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73" r:id="rId4"/>
    <p:sldId id="278" r:id="rId5"/>
    <p:sldId id="279" r:id="rId6"/>
    <p:sldId id="285" r:id="rId7"/>
    <p:sldId id="288" r:id="rId8"/>
    <p:sldId id="284" r:id="rId9"/>
    <p:sldId id="281" r:id="rId10"/>
    <p:sldId id="672" r:id="rId11"/>
    <p:sldId id="277" r:id="rId12"/>
    <p:sldId id="274" r:id="rId13"/>
    <p:sldId id="286" r:id="rId14"/>
    <p:sldId id="668" r:id="rId15"/>
    <p:sldId id="671" r:id="rId16"/>
    <p:sldId id="667" r:id="rId17"/>
    <p:sldId id="292" r:id="rId18"/>
    <p:sldId id="296" r:id="rId19"/>
    <p:sldId id="665" r:id="rId20"/>
    <p:sldId id="669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2F5F9B"/>
    <a:srgbClr val="ED7D31"/>
    <a:srgbClr val="00B050"/>
    <a:srgbClr val="395F9B"/>
    <a:srgbClr val="1F4E79"/>
    <a:srgbClr val="00B0F0"/>
    <a:srgbClr val="C00000"/>
    <a:srgbClr val="0070C0"/>
    <a:srgbClr val="009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AF6A6-A220-4523-AAE7-99EE4F94CAD8}" v="287" dt="2023-03-04T18:41:29.331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C5AF6A6-A220-4523-AAE7-99EE4F94CAD8}"/>
    <pc:docChg chg="undo custSel addSld delSld modSld">
      <pc:chgData name="NESTOR JULIO HERNANDEZ BOCKER" userId="a413b3be1cc3406f" providerId="LiveId" clId="{8C5AF6A6-A220-4523-AAE7-99EE4F94CAD8}" dt="2023-03-04T19:09:18.277" v="3707" actId="6549"/>
      <pc:docMkLst>
        <pc:docMk/>
      </pc:docMkLst>
      <pc:sldChg chg="modSp mod">
        <pc:chgData name="NESTOR JULIO HERNANDEZ BOCKER" userId="a413b3be1cc3406f" providerId="LiveId" clId="{8C5AF6A6-A220-4523-AAE7-99EE4F94CAD8}" dt="2023-03-03T17:08:34.411" v="11" actId="20577"/>
        <pc:sldMkLst>
          <pc:docMk/>
          <pc:sldMk cId="3489943008" sldId="256"/>
        </pc:sldMkLst>
        <pc:spChg chg="mod">
          <ac:chgData name="NESTOR JULIO HERNANDEZ BOCKER" userId="a413b3be1cc3406f" providerId="LiveId" clId="{8C5AF6A6-A220-4523-AAE7-99EE4F94CAD8}" dt="2023-03-03T17:08:34.411" v="11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C5AF6A6-A220-4523-AAE7-99EE4F94CAD8}" dt="2023-03-03T17:08:25.506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3T18:08:32.255" v="59" actId="20577"/>
        <pc:sldMkLst>
          <pc:docMk/>
          <pc:sldMk cId="1714585994" sldId="264"/>
        </pc:sldMkLst>
        <pc:spChg chg="mod">
          <ac:chgData name="NESTOR JULIO HERNANDEZ BOCKER" userId="a413b3be1cc3406f" providerId="LiveId" clId="{8C5AF6A6-A220-4523-AAE7-99EE4F94CAD8}" dt="2023-03-03T18:08:32.255" v="5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C5AF6A6-A220-4523-AAE7-99EE4F94CAD8}" dt="2023-03-04T17:44:18.483" v="3268" actId="113"/>
        <pc:sldMkLst>
          <pc:docMk/>
          <pc:sldMk cId="241681347" sldId="272"/>
        </pc:sldMkLst>
        <pc:spChg chg="add del mod">
          <ac:chgData name="NESTOR JULIO HERNANDEZ BOCKER" userId="a413b3be1cc3406f" providerId="LiveId" clId="{8C5AF6A6-A220-4523-AAE7-99EE4F94CAD8}" dt="2023-03-04T17:43:19.333" v="3254"/>
          <ac:spMkLst>
            <pc:docMk/>
            <pc:sldMk cId="241681347" sldId="272"/>
            <ac:spMk id="6" creationId="{ECDEA794-4732-DDA6-C996-492CC0E28804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41681347" sldId="272"/>
            <ac:spMk id="8" creationId="{39859359-D35B-3B4A-9B7A-4F41EF0AFBA5}"/>
          </ac:spMkLst>
        </pc:spChg>
        <pc:spChg chg="add del mod">
          <ac:chgData name="NESTOR JULIO HERNANDEZ BOCKER" userId="a413b3be1cc3406f" providerId="LiveId" clId="{8C5AF6A6-A220-4523-AAE7-99EE4F94CAD8}" dt="2023-03-04T17:43:32.472" v="3257"/>
          <ac:spMkLst>
            <pc:docMk/>
            <pc:sldMk cId="241681347" sldId="272"/>
            <ac:spMk id="12" creationId="{D750605B-703E-F349-50E1-CE530203C420}"/>
          </ac:spMkLst>
        </pc:spChg>
        <pc:spChg chg="mod">
          <ac:chgData name="NESTOR JULIO HERNANDEZ BOCKER" userId="a413b3be1cc3406f" providerId="LiveId" clId="{8C5AF6A6-A220-4523-AAE7-99EE4F94CAD8}" dt="2023-03-04T17:44:18.483" v="3268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8C5AF6A6-A220-4523-AAE7-99EE4F94CAD8}" dt="2023-03-04T17:43:19.333" v="3254"/>
          <ac:graphicFrameMkLst>
            <pc:docMk/>
            <pc:sldMk cId="241681347" sldId="272"/>
            <ac:graphicFrameMk id="5" creationId="{BEEDCCBE-16A2-E15E-F20C-0D6FB9B1E2D7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17:43:32.472" v="3257"/>
          <ac:graphicFrameMkLst>
            <pc:docMk/>
            <pc:sldMk cId="241681347" sldId="272"/>
            <ac:graphicFrameMk id="10" creationId="{2C118F52-66F6-0410-BAE7-3A266C023D1A}"/>
          </ac:graphicFrameMkLst>
        </pc:graphicFrameChg>
      </pc:sldChg>
      <pc:sldChg chg="addSp modSp mod">
        <pc:chgData name="NESTOR JULIO HERNANDEZ BOCKER" userId="a413b3be1cc3406f" providerId="LiveId" clId="{8C5AF6A6-A220-4523-AAE7-99EE4F94CAD8}" dt="2023-03-04T18:01:22.305" v="3637" actId="113"/>
        <pc:sldMkLst>
          <pc:docMk/>
          <pc:sldMk cId="1036967058" sldId="273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5:00.043" v="3312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8C5AF6A6-A220-4523-AAE7-99EE4F94CAD8}" dt="2023-03-04T18:01:22.305" v="3637" actId="113"/>
          <ac:spMkLst>
            <pc:docMk/>
            <pc:sldMk cId="1036967058" sldId="273"/>
            <ac:spMk id="16" creationId="{00000000-0000-0000-0000-000000000000}"/>
          </ac:spMkLst>
        </pc:spChg>
        <pc:cxnChg chg="add mod">
          <ac:chgData name="NESTOR JULIO HERNANDEZ BOCKER" userId="a413b3be1cc3406f" providerId="LiveId" clId="{8C5AF6A6-A220-4523-AAE7-99EE4F94CAD8}" dt="2023-03-04T17:46:14.504" v="3322" actId="1036"/>
          <ac:cxnSpMkLst>
            <pc:docMk/>
            <pc:sldMk cId="1036967058" sldId="273"/>
            <ac:cxnSpMk id="5" creationId="{DA136179-D952-AD23-BD38-AE74682568AE}"/>
          </ac:cxnSpMkLst>
        </pc:cxnChg>
      </pc:sldChg>
      <pc:sldChg chg="modSp mod">
        <pc:chgData name="NESTOR JULIO HERNANDEZ BOCKER" userId="a413b3be1cc3406f" providerId="LiveId" clId="{8C5AF6A6-A220-4523-AAE7-99EE4F94CAD8}" dt="2023-03-04T19:00:59.334" v="3704" actId="20577"/>
        <pc:sldMkLst>
          <pc:docMk/>
          <pc:sldMk cId="2311673509" sldId="274"/>
        </pc:sldMkLst>
        <pc:spChg chg="mod">
          <ac:chgData name="NESTOR JULIO HERNANDEZ BOCKER" userId="a413b3be1cc3406f" providerId="LiveId" clId="{8C5AF6A6-A220-4523-AAE7-99EE4F94CAD8}" dt="2023-03-04T19:00:59.334" v="3704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06:39.855" v="3104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8C5AF6A6-A220-4523-AAE7-99EE4F94CAD8}" dt="2023-03-04T17:08:05.352" v="3107" actId="20577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8C5AF6A6-A220-4523-AAE7-99EE4F94CAD8}" dt="2023-03-04T17:08:15.533" v="3111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8C5AF6A6-A220-4523-AAE7-99EE4F94CAD8}" dt="2023-03-04T17:54:55.469" v="3417" actId="113"/>
        <pc:sldMkLst>
          <pc:docMk/>
          <pc:sldMk cId="2900018580" sldId="277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4:55.469" v="3417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4T17:47:48.613" v="3331" actId="20577"/>
        <pc:sldMkLst>
          <pc:docMk/>
          <pc:sldMk cId="1821392715" sldId="278"/>
        </pc:sldMkLst>
        <pc:spChg chg="mod">
          <ac:chgData name="NESTOR JULIO HERNANDEZ BOCKER" userId="a413b3be1cc3406f" providerId="LiveId" clId="{8C5AF6A6-A220-4523-AAE7-99EE4F94CAD8}" dt="2023-03-03T17:09:27.901" v="13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6:46.808" v="332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8C5AF6A6-A220-4523-AAE7-99EE4F94CAD8}" dt="2023-03-04T17:47:38.397" v="3328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8C5AF6A6-A220-4523-AAE7-99EE4F94CAD8}" dt="2023-03-04T17:47:48.613" v="3331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8C5AF6A6-A220-4523-AAE7-99EE4F94CAD8}" dt="2023-03-04T17:48:25.616" v="3334" actId="403"/>
        <pc:sldMkLst>
          <pc:docMk/>
          <pc:sldMk cId="124870672" sldId="279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48:25.616" v="3334" actId="40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9:09:18.277" v="3707" actId="6549"/>
        <pc:sldMkLst>
          <pc:docMk/>
          <pc:sldMk cId="3688983019" sldId="281"/>
        </pc:sldMkLst>
        <pc:spChg chg="mod">
          <ac:chgData name="NESTOR JULIO HERNANDEZ BOCKER" userId="a413b3be1cc3406f" providerId="LiveId" clId="{8C5AF6A6-A220-4523-AAE7-99EE4F94CAD8}" dt="2023-03-04T17:54:07.957" v="3412" actId="20577"/>
          <ac:spMkLst>
            <pc:docMk/>
            <pc:sldMk cId="3688983019" sldId="281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8C5AF6A6-A220-4523-AAE7-99EE4F94CAD8}" dt="2023-03-04T19:09:18.277" v="3707" actId="6549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addSp delSp modSp add mod">
        <pc:chgData name="NESTOR JULIO HERNANDEZ BOCKER" userId="a413b3be1cc3406f" providerId="LiveId" clId="{8C5AF6A6-A220-4523-AAE7-99EE4F94CAD8}" dt="2023-03-04T17:52:16.900" v="3377" actId="403"/>
        <pc:sldMkLst>
          <pc:docMk/>
          <pc:sldMk cId="1347876608" sldId="284"/>
        </pc:sldMkLst>
        <pc:spChg chg="mod">
          <ac:chgData name="NESTOR JULIO HERNANDEZ BOCKER" userId="a413b3be1cc3406f" providerId="LiveId" clId="{8C5AF6A6-A220-4523-AAE7-99EE4F94CAD8}" dt="2023-03-04T17:51:26.712" v="3367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8C5AF6A6-A220-4523-AAE7-99EE4F94CAD8}" dt="2023-03-04T17:51:43.742" v="337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8C5AF6A6-A220-4523-AAE7-99EE4F94CAD8}" dt="2023-03-04T17:51:17.811" v="3363" actId="20577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8C5AF6A6-A220-4523-AAE7-99EE4F94CAD8}" dt="2023-03-04T17:42:11.527" v="3250" actId="20577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1:49.735" v="3374" actId="20577"/>
          <ac:spMkLst>
            <pc:docMk/>
            <pc:sldMk cId="1347876608" sldId="284"/>
            <ac:spMk id="17" creationId="{0C479868-86BA-4840-949D-35BB72CED15F}"/>
          </ac:spMkLst>
        </pc:spChg>
        <pc:graphicFrameChg chg="del">
          <ac:chgData name="NESTOR JULIO HERNANDEZ BOCKER" userId="a413b3be1cc3406f" providerId="LiveId" clId="{8C5AF6A6-A220-4523-AAE7-99EE4F94CAD8}" dt="2023-03-04T17:50:43.941" v="3339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52:16.900" v="3377" actId="403"/>
          <ac:graphicFrameMkLst>
            <pc:docMk/>
            <pc:sldMk cId="1347876608" sldId="284"/>
            <ac:graphicFrameMk id="13" creationId="{00000000-0008-0000-0000-000023000000}"/>
          </ac:graphicFrameMkLst>
        </pc:graphicFrameChg>
      </pc:sldChg>
      <pc:sldChg chg="modSp mod">
        <pc:chgData name="NESTOR JULIO HERNANDEZ BOCKER" userId="a413b3be1cc3406f" providerId="LiveId" clId="{8C5AF6A6-A220-4523-AAE7-99EE4F94CAD8}" dt="2023-03-04T17:48:38.447" v="3336" actId="403"/>
        <pc:sldMkLst>
          <pc:docMk/>
          <pc:sldMk cId="375185369" sldId="285"/>
        </pc:sldMkLst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48:38.447" v="3336" actId="403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18:00:02.830" v="3636" actId="20577"/>
        <pc:sldMkLst>
          <pc:docMk/>
          <pc:sldMk cId="2642456199" sldId="286"/>
        </pc:sldMkLst>
        <pc:spChg chg="add del mod">
          <ac:chgData name="NESTOR JULIO HERNANDEZ BOCKER" userId="a413b3be1cc3406f" providerId="LiveId" clId="{8C5AF6A6-A220-4523-AAE7-99EE4F94CAD8}" dt="2023-03-04T18:00:02.830" v="3636" actId="20577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8C5AF6A6-A220-4523-AAE7-99EE4F94CAD8}" dt="2023-03-03T17:09:56.273" v="14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8C5AF6A6-A220-4523-AAE7-99EE4F94CAD8}" dt="2023-03-04T17:56:19.653" v="3419" actId="403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7:49:05.558" v="3338" actId="113"/>
        <pc:sldMkLst>
          <pc:docMk/>
          <pc:sldMk cId="551587082" sldId="288"/>
        </pc:sldMkLst>
        <pc:spChg chg="mod">
          <ac:chgData name="NESTOR JULIO HERNANDEZ BOCKER" userId="a413b3be1cc3406f" providerId="LiveId" clId="{8C5AF6A6-A220-4523-AAE7-99EE4F94CAD8}" dt="2023-03-04T17:41:16.902" v="3189" actId="20577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41:38.490" v="3237" actId="1036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8C5AF6A6-A220-4523-AAE7-99EE4F94CAD8}" dt="2023-03-04T17:49:05.558" v="3338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8C5AF6A6-A220-4523-AAE7-99EE4F94CAD8}" dt="2023-03-04T19:01:56.043" v="3705" actId="20577"/>
        <pc:sldMkLst>
          <pc:docMk/>
          <pc:sldMk cId="2365881875" sldId="292"/>
        </pc:sldMkLst>
        <pc:spChg chg="mod">
          <ac:chgData name="NESTOR JULIO HERNANDEZ BOCKER" userId="a413b3be1cc3406f" providerId="LiveId" clId="{8C5AF6A6-A220-4523-AAE7-99EE4F94CAD8}" dt="2023-03-04T18:05:56.847" v="3703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8C5AF6A6-A220-4523-AAE7-99EE4F94CAD8}" dt="2023-03-04T19:01:56.043" v="3705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C5AF6A6-A220-4523-AAE7-99EE4F94CAD8}" dt="2023-03-04T00:17:24.998" v="478" actId="1036"/>
        <pc:sldMkLst>
          <pc:docMk/>
          <pc:sldMk cId="2670663140" sldId="296"/>
        </pc:sldMkLst>
        <pc:spChg chg="mod">
          <ac:chgData name="NESTOR JULIO HERNANDEZ BOCKER" userId="a413b3be1cc3406f" providerId="LiveId" clId="{8C5AF6A6-A220-4523-AAE7-99EE4F94CAD8}" dt="2023-03-03T23:58:31.427" v="72"/>
          <ac:spMkLst>
            <pc:docMk/>
            <pc:sldMk cId="2670663140" sldId="296"/>
            <ac:spMk id="7" creationId="{00000000-0000-0000-0000-000000000000}"/>
          </ac:spMkLst>
        </pc:spChg>
        <pc:spChg chg="add mod ord">
          <ac:chgData name="NESTOR JULIO HERNANDEZ BOCKER" userId="a413b3be1cc3406f" providerId="LiveId" clId="{8C5AF6A6-A220-4523-AAE7-99EE4F94CAD8}" dt="2023-03-04T00:17:07.538" v="456" actId="167"/>
          <ac:spMkLst>
            <pc:docMk/>
            <pc:sldMk cId="2670663140" sldId="296"/>
            <ac:spMk id="14" creationId="{2BB5978B-4703-02EA-E2BC-B2714EF881A9}"/>
          </ac:spMkLst>
        </pc:spChg>
        <pc:spChg chg="mod">
          <ac:chgData name="NESTOR JULIO HERNANDEZ BOCKER" userId="a413b3be1cc3406f" providerId="LiveId" clId="{8C5AF6A6-A220-4523-AAE7-99EE4F94CAD8}" dt="2023-03-03T17:11:26.706" v="33" actId="20577"/>
          <ac:spMkLst>
            <pc:docMk/>
            <pc:sldMk cId="2670663140" sldId="296"/>
            <ac:spMk id="16" creationId="{32741C1C-2DE7-4637-8D8A-2B0511928FC0}"/>
          </ac:spMkLst>
        </pc:spChg>
        <pc:grpChg chg="del mod ord">
          <ac:chgData name="NESTOR JULIO HERNANDEZ BOCKER" userId="a413b3be1cc3406f" providerId="LiveId" clId="{8C5AF6A6-A220-4523-AAE7-99EE4F94CAD8}" dt="2023-03-04T00:16:08.995" v="427" actId="478"/>
          <ac:grpSpMkLst>
            <pc:docMk/>
            <pc:sldMk cId="2670663140" sldId="296"/>
            <ac:grpSpMk id="2" creationId="{8B1224C0-5CE0-0071-58ED-02FD1A3A1ABA}"/>
          </ac:grpSpMkLst>
        </pc:grpChg>
        <pc:graphicFrameChg chg="add del mod">
          <ac:chgData name="NESTOR JULIO HERNANDEZ BOCKER" userId="a413b3be1cc3406f" providerId="LiveId" clId="{8C5AF6A6-A220-4523-AAE7-99EE4F94CAD8}" dt="2023-03-04T00:07:25.673" v="167" actId="478"/>
          <ac:graphicFrameMkLst>
            <pc:docMk/>
            <pc:sldMk cId="2670663140" sldId="296"/>
            <ac:graphicFrameMk id="5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08:43.491" v="233" actId="21"/>
          <ac:graphicFrameMkLst>
            <pc:docMk/>
            <pc:sldMk cId="2670663140" sldId="296"/>
            <ac:graphicFrameMk id="6" creationId="{38F94CDA-F547-CB0F-26FC-6F81031A1A57}"/>
          </ac:graphicFrameMkLst>
        </pc:graphicFrameChg>
        <pc:graphicFrameChg chg="add mod ord">
          <ac:chgData name="NESTOR JULIO HERNANDEZ BOCKER" userId="a413b3be1cc3406f" providerId="LiveId" clId="{8C5AF6A6-A220-4523-AAE7-99EE4F94CAD8}" dt="2023-03-04T00:17:19.454" v="472" actId="1036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del">
          <ac:chgData name="NESTOR JULIO HERNANDEZ BOCKER" userId="a413b3be1cc3406f" providerId="LiveId" clId="{8C5AF6A6-A220-4523-AAE7-99EE4F94CAD8}" dt="2023-03-03T23:56:58.230" v="62" actId="47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09:13.101" v="235"/>
          <ac:graphicFrameMkLst>
            <pc:docMk/>
            <pc:sldMk cId="2670663140" sldId="296"/>
            <ac:graphicFrameMk id="11" creationId="{C017606C-3761-535A-E0B2-0B49B346DE51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7:24.998" v="478" actId="1036"/>
          <ac:graphicFrameMkLst>
            <pc:docMk/>
            <pc:sldMk cId="2670663140" sldId="296"/>
            <ac:graphicFrameMk id="12" creationId="{38F94CDA-F547-CB0F-26FC-6F81031A1A57}"/>
          </ac:graphicFrameMkLst>
        </pc:graphicFrameChg>
        <pc:graphicFrameChg chg="del">
          <ac:chgData name="NESTOR JULIO HERNANDEZ BOCKER" userId="a413b3be1cc3406f" providerId="LiveId" clId="{8C5AF6A6-A220-4523-AAE7-99EE4F94CAD8}" dt="2023-03-03T23:57:21.139" v="66" actId="21"/>
          <ac:graphicFrameMkLst>
            <pc:docMk/>
            <pc:sldMk cId="2670663140" sldId="296"/>
            <ac:graphicFrameMk id="13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01:27:59.712" v="3101"/>
        <pc:sldMkLst>
          <pc:docMk/>
          <pc:sldMk cId="905729610" sldId="665"/>
        </pc:sldMkLst>
        <pc:spChg chg="mod">
          <ac:chgData name="NESTOR JULIO HERNANDEZ BOCKER" userId="a413b3be1cc3406f" providerId="LiveId" clId="{8C5AF6A6-A220-4523-AAE7-99EE4F94CAD8}" dt="2023-03-04T01:27:59.712" v="3101"/>
          <ac:spMkLst>
            <pc:docMk/>
            <pc:sldMk cId="905729610" sldId="665"/>
            <ac:spMk id="7" creationId="{00000000-0000-0000-0000-000000000000}"/>
          </ac:spMkLst>
        </pc:spChg>
        <pc:spChg chg="add mod ord">
          <ac:chgData name="NESTOR JULIO HERNANDEZ BOCKER" userId="a413b3be1cc3406f" providerId="LiveId" clId="{8C5AF6A6-A220-4523-AAE7-99EE4F94CAD8}" dt="2023-03-04T00:18:31.827" v="487" actId="1037"/>
          <ac:spMkLst>
            <pc:docMk/>
            <pc:sldMk cId="905729610" sldId="665"/>
            <ac:spMk id="12" creationId="{694CD8A2-9C13-10E1-C471-F47A9EFF7250}"/>
          </ac:spMkLst>
        </pc:spChg>
        <pc:spChg chg="mod">
          <ac:chgData name="NESTOR JULIO HERNANDEZ BOCKER" userId="a413b3be1cc3406f" providerId="LiveId" clId="{8C5AF6A6-A220-4523-AAE7-99EE4F94CAD8}" dt="2023-03-03T17:11:36.141" v="38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8C5AF6A6-A220-4523-AAE7-99EE4F94CAD8}" dt="2023-03-03T17:11:42.801" v="43" actId="20577"/>
          <ac:spMkLst>
            <pc:docMk/>
            <pc:sldMk cId="905729610" sldId="665"/>
            <ac:spMk id="16" creationId="{32741C1C-2DE7-4637-8D8A-2B0511928FC0}"/>
          </ac:spMkLst>
        </pc:spChg>
        <pc:grpChg chg="del">
          <ac:chgData name="NESTOR JULIO HERNANDEZ BOCKER" userId="a413b3be1cc3406f" providerId="LiveId" clId="{8C5AF6A6-A220-4523-AAE7-99EE4F94CAD8}" dt="2023-03-04T00:18:25.292" v="482" actId="478"/>
          <ac:grpSpMkLst>
            <pc:docMk/>
            <pc:sldMk cId="905729610" sldId="665"/>
            <ac:grpSpMk id="4" creationId="{F33B924D-8020-71F2-B539-615315A60F0F}"/>
          </ac:grpSpMkLst>
        </pc:grpChg>
        <pc:graphicFrameChg chg="add del mod">
          <ac:chgData name="NESTOR JULIO HERNANDEZ BOCKER" userId="a413b3be1cc3406f" providerId="LiveId" clId="{8C5AF6A6-A220-4523-AAE7-99EE4F94CAD8}" dt="2023-03-04T00:10:18.213" v="387" actId="21"/>
          <ac:graphicFrameMkLst>
            <pc:docMk/>
            <pc:sldMk cId="905729610" sldId="665"/>
            <ac:graphicFrameMk id="2" creationId="{96103C67-1968-48EC-B98E-9956D5E0DF80}"/>
          </ac:graphicFrameMkLst>
        </pc:graphicFrameChg>
        <pc:graphicFrameChg chg="add del mod">
          <ac:chgData name="NESTOR JULIO HERNANDEZ BOCKER" userId="a413b3be1cc3406f" providerId="LiveId" clId="{8C5AF6A6-A220-4523-AAE7-99EE4F94CAD8}" dt="2023-03-04T00:10:18.213" v="387" actId="21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8:38.847" v="496" actId="1036"/>
          <ac:graphicFrameMkLst>
            <pc:docMk/>
            <pc:sldMk cId="905729610" sldId="665"/>
            <ac:graphicFrameMk id="10" creationId="{96103C67-1968-48EC-B98E-9956D5E0DF80}"/>
          </ac:graphicFrameMkLst>
        </pc:graphicFrameChg>
        <pc:graphicFrameChg chg="add mod">
          <ac:chgData name="NESTOR JULIO HERNANDEZ BOCKER" userId="a413b3be1cc3406f" providerId="LiveId" clId="{8C5AF6A6-A220-4523-AAE7-99EE4F94CAD8}" dt="2023-03-04T00:18:38.847" v="496" actId="1036"/>
          <ac:graphicFrameMkLst>
            <pc:docMk/>
            <pc:sldMk cId="905729610" sldId="665"/>
            <ac:graphicFrameMk id="11" creationId="{5B4885FD-5B3B-432F-A47E-1DAF8D024416}"/>
          </ac:graphicFrameMkLst>
        </pc:graphicFrameChg>
        <pc:graphicFrameChg chg="del">
          <ac:chgData name="NESTOR JULIO HERNANDEZ BOCKER" userId="a413b3be1cc3406f" providerId="LiveId" clId="{8C5AF6A6-A220-4523-AAE7-99EE4F94CAD8}" dt="2023-03-04T00:01:37.359" v="77" actId="478"/>
          <ac:graphicFrameMkLst>
            <pc:docMk/>
            <pc:sldMk cId="905729610" sldId="665"/>
            <ac:graphicFrameMk id="13" creationId="{5B4885FD-5B3B-432F-A47E-1DAF8D024416}"/>
          </ac:graphicFrameMkLst>
        </pc:graphicFrameChg>
        <pc:graphicFrameChg chg="del">
          <ac:chgData name="NESTOR JULIO HERNANDEZ BOCKER" userId="a413b3be1cc3406f" providerId="LiveId" clId="{8C5AF6A6-A220-4523-AAE7-99EE4F94CAD8}" dt="2023-03-04T00:01:37.359" v="77" actId="478"/>
          <ac:graphicFrameMkLst>
            <pc:docMk/>
            <pc:sldMk cId="905729610" sldId="665"/>
            <ac:graphicFrameMk id="14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8C5AF6A6-A220-4523-AAE7-99EE4F94CAD8}" dt="2023-03-04T17:09:27.033" v="3130"/>
        <pc:sldMkLst>
          <pc:docMk/>
          <pc:sldMk cId="2099275270" sldId="667"/>
        </pc:sldMkLst>
        <pc:spChg chg="add mod">
          <ac:chgData name="NESTOR JULIO HERNANDEZ BOCKER" userId="a413b3be1cc3406f" providerId="LiveId" clId="{8C5AF6A6-A220-4523-AAE7-99EE4F94CAD8}" dt="2023-03-04T00:34:49.401" v="599" actId="1076"/>
          <ac:spMkLst>
            <pc:docMk/>
            <pc:sldMk cId="2099275270" sldId="667"/>
            <ac:spMk id="5" creationId="{00000000-0008-0000-0000-000006000000}"/>
          </ac:spMkLst>
        </pc:spChg>
        <pc:spChg chg="add mod">
          <ac:chgData name="NESTOR JULIO HERNANDEZ BOCKER" userId="a413b3be1cc3406f" providerId="LiveId" clId="{8C5AF6A6-A220-4523-AAE7-99EE4F94CAD8}" dt="2023-03-04T00:32:12.017" v="547"/>
          <ac:spMkLst>
            <pc:docMk/>
            <pc:sldMk cId="2099275270" sldId="667"/>
            <ac:spMk id="6" creationId="{99D01D6F-C2E0-767C-2D1C-0A915359B913}"/>
          </ac:spMkLst>
        </pc:spChg>
        <pc:spChg chg="del">
          <ac:chgData name="NESTOR JULIO HERNANDEZ BOCKER" userId="a413b3be1cc3406f" providerId="LiveId" clId="{8C5AF6A6-A220-4523-AAE7-99EE4F94CAD8}" dt="2023-03-04T00:15:22.509" v="422" actId="21"/>
          <ac:spMkLst>
            <pc:docMk/>
            <pc:sldMk cId="2099275270" sldId="667"/>
            <ac:spMk id="10" creationId="{C25A8111-C9BB-2E51-F115-6F3CEB12E778}"/>
          </ac:spMkLst>
        </pc:spChg>
        <pc:spChg chg="mod">
          <ac:chgData name="NESTOR JULIO HERNANDEZ BOCKER" userId="a413b3be1cc3406f" providerId="LiveId" clId="{8C5AF6A6-A220-4523-AAE7-99EE4F94CAD8}" dt="2023-03-03T17:09:10.876" v="12"/>
          <ac:spMkLst>
            <pc:docMk/>
            <pc:sldMk cId="2099275270" sldId="667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8C5AF6A6-A220-4523-AAE7-99EE4F94CAD8}" dt="2023-03-04T00:34:49.401" v="599" actId="1076"/>
          <ac:grpSpMkLst>
            <pc:docMk/>
            <pc:sldMk cId="2099275270" sldId="667"/>
            <ac:grpSpMk id="3" creationId="{00000000-0008-0000-0000-000003000000}"/>
          </ac:grpSpMkLst>
        </pc:grpChg>
        <pc:grpChg chg="del mod">
          <ac:chgData name="NESTOR JULIO HERNANDEZ BOCKER" userId="a413b3be1cc3406f" providerId="LiveId" clId="{8C5AF6A6-A220-4523-AAE7-99EE4F94CAD8}" dt="2023-03-04T00:30:07.156" v="515" actId="478"/>
          <ac:grpSpMkLst>
            <pc:docMk/>
            <pc:sldMk cId="2099275270" sldId="667"/>
            <ac:grpSpMk id="11" creationId="{00000000-0008-0000-0000-000003000000}"/>
          </ac:grpSpMkLst>
        </pc:grpChg>
        <pc:graphicFrameChg chg="add mod">
          <ac:chgData name="NESTOR JULIO HERNANDEZ BOCKER" userId="a413b3be1cc3406f" providerId="LiveId" clId="{8C5AF6A6-A220-4523-AAE7-99EE4F94CAD8}" dt="2023-03-04T17:09:27.033" v="3130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mod">
          <ac:chgData name="NESTOR JULIO HERNANDEZ BOCKER" userId="a413b3be1cc3406f" providerId="LiveId" clId="{8C5AF6A6-A220-4523-AAE7-99EE4F94CAD8}" dt="2023-03-03T17:09:10.876" v="12"/>
          <ac:graphicFrameMkLst>
            <pc:docMk/>
            <pc:sldMk cId="2099275270" sldId="667"/>
            <ac:graphicFrameMk id="12" creationId="{00000000-0008-0000-0000-000005000000}"/>
          </ac:graphicFrameMkLst>
        </pc:graphicFrameChg>
        <pc:cxnChg chg="add mod">
          <ac:chgData name="NESTOR JULIO HERNANDEZ BOCKER" userId="a413b3be1cc3406f" providerId="LiveId" clId="{8C5AF6A6-A220-4523-AAE7-99EE4F94CAD8}" dt="2023-03-04T17:09:21.137" v="3129" actId="1036"/>
          <ac:cxnSpMkLst>
            <pc:docMk/>
            <pc:sldMk cId="2099275270" sldId="667"/>
            <ac:cxnSpMk id="9" creationId="{B1E9CB63-CE6C-438F-64D8-02F086AC36BF}"/>
          </ac:cxnSpMkLst>
        </pc:cxnChg>
      </pc:sldChg>
      <pc:sldChg chg="addSp delSp modSp mod">
        <pc:chgData name="NESTOR JULIO HERNANDEZ BOCKER" userId="a413b3be1cc3406f" providerId="LiveId" clId="{8C5AF6A6-A220-4523-AAE7-99EE4F94CAD8}" dt="2023-03-04T17:40:24.223" v="3180"/>
        <pc:sldMkLst>
          <pc:docMk/>
          <pc:sldMk cId="1180092406" sldId="668"/>
        </pc:sldMkLst>
        <pc:spChg chg="add mod">
          <ac:chgData name="NESTOR JULIO HERNANDEZ BOCKER" userId="a413b3be1cc3406f" providerId="LiveId" clId="{8C5AF6A6-A220-4523-AAE7-99EE4F94CAD8}" dt="2023-03-04T01:03:42.230" v="1277" actId="1038"/>
          <ac:spMkLst>
            <pc:docMk/>
            <pc:sldMk cId="1180092406" sldId="668"/>
            <ac:spMk id="2" creationId="{90DBB4AA-904B-FC77-78C8-52F1E70686D4}"/>
          </ac:spMkLst>
        </pc:spChg>
        <pc:spChg chg="add mod ord">
          <ac:chgData name="NESTOR JULIO HERNANDEZ BOCKER" userId="a413b3be1cc3406f" providerId="LiveId" clId="{8C5AF6A6-A220-4523-AAE7-99EE4F94CAD8}" dt="2023-03-04T00:52:54.807" v="732" actId="1038"/>
          <ac:spMkLst>
            <pc:docMk/>
            <pc:sldMk cId="1180092406" sldId="668"/>
            <ac:spMk id="3" creationId="{1304AD63-0660-03CF-6ED4-EB210AE4EE45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4" creationId="{B922B0CF-849B-1236-2FD7-C14FEA0933F9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5" creationId="{85E27866-4149-D5D7-E553-EAF3017DF791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7" creationId="{2492E334-131C-5152-F215-CBDFCDD070F4}"/>
          </ac:spMkLst>
        </pc:spChg>
        <pc:spChg chg="add mod">
          <ac:chgData name="NESTOR JULIO HERNANDEZ BOCKER" userId="a413b3be1cc3406f" providerId="LiveId" clId="{8C5AF6A6-A220-4523-AAE7-99EE4F94CAD8}" dt="2023-03-04T00:54:09.454" v="795" actId="1035"/>
          <ac:spMkLst>
            <pc:docMk/>
            <pc:sldMk cId="1180092406" sldId="668"/>
            <ac:spMk id="9" creationId="{FDB5C88A-F6D0-EA82-51E8-E6F9C888A222}"/>
          </ac:spMkLst>
        </pc:spChg>
        <pc:spChg chg="add mod">
          <ac:chgData name="NESTOR JULIO HERNANDEZ BOCKER" userId="a413b3be1cc3406f" providerId="LiveId" clId="{8C5AF6A6-A220-4523-AAE7-99EE4F94CAD8}" dt="2023-03-04T01:10:15.627" v="2116" actId="1038"/>
          <ac:spMkLst>
            <pc:docMk/>
            <pc:sldMk cId="1180092406" sldId="668"/>
            <ac:spMk id="10" creationId="{B1021A7A-8007-05B9-AF07-5325E1DF029D}"/>
          </ac:spMkLst>
        </pc:spChg>
        <pc:spChg chg="add mod">
          <ac:chgData name="NESTOR JULIO HERNANDEZ BOCKER" userId="a413b3be1cc3406f" providerId="LiveId" clId="{8C5AF6A6-A220-4523-AAE7-99EE4F94CAD8}" dt="2023-03-04T01:16:16.686" v="2504" actId="1038"/>
          <ac:spMkLst>
            <pc:docMk/>
            <pc:sldMk cId="1180092406" sldId="668"/>
            <ac:spMk id="11" creationId="{E0BA42D9-8630-F03E-34C2-4C4D7A54751E}"/>
          </ac:spMkLst>
        </pc:spChg>
        <pc:spChg chg="add mod">
          <ac:chgData name="NESTOR JULIO HERNANDEZ BOCKER" userId="a413b3be1cc3406f" providerId="LiveId" clId="{8C5AF6A6-A220-4523-AAE7-99EE4F94CAD8}" dt="2023-03-04T00:56:35.764" v="985" actId="207"/>
          <ac:spMkLst>
            <pc:docMk/>
            <pc:sldMk cId="1180092406" sldId="668"/>
            <ac:spMk id="12" creationId="{5033DE55-BB97-785A-5F75-04C36EFC8CE1}"/>
          </ac:spMkLst>
        </pc:spChg>
        <pc:spChg chg="add mod">
          <ac:chgData name="NESTOR JULIO HERNANDEZ BOCKER" userId="a413b3be1cc3406f" providerId="LiveId" clId="{8C5AF6A6-A220-4523-AAE7-99EE4F94CAD8}" dt="2023-03-04T00:56:40.608" v="986" actId="207"/>
          <ac:spMkLst>
            <pc:docMk/>
            <pc:sldMk cId="1180092406" sldId="668"/>
            <ac:spMk id="13" creationId="{74702392-8F5A-E7C5-788E-05A8426ABAE3}"/>
          </ac:spMkLst>
        </pc:spChg>
        <pc:spChg chg="del mod">
          <ac:chgData name="NESTOR JULIO HERNANDEZ BOCKER" userId="a413b3be1cc3406f" providerId="LiveId" clId="{8C5AF6A6-A220-4523-AAE7-99EE4F94CAD8}" dt="2023-03-04T01:15:10.911" v="2482" actId="478"/>
          <ac:spMkLst>
            <pc:docMk/>
            <pc:sldMk cId="1180092406" sldId="668"/>
            <ac:spMk id="14" creationId="{9ABF120D-045D-F412-88C6-90A663DC68FC}"/>
          </ac:spMkLst>
        </pc:spChg>
        <pc:spChg chg="add mod">
          <ac:chgData name="NESTOR JULIO HERNANDEZ BOCKER" userId="a413b3be1cc3406f" providerId="LiveId" clId="{8C5AF6A6-A220-4523-AAE7-99EE4F94CAD8}" dt="2023-03-04T00:56:44.139" v="987" actId="207"/>
          <ac:spMkLst>
            <pc:docMk/>
            <pc:sldMk cId="1180092406" sldId="668"/>
            <ac:spMk id="15" creationId="{CD1E50DC-D758-D507-893F-D4870DA095ED}"/>
          </ac:spMkLst>
        </pc:spChg>
        <pc:spChg chg="add mod">
          <ac:chgData name="NESTOR JULIO HERNANDEZ BOCKER" userId="a413b3be1cc3406f" providerId="LiveId" clId="{8C5AF6A6-A220-4523-AAE7-99EE4F94CAD8}" dt="2023-03-04T00:56:49.063" v="988" actId="207"/>
          <ac:spMkLst>
            <pc:docMk/>
            <pc:sldMk cId="1180092406" sldId="668"/>
            <ac:spMk id="16" creationId="{8BB0D4F2-7A3D-0108-B18E-9EFD9C0BD48E}"/>
          </ac:spMkLst>
        </pc:spChg>
        <pc:spChg chg="add mod">
          <ac:chgData name="NESTOR JULIO HERNANDEZ BOCKER" userId="a413b3be1cc3406f" providerId="LiveId" clId="{8C5AF6A6-A220-4523-AAE7-99EE4F94CAD8}" dt="2023-03-04T01:25:47.516" v="3088" actId="1038"/>
          <ac:spMkLst>
            <pc:docMk/>
            <pc:sldMk cId="1180092406" sldId="668"/>
            <ac:spMk id="17" creationId="{7A6C3FBA-F37D-AD0B-8639-B58C5752769D}"/>
          </ac:spMkLst>
        </pc:spChg>
        <pc:spChg chg="add mod">
          <ac:chgData name="NESTOR JULIO HERNANDEZ BOCKER" userId="a413b3be1cc3406f" providerId="LiveId" clId="{8C5AF6A6-A220-4523-AAE7-99EE4F94CAD8}" dt="2023-03-04T01:25:45.554" v="3086" actId="1038"/>
          <ac:spMkLst>
            <pc:docMk/>
            <pc:sldMk cId="1180092406" sldId="668"/>
            <ac:spMk id="18" creationId="{9BBEC9BF-2285-95AA-2E92-A810F60EEECF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19" creationId="{01B17918-CED2-55F8-EED8-3278D0BE860E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0" creationId="{9133EE8A-2C71-F62B-28F3-5F12800E6B6C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2" creationId="{B2BF83E7-76BD-43A0-5919-845604F7D020}"/>
          </ac:spMkLst>
        </pc:spChg>
        <pc:spChg chg="add mod">
          <ac:chgData name="NESTOR JULIO HERNANDEZ BOCKER" userId="a413b3be1cc3406f" providerId="LiveId" clId="{8C5AF6A6-A220-4523-AAE7-99EE4F94CAD8}" dt="2023-03-04T01:05:51.993" v="1690" actId="1036"/>
          <ac:spMkLst>
            <pc:docMk/>
            <pc:sldMk cId="1180092406" sldId="668"/>
            <ac:spMk id="23" creationId="{5C5AC0D1-DC7D-97BE-8092-36EB23863A4E}"/>
          </ac:spMkLst>
        </pc:spChg>
        <pc:spChg chg="add mod">
          <ac:chgData name="NESTOR JULIO HERNANDEZ BOCKER" userId="a413b3be1cc3406f" providerId="LiveId" clId="{8C5AF6A6-A220-4523-AAE7-99EE4F94CAD8}" dt="2023-03-04T01:14:40.612" v="2480" actId="1038"/>
          <ac:spMkLst>
            <pc:docMk/>
            <pc:sldMk cId="1180092406" sldId="668"/>
            <ac:spMk id="24" creationId="{644C38D3-EBD8-A156-63E4-B73A30A5C98F}"/>
          </ac:spMkLst>
        </pc:spChg>
        <pc:spChg chg="add mod">
          <ac:chgData name="NESTOR JULIO HERNANDEZ BOCKER" userId="a413b3be1cc3406f" providerId="LiveId" clId="{8C5AF6A6-A220-4523-AAE7-99EE4F94CAD8}" dt="2023-03-04T01:14:43.686" v="2481" actId="1038"/>
          <ac:spMkLst>
            <pc:docMk/>
            <pc:sldMk cId="1180092406" sldId="668"/>
            <ac:spMk id="25" creationId="{BE414152-3C31-D444-B9D6-FCBC6AE0A034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6" creationId="{DCC1B792-D627-0D3D-551A-2672359FF7A8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7" creationId="{289E9962-697A-DF96-CB95-A0629B8936CB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8" creationId="{2DDBF3D0-8732-C0CE-7F0F-0FA431250462}"/>
          </ac:spMkLst>
        </pc:spChg>
        <pc:spChg chg="add mod">
          <ac:chgData name="NESTOR JULIO HERNANDEZ BOCKER" userId="a413b3be1cc3406f" providerId="LiveId" clId="{8C5AF6A6-A220-4523-AAE7-99EE4F94CAD8}" dt="2023-03-04T01:15:50.850" v="2502" actId="1035"/>
          <ac:spMkLst>
            <pc:docMk/>
            <pc:sldMk cId="1180092406" sldId="668"/>
            <ac:spMk id="29" creationId="{8C94FBEB-4B75-81AF-7E79-37701C635EF5}"/>
          </ac:spMkLst>
        </pc:spChg>
        <pc:spChg chg="add mod">
          <ac:chgData name="NESTOR JULIO HERNANDEZ BOCKER" userId="a413b3be1cc3406f" providerId="LiveId" clId="{8C5AF6A6-A220-4523-AAE7-99EE4F94CAD8}" dt="2023-03-04T01:15:18.139" v="2483"/>
          <ac:spMkLst>
            <pc:docMk/>
            <pc:sldMk cId="1180092406" sldId="668"/>
            <ac:spMk id="30" creationId="{017D0220-0E5A-B067-06E8-8D3D2704D07C}"/>
          </ac:spMkLst>
        </pc:spChg>
        <pc:graphicFrameChg chg="mod ord">
          <ac:chgData name="NESTOR JULIO HERNANDEZ BOCKER" userId="a413b3be1cc3406f" providerId="LiveId" clId="{8C5AF6A6-A220-4523-AAE7-99EE4F94CAD8}" dt="2023-03-04T17:40:08.267" v="3177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mod">
          <ac:chgData name="NESTOR JULIO HERNANDEZ BOCKER" userId="a413b3be1cc3406f" providerId="LiveId" clId="{8C5AF6A6-A220-4523-AAE7-99EE4F94CAD8}" dt="2023-03-04T17:40:11.860" v="3178"/>
          <ac:graphicFrameMkLst>
            <pc:docMk/>
            <pc:sldMk cId="1180092406" sldId="668"/>
            <ac:graphicFrameMk id="35" creationId="{D13EB940-98A3-49DA-8224-235FC1BCCF53}"/>
          </ac:graphicFrameMkLst>
        </pc:graphicFrameChg>
        <pc:graphicFrameChg chg="mod ord">
          <ac:chgData name="NESTOR JULIO HERNANDEZ BOCKER" userId="a413b3be1cc3406f" providerId="LiveId" clId="{8C5AF6A6-A220-4523-AAE7-99EE4F94CAD8}" dt="2023-03-04T17:40:24.223" v="3180"/>
          <ac:graphicFrameMkLst>
            <pc:docMk/>
            <pc:sldMk cId="1180092406" sldId="668"/>
            <ac:graphicFrameMk id="36" creationId="{E9ED04BA-A054-40F8-B46E-0B65CF4004D9}"/>
          </ac:graphicFrameMkLst>
        </pc:graphicFrameChg>
        <pc:graphicFrameChg chg="mod">
          <ac:chgData name="NESTOR JULIO HERNANDEZ BOCKER" userId="a413b3be1cc3406f" providerId="LiveId" clId="{8C5AF6A6-A220-4523-AAE7-99EE4F94CAD8}" dt="2023-03-04T17:40:20.316" v="3179"/>
          <ac:graphicFrameMkLst>
            <pc:docMk/>
            <pc:sldMk cId="1180092406" sldId="668"/>
            <ac:graphicFrameMk id="37" creationId="{AE3CDF91-8683-4B77-A783-C3341F6ACC58}"/>
          </ac:graphicFrameMkLst>
        </pc:graphicFrameChg>
      </pc:sldChg>
      <pc:sldChg chg="modSp mod">
        <pc:chgData name="NESTOR JULIO HERNANDEZ BOCKER" userId="a413b3be1cc3406f" providerId="LiveId" clId="{8C5AF6A6-A220-4523-AAE7-99EE4F94CAD8}" dt="2023-03-03T17:13:54.211" v="58" actId="20577"/>
        <pc:sldMkLst>
          <pc:docMk/>
          <pc:sldMk cId="1495741939" sldId="669"/>
        </pc:sldMkLst>
        <pc:spChg chg="mod">
          <ac:chgData name="NESTOR JULIO HERNANDEZ BOCKER" userId="a413b3be1cc3406f" providerId="LiveId" clId="{8C5AF6A6-A220-4523-AAE7-99EE4F94CAD8}" dt="2023-03-03T17:13:54.211" v="58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8C5AF6A6-A220-4523-AAE7-99EE4F94CAD8}" dt="2023-03-03T17:13:47.291" v="57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del">
        <pc:chgData name="NESTOR JULIO HERNANDEZ BOCKER" userId="a413b3be1cc3406f" providerId="LiveId" clId="{8C5AF6A6-A220-4523-AAE7-99EE4F94CAD8}" dt="2023-03-04T01:18:05.117" v="2515" actId="47"/>
        <pc:sldMkLst>
          <pc:docMk/>
          <pc:sldMk cId="594653449" sldId="670"/>
        </pc:sldMkLst>
      </pc:sldChg>
      <pc:sldChg chg="addSp delSp modSp add mod">
        <pc:chgData name="NESTOR JULIO HERNANDEZ BOCKER" userId="a413b3be1cc3406f" providerId="LiveId" clId="{8C5AF6A6-A220-4523-AAE7-99EE4F94CAD8}" dt="2023-03-04T17:40:02.432" v="3176"/>
        <pc:sldMkLst>
          <pc:docMk/>
          <pc:sldMk cId="1981472441" sldId="671"/>
        </pc:sldMkLst>
        <pc:spChg chg="mod">
          <ac:chgData name="NESTOR JULIO HERNANDEZ BOCKER" userId="a413b3be1cc3406f" providerId="LiveId" clId="{8C5AF6A6-A220-4523-AAE7-99EE4F94CAD8}" dt="2023-03-04T01:19:21.395" v="2730" actId="1036"/>
          <ac:spMkLst>
            <pc:docMk/>
            <pc:sldMk cId="1981472441" sldId="671"/>
            <ac:spMk id="2" creationId="{90DBB4AA-904B-FC77-78C8-52F1E70686D4}"/>
          </ac:spMkLst>
        </pc:spChg>
        <pc:spChg chg="mod">
          <ac:chgData name="NESTOR JULIO HERNANDEZ BOCKER" userId="a413b3be1cc3406f" providerId="LiveId" clId="{8C5AF6A6-A220-4523-AAE7-99EE4F94CAD8}" dt="2023-03-04T01:19:21.395" v="2730" actId="1036"/>
          <ac:spMkLst>
            <pc:docMk/>
            <pc:sldMk cId="1981472441" sldId="671"/>
            <ac:spMk id="3" creationId="{1304AD63-0660-03CF-6ED4-EB210AE4EE45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2" creationId="{5033DE55-BB97-785A-5F75-04C36EFC8CE1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3" creationId="{74702392-8F5A-E7C5-788E-05A8426ABAE3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5" creationId="{CD1E50DC-D758-D507-893F-D4870DA095ED}"/>
          </ac:spMkLst>
        </pc:spChg>
        <pc:spChg chg="mod">
          <ac:chgData name="NESTOR JULIO HERNANDEZ BOCKER" userId="a413b3be1cc3406f" providerId="LiveId" clId="{8C5AF6A6-A220-4523-AAE7-99EE4F94CAD8}" dt="2023-03-04T01:21:35.190" v="3022" actId="1035"/>
          <ac:spMkLst>
            <pc:docMk/>
            <pc:sldMk cId="1981472441" sldId="671"/>
            <ac:spMk id="16" creationId="{8BB0D4F2-7A3D-0108-B18E-9EFD9C0BD48E}"/>
          </ac:spMkLst>
        </pc:spChg>
        <pc:spChg chg="mod">
          <ac:chgData name="NESTOR JULIO HERNANDEZ BOCKER" userId="a413b3be1cc3406f" providerId="LiveId" clId="{8C5AF6A6-A220-4523-AAE7-99EE4F94CAD8}" dt="2023-03-04T01:23:52.108" v="3046" actId="1037"/>
          <ac:spMkLst>
            <pc:docMk/>
            <pc:sldMk cId="1981472441" sldId="671"/>
            <ac:spMk id="24" creationId="{644C38D3-EBD8-A156-63E4-B73A30A5C98F}"/>
          </ac:spMkLst>
        </pc:spChg>
        <pc:spChg chg="mod">
          <ac:chgData name="NESTOR JULIO HERNANDEZ BOCKER" userId="a413b3be1cc3406f" providerId="LiveId" clId="{8C5AF6A6-A220-4523-AAE7-99EE4F94CAD8}" dt="2023-03-04T01:23:59.657" v="3047" actId="1038"/>
          <ac:spMkLst>
            <pc:docMk/>
            <pc:sldMk cId="1981472441" sldId="671"/>
            <ac:spMk id="25" creationId="{BE414152-3C31-D444-B9D6-FCBC6AE0A034}"/>
          </ac:spMkLst>
        </pc:spChg>
        <pc:graphicFrameChg chg="add mod">
          <ac:chgData name="NESTOR JULIO HERNANDEZ BOCKER" userId="a413b3be1cc3406f" providerId="LiveId" clId="{8C5AF6A6-A220-4523-AAE7-99EE4F94CAD8}" dt="2023-03-04T17:39:51.543" v="3173"/>
          <ac:graphicFrameMkLst>
            <pc:docMk/>
            <pc:sldMk cId="1981472441" sldId="671"/>
            <ac:graphicFrameMk id="14" creationId="{E1759D8B-F6E1-1A7F-1C77-963EEC60ABC4}"/>
          </ac:graphicFrameMkLst>
        </pc:graphicFrameChg>
        <pc:graphicFrameChg chg="add mod ord">
          <ac:chgData name="NESTOR JULIO HERNANDEZ BOCKER" userId="a413b3be1cc3406f" providerId="LiveId" clId="{8C5AF6A6-A220-4523-AAE7-99EE4F94CAD8}" dt="2023-03-04T17:39:55.608" v="3174"/>
          <ac:graphicFrameMkLst>
            <pc:docMk/>
            <pc:sldMk cId="1981472441" sldId="671"/>
            <ac:graphicFrameMk id="31" creationId="{929D208E-EE1F-DC4B-16DA-C4BFAF90BF69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39:58.981" v="3175"/>
          <ac:graphicFrameMkLst>
            <pc:docMk/>
            <pc:sldMk cId="1981472441" sldId="671"/>
            <ac:graphicFrameMk id="32" creationId="{B1459130-0B06-E5DB-6A8F-96C13F868C5C}"/>
          </ac:graphicFrameMkLst>
        </pc:graphicFrameChg>
        <pc:graphicFrameChg chg="add mod">
          <ac:chgData name="NESTOR JULIO HERNANDEZ BOCKER" userId="a413b3be1cc3406f" providerId="LiveId" clId="{8C5AF6A6-A220-4523-AAE7-99EE4F94CAD8}" dt="2023-03-04T17:40:02.432" v="3176"/>
          <ac:graphicFrameMkLst>
            <pc:docMk/>
            <pc:sldMk cId="1981472441" sldId="671"/>
            <ac:graphicFrameMk id="33" creationId="{A572BDB0-6FB8-611B-B71B-996882D05FA7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1.294" v="2506" actId="478"/>
          <ac:graphicFrameMkLst>
            <pc:docMk/>
            <pc:sldMk cId="1981472441" sldId="671"/>
            <ac:graphicFrameMk id="34" creationId="{8ACFE0BC-1C01-55C3-F172-27A6F8DAEF54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4.659" v="2507" actId="478"/>
          <ac:graphicFrameMkLst>
            <pc:docMk/>
            <pc:sldMk cId="1981472441" sldId="671"/>
            <ac:graphicFrameMk id="35" creationId="{D13EB940-98A3-49DA-8224-235FC1BCCF53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8.997" v="2509" actId="478"/>
          <ac:graphicFrameMkLst>
            <pc:docMk/>
            <pc:sldMk cId="1981472441" sldId="671"/>
            <ac:graphicFrameMk id="36" creationId="{E9ED04BA-A054-40F8-B46E-0B65CF4004D9}"/>
          </ac:graphicFrameMkLst>
        </pc:graphicFrameChg>
        <pc:graphicFrameChg chg="del">
          <ac:chgData name="NESTOR JULIO HERNANDEZ BOCKER" userId="a413b3be1cc3406f" providerId="LiveId" clId="{8C5AF6A6-A220-4523-AAE7-99EE4F94CAD8}" dt="2023-03-04T01:16:46.769" v="2508" actId="478"/>
          <ac:graphicFrameMkLst>
            <pc:docMk/>
            <pc:sldMk cId="1981472441" sldId="671"/>
            <ac:graphicFrameMk id="37" creationId="{AE3CDF91-8683-4B77-A783-C3341F6ACC58}"/>
          </ac:graphicFrameMkLst>
        </pc:graphicFrameChg>
      </pc:sldChg>
      <pc:sldChg chg="modSp add mod">
        <pc:chgData name="NESTOR JULIO HERNANDEZ BOCKER" userId="a413b3be1cc3406f" providerId="LiveId" clId="{8C5AF6A6-A220-4523-AAE7-99EE4F94CAD8}" dt="2023-03-04T17:54:21.334" v="3415" actId="403"/>
        <pc:sldMkLst>
          <pc:docMk/>
          <pc:sldMk cId="1626695640" sldId="672"/>
        </pc:sldMkLst>
        <pc:spChg chg="mod">
          <ac:chgData name="NESTOR JULIO HERNANDEZ BOCKER" userId="a413b3be1cc3406f" providerId="LiveId" clId="{8C5AF6A6-A220-4523-AAE7-99EE4F94CAD8}" dt="2023-03-04T17:54:12.240" v="3413" actId="20577"/>
          <ac:spMkLst>
            <pc:docMk/>
            <pc:sldMk cId="1626695640" sldId="672"/>
            <ac:spMk id="7" creationId="{39859359-D35B-3B4A-9B7A-4F41EF0AFBA5}"/>
          </ac:spMkLst>
        </pc:spChg>
        <pc:spChg chg="mod">
          <ac:chgData name="NESTOR JULIO HERNANDEZ BOCKER" userId="a413b3be1cc3406f" providerId="LiveId" clId="{8C5AF6A6-A220-4523-AAE7-99EE4F94CAD8}" dt="2023-03-04T17:53:49.412" v="3396" actId="20577"/>
          <ac:spMkLst>
            <pc:docMk/>
            <pc:sldMk cId="1626695640" sldId="672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54:21.334" v="3415" actId="403"/>
          <ac:graphicFrameMkLst>
            <pc:docMk/>
            <pc:sldMk cId="1626695640" sldId="672"/>
            <ac:graphicFrameMk id="11" creationId="{44FC4D09-FC4D-4841-B87D-A9CFD0E2E058}"/>
          </ac:graphicFrameMkLst>
        </pc:graphicFrameChg>
      </pc:sldChg>
      <pc:sldChg chg="addSp delSp modSp add del mod">
        <pc:chgData name="NESTOR JULIO HERNANDEZ BOCKER" userId="a413b3be1cc3406f" providerId="LiveId" clId="{8C5AF6A6-A220-4523-AAE7-99EE4F94CAD8}" dt="2023-03-04T17:57:50.053" v="3494"/>
        <pc:sldMkLst>
          <pc:docMk/>
          <pc:sldMk cId="2583255639" sldId="673"/>
        </pc:sldMkLst>
        <pc:spChg chg="add del mod">
          <ac:chgData name="NESTOR JULIO HERNANDEZ BOCKER" userId="a413b3be1cc3406f" providerId="LiveId" clId="{8C5AF6A6-A220-4523-AAE7-99EE4F94CAD8}" dt="2023-03-04T17:57:47.937" v="3492"/>
          <ac:spMkLst>
            <pc:docMk/>
            <pc:sldMk cId="2583255639" sldId="673"/>
            <ac:spMk id="5" creationId="{52AFC09D-6231-FAC2-7F04-7B647C7F837F}"/>
          </ac:spMkLst>
        </pc:spChg>
        <pc:spChg chg="add del">
          <ac:chgData name="NESTOR JULIO HERNANDEZ BOCKER" userId="a413b3be1cc3406f" providerId="LiveId" clId="{8C5AF6A6-A220-4523-AAE7-99EE4F94CAD8}" dt="2023-03-04T17:57:49.145" v="3493" actId="478"/>
          <ac:spMkLst>
            <pc:docMk/>
            <pc:sldMk cId="2583255639" sldId="673"/>
            <ac:spMk id="10" creationId="{AEA63057-DC72-4C3C-B0AD-1FBAAA30E1CB}"/>
          </ac:spMkLst>
        </pc:spChg>
        <pc:spChg chg="mod">
          <ac:chgData name="NESTOR JULIO HERNANDEZ BOCKER" userId="a413b3be1cc3406f" providerId="LiveId" clId="{8C5AF6A6-A220-4523-AAE7-99EE4F94CAD8}" dt="2023-03-04T17:57:45.127" v="3489" actId="20577"/>
          <ac:spMkLst>
            <pc:docMk/>
            <pc:sldMk cId="2583255639" sldId="673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8C5AF6A6-A220-4523-AAE7-99EE4F94CAD8}" dt="2023-03-04T17:57:41.552" v="3481" actId="6549"/>
          <ac:graphicFrameMkLst>
            <pc:docMk/>
            <pc:sldMk cId="2583255639" sldId="673"/>
            <ac:graphicFrameMk id="11" creationId="{69854C78-9C74-4F20-BCB0-3F0E555592C2}"/>
          </ac:graphicFrameMkLst>
        </pc:graphicFrameChg>
      </pc:sldChg>
    </pc:docChg>
  </pc:docChgLst>
  <pc:docChgLst>
    <pc:chgData name="NESTOR JULIO HERNANDEZ BOCKER" userId="a413b3be1cc3406f" providerId="LiveId" clId="{5A86F79E-CC48-460F-B0A0-640A590DC07B}"/>
    <pc:docChg chg="undo redo custSel addSld delSld modSld sldOrd">
      <pc:chgData name="NESTOR JULIO HERNANDEZ BOCKER" userId="a413b3be1cc3406f" providerId="LiveId" clId="{5A86F79E-CC48-460F-B0A0-640A590DC07B}" dt="2023-01-07T14:47:57.391" v="269" actId="1076"/>
      <pc:docMkLst>
        <pc:docMk/>
      </pc:docMkLst>
      <pc:sldChg chg="modSp mod">
        <pc:chgData name="NESTOR JULIO HERNANDEZ BOCKER" userId="a413b3be1cc3406f" providerId="LiveId" clId="{5A86F79E-CC48-460F-B0A0-640A590DC07B}" dt="2023-01-05T12:18:29.390" v="264" actId="1035"/>
        <pc:sldMkLst>
          <pc:docMk/>
          <pc:sldMk cId="241681347" sldId="272"/>
        </pc:sldMkLst>
        <pc:spChg chg="mod">
          <ac:chgData name="NESTOR JULIO HERNANDEZ BOCKER" userId="a413b3be1cc3406f" providerId="LiveId" clId="{5A86F79E-CC48-460F-B0A0-640A590DC07B}" dt="2023-01-05T12:18:29.390" v="264" actId="1035"/>
          <ac:spMkLst>
            <pc:docMk/>
            <pc:sldMk cId="241681347" sldId="272"/>
            <ac:spMk id="13" creationId="{00000000-0000-0000-0000-000000000000}"/>
          </ac:spMkLst>
        </pc:spChg>
      </pc:sldChg>
      <pc:sldChg chg="modSp add del mod">
        <pc:chgData name="NESTOR JULIO HERNANDEZ BOCKER" userId="a413b3be1cc3406f" providerId="LiveId" clId="{5A86F79E-CC48-460F-B0A0-640A590DC07B}" dt="2023-01-05T12:10:25.025" v="198" actId="47"/>
        <pc:sldMkLst>
          <pc:docMk/>
          <pc:sldMk cId="1036967058" sldId="273"/>
        </pc:sldMkLst>
        <pc:spChg chg="mod">
          <ac:chgData name="NESTOR JULIO HERNANDEZ BOCKER" userId="a413b3be1cc3406f" providerId="LiveId" clId="{5A86F79E-CC48-460F-B0A0-640A590DC07B}" dt="2023-01-05T11:57:15.335" v="132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936540454" sldId="274"/>
        </pc:sldMkLst>
        <pc:spChg chg="mod">
          <ac:chgData name="NESTOR JULIO HERNANDEZ BOCKER" userId="a413b3be1cc3406f" providerId="LiveId" clId="{5A86F79E-CC48-460F-B0A0-640A590DC07B}" dt="2023-01-05T12:02:07.566" v="176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86F79E-CC48-460F-B0A0-640A590DC07B}" dt="2023-01-05T12:02:22.335" v="179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86F79E-CC48-460F-B0A0-640A590DC07B}" dt="2023-01-05T12:02:36.706" v="182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add mod">
        <pc:chgData name="NESTOR JULIO HERNANDEZ BOCKER" userId="a413b3be1cc3406f" providerId="LiveId" clId="{5A86F79E-CC48-460F-B0A0-640A590DC07B}" dt="2023-01-07T14:47:37.657" v="268" actId="20577"/>
        <pc:sldMkLst>
          <pc:docMk/>
          <pc:sldMk cId="2311673509" sldId="274"/>
        </pc:sldMkLst>
        <pc:spChg chg="mod">
          <ac:chgData name="NESTOR JULIO HERNANDEZ BOCKER" userId="a413b3be1cc3406f" providerId="LiveId" clId="{5A86F79E-CC48-460F-B0A0-640A590DC07B}" dt="2023-01-07T14:47:37.657" v="268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8" creationId="{C486EA9C-C659-44DD-A267-866CF8AE8473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86F79E-CC48-460F-B0A0-640A590DC07B}" dt="2023-01-07T14:37:54.474" v="267" actId="1076"/>
          <ac:spMkLst>
            <pc:docMk/>
            <pc:sldMk cId="2311673509" sldId="274"/>
            <ac:spMk id="14" creationId="{D662F3AB-6C16-4FAD-87D3-D8E3D9A24BDE}"/>
          </ac:spMkLst>
        </pc:sp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897901876" sldId="277"/>
        </pc:sldMkLst>
        <pc:spChg chg="mod">
          <ac:chgData name="NESTOR JULIO HERNANDEZ BOCKER" userId="a413b3be1cc3406f" providerId="LiveId" clId="{5A86F79E-CC48-460F-B0A0-640A590DC07B}" dt="2023-01-05T12:01:49.916" v="174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900018580" sldId="277"/>
        </pc:sldMkLst>
      </pc:sldChg>
      <pc:sldChg chg="modSp mod">
        <pc:chgData name="NESTOR JULIO HERNANDEZ BOCKER" userId="a413b3be1cc3406f" providerId="LiveId" clId="{5A86F79E-CC48-460F-B0A0-640A590DC07B}" dt="2023-01-07T14:47:57.391" v="269" actId="1076"/>
        <pc:sldMkLst>
          <pc:docMk/>
          <pc:sldMk cId="1821392715" sldId="278"/>
        </pc:sldMkLst>
        <pc:spChg chg="mod">
          <ac:chgData name="NESTOR JULIO HERNANDEZ BOCKER" userId="a413b3be1cc3406f" providerId="LiveId" clId="{5A86F79E-CC48-460F-B0A0-640A590DC07B}" dt="2023-01-07T14:47:57.391" v="269" actId="1076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A86F79E-CC48-460F-B0A0-640A590DC07B}" dt="2023-01-05T11:57:42.685" v="13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A86F79E-CC48-460F-B0A0-640A590DC07B}" dt="2023-01-07T14:47:57.391" v="269" actId="1076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A86F79E-CC48-460F-B0A0-640A590DC07B}" dt="2023-01-05T11:57:49.186" v="14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 mod">
        <pc:chgData name="NESTOR JULIO HERNANDEZ BOCKER" userId="a413b3be1cc3406f" providerId="LiveId" clId="{5A86F79E-CC48-460F-B0A0-640A590DC07B}" dt="2023-01-05T11:58:40.915" v="142" actId="255"/>
        <pc:sldMkLst>
          <pc:docMk/>
          <pc:sldMk cId="124870672" sldId="279"/>
        </pc:sldMkLst>
        <pc:graphicFrameChg chg="mod modGraphic">
          <ac:chgData name="NESTOR JULIO HERNANDEZ BOCKER" userId="a413b3be1cc3406f" providerId="LiveId" clId="{5A86F79E-CC48-460F-B0A0-640A590DC07B}" dt="2023-01-05T11:58:40.915" v="142" actId="25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45.205" v="200" actId="47"/>
        <pc:sldMkLst>
          <pc:docMk/>
          <pc:sldMk cId="3688983019" sldId="281"/>
        </pc:sldMkLst>
        <pc:spChg chg="mod">
          <ac:chgData name="NESTOR JULIO HERNANDEZ BOCKER" userId="a413b3be1cc3406f" providerId="LiveId" clId="{5A86F79E-CC48-460F-B0A0-640A590DC07B}" dt="2023-01-05T12:03:23.845" v="192" actId="20577"/>
          <ac:spMkLst>
            <pc:docMk/>
            <pc:sldMk cId="3688983019" sldId="281"/>
            <ac:spMk id="5" creationId="{9B45C7D1-6B13-C914-DBA2-A159FEF69ACF}"/>
          </ac:spMkLst>
        </pc:spChg>
        <pc:graphicFrameChg chg="mod modGraphic">
          <ac:chgData name="NESTOR JULIO HERNANDEZ BOCKER" userId="a413b3be1cc3406f" providerId="LiveId" clId="{5A86F79E-CC48-460F-B0A0-640A590DC07B}" dt="2023-01-05T12:01:07.573" v="172" actId="40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delSp modSp mod ord">
        <pc:chgData name="NESTOR JULIO HERNANDEZ BOCKER" userId="a413b3be1cc3406f" providerId="LiveId" clId="{5A86F79E-CC48-460F-B0A0-640A590DC07B}" dt="2023-01-05T12:12:38.147" v="205" actId="478"/>
        <pc:sldMkLst>
          <pc:docMk/>
          <pc:sldMk cId="1347876608" sldId="284"/>
        </pc:sldMkLst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2" creationId="{617BDAE3-615C-4127-B1C4-DEB60BBC6108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3" creationId="{1CE3CF9D-54AC-4B64-BADA-CA1BAA675BB3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4" creationId="{4CDB9F07-CF09-41D1-953A-BCFBDAD0E58D}"/>
          </ac:spMkLst>
        </pc:spChg>
        <pc:spChg chg="del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5" creationId="{A2F6B1E8-B52A-4539-805A-7369E5DE0755}"/>
          </ac:spMkLst>
        </pc:spChg>
        <pc:spChg chg="del mod">
          <ac:chgData name="NESTOR JULIO HERNANDEZ BOCKER" userId="a413b3be1cc3406f" providerId="LiveId" clId="{5A86F79E-CC48-460F-B0A0-640A590DC07B}" dt="2023-01-05T12:12:38.147" v="205" actId="478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5A86F79E-CC48-460F-B0A0-640A590DC07B}" dt="2023-01-05T11:59:00.725" v="145" actId="6549"/>
        <pc:sldMkLst>
          <pc:docMk/>
          <pc:sldMk cId="375185369" sldId="285"/>
        </pc:sldMkLst>
        <pc:graphicFrameChg chg="mod modGraphic">
          <ac:chgData name="NESTOR JULIO HERNANDEZ BOCKER" userId="a413b3be1cc3406f" providerId="LiveId" clId="{5A86F79E-CC48-460F-B0A0-640A590DC07B}" dt="2023-01-05T11:59:00.725" v="145" actId="654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del mod">
        <pc:chgData name="NESTOR JULIO HERNANDEZ BOCKER" userId="a413b3be1cc3406f" providerId="LiveId" clId="{5A86F79E-CC48-460F-B0A0-640A590DC07B}" dt="2023-01-05T12:10:04.881" v="195" actId="2696"/>
        <pc:sldMkLst>
          <pc:docMk/>
          <pc:sldMk cId="1797651575" sldId="286"/>
        </pc:sldMkLst>
        <pc:graphicFrameChg chg="mod modGraphic">
          <ac:chgData name="NESTOR JULIO HERNANDEZ BOCKER" userId="a413b3be1cc3406f" providerId="LiveId" clId="{5A86F79E-CC48-460F-B0A0-640A590DC07B}" dt="2023-01-05T12:03:44.616" v="194" actId="403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add">
        <pc:chgData name="NESTOR JULIO HERNANDEZ BOCKER" userId="a413b3be1cc3406f" providerId="LiveId" clId="{5A86F79E-CC48-460F-B0A0-640A590DC07B}" dt="2023-01-05T12:10:08.895" v="196"/>
        <pc:sldMkLst>
          <pc:docMk/>
          <pc:sldMk cId="2642456199" sldId="286"/>
        </pc:sldMkLst>
      </pc:sldChg>
      <pc:sldChg chg="modSp del mod">
        <pc:chgData name="NESTOR JULIO HERNANDEZ BOCKER" userId="a413b3be1cc3406f" providerId="LiveId" clId="{5A86F79E-CC48-460F-B0A0-640A590DC07B}" dt="2023-01-05T12:10:42.974" v="199" actId="47"/>
        <pc:sldMkLst>
          <pc:docMk/>
          <pc:sldMk cId="551587082" sldId="288"/>
        </pc:sldMkLst>
        <pc:spChg chg="mod">
          <ac:chgData name="NESTOR JULIO HERNANDEZ BOCKER" userId="a413b3be1cc3406f" providerId="LiveId" clId="{5A86F79E-CC48-460F-B0A0-640A590DC07B}" dt="2023-01-05T11:59:33.601" v="147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86F79E-CC48-460F-B0A0-640A590DC07B}" dt="2023-01-05T04:14:13.006" v="75" actId="1076"/>
        <pc:sldMkLst>
          <pc:docMk/>
          <pc:sldMk cId="905729610" sldId="665"/>
        </pc:sldMkLst>
        <pc:spChg chg="mod">
          <ac:chgData name="NESTOR JULIO HERNANDEZ BOCKER" userId="a413b3be1cc3406f" providerId="LiveId" clId="{5A86F79E-CC48-460F-B0A0-640A590DC07B}" dt="2023-01-05T03:53:37.527" v="4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A86F79E-CC48-460F-B0A0-640A590DC07B}" dt="2023-01-05T04:14:13.006" v="75" actId="1076"/>
          <ac:spMkLst>
            <pc:docMk/>
            <pc:sldMk cId="905729610" sldId="665"/>
            <ac:spMk id="14" creationId="{14655C52-8BD8-DE8E-AE50-669E710BE99B}"/>
          </ac:spMkLst>
        </pc:spChg>
        <pc:graphicFrameChg chg="ord">
          <ac:chgData name="NESTOR JULIO HERNANDEZ BOCKER" userId="a413b3be1cc3406f" providerId="LiveId" clId="{5A86F79E-CC48-460F-B0A0-640A590DC07B}" dt="2023-01-05T04:14:03.376" v="73" actId="167"/>
          <ac:graphicFrameMkLst>
            <pc:docMk/>
            <pc:sldMk cId="905729610" sldId="665"/>
            <ac:graphicFrameMk id="19" creationId="{00000000-0008-0000-0200-000009000000}"/>
          </ac:graphicFrameMkLst>
        </pc:graphicFrameChg>
      </pc:sldChg>
      <pc:sldChg chg="addSp delSp modSp mod">
        <pc:chgData name="NESTOR JULIO HERNANDEZ BOCKER" userId="a413b3be1cc3406f" providerId="LiveId" clId="{5A86F79E-CC48-460F-B0A0-640A590DC07B}" dt="2023-01-07T14:25:30.789" v="266" actId="27918"/>
        <pc:sldMkLst>
          <pc:docMk/>
          <pc:sldMk cId="2099275270" sldId="667"/>
        </pc:sldMkLst>
        <pc:spChg chg="add mod">
          <ac:chgData name="NESTOR JULIO HERNANDEZ BOCKER" userId="a413b3be1cc3406f" providerId="LiveId" clId="{5A86F79E-CC48-460F-B0A0-640A590DC07B}" dt="2023-01-05T11:54:28.849" v="118" actId="1036"/>
          <ac:spMkLst>
            <pc:docMk/>
            <pc:sldMk cId="2099275270" sldId="667"/>
            <ac:spMk id="6" creationId="{00000000-0008-0000-0000-000006000000}"/>
          </ac:spMkLst>
        </pc:spChg>
        <pc:spChg chg="mod">
          <ac:chgData name="NESTOR JULIO HERNANDEZ BOCKER" userId="a413b3be1cc3406f" providerId="LiveId" clId="{5A86F79E-CC48-460F-B0A0-640A590DC07B}" dt="2023-01-05T04:12:20.686" v="71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5A86F79E-CC48-460F-B0A0-640A590DC07B}" dt="2023-01-05T04:11:13.636" v="62" actId="1036"/>
          <ac:grpSpMkLst>
            <pc:docMk/>
            <pc:sldMk cId="2099275270" sldId="667"/>
            <ac:grpSpMk id="3" creationId="{00000000-0008-0000-0000-000003000000}"/>
          </ac:grpSpMkLst>
        </pc:grpChg>
        <pc:graphicFrameChg chg="del">
          <ac:chgData name="NESTOR JULIO HERNANDEZ BOCKER" userId="a413b3be1cc3406f" providerId="LiveId" clId="{5A86F79E-CC48-460F-B0A0-640A590DC07B}" dt="2023-01-05T04:10:54.336" v="22" actId="478"/>
          <ac:graphicFrameMkLst>
            <pc:docMk/>
            <pc:sldMk cId="2099275270" sldId="667"/>
            <ac:graphicFrameMk id="4" creationId="{00000000-0008-0000-0000-000005000000}"/>
          </ac:graphicFrameMkLst>
        </pc:graphicFrameChg>
        <pc:graphicFrameChg chg="add mod">
          <ac:chgData name="NESTOR JULIO HERNANDEZ BOCKER" userId="a413b3be1cc3406f" providerId="LiveId" clId="{5A86F79E-CC48-460F-B0A0-640A590DC07B}" dt="2023-01-05T11:54:44.189" v="120" actId="1076"/>
          <ac:graphicFrameMkLst>
            <pc:docMk/>
            <pc:sldMk cId="2099275270" sldId="667"/>
            <ac:graphicFrameMk id="5" creationId="{00000000-0008-0000-0000-000005000000}"/>
          </ac:graphicFrameMkLst>
        </pc:graphicFrameChg>
      </pc:sldChg>
      <pc:sldChg chg="mod">
        <pc:chgData name="NESTOR JULIO HERNANDEZ BOCKER" userId="a413b3be1cc3406f" providerId="LiveId" clId="{5A86F79E-CC48-460F-B0A0-640A590DC07B}" dt="2023-01-05T11:52:33.979" v="97" actId="27918"/>
        <pc:sldMkLst>
          <pc:docMk/>
          <pc:sldMk cId="1180092406" sldId="668"/>
        </pc:sldMkLst>
      </pc:sldChg>
      <pc:sldChg chg="addSp delSp mod modNotesTx">
        <pc:chgData name="NESTOR JULIO HERNANDEZ BOCKER" userId="a413b3be1cc3406f" providerId="LiveId" clId="{5A86F79E-CC48-460F-B0A0-640A590DC07B}" dt="2023-01-05T04:02:06.907" v="19" actId="20577"/>
        <pc:sldMkLst>
          <pc:docMk/>
          <pc:sldMk cId="1495741939" sldId="669"/>
        </pc:sldMkLst>
        <pc:spChg chg="add del">
          <ac:chgData name="NESTOR JULIO HERNANDEZ BOCKER" userId="a413b3be1cc3406f" providerId="LiveId" clId="{5A86F79E-CC48-460F-B0A0-640A590DC07B}" dt="2023-01-05T04:01:09.656" v="6" actId="22"/>
          <ac:spMkLst>
            <pc:docMk/>
            <pc:sldMk cId="1495741939" sldId="669"/>
            <ac:spMk id="3" creationId="{2018A5EC-D14D-04F2-29F4-E7073497A223}"/>
          </ac:spMkLst>
        </pc:spChg>
      </pc:sldChg>
      <pc:sldChg chg="mod">
        <pc:chgData name="NESTOR JULIO HERNANDEZ BOCKER" userId="a413b3be1cc3406f" providerId="LiveId" clId="{5A86F79E-CC48-460F-B0A0-640A590DC07B}" dt="2023-01-05T11:53:00.749" v="105" actId="27918"/>
        <pc:sldMkLst>
          <pc:docMk/>
          <pc:sldMk cId="594653449" sldId="670"/>
        </pc:sldMkLst>
      </pc:sldChg>
    </pc:docChg>
  </pc:docChgLst>
  <pc:docChgLst>
    <pc:chgData name="NESTOR JULIO HERNANDEZ BOCKER" userId="a413b3be1cc3406f" providerId="LiveId" clId="{4CA9A7E1-6FAF-4958-8B46-CA7B5BB21A07}"/>
    <pc:docChg chg="custSel modSld">
      <pc:chgData name="NESTOR JULIO HERNANDEZ BOCKER" userId="a413b3be1cc3406f" providerId="LiveId" clId="{4CA9A7E1-6FAF-4958-8B46-CA7B5BB21A07}" dt="2023-01-11T03:18:43.021" v="884" actId="20577"/>
      <pc:docMkLst>
        <pc:docMk/>
      </pc:docMkLst>
      <pc:sldChg chg="addSp delSp modSp mod">
        <pc:chgData name="NESTOR JULIO HERNANDEZ BOCKER" userId="a413b3be1cc3406f" providerId="LiveId" clId="{4CA9A7E1-6FAF-4958-8B46-CA7B5BB21A07}" dt="2023-01-11T03:18:43.021" v="884" actId="20577"/>
        <pc:sldMkLst>
          <pc:docMk/>
          <pc:sldMk cId="2670663140" sldId="296"/>
        </pc:sldMkLst>
        <pc:spChg chg="mod">
          <ac:chgData name="NESTOR JULIO HERNANDEZ BOCKER" userId="a413b3be1cc3406f" providerId="LiveId" clId="{4CA9A7E1-6FAF-4958-8B46-CA7B5BB21A07}" dt="2023-01-11T03:18:43.021" v="884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4CA9A7E1-6FAF-4958-8B46-CA7B5BB21A07}" dt="2023-01-11T03:18:39.817" v="883" actId="20577"/>
          <ac:spMkLst>
            <pc:docMk/>
            <pc:sldMk cId="2670663140" sldId="296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4CA9A7E1-6FAF-4958-8B46-CA7B5BB21A07}" dt="2023-01-11T03:04:25.413" v="0" actId="478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del">
          <ac:chgData name="NESTOR JULIO HERNANDEZ BOCKER" userId="a413b3be1cc3406f" providerId="LiveId" clId="{4CA9A7E1-6FAF-4958-8B46-CA7B5BB21A07}" dt="2023-01-11T03:04:27.256" v="1" actId="478"/>
          <ac:graphicFrameMkLst>
            <pc:docMk/>
            <pc:sldMk cId="2670663140" sldId="296"/>
            <ac:graphicFrameMk id="6" creationId="{00000000-0008-0000-0200-000006000000}"/>
          </ac:graphicFrameMkLst>
        </pc:graphicFrameChg>
        <pc:graphicFrameChg chg="del mod">
          <ac:chgData name="NESTOR JULIO HERNANDEZ BOCKER" userId="a413b3be1cc3406f" providerId="LiveId" clId="{4CA9A7E1-6FAF-4958-8B46-CA7B5BB21A07}" dt="2023-01-11T03:05:00.555" v="2"/>
          <ac:graphicFrameMkLst>
            <pc:docMk/>
            <pc:sldMk cId="2670663140" sldId="296"/>
            <ac:graphicFrameMk id="8" creationId="{3A1ECBB6-9FC6-AB47-0157-75D9FE3382CB}"/>
          </ac:graphicFrameMkLst>
        </pc:graphicFrameChg>
        <pc:graphicFrameChg chg="add del mod">
          <ac:chgData name="NESTOR JULIO HERNANDEZ BOCKER" userId="a413b3be1cc3406f" providerId="LiveId" clId="{4CA9A7E1-6FAF-4958-8B46-CA7B5BB21A07}" dt="2023-01-11T03:05:18.415" v="5" actId="47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add mod">
          <ac:chgData name="NESTOR JULIO HERNANDEZ BOCKER" userId="a413b3be1cc3406f" providerId="LiveId" clId="{4CA9A7E1-6FAF-4958-8B46-CA7B5BB21A07}" dt="2023-01-11T03:05:37.123" v="7" actId="1076"/>
          <ac:graphicFrameMkLst>
            <pc:docMk/>
            <pc:sldMk cId="2670663140" sldId="296"/>
            <ac:graphicFrameMk id="11" creationId="{EEBF10FC-493F-4639-89C4-99A60416EB6C}"/>
          </ac:graphicFrameMkLst>
        </pc:graphicFrameChg>
        <pc:graphicFrameChg chg="add mod">
          <ac:chgData name="NESTOR JULIO HERNANDEZ BOCKER" userId="a413b3be1cc3406f" providerId="LiveId" clId="{4CA9A7E1-6FAF-4958-8B46-CA7B5BB21A07}" dt="2023-01-11T03:06:10.269" v="24" actId="1037"/>
          <ac:graphicFrameMkLst>
            <pc:docMk/>
            <pc:sldMk cId="2670663140" sldId="296"/>
            <ac:graphicFrameMk id="12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4CA9A7E1-6FAF-4958-8B46-CA7B5BB21A07}" dt="2023-01-11T03:10:21.674" v="864" actId="14100"/>
        <pc:sldMkLst>
          <pc:docMk/>
          <pc:sldMk cId="905729610" sldId="665"/>
        </pc:sldMkLst>
        <pc:spChg chg="mod">
          <ac:chgData name="NESTOR JULIO HERNANDEZ BOCKER" userId="a413b3be1cc3406f" providerId="LiveId" clId="{4CA9A7E1-6FAF-4958-8B46-CA7B5BB21A07}" dt="2023-01-11T03:10:21.674" v="864" actId="14100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4CA9A7E1-6FAF-4958-8B46-CA7B5BB21A07}" dt="2023-01-11T03:07:06.457" v="210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4CA9A7E1-6FAF-4958-8B46-CA7B5BB21A07}" dt="2023-01-11T03:07:57.021" v="362" actId="478"/>
          <ac:spMkLst>
            <pc:docMk/>
            <pc:sldMk cId="905729610" sldId="665"/>
            <ac:spMk id="14" creationId="{14655C52-8BD8-DE8E-AE50-669E710BE99B}"/>
          </ac:spMkLst>
        </pc:spChg>
        <pc:graphicFrameChg chg="add mod">
          <ac:chgData name="NESTOR JULIO HERNANDEZ BOCKER" userId="a413b3be1cc3406f" providerId="LiveId" clId="{4CA9A7E1-6FAF-4958-8B46-CA7B5BB21A07}" dt="2023-01-11T03:09:55.736" v="862" actId="255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add mod ord">
          <ac:chgData name="NESTOR JULIO HERNANDEZ BOCKER" userId="a413b3be1cc3406f" providerId="LiveId" clId="{4CA9A7E1-6FAF-4958-8B46-CA7B5BB21A07}" dt="2023-01-11T03:10:16.629" v="863" actId="167"/>
          <ac:graphicFrameMkLst>
            <pc:docMk/>
            <pc:sldMk cId="905729610" sldId="665"/>
            <ac:graphicFrameMk id="11" creationId="{96103C67-1968-48EC-B98E-9956D5E0DF80}"/>
          </ac:graphicFrameMkLst>
        </pc:graphicFrameChg>
        <pc:graphicFrameChg chg="del">
          <ac:chgData name="NESTOR JULIO HERNANDEZ BOCKER" userId="a413b3be1cc3406f" providerId="LiveId" clId="{4CA9A7E1-6FAF-4958-8B46-CA7B5BB21A07}" dt="2023-01-11T03:07:12.970" v="211" actId="478"/>
          <ac:graphicFrameMkLst>
            <pc:docMk/>
            <pc:sldMk cId="905729610" sldId="665"/>
            <ac:graphicFrameMk id="19" creationId="{00000000-0008-0000-0200-000009000000}"/>
          </ac:graphicFrameMkLst>
        </pc:graphicFrameChg>
        <pc:graphicFrameChg chg="del">
          <ac:chgData name="NESTOR JULIO HERNANDEZ BOCKER" userId="a413b3be1cc3406f" providerId="LiveId" clId="{4CA9A7E1-6FAF-4958-8B46-CA7B5BB21A07}" dt="2023-01-11T03:06:51.713" v="209" actId="478"/>
          <ac:graphicFrameMkLst>
            <pc:docMk/>
            <pc:sldMk cId="905729610" sldId="665"/>
            <ac:graphicFrameMk id="20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4CA9A7E1-6FAF-4958-8B46-CA7B5BB21A07}" dt="2023-01-11T03:16:27.003" v="882" actId="20577"/>
        <pc:sldMkLst>
          <pc:docMk/>
          <pc:sldMk cId="1495741939" sldId="669"/>
        </pc:sldMkLst>
        <pc:spChg chg="mod">
          <ac:chgData name="NESTOR JULIO HERNANDEZ BOCKER" userId="a413b3be1cc3406f" providerId="LiveId" clId="{4CA9A7E1-6FAF-4958-8B46-CA7B5BB21A07}" dt="2023-01-11T03:16:27.003" v="882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4CA9A7E1-6FAF-4958-8B46-CA7B5BB21A07}" dt="2023-01-11T03:15:41.240" v="879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4CA9A7E1-6FAF-4958-8B46-CA7B5BB21A07}" dt="2023-01-11T03:15:46.617" v="880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4CA9A7E1-6FAF-4958-8B46-CA7B5BB21A07}" dt="2023-01-11T03:15:52.135" v="881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</pc:docChg>
  </pc:docChgLst>
  <pc:docChgLst>
    <pc:chgData name="NESTOR JULIO HERNANDEZ BOCKER" userId="a413b3be1cc3406f" providerId="LiveId" clId="{C30E7817-2B51-4BF6-A47F-62E0BCFB081A}"/>
    <pc:docChg chg="undo custSel modSld">
      <pc:chgData name="NESTOR JULIO HERNANDEZ BOCKER" userId="a413b3be1cc3406f" providerId="LiveId" clId="{C30E7817-2B51-4BF6-A47F-62E0BCFB081A}" dt="2023-01-04T17:11:37.422" v="103" actId="20577"/>
      <pc:docMkLst>
        <pc:docMk/>
      </pc:docMkLst>
      <pc:sldChg chg="modSp mod">
        <pc:chgData name="NESTOR JULIO HERNANDEZ BOCKER" userId="a413b3be1cc3406f" providerId="LiveId" clId="{C30E7817-2B51-4BF6-A47F-62E0BCFB081A}" dt="2023-01-04T15:07:06.180" v="7" actId="20577"/>
        <pc:sldMkLst>
          <pc:docMk/>
          <pc:sldMk cId="3489943008" sldId="256"/>
        </pc:sldMkLst>
        <pc:spChg chg="mod">
          <ac:chgData name="NESTOR JULIO HERNANDEZ BOCKER" userId="a413b3be1cc3406f" providerId="LiveId" clId="{C30E7817-2B51-4BF6-A47F-62E0BCFB081A}" dt="2023-01-04T15:07:06.180" v="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5:06:50.943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C30E7817-2B51-4BF6-A47F-62E0BCFB081A}" dt="2023-01-04T15:06:40.303" v="5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C30E7817-2B51-4BF6-A47F-62E0BCFB081A}" dt="2023-01-04T15:06:50.943" v="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C30E7817-2B51-4BF6-A47F-62E0BCFB081A}" dt="2023-01-04T15:05:29.504" v="1"/>
        <pc:sldMkLst>
          <pc:docMk/>
          <pc:sldMk cId="936540454" sldId="274"/>
        </pc:sldMkLst>
        <pc:spChg chg="mod">
          <ac:chgData name="NESTOR JULIO HERNANDEZ BOCKER" userId="a413b3be1cc3406f" providerId="LiveId" clId="{C30E7817-2B51-4BF6-A47F-62E0BCFB081A}" dt="2023-01-04T15:05:29.504" v="1"/>
          <ac:spMkLst>
            <pc:docMk/>
            <pc:sldMk cId="936540454" sldId="274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4:54.346" v="0"/>
        <pc:sldMkLst>
          <pc:docMk/>
          <pc:sldMk cId="1821392715" sldId="278"/>
        </pc:sldMkLst>
        <pc:spChg chg="mod">
          <ac:chgData name="NESTOR JULIO HERNANDEZ BOCKER" userId="a413b3be1cc3406f" providerId="LiveId" clId="{C30E7817-2B51-4BF6-A47F-62E0BCFB081A}" dt="2023-01-04T15:04:54.346" v="0"/>
          <ac:spMkLst>
            <pc:docMk/>
            <pc:sldMk cId="1821392715" sldId="278"/>
            <ac:spMk id="7" creationId="{39859359-D35B-3B4A-9B7A-4F41EF0AFBA5}"/>
          </ac:spMkLst>
        </pc:spChg>
      </pc:sldChg>
      <pc:sldChg chg="modSp">
        <pc:chgData name="NESTOR JULIO HERNANDEZ BOCKER" userId="a413b3be1cc3406f" providerId="LiveId" clId="{C30E7817-2B51-4BF6-A47F-62E0BCFB081A}" dt="2023-01-04T15:05:37.295" v="2"/>
        <pc:sldMkLst>
          <pc:docMk/>
          <pc:sldMk cId="1797651575" sldId="286"/>
        </pc:sldMkLst>
        <pc:spChg chg="mod">
          <ac:chgData name="NESTOR JULIO HERNANDEZ BOCKER" userId="a413b3be1cc3406f" providerId="LiveId" clId="{C30E7817-2B51-4BF6-A47F-62E0BCFB081A}" dt="2023-01-04T15:05:37.295" v="2"/>
          <ac:spMkLst>
            <pc:docMk/>
            <pc:sldMk cId="1797651575" sldId="286"/>
            <ac:spMk id="14" creationId="{9ABF120D-045D-F412-88C6-90A663DC68FC}"/>
          </ac:spMkLst>
        </pc:spChg>
      </pc:sldChg>
      <pc:sldChg chg="modSp">
        <pc:chgData name="NESTOR JULIO HERNANDEZ BOCKER" userId="a413b3be1cc3406f" providerId="LiveId" clId="{C30E7817-2B51-4BF6-A47F-62E0BCFB081A}" dt="2023-01-04T15:06:03.531" v="3"/>
        <pc:sldMkLst>
          <pc:docMk/>
          <pc:sldMk cId="2365881875" sldId="292"/>
        </pc:sldMkLst>
        <pc:spChg chg="mod">
          <ac:chgData name="NESTOR JULIO HERNANDEZ BOCKER" userId="a413b3be1cc3406f" providerId="LiveId" clId="{C30E7817-2B51-4BF6-A47F-62E0BCFB081A}" dt="2023-01-04T15:06:03.531" v="3"/>
          <ac:spMkLst>
            <pc:docMk/>
            <pc:sldMk cId="2365881875" sldId="292"/>
            <ac:spMk id="5" creationId="{00000000-0000-0000-0000-000000000000}"/>
          </ac:spMkLst>
        </pc:spChg>
      </pc:sldChg>
      <pc:sldChg chg="modSp mod">
        <pc:chgData name="NESTOR JULIO HERNANDEZ BOCKER" userId="a413b3be1cc3406f" providerId="LiveId" clId="{C30E7817-2B51-4BF6-A47F-62E0BCFB081A}" dt="2023-01-04T16:04:26.174" v="14"/>
        <pc:sldMkLst>
          <pc:docMk/>
          <pc:sldMk cId="2670663140" sldId="296"/>
        </pc:sldMkLst>
        <pc:graphicFrameChg chg="mod">
          <ac:chgData name="NESTOR JULIO HERNANDEZ BOCKER" userId="a413b3be1cc3406f" providerId="LiveId" clId="{C30E7817-2B51-4BF6-A47F-62E0BCFB081A}" dt="2023-01-04T15:59:13.225" v="11" actId="207"/>
          <ac:graphicFrameMkLst>
            <pc:docMk/>
            <pc:sldMk cId="2670663140" sldId="296"/>
            <ac:graphicFrameMk id="5" creationId="{472AF1BA-52E7-40A5-BBFE-B83391E6A180}"/>
          </ac:graphicFrameMkLst>
        </pc:graphicFrameChg>
        <pc:graphicFrameChg chg="modGraphic">
          <ac:chgData name="NESTOR JULIO HERNANDEZ BOCKER" userId="a413b3be1cc3406f" providerId="LiveId" clId="{C30E7817-2B51-4BF6-A47F-62E0BCFB081A}" dt="2023-01-04T16:04:26.174" v="14"/>
          <ac:graphicFrameMkLst>
            <pc:docMk/>
            <pc:sldMk cId="2670663140" sldId="296"/>
            <ac:graphicFrameMk id="6" creationId="{00000000-0008-0000-0200-000006000000}"/>
          </ac:graphicFrameMkLst>
        </pc:graphicFrameChg>
      </pc:sldChg>
      <pc:sldChg chg="addSp delSp modSp mod">
        <pc:chgData name="NESTOR JULIO HERNANDEZ BOCKER" userId="a413b3be1cc3406f" providerId="LiveId" clId="{C30E7817-2B51-4BF6-A47F-62E0BCFB081A}" dt="2023-01-04T17:05:16.218" v="101" actId="1037"/>
        <pc:sldMkLst>
          <pc:docMk/>
          <pc:sldMk cId="905729610" sldId="665"/>
        </pc:sldMkLst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9" creationId="{00000000-0008-0000-0200-000005000000}"/>
          </ac:graphicFrameMkLst>
        </pc:graphicFrameChg>
        <pc:graphicFrameChg chg="add del">
          <ac:chgData name="NESTOR JULIO HERNANDEZ BOCKER" userId="a413b3be1cc3406f" providerId="LiveId" clId="{C30E7817-2B51-4BF6-A47F-62E0BCFB081A}" dt="2023-01-04T17:04:57.192" v="61" actId="478"/>
          <ac:graphicFrameMkLst>
            <pc:docMk/>
            <pc:sldMk cId="905729610" sldId="665"/>
            <ac:graphicFrameMk id="13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7" creationId="{00000000-0008-0000-0200-000005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4:17.023" v="57"/>
          <ac:graphicFrameMkLst>
            <pc:docMk/>
            <pc:sldMk cId="905729610" sldId="665"/>
            <ac:graphicFrameMk id="18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19" creationId="{00000000-0008-0000-0200-000009000000}"/>
          </ac:graphicFrameMkLst>
        </pc:graphicFrameChg>
        <pc:graphicFrameChg chg="add mod">
          <ac:chgData name="NESTOR JULIO HERNANDEZ BOCKER" userId="a413b3be1cc3406f" providerId="LiveId" clId="{C30E7817-2B51-4BF6-A47F-62E0BCFB081A}" dt="2023-01-04T17:05:16.218" v="101" actId="1037"/>
          <ac:graphicFrameMkLst>
            <pc:docMk/>
            <pc:sldMk cId="905729610" sldId="665"/>
            <ac:graphicFrameMk id="20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30E7817-2B51-4BF6-A47F-62E0BCFB081A}" dt="2023-01-04T17:11:37.422" v="103" actId="20577"/>
        <pc:sldMkLst>
          <pc:docMk/>
          <pc:sldMk cId="1495741939" sldId="669"/>
        </pc:sldMkLst>
        <pc:spChg chg="mod">
          <ac:chgData name="NESTOR JULIO HERNANDEZ BOCKER" userId="a413b3be1cc3406f" providerId="LiveId" clId="{C30E7817-2B51-4BF6-A47F-62E0BCFB081A}" dt="2023-01-04T17:11:37.422" v="103" actId="20577"/>
          <ac:spMkLst>
            <pc:docMk/>
            <pc:sldMk cId="1495741939" sldId="669"/>
            <ac:spMk id="7" creationId="{00000000-0000-0000-0000-000000000000}"/>
          </ac:spMkLst>
        </pc:spChg>
      </pc:sldChg>
    </pc:docChg>
  </pc:docChgLst>
  <pc:docChgLst>
    <pc:chgData name="NESTOR JULIO HERNANDEZ BOCKER" userId="a413b3be1cc3406f" providerId="LiveId" clId="{38A678B5-9C3E-4A5E-901C-29D0E84635C4}"/>
    <pc:docChg chg="undo custSel delSld modSld sldOrd">
      <pc:chgData name="NESTOR JULIO HERNANDEZ BOCKER" userId="a413b3be1cc3406f" providerId="LiveId" clId="{38A678B5-9C3E-4A5E-901C-29D0E84635C4}" dt="2023-02-20T19:43:19.010" v="1219" actId="478"/>
      <pc:docMkLst>
        <pc:docMk/>
      </pc:docMkLst>
      <pc:sldChg chg="modSp mod">
        <pc:chgData name="NESTOR JULIO HERNANDEZ BOCKER" userId="a413b3be1cc3406f" providerId="LiveId" clId="{38A678B5-9C3E-4A5E-901C-29D0E84635C4}" dt="2023-02-02T23:29:49.934" v="21" actId="20577"/>
        <pc:sldMkLst>
          <pc:docMk/>
          <pc:sldMk cId="3489943008" sldId="256"/>
        </pc:sldMkLst>
        <pc:spChg chg="mod">
          <ac:chgData name="NESTOR JULIO HERNANDEZ BOCKER" userId="a413b3be1cc3406f" providerId="LiveId" clId="{38A678B5-9C3E-4A5E-901C-29D0E84635C4}" dt="2023-02-02T23:29:44.495" v="20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2T23:29:49.934" v="2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8A678B5-9C3E-4A5E-901C-29D0E84635C4}" dt="2023-02-02T23:36:34.776" v="51" actId="20577"/>
        <pc:sldMkLst>
          <pc:docMk/>
          <pc:sldMk cId="1714585994" sldId="264"/>
        </pc:sldMkLst>
        <pc:spChg chg="mod">
          <ac:chgData name="NESTOR JULIO HERNANDEZ BOCKER" userId="a413b3be1cc3406f" providerId="LiveId" clId="{38A678B5-9C3E-4A5E-901C-29D0E84635C4}" dt="2023-02-02T23:36:34.776" v="5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8A678B5-9C3E-4A5E-901C-29D0E84635C4}" dt="2023-02-20T19:43:19.010" v="1219" actId="478"/>
        <pc:sldMkLst>
          <pc:docMk/>
          <pc:sldMk cId="241681347" sldId="272"/>
        </pc:sldMkLst>
        <pc:spChg chg="mod">
          <ac:chgData name="NESTOR JULIO HERNANDEZ BOCKER" userId="a413b3be1cc3406f" providerId="LiveId" clId="{38A678B5-9C3E-4A5E-901C-29D0E84635C4}" dt="2023-02-04T18:37:18.575" v="1193" actId="20577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6:59.974" v="1052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38A678B5-9C3E-4A5E-901C-29D0E84635C4}" dt="2023-02-20T19:43:19.010" v="1219" actId="478"/>
          <ac:graphicFrameMkLst>
            <pc:docMk/>
            <pc:sldMk cId="241681347" sldId="272"/>
            <ac:graphicFrameMk id="5" creationId="{ECFD3F09-D712-5E60-5F29-0FC57A8F04F8}"/>
          </ac:graphicFrameMkLst>
        </pc:graphicFrameChg>
        <pc:graphicFrameChg chg="add del mod">
          <ac:chgData name="NESTOR JULIO HERNANDEZ BOCKER" userId="a413b3be1cc3406f" providerId="LiveId" clId="{38A678B5-9C3E-4A5E-901C-29D0E84635C4}" dt="2023-02-20T19:35:53.549" v="1218" actId="478"/>
          <ac:graphicFrameMkLst>
            <pc:docMk/>
            <pc:sldMk cId="241681347" sldId="272"/>
            <ac:graphicFrameMk id="11" creationId="{8263B622-BB94-40C7-BD48-32F58DABCD3D}"/>
          </ac:graphicFrameMkLst>
        </pc:graphicFrameChg>
      </pc:sldChg>
      <pc:sldChg chg="modSp mod ord">
        <pc:chgData name="NESTOR JULIO HERNANDEZ BOCKER" userId="a413b3be1cc3406f" providerId="LiveId" clId="{38A678B5-9C3E-4A5E-901C-29D0E84635C4}" dt="2023-02-04T18:00:04.648" v="1068" actId="20577"/>
        <pc:sldMkLst>
          <pc:docMk/>
          <pc:sldMk cId="1036967058" sldId="273"/>
        </pc:sldMkLst>
        <pc:spChg chg="mod">
          <ac:chgData name="NESTOR JULIO HERNANDEZ BOCKER" userId="a413b3be1cc3406f" providerId="LiveId" clId="{38A678B5-9C3E-4A5E-901C-29D0E84635C4}" dt="2023-02-04T18:00:04.648" v="1068" actId="20577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46:43.200" v="1022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38A678B5-9C3E-4A5E-901C-29D0E84635C4}" dt="2023-02-04T17:57:37.974" v="1055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38A678B5-9C3E-4A5E-901C-29D0E84635C4}" dt="2023-02-09T04:15:46.324" v="1210" actId="1038"/>
        <pc:sldMkLst>
          <pc:docMk/>
          <pc:sldMk cId="2311673509" sldId="274"/>
        </pc:sldMkLst>
        <pc:spChg chg="mod">
          <ac:chgData name="NESTOR JULIO HERNANDEZ BOCKER" userId="a413b3be1cc3406f" providerId="LiveId" clId="{38A678B5-9C3E-4A5E-901C-29D0E84635C4}" dt="2023-02-04T18:04:20.676" v="1100" actId="20577"/>
          <ac:spMkLst>
            <pc:docMk/>
            <pc:sldMk cId="2311673509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3:40.746" v="1090" actId="20577"/>
          <ac:spMkLst>
            <pc:docMk/>
            <pc:sldMk cId="2311673509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38A678B5-9C3E-4A5E-901C-29D0E84635C4}" dt="2023-02-09T04:15:46.324" v="1210" actId="1038"/>
          <ac:spMkLst>
            <pc:docMk/>
            <pc:sldMk cId="2311673509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38A678B5-9C3E-4A5E-901C-29D0E84635C4}" dt="2023-02-04T18:03:09.219" v="1086" actId="20577"/>
          <ac:spMkLst>
            <pc:docMk/>
            <pc:sldMk cId="2311673509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38A678B5-9C3E-4A5E-901C-29D0E84635C4}" dt="2023-02-04T18:04:02.438" v="1097" actId="20577"/>
          <ac:spMkLst>
            <pc:docMk/>
            <pc:sldMk cId="2311673509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38A678B5-9C3E-4A5E-901C-29D0E84635C4}" dt="2023-02-04T18:02:47.369" v="1085" actId="113"/>
        <pc:sldMkLst>
          <pc:docMk/>
          <pc:sldMk cId="2900018580" sldId="277"/>
        </pc:sldMkLst>
        <pc:spChg chg="mod">
          <ac:chgData name="NESTOR JULIO HERNANDEZ BOCKER" userId="a413b3be1cc3406f" providerId="LiveId" clId="{38A678B5-9C3E-4A5E-901C-29D0E84635C4}" dt="2023-02-04T18:01:59.938" v="1081" actId="20577"/>
          <ac:spMkLst>
            <pc:docMk/>
            <pc:sldMk cId="2900018580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2:47.369" v="1085" actId="113"/>
          <ac:spMkLst>
            <pc:docMk/>
            <pc:sldMk cId="2900018580" sldId="277"/>
            <ac:spMk id="16" creationId="{00000000-0000-0000-0000-000000000000}"/>
          </ac:spMkLst>
        </pc:spChg>
      </pc:sldChg>
      <pc:sldChg chg="modSp mod ord">
        <pc:chgData name="NESTOR JULIO HERNANDEZ BOCKER" userId="a413b3be1cc3406f" providerId="LiveId" clId="{38A678B5-9C3E-4A5E-901C-29D0E84635C4}" dt="2023-02-04T18:03:15.232" v="1087" actId="20577"/>
        <pc:sldMkLst>
          <pc:docMk/>
          <pc:sldMk cId="1821392715" sldId="278"/>
        </pc:sldMkLst>
        <pc:spChg chg="mod">
          <ac:chgData name="NESTOR JULIO HERNANDEZ BOCKER" userId="a413b3be1cc3406f" providerId="LiveId" clId="{38A678B5-9C3E-4A5E-901C-29D0E84635C4}" dt="2023-02-04T18:00:27.603" v="1072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7:45.603" v="1057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38A678B5-9C3E-4A5E-901C-29D0E84635C4}" dt="2023-02-04T17:58:29.835" v="1061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38A678B5-9C3E-4A5E-901C-29D0E84635C4}" dt="2023-02-04T18:03:15.232" v="1087" actId="20577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38A678B5-9C3E-4A5E-901C-29D0E84635C4}" dt="2023-02-04T17:58:40.677" v="1064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38A678B5-9C3E-4A5E-901C-29D0E84635C4}" dt="2023-02-04T17:59:24.361" v="1065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 mod ord">
        <pc:chgData name="NESTOR JULIO HERNANDEZ BOCKER" userId="a413b3be1cc3406f" providerId="LiveId" clId="{38A678B5-9C3E-4A5E-901C-29D0E84635C4}" dt="2023-02-04T18:00:58.611" v="1075" actId="255"/>
        <pc:sldMkLst>
          <pc:docMk/>
          <pc:sldMk cId="124870672" sldId="279"/>
        </pc:sldMkLst>
        <pc:spChg chg="mod">
          <ac:chgData name="NESTOR JULIO HERNANDEZ BOCKER" userId="a413b3be1cc3406f" providerId="LiveId" clId="{38A678B5-9C3E-4A5E-901C-29D0E84635C4}" dt="2023-02-04T18:00:00.957" v="1067" actId="20577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7:59:57.724" v="1066" actId="20577"/>
          <ac:spMkLst>
            <pc:docMk/>
            <pc:sldMk cId="124870672" sldId="279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38A678B5-9C3E-4A5E-901C-29D0E84635C4}" dt="2023-02-04T18:00:58.611" v="1075" actId="255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del ord">
        <pc:chgData name="NESTOR JULIO HERNANDEZ BOCKER" userId="a413b3be1cc3406f" providerId="LiveId" clId="{38A678B5-9C3E-4A5E-901C-29D0E84635C4}" dt="2023-02-02T23:23:25" v="10" actId="47"/>
        <pc:sldMkLst>
          <pc:docMk/>
          <pc:sldMk cId="1347876608" sldId="284"/>
        </pc:sldMkLst>
      </pc:sldChg>
      <pc:sldChg chg="modSp mod ord">
        <pc:chgData name="NESTOR JULIO HERNANDEZ BOCKER" userId="a413b3be1cc3406f" providerId="LiveId" clId="{38A678B5-9C3E-4A5E-901C-29D0E84635C4}" dt="2023-02-04T18:02:08.008" v="1083" actId="20577"/>
        <pc:sldMkLst>
          <pc:docMk/>
          <pc:sldMk cId="375185369" sldId="285"/>
        </pc:sldMkLst>
        <pc:spChg chg="mod">
          <ac:chgData name="NESTOR JULIO HERNANDEZ BOCKER" userId="a413b3be1cc3406f" providerId="LiveId" clId="{38A678B5-9C3E-4A5E-901C-29D0E84635C4}" dt="2023-02-04T18:02:03.686" v="1082" actId="20577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38A678B5-9C3E-4A5E-901C-29D0E84635C4}" dt="2023-02-04T18:02:08.008" v="1083" actId="20577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38A678B5-9C3E-4A5E-901C-29D0E84635C4}" dt="2023-02-04T18:01:27.948" v="1078" actId="654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4T18:59:11.751" v="1199" actId="20577"/>
        <pc:sldMkLst>
          <pc:docMk/>
          <pc:sldMk cId="2642456199" sldId="286"/>
        </pc:sldMkLst>
        <pc:spChg chg="mod">
          <ac:chgData name="NESTOR JULIO HERNANDEZ BOCKER" userId="a413b3be1cc3406f" providerId="LiveId" clId="{38A678B5-9C3E-4A5E-901C-29D0E84635C4}" dt="2023-02-04T18:07:01.113" v="1125" actId="20577"/>
          <ac:spMkLst>
            <pc:docMk/>
            <pc:sldMk cId="2642456199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38A678B5-9C3E-4A5E-901C-29D0E84635C4}" dt="2023-02-04T18:04:50.224" v="1106" actId="20577"/>
          <ac:spMkLst>
            <pc:docMk/>
            <pc:sldMk cId="2642456199" sldId="286"/>
            <ac:spMk id="14" creationId="{9ABF120D-045D-F412-88C6-90A663DC68FC}"/>
          </ac:spMkLst>
        </pc:spChg>
        <pc:graphicFrameChg chg="mod modGraphic">
          <ac:chgData name="NESTOR JULIO HERNANDEZ BOCKER" userId="a413b3be1cc3406f" providerId="LiveId" clId="{38A678B5-9C3E-4A5E-901C-29D0E84635C4}" dt="2023-02-04T18:59:11.751" v="1199" actId="20577"/>
          <ac:graphicFrameMkLst>
            <pc:docMk/>
            <pc:sldMk cId="2642456199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3T20:29:41.862" v="851" actId="20577"/>
        <pc:sldMkLst>
          <pc:docMk/>
          <pc:sldMk cId="2365881875" sldId="292"/>
        </pc:sldMkLst>
        <pc:spChg chg="mod">
          <ac:chgData name="NESTOR JULIO HERNANDEZ BOCKER" userId="a413b3be1cc3406f" providerId="LiveId" clId="{38A678B5-9C3E-4A5E-901C-29D0E84635C4}" dt="2023-02-03T20:29:38.236" v="850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3T20:29:41.862" v="851" actId="20577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8A678B5-9C3E-4A5E-901C-29D0E84635C4}" dt="2023-02-04T18:09:15.841" v="1155" actId="20577"/>
        <pc:sldMkLst>
          <pc:docMk/>
          <pc:sldMk cId="2670663140" sldId="296"/>
        </pc:sldMkLst>
        <pc:spChg chg="mod">
          <ac:chgData name="NESTOR JULIO HERNANDEZ BOCKER" userId="a413b3be1cc3406f" providerId="LiveId" clId="{38A678B5-9C3E-4A5E-901C-29D0E84635C4}" dt="2023-02-04T18:09:15.841" v="1155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2T23:29:00.482" v="15"/>
          <ac:spMkLst>
            <pc:docMk/>
            <pc:sldMk cId="2670663140" sldId="296"/>
            <ac:spMk id="16" creationId="{32741C1C-2DE7-4637-8D8A-2B0511928FC0}"/>
          </ac:spMkLst>
        </pc:spChg>
        <pc:graphicFrameChg chg="add del mod">
          <ac:chgData name="NESTOR JULIO HERNANDEZ BOCKER" userId="a413b3be1cc3406f" providerId="LiveId" clId="{38A678B5-9C3E-4A5E-901C-29D0E84635C4}" dt="2023-02-03T19:53:32.082" v="180" actId="478"/>
          <ac:graphicFrameMkLst>
            <pc:docMk/>
            <pc:sldMk cId="2670663140" sldId="296"/>
            <ac:graphicFrameMk id="5" creationId="{EEBF10FC-493F-4639-89C4-99A60416EB6C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19:55:14.427" v="206" actId="478"/>
          <ac:graphicFrameMkLst>
            <pc:docMk/>
            <pc:sldMk cId="2670663140" sldId="296"/>
            <ac:graphicFrameMk id="6" creationId="{98BC88A2-EFAF-4DA0-B9D3-97D2FE2989F3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19:54:09.043" v="187" actId="478"/>
          <ac:graphicFrameMkLst>
            <pc:docMk/>
            <pc:sldMk cId="2670663140" sldId="296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38A678B5-9C3E-4A5E-901C-29D0E84635C4}" dt="2023-02-04T18:08:34.751" v="1138"/>
          <ac:graphicFrameMkLst>
            <pc:docMk/>
            <pc:sldMk cId="2670663140" sldId="296"/>
            <ac:graphicFrameMk id="10" creationId="{EEBF10FC-493F-4639-89C4-99A60416EB6C}"/>
          </ac:graphicFrameMkLst>
        </pc:graphicFrameChg>
        <pc:graphicFrameChg chg="del">
          <ac:chgData name="NESTOR JULIO HERNANDEZ BOCKER" userId="a413b3be1cc3406f" providerId="LiveId" clId="{38A678B5-9C3E-4A5E-901C-29D0E84635C4}" dt="2023-02-03T19:43:41.948" v="86" actId="478"/>
          <ac:graphicFrameMkLst>
            <pc:docMk/>
            <pc:sldMk cId="2670663140" sldId="296"/>
            <ac:graphicFrameMk id="11" creationId="{EEBF10FC-493F-4639-89C4-99A60416EB6C}"/>
          </ac:graphicFrameMkLst>
        </pc:graphicFrameChg>
        <pc:graphicFrameChg chg="del">
          <ac:chgData name="NESTOR JULIO HERNANDEZ BOCKER" userId="a413b3be1cc3406f" providerId="LiveId" clId="{38A678B5-9C3E-4A5E-901C-29D0E84635C4}" dt="2023-02-03T19:44:53.258" v="90" actId="478"/>
          <ac:graphicFrameMkLst>
            <pc:docMk/>
            <pc:sldMk cId="2670663140" sldId="296"/>
            <ac:graphicFrameMk id="12" creationId="{98BC88A2-EFAF-4DA0-B9D3-97D2FE2989F3}"/>
          </ac:graphicFrameMkLst>
        </pc:graphicFrameChg>
        <pc:graphicFrameChg chg="add mod">
          <ac:chgData name="NESTOR JULIO HERNANDEZ BOCKER" userId="a413b3be1cc3406f" providerId="LiveId" clId="{38A678B5-9C3E-4A5E-901C-29D0E84635C4}" dt="2023-02-03T19:56:26.142" v="289" actId="1035"/>
          <ac:graphicFrameMkLst>
            <pc:docMk/>
            <pc:sldMk cId="2670663140" sldId="296"/>
            <ac:graphicFrameMk id="13" creationId="{98BC88A2-EFAF-4DA0-B9D3-97D2FE2989F3}"/>
          </ac:graphicFrameMkLst>
        </pc:graphicFrameChg>
      </pc:sldChg>
      <pc:sldChg chg="addSp delSp modSp mod">
        <pc:chgData name="NESTOR JULIO HERNANDEZ BOCKER" userId="a413b3be1cc3406f" providerId="LiveId" clId="{38A678B5-9C3E-4A5E-901C-29D0E84635C4}" dt="2023-02-03T20:29:07.433" v="849" actId="1076"/>
        <pc:sldMkLst>
          <pc:docMk/>
          <pc:sldMk cId="905729610" sldId="665"/>
        </pc:sldMkLst>
        <pc:spChg chg="del mod">
          <ac:chgData name="NESTOR JULIO HERNANDEZ BOCKER" userId="a413b3be1cc3406f" providerId="LiveId" clId="{38A678B5-9C3E-4A5E-901C-29D0E84635C4}" dt="2023-02-03T20:24:03.325" v="559" actId="478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38A678B5-9C3E-4A5E-901C-29D0E84635C4}" dt="2023-02-03T20:29:07.433" v="849" actId="1076"/>
          <ac:spMkLst>
            <pc:docMk/>
            <pc:sldMk cId="905729610" sldId="665"/>
            <ac:spMk id="3" creationId="{24E0F29F-E9D9-A4DF-46A2-8640D3D230B6}"/>
          </ac:spMkLst>
        </pc:spChg>
        <pc:spChg chg="mod">
          <ac:chgData name="NESTOR JULIO HERNANDEZ BOCKER" userId="a413b3be1cc3406f" providerId="LiveId" clId="{38A678B5-9C3E-4A5E-901C-29D0E84635C4}" dt="2023-02-02T23:29:11.120" v="16"/>
          <ac:spMkLst>
            <pc:docMk/>
            <pc:sldMk cId="905729610" sldId="665"/>
            <ac:spMk id="7" creationId="{00000000-0000-0000-0000-000000000000}"/>
          </ac:spMkLst>
        </pc:spChg>
        <pc:spChg chg="del mod">
          <ac:chgData name="NESTOR JULIO HERNANDEZ BOCKER" userId="a413b3be1cc3406f" providerId="LiveId" clId="{38A678B5-9C3E-4A5E-901C-29D0E84635C4}" dt="2023-02-03T20:24:04.910" v="560" actId="478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38A678B5-9C3E-4A5E-901C-29D0E84635C4}" dt="2023-02-03T20:28:47.427" v="846" actId="103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38A678B5-9C3E-4A5E-901C-29D0E84635C4}" dt="2023-02-03T20:28:47.427" v="846" actId="1036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38A678B5-9C3E-4A5E-901C-29D0E84635C4}" dt="2023-02-03T20:11:48.412" v="302" actId="478"/>
          <ac:graphicFrameMkLst>
            <pc:docMk/>
            <pc:sldMk cId="905729610" sldId="665"/>
            <ac:graphicFrameMk id="9" creationId="{5B4885FD-5B3B-432F-A47E-1DAF8D024416}"/>
          </ac:graphicFrameMkLst>
        </pc:graphicFrameChg>
        <pc:graphicFrameChg chg="del">
          <ac:chgData name="NESTOR JULIO HERNANDEZ BOCKER" userId="a413b3be1cc3406f" providerId="LiveId" clId="{38A678B5-9C3E-4A5E-901C-29D0E84635C4}" dt="2023-02-03T20:22:27.266" v="467" actId="478"/>
          <ac:graphicFrameMkLst>
            <pc:docMk/>
            <pc:sldMk cId="905729610" sldId="665"/>
            <ac:graphicFrameMk id="11" creationId="{96103C67-1968-48EC-B98E-9956D5E0DF80}"/>
          </ac:graphicFrameMkLst>
        </pc:graphicFrameChg>
        <pc:graphicFrameChg chg="add del mod">
          <ac:chgData name="NESTOR JULIO HERNANDEZ BOCKER" userId="a413b3be1cc3406f" providerId="LiveId" clId="{38A678B5-9C3E-4A5E-901C-29D0E84635C4}" dt="2023-02-03T20:21:27.908" v="316" actId="478"/>
          <ac:graphicFrameMkLst>
            <pc:docMk/>
            <pc:sldMk cId="905729610" sldId="665"/>
            <ac:graphicFrameMk id="12" creationId="{5B4885FD-5B3B-432F-A47E-1DAF8D024416}"/>
          </ac:graphicFrameMkLst>
        </pc:graphicFrameChg>
        <pc:graphicFrameChg chg="add mod">
          <ac:chgData name="NESTOR JULIO HERNANDEZ BOCKER" userId="a413b3be1cc3406f" providerId="LiveId" clId="{38A678B5-9C3E-4A5E-901C-29D0E84635C4}" dt="2023-02-03T20:29:00.874" v="847" actId="207"/>
          <ac:graphicFrameMkLst>
            <pc:docMk/>
            <pc:sldMk cId="905729610" sldId="665"/>
            <ac:graphicFrameMk id="13" creationId="{5B4885FD-5B3B-432F-A47E-1DAF8D024416}"/>
          </ac:graphicFrameMkLst>
        </pc:graphicFrameChg>
        <pc:graphicFrameChg chg="add mod ord">
          <ac:chgData name="NESTOR JULIO HERNANDEZ BOCKER" userId="a413b3be1cc3406f" providerId="LiveId" clId="{38A678B5-9C3E-4A5E-901C-29D0E84635C4}" dt="2023-02-03T20:29:06.105" v="848" actId="207"/>
          <ac:graphicFrameMkLst>
            <pc:docMk/>
            <pc:sldMk cId="905729610" sldId="665"/>
            <ac:graphicFrameMk id="14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38A678B5-9C3E-4A5E-901C-29D0E84635C4}" dt="2023-02-04T18:28:29.188" v="1170"/>
        <pc:sldMkLst>
          <pc:docMk/>
          <pc:sldMk cId="2099275270" sldId="667"/>
        </pc:sldMkLst>
        <pc:spChg chg="mod">
          <ac:chgData name="NESTOR JULIO HERNANDEZ BOCKER" userId="a413b3be1cc3406f" providerId="LiveId" clId="{38A678B5-9C3E-4A5E-901C-29D0E84635C4}" dt="2023-02-02T23:36:17.223" v="50" actId="1076"/>
          <ac:spMkLst>
            <pc:docMk/>
            <pc:sldMk cId="2099275270" sldId="667"/>
            <ac:spMk id="2" creationId="{3997F544-CDDB-4590-8924-56EF113A175C}"/>
          </ac:spMkLst>
        </pc:spChg>
        <pc:spChg chg="add del mod topLvl">
          <ac:chgData name="NESTOR JULIO HERNANDEZ BOCKER" userId="a413b3be1cc3406f" providerId="LiveId" clId="{38A678B5-9C3E-4A5E-901C-29D0E84635C4}" dt="2023-02-04T17:16:06.423" v="943" actId="478"/>
          <ac:spMkLst>
            <pc:docMk/>
            <pc:sldMk cId="2099275270" sldId="667"/>
            <ac:spMk id="6" creationId="{00000000-0008-0000-0000-000006000000}"/>
          </ac:spMkLst>
        </pc:spChg>
        <pc:spChg chg="add mod">
          <ac:chgData name="NESTOR JULIO HERNANDEZ BOCKER" userId="a413b3be1cc3406f" providerId="LiveId" clId="{38A678B5-9C3E-4A5E-901C-29D0E84635C4}" dt="2023-02-04T17:15:24.923" v="929"/>
          <ac:spMkLst>
            <pc:docMk/>
            <pc:sldMk cId="2099275270" sldId="667"/>
            <ac:spMk id="9" creationId="{00000000-0008-0000-0000-000006000000}"/>
          </ac:spMkLst>
        </pc:spChg>
        <pc:spChg chg="add mod">
          <ac:chgData name="NESTOR JULIO HERNANDEZ BOCKER" userId="a413b3be1cc3406f" providerId="LiveId" clId="{38A678B5-9C3E-4A5E-901C-29D0E84635C4}" dt="2023-02-04T17:16:01.376" v="942" actId="1038"/>
          <ac:spMkLst>
            <pc:docMk/>
            <pc:sldMk cId="2099275270" sldId="667"/>
            <ac:spMk id="10" creationId="{C25A8111-C9BB-2E51-F115-6F3CEB12E778}"/>
          </ac:spMkLst>
        </pc:spChg>
        <pc:spChg chg="add mod">
          <ac:chgData name="NESTOR JULIO HERNANDEZ BOCKER" userId="a413b3be1cc3406f" providerId="LiveId" clId="{38A678B5-9C3E-4A5E-901C-29D0E84635C4}" dt="2023-02-04T17:16:11.673" v="944"/>
          <ac:spMkLst>
            <pc:docMk/>
            <pc:sldMk cId="2099275270" sldId="667"/>
            <ac:spMk id="13" creationId="{00000000-0008-0000-0000-000006000000}"/>
          </ac:spMkLst>
        </pc:spChg>
        <pc:spChg chg="mod">
          <ac:chgData name="NESTOR JULIO HERNANDEZ BOCKER" userId="a413b3be1cc3406f" providerId="LiveId" clId="{38A678B5-9C3E-4A5E-901C-29D0E84635C4}" dt="2023-02-04T17:23:23.279" v="1013" actId="20577"/>
          <ac:spMkLst>
            <pc:docMk/>
            <pc:sldMk cId="2099275270" sldId="667"/>
            <ac:spMk id="20" creationId="{00000000-0000-0000-0000-000000000000}"/>
          </ac:spMkLst>
        </pc:spChg>
        <pc:grpChg chg="add del">
          <ac:chgData name="NESTOR JULIO HERNANDEZ BOCKER" userId="a413b3be1cc3406f" providerId="LiveId" clId="{38A678B5-9C3E-4A5E-901C-29D0E84635C4}" dt="2023-02-04T17:15:34.500" v="935" actId="478"/>
          <ac:grpSpMkLst>
            <pc:docMk/>
            <pc:sldMk cId="2099275270" sldId="667"/>
            <ac:grpSpMk id="3" creationId="{00000000-0008-0000-0000-000003000000}"/>
          </ac:grpSpMkLst>
        </pc:grpChg>
        <pc:grpChg chg="add mod">
          <ac:chgData name="NESTOR JULIO HERNANDEZ BOCKER" userId="a413b3be1cc3406f" providerId="LiveId" clId="{38A678B5-9C3E-4A5E-901C-29D0E84635C4}" dt="2023-02-04T17:15:24.923" v="929"/>
          <ac:grpSpMkLst>
            <pc:docMk/>
            <pc:sldMk cId="2099275270" sldId="667"/>
            <ac:grpSpMk id="4" creationId="{00000000-0008-0000-0000-000003000000}"/>
          </ac:grpSpMkLst>
        </pc:grpChg>
        <pc:grpChg chg="add del mod">
          <ac:chgData name="NESTOR JULIO HERNANDEZ BOCKER" userId="a413b3be1cc3406f" providerId="LiveId" clId="{38A678B5-9C3E-4A5E-901C-29D0E84635C4}" dt="2023-02-04T18:28:25.123" v="1169" actId="478"/>
          <ac:grpSpMkLst>
            <pc:docMk/>
            <pc:sldMk cId="2099275270" sldId="667"/>
            <ac:grpSpMk id="11" creationId="{00000000-0008-0000-0000-000003000000}"/>
          </ac:grpSpMkLst>
        </pc:grpChg>
        <pc:graphicFrameChg chg="add del mod topLvl">
          <ac:chgData name="NESTOR JULIO HERNANDEZ BOCKER" userId="a413b3be1cc3406f" providerId="LiveId" clId="{38A678B5-9C3E-4A5E-901C-29D0E84635C4}" dt="2023-02-04T17:15:34.500" v="935" actId="478"/>
          <ac:graphicFrameMkLst>
            <pc:docMk/>
            <pc:sldMk cId="2099275270" sldId="667"/>
            <ac:graphicFrameMk id="5" creationId="{00000000-0008-0000-0000-000005000000}"/>
          </ac:graphicFrameMkLst>
        </pc:graphicFrameChg>
        <pc:graphicFrameChg chg="add mod">
          <ac:chgData name="NESTOR JULIO HERNANDEZ BOCKER" userId="a413b3be1cc3406f" providerId="LiveId" clId="{38A678B5-9C3E-4A5E-901C-29D0E84635C4}" dt="2023-02-04T17:15:24.923" v="929"/>
          <ac:graphicFrameMkLst>
            <pc:docMk/>
            <pc:sldMk cId="2099275270" sldId="667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38A678B5-9C3E-4A5E-901C-29D0E84635C4}" dt="2023-02-04T18:28:29.188" v="1170"/>
          <ac:graphicFrameMkLst>
            <pc:docMk/>
            <pc:sldMk cId="2099275270" sldId="667"/>
            <ac:graphicFrameMk id="12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38A678B5-9C3E-4A5E-901C-29D0E84635C4}" dt="2023-02-04T18:25:22.664" v="1163" actId="170"/>
        <pc:sldMkLst>
          <pc:docMk/>
          <pc:sldMk cId="1180092406" sldId="668"/>
        </pc:sldMkLst>
        <pc:graphicFrameChg chg="mod ord">
          <ac:chgData name="NESTOR JULIO HERNANDEZ BOCKER" userId="a413b3be1cc3406f" providerId="LiveId" clId="{38A678B5-9C3E-4A5E-901C-29D0E84635C4}" dt="2023-02-04T18:25:22.664" v="1163" actId="170"/>
          <ac:graphicFrameMkLst>
            <pc:docMk/>
            <pc:sldMk cId="1180092406" sldId="668"/>
            <ac:graphicFrameMk id="34" creationId="{8ACFE0BC-1C01-55C3-F172-27A6F8DAEF54}"/>
          </ac:graphicFrameMkLst>
        </pc:graphicFrameChg>
      </pc:sldChg>
      <pc:sldChg chg="modSp mod modNotes modNotesTx">
        <pc:chgData name="NESTOR JULIO HERNANDEZ BOCKER" userId="a413b3be1cc3406f" providerId="LiveId" clId="{38A678B5-9C3E-4A5E-901C-29D0E84635C4}" dt="2023-02-04T18:39:38.416" v="1194" actId="6549"/>
        <pc:sldMkLst>
          <pc:docMk/>
          <pc:sldMk cId="1495741939" sldId="669"/>
        </pc:sldMkLst>
        <pc:spChg chg="mod">
          <ac:chgData name="NESTOR JULIO HERNANDEZ BOCKER" userId="a413b3be1cc3406f" providerId="LiveId" clId="{38A678B5-9C3E-4A5E-901C-29D0E84635C4}" dt="2023-02-04T18:30:02.853" v="1172" actId="20577"/>
          <ac:spMkLst>
            <pc:docMk/>
            <pc:sldMk cId="1495741939" sldId="669"/>
            <ac:spMk id="7" creationId="{00000000-0000-0000-0000-000000000000}"/>
          </ac:spMkLst>
        </pc:spChg>
        <pc:spChg chg="mod">
          <ac:chgData name="NESTOR JULIO HERNANDEZ BOCKER" userId="a413b3be1cc3406f" providerId="LiveId" clId="{38A678B5-9C3E-4A5E-901C-29D0E84635C4}" dt="2023-02-04T18:30:46.301" v="1190" actId="103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38A678B5-9C3E-4A5E-901C-29D0E84635C4}" dt="2023-02-03T18:16:34.468" v="83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38A678B5-9C3E-4A5E-901C-29D0E84635C4}" dt="2023-02-03T18:14:09.916" v="54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">
        <pc:chgData name="NESTOR JULIO HERNANDEZ BOCKER" userId="a413b3be1cc3406f" providerId="LiveId" clId="{38A678B5-9C3E-4A5E-901C-29D0E84635C4}" dt="2023-02-04T17:54:55.322" v="1046" actId="27918"/>
        <pc:sldMkLst>
          <pc:docMk/>
          <pc:sldMk cId="594653449" sldId="6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3.26</c:v>
                </c:pt>
                <c:pt idx="1">
                  <c:v>7.18</c:v>
                </c:pt>
                <c:pt idx="2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1.6</c:v>
                </c:pt>
                <c:pt idx="1">
                  <c:v>4.0999999999999996</c:v>
                </c:pt>
                <c:pt idx="2">
                  <c:v>24.14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395F9B"/>
                </a:solidFill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395F9B"/>
                    </a:solidFill>
                  </a:defRPr>
                </a:pPr>
                <a:r>
                  <a:rPr lang="es-CO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95F9B"/>
                </a:solidFill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Arroz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7-4621-82F9-36A322490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3.8298839707778143</c:v>
                </c:pt>
                <c:pt idx="1">
                  <c:v>4.4966958400864314</c:v>
                </c:pt>
                <c:pt idx="2">
                  <c:v>3.0505193699446522</c:v>
                </c:pt>
                <c:pt idx="3">
                  <c:v>2.0869196896623947</c:v>
                </c:pt>
                <c:pt idx="4">
                  <c:v>2.2162580645161256</c:v>
                </c:pt>
                <c:pt idx="5">
                  <c:v>5.9519999999999982</c:v>
                </c:pt>
                <c:pt idx="6">
                  <c:v>8.3824338403833991</c:v>
                </c:pt>
                <c:pt idx="7">
                  <c:v>8.7461058798912035</c:v>
                </c:pt>
                <c:pt idx="8">
                  <c:v>8.8891034482758471</c:v>
                </c:pt>
                <c:pt idx="9">
                  <c:v>11.81711050534706</c:v>
                </c:pt>
                <c:pt idx="10">
                  <c:v>17.865840000000006</c:v>
                </c:pt>
                <c:pt idx="11">
                  <c:v>25.808055693684736</c:v>
                </c:pt>
                <c:pt idx="12">
                  <c:v>31.683461766449312</c:v>
                </c:pt>
                <c:pt idx="13">
                  <c:v>35.52176917760886</c:v>
                </c:pt>
                <c:pt idx="14">
                  <c:v>40.814515333793508</c:v>
                </c:pt>
                <c:pt idx="15">
                  <c:v>41.115905079427336</c:v>
                </c:pt>
                <c:pt idx="16">
                  <c:v>39.444012441679632</c:v>
                </c:pt>
                <c:pt idx="17">
                  <c:v>30.11065266316578</c:v>
                </c:pt>
                <c:pt idx="18">
                  <c:v>20.743460302891251</c:v>
                </c:pt>
                <c:pt idx="19">
                  <c:v>17.42605180966379</c:v>
                </c:pt>
                <c:pt idx="20">
                  <c:v>14.934945940993231</c:v>
                </c:pt>
                <c:pt idx="21">
                  <c:v>11.298119964189794</c:v>
                </c:pt>
                <c:pt idx="22">
                  <c:v>4.7462097584847385</c:v>
                </c:pt>
                <c:pt idx="23">
                  <c:v>-2.8695652173912976</c:v>
                </c:pt>
                <c:pt idx="24">
                  <c:v>-8.7403406106984676</c:v>
                </c:pt>
                <c:pt idx="25">
                  <c:v>-12.522765352954039</c:v>
                </c:pt>
                <c:pt idx="26">
                  <c:v>-16.47058823529413</c:v>
                </c:pt>
                <c:pt idx="27">
                  <c:v>-16.732680147314298</c:v>
                </c:pt>
                <c:pt idx="28">
                  <c:v>-16.576049072912312</c:v>
                </c:pt>
                <c:pt idx="29">
                  <c:v>-15.272072072072078</c:v>
                </c:pt>
                <c:pt idx="30">
                  <c:v>-13.014063093880651</c:v>
                </c:pt>
                <c:pt idx="31">
                  <c:v>-13.697879996870839</c:v>
                </c:pt>
                <c:pt idx="32">
                  <c:v>-15.290178571428569</c:v>
                </c:pt>
                <c:pt idx="33">
                  <c:v>-15.492277992277977</c:v>
                </c:pt>
                <c:pt idx="34">
                  <c:v>-14.385225984124403</c:v>
                </c:pt>
                <c:pt idx="35">
                  <c:v>-11.963864246764871</c:v>
                </c:pt>
                <c:pt idx="36">
                  <c:v>-7.29</c:v>
                </c:pt>
                <c:pt idx="37">
                  <c:v>0.54</c:v>
                </c:pt>
                <c:pt idx="38">
                  <c:v>8.9499999999999993</c:v>
                </c:pt>
                <c:pt idx="39">
                  <c:v>14.13</c:v>
                </c:pt>
                <c:pt idx="40">
                  <c:v>16.68</c:v>
                </c:pt>
                <c:pt idx="41">
                  <c:v>19.989999999999998</c:v>
                </c:pt>
                <c:pt idx="42">
                  <c:v>26.03</c:v>
                </c:pt>
                <c:pt idx="43">
                  <c:v>33.6</c:v>
                </c:pt>
                <c:pt idx="44">
                  <c:v>42.05</c:v>
                </c:pt>
                <c:pt idx="45">
                  <c:v>48.76</c:v>
                </c:pt>
                <c:pt idx="46">
                  <c:v>54.05</c:v>
                </c:pt>
                <c:pt idx="47">
                  <c:v>53.03</c:v>
                </c:pt>
                <c:pt idx="48">
                  <c:v>48.42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A7-4621-82F9-36A322490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2947610970762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7-4AD5-B4F2-1485F4F72EB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0.76394976498239942</c:v>
                </c:pt>
                <c:pt idx="1">
                  <c:v>1.4540211640211567</c:v>
                </c:pt>
                <c:pt idx="2">
                  <c:v>1.61762711864408</c:v>
                </c:pt>
                <c:pt idx="3">
                  <c:v>1.6582484426530044</c:v>
                </c:pt>
                <c:pt idx="4">
                  <c:v>1.4697885726827167</c:v>
                </c:pt>
                <c:pt idx="5">
                  <c:v>1.7855408970976328</c:v>
                </c:pt>
                <c:pt idx="6">
                  <c:v>1.773273752838648</c:v>
                </c:pt>
                <c:pt idx="7">
                  <c:v>3.6155192378160876</c:v>
                </c:pt>
                <c:pt idx="8">
                  <c:v>4.5053391074574307</c:v>
                </c:pt>
                <c:pt idx="9">
                  <c:v>5.1408647775656959</c:v>
                </c:pt>
                <c:pt idx="10">
                  <c:v>5.3832860000000267</c:v>
                </c:pt>
                <c:pt idx="11">
                  <c:v>5.2804295942720785</c:v>
                </c:pt>
                <c:pt idx="12">
                  <c:v>6.1078557950144017</c:v>
                </c:pt>
                <c:pt idx="13">
                  <c:v>7.046979865771803</c:v>
                </c:pt>
                <c:pt idx="14">
                  <c:v>7.9299488390397528</c:v>
                </c:pt>
                <c:pt idx="15">
                  <c:v>8.3398821218074772</c:v>
                </c:pt>
                <c:pt idx="16">
                  <c:v>8.3505255919048977</c:v>
                </c:pt>
                <c:pt idx="17">
                  <c:v>8.3889324960753555</c:v>
                </c:pt>
                <c:pt idx="18">
                  <c:v>8.5719890153001188</c:v>
                </c:pt>
                <c:pt idx="19">
                  <c:v>6.6692367000771071</c:v>
                </c:pt>
                <c:pt idx="20">
                  <c:v>6.0388553928605546</c:v>
                </c:pt>
                <c:pt idx="21">
                  <c:v>5.5275425744458317</c:v>
                </c:pt>
                <c:pt idx="22">
                  <c:v>5.253882479997813</c:v>
                </c:pt>
                <c:pt idx="23">
                  <c:v>5.487862472844057</c:v>
                </c:pt>
                <c:pt idx="24">
                  <c:v>4.3335829277424125</c:v>
                </c:pt>
                <c:pt idx="25">
                  <c:v>3.0333763599483774</c:v>
                </c:pt>
                <c:pt idx="26">
                  <c:v>2.2971741112123993</c:v>
                </c:pt>
                <c:pt idx="27">
                  <c:v>2.38462235923474</c:v>
                </c:pt>
                <c:pt idx="28">
                  <c:v>3.1915858192039082</c:v>
                </c:pt>
                <c:pt idx="29">
                  <c:v>3.385534534262689</c:v>
                </c:pt>
                <c:pt idx="30">
                  <c:v>3.6766034327010004</c:v>
                </c:pt>
                <c:pt idx="31">
                  <c:v>5.0144560896277568</c:v>
                </c:pt>
                <c:pt idx="32">
                  <c:v>6.9404332129963819</c:v>
                </c:pt>
                <c:pt idx="33">
                  <c:v>10.223584565452583</c:v>
                </c:pt>
                <c:pt idx="34">
                  <c:v>12.783988460151448</c:v>
                </c:pt>
                <c:pt idx="35">
                  <c:v>16.780085959885355</c:v>
                </c:pt>
                <c:pt idx="36">
                  <c:v>22.64</c:v>
                </c:pt>
                <c:pt idx="37">
                  <c:v>26.41</c:v>
                </c:pt>
                <c:pt idx="38">
                  <c:v>32.119999999999997</c:v>
                </c:pt>
                <c:pt idx="39">
                  <c:v>35.9</c:v>
                </c:pt>
                <c:pt idx="40">
                  <c:v>37.72</c:v>
                </c:pt>
                <c:pt idx="41">
                  <c:v>38.15</c:v>
                </c:pt>
                <c:pt idx="42">
                  <c:v>38.01</c:v>
                </c:pt>
                <c:pt idx="43">
                  <c:v>36.770000000000003</c:v>
                </c:pt>
                <c:pt idx="44">
                  <c:v>35.49</c:v>
                </c:pt>
                <c:pt idx="45">
                  <c:v>34.65</c:v>
                </c:pt>
                <c:pt idx="46">
                  <c:v>36.65</c:v>
                </c:pt>
                <c:pt idx="47">
                  <c:v>35.979999999999997</c:v>
                </c:pt>
                <c:pt idx="48">
                  <c:v>34.549999999999997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467-4AD5-B4F2-1485F4F7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C63-419B-8823-1D0A7C5ABD41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3-419B-8823-1D0A7C5ABD41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0.22950246866687962</c:v>
                </c:pt>
                <c:pt idx="1">
                  <c:v>2.0681085247417457</c:v>
                </c:pt>
                <c:pt idx="2">
                  <c:v>1.1606389776357702</c:v>
                </c:pt>
                <c:pt idx="3">
                  <c:v>0.88172657496767215</c:v>
                </c:pt>
                <c:pt idx="4">
                  <c:v>1.4174622540796094</c:v>
                </c:pt>
                <c:pt idx="5">
                  <c:v>1.9926757543268394</c:v>
                </c:pt>
                <c:pt idx="6">
                  <c:v>2.5130897927858769</c:v>
                </c:pt>
                <c:pt idx="7">
                  <c:v>3.0160264188618271</c:v>
                </c:pt>
                <c:pt idx="8">
                  <c:v>4.6151218754851868</c:v>
                </c:pt>
                <c:pt idx="9">
                  <c:v>3.8949712268856018</c:v>
                </c:pt>
                <c:pt idx="10">
                  <c:v>3.9143089999999887</c:v>
                </c:pt>
                <c:pt idx="11">
                  <c:v>3.6771300448430679</c:v>
                </c:pt>
                <c:pt idx="12">
                  <c:v>3.4506693108577053</c:v>
                </c:pt>
                <c:pt idx="13">
                  <c:v>3.2407864835490585</c:v>
                </c:pt>
                <c:pt idx="14">
                  <c:v>1.9775678866587896</c:v>
                </c:pt>
                <c:pt idx="15">
                  <c:v>1.9613640843682276</c:v>
                </c:pt>
                <c:pt idx="16">
                  <c:v>3.8760452533202141</c:v>
                </c:pt>
                <c:pt idx="17">
                  <c:v>5.8158954710678614</c:v>
                </c:pt>
                <c:pt idx="18">
                  <c:v>6.3277500244881963</c:v>
                </c:pt>
                <c:pt idx="19">
                  <c:v>5.4330862270776521</c:v>
                </c:pt>
                <c:pt idx="20">
                  <c:v>4.2135922330097202</c:v>
                </c:pt>
                <c:pt idx="21">
                  <c:v>3.4785969658904321</c:v>
                </c:pt>
                <c:pt idx="22">
                  <c:v>4.0761383497243173</c:v>
                </c:pt>
                <c:pt idx="23">
                  <c:v>6.0457516339869244</c:v>
                </c:pt>
                <c:pt idx="24">
                  <c:v>6.8340841560433176</c:v>
                </c:pt>
                <c:pt idx="25">
                  <c:v>8.6324050148339495</c:v>
                </c:pt>
                <c:pt idx="26">
                  <c:v>11.81862035697057</c:v>
                </c:pt>
                <c:pt idx="27">
                  <c:v>17.670372160463984</c:v>
                </c:pt>
                <c:pt idx="28">
                  <c:v>20.958424093190644</c:v>
                </c:pt>
                <c:pt idx="29">
                  <c:v>21.186519357534124</c:v>
                </c:pt>
                <c:pt idx="30">
                  <c:v>22.192538000921218</c:v>
                </c:pt>
                <c:pt idx="31">
                  <c:v>23.831991858636314</c:v>
                </c:pt>
                <c:pt idx="32">
                  <c:v>25.47978386435625</c:v>
                </c:pt>
                <c:pt idx="33">
                  <c:v>26.108880380987955</c:v>
                </c:pt>
                <c:pt idx="34">
                  <c:v>26.352288488210803</c:v>
                </c:pt>
                <c:pt idx="35">
                  <c:v>26.846732529683663</c:v>
                </c:pt>
                <c:pt idx="36">
                  <c:v>26.93</c:v>
                </c:pt>
                <c:pt idx="37">
                  <c:v>25.7</c:v>
                </c:pt>
                <c:pt idx="38">
                  <c:v>24.82</c:v>
                </c:pt>
                <c:pt idx="39">
                  <c:v>20.09</c:v>
                </c:pt>
                <c:pt idx="40">
                  <c:v>16.809999999999999</c:v>
                </c:pt>
                <c:pt idx="41">
                  <c:v>16.63</c:v>
                </c:pt>
                <c:pt idx="42">
                  <c:v>16.32</c:v>
                </c:pt>
                <c:pt idx="43">
                  <c:v>16.420000000000002</c:v>
                </c:pt>
                <c:pt idx="44">
                  <c:v>16.75</c:v>
                </c:pt>
                <c:pt idx="45">
                  <c:v>16.75</c:v>
                </c:pt>
                <c:pt idx="46">
                  <c:v>16.25</c:v>
                </c:pt>
                <c:pt idx="47">
                  <c:v>14.77</c:v>
                </c:pt>
                <c:pt idx="48">
                  <c:v>13.78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C63-419B-8823-1D0A7C5AB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E-4430-A296-E2B98546DECD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E-4430-A296-E2B98546D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1.7834128607134687</c:v>
                </c:pt>
                <c:pt idx="1">
                  <c:v>2.2988142292490039</c:v>
                </c:pt>
                <c:pt idx="2">
                  <c:v>2.0905899280575255</c:v>
                </c:pt>
                <c:pt idx="3">
                  <c:v>2.1599817947356428</c:v>
                </c:pt>
                <c:pt idx="4">
                  <c:v>2.9914101884792785</c:v>
                </c:pt>
                <c:pt idx="5">
                  <c:v>3.4233788292386862</c:v>
                </c:pt>
                <c:pt idx="6">
                  <c:v>3.2889907980087543</c:v>
                </c:pt>
                <c:pt idx="7">
                  <c:v>2.9741697858960663</c:v>
                </c:pt>
                <c:pt idx="8">
                  <c:v>3.9370840895341672</c:v>
                </c:pt>
                <c:pt idx="9">
                  <c:v>3.8191848398255246</c:v>
                </c:pt>
                <c:pt idx="10">
                  <c:v>3.3262729999999863</c:v>
                </c:pt>
                <c:pt idx="11">
                  <c:v>2.8611166302404172</c:v>
                </c:pt>
                <c:pt idx="12">
                  <c:v>2.7043090638930352</c:v>
                </c:pt>
                <c:pt idx="13">
                  <c:v>2.5519287833827917</c:v>
                </c:pt>
                <c:pt idx="14">
                  <c:v>3.1598696553767098</c:v>
                </c:pt>
                <c:pt idx="15">
                  <c:v>3.7758228723929932</c:v>
                </c:pt>
                <c:pt idx="16">
                  <c:v>3.5417278152822576</c:v>
                </c:pt>
                <c:pt idx="17">
                  <c:v>3.5818856138981232</c:v>
                </c:pt>
                <c:pt idx="18">
                  <c:v>3.8689608243413858</c:v>
                </c:pt>
                <c:pt idx="19">
                  <c:v>3.4839833543017562</c:v>
                </c:pt>
                <c:pt idx="20">
                  <c:v>3.544794188861971</c:v>
                </c:pt>
                <c:pt idx="21">
                  <c:v>3.0469578632726098</c:v>
                </c:pt>
                <c:pt idx="22">
                  <c:v>3.4296475592418005</c:v>
                </c:pt>
                <c:pt idx="23">
                  <c:v>3.7473440216341487</c:v>
                </c:pt>
                <c:pt idx="24">
                  <c:v>3.8773148148148096</c:v>
                </c:pt>
                <c:pt idx="25">
                  <c:v>4.3499228395061778</c:v>
                </c:pt>
                <c:pt idx="26">
                  <c:v>4.7190581028046381</c:v>
                </c:pt>
                <c:pt idx="27">
                  <c:v>4.9909515191923077</c:v>
                </c:pt>
                <c:pt idx="28">
                  <c:v>4.6773126712652271</c:v>
                </c:pt>
                <c:pt idx="29">
                  <c:v>4.6829360218599874</c:v>
                </c:pt>
                <c:pt idx="30">
                  <c:v>4.7356106691623694</c:v>
                </c:pt>
                <c:pt idx="31">
                  <c:v>5.8262414663798694</c:v>
                </c:pt>
                <c:pt idx="32">
                  <c:v>6.641099990646353</c:v>
                </c:pt>
                <c:pt idx="33">
                  <c:v>8.8238046224384732</c:v>
                </c:pt>
                <c:pt idx="34">
                  <c:v>11.331524281837744</c:v>
                </c:pt>
                <c:pt idx="35">
                  <c:v>15.006516477378511</c:v>
                </c:pt>
                <c:pt idx="36">
                  <c:v>17.989999999999998</c:v>
                </c:pt>
                <c:pt idx="37">
                  <c:v>19.309999999999999</c:v>
                </c:pt>
                <c:pt idx="38">
                  <c:v>21.22</c:v>
                </c:pt>
                <c:pt idx="39">
                  <c:v>23.29</c:v>
                </c:pt>
                <c:pt idx="40">
                  <c:v>25.5</c:v>
                </c:pt>
                <c:pt idx="41">
                  <c:v>27.81</c:v>
                </c:pt>
                <c:pt idx="42">
                  <c:v>30.36</c:v>
                </c:pt>
                <c:pt idx="43">
                  <c:v>31.48</c:v>
                </c:pt>
                <c:pt idx="44">
                  <c:v>31.68</c:v>
                </c:pt>
                <c:pt idx="45">
                  <c:v>30.65</c:v>
                </c:pt>
                <c:pt idx="46">
                  <c:v>30.36</c:v>
                </c:pt>
                <c:pt idx="47">
                  <c:v>28.38</c:v>
                </c:pt>
                <c:pt idx="48">
                  <c:v>28.28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67E-4430-A296-E2B98546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Huevos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061-48A1-B54B-9F2C6E9D749F}"/>
              </c:ext>
            </c:extLst>
          </c:dPt>
          <c:dLbls>
            <c:dLbl>
              <c:idx val="4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1-48A1-B54B-9F2C6E9D749F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5.4561303060217483</c:v>
                </c:pt>
                <c:pt idx="1">
                  <c:v>7.8534850249584167</c:v>
                </c:pt>
                <c:pt idx="2">
                  <c:v>8.8961832378104759</c:v>
                </c:pt>
                <c:pt idx="3">
                  <c:v>11.358483838720446</c:v>
                </c:pt>
                <c:pt idx="4">
                  <c:v>12.607178485327125</c:v>
                </c:pt>
                <c:pt idx="5">
                  <c:v>12.936352411146373</c:v>
                </c:pt>
                <c:pt idx="6">
                  <c:v>11.953765985716672</c:v>
                </c:pt>
                <c:pt idx="7">
                  <c:v>9.7273015484922638</c:v>
                </c:pt>
                <c:pt idx="8">
                  <c:v>7.8202469831053918</c:v>
                </c:pt>
                <c:pt idx="9">
                  <c:v>6.5209155265669665</c:v>
                </c:pt>
                <c:pt idx="10">
                  <c:v>4.2990800000000036</c:v>
                </c:pt>
                <c:pt idx="11">
                  <c:v>4.2623278099420929</c:v>
                </c:pt>
                <c:pt idx="12">
                  <c:v>3.5571542765787427</c:v>
                </c:pt>
                <c:pt idx="13">
                  <c:v>3.4383954154727689</c:v>
                </c:pt>
                <c:pt idx="14">
                  <c:v>9.4577430385930796</c:v>
                </c:pt>
                <c:pt idx="15">
                  <c:v>6.8417018014564945</c:v>
                </c:pt>
                <c:pt idx="16">
                  <c:v>1.8912529550827486</c:v>
                </c:pt>
                <c:pt idx="17">
                  <c:v>-1.4572293716881148</c:v>
                </c:pt>
                <c:pt idx="18">
                  <c:v>-2.9833729216151994</c:v>
                </c:pt>
                <c:pt idx="19">
                  <c:v>-3.4344971934164192</c:v>
                </c:pt>
                <c:pt idx="20">
                  <c:v>-1.5291981267322967</c:v>
                </c:pt>
                <c:pt idx="21">
                  <c:v>1.2625538020086111</c:v>
                </c:pt>
                <c:pt idx="22">
                  <c:v>5.0057200888061573</c:v>
                </c:pt>
                <c:pt idx="23">
                  <c:v>5.1699377692675768</c:v>
                </c:pt>
                <c:pt idx="24">
                  <c:v>5.1428020069471216</c:v>
                </c:pt>
                <c:pt idx="25">
                  <c:v>4.8524214347119994</c:v>
                </c:pt>
                <c:pt idx="26">
                  <c:v>-0.553423190216904</c:v>
                </c:pt>
                <c:pt idx="27">
                  <c:v>9.1479820627802724</c:v>
                </c:pt>
                <c:pt idx="28">
                  <c:v>21.726218097447799</c:v>
                </c:pt>
                <c:pt idx="29">
                  <c:v>31.256001536393313</c:v>
                </c:pt>
                <c:pt idx="30">
                  <c:v>29.135246303006568</c:v>
                </c:pt>
                <c:pt idx="31">
                  <c:v>22.305418719211829</c:v>
                </c:pt>
                <c:pt idx="32">
                  <c:v>17.926817431815962</c:v>
                </c:pt>
                <c:pt idx="33">
                  <c:v>17.691508453764044</c:v>
                </c:pt>
                <c:pt idx="34">
                  <c:v>18.361943024105187</c:v>
                </c:pt>
                <c:pt idx="35">
                  <c:v>22.476103777878919</c:v>
                </c:pt>
                <c:pt idx="36">
                  <c:v>26.51</c:v>
                </c:pt>
                <c:pt idx="37">
                  <c:v>31.97</c:v>
                </c:pt>
                <c:pt idx="38">
                  <c:v>35.17</c:v>
                </c:pt>
                <c:pt idx="39">
                  <c:v>26.02</c:v>
                </c:pt>
                <c:pt idx="40">
                  <c:v>16.63</c:v>
                </c:pt>
                <c:pt idx="41">
                  <c:v>12.15</c:v>
                </c:pt>
                <c:pt idx="42">
                  <c:v>20.13</c:v>
                </c:pt>
                <c:pt idx="43">
                  <c:v>30.91</c:v>
                </c:pt>
                <c:pt idx="44">
                  <c:v>36.75</c:v>
                </c:pt>
                <c:pt idx="45">
                  <c:v>36.090000000000003</c:v>
                </c:pt>
                <c:pt idx="46">
                  <c:v>33.68</c:v>
                </c:pt>
                <c:pt idx="47">
                  <c:v>29.01</c:v>
                </c:pt>
                <c:pt idx="48">
                  <c:v>25.63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061-48A1-B54B-9F2C6E9D7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Plátanos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FB0-4C2E-B97B-C0AE90499F32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B0-4C2E-B97B-C0AE90499F32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8.1989097555730694</c:v>
                </c:pt>
                <c:pt idx="1">
                  <c:v>9.90688756110805</c:v>
                </c:pt>
                <c:pt idx="2">
                  <c:v>19.87579756918214</c:v>
                </c:pt>
                <c:pt idx="3">
                  <c:v>29.328875555869217</c:v>
                </c:pt>
                <c:pt idx="4">
                  <c:v>29.337270181987833</c:v>
                </c:pt>
                <c:pt idx="5">
                  <c:v>28.930252873563177</c:v>
                </c:pt>
                <c:pt idx="6">
                  <c:v>26.997258692441932</c:v>
                </c:pt>
                <c:pt idx="7">
                  <c:v>27.278797928819557</c:v>
                </c:pt>
                <c:pt idx="8">
                  <c:v>28.566643501980877</c:v>
                </c:pt>
                <c:pt idx="9">
                  <c:v>21.249124402853198</c:v>
                </c:pt>
                <c:pt idx="10">
                  <c:v>7.5712050000000204</c:v>
                </c:pt>
                <c:pt idx="11">
                  <c:v>2.4761518165212095</c:v>
                </c:pt>
                <c:pt idx="12">
                  <c:v>-6.5482910807759538</c:v>
                </c:pt>
                <c:pt idx="13">
                  <c:v>-8.1833843797855934</c:v>
                </c:pt>
                <c:pt idx="14">
                  <c:v>-2.6002839900603618</c:v>
                </c:pt>
                <c:pt idx="15">
                  <c:v>-4.6507694909521433</c:v>
                </c:pt>
                <c:pt idx="16">
                  <c:v>-11.139503313902424</c:v>
                </c:pt>
                <c:pt idx="17">
                  <c:v>-12.517758484609303</c:v>
                </c:pt>
                <c:pt idx="18">
                  <c:v>-12.225679659351457</c:v>
                </c:pt>
                <c:pt idx="19">
                  <c:v>-15.31833413116324</c:v>
                </c:pt>
                <c:pt idx="20">
                  <c:v>-16.334037724035369</c:v>
                </c:pt>
                <c:pt idx="21">
                  <c:v>-12.843883267831757</c:v>
                </c:pt>
                <c:pt idx="22">
                  <c:v>-5.5788210237116971</c:v>
                </c:pt>
                <c:pt idx="23">
                  <c:v>-0.96058625470389813</c:v>
                </c:pt>
                <c:pt idx="24">
                  <c:v>5.1070840197693599</c:v>
                </c:pt>
                <c:pt idx="25">
                  <c:v>-5.7020744292713488</c:v>
                </c:pt>
                <c:pt idx="26">
                  <c:v>-11.863325740318913</c:v>
                </c:pt>
                <c:pt idx="27">
                  <c:v>0.95778644909543686</c:v>
                </c:pt>
                <c:pt idx="28">
                  <c:v>-13.317757009345797</c:v>
                </c:pt>
                <c:pt idx="29">
                  <c:v>-16.943341753879466</c:v>
                </c:pt>
                <c:pt idx="30">
                  <c:v>-6.6424106726373822</c:v>
                </c:pt>
                <c:pt idx="31">
                  <c:v>2.7605049934049219</c:v>
                </c:pt>
                <c:pt idx="32">
                  <c:v>6.379794200187078</c:v>
                </c:pt>
                <c:pt idx="33">
                  <c:v>11.465029262208589</c:v>
                </c:pt>
                <c:pt idx="34">
                  <c:v>21.059367923599481</c:v>
                </c:pt>
                <c:pt idx="35">
                  <c:v>42.045795420457949</c:v>
                </c:pt>
                <c:pt idx="36">
                  <c:v>63.44</c:v>
                </c:pt>
                <c:pt idx="37">
                  <c:v>82.57</c:v>
                </c:pt>
                <c:pt idx="38">
                  <c:v>78.64</c:v>
                </c:pt>
                <c:pt idx="39">
                  <c:v>46.2</c:v>
                </c:pt>
                <c:pt idx="40">
                  <c:v>63.26</c:v>
                </c:pt>
                <c:pt idx="41">
                  <c:v>75.599999999999994</c:v>
                </c:pt>
                <c:pt idx="42">
                  <c:v>65.89</c:v>
                </c:pt>
                <c:pt idx="43">
                  <c:v>52.95</c:v>
                </c:pt>
                <c:pt idx="44">
                  <c:v>49.04</c:v>
                </c:pt>
                <c:pt idx="45">
                  <c:v>53.35</c:v>
                </c:pt>
                <c:pt idx="46">
                  <c:v>64.12</c:v>
                </c:pt>
                <c:pt idx="47">
                  <c:v>57.22</c:v>
                </c:pt>
                <c:pt idx="48">
                  <c:v>48.84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FB0-4C2E-B97B-C0AE90499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62516198419239E-2"/>
          <c:y val="0.1323005562271454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9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62A-48C8-A285-2B4B49C74319}"/>
              </c:ext>
            </c:extLst>
          </c:dPt>
          <c:dLbls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2A-48C8-A285-2B4B49C74319}"/>
                </c:ext>
              </c:extLst>
            </c:dLbl>
            <c:dLbl>
              <c:idx val="1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2A-48C8-A285-2B4B49C74319}"/>
                </c:ext>
              </c:extLst>
            </c:dLbl>
            <c:dLbl>
              <c:idx val="1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2A-48C8-A285-2B4B49C74319}"/>
                </c:ext>
              </c:extLst>
            </c:dLbl>
            <c:dLbl>
              <c:idx val="2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2A-48C8-A285-2B4B49C74319}"/>
                </c:ext>
              </c:extLst>
            </c:dLbl>
            <c:dLbl>
              <c:idx val="27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62A-48C8-A285-2B4B49C74319}"/>
                </c:ext>
              </c:extLst>
            </c:dLbl>
            <c:dLbl>
              <c:idx val="277"/>
              <c:layout>
                <c:manualLayout>
                  <c:x val="-1.4556372836273507E-2"/>
                  <c:y val="1.6300019716591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2A-48C8-A285-2B4B49C74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'IPC-TRM'!$B$27:$C$304</c:f>
              <c:multiLvlStrCache>
                <c:ptCount val="278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  <c:pt idx="273">
                    <c:v>Octubre</c:v>
                  </c:pt>
                  <c:pt idx="274">
                    <c:v>Noviembre</c:v>
                  </c:pt>
                  <c:pt idx="275">
                    <c:v>Diciembre</c:v>
                  </c:pt>
                  <c:pt idx="276">
                    <c:v>Enero</c:v>
                  </c:pt>
                  <c:pt idx="277">
                    <c:v>Febrero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'IPC-TRM'!$D$27:$D$304</c:f>
              <c:numCache>
                <c:formatCode>General</c:formatCode>
                <c:ptCount val="278"/>
                <c:pt idx="0">
                  <c:v>5.63</c:v>
                </c:pt>
                <c:pt idx="1">
                  <c:v>6.72</c:v>
                </c:pt>
                <c:pt idx="2">
                  <c:v>8.52</c:v>
                </c:pt>
                <c:pt idx="3">
                  <c:v>9.98</c:v>
                </c:pt>
                <c:pt idx="4">
                  <c:v>10.24</c:v>
                </c:pt>
                <c:pt idx="5">
                  <c:v>9.91</c:v>
                </c:pt>
                <c:pt idx="6">
                  <c:v>8.58</c:v>
                </c:pt>
                <c:pt idx="7">
                  <c:v>8.06</c:v>
                </c:pt>
                <c:pt idx="8">
                  <c:v>8.19</c:v>
                </c:pt>
                <c:pt idx="9">
                  <c:v>8.34</c:v>
                </c:pt>
                <c:pt idx="10">
                  <c:v>8.06</c:v>
                </c:pt>
                <c:pt idx="11">
                  <c:v>7.41</c:v>
                </c:pt>
                <c:pt idx="12">
                  <c:v>7.41</c:v>
                </c:pt>
                <c:pt idx="13">
                  <c:v>7.51</c:v>
                </c:pt>
                <c:pt idx="14">
                  <c:v>7.08</c:v>
                </c:pt>
                <c:pt idx="15">
                  <c:v>7.75</c:v>
                </c:pt>
                <c:pt idx="16">
                  <c:v>8.3699999999999992</c:v>
                </c:pt>
                <c:pt idx="17">
                  <c:v>8.4699999999999989</c:v>
                </c:pt>
                <c:pt idx="18">
                  <c:v>9.76</c:v>
                </c:pt>
                <c:pt idx="19">
                  <c:v>10.280000000000001</c:v>
                </c:pt>
                <c:pt idx="20">
                  <c:v>10.59</c:v>
                </c:pt>
                <c:pt idx="21">
                  <c:v>10.54</c:v>
                </c:pt>
                <c:pt idx="22">
                  <c:v>10.15</c:v>
                </c:pt>
                <c:pt idx="23">
                  <c:v>10.549999999999999</c:v>
                </c:pt>
                <c:pt idx="24">
                  <c:v>9.92</c:v>
                </c:pt>
                <c:pt idx="25">
                  <c:v>8.3699999999999992</c:v>
                </c:pt>
                <c:pt idx="26">
                  <c:v>7.19</c:v>
                </c:pt>
                <c:pt idx="27">
                  <c:v>6.64</c:v>
                </c:pt>
                <c:pt idx="28">
                  <c:v>7.68</c:v>
                </c:pt>
                <c:pt idx="29">
                  <c:v>9.19</c:v>
                </c:pt>
                <c:pt idx="30">
                  <c:v>8.91</c:v>
                </c:pt>
                <c:pt idx="31">
                  <c:v>8.4</c:v>
                </c:pt>
                <c:pt idx="32">
                  <c:v>8.5599999999999987</c:v>
                </c:pt>
                <c:pt idx="33">
                  <c:v>9.7900000000000009</c:v>
                </c:pt>
                <c:pt idx="34">
                  <c:v>11.51</c:v>
                </c:pt>
                <c:pt idx="35">
                  <c:v>10.92</c:v>
                </c:pt>
                <c:pt idx="36">
                  <c:v>10.65</c:v>
                </c:pt>
                <c:pt idx="37">
                  <c:v>9.35</c:v>
                </c:pt>
                <c:pt idx="38">
                  <c:v>9.879999999999999</c:v>
                </c:pt>
                <c:pt idx="39">
                  <c:v>10.76</c:v>
                </c:pt>
                <c:pt idx="40">
                  <c:v>9.75</c:v>
                </c:pt>
                <c:pt idx="41">
                  <c:v>7.7399999999999993</c:v>
                </c:pt>
                <c:pt idx="42">
                  <c:v>7.39</c:v>
                </c:pt>
                <c:pt idx="43">
                  <c:v>7.46</c:v>
                </c:pt>
                <c:pt idx="44">
                  <c:v>6.52</c:v>
                </c:pt>
                <c:pt idx="45">
                  <c:v>5.1400000000000006</c:v>
                </c:pt>
                <c:pt idx="46">
                  <c:v>4.22</c:v>
                </c:pt>
                <c:pt idx="47">
                  <c:v>5.3199999999999994</c:v>
                </c:pt>
                <c:pt idx="48">
                  <c:v>5.4399999999999995</c:v>
                </c:pt>
                <c:pt idx="49">
                  <c:v>6.3</c:v>
                </c:pt>
                <c:pt idx="50">
                  <c:v>6.5600000000000005</c:v>
                </c:pt>
                <c:pt idx="51">
                  <c:v>4.71</c:v>
                </c:pt>
                <c:pt idx="52">
                  <c:v>4.67</c:v>
                </c:pt>
                <c:pt idx="53">
                  <c:v>6.49</c:v>
                </c:pt>
                <c:pt idx="54">
                  <c:v>6.58</c:v>
                </c:pt>
                <c:pt idx="55">
                  <c:v>6.5699999999999994</c:v>
                </c:pt>
                <c:pt idx="56">
                  <c:v>7.21</c:v>
                </c:pt>
                <c:pt idx="57">
                  <c:v>7.23</c:v>
                </c:pt>
                <c:pt idx="58">
                  <c:v>6.77</c:v>
                </c:pt>
                <c:pt idx="59">
                  <c:v>5.43</c:v>
                </c:pt>
                <c:pt idx="60">
                  <c:v>5.53</c:v>
                </c:pt>
                <c:pt idx="61">
                  <c:v>5.43</c:v>
                </c:pt>
                <c:pt idx="62">
                  <c:v>5.4899999999999993</c:v>
                </c:pt>
                <c:pt idx="63">
                  <c:v>5.8000000000000007</c:v>
                </c:pt>
                <c:pt idx="64">
                  <c:v>5.9700000000000006</c:v>
                </c:pt>
                <c:pt idx="65">
                  <c:v>6.05</c:v>
                </c:pt>
                <c:pt idx="66">
                  <c:v>6.52</c:v>
                </c:pt>
                <c:pt idx="67">
                  <c:v>6.12</c:v>
                </c:pt>
                <c:pt idx="68">
                  <c:v>6.35</c:v>
                </c:pt>
                <c:pt idx="69">
                  <c:v>7.0000000000000009</c:v>
                </c:pt>
                <c:pt idx="70">
                  <c:v>6.72</c:v>
                </c:pt>
                <c:pt idx="71">
                  <c:v>6.5600000000000005</c:v>
                </c:pt>
                <c:pt idx="72">
                  <c:v>6.12</c:v>
                </c:pt>
                <c:pt idx="73">
                  <c:v>5.3900000000000006</c:v>
                </c:pt>
                <c:pt idx="74">
                  <c:v>5.2299999999999995</c:v>
                </c:pt>
                <c:pt idx="75">
                  <c:v>5.47</c:v>
                </c:pt>
                <c:pt idx="76">
                  <c:v>5.2200000000000006</c:v>
                </c:pt>
                <c:pt idx="77">
                  <c:v>4.72</c:v>
                </c:pt>
                <c:pt idx="78">
                  <c:v>5.53</c:v>
                </c:pt>
                <c:pt idx="79">
                  <c:v>6.419999999999999</c:v>
                </c:pt>
                <c:pt idx="80">
                  <c:v>6.02</c:v>
                </c:pt>
                <c:pt idx="81">
                  <c:v>5.3100000000000005</c:v>
                </c:pt>
                <c:pt idx="82">
                  <c:v>5.41</c:v>
                </c:pt>
                <c:pt idx="83">
                  <c:v>5.6800000000000006</c:v>
                </c:pt>
                <c:pt idx="84">
                  <c:v>5.81</c:v>
                </c:pt>
                <c:pt idx="85">
                  <c:v>7.32</c:v>
                </c:pt>
                <c:pt idx="86">
                  <c:v>8.9</c:v>
                </c:pt>
                <c:pt idx="87">
                  <c:v>10.040000000000001</c:v>
                </c:pt>
                <c:pt idx="88">
                  <c:v>10.01</c:v>
                </c:pt>
                <c:pt idx="89">
                  <c:v>9.69</c:v>
                </c:pt>
                <c:pt idx="90">
                  <c:v>8.93</c:v>
                </c:pt>
                <c:pt idx="91">
                  <c:v>7.23</c:v>
                </c:pt>
                <c:pt idx="92">
                  <c:v>6.9599999999999991</c:v>
                </c:pt>
                <c:pt idx="93">
                  <c:v>6.98</c:v>
                </c:pt>
                <c:pt idx="94">
                  <c:v>7.7200000000000006</c:v>
                </c:pt>
                <c:pt idx="95">
                  <c:v>8.51</c:v>
                </c:pt>
                <c:pt idx="96">
                  <c:v>9.39</c:v>
                </c:pt>
                <c:pt idx="97">
                  <c:v>10.459999999999999</c:v>
                </c:pt>
                <c:pt idx="98">
                  <c:v>8.61</c:v>
                </c:pt>
                <c:pt idx="99">
                  <c:v>7.82</c:v>
                </c:pt>
                <c:pt idx="100">
                  <c:v>9.73</c:v>
                </c:pt>
                <c:pt idx="101">
                  <c:v>11.98</c:v>
                </c:pt>
                <c:pt idx="102">
                  <c:v>13</c:v>
                </c:pt>
                <c:pt idx="103">
                  <c:v>14.180000000000001</c:v>
                </c:pt>
                <c:pt idx="104">
                  <c:v>12.770000000000001</c:v>
                </c:pt>
                <c:pt idx="105">
                  <c:v>13.15</c:v>
                </c:pt>
                <c:pt idx="106">
                  <c:v>12.950000000000001</c:v>
                </c:pt>
                <c:pt idx="107">
                  <c:v>13.170000000000002</c:v>
                </c:pt>
                <c:pt idx="108">
                  <c:v>12.24</c:v>
                </c:pt>
                <c:pt idx="109">
                  <c:v>9.5</c:v>
                </c:pt>
                <c:pt idx="110">
                  <c:v>8.67</c:v>
                </c:pt>
                <c:pt idx="111">
                  <c:v>7.93</c:v>
                </c:pt>
                <c:pt idx="112">
                  <c:v>5.5100000000000007</c:v>
                </c:pt>
                <c:pt idx="113">
                  <c:v>2.8000000000000003</c:v>
                </c:pt>
                <c:pt idx="114">
                  <c:v>1.51</c:v>
                </c:pt>
                <c:pt idx="115">
                  <c:v>1.46</c:v>
                </c:pt>
                <c:pt idx="116">
                  <c:v>2.23</c:v>
                </c:pt>
                <c:pt idx="117">
                  <c:v>1.6400000000000001</c:v>
                </c:pt>
                <c:pt idx="118">
                  <c:v>0.69</c:v>
                </c:pt>
                <c:pt idx="119">
                  <c:v>-0.32</c:v>
                </c:pt>
                <c:pt idx="120" formatCode="0.00">
                  <c:v>-2.57</c:v>
                </c:pt>
                <c:pt idx="121" formatCode="0.00">
                  <c:v>-1.56</c:v>
                </c:pt>
                <c:pt idx="122" formatCode="0.00">
                  <c:v>-1.08</c:v>
                </c:pt>
                <c:pt idx="123" formatCode="0.00">
                  <c:v>-0.23</c:v>
                </c:pt>
                <c:pt idx="124" formatCode="0.00">
                  <c:v>-0.28999999999999998</c:v>
                </c:pt>
                <c:pt idx="125" formatCode="0.00">
                  <c:v>0.39</c:v>
                </c:pt>
                <c:pt idx="126" formatCode="0.00">
                  <c:v>0.67</c:v>
                </c:pt>
                <c:pt idx="127" formatCode="0.00">
                  <c:v>0.75</c:v>
                </c:pt>
                <c:pt idx="128" formatCode="0.00">
                  <c:v>0.65</c:v>
                </c:pt>
                <c:pt idx="129" formatCode="0.00">
                  <c:v>0.54</c:v>
                </c:pt>
                <c:pt idx="130" formatCode="0.00">
                  <c:v>1.54</c:v>
                </c:pt>
                <c:pt idx="131" formatCode="0.00">
                  <c:v>3.9</c:v>
                </c:pt>
                <c:pt idx="132" formatCode="0.00">
                  <c:v>4.91</c:v>
                </c:pt>
                <c:pt idx="133" formatCode="0.00">
                  <c:v>4.03</c:v>
                </c:pt>
                <c:pt idx="134" formatCode="0.00">
                  <c:v>3.4</c:v>
                </c:pt>
                <c:pt idx="135" formatCode="0.00">
                  <c:v>1.83</c:v>
                </c:pt>
                <c:pt idx="136" formatCode="0.00">
                  <c:v>2.99</c:v>
                </c:pt>
                <c:pt idx="137" formatCode="0.00">
                  <c:v>3.7</c:v>
                </c:pt>
                <c:pt idx="138" formatCode="0.00">
                  <c:v>4.63</c:v>
                </c:pt>
                <c:pt idx="139" formatCode="0.00">
                  <c:v>4.41</c:v>
                </c:pt>
                <c:pt idx="140" formatCode="0.00">
                  <c:v>5.9</c:v>
                </c:pt>
                <c:pt idx="141" formatCode="0.00">
                  <c:v>7.22</c:v>
                </c:pt>
                <c:pt idx="142" formatCode="0.00">
                  <c:v>6.78</c:v>
                </c:pt>
                <c:pt idx="143" formatCode="0.00">
                  <c:v>5.13</c:v>
                </c:pt>
                <c:pt idx="144" formatCode="0.00">
                  <c:v>4.51</c:v>
                </c:pt>
                <c:pt idx="145" formatCode="0.00">
                  <c:v>4.29</c:v>
                </c:pt>
                <c:pt idx="146" formatCode="0.00">
                  <c:v>3.99</c:v>
                </c:pt>
                <c:pt idx="147" formatCode="0.00">
                  <c:v>4.62</c:v>
                </c:pt>
                <c:pt idx="148" formatCode="0.00">
                  <c:v>4.25</c:v>
                </c:pt>
                <c:pt idx="149" formatCode="0.00">
                  <c:v>3.65</c:v>
                </c:pt>
                <c:pt idx="150" formatCode="0.00">
                  <c:v>3.11</c:v>
                </c:pt>
                <c:pt idx="151" formatCode="0.00">
                  <c:v>3.42</c:v>
                </c:pt>
                <c:pt idx="152" formatCode="0.00">
                  <c:v>2.95</c:v>
                </c:pt>
                <c:pt idx="153" formatCode="0.00">
                  <c:v>2.8</c:v>
                </c:pt>
                <c:pt idx="154" formatCode="0.00">
                  <c:v>2.1</c:v>
                </c:pt>
                <c:pt idx="155" formatCode="0.00">
                  <c:v>1.48</c:v>
                </c:pt>
                <c:pt idx="156" formatCode="0.00">
                  <c:v>0.73</c:v>
                </c:pt>
                <c:pt idx="157" formatCode="0.00">
                  <c:v>0.13</c:v>
                </c:pt>
                <c:pt idx="158" formatCode="0.00">
                  <c:v>0.62</c:v>
                </c:pt>
                <c:pt idx="159" formatCode="0.00">
                  <c:v>0.81</c:v>
                </c:pt>
                <c:pt idx="160" formatCode="0.00">
                  <c:v>0.39</c:v>
                </c:pt>
                <c:pt idx="161" formatCode="0.00">
                  <c:v>0.38</c:v>
                </c:pt>
                <c:pt idx="162" formatCode="0.00">
                  <c:v>0.84</c:v>
                </c:pt>
                <c:pt idx="163" formatCode="0.00">
                  <c:v>0.99</c:v>
                </c:pt>
                <c:pt idx="164" formatCode="0.00">
                  <c:v>1.3</c:v>
                </c:pt>
                <c:pt idx="165" formatCode="0.00">
                  <c:v>-0.52</c:v>
                </c:pt>
                <c:pt idx="166" formatCode="0.00">
                  <c:v>-0.48</c:v>
                </c:pt>
                <c:pt idx="167" formatCode="0.00">
                  <c:v>-0.23</c:v>
                </c:pt>
                <c:pt idx="168" formatCode="0.00">
                  <c:v>0.26</c:v>
                </c:pt>
                <c:pt idx="169" formatCode="0.00">
                  <c:v>0.82</c:v>
                </c:pt>
                <c:pt idx="170" formatCode="0.00">
                  <c:v>1.37</c:v>
                </c:pt>
                <c:pt idx="171" formatCode="0.00">
                  <c:v>1.78</c:v>
                </c:pt>
                <c:pt idx="172" formatCode="0.00">
                  <c:v>3.18</c:v>
                </c:pt>
                <c:pt idx="173" formatCode="0.00">
                  <c:v>2.92</c:v>
                </c:pt>
                <c:pt idx="174" formatCode="0.00">
                  <c:v>3.18</c:v>
                </c:pt>
                <c:pt idx="175" formatCode="0.00">
                  <c:v>3.47</c:v>
                </c:pt>
                <c:pt idx="176" formatCode="0.00">
                  <c:v>3.25</c:v>
                </c:pt>
                <c:pt idx="177" formatCode="0.00">
                  <c:v>4.66</c:v>
                </c:pt>
                <c:pt idx="178" formatCode="0.00">
                  <c:v>5.49</c:v>
                </c:pt>
                <c:pt idx="179" formatCode="0.00">
                  <c:v>5.24</c:v>
                </c:pt>
                <c:pt idx="180" formatCode="0.00">
                  <c:v>6.25</c:v>
                </c:pt>
                <c:pt idx="181" formatCode="0.00">
                  <c:v>8.3800000000000008</c:v>
                </c:pt>
                <c:pt idx="182" formatCode="0.00">
                  <c:v>9.1199999999999992</c:v>
                </c:pt>
                <c:pt idx="183" formatCode="0.00">
                  <c:v>9.09</c:v>
                </c:pt>
                <c:pt idx="184" formatCode="0.00">
                  <c:v>6.94</c:v>
                </c:pt>
                <c:pt idx="185" formatCode="0.00">
                  <c:v>6.99</c:v>
                </c:pt>
                <c:pt idx="186" formatCode="0.00">
                  <c:v>6.2</c:v>
                </c:pt>
                <c:pt idx="187" formatCode="0.00">
                  <c:v>6.86</c:v>
                </c:pt>
                <c:pt idx="188" formatCode="0.00">
                  <c:v>8.4600000000000009</c:v>
                </c:pt>
                <c:pt idx="189" formatCode="0.00">
                  <c:v>10.41</c:v>
                </c:pt>
                <c:pt idx="190" formatCode="0.00">
                  <c:v>11.69</c:v>
                </c:pt>
                <c:pt idx="191" formatCode="0.00">
                  <c:v>13.08</c:v>
                </c:pt>
                <c:pt idx="192" formatCode="0.00">
                  <c:v>14.75</c:v>
                </c:pt>
                <c:pt idx="193" formatCode="0.00">
                  <c:v>13.98</c:v>
                </c:pt>
                <c:pt idx="194" formatCode="0.00">
                  <c:v>14.48</c:v>
                </c:pt>
                <c:pt idx="195" formatCode="0.00">
                  <c:v>14.88</c:v>
                </c:pt>
                <c:pt idx="196" formatCode="0.00">
                  <c:v>15.92</c:v>
                </c:pt>
                <c:pt idx="197" formatCode="0.00">
                  <c:v>17.03</c:v>
                </c:pt>
                <c:pt idx="198" formatCode="0.00">
                  <c:v>18.940000000000001</c:v>
                </c:pt>
                <c:pt idx="199" formatCode="0.00">
                  <c:v>14.86</c:v>
                </c:pt>
                <c:pt idx="200" formatCode="0.00">
                  <c:v>11.23</c:v>
                </c:pt>
                <c:pt idx="201" formatCode="0.00">
                  <c:v>8.48</c:v>
                </c:pt>
                <c:pt idx="202" formatCode="0.00">
                  <c:v>7.18</c:v>
                </c:pt>
                <c:pt idx="203" formatCode="0.00">
                  <c:v>6.65</c:v>
                </c:pt>
                <c:pt idx="204" formatCode="0.00">
                  <c:v>4.59</c:v>
                </c:pt>
                <c:pt idx="205" formatCode="0.00">
                  <c:v>3.5</c:v>
                </c:pt>
                <c:pt idx="206" formatCode="0.00">
                  <c:v>1.46</c:v>
                </c:pt>
                <c:pt idx="207" formatCode="0.00">
                  <c:v>0.19</c:v>
                </c:pt>
                <c:pt idx="208" formatCode="0.00">
                  <c:v>-0.26</c:v>
                </c:pt>
                <c:pt idx="209" formatCode="0.00">
                  <c:v>-1.21</c:v>
                </c:pt>
                <c:pt idx="210" formatCode="0.00">
                  <c:v>-2.62</c:v>
                </c:pt>
                <c:pt idx="211" formatCode="0.00">
                  <c:v>-0.25</c:v>
                </c:pt>
                <c:pt idx="212" formatCode="0.00">
                  <c:v>0.59</c:v>
                </c:pt>
                <c:pt idx="213" formatCode="0.00">
                  <c:v>1.0900000000000001</c:v>
                </c:pt>
                <c:pt idx="214" formatCode="0.00">
                  <c:v>1.1100000000000001</c:v>
                </c:pt>
                <c:pt idx="215" formatCode="0.00">
                  <c:v>0.48</c:v>
                </c:pt>
                <c:pt idx="216" formatCode="0.00">
                  <c:v>0.37</c:v>
                </c:pt>
                <c:pt idx="217" formatCode="0.00">
                  <c:v>-0.19</c:v>
                </c:pt>
                <c:pt idx="218" formatCode="0.00">
                  <c:v>-0.06</c:v>
                </c:pt>
                <c:pt idx="219" formatCode="0.00">
                  <c:v>0.68</c:v>
                </c:pt>
                <c:pt idx="220" formatCode="0.00">
                  <c:v>0.78</c:v>
                </c:pt>
                <c:pt idx="221" formatCode="0.00">
                  <c:v>1.1100000000000001</c:v>
                </c:pt>
                <c:pt idx="222" formatCode="0.00">
                  <c:v>0.3</c:v>
                </c:pt>
                <c:pt idx="223" formatCode="0.00">
                  <c:v>0.39</c:v>
                </c:pt>
                <c:pt idx="224" formatCode="0.00">
                  <c:v>1.47</c:v>
                </c:pt>
                <c:pt idx="225" formatCode="0.00">
                  <c:v>1.67</c:v>
                </c:pt>
                <c:pt idx="226" formatCode="0.00">
                  <c:v>1.61</c:v>
                </c:pt>
                <c:pt idx="227" formatCode="0.00">
                  <c:v>1.87</c:v>
                </c:pt>
                <c:pt idx="228" formatCode="0.00">
                  <c:v>2.0736863297765353</c:v>
                </c:pt>
                <c:pt idx="229" formatCode="0.00">
                  <c:v>2.2848515349773777</c:v>
                </c:pt>
                <c:pt idx="230" formatCode="0.00">
                  <c:v>3.2404146120559574</c:v>
                </c:pt>
                <c:pt idx="231" formatCode="0.00">
                  <c:v>3.4420832086201898</c:v>
                </c:pt>
                <c:pt idx="232" formatCode="0.00">
                  <c:v>4.0374838002193059</c:v>
                </c:pt>
                <c:pt idx="233" formatCode="0.00">
                  <c:v>4.9665902064426177</c:v>
                </c:pt>
                <c:pt idx="234" formatCode="0.00">
                  <c:v>6.5794768611669951</c:v>
                </c:pt>
                <c:pt idx="235" formatCode="0.00">
                  <c:v>6.4172198752765865</c:v>
                </c:pt>
                <c:pt idx="236" formatCode="0.00">
                  <c:v>6.4816670006010924</c:v>
                </c:pt>
                <c:pt idx="237" formatCode="0.00">
                  <c:v>6.8699227760505579</c:v>
                </c:pt>
                <c:pt idx="238" formatCode="0.00">
                  <c:v>6.4318683523981548</c:v>
                </c:pt>
                <c:pt idx="239" formatCode="0.00">
                  <c:v>5.8</c:v>
                </c:pt>
                <c:pt idx="240" formatCode="0.00">
                  <c:v>5.13</c:v>
                </c:pt>
                <c:pt idx="241" formatCode="0.00">
                  <c:v>5.87</c:v>
                </c:pt>
                <c:pt idx="242" formatCode="0.00">
                  <c:v>7.19</c:v>
                </c:pt>
                <c:pt idx="243" formatCode="0.00">
                  <c:v>8.23</c:v>
                </c:pt>
                <c:pt idx="244" formatCode="0.00">
                  <c:v>7.57</c:v>
                </c:pt>
                <c:pt idx="245" formatCode="0.00">
                  <c:v>6.55</c:v>
                </c:pt>
                <c:pt idx="246" formatCode="0.00">
                  <c:v>5</c:v>
                </c:pt>
                <c:pt idx="247" formatCode="0.00">
                  <c:v>4.66</c:v>
                </c:pt>
                <c:pt idx="248" formatCode="0.00">
                  <c:v>4.13</c:v>
                </c:pt>
                <c:pt idx="249" formatCode="0.00">
                  <c:v>3.54</c:v>
                </c:pt>
                <c:pt idx="250" formatCode="0.00">
                  <c:v>4.09</c:v>
                </c:pt>
                <c:pt idx="251" formatCode="0.00">
                  <c:v>4.8</c:v>
                </c:pt>
                <c:pt idx="252" formatCode="0.00">
                  <c:v>5.51</c:v>
                </c:pt>
                <c:pt idx="253" formatCode="0.00">
                  <c:v>5.0199999999999996</c:v>
                </c:pt>
                <c:pt idx="254" formatCode="0.00">
                  <c:v>3.92</c:v>
                </c:pt>
                <c:pt idx="255" formatCode="0.00">
                  <c:v>3.98</c:v>
                </c:pt>
                <c:pt idx="256" formatCode="0.00">
                  <c:v>9.52</c:v>
                </c:pt>
                <c:pt idx="257" formatCode="0.00">
                  <c:v>8.52</c:v>
                </c:pt>
                <c:pt idx="258" formatCode="0.00">
                  <c:v>9.81</c:v>
                </c:pt>
                <c:pt idx="259" formatCode="0.00">
                  <c:v>11.5</c:v>
                </c:pt>
                <c:pt idx="260" formatCode="0.00">
                  <c:v>12.4</c:v>
                </c:pt>
                <c:pt idx="261" formatCode="0.00">
                  <c:v>13.76</c:v>
                </c:pt>
                <c:pt idx="262" formatCode="0.00">
                  <c:v>15.34</c:v>
                </c:pt>
                <c:pt idx="263" formatCode="0.00">
                  <c:v>17.23</c:v>
                </c:pt>
                <c:pt idx="264" formatCode="0.00">
                  <c:v>19.940000000000001</c:v>
                </c:pt>
                <c:pt idx="265" formatCode="0.00">
                  <c:v>23.3</c:v>
                </c:pt>
                <c:pt idx="266" formatCode="0.00">
                  <c:v>25.37</c:v>
                </c:pt>
                <c:pt idx="267" formatCode="_(* #,##0.00_);_(* \(#,##0.00\);_(* &quot;-&quot;??_);_(@_)">
                  <c:v>26.17</c:v>
                </c:pt>
                <c:pt idx="268" formatCode="_(* #,##0.00_);_(* \(#,##0.00\);_(* &quot;-&quot;??_);_(@_)">
                  <c:v>21.6</c:v>
                </c:pt>
                <c:pt idx="269" formatCode="_(* #,##0.00_);_(* \(#,##0.00\);_(* &quot;-&quot;??_);_(@_)">
                  <c:v>23.65</c:v>
                </c:pt>
                <c:pt idx="270" formatCode="_(* #,##0.00_);_(* \(#,##0.00\);_(* &quot;-&quot;??_);_(@_)">
                  <c:v>24.61</c:v>
                </c:pt>
                <c:pt idx="271" formatCode="_(* #,##0.00_);_(* \(#,##0.00\);_(* &quot;-&quot;??_);_(@_)">
                  <c:v>25.57</c:v>
                </c:pt>
                <c:pt idx="272" formatCode="_(* #,##0.00_);_(* \(#,##0.00\);_(* &quot;-&quot;??_);_(@_)">
                  <c:v>26.62</c:v>
                </c:pt>
                <c:pt idx="273" formatCode="_(* #,##0.00_);_(* \(#,##0.00\);_(* &quot;-&quot;??_);_(@_)">
                  <c:v>27.02</c:v>
                </c:pt>
                <c:pt idx="274" formatCode="_(* #,##0.00_);_(* \(#,##0.00\);_(* &quot;-&quot;??_);_(@_)">
                  <c:v>27.08</c:v>
                </c:pt>
                <c:pt idx="275" formatCode="_(* #,##0.00_);_(* \(#,##0.00\);_(* &quot;-&quot;??_);_(@_)">
                  <c:v>27.81</c:v>
                </c:pt>
                <c:pt idx="276" formatCode="_(* #,##0.00_);_(* \(#,##0.00\);_(* &quot;-&quot;??_);_(@_)">
                  <c:v>26.18</c:v>
                </c:pt>
                <c:pt idx="277" formatCode="_(* #,##0.00_);_(* \(#,##0.00\);_(* &quot;-&quot;??_);_(@_)">
                  <c:v>24.14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C62A-48C8-A285-2B4B49C74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'IPC-TRM'!$B$27:$C$304</c:f>
              <c:multiLvlStrCache>
                <c:ptCount val="278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  <c:pt idx="271">
                    <c:v>Agosto</c:v>
                  </c:pt>
                  <c:pt idx="272">
                    <c:v>Septiembre</c:v>
                  </c:pt>
                  <c:pt idx="273">
                    <c:v>Octubre</c:v>
                  </c:pt>
                  <c:pt idx="274">
                    <c:v>Noviembre</c:v>
                  </c:pt>
                  <c:pt idx="275">
                    <c:v>Diciembre</c:v>
                  </c:pt>
                  <c:pt idx="276">
                    <c:v>Enero</c:v>
                  </c:pt>
                  <c:pt idx="277">
                    <c:v>Febrero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'IPC-TRM'!$E$27:$E$304</c:f>
              <c:numCache>
                <c:formatCode>#,##0</c:formatCode>
                <c:ptCount val="278"/>
                <c:pt idx="0">
                  <c:v>1923.57</c:v>
                </c:pt>
                <c:pt idx="1">
                  <c:v>1950.64</c:v>
                </c:pt>
                <c:pt idx="2">
                  <c:v>1956.25</c:v>
                </c:pt>
                <c:pt idx="3">
                  <c:v>1986.77</c:v>
                </c:pt>
                <c:pt idx="4">
                  <c:v>2055.69</c:v>
                </c:pt>
                <c:pt idx="5">
                  <c:v>2120.17</c:v>
                </c:pt>
                <c:pt idx="6">
                  <c:v>2161.34</c:v>
                </c:pt>
                <c:pt idx="7">
                  <c:v>2187.38</c:v>
                </c:pt>
                <c:pt idx="8">
                  <c:v>2213.7600000000002</c:v>
                </c:pt>
                <c:pt idx="9">
                  <c:v>2176.61</c:v>
                </c:pt>
                <c:pt idx="10">
                  <c:v>2136.63</c:v>
                </c:pt>
                <c:pt idx="11">
                  <c:v>2186.21</c:v>
                </c:pt>
                <c:pt idx="12">
                  <c:v>2241.4</c:v>
                </c:pt>
                <c:pt idx="13">
                  <c:v>2243.42</c:v>
                </c:pt>
                <c:pt idx="14">
                  <c:v>2278.7800000000002</c:v>
                </c:pt>
                <c:pt idx="15">
                  <c:v>2323.1</c:v>
                </c:pt>
                <c:pt idx="16">
                  <c:v>2346.9299999999998</c:v>
                </c:pt>
                <c:pt idx="17">
                  <c:v>2305.66</c:v>
                </c:pt>
                <c:pt idx="18">
                  <c:v>2304.2800000000002</c:v>
                </c:pt>
                <c:pt idx="19">
                  <c:v>2288.9</c:v>
                </c:pt>
                <c:pt idx="20">
                  <c:v>2328.23</c:v>
                </c:pt>
                <c:pt idx="21">
                  <c:v>2320.65</c:v>
                </c:pt>
                <c:pt idx="22">
                  <c:v>2310.4699999999998</c:v>
                </c:pt>
                <c:pt idx="23">
                  <c:v>2306.9</c:v>
                </c:pt>
                <c:pt idx="24">
                  <c:v>2274.96</c:v>
                </c:pt>
                <c:pt idx="25">
                  <c:v>2286.6999999999998</c:v>
                </c:pt>
                <c:pt idx="26">
                  <c:v>2282.33</c:v>
                </c:pt>
                <c:pt idx="27">
                  <c:v>2263.11</c:v>
                </c:pt>
                <c:pt idx="28">
                  <c:v>2310.2399999999998</c:v>
                </c:pt>
                <c:pt idx="29">
                  <c:v>2364.25</c:v>
                </c:pt>
                <c:pt idx="30">
                  <c:v>2506.7199999999998</c:v>
                </c:pt>
                <c:pt idx="31">
                  <c:v>2647.22</c:v>
                </c:pt>
                <c:pt idx="32">
                  <c:v>2751.23</c:v>
                </c:pt>
                <c:pt idx="33">
                  <c:v>2827.86</c:v>
                </c:pt>
                <c:pt idx="34">
                  <c:v>2726.66</c:v>
                </c:pt>
                <c:pt idx="35">
                  <c:v>2814.89</c:v>
                </c:pt>
                <c:pt idx="36">
                  <c:v>2913</c:v>
                </c:pt>
                <c:pt idx="37">
                  <c:v>2951.86</c:v>
                </c:pt>
                <c:pt idx="38">
                  <c:v>2959.01</c:v>
                </c:pt>
                <c:pt idx="39">
                  <c:v>2926.62</c:v>
                </c:pt>
                <c:pt idx="40">
                  <c:v>2858.94</c:v>
                </c:pt>
                <c:pt idx="41">
                  <c:v>2826.95</c:v>
                </c:pt>
                <c:pt idx="42">
                  <c:v>2858.82</c:v>
                </c:pt>
                <c:pt idx="43">
                  <c:v>2867.29</c:v>
                </c:pt>
                <c:pt idx="44">
                  <c:v>2840.08</c:v>
                </c:pt>
                <c:pt idx="45">
                  <c:v>2876.2</c:v>
                </c:pt>
                <c:pt idx="46">
                  <c:v>2844.55</c:v>
                </c:pt>
                <c:pt idx="47">
                  <c:v>2807.2</c:v>
                </c:pt>
                <c:pt idx="48">
                  <c:v>2749.14</c:v>
                </c:pt>
                <c:pt idx="49">
                  <c:v>2717.94</c:v>
                </c:pt>
                <c:pt idx="50">
                  <c:v>2670.8</c:v>
                </c:pt>
                <c:pt idx="51">
                  <c:v>2639.6</c:v>
                </c:pt>
                <c:pt idx="52">
                  <c:v>2719.43</c:v>
                </c:pt>
                <c:pt idx="53">
                  <c:v>2716.56</c:v>
                </c:pt>
                <c:pt idx="54">
                  <c:v>2653.32</c:v>
                </c:pt>
                <c:pt idx="55">
                  <c:v>2598.59</c:v>
                </c:pt>
                <c:pt idx="56">
                  <c:v>2552.7800000000002</c:v>
                </c:pt>
                <c:pt idx="57">
                  <c:v>2580.6999999999998</c:v>
                </c:pt>
                <c:pt idx="58">
                  <c:v>2530.19</c:v>
                </c:pt>
                <c:pt idx="59">
                  <c:v>2411.37</c:v>
                </c:pt>
                <c:pt idx="60">
                  <c:v>2362.96</c:v>
                </c:pt>
                <c:pt idx="61">
                  <c:v>2340.4899999999998</c:v>
                </c:pt>
                <c:pt idx="62">
                  <c:v>2353.71</c:v>
                </c:pt>
                <c:pt idx="63">
                  <c:v>2350.0100000000002</c:v>
                </c:pt>
                <c:pt idx="64">
                  <c:v>2339.2199999999998</c:v>
                </c:pt>
                <c:pt idx="65">
                  <c:v>2331.79</c:v>
                </c:pt>
                <c:pt idx="66">
                  <c:v>2323.38</c:v>
                </c:pt>
                <c:pt idx="67">
                  <c:v>2306.19</c:v>
                </c:pt>
                <c:pt idx="68">
                  <c:v>2294.52</c:v>
                </c:pt>
                <c:pt idx="69">
                  <c:v>2292.5500000000002</c:v>
                </c:pt>
                <c:pt idx="70">
                  <c:v>2279.85</c:v>
                </c:pt>
                <c:pt idx="71">
                  <c:v>2278.91</c:v>
                </c:pt>
                <c:pt idx="72">
                  <c:v>2273.66</c:v>
                </c:pt>
                <c:pt idx="73">
                  <c:v>2256.2399999999998</c:v>
                </c:pt>
                <c:pt idx="74">
                  <c:v>2262.36</c:v>
                </c:pt>
                <c:pt idx="75">
                  <c:v>2334.29</c:v>
                </c:pt>
                <c:pt idx="76">
                  <c:v>2417.9899999999998</c:v>
                </c:pt>
                <c:pt idx="77">
                  <c:v>2542.2399999999998</c:v>
                </c:pt>
                <c:pt idx="78">
                  <c:v>2511.7399999999998</c:v>
                </c:pt>
                <c:pt idx="79">
                  <c:v>2389.65</c:v>
                </c:pt>
                <c:pt idx="80">
                  <c:v>2398.88</c:v>
                </c:pt>
                <c:pt idx="81">
                  <c:v>2364.29</c:v>
                </c:pt>
                <c:pt idx="82">
                  <c:v>2290.46</c:v>
                </c:pt>
                <c:pt idx="83">
                  <c:v>2261.33526315789</c:v>
                </c:pt>
                <c:pt idx="84">
                  <c:v>2237.06</c:v>
                </c:pt>
                <c:pt idx="85">
                  <c:v>2227.63</c:v>
                </c:pt>
                <c:pt idx="86">
                  <c:v>2201.39</c:v>
                </c:pt>
                <c:pt idx="87">
                  <c:v>2144.6</c:v>
                </c:pt>
                <c:pt idx="88">
                  <c:v>2007.91</c:v>
                </c:pt>
                <c:pt idx="89">
                  <c:v>1923.76</c:v>
                </c:pt>
                <c:pt idx="90">
                  <c:v>1950.87</c:v>
                </c:pt>
                <c:pt idx="91">
                  <c:v>2058.2800000000002</c:v>
                </c:pt>
                <c:pt idx="92">
                  <c:v>2117.0500000000002</c:v>
                </c:pt>
                <c:pt idx="93">
                  <c:v>2003.26</c:v>
                </c:pt>
                <c:pt idx="94">
                  <c:v>2047.72</c:v>
                </c:pt>
                <c:pt idx="95">
                  <c:v>2014.2014999999999</c:v>
                </c:pt>
                <c:pt idx="96">
                  <c:v>1980.59</c:v>
                </c:pt>
                <c:pt idx="97">
                  <c:v>1903.27</c:v>
                </c:pt>
                <c:pt idx="98">
                  <c:v>1846.9</c:v>
                </c:pt>
                <c:pt idx="99">
                  <c:v>1796.13</c:v>
                </c:pt>
                <c:pt idx="100">
                  <c:v>1778.01</c:v>
                </c:pt>
                <c:pt idx="101">
                  <c:v>1712.28</c:v>
                </c:pt>
                <c:pt idx="102">
                  <c:v>1783.09</c:v>
                </c:pt>
                <c:pt idx="103">
                  <c:v>1844.29</c:v>
                </c:pt>
                <c:pt idx="104">
                  <c:v>2066.04</c:v>
                </c:pt>
                <c:pt idx="105">
                  <c:v>2289.17</c:v>
                </c:pt>
                <c:pt idx="106">
                  <c:v>2329.16</c:v>
                </c:pt>
                <c:pt idx="107">
                  <c:v>2252.7199999999998</c:v>
                </c:pt>
                <c:pt idx="108">
                  <c:v>2252.98</c:v>
                </c:pt>
                <c:pt idx="109">
                  <c:v>2513.7399999999998</c:v>
                </c:pt>
                <c:pt idx="110">
                  <c:v>2477.21</c:v>
                </c:pt>
                <c:pt idx="111">
                  <c:v>2379.36</c:v>
                </c:pt>
                <c:pt idx="112">
                  <c:v>2229.9499999999998</c:v>
                </c:pt>
                <c:pt idx="113">
                  <c:v>2090.04</c:v>
                </c:pt>
                <c:pt idx="114">
                  <c:v>2052.6799999999998</c:v>
                </c:pt>
                <c:pt idx="115">
                  <c:v>2018.97</c:v>
                </c:pt>
                <c:pt idx="116">
                  <c:v>1980.77</c:v>
                </c:pt>
                <c:pt idx="117">
                  <c:v>1904.86</c:v>
                </c:pt>
                <c:pt idx="118">
                  <c:v>1973.57</c:v>
                </c:pt>
                <c:pt idx="119">
                  <c:v>2017.05</c:v>
                </c:pt>
                <c:pt idx="120">
                  <c:v>1978.19</c:v>
                </c:pt>
                <c:pt idx="121">
                  <c:v>1952.89</c:v>
                </c:pt>
                <c:pt idx="122">
                  <c:v>1909.1</c:v>
                </c:pt>
                <c:pt idx="123">
                  <c:v>1940.36</c:v>
                </c:pt>
                <c:pt idx="124">
                  <c:v>1984.36</c:v>
                </c:pt>
                <c:pt idx="125">
                  <c:v>1925.9</c:v>
                </c:pt>
                <c:pt idx="126">
                  <c:v>1874.52</c:v>
                </c:pt>
                <c:pt idx="127">
                  <c:v>1819.06</c:v>
                </c:pt>
                <c:pt idx="128">
                  <c:v>1805.6</c:v>
                </c:pt>
                <c:pt idx="129">
                  <c:v>1808.46</c:v>
                </c:pt>
                <c:pt idx="130">
                  <c:v>1863.67</c:v>
                </c:pt>
                <c:pt idx="131">
                  <c:v>1925.86</c:v>
                </c:pt>
                <c:pt idx="132">
                  <c:v>1866.64</c:v>
                </c:pt>
                <c:pt idx="133">
                  <c:v>1882.61</c:v>
                </c:pt>
                <c:pt idx="134">
                  <c:v>1884.38</c:v>
                </c:pt>
                <c:pt idx="135">
                  <c:v>1812.77</c:v>
                </c:pt>
                <c:pt idx="136">
                  <c:v>1801.65</c:v>
                </c:pt>
                <c:pt idx="137">
                  <c:v>1782.54</c:v>
                </c:pt>
                <c:pt idx="138">
                  <c:v>1761.75</c:v>
                </c:pt>
                <c:pt idx="139">
                  <c:v>1785.04</c:v>
                </c:pt>
                <c:pt idx="140">
                  <c:v>1836.15</c:v>
                </c:pt>
                <c:pt idx="141">
                  <c:v>1910.38</c:v>
                </c:pt>
                <c:pt idx="142">
                  <c:v>1918.21</c:v>
                </c:pt>
                <c:pt idx="143">
                  <c:v>1934.08</c:v>
                </c:pt>
                <c:pt idx="144">
                  <c:v>1852.12</c:v>
                </c:pt>
                <c:pt idx="145">
                  <c:v>1783.56</c:v>
                </c:pt>
                <c:pt idx="146">
                  <c:v>1766.34</c:v>
                </c:pt>
                <c:pt idx="147">
                  <c:v>1775.06</c:v>
                </c:pt>
                <c:pt idx="148">
                  <c:v>1793.28</c:v>
                </c:pt>
                <c:pt idx="149">
                  <c:v>1792.63</c:v>
                </c:pt>
                <c:pt idx="150">
                  <c:v>1784.43</c:v>
                </c:pt>
                <c:pt idx="151">
                  <c:v>1806.34</c:v>
                </c:pt>
                <c:pt idx="152">
                  <c:v>1803.18</c:v>
                </c:pt>
                <c:pt idx="153">
                  <c:v>1804.97</c:v>
                </c:pt>
                <c:pt idx="154">
                  <c:v>1820.29</c:v>
                </c:pt>
                <c:pt idx="155">
                  <c:v>1793.94</c:v>
                </c:pt>
                <c:pt idx="156">
                  <c:v>1770.01</c:v>
                </c:pt>
                <c:pt idx="157">
                  <c:v>1791.48</c:v>
                </c:pt>
                <c:pt idx="158">
                  <c:v>1809.89</c:v>
                </c:pt>
                <c:pt idx="159">
                  <c:v>1829.96</c:v>
                </c:pt>
                <c:pt idx="160">
                  <c:v>1850.12</c:v>
                </c:pt>
                <c:pt idx="161">
                  <c:v>1909.5</c:v>
                </c:pt>
                <c:pt idx="162">
                  <c:v>1900.59</c:v>
                </c:pt>
                <c:pt idx="163">
                  <c:v>1903.66</c:v>
                </c:pt>
                <c:pt idx="164">
                  <c:v>1919.4</c:v>
                </c:pt>
                <c:pt idx="165">
                  <c:v>1885.91</c:v>
                </c:pt>
                <c:pt idx="166">
                  <c:v>1922.14</c:v>
                </c:pt>
                <c:pt idx="167">
                  <c:v>1934.08</c:v>
                </c:pt>
                <c:pt idx="168">
                  <c:v>1960.41</c:v>
                </c:pt>
                <c:pt idx="169">
                  <c:v>2040.51</c:v>
                </c:pt>
                <c:pt idx="170">
                  <c:v>2022.19</c:v>
                </c:pt>
                <c:pt idx="171">
                  <c:v>1939.27</c:v>
                </c:pt>
                <c:pt idx="172">
                  <c:v>1915.46</c:v>
                </c:pt>
                <c:pt idx="173">
                  <c:v>1888.1</c:v>
                </c:pt>
                <c:pt idx="174">
                  <c:v>1858.4</c:v>
                </c:pt>
                <c:pt idx="175">
                  <c:v>1899.07</c:v>
                </c:pt>
                <c:pt idx="176">
                  <c:v>1971.34</c:v>
                </c:pt>
                <c:pt idx="177">
                  <c:v>2047.03</c:v>
                </c:pt>
                <c:pt idx="178">
                  <c:v>2127.25</c:v>
                </c:pt>
                <c:pt idx="179">
                  <c:v>2344.23</c:v>
                </c:pt>
                <c:pt idx="180">
                  <c:v>2397.69</c:v>
                </c:pt>
                <c:pt idx="181">
                  <c:v>2420.38</c:v>
                </c:pt>
                <c:pt idx="182">
                  <c:v>2586.58</c:v>
                </c:pt>
                <c:pt idx="183">
                  <c:v>2495.36</c:v>
                </c:pt>
                <c:pt idx="184">
                  <c:v>2439.09</c:v>
                </c:pt>
                <c:pt idx="185">
                  <c:v>2554.94</c:v>
                </c:pt>
                <c:pt idx="186">
                  <c:v>2731.9</c:v>
                </c:pt>
                <c:pt idx="187">
                  <c:v>3023.29</c:v>
                </c:pt>
                <c:pt idx="188">
                  <c:v>3073.12</c:v>
                </c:pt>
                <c:pt idx="189">
                  <c:v>2937.85</c:v>
                </c:pt>
                <c:pt idx="190">
                  <c:v>2996.67</c:v>
                </c:pt>
                <c:pt idx="191">
                  <c:v>3244.51</c:v>
                </c:pt>
                <c:pt idx="192">
                  <c:v>3284.03</c:v>
                </c:pt>
                <c:pt idx="193">
                  <c:v>3357.5</c:v>
                </c:pt>
                <c:pt idx="194">
                  <c:v>3145.26</c:v>
                </c:pt>
                <c:pt idx="195">
                  <c:v>2998.71</c:v>
                </c:pt>
                <c:pt idx="196">
                  <c:v>2988.38</c:v>
                </c:pt>
                <c:pt idx="197">
                  <c:v>2991.68</c:v>
                </c:pt>
                <c:pt idx="198">
                  <c:v>2963.99</c:v>
                </c:pt>
                <c:pt idx="199">
                  <c:v>2963.82</c:v>
                </c:pt>
                <c:pt idx="200">
                  <c:v>2921.15</c:v>
                </c:pt>
                <c:pt idx="201">
                  <c:v>2932.61</c:v>
                </c:pt>
                <c:pt idx="202">
                  <c:v>3106.4</c:v>
                </c:pt>
                <c:pt idx="203">
                  <c:v>3009.53</c:v>
                </c:pt>
                <c:pt idx="204">
                  <c:v>2944.65</c:v>
                </c:pt>
                <c:pt idx="205">
                  <c:v>2881.68</c:v>
                </c:pt>
                <c:pt idx="206">
                  <c:v>2943.49</c:v>
                </c:pt>
                <c:pt idx="207">
                  <c:v>2873.55</c:v>
                </c:pt>
                <c:pt idx="208">
                  <c:v>2924</c:v>
                </c:pt>
                <c:pt idx="209">
                  <c:v>2958.36</c:v>
                </c:pt>
                <c:pt idx="210">
                  <c:v>3038.76</c:v>
                </c:pt>
                <c:pt idx="211">
                  <c:v>2972.62</c:v>
                </c:pt>
                <c:pt idx="212">
                  <c:v>2918.49</c:v>
                </c:pt>
                <c:pt idx="213">
                  <c:v>2955.06</c:v>
                </c:pt>
                <c:pt idx="214">
                  <c:v>3013.17</c:v>
                </c:pt>
                <c:pt idx="215">
                  <c:v>2991.42</c:v>
                </c:pt>
                <c:pt idx="216">
                  <c:v>2867.68</c:v>
                </c:pt>
                <c:pt idx="217">
                  <c:v>2860</c:v>
                </c:pt>
                <c:pt idx="218">
                  <c:v>2852.46</c:v>
                </c:pt>
                <c:pt idx="219">
                  <c:v>2765.96</c:v>
                </c:pt>
                <c:pt idx="220">
                  <c:v>2862.95</c:v>
                </c:pt>
                <c:pt idx="221">
                  <c:v>2893.22</c:v>
                </c:pt>
                <c:pt idx="222">
                  <c:v>2885.55</c:v>
                </c:pt>
                <c:pt idx="223">
                  <c:v>2959.57</c:v>
                </c:pt>
                <c:pt idx="224">
                  <c:v>3037.8</c:v>
                </c:pt>
                <c:pt idx="225">
                  <c:v>3080.48</c:v>
                </c:pt>
                <c:pt idx="226">
                  <c:v>3198.13</c:v>
                </c:pt>
                <c:pt idx="227">
                  <c:v>3212.48</c:v>
                </c:pt>
                <c:pt idx="228">
                  <c:v>3161.91</c:v>
                </c:pt>
                <c:pt idx="229">
                  <c:v>3115.15</c:v>
                </c:pt>
                <c:pt idx="230">
                  <c:v>3125.34</c:v>
                </c:pt>
                <c:pt idx="231">
                  <c:v>3155.22</c:v>
                </c:pt>
                <c:pt idx="232">
                  <c:v>3310.49</c:v>
                </c:pt>
                <c:pt idx="233">
                  <c:v>3256.02</c:v>
                </c:pt>
                <c:pt idx="234">
                  <c:v>3208.11</c:v>
                </c:pt>
                <c:pt idx="235">
                  <c:v>3412.65</c:v>
                </c:pt>
                <c:pt idx="236">
                  <c:v>3399.62</c:v>
                </c:pt>
                <c:pt idx="237">
                  <c:v>3437.73</c:v>
                </c:pt>
                <c:pt idx="238">
                  <c:v>3411.42</c:v>
                </c:pt>
                <c:pt idx="239">
                  <c:v>3383</c:v>
                </c:pt>
                <c:pt idx="240">
                  <c:v>3317.37</c:v>
                </c:pt>
                <c:pt idx="241">
                  <c:v>3408.24</c:v>
                </c:pt>
                <c:pt idx="242">
                  <c:v>3870.01</c:v>
                </c:pt>
                <c:pt idx="243">
                  <c:v>3986.56</c:v>
                </c:pt>
                <c:pt idx="244">
                  <c:v>3863.34</c:v>
                </c:pt>
                <c:pt idx="245">
                  <c:v>3693</c:v>
                </c:pt>
                <c:pt idx="246">
                  <c:v>3660.6</c:v>
                </c:pt>
                <c:pt idx="247">
                  <c:v>3788.1</c:v>
                </c:pt>
                <c:pt idx="248">
                  <c:v>3749.86</c:v>
                </c:pt>
                <c:pt idx="249">
                  <c:v>3833.06</c:v>
                </c:pt>
                <c:pt idx="250">
                  <c:v>3680.67</c:v>
                </c:pt>
                <c:pt idx="251">
                  <c:v>3468.5</c:v>
                </c:pt>
                <c:pt idx="252">
                  <c:v>3494.53</c:v>
                </c:pt>
                <c:pt idx="253">
                  <c:v>3552.43</c:v>
                </c:pt>
                <c:pt idx="254">
                  <c:v>3617</c:v>
                </c:pt>
                <c:pt idx="255">
                  <c:v>3651.85</c:v>
                </c:pt>
                <c:pt idx="256">
                  <c:v>3741.96</c:v>
                </c:pt>
                <c:pt idx="257">
                  <c:v>3693</c:v>
                </c:pt>
                <c:pt idx="258">
                  <c:v>3832.24</c:v>
                </c:pt>
                <c:pt idx="259">
                  <c:v>3887.68</c:v>
                </c:pt>
                <c:pt idx="260">
                  <c:v>3820.28</c:v>
                </c:pt>
                <c:pt idx="261">
                  <c:v>3771.68</c:v>
                </c:pt>
                <c:pt idx="262">
                  <c:v>3900.51</c:v>
                </c:pt>
                <c:pt idx="263">
                  <c:v>3967.77</c:v>
                </c:pt>
                <c:pt idx="264">
                  <c:v>4000.72</c:v>
                </c:pt>
                <c:pt idx="265">
                  <c:v>3938.36</c:v>
                </c:pt>
                <c:pt idx="266">
                  <c:v>3805.52</c:v>
                </c:pt>
                <c:pt idx="267">
                  <c:v>3796.39</c:v>
                </c:pt>
                <c:pt idx="268">
                  <c:v>4027.6</c:v>
                </c:pt>
                <c:pt idx="269">
                  <c:v>3922.5</c:v>
                </c:pt>
                <c:pt idx="270">
                  <c:v>4394.01</c:v>
                </c:pt>
                <c:pt idx="271">
                  <c:v>4326.7700000000004</c:v>
                </c:pt>
                <c:pt idx="272">
                  <c:v>4437.3100000000004</c:v>
                </c:pt>
                <c:pt idx="273">
                  <c:v>4714.96</c:v>
                </c:pt>
                <c:pt idx="274">
                  <c:v>4922.3</c:v>
                </c:pt>
                <c:pt idx="275">
                  <c:v>4787.8900000000003</c:v>
                </c:pt>
                <c:pt idx="276">
                  <c:v>4712.18</c:v>
                </c:pt>
                <c:pt idx="277">
                  <c:v>4802.75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62A-48C8-A285-2B4B49C74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0-4B6A-8962-77AD2862E833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0-4B6A-8962-77AD2862E833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0-4B6A-8962-77AD2862E833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C0-4B6A-8962-77AD2862E833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C0-4B6A-8962-77AD2862E83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C0-4B6A-8962-77AD2862E83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EC0-4B6A-8962-77AD2862E833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EC0-4B6A-8962-77AD2862E833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EC0-4B6A-8962-77AD2862E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(3).xlsx]2'!$G$8:$G$36</c:f>
              <c:strCache>
                <c:ptCount val="29"/>
                <c:pt idx="0">
                  <c:v>China</c:v>
                </c:pt>
                <c:pt idx="1">
                  <c:v>Panamá</c:v>
                </c:pt>
                <c:pt idx="2">
                  <c:v>Ecuador</c:v>
                </c:pt>
                <c:pt idx="3">
                  <c:v>El Salvador</c:v>
                </c:pt>
                <c:pt idx="4">
                  <c:v>India</c:v>
                </c:pt>
                <c:pt idx="5">
                  <c:v>Bolivia</c:v>
                </c:pt>
                <c:pt idx="6">
                  <c:v>Japón</c:v>
                </c:pt>
                <c:pt idx="7">
                  <c:v>Paraguay</c:v>
                </c:pt>
                <c:pt idx="8">
                  <c:v>Australia</c:v>
                </c:pt>
                <c:pt idx="9">
                  <c:v>Estados Unidos</c:v>
                </c:pt>
                <c:pt idx="10">
                  <c:v>Rusia</c:v>
                </c:pt>
                <c:pt idx="11">
                  <c:v>Canada</c:v>
                </c:pt>
                <c:pt idx="12">
                  <c:v>Brasil</c:v>
                </c:pt>
                <c:pt idx="13">
                  <c:v>Uruguay</c:v>
                </c:pt>
                <c:pt idx="14">
                  <c:v>México</c:v>
                </c:pt>
                <c:pt idx="15">
                  <c:v>Italia</c:v>
                </c:pt>
                <c:pt idx="16">
                  <c:v>Guatemala</c:v>
                </c:pt>
                <c:pt idx="17">
                  <c:v>Francia</c:v>
                </c:pt>
                <c:pt idx="18">
                  <c:v>España</c:v>
                </c:pt>
                <c:pt idx="19">
                  <c:v>Nicaragua</c:v>
                </c:pt>
                <c:pt idx="20">
                  <c:v>Honduras</c:v>
                </c:pt>
                <c:pt idx="21">
                  <c:v>Perú</c:v>
                </c:pt>
                <c:pt idx="22">
                  <c:v>Reino Unido</c:v>
                </c:pt>
                <c:pt idx="23">
                  <c:v>Costa Rica</c:v>
                </c:pt>
                <c:pt idx="24">
                  <c:v>Alemania</c:v>
                </c:pt>
                <c:pt idx="25">
                  <c:v>Chile</c:v>
                </c:pt>
                <c:pt idx="26">
                  <c:v>Colombia</c:v>
                </c:pt>
                <c:pt idx="27">
                  <c:v>Argentina</c:v>
                </c:pt>
                <c:pt idx="28">
                  <c:v>Venezuela</c:v>
                </c:pt>
              </c:strCache>
            </c:strRef>
          </c:cat>
          <c:val>
            <c:numRef>
              <c:f>'[IPC total y de alimentos y bebidas no alcohólicas países región (3).xlsx]2'!$H$8:$H$36</c:f>
              <c:numCache>
                <c:formatCode>_-* #,##0.0_-;\-* #,##0.0_-;_-* "-"??_-;_-@_-</c:formatCode>
                <c:ptCount val="29"/>
                <c:pt idx="0">
                  <c:v>4.7</c:v>
                </c:pt>
                <c:pt idx="1">
                  <c:v>5.32</c:v>
                </c:pt>
                <c:pt idx="2">
                  <c:v>5.6</c:v>
                </c:pt>
                <c:pt idx="3">
                  <c:v>5.6</c:v>
                </c:pt>
                <c:pt idx="4">
                  <c:v>5.94</c:v>
                </c:pt>
                <c:pt idx="5">
                  <c:v>6.8</c:v>
                </c:pt>
                <c:pt idx="6">
                  <c:v>7.4</c:v>
                </c:pt>
                <c:pt idx="7">
                  <c:v>7.7</c:v>
                </c:pt>
                <c:pt idx="8">
                  <c:v>9.1999999999999993</c:v>
                </c:pt>
                <c:pt idx="9">
                  <c:v>9.9</c:v>
                </c:pt>
                <c:pt idx="10">
                  <c:v>10.16</c:v>
                </c:pt>
                <c:pt idx="11">
                  <c:v>10.4</c:v>
                </c:pt>
                <c:pt idx="12">
                  <c:v>11.3</c:v>
                </c:pt>
                <c:pt idx="13">
                  <c:v>12.39</c:v>
                </c:pt>
                <c:pt idx="14">
                  <c:v>12.6</c:v>
                </c:pt>
                <c:pt idx="15">
                  <c:v>12.8</c:v>
                </c:pt>
                <c:pt idx="16">
                  <c:v>13.3</c:v>
                </c:pt>
                <c:pt idx="17">
                  <c:v>14.2</c:v>
                </c:pt>
                <c:pt idx="18">
                  <c:v>15.4</c:v>
                </c:pt>
                <c:pt idx="19">
                  <c:v>15.7</c:v>
                </c:pt>
                <c:pt idx="20">
                  <c:v>16.16</c:v>
                </c:pt>
                <c:pt idx="21">
                  <c:v>16.37</c:v>
                </c:pt>
                <c:pt idx="22">
                  <c:v>16.7</c:v>
                </c:pt>
                <c:pt idx="23">
                  <c:v>18.45</c:v>
                </c:pt>
                <c:pt idx="24">
                  <c:v>19.2</c:v>
                </c:pt>
                <c:pt idx="25">
                  <c:v>23.9</c:v>
                </c:pt>
                <c:pt idx="26">
                  <c:v>26.2</c:v>
                </c:pt>
                <c:pt idx="27">
                  <c:v>98.4</c:v>
                </c:pt>
                <c:pt idx="28">
                  <c:v>367.0738466429392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C0-4B6A-8962-77AD2862E8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77-4E66-99B9-E31F46F11A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(3).xlsx]2'!$H$49:$H$66</c:f>
              <c:strCache>
                <c:ptCount val="18"/>
                <c:pt idx="0">
                  <c:v>Panamá</c:v>
                </c:pt>
                <c:pt idx="1">
                  <c:v>Ecuador</c:v>
                </c:pt>
                <c:pt idx="2">
                  <c:v>El Salvador</c:v>
                </c:pt>
                <c:pt idx="3">
                  <c:v>Bolivia</c:v>
                </c:pt>
                <c:pt idx="4">
                  <c:v>Paraguay</c:v>
                </c:pt>
                <c:pt idx="5">
                  <c:v>Estados Unidos</c:v>
                </c:pt>
                <c:pt idx="6">
                  <c:v>Brasil</c:v>
                </c:pt>
                <c:pt idx="7">
                  <c:v>Uruguay</c:v>
                </c:pt>
                <c:pt idx="8">
                  <c:v>México</c:v>
                </c:pt>
                <c:pt idx="9">
                  <c:v>Guatemala</c:v>
                </c:pt>
                <c:pt idx="10">
                  <c:v>Nicaragua</c:v>
                </c:pt>
                <c:pt idx="11">
                  <c:v>Honduras</c:v>
                </c:pt>
                <c:pt idx="12">
                  <c:v>Perú</c:v>
                </c:pt>
                <c:pt idx="13">
                  <c:v>Costa Rica</c:v>
                </c:pt>
                <c:pt idx="14">
                  <c:v>Chile</c:v>
                </c:pt>
                <c:pt idx="15">
                  <c:v>Colombia</c:v>
                </c:pt>
                <c:pt idx="16">
                  <c:v>Argentina</c:v>
                </c:pt>
                <c:pt idx="17">
                  <c:v>Venezuela</c:v>
                </c:pt>
              </c:strCache>
            </c:strRef>
          </c:cat>
          <c:val>
            <c:numRef>
              <c:f>'[IPC total y de alimentos y bebidas no alcohólicas países región (3).xlsx]2'!$I$49:$I$66</c:f>
              <c:numCache>
                <c:formatCode>_-* #,##0.0_-;\-* #,##0.0_-;_-* "-"??_-;_-@_-</c:formatCode>
                <c:ptCount val="18"/>
                <c:pt idx="0">
                  <c:v>5.32</c:v>
                </c:pt>
                <c:pt idx="1">
                  <c:v>5.6</c:v>
                </c:pt>
                <c:pt idx="2">
                  <c:v>5.6</c:v>
                </c:pt>
                <c:pt idx="3">
                  <c:v>6.8</c:v>
                </c:pt>
                <c:pt idx="4">
                  <c:v>7.7</c:v>
                </c:pt>
                <c:pt idx="5">
                  <c:v>9.9</c:v>
                </c:pt>
                <c:pt idx="6">
                  <c:v>11.3</c:v>
                </c:pt>
                <c:pt idx="7">
                  <c:v>12.39</c:v>
                </c:pt>
                <c:pt idx="8">
                  <c:v>12.6</c:v>
                </c:pt>
                <c:pt idx="9">
                  <c:v>13.3</c:v>
                </c:pt>
                <c:pt idx="10">
                  <c:v>15.7</c:v>
                </c:pt>
                <c:pt idx="11">
                  <c:v>16.16</c:v>
                </c:pt>
                <c:pt idx="12">
                  <c:v>16.37</c:v>
                </c:pt>
                <c:pt idx="13">
                  <c:v>18.45</c:v>
                </c:pt>
                <c:pt idx="14">
                  <c:v>23.9</c:v>
                </c:pt>
                <c:pt idx="15">
                  <c:v>26.2</c:v>
                </c:pt>
                <c:pt idx="16">
                  <c:v>98.4</c:v>
                </c:pt>
                <c:pt idx="17">
                  <c:v>367.0738466429392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7-4E66-99B9-E31F46F11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48772407772"/>
          <c:y val="1.9543178711374994E-4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EF-4158-9AA9-A00E1C4909E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(3).xlsx]2'!$H$69:$H$86</c:f>
              <c:strCache>
                <c:ptCount val="18"/>
                <c:pt idx="0">
                  <c:v>Panamá</c:v>
                </c:pt>
                <c:pt idx="1">
                  <c:v>Bolivia</c:v>
                </c:pt>
                <c:pt idx="2">
                  <c:v>Ecuador</c:v>
                </c:pt>
                <c:pt idx="3">
                  <c:v>Brasil</c:v>
                </c:pt>
                <c:pt idx="4">
                  <c:v>Estados Unidos</c:v>
                </c:pt>
                <c:pt idx="5">
                  <c:v>El Salvador</c:v>
                </c:pt>
                <c:pt idx="6">
                  <c:v>Costa Rica</c:v>
                </c:pt>
                <c:pt idx="7">
                  <c:v>Paraguay</c:v>
                </c:pt>
                <c:pt idx="8">
                  <c:v>México</c:v>
                </c:pt>
                <c:pt idx="9">
                  <c:v>Uruguay</c:v>
                </c:pt>
                <c:pt idx="10">
                  <c:v>Perú</c:v>
                </c:pt>
                <c:pt idx="11">
                  <c:v>Honduras</c:v>
                </c:pt>
                <c:pt idx="12">
                  <c:v>Guatemala</c:v>
                </c:pt>
                <c:pt idx="13">
                  <c:v>Nicaragua</c:v>
                </c:pt>
                <c:pt idx="14">
                  <c:v>Chile</c:v>
                </c:pt>
                <c:pt idx="15">
                  <c:v>Colombia</c:v>
                </c:pt>
                <c:pt idx="16">
                  <c:v>Argentina</c:v>
                </c:pt>
                <c:pt idx="17">
                  <c:v>Venezuela</c:v>
                </c:pt>
              </c:strCache>
            </c:strRef>
          </c:cat>
          <c:val>
            <c:numRef>
              <c:f>'[IPC total y de alimentos y bebidas no alcohólicas países región (3).xlsx]2'!$I$69:$I$86</c:f>
              <c:numCache>
                <c:formatCode>_-* #,##0.0_-;\-* #,##0.0_-;_-* "-"??_-;_-@_-</c:formatCode>
                <c:ptCount val="18"/>
                <c:pt idx="0">
                  <c:v>2.71</c:v>
                </c:pt>
                <c:pt idx="1">
                  <c:v>3.1</c:v>
                </c:pt>
                <c:pt idx="2">
                  <c:v>3.1</c:v>
                </c:pt>
                <c:pt idx="3">
                  <c:v>5.7</c:v>
                </c:pt>
                <c:pt idx="4" formatCode="General">
                  <c:v>6.4</c:v>
                </c:pt>
                <c:pt idx="5">
                  <c:v>7</c:v>
                </c:pt>
                <c:pt idx="6">
                  <c:v>7.65</c:v>
                </c:pt>
                <c:pt idx="7">
                  <c:v>7.8</c:v>
                </c:pt>
                <c:pt idx="8">
                  <c:v>7.9</c:v>
                </c:pt>
                <c:pt idx="9">
                  <c:v>8.0500000000000007</c:v>
                </c:pt>
                <c:pt idx="10">
                  <c:v>8.8699999999999992</c:v>
                </c:pt>
                <c:pt idx="11" formatCode="General">
                  <c:v>8.93</c:v>
                </c:pt>
                <c:pt idx="12" formatCode="General">
                  <c:v>9.6999999999999993</c:v>
                </c:pt>
                <c:pt idx="13">
                  <c:v>10.9</c:v>
                </c:pt>
                <c:pt idx="14">
                  <c:v>12.3</c:v>
                </c:pt>
                <c:pt idx="15">
                  <c:v>13.3</c:v>
                </c:pt>
                <c:pt idx="16">
                  <c:v>98.8</c:v>
                </c:pt>
                <c:pt idx="17" formatCode="General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F-4158-9AA9-A00E1C490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Salud</c:v>
                </c:pt>
                <c:pt idx="6">
                  <c:v>Bebidas alcohólicas y tabaco</c:v>
                </c:pt>
                <c:pt idx="7">
                  <c:v>Alimentos y bebidas no alcohólicas</c:v>
                </c:pt>
                <c:pt idx="8">
                  <c:v>Restaurantes y hoteles</c:v>
                </c:pt>
                <c:pt idx="9">
                  <c:v>Bienes y servicios diversos</c:v>
                </c:pt>
                <c:pt idx="10">
                  <c:v>Transporte</c:v>
                </c:pt>
                <c:pt idx="11">
                  <c:v>Muebles, artículos para el hogar y para la conservación ordinaria del hogar</c:v>
                </c:pt>
                <c:pt idx="12">
                  <c:v>Educación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1.66</c:v>
                </c:pt>
                <c:pt idx="1">
                  <c:v>-7.0000000000000007E-2</c:v>
                </c:pt>
                <c:pt idx="2">
                  <c:v>0.93</c:v>
                </c:pt>
                <c:pt idx="3">
                  <c:v>0.95</c:v>
                </c:pt>
                <c:pt idx="4">
                  <c:v>1.19</c:v>
                </c:pt>
                <c:pt idx="5">
                  <c:v>1.26</c:v>
                </c:pt>
                <c:pt idx="6">
                  <c:v>1.29</c:v>
                </c:pt>
                <c:pt idx="7">
                  <c:v>1.6</c:v>
                </c:pt>
                <c:pt idx="8">
                  <c:v>1.71</c:v>
                </c:pt>
                <c:pt idx="9">
                  <c:v>1.97</c:v>
                </c:pt>
                <c:pt idx="10">
                  <c:v>1.99</c:v>
                </c:pt>
                <c:pt idx="11">
                  <c:v>2.04</c:v>
                </c:pt>
                <c:pt idx="1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5.0265189801238098E-2"/>
          <c:y val="3.4983093703875062E-2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28351980525E-2"/>
          <c:y val="9.8080725390402981E-2"/>
          <c:w val="0.90285218089239694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5.7538212714208328</c:v>
                </c:pt>
                <c:pt idx="1">
                  <c:v>2.1670869468571823</c:v>
                </c:pt>
                <c:pt idx="2">
                  <c:v>-1.1585073294216954</c:v>
                </c:pt>
                <c:pt idx="3">
                  <c:v>-3.3227763668142529</c:v>
                </c:pt>
                <c:pt idx="4">
                  <c:v>-2.252659541296083</c:v>
                </c:pt>
                <c:pt idx="5">
                  <c:v>-1.1619525560591768</c:v>
                </c:pt>
                <c:pt idx="6">
                  <c:v>1.9469448900534303</c:v>
                </c:pt>
                <c:pt idx="7">
                  <c:v>4.9726154081998715</c:v>
                </c:pt>
                <c:pt idx="8">
                  <c:v>6.434857496910567</c:v>
                </c:pt>
                <c:pt idx="9">
                  <c:v>7.0567733628971325</c:v>
                </c:pt>
                <c:pt idx="10">
                  <c:v>7.5144010977424642</c:v>
                </c:pt>
                <c:pt idx="11">
                  <c:v>10.740302145059587</c:v>
                </c:pt>
                <c:pt idx="12">
                  <c:v>17.251761415564744</c:v>
                </c:pt>
                <c:pt idx="13">
                  <c:v>25.270843256920287</c:v>
                </c:pt>
                <c:pt idx="14">
                  <c:v>31.925204052806748</c:v>
                </c:pt>
                <c:pt idx="15">
                  <c:v>40.588195219559822</c:v>
                </c:pt>
                <c:pt idx="16">
                  <c:v>34.337570765283999</c:v>
                </c:pt>
                <c:pt idx="17">
                  <c:v>32.457396293936966</c:v>
                </c:pt>
                <c:pt idx="18">
                  <c:v>33.406532818705983</c:v>
                </c:pt>
                <c:pt idx="19">
                  <c:v>31.810241717685813</c:v>
                </c:pt>
                <c:pt idx="20">
                  <c:v>31.415589333941682</c:v>
                </c:pt>
                <c:pt idx="21">
                  <c:v>28.156054055635508</c:v>
                </c:pt>
                <c:pt idx="22">
                  <c:v>23.107729079580011</c:v>
                </c:pt>
                <c:pt idx="23">
                  <c:v>19.439346316255012</c:v>
                </c:pt>
                <c:pt idx="24">
                  <c:v>21.158815108156318</c:v>
                </c:pt>
                <c:pt idx="25">
                  <c:v>33.954607038116848</c:v>
                </c:pt>
                <c:pt idx="26">
                  <c:v>29.79428449664556</c:v>
                </c:pt>
                <c:pt idx="27">
                  <c:v>23.357768279251715</c:v>
                </c:pt>
                <c:pt idx="28">
                  <c:v>23.492285174581951</c:v>
                </c:pt>
                <c:pt idx="29">
                  <c:v>12.850778252207661</c:v>
                </c:pt>
                <c:pt idx="30">
                  <c:v>7.5191898328788653</c:v>
                </c:pt>
                <c:pt idx="31">
                  <c:v>5.3042825207434134</c:v>
                </c:pt>
                <c:pt idx="32">
                  <c:v>1.6168993886396237</c:v>
                </c:pt>
                <c:pt idx="33">
                  <c:v>-0.426653517806173</c:v>
                </c:pt>
                <c:pt idx="34">
                  <c:v>-1.4185872668742832</c:v>
                </c:pt>
                <c:pt idx="35">
                  <c:v>-3.6987245437677387</c:v>
                </c:pt>
                <c:pt idx="36">
                  <c:v>-8.1042972495754526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7.9150535992558417</c:v>
                </c:pt>
                <c:pt idx="1">
                  <c:v>5.1248483624100913</c:v>
                </c:pt>
                <c:pt idx="2">
                  <c:v>-0.86876538095927458</c:v>
                </c:pt>
                <c:pt idx="3">
                  <c:v>-5.0921479188138221</c:v>
                </c:pt>
                <c:pt idx="4">
                  <c:v>-6.3361042414205286</c:v>
                </c:pt>
                <c:pt idx="5">
                  <c:v>-9.9715672594711435</c:v>
                </c:pt>
                <c:pt idx="6">
                  <c:v>-9.8473578595725542</c:v>
                </c:pt>
                <c:pt idx="7">
                  <c:v>-9.4466369018393266</c:v>
                </c:pt>
                <c:pt idx="8">
                  <c:v>-9.618619325581264</c:v>
                </c:pt>
                <c:pt idx="9">
                  <c:v>-12.399001106841283</c:v>
                </c:pt>
                <c:pt idx="10">
                  <c:v>-11.067135296685379</c:v>
                </c:pt>
                <c:pt idx="11">
                  <c:v>-7.3829302510241632</c:v>
                </c:pt>
                <c:pt idx="12">
                  <c:v>-2.6824950688934166</c:v>
                </c:pt>
                <c:pt idx="13">
                  <c:v>1.3454182464106594</c:v>
                </c:pt>
                <c:pt idx="14">
                  <c:v>7.6763110796860019</c:v>
                </c:pt>
                <c:pt idx="15">
                  <c:v>12.543499356895737</c:v>
                </c:pt>
                <c:pt idx="16">
                  <c:v>16.737779014726215</c:v>
                </c:pt>
                <c:pt idx="17">
                  <c:v>23.730832835214485</c:v>
                </c:pt>
                <c:pt idx="18">
                  <c:v>23.025148860093125</c:v>
                </c:pt>
                <c:pt idx="19">
                  <c:v>23.184590015125409</c:v>
                </c:pt>
                <c:pt idx="20">
                  <c:v>21.992868043256266</c:v>
                </c:pt>
                <c:pt idx="21">
                  <c:v>20.565699351697347</c:v>
                </c:pt>
                <c:pt idx="22">
                  <c:v>17.064391867717887</c:v>
                </c:pt>
                <c:pt idx="23">
                  <c:v>16.867898027183472</c:v>
                </c:pt>
                <c:pt idx="24">
                  <c:v>16.472891552446555</c:v>
                </c:pt>
                <c:pt idx="25">
                  <c:v>18.418927437023243</c:v>
                </c:pt>
                <c:pt idx="26">
                  <c:v>16.825497947090071</c:v>
                </c:pt>
                <c:pt idx="27">
                  <c:v>14.423766747349148</c:v>
                </c:pt>
                <c:pt idx="28">
                  <c:v>13.765319108317044</c:v>
                </c:pt>
                <c:pt idx="29">
                  <c:v>8.710770761168888</c:v>
                </c:pt>
                <c:pt idx="30">
                  <c:v>6.753879810397919</c:v>
                </c:pt>
                <c:pt idx="31">
                  <c:v>6.7393458292717838</c:v>
                </c:pt>
                <c:pt idx="32">
                  <c:v>4.3374402748030718</c:v>
                </c:pt>
                <c:pt idx="33">
                  <c:v>1.8812404792645196</c:v>
                </c:pt>
                <c:pt idx="34">
                  <c:v>1.2376245555336425</c:v>
                </c:pt>
                <c:pt idx="35">
                  <c:v>-5.7586159570703899E-2</c:v>
                </c:pt>
                <c:pt idx="36">
                  <c:v>-1.6875761080840732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-0.87961401411158135</c:v>
                </c:pt>
                <c:pt idx="1">
                  <c:v>-3.9025720488054816</c:v>
                </c:pt>
                <c:pt idx="2">
                  <c:v>-9.7753026621213337</c:v>
                </c:pt>
                <c:pt idx="3">
                  <c:v>-11.41480653566272</c:v>
                </c:pt>
                <c:pt idx="4">
                  <c:v>-4.4304061321152801</c:v>
                </c:pt>
                <c:pt idx="5">
                  <c:v>0.7155377774101197</c:v>
                </c:pt>
                <c:pt idx="6">
                  <c:v>1.7954132648412298</c:v>
                </c:pt>
                <c:pt idx="7">
                  <c:v>2.6898466382507422</c:v>
                </c:pt>
                <c:pt idx="8">
                  <c:v>3.6299378300797827</c:v>
                </c:pt>
                <c:pt idx="9">
                  <c:v>2.8582742689906837</c:v>
                </c:pt>
                <c:pt idx="10">
                  <c:v>5.4496538302884971</c:v>
                </c:pt>
                <c:pt idx="11">
                  <c:v>7.1278765183913322</c:v>
                </c:pt>
                <c:pt idx="12">
                  <c:v>9.9392280311449781</c:v>
                </c:pt>
                <c:pt idx="13">
                  <c:v>15.695945706590607</c:v>
                </c:pt>
                <c:pt idx="14">
                  <c:v>24.386933686950925</c:v>
                </c:pt>
                <c:pt idx="15">
                  <c:v>28.282488536926735</c:v>
                </c:pt>
                <c:pt idx="16">
                  <c:v>21.946892147077548</c:v>
                </c:pt>
                <c:pt idx="17">
                  <c:v>14.679833840501047</c:v>
                </c:pt>
                <c:pt idx="18">
                  <c:v>13.771619782637032</c:v>
                </c:pt>
                <c:pt idx="19">
                  <c:v>15.454577554763802</c:v>
                </c:pt>
                <c:pt idx="20">
                  <c:v>16.251709931709172</c:v>
                </c:pt>
                <c:pt idx="21">
                  <c:v>19.551560200077262</c:v>
                </c:pt>
                <c:pt idx="22">
                  <c:v>18.113411063227858</c:v>
                </c:pt>
                <c:pt idx="23">
                  <c:v>19.223836427434676</c:v>
                </c:pt>
                <c:pt idx="24">
                  <c:v>25.165207262371084</c:v>
                </c:pt>
                <c:pt idx="25">
                  <c:v>24.154123346921111</c:v>
                </c:pt>
                <c:pt idx="26">
                  <c:v>23.159572866869667</c:v>
                </c:pt>
                <c:pt idx="27">
                  <c:v>19.026156405936462</c:v>
                </c:pt>
                <c:pt idx="28">
                  <c:v>25.241742894502167</c:v>
                </c:pt>
                <c:pt idx="29">
                  <c:v>25.474130843509201</c:v>
                </c:pt>
                <c:pt idx="30">
                  <c:v>23.407340450964355</c:v>
                </c:pt>
                <c:pt idx="31">
                  <c:v>20.792524931815421</c:v>
                </c:pt>
                <c:pt idx="32">
                  <c:v>14.649388586881031</c:v>
                </c:pt>
                <c:pt idx="33">
                  <c:v>9.0482909270460681</c:v>
                </c:pt>
                <c:pt idx="34">
                  <c:v>7.139148236599155</c:v>
                </c:pt>
                <c:pt idx="35">
                  <c:v>1.7486515414450565</c:v>
                </c:pt>
                <c:pt idx="36">
                  <c:v>-7.2195885636378563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-1.1525097386212053</c:v>
                </c:pt>
                <c:pt idx="1">
                  <c:v>0.52438884899659399</c:v>
                </c:pt>
                <c:pt idx="2">
                  <c:v>5.2977974768749618</c:v>
                </c:pt>
                <c:pt idx="3">
                  <c:v>3.7857496549893455</c:v>
                </c:pt>
                <c:pt idx="4">
                  <c:v>-1.8963587123486292</c:v>
                </c:pt>
                <c:pt idx="5">
                  <c:v>-0.28477573813381696</c:v>
                </c:pt>
                <c:pt idx="6">
                  <c:v>7.1168236820803941</c:v>
                </c:pt>
                <c:pt idx="7">
                  <c:v>13.600167569546784</c:v>
                </c:pt>
                <c:pt idx="8">
                  <c:v>16.785639987395967</c:v>
                </c:pt>
                <c:pt idx="9">
                  <c:v>20.168027078022988</c:v>
                </c:pt>
                <c:pt idx="10">
                  <c:v>19.496988978507844</c:v>
                </c:pt>
                <c:pt idx="11">
                  <c:v>24.15584030111944</c:v>
                </c:pt>
                <c:pt idx="12">
                  <c:v>26.68382317621338</c:v>
                </c:pt>
                <c:pt idx="13">
                  <c:v>26.406312893102665</c:v>
                </c:pt>
                <c:pt idx="14">
                  <c:v>26.647441210413689</c:v>
                </c:pt>
                <c:pt idx="15">
                  <c:v>36.397424135169445</c:v>
                </c:pt>
                <c:pt idx="16">
                  <c:v>33.917516018682363</c:v>
                </c:pt>
                <c:pt idx="17">
                  <c:v>29.795862845305123</c:v>
                </c:pt>
                <c:pt idx="18">
                  <c:v>31.416360284228716</c:v>
                </c:pt>
                <c:pt idx="19">
                  <c:v>27.327088111840396</c:v>
                </c:pt>
                <c:pt idx="20">
                  <c:v>22.352400460373218</c:v>
                </c:pt>
                <c:pt idx="21">
                  <c:v>23.163028395557305</c:v>
                </c:pt>
                <c:pt idx="22">
                  <c:v>20.714103279301654</c:v>
                </c:pt>
                <c:pt idx="23">
                  <c:v>12.509634998380562</c:v>
                </c:pt>
                <c:pt idx="24">
                  <c:v>15.162910605647866</c:v>
                </c:pt>
                <c:pt idx="25">
                  <c:v>37.30407495146855</c:v>
                </c:pt>
                <c:pt idx="26">
                  <c:v>34.4498119521717</c:v>
                </c:pt>
                <c:pt idx="27">
                  <c:v>29.788134564502855</c:v>
                </c:pt>
                <c:pt idx="28">
                  <c:v>27.642274586615784</c:v>
                </c:pt>
                <c:pt idx="29">
                  <c:v>16.632374638078346</c:v>
                </c:pt>
                <c:pt idx="30">
                  <c:v>11.647734419044184</c:v>
                </c:pt>
                <c:pt idx="31">
                  <c:v>11.350841525675534</c:v>
                </c:pt>
                <c:pt idx="32">
                  <c:v>11.038789001647558</c:v>
                </c:pt>
                <c:pt idx="33">
                  <c:v>6.1252704875083026</c:v>
                </c:pt>
                <c:pt idx="34">
                  <c:v>4.8108662130226634</c:v>
                </c:pt>
                <c:pt idx="35">
                  <c:v>4.8664340150964733</c:v>
                </c:pt>
                <c:pt idx="36">
                  <c:v>1.4050733289594461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0411801512936709"/>
          <c:y val="2.9742353931669869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19.281460681793575</c:v>
                </c:pt>
                <c:pt idx="1">
                  <c:v>8.9407342633986957</c:v>
                </c:pt>
                <c:pt idx="2">
                  <c:v>2.6108047442388767</c:v>
                </c:pt>
                <c:pt idx="3">
                  <c:v>-0.93324454938944257</c:v>
                </c:pt>
                <c:pt idx="4">
                  <c:v>11.814554095745237</c:v>
                </c:pt>
                <c:pt idx="5">
                  <c:v>19.349488836737578</c:v>
                </c:pt>
                <c:pt idx="6">
                  <c:v>19.509067760560825</c:v>
                </c:pt>
                <c:pt idx="7">
                  <c:v>24.685250236282968</c:v>
                </c:pt>
                <c:pt idx="8">
                  <c:v>26.561930173318444</c:v>
                </c:pt>
                <c:pt idx="9">
                  <c:v>30.848604694024914</c:v>
                </c:pt>
                <c:pt idx="10">
                  <c:v>29.262148609556561</c:v>
                </c:pt>
                <c:pt idx="11">
                  <c:v>27.72124672301841</c:v>
                </c:pt>
                <c:pt idx="12">
                  <c:v>51.160866688279299</c:v>
                </c:pt>
                <c:pt idx="13">
                  <c:v>86.482077551721716</c:v>
                </c:pt>
                <c:pt idx="14">
                  <c:v>99.798226270637286</c:v>
                </c:pt>
                <c:pt idx="15">
                  <c:v>124.86623214551801</c:v>
                </c:pt>
                <c:pt idx="16">
                  <c:v>82.050427695542112</c:v>
                </c:pt>
                <c:pt idx="17">
                  <c:v>66.839952282032698</c:v>
                </c:pt>
                <c:pt idx="18">
                  <c:v>68.043793640014258</c:v>
                </c:pt>
                <c:pt idx="19">
                  <c:v>61.163247371101733</c:v>
                </c:pt>
                <c:pt idx="20">
                  <c:v>73.637426485055641</c:v>
                </c:pt>
                <c:pt idx="21">
                  <c:v>51.394549108069583</c:v>
                </c:pt>
                <c:pt idx="22">
                  <c:v>36.05665049190344</c:v>
                </c:pt>
                <c:pt idx="23">
                  <c:v>33.884471627542439</c:v>
                </c:pt>
                <c:pt idx="24">
                  <c:v>36.792540892000233</c:v>
                </c:pt>
                <c:pt idx="25">
                  <c:v>58.084176308847645</c:v>
                </c:pt>
                <c:pt idx="26">
                  <c:v>46.451561209979161</c:v>
                </c:pt>
                <c:pt idx="27">
                  <c:v>31.087747633099639</c:v>
                </c:pt>
                <c:pt idx="28">
                  <c:v>34.319173967064671</c:v>
                </c:pt>
                <c:pt idx="29">
                  <c:v>8.5693119829755204</c:v>
                </c:pt>
                <c:pt idx="30">
                  <c:v>-1.5306401891479311</c:v>
                </c:pt>
                <c:pt idx="31">
                  <c:v>-9.4904177550739917</c:v>
                </c:pt>
                <c:pt idx="32">
                  <c:v>-18.152433037453108</c:v>
                </c:pt>
                <c:pt idx="33">
                  <c:v>-16.172974584110449</c:v>
                </c:pt>
                <c:pt idx="34">
                  <c:v>-18.993898910777645</c:v>
                </c:pt>
                <c:pt idx="35">
                  <c:v>-24.481897446577733</c:v>
                </c:pt>
                <c:pt idx="36">
                  <c:v>-32.643906157851177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29203911507774027"/>
          <c:y val="2.9742353931669869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13.870694305309399</c:v>
                </c:pt>
                <c:pt idx="1">
                  <c:v>-5.998389090772875</c:v>
                </c:pt>
                <c:pt idx="2">
                  <c:v>-20.284277686229785</c:v>
                </c:pt>
                <c:pt idx="3">
                  <c:v>-11.585468675537953</c:v>
                </c:pt>
                <c:pt idx="4">
                  <c:v>-6.2587087784486357</c:v>
                </c:pt>
                <c:pt idx="5">
                  <c:v>-4.3021680216802025</c:v>
                </c:pt>
                <c:pt idx="6">
                  <c:v>6.3817150167200083</c:v>
                </c:pt>
                <c:pt idx="7">
                  <c:v>7.412671513693752</c:v>
                </c:pt>
                <c:pt idx="8">
                  <c:v>8.9220114233953325</c:v>
                </c:pt>
                <c:pt idx="9">
                  <c:v>10.528989282524591</c:v>
                </c:pt>
                <c:pt idx="10">
                  <c:v>4.9918658248441261</c:v>
                </c:pt>
                <c:pt idx="11">
                  <c:v>7.5610539845758495</c:v>
                </c:pt>
                <c:pt idx="12">
                  <c:v>9.5418555863842585</c:v>
                </c:pt>
                <c:pt idx="13">
                  <c:v>30.094554346461564</c:v>
                </c:pt>
                <c:pt idx="14">
                  <c:v>58.258314287046943</c:v>
                </c:pt>
                <c:pt idx="15">
                  <c:v>57.415853324819864</c:v>
                </c:pt>
                <c:pt idx="16">
                  <c:v>43.756404625969793</c:v>
                </c:pt>
                <c:pt idx="17">
                  <c:v>44.124698310539031</c:v>
                </c:pt>
                <c:pt idx="18">
                  <c:v>48.645184309113318</c:v>
                </c:pt>
                <c:pt idx="19">
                  <c:v>53.480584253651614</c:v>
                </c:pt>
                <c:pt idx="20">
                  <c:v>40.555729497749809</c:v>
                </c:pt>
                <c:pt idx="21">
                  <c:v>37.310103902531523</c:v>
                </c:pt>
                <c:pt idx="22">
                  <c:v>33.614177803602558</c:v>
                </c:pt>
                <c:pt idx="23">
                  <c:v>19.656354161776449</c:v>
                </c:pt>
                <c:pt idx="24">
                  <c:v>10.33854327546797</c:v>
                </c:pt>
                <c:pt idx="25">
                  <c:v>22.574960841351512</c:v>
                </c:pt>
                <c:pt idx="26">
                  <c:v>21.55972766659788</c:v>
                </c:pt>
                <c:pt idx="27">
                  <c:v>12.72305848577038</c:v>
                </c:pt>
                <c:pt idx="28">
                  <c:v>8.867303775654122</c:v>
                </c:pt>
                <c:pt idx="29">
                  <c:v>3.0026472008754865</c:v>
                </c:pt>
                <c:pt idx="30">
                  <c:v>-8.352306624621022</c:v>
                </c:pt>
                <c:pt idx="31">
                  <c:v>-9.5004874425514032</c:v>
                </c:pt>
                <c:pt idx="32">
                  <c:v>-8.8062767616266058</c:v>
                </c:pt>
                <c:pt idx="33">
                  <c:v>-4.8191925102398727</c:v>
                </c:pt>
                <c:pt idx="34">
                  <c:v>0.63885523768105656</c:v>
                </c:pt>
                <c:pt idx="35">
                  <c:v>3.6566227244193499</c:v>
                </c:pt>
                <c:pt idx="36">
                  <c:v>12.986758489403982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Febrero-2021</c:v>
                </c:pt>
                <c:pt idx="1">
                  <c:v>Marzo-2021</c:v>
                </c:pt>
                <c:pt idx="2">
                  <c:v>Abril-2021</c:v>
                </c:pt>
                <c:pt idx="3">
                  <c:v>Mayo-2021</c:v>
                </c:pt>
                <c:pt idx="4">
                  <c:v>Junio-2021</c:v>
                </c:pt>
                <c:pt idx="5">
                  <c:v>Julio-2021</c:v>
                </c:pt>
                <c:pt idx="6">
                  <c:v>Agosto-2021</c:v>
                </c:pt>
                <c:pt idx="7">
                  <c:v>Septiembre-2021</c:v>
                </c:pt>
                <c:pt idx="8">
                  <c:v>Octubre-2021</c:v>
                </c:pt>
                <c:pt idx="9">
                  <c:v>Noviembre-2021</c:v>
                </c:pt>
                <c:pt idx="10">
                  <c:v>Diciembre-2021</c:v>
                </c:pt>
                <c:pt idx="11">
                  <c:v>Enero-2022</c:v>
                </c:pt>
                <c:pt idx="12">
                  <c:v>Febrero-2022</c:v>
                </c:pt>
                <c:pt idx="13">
                  <c:v>Marzo-2022</c:v>
                </c:pt>
                <c:pt idx="14">
                  <c:v>Abril-2022</c:v>
                </c:pt>
                <c:pt idx="15">
                  <c:v>Mayo-2022</c:v>
                </c:pt>
                <c:pt idx="16">
                  <c:v>Junio-2022</c:v>
                </c:pt>
                <c:pt idx="17">
                  <c:v>Julio-2022</c:v>
                </c:pt>
                <c:pt idx="18">
                  <c:v>Agosto-2022</c:v>
                </c:pt>
                <c:pt idx="19">
                  <c:v>Septiembre-2022</c:v>
                </c:pt>
                <c:pt idx="20">
                  <c:v>Octubre-2022</c:v>
                </c:pt>
                <c:pt idx="21">
                  <c:v>Noviembre-2022</c:v>
                </c:pt>
                <c:pt idx="22">
                  <c:v>Diciembre-2022</c:v>
                </c:pt>
                <c:pt idx="23">
                  <c:v>Enero-2023</c:v>
                </c:pt>
                <c:pt idx="24">
                  <c:v>Febrero-2023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0.64</c:v>
                </c:pt>
                <c:pt idx="1">
                  <c:v>0.51</c:v>
                </c:pt>
                <c:pt idx="2">
                  <c:v>0.59</c:v>
                </c:pt>
                <c:pt idx="3">
                  <c:v>1</c:v>
                </c:pt>
                <c:pt idx="4">
                  <c:v>-0.05</c:v>
                </c:pt>
                <c:pt idx="5">
                  <c:v>0.32</c:v>
                </c:pt>
                <c:pt idx="6">
                  <c:v>0.45</c:v>
                </c:pt>
                <c:pt idx="7">
                  <c:v>0.38</c:v>
                </c:pt>
                <c:pt idx="8">
                  <c:v>0.01</c:v>
                </c:pt>
                <c:pt idx="9">
                  <c:v>0.5</c:v>
                </c:pt>
                <c:pt idx="10">
                  <c:v>0.73</c:v>
                </c:pt>
                <c:pt idx="11">
                  <c:v>1.67</c:v>
                </c:pt>
                <c:pt idx="12">
                  <c:v>1.63</c:v>
                </c:pt>
                <c:pt idx="13">
                  <c:v>1</c:v>
                </c:pt>
                <c:pt idx="14">
                  <c:v>1.25</c:v>
                </c:pt>
                <c:pt idx="15">
                  <c:v>0.84</c:v>
                </c:pt>
                <c:pt idx="16">
                  <c:v>0.51</c:v>
                </c:pt>
                <c:pt idx="17">
                  <c:v>0.81</c:v>
                </c:pt>
                <c:pt idx="18">
                  <c:v>1.02</c:v>
                </c:pt>
                <c:pt idx="19">
                  <c:v>0.93</c:v>
                </c:pt>
                <c:pt idx="20">
                  <c:v>0.72</c:v>
                </c:pt>
                <c:pt idx="21">
                  <c:v>0.77</c:v>
                </c:pt>
                <c:pt idx="22">
                  <c:v>1.26</c:v>
                </c:pt>
                <c:pt idx="23">
                  <c:v>1.78</c:v>
                </c:pt>
                <c:pt idx="24">
                  <c:v>1.66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Febrero-2021</c:v>
                </c:pt>
                <c:pt idx="1">
                  <c:v>Marzo-2021</c:v>
                </c:pt>
                <c:pt idx="2">
                  <c:v>Abril-2021</c:v>
                </c:pt>
                <c:pt idx="3">
                  <c:v>Mayo-2021</c:v>
                </c:pt>
                <c:pt idx="4">
                  <c:v>Junio-2021</c:v>
                </c:pt>
                <c:pt idx="5">
                  <c:v>Julio-2021</c:v>
                </c:pt>
                <c:pt idx="6">
                  <c:v>Agosto-2021</c:v>
                </c:pt>
                <c:pt idx="7">
                  <c:v>Septiembre-2021</c:v>
                </c:pt>
                <c:pt idx="8">
                  <c:v>Octubre-2021</c:v>
                </c:pt>
                <c:pt idx="9">
                  <c:v>Noviembre-2021</c:v>
                </c:pt>
                <c:pt idx="10">
                  <c:v>Diciembre-2021</c:v>
                </c:pt>
                <c:pt idx="11">
                  <c:v>Enero-2022</c:v>
                </c:pt>
                <c:pt idx="12">
                  <c:v>Febrero-2022</c:v>
                </c:pt>
                <c:pt idx="13">
                  <c:v>Marzo-2022</c:v>
                </c:pt>
                <c:pt idx="14">
                  <c:v>Abril-2022</c:v>
                </c:pt>
                <c:pt idx="15">
                  <c:v>Mayo-2022</c:v>
                </c:pt>
                <c:pt idx="16">
                  <c:v>Junio-2022</c:v>
                </c:pt>
                <c:pt idx="17">
                  <c:v>Julio-2022</c:v>
                </c:pt>
                <c:pt idx="18">
                  <c:v>Agosto-2022</c:v>
                </c:pt>
                <c:pt idx="19">
                  <c:v>Septiembre-2022</c:v>
                </c:pt>
                <c:pt idx="20">
                  <c:v>Octubre-2022</c:v>
                </c:pt>
                <c:pt idx="21">
                  <c:v>Noviembre-2022</c:v>
                </c:pt>
                <c:pt idx="22">
                  <c:v>Diciembre-2022</c:v>
                </c:pt>
                <c:pt idx="23">
                  <c:v>Enero-2023</c:v>
                </c:pt>
                <c:pt idx="24">
                  <c:v>Febrero-2023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0.46</c:v>
                </c:pt>
                <c:pt idx="1">
                  <c:v>1.1399999999999999</c:v>
                </c:pt>
                <c:pt idx="2">
                  <c:v>2.09</c:v>
                </c:pt>
                <c:pt idx="3">
                  <c:v>5.37</c:v>
                </c:pt>
                <c:pt idx="4">
                  <c:v>-1.02</c:v>
                </c:pt>
                <c:pt idx="5">
                  <c:v>0.38</c:v>
                </c:pt>
                <c:pt idx="6">
                  <c:v>1.08</c:v>
                </c:pt>
                <c:pt idx="7">
                  <c:v>0.76</c:v>
                </c:pt>
                <c:pt idx="8">
                  <c:v>0.89</c:v>
                </c:pt>
                <c:pt idx="9">
                  <c:v>1.45</c:v>
                </c:pt>
                <c:pt idx="10">
                  <c:v>2.08</c:v>
                </c:pt>
                <c:pt idx="11">
                  <c:v>3.79</c:v>
                </c:pt>
                <c:pt idx="12">
                  <c:v>3.26</c:v>
                </c:pt>
                <c:pt idx="13">
                  <c:v>2.84</c:v>
                </c:pt>
                <c:pt idx="14">
                  <c:v>2.75</c:v>
                </c:pt>
                <c:pt idx="15">
                  <c:v>1.56</c:v>
                </c:pt>
                <c:pt idx="16">
                  <c:v>0.65</c:v>
                </c:pt>
                <c:pt idx="17">
                  <c:v>1.17</c:v>
                </c:pt>
                <c:pt idx="18">
                  <c:v>1.85</c:v>
                </c:pt>
                <c:pt idx="19">
                  <c:v>1.61</c:v>
                </c:pt>
                <c:pt idx="20">
                  <c:v>1.21</c:v>
                </c:pt>
                <c:pt idx="21">
                  <c:v>1.5</c:v>
                </c:pt>
                <c:pt idx="22">
                  <c:v>2.66</c:v>
                </c:pt>
                <c:pt idx="23">
                  <c:v>2.46</c:v>
                </c:pt>
                <c:pt idx="24">
                  <c:v>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Bebidas alcohólicas y tabaco</c:v>
                </c:pt>
                <c:pt idx="6">
                  <c:v>Salud</c:v>
                </c:pt>
                <c:pt idx="7">
                  <c:v>Bienes y servicios diversos</c:v>
                </c:pt>
                <c:pt idx="8">
                  <c:v>Alimentos y bebidas no alcohólicas</c:v>
                </c:pt>
                <c:pt idx="9">
                  <c:v>Muebles, artículos para el hogar y para la conservación ordinaria del hogar</c:v>
                </c:pt>
                <c:pt idx="10">
                  <c:v>Restaurantes y hoteles</c:v>
                </c:pt>
                <c:pt idx="11">
                  <c:v>Transporte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3.47</c:v>
                </c:pt>
                <c:pt idx="1">
                  <c:v>0.01</c:v>
                </c:pt>
                <c:pt idx="2">
                  <c:v>1.34</c:v>
                </c:pt>
                <c:pt idx="3">
                  <c:v>1.44</c:v>
                </c:pt>
                <c:pt idx="4">
                  <c:v>2.69</c:v>
                </c:pt>
                <c:pt idx="5">
                  <c:v>2.77</c:v>
                </c:pt>
                <c:pt idx="6">
                  <c:v>2.91</c:v>
                </c:pt>
                <c:pt idx="7">
                  <c:v>3.94</c:v>
                </c:pt>
                <c:pt idx="8">
                  <c:v>4.0999999999999996</c:v>
                </c:pt>
                <c:pt idx="9">
                  <c:v>4.38</c:v>
                </c:pt>
                <c:pt idx="10">
                  <c:v>4.87</c:v>
                </c:pt>
                <c:pt idx="11">
                  <c:v>6.05</c:v>
                </c:pt>
                <c:pt idx="1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A-4E91-BE85-3E103AA7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Salida!$Z$82:$Z$83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Salida!$AA$82:$AA$83</c:f>
              <c:numCache>
                <c:formatCode>_(* #,##0.00_);_(* \(#,##0.00\);_(* "-"??_);_(@_)</c:formatCode>
                <c:ptCount val="2"/>
                <c:pt idx="0">
                  <c:v>1.44</c:v>
                </c:pt>
                <c:pt idx="1">
                  <c:v>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2E-4F15-9B80-44D5A2CAE9A0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Salida!$Z$82:$Z$83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Salida!$AB$82:$AB$83</c:f>
              <c:numCache>
                <c:formatCode>_(* #,##0.00_);_(* \(#,##0.00\);_(* "-"??_);_(@_)</c:formatCode>
                <c:ptCount val="2"/>
                <c:pt idx="0">
                  <c:v>3.79</c:v>
                </c:pt>
                <c:pt idx="1">
                  <c:v>7.18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2E-4F15-9B80-44D5A2CAE9A0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Salida!$Z$82:$Z$83</c:f>
              <c:strCache>
                <c:ptCount val="2"/>
                <c:pt idx="0">
                  <c:v>Enero</c:v>
                </c:pt>
                <c:pt idx="1">
                  <c:v>Febrero</c:v>
                </c:pt>
              </c:strCache>
            </c:strRef>
          </c:cat>
          <c:val>
            <c:numRef>
              <c:f>Salida!$AC$82:$AC$83</c:f>
              <c:numCache>
                <c:formatCode>_(* #,##0.00_);_(* \(#,##0.00\);_(* "-"??_);_(@_)</c:formatCode>
                <c:ptCount val="2"/>
                <c:pt idx="0">
                  <c:v>2.46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2E-4F15-9B80-44D5A2CAE9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Alojamiento, agua, electricidad, gas y otros combustibles</c:v>
                </c:pt>
                <c:pt idx="4">
                  <c:v>Recreación y cultura</c:v>
                </c:pt>
                <c:pt idx="5">
                  <c:v>Bebidas alcohólicas y tabaco</c:v>
                </c:pt>
                <c:pt idx="6">
                  <c:v>Educación</c:v>
                </c:pt>
                <c:pt idx="7">
                  <c:v>Salud</c:v>
                </c:pt>
                <c:pt idx="8">
                  <c:v>Bienes y servicios diversos</c:v>
                </c:pt>
                <c:pt idx="9">
                  <c:v>Transporte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13.28</c:v>
                </c:pt>
                <c:pt idx="1">
                  <c:v>0.09</c:v>
                </c:pt>
                <c:pt idx="2">
                  <c:v>7.03</c:v>
                </c:pt>
                <c:pt idx="3">
                  <c:v>7.22</c:v>
                </c:pt>
                <c:pt idx="4">
                  <c:v>9.7200000000000006</c:v>
                </c:pt>
                <c:pt idx="5">
                  <c:v>9.74</c:v>
                </c:pt>
                <c:pt idx="6">
                  <c:v>10.06</c:v>
                </c:pt>
                <c:pt idx="7">
                  <c:v>10.38</c:v>
                </c:pt>
                <c:pt idx="8">
                  <c:v>14.61</c:v>
                </c:pt>
                <c:pt idx="9">
                  <c:v>14.89</c:v>
                </c:pt>
                <c:pt idx="10">
                  <c:v>16.88</c:v>
                </c:pt>
                <c:pt idx="11">
                  <c:v>18.77</c:v>
                </c:pt>
                <c:pt idx="12">
                  <c:v>24.14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3.72</c:v>
                </c:pt>
                <c:pt idx="1">
                  <c:v>3.86</c:v>
                </c:pt>
                <c:pt idx="2">
                  <c:v>3.51</c:v>
                </c:pt>
                <c:pt idx="3">
                  <c:v>2.85</c:v>
                </c:pt>
                <c:pt idx="4">
                  <c:v>2.19</c:v>
                </c:pt>
                <c:pt idx="5">
                  <c:v>1.9711790878797111</c:v>
                </c:pt>
                <c:pt idx="6">
                  <c:v>1.88</c:v>
                </c:pt>
                <c:pt idx="7">
                  <c:v>1.97</c:v>
                </c:pt>
                <c:pt idx="8">
                  <c:v>1.75</c:v>
                </c:pt>
                <c:pt idx="9">
                  <c:v>1.49</c:v>
                </c:pt>
                <c:pt idx="10">
                  <c:v>1.61</c:v>
                </c:pt>
                <c:pt idx="11">
                  <c:v>1.6</c:v>
                </c:pt>
                <c:pt idx="12">
                  <c:v>1.56</c:v>
                </c:pt>
                <c:pt idx="13">
                  <c:v>1.51</c:v>
                </c:pt>
                <c:pt idx="14">
                  <c:v>1.95</c:v>
                </c:pt>
                <c:pt idx="15">
                  <c:v>3.3</c:v>
                </c:pt>
                <c:pt idx="16">
                  <c:v>3.63</c:v>
                </c:pt>
                <c:pt idx="17">
                  <c:v>3.97</c:v>
                </c:pt>
                <c:pt idx="18">
                  <c:v>4.4400000000000004</c:v>
                </c:pt>
                <c:pt idx="19">
                  <c:v>4.51</c:v>
                </c:pt>
                <c:pt idx="20">
                  <c:v>4.58</c:v>
                </c:pt>
                <c:pt idx="21">
                  <c:v>5.26</c:v>
                </c:pt>
                <c:pt idx="22">
                  <c:v>5.62</c:v>
                </c:pt>
                <c:pt idx="23">
                  <c:v>6.94</c:v>
                </c:pt>
                <c:pt idx="24">
                  <c:v>8.01</c:v>
                </c:pt>
                <c:pt idx="25">
                  <c:v>8.5299999999999994</c:v>
                </c:pt>
                <c:pt idx="26">
                  <c:v>9.23</c:v>
                </c:pt>
                <c:pt idx="27">
                  <c:v>9.07</c:v>
                </c:pt>
                <c:pt idx="28">
                  <c:v>9.67</c:v>
                </c:pt>
                <c:pt idx="29">
                  <c:v>10.210000000000001</c:v>
                </c:pt>
                <c:pt idx="30">
                  <c:v>10.84</c:v>
                </c:pt>
                <c:pt idx="31">
                  <c:v>11.44</c:v>
                </c:pt>
                <c:pt idx="32">
                  <c:v>12.22</c:v>
                </c:pt>
                <c:pt idx="33">
                  <c:v>12.53</c:v>
                </c:pt>
                <c:pt idx="34">
                  <c:v>13.12</c:v>
                </c:pt>
                <c:pt idx="35">
                  <c:v>13.25</c:v>
                </c:pt>
                <c:pt idx="36">
                  <c:v>13.28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Febrero-2020</c:v>
                </c:pt>
                <c:pt idx="1">
                  <c:v>Marzo-2020</c:v>
                </c:pt>
                <c:pt idx="2">
                  <c:v>Abril-2020</c:v>
                </c:pt>
                <c:pt idx="3">
                  <c:v>Mayo-2020</c:v>
                </c:pt>
                <c:pt idx="4">
                  <c:v>Junio-2020</c:v>
                </c:pt>
                <c:pt idx="5">
                  <c:v>Julio-2020</c:v>
                </c:pt>
                <c:pt idx="6">
                  <c:v>Agosto-2020</c:v>
                </c:pt>
                <c:pt idx="7">
                  <c:v>Septiembre-2020</c:v>
                </c:pt>
                <c:pt idx="8">
                  <c:v>Octubre-2020</c:v>
                </c:pt>
                <c:pt idx="9">
                  <c:v>Noviembre-2020</c:v>
                </c:pt>
                <c:pt idx="10">
                  <c:v>Diciembre-2020</c:v>
                </c:pt>
                <c:pt idx="11">
                  <c:v>Enero-2021</c:v>
                </c:pt>
                <c:pt idx="12">
                  <c:v>Febrero-2021</c:v>
                </c:pt>
                <c:pt idx="13">
                  <c:v>Marzo-2021</c:v>
                </c:pt>
                <c:pt idx="14">
                  <c:v>Abril-2021</c:v>
                </c:pt>
                <c:pt idx="15">
                  <c:v>Mayo-2021</c:v>
                </c:pt>
                <c:pt idx="16">
                  <c:v>Junio-2021</c:v>
                </c:pt>
                <c:pt idx="17">
                  <c:v>Julio-2021</c:v>
                </c:pt>
                <c:pt idx="18">
                  <c:v>Agosto-2021</c:v>
                </c:pt>
                <c:pt idx="19">
                  <c:v>Septiembre-2021</c:v>
                </c:pt>
                <c:pt idx="20">
                  <c:v>Octubre-2021</c:v>
                </c:pt>
                <c:pt idx="21">
                  <c:v>Noviembre-2021</c:v>
                </c:pt>
                <c:pt idx="22">
                  <c:v>Diciembre-2021</c:v>
                </c:pt>
                <c:pt idx="23">
                  <c:v>Enero-2022</c:v>
                </c:pt>
                <c:pt idx="24">
                  <c:v>Febrero-2022</c:v>
                </c:pt>
                <c:pt idx="25">
                  <c:v>Marzo-2022</c:v>
                </c:pt>
                <c:pt idx="26">
                  <c:v>Abril-2022</c:v>
                </c:pt>
                <c:pt idx="27">
                  <c:v>Mayo-2022</c:v>
                </c:pt>
                <c:pt idx="28">
                  <c:v>Junio-2022</c:v>
                </c:pt>
                <c:pt idx="29">
                  <c:v>Julio-2022</c:v>
                </c:pt>
                <c:pt idx="30">
                  <c:v>Agosto-2022</c:v>
                </c:pt>
                <c:pt idx="31">
                  <c:v>Septiembre-2022</c:v>
                </c:pt>
                <c:pt idx="32">
                  <c:v>Octubre-2022</c:v>
                </c:pt>
                <c:pt idx="33">
                  <c:v>Noviembre-2022</c:v>
                </c:pt>
                <c:pt idx="34">
                  <c:v>Diciembre-2022</c:v>
                </c:pt>
                <c:pt idx="35">
                  <c:v>Enero-2023</c:v>
                </c:pt>
                <c:pt idx="36">
                  <c:v>Febrero-2023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5.87</c:v>
                </c:pt>
                <c:pt idx="1">
                  <c:v>7.19</c:v>
                </c:pt>
                <c:pt idx="2">
                  <c:v>8.23</c:v>
                </c:pt>
                <c:pt idx="3">
                  <c:v>7.57</c:v>
                </c:pt>
                <c:pt idx="4">
                  <c:v>6.55</c:v>
                </c:pt>
                <c:pt idx="5">
                  <c:v>5</c:v>
                </c:pt>
                <c:pt idx="6">
                  <c:v>4.66</c:v>
                </c:pt>
                <c:pt idx="7">
                  <c:v>4.13</c:v>
                </c:pt>
                <c:pt idx="8">
                  <c:v>3.54</c:v>
                </c:pt>
                <c:pt idx="9">
                  <c:v>4.09</c:v>
                </c:pt>
                <c:pt idx="10">
                  <c:v>4.8</c:v>
                </c:pt>
                <c:pt idx="11">
                  <c:v>5.51</c:v>
                </c:pt>
                <c:pt idx="12">
                  <c:v>5.0199999999999996</c:v>
                </c:pt>
                <c:pt idx="13">
                  <c:v>3.92</c:v>
                </c:pt>
                <c:pt idx="14">
                  <c:v>3.98</c:v>
                </c:pt>
                <c:pt idx="15">
                  <c:v>9.52</c:v>
                </c:pt>
                <c:pt idx="16">
                  <c:v>8.52</c:v>
                </c:pt>
                <c:pt idx="17">
                  <c:v>9.81</c:v>
                </c:pt>
                <c:pt idx="18">
                  <c:v>11.5</c:v>
                </c:pt>
                <c:pt idx="19">
                  <c:v>12.4</c:v>
                </c:pt>
                <c:pt idx="20">
                  <c:v>13.76</c:v>
                </c:pt>
                <c:pt idx="21">
                  <c:v>15.34</c:v>
                </c:pt>
                <c:pt idx="22">
                  <c:v>17.23</c:v>
                </c:pt>
                <c:pt idx="23">
                  <c:v>19.940000000000001</c:v>
                </c:pt>
                <c:pt idx="24">
                  <c:v>23.3</c:v>
                </c:pt>
                <c:pt idx="25">
                  <c:v>25.37</c:v>
                </c:pt>
                <c:pt idx="26">
                  <c:v>26.17</c:v>
                </c:pt>
                <c:pt idx="27">
                  <c:v>21.6</c:v>
                </c:pt>
                <c:pt idx="28">
                  <c:v>23.65</c:v>
                </c:pt>
                <c:pt idx="29">
                  <c:v>24.61</c:v>
                </c:pt>
                <c:pt idx="30">
                  <c:v>25.57</c:v>
                </c:pt>
                <c:pt idx="31">
                  <c:v>26.62</c:v>
                </c:pt>
                <c:pt idx="32">
                  <c:v>27.02</c:v>
                </c:pt>
                <c:pt idx="33">
                  <c:v>27.08</c:v>
                </c:pt>
                <c:pt idx="34">
                  <c:v>27.81</c:v>
                </c:pt>
                <c:pt idx="35">
                  <c:v>26.18</c:v>
                </c:pt>
                <c:pt idx="36">
                  <c:v>24.14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2.6899572649572649E-2"/>
          <c:y val="1.9261179918933734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6-42AD-B126-C1454B52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0.62968659942359295</c:v>
                </c:pt>
                <c:pt idx="1">
                  <c:v>1.6006701965619641</c:v>
                </c:pt>
                <c:pt idx="2">
                  <c:v>1.2218605990783118</c:v>
                </c:pt>
                <c:pt idx="3">
                  <c:v>1.8242604651162395</c:v>
                </c:pt>
                <c:pt idx="4">
                  <c:v>3.3577839771101026</c:v>
                </c:pt>
                <c:pt idx="5">
                  <c:v>3.5267017167381454</c:v>
                </c:pt>
                <c:pt idx="6">
                  <c:v>3.5128922657873716</c:v>
                </c:pt>
                <c:pt idx="7">
                  <c:v>3.5626772274388827</c:v>
                </c:pt>
                <c:pt idx="8">
                  <c:v>3.8568200836819813</c:v>
                </c:pt>
                <c:pt idx="9">
                  <c:v>4.3657651991614301</c:v>
                </c:pt>
                <c:pt idx="10">
                  <c:v>4.3041480000000121</c:v>
                </c:pt>
                <c:pt idx="11">
                  <c:v>3.655871249751641</c:v>
                </c:pt>
                <c:pt idx="12">
                  <c:v>4.167081054201887</c:v>
                </c:pt>
                <c:pt idx="13">
                  <c:v>3.6394287980960058</c:v>
                </c:pt>
                <c:pt idx="14">
                  <c:v>4.644268774703562</c:v>
                </c:pt>
                <c:pt idx="15">
                  <c:v>3.7485357282311753</c:v>
                </c:pt>
                <c:pt idx="16">
                  <c:v>2.3841568929052102</c:v>
                </c:pt>
                <c:pt idx="17">
                  <c:v>2.4954410212112634</c:v>
                </c:pt>
                <c:pt idx="18">
                  <c:v>2.4528664871104269</c:v>
                </c:pt>
                <c:pt idx="19">
                  <c:v>2.8362657436784815</c:v>
                </c:pt>
                <c:pt idx="20">
                  <c:v>3.7051331532226897</c:v>
                </c:pt>
                <c:pt idx="21">
                  <c:v>3.973828538439335</c:v>
                </c:pt>
                <c:pt idx="22">
                  <c:v>4.4541392543659697</c:v>
                </c:pt>
                <c:pt idx="23">
                  <c:v>5.740847230208928</c:v>
                </c:pt>
                <c:pt idx="24">
                  <c:v>5.9862516708039095</c:v>
                </c:pt>
                <c:pt idx="25">
                  <c:v>7.8939814371830437</c:v>
                </c:pt>
                <c:pt idx="26">
                  <c:v>12.124645892351268</c:v>
                </c:pt>
                <c:pt idx="27">
                  <c:v>20.831765148663891</c:v>
                </c:pt>
                <c:pt idx="28">
                  <c:v>23.521126760563391</c:v>
                </c:pt>
                <c:pt idx="29">
                  <c:v>24.449854855323537</c:v>
                </c:pt>
                <c:pt idx="30">
                  <c:v>26.053891653365866</c:v>
                </c:pt>
                <c:pt idx="31">
                  <c:v>27.019446522064342</c:v>
                </c:pt>
                <c:pt idx="32">
                  <c:v>28.349460364718993</c:v>
                </c:pt>
                <c:pt idx="33">
                  <c:v>30.612622617064602</c:v>
                </c:pt>
                <c:pt idx="34">
                  <c:v>33.033501606241401</c:v>
                </c:pt>
                <c:pt idx="35">
                  <c:v>34.859059186078127</c:v>
                </c:pt>
                <c:pt idx="36">
                  <c:v>35.93</c:v>
                </c:pt>
                <c:pt idx="37">
                  <c:v>35.9</c:v>
                </c:pt>
                <c:pt idx="38">
                  <c:v>32.049999999999997</c:v>
                </c:pt>
                <c:pt idx="39">
                  <c:v>26.7</c:v>
                </c:pt>
                <c:pt idx="40">
                  <c:v>26.96</c:v>
                </c:pt>
                <c:pt idx="41">
                  <c:v>27.15</c:v>
                </c:pt>
                <c:pt idx="42">
                  <c:v>26.63</c:v>
                </c:pt>
                <c:pt idx="43">
                  <c:v>25.17</c:v>
                </c:pt>
                <c:pt idx="44">
                  <c:v>23.69</c:v>
                </c:pt>
                <c:pt idx="45">
                  <c:v>21.6</c:v>
                </c:pt>
                <c:pt idx="46">
                  <c:v>20.21</c:v>
                </c:pt>
                <c:pt idx="47">
                  <c:v>18.25</c:v>
                </c:pt>
                <c:pt idx="48">
                  <c:v>17.2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F6-42AD-B126-C1454B52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3-450A-AAAC-982D0DA3B22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Febrero-2019</c:v>
                </c:pt>
                <c:pt idx="1">
                  <c:v>Marzo-2019</c:v>
                </c:pt>
                <c:pt idx="2">
                  <c:v>Abril-2019</c:v>
                </c:pt>
                <c:pt idx="3">
                  <c:v>Mayo-2019</c:v>
                </c:pt>
                <c:pt idx="4">
                  <c:v>Junio-2019</c:v>
                </c:pt>
                <c:pt idx="5">
                  <c:v>Julio-2019</c:v>
                </c:pt>
                <c:pt idx="6">
                  <c:v>Agosto-2019</c:v>
                </c:pt>
                <c:pt idx="7">
                  <c:v>Septiembre-2019</c:v>
                </c:pt>
                <c:pt idx="8">
                  <c:v>Octubre-2019</c:v>
                </c:pt>
                <c:pt idx="9">
                  <c:v>Noviembre-2019</c:v>
                </c:pt>
                <c:pt idx="10">
                  <c:v>Diciembre-2019</c:v>
                </c:pt>
                <c:pt idx="11">
                  <c:v>Enero-2020</c:v>
                </c:pt>
                <c:pt idx="12">
                  <c:v>Febrero-2020</c:v>
                </c:pt>
                <c:pt idx="13">
                  <c:v>Marzo-2020</c:v>
                </c:pt>
                <c:pt idx="14">
                  <c:v>Abril-2020</c:v>
                </c:pt>
                <c:pt idx="15">
                  <c:v>Mayo-2020</c:v>
                </c:pt>
                <c:pt idx="16">
                  <c:v>Junio-2020</c:v>
                </c:pt>
                <c:pt idx="17">
                  <c:v>Julio-2020</c:v>
                </c:pt>
                <c:pt idx="18">
                  <c:v>Agosto-2020</c:v>
                </c:pt>
                <c:pt idx="19">
                  <c:v>Septiembre-2020</c:v>
                </c:pt>
                <c:pt idx="20">
                  <c:v>Octubre-2020</c:v>
                </c:pt>
                <c:pt idx="21">
                  <c:v>Noviembre-2020</c:v>
                </c:pt>
                <c:pt idx="22">
                  <c:v>Diciembre-2020</c:v>
                </c:pt>
                <c:pt idx="23">
                  <c:v>Enero-2021</c:v>
                </c:pt>
                <c:pt idx="24">
                  <c:v>Febrero-2021</c:v>
                </c:pt>
                <c:pt idx="25">
                  <c:v>Marzo-2021</c:v>
                </c:pt>
                <c:pt idx="26">
                  <c:v>Abril-2021</c:v>
                </c:pt>
                <c:pt idx="27">
                  <c:v>Mayo-2021</c:v>
                </c:pt>
                <c:pt idx="28">
                  <c:v>Junio-2021</c:v>
                </c:pt>
                <c:pt idx="29">
                  <c:v>Julio-2021</c:v>
                </c:pt>
                <c:pt idx="30">
                  <c:v>Agosto-2021</c:v>
                </c:pt>
                <c:pt idx="31">
                  <c:v>Septiembre-2021</c:v>
                </c:pt>
                <c:pt idx="32">
                  <c:v>Octubre-2021</c:v>
                </c:pt>
                <c:pt idx="33">
                  <c:v>Noviembre-2021</c:v>
                </c:pt>
                <c:pt idx="34">
                  <c:v>Diciembre-2021</c:v>
                </c:pt>
                <c:pt idx="35">
                  <c:v>Enero-2022</c:v>
                </c:pt>
                <c:pt idx="36">
                  <c:v>Febrero-2022</c:v>
                </c:pt>
                <c:pt idx="37">
                  <c:v>Marzo-2022</c:v>
                </c:pt>
                <c:pt idx="38">
                  <c:v>Abril-2022</c:v>
                </c:pt>
                <c:pt idx="39">
                  <c:v>Mayo-2022</c:v>
                </c:pt>
                <c:pt idx="40">
                  <c:v>Junio-2022</c:v>
                </c:pt>
                <c:pt idx="41">
                  <c:v>Julio-2022</c:v>
                </c:pt>
                <c:pt idx="42">
                  <c:v>Agosto-2022</c:v>
                </c:pt>
                <c:pt idx="43">
                  <c:v>Septiembre-2022</c:v>
                </c:pt>
                <c:pt idx="44">
                  <c:v>Octubre-2022</c:v>
                </c:pt>
                <c:pt idx="45">
                  <c:v>Noviembre-2022</c:v>
                </c:pt>
                <c:pt idx="46">
                  <c:v>Diciembre-2022</c:v>
                </c:pt>
                <c:pt idx="47">
                  <c:v>Enero-2023</c:v>
                </c:pt>
                <c:pt idx="48">
                  <c:v>Febrero-2023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14.528506899680053</c:v>
                </c:pt>
                <c:pt idx="1">
                  <c:v>17.925860668541077</c:v>
                </c:pt>
                <c:pt idx="2">
                  <c:v>16.302399301004783</c:v>
                </c:pt>
                <c:pt idx="3">
                  <c:v>12.245978357282212</c:v>
                </c:pt>
                <c:pt idx="4">
                  <c:v>13.890572375289324</c:v>
                </c:pt>
                <c:pt idx="5">
                  <c:v>25.347129307468649</c:v>
                </c:pt>
                <c:pt idx="6">
                  <c:v>25.609406680471764</c:v>
                </c:pt>
                <c:pt idx="7">
                  <c:v>20.793840975329388</c:v>
                </c:pt>
                <c:pt idx="8">
                  <c:v>17.446259383485057</c:v>
                </c:pt>
                <c:pt idx="9">
                  <c:v>19.363614447531518</c:v>
                </c:pt>
                <c:pt idx="10">
                  <c:v>20.066456000000017</c:v>
                </c:pt>
                <c:pt idx="11">
                  <c:v>15.384615384615373</c:v>
                </c:pt>
                <c:pt idx="12">
                  <c:v>16.748585736807925</c:v>
                </c:pt>
                <c:pt idx="13">
                  <c:v>16.785924741139809</c:v>
                </c:pt>
                <c:pt idx="14">
                  <c:v>18.282085561497325</c:v>
                </c:pt>
                <c:pt idx="15">
                  <c:v>18.746704165934275</c:v>
                </c:pt>
                <c:pt idx="16">
                  <c:v>12.668439716312065</c:v>
                </c:pt>
                <c:pt idx="17">
                  <c:v>3.3916941554596747</c:v>
                </c:pt>
                <c:pt idx="18">
                  <c:v>-1.0682397959183731</c:v>
                </c:pt>
                <c:pt idx="19">
                  <c:v>-3.401617658175212</c:v>
                </c:pt>
                <c:pt idx="20">
                  <c:v>-1.0058231868713392</c:v>
                </c:pt>
                <c:pt idx="21">
                  <c:v>4.444798470606969</c:v>
                </c:pt>
                <c:pt idx="22">
                  <c:v>5.3749766712527673</c:v>
                </c:pt>
                <c:pt idx="23">
                  <c:v>7.4083333333333314</c:v>
                </c:pt>
                <c:pt idx="24">
                  <c:v>4.1623639685439713</c:v>
                </c:pt>
                <c:pt idx="25">
                  <c:v>-1.383983276868733</c:v>
                </c:pt>
                <c:pt idx="26">
                  <c:v>-0.31788640858998463</c:v>
                </c:pt>
                <c:pt idx="27">
                  <c:v>15.668714380874832</c:v>
                </c:pt>
                <c:pt idx="28">
                  <c:v>12.38492406955703</c:v>
                </c:pt>
                <c:pt idx="29">
                  <c:v>18.259162303664937</c:v>
                </c:pt>
                <c:pt idx="30">
                  <c:v>23.521353746978235</c:v>
                </c:pt>
                <c:pt idx="31">
                  <c:v>23.029971046247738</c:v>
                </c:pt>
                <c:pt idx="32">
                  <c:v>24.346829640947306</c:v>
                </c:pt>
                <c:pt idx="33">
                  <c:v>21.979865771812086</c:v>
                </c:pt>
                <c:pt idx="34">
                  <c:v>24.288650015807775</c:v>
                </c:pt>
                <c:pt idx="35">
                  <c:v>28.582512219722247</c:v>
                </c:pt>
                <c:pt idx="36">
                  <c:v>33.58</c:v>
                </c:pt>
                <c:pt idx="37">
                  <c:v>34.72</c:v>
                </c:pt>
                <c:pt idx="38">
                  <c:v>32.69</c:v>
                </c:pt>
                <c:pt idx="39">
                  <c:v>17.649999999999999</c:v>
                </c:pt>
                <c:pt idx="40">
                  <c:v>27.99</c:v>
                </c:pt>
                <c:pt idx="41">
                  <c:v>28.06</c:v>
                </c:pt>
                <c:pt idx="42">
                  <c:v>24.6</c:v>
                </c:pt>
                <c:pt idx="43">
                  <c:v>28.87</c:v>
                </c:pt>
                <c:pt idx="44">
                  <c:v>27.29</c:v>
                </c:pt>
                <c:pt idx="45">
                  <c:v>24.94</c:v>
                </c:pt>
                <c:pt idx="46">
                  <c:v>22.81</c:v>
                </c:pt>
                <c:pt idx="47">
                  <c:v>19.899999999999999</c:v>
                </c:pt>
                <c:pt idx="48">
                  <c:v>21.93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63-450A-AAAC-982D0DA3B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'[IPC total y de alimentos y bebidas no alcohólicas países región (3).xlsx]2'!$G$8:$G$36</cx:f>
        <cx:nf>'[IPC total y de alimentos y bebidas no alcohólicas países región (3).xlsx]2'!$G$7</cx:nf>
        <cx:lvl ptCount="29" name="País">
          <cx:pt idx="0">China</cx:pt>
          <cx:pt idx="1">Panamá</cx:pt>
          <cx:pt idx="2">Ecuador</cx:pt>
          <cx:pt idx="3">El Salvador</cx:pt>
          <cx:pt idx="4">India</cx:pt>
          <cx:pt idx="5">Bolivia</cx:pt>
          <cx:pt idx="6">Japón</cx:pt>
          <cx:pt idx="7">Paraguay</cx:pt>
          <cx:pt idx="8">Australia</cx:pt>
          <cx:pt idx="9">Estados Unidos</cx:pt>
          <cx:pt idx="10">Rusia</cx:pt>
          <cx:pt idx="11">Canada</cx:pt>
          <cx:pt idx="12">Brasil</cx:pt>
          <cx:pt idx="13">Uruguay</cx:pt>
          <cx:pt idx="14">México</cx:pt>
          <cx:pt idx="15">Italia</cx:pt>
          <cx:pt idx="16">Guatemala</cx:pt>
          <cx:pt idx="17">Francia</cx:pt>
          <cx:pt idx="18">España</cx:pt>
          <cx:pt idx="19">Nicaragua</cx:pt>
          <cx:pt idx="20">Honduras</cx:pt>
          <cx:pt idx="21">Perú</cx:pt>
          <cx:pt idx="22">Reino Unido</cx:pt>
          <cx:pt idx="23">Costa Rica</cx:pt>
          <cx:pt idx="24">Alemania</cx:pt>
          <cx:pt idx="25">Chile</cx:pt>
          <cx:pt idx="26">Colombia</cx:pt>
          <cx:pt idx="27">Argentina</cx:pt>
          <cx:pt idx="28">Venezuela</cx:pt>
        </cx:lvl>
      </cx:strDim>
      <cx:numDim type="colorVal">
        <cx:f>'[IPC total y de alimentos y bebidas no alcohólicas países región (3).xlsx]2'!$H$8:$H$36</cx:f>
        <cx:lvl ptCount="29" formatCode="_-* #.##0,0_-;\-* #.##0,0_-;_-* &quot;-&quot;??_-;_-@_-">
          <cx:pt idx="0">4.7000000000000002</cx:pt>
          <cx:pt idx="1">5.3200000000000003</cx:pt>
          <cx:pt idx="2">5.5999999999999996</cx:pt>
          <cx:pt idx="3">5.5999999999999996</cx:pt>
          <cx:pt idx="4">5.9400000000000004</cx:pt>
          <cx:pt idx="5">6.7999999999999998</cx:pt>
          <cx:pt idx="6">7.4000000000000004</cx:pt>
          <cx:pt idx="7">7.7000000000000002</cx:pt>
          <cx:pt idx="8">9.1999999999999993</cx:pt>
          <cx:pt idx="9">9.9000000000000004</cx:pt>
          <cx:pt idx="10">10.16</cx:pt>
          <cx:pt idx="11">10.4</cx:pt>
          <cx:pt idx="12">11.300000000000001</cx:pt>
          <cx:pt idx="13">12.390000000000001</cx:pt>
          <cx:pt idx="14">12.6</cx:pt>
          <cx:pt idx="15">12.800000000000001</cx:pt>
          <cx:pt idx="16">13.300000000000001</cx:pt>
          <cx:pt idx="17">14.199999999999999</cx:pt>
          <cx:pt idx="18">15.4</cx:pt>
          <cx:pt idx="19">15.699999999999999</cx:pt>
          <cx:pt idx="20">16.16</cx:pt>
          <cx:pt idx="21">16.370000000000001</cx:pt>
          <cx:pt idx="22">16.699999999999999</cx:pt>
          <cx:pt idx="23">18.449999999999999</cx:pt>
          <cx:pt idx="24">19.199999999999999</cx:pt>
          <cx:pt idx="25">23.899999999999999</cx:pt>
          <cx:pt idx="26">26.199999999999999</cx:pt>
          <cx:pt idx="27">98.400000000000006</cx:pt>
          <cx:pt idx="28">367.0738466429392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'[IPC total y de alimentos y bebidas no alcohólicas países región (3).xlsx]2'!$H$7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5H3ZbtzI0uarGL4eqpl75sHpH2iyqrQXZXnvG0JHVnPfd77NfzmXg7mb236xCdqWXUoXi55qAzYw
bjQMk2IuX8QXGRkRmfr3ff+v+/jhrnzWJ3Fa/eu+//25X9f5v377rbr3H5K76iQJ7susyv6qT+6z
5Lfsr7+C+4ffPpR3XZB6v2ET0d/u/buyfuif/9e/oTXvIbvK7u/qIEtfNA/lcPtQNXFdHXi399Wz
+6xJ6+lzD1r6/fnFXf73/06fP3tI66AeXg35w+/Pn/zI82e/6Q190+mzGMZVNx/gW8JPOKOIMUEQ
TAIJ/PxZnKXe59eIiBMlOOOYPfa5vUvgu+VxfBzF3YcP5UNVPfv899fvnoz56+OgyuxPE7azaXgX
Nx/n89tTQP/r39oDmKH2ZAdzHY6lVzrkth+kd4+z/yGIM6aIQIpKTDGS8iniJjkRjBCqiEmRUhgE
8knYn4BfHM1+3D9/psH++amOur39+ajf3KV3yd///Tj5f467PGFICcyE+vznKe6GNE9MKRmjRJof
/2ga/x0D2g/9lw818L881+G/+ePnw7+On728i9u7D1n540SAQLUJ5pwr8UTnDSlPJAfZcMQ+CQfe
7yr9d45mP/5PPtZk8OSdLoeXb34BOdw3P1YGBjohBEw6yEBhJBhW5KkshDohk4jgrRQaB9bLo5mR
weOHOv6Pz3Xs1/bPx/48/RD8QMOP8QlhmCFMmOJIIYqeAP8Rd8Il46ZQyESMP+XA4mj2I//5Mw33
z0911M9/AcNvZXHQ/kjcDSROTMYlV8zkEsAnmuXn9EQphDEIhWOpTK4tud8xov3Yf/lQQ//Lcx1/
y/n5Wr8N7u/KO6/5gZqP8ImkFJRf8y4NyU5MghRD8vOarOn8d41lP/Y7n2ro77zR8d+e/3z8bz6h
Pzyy/597PgYmJwRxUHwkTMQ5/P/E8hhMniCuCGXg/ggEFADLtLv8fs+Q9kvh65eaEL6+0GVw8/7n
y+CPpqrLu/iHWiHMTgSWyCScCDBFsN16IgRE6AlVJmwHmJKcwE8+lcF3DWm/EHY+1aSw80YXwx+v
f74Y1lUNzk/17HUawF+PePxzQhB1wkzCGDg/QjJYaZ+KwlDqBARBTKyQoNKkXD32/WkP9v3j2i8Q
/XtNKvprXTSvX/580dw21Y9kB0cnnAsT82mPBtvfyQLthCEmgSjwjCiiQlHwTDWBLI5mvxw+f6bB
//mpjvrtL0AIGzbFH37gwszxCRMUm4KYTJkSm9peQEF0CLxREzMMjin7hggfx3N4k74f+S8fath/
ea6jb//x83XeKu+qIH40Bf/cDBnIhL3Y9Ae8fUrBCYLt1o7WG4yc4I+hCMFhm6YoA/HsrsvLA9qP
/uN3GviPj3Xsrdufj/3rsgGX9Ec6RQScUgFrAEEEwarMvnGK+IkJEVEGYTgGIVJYKp6C/x0j2o/+
lw81+L881/F//Qt4RNd//88+uM8eIfjnyg8+qSKwGUOSTlafcC0khEywTabi038mBZuvbcq+Y0D7
4f/yoQb/l+c6/Nfvfr76n9c/1hul5ARCEYzCkiuYFB89/h3LAxu2T5E4SQVFGJnaers8nP3YP36n
Qf/4WEf+/NXPR/60uash/xP/wFUXsRPYAECcgRNlTpGHp86OoWBZYMIUJij9o3u6a/a/a0j7BbDz
qSaDnTe6GE5/ATFsyrv0/kd6nBRcG0wlIuDfSIiISvpk7cUnsBsmkIMB+4OJ/GY79h3j2S+BLx9q
+H95rqO/+QVW39uHIM0+bcN+3AoA3g2kwcwpuyj5ngUY7D+SEKsAiiisJEjise9Pu7DvHNR+MTz5
WBPFk3e6OE6tn2+T1lV+9/f/+oEWiYLFgdgDRD6nFPCnuP/OcmDAagF5McicUdMkGGzXU0l8x3j2
S+HLh5oEvjzX0V//AltfO4uz5D8/1BbB7hbWgSkEp2AXrCUGDIFPYHMGporuy8R/z3D2o//1Sw3+
ry90/O1fIEB9lqUfGtiKPergP/dFET2RGNIyfHIyd/Ve8hMGeTJQevh/+qPtAb5nKPux//qlhv3X
Fzr2Z79AcgYKBuKHHwe8QdCJ4IgQiIyCJ0og9/5UAAKylWCOBOwPMGzE+FQssesKLY5nP/qfP9Og
//xUx92++vkW/+ah/Pv/PE79nyu8wSHfrsC1gbSMRBIhpim+gMTMlA6AZD1CUzAa3u/ivjie/bh/
/kzD/fNTHfeb9c/H3c4gBP3sFlJij/P/5+ArqKhSJkTdGMGQdPwm+izpyZQS+xzxQXrl1fcNaT/+
u99qQth9pUvCvv35kvgjhl1Y+iNXXYZg2YU0DBgdxanUbc8UnAOjZIIL+iU4t0uB7xnQfil8/VKT
wdcXugRWvwAX/ii9af4/shbOgKQXmCGqIC/2pehhdwGeUvNQGPRpFwzR0ScC+J7xzEjg66e6CL6+
0WXwxy/AgjcP6cPYPPzIaIQ8MSHZJSAG+jkHrwXiOD+Z3kGY9PN7bQn+riHtF8POp5oYdt7oYnjz
C1DhS5rikz7+8zXh/7dEzHy17pdi5dVdfbf+WOW8U7B7+O1HLYPCa+3Tz1Zjr5Q+CfD8w+/PKZiX
L6XTUwtPjA34hl8N3+OPP9xV9e/Pp8w9VPNyBunLxyRZ9zC9EbBvFohC3dFU2YgJhRhTmpW1//tz
CH7AM0JNQiDr9nGRr7JmeoOgGAPC4kLxqfzucUo3WTx4Wfpl/p///SxtkpssSOsKJvD8Wf7pp6bx
GRhypRTCiBT4mt/f3UKZOvwQ+h/12CaSS+XdFGVlrOqSGpusqwdrZ/p7Wgd09rYO1mK3dagodMu+
NrwbVw2ZHacNWYnSRHYZlvHmcBdzE4C4z24XUcv6xG2RdKJyjGzRhL3VuDQ/O9z61Mo+eKaJ7cDj
CRxxlivq5C5SVm0E1xkJz3yX/+VRdH5cH9PMdvrwk6bKhdkzh2X1Xy6vXrsGX9ctfjPGw9vDXcyB
BKnB3S5kWPKgoJg6yvDOsmC46iK0Otz0HELg++82PZaki1hIqGOY5ivmuqFltvlLz0/fIte9ONzH
3PAhBL7bR5dxFYrWoE5P8gTZaS1718pSqYqFSczpqfm0gzLyOCog+e2Y0WCRdGgtN2RnY4vvj5oA
gZDY7gQSV+WV2wP+WeQ1VpcZ0jLMMlpg2Qw807Z4t3UzMoycs444XVVwO6zkmzSO0oXGp0b2MIBo
FBYGHmSPYuywgd/7KN4klXFOmvRChPGq7tV5Xnenx6GkUblGpRDCTbGT+V1pB37xLu8w3hxufEbE
RGNy1ozeELg+NG7U2BKuT+3WHLOLsU89+7guJvnsENnkTezROsSO6vCZ7wWvIpzafikXJDEnZo3E
+ZCVcZrL5MYb687yYcN4wft0ydLNta7xmJGYmzUx4hsjZiixErNcsSJhxZGD1yjMSNG2oi39G68p
kJ25GV/HuYmPbF3jr9G4KRNl7N2kxA/Fuht5jNZFx1C9OizaGSuHNQJDyInGvVEXjovCUyDxhSxg
BTP7gp2qKDmyE43HTZaMBWd+4VRNdhc3/SaI8IZ6zLQyFS2tlxNv9/AZa3z2sDdmYZ1LJ0jHCxWV
oVWSYeN55KLlw6b30eVhxGb0CWtkhmNqdZHlMncCLMzXNArsoI/c14cbnyHzFPXYZVozBogZSZ87
Jo+rzirj8n3bRcSKwqhe0tiPlmEfUtPMduhckA6ctSTJndrc0LRclYnamirLLZGa67K5bunwZ5q8
Zyiy3TBaZaOw+v6Bh7B4+J0V9f7GTJptlm56/ooYp4hekHyw4B9N429oS1ZFuknS16LeyNC9hL86
7t8ZaWmF/Ssubju84F+giWP7JqIZDlUEPG96N3O6wr81W/9di+N1MRqnQW+OK7dkF7RRK8+r0hV4
lcrK04AuEHNOUJpVIV3fjlJVwvGyRNhiUMQaA7+6ZGXiL7BmTtE0y0LcovXdoZeO5P156nV30pWv
DqvZXNOaWSGd75Z5QbnTcOWfskqp08bMwgW5zGAzlSnu6lc2EFwQ1GOnEPiau/EVyoY3HnbXRw0e
adYk5XCkZzTDzOHCL5E1drV6W7p5cdxijTQ7Irs4LsoCCadL0DoMmhuM3COB0UyHS4O0MONBOAWk
2teJ5/dv/NBg66gYow/HgaMZEG7I3CVlJR2vHn33vA3CfvhgopTKT/H9T0dMbz6xa3dfNSfcSaV2
jIcpWq8sDDd1ajwOdhLhehUXbbopGrM8jltIo3WXBW1e4BE7pS82oVeet113FbX4xWGIZpa8Kai/
O4O2I7HvGYVyUly/G8rhTknjIuryC0jQL8xghl8fDdYOSHGaJukwZsppTJxYGTJzi5pdt9D6nAg0
9iZDSv2wh9ZbszxTWXgWUPelQcVxC9xU9bSLj9uActYeE06aV1ltUd/slEUDVL48Cn9T4y+pVZN4
US6csGLuJcuD1HZpp2zGg+Cmy8dqgcgzME1Zy915SIpaVpihcmiVvw2JWJlBdCna+PrwNGZkbGpk
RmnFIj8ulVMSZPyZBjX6K01IdNzO0NR4nGAX/G0C64uMiosCZ3/m2F+Q7xwuGoPJUCY09hLplOXg
Xcl+GMEDCNu3CLXN+jhsNAZHft7IdCTSCaU5qLVqpGueI/Bm681xHWgchnMNRuLlJoONs29aYexH
lt/ys+Ma1xbeMmZDjmkoHbdz0kp2lkzdpV3nnNZo3E0JlcQVFXfymOWWn5YtDFy9O2LgkNnUmEuj
PCJBbSKnkv5o9aQWVpCV4TFChdY13o6o84fObJETx7m8Nvxxk1ZesGCU9yolNK6RlbQoN7AbYId3
ZWfFom7tHPLlVqX61D4OHY2wqd9j0SKXO14U1+fNmBl2zKv05nDrcxOYnu+Y/NBraFQyaJ247S1P
sGfVIzpDZblgbvauWgCQxlqT0bCLQwhXFHl9QzK5zTL/yhykDRm9cGFh2auc0IdG27ZlVGVeAW5h
WpV84461vHezXCxJYA4jjbUyavqeJCx2Kq9sLlnV4Y3L0/QmaCk/xj2BKWjcNb1BqSSLEycW5DIk
fWLFStqqbf46LOY5iDT+oiKScKUFjx0vFeHGT9PA8t2qXVDRqfb12x0NFCZoDHaV6xuGFLFTDOc5
YakFmy44zLtGNOisMOxWsHniSW/BXybbZs15m5rbHv7RD1e10VpDb6w6MzkTUWl5QXCeVEthpomI
3+y1YGQa+1GIKu5BsMCJiGm7VbSOTKeJYitnrt3G4/owvDMaIjUzYPCcCbeGXrLEijJxgSoLcgoL
a+pc45oBQBInicdQ7Ii6uIyJXI/BuBmTcYGhM6ohp253LEAyJklVi2Gc1qTXzVghi/Y8XB0GZq7x
6flO45EsQ7MccOz0NCUWhKWHU9EjdBzxpUb8KpZRTIh0HbfP3RU2DfdMJL1aWE/nVEejvWg4GlAQ
jE4iZGVLnqd22ao/lT+WdpOXwTqTPVuYyaSO+9RU57/PTVy4Jjg3LY9t0GO2HrquOc1i3J1JIwoh
IpQnZ37liYXZzUlGswhdjlraCyEdPhTdlRuN9LWqWPpwlNyFZhCUzIw4ZkkEmxU1WIZbvzLDamHk
M3wQE4Y7OtV4JhNpBQEGs6v5ZRax4VLIItl6XVQtGLSPm6o98hAaof22iaKxcyMnD/110lWv67j4
YLjdBoxWw9+WcGlUNmabsDjPXIhsNkfCplF9rDrEw7xxHQYWJV/JxE342qRJ7q8Py2XCf9+8Jkx3
sDPZ2DXEHSIHNx3e5lA5edlgiMpmkKZcGQJCZuFQ8XUae5soHcoFCzbjBAjNCqihcHNKcejUjRGs
clps0qh75/mNb0M4dYFCMwotNGNgIBl1lDSRM3h5YbHaH+y2Zv2C0s21rhkD06dVSDJDOGMlk/cj
yyAxxSB01i0IZq59zQCUrosjl6LQSerAkk10RlT5qaR0NvQx17TG9KgozMLs68jxZLxqfPrQu9Xb
w+o00/R01HpXnRLDL7wOVaND48KwmgDbTZMsxSrRNMA9yso1ovuj0VOUVCGw4Q14DsYY3oxgRXr3
po7y62EwL+PmfjEsOzcXjfK4zhDuiOtuRzOILVlhamUFWwoOzbWuMbsXfZvDGtg7yBxTqwtYsU5E
7i1o5wytuUbrYBzTHgKhoQOrLLtRKBqt0ZAU4u/tBonyZRrHfNOWhWvVA+sWjOTM+sinqe7YEunh
Kh8gke0MOSSZsWF1UWiBfcx5YY0DWSDG/mg5nCfUeJ2PcVR4kgZOI8fgCrOme8HiIvtP06JkXTBm
DXm3dX1+Oq0wJcmuUWCcHqXeeo4SmU3UtNVgbHuvuO6bHlJk/K+jmp4uMdgFT4xtHA+Jh52gzzMr
R0FrF7JoFkQzY3C5Zk1QGUa+N5q9M+bDO8/rXAuKJk4Lpdakr18dnsGkW/vYqZmV3DfGwDU86KOS
1RqTgdgIjLw9NrCJPNzFRPQ9XUwnV3ZB8nNQ1hEh5OTMb87z1nPXYxk06yFMxg2kMUK7xG6/8prM
PCbIBOf8NJOjDDbQojJHZ0z9S8zzdwgXjhqONMVMtzE0Ra2Zt7VT4qF+47rZqhRdtSCQObQ0E6Ni
3sCJ0KJ2sgZVa5IbfKU83my6NkSnSdcWm5Cl2IIURPb6sHxmjBrTzE7ZZzgZmKgcX2bBWeBV/RUy
On9hTzzX+vR8x774XlsZwiwqqPXxGn/VF5K/b/K89he0a6Z9orXvYVIPmaqNLculZ8vRuCrj8M1x
yGhGi4OBd+syKx0KPklsUZGmzYp0kGBaGPwM+6YjALvgQBAk94qhkltcsA3zSouPgWUE3uq48WsG
hIScjz6k050eDaYdidZcFaxdKg+YWTmYZjrCqJOhlyC5VcbrYDxnLF5n6KXR3nZBv2C6Zywg1UwH
zyjqvILK7Rg2jT26NyqvVz33Gyttzg9jNMM3vVQvgHqndvRTEIGZXIkYv4ATkdvKh2KNOlPnrciJ
1bv005ms/1cnjmqWg6YuBF4JMbYG8+E0QGVn6VLF2AwPqGY3UqJ6o4P1e+u35KIXw21civVhiOaa
1gxE0Lhen0HQezsFfzLY9ysvXBDwDAGm6sxdAhgSi64pR2ObVMHa5MEma5OHHGWb40auEdgMeetn
vgmgwEUftu8Lw6qTbKmWYYYAVGNvjEnAy4gZ2yoYr3GYnY2juQqDzKad9z5o+gULOkcCjcWsgep9
UTXGFuW4s4ay3vTCOMWQ5LNwzBd8jTkZa2RuWxV42UCNbWZ0rw0zsL3IW1iNZ5rWy/SwF7rtANuA
bSEz2Aaz8zBJ3x+W74z66DV6vKkQTyWMuhoS22teofpNZcYLkMyIV6/Ra1GjWCsnv1HFG2JEViJc
CwpKIPCZV8cuXxptW8nKYXSBW7imL9qSr6SolxyvOXQ07WeqGJI2haUxg3NmUKrQ36RgcqgpFkzn
HEC6/veDEXcVCBYKDG/HZryIXXlepN5NXXWnXivqhVVyToE0AnBGvIibvbGFqlgbFp3VpP/HKZCm
9twtywiHSm37dsCWZKG5rmL0vmBFcJwJ0mvcooQURRN0oEVZf8aZseINWlDQGVyw5uZWUUkCg5ru
thbpukwNO1V4IdowI1q9ng2PBq6YglFPJn9IP8TgpcPinicXI4sXsJ8bvqb6XdR5Tem2xnYIM2ZN
qyHc1r1UvTsXdtCL2WjksbrthIKVpX/h9mhluJZP6nWTtGeM9S880WwH1kRW2S3Ex+Ywm+a54+kW
HtQRZElYOCStXmVp+w415DUV0rfLga6Un60P6+zMeoA1WvvArlqwsXRQBWXbIfGHVd+E1cpLvPS6
rhdM64xfNB3L3p1NVdaVyvukdHzBLxWOHypEbFqbF0lfnco6uO26emFCc11p/Gaw3iNEee50qbEN
WrziQWnHObnyqvpMcX8b0nJhLZrDTuM7Czo0toHInSiiN14av1CJ3KZeGVtD3C30MaMH31SgRa7b
R3jIHcW8bDXK5DXiQ2d7cZdtPHBvGpMvBddmKKRXo8UmJt2YQG0rVLw1L+rIK0Iogc+M4xI/Hy9H
21WCooVDE0WhSscoi/txgEwbiscj+aLXuuWZ6CGeXOQO9br0XTlsyzgjdtcxemE0aryCG7LBJhzm
zIyKTReN7U7EhSThYLYgE5IFyVkcNeYKpNRchyTpV0PI6w2r89pKxvKoWguu0LQo71iDJI8Mb4RT
Lk6VdH21DowylFYMF3zkC1Oak71mbgI5tMIoDVjdmfc2YLFnq6pbch3mGtdsTCDCopNukTqIZewi
FAxd5Wnr3hyWxsdy5T0hIb0KToTMIOPoAtvV2z59oSJ8NkBgTvT9KuH/gdRMgV5CHa9nMEg4F3+C
z77CSbBu6EsWuRZt7yZ/r68CK4JjT5idx77xig++JUzDtLnPLxa3h3NAaLYpzyMGMQDPc4IRKTBI
srsdUbiUtZ0zFZo5wtxzDVeNrVN7oBym65RGdFo16ZuBiGtWhq8P4z1j9fSiOg8OICQEh5VT4eCy
q9CtMXYvWxVdVjz483AXMzjpdXVdWodmmpSVw8wCW7ViPih7+p/jGp/g2+FSXeKOFmFSOabX3Lsm
vkFxfOS4NcPQNBCAgcLtyqGJDF5INQxrELdYHR74jHz1QrqsagEIQ7YQ/KpKi5gJza2gG+M1dhMJ
p6Gy2i66lr493NucDKbnOzBlOYqHcspO5NLIrYQGgyVd2i944ZPh2sPZ6Z7S3dYRMnCNh2JwoF74
VUmjF00R2g1vPhwe/JyOav6G4auSdTWsxlkanoo6uZwI38vqGvmdWhAHmkNIYzMrCp+jNvCd2HWU
im2wG2vfvQ+S8zAlqzFCthFwqzfeBTWx3bRb1XD8gS9usufmqNG9TrBq2w4K+0La3AijXucBv8G+
fMer6Kg9Gdzp/lRKfdEIL+wNtS3wsOnK/jbsklMahBd1DOcD5JHhJqnX49XB2ARNDmc3/AB0bajh
JEeg4uPiolIvyOvJEMLt4GntjFxeIZK/oG21atFxAXy4euIpSKnX4j4lRub4ZR/bXpArq03cpW3Z
fqJIvVgO7ngHJ5OPKRTjFTcNT9+okZzDTvnFMUSRep1cBshHKISl2ez4Q54iD44AwbpZVXl1monF
6O5+qkil8ZGpnnF3MFIncYl51nWebyeG5y3EtOZa14iYIt7BUSY3dHjago+PArtNkvT0MEJzjWs0
C+O2gkq8PHQiwclpAL8CwUp8tlS4MtO6XiWXVHAYrmv90DFpJjelauNTnLcLK/WM7uiFbkmWST/N
6gBWusIx6hxOy7bX0hwXrMPc2LWFNGcMriLCZgAFwPF5H9D3o1EsHQz46Nl+u0BIqbEKznTF5djK
wKkHbieKWQE/w5SuDBmsmB+uxrxfjTFZq+xNnXCLw9mBpDjv0TuI+64PS/5j9dC+MUy47iyBOEJQ
fChayGZXqRUX52G/Ie5N2uGP/2i3aXE+FBsS3NTZ9eB1W8gvnKVQv90ao5W6yh6T+2YcbRxcG/Vg
o6ixGvHSq1+mtb/BhbBI8BBHrRVFm6asT+vw/Ujfdd370n3RJ++D9KUU0Qqahp4H9G6E7Tn0ZvDK
9tG47mtud7DDUVDUPUSvBuyvoQhtU5buLYkKG4ITF6MbrxjZhHFh9cWm7iPLq3IHJjGo2pL4wjX+
6ltnwFc1aewC+6uWQtWXX55H/aYZzgcjv/YicW2U/SkUQrwO+o+DLr2lGt2Pe7N9+E6KtYOvSoLE
MCkoEPXLUxcmkohqFZNhRce3tUmsIbszfAxn7TYg/DGuLTLkFkb3XT1amdtYxFsKCs4xRXNHRBVE
BgmywMmK3LCqxqwtFwqH7QZOaS94PPu9Nyk1E1iRHM7TEdOHo0D9pedCEUbYj5YvyZUbimvkLRVH
zE1FM4YNrwVcFlF4TjQUkHYicWkx0Z+XIk8WZjLXg2YRzQouqmir0XNaCroQtcFL2Xs+UFC9OUy8
GcOiVwpC1SwOUwZTCBSJz7ygCFexyunqcOszw9drBYvMb4wR6h+2rQJ1GlkUrVrme6soqpbyH/td
M7ju7qlii8TIBiOpwJ/J+tMmCrYdM67iqLuGe+HXh2cx14VmHw2vGuMszNSWu+ZZClVDSLQXfpKs
87a6PdzFHFDT8x16tnDYuM2rQG4H4pZr4l+CzUFnhovb4xRJrwGkNEgiNGRiyymYwKp7gaPhZdpl
C+vT3Pg1UudN5Rcu9sQ2SrrMKvpWTvkusGXCPgzQ/jiQnH4Z0i5AUOuiaNYb7tZoh9r2kvE+Ssez
FokVl81FWtH/eHXgLnQ2RwqN1zlNoUiyiviWil7+2QRV5FsS9EwtCGMmxi2FRussN1He+SHd1oXa
QB3KXVTISzPCfyVjdp5CaglKnd1rOpTrJlJ/HUZwRov1YkHXr0Kjq3uyhfz/6yAwzkVt2JAmO6ty
uuAcTnuVPYuMXjGIIY0a8o7jLY6VbRB+V4ejlY/DeeGlm8oY4aIJId/KriyPY+Z0D/6uVjSVGQJH
om7bVereVMOp5JlvDbJ8ERRkif4zus01+o9j5JqZnHyOTl6WPZS7c/7ShKzNYbnMNT8936F+ocKU
th7qtmwwlSOGMI1XQeqr3Iq9WqAFpOZUTi8XHAopMyhxrbctiewsGjf54J66dXbuZ81l4naXUZ+/
rH04VSm6l4dnNkMjvXQQzmua8ViQeksMcOoIGR/UYB6pzZo9KCK3htMHuN7GgX9WhVAaEBL2IpFQ
kybbzXHj18xAEbakhfun6m2X1GdjY9w2bnN7uOkZD4VrBoAZhZf3aV9vhyyzWa3+BON2Gkq8iTG9
gdq+V4e7mdGtbyr4iKR9qeJ666XphifqHVyq8YIH2cLyPmOU9XK9oGrr3hWq2rZRd9uG8QfM442K
hjM/j88who2EShYAm5uJxnSFSDNGnqi2NaGvm6w8N2PfFm2yEE2csVzT74/cJWEEJilPMrfaJinq
NzSKpkVsUHYXu3zd+c0DLAnuZc8Fs1OURQv2cmZSROu1iL0W7k4e6206xhdshOvAPN4VNvwinfdH
yV+voB1Mo+5ijPItZPzP4Vd3NXCuDcdwxjA+cgYT9XeMl9GFQwn70nybuzh9j8em2wZxGVwIFqQL
TN8PEtVLdX0ocMxxGpvXTSkjuzf6EgrtzG0ZLjmp+80U1at1uxIXRc/c8ToffNjedtnQX9ZwQcgC
B+ea16ie1NSVtDPNa9bkNFxXRUUaSzTF0ro+077O8TiDQEY6eua1V/mqWuWQoxnOgpz3S5f9zHUw
sX9HxtlIfdIod7imqMwruzaLID6Fm1Hc5PSwls50oBfXpXB1deehdLxuWXzfEP+u6JcqXeaa1hgG
lYBdKcdqvE6qglwo7LXrxiD96vDAZ1RTrycuauT6Ua/G6zBNITVQc2yTsYjP/HRsFrqYmYBumMDq
1HlVgXKmoRHYHThVNpyPeDg8/o93Y3zrsFG9gjhtlRrgQOB4HTDaXVduCHdRZUO66jtencGv+u5t
yIQiqzRksercHCxHGfHLpsGlZ0G8Ylg1jPjHpS4pmyDY0TMz8agHtyON19JTcA9T3fntRQjBxYUt
yhyS5Gnz+dgWgQyh4C9CMkRncFqNUpvTLjzq+g5O9YJm2nAPblDr++uQtmCoui657OGy6vVhWc0N
X3N4PFz6VQt3hF3HrNgUmP5Z5BDFOdz2zHk7yjRPx0N9neUR2BAT7rCxY6+/DqhYB3FrT8usb9LK
yqvoohPuSy8yrr0wt5WxFHafm5lmIDv4HcS5aMl4Xfu8bVe58npzG/IctwvQzdBUL0Y2fENF1QAc
MlB0BbHrs5gGmfV/ObuSJUlxJfhFmIFYBFdyqarOSnpfL1h3zzSbFlYh+PrnOadqvVJixinN8iBA
ighJER7uwGHuOsGDFf5vy0qWdSyrRK5X1qx/ONIOlQ7+DHH47v7q2F7/9v8Lv2DuytqQlHj9IunQ
ASn7c02q9SMZk3rnFxiuN+VKtG3erleUa9Zz0A7teWLEOalx+ff+R1gWOTC8DzxkRHYdnpB3Izs1
Dm/TphBbYEzbFBnO4fKmTboAPdkTinPnOumDNOiFOvCpkRtTdNsxXgmVN52Rl6swKy7JwBp9dcik
j3pl55KS8DDJ6Vol3s6d0HCFxS8rLkuur40emsPgV97jGITDBs7NsgYmntd1ep67mukr1uLaweWP
OhjGjfmxDW44ASOFkwxrPF+JUxbvRyDqHsYSPdu7zMeE9DrCzZeSRcu167Xza/VF/hUYI2cj/tne
3TglyDAOOHHi5eoX1D9gkftD0nXNznc3/NepWYBugU5dA/D0nR3OoqOsvC27tJi+7/9tl0Ww+kSU
IxYVBGTxqV8i+t4npf4+gHB566JnmyDDv/LYn1sVVNOVAdCeysZDw0vHdzEgBL7hWcVYDlIPxXSV
NWnfyVCXVzjzvs7ewDdcyg9mFuVVN17jWRbnCub/6HHtnu7bpWX2TZAw2viXChRCw7WL/CdkJJ+L
mB+dpdmYGkvQ+T+gsJ+QcZXBcB2a/J+5aj+FInjygyFLhP5y/wtsjzAu1gHXVOW4Y12nGgSqZfB+
7pe0A+/1OO/L1UCy8m8TddTajfiQ4Yreu4ukS1aR+tCO0RMY7KoNF349FRGYqOFF9HVI0Hh3nRRb
zkPXiBOJSvIEKuzgGWxYIRrvKu977XJ9vj9xr/vEf6rLLzcEhwKYpaOVXf26Lc/lOMYPa1ttte7Y
luX21JebvvKqogRi+OqvsZc2bQ2vLuf22LExPjW9s1Vgui3zK9uaiUlmydjqdfT7K5F1/Fi7a5gy
TrqHxY/69La5iWIfNiQwgclLJItKrry/NqX6d85xksXQMho3zve2GTPCiC8ab5A06K6LDj6in7+4
IdPbFGi5HxIw+z2LDh2av5dlbFSiQIs4XBveAhGmnOZ8C40bo1uiyf8BkAGuzB1HYTGS6eSMxYUV
a5wmGniwXa9vwo49f2E05nh9yIa0GWwa5/gCpDD3R389iRaYuGB/aBxdjHN/7aj83ACWDUTYW9o0
D1VUn1eNupOUl1CP7+8/7nUHDExoMPWZXJMlb68ibn63vZJpQtudm7aJAqZDP0WDitB3XlPnESfV
4iHgaqsGbnt1w7t9xyvyiFQdms9cQGIL8OAi0O9cZONEoNsiQBm3667tmFfPZbRGdUqboPt5f9pt
RmqcBZZSQxV31t3VH0gJMroiAqgCGpRgdQKnWL5unJpsxmS485KswQKu3PYqYxhovyQu+HLH9lg5
o7g2a5+cCYvXo4uc8Ek3SXzc93WGg0+5LxuQobZXDUzjcWmCP9oL3/rBFleXJUqZiF53nkCJxcb2
uoo2deboTJf2Hx9st2C63Tg0WIzLRPRSGZIuEYHEI4IT0V2W8/LrrtkxyTEXjTxy44H9w53jj1VA
PsTD/KvqdnGIRoFJjtm3NF5qNrfXuWi/67jq0sAJtihALHZrQnpbf3CSMNLtdXJmcirbRqfgiw/O
EkxCG8bz+sxDAcvYHSpXdcns82sTg1cnXBo37ajvb3iE7QNuT31xJGhCmf93l7iuTuRCd4C9a0BM
dtLd8n3f6hqBo6k1m5jjyatifpkmQ3vypIvKd7dz93SN0NG2S0zCChwhMqySx3H0+VMRbrFT26bH
CBg4tAxlXIX8miTOWQ/r0ZnYB+7uAz5Cy/Xv2SfQNa1zuoprHcU/OLrU0m6uPtyf+NeDArSi/h67
iW6SLcMir+ij+xSy6FIFFYihAHQAk/rG5vz6ARmazX8/Q+Yr4IODxnHVLQna17n7Veo4OFKKzhkv
8lCg7ej0hS3eVg/S6wvim1jgRE+By1ARvEbFkiPWAV7mjHmYanfZ2qVtH3Wb0BcuAd6LBQIZibgi
Tf5Y+PoDXdfvoVN8Wiqg8LrqiNvf5/trZPHt5PaVLx5FalJWQJCx61AN3kn0SIsDacg29mzbXBm+
XeRE1wNb2NXpmmdXdiAmKZ58r9jYEmzzZHj2Wq9x3k8YXiNfcKC5Xq/DwMl5dQG8q6JSpDG0FrO8
35dsxzX179lqghhAplwizRQ4n3pK6tRPnF1pLKhG/T02yNUjsC3FQ3ajCExp6Fep1yx0YyVeP3fE
ZhViBZ/WrKpwyHoK1KvXH4tuPfRRuKZUiudkadhBTcOpAwH7HsOKQ2NtvFg1NaeNzLwyT1Ld6jqN
x2ZLDsD2OcZCIHm4AodRy6xbHnPcI5aJHZOmAkr10feusS/TftkwstdtGLKDxrrE5QivqGRWSXJs
p58Uq7PQfW15sUlaMiWch+OI0RtRFGnuILHbR7o431+E1x0kNksESUiCbqy1yMrRD/8JBjb9Q+J5
uXJVrL89KsD96Dvtt6Fb9b47QGxWDaZkKie1EnGDFRHQDBZybE+FUP6W/s7rESs2M4MtMgdNFcx9
RsVa01RKQaZrNDtR/O3+pFkeYNZt13hwF7/zRTYO5QVOkYnY3cW3EpukKOiPHFQYhSLrgX/9MwVK
TKlbuePGOdb25kYIIbrwmQM9n0y1zSoPfq/FH6hs+h/2TYwRzb0V14g4n2UWMiW/OG0eAafOyUab
ss1WjYDh825ISq/gWViQcxW45wWXsQJ8xXFPHkpssHE8bsA7bI8yogdq2bQFvdyE6PED8kFf6uQd
olWar+/jMj6ImhzuT5gldJjFlRWU/g5r8ByEJT0M54qWqVjcjZBuW23j6KaFOwX9XE0ZlA+6VATu
AfIQW/uF5dXNokod0WImIgcQzWno7zpi+t3SexnQqp92zY1JlRIXUFWAHrLIKjARp8TpjpPnXKM1
fNo3Pv07bEdjXFToNhTZ0FcJjmmDSsfI9Z5E6dKNHfv1823sG2aUc+WToV/7TJe5nyb1FKfuCL7E
FNwBzqmP+3arEGhZarOWsPjIZM/F3GZhL/+E4fBd83qLVsa20oYZyalcYlqvQxaS+rwMw+eiax+r
vN7wNcurm6WEmId8qleO4VX9KVH9QxjuI0+AEMffSxwiUYZO2QYBunboQWn1rXDio85nniJj9rjL
jkzmkbIeVSeQ08qW3n2uoubDLUfUe/HW/d2GYDXLCOtUrKXjFx22m2JIm5s8isznL/MgD6LwoHNE
1kOgu39DWhwEqbfAEbZ1MfYKEHaMUDZx2qwKCiTqmigJigNbAEfcN3FmSojTxKlnkIsDO+9mQsqP
oI362Drzhn9b3t9MB/m+4mu5sD4LwuQ0Rc0FGtL/7FpyMx1EHQhchoPsAF0u4+dhAMOEl8fl1ffz
LYe27EDk9lUvrl3roDtU73iXcdoVR9fR/qFJUNds/Lb6pgIgM4s6md/Us1tu0ZrfAt//l0RisyTS
1yp2A7R9Z4QDv/PVLSHpCS7jsXPFlZVk9r5I2ROHnZbQp9LZOIFaootZHZkIlUurSZvlYfJUj+wc
cu+x18OX+0tlsYL/pANezCNEwJRfOm2XeeCqbZ9GVS1iBKdaX7XxxiZueYSZ/ifIIYQ3wbmskBH/
6JJyfiKr2oeuAqb0b0OoYzHngPJ1WV0XXnLqYu3ED5PEcXbj+mLZpMziiyulB4yT32UEfKpM8wdv
cHMw5sUIkrz6vmsZzAJM5xA+xQ3pMrdynK+TlkEGspmt/gvbCtw+7cUiRxQMBT6wTpm/5DJ1i+EU
OfU+oEFsVkTmGCTA4+R1marlG1eTD0R0D4w6Gwhs27vf/n/x7qtylpWMS5expU6O1MWB32fDlsyj
bXTjzOxG4VR2ArnwqA6HlBThE3XkxmXC4rkmJwrkibjKVd7h3luSY04huRTfRDeWnLgP+8zGuFoT
xgIX6nVdVnbghnvQRSySN5TH41Yjje0bDO+KwNvQuD5tMmQEsjbiFxazBbhPle87g5up/Wj1JPD1
cN/FBdpUJc/ONOzzKTOx3+gI+qlT0mUOLs9vaJAjM0fr5eOuqXcNu+znSYOrqUBWw9dVysexPNSS
bpiOxSxNao58KkEb3iCpkQjZHPiSlIfK2QyZlkU10+0lSq09Ov/7DH1fy3cmBuzKXb/6v8d5FZ/u
T0/y+mbpGpYpktb3gM9HQGPFMyiaxMEd4x9OB9luf75MnT5GuXzP3J37mJmGH4pG+wO4QbMm789e
VPyQpfp1/1NeXwxqZuELWcZqgPB1tjbDMU7kGQQmu4541Ey+FwVUnmTYt1nXVSBjA3TkEEIIMeN6
3edg1My2dzQG07xuW3TGO28Gph/6ft24mbx+BqMm64ZfctEmLuZcr8geet7cnmZO2QN0QOIjIWQ6
oOwLhs1u6jfm6/W9mJrJ9iCUZdkw+EXR+kj2wYLGZQ7TQtbHbtzHXkdNug/WN5WeHZxeE83O4E4v
UsDDP87ueGBMeanniafYmb/dN67XfZGa5B/I9QVVmXNkeXv6D3jT6hRKYusxjNyNKbNZr3HHBrgt
X1zwyGWl387Apsp/yxq56vtvbxvc8HIQbTodaSaZDR54u4Qi3VkOrTjeH902N8bms7qcTfOADLif
6xMuQ4+tqH8NTO3KJVKT9wPdN1XSaMUyrqrhGSf36EDnYNzIxlle3iT+KNpcz6CulTi3hMchYM9t
KN87YotBy+IJprTVWsqwDuLb8IM8TxH7UVfuWxbH3mGqm50TZBwbu3ns8qlpZUaG6iiS8ZnrbiPz
YzEcU93Kly515gqBT45DA1IR512cy/l8325sg9/+f3FkHPo5T7jvikx6oj/RdgWTngK33L7RjSNj
UXttGzbIu+lY/MEh4FF0+8SfqMlPwcNaMUAp2owmq3d2cx/EJXG7lW2zWaThrBVQJcmob4WFyUkT
VtxSnu1z5fef70/M6/djaqIclq6Z/RrMj5mMeiR4yiwh4ryA4ZdJ74Nuow0mW8tnmMwU4OiJhzjC
ruMq8bsf5YMAKVbsBxvx0jZ8bBhP2UPuJ0GmsPaXVOkfTfilL7aSwhavNUkpykqtkRMi2k8D/aKU
voCh+3M7e4/t3k2ZGk7bVDAiT6hbWmp8cFv2KQnGNxGfm7Ty1ROPpodQbIFRLStOb3P4wtHydi5E
W1Us6yawAhH62JOhTpOq/g1O/Gd/2mpDsTi0SVIRj6QhhYhE1iow1ad1pWrUdqd86/Zt+w7DpRNN
oV3WU5bFMkbJu55+OXH9Fuwz/yadn42z2oh6Ntsy9mJU3pIZWpwsE2x4cIL8aZ7K56T0N+Ke7TMM
B+/LVSzEvVWM3fY0FvKdqMczGl+++0n7JinI8b6f24zY2Jb7sUjGol1QxVqG+knl5QRugL58Ctzm
I3qFdh5cTV6KWrqT7uZc4pZSrc/V3PYgRa3Hf+9/hCVrDD6ev21XIhvNkRqWWd8U15Co7jhgITSr
n/qOf0Tb2YPW0WMn/XMyqo3QZVkgk5bCWxwPd4mizZiIH4vA+wLypUfq6g9oFzi1SbnxbRYzM4kp
JnCOFk5TldlMl69DWD/givdxBAXO/amzDX/7/4XXTyIKFWgi2wzdmKd59b9HAX8/eM7GrcI2vLF7
V6Oq0VCMALyw/BuUzD5THPNbsg8tB764v99+aAil4cLaLGbTl3klPwufH3w32Dj2WUKV2ZXuq9gf
ZS/bbGrLD7WzXtTQbXH12MY2/Ntvmxnwct5mIi+SX0T7zuc5rId/9y2r4dahWnk10BhpHgE051Ms
vVyfQ7QygDCzqQf+7v5jLB9hKuSswHEGAPmzmyTLj8LhvwTPN+KfbWhjfpYA+NZ80iybI+gr+UHV
PMQBKHr2vbgxPxVFV7caaJE1ksgnjg5eQPyDrWhnCQ0m0CSijpoZsIRZP/XeQwP554eO6/qhoYFz
RPcFKHIin5/uf4pFvI2aGBNHCvRaICmcVYI271BtzZ8rtoiTXwTxcZoANUGymx5CMfdnwJv4kUR8
ei7lsksUHewYt7TRixgSh1MROK64EVBINxWJCtEYvVPHBbDzv0dP2qroqwhOWDtOl7aagc3OP4sQ
xLDEe15GZ2MebQZ3W8wXX6ESsH+5RdNmMxiz0rrVTrrcuMzur5JlnzVb/FktgP2mjciWKfqcL/Qc
Qp1QcnHME1Qy9z3jFoRffIGUiiYEzW8obpAvcu7TGYcdzUEHtoZbFyaLaZvIOVp78ySLEEqwXvet
FN5VuWuW5NVBR/pD2bUb+4ZtMYzArtw89JZx4ZlGa0na4LaTTtuLcZuQ/y/+URPTNJWUt24rRLaO
7I0qqwJS1fQNg9DI/YWwvL0JbFoWGo05x60yX5l6aN3FfQjiatoXuwJjmdEMIwj0nusscHsfeTP+
qwi36si2mbl90QsTWldGwOBdNtnirBTy4lNalONPiNK83zczxrqCUKEfGUemg0KgIh18yQ4835Si
sTiZKfkEoSfQfpRI47eAiafIB/3snfYJujc8FUTtqmFRE8Y0AL5BSFmIjKpmDI7Iv1drinMz/7Zv
iv5va2qmJWAeB2Sw+ljk47EFHHXDdCwTZOKYmmmNmpmMPIPs42kU9Tt04LxLINmWussWiZPtGUa8
9lpHLJwSniVLci6T5BjW8UPdR9fKWx/vT5HFSs1G8YjWtwtewDMW8XdVKcn8MKAFavkkobuQf73/
EIsTm7xNgZq9yQXqK6um0QvTkseefD/TiG0lFS0PMLE0TEB4K5BRk/Exjo/9yN+opao29oLbbL8S
4kwcDQSCgM7RimftiEq342ADkEzoazGKOFU4GYAAxJGHhAX7+utBi/B36KgqH1uZrDkkfaLw+1wG
y5vCWdXT/dWwfI9JcgVSn4qrzuHZiKrHRPJvqmVPanGOU1tn9Vhf2qrbp9tCTY6X0V2joA6wxzE3
9G96tGmyJtH5/odYVv3/ALtqjJxRDsBqx6p8cEnAjoqFwcay20Y3khJdTyJ/Ei3ymUkzH72kro9q
GbY0JW1+Z5zJAx/3obBGtm5I3Hdlwd5GRRelHfOP9+fm9TojNdv4BaIomA1cnJsJwD85zNNTn4Zl
OHftnPZMPOimeHZBOH//cZbPMcF4mB2kPjhyHz0Pv/CpACNjUKeQets4xNjGNyKhq9reiaRAVZnK
5gQN+P4Nb4V/6CdX/r7/CRa3MJFTgMn33B0jlpU1e9MT8RUApqvrqu+ej3xkOX/mZX3a9yhj656B
L9NCzDxzFvmtWPnTgExqHfDnyNMfg0GAt0o+3H+UxYpNmFSpA9XHOXeuIPXRCu0M6MRJOXizN+zM
NmuGHaP3nVLRIzguqzwBMvkwd+67XPWnkjkXPwxPuDBtAI5sn2Ls5kvbJ6GbY4GaIv+WFMlzIsat
gp3FvkwwE88TgoxNzDL02/+u6+apyPsPNT5h1yqYMCalUJ0NRYfhRVU76VoMSQrg37KvN4KaULII
s4KqVMIyl5IbC+McuCkmvu82YqFtem4HlBdnWcet3XqOMD191/3uYrCTxrd7SlN/vj8/tvFv/78Y
X4upWvwGCeCA8nOyROkKbZpU9MHP++NbDlL/yaS8GD9ZSIe2VYwfEfWxFcEzafWXbiRPlQRz2v1n
WMzzP864F8/ovFVXZVU1mZgSFNZc1hzjeSe3KjVBU8gtShA5VzhulgpcwVM7pagTboEFbfNveHEM
ybCe93H9X/IJwefsRujd96udd9D/ks0v5mby6rKRRdFkdSwhLy28HEQW/dZxyfL2JiC4UzFxvBEx
yJ/LYwn58zSqcWnR0SZBvmVtTUxwWJbdHGmsbeLGQRoJ+W0owo0bru3tzWSJknPLuqXJ2sYr0Z/S
8IMzrxqHDVJtbAKvB2nPBFPEMU1k2Q3kEo8KwsYVRB8S/8F3up9kII+1ZNe62GK/fN3VPLOTcfUm
mk9Lri+spuNXGuF4M0CF5mupW48fIGeGpps9DuclhtESaHvxkvXk4jjzr6ZgbwZ//bJvaGOrKeZe
1itzyEX2yP1Ib/bPa+1ucRq8bk2eCbBIcFfxI3R9XDq/RD+9C2WShnB2vP/ulgUwARbx7Dfo8h0h
5DDrQ77Ev8mq/5mc/sENwGd7/xmv26xnoixEBdmfqaDkMubzm4l312H2DmMVfNs3/O3TXoQLPvno
IsCWfCl08Oiq8Fot/Fqs/Ybh2Gbo9lUvhk8WgL+aLooubEo+zWN+xgqcgqRGi3o8beyYtjW+/f/i
GYq3FHx9M714pf+uj9aP4bIPr+DFxumx9QXra5FoeLOgb1foBbuHHgyHKk1CpDs2PsC2xMb1J/IW
D9CrAN4Vdt9BdfChDMfPkDE/71tiw3mlbmIQVuTRZR3o23ZERi+X4TEQxeP98W1rbHiwAw4zzw+Y
f0l8+l75yUO/5t9IGD3mvHt//xGWJTYBF4CMOW2ATqFLIz2SJoT8KVmwYaK2sW+R/IX5BLECeZ9o
9cWdbxG7HOixX5t5Y20tRV7PxFu4TBRRlcd4da/5OcadTlWnPlWT89gVFPln9Gn18ZPy/UcE+N/3
p8tiUCYAAzQQnKGqoS8hiapzIB0o7OZIqEDUa9pYdNsjDMeuUQ31hdQIrL34CJTZDzcMv1NGv9//
AtuiGD5dMHQIO8NELpNWF2+cH5d13Vhvi7lSw6e7NYyWZFHkAlYLfS5moMrLkdMjGXR5cKFQtnOG
DK8GzmnQYCzRl3bR4SFvogEYGOKdY+o7G4+wfYrh2d2agNgqEvqSVy1IMsLaOcbIyp3cvpVHMcT7
qr6eqQniDRUfPN4tl7H0glRUxZwKdzO9azElE2Ux1mjWlWWlLzya60sZkf7Rr0Hvpod5K8Fke4Th
42NARzaX0r+4bplNqC+hnemY5NGH+9ZqG57+HUKS3pVkiZz5Eio3eZOUi3okoagv3pCP+4K4CagA
PrSNQPw+X5DID9+wfiiP4GBFp0XQh8f7X/F6HsuLDJf2kqANkqj2LxF74Ko/QFLoRKFa0bi/m8Q5
0OEBbFr3H2Vxb1PxY5gpaGQGvlwaoSZo79Lq0fGTrZ5S2+iGh/PKjbphwYdUBVh9Xdo5h8aJ+ca7
W5zu/+AVXYjjS4CVcCcljwPtu6NXTf0lkYk+SnfcOrrajMpwbqrm0meokSF+FOOZRXXwBRRC6wd/
2cSy2ybK2LndsWcOOLm8y614U6cdWB1/rCTSG9et//qv/j+d75kl9qQjK5Il1LugHsG95nGGoghh
XyEscmL9TSqJnLj7RYnu1AN13sUEwLc2LdDr3dCtS5LlG81CPHOUM3Qi8C6LWPTHijTJIYiqrcOD
9RMN11cEonV+heFz/72rfwsepn7wgRfeQcnxhIbTnuLasRyKmKX4VrqE50Fe23D+ct+TLFZiVuj7
KmyTfpz1peQ+++Cu/YjUYKWeZuqj2ej+M2xTaAQGukwuheL4fOFOC2WuaSz+5WXJN77ANvrt/xfn
r2X05dL0AYJnqD44tfOTJtUusKNn8td0UTmHrcDOIub44KvgYRXqgpiwVZi8bR+v2bexxQOjG3SA
dagLWnLehS4X6ThFp9Ulb3Hg+zn5U5UOXrWRk7WttBEPQspcALM7dYGqNEl5GMlj7iTOMWp35h49
k8gGjSYtdIRidRl7bwDvUvlr7sXDEPuf7xuSZb5MhJHPaO6PLp8vSckepuC8SnrBTx9BiNKTflps
MQdbbMoEF4UkBxCm89QlmWSJ+kufH0sdbrWb2kY3fL520UUlIBt+gZptc2mj/DtKrnrfVcdEYfQa
3AQMx59LXQ3yKUbfz9cAG/8WEsaCu/JMHIYeGGqrLRhQB4K6pAeK5WcPt9wDDnhgPk5I9LntGBKH
7VwfXEDpi3T1oJztRFGy4ZW26TMc3hmdJQ8BB784U/yoV1mkib9s6WtavMQk8x8Wd26EiNQFDTVh
Og5Okw6VfPI6tu/6YKI1Whmisbia1aUi08nn7lvXgaYQC9/oSe9qevFMrIaCB/Jm7qZLQjU7cemy
A7i3thrYbDNkbPp8koy7apovwqUKIrB1/eAPHnuipd4HlvdMwAa49eaI+t2MuEhQxucTtH9ikW9c
qS1RxGSdkbmqx3Gc1IUDwtnS8X3hygv3qy+jAwXBKnkCsGtLOsBy2DMxG9MwJZKBTPvCmDeD5TWp
weId0OuoI7CU6DHeWHLLopiwDegDl7MqiuECGZ1M+ORPC6kyADy/3g+8FpczcQgQ9K6jroFXSErL
c9vL6TBvE3XbRjcceuTJmI95Pl6cAGVp0gr12Izhvo4kz4QeJEmJzgi24hws5JCuupyP66i36sO2
dze28FLL3Kc9Yjn4eYIyrcQKsRev22zVuu0JrxwRTNaf2+kjysdaXaJA/uJc87SPvAcOpZco9/4p
/GYj5WP7DsOrATImUeiS+YLriXcY+nA+hnn4Z5f5mJADV3o+92YsQVIHBBTvIjoEoR9tRFTLq5sU
QF6jwByVYD9Q+SCeEoe7l6Gb3fP9d7d4lolXmiffowNEAHFAPxMaredqBbEkCqs/941/ixwvjq9J
A8Ce41ZwrUI/g6nvPPMio+u+3lnPxCfBsSbR1Jh6CVGg00BUcGiC3Nk59YbnBqLic+3644XGM8gj
VZvyYgk34rRtXc1reDgBASuS6RKgHnWRUbgcHXRYPt6fd9vohuOGQQAE7FiNlxpkx+cBRYCHim0C
hi17jMlJIwrh6m6Nx0sH9MipyhU/9OtNoRy1eKFBF9sPNDoAuLl5Lrs56iuBwiSRWZWP2zgacS6V
oqv/gDOgj0ybrN+Xvec8RBWwRbUjxmfICKn+WKL4d+xnf19d1zNBGXSSoo0Cb7yQenzs0aXX9fLt
QsuNQ61lGzVBGdPCAyahJnmRHsC/QEE+Ljz+0FfkrRO2+wzCBGZUlapcaFHhYIb0D/qFif6uJ9V+
vm9uljBiMvpDi5xALVjh9sWUe4AChT7ivy51Yn+r/8L2iNv/LyIJmUMQHBO3v3DUQB20TOowfufX
Yl9K3QRmVAFriTsinV5F6EQAIp6dgxtfwv35sbijCclwY5ePYGQEfCsRYMUcCP/di2SLA8Y2uuHs
cTJOkoy4yCddPf2eh3Z9Iryrn+6/u806jZt14qrYAdEfUgNedajb/ldNh4/VUv/o0cOR3n+G7QuM
/Rn8uYmD4gIOeKLr05rot6Wz7LN8E5QhIeo3lyO2oK6LoR4X+UKlE/SZf91/dcsRxkRkNFFVem1C
58soApqiTxD88SyU6cDIV0qD5TFUcgO8ZXEBk7VN1G0VTvkwXMLlnDs6pYwNP3uWu/tOSSbVDy2T
UvEJiWYOiiURJdeuCsONFX793ak5tpMQz6c12qec0dPvRiABTy2L1IdJe1t8f7ZH3P5/ESFa7S2I
pDOwPf6gT2SV8akg8/A01O4W4cXrdkpNTiGyipkMnkArRdNBWYIRCB+kC+P5Fp7hdWuiJq8Qu8Fj
gL2tMzWH65EG0XLSoQjfQ5QSoHvSDwfBAMLeY7rUpBnyKS1WRSeA1dv8GrlzWhf80AkGqRf2AWSW
G2dA26QZAaQNxTTEWlVZ57Wf0IPypx+9jS+wDW3EjZvYOjou+yYrp0qd8xwE+VGJ4s/9+XndoCKT
V2jGAcOJFGx2bJN/FelPVZC8Ye60D6gXmeRCiwgStoA9NCOBvPirQ9J1QEXp/su/bkmRSSvkohWS
tDNw12GF3sTe955wIrxMTf6wQsdhov3GJL2+BJHJMeQWi1SdRt8GCEP/hdLC9HYW9VZW1za44dKd
13S0o2ED6jr0cq3ztzrZpAe1re7tmS/CxVIGbCFt0IAfbDgFJHiT+8V31WxRFthe3Tjf04mSsWuT
BrROiBEznwf0BLh7Z93Y8sMQpHtJMQIHGIJY00mEe0p42W7Yjm1qDI/N+UBLokiToTvzSwwIA23y
bwOj7+6bpm1qDK9dZFnH9bo2GfAXw6HJIfcwhjtVlCIT1Aa6OhEtNbaBmfjjx2UN3K8emdlGncHy
7iaoLQmFKNHrwcEQ0aprxOPpfTHLcdnYJm3D37z5hVF6aN3RwwQ6P89NQOk3Xrtp3uqPtqxqbNzF
IbZFwBmKiekm9xuoPp8iEX5yx32KitCo/PvVZw8thpwWddaJhqf10IOztvwZNeV5l9XEtyl7MTW9
jocRQbjO0IHBlgtkLcv4gvg/70PKAff49wNi39FgR9FANgdRceQ9rvpFDVGH+69vm33DY7Vc24Sx
WygL8ugowI/2qJL8H+h4/PkfZ9e1HKnObp+IKkQQcAt0tN1O4zC+oSZ4UECAhAji6c/yvtp/n/Hu
Kt9OoAnSpy+s8LUfONu0SmeNcvEiTzZdtzAep3m4APIK7sjXrn+2a8e04z1ffezaxZBNhFbkRgZd
VE7tRR+6T1b/OZCN1iaOY8qAjm+Cdc3rjMfvIB6KS/3qz67/0c/41xLy2iykkPiRJ+OA1IEUUpev
mb7wgT85cM+hbO0QRyYyAMZTWd+TtX/U3Qg2+LLvNX9UWXP/35/hE8gcPYevTTPKLm4G5Dw2LdbG
bCaT/JxMs/WqjOXEQ/rOlp8JrNjzBQ54//2rn6zecyGhqUtXavioTkPlkzJifVgaOIZAsmi+1BD7
e51JzzWE5mntA/6Ry/ksRuI+XEHSYuMF9Z1uL3FMP/uJsx2ewGJ0ntFVBhetjh/SzHVF5PN6NzMW
PziQei6Eqs/e1tle7yLHTSTAsiENWAZkMWMxUMxKUNkm9XJhvX32I2f7HTg9MqioBxs0MM/MN39q
UOvn+GtDETD0/nevJMiPuOYodbJhHks9jLwY0+iLN3+OahNNOuJkw8defG/dV/7oH+3Yg5hZdZeA
vZ987HP9oNAGsXCNhfYV4fs0o99T6d3ylsKomFw6Uj8JKOd6QXWQsBpvRp5qETF8XrUm39EtYY//
ves+4tL/73rSc1gb86tGT7FRJ12Pz1nqe8UUBOJqgA9h0bTrBF6jnndNPGdf2+bnILfYzWIUIRQX
nYnqu3WU/B7ifLIMsmG4kFt+9lnOj3G6tk2jwPAxOinpwG7iZCwH4d3BovWLT3G2zadVeoxCeOeE
FHYuRRypQ0wyBizIReXLzz782Q4PzRx7DdT0TpVNuiJpR1U4kV4S/fhka9OzrZ3B9ATaMogfU2J5
oWL3YxratvDC8fW/F9Znt3+2uVvlmiytVnyEdBKFR61XQHz0EvDnk098DmzzofQqFbXixOrEFnz2
wzyqqmdMByCqRcIL+cgn5+05dM1Apy9qxQwqYFZtdNKXJDTXrVxlPqpsk+juQv/zk3cVn6XkzpF0
DhJfnEKhsfd41BfOZ5fMqP9p8v9lj59D1ERjksRghHvqIIS0Mn8zB3B2Iw8tfWDwxfD6nwLA+6TP
rpZw3vvjt1VEhWUvfSf3apkLoe3ORW9fWhfnDm2JAUQu9VG0DmhXHzOeNLcDy4YLx+Jn6+Js67vJ
sX7wIY6Q1ulWwi0hDQDCl3YPCf/yaw9wtvXHuaO+CAUkY6vOxIWm2o+LNTLh19zMaHT2DLWZRB/2
0Ceoor5MaLvl4SXhrc8W9FlM4euy+h5dPnjf6GEx9BX9gItdTFOytPkUTHbrBdPqNs0a2rr64hs7
izVspZ1TEsdkTehBMHJNMnWBK//J8XUOmJth6UM9YprTWPmyMCm3pQ5FmgcN0ZvM0howC1YX/QhW
zJc+/zmELggHs0iOzz+7jOcVxpRXCxwUvxYJznFzXhKBSSh6ECTngexpXLebaOr43dfu/SzOKA2n
D40C9OQGdVBZBofE3lzSNf1Ynn+JMue4uSldYYTj0OodpAv3aZ2s+WJVt/narX+cY/+qq5jrocvZ
IQ0S3XyIyLIf/Utl82c3frahYy9JRKhx4yaUvweIDCpyMQn9JB6dg9UIrGEnrTrcNq3362iOHeU7
uogb8UXrKcyI//fN+IBWyBgiV7Cv4KyAG/lUwO3IHjLItXz72ss/O8t9q+IQ6lHyJAdaPwPinDU5
TLvs+rUAcQ5Xo6QCNphX/KQ8r26LyZnBz/248tmFjPCTuHeOWEtDNdMhluKUsuq6i9mdN6jrPmh2
Yhy36/zFyH0OVsvCBierraAsE4DbL6tR5WxavzgrOIeotaMvfZQbHwlhh85FxI9ZIv/w9hJb4JOU
8ByjxvpljOsk4ScG9agg7H7Pdd3mmHddOJv/GUX/JUKcC+RwBvGuJsEeTh0HfmmZ86pHXjVMpzWr
3j6U7UaveQHHs3Rrct2ToIhG8kcFl2x6P9mM50C2JFzXrDFankIvTn8Q2VZNCVfo8FasY/q9ot14
aaD9SUg5N7WbgRCvcU1xWgMz5q6z2TXtbXIBq/jZ1c92/CTU7GUs5qc6SJkqAEgxb2vj7KWS85P3
9A/V4l+xNg4ys8Lvm5+qpK8LHQ+/ocZ6m3bsZ02TCwf3J89wDoZIpnBa6jHjpzgMxD6m0GT0QvX7
K/HKP7/4avt0XfrVOxqYwt66uCJ7UPEvjb3+fuv+OdLCdYBqjYyk8DOz6kas1bj3gu4SXebvL98/
F79QzEVayDU9mmiZik7EIUQlezgMQyQfYkbDhfP075vd/wed/q9v3HaGyNnhZ8hsnvs1fhnIWi76
olHaZ9c/OzJcnQwkoS49DnIxEGH0HEzjpcm1JBfITdlf8w3/HHQxGMcCUi/p0W/SbTqB2eQC89qE
3loslfsmAcooFMXnrzp34Rj55KHOgRipJY1OfZDbg8gckEg9uSRWZROv04Wv8snSOodfpJB4gAdP
RY928MOdbVbyFIfhpbjx2e1/LLl/fXPdE08uzKdHsU5pHkknt4AKN98mKCu+fGnnnfstIcJqeMij
sOviuI6fJwK08B2VilwiK332DGfrqvN9W7UqW4/QoPGiojGs+mW1gnOOgZTslzRi4ux8jiUijIVr
oG6OQ7f+hp5RlHfTDCuA/pIA118fAz/w8ef/+hSe7j6AJCY4YsttcPwcOR12Xdd8Kbr65yASz/eC
1qtofITM8qv2ukcyfA0h5J/DRwhKlBCAT9At6rTeB9bsVnDqi5pm7Rd32VmR2qbQ4k/0Eh9BGYWR
YpI5no9T3T7PPEgvBI+/vn/qn1tToXHLF45859jGTh5H2rIr6pl07ypZXYBS/XUv4xN//Pm/PnHo
1RKOvyI4TnwNjwhULZZotn7lJcXZOXAkZhOJJi3jox7C9D5AM+WOdzbeiNaY+y/sZfzER839rweA
wBn4tauOj3OWZiVMt/WtXpPuUpbx19Idlz8rRn2ySivmlh7DdJ6SR5BP0/GJQimhs5XMfpuEmvqm
DXvzDU6ilf32tYc6i4GtlW3DdbUeZ7LAoCpbg2NfVeuFb/4PZP7/pbh4qLN9HZrJ8IFKPJTwxjzo
02Pa8p+VNMcppC16lKktWvejbtY692X1xD1wB+Hz9qNtyMnNdQXxXEBFlM0XXKRGUKhS8ZRY+2xp
9sLq6kc1Q+mpVmF3TJix+0UDK4Qsp8UZCyvxr72ks6XL4Omg4d5Gj8NSqfnQODeqQ4Qu4pd6aHhN
4f8uLTrUel5lQo5x3YNT0sYow0Qa1F/pMeLyZxFkHB2p+UgifFqleBF8jJXzKGmGn//9fv4aPXD9
swTc+JOjE+B5UMluRdGhc34lnB02ceSzCz/xSfTIzs45wrRjq1XRMWgqAve/me6BHdAXwt8nVz8H
sLiOhj4casNjuwJen5tuzYp6ToOn/34/BIHgr+kZwt9Z9Fj7oW94wP2jb9iwW5mMtzhHf+GDbHwZ
pVssrD9QnDx0WSLybtAKDgP1c9OFrytR95mUr0MS/2Sk+g4BR1FSpo9rSw+8yhpo0ie32WT9U5Sl
18bH8D4bCbp84Uw2Xc/uMHH9vmRzV6QzeRcJWi9OYUvVXdfnsCHcELG8GxKXcujLrm1fu8U9UoIk
W/vRc9J3ddFVy83c0EJFHiJF+jyy6r41fZ2D2PrUDpDYaboNHFyeCOvu/Trlm4/rJGGy6yu/5Kss
GRnve9f/8OKkx3wl+aFAQpd+f0wTfgUfyh3AvHs9mG/MRscxiXWe+ePWcKD/OxTFjJUy7ncJZUUL
+iHYPldR5Ge5ojzMP+6bxesK84EszmEWkOQ1hMlzcKGvZw4lFV6hmStvx5EeOVDaEkbkMohvK+2i
HEiuHZfh9djEeSXW40TTTRWvm3SuD4yaIzPu2AX+AYS4Z2hS5Y0Z4RZFc+FFT8tEf6hqOMGw7jRH
/Z0hdVWs9XoHd7k9b2dWZFz9yhq2/Xi9oiXNJtLpEwpUeNoFUmxiEEQGtdxm2D1FzYPvkTClG9bt
IqOrdIq+92jjxun8oILpVUvw/NI4yefaN4VfrVPZqf7Hx5uexHwHUB3qiYZ/G6Lu0QdKAepNe5gp
bmgtp3yY5X6M02rbdfpW+f5JGPcby/SGyWgEoCH4/SEFHMZz3iTZ86Q19IH4Vku9iSvIVZD1d8rr
bVd7YdHjD1XlXQFxkZOqqfJ6nDBIcRJyE9w8hi34L+tKTp4gT0iDaA4G2G/N5iDv0uD7lDB16yf2
mpBhuqZh8ORnwttAqGjAhZyXC0bpduLhvW75HXEcTgt1EO8nFXgbkBKnUvSEl1IF/V1fJVEO4zSw
Xkyf1DucALxI+tl+w0DioExrHtgAPi+YErfRvNxp3TfHxrYwwRj8YWNhxYhv3H5PeUJ33krBpYGQ
M/Vck/tKvMWNTbdwdy3bxW6XMSgpUY8AKLlc6D4ouj78nSmxyZx/J2j1gEn6e+RhLpkCA50DK7CV
OCFaaJd5Uthd5bwwH+t2769AwTgJTTnT+VfhNO1hG1lk1EMXKPPaN4hUPMFyS+Ykq3bOS57BLn2B
pWC0S4TaAX0FgnIin3xvfB4avZth2pcHTjwI0APK1WS2wLq9HoPgzX1Q5xN5HXJRkGzYyGb1Nxy4
/0Jn/r6CVF/eSw5XjVaXTTRgzEbltbKxAtPai/OAkKWM055hJEUeelVBIj/p85HaI/SpJLBatcqJ
pUfc22tDmdJ5MPu4TTW5gvt1LkR751t7ClYRlEvS/+59/gjyWJVzEUKLeOC3cgyBabHw4hopAFSJ
C6qjRrelFIMPFn4vdz4ciOEo/tPp1RVBnLoCo1SZL4MLDgqRMg/W+c/HwpvS5ZFN00NVz8durBHP
BP0GypdXrmO193TyB9LItjQC7hqADuVxGhxBm3qNdXW1qOw5EXQjqu7Jg8wwONUlQkeTy6UfPkSU
IZHRXlPsRPAY0ty002/883cOIEDh67qHbpM2Lxnk8nJU2xDKTyxCxZpm+eJGeLqyq94u6Sbu4j0B
XQQSM1yXkVBvVDFZWtnvujrVeejRrfHC7TwMZZhUiBYkD2e192p9cJVp8nqARtTq0EXrPUDHHfPZ
h9Wn3Js1vpmJC3KPCnFkIWxTbTIeM5sVrU4hAEgK07cDpIb70lvb+3bt3hLlHgNu9n5oMCJaZtLm
K02DQsPfNU8thaCArfZtql7Hiu2TxD6g9dLkKMmLMKpNLvka77NAv/sDsKQTVD829UfIT+bjpJbr
WgHF0gJ9k9aTvYnj/jplrb5deXYVmrqEZdIG+LCkCDJyUy1hVuogGvNW+j+CcH3DAKVQzczzuM0U
djB5Belt2SGRxBRWLVBdS1lU0nS6tbT3ERmy+2ThN0Omj9Ho7xfRsLxS46Zu9ANv5H3XiGwHmG0K
vPoKvwSewpG72QPZCC2beUMJNPRcchtWlchpM0xFmsofSTh0xSibIG/CMS69fv2NSljl1i3HtFsP
saDY/y238MkG5Mi0XlACg2kP0pn6ARNRvosVzgTez5taVxsyuUPKfXNHh7AcqIseIrnmhoBWD2KA
eBkriZ1DWpJX+HB+Ep7qLHkC1/sUooUKjCERMKSxayEaTQ5dFf+aIdCbs0Em28nGU57G9pk7GI75
esnKPkwU1FYVz5tpfPX1GOSMIY452ZsiXFaOI1K+Bx5MfGOfuH0EZ9dDEy60IGLY6DqV+9D31MZ6
MykHE4SlA2Ny51Y0rEMvuYWpdnCFBAFbD7aMQXjjhrqMx4EWQPtdiUxreHxnPwFSPWDnHT30DOSU
0F+wMYs2s1qrO2Uh3076qdsHM4EJ3BTql4lO+rpudbcBCQqrVfheLo3fP1U+7cuUJjwHkEysuYRE
u8m9KVptSWUP8WM/gexYUEGEpBPjySmUFZOMELMUMPnlgMvLDTD6gwK3VNS3Zl6nbW/tciBgsLRF
I9X0DANrUVYmJQ3ChIIBTwux9s2cCf3E0gQZqBfRMuSBheql7dCjF+oYR3p9mTGM2AYopgrGBg9m
ZsKjuQwVwlrXy07l8xJF76KqoXGctHHZd4k7iNmX95UYxnsFwk67gdFQ+xgBQr2FkbC965sJ9CyP
aPs7Goh4oT2VLg+Txh0cH+eg9JkfVWXGWpBJ6pHz+6VbdjZM7D5qXVvEZIYUqIgkxYEULZvGMfNc
t6K9ihsx76s+qN69cOreeQVZJ/CbIEu/6mXscsajpKyHegXukGuYm8tOU5cTndjdHIf6Oks9sRmg
/p4P3mQ3jNN4y/qWbC0y1iN0l8UmWavqRgoSbwjKjx2kJNsf0RR5t3MWDaesx/AG0MMQRrb+umEJ
eajWKM37moXfoyYN7lDIxYU/VUhTsdvuwR6Ys3zWfvNtRn5aEJiCf4i0Bc8wKF5K01mCZClcN7Ra
UzAhg/naacF/jhkbimbiP8jU35u6+xFxgu/OuFegqEDGtrifczvO26ah4a6e5WMKNm+OVm3zAsBE
s/VX7oo+NbIUamJ1TmdDbmdISOzg2CRzhD80ZiJHi3qo6scw0XMBUWsmr5qghXGUg5livk6+K7mX
3Yq642XYOOTEy0i3BLC/A0zwVD4xFzzzxtLrFsqYRWD0e7gGB9g0sDsTgVJSD8nj6PqftF+yq1TP
QYFk3iFLX+gfaCKpvEY6llcS+HUN+m4u5gqLrg1DxErPvwld5+WAxuqtrYbmOQRK8mhAj7zqszBA
ca5vvSCyObCU40EpcIp1NWdzGdZVjO2ruiOYps0fBmf63DHHtnppoF6r+QH3VeXGTeo5rFx210xt
WiAwRgWU+dQOyhvhDdQeppeGWFJveJJBBGX8GBFMMHPawm2JFGvKKWZ4cLKMhxZHDDTGy6EyGLcA
R5jLZhiLUGcIs8Fo3wbTiyJb5QIFK6bKOunUm8ySX+mQLMXcuQn/K8TaX6PoQN1y65yLv0VYX5Cv
GQRYpl2zC2d630v7zWfW5v4a1M9g5eNQquVPrEgohQRxcwykd0ratdrYCeydCLZWeE9MRVDwsdFe
QqZkH0aDK5rK8OPQxtDw6+Kw0LjJoiGDX1B/aa8aELtQcUlbNhoIPGcbU8YahN2GREkhuSGQhIlE
EYTI05clpftATT8jkGN3pDJ3bkBPVDZdsOmBRULiNb04IeK8SZNkawFjGmPk9j03ooxV024g51kf
Uho8SRZeIS/tEXf6qmiTWf9QbfzTF4OE/hyEP+s+/Y5H9E6TMW6nh+UB9e+QM99vcgg333cRZtwR
Omg7K9n8bsfJ2+gxeptWHPf15M/f0kX3APlByw5NkqYM2TI/kLUKyyAB3Ft9LH4ZsiRfexvmcDSZ
iqENlmJJDbo/OPe767R3iF/K59mp8u2y89nwVrWNzpshkoVVfYTSjvQ6h4drVCAx7AoPK/8Ym4CV
Y6Wj96Qy/W7lyKkXgdRMG2W3LQwy98SrxFZBE7QcFJzpokWkCJRBtBGjBVTFBT/hKwERlW621w03
vFwYjfFm5Pu44BzRgb6WK3ZuEoyPgiOdML2t97OUzWFW01xGffwat8pgt4E70ucaJWFb4m+GayKq
Zh/UzVNddaCNBmRKkh3sBOOfFmX9de+m7n6kS40UX9JtwELvEMM2A7kfYxtkce+++hgTZfVajl3E
Dm4mv4TXk40CcrBUYoqP3TK8ttEcgyFPThPWwpXCiCzvgK7YgggusJISeJfF64/epaSsOIJSU3G+
pSigSzrb6SrAAOS+iU1S0KGK4bZpa/hI+WiAzJO3M6Ok17ENYFeweutdiyOxlIGY/ggp9a3Akj0N
HmTz8r7S5Fr2BKE6jl/U0HUQTwxRg7dLuCNL/zrawV7JpmbXDTHjmwpng5Zdlz14Fte01PykMLor
xg60LR9xOG/Tefme0qp6pT7AnroTfDOH7KFjgSpR8T93/dLnS4fOQCeda+7GoalfYSQahduhhnh3
i2qjUjXPwXKayA/WhlxDvgDJs2c2gQXD8E1ni6J/vGw1Cj2HdPZ+4e8Ev+96NZsh9w3w4/tIq8y/
Xp1D0I+nONv0E6W5rcPx1Xm9uRnbbr1BFxgZaitkch1gdnFLKtfehDAurDfZSPsj6Qd6C+BaTbdN
ZgmiGbJau+quWDNCiynRehP6k/ennwD+HlF+PS529M0+85YP8iBQDlD8J3OULyFH/jrbFcU6uA9b
bsbqFoLlUZSnCUOtgBMWPtaDmfxNVwXp9ziutLmGIUHwPks6bwl3y88mW3CtWbB1Q0Ba7PNQdWOf
rya021HOM7LbsTlYPGpVDMHobyUYXuhHprTky4ymRWLjYvBSbE/MMDcM9h8lauYW8Tsa8g664/dB
MIO5junUbmFpv1+dqI6eMeqBUpJpREkW+rkO6azyilPzxDLq3kYcrlD36n30FfxEmDypk+VGQxGy
CElHgVrzZFz6lnsst70AHSMA06/ouIWkWlet7z7qwj2pa/Wd+UMn8iSN1mXvNdaWsk3tJkLqCJ+g
3hMTChPA/tQEF+A6EH6aSxp59qrONOqQmEXm3efdLz8c6m2UuT8OmuQH7nXuIWU9nbYmGbzfYHQG
SLqcqNHaBpbwV0RoequDLDZ5qjv+sjo4Bozr2DwLVOE3rTCVhHUDjqxlzdjBVjUvhnmKc84h5hSN
IbYptDVvkmHudthb0OaRSX1sBj/J6aKqm4V2C+QqgjG7djVS3xrNm1LWKCFq36F+SrwxKBa8zCJq
46i0UJoBBhsf6bhCdfJuIiE0QpKWlW3QEmCj5nGHdG7ATYTdbrboKYp+4uU8NwKJdqYh7IkKsLnG
JBEtEU92U2FrSd4yw5qDgMMdsq8Khz3gQ91DN2XZQxqTdtcEc7dNoiDbIKz3O7hzkdxPW/crkom8
ihLC36Q0WWGNQSE/V8304BqX5hh08CtU8cgqgFnYkCxRx8b1y2+NrO4hk9V041zrwWR34DcIFCG6
Rq6/oi08jnreT/sR8TAfuejumTc0R+2n3nZ0TLblbGoZ3kJODqIBNdwiBuZ++4HXwhM6DXZKk+U+
86N0n3bBaz+wFhhqMQGZxoejDCd0G2r0qAzr+XEJ+Hw9d1VzRCY03A9QvCxp4NW5YVP3FHRT81Dr
sD0Ma5uVzazszmReeIuKYC79xHRvqkcS1A8jJCPMeBc7NMi4jEwxDor8UjCHKsiK450I3ubdaNMT
VRC9q0zkbdoVkYArluUfemNbva7zFmwFHBlKoXHXoFPHKfdKQqa14Mi00fVZDfoQCd9IkswbwccX
jShzG65m2AX14JUtDX8PU4aTw5sxjWFeE28tZ8F1G2dU52jHfiwNG1yzgP+ZF+vnKpVASS8eO/TB
kqLzh9TmJIAX2ipWzxt4in73FRF30eSRnIIZekuiubuChvkvVKxdDkZYsvFH5tB88p8hDS3fSKQ6
DBvr7hHxYrjnnLG7yQb9sUpW76WhNnpPSULuaqgoYlKP0BcMw/za8AYhGTnOFrMYhfquyk7Z2sD1
atEoRDNYs/mw3cnHJpofYaAXb8LZQt+3XsybvzL2Us/Ou25c7K4CQM5z5to41xk8nGPMAHI1Ru+d
0e3OH1H0RIOGdnmqAmgERv5Ogz0OfcJu/omyD01mbasQAFLSsb22Bq1KHlX7egq93eB3Uwnwnt1y
LH10Lskz5Ut248bwXvVsRc47TcHtGPQu9ypgzCbZNAVSGID+gnhFlF2i0hfVUngI1wdU4LpoA/I6
WOXnSKxf5CpQRBvFviPBtIXqR32loQp5ZWDLu8HanCG/EQ1XtceizeDFDBslWpEbzP5dn1GyXWUw
btuacZzgncb5j4b8NYDP4wbHfPzkPJHhrF+CQ+3wrtvZn/BPUG+vgfoWRovewcZUlBH3hgIqGf61
DzNdXkAobTkN4RLjrBRRuUSWfqzCGC1RJCQ9NLzyaeyy3K/1slULWs/U6vE6S6p5E1SC33lQY25z
sXrs+zSNOIzoyDZrWGfoNbU9WvcNjbYQ0J0L2sVoo3TJUJJaUYVeYsDe+l6yXyhBYO6QTPDlQbU4
byaBcjwIGU65FqL6AahKyBs5+20qb7wLOeYig1tglcwduw0nCIAjXaIPGMSk736N5d3ji+UNj7tj
Be+5H0gA6K5NmuXIk5AOmLy0y8/AV/2js2Z+1nNYszzslX9IRIupx4zOd9/Uy7fezLC9NG2yzbSS
D8G4yi2iOJLeDgn6Hk/ENhW6UTd93XbvPiZsuUNO89JGo34SKUnvZtqiCdIsU1NWUwwZPbiX7cdq
9b8nfMZjTdIRTBMyiLFsaMbbY9L36jYcETpyUq/zk1c18s8koM4S8cw+ypoNeRUZVgJy3ecWhlLf
psHym5DEzQtw48PmQ1Xi44geRLX9AOZ8y2LbXHOMkfdtnQXI+eDVtklXiRcBtvmivbgtezuD0BR7
kHKYLY4Cm6jkZRLS7eqQ6p2vq/CuVyE9zCKVInd+yq4yydG9YCOp2kcPcnVtycOYfMNunncLeMNt
qakY3TZKUpzwLh73HxfEWEJhmVTWPBDJECnmmuwwZuB3Kmbd0YxKlaNVeSSIPPAstFczXZdt5Gz8
LsDbPfWkQ3nglvmPikJyhBrFNOfKYupw4MRDH22saHSddWYqEt0Ced0YgGHU0BhahGmXPHTJL0cW
d2qqOC1SiSALHh9knmUrykQFkOYeoisQh29DNQwYjg0CuwHo4XXZLTa6GmR41XjNIx+ZzSUa3GgE
n8Ko+qYqubVdckzGqEMD03zToFLm6IzhUIrQGsYRNcqlLuK6fguQkCPJXAuSxt9l4m9ZEn2TsSva
yXvJsM2RefHDTL1jhCwMPf5jNmKWNSTbMCXHtR/9j8qwUBlqbsSP2sdI1E5V2fDx2gzQLcFx22oB
akFTR5sG44AiqoI8Hgn2oSlr3T83WhZQ9UQ5jUJEiOmXCcNX09Aj1ZBy9f3CSftihT502vwfR+e1
3DayhOEnQhXSINwiEIwSRQVbukFJaxtxkPPTnw/nZqu8tmwSmND9p77ZWuHPU35gvQVmuZxGR3nN
ahyDhlZEm65SOGnhmtOvZtPZreDQLOe0Q8VL0f4oTTV7RtF9Km587Ksi7NrlbFfyvmzpoZraUzzn
z72pWL5e9RDHyu/ajK+TbZ1j2TwIt3jW56IFPswuxaL+AhD7F2fy2TGVf0m3UlillEJdDwyPFsOv
tME5jfZ8s8lTuFi1buCDGr8ltEI/SgInxYYwND5RGJ9Mjv5xlg93U64kR4Sylx+t4ZxH136Vo+Wy
lsrvXIEedYyPWCl8S2A/izHCu0a6RQDY+FFE5RebsH0UaqWHP1TxNEu51XGD71hakcrl2gnzfY6T
Uz8n/0yzYnTaFKoCIgxZr/RFt0SZK6K5s69l0aRRPWdXx3G+9Wz4sdmJRwr0juGA3ZPR4oDZal+2
w6llDixIs0X96sz4aZ2c+saYgzEhG51I9j9Jq1ewr3ScS5zm0CTbO77F5khJF2Mu5Af7RrkOVvWS
NunB7ZwfYrrl326T3zb/iZSl/rEdEjqE8dXV3XVfBEjoD85Kcb8R/zvVT0oLN+Rm9b/KMI+cWv8p
y0LjTipz7aoh/2Q4sInilApKwq5AhDiHGgVC6i5HfGqBluaPdXTxd2EbEU0wamqg8QUrS/P1QguK
jbZGo2aCqiIdtoRYNU32aQLbrAzxxZj7rxTHIRPujTsJuBUULbWfyslZ0iaMbgWeWmiU9M5/facd
Sx5CVtDIbulpHJugzQxC1nOjDjUsXgcmYayHTLQN4lX5UVvJ3SrguOZKd2hN5ziqh/pzUfSYR7e8
ca0xfqolll61xeirffXaNL0SCX1uAtVhfqCWaP1pHEoVOrx86HVhhWzuk1aO8cEy+yxEgG89EtG8
AkRnfmFbzJkYhQ6GwzrigVVndtjoYdwz/Dhb12CcGOCYLLafqs73Oi0vdr8cllq/JplKuW4p0Pet
vyRGoBLx5SECxL9kqmEvYuIIjdfaMf9KZbopCgIT9AGk7M4E1MVHO7bTEy9MhdYDPkwyMHwmudfe
1Ktw4XUtokEk9zp3zrphvvbJcHeEfhHJ8kvdtKuZOUFPUQukl45Md1NBWqUjvvV0aYON2+CHb3TN
9OW2zGuo203Ub8PTGvdgQomu+EqX/TVtuhur+qv17Tfzjal0U01G6Kl6vwaH85q0jly4wsxqfqYq
fqixY0GC6bdq6p+11UqPcm7/NaurB/lSw7hKlcO0e6hOd+qldWXTDn4D7pUAfLjNzSrG9Oos9Ute
jAAFYzWctIlwr62PI9DYNhqV0f7/IgZw+NiM/jJJ7aKpxI4bDqjuAGW6UsZ37fC3WsixW7Xv0tBD
VTpchtruCyEXy2scNHRapl7Sqg5l0V8nLSne5mXqg5lzat4FuXb7au3G2aT8GRwV8aau34rKohaa
HyhRDpquvJhmeXGr9nNsyptTJScGB1iR3jlA73HRBAyKYeKG2ZzTsbrGYBvPm536g+H4yVY2waTo
qjfl6mmJmXLBlZMBIuJngIv0RNf4hpB9SABHtgL8Vmtg8a8tUiKCtpPrug5RMVa/Mz3+sWogwY7B
RKKNshlgeB3cxBsr0wgyuX6kUBjgUKFYtBHGiKZ0ZlwraIFWXOKxeS+2jUq+VgOnKnNvduY7Ph06
q+Um1fg0G/0dwpb7f3M4VnlgZS0YR7jMUwjZ++wk8nVoyntbl68pk1o9oQ+Wt5CyAloi/9bDtAbU
jxe7783QyqTmLa183QqpeHNhbxEFqH0vbRMyr6/CJedcMks4oByRmpc1aedzsl3iIQuh3vTFYyLl
Z1cv2REymBTVNGQ286Wg6/bmQZR+lm2vWrZBaSQvfat9zuqq+G2WHhyp3RJ3PlltekTgSDhEH6X7
Ry1d7YuKhlIie10zygGS7BN/Ucxr7uoHUUzteV4TxA0Z1F8huDnzTbw4TRt0cfMpTbv4/9tq0SD5
ichxEJbJXdrmcOrc7tneuhv9yObXpbXr/FXPmDg5+S77o+4vhr2+tEn5ixEwo6cQ3E7EpsJmjSFh
ldbxWyS+PhC/POlT4TCByLFudlphRnUNzHEMp/bSMq98JxEgRkRnCzLAlPigdQg5O2P+yMbpTWnq
QxVvmpcpE6VFOf1RUvu37QKXdnUGJCwF+JIhxnA0V5fCv/1PXaAFeBsfpbU4wCMQvPNi/YntxE+K
4WCU8DSmG9Jl3ZK2e1EySVUt67fY5bbR7OI/20Yf7rom2SUjE1xldnU3qihK49IvZPWf5q6PNuGA
qNafxjVfRk35KiZ0DIbzcFarpt5cn1KZdZACA7Q5E08p2+sjQsJoSJIlcJzaCtty++emww7PndBN
RtY0PqXTavuuPp5s9oQo195r1Hzzy3T+gxl+J8uNL1PKyrexLN+tpf2nSCU5tUXtHmeDKZsTJWBe
yRcQns4DFT7b8fZuTc2TycKP3bkNc0fNkLwMv5YVysgcjPexYIuUrCEvnjT16HLJB5pqv2yqAvOu
vkKKR26TfxS5RB+Rpk94tWmbLfGNcfZUdPqDaUY/bqG9l5xbxuS8W8v0ShLXmaOUy88Bj5vM5hAP
658hU29pPT2MWICkISPqZvtZbwHPGf5AJ1RT5BYthVWjVO+7Pfe7HQTjWFZdD92ufbdcbW+aNft1
kF3tC7XVfWeVyV0dkzXYmE0YlCpsyqrSDhdqglCsSiDqAYlfNzRh4ULIw0mmTn4Wizg4zPb0lMro
fE2x9GBOC+amDGUc9q19N9Aw+wx+g2drzV8S0eDNAHv0LOBiuoMCnJwKyqEWHwPcPMxaLizGx/Cp
tafUMBtIfSNOscDN9sPUSOLiLtA14FSN8txBubbZVvdCB4UmVgg3KNrK+NxSVCluNjefC8LgN3Qt
hQFepyzQpxUWmLTZmj8Iy+QvgK04tMs6CROrfiti53Pj0/mbas7PQBRFsPRtcy50Tuo+k6iy2hE7
W50gE1hVpCQzF3GmLQ8N8OdeKXyJOs7fhZyeptZR7lZH5VazfKFEeh8BenxgQJlznBItDRk8UQaI
i+xzwY1jHiZcukGJqtdH2qI81AS4kVEILnuGTBZ1mpsDuEpDnCOPFGqrO1LBWq+JbLszkTFaZHX2
eu4qOT/ylSOBwmf1iYqf3xjGs12Jtdw+KHGfmwTAwJAYC00XQt4khyKq6fLeLIU0DWKx7m6pftRt
m1xbJmTAMw3FcwdkiYFotCHf5smKZNLQbHXmzzwsj1qaeTTZVHVaa46MY80LZovFKdpo7Z+RdRVs
xARioja5J1PqAJvB1H42lT/q3F63bJvpwSbwrVJpTjUV+03EpLnn9OXHyrJBbtpyQIFToEobEiXS
iHDmTFIecQvxBbZxbWPzRU+1P92yLi9d5raHdBrUF3Ub6T8QGoSVIapDrsJVSUFN1JR9cu9QcZ+y
tIq/nDmv3jS1QlEm6iQqq7491gPTCdUBNxNl0xhmPc4Q6SpmRMZQ4ae5NiLjgh+q8rqNShKFPWFD
tmZ9jpKH8bqPqjI3yJ9+gBgxRX5PKksvPDlv4yEWqgoo6ba83FxdfsfGNvBkYP97auGQDOTpi2vE
5BorP4Qknbhc6Sxpq15jZlV55H21GJNkfoWSIslMVy9tDEdW9T0vqTXiBdIlU26KjONzGZtzsPDC
PXJgtIPGbJJDX+GvLtz0vS6HP8nQakHWIARoN31CRRN3B8DawiuHYqCXaTO6KIrPwUVxNtm0S3Gv
/+fYheHpwngz1QHUQWDB651WBCj941PcJz3wMqgiyuoyWCqtCZCvFY9iUjqvqrbW1/B5++0ISwlR
vd4KphPdGwPSKl9RRpSpu08y4bH0xpT5q4QfrJfyUccJKq+lWY9arOdnUx9NLiJgPG9BR5T6fTag
pOq6TiFDN+5Q3wz8j5PeV+6Lm4jnOY7X53xfy1tLYuYUIzZcNKhtc/5Q5u7d1TLGmm4msXOpeyny
5pRXWyVPLJXlx9FzPn1TjdtXnbTiS82I3AxsezHX3eIIygOXL/qwbuHsvGoGRGMUW+NVlqmi8dZt
YQdoYFAJKKta5oCOa83Hryz09ygsrTwgZhM3GrI4ZLCzGw9lBGomhM/eysWzYivIBUFedwWnE9sv
ZsX9j2hi+K+wUCXxwBhVEHBH9AOK9a3vvdLURsbaVmOSBFqTWY63lWWa+k1n8QzWrsu+WjG2PYRt
MRgnmA39bFDpLKFrqiMZ5Y1sAa71HOo9NxfbQJZlKZI20TXTIENR9dvYpvJrLI1+REuRDjZcbG8u
x4xRah/L0u+XftXI/Aj6qStXR5jo/fiRUuH71/RrWpnYP1Cbwp864TKyyOSxhO5mrsmLri3UfEVW
IDggeSmluiJexjzahQ2WwSkBNckroz0UplUYJ6Cm5GXVVOWO17+juO86qwn7cirPllFgIJwgFt5t
HuZyJca8dDzHYf16I8239JQUg3QwGoaW3lAfOU+iIubcG0c1eXSpq11mUYD+i3WtMz/ORfk7Kcvq
Q0VhY3laM5CiNS5N09xJ391+hDJya2opmvgTopLVpC1BMeYX1ZgzKVl3FJdL0UEKYbRKf1ZGcGNf
SdLOBURY2zLaZJvisbNnq+HKKtZ2T79BcgfdQZdpWhOclNYmz6o5dKgjZ0u+l7bW3zdAe7jKLO9+
5QtY9zlVFPR0vRoXDNKpttQAi+UhBaKfxd+1SLYmcDt9/VPVkFBelWrta792NnI+kxQkb6royGi/
uai1ocpVv0kNIN9smZw0SPDlmRQy5Dv4FmgIh7uq2/mV4hskyrTm/jOxS455uKENpcnKNj6kusIt
mxsipZ129PhDbloHVpXnq3JWdB2RkNGkSupbOEylX4+mxZz7zirjwyInRBOmiyLOMIH7b52VGmyW
VgXCRuCs9cFo6jwPhOrUt+awOv2xxAGTHDqK99abrdEkWru0d9NIp0MdOa5CM5BPudACV86IGurZ
JjtgPsyu5o5gTvBk4eg4gOixoHnwBaPt5rCzkz73RT5Pn+0kjS9c+5t73k1JrW+yvn9WeNqUmjRX
3YcppP5RjWX+B+QTcV22unAVGfpmijpn16XW6kx3ZFRzBVRS5uYRb7kpA3pYlDtmNsi31WotA+5v
0kZan65UYYQW+BCr3oaIUlT03j7Nigko6bb9x6zP3Ajt0bJ/A/GKIWR8NqvHnHMrsqFzsqOOEnYO
gBPm7cAqzd6lQ5in7zr59OrWeOhQhAJwQ546SlRA3z3XTMTM/TXL7DUoufm+N41IMT8lRNAMnVIp
XI69RhB+uYzriaaWx1eVu0g8Xsb83PPdt/OYd2MJHayh4EAys731OgB9tMbKzu2q7SL93O2PokI6
ddTsVoe+1TYOJt1Zq8+cGThpoEHBtsd02HjrljmPti+MRnuVeqyn6DgnKH1Oa8MJxqW3kOeYPa4B
0AVIp8KcAIrdca3+08vURLtu1AaFyWwUP8C16XcB7otCDPRfD6RET4mW0+iSc9yPxAiCbneYRkuT
qDk97obxilKo1bBkjeJt7Kva9Ny9dTt0KHu6ZzjIBompTf3huVPjCM8tFbWC6DFdSdOBQcOsFc5u
Le3BeQWCAmCnRZXkOA+GXiAhVQ2GhSvpsst3DRVYi7/hUTujQxJzNnK8U8LEz/HUcrjolmzeYsvo
T5pTw4jNPNtvt6vWp7ZQmu/NFXnnr6u56H45FoLIpmQCXHJWKBhgiRiJrVKb2ubVhdFWgdGIcgkI
aEbaN5HfkdxjqWrWk9A6HelKaSnJS1wNCFrqXDcjsEAULYlqkAM1MQhh8NpGuIzVm2Ts5caADnQc
eQDVZTa7WyXs88CAe1SHAJgu4qW9rEqBF7tLus3f9lb+KUZui2FX7ceyhJk1rDu6duiUvPyvVtZX
JaemmjKONKfVYaWm7YvO+M417y+Tex2zqgpgzg4ls13DSiLz6bcbjegV5um0aYxML7TIVC0LrCz/
Y1fqbR60k0zIsNrtB9C/KA81etDix1GG/eWZx6XX2S7DN0J69BIS5cUC827r6wwFOiADU/uLIFy6
yaa3ds5vs1F9Ut7eHXfWD+7MligK0z70yI9QfCJ2JpivV97U3gjJkblrYniqR+PJouKAwmvpeBDZ
LaylBE+OarRnA8TAhxTrD9NsXVSOTR+S8anLYvQ66YBMWcagXFn9isLjiRzztzkdozydhwBCjZ52
dYYjlqbV0/vtbKTp55Dbn2pVPjltdXSU+qlSVsvj3X+CEh1jraSjiIHX4vGdGyUP0AQsvjMWQdeM
AU0dauqFEapZKe96xhhmVLZnrV+nk460vcj74+AgVnaa01y4b+D7oJeuezCH/Jh29UNjuLJvq0wY
5TzCqpQ8yHuvyVUtOj/V6bSLHKy1HZXQMDZJ4ZZRUnDpGGJ4MeLp3Ce2EXZj81cSH84K/5uI6ddk
tSigM4QirR5DRidXCoIPnWc7Dto/XUBySIRpTXGqUIKaq/qxL0e0L0PIs3ydbT5kayyDb0C5BEmH
IihBNd4V2uvuUOkK97dBX3kY8vonY3kgvygO68if3cb2VCLETjrYunkrD3PaT0h8sj8pEbTmJm/Y
LFFwKe9ptv5XasbZ4Q3S8pKL2lGLealtXXBgPE20pIy+lMfcVv+t/Upc8aRFCy2dv7ZKF8zKrgtT
3wSqtsRQ4buH8WlDqtqUjuFtZv+V2zBPzIo72AUKaLqms7nMlMQsUAswoRmNn1mzwAob+Y6w5Rey
4zpqFeV16PFN7L4pn6jh9gBzjlRvmK5xhjpRr5XRt7L515jn96x0wHU1lEx6Nx3bWURZDWDh2LsI
NwkNdJs7pLMwFQk+X1jyqOIDctDvaSCxeTEVf6mvEUcg+e4/GXlFBaKjgllWwVB18diW8hw79r2y
BdmSw6XjvoHib55LJW0pRrfX0pEvjiEu5oSGJ7Z0gZ58PvPWPtIB0l1bicOTqNNxAKzZ8JmMYvVs
e/eZieaxLwhqxLdBoz9Kxj6yCmWE72RUgtKMPUL54q2ukvoQm/1lGNmA5WQvHqBsSJmaelIzonhY
Xi34hhMnxdsizOeyIBNjTSuvUKZ/+2NBag6my/Ue0kAzyHQ6wFQ/gWK9mmr60Ofpt01gQw3xU6/1
Zze2N9Mpz7hnfBepQaBM2z84i1NhmC9zM4xhWhbneZzVKKsmbI0gUisUWK8VX9Wg/x2UnA+ObTIt
k6M2GvfCdH+IzwigXFEoZZ/Gpn2M5nztwMiDppluRHn8NgSKZZEfhrL/L0XBuT/WOEtOS+koPlqu
FLXz8DkZ8mHDrnmI8T2IdyRvDq1rL/+VArpCn5N3dQdBtXR6EoRqW9ZysUZqrLg62Nn0nz7FFGVK
koStBISeHMAqrCCnfLBO47LuXMvTugMc1B9vY5U9Z3kfqDTaodE0s7dtyW1cqizUze0pAUjtezyU
SfdZYQhkNvCvbNpeCpFLboIdFUBDXOhHJcsfDKzMd4VZOC7pMZX2hVJ5zxNRmVU8u3/GXLkwteyG
ZKwLgZhOmAPgdnF6/7hlTJO6Lv1fJmk2Ry1PypObLjJQJ9cITYMLjML3HVmvbzb5pXaWd2dnDur8
orv1JdX7bzvN/7WpHpqtHu4fyAWpLYVyRK67eaZeU+GKp7K0fcluX1r3psCXiRWJolZWnyrSnWZO
X+Vk3ZrWCjuRvNaafIsXhHhOdjK1+VC1sCnFXrbm7p0U70OWCzzeZXFccDtN9QSai8HB0632My9y
5Db5Ved37IbWmXPjw6l1kECz8/Anndda+2vGbCTRHPpCvYqqDqY6RTE0nIDmqOYS+vS2/85KxotM
IvHk2kQd31CsgOc6NTszaE98SAsfRn0cjem6uu5L0yLbdF2G8gzdP0iwR8M1gLP6veygW/vBMgFu
RWDXLEt6Irq16pqmtgyZNYLvplpMv0+AwCw3/oW9K1hwVDJmk35miPHRsB+G7owHKTs4W1XQ07bn
Rk1BdEuhI5lxMetol7Wv7zG9U6pkv/FfXJEKQbwtzt0iRDMAsD10FUS1TPBE2NMpd5dQKeZ7Uiz3
rBFojIZz7lpXdIlgJUnyr5FQALzxd311/0uEftha6gQcEHUjbllTcnzjomxMlD9AiRV+gtWpX6zO
+BhXgsNN9zV3KOslr3/ff7M0IpOdw+zws2zrC4k0viiVW6o0EVMaL/HcY/kbWmBMqyxD/h7pyQkR
qZ6K50zj24p6lgHen+44FPlvspEWT6RwZUlvzmG/1JFGcMXBECa+qKl9pZk9ksfNaWVXQKfo5uP5
pYxlpE3jkYmyiANHosirJxw1n+XonJa6fXVXbuLRAF92x9+95f5TNLGEmFYfpRmfHFHdNIdTInaB
RJU1faEoI8TaChlH8EqTHpimUgdMYM1fuxaWpMZruSv89xOjSaKeWDW7LcL913FjEfoo4680tepj
woKzLOeCPyviCLouWgMzUr/nM9UnT8ohAaxLu+e6Vk+j4byaTMwAtYjWzAwMZ72XYnwWDWcOKNqc
Dy+0Pr/dQf70mXrPzP7WdjhXbVn4y9Ad6nl95CwzhdXiOntfxduk5PqzFOmxV3AimYUkOMjKlzPi
xL8TMgrMaFEz6/tZ0+Zfmr68N8CVQYtdAnkxlVJtJ8/KEr81FCtNabl+XVTZgTjLAPi4/KxQZhli
/Wur0vXtLP1bp86V9X4dwUCeksp0Lqup51/LCA5qT4+hm+5xypAuS20+2rL5WHIlDqsUj/OU3nSq
Z+muF/BXsLLmWlgNLkinuKLVCPMBe8oArJnmWOzRLigOlZVjr+xeqUSqlJHEkCvHHBC7CpS5oTGb
XDChhRpARmmFjps3VY7ysJjJVRUFO4TErD57qamLMIGlkTuZeKcX+9yY7eorQx8VyxyaGWIpWrqn
UbWixiICK5n+qVRgNJ9z6ilKieqrwHqxfJqykaHR2n04kGiA78b+D0neTZbOTxnbUepuR60rmNTe
HnR4Mo++h7N4QYw+BMOu8t7oaWSqfm2iWw+pBicvjbtBDxI72uc2qOepVw5SGR5bbgQES1OVqOap
irWX3OJAKuP8T0a2bSKVF1du9Ch1+gwFe5yG8aw34tPm3fq9IXzTTg5KZoX7n24SWN6abGEkZMgQ
c4jeOJgHicZiDS1ZhPMkE09J7DDFxzjLLgDDQZlIhVhOy21EpT+a8rzJ6b01uxwAML6vwFrV8NtJ
yq94He4U8fmueogEdAdKKiDGLb6m+fzX6cVx5nAnKPuqIidC/jpU53xxXLR7IlIV9dFymSLwf163
9mA5EvzMxiNfVY9eS36pyK2wDHcCJTRr0fa7NIv2nbd1ykGpWdzYh4M8KSJXA94c+ibC6/ESu60v
lsxH8B4ag4Mk2nkB2P7aMuXVpkOb6HX5JKG5xpjeARrqqTig6AuNjlAC9WNLdT+DxAS+UKM6VxB2
V8d5r3tdzl1jKJHduA+sGL69oGwUk2GGIitua9mgiWhRFAJN6wW/qLffedwGhdNGK/kQW4u7aRNY
pBq2J/6RPy7rsKQClqNWonEEeWY0DbLVv0Xa/YJAVHw6doSdDR0WErkp3ZVTrnJ3l/Yy1ZU/CxqU
2t4+pILvqzKfHCpzxsRE+OdfFzU5xHrLe97cv7GivOU6ogkkSGYFzGctr0NRR4ZYAlDpQCn1cNbU
qLOdsFXzgLQofxlRtVKBB8mUHcnwuPa66rdJfFXy+qlr+iiJQWaz+kyF/dQaErGOe94XLUocQPjp
hdkd56YbIiPr8U8tYT/oK6x/Ek39/L7m0xGlf4vya/SXtbzgCd61BHidZ0SiRrik2bETzZuLp3vd
rDO3d+ASWOzhQMKgkJ4W3cSs6lRQwux4sTxachYT3pEYak6BNLQRkjfAj7M9Zt7M0ZBxq7cN8KOo
e8ufSzzHucL0vCYSi6N6i9EE+42zjEZQ9v0rAc+RE+tvYsvfQIHyg6EZ4M9EpoBFZedVqAECcxf/
XPXklhPZAr3+aze/xov9RmbSkWijqNvgNTPOSC4wLUTpReCBQauwG6yGWfNBbXLPnReizNZnbYov
WTe/xUNyAzyYfTUtPole+uzhwW2rIY7f+qiLfsHgN2k+S5tY+3k8MSnhYkMkMv3sCp93LZLxmXvp
V1O6T3lnhXNaHVzN/g1Efd1U/QyM+qPK4jiLbtvVtNFGIRt3xl8nj0Exx/45SxkRhvq0H50+RIbQ
+p3EUA42zHxP5Ijo0/fDs+1ZkvOEbQwYtMLIHOt7NVISI709LXresBUpZYHk3qkodt3R4M+VvMbu
hBDeBU8YQfDMIKfK9JslP+lDCfpoorlV7adsa8KqFWgj2c8621On4dGsEjX1W8cJ61FQjb673HfA
wHaxg8vtwaCSwElf9keBs3ZGmKA861NywBUyIhjBbyCGrzom8g5zgVA553W7/tOL+pS1zFRsrYNt
WJTCm+do01vsQHsYDUSGht3aHI49mA6hCyjekhDP0AeHnZ1rb+uAx0kfTk6rXtzawpBmWIGqx0fw
cKZatHgL+9QaqAG5Dtf44Cgb+ijrutKzD/UNHrwgU2m+wjEcya0YkWnNn5YRv7duHeF7INYhj/Rs
+t4DzhdKDKVIIlnUnpZZPzWj0U35315NiFzgPXHSs8NRx8K8C3kHnocoHjpEKsMR2hhMk8OL39/z
+eT+Q/ya0l7xFFyNAoHJ/uDjdbs3psM4LvSczQ5QqvMS2IX819hduPQbAsDSCnTlI0M5f80m+d/E
HKDz4tqh0mN5HX6tIKnSnPJzIoyCktU60j4lvrG9mDwUYji7sCfz98IoX4yuQIK5ici+dn2tV1Sv
y4v3dsXQrnzUyIjAfWwEhoA/iAsfqJkPRbN8Szuli0de4iWC6TRpbt9SgyVZ1efBaC9Y/rzWTF5M
vhQL/lx1SLgmpr3s913BKkYf+HfgcQmQKxOxytSZv7uRbVWpTUho9WXjaOJZP6tlCrhbflMcf5A3
6aKN1b9VCqKuDBW8K02i4ApWL1y/UcpWblw0l40cfM2YgcnRYfGyzFo7x5mJln68p11+6DcROooZ
7rvNUAfyY0jlt6pnN6m+1A731P6D+aDMNLl/eDA/sbCvGxtecftn0j1g/fQwIUMiER31YRPit/D1
ybko6FSSWWfQeXnOtm8Wwt5jfe53X5Vax65SH2pZv9q66WXw8Hv4hVqCwLQ68V5TkLVMBui6nKWx
5B9LM53aXbCeIvlFKnDGwj0w3XTlxAcb2z33pYNWzfr/FbqfoOXStL4NsCYl16aunhd6Vr+bM+ll
avO9lO2llAbxR5CunsF7q53qp6jsf9LBmJxDACFutrwpTiGTUeui99nUuD4YzSIuBnrnqKpXxMMW
qrwFbwT3qvGq1uutK3vUKI5kOEqrVh+KNT8oYvoAP9KBIRe5Z0Baw5JufdQjhsH2uh71TRmCemho
p8lhXCeNvl5RUWpuSEhgIQGpLPOkJe73LtgW+dIcy2apIlCijy7vP1GwRSiDKYDU/3F0HsuNI0sU
/SJEFFCwW3orUaL8BiGpNfAeVTBf/w7eZnoi1EYiwarMm/eeXPkqWouEJqeYSeuQKpEFhrOCuce6
DKYFHoKzrMNWlSTNtWP36bqR4EqGET5Krh5tCpph0Pc+6RB1RsqNOXiZyuY1Y7UPnsgDIcRfGQ67
wnF2zLABOJn0pyr+KeJ51+aUmLm4aLKN61CwIF4nw9XBAetbxnNB6Gk9lvbLyME/0cw3eUX3xpCH
IFHJ810dfIHSXJjOKp3oVAOjaX/5+8HZcHBQsBOhYEP5MSAlNNI/rFIKG/Ilz2BJv0cCVhQ28oEB
urFKNGCiKf6nJbqzmfzovHyfvB6Yg9UdErN9YusS1mzvxZSxg3c3OuBapiws0WEsK79UU4fJup0f
HRyH8+zeLZu1nmRMVqL2sVH01IXEv/Dv8gASNOVT1ufn1K/fs8pwjqWhPpqCZHs/0OoQdLiYnBME
mtJLSw3jz2o/GtXO6P2XMVfPTcpWSWV9lF70GhIvY4DnguPJiNM2Ov1L3fHL4mkMnPjP0O526VO4
vlED4g29+mPVzRR9JK0t74Y8nBCD6LEpUZEhGGdl560626efVdZPQW6BPajnQSY43LlDJd6jMlYX
nIX7wnc/OzcnJ1lhalU2MX2Lliat+ZVveqgPTV3COVIpVCJrOfnnO0qp3iAavotg6nZex+y8HXe6
scxrNZMYli3hPDdioQjSCOORrrwonapjWOXBajmZ6hJfsuxeXBdZJotKb+WQ2d7gdgz5J8NHeg/c
pRmllkHZBYoYC5AQGxSUdDt7xjXk5p0ic+POcb1NnRnPGS9L73Y2FpoxPdsGbjWRYQ+zgzk9NwqD
2uQOxESF/UmHgPBkJP9Enp/Jnp+jNPkSI/sukuxish6Yq7E5JL6NtTJ6txWu28BgcUyRWY/EoPfE
xALGXN4HK5GPMp9xyyQjDf70WHZo3AROWJzwYo8FnDTjV/ABY0x7kFq/OpwoI0d9NEoCeua8Lapk
q1rRYEevj55VnOqB3HsMXwhFcm/54ub11R3H9ltto8mTTrmGUf/nJ9lpGpFV+R2vMpcXC9ZLSR1D
HxTBbwmY4oTj2UYPmLwZ+RZ+jwYxkMY5kmngbeZe2ush6jeLyuhM/i1sBTV9X7VbrGH/3FZTspaY
UPE937y5fEn7/tuZHY1RhyTBssqsqtQfPeceosS2T83DUob0XvjD07KNHec8GsbaGgcwjctzFTjB
d+pzPxXRvUDPsIL8mLvZMajC02CRtYO2htP4ZCr3mOXyYWpI+hJ/h3zClGKSETzifJ2q+qWdBxBc
3gVoWbR2M19RSQ7d2vCKWxE3eHzT/oX8MiLoUO6jOjUwy/Z4i/A60t6nv0vz59bec4/kEufjizvw
93M+4RD481Iski6mTIb7dMpQeviAn2AH4cQJ3JeoZiI5y6tjD+dysh/H2nsyLfav+OpliIKPsBs1
zVh7SRpKp+XltRYvi6bejn3WUcr6uHz38CqiVWIBuFrAUOiGUjWbjimaRdEb4+oyeUercb73cf1g
KshyoJpC+pHRT3bMmortPARHKr2nKqk+ReBfIxOPodGK/xeXICDWSd88ln5zWPqjiSrdZvbthPWL
qDGXOiwkC+V0gPx1GrzqYjcInVTjXWBd+MyXD5ZEsGvrOd6LFu94Z/JpDqG5bW1b1Ux1mmxjtm35
6OONPrSJBtrj9P0Wa6b1CJQ82lcijS9jmHrPFkQlvLnm/Ja2VMgExsRRj2S6d75pRL8QCAjWVY6f
bZpx8N9jkic8LJEqH8qRw2ac6qOjKmhKehKgmoKl26nYlzuvdW1+uJzwK1c7D0pakNUWR6U1/sUV
lp6aS2GRAQzR4kCkNplhpPCpZ/ptcYKJaPwL/AkZufvn9uEpDAzvSnifiRiGmU0Kwb9Ro7qDuF0K
PfnNdqT7UAAPq5qYgyqf7FOe9Ml/TTDg/aBkWC/jNFeIECs7s5F5oHtgzbg7HEZcH0xt4h8MuPos
YaauSpr/2S7OTQCDKOmivTFB1FI02ctXoq7/4AdmIJ77pzwLfxE7PoLBPlQoreDuamNVDRRGRRhd
AwHzoMo/0yEhKOfX4cqCs6RV/R149jnpeIbJhWBKjae3Zuz1bjKmr37MD5DwzgwlHj287LHt/2m/
/syr4RFi398idTuBfiMvT6VYgynQ3Sv+juhAdUfR2TMPjcf4nVD+G8ZByHZ2gVc5A3g2dL8hF53s
GLlETvdLIJLJIHJdad7J4R+H1n0gJoQzrd0Rur/gEFL/v9LhEr3ESXgdKvisbTKMl8CuD94Aqw73
zFMUjBeBJpvV6kuo8Zujyt+5XXLDdHAJcULFcgkHTJuqma4MBss1PqQfS6fPTu9h4JisDhaPt8VW
8BQaQu0RUj+HWZ7hkBBiJAG06eSQbOAZbfuZi55E45dTpNceW8Vay4RBnwpuOOmfotRhYj9kJYxE
fXLjCVcCpIFNaujPMSTUlvrBv3IMB2b7zWIBp2gLvPae90HJZyE3sQTSWNdeB0ywb8jQcmyvXDzo
W7tKCswhNYqH26hnCjNzb/j9k+1QCYQmnEqQB7yjEqiHtp3bpAUDASpejKanOs/fRyOCJDhHwTH1
8vZSVQR35GQt8fR+Qvwy/wvr7qubLf9pSIsrKVf/5E5LQ4f3d901XQL5qmKEyUh5FczDSHkzdLSf
3rFtbaAadXEvsvZHY1vD0fqAU/GKtJ+TcsVSZ8/MD2Os0ptoLuqjMWTq1xKz2Ltz5O9VKcx/KmqL
YBWHODqFNSJl+C2jhhxLbNUExS1xC7EPyuqjqqDbIfhS9WZwe9i5Pq0KmRUrbiP4PGG00Zlj7r3M
ejPpft/ExGNoEEGJXfNFmf1fgajLmVdGD1VHAKQqjVeppfjPYwfjr8RJgNME2D28NFZMtlSmB0+M
FEC++xyPHJeDskF4xOZ01ECIVnyNJJfRwf7JwidZpIB9xuzFYhZGyVgOG4dRVzxpZjaTRB42eK/U
XKhLgkbzolx/3Pml619ETvA5klND+eucZjune1I9WFGf6e01a/ynRptgHVJc3FaVE1p2khA0ZWmG
mKmaa5JRKM/KhpQ3V+EDH5aM4fN0Lydq9agd/yHzMDsZquBOPpzZVBsQe8hYuvUHDv+t1+2NwOOt
xvwA3ynHD6EhSYmRUUfQJ69hE0EJ6ak1ut4utgFYcmBHKAjwgId9n5QeHWVwTwRm9M7T0bXS1Vfe
yf+k74NpVTVWe2F1q8Krm7tM1eeIScO1o4My54LTg4Kervyc6dlaDVXyOFRE7vVAuJzMbLHr7Qie
ltsxy8jcdj2Mo1VDC+NPVGaHmyxyjqjCtyFybCzU5YtkCe06KGjtiR/V2Pnj7MoYXp67wZIfgYf7
KLbqT+wp9jYax39uBr8tof7IJqZz41Rmn5OaXi1L3TwPjJTbZvVHW6TVpZH4tasgYsRWMsfMmrOF
Vf6Iknazej/dh7U867jqQs5ychqNwpdjlk6GixXThmNNOQzcuTmJssfgbTQX5aUOUybne6SrenBY
Vmf42K2NKN/X2NlWRDj/61XzZ+puD92jBm2W36w8of0z4ciO/2aOBnqRgdYTyhj30sphKhep9B7l
3WPXWrcx5xJxFKoGEcdqHbjll4xpc+2+f4qbHoxb+ddH4g/zpr9FwYEL5xj/inZ+MvL0WudQQ5b/
KZKSWpByDpLQE3UPnmBPEpfgoHadhWFgdXwy2KuGDwi6GvXGV1D0iIusTVp7OVuNIN00ZxknzsYn
Z9Wk06GPcHNBWCSLEvYUf4cqqvZibL0Ca0XwnARtckRjihdNNl97gW9+B/5sPHU42E7e5MfeBkLl
3K+bkZOKfhrLHZSZdiNwgp8LgyDPFAfJ2sdZcS7LnOnAaLs9EVPNFouEfBF7zuRFRnBx9/MQ1U9D
k+ZfeStMJm4YOJkGC09k/H0TkavANMjDM/EqP4Th5qfUqsY/cFukdXsUfY/mF1bas23UzYss8IrO
7JHftIGZ3Yau1g0nfwBG1uoFybZQMU1zE/fUSk+8aT1pTPEk6XmbR3XC7F3u+ykU50z6yaNmZ9A+
7535uU/+hfw0OZ6f3Pp2tNH/OmPLPMe3ohJfgBJNRz7BwgTsuMKiPTX5j5/lz7gIE6zFWg+Q/ADy
vOdLEJS8EmjBB5QQeiZz0M4RVSBjjW/D41uA7eFer5LygQz7q6M74tqZzvGflUa003FYzVt88MN7
hfRW4shf6zzgfIE95f431sJ/iMeeQCOeL/8/AWKqWsOvzFcpxwgU4GTorqxEVZBCQhHBvEEUMQoM
s24b1N+6QZ8zI7pqD1jTrcdhgEPMEe/VZIwRup4tzl2o81eRtoxqYmcKmZkOuN5IX4bgFNj+8F5P
iTjGI3HIamZRMelwERxSFggcoSfogwMcHknXMjEnmWGwIdzonwBBj0BbWnGJ9ETWrY+9PzV01mKH
nmyPe8+w/nO7huM5ySqSbQNNXQ+EOrOS8Zm5K+GCmvDvNBH4MnBAMdYiwPAc58gRkxEgEziO94TH
kdrUN2MbYCdxtraLZ0p5s8KY7lWBhTFK/EFRJIPBxM9Bs6q5mSRZgLONApjSrBPuHDqvf8wYuleV
rndlgTmkHubppEGhrnhVg+d5DjG2ci4fCLd7X0M9ho8qGKpjgfa1DsOO612qejxZwxydBKm6H3uI
UApkOR5mUXhrb2bZaJz44fOUusmVxOt8ssiDnWU5JcDm+ileZ1aMSo2t8oPYLtht0/rX1/g0N23Z
WIc8CBUBBQ+ecmoYGMamLFzQaN0HOUX0QEkXue7Z07cL6iG7xjxFVwKDIS2WX9k7r8BzqYmlo5gH
xXR1pAucyKNwP0mbMPkTi5qA9ce1aqDySvtHz51xrKYmeM5zrXe8GCFwpt51jr6aMMmElZmcHId5
5DokUgYSvBhyfKdZnn5ro5yIJgEFXI9DHW8nRwuGUAYSQGDNCl8ClrRdjPftwfEK7ocEQfI1oZeE
jilAbvp21v/4uqGdL4RHjTNOHjqpLo3irQ5jw19RarEnYUot/egrnYRHVeBGwlmGv6mFaUQkHqvs
sS+TfHxQTRI6UCrdMSY3agcMmUqsponhLw4kZ7H6t1OIponqkBLDmg2TRTGcjjT0qY8qxpJY7dYp
0/9REjvOSZAyDdcXZ7YRyjLgh2tjDtxt2ATz+DCjbTyH2HbXlpgEloooqXYq8cZ6LzgyN3XUITiH
HE21rvWz42j3rfCN8rn0jewlkMgyGCnKfTlq+0s0uVzVaZruW5ZHPTignreRRpMqHWa7MhqpW3go
3Y8B1N5LMcOy03MIK0Y33neF/TlalaqrHZAcs+z3PRcjMAXTTzepbNqt49OhhnXahI+ew/I5LWI4
I11gg+dtvGmN52FZgRCkZFZI1vdYxzjQ2CxJAs936ndLusVLTuND2L4keqZNciBEAy6jEQhcinBj
2mYqt5YibUGCzwWRovuTwsYOC0yoX4g1/l8l7PIJmC00DzbuXWVAmi9vVLZi3CW3teeLtU6qZuU2
ZrOXcSjeCKVMe17Mhf9Bgd8WGGTWIXT3FblS5ITU6ziUgr82DACZoqeulNFm174l7/lY0b3eKtfV
0zZlQcpKQ1Dfychxb1btDh/UIPlTYEJNJ8Gs7xUOP+bBHlnXuMLGsSOzkidbDxvlHmaW+RVx9lyj
knSi61QtSir0oi8bD9FGMsY/DTbU9E6g4cfosxTRtX8zPJ1erc43iMKbxdl0EvepzTTUJKKRezlg
0kBvgnhBUdAes8Sw7/Eoy7PoRL6zmS+91XmW4HpPVLGvEpQd2zDai0GkLlsFJam5gWz8n+sZwX9K
VZBNSE8FrBisIPATgN5oj31Ukm98a8JWu5nwb9ABx1hLprBHv8vyTW/n8p+nhPFMlgGce+qqTSKQ
Sl2UDu/gRzVJaccpGp5HInH2TGvjKIqNHY5rawNEDwNz08hDPGLebAScFLshomkhKOws0r2beDbh
FYha7wcvyn8TLqWd03LYJ3Cu1q5XgSvzCD4YBEkBjZatEWw6i8kW8RW5aXxcZGGcMUOxbISNZQTj
jpUC6zI4LVm+uPuQgapuovNidfDderpNLOw8ZBpnxsFPIeoBpWeMaGq4CfMQEuN0h6rbg1EbtlUS
JY9h0lp/IDgIkqaJ/eyLOXoCDdAQyazzvTN4BsqxGvsDuyGB17F518fV0WuD3Qnu3P9I2WfFrqEp
tnE3Ku+ED7G8zF6H6lu7UNHThilcM/Wn3klo3STDuMSxf6Zs6I9QuSjHHYaNrJxxDrbdMx+uAapm
6ZzvjWHZxMoQ85ZP5N7WXOxLXnEM7k0VfKV4chfPibinaCqgMMqZGYMenU3SGe5DkxLk500G9KJm
ayPT0MMnq/9sFeQnbZjigh9XfKSTBwqSFpS6r0zpClYJYe6dmxvNxnKKYJNEy7x/iNzXKXTViz3M
r7IQ2bU1hp4pl5dvOyf1UYqAj27i1u9egtRn3uNXKt5ACRwey9EgumOel1oFWXT46NlKhdsPC4NJ
N5K2gOrYIzAZCwCHeNYonsvkTQp/20K+D8oaGngI4s/+baqWjsvHuVeEPpX0MuFO4zfbSBEkJSb3
lGeNiyuqxM6dFfF9T9HOlhv0R6I9kd1seK52WCUZ/QWSfwrN2O7Uh8Vwn0cVPmOXfafR+KXY9jA5
g7lyZrEyqBJYyYVji8imFuxcluC3lCs2Om5vcZRcHCZP2KO5Y+7kR8CmmWs+b2vL8w5B1pw8o3vq
25CXCwbJZNANtrusa37qILpJpkyT7MiS+eu8r34TSdqqjr9C22fpgp43MfkMjiqap5A1Bi4wFDKa
m47etKjgSOejdZ86RuPhaBJRi+5M2g5zFpTcjOyiaMZjxd4IZcYY3uetYHFFxEOZO2dyvjsdJWcx
Tuc55woAtE4O8db61zFhdYL+KeFbz2N8M80GF057EepdFe+0KOc8CTZpwgy08E6zxFSYFkjxQPqw
7CIEN2parMTDizFONBpVY+2mtCPJArV1NbdOe2wd336kKcgBIUfKX0+VrC/jzGKQjGmbpojEE6ui
2H+cywZhJirsfBdZhrnrTDFv0KKAtXWe+c9x7OqWmlS1olrKUoKjKx3BwejLPj3nXc5eB/itxIDh
WYC/IifdJs10A12XHnzH74j3pOFz7YqGrizB2pTVYCykmrCK8sle1V3dfRQOGxt6qt2jVfTTNR+q
/tu1kYtzmc1Ps2tUUKcdmyUAAmllMkTzEDlFfdEsV3oaQVfhautRavoSg7Z0q+wV6zsgLXeeX2O7
UviuxuYx0m66J1gX7gzDaA49EIxVXkIkbBcCRO1ICztsmf4lRd7v0F2ntd+xfi7tYbqHcuAKkyRP
Z5wPNqRY5a2YqX0JT3PIAuzOdkY34/TQYSdOGcs+toDe5I61VMvuAFkd/Vr1BCJbcw8e1kC0I40U
27D0YrDvZ9cHLuR6hXNqozISRMnBlaeOFxziPC92pUT0VkNQPzuDO/LpSCPnC7IB+0KsIre/0NnN
DTiyiIEsiLvZtv/qwdEHQCX+Gv2bsEfh4rcJyoF7u682AwxKqCeei6gyEgnEq4oN04t3XRoxmKyY
xO0d8KsryipIJXbZrwxPfWoL3ckg8bb1k4rkNzgTSnyeLDidhrlm9hvvVJECkizIdaYlGmhuqAHm
BJm2Kmyzoy9bGBm5G1HYJMk4Y1ofCTP00TxvpfC6I0Fp78qaKvcjVUX+XfL874qeKWiCoftt8BG3
+InnjxDiNxnoagBqnUz1Vs/GT9XmGSdH92tCG9ik5LRhv1u4ofLuVpS+ua1bDLFBxQ7x2mCmLJX5
g0rYrXEJd9tZesXRz10MKm3tbnzMrg/AcNODPQrWiohEEHcuynciV/Kprwe0UU7ZY59LMNEG06si
iMOz4Fr8Vqlo1vmEZQFnMpB0P3VqvMBAgiM8N6vO6cQ5tCn1jCTHPjXV9VOlc+ut7bkurBC7nUzE
P1HX5bMDd43VMLnHSg8dryvXFkjtQr8wReiOgkEx6wNoPrWTVTtL2AZ9A2AlL6oxQAaO2qlp0BtB
zO4iyTFuIkXIUHOTnMn6Y8friVaaJqiWJraHK09zznQmY6UFEaTh1Mm4+IWYV9wGLZu1NUYuhYsT
7rNYjc9zkgFCGaJ4M1YlVkqJf6rw63I92lRmMm7LbVh5hGZFK+7VWKfE81WjzyQsMZqVRMNh5um9
6lgW1CtbbnXEzNZS5sQXmK/PkzvfrCwz/gVd3u2HpOkvHXthdswoxUOY5vi36Q7OAA5w6DhMDwIV
qAf6OfvFwgC8jeMWR2POm9GaOvoyirJ8G/tIPwByNJ+rmlvBk5I4rUV84qGftL0hb2s8l2Hjb2wZ
49oLQOSRMSH14bSUN7UxHSVa7sZs5vE05UkFyhV7jo76jyzoGweiL5OXxMdwyDsZ2lszyzSROkNX
KxaoZw9W3xfXPOzK5ZSs9m2dLC4Us10HIYtzCn+gziPWVD1L3tbrMMXqrxUOzzo28OLNFci/ve4B
xGC7WJMksUBszm0Lt0pYr0y45S5S8ltSxJ16wL5nYv4kgwzgBEYJ+RAEWr4tjZowkkMSJ0l8Sofi
UDUhbQp+X8pKUhLbULc7FCUCxS9RP+7cyDpn/vQ9ufxY0qeQLe3f1FdvNi9UWKm1DagGkuB2ZrbN
Yq99ExZwf5z98v+Bn/BhdA+J+1W1HntV60+EFyRe7CZTI17xe2yKMFh31XWs9LYGPICN38sSsDgN
qTKN4jddjbmAXhBsCNsgwsjziD4EJmA1cfW5Pjp9PvLB0I/Lr3LCE5zgk04tqfaASnGmyuIkouRV
N/k1jzBcWZb4jFgTpEL7knDDVJCB5haN1MHZa4ht3o2bDM7tKpLtpebIVoG+Q/LYyaDE6cza9zi/
T/yBLFMn06Z6rbpgWHUEzpskwR3gIBAY7Q0/2zzCphocTEHhGUbJGoFlTTn9kBjWp7A48/H6umlL
FIVsLJUuByeLyJrfrJHIdOwvGsU2NfNdCOJyY4jqzliFkTU0B2VDI7o2Uq2t5Nr0/h40IqpfcA+l
wt6cHa0ERn6HjwZseNexmK8izbc8QgnBVrNIfgwIlZsAt3gUzr+Jhtkf2OsR2jGKAeYNlRETmzem
A2VrBp3Yd2/DfHNhNDHffDcKLofiITWHrWmHb5ZmEjNnB8MWh0ZEJyMJDs1IjqIH5oMgfWdJjz7y
q+Opj5z3uOC7DTVW+ywBhLc8dxG1X+oIWEcBqSDvbE/TjjIAw+pvH/7U1ns1jxvwuPipFn90+p8b
3rAsXfAUsthDAI/Ek+JZ1oqnKHeA+rZDc54FutoCXgV0SKwJFhhUjFVg80NEKdEJvZ0JaC6PYSK8
+5iOu0w+53A7E55w3+yO/pR++4WApU3NOnAgvk/VtxG1q9H8yFAoBW8uW2YuLosGwBVino0Qezh7
HCM694x7J11AgeXkxp0mk5vm2RhLeeFf8vhqb8yroMHNPGjyuxarFPCFDpiyvWALSnrrgntw4/Tq
kydHLYGE7IQC5VAtscR6FyhMEmnVvfoqv3PFbSultw0JnTmqHgLd4LFoeDiW5L2fPZCooljP1kz+
+/QzNMzN1EwChCetxABvrL8NQ/IWD4rNDPIfQcUjVI93v04tzhnB0+9tBB6iCgs4H9jBlwcvV0+L
/y0eMKjOYOjyapca496MJB4Bts+MckEmGesh9j+zofmqGuNFmlO/HZT7tjyRCI8kPPmtkzQfJTBc
GOv7wE1PQvnOscEM1ebTXXn3Ln4XUCRWMblls+nfzWUD5wjXLcI59qibBcHSFa+sxWVJQMLazWhh
DhJCDDazi81u8GDLTzVnLVGZUWBNJcHh7UY+xsTip3MykGFlswoFWhA+QTU1znZnsaFHBo8dFCHf
Tnmk0pSV2vZrl0UPk8a9wy2wK9MC023xUC/PZ2OEF/owc1PanLGjHAmNEUJqU+cYKNZ/dw32VYd+
ZXkQrNl9zOfxgxWAB3sx9OQSEIPRN4tVKF+AHjh/iG0uT0OaDntHQ0UC9ZnP6to4Hl6akclojeN9
U1Ux/su2YGxUqOpLtYH1RPk8HWLLLYkXJt1FRLqgeqM1MwO6isiFGh6E9546qZ6R5xd4KZwNEjCY
zeVQc8Pa5lvM6hn2kSpj2uZWBDQPuDmLAbHvV656BcNzgeZ9suYIlmi7VxMwEi1P2Lco0fwexS0f
2fRHihpBGNmRLocHXj8WSf4OPQ3MfNKVuyLlHCxig/q5eQomMvcFEIiNJCyzdpkb7+vIubbdUrfH
eBN4xV8iRV6AFV3ULf06qarf2BzZH4EAyLOnh2DHa0MwWau91+MNtAr3if3J9HUQslkhg8k+jtIT
0Z87awxWLPy7VxG7qNgGgBvjzzTwzydNduVeIbBoXVoX6DagEIsBhYu7kk6Z5Qdoz36PBW92mRjQ
oConNdYuyXJW64yfTOR/XI+1iSEIDDbfVf3aX27HCtfiihU1f4pPv3SQ6QJjiUuZOLCDrTE2HBR6
N0YDdiLtop/EbxAIjPVYpDzQ7WeI5g8C6FRNmDMVEL2W80Bl3pmFB/vMji+RCB9Rdp5pNJHOfKva
qCy6RqO785vufU55xfTUY4UZqm3DiVGJMt0Saf6FIXJhXrGZeQtbVp2g75zysUP7tM4mpTT0oQ+Z
UXYU4jwELOFjexhaGFEi9kDgtC2Tqzvo92AWbFPqJY8QCwPTAte6gbSYKqYHC+rFGeEPcKqNJosI
xq6L1p0f3C1gyG3KHs0g6KJtxakBxyPgRq9HtjiZCNNTdF9+CJD8i6Np+J2kONOa8yjmEA0obccj
3SI4gMrfW1o9hXq8FHz7ZcvCJNzSm8gf7klvPIOWSTZ2OMFtGKhjjchaFTZgPINcZ1Dhzy8d9BXO
vAioM00yifsSBS0I2TrRYshgQxG4+ZQY7bqbbRLx+kV5qKglh4/WQLQC99HJmDMBHeSTXWkgcxFd
R92+1DXY1jkyXvwGQ5mDU0JHA+tYMv2buEz6hRls2aPH6hQXYm1YNFeUUdCiE4baJkz2tmE+sSLw
NV64V1x3+7jGHFyYzRqKZc8kSl0lNnZX0BA17bAbQX1Jw/iw1YT1vPf2OVdoTG/TanQMS+KpbiJC
HF12E2gxBSdcyrZ3tm/uUVBZPFq9Mjo62Kr89X119ujDtRkspR5HAP27XDudl+F7tM88tQW7/spb
gZtjPcxDc/XbwdrqhpR7Z5ktyqCctv7iNfSD6EMb08NU+oyl5r/aoiEc57l4aHAN2tSHGalIth7e
WNsOy6Ql3MX1UbvpN5sVui+F2/scVdNny3LVGwq7R2rSfLDc/pYWrXuy2bX0WSRD+GKVNpimIMK6
GeHbARTOTxRSINlWDA0gxJ2r/B6vY3wLJ7DdismcbxN8MbAGMVw2VYJBNfCfp4iVXDNBnq3nK3PV
sHwMejIdeQwFvL06hdvsmLhUANz5EyxlPeV2CsrJZvmkbPhgzufcBETd4FRbBTGppsJmHFoStvH9
hXhH+YZ43Fj4AkEkLrcH0zwMMYB3tNWvw3kAjewXwDWE9aAZk21D3hF2dq4x1GxpCOMVm1AZbbil
3NlZ8B+WS28d2bJkJDBd0Cdeo1mwz2gu+YkcMiGQIz4q0gNtL99aEAhJ1Ckc5sW/MBl+OJDimxNb
z24TvLEK9hkd+uC6ltzNAXBsHct7HJqgAcxNE8inHDILI42D3QTgSnHvTpgK+yg0VjlLjfYg4I1r
aamRHBaea5NQAE+nbpIb6obatGOJT4JhgwUSnzUsSMRBtJ952WWAhz7FrbV2HP8L//yL73RPxeS+
L+JvxIbGAko80WwYnmmRXQvE8yaZTwnfmyOHF51osYIEwjIWkSz8CfM22Qv6K+jfyyyIENuwUvUD
F16KLiqzdA92CBW+hJOgydL4GOHLKjnJUFKLx69oCi652Else+F7MJTKZ2tygFEY8Cl6oRhwAF7i
jS3ucMdLmFYjo+mKT2sbH8LRPtZdQtvgT1vR2+UWzfspMZsn/Mj+MdADsJcGbAkQFN6j5DeZw68y
cL4aH7d401yHurzZo75ELg4/W+eHaDbvnm+pb5nYL5D0touP1PHr/ohSSFfgP+hieh5attmarLeT
k/HThp1+CqQfbQYje6iz9snLPZD7Bl0T21dS4ynNxbBKmMEGWU7/yTbL/Qz23zaGh8wR/2PpPJbb
VrYo+kWoAhp5ypxJiZJIeYKSJRuxkfPXv9W+b+R7bQUQaHSfs88O5a4RjLnif180kdhph0m9Z+um
JYh3Th9DTe4gaJlzU6xk5SW7sVNm3Blz0jIc10Q5AB51DQPSEfkTWcFd9+FGcYNBoovtev5hDP4D
ItZ6KoL3ooIyyL7+4ZjyBg3g0EThvkvGM7z14zT7FyYFX2bBy9H11maW0wNiy28deGPDdP4CqLdC
2m0zq0pww4GU56XGOsXidrbsQ0RX28CtjXOKGBBxxrpLyzdxXaMrjcl2sRW0YZjGW91Qb1WEo/rz
Kk9tX+Vdb5Hh56vJScg/I+dI2CH8MZ1ZTDi7b4gY/7omtbwZLFlxBzeDhI8L3U1LHFphDbfAkXEW
KHyE5YDObNVpUibx1pOUp4M+Mt2evXTjR/TSfncGozv7abT3xEx7DwE47CbcxyzSoML+B1QGp4X4
blnpEWLJrwjp0qqo82c14v9EFyBlgReKqJjmmdjVckRgg/FXL8i/WviZMy1HHe5+aWMr70hX34VT
S0DC3Nq71lKJ9o6B6w0BUpCvshxAoQe7z3xmTUWhbQT6iw3jSIhFlLCXQst1DE4CnOmcQOFSpj7B
fmAWHA96hU1sLmiVK257Dm1o7/xrUxPXYwDH+OopUgxwQyznYGT4Q/cCDUxemLKHSKZqWW9cJ2x2
feomaKHw4FsOQaz/ru0C6VgXac6N0z1/5nnqQr6AFdcRSg6ZRhk0FQUxyIllN8sx9a0N4kiMVIlx
GXkuHAvlbOE5HwTdEk42rEkzBd+y8eV2DLfLlhEsl3Xq69ElakYD5K8Vr1Vca9uoi/EUd0Z3b/cY
yMuJ+jDqPfcwBC2MoULPTjr+Pzu2G3MdOD5cp34utnA75Boiq32acw2PEsukWBrUJELDqJ+0V3cz
5xEG7FZdNyt+fEl8r4eC0RbxkaicYUWGB/BEM9qIPqLiWbYVex+W29TSnXawk4mw5ZY0DRXVvLXr
ELtn18NoyOmkw8xy7reaw7gXA3MYh0ymN1Eezbei5c3rtBBGqG9rL63JngR0U7OejHbt46W2lhWT
sd4AQ2cKEa2F2RPMabJRmwPWIkaSOcjLrAqrlzq5DlX/I7AtYHUlzs4JtcBaNThc3h3loFDherDQ
QO7W3ZT1x9IS3klqA8SLzMuv45yrbdwC1Ihmr8TkHKvVBW1K8hydxtuy17TbKfHndQdlE+98Jn1G
wlnq1kG2DXX/j815pBS7Oa+lizcHfPAJ/5Doy2I2sShr86QHJgZozLJ4mwqGEGOwTtW4q/VpgO29
BDHT2O5wkDxLr/lu6YjgBPh/zbDEf9Wpd47vfLZDcmiH9BCbJJsDim5McDRf1rhyRs0N1sTaHmDp
4l9B3KOBpCYQ8VPWrbXIg2btYdGYauJmddXPLGo0zigaFoMSJ5aBEsnguMcyRjOCsZ+u28cU2xzo
uzFZ7d2nCVdYCbpWdTxbB713qem67n3quhEGMmk1WnQqXJVxUzLq4l5AWV1lE6p+Jcgo8O2FfX/A
X3xV29ZjrJLlYMz3WBQ4DkRbQaBF1TGttes33J3/dDbcqKiiBW1VVSLDkzP5p5SsUKPUzkOiYER5
Mo1g35TF76gZKriT8jDFyW1MQEVr5xWvpuvQGZ/NPL52vYO8n6Y0JVipjZ1hYTfalxKmuFN8F6BB
kVlc09m6uqUNVyb9bFHmtZq3tZrqIsDsKmxnyIqKThOOS5yNyAXjcllF1YvtmJeyN9Cui/TZpAyO
MIDCw/AEFvim4wvsDsJdiCzazvZwGFI8BPS5YLio1fuwNl9FLjbunJ7V/9sx/aTA+j4dQpCk6Rx6
BKfArv6ddc0mdIerr+tnp6xZBuVnpTxOWjl+eLI/FX7jq/gjHZP13N8yDQETa9FIdvMBntsBUgnD
5v4XSpFNnsk9FJtL5ehbE7rxxjcl42d5hdZ9FcBbDqQiuGL45xRh8mLFzq2p5pvxT/gyXAjvrI9N
0vk0utqJchRtcQUO98/LI66gEdXQ+K3MeZttcj948Zg9kUPIzAk+XVC193BK3V+AL8yiojQ7D/C0
vA5bt6ByPo3C2It8wh7KoFpZoJDy3hxkOVwcDtuzdC4N4zkSR0J83hLOPSMv/t3aDsKgJTLMRvCM
GgiijGJqHDlMTMbcGZOCFt82k7Kb0rpl7gpkbmSMYkPLfxEgaAS1kjPuJmSG4wFrazkSUkS1jhyh
u2iUKCGpPRAuuyO8AwCgdviFk8kdq0xSvZ2A7VgRWUrd3BjUH7jEr4aYaDA/k8++cJfC67cZjiLK
PctDe2uXvwf4cng+45gbtkuFNKeNJ0690HH1JytXAQt1qKdL25rGbTtiTYEINgbZ7K1pneNKWVPX
IN4kUgMoFxNyXF8PjBg+/VHDpwolcpmuOWA2iYn5dQCdJjAPBpntzNUPrUb4yGSZiw6QJ2P0daxC
Y1330YM46eWEzQFnAkdCR9dnqFTx966cPUTbzGYNO/0zspoDNuLWwIYsk0AzhfkmDexp5ZTvlBxC
jg7U/UjlnlQxPg0DyUCyp3ygiqIR0FS1qeefQiY3m1ExAkymVzbEwjplTBa48lxEaIPm9tDjb0NV
PWOam+GoYVqIjILyVCObmcf42y7kUWEk8yTOiEVe/g2Ssctdm4171X3yuENkKX5fx1tI15s54Oys
QDVrMa/0AK53G9P5Aw3ZJRYHGMYsAwNxgiWCu59Na7ucr7Xs8eHMRtwQFUl5vhRmuIJV+GuG+2Jm
aNUlgoGeQiGTH3mfHdR1RUGE/c8H4PWZI2TlZel7AFk/HHHusjyqOKz8+fvEpjbQrVsqVeAvSL/n
bz3ZXtI+v4TCo+fFOEJL9nqhutVpzYm2rizkrABW/3xpjHTV6i6VOtm5EHwC/ZQaLe47WpgS2FGv
EqQQlemTk8vsN4nilZgDiJHeLkzdnU2rFEIFJ99V8dGdF6/XD1XqvZS2sUFQBNtVmMgirPalFETX
J8axIUB0bqN9FghmbmQZYrw8XOG04BWReUtL0iVG/vRIkhGY1/aOLgywxVRaHzm6n8UkkU2a09JA
vq1WKHqDZcf1D1gW6gVKG1Z2MMzrLPwoOOh6Ya8Fry2NLoRg+ZFZyElT2DBGneEY720dw7N2Xhth
A2jVkBIQvkSUX3pp7jGFukUYwQ6N99nDBqK/fSMgSkXesyUTIj86DyyMr44sf3DBQ1jMclevihQO
ynUSsgN0NqQw9bKYr3qs9jFv3shakz+o2jS+Fh1YEsODLQHmnZFkSXw7U6oH01pVLbAf+SVAM9L/
qfWGKXv8JydREhTPWaLH30sdq19m+8HCKLGwLW2wWc986azm1ajNY43mENgEbnudMsGfT35dWpuY
RVG3xRuQ2cbyqZTmAnGHBV0IQ7Tl0MYPz0KN5fb2AcYUNtwwKWg0SrqI4T2w6FWpFy22HsxY2nrP
JG6jD/kDEgQGXgkhyEOQfI1uzHJqyTljIMnmDlO/yuI7Hgk7SbQr5mLeexBVJ4MwkdSVDi7x7Zfb
9YiZcXVfm0bIpxzzP40/2eTvDNEqN1PU4QjTN4M/vFQ5CAvlkTpieYurL9z3TkJO76nu3Dwb2BY8
OMPznHtuG8W73wanYZafna2PC6UBHsOIlBDr6gNQtZ7x2jQOmfK+sy/bXLkyjeS2QyfT+htGNq9F
3fwUAKMap+eCsOp7oYInNe8iE3dbzJykZSZe7Kq9+mX0HMFgdw60+RsIhQ3HF3dN30RC7gJ7jux4
smLgIKeLNsxwNQLXBE2GCZYXX6GbbLOKQSPut5DB0U+CCBe5sfcrzNS93H9vIW0vHFdlIzV6+SK8
OLiEGhpJuv7x3Jc0UK20VwIC0QDthRWXU1a6wYoiYsnAeldYIUwUKB09EAZmGPFo7VxVBg51HsK2
dJmxkcZ0AhsX22yIoldmPzPlvmenV6yqbNBkjJdy15yeNLYkdkRtONzFIIBhe4nbSVkmuHfgw8vM
VRtIErSbs17Pn5UDY3UcUxOXAc4wIqn2LApMjMonRb5g+iG0zTiAwWpM2Dw/3Ubu9NlVJTTYYXhj
vvGuuVGI9QtuqD3tXjm4tIuhBg/IuWQkpi60Nv8tLHfV6yYgRHPt/ZhJKhoLk7YaGOcSl9W5bEhK
cLqLD7iyoAzcia5/gYFbLDskDG495KsaSgUlyU/aoFmlwoMJ9dpKedCw+kdeFDn31tK41VJM5usM
p+AIdWtSblPWexniEF6Dv+w6Pusfq7AZa3WJz6gdNiV8fxvSFX1mgnu0tLeo1fNfHpEID0dSsQDN
o956FLJHSNNEAJkZUacIb5yfKgxfc7wGsJz87eAEJh0mvfF4g2CkHKXGM/mgH8h7Xwkdfa1xCAgD
0gaNwrs6jWGQCdDR1mPmegWbNG7dRBJRXCh2Gxzcaug93qwJ2gY/DG7+vpu1HRGdQHjkbFdJszFq
3P5NWDVwNZhy+QX4RLPz5uFcUYBrdFm0gT09K8Ndcsk5gvIetwqz3VuUKo2ov5FlEGpT7kItPQ20
+zT4J085iBRwomRLfRN2uMoMkLBOQ5U2TFuoldAIjTs7MILXADETvQXZPk5xLMTsbqcy2Xg9hLzM
N5OVIHswKu1DK5vo25rJkxdTdRckTse1gkPAk1ual1XBjBVCvVd8s4d8MPGAXGSY83GqofpMedZv
MA0ODCql8hA3E6ZLOQaJdbYvbN9HyJCXcGZrLf1QxhPMwWBM9qwLPYnxSUG8hi8xrGkLU24Kvbgn
e4b6Hz/FtTlNn5ZdnNjedj7533hy7d05ufVZvEm67opyauVGoj9gm13h7op/UJzZ64S8+RWuKNoC
SCLiuGdeQlcvaDmoInbGyLjXHqdbE4I5JRkEbcYrzGAaK0TV3cPDOMfjebCK9C3KE2ZXTv89Q/LZ
gUcpxLi46kG7F239Ezbx3auoSqDFbDJI/im/2bfqfe/KFwa6+0nCJhj6tPnlkaNH7Ygr3cBotxcr
FA3XxlLRcDGonHcqrOTZacXZHmLup7MJMvNpy+Y+Kf+fgK0ey4NVOoxXK9R22DkcsaXbuk1/bMZ0
B9j71oYw9XBzyvBWUw7ZQ6NIozEFc8E+rWC6InmnO0fr5S1niT1HS/qdQVEuS5U7wCyt7zALak9z
UaxrB4Aurd9JVVkZifvXMG2o3/NJa9BaxSnTtCTN4WIQZIGakZgR0jJkRDBGw2lv6iwCa9VDOy9M
5b+TW+hdkXLCkLX/VEY7qPRZApegOS0Q7g00rJ5SOJYuIVXVLeYKhQO/14WrO46Aqnk9LFyMiGeB
LW2Msarv4xEfdMN3VZVXeFLOakaAXDfDlqgHSiIFbZVJuHY8athh4K5owxZ75YfiyYxTcymtVi4r
p12PFpygCIX4whzFriZuI9XSnT4DZVaKwjDveoGC0VYeJmGFbiLHcK5knNvEGjMO0zpVLErlmb3y
dNzAfHQSTPaXE57fknGeOYRHJmlbQ9nBZ6iltig4yG4oMbjARJkAFrVDODVkVSpPWDDNFXdsMtHc
0VsnBBGisFyYXU9OUez9hdpDjT5FKGur+dSbQLC1WTHXzozbSM+UzM2ATBZLkdTW9pFbqxtvPqsW
FxaDjxd168HCyQjT+MTGtUDMFEvBcxLDxbTRGKlrcvioc4kuP9LwTxI3VnG3gKSFmZH0EW7KBjsE
0HMtqN9mQjm3Igzwwgkb5lSS2xaOfys0jXVtb+uOhDokejhR7+AVryPd/42G6MHGDY+u57QsIUSV
HgYfYf9uusbVrcf3ksmVPY7PIuXoyv2Hh/AMr/h7VtNDDhY1rKiQTDVJNb9GI1Y209BC65mr7lvH
BPtTStM/ZL0IN8bkf7l5813A/KMhYkvru3Q/W8WRDB9uRrJBTYsO1r0afLJUzLcJ67xE08Fk+2/1
aRKmoXkzoyXPz1kV7Qs35Siaw1us1yMe9d1RPcoJtlY+/wsHZ/WKcynnrc/L6OsuMqHmFeNAZlza
JtXVsMwMSK0L93OgopE03cJytX3gWP/EUOwEDEQuhRx3YWcfa+KYhIzXtqV9hGayVS/E4EPIYdeD
jXB28vmJyy9vUSe2/ujDdzEuk1pbrLoMFpxHnSGb4jGq7qIqPM4Mkj+1eN4xiINZ663qFh/Ve4UF
bCwhbZ49hP9DQaBDbv7CUO0oeuuWd/uOV0fu4XNCRCEito6XCPSXlXEfBy413qtFbBmQs/XpUjDC
sP4m5b1J4mMKAprQh6ZYsnhByYqC0cXvDkzsM2xB8QHZFhUjv5xryBHB9Zc42Cliu0dFhr6Skbl7
gbe/zGGRpcAuMS+N07LDMYO1ISxQSrPNpS9cZp0zpEWG124MTe6tZlqX1WcKcXyAYOAaH4PzaKxv
fp9RlptpABrmWnltQatxfIAJA/binEghWFsJ4cFwIfgOG0ttN8FNBnTaNeNlb+twIPplrEv87e5c
sBNcGowm0LKUIJE2CYLEozjhko/DhaLI6+jc2v4nLB4pNnz8UeDjwzfOowEJEl2cg6Ou+zrlP1x6
BlGL2TUuNp7i4CxtY1zMfNiJxtgDEa3yTec2f7CNF+gf872BAEot8I4oQDMMz5Hq+tx9nidbE+Pk
uCI/075FPtB9/G2hHENBxmZddPucfUz9RE1DpFU7X2Gw85G/jmIfhy4dUwQJisbWuHMXRhTnEUlY
fXp2KRL57pBVK9mh+QfuKC6aqNufQz6u6q4kmfTPzLjEk+5iwmrNGT59ZrzjxIb03wNj0ejS2qqH
0nFksSSh3L7OVCWV80VMp8eNkHu1CfENFbW/hhuYevRh8p6L+Q9/KypxMZkGdFa6m+GsCaXbIj7d
Ow3Nj3KdcjCysTnvHXq0Ca9hzyRIUkGx00HdGbWY/PJhQCDDwFP9Ht4GVq/EQhv+waJ3xWJM8VmY
mK0xxeAukBm29YoJpcN9GL+jHEfc3FmxBrX+tZZAJ2oBkqejb5ICgUi7qZBgkDWy4uMGwoL1KIGQ
30373YaX5tRfHk5rBuVHrz2TkCGh2FXz+4A3JSy6fYSTSFtgLiNOLvbFVkZ5RSje/y+0HzdJ9JtV
P7FB43+h+b5yaQEQoGNysI/As850PhgDq++wOpMZBexOglBwqDxwzbObvFlesENxhXnF3tbi40ym
OgWBOo+qyNwa0H/5pYq2isSHjAzilcLozi+rWw/oCdM1RrF8b9vAJaX+FhHKAqNYWfVXwqyINc31
qacOrIVaV+4NNgpm76ca9QnJYzvNHQ95RchiQ0uheDkdBjhi+u07mAqHiOD9H96pNp9+NQDhafLg
1qZzs6uMZGV0k7rCcNT3qfEasTZcr1wzFFmrV7Xt/YOVPZLmwurkKnA3O3MB6nVTi3d4JeXpyF8w
bl+WvF4j24GnR8B4bwUWsXxHjGtSPzyodulGvXXUOQsWFjdOUO/mWAEUhHDMN8Ja0EGX02J23uDg
9DNBxC7GbLCyZ2vDW56xXbI3VNa3+uW9Ih8pTw1+75j/NDj0wBLAYFc/Zrha1qK5ZtwQxsUPngYc
mrWJ8IxFHn+1sFEKF4sv4+rLO9ceIckhwHQ9O8HejfPmgo/Mljl1teC+0KoD7rXOtUjSL3L1GCuF
dJjkeHzAU9tPcOjUboyi70D/yXk8f06ms+NWpqZ+ylV/KQGmAzzJzTB4MjCp4+5SwuGNtHllS3vP
s+BuTbFxCKE7BuzXcZetgICRw3c0zh98+IlbO3hPcmkWI80pY6wN1OrVFLzUZLD2fbQLOUl0QMUB
X9tppAbklcvLbyz3FuQHr33BCcJzQz5sYazZcq+69NyZn+op9K08eIKYZwq3uIluUUHOXK4xq+HD
6eVRbe5tDYECPnRb6bjsmlvNFntrzK/hZKqNUevaD0b/UOhiAGvEUmG67uxixSLBtmIt7D2xjyRx
yC+e/D9rs24/xK0LwxiPQ96ing0/ehO6/ebwN1yqW6pEPfnkQ8RcD1/j19iZwmJ1nQaXI+c40h9F
0HcHeqKCwE233aT4FMdjuo79RxgTPt0RRDSDbsAk2IJEA5YFeF1itBpir6hKWfU+FJgJsVArUdx6
D9NQyFTqWEGJu7TaDSdO6sNSdKAACqa37aZkclVyfIz9nXHAKW6yhdY8iCRS+4TcO569dikjzOjS
46BRw1DNTV9FFx35V7VgyJdf4G/EG7qynI+MAr5V9GJEnVlSfGvMeWoAaNfotqwN6DuevE8IRdjI
osjY4tq3CgKX0rdaEcm1MjX/ew4t8qsAbHKqgziTO6MqX9QXFF21YMd19HSbQuMOrilKNg+RK+3j
nknyrqsx6jSKs0VnwMk5Il9W5wRXatA8ePh19IpwTY7U0DFZSJ35L75MxzjLsSF0tA17tYyNdxG0
D7vQj9iVvxUifUzm9MqtMgJjOdbBp3o1uolimldtZMoV5tW1M5w3vJeWbXntKl4pprWqjuHOSh3u
CN+NDQtTLGpXPaHKb+/4o1842mcXCYrGGBJT1ErsARxxnZXLbFYZ1H+IsiIij1mrdiIOYRdzQI8O
8r9L783rPjn106HqsY6rjU3V7fXSeFGLpMPdCjYlFnqc2s2CGJcdt0Cd0QOdlla+qDdnrp4AT9gH
4J/cw0FIUntnkFxUgClmqdhrwbwSqC+sjvxpj/1lmqZDN9d/LbjQy6iuvwn12tWZ92q09kU00zH0
tRX+6YSt4oLiDs0XY6hLOpa/ywBD5IJk00roNyz1eroJlEpUpSN56laCMjuYBr4Ex68+nmBZ2Sch
CCIlgemgTelT98O9HtiHohfvqSOuUeDaCzPFYsWS+8GZjvh97+e22PsyfpCZuCXDZ4fi/xZj05H7
6TeILc/KMJ8yb44YhG/rINib7ABgZtsIs48Fqqfl6KVXw5J8KKBg28f6JVdsOxZHY2HvZ0/j70Hn
zbGsTdjPZGpEW9eaWcuB2OCSt6qN7uBW4YgfEg4XHIfZWBl0T4RXDr42Ltyo/JGuPNpa/TZKooE8
q/o9cCuSWF+bLdnacXOtKgnc0J/1MemXmmi3AJl7ndR0pzK2oVJLovZ5TXN4ifnk7WZp3DNcmlVx
OcCBY9CzQ8K8NVm/skNRS4Ps5MPFrr80UqJjcePd1sU50N9r9k1eWbUdR2xaiMrbgKn5h1E9dd6a
Qgcn3phtdXYhEZHCBEeTXfVsFPDJzpTKqqZp+h89ndccgj1Ly2OfZ+DB7vMOjWarE1ZgfYPhLHII
jzkgR9WeveAnah+cfJx/6o2ZGCTp2MC36QvRpIzhVAId4hD/l8nEXmX9uWP0ysYpKU3ZgUHmmA1c
pPlV4hqT1RGKrWuTvqgzhgWvjg6t6H7N0VvKL+anshOrpRaBnsJQ2sz9M0xn1eUodLDhqByHT6Qz
DL0YSibdMjSc7UAcgDE+uVB1d9gKXRcHfVzzVGXNhWvtWwPCU8HSKZ4WkuwENniGRS/06+XcMMcX
e2oMUgqo7HU9O9o1paT8GDGUMS1qx2g+O1QWI6gCu3MhkLlVDRMYfad2W4LGVkb7kcOQmewfNu3K
5TJ5SdWdiUliBig9aQwdeG4gUiBKnLMUdPzknhNVTT1mmP/aDINXR5UCLYDCwRIH9fsHhIv9yM7q
P3LaJGHCkuBncBkBwx/RvPhpi73DBy/ryg/nLfcvJ2qj/Uu0FCQw1V713tOmuA8kHi+E/agyM2uw
9GZjlc5vdazRMLB4+FKoxotchsiAuClVsArFjWfCEQpnGqkHJ//Vpd+Ikwgnn+//fraq29T3zVCm
ixE+PK2RcD64m3y1n313EeQkSq+Op4SJ7jLpvlkYZsJEUuxlSlCtw4zxwhJAyK7eLbX7C7ED3j/y
YFrjoYZJFQ1kFXNq8Uk8LPI67Zna6caTN0P+9anM+ZlRdJ+ZyUMJWICSketq7ASrUuJsyyrw+pnN
5NRzbgUU4YjPt11y5pWga650/IUEQGL0xmuSNNj64woMl3bH/Grl4Xo6EAY2pOiUcyQUeGf0CFWS
mwaKzTWqshC4cxdn7UFVpTJPLuOQrN3gp9AxQSM5AqpTOJTnjjhZ1sCO9MpL1SoLf7JY4RlwVBTz
a5qw2JyH0ENUddO4UtuEiVZFjctWUWTv+JCGwwyUF6CLm4PKgYfYfKTnDdKL6l+wQFziNbVO7avr
+J+qORwl/gVapJLBERG8De6D2RPmCvJBjGS2lYW5bL1/5596r3Q8eHVPW0QujN98gl3NtSVT8qF2
DNj/y8T9bXXehSaX8TXalfKasAlItdTZEMbsK8TFvg7lIVWHYi0fmP3Ax2MWx0pMzrQefivOviM2
CZ9WqwI0M5RMQ7BkxfutD60PawpjQHOSLsZgF0e/B/WsvQ8V6YxJPmsndJeqJYy8fJ3H3cJPHTRb
8m6AsuFLc2O8DpmLzSldV9W/e+Bz+wNMEg2PKmRfMwlYqIZf0MygxZil9dJ1zos6Jox2PLtZtINE
cIj4JAAMqp61XRejEQbW1I4qsNsejxaWnDDyLmMCYz4WGyCwlctVJdWeJ8p7yKalmmp2FrW9B32w
VP87UNOkNBR+dxixXeUq+Gp8zVbqt6Wjs6T34DMivP63DrHGW7V+uY4pX2KwB7Xxq123S5v9PzNh
fVNY30beLGeOsYgsAXYZqf9/Jaulx4Jikfu1vmZb5kmrF3oMVhVtrsWfvKcR9r4CIkTDFKQ37Yvf
KsjI5y6oLypBrmc2Cf6Kd2OmYOMsxwkBaizVawMS6KTtLuhfVQ/g8SZiwXGjVuL38LyLGB6hvKvN
N2eN1MYj5e2KeX3UYk/1K3sPN0otVL7aMQU0CSUJ+Wy7Pzaoinp5dUHAEVEdRaysDzYlEJdqOVWl
DjiqbiHboRP8sBan/mH27+pkqzELjyii2dgC9PBcUNwwd6ZQ/weLZJ/TQJGhHOCNu0IKCafFzeOj
CAfkInjoZfX7zCyrBWKHgaygAIPeWJ2BHr4ZXLJavokac0N64tLZzLhqnhzRCTylcV3XMLzj+Kye
Up25O/Vnlqer1Ea58TQQAipwRT1fTnw6NGCO+gvb5qVf4joI4OFAkez2CuTI2Ol00gLUJmjae7Mw
N7Dk11H/a3ZcDNfQe9FEcCzE3RtuyDBB3N04kM6N4WwCgKfOvJJDHQYrnUKGRcGL47XbjCehbggf
pLI+O4Fcgj3aTy9R+lT/pToU/MkpcS/qlgTO68ghrQ4MPqw6uidKXNbEv8Fdbi9ZeU5+p8c3nfPo
8k/dH6ZEW6NoLgaVkJZGallyxqrVoC63pjYfRcwcNFnznNhJtQEwjZe1pzBOWn4Qnl3Y3aqNA7Qt
hOhvni3eJl4qAEoX989gemkwqudzsB6K6GvGS2ew9JXBSUkpwAwFGviGRj1NN+ryWYF5lF0s+126
/oLnmAPTVQnEYXX21elaITTq+ak1qk4CBbIBBPKVCsRTi5iVjchkDdj470RSdF2elUP73EXaUWGF
XIpJS9oX2Qo8iokENam5FJqJNz7vC2dBLIh5ePjRBz/6/wVY5+cKiWrIGLJ5YBTocL12MYxJFzI2
1Y2qJ+jiLX5MgMNMkzzUYcC0AW7OrS6weWKnElmOmOrbI9Us5ZjmTPVww1RFBtFWO+6bTXNH79Ly
2ii0qQQy6/ZWz74dbpWpAjb/N184DP3QsFFas7RIHFUAlTpY2WdPHDeApGlD9opclw78K366OlfR
qSwYrCPtwBqZ+6/OJzMwpje1N/IA0RAbKxKmye7JzE8vo9Jxgoq8c5mdTTHOMPvz/K3BcwJ7Fx/i
ab/WTbH0w+5mDuLqNaj5Fc/a9jg1/KbwMG6hHkcEUhD7sEi6GBUprCuvhB/VulhJeKhT7AxHpyCO
3npaCjfLb4Of9pApveQ+Oc704Yk+JxzRLS6kiTY7p66uFIeAQHH70smQrTemXKimDQ7U6ySV56kG
VlFiCez1mErZd5nF+wHGzqLPmcyoAk4tqNFuDjMWj+wkzqx9OnTBjWjf09LlRqjQOLEtQYf6WlL5
QIKLhwkAA3PLQAwr1yJrjZSpIgQYjObXTM/RLOD/Y4ftTQHzA/MDY9S2bG63Dhsyp2/O6m1TjSP8
+78GTYgaMv739dPBSNKrrg1vCJgwMOrqD9/3P3sPRZMDyh/V36rR0ozg6CTxAWI+QIK5Hdv0FFbu
e44vxlK3L3pjnHDK34+gmqNDAMNY7W1AB7iHl9AtPktrePhNdAiTfqVKf9W0ZBRantvc6gk/hHbU
DhhNbNVfTqVBWpBj3KMYMKh2mlvE7EXtRpTDR4ft2SFu+5Xh84umg7GwLUDFw1g1KiqoK2OyMHTs
K9K0lsspwyQeOQxSwCjGnJjOht/gYJo2w64lrWc7eowB82HEKz6034aqurY+4bVz9oLt2kE91mKY
4ZZaymWwP5eGvDC2uZDJTYxQvzf7Md4GoY4KoqKYtS2lhrQT68wRNK5apxYvqZTXvmgwpJA0zVPa
ey+pZpTfIR7YqOw1UE4wOawPUxrZCLQ9w8oNh29cpTJDWw8RJlZaViAetD6aOLkP1B46BCqkMug3
45GQTUAKxAwX2VC4KdBxrHNID4AtEw1c64ldmZHOmfIk1VlZuAKeUlC+/mvTjFGtlWXQYO1EjfWq
Dr2u9wHJejocuBnIqYcJ41YrDw2W2dSsixRZS0UzKRx9XpNg9GJq/YOcVPjTGY5xBoUYfkpI2mt5
4uL63dBaIB4hfI6uIlU4yzChCdGtazD2jMxfY1WNmRTdaTL9tiDuMyojiAurjJfWCuP7hChmKrVT
I2EVGgC3N9MP1r5WbKcucm4l48qlLisbFrrjEyzkMWQkpLEfyFwvBmdmCKNfdK9/7YfuXY3z+9x+
6RoE1SOewBS1zPCIm8Ey916LTolPupnoIoEzZuCxPChWBrP98WMhkSLAbzcfOLSxiZJhjc+l2jM7
DyPkRq58uGsBsiB1KCm4cchfBrrseBpIoFVC+e6toOrGixe5DHTMHh6FSSksuidINec+N7r/iiHC
Ms9GisoMI0eBbT74AkPUW3q62CaLDXNzVo0GiAtLdE39xl5vGPiOqkA2E8OuYq3OaOobipF1RGnY
o5ahILISNfBB5QobaG6IjmBDrvMR3rlYCbt8p6nPK9ygRl370LtxVfjf6sL08KOk6uMkHaI3hQZg
JEIYRfOnp4/LcxvRWUQcH1ymqUlYIea+4AAl+xmmSUNKIwJMmKMt2XeUwJl366D9YFhLA1cs9Mhh
FW0YNcN/wqITJ8h0lq+5spLPOUPUj/ZYli2hOHxMNQJCAnSomEcFzcP9H0fnsRw5DgTRL2IEPchr
eyepW166MEaOngToya/fhz3N7o5WUtMAharMlxBHXA7IutGoe2J8ha6TXGYF+gcQMn6ZuBkScIL+
a+oQauyuf6m5hgJWUzEkmG8SojHatapmOgnchoh8NvpxNR85ofvWZlSk1c8Y3WwwAYqp7rrhNM8e
mGvjGcogPSv2qVab3HikEPBNA+LdbcbK22SSGMOGRLRw5dH+oUAZ/Df9nakdBsSjhGmxuxLrUiME
4yil/9TdeUmmoh7uUsImxCVMyTMNSYMyS/9l3D/rDUU/emZHDtwz1YPetzO9J+P2G0z8b1V+KCN0
+MI60DA4edBjhN+d0ca+srlPKr7jm3bM4vSzkQfzDkYhM3qS3LP5FdDwhh+oP5RfglWhEtXHp6Qv
qfB1P+JJe7an6Dp607/YQwwLPCrlQWu9ec/UMXfNq2uyTwq1c9Fmw0va92zQBT0KvsdEB8PpcC+U
NN9CTeaefkkw/iikddc3+YsRDq+chKaCrByC8XiW+Z4h3tAeZgaddPqd/ZZPwe1Gr7iGdPhq82jr
Y4L+lc1s2KM/QTnIljuIjghyzmDdm4CqH7OjSsgVmEveIgYaFO/6ldWN56qY/n8AaI6EiAm4tDTN
3aF+0eVOKd4nM7rD6HIpanmECbLR198z2m2ZA6fnQtJJ2eorFcrqGOPR1OeyFpNkiWXLG+DRG/i1
nzDcrsL6z4cGuOq84mGhOPeZmHq0MEFQWADp8wVBcPKMiwhdSjB8UrDpn5UC6lvXhBm4/BABiECf
DHhlYx5SpcQBH+VBTyBitrkGt27Uo3bE6KlLgBqUCK6rtcnKS0Shv9Hs+Co0cA1Ul6Y8DWF9QWJ9
PyX5/+dJRBPblke0odkZiwtaAUrbib5Yg+515vbp10w/b3rElrI/60moXoAUvOa+b4mcp/HnKXcf
2Phfi/47F9OTviJ6ydIrnYm8xqJOpk2WW2JPOa//90G2pzbqLjSW9Dvpy5wX2t3pYbeUb4wpQlG9
NAPkpix5EtWCSIQM8WZo9ffRD0qbfjWTcceKuciZN+WWi5buMh3ZYitqrhuTXu5sTJ9A0q+IeUD5
W8POHphRh36JTAkssyCkmSYIH3upfmAmsH+9Djy/Ec0yPZzLLWACZBzjbal2Jn+p6+oiGOGq0FHL
HKwHsE4YV4SsOiyaTQQAOMFm3pbiYWZzThW4gEqdCoiAvlXQ0sJ3THWkXwZePI5NLLqkMVHx0Q5K
RPuEMlnDwGFDzCvUb3SWfxayy/36BFoCfT8+IJan2oyOvBj6AsMsIp4YorGU6SEDeFeyUteOOIyW
91UV4HIVqxNOa5bPrEG7tfg/ShEKMCR7mli7gDd8rmtgfs1TZvtbOO8Ie0LlbckIZ3zvfKrEI4vC
OMig+TT85skaQXWhcZKz92rYy5/G8CTW8CrGZGuxdmXSvimC3yFQkKyRzDkQXac/ehF50mqj26mV
3+/mwkS6K3GuFbhsrHpn5ubNchcOGt6FQQsp6PJYsEDblFqtk75zXBKRuTVM65CpDsyZXmjmeK/3
XLwyewUGjwX9IAb3OzE5afAU1qwOjOf+3960QGtqDXcXcI23MgmPAW9ymKUTOjfgXuzBqc67DPzd
6KqT4UNH1scYvVDqqbTemvWroCir2nokiMU5qBmt/sg3rvxPodFfU5j96CenHqDJjLUSRFiOq2D0
npAZpEbm3Nr4k47ttoWBQlvh4AD8u6TR+NEH1SWKUZYrqDVt09+VbbDWN6mtsgMLiq5GdFOGcLcd
zw1Bl3pR4FAYY7LyC/dMTsZe7681YaWI141/lqzoyVaS9nCI4s2io2fQCW7D/MWv8Aaz6egTK88R
mhoA4eiMnGBjxihH+efGVbuWV4yuJka5dK33THhqH3qmrktMPbDQ7+5AOwLyxK7in2X4nbk2QCRy
FoebbuNx0z0REc/HBJWHNfWcB/0huuxOQDiVyrk35L2b8+1RGtBbyBK720y+d0uNCnxofbOYWvjW
MG1G3ShHe0jLMEIOpj+pZQ/ncsb7ZjtHU1ApuqAws4CBvMOGOGI15EogIeZ9dOPPdCApcnacHQt/
OlfIKt71rzXnuFg4IOSdifRFaklTxTmtgyEGpHjV0NfWqwftRF1D6+Us4k5EviKng3XRWy6MXWaa
z7pW8XqmwjRkdLhEkP4bBgiLVZRDXjHDZ99GaRBXwU72/R/Bq4B1G5J8LR+9MfEEJXZdmE6STizD
/O1giq3kWczrlOM05sDPqc7cxx51S0dPCbsvUuqFuCeogdy8ImN6T6JkEs8nN+P3Bb/imv3dbLMB
SfJQ9pVWr9a9pR3HMclzUfueSwKgPWHtk7y9Fwh5JhQbop0vBamOCxU5O/hp9AosND7TTz91saih
ZWQ1JENgx1bnn5y0+KmCsN9C0O9AR+C2bBGChL279/u0fEpMAfkWLXjBPPhsz4aFAgT9odE/gTZa
mwPWk64HcN6k3Y9i22F/eDTd4lflE7pgkhBaB0utI58ax30zyuI+Mj0uFFJzMp+tfof/NOf2VOnN
bdtD3xKNFDZvTko4SNM4BLgt5saH/whqmCCcyI1RYFjhgwMWXW+pDQeOvar67uqy3s2Rl68X8NAr
NRHNiJuvjgfyS8MHi7OLySbuam2GXYd3Ns+1zzruucMpDTEMBfazV8kLXSt2kIhWpZmNFsvy4q8K
GQ6b2kE2bCztsbLad8DnR72TO+bwQJFyjv1pTw9p3brl7X9xL3jbJfbPjLyBjC2U2H2/Yd0jf6tH
oz2T8uE6+8EpWWFhr/Aw9sOjYfUfFc5Gb6TbXKa7gLqZgKkzT+vOEswugTtFYXXw+v4DPSFuk+U8
BOmfm9AuxNPE20PPmd+idnVWxJxRhnX2JxJn5Ago+b0R2YF+XmozoBeiPkhhwGBYod7Lfut6fHIo
a/CxbPQdSKA9O1P8T5UIcD11yxIXhdX4NsyhQA2Hy9TmVwo8HoLEwjDIPG2Q8YKNh8BYnMOY0y9L
K/7Nwj73eXHNba4evY4VdcRPH2LAKuQTWOIPfQRoMosT1AJJkXc/1fkzQpz0yxmSj+lG1SsVE7An
zv0ZoQsDMQIyn/5/9K3CfeKx29ZG9BQ7ydUhn0g1UM/1ZKsjq5scmmPJz46pGOLB+c4nJMplwxIJ
1JjZXbPpPRLXlC6YC/sQujVQmGZZm2rcLVS7UTFuJ1PuUf6DG2OQsaBNwbf9po8sScZR1EsPMUYr
nwcp4LVqDI561fISKLGBpxmt0qD4ztDTRDL6qcCE1aBsLSraaWielYqvBshumunUO6w93f/FzEJJ
4SWvXor0x5yuQqZU+bu2HWkdd1t86LeSlr9N2H1DQnvUbmjy4SOnw9JsbR/ndPELm5zwH3OTh0Bk
8oquQTusIiSNUMi4o4BwDPTWWgCBvwbYXra2rfdqUBeXUY7oTPTI4Xw3ThV2KuvYpQIoRFIDeayd
e1uNvzx83HmgaWLG3EdfI94meXIVDCl7pZiyIC7gNAP/PVr5xsCwh7MPnPOtyS12B+cPCTZvsIvj
ZWb8V/vOvvbJvEy5M/GoDVcBKJcQgMacRh9WbmCNsD+EGg/gltdQFq4KH4c/QMQIIyrLHvFqS1nb
BD1918TjADC/L4Q5DaIP90pPvWgSwOv/5YibAiZWbzSLNxFBQ1z2aJg37UQ7ifLfZ8u0kW344qCJ
14zEYKz5iEzacwSwovGDleK0FXn7kVlKiY5Y/1w+L8nRG8v0V1P/qRPM1q7ZvMU+0Ygh6iP9tSK6
T3mNHLN7oAbANHye+K+KbQxO6qZvEsg0ClZzUOLiRyJcBIfJjbaxeLGmieZg/1NyRI+U+Vhk/uMQ
064kdTRRzlY1NrS6+F8IDYbIhmgle9omtNFp+WYDiBo4++uZ6EIhYMHE7srF3JGymaW4LHPHI7mE
43HtwxGeCVbJ820ywzqv6azzTHI4a+gCRGNOWDGtaU5BDSfYprnkfbfvDe+dGEqEGieupDG5f/iY
0RwPlyzu963RnEZB/1/PgNh0EFHwhz6M8MdAu54aKHACiBDBGvYKyMAYbtSyXbRI2Ms2oOBAG+Wb
EHicrlNYHxWNAnCjVFXsZFxIthowOEREUVQlsurpyoFU4HBiMwfSr+lAmL0uDuo2hUNW9OIulwON
8gAWklddMFpwIa1n2UFZ5Cjh2tS50Y8FONjIvHdJAW4iSqrcsWMxn3f2PJ1pb+98PyOVs4XlQO09
jddQttegYXDdRMHGYv/tAOeDPrEeLI0h6aeWTnSxdZjYSVohRdldOrCfncGRtpnVUYXtYQxg0Y0W
rT9EqUzm+Z2DnxR5l2WmNy6VniiUcv5YBuPQwhFl253XIamwWdZcA2zrKy4ckQcfC5MF9cHViTNY
1Q7eL0SfVHhMancuex2XjiL2ueagO02QKipTFWslCDpQ5Ys9pxe9ROHTfUxZ46LMX+VLfNGbQTC5
F7dITpnrnNCP7YvGyfcDEQu9EeBW5EXrpvAw0z4D2Xlw+gINFltqpnVyZjCxR3IgacStQxQAzutq
oSLzjOkxY7Ke99a31y7bsB3vBZtzF1AapuoY0VWIm4y5OgepoL/MXBg/bqBeYDbO0u4S+egi0M9a
QGkyqp+pr7fGNJa88GhE1RHOPgYWADH9UUwjwDIq16o/e160GQpC8fqYSBnrpFz7ld30PWTHDQL/
0vbiqMRTYoMZKmhToFQ6BRm7qEwoNyPz3bFxZYXFhZu8922SA/CGbdTc3JmcazvLY242kpWF7J8m
E5eTtTNDG8JLnVbh50RTh8d0tKyLyUXvSkBhVAQQ79a0Bf6VUq10ua2LCLO3jg6mLTBU7DDG19Qj
U8G8Q7QHqrNkWqE9OJGzsJ81Mjd+bad5PyyYKyQvqjmUby3MXfwTm4LnakAx1ll4Aphq9l27K4k+
E6r9kDWMJRtxDkJy7lppbeH068bcdwksth2Gf0vx6eCX1auAFw0f+eLc4sB5j7vsmRfH4shQeQS+
zrJ4wTuabXz55vqc9GzXfsZzt3atdDdScXAfaAUAZKG1SedNxPl5mMFKQSnDwiCi6Y2bxuMOe2Nr
8in0uSDk+IA398wX0LjzWJojOqJV5G/NxoFP4N5V8Xyz6Jtcaz7YPAfosMR7Xs/nupf9d6KQHJC6
tnfpVuoWi+F4KWUxkHi2ws3iJ/Ul5Gi/LkecH/4r/BbKKlS5pvUuTaPBwwJ2himBPvAYXv1kUF0z
u4/l19DN1c53PFAnoiIO05ifcPCws01fVm/V5CzmnwoJaII4oOdw2Aw/+rUC2b/LWe+Q9s9u6Gti
1ofK1UGxfvSu7i/Y5fRIqB5Rz7LTzFueMHfpf43R2gSO2LtKnBuWkJIXfFUicSDUgzXP7uru/8KW
ZDzc/pP/kCvjl5icL0dU/7Kx+J449tmNu87RzywOHZKwgKDILRQ93IfYACFC04/D1BQJenaFS42W
zMeSSu5ROu382Az2VoyWu5vj7MGARAV5ecJxbG/DwbnogPRcfJF9+M8GhLkpOH1viAU3D6TsdYch
wCRio/b/HFIr/bTdPjsuS2bAiPQZNQgiv3neRmN5yF123O5/sS4ShgCXVDCiJYwXghJjSGRIyUaI
Ff2oWV8Zycsea7d+9s08PoKspC9MSKst7mIf9110jQzwlmBU6rD5kBNkdeVXw3aKbhD7kGoz7ICR
+QYU+9ts1bkS8qzUeJsCChqLU/oWq/a3C/G7mZiNWc7IRwEHYBiITgPXG3fkM32lyKkhE1+SIUwe
qLr2+Kq+vcbL9n1fgRmgcx2JvlrDsD5jLDoCmqPHwKPQIlLdxUa1ZdmZ6JE1RzJoSJLqAp5Z8Amr
DrGjjaYpngr2OOsyzsWRQLKbPbI9eWMjqF9cDU3lFdYVj3ADKHJGdZ8NPakURfGpBFBvc3nsO0gK
laDD0FeZJAxvup9kcJKLPTCoMp114VXPeQgP0cdO+qhKdmSz9Z8njCiF3T1VnveVDnLYRVHELCGF
W9096muO80NnXjY9MVDGO2l7FD8RMHgSZIifMSsE4TZ1M/b1OG6sjdG2YuMXFXs11FxIH+iuWcAa
p/ucfIkkgTXXH5EdB0wZCky/XaV2JV40JCJAL0z51fgKvDVv6qQK9P0S9jnNss/Kna45eNpkZPzX
DrzoUac3jtTYL7Sr7j0Y+KjAsfry/tnThEh+HumqhS9REE7rKAlA3DRGeIxBp2/VMKZAcmgfzWF/
tb3gtBT5neX2NCDhaqaMijFVhdsxACgNzELOF9mzfIJBfzESXlaTvN2pwyTReeRlBMG7LJZbWqSb
qc8/RJ092iMq4kr9xkG3kWV9qVyYd/PkH7gHGS198KeQ4c+wMzf5pOsvG8YmHi+mfMnKEkPyGs4Z
v2LMrIO7VytOifXOhx6P4gjFSgTEilN4/GqKfs8+gPQ7u3jK32UY8Twa6f00n4I8pLuxnPym3JtO
/lmMYPdNrzhgbt3CiNjVmfcGrZ2J+lI851VFslp1g62/X9LgX2R2h6Wev2PDOpVevpWThQcKsZ4b
vKQz9h3KJSXNej0GcbuL5uppEbTSPBX/FqmA3WhYCCfq9jWyMSjW/plZj31wvR4zf+2z4XfU1ktq
UwmPbXPHYO6p8CbsV15/nckkQBjMw2kR7aeCkUVe5ru6WX7CSWvIGMXAzXSzDWffc2a0zIVhZtqt
w+o1QwxsaRfn3vTQ2/1bEkkcS8VzoerqRMOSAywtm9HEyofmetg40YR1R+0ij7g2Go5YC+kYr+PO
Pfb6ixg2b6TL8WCSdLByK4dzVdcf/ZRVYHnNg47LOpkocj8FlyQULa438j9IDePlA9jrtsOTQSiC
gK+1EnBrfXN+wVv/YFvelWxujm9ckF3s9AyU4/FXzOAXnYaLg4lw70QcgFrH/ywW927JeEabnBEp
qKdzTGLe/YAKCbUzK7SYlks6s6qllnFuRudpFvm3qCxE3zHisqkBRjtgWgPJjB1yyIdDFvnWLsSo
8R23Hfp712qJV1/ovwaT+GPC9myTdHvkeC05eLIwD1EIxqemmUUQzYbcQ3PVVWLcJAN4a296n7vK
2je1y5CaNxYPPiLuwJEdj2ZwbCGrpam8InfMdl416zh1l4Bl7KPWMmPHIrGNKLVaYLU0mBbCVLvr
BmI2G2J08k78Fln0J3r7GLjtj1kwwmTXE1FK/yKPh9sA1NEgU2Zl4vRM4yHZkgH52FXm3kN7v+lK
1JY5mk888+yKOHt62oRjHWYncjfSizQplmPCCTeJCP9yAF6eogKd8dLDVsFLSiDu1ZLq3je9J7dN
uXA1JsbC92mO125yaGdeGOmQAMyhkBU0Cs1Dl9SMLCJysLsJ7pvkXSabFSV/HEVnEZSvIgZz1ngA
dMfgUSr7xw788LqEqXPfFr2eeXT3SjpXb1rqHb2raw2DeRWHdN9ZfSKHtmQvYp/YrwBlN1wynP6S
DCHxMyXjsxYgYFWp1kPsUq3PkLuXSfzvlPSlBUV8MV+jasFLQnHO2ZtJDrVu3MpKQ3/XbTeHq8WA
lFyY9lXWulpJy3HlCvc6OclHNvX7KGzndVt1j5JQmbNXDGzcgRxXXThDhGwDPB3q0QjdX0M0N8d3
HmqPY1cN2GfldFO7ok64OKN/WDKEeJOM95OsEYs7M7z+IISzIrx9x2YhgUz+r4oCQmp0xl518wXC
3MXvACVVHa5id1wTcXJcEEK6AbS2hqUZy+m6bVOANTVkIcL0GNA349ccDLskihl/pqcKQ7brwWyz
MndD1OFDmJi7YSg+9JTRoOYtPLel/TVtgtq/CpOjkyVa71skxnNemmwPALhMBi1uGPL8QP6tIrLE
vV8zm35zg85bSlhUIp7guDzSUpFbQ2TZPWIwuKiK06aLrbDNiQwp9+htjo7H4hR1hGzX6zlMi9NU
e7wpGOOPwUCx79QsaTwayTsxJDUnJGbboTNYBwrHiLN9/pG6tPyEyI6MxlfCGZ7CUp6jBUd77pDs
WXbvY+TTuLQJmS+6+F9BNmlfOiSy1Y9sEfxaQ3kemSKsqjZ/gI/Iaa+wzqFBVm4Yflcp+OuUDpCh
S5sWNF1ZGjTcw+XDdEBH4oXQWklmqo3GUSBK8e23MqhJTR42CMLY+eTZKqtzV1fXxvYwPAZGBxQ7
tE6FrO4sRtcuGbjbgLAbytD20jgMfHzmyE6TXRebqGweUSzE6q8cpzuSFZ8tEJVFZjDFjSn+gsLI
nq3UpkFR8pbWZxonQUeTwSGMokXhgb6JsrQ7R7k2hdY3JpGA1CbOxOOlkd6fiAfBzqKeUqdaSPph
0e3hrc+Nd6ZwYXtD5lsT8bkSAcbInJgrKfJtYXFGsExyFVSTA7NyOVsADTFRasKT7jrAeGYRf9J7
OLNR/dVOxyG5PCWGuunvXpBo4Y/+fey2pzSh/HLoMrmTifCjPOYAq6Nlxg/CKLoympsr5yelP4/+
XzsnNzpNjybkwUYVa7BlKNt7nlKIHkxcbqw8r5jK0PWMOE6nQ1F7Gy8OT3bO+tQhPJIZs6O2/dMp
kFubdJ0m/paIfHL2oNUk1BWnHlqusdinMVljehUhIXZVl8nL2JYPlbD/1XlDmnmznbDjk9RT4PIa
viEUoKsIl+OQzxdtLdGfvvWDkyiNN48wzP9va8a+WseiX2OdZcOwKNO9amPYM92k9q4zvItTB3fL
CMCr8seNIz35w7zTfvHTDuBGMXl74GnyROsKlWLW4QtQ2bDLBie49NkAoWsumWFG7WQWtJmJn9uk
UWfvcx+UNbgEcHyW4IhlQX5r6agT7BoQRZzlfxX+fXLalHvpKzLALbeBmTQZn+ZCHyu3QncTWg2U
iWxgLGgvCK8Tl9AABwBun3Qv8RBGMB7pQjbm+FuOQX6aUhfnRNUZW7vKh7W1WM0GFNLwFedVAD+p
GI1TgJApWBUYK/blMJLcabs17QdUXiapxrcwE9ljKlIoJaCAh5MYK/EiWxqkY9Rgz05kNKPd72V8
AFVZ7xyfKUPhJumJQxnG6HGwrsbMUBq8Iufvxp9f7NKzD23KOooQoHu2GcnUDZWqWXa07IhzT+SD
F/0CSMJI1ZyIm+hd3lWg+Y61MoBaTu3daB+nKdkaWUYwjdb44dDwVrVhPNfuRzfV71X5of8CeulR
/02RJICJDP+lDkHWIShiSqlxCkVVahckeOp/kgl/CiA451/r8VW5754k9W2IvgI9+68QcbqbCR1L
dQqz5jcmYNzi7mEl16tI4pzC5qw9NPrfJGoMB82djxosjJBM+ruyeumgdbRGuEMOZeC1q+QdnpmR
SnhJjjmUliqydrim5vFlAqPkd38ExXI2ee/B3Qh04yMNA9d6tGwExP7T1Bv7IvnzLZKInU8P1YBt
tTjMjoFSW7+N6IagbWpsPCuKngX9/lE861+QD2cVzVdSNWdEJx0ZIBki36QAPxZEq9p9R9Nu8cuX
NMMCwsVRp6QdtJaWCrgmXYKfQqLZmjzJp7EgcbfFwm4WHybaOu5Ozl5SJslz2dOJDtALRLeZjwgL
jUeedxyPoQOmqPwMIcdiHgJXlqOD1RIsTOUfjkWSYHWyuYhcOBG4j3xPuwEYO4OUDWCMOWrPFwyj
tc/nUGvg9C/FH70Lnbk/sSjh1jzaua+/gSm1r8xjHNKcRFtfbSrLJkdoCG542yr+w/A1EaOjL19F
woEqf1GO2zP9S0Zg5E6xN0LIkHS9tRhhfAu00irRPWRuKLeIf8eARmlI4bx84Yk8cLhYaz+M9lpR
l98n1WPmV4+c1o4wQtlp5GlQ3XHuhgOGg68pTQ5T5e64q61xscPnegImUJ3qtsIXxNjVf+4SUF73
y4gxXez4Dfmwesch1GtnOUx7gFjZ9CvA6SC97sQalu9acpExwM1OudYvimf/BKP7xBWp2HRpFK0T
s38YnZ+gMtDJqO1oQlquTuZ4LRl88HXs1sQpSE6IPSZEGu5ubqMODev9IEKT6fjRoYVW82PqtOPE
fgsN4FBU7yS6ZU+uAd+9Thm4PLTsVDZtSR4jXrq0QYYfAZDi/Gt+VJidDOu3DK5eXq4jOjeDZQFX
qdRh6LoStxHe18pX4zqIaXyGMsWr92nzGfXLbfbuxiL6mHTVFRCmdVP+6k9nESWnEJIXID1PXVvu
uvCzL+XGxpHvEspQl/lekrnVkw/Aw8L9CRrjPjZf9PfUf0BMcFt/T8Yy2GHUt4wJkp6baOm3q63g
KVi/ipJK/x56cQHp98H60OnfWEn7ZUngnSpxMycm7ssTRlbLpe+LQiCQ87Hl/8ybeq9/DPdZLy58
EV3tdG72NE7JdG30Y83dIAwS9ph5yBwYMh17oP7EbQ0AV74NMtoLJ7nwLZYqwjNIlErz2suIps9O
P7CBtSAMPGEzovf+q9+H1EomwFfRo47HOyww+9scIwDczNrYprnLGU3G71p4luTm3oSpZ041Th2e
LWeQ+2mRv1a2vKZp/zUnSIEd8mWgKHufBimd4EwPbb9sjap4SGcR7nEOu+RU2iF+Erw0iQ/Om/RI
U4XnSir/xFBsqxE0HvEZZr28UnrwVvd8WzQphPWiz49obvbqJS1NdECkZwQOM4TKfm8jPF05Tb/I
RE3qjGjEu3PKTo+2Av6A8zNP6AxlcEwyXvvZ/sqc/poDvS7zDAcE00erfyAwY+XYPW1uOF+zBRdT
/g0eehdjbICrYSyehM8Js4zOjdVtCHrfjWhIfNH/Q+aSnHs/Y+PJfawKXH6CTzlC7CcnY1bm1S9U
yEzb1ULfgzyvTpUcePuL13IeSZdsayUCIprqvP0yBAyYi42DubVUpnUyaigVxvTlgolna3pNiG6M
ugpZE2ylkIwn4gyStTVhaYZaeSLR+2QSOrnQKzUdKEkztDIDOLLkZZLLpe+MZ/ZjWC+UmeNwlHN8
GJt420s8kWq6WAaDeqM9yIF85VBMe3eR4jxSx7Spa94qRidzZrA/ocSL1K01kp++o/TRG2lNwxkR
2qlIWI7ynhkJo4vMX85Lne6XqTiJbnlyFqBSXnTVoesVeF9lpJBEaOQFaMyNBfwuq7vLhRnpLR2s
1oKmBeAPz2r14fFLL3BNQi9cp3N/XpZ8O5twEIOueXJcj/ZJP//DU/JtJwHjn24NEfg4ec1D4+X3
IrZe5NBsTSbFjBJsLEzsFEH1HITDs1sO5wwJu2kwqsDUtGoj8xZb43HgVoIkXFcp4b8mmCezzX4d
qzqLWBFgieqxjqpxp4yPDqIoOifvTSlWAbMwe/w9Pf+4SGoymtou2buAyOkLg6fNdyPHX58A6XAm
jbJnzjBEbIGg+54z4L9T6N04YP2NItMuvbDh+JWdVfLmRxGy1qZ4jPrm2OX9fWulh6axN2bvHLnt
2HFwK03R2RiaSycQ1mH9PEQ5HYMRYwR3bRdLLSfPXoWVnBcjDrANp9Ul7GUBIo6ErEY/y0ZZqkNo
e1+dG9zFMTEaaYtMMmNC6MxUhl2HzcfwOLuU3EbbG291hyLPqw/crhe49SBvp2bTCrnHMrAaqFpV
jPJKjc25ylnD44ruME5yE/WKtaXw2LpOxnGj80CLdM/WOBHrM/5Jx3w2oGS5i7VHx9KtE1J3Gsio
68KasUPP5XmZxge80NDpjCJ5D+caiEO3j2Yt3lBQ7jCAjMjbHCJ6vVfhtDeHWNiThDErBl8dcuKK
sP9DRLFh0TPWC2DrOeU7Detdl8pvd4zAmvLSRwwGQFY25I6UHoKfEpUv2cFeaiPETe4Chl55Zkvs
xzjsFJI9wn7oCmDdyCIySpw5ePTSttkjNePZ9UmfRx6W461ckgcroHKcPehNw1aF06Mv5bXgSbH6
t76t3/NpPsQesEjqNNg0wTEbx2eBVBbPxMOQeRxR6Gwt/qaXE9xywMewhSb+e+d4p9AeT02eXoZe
y/UDsu2RpvpjcPC8YdNbtGad1DhFlks6p1GfytDez77zPXs9iMos++JsjJqzHx7m2PsJfSKYhhHA
XWA7PCZ2dPVL963vGNwDF9wywji0tfeY29M+TYInNxnPU8R4zDSfkybakax9B3aQzgG9RInqb7AZ
6utnKC7V72gRGa2KjdnBOrYjVKiw6BrUqfGMw6U+do26OP58C31xt7j9rUvC15AWcVGHp4FVe0yz
FwNxiUm1Q9gvdZOFKjbBfrcANvRV/4ry7KTobvt9vCaQg9mbc15YItdu7gQ77o+xssjowLdCgJTX
o3Gf8r+ylHQsjOSLMcOnkHZ/kBxTBweoBN8qICCThRP5tLHJYutCxC+DkpzeTy+/cdt09yJhrkMw
10uoVf/gF+vnFID9yjRB1ji5C0BIckCM5HhsjPZcNygO51QxqfBEi/tcJ0B10bc3R5SBzNZx6OBB
Vjq5ZBHFcDdPmdxETflnqfFnSuUF6ygJK9MAW9cPZoqw/zMUtq7tjD+u53obbnaMKXXxniphoHJ1
G+bPTteSttnQ5lPzsqPZ6QN2HNR2UGiP1SgY4mRktJqG6LY9AetbuATLQ1wYTBR7mVDh98NbUUjj
HEv2kLYNj52Mzm2r9oFsSTzzdlXE4ooU8r3qwMx0dMkcXnSyJQ4Ew5zwgp1l4SM4GLN95rIm2K5S
+xBmH2gcg/CO0kPPmfrPBROGTlQfcYOdsnKt2yJz3Io2xGLXhUtDg9ZywM3ZFazhOeCYn+ThY5PX
qIrqGu5oWz+kduUivltwVhWfy9zzZgWRvbfaWm3j3H8kKA1wh9msjDr7Z0NDAOHUQzmam5bWSMMs
GyC6Y3eQhXX7ferOZek+2K35U8IMiIPyLs6gHTMkGNeyIyOoYVxhNhQf5XxWUXPG8Ij8Dd1asx/J
cd82XY/5NfIvvNlo6Qg9qrv3UISPNZKKLi8f0A/cLVXOdLxVCcKqwPhZ2un9P47OYzlyXAuiX8QI
kKDdlneqKnmpNwxJ3aI3IOi/fg5n9SbemJaqCBDIm3nSYxES1926eUUNaUfIRVF56hULj1x/2LXv
MBzXd+7hC//hAaXg0Wgo9GZLJONxbw2C8fP8ifh91QJiUUWb0XoeLKKQsd5Z/MTtBOKVhoaT0REu
lZDEvMijs5fsAx6Qn8LjXeFjp+Jh/6pj+yvumejmdffY0IGX9MM/bRrXqlUdj68dIcSDVvQZVjIi
KHNSkFQjuQD+sra5BgqFR0JI6cSG/Pd2wbW7c7GOyJ2GrfeHpvCTshh4xaHPowiJHTTrnur48wTl
bbn+2H79luYaPgmFQn2PtpxnO4QivR+H2sD5AKXRNeTR0IpSCA4fHCY4fJBWq21/WzAASrKCsRdi
ppm9So6ZtI9dOfDO7zQ/fw46/PTcojh0c8VwdWSinSOHuZ7PiyV4C8fyJ8VYGZQ9Ckf6MhqaO7R3
yFto4ZVB3RDqRi0dGofpqGHi4z01C72qy+1LOHT5XrJXw+cw/oCU7nYyQXeYLCRegMYvKpM7z0UW
doqMct5m3w1UrsrgmIlp40/dS+ONjA/Kp9ikxqHQdLfPTfqaG2yXA1QNsP8sao+OUF1hi3cBptiY
Fnuftktpufae0dGTIdqdk/bRPuTMh29r2rSGeNKqWfSA/hDJ+SGJqztNBi/0S9yTXN+8MHuyKLLt
KoImMyKoMXX8+QKykM93R48kXMHhJB3SikvlAOD2LcBuzsHFTMqyw6uLRxClrE/HC/jOPwGfgbbz
z2rWN0vkPwIKNEhj+HpmzJsZGqnBuGxgwMiUwyDv5XjNUVA3/O0R6WUhDjjmzeZq8UOKmF7ZxUPi
xU8Ry12zVCQ7Tu3oQ8YZNRQm0Y2EDKCdVYelgjQJzCfPHk9JFOwMJqxHwT2d/Ohry+bkUq7TZ/Sc
jQ4limaA9dk+dM78a2M+5tFFl7ZdbH8LYkLm5zKJ/zoOeYbKySbsYRJBj9xVa7Fr9j1qtuOToaHO
AkMo5iF+HjFFD4WbHUWM5A8qyeQxNw8o0+j1I9Mh+jxWWodEhAZyKV4IPjSngpPww9toEPqphv1U
sSRYYFPSEEGznnODI9DcAXwyZ29dFCkin+zph6oG5p8YAJS15t2wKUzgu37UHjyjs7e2i5UbTxiF
O9pdwpHeO5cFhjqDexpIM5ZDzsgnJ0/Jkfdg9OOnL1pGr57AYD48tHG7Zfy/M20axHvNGBazUybe
ugKbTbL0z83OZ5u1JV45LFMG/cBTeo9gf0fLOTJIjXFj+8lLXPg34hmPhV3xG/k2lM+Rm/FUoqyD
LWzXAScve1bJeooE70ZDiY2nAMBX4LYPcbGAfCW2Ed6GrkNtrKHc8CDMMf/mukR+jBZOdl3bANwR
kZgU5lFruStYryANqZ0GydYR1Y6T6WLI5laU4llNCCVzeBxj7xB7+QGnwDMeT24ckmZgmll3mlsV
Fnq9dQAd+5W/axWuTD3QyBv3D1k0v8T8orKLz3Wz+FAIo8U2EseEt3Q2X3ka10lTbDqp6Ugch/di
ZpHQApFqeQhktzU5UXRzdAMcrp573AxEhWAgL1yuKCKNooERpKo610s6S4b5dmqYkDmZvOeGeUyc
EJuRdxzTcCWDaVcLYTAptAmDklHh2M8oK02S/TQR7k8rOZLoSa/Lw1llLq0/SFETjs00x6S4/MWE
WVzwJWIOO8uB0UsR+TvZaH+j+/mguumKC7el9cvusY00Z2YSf30v+cwLrDflaBxSTnEkbCVKPJJe
lGSaklsf8kdjJNsowk8apZqBPXTTrTnkKZf8+lmwI9q0JaSZGtH3F/xy3Up7G0Qe84oS5UQU88Tn
OT6nyfQcJBEj6OG1Kf0XOffnEe4kLyl5tjgHK8P+59JGD5yJs15qqpVuuY/pmH0pcL5yE+NKZ4lr
bptbDxkf8voqwLulC/KvLa+zun9iYg77Nbj4gY8PyNwlvbkfQ3rR3ErB4HSNAct5lJ+9wWCI1TA5
KWaXS2Oh33QpAMj6WMLHsPqTUoc3jOljz4Vm6ea5SZveYPpDgP2r2PuHkPcbL0KPz5+aldFfoyO0
qOUtYC2m/vwq/Mq6likKP4ONcrFe0Oic4wDMGDXWsfebTGiq1RJddao3hg7AH70WBQgAG7zq3SyK
nZc398p1mEBBkuB6hO/G7Z/gY79D9qe6RrzZmvWrQBwXIye9OXqS9Xiyq9TaZGHmfNYu57KomR8s
Gx9jZcXnsc3fWhrb1lHPFqB8UvGmKoNj6NX1ec4C5DWmICvtUTdmjkuZhbFCVgBUbnnEVqvil6Pw
k+R0R1aAXy4oGdSSTVvayMjkl5FTnGuqeVieI6AKk1gVtaw9feKpdsC7CTaGmbFY1zFp6CxqUGPI
4wYnFhDI7AxcDm650bsnrmB/XDmYgC9MVOZRsWm2NS5bmEjuLF8V9xQ3Gvdua+8jHMOkpdg356Di
ti+PaY0y0TrZOeN7zFX0wVgS9bCeUW4HDTuIt4Fky9zqtPmwR6p12YdyaKRFsnebqaELtyVibXpA
bmfCNHlwGNz0UKfeWwsnPMxR5y2w/Jt+QU1b0fhqWTMdLGbUDE85uyU3/X4bYhF2+p5yRhO6d5X8
46t4IgYkz8IWR4w1WB4ARD/VVc7JpImOkRmGYN9oXK1VJg5D5v/rAtNjdDajhVMZjNvWPUaleWt8
fWprHKZhTclq0DfnoMfBm2b5TP8MRlVrOJoIYKFKUHfD4bfwh2Cfsc7nIIPy5z6FFqMS7AlMVzT+
Gc9Y4r5ckAH6n+koOjrCo1QEPw4OJKhTlFqGXfvsc6mkkbTD6SpOvN53XYTbzYindRbDiO7t5MfD
kbfSJIvHhVjRZAGapwGKB0xOTkfVKnf13c3FHsWFZJ4jfhv6Oa3UIfHnvuLxOjIj93m6uOBniWQA
NOcnI6AZKJyTmwlqg38WLxo1sQ5bKxJFeex6EltWwcpp/fcwLu5TmO/w/5ytKN4lWXWZPTyaxWzD
GW6wYHayf3FibOxhY7obJtc5ECu2C4/P5LcwpprXFDfmZIlLN0V77BwK2ntJ/3NlXqM8oYpe8PbB
Pptziti7zESPjagJUDfjg7AjGFjLtTGNnRdKdfeVFdxUlF87+gBgjiAA9C5osZLB2N5goWxU0ft0
Umk6A126oXXiHPNE3cfO/i0wn8fqKqlkxBaDqGFz9+d1GGBn7rtwQ5HHemnqSur6ua4C3ppLctNP
aC02g0+n+2gL5rLOwByUaHj0anAmaRrgAqO3pyzonMxyXaQjknL0imtyM/jN+5gW52L00/3QUN7Y
/St6XhzLNm79mzjJuRGDjdpiuZTVpUMv9RhYzEW6ShI4FCpovpxQHBqRbYOgONDPDgzE7OhxKiTU
AirCSw+F18CaZWB7A13FGZkSH7Aj5gPhILXKK/7vqlwaF9zpV1W47XWRXmdUqiAz/vgOhNMF983T
sbWKZdAW3qIounNSfy4N9AZkY/K4Zv5qMtCkdemxWZ4jSRiaTsIsq9Y0mn4rouZvSKWvZsyC91yY
LJb5Q9Tq3BEHm51FuufAEvmARLD4GS3mY9wtLpYEKklcWF3NhPwvcWPD0gcc2IEZthk1+LPegFB5
VLbe115xcaP5NydaxlTTYBDhc56m5szPnDd2cE9l24GJcDDF1+WzjOvgMsbRdmpfVUTnFt5KIGOP
+UxPSxffy3kCt2JC31vOJ3lhAgkYmBrgJSU82d+DqR53Oq5+s7BgFVK72zEVpRiqS3/sxaDJLhk2
QGDST6yp5yqytx4H/eVSb8bGRpqMqahcoVl8LxbvPwnNKEfQxrOn2nM3Ge+4RLZeQ+hYYSuSNFwa
M6pNr09UnO4IGr7BFTmYIsSZQLaRlGbVAvrE8wpN3b4uD+RUEhTnTFYYYj8Mwb+s1syBURRi+VQE
uB4SUPx8NHEc7HVr4ScmUZQRFxwm7zym444V9rfsI17/3GwKyoNdT1Ceh+FuBeoB3xIPSl+YRMKW
hDZqpTY0c4TJfo6N+MnwFXgeFfTc2E2GrJUH9CgUSCYB04Z4UnhUgUfhMtt0RNBY3PtJln9Kwd7l
1sYNd8tbB3dhU0xNcoHYnRDQV/vZC3Do+PO8iQrzaarL6wDedaDbxAF+aZE5XCOMQiuw4PlgwDLz
BKCuZ7Ah4sBb2/Smb6hsdQ69Tdt7Y+IgxDn5x5zCh1bESN9VKR5jwCpYq+gMKYH/c3K/ga6lS0KU
4cb2mtcSLJaAKdy+9ojQHj8tkSzSS8ODzoJ1WA3JJxYGLKs4FWLcESvHcrn7s2E7y9bQgqqr7eex
xPY8elCBy3eXsgbqlrnfANfADsTQfIMCzzhMMkypolsmXsaQXopx2NL5dk/RnVgmxDWyWxxh5aoQ
D638u9b0vedk60WeHtK0+son8ynCAYFlnjn4IoI33iJbDM9RweCOzfHVbjront6ldie0NowM7EXp
FOz4wPaZ9a/hKN/K8oN0AjozTcP85w8qsC7z+AMZcFWKl8BoASP9zoneTHb4qihy4aJ9NZOQw0mD
QBm9sYnsyTIQ33cepA9BFhWK8Ue8qqaGFnpvWzCSzXgiG8lVPrxIgvzL1cuvgQziF7H9YQkzvA2j
c65KqI1RP+xC/QwtCkpvFF/LWN1xRDL3r3AlEwQZe/kSNAHTe/uwfCI45045q8yB+unM807z6mP8
wKWSr3NI8N2MYHVibFxrCz/2Oq3dhRKOaoCascs9442U5q3DB8X9nFyzcwlTY2EnsDMZHj8qkgKC
lMfHLTUOifKPTvRf0yfiWRsgEcE8nwIoH2ffr5hfRu5ehfS1WzTiYkYvfGOHNv6gYnEKNXUJPaXK
VfNKpBYBwT8ARoJK7Dx6o3txStCOxZwUezk3fzLhqtdZ0fbtCjJnnKBz4CxozVYCzkVpa8Omdygt
5vdN4/Vr3uY/QIz/NEysScTKW+ZY1KbQoKfT6IwJ/WaX+ZtqXb2y0gm1ve3UtnaMh5TYogIOhZqL
eD164dpoJfpfyDYZ6XTP+3RT5fWudV2xt0I2WVJysmvqnRPWHFr5wtxK1mDLm08/Mr/ApG7HKKDo
KHhMw8Enkj6tdN7vnXLY4xBfw7lhYEeizupfJZmWBIieTuu77DCGGFyTw4tPN60Xm6eyHI8a3iGP
ApOqgctsNj8wVV8rWm41/40cp6m2+g9U4n1d04xjedFLnI8PDrcAX9OLs6Tdw0sZhodueVEZOP+U
cY694agIMPJIpnDf7CD7suZ3obC49RY3q2qHk2gVUW4RK8TG6E9kZ3/LMf0l8LCi7JmC2SpbNsL6
3c+X1UdHJ8mo9NZghnUTDUtGnLKCAUNvf7nJAouMFZm0nJghZNRiW9UhIWxNSIFX7nbO85sWE+N6
Ssg1an6XQaGAjmMeKW4c6frpPQx2QGxE+qUtUJIGZ/6pjM9kD87aiX4ix9h1Chd5RgCrHaikLluO
1dOlrcdbHYqjQw5WQSBY58zh2Xwv3LHoGmidbcb5dyzyu8kGFHfZ28DqWPleeo1664tyrHDVsh0W
DbyydMJDT7tQxkfTfHeAtpZ8BRcdLr25LYqlGuWF/Z4vOVAxrBBwhR2vbaxthx4QjcMf1/TOfXn0
kWQfCdXQA44ng0KzdVmbr5JynXmK0GnBDzALNxMxbKWXUFvS6G0nrVezkId57tizqBARJe0bpZq+
amumza9/dPDqLTow0t+07nkQVu4yrEQMfUrb9LfmS9sQHzZXvp+/RJo8HmAPNAB+Fs/R1KYx/1l1
TJZVI3+HggeoKjGLIuq+pA6W9n6h9/WKqytORZdKkNg74y8n144QznnHVx2uBLIdDGzytcE0dOrN
r4wQ7MInjXL12/qUtDLAcloJwJriFK8jwevvxjk4JUydRybLoZswTQnqV5N8JBRI2xMfreFuu8j6
lXb861BveIRKefFGkuuVQpFdNngA88TLh43yu4eUGhSjGQ+EeWn+GfS+zJsTJfbWFkRdJ5Y+L+e7
8EhplPievdhGk2c9mR1H5EGBesG4vHwZk/nIvI+5B+j7FNxTMHNwYfSb0hDgz87fJIdUuFwnuKnt
AVwd6btjtVo/njF8BrW/b5ba+6IBSsfBTqWffdpuM8YzbRRurdC+jvn0ZjrBBuv2aVFNA1JFomu5
UoR8wK2gZ4q7f2kHvC8zTgCaJWLsgzSA9VKyCUc2PnblBA+qiB5ny30F1baPW5S90S7fiaXwpTlz
zi20fJ/I/yH/XpiKn0OOjj68YzLMIFRoCRcFdtSh42CTtB/eYOc7qytxrvGWGoYcl00qjI0VO1+T
moBBhQNM5uzmT+UtZN47tLR8CtaKXwj9Uvk5BxfLPaTdsGdu6TAUxacl6b9Rk3hR1O7mfKE7zyZ+
h7d1S4NgAISPf66DbwIzFi0tbF4T/vAW4nLhtcM+1tW8t5E0SIhovsxh4CgEw29Sl9S2MJc4889y
bETuuvq8uIKxBuysH7Fy3KlJ/HGMYO0nxY9lqBuXRanzH4o63m3H31Zx8apUF+7UOOijEXf3VMX3
aWLCogb6F0sI6EZw8jUtyXoEKs4t/aN3SDWlIKOGZnFzjjcSFQePmNvK6YxvyoG4bDloIrPCDdgz
6YfM0Zb2xmr1M6Qf2las8aDy6HNwwWUmNTUtxj8rUAfZ1UezKRzwj3MIhzDZhQt9Qtf9Un9Opyvs
K5g5FHW2Zf2VqCxftdPEW7P7NkP/UTMPWYUlPbQZ/FIcT7RHKczPXh690BHQrkcik0aLAG32LWbU
0HhyGdosx0fEVPuTaPE2NBWbmQ+buMShXg7Rp7MQoDJ/JI0eg/80zqbQ10iOz8uyj+30U4XOPfTt
7eAmvEVI0zkBoJRMBchK30YG9DAh0duE5adwp68h4Y4gk0eTbBUOJYbJJvXSB88EsDihV1iB/AOb
/Wdpg12WVxPTGzZweTCz/XKRWi4wFVfinQ6dT4OOmUqSzIx9lij3qf0QsCybkA4NDAPXcPBA6PHu
gIw9vUaabYcyWR/LDLTYpj5LjNkkupI7IZtzwHtXFi1yIQ8YBjYfVD1VnCZ2f3x1K7vHhMn/ZgLB
zekzLiX10W/933BCzel4OBxa6jrHfAiT8mUUzadRuHu7K3isHd6Y/rgX4Uh1XPuWy/zIsLpZu7KU
lxH7HxRhcuQThAOu9uj7TQFasO5wR/qZsclc/WSW3Sv3o6cGEp8oAJkkiwGfZeIyycj+F42TbV8W
IG9sY4T7x4Ct4RGmftrHKKWoZW+Mk+H4ZyrruoNQzT13o/zmIvzHEqskJZVrKyI4AQmQQKzVrDLY
WkvdcNyD89CxvJA/9oARdYSN6WtdL9tkQTDNo5s6yforMvRLlVN8GZSsBdMP9lhf90Bcz7VpfonR
uwpRoda16CiNJAM8qmeXTzUibb0Yd2wKr9p3Lv1s0p0Jfy3FU4q+d7co7cHFAqI2rr5Crzy7bcz9
vaqeWiRCf45g0Le8OvFOxda/zrP+LUfPxg6vloEbMGwgu5nRSVT9X1OD8q8Q6wc7oshMHayi8o5G
1vD05H+9lnrqOCdyWVgsmWYDE+pHKvkZJMKD0THcQcv8teziywzB9bMaMdigzhuSgSC3ymFwsWAE
q9bjRbNs6nisfiETkgiGOAotw3pdjlZj4T44i4UItBdJGWdbKXfjhVzlKxIWnUwfiiDYRVN9RMwf
VpTh0NSYgexNJ5OpumWd0AmBIy/1YhR5Y89buRLr5ag4ybctE0Ira196B/Oi3b+KUN/o5T0sD3AX
WEijHCWdgU2KElJpOWqTBiwT3U/gI4S/8bX+GLrmJ5L536EjiCBcKFWiuwSLD8gYk+SSy/YCgJFk
Gb0xCKQY4Lj3xj3n9cpy/pqC83Gqkm9AVPxojf9euAy1xaRwq/jgwPngenQUBvwRQEOUkYqtdC3p
mF3Z08xUJXg23eLZ63xszZH72AnsuL0eYSdh8gywwK9tNuJyoA25mu4e8MPYyTHzxSc55Wf2Y9jf
Mnyy4d+tHbut2MGC5w5FrKCAZBMa6d7VM46T9BpUw32OuUqHVvTe2QOVKsyUQJg0bzhqX4gw3Yp6
PKc9XhrXnpCu8SI3NhtcOB2NRkV4cLGI5THnFTs23jTUoFXitn/w5YPBH2wMpMPeWhpWWv9Sc8oI
oSIs50aD4W6VkoPN20+eFVw4FAQyC5gzeDCl6IikyTv6+XsWEAOcnIa66DC7jb1HvTt2w9x4zjDC
2qUACGFSZtqtp0I+9ligotgct6X2oHoI/rWqJ91EKzojvhp33sCEYIlHym3GjX6TeNYrNpAQ+hon
2rAPujPFk93Bt6azGTjfE7zMwUXi7QhdNSzOscO5mLavTsZAc2gzQKjR+Ig4/l71VGmYOS6xMdcM
+C17X4bVhwLsFLtIGz6cf2g+a3Dm62mIGVMwp0PReJCD9xXM1Q1LF+AiT74sv5XGYbrKHIX/OaTN
QjJUSx9aP0A9zBdfx8njc1gN2D9X9jAdptg8YnGpV4kCpzHXN2zvPg1qwSaZs7s24+tijbO8+Ko1
SjQHBWI250iYFFc5U35ogEzgIODUXi6+YH6ks2qaFwFgiK2T+gTqHEq+P1NYP6yrYz4a92VEoeFk
KIwEwcTo0oAY2qQcjNvUv1vLe6D/E5Tjk+jmmztNASQ/KAhp+SYIGUOzuJl18DBOMRUUbA6llS3U
WNLbnB8YQwXPvOMPRMNpaM//eFi/RDLsEF7vRFAx/yQXMfrwYCjoYnAy0muwyHLLxRYx5Nzp4l4i
Npbs0cteHTaE96zhe+ijk43njHjVdlqcjVP+I/102wfzJs7Ku+GR3yug8CMl/gniHMNB5L1mKRK4
Wr4SEnzPaiby42UIFCEEmkAZh2iuj9LRO48jReGJ49AWQPMKwpNslRZvrtpy2P3qe1k7L07rf3S1
+l32yA5JcFFZGfFeWkxMsmlppmDk5kkQLTE34iCyrn4QP47KOQw1pvxoxBtleU/CCb/DoXpudPQt
LMn0nedJVsGhsAd77QVFBjwCtEPf9PRj9T7jA/hBqSrAJllXHl8EJ9LxsqdjqyVoQRrj7iLzM5MF
q7icEoZaaSbTbberiuJYCw5PaQcMQOnwYbl22klYbSMlLqJjBL50UFmmj0uJvCy5Zt4yGSVOCZwB
CAKPwlOPec5FMTLPrDU2lCTaJBJGp5bWjhgjMRZ0grh0/9kjlNDl7/hptgsN/9+ccI12ouEYKP8W
8w1XI+8K7DLPbuufijB+qwnXl53E9QUtZBQPSBqnyc6OVs5UjgSBYMKFlnFY/p7NxKqfsI240T4Y
iB7r+VjiH/Zk9+rbwdvIhsEZ+6WvOAjnHAlDxX01MN76RZPoq+9o/jJKIj9exBBG3eouvaVMN+bM
/aEXm3/vwaqCkNYbYuGReJrcaZcgkQHr4LfBfB+IkbIz8pY4QQhNx7zagdqVzN2iob/MHJSymJED
ZhjN4zEjR5oliTckLBG4nKqbs06qR9V4V8edAffK49IPuyxHhJB91slr3glgmctL0eHXyq54g8CY
FuYFau4lo8YLLHm6rVlQeMcJ3nWpvPZD/lyRPFwBHqXus1XPpRU+LDchf+x3yqWgQDgbRjp/SnBh
IzsDr6i3MvRWomaiOWTq7tO0GyfhO+wQ2jzCp9brH33+AyDJn8dmSbrB8lyp5UGK44gkKS0BYZBc
Y5Asy22kbMafuRy/W8693vKYN90rgjQtCgBi6rbiYJ1eak5OiBA/dmqSuPKKvevmH0nNXCaWZz0M
dIM5977FKqe6ewMlBufu1qA8oSfbWOXd1k/V2fD4HeOg2imKavBauVumQQQihX8KpybAiNs8ZZJ3
oeDa4JqQAhzqp2HL95jo54ZScISpL93KN0Q0ZHY2+2lon01iq6A4kqcKqYo9lYeiBHhR10/49kDF
GqCzkWuEd14O0GUjTlM7XhpNS4KlgJUQj11N0PVzPb4k+fClU2zjrmOWJyfx/z9W/JtIKnqSbpGM
1eJYw6UjAck5gc+iMh9EzU186NR0qnOTmy0/V8CrN7KBxpnWZTKGs2i7t0ANez+BZsobgK4Uvmsn
c44lP/TyIMs2esrnlHfl/LeX+S6wIuw8qntfftiE5ed0okDFZVRAQpfUgDz4dfilFNGqEHuhXxbc
NaAlrsh97f7PXUZtThzajj5kEl3HSP10ptzmtn63THqsjUZXD0mUxVxOyuFYBO73pBWywEBhsdOd
ByxqyugfOG+edMMBxpmrNwwVe73g1Mr2xh5HKmIgrY7GC2W5rx8CJ7k6hsJyo4HPGoSWtqApRg5q
7cB5J/nB9sXrq70GjvcxJwaYnKZaz170r8s8pmstkCdvOrQW16nl9puUxrqU/smyrYMVMxVV1c5S
47NOAjbpkTvltLgmTCO4aOVvZUf+bK4tLrxUbzN3a+5lQWiwxG/jRNXzPMYn3VUfleo+ykYbqzHu
gPyZ0mIY3ZbXdo4zENs248UuekzM6pkBHBrC8OE64p75uAAh0z/EY3FLWu+lA8DCJd3CecFa6h31
rMtoaTrTv3lg71OffFyIezOwPW9fAsZN6c3cCLKxu7AVj4JCWmvGcYzhBhnfqO7a4XwDcA47eVVA
t28PNOskm9m2uREXjr+xXETROk9H0qMg5MwwIYc80mkAu22Y5b7T5YGzKYWDHGaa+tbjlaLCRT9M
GV16o9gQZALkJ/9YU36JJYgWu8ZnMLYoRx7qxuwPL3gdnUdZS4vRT835t51PCY5kom/R2XIZkCrD
uoW4QnP4m13AuDjCET+bSb4GC/ztYd3suvCDeCi+ESYylV0+9MK5OLx6Rga1fpDxXc43RzM2rCuK
J3vOYnjm4O3HTw0bgp69F8pMj16DeX9ip2V+SAmjfeqFtWf6/CfEN0Z9xl4MvEazgWMqxXrYr2S7
oWfy0mXttp9xMwfsIR3QLGgE4ISArJX4VQTIdQE+wLaJ0g6iLXayZl8q5+bWztxk/DH5Vcp4qf3s
oqQoUbcwAjB7CMVIo2QOcNCCOUUybChtmEYc0UfWDLa7xlylXgy/xbD2As1iKJhBRJQm0HcY41LM
WpqkYyICbJrsxcVMem/6Km28c0a6mDn4kVamCZEJzpehrfvAaqZm4dU34+ghMRpv5VndNYLvRITJ
6XYetCAntaAe0wPOICC37SeHt1LkhOQc8jfP9f6WAddjjrR9ltawPfh26tEDbD/cq7S7OU6JSaCZ
ztJSu66bKFfG6+fE27SN6GqrYHbIXpPalMw7jTmOLyS8r/m0gLE6RpeJwvMW/H8KGSQbVm1bz1WT
PXvDgNbvoLDZikRIV8y0VkJH/X8DlYW4DFK8qwGHnj2yb/XaKc9odQ9GFv1YLZfiJEK8swTA9gSN
LQ/Mnbao6mkG4qQZwK21GxPUiiY1Lh6B+M5mMGxcqblixe8iKW+uHZ+aQn7jZcBI0REQtkUUnQbV
tHuipBsReGjm0FOvKQXl9Ee3QJUgJZI+Llp3H5XUZqK4V9sSVNh9FNK/2oQHEMBwYe2rXC9AjLjY
9SXXC0I4z5JtTzvWq92KLwYnBEkys95KyabBHPU5yS2fFKfJkH6El4qR6dBW8OZnMAwB2ltFwr0J
trFFdS20/62K69ekcW951dzJQjqsP3yiU9qe7MJ90vwGvajZQ6eDy1LJKIfoPLxHNBH5E4yNyNrK
0doMQY5oKI7L5LC1rT2Og4eA5HU0jDfodY/AhBdHa0U8gZhIQWl5RPQ4NYGQUkJU4czFUyEjQkjY
CclHwEPCGEflefnW8crdVAgLruHtROBsjEQ9c1r5QRT8Rlhk5ZdLTC5H8J7G4F0Qol27AKSB9oOD
bDp/VxjJdyTKpTiiYjgdfWH6P8eAWAhbug9Dam9rMrlFi7YRt/IssbMXYXqxs5yQ3/jmq+rocCMm
wko9iGCW0NCuI1kQvfB+ZrMuGFsE34Gq3kNpPbjD/FHwBxS2mW3pWaV6zgfny2ktHoMHG91wZOyk
M/sORWxfhzaYawN30nTBqcZsHvNn1cLY9izVED/nPAptpGLp1bnPsd+2HCY+45kh2TrJuxd+n3Mx
5099rt/ocT15zUTxDXtxYBY/ULx5E7sn2UTnum/u0EQA2frFMWXi8ujZuGWaKXA4osO9s/i9ha4D
lH/GhQSzCtZBtsdifmjc8jx1M1dYXSNSI3kiENo73tkfEmNlVhhv8wx8dByXxqgyGc/BnH1Ybdhu
ZR8/x35y1O74GLr2Yyenc9iRwDIClNBKUYE4GlRdBALDiT9cSyc71l1PmehA7fVYkXUTlhXB1w5w
Cy0uwQnMEkFrgwJH3EjLl15uclvFxzR1L9LudnVSPmqfPLrVi7/hPB6C2vkjA6bRdcs9HsPDczKm
7xaVuY3FAK0e2hdnCJBBC/trEOJoUI0uR++fWXVXo/V+BlHsM6e5TFVL9QvTfAYEdwUuam2DeXvw
a19wHGtuDuN+HlwagYosJkIcieOovZ1VNtau6iem5MWYXwb80L1yn6O0u8yKW+hUFQ8LPzNy6uNc
FQc3S6DMynSzoEuN1Hp2DcoszN6lXJz9OwodxF9M0rj/Xqyi/SFPVK9j0/2pAowMFVARwD07N3Ru
Nc1agYf6FEsXdk/4Y+fDv8ri1qGD4bXgyBUUwtvDmEm3ecA9OEmTv7U3sMX3T25NLUuGg7H7j6Tz
WpJUx6LoFxGBE4LXSp9ZWd72C1GmL1aA8PD1s9TzdCcm2lUmSMfsvTYkIhTX4bEf/dsqpVqufIMh
TL6mOsV5zHKpHh8Z7f02XmxtCt18VTNyS4ccoSRIitd2aujQ2BASi8knJRJmao27m5QsYKcwVBej
mXuG9XvmBychWD6FfnJEUh6bDeXTxIeo3fHoe8O5jWJrS9QS0hEP0GTTfuANex1xpYD6ayDa2evR
hbRgXJNbbeMp3EQALqqeazPq8/eq9K9ll3kgEhqoQlZ1EXzcGCEvQRvgSVvC72jtD14D0SlZaFRT
QJut0z4KilU0OQVS8o7DLIne6yxMnjO3+R1icZVT/6dv/HtXMXFSAJr29bD8+2BEgrKkX7KPtdc/
Pb4mS46nKRr/EHZ4crrljotgy3FyKPgEe1UCaEDnfldDTfIBPn94lXxQU4kfUQ2AwdyfOCNrLpwu
dcaKSel7X0FJbcTdKvxfx4KxG2f9JTAxsar+Rf6Py6mpj4OihCbR6+I4ku1Z3b4lHpnYBD3tXYwj
cyV/AncFoKTFn8hmaA0TaT/VBHcAI33wzC+JUFouxd8O8w5+WOCFekqnXdlOb2tklP/tfEZPunHm
8TWX/WlFlJ6qGj3JvGlzIk6QdFABKY7SUa7Tzl3yZ5CG3k3LpJWZKaPSFHW5jKQJAQ83SwuCyebl
HhmXN/XjPA1P5hcA23pBy0UMAYpL1pHbisM1DvVuyINjOg7Pa5ScZZTu2MnE27SHXJqnDjVURoYf
siuWNtp694oF1CuEaSQDfmoWnvgq0M0dEpRbftVBYxIIwDFYMjMbkxfuCjCJfiLRa2UorZEVes7e
D6ra3+nQsgsC8ZYm3lligdGfO8SmidLJDglOKOudxIRcfCJBUgqhbqEKcDRwsy1/x+GZ1S9OL/v4
HqsgfesYp7IiPK7Mk4ZRkB3l94O0zdwAHXqWXkA6mraXCNvkt0A64/F5xrmwYMhNQfPc1ZmvbiUS
FlSSSbZqmxeMvDec+W1D9hgrdYmd2y+6KOVi8yUbjrHo5y3eHcZYHPy6QEOzusXWJjWuxBue1M01
ntyo3rYdjezWshT6Ey3x6W7jcc6Hs84CO/vSblNKg+UQLA6KZOmjp7jkQ/wdkgCKMu4OY1uO48oi
Mr5oEiMeiiqGNtuynPL+LllC9Kt+Rr/G6t3P5W0czvoV1q7v//ipU4gvYafNcnFjEePdb8ZKkgKU
wPgjZs0zUkbdFfPGQaqJnHea3QK0STHhopnYX74Q7SW4O5wRAVMyRVKeAeBLi2C8wA6PuZuMDhP8
ViXLApx24KfLM3tGPAA/fD5WTs0TTTsedo9xrL34M6xaaF9MgwYEtQ1L6pYsXaRv6HnYRPKEEBVT
Mn5oG06mqqjwplbWqLlPQe8UNzAqSGUvKgsu1U4GDAb/1mkVzdsg8HxnPyYNFXaE5dF/7jEsVwy3
uwizX1uCOT0sThaSZ1wnFUNKJA7Fz5hYCk1D5A4IEIFKSB3dFYXFRxSUqW0xRYYtBoOsEyGjz7Lv
X6Xdiemubaw5umVDmvFoj7pw1o0I+SkNGre34s8u6XgyvpaQ5aneaE1y/U9GAXIz8SambSJ1vuuz
voNNE/JdjA0ui87iCCnK0mTtqsLC+7wIEAsPTYmL7KeBQs86OVkco4WKhL06mOeCpOJGmNHD9IWB
CSr7rxvHyDg2SWEetoMMAZXBRWJNiRth7uYEdIUl+Csz8OstmQKbxWLEyNpNTYH143qjI25bRCDN
9AzvUi6N2Sx7mGR9l2D313WohIspYpH2+DEOnO/vfecHGKO6wiJktUv4gLC6zfZkudvS8Ynh2eiO
2g4Di1uvNj9qji/e4qmpG/clWJy+e1rDMWpnJIXB3N3hhbWSV7sGcnPkHZ6BIScQaWIUk2wcZ7FV
Hh81OC7lUMBTQqVylTfe1K6oNPFoVRzQYQ0UZSILRjfRnwwj8orJOp3iexziVfvWq9pBc9A77aKf
ZBK54ZffD21PJUkYHDKf1XZyQ3dL7br7k7eMHb7ndeiIWnC5Oae9cKvBXVgtIz/7SbC0hW9O2qj8
g4LemR6Qrus4PlOo4ylNUtmxHJt6t7T4LTMC1u5mEHESQYvrffabc1a0VbSXWWSPz4vwXFpnTqvF
b3dxGKsZnQbz8pTIB9QZBYPfjKTx0zBBLh1oWTTWeSbI/PYBeKLdFXDV2iSu2fPPVTS+DvHs949F
xezMo9oiB5Ekv352/QhnTe2TtJhZI961mzxdFfP2fmQsVpD6aBcumWueC1Rki3IjNU5MzpoEwrBA
/zduSwTLYM50kSrsgB0b3jekjt70OLmLMFxlxHQhE3PH8pgNQ9eqrI9wdob4EJNib77xqfLm4pxb
/CyknzT1CKmKI8QwaUBsdZZ46GWUNOjhUNdCqnO7rntPbXBuOHfBYsoflQT2hFEhER75WYmdd9me
no6Tn3TcagLqYuslZnwRKXAeiEJGp52Iocm9zLFOXelgE9mFg4ZRDkmPqdGReUXadWab3WuGjXko
kVuLBUNsn/p+99MXU1w99PYoUZS5tj8joVUC13S04dDpq5cmF0v1RNxVsehT3TWa4fNiKFOLb3eM
YZKoqu4rJjiABWc9yODSY6LF5BuGTojpKY58lqs3ThesQUvYQuj3cD1rG2ok+r2cQYjlD/BP961f
pKYvdTKTS02P2OBz8Fo3iBVWapCWhMmwiF+cne8wbJecBzmoeCCHY39ghcfuPfDGOGYfbDEpNpPo
fJaP+K1sqCpzmSakCeq+WMZDR3vK9bjatd+LG3jhHjWu5loxm8dc4ia/cVrXEiAvm7QL1bZPHNtG
6aUX+C7HhmhcseyLJZaiuZtkUtJcj0qIpNnMg700eqtRNkzLwcqmaPg7Y2mQzOuxl+XLsz3PKHEu
3hgAo36w0rot9SX2ZFK3+65kAHQtWht7zqEjmUr8B1vMFs4FDdmUAZoOLeGrq3ZEKAiGmQEW7XtX
ZaGzW52gqhjPpxBnTDKum5SJftA6XuCA7yPsZdWIbi2A549CchqYyVEcrD3/ZkrAhl5qCD2YQhBO
c/vbAmgs7zCmz+HTbDUoXcHnUEKwObGmIfYOjvBTOmoXee2YPY6k5fDOrcY+OjrYR9WYxB7qulx2
VjEcXM72hCFglIcU7xCukNbesPJOcwwECJeXeju6XZv+l/pTkjIA6bKGcZZKMF0xRqu0cuUGA2ti
DUxgxqxjA9fWHkuhtpsB8+3YfhbJQzeUFUrP2rWbqdwG2qorgd6x5BEvLNJXINuPE+mrqCgUbNuI
gsA/qJpQn4wIUW03d0CnsmwHt7yjSSBrFmh4Hjne/DX3aTt8F3BETVpKQP0FDyBbexD5cknz7kPJ
Oln/4oaKTe5Sl85WeEAYwFodaBQmyYZVNP7I/2w37KqTnBasylsvgPpRc4JVjfU+1xUJMkxLyhoG
fdRgu4ossNXOvuzwYZ/HZBUt5gsLrvOqk0T8OBEhOTswDiHALp+8kDkIEygOPN9NlT1ktlD2O26F
BRMkG/vVfUrdylvkqYtziBkY1ZyhJVp4xng9Hyz8is2hHfqaeHkKvp6jWIy1rO+RVabxHw4SED4E
KZZd9O2xH8Q0JJfsb9tbY4/Bk1dcrJeA7Ucb/mJDiFmJQWQlawalcRnDuCpl1KRvWTMMwJSqIAgn
shSDxJ7QY1h+3qXYdZcO45oeyjZ71HGard99oP1wPWA6cnyJycvBTb6FsZyypnDjxvPv0aln5bij
gquRpII0d4mdTdNpYELQAWokHryJsTIMokMY3TLk6o92wvbLOsWzqpFzpKPu4/8yBAPSvRk5DIG/
MSHzUmbiYTztGz30XnZK2kbI8Ug94Fn2xodc3l+rjC3KttcwkMoT5thOPrjQeMdPbWtJnm2RJdOb
ZcOkI0nYncZU7bxOShTzkR7D17gCYvonz/yEGwn3XEL8b6MkaCHG4nXNxQ22Zwh/oslJCoSGESNV
ai9oqOyMcQdxkpGOqn3Gyyr+ZwUK6lyqe4HNsn7PW6d3fOYXZu67yRZHEromKS9S8FhrMViUHrhC
kmjDf1g+IylcQg4IFGMWMWHRxJqQ3maw7fl5hhfK6d/EVZw/E/Q0y4al9TJ0iHAdoWW9q6VQ4y/l
VpJ9KCev1u8BqxCCvlpGPGdM2hKvuwXhncYesZ25JW3YbSG6qNNSxgR05iGZmiyOGXSRPOwSDrZ8
WvgK3QCYJMtyxv9rLhIFrhTuD3JkUanhwaGbkwjo7NR3vyhZXfVf3AK5gknOiz4jqU7sGPvagJGR
xSSL2R7B1sR3UngHCk5//JuPaIJGhtp8Up+rp7u9h2gU9Dkxj86nYGfR0pPpKGKLMuNY998sR9Lx
bZxYFAioU5ApMH8GLIYhp1dUNFhVS7gMkGCHulHxHd+1LssNCd8xy6pgXlT1N2faCHyCUoIZ0eja
HtLfNZvdhqHKEjn0ljOyTN6Khc8SzSSO4DAj57d1V3Ve1Br259ADyvXgwznBh5QoREB3qbWAlZm8
1caSntOlLz3dXd0IfXJQ1sN/9F2KM3yvlju65yHQjfGozz6DcXAwqoK0k/aVMl6iYMEm4ZY9j82W
T2IKvrhfEkKF7UX5w7VcAx+7UVwV5lvO/XjJRgBOOXQ0VAt0Ix14uRIMXhYnzd+gs2LstYNjUvd8
VdUJGzI8cviRsnAxFsQsi2p902RdVToUZJQxwWUGraPzi1vwRCJe99iE4r+uUE99JyHsH7KQ/DTQ
33y804iXgRlqcU6TZAVp4+OrhIvA5ryPB55Sl85gz0/Da8ArTwhusOOfZhd3pS4aLzzWIw7T1xDb
OQZO3YeO92cpApuarJO5A8Fzzt2UuUs1cbg7DbbZTd7Fy30CUyftQKe1CLoJZ0SpRPJ9SiRcGEYM
Po6qBX2ub0KUECbP3AWZ/DrRaK707ZDsohrm1JJYglQHQs0Yv3QIhpfbqiabC0ZEFyOKRP1dVf0j
oJCQnAiHOT9POHPSJLr4QZ6nh6Xzw+VvE0pDe+BNy6NjkTV5iPo4mfOiPgexHdjXoGuBPG2YLU45
kDE2uyq+UZ0arV8s1zYHYJ3mPuE5dCs16JWYiAgc23mORvlmrNPJQ2bt8ddjcoC+eAf6nBIwSOlR
H/JkjKvHlEHV/IUz3rQ28RTYRCXKrF4XSnsSR8NvAiXG/pH9R6OJW1WLKrdJm6FNvOGLKPKZXVVZ
Rb+jqwasUixVXAW3eGTM89BwlXjSTFeG5G8z6cz/mEfQEwvW9HFaPtGdxuFrIdZeokho7EAFfOyJ
Du5J/J3l51Jl3QLEhSq/9T85MWM4A/RkXjAwfFJJFwFwjFiKCG8ETXsjCWycf4qgoD29EsizNsh5
FxlNfzl7CEmDIpgnP+UUZxRUoYgL2TwT9pD6v2Ps65IEDWukIQ+T0Lbvo06GowUZMkzIa69sv2lt
pvpI8OEfFWI0mhTQL8a+DfafMc+KKkhSRA0gCnrbWzuKDavj8kQpRhL2jRSlnTPQE8Gs0k3vLIo7
O5W2RqhW2smkn3N61oKPc89+jByQMCIKPUZcnHgMvF9bd8gm4OkCSP6H5bPgnzCDl71ODrXllPW9
H+d589i25aIPqZ120FjqER4VFZpfg8Je2P1fVdN2WElm5M+4+Qq8ifpHc9nmd9ixG5sqsNbO8uC7
Qc7ygKle15K2SdoGCpkS1Qphr27jJ49sTgLxn5X0QybJcQrpq9B3VdOkd7XjB3OzTXocIAy2OkuR
Fc66mnX31m64KXBATiVibjWUdnrpk9RNMfCmuDXJ/JtegoKOdoOGsqgOkBXJX1lXOUSbOaupM5k4
NdmtF0nPO4kqxZ9KoJA1bHLSMSgOGKNA+J8Z1eADKLPfsoVK2RDO4BGnXJVXx1XeeWEtfMUIDw87
KKjHvSIob6kGgwed4d134jY1X6uomXb2bXCVfg+WepXEy954c1s9DAoGa5PQIuCVwZWnwxIHCS43
gBe9X877zJnJEtRiuff9yjMDQYaDnQ+1xQ7i7tSZe32bMui4101KQoV0Z76G/tzH+AjomNZtUddE
4DZ+75GizKFySkq3/C8VWbr3Ilixbdz3d8EU87bRBuifjpn9YaSx/yo7ltqwZCUrIhcLermzdRjd
lf8sXJUKHsfAmc9Kq+C7m+h764StAu1JugVqg758yOzbFmDoNXTq9svFWMDkpxzHmJfBxc3HLpiZ
8cTUIkprQKht1n1OTLdeVqZ5O7BB5YmmVEN0H/J+i7SwfPQRr8HUxL9zUHn5WrdLvBdi7k8emGtY
SwoVK4v2+7Sj8SQSKD0iB2Lra2NvIyfbvvU5XBhold6ewnreZfnaX5u8w3C7hOy1Ut29AbXyHnyN
eicenXyDgApn0mg1JND6LcwqWC9mJvzXWpU6LOs4IxJVxCTIObGe+G0+8wITglBc0wLRge1/ZArV
ipzgBaGyO3URGEzc4SFhEu6Y3+q+xtcdsWji4CDSdTWJnAlSJxD7rI6xf3r/HJcDVWgt3C0I1Z1f
S3rLGtvZJ2riS7qm2Knk/CcV4dPY0mqkPn0sqGCZXTJPHWNwiCxWcdrVLzXgAyO3Hu32imn4sy4J
8irD6mT2oYMuCRIW8Aghvc2U4DHxnVlcHGPGhkMOegQPBtAKvl7WJEXV3EsioAcnoJcMexr65TZL
WFBaIzzxliREIAHx8pgJHGGgWMOUn6HpDv64mpKP0VG8Av1zgl9Hr/j5WA4DGhz8AAuctVXDcvWx
qKwZOcXcwUh6D7QoT/YC66GNrINYfMA+0zaP9X9thTkwJnWDyA/cdcX64mfRwSS3uzlBYT6JeIKJ
TZ9OiITpRNLitk/dXV80R071Z4f9CjwQYpR6ttvTTlrujjw2E3U9XR27fijaeVvwkiz232z9ShUC
M7Af5EtvU6faubp4rdh/oWJeyDp24Vp6RxFVh5hvlgHdvnZ/kxg9pmNv3Zqtewk6skHLuH5yHm9V
1t7JAWWEBupdk5hiDF62Ex5pSml75bDgYMdH17xPpgQmiB3TCwKAuX3wbXxLSPG2si+PC0h64E8G
Eud6z1CkiD9c83eL8GAasA2X74Fkg0PrsLLXRhzUfNfunykVu7wNTwUZTbZLDNS82ryU0fw7Sqk2
fSeuPIzXLJgIRHVvHZvooXU9cA7eenN0cS3nzmg0k5KbBDrMRfb4Z1ySz/sQn1S1Bu9k3n62HcnK
YCXiBee+914v2dGf+0MPN1oN+QG1K5WGePHA8NeT++Yk1SvnLyhhTfDK8oHR+xRH9m70JMpHHmVG
YqjMkDdbMKBgDUxwr5xk2qzMvgbf/aiH4kVF4Yv5hUaeGyoJzcfDCF9s09k/MlFm8vNF/Ma2UV9k
cx4t4McKykjCbhEdP+jjbBd49k0TIViQw9NafOWWe4ZLeWjU/MtA8QjB73GoX9fQ3vVquqRVdopZ
OROuHYdiG8TLZWYbNQfeR2TUmk4lb8aEQKsooMIfLUb37ae9RFesrZfMaX7aZkLkJ0y4xW3Q8MME
/OI5dUm2S9lMrcdqJaWTnOnSVuT8wLib+M6c6TdA+d8QO1QqikdUq16Blbon30KQ+IlBGmd7dlRC
IXqcv+ql5MAbN62eDyi+HjI8px5QBp7Ghiwep/0YzafOAQQiDnR+zbzAYSVcxOc+IwqxyN8qZAei
m+8Z8j3ZtriLVLjrtLUTC5HcCBiZuWz6vDmYpb8HqMMOhntkZF+Ew5DcJw8N79qMvC9lqlZWnGhK
3ma8VAbBAKscPWt0DZkS+963AQP5XrRF+7yN2pztZXuXYL7NvBoyPxLH6tee1n1UiEcHGnyQhche
++3Ip5bX38S6X5IBfwWbBiZ7t0FbblpYQlou5yTPDimJFkaqCZXxyhzyZgisgydA3tVwzNGuNVl4
MAfGzPGti/+8rsNR7HOooE3nWWEwwUZCFy+tq6+CDB3LFkcGWVtzNGsStZlvLv1wv8BN9bJgb48O
wOhqy5t6rnX97/nKYISwzfowP/uAHM4ATQBQki3N2cjp4MbBpq2zFwdUuT1zTmIudIzzlbfUfOb5
rG+pxeG5RieZiSf67pPHsUC/gERyuVZOYIiMW3T29ErODlnLFr/PiTnvsU2sP1MSbfMGsxJnH3jz
l1jkWE/szUAer+M2Z4duKWLhBNJq+EY1eAkz533FLso/0pCa+LIX+vL6xHm5K8kPwpp35vPeS6sg
kBeUeigO7PGQ10twbjN7B1asit6Irwpc8FMwe+gMnGMiE9C2eBr483oOOTL7LsJ2AR0SNsru0Hwn
C8gI8/VqFrCuQRjn7Cb8H7a6pyD8XrGwaKwuDSN//oSXIBsf/SF91nZ4WyUw7lnJUz7cjOHEajk+
rBanzczWFQgLzqOTPUVb87/DMT/bHCRd0Oxxn3dMLebU2xQ+7T9qinCGQ4R3DeEI2oRq41lv8Anu
pA4P5kwzZ1bRhJCuULJyhVMM8LdH71JOu5ZuowhXQ4D5VHG/LZELlryf7gB2kuPD3FZW/W3qh6KH
vjVV7TlxvKPGa2k+a88D5ZhDLpzc+smRLQaU3D44zDZvBh8ntOZSSzRiGTdrUGtO4kWVLGqG4Dp2
y16uEKN1PuCpdfztmMXcfkuTHnU/vOb8MGG57ITi27Ksp5AM9dVTBz9yrwo8tgBu78o7hkTbitoi
g4YtQnSuaHcH8BpWrg4OocCm7lAq2zC+BOTpHqalulSd2JgXbrEW7I0pM7o8TWhIlkAyYY/u/MY7
GAVBVXTXcIpxV+H75laex+U0jfUZHeab5X7H1M1d63ChYk2qGeRgFwzG5WxgBPWE31eXLDo5rT0e
mnZWZLIjpeLvpkLmEEYYOpXRlyAA4WbkiyUf5srKh9XMNaBgjdJx3wT+xdwufTaY9T5+J8b8Pbp0
9ICVFTwui48eKTv5i/9Rt8ljiZ90pZvIRnVeJTUKRoGLjdQ9bxGbm786iZMPlp1HB2Um46j8s7Sj
g7lVZswCbt7d9rU5yfVOpH+sMr+6vOSGxs3UdGv8RuZnM889WXmHMH9mw7MPeDgrMbyYT5hdy9Xz
13vq/UNXWX/yngxbBSO/C+unNImejGnYPLqskG46chCciFw+2ezNaVpzwsOmvpNAM8xPlq5httEl
CyjtnEoCN/xi/oM8iNel51JjFjMBzFKgTR2OpMp+w0R2T+rvvugwNqJht6E8WhXEZ2957vsFx1B1
1Q2ExLhw9gV2FXvAYoDFjjXHsCuB+3gdOeJEpBnf3SwQilJFCvA5kxx3HRIsWUanOhwfgfrsp4Qo
jhBeZyO2GhWiqWhjPzjaKT055iVn1VvjHxIpDka7uV1zQpLr8rzw8VsBE2HKhYlJHIII0ogxOpFJ
EGZpBO+tvw0nBsXme0n7ke6QT938cQ7KmmXE3CvS6Kya8bkLieagjLIEoMq4/m4odNtOPmZZ9mxO
B3NpCi96aPnUGkQfTGEeutHb9tN4jqg4RtYezAARcIRnopcpoIpX4NonIpOhqa9bMXj72Y1B+sGA
IsRgnt2LMlwTJPSs//cLvnhBQ4dElaOv3WV8301cnvkWHnID1Xd/zRUMCuJoHIjEYf6rtRdd3eoR
jgInLpusm3KGuWjKbUxvMdf6qvpPn+upHbLroJAn8UhBGYQtaUgRxUGqAdR9fspVcbGQ32sqNuF9
k8cO0TO4axEx5WV9barPoY8xVUj6XhJ2iEXfq3T91GG8Xzg3I9XtbEY5ptwx52aTG+w2MAKudfLm
IGSgcx/Du7GgTI68jV6XQ5Raz22RX4M1I5CIJK1W5kDyCPjGAlVyLsWzd1m4wmZ8gcZIIZP8TKLT
2QunczaZQU7C/pLxL6qDu9LUd0QTmvLHj/qL+ZKNYTEr5gOEtE3CLNcclKXSj202fcRrtEOpf+bK
IXvS/RohGAzheFfH3sncy31ZviMOMNQHtiTPpi6B+vFfywx1mCg0lw66Y/VqU/f71lsZ8pmkENeF
Dwt4fDMHWQPCZezZPfAngqkyX3DQR7fmZGFVemY089dGy4b2YG/uUuxCxJ2QZE2Hg0TzVqXj1xi4
00GCQRnK8tMyxBieUnarJ9NihKrez0WPzFgiFgR27FUz21tkMTScxN3v2wKjCkAnoh0JRIHJVidg
7xqWIeCA6NPDuDo3Nf5X27v2lASsE2FzZ7/+6FBBdUwi1wNnQUIRCbdpLwfv3A5GHY/UG3zeozn8
h5p0Vf5rWsshWS81WkoIwP9el4ywZ5CpF/Nasx0+sdNEM+RiTGz955jrve0XwnSinanYF+BIDqeM
ed+ZSj04uIBvuohbzVOYf+Jun+h+P+KAZHa5HbrwdgyvLd2U8UkmLSNt8tUCjaS+KL5DKJu+rA8O
tE9HkiAx35WBeJ7X4KR5f5VNeMiq9uHo7dJA7E3D5y/zxqVLU31xadkihfR2rAxP84gRCdOeXyF6
Livmz8k+yvS9BZzA3Gg98OKBH1iqO1MG5jynOYq9gIqxHOhaCWvdci1vGo58p8j+Y5m5NxeveVpk
DsmQb7VH12ie0ax7E6rfKUGLmUo45d7W/HkufURAl6Q17kzeUZTot8UcXxFr835Xx0iODMn8Y4B9
kAXcrSQTKSpfNNQn8yiw6Hg3x0XB2y/tx9oM2+J+D3ndVD9jO+4tx8HlTPQKYi9CZvrw2pDMUuvu
h2hSihpxyIDYpMN64Y05dMxDNcJuGTM64figJthX6Xxn4AcVJVdplUdbCDTl3s78OsJ3twl6fjtA
PajuzSvBX2L37tlVmlIcOAIvF97p+yK1oJPnm4Clc4U11gTFglghMay2eHAC7rL1lfrbKacHSMi0
eNXWa3L2iOk2IPiN2RmxwgYkY3hUqRFy+LN8NeeayqIjzzIPQhg7f7pqelC9uIocxUt9NWWuuUZZ
jGLHBV9pPmmqwxUmHKYnBjCXulj4KaTHMxkv39hZzmGKh0nxWfJwmB+Xe/wkpvCOUR3ATJeAQ/NN
l38nBi+lw4ndPtXVtLNW59aOHp0qO1AR8vgROgTG8V+R0s0BObU/HiW/1d6Zs3Pog6fVyXem6rc4
EhuewKad3lq6CILCjqRuHlI3eiHshX+1y7vJVciHbM5ll8aDAAvT1ATd8mmaTEstz+aPMi+dqYxi
SpaK2Zopp6gAiwzImZYuC4nujiZl3+YTy9WYxUaZnBUjnzZU96xLMU3JrV18IXw/czFlNL2W9C8I
PK6mPYpcYnYDtfUM7BUh8bo6f326eBTGP77VbfhUorI6muPVWdsreTscjVF74oI+Z9y1UO9ZwraH
kGwg1dkfPpboiFMwAteSsmO+EYzTBMCpporYH63uTxCtTzk6HNmy+KivqWs9pPARM6GfFJcty6GT
+R5Yh/4pYkGyTnqe3fxTwtAokQiyQD7EVInGGc5TF1w5hXZLoj7MzIHmOXWii53Ht+ZAMEewLQWz
x+ZBxDmZKBx52lQd8bpnklDCFzQDBpYRB5wuR9BOpzxZPjxC2lgZ3bMOfTINWFPSs/K9UCTsXVcz
mCru/ahC3hTSK8w3k1reexc9OCONWa33qRq/Seo99BMivVSqix/V1GHiXHnWRXPfRlpv0zV7N9UU
ghXQO7361x2jizWde4Bd4abOxsNQq0figJ/4/wM+L6bR0TjeTvybBv4+tDtPXqT3IRMRngnQgsei
hGqIPQBQHjCFNf7JjRWcF7RrKUopuFtVFOyPhXqU7Ee0cOzbVERHpDYsutKrnSXXoa++mUcdA/3/
MUXMIWnMW2Ym2K3h34COorF7qujynkL9rzvHZydkIZ5R4kdd99A02oFrLs9Fuz4od3S25rytw+HH
SbIrypSzB6cgjuRzUA/nLkavBD71kDODYLa49ZR1b0aLpgAsR3VkawNKY2asFsfwn12d3BHC/RPG
rO6R4HKodm86ZZfTd6wl7dm7N5MapxNbU05hgiURxeMqVMfVqdHdYQT2Ig8zgQZHnl9iZpk3jNB3
C4fHUrvEixV/WACdw3B4YrV0E9reo44sbvXuX8E2QBduZfJmzkLXbt+jGl82k6eJJjCFP2MKkNQT
90Pc/Jo2fOK+ZFXz4PbDHZQ7ktZ4z1VZ7whq2aIPPXcFS//QqjxWSf27KY+90r1HsHjL4XGdp/y3
stJ7iBi3/HUHJkWfLC+3ASMEoEK/ku7Ld6c/lUgJvbX9/5a8ewx5jyvP7Y+YP8kqJDIWf8ttb6v3
asKnKeRRF8u90Au3CanbkeA5jMt/HxrivIvTiFNETqmdXYSUj10eXKxifEWMeWUj+zWByv3Xc08Y
xggh47owxcC/ixqOJ3HyD3bfXAAoLXsSnl4hCb4F6AU3g7s+MWXcFpaH9a24OC2RmEzmXXroHmmh
GX94XkoCZ3kcaWgNurWg5B56oO6WGUJxU6X59OP05MWZeR7nP5iDImKW1wiU44t9iRKcNRI5zI0n
BM7b+Clr8LP21D+5RuRqAa9VYu84ya5rkKyE/B4kuA9dt7wQYMZTQ6Eq5zp/tCL8NxAvru1gcCXC
/8ks/9gNMb7JyLrBMnhbV9VtPOcf0wixqGen4If8sXVKtpN3ocQ/YfH5d5gE2OTNSxjo7NV0VOXk
PiU8LUqTR8Ge+qEfphdgvgHi/u7OzJSwTzEjoDU1vRFSVvYq9hM4ON4WtTJf5woQAYS+kHu5Gaq/
NBDfVktEUl39GZf8CBkPaq5meRkB1MOKfpkC77blMBvcTt402D6BaDaHpB//WkH3mkX9bRx4d4JR
0BRG+4WeTpbeI066A/rPnXlyagmk2e/k1bMXuZtq57f+H2dnshs5sm3ZX3m44yKKNPaFejWQXN5J
dPVdTIiIkIJ93/PrazHfRMEU3QEfXOSFkGl0Wkezc/ZZ24juw6Bc1XYicDodb1XCiJ3vkZkr1tPd
BhL7e6C32H9zcdW06GfaNyuTUGfX2twJtb2v5ogfEyAmClxrTiMaakNlMh1XBBWPUEFgVGFPPgSv
vSEUfLTT1yJEKoQA4RfareuqYnitKMQfqE3erFi6pqbmpfNw+jIkyEx61W0mIwUIROqDi0ZIKYPn
Hi3fhdcRJcFFhCqcpg4vC59ayCSrXO6KNtbASvg52vFrnHbviW5MMQ2gshXZZeDHAbcj7dPSMO2T
eoxzguwj1dG1o2h4NvBEQQFDTRL6josAyQAVbpRFpNVNNZBsQ98GerHI3gejQiqdvGRGiZCoI4mZ
ygKpaIEP2+jH2GJaZOenPd407GdDL8NtEYwUS6MOIuVhyNPNWbc/zZzKEN+isKYafqrcqRAn62Q3
5CuzHddi0B5MpXqb4mHToVhDRMuJvr3RQLxKabtC7rYfcCgz7WjT8zEj5UywiOvwFGLui5StjWlh
YimtaDuI1nCea1o1EdvEAiBa6r3C6t14ujysAj15K5v4xWhxx8WdgDJ4hCtGCRmF/RNzig3/ewt9
e1OWgCsjPokSOQUP2JdFSQslMOTSI7SHJIOtCqg3ASLuYfx2HDiTp0xRN4NpPdktkWebGlclgati
insVLjmazC0eOUQuE7q94t6S+pS1xZAATUzm4rGmJqrZoxFxVyItELxFNVcGf4OVOT5BONyQ4U+e
EM9sFD4VBBN4rr+ySL41KceoLLwZzPxO4LdTYyAQtTo0JKqbRwLs3GEyldSey7dYxDfT5z7oulus
SMwLFOi7lv/AVtX0SsrQkxMuTigdW0/fVc+FYRTWdreejllTRIxaih36hRtPkjZ9RkSxtxPQrv6u
s1pWRbSV436rcrSensjsw9pKj+4qjtOZNFDKZ+8bYhyul/6OVcPxtH6r6e2L1qg/+wSSvp0gEOYI
0tie41HJPNWz+hfeSK12InPHNkx2+CnpBMYLJ/BtgnOZ2yF1mzhMLeUtl5VOtnUqVGf2vOIcczeE
rb/KjHwz/YdKIt5DcFm7VLb2NuQJIvHhrceJ27U4tloGFAKCU6HB1YZQNl6IxWWbT2WG7EbQbYpL
q1LKG0jGL01pN5sUUBnV3v41dhTxBZ5Gb4HiJnwAycxW1PARSwAYXqzDqkkRg4X5jTKU3hYRZfHA
xSDcJIHPKa3xnUbN95Uc/GFfMqYIcvVgBcZV1Srt1o8Tc69o1UsN7Bl6iLQ3Y4zYhBkcUi/4VFrj
cZQlsA/Udk8kRexu3lM3jyEWFjetJMC/VyZui6xkh+jj2jeLg1T59xMipLTidzj/26DoHmKQGZgC
3haa+zMT3IgxpULx7MovkaU+DTHGf01vcg1TcAGZ1mEoMmAx4xZ7TEQ5JtQgivcvexnCKeeZJ+zU
MUHgeivX432n23ccJIgIa9rHWEyV/k36UAbNZ+V3m2YERhzolrqK7bG7m3LJpUc8WyeK0DAkFO2X
rfGT8XyPG2CzEWAvLrx4tEs/uRivLaPCFZGj/1ob3Lti9G/CoLhnU9opeXXXkOma4rcm+SBfjtMN
lgEHSYykBEWMsXh4yzcVkGwPZbYmgqiI+6Guf1OpAKhE/ZQL/6YKwSiqgUqWV41XqPRQ3FhsNf4o
tlie8/kgdYOzxiNhN2CK+CBFlBr3FhhLAhRbCfvpoRr2lG9cTleyaaa07bB2vZLjC461SkzF+sBF
YfDlx1wCM6Bz25vSIuh70gsMi+4TUuNUVzwPHgXafOzDjlxiEsXFtprA9U2KPk903jppfScS0VVS
Nu9pGv/mlz2WBscQPEgOQpdB/darqi7+hCFOSEQOlD7awbu+jVoVx6mcc0akINUbUlPdFBKaZCnb
yUP/QB0/en1eVce31y32Ov/sJ7eiUmwok+Eq2m77kTAbi1jrwLX5gwReNLoxU5/jSf0770jnVoGv
TNoZRAQQ3kjmpbV156ayU6r1c9KQlkCu/ybpnIV70uQK32yqKTZtSiWjVm9TG1nV0FDPgDBMvVUM
xQck7+0sDi2dAJlWWTaWqM0unM4Y00/zK4/42eSPAKNt6+J4dFl40RTgsx8wdlz7GVAOk9tFEmLe
FSWAXbqQfY8KjKvU1+7ZW0lFmpMdFwUC8IyqAJeDSuYSm5o/kUVSV2P/iggFDb7hXvTpNBs6QK1G
22OnocX5zuCdxaVsJcXORbT1gjwCo/nO3wstol5bfguG8EOKNIIakfLZhjHSM0nH16QYxEWQE2GW
Er5m0wqPhH+nCnUrcsIUitUTiZMjzCvAvvoEyhX1IQ+Nn3Vf/CIB+xa0RMHRXd4GnmlcUL6r37RK
SoRxiixhMIjnTfGSlVSOKFbDZqChJ6iBixlF/WMUqn+BNGgvYWmYCv8eJ94HghQuhS2BDoRFKriE
h5/TBxSzuYR0SEwULc+TTT3Ea73SW3Kq3bMB5eQy0sPi0jXgASsmpduogT5SzXqrOEm7TeKQ4HxH
NkepvVEcOALflzAOiSZI9cQkQhw2nWHHcvjhKcY4xanvW26afsthUze6btU2zaEWza3IWohwVJ1S
lfZEL+9EUDz3sUlEp8WkzJaJFhNgjGXlVasQEdekM2wTBigaQ5PjUPoamuUjN/WNQQVsS6zbDVzy
AlL8UorgwZfCXRPYDwNZrcGXriqJ+18paeztMEzJ6kGJyakCCzV9p+Gh7LFDpIX8GNdozdzWvI8b
3QFxe5fa5V6S/B3JVGfEZmmSfhwgNb9QuQTwx80cF6wm3mHGpfjHJS24Eg2RKMR3b2Glb9FdH9LU
hBWW/RzZ/xtDfu90i8iffMOH9FM3mqeArMJFQIFBK4yBfIVxcONg04ekmc0CAgfpsjAGGJZVz2Wp
/flnrllxcVWLzAQLLt/1qrq3W1ILqGDbS6OtMDUMXQr/0h9hE+6TWLrJTAUZwkhdRxMnRCD87ArO
enrB1fY2wSYE5XP/pOCafiF33kfRY+2q1vElJWe8siy9GFEaruJB/Rlg5exYBAphP2w9Svf7NEMv
QkH6pjSbdt1S3p15KGYNIbBXTNPrKrP+pCmBuyRqZaK+MhVb8DEzFCx22D11udpvGkV9SeL4Ixcg
nWvdTJnYFtmv0r+iDsyg1020xr0F0r9t3kgF3ESm2A1DeMehx79D1ttQHdy8K27/Uff5WqlkvJ/T
HdvqXurALiFXAaiW93yg0gq/ps5EsYkhaf/SQMi48BNF+5WbfXyb+h7F093IyrYkyIcWKoA7bAKs
va+DORwn0LsRxYQgrS7CviguMekaC32NO0P5s8sH9U8IO+a6DIr4KYYscVNQzxWtNBB1KJNdtulK
aRhSPSLrgR1NOD6leM1d1Y2HGQmkod9lMLlJ5oE+vFtRliOFQX+jY8AB6d7D/8bSkYGZrvvIvt9N
ThDSLRti9461DglsVvObpmrZfihG70kywQeIQgKx78PFhIITkgotwFOj1LWzlzor6wulaaW3oTL0
DQ6C3kbnl1z4trFjMA6VncAsNdCaoNOnzhDmA7lsTnjaOPz27Y58vgKD9ZVI6ka3gx9y4X72Vg+y
iSsZhdRXPjWXitJce+zSlDe+ZCQXwq66hThasJuHA1/PEg5GQPqx29bU4kI7WBtFdJtqsrz1jOon
pey/Q0LkFKTe4QT8QuzvhyX19xwTtq0i/ZRs8dQklNPllaVfi7FOHhIK8g78uuCxrdoHTLzAM8ZY
F8QAw2yDuvVcaZ9ZIMm25MRA+QBHUwJGWOO5Ah8LOwBxSSTW5nx+IWuwXqFM3tsqteRZrqob/g+J
vMj+WWNTvIq75hXlGYIoYzxYWvkeMlPqNnodiJZR//YiWmp9RbIprHQT68YPy2JPNCY0FeF4QEZo
PGMSDWSs2xEVNx8EPHoNgVUA2WZLH27MkJumashXfR4eegEvK++oHwpb67bWsUbGNSjyuc4WemLs
UyFzwzZSiDJGeuMFZYGbqjnF79QCZiuhWQ8UdYCDMvKeD6Wx+aKbd11cYFygObLrUWaHLgUiinJh
VPID84Si+ki/MkcufZCkiICG3LtM1dwEZCTccNyXlfEY5OlNKxcrC5SXb7EdyWX7CGpxw660i/X8
KTHSH0NfP9i+eK+pg4JbouytqnKIVd5j771z6avOAmjSJnF/p+P9xCk61S56YuZbq1NWOhkvYib6
BvAIucqSuhI5kZzazt5SVBs1BQQu7sBjgXwq1/k51MrXkoWVGv86PP1LE5CnGqs3Zua+gLnd5kHA
nhIPt3FkPJuef9vQSRcAOUZoNBiQUdCNPFl6khv9yfABn3LNedZb2VobUoGhNf9Bbj9lRQM0Ji/I
kg9rq1ZJDBHiiGKnr+RbCrk3SmbdkNAk+m/Jf0JD2vYowxBJMoVR3hH85UxMGDJv9Gs7dm2KJfwr
SgVvLSn7TCVtvAn1tFlFNeEQq94BGtjoZgvMjapsciEFNXhu+WZK2ps2dL/tmmS7kgLOLifue02I
3pJXIdRRCqsnx7XsSU79rRjGLSSgewUh+CV2SHdjDdWElFN6gQKa06FV5PAedcoMk+B+0FAu+l5F
7HVwpEKH6ymVH7GBnLFLtrFBESGRNxROsvuuld2GmO0bW+mtL7UI11w6ThKPEqDsAXe7DJdEgPLX
g0YKfsoya0oocxkMd8wbsiO1S1oI5WHaweNQCaWCZ4zJdyAlM4hCpYIMIwbZofcc9GR6g6a8AQXu
NNZIsXVNOWyVkYYJyh9QnMbLtLfehTAec6wtLygeuJvwPvkgU4ubXHUWVQRmTpB3MLD/sDdECp6D
BA4Ygm6sAyTyWRYdG0SQTjPrB5XQeGLk1TvAkOsoap/SIEBZ6l9bhfhl9dVbKptPTOHXNiGNpbkm
ylmJnWEwb/+nQwVDkI7pxC55KofO3FKsZ65MBe5rr5U/3CpFChB2MoK9nIQKpZJsjNLrUKoSngHg
diwXGOd//ut//7//+7v/P95ndpfFAyjk/0qb5C4L0rr67//o//kv7Nimv+4+/vs/kqD8TtN12zL5
+++fD9Rw8i8p/6v2OnlMcLTf66XjG7ljk3wtauXn8da1hdbVv1snIm1wyS7EvqL0Gms4jlsU7l2c
17j4u/HRJkbYDbkghRS+50b90GTG9XlNK383HVQaqJUYG0qbMputn6npVqVE/ep461Pfftfn8t+t
S0oCETsqYV3HAEda7ulyVF31hoEi1yWfSIHT8QctdL9p//0gT3JlNywjsfeq5jbpNCcss/N6yLT+
bhqsYiP63Bd7LeboWLnSToqxVTr+u43vO8icTUoDbFMohKXss8T9lYvmyiduQNRla1IJcuIZS30z
PfvLxI8klpqtms0eam0MohcrU7bz479/YVGZ09+/tK2qwFQEZTMT5P0TixF1NQ4xHHN2ts3xJ0wj
+M0UMqe3+vKEViZrkTaZso99y1GVcZdr3Y1qugTTM2JT/nba9ShH3B1/3MKMNWfrmOwCd+NAn8Je
4OAHCK1c40upQKeeYFvkPx5/zNKYzFZ0qVAGKodmvlflTJdXsGFTxIzxaK7Oa3+2rDVTJ/uSlfne
UKI/cQraDtvBE79dmX7kd0MyW9V91FjEMbB31sP+2kpqVF0VKPzuJi3iy0KEqLvaDd+OfSyh4HXJ
RyQRH5Kz3syYr/RCJWJtRsMeJcwtuG1Y0Xl14s0WBt+YLXU7qjNDU4MBHS2IjTJdlTVVT3F0VeBP
p9+d9wKzJS+33NFV1Rv2Jusd44oyWNcWls/HW19YkMZssZswwQpRSf3e9IZgU+tqcNmqo7ob7Lo5
MbeWHjFf83VhEo9run3DpkiRMkiNQTxTihudGOKlB8yWPCM8FqVstxzua8KPuIpWMKfN+nC8ixbW
njFb4pbqRlWtVC3maGhYe7vHs27EROV460s/frayg1aBK6IV/Pha8hyz1rN1MPjFpqw4oJ73iNni
jqywLnS1avZhDtGzbpWtQQojyaP98faXOmi2vkO7T8quVJq9oQ+U9rWxBBENduXx1pWFVabPVnAJ
mAuzlbHe+wmJTXc9CXvCBOVvt8rS8YqKQ7RfSJaidW6Gl1I9XjIfqE6DQRsgdRUrGZXi8d+y8Kb6
bMFbVBPi32IkUNbkB1UGmq1l5x0I9dkyl7zKilqvLPZkevorrlMYdqnDqWW+8FXUZ8sc1LHutgbF
0rXrolAOSN95HmgxiuqgBaHJy7ofkoqnuogs+8TALXXWbN3jjTUKPWryPdam5kWmQ3C1Oki05w3F
9NQv33lLMdG6mnzTvXS0LrQaWV2SJvbl8dYXJ91s0aeV1oYK5Iy9gl1tNvy0OP03nLe4Su0s/15U
9a3rO9kwrooAcIW5gwyxSlBGV16+rVRtp5H3O/5bFnYIfbZDNKAdk6bl2xyOhRNZ8a51lYd8IsQe
b19bmhyz/cESsqwOoZ7tpwJOGYhn2gz1JXi+0rq1Bz3HBEQzQAwQYvYiHIoplodeOcYUxO+g1MCf
TtuIyAA+Zp8C0AslJ8UfAxkTQT3bi/XUXUeWq5LtCho7fKpHvjq7oRv76hnUvkzsDqhUAubcJm1I
2lHkNk8Z0taG6a2PYb+hnFkrNgjQdbSYvfoLxFJg3GV5TlK4z7N8A88vICXSgdhtqdOQhYn1Gzwx
XDJrv5/ikrFHqViEPwRK4leUb0GA7LfDwtDDCYGKMe9ylJu0/tGnIkTgOo6d5lLj6oPYwlJ4KNqf
SQFgAguzFB3S8Z7/dmQB4M02TgDXbj/qNlGrqn7EDnk/RPohiNXb481Pi/tf5y7DELONMzXyrK+F
CA5Vify5xA7M0O4SlKS15p9zfOARsw1R5Awvipzw0IFG7okoUfGmIR0rt8dfYaGHxGxX1JugTe1G
hAcpgZMcqcoDTlQBqlbz7fgDlGmSf9dJs50xHA3UAwaAkdxWqHnTZeVQUUz3YbpGe5U3SBVt0ysv
SxcywSUgMnFZiyJHl0VQ9vhP+HafpA9n+yRkQ9Z3HoA4oYxUEviGiXh3XtOzTRIokoWNiBoeIGcD
kGrVBjmT6K+Ot/7tvsEPn+2RMZ6OJG4ZHLIG6ClF8eGlwa84mITR+ms3GhQ7yD+GOH45/rylyTDb
CP2uHUgmEeTVSt1VV32utiEx/UQzroq26owTj1kaj9l22IlclFIz0Gn4IY1RSdUh5sUnPixLjc+W
fOLhnAVFLDj0o/2cVyhudV1UJ3byhQ5SZgveHID1h0mNU1aBj14n48Rlp8bvrjCME0+YVsU3q0WZ
rXdLKan40aL/2VKgbN3LpX3BkQEmKnv2WcP8zyf5y5ddcdW+sXQpOEBpQ1CelmvwX7coFO/Pa396
ty/tN502wsdwaT/Q97Jtf2a9tNX5YJzX/GxVtMBjxZQYOjQce6gyVMeVaFwq+toqWh9/xNIozBaC
rCudqbv0kBU06z5vr9RQfcew3jFc5cSnaWGe/rNdfukk7LoGKNbY9ekNaP9Mw2r9xI679ONnK0B1
DX2E3e0fRrW77GIKr6ecRddjM9FI5z1Dni2EvI8TkuLYiNXJVANRg5g0mp7siETBjhvp3YlY3zTt
v1kO8nw5VF0hmTDgHEhzxQbKZICtNZYR6EaTB9PS61Vgpzg4j/CTjg/9wrjIsw8ipYw6t1BNckiV
PXoWUW27eDiv6dm6iKJUpIbWU6rFwWlVFCRVsiD7cbzxhVGXZx85aGi2AWNQcthK3xLwGlSbZ3d+
I71QaHtiYS/1zfT3L3NWzXURFmop4X8wuBNPTAEApShn9vxsXYMfivpySCXHLAAZx+QS8PC0qxNn
tYWtW54taR3SJ25zvX+AV7tOiralurV9GiHkHu//aX58N1NnH7VoVI2o8Ev/oPvlHvYOrGoMgiej
K1t5IWC9Pv6YpSGYLW4tKVSvFZ1/EGRPtm0lNytLt/oTnfR969gB/j3AWVKMiazwEnWGMLCRyZoA
fNJPbNxLrc8WszaWcS5AewNlQAqN5UxCttZwTwRJvh9g3Z4tXCiZCpnnUHK8CLN6JtJdDkNo1Qzy
ieX7/QrT7dny9UwIaV5tuk7k5XdS2lxL2LtqhgeoQvZOdNH3swj9798D4GMD5dm+TzZRiV57z6ek
OId2kyJewHQyL09kCZYeM1vIfTNi1wST7UBJ8zZXKT+thmsvTXr0xpNiygpezpmuuj1b0xZpzDQL
8uDQdR1mwqpaIc1T5DN7a7amycJZukZR5sErftX6xxD8Eoqj1NYKKOd5v3+2qiUF5HPJ1ffAKfgG
wsCWMq8TP37hYqTbs6Wct2aCLlHyD1TQmVdcI+0rRQ7adUL5xz7CPBOlhFzclTEid9VMwyvDZD02
LdVqZ72cOZvQupcWhld73iEqlHgH2lWHMEB56/HWF9bjPBMFrjvCoMSWHBL4Blr4xMITMOlWuUCR
ffwRCxuKNduuatVTfX/w/AP4CSrKqNjFgkUvTuzoUzf8e0fXrdl2NRip0qNL8g5GbO1bMvsgf4Sj
hJRfI3497w1mm5akMH3B1PoHSw5yaD6TsH3KQhxvfWEIrNkAI4sA7SNpDDAQkKx9yLXmUgOiebz1
pd6f7VXQXMy+owjp4AfIPYj+vKp+cXO87amPv+v76ZlfThpykTV4ldJ2r+M7qHfvOXsgQBZcPs3u
BbXKtTnpRY8/bGmg1b8f1nSGH2lW4x08G1xrwzaLExZIJynEWrOzy/G89WbNtquwS6Q+0krvYA4K
iSZQ2ZeaJT8ff4ml0ZjtVBHYQE9A08bmOzYupBz0TVPj/3e89aWZNNurFEnkZdLTRTVsd3loXgXf
o1bT385q/l9qgcxOCopWJAesUUisMU8ogvPtmwD67e68R8xWs6WkZZfIrXdIUfiOanBoA4AdQno4
3vzChJ3rBjJOllQrWZztk/FPimGiGiofsa6vk5G6aKyA1LE7sWcsjMU8AU/hpd1FikB4VpJtaiNv
nQ/ZNZjll/NeZbYcUH3ZBkgK76Dq4CNkbeeOAEroskcEwdsIbqKHJv34sxZmrTlbEqJRsDelBAsB
0AArtt1akEDPa3q+IFQvDwFecCEq+7cRX9p1DZv5xL106XfP1gPk/LaLfGAJJrVxlzkUX0j+WJoe
/+kLIzxPqZt1oKHlayQH5vuVFZmv0KFR9eGMerz9hV8/T6snIhpKOe8kR+4l8xk/Ae2O+klpONH8
wn5qzD5qQ9CZlO9KrpPZ3ngJwly+sq0mW+F5D1QwC6/Oe4vZ142qaiuRcs7jg5EAAQpxJmzxDTpv
+hjT2Hz5AjU4vwZxwyqjQMaFnimP/RqPRVSyx3/9whhrs/bRfMslomzbQav4aLowk5reKaiLOd78
wn6kTUP/5ee3hipIndb4qSc4T5BB66H5YNmz8mI8ACtrCznhxM46Des332pN/ftRRigqlSoa26kE
7lgQn1pfdmpc7RLJ3TSS9HHeG822ikKmAK0aVMsx5Jx6BNPaF4N9a6R40KBpX2OkvBnlU6O/NIVn
3dch1YdWO7oT3sGJ4DK5AWJoRWC12p8K9S7021z2QImCwOxEshwt1C5Zk9SZaJB1SEn7rn9n9BTO
Hu+5pZeZ9dwIFDvom8F1KONZp164wkHxDW6ek5KxPjHfFqazMdtts7So7VBWbcfNzRslrNaiczdF
Oj4ff4Wl5mf7bQ0/QEqMEDgNn76SipQROFJh+yjlm1bVTkyxaXS/mclzIYSN5LL0hWI7bdzXl5lZ
floZJWTHX2Gp8dkBRCWYrzQmJCEXu2hjpfhq71IEkmcvx9tf6KK5vkEpNfhmOGM7UUQ6zcX9aDsm
lIbIShWf+OotzNi5yEFw/wnK2rCdPLYPthdcxQVVPBSC3k0ng6BS74+/ylJXTa/4ZfMa9IBaobhx
napQNJzrU82jyK7CMf7Eiyz11fTgLw8I7VwyMhdr1RGXEIRlEVwsUl8Xvdcam/PeYbYrUvmCAZ0P
2xtzs4dSkt8GTT9xaFpYz3O9Qje20RAClHdIam5dU/uVWe5uxNUZltfz8V+/1EGz5SyFyF/BD9gO
xW5rVSkqgHVwJNkvTuxJS0M8W9Dj6IpMzTNGwKcwsMxjz8l15VRifuHn/yPE+DK+iJvTqA1Dtm/Z
nKrK5DaDkBlMKHsVoER3YtNb+sjOeskPigp+mGVBJ88NNBzmDmghXyGxlzxvPdoVOrBTX6SlV5pt
H64BwtzAK9WJ1DBSr1topAah39z19/gDU61x1sBr09L/0nO9FOfAr62JApbfTTsKNaXKXRGPD8fb
Xxh3bZrTX9rnzAa9yWRieZxrL5SgNS4qaOMnZtXCBqXNZpWm4hSXEailk5JLajXfxOg9ToesMewO
flKd2GoXXkKdxZ2sElNQvyw4ikzfPdg7lSEuQGmZT8c7aWFeqbOxRtoXA8rmqNPK8YdbGmAAIUVa
SnwTFd0vHcvnIk9P7FNLYUh1NuLA8UY5LhPLEUDvCzW5auv8SoIaMSjas1LWqzFEaE01SsDJkazx
iecubGLqbCJU/Ygwp4rowzb7Rd2bAR6TD8pQriED3B3vx6VxmtbSl8lm2DYICMsyHYsKsSs/Hje6
Vlar440vvcD00C+N253XwZDJmWsF4LRGPOZgui8UoypWpa49nveQ2VdEa0XfI2mwHKxpdepqqXZV
h6Bf92VANT2slRPxtqWemh0Rk1wWotKaaRI0BBWKomg/Rkkr3o+/xlLzs42yBU4mNC83HQNpAwjo
l97OT+Q9F/bFucTLMjFB8injctIQQl6nFneDR9kreNXjP31hmOcaL4PqtTpBDOlAFNuLSFxLbPFp
Zj7AIT3xPV/onbnGyzD9miySsJymT5sfatYod4E7nFKQLWwmc4WXgcfl2Ee8QGBX9xEUPmyl/og8
e5jWNMUOB/imZ77IbE3DyhW5izeOg0chflN+cu2FiXLiY7sw0HMVV4dFkoCBZDqFDiyBRFVM8R1S
A/2xgrZVn/iCLI3F9PcvqzoOiFRQJGg6kR7o96OrKJexxF3z+GRaan22nK0xLiBytdOGhD1kkPYX
jZf7V8cbnzbsb24vYraGRxxxEteCKGhz6FnpvrKBvPKRpPW6EymMmOTh+HOWBmK2mMPML/Eizg38
5+E9xQbOH3KHLQtXgOMPWHqR2VccW5k2gjrIA0L50awpjo4s79fE/u1gjWQ6tNbjD1oYjrmcK2qq
ApcwQ3cijS2WapPwQS7S7ESSdaGf5lIuGDlC1FFmOhXm25Df9Cp5x942+6ASqD5Vr7b0ClMffpmv
jSVXGDSquqPFEihYNDhgh2P5xJRSpi7/Zk4psxUdYX3XW11hOpjSXsOV++M31qUIO9CuxoPZq84Y
QQtrWqAN+cfxQZkOUd89curOr2/UZsIbRlN38gJfc7fJYIoHWMaOpkbhrKxo10rUkRCnLOwqjTv/
xKRb2CaVqYO/PDYWfilTMMvqwVLikUJszFmGsaovequRd7IbfeSV0l+N5G9OnVYXxm4uScncCBMu
I9EdI04p2AJTW2HwDjfnxPRemoCz3cbHvVDolozzijo2DxRqSL9sHdaWl1rqiUcs9Zr4u9cCDG6Z
3JrhkIKor9Bnbe06uR00c63i7HipufWO6v/zvgD/kszB+BzaEZZui59B0uugMPJbr9Gejk+8heH4
Zw18nQGgQwulFrojVwOIKzGou0rv8tXx1hfOEXPFXBSNNaz5gcF+phCsAhbjI8izknvd7k4EYhfG
ey6WayUVcEWi6Q6WTfWFbpnVehwgmUYWgoLjb7HQR3N1HKaoELYUplTXJxD0FKGs7cbTTsympReY
7TZBG2gCMAj7sSQ9uRnk6kFsMlc+88fPdxYbtHAEhNupDDxgcz+GQRmDKD7eNUs/fuqyL9OnLGo/
b7NRd3CZk1e+0NSd3XWYQKtue+IRS70/W9A6MJchMHodjQthKxwd+8vcAyVw/AUWPrvy7LseC8XW
e6xunAI1J0BHR05hiuH55kxRDBSWJ4Jv/3w8vtnh5dn3nbqTMlOilAdhEKP4cbQdq/QZnIXH1gRs
zIs3QT5clk1jYERVbXQ0pSjp1grw8bb0H5LKnvh2Z006cF5/jxsebqTCUl04ADYkGJ5ZsostwCtF
UvX3x3v2+6mh2dPu+WVqmCIKauEK4Qx1/ik07daFo9YX1Vm3K+1fyreqNnLFGoUja0H33plx9don
bfvr+I//ftJpc9kbevSuQMStOb0H6DVB24tXTzGeNem0ueBNkyNZ0RNJc4x6nFhA5gRb+7RK7Cpc
ufxtDqeUdUuvMf39yxio5WglclfgdBJ09VQguzfS8aw4gzZXucEIjCtJ93WnlhLs3jsj3uJZ1a6P
D8DS7Jl/Y/3SVfSQ1lMGIW4J9UbdnyZNfxxvfqljZsu+0XWmj5HpjitLn2UYvkdCfzze9NIvny10
18d0qMTPljx29iyG+GApLWhH5bw4nPYv/dfo+il+78Lp08mw0/eD69QGwn381y90zFz/Fbt+Z4Za
LhwwVc1FVGr1RSTiz+ONf1+zb2hz+ono8THF9llx0Gy3KysjIxREq4rKJK2m9KYQ2PMZ67HNXofW
XA99vDcSHFKOP/37w4g2F4a1rRjRWmcaqc34vqzrK1sEHxmsIxtB3YlnLAy+Nf39y4LLG67mWCyj
mNNwKIl6ihEMigIx0VBPhQSWRmi2pnGOyjtdamF6A07fqGWKkRs7x4mv7dILzL62I6CJsrJBl/iG
8qEG8Y1kjr+Jtz8cH4Ol5mfLugwyyyb8rTggR7p3WTAKsFqtHwAP23MK65ljs6VdCssoOfEIJ5Dl
lZFG8mXMGjnRPUtzaLa4s7oLoHWlqlOOoO6wQcY0njgxFUWA38/KRmj/0oW1wHtQ3SqOjESFWPS1
L0vP0HdOvMLC/JmTZETbha5XdGiGubnAwEu7jYdl8onj+FLrs6t5WtiBPWh0iiWTRkn69GcY5ic6
Zqnt2Uk5Qx1ArWahELnQP5HKPSSZduJzs9T0bN2mojNzChkEgfkB4GcgfebNqaKnhTk/l65ZZdkG
ajcIR8XebkWFcLUqNSxeA784L7GozXkxlLF6QPI91bFVfMUL40cb1q/HV+xSz8xWbK6WbNV1J5ys
6mOSioV1MfRyc6LfF9aTOVusA8V4pW3FwtEtL3nOE8/Ep1BvbjRdlFg+Zn/Oe4nZsh2L2BzCrBFI
LbFrTStVwd375CVooYvmyrW+6Ko4GRU2tRrqUDlglWrX4YkeWmp8dozWVIj8YVHwQSasdmU3bY45
X/p5Vr/8S7Qml9TIg2pxKg9vXV9rdm0/vJzX9jTkXz6Ffh4kJs4YrFY70LDbk6sL3bPPi2Jqc6Ua
92RPC5rpttyqOmYQ+p90MjE6/tOnn/jvu5pmTGPx5ae3uCIYYygoy4dDsKvV7Idu2Q3+ZEVwKQen
cmkL+8JcCuVVXuD5Si47eoocKlDXWoNdg3+Kn/J98+q80kJOjEbxMAN2uOdFEMPCvZkU+xHi7Ile
WnjA/CCq177RI/rNnc4wqnupwuC1cGUd0x1MG44PxPeTX52fRkMrxIDJCv4/Z1+2HLeOZfsrFee5
WU0QJEjc6FMPzEnKZEq25fkFIQ+H80yQIL/+rvSt2y3jCMmOjKioKks2CGxgb2wAa68FVV7eoT6f
S3qfKntZOZObWtf2qiYelwn6jNW5XCBAN5CPg1Xf5LVUzzWT2l6Gyc7Ls3LK9DzXI1RMLupf181i
eL6mepqZ5WDcFapvzmlWfEoJdNH75LtYatCX5s+566Iu1YVsykUf3UPF1rTi0qYZ1/wiSKlvzbgr
OPd5CrbboeffRkCwHntkcytDM82Jln9OQM/aoyfw+I5U8RNnI9YutBMaZ2VFvX7fQ/VyBBvSc0hw
g/o81UG+sdLkKS67YwpOeHcgUTG2ycqHXo8hVE9DrYIXswP5lvMI5YzQL7r9bDtbnAw/SuWsuaDB
WnqqGPg2IP4er89dKiyw1YLXduzXXqQMI9ATxbyDuoMzpc05nwVoxok3g7TZxSNkJZttL0fvpmd4
qlcRDI5Pe3ABFucFinotRJyl2+ypDXGn29aUXvLVIdsd56YqzkVhH/xhfGpG8eG6J5psdPGUFzvF
1AdOTusJYq2o+Qu72XsovIXjhTZ5HII11IhpljW3q6fR7puaFmfPqcDfDjXBHkt3yob31wdhal/z
uVIWOZ582YU7dxo3Mp97XCsMN7FbMapXO2DZ4O58dopzDrreQ50N9Z3fr9armfquJZBuanm8HPrq
nIg2VcCGZeV+rAtQu163jSHk+Vrm6PU1JNLbsTrzAMKybOjdHcXZ7I4U6c/rXzCMQM8e3dgjBR4c
yzOpi2+MEit0POhj3ta4lj0ObjU5vUDj1Vxb997sgRYdKlwrBzKDcfT0EYuRq8FuqrNKIQFp121x
QDVWF8Wimlfsb3AwnUmw5D4tp56UZ68Z7gmSVOWKb73iW1eVK8vfNIrLz1/4MCR85tQq++I8svhn
KectWUbohrQrWYZhx9GTyT5r+q5F2etZWBKKfHlUMzx7ehCq6qbvYmBvr8+0aRSaE5MhZnGsmhI3
EyipaPndZesHsnFlqk2r1PndSLK1+iW+sI+itBxc7rKcZzAuFvUaFstgJR28CiESCMjmS3q28A55
AIBg2REJkhMfat/va2nlR8hGreVPhsE4l5+/mPFknFILd6bxue04SN6t8ihSsKtfnwhD43pRwFiC
GLxwkHfHoI44yQJCVVy4N6YVTItHY1AtTIE2/Kyy/mfq4Om5AzM/BET4WN50hUP1goB2zJxEzg0C
Ntj8t94lm68qL97dZB6d7FBVBV48cwwAlL3BFsIA/i4HInIllzB4gV4PAAGSFoV1Elulyh7oqHbQ
hHnm3fB8W+cvUerFwoEwczLE1VSc6/JUzqjIKZOpWYl0Bg/wtDCUVosNivwmP9epu7ESuk0yf5+M
MbYaiDC5t1FFUU9b+3KWGdJGkp2rNgFje1sr6EcO++v2MURrTwtCFsT1ZO5D/hKSDeXG69uoKCAb
P1sfYrKsPGibpliLRP4CZjW5kPQsoR7kQQ8c1USHgc0rACaD+3paQmENIm16f0rPZerLJnRYOhbb
LHCrtep3k400D+Y+ZxDXg1x8XJTbquwgW1bb6WYZXYgPzf5aOaVhHK6280M5d45TNYApHyRaF1kQ
tu0yuzxcn2hT65dF/MIRBlEEqCyGLmzlzfelzLudnfvujY1rXjb3k2r6ksVnsIs+Np68E5B7uS06
6xWIhKlBuAWNzxmIIDcVoHDQJYAs+XWzGNamXoCY+yOrRjzfngUtoJhI7pTTbKG28HS9eZPVNffy
ZQHx6yaPz0XufRA91NRo9fl606aea14FteAGBxYUpBRTcNfN7r1PR0guWt+vN2/A1FFXc6uOLWLs
4zY+j2T+mld9uDDITPfPzfzBaqEAW7kbmYAMAj+9/kXTgDQ3g8RR24jasiIgA7ZT2d9TyGrEc7WS
1RmmQq+GcKzJVmOA5sEUmoV9kkBn0YLiyfXOm1rXnBdiiFCuyqC75iWV/VTNU3cnunQtpza1rjmv
ZY2yTh1uRZ5dvUlddRYy2F3v+KWJv9+cUr3AIa5wkRwrx4osUPFvmgC6WGWevfcsSDk6kKfbxlKs
JLymUVwm/kUIcuQUl0OTQJvOtcXj4Jf1EQ+61Uq+a4jS9PLVF63Plj+Rufbic+qnLSS01Ge38X9k
7bglkq28VBqWKNXcOUnhciXFCAirsjpUYOx+GkAItoTJAlLe6zNiMpPm2Hk/jwGRkxXF0yKnbYKd
QGwDd/BXDGVqX3Ns6ClVHDbCYor9Asq3JcpBZPz+eudNFtKcmKiRxKqXVgThmf3FifskfuNLuZLp
GlarXuaQiNormwaT3Ne1DG3wDYXcKj7LBWzWvoDcEjCEKx5tGIle7uDSnkHYEVzsmS+7R7AbJYcp
Xay9N0r3+bqxDDPxt5oHIXk1DL0VVYr0kBHqVZg3a5AlU/+1PTmB6HBqJa0VLXlyoqBNL/LuUNvt
bUmdXucg+ECzcsx4tHCG9y0B9ZTsYcnm26K1zilrT7NiY4WN07XnIzSH/yp5V2+um90QKfQKBMdR
fcraxIrmudpaJD+CIRLySu1wGoJqJdaZrK85mcRz8eTFk4ig8HOfx+wA1fj9DGjA9SGYVo7mZn3i
02GMKTazBXqLAd6l7iwKucibWtcLDsBMW7a4lOBR28XdVgneQTQtWWv9V2XBK1uOXnHgFliVEIKM
zzjY7EGlA23RfFfwOyHtsKvbcBRvSZCHcwNR8/FrQOWRu/FW+I9OAAXWZyb2KegbbhuqtrNS3rS4
1al4FIj505CIN9ghVxBrhiWgFyW4w5BChcoTUZbUwzEo+QDsVDLcDVWydjQ0rGRy+fSLPa9AjRGL
c/g48SYbh8OGNsJ9tFhVkKelgpzVPhNQZ79uKtN4LmvxxccaN+lJS6mIClXdQzD1fsl6qFzmh9ua
1/bWuKXQyCu5iBa/2PcQrQu88ottdX9db56jl68tOm1XbSDbm4PYT0QVA7o1K1N5J7HVhjO0nKFv
jNWNC8UM2gGBvcFL3drVzK8bqr9/19Fxu6Pn9kHl9SJSUEMs23fd/FmM6RY0+HtrtLagt9kkXrJP
VbNVSKVLlCF4BSRw9yVKILr5bCdfoS0+Quc1hijcMrzrUYAnk+3kjtvrljHEEr1eoVdN57UuExFp
7QMofJ4mZOIr7mVaoFqcSlkBUPHYBRFb5veUx9CItPpz606fsst15PUBGBamXrNQlAFbUgGhDwD5
3o1Z8FANdpRPy8p2cUnh/z6DVK9XECPuSAreB9GQdwAwjadM9Y8xCjDGDECGhNIdeKq/XR+KYS70
woWg9mubWJJHIhPiPsmW5fM0xmrlrs0wG/bl5y88mJVjL8s2gYuB5qitYhzk8igt6Weh1MrGZPqE
FpGmhY8kt1gQ1YG8n4Lk1Kalt48rdpzAVH1bJLK1SOTZuDDMkyWIUOS3i5t23haxXWxJINZKPEzz
oAejOh2sBNwVF61O6MN3HOK/ynt3fZJNR2u9ospbBhQW2IOIgtj+TBK7ihJL/AV6y25jN1xsY3D0
QsTerc6F63bHIebFiquY1rKWlhS4o1F+Y4todMYPxHnjTU8gJgVEpnpj9WQH+aSVD5kMqDk+oDhu
l6QIt/PA+40SSbeZKW6Or1vwdY939EqFAPILLaqqMD1V4G6nAFQWzsKSO+Aw1ypsf+X5f3d7Ry9X
8ErFAIdCEjRUGYhNO4i6qo0znXP7ELsVpF7yHU/Oyr/E6pQ/UfrNGuaNoOOmKR/dNgm7hW+QZoZO
ax9RC09aTGzZbgv61poeOxpAtehLT9ZoLl9XqoHIh+bcfeNLIME9JOT1+7nFk+rDpZsjK3YSKrL1
VNwRDywWyad57t/5HTvgXg3HjfghQ2HUpX98bXk7rwZMRy+WiCGYcxFo4BEN8nt0xRf11l3eFojI
rvspJ/0eOxqJl61XQooeesLXF8Wv/P21GdPCgkxUl88lZixHybg/PwA7QJZ2m2N8hdr7CQmHpdi3
UoRLuuMx3ZIuB7Ul2/f1OW3VQ1p5mxK7Ev7IZ2uXk3d2vnJZ96s+87W+aQGlicFBai2ER1PxNEMd
i3RdCF6cTb0s24LVIfb8LN9Dg/lwyQw8um9BrDvzldPI697o8MtMvQj8vtVV0p0uCX1Fy1BSnoeJ
DzXZ64Y3Lj0tqgQ5Wao2WziAZM/QSEpssiH5s+gPjO4hvRy1zbtqFOFY/RyCc5Hk22ZG7l9tsOrA
t7tyN0MvX3vNxFrIsUgbU3AwXVJ5PC/YJEQHOOCL1XS57vtUk/To5w8XbSZAtHflgoJwte+8zxxc
DzD/LCKcNjD3JP+sfC9cxA/V7tMWzCJjcLikE5dFVC3gCHYvS2R94RpmR4flpTPtlTXEPpD79R1v
8n6TBckaq5qpce1isg8yVK6lMYsgdfQo53HvxPK2KKzXhqgkZTXzEsjbo8Ah5KX/QGR/Zv3aQdHU
dS2iNSQhoF/JWJT3H4GLeMzBDXx9xZpavuwrL/yh7FGt6UM6KipSOYbcYfe2W7253vbrWyxuALW2
+eKQYG5YRIeDCvyQJf6mnc+t+NrSEffa1v6272gRRQlSVjaB9b2Bf7VlK7cs8B+KojjbtiOgTM6O
loP3sOtfM1lMiyBFCRrRbi5ZxNLMggP5KAMZwLRzW+taAJFQMgefk4eEDpwZxS7NlwpUiXknm5Wl
auq+FhuE05dT51A/ygYQbVkCj7M8AM309e6/nvQ6OqhvaioUrJMZ6sTN9F0J1Jqo5hPFBtfEYmW2
DQPQoX0V5D0YwVYbWW7W7qXrQqo+YXR7fQCGfEoH9OVJVvckjr2oHd2nIqiebJQ8AKi1cigwNa85
MqQl6iSH4BXOGhBls4Y7ItwjV2tKMibbaN5sSTzCepaL3tcq3SYtuPiCPFijiTW1fvn5i1jBeczK
oE/R+ZH9HANo0bn0Nmp7wCZ/b3spctLOI3CZqdtYYcDbDLdDw9oxybQsdZ91aFcXI9bMRe6mvwct
QRBvUf40J+EFmvMwNba/do9mmmLNg6kfUDbxwosUCXHKX7oQFVbXF6dpAjTfZbGsvaxA0zZjU2iP
Ay4R5mJ7vXFDv3Usn+jb0ba4cKKiqaMlHR9JUR5ib40g3tS8tvumqVMP3SzdqJdsO3P5VOIzRMQ3
PRU5OpwvSGfJoJtDI3usvNCqqjMdMnajaTSvhbVTKCFSJ2pSuXV6uROLu3e7cqV5w7Tq9SBD4zW9
18xONC5st3TufQKqjNsm9fLJFy7bu1BbGnhCI69hYGGF/samXJoSAo9Osbv+CVPvNc9t8W5ZDK7l
RFD+vl9If1wPCqY1o7ltnU1AfYBjF+tkOAEE/Y47S+hOyco96+tPaI6OdiPYxLkaZxJBdO5j7iWn
ynV3BWnvpiDeWYW7ko6bDKR5re2lTdMQMkOOZHY3KrWTTe7YZGU7NAxCR7xZtHEslyV2NIv6bQWI
ppizMy5Rtt4i76v6xgxXh771bUsLVy4L3HdcThaIaqHu0MXbBkKRK9HNUBni6AA4r1BLIhtnicg8
b9IE4riJf/+LpK8b8g2zIBDkNO86MRyYK548y1/JUw0TpLPkdl1XpXHQLlFCsvQ9CLlmJxRl4dbb
mzxER8ctuPsFj8KsojnjT2q2Di1bU+I2zf5lSC/8WzglgK2Q24jqvt1VtXufi+ojt0UaWnFdb3x5
67amw+NsjtchYJiniFN/OwQ9Uq+G/QBica023ODsOknu4M9LDkVAWEmWU2gN/JE38yPuAd5dnwVT
+9q+vBRAeoGEWkXAyAFNY9d5JPOmv6OJU9xd/4RpIWmeblE8Y+PZXeH9YHBxbO7GrSqSNQJ6Q+s6
zNiyrcJpZnuKWO3nH4hyvSpkoLq7bQfVQXciyVtwT/VTNHCrv7cZd0+spWvc6abOXxbwi4XKF+km
rtfANNCoYJl1uFDeXbe6YWJ1hloQhNZF7cHq1KrBVdmyTT2Tb9SXt+XsOuyuLeoMlJ6FiljMH2di
vRkg1VIOai1hNJnm8vMXpskc2XZgAlQRWB4uD7rgIZkZDq+3WUfbnkubk6DJgzFiQbXt0u6xysV2
EtkKDMXUeW2LHlvKRQMx7iixcaeKaiKUgMSyX0lfDHm7jrxjlewHt7G7SHn9PiH2mUiFp475MUna
m96mHZ2B2HE9NhYQ3o4yOcQb1dh3sZ86YSzIylOTwUI62m5s3UE5s9VFrlXHGzcO3lpZsuyuz66p
cS2rbn23BOdi3Ue5lN8gThWHAcOt2W2Naz5r8dFGhQ8ab6vxuXaGMrSS8SbQjKOD7YocqrkIjX1U
5bgJzlpsWMOC0F+tvQK8/srt0Eu0eOFVhQuB8krEPbzKtzduBr3T3n1HBH+T2nXk+uU+A5AjLKzb
OPCdv6HuVFXG3YgR8cVP94SW1h0KNofb/EzH26kclDaAAXVRb/dvmEu+k2B8e32aDdd0VHPhBa9r
s0JlaSTKcctVcyc9d2u3/YHC2aiNeoRurU7A4M+/LqxfTAqu5rDLB2UX2V0WVbG3l6TZjJX8AobK
T9dHY/IIbQ/G7XuXTwM+4fjJGYJgj22ubgulOuROeiJpANNE7xPF7wYFOonOcsGbm7v2SjZv6L0O
tSugOdA2oHSPMuIVT06TFneXB5PbHFpH2amM1YUXW00kZ/IurtTdYE1fbjK7c5nxFzPr2hAgKOq4
iQBtkLs06Z3Qgh+sdNywxesQu2VpWrxk4f2k75KvEO5KQmKr97xOVlzAsC71oipfcF5B4rSOoGwP
nNq+k2rHlLhDznVboNZRfIg1OZ5kVRW5eOOIGpL3J5uU3soJxmQfzYWbabkUHk9NlARchH4zQ+jD
+krH+cbZ1XLnPMm9tlVuFRW2yncyWdxD7I/5jdbXXFZA8hrIDqeNpmYIU4q6LS/y5/S0tLd5lY7i
q0bXyfA8U+HWNUG5B+SnenbnERavXaqbXtx0IJ+fc5CCkwFfSJywCFAeIPZzkWyG+fPIaejmR8/6
aPff28rZiKw7EBAM1emhSb0NmBbCwK52RQ8IsrrvkmmDFUipHTIZb/CX3DLZDuoZ/8+KM6Dn3sEu
7tpzrGHl6NLyjlcuGWV+Efmdhd75ZcjgAg0IN1dc13BC1bF/Yl4Ksli8jIDp2Net2LuW2jtee0+W
epNy8vmm+KPj/1hsL2061CVeDiW9k723LcTCV9aPITzoVMPenHJHDEOJwI8MS9bsPpv8rzMTXwI7
X4txJkPR3yMoQnPQ1DLDCGT5k5LszWxBP47DDwpGQSQBcP3KlBio7ED6+vunRtUkJfP7KrLUg217
R79xQjX9Wmyl99HlajdVbymr8UI6hrhqvtGMWhQBui7gmcqraI5LPO+SLGZ7sOxmw89Wkan5Dtb7
tTIRw4zp1KgZF3gPjHMfBCLje78Sb3ntP3SkO4Nc/8aHQJ0V1QfFWZN4MTsNA7c3HaSPNlkMss3r
C/p1xyQ6WnIoU7trmZxPgE/jrmWq3V1fs7tJNDcda4mOHOo8Kyt6n9DT5PlfGkY2tZgjrxpWtqTX
Mxmig4YyWzYJyHvoybLYzlX2IxvTtfooU9uXWX+RbJAlDhirAufUdW27U8GS7zmW64rlX3dEcOj+
3vpIe0Qs8I2eQKOGIqb2W5daG9Dg7Hppf4RQ/LfbJvgyuBeDyComKloz55Q2YkZx/XTyXUiRZHTt
3sJA2+vo/Ni2BAtpm2LbW1gaXjYNIGv8JMzbfEPbYOOV54l+dGh2GF1ySO04zOYs7LBDFfUc2mtc
Wq8vZEfHpCaOn80E1OlRb1k7kfHPXtZtxyX5fosZHR2TWrqLaknG51NeHouWvuvUsqNjvQYaeX0x
ODoMNaXBSEVuzae+C465W9a7VKKGgRXkg4eiG1RhJmTlncD0KW1Vc7DEjpJky2mw9/lcRKA33A+z
Fc72NxK7P28zl7a4pStavJXly4k1UE6jVWyfwcdZ7GOnzm/yfMAbf1/Ydg2ai3kul1Pfi3ajiqk4
9L6brSSLr/u+Y+vb5CQs5LjDfPLixj1NRR6Hc+LIlWsJU+vazojXpiBoSg/EU7juPvK8IVAhW+bt
deO/3jpY13+3DAUNRekE0P6V6dyHfezdt7mzsnpeP8WT363u/ActZ6drGKtPY5OTkAJQ59i4TPmP
ZLg8o7UeRNAFGTaEgTXCK+RKrDSNSJsNUTHby1EOcapyf9naNR6Dyl7Mh+v2et0jiI4O5jYvUS08
yxMZKA2Twg0O1ZyTnV929p0fWOU7deu7PdFTBjrzsSagmjnNPRGPRWp1d87gorygzddqAEzW0g46
ynblaHEiTxCClnno0VR+YxltV3aU15sHxffvywt6JcEEUF9/AudlENbEAgWAmNfYdV9PqWw9X2Cs
tMa8XroTKjtmCJbXWXfKhbQONEjaLWEuWzlsvj7rtp45WLVVySWIpxP4lZts07jTdEjGEYz2fKq3
Fq+XT23Q3nb7butgYbAjNJiUnhyrenK2iYQibVOPK5fLpqFoDt/hRr9Vy0iOjv8wc3tb+PTxAoSm
I/saxGvMFZfW/g73tPllPbzIJCbIVgJShK+MgwqFn39FAUjtBX9dd0LDs6ytk6WzjkLGkKD5xr2U
viehKr1DOskQlGchLYaovaCl7pJ4vO/r++sfNS1lLQ5X8zKOte+MJ75MkMagKNI9tbm/Vv5hal47
icxpymLfZe3JrZqy3LRd4CigY4VcmXeTr2iOnluQllclHU91Ge8BqvwhbSf0nPauqOqb9kFbh8om
ZUegstrDHUtuLXuI4Ci5ETHqC24K7bbOX+nnRSmhXDqepsR5zIrhIxPt8/XZNZhHh8vm0Mgbqrkf
TxZR51zVy6Zaus80VieRx0/Xv2FwCp3FMmsXMHC6w3gKJrLz5iYqPb5BpnNTomDrLJaTB8xAxdvx
5HnW2yFVbwvVrRzMDEHjb7DZKhG4Se3GE3PEjyYZzmmB+Oqp+1iVp6xId9cNZPCBQNu6R+LEzAM5
CRj46ycoZ6SJWAngppY15y0g5iqHICHHkpePsVA7WvLb4oLOTCkIVUU1x+QIjHWBVMO7W1i58lBn
KEayA91reb8krkDjmSgUCMKS95NU26GhIQ+mUPbp3rKaTd+pfV6sCRsbbKUDZhnpZhtESflJ2qCo
7tuA7zOnVNvrc2xwNB0ru8R+RkmdXlq3d6AN2/Y2/7mk9pvAEbcdxm0dMUulbTXC5/YRxFtP3LU+
+DJfyWn56xubTn6Z1myqAAJF0VDWiIeEVgxVqe1zVaXtdm7LdDsVlUJ8zfxDIeW88lXTlGibNh3s
ql58iBgVfXYHOMEWJdofrs+HqenLz1/s1H3eswxsd+QoCHs/0OIkqbMGnzIEPB1Bm1lq9hgKwI40
U9/YwKO6rM5zJ9Z4XUyToXm1JRoWVzHMUg7kbd01jwDCP9jluIGzbPMSVGi5OsRJ7a+sXVPeofOr
I4RAM8XBgAaQci12+UY0XQytAn5YKDu4lfdpKvw3bplvkkUdHIg53zZJWhjohKizVnj2UbnWczLM
Bznzw01N6xhbDjqrMsjRtJu5HV4FCGhd5+/X2zbMP9OgAHXnjkjQXPuY16Cj9eg7J7U+MdGsPH4a
diUdYJvTBtwKAbWPo5vtO9UhsMd3fZJC7qs+g/v2zW2juESyFx6STg7wux1G0aCQxkviU5DJsOu9
lVEYHFCH2nYjtcCJg+b5kmzdxL6v8zWcx+sHcFvnyrTLyhkLAgNV9ke8/shkDuv5QwYdcwFt5i5b
mWbTCLRtG9QAVot0H0uoyz9aJPirnaaVtMy0gjQPd2aUjHUpjJOU1a6N/U1iQ/YuZ7vrU2vquZZ0
x7NMPLfpytMwWmAJBB53tyR9thIuTK1rXgstdzbJPHOOkEZOQj/myaYgsVxp3WAaHWWbJA60oyHh
fORSfGFO/o6q4VD7aiWbNMRWHV0rg3ZSdMTaGVBNVz6Mw5M1gA1BfMJJLkm/Qy9+JQAZvFiH2JZ1
wvtxwuphLbtvuHec+XCUBX+2bfIUBMVtXqwjarnVQLeYyfrkeHzEK5+V74Z24jvbImugeYO76aDa
IlauDaV7jKQ4MGHvSNyeYLo6SyHJuVeNXLsgME39ZcG9iEhBsKRZnS/5iaNSGdfjwZdg7O+aSd22
3ejA2ix1mLDiEsdrAT5OlNU80yxbk/s0dV5z6SpTIg1GKztBqZSIz+BWUmsidobc0tPc2XdqUJQo
ND01/ZHiMdezx01rTXjUXlmsBpf2NJf2AgZ55FYuxx71b1vS19l9vgR0ZSswmEaH0yrLyYVHeHYa
ZXaGjNdfC8osQztd438w9F7H0w7ukvupyKpT55RlEs5FXPRhDBjyx5vCqXtx8RfrEhLO45TbfXFq
oGV3l1OwMrMxXishN8yuDqpVcd5zr8/rEySQvjqZ+kAz702DqmHlq7vbBnCZmJcDsICxh8jSgmcb
QEdnZ7RDB2ortzWuee3S1iOOBeVy9MWya1X2NgB8OrzetiGIutoW3EKXsJtRjnAKiPhQePapHCCT
MDvBQ5d47+2ivC2Kuprz2n0Q1CB3c46otvC/VW7eH70u853QznAben0splWqeTEIeBDVSFecugpw
crBLqX3j8zXmNVPrmgerwrI7EvvwgbKOaqf+qyz7zzd1XIfVTsBBArDO65OHGnbALZW/cfrpJmJA
m142nRdLM0AhmRsstDrVjvsDuiR3Tmrf2LTmth04MARRsjpNSwOsfV5MB4Cr1sp0DG6rw2r9wcuU
wqn4VKm+/srr0j71lgRrdVhwZoHfEIQH/DYX0xG2NJEo0oCZjlL02wIFpyGowr0VHzNE57+haWk6
e+6EmqxAgrdgADoBJA05/vf66jE1r7lwtrhgYyE1XuJcRM8QaH43A/lj6xdFGraI0v7KMjV9SPNh
H8w5smr6+uRzYDkhGJZsE+HNXzJnWDv4XxblK9f/OqhW9GmetT1MxcofHBWtnb8f7X2tsk3cj6Er
10o4DGGPas6cDiPEpWJ8h5bVPT7SVXs2fWaFdU7iH9enxRAvdIQtB03OMkMd5MSm5o3nJW8Dy1uL
2oaZ0KG1de6RWXhWfsKz6J2TkE3KnM8Lv3G717G1uW85hQic5DR41YjS7oztwC+1pslk8GsdXls6
yq8aEAKciiztz70ahy0Dpj1k3vJXLyAect3+Jhtdfv4i7lFoz3OR8PTkZMMXH0Q5/sAOzXJbQYGt
w2yFrWhZABV8ypvprwl75ULclUtz08rRHLoZQTtspWl6wjy88S07D/1SrV1xmqyvOXEJPSdXNDI9
kVn9rMfuPnDkAXvEQwNA5nXLm/qv7cOJmxHfKifr2GQpLj5kSrakUWs8n6Z51Vw3HkprjpcBrXtQ
Kqy6nU/lzi3k3fXOG+yj42vTInHzuMbZO3Hi+HFssn3qiXBohiSic7O//hGDhXSIbW/NBUuCMTlB
Ne+jrFon7LphbbsxNa7tylIoz/XdJj5VTqK2VpWcnbhdVvYyk3kuP3/pVVXsxlBkJ0fL7945k1Nu
7MHvQ1Glm2QK1qAYhjnWEbAVnVht4Y72tKi0wDUpOIBrRwQhtK6ffs3Af35X/yf+Wb/5f3tK/6//
wp+/183cQcpv0P74r8PP+uG5/Nn/1+Vf/fff+v3f/Ot9XeI/+l/57V+g3X9/d/s8PP/2h101pMP8
Vv7s5nc/e1kMv1pHDy9/83/7y3/8/NXK+7n5+ecf32tZgWTg3c84ras//v2r+x9//nERdvrPl83/
+3eXIf75x674x9NzMT7/qDv9H/187oc//7AC/5+M2z7hzHZdDlYb7M3Tz1+/4vY/ieNR6jGO/0Jx
LOarqrsh+fMP4v7TdT1UUlJcC0KE/ALc62v561f0n8RzKGCfUEFzL6C5/9+736bnf6brH5Us39Rp
NfRo1/kVWf8nN/AgJeFw4hEXjdpeEOhvij5QcjNdGFhQR/F+cItv9aWIov8UWOyhLoN0M3sQcwh8
52FQ4n4U7kM5xtlGpD7Z2EsTovqi3FRlseNt6YaI41DnK/ihn3woFE92KK22DxGDh7BI4n0FdObB
73ADmky53BRdKcABl8kNT+VxYr61w60HwIB5mIIPJWQZ2J4L74dH4BXAgzwoS6SbhvL3ViC+VOzH
4vYgrup6GorRf38ZAq3J94qwME2rDaQcNmOdHwNwsuKuFf9Fcv8+TijQChX9q5EP3YhCo+Tbr985
bfxBTf59KvCuVws/DXPA7aU38c3gy9CXU7YtsHmX/YLrjELxDSST+zBryHas6+1Y8PeBGrMLl8Ky
Hzr0cZJHh+XPl26B/ikLc+LdL0vwHoJ8oL1zAIFL5ntaBe8BsfuWkWUJfRuX23bc/JBL8tUGTn2z
yD7YkrgM2wsTK42nHfTj1cZN82+JrDbxUtKw57i+sbo53rTlV8Y6YDX95FvZDBg1zR6d9v8y923N
keLY1r+ICQQSEq/c8mI7fa2yXS9E2S4D4iJukoBf/630zHyny9OnHPN2IiY6YrrTCYnE1t5rr72W
eWjx8Ed3GmLFtte8Wy77BaZoYSJMMtPxYeiLx8C2VTQ2qAi6Vv5wKvr+8W/gffzqqOfBYBpB+e7T
gL3SFuau2LzjOuRqp1t6GJ3JxoNuTqvpimguT0xzP3PkSONZDgd6NiYXJFgjm9cZNAme0ABu9jS8
U6wDcOCbqNQkY2PhRlPN0yEMWNSP+Rsk8i6LqatT181vuHrFBt6isaUPYtNPpB0OXtPOkZT2G2a7
RDzK50GMS9xOpENBY194iEtqqMRCZnOMvDZP+gZilWu43BWNdeNs9prxJPDsIsfOh2rdk0E4O+Lb
g+94C4bmm0NnQIrMOUY0WV+5kRq8PlrrsT2tLR5Y7tCbcbvA8BfGaxyoU0JI5s5SFlm2QSxATcdw
dU3kTv1Lc973dRD4ka2oyFDABxGv7wIp+YWRa9KGFLJ7bC6iQXtNBAS8xFQoxztWhAfCigzNzndX
kiE6swBSxumzYdOaFCF5bgjp0rZTXiKbcYh6Y+iNmvx7d0VG3kOQp5ebTJuN3DB3uZlXaE1iPUis
x/ByHEUQw6vKRgOoviwUt/C4YSlcgKCtYB9FGDzCcqVJFre+lf2bdKrlunTSsNt7bvnmEVi8KLod
5kk+L6XII1/nhyqY8Dig601ofres4Su68hkIiNjCFRxKeI4Vb/tDjhfI20YkxI2XuI1Uh36OC1La
K54/u529hZ1SeR8Qu15NPS1wOxgkw7qPcbgwZzcVZ525cImqPKyOZhvai87ATRVZ2THPq/JqZFWC
VadAZ5s6bs3y0CESYZb3iWyN2gtRd3Fu2jdbWZM5kxIXGnYOZREW3yxSiFGXNGkpL/aGGcCk1MY+
67az3eK0V0OLTcbAMMeQVQR5qOfZrG2ii+lhCRp7bM9apXUQj+cFYZXH7zu311HH2UVf+Es2mPvA
qD5xjX2c6vwH93e9lteV3xRx6CDozqrzIr6p566+wnjEj5U1z+FaFMlQJEAj52Te1swiN0zssjVx
GXSRsPmDt6hsUXkShtlWQmRo/eajCIwaal6qQpkE9P4gFbIgWajL2DX9gcLWPMrFIiLMcrURrSiL
w37Z+2K8owKeR76BESfcmxj+LtyjNR0k1tlEKuCMG9FluO24gfYD4RH12jfID7VRR4aHWTT4trLC
Vjb+kebdN2l6GxMx34rqpnDZnBge8kT5rTno4pcJqi7Km4yuTWqYf5q8ao5bj77Dpg0oNWThqNUV
OBbboZ98hX+Dq4sxKsgM9RfefQ9KL4f6GlCHeqiep479mFB0JT1bhnjudZNAVHYFf6O67SHgngRl
F8Z9aPS+b1wV67Utb6rVyUFxbxAkSo3NiRMqc36pdtm5P2vcDsBhDLKHITYR5LN6lEQIC6GKB+qx
RDfYo0VUtct3jgnpo12bHVHnz3naxH5AbkpWzcnkaRqJvrgZQ/ibSv9oQcYHgU68czPNCYW62JG1
QRcjq+13DLvIda9Xut4PQ/ca2L31vAFT0f3eERANFmWXpzX8Lxo7bye6iSYaQzWdNlHjEYX1NRvD
NUZ6ojMovF0WfZcnEglt2a/nOj0e0aLHL1LHxr713t1snfmAoUT3UpTyUNh6vVdT+CQXRyS8hcOD
1qC56Mq721abx9IMKg7WQN3VhZu5fSkSnbc4DecTFCm+BVCcBD/XQd/F9+OqgOpoMDtIBth0MKxt
vodLngoWcxxokRiHe1opE1UuHKNgujldrLr+EUKJaz+64/tY9OoQ4FCH8OwSTdvW4mbC1DNhuR/E
Ine1SA1oQBmaA8+jnNCYiU3u3rPeyZyZdEdLF3ggIshpLXYGkClmmKrLhzGoThNY7msrr1wIvkRB
Wz7PXAzp5qkds4QcdVkdpt659apptzrBW+9CeOYjSZho4iybhkCArVKVExgIQjQgqh5MSqViCR1E
cepGjPC5to0qB2fRssYToanJyZGQ4dqdVLI6aDrfrJ24rsl4Yu2MzIVVJs0X/x4T6yOiHLuc8SIn
iy4OK8zkWU6mxGDqtS6hu2mgZisr+CP2Y7Z5YbqqsrzMy27XeF7ccxMVNFb0FV6oZNdE0u1Ppu3v
vGDocRwHGPKQ80Gh/lCKFMmY6XZysqpqWwiEbgnktS+KwDyCz70lIwmfNgy7RBDcmQYcwtCTa7z1
qoOuaFTYySZ5F4bfWI0kzuAoFsuUcFukAIkuBsgdxOQo3HGLJGdlXPpqPqC9NcZOUZYZSvQhMZ6y
MZ+ok6iiNZFon715KaMGdJ+k7DHr5oK6sl/1UO8g/pAua5U1s+LvnbsPpnKOYcgz3Fh0/qIcaWNS
1YVMRgNafesE7iWTfK/zb8Kxy0UL7iVHY9XK0h4IH9Zo9jNPizcpsUyFRlRhp6VfHwr0v2MC8n9l
3He3ykWMyAR7J5kf865k1+1CTlpuB7xod7rP36Uyj06rnjG3Fk2S3S3WQmPLdDyuGu9tY2TvIDlL
8hEpBxt/iSq/WPQ4ZbpZVEoo5JpZW+EcDCLMfahormGkE9L1zjO0hRuHE1U4nGzVvoTCILL7ld0N
1KT1PFwoXoH9UgzIOEIE9V7cQeAuXsbzWEEGE22bFI7/gzbN6+g+jKHZ5559IwLpusgV1HUsaLzo
+PKV3ZRl+yBbujNeUMaiwhqUzVQg2rZ7S79hSnyO/fbsjNOOMpajF1vp6EhXMDVvRj9dTZj183ZV
F96vsP5u1IVaOGShPFDEHez8moo0pPjCnNtYlqBCYPivSDtPmsiZmlMbDN/bpos2fDoKC/Gor4G0
PHOnUyAXi/ttkS9U1Jc25/uwAeKyXvOQVIfyBwvGkyPMtYbcqumVOEhRfxtFc2g2BV0H1WLCQtN9
hzYT5DzeeT7fje68Vz1SKzXlIdh2ZXtsG/eKQ1rhtJDFRgWO6iOZB5ZIYi5JaTRy7+HSg3jQsR6C
n6Qp2yssZqKD5tZASfMhh3HGzj3rN7OgfwpvOj7mx0Lw88ZZVnyFszPj9L2HRuXV4lMb5YFyd3X5
PBVTnvjUOIjjXn10zHgRlPrWcC9ziBbJgjWOqwkZVl/xQ1OLh5yiCijlGoKDGD6EE7IqvGMycsyV
zW1mmnWvw7O5I+o5vGgyptZ/VO2On2sFuGHLWPjrK7AI5OcIMaxElSWKBTl7cR4xKrFsLV4GwCxI
NaxIai4CHI1FmkMxN265Y+LW8R8GTODshAgSsI1dCOG0YYqX5pvyvW5H1XyiuTrHeBW1EhLg9Jz8
YcNPCZ05zkEL4NgC+wZZyUmr4Og2ZZl4un5RuTdGJDDX5aRDHLTVgh9W7ikdQyRXOsRjQnTFD5cE
zWxaInVyZ/FQQyoSwD0zsTuEF8hSf4nThHTIKSBisQ4/l/L7x2fbBZ/7eBJmAE2edFnlVC/QaHq2
yl70ZfVSFCjrAkwDxDy/ayaUhx9/YxoH64DPtqDLRsXa4mwbgqgvagzPOst5htk9Dpa99t1d0/Ht
diT5EYOPPsx04hmAVbw5zYoRFmdF9uK5aUDqF1ZBcrVbjU5LM5FstnS90LONy3NJkA/FfKfx9cZd
/TR3aZ00wrlpFtqmTV+OO0dfjW3txdNUN1i87RvthLi1Lb1sQyyC641YFucndVpzvTks8djsf+vR
Xw3nHvPmDTSnuzkdMCW3c+aOJBqZrVs4r6gXhmhem5ePelMLftjORVXovf//5x6s4rstdR3PpNyv
s+seOMWeMRpC0mCkg3kTlvf9uCb9sNrjtA6XfdfVqEN3utTLaWVH6N9tB6nV3dLFdhXjlUXqAJHC
S9aMV75F6S67FuVOngcxXT11HLl3GDGjEa0k51kzjEHCTIXD1PrrSdkaNUYY1DuY8hX7Ik84WWa8
JcVTsLr5kUMVeMsdAASriQO5HZcNAbN3xSGExCVsgW9zOAKHedqh+vJpcGjGM+HMW9KykS/VtODt
Le8aQBYqDB+KQl0pb3qz8o3MNkj7M3RiPO+aYR5ctdgyKN6mZOWX5YyWNuCoGOc2dPBdbJ0pwC3k
1sW8QeAk1VZk0pmTSlVhZPCo2wKv+vk5C0gYY0jTjPGEtUC7aKkvi5rikzxVorxGivbg53gritJ5
aFB9AHY5bR2QB2o7PxoL3BMRAf4BAxBPQkRg/t7pnzkZoXZa6huWt26E8sDHWZU/MH0+uc8RQhL8
P88LI7DdMzwzHZ1BC2hDnxwgBvly9fE6uB7iiJ6aFz4FB2/ACVoN8lB1CE166XFTK34GUiC/dRnY
LBDww7MW+GxbBq8YNYzsOIRwCgB6Ilpq4kaUr+WiDjrna8SJ9+hKDdNDSk/rRkxccnZAu6lZ5WOD
xOW8Oc/70vXwS+divpH1viu67BwQHbmdilpmg6q2rMhRZHioAlkB7IgZIEvnr8qL+cpp8Y65bv3i
IsH55+3kW4Ay5ByVAO/0xknbc5KECAvAooudVSxJMxvYPDI/WjiqMEmBDvXngDBusQNLyHaEN4LR
CNmQcH5ZOcgGxbTtBdTIyg5OTqoU294pEAv79aklin88G8dHqPPo0yBbHruwr0w+lgNzHTLqqgeq
/Z+DwG2dF2KYggcCj5ygLtJBkTBWpPEjw+to5vzpAzKTLb7u4/muZ8RssxjYkbTO2lmfFrbcyaaI
mrY90pqmnXwMh/qnv423TbU0iRd4274RS5EoCBilzC5uZKnTIIQhW3FrE0SuA0HzzVkv+YJNHCzj
lk2h89Cu2GvnAPkRuJdiQEpmXgMOMGhc3Coy2Xn5P46AJZgHHPIs+/ioz7EqQkw3SEf31Jv4YfWL
NXFyWx/phMJIuTKPFK3hXEC7Yo9wPuFcBi55fk2WMs+YGlmM8cNzZE0C/zAg1EYdM1MyLuGDm5uf
fT99q3ucQ38BgP8Fsf4VUv0QRfodUPUJoZyTwHXPEO6nllAw8gmS1pRlUKGOzCr3VrcXHPaHdZ6y
ELhfN79W2HB04adS4u36AA2bPn8435nT9cAdi6dzEDivLQ2bNzEf1XpcuuFmkBgMxSas4NaIaiQ9
w5lhD3aVxZvPCnqSvncHYfM//6TfuYdniBi/iMEgxMdAEuOf5/uoE4ThzFyWnTHh1rbI34GMsepl
5mSnFv0U1AATrfcVzfqjqfv5UXrM5SGCi0v4Z2krD3T+FUUQHuU4ZCovEBLY6QwDz9JJnTk4UYTl
cxTpt/BEzke+1hgz3aoXJjgK/vDZR/qwuhdBNX0v9Rxpr/1Fz8kNiI0PZVGh7a4SjRtHq+DlnDOs
Aw4ZFXwxL/BBrvj8QzihAZRjBFB78qkH6UvquuVascx6ePHOd36Of7ZebicnDYR86c14jT1/GCq8
vrxGCBuQdwRrBWAPqQeMFiPMPJwmwLp8GTMJ4xKE+BoRGN0jHCDY9St53RjOTKX8iENKKPL/nQhR
imh6zmMmX9yv3QZI1knPa1ni1fzYKv9VA+jvezu/NYOuqtdRTep9/twB+u1T/1sn6f9gmyhAg+YP
baJX/blFdP6Df7WIOPsHCaEuwtEMogRG2Xj//t0iIv8QIMJi86MLJFx6/k//bhH9g6INhFHeIHAF
xx9iT/2rReSwf7gEf4VvEiGlZx3H/6ZJ9HvbkBHBucvxD2Sg4K67n+fqkQvm6yAnniDdMGjbWpn1
brvtrAG695fH8jfB85OR0PlaoYtmmOshfPoh+0wPpptnVUkbknhq0BermRnsmusRBYPacD4Ol1sZ
9FFoy7uFtFOkA/7eL+IZ6kEqkoF9CJvmwnWKLppzG0Sy1BgLCeV6DP3pR1XVr/m0rIDnqiXmdsxv
S+ED7UWRRSL4QaBeat1fkjT67s8/63dezMevIpACFyJkISEh/dRkr/IAeWi48sRal+0rdB9SdwDh
5JxYtTDcceZfbBLlF9Nq/7FuArOfCNsuQ3eREu/TVVVhB8bnDus2kzrbVMuQAfheqlTwlTHyJ70g
xrgHNwUcAZQzbFX+eZxsbQYo340avzCvx8xUnk6det32k4EdxrqGMin4QvcLnfRj1awwL5zH/mhV
WP70ZMW/2kefHjjjDFgq9AoEDiz0Vz8rBlsY6mn4NbvJ6HNy8OxkEoiQDs+QblBHTXRzvaAfkP1X
qxyygAfYtsQTvkcF+ayWuFp3g5gbIA4R2ODXNpL5UlE1AGVe0fZYpABHHDntF6v8+dH/87LB+ZCE
GwfSjU/LzOcVTIFGeSnwf5tRM02pDoi4gNDesNcrm3aSmXcjXXJo4QqchY6HxklYw6gLmr5fMRk+
Pfnz3XAkhNgNmOsX+N/vjIa1rNqa+DVPQh/Q6dT0GrWoeCvz0R5gP7jDvETy58f+KTv5uCJ3PY95
AkGPf77i7FBjoR5Fklqv9obDsyrbMJGJrlh4oGZ0XupuMC96CiVqqM39/uerf3rJ/nl1GJ9RN8Ab
jlb/778XY/tLAz8BkeQAm5qox8zNAT4PuZdiHmApv/itf/N0BcHm4vAoQ6Qkn67mEjBoYO7MkzEf
tuuxhnx/KxEYz87zYN2/eAhlX+zqv9tfApfEKx6wwP0PLfy1rtAybrGijkuqX5StmN4F8nl0NDWv
Xb+JvQnbAX0zsJ9G6zUXgO0nQAj9+LD5RfAFJ598iCr/JZc6P/Hf7sf79MSrDTMXSL6TCbXkRrpL
peQU+xgvsGZJStUBD5qmKvK9+6rzjlrDla5dUxte99WhW1Hw7uBe1ffuqRXof3TlQa5qgkV2+TQX
VVSNS9pNNoJ73r523JRP2ztd4P7W/1yaez0DQSAmachP6u6nHOxTV6UTkegFtK/oPMEyMrxSYbGr
/IfOLTM4w8fG9iqmvN1DJDcBlpTBniYVmhyrsTkYqmJnm+5gE5UOuDe0+aH/OF0UVL2W7oJudwkL
gj7/6Vfzoewak/aj50RsLK99tb0tS7nEk+uhCU5nhmeSj/BLEzXAoTXuijWSjbjAbESdlOV76/No
3eROrtVupjkyTr6TUh1Jqw4uoC87kB1tbqWnos7RKcSt040v8WLarOJuNoRTOpePGg0yRh50vwJW
XpLOoOdpajAqTMbyDW2ZKckHBSwWECCk1MemTSrUKr3y7vJCXCvZwDEyj9cFw+t1Iy+UaWIPpooe
9nM0oMLs1BQ78NCAqMh+xIBTtenUZVxEK+9juC1/tz65CfL8RzG+dpg/KH5Naw8f2OJW1/41m91H
Bx/AD8M8TlHHvGlTVetnZMpZo1egLUWZ4Pj94pAnH4JS/7EzUSAxxCKwaf5DZQXlvK0cwpNpULvB
C/dd2b6tk3ex6Q7IVG8ggO28Sc+94HAiIWG5m3OANyWNoMWSNt6Pgs4xeCsRH9DiMl1MsQDW3MH3
7CJX8L81D7N+VH6eWWz/ynhwvYQq4/wqw4sgTKTVMYOUiELjZ7kEFtAOBpR9no7DhaBXAZdxYH7A
oCrz3eHCGcPIo1XsV3UadIntv+fLXnlFUvTozPX1jlV1ZnSYuZa/ywXekd63Am2FrhL0osqZ2vG1
7lNXtL9WS15rAm7DIvSDYeVroYYTRmMTpZ7LsTho4JtjgCZM18XybBUq9HU9DRHp6eVom2zVQLp5
CGgeMnx+L9EKXeC/CqkxXuqdpCqF0hKs2VHaYb8JCNEPFVqbtQzekFUDuurnbLGPGp1Eiz2LUqcD
9KOugmVRUSmGqK3ym2r2bge3+eWE/X6Byvx/cwwEyOrOuQ/yngA1nmD+p8C81o5ahW3CZCV6iKni
+k6eXx9Xzvrw50v5H/oan/ZZ6OEE8ITwfcBu5xPxL6xByV2hsbMFlgpcEtAM0OQiaDkGGBvYyu5q
dupDNbuJqBw4JfZPappe0SS5BxcINJnOSWECcq18h0UKooTcIgft+/zWA2Cf2sElkecjkDrBDjoi
D6URaeMKOGRO7e2GZd8wl6B9YxFZgDVYFk3utnc39y4EcoW1WoeHHo0EH4r71XxFLI2GMdmmOllh
ezSCcjKGcywViVpx0UN+jngOur/DgQ9H+ATvMF4dDXlz35P5Tg6/fH59ZiRJue8Rejsc4nVzA4q5
nx/lqCM2327BI8al47nu76s1eFLte86Lw4SjMRcjXphqv0LPbibOVRvCZReqnAIMozOQ3AGBD0EQ
CUMedRJhuHXQB8DEwqoTvOQ3QGqSeiuO8DFeI8OCY6232F3yUzPLhPvzqQon7HUL6ch55+Ya9Jrq
0SnWJw+QVF7bTE1dtrXlvlbzHRyeD2vRt1GZ56/4Itw7sbeNbu7onC9Z6dRA1ULyAtrJ5dSUlwip
9+E8gw1G6Z3QsP9ZBpvIqoIkCkPfHczRe2etvwfwXIEjVlg7cd5t7+Xs/KjZG7GHsn3EYEc0teul
0n6yzZCNQ7NB4Pegeeij2TlCs6Lyxn3gyhtWDz+QsmUbAO+VrUcvny7H/KAW9EiuGZ6l/01086mT
tU5s1RO0Ub57eSqd77JlJ2A/qZ8Hj32OBhs6mdAxWuanrYNLI/oGDAih6UUZDxu7Y5xj57D9KM0O
oxV7ghAz5dO+anGWLkkLBb3OyQqqv4/DQ0F9SIIu6Vo2D2B14KBLZ3a9hQ64BSyGndxhEgxNzmC/
NBPKjhHskZ91J6Kqgb9WjhzlthyvNv7uNQ/Q/dxRWu5AakMsDvaBmBP4wqPNq6PNnw9gvZxsNTx1
vo6htA1mwAnJJLBSiS7hVryzCqefi5t2vgGKhSyjiNBF3ffgGBS9jz5MuIf6cWScJeISaOqax2Ne
HNTYoFfnHMn2iMppl09vsn3CM4sGx2aE/OgGlnnDAETau2NDd6tXjP4vATrdYcZarLPQyOcfGBmy
xfvueAQEtDXW1NsV4V2LlgJg1bho3AtJWLo46mYCFBoSGH3XUBeGBMJCAvQD6kPJgpsJG2Jzrs7C
w5o/g8ZQnek0wqToWEw2jObAS4hGm92DptbZQL1gNm6a6ZfanttGx7p4GMHEQqxh6AaMoO2ZeYst
Y88tX5KwOkHzJtvg/9kb9J4pqPAgs4mguMfEIOTS4EEdbqegFjEE5OEO/LMNXPSU0c1peATflWhZ
3jZSPxZuua8KhuARgL1Vn/wqj0Rp0xzqYgYMUz2O+94t7sA+wtLUbbr6qog2znZIv49B3j45bD3l
LXruQLqMZpFYqwQqGCOeOgp+2qSQrQI04PW/qJz2VFosklGpXdHVamBkDdJl5lF9kmXwq9sMXCbQ
ol6vgB/v2Vwemd9/k8RFV3Tc9WidqyVIyym4xgv5qxnyQ7AUu2YK8UbbAru2Zz9sL+c4D5zLDmsL
Rn9M9RwvXN/nBXooHVse1qrMlnHc4Zz5bkCaITi8xNZeQIinTDrr0KQOxjZqhi+ntH6vKgL/zDSG
ImUogLpAve2zYJS/CbT/m9CFtfVQN9EazFOP6FzUAXR09NgdqsYI8IZEm8jNagRzBIeeNuIGuToo
XIgnP5TD2kdDqhbWMBX52XMgwiH4n6jA8wlZwtSmmMNonxWZZgD/umygm4MgayIQp2xaMggKBHXt
pv7gAFZym4XEhmzlvlvH6Tiv7hIz7Y4JcYj30LjQMdfoLbRoYTQNOIqbCAAiWBAIb1xQme47h+Vy
H1iUhRpNjD13Sp4pcD1/IYCiRzmAd/DVDAj5m1owRAIQArryfQDmgPj+ei7reVhsDeXcZJbGXBfe
6u19upTX8MpRsE3Yhp2RW52CTrSB2yfYvhA+2pZsXtK2CIkHZlQVXNcNnukM98ovGhMfQMDntCEE
Cw1CPMhRgdn/fnsLYKKKG4nSvHD1hZ4mmiEObSkMHvxYgL5zxFjsEoOR499pz/MTvvlVls/mV1m6
4xXkuoMMHpIgUFd1i1BZYPx0w7hLbZsNRGOp7f0ElsAXBd/flPfh/9w1dz9lVj1fZ1DmUfLm7ZIf
Z5C26lgM8/rTrDlF4lJReZBNOdEorIsAZTc0eb+o8f/zFoRLfLD3kWt5oMuf35+/5FslCFwYxgSt
IZS6v55qOmO/FirxCyhioDHZ3IJf3jw5cpl2Hizdvhj8+X16D68nIR7YgmcElkLc/TPEEDY9sPpl
POOvGL+dZ1fcYShIXUCTHaxl8u4WMo+JI4YvZnb+5rogd4qAcHiQhcHn2Z0WDrC0UE6QNBUGmAfB
zA8o4+HkKDYE20nQY7+VKjYbs09/TnG/uPJnSEtUFRxxNCCHbRUg/HlOl5ItgIqhEw67AKOlBLWD
LV8h/lc/fnHp8376n7fk42kzjwvqgbcM3PuzoURbOKBACQSicPMRcavU6R8aHw8aoowND47My/fd
vB08eA2BEYDJizqd2vBmnV6qcojcdb5eBjC5UCqRfsAoYX3l8zwZXZHOOZzLS7XLx5MPBd+6O+bo
VAbtESrM8TIVKcrX3ZYHl6JfsgA5Jui7j5OhWVjBDp45F7DfSh2y7uzyJqtb5QBGrbxT2K6HUKIJ
64enFb2tFvkP3BYvyWTTyocKAwgSshuz0n9nZRXnc3gxq2lnNY1LRjJUUVKBSD9sIvLrConsjD5/
NlZsV0t66Q6XAciLTdUeobVwySv+I1go8GvyWHnhkTESbW4fz5rf/3klPsCsP6zEZzzV14CRoQeP
fT/4E/ro1F/2K9S3jy53h7fAL8IdWxzwmUeE0qlZphRwY/3tz3fxe0z/2A7cBYp8jule6H6eDa05
aLjSAYhe+84Qo/ACU7H0PACrPUv/fKm/+cE+EwxyqCFF5yPg53v5S5wJHN/6hnCQreg03siua1Ce
UzZ78WC8EY3krqNYbf8duNS0HEVTcC8OgwbUvj/fyfmg+u3JY66IwacowBmG2aXP0taqwd4ogHUm
6JT4V3Kd5+9TAxEAI1R7RWTTfRFpPib0Pl3QA/Hk3DUPgR9/nuBrttbLkQh7yEOtlzZzX4NI7taZ
7Yf81yQxzYLixq2vSim9XV5o2Gu7Tm1oyqZWPblzGhRXIx9YpNvtzmOgTC5jOvpgy3zxYPyPVu3v
t+ojV0JXzUO/4zwi8fsizQKKC6rVRbr4zXJg/kzdyK1nzM6PmN2/39Zmw7jSINAYlzJRvGfXI6UK
+JhVzIvdyjaYIWk28+BWZqniwY6QJPdV2H1vXahjx6bPp8dp9GQaOD2a/3rA8FGpJdwJcEghax0X
yKtEYeiDVyJH338J5qJ+6GiTv1bTxnaoTL07MfDtm+wKctEpEF7ixYc1YARa+AiGe2Ef66Ktjr7m
0yOgZJJZfh4BaIhVr05voRSqK9DrIjr4Pqaf5hGRbbYFXLH+H0fnteM4kkTRLyJAb17pZEtSefNC
lOmhT5JJz6/fo31YYICd7qmixMyIG/eesLSCjKjSimfXaxmxWdx8f+bSAtueUm07pYrW7NdiTi59
0mo/Zg/gZ+2N4htygvmqF9b6BDbROK2mO6AEddJ7Wg2zfLXV5E6WMtRda9raYcrz5b3pSpPlpW5z
xS3d7sYkSyPb6ABbrYSvkoQH4EPkI87uzSK5DkPefGQtbDvJKX6eS9GEotSK2GXP3eNgeo2JrzST
gqpWx9S0OcOdzynMvTNiRNPE7Mzxxn9dJRWTuc9ps6i7uoWN7SeLqrLR0pDqiVWFeI51FTC6l1WP
bE2XFzYYjj+9ZdVncyzFoRW180D4BTOuQt+MqZc3tHV6whpGZt2xkbkR2q3LkiJl1vsAy4UmhoOT
deSpRxwCbfkgRqmBzS6zXszoDVqyfJbGNm25z7rQYUjOemLY30ykUuNDTy3N9CLqRkTaOveS+SCM
rMsC3ETKX9aom/CVohm1EPh3+gtmuv1SWWCEz743ZsIJ2JX+DePWfcuJ7HggFyu5NHLJ39jseleg
3a0Lq3Iw+R56k7e3+d6EumzSeFB77QSTVI1kNZd7uLDqfusNHSdVqxw3C0dDRbUQZTphiKyVWegm
snyxsfR8axlJsbZXJCWUzHeQLur9hM0nSugKjoltj4/e1Dr+1DnyIxl17ZRBSqj9VOmx92xW8Wjg
GsXY/Wtair0eFs1Svyy37wPcaK0eOBPJXUbFBi1w7vFrjnnpfI46psrUmdzT4qQNsCvFNcjT5GWo
2MoUC73Sd0Xp9vvRXIaYUe18NqpK5+ODRDPaLZVIRUm05V79hcGi2eWDnf713rA+94Uu8LyRy8jJ
4XCl1uPchtuyDbGTY9fj6rcPqqzHl2Jp5lu+8DgqchtvdZnop6JrjEC2szxDNkQkzeS4vYyz1/4s
SuoOPsVhBSuIkqXElWmsJCNSvuBqq26rv/aoug52gD1204IdAXr9VGE6pJFtCeUMimO+qpNmfGAD
d89d6bY/xOwSpkYDqR7QRq1z2qTUXqaef4E9NlPzMqautqsde3w1qEXYAqQ7x4qX46mZ1P5pyNEC
iSNW620WmLSsrcPOBEMMk47pLs8mH/S5nrrynPUbvjJb4wts3vUv1QZi1q5Df2VDbBI5GdouqygU
RIOstCd/TNqeFUgyU74mqVfX6f5ftye3CkcHuMGsa1wGaY9Cki+Yw2rFfJ/LIv1kcDI9CEVdLagg
DFj0eZyPW2fXn3JyELs7w5onIhGGfVKTrqaUmKddI4Ys1Ig5x1UD7nksS4XOexTVaSbMhxk4TZDt
e/Yo4oPFIP9Ulh6jCs9a1E9rMwyWW7rinNWK9VIlRXqYQZT/SfSJMvBcY2P57lo/NX1dvCWlGMNU
uFUZlkmm4jhuO/FTWfXMZ500eJ83RqTdtlBy5ap1bowcmWXIUutnMrf8ZbZW7pylbx+wT/Q3aQ7Q
aJmQMM9Qp+kNSVo5qELVgWHbK3ujkm2scDoI61iyGeYGJWK5Ol0zPtIleXPgEcHY95vdvLEc/Zqw
2oAelDyWOXryqa9d0lVYLQQXa5XGikX1D01qsOugrq3xweoW7cVoPZYzOulMDI4qpfxPG0YjHqQY
43nS687P+U7EFl47M8zKaaZHdFM9UrOiPa1s+wMXbuvFYzoLm0vN2MwLQ7nhzeAfV595MdyzQm5v
5HaWa2FtFWMSxKAZQW5NLiJZmsXvhFX8ro6+MfdNNvak8qYQ8jUnLQ3yclPQdxMs+ZpdePHCJ/Ws
Krjo3GUerl3Wbm89bH8Py7+GFC60+Ta62YohnhqLJ9jWNBspYQulMBngpePk7rxcKx9U+FQhHPru
UOjpzB1vOoHMx2xXVi3W3NZz8bV3psta2EYLSk9Y52nI3V3ea86ju2mSwIAmAu49KwKHQIo5S6Yn
x+VAnabWO3rqWpCt1svXzG7a13IR5VUrly5KhmZFax2Wd15tRnUFdLvRKM1gm1z3oI+2E2DvMj9Y
y0i2R5VKCOBHXGYzT3hn8KchtKX6G/TrNtAHmycjZWt+jT0vgU7iBnGaPfbI7AvaYcUnEC2z+rD0
qFZW9W3X7jW1C6aE4may/k7DFI/nF6H0aTLVoGdQMHtkevXYhW2WYYit7llgbqny6z6gQ7kJTUvj
uluCLj+q40PbXDdTD8Tw5BREx950IuGTciayrBoHYZ69/obmqVYveOP75YYaqK5/Zfe8qLGdh2I8
ifTYMgBKasIYCoGAz9Z4Tft/XRtUqEwEQpLxBthbEU/3OJCjnS1tCA1yRxvW8lQ7a9u/0vptttPd
9pf9UD0Gc78cxg4HvQ050G7DKmWqZPfvqUlFcZ2NIUDO2d2xXkRWfH3ZixohmGs/FJ7TR4KT6jL3
xiP56QD/c5QZ1aPqrAGm8VOuXsr0q0yMkC82YbohqAzFN4frVvGqJ3XQE+gujn06RUQ/Q3U5FroW
uSbgIUMLdJ1Jh5Q8zg+9eq0Y0lb3Kbi5nz3CRxYfQBlYJaf9MvqrxVOZld+NstpvtX8ZeS0u13+6
WYTFwk22JlGqP85E38sXjvOJko6/zo0MRZDCst48hUZ/nk54h245C5T0KkWY/2gzFnOV44MxyIeF
ONPI66IVdTC30Ti2/A4mR9aDOpfP+N/DzN7IXI+BVOv3NVkDXavOqwIVTRJx66snD9/CMPePBUrp
lsxXQ1lOZZ9w52/E+3jSFPBrN57bxvHL+qvO+5e6lu+Fiy/eJFKiDvyxN4J+hr8u8pxuTKSz/6qt
u4iByDVFnkMoUFUvOvHVrSRJ5407D5wTyRJ/2ZrQMtn55xU7XdVDpenitv4p5C2t3zTqhQqstxh/
qE4jF05/mT5YjPotivphPqDu/TNJDKrXrGEYtHq+Q/TDrCTMq8UvyLFnM7MbzT4k1jagHlzSptpV
LKfQRB+zvOQx6wd/6MTFLrIXrU6doOA9M/LutrZGUAjlom4nFmuEm1LHglBDY1lhmyi7pbLmB5Nb
qUqNyOzL36yrY4BbcVoUpCE6v6tcP2FBnM5RmHs3zet3iYcKrcEb0D6c9rEX3k5ltGAhRbuN5duG
iApVDZqS0aV0Ltuo+gZhYNsyTgPTkbb99ug7SoNTaXF8uuVgnK6NmgZlPt34kX2le8+LP0f9AzCy
Q7XlAXTx7C4McqvbRKS4WuYdQ91o89qrcR8O9Gvq69k1M+XiZ4q5y5f2oSYpwl45uvqe3HvpG+Ya
5iykMeZ7pfGKMPE4bExEAEmr6urb7rSflWe5zjAD1IAagDFkGvXihdqJqUMTzs1eGYa9o+6qcsGP
n+2bZAs0ue2MmX2Sm8kz90In0XjIxzL7t2mXwWv2pctQ/r8xf3OcI2sh/ZEPjp1fxTlNWdNcftQr
7fCrMSdxb5OC5/T7zAczbpg14EnjMmQWyr3gujUOfHXkpcEYr6hxJSQTFf1lYMWwrnl+upx0Yl/K
xCNOuqhupkDYSyDvp4UKkK178+ZHna9WRmq2NooolY93lMPwtuROWFlexG5JEltM783qnOnavpO6
X7PlWZ9S4NtmPFPz02hE/SQNX1cQcWvseZ46MONd3LglkJF5wu/6WypFWPGDFNo/QD22k4dNW9FO
W/FKl0VlGazVf3W7kSs7SfVdcx+9uoFGRFJn4tv656rnZPy2jNgmTpmyJGn0NXfnFHVsywn4QJTo
Ob80wXX2gWhgExDY9A+3jhTEREnamolwvDg3ytf9WH9MRkRWKlnemNFGmnhc8q+uOQgSPaxfCusO
B/yHWBS/JCw8F1fyXaW3TzkP6MlLCzRlfyFJ6hb5tXGvhf2iD+u5U5/U6rNh5KyCChLPK5d8Onvh
PJS7lP61JIaIChdujh4Z2BOUZIhmwuuS87fBha1a/CJwxklr+o5eR7k38B2UYUbPM7INsfgUMFE8
hf8x/9NraAXppaqaE7I+w++W5NUYOC1xzq4L7MyBofLsZC9p9eRoT5WKfRapo8M8wv4fHs9yz8Jv
c9B4F0d5U4aVeJg8ZdrLLID4CJUK5m82/tUpW9l6ipiNE2R40eBbifS1m/6T9dlhci4bYjtd67fe
y2jlJ2bNvmN8VPIt0ce48B5UQzmaKanbDntoPZMD0uN6c4MhNQ5ts+1NfB2efFzNLGKR6bM54inJ
rUhXCG+mv6I+LR7hGbSFpXqpxn9jMUdanj/X+XnhtV3YNuX2AlBDf5wAqSwsOk3dYJnXSJEqdpU5
6Je/rJ3pvL43yXmenU0deDzx1vW3ZuV6Mvrg6v2FrQSCKd2ofm90Yi1HRKM65PG8wMq3yLReK2mR
kXWD2it3hKACiGu+4t46puappsW90HdCGLva9vCw6L7bmLe6PxqG8EusiUxfiHj7TIwi1/m3eDgq
PtTZxXUCMkU/LGaFrYrInftfLhW/aV6H9sN0/83JTzOTeHFs0DJsFt0emEx0i/s6aV/ZMASzivx6
/xyNfQ6UTalfrObdyCq8GmtoIdpCjtlphRe2dBX5MoYJLcX8N9r/3efcqJ568r3UfF2cp07/r00+
kGmClaQydfjjOPJFdNKrXq2R05acdRb5XSOgCj5m+Vvh/kiDxQ6jHmiOG2iYikbVDDSSq/eSnSOH
XAXp4Q5iR5qc5fJfSkJhUl6yGo809ZOp/JnNV1I81dMjKJx7ftqnnNm7uozMTQlVbYuF/MPXW2Ta
juF+qBl7BZctE024sMOw7QaaFrvfomK0saKcporOzolHvHONx1Fl/arOl5mfN4BsPQyWxUujkl1k
FT9OFozLgy70iFppt6mfjvXrShpazwsTDhCdYynP7KgZn6rtTekZu49FG9qSSnPpbewpdDL32gTM
Bapa2j0VKtKPrO3He/fVbeuxs2+1UsSmDZ0gXcItfal6Eequeum2CUSCE8xGE+JPeTXKhS9EFenN
p9P/k1X3WFUdroE6KBR52KhQau9guzxUE8tfes7oobBmImlVw0+rpwwq531RPHmgPRygHaXmvC/V
V2q5odierVG/Tt4QdmTgBhSOguB0Q2qOPDCusC3yGEjj3joKZkz19pAKrpj5beyudCMxnv2oVaOs
/ROd8Z418mNtDyTXd8Iagq0nRNbXD+zcDBvlvGTP0AP8OmPQDSjpmFJhNNWdV0BRLpjAQwYYZ3/Q
ilOaTw9p/jxWK4/cIYLp/VrJEi7mFo+J588tQvSjsll7q9kOWXGT/cFMEwQ9Bpq6CtWhgFXexI2l
XbqquWmLHkjbeZ0L09d63EFwn9Sxp4wffZ21Kdqq+2ktQ8aQMZyoXe1iM1mHRxprFhByxufDiRXo
kYfrosy7LzJrca6aVjip+ZtdJr9a974uV+1e9g6/C6QH8edgN55duAp6zvdxcr40bFHN/F0DNm/m
bYem6Leb/bAmw6HYtFMzWxT0ebIbZR2jDuwV2z4jufuzyp1ZOWGXT/gRhu2ILHXssungpTdBat8q
3bNhNTABmkslm3vhTYHtvuBj3FV2sXfhRxgAWeA4HOaaXV/eemfN7FXt7PQT/3cWOPeFWQp4P/zS
VYZVztzCiquylz8dubGMtzs1HlDro0m9yI3PiJCvpsjgzpRwOE2xAB+7HtvnRIGmbXsrq0KWZVcr
ahfFbnOHmJbeqaqfUqSyxjtWphONJldYpao4V+62NW0keCqy1GfLRTh74Ki28XNo/2yFvgRiLNrj
AH4hwdk36HQrqbQDtTH3W8GrqN8U7bcfdtgV4q0QpP+7WKw2Z+7C8bPtCkaF+FADkwtdJ4pQGs4O
E+bOQ4WSTRMz90TZ1v3GnqLcYaN1sUWrxo08jlcuv0tttQQZjDjz+HO6fRjMKaT3PY/O/G6m261z
EwNHkHZW1+Vt1f7hzfECwoFe6LXjAyyPCzJm4Nhf4HX8uuYKmdzrNKR/YzPvQEE9TUTaee+pfMe4
Ld5tsmZBOhf4XLkB86H/rntCo8aq/NtoEz0+oEQ6r1Nt6ahEU0Won+N4ddz3tMlelO1POm/Fil9y
uOZasZsHJ9KTX9YTvura5PpV3RAaNRMtoo78JsdjXWG58Fl2ULRJTvxXKJh+lMwf+k/FZKxt/7Jh
/YinoAo6OVqUY+q57r1d1TiP7X0pUV9ibjMOpXqy7m1V68FvmA7Jwq8hh3vIeE5OK9FRNM2d10NU
yB1EqgpXPOucZwgODGE+LWH8zAIslIkU1A8DI+/0VmfW0dNKda9oX4bl3BTqiGWDh2IvsSqHPJoR
YLpsu5W4eqrUDprU89ec9KPWHpOp+LDb/NMcKNrwR28e9o7SIqTNTagBLvLTvA883G9dvu9H4y8f
sKblKRgoICG5JAe/zQ8QXDDzbH85ZZM1eEfRN0wt4a2UX7az8CWy912qhkImF3BEDxKrwDzfemE8
shRj3xnnhQNPniAgI6zST61mbLt1ALjhMqQ/7lhHeveHqepsO1OgN1AEsF0VlrtX5+8Fj4SgVtw4
uLlUHjPqaEe5mqI7NgPXc+H6aJiHLh3/6qTdr7RIOiu/iiR/yDsbtFB2dFf37C0N4XtjaNknOFJ/
TGMeyIZ8fTWTgZ3zmIIlTngzy06dSDYTc6oQ7xylCNj3HUtHu3qulsaYz+S5yYxs57jzWRSEF/l5
dWuKBKgAl1lDrKT2R6aK/TAw5fYXJ0epEdnAl7oWP6qta8/s3brT3MxjhzDXorZ2XYhXa6XGklfD
KZs/svLwejLvG1tocdnWpvobCd7vWYsIBKlmbGGXw19jKVy5mXzs7eFANNoIyiVv51dd2EaM45nX
rDZMxExOA9VYx52esjJZqbPsdZyKV17q6d9i5c1If281Z5hsxsXEuf3MPiHvNpaK+6mXbbO7R2sG
/JHOd5fob6PdxU5bX5NVjZNR4y3xEkrXaVUOcFWw/lcT7tPsPgtgwn9ZzUrwqxfyGYiNce0dqzhp
rZsEqtfd9HxZ/bS4811E85yZiEO8Lh3ml/wi0+Sz9FjeQkvHaD6VxeDXmvM9eeR4u7EIFDbf+EqJ
FDOUKtvMVqdB1snMs6E7SWCbgkCpiGZz4NYDIpcJGzbRSsu44iKBCLDgJJuvpe2e+nw0o5KZz0/r
3bWltDzmk/NmT4K3JW2Z5gt3eq5Sz3gFgQbRHDhVkHQTxI+Cq3buEHuRR1q96s85q4N2I1bRmOHY
2XbHZ2ORX6Le/vptsoOtGPalkz6kRXPNHTtsiqF7NLdxRWPLUIY3tYQAAsiqtYvDCtYkZGPe+nGP
nvgLa5x8+X+0j4bZZmJHaWx7rR3jvyyjkkYj1iozdI2xCQxOssTe4kKT9mleJL3eSnhPraanzsoe
Sm5OOSfPtWm/z2Rb6zWLlgKUYKF/avBdgAxyl3a9wwlluIfKS15t0av7llZeEdW/SS0LpEOmK3Kj
/Vft9XVUdCvKVn0AkkSLLdl3auccXeyFHZ1L67Y3ldx6tLZwOwq3lb4Lpzz0lkXbzfO4heUg/0qg
ZTxKOYVtUf8NnfrqOomMcFm2YcvTr4vUIbyP47fxiOeL5uxl/MswvJ24TfNHJ3MfKo6iXEWKGcr0
ZDoMFpS8MsJRFDO+KxvBfy3UZ1cWIIhcbI+qnPTDttbtVcHDHQx0mSEJZkRm0WBKFPevTsk02Fdk
v0/pBJlaaH7a4vxG1uLkZ5C34sEq9DVvIpRn1kSbWh66rUDAA3ez4vj31YnkuTFuIrJUIsIVneBS
FX/LrItmn62q+QbiuULKw4702GSz1wXsSsi/pIAOSZFh6iAA5eausWHXPQIXW7/WUJtsurTaLP5J
dbEQNbKqe3Zm1xRnMMXG3pw17xHAxNTS+6acNaJyZ/fba+kSqLS81Ikq4hEIvz3Enl5uYyhSht8Q
YsTnnHvWH6kCkglb28Q6MrQaO3ICslWpdEHhxhWIyjUM5hl4H+/vZBs5m6Hut959Zlh8TVYNVRHb
SL1f3HtPPc+mhmfEoYFMjCq8WxFDhmGn8k49VrXuTVbtcQXm1onyWbPkzPfdHk5t6fEiJOUzaJb/
bGGG2goHs7QPW7dECysx/VyIiynFmcb2opTLrbTHM5OT7/ZOLE+Vi7I0J0ZpYFPGLGKWvMubJeZj
/g9szcuY0xoNXfrhVgvgAgmjzJOIEbU3faYAIialep/U9P5ljS29j0z1L2PUZANdN2vyQFB9DoOT
Kn6m6nWslviwOWq90C63uLkzJ+y6TDkNxbHtqxtgLToYI7JSeDgAgjTYXO76n2bVZJ60W1kYtGCg
O1N7eCtGaz5Pnb7uDc/9LQbrOycEpLdET5oeEUDqJyZHvrlQfuX951Ca38swHpe+vBAiGr/LIq9u
KZlXDYrspNM+APUS9EmlXD6wYkkZ9Y7L36ZYcuXbPbj7AnH4qKyTTgqrsQKMuydjXeN8ExXCPgOz
vNGeVwAIQbuI32bFuq8hBAnb2YKKvETspuNVIHjiRR+wzHBMXbr6zu10za19LpAfkIcLTzn2nvuw
dZJgavmfW8jYJB0Zw5g9q0VvP6ODNLHWjTZIuztfz7I51BGpcLKMwLZkdVVmEilGu+7YE/vlDF2o
GE7k0lw4OERa1aV2yvgpR/XHc+YMBET9SVl1K1xn9Ukdr6Qe3MtgLju5/iskWtLdqj/L9iykdzGb
6QKp82DiOA0dtZ1CuKZhkjAJL5OLN/O9HlbnuVOKaz9jHtbbLzcX1GtaYeH3TiRDFbX/VmwVwFE/
tBlpt/S5HbS39L78b93SKWwSSaaq7Ue/Z3HS/Q9tX0ax9rjrc1RLEtTvomz32Tg3h8oqZZTUiXXn
NzGsBi2oTFOcNjUPwq2XWLchK7lI04x6cEsmZvGp5j36uY10b54ML6vnQC/lNUvm7c2o9fFPGi0Q
tqwdIxr6Q8MOn8XR+tjDTp5Ozj4ZTKbd1etM4VMv22nWH7XxMUFIMxT1aU4XVDkjcvDhoTjuO8d9
Vjts6tOV9fV7QRLN2cbTIkDRsfILfUeZ7tU/05vYgtH6nKncDSWOAm49LC5LcwdcMaqOXO7TLcuf
8SITqrI0XBtlSkeqfLtidF5LN32cLPHU5hi1PXOJR1Yo6dUY24sWET2JJkAyTsllN4/XQWm+aCk5
f+tDxmBYLF+k3LHogV60UT/H4gCS7NEUrxyNMNRgO0xYVSBFegcwJ3vPFKo/5eVVtt0pB+VgLvbB
W9wdFeejQGZcqymc6+Wcq8rx3kKRxAwUO+EWQ0Mp5BWiGcJV89YveZyRcq/lqZIMKgb9aczaE8Ad
as02OQF78dV+iNV+O/eLyRG77G3CeYprfY7J5Nft2SL3LzolqAsztMhB6iS7i3wjpKKHa5vGc7NT
7C/VLT84jbEWMhbCue2Ur3PZX0zm2+J1aE712FAEu3GBz2stVuw0e0H/bA2QjudvV/0svCjf3iv5
OegvnrGHt55UR4+7el4hUup4QvYjdbFJTEPaEKfqIuhNAK114BbM4ORPIwC/YLfqBB625Vo2rxNH
Xe39M21sjXR5HiFGdz7MPSYYOtTiLn14X1Orx3A7A8O7us7FMc+j3GXjk6Yf2OmTcWjMFcAql3Dz
iXGVh16XyY/O/ZTb40QMY5jQv6aWuMpH75FUkTuDIoNsre92f1CYeV0fG/V1oaFU55422zqajTwq
PGvZk5hnS+r24rLCVLKrjLhnOVAgym/Te7FmEUARoaCwAi3jZa2pV6s+KgnV1M+W8aoadHQwX5Fn
qmfLOdrjQ7cc3HvcsbthWQ/TmU0vRsylSe+5BIpJ3EY4zN0z6lTeqOc+T4JmkD77YMfyfdavQzPH
lXGcakYnZNez4iMpFWhHfxXlgMGoX+0f2nyvoMbXzB0ayYd5BzNu3556Y0CzUxa66EOKIOdmR5vx
nvlf4x08JPR++s/pd9i693fcjcZTKYmXUk9WAWkUv1ZVUAkiapFy3EuRTve/PHTTQ1kF7tyF4Mse
CjQzKiw+3Gb+axZMZ+5nVvxMNiU9s96qPNcVIVpYrYJBAFGi6Rkx2q9cpG6GbeaMGopDQsxamGM6
cuoRXaaPHOZgA78JaoJfdw8NHFFyGCSOwhad18hRi1DfJrrBe6MgqjORGX8qv/TJPeZwqtN1Cfu7
ju1tDPj30r7k1puh7LtiCBUGvZCY5/Klt9+M8lJhFbPf3HUnNr5ilDFwz0aTR0eE0Zt9E3ZvP+b/
dUj6A6/7kEGM+RDrz8YhojUisLqdURxHb9fY37liH21V4zXYa0Q0dOM1M08jLMchU31lvJWKF6MN
I5+WfgkAcFmvmQGaXO48GbV2/WZ1DxQ9sVargYAdB+gSnbmgVo7L3uAY0PxOwfc+/Ggdv9mmoy0a
QW1L8hcPyVoeRvfN9Qx8JjHAVSwCQWGbR8/6bNMXo9UeVT2wRBq2m37ppynSoFo1+q/a1IHjiH2h
FrvBCQy98w1sbzoeyFAMywOBdBBwK4eqqJCsm2l6UDtir9sE7eAux/YHgwod6+MDHU24ZvO+mpkd
Lxwd3dacJnM4gj6bD7XsnnXsIBYnTtfcX3LJk/micPJW45D1TeAyrdTLnQ6JTXd+i7nbIzUqKyUh
vKwyIaqMaSTPtD7yCldSeGDFozqJ7xk7sJh3Ivit7oDocoiy5XrXEmscszXiVY6wfETlJMPewmHh
/tylb61/dznFZf+QEqhw1f3cfCNIHk33qHOSldRIunWr8p0guDKo387ypc3i2XDAhFs6G3awfsl0
Z+ZOrCWQsSjhtfrT48uJwyyo8gmsybDT3DUkVQ2vGocK+cy64ptZvVr9u+ctt5ZjgYcDcTaJ9LEI
lxrbA/OFvmUOQZITRArTxTVIUJEThflPZd3G9UeS5WyWBKhzv9dyI04WBoRLf8naK8MMOd8G5xFS
tQuTUJBFq1w6qOcGNmXJISvRt7XFA9LExzmLGLkC7CdAr0rzW/2sD/Qjb7P6WLKfgm7UV8xD2eNq
NA1+DCy9332Be2TFmDlzKaq//bhXyk97Oy9MzsQzb2I9TIemJty1vo/l22C3sdcrQZo/DIySEuTu
Drqs9zMpP979/WYm3bwrwo0thWRT8Tgz+F6sV2eJTGxUhlEQqPvSgL5lpEcZ53TGbkEIH4wsUpct
7J0nMx0xIsWZPHSjDEUF2D1FwvyatfcOuHzBKZtwEqy3Dbqep3wRqA5m7SVT/gyQxjji+nwHHLKi
saomey8WhAldhmnXhG0zHnt8140LZ7YLVefPSg80h4z5dx3j9IYRKIu9YqPbyZGxoXfJ8ljtnjoU
b2sBM3Yo5LuonEhZmEfLv2RzTxL51iJihNeGhsxvlFgUCOEts/eN4csLCjCGwAxmb81VwyNIHqYK
9DOz15aGXLPLwzSK25obaGYmAE4V+8tnx4TBVixW3J40fqjEerIzpu4Mef8TGYaIeq/372X5mGiX
bEDEGn5cYvqIbOw4uLH7LVbqNNnX9sxqeOO1UfsPgI83YDJ03klQUR74d75m3ui8ac5eM+xn2501
hrbUiszumvJJZEW8MgJyK2U3rzMomv9xdB5LjiJbGH4iIvBmKyQhrypJZTdEdRls4iGBp5+P2c2d
213TLUHmOb9VUO1zyt+b4uIar3ErVk2zLYanITkILVrZ9Uc7vzjGLbdeO2IL1R8zPmvLqdt9jvlI
ZOA3jqiAHF+7JlEI962OKMewVzbrDTe0zE5lFwwh6KS2kuOLLBDqiDggIYnP8+rNd24Sv+kvFZU0
+GseRkT4l43UoMPbH+1RK/gDXbpc0M0m4btodaTh5E5gVIawuGS4S8zv2YhXlvApEoH1Ef4cG36k
2mAi3MzlxkobbPf6epkpKtJNDVytpuRQ/6FseOieBFFj/XVQvkW2S5pfkyTwqrkOjrtRh8/ZPJfV
zZ1vEp4XJNiEgAJ399NvtjvfdqcdgCYbFScT0SYWR0+3njUNnvnZdg4he77FK3M0Cfz1quGJ8Kh1
66q+Nl0YFLT0lDuBq22LvPZTca6yw2g/DzoSqzljndn22Y9TvdTqQZeghKFfVM2rmD5zpd/q+jPA
hw2L19bHoknXfQmCGf4o9TlTnVUbH9pQuVfNsew9njWd8AnSe7OtuyzRXFWtlWO9gyntv1pdrMak
e5vhD4Rxwvm7Mr1rY4z+kIXruPbWI6BEm5YceccwEUEhPl0qSFqSAQu7I/Sf3clTg5kQhtJReQbS
bTgnG91+LIogLWjpBp0wZgkG2Zy4CamuJxA0EYNRDi2NyWQ5WE9ueh7tn7bNuVXp7y2QW/Y6G2LD
iPDj6eN2RIpEFD8qXKbbew163sfg8xoVDOjzC0Y3N72ZxqvpAFHZWxxZqPo5BpIaUpjmANQ4dFwE
ncqq/JZ40T5NBgzIRwfSoqgOwLBYxq8ED6+5dNhDGEHrQ8PQqsaFP0he5JaoDLTZEQknOT0U1SVL
Lqgkd4NN0UM0+qYVGPQHhbRSRJLLsiMzHWLS2/cKFvk3cvtr95Tw2xv1c/H79vpLzXY1fzKHNyV/
uhdO2JQl0x5/+ng7eNEujg44HeEJ7o5DPJA/QJnrSHua+cPJ8MciBFXKJUZ9K9yzDsEeDczTegbF
Pa6iemente+gcubV3pnVCGh0V0i018N1qeK9qt773PJFGF7tRn/PyqUrftNpxravcS4l9lbVN13z
qdScuNI6WgM/RUHhaIWWRLGB7BthMtTeQGRegaajaYojhoBtrLe7WGG8yPuvVIzHup2LoFBLgntx
gwkTlzoYq4WS0AZLyg1jr7rypw5RdkxpGNCL85yTfSHxtKHADr11kaRUSZjlhyxMnZlUllxRuN5S
z5LMgu2LRZT7iv15XzdTGK7NRjBVJPW3qzomVRjzbSmSxVDwl5raZbSL8hl5m7KbC/cUOvnNFsAn
AgP9iCBg1IutaufFIsu7zYVynkgnKfLyJklu2iezvfPsxre0fJfwDsSlWLez9yon7wTq6racbwkq
K0I4CQS4KjG61oHIDkRb6K2IVx3FQUGNCFEGOSiDUeKHxVtadO5KFcc8Jwyk1sKtU2iENsfer9O0
QeuJbZh358bkQ27rS1LmO0Cofct7QpfHGz6lm5Xz7rTiydMYzbzmDJ1MUkF0CVtElnXV+tFocMHP
FduWMa17y3mIhHNS51NH9YLGyvs12vLQqZKjZv7sMnnTBoWmCiRms0vgc+J30Moub6HBX8CriMwR
K2sIRME1fe2yD0sg3qz8lO8h7HvknTOqM33VDwbs376Lt9N4mGS+FnMUyNhem6X5paYCKVOy6eyj
SYx1suzyBGVAgjDlkf7pmT4nDO6ulBoVdwjXAHy5vs1VvD0g3zNs/WqEoVk8CO1jBg1f8lfrjJif
ENNC98fNCEGjjE+ljt2h4fSHpXQ/UcAPqPK4tabOgt73q+qpwWdTBiMULq5AY6V0lMxoG30gd5gT
mRygmbKdT/SM6nRBj2K5XxYdFNFfWx+EfKX8YuovrXUmmaaMz3LeI8uss0cFxDkFHiHScVsHOQgT
8oqmv+bde0jkfLcQTVtQsK44xDnz+a3g+Ipu/bDTQ1Lh16W42uFZ/RHo1KZnqW8RFEp7l7intj3G
CGhIjGiprHTXnC+t9ewSLMQfzZ1WjDwRzAqi03k6oQuB2ZvtA+BCKLZR/kwchKyPbbafhpsq/9X1
hYBY5kGWQu87J2gZrb9NAkQy/1QaCuLsNhjPPLLQprr+cMhdYBTKeDO7cq1r6+qTf0UwTo+Rn807
/RzlS2Ec1DiQdpCxAdt1g9KNh5pB/9F4ex0orV8bTK/NmzLcjf7LEN99fKERG9Lb0LrNnNL6oK2n
P2k9NO9lHsiqZkDlvO910Ki9jerJ8/50c1eWu8K4s6ILwRK1FY61oYDCiz5a/VKJ36YFRPsoaMIZ
VIXcYEQ1+yL8oiFVT3+wfOTmnTzrPNyoCWJR+aQgVaRnhUbxgtIM9ND4eFXaDpB4WkQpJOOfm1BS
USAKGH3PsFYJ2jrDuJmstlqtQ3ZqTI8bnboEBDoSfQu6uanwk+LbpDTCys+adcCDGqbr9hUxljei
LPgqib7qyKnpdiAnenkhHHdW9lbO72W/GrmBVykC/6E7er3mTxEFNQE7Kel5EbKP4ocVSqrVWmt2
FIrEw0at34iGIiwmBjeQLGa0cFXEmH86ju91F0kb0iA+U2PRKD+70U5Tz7VcZdVPnJCgRRWI+8Nf
Cw+CktILtbfLvVd/Gu2lVy8qKfg5/6l001ZPTnVOyF/Q7U9QGrd7x4RRohNTAKrPBJp7cAY4+WKO
AhJPuCNQHgyziySPtgmSJti/r3bxzIUBH4NQ13Adv/bOIQP4LzTG0YBy7YvN0lA1qx6A86OOIU6Z
K9x5b4pDn3Jk6p/gEMTBzM4OGcm83NLVs0UXpA5tsKvJngAOJhVHOCWRly+t/WGAGzTWYYw2skcs
c6NDwm0Q6tCXw1YiT7p4jzj6JpcGmW0oj7P6OVuPubumqDgA5bJdJ4IcaWYC997l59y75wYiDaY5
/jcYSaqfsxQgplmTywXJFfU7rwXtI2bL3lnmFjpWzU9admDKccKTQJBXpqcQZMZdkS0fj0ER/lVw
oxVid6Sonv09uCjBWdHDj3ISAVlffpf7hJzgVlyn3XtZfaTI6ebwpA3/FGkiszllKJqs4UNoJOBv
HZxzy1FDzPL0R4RyXJwLeGPjJ2VNGat9qbp0U2wMd4ulJqTDA/DT1+tndbrHE492UvqYO8Gof3nt
xwYTxI/JYB43jxF1aJcPqP6PGfBy8pFA/QIPtPln7WzgJItlWd1YJ7UAsHst3Qo/AlYkcJ3Mw1i9
U3Rix1FmY4xx6yqwR8wEOzPcIeiguoucM6DMS5O8V8OVxHh5Tkn6J6KNEI6mOiZL2SqvAPtBc8+M
TQpF66wccUbeVsrNIhRsqLpGDXOp2jNOr3WW6Swju07+0R6wqs8Dy2eGv9BtnU01fU+twm1TroVS
rptoIo5kp3dMJue2AjzLSTOhI8RaA79YtLapE+cU7yVXwpuXHuBarOEkTN5Lm7ySJ3ZhE+PqHLhI
RyTSNGtfWnwi2jnWdiNAKpu0Y73FS7FBtbNSpMZonGX3lE3/QmRFLemtRDdv5Uj+e032lFj6JEoE
iMTZuHJdC+u5ceXbDEBWpTn3AG5bdERDB3A9LGV+FoZhxUHMbNBJZV7tbjG6W8bOzeuDk+Y45vtN
NOZroykOWH5gYGv126nlMbeqsydi0tWPGFIk7WZwyYgXSJfaoFpBTESdRrRrQf9NqPiSZ86od7mt
7DPPCVf9LHD/99s4Ch8tyildQ7bHRa6RQjj2zU5gBFZz0pxb5lVocgrkgO9pJeqJMGjsV92wfkOh
r9LpFFt4chJiBwhGSbV7nsabeWnkmAzQ3FSuu5z7scca4B10gH0KrDZqZG87q4AZeXPccJ1w/mWc
3q6dnR1HHiAet0WhBUXW36b0I1TfEXxdU5CWDAW+TCtGlpaQOvVsA1pr+d6QEkEC2Ht5U5cOLRdO
LPSp5/GZZdHJv6thEM0Hqtux4VG6llwimxgtw91ELfQJaaChPxu/rIFZK44J56fgPbetfB2pn6r4
mVV3YwEuTuhwR+VB6doq6WfEfvOx4W3qKbAXaRaoCp4WO/0Xiywwq2Okfs8Mj55jc9+QuUOYm70k
dVE9VpkOGtaD1Dj6dDIMnN8hrV7cXGzTzNoz+Gx0ctAM+aE3Gl1O20aRSBjhQal9GxJBBQlRCXq5
q0wkPSqsElU6dyuV3/hXdzMRLJ4K7OjV+ZrQVDpg6o4dBiGXp98q0725Y/XWuu1hJFio6NVzG83r
gaB/ozjJFm0e6VU1wh4P70MmA4sWCtzJ26kS/kjqU42ZVMUA0hrZ7wiHlHYMp1INSnZTRbtZVb5N
wlNdPyfVTWjo6acSaqe4xnFPbmJMasRX7Pb+nHyarX3KCulnGA7wlwd1MWFimPeCbcQj7WbwKJLK
lqFV3RnVTNOPF4xoKrLMOOayYfHJcfFqp4xQp0SNFhP0qsecVtaLQQTgj/Aphd1fTYoA/s+f5/Bi
DGxmhJP/U2ipMi0R8AuumfXaxtaub2EMO7lBl4EiNKZhhulbPni6nOoXkaENQk1rGW8AZZDIbb3+
5urfWhmiDmC19uJwP8W8QGRLQBAz4EU+ou8Q62+yNQ1zBaGHY54GKiKpljbb0cE2EWv6vxjRel3j
4GgIuixguIApC2wVcNqd9wgdP3IeBd85uvqgL6JjHhfPdkbVAOtwQcwSJT7rkXFIlx+y30zqfq6q
TV7TaQPT4HjbyY18JWRCq5gG0stEgJoiHKKeql0kkQAaL2ZznKzdyIFnshNmJniCCn0xpsBrMDAZ
HAjNedsIzghzcJuqO1WFYQXQqdx3sw6fYpFT4iWR7wLIat3W7GGFKCEKF6k8kQyeBwuKIWuI1Fer
tKnpaYGnv5T6VuavTt9s9bA8pJq5Nlqe/KrZ6Fa9qdnWYtP4KArnrntwXpJTLnK+7IRdu2TSj0ww
xyyQHM0Z0vp4WJIAoyBTkyBX4rNpQJWkLM9ZHb9WqnlY1lQ7Pxv6A7MmL0cXmNQOuCFG1OkjmSkv
AeM1AZ6GBI3+qZDpvh+IJliyDOqw2xmo8J3YHulFlBubrzLNqvXAENv1WjDrL27C/2db1iOrWAZA
HciVpoRF26EgB+gAyi7xPUy18SRL4101ASIQ5wRjN+xygvElxgcFzXtTf+pTfKg4FB0mCGB8Jtho
58TqeiyspbRlbZDXGqfJ1k0IBtNavlC5w3bNROydSVX2LYnKCOlHKpuJ/2+C18j2dq9tJv5bIldB
xGHvbBscoiNfc9qaogNbiD/mzEHF5tw129nZCme44438goGQM2C/sceVrvlFWT1LK0Spo6CB5k8Q
EsAVxx9mrr5HMnwhn8anT2vvadHT7LLrz3WEFbG9tjTA5dAXLuRYVItzU9knjeOnTZg5LISTfKtT
HJ0VNd1LkCM7nM+a0d1jMEfcPIFO5IwaxoEea9e+DIMWNZvZ6vs0osd1jo9DBfMZM1O0VBC4vGLi
OyTLTcaEWNvNOSmaS+hQTEibrerygqX9SpKoZfU0VHorJIE7S4P+c6NtBXU3LiVYpkmH7lOKL7IU
03lKm4Ntxy9JkZwau/W1VgbgapBTFBf18JUKvpZsPgluVNHvmo7LMrkZU018DoGzeOGtKZiheaeG
90tSVYWdK5RT4AzxmvvtySrCwOy6k4W7bSw+ojkGtBcMNoKOGNQXXrweoEUK+Bo7nS788lNnZg/N
1elUcFalZ3EbqFstHjftrDDWZ4Cc0cEpLg0lE7EdbouKCN+5ZZs0kYeaEm6hS9K9mTn/SAs6S8l8
WQ7dw9T6YK6Vm1mDp0irfdctDo6JdgvfMvHx6jn/BA6GSKGi26qdhu+qq4e1YlZMzEbx12cDAe55
DzBvooNw3QpND3JnpzCTX6McqgNgonbAaKzc1WzSnltnuegsSAASks6OAWhWokTVnbOhKPNGGWA7
lWT6Kgx0NCzulfHdqosdVbVe8yy/JmqDhNgjR19XIBplzxJYYqvMFYqLq8LAWNw3H67tLjGvA7Ag
Q4dXfXvlhPaVNkaSMFVq1RTVx+uCPW2C4FIo0guUOHMOHaRRXg6mXwxgtPaMMIasdneJTXNht8J/
1lh/t669M1K6rZigmrg/TI1nU5zjvqVpdgHS8+MOo7GTfES5FsQQ5a2tPFwc4tTJadmmk+ltqiiX
U7BQOm1+kkbghK9dV23C4seo4fjbtYqH3qBPdVAa0q09njuyIpAMWDXjxZSepTPjVIg/l8d3Ggl0
KpfWs3Fd4x4eUyQ2hbcR6e8w6msxNjtveuhV/aRl/XNbf8XOI9NoB2rQQGBmdOzkPvP7qwGDgHuw
6sOUAsHYf5q+U1HHUmFpWp+CkKGh7B868l7NerTaxHC7ice/ZOYAxrTbVYGeDryrY1z7fct8OM/k
xzCjPmUJqYiV3IihrJj/pj/U70AyX9JN7kI7m+ZBqGg8meRKRJyz0R3nAcI4Tze0l5NEcvc83MDJ
JsLHMrmkdJZvfYNGuXkpm+dwINj1XYlNDB+IuPNjrmNfJWinUv1kImOAHl3Ooi3lnr7iGCgHfzzx
lScPlZchi/ZKunCL9W3Q4ivU0Vkn4dfo2rdxPBLah7EgD8z/m9dqX7GuYcLxyF/LMt9jp96MbRM4
KmB8IR8mg0GfeLAP3LfgG7GanDFSYW19rsb0S+f4yPH5jBnMP6OZdIBCqYdrYHBSAoImTGPzeLeZ
sZA649SDrYTQC1r7HXHqehx40qdPJ9pOxB3bX259tPTUzxplRa0EKpRX0i3hPPbazOTFNhyG5Tru
nFclb4LUxt4MqtkTRYiAln/P0TbYeFEbAwHjPZK0Z7b6biygW8Lw0Qv0BpzXIleOlgcyjfmliiIS
l4vTTAFegjmmGVBPcYJNs3IVLBAaFu3hqDAtx/o9V95D821YnEHPyayDBoOEJH4u8EcTRt9j0l8O
bG2smIEXt/HXJIv3BmEEGcYQxR9ZGX8AZh+jFmq/UovApbWB18C+j5bcdBirSCT66rLxb/Q6HGLG
niVqww95ClFdb8XUAJtV4ds02P8y7vpVb3R/ku3NyVVuxMLINtVCjlvp/BbrfK2XrtcJ+pgaf9FR
aK16ptGSVaS9TugomkY5eDMUnoJbdmAadFWU+FjvsBOvFrFpIU7EfZ670rwrgBKjtyTSCOIm6nNX
lDTTt6c0pNec0X5SPhQipesMKu9Jqr85p/Mw/GaY1cX8aoLy987Zyqznzooo5FX4+AFCV7GZsFJl
55ZcYK2NwZS+ddRFUjLR2XEO99yIhwH2WLhYx4dxr2Ia4u2jSQ++h+FlYPDvwXlS4MypHA+EQ2y9
SOeCRRpU4gHl5yRPjjVei665F4YBfwm261LebBOm0BP7VmvWqSmB0RmSJuAGHluz6Q+Ikw7R4KGu
KrZ1h0yBdzSR6dEw1XeClN4j+OwB54UeVxuaKo61mwQSW4ATk/aSRkHIcFuXvOnIu8o05q3ZSVac
UqhBJNS9CsBQ6gCAVSZJS4rAdZUHvub30QbU1Gd4L6S0wwY7xHvppG+lVz+HDX+l2u5fa4dbBJYh
ho1zH2hqL1WyrChUgW9Dq06Dll11WTUvBMdiUfey73EW732oM5zNj9HLfMJI5Lpvs9Kfst44E+Kh
XqRobnbnvs6KcZFOHe16Yok2bSY/sDcsipytWxS/UdECP89gjgpjbk4GvRpL2AZyiq4aJSGBVoMu
GWP1L+u9bjU0LPHanN1Ub3wT0ryN9pJT0BiBQvxqL7LNUv1+qUbxFHYYYWPDe+011XtyCvvFzMR3
lgKLkETSwipD9RsU8fiafClBvjnhtBFDDPh7/y+lqLFrMY91ubNDO4njOD6EJp499PmkeEP8J5jv
XtC4njRYqU4F2Dd54qdjyV8GWbdohptJk2QEiQbiqlK2qcFvtN0OOzhBNTOHm5KDNpS+15cfbVdc
ovxLArB2U3oYaZfmWBQpBThChkHi4oiFNakVu6FGkIzdUSB6soLGBDR0M4EhgsAOrfUntN8seysP
cs7To31VZZtaTwKt8o5to94KsLIqlu+hR8Ge95UNZJOFHfbXct8UUO5gU4Y+8iMYW/jnZiSLSoZ/
czN9J2owzeK8VBMMbGlGTYHPdeK5w3pY4GljbWzFQwxk7yrIgRryu4f2B71ynXMii2wtnWabFCYU
CmJfRV41QQBAHCon1/ROc0tYo4bsL2f2T7dDGr5mbbIjY5+KNIL1eUi6YonHcFln1GOM3bdAczC5
Ls6r2M9JJaA8HpwgOg7qdcm0l8SKg9RSqAkKyDsKiYQcceT+EHGz6TmPRRTDbWDbBAsS9LBYSAMI
q+PBhrUnpao1HoKS00j7LdV8DasemOK7tvqgDLvPhjLlHi68O+fQQuPC04SvFFayy2sbARGk888d
kKhlPFdpdCDTf6mowFAdXzOn3w5A3+S5Mk2iBLTUfVui+UwYOeKOOetbIO1AOr/uYlKqE77tSj2D
89dDuBuWKGmcozrhluQlARpzc1DTqBjbBCFQykOmadaThI/SFPTgfPTVGO4LoR7AD26UD12bDCU9
Dq6MOF7RWHvu+awizGdmzu5QvLbEZ+Mpv8J8op7kTxZ3V0s96xA6c+j9esCnhcGbycuaKkrQdelT
irU5K98lF++oH81eXCMV6tvQj1My4s0lJLcGKba6zSQeUXVTaHqJx25V07Oholtye+cQ6+7ancKd
BeYHZZBH03EEOEpBC8aJiBzXZL4Bf8vJzwO48JjwGYhPQ+8ene5PG39j1pdScpcS347mXtA95cYR
dzYURTH4nZKeVAOamQaqqNEO+IXe9IQZz3RwHLOSLI1VundrEoiRyMGrXMPquDOduA7A4djUexI8
2/gzJMCsNId7y+Ondu09oqGi5tfb+qUkgCnMIc7b4S1efhw2vxSfiSMoIJ5ZOSLtOnrqNSoQhPaV
n4WEjnndZvCgJCwiSUNtpxE65iIpiSh8N3AvO4q9on5sWynZLsSwYIPZe5okIBvQEiKUcPHthBjC
DOW9cT0CHWjRqd+c6ItYIEiM1wybe6f6cwYzjcKq4cPUl+0LvxoBuYy4ke+SzNdKvinSMSxX3zhA
5g0fS86krxgzzoRwCzXMx8toHt9avWYQB3yIJ78jD6Ktt+FAUIz6O6JUIOx5ozkVHeRkrwJJ6Ogy
ZqlzBEBFQorMyc2B9aibi6dQXFFPQT7Lg8SpY8PHFHYDg3HC8/gvatpTVA5YYwwSl/J97cbv2Pgi
X0cuPLvk/+sJXJ8Eu7fYIciyf82ZaC212nW2tYpmBHCt5hvIeWLAjZEAhzkj6dzE2RO5f4qp/naK
uNiW/qDg7aLK5Ja74Quh074BbuXo2O9N7UVJCvr8+nXXUH8ymXtV+a6w2mLmYf2AiGzM8WShHSFb
l+DPhFKOHgl5Om3rGCAiAhlOU+t5JpIFq3vHbs7AgmuBhB+iXiNzvNkg+THsvBiyvVQXObp9zqcl
Nc2rH4nBZ2Nh+IWgDDN7kybdIZvUM3lejkvUFKHoCArdN9GPuBM/uwIZl+JQQ7wLMYHL6q937418
QPIioWsxEKFnJjon0U5Ah9EijwBurZJ1WO6k/rQIbentjNIew/CHV5b+KBjocSonV9XzwO1joDmN
oYrLmF0i1yiKSF75Xd3wzyRO3U3INkWlo31oroJAiBUTrVzcb7E3oI88UeQBOftJxsW61pEfl9k2
FclZEiUwpq/lUKNRYJZ2qWaKQYIQJps8otTQ5i+x++z0HIboDlHd1AisPABhqnQom08o6JQ7VMQV
IGjicoUcVVITOF4YJGht29i0U9v2W55/tRRQ8g0in4q6W8hLWBOlwVgyfceSUpOl7kV9wVl7m+vv
Arm6VVMQreDWzYKJhC+y1peI80DhLXG3mbglLu9mRZCvG1Pykzzp4gssxcj3asREXeZHhe1sIoE5
diekeQcdQ6v6m1B4wYdjLMEQGc8nCNNswCs74igphWUH3ZjawwrD1RDfOnsXh7/F8IHNZWar18wL
B00xv6YwRjQoiA/NAbiglK572M1rTeZYcrPkDY/G0N6omuoULL7NC2Ysj3rTFIEEN93AQir+KL2B
7k7cnVMg3QGGArOeqoeIX9MBwSuIDdIP0/qaCTOedr1zAmKqinRDFNYSkaTNZ1U3icB/IUQvom8X
cfYQskmAhnPoqNxk2AkqdHtNe3VNy1cLnR+HPT962PldiSg+vSQkrrT/LNzy4sXi0BrsaO30L4az
Nvh+JiAiPNW+YG/ITGqgaB1gDjFIvkdN6tkPgZXUROkKGbUelSfMMbuMsUib0qDhp00doosPjsud
yN6jBiqRtIRqeGOcs1PcDIzx/cWufAPGpO1v2fhpTt/htB8MtN67KXnxYiTI3VagQhbTbbFlxco+
Dc85jn95zjgDx52Y8bWvaI4gbWr22HdvWXI05BdJGsZ0M7y3kheyOrkcvkK55aRuqlcX+M0jBz3Z
q+g3IthP8q7ytZxBE+jtbavPpPdONrrAFGGcAcLhKoGKgJsAAFikY8eEn6Rb236uSySsXGUzDH27
KLGUVYHc0iLyadrXVkBv3iqHZJ8YfsuLOpGORN6NjWzwtfM0VIv47mbi76qbE/3ih2pQQme84WjX
OLZUtmZcrzxFB2U5wpFNdndtuIUYYDEfEagG7E7Kzx5yhyQdSW7gG70qiGuc+duU59o8zqjA9ArA
xaDeahum6lbtwXyAdSiwWkT0ZD9NqFsd0m7VXc967UpzP007S3+1tNNU3fP8YmIaTAXrwHYSvyjz
veRVyKequUSuS6LIwZgYdRnxyWqcb737OZLL7TCk6HtRHwqj3CrjoUQZ570705KPSnbacDOASPqf
fvhDGrY1QIldpHcCWylfFULKRRWRr3Q9vRuttTbq9mVozI0dO6cRpIXo58OiLeF5KMX83tjWtSAP
A4r6rTEs2m30z6UXwFSy4+QuES/d05iQbBTy+twEX5iNokLH+E6IGap/mGH8Yb6iKLz1p9qI1lPC
Mf4+xVhkekbA5xl0MEJF13TPOQDcTCSg4LUrs+NcLHPKs+FJfKZPY/ZQmJyXwiWNBT8WKa/oyqBZ
HtBviAmG1TaRlPskOinQR8X83lX/Bg3HUXovMTtmzUc8fLXKPoE4s2pYQmvJpLnOw7tCeXarkT1R
nXVmMRJXET+PG9Vp1215GsqfAiWQN9vrJn7z8prV/m2YV5NeXcqC59HCoO0+4RByoKzVjNCHU8Hl
HM+UwdBawvc12a80hI8xTmmxT8dHZ7zbvfKcUg4jkEH05mcxc7vzumV6RMWZg5ebkKmDgRjV/LXl
h0E/FwAZAVcZGu5T0X1FER8uxq5kaM+6TU6acsadGsmdQfl8lRAt+5REGjIvAGH3GqN0zTyTi+49
0rlOEp01gPWKEhJHBYGwunttVhsTNlinGa1DQ5FMR2OBlXMu9O+lXaUAHYgr6rjoeQs/XPezSYMk
uxtkQJfAzqp1q5EEF3wTIGbrKEP2AtKhHHFus2iynyFtcrwXY8r80jj0EJFi2cAZa0yS3s2aOnO9
f4fGXLcRrg0+y7L0/Ml8NlDFCDxGJN0f9AwdI+4FJ/9tRLWP6/BE4Poh0y+K8qcalxbm0WY70cot
yIYTRvwbD0PToUCiKpecZih+dRoQH3LaT/j532pvG1bRpnGexg7xTLd1x31uIHtKt/CCSP1fIu9d
tvVaVJzh/E2pvvT1cQBm87bxkpVXIKTVu4/UcHwt4TSU0rdx4XcVQwtBDC0naYNiOrfF2k6uldsf
B6Z3kqyCOWV2MSmYrUrINGI7mLHGMl5p1Z3cq2PUBYbLt96gMfcwiWPVwrDn5ROxXcaenKjjSJCf
Encb6BXO2kXvjawCQ+mm67InOrj8KfnSNBIvPAAg14/xQHnKc4QP09Lr8wh+VPXPFdl9gIuGYvml
ZW+IxSxopkoRulWJt8mweilQvjUSZTkfIQrWvdsEy9gjADdnjmwTi4AGT2IvHhvqgqw/hj5ipWrM
nPk9pNkwJ0YnTQ/UWu80PT7Ffb41NOXgGvbGpBPQXFKoam2N63qHKxZKbya3G+lYhpS+17dto5zJ
jdrU6A/iPlyHdNY2CDrphNK0BLEviqdePandewFSoKYvibZXcpjbnGMGMKW1/kk8emZbUwd7Lh0+
MAPDNFFX0OLanG5K/J2SnySdNCjr8tjX3OeT/lPX8kocN4JDRuVkfBaTS5wM3jW6AI5Rrmwco/Jb
gg8jec15tMxI2TMZHRKCTjiudqHmHszwRBrvbor2uG4hBTQSHTvfVKZnXarbrvD8hi+uFmxpapSV
m9B2AjtknvP+6dn4O6fgWEh38hKCLzEc8p5mhERJESo30ljhVAxbRwMchoxyEd2SsoB3iAxPOSp9
gqu9mkAzs6j5yNn8jk3phpfBMYpb/x9nZ7bburF13Rf6CZCsYndr9b1kS7bsG8It+77n03+DOTeJ
z0E28AfITfaOZUnFqlVrzTlmlIXELUj3GShc+6FmhQUUVbV8ZgA8xbkaaiTXK/JEkHlMxSX5YhzC
QNkLM4Yp8UA3YPANuKBpvizj4Utj57ymLXyAWh0PII++bGsEyGrLTRux0pWWOMzQnwb7YRhED5qi
kAsVKA6B4k2AgM4IJDNfBaMXhTVFRVIOBppcZD31iDQ9DMoOFXPrXu1UTVZ1M/G30jBkl+jK7GBp
ImDS5ruzhjBUFP9usB3qAii/hPFjqpyiDlaHpUgCSH3hxI3W06pc5rrunVRarw9uUCjuZFV35r7l
yZXErPhKvmiKUqU36MH0YfEYKPYyK+JjrhWwxAGS4GUt8jO0851GXpTjIzryTJwb0Y8Vsq0tK7s2
Z3mitx92UkN0VYQ3HO08b5kCpHG1FgGjLXTYWLFzb/Ag5HBhACA6RuRbCtdA0S+8NYOEBO5UXQ2P
vTP0KzyQyWNRNc0uw197UhJtGrPlHPlhVahHaiccFhBGyKcnad2gH7Mtizg4aOYArQGDcbrUfT6r
NLS9OWCk/KlIBd+RUSImTl3jwjsG+hcBlsI/5kwz1lZ2Z7fvp8MwQ26J3YPYq6HNmFyGzWh+0lG1
2gfLlvSQWyjUki5B1DDCahkGcsD3wTZUVEiymZd519Cg+cqyYND4H2paLrhtFnb+gr3Fn8ukcVe9
nTFyDRz16EmyF8ZBJo++UtuMMqrcYetvjYPwFQVsZEu7NR5CjsLGrQGw1k5Vw7mxPb9FUetbLzmN
ReehspNww9fgXVU3t0kntWKMGJZNDe+olVUvB9VR2oXnJPREISqbe+nrmJzaNFqVZPOcIzq+fwjW
0f8r60WS5eBo9CEsXeWfX1kOUsP0F42Ee8jevacWC7MKq6+haTYeEd1OXC4t0SwE3suqTpZJ5QP3
wSOFoAS67cGidlAr6mhyrus+fwKy+dyji/tD5MR/ZXFIFRWYKS3L1KXQf/2OSeqOVtYC3HdruhFu
5+BEY5ciqRylJbCbP0Rx/FfeiaFiExWOUImO14T2K8PKHRNvtNmB5kiu/EvMPrxJ1Wl+jbZj+e/v
TJO/39r0WkLTNNUyhdCMX3knqTpYCQ5N0oyDZrL6YMReZiO+gRQqNg8iiC0CJaNlok8p0mmL9c1Q
CK/xg2QhrannnDX2zNQy7w8fwn/ln7DbqqZtcTSbOnlhvz5zDfmAWltkTiUZyEemxDBs6sco9rB0
ImP5QzCXNiUW/yNS5NfLTX/+t9wXMeWSRQG9VFjwNtCmtAPnxn6ET2oR2MWFLQqPdvcYAUUQwmb7
lBIxc8rI4N+/kV9BcFOKqdQNSd6EQxVu/F5rRJGUvjGkNh6C3OOGRK71MgyxEBaYuA965pePecX3
9e+v+lfw2N/e/18vS1676sBRkES2/womo29uG6FXOfMRz+yI8drUVl6hblLDhdIPCcEsNobZfSgx
mHbb2JSuuPZ9vR298eT13l2bQgyDBkBAsyxA43AZXZPSQev5wn3uaqvpUrrjtsibV6N/0ognDEL6
Dcay0idEHBxcWoOQlEklJVuB0Ca2yXlB9UH+0JLHkmEqcyEAUFNwm9krcyBdvQN8WD4kSP+r7AkI
ytKqn2p05xFd/0LPFwZNlCy+WM7c7rJTG19rtjfabvMkYX6iPRbNmVv1VnXX1eTwHHMmmaeeBixx
yiGu3RCmUMiwJT436U4jYQOwZtudAxr5fZYvesWem3mzEe5O5TkJ8MiBiDw02cY3d4xEaEI32WVk
otKrPCgoejQdkZRlqI8OKpFWtPuMvezfv8nfK/mvb1KqBjuVrbFh/fXE/20lq9DlbVYs9NRUpxev
osKFuxAu+jyNF4qEhSW7Ity1Vj8gItQRBlU9kkXhIEqK2/oPW+dfm9XvhfX3X+fXBsPa0OIkRBmL
ds+izyvbZTkwu3OZxH+UcaAsHJuOYNlAutdp8OzBGpOjlnwleajh3EbQXyjYqIFGcbz5lvuHz+vX
PvOfj4u4J/KeVLKEfi/8JqI1K5ucaYVq0HwMCq4gdRUjV1AEOa95K8I/POHin1l2/wkqFiQXaaT9
USc44p97TawEWiUTqIh9aZdPug9sonV7ZZ+ZsK1r13BObuHU5KhmKEkChVTZ0QlN+D+ufomIW8BL
yBzQKmoL9UvIjT7rh6UStjVSWXuk0i+HVStFQc8SjqIfhTRMFbs7pb5Og8CW1a7q2m49+hGevtpS
QFxBwRX5VC1YVGZ6NyLfS2XxlnMfJz+j+K4KE6NmP23/wzDQYk7iPyyU//WhSI0Pg5BFnVzy6Xv6
27Jtwp7yTriE2jiJFxISHsav0gB62cY9+aGeNUUPu7KAKy2B17RN+YcjYFqIvxaqIbHHSt0yTIMH
6J+/wFAqDPiLybZoptoOlAiED4XUXVlG6ubfn9Ff2XrTmjN4NC3bNA1UHr/XnG6bOPmqyJk7eKM0
BU6+NqqHUcTvdU04gmcgmgjD8f3/41X/9gn/ehKVaDSNOjEthnAGNndt4rLUbrSQsIZWIq2mgDkV
Hr/ACPfvryy1/3Gq/f0di19LPux1X0pkZci8Mjx72azUkP9fioHlpoGpS2nGdDTO+3vcOLRrzmje
Hnq8G/A8ZmapLEOYHOydiV/P0orWbh2FFzXTLjIXFT1Z0tVL4KaN/Zd2y52JmsB7/avB1REkGV2m
o6mzBYdXPfgIaSu44JF7a0uO9rzrL0ZTPYSVOlMMmg0TSuS5GFKShHN4NGRkqwDLLMlNn/wZ2upM
LUTN/x8M+ckr1Ysuq3U48JfjPF/V3CYNv517wofAd2uLbhlhqiVzxaQXA/2ICTCqH6ARH53/XWkA
B8WLJFejvHrKq0d3PhZnYa8a7ylDzZxaJ6cideoQMPrNcIAz2XeZnZKtAFYJ/gydbYXS3p7kF06/
6asfuJDryscVWIx7yyiuic2vPZSfZRIekpTGNyhg2ZVodBnyCat6pa0IWucd/fhGzYxdX/n7SHAr
z0iJyHymyNZTBLcqHuJHNUoeWkKiqx5OjKctgl5HzYojr6adEGWv0SQ1dpqtm9X0KZq5BtVYAvLW
M3s1krXgOsZWr+1b2WivaRtvajptlqjIW+Me23LBMh9zs4I+HM715MXKbRJk6INnb8MwScleTP3L
tV1mEBsH/GqYcp3qVkr2blTPcVHtmh7fF2Ur4TqrAXi1GTEIZaY1VMG5VMnfbgu6VUTWBDr4m8ek
7jedRAFeL1tyhoAKl7C3BTAL8hBSpO3ZsCMdcqZ5d4KeULr3q5iKJdEmPDPBVLSa4uhqcMvzcwaS
CFjsttyRXUlHsoNA1qyYJfbqgNZ5TWvR5i90cqKjhfPAOqkwvGrrLxKUDf+/rk1wsJvM/O4IrB7R
QdQv1vCh8eWq5S0EdT102xBYg6NhoFv5jKFs8gvS5DNvgcTT/xhBDABRXxTDl0PlmuGxtcZ3C8K2
QnxaTBtyME783oqxS7Ca007FZEly0xDtneETIHQ0rHKVZwxzORstBdpcOvjCngQpBMK/YNadxSEa
Bow+XYK8ARdahlnLwm0BKjKfhIz+z0Auj+j4xq+Wmuwj1A+zjpwY0t2Lrcn8Rqsg0RNcJL8D5Tja
jyPcBWfSrUOnYZTKLESpdngLfG9T066MyrkRvDbkLmBLrnSQ5CeZzdT+MWCCIkGK5j+5/BkM7RTg
pq1d81SDXvCURY+saog3o0JDn3I9Vz+7kMZZEX3QNJ9rgDucNr0HIJnHEYkfuCKiKcQ0pCmoLSs8
nPV1jEPiE4JZ7p/bQtwHZR+5JC9cc22luJBA671vvfYD0pVyZprvsFpmyQTT7j7J6cKTUAy7Ager
c8GJVGSX0oxhoC8tfvqIPwLtzMA2AvLwoSmNmRkWiJNQfhMdYroYnu9Wv2ricTlIKqPxcaQgtu0Y
v8zrIMt5XWHHZPbtmwjkanemZHjKcBRUwzQfq2jTGSRDkWqfVk/K92DhUBBzLUENHXyM6Kp7Jn+a
veOpmxZLHdwZp/gkJpu3qrgM+TGsDxFSaVnTIu9BIrxgJ1q74XhRnHEfWpjI52WdksvhsKgZQwxO
uUoAxfh/qJb+Rz0rhSZ1R3BSqjY3o3+ey20+kvRNjTi3NKMhPDykSx6WkzdFBEGxsCMG1QrlCXIL
RW4HkwIY+6/n3/HOeQgravKf/v04+5+HmWPTE5COtC3xq1KQfSGHNqDC1m21O6SYS25GF3c7YQfY
HqucxelF8vHfX/S/61RdaDpZwNwONcKAf92HW0oTh3rfnqtgSFfuFGfY1dpHqApjE/jt57+/GjfO
/36XvKBJ8jAXUawgv6tUdA9DQgvJJQCRcUUwLkeffAecxhJUP/e7iEe92UiI0UjPCtLa97luvFLa
b01K6GRAtexuaqwC8NH0ED8qnUUv2Uwwey/t17kN+xwnnok/qceJkeGrdtEhFOOC8EdMHWR8IGfM
9nVwjhHBaygEcuhKHvItLVv4Eot1oO/MyQxN4YA9YpBPpKayB7F7w1YpGHarjCzs8FtTDh2YblDF
8BYcZP64dpDqRPQPVUmwkIuwGHWFmEYyOIU5ZqV+931o7aiMHfMngq1Qx8x3W/VWuDxZnMxOTKHm
PmYUJp0Qs1pdFUW5repwWaj+3MzqmZ1NvkvoEXs3vpklwC3G3hZZjex2ZAjyCWZ8EujGAQyEYABC
pskMgD06fDomDNlzBbpPckqdJDocuwUZBoJxZjxp3XJ8/DdIBarisPlyAg0azdR0CaRlRpiDQ1aC
wwe51ZDsaKq2bDnk0IZDuahmMUFUZaou0sreCGbAIfOg3N+qxj7Ivm0iKhLsiZ6JpQbATL/PvXct
vml40ckR66KakeULPJqiO8RmwVcr8B11k+/KhNJVmN2+1x77+ocYMDvsEGNEgHg0IkURoQ6zFJm/
DD8nYEvESe4wWLNSFCwhSjUGG8Jkdj3R1k92AtABrqANYbhJQcIHyEYYbnoeMvDunnJUG8pSYBQj
hW5hW2ygcpna/RqdMhCX9wGtNrF9YPEHKspGP6YJznR1ZXoTJXZJnvCs0B597x44h1rFEYUrPUQD
0/G32/xnTM4EzM9sHjO9/yzSS1T6E/IX19abbglEwDoZA0vqROb3gHuWnviK/e/Ue5cdKywCg7Iy
sD+GOzOsoNQjg8Nwp/KWSQV8qPv3wb65PcR24jBapDWDeMjQghj8BpEEYTqcJCNkQSTOmH7rDKTd
ye/9UasvsbmlzZ6bl6A9GcjOI3PG5Ay4OW27h8QtABV9BBTHw6dG6z19qrTXHsGIb6EpfxfmzcE/
lVDK4nwY8T2HNfyMfIE4Ugnx15YlhcMNxyTQmpOK5wJnCJJvDZzDqskWYftsuSvVfopRZyE+siMw
fsEhqd7K/Ib6pTT5cYwupzF0ZeSQNNFHo0K0E/SacO6yn6FY68YRYK2KCDUYNj1PelV+uN2zja0i
/vG9Y4bz3vIXyAA8HAu4rpLyWTFCqDcCIgxyQ+OBnKCHEJnuGN+HUUWjQcQJrOaIQsE2ev4zC3dZ
Ze8IMEJ7LehywDiyQFrqsTsnuhn18z5jrhgaByt+GmJG6Ayku+6lyTII/SekXXOzaWdZ1y5asasS
EtdQp/guLSssqyj146PeFGRbPnIAPXTOIadCLPpkmSOXM+8MX1PFJqYOB7axzRC55OE10Eys5zON
knaQKT7TD6m/+QxY9AyFKvKcKVqBXPWyHjadvtODQwUupo3pEuGRo8aIEw2r1boQHxlVlquYMz3H
0p/i6tBRDqCDGZ4qdaEaH1IcrUlMFy6oSWKU17Vx5ml6UDNonTluIOUFNr2B8IbxvVG9qShmLP+5
wlWOzIEWwmpofiKfqfeEz2NjdBNIhq9hNbKDwFFxH6L6x2XdNCTX5OOzh0xyknFGh9rbC7ieMToS
kUKEXUEaVO2jxc/IUFgq76q5Ef3dLV9IFUdA6ZDsRAAq84t2lQ7nwr7TcAlFjNGULBulwfPZPrgI
OoWi8V1uAk1ug+pMAN6yZUjTVM7OYI7kaEtLJ92Dx5Vit4MZr7y24Y+Aal/grUbcmfdPfX9ExI65
EmSJNTfbM/JhPKJsu7A48K/PNIOLQcZED6+zmjvbvGWiHyBiwCUty3FZt/WmVREJwsrtA0npBDcZ
znjzqKOKCNVdGH8Y8CkYg39LW6DNuIxddxwRlfsg2ZtJqoNOTE5UGRXGsvNRMUouYJZJ9SrZxm1H
uWmmfmu4xPl182BBBnatOyte9wcSG2klymsJLKZ0kNkrTOpbFjHPzKj9ALY/lAJ/YF9OY1mkesZB
rSE76NwVKZI0P9qJkXmi1vK1oXaLoMEzcw3K+Kr1yRpXHFHy+4yfrmJu5WtQWxIGUIKQV1nRsbW4
wen1oZnuNu+Ab5BoyJSOVQZlZcLFPUgTqKW3HSb9Amxphz/ni+RXw8VI6ITFvzRmlXmtrMbkw2pf
NCQLbcWiRgzGXi+6H9HvPeMz6GHTXjR3Vocbm6LW8Ikv0lcCR6PkhEezlJUa+iKoigwtvGSvtkjr
rZNMoMkGM8lNq6/DhaN8pvVdI2mNPoBvQP1BQR62P2ovYLEyPOYU4jIQczk3PwidK8VZmQoDfCZj
BCqbs3JQvhRt1ejIIR+jCp5sgKzuQqLLOK7N/DnSTgZPrDDXLYFrU1lUXHv1xWo5RLyjMdCoiMeT
6325HPbCqPAC0WZwq7PQyIMGGdi6iOgi/EENDC92Cx0ODlt91Kkbb3z0JOcYkq3mpTYrLOBYaBGW
GJo4D2K4dfBf1LfBw6JWveRmfbZQfeX6uPXCNy3PN5zp9Dcw9xJtjR2z+fE1di67RAaVy2inu9Gh
nXK93LT5DjGm1LmYG1DVCwdfVXtVNPfcJE91nHL5gg2FGgu0RcOtghjchxA7d7cq1fOACTIWsxF1
OCbl5CyrZWVsQ/aNIsAep6BKRwDFvcB9R4+CuPmHrCFil6Gj1HhV7CBCE7jx1WUK2M5ZdAifokXr
vwDh55Bf+ciV2Hal9+rkF1wpy06H3IKU3Ifz4sdsGu57Bzy6krjzq2Bbe7c4Q6LMtmJk9ibRrlZa
4s3MZiG2hzJ1r7IEltQq6zxDTsUZRtol98yXwDoaCKJrfBK5tY70Df0Z17338kPEhxIY9NhxIBFq
yyjaD8EaTs0c3F0pws4WFZ4UpIhWa0b6NLjITLxrw1b6H5O/Fbv6bhBzabQb1VoL5d4xRfIh7Wj0
XaOMclBiEUgXNVPNnFoXmcJ2SH9a34HpUaBpAX7JxU9Fl+jNQ8b0OMKw5EcEq9BraKlRiV8z4p0j
AFEPSEZjhGQ0T8yenJ9oWXvgv5x5NhTzsGVPUc7S/uwaG8DstOCOY7/wOyAXaUZnhbsqYcvxqxe8
BsqPAukvJDjUOZHZa9TfbnkLvHMzPVGch1q1SiYZCJRq3IefrbOpnKMY6VwhoyGGI0VjY+OfVft9
GPyUBa6qTVbs3b7gidoMbOwGoUIYRAPKH33g5r8aQh9Z4cYN3UWLWitqjHdEE+RNfQuEgsgpxcrV
0zWYW3gi6CJ7by2G71p4u7FOL6EHKkcLu2ct65BYdMskIgizpBVGsGpFduMaKzHmXiyL8mvM1yax
c4NX73XOSjXEIYXuB1gW085oD7myJDcaCXTlfzXxLYmvrv/l5hPTm+DwQxcazzRyd2kRP0fUGc7k
x2kRiJov3vAUFre0fPJrQtveBj0jc2VcxCpFr+Eu6QmOyL50B6MJFrcS5rymviUDUW3ssobQF82E
ltL5Wdl7nuC9jdVFzobDiAtYGMiNCc2lZDktoUlhGdzpoz7YOqrcCW+AELtEaGY0AArQRQR+twdT
vYurDWFWOL2Fc3E7MI7jRiNxqBzso0l1pvpoVOPqFPkpb/Wxhz2cML9T+8/YPurBe+2zzJoryGUU
3++t+l75+bJokL4i/ham/zhyK6uLciY0h+7mo2G/daQ6KCpfNa3YR81gL1hG+jnMaWHMM3oSR3aB
PkXOsNSwGzordFOlwZztTIySYQHXQRz0HuVXYc8UCLJijgPKoo1LxncOa4zNwwA4BCXBnMUffvFc
WV8MrgNEO0Rb6TunO5L4ULhP6ME9gi3RmCbmPpjYSvuQVZmPa9RqHGozI56J9q6ae53WpPseq7s0
2qOH4BHyWzjU1Utjbuv6PlqPwCVlepzookSCiew1AEKgvtotXZMz/qnc+hjSpzg6GYAs2NjYC5Xn
IFtxchpTiOJZl1dTgzux5dEg+ynQl260yknwHXVEfnu7WEt7o6JhSfpFLF99nhH1iqKPhE/86kBh
AuujHDaVl6HTWBEzQfCCKrY4fj3kd76/zJheU6f7SCThZMQvgCFj4x7DDSity4BXU1+5NeXlvMCF
qbGNZKyhfDDmXfUsSvLVNjk2XRJ7OvdFNCu3OLbiJrpzRONwPFf+skrQfarQc1ep+a2L1zje2DCc
uIcZ36xswbxRkObFVlZ3BSqjOUJ9wkq45jz1WO+RyFZc8g8K7HzymuUJ23925SVhMeXDg4YOtqCh
SYhAzvo2FrKH7bWQKVRsTKEHGxYQG2x/QKDlIk3ipK6P4ChcjnPQNdRcZKpDW+4k8NGXRl8P2jwl
D7Db1P2PHywISA1trr9aOLedV9O08Ne91u7WSygj8betaklK5Eo0HEpE2j6bABHPVn7gQRryfcV5
Dite5xXmfkWZQlTyllu4UMAfb9iglZcQlEmmfLndwhiPbvmmDq/c8bgWNYIkkp3ZP+GpdY1jG60t
Ot3Rtgrn3nipVLAPH3TxOdT7t2580sRVBNuJIJGS+v6GqDaOV+53w0oC/IdRBJcbyHutfaU2HeyN
XTGrvFTh1tYU5HuchwDKuN0tXYd++p2ouookIaoOYXDxB/G00L4QzbjRi9fesniaHe50CElt/Axb
MPY5iNfM2AbjCYpbXq/LYT82zyV3a39pZ7C3/+oe803h3OvmI+pR5JnChB9+d2DduXsJOlIuC+hP
cwN9J+ENpBjJaAQvDlMfssELD3hXw4LzduSVmQ1Yo2lKcgEc2OPsQwDm703tbqEepdUWrUL76hVP
drCEKahq63zAW7FQELOnW1W/gCSrLKprKOD6ChqxHBGhPjQ3KefE2wwBPNBorYMt1SLGOQQWmZek
I4OAVlIMHkWf2ajy2VVidMX9LKJca/NjPGzw87XJzh3IVFpoA2q72VBuAJMZ9lEk4I2YD42ncrrZ
RS82Lkfk1n3/pI4rLk+5jmn5r8jODowphvD45mbFwtAenWxOaWbiCozri56uAuNi2mQbLxJlm3b0
ALxdJb9MauD2nfhkPq2PWjyHRABWO4rWzHnts7+krHpMJDj5CHxdgN64WrR7DcZ2EoCHwZD4bIW3
sqUg4Y55ogdckD2uwuDhetD2O/ZyFBdTKaoqF+75tnnIi1uWHoR3UuKj68fc6L5iSmy6V6G1LvLp
svCQEs6pnCnQ/eBbuisnJh5gHfIMKVdk67UZzrWOzrC3D+1FiN6+7l6YT2HxmLPVEyoHz5UEW7OZ
+DAjCEhRKYvCeGm50Q0LkFrC3nqS5x/txixgQhLhPul2dOjo9SXlJpkE85wC/rdaPPlIppNnwGv2
MLdBr0BFpgkdgQ5Y8ARQWpAeGJr8y+Io6q3dzL2Gm/3a78Bm5A+M6cCDEFrCDXKp5KscaB5VHkqv
ZF24L4bHUlpIbu9oKumxq3tPWwkE5NyW5cqxH3Qg+J+lOGbq8ABKBpxy+dqBDUFCcHa4DFlL5P1d
vOvtNeO3ki4lPsJ421WLvnxO4y8HWSmXgh4149J3tpzjc/qgsBDM4SLl1QdwMtypKDUbQdYdIBap
KaRiqmITOLce46i+N7p3DDgmXW5EWKzCGdJeNqwkOnTcLYNsa+pX07kOGZroLZrIVnnT5N4IbjJ7
4uRIgnXIG+LsKA9O+yGIsIJt1TfrXDlVwckoLkW+Q70PvLavZ1OtVs5KiiKrmfnNU4Ds3Ta3oaSB
NEusg1Vuc+tgO5glrV2a3I1oqXGC4RynPYm71F6TB/3QqCfssxRlMtoaHOMjAmyJnpx8X8BSzlma
n3XIzn2e8oNtfHvDsZNXSy76yRucfJSgcI3dCLUsWblcLOS97Z9sepH9ZYgx3q1tJOXdgjRrjSVT
pm+2Ma9oRdYrvnxZkAzFpbn7zOhsUXv3H3FCSOerlr7nwVcwvFGJF8kxmxbvHmdVCZU7IVUZ6Kdc
u+pGqyBJsjsZy6HcyuKlG+aq/pHkhCPGy6p6DoItE6XM3IT2DsjX5Jl016PGQIjuJcFdeBipbHDQ
ttx2zDfXg7M8F+Pd0J5crCQaz8s6gNeNX9XXPlx9NeXFdatOwee7ZcTXK29wwwBY8Rs5+b0yd635
aCmvg/9ZRftJSEoKVL0qtaOlL8kkcs0tCoaRMZuyNfjT5jiKud6vuIqUH6WPbXAlDT7gOeb48YSn
H9RJw9wIn5TaPdXGY2ItMXcxwkeHvXSy97bZhM5mSOhtvzGGofiprWOp3TPzoFdHlQY+bJPAu7LU
iXXR2WVSxuhp+kiSudpjxZ0I00H+0DbrrHgWE9ybtaB5b0gQfP/Y0feJs3mdCNoWq77CapxgztTk
xmH9m9U87SX3/1WZMVzOVyNrLzYZH89M99WUp07ddryINW5jdGtO90rGWtLfImcp22fP2KXWR6Pe
RL+zsndix+ee04ENnY3mqu1P0vUA798y84f9gLJdtLSVcGcMTw13a0s9mSalxV1ti63RdwsXNkxK
zUxkUH/Tlb3uTByumfLidVQkG0+7VfVH4j35VP6AdovkKUqgLzzXQKTIEEOT5sDSFyDwCVwxCG4k
1pfYdHZ/hMm0cdz8VnE3HyBqr6Oca/i6hjyW0YCsyRIFS7Bwup0Eaz7eR1wWmVw2Ond3VAS5iUth
XRtUE9NMhLU0sPkILiLtlr53q79mIegmGE8ES9KaB1uRzosKZgzSRr6RwtjQuJvG2BXaYyTMtgWx
FczDrrID2sCrpv6Ow0fUGWhVLP8B87w7MmJd5+ZGV1dhvHFroj5vY3TGCRrj2svDo5d/ynGdYH5v
/I+m/9FGeArFLNf2eXHl/jHSyawF4QIP49Td2yBxj4n1DXYJSVbgPfQVAVemtgCy4UAcz11u1ycQ
hJyLnXEkKbXFiJzvu/giW6Dm8wlBx3RVpfjVy0ebwXRIOhIKh3kfoRqfMXaPuqVCByLPTnWw9RGQ
Q8yDIamgl2NdcU+pVgFZtFAm/XVKCoO5YHICoA8MwtZqjp7gBFq53tpEkAX3oD/zliwconT4yuoe
Gl9BwhEyb9S5Rryb9lp5l659J2dwIbnok1aVFZckWWbYEPv8J2TSbikrD+ZvR3MZg1v4yr2Bi/DI
YNvfVdnZbs6et828lQPTziDmsZ1P4eHpc0aHdZIhWrhP4BtJCXOQzTx6KVj81rIwd6UN6gHM7Sps
F7Q4xko+EHGJW7ikAkq2ar5K7QXMQFhRwIGxU2IZeisMkCHbpLw6rEXXfpg+rXpAe9k/0HTOtUPT
vJAB9gQCCfnIQhRX7DfEGzEgftb1d4PmnrjW5pYjcyJuKIy68BJS27FET7T8/WCFdIYvw1M3otoZ
5loxvkcUAyx378GLtzgL02FnEgmXrpN0B6asJIfJ+sBThymIzr5NmdpXA25mCp6FAyQNilZnXARB
K1nHWGRWe+ccwoaG1meN+c6wCQpZy2xXi03KyDFjQYLptJju2OVRIgWdxiCRfUAoJEEcpfFNb5eE
tD5U5k9ATnJP1C8oGWUvZTFL9a1uH0ptbdDz65ZqeqJBk3NQNuxMqdghHS0r8RqCC1LRybqPkl57
GtygHSTZ2hPGUh+5MJ8C7+LTkQYWnPm7CAufwiaNv4iWJSFZWbYlrBdz0Bw0u13BnSMvfa4hW8ET
33KXys8uNSiR6c02tvDyYXWUG6J1yQR88IynBpS/lW/BB05ud/owXUiSKdgfuqK5fVATburfbcPf
e7W5x6b1LYWuniG6KNRd4rJtcNjgjvIYiKVeQdugmTv+j6rd3PEo1XtEDohFNHds+2Dj7HkW+AvN
a3DAPzXBk9YQIwfovwy/mwJjskdId9MefVoUZWqvWBJjBDceUIRVgPk+CEJKCiwk83K4DeJUeo+Z
vuKWFhbPLGvVfvearTFd4Znvcyv2PohdnHkmO1yTU3mjD1M4ttwXrzqr+mNv3IV+aWqPcdiIJTqc
KxWb5XjCvw+WOQ3ePHpwrrIbC5722sNvLQ5dcK+LA8nLZf0Uabsi+KmtxxqUsc3UhUBi85vGyV8H
HXZ1+DCcNGSEm4Br4T2q2dUrD3H1VTjvbBEDiTAANDGySoawN/pHYuQF02UOr1RcifkhwSMYvnNI
nto+LLHy5Fx3LBB7Boc+baFTwE09F4xWvyk0sD/MLf2HXLoUbjdQjwdoFDDSsCYtInnSkG/7DVmb
xnfWumRmOxdLmE/ZsFFN/xhlcpXX206H0BBzjqgelqOCaiZwkvaWkBXK6cHX+Jm4GkbjvIW+MdTN
x2C6KEhK5Jl7zfcgq+odRaM5jWXtCtxUlmWE0hmap0LGK0xSY+Iuas+20qKXGjQn25Zta+4a7hnN
5FWPV8I5kyRF1GMsWI6SsJaUwYxBX13MSCGku8UF3yqKb4CIzRb7F4dYje4cvJAkjQFWDCSzK8nK
jPGDYd6HQnJ2ZRZinXrZm8NR5nRJ01Olr1T/pjCgS9OJuTKznXhhcKO3AnOtxowmjJ84/vTR3MfY
SsIHO4b/ATJLBAzaSNJyGlpPNfqkmEYZxqK5WQG2U1DUCGQ7H721G9grtdLZicZWuR9hVsM2rjTG
AhZXQ5PM02g2MoNmMGwMaG0BFsa8S9t+cXFOGKGzDoPPQKnWrNJFMhLJzpvF/MXlm2S+bJkJ46MO
KJ+8o5Ux2hH1unafGbSls/+HARm9noV2X4Ms4QOVMBbtZazeHWXt/EkurU1KzX/KZP8pC/klx/k/
ys6suW0ky8J/paPe0QMklgQmpvrB3EmRkqjdLwhtxr4ldvz6+VDdM23LDnnmqcIlWyRBIPPmved8
JySOS099+t9urA2rXIwNfjv4cGFiAggZ4fGUUW09So0nJh1CTl6xAjoh6rLeYnKerf6NoY6fy1V+
1u7yplxHApLSHXxEH+SlnidzlyRAd9nVSO4606vJh8nLDRNj+zc65Q+GGbS7vJRn0hmStoVHZ9b2
fqdTtoi7SEqr0JZB5FIreI1GKErZf/38AxmznOfjZUbto+umLpFF6x8uMxiXCXF4qS07B6/5uq1y
LVgoLWuTzWAZ4VkxoruWCKYvHJ1BM9HY+VLP0uDFk5H4jXz3F1fX0i1PCFuYnrTlbOH67iOHeJqj
qkR6hF7HgyE5TdBTyKhLLUv/8pvP7f1CdvTDi33QOemAxTy3mbOLBvr+RucRPxOYxLwNRDG+Ssyw
cZsRywTLpmia93pUZJoGF13qrBwoLH5nUVkNTDiZmUolt/AtT4Smzn5H1sk2JlSg64GJ5AHBS026
tAN772bUnlR9E9DX7NWgLzXZLSzfV8ehu+zbxE8FxJMm3atDeRc10cYOio1D78HL1LrXC7CvUMRg
xxoQ8TTzlihLWrsnFfPGUdXX7dyEwvIS0HlVHOAFRBHIXk4Fevk2sSsK9H7TGbuG3Xi2jcbqEToS
Tz5ON+KU9AwwJ4PDCN5fTRBO7jmbXBw7Ncd6PuhoNWOOmGEdrYfsUWIQsIZ6kXDCdJgxTTZaFMrK
EoVJ/GqV9iojPM4w4oPG7M8hO8EcriIvPLo6TS5Kecejg2Bb2HLgoOBLX8LrA6jCKY0hq4v6K3K1
Veu/m76+GjL0orR56alCuWCGVMARAhXdsEAMtG5K9dUKh7m0oq8xcGg92MyohI0Up7kUwIRXeo3N
ENl/LwFyKOSOAvZXNqMuGd/BhqQFopKK9hJDINNcBdR/Q5S9oexaCXmhE/uuT+q+AIz8RdOB+ALk
m9MITOAqAScVo3dOiu2LQ2d2nVfDpTBGvqJkTsPJgAQQh3w7RSSpPeedt7VVD1Mlu6h1Guk0Ln3V
8zHlVYbipUmb57Q15mn9UnXxCnJB2IL64TsW1GhN1p705tT0DYox9IA8uSG2mvwRv+9StNEKyeza
4FKZrljHdKVTagaAdLAbSaQxzqnaatyCCWPEoqSyn838hEf85vH6xeqFftBFGYzx19WND9JFKqzO
jUoWSlX6LqfvmOxchdESrhoAjWYyGupw2MiVPernJIep0DVAIW0L3T2uoWTtjUG9LaWV3H/+zqT7
q1UGD6jtmDZqDTxoP64yGufTgmkd6aaxvWt9xgGdeeEMqHXukYDCoECxdC1oPRCAp1loPAZs5mZJ
yicqfdApKZxl8NJEM1TGVjL6reepiokHuELz+qCJe13s/BJYxbjw1C6M6q0gxCJXAARedIrCaXzx
SKBGCWXk2YYQMPKTYB7P4Zf+fJGIq8CEjLhe29P5DbCKU49xsCbR185PBZESKA5r/tt1uw4yRE68
Q5Pr64DfRK465duL1nC8SJdN56ylYlRB99uuLzVDrik1fLClJo2QBEHPzOKQMyir1fc0oZsBkBEM
6xx5oq2vZw5+OfugIxTZDD8qAGOF3S76kC5ahNinGq7QnHfpi/Ln6Wu+7BTz3/ZqLPAXpMhMgmt3
vDA7ct4nyAP8pXROmMCCF+MPKcqDAacB71A5hHsJFKu3zEVfo1SY8co+XPYvYQGx3YSb6tFD2xnj
hthN0z5jF6fzfiPxCYUc14KncvBWVXVTycuaxJWo/+YAxi4Yt5r+VzcrDxrCvzK07mJLMmuFReOY
25YG8JAfgRmGJtNpsgIy6yUWnErgLuWFd5hHtdDUA3zsNB5I0TmKfl0M19ogt2V778JHDexhmetb
EkgyBt3SAAwld111VDiKEMZQHrhMRhkYTUDZl4Fz0Gy80PgFQ3PuI4+eszSNt9DjxDsFVzkDlaK9
C/OAU6uFspoDMGryFn4yVqzrsPqacGJM5anQDkaybcOvFlAcWVDDul9r2l2WbuxqW57D/FyOIzSs
HKOpvyvry7JUd3wjfvaopavcve695uB6a8UVdztkQs6Vjy7IY4olL7z3FJhjkQD2ClekSm9LBHqs
woGN9RzLQDuc50jhEl0NggwLljyKMhd1ScOQkLMZ4wHvHAuO4eOlh86zxlnlOncNUcN4bE1qUER4
1b506FH2QwW5j4DeYiB/Uktshq3khQx8x054aHUDpXOwc5DIOD1YO3MeDKXfMEMvMuecOmhCcdgo
hHyGsbboYPvpk5A7S+CKoamzbQyiych9SUebJ5nnJb6Ehs799iUzbzDM6ME3lykwy47ZmSiPzt70
RJNsYmjVclxx9aWOOZVIKtN+M603MrF3DnBzzrzQ7L+ALPkSAa0zGJO6vf/o1fXSMqN1rAjKpC/X
2uz9sJYUawC2EOdQp1jp4Nv2ahfJbURWuU794FbICV3iyOi2uKCqfdaUh442QYwgODUuy/yNgOkF
mRJqXAXoItGPhPFABCuy16uB4FUb802eoAzxZtUpp57ydqhuMo4Zg3hqM4x/LS4Aw79U4MdzusU2
d6sNvwySbYBu0k6eJ/3KIn/MN0Git3gQIACu6/4ZW0lXXxod0iFGUONSkUNQ0D7KaxrlObvUY4GQ
z6Ak0tDaZLiX3YP0L/v6PEeyG7QwZvVTYMFU6TgFA9GOnGVi6xtRvig3IcTQWM7eGc/nvmIEHGZP
SXIlkJ2hZsTD0mzDCpacIoiLwQcAU4JH9YzZunmB8aXvXCaBTzJ/BRClWTtCOhIAWwFytoophoK2
ACKB3dZuD4FI5rD6L0p7tlAcqOHAhgQUDt+qTu8/vDOxiGjGIsw2Fqbk5jQiSC8kOnD9eTReDATG
XntMoos83xsDflvkjYIb19inWrpVWUVXGDbFZO3CAeFhNa4TQ95Fgzqlxu0MEYWBuSJrBekvHZ4R
gImFAhE+jwjA4AuFwPdbTQMIwjES1HWZnGzEYbg7aZ70PH5IRlDJ8HEC/WQ6cF/UbQi8uKOUSzd5
fxAOM8qJeKh1SJM+kGi4UAZ06Spu38aY2Qqm0z1EWTKThoBGA61VpkbuJsw3A7Byy3JQre8ybWcF
J226K9GIR9aZoEIfBRSdc+xi5i5sIWiNiKiKC1XtFM2x0QmPKZqQDo2BVgYIn5/iId1ieKnbLwQe
06+DxUHU/doWAcZssTIqIL+wdKy7Em1TmDPXh3OLXy3vjxP5VEG6ldhG+Sqc8kTqDsdv1OtMt6uO
FLyWLGgX8Vz8mhERFFFTWD6idqbdafymh4eCblOGWxX70LIMImaEuOTo5DfxpQ+VQ4OoIoLXrmv2
kXqMGWW5cy2KXGsmXqWvbii2FlVySi8lNnAcTaTsIohL8CgBEeCZPVOZDBA8CocOYImU+hqn9YLM
iPU8Q5gsD32pmBmHbEOLgHPFWLCrwdw0YnZXRDg6XVJSt4t90J5rhhc6xr6yea+qu1CQNxK+i8Db
upOiN/BkZA/gmTX9W19e9c5VkzwaYF/aluQ74LB4gxgXBDNiE1ldRFyP3y06/xSGO4MkwKDfs8Wh
JhqyVVff0DgeacRA54n4vizdvG69ciPN10QxujCQzwA8i/cRhZgqCQhIHjqQGKGPCIg7wFHqbjTC
RV49dN2dyfWeTA8xAUkY1bYNvlnuIfK/EcKQpc8hoNgJpnBrsNHFdwGFcjM76LknMWImkkF5i2jK
uA6FAfHzXBS4/BGTpRm5o7PBh3StQrPZfJ8NpvB4flapf2XQdq9pqqflqeYbEUgRYPf60VxrXIQF
mUoRHaqInE2QRp0ZccxhTkCgiKanO2XcpNDGfYxrA4znHgo0PvFmINg8I0FnPttYYk9I+ZdEP9TU
PzgSrcHYhzH2defWQ6k6By2YI/Wr4Ca2s2E5aQ+Z3hINo2aDJDcEs8By79gFpIEQsBPNuvweQDah
E8BBx3Pb6viILlr71YtJlsVzSdCEkbxAv63rjmfqMI23CGGBPp/0NMZk0RyQau3G0AXvRYKIEe2q
RHvxu4i1un/ui+5N9Be5CxzLekP3liHNDyi1XdqJxjFiQxjGHcAnzF/on0JF9rN0X3pGPLg1V9Pb
57X1z3ZjPM2m7mAb8nTK/g/W6qzrpkrqFYWdk9ASig33qg7SmouaxxeRmgh4C4xiW5Sa+Ru6y8+m
JbxbYm4Y6bp0TfPDcaPz2wq2E7SKUfUIOHQ2PDtEn2YrL90WsemsP/+kPx9veD0EcrQppDAd6+MZ
Ak9dUGfAM3J2ErxBukPXOGcx+/xlhP7LF+KkYkmHFpC0PzScaNHHVkeqDEHXFPrOtC+JuNRD/MPS
PaCqwpxrb5PIf23ScOvE470TXHtp9xQ4zK1szTiZerW0gjm4vcMKFbyZwgb8V9OXoH/Zt811Z7vn
Muow1tF/tawRySOIR1NJWI7VS41MN6mL40AQbdCmlxoahY7jSQ1AwQvKVa7NJNdskdvNaxTyAAft
JiSzxZUE6OQT7eSOiGMU0BoTdQOQp5Zpt4hAt6rnv6ofCCZlOhTMU6xzU6A17h6blnlL5jsvecJ4
il1mcqItcGcHoBwJldMQvYaM27kSmB1D9rV0Ww/WvRlR4jtkAqZXcFE3Ypppv/IqL5vLrDnR0FaB
v0/ceMc2tq27ftciCC8sC8z6mKwlXt8phlOUCMYZ7akTww3M2Ie6hsA3eVSyI3B9ZAPN1B6kE9NP
SN7cCs9ZNyMCUm/aVHp6yqjqKrKmE7vA9cipyWbmCX2sVu++SJcpzWAByqlj8fa9qxh+qyCMR+ra
F62+tzFmCT0FV7ZOqvuwki/+xBw/TZYOg+6Rk3rmb0tD+2oZ8ZaYqdsQE5ufILrtIYr03oVSj377
ItEwgxTZ6MGx0PBOQTvDxT3h3/HZOx3SJ0kjWjtJctMyVGeVCb+lmXPIAq4EKd59+Kq7TOi8LQlS
FxEHzJIYH614mOLkNUoVetptoVWH3nj1Y4Yptb4VeXStMUQtZbdS3q7hu27r95H43H6u+5AgKnnH
DGk70fuoTYF3wgEW8piBPDbzdmGXd0Hz0CeSkSw6Ege0HCocr5VPrcS5U4KoTdHX5qJ8xEJ1qLjJ
PFpqSQYjTnv8/Jn7uS/Io/3dEzc/kd81IaOg62Qd1ejI5rQyg3Pcla5Xzn3XDcgpeoyapwiWx7j6
/GWtnxZPCYiUlKu/lpSZ1vHj6+ZdAUCgj0woG01wraeYkoOoqHcap7PLKYn6ZRcXXNCBM7nvobIw
LQV0rEhbsWnzVsaLMdS6Hb1cMhQT09p6g1s8TlFrHwrRxPdShPmDHaXOe14UKd0CS4ddMPYcuxaN
dIxz6Y6E5Vn6cBjMvjlrGc2Hos0xVxVtw96itSEYZUlmVZtY3aEs2+ngFlV5F4ZFe0zbhnNSaaur
BmbbO2vB5C9pJTBOd/MKPZWZ6VtXa0DSAUIpr+u29FDCpvmbP6rsN216Mvi4Wj+2tS3wWQbYCxPM
hvexrV3U2tBWLX26lnY2JNrZZbNomQdbWrsbi4gZ+0DE5vXA4QpE5dgQ2MIMVFJRoO9pq9cYTZqP
rkPDEthgUc6Y0qAgMrSXEb0VNa2rLtGYLBKi5kv08y3j39mZTsJ7n3IqO8UopFws5AamcJNUSI+o
XLakZ7tV9+Y4HUg0XbC0A4P7ZvNwjBfKQur9rgUY0moSj3zEcKQ3h9q5QoJkc44q+2aRkWs5hIyr
4nqRj/Uqzw+VcGY9rjs+e92DCR9RWawmAyhF88okKJnMYsnkrSBJWXVMUpKzLzpgdcxVTf438Fyc
NeE3gbOqpsfoORHtAcL53JXLMZEcRbDKBgklwYhIad34F6WmHWTFIBAVkDV1y2KCfddhMYnekwZ3
EU4o7S0WrLWYFeHjX+vacQgfoqq9mGx4kdjhXMEPkNVCtkjDXdOqg5LYL2iXS9PbSA8qgfE6aI85
pZRGp8TPtVuaMEuLznwMkB6ZYJoXyxb0bEmbLhLdJkxJG6XK6Upap3TFO/U21eJcZDRdPVCqajGF
/dZvnQUifmxN4SGDh15XiDVQpMxhA3l9J42vVfNW0jbrHO4XcZPTQSoSDBHOXQ2TcCrsFSdek5vH
GODYoZ+wybN1BarKiH73DYLtRVifCu+O3kpaXcVzbwdH00jX++iE+1ZUuNDUUtBh7/z+WI+nWn7T
6C6bOjmq24jcTr1aSe8rvowMq0Loct5jAdVo03tsgSY5NRkNR3+GcRT3XgVeOA8I6H42TWvTEfee
N8Oys8EHw5N1EI8jMXMQR3rtuGMJOOHBpvZPrkeEijYgzvrYxRtsRGFxTezVwq2+2i1us0ljbTCO
c5S1+qpwzCp3w7RDc9Z2f6NX+4jTR7T3cyTmp1G+0oLsLQyG05WvbXXL+MpM8Wiocl2zbncVmppZ
NI1eXrS4DO7kRPpn1zAYrUix4FTmBeYRSOK+nbyTNX7L6UP2ZX7ZWo+jutEmzk+Djb84Pjoobmr5
ZAekQOeYoeagPwaruGyZitCRahtAImQfOKWBhgCdHNyt3IW5tbVMKOoca2qZHtsItVuYAuDCPk1H
7fO1XPyqagP1BKqQFd38aaiWB5lQbdZBwKGrY6GAZeUIrVhdjL3f3xowVrZIybxjks8YLzHTgRPR
rlvH0PCyiH5hZZLnvfT6dZ0Y1bEYnfiZ5Zkqc/TjS2vUW/bQJhkBII82B7Cx7Ahe6ix3Xw6d/but
6RdrqS2kdHRPgCtyPkzKJq2YBPNW0H32UK+KqePcGGDY+vyi/WISadGRZ67qgh7QXWfu23+38Uq3
jIU3Amh0uE+Y2UjzbkBTtvWiAqpFZrqQ3Zt0VTUW2B0P1/cQq/aqMpV9/fk7+dVhgrGBZbuMeU1g
dT++kbjp6hYglCSZKs6u+yptibfNQIc5us9eWLS/OUyIn0fdlvn9C34oOQYOnq6XTHKZUGnxtdv2
JrUmbZEymTjqfkNtliGr0ivk63LsbayNOjKVDOJqOyMCciI3kaTBJSpLF25RWSMhVxqBK/UcrFjr
zTKOjGb2dhcXwGy1+8qajN98il9dNdd1+QYNaTKQ/XDVGIuXGloJb+lokpq3k7zD+eQCrydPUVLD
ef3NK/48yHFAdRA8aJjsY/C0fvyeuBB2gcKDCS5ZiPQaSIRY5E1Nu7VR+sP/955wTUsIPh68TMf5
6yv87ubUiTIJaNXMNGTCS0vbjBDNl/N4UyG0rBzzd3P5ny4nPEohLCJaLMoX3f3w4bqO2J7eZLup
tbTHMx9W9lGUsX7Vj2HyZCrfclEGI7nBBKIFAAnMgW7bGIl9lCYdcDMdWWvq9e4TMdTUPYadVhAV
mSL8hjH2U70sbQNXr+PwTg3JFfrxWzBzz+ysmPlX7fvZmSOnOPvBOJ5tp8S3TIf3qA2a9vb512F8
oLl6Bq8KtNKFfCJnlcSHV/VsvYoabsVVk4XkE6tEey1yoK2rTOgeNkXSTAWHlE1baGALCuG/moFt
nD5/Fz9/RzYoWct0SFij7v9ILtEyu6mLkpJdOL52BFgnUJhpZzh/5B5WhfEbRcivX066+rypcE7/
0Asoy0qiK5uMldUUm8pPo33vRMOKlghxuoa2+vzD/dUz+aGElnw6wwXZanMvms4HNUY6c4XpKAik
v0NHWaTmjq4h1aPtwi7o+tphJF8M1KmR0BCCyqHpqerGqWuRa+Zil8eeerW9nNMMnW86r06HTCCv
ymgR4PdcAwL0zsoZMw1XcthcjiazRKUypjcd3gdncmxsy75OGz2LXiZFUGMY9ymeEGgp7N75imDc
aSUCl98gwaaQgFlkJpCwqbsb+sa7x9nZJIvPr8vPqzXXxWEpABUkdYOu0483fE2QLSOGwFlFU4Yy
qaloWXO8Gc23nnzma6P38LdWI2MvldkYFPBrIqOr8VF79VjVDFB7n7lfMBAQLDjaGklavVjdLJ8u
4mKWgmoE43FqbtJ9UBjZtVGaJZF5TWgJYiYKJK+ff6If7yvXsthwLduGEcjkiqX0w32l6VUbuIr9
LrBxWWhTtc7Gotkkykd8p9HE/PzlfiyOfn65D7tdGaqhBaxOYDVx2mcj0519k/nR0///VWwPQZbD
Rm659oftCLK4xxkFZoJWuPhjmanQcm7kbx6SD1jjf34YCWIRCQnNO0d+uHZD6rpdl0APLt2022oy
euHbZySV0SjvC7/aZiVPJ69+QvBIiWaj1agCLdsoiJdwSTgYptxMvxFS/eIbtS30XCbEa4jsH7mP
RmAAmq86ZrmEq945KeAVEl5jg6AMcug4gHjyNyduY77r/71a/HUhkKkxibcMB5qT9eF6Fy1KCGB+
aANDf3rJ5hZfGMoXR7Prm9hiNFwOOXKDurE28TDFy8Tw4iXpFSiDtU7dff7l//rd2DRTGGLoruV+
eDdOFNHNEhgm6e3nK5KtrEXQ4NbSU9T2jZEQQj7onnFpxDoQtMqtzZVBEHBFACRMiYqe629WjR+7
O/+6PB4bhS0NCty/1Gjf1Q+D7GtflTbfCGcw5izxV8r+/mHUqSYi0/VXqWztZeMGyW8ebsOet8Lv
vxl6x9BfoWsBHUVOqH9oLMWN7A02Umc1dCpCGU0Kll7V7qk07XwFE6lZVLEXrYoxISNtTAmF8XQl
djXNUEZqNPCek3AgU6ksoRxOISZfI3FN1NFg5++msi7vR8cZ3ny70S9aaWprOfTY8ohod04M9lEi
Kbg+TLxoBzae01w2ozQPRtMJHCr0T12dDmaIRXFNblF/Yt9vn1D9e+i9inrvBkxErSQ2tpWG+TFL
RIJAna4l8Y7G2jXseC1IdCixc8F/TEYd02RHJRzLhtPq1MT4xyuLOg26DsMBlA0p5EW49N5DoSZS
TJw8uHc1Ud7TfI/vmPRVGzvvJ36NUmV9igwgC1plaDszG9rDZCg1bD3PnTM8bDXobHW+C/Rj9CUp
GuN45VRVswVqFYfbmM2N8bru5ZsuL4fHJDDrbRCjbk9BlyBgEb51GHIVu5tUJ7MniiQ7hSF5IjbJ
AE50qlvTQtTF3HdnjVNwTP0Q2y+TlIRTdWw/quHVDIXaAdWIyE4QCkEXCAglUDT3ucxw6wolFn4s
ivt29JjI6VIQg1kZOBMzMevvigHxxdBmNvYFf6wQmRUktxadp9O0zVLiTX10JbBeOK7X+kB0UGDC
WsaaE0wkPsZVcqhikx5iGo3rhk4SGZlJvwXK2O4qEbpnldKdKQLkBbY72PvaHUeiFz3yX9NgNhlT
FjAyAKTGTC97K9NW/+qLmEgQTZLgkhZxj+YntDdyIEV2EZoG3fVkDjsop6a9JBOS0IA+AF845grZ
I1GXmHEGzYG9Vvl3QZqiku6pzRrE60bRcB6x3AdBVodcxFNoVBut9vyHLI7ETTQU8jdL8Ydjrcvm
w8HZYniue55tUif+WC5E7djl+JIRIAJt6BgTy5GLpcV2CUKkb6AH+owWndEW33rLt+7R/Ujk6QOh
FYUknPHzlXF+2D8sBo7reLpnsQ4JQ3wo6rIE0E+iUOEkAeTMLs668osNbtlizj1Oeza46lJBaL/s
+xaPWJ36GLo/fwvmx62C7Vi3bEfYBqdEpMcfhnV9rNlRUGneKvdd+CneXovYlMh4xqqcoezSr6dk
2CRjC4lAbgqPDG6Yq74kUOgv9Wqx8iL8rSkCK0yvZQyfk5QL0h2wtdKScpxDiaCRGFaWFmI08KV0
BXGN2Ze5RysRqlC1//MQ9B+vw38G78XVP69g/Y//4s+vRTmqKAibD3/8xzF6VUVdfGv+a/5n//vX
fvxH/7gs3/ObRr2/N8fn8uPf/OEf8vv/9frL5+b5hz8AgIua8bp9V+P5vW7T5q8X4Z3Of/P/+sO/
vf/1W27H8v3PP17p5Dfzb2OmkP/xrx/t3v78g6jK777e+ff/64en54x/B8aifc6j55/+yftz3fz5
h3D+TklgS9czeBKkbvLL+ve/fqL/fWZacjNyvBCC2vOPv+WFasI//7Cdv/O4MGa0uEG4Tf74W82E
Yf6B+Xd2Tu4e3dA91zGF+8f/fPAfvqJ/f2V/y9vsqog49f/5Bxi9uTr799MgeSwNzlIwsrkleSo+
qlQ5+zSiCWuOy4ljLZL7OKyfYZSQ/xVaN0LqFz6FQlDJL3qRPI8+HdAE3YoYRItlo2CMakP8sdA/
BrcWg67ILJFMThda4a2HKA9I5n53SVtusAOqEk97OVwR47XvG3nvWqjz6FWOVkLGmnydchfvFRhH
PPV4xjMmdKA4j9aABiqW1x1KuRoFkNFbq7SyzvY0RwW03nCehLrIzZyhKjrbHsV1bZX7Dm4JiPV9
leAXaSRuRfNpzPuNcIArGan5WA3NnYivNc3aAMR8rsi3VqrGTgkQCBZcXNJMBYVMoO0sJL7sjHpd
kfaaZIBHvTd5idB4HcSMlvj4un8Vh+eu8M5N2e7pqu8SJyMQvkC/GJw8rF0N9C63K+6ndck4xU8R
iU31Raag5TGZIDRg146IqTqqEGo2zXK3fs3BFjkFU1a8edlVJVDVBPvRaK7xtlx2k7+vc4e0ov7F
7HRySpENesmuujeyqlrELYxvPyvY0TA+YmdyKf/dsbwmYQIRdJldKVCG9KXIOk+bE6MeUPDLNmPS
YSVMaUNzXST1uRT+mtv3SYTNGr5bMHU1IWmASzrDXJRoTZIUTB26oMbHNZ4+Jdw1JePcAgRD6lMs
NXa7LGIf1bozrnU6NkZqA6URa9tLr5OOOyAl+Uf21dFOexKPYFFgsHkrbLnSsggaSrKYdNRsyItG
7aaNH3xrusB9tqs696ZGuBZBOCcEEd8jhsqZ+tnWL0VozRTG/JSEHDs9TV95EFF9FzhAXOy7sLpS
YboDvg5QZkF41AMBLCebWTgGAKryS3YIBFbqmk1hZfsNo34Ed6Cax75fZp5/iM1nBYKv4ryatM9M
4b/GQ07Z0GV7ZWhbzTSRo+tExYObFIHaRIWNiIZgUbKSNLSgqXbQTexFhn5R4LzgaAqt3VpP9K2z
Gt7CJLWJgMvm2DT2TQxoiO7NLXryZa7wqsfDkpEOTuEK6HW0RCF7M1YXTMvWbouPkxJ7neNmaKbg
i1cGB6d4aSnScniCZOsg3dfiy9DkJO7eWem4r2ZGct4ReCTau9rQruBRkjyPlm8AouPQSKLJ0BZM
fFPiyghISdVzaFe7QtYIn4t1Pb7qqfNmg8QZygnppeafqtp/zBwwIahk3NtYauu+mmXgNmBNMhhg
zaC7NgN1N7AakjVrgjuCXDjeFU20MmV3YdYNOie+Wd1Ol9ZY740GVbM9XPtkMScyIL4C0Vut7Mci
q7YuGG9NBltG6jp45a9UsjVNBIVEIcua+8rBXl96wyYuh42m3zuTdmi8ywS4GZidSGnvYTYSGmke
C6EvW6IwNNOhrNsiMj97c1gvjcQ1cVovejs9NWDJQid4Dx1wzT1QN5J7SF+PuqPtO3eNU/VoWfeG
NQ998OIvVQITiaDMqPSvKxVsK89/zR0bOWGgVoWFj9cSwa1nqucobcB0zD7Sonyt4l0paXhrzJ2M
GV0fN9sxLRnutfbT1M7mSThTpOCuOtOmpiJbXGThbZER40V0rteTQJK6wQ2anH1VvZl+shNJfdQt
Kll9byvjoU6Sa6+qz7IPEZbL7mx1aoF7Z20BeZ2AtcWFvp6S8oaj893Ypucxn1ZmnG66HoG7IqcV
PafsM0gvYGIbD6Xpysq6Z2vOBpPGMqzMhUSxbRLmZMK/1/URoGl4YRbISZHO4X1d0InHYtKBdbxv
TDXziyJ62cp8y10eAwA2OkGeSCn0ChSORqZvMDznGCcaLI5t9ZIHbx7wrIAUGHLR7fE272+bJNr4
DHk1up5UO2tBlnplwK2h+sFB+UWIkIEGTamsmn0OOv7fAPEu/DuE+TMAeNyn6hE6NpFlXztWNntE
DwsKa2RUrOB1ZFW7aXELq6AlsqjeDxMiPbu8aAb9ScQjaMbSfpRSu6gafyVrtR8acaO6CS84+k6E
NC8lUvnENk/17Pmd9NxddD0gHZ8cHItbWYaOzfYLUXZYJy7z+LFujyLz93lYILajkT2Kbc/K5jEc
DThEcCCpRmMTYk8wekHqs3U2kYoGWXQK8Ekkk7tGq4gHc1BP5Cl908r0PZDZY9zn774JoichYK1J
qht9rCc0zOlXxpawOLiO5tmHj/EltciumPPPiwRtTtg8F0H14pGKs5RBt7VmckzENS7daAfEFiVl
/mQO00IU+UHHj4RFadPDBPa88K6XxmYAr0xz96yYCPtl/W02Krt6dl37t0mEdjUMM/tL5ZeEo5bD
N12LjxHYpaIKX9sakkyKOjIcX7L+qWyc5WhzOg7E2qqHRe+Hq2pwLdaO+DZxmAwY+T2TIeIHF53j
LlmG8PlfTkiznAjFp14jhIZLBUwwTKfd5PukdyY3gUGc7lS/5jZg4AB9eOFqBLQGvE6/EmAxZQRC
oSjV3pYBiRNqK4epXlhd+Jzp6aqsxnM1livyF9coSZ9lY1wIq3sgAeikdYzTE62411LjoLvxYbSt
CyvLEIBHy6bI6c849lqi71tkxguTOWJPUT9oPgJ1hh3LpoJNXzckL+WBs3WsYR+YAUJLx4Ju4aWb
vrJvCOrbunmxRzpw63XppdJNrLjZpS9Vj2JIXgREhXaKmeKkNQfLdx/cpgXOfb105PSOpXyfd9dJ
vBsEeYajOKaVOjiZ4v4FyI2YFP+ZhrA50dPbeSGX/Y1oLUKJbbEsY0JGwAXRBsbvn5I0wrG9Pxe+
fx8NAll/dzIQ/jYVt3FsFSDFCnEk0xNtiHcRi4wYxBLut3lrJi3AkwQBcT5Fq3mZDLXoztEoA7il
ueupZ6kjukUlLOhkjL28u57gsCjBtJZGi3kEkr07UA8iCDpW825UYmVZx3x8nvU746TYuVIMbP64
gZJxWeMxsEp1IUL/v5k7s+bGjWxb/yKci3l4uQ8kwZmiZqn0gpBUVRgSM5AAEr/+fOh29ymrHa5z
325Eh8NuRxkECWTu3Hutb+0DDSppVGbE29Fv953bvJ4PWhzmwVOjxJMzgXtMzFNrNFtJZDdTll2w
yIcbsaHT9DCLxwYDsiyyJ8a9mALNE6SSu5qNpNOibZQHl7IQx/So4get30H5RG0d3De2edbybiMJ
ZzxWjDjT6pYz2Dd0q9QvUbx1KaW8trjqVgLbguRuP/nOGa07BMCBfUmyE1jbsMdWR1oeC031UZsI
dRq40C5tBJdtmGnZdoy6XW55YeXUb7waXiuePMv5KLoJNJ8/bjSyTjR7fjTqmTh0tzFxXsp/fCx2
UeiIOpg7P52eAvhVbu9O98PcH7Ek4/ogphhTaBZaXb0pDWrX2ULvb2PYbCTyhCHdlkUKWLVu9gjK
1rM3s8gxHs3dm4If/GBOdPmLeYfBZkFfxR2upFRDLhe9kGi2tg2JAx+6YefHjyRdrVsfW2JU3ctF
aR5V8Crz5FJa4PxmXKnYPHrQLholbmeSpe6CLW3NLg0lcsJmyj6jMvoQeFKFoUBK4TUb82E+Tcpe
Z/7wPUO8lMhpFXnNA3AABCGWjuMmBZxiAORzzMNkwBciuxaFVcKC5snQMIkth3JTrmuBWHsPHP+p
kpq2IfsJd5D8gTh4PYB+mdRFQ4EMpQ1if3Aao/hOQR/xF7Sx9ZNANY4IlH1jgAyFHiRzL8w2eBbd
0fwEdQt/lXEFScboZJppZyTQ5KbuNQA73L96srxXfXZESX6fUvOaLc59PzvTj1glc7advc+B6YoX
4dOvwNZqULAIrAZmyVYwd0iNbKxGE1JRW/en1x6Swoy3Bm76sWCatBOEwKko3/i9u22s4TWyDKY9
ItNOTICOVHTATlNMXkO/aWqKUsNhE2j2fUGgDi20o1b35PLM/bud2RTlhCan3S6GfVwwpKVzusYv
uTUTbRfZ46qfgq0ZvBq9th2Cz2kmMGcKZ5gHoe33z4L0TGarFPsPqQ2bHBKC5rGZJZiauyJ+SvR5
P2M2UtG9rnAaNXLO70x3rrac3s5YX19lUj2Ulbk1fPFN3MVJpTYEANzVA3LgjBAjO5h9XCRomvgK
H3E5n5LYdrepybOMJ7mXx6bFqqZHkXN0jI+5dPZJb3i7aXIOaJFNZHJZ1svQDNz7ZlrKfLJyOOSa
VvPTRvOKP4tZ2srpvSNAWw+4n9s/kSt36IPkYIuH3meuT4n3KIcubCeghX2OfEtc/alfDUW9IyYG
2qla8biictgitSoJS3bOAhk0DIVDZ5gXd3IPOqxC3kF8B+xlPV5Kh2p49owbu32G42wEP5TDCwAj
9+c4ZEeLpma0+LTJSLViINj2uRkuFd1Kk5XQjJqVx6hZd15aBGce5axE3BcUCZlW3vtSdQzM5ZWL
6whs/zg8Nh4h6x+5Bxoe30JC5pKCDqHpMP2lQtFLcZADgBqcTRKHSjNwKiYPlaOvRqNdD0KB/+nv
I+ZYEXcgibmxydn1zZPHQzVTWjj9M4doSA8QO9LvlkMEhVefGwDSyQTb0BmgnOfGsInAUlEY5Jum
oQAzUpbjAXNUcyk1uePfiu8pU9x9JuJNIrAJPFglprh+IM1aR3Rozofa0QW1PrrKks7hWH73nJ6t
YTwhULlOlvVW1MF1nGAW9eVj4dSnFu0QTebmm9F5Z4ew7Dkm9GyqdMa9OAndAivkrLAsZND3yrTl
R5yHs5Ppm2FxgTvWrSmYGieOddV9IEwSVpIHuzpXZ7fxHukTYdnV07cU6mSXjhcZ6GFnTvdysvMT
ErMPRpv83AUSFMJa2Axy/8i9bHQGuEih0Ypg7eUvTxrBp7K3P5eQCpnUh9xuH1t33tjOrFPxF6ju
mpeh1r+55BUhQsKCj6guEydfs/YplnhCn7aLDNxwZ9Rd9oNrTIf+VhXBjOkLGKxk6JFT1MKc7If+
taDb4Uw8r2PNRS1nY7bwuawSszC05AaLcVE3903RU0q0lzxhEUqn/q4qkc5N+EKiID05UB+ZqK2D
SN1CQ4JxPmq33pLYrFEMriBIvI6J+UigJyWP5uJrw0xqJNrFIU8UP0h6pD8A2qmLnoIBWss07uME
NRqVF2Q3uFBIBV0f5nFbYOjFDHk7AMfYp7Ubn2UOygDOay3FFXoZwtRdl5U1p4RmU2b5UQ9ygxIN
lFT2AcHlQVFrmEKEXR4AqePgj6bqYkuH0X0ah45f3Oo7K4YIls5kCpBRPqQY1crghzDE1p7zeisK
jKaowuLqO4LGGzRBEHNrxowRf7x+MzqF5cZ5trJu547sWAlK1GoJoFDfY13f1GSDVfq57d81AICj
q90HLd6D3H3OZp/nmG5YYsu1tG0kVBaJN0I7pF0H7wf1ng5yqE3o3U3OZzf1LWCvGeNeIR+DruUo
ah6kxQqB8vEiyB4wODNRjPTtvmzvTOy/jhUmvX3pJH605LkGhpBhUfPtV2J8EEdzzknT6IxCJy2S
HTCpLEi2lP+hu3Dv8tc6eqv1l0os5qm0fJgEstyxIj9qQqRa5Lh/oJMZOsZZVmsHZSmp76Dwqzij
K4mza2VL8JwlUJihu48XVULjSCDzzcXIITuSxDRMXQug0T0aqYamkuOEblSHMRKvVhdc2+hFo8Lh
MK49CZwG27QGDRVFP6dDQ8dCk6A+Pd2kfyfme8tMPn1d/vBroA3MUonMyMQGD3m6qXFFa15G58cj
7KDG7z4n808GjzT6rLOsb1mX9726JQ+IoRvsFyzJVcdxmu7q7FsbAbIUpfCtTF3WYvVO/zY0uL2J
J5Jq1nvKVPyR0/nHY2DBJhV+vC7F1vK0ay8XHlByEY7/aGc4NXAb+Jn+ncBzDLhUNaAZJ4ZqvrGS
+nCaHEg/UebQnmSeV3OwaUn3ThvOSv2SNeCoa9u+8BNfANXApoanieIX+8KJms6vxpCh2A7j9zZC
DmCC0e1B2EkX7qhziWPYP1p5O88XXwyUEc1GJdSW6adg/c+S9kpHm2UNYDInTCJDZGbjA32gW0NO
CuuGHevhMNY3RTBtm/p+AvnRRzF9PrZCkSIpoKlRpehzhro8F7gOMcyiVTmauf3DLKdjMFH7YgBZ
5qniEtFTNtV0tDqavXXMut6AWSr8Gau79aPx4RKMm8l/9UW0mzO8lpp58LgknN1w9LDo2N5Dz+St
wxnqexQuXdjF/V7cAIuvBKyqS8M5rBf1rZcBzAK/MZMPXnWMYakVYTnVYDO1+jzIpwEF0UDis8yQ
fMpwqEI07gymD4G3hTaLipcabI3ZkZIf85FgZArQGadBP42boIMTh0VwZDokZbc2aKNpDStOAp8h
Q9VP8NrkWoDUIKEu4VLYSPCkGTFMakdtuqUSoXFl1Q9GJXfwXZoRUJu+G/QybMfnho4EO9rOSl0O
WeiNUUtHcPlBPuXVjgdy74D2inV3bUyKUWm3bQviAfXbSb+TXLaIXkVfk+qgQy6pNhp8Bf6Tayf4
YDxLxmDLwc6/1sMp8m/zvNuqtKPEgMZElpUb4XtKi0uDmXHqzKcEaFRXNheq87kuw3pQOx3WVRYo
/j4KdQsogRC73DV59niNSDg3ZHQ1rJ9d2YVa+tiRVhOXXsgRA8Vxt44TRt/eA+7xmkBMW7b3o9Vt
Xc/d0pE/Fkmwz8VrIw+TV3PkQ/lOHzs9Z9WHPd9o/RN89gutLnCit2mXQ1xd8LzzY68jNmGPAvpv
YbF2iHtxgSMzcLb0/FvpV0dzeita5e4MhA/UP15YEvEwYIWoSno6c/k4tc6951m3oyZuwE+dI8RT
UYvuyjKQIxA5bpJC4d0AU8KW3nTfDDe9sRvdhCzLclQr8Wl7bPlxTSANk51LVMaPS3oX4BHa1fBb
VHwzkswQ4lGtj52iQbE4hGv4Bl4SPRM99j4kEJQLFayi1s0hFC4DxeWwFxWfCPA4+7gU3znx0uge
90ORUV4Fyj1zTO8Z7q5st9/2/oTsHdwPU6MZJkuGyqR05vuyQj43RQBnPwu89wEK+zl7qzKIs9Cp
a5aPGMMuRvrtNHzT+ouPybjGNO8oKr2FBw5PuH8hx2g718eg2MM/GECgG+SdKZjy2roYaxbyi9vf
+28pePbEJzOa5NGO9PW0riEX4RuiE6Br8Q6y4saks5Tld3pMxo7RbNzgxWgVgB4jjEkqQkCGF9vb
6qM6pGSw6KwrZYzF3szPiCBG5lPQLWKB5aXMIkgnyEUJaEjIi7KI0Gu15pKmHVT8QQMRrFnPPoCz
YRw5ZLTG44yooaN3eJwdwKSU7ED34oV3JnLqSB5xw+ho5rU4np3A4+iIuGiHqsQ/WW3+7E2uQStB
07FGMARoB/w81FfJWmsgDEQoHtYBPjlsXbhf3Bj0jcqMGUzwrYMwyZmn6qOS5FinaKS7zKH1p9Hq
ikrSMluhHqsn6XhlOEypukOE8jia5ccwUSirDhiILxN3Nyh++rQZgfwspbNgwSri4uhr4FT1CVho
Yu1hrNlnjddadZH3GGVVdxtZD36kHZzCc37UVnrJgrz95o35c2I7n7g/kqEzbrLaivnGwFpKVT1a
cs5ugXbBazb5SgKneZ8Qhuw1vz8HC7YqGiJM/hnrGwCFhf9CZaFFd0FFBqphFn2YJgRBdKSnDgtB
waeVf0zg3LgNcObcaQnsnVU4uNW4JrGeAfw9oFE47QbHcSsleVYfDlTS4yaOcZL3btyeZcxs2ap3
GNy+RQQ20o2Yt15ivshuDqn1O2BGFrNQHBhRgeyrhLOSWi2HXH8Axd/LYN1046Ott9FaHILOK7dp
xvAFO74n831QZvqxAUHRwlk5FMP0ooz0aMzxuErSwDh38VFcRIP2FIM0zs/hE/0mOWGdjSW/J80V
oKxOxrdelqAdCqaQPfW6SJ5SV3c2XkmPdNKp6NG2wRcYratsYTONyuEtRj8Y1O0FH3AMFQf/OHa8
I6Co3eAF33WrphCric0Vok03ujvcF3YJB7ovtRWqprfEU8nObNhspw4GlJYhFFLLju3ifkUATmnk
xcGqTRsew+xR66m9rMYKyypbDQjtTq1eXfh+FMtJDHVFIvSuCJsMzVRDQmfMLSfxFGYlP3dfHLo5
1RZ6lk5zEPf9FNNNklH33ZjZFJqRdOCszbaTi8PdG7d0HZ1NYUU/ooEPaHRVd7acS8FxtqvBHncy
ancEfD2lzD1Zxe5I9Gw2fsTxeJzFxlOlIlcCf2uWa4JdkT+HqFfAdCZWkfh12vIMO6L4B0qT/lJJ
w9z6wzc1Q35O5nNKYIWpqgLsLn6fGvFSnClSvwzMdsUItMPN43vyqID/l7tax7Bk0S2j6uYUAxKA
Nta4nv3ye7oUS/gdYG9TMcyUzZreFiAVshO+ZD8kLofcSJtShaWXk+B7XOjjejR7yh0bDo0uAgBL
CnIiXyQkeLLfR/tTmzkgF3Ow7ay1rjwQXk4FDimRVOaW7dL08emiUNwiFznQF/8ImuKtdaNzDFmn
6KzumjXmfSuXnukwnatE8+G5wPyv3D4sAppWFkNi6ngT7DOENBEQvKDG4rm1Whh0uj7tAtNZJ854
h4rGuJiAnN+cVPLmD9CEUjHP2wAtYSnpRLkoXaQfPc7oEs5uTO6VzVrhqRbQN7Y0z6oLtk42BKUT
oSsBklol6A+ISA8T3hB6W+eUDiPGIx74YUpu0iGwbhVJkiFtySYc+duVXXnBPo1HEY70lUApJMWp
qRU+FdgOJiEMbYt2gCi+ibBpziLVqHEoJ0mL+ElCLmiOkX/E7iln9AHWXN1QxgM5neyRXezB4z4s
c9B+IhhhKvwy1VHyPAQeC1ZDpExBWieMH7DzLAJBXkEBjj5zl995lnLrBuV0SHvEnJIgkQnZb2rU
4KzckrjBOmYWB0VED5ANDjhQCzqEWNzJVGnanHRQC+asVWNJ1l5K/VDz1V5RIWaMRp5EbX0XfksI
aKu/N9nIACYCHEessAho1EiF3tyW39wcUIY+62f7UUkf0l+tM+QpjYMfgYOxO5/QCTC9I14NrNGu
tp8FUkcW73U2QImycs27i9Xs3fXR8FNB+9v0QQviojE5cBj1aczg8NXlXmCLWtcdtE4v6+xdN5Jw
MQ9KXaOG1xU56X1mw45xAlxw4lU3zBlucmPeTAVJcvROAWkp2e5wlpyBXD02cVDjOnLAfc8QtiEt
hX42wr4egRAHnM/2zgAXT0rSOZe/uK5YsJfDz9rtiJWEqzCgEN8XgWls1eRsdJ6Le5GoG79cPIpG
ke1LfdJWjkd+c9vP+aoFFK4Z8Jhqb1xjHyBmVBfdSV9MXm5JvqUIINCKmIAxA81DkJI97TN9DDvw
YpT3DQAgt91wsANunPhPklqVDoIe8GZCcecIE0r8Y5tA0k1OUnxygendKIP5JQpVUu0c1A3D9MOf
vGvi1+dsqhhktWUWaq0DK7cpCMeZgDd7/sRcKl0I/8VVpr15EJlHPPTE8MfKTIfBkPGjMlOFOOJt
QEZyqrTifUqB2cwuAGhQSfZwF8XDsdbL4jDrMQzqmNajPwbDSpbnJjer5QS3K3t1UHmvU2an1NMK
2+zktaFUHlAdfYkpr7X3ubLwFBvvbtVaZyGcLQ/LKWhMP3RthcGzZ4IEIWTkVg44ydGkuByL7F4u
vU6if6LpRtIYuoIVvbpLMnjjodNwYllDPpL6qugbL2zoBoVGSv1bSjadIHkUiU+9XTKpxojK+Rtd
STiU+RiKGegJx2FiKhLrPmC+dTEAtDX49rMgYK+yqmURnNejKuh8+wl/hCSrVeHk0OwyWlx+xuKS
2n18EhmSGL0faOJOL3odsExk5xHNWDjUFieaJoM6hnQVBzBuirVR+2YISSGDkAnoEsUX3F8z8y52
HWzHPi72ynwYpikhvJHqhPWxPfblSWkDRwtQYM3S4ZiwOKvBlw+55Z6F3/Ck1/2zMb0lLRkpSLOD
RBfIZ9tx7bbypsihxAcJWKBUFRydQT6QN7DRYqJ2qDKBvlVnZwj6HffNSittWv8S9A8zxgzqAz9A
j1PslAQjUTD6PwzT0A99tK+A5fIwaUhr1LqRgW6jF+tujqCodecEgReeG0Rans+xnCHsk/LtSzbz
FuUD0qEyMh+1kgZIMebz0Yj7b21BTF48ULsgfedJ7mvcNBW9RNhvsEshpEwuXJs0IPXQB14G6AMS
0dhvjCm13xp0X63p+08jCAwWesHuBoeoGo2zhf2RfgK2Fjcbnz1JjkVUvVuG91KlRGGVrbpKOg4A
NtKnPh1fHYxZ20kyhrZqvuvMpR81DZHP0Nzj6I6YHMn2/FJPzi0KaHvlEZnSOAnbe1dmWy0x73Pd
YZHth60/WhuEa0yNXGzKyb2ReslGLKI9Hm4fNIbpLInnEsKFjPlLTku3z7ya8TLEU7gw64ZD06ay
0/Y4ZMbrQMv+4IBBXMfR51S6hOMARBHyJU+Mn6O2NpT01k6V1xvlFvezEindFJpKkyLxI2PLZ6KO
w9w9mNLT4c+3a8HmfqFbEAvvlSY3QqEBWkdkVdVlNChmHJ86oU2mTVzNm2bOt5LzDO02415mAhlA
yqeuUYmRB8SemhB9vlFMpdEglZCs5wxQu/7gJnV949qduiTNSTWcrxDHE2M/VeZdovgLywJnPvEe
lF1zanTffHKt7CYwIlbhCXh/OZiA2Qxaua02Fu/CXaBxiZZvooFEhwBuyZ7PiOS2hKyKV7fYoVOP
kMcUSMilGQH2Y3AU5B5ZHpTA//y7//n/OCDBjkCAwhd29hhp80OSmKoaQ2dR5DgGY1udJoO9QndI
acPCFSaxOYJqGlWIlc04GChxtA59lT5gl+/scq2nEO+Z2BcTzg1pG+05cNR72c5RWKUOSVMpKja3
uPSwGu91BtFdWb5q8yAohCdFIe1MB5xqaxFX6M8cAuAQK1iUsk8Ig/kpqK+L7mwPcsQdTyzlbOLA
FRAMowGAplEZT3OmGjrX3ttyxgegjwTSjSNrF3cxHwyqXhAPl8IHojfJQV2aKEbUbkHqaaBH9V55
sZN+OupGcw4S/661puBGjgs4wOTgYAdpfTTcCd5nJu9qdzh3acncU2eqPSapv+vNiQcpmqezZepX
6MASEsBlEJZ2GfqFxklpwURs15Z2e9cOzWEomI7PValtakjWu/g6L6GD/owgzrb9eFsXw2FuSR02
K8QatF5XmIZJmOxSyWzOznaNXzDssBywV0oORO60RzcHDuY73GzsRcPKmumqI9r2Q81UcKWiJbNN
aBwNcRLu07ncN37+JjQq6kS17t4EKtSO5zld7A5FFjBn8c51r++nKsp2OdYKp6EW7/R3U343g1yj
b6uP9GEaSu0kuhNgF7aU9smqBuy9K5PRYSxeP2u6HiOURJJLkKWxExQRK4yzzV1Eb4Jy8znCdwMg
tH0G3cIfGWoGTt3U0HqRb3635AMkN6Xe7fHDeM9EwZcXqfMWB5LmdBmn9+V015Sxs/WzmMwVLUDd
CcA/U7ApAwIVK/leKJhGkrZXQUeNZjbczFgZVJjZfHFMbesWKCdl7t45BhCSLkeGoA15tJ6j+nUe
0x8uMZSVwbkY4KGzzyzOla31aWEpWJGN/WJY9sq2tA+tc59Hen5NS5aqwuwaaNbtHNRinzhxTWHu
PNjUOzqkcKeXE9Mtpml0ZdZBMxqMM7WfTd8fmWL5BDd17Yr6P8fRzCEYJuLQIG41FXlJrgvGliV3
rW30NJdHJp0NeNhim/RErtbxPqiA0AYz0tckjt9ju9mCQDA2dovZOIUkQvC5+0i02VkPQOFlyJER
3bNgdhqVcN0jKEaIks6EDKrXugDJgeRq6EjHWFLpSAW0pxKsNs37DtTZxk5rbV2V3bszmJtIAp4v
SgSI5eJjyaKxCat2Ge9wWimjGsI2P0NreyT4kuSiNfa0HTSyPkpjRJ3h3WXJdI9KewQui2sAaYNq
rxOaXGv5YVycAR0+EZP0Lp+9tymjdWbyBOVESNHn7jKgtnZCT3euEhRxxStn5M/OmtiGppH8BzjM
9Vx9T/B3MLnk6JGUVwOq7tUlDdrfZAvANLOQZ7ulH+1aq0NuBE0mUSRxwxI0DWtD63LcUshNOzMZ
4Osb+l5r6qOAy0r0FOfowYQXUw2SWBHXffbx9m1sspn8RNFhGWZ4MkRDVHSWzq1Jei4793UsRh+2
vzqKTq92+F/ey8y4ejlYHlVANh0Z+w0cf9xS2MTCTbd2vAApjezoueJQivYbP1ONBBGpUw3yX6WO
z+sz7pu8fCgtAdokJVgMGTjaGoyd6xawF41LFBXTMmUrB5eVYumS0azyW48w6Sbx11VQkiCA27eE
2RYksF+y3tyZo0nmqFmDEXNYhhOtOjoSgW7TMtcAjIMKbMq2uSShWnL43ljpbZk6Ix1R47njCTQl
eK3OJrw6qgjy1tERS5H/aEUDJ6pz5p0vxYb++3Rssw9dkaEaJ+Jt4PMznCCwzMY3FmjpFaRhX2mP
fgDGrKO/PZA86efGDsO+yRMsPgLV1vs6quj7+fWl4sVEo26u9dIkbveYpEz+84b4pKbgA0W9ey1H
7qdk2A8dnkMQ4p5xk+Q9jLUxvg/sG4U09d6zJJlcc37m5kYs0W0SevVQXYSKn8VIx5ZiGJwQcGza
LjwIKmpukEYhqMvOQ6aDc5sZ63Rm44QVcAiUuES11fV0KDWdU6IHKkZgijMhgT3wUgDi0QLCFT0e
wRJtnhboZxorqSAhVWPV9ubW39mSkJaWm7lCeKHGexFTVu+00nFOqVskW2Ik4CONNjQYvTlYtqlu
M0CmbS7OLRNhwWb13aHV1Pkd4WIEVDBQ7EvvmrYWS3vz1Ff3bTaHpfutBh+rMV6LiFa1hm9u+2Bk
lEespZpDwCgDNY8gkUCEsXonO9XgU8/EjnU+uTxyqwU/oxxh1RR6wXCb+QRWAnsjzqkHDzzye1je
z6i99y0IWtWPiUgkUQARi35UTPUSvgw/qA5TQMpO1x27ONsmhU0EkIdtQRwLQ4LnTddN0h3uZMX+
n3vbjhsfIiYoFUrRLfICF2V2rh77hUzvXgrPCgMU/qNpXm10H+k30yaRkdMlKqMwis03gFzrZlF5
Cw5Jdv3UxWg6Mu3Gd/RbdzKfY5exQw/GryidT0PRTezFh2a1x9gfXl1UBDPdeLyO38tMHv3oduir
ayyZRE2EsCHmLUT14Ab0V532x9Dui/ZZ5J9ECKRMQgL7uR1OA77lJrCeaw+a7Mh0PS/jW0NY2yBh
Dk4gfIn6hFyiHEAQjQ9hMSTzXyoZ74UkXbi3D60uzroSGyXi1dSQHYjMxtokUoPhL4khePUQwnSA
velnb1q8oYH/Y0yb2ziXHLoAxunE9aXdkT4AmFL70ieMPLUdzs/LYqKwmWWkk7O8LwuuE2sDqiNX
C9El3EBoy6fsruxeCVqb9T40JZrklob/nJrRKqFlaLjRg2hpAPc6cjY/PtCNvO3y+mjbwzZ5wAtM
eIGzDK0dOoYE8Op9upeq382wH9d65r71fn9i7TGPY6HdlAn+kIicaWqwYhF/7acAtVU3+wxLjbsI
Myu6jQUg7PrfrRyUa25vOPBtKR50BtE9o8w52s6Wde1N48NtWDJUYO0oWTauNZzqloikrHiPEH5r
/atDCUX0kG+SwmpDYKwNrCvLzKQg/oTRAu90C41J8o+u/TaVCJ3NbmhQU5GhmKDl18vXWMvfx1Ld
WuMSpEtZwlHZ7PIPTZLfqvJz1gX7wuDFGtC8pu7dQIUat2pvdgm44hQBUmrvMWL6DEpZcZgFnpAP
SYr1eVwhGsL2gSRgEzlsEXFw1zckOeQzKuzeGtetMx66iF0artOEaL9X1ZUu7TZHBeYU6raLkjfI
EE8+SWI0PDAUOOZ6attLYjc8aJR7Jn2wFBlJy3TanEhjHglxs7UXLeh+GgWCUWuPdJLuJ2LJRd3S
NvugseG080fT7pTJLHQdDd0qMw5h77uONUaCfAoQsFatdighf/UR51usCVr1VLhH+ren3o9XhYwP
pZNSDDOylaK/TamAITo9WyV1bhAJYEjOuW/tV6E+szLaNMQTOybjRWsTRMYjgQ4nHbRkqbRvWHlp
CnoXjbWeM+ir5RCanEaJQVpQdkbuuC6IIYSUGQJKOZUorV0/3xoqYixdrkXmHm2LKnLoSX9nd1z7
5T6rq/d+YmrQ12rZyY2136Wvvxj5/vDL/eqP+8I2WNxxNuopEhwWChL2kS/O1SrPTFWXJL0xlZr2
ORjfBMdNEyHWqrR7IdJvvc2PT+t3odcXibxYNTC5Fs53jJ1584+P84fF8Y/P88VT+eUf/y8ODv73
1TX5J7fl/86FuftRLf7F7ut/6v9HA6YLS+D//Mvn+B8GzEs1vxcfsPN+/MmCufyhf1owbR0LZgDv
B1iSD6PH52f8pwXT0v/LNPgXOsQGWBH/+IH/sGBqhv5ftqf7eJYxSAK3WOKH/nBhaoup0/XxDhsQ
znwDg9b/iw3zz6wKx114USY5HCaMGQN75xc3MOwm4Tj0xVdONO9zxCEdPcWeRN6st/e/fDN/8UQv
D+z/2D3/81Lc06+EMao3zVEalyIWJeewA5PGn+bfARf+DET651UsxBIW4En4E1/ZE1Eiy6qvPY21
XD3QmP0u3WRtgRP0iI3V1HhgMvPgyv4b84hTjmdJqxSCPVvcCK3fmxg/a2ldVDRguv33c/G/vHtL
d8BPeMD2eLf/fPdR52K/iyJCOfL+nPfmVeCm/vtLfOFu/Ove/30N54u9vJMiMTjmU6ps9PW8yTfZ
tt9322BXbeOtdfv3V/urn/OXG/qKeLF9RFJ5EKDrSMEPdYyuq8h7/ftrfAFN/euOfCz8wH74Mb98
a5VK2inouaMJzGYbSJQy3krLjx19AhvreWX7W44u+e8IV399c/++7lejfhDnSkmD65qW9hSMwW3h
Fr95Uv8MBvmPWzPxZv/6OlCWa2j/uYSHbaQkn0Z0DE2Jkv7NV/i763wBJrWmRDFZcR3xrMKSXEnO
GDSAw4xwpjUSgnW7IxWHZEqiEX5z6eWN/vrGA+oGwcDC58GD+fMt0teXWZMjImSk1a6mDaqpNZ12
Yx9tjBvElGjxxQFo63qgAb2EOoa/+QB/ee+/fIDlZ/6F++KMLfTQhA8w3pVnd8cY7YoMfuVf9dtx
6x37dXrNfvcS/u6ml8/0yzX7oe21Cib8ivDvjbqJjsm62yUP5RXuxGpaZ+6qvU9CjkCdvsp+A3f4
UjT88VD9csPLcv/Lxel21yIRXFzf9Rv5bK/dHzSBaOivjV13QJIltr+NCvzLd+WXa37ZQvJyRukc
sOKOa2Mbn4qwWWvrdNeGwa7Z1rRAf3eX/3g1/u65+rKTNHMG/JZ4slVyKJ5xi9b11QzFHVPD9bAX
YbQhU4SYizXHEpgfVtjSUfM2v3m2lsX0Pz6EFTigyFxe1q+Up57ma+SnLg+3Ml4ow7do8g+zzVyV
9jO5T15FnlHwAm+Xpof7G+DTX37nEPAX/L0euF9xj6LkR2Y2zjfAvG0JavUgDv/9Df7uEl/XjQSc
ZJZwCaPAssJBURr7v7/CX23VdBNNMGEObFP3y5ti9dlERM6srebo3esxwva46+98uZ9pq/z9pf5q
ISA0UrfpodpLJfbn92IwzH6QJZcCgrPJ+oceEaQ7/WZHNP4MtPjn2/fLVYIv+29BLIEX5FzFRhi3
MsN5H6zzn97OpC1VbLXN714EY9kjvj6Dv17wyx4SILsBdM0F+820QUm/IV/57O2sUH38dl1bvqK/
u9aX50GV3dBpKdf6b9LOYzdyJduiX0SA3kwzyWQ6ZUopW5oQsvTex9f34h28rlILJbzu0QXqCgqR
DHti77Urbipmr/WQLT7Uz6qXbDC3brjqhyxIPjXKPpe76c1PD/vDJ/zKyWMen1Ad0b6ifQgq01Zx
27OP/P/3E4iNIEYXqpz8FRSGSUGJMLoweUvXcUjZHkrQT33xu4H1extfZi8bV6ltORRpagim+PYN
XF5/f4rvBtbvLXzp7VYXCJjytNDAFDNQiyn+QCaHZTk72fhhvfv2aRQLHiOqK+iFX2Z/s7KaKOla
+nx+Gs17NHk/PMx3JxROSP/XwJfXRfDiIJHxTWmrku9LGxWT0lUHIAEel0X3f39xyvLLvnby3xv7
8uYGlds0pLZIB+8Rp8Qr9BtoYWRvWVRCPwBx+ZCTv7CzN8WVdh0+/r35H96l/mX+EGEf2WhEGWL1
TUG9qIj+xwa+zBcmtTmjWxpIuBZXnXszrn74Wj89gvrnRAvCTLGhjbLbVBFCd1xqlD+08O0s+9s3
0r/sKkuzUpvJoIlsF2/ZUD5H5+BoPZdHtGC+ZqyVX3//Kj/0CX155N/2VLUF1hTBIGXbyAaiPvuk
PrpisUC28jqQcMIw9/29SeW7yW4BhJGmo8oqx6w/21TqWa5imzaRX+wRJ9yK16pb2XeNJ7zcLUYv
W0tH8weg7j/s1P/o/b+1+mX3mCpdATKPVrnY99i2rgmadjbaIQTHUm0K6YBouN9MXr1RDzIoAVem
XsmFLayT7oc38O0e7/c38GVeMcy2752lIy27Svuh/4AqYe/ZXHI/1rtk2O2k9bBWNxxtiQW+MgEi
/by+frfmLUsB9RFHl8Gv/fkZCtgOjSMapgO4e9veD1wHxwowjzuN615eRuiJNWIgz9mZ+GoqIi+3
3fjDRuz7vvDvP+JL/0t1o+E+mT8ikQgond5HvBZWmPzwwn9q5UuPo2oR2TnYci50yRIMqEm36PHM
H8bSt9MDbA5DXsJH5IVu9vtYSmO51eeBViT2Cbb5Krc/zHDfP8a/G1D/bCCQCDOSFbqN0terCYgM
502h/5B3tfS9/xwn/27kS7eg8C5wNtKI3eAdvdenMzuRY4L6pHB+aOqnF/bl4xsylY58aaovp93U
9yur/2mj/9Mr+/LlJb0dY4SLjLTxPimfegtqo/FD7/qH5fa3V/ZlahmVapSnhOfAUk4iBjCXFfK2
YUsIxbI99sbH+lbdZN7Pm+Sf3uCXiSTRNQToS5cDhbKOuVwo+x/mze9eIEzHpZSrqgaAyz/7XGYo
xOpaPFtVgo4h/UInMaRsix+6wreH+9/b+bITqhf3S7gsRIgo1uqaWeAVGOea0Kw7c9P4ma//jw/2
ZTcU9n2mJwENmg1aSkBUNt7LSOp+mOC+Xe1+e7Cv1bYhUyQZLSn6lJd+Pbjyg5FtEKqw50KpUl/V
d+E6/bFQ890g/r3RL1NRr2D1CJeZokUIDCcQXCDWuVb2IizUGbeFf1/Sv+uGvzf3ZWJKqrgJRpXm
4pRQ6/nUEbH69xa+LZY6SKn/KQloxtcsADuajNEulil8F/jFZtoqfr3r/NDtfxjN3z7Lbw19GcxZ
GZVZ2dDQEMobHfpPiUzh7w/zzddxyHyAVMrCR3Hl65iKojgwZuReZfi0eOpk9bbpSOdEWh13n39v
65vx+0dbX8aVYfZ6oeIFRO/5qBYvenWH8eynj7O8ky8T4B+NfBlLFLjVSapppHNx9npio7O/ys7T
Kl0D9kfYskbd7v4Xc/tvrWrylxMFDp5xgMccrCyoUp0tuFkluBwV9N/f4Dcd4o9mvowlRdTCwIgV
UKa/ttKninru3xv4+9vTZPXPKRabW0DeCg3EEDlx6niWZHgmqVKAdP2/N/X33gDD/c+m7HkSXdzS
VNPcyLi5Z3uLV+mH5/nuoOnYOpBzaylHyf+wUX87VHBvkddVUQQrhMuecEmrIincK7i79ZV981K6
KGXkFTcD8zZ7ln6IsvjmRPNH48vn/K1xBdm80jg0PmkPeXirQP+xlDOi2qK96tEo/BcvFFAnt9hc
gqpf93yALCuzjIBrYlNBKkr8YvQk9bu/N6J820N+a+VLDxmgB1YYG5FZH6PO0wC/XbPHCNyl0g/h
Gc+LeGj29e3Pp4R/lqf/GNrEUlgW3igF4v+frzPEZJQ4CqBRrFGgwAO/9iDeYVlU3NTLfUAE5kWj
+A8VI3uZOL/FP1ajVW6MaeX3vwK1AIELJMAqHBdR+i79+rePiiEjEYM1hgyPKCxeJnPRl4VabY+3
IBkC5lA4DI7jzQjTFoV+NEbFBn44gebOYIEva7KIikcFK91cG0FL9Iiq5yFQqDStsnWOn7/1G9B5
gKd6cMbEbluYzGVVCZ4kcM8LEaKK8juJwaN53bxAkcgWGwtwKril1MbD6QLTaxtxTR4j87arodHc
wTQS9YWLcYK8ZQ1mKxHwcy5szJJNDjkHzfhcvgV6pOKPbaTWb81xHD1NhASCN1kiOddTZcUIpIid
qaLNIEzo+JXaweqx2hwtEqdaDunsnWbymcnL8UfDtnaSQnAbYHWSxCXlqZaoajqlgUdfH3yS2p2N
VGT20SlGfGl5+j7A3PT6PJU3Zd3PGwngA8AqEz/vRGRqhoQybKRHpyGBoS6ROKvqR2rgnBTFPept
nwPmjkPRdRO358hosP4k47NlW27cmH4KfVRrysMMIyMvEz8IrBsZwWaqpYfKUI8FHXnWHxvnPoYy
oOTKMU87QlwGHKAdmavOS19h+ZYKX81TTLOo8CO/NYBnonKSbpSetNbkISJKfSYCYTQXlVIM0BVf
JHiSEoduLx0a9a6o1KvcBCWB9qtvcy/u6x3pyXMBN49tErpPbCPbWXND9LuDgkR0egmcm9q5wLLh
VI5680EJ0EW1G804KfKmQ1GpYCtQD/gINcjfjMn6RrKO9fg2IMREVgirT1h3Xfesq8OqmEA8I2eG
UedP/Ssa6BUZ3un82dXtKqgUd8Z8jmFCzMECTCddnewXJd3pxVXW3EPlX+dMZWNKXUAGsqk8BCnn
duse8ZGJwxL4WasfR/tFj68F+nNh7IPpIISPT1Iha7UCD5cQ+60cHH1rYHma83YrRoEB4FInRGqH
v2RMamOGyb3Zk8OaYkZNbFhAV5VZbDUFykm1kUS5Sox6lYIdjQ7IiQ1KAxk5rlrnSvIZesYubX8N
wSWRwVHI1qoJ+sMUHO2m92VglCZUs+nTrDhTrusyIRJw20Xb3N71JRUQteQH1p1N1sNr3l9JFmls
EQA2jfTzV6krcRP13jydzABqBhrnOT6oKqWba5t4DaN8qwheLDeBclUor1a7l7kNQWKW+SGLTbZH
J8zEsAnaHaBeJK+SesCKRi3vusmPZXAhajhPrufhecg/E+x+6kYkiqtG72PyHIonc7id5negWSPe
pjF4sFGV2dVMZ3oxdKgtyyW0EJ7R3lkUT5rsytI6LkTvQd2Uw65lEM2pvArxOATorRGYrga0GXlI
lEPjDsypNeKrTvEIZABmfKNp6InjeQ3tDXpd4QoLJb/ctsc59kHlOdU9Hm1Ed+u2eJ0CMDiuhmWZ
OZyMyFvMWviaENitDCLvVaabk9U+F82HbADRtgFl4SJAUZhey+pJVw8KLirefAAkOBrWguB29X5y
cLbM+64+FPOwUkjUXMLH+2JvMw0a1xMUAJNsjGa4jJLtVlBIyCHiqv1FLW764dToj1m3adt2E7MB
NAZALSsdDGiO3J4I+7TajvG5zM6Z+p6IMz41cKExL6VDKK12SIY3DBjozEL+nGRASf2rxXa8fR3b
Kym6l5o7dQI/sxnlrWYcK/S9pW/LawVtulVv0TXGsS91JLffaRCLKdgQtXlcNtgOZqFCQ9N4MMe1
3flWu7Hg6hZ+B622i+/YG5UJpsd1DDlFM2+iTrs02LlE5+fM2/22CyEm8AGU+ER+VB/o5Jq2J/Cy
sf5o1hemlUxQYGr8unud1AZkxCtyko+KUA8udoR96lCUOPgOFaYSkGbrKnzu8cZJgdhjzlxJ+bUZ
Jj4sW69pXxcCdLmwG1VcublvVNslPSNWnzXwb5p8nwq+TViuw5zY7ajeKO2V1RCHmTzI0U0U3I7E
c6at5YXKVYVqdAyuZtPwMV26GkYs9Pf8RYjJLcx7ECZaPIFxCpTOzNFNH8fpqmLKi9PRLcrFXSoj
hdnNNnTFaVrN2YmghWyhyEcUHzJxFgaxLPIpafPbXOvZk2vpdRE8KGFykELbzXlfY5p4AnQMhSxP
V0r0rE9cgNw0+riX5nkd8YWsxGrWkDMvo3jQWCT1LtskY3CasAAEeb1OJ3JM53XIdDkwo+nazp4e
G8F0oGYPQrok02PhgP2IYs+EBxi86FqG/Uh9csL3NtgldfdolYcpC28MKYIpdiXDipKVa0xjqxzT
OLT1yMa16mj9o500AdHC9YSv0cHPIo1Thu0cwwD4n3bGn6SRDj4anOpBAMFrU8FT6HN66aXbMc+B
Osk3UAkJix/e+g6Kl0oSLtiVyDBxichFvTfTej8I5TaVx5Md2Gd8VvdSt7AM6m3dhc/gsd87h3mK
LJWctIqsX2eS4DsrCMglHCFxVp0MR4NiAu7IGZoXbRR+NGLFjQpIErLp1joz/UT4NYhpoK72ArrS
iuu8XFY6ol/AQQim5gnBaC1WTe8cdKd9H/vQN7A69IlKubT06qB5EbxX/PlradKA7uIu07AHSPtB
K+DynFXlkObBvdLxXqwMtb3JJQ9QfH0K31NZOyRmxeaBYJymxYp26gChB8lJlpF/1y9toQL7/lWo
913lpRImhxzTBeCBLfKetTrsSwteOL5UTKVgt4IeoAnIhPyVWc8xroX2WHxI0c5GAGwVH6pyDMwH
JM4WqVkWj/0w9cZKJ4TJ9Fp08cWLGDZOv4kMzkBYsnAVS8aNjqY8WSUgfLBhSfYtC141sFOBGnvf
3kjxjQS/KT6n0ObeiueFJCtt4hIvuHHPwiLg2piHyNo4kG9RTj/g5rWZdyhtxmTUXmcCSwOvnldo
oH+/KMZ1pLsphBaMU8+FdcAwBJy6mQ6VDdJvX2LZ3Oq+ZHm6AV8VTyqMcnTYEIQAUjcBY3MVYaDz
sOilMKOewIxaDXaIFRwrw74N6ytoktJDHOCD98QCm1t1nJDjZJuXeHCAyMYrCKMs4VQsMW7plceu
WjG8Qr0Y2b0wObJFGLFXOVWxCBW6/h71K3xcmcv4U8l8nm5VZT9P3tDk68Rw2dGv9QL144eE3wka
q/Irqm4K66VsQN9j1AUs3dzjX3e74rWinwcXPd8lrZdItjeMzNiscaKPWUxjrOWtq47dr7Y2NnAA
bO7aKtT++IZW/GvHm1TU+0TfWDhQ+d0B0VNXzCAVmO7gI+xfxmDdz8fFn1NytTq/JAV3dj1WrFu1
I//iesqVFYK0eL5VxbPTI0U/ZO1T3UH0tz7KKF4v1PKeO0T4TMxJYKkhgS7MX8NhK0WUtqnC9A65
eVbYTA0HDB1Gf6Pq+7EAMDdQDAbIx2aYrV+b+JOyhhyE4cE5BBgOr8znoa1WvUT+0AbnkFF644NZ
eoFwbQ0vEnFUihWvlrR7Rs+qxM9gcVzvCPKyAGlJtoqAHZYBNzW6fmc3LAB27aZLjGLUQyC+2LnM
7K4zobI36zdF/yqzU2ZJjeDT5OxuGuGZmrGTLT+UrqKRDKxzCO+78XXyl5zDJHwwOAvR8YRNdxDH
VHdbHYgSVsSy9Rb43zC5fATd9lXM75F93UnvdrLnfJra62BeRb550JstQIWEcAfOZDjjWAOYHtFs
XbTn6FbPrjvhAu6NMGpVD7a1rd9l8TZkawX/i7bmxBnVK+zu2T1bzoJxTnW48dphI8MToFQir/qJ
We1aQJUOrtDcQTVgD1lON1b+ubDLopuxOufOllQPiR9h31a6hfQAeB2Gbo9RA7chF2ygI5gJgRH0
vNl1BG+PrZY4hYx5EhNxojJfPsjSKR+5FFxLxVPHUlFBWc0Zir7yjAsw1FbpbfkZRNzZ9aD+xan/
hRQf80sQbGexGcyDeRyMC53aATdQbMNspX6GBqbShX3qPI2n9D5QPkDnm8AbFwqvq1Tnrr0KlR3q
ZeNYKN4Cs1TvsIQ1mCQfgY0YnEJz1raN1O612MdiNaI6NJ+i/MVgI28GpIWDs/NIttBdMPCJH1fH
htCrbAvjogNroBxUbTc4x3E+ZoVL7mUiw8feUSchD5aBMtYXrCxTBADWjT+jDlLfrW0xcHxeO+sN
chmyxz2dlyfflckjprQxP+H1ieP1eClGDlun4JfaPYNNt56h5eGNaU9BfEgA4ZcspdB2fum632Nl
yvYi8zROeZFGe+IkH6wjd+4co1pWHQwskb7Jsjt8AZBu5hHAIJS7u7rzW7nHXX3F7Ni8a+OhvFjp
lVpu4sfEJMNgn4RrUV4PN1Wy0otDzAKRHuRmnZFST0zHIU8eVVa2u5Hg9cjHi9HIOLB2TbEl0D28
aj/mz77ckdIGJixvoAbepcTQ51hJVimZY9MRmnCk3mpk8uRrlaD6g6zua50pm0QxN/EdrhYgljDi
qVTqnhZsCX1noeWS2RBnPdjK8rVyCsqjvMNabhdPkPGG3LPVE7Cb9rgsauG8btO7ZMC13xAyX72Y
tZ+xDlJvEiYDXAav9AmGhUF2Fs45s47t5yL0ySHxa7Ch2ClAJlmPFTfMXosLLgH91OxMChUU4cZt
Sh+DCTetxn5TYweRyMIutoruzooOTdxb2HJNnuMLjHxHSlb5C54jrffh0JXRVQTMv0p6Fq+dKJ/V
aU9UB/R+vVwXHJM53Lwn1U5GGtodVMDUD5IC9HaVXQ/ysdPvISl27NZUcvTWnXSnsivPXCm9t6WP
PtqJ8bPs7vv+Te/PzLPKc6tOJEecm8ovGEhEUsvWJa43c3WdTTB9nyXZbYeXQT7Bo9SbDfhPMr3F
PWlDq5IgAIN7GJgNrwU4jZwZZiN3q1B+r/ldJgVX4klSb7q0H1lyJNel3Y8PRIOEJybYrjtr2cXO
9lJ/1nLNL0GZVC2woXprBTjNEogPAMk2c33p8BkxH8x3JP5tivnBrO6N8SNu79P+1xDdSaMgjvUA
o1aTftWmm7R3cfhIlIOTPcNOVEscqeWdMngkR1jMoLiVCvu9varG90kiFumidwCV9x0s3pE9QO/k
a3xyBonEVFAk4E/54DryNcQQBs5kfzgjARCnGmNzttVvrdkdAN0Qj0IHtiMPB2SWvrU5d231YzE3
K3XbMMX09pupPQjA1bk4SNjwALMafm+6dGHFea2srRkRgHAsAUlyoPYmnFnlgyxWRnpS83uNxVi5
LfF9N79MTkFzuV1QPAicAC5IkDw5fwm3m88DYb3TLpxvkuHBxqMLpI2N/LEdbwund1N1VQ/rOEzc
mQCQ2dwbEBDYAvM163CXlNtkXGnSh8GdpNkc0uoAEZlsOd08GtXDcEpszlDn3Fwm1RubY+pM1SCu
dk2z7grUT+m40q+cp9qiR+dAIH0qHdhGc6Z3XkSOW+qiB1wpbIf+RnDAhfEIzMLS0Y74YYhZu8dx
vk5it+fI4XHoTlnl3zkc9LGXFzulccVtwnLy2rHNOga5FzGv6i6EBtPecmLWki1Q9V64jcPMzxon
u2rhifFQhW91m+FhPCTdsgIYQB2rdtcNvvZOXFFMDhV5BTqxRoK8iq0ynBGpwC9IB5DcMBMRCK+a
BMv8moOocdIx/hKTEtGJV5l0t+y48+fe/AjwYgJsq0/Fy4hTsr3L2L6N0/VisHRw3bPZxjPqTc1m
kYRQJoOlpmpU4wZYjX7Zgc9j3MBbfqnDuza7yqdrylGlBodz8Ug/zbbtg+lzMOQR6lVCnRNhunLM
Xdl4rOdIm3vh6+YBS2KUXsjbXCpXMbBpDjR4pgGpMMSL1wzvOCvYUjDV35MwALNK5aRGnKOva9Vn
vKg9eV3voD5mEru7baOCeWWws9C9kdCgl6RzuMzsxfP0IAT1slXrbAAdUbzSt9FjjWSdltgiR/pe
kh6z0Y2HLW9u4aRhrC7qbkMoBav5OjTdMnVF6KrOjV6dpWs2QoRlgT/WOBY1+7jYVZSLbnOVvdKw
rSnrLQkAB3tYGxGRxytLu+sLN3yebXVndlc9pVBwE3EEVw/6wFGnWEmAST4Fu6G5b/fgraFM7uwD
eU1Ju4pUXvNzqNzaGqSV8AypBZv1kn9xBZSZfTOB8dRT4XElWyBKWnuZHZLXrk3HTeSEjw2rsWCF
g2jY3i514EX4tWoM12z8MvCrwR3tHi7C8kxQaSj4sCEy1M30EITuFG0r4cVvQ69jSl8F6k1LbKi5
yYOdRteaVom6ScQ+M26K9JriF+JC9ryU6ozDkAGJ9XIdjjrkY5j2q8HalckdqUbX8G7MfNNCFJZ9
Ee3a7FBSeSU3FC/0qo23c+ISnWkwhuGGOSii4Mcg5wCM4/fU9Ov0BGu1UU+ieKII6gzvQvad+mHU
16rkqqVrxsu4/CfRDHfvKW7dGcJSTrjJw8ipimLdnAOPepccsIX4SIgCEIe8uZJUzRMCIS51NgsX
oqBWyiTUzL8MinhU55lmPrvhORFbgs96DpYMu+AT8WFseN0HCbgsLBIbahJgCn853kankQ3fXco+
LYAQEvMedC+yErLagK33K5mFtM/vFEpgdn/gQKXkYhVjniGW6JHuM1Wbvi6OtsGJ6Wkot33IyZyZ
jGPfFZEvTu2Pz82wEjUg8JV5UVJPnBP7TQruYhlXL8Mv/SzllfbmVGfmph5Xdu0yoRrN1VAdJEjM
6UMOGXjwB8nTbwkcaSO3IVUKq0Fzo3DWGne5jNZkHd2gBJGzNbNXDZq6dIkh0+mDljeqcMB8cmjn
kK+w4RBaoBsx3skzmZW3tKboVFkcEQw3YfaNIoJoyFEXVHQFEPAhLdyE8maVnFVO7y1nwzB8gEJE
910gOMArFKW464d4q1VsHlUCZWyr2cDC8go9OSnJ9Ko3nRv20/XIv9uyyN06rl/C5cqnISxiq7fG
3kmtV+5wxnXf8W4N8kh9Ix3uYxtwumrJWJ9LsvYGIya3TCa1MQKeJJRdnDa5P8O4vJRhxqlgkCtK
uYZsD2QMFABr41kidaMjYQBfA8YnEgOYb/Hog66IroSRhOc20Dma6SmZu/z1cdHuNLklsaGFOrIx
jCTd62O5A4JKqT68xednn1Liv9UwB8NfkXarmOpBh1cGAgrSUceWyQCYWDpkleml5Haj7Bnl7MkZ
CFJzXimOc2oMuHd6ad9bjBdriPZTHt9KlrrLMEGnGsuBSjW/XdiXTSpfSRKs/ZLSfEsSUpYO6iZP
k7tcSbtjLswz5s1fvabfJ+AMCi3YkXd00wuKlKlg35uMUIDtQyxbH5227CbSxtjk0VS4ioX4rtOk
tz4cPmOpZroKY0r0jrx3Zpn/T2bldpqat95psk0OXqBpnPBstX37aDl19qTXZnFUIk6U4wAHC0tZ
cmlzFqImCTh1jbO5TfjB+2iJGQJ4Mp61bkE/VH3d39kwKJd1gutDlxxJcJt2iw35DZBkHB4J+R2t
fa6Zif6Am6IcLtNEfPyaZAkqyrCt+GvnbFSV2yLtp8DHnR/2UPnkSrlHYpb12jrT66a8Tpt5Ma2P
gDWwrdjDK1cEPYu+pECTRcSS7hsraOR1lkF0XSF8zB1oAKn+OmCJ5pyitCxW0B+N19LSpB7mNwi0
Td5GS+C1ZZDupoq4PXbxkD3FOQy3rejkYt4NBNZnK2K30U+C7EnlT/JDEu5TGhFyXpLTcty3pir1
Hp5s/n0GzEMOMshBgkLSZR4F20GxK1MAMrOyDADz5yEYbR8GC7XfDAw/xf540oz9Yk7NDmPYCB2c
+tw0FCb7sgtNuBGaXC5n9aAa1Wtg/cX4EBVFzmnLcqYc2H8Gp21nCbrKNrVIj7HrSI1fMdNNGXd2
o2WuOq5rI0B/XGciSJ4IYUMcX0QD7IOZaDEvczRypVdqEPAlWKTgTKUgGWRUeNRkJy2vKW5kIld2
VuAUZKrkkp1ynpK03Ih+KVVcTJcRjEPzGFo6IZmcjaq2tUkMbpv3skmVwI+g1lluEXdjvQVx376J
IWuhbBd6/DEoyfDZDjE3hGh75oJBNsmwKcjcKJOd5pACSSyqBPODYqPWDQsdN9KGXdApgfZuqakh
uc5USeamkqMq8cPekTYdEKl4LQ0xIRHgXEZ7TaALCF2CHa14o09wRg9aaYCbyAapNHYNyLqt0mTh
eYixIG0su0PVaI7swuQRefUGApUZ5ZAKHAoK5FMPxUbBxQhRrKxI1qpDXhB16jma3UynJ3gF2OPI
F904FwenE2pyZ0wETsOZT1SWtTYhl4d0kuCZ9FgNtMdsBM8EMSjv9Wiw8pPeBEM2y1vu4GGDacTZ
RkFSbbVOrtVzUbT2XgNKjJ2sBEmbT/G+z2MnOUCnk3KYdxlEmyjvQOQKabDY5wWx2nuVGcA/CceR
DXwy6SS/DQR2uhTT46e6IDcSag10FEcGm7oeQpD07yMBh/VLValcFNiyWYJaAslMjtDAf6GmiCK7
Ab86Z2+OJthew7JlTo8sRXopC6ZqCgySfGmTNCa2utGMeJvHWQTHuB7zBkn0EgCgkAP72M59NhwK
c6Kiak7tNBN267BclXTA8rrXCgGcUe+heBeiB94J54y1Uuko34b8GdjDM4UjCODMjIDqruoc1wgz
Ci1NInXTJqpj8y3oNcBReTsaynYs5QCeV1YyL2qdNTzJUZNXbpUlwd6cSo3zZtMI7jojI+eBmhIP
CRd3HYG5Q3M1RbNy4oZr1N2m1OC1TrWgsGvkNf26TFAd+G0+z42bN4qAkTTEs+Y3gvAXxCUhQLBM
b5Nwa6ntJFxj1uM7Q8pNdl71QFVZ6psCAE2pGzBVWtlICC/I4doybVWzq7b5cuVdOfFTJnGHTXEd
6fmdKg1VD7oy3atlNOy0vurFNp1QYjw0gvA5n0jCjBt9qyN+clCWTAnpxkmC+TlMInFCRtUFH3br
LMmcpAMpvhWmkbw2JkMHrqgPSgfCmKV9qwNHUm/MdiqKG6O0pxokSmaIOt8DRDWkX0BJ5OmzDVkN
SJIg0LGB3F8wnmD8GCN3i475OhHvOB1x+hEXvypC0Smruu7ZxpZ6Y9do3XRr4ihq8FPmNWlNdb7F
ohT3zwZ+feNi1losu0YuO5IXM3aGJyvs2/gwhG1KXp6jBSU9V4yKZ/QWkU2ZmSR36pBalEt4nYAr
9Y49gqicnMU6C0pO1PkkheQ4qs6EIlKFD7jM6cFH181OuS1MmXRN0sgG2LjFRJmiD+TMWavJxGVE
L1cjMtAhhs5fE+k0r7Kuy0FbK2o2e0kBJ5fL3MDStuTWUXRVJJEUlN/gsW1Ls5anbdgFmk01PB9v
0lBv0/2sxWHskXFPBBjyD6VCjZwzLc6aEyNrSGZEtkU/5uF8sO3UsKmHAbAa3DlEIPnehXYOS76e
+TlKFr1msQSEaj1LR9zqSyfGaB2/81rD7sU2k3B4byz2kdsicdS8RPhXBPPHGHCtBVh/ttLipjSC
SRabXIptnYRLwfp0VDUYY2/NmFGOLnK1tkLXSJskrLmkiez2V2HUw4zoAgXQ+BxJVfkO8lMWN4no
Bm5+Fj6VF3ZdY7mTVnSwXsYylh/0REummzCIKXulNemrm7JouAqvLbV3fnExCQLKIGxAJFBupJxi
fGYkxBY0gQn0KGwhySh9rs2bTtHNBO3D0I5PJqjGR7mfKNE5cuoYXks3k7l/JKr2drSdipsjOUXR
pCFAKYsYHqVptVVIEGBL1GzIXxCBgVNkee2EGhdfyggSfA1IySw8aJrVayVI1QHuOi3I0DQLICwr
M3Gykm50HCG7hszrMRqH1icikGp0N9dJ4hYFEcIHTbXn4tLVWursMq0MF/o44/5Y2MnceUE0qWJN
AlbigB9PB9sVZpZkHr2RyzpEW8B5ERXZYh+1Mkl80hT1SEYdwaXLEOXTcEQdWxi+PUdW7iHen2Tw
Sd3UUFKrKfuIGBXXuZbKpN6OdllLt5VISa20i9G2ETYoEcHBceeQaihCAL1qMNLzEVlaJFcMEZdS
SSHd93Y08Azy4PSvRSuBxhEZ9dwqjBpu3WVCBcJERd8RdMmyAWDOgyzWaOFnS9zJyF7IQhjsBmla
jBtJIYbRA9JkAdtpIwLcnLx+0IuJhzpKxSSNTNpG1tqI0spM1QJYvDMjkVq5nVXyxZKZwKsDRt6J
6quoiDOSgEKE51gNRy5ChsYeb8ykkoP7sptsm9vh0VToNqHc3fZdMWmXtoth38oAQbiPS0PQ3wfb
NKv8zjY1efDYmOTOJdXJAn9URQuysDKkk5UHesPGYVaSKxElVfVWOUT4cruKydLFMrXKNIbxpQJP
RwEXYqtThJuwbEhT6buK8Np+kjROjLIuD24CDlTf2Yyydh+GECZ29OU5gI5s6A7K89COM2oLRBzu
lHQGt5eyErS+qJJAOVdy2knn3poGZVfpGiSkalT0SxXa1fvMwWxGYaB/JioxoHMCixY+s9urlD7Y
fcHtM2Rji6EKhntfh6G17ZOyhxYJXRgJTFx3nyQXBsWmnAeiGc00qE2vD6OI02Y0SfrTyDSTbrEB
i/KKI5fV+KKX43+Rdl47jiPL1n6hnwC9uZWXyndVtbshetrQUxQ9+fT/l7U3zkgpQjwzB5iZmx50
KJORkZERK9aqUbkq8R3LCOsandQ6HPdH14LALhs06sKNHdU5Tz00ZAbFyMs7B2qUYduPBTmT0nOe
79CJtJ17za0TMEGdg2T1MWh5dXskvMa+URPaqWh598OaebmSKpbGr13g4WaxRKg8sKnFmeXPzili
es5VDBYtqiy93KtN4/CS4ZSW8CuHScNHr6xvsHSZgu1QsdzvepYWBgC4IcmpDddVWgvNBNVblW7V
F+QEWpofyKO8aOdlsc2dlhsxhPxDFkE31ifpYP3FE4ClK1YDYGbkDPI+T5I0HxD0GFLTHnaNmfVk
sX6tRPW2sIbGS2E+G3Vq/OMYlj+LtIqz7z3Qm/JTFRRjE6DbdYxqVIS1EzVpHgq28rVplbp9NVyD
v2aZlJ3SvueeXVBa1Eqjoeap2rm9j50TYIfwBCfgvmhh2voSx95xfBoUXW02x7SB6+MYDXH7aaiK
+PiKyxWnrXpUi+RNPTpxz+vCD/ViVVnNQKZtuxXoD13tefj8v4KsTOhNUCYnng9rVjv4e3c4ufel
yv+6dRVz0F/+H1e8X5ZUIRa48wmWw9LmuKI1mNbL1swMD7k1yHYXEaFVWc0Aga9xsABhdVu3ibCa
bsk42Kgzmi5JGX5uv7pbiuCoK63FqGCkL6I3fZVsqJL8G5MwNTmwMumOLXP7pP3A3K4Y0koBGm/s
ZV5ulSVUc0soRl5oWPyem4WX8fZCu15QQ/3XoEz0QzzloVJgEEgppNfLU6ssZ9YkJgMu4cSYQDDT
0lRH80yZMUHTtMqwBR4wdhxK+SbDfJSm87QZyGki5ZWRp0ah8mVqjzoqpBQZc7381lhZMm5u/xQZ
2Q27BVxorgfNhgeBkiWh1WsgMWnWkuWPwK4Uf/h2glwfkj3XgHHXmiWtkff2wxz6K7ptWp4NA9cl
jnooVI65MAc8U9QfmE5bAs7fttSuMbiFXB92g7lBjUmrDgJtKiUpaCok9HaXtUlb90esUqPutDvf
/nV7F6+mxz7WdWZBbPMZPrwif7Q6tTAXvbWOsuIvTQ0ZvgsBdgWxsxqzjJgaN5B7ho+BXt1D0703
lH0NoLiL5g6MmAe54VwyUUaTjpXXhTiXeoh2x++A9RfW1jtAIbG1P91etzzrwFHxVMeEPQrxK9hS
pLmb+Kga+YloiZrI9lgUh0ZLH70w3yqKse9O/kF35yjI5NGl/1jkHrNB4quOIY0udUUfK2TJcEel
QpIPJmD1YQQcZny2x9PM2fiYLZB2kuX9bUyaXQIKb6i9hjFaRff+FgZcQVVgrmDzB6VJE2vjrG5v
qOyp8vKkDR1N8LmUqADvFO19jiLw2P3TWTmLSUrDtBiMccUn06QdjOLhaHlRDFoYQbK9kSTZPdd1
OTNPKX8nYQXuHtfUVJOxBfmi6Hqjb9K8gahl1L77w49I/RrqCc9FBippV9/eNXmqSDYmnT79qJG+
ehjrQB5ElK4DSp4dfeHbZq5mAGU70tbVtUvVZcBOqyvLSgcdrlKr6ax9Dm6FVoRqf4J0bxvW3Zwn
zq1Q9sTiqA0ObQIoWdfKE9X6ZbwStFNga9xXbQkBK1RQCM/eXvAVZwEL1j2XO0qH7M925KFHPy/K
U3MCNyI474RVkB4IbxersFwft6jrLkBjgX17a5fqRl/Z5l5Az/Zzp0J8v/NzKP8M6fsaThLGatL5
dPErJs5hGf+lOrW6NfNEWwU+qty31301M4tBaA5hIxZUkC4UoZfhXOVtaCkp667Wxlc7ZG5r4WxO
5B3pgjnJylrH9oaMB3DNbcPyqRHXiG7opqvqBjQ1cjylGIUkBHSSi8TNXvvUf1Pb8jdygF2d7yvj
/baxq1V+WGOuynRcj69rSavMSAj8slLNRXyP1M4WfuAtY8G/2gP807tyqd7Nj3PJ8U02Kf787J5U
TBeVgwiTPkpwJbVIvdBmkqtJEy4jWpZLJ8i1pEM6eGZhpfFoQi8jFCltE+Th8fX21sn33sd1f5Y1
STuHbraZKEVtks7nBVl36h06PdskLT19Er5+6Xf5p8zyZpYmn4MPs2dZhrS0trZiwxV5DFPVQD+f
T/U3z2I4yZ0ZYTTkFOLDEC6BM5Jzs42Xn6kqIt9DZpY2e7bq1tkjOuf+Q3bnvPpb5mgO5RuwJDqh
K2rce+WhhrkYIRjKTsvwx7Cizuxrq34dLKkXzQ7d6hN7bzPrrakG39ZGJPDytyUpL99S8Y1F9sf4
6R6G7/Yf5yv002t9PfwOf2o7Gm7r/g+AyPQTaPPikSrMGpQwZIzF1l8PM0dWjsxslaNywXGKLGZN
5Vnqehz6sG6BcedV+Zfvxqum49WYmeYMXcDV5SMbkq6Ao+/DNptgqBY6E0l8OBreU5wbr25Y3mW2
t6PvC/rp5NkLV3PnrE+cqotlSolJILqIR+aQF8OhW8MMtAUQFPyG520hOHMAb3kr5+32Ibttkkrh
5Yf2eSXROMJkqT9H1pcKyYPbBq6jrc6jx/Hg+jUgopGj/BDZpq/wYoAqk8IiwISW4cwQvMNRg/CN
uZrb5q49BbVcmlyeyfPZgsricj1jEGqxy0QmupXqLkiSnVUj40pp/J+b4XA4NlPIJsQ60pfKypIX
I01WgDVbJ6s2vv6XGoar20YmHjyiBmDYDowcqunZ0mJ4UCLgpbfWYiyZqAJs8K2xq7sTzUslG/M7
M9FRGGLyyWv1L1HnUexPf47H6LmI4j9Iu/+4/XOuA+Plr9Evt7auzSQxXCYsemCQiYP8ZFFt9Jb5
Dma/bpu6moW2yVHPVy7F/j6y7JIqHvsL9GwLxnYpKDmNHVDt1XEf/1BX5TLYuDNf9fow6LZNz5Xp
Y92FCkX6qgi/5s3JKlhhm6A5cyzfHN2dYxqY2EbAJeR6NpUdMj7pozKPTLO15kCgtnWnt86iUcD+
9+GTMsyx/EyZ0l1Pc7FCBVjOdMze9ozSAm95NFVGCJGFPf6s23ster79ua7POOmUrcLxbprcZVen
oc59Kw0skyZ0cWhrSla+hkIgJazHLCJhHjMAyrdNXhFHCnMMjGtMq/O1dDkDqS3660FrYNP8Oiif
C/dznIOvUu57Y+3SQx9ChE0qhDa7b7ctXzuJQbpOLUczNYP3nfT9Ynswa8RuzIXh049lIi5f6JbS
z6xPn9jTj7RAVMggSJV90VFq81h5g7lY1Suw9nu4DpjADXbWpgTxsnD3xhaV0K9Cqv7eWg578+70
nK24fGGK/TVD9Cz8/vxpwF7DIqHiLXAE8R/pNJax2nWjzm/pC+ZZ9JzBxQZULK30o5Bn3BRdE+86
58TEZ2D/Uz4+YVxHRMBBOVkV9bzLsFMFgREW7ol0nalNpf7h16+3P+gVk8WHBVPVIXhWDYC94k45
y5f72ioy5uRMgTmGJ4ABbJRVgAkvBS8oA2Kn1enrqVypG3Qo2d25wtlHMUDeXuLB/9gXx/jMfhcZ
eaInrNBoaH4taQrke2cjmM/zcJOkS/2ntwVKv45W3v60m1n8hJ8RiCDd4QPjzLKf1dpA6AhTcg6a
iwiE7NJVuKnv3G7b3yUPjEestCWzAK+KsmNO6bbx68uau01zkPgi3LuoCFwunEZoZwaxpS+MAdKV
J6d5d+dohq9DIGEPNB9vFdaHA12aQPOscBKgAYvcBKXr4cL2Qa/Q8zTjmdt60hLEFbrg/LGvdAjq
Jg4RKsRSMlrL2Cv2oJAgzPh+so0Z6uSJvMAQ2wbB6we3kCo5rO74RVsGI/v2qi77FViueBVCGc0I
FsQBCxgDVnOESROfCqZmlDt5E+hkctKnOnEu+7blolcDZj01ZRfxbkYv9rZDTOzhhRX98mu5HWm2
XWAF/MQ3Rx02J4aaWjtdeTTDbpuaW5AU0+AZ6TM3wJQ1eIxclgtL/6Er2fa2levICZCNU0Ua7XG8
5KI4dCRmpniZziDfYcgPoXrfJf3e6nm9xU9G8TCU/3wLhUVufFhUXIv3zOUWUvzWkwylSe5iaKlt
56F04q05fgIvMePwV6wxNlVpEnsUXngkGFeFlFxP0rghCaVyG76lTAt89d+9p3pfLY9LrXl2V4Lr
c1CALy9oIz3W27lKzvVVfPEDHOnxkuaWLVpyABxGY5vCDa9CXHL7A07kGZc2pP3UcwfFc7HIat2C
q90IRmx6Rc6W9vR6ljTs+t3tiIqAZnucbIqCUrgqKfRGtsZUX5L9sctnYscyyd/BgK40MEG0T+eW
d33ixBd0eeG7Fuou8ssaZbfKBegETBkSEzBpuwoOCLUjsYnucig9IpHUPdp2/tuxXpyUSeEmenPg
IWiBbDaeNnNerroB+BThmiYkVEAUl+TCAxiitqpHoIDmFhkxVLfgaNl4S1FesEHnw1MwS/8/tQUG
8g6UYYlujiwgg++0MMGJIVvn+NdIqSloyl9jCxqRPvyMN11HHb4qUAGHrgDJ40cqcH7Ve201JBZw
Tf/dPECapSwpeK71J+XBXQTf+m3C2NBi9o6fsypVNZxcURrNwaq+7Ve0XHcWTAO8pYZnayvq2uaX
mBHc2aby9ca6PMVNvieYueu8qrLSrqgCzJpb++C1C5VxE4Zpn9pduUZnL1rWEFOj1X0//02v4+6l
afHTzvY5zV03DzrY4sxtvdd29l5UW4ttNZc9iVviMnVzVZhg6TDbaBBdERbCh6hFmiZ8ZxvsyMzj
lbe0nzC1XOYPc+FualHnxqRFwXBh5lTJ/ruou2hbr+2NupszM5EPi0Xhph61P+ibpZCH4khQhS12
UPDd5Pf6n+Lb8SXc2CsIy1f1tgHfs6+XQFegj13fPiDTS/zbtJQAVDSysg4SrY/9TA7RtttAlrNx
9rfNXF8clyuULv/GhtsiNzHjwtjTHu+EpO1tCxM52qUJ8RPOPLAok47ZAky0G2MTLod38nt7zyW5
Npbupn3o/kJa/rbNiQv50qaIA2c2mW5IjWbA5mmtbdpnNBWjYS8CDJj9pb5KH1M6Dslr/06Pq3rO
Xufotye31aBbbVCqNWy51tcXXRbFo1gzkxeD9pz0f26v8DqQscAzA9Kmpk6l9YlYYF8pL2Wf78oa
uhhw/bfNTH+8MzvSRtq5EXaxjZ3kc79izHAbHASTK/LVy3ppbpi5nQkkczsnHe04KZkR/FiYQQ5P
65vRyJk1XT/0LvdO/PmZc5zyrKtGgzWJUKU+RC9WCTsXAwqL/zhlvFa++czIVsvOWVA0vW1+8mCf
7ah0BdnHAKCaj/VmyBkQCO+z/LPOk+zIaKRmvBg13vr9tsmJPXUti0KNLRBN1zAqkNOGFvbjwnMe
Iig9dGZkbluYcMcLC9JXS3rUJMBlMr6XBO0qBaa/KWPTvcv1zn69bUr8VdJFw+uVEgwNS+pe8vsL
UVUow5RqXAQm84BoyWanh5qhglabu7antu3ckhSC0xIRYCuuGQUufiXGq+fOFAsnOqI8hM6WIgff
jhTJDTFQrpTXYJevECVAvnuTLU+rbsW0W7+A49qe8f/pDSQs8U2ITHKdwxpcH35PNtA//dJT6jpw
LDbGby0qZpxiwtNdW6OTQqfKZJlS7KDrrTEQJDiWepsxZ+O9V/0XhxlThqqtd71pKd+F9crusrfb
LmKIL3PlI5rjOmguoNInP/1U32wAsRc4PBSCjNd4yH4M7+0+3wtxHRqJ3AQgpx4oFGy6lfHZvdN3
ytZ8yu/CzzwwhLLWJ2el3s2F04nI4zooTOkmhW9Oo7Qj6RgNNmTi46KLE2Wn5m7xmkET9nOw6vwp
DAGXwsiSj8vb2zH1weFqVek6CeVKuU4bUFAD1hlyV3h2/eJpyulxrLr2oXBVZp47lynd2wZFCJO3
H8Jnw+QthZfJOI629oouUKEbjSwPMg3mXj14hBwmK+wNOONHxjI2ty1ObSzPNp7eKo8XJLwuQ3pg
q30YqPh0Fg8g08fQuat7tX6sclP9Expmh447/eJ/YZSOFCv0qC/Il3ybGfRG7WZcaC2sVJAhluZd
A7mPyeBnQvnrtrXJaOGemRPh6uzagmNMUdsj5gRl/Liyl73+IY8GAYQox8bf03f0jWeChfDIq0/J
zroGEg8esPJLo0wrWieN6SloDzq4/E7OIuiadmu28ATcXt+kl55ZEn9+trx6tPSu0LEkmKAKvV+P
9PSa9Hvavdw29JG1y2tCxBXwG+HPu+L4jSLLKpqU6OA+nD5Hu9M6eTxGNNbijbcWvQTl4FHTiJYG
k1FsLCP8M44zdbGc/wDpS5Yg5iNbhKcYzrjA3UWdPbOZE5V0CpRna5S+m2l0nL8ME84rZBzG1+QT
/GRLZQ0Ro7mCP3ldv/DiXZezlahJNz23LH1HZMxC/2N3BUgCuO2mvdO/1YsFDDk80ZQVU5FzKdWU
k56blBK6MBmRki9YbAqjgAKRXG3lsIv/uu03syuTMjevMIIxPWGmQ9gAtpxlcgCzoqzbpbvwF/Gu
OBQPs4D0qUtUCAHQ3KMvQIv98lgkOcNPqVhbqZ++NVS1A6f6fHKyn4zlbXzojlM3g7V0jqR9KoR7
ouHOmTfoK0qpSdAADu+Eixahsg6O720Uv1j55zjT7wKQ8dGc3u0V9s+mKHxuUDoTRT6OWTNgsN2c
QBGES/tgu0vvpwUQLlydVs1X/8n7U9sUULuvykv2i/bCLB52Kgad/wjp1BjRONRJz48IB2tn1+Eq
HPaQd52cmb7F5Ec9213pjLQBiIpOLJZS6n2+ybaNUDCdfUtNvd7YVAazqaECf5frF+0YR1Waf9jR
4Glbn4BnJ0sGXLbGD+vdhyFv+U/HGf7zHf82qV/6a9SUhT8osER6JuSPwy5O9JnoOX0Oz1Yl+abW
Z7VrVKxKXIRGuC7f2mfjjl7dIoUjGeIgSGgBX83BQmd3U3JRZk7hJBX3hkC6q8dl+up9CrZM2W2K
x/guXMMUdjqubgcdfdpV/t5PySWDxorKuMSouR0gp/KW1Sdz3UIr+NuCvoC2LBRtx0X9CN2jKKiI
6ypdDtviwb7T75WX01v//X/RqBVLvbpCzz6B5MB6NfgeBWLxq06PogH+4cP15+LR+AxzABIvc2jo
6aP59z5IMZ5eXNwnDn7VKF9y50F32vukaddxVM7s+EThXUSivy1JYb4ZGGLuhAf7D/YhuYsO3lrf
Gy/613JRL9MHSqm3P7E294mlEO/a3dFIGexCqND/Ds3yNtmNe1C5MOytIWO9Nx6O99of5QADVLDy
ft22PmmcZq2lmVQ6Kd1enlcAHpC4ZBhv22O4yQ1L3zFs+BZ046eoLf/qPCbBqurpFNYzMVAXx/TK
h8TzANwnpQkZtxIaPYVH4FsEQTgolsVT+AQJ5A7aBDiKsq/ho7pKVsqKySAIn3YAoJ6sNzj75gpO
E0hHvvfZ75C+94i6gq47/A5zC+8nOlY0ejZQQWzDmRVPPVLODUnfGdYHvUlUDI1hB/VMMH7qGzBB
iYZQ0agqO/00Jw4yHSr/Xpst9QVRJW/CTOxx+/X4o/6VrqCPWJZr67t2sA7xXbJJH9Q57KaI8De+
69VbzNXzJtKxWfLWFsr1wdreVxtlm667nbG/7b7Tp/VshdJ9M+pH3SUFEh2dgFoQae5xae5hhu1W
/sJ6j2ZzhGmLSISIZi8IOUe6fuwx87soxSLkVisxpXBaHh8ysPpCrLd4n6sZTPRdyeR5e9HLZjLv
CjffJkZkO0U6MhWhbYpnYwf/l/o0HuwNZYphLvpNRHZPJdG0aD/Sf5VnBYe4AvsHYQ2nsl/5B4gd
RCBSlj3aiN1bBu3l4R+rjpMzUClXGU0EoQJVlBSDikarklrUC9pN8klb/NUjJdejB7m26K0w9jCT
QEw8Fy7MSS5jMQ6dZzn1kCIrX7yg2zX+71GZ07rVJs7BhRnJT0zQxCGyAzxoG22R+dCK2uiAHB96
d6Oqj2H/zXG+pkgpaJhOvDmlyYn7UnQfmHYntHpXVT4/rFJmpfEaDR2THJUl61QubQ3ICoyZM2dw
cqVieoWWhKXRsr+8Q4pjojm5kJfRtxR31trOWWf3kASTjfxzGawPZ/nbmAx1qLSY65ngueCo+Gwc
1YK4AnBvWd9uL2vyJJwZkrxS17vIAdtMuK7iNdIQcELNHLZJRzyzIDni2JZOVyVYgKAJ/o8Ofue7
MXj9vy1DcsMuMIccmqZh0cE2bmvQgc+E4Kl6CrM74hJnLde4RC9Kj0aQsozoj46CR7CGDTdN7gfl
2f5j7bIt4/+kTs4q5T0H9/OwjPWDekRaPD00u9uL/ai5SZfPxW+RLvOhN0PLElvqAAXTVwV0vCuz
W7UbeNoODgjSuHgyrY1QgRY/bPxzRIsFFatl+6f+HDDGjlIERKeP6Y+mJd1LNvlyrvoz/dX/3i7p
tNjtEAyl+CDhCWEUikwV/U9GlWdO5bT7/o8ZU7r6ofZKEPdjJ06w/YfH397w4/ZeTxpwSBlpjFOb
+Mg9zgp2oe6AS86iEZoXBo+jLPoS9seZZGIyip3ZkN4ZguIvLhJsDFp3D9XYutayDybf2p0rWs+Z
kh4YzhEGMrfClGJlX2ybUbws2QbuH7/sfv7fNk7y0bg5DamrYwlKuYdjlDzW/VxSK/6Kq2Nwtm+S
j0FRP9jNCRMdbWFTrdY1tEFWUm1aSBRPOlxt2szJm3odg4j0dKhRuHiYwr28BNzUqSENw60tRCMW
PViTbJnf6U/2wjpA8fTiPM8hMaey2wuTkncAVu5NnmoDeYPOfMsm3TAuvbCf0kcdmIu6Mt7D9WwV
YMpPztcp+Ulee22kCqMME3wGCOcnO6DC9OwoGL802ZKJTcgFjGU2i9WYKuperFdynLZOm9JrxXrN
dbnPN+0uuofV5lHo4hWPxWdQ8SRM8Xs5O2MggoXsT+eLlvyJR1yUaSmWkyj7zqgc/NcxjHG0X9fH
Kt2UXvkbHu+vik1XbfwX/SuBq7QtGOxM0FnSDWZUkQc1IcaDqlw2tHmjEbUn5UmZ6wxMptrnlkTI
OwtpjgZZjxvBAmehyRM2+X05AoEP7lXIfDs0weH3hga91cZVpjlzB2jqXjg3Lh2g8YTiWOZi3E8W
qrUx/5w+oYO1y7/oP/Vgm//Q1vDr/ItJH6B+Z5srnaFwzLvBE8e2jwRL8UsLLfDtcDf1YPKwAG+D
Z3kW3/FyV90e9Y0owIStd9+VY70xqmxvq9Dnp7Rba3MFgcyhSNxtHCWvacwa4claQujwzwcoWKsF
2tBjvkHEqcsfkrtlB8Mb5OljYH3Lo3Y/qvH7v1kskxNUVMi6cddLG5wTVW1MFgtp87q/b/cCks77
l4a+81nfzQX6aZc9syfFBHvUK2Z/sBfvmx/FBh5twDnjZ7iPZ8fFJ2bRPmChngn9Bg9fua+bGXAT
eQ62xNuw+XR8aZ8SBvMB+vHa1j5rD+n34n0u4E7GW4cxxv8alRy0V8MRJAZG++SIIkO6OuVPfvCX
281BUsVOXcW4M0PSl4M7y4/LgIQJFs6DDkrTj7rVWBxi/S3T86U1zHBWTD4QQdn+z8qkT+clbslo
FwYVJ38r4dEdoJf3tMOIjIqVbks4tLzmx0kboGb2dl71NOOqUwncuX3pOGSlGqW6+Jz9Ewk5vbro
BUnRZ7LiZbyL1/l2DhU3fWH/vWKZKyaMayaP4g8H8reonLwHLwtlWS++5UxPu5v8YXawZvp8uJC0
MiHCGLclBZ/CVNwUOqfhA+x1PIj+h2h8mrv5yZCpSiIjhibWqKaKCtHl2Xeg2GuR14R3eQu5PNdz
tTnthaXkX4XUM0vSy/FUal4A5w7KYw+IIxibZpu8IyK0dF6C5+Pzv+vqXixNuoOVE0OGg/hy5rZb
m8v4q6gJIaixKB5FppWgg6t/mvHPyQN5tkjpNu5cM1LjApvRsHCaRbEvNsHa/VUf+oN/3y8hL1wL
GpCBoGrPhfHJqHNmW3IbTa2tUyY+pcpr8FcYUqI2dv6q+xY+2l8hSOfxuq4fk81stU9s5FUUOjMs
hTuW69dVhOFavFyXOUKJzPv2TDRZy/Z39SXc3t5lEdVu2ZOi3lCbtReKhTZAAxrnS57B4uRkixJ6
z6ydQ7yJE3DLmhTy8tDQAD1hLd5nn7K1v//ZrNJPsMnMjmnNOY8U3EDLhFaaY6kqP5lpDVU6alHO
aR2bw7aDqL3zk/3tnZyObi5IKyjWxAyJdPxz7ejFqUUCpyI7Ya7R07wnwq11xlWQ+MBnooX1GTq5
b90c3nnSNJQCTP8CjGTiTvqKaTLmLQQliGSsEBBFSY6n65objKHFk8ngDJW4+ghpgre7veapXTZ5
6/H6Z3qa6a7LiAe8T0MlAN59t+TeRC7DyK1V74WPPaiTCEkO25+ZwBUHT/YgB4InRnB1hnVkaJ+r
JGkftxb5VZ3nqJNl9NEX8alhYrLRHXd1e31TVyS8LjBLUQu/niHLglbzCthmF6OuILAR+HdhglDN
bSOTCbJrQP1FpZaxHxlk5etVGtkRX089IFqK0ga8OB8ga+tPs/e/zPdvpzYRRBejPpZpMD4pfTak
MRqn0BEIcE/+2hxJc1KUG6M5YpepIMpJEDchtGbkw5fe0YaVrqC6yWn3UEw331r3bUgqGItnMqmp
5YAyNBgV00DIyQ+MSknNwPYgry1ypNEtN9tnRfFqDHPJ/fV6aMSoTBLymmHqVO78AL8roIHFTuzb
6Kg1xZufB+1zb3TmD+eYb2bc4jpYYg4eBnrRKvgNGbc5+D4Tiz6apLCfL8GpbY1H74XCwipc/3O+
B0xBH0a7gLE7GDYuv5QWGIkGFyimQnU3pAbShspft5dzfZQ8nWokmGPX1PE76Uatjlbr9yOKu2E5
7sNhPNRlOxONJr4PJnBs2EJtG9TU5Sp0Bi7stoWBwNepOAcOBNUqEkCVDcs1xNTp8p+vyBaNc4aq
AdfIoShGuCNzMyTao1Ozdzv7GS7NeiY2XF/PQBEIQHToPVYlH6Eyyeq8gfQH/qW/1PYlSZHrsd2V
2r6P+b/4QGIeD2ezdbxB2r0GUlrPPsFiYph/vOHPqZ9zsokSIYs5syAldIVeDlqWY0G8H/NoxQwp
0sjEugpqNxVtOW89PwA3kZVfWpUc72hpTZELdhY6Xy9HfZc1xZ3QJEpruIQS/6DmQIjKV2QGb7vH
7HKFu55VkxInq32eBGhtMvjkGhvfXVXbZCtyObT5EGyyfsNEMlsRuI6Gl+uVcgHdqJvKiP+7ywND
JTo4of+YBRplfEY3FyLieeTXpKuefV2RK5wtNy8GC+EVZCWPQXbfti2quRnalsP6iK6BUdgzrGET
z2fWKQgfbdNgPlY+fqXihAH8Mag4fuCh4Sh0FwnkwB5Ag0GdHcibqH5c2tMv12ePY++cgqaHk29p
HnShWjrah9Ld/BS98QCy+UV4vC8cGGXnaiAfxfPLrOfStnQ2qyRyE8/GNuzXm869Q4Ovpbz+S0XI
DmGqNSIsoqElpkm9dNcDbWYUHDXOiqt3WdFmcpjRnvtV0w5+9gWk82ymbqX0Dl9AOHiJcJf7XNp7
7WMeU1uP7nNk//hfmBWLvbUZ0oHOYTOHd5vNEAhjDSn5ZBmtOVuQwMFz7gDJnUVsT5QRLj+AdJbz
sij82mWp6T7aIUEWrAGb7E+b/vc8a+HUNQb4QlQoNUdnFPvS0WJTq3W9PPKxEz1aJehKNQvPrfRt
fWrS+6BFB2gmUgnXlXbUgFiLZFCDAuXqKJ0imIq0DPnUciNI93LKiOEXpBi27XbemacOLtY4ujwb
DP6RA1Snj7CjoWQTu8HvNnBforhcarmBYqOLbi9ym22R/ArIvFe6UlirRFHfBhQCby96IkwynGnx
VmJG6Bq0cDxCBGP1MYAoBQX3ogzVVZFBOoOGTz2zv1OmGIACumPCYq7KSDejsYbKQKuNOfqji55K
9m5r4TuAn7kC90QIhnPlb0NSCK5If13fx5AFuYtTBcvKbe5b1Hgrq1vqTj6TnEw8Oz0x5EPurfLv
dUKstV01tAFjat89b4FeZPmc3I079dl/pcGP0EryixfTwfx0+9NNBR6DTNL6mKOCiUkKh0Xa5MUx
jkhVKLIrCziKkudwIwqXYL5+D85hvp4wcSgNMFGw85D/m1ek3u2YMCCnK92iVdonPYGgOXHRAbeG
96LqzZlEdiJXFouDKV0MiuGHlxEgP0aKUC8jf81VCBeRrYyrLvoXXsl7k8ElgOH6Vb5XGtqpzDX0
lazcejOa7GC0xqLKZkCPU76PCUFXabsMv0nBLI80N4VuolsUdbnQW0Z6OuRg7fTltkvMmJFRQSM9
pjQqWUyTIHCvLkq1X56QOb9tRZwfOU6eLcaR3s19VECJGmGlL78m1WelMh+9qAa68ymIvnSzZZ0p
n7MN4hOVBwd3kPYO6UY/ODZWt1BCeAZLZdGjR9imxy2Xw4wzTHkcTTqGoXjPMCQombKyKjXKkqTR
d10oetBPNLzV7c2b+kRnJuTiPypSdmermPAUVGiTBx4bC0h6NretzCxELsJ1CJ81Tk1yELqgxLVi
21jKXGJ/3Q33jPOViOv0LNMNeIGmZctKUO/amk37fVTzJwYMt0Vlb9yEuGvX1U+nK/Z1cZwxPuUT
57al0Dc2dtl46JNALHhIcHTFKJclKX1utDM7ORndPbjIPuqZTFVK93R5ystTDXMyFC1WutQ25jLb
aXfKsqNQ/NP+Wb2dnoKN9/Zvvt/fRqUrzC6tXIkzEi2/95Ap3sETMxNcpxJ5ankwUTEo+nF/XX6+
prP6zEGacaG+1Cvja/pcodW1KEPIIRfur+S+XzOhayN4oi1nqWAm3PPCtuQ6DTRCY58L2wjZ5P2P
4zAH/Jz6bBcmJA/RIdkq2yMmBBqzXyHmLGQEvKX/2v9xwbq9gMp8/efjGd6FUbHusyOhNaGi2ZnI
6dAkCk0aNtUnu0KkTZ25+yc3kGBITQQesasykh75CAO6pDhoDq46+x7460yQn97AMxPiCJ6tBZla
4AoWJuoVrC/P0V34UyCL8l23GVbZT+13d/dvnlLkon8vSzpriQUHdhUmFCmsr4ji/aiD8nev6A/D
eLwbbHAo9H9ClACM6rE/5tuj/d7pJcLfyvofHz9+B/Q9Ns/q6xJarDhlNhxZu+b99MhP0/bbbQPi
IpGu0AsDkqMo9Vi09iAMoH8FH/IiaYF6Z9H+qFYro0bstv7jmnNQsSmvQYlLQFShErtiKfaTOk3q
BmW6LoQVEDFo/58PofKkcWjcGXAui3KtdIMWYZW4bQFF8dFHo6Cjc0A7LfhrtPJwxkGvFoMlqt0W
zzWTefCPkbEz/2zQA6SzVaMz3WSoJOpFtIx89+32d7oum8GfQHGT1wrEAZDoSWHE8ag82+4RGEti
vsaWstRPf1pVL5Y2Wth9Z6y7oaNXwSM/NFYztsXffeEk2KbjQhEXMinVlrMRrXByNEuRKe/MjXkw
17R9V+Ww6n66i3KRH4LN8ctti1eJHbAyYGvwVBsCvigbVANkwYL4ZC3C+EdkfXeUh1P4ewgcIY64
OLkzyerVGcCGa0EGRkrMQJBcpzbNEoKgYwK1HCJ0myjoTDjHqlVu++9N4BzyFvnJISoYDbKACN9e
6fW0GQhNKMig6XIoLF81m8YRJb+sGFwYgrtnDc2ufgxR1G12WRoclFZnuYwy2s7aSeptDkcNvH8r
w/9UO8etU6A9XpWrqG7XWXCn+XOuffWA/fhx1LkZChNk6ZLTKYNrBVXWu4tTaIQHtSgQ+FAQTz6Z
pb9x+6DdarbTzMS8q5RKRwIDFjrRM4AiQ/74iRGPgWklVA/r4y9d9Q+o0R36ANHaPvVOy9v7f5UF
C2O8lG3Xovhx1asqSqNo6ZI4i7LR8o1ZqT7SoImxy5BDnTnCE5spOFbYS8OgmHCFyHWzIIEJA9HT
U9iHB5qkwzoy0zRceEXb1MvGZnaKkVLTnUMW6fL5ZWDORMcF5QSd2WPZchsj0FzAowhTcTx6715S
eMc9fdvTJw9aLoiTPWVE0CHL2gIZywyEU9WjRbKMbCUpltZoHaGqRxRFnUlp9avMXYh1w2cu4pl+
TU0LfFYozWXGovXgUzWVdmdl2psfxv0yKiIV1coKBgG6EicTaC9jLU+AIw5dzJhXcTzkobfSTo69
DRPnexspyzANvjpJsgrasZ/JUq+d8vKXSnlwbXtxZI380kp/i1MTgUKL9wVaOLUdzezKtCnue7pM
BEC5M2d1EXoLMaYCXenXfTxuLR/JACEbO1inmV7tdezjEzDiJQoC5N9yr9ZMh0yBIBiydz0ivw5T
egTDcDD+P3NX1ty4rWb/SirvzHBfpubeB25aLMuWl251v7AsLyC4gSDB9dfPgTp3YkseK3eepipJ
pduyQIAAvu185/DE9Culj7NUBfBkVBZsYBeW9Hxo8MGiGG1buCRg006id1RY21QfAc7QyvRmsFOo
wFl8U+lW3KvZd8741cSbG6A47r8+8ucBB/JUaIwB8w6ky4wzLtPOtnTssMnyK54hJ9/91GzjzhrG
bZE0odupQZN5V12LSqXzUrntQ48CPTpROHRYx9sOF5PmXCienL9yyVcLChRcQ8gYnqJUIUlYqC46
ncHM87NHX5BhgoOSFAHQFBfszZmzIuWFZBCJFkZ0+Z5ervOIVF01NFBdzb/Xyp5W+68X9/z7JWcr
PC4DDcyy8PvRWTeMNO+NpATsPzE03Gbc6LqVpmX/ByvxcSB5573zumagThJtQogItzwNvW7aduPw
qDMri4xRvWCSzq0EBoN2IF4SQNN4Tx8HG/Kp6CuoovqlZhVXs2YntwIMPQunMi8xDJwnUyGwCc0C
+ASopSEffrKCXdp4Ex3AV5Sthm8a+nVBt/GYhM8W2lktWUy51H95bpcgSIIMP3jBbEnPdWLkG6uv
oe1b675imwEXdeqbY8p8ZDhXpgIGBTMZL3FGyNvyg0N5vPfBBY1UI8RKTj2u0i4ryjp4XDX1tlbd
39ZAQwDIX2+syn5NIelXts0lsNv5IcMVDmSUBqIvxKun8+ypawO9jHvVmerBNwWPzKoJUwIW6HrW
VynPQUed3mW5GdUm1JuLsopMuAJ9VQW9ilCo9+wbxRQXfN3zveVYIBSGX23g2OCFf9xbE02aUSpw
QzUoA0pCVWJWJnWs6Ul74a4/j6Sx7FKpEcJOQIkhQ/BxKLczyARRZsMPcelimLURjsschBnkRU0j
Eah+/XqRtPXT+b0bVL6WdweV0wmmq8CgyU9tr6/JUqY/aKB6frbVAtBWKuHF8P3c4fk40ZM1teaC
0VHHmCJ0fPUbciAkykEuZ8at+BuV1892lmwvgLQpaHPOMnOONUL0Q+4stdXvTFLxgFcQunfL0Qim
2p7ir+/Y8w5P+R7fjXfijAwT4RDhwHhtlN4CsD7OMauDZFwaNCpiJQL7YpQRf2SRl4cWOHrmQJuj
ane5DPPJbSUfBe0HOFASG3WypTTqarWgUGmQrBFCMo9IwgbX75+6W35b7JSLcoDnFubjiCf7ye5L
XQwFRlRrNGvjtuLNv+8gfBziZPsUWUsUUWIITYndLQq9qxqJkUhSSwGkZ02BeJsjHqfri3Djz3fS
X8t58mapXndNwzGy5LRKk0UjdnJcGmhr480w4tpYi2Dyq8dLRuDSqp5YON20pl5PcCObJaTUUTpB
wiT8ett+NgT4AMH+r0oTelolTNp6yBR5EXS0T/0qHXM/1dQm+nqU83I2Dsf7YeRjvLtvCp6rBpOH
Eaj/HbTS1nY4rodQCjMB4nRhTnInnBoyyTYIXwbNcEC+fBwsRaK1nWcsG+nQrjVYkMa8rufUt5KN
PVsXum8/u0nfD3YyM5X3lplPGIz1T/l0m9NXKfT19fKdbUCk4JFhQsJHEiWfpSOcrrCgQ4n64ICo
eCuyPHlOrNFYWSDAXpPZSdwLA55N6jggbk4Tmpeo6J6sIEFYaUwVBnSdfukC5Z61RaD+27HGySgn
S6elpVe2NUYxF81Kor6MhaSUuWjs5NN+2A8n45xch6VqTZSDwlNC6qhvoF8wD5BHXesxCUChH1zC
8Mnn/mq8k8uwM4ccCswYT3PFlQLZS04uUpCcOWtyTjrcWSQOJIzzZE5wGEnfpxiDfOsidpeWgRZK
RLTyzaqD6YVt1FBfJoH20lx0Hj7dHJIyAwhIE1IIJ7cSqruTx0DI5LuGMj9SLy2viNnVWWDUBUmD
r7f+p2vpaOhGhDMmVdA+nmXSJVM/URNbv6I+1FdTwPO+HuG8YxhLCV0+8HIgygNj8slmt0EzUGUQ
rYLN8rPe508zNEn6q+JgVrENJV/Ay6/qHLRSxo/k6euxPzvYSG6i2xIQA4TbJ2FFVeXjoNrIEU+d
qdOVJRoSKK7TtHFeIjvqg26Usn9/RRFnIjFuAtEDlaOT19cl4ObJdZzpwWxIqFuFufAgy7X6emaf
bBIkt+B+ACsr/fqTmbVqpcw5BV2HWitrwJTubDqvZq96/HqYT7aHiRyJZDEG9+MZmnmedaqMFFJu
wGk89UN5g1jjEjn/J0cNY+DWBg4EKIPT/Q4NDrw/huikau26C4iWlb4x9GCxrAG5pOAoB7yhcVl/
o1U1MLNfz/CzhUTsKYl/8O8ZRw36c+iokGLwGUeHxSyah3YWUH618uxSGuI8BwMhGUQ8kgcZGcAz
9U1KipQAo92jLxdt3HNoRrK5uvkOswaqGu8NdJJhsh0vpds/mSK6HzQUUQDfPq+h9x4oGBsQB/q0
Z5HKeTQ6VmD0l6DoZ24BZqej9RDodzgjZ64Oq7TJ0DmGcTU0yYL1J1UOmW74GD2cL4kcfrqW70c7
MW7IkfZIh2K0Pm42epAvu1251pZK1O01qCto19WuvPnT1P3H8/if5JXd/jIy7T//C39+ZvXUUJKK
kz/+85o+N6xlb+K/5K/9z8c+/tI/b+rX6l40r6/i+qk+/eSHX8T3/zl++CSePvwhqgQV0657baa7
17YrxHEQPKn85N/94W+vx295mOrXf/z+zLpKyG8jlFW///mj1cs/fofGz7tzI7//zx9un0r83i2e
QbDf7ugzO/ut16dW/ON30Cr8oYOHWmYaDEnBZOEyHl5//cj5w5NwNQT7stqDksPvv1WsEek/ftfc
P/BRS9YrbWA/Ac/6/beWdccfOX+AbQx6VkgPSAFS2/n9X/P/8Kb+enO/VV15y2glWnzxadRmgXfc
dEzQLYMQHCiw04Yj9NqjZpm1ZeRyB6zHo186djgxZV25dtxwvoILuLJYfZ+DpdRpNL9NpxtM04cU
aNS2JK50vjKKeom61qqlGQP7f/Zqd8mGd3flNF3pSQc0gAlqvRIi3+0qcZ2477v1xOxQU8fIQm7F
dsCea4LfndcLs1HDYoi7tt6kqrmAcQ+5E005u0XDFFDrJvLPoOE3p2gWzqqwqmWdQSqEN2vwXi6J
28akKNa6VYaOzW5tPd/YgxIl2ngFox6g6OsPluZPogtF6m6dDm2zFbtNde/WHBJ40sONmK9t4W7G
DlRZafaAe/C2d+1VlSdR1SZ+KdpYgxi2aYXczbZ6UWzAJXaVuOai68aFt7M7a4tS2ZWexarIg3y2
gRa8bYrez5V+wYo3b66XQ8/uxyl7UnQnBow4rJxiU455mOtijZe/qcouco0h9pThxrwb0nHb8TKq
BmOJxqbrjPXrjtaLd7v3z93xfjcYJ0UYCS5wdQ0ZR9Bswuk3T2LOAckummi0jCa4BXiVOkTgZvRH
5p0Rj4YdJaj6WZL0ER/xiBukDD5tfaeDrb7HsxdGHqsah0alERdetXTTeqlAysDdJRp446Y2oA1+
ATydugmON8WBktQUirkNv57Hie3ENEB8BIEywIg0JFCPt+S7uG8eUsTsU4U+S26hBORaYZ+Aecap
fo7E3gwIOWfIEl8wmSde1dmgJ5mCzhtn6iYFiZA3vevM/eiA4CmD+XRL7+Hr+Z0iAI5jYYaAE8u7
AGjUj/6p6AxapYKSqFJ5Lrs6wmRYeXoOVvbc59ao+oWSvfF6D6jq4euxT8lB5dhIOKF2eeyAc06x
Z3Zaq2yuSyV0E2U9l5u0UNc5i4SaxnQm8vBdzXUd1MS8Sqi1yBNjDS3yoG+6x6bVos7LbsDl4DOF
g7zhwHi3SekODamb0h0v5XlPbPyvZ5XyKtA3RHvTqXK4zWSTKHq/Qi9nm9EFN69nLbJM382W+wDZ
ldYvmntcSplfuFdO6+21yX3m4ko03oM65heW7jTp+utxgBmFUiwSr6jyf3xtqBpC3KNKkpArEGo1
nRbuFT2kYxWwqdnXKu18pYuTwgGNBpLORfnW1kjhoWnH6rK33ub3X79LkGJKv/td1CgfCWT7IAmD
AcCPT/1yoxoVczYTGlGBd8e/1RbfFqWNbiRifRf6I/RP30rWPTArnk07D+c5oUFuWzuSGq1PHWTD
EuwzZmRom/o+19csy7+ZRvZm0GJT69DoIWWT+ersPrSuuUtLNWpYH1ith3vYLF6HDFJTibkWWnFI
M+tBI87OFdR3a+vAjAhe74ZTC9IYXuyBWkSxt033s+qVbyoQvgaE8EQ/70apR/QABhLkQ1J+sAw0
nBjatS602EqrbWcDpuUUh0pJ38qsXnka/1HUKdgLNG9Ef4FSQaQUHdQvKG9DAUUZQt42e2tmmykx
drOBNEs103uwzINkyd7miX2cC2usXccA3e8Gc2c65LGzd+OINpCsB6x/SsKua6+aytqmhb1lKnRz
u2ILLco3+eiDSNDshZm1GrlC+kt4uP6NMrA7e6WW+ksLqfR61HbWhLadCnYuxeth/DCPo28zZ+u0
1gIF20PPmOFbvMJ/iuQHFJCvFa/VA9oafZAm1krg2VyUM7hm5z7wY3rQu87Kbfh31x2BAez6gBZV
MOfWg515O5GmB2US+yR15kjC3DP0UgZmw9yQttgVdV9upqYMDYPFWYsDNQ1o6gTj1LWWkxemwWJq
+RvlRVDpzsLkrusPrvswzM5qzE2QcEFOvOY3+UQ96KmYi1wMoKeYl6IXP2svv09msnFEHagKCVAF
pQGfaQ2tx05ApJP8VGs+B9QkRcSmYBz6PKjmMkjmrA4n8QQCIz1Chm7LDXgIs2X/UJNK+E6urrrR
c389qwv9ip7xhRCsDSbRegEaizel8wNAk7VSAs5toWzpd51sxhuAowUYISWPeoLCb8XLg10427F3
t2wqNwZ3btrirayxjSa9MUARI9Wi2A4NcKuJezdlhp9A3hd4ogbVDdatHOxgHUcjN0DqUI9e6+cy
QUkgpuXPWhakwGAg9aL7pmJDdNHxUWsEl63qbDULL3kox43nDKtRgbb97Bi7Oi+Pp2IYnsemecE3
gvQP58Vp97VH0D1jeA/90ME7me5A5oQ3yEYvGIn1c8g9NJ8pS3mmEqfaZMJxfccEykPV8eWJQt86
L4mKzNHAnDaFeY+5KEZ66MY7L2n3PQhcQPiHWZvtjK+UG1EVelArCOVGE3eq6zBI+Hhru8+fhMF/
MIR64dQqr/N4TxQtj5wWV6C8ayd4cgMpDpNJ3krPav3O7e40R7mVZ4xXxZtLnS186VUxlIfBMjEN
cEEKNP6Pg/OSMBw4DkgctmexQi94rCTVRj7jVOGUGb2F8Ln6aVagQ9OmV6SSdjAXD33qbVsX1A8u
fDlZROD4XhD+bHimLSolWcFhM5rs1kvFHn4fdnJB/MEbfzC3acPjpwWjjyZJIMOQ4bFwxaXFG8QF
rhXHvUPvBlAaAroXx0drkuKANo6bWRNXCUmAtZ8g6Ot2zmYuur28U5ISfzvxPnSQdvXbYoterB3n
xZvaFBvp8+qpszoueF8oNFCaYeWUDE2yzkohTVB1aDgE8Rob5yejBB8jAQp3qmM7UR6szlr0lrNS
bWfrKtUBcr/hxKdHdcbrky51UturMcE7M0rnloO/OCnXORkQQeKqV7P8zbPH666xFaymJiLhMqQF
sjvilEGnYjXcbOJLB4dc47eZPjyrHlBMlTB0HFu1Dwa40jWZATrW3Qf5YpjhbMZsm0tLU+seTqyL
FXHormbNepxL+MFNrLV4ILmBVYtmgabBmLAafK9QFmMaXlhn8z1l+IIUbX+KRd80q733GnHNBgjf
qvM3aVUNWJusqLZcMXeCQGbQBX58UIo6cErYIOrp6yzzli4lN61H66DwtB2nNGwz7aZPzC3tsQpK
xg2f1+WmEuWBmsnD7JC3GTatbtaVk12pHd8nNT4jlytD1yfIVCLgDxZTb6Q+8l5B1zx4evFQmc2+
yDBp0qBg58ygFy3zN6vHOShmfHVjb9NBu1af5P9x1Xuou/65hkyntvXARwtnHHcTyIufOd+Cn20n
127EBStn6vYKWKCtnXzRFMwV8CXEddZduem+Bn2tsNQrLROx1stVldeGa28NXexJgoNt5MTzReVt
ka7YHZ9Qt8nBI1iiycEvqLQ8JHMeABezt3S2MZV6ryiDHuk9TpO+cdMk6DMDheOB68EgjBdeTuvE
Jsx3IHTqQ9Y8ckrrvm+7b6xtBcI+HM1p7sLO9m4aj18VWoHcCI2ZtMcia/YqSQ+Voe2IJEkHWiGQ
E20ov/UKMDkmpfLQZWE5j4gs8AODsLcxM36qj1mNtnVXuwfS8qEc2H7unpyRXknTLd0tMgikVZFp
EoW7koYeyik77Jit/DwX1tZyyQ4ovKAa6rvR1q4QmcGvsO9h0l+1Jomyqt0PlbnLdxwCmr78dc7w
zNzCBi288ZZn25ICRkiwUWvV5MHcbmWsOsmtl0NNPkgz+ESMa3cEnnBpK7jYeQtNXziCKBUBNKgG
bawqXESuWXQ+bfMmsgezClUBWYt6FGCQMRHkoOip/zQJ3g9CfLDpKvdWiyigJ8PCJXTdmunBUiCS
MMB0KKkdIVO1Hwoctb4uDtI7zzLlNZ+dKx1oyg6fPl79XgDPQsXLsX9oFcy7dOvLHhvKUrWIlmke
1K2JWuSwKazGC8o5XVEswpiaOw/Nf7j3A7MFuSkSAo2THnqj27NB2WVkV7AO7dAmvBDHxgqk0n10
UzycUZrbOe/D6tpwkIfQ4HUe7ZFS455W3IeReg9UVd88d1gUVbWZKKwN75VIGfUdIBJMI3u4qWh/
0bBppNVNa7wWBW8kKe3VkEHjfqGgYUYeknHK3xzb2AqSFH4zgIq10TC5Hns9n+Q0m/x5rpzXFrgX
/+jnApYLUMbYLJ0UOVGuQezDbVwfMY8FkXQYvQbybb3evKkgL4pQQV3VtblyZhYA2RmouQDNOKVv
hZe8jqMWV4P7jcA5qy1j4RbZW93AGTAq3EmTVwUoyLEAKILb1h2XiarvihweQqPaRaQja8GHBWsM
yOp25FAM9FAglT6O3gJn7inx4JKpOo5yYk151Na7maRsUZUFyGtaz4naZLICD2rkvWndQBb4lsoy
Xk16cD04RXTcshoQokGhmL5RKOi2SUseW9kOSfUSzQERr4c2TPvSb3sg0wyOz4LY+Y647vXQOHlU
ud2L05hAclSVCCyNoteFZm9WLVoAxYcG/gFZFI3yVLYJ9jjdmDkiCsMFXl5U1l7XIGTqwIMtEiWa
S4qFSJdN2exTmh2E+mi3zVYfDSR0gBYEjbKB9AHUyNCMFxHJlWmithwbiQXl0AKXDIOTQ7kXaWw2
VqkpHRyviWmG7e5NzEGUKrC0Hlk0tra2W8+NbTAJ6SMStBmt1VDBiaVIIl/ZihbYbIYQRQ05aE1W
TXCrVVLlkmpIG2XNWhuwFkxuOdqXaCNqgZVm5tqwZohn2KAtzUR2ZZbGjk3WiOoczGFCoYvT2XC5
xoQB80gi0WfYK2jDDjVwD6ELTzWihrdbtyjV0O2rO4UVONi6DVEMy763GuvJ87Q8NDXA1LWkeOiJ
g/xMX3txliTrwq6G0FX7FlQPPf5+5HU88pb4ujDzoOFputAUd1xoTUzUDMwTyGCHZmf9UEdtWg09
BGwqEzENElvXxeAdphZ8Qf2QPHktrJ2WdnrA2vK2b+yl08GzNYrg+JMZLoPGCHITgFAVLaZ6/Gvk
Q9NAbxaTDgwKFzeZhnNVtDhztC8e4Wk+5La2Mzg2cFFZgDpAnZI2d01v7uzEo0HT4e5yx3ztMN6E
ndO1Yd2bTyNUsnxiI5MnypBS0IjmRNrYPtlNlR1VBAGDnmCBNok2uDHRxB5g81eLkS4o085Pehtc
FVlxkOEbh/Po2zUsMp9zFTqm8AoNBLSi4fDHk5u6b/bH6A05qB028hZ/EQ4jbpBkTH4gQLluVVxO
Rdm/DRZgKbjKpjlDu4K3z/NqI4coXWvriezAM2uVN/BEBNmYs9ijs9jve3edaO0eHaaVL62B3DHc
oN+FugRD40G6toquL4qCrV0ZaLbDjQwuZLpiKsmyGXCbz9ibs7wGuioF6Vj+1iuYhbSAA1FYYCQj
PFmSBBYgy4FSZQdnzL8ZJo+KsbdDSIPvSpaGLecvduoujHRHWflMFdlgqMZTVoO6rV4IZGh7EIu5
XInSSQRurz/SOXlWhftQ6SQYRvSDeChEt0jCVSquxOFnV+u3mp1GWYtZJ9mSCb5UqRM2jbGqnPwq
nxQk52YYnXZMEcq05WJWwVzf9l6QocclaCgsbYnGXs+Dd51jjTqKMKeV3p3iwJ7bvq2YoeDD9zJF
0tFW+V3fDWGnFo/ICeNynL7Tugy52tXxNDqwIHjTSXlfVmTTVcAqafbS0uKWlN9hWFd63t/3pvYd
eYWHMU3WBpjjcP0GZd7iETPFTzr1BUwy6GvmVgBhgiwwJ9hnlgVdXT9DiAnUjzmcrFx5cNEj5utI
loLHNFl3A+ggk/RQ9DgDOSlvnQbd8fUYagPCrw4Gb6rTAyWwk3lD3zIbLMAFgF0O7+7rTl0e96Ca
YKxKa/aTnR/IlMS8b+RVDx9Dr5Nd0murxnsF7u7bhcyRzDB+zBt5OqDawGrbOLTOKVbDKFGZgKpw
GgHJE6mdOoS2ozzIBABP+1UiBBxyiDizwKHNcqANuqGoQ4NsRIyjXJTiQ5v/6fOAGguNDeiqAIgb
tYyT+vI4VW2HVArMjtPfZEwLQfct0jWEkmIltaJlRtQbZVZuPJev86xesxKeJxIPJY6chjzDvHbt
Q0PR12SjPI3GgcrF/cY03AQ8UhCUmXD1MzNdWK16N7TKAvVQaCG1zvd8yO9kpKZ3ZONa2Y0oSUBB
mTQBwN7xWG0WdnajAbiAPpZwbslCFFkASxNWyRwoFMftp1soIWyThhtResUDSr1pUoWJUJ8VOm35
1NyrHliEiRUChhM4Cllhjw/eQ0sa3G5J0DD1qpuA6bMo8/lorVMFKYsaPDQ6SsfeHGd6gQuaIRhE
X2aexLreB10OXXJlAC0NnmfikVHQQ0eg5+eAAmmwgRZEnGCl67xTrsAXBycXmQPmIik0mM5VVu5z
EzsXphQGj9nbfmzXzujezgjxcs1agY9oZVTI/aCWoOVzDM0OxOI0iWpkTqzM3Ba4DXlKD71m3fNi
imlSZb6SdUiEJENMau+6FflNgyOqlp7qC7NSQ8FgADChNTGse2ItyslWA8vEueKet/Am89VTa/Qk
gZG0ma57xUfr2NYY0SOtQ/fOHpcM2S7fHs3NpJFNnimhmhjXnaJfwNeeVSBstNegY0pW1MDI7KC0
9x55xmoHuRbqKiG6moAVRMMGXCF75aQ/0L76Pavhpslr+cKhPFLmfjiVGBa9PQ6GRuUe9bCPw+ro
vBU8wW6qpIvBkglgzDKC8kuKyOyYcC4m+HtW57uIoIMJjyBGtFcjZYegpkNmUOYmJ45dVMKt7BN3
qyA4nhI9ONoUaxB7GZB3Wf+d41s0mQ0+pigGJBLkKSj1/lqzD5ORH3IFZTpkOJvRe0BX976v3NVE
+zBP2z0gB7u8h+9VOuUG+bMVrxGqe6mfpBSmyeD7bjZ3MlMzutKMIRFFasSSMj1jyGhGxqCdNGos
6fc9ImG7QYbIaqN89m5kSkuZ7a2M8OQcFVThZjjVMlHbeXxvVi8tsmPIscB0lFYZtH2/r+CgO8kI
w6qG08j3E3dWDrMWOF8PrGJ7pN/3cm+Xhrsri4jn9KBTvheKCmZ2vi8YEC2T8wD15syEBJRe71vk
fvUBjy8zBfLXj3cGafgikXR0jiykjeCvNmrydgy5YYX90VHBKCH9IlKW04KkdRaKqMngaJIEfjFQ
lUGLMDBoLHM3EVg2cPDA9KECV3g34CcoF7WhrogK100RcGG9FjEazeHhqBMCxclWviu22PQe2SUV
W+sCrxA0P9+KCTFyX7QhEt6HBpW8CVoGBVFeZUbEwExl6pKweu/0iHVtJOwYcqoVoPGBSSekWzFR
z+3TkB0yD2y4cEh+Vdj+LZzBAyvxzyl04APk4O9BERavTBbx29Ov+n+IQjiSt/7Hv6r8ZyiEVfOU
v4cfHD/+C35gun9I3AGKdeghQVnXwD31C31guH8AcwZUJ1ildPQaOSid/Qk+MJw/gMtFQ5DkcMVH
ZJ/qn+AD3fsDrSEoEoPPE0U1afb/9Vh/A3zw0WYDUAqEPPANwIujTehcfUBlvRBuNyPq7xdEd2E1
RXjhRpQX3l8X4vkQsmj7rhJc8CTL0WrZhy0IyQzo3Y1kCroFe7TBxm8skJkMoQyHGMi62Etzgj4+
H/vkMsZZIl5RHccGcRfGbhFbSU3SKpqWiblw+vYCyO6kwHg+5En9XqWsqev0OKQR2wFks+eD6F/l
oMdpQooUTVHauLiEGT8RQ/3XyNgYuhSSwCX0caHH1KDWgDgvBD6tWfIyBQIJ2Ey4T8+88MVmXBlL
us6vi6ty03yjma8XQb6wouJbi9BHg/KhJAwHfWp0YQd8LMufP9iJJdZ7pUDiaPq1AxBOgtm6Ae1W
3boRXBzwzavLGsXLLBOg2b1ID/ixAH0++gnK0+LEJrmL0UGAFE9ImlNUUlR+Efcll/d8n/+1/PKo
vdvnJJlydZIvfiZhvQK9YJwHhhOoMcOaXkK6/y87+6/R5KzfjZaYZWP3OmY1gHvGDtCXlt04AeA7
UC03su0lZPOxB+yr2Z2cYpXkPO/kKWZpYI2NX1D0LKUBX3jRaKOKh53zN/jeP11T4LJAiYtuabSm
fZxl3bNJS2utR4cUGjB+yHYWAa10+uNv6AddGutkl45KngIiqSLMWJDldC0Zwt17JL4WxfWlo3qC
+PpzT0qGARUuJwiMT95eORZ6I0a8PRPdLObreGiWXexB8C4QyymW2pVmmprBpZN4oiP+57hAVGvA
s3rOGbdC242FY4GU7jjHEWWxa29rb9DJHeuD6fl8Nx6UQNtauYP3OsXyZBZ0uDXrOUQGR/EvbeOj
N3y2rd490MmhGeiouUp23MZDJNsrC/snclL3Ymlc512Y2spdazRbBXH3CM7U6+xev62jAbmLUNxD
4PnHdAv+f9e7rxInAETt+MhzYlEA/rFT0X7op+hP8utCv9ht8ulbRIsZ8E3orD1XsxkVz0zYjOcy
F2D43EjRe74oA6X1JTskC9E3f6ml4TN7/X7IE+siyESmTg6p8DZMZgYCzAsU8p+e9PdDnITxvVXU
VSGHaMFDDBmrkNQx8Ac+X5Vx/VqYFzfBpRF1CYl7d5eNHAm+UTuOaMT9LVSGD6PvPHYhKIhjt/6/
XZ7ABNvAbgF8f9bTX88KNfQSu66PbQ9Xyq8elJ1pZktg4dACeUnV8Py1AbAP9nW4Ww7cwFOEp1JX
yZAIVNpAk1oCg5nRaolKbnsJbHVuaTEOSGGASQOPwxn/U1bydLIpumWVpYC+sBW3P8fvTgS794x4
kq1YqKwUI+TLCxZe3o0fjzFgFbbsY/egYoUGlY9vUDHyGVgGD5WR6Ncxpo/IFEfKooy7KyW+MNon
q/lhtJND4DK4rJmJ0UQo5VZQ8EC1cikJLifIqmZRuvNeLgx57kRggo4kx/DQ+QK5g48TbAaqEq1W
5AQ7QHBDkfh1nMV2CKb2MiQv6VUZT1eXyNhOWkvlfS2HBfeElJZCx/uJ/SNz5iVpR+RZVAPzm9ig
gy7qr9gi/5mGwsd+8slei4o7VCggEzKUv8K9D6jy92jUEzD7+QOcGMUUokQpbfAAJZQ4v2nP6Bde
snUWelsn0NxAk1ovyPffXzIMn7jRmLnkIVHR6i/Joz4uuE5HJ7cGLLjkr05ftLDCcnt3Uk0LAkxX
iQBH96VT+vlyvxv0ZGMVQgGN9XwcVDKnViGHCw2HDhd7Fjtb+wEEvCszZi8CzYtFgM6Qr7eZ/P7T
Y6TLbhbJa2yBmebjpCvaZoAJYGPPjAQW1GdQEbUaENKg5mVbCsqf9i6r6revR/10rcH7gSZD9JXp
iFE/DgsCl0JNNFeeJzVQI5Shp4USNdHxNBH0LJRhsXAevh4VIe7pbEGxgTosaJ7QcwKqp5NrHzyU
wMv1KlYZmAM4dRzUzguj0wXwiSlHRRudNp77plBTQyJNRY/KzmK6AZSqUDTzWcL9QZDfstpCoa8V
9bYUSNHGTjURslCHdgT/IqepvU4rq3TW9twaqQ04EQKCe8WqqLf3oMUe56qJ/L4yaCAbSgEW8TOU
chmg0YqLhKk5RNQD4wKYRj2/GlBH9l2LOffeUM/3Y4PmoxHp6evBYiVKIG5KY6hrgDjHc/NxxZFg
BHFiTQ3At0ek3AfhkcJXNXu+16oyydZJl6TfWnMq4gK6f2nYkQ65qpp1P4mb8Zu6oHQHjifPz8cC
n5n6ZA2mDRX9avUAlPc0ETxqX4jRCRn4Nr8bCHUibv43dWeWHDeSdekV4TeMDuA1EIiBwVkkJeoF
JooSZsAds2M3vZbeWH/BKrNOUtWi1WO/ZFlWZioQCMD9+r3nfGdxkKYRmPgtK3ThXJ7vGkSjuqj9
x75PgPcMiZFdVKVj3pJPbJ5MCM+X9tjQLh49d6cFXpySV//Zscu+3qSVSCQv+zjujFnbOzmv5+GR
ztqD6cv65ANN2CCDnO+sFC1SRD+DAeOam7ft0LrOZZEgQ9x1uvOHbaXTskMXY2uX2StGB9WaJYWS
K82rERdSQbh6aqHSa6qZeZkU/n61puV+AZBkblexmi+28kMZMwryTFRTzF8ZI7WhgRikneblaQU0
NwdR1Sq0hHtweW6HcGjGxMCeUZyAii9PTeCqe8UY4MLVDZSAvEncjd2k9hdRASw27XE8CGEUp4kX
laGvP12PvrJ3lhjsXekM0z5UisybPqh2vj8v+yDv8R2kZfZ10EN6mBjOxJbRCgbgi6wOalm9je1M
4pCikLx2ClffMRNrDokySIANshI3B6/ny+Q1NHsn6W/9skjWWFv+dFymnLCrbObzszw79i7aZWGP
+jafm+UnsGQS09d2vLDlLL5B6NZMYNuxvk+Nrj7qZbLuVdNO9bZHDnacLXf53Xm5le0KBjnmI9fv
0kAt4LfQ63RXI55LqR5dZWGVMrrCvKo7xrTH0VrUts9kHhxrkQ0Z4/vQco+NUsvDlDjVZZe32txb
ocFX8CYRjGilrLW+6ITyvjS+zaIWBkl9LI28QolpBUcSmIeHnPIvzkaUTNHk+4zYfDvrGBtg4lZE
mPM+IYG1yTcstTtgfTaLy3ZqfMVkxWkjbSWNvS/6pfnRlYGs0ULXXVSGRX/yKi486mfVcK1W0Owh
GDU+Goc0f1yKdJHRIorq0S8BjyzCNc5vntdFTi6HXc47c8xmcMylUmO/CXCqYSEWeohHWbXF1iv4
jRGFp/LKsLucT8iXAk9gn/ePSxaYhyBp6oBCIQtumJJ7qBbSxdwWYagVaQiIlre5Y/QMWO16vRW+
nn/BX+pvVFCrfd/0WbqdGqxLvORVpbxtZ3PiJwm7Qh47q0WFG5dIEmYyE27OB9rJvQW3MW/bk2ki
qdi1oF5CJCuT3+5a9tomhu6o+n27po2+yC1AFWExOOFerU1g7tLGEMkWZWoP9dWEr3Ms5eoG2zYJ
eIZ4Gd0dwteLThYF+fVubX0tjK5LosocagAb1VjlJJdOC/tlabD6JGWFghLTbVpH3dpqVIvoYNav
zGJIJJDBgG6NUJXEpxgOS3eDL2G8SVa3wNG0uAD4fKsRzNk6jeCJwshufjcOAoobR3ozVU+7GtZ+
0WPaRNwxW+0Me2KWyHDLNdF+rqgxq8YZ5b5ylmG+4PCaLjHr6qwOpCERQ9b3XtBuV8Prm61sRnPd
pkwCg8gcS/veS7yM10Vg6Np47rC6sXadlPa/SL5oG/jgrzDoXP9ReelVFoiax4HQU//QybDytloG
RXqRTkFt3I1sWb9NyKFpNAboPoFR4vWKQpXO6ZbOaGhsTMHUMfaq1DLOMxWzPlqdlVgxSCcjO9Rd
b+ex9CukIVPlrnIzYbOAR2SZSCeqrh/a61ro4IslQymY6DfS3E1OPZGq5vPnwxpRYQJQbOqHK3dV
zZOHTniJRyPLei515qW23RK5+GRl2TcrMav51nKGFgkwGS3TcqXDuf6eEcVdRKRXekUUeLMisCVd
zeDOKUK/gZDIfsrv3DRyEza57DaJkxoLQ5wV1Urqtn5+6DppFfsAOeG4rwZXLBHZYd6r3eg6al2/
8qJi9Spv72rXmqJyMAqxd1HKTTECY929Vl0QljHfNxCvKicp73JV8+jvm24tshtraTQaBrMp9bGz
zRXKdCXHfONnTfGoXIUNSuq01XEI3DRhz9TO3DOgt+E1O5kHnxfAcROs6bHLQnP245W/2N9bsCYZ
7BanWvv7tfEsQyNaVQzz0wxnUQ6KqCOcfrCHwcdQY7H2fzWqNPVfVwd5GfMfg4sJoxUsywjOrBig
lt0Jqy0ydQrmbqh+kmFkJS2vDX3SNlpsxkby+zRy+ReG4y7Jb7cErac2dVFaw51Tkon6pWWauzxL
xguGvjJ6ZyHsTY2eaL3rdBKWVrt5cemonwzRSlNG6IvVUl6SRR8s6+1azKGZ3tZGkE9GsSFczfDN
HT0pU/CgMCfIzFOdl6M1/gus9l9Nj/5/859aIWee//fk5/ZH86P+3//r3fDn/F/823vq+/9DSkkY
wIzH04cnk3/0b+9p4DDIIVgAMz5oNupvDvP/Hv+E/3OexpyhcFjnAPmcyQX9v7yn/HkhILfwfAw9
e7YD978a/7w/cYCf4lzpg2snXS9EFe9xef9svTSeH/ZuuLixK+jo6pQ9G5FyjjlQXihcDoc5Fb9d
ozf3K8G7297TWEFhO6ZO7/DEBTes8EYkZvFrGp3i1E0BbgWPwjtM5rh33AvDk8/C0Q6SyqmKSyOx
d73Ixn2hZbLRCasU+uSvah0o/qTY2GNPfuqQI/gAF7WM9tF9CRa1xLnhAFutmVpMbmts18A+orrE
PjHNGcsHIIAkg16cOz7SQNfl8KbFg9EivfvHr3v7r8PYuxOxeT7q/99D2tsto9tHE4e0LmLHnHMP
5h/dKoLe6YAkoROnDijjOpT3OidhqBm85xG5YNB5u9AZro28QDlcix3JhUmm2ihdk35PJFCyIbB9
PSz2jO6/gu2TpC4CiuZYNIMVLY5iIrLKOYL5GHfyoh7JdNe97GH2B7eKyqNNnV+paT20EK0O2rGe
rNb+ZQfNlmdqX4rb1pja04hWsQjkXds1/aauKZSMYJaUUMiSWAGLvRLDT0bIX6yC+tZfdxxB2hT9
9yzG72w8Y9SmlEF2kOOwNb71arle66xBrRweinpyIzkFmIQ78Su01hcyWYt9HoRbM7jsS/XdlpNx
aJfx5ASCnnbuMM8v7K9JuRTbPE3BKITF1yFEqEuKR8IRxvTraaMN5yI3XrynBkeDbDBh9BJlqHtV
9sFuNI0HUwkCYs66m0ndmxNhrAlBprFSD16HrL5fgixa9PBLmLeFyK5b/5j2VZzVnti6afajtBjD
e9YnDr43qNb7B8J2LJNIIoCEcAw+PhBeZyJ75iyFBSXvthQRDGXS7C7I0jSSDacEXZVfRbZ+MXx5
CsO7Be1xpI0q21oGe6qcQUx2AtHaEMjt0uL+aQMbJeOYbecB46Qy2cqbFMF5ceuWLMoJ/8ffn+oP
g4HzQ41F1wQYhrFJQHv+0Ploqqbm3ccbGhhexuOGvnAS7qEL1I+wde4TZNB5fdY+Vas+A6nu5KzZ
MdTvfHHT7aLvEBfzUxKCHFUi22rHu5iWBslr8yuZp69z03/SBPzjrtO75arBHrGoCuZDH64Y6XA7
LrNqYyPkKLI07lXall+DuW8vQzvjlG7DGM99jFsctXKVlsckpWxqCvWomTUK1BUjUr6ia5D/o0q3
qn549kvn54SxemX7PIqqTKPMWBHprEtsyqyN/37XPy6+PmQRcNOkywgb5OuZMPDPlWTin8h8NNuY
Ffe3wGtxTaFymqWdbBAXf/EM9YgyqD3+/VM/jA7PvzVLPmEzASlBhNt8ZJe3mRzAygfY+XS5S4T5
3SjW370v242H0a82mxdhLOOmsdCKcXGqPSdsZZx+/n4d71uqb5dBQgFsn/PWxxzsQ4dvklkyDsrH
XwEJJ0IM/K1W3T2Gxs8+6CPn5/yFeVZsgOIeWGmEGO/vcyOntPFWjuJFC6TOaIIUX1SLMqr7nnn5
1Vw1erviNd0HtrrOW5ersYY86m0chM7MgotduAwKGYdzoTF9NeIz0cCfewq2X/ZahCLcDudjBy7h
1UulxGEJrKzU/XPWOktUS4XVKu/qyC3NKOhTP67MjqVu/Y3b6r631qfG0b+M/LMJ0Lnx9n5B42q4
ZQ5iFe/cfX1/v3ojFWUydfgbdB6PSh7NpP2xKKK9h5oiQSQHtvIhCCNZfBbg8vGV4KcKwWKfB5Qo
WhmXvP/o3Jhnk6bcEJcOTa98aMlltq01clLEg1M4qJjhHu0H55Mgpo8RdjwjcNUpqSyWEmhCH3FT
I27JvvHDLg7s/tDOaj+N6ilt2hvfkrska2+yOBXzxdRXN47oP+mFfmizn98FPp02v4kMJwzYTd5/
bV/MkMN6r8Ns3d6M8/gg5+ASj0Csw+AWsM1rlq/3Sdg8WYZ9NduXNcjbIpNP2CSv3rDzrfrkkj50
Z98uCRg7XWhK0eDP9bV3V8KEHS5pscz7gBC4vndiB7WfuXTf0c19d9LxkA31Ja36G2GMV4Yurkb7
LlzXw/kpnpNohAw+TfLBya9abR/xjPEfjBgY5vvGrW4qY3lZ2243cMeb1YuGQH2ySfy5xATvvsOH
F3+gozolKd8B6PaF3YS3oTu88Esf/r6S/YcFhs85QzfpOEPWOhf5/1zIhQE3obDXDiBH94Qv8z6o
1gvMNO5wmC0O3Cq8oE57daea8tXfmg7uiBHmbYmJcnqp1hCjp/nZE31+S9+/xVwUO7nFy0T4+Uft
RF4MQ8EW2cVuOFubZdyvhnOlWzQ/vF6DvYDWHQ9V1nzTpX/rTiLqs/FBT/wz2e0VPtGluTUm+e3v
9+pcHf95VZw2TBKGsHV/qJ7Ntqjq2Zy6eC3M+2Ftv41QAvqpvemW/pPt9T+905TnIXgOVn+PQe/7
n6Vwq9BEItvFOf3MjdX1D9JrsFpVJM7DTjQ36KEP1TnUN1EpHmqRZds8oF7/+1d+e3s/fmfHR8Ri
eVDzrDPQ6J+PR9gxzVyKvoudMLm14Ptmh3R5CPEo4wgXWfcyuP7FlDmvf//ct7n5n5+LvsQnqeSc
Bvj+c5UhVjvRRI+m2nv1ZfO9NtQS+RkNXcyyRlvf6EXezInaFtuVHAvm399Zla1NBXt0I1Rgbcws
A2i7FL97dPlW3z3Zizd9dn/eD4L+tdQgd+TuEP4ACfrDazrOiWGqQXVxkoa3lju9MGr9Jttjuaag
fvrOwklsv46WuE3NlNbSbD520Am2wkgBEPU/9WJvGweKZOjfWuX4guPA+Owaz7/Rx3sJE5PtkLYp
G/SHZ6kMIT/YWcNQLGkf6RfjD73XFhFE1vAgLfmERkRvRqP93tV6y1xjG4rsk2XG+U/LGaNg1l0O
GwFvz/vfk9WjHtOz38A125/dnBCkI3XJw4tFUPV382SpbeDQlGqbHq8xQaVrfZPa6UUV4uJz1+mu
qVIIbyY5PLT7d4qmV+UC+FwM63cAPB37MFiWVUSau7BxZXJjtB0paiUOILm3o9GX2JDDwdl2qQ+X
n//Shg4+eclnITd/Ll5nuA2TC1oSKBmdD6+MGTR+RsKFhbfFfRSWtxxbdOJFGOz9AGriOhmfJoOd
f8H3vzA7L4JanhJ0tUgZ3t/dfrbFOBSVFQ+tqCK8qzGwmB+po3dG48zUIhrL3jojr/eWrV334S6w
s8tVKmRR6Mn//u7+YSPA5BecSwETkcoZofRhnSyKxCrBdZhxlU2XfpsQ4plflz1H5fwrA85rzDac
ce3NMs1iw0+7aZbluryuXUi7NlOF3My/MRy8Iy7mxpt+ZZIee1vMeB4q76tIqeY7f7wEzrtjEoKP
rHthyID1pnEi+jPYxxlZ1tnPelqPQT58y8bldgqDU1PKreX3sbtM9wP9fKgyaNf5Mo9ZeiN7blHZ
zSjo52CKhCqfmFmVhFtqYoi7qxUz4sgIcCq7Y1EXT5VKb/9+2z5IiTxIguzBFHFUrecT+cdNby1s
ZkIMj+OsAgFcAaexFvMpHRkleC4WaiOomAUGisCF9LVmLnUwjepOjozfpjn8bzegf10NYB+EFDTt
3lpJ/2gVZfWAYU52a5yqtY/oEf6QksCrvB0wlOfFxUyWMa1hL91YjscwYh4ZowbDr7/flHPN/M8H
+3wVID+RBCELPh+D3j/YlUt6MW4oYDLJWm1XHG2+W+/TBe2m0z61JK13at3+/TOt//ChZ6o9/jRC
PWgpfDhDEOGUBZ5VEkFdNY9+N/GQdMPGWegP1cFTMsx7YeUHLfyfRq3v+c14iX5a2BadJcQqVIH1
DqXx4KfOXWlhvPj75dkfX3buyfmoBbKAqyTm8MM98cjgKXAPLzEGj5sAqlwepvfV8sXvkr0sacbM
ZlDQpOkKjF3OtgyDqNbDLjEgFpsJQyIcbtorN5V6EWv9wzCHr0MLQxZHUrEp3P6yk87x79f8cZfk
ks+RWHBm8Ni5iK3e/4wLHaC+STsd9wzYoqWsGPel7jFY9TfMB1+D/KbsF1xHWfhJFf1HHcEnk2H8
dlBnoOt8dFJhCB0HcCdLPHikoDDlwVhq19/ka+HUd7pmPV6CsjuI1foxhGofqGVXD/lL3czf3Akt
msBq9ealpVnE+Tq4zqyURqI+/P0G/VGGv12nTSoIGzV1+Nsz+Y/XbVS44DH/L3GItSnsSSJezV0x
53fpyAG6dU5Gbl6sKQRo1UsKUHrVi3PVSzhfhjhy7oeQKDNFj6j+LGLPdv94CYm3oXqg5YPmkJPt
+1+PXn7XNksxx2cz1MJQEyTWxHjYNZ8WXbkX81ioTZqUO2ElP9gP4ecmXb7HfZvvWaaKg/RZlJux
PXV4JvqUF6uWVmRklbxz6RsXVpGePCFvEpl8rWVWfXZzzz6VD8sIRSSkSpYi4IR/PAVjpZwpHY0p
7uOxn6xd0qNIAthATpcv873tlL+rjHcDPAljPq3Nbb52V1aniJCqkt1kl1W8gkSOeuaDBzMdAOSV
86nNxq1rFxoHyjSjm8Ho3IBN6OQKrw6HqGndNOxqx8mRr1DqsakN1VdRamQhdW1sqtKw4iydKRRU
FiMn3i9utVy6Vdvxjkgj6rr8aLboY/KaiYOp8OO93caiAqhlKvNWm2eXcziPcZg3a+SnoblHHpoT
wG73UeK24X5E+QK6Kr9UjV1s3TLDaZ3mcbgkB9rSF9WK81x03r3p4TL3New06ZbP5mBdke4MjyD7
7Rnt0xqOoOir5tXzbls/INXdRsZuFy+WFRfmUu2kuz5kSXuHf/ZbLTHHFI51OcByjtaiYoowgiab
gZk7PBNDHt7Kpch4sVok276NsMaat2s1B9slm2u8euF1mBgVIBh33XpTs6XrF8b1oozImd3IcMhy
C52loKI1XxwThY2LXmGp2JI8dzmNoW0cBTlztR3gr+dZFaVtboBwdTfeQDYJhcTGTulPJ6a1xK6R
cXmlmOLWHdTO7rNjqpj9e4WN+gaD347mB/Y/0eaxZesf48rtT7Tbnt6enmEEDFpN+NemvGt2Y9Yz
WrW8fUg2+85Pm/HbJ2vFe7X/uVDgQebQQWeDPLk/NgAD9FLhjeEcp43z4KUunVb/pfXld49sbMQg
r3233vsFOQUoUbTx85OP/3ic4OMRkZ5NX1AIsW9/OPKsqgjckpjk2KjGPCKZhAKOOLGDn26hP9WF
KYjc9dpTRbQ6BCtp7aTldhEH1k/S6N765O+rA64EDxhjSPM8hvxQadc58o9MVFPsEXSEmTc2U3lM
pgk+zLnS7lMz2Hprx6CtKe5ENX83ddw4gXO0NP9+WfNYGUcv6cr7iX+rOj9e49z1N+2Q75Ts22t4
owpr8Hx2Ref2FtcrD09oiK3vQVbMndKLEtP41YvzEO3tDw6W4doenzN3sfdv7+pcI4VcnWyJLPrh
+xD1QlmNkGG9iOm/2DlzdttMzngtIJekOQJGshDz2Vz2eRew8geVILRxPK6L6dyFcO1AUJyINAtj
NBMK2Anvr9uP+SdF/H/YkEiJ9WxU0eeuJqT394s+RYwOu3meQN+qJHa7Ydv43nUrWh5/r44LO/gd
Fll5cNohKmZ0InQxYncUwWW5qmDrnJmY7nI0ZgBLzTzOnzR6Ubr/WVRQ/QRUYlxlSA7ih18/sxII
PAkNIWUoZ5/0s7U3kso+V2HNYXXmqDPEnazm7NrpDqGf2hdDKOb9pPX86OXlLh9G88ZOnOXGp5gi
urO6WlYHirFV7u0RoNJirqQEAETgAE2JQA2Iiix8mAecyaHT9fsiDbrNQs/p0HoDcnyYECbVxMYO
XOcAmetHvq7TnuZjjqKxBQ/O/1q1Ptr4QjZ9qWHQTUUsByuM4bGypkAbjTjTvOj1glOODrPxupd0
fBDgV7vGYPhYrN2hHhumjOcteBqLOkphLMaFDoZNvbLojLdZae5l26orm2izTZ1hjqd5lOyScuWh
KYEcmHK+FkJuMsI4b8XqzpFtSIMBsGsjD27mXXX+DS04GqbdoicJjWKbtdRHc1jtvTlPrlXpHlLf
2SuYQZe2szIQr2Ze+SKuuwxuS7Goq7adzEgCMh6QcSRTjcdLBk+ZoBordQs9oIfaI+U0nLzcfgXj
C6PIglwcvOpkwU2x1ls0P3xfu6Bp8lN1Yf3g2VXzJZyYmpXhlrhh67oPvatF5u6NN8ocik/7KM97
bs3500ejshmzMxuOLe7YA/WJqrSq4tQuhqhHpcn4PUVmmCTTrpynzdvHFR3nzSaEy+F1xj4bTGuv
0/x5zZ6H0tN3hu39bPpeb/1Ft9tx0BbULTAdjcqDmN2lPzBW5Myd9mGMKpg9VBXrNVTrr1auXmjU
NY/VJHZm1d9mph6+l7K8nQ4LxcARzhIR5ZnZXxV6bYCVjNW2bn2Q2Ku+zPSr1LJ/nWF+rVYSBykv
VbDaP/2pcHdZlp7WwJ1va4R4kQv1mTEcZ12BvyDw8/YI9rK5GziNBH4Q0SmqnqyT59TVJQOFbovJ
e92ynv7Q53Kznx3vR2X702b2iyF2SgmObM3sS0sBZimG5AS5O7z0YbzkorhYKx2nTJejwua35NDE
E5hlp9ULn2bG2avnGsfMhBNQGcqPsjwJn+A/aTK+RSXui9a1wfy2cRF2DQhwAZmLcUVcD8Oyr/0t
nOkR+IWXP9RzMEJENe8L5d+1aMyfm1XxeeF1INDrsivP9zSzqS9kVIzCeTDKFM5aW11l6TmY3akT
2DeNc0psmUaJSpYHNIHbQZUL2lBfXCUj2O3uvLYGqYd3pxNTRHrTDM0DkTDDhPpUKixSYk94jvG8
BsntlJf8UKKXjAEsnyJHP1urQ5rxaKyHDJ3MjVDGhTuu4sLUDCULJ7tUrX0/h7n7zDtuzyHNrKSs
j5mj1ZbjW3ZsxPRcG1IfPLtpTkvf71dKksQR9TZU665uJmC2pXen9LJDjfX2K2V3BqHei58Z196M
QsIov+Q2OgodTiiR2/Ubkgf7fpxNTnjug1ra6Tgn9c209jkkNjLrepY4jrPwmIv5kJnWpTtb4IH4
GlvR6vB8fuqOnlH/6++svv7aF5osqZ7OS1tujCSdo8anvRLOzP+GhP2RFwR6ua5uZ2vcwOUT94gp
jgHmXrJT5lPBSQJ0jgex1maFqsdjBtEt8iWLKsruYCt7iA5tttwarX/b1KrdC111hwFch5BaX1da
RGpIe5Qa7eGtFNMcfMGfBFsk0kHc0TnYOO5kHWz0s2SV7OmSd4fUyb53Bjj5aoA4kiRXAPBqpBxm
uxnWhRw/lakb36kf3WY4IMgGIEIK3GHIZrXLzQRMyvgj1Nq+HEw9shWTBcWZ7NI7/8XNE9AIS3PI
FNQvknB2q24X/JhBfbCaVFxxABVXdmF7V68UGp5pr1cQt5brRPCXlJHARVKakEtae5M2lnVULBhf
RGk5l7pen7qkzm5dpITzZFb3qUQFSsrGuHv72xGsAwDQGkSX30CEL1P53LXk3xr9ce7D8Zp6EkLw
0ps7l/0NjhWkvR5a9Xw1pBRoBWUlSl9KDKi/Jr3ShW2lzAzkzks0JwitRqnoI45nt3uiICpnMN5o
rpbNcluvK2kfUy9oqMk75adPBD7nkNoK92hAetykKzonKh+JlrQAxL+iunFNqG6T3ZnXtjR+sI/t
z1STFSlgPAcDvoUquVpQvQvOQkGOjtAAe7/jXP6cBDOj5WK8VDZtDbmU9UbB6NkE3t60Owiu6M9P
cOso6pigderZG5Clu6q5aK3HWkNTQ+5V4dugzNde+IUdyt22DCoLB0gdvfuStlazHJd8yEjkUq+B
sI5vBxR7mu4q83yk6cLppraqRyAfb8eTCnnGqBsijUJ6G3KgK1lP+0FwB4c8I/nAFHeV0vvAoVrL
+57AUZlyDDYQBemsp1a3oC6XQnWHtXW3eQJ0vOyT0zKAlHbpqQINoqAZ+0sabuVlOOWXcBfvB7+3
drOXqKiyoGYS3t2hZF084yACbX3JPZc8sXUc9tVsO5yoFkZGRSBQL+Xz4NyHU4lmn9NVJ7ERsEJH
XuJb+zAfp03hldmW4Q5RAuV8aWbzb7vv7W1au5GrvJNMBMm2nZ/tyYLeOHZ/HNr1IHPxKp2BjVnW
JYHQnbGbFQYGM+fktvYrkClfo44eNoldyStZN09YQ3/4FZxOvQDVI2ObNmvjx14jQ1DAVrIvoAag
I6LbIWFSbXTgwui0WtCd1npZdYiqjDrkNYUHuExqa3a5CwnNVJed232tkvSUWQj4aoRNFiofF64z
UcFJTwtgjUajvzSKlvNAFTQ72dqYmWUWi9balx01UVf6ceF+9YK6B95G0RXs8nKgKKo79IDuuu4C
93WsLXKPRHhMfPXLXqE29qImRGWg1tDjj2xKs5PtU0oCxmPRHECgeb0++V5y7LPBjWlHo9mGW1s1
6MSQ6I17gojUZtROcSyK9XKq/AhbdHGfBfbXzvQF+Eof/bhqg0NtgCmczfRb2vfWrfRKe28lYok7
QivmvhRxWUK3mZPntlTuAay5tR+dR9E4zelLQ3/5QZU6yseSchS4Ek/u2t24TrkNMSvFrv3Su+dV
JkWELNm+eyPfGFCl7xLGtLuiwvriG+0XHVgPGXkmW5B9fJ+y1ocWnhIC8BoKWkckM9FKkTePTpRN
+uyJ5rTlhzn9Y2HDf+6Abloix7h+LrZrVa6RCWcpKxJmRs1dheUgNJ9mz5CxFnMbS8pB7EmJsQ9b
12IgfcCaoS7f3kRbAxdC21j27UlP+T6bz51ipwDzOxcFX/AsDcn6L62LE6DZ0ODILt56Ef7Av9PW
87Dt5vGepPgvbeaWu8aqblSSN6z89g52UtSEcr30UwVoLeiM45IJfQo6wctbEjI/Vvth0lAZR4ay
MiinnTOE30SSYPAY+wLwkHCOdgWyy+wE3iXXZsI5zjdLKzkv1ai5MXvd2npk524yvZlnrff0/sKr
SeThperkjRfkzgnC9S/ZDXy/GqVel6MTkO6463Xhb4Iw6w/ws8DIlvmhQNCQlDcptKoD+2+wDQvd
HRoPGXbFUL30ut2cmYDH5vDZmEuIxZ1b3wbiu3JHH/9a5ezXML0A+XWyVYjsesk0i177tJhuerka
2t946YqCMxjNjT/pC7juNYBi3A7UhLQCoCIesB08NzmQVd42Th1Sxr3tujetgcWIEBfunbhEWRtc
hX3+vCi8IpmdiH3he/cZE66jMTHp4CjJNmDQKO5okm9YEfVuXXOLFrxg4yrH+7cnQLnYk/TwJIzh
xUqn702edTvn3OurXPHFye9HbEmbdsC91frFGs1poDcMGO1LR9xy9utoqVbZLqxfUicVd9oF5+Zw
brFksqLthXZIVM2plgcE9+GXzC3sTTuPN0SPJ7u1t4/Wkjyqom238KPdzdslhRK8HIPYVxBTdAty
Sx19zzk8ybz3rgBsJVGu6ZrMAy+HUZCU8rZ3Bk1lHR3Sz7aj2q8d6DYtSIWdVZee8nV8Nlpn3U0N
7Qyzqb+mZ1OOmBJw1z3UXT/L66gqgNi1nb+XOR03yjl0G+C8x+KLYXEvs9QBa2Y2F76e5pOR4HZI
ibZxugs51uOJoLw4Nd1px7iDddLI7HgZzF2iZ/mtitb/Q9h59caNhNv2FxFgDq9NNjspB1vSCyFZ
MouZrCrGX39X+9wLnACc+zDAjOGx1d3sqi/svfaayZuZDU3iLTPUWc/6VTfBRZRh9LjOzWkohbX3
CvwV6yAOXNrBbcmo5rGV7e1m0DbMONF2kyoo07FEPqoWmUe9Qh53YOtGnTjyrTIfczP3zqGRva1E
lSWjcH4hA6aK3Ep5GjpG3xNGtit/v8//ZAb9kS3JQkDXm7N6hTkLYOuCZusza6rqoL350zWHcLdI
VeH+CHj1HgNJowwPTH6dBLrmBIv5RhV4sXyrfTHs7fISlqFM+6gR8dZOO9nkty5aJ11HXbq1mB6k
NAlbM9XBDq8lc1Q8M/j5Kqer14xnulH2h+/cm25Xn6wG+2MzYqUZ5+qPj676vPQ8eoSmvdbdCnUy
n4NHNYsTz+CSqsxhCLoswdPyylTVPreCejXwwUO0/l92ifrMqlKlk267fZUvqcFBGxCRcxt4zZwY
Wqej86lKPqXSWR+m0b66F827LNJPcpNUnHjv47D/GVj6xW7+NlZWeYoK9RRCeGXQkAfpUOuHze8P
c19OZ2i4WDSZdOx8Ld/y3lV7rZxoX6lfrd2LQ56xI3S3R86GM1eDCZ7SxgdndoA7a3Dq0ADjZXt2
2mjeOQEKzbUDADngHNxhLxWo+JGyDWo9OPZ4xCIH5J/lf7wIm/wDk57bL777Rn+6YhUHm7VJDNz9
mc4V0qrlYdP0ci5b8yNsq4DBC7DUcCLSRkTokafpo7aoonyAvZZZIVFvUBXIjiCD0X2cAC+ci4hC
aOy7u8Vc5lO+fDWlelZTZaXle7F2HikwpE4EPi6+rIbbXHDLYJ6RVyL3ISiNIx/SV61D3pWmOZbM
Dyicy3dfENW4BI2Dn8/iCs3sXT/warhGw129PjB2ndPWZRAZuWGLyjP6tQ7mCukoHEHtej0utIBy
RHUpO7N5F2DpP4WEE3R2Dg84qP30GgXQQlmmEHdAeFyZpeEIXwAZzei/63F5C4kyeyhTp+9yplrj
eAhG+akGa91XNNQxYs7oVE35a7PMaW80VUyVuSXhYp0BFxcXEYpdg5dtz9Yc0psZYPVlvtfZQJpG
T1pJqeV7kBmIHrVp7HycdJdCLqeqVO+6o8HJVXF0+mWAmW0iilxsPHQM7XaLIff2VHMGyhGbM+AM
o0tqq/RvsG+a8eRSj0vHj7t5XxYMcCb3yJ3bppKBZOr3dsKF+ORMVxM2JuWw9IJzJtaXevtBZV88
aqjmC3YAvp8dbFYq1itCtQ0RBqG5NXmOEX7PNfTXLPNGlPlgZOsySlqtb6vC6Q9Za3qxEaxP2ygP
hXCfaIc/Wn+78Wj/yGS7GxbzaF61Aj59i9kdequ69yRQ66i4r+3wpnaKV3vKF+pCBmxYPVdHzWlH
FEhiRx7n+TT/al0iEWzWtkho+RYNmoFzkT+wOH03NH6soOg//Nqxj1Z0sLqZfU9V47T0OBUydm6u
/iZT/iI2TsKBmnBHn/NLVtQJpU/6A2IMBpAz41vmGwCfqlQWw8MsdLTvZsQGyigXNlX+T+au/UVe
PHwbj13jvtUVz5LKlnMWbsFDRmHuRwDlo0GE+27xs3TR+FkLTaHKxmync1zUHNgA/Qt50wlg9Lb2
kWAQ9tUqsl9QnfzWiz8c/PllHTbrKAeqBmPI9L7gij81pEAknbsuD3i8F66u7cYwI7FvGLMfB8u+
M/oq3/c40+wVS5sa+wq7Y97v8uUcWNnFbIIgLlk2WwflD+LU2GMWd7VkgLqdvawz48qV9mGK4JQG
5nhwDfCpE3RQaRnfxHH8uBaZKeNmRgSXBN99u+CrD6pnMl2TJX81w/yN0HBWPoqtoCW7v66wPlT2
sGxJNA3RTU5izB7nJuCFzv8ICHcj0ax61Zl7dCPNrLghLBL+Nf+y1knodOvBXqujK7kVhJ6aFzt3
/gQquliesh+1Tw/SXAtZvzK/TuXCr3fjfTUwkRWqPCLPd3CfzIdtproJqv5X7XCG8jpvx9Gim6vQ
KnRWFKVOVaaYuPZZ3c2/NkiZpAYNv5lxRfeir38WnzCfSHMZaVzWgDFDuedmDA95NWI8dss8zs2m
uneXJqVNJGdGRuJ1qtYZwvj8Q+xNdAkCc02Fiy1h85kfFyxBWNH8Lqse0BCB5MeIWJjMLw5jv94G
LZ6ZKuj+GhMyiu1QT3Ra2q1JnqhhsjP9nPH6XxN/cBeUnrUnJKn/TZv6WIe4SFoDz3fUbodu8Kc7
DydTWxys1fwanaogZpAKKoCqeZnmbybz3QWYsO2C/VDcwJPdGPGkF57k0TgWIzk6A9s/r6/iTAfo
BGQQ7llRbrumM7Dh9/ocWvP7v422ETGDisS2xflgJP8q8p6p+4G5FUauKruLaFTPzQTq2vTnD8ct
cCuL35nN9F40sILrAABBzhdwJ4iniVagAS3IipYPxJq7Jlma8eDVcISM/tS0nHzToGh8GUQA0984
bLkinJAdhHiKAoDzmlCeoub9naGZVKa946gaRM7WCR0029yBX8YvOjOJ2iOC46P9CPtcEh9qnwPJ
JqJv+g6tVv5qSd5Wly6VdCInBuJ5VczBPq2XVI7PpdRGgqQfNh/kf9G531CpTzZybscTDnW0i0IL
kpUDFHyCzLuDu9bH4cp4JPM+8Sg0NObzux0d+Q5KTCsrYpR2Camc6wOcxfsG91EtkGkbJtgD4I5E
PPj9q8uq/+yYaDebsXrhtnjA1w/cXVYsHa4of29c9ijx6CR1zjpv8Q+TNG8U7a0mcifM9d9WDbyD
smGUXnSXypsQz8ysepBhpWNF/Bz8HODeg3+k5CA/oglhkbqKq9XN8DYNKLBwhMOvug52GSXXhU1H
pT8Mqc1EmB4fSDdiE2cPazkq2Of5C2zxJvWiicRp37u4nRrS2qPgMUeMKo50xB6P7x592o1vHoa9
bBBWl12l0lZ5eAHr+qg2HI1itPeqtq9rnAaxIj+AnROcwMTmMInlzQfdsC+b+qkJlhLwcVmnimPE
Qs52UoF4JW6vOhi2W1/G7kXJobtFRhXoz9WzjRts0Rd3nqaz7T7UXjqVp1xq9SoXSoaxEOch85I5
i+TjJFt0mBONRh2y5Q74dOhv+9PmSL5jmulfS7Eacq6NtpFe98PJ5FiXpTY+rML0jkg9P8stb9gU
sFp3xHNQlObJ8cZYOzme51Ga+7nj/25hPfbODd7eMcnn8LuZi5XOMgOFAUv30/ac6jjjxd8H3dtQ
zS5XHIMdkAwUTR2UYWu2iNdQE0Kf/FfW9PdVm/npQsFr5f3FNOYQ4UMp2UpHzsnfHjDbk5vS1XUS
QXg4emJ7XRw2GyjzrXic9KmYRxvsRVQmFUbEhBv8u54llSlH3Exnyuxcxmur70TXdPvr0GC1HNzd
1tvIQD2taoIWGouUJhvqjwp1d5n+mjPXBhrI56bjuxT1i0vEj2PfegoZzeDm3y4/dym7i28aR5sb
7FBNg73TReMgv+bPceEgEEnhvPTRyOpkRgPt8BYNJLCkMsjqtFAfVVRdcs+Pm2LmksaYOub1s6Vh
QigiRDDDjyeHpyJEkyFXVGuGZprV++Wr7SOKafASUV/GW/M9FktIMYou6iY3o/644dmvxXBcjeDb
bQjNMTHPaTreBtDeuJCK5jGl3gXdKeQcTtZhblNHdE9dXdKp59fpefalJV+nqcrmJFdY6H02SKfo
sSmvW5qim25tuwBVnJusoiy09WZLk2AQ6bCfVdYcqoXSmwkEJv++RYzEvo/JYUHCSDG2p8WnD8Aj
wEVr8cG2mBJhQ0Rg4LDkxT3EkFOJiPEo+rmFtfHpbnP2KGwsdb0ZnUAhU64Kcd+ZBgGmhXaYJTOa
isLOSKemJVnLs8gbNKx+13ZQNaLuzjJMarIcWDJykjEW2Nwf8GXtAuWEJH+ALJ8K44JU5dYDjTAZ
6+964AeQC4Zkr8Tb1cpg2IsQNfMwGsVhWrTPWRe3Wbc8LOgc+0gY5wV1AJE32bjHTY8I2vCP5mab
L7DYf9Hhq3wkT5CnPWssHsCOcXw2zNU+Eiu8rzrTx0iPLiz0EvSL6ci09CgROb+smD+KhCIgSASz
ZliXRUu8ZOWWSZYXXEVF4e5B9qQMx7pLT7Uczou4q8lE3bkWRClr7F7XmWGcVG2MW5izpqif2ceX
N8SjzZT0iXBN8Qxw4v3faVHbPv1TFlaxMRZQeHAK5827UoF8zhvvxrCiUy375aEQ6OCWsOtQvIoh
nla5kjbmpXMgbHaXOctxVkGMsop9kyOFUOBCTKv5LNxS0b3g8uQlf0Z9WJ8LNR69cnbvRyn2Rtth
SY4wuoKm4on8p9OoRy8nx1CR0kfajXICnZpr+TiZn5Ob9itRO2LOWbgGy9GGc3MQHbiccvsloq47
Ubp9utYsKPmtU79maLDxWsfMo2/bqRWnQJbWzrKkvs4e09oqgod1bV75RP3b3BvpuG3uaLN6J230
+rkPWJhtq0xs3Od7f+t0oghCi9uyBh/2HyO0jTTfSbj3CNI0N772dlxMxNf5Hz1X4L2T5zTZ3uDd
GXnRXvW7O3qc9Ztopr/VSsfjDOa9XvrwlnBPvlZVzWInypJ//YCQcxwsWlzM1v0M3ZwAs1HFVkvh
A6wqxCI8ATVTAct06iifEX98X9ngSVx/e1MLdz5uVWNR1h3usOLQ6uBRrzwclmiNmFv0kK28OHMQ
3a6U7k1FahsfY/jaMpU7yJGyK1OM/5zM6Sl3qGRGXwccUXOMj4AydIH0b5XruMflmhbOiMpwNZlg
cy0BV0n0wYR+kloyPLCdaO+NvuTpbfu7MZsyGm8/cYzqpx3QaYVz8TsjIiYQ0/OqzYXcxPm9VsVD
1ZJRVGUGKj3J8Dgby99DX/3WrndZ29BOFrtIC3I7Ys9fY3+tRCrywdr7BfvZed1tRfWCL2kgBcH/
u/QE381jeyYO8DV3h4/BUxRVxW+TKSAXKI7/Jmfh6vNyVb48W51LZZNfvS25+zn17ps7BLfL4Hzp
f+m46NPLcRY0Zaw7Soverhcnc/G9lJOcsNHaee6DzUtFo/5wTyMLgeSFBtI8tJ5kdwoHk9b9kkXB
U9N4f2VQhDuSqIrKEzeIn+/GicVsjVhE05PsjV7edwGVIbNsqy6O3LtRIjx1qtrRjR0mZjvDPs2N
9dTn1XMLXouqLvjWrL3bCZmlTVBeXFfICDQii40AD8enewLtIXe5w6LStcVxkOPeCQY4SVn7klvu
HirY38EXv03J752cBQCW3Y9nwsf4hvJ8m3xWs68OTkbC5qaae9GQkeF69VfYK1zUmA2Eupi2Hs9q
5lJiAMXWq77FFfZUjBZfdTAMB5/UgLH2b8GYHOnirWSpEEb7UT2mZh+ZCbKow0Jp47CLIzYGtANA
ATLbYPkYSHJ2wPHd2C9yxGWw9muCqHqb7DBd3is7ehLkWiCpIZDJ4bNsSvLZVmOSpMEenUIPieWi
TOn78t7F/5T84w6YBpCcfnB0wqKDnQXrfkZf94v3KrS3QYdAkeA55qUw2BfVGPEGhy+pR33jogPf
1uIYtesNMaLhQOBH3aICAUDXUnrPJdZfR6LmEWAcrGk49xOQBEJP+RgYcVus8+PGoBgxgSUlAfkO
2Iuv/IYGzIwrOcUdxf6nZyRV50TM8HUY9tlY/x4ldWpkM2Pi76MBTiLIcPtx5JtqZqih8lW9zVRe
ioiXnSewWOSTgG/bZibh2rzKjaj40WTxa/FVp4qxkpG89R2bBm9XOjgyqnh1XpglBYyy2P+U7mxy
Gkc3BQ27IXp6aGY7LryeeMkZQ4tNaqahNVOmyWBsM+sTDKYniY99VxJ/zjfAMJOgIBACw1FwN816
3dethRzll+dYnHTgcCr/byGNpwGrBpLOlfnxoNNW1j8RqTY752nRbcBKo34zMOXu6C+QGuT6juAo
N8517qTrDWHwKjVk995aSyw859kAdt2Whyof96rY7NSMMOX2F4utel+bP4WNwQINNsEwA7yxtpme
is3/CZaRuUN7nKxA7vxQ/fFtEc/y1NOJM6XiSF08To4NUZFbD0yP/BKOhh+7PfuuqUHtMr9izHr2
xHDXYj7b5SYyM70Wt9In1Xda2/PWdvbeq+RDMYIZypuZKfF1UrNtDwFt+S5kKm65H6suYyS0famJ
Ue7vSgxYid/QImW0YdZW4Q4VR9H0t21GwzLxUYWkpEGEFLeht42nhWFkOVi01h6rHMBcSJbeoBOe
VOdVB7em7bIZeYw9uiLWGN19KXy1W1tBslQ1n8sVnPUGoGvtnc9KTflpLHE8OAjyewzyPkswq2xN
DjcbTJe3sgxUR6N2+cq0POp1O32r/jVs2G/BgCmOQWG6KAaA+dWj2RJRItaTqHCHI5GLjNnAOrHd
VZaRJQWV3jrRM3P9IIPv1R4ixR36yOpogBfhS+zRGo/Fs02Vt1cNUIB6wIkFmy+tbIp0/IMBI9aV
zDNqVclrkCWnJxvUmFrso1YTnOeIHyKc5VszTJ//6oeedW3H3m4wUW1HBKjtO6gSfHnr4OBo3z56
PZ0PCOztZGt2cEWwzt8hd/c6VY/o0SglnOGH7DnnLYDvSF6XmF4w921JHazbQ48l0FGUJ0SskOFD
MtRN1Q3v7RD0VyV4n8pK33nCe/CK7bZVtC3kOvsx2hRUCx5lvz2Tf1W7f0Jff6C+/6KtB13mTbG7
CmgsK90wqUGkfYgbnZVfdZdvsP+Gu9Ic9gGBazuCqDqKruLIWfJkzssx9NWLht54jCzeVsLEwk3v
c8XHG7CFnuf+XlfuRzuUR71sl2gcjna4nPMs8HZG5D0EbgeOn06YDl6lEblScdEzGis+Czv8Ixwu
mAgplakshAtBT5bh3B2y3NSXVUJstBWixr45tO7AaCXz6RZg5oWj/m3DDeoDKHWVOud8cxHjsCgu
P6YqeoTR92sAyOebb8ryX+R1+5+76smJkEYB4qkQURLoJ9CL4+HPYtWtNz6r5VG212k+uo3Gf5yV
vJUjyO8mZ5XcZ19uTsAxUUpTw8k5UpD1K6cI91rizvK1NOkVt8G8M+zKPy4sQJHqo8dh9Xs2VI16
xx5fG7d9GIz1TU1j6kNM5H3chUb/3bkmbZ7/aTAsnNco9YghvIJ9WKz29i05wuOOxZSJ75p6vgcF
asRCZ59Lo49EEyZr/2wNJiJ8/SGU9Vrk0a9+NW7JOH9fVudmK1V1DKP82CisATQudPTqbtDueMO7
FZchcQmE5Nz0JjHJjkInuNh/B4CZe2d2wi2Gz5dhwotwVTAF1MCAjpO2WTYFBanCflv/v3+l1G//
738z9utgcdRiZ69NmS4oS3Z2Z8EhshCfNeeVjMSttpoXM4cCUfndj7Nhd4DKBjEwsn/bYnISFw57
IpxrZTp/I8ke3qdFoJcoDJozcYyQbjzRGZPeGNCnW8103zIQZD9mhOeQXYtXoF3xEIxPYAfPxgSM
ZqKwj6Xwm4sTDUnQax1vOYFXuUUsujS7LwdWR6Q514hzNgjmWdJw2B6jjNtXyoG6yUWpGNDJhJYH
gnVS08G7uoAKAa+xnT2bbVr92Lg5C3gHHYwFJ5EqgZbp36/xPzqezbHV6+mmJDQRYtgO58bK9HPh
49K9PqDy1buoau+z2h92ASIKak9obmXI1LwIKgSYmrt/avjPBSmmjRG866I7bXQbG3rvUtqIJizd
HFgZy9F5WPK/6wJ5VWjb2rdr1d/WB0iqu01PGWCl6k/QoBz1eAFbON1knYJzGW7kuI/iN3rmKh5F
sSR5SQODFWJPW1wlmd/gHkVQDmiv2ZvAvZz2yshHPwKdaXkZrIWHrigOQCEOZqfmeFYRkS219eD0
PzYqU0wkW9QrzEr+pRi3Mq0jMsOGfDi7KbqZF4G27UY3I8IaMREmghB60xGTErkhRZZfQvoHrw/E
pVU5SW7qvcqpVnrEaNghzaQ3MMMQ14d8W52czqXk8XBVw2v9cTwrI6LYyXdOj0M3q4YXdtavBPgZ
ezQpGPGW7ImBBW3W2P0RlfxbLuvXNSap1WN1MK8hoU0kITmHI4ZUNNWTwlyutNCPGAFZ5Nnuz1T6
jGK9S9Xx7XOhykLKDO/a7c1XkFjDqHgTFb6BZfGSymM/V2zkn272gFfmmlsVTld2S7a3KrjEbhOd
PXdmeYvZdEYKi2mrfhuKmYcy7Kej0ZrhbddzqyFgOM+z/TBMUXRUYl4TbCMQItnZJLLq5nRyrW+e
wDD5D3MFo/MDuQO3TLbO9rYi8YwEQseM1ZSRd1woE/CGwDOW2AQpkkCb2rEnxK6N3QgBRH5e2fYc
BE4zzZhmWkqfvqoe99tkkQ1eW2fTOnnhMu0Fe4mDY7KnjvTSHFDuMp/Ib5vO9xNDeneFZ9lHUYQ/
q91uO06hImkYgLv88KVl/aEUmHnjE+LSvHsvui06ld1Nvc2Mur3YNeW0JzqePEqri3LYWDiAtKiC
6kfmMx7Nm1Xbp7V0X3oWdP08tc8lhsfHRfObZmpVqnI/LVX51+7b6uSNgGNdka3nQfC+6l8oAtcE
WmkTN179t2Y66q3mlppAw7xd3fHguiSZ93L9kwX9l61CP24tgRwArLmg+khaMM+7UKGKrKORqnhY
+AQwF/aT96kQjBSFtyZomkN0nRjwNnO99Ysxh4OMZagJi08nbz/qPnuyLVxrQHENGjNZPsuI03HR
9qcVUNCvg4tYDgB0XAbiB822vSfM+dEywYONlL2jUsdpizTbRq1Z5LPIIo9SpK4hUw9TD/qU6Yb+
IwkgKbVLfmT5fTtop40bohPjzY3iQA9fq8fLMiovtdCR7a9Se8d/6mf53WVzzTiZYrZg4iZZfyzT
JacOjcsKV3/Hcnn2wl/V1JCAJs0QnfZ4MzqorltydE4wvE/Fwg1b9gPcWN0ezOWTVThTaaKgD6vF
MKj0/8y8y5bDhz171oEVCOGhBTb0aiQyuNrgyuTiql9/QTlb7btAj3FkLE/CS3FD0ulsSQ9MLSlX
IQ+BzSfiQeBl9I5tZlY+94xrx4UetwNKehxF6GN7l9+6CjGf181aD2Ji/884BMffXDsJAW8MpdDC
btd+qPDsLV2G3yghUO85qcJAYW7tnZf3fwJzQIbhXrRPxuZobRF+ZnlbbS1fGgwkM+mlHHPzLfnQ
TdJtBBuqkFcQ5a/s+cAWCzLG+UCWfDh17XVg1gQ/oeI5u2otNRc6E9VKozod7qbOrnbFUDImz+Vn
NoozJrp675K1HTP8pd4E0bA3VXRYKJr6fC9TkyCLPdT6+3VEPJB3+X5oakQ7nnrgdeJY9C5NRQ1o
wvWjHB+ZFS0uUwgWoPtqyb9Jc6DtCqfEvwLIrP7k8baCN50w1mx6N6uZpYwbfWrma8zIMScwrxpm
XAj5yCbO9KufMfT7pG3IzK7nDQnh8LBWHtvqhrzfeV7uSbv+03eecRoikjynESFK6ZluKkuityYR
7gLESwE7UqL11lcD1PFtOA9Fyri3vsg54O7N5/PsLQ8lMYOpm8ubcfsWeTftzA76brQq6huvupmr
FRVBs9FxZJaJtZ4W0CIX77qBh/wGtqCdefKZlp6ihnNvpS1n1LsdvIE/txGFoviRf70puGiI2WeU
yPtV5uaz4YzYVEiZD80QQjyp4E/SL6qdbszocVQ4dfPNyc/t2qlUAVP8J1Qrsmx+Hrp2OiOAaDg1
ir7Nb2dO0M1j87xK/OMZSD+3UFOKvPi9xINPaDa66bX+npCVxxUTWiQeAg/lqB9tDx2JRN2jJQMP
20Tab0323ZSHj5tB0OTiIgHO2u9iemZVA/IRtI5mcLcT0HF34xJZu5BiUq31l6OWU80axLhR7vJu
B8/o0H4z1SNhCayz4V6n5r5CCeZ6fDLYFq4ayX+6bXed0FsuFysEFsdkUQL6Y4mH2AW6Jd6FFZDw
yeiu7qFB7SRXrsIg5ZfO49xe5cK1uplGhi70L7HKDZNwYdKXJ773ZFUrYzgS+858HoRxLJb8z8hy
Mxia98bKzxsVazZ/R4F5P58tv7mtfNje4zA9LlF3MxQUOoVRfBXl8oTl64Jb8pcfGr8r7DiglXLT
xwUwXarGS43cepGG/En6AWPRPGzfHbdlrC7AKUmqbQamf4v6WmiV3OpvHm5qxwYp/wIRTIDsjMQF
pZwyXsbovRDDV2DpP2su/5iLeXbJw3CdhWfD6sC3wQyYOs7ryT54Njatf6yMa/D0tjH7mQo+SL8z
XivIq21o7dCUHabavEyCcLQsq/64gACzcfyBcwGNHz+FzdIrr8/5vL3Yrn4DH8tKh/1R5/ZpaLtN
DLsZQ1sU0dKtYk087yH0vslPSIKmfzXtXu+wJQDpJzK3ML/AiXA29PJtKbwnl9GD3sItEdyFibDw
ACnGgXcRQ3XancJvDsIp5x1Q9vJAOvzMnGjZyAKbnrYaRt313TcmLpacTxpXShm3XUl0Z4b9F7QP
JAyd2JJxMY63Im0hbRvULED2k1xSn+eoEg9Fu/6CGXE3AFs/Oj7iPh/VP70vyvK5Lu83c3Qvnpyf
KnC7d4tqz5ON/qEIjNMk7e9GTiL15p5dmtNRqM+LvRs8llgeWqUm3xJn4WkNQ/+Jiwd/Uhs+D2vb
HEXNsEpodW8748CqpUetvKnDP/OGUV5xo533rNrQP2HgYvYn22VXTVuQGA1IPr3oZzd34mPphgUD
Jt0zwX6yMoaY/wQ4xET9WIMxHVhMZ9iykF7glQNq3ebcVwxZrquOcuIlhiwgO0tZx7aKcJ632NvJ
zROHV6sQ4VFflfztAjq/XIM6sZH5pVGYuwAwiy+beV2syqzkMKnL3bIxQnE79N+E2iOBsosnkqyn
Y9uRWS/NaG9MpbGPmF0lPWLTZMAk/++omftwO/p8lrvRo9EvaJsu1ItEgIjCTs+ezVKilCpIA/jh
O8eYFc9CmA5GQL4p/dA6/CF0MQ3L5jMzQI7onErCJFNlrxirx6HFlT26xXwiWwAbulxiV0YgtYeK
uUyVc0GKqNwPrWvv9ey81CztduFYdLSjwGJ7Y2Fnhc3NDkbnEBjtPsJjyOmsXjOHGV7BNnRvLe5l
y5HO/O+Wbfd/EhyuCDHkLX5AYCYQqP9q5p0NByOPaZNw5JcT43n77Mzdc831vJuD/CObALt4AfH2
4XPTtCJp/OJnaVxsqRIXIxPC17Ku7hibpNd/MoPTpN5+94b0b+WMYDOf6NqK7ImREwxy5uYI3veT
Mq9zSlKhZY/Np6vIf9e0cdrP/T3zD/+6G3LdYuL7/4CGgiiUsH215rI7Kzbc5M234jByePMneTEM
hur/Awf5B+f6r/5xL3DxvTGxdbBaWf/tbXFRaWezc9WyTaFxrLtWopvv6X+6g0L20PTm382b88RD
DRBtzR1Db+rfRjfpFNS/e7/jyegY9XcAjv2q3RWL6ONmPom6eJQQ2Gejg/KM6I4ZJowvpBcA/cBr
4Yly2qBjHO//rXr3j+uZKHrKmv7sO7xyD1pslkan2kvWgxae5P/H3H0F2Pz31w1BFSVC5PKyrwmt
/xnq5pjtkG/YF/aj699ZW8fON8w/xzrEXIWCaTcofob//RHEkf8//1JoQsC/r359P/SvjI7/RDgJ
vM2ww+sKJR+fGtn/TCamyXV45VSf42voOaSFnaGmJ5nZLYNh+1LXFC1L29jp0mAyYChggG/ekWjH
0dgUieEVbD6b82SSpW6aSSftH2PwVRK05S0EJ5wNrszoIKcbqsWNGbtzX9T5vs6CKdWBszx1Yjvo
jSPYHNAQ5tVXXvUHL2JHTHWs0mB9wzP1bjdsE1cqu50ZkLccbXTUptYNA105AE3G655JCwMRQXCJ
p7NfWd3fLGHU3OTDK1CzYDeEzjM8QcxUUQrNatt5kxhZ4fdP7JoIyKluqtZ5HMLgMsIpi+Vv9DFq
n0G6R9jA0IMSRPBAfJfscHGjYLvGbUVFqvNELMYH04DS7llQdsxG/Ox+aJxLVIIMYZwy7TF/3Qez
cXeVWoFqrU6dvXjISfzg5i7bguiXL29ZKYz4alSeqq48NoVFB9O174aHK5uAifD/MPcdS5by6pav
0nHnnAAJIwZ3sh3pXbmsnBBl8SAJJ3j6u6gT3WeX/tQmmp70dEemhMz3yS1za7lfVNnifI3Ly5Ap
f5+W6Hh3gqbL1H0DgLT9JOUGyf3/Nzfmv4ydP77r/fz/o2HzkojMsv3X2Al/+0u0f/n7f4v2h8G/
XHtR5XedJbMB0vK/Nft99i9i48DDmGtjKbApVEWA9uzS//4v6v0LcnSL5Jjn0tDFE9f/kez3/4UF
Az+ygASuA1Q3+b+S7P8rBVgED2x4xIYK4N+hH5Js8NtSAd3ppbijnedp+pISXz2cdcPTvxPY/6r7
6qnJ6q797//6O639p/jl97PMkgcWQKgKuGQAUMrkpoWKP/hAtmzBypgVNh7OGMt953RBupLV/lY1
/E+NmsJdiBd13MXFPsQOBid/hAeZmGBUsdRLSy+Q15cb9vfy/Z9qlurPGtZC9Rx65bV/TCcOGhHP
/iACZ9K8XS7f1HFLvWflB6HAS2A4+bgd4O69H1oBe+ms2pnuoCZRqwjwOF8CYyf4y+UKTQ3CvD2v
EOAhPgRLhTCbD9QN9JMgDAT1kjRbka9bBuA/K9x/ekzTBGHZPNpdT70jK6cm/xRnIFbhtB0WgDJK
KtgEwcHWg1ja5fZoi9t/6lukes56kAdVW4DI6R37JBlAoiEsopWSwCqFpfW1732YBkzuspnvp8C6
IwUkRAG2Sxip/p0sjXaHphbrOi3JVA2lNwIaxwgURgBHT4fpWthDeRhVsiLMaxi3QNswNAjWkU2d
B9n1NnhNAI8+TnBaurrci4Ym/EPkD/5UfkulB+HsLPuF2/vmDuzoYGdTuMLs3K6eTpcrMg1XoGWK
xho9LlIPsE2c32BT4H8mHpBFiR9W+zkERgQediDeAQmPV5LxU9ENh8s1mzpwafrZPJHlmHNOhAeB
Tvg0HqUjc1wMe3gU2FiBlirweuCwqcz9I7T4gaIsigJbKoVdUryxgqVlZy2AyhlgcxCjiepmCvyn
rmGz9SGwXLBGL3eRIRnpBpIts/Fcq/B8QwO4249ZCnyNNaTFBPcgIYHiUMAW4Pl/pTrTiGiZIgRN
uezxXB81Fpur0ygdDremrGqG6HJ7DGtEoKUG6oJBMXIriLquJ91V7Te1fZxBJcY1fNbhrXtbNVr8
i2YQkDCqWMRJMX8s5JQ+Ct7JpxYk2zW9rfeT6rKnOB/6sVAgP9heGBFLZUfXEWlxG47QkXkpPFhF
bhsQ/XyQMmxNGUgUkSzd6RoHcPsxTByQES73k2G8fT3042wCLGT2oz4QuN6wc+V+BbKSryw8htH2
tQDvYVW3KJX5uAXDMODKFY/f4QQ8e+bgSn9bE7QY7zNagxwLmqoLNiIuzyemLKhKTCCYXK7A1Agt
xmHo5okQmNAI3qA0PIm0z+1jxnjf3RSAX4uNfUX/nk8BAfcNr84+YKDVfE/CWTy0UwjmL/y7t20J
/6EMB96Fl/cJgs91IMTo4XGKP8tWWsUtFXNoA8CdhsHzlDTU37ZZ87V4h80bDW3bC0A+wTBFqQd5
7UMNDgRdiXTDMulrka6yCb5HBERux0rAXWlID7UFUADgCNdWBLfbQBTJbKUyQzb2tJiH1RIegUbM
Na+CoefJ7ntrvCuBNR/g4RRkzgNINIF9x5zOUV8vz76l6Hf2brorTqkA4wFsPY5wCkmdhwaqV+2P
Fk+xIIPOIHo+FzD7TZDnyrS7s3HgJa/TIgz3fLl6Q4LwtAQxxT62vzD5guaU1QOxXuKC3cfby+XS
TVuPxTHtPIl6YJtlApDG5VVaNkcoeMGugCUQxwRwHV6QuE1zxwpPoKz2HhROcPU95JBZ/soKOB+t
BLipjVoGYXXu8QbGwBEPYpig+XP4iysFUsjlRhpmqKflj1JS+PepPIhc3HlFyYR3R8nK+sVizRwp
4IpWzi2mZmgJpHckUAbARkeJPedvORPWE5wpk5X0ZCpd2xkIvH3nlhWEIOGNNjj6DgPrrs/k1G6M
LS1TtJkA/UoBnd5NYwyXuKAj5LPg1J2uoI8BbjAB1T75wSsoSayMjCGz6xK+dFxgUwQQFh8mtvC2
hRAxEKNFIn4NUFPhK9PLUMs/lEHxDiN6H4cD6K0VR7+DKXTNE4IXGb5x26aLX/u4E4MNlpqjtk+6
iCyGZSX3gtPlCWwYelfLAb4DvJrCAhHlkK0BbRm3vfEEaOy20rUUgFNUw5wMoUBaUcOewvlSL7pb
2wpfxuRsf+74vHZVmQBHEFjzMyAnBCpK8Jtb256bumb5/az8NO+B45PTDI3NKry2bCpAJm7djV2j
RTQFMAXOXii9i0HWcyusZpONm+jLfWNKvq4W0qwmgJoFGFdgOg507K+ope6rKnmFltoHxazIKvxT
wIGvrIKV7YBhAXW1IM9tS9pj3GKwof1gWxlg170CdN6FnUsMECBgf+VKVaaw0zYGNQx/59kBBXy0
PIh4gIl9cruC11E3Qifqchcahl/3OaED8GhA1YwRRYC/hBCMh8dvU6ycMNj7S/8f/e6zyYXnQeqO
M8RZHRfu7QjANwt34iN3YXDrxq+gbINhEOcrk80wNFSLckAVS0gZQG0O2oUWaGvUOwDTe1VA8OYA
iWjocqhypWGmbtNCHit+XEC8r4tgfhk7e+lBljtIFWTVLg+LYej/2K6cdZwXJ1DUn3H/xHB7cdP5
ixZOBQZeWBf1ymplasLy+1kVuLi1BqeH1Jfsk7H9EDtJkdxxUHV/bWuCFvqQJxhEMhB1VEk/78tp
/hgEeC3GI02yce5q0e/lVoE76Xg4ihIyfBRPwjsRhmsy+YZNz3J5ft4/gJ8B65DD6pnX1ldQ04D6
bUP4ieQAPsNw+nInmQZBC3H4mUvLaqFQ/qcJLgEfGC71a00wlP7HT+1siKnH4p6lzgDtTriyk6X0
dnMHkSXoz0ov7IHHZYvSYSSS7Dw+PSXcf+gZ2Etwx8y3DTLRgjp1YYluExt3OC751UD57Bi7wLlu
6n7d0aZQVcmyBIWzlsFhE8JDx2T005vLpRvy0R+70LMOUh1uvMqpwKcTCYkQ+UF10GyEtOAJ3L8v
bbBqmWqqSAvlCsZAdUNtUO2Abhlb+yEvxJOn8u8ppUBOVCu3xabl9o+DyVmDWvCveJPClSDJnAUY
dseKEEQcAZF96yoBnDUd3Ocq8w7wCV4ZflPTtBi3Y0/SKbW6owL7wq3g4pCDRNmq7BtsZz8Eodq2
QyRatAvAjnJs0nvQjUC38CFGtOslgKaXZ4Ihnf9xMznruIDmYOtaQMw2ruUD5eZDO31ug0fkwnJl
shliXX/7V71LapgBw1IP0jWQ2pgrvJPPKg2Cw+U2GEZCdzIhQoVVzyFi7xUTfwml50PbFw/5mM/O
zpZQ664mVkWXKzO1ZvmIsw5zsphA4haCKUncljdh3jqHtsinlY2CYTj+WF+eld7LmEOfAvhRyEW8
QaYNWsygj9TMWukqU/nL72flKyg1VtNkdVCUsh6Qdb+Czfpc8Or5cucYViZn6bSz4sMsqwKnDroI
T5+gY4zQxx2a9GVgyU1Y5HTbnNVBNHXRWjJkfR/JzLsXEirKuIx6hOLTl8utMHWSFtl4yR55iz36
kcjsWLfxh2xyvhCvWjEUMCUrR4tolo2JhS3CBGLCbEdU4am4iIsOGusNxFubHKJKsaTAenXNvcrm
5OD2slrpO9MIacv6AGxyCowKtHmxPXyYJqicVmNIrqyJBSfoFvQrJwRDPbpHLxDWxC7jBlpXWf5Y
VMUCokFbOfF3vgh/Xx4oUyXaOh+zTASQ/OqjceAccm3zY1XxbBcQ/gQNtm0rsa0FfFj7bgZhui6C
ku8vv/eyGySc4OlyCwxTTTf4JB3pZAfdqSgZxgenTR7pPNzyXr1sK14L9xl2PHmcFn1kS2CQSdMc
47F5KwXb+PlavLujq0Z4kvQROOoQMIhPC5TOIe7KymEaX22j3owxUN/gOGPps0BBADa/ZwonTXBj
W5vWKyGxDOQ7t8C2Fu6Ow6FdYBELu8XhtoOySzI0n6BIfUiEeOiJWNmjmIZai3orxZFDNuiroseG
DoAuQltIp6THy0NtWJdsLbChxTVR6F9Yx2YeruRIbqHJd7nk9z8ceLq/kzqUSDq/4Ti8UgdqIm1z
VWG7MLv9Sjp8/8MB/Pm7+AyQ4LTv8eGk+WAD26zCX5e/21SwFrhlmMMWq8C4Og37RmLxUITBphMq
DZcJe7bOAUhfqGn0u2hqc+fjPHUkynvaHi5/+PsTEqTdv0tnAFpBSTMEUTJ+LFI3ajrIJhEeBbb9
DLb6pmkPFNbftSSkSyD4YFtH5OPn2QHB2va/iRYs48QWO3izbJqY/0ACY9YLUdrYE3jQC9zjtU/s
3SFYNSQ1dZYWvawdAkikDNYRRNZIXaevLqxUQLl5g0jN9Dgc62NjHcpn+SluDms3baaI0EI5TVLh
inTqolQk952dvXlJCwk7K/5+eQKYytdiecQ74jTVMTj/Kb/K8MZxiK38BbD2NbNlQwVMC2nZQ/zC
KlEBK0F64PV3wDbumR9uWhbgmPT31ALgb4LccdguGnNPihTfoa543wbeSvGGwGZaYDvw9aJUQXk1
HKn7AO+G9kq4yl+JvvcXHcq02E5bdyixAwdTFhYGEMXqvwdzsw9rC8QC2q4En2kAlt/PEogKe3cs
QiSQgNhjtrcLYJ0OHpMAbHMBjvfGarQYhz6jC91qxF7i8m+wsvgyes2rHZcr231TK7T1eYCts/Qp
uqoGpv5QLkuyVWI7Tvu5WxkNUxVaeMt0CHD7r3CigH2wnIO3PBvv45p9uhxppqmkRXJeQQM5SGkb
TYLeyxwEwQy8lOhy4aZv18K4TyTwrf2Awxa4r64trwFRP4L4t4LDM3y7DpGTngVrY1pB/5uAlQ8B
8rcQOrbbZo6OkJtSJ8fFU9dGYLHdpiW9acbmUQzVSggbgkyHxRE8cwIxbEnwJGMYTPggENofG3w+
BBTgR3y5/02VaJHceGMdDqD+RiLM6B5WZ1eMJV/9pvpp1WvMjj+Hzn/uHmmwDP5ZJPectEXqjDLy
nSaqWoB/QfSedm7l/aSjcyeGGJzGJL3G40yxH1NoB2U2/+BanYiqGKKil5tqmGqBFuig2yDjuj2G
KyWPbee9WG7wsQ3p523Fa4EOchHUbf2mjWKLRglZ7M/4tV2tXd8Z1nDdV2+AMJ8PaR8ZjfDJCIii
+yFunxMKZW7Csnu4qK1kE1PIaOGezW7cSlW0UQjaTOFOD+AXbtslB1qwj5YkJXArEtYYA7xAZODn
98Ln0AzLCS4IN42Djovz4HtUQzYdHTV1TxaSLMRrv0Cc+uPl4g3dowPiFICwpY+7B2SUob2qJrvb
A6e65lZvmKM6Hi4hqYe9DJEwxHC+wBUFVH8XTqh8ZY6aPl6L9lRBHkzaaQv2aOaOR1I0YQddLA5b
mcu9sxT0TqT7WqS7INWznkFPYlbWc1aRj6XgT6puIlX3x8tVmLpoadtZMikzDyzbDlW08XAvWHLf
9Oqqy9Ye1kzFa2FcsimuBEQtI0mDH1D5wJ6fkQ4MV5j1bmuAtlyTYIBqcoYJ2o8QSxWlc5sIDqGp
PFw5eZmaoEVwpWKrUy3kCiTI7Tvqk8c4tR9TGf7c1gAtjDvp9r27iIYgod4OE7kt0hpUU7JtDukg
NyiAlrCuTmRUF9lnoM1fYK3zwR+SRw5i/+UWGKapDmrDI7+0seeWkY23QK8ocWwX4IZVd6Nk26ap
DlzDtWsX+6MloHbPvoBbCROdOioL8Xq5BYYx1oFr8H2r4CSXY0ldbL5DkUA0wGMJqLDttjzqLTWf
xVlHcwFLILiLFqH6pNT8LEnx3Fvhp8sNWML1nUyho9Js6IxOtWfD3B1euqDoQ4Fub6mm+nC5eGeJ
pvfK1+I4z8N8HvIJny/4pzmoniQT9zDd+06FNR7txv+UBQS6BIJCzrAI+h1ubKCvKfKN7dOifMg9
P65AM4RFk4QEdutC0DBZgwSbOk+L8N6qWeOpBuq63pxCgj6Ahhr/xcKhWFmpTRVoIQ4GoR3i1VxE
E287HjmOgPxCHLti2yMOpdrwAD8yIRhKHpU+9NpU/RhCkgE2R9vCg+q9jwszVRLaRF4fgzVc3gQw
XZ9ZuJKiDN2jQ+omsP2hJhaDlerBBekA6WsOdbYwgLrJ5elrSFA6oM6pCHxnQotHOSQqcO96p3w4
V4Dn/GBLm58uV2LIITquLgiUYvYAq0iQraGTNoHq7bdyD37yxiO8uzTvPIeUQJ5C8R/XcvNc/xpm
Nd04Mym+FZOCVPu2Vmh5SmXSlyNcGaImzRcauzzwgryo0tkEFqJ/WPxnbShJM1ZWAIErWTNQo1u7
PY0lPLAuf71pJmlxMNCBTnDDXgbam7/YTQy9pYDxYqVzTMVrcUCxRkDwDEMcQr4a1OkeBPTFhQSa
cpe/3zRRtUyEt90CMkQDhxUANFRbXMhKyT41df3NS9yNu2JXy0ZBURGA7CWmkdt9gIXzc9rNX0LW
rtxBGDpJR9FBJmikZQmt8qAO3+oGbgWpC2W8yx1kKpz9HQICdj/M6isOzoMl3yzfIdd9UQ3bpo8O
muNdl+YBjEejGHpHuI+GXU7p+8dtn65Fr5xgpMFLFM6aDvpaNZR16lUI3nKN+s76rGPkRKYALmWk
iXIoxVufkmB2BPStGhnTF9+GHtitlca+DYfEgE1PbQBNNSg+EUhGOm7vsetekMIp9m4YjzBvTTiF
js445fKbYn6VH+D77GCZL7o6v67GOJE3iQK9L7IgXuQ90bbAu3FIiT+82V1RZB/CGGbxV77XBuyQ
CR+GOSMUjrKj70GL9asKXDd+6lzfyr/biV/0P8s6SHEPWXSievBxweFAnCgPptuOdvV4HDlsBA5c
OqH3EqqKTAAsx0KenJpO/RUukefkagxhXABaA/ftaygJ5OF1E9AwfumVSp1bW8R2jCuSnrJ643Au
M/QskVWQicSXY0208HK/gzgALlOnZn95rhjWEh1v5w0A+jhVziMSQgIotkIIRKv8JxjsK2nYVIGW
A6SdUBguOxxXKzkk0JAE6Gi9+bn8uKkBOtouBwN6qAN4hOW2HQJ5bJUn0AFh0kS7aluw6pC7FHbo
fU0gjw7VjfF6DqDQJGCT+3K5AYYLIh1qB+/DYRj4gGhVMCsDcDe/xZZ3PgoloXpI4cLaO/amd1qE
yd9TScBXDKSgEJ0F1jZs4MVnWQs4AMf9SmMMo62D7+xMQkwBmmCQ9oNBxSGEB+c1ATj4K+5Hio07
B6IFhAOd/xkaPDzyYXChjqmV8V+8T9XPwEKTDpeHZSnsnTyno+66SoyxlXYYFrf8Dez0jQdt6pWg
Myy+hPw9DHCnlYOYggYn5cb/CP+6/rWYIUhSudP4dWpo8/tyG0xTS1vkBwjeUxhUYrMuwplBUT0L
8Hpo+eQOhsAU0rqZ5U07hXj5drlCU6dpwT5y+KvaKsGCz5q3vunHKMuyjWumjrXj8L+F7RGWNTp1
ch/2DhSlLWjXb/p0HWg32iDjw1sVYwIDo5sUbpe3EDy3P28rfRmhsxzeQii/iJsG55q6D27Smtpv
OOROK2Ft6HYdWReoSsxVi81cEZfldV8z6LLZ3RoE0TBbnSXWz76d0BKqtsuRj1Xsxi35A7ZBbzSb
Pvdw5Ny229LBdY50VK9wOI4saDv9SkEo+DXDTLRbCThTB2m7dY/QGgKcixqRHwzWdRHWDtwURqhi
Xh5eA+yN/rnNOOsjkKHj2IcsZwTEVlc8Qb5uYvs4gIHrYWwb62PSVg8WCwYCrV2sJzfMh/3OTWp5
XrMyBwyZ19aaOAYZNu+VxBdMzQxzKYgnQXE5/+iylJwut9JUhZa22tytG7d2IE1dJQ/BMN/GPonS
fu1+1TBItpatEoVXHkg51lEIpb0reHBlVyXnG88iOoZoLPyMDQWtIpjHZdEEcdyPTe4OV2nQ19uE
bLBj+jtS3FCBAF3bFTYKdQ44CLuKHQJlwfnT5QF4v4eIDieSUA5N4jBDD7npeMc6KN4hFsnTltKp
Dt2UAcX+PcfOfoS9NEQZ4c4AuZq05uXK/Hn/8+mf4DkLEt+G8zYRWPagF5pXd4VqGa7ZlOjWHtQN
FejATIhCSpD5SR1R6kCXVY3wqMIloTuEK2nKFAHaodBvZ0QYQQVtkr22XXGVzv0XUHp+bBoBHY5Z
dhWs9Pq5jrisW6hq0t9zBzuUbYUv6f2s9xN4w7ZtEVTRANHdkhQ3hLQre3zDCmEv3XVWdGVZNvwF
Ifk8Q5JwBzmOqE7Js58m91ZCNs19ai9jflZHl5YycUDEXDTpKWQzBgiQJrJeWSDeH1gSautzCM3g
YXSw+uc0BYk49FxvvobzEJTDx9Jqgt9bxoDo2DoIJsXMpwlCzLcsDjU+WE/vC/jxNofLFZja8Y+R
yFqox2dVRMr+pWzg/dPZL4kTHy8X/ycX/HNXTHRgHeRROmZLNMAr2wOzwiuY+z4JF0J5abMXDfyF
Pfd+ovFvuxHw+1u70TA1S1vc6pwxqwCW8tjO1LmiRZechsniH+rUq1eSk6kKbXErs9rpbdKWUdbH
/OS0WRnxisJtNfPWBERNVWgLHJ+tyo6ruoyGufzRiPKWWIsTTjyvXP6bytd23/0Ebad+wodj0w9/
GjDR+VsWePJxLkOoZF+eAoZKdHgdpJHiGIo4ZTTL4LtXQv8wTT/wfFrZSb2fwokOr3MHG0/poJSC
GN3E8BQRNP0Y9N0akuH9ExHR4XUZaesaqtIYAprH4B5wcTOl3Ws+woW9LCw4lteVuzKj3s+KRAfb
NSTv1SzRFOxu7/PMhpJuJUHZc6CMBaGftcOkqceWgTpLjKE/B5PXYsvvjJ0zwTcJ2Fe45BLRXm8b
cS3zsmGMObbPaEfqTwd4WriPLSdyP0OIYOOoa/E9+Rnu6kcYQCdOopqb3HbsB0K4t8bY+HOd9U7e
Ylp0+y4lyvd7TCuwHCrwSYXtQZUE2o8gqjjecEoVb9oD3t/tIsplzMCrylnafIFRDFyxygRKtIFr
vQSJgjb8bgIysDsGaWiVrxwGTuMJWtMw1ey9XP2gFWwCBth63UxZOoCxB+ftcA5T6FfDc8KdP6YO
qErPMk7n6TG1AYh9yHlqQZS6stL2njZUhnuoqTfDyrbCELI6gMqGNWFCuCiOraKFf5hK1bHfrctn
OBCN4HytDOKfo/I7naxzlzxwGlJJaxcyFewXKUfvJ5RF+ps+jsOXph1e6Zh/7bl88OU8RSod+itR
d8VLASj7sa9SWCRNsNpxSjinl9R9BjQdEtNhscZuM3QD09KvN/uCLOz+YxLjPW4Ii/AOAs7V1eja
+ZdtoaJl4NTKKYTPhyLqcu9zC0c+hOFzYU3bIlFHReJMP1VQiy4iOrd8VxL3Wszdawgf6sufb8iO
OjASqkTQRm8V5NezuiSgUU2yO8JXIYW9eSWs+SYAdZ1dt6GVbwONEB0s6cCV0HcH+NVZ3PKPbjGW
p0RUJ98HtqADU2xlaTTk4mD5/SxJwrW3d2ATXkSCw/d3ni3kYTLd8Lo++WO79vprmGE6XtKx4fBb
SLgM+SXc6wDddx9ZmqhvsBW1Vu6iTQ3RMiWwHEk/+FDnSTK8f5x6TzlA4YHQkFUQed6zYfWJynCn
QXTkYpLiXimWJTyTqt8xewWM+9jN9DfPYZsi+XUB50FglB46uXbB9/7TEtE1/izFHVyZ1JD2rq2r
1EkP0Ara2Z29n0W3U051JKU4KbZ1tLRgDWBDyuYyCOGyIoLuOixb79SwEFAJP4H7wsrMM8yJf8Aa
UbafQUXmoJoeOtZN5u5F39RPJU4AK5t+ww5AhzZC7U1k2YRHsiDwupOfwY81s6AWfzkpmErXjkZD
hgtd2jtp5E+UnWQ2Zfu8TH5vK1yLS9uHCW4ZlDEsTLIbG3bZbuOvdLzpu5cBOQv5RVG1BbsoPsyz
C0oXTgyOiC5/tWlMlyrPi4bSYdZCBfdQZORWpvBXFE8y37Za+1qEA+dpB5gyMSyrRnED/iQc+DLr
JSnz07av1/ZCsQejqIla4QGOhP6RLWZE1LK9Y2mlvy7XYEodunofFIJl7EGmJ6pr+Ytk4hX8yQdI
PjxLRRfDg0c1pMMOLKNfFV+bp4bMqAv6JX6QWAPps6iEd9lpaGJ1A9dLZ9fSxNnjoYitZGBDltJh
jtak8MRVyQxKpPRWUvcehjl3Ix2PHoVfDON3mHfzru63KXkSHfOoYO/Zt7QJ4Y5SW+OpXpg10MKE
P8vlwTLEiQ54TAElFqVbh3jq9u+SAbbXnvi6rWgtuqdUqaRKsOMqux5M/75GKi+9l8uFm8ZBi+8B
DI65SZoYdozB53iEo/nwytq3CncptCYvA5zHMvhLXq7M1ElaxM9Q02qHjsN8ZkrsQ5dO/e9Y1nBB
uFy8IaF4WsyHgKO7QeGFB+Y2M4FpUCrgJe387od4tlbqMDWB/J20eh/GS4GgITjxM0ygn51m7T3W
gNkknrazhk+9AyG5JI2cyaIDnMbyin4LfAUYCBAS8iadPKCOLUitQ4p4VnDLGjvZwLUWxOHuWzqP
0o067Jzlyj7W1FRtZVeWcKBe0y3HSdkl8JWqq+yUByW3tq2JOo6wzrLOZ04aHPoQnls3rKgndYLK
O1j0lyeEYSeu4whlV/TzEPP+2DcQ7Czi4Ql2rQ9wDfzl2eOpF2sUU0PS1KGE2DLC7JpWqIfDHEwB
aFDkCazreuuqcoMV4LypEi0N8GBw2xhmoMcBRriwqXIeyJxdw47vS+i0K6umqQ4tG7hpD/WYHmSF
HBZ+dT0/tcnwGvjeL1z2fL88JoZZpQMKm4IxuAHF3XEgaQXrXwuKO8q1T9tK11JAwqbCduECfGxA
IIZhukweyoB2ny+XbkgwumSfi6tA6viiO3Z2C2cdPwbqbPFjTZm7RtMydY+WBDI5Og3ezuFPCVWG
TzyTUBzzYTe6sudanljeuVzQsYQzrO5F1w8QgpaYoH0L9XzbuycZu6q5e1Un7EsarJEbDU3RgYWg
p9OZMq89ZqFTnTwbvou4f17TTzTEti7PR2GCM5dF1x5hS3/0HO/BpYCCh6343Tvg0+XTz8tjbqpn
+f1sl9qPAoJ2wQTnG6d8yfzkCUbBtyUXj247fVgISysLi6keLby9ovctKjAyo+M8Sjxx44n4pRwt
eEzX8WHK1sBLplHRQtya4SUYlxQ6WOBaHULwDfdI8muacIYIoUutZ701gxoTZ4NsjwEn37PSfYYU
x++GJyu7RtPHa+GdVmnVNNztj16YBjuLwKfUmeFfdnmoDdlPh82XTgFUZYPjWQOXwBRulf0Endi+
ymBO7ZNSnlzJyZoUv2m8tUCPBxq7To6mwFDiB9wF7nGf+ToQL8HtA7vmao2JYWqUtorzNA66zkc9
VoXbLuGND4qrfl/AAY8B6rep53T4YJEjsbCZyCPjSu7gTYgFSsL2lHXkqa3ilQdSw+TSEYQhtCi6
yvPkcSj6xWKUkV1mBeVdMjnjtijUYYRTRX1/ljA2dXAXsAMF4cfs5ndVkj6O/vDdEbAXv9xjhuHX
MYRzWrlzg+vkYxiWYldY/KYqbJiwe8lj0JW/azGsHOAN469jCetgCrqAxfyYFXDU466X7PKZ1zvp
D3Inlb0SO4bI1NGEseuW0sl9VNOJdF8mBfw3q7xf6a0/CKZ31i0dR9g70xz3MsHNCVDDQYHX2Ime
Cthzw+29uRtHsNoLS33xXHUNuvVDmLniBIFWuXOEd+o8ZW+cH+Tv/BZTVNUDF35MRffbpyyD3B7/
kAjnnkPC0BfbVAeILumHJxU8XExhCF9qbxcO1o+mrD9ennmGLYCu51c4xIkLGMCdhN9Xe1eM9S4c
vfgqbqv+dpiT/jMw4XCPruL0dLlGw9zQIYdOCSzmDJW90xyr0tu3jtM1t75T1mwlMZgqWJp6tupw
mNDjrMLDE0vZsWnFrrQ3biidJX7PiobUnugmgqIHQqI56w5h0B62dcsSsWdFw7wmi9NAoFsWSTKW
gHxUiT5YmamGZKnjDSEPBJrI1LgHBT6AVxd3teRPth+sRKSpy5ffzz7e9gBDolXlHqAfclIeeXTr
7Plyvxgylo4CrLkj8rJvArwp1PlrKUq8C87ODISyI25cCIp82FaPtgJnFmwu2Rj7p4pb7RVovVP9
i/Tgvlwl1Tym9x12FquHe//PzdY7KUzHbQUTieshF+UxbeFVq/ZOmZWEHxsP1CSYO5eeg1mQCpDf
9qkEtsbd0WKesEu3uRsTIMk6AVeNpuR+Wp24k+TwbW9FDHvbtsx88UbpCGgmDtF5V+zgtD3KEayM
jDq3YQq/qoehjUfHv1bQfRBAdXkjLz+5oOc0HxunlvBPJnBPgl4RbHpPNK9swfcw3xWKn6aZOwHM
5sUwwrLODRts5OOssXYqYPkNLWi3Bx6Af4KxabAry1l+lc3s/oZdARjewQwz21sodFcwhMRRct6F
tXKaG8iRpTd89O37qQ5hUF9PGQyIwUOtrDaqvdjN3kbmcOumrnM36eGcLbMbwA/9aKzdMurtVD6S
dsIzWpEBez+ztIBpRUWhWNsEU3XC7Wmf7HM1JifPmt1d5mbXZRrOrymIAF9qR+6ZSk6lX183THrL
FA7pvsxGpQ5xTKu9n9sMVrn2vvTdIyVhdg3hqyFidUtOgKUeCu795HK6S8Gx2TuBuqejOHkNKAfx
MEbTUEaChOJgD9LZZyzYt3aOt7ipfEl9spfiJ2lv82YUu0a1exfiyfCAu4UyLFwRTqFIo1aUN2p6
gbLNvnZgQKxuqwYrGhSpU7ja9xC0hInyLuwh3V28uXMZFcRu933b79r2e4KcXkn8l+gepTt/9/uf
rZP/hJ3Dd2p9B23qfhbkQTG+40W9n0b71JXoKwiH9cAk8bdh+IkTm69eRvJBTvIGeko7CUvjjKDH
uNz506c25Id0bu/Y8HlM0gf0+T1II9eeqr7LovV2VYulWU7ZzsvmJ7BXxG6Bze87ADZU2WQvwPlC
4Sv2mysF1+29sob2wek6d8/gR/yQkiSOAMCm5c4vSnntco9OB8xNcJiTHLs+XPLJbgrR8S0/TLMI
H9C19m7EqoI24F2yadwfdCLXba0+5Hnv7+To3VSyvIsndx/k9GFIy5M9sXsSD1/lkHzK0+EX9b0S
ktn8AM5dAUbrCFqrlX4hU/Kx79onb8aUE4LuGB6hjnWZfm9m75tTW1/c0P3ezuF9GWT7Zhpve1sd
Uot8GqkP7edq2sN22j4GIn1lEMwBJfpQkO6hzArMi2r4YY15u4PzGuzr/4ezr2uOVMey/SsT550e
gZCAiTn9AGQ602mnv+1yvRDlsksCJBAIkODX3+UzfWfmVPTpunEj+qHr2E7jTNjae6211xrKan7Q
qUB/thcGvk8Lw277Sg+kts9tFj7QmpaxGZN87c093WBkm/lrFr2EPNkjy2HnG3bVRQmImjh7Wpy6
zoi6F4gkWRt/pZJ0x8yClA1kxOoWgP6R8mwfhOFZSW3gsG3PFvZD0o6lkOTYk+YAQ4tdPacHF/oL
uJWchOzyoQlPg5husCgkyr7ud7MURwQpIjG6fsXjlm+quhFifamILZGjV2zha7Zmt+3i9wFPcujp
EG4PhtIXEpK3Dv+/ybKzwUsb5/Kwu4n7/jBtiElszQ4a5tvZBvuZm7PALVWbbofQn51DUEVos6Yc
Z3UjEHE+q4+Ef49o+4w1qYuuTrGcg66sZZdRZQs+xi9RLTExImlbH01WP0RpdCQGaTcCYwtCES6i
eGxK7PpdRZTsW+QJ5UONzzQdnbqyjkmEyqdva9js06W/Rbq5zs1C32CVDRArfYuMOW+fWRp+uRRh
d7Vm9X5EQEGuSec+K8YjgrhuO7cdRBU9aA+xhlyxxoftzs+4+kzsYpLc4jSCJ4xjNO8pM3s+k+qQ
ICd9zDh2NYzVCCNQG26KuVwwm5aeL3UuJvjLzUEcv25t1T0gMi4zeTchuHw3z1H3ODfgc3JIaZLb
KUrjh8b7LM0T180PXViv5SB7fPztqIqpxpr1Wr2zdRyLDnYjvMD3zv3DotfgNg5n+CbXA+JQL5og
xHOticV2vEzb5KKOqXyJNeJEiohlPUILpEqGnDO8Oc+ZQ9ZpjqUE+IjXTZxobNSbaspTOs2P8bJ0
zzoT8LgNY5TUcoOdWp8v0ugdtwQh7dk0btNpBMh/W8Eal+4Q8y7MJeu5+paCdP6SJkCx+nGk5zie
guvI93FROYUWZRm86PbWz2Ow02EGwQzbwvZCB2z6RgNoeZM1rl9h44uEa8ht+y99J+fPrf+4kMvW
XVWuTosVIeRHGeEVy8gr0h2pGmZW6goOp0ferEt2ZXQVth88YHa+DxsdP3iRQYARqUAhzdoE5pv1
0n+rkCX9nLYTQZkw8dGDl7yGod/qdwan/seqzBKWgzXZNXbavrQ6C05TghDA3WQHhkdsCbK5VDbF
Bia0WPQyDnu2r6a5G/eNmjLU8jl6rqO0ed0q2eOxUTgwHyZr++OUhPXDuDHyXQgYUCDxSXp6tehs
+CG0pWSHSKj5FZtg/qPWzVhWTrTlpjp6HAMen9vaR+80WmKDz5H2BxGS9VzjU/zaQq8D27hpPC/I
Ef1eETfFt1unsguLg+lWx3y4h2dH97DqYTjEM+KskaLB066Yeg4MrfIjOVS9T4+bFGG+xDp9qfFS
eEqTEX1DbLcnC11Dc5lGPDkOzVCXyMX5Ooax7XatpzW/77Oxfv2MWItyAtzx+xRE897OmY2Ok0We
w80Mp2FfqgUH8bDGSBjv46zDwbTG6ob73u4CpJjdScfcF52G/im2JHnsp1BfAmFn+7rr3IWZZL2H
A3d0yFiynlEwl298CUaLKArXlO00pYdY4JrWFfq1z0DkIsvS4I6tWAlYeQNBb4J3EfUjCNYCx9zy
NPqwa8q+WdkCqiXJ6NUmF82KZIvbH46E+pY1doU3+iJPnXPJl4QKXQRShgVklrRwLOzwWwacYJiw
ZIq00JbCLeuDbXBrlgXsyBM4cbhhGMdznSJhvti6EaV39Yqae7iE+KDA9tzwNvslJTRH75h+GZGa
/qLqisjrAWHFAgu6yHZ76+BLXZcIQQyTIiUiXI6tryO28x0aHCSjbwgWOXjsNq+7DVtaQb4t3twy
6H9tHvoE9uIFZ3AK28MmHWymbIkQeWKkq34o3KguyIna1CDgO5nMC/K/tQHkd1Sxm+ZxZyK4sWjl
oD7KJArEbQ3LMV20vM32HD48Rc+902OBoDuktheDCRBpHscsitDwdvS+bproq6LigcElqJjEEFQY
6IbqAblWy5IzWnHUPpfoR+8j0aEBTIUYjqKCQnfjkqGBqYI63CVsnYKCoMVWJ9rR0ZQzquB9N4qq
vnJNy4rMb37c69WbtUDEMAm+oeGZ12uiRRZdZClLoqbAhkgXX6WJy+aPeUZq4oNrAywfudBO2WUX
uXCMId2BhfJWLJHO6lOt5ja562OE9va56afZXrklWq9RY9J1H9VNqHau1kF2OcyOBSXSJSm5d4N0
cDLDm/1qANUhct1GC0HU2kSfEBzQLIVoqQN6rnTzTfhPsaBLojS7iPXQ9XkNz6wtJ13UvZAWrUXp
ZYVsaa38xkobo2HUBI085JldnZ0zeNatZVcZtl03I/K2bpcm9vMuXhGKvUtxM3q85174XavTNSml
o2N76Cp4/JZr39UfWMGam4PRYTO84LNZ4R2DPMm5oLUkc1HhgV8KMjgYqQli0WCFkAZCR4vgyRYc
4sKrPdZ9E1tgdbmnpziaUnXosHQ1l4hn2+Izsh2TN2U7FB+zNrLfdYYHOl8M1tD3zi0Lg16kbadv
Q2SJIblwNMwQlsO4+l6PA5yNkKai1+4BG9n9eo2dMZsWQ9QHMZIBZZgda2xqj4/thlD04tN7tHub
w24Yj6KNtjPWjQSQq7hqH0laG3mfGax93BLXbQh2q2bPpri0uHvDSzGMDX1vIe6Rp4YPdL0wXC/B
gVDv1qcmpnH0ColynL2Hrq3OYb8El9AYbd8zFcJMwGF1WJC4gmgKId3uEjF+y3aApyj9ogCQgcJG
1Be/6xKvtrOozTAf6grKoduIkC17bsRqQ/aZFZpERZ+Ered5QzLb5pnmdrkMEbnYo4objkESbFKc
nbu+RjUpArOSFN06bim0tz10vVsCl4Crpl+36EF6MtoC+yfxtutweKZ4kPBbl1Pd2qwqcURWssDm
Fwy9m0Cb8JJ8OuUcTNOY9VnKrDGF6OBg0OTtOprkQjUmNkertJ3KZeYpGkSV0kRuCI1BRux3hir1
JUk9qgOGB6gUIzpwf4LINIFL4aS2YLfWOn4UsNynAMZXKEMqVKAEo64gvhB4g+dnuH8ynFOAPFQN
pU+7gXt1sFtxjyuywscKk/uU+C4PN+Mgv3W8qrc2b/BCeIDcvFD2jFTDERMu4pzb9r4hsw2R7Ws+
y9ocDBOZ9yyLqukbCaao8fnk4qE9OW+FVLlHNHB2gCUCcC0P6yBxZqiZ6j4Ts+PXLqbe3lmF+/q4
TJvLLmYNq+FycFG1XlFEi97CZVTYx96YCiDzCtKSwjMDB/B3Wcean7alT8kZkMBY7bs4iIbLQcyx
SjFGqck1ufM0xd1di1rdhBQ73EcPQd543Ts+1diARuYlOtlszQc3ZuExpJmdbpgdgu5bVPtUXXFF
LVCHTmol340bx/5qBmOuoNxexfZcBWEz3alWM3nGUlhDj7BW4ep6HiNkIO/amSiOPYOAVh8bMlw8
5o1xmd8WhDPXaA/SMG4uZTOtn7eJppHIISZfyM4a2GDky7R20UMXZOkljTQdjiAIl+iamBrRysUY
Bi1OX0jZXTnoBCZVSL9wHxgZNSoiQiInk2vsMFPU1TpS39tI9+4uNilSOUVaq/CBAZomP/DIyOjI
ghjz2TSiMryJFJLxJk/avq3fFmhnAxxudGi9K+yQxOMxDBayvcGXWE7Hysgpuuk2Z8MLZNz626Sf
uqMFwrxcoX3j8itdel69kJHR6YX4FepVZIQHM950R8UGrMNsBlaiueThNpJ86LpA36TJtPn3AOmE
FHqEsMMya1llXc1UkTgx81NdddH61o6JEZcTTbE8APANrqi5wGfV7jtVi/SDTXMVPmK6qfx+QRu0
3JIwSINHYqO0uhy0asbrrGbtViaLJN2dwp48+nvIuZDrkVuOdYD0utnmhLgclp1qK3tHNs+K1GbY
F/BhFZDjVFmiFYgpkiJhPcUJu2DSRcAb+kEKyCo+COZ4d/AQl8YllzJoy46kpnpT3DjMoNQTPWCG
HGSU5Yh58AZCOT7xFkqgxoQnFtbxchN2BL7fm5Fp9uhNBDupNGzl9BjQPsVtl5AAWrSaywbGs4xu
ALTaxG4no/o+8EBd2KhAo4i2wTew2I7XUz3iWj7Ff624HpC2ax7RNETC5HGT2OwSPmjNBHa6+6wE
YgROxQsEIXK6G0kVmQJZFHP70rTgxvVVN1fjmuUkxY33bPCg0eexGVcKsIXgTKBFomhPXuCRtCpa
iilhQI4SvihsRxBiADgFy6iXi9bjaXhlZHTLPkpaFRY4Za2/DHoxNTsGlP8qQyvjppyGnV4uU+XS
ui801+DTHFRIU0nTMJwPgV03dgL1lrAnQjMzk3xWVbjcw7a2mXThLJxDruJg+MzFA8PI15fWoQty
ha5UA4aOrgg1v8DJjQOnm0AA3AwRr+i1pCJztyEy3BsINZiVCkIHioJq86UzrdhnjUR1x/6PmL5W
Wtmp2TPd1U2XV7CmwRCa9rpjfa5ks3bIYre8TXM+xW4gRWx5YMNcb4BzMbO3c5i8VJum6SVOd03O
yM2x0173bG7xmUTQWD0klCTR2xzMaCDzeB1J954tMm26omkwy1Y50x72GEUHq1v2bYQwI3Z5RQMK
jAqXEbcyx0LdrI7JRmT9jizVT0W8nFLGulxZ9AFgX2nTbXsZbizcI4S2bu5ckGYKwXJ8zEhB7bJO
zxh/t/mMDRsalmHmWXYMsYDrf9RY5dI3UZP1HM4prY39l84ElRn3eHbVdqIAZif0hCkbf/AKO5Gw
rJvwnB5kl7jwum+ClDz7PsiS55a12THu5w7Bc9olrxKT+PKtHbs6KRvfMyzX+HFr0E0nFaDTal5a
pK+NswfggDv4hTu4Ez+nDo/ql9RAMqrKAAjwhPSNTC3uDlrOtn/eFljF5hP2D3SRVVRF5xXoLunR
5cHuep82vhb3QgNQPU0+4froNZED8FuuMcnEkRbRE3diNXGetWsVs9xbpVyGlsS01cUYUZNi56ex
c1hsi8FHUGLD0Qcn07FmKNbFfB4OYR1J+sR42qv6AvtEVSzyhdVqKH2jW35k4yTpbpBb5sZyAOCt
RU6xcA4X9CYS0Niavrf7lSS823eYZb/DfDK4REloqu+dbqXcbcNa+TTvkrFTzxlPQn1c+6G66kWE
qQtfuh+jFTQlJhugy3erUiofkV+fY4VYzEATiR6j3SgwI10OxiPoGaBGBIp2midn7yIKJFGeVpPR
GtGT+ACrS5tmY5MUiCFK7B7ZG16+1fj1BC700TxX904iIBFksmuGSywomfUA90X6RDssmF7HrFfi
6zwQo59Hmjbb3meknUuRxQk5kgjgKsJ4ZVifazsOMN0mTS+vxySsohuslIXYiyU9ih6Sm7YG+xN5
O8tY0B1uXxYdfRUR/oWRBsGpgpN1PpM29sGXPpyWoS58AnDzhwuNWpHHs6hYXiRuYfKLd8uwXbWy
b6cy9AZKjFzzeq5tIerWxZd4LBzfDVhgVcXSJx4Ha1+FdTkgZyT+6qNez4XrR6RVoChjPT6XKOLy
cdmGdH6u4HCTfvSTdC1eFt0CeQuo6fq1yHpMXyvQYeRsQxnxqeDOGj8G19iasQCBzdgb/SXdeipv
KjD02VPS9b6qkeXAQD+U3k2onwfYGc36olcSMVOrEZu7ayiJsjvshW39AURSkrymMhO63gV8aKuT
2wLey127CqeXXQA/fH41OexSpHsUm3UbC8KUHo9Ng526fEUc4sOaMgQy5J3jc/IUNIt1e1FhL+7O
pXPXvkYwuMqKqpaqvRmQWJs+Aa8UuI2Y21L0ohVmK3/HmykYH4yltPvBOou8Ex8KRQpI/LVtcrRN
Vfe+QYTGr7otaaIfo9pmLCkTRN88x62f+6s1cjp8WhbeksvNTH46mB5aStzfJh7MCRMnHMapIrN4
jraqs7uuIkj+nAF5RLcxhsE+yYGv0OSENd7V7B2Fc+Re9oi1GvJgSbvuCHaHo1dgCyipJI9V1dbH
xk58/b4sWc1t3ifWh4+BFf18kLFLIDfAbM9xK3dSVIc17pIGZ1sAX7Un2LpkHTBuFreXvaR+Af6E
J+spS4nSpggyTkR3BGGhK+DXazZdVjVNaE43hvVEWQF2vmOkN+juh1RXFIgCi5IaWcNx23TRzkLn
adlZzcRl7nrNBAi+vZXwBoz3LKmVfwn0iiXHXIYT7ec9uqsFB3K/8bD9KqVVDTjxRdD2ulkrIW5W
HVq3AtSGkwRCsVo0tAnoqD5b+S4bN6FAqqBlgJoHwG1vALBL02APHr3UnN6oLGtccgRlZ3pebLRJ
RluKJZvJmgPYS+dm55J4Th+xOak1jtkxnttnE4A1uUVzMA53zdhU6Uc48Wx5YG1N2ZMMWUcezTq3
4X1KpijwsJuE+ccb/BQr77FxqHHAIcAUTxktCeNTenJm8QLPc5vyqzDe6uGOmBlePQrFyu2UsmrA
8EhIRYq2M7M9rXW6NtdJBKj7rmLG+Zd1NrIB1mRjwGmzToFe2QmbRpqRZHncFISexacYg11JGW/k
PQ0/tWcHCd1vAjCxWkcAyCoAp5RGszkMtGbxPkIImHvLrIub/dRlVXwaqnYBwGyoZW45AhYXWX1Y
OWFVPsFlPsQsAABsLEZjhS9GtWIVAjcHuKtLgLzxfL3C4L8TNx1kY+0VrOjn9HkYQ1iDxV6v/W6Y
p8nt4IfUdbuuXckVsFdy36BWqDwbQTKVdRj4rzqYMLp6h3ESczGPPqpgEw8U6B7CCFYNXCqr7wMR
6wUjRRQ58GhdSPMIPGV3EjVbwJJlwwp/qjluLxzu8wE8C8TIl2jtqDqtUdraSxRhitrIq2gq+epA
ZPrIBJjwlGCsbD+7vdsxQs05Z5hjs1ujSV0taKhg7ypuNiaSUV/Bg4SviCkwZN1IgTADHjxFTvg3
o3Cf8UJOOIbOASOpKlK0AX0JLsZVeZDUBjkUn/cpijgs/a/SXm70s/ikaLHnhgDu5jBKLUiGvxGh
IR1/X1QmyB1691juFcijl0xhqe5GAOrq9ww0hyuBFHfgFce1i3P40kcR/BqrCHBz3kP5b4AUsDpE
1668S75mTLbbEwARDDN2haAzXjO3PIqQms+Unv42ExmuKbZN4s7NlnTpgUKTW5/BYCdtsXS4nIuN
2spetE0ysKuW4+/JqUOTdy+7MFjzSm+WHEDqGsQk1bZLcqGc+2KCuFLX7VCFL6NKOOa3xgZD3kTV
HN2E/UTU1TDKuLvtCU2aC2ygjYB9NXDRc5VJWhWjrXvz3sL9GJORh4nAoR/qFpsUwxCs18C1jLpI
JsH4beDRahRsSBxYFIoR1JQ9gyt0AQGdxv5mRUMU4Zbxh9gk5BVwom7Q4Rle5cqhXS7nAJK+fGlb
giN22bKmwIr8+hCn/dAXW0K3tqgs+qN8xV1KjmtWsRfA9DCXkHGAHh7tdxjsWcvRnJEhXL50iUV/
KA2IjSTndpU4ia1uWHQx9753Dy0cYUReKwVrynjAsLWXWHpJ7liXyuAC3pB4XmvfIDF5q2n9tm3e
mx3GtIrkDItS5NCpyWzfUbaaquAx/uIdOrtsOcEgLIx2okUA4HXVW/z3YB30K18n2+4qhudGEQ0Y
FhIHAto1CQLwotIi95mgf8x2ODZ8UsL+dkZbPUzxNT61VhYaJ/N7rEI47oKnRHZ6w1kbFfCkW7sC
5a2CrEqjry+iKBmbyzVjc/LDuyE6zVwmOFe6GhAAZB8rv0sXVMNyiF0kyxT4wnJinntR2h6N765f
6/gUw20eqFnbb/M13KiRFDJTwntg8FE7pIXqNu1wwRhJj0mouM8TtOf2EQdP1JRy5Cq+MSM4j0Jl
ULmSXOMHCMB5Sx83O8ZJoSPtxIH1AXlLVW9fcRbQcB8r8MIFDAnndkcnYU6zh8ag7KfAqwJYRHYD
sk4HuQu35mM2Sa/zVhowvRto03dEjThdJtzCKqyY0HYS7O6jlbiQWQJv0H6xBJRdkAzknmqsG0G3
wgbw++FIEASmHNwlruaIrwQqI5S/XbxViyrpNIVxOQ7j9HWSVdvsKUVVvEh4EL1Lj3AY0M/O8uZi
njBbFjATyNRphBczNoodZEqlEHMQ7bRzGwY0jHonbMou/TEUwfo2djHagHUdGjDUoFnlDWq8Epd9
KHG0uTDSSRlQkEw5T72acL8knb8JXA2nMh204OSQZbZcZyMMAnU5ymbcvsqkxR4+3Ak+uPCQA+QD
RLm6CCHGnL7NAP/STw8bRIJ4pDtA6z0vYMdgNy7Gx6XNCL+s2q0H/rPpoBgbmyxA3VPKH6DjBqbW
I2O4Q3DMkG7GvwYe51IeoIe0ay54basrb+xgnv0ArXeaA+jP3C7UDKNlPqZ8qwMMzYBXmpzhMJ62
HICx1V0O3coMjbUjcz9ku87HXL5aNq/QVPZhH9YDLB9QnrdyFCDXKsTKJEsQliOV7bL+QiH3h7L3
n2imfrai4ujjdN9ZtZv24gDB5yHbR89kF/Ei3kUX6PnyOIdW96Itl6I6Raf0gIFvF383Be5weMb9
Quz2F1o68pO+kCm6eGtxGZX4QlK8AfK0gIL61zK0v9K2/uxX1cOqPavqJNmHeM52HFwp0m36GvQk
crlyGXD7Apo2PKbhMO/QNWAo6SBDd3Bb6fMETPphaiGEhTHbr6/pUx3+z974n7SJsDhF+N8KkSim
4sju1ZTG8rbHAYGJNkILn7ts2NgBroawgVsmkcwFIF+ZFQDJ+l9FwP+FEPBnQyzhtwnc+Jjse1Rj
VdaS++ukgk4B53F8ACnK0+O//gz+6gP+Sc04Dna1MaV8vwk5JA9wgGl0GWrAuIe27kf3ixWuvxBN
/uwuCBByyLSL2J6nIionWGXthtrU/59/xE/aZDOyxcJMhe2XRAPRDZ/TQeg8Mesv9gH/6k36SS85
DbCUMKLCaiuykXKIu45V1pzhlfQrK4G/ent+WlWYoAsGS8fZPo2HHeTBkAVAcf+Lx+yfv3j4s6tg
5ZcaLnA1VFUAUvN0XKocJX35RYX4q1f/qUJEraGgnPHeRJvmeTJlyJ/d+l8IVf/5rkD4s60aH0Pt
sBCC20YmWfRuu/rzrOcr3INCtAtQ8c3YJzhgO5CZ879+IP7q7/np+ZepcAm8o9geKdrsJR5Ge25C
/qs83ZD+0/ICH/A/q4eTZqV8WUW8n5tqSHaWDFlfwASdte9cdzhoqyEVU95mxkY3gay35jW0G6ng
BNNQcZJxY8RjjMuqy1j2LhD/9TH++3f/H+Kjv/2vCmf//p/49/ferGMt5PTTP//+2Gv87z8/f+a/
v+fPP/H3i4/+/E1/2J+/6U8/g9f9x+8tv03f/vSPXTfV03o3f4zr/Yed1fTH6+MKP7/z//WL//bx
x6s8rubj99++A7SdPl9NgCX/7R9fOr7//tvn/f7v//vl//G1z+v//beL+RtMAr6pbz//yMc3O/3+
W5Cmf4vCOEvThKQx8JBPxzr38ceXsuhvUcRZkiQsTVJ0Iyg7XY/W+vffwuRvacg5/O0wrmXY6sQ1
2H7+40v0bwn9/H4GnjckPGa//d+L+9On8z+f1r91s76Fqmyyv/8WJX+Uzv85qBhiEhOO60hwcVDL
pulPd1TrECBON7iexINHJDsqbT6Q6UCluw+yHxoEAkiVMD7oAC2q3vrcpuoYNN2TA2J+rAZ2bsR8
wzkwhq+gCuvjlG03lTr7Kjn0q74COfMGQvQhDcDiDHP9utxU2JaENjfKoefCLDU9N113btpuATo1
iV1QTbKcIbaRZBEgAqp0l3ikJPKI57FLy82fqvZZiehD6RAYQrWXc7zT0tVl7+slXxQtAIc3BRBI
lcvOT4WPn4ToD0rgBbPay3yMwZXThV2orn/kK7vdwodmzkBFzBbw2adIBy3de2f8IRBPMe++g7H9
2taVKwnyMkPMaYEqoqm6Tz8dffqpGXKn1QsR9jRwB/DLQPIUbQwkSf+21jzfrCgqn2ns2K/3DNqc
fAN7n8cDYLoE+C6jrJwFfOBCyAf2KQ1Og4e4hc9gOCdariw8DGkMRMMmUFajAR8bdr96bDmGw2vd
Ly9VIwWQpPV+XskRlg3nDPaE2C5oqsuwBnFXVylUeeBbGQPqkWGideQxPgcTWtelrVUOgeL7TMF6
AQvxjXTHFBNlR6IcSUv+NI/PoUsPmrThVcfxBoDubMoK1QYgGYTkBo7etwNTU9GkB2nj5Acoqr3C
wMZnWDrZQPWHcIrbwkD9UQJEB0dMXqEHXjDUxkE5IzCl6FQ6lI3t5H4yEJqHmZuOIHqwadktW26u
4AEDxVUDEYKTO4CNtnS+4G2Frbkuy56ks67sK4AZGtIetId1ae3wZXpcUgx2Nsy+ADbfSsmXF7+I
U2C3sqlhIr1oiGTZToxOlK5SIK6mIx9ldFF9qvidNvc1MWeWTxENoaJ//9SmgTf0jkJNBttReBBe
AbTefXJKrqmzAxTtqLob5v3ma6iw+MIXd5Ul8iirxZZjBuwD41Oeefows3rZxXqCrU04nmFCfUPl
7RaUoe1Ls9qb0dFLSIV2/bgVg1OQWm06hz4N0gItz4JMrNz2wzODYBjQegzOVkT1rvLbXIywQkM2
Ut5jL6moafaux+nCjvK+mpsjliLCS4osIhmjeUZE0CupmjQHpneNKPXbgdfnB8brq5lBDz/N6cWn
cyj0hf5QTWGHLQToIyvykIJAjKZTNU6vwOivlxjaV9I4AnL70HYDfjQMbuo00AWbpmPDXcGtYfu2
WVge0jYrcMKoqwURzBMISryULsVc15AjjK9wqJMl5fF1gO2Oi2idBgi4txdtphKcBinRKwQ0QvwG
1HRFT8w98F8FtXIKydNoYXEXirQAU1IXrmansZGQ0FVMnHi0qL0LmiRvrND7GjZsuQ+0w02H5wqQ
Z5NHEPccNuBgMWspIAFfXV230/ItRG9ilT8mpNtjFP2uzHbB2WIOwLUvU08BuoUI6gWfuLZyhiZf
dKes/j/UnVmS28jSpVeEa5gReCUBAuCUZE5K6QUmqVSY5xnb6iX0xvoj695fUla11H9bv7SVicUp
CQKM8PA4fs7xwVUH+zO9zKl4ZsgplBGCvJ6K2VXbefQihUwkDlPgv6V5EJrsUXqroXaGsHpaa/BT
CtNiWB7MKHoNTfafKpPNQUAHCS+EJSTbg9vcqhpL/GgYUrWlcXBARxR934LQQjq2Kmi40bGyUXlA
bTU8TV+CBB8lVCc9FTg7+7bM4itx6KanimIKzkR6kSmD0y6xxgwdHlMjm505j1FwSJDS9LV0Cxul
6hoS5LDex2BF3iec4lCJ9RRp6IBAW05GrIznOKFVvKlP1zqpls2CSDMYWI/8jJLPdrnLRrJ80xPO
kUHPH6nEK9saXtGlljONZmJJuVNE9DSk9nrKIadtotl8lJrEeE0y2h9FUv2NLgK7RJUYFbZuQhxq
/myNMIP3HFIvBNWO2vQtpBRwqDJft7OcrnFqh0FwZvCbJOHW6k3tMAFuPsP2pH68bArUL99KSznP
Zmk+yBmaE7i/0sYw8vID6yTUSE3O/LnNc6AHUiwFTp00GLBoZ6zQhDns1tpsj1xnn9nZOuWgZkcT
ZGkLDS55jDR59KrSBmgxWn+UW3iIsgL3m4wYPmtvf+jm/LlLZvsb8Ktjq9WnZRL1Y4bKyQkpkhyp
nlinJNEJBpL6iuVRcgSNopdzlu9rUT4n9Z+xAJKopHS7ziN0KHnoHcqzh5GpLuVx6c617S5ltxuS
5UotGAKQSWhN8mwfQto1i2Y/F9SI5lx3J3i3CElKMwuwoSjB59KWRa8p2WBqrF2xw4aP7KFvKNgr
xkNS2E8RgmajVQuXeu3rsOAa9BCmJc7zxVVaxkfcshHCpQ1wkha1hDXQnSys93VmPCkWSh+IkmIH
NSnbgnJphwXHFh+K2nxsSn4IrB6cFPbCa0bcdPtC/tAAbDoAkssnGylLr1SfqlBeN52MWChcxOCg
FdBeVLFAh2m0wakHFRGQZj+OccbutV/Paz591gSspQxs4bx29uIvgNBYQgqgkUYsT7mIXuF+XEbm
+cloNOHDKxscWgptIpv+ojHLurRK4X4G3drFa3RG/nOsl7E/pX17Wqwl9e0llUEjqtzpbHvxWLMg
EEgwtqtWhNsR0B90d0VcEHojpbegqYrXmdaKwBiMEMmckd5MpGsDmomlflh1LTqr9qT4tCL6HGOz
fRAJijGhJPKuoq9L3ETZs2ZjigDo1J3zHhPYtm3HoI80hGWqQR5RSetBGrSvNxb7hUSMk4jLiwlZ
e16TPym6fbDadQgS0e4oNo4nradVzAIRFdPc5K1VQzB+pew3+k18YYdxelV7ud4YEHo/l1jwbORR
guLQZNFRYVUhzhuPLWXpE+V94zIkr323TGgXFbgidZuhpWHBwXY7OTBBn5k7XRBRFvKjtPlE1qjD
E7A1X6zKH3aewhHNxB47hsWi2U+THgyasW641ltN0ZPNxB4TtUJ8LnX5M+TRM6RzeZPN2XOOXqhT
8mwj2+nFUDA/UUKK9g0F51zHcjIZieVF7+nGiMLDPNiZ4tV2zDgRKH1mz2jrFxmT41pT94qWl7sq
s1xAyV0avZGTdNu6JKfCWtSfZuNUN9J2MZsvVaO7lhluawhq0GzqCWURJepwtUmNxMNM89UE0DFN
9S+FwqyR1Fpz5VVz1BEjX6xphVOBl5KRFLFrtU9D2D0rXI0MYnE6KjQYXvstGgM2F45Z20xgq002
Ssqs6CCOrVX1MS/pe6cqDbL2Xn5GGfdtMkrok1pDi9mxv2bNMhzVyRg8CE+va2vGR1pTHue+pOt6
DFUrmw73G7tSogbKzJAzxdLM+eHJ+9240qdw+/7uX3+FFevZVjX6OHx/01+vvH9/FSYcRdWSYb+K
P+6v/vVUXfTT4Yc//+HZ+7ta6NOBQtCtlqbbN7eb1I67/f3h/d5arj8+9+4tSVzM+eb+xu9/d3/P
/RNWVSYre/c33z/2/+hlWAPNLqNuBnfBKPZjl5R7kGvibX+7e3/8/ZX7c3G6pX4UBq0iLOpBUlPu
v7/jfu/+3JDrdlCUsIZZ8zaqXWKoaqRf7594v6nUMYEjfzsMvE3eQ0iuHFIctFd6mN42f+ofdNJt
3ExoJVXQqNoLY4hycrVP0RTVwbis//6KAPL/vhfa5oexoY4qIRCiZ9hNCVLMBZ3uuYd6m3thZGzx
DAFMkjRlf7/BBS7ZTWP74X6oog1DSOvwfFAZVhDwRi7K7TtIedQ5o9QPrLNtvY+78pY7WDXsIHCq
GvY3Beb7vfvrKmqQfHN/8v7YGowJTgXL7u3NP3zE/fEPn/P99apb56BL89BtzJHVadDr/ZDEzT5t
p726RiUClV7A57ldgB5nrnWb15ZFHUQ2NtPtJ6Wqwevl7TLfH9/vtVI0Ovaad3+95/6C3vTUHYny
TnH/OfRKKI422myUF3X0W9O5X4P7TXK7Gt8f3i9TXSCbuvHJ2ix37r/W/eb+2veH9z/Sk7r66wet
19vKcH98f+X+xlRBJhoq59AEVYriEIPG2dwW2gDzwUi2BSWRZU1gy2tPdt8dzaw4TU34oCufsS3y
y3U84pOA+EEJVEugMF589pJQsdnKZNIOtQ617fO6lCcW8HM8jYQA5VEZEJSX1UU21EOZvGJY4WSY
rVhSta9RStZ69Tm9yhK2l8ni27LwTBG68Bb83mh3vV55lmJ6FMF28cZosl1bstWoR5cwiJ63cSz1
z6j8s1uTXaFHwWKojkFFmE485zoS3hjltx/SW+Jh12TKjo4krLCpm9sPKipa6COp7uYtAg4q1Wnv
wuaAyRhGbjxEl6WU3iCBfNRt4zrObyFihYQtb5aXR22wdmXVeQAMTjk2FFmLQ2XXBx9O0WFOuwvG
Uh62214mU4TE8NtS2MGUH6ZI31sQPOBNwoTq9kBIfqWLo9nNvtmrfpgqXyFKPA+h/nFK4uPaftaG
Ocii+Kio2ZkF7WEoVnYE82HsdOa3FUD532h0Giwt/Yhhv68sqt/SN4EK2I7OQftpvm0JzuPIUiJt
ZyV7lCdpJ1HcNy3rMVzFy1hUV1Gg9o0bf2D/uOmT8Yk8+JQV68PtBPT5tc9c1IX+KtvHYbaCqpi+
waR9MjXtBbrmQ5nIFzVEzJ2xA0O4mMb9I+jcodS0P+YoCuQuOuTZwP/LB3g3pxoNi9kjeraUyyB2
chUHc9948sSYTAx+JrcHjIHHXAj/5r8mTvOo7Y0+P+ZSH+SS6tVWsw2byMcBzgm1fm/19Ws0zIdq
TV34Ko6uJJ6KaGmZz42ZHpJU9WH3o2OAMGrPV9jG50xe94rI96tUnuyZo+vrQXwQfQajZ/ZK09pL
xoe4XHYpJVJdhCepwEBFRsHfaU+Z2QX4L9Egiz1utBzY8dCm4kUaMz8RsDgj+UJLtIchTd05MjlZ
1e0TZVd+jpPJQ98G49lwu8EL7dUxEZ3Nt5L24tm25K96uB8M62iI8tRq+bFEmWsOySkTxqGyEFks
DyFCBDOy6NcL3NAlb0Mef7jRAGVCDervYNDpxa6r+7pqj43QdsL6WEo3OpKabkp8TjaZue7bCSwA
6VdoHUaj8y09eqxUK8iGV33+oi5aAMXoaCWRFyPSi2uCD+XuaNlG0C+ou1+gRhMzk6/U585jyXIn
TJjrL1lbBPIkmAakmvNyMG7o3tjvJw2EQj/Ik/WYDoObmWOwphF0xfFs8AnAB3s++aMx54/sqDcI
e44hKCDJC0T49Sp1Yp/p6RnSpNOn0XVs5F2dC79uA9wAN+psYH3WnEXbv8q1OMiN9bjSZC+lhg4f
dt9b7VUS8ROSE3+l42XV+DWoilkTrcrII0KxKR0u8ZKds3L6bMV/rr1ySJsKW8tuP2RbLq0vMfjM
FV3kMH6EdnxQrdxR0AnUvconyK+Jrn7M1RmBunya1nXbUiBtleoxl8MXupxfq9T4YBflR7SpbPhD
v6+WDzLm7sCW23GWcdCrAjRhByhUfi6D0M1AjpEbCuTlbbXJomljhV/jeXwVRQ8VTfWVOvSyROxL
5WipRhCLCurkchqt6JESSNCBhejtkS5PPpYYSBi0IDPWPbWEo5nqz5nUX1TkUel6nEMusVy+1GwO
MhAY21gvEpe4UhlJknKxIPmHSuQjEHMW5luuxX5e2KdE6q9Dgu4UXwFNg1/RZOduNh/M0Xokfb2E
ingdw/BZF+XGikofEYkfSYofSuFpzKRnA+5L1RSnJkRiB+djHQA9ejqqFbZbIzwPQ5TSWpmdFqgs
j5Yc+1BX95RWL008AowqQVxGj0kpzmap+mueOEPceaiPncHwY1J+OY22zTqfU8ZZoojzECandMr8
XBgeYkP49slpmtLDopsPklS+aHEKKp7rO0s9VAa6CjquxY9a85pMjQOVwrc1w5XlHFZ25Idh7suw
WkvNPuYwDnAun4prQwOWWhVeOKICUZEp3YY4Snwk5w94Rmy7fNwOkcuQDNRqIMp0rjmmTq70u1Ve
TlgCBeG4BHK6Okb3MRTxc7Ja7mLMAUD6Jl/LxyoZA8QP3mSYzk2C1D+lueGnJfyUlbhZSdsiKt3Q
rYr+MHVPxTAdZMN6bGL9ZJqTh0Ovn8H4RQIFF6XbKzn78rE45iV6vCzZ61Pppn34Ztj6H3qUvVFs
24ddGcg37w0LyrZSE7qLxzWpXlIQxUzoO1k0J9qg2OqhSZ9lw0vWcGNPV/HFal+mGw13h7rNwNS4
Pq4wpJX+E3Y/1uQBp6nWWZext9BQ/diPRo5xB8Z/lD8fM7u6Nl3+nMxRQPdttiSqQ6sFbdraWu1H
Onqw9Ia4jvFLLaoPVR1ulQKZb6weMdvYG0I6qDAp8aREyjQgpyi6k14Z26q0XIu2apOEvm7VkKoR
EUL0CEbFSB63yJtcvrGl15/EWj5ETbLDo4bumkCI0g6RRBCSTYSe0VfHxDDcPigtGNnRKR9wLzHR
vFsWyxIppj7uTS15MHSY7xPKzM6pq4zOMLoHa82dVDxwpNKZuzlgP+abMpUFXEB1kEskVGZfHOXw
kmeGt2T7ZDaDasTpAnJYVOQXXTzZrfiW2g96bzxInbzX5WwnWuHgV6PWsxvmb8scbvDbgH/VeiKe
nK6YDwDTS7EQgNftZO7nED4SHapKFLnQovbNVH/swuYzu+Zc389wBY1E3gh4cniqNLcYvrgLK1po
4ww/RrSeLA9LwxLfoOsNCzexrlne7RrRBQPmFHox7/LZz5XcCxMdPB24UszbKou9Bkm8AZWt1Em/
omCICXZD5Shq7dtrh4/OFxGVTkrv5QL03FQNR4MYLIetBz/LsUWICcx6UXea5UB8veKNcLCo0eAi
FJTI9PuQjXNU7aLCC63uAtXxMFcUH5b565Cuj6ZUBavymmYtDXugzQzLc2KuR1MAzIJjmqm51VL5
EKOkbXUbIMAI6AzuIoPaTerqgoABM5/RhBz1/kPZ10ek6MSjjL0EnN4C1iQbowWUO5RmfHVMAjsx
pb1apbwpoamNbQid36CKQyuC/gFbp52iVzspXhAa4Zwjh14SZp4KdUqXCN/Z01woXiSFARTtU96Q
fNNFA8DpZdBbzwhLr5zqh7xi9scva9U/zHr9Nsvxkwgt8M6YhjKVIyyLCvmnTh2dUZ/cng1Pw7rY
TjspXPZGvLqjgJYvkykTORQFpo2hvLQpri3Rgn9RzYFDv3pT1CHQ6VCv6pZnan+C5jmaXByREB+0
dHmM+xr6yHzkAymlRHsZCxtCaVZmLJ+T1xWUBJEsZ1Qaxg66e+TNVuVAGXf6mZoZtIc4xs4yh5Ro
985q1GBqq1uktrOIetcMlxwsv8iabWlKjqHNB1l0h0zgY5wZjtFLm7xI8BiRXU0xSOULd9QTqnDN
S8ViNK9u0o2eBGHTpMPcXK6uhhdCbWWMJPOIFOeg9pSrSg/LmC22qrsRqSm+s2Sv8dM8T7t2Yo3q
MN+bYKbCwdEVWKYvecoeRSh7UcjA1oM3GFSgNHL8LiB8A/aGTlhqjjTve/yi+nGEOSu7paDdxtw4
iJ1pVU6zcZS1avUxww5LmzXXEgejQ8UryS7UcDiatkctbIwNl3i8B6mkfQU1FJxhTL5gnNcYFFVB
JPo9zGHbRv+dK7tOU460CdrdTjufdQoPuAjI/b74RpekXdg9hHazpRLmdb1XS7DZLJjj0vhEx4w3
FD/bsJYfoNTtbZLbCstrGJnbOpPcZtFweCJXh+Q/K72bGx3nke+U5XmGw4Xp0xbZDApx6mipdBwK
NjgtJzHCG6TIOFi5C6/Q0+3T0vaBTr6oEJ9DfX2w5NQbs9bTcguXos7LjeeonL+E4fqaDfZebtsP
dXEZbtsjWXvKSeCHHlzbHvahvDxM9rydzRacUn+o9BQ/HPNixpJTNmgTUyZQmp6qsec8aqfoYkJ7
B6lU+yQ1aWBuGvDzVkEUbKxkvjSKRyBMxXkzh+NGG0miYhM95C2MmQ4Iv58K+SSZNpgGJiQSWVJP
bCcCItt2Ui3B/SLekaMcWzww2spF+XMyaiq+yrhZFIWygOlWzehhn+GxBYoT1R/V1qt1tCRdtleW
1sMWyllvJPMo8qI88oRKJwJhPgKi+LRPZVVLtiWhWYuXZ73Rd4oi43SS7wbZ2KFr2RTTp9DSPJwM
h8zcDFQNVFM7T4TfUjoNq+6k+SehagFE+QCZ4K5Xl20Ci7w1QWVUzcfP8kwj411ag6C2s3v78QrM
0CsbSuk47eoavwQ+2brBO+OwT0YwWukS1WqgxzYLau8iltwZUukpZPrhFIbeHfzJ2ybd1h0lxKrX
AKAoSFX7pCxS2b3fvd/EtydLsxSOaDXc2iqIv9sVvQZMgNtLUBFu5QckAhAGTUxhEpm+WZgmUZqL
EtXDw8K7wx/v0JDvz/0TipKM8ecOFr4rCeRqGcV6J5w7maJc9qlV1SwwcB7/Dq004PLbLCJQGljC
8KvVASnN7HWdvhulwfL+Qtj0rgOWuUM39hCf0qoSbJv+g/ncnx8NNu+mVbaOXEkuNKaZspKBp1fB
vG47wWajmN4iS1Y2uVWvp2lMzZdoRr4lNeNbXNkimKp8dNp8LK6a0b8WVSgB7JASabXcfUjrA2lb
eFyReW0GKWkOVRjLyF3H9g23DAZmVFr7+8OY4lGGhvq1Gebi1MV4mYFbtW9xagvHaOgMfX9bH+me
OUN7rat6i3XFsGvlBzbWysM69R9t/GscCUPhoAvpKVeQQ+2QNTZv1mp6SyuCmN3gg4Wx0IukRY6F
V4ZvdSrd8xQ0/N24Biht8SxDXvqYdTjBhWbi9NEUBhi04BeF0OVYp2OwgAQ8YaydX/BC+pKUaEn0
1WZSoF336KCG21Z4Nowq24E2Zp4CSpEn8oB8NDavSlM83TTObgtEoJrKLptn6Zm24N/UaenwI65U
pDb0KVbC8CPOYaODMuh1yoXsV7myHuZitKi4Z04Usl3tldrpVfjauk6eSt8VCNgFgQ/tOMInoNHs
a7a8ji2GCja1qqNyo6TsK4Tq0XGRN0nnjUlAY1KQgpL9zg0phQWL6zbF0weB/Vjj9thRzNJumY5G
mQNdRVv4Qs4E+FHDKqgklh6dgIG/CrI3b6rUp9VcdrIl7225p37JeY9GIFfrJatLoLIlWNrTCCMj
b9PD2oRI66DlpKurD32A4dIOIS4OWFT9LH17C1d10+zz9JrjOK3rqaPnU4BnDY5CjAVb2sFn39Kz
KlAknQLdiro9duXWp82fu6odEibSFcW3Z7ZrSIFy6v/RGu8yS9tPXexLIDcJ/myr3O5GaiqAtUCB
i1+MnWd9M9mNU1s5V9NryPw2sKMTersp18q1inZDx3IHiwjaFmG90kZOKhcwh5NgRqkwIBGrok96
P/tag2MH+kg/U+xtd/M+KlCqESG35Se8zPoWwgJGkhdADuNjEX7EJs5UFrCx/cKqKgeYkGyH5RAp
oIA4j00qevP6RVEPtXYK7Zafdi8teAFhbEF0ind6AchGO6h0Jz+ni5PGz62JyuwTl6HLXmb7TW2f
WRAbEpYJEE2qt8vw1JdEduUtRZOF9NoVERpvzO36pdqEyx9UWLf02HFU/TP3lBdy6bzlmfOkv6jG
3oLo1UYfDObVHnsSv15RlskCS7zF0RAeKoMpbVS6AvXb1bbI1PXNMvfBXOtfZrHswa2xK6eDEng1
HnD2S36eNHE0dMnL6odpTt1O6d/IkcBXgBgxPkP6tenCl155qFlj+pupWntZoAX1AlpU8anO5k3u
G1O11TEW42Le0vw4wwsy0XaWpLILvCkCMlRQreL36eSvVK9gmrUWR6G5tivluiPS4ZopKxVW7WQW
b5GKoDHEjc36JJOrIBjJuo6dwYS3B8oQdqGY5WyQcz8LPBDRbB/EOtMuvbkuZeKtseVjgnVrHTS4
eMz5Qg8qqu/yUpDAaSfbrJ6RirDhzl0DtUa+ytdInXy5O+CY5a2ZHOCKTYUvC+zC/pC2CqDrfEjm
/hRXi4/kRSAui+ydPaNVQxhqsjOuHcJMpvspKZ+5bWM/gSNDDb1Y2V3f2LJPGHrUeAKqXt++jgTT
6Hqb2god9PCuGAVGHvAA5GfYHpFib+qzJZ1Dfd6sxRlzEBhkyVcTGcRTPW+lydVr31ACegvRjbSK
nCF/ScRHLNHG7ButD5xOVt26LDxMXR5KwZxZMKVjx4G3SraZ7CwYyb8XZXxeyNFTJMf58KKN0x4x
lwuwtYPItRt7lSqJvomjh3ZeT4MqjrmJyMz2RincdUni3aAGSTfeilJyM3j7ZWaeR9qRGB+NZoMO
kRgGMUnaaqp5itT+FE4ikK3qwU6az/tJl18Uq/0EG5P6aHeurfWsZfKx0uUDaE3JajEO7VPb5mjP
MG7t69OslfgQkttFE5QZg9GcnmlgAHGk2FL3d+pE8ZHg7QbxmKenoSCQd+NFpxI/Wi81ZveIQ54H
s48cguMf6CftR6FN3d6yxpkQZsif8TMxO1H4ujQsbPLUycnbwjgWA9ByYa46mYCVf7WtYyGS5Itd
i4lFgzdMCtnTXOkHqTBjBGUGYCvWlKupflUkUpfJlhRKxW10CKvUhLRgxW8is/f3d5gNdJzW1uun
6qaeETVd2SY9tw4FysrAwmpjn4+W5fZU6diihybZd2g9N0KVz5q9PJlTcs5x3Hi0267yGs0UlOfr
5mPVh8GS2u0zYHl+imSZuDNqzccsH2hUWlbKcUXi9oKhgzcuVv0x7psnYZqDZ+Xia5nkuBf0hnQF
uDVdzAGrJZYZ0VL+1KZl/pR0B3mOm8f7M4ZMT5JZEbJ7fy0fTXGkH+pFZkUJFYv+udZon0o1Z1tw
u8dGzT5hYjFuF8n4TAXqy0Ba3u/yNcV/tbzfylCWDt1Cv45UJM8CMTRYUZtNe3G7ud+LpOysGY3t
D1I5zazm45/tElGdTE1tbyox1rO1DelMq77VJSDcIqMwqjT1WN9u7veWKlQ3eXTTWraVyd7fgBTY
txJhroUbktgnxgXIgj4ue5JcQtnajwUGwR1Zbl7MVAYoFnTz8mgNkR5kFP63YzG1z2UYjSw0kkdq
h9DpdkMCGIyo7x/S9FCndfc8a1YOYBAvwf2hKin2rphti/jNq3XSP99Zz/+ved+n5GuLUvDP/j3x
+yeu+P9H7HBFhbX9v6eH7z/X//N//EQnv//BX+RwxdD+ZQsdt6z/cMJ58V82ahnLMi1N03jxvyjh
uvEvQ9UM1abqYml//dG/KeGq/i9Zh0NuQ4WU4ZhZ6n+LEn5To3wnhFsUNXXwRsXUTEOHFy6/U6vk
qGQFMmYdeaPl0G4REe/XqBgczUh8M7Ggvx2N5lDrhGIKZc99/8Kdsf9UFYdajJs5flXxkBNQSWgQ
+sPF+zd9/Ue6+s96pvtXw1XXsIQibEWFOf+z+iGT1W5MRls8L/2ntADjb8qdvvpFLxfOr4/0s1Tn
P0eyVcUSpqHA4P/5SKIsaAUdcaSYX2WLw42fCdoV67jw//pA98YY7y63Tp9SzYRFb5iKdVN6/OAH
j2lRJHX1gpq0V5EItij0HUkRkm/g9ryyv1DWaFPbU3lU4xi3qEzXLlElqOYtk+oSKFmPh6w/wMYq
Hfrn4iurS/KfpYHiYBdNOqxhuj2ACqyZO2Uxjh2YWG2qAQejGEMhB9tW3B2ivMcOqw4n1f/1+d30
Oz+fniEUi6Fum2gdlPetGDmlxphHVXqecZ2hJn9Y4tQ3y1PXHY0Zhqj2m+O9GyKCWaPLyCNQNaCf
UI13Q2SyaokiyqRQg9dPmKA1mxKlugnJVa7K66/P7WdZ0X2QGJj+GarO72dwej//dBFK2jyOZO25
rQtfzOJQjvljTYqO3sfE6vXXR7t30fn5UuoGNlpcSS4kKfQ7pUYDZor1e6s92zqwSr0aEOOqKHGz
fLSpdjfpCTeINMDdiQYlwP7WdmWbDm05W+vNqKjmcZlKec9+TPogRkt6iIaw/sIsS7a1PUA+XeMh
EJ3oA7m1+wP2g7qnNiXq4Qq1qp0r9JiTJslhtxvfvKSN6bHBqPY5Y5ONjWCFjlQZftcx+d1EvP2e
4iaQ4Velhb3+fnqAs9Y3G5/10sr5k25KgaK2n6y4+k3TcALrj8P0fhi0LwwY2eQ/8W6+T1MDK09p
o6uyjsVO6UFQtRTM+9c/ofIutt4PY8uaIus2jQj49/OIAQ5u6EVgRVdZp4pQNf0f5IQL2hUMI8oO
H2KZ9utb3Oi+ZoNM6TnJRlp/GXX2m7F075nww1j664soptBx8DAU/d5D/YeoY68AIRTq42tqYCi6
qUMJ1+tKYutj224xp1t4MbWTxRZ2FmWIdgEh+2+0nPd2FL/6Du8uRmQbNyWBHl5mHKZe8lFuDmZu
/qGM4bTFuwWGWZzmx6qfpZKdWddftDUqMInNydFhq//mkvxD4GBR+a8r8r5xTJRjfo0srr6CyJ1Y
4+T4C8wRNw/n3xzon89bkxlsRCJdvB/SimXMGCpr6aNlt9BnOgVOwT7G88BjZkqbC4YPYBN12Hww
0xluPbYEW0BT+zff43Z5/3b5tfu0snVN1d+t80tIJ9mUKskFUNszkepqpXVopFnZsoV7jWc84qU+
PNuUsX49C/5prjGd4VyRaRCo34XNxEyHEKN3cWnpQ7Sxteo0Kr+bz++Wnb/GNx1H6DqlGEj6351c
PRvJFDeLfNXmdlOkuKlAfDIwzIvQfRFUbpnD/81ZfT+i+vPUXheV9lc4oFxwu/lgz8XjaKq/U7r/
UzC0fzir2+s/zFr04wXeKkl56ZZiOy4Pc0rjhN+JiP9xIhiKKguDtU0W7xISoS64MnWyfA0tGDuG
tY/hZ4PWyF8SrGF/fdH+4YRuIVfRhMo8wALt5xPqh8Fupr6TrzNmGaopUZcqX9Eu5b85zt/Gui4T
cvE6QefIsBPvjpM0Upf0yTJcWh3aNxZq5iEvm2EjZZh96YNEbVq9MlwifPqa7De55N+jPkfHA0Jg
N2VqNl/k57OcNAkNmBTbYM1oafoJcj7OVVKmoPzog1Wyr4pdf6Y7zDOdq65a0fxu3PxtNhhsGNCZ
wtoQ5Cp/O/24GHu9bko4TcOlSVboXYWTYA5GbxGD6om8PK8D2f6vf9y/BzoOy/ICzsICw57l3UjK
SY9SQ285LIpMuty3t2YLlwy6CO7jW8x76BdknBUzAThLPXxCP+f0S//1l/jbCLt9B3IzTUPRLSzk
sj9NmaWtBuwiIWYNZb0iF1v7jaVmfkQG9d8+kK7opBCyzT9ZfXcgLK7qSVSDdBWUOlBwIJPHbII+
Ya30u6XqH86JUcSx2OuZuv7+UBMbhV5r6/CymrpnSOahzMNrh1vMb2bNPx+Hy0bGKavsL3++dlWt
q3KJec2V9jnldpIpNvbFCmGGbO03V+9vawL8c+Ylu1udDbD83uAh76xKr2y7uJR29ZbAzFON/jd9
/N5l6wJEUrnttGxFN03MQ9+djZljjgn6oV5w5vAbMw/kpKYtgAx5LLrBr96vx8PfU6zb8XTTsG1N
sAKZ7waEKbTCyqSRJgRJelI6a9euybaDySVaIG/K25tBMa9aYzvqJH5zOf/+y/187FuM/2GhaPqi
VHA9lC/TsCChHOjnbbIPcyINK8jfnOc/HEtlX0dUQVjHiHgXW8dVNIqEzd2l/1+kndeO3Miyrl9o
E6A3t2S59qxWSy3phpCl955Pfz7q4mwViyhCsy/WYA00UFYmMyMjI34TeZCfFRl1MF+1foD/K9/x
yqpojyiBtusbXLIMhDd3fRj5zwKP0f0gT/p9JBrRI4UI8a31G/Xt9s9b+3WUUkRT1IlFYHkXK+HP
gr59F5+Rem2AZNFU4KFtHiAilBuhZmWDUZ4RRUonsqTwv8uhrMivtdH3Pbeip/zYeUJ8koxZVAhx
3uZhikqEdZElV7/fnuH10eHMqAZBzpCZ5fJ2SQ0vxSBmqtwgRB5TD6jlh7CC32+PcpUVaJom8o6H
AWXqlF/myf+9o2K0cFtJBKdsjKFTggD2Mx+u3nhXaSgp3x5sZSU11dAtagaWaSnLZ5LQa+IY5Ibi
1lr2Q83Un/XIWdVRDsT0oJT2ErqHG+nbVYbA/P4aUllIqFixgZdNFuZnAY3T3SQOT7go/Krl5Jj3
4XvVdCczqvedEWxowqyNq2myZpo86fEdWGwa3VIQbMWGxa308llKwPMEyUCrvy+dUKdZm3UC4GGQ
i6YxbezX1aF1QPecWVM3l2/ecqqxwkF8+5wW+U+4FJ/JpPfYwUFFGKBymp+Vrvii+eO48XVXjiRc
cSIjMRE2xNIZMkMu1EQ9Pz/rffOYYwsEVfExi4ZPtzfRSvoxv+cVSSEwaZqxLM+gngx5xspFd+rK
B5zAjpH4g/KQM3jNS1l/QCTTTobXJhOO+qw5ju7v7R+wcmQI/YaEfrSsydIy9Ihi5adcOPE5yf3A
Tmv5qRajVz9vDnX6z2USDXQtKabBex521zLD0/o6Csw+kump6KojpBBkSxC07Vj8vD2p61SSgWZJ
Ey5RhXRyEU+pwFSIt/ryORADevl40NB/+IrGHgTKpKUPVIlftXb6fHvUP66+F4/VeX7yfI3qkjSv
5mX40ZHqyzQdswbxPurST14geTtyLNHWg+FLUYZf0n7qID0FjWM22oFG7fd0sngkeZ6LYh4cx8D4
msfTb3USwA7KdDJndg8qjaA9UIduo9kksHst0TMJwuHZGPFEvz2Hte1AAY8rgoq/YSqLCNpzzkVa
8vE5kOh3KtOnDKHTPpgdcITvt4e6Ptlzzq3ovKgMhYt5ker4mpHFXjMEr8PkDl681zDpGk9l8N5a
L3X+5NfGRhS7Dtg6WjQK+ZvEQSOPu/w8pMRdG0DQPufx+NDFZbOPlUC1QampKBvU477L8g2Bpeso
wk6g2EvVnMzDMBfLKaHx1kWtoLt+msOCglZRTz0tZevu9lpK199NJ4/T2HwEE1VbfjcTP6Vi6uUa
wroivAp1dd/2OmTsfi8K6X4EN1rnQfWhQUMcPs8jKoqKrfni3tSTvYHxliNX3WNrRRvls5VvTGhj
I8mzn4C2TM6rIKk7U0gFF9Q7SsJgWMB/JVGOLxjYL6wDukOVJto7p2k6dWI8HTfW5VLhjg1MeUCh
QMDNQa/IWq5LkkE3VzVeIW3EjZxnXFrJj0wfW9ujZATvQNynjXGMFePIM/9f67UMjp4CKZ2hqlgo
LHa4luYt6i+W6WYlarQTWp5ObVXV4fYcVz79xShz6vVX0oPnFvSCROnPVp2/BMB0hjg/iZ2Ow6e1
cRmvDTVLMJFJixTFlke26rDZQT0vPCti+JoW3pcowFtI12HebLVkVi5GyhCGaMgU//iAyws4MWK/
7qQ2PtejCZxCUn+L4khJDFjZaNRHoSjuJBVyeVjKB3mAOTGEH6Nmq/O1MmMVTLhGhkeV6ep67LDQ
TYbW889D1J1FpXtWUu2nAM61DqPT7e+4UIj8s1dJ7ubKGVV3lF0X8UnSc9MseYu4o5Gd1CjdQ1x2
DPMtDT4DxAUwTdesQ4j821QeAg08q4jwVLFV/l85stTbVc4KaTr1z+WvUJC1MPthdJuqlnEzFOIn
deqJx2EYuHUugRAGyHvfewKuicG4VWy7vrp11ZwbzrRQuR2WdVfqIDJ2ptLkTmoQAilrTpM03lmm
/svq5Pu6mu1Ut2T91sa0pLlpzarTpF5MuYh6w6A7C1WuQbfAFKXXvJYdAxJGqaovRpm8Tl60Vdle
HVRX5uo6jTmme3ls0aGhic3V4epi4O8RFtQcebKmuymULGB5lX6Ua8XiWeYH+9sbbeVS4h1Ba1pC
8k2lxXM5sizkgPnMKjmHWE7tYvCfu1ZBeSLrpXpjqJXjMye1CuF/Xt1lFyFGCbzFoUJ2Cy341iJD
Yk9B/V6rYr8HSLulJLoyMeTmdApo/GN+3l5OTElxo1SVxnLFFiCuiXaUDf8veZhVre9ur+FaeKI8
o86JO/13ykGXY1WWUEMTAkw5SGqNHyoA16S5s8L8fpq0t770f4hT/b0qBzfR+AVy/6GOMmUjW1vJ
aEyqBSZoC/yr1eWrmmsnbtMSWqOVmI3ptAguH42xCx6zOteeFUpwuwSLAGdj7nMee5nnkr+DuuBp
hDMFZoaXc9enSWwHc+g4Jmn9AQVb77GUJ9CygF1fagvVkCkp0rcWbKuNJQtKQjFu1s3Y9FvX++oC
cMGr7C7qcUvZzzRWWxzUwtZFSOU5zbyDlQiwlHAs9n3k1mYPVaE85KqK3lP4aPjRI9zyXdnDLuq6
53jESjrEbjXyovfbazRfupdLpIPJmH8V+aYsL/OOCcZO3Aua5JYK9ixtiC9OAXNm4/tfF+1JY3Xq
xYaM7Qrlo0UQgREep9HQTK6KZSNmrG0AsTEwn2ZlH6cs/doZE7V5w5Rw3KlmVwBYrrUPoZ7mG3ti
JZrxiEQEhUisEbkXxyE0RhMk9tierQJ/j6T8LVklwhoZKNmiDh9rsz362vj6z4vMUJr65/F8XbqP
PMiv2HIpriInygP+ncqTVJnyxrNhbZG5kLkRacwQXJZXErQ/C6tYeMVxFiEOXd8J+seK2kuE7KZ4
qBrhvhANUPGiA3x/4wuvBFBSAfoyBikIJdo55P2V3ElimSfllCBFkLTftbB6Lczou6cPx65tft1e
zdWheL6KdCHo+y4jmmEVedYjUummk/aiRPUpjZqcGzA/RZA6/n2/4IJKaYX7by4KLPbL1FGz94Uq
emV+jdu2kX/E7UX8PGk1IUzvjQ8K8KZjotLz3VjStTyLXarQ1gXxw7Np8UwX+M4tjvSqO1Zl91y2
Y/hdzpFMM8nXj1FeqQ6GE+HT1EqaW8sSTvdjOYFjBC8thOReuPMNL5HnVRvZ9UowsywuSUIrKyMt
879sFAxPrXvFVS0f9X1lsEddL2wIid9C/B6g1/sbD5TVEXUSPc4tSd/ywjSCfmrMaZxcPQTsnKiw
ZYN3P5fesTV/DUYt2lj6tS1mcY44qzSEtGWfq6fVPlVdLrsh0oJ0NO6KKf4udsg7Dt7H27t5dWrW
HI5I3lXKlpcHZ+7nxv0Ir9IKx8bhimh5KljdDxjA00FJUVRAaMK9PeZ1/kH9H6QV1WeVyc2CuH8f
VsELLTPX++jcesNHS6xeTCyRxNQ63B5m/msu7xZ8pS0yVQR76REt7xarbYw20+sKr7EAathdYsKm
RPpFb6ijfIiyT520sU+uo/vliPOf/xWFoqjtg1RmxAL52xRkexMjLIpWVz+5tZIg3LYR2VdW8mKK
i5Xsi1rMhiTRESmoX4PWUj/Mbim71muKjaldX9QGuTDlLqAEvDuWDTAQVbhdSHFxVitN3VdGJ+wx
1hI3jrZ+vR2pONGjnOszEo+8RczJCqyWetMvz7j3QNqu9S/BMKU7KBq43gd6iOoFuEnkeZJdhPkn
nBjLH09JL48fEc2hIAtSDoWbPn5opAEYtZ5MjpANOPCSXtoRJPPXngP+Tc/79nMpiQgEIHnzmkq9
BZge0fLZbhGuftM4uHuLDuTVEUdDFFrQE1IOJaash1JA5xJd9uDUjzlKJi1UXD3L4Se0cJCavvyp
1EWLVWUTf7KSMPsVBCDpEC3xXsSuC4+xLhofQyHG3wcfEIQaNAPgvGE+oViT416NmXklSwS0rFSf
fa3S7nL0Pj6bfRyeEgw20drF5OVcCqjCqZg530MYKB9SURk/ZG2Bt4moZXu5D9sdXqNbrZXr0ES9
kyoCFWMeK+rykp/SPGwTXLfOsCT9fdWCZ8XP0U364htedhu33xIlSVkKuCAtfzDU1MHFZbpUdn3R
Z/j2nIMxR3tYriErj164y7BjtZJWPxpdiohWOlSniHLmERNa8UVuygbFA1190Gut2LcoC/KRytjV
R9+4G4xG/lZ6kTx/Qtmpi9BAw8gw75JRVR8G2GrPmqQj2aQEhZO1rQGRqmkPI+KGb4FqIpxQyzya
+gz6WZ8aG4XQ6+XlyYAOOCreKvNdumCkrV/GFl5fLC/KNpHyWkFxaqOjZo0/bkfH6wPNHQpUbH6W
kRkui/DA9aIJ/8HuVY/wLZEmAwo91L2NGKxcD0NGRlY4d8UUSbrqZRhdpXvYvp6BPsiob8z6ERx8
dKIiqlSWVuOjVHXmwSu8dIfSfXYMPBlVLerpRwQU+6chNppnnsbIswwWfHgBS9GPeQzxxMYQI3yU
TVlwyzx+70U8Xb0UUn4UeRoEniz+js08TobYEEOchOlV1vn4a0TX1EFEe/pOImXZ1NaKk2IK+buA
O9UWWOd6+uTd4lw/IH2QZWkRoEMcXcNUH6ZzI4lffF4c8PM3YubKEDMYiWwIqL9+1TKW4lrGQV4C
gQcRAFBMfPCN8evtzfInw7m8SwnJyp8SDNngVZWxxQp+HFMjeg2QKMIQUmskjGrHUy4mT2aFytEn
I4l3CebIdhediKn3k7dVCbo+G3/E7SnFzKkRvIrL21U1laRHUEV7VXPQlH1zCqavRdAfyAHeb0/3
OnMgxzN5J9Ii4CwuRwqtHMIbblrIY6CoqQnNPpebb0ThT7nVHnEkQu7CvEtTaFi3B776llQpABzp
hibh76wv4RdJoaOHGkzFOSlbjffTlL1WWjXtb49ylTUwCneMScPWIAVbppdaonbqkGI0MFbe3pdF
xECiF7MtNh6Ea5PR5bkmPMMBrWVlehzm17gWBWcvytHFgPDv4qRmbSWT8jLNm2dDa5aukUoBYdk9
8KNAx5Sqy1wZS79GTg51HSBkaL2BCu2a4LGOof5BghSaJ8X4pI3mUwrMMqFfp+jNQfY/tVJNd+Vd
8hGgSXETyA4ijTxQw7oZufL0XraoGB4SJKZK7HrrvakJdiec+Q8E5YXGjR3LkWOiLd966TfV+JTr
H0U/x0A1dFr6SHP5OQuyE39TLJ/0WLmvklf+JR1PkAT//csaEvckjzYMJ5bRtm2wlS070XI7XIv2
4VB26L7gEhyUbbGxida+LhUV6mnWXNxbgnI7rxE7XJgrV65jJIDaElEwOd6qoclXjSm+LnDDP/SP
uQG6eJ+UNXe4F9fha468+76aBmGH+QlgT4yRdwOethKiFRWeZuSCAR4Hd8owdMhl5DIKMbr5EgqD
/7kehPBR0AvPrqZJfcCqz7DHRkKTyE+bjXW5ilLzD6ZpOmfJwHuXpSZ4jsiphKbhBp3c2E0mIrSo
n4ISyLKAc+FGwLhuaM7D8XijccewNDUvg6JmJdnI7YdSVDb373OpFU4Clj6vXR/8Vht8v/GvHJ4q
vUruNVggL0qQ9B+Apqg7T+yhCXEDI1MF+9BOg9B7yOs4/Xx7U67tFFaDfhj3lAor6vInRrpXxFM9
iGckyp91S3qrDenu9hBri85yzzkT7QbeD5dDWLVvZVUcmS6ty2NolUdTyV00Hmon4hzcHmtlOvqM
dgdDSVPgqvyAKzF2gLmiunla9SdVrhunzVV94721EqN1ESyPAdh2hrotHkJTl0e5kGema2BT7qgl
zDDsFXXHkNBU/A8TwsqXB5c4N2AXQyVyaU1GwlBSidEAwIKuUv49LvH5uXJ4iM/gwsUuzcvACtHh
UF2jBrJdidovfOhPODFv7IO1VZtRJaB0sFOCOXa5D8DqJTgDA1KuQ/zUhTHsHpLWap8yP+92t1dt
ZSiDchB7ACzdNeNC7enURygd0/8bfvnIrs7qMwdT3sLozD/5IvPipuZYU7/motYBIF1OqTF0bBOw
J3bb2YTG89Eumul+adocRlJhB3VOmJyoJqLf+c8zZDzu1BlfS5xfnFu0YJosKXPPHU093Zsd3iul
aT60hlltjHQNr4WnZcg0kOcSLuXjxVAR5jnhSAfGxVgXjCu2mgE2zbV8rtWIu3oy/a9DPkx2hYnr
x4I/PTUY2p5uz3ceZLHSMHVn/hRPEV62ix/RJQjwe0g3uSb+LnFW04SzEI+ngY2444OKps7t8VZ2
kA7iw+JhC0j6qr/YYlCiG15luqoWYjIwlJ9QiHnBcOPn7XHW5gVCaeYi83CXlrVxfL8HAb3a4ky7
D/QjWrI/fOTp+6x2mFeiYTN3e8CVaAz1CvIyU+Pdt7yTUGJOBdOzLNeqqClmYhjuiioy3jNhGvZd
qW2lgFdlN3aPSTLJDMlozWWLWAp0IfONKDvL8he5LV44CWWGCl5eIdPQNjad+v8yQ1qK3DWqRrRZ
hEzMREjLU08HppuXr0OaA6vHJvc81BTHtHTYam+sbRVuUJ4jOInNgeAyCHSCgR+0FKPqRJojSfid
Tl10FyjVh9tfbnWrwOIChITgylWfLFBwkg1iuT+rUvNqRR1CSUgk9GP3KBb+06Ql8kb+sjbgTJ0j
YaI6QGnpcmL0wou6EuCttWrxGLbeM1ruWFi0auaoqPfZtdFsQK3WNic9JgPmDsEGwNTliEFrAli3
AtP11JGGlPReJ6iDWoJ4lyTtxjZZjWsETm2uPzPHZZIsUDO1hFA13TZ3yTUfOv07UvK7pL1PpU9p
/9Zg6iul48vtr7g6RUDkc3mOh8CyVov3RwJtWOrcKZ/uKJ+gt4RT8GAdazHfiJkrG5NqIDe6pJGo
kH9erqYvIuYLpbRxE4QuggwJ+VRrXQHBio3rdmVO9E1p4M/1bqqPyxMXQa1EcYprMOk0H/95PaTb
U2Z3gxcgphWi3np7Ef+wZhfXAU030LFgJJjfEv6B2Vnee2avuqDmwqfS8LWzFTXpoZDrGv6M4T+q
kxhCqivwg0H63oHbqtl1X+UPQ1wcqjhzJrVDXs2Lk+PE3f5VVBJ/l0KZ2mL5rZwichH66JDJgQUt
4SPSlMRdACwKQXW8KgMk0pPizoDabQeDcsTZR904tmsbGygF9VmVK5sEaPE5jAEHZ3WuB9XWUHz0
u0YR8HNWylfiMJpzEJqgqSP5jrBhhVavjWeK/qlAK2Ujd13bf7Bv5ZkMolzjB9IkrLXaJwvDOeOb
Fkvf8jj8phThr9ubYW33kQKhUkHbEXzbIgmLtb6PpbrOz2nT7GKjPAqpsuukCDcxCebEfxhszpTn
3JKm4+JMlXy3vo102U1b1NjytkU2tbBGJ0AAH+8m6pi3x1t50BhojYCno7lDnX0Rgwc9TxFR0xW3
xVN1l0W1d9TFpv33atDFKPMl/ldvDNlMTGVqQXWrvHOK6jXVPt2exlqi/Pc05j//awCj84A4GnEL
Rat+MRBoxbwq2ssKarIFyLjC+kbR/kShYeNzrT3BqTyBT4NxTllyeTmHWua1nMnJRYgUwEjSiuk+
Hgi1udhXP3Q0MtDy86w7/N9DmiUd+su5VaKLLIq215njPur0YY84fHVXWbzLdS+o/v3S43cBFyQ4
/BGXuVwbNTb8yo+yylUK/0NdRGiLDC+Ayj8YSrdRj1v7DIis0BviuT/jvi6HGvyRCy0TU7c2vV+h
XB00FaV1KT5NDWr+bft7aKTIHkt5o0S9FgM1ypq0ldnJ4jJc48gudF2ii+5QDQesHkHY1CqyaPho
ThOWYDEKbLc33OqIZJs0OHjZku9eztTzlTEepAlUGb5suBbIQ/4d5U/c00TDw9mlrvYofEUbl/va
+kJ8NmZECDNdYtlyAyBGUVrxWQ0xN61VpBVwSNtVNCGnfPwyGtqdh63IUKYbA6+F2rlvTyODIsFV
mCjiGjGSkVBrekrxVWqG6L0IBpqlglluHKm1cMtFT4+RBxJViUUETItkGHypBc0TGb97akePZTSZ
jjFJKCbiarsxs7UASMUdqIA+w+OWDz9e8qrcmL3sejn3tQZs765P/X4jVVqdFIgVuFIon1B7v9wu
PZYACrV9yR2B2Ju5/zFK/cKOoXKjNI2E7O3NuTonCoIzZGXmqCw2Zy+F4zSZY+pi1/WtCbUPcdl/
uz0EQlL85GWKxMOL4i/8GhmC3+WU4rKTvMQMErdQMSVMu8KytRKbTk1pxaMwqF9x7LB2VUE/OtVU
HApkzKvTafyeo6PveIqZPsid5EZ5gPWkJvoPFHB7p8gjyymjTLYVgddbGWNvNuH2J7aKvKsHubZH
gxZhp+axk4zCRyjgP/xBho8bFzGKzkZhhz6qA2qZD3uxkz+SHWaHoWhnvTxcYkPTSu7rESorvES+
QJN+xOYFKnlkFns1RYlVjlAksYKscBq9xEa40PWdz0SdQhNUx+g9tH4rpdqDVcApMw10dD2idIfx
UmaPQqLhZZVktBiU0qlD/3Ov95h2Bd3PRmgxu9U84Oj1AC+xMEGry43T6ek3M6EyBh4xs/uO/xfo
5n2UoBeZloLoDFMs2CkOCXiuuuGQfe7L6BXhNx15j9Bw1A7DA6v7NZJq3hmFIdAGHH/qXf41QTvY
AUL8M8mkL3gyQfREIWjocAzGHeSz2QIez7WKT9bgGugl4vsYgIakd/REzfnB1JEVKOqenuooy06U
42hamIKNC6BuC2Zf2aVelcdOEz+gBJrY4+QFh4pXpD0NkLAFSx52secLlPyyt7SedDvssS+NJBUb
Jy+T7wGvIIoiKWjT63wC9sVzVRnfoj4AHBR9TBNLe4L1gM1opOmYi0Zv0Eg+5pklOklPGTnMqicZ
ztchhpJ7p1RDtqtab6JaNdR35ZB9pSj30W/16W0SSyAeY/hB1Ua8NpvnCCPEV21sxDsklJ+sQngT
MDzp8/SJlhKKprWC9Wo96h+LNPwipWl99gYMBSQxTvdp5SevUmDFp7Q33S6arX5MCeSUFt4nQfpj
qHHN6IXz3PTah/0YMG8mYdAIu/MC9CktqzGcPq+k4+0zuXIiKYEDzzBlCfbg8hbE9cTzgTmorj/Q
+LeNIsZQpCiafRDlFI+rCllvTdpqW65cDTObD/yYRSGGZv9lHPC0wJdyK6pczeyA2ZS+lCIfHRna
UYuMeAMi8Qfft4g6NFbguxCQLMSzFoFUMhs4SRP1aqWMq+cgKgt3CuTmU5zXwY8Rm6dnPW8xXtCR
zZ1JP5Vdl5XymA1q/9QaA56pjRHclx5aTZWcwwMSphhpbVO47/WiOCV5BXirqYJd12vRUwi1Yydk
cnqcKo8Gi954DreF/lhgAoqpRjjaSaZJh9vfcS18/x1ZF9kyMuiWFrRyd24606Fy/t0PcW6+PcY1
wJPS8qxAMzcZKE4su4Uy3XTLKHzNnRlRjW/cK4PximLrnZ6H7zTGoYMW5q43xD1Nj2iXxfJLQwzC
fnEvgJLe+Dlrm4gyKN0bsulZZeRyE9VahxkwGiJuqDdE9xjNektLgGrEiffvlyMMFqqFkFhmQcDl
flV4jZRRmZzRtMVKPFYUwFbxxiCr85krrnNpd6ZlX86HZGMousxSXFSvD0h8cOVYb1Mmv218xfnv
WRwHlAL+d5x5K/397vE8M26FiLwsTr/qyHvFwnSOveg3kj+/lAI52xKhrdakKY7PhSAZ/75V4d+I
QDJm2QIUFC/Hn8ac0rwgx+dOCX77NfsiHP/DcTBpIbItYNPRWl2spYqbYtAJfkaZaXRoxtetsPsP
y8gIYK8omJnyMj3TW2kUxsqXzkaOUFgUnYGtT1wZ9P2l5pNYl+CeBxudJrBUGztlPszLLzj3R6G+
ImoEZOJyBTta1rJnCoIrBdmZ6kJpjz3AWKU55VX6S1b6TzXsyI3jthJhZnCspYGWp62+TBCFuLTK
OPanMzB2fLgs6acUhvvbi7o6Bp1FWgGIN8KHvJyYpIvlhAhecK6CLjxE1IwQZPOHt//bKPLlKKU4
9AmZQeZiYLgDozGS/9weYeUoz2I2sxwrPZTr1J1Cudwbvn8m4zKcIkx6/H47AAfCpG2cptWhZk3U
uelGeXqxZHqoGFQNYsHVoyw8U3g17w2ov3c9XscbQ618HY4te06en+q8nC/XDaNwMbOGOnOHrgG3
OvGkVIaNfGRla1+MoV+O0ZdFHE1W6LkI1X6q2+yDzF2b9+N7KWudkwnYQVlb/PW1eVGVhIRC/cG4
rp+JJuYBaqy7ZYG3ulXgwIOCuLCxemslUNSHlD/MDM2i4nE5NeCmVVG2fKTCjB+9IThGGE0oVeuG
gnHnmf5zWQkvJuB6BOa137c3JF1J/vZFzLBoVBq87ci6UMS6HN0v5VK3AFS4uSQ2T4iVK5+irJAd
kjPs5Lz4qRGdynyMmxKLxajd5aoEj9ucPqMi+0uG1o6tn4FHjMZzTW+6lsimmfYkT49Z/htokmp9
mYqut03/BbOFCVkTW8fuKxPIjP3k1Gf6KW6lhyEw4U6pIGsSRHh2QCtR5wtxOgv9ylaVQpk1xsdj
rJWzvPoY7lJERFC7m83X5OdRatOPcgvAagjibzKmWv6oWw8gq4ouqhxdjtWdJBWoOhkpXpRZUz+1
HdaNHW/DJhflN0/qxUes4jGfO2minY80rFTxWHbWT/klHXd5kQK1EideKJ8zTyntoIHrBlK6duiX
t4cCAqtdlrv4OOJYMJ0Nx58EhyeJlu26Gu4FxlCIrh/MsYtsLxbLvYkjyT6y8K0xAXsTzewxfOjN
1NtRscBlbnzCP3YvDvFuqr+pwlM0K4BaUoLZRYE5ld7q78IgKLybFBR0gYfeh9aABVVqaM441dZR
ZoJHGcEclPllzwaLkb+Hcm/txbCMHUCJiTPK1mhrYp469MSjXT5iZCToJroojVU4VSR6WCfgbAuu
4OtIDf5RixE3EHkB7aYCq9aWvsUbBHvpXlDU7liO3uCkpSU9l+LYY1gmdju5yXCwsCbY0xVK9Mwg
fQOs3uxKMdPxeI/g+sIj2yPtkxzMMvJ2mtFPB2o2/Q4AlkUzYBihAWHLEOdN8yJhMn3oyQ4wNG7r
x0nuxUPdZxFWXWn4oRmpXmFCKtlmkwh2oaCV7PMqY1PFmqNMQXjfp5HqmnWkHUAQyQecgvPZqCTH
9cCXkVU1yp1fl2Bx8lpNdnAGvG+zSPFuiKzabsyxug9ipdjL44BdRpmCnA/Ak5VZld3RrIZhEFi4
teTg9ZrCiA5EzeDOb1PM2lJse0TeCTt5EMsDoo0lstlxCS4Qu83doArevh/18QvyMalj0Q/byZlZ
OVYFAF+DgwIJZGidCA3fvT/E2GCWJjVeJcLsS2gUTDC4SFIyDyfSsbDkeWFg/2N4uBuKGGVpaXBA
h6rE19UyEHVVHs0CPKpY5RiaauWA6J+sOmEi+Mfe09r7OpS+e1aqfpS0TH80KBXacLGgL+CttKuk
ifaxgU932HaKI1CYOYbQYnZ6LNavYR+Wu1zOetxeqCKaY1Q4CS9gu5B9fWfCY3HaDrehHO/ovTyo
2c+WEvYuzQL8KYQwtI28SY6+mSUO+n3dvlAmij9mXnwUc+QRMfNN91KLnbWqiepxKjCciNs6fmoB
op0Qrg2eI8KsPQklykUhm6HzMW9E6dBCwKjDmBndgV05dDjV9ADI+9EIHDAq2EXj52iXbZ/vEdUe
jmkYqCdfQkrCLM34aKJ+ZKPJX++iSFbxicaxAI+G+pRl4a+gRg1ZHy0F95swIdPjY+QV4k1WV2Co
2eBVPMUlbjQjLimNAicW3OUeeYJmX5YdG0NJ5L1i5uI+z0WsXWIr2VWZaZyUpoFFalZII6ZwDbTZ
ICWIA+XlfyhPIIobK5mL/rre/M7EjXxo7c4FWAvkVjPZFMvXjVZH6RSinO02eYJT0miLHt5Cv0Cn
4pzY20IUb6R50lrS8veIi1seq1FF6uNpPFdK80FgxwBrcb3UdDXVc2JzfPP94EGzenwfI9fQWiI8
7/NZYM4zsVWMdrdvxz9J0vJylMHwgM4ia4M9cnk5ov8XFmqoGW5YgsyzVZG6lUz51VUnc6AZaanC
nsIPQhG5KAYPxmBUvCraZOdr6XTni1V70BN0k626RD6Me/lDmA8G6gqTYEtjkzoGkP47JRFGjMAi
vznf/v0rJX7rDzphTjlhmi4Ss1lTVy+EjKSp0fF6Mse7JvRR9O73qez/8BPhd4mrYjVEG+OufkZS
dfon3ML0sy6XTTa9qbWsTnObKf2FNymmuPmzlpgb+/OaKIygEWs8C4aJlMKXEFlZb2DKZVXKs0DC
4DvUWsueihT4qmLh01KJXe60RurZbY/jCtZr+ROW0M0hqLxpSzx7dc5Qh5FEm5+vy9a50ORmJhaB
5wa1hTVjWyknr8DOZhIzcyNj1OeHyHJbIl4I2dJEWZDhLtd3FLw+l3nFni2qdxizzv6uqCU/5yqF
wd2QNKX2JIex8LMKteazlQvl1ynomrdJwFveDsMxh3cUoTOVDARb0zNfrGHCeyZrMFtFRsEuUixM
8x5l5CxqJ7Dp2PLZVomsvT2VMvmKrJc4WXvHQTJjMIRlkx3GMcSGScwlKL61OFWHIMS4BzMnT90V
nS/cRWnxOUHcmbZloFLkTkrpJJR55tvYfCflrtfSYrIh3vqRQyAOuErV8FBT3T53QaScvWIwkECZ
gn6XSjgzl20g2RmWJw+62mNpi0afG1IYegnTAO4eYItDNOb9TvFGC6b4qJ8Fye9+cxkz1ugLG4/v
OTYtP8rcMwTKSzkRzO3lR/H7MO1GrDGRRrDUu2AUm5Puh92XAgmie70MlY1W7EqFFhjL/443J/Z/
lWv6plLraBQ1l4D5A1jqQ6NmBg0BSXHGof5V9dVG431th4NUo7YBTkMEUnA5oC60Q+SnhuLmsHjQ
y1Q/obhQ2CN04ttha32gWaOMIhBbfDFQoHd0oGvBdONx+l5EPkZh4qdYirf6rn8A48tPRuny/w+0
uG76VJNzK0lMNwrkJDlKY1merRhHE7OUpe+YH4KyEqz+Fybi9QNyyfVDGMjGE+Jpog2/JjkWBJJn
ztiwGzqAKyqe3/coi44bler5Uy5/J9SFWbFQkuGhLRakwZlSlfNCcAErkd8KsnCass2wsrahlD/C
tACs6cItLjshzeuMXkh/Rh0Ry+u2JOHE0kEwhKOmNmghTeFGi391Xnxfjc3E83oZv7U0TSeyGuK3
5P8skUGcyTS399LaFagQKalQzdWJ5Q0upFIiWoOsu/TaYhuayU+xEh/TsFGJZ9iba+ZpMPTAUYUt
3NfqcsKLAtRJpRHE5f/j7L12HFeStt0rIkBvTuWlMpKqu6vNCdFu0Sa9v/r/YQ2wdxVFiOgPmFmN
NWtmUsnMjIyMeM3H41LVpP6dbaTXZMi/UyqMV4MdPtukyitVl34PZne4P9W5AQFbjk4V8L4oAn4c
MAKiqGDl0l+HuPzc6uYmU3EtdCo0LTF/lCV1ods992lZuJGMSJXkhishrLbFE6imfSLHf9xCvJje
cAphg4lezlfgZZ9GOCNJU7AQiGYninzmyNCwIGxNShap3ioRyALnojaeC9lUhM9K6qIYWhfxY6QV
P92W98z9jzsXk/i//P/GnETb0XCn7iFzXMwsfYXafQxS+bM0uAty1LMpzUjxhIGpMth01wC7bhrA
Kd7ViFrc20hmjlJrU4nIcvfJV3G7y2sevz3/dOVUXbJXpaZ6wER0acKzZan3v2QSHDt4z4EpgwVU
+yxcGWn5X6j0j0Uuf1U69UU42e/CxbQOVb/E5eK//7nnLlNgw4AlRwLG/wAD7y+31kTwyevxP+kH
B2i5qT0qren8zWzD/1H3pbNwmc4tL+LYgFFU6LU3+FpZpk2kyTx1moCOK2bI3xpvtAtX4mx3f2Zz
jyr6AmOXjGIcLbPJKa3jWi1HMiNae4+9nX6lBPQrz6ofmK5ui8J8LapiAdE0F2bhe4ymYiBsbxpI
uVHgAqjqwRX09xnww0NOKP8/LBinEUzY2H64SX87KM9FlmrBNa+9L4VZnYAy4SXufPVs89v9Lzi3
N2gF0HejvUIiMolzeV60EqZU4VVvJefsmlGEuyCdPhwXXfzDXXfhNTMXbgg1CBJCUhxxRB9XTAjQ
GWiFU972fnaxswGfv/Lln642bL0lMuTs3HisYSqPsMlNQ9HGdaWPnQQHnoqOMfxQXlfFquvtk7Di
r/e/49xORIsDpaPxIXHTLYoaVH+quPeurgyAw7eHldGUp8gaPjPb9ZD0O7O2Fu6oua3I1oeGiZIZ
1Y3Jy7Amscv6llZBqpcn3beO7chBuD+vhTGskQn6PnbkTtqaHeIpQzb6nMVcfq68EC/m1okNweMW
M9FbYFlW1bXsIsp5bdzaXbmakzx0CHcItSqPUYju6P0pzYUn2NxIH8AnGiPHxynhOdeXBELvKlM3
2xVZ0I9gA+NgsnQLX292KCgGYGxBI3IPfRyqGkosODoruqp4XK/sctSlzn44Ufh6f0pzp4pOL/4b
NKfUm/5U6wKGAnAVvaRVuu0M66q4VLZkLdwVhQpgIB8Wks257c568XphXpDjJxOT+gqIQtj51zgp
vqgDhAmvSb62cvHiRv1aDeyTL+ole7bZWYLUQ7GeFqk83e8pktLDSO+8WCnq/4GRoa9ileozepDV
vhXycC3UYEkrcW5zOkQrBzFea0bSM1eTisqJcUGM4slP9Fdfl4+5lWyVRvlyfxVvh6Iyq5hvMAvs
Jqcf1UYnNfSNghKk558sWbqEcf+pEQpNGtdayI1ud+bHscYFfneuuxZMs9B97yq0EFFUFGReVNNs
gLMbSwy+tzTr44uLsUBxUsOm/Ekn4ONYidJ61BQMWsFWBfTua+Nju25DFI+8DRc0vtD2TmTtBQZ+
RunBei1V5aWsbWQAxgryYXT1KNA01Y3HAS/lPqjXsafSp3mk8U9rGTAA0rJK+ZfIBIR5JQff4+Ck
GFc1ceAqZVBgrJWHw5uUPZuYVdE/4v/VtD/H4ZdC0bYphe/7K3kbNZmxTppASkK9c4oyUSUjTIwS
gyczxn5dVY9YCH+/P8RMSskYdBthPmg618C4wu9WMFP7qg+Iyhc7zjnj4M5sbZOHWroN+0R7rZFu
v0jNUP9Mnaj7BYGzONR5kX+9/zNuzyRiyrAy2bhA3G4k/riD4kQwy4uC8ABySigpKVLtbwcXp2a7
HWhuyfQp7g86d1BIZHmW8LZGoXsSwbu8RNUol5sLTcbvst3vm8a9KoW+B8vwz75W5pgcoRfDHBH9
m9ZPUqGD0TMg3wFwEc6fRt6JpN5a1W6gJ1Yn30apifuz08c7dXpeyNd5xFP9RFdlsrJGM+r70Qy5
UIM1nwOJplRcKjLtyV7pAdwGSoThWoHcn5T1qzSXh7VDT8zUzpje0Y3pnKauVyYGf+s08yT+14Fs
bFUjSp41rJbxlpVpotpoxrel1W4j5Jn+ljWqXqWblj9Gv6pHyVZUvOGR+vlkyxJu4WoETteA2Rx4
lfraYEN+CDVunVXRfwLZGPwnY9p+hWYmfuRSIdOgbLyLq6T6z/sfZy5uWZSoicSjeNx0OfQuVh3w
QM0VbMwJzuCx8NM/USH++z8MYyKMZBCzQNZPQlbU6xHfKwLr3mV/uyz8FcjNtkj6hY08Mxv8XkAZ
QSAd3bMmw/SxFim+B408isKTO6S7zPUPCKMtJIozw1DwghMB4XhkHE8SRSmin+YW9nAZy2FQ43O8
cjr8Vgq8RRdmNHM0x3cfosI4cAKrn8wIZHMdBAZVqBZr5RdbTYOdgyXSVw6ZtPG7xF84LLNTY25U
atgRN5kPmhDwYL06uKY+XYiy051V1vsvpiUWOG1z8ZbUg1IQORbjTVUMYtVTuPaT6JqkPa3iQn1o
SprQ5mDANjTXZevtVS3+TTMXG0Ql3f3zhgR5NOpogAtFMncS8rgmQyUfLAP3ke6LlPkHNVN+56Ae
7g8zw69EVpRnIG/CNxmZMd6/u1VgJjoeMIDk2sZoo6htTmmvs5MnA676Wio177kLAnTdTOCLUSmr
u4He9q6WKkhUomvReOnDTRPL6lryuKNNN4iOhu7jiRwVw0IOM3PL8lt5I9OARs5/WvEsQsmo6nZI
roTnaGVH2Tmwg4Xn/sz9Rs923Mtjd+xGAyGxnXqQJMu6+pm80ttipznpEVYb2DyLhuOSLdPslEag
OF4fpi3rk2UeIrmK00ZUV80JV2P6Y+f7hRWeuV0QrqD6DWUdbOMUqK3DNyiNzqXf5TQvUVTvA2J2
4ih7zfneU8/ga4NLwjNMEwt7+LbGCUpvhBGQKUANnVbeG1eLGoJBdA0Q1W4AHKyAI4XWKixXbBW8
IhdmOsaayT1q8Dim9AduGY7o5GP6TZr0ThCr10zUyqFTQcuEauEDuGrAgjVWTxnelpxNbzfDPpb1
8FH2Ym7GIFAXouJc8CAsAlcci7voYU2OlafXplcEakY599C03po/vPzZDi6IXUXOywCQtLKXOu4z
sZHLRaVQT/aNiMwk7AcY//pxQEc3iOVhY8c6CBx/FMlckiG9HYjuNGJ3FMzJyG4OYhD3baz0QlzN
QH6ukZPu+rNVe1/vr+ft1ULTgUcIqEj27Y2praRJwtVHU9sEgvgjuXEGfV6LaGJKMEWqLlrYrjMU
UpX9OqJxEXm4lao1g6bKVLWEG6bL0lUHlrkLyBWfYTCJnRGq8Ysd2kgFxGbyWUYOU8hG8lAowS9P
N9tD6Vf9Nhh88SqGVH10THUp9575INjZj4hUGkz8dbK+IfgXNUni+lKY4Q8zd9D7Kv4UIts5Tvly
/9vPgEl46r/VS0ayPzJLH++FNsXgVc1t+VK37bPQyhejbP+mdr8LSwzVSlP91bbVNi7jiyNL33EQ
OJeWcnCy/sxz91ebgspZ+EXqzekefxG3MaQTZOSnKqRKjoxs3nbiAtL+YHnxdycLXjt3eDSd9kXr
uIRHiisPgxo4S1J2x2jwFgpXbw+NjxGG34DMGpsEnUxlmql3dUgBIpYVMCG9e/X0pPwvUEDm6XlZ
71A7GrZN3jfbxC+izzV+DGsHN+5d7vX2c2s4wQY/eGQS1Ez6ZkHR/cI021NgRdVa+J0ZrqK4Uh/6
xJG+DlbX7NRWaOciNZJTn6rdumoUs8OYoO++ykFi7Fzq1UcQAeIS9lmFd5ebf4v0CrXv1gNA1yn5
NbMUc2f1cb/PujLa+HHq7LJ6KNtVk0r11W4VVDeaAahdOSjBvmj7aB8YTXJGvq4/thjsPmSDln7p
Yi3YSGr42g+R89j72IkrobSkHza9DGkRgaQ1qTDRukBJYZJLViiBdqaouie9/uWKlyFYSh5nBqD8
R5I6WrTfwrob1ddSAdLgaQiaYuvlmrXNG32pTDsTHRHxBtFP7xIdnCkoOAjcoeA5l15813yAm4wY
hNKmwP4isb5/JuZHGv3puKRHVvDHQ0q5A10Tr9EujtT+HMLmT127eyNaYkbM3GbcJ+TbzgjNobI5
WRgts2wP1d8YKEny3NFTSo30RHBIVqWs/JIU91Vx4qNwgsdwWLIdv8FYj5n+6PmHxw/gTR41HyeZ
DKnTeLbvgh3TjoAE4KhKqx5fvApoajpEe8o7pKcb0/452r8p4hBW5wiV8fvfWp2WQMffwYUHKEul
xXgjZN5UvG6ByTjnWDNBIT9H9dVCJScJ9XHMIoNd2x/UyN5aXftYl/6hQA6fahXylOha8t/md9bu
b8oKSX8Iop3z9p8PTfKFf5Cl9SFQFoL4jWzj209GGGasEJOCTROiAAKuV0uyc+7T3wREfmbfDGsd
FC1DlmH7bAtrHcfKmp9ZF/mOP9rY3o9/1EjJ/m5yxLWltaYvQDK0aab29sNYVPYS9Hl+38c1bTob
9420cM9liKfz6BgYeqPWJwOGrFxnO3wkZd2nuFRUMjgl5wdWuCvNex3oGIxW7XFBKSDZha27C/LP
FAITp1z7IOg98Jz8bcQeQIO3SOAK/skkaduk3kKSN26895fB2yRG40bCFgJb0wtJz7qqqhLFPSum
9xAMjrIueN4fYWJ5G0kE2kpxF+6faUI9HXGMb+8ea6T5Wp6brXs2XQvskDfsVL/AdVxauUl5jmOs
4YbuZ+Qlx/t7f3ZcE6t1upPYw02PYOzRMvTLxj13lf9gSsNjlBvtqq4gZyb5Z6PpD8BNz4kZLhXj
phnPOGH6+OR3KANw+CdnX2li30uzBAaHUedQGmroCJ5JHpjZ8V43/H57f6KzJwZXd045BSdAn5ON
Gfe2BcKvlc6Cjgr6lVSAmPlf18heM90B5x0P1W9Lkd1T5Sb1Af5lujbJfLMqMSkNeNqu1FPzk17F
7a/SqqkheXWzC3zFfI4FsBkDUPpCsWdmcUjCLeqHVEZ5RY6XxLtN0Wmp4qdyLZ25U6+JKz3lir0K
0HdBtCb9odTmF7CBm9BckpKZG/cNumLRFRof5R/HzXLDywSah+egsJyLbgtja7h6uFetUnvMuLI2
OfxgGgxBG8Nph8l7f63mLgbyMMQVeGKxPaZoj0SPFWrevnTGTuiHWg+/mi5/7Hr3OB6GhjhGx+pP
nKqbhtDmD9a2RolGlA0+bf5CQLtJLEZdTcoFo6s7qzDt+3WmXZZyi7WA3obfeWM+Sr628DqZ25o4
z8DiIytH5mta/w9xuWupirjnyDfbbRqoyqbq7XaDq1K+L6mGbJCEpKLYKmxJKVJ2qCgG2C4ozm8b
/ZVD7XjGKqMvuwosqtqF2sTrtlbDg9q5JM7wY7aY2S250M+c4LdLk58OqZKC+sddUlbYlA6a7XKC
pVVbKCu8oBGgufp6vFAdmgnHGGvJOJy9Hd4pA7YOUiAv5cAaGNoekvgOXPh/uE0fHFtCvX9RVW7m
DmM8ogSK+mRg0/pgFxeu6HrWQ86KTSesjem5P3mUf02qdDe4KH454XZImk9Gap/yYMlycpr7ERrJ
Y4lVUO9H+fBJpJKjAvde2yEtopwS6e2PTgKPXMbhwr6b+6xMcPwXuTmQtY8LGIpaVbyo9i6NUR3V
yv6KavFTIVWfpdr8W7Xy9v6pnh0OmCzAv1F4Zpo8a3ZVyKFHLyFNnE8YuEACNi+2sI+N5PzV1GwB
hvdWiJlc4gR7KjQ8B95kTz9Or84HVSnUnt6F+VAh0Gns0qTyxDFoaZdYbSEffEUZqRQxhL6uiw8l
+maj4I/34DeJeVKctn4SotF3imrGP73ca9chkNNzrmfJIUvM5DWqwH6W7aAeIemMLLZWR1ikjbf0
89qNaw9AtKVA2cqxbawNrzOp2HQ2XnhJhm2NVjz0pSntySzDfTXk6gnDY3Xfi0g8pLWFnU3rkZOG
vEIdfah/o0tEca3TdXcro/WxkpXYPg8BBrYJwfqHp/jRY2bU1lqGnHLyMqTasbhVUXvlgVjjHrby
9KrfF6Xprkyymu3QuhoqMTUaBNWg7ttMzz9D+Om/plbYP9QST1ihSPBvSppVWpKD5I2MdG04UXYU
nQ4LLiXwBF0mbZJYrbeZ3oAYiEWy49OFeOBp5Z/7e+gN0TFZVFCrvBooUunyTai0tLhW7L63z3WD
YEteobzuVKumxlcY+Rj4FNtADJ/ayjji7XgeC3Gk75+6RcG6mSfDh98xBsd3V3Pu5y40MTYz+Hn3
sSriYI0qi7anPVePUjbpGtVUBSV8S/p9/xPMhF1GHutm3Bb8e3Jq61iJCsdv7XNmuPk+bRx52zZB
tc59iZWnwL2AD5k5tuAYCL30+0dAw+QlGqn2YMaZWl4y0aw0JF8rGK2Jekj0etOQN92f3cx1y7pC
nKRfih7gtFCQS77e4t4o4bxtKU8B/LJjXHfx8f4oMxGWmDeKOoA/oQM5ibBQ6YWVZZ17bjBi2hZR
oDxqgZ5ufFP+18otwRwVR2DW9Lbppk0f2AWkYT/xSixrTe9UFFWPA5K5rxtrobsxk7N9GGessb3b
kE7t+Ww94kVKjOD5BOSQNxU2CPCwxne05rj7+x9x9ggAx317O6OBNdkYdOlqOyqAGvp6fhnqRADz
Kg8Qwb+JQn9xovyx8dKFMWcXDhYJIYAuAJf0x1nKsTBb1SoazEzzfFvxdjmFimhPchiXC8n3/3Ru
prEG6CvIVwSkFZ6CHwcDKi4CtZLtc0H+fbQUgapsp6dgDxP5EVep6osfRv3Gjpzm2TTzEIquYsON
rq1t67vK2uiTYR0WVY2dkoIxY+2ZD0jIKU+qjZNT5YTE8SKr9prbNWvkA5v/MAhADWNU0xrwS/3S
KFEtVnBVwy+qF4uVSddl6+TwcSWjcPaQIfdN4aOlJtbcCsUKzmuA846+U+M+2lix7B2qWMvW6K+i
6OoP1aqX1XatFwa+XuFA3wZnIIwayp7CwGA/ur0U7VW7DY5J1IjHzAuSda7XwzEtXRhbkUFftiJF
ZlQMt+AKxFe1LbzHoJToMLa1xA0DcGxnilbb5sJptz5W6lsAyvIr1Gn3ACPeX9e0xU5N3wVbqXWT
B1RB6gdRReKS+WZxcmtMX4rSCx9gxQaXLEjjTSIlwyptSwmZ07Z80l292OqmT/43BJ9zJ6hWsixp
u1hY0YGOmLL16yHZ6WjqrAYNGKxWB8Mmtbz80YN8DOJIpskbwzUMYznepO7gIlLWZ1sNc+2d4qnJ
LrDbeAN/TNsgKlk/KbYnHWpF89edrDT7gaXc6W5f7vOa3mErSfYxqiC6ynlkb4K6gjqdGs6qDjPp
0QOJsuuFme+i1rZWIkVpLBChu/bgzBw1dxj2Ai2ivamN8l2aHDbrPou1daAByQi9qFtIpm8iLIkq
3WeA9GxHsHeTI6SkOYhuwHUghIX3WXbT9mvjkMqv70eH6bXxpuPxrmM3/ox38agw9Spw9Sy6Kmn/
DfsYsYLw5a0KOz7nkQd6Jf7H0PA2IMioEU5CW3L6HPHd2MwHeG7onyrDFilQ+wFOe/SMwP1SJju9
gqdDTS5/IMNGIowiuPqGUWysTDxT96tEYe3KJSDh7GcEhExlBvsR6lEfP6Oc1ZT8ZRG/WEr+Z/RZ
VET+6kneAZW1v5BMlu7fhfGMseX8btm0EP+etA7UK/Qv7BS7U68DhmjJsbKo28hhsZClz39KVMbA
QdD8mZYaQiMP5cKts6vXxmvHokURQORy1+hDLuyP6b5/WzQ6PMQnGYTOtG/bBlZfRr1WXpECkDdu
gJgAm3QBWjI7nVHfCDSyfCtkk3shWrN1GkEpKHA6qv1zJXXuqrPKfexqC1nM3IxgHJJa4H+NY+vk
JJN46KK2JZrwUV4fm0bJjr2jl5v7B3mGekNj8t0wk90elk7aNWYqX0qqn7k45dg/DRX8/Lh8LCuK
hTaiEHW7zp0fprPEFpsmGeOqwYNDlmpMoG44jxayk3JQRPE1omV5bEt72KqdHZ+ELKW/LD3I1qFu
Wr9C6PELX3duKem56/ioghehR/HxJBi53ja+E0ZXv+2eZM97NZLmoc+UB3+QlrpXs2PZ9EBVJnor
dZOXmtYHtieufpk8iExDCivHetF4qBalX+c+KDS4N7dAEvppGTSC1Vz7Xpte+nrDs7PINsA2yA8r
feMtiYfPjgUUjvuE7tJNgaG0EiB5rlCveEEd4lxDOLx+Faa3rixxygb/SfWWOLJzX9J8N+Rks/Zl
Xeea0sXXTAVracmZs5ZQEAzD4gvalwvBa5qNjpuTRgfgQjyiKKFMDmDQIUxhBjmZNi7cjVKdEBB/
KfXy33ci2FiCCifA4j0xea14kq+WTp0ZwNXqU1WJZ7tGeEiJdylCJ/cP+0xIIS9AHJDnNXiT6e4Q
mpQ1qebno2RsvqYSEZDJLNmJzNwx+CiOtEuawTzlJ5/N8ayk4prJaedbxUmKPGfvKbm+duyxEVRF
zsFSXHcpnZ+bGuX/ke+KYpY2bUwVueXQurHLq62Vxits/f5BGmJ7Y5QukmaRykWOxjjtcc0AG+LJ
W412L3JPebGWa1M9G4PsbkWWtf/M2uQuMlARgf0zMn8mzyjZarXY8f30Wlv5VtX6F1dTXmrTEKtI
Dikv/LvUH4hOzA9hU1HPRvTvY1wrVFHKVuakV6dt/+p+uy2L8tv9XTS3wO+GcCZJRKV1auR0dXoN
4ypZIyqerJu88hCTSbJNr+TJC13CJW/o2UG5LKiis7duaFtOTMW78+Pqaso1UjDugy7lGGYe6Keh
XuwuHH1t5uyPagYcfS4HNCgnm5jMVnZ6PamuehV99dxn2Ymek2bAFi7/4yTiEXNEXJ12VYdgVNqH
41+OdamdsX9zNogjr7vilyvFhyFLDB5uybqIxE9kIM5Vl34Km+RY+chKu4+a0ZzGVyEasM+G4BsC
0JdL+7n3tHOiWtg+munawq94IRK8NTbev34JbuNDm8CDT4JzQ0mj2lMYkR6nV/o98oMWUtzXXbPa
QHnq92gRdAe3aL9iFq9sS8kYkKHq0m0d9/KqLilOKnVvraOsx/pF73uER8C/xJb/r+UVfh8AS/Ji
CvVIAEy9FSoJposZCu0q/ELamH4dbJDRKjahBzTv/q6+qT2OY6lwpGgC0rq0p/UATx05lcg8XfUQ
myUDvASdywRomI2uFPEYJHGfrkJUcDUpQjA5Pg1W9RRo4fb+DxlP6GRlRjoppRewLuy9ydazA9n3
0XBNrpamrPPEP6o2eAklE+1atYOIhMxfO6Z36GtnIb2dOWP0JQAcAEGkGDhla9h+56GnHhZXu/li
FsWT6/81+mHd4dvZ53/vz3J+LDCm0N1g708bbzUky6asRHJ1pcrYcLoLxEqseu8KHACoYMgbvQkW
gaYzkFqb2vK4nSyaLFNcRSoNnmFRlLm2QaPsch3LCHkA2irXj6P9aaN1ybNteuUqrr9I3ULcnFlY
EFKMqtL/gRI0uQqsoqecgtTstWrN0wBCIk2S78g+nXLL3wS6/D2oFaRnNG9hQ818alLPUUgDiy9Q
8ZMNBWYjLwRX4DX0veprJfpuV+SuhItE4oX4wFPz6jx9yXp0JlWjF0T7iRSbDs30QdakAmGgbnAv
UEWLg+ZL3erN9dstOp5mMKV29zfU7Hi8/kZuKsjl6bHxe9LUukcFNjQPFVA+Q3oqnbNcFQtfc/xa
k+NJdZL3io1pE3Fi8jULXS2RPh95tgpLaJaD8a0qevl7J7IlnMrc2wwTG44HdWwQadNbKEUxw0pT
Eb3wdMqNtaP6yRZLDOcJU1IJ4UYr2KZVVkWrphmGz36Uio2cFOVzJw/OIoxz2jYlPpI4spAWEL/b
ypKqNVbohDIiwrncbp0hAhTRA0gsclvbKjo1PE+OtJWWU4Mz3dJ7Uqo4Wfe5twS9n3l3gGfjFYC9
xahSOu73d0UM3cauKY9Vn0shNc6Dk6ycIX0Gp4/uohdnz3KpR7uhyZOFVG5u5RFEo3FBnqncuAPn
5VC5TYVQLs6KZzsXRwhJwDid1/sbee64Iu6FaP9IBYJz9HF6mH9rFiEouWSat2rK8FqkZ818slob
jcylRMcYGwfT7Yy3Gt42sB+hA02CkqiRSUfiL75aBYJYmJkma7WIqKp2aLD+JiEL11Hke9tWM4Jj
S2B+RQWfWiqa2iu7loY1QA7zm1mmGm7AjR2vRFu6YBSsIKf+GslHWcurTdoM1SZOgZqvcoQ4UQDM
453ZWdVfv2m1hy4rqHGTtz5YlOVLHGcicG9lS+k3jR2xbzw5L1Z1LriJWgNsRO8aq1qO60+mizij
HkdIS7cdWqO9kwGiQNHoFCVms0K8pNlTYOjIUDFu8KpWrGj8FnswMObRqFCb1ERp7SnCVKcqMO39
/bWcC0rvt+q4ld9tVduSGn/QDO+qAsU6jmFjFxkqhu92+btM5KX+yezJAHDJgsJ/hAz9cTgMxYyk
aH3p0rvZ1yF1j5VRPafZjiS3X1Hu+AkGY3t/hnOHguOA7DxiCvhITl6veZT7ioZ541XWigyDkDZA
1VXqkGA1lko280ORGtFy43BMUwa36/LYkbPhIhL9V+gKY21hhx5mzp//w5So04wkCUro0/jiqyrV
hYTadpip+bZ0A6RlVclaoVLTLqXhc0EVUOroh0yR4SblQggT2bY2V67g0C5WKa99H5l0MZiXWPQ7
cOpHL1bOjiiPquHuPYG4+v3JzvHIkJtBcmfUStTpvH3cM3bbBoGTFc6l6jT6JkbVn1NdyHh9ZP1v
o0FFvZGM/tlXwckNoXD+U1sDawHeM9tCzjHf6RP9GkhS8Ar1FLRDKYuj7KE5t861uFoIwTOvfCrl
oMxp24Gcm1bt3C7Aob7QrMsgdeLguVn5YFbRUm/wNgLTyB1lBDQHQRJ4yx8/SaLFmpK7TXEFso9o
Xpju2tR9oKG3GjrxuEj0us0LPw43TvpdkLBqIZVmIxfX2Cmlh7CtjkGv790QtRqz63/6tvWopOl3
E1zEQrNoDh/OTE2qkhxf2K2TuwbNYdsfQk+9poZYm9iTttEfDVixXEHW+ROi8Gl62aoJ/3kZAYay
4xB7Ucfn/HjS3824UxBzVmIHLmiNQqgbtPAtskVz1NvgyyiIGMC70RykviehyfCq0szQWLvGcrLN
SutJaaW9HJknyTcP90/R7FCQ10yqE5DPp4kaya2d126DmHlty/jsGGvZ81OIc+G3TAkWBruNg6SE
cM5H/3R0QKdx0MPXHKhgE3KpqGdXtoA/UTRQEK27P6nbw8Y46KEQ3qkl3VjCBWqhhmEQDhc9zPwV
OJEHGosLF+Tc3ifZkQl+JFQ3rE30xUSSaQV7P0p+tpX4mwi5vOhyh7eMqNepAipL1/x9I13vT24m
tx4bKxDu6D+M/x6DwLs9GJFiYtqeWhdbkT4nZbvuInc9+G64ktv8W1426TbHu7oLzJ2eV99UzV04
BDNRRgMnR6GBiiXFjcnZGyzVJdqqsOS6fF1Xv00Freluh+1RLJaS95nP/H6sacmOlkpkRa4wAecZ
D6U7YA9eNMhWa+s26U6dAq7Ezl/AmO7uf+WZc8G4VIHRcWTLTvubTiMQYVLa9grZykYBv3keuvaI
3+mP3loqS85sV25sxKrYS0B/pnTZKIm8IEhRC6q7HKmDoEjOYeXUm/szmguZaCKDaOcZhNvOTQkB
2JrS69hW8c4UxbDij7jbpcULDrJrMUpkShEAqiXbppkVpGowliRhidLemYRMSeiSrBaIwtbmV2OA
ukJTRy3/UocUujjyN0G8VA5S577oqAZDlIFIT6Hw4xGJPVspk9Fd2sa0/ugGIUXrYYjXONLpz65W
lhsELtqNrAvxRZZ7+djEOfRVugNrdO39xwjbcn5k1ODClvoHo07NY8N1vUWx19uqamdupD7Uth2O
vpGmgGpue7GKG/vfbb0+0qAm6ClDyYxW0uGH8kg8EWFOaRh+8WJ5a5bZNje914U9Mo3QFCxpQVP5
4HyTrE5hboYpctCaqv6ceMlTNdbrdFz3HO/UR58MD3ssz9sS5zZx5Z1K6mCrusOL0lT8ja7EB7mK
FjatPl3JkekChAuhGzjNNJMnwa41g0RCFroA8No+JlF2Sofmv9Iot0kaHmBZb/VE/6y3FYr1QHiR
4FGVdYAsCZYGdEgjzBA01003I1oAg+JvOk7nP8PMfq2l6BM14j8IizwpQNBELoP7FRp8ce70Ss2U
jSWhu9zZWr5xG3RmCznYZUb0MzIsJOUMDOa6Nfm2typRxU8zd10EuBD0yMxBPfC/hKHVrMtM+RnG
1j/arjlkvIQl5e19hg6GMdneoJUzCMx9dkXF+txG+iXt7J+lDw7p/naYHN3pONPd0Ns8n8Kelgwo
Yr7JGTbQ+EdkFVvH+Sv7vygn3B9xGqTehiSvAmOOLCrWUpMMFpWxJKk9my5QPWK/XxPjG5pMSfLX
bD7xt3r/HIVLgiJTFjaDjq03SpujdL5101JoHAOdQE/2zkHT1Jfca7g99U7deHyAQ1VZ2bHCcWbb
J62xx3Mj2YDjQpbDxmIx6MpgS0Ms2spuqK+zWMZ9oNeqhXMwOZf8wvF6GKWYYNgiODDJCBNh1QN2
R8MzgI0qQ+Ztry3dtNPGyv/GoNOv0oukRjiFvNiA2VKS3viaJqhnxc1wxF+pWTlhfRFpdgiG8iCc
CJcPe5d35jaz7YdeD5DxN19ls/3lW83GyutNGHcLUWl28v//D3vbM+8Snkw4QMiLqH+uoyG9Gnlc
bEAgw0YGpLOQ2kzCzfQbvOVe74ZyjaEyCsD4V+TZMZ/Qr16nLuRvs0PguM1egxZyYy/fSJYaSnTY
rqhzj6cpy8vt/UN0e2zZLBT63rS/b8+QGhlxaGS+uJbi61A9C7lZcVDB3volnsGNvDHUT/dHnOak
//tu4GCQsKJNcdN1jLqqFmi4iGva+S+xErsrJciPYR+iX6oG6Ki5zcp1tSdI9AfPdHYOve37P2GS
sI2/AI1RhbfFSOFgA3+88tkLRhtCHXnW4jj70qMvsy8ppR60VuTbXo4WZYFmvvL7Ad8ktt5tlVYN
4sbDGPTqYVtH8pspK00k8GES9z89M54iz99Sdf7pmOHx/lRvv/b49hy/NDhGnUL+5FLsW9sehKdj
oBsa61rJqCPux8uaP6xeOgBBgrNYRCvgAojiLDEkbwPFZPjJpy6DuJD/H2fn1Rw3kmXhX4QIePMK
U77oi6T0giBFNYCE9+bX75fsfZjRREzH7kM3RakKJs3Na849R9t4RceYR19Rk3znWEqG/knV/Mob
sYA4Lgv34GyOX4GcaF0vqLR2CcRiKSECA8XDqtEP0BmCHoEVXAqiHc37fx+k/9hmPCS4PQqRlJAw
aH+MUe1VNWj6Vr/qE039RrXdemR+/8Es0wPHsvqXLLRM55BYpxNXloxoV/3DMKvkdYpUEdO1NJwf
c6FTZ0XOx++6/iOJ9V2eLiGPEsxw5vWjc1RctP205a1x2qMT5w+inS5xbaZE3c3OmIC1pJCQ+Dx4
OCPlAiy1OZhdc+029S8a/J+nUeMAsKB/iJeDW1G6mMlf16P2vtCm6ef6tIPC/Ksf8o/Kdp66STyl
wj46oKj0sdgBmTvXjRlsizHuBheqtWI7K476pRUJLlBxBasa4nKOfmaOb1tm/JxXRNtbN5t85G0X
H/Dvmzd6J3jtQWnRcFGa/ZOnxS2YYvLmBAC/iqU+jJn7KBdkuSFWtFRPtUlBxZ3cg7Dquy1Nd9XY
P6NZdd0GZNI2SqeBk/Q/9Rm2I7M3n3hDPt+g+VQOp3Wlq13R1He1E2/G3GdBNdtP6YwxA3iwQ/Dn
ZTXBONuzHSR99lyWIz0o6dvWVXTgKMZrnyumT5SghmucDTtoo6GpycTXVi8P1qA+2IkRdD2gDLOI
HKRzErf51bf5+5Q7b0pVwDS4DfusqqO1MM+bKg49LVHNQEnAGJTjTGoyFONoo/Lr2QF0MZFr5j9w
aMk/lRP8LLjIFO4RgKrRrnKU7Gx36nnTbBXZZFOjXGyGiFft63QZfW/SoRsAG+8gY+/LixmVJWEq
2xDkWXmprQy5M2V+GvpALcw0XFwuH7voKg3CjJaxG3zYPFANSdR7KK0CZXrX7ydNoSuhzJKATkZv
nxkaUtT6gHhXNoz3lSXaJ+hEUAptrZq6mFWlUSYkCpye3p3prO5eqdXusEH/ECo22n7wVNn6bzcr
lntHwfbjNqNPUjCCp3mpTnHbegRGyIN4XaruN8Kra17nYZGLv4psuuZmhz6JK8anuoCj6b/v/D/d
BVu28aGiCH5d1o7/BAMoukfal1G5bkma33tW3vyEsm67Juit/YMl/vdMCN4fcG7uAxDAkqjWP1HJ
Xp2kK4Jpw3XWKkHjtWvvV8C1t2VzvfdZ5NsuB1/0+7+/3x8HD+4fKCnQRNza8/6zPZKubB2YvHDu
5649mOv84Ey55c8DQKYWKSZ0Gd6gkP6R2RBX/Pc7/zGyf98Z/V+NognBx5/tSXrfO/CKGe790o+n
NE7fFmN+rueiD/4f95EUIxaoA2Dz8jn+5WjNmyztrTV371PPR/VdIJPyT7TJ30mVfzHcf78LxXDS
LTSz/gdopsPyzDRXO/f4CONAD7udiOZsQV7hC0oEcGnPWZBpMd2InUlXDM0pd0NdqY+FmasHD4f8
1Y5H7xMVnfW9Nb1J9tZsI4W7bnlDpTGl/8apT6DWnbsKpp0IgCTK862dQiVSKc7dZEzqsW6a5lgl
tRlCZvlP0fwfLtF/vOIf57Qd1wlP484PLYwcUQLoNJjGDsFCpZlD8OD/QBXxp1vyfT/JAwYumSIE
jue/T1tnDeaQgFW6jwfCArN77fJtP/bJjrvel42+w6rv3Wx4ttTkmEOQ9n9fNbJzhIKe5ML25L75
l1XjzElCu33s/B9Wzb/vd/o32HrQ0Wj8HxgMoIJ/v8WUIDNnita+z3T1YdGd3Nen+cV1yzclCcxJ
U/8fGw5cCLgbSgEgqv5wYkyyMO5CEvehnlKNHN2kHGJEvHz6fMQ/7DnZXc3T/7kl8CqhbiGaBT/4
x91IX4GiQvH7YZop5dCsg7SfsozaL2Wcyf0sjprdjW1TkBmxUfrsm+HLa+LmhLyrclXrsQk2cLWX
wqF+Te/X8JKvtn5usx6V7U3R78w2+zUl4q2Otenqscf9zly9q6FWUxUonu5Pgz34Wr60+1xAJrEM
5RKCEml8rR81XKOhW97j3lHOo6l1ETRVhOggYi2/TszfbmvyldIrAxJmWdQqtfauNoMgfUNa9CbS
LL9Y6J8eanPt9pOqzIci9dYoXXT1NPFB33BWOwIx3tL+LOgCw+3ZNatS3DlGNtzUfC0u6DNP+1jX
kKoi738c4a3fA0kuw6rN4qhylCZo7DTZpVW7Vj51xIQuOmhgaKnS75JGGE9L/51WQ3pqR9U+o7xj
faxDhztIR9wFNGO5L6xO3EMmnQV1XcThBlNNlEOFFWVtKfw0QeknyegmU1twZvkkhiARqnoi6zDf
K9sWQn4T0UJiXFYC0NBIISFsVvTtDC/rjoOXn6t5tCJ3jsVTuXplSINXh5rjRMoz0bPHJDHMk9O3
2j21SuvUzRb9tevYRNMWN3ubDnl/WLIitDrX9lMq99dMncuLiFvNTyqjC+Mkz3Zb0q9PBGvi6Kjm
ygO3y6EvdbykOHGjZF690DNaAoR23g6xvZWB5SIaWi1V/WKLad2PVmVFxprkBdQ20CeHmxmXH71Q
ghwTCpl30A2htV6a8aB0+aQdtaYwn4UYlp1SjO+anuo/kCBdgmpaPd9LWyPot97dESROhCLblB7L
hoS1X2fr+6jYMVKAmdru48qJw1i1is+2ttYU+vCYBm46BnBxt/V+LJp1F+vdjHqyOe9SbaXzfDNn
JN5pe/oJK4p5sypcnyijR256VnsBEUaumUwkmysyrEWlLD/GxlPRAMEcrLk528BCA+ptahB7Sc80
mO2uEimjLUr70Eysy74wTeEje6K9deUGSEKFrjxpFYccbCXEO6kZE/btxEx9s8rUo5i3bL8IXQni
3uv38dSsdWj2a/1SlSTrfa3ty7AEHez3Xrz4Rq8Vp7pj58Lx3YcONJXnTrT7ys5ZPGkYz9kFKRRf
TIvfIF6ztDVd9tQNBisoadZA+3dnErDAqFS5+3Rt/HJ4hJ2KCgNEXadKoe00c1FEhmBAO3Lm2ohJ
wJyX55+0A/P7sn6ZCxzqkkvJXHdtRbdkO4dTLCJl/ZA8VyiTShvRHhzmc4IDtlCnwB12Im99w5Q+
8oEyzaB9lel7ovwqRshhqh0FhopqsJM91PatzD81gSIufZbqZhIc1LtRu5X2zVqagzb9MFsn0Bo1
aqDWsr0Vi/uJMOip6MXVK+GKcn8tSR8kMIBzX54JQi09rwMvu+nmI1xXm6GHcNT4W/oZj+SSV5sG
ztfB+5hz4XvY7BIsAmQ14WBApl1qVK2FP2ofxoRIKeg/09vFCCnXFuq5UEnFZwAWtd+BzyvWIUBi
NoibPKqEQqsnGkNJgqwEQgwXL3N2vH4mVvylAiaF5YyH6K8u87yUflyvIYBdv+60aGsL/ttZrojy
GKKa2FAuVRafdfs0632g8XU7QTQ0H3d0R1Z+ThdhrIs9i+BgzcAmUNh+1jTCpkRk1yapal+11jGK
B1f3Yyyl71G/9uNxZvUl9+XGdtSJv8BNEe9U3WXKm7vW0K49mKUi9r5UB+VHyXXRLn3j0wxxh3Qa
ZPMFKUd9vHIqHWpeWFO621yXUTprb8VSXDK9h9Z19p5yrY5yxGsaj+z0jLVuXWs3adYzCYKK5EN6
p0zGxWJmvTgLVGO8SAC+3eQI8PVnb3V+KXG506BHAAwK5qiK5BAajvLizGWoG8kvozH3qlgBtCiE
ka0aUP24J0t4cbfqTm2xhFr2UPEI7NufcW4/57YWzJaIVq0Hqqvv1nbn8bSW8ZlDjBpP+Q28sm+5
XTSCXnC8I1oBLCg1rS8DiGmL5gfKxvwNc4qIMn3GDFGrQtcGH7z9Bjq0bJ/4mtokkSCSb+Z0x+qj
qX7UvmAiM8rUt9oaE2oHUtyg2sGWulpL1CIFC5r3gIqfj7mBRJVNoIojRHbWMt9Bhuh3WxGl+bCr
ayhIkjXUrGOXkfan0j0X5X4gE7CR76rsLwjbehaXkSb7anWYy3K/iQEG7jVIppumXdmKHUQX5YCw
8GycLGAhW1/uSijzeCq5WGlPlWtU5J8wUvpy6SOdQ4rS3Y8NAM1Rtd6l4TFm+57RWCBik/emqn/T
lL1ptMECKZ8D3siDqd+BWS5t5iijTUVJQsnX567lT8WaA6fvA8xMZSwh18mBCmIpDP2HN60h21hU
wwEcKGjMR3X+natdkPZdxPvJ0HwVV3d7xK4xSAzG4I4HKAcL32y3wGVWuxxbXWhVUMZuy5ZzKMND
CLjVoWycKeYq6hGXkDajRDqzF2eVJnSpEWF1dHF3xg+rVRGj6Xz5sQkN3XZLyWMkvpKyZKyLMXw1
bnxgKajWsLcrMUFlHL9iWF0MyiDZcLXJz9taktNVwvvhNLNcTT3YbLjSDn3B0ZLquy6bicnzXa2Y
YVUOxx53g1+hDPpSRu3UM1Nm85s549Dc6S5OhjLooTDA33GVrWgiBbu8ippecZf8gRY3O2knVWX1
Lty64broqz9idxVLh6ZxeFTVPhJTvLfpGCSapMVGjxLP2sulJ1eDsn7Kl8442NbReto25+LE9Z7t
gp5p4fOK8aIetiE5eKkbMDsKPzgxxqGPWO8jNMBlv8KL/omo+8lCjACOJzjI3onrgioFDV/P3zum
0qvQijcwnCNFw0yyJ1ad8q38MSewjOefMSBVzjI/Vo6llWRy20imQvnDdp5jEA48jZhGafgHJbl1
tb03ps2HZ9G0Yr/jEWJICJR4FzepXFNU9INFQ3mZtnrYDBsVx9O+9e5b0wu/iGGmWr/q4biYhs8p
Q3zLetojz0I27OIoVbB18YHpmZ0VIQbYe+Izv8m3xXjD78gvgjSM47507MhUWI9costevfXRVM92
/jOfz8g/I4J5VgROj6uc5kaEkoym8QC7jfX32UNlVa4xzh4+vCQEiO4vVppn1KGqaweE2+V41/NL
wZ5p7eVxLcZ7edpsrHM5KjwHY8QzMaT8eeWN+cL3kFTVe7qF0vah9iBPU3YglbidYR2LhS6kQbJS
Lo7Cnr/fkvc5289egij4o9N+0XDom9sbkX9D/pFrK9X7pH3wkB4q7+S+Q1c/ZfXyfS5y9worW2iv
apodOk8P+dymxId1U/2m67/tZ52DBMp/S/8EgXqHreMuvd8mb0nx5hr38sGQI/QF7ynXY5mQz2Zk
FRBYEyxDPG1driGM2rn2iiE6Igq/s6mEG9Z8VHRoEEmCs6nZCJ4idlMmtd0PZfUqTSJ/WZiu302/
m5SuPfjjkCeLJiM+yPVYvfJ/yZXh5b9RKWQJakfFAkHNv0s7UdO6lI+ofl0Saw1WXIxhsd+37Uwd
76oL+xEfIHVw5Q+KSHwnt554liRXybLFd7xvnm07RbVexqQ+rGkDpGHAFzs4VkUNk+uvMfJNlXGt
8dH4Zi3A1OVQMuVBi+PB2G/kRDiPDPcQq88A+oIle5H+n1F0P6w6PdFBliq7yth59IEZ+OuOlkTF
lvLxCyRl09rfK/OKzP1BvooBZ7I0F9gA1gbdHDt4pS9D3ezr0fiAohP6zJvcd/kdm4s/SBPRt+6T
9JU0ZjW1UJI3ljNLQu7jug29UsXU5XIZTsyZPA4zXQ/igqbs1Xj06Kb0aqhj+fctzx84QlNz+NsQ
2F6Y5l9x/ttWpJnn/bGoSP0M9qdMvsaKE0FBtZMHHWaGMWYRS1+XSy3qb7M17t3qvMXWS72BjFgP
0k/gRb89W2vHe6IRJJ9lLPMX1pCGK4EbMOlGaHqrdCGdug2GYdzVljjSeifxFHJbtCKozL22vcox
lbuVS4Ed8vMuv5PbESOW4mFKF7BYos3ZSUec9tJvgyg9y0q1L5mR+iImKoOOgZsD0OL/31ve+GyQ
3OSaMeZJtZkGPXT4FtmiHf3zNyV5/vap8K5pAeRby/i6FJpcyRjtzTYRZYCsRS56dhJ9VgYTwm9q
TbDITzsurnIsmQ35W2MUcmlZyvaXdPv+d5z4MRC+SD0l+YYyvHA5kBm+BN+Af3WVb7e2gybLV3rr
szHrvTBH+voyf2idHdjmZ/lNJs4w4ZpexYvtIOEOQeqEWDtzhIPIOQ6NCg/KxpCzkA7j5GvT8DC7
Oem55axN/Zvn3OgZ09jL3F36Om2NQs023vEPE6RdTPlPe4l3ROr7xRtJ/H+xePm/nEUYrjDBff2z
cNo98vEnabQ9nPUJbxTT7PeubCfZ6RTvpU1m7fFDLmF2p9zTjGqiq9Gg1vKPMWwz0lXdCvM3z+16
7gnqhlcjuxTJeCfs/KkgYGNvuZwkGGtGf+0+Wb/sFT7PuAFTizAKOedn2+zYO0fVkj7ehIPfDtlB
CmSxAjGYRgnVrcg+HatjHZXwCDzNxXbiGrXi/eKHk+mfOtjhdLD2jAWlgReszxv/kqllhCzKM3+c
oD8fkinQqvTwvycKhP0fUklLvs9a3pqBCgMcutL+8Fc8KSMgzw8s5JBoIQudY0OuQG3azl4fyn1f
P/AhqhBt95OPcRbYpIJy70trpPnF87LO8kwznVcGl9fjhFZKAw2dnciUi9Ceqlg7eOqvtdj8jSpj
T9DFZ3T1TA9QyIpmq7M94/rTVt85YDEobHu5knABz7JxUg7AMO7lwYCWl0l7JR8Q2B/+IVabUG7l
VvrX/PVKY/qk3fgFWyndJv5uwqrzJvFqvoOB9uvUxCc4Jt58tXsrIo0aeulvrpWPJ3lkxoQ51jdn
cjlHTi491AmjN+iImFlye3FJ3Ia/I2t5lMfrJ3uTC8hlBTUtJgqvNZvGgB8xZs/Jf/J6YPw2TENf
pP48y4/X8w8oMqUPxTfc7qe7jXSx/JYHHgn+77iRW0kjw7tIf92xNxmOchu+zS0xrVAGyjkxmIh0
upX9s3SAeDtZaoQqd1qhZ8L7wsfhHYctDwpSCWv8bGqunF15Lzlq+HqYAfXOxkUn7TUTkksnzrOH
QFoPuU6ZI5L1HyMtywTcmQbXYIuZZrNYZ74v7cYohwkrKqk++VuAXz71OcIrO8jwxAdjAS+a7uRy
kec3eugp8bEjSWrlASyhq38TebcDDlHd7fFBWBHSgK6cdBWBs5i1aJqFL31eufoYVPkOPD27eNVf
GB4Zn9Vo3clnY5Ck62c1J3ngtW4i508uT6wSXlvF0NjiO2CCYFHap4F8jjyg2DRzq5CBumBpGU+9
wDTWVzUtYcV+1P5eEnLyR3wI7p54MARwjA9WBmPjyzDcZgwUKsN7nouBbsCttYTlciFzwPBcKE/7
dr0dM60laDGDEpgAD8BqkDPOV3gMtVZPfH/sRcBGQnDpMqSC2EELxpWE7xZx3P89cQL3gov2efLA
yDMzwsS3+j5tpDvLt8mt7tkWBn2qbJjF3I8UvOXr0umYb51c6Uwxn5BBcmEZiGB/LlZ9LqYnZ5qO
2aL/yqc7IZrvE3y0iIZbTbswP9U23AAFP43iyeWchFsgnFtCucc1pgY/jyd3otkDyi1ST4klfuLb
sAGk0zMRy8pR4b3FmoPUbvGJ9MpfRpgAFOdKnLOTb622hPPLzpqtyM7sO16PtWJsb8QA0NnZb/hs
OOyW+zLDasmASSeRGy4Wybn0eZvw9b+R0QyIivlnNBikOi4D2CWuma3gasN+hoHiS5pSRqznVOjS
f4AIEPSEdpAeKSOh2DgxhD98nQsrI7F00fg8DHvSnH4ti30n1xteE/YwtmJ6BZw9Zxo9L9KFlwZJ
kZt22ckdLvdLTNeZjHWt/CdiGnKYyMv7WmEhu+b+ZRJNxRpEowQf0klgiIvpTlp3m0/Ja6QsGzaB
vVRf02Tv8to4gjp+EplBVumRpcYV86TeArsRr3LBYnj1yQsdznhd7/DMl+/sHNtfPg33KMctHAbv
vjOf1fhzSUUkd+rUGbCqt9eE2F5mNhii/11iJAtBUJHBxLDL1Ibr3GSM2rl4BQO4is/J6H3GpyGf
RobvSSF5xgDIwKnKwFCYKvb2e+EZ9ybxKMYOXV1psZnJKc2PMiMpv+yMqS/3BmIH8vaLEn9KJ62G
BhfrIqeQ04Qp7sjeiOFZ/pjBYvh9bt+M7r7Fq+qXY2Mn0o+adKggDt6E21YBLcfuxTWSIu7HOrd7
i1ojF5IrgmmWr7sY5RNRCImgZxYb07Doy02ehM1ahVmeRDxJgbJRTQpCRYVypBvAwWcY4PvzR4xC
QfrOl29CnFV3H6nuBuNkQBQ7fUc7qDhK57DYuj2nbG8WX+D+g1raQScJREyXImGO5uDtkYNcs1Ja
b5sUlRUXEQ2tL1mCwPI4ZJ+WYv1i5m0OVxm1seqcysIsl760u3jdzULipZt8q7IPsaeTe/3qa+Uc
x/bLmhOs2zcl1i7MghNvu5b2v2rRsLfdpV70YMIr67v1pbJvcAL7elm/aqwidsBUX4ns1LqPqMBG
bq38Vsz4CByN/M5wcqr0Q3rlVSmZX2n7HNUrXZqhln7KqaX384Ew91B5+aOkZ0UwacBscRpKexVX
7w0mpE7+kgOgsGNkLg7bzMthkzzxnXXLpuyIFZAjKZRkNxvYcKWGEoCDz7uXNpiIRO6LSuWQV92j
rYKTZF//HVJkniuDo9XC7QFN7peLCDQrjqg8SP/IVcyg5+yDTzJKt/Sxjz+H7I3Cly/zdWLuwH8s
zpO6fM8MFKwX6R+uS+svZNuITQJPLA+lroy+FIoeR2lwSMspZjRB2ZukvxJRkW/NHlet8ZP2HRB1
GOfb0YQ93sQlmzAhChkBl0t7JfnTLbmS9ZLGfMQhcUCLo4Wu6dV1wskZ1nk3YCY2HPNClq8sK5In
OAZg2GLYH80wpg9PBnpM5dbMwF0GQNRweA15UBMgO00ugpi0nVo49+QDEuL8aj3mBVtd7rVq0Pcl
OVefw9Dpfqaat5/Jp2KbU1gPGdOEZFiNQXSWFCLDAjyOQdg9wORPFgKevu+kgjRlnGA15z6eUtDr
atDoQzTp016b9M/v57O2aFyTMHEc6WJveALOmp/kzvHI8kxeJh1GV+2vMhYs8rCt+jtpGqWtkMa0
j4UsXUxQtQRghYi1e3qFZn92NKi0ku+3BSN4tXqXYSAULhUlXKwkGprSZ7ezL6VBaGt2RPZLLldp
uOf5YVU5A5O/SJxilIWhn+oJ5ah82SstmpX8lK/C2tHYKRhAuaPJGlt6fiio3DGmOjnKQbuZRiPv
g8bUb2nQCPTd4YHZwuGAsuq0mXSFpM+pTLR8pylUdziqFd2WgwvaMJ2DwUrPfU+ICSAFxNbAQUPT
dPc0VO2xEf3VmYzAgq4SsyuvAm+LT0XvzNJhXGKnD83xZa77R4d1xcxV1PFcfY22lOMg77SbXRfn
uLVCMnq7VDE1f53HB00xpS20EwtFbaa3RPsq/70UQu61pMpwoX+xoUoE7jbvgWOoZMUMsXnv4HWn
bFavrilqNGfpwtoy0wAu7ZTjDmGexwEUXtF2xzh1fL2x4O7XSXZ29G5rsy8tWpWMMmWkjmRKWEDG
X/JThW2d8uw0scNkBlzL4h+xZV8G0umzXVtylDEmlLbI7Q6HuPR2S+7+ZXA4GZwvREIGFf7VqR4q
Q+cM3XYzSI18mFK/gWLe79uNlwF6zUqTh6KTfJQAARy9Qpi4/k7TyjPB1Zz3nFO01qwHWS4qcNgm
HGHLXfaSfqXPXqlUyQ1t5qkMw2TjQuVwmAhg/etenqbA+/10Hi7SPapG7aqhX6C2QLny39LouKV5
Xohr5KzHuh3OOb0XtF6USXtKJ+cvnm6nG596AbdQnKDSe6kMd5d46WkAuK1hU/QCC8EO0Jv0YmFf
5IlFVxWV13fMaqW+2sW2b9PhDmN4pY5QYDW1Rb/Xl+lhga3YmX/WWOl6vK6jsvd4vJ50m5ldpGld
VFBsvXGSxz57gEQGwAriDiuIYUTjnJI1Od4Q4asTcx+b5XOTGk916t4bbuXrwr1sk0OnUBNYtRJI
J2c0TRgBvEBzMsxARpEbuKKj0RuzoiswoyQz3ate99BNw2My5jD/sk/LKhxc96+p+slucD3PV1hv
WYuvqVJqcjgjk4KDm9qI9Ezgw8KBJz7Gaic2dYCJyc8/G3V9aUjMV1QOGmXec9iJtf9Zp+9yR9tY
HHdT9zIFZg7DS4zSIEWUMeq6kp6EKoLpyhg495MuVOIxVOcZNqR+L32fCgIBFHFuwLRvjjqnqGWX
R4E3WNXQpxslFfECPOuGOqSzo6T50KbrZ9Xa4ARe5fflPJgMbEWK0KjKxF/XNMj0ZC9drkK0d8Ix
D7o67u0NTyI3xrvewcPKi77zC41SJRngOG0Os0Hhz8WpkScTmmWG1aD3hmwZoolJmj2OLfSe0tuI
kTNwzY0aaXEbVs1G0nt82Oz2reHgTlucLVdL3wTCTZIu93PUnDBP1CPALJQSjLsZN8u2JlJVSWTq
2V+zsPcphoxGDvqFvtyWBo6mPGeVddcy9UVPOQC2CHkszZDeppkHTW5+T+/+ZWTpalQ2Kg0EqNcn
NIdMYctOC13ykAaxL1xY101UVKeX1ORQoBTQWNspY3g9fT3GW3GU903zNEpsmHg7/Vg03U4blLt0
2Q7VaJE6hg8XdqofUmDKXbdnF8FXXH710E/DrbG7r3z18KcrjkKKAsIkjEvHo5KvLD0PrpX6ozU6
J+zTrgooa79s/QA4JL85grLrWp5KWjWZs2jzOm6O/SnK7QkWnqN0cuLN5giCRaozEmCdTfuVCEv3
Tc8l5Thr/jIjD+DBAGbTRSeNF9Q2ocXJDv0BD5kGrql85cL8kIdgYWlKkGzeRbjrm96ND5ZR03OV
BB7lRenrDJZOabMImY/vpeuqw753+BKkDOBz8I7gx7urdHEr4/5B7d2I2bUCCEC5OKW7xfWSc7kM
P4E1Bchi3G1Nm2OXisq3NBzopmS5U0GV5eh2A6Vs1U/CqW/lON17fRrkzkc1i86XWcdEYXNySsxg
/fwl376WAng6zq2D2dM4LTddDZPe4shWd/qGFQfcLidT7g2b2laNK9TY5YrrmHwBs34x7PgEQ/M+
aemSbeY2xA7vLVcChYZPOjSmcfOdhVAHK4yQGlimJHBzgZlxq6PWpWAzNPE5pPNermlov98sPYtM
Aqm+jPeZq/5I7ew5XbK7khKHWlg/9DR/b9zhUkoTgE+aazaYAlt9kQtPGcyd/CBWCcb+OKym7IqN
lp6hqF4deFHkOeGQ4i41MuuYuBF3ODeJRLRm3o3pqygmkv04LNWEYK8lx4VAasRvsqnWee5wVrvt
Tv4ZTpr9Bs88iJSNqjnbfmxH+i+JzTkZvBU+UXejGL3eMPrV7L5ISw+03OdtfwtleQWKxPKeAo8Z
kS6RsqSE0PjltGHSWb3t544GvATxCAh9jhm0cxt5CTtREESsQa9B813/LM2pP2VKYYVmXhnBZiRo
Byn9tSdoXdL6Q4ZxWtP8lUzee+5UYcIWlIFeAfY+W5PzDMJJ3/TQxPVTEtlMouxnAgiv4onQMJaB
DsqkQRxbp76snjt1eRFFdxVpvc/xlypsOcgVUEn1zS6ss+DZFxhURtPawUvkhgorhac9yosyFSqO
s9MvP2ylvIJwjqRltYY5QmXjedpSjTNNR16t2oNjh7y9oDxgnKXThG7zpaJsrurVOR7yk5nQqDcr
Ze23VHiJAoYnQGbsXpTPnBG4ME7jid36BF5BD4bKaMk82R9eVbxmpXnh3DzhF0U1Fd3WMI+ohux7
azxJU63V8S4RVBFk73ecawFJ3AjYJBn1Eer2zfBoflRrHzDsedHjDkp1LGmujdVhasZi35oDC0sf
tUuiaVWowO1OxRO/YKSjxmebswyrsT6uS6wEjrm0V7ZIc9IKxfkF64Rx1hzCss1bwAbarfGTrrx1
CXLLzt9HFFDCXtHLkBKFhiQO4FoHzlxKZSMCB868BIYGvU+e5wTM6WT6TDIFaLuYz60xuCGLtWM0
9AHsvONRW5UudVZ9NoKQZLSN9lqCKqT307x5SaVSo4t/C9X72OZ+/KF2HV0U1jKeXehRHmOgMQez
KrvTApDxMuj4jMNAJsq2YcJXhFhCbVSp2XZGFST5FIO7MIZ9O5jpZd4cF1h3NvMPhR4JFJOjKSuT
SJ2TjvIgoXgAELu+y7O+LMJlZTeOQzcHhpPh50NLeGxd9a1RCzCB81I0e91qNqDMU5UVvtaROqiN
ZbsUKRta5Ml4byTCObXLLE4pMN9jl/ddWC1xwZ4z3bM5xHjO61paB2+Y7A+bVYWqTJxDN5Cab93S
dtTcrCy+udU6PakgMB+hpMvxoyrlKatThxkx7FAvreWixYs4ukU1hkW2pjdWQROt8Sr8TCuVw4p3
Rl7fhjkxbpA06oiXZ/oVIDZv24u7TCgUVKlDp62iLk+jW1vxrldAEQFTcpsnW11GsnBGerPAv9YE
RVlKvSIp79C5mOujbW7kJYxBPDAXTTjlQ+/3Gu06auc6nKVrdYL2rb3LCgJjLcvAg7i0dxHdeSGk
C0kEV61FThBcRFw69DA54wiljw70Y7GMIJ9r/WhOQjxBFzuFMXHtu2BBBf9D2Xn1xq0lW/gXEWAO
r52DWq1kWfYLYcs2M7mZw6+/X2keZiwbFu4Ac3SOQpM71a6w1ipwUBTUtDq7myvDvGkTL9hq8Tyu
lzlxFNDx8Vk5Hn19oeOU4MOCiVwJHYDMVdTaDeclM2fSdcF4l9URBtXMUeIvzHTTAYfe9H2+bBo0
GO/Jp7V3oQe4x6RLwk7RNv0m6n3/0zzE9ENQRVIdg0UViKSYofFzVEl+n5eVujNIjZ3z2C63Wmq8
JG1e31sqdLZqGZ8zqwOP6MXa1oD1vI2MhXYrMTmofgBu2HRDzdZRlHe8rNoVZQenZ4zs+UtqpCiF
ZjgGlhNTUQ0q8ju12+xSL2k2+mQvKy5+58mazfg2L7FpOQfkrk5N41Q48KcgeeSPBqcX8fXSwRWz
1aZ0vAkwXaifrD6iOJOSUU76BIjsXDV0U9DnmyWo1ZZKdncJ3D6FzG4EL2CUpx3NjL6X3TKdXXrV
rlWvso3NCq6nYdL3CIF1p1avp7MufR8XvRr2bQwqkzK8mdC5thqLSzIH9LXx6S1hqSG6TG2d0wOV
Q4X9ARaJdNZmoTHfqY0prylA3EAD/PzFDyPS1Q19e6PFoe4c2wRonj5vxqhzV42nnH2Dct+Ou117
mCw6mCR6WKwGo47F1w/4PWg8KcLia4hFRGB1/k3ZVn9MHK3bwr9d0ETUPeLhdpCumjRvqpYazQIa
4/n9/LM3tXFTRZZ5Ce28f+iziP1igc4cptZ4DbnOf1K9iHYqaNRJz1p/hSh3tjGG5JMeB5+ymlPs
FuWhTJW79eK8v6hZqR0a7BRg7JpzZ/vzeghjSE/RUhOVkTupS+iBS1tSznFK84JoebIJW5pxZG7v
rIeIOVhMPLQuYocjkUb00RT+jeH0+bZelH+28rCjwtvZXDqDINLtlCTLGIybRUuCQwS16uDa7OVh
JqXqdJW9DlM0Xjt2OKVcy+XcYimcvOo2fkhWO2p7Tnrnkn8Y6NK5JIRFQPD1bbUEAmEKy41R19Uv
l6ZFmyJv6eepAe7Wy8IHIRuDFSwKGmZxBVJeQ0HX1IpsM1etfyYvnK2W0kkIx5b63JkTxSwf9DNt
KoNtgTLTJvMnjHFqRBsIs9ExajXK/36Q7PIcEHw0Gt0mslT8QC+XZYsuXHkuyeatI8dUx3yewH8X
fkWV2ekdGCvl/BSiYIArwmmNpnQ3pv5zFbmovnhu+gljBKxMj4HpOLG5HmsOTVWwMfVgaA95axLo
TCneSUnVgmt5Wmk+8LaYNNoKTblum4EtIzWIwui1R4lvHboE+gM4+VPvNPNmUV53iL1uOHjowl2L
rsRwqGU5KJdwHzzWtzQ1h3vOPdjqvAmewjzX8dAj/dFKmmbHvTvt51nRH3HhDkr8Zf6cYGq/LPhg
wEDtaKME0DwGAyiXOm7uokTT7+PUprjPtYWGl6VwMJrq51A3Jf3nh8cF6tUuNchXhJ0DbiVrgpXe
VcnWqECNVVlCf7ce3QinmbT1nBd5tEonq5HWYiDkbTPbNpTx15prmThXQX8sqyiJVnE2AtBRMSwB
WrttiqQjJz4DRod4bNClZmif0olcVVZb7r0qUOcomshbDyoPHiKjJJbJWbsSP/I0xG4OXKg/WVr+
CyY4SU3NrG49L1WbqvbsYxUN/WYK8bj70Wp2vdn2+xFE1A09WcCMTGX/0KWuvjULbpwOzumNHo3T
Y+xAHZxcpH5LzcwJmHEzIjOIP/lpnZ1qfQB7PTrdl7iv0o3e0uTWikud6rpyj1qPOkpZGPZdhxL4
rsv69mQtCwXVJdYOSTzMIItge61zO5mvAMhJ5Pdzta68AdmP3qBYVycJNVIrvy8DuBuRcgjwRuCM
k9KXVVLVzgWlrOHiLEP2+G/iz3vRiP/Qcv6HuPKO6GRFNcpqZeDSdM6lYarTnMUtVkF+cXP/qfK9
b3ZcnCLLwIx2w0cc4L/SZpCAEslYz7Xfs7GNPA17H+7OtQ28GDdNS/dZQj0RvZ0fZmMnp2D0iudK
Hxs0NxEaz0lWoOQOK0RlnXnRatf69O8JMf/GU4LAQ+NxfG4LKYDfeUpQX3qafRTeFamagKsgjXdQ
KJAfn7oRHHmbk90MzXy/TB75SPRxHjR/zm+jtIi3VjA3u5ajTOKRhLdKrHAjPiQpr4nScCkcx95L
91pRaFszUeRxukTBfQ/y56b1gyOplW9I84EfXRDS/YAR9TdOm083bIj+qNOjR/z7yDzSLL6Gcucd
BwtEihnkDMcACd76835MW/3zv6fyb2RLGpSi90awaiJJ8vvzKqO25mzW+7usmf2vyqqqozRapn5f
Z9diQv2TafVX01COX4qljD/QufvrQv738e+lL+ohn4ch7YMrzLpolY/zGUoTICGKqXbyZGUfiTW9
Y82/nSRw8pCciNkhur2jgBmTz+CyKr7ruz67Ga2YwCVqvA8W0ZBVes80gyGIsg+kNuMP6UboZFFi
RX14jXVQweSOpMG5yh5KVK/Qqx/JgiKPKthD6vP/XtC/j/C/j5af/w9LsLTdbI5yC00Tioyr1vO/
GrXxUbeiv+1SNOpp60DGDJLuu10a9ZWJmCwPwVl/0ip6dGXZQ2Zpr7DVPlAs+QsnFyYemTfXpYEQ
2pK/j2dpzSowuNGuMT5g7amvtDnfL8nyEbnzvQC5zd6H7mybtB2H/mi/4+ROlbuEviVKuwAC0KSg
gGWTV6MFOoKBoHLNJ675dDUt9W0D0Ovfi/aX+QwYo8sR9NBFfD+fvhOmNEdyoru23FczXvOc36f1
9FRRPfj/P8lAH1tHagcT8145DPoY0XC2RHc5zeCB3p0bACFJCieCROO/H/U3Kx1wY8BvRmuLvpLv
bAsK/ZMaWzO6s1wVdyuvWnAcF3LopgrclUmdH9mMRN9qOQSrBpLXNlC4InroaVuLKG2dmUYLstVv
X5Q+9usuQ7ih7Avr0BdeeSZuokN7ktbboFrILTbUGspJyyBowlNuyXKCZRihtelO+8Es/rEpIZjz
PyTysdQ0QHi3/wdSY0lDwvpusnRS4fzWj9EuwqeYjm4fSP//8Sj25f9M4nuBQJxofmy22v+D9fu3
3WdxxqSVjof6vTgA/2MylmwsvVrvYjg+lHJy+6aRttvacLXM+oM98Rd7j8X476PeWaciCt2+0wLt
CsJllXvTJgwRTg8EqQc64t/7z/jb1CGLjpQpWvfIAr4bV2Unsdc4tACFzJOgkrOk5Ma73RKojZ6M
IHgEskaN0ADAVgBZmsEUOiHou/ijpny2+eeFwLj/+yrvxm2TJ6v9dvGvfujk9+6c5EIH1dbFkAIi
grQOlWeJ9n5DujGi2TowBTC3gUbZvwn08pKSVVyZuqFtm8ENLzbIYYAzEdzfoDIg8Zr48aVNhT80
R1DoVGUGJwrWHsoXp0wpAkyYk2dpOn1A/MLZaXZj3jf25H8P6xLmixlEO2Aq8yZIR3zzJJh2Qd2g
lZKSQq/nyts2S1XtkPGg31hWQVbJ4Q3+e73+cnOhh8a9zI2JqsV7CzwXacvbW961UU29KgEUubX3
wW3yF3cnQCYeCj+VGt/TZcv8z1ZvU6ebKxRcr3VJ22VSCareL6oEe3LQKSLMQ3FeIn/z74H9zX//
7anv/Pe0JYlF3sq50iagPnYDxRo4niWIe7BKtR42G+Xp6SaGlH8sw5pYxCiobf77Lf529BACd2zb
IKsOu//3oat+NmmdHKd3Q1WeG234RB196xTmSzekMUl4/fu/n/c3JwitbhMHnV5dAQbz9wcWWl+F
rW+kd5odAXAvbCeG56H8fWc006VtzIwCOqWYLqPjYTOCSkYYfuMOdCn44E3+drcH6Ctys4oleK+V
FGd6ofLWca4h6H0AzUo9pCOJh35TU4eimknZUkd0IP/gwX8zQCgCIDnJs3VSW7/PAA0QJpPbNrqL
ygAxnaALt3Ri7dBOND7sAvHnzkaxwYfYyNrSQOi9yCpF2DEr+4kYEVyLRt/VSG8oLziXybJuiXLR
dUwu3tLUH4zxz8tDnuuJ3AKNW8z3ogp2mEaF3k/pnV/N13Esj7QJ3rVufW7s4OHf6/ingUAAzaD9
AsrYJmKr7zaUbVQIY2ZktWFhdStn9KuVO5QfOIJv4pK/++6miHy45AECQyft8Pui6WVgNI3hhler
yvxtDVJhncRdfvK9Ht5SFHbrYcRQuogIUjf0F/NQ1cS6E7JfwGoEQF347m1ZjPY+Gmt/bVZf2vHJ
BfJF0sw+dzRr33k9pXp3tpZtnWVI1dJVmFphVSaXwW+RjfBTahumXQKMgCXTzL29nltd7RFlsw+a
noIOQsCzGOnN449teoNS6aVx/PA19svXKgSIlcCnvSFyD0gy1tmuL4a1rT1rfgSpswe/o2sOd58O
li2xhnTL9RSslQVSufAW8Li6DfrcC5ovcVSXOWSp0AW2qapNpuDr/n+XlX5KaIFzOPGr/5COpw5P
2jJ2l6vtTDbFPdI4ZTC9/vshYmJ/W1VR0sewWwGCojhu7wx/XtNOsKXgc01KQ50Qu6o+NzM4D/Rc
sksXDM1+jBt3Vaks+MBX/NP6y6Pp5mV7Bsfzj4aWVahnnW816lokOQHTSGtjf9MDcBNItHMa9WUT
U0WaquqDy+6P8+LRbAf3G9SCZxv2e6Goqgn6tGpLdW0sVLR7FVWbRKcq9u+Z/dPOi0y2XNsERegg
v09ZjHnMbmnS/EpXyWMxh7tF91ZQ1rB49BKxK+1Kr7AnNaJZ4nQHj5LjBy/whwlCTVXa9Dr0TaM3
13sza9Eopeu0ury2KkWipgpcqPgT5hg46WJv46qLXiheBVDoF+dEgwTP3w9ZkHNwnQJgqI7MB4VS
kOuqORr97BzDyYg/uH7/XAx6f6Kog3ajQ9/t93aSdypcs4ua+yHM9n1i37eqfv73RCBk4/5x1ZE0
4g4I6BxLW1PdeGcjR3fJQVBZ1X0eRxsdHNww+OuKGmbgRTdlEB8z2OQFrSU9rztTIt2YCIE6avzR
LPbVqebvSVPclAb11eBHxZcevRM3bRBpiW7jov1Fnn6vkhDEYfqMf31szfJqVuDeVFiSaG5ujCK5
aymnr4JgAoagftKQ/iHrglUb57usGY9hCfwrr26Sokf+pNy+vRBtYaR/Oj1SUeXr1zPk5hXqVQ8R
ALGoddfU7LfM3mFOzWKFw9CtC/6kBMMVNepHVas7y5kevbh8zhYTOg9oXqh+2UUfcm/vNk0F4q9+
nKNiP9nzY6sHuyH2X3BuP9nLuFHAEdO43RStfUTtbOublDtJN2QqPLRKX2t19cAG/56D0HfiOF9r
YIGrYfw6mM3n3KARHL6jytU1BmLYFsZ2zDVgnvptAltvKWu1ifPq6mXFFztJ7lIfAkFhe2gQKkqw
5bg2cBFo7HQO9OlRhcUTGLVzY4K+4te5hrwHCqmnYbH3Nogid2w+W6KyZSdcIkPurDWUxOgutXNU
cJtroIIAFGwdlwZbdrF8AfJ4043Vo2dp8hPnhp9MEmTfzs34GMXpDQ12ES21wO+Pn0ZD3SReCwjZ
Bi+fdIdoGb6moC9WC+KR+zY11iYcJN+ab6dl2HZV+0xfQmuVsMIRrRJBae/GpNkuvWI7BJ8zOIcb
hErvW7QD4yC+N0PnRY+Nk+lW2waObOtXFw1cwKhHe6eaPi9ddUZ5FMKEsjcOqEm9Q+GkBW+QzT9a
pe1MUIHx0B+btL8g0nW2i/ZuKqNdAQ+oKZttClwsQ1rRCed7YC9bWTTNzW+i0DsPcX9mY9udiRDi
FLMs82Ph5uG6H72zTyvUCQmCqkJ2ScUkk324Zl4HRM24eJQRPU9t6RbQrPwSMlsRW7vRT67j3L/O
tvrROtFXF3hNHZovU138MiDsxqP3YyF3NUthbwrKY9qBHmm65DiY9kUBGnZADbRp+BQ4EylYd2tY
06e+6SSpv86XUWrKbIX6Jq+ifTOqY4V4gdf6LzXTWXVg3IaxwZMPt1MChBdMCXY+O/kL/uasIYyI
3KM2MsONexfkbrSh3QJsivELxCePpky22rmpj2uCIjUuF1RwJBhr96mwl9shSe9nh7hQWfvUzYfN
6KXgFOsaGQFNi4zHKgUaawA9sKrgK5IYUeWuugEAWh7M6aMHjPySEeqYc3ynzfpw0JMAQuRYnKp+
QiUDMIlZXWSQTcFFrODx8LMxvQgjzALbHC/fR22iOZPoY84UsiKTemN9W0Pt9aRBphdC0HC2Th1s
wLduUtgUY95tRRgQHfSVFY5HaZo9Eeg5/UscAVt2rbPl3LfeyEuiO9FsTPVzptLfQexoIOsiPXGh
7NxmsBsgKKKhYBb+Lf8qttTimJvDAtiH/PRUbycTReywPcvLRiIPDQjAcZ8JnBEFGo4du1V2ROdG
Zyf40hr2xvXSV0ZYhfbb/oH2bpnmnlfRsXoaHbP02aSkvCP7AiBWvc7afNP5dLl0sq3XpU96mVCo
AmiqI9BWGcmldrNtgRJqZkWbAsWKvLV3cfgCHuqlicsDce1cp4esmu+BK676aNq18DV5UFrh94AW
MJsfpWNclvnHkicnH7jIaNWHfBSm1BsBWmbVdO61/FgCK0ZNBYUreFZkKa0FjaIBikba3A3AQyvt
F72l6E/jrxljBvE3aeuta/Rri/NC0liYR27rwYIuV650TZsdWWQ5pYM27PUSSRSoxZ4VferK7lK4
4Rl857rr461h0FgqBtnvAKGMdwhQrhtIKyjWIcVjvEgcxyzKF4LO85xj80ykFaOZ/2OBXAiTmjc8
VGW6T7iEHCQeRJaC19XbGuW1z0RP6PeNyJS9GnwnRDzBRTenNKM1kepjCmfThUXE33Sf0f7YEmFT
HeRTUwqgXoiAordGwB1vfB15D/SEQNDpXlZ1QKSUcWsaWhmzu2Vm0EJfd1O7oRnTvaOFt2LD6wHr
FaBtBl8LnyVCcCBy5vth9lKEUoy96gwAgWA1NFc2ME0M1lb7U3p6W7q1ygFtulxkbf7Q8WEOnl6Y
v+YcPo1r3xW5VfYMNbCHqHwkN0Kz1BwsDwhZDy5lWTYX7vaNVzfPqM1uouW7liisQ2a/jm05QfOa
Nm073qVxfbTTDArCI8cAxuXOzHBel+9pDMFvts5q8s4VlQC4g0vhQXrJ1xGsA7NTrxzKTeEg6CbX
edcgJj2aN25df0YoayOn0+ublZ75p4azmeXF0W/5Q8Byi8dV59zk2nCfa9rJQFCE0G9TTQ6g2wo5
HtCD6bh7O5tiOLRnXujNwjNkuZZ6PKB+7jZiVnS5EMxDg1VAGMvMaDrHTNokABlM1YIl7YenmgK4
pUD/9P1qTu8jDivrLie5tWwI4B5wl/gsuzVlj3MPnBWEpBpHIQfHDojhSau7c9EbewM6uEHEaMk4
RETAOaZwNLMhfzOWEC02Y4AN5a28JZU30z26E1EpCuLXcYYRXsJbNw9yug0gPNCjSMmBIYWP6iBv
Rp0MUNqe6RGb10X9nszgzmBhQXG98ia7Yb4Go0ACvvkcAXkXjZq1wfvIlFiZ9dq1dN3AehbBj8IQ
RGd+zN0fnusf5ePdqT4E9DYb+G18+7VhRIgRpSeTtwkjCLicOC9XrwazQdS1kR3phuPWSJpvPNuI
nl0OlfxWObs31vizTeO9q/WILiv3bOT+PS/fwUahMzZomW+zbeyj/t6WHbwgb+Km4OsytdIJgSMF
eGbwrpTwcdcWKOsld+lFZ4MAGdw3xbhh+I8yOHkokoxXjsoILyqh2MHBW7r5aKbNDuw69FIa+M6F
dbSS7D8urgy1aT10WD7VQCzNuAalc2/UkCib6Dot0XeT0fA+ufEgG9RyL+2otmn3OcHlkKcrL78r
7IDmJYDBBnVKdchBXXuWyeGgr2tTOxQspUyHa6QXWpauycGuNOB16N+97W05tG0lcjymqKk9MT1a
HR0X2MmzOXSrOkiucUXS2gme0GMmvgJkr2sKcRxjlaTVT335jGFhygs4O8m6mIuV7X+T45FwA8i8
saEMQMjkTtCgcUgwLxvPwb1B2K2DvKVrPWiWh7zND5l5sIrxk4zHgWkFiPOX/Kby518gz899ZUFi
gkvR1/Tdrg+1EEmyfD/NxTnlXncg/EZ9cKkhCSbGNe5pIFnEkKPCO4eOkxvEdu5MoJXlMhibvA0v
c9BTEqic26gLfqmBBHk9RC+qGj/LPa514+d+cdkZlf0o5ygJEW6yUImwWHbFpOKs7nSgnus0HW9n
9gTQx9siMs665+0NqBia6237tjpYTZ9uuOAKLud5m/rRLXJJ114L1mMCHWKA1duW1kMd9t+SAMZI
3WaIfKK1FgTjtQvSZzpH3FWBtR2K+iRP9wtgnJCVwBreOu2yrYhTrCDGIbESSACAeXHs4Q2EtuBx
oh+hq90CjXuo4/htOfUFt8JouI7Hg0yZ3D1u33+PJ+dLVM2IG/GHfRA9lcF87fTp4niETIueYIP6
Q+/Uo2BV7vVGSF1a+1RX+T1b8KFsvGOnL5/asR62gzvd0RPqIIbOxyo4rrULrWzTp/k5UtOlGcLP
o0c3w2D5AZ1sXxmjh8oMgdFSoMSuz19ikKlcE4c2iPrVoGb0CcqrHnVHu4/3ZSt6C4ASQ2/Xlfmj
P6rvQENOQKt2hYpvw7DeG611jwjoxrXilxZ7BXZjN9bBIkuI7pN3zMzglaZ+14hgc05iMHfukWL6
vrVDNJ9gCwRGdq4zTr8OX162FG5Qvqpr8g/jAEho+pnTtKCyjD313opXb9ZGnD8OKb0SqgB3oBue
DeUjxWeat8WYncVcQhb9UqX2oxvVD02Z3b7NzoySObgQKyNx5gxnc7G0tR5atwBrEWSqXrIK0rxu
7TsP0ZsWHHNfuDeBRbWYgS6Wu6uW5VZvnBNk11Wg15AY4nXpB7/ovHt2uK5RUtrYcfeQ2tzyjYH4
ptVEoPuiL7KVaOm+pfH3jymqTm6RnqfyHmgD5cx5Yydqt2BtW/SGaoQGAu5Kv/K3cgbs7CtpjbW4
uAMLotz5MVruMa1kvc3Y2NAzsOhfaxjVnO5+wtgna5fKrDu7MKicrRgcC3/WQqJ0sfn7HOmzWJJV
9KjOc0R/BuOmIohG8r7RYK51Nq7pbszgRWFryhlcFK8jhhJfCmLd2i3PfKjYYbl6u4uYErlLQGig
4ZBvs9n/llrGzmNl9cG9hAUKuP14G/TePh3RJMGD0mNvm/jRCoTepkVTS1wv+Z2ZCDCBjdpxM+NF
yOUI3z9gQ4U6Xi61SLTuAG2yq/vFQFEw3gca6iykO7ExK1lCmSXHexajrHXprXzNEJEBpyEvKB8O
QEamJUzuXMKnMH41JmJ8SfVCHdGFRm1+J9X7hOM+L+mL2FrxKuWWzh/06Fn2g1aljwyf8EAcmjqa
LshfyIhYBZtcg7hEi6lt6Z+8lyPHt9GkXXlojjbAY7jhmdCJ4MhQG7HHTWSSHW4ujj2s+wgZ1+no
EDQY3XPhopoyJCuTW4fZRmgXkDXsMI5tkXzipUjpnuU+LSYSnhmbAqEX3IfF/MJD31wuJjuC4tZ/
y+IXg+2HY6tZw1ZvfqjxKS3aNaLjRO/+UUPdSbHiXIJ28EVuXqpXb3ESY5VJDu3x7bqzouSkwWW2
f8keVeHXthVSJnmOvOGOOljZV70pV+P87c2172R2Si9bDzpHzTgjnbnn5YKF/iP5AywAlFL0tYPp
l5iwiNy1if0Q50PHyyPYEg8PTLHI/60mYkJGwBstRggL7bkLl5t6KtnCD3JMhHAzjlRkmb8lM6Ak
9/CMAviaiC96hONImOc9T2BO25+NepCTmUb6nm3fzO4pJ99e29M9R6RHDS2iH7MGDC+yO+Hrzul8
sP1yG4T6Lo9fko6+x1zCprZP4dZocQ4FgXVg2sRtlqNm9y9iInPf3nWphtqMtmv0+jLCKTJk3yKV
x2+ykHJOXdcRls/byw/MC0ltitkIszAYHscQ2TvNkq19h/M9jyecARuHSmwSxRNN3TIm/tkSC1rs
As30j76bXiv8sTyDGN9/YhMxdy4Oqpz50JAuYOOCdBw9mp17Nr2qaCtM/xOxOxLbZdRHqDbUyCbN
8LnF70DSjwMlm0NirhbwsxWht8ZnWWzTofleD/FeDo3JCCWCbPlvZu8tVEy9g8yRGHv572CqNzL0
dHmMbEiylnUYEp5IVICDLR8iZ1KMLVtGHqdK0Y2lCXJ6qesQLQJCGj9aJ91n8VLwNVG2xlqhfBjr
h9FxzthI+Qhn1NcWyQUaNIIXfjbNeNcs8SXHL5ZYmDiv8NQn14G6xrozEXKqZH83jI8Qfoc2zzHs
p5M1pndh+Uz8c8EbX9dkAhy5tIYEMrWz4zVphnKQR73tJWR/RJiziC8WcSqNCNZibLTuvuloiKHS
3Zsf7z44kI2hW6wUxrzQvvc+ydZbC/WXlhtJnNJFrCazX0Gb9Cl3yluPbnySn7WERWhmfhNjw6uH
WbDOAmOfIi1IWliW3yKsmoP8fgh8lFqgaeKYcYYb/RbXmliNI8nD4bfs2D9yJviSskZiV+C1nk38
D7GQ8luyyvJVjmiNtjXZeHMk3UXtndHLPUZnMRQ56pOOkJ0VVPJOrqt2bD6cUTY7o+s996GJwjV2
SKxaRXxWQuIe3c9saglzADSvsZZDZdzyqRa9yiquL77jmJgitswAL3mMsRZi89xn9p3Ssn3Yf8JK
y8QxAp5G1L2SI2aT8HM9kQH7Fo0PnAGaE8ZeLofG5Q7Ddtp4VETDHAMyZespwm5yq4gd1BC2oKWL
1t72NuAM0gi8tZxBV2+PoFAkPWL2KBTy+bHlHBRMBBJ0a1dpMKZJYZoHHoP5aSqMO++E6W9/ZoQe
zKIsvBqRhNZ3st3lyhID0isLfO43xWrXdFdZyMtzJ/LeVv8if8aUakFzTcjoxEREcqmwC806guXI
RcYnJV3MBHovYmcIo/kDk2xBZnjrPsjPb8/Kko3uvfAuVjHvXSY8xj2tnbPlDYg4eVuTy6yYHvhT
Hswj5EkcPBvBpqjO9jOOo7yv7FvsNDkNdFHynSRq6oTIhWiFb8FQuVhExZgvpZtbCfpzDZIoRqD7
rKfmo8K+y2U/lc59ziWeZe4hyL1z6A+HpP3Vux1RR/g4aPFtymXejKjwTsBggBxN6lOMSIRB4NQY
3VHWBC2hde0t5O2tddm1h4S2H0yiWDgSMrPZIKX/IiZntMd9YgdrC4/FxxXKH4DFbEMRs9JprGGg
altO24TocHahUXE/oMdsYWDkIIvfqERPPO5u/IIcZt/fVtqgVlWBKLQ7n3Qwvjb1l5TBVLa66+Ie
cntcrJTuvJ0smTiWpQ/SL3Le5OcQCtGd5Yp3GU6HnMBylbyc5rI3LeQg9S0rwfLUerJlLLxSazNV
C7kRFoamRA2ZKKf9yQmTyXel706LuZuvqsxvTPfNEDLpSwSbpY1vxOUrQmT/BYdfzhtPi/cZaY84
q45m3N3lxBZlWayT0AQQ373dhCw/M1Uby2oWv9Y8jP6LSUI7SO4QwlhDMjq3I1u/YDj5a8UNZln6
qZwemHXxkck4r7kUxecTSyFXG0q5Z9maUHEPQlRSqL7IoDy8JLFsmrMgNCycX9JDcviN7jxix8zw
Ra4Pmpwc5fSRoDtleK0QaTdA4CQ7J7tKFr+YH+lAvxpCF7VSd5PjY0yod1h0EXLwv8wmOEWA2OTB
OIYcT9mkHdrHKOzo9CZ223IToknfMr+4jEp5O8hUXIS/fDk02XySmU/s7B7bQi7PNU8lcxcgFC33
aON++48lx4nLH2QIcquK2y53VovHlxO5sqLi4ZQ9LKOk3GNiavRLDd4R46F1dxx8sflFmpObGsjR
IdzkvzhklTIbqeHwpqHbJ48qep6o5cAG/I2MoSKokKM50VGBT5rH8UJeYbL7e13vxV/jeo/YP2LW
G4j7iYcCCCsFRWPNfvMkM8NGcRf1ZLXVjaXTzaFQR717bvFbK+xcFrkUF7kU8IWCNBBPVZE+CMby
EDIFgLeJ6dB5k6nXvoda+Qkcw93kxDsx65qI/WvPQQ3ORD1o5LLZKlbWIiQ07uVz8Eb5jul/k3UK
yTkF+atESBh9RQpJ3L5ZJbvSRVULl8KgpsGduxd3DFji1id2EBPPWCRzT1LaMtwHrJHuG1sZZAdF
hw4bZdZtKxKfkrQEWMQjI1g7RdxeJOMsU89bsn5p/FLiJIlzWhL54FkzXlydTWpPYmi5t0v2HafT
jJeLeHw6u0m2IkEXuwfHn38S5e+5BhdX2wI+pQfGd/5gbL4X4y+9Mw6dzylmi7OvxR+RECsPw8c3
NzxC5hrCGzFgVhR7G8lkiZHEyVHto3j0urTZ4O56MzFc4ugTbXuCd15ONhxYXsn9HcRbkHM2Rx2N
E7R515rfxHVgviUBLU6B38UPHkcyM4Id+jtr23123MtC2U52jPjs+HUxevU041pXDLEG/TD3yLXq
t6Q95XAt9j3+ViHsVOM7i8gkiC/IcRTvSnxaPFiTea38O35M9NFWiTh/zI5tXlAjhOWKzAPILmLf
pieG/i7DX2LKKnmxSlE1HRiVvJR4XDpcJMmLahlOM0LprI8wiZsUh5Np4oFy/Btc5NYKcUb8N19G
cq6p8cyhw6Ql+HFDVu25+iTwYiBv0T7uSZdAcmOfLbm3tTtp70GYSgVHeSc5YpIjnntnn+H/cF2K
PldtH9KQ1wiJrgjn5XmcPtkubfSr6f2zkdo3EkTI3UU8A5pvz35CYWfTvrlLkdQ18EUlUmb/SiDp
quQ+irsVGY5VnzzbaIaUqEnJSwbzIr6AeKF8Jod7gOEoJoMthwOS0iZAlp8bAoLvWh/tCx2WDj0z
Lpdeb48SHhghBGLlYpm+Dpa/SthCkv91+000PLlQfDFxAdIWLDIr1vbuDfzDTUVnCbbrmzOg+1vm
XZvvU66TbAAdUMVPreXcjVS+/VZfy2sZRDC1eNd4iBFG20FTtNR+STQoo7S6fN9m3q24E+K+5qAd
FtqYDJO3tUhZy1aWcNDpdvhs1Ap4K43uMPAed1qtTh7FCPHI2Uf0p9nobCTDQ1Y8f8ji7FKpL4VV
oRuJDloY7BU9ld0Fl1khPMSdw28JEEDmqvo/ms5rO2qt2cJPpDGUw63tjs42YH5uNNgGlFo56+nP
NxvODY3tlrS0QoVZVbMmcSrhZVGP2RndU3qxhIEwxVKyVeLtRsc6YUBemo8LpZhrRC8c+qwA/0gc
cehoJb5zncs9NYjnAtIXvPrd1SvArlD7RB0cDp1+HWztSatNDekOJKLBSTBgt1YoUecDEBqG611H
tQtIc/hgltUznfWOMhMWkgkWH5Ze5qsxPiVVjAp4BCrki9nD2vB1JcYpFAxJI1+eDzKVlUuGemZH
oMI5fVbnHeV8FjOOJwHQZCbME9i3CytHxufe36pvEy9cGclhBLbCnMVyZbip+0e7WyPHmzPxSR1f
zVp+mz4E0T14IarMKrCfWO9/W9cBbmRrlQPADG4ppNP8XWYQOjgeXhgX/4Fs7E4gN3dlc1br+wUO
NP7HMcmsb0P+THoxV0t/8VtUHAPiPyPUSGsPIxp0Yz4WVVtTqE1oEZOFHeSB1TUYFTpH8ezsZdhd
USQLBiQs+2EvYxccxc7wUIP6KCvcHItd4WEQ58/aodyK7605bSeubnVL3EB6Qmqcg6EfdVspJE42
vwlk6+NFyWHnElnqDBzFJFyLW9X9O0+EzRECmJmNDbCv6NB4M1j5Yby80UMbZ4LspuGRxr+HwEVX
4smQXYFd++/lm6K69yCECDiShrqbgIBipJREuuZO6bIXMJhhRn/4BokZX1h1BoCoQ6/xr0AT7slx
YmWlMhHhVATBy0GGG4ugTcP8WJh8Mm2LEVnNxON2aRGR9Mb05lb+3mQOZPRoylFmV0yG9xk59xxI
DBfdnr+VAdHw6CTzDG5v/GNZO0jiDuMQpSDzO426261+Zuj43T6hmPGnh+TDusAWZoLkZCgizRhC
mnJmcGNgR7CzE3JSWgR90H4pmKMogCC2+RAkM/4c3ejZoaB7qr4TRR+vO4bdL6nJzwpRXH0o3CtM
Lyz7swwHl2PGhnSn/5XkBQjH2JInBsGkNFV/SOqPAT1WvJU+Mbn6k0LjmxkppQkKeHn2JWCQPmhP
peWSGS3D00keksS9Da0JAuFrSJBtoV1pB8sRKXt9rv2lSDLRMx65QeZExxFzVjJ/Ge2dHIFLHVLd
u92W3biTAZfwN+Z6sOMH4BHFNaXNaITJohhH3kN+JJJMoj5aL4+MXTYFOIt52VUXQAPYXZDhbQQb
RvTesiURZtJROOGkd0o4STVzBSOKxRuUVWdWyjAO2o/av6xyFb5gWCTbjxDBLvNEgGY6vspLtudH
HRhJBsEdyJM2MiGMc288UxErNp30OKmt/GBuy4FJm/0A2Wdc3QcsCb4ihaIzV0/tbTX/8T2Q8RmW
Dfh2pBzQFQm4i09MTJAGbItc/4p07QDoaCckK5qTyAdzwhHgdLHzLG6oCeInrQt7mL/y+38bTrtd
gVN+ZFcGHDjX6mX+8X336tzLKZWFdAngp2HjsI6M1fWbOyia/t5Iw+HGCuTxXI/yat5PhhzGtQan
LeDGsATBbOpshyUl2IJW84NvM1lkY/HW4izkJAywcxfcMR0ak2h+A0TBLuas8JwxVcveb77jP/w9
4owiwvQzo9c+JWHQPJpudYiIW+YVvH2EUf/Z8E7n3PgF9srwjRo0mrvOmPFEPtm0DFNKpHgiZZDz
tFrb7UwmScNOYV51IJksWQKaOiZFQBfCXHaZtAwmM0gIx1JO1YZW4n6Ylkg4UahZ6D+b8nx+KeMK
uFG7HDWhVbwKG3C3yf7CTuSekqm8ZUp+27Se8yU7FQGxZsOAKOk3Coy7eA0+PduopQTvnwwjhPM0
+R8OoTn8YiAStuLvYsJ6gESMCWKIDFQ2FyVbh65GXHJ+tpLGeRWkdRwFFkyuYQx0kCfrWf77kN9j
5xxAojgPLdEznUDefvLBhdAmnLXMhqCI8Av6m8aWbB5NoC8pPtnhnXSnzuVVr8ju113JYL8xIoeQ
od//j1mXc3HBokutby0O64bAECDAoRO26TP3vBGlWXda5DSE7goHU765RFA0sKboNtKx0LA0eUGq
aVWkBjEE6oUeGCQWhWsKMjDueVxCnOqyATjhwW11+bBBrZ1iH5t7rVMQfzGbR9U5ot5QjzdyD9E1
CHEX6cGrYnjyL3LItP4z4Zzg6YKOZc/jrNrkZki6VaSA4P3wPKYiiVjLNNzZ0fDi2saJfCV+i4DQ
vdh9SpMxynepa+7GHpDDKOOCAeXlfDsPG6b0eCztDCr1V+2AsHzggwWA6FJwpORjPOJkMMkAcYp2
Y25jL3N8mX7SFjTtfJGrWJHIpoEQk61bwd0r5a9LIiJYHD2hSYI6sUPoFoOjVv5T6zLsrri4oW24
XF50SK5GaJUdZQKRzHUjcxPD7kabjD3XkcgGihAg0/7uXl6R3XgVR0wC5yl2nrcVfm5QRzmhvLzv
c/aYVKmsYaFJK1i/TT+N4UPbDiOwaU+X9NBDYCfHR7JSfxf03A3+PS/MckoCUWzZWDD6mrRdgbBH
RiryCTkizEXyPIa5GeKYZ7eNTwo9YyfwZpIFGJQCIwPUi2I6cY0RYz4hf0cCAkw4wr8CK9Aw0TKA
bkK52Cb1Pyuc1wxWEAdOfPs3WMQ5wlViWIiGirxBnmJWLtkJV/HFh+4FXfNe+UOLPzxwC21NPubq
gc3Ncs/WV3kh409eEFNUUKM26z8V//fF5T3KPnExdSAJPAp55r2QO1ykGWYP0djyoO/93Q6eg0q5
2Pur/0+1kzQNu0QDxpxXd3BmWBqCbAlOVUP+RmZ+yqcTuCAfTe7gAqbLOwkCQ/cskOaz4DhpBIch
gVKiGQuoO9AHiI00+qtASlJVqmyD7REJwtswIKZZuTH5Y0pJOjfkrWQGVKlLr++rFcq5kVcAyMBS
Msp/c6dYirCjxjfvq/y7PJZoI4WZEy8xK+tRJgdXMwQu418eJ8yGV2TBbyWrMAL5IAQ2+tWdNEjK
k2T9KvPx23pJrweHMaGDoMO/IpMcWYQ395J8X4MvOWxc/ILdj5zgQq0Lyrbxbi0jek1yMiz9byER
5FrB8BX60UeTrJAIKaUzX8Gul1sXnVUhY6AgKwcB6rjrgWBieF5iV7f4ymFGRCJpDmNkSTLLbGQv
8BVg4sKSKfjPR5DmppOExJoWU+dOC8WOkPT6O3qdST2fEQs/cHrMVfmF7OqJohsDO8edmiN5Mlek
7u/l0mOQnA/1LwSaptN/5F35j04PbGlnJFDsx7d+95P4c+edtG20YJwADgK4+9GF2JWYxDXJB+yK
y3XwoZqhZRt/md48eBq5O2PnZphguRKVOFTzZlO7l++DyLofbQfJe3D69lkZV2a2vVzDGcHwXA10
WiFHL3GmD6mwgfZ07Ly/AlLDlGbRgcKRI+6oJKO1qI9ofokbgVFMgguorCgYG1II0opCxj6+SlWK
u3Nw/hh8j2uGEeIpfHbCENwsH7w9OTFIxd/ynouggYnyQ4YrZ1re+rg43zCxo0t+5ilMDAKKf018
afDYZIDQcPjwkSSIAR0bbRLgUCgFseewqouncX1muhm/DjSHRza/BowlDGyMxJJhy0HhS6wzf0Ec
K6LVQn2KLcfDJtt8hsxKC68AQMT78d/EXE4y351wwYydnuQn8faC1GTrMh6JeYk9xBo2oqw1dgP/
c6BTdzAfmYIoTx/GWIRpR+VK8HTaux5o9/xY2wkEF8ZJUk8AA0+8xta8+786yyM/AhUKERV5qqB7
KDoB+x3dIUBdtwl2RxSTcMi0xIpDKUSklW6HLa5fLkl/2LboxoOIT7aFjr/wY5lTNjYSZs1O54ml
AKPVKguR9V7JOcHrYsKR0vl40i6oaYHAjnRpkKjqZA2BPxJYwyGC7OUmTSeC3c/CBjxs4a0DMiI6
xP6qJkgb8yPir7BoOwS48v8OpDPOZ+9fJoZOYPTMZEr9y7/XkWe2ZDn+O750E3hriTOw33Rm+W6I
sIoxSfDGWye8U1BPCpu0Yy3sWF3uozB/DC7lMamTmw3AYggGaM5W8HuIa9l8WXrmTeE4uk8q4/4y
fm6QUfFYnqFdJg8GgIGzJsdXbts/szYk6WPMiOVhDF/q6Xlrioex8n7TTvp7a5OxslzOve8c5CEw
g9qSUbD+oP7qUHTWXnCRR8aBT76kgikucH8a/JJzIEHF9oAVD7nQPymfSFeHq/E7zs17nXlc13CD
3h07j9hAbaZXo6OHfQbwIT4KHr1a0Hs5OnpNXojFlDSRWU0jHQf2SL0by2MTF1CIdqAyjC4KUEY+
c1YC4rqN91sSxwMZlE6zgJ/FYh/bNFgNv+B7ankIkAjYKIz/+IlYRo90N/xBlh1LStHWU21TTNP9
l5v07DDJjCaxjcHLKOAYBqRc4Nmzllwg4awJRcah4Vb0liB2QXDXmxFB5lhLcydUzzCUHfPEcdEl
VzDTOsnS4cvcGFWGByOh3jrjLx0CXYjqSjHVZe5I6fDVOv9VkRfHQWa4CND3CGNWOVcMh0AE118d
JD7/ynXtR9QyX6bMlVwzOZ8/aXl9YsYdfB3HphWsy/xhWuvhCDJwrxxrQvqGvO24AWu+TrCEy19P
l/fQkNr5iyLg2NnsSUknXrtzbkds5iT75HeCM+12PiuTQxgmEkKqmQwkDGTkA/uEgVFmfKe8CDkI
CvTLFWcHCzRlvS2s+aucMd27sY9uaXO0I/Ky+O63YSUZzfl0yNLQhjQKe4+6muN31DexL8T4NZtN
c4EykCckWdO3dzNRN8F72iJCF9rgcuxBsnRKfMKoFinsTYS/9zmunUA9TOqFrsfjp8lx4+5GdPWo
EgtHFzZG1k+invlxvfxBiUIM/CrPWWp+yx2oH6Aq54r7IfilUxYqeWeqIJhBhSEXg9YAZOlydyF1
2hXyJYDyuXthXuMCVfFW17ANGp+8gEIf3JsvZgO0x81vniJDRo8mPi2vUDFJ5tweggfOyGJ/2CEY
y/xdFpuAdiEo6/Ci5TRbejJLcITWfDA8bKeJgjMq3ZqzbHTuYgYns1sZq0PPVixynt2QquQMk1Ka
Ura4cFfJR/hVdlpnTZ525F/7kaVpy/O/AJb2vzwOrhQ8RQG6/NHrJFIrpUiuYqhxN9/pvG8RDPRX
b5S3ZdDDFScTmNZBlLvQsRvVwq2K5T8lWbDzk3B6dwmqCXvTVLKX6WeNgYWa5mqd5s4f93H0JKtg
INdHYUtMTGnNygDq5vRxkim5jobqwDlgf08DiTFgGubm30naInS5gtvJbR3t+IdytHoHOBg7vFKW
RBfAJ41hsFlH/GSDruDSvfH0RmCJP2Nv65IiGA45CkAzoVfm1BMsZ8r5Sg0AttTQDGzyoxqAFvaM
FJJgP13AvMgZ1RtJNbbmk4Qsk6ncwu5nUFRS+QziWt6AdObu0cW4nRz3geVW5C1ffpTZIUx/LUZ0
EGI+wrh4Sd55PPcpqfaTjSc1iUnJzQKAVT58y7tpFigi/f/qS/XiYSlCQQ9j9AMKDfFis391C/bk
vyHpNn9voZgtxAXQL11oF4tR63+rmXVb0Jt68sYUCJ1cmxdnPqBTIAmlhBzVeGLKuCdQLeKlBwuI
KIJB0CJG9Ayd86ugoS01ySwyebWtcAYp6CBMk9/KVKAQwnqGnvZ1XYZ3hzIBeFA4+XLabH/7HpTD
Q9dFT7FLz6IiIXZIvmI4Xl6I/L9sAfzol9UA06MIbhr8H0XPyXWa/N3O4o8AeEueyeLOj1KctROd
3HX7TrLTXiIvp3PfMlOHWVOt50Uz7cyyU33JuW+3v8Tzu1usz227zjcNGJeyA9rFfMVftzEkvfcB
lzYsoVliylz680F4TAtd17+ruX8ZjYemD/+7BMVHW1y+N+S7GRMsftbyv9iKv9gGTfnKC+rQMftn
p9qO5mQ+TbDi3yy0U6HzUfGDrAAKDDrIHzv4OHdzjXQswnRHttEJm1VAlWJmLEE/lK8cJqv7tZjT
g7sOF6qsvPu+zQ44BcuKWBvWcU+LRFgTW2fXkKE2Td/iTJIr/4/NzNVxbj9LHV4Zqpa3wbfIRA0R
JDhtAEicWkrIDktJexOYAuTkGEVl4jykx4ucNxpFsuqhSR2qmQSn2XRfJgj5rsoaF1hoovCfPMZh
A/rZPhAeJsJ9K8nxonVRbf9pjeYs9zCcqZorwZEzI3wjDDZ782vYrP+LXEwPk7S1hX6fVfc9o2qj
s6d34qZat4GANg7OTN2ZX2Y/AfbD2ftfUdvAmJRMgN5MI6kLK5WQSB/mrfPq4CC9hJRRaLelGale
1kChcmS3NoImPP2SpNRQcrantTvrPRUVzGbrfzoh/WxgO/6RA1+CMSXFz56atrJXJjb6HcnLcp2x
FLy+O9PBkjj9vTBcEvK/OFmE2UV1KF5hQhlw7Xwtt+me86c0MRKk2Avba0t5syx22RLCpiS52sU7
1irv5KyZ8ySYIy22veKbU5e9lcRFa8ySOTQv99g9mxU82Hb+x6/6U2A1P5WYvEEhBEpY7HKqaVss
r7AkDyrwPxNlFsI/ofzaeLwYX5BMBYs8pelXI/PJa6NXJ1JOYaAhD86kwMs1l6D0Lw5MikazL8ka
VJ7G2JCRxeDKZn1kqBBrnyCxv7FB4vhRSW3CzATSK+uCF6d5HEwE4LTNLjXylEJESvjNiabGNFUE
T5K2xO7RmhXETVSypkQZuaOoZkaqmLsOoMpDtJtnIiLzst7TOOhpoANAd/EYlvtetMuLCbYqCE9m
nXzYjbioxJ1BSQiCCQ0JY/VxICegpRGrcBmErQ5CQEYLUTlzpoEAdid7ThFZCTvC8QNwaLRNZ14Q
vkf5nHAD3Q8XsjrQyT4W8dy3H2Y83wlhCrbyl23BlL1dqv9CP56UfkNexzlBK/8LpdRutFM4EC2E
MWxxmLRehE+CoPt2mSkJH4kQ7OEyucmnt4bkHlTtvqP7NaeMUMREElpqDW/+Nt8pXhsP/l3sQ42b
xBjva+VnnIdrd3H0BoGgu5ZEIsFW2RYLxnSz23hq7pRZpU24qjaWGn2miBENU/MpCEsTp08tKgSN
z9LDs5uxTUHkhvonOZnHvkvvcfTYsccOZmusIzw75SmEAywNQZUNOmZjn3z1g/A8UuvIZNCXfuf2
9Rcm0qT9cTiMfwwaXGUs3NJOe1K+hMGPMad8jN6Y9Q0+YpIzqws+RHzcEKd3fEL0eyJ+rDngGR6Z
GgKz+vIsFFvPoCv8h1VXD2EX/3bb8i4oaZBAavVJBos2Zdx5lBvEx5ktlvpHJRtwJ+Xv8qGf9BRz
O/GhnzTTRTm+bc6imDB7U9MhJYwFwhVafT7MzjLvKss7XB9T2rt1/pJ47CQGiqd5iTqKTprx7Obu
7Wg1J17QJO3AI3uGW6oeFPqPUx/TxIZaVVLb7vvc3dfeGaoA4dbNUL1k8Xiib8Wb4Mw4XO91hWFS
qz77E6WZv5D+7uAftFXj7TEJ+mu9pa4CCzqoFiEvyZ7LVr2i/KGiMcmgqr8p+UhTM0GvcnaSXouU
xv7RAQlBxEJJdffXdNLL0XPkehrMgVrVEiCHqXBNpa6nj8VMOSjeBYk11Cr7CbJTM80UjRlWSTp+
shP+zbhPn1JQB82pg4JrnrAjZHooO0Nr6tPQoqPhdU7aNf2DMi+Fq3Yb3pHsewl6loCc0jvVyitR
JW/6t76lzUfgzS8zqTpyHsnTYeDC4mciNWW9PWp/6+gxamsKXr2+eaT07FHRS+2gy9Ls3KLfGzSC
R8HYOFP+uGs8/8MIAfmb6ZTQyHBfd8V9PMEzTYAlYy77/jQg0z2yY6SPCCIh3bwAxnOMIAWfpM/C
7wxHisck2i7TEX1bwh9rVNOH5y8Hkhh3zsLT+miXeOOznJW4Ab4Hbg4Xg6w2aO79dK9FYPjsoMGj
ozK1wNyd5E/tSdxJllmeJMNClCrrRUAfP01joT3NZUhnZkXpiBi+hAVpHQM2ocxs7KCpLa9pWS69
mnpwKrjB3mWlz7igVyFhPlX9H0x35GrYBj9kgv1dRrwZxzCEJ5LOtSHkwOFIe2P0CtDaZUYT81mY
DcM16/yZwfBDXECgTXPXK3Ztma6JI3+KWP9g27sFOccThfXjTPgg2RW9H9+Y+aMCLGyxwu93fUNQ
hXPGhOi3WkMMfWaj9+tr3evctoFcYoaiVy/8q6+R5dsuIhie0d+RSTP9+BO1xYiybn1TxaTVR6es
KReaW/Rk9VXUC5JYDCTqWbLXZ2apnmmfwtbu0BSi7Kry8ISv8E+meF7yv8X84L2YDReyHTwHVkHl
EMDobfM5cWncOEys9dq3MUngNMyLPitaTXQj+CHiiYtZQ51MhbFZM9ywv5YLYHCMAwfsl/vlT5cj
o0iq5leivVKlMGhdQbfdMoe/1j6SKNskGa06v5OIz8abmxr4buvPraWOcyBzDeUpRCn64n3BYNIh
2Bo8JZscwPwSvJKrXATpt7EI+nNUjfeoDR+Eg7dSyabcSSXOKh08K0nHiDJmPaJstmkSsssj+q7M
zluTNC8oYNOavjsXi2KFBtdwqr7QzIHUopn2iQkJVFn2q4GcghyvGY/QyHaUUDJYjwZilDAYp6Bu
0Ilz0uDrGBesQbRe7Xrs35UOlBR7gpdAjdE47l7eu4tAMFrDOF4Gg27V8HronMLJfp+UdI3s/5CD
9ZpeghPr/s1HuulIwNZ+P7DIgmqtOXpQxMAtAV26qT4lbn8eg4g4XO2cE9phhJn1mZS82xZDruK8
9AMEStngAdQlEaGYPLTO1ew9hsDra7rWX2hzQ/5bNv+nw9x5C6ljST49asii2vFwMSmqo6KajVmt
DrSSCV5lGdOF52K32d3gbo+Q5FCGFEYL9fDO17aGLDtxZqAWkt0Hc3ylZ8jOXemeOyfp7xzSwZ/A
kd7RjUkFpr/LHWEkciNi/9wRKfJ664ePlpDjbNuZcYBne7i1FqCbrV0eof19Fqg1X+hLmGdo0MSP
5tuoU0uCjURRbJNli9/pNfxnHIN9BqkUghjK0PWwLMavMaqDmwBRrSsC1CSdKfYELYiJlSbERZX3
zbP7t9WkqcFAEdOtFdH8gs6bcxmS4GxevjhGeMIVI9EHiCpPCxr51URMzYRKqjn6k9vNwxUn51SF
S7EvKpus9Ims9/Y4U74KASCdDYwwwnNKz+ZG46KMdnxtRZvoNX1N6MBx26TTe5QieirP3uPMH+Bp
J9fbTgrg8vURhkLSOKzia4XQXr1y75Jxl08uZxFD+ZHa0tPQ5c5tlgUU0hNzBbZHJlMhL2Cib0Fd
AkAqpB88pjdtMUXg4yS+EwWGnQLDlcTtFpYe7AGTIiaQ7SuaJsN+RVkDQsuY86cR0DoKHtqBgHTh
qlgg4zaNb38gv5Q/pSs6+hlk07oPJvtJ0T1ChmOc7DdSUCQlTMrulT6uvLMAw1ygPqy/MG7uBYyN
NODwo1MYhnfiEBnd9qPLoQMiLcbAXueReW/R7dtHnk8UuyF7Cqp+qQySNIVC717uju0sLwQVurh+
2JSx0V7BdGUfb/5+pIoDJMyiM0K/WfTlnK6GX+V5B6XXmUvwkJfj3QYkp7z/fo6uVqvwccXTaSXB
WlAcyBKQfI11XD2M+KnYQHgxTMQV6vMNTb2Ae31gmLjN/zryNYtlBR4i1R5nEsjz1m2SI6DTQna+
gla8QxxjSphhRL47c0tfCd453mj8Ndn0xm281z6/r/mTsmWj6pvbWztS5BpSCXsMAYaAzK080l1g
CrRwMLm7Gy20/gF2VhAs+y/DrREyinWYk0ebNckPmhgrmMEOadBjzBkiX361QCl5QRsFls5fYwxC
pD046z4B6QW75WlXNJtMnDHf1a3zmIvuJCcL6G/ukTKFCTLGSvNJX7FOYlydC0tt4S0pj1d7CPcB
n/ePUnikU7VrKU3NPsGGUpqAYGJGYBA+7yoYJfCnXykJHZZr8l6PQTD9xny6l9MoZQ97362PAvDj
5SClhMIQaF1hs21FCXEL7y7vQk4qpwX/1kjKl8Koz+na0YcIKVKMnzHd9HyqVxiLRCVfJGmJH5jh
xoISIjXw6ynGQM4T9W3r+X0i/7f/I+tSLrBcXJ0y4XuM4JLPVwwAv03x3HXbHjefhId13TWp+8yv
iqg6ppcRtiW/BdXFchlX4z5KElXjftA44lx49l3UOT/EiL0Px/F+Le1vnTvSfYd+dT50A2byJTeT
/xDL34RDDP14R8dYOsvYtMzKDCfZe1Tx3znIt8lsPzJ7/eFxZnoyF6Hh5/Sbf9BnJM37173TC7yd
Lft9QFDTKeZrPAznMcke65Iabo3b6C9fs2J+tQIKda2qekrGbnwb+uCeDLBvnB34iPryf8GFbpCB
A7Nl9kt23pQNL0FcUmkU24f5ku2NGEAfLvDE6/+kSw152zQzYgRGH2QmjTvak+fQ1gcKxRclgPUl
ZdK+zW5qoIGwaw+VDipiUy+O5fq4hPF3KMzLm6xdjjJIDBualsay94tDG8E0qIaBXBXzGXkefi10
IPG21rpnD4R+cZgATN5oFfQtN+A2gzzVvKFdUbAbFEIItzfcTfh8SOMNC+t30EP6VSceWa2MdzVy
94b+CA9BFZR3VcE2GMIC3MBA/ThwkYTkJG32k+Tumk93Teid6TZw63TtO8wVH1dIkIZezuZTlFGS
mL6uXwI/628Cw6B94mYj8MXzliPCnIe5rQ+pl+8hLnFvUm9dIIVxl3M8l+Z5RvACqJLeSgTctfPT
RMnarUOPpbpJGGlNtrcZc7rpazlUCZUXYb0LwSZqh8j2MCaQKkUHvzfOdmE/hFH9WPeX7zbucRv4
FD579Iy3vBMw1y0s4S9dEQIilwsZr/1jOronfVb1ADyJpxvGD2G93DtDFd3ac0WhEijwtJDsasfn
JSJ3P3NOBce4q+C28PF0sVgnWFYarFz/QqwRrbGBeowX/x5Sy2OwtsTIx+nrOqzANeHRA3Cibvsx
DJMPfzIhzunacufk7SEO0l/EWJ86Kz711fCwBtvRcmyCXtFuG7pzOozMU0IDnO3JAHbGQHmmifyx
T+2JfBGDbLQOoRvAUOys96UPT5FnvSehfR9A/paGbbvrU0hr3Ik+WiEteySVtZBpRF65SaMp5M4K
imD8VxO5cjvSOkd3OaX9tl/A6A2OlUWwgha8jzF8cwMuREl5NPEyylSAoeuRnmyQfweU2fdu8rpN
8dfm8kAeZ1+CGwS4i073BqL82LojcYDplF1qYlHQv9AIaDx7tveGu20ltD10aZvjtI/0Nfy0TPbq
NLf3NDOkTjAdf/RpSzciCnoxq9yGHI0ubSCIjE9W/jzJIWnjY5cst1syfCfjsL6ZWA1rJV9zutA3
uV/PER1zjPny5Pn5HxQ7UVVKYhWYsS7moaTMzazXh9ja6CU/VL+7OdkOMTMVlLmggfjr6Nrtne1S
1eqk9Kdv6btUTePvopxetDWbpXiNGj/5oSxoBaoWYqy3Rda+W02G0CHrcrA/4c8653F+gMaPUk4f
QxX3S5vosmTWsfSp3+oT00XBW7/H0vzaovyd8fJlI8A51OGXHsGZxTBqDFSoqtFS04DL2GVxT8e9
Lwk9bgQkygezHLJxSDeVaQaTN72gCfGu2W4t6Xc/DsTM6dRuWCM9WOmhJ4vnYjj9XZNY3wX806qA
roGpP93azuXXbDqXvZ5dTlZyWzm+3ow2uTavFmck18+kFdTBxb7tx2T6aDqqZp2hhF6i7I9T4D1Y
fk1+YuB2e7+GRLsAJ25BsSKMLyBl+Nk2ZzykRdPvRt+7l3gtNv9Fsabr4hKfgenr9jJ3ZJ7gVHnx
5bzQ+mXXZXG6j8AcYrc7jzDX7Rxc/ZvFhslnHY6bG3j3ywTtSLDGn/IlwuVi7eLeHve1PX1N6FoM
zTdpb50BYDizIPXsoneADNKVrrVzcprwTN0Nypdl/szG8KWuybntigrclkY6t1IptRk+atk706Po
Pv7Iiu0/yF/ZwtN6zMKCHKDRn2+zyaIarLUHEkzi7Vfc0SlcMcrRLr/q1M9B9YLvBPPDFD5HgRXt
Imf8k691C3GIPQcE9WlymEGb+Fu2nG+Hy6mk0xYklPm9l7X7cJhO0yTocmAB6UJN5ufSc9To3AIc
DvBhBwT6sq+NWWOtgAPu7MsAJNV30WLeRka8escwmCwYJTu3VSCSJjz0fmyT52CDQ+WCQjI7/0QU
HYyD2d13Rr+P/JBE1NCi9d862HdFXn4durC8w8HSVthnBjfZwjH7z7Md43/gkGa3o/1rDi1CSPEO
4qu1QlIrwOG6FiJemlOzoBOVEjyTbXeoEE4mrzwTEg7WNLxxVxQvxFJAV232ZUkjZRUsN2nmPF26
6dWaaCDXNS/U/Hw14u1uSeCpbqdv7eiQtursUq8ybgyIuG6TKf+d5EDkCoeXFOJ9r/s/5I5Du7wf
yEAinr0SpUUI3FiUK2d98dMPIBDCei3mkBRUqgGMIlM0id1ZqfakD3KoBUg9szn0ee/8sRq0NCZZ
XUIfMabvpMToZS7Z10sOKDBW6U2ygIXM8pLccT96hKGqGmIi+5SV7aOR0Oskdc5Et579GN4saJko
TUxrso8sCL+jj3mun2g2SEI6iTGec9zC+px35Mob/m3M0a5jYAcs+5oNSlz21YsMzj3UhQzDwRxu
OvNMv5HbFGaTamzT58Fwna9V75CTnS379uJQiAulZ9TVJnX4+74b93xsM3EZzXVB4LGr6tsybLP9
VIe0+bxYyQ7+1i8dHaDf+4h8+h60ow+JkhrNCu/D7O6s3El3vvEYdxf8F6ykzj31sH5enPfCKZCi
BA1bXP8LFGHL/M43YAWn/t4hy6t6Wazv/jZ+Mo6alrEcols3G599ppIqnvLZsgCizAKaE4eOMfGu
aeDN90kPb3HaE+czcF7q1Lpdm+al7KNDRT4061nZBf4monGyLw+egeeDb2L3L5dmPZQRPmj1feJJ
3vbR04+L/AWYb0ZWOXjcYBX1OzoBwEFZutaxmukPSqtCdsChHu3D1sNkZUA4mEPTuJW3Tfe2lfkx
kP+xPrYRlnQAx9h+bj718nws3lOUm88D7YBjGkAXM5wrQFMDPmfpfYvM+Zh7l/vQqKg9KOmV6plq
+O7+XltsSLonJ8hE+qreOzRgHOvgtrO+Lkiq3use1mhFuKX7xJ92BvWsiWHBcwPRrr3dZ862p/EN
TWnWG68Z6GopGljYBZ1jkZ2WqTsX/QpO0nz2UebuTKPeEc58iXr/gHC+Tg0j7Eh3Ek9oayGpL+Tw
Gl8blLqXvcTl/J77x6F+9Dp3N2AKWgXN7BJVS603IwB6OmMegdugBcnI8u+ixmIH0Ik5pO913ARf
zckgvJH/GsnZm8zqtbHa/QhF383FeVvjhf6CY/DrUhP/DLDnTCjdMPEDuMw9+qTGvK9JDRba9qaN
k9u1hY3O3rlIdJtwtPbJsK0HFqURxXxKaIGO5tXIARzGDzqi7xs7h1qWHpcj/rt/CwqIzb9R2FJA
9ko6MmzlcM121qc9ybH5UYYYLVEJhJO6h2bqvmJ0/8DroSpv2xU0tI3iL1UewGtY/UymBMhVZJHd
LXvSiKb9Fl848wRVcmiWQbyNGr4IuPWWAFn7HgJi0p5jaqkdIrDBtLZFehgGcBzfeb40S8VG6ptj
nBPBH6xXIhI/lnW+7Oh+8X2QmRZU3n1qUFi3xVRCJ69LkVLkHYCNo7Ps+uSm7muZF/+rg2BXQOjn
OfOZRh+7vnJftrk6NCO97Ok7WXjReY6LLzYN49cuuy3WBmi53XUBBkZtvqeDeUia/nSxlBY5Hbxx
fCzM5I1+xj2F/Tbh4ClL9kXosMlFStHiiZKhuKBielC2HrYlw7SICa13dp4X5MyRrxF0p80M78vQ
guqMIjfCemxbCsTx42+XtDpd2vXBid0S73ejVHj+CNNwT1vEk1eQnSRWHWjajWMH/hvixtKqFxin
7e8TqlSGKPQOjeV/NCtENxDu76LJfBwI2+2Suf0sW7/eWxX9FpziaU5s/Ozi0GcJWaVjTaAUONIu
Sb/Lpy26CcDBR1aJkq87x+++LwBmsG7/XNsOLgPzDobOj6QtX/vEmm+9iSpYl/EN7TH3vU+InX+6
vBWh+V1utedozHYm+8LorZ8wZP+ATH83p8ne5OzcrKHxWNIifGERIqLtbmEc3KJ86vMARkZwqKjk
2BcJEaHsdrPq/TjYr2E4QDhaUVvM0mdL8bU0rN+d558z0aK3vvUCdMyhig9dnD8ZPeLNu6zfk9bO
aUAKiWtJA/n6QuVomf7pgp+pZVKiE6y0hCAj1q3mB/v/SDqPpciRLQw/kSLkzbacykNBYTcKoAd5
71L59PdL7mZ6ugGhkjJPHvMbPz7LiENRDAmUib7DaBiRzvYRAElNb4tmlAeOMarIxcxAENCKKX4Z
NeWm5fhaaAoUFgy8mn2qLQAj2cYU/t3uQZwMen/qACJ4tmqW8AZtswTQOrmwOFu9eDPyfKYWRh/4
wx+lg11Unx0HR2+BLgS3oa2uVtL5YWGZV9OSXzJe0FFONiySNLcZ7+85h2Qw0FiFIN0/lJr2juo5
uMlXOWlQtX+Yw+34bvUhkvzbZKDhG08GUUb9ixQumkbDd86LEwXpR/7NNjU0pcfHsu4Msl7AzCCo
mp/Mexo8+vWcFJn1xLepH44paDRwcQSdQtHbvK3UadntGHMAdWUkgTrNkn+pBc1xGohcHdIaWkNW
b4QDehnQsg8TgoFcj3NnHovdYOf7ktOEHytFq6CSSIpedOZaUQMTsOYQ5RbckUkb4j3W09Sa9HEP
pf4ad8CISd4ysSP8cF6P6GUGPv0s70XDjGas6fS7exVyG1rc8EF4iuR4KQBExhbI6TALdq7c6P/v
ZuK0dakhecRw2tfGX4PpyKPgyzO5ygxSOcoY9PkHXXB7/JZSsPhBn0fnlsGey7Qw6DZTGz2mouKE
YnQkre3Cg+MSRe+tZZvR7IqzFy+y/1XUBIGmHwR+rwOutuOoH5eou9nKQzs1njuneuhM60Dj+NUt
da4fLZ8GI0Lhsl0YmZzVb3Fj/SYbeanz/hbY5Ys3Ag/gmDIoqLG9NB+6iefYk4BobfbDwDZd+1iv
r119rA6J5BnFk4RkUQyvS0oHOWiTfVIBCDM04BWoZg4YFK48Q9wrLGPhkIlm01oZTEeNZMmvxGbB
WRvaJBQhnr3a0XyAcxT1n60s+bRRGsoOSQJsr9HYnhXVIP/VjNI/NY2Fq3sa/ZYIq8EaY2fktX53
LMSTjSJ9gEZAyOraJyExQNbEOku0YxClH4ZQZ32c3r25eMQz/ovp9I5SlPeHG0isJIS0GliBc8tq
avWg7pGPt5gG9WNyVSHOifuvtK/OE9hRlxrNkuN/Bf66S5QxYAa1TLNfDoKplgRk2OzGJDpZjblR
5776+TS1UUlDV3uW0db1ABDOjCxSwAXJEL2gjHLrlmYbOPbR1Ls9XQXMoz1E6CFJumVYdqBpggBg
q1g2aWuA8tR+VfSNaDsMtnv1mOIgmxm2Uhx5hhv0JT/lXFrwo4G+tEwhFvrpdnyONHdbZUpL17tj
DrdBsvMQlzTLsP5C8HL88JvxVjfJaWIiS7FC17I0n9ouelRLBq3So5UqqbPhQBtjo7ZhGvlh4zmk
hCxkvLjjWFvb5G1FCcrJzF7//yyram+mPXi3hRQWpHWsn2PZhZia/VPhygNkJfVkvVBE6OQStO3u
/jgbqJDm2S6boWJY/c0oHH+VaON7JNMvNxk/cDi8tYPLwH4+D2O0Yn2gxtBSWJi7rJgRaYvB18bG
rudmKaMw1rHaG27jt2ZEasQSy76SKcNgqyQaNxQmZE8S81nDGlAKdsFcOpEVulnzkWMSbzpYdNeZ
OHqt8eLX+tbSCcgBQLXFPGkNSYmu3eYSYw4eO5bK/c1jN7s9KqlR/QvmaRM15cVL0yN+7/S7x3PE
BqhJTNSL7kAsWlJbNz0XsEa6q7wosE494yMgXmmELNK0jar6mWwLlAOlxmKfHOKPmYMqtrTzlPdP
cta26RQd8gam6mT+i/XoSYcxApO1vDKAvwBdAuK0vC95H2qde9Ri6zGl45Akjer5qZYAhGmnPBsc
0k3DBjUj1JaAzZlLjISSfyk4DDpbu0WD9p9mtrfRKu6JYX2qq4ycYASFq4WMwYLq6woMv1IcUPpO
fYJs37SnG7zPloAKwX8BcQ+cgHn3Sq2OpWJcKr33pEBQw21vzUKwUcec1gzHYhkPoFYBqcPjq0SN
lRqiYQZTknS4T2P3GmQQXi0aabp2US+oWXyHJtgQdkn9haNes5LZdBPRfMHd/DNKBioueZwiZzVj
N50GOH74yVqjE0WGttcEnFQhoWP6bxGJal/5rOB2P+KQkeUYBvrpnGzzYnnSKXgLbzyW2Gg7Xeet
jay95TqdcILtEqGFajKhHDq0AsCju94+LrX/nHgmofF+Uga1a8PUWW21PP49LJv6QS1qz7Hp0pov
JoYdxuy8DLhpo73bnNtWqQgxBYX14H9OmEwEpEj1IsKx05XjhQzVsy517cUqihkz9/bDBZuJ12eY
i5T0FlQXB7KjXcgPMiYTI5A/XGNiIstC+dXZVAo+5CzWlm68z1RllBoOiHyquI06sRzuoJNiwylX
6K9ieQiMJ7nUx5hMjqQt3nJhLog+r6p+9ALUSnpQyQq/Nmeck0ARWHmQqx1IPnwvuPILVgsgSqKt
jCmlH1oKb0pWyQIkIwhY+fX05PrlLo2yYyBjpAFNhkron+m/ahdhacytMg4AweKDorlzyPfUu1h+
FGQJtpZ+6wBShGDDdcgdcADh/zINzxy0ag8NeFHMg3Xlg5ZFtOKYnywiBOmQm4oNRSju08Za7Qf1
4/or/02pf/JvUih+hs+FCdF6QKexogYeqAfb3N1xznP9gcDDh+Tbmrp64A/+Qh9ozcmsKdQVylUk
DbKvLgI58HF85d5b8pie8kMluh7VEH0K64nyfl/nv5P90DsfQj5yHb/EgU6UG25gHAwsTcoDc7J/
PG6HHp96iupHkbejq+oQzjvwFiQ/gW1sBmwRFgPTR+NoU3+oW0knd5M1CHRT4eXWKScVX8hpuQQ3
mLTD1kIywl++EwAKg/GSjSg4+uDRJmM7meOB7tya5K5E1rsbwLSIXWR8FcbDWNA9kP8o49WiaH6q
HKMOq31usc3j/YkSnBL3D0E/feOzs6rUR2/y3xZoMl+BcblJG3PV81BUd2LEpjNOnvkGHubEFJU/
XFJI3shEETUS7RvN+qDMWCd+tE4GdAlLmBB3tAIIY8hLaJ+lBUB3ZEMwke/CSPBreeElrYppfOWl
saixBQcw+Z89veXVK9Oq9ciLdGkE5a23rYYbuS/fyEsQHGmuMnC5IzO38QfkpNz9Ej0T6VUKSWT9
e/3Vuu8+yEiZEGEQ0INogVQR//Q0j0k79egMuPeAv+6nFpgqEeXiRStU6ht79jO4hbVag38fWb9I
iLAaADSSTgNgSDsqWO4QejkCSMYLQ4Rj7NVIFF+yxT0l7fykCYD13EdjO3caI4wA5w9t+slJ89Uj
nFEL6p7+vzh5B87IBnWNY6/9ln5ILjyYsFf9E2/IThK0cAKskNI93ynsH/6bW1Cd1Z7lrFLVQw9U
s3GjTYfsdaY2WfrXEgt88doVjLKptFNO24CKvKmcfV9H50DhUVipvVj78Ehws8Rl5p3lktv0Knv5
xqrk/lSiZEOKc2ZQttQCrTmeVCwK0HNBDR70o70xpbkZWyUoWqOMqqB/vEl2UuP+473hjoFn2evk
WadoDIB8QDLJdZpl/VrO3aEddBXvVNavAiqdGfXjfIqR0yUIDkt94V31k3ctBCV4H2zKsrnxohO9
OvGHrRfIQl54gX9rFpskLWh/2jy4+RGDJz36mihzNbGcfW3eulG+Vx/QxLVcG8ubuk21dSm1uAnG
iqCeSCQtWdImoSKwg/5UxfoL4sd2/yUjJEUfWcQClbAAWWIb5Hpg0v6gblERgyXkV6HqHAHXZH+o
/+sWIL3jK18T5FwsJFZFTWTrYF6qAMm/qOyOq/49M76iIulfQxMIpNhBBN78Ba7kF1wUU+a/elOj
rTdQ0XLXai9ydVUrQXJ0YOeob1fLPYCq2JdvEvFydqXb1Acuq7YUf+PRebj10WxQfZfKiS/tkF/G
Kofe0JHYe9IbGRPao6XTfJyZtzLr8Vz4tG1DwzI/ScTbtSiALGWSEsfVRzEny0Nel/ciRyrD864B
yTVI4t8mzh9TZJ9CZOTPKqg3ZcXqKTvCgzNfNDfrGB+hPJW3wRAKTbSHxOXh9rYJhQnxBTLMx9kK
blOMCCFNhFXVoa9tAinwE7QbDI3vi4v0LDvYNYXLxU09/XGXGddjr4aCOakGIoL6gYVpWpl9dMPw
wChlgxCMYt7B10flNRP6jURkn09ViCp3qNnLLhuWbWzCJxlieVmgZJfgs9oaZ+IK4HEbMamfT51F
hihi2prJEXMzzrBHVgrTqWMjtNeoMKlCzyPxbgGFVicCvBIQmeiMa2vY9trXYNHat40gdIp0M7Is
eOtmzaDS5VwxoqMGqXBmMVo6Tmgy2KnSt6MNYCc+Tb+zgCBqMe1HsqS9ysGnNdKdmxwODw2+nL4E
J59DC3vW/9OBvdZs3vhZjMz3CO4DQR6ExaYZGyb1DiK7P5UBwt9mHGj/GnWw0aL4YvRTaHivRqJ+
UyK/fOa59uQf+FthZdsKuNCQueHAlsW6D+wINDW729qsxyrIzhrkm66xroYLbL+lUqYPtMS4CLAw
Ab9tS37jgNcOq7OntcE5WNFZBdm/KQKd+oxkMjpz+8V0TRY3VPvElm8jqSc1EaEHLMzfY3DS/IL1
sEoayGbYGpIMv8CBFP0KiGTjkdY9M/izt6Tk0zMrzLwNNagjWgAJeQGeoAAEYea3qowDFBAdnCxd
18GbIKniw/Kzff2obrdHstryzPMoi530VQcZe5EARkj9aFEgVPlvwhFKbD6yGhw4H2nRUDZ44aKN
3zTc0CYwwcAEVJwpMDGwD0G5x199bZc+DVrMmluOc0bRDBIq7ejwaupShDjurkvOkIKUnGMSDQYI
BwzhSRtmwmawfPcpyt7Jj86jrgvmlMFbjImWsgInqngMHcTf0cPyU2+K32LzboMBWfLlwsdTD5Nn
68/ntOZwL+JxDsch6IEQxzYqIxGirqOxPOI61qwTy87Dih7tPjWTcTc1eZiJq13pm7ypngBQbbvl
Isg0i77ZePknqYax+OspB21LE3TZ0yZqLQv05/QdtMtv4gZbFiCfWWVLcQdYdEwuZLI3tij4AZpm
GiM8bZ4POJmRhSdALevFA7TLevHi/h+fR61Zw77jebFy7Ra9LWO2Vkkzo1lcXNT11FHTdxbTwmBP
qqtO/IZeuZuJrSasoyWdjY1emG43odpUrDuu6nkcHnGMhof5FPTeM+DLo8JtdiUyU/7Wq/IzjraA
BYYteUgPHZ+9PMMza1lyuH0zHs1zZijeuXbsd85+CS5PVwqH+UdMUWCP+bFnC5jRdIRgQqLnrwvO
IzAt3l3FjoFyqbT0zVK/8Jq4wCiBN/gyxOxrnTrMMhjKJl13Lsi2QbAe5QIvT4D/5+OaFt1dXot6
s6m+KQnQFowtdc1uRjXPQl4YBx+17tIh51H/xLanolYHXKeE95IO/rkM7HsfS39bzs07C4q3yaPT
2WLUAh4HZWald0575TStBSfJUlW55lDHJ88DIUHxyREEuwyAXW1pQPWjL0G6wNhmPzYvU4PEGs/F
eOcsn8jjVd7gcJ+0A82FGQwZh4VwD4jLw2QNV3PBDUe3VPBBz91BK7vi91qI482/SacSIA8fA/13
jLpwWJp9kh4ZK5/lkJ4LdtAAgc/gkVDcIhRvv9ZDiw7opHJDdah4hChAorsOjzcApx8mfM2sfSoo
OQz72BsqI+hclSQlFAHNNL2lxXwwyx/beudLAuayiqMqmqiI7mXDQb1F3ot6F5gH8r8Ir5BUkybw
sVlihGk/j46MvpaUrVp6hwl6YKGXWx1sddPND3w3j9qfRoRB8WOpvXs90DRx8JYx8Erq8cyylg0M
wj8tC770d2Hnr6WhgoHO4UASgpyfOBM5j6qAMgsfkUX3YNdv6s4ScWJTDgiz/Slxatdp4TTrA4w+
aRf4inddX7J6vKbYC0fL9Fm41ENtO0NAc6J3s/S+R7L0AuuiXD8mhB63m78ZUabmcBqbrFmXAboz
9EeAvgFbqwaVVSWMC+o+OtvDELLqZp8ClKGqbcME5aklbMOAyaWAJhkY1tHsyFISeQ3mhXYuKGhd
D+nm32B6bvjxpHVD9VkG0Ae2f8+hk9gM0HUCgze84X1mg5bqgKW39WFpwRlZPk2gvPTflqm996N/
y9psY/HL/UjufOmFxE1wUFGxYfBycVMLGtmPZcJH7tEE0p810nGa6uHcQrBrwDIyELQZ8KksJsYh
Kc7GMz5cKxVW4AasB1qzOmTrSOQcKe5jPOW0lp8NsKFp/+NLkJvMyaiERlIzZhYHx8t36kGQ5mVm
cs2na+P6Yk25CqTKeKRC1hmpurEdbyH6bby4C/3uU21vdpHojLWKSyaLjxM2zhEQcK5Dgk1B7v3W
zfTZUUDnVQYaSopTxdYMqHwYSLIoi6V7sukhxcNzC3x+Ev8B+QAdP2GswWiu+1RlCN9nkVgT0ois
JCZUXanEXbDpQxX1dN88ZgrhmETPJBU2GaoqWEDeUHe44iMfj27lAqqNQEzmeDHiegnS5NmOAExQ
uqiDStLA7fihnHZBUb2mVDkzEavpwE5ous6LcW82jBgVwe3Z++07d9e13T92JExCVe4luIXrSXAZ
UzD4nX7mSClEH85MHvmqYcabpML1InnGXXStWhFzNO2rOpNky9VWvd4FYwNV/ZfJdKGw8diH1XKY
ehSDZ1GGlgLY8dJUehDUr1RCaOab+1mmocEAJvX+nwc2MEyBHIGnrEbvR2OgqqqByTFfOE73khSR
g1HtUlJzY8nurvbfbPwLCvsttZ48RsxEKDVfWngPKtNWmzrWB3hcRHFM3qBLkXKY0MaKoqRfjYlG
+6RrocO4lHjQWdrRHcjHn3C8f9CKAJZGB1KnBo2dH6r6Vzba2jPjkC4us33WH1U8n1az+5OX48aK
RQilBi+gAdPDHwFzH4QAZ0J9hHCnUf6oI8ZJ5q1lvZMrkrRpSCZPFdqxfGhV/WrT8MGnUElVUr4z
Jt3WXrzp3W8V/OFLjugJu41qFaLXxYfm9OBtucLYk+DAqWLM3j31RGbNRi+sHLdsnlKjJGQh4m21
0jnb1IaI/XcjyNellsFvde4uuVwEEcKhzGef8WlCkHhb3iq7xNTBFIKwh7L70OviYZFnWAzPAf0Z
FYbYTkbvXNWhS0cm0OJd3Jt0/2U4ImDnxm+RZmNinIYxTR1BJzVnyK82ICuARE0tYdXXwaZF05ed
OqPxmL30cIlmzADxTyBXJM0l0GvCDdUqbksv3trNf6mmfUxI4RSF+W8yrBdLVsfBlM+tVb60FPE8
Cq4swb6VQwOYiA4xoHcmgSNqIFr8LJVmRkRnNs0VwQ12kokzJvPhcnoaYleuzBk3Cnp9pSU/UvkJ
rHY7cv3RmK5jerfUVp/kF5jSZjUTbC26V36Jbk1MdEs7HcVJJovWcsggiqhkO3LMFcKm9zmb33Th
/BeBuySAPXOXXvk11ONzHKfID9Tdm0p4pZM+qIRkyce7Wv1zYYQAP58BI/RbLRBbFoVKYacGeaAR
1wGE8lVypdfmXYXhMX7glEfscl20cBw4PukaOJp9nWc6TJyHPad6hQNAwENVaZXpmI9eXd9oSY6Y
jzIbo8vczSOjxWYgSDf/TSk+ifKxTqtDhJ+nz9Hjje9yrD9BCaHUj/2OB82qn5DCroGD+4F19IOK
/hL4n5gZnazWtW/DGIEOMpuCeFK6J31Jr+QFZSgHHXieOLTleNRrpZLlfAc2VNpkOnh0E0hHgHtR
XtcIPGwkeO6B7dlW9TmJwR61Mds6lTc9mN/IFHAtw+vYWrxx61cldUBJjMNkdqUSKhWdhyQTGw/N
7mPN8cWMvikwamXgtjUMNlmXMn6DvEF+AzCfRuPCxIeH4aTU0UZpXE1dvmt6yi9ewJ/PNKPnbv7s
ctRYZodBaza0a1We2jm4p6FnMaQBlCtKaETKox3zEFSm8WEIuimMUno30ayjw10qmj0cVz9vyeHc
ZavXBdVmF4OCG8rfecGEnJzFFFAyZrEz5Ghskqa8R2T/Ria+Z7d5UYVUg7fQFADft6IRUikdelLF
OWScgbIUwgwOMLg2s09mI19qzwQDDma7QCokboIr1oz1BjxZctFSKVYqy1fzh25y9ip9nAcbqOt0
8xxwFMLm8LP7T6MS35gj/tRm/Rh30SateYh5jpjGFINtt455NNEGdZB2LEYqQxu6uaoJezr8TJXQ
brBqsFjLkh7nNlMizQWiFgTToQswuXPYRqLVPlptfu66jlZAUJGHOv0VM2mEbDUZhXbns78BqaCp
DtnJ/yPzQKFmfosoUb6tgUPPVlWvlhREWFJ0j14gdoPXPI05NiGdkOPJ0tJN2wskG6pnaesZSL0k
eIxapckhIf5WRm+vlxLJBG1oX3rGtTTpzG1qJRc9zk4ssYvVobslk/OSTr+dvnwG6XJSyxU8zm6c
I0BfCQfInPpQkETwYIjoN4mgEIIv9VaFbW1cMQHRwdKeWRj6GjiF62CphwyHlTFDYRvg3M5Ja7lC
gZUhkGsColiqj25ymeAt/hY9BnBJUv9sXTL8WZNfll4ApLCBFBWz429cnxF2WyUPnh99NQU+6br2
5HCQmOQ0dYA5QuMFl6XkuPVwnw8W/Io9cIlwBcOZg2GKuNzg25BemUVXunXCRGfjsxV1fT6PKeyh
mF6wYctga2jM02O/bva1A9AiIfNhEv+uwo8nu+eaJkmsTbxXE9FLgJqrwgHWVRs8UvchRqoaqDua
bDM7zZ0HHAWBWsXuo+ou+F13MPv8bGTa2eU0VHsqrz1AS9SwsZ+9OPry4JQos1ixSE957fYnYNre
I0LWqKVR2crMjG+B60BhB0Eezwu06LYHT5Ap7GahEjEwhTTsGJQCkp1QF3DGxaAXCSiti6d1M9FN
mpiQjRJbTulHT1QGZ8gtGylHTNeNp1ihFwd/R1/mXffwoGvSe7ykb5Zd/NZE2lXR9M0/qVUB2uze
o4hsY9t4fGT1VKqUUEcCZR3Bjp5hcgMBKjaBzdSLxALM0d1WJ2qRvQczewaParTQhrs29TmA6Z7B
LzFYG1xkTPp/DOOORia/c21+FagF7JdYRyorRzKgrkGjgAkr4vboKcMMl2HXQP3XZ6NCrhQbfSZJ
V2r/Oi+E81nazalgGWuYAtbN8BYI97VwKbjdlDF7UhRbplm3vgLD6ecIzA/ea2ahP64eaJm37Grt
WEURpgqFcdbH8Q3/LveqLxWYeQO6v9a8C236dDLnLfLbp2jG+yaovwLSGpskqpsqNp6O/tzcGde2
n34T2/Th+kzVX9TN8umdA2chZyP0uk6Eb0Unmp1Dt3LtBcuPlvdFqJo/PqBjA8NJy28gBHS73sUJ
prT6fRI0Z9eX2K+3oUWJUlfzAwSUECGhhyXQzyOdBWGQJKrZT+EcMIH6ELQKgiw+wi44g1LZdAwf
9QJMRmOZHDkDbeVSP7kmwk7+eKkD8+gNeMsNzYfjYRXkm/NRRYvKdzATA/Ld0qT3fLD+Y/uiIY+w
GrlEIIfvPpPeusTkAk2DcsVUBbu5mYRmHtGIhdunuuqAV0rAjjJOt73v310Mn7cVMg7g+gR6bDUc
Jps4mOJx3RoTFTnqRH0ZqJkEKEh013Wgws5AryfFHUimHYqLS467tBqtBBOqvzpEML/jOIrT7K3I
8R6QpEk6VeRKtpyaXQ+VpbO25qitDTB5DImeXR+eF9RUeh43gdRWEUf7OK4eq9zyrhGd5m9XZKfZ
Nm7T7HdQvKvpAEI1WZugjDC+fs9IhfM2uy/Tku3hFZonPKv7Y+FBWOqF96ByhUWHhlRM4OkXawE3
PjX3PmMq4VcA6BqrPi2WftKG+DgCzz+Nmbhwbu4GhkmxkMwhohNMZ+aNxbboy60tKyLRtFsKY4Bz
QIeSWrSwozOYT5LsYm3qbEigzrSYZ6Zps3k2RMdowDQ+ZtjCaPsDQCDxjM+WszxX8BVXboKmYxsk
aTj0jiq2u2h+aCcbXIoJs6CaIaS2iRpBidy/jaoRJoW4miXpq0im/q23+i5MRv/XqYuPqrRoFfho
JyB/mLz4Rg9yxtCBwoxszI0DxwZwM+Ti36WJMQsfJxEulltf3MnuX4A/08bn4F0G0XGFIN4BM8kw
xNTlfxoYljDx4vKaLlH60Bl+R5ZpC2PYesUir1EKpQHeGuHZhyxVmRLFs0ZbNkY7L/sp8hGEHzBm
CMzsLrw0Wy+DDVY+iZFmi6x4O87JuG8K3zuVvNGjR0MMJFPe3IIavpTdABu3y/RfamXmD9G23rkZ
/HzR9ei+t5b2aMWVudOGyt/EWJmDVy2KY1xd09buVilw8U0yMac2IPM45kiTL4aZXUF0WtciBpsf
IHJoA2ooEuaqdW7hsdY6q6k1n8dgroldywtmji8zTDyAD8ZnmbMLPb89zH12YLzhrty6eh/r4Y10
d+8h/MHwvd8BjnqvnAztBTBAOIzb7kkLWD0lRNsjIJanzA7IbLNNE2Dj05FKR11zSib35tH9Fkmz
Bdh3H1KgGwaUT2Su9l3RAq6gx+/SDdPz52b0Nn9lYQL9WwUe1bvUpgw7HjZysfS3spIocTaaahcN
d+FYn6zikwORBtEt3zTvndmN3/MsDrXA+KNLrE07ZnXFLFaEPvglvdeQdmyAtvdefg8sBvSG6g3k
2bV2pxnRYHxRau+KOh+6iF5WDXuvtHe9KE5GqU3BWuvgvEzIko4cOuin90fXGxNojQHlN9Rlo603
QeSdPX7ZQoAYPX0EropgNklAGvfAEWHF7EABa49OIAnErg2iDjhu6AVjXm3nEpCbkVEweZkBejbJ
o93cxAnT1hkVoLKP/2PhQXCYfHkszdq7GCWcaT2iKygSO4Pt3JSD91MmHsOCJit0NLCaJody46XO
ZfZFAtoK0y9XzxKgW93CXs0VxMOaHe2U91PKwxdBxGoc9L1IUWOVE3F69Hd21oOFh//mU1kbPsIz
XbadvBRkfPFtE6X8hBQwQyosdyCKdwKqIerhPWMXEgbA/FxD/WVqIC2L2dlUAVPlEZGrbEo4WrrN
wmjsh9bBzFReK2caHyIcamVlrp1zUXxmYMstNDGSOr15unVzECOI5u6Utlr/YGltuk+gRddS2woH
e+AAdqWVUWWZZXmtFkNfKd+HOI+PU6Cf5mb48CA2D3SdSWpoO5d1hKh+625sC6y27tU3P/dIEQbq
dq9MX3NYcAGHbusHlzbK/pN29xzpNvA2cgndcVdz0cL/brNkL4fke4qN+0wYQnfNwQTM7Q8l3VUb
+T3NQ3wfCps1OcAPyz4c9eER9YKHeQhe0yZ6imuMZGYZTsgaLVP3tgzSI8tvA1rN5RX+0XsmYJA0
07BOiwWYL0SjKPs3zNaaD7Ep0E3R2upVR1wGICxQ2sAqERUE4jOn0dc8x4+GBmCzhnuTzd1POzgP
oyOuvl0i0FNeHMt+o+FCwCmN6ZiZxYvlo3o5iq8abbMmU1rA+bNLp06nE5loYTSUSL/wS3ka5OBh
ERlb9Wc5YXNVLfqLawKR8nEkW6zgAqQU30drJqk084h5IJXtoE/wrtFjlPZKbyGXDXG1spP6uYzt
EH2YbTI2YTAbP72VVaGLO/cJiu1ek8SmOoV/6/p7LY/ga+cHe84sJDkXkCtFQJukZLLMYBNzU2ZK
vFeRwo7BhTNHphrNt1VN8YjyVMawQvhyLSkJTWfcJKw2mcr11DX7zuw3QMrBmSGO2etk9tMq6pHA
4Igy+uyryDDICYZo5cOpjV2K2tG5dZTL6RxvAbGHJj4UqW0ebC9/Mtplm+i/BtoEVQHqZxGQsihF
eNvIMePXs/Q00qHYe/pjJ12eLDdjzGcGmU9lVbyXBWXUAi8IfcIhhkuEDtaStdsyxQgsYEbRFRfN
FN+FA165sCYYL4UkMxFyW9QAEWdN34pWwpV2dnTR7yZe0TUgOkb7tGG6q99yuAB8Vr6QsKamXZTZ
DNDs8XPSjOss0qcuXg40g07F1O/dciE1iCYY2hEzXHXRMqA9qHZjVp8yPTegnaXvS8UoSsTRymTo
5McZzISCZkVrPDt6hqZ2S0Wq6RdGv/cmbd4bPwH84R9j1rfTI7mcOCHVw069AbsyHjvdAcJvX2zd
fLI42XKZfySJ3EvhP3SoAGu+2I+Buy2K7ID1Iw6ZiAOY9Ohq40fi4wjCc2H4lVsc3mkH4Rz5hCKl
KbWIR7/HR8mb+jVY110xsUSmQe7mKbnaUfJvtiJSQQY7G90SH0WXbbx0RgxFPyWxu0njec+MBG2X
en6lbX8Suiy3UiJq3CFouCb80Aws2+1E0/HmYgdySBztbBkQvEfnGsniUdbjGaMzNJV6Eqt0KkLb
NFFGsWlrtLilNw6zvGozAD7Xm3lvE4KXtEZnxEjxF+nB5/YjJGhYnA9Oj56PERAX3Mp60RKODt0e
iu2oQzofxuLLXsTNsJy32Hc2uh6/tJ73szh6GCCnd6T38RQ31pNW5f4uTg+Lo1R5DhaVIvKBGhDw
imQoeqt8pjaI9CpXAZ2ixnh1MmtjAhYGFhnaKR6u6bJ1OmuTW/K/fknk2rEfcJQ31nXbrM3MPoh6
PORJcChHZMxM5ysOnpw+QcpFL27dYDMOA51cfaCj8K8etBN3ISeszVsX7R+WL38vgY4LA30ZxkhS
jBvNmBEZxs6z0femAKtMMZdn9G+SHDeRvztUm8yPIRz7872pH31S87bt1k5pbzW0qy2nwtb4X5xR
TqN48afctpScbObjoJVwW6cSkYBxS9ZEouqj2OL3wE3i5ld6GJFran+2O1PTTv+j6byaGle6NfyL
VKUcbnHCCWMwYeZGBQMoS60cfv33LPY5N5vaDLZlqXv1Cm+op25vZ+ZzhhLf7L/OHYbr6VuX0ho3
yy+1GMcKbA7CKXWO34650zUQf8NcrvleSTUyXXBByDZHHzX0CN1XmqJGCk+1H5oN36V3Utwf0lac
UHcRTr8IsG2L2QYRj6Iq1oCBMa7M7rtnFStVbuqC4t5hHp3NFipwegxBDbqt3MzEAsyU1kj1NG/8
0FNqo7Db5VkK7714MEZ6fmPYseSjehWldHSTZIaJL9xVth66dI28G1PcpXGB7VUwQdALd2Ls4S1s
TL5K7bMJGcSNIar9urVHc6ginCbtPnGjnZ+qbm3FdX22O9h9yfKdLN0xQuBTnnK3WM9V5z3FRW0f
43Q+p4zVvCpMVwXLyE+qF6ehr9eV9WOW+3RsppRBUpbSunaUjani8JxU1qcNDrFsXQzdC7wR1Th5
VxujZYbGgBjM2kbYbVmjwLQe0B0063bHZHY92tFXq4EEtUC+kCcOij5xjclduEBo99Z26p8iI+WY
NGYsnYciWCeoAjgM8+0hoInU6UD084NfGk+aiploMiKsu/aqJmfdjPFLnjSvUWp/1dpAFmqY2JOA
ldan8LF19MsQBjnP2z4Ng3R0+4/FB2hAJwKCHNQFjyOYAmEqHAYfw0S9659TOvdx6O27ELxU62j3
XQRPWatoXtjPuefBk7dIC+xgmO6mEZKiY1fsJhS9Eov2hKtB9AtsyHrWi1+rh7oo1xzXBfe62rgF
LyoAG1IYkpO5GpSpGj6c45EApVoCxb6zNk0MfHfAQ2wBOal6yomcgVei2SczK68mLrx1owNPxyNb
s1E/8fPN3CLxV5TZ1kFCtMPPGu6/abzRVo5vUdZUr2FQ//Rad6uMHPCky2WkhIzWdc5x1PpbVAvP
TTsYTJdGjuSuPIyoB4NgeYerc/Sj5Q9gN/SBk/GLgmNfLfM1b6Nxpffpm50u35XHfQ5i/7HpK1Gl
N9JbViQ6WFujbv9oth++IgtycyZ8dlX+bGn5o28mAMOaXYYgzSml9jKVs6l0BsCxvwPSc3H7hRpk
aRGKZ5gXIBTCoMdb+mvjtT0g35b20+SyHVS7ACT0dz2wKsbgUJicpftJgLDUyKegRpTbMaTxFs+J
Kti0af0TNr21c8gh8hDhT63R1lbtrDKyEh72Ltc9yB2jDydlsY9Flh50J7p2FOmL7f7zu2JthQA6
deR2x3AdeWDn/GliptDkWxAf0KAZrac193lOrQ2E1ReDyg1F5xlzFnNtG81xCIprZhVbBwS6ZH0O
nM3Uz3ZBpp8FV2MF0+r38LTAJA3xm6Eh6mPBjl0WlKrG9FIu9ZtpAmmbrY78LERCHjOrOWd5MH1j
ngws9q3s24MTh482Cj1tUCEqnXU/td/f+1P7WDngon16FivO15pVmd/HvvlHzD4o/jjwRnKeOt0D
2Ki9Z9q9ROWVqCXF9RXT89qknpyytUA9GEubX4BeiHyOc+KvC+3TN14XdLuIdKZbbWJTtLzQJ8ki
oixjsMHZcE5feIW8vz9S0WSYTH0VM9S+Yl8UANCQwohdi+oL4f95P87+Wudw0N3TxG+AFs7El3jx
NomhIcaCeNpDrT/I3escj5v0qRwMwzE4tX7ftc6uEgxBAYztWf6JLxE5j/y36PeybXxDlJd/5CKy
o10LUqWtGFMM4sPHNfFWo3EtILeVAD6+TNc/htWnUaCdiUC19cavMxONRwc1U+fkjtF6grk28gQx
P+kdaLXqknB3M1/h84lHEXNq3pYLYNxE3YvmWL2v3Bcr/MJUi+ruGawXv+LGahxUmY1x27x3GdRw
4GTxD1L6PAoZYtJfEMeHaeP071x4GGWbTnt3w4fErQ7dhHFJua0mFHiybWeCcOxo5CIfjhUyPYxU
8G+y7/ij/z5tzkGycrcVv5TH0tlnRN7q5fz7KedhxFx0VK8yyOX6gcoAW95VZB3SCOCSOB6Y8Mot
k0fHlfK2cibwAyGru5x/LtvhxcloNlb/Qfb4YlOOdL1Xf2Me9ygHdjDMn50fYvk7YbX7wovlhfwQ
+0NZP7Iks2RVhJcqWBhwfWl0hDrgHwPq5BO4fp4CzaNjXQZQufWDLEcyjprEWva160RMK7dxArkW
RM8sD4J3t+FtsTj4qmNL8mUeeGORdU7p5EmOlNTUdyRAaURrEUlrXhLzv7X3n6ekvE/5LndAXqQN
oGGm74FD21nIL5EQj/E4SnkfFp0K6oNsDD5roTrj8yUKyQ8nuYJCVmj1FVQerHjDvo4MNFkjdeSz
hiGyZ1ubv04rYgA5jdwbbaZlANqEX/fMVeJFgJtfQz4D1upXRvgo95BLjlI2V+jLDeE3ojYr35EH
zf8BkJC1INbsmv3o+X+LHnHnDnkZKxTRroBsMNuW/V64CznnHAkZt4xnDTOZU6r4fb+R06CZmxUZ
74NF8OElBVsjw/wjJLfiyXGf7P49T18HzQLQT+PUwFwkcGixJWsvoGcu4ydCvCyFjMtPm5Q2iHNQ
znjjxUXvHPkB4/haxTp8U8xCuPRewgkcTNkQXEuL0WEXflSF+dRq7/894BgbOhWTcvPyiK8k+ClZ
Hry8t991cz4288Co6HUyMmzSiedKddCdeBgsqGaGIdZgYKIaYEpAPaL45pU+Ut7NiPwi23CWQMFM
ykJDzTiPPXB+vr7Fae0GH3XyOITXzGd6M5v/dJt0x9Crx47oEI1PE2AklVtvKdRVvQLA7mrzflY9
niI83gFUVon6JZqBBcKdK8s4JQEqkubAQHcY/3ShAVKJYGF+yVOuhy8YGJ8+woSFGZPkjt7FMHv/
LuuAfuduBfYF5j7T7VoHPURnNB6bP3YSBuugpRrtm2mk0HODOzQW4VIylUXb5p8T9rc0UA9aAem2
IDHxmvTHaFuG8ob/N8gXxL0U/cKg0T4mO0emn5O7mSrAAvF3XVXP9M7orBbzpVbMasv6ZWwZtE+x
We3qKn9Tk/W3I7Vs4/7iuelxwGOLsQSCPqrZO7O5KlSBg2K0n/1mL/duNmaoPoHxXtd0t11zOJok
M64GPLQom8fMRTgjQZ5IxuyZ355Ra1j747irCu9FNnRvhWfTzpADVijORtP9lOr7ZLT/9aHzt6OT
KkiAdTrUJ9Ec74hGSayPq1aNr1ERPelT+rdu8r0Pl46UNcExLc8lWjsrvbTom0zg2TNrPMaB8ZDo
5oE0/jkw3Vu2aBdZSAYtjt5vcDLRwgN97r3URmU4XCR9VuGwpoG8llgZpfqhq33UkdojY47nXkuf
bIXcBH+HjNITGmrnKKzv21HtvTi9RcKsKkw0DE0nvopWzKKPL67Sb+3IxCwvxzPiEAdJt/2QOFoW
r8pNLlTxHUPu9r4IorcS5gDAG7ddJX38REvUBJlG6edbzWdnx192TBeOXgHtYbZmhwVI5Z+zYH6p
I7T9i+EW0vEycpTuGLZ+jJNBpszFdNVw0lp7MzLIKaMaNyHr4tjam2Eun2mSA9aAauBwhKKeFoi6
3QXODzpCDU/NfJpV9hgTfjs/OefM2BBPguxf6x+Gs/wETv0wuj6IxrG9zhysWWvfm+y+ec7ekaFb
OQi8BU10cjy18b3msHjLykdsryopdmfrXLb2q8TtcAJKpejvNANUiyyhucxc6tCn43Os7H3TDFfY
U4C1E/vTMsaDG80nQDbfRp+/6qEBGQAD6L7G8c4+RTWF1hTTHo0X/WLSVdLL8tS76uBi7wFz3L5X
ETFFDxGPJIFMuj0Qr/cy1q9hqaNB1iCeMR0oYMgerV2usrdwUf961V/CVoOUPRKfzRqEEXrDA6hk
7lJnoxnp0FT0R4FEPI0YVOAhcKxznDVTtZF7oteYti/52Rmtt9HEUK7W7qspPAQDOR5ZwhAtb4sW
7KwgvOZ2fdHS7tjOOJQhmFV0JJt5g6qKsfPD4Thx8jezhtsfN3GxAngmQUSdFIcMMOLdwkfZqn8P
khpOcbJgzB7Ri+w38hxwyqKtsSLiridvwia7RRKWn3ptAXEQX7nl3nVblGGyiJ4XO0pukeFoH0yM
eswNgQw7XfJXLeN+Uv1bpweIpHrlB+O106zPe0lmVWEcXPBZCVsTO44dAnkbm7wblw6qYG/ZjKWz
7wIa6i3oiWhQbwj83ww73iZO9RnM2layjibOt5VLl3LgttjG20y0iALmHhKi9aSCyJadhQo59vPR
RfITvUBtzeD64GftrbCnZ99xnhrbfFVTcIAphpIaZpiqxmJOq86tbWOsxa1J3IGuQJ/dTxpMTN2z
D1PkrVRl4WS1WCByWdZB3e0Jzog2aeWLg7rKlMZ7V88evTF5AXx1T/D/YToLnwg1O2+hWVAm23go
j3QadkHcandWPPOvNAhcZ9rpWXwBgIxwgWQTkILWmmmhk1W4+8jiMRH3EH1BQQWE6k+UoT2QNXjV
0563xn4rC8ozkoMYfxet/5C7NhoSzIC4gyGfB1OInecgXRLCcA1CIkcKWNVWp7FvLkFv/wDa3tlD
frb96WhF3TYIePwq3ihayfL0qoZO3RREV7di/OE4IrWDtw43uosD6txo2mUizJ5r+qfNdBMRP+3o
ThZe98p80INkV9sJ4TwGA24Cu2ya8UBd+C4JkSS7GYf4yunbP+2yXBC7hBegmquvgm3elJcWpXfL
63d+r98304SrdZ5MsmgeUs+GG8lmdMpu42YAdEK0BUeCD0K6+5oedeoUh7Runyt/2UIg8+58J39F
fOEebsanr4ew2BoDfbVehx7PlaReTAO+LN5LzfucYjr9yjIIK/VfpLH2puEfjDHdpCYofxJ5Mr2N
a3koUSVI2gkEcabqmKf0owKMxnVcPB0lMYOOMgdn2Ogyzdt2AV4hZKRJxeQwzlAQkdPDqCbG6Ypz
fUKlyDD2Afpm0NSB1qZotPNaAO5gTPXus0uTvxrbop3CXTgUW8PvvoDt7S1FY56UHGY5xIL4xfYH
ODCYu8Xh+xiiAulBWs8BfHhe/12SV9X2gCLi2H3CD6dyxbtIDgLPNhnKpjv5y6bKX0OOglKx9IFT
PIY9VsMWqLS6oXdCYQdxyg4/aOCAlNJvGRrzsmIkuCycq+KuF9uogtDNpDW2A8jz2DbdBpvLJ2US
PZosO/QR0iMpCPEiugxjfAJx9DCPlGaZugs4NXwfvLCN1lZGy81IcN2Jwr9lM2Fpnu67LLuXGK3Z
/bHU+m1EqyGmZlA9CXvRpa++k16VWTx6WvtR+5bolSKEZK0rY/zwou7HGCzU6J3PIcZ0D/5n7Hfr
tCCnDtoC5ZrFu0+zfIdTFgbyw3eZhcfBJwSJ2BOhAJAV9mLhRvP0zzxYtkkPFzTBlLSC7piW7WYh
Ara1dtDoi8eF92cI4nfgirjmlhhwz08NDzGy7cfZM1yy3+QZpba9CtU7U84XnupmGufN1KrDQsCH
R7isZyy4aEde4xk27zSQC6vgzVv8hKEoGUFCkjtOSJsm2pkMYMsAJIAfPGx81pBmoG9QevsWpU1F
6eTO6d4jmk0Lqy1ZjH/KhRJAHQDFtflcPCQX3WZXR/EeM8ztmHYHT2BptVM92RIoNJpsbAoEPJ9l
RbJcto2i46h7l05TezebT5Ww5TLUtxBabnijgHO/H+19WHV4vOh0ULCJuSuDkeZ1cS+HxO8TStWf
ZQLr5SbLLkpr6v2Brp0ySNgLnnJKRqPyZO8n7ofWI6iXd98YE9BCWxDcMl5V32t3YV+AqaM32C4b
mv3/Ss2oEM0bsLxG2tFqQ+pNx3sqY6l04RKnMyIcRty+onJ81P0CLKKBSUtpPBv1dFxSHw+0BdMl
pOr9aXx1bfrdvoHJeONFNMtbsE9MuWKv/pdrzqOJKwY3581PEZdSY4ZWCWoYuW9vZ1Pf9tKtKtyK
7cqUQ+6sZlEKZqX2DoDn4IblsyOGQRpcyHDMjtjL3gdEEU2ndnDnAm9EvaRBAW9gct7gqTzpY/5j
msOXZmkUEd2nnYo4RyFLFOsBXl4PxtG27L/ZlG1atMsaB+nkVCyL2JGK+gDrqDpCx937pg/0Wqn0
qHvaLqm6Vd+SUo9t8SS7ZBn9p6XNf5Jgeg3H9kb9C2Rwvpa1edBntBfp3Lm0xqzQuchFyq4y4K9a
NJbbUm1phdP2ImGmIgDYvzYIFH7E9enpP70OPgYMREkeMPi215HtbEZK1ZmMRDJmjg8WbwPPa4Qq
zFYP8Kad8WxgJdp+qe7yonyoQjwbF+NpbmrsYlwa5HDxs/J+1jO6eeGlpO8lO2A284Or9ej7upwu
8VPt2RsPcLFTgofWLJB1DfTr9Ni22dugT8yo2ttv5MZnUoLClPcc+cUlsLM/Yz2DuEfNMKR9rwuG
3usa+KFUpjnkciN6oK1AsZnvTDalFSdPKSPiHtFxj+ymotbw6/JZAVFEw3LnGNNec9V5MoZLxvpE
3MHbFfW4ltIsy8uvInJXRAka9u1Rvn82IqVDtWNS9deWc+4Ci20c3Xtth+vJEuM/iY9r4Z+mZfhT
2NafwUYbBOp2mAznwau/VApjO9fbd71BE8kK+vLeNrVXmyw2bOsLw5YvAI8v1K+7NmIkh+b6A6OY
ZR0H8YZFdEPl7wthpps8mRit4tJLX+qe7gxxguAMe3Le2Z56bTgS9L5+a7Epg7cNrZc0h77cddbG
L4SkzyTV2yAzjjXLo0qs89Dq+Jm4b5XF19FIpqscDjti7f54KNv2GE7x2WUFZ2Z6r/f2bo7HhxG1
3iiDh9eAMuX2IJ7G4BmAdWxqX2jYV6Ts3QVS9i5o6p1djVtnXI6xVe5BKF+L3nhvJk68mmTT6xxU
iYrpmDMABMoN1Ii1it7Dposg/YXayfDKXWZkmyCYTxSR+7JsDvLBqL5sBu6GqE8rnEZT+lWdrFvD
PtnA++EGktJF+l7WX4Xcm5TKUlXKN5ITcwr9h8RInLsoV1i9ObeuNbf54m85ms89MX6yjLM1oaTn
QtbOtVgov86/DI+2FOkeWQMpksAg3r2LFeUNxpnhxzJ7P8sY70tGyUnk/gzCDVEBbk24r5D23KQa
WjLrUcWoRw0mglVJeKYl2tORkvN8tue1mKcOHerm+Zj8DGNSbSSiKm3aBGbzBV3zJt11OYdjNi2a
Lne19jwDIyykdcc5ObgsVFdJzcUpYCInoLpp14aiFRfB9E4Y8TNd6GDyz3uxMRnIwk1A/a3FeYTn
Sbfg8GDSQP506FTF5XitEu0t9aaLhJOljdE09+7tLoRR3p66Be4f60Jqetk2/igsymZrcDp0Dsiu
4ttCTJz++cJF4mB372TVlyJL801AwjUwf5rl0sidCVjyQF2rOmR5hu9G/ydDSlV1xnm2uyvAelwM
YbfSh+YG7rRC/5vrywVCJKVSA3kVvvxMB7aMf+suVcPAMTXK4WzDfHTVtAHJerplBgTt3kDk0UNQ
9/Zb5Xgw+bgSXaVgxPCExn+mWLI7M3rtgc5IWBWwFc1nmGmPiVBCJOYMNNi0Uz2gUC6kCHMvH6do
/Zndq1zl4lFEsVzkFMji5KGY0p07jujzXrEL87MO25x6baPfVWXLauLsqnnW/ai/SBtYtvVUgdJk
NkfSc0Dbi5hCnwaRKQwYkaKm75pPTBTilZ7oZ3qQ06jurIx9RMy2aLBU/Xfhf7kwY9C/Bmec3qnJ
WEXht6au2XQDx7dG0xFY8MJgt4eSB4HYCR+4K3IiyA1zaMwOlol1zj/5JjZCC0SDFfCxs7QDTBJj
upLiHvEbBvMYUS16RaAFxwzwJzdtbky+CgZZLIwo1rZFM90sciL5u6b+03f10aUgnhUuAdF8YNZ5
JyeIGYX4YdNyAZXPI+AvWxOrGw5yUqFVC4ukw6U2z1FLyfbSVh0LIN52ucZcc9UuzW9i5kQBbmbI
8GCmldt/ZNfo/ryu6Nk3YXnsEQWXVYLteBi1xzJt9naAMAqpCX1P2VtazmsZQy3PSJ2+ZsvHMFiX
IrVWXt/tERUCCYysYQAnekiO3RitUMqjA/4tK0UVf5Rq17KAmnTeVHTGBEEAGuxObh27T2SwM8Pg
u6KTx7WJ6HLXzvdyVw2WJIrTbgQTDhsZZh0sKrlnsq2JWHfom3zL0StJjkxXAgRl7BkJqQrFCWZW
JLhdi5lJ+CWfpkr1j+8kORvdVjMa7mtusnx4pD4lbCC7tTHZ30E57pVtEpxDFA4Q91femRcWc7Mx
cNytyK2m9ByaX2Vj4EEXr5mGjJFxP/QaurcjOeLUPUimmgfFvqNQNUPg47RBgu7WsXKTvPtNZMPu
Jluh57Ds8wmgBP7TZbjvFzJAliPfgHVPLIjRBGl2Jj10YOOWwSy/b+D8Ndj5Ub06XXmLuue+qaB0
jXhjPctTq7gdACi3MsGhCYqkLDQAoIKyLIhHPTu8SIdtrrX8v6/JUGklj0mahrJGOFMXiiEPl+ek
o/2JaC6bW6KhxQSPelBWgDV8xHZ39hvj0gK4djCNCYsNCya20SwGilBLeu4xdmwB/BXFUww2vPvT
hBP5iLXJdERWO20NkPhBQo7feSuejKynzLD2snskhDAMUzxJBbkHk92VBKbeG4BifMgzbCiAR2C0
EJnPRBQoFre2+JbnPZKQeSUnVfjBMJP/+j7zftQl/HfWUUSvUfaoKL/zdSKspWruzVx9iA1O7TK8
SM9BAxBzQV4igd5EjiOLVyeEyEGj0zVgKhSSn/IUZIMyepmTjuk4E3I2KNMKjwrETlqo0F+Q2e5S
ZwJaSV1J+Mkj7c4IbqkWAbN1gR8wO2X6IvcgSw6+jfypWElQxUqhJJueA6nGUiq3PlB9O8oHUiOs
LZYFPjey5CvqZAlay2hJJJRDRHaFG6Fop+vegbhNN+qGxxc8I/o7fG2HBoNss05dRs4epS/34xzs
iRDwHziBW3YbXzKOop1ECQskhp6PD3Vln5hC/YbviskbhZ+sxjydSXvaMys3qVgBegIiAchdSIeZ
UJUt/qOUCqw/edxp20H3goLN4SvHvtwCw3gndEQlMH++RIHq6RiDlkQh1vpIuPl1gSeDxC+2Eruu
osKRQyruZ3Y/zUYPYcSBQbFEflr2WzGba2sf/u+W/TpBt5PYIWNFnlx3k2gjeyweIIuzTvmtxINF
yl4cALtniTYm7xXDfeA9anJZlg/QvUPA0VVMn4PouuNB7sCCIDYMrFlZKDkHcA46JiqhpWkVA8kM
88Z3OE+XjOTaHq52wV/zDDvL3vvM+ASh8n+rRuIf+8Clly7Pz3CQiAwfJJiEIKSbOL44AzxNME0+
rQZpKbh+cwdZ+KQTjoE4HNzW+pMx03GWj6aXbWHk7Ssxq5i9E9cfWkBsFxht5SUs/Ad/rL5+TxRD
wa5711x3FTiobzrQ6qDI+7F5/g0Jzgn06L39X3C1uljEHKZ1hsMdYsUrujy0lthu/vSQZRdJ5jh7
jeg1AAyGgtVRtno8j29dmB6N7pXgz4UhpbJx0ezO436H++XvB8vulmOcf5Y7JPtxqLJ7VtViqZ0H
hhephN84QN6JCK2BOjwi4hpARv5GFiM/MghzkhoEegzeHsQV7WgvTR8ZCxPIeOs4gKSIGcPc5pcG
I3uXe4n54EG2WUpTTV1liwoEwIxPBBtewgaCj4IkMK6MRCS4fJgqW3SDvgecCVyA1ZJvzldeK2FF
QjK7hKWaJ+XVLoFNsJJLAic6AButQFgxUvdBQAuJz3d4huHg7qVakwtwlmrFdqCrAdWcR0fHaRiq
Hb+Sm8I3NI33kO+qiIli7ywBzbN/AgAxpOjt4j7KGTARPIjLssKc4N2Gg8d7/a7q7lVsgOe2O0pU
j6bmoefwrjiuHUIKEY/6MdhIEG7YBFrwrQ1Pet7ebNxeIHc++CwR+YRQ11acjhKH5DyVT5KvqLHn
dfpueeLtam3ehsHb7CD20xjAs24pWCWH0pRlLo45iY95GBHYmcdfC7YEc6kZMkE0Rw/zjLyig1zo
hCKvSI2xGwmay0B+hae3F2xnfZASotCYys5a9JDKFmbjEyBmpzmIbZF8OiJ/rDnfjP+hXMekKkPw
nvdK9X+8T2ZzoyTCSBIir7A749Ta8QVQJgYuQYk+DRaz9KYovYW3ugHPuplY0j7Un2YawVISqFh0
BrwO1bVra7ZfWpKAjtOWBybr0AEm0LfFg4RRrUQXs/qSw95zKIPiZVdRy8u6TyLvUoQoBLP+wYeR
d/YTaMSyJS+OGL/reyvLTl6KxCf7QUJp0jsHTg3ZtXYeAdQgk/GDTgAfdxIjAwcba8zQeFMJdWCv
5HSDj/ibzIyNfZEDRi+qbUc4j8mHJaKkRkz6IqSzsywViYOKdELOVgkXxCT5QIk5PJ/f5NXOGFYD
lJUslqjI0PJeplExXcO8p1dTptsa6Q7LbdaykRT2KBM9TlkNEo3TATR7s+5sWNeZs5eVpjGM8xPz
uPTQdaPiNzFCcXkVsXsDDoxMv9UQTXzyDjA95JuSvUpsLYAyVfyLPBb2vAQw+VgUOmCxo27AlUvI
ZUVIY2UCYc8N0pvlljvVNtDtbV2jFcyik94qoX9Q7JtAP3ipwlwtAEFUk6UgmVXaK9UzOauaS5Fo
IKMrdAdIbtLpbxsCTQqR9GSbZOHyRoXH2bcE4PWLbzmx5fxZVLFVZOOGh4sKp6bkFoSM37UYfk/0
FwQzVdJPxfLVyd4970muFojLqfL8x5TsjEnfQdIUn+ZcjCmGZ3nr2rvKYrVJMOsFk8dCg3LRXWsN
dR9WR2wUL7yfAEMl9daweJHEJiLEyYICgbaV28TGbqlOJCpIymhxuMsaZE1LWuoxAOnm6ipLoCaE
eVaxkzxHTj0mlGssriQ0UCxe/3tmw/OiYHaQpnF81z6YZMjMXvcisZgdLF9Sj15/L2acmNHCRyW6
RPFn11v7308x+7OkLn3k7Elx8ir7U5APugNjd1bq/8cmyTmd2N4ZnXcvwWiiYu9YcD3uYPK4Qw3v
+Slcw/rFY8MSsX1085wXVN2p2IbuqGvcQblVNWKesfN72ypv3k66AuIckgFyOMo5EJTLWj6hIRvl
Qxuhvxbfv4GQxjNngSR0S22/hFGF/CTefejF4JEwhS+SowRBcsiW4D4yidmNQxYSvTaWtpeAbnYp
DtvzkVIUOMMTZJa9ZM6ysKOJbgrnLSq67CLd3ITpeM3aTqQ2rwxfBPX46GXvptVuJK4Wun+U7DKv
30JP+/F9HRlhbbhv+ahZNFr96Cjpl7SCpqZjt6DLBagZIiRjQVHTek4a4kij4wGUJ8ji+JV2WzSH
qWLRX/ogekUv6wLBpFgtgFBWSB1CBomgjzZOpIBKdKew7f6hYUYMmTnf+3B07nosiGBZZLw5LH+9
PNVJviDoNyPxHWbaW2DwnEY1I/cadO5D3yyA80tFXu2BiM5dtLujEp24xTIKCmv/k/aTTqXqE8Nm
KGNlVGQkkuptNJprEUen3LFo6ocI74qlUIFfAwJlcYGlaPqh8O9Dk3JpHpKmaE+xA9kq9dUx8ScP
51okvuadA8uP8WKZ8Jm6xtPDAzEIzHtVLc4+lw1TTmhttl5A+eC1y3UWhNnSOs1KT03U90eitIlK
P/WVWAGLX436WxRaDjS/2tr+D6f5PSPxwjoWxJ/RhHQ+RIcu/AcNrVuRZugg9+o/lVYeJwJOBYZL
QylhpdLlSWlodI8VkPj6p8G2GugXKbyiE4j0QodWrUsBNLvVp2VD+fG0GZioHbvuzmnzHXBtbJxq
jfdKs/kpb3i2IN4fgxBIce+ADMzrax0By5GMtfcw/kQR8BVrcECXpvvaGODo65FzonLNH2eE3KIa
XPrqInB3rjGN22DRPlKF/rM2th1Staiz2pBNgDufFp8tF8+fY0dbaUomjDjcFNRcUu1cHxgEk6kI
9QeURnwG4XUOkG3Rl+le0xHwGTVCetvdCtW89EH5suDTsUbO8TSGPGSn0SnEu+ApEtJTRkcdxTnn
HaLQzcjcj6Kq/pRjWKydpvTQc6VXWs27qovfEDvC3TabDLplqbXzIbZBFHtJ+mKfWenf2fI/EpGU
zQO6I26SDocEATpqSUTEcTq8RT2aXZGhPfYm+qpZUnTbmUMMrivdQxMugI0kzdpQ6k+9ZK9o6vxl
ZPGAdyAdFV19aH7xqk+RCZNoumZ1/lhlDC+K9iOYETo0dJqaTpC8jDnqH7GeUEWbZnyNtYIxdMmT
zAa7u+vA0kfAYNHXnM5ZoV/zgVMjMRRH44iwOzo19hTkrLMJvbEGba5WfxoW0gRV5c+hCk5YbCFY
oxdPeodHXtwodTBN49rYaUSOCJZn6Kvm0Dm4JhZ1e8kH47lKoA9nZkZBhHz30lurxbczUj3/HBrm
Y6EV8XGxQMOlHdKy6N4uHSLpLo36Ju5wSwTN/zbXpfEaTnRox4zeHo2jz9J3j2bU4hY2oW+gKfsH
YQ+qLXPoYeh0zDJDxzgkJfOwrHZAovhIeKX+Ghs35paLZRFMUT6IeX5erId35QIKakC1nqb4U6PR
yfa06TZZ/kiWt1yrfnmbC43WMczCO6ekBmg7zDbrSG2HYP4qAu+YzCVklwDseAwEw/eXU9A7BtQs
nbbggDZcEH9GWXc1R/da9ws4U3FPq6x6QPEGOP9iYDk9xSmYwDKPaBwU+qFULrOyvg+Ky2jj+eZV
0IMKm3MaRyDaaCPizqoOMD6CE/08xZVOJPe9Qz8XFw3oDjq0M2UJcK1HLM+b1YQSBEgRw1lDZ8GZ
WyXOLl6gGpRFmG9zoGBAxVm3WaDDgHO8L9Xg26CZeKQE8wyuFMzmuq/DZKsrbxL1DPdo9QgTcVuR
dUM2jUzuO6uZ2TYoCHaR82Bo+jtOixkiWhpI+/HLLKMXmPCH2IpR/mXwXsc6NbqOG3xrBXuEawJU
0ctDXbXYnHjWuY2mklY6RT0yDgjz9ObfxkVhJIVGfgezBrebHGiDFtOWXfKFXjoucjqSfOumbpHL
D4wMeP+SHmbl2NJGWKDmGD2zcFSc4IEEd5Yx9/dFqj16E2pywBNzo2IxTzq+oDrnKKeJVt2h3wLt
PXaOAlQtbHwlpyrksIeH73pk6oU+0pu0Fo+jdCgsC05z0L3/j6Uz245TybboFzEGEUAAr8o+pVQq
1VsvDMuW6XuC7uvvjFP3pVzHVpNAEM3ea83V+QQkyXQkW32gvBZmwFQS7S63ki77nslk+LYwOG97
nXM0rGtL7GN/nN67NdTsuGzYdun0KlsnPfguEx5HCgDgE/CBw9KrqmLC0OwoCeGyHxYcHHR6MeqM
wWxcfXVysqw5p5nkO8tmSZ38WvY1wRZupCIwL7i80eQ7LK2E2s2vK3lCwGJHaG0CoI+7thq7B4IE
bAIBN9zKEDD0HbnMqZOevSqbj8rzQuSvKUIZ+H6kDmzCIKY17S59ScWuzbKHEBg4tANcJdvGFV95
J8E9oz89dFB+KerplaKfZZ9dnc6052TyOtj1cEpt2zmIpF7h6WTetqhIdk0pjZ7WxmzVMyt8kFpO
0cbrK96FsGQnRUWre/CnrGlQQkzJfRLlxK63ZX2kEUlzrZAV1FhVR6+JLzLWtUJimSDp4dzlTosc
pLW/S79Rz43Xx5+jq9bv0LHVdi0AZVXS41SYj+lRLiPaoqZS9neq8vh3A+zmqDBVkl1gVfIbhDfw
omwBQa0KjEczMTjwnRybDCRUw04vB4CNLulO0Yraat/i22avFIf5U+ktADem0dj+vKKZSCNcHCSg
VVnHEXmqAR32uJT/agnOrMzK9sn1Jp7aHJHD0zKkL3io2udxcLGRuGE230b0oCiUUvU+a6v/XKgW
X2uZUvHXlvN7GFlaWwfLezCjGRExMPNJodJiJzTuQ9mXt2DR6596iIFrRX2k2JV68YlQQHaWetEs
AS4tQW4YMj2oIsnRERCL1Fz9bWdBi2Nx4CgVKILdxYHs3o3Zs+ihBViwdTZpgiJ9nNZHsmz6f2Rp
5WC8PSvWm2GycK8NCie3lwST3M2p9Mk0zRd2fJ5gsJOkBUx3qu1jVQq9o1eM1kWNnPsVymrI6O2C
urvVzFt5axHAFkVY2IdR59dllj+SKMwNcYPp89gojCdz5fwQSzrTd9OUpOey2MpA+js5pV8udBxD
IAMSkxvKCnoJdtU24QtBMfjUk0bN/qBB2UgDNxpJnyZZp0gO2ifMkpvW3Pl5JrezW1swSsPlcep/
TZ36EMM/HgouxGc9IZ3pJ0Oo9PDesSzft/3PUoBdnJJnX3fxVXLuIimXAyVR5NRg55lYdKMpwm1I
EiKpX9gELlnm3cB0beeuHO6kRSObPV4j8g+hNDjVOaS69snvxXj+0QsqaKH7VLGw74RrnwZ6JtC3
M4BaDMG/pffS4tw/LonaclKfRyZ5PifD5S5gyc/kcrIKa+8iHRNAWfipVAngwr7FXQUFcDm79KY7
rznZA8Fto//QLD8OMoqeakUIgnHkZadE+el363usl13gkiABHres3kf2jXQvRgNiIfym5e55HmHA
PekooAdiqAqUd+/GFGdbTXTPmhtt+R15Ev8RwIC41hwOs3cJ3DuIkAe5gI79jeVShq1pGvnYC3+l
+DXBr84pkTccujWk39xxwGNSO1btboEiyR4+3peZgcbX/luWX0W8vPOQfChGiCiDvS3HnXTt8+yT
k8xQIw/sYD6ZcNKXhDAGN34zeBk+Q2CRWObm/q2GNOhZhK3UQAyc4Z+saE81/m9jHeJQ+l6JZUe8
+sOqUg7b0YYfgQKB/sO4G2P1qVT3TPgRpFLnAWncxlAwRTEgXk+hZE1/+XQz5UL+6CQJTh4zF/kq
sLju1iTZ9SrbmTto/vs/+TUuB7iqHf/pUCyyk2/zMyMYFRUOLQ+4dEcX2xo/er3udUSBE1CLRkrG
YZfl1tmVsfNZQcfMuHPj8DY72C8d+BLhsrewtrgpxAy26BMfKYExJEosSasNDii8WXm7Jb1468b0
OkqMePZ7UcT3YQIr2XMJUkapuZzBx9KRBRPJQcV5dVkgi2kh8Ib9aNMelyl9lbV3Kr3gtbTHVx+t
aFWEn0tMORQ4OKaHoAM53LegreOXTIILccOGuqTL69tN7TlOIHu18x9Zr29sAop92mXhBpbNwRfR
PoRrUWRnSDcEFIB00yNCO6wZ+mpBCxnH4AE/ywUwCtVfKqXw9Fz9XhE0Xw+80WASWfvfcQEfAXZ+
u4l+HNaF6IexJXMEGoWOom3J4zFfnebXiTmRWfqeyN+dS2xPjjZ8TuJdP7V/7SCDmzWjhV6BCUjU
LAN37o1dzCZhJzyq4M+gXgkxfvJ1ccs8/SoJ9uFWS+3uhJe/tnX5lwPvphfrja02FGoBQQ1ysXkk
sj6EqWmAtN912qDmWBA9QjTE0ldm58ptnokUPXgKK5EdoGuqDnNAu0id5s75Yx5RxsskKUtGqNIn
2z9qB23oyhlouFFRYP3vPxE7bthzXFyyYWT+2TWAJfOGzA9JE4kd4lQTTUrOLvfFMGkNY5KROvnD
EyOjIVSG0blSKRtNyTR13ri+Gh6dgDwet9+lB0eBfRinlTuvAZJiDbT9QGLymbvROXqMnJDbYf7b
ZMc2xCZNgBCI5MWtApOG1zTUkDnbnMcxoARA5Tx8207zC9fd4CyPgPw/rXyBAISXMDrFov9kieBN
ywlgmOk0D3tAvPfcLzMDqBqsOJaD/96nunrIk2cK6PtBOLt4yA98eIWcmT8Ym1QIz5xG+0d3FBdz
Ifz1MnQ7/vA7n7jBlZEK77FBWzyQTm69eGlHWb2PoW9MqLg65w3cMtTa7goQCZgL9C0Qljtfg4IJ
3eLDiX6Zi3YcjgG+Tk0UDwEU80QUJb/EYlN4489psMzv7CMPSiuVXz+j2M1fuEg+PqrI/qycFiyA
pPkkSsCo9wi4m6vCAvBTxt2fjLwRv/jnrvOBkdllfYGT7S0H98q3LH75XtivxrqK8OM5zNbzlFvH
zG9+8684ok78q7FtFSBinQHRkBxvvGsXCsngztmZ2uUDX2JMvC4ZgVUHB857Khxv27M0mtck7eez
wnRmM/Rhe/M9lUemXh5ucm/5ShJ+JmXXVaTLwzj3u34Bj0H8EZJs/hg5aW/qkS5tVs0P4FqDfN74
gJ9MDrH5WUP2y+OYygBad0M5nCRrLwZwerHRRTXfCS5h178wVjq7RMvYP/mAbrdRPT3hCnpMR03C
Uruf4vDNcxtYwyRHDp2cEYh1JpbBjszUzbn0LOfpLVnyc0cbgtr3B/qYMOILc4tQb2M0Nm/1gs6h
y36N5Y8JewNPuwn4226B8dS/TTnzZjm92d1nyv3mhpiwtFnYQGWgJYG3NNRaxq5qX9MW2ySaBPbr
mWfvOoewCL6Yp94xQuyS46D+CfCNDKwRvIj5go8vso/gut2OaNmRpbj4x4RoHspoN+ZZZ1JuguIf
C4v5mAWlP6zTOyKbWAfELo+Z67OzmVsijfSeUtnKsiHDBn/tj1N8h7DiIhYHL+s35vP0C+VO2K98
Jh1n+xH5SDX80so3fljZ+9uEi3TbkriNh1qAKKIQa5U31f+AemOBBBnjEjfoBo/+PH2FkOqYX+id
PnEDZz7QFOSnHNZu5PRb88S1GAibxT7AFXPDQOvchf5nMnILyepBltFONAV7xMRMn4xSrwMU4/2o
+G1qFSEeqKVobIh//K+NWskEn8S5BYrzbL4ylCs0M0C5bBfmUuwAeuNUleuHD86bZop5XP89YR6X
eWe5VbO4mWVeFt98AD/8cTPyiNo/U26y1fMdX8Hmlx9iXjXzeElo4oj/X6SIx1Ppbd7VG+vLyAJe
qrcgto+BeJaSNnO1D7jiDryQ5wyXVRG8wP1iu4eBAdb3p7niqHnC2H8uKLr4ENdykL/SDLW0t4Bb
oUFY1iMy8ztpY2pzBW1pgsQwXBMBujeTvc7GjRmH5qNxn8aEbIQ83vMRUpKuuEtcQAkrpQB6aq7Y
3NqRUa1Alq4JHW+gn6nHJiESR5H+/DemuB2s8XScqQozdPmYzrrSZUK0r0kXjIctOzxB3DqvFneG
W7BGqD7DA39U6m3wrC2jnl8cmp0+lifzLSqkwD2i4gnbficYRQk7WaQRfEQeyv8eVEGln9VrhiSL
E2ynM9rGiRHDglb0o8fS+UDUnpBkWuNgdYbgzEvvkX4c2fFpbRGSBsguWfXt15IZVhevtfB4JyFf
SJPrjgPdlckhEcGDm487FG/vTE7mkh2LmXO4lezO+zx99RDf4lu9R5gPNTp9sqH7T46D+pSuLXsH
Mz1FsiTAjupsqy7pCsCDGYUbyLIm6DOGbv3fZNBMNuY4njqTnpkGpmGlMN0DeDJlV4JO1vwpbgml
XGqc86yoGvd/tl4ypls7i6z9wlYA+6GmiYmDicBFMlySbet0973VXZwRnhsxbQal0TO8h5QWVhY9
GfA7d5WhZuce9t0XTk5X8yQ4D3m8CkjUICpzrggGM8J5oRMfUWjuP0RU9s2MHAzObWwmlqp905b4
JiMUCTbftJ8QHK9L9pQoMya+6VndA9rYULU78OqHzOwjNzYUUb0JS6A4jgsIefpiOhnVegwj5ZiZ
so/ij25ZuF8eEbvNcm10Gm7tytqMwj9XCW49sHXv0UiMZTMl9fvQtOmjXub69wrTjAByv6enBouC
Ynr0MVE8wox9iNfkPnTS58gd/5oJYcQcwpntjVI88rFlj+fqVxj7lBs7SeG+HMi8mgYShJOzyhOm
EZdWSjI+jCYJeJ1B2fVuc5F5/+OGTrcL7JqMTJpX1N0k5R0v2AX1gCbBB1RXjjx0y1rA17ToJ122
EUOc3wvk4oXKAIH2Ph0Fn1QMhJt3MhhP9K3fAXP+ptzDIQkJG9XJjNKEiWwtP3wUzdaSgi2Gw7Fx
SUX/yx6O5rjPYSmg4FkAH7KqB0qxH2bDh6riw7GcU0Xz2Hz/nGHCr7H1gX+niHXsKMCfZoedvIj1
txThWSjnYifyqQ6HC4X5gwT9Ktgb5V1yJWsu2hRZSNayjZffdsTd3JcBEBHnRJQ70cJMsEg4Axpg
3lVGf3WIAU35z8tiqnI0tNC9gRLeVqY0gI3NCeAvCThWpSK9FtQIgSJB9SrqdFvUyY2fYPOr01Dz
kLKtuU+CsN4RpNYw3U+B/a5Jf+C5IJYq9gG7QOwMIEOgmssZN1+8HbsFJ2tqjBicvlNKW89tCfir
sKw3iD1/2lKgO+ire2o52EvLlJ7+fKSGdSg0+RJF075qlXyoNoNvEN7Ttv8qqhYkkT4lzagJDSjf
woL/Q53hV+VTQBJjd4l8gFx9/0Q62FvrrE8ZZpRmFNdKw3wAYu9zhAePs+mYdBnMV4o9T4pyVli7
ycqAysttK52rPxfbTrsE4ngOgM9VcU4j/P20oOK/MxM8AUVkPblEKoH+8HMKeAM6ohpVb1p72wZ9
UTGS0DQr2ryMeiAM+u/sDw0zfvlr1OHNHhKEMaAbjdIW4LGevGdYmgmmxix3AenFTfQPk1X0AIj/
zQGNMg2KPktIyl90w/h3zu3hMg3NzsM+FzgLSAR9CnG7B74X3dvSezVdnCZieq/jYxNliMYb97nm
bmV6rLHd9NewY0ChfqfkmRCUWDuUWv3flR99Bqr8vdjlE6W+vQGppg02NERnTHZ29DHr5XnojQwm
149RzVaobkMSp5UckK8TiSNx/LdC3UabWky8DkhT3J4zf3+1Zny1ubBi1seEnRx4q6E6iaq5KU6K
om+h51S8olVxr5Npvo+s9Llo/X8qHw9laDAG0UylFc6/nUZvq6dPaeEfMuKraImFZ1nYb7EzkzDu
fy1h+QHY/sEfSkAiSPyt5Dj1OGRH1+bcm5R8NisgmQctUWcJONG4uXR5ptG1U13wGBL+xPJUTHdi
dS8B7uyVVr+ugZjRSeDU8h4hUqOBtPe69Gj+XYzBfVwTXGP5AgE9mqZirDIw18tJ2Pq+T+Q3Jv6f
wPG6G2fEUylRmIad/nBL96IEt7i2cQjNSDta6Mk2LGMesvbFAVvTNVXeOeUVThvIcwuchzJ3runQ
c2AgIedxpuLx6HV+wy4kGPEXI3tybPHmkipwNzuThXCNbabdqz99TqCJH8g/YVA+6dgnBWcU1Ow7
/Z6gxoJg2R98z330HYDYXp/aNxQq0z0aAZ/qkriBqvndL81TRAqgFTBEPSJbCp8eUx1eKHJdHH95
D+p4GaiYU/pKnOBf6br5vKNIaX3NTuwTMh7lwUcCKcmS6yZS6r6FbJVSN8nYNBH1QrWIVywfGVvU
41TqM3uiw5mTw8RYJnbg6rsmqYYX2avflyHcueO6nXQrEX8SHGRog5W7xel+CLmbpQ02uUoI4BFo
8Bp9yoIVuSqb7UHCg2w9yacbwhfKr2/CdYgs0eGnowzlkYdsgAxxWz+tUl4ooe9rfE2uS3hcIaEE
Bmw77qFsEa3QGzXyPJKyPbQ95qE+fqtoAMH90I9zGw2E04Z5ASws+Zs7FUeLBfkB/SY7SPfzMkhQ
7RGoSSjyKULOjkjCOAmRwi5sagk5EQ4aIk50lU190m0DVP2csRzuB62h8Q6XoBcge+4xsLCufQ+O
TY1lNukQdiVQUCMX24SWQ/hvQ3eE4AR4FVAYkSbE03CqFh/nYdQsh6AeI7Vp19jejEGZ54eio6v/
Gvftgpy2+dVZGti2h/JPW8vMpiAbV2LLS6uhUeT7uDd6FahbVBT2BYPVOl8Iq4ewbK2oXNuRQ4GH
IiTBjGqzVbRSr213YZPZgrM+zIsSY3Wzb1w9l/sozwYEtV1/nHTlHHy4OB8oyJvfwrRstqm7smsa
FrGjgLELWQWRGgjgDuD835QIsOD0jouimvQE3jbciWgYdLP8oXjnPyQymvY98tcTNLb1Lh4SdZFJ
/9MX3rd2aaj1C86Y0YJLA4POtKLYZE41Ak8l5nen7NSlCREC0T8YtxPkPmikQc2gTXLCE3c4nrqt
DTTzFAXxhGZgTeV3qEPRAw5V4R71THD1AwcBqy3IYwrGCCOfn47bsiPZhzeawLexY4+GLhraG7Nj
EuSYFHOsZVEYRODcVPKQcXDbuVNdbhUo0a2NOvS2jBmAgDymcUK68/uyaN6wOpNPFa1SFvzkB2g/
6ajT0kKXjUvUN0m164Bhw0NgP0YJFi7uhOh6pktvxZG3XduQDORkK0o8YYMnE2o2BCL5AWkzS5oO
W89yUJlOsXttfQjiaUQBQQQxFb8sDX4ts0Iz4FjZA4oZdOGhjljURpPjizY7SonA5WzCpj5ILcZe
G8steNj2bmySH0Kv6bq4AVbLCexON1XirxzL5qU24pqZGu29FVs4TtAtOdgXSSYu1MBc6RMNqFJe
jSFU4abxEufHXYsQcQ9rIKx1uvJ22J3iNkB+B9xiU1XQ9FmzNJklhXDf+fgr6wszfr1m5VMTEYxE
3kfwSrpasJ1aRwLFmnCYWUP6WLt+RhmnSlo0LhLqsy/DrzZvxxdGNDbXNeuPOih8BlPtExPnrz2l
Taf864TwpTpyle+ofCLypMvkJ/sVoYNpNo0t4np3AP+YjN2nRK/1VLid1ADch/XFWcS8q8bH1b7R
v6OM47s5iISBZKNlCr4sMGoSQKXeTA4Z8AXXd3DsEjtxWcunrFH0QWogPNQB1EcQxbw73txH9Bi6
lrbBmLIiCYQBd3n8FzkPZ78WCQixdFiXkNa2W5+7ere4Rfbircv8JWGz/wmLhPc1IaoPys6Aj88i
NlTmM8aiWaSnfqyLU5am87H13Gon0glNuBX1v/OWAmXnIDnKJ471aZem17inI9ixxMGP8YaHdUly
NKJ1trgvQsUDbNUZWvVkii52m6UvtiWG+5qBDQViXS9NWig2y3Cc2qD/I0Ht+nPZkNY2JvWEpU0Z
3xB1VPaE8rnz6KnPnh+Oj2GaJOOhyFRTbeKmhyI9dzbNEK75n1WLNNpGfkCu0gzMct8nU/hsiS74
qfusfLOX4RjJlfL5mlChl8MuKguo84mV1Vu7HW3QF22mgd/YFB441l/6GckWeyaDMiQJBTet7sI3
jfdDomrsJeXoSWsiM1ik/1jjtHzpQUdAsYUEmpcTh0iHZVeXY4OYEAunFwvvwLQ1X8n7ch5F79MO
IfOJU4WmlOOu0BlU99Ul0XRcnFXgWWtoSaZefF8IYVNHEjNpQhi8NkU/jw9JUqE9WEKzLIyLG+2q
FpkyqHz/SAMcLngT8GzLnO79kmFTV7FvcxbMkFFMPmf3RKGF70DfeGs43yd0nK7zpPH9dNWwHYAd
HDyf5pyr2waHAAZYrWfvWkF+2I/VjPfIEyTCegRr1bnu/pAWQru5LlAil2QKpaRnUXQxHP0xrA7T
IKnZcDLbTpNy2R2rv2hlB4zqnYvNo3UxsJT/bQGDW2Hl9HpySg7Cdic6JbFq8Z82zf1/v4PgeRTa
DXxhZYXVfZ2VKceEwqHy3cO8QGO3txJ+BxEY6c1xl+xvxnOByF2NzWfrlePR7tLx7Idm/iTl99Ge
0t+D69f0CRVe+jWprxYzCbUzmXLe9JPlRI8gfWyG1b+kol+es05S/1k52u5WqhdQBZpevCOdo8FY
VnB0tDe9Aa/O7qG8LmdAkAnY6tmieYqAXTnjepWhl1B3KdlfhQ7NU0EKKp07V1z8FYyPNTjqkGdL
8BTWVnaRdS8Okjb/VvJ+bQhdwsy7opKMUzY7yo7RlAYEmIcaYWjsyp4MYZR6bJAi+qdlYZ3ywsHn
3eI7HS2kRfMKx+4/chDB3DX1KiPbtVH3ML6hyLisyHnbDCTEFPRn/+MHma2S73D+H91C7UXqlntV
NiCp08QvIcrSpA8BfNDQoJ8mlIeaJIdRmIg4JfGNHL7QjoNjR0wi/b1lve814Td1jwCLYoHeDhPF
AoR7EIh6yPQZR7xj4nkQj11W1tV1CcogoQGBkAcxY3YS2O+iO/a2IMcnUr+JW6fa10BECDJ4uYGE
SccOCKh0MZbktaFqaMN83LcOVfGOh38/tf586fNYUBEMlmc2vuXeD8Z4TzQ7+nbzD5GRTK3Krj9R
O3pHb+xwEvEibSZvlZ+8smpryzA9We1sP9ZT2u8TcqK3k3QDsjGRnDl1TafCJ58OKcaIlGfJiu47
yfv8NZdj/CvqyX/zYuzOQZY4TBkivE+6tH1XHvJGK5Ow4yjZAY6R1jHH+bsJaf1iEF48kD6mpMXw
nF/s0R/vB78LsBkxWR2FWOB5UQGk/a/zdKd914JbHdTVCwIrVEJVzY61KcZDqtUvAxpGenKIaZKm
ZB07TfCo/OFzYRt7t8KAqd0OL70Lfmmub2HlH5XR8jnW77FT1MxSFpp6dtPHMNPJLsncX3aUf9Ut
mBmhq89AgOdDsPZqrdCX8oFif1ZAUbEfqOc/F17+MbT+F4T0c+9Wl0GkV/LV3yvOyR1/Tor128uH
rZDTC0+Vb6rJlyGjSKflve8gEozG/KmS6silnjm/05RNaFul/WEdbcIOwuYwu/FTmbFyB26LdV2/
9WHGiW0BN5Qk0Vu+EIbRwZ7P4vndrZNvVQSvYh2+DaBarMlhGB3EmD6uMn1CQnNVU/Vc0QYG0AQn
Mn9b7fjBFEqiGNI6ajPUDLdoDT+LfrrA+35Y24jBPN8p3T4as3jtVkbkrveIkUjZHeOPPO7OJoOg
g32BWZdwBShsquteqqx9jKP6IeiDhyWKMML2uPtJiAlr2FXoju+kz+bCI4N4SE6LRNTOj0GTtR0E
jQ5SPKMxOaYxrjp0GJvMpipsLS+t1/zkXv3KZgKDUjg/WJVzk11DXz+6mLs0x+WTYL7Aq6whTwz3
ijyLpW8vtCGPke7+9gHUvjFvzmkkoWHjvoHQWZKLrCl4z5mH9rPRF17LK8Kl3zMTUdLYrCnJM5NW
TLs3+c7G+l43Ae+UywISrkeD1S8y+Vz01kkM7smTK4o88gjc7AXKz2GeiGTVakLko19sMASDiw3d
IDPJlQVKCZ17AfPQo0a0dHgtG/9MxMotWijGwG3C586LnVDYEhLzNTnnoILmm53FfzxpbJLt59DE
pzAbjmIA/l0H2PMqYH8d72/acDr1VPI0kMXoDdG199TGajPUMMG+a5PzXAsbjjAMi9R7S2oHYPf4
AVuHtOzxArwQurG61o58QTUNXZEaOTNOTuG+uAWkvZj8E69i94k61DSBHUwYoEztjU/cFb3nJyfJ
3odq+spM9Fgd3+Yy+ZqG4eoo/xdWoXPXYTCsxduQ670lvTOQTDaLzWvWlpeGKHNWPeIo9c5cDJPK
QROsgADwG438Lu6yQxDjx7aty4Aqf4qn21o7O6fuDgFqxNnRx2gQj13ncXYYqS6WoPw2i1S/5rZ4
Zuh95GyU4PfxapLWIdVh5bgUd95lSotDsCynZAyvdkTrOJ6eIrU8TTWQKb7elSW5N6gvIMdbKEXc
maskBg+2MYt47/4EMntdQhKTp8R5KpBFs5IiE6j4EBm5eO4Cqcnks9mte2wri8Y8SnNzE5heim1b
Jy8CjSnQS2dnsneFDWwvKf/a+Jt8XESq/mrHhP2+/tXV4h8yjX9uO3CXlytJRojVampKJehmGJnO
S9BwrKxMPGJm05KyjloSS0dGbdUxbNv2g8bddUgb1h53J6vpG2/NnqWkv+N2Ti8Z7/ipLavvlRta
5/Yh7fz/PtUoSiLnyUdTDHn8XIi/ch/fP/Vgv7a+tIXljpzSkdgeuvX7RC3HwecgLCoyfIR863yB
NQP4d7V+p2gN73Df7pbAxg3sDywS4pHOKvq//IcROCGXNiAMh+wTv3ixTdBl3x6UmghO5GHwudxq
BrivDqXsCAfBBlJrkisc1w/gJkAhHmx8Lii4mtPYQd9SCGWI0AjoxjA4tmu/vEdZKm6imwL8jNQf
DFC7aK6B4x+WZh7foqL+SKV4l5WNqwo7QodcUTS8SsAg1JLeciNgCFpU6kERPAwVDbqopzA7lfoz
QLfX+7Jyjk5d1n9dtfi3NUCBwIFQEnUs2lvS2/2rtCg47dwoUjOii3T6KYn32vMrS/QzaDcSJ8R6
rTjrVF08vdZ0XyAqZ5A/u1aqh3Lw691UO/AmWnvdEUzZEFO0iKMfLPLkk/FEGYSOYtih80zdoD22
qdMeareRB9XFUHt6zz9RS4mPpFDHxwUFwiGOfIVu0KPfa+fZiditcp8pZVb7KUdrWNMEQof9Hgf9
dBhStvuzbkuIMDMp671UO58W8EvShf0mDPPcdKXKvUyH6LDkLpKbrO1MZvifQNEmcHMPPxSwloOp
CL64oTXuMj1kzMXpX/ah2OmSMXsVHikJdy3uACBgDprrjh3al91RzLK8Vm9932H3regYpz5hc5xt
R8JC3KB0tjQMYjTrVSw/elVAhmKdOEjf3LiFp9WOuOZyMVpwI6xlkxi1W1+Qixg3k3/GiE62Yiw5
yMyl1d0PJVyBTd5FIPGjMCm8Y2oF7nEp8DQPMujPc46bYYpWudeBNBxnazgvbl68wkvqUOF3KJz8
qRPvDpQqoswx2tGr8ym3NvlbxuXZ2I+SaL6z9QdByJL1tHdbk5utnRzf5LFp3E21HDP6nrwv7XJJ
I00ZMIR/Tpm6+YMSYyUhi24pjoFqDTA9WMdwiP4TvYGx6rNfekK8kdFnak+Rys/IDhH+E8unQK52
z13ykVnrIzYqhsjXEswHj2BXNpqbZrkg9L8zpcLSp5RMmz5+UdW8tTD9dJqMbpQiCeA2S274wPyX
76CnnXdD/TQPeO7VMYCjU3rvgvzumar4UH64KYGZ9yQiZhEHOpe0QgKRswl8GqHP5Z9+eVndPxPX
rsiPIxJiA9dhZ+PTnDBMWqSy8msydSwJjGj5CHxGwpI09NKBYEPuklbfYXJrBTFCF47ruM1Z9wn4
Ji/Yav+qFJHMf3/hrR8dt6fl9soVaG/ywV0u7HeK1sQ9ncP202kTCkt/zHUvK/Ivav/crkVAkvsv
f73l26vyxdSH3fSJzrb5eVxYJ8VhHtw7cxFVWjy2VL4DGe67OAcp4e25ifxYBBDmCumsquFJ9OEJ
H/SJGHfkOe+l/Y+bFjYN+PlnVHd3NYbJun/gOwHUbdJJ7bnGgCBDLtiMBRvmP6oHZV24iNJCfTjG
W6HNJXHLeTYdB5+2Hs2gSNMTX6ecK3eFe8k/hkabiIsApvyCHIPLxjIaU2i1iVJaXsyTZnhx6zxw
YJagOKsPc0sRRHwy5oywhZFptApJ/s0ZY8uXlWz0+cMm3ch0Q9ym2zCEGBCg9Hg2sPs3PLZ+/lkS
DA1o382P4Nam+XfGFkQX7JXZ1VCwYU4hcStDjni1Vj6j5tXh69TRfBi2bWL9tRJRagfkvgA8Em8o
KVxiKEl/tolGJcJQTuiV7PDIIzaPjAn6YJ5giWVMIWYNmSNWOKh8QxbzykWQ5VeA4Jx7EvYanJm7
JsRcww8hc+p/d1Qly6d5zO4CZ9gHqWD/4z5XyYIy0GM78hgFTM/WOjMyoSfiOEp5xRkifG6uksnK
FJ+3/xu80v8TMXnxTzxNRhhDyNxdno35pVwso4uv5N1iaORC8RiwkqoZlApAEL4LF8eo31eJDGLP
LhMhISIz/W7N5QNv2///OKwMd50MqSLfMF+czbjnVRHdvyzKbw443L6+DnlJPYW9HLWlJduZeUVr
92xuRweK1WtYY9pDE4wXMysFbH6IXORvsjl/g059GF2Od8s3nzweKfXwbX0XHNX4QQOQ49mzFzmH
/406c2vN+8FFc/mV/OKL7CjYmQuPhUBwiG2IcEJSWMXY7sz4X+373PINE3nvVvJv3B2XqmtvFrXQ
o8u8uIxEtVpWtF1EhBabwyG5fPpbrytuGW/4R0fzVPXhobDqk5k57Abnk8lmRLAjaAhCDenOpj9k
vtDOht+clPeYYnf8485PQ/QbKwRZ/VCkeKPb9kkXCe8yXVZd00OvHppBf0QxO2smtHCwSA9CShIQ
DZnF/aFtrC8/HW5L838cncdytMgaRJ+ICLzZqr03atkNIf2S8FBQQAFPP4fZ3bgzI6lpKD6TeTJ4
DTx5aMJ2ZbfBy2TXhzLUzhqhvOmk/gbugaks8K5Vwd2X3OC61W4bLvfUdUtJkgpSZeZVsj/LdiAI
uvvqEPew7ifxtxFfYWm+Oxob2b56xd7zTwYB4a9Wu5xvc2NSDDxHoneyLdGMq0bS6/OJDafFglYc
I9e89pY4axghCEk7WTRrSkzXxg6uWW2uZG9D8tYvgxS3kP70iWTJA2GgKxTKeMFYJv9/B5A5YFtq
P18/k+jiigCiuuleKptlJRiBDRQObx68YooJq2WSuO5T1E8Fq362eOTnsAIHtaGRcVeTqMes4stP
rEsUe9+JLz8xr60E5wd+uVMUoT+2Qas8yQK/HzO6e2zHTGTF3mLzZuQpepjiaOY5YSNyreP44Olk
7zCFlo1mmm9KAS12pLshu3XjpPFGj60Z5YJUTnoPr43IheJmMSpxZL916VN/LxtnRaIymzScUVYl
D11dMQYJ2DPz7RcqWGOVxPwMYlf4G6vA3go4KyO7gEH2ayCtXeGz/mmDiFRn2DGh+QgDhFR1RjOC
SouXR3wVmcXGUTSPsAECaecQRz03r4iNdbiQ43Mgtd8Us9KS8G7O63oeWsZkTlNDJulwEEOzGVP0
yqXtf4U5ebBKFf80fEPzvzaS4UENtkq0miFzsZb0fy3okUiZZ8g629ZH8Dfm+i2l1mC0oC2bUTsC
qSdIynorIZjUmv1IJbppxUKNNaSOzw1t0s7oUfo447tHbPP/n9ztl6nQrwi1N+38fNbRMSLHFAtu
v5x/fWgAJgd/Vefpi5cgCR3lw4hTSL/cHYnLsjdNLyHi4K7WfojJItkBbWtnvVt9uK46uQN7huGN
AFS9cbEJ4fqoecEB5JUQHS2neIy+9hYWxSr25z8j2I/YtoAWxRsnrDeDpCAIedzmD5SZ2sVu07Ph
RRuEb2ePLacTwPj0yuuUVluMUifL986TM+wcCI9+5x/pn67Cr2YgzaeMtb0Oz9cjazSm9RaRs9JZ
50yx2Hai3Oau9WXn2gsqg59ad5Ys5uZeds+Wbutm3cl2Xyd4dxEWgdJl2wZtw+nd9ZAnazHkBXa0
bmFaoLuraSe85o9ydyUoFpsWcaoEnC3mqAru9bClTvPL07yZWfz/hccKzENSbysW4eDBnG8VlHuz
J3dJMHp22uRDmciNYRYycdSXGnV27vMO7yX+aMb4367GcYGC0Ejh+wXYF6E023rP5kyZG0fXz6Bi
GNaF+mEoXDZIEL7jXhzMgHbSmzPTkAfOf7tPXRgqbdGVPn0I4W5ADY/gPpmT9AijjEuFYuBJl9PS
tsebE6Ami2qFMMRL4SrU4lFoTN4Km9RlYiQZGo5ady3teCua4GxmgsOF0VmNrh3SSY+dEUNBHDBr
dIbgwghrOzCYDEggIR5IvFcuAFFceJvMbpErQESNGeb2RbTyNOtaaYh3uHOcBPGdlBtmp+D7hrMz
ph+izB+JwbhSZhcnr4iXsHJyXX3rf995s+j0apsnE1t4rlNHeNKI3ljk6GdPedmi8a8/h5R9yOSg
I3SCD2xhTCExk/XFPepuTWAwkYJJno5A/Qt759tyl+OcLPt60Yi7TKFq8uut7r3QzGUuxc73H+QL
4+R6kpye1XgdG0ygaO5cvT6LOEUTKzbzXdLoDmuO9ABCbqSSkMHn/GWE0MVqXR7n20Uj9Kbl8dHA
tPo4gdLKfZsKvgkLe7wbr3QfH5nXHYnrxtZHogCPW9+ye1ABouQ/mWqXvFLPciQ+zH3xQrGeL2NF
uEU30TXYLV7oDEun4xDbGa1yvOfVlLNpJ+IIvXnv6peUN7Uwor3tnoqqOwuCHWpGQlbLrGTm/AQs
BPKGNAT+RD1t3lDnrbpKh2IANsdA8R7G+bJ0mf707Ylp+NET6hCKM+7RQ8jy02rUcc6Ro54dEccw
NvfppxxNrvSY/Vp74oE7+6A1cy9ZaQPIAw6rZILZRebUk26yxOJlEQXt2eeIEzU8jQjdtWByhXyh
ye9F7AOMKT5Fibh3pmqG0/MMwUw4Y01ZHQ2j2LMM/zD76epP6h6hoxnETOsxvguKpHB09my1DrzX
FlnaoZfp4GUEZO9k6OVOc+r2qOcnwnuPkTTPsYlvlhVKIjReUryF5gUG8WI2WWyifk7b4R0s51vf
6u8MgVAxoA3RXseIzPURbQ3EOYcDVQPnpdBVWUF77dviHM6PAzugVZVnt3K4OxmrQFk/WYJ8pdSB
++A/ETPCFBuTSxGv8LKjGPlNO3paLFNT59/GAStNPd/OfeG/yJ7BE0bLGNUrCljGQQEWq5r9akqK
mhOGqwh5qz1WCXJ4aBrIFucL31CfMKCG+GMya+Fuy8KUjftXGwOktmJgr/Y56MuVSwZ3r8DIaPoz
2bwbKebY7YnKG09pqPZNbL9W8EXH3oYOfPdME+Rcte7yuwUHMICYYjKpL2Dhkuv4gLZ7TXCWBaa2
roJyjfKDSTgZqIkHAWPuSnDL8/WEeCfgeD73lsnULaGN/uKu25VtEz/Nj00M4mBIx3MmYGTx0gzL
18F8g0FG27GbWhLKxmlDTtWja7W1PqAfLAxyGVEU8rnnSkOj7up4ezYEAQz/r2W9LwRIT+FgbSRL
XJtToAhY1BUn3qnLtvn2Sd+AFAdIC189f2I8fYsCxwyPUUlpkJvBdv4kuhM+qfE1ypxNjewHWSB1
Cvw/t9qaFqOW0NryHvmf3EcK+90Zpn3aF+i8jX0PiJqaXJ1mMdZ8nRW1jNFmq57bLkBQ9MT2mviq
Ak0OHqbEW+d8fCxuzDr5iZXJkJJ9RY2wAgfpQHXK/Vjymbl7QSfv/r+4fbwRoE4qJPYO7QYmRX0Z
Td9FHXyCmfBRhbGIx6Fa2Y/EM9ZpUb0LlAAdUh+T0w59CIFoJGsI+K0Tcln/a8xq6sRYohtr37ij
Je9hZtL7+X1skp9hxsZyPmxyztxstuaOFPUmNBmf8apR4cFy9YwiE8IxyiyDwzIeopuFsoMSQr2w
OZwdvk/zt2ORwWqqU5TaTy5Q8QqNVlL7VzfEyEEed+4Oc2gegQYZplhk/oifC7b+uF6gougoyPNJ
/+eV7hrbgg/UifVfqbnEVKjZ/JjP0Rjlhs6GPF2LrbQWUskSIPRismRgNLuNNe0VGviPHMq/1C4T
8j9cuQF+vhqnnEeLYXsa8OgGkO38nQKflVv5b9eCtvTzAna3ulq2+0tSHy2l7qOhqFdaCXqVPi3x
+2++pXsUQwrqC5rbyMbZNuRMyAxDMoWyqh2ywhN+5JWP1Q/OioYcDihTbCLAUoNkqIiTI4h+ohLJ
RMJVAuuwy7Xi23ZhVfhOuPUkW2/69XEDUgjBengJCDdamkH1XU941G3CKqBe6IyT23seqEsIKX5V
zyun2rmTYb71cnXIUvLLHS0JCSNHRZRHNDjS2+JqfnOi9JjhDwJFyKDSGcWG6fsH7L9XpTc2x5Ze
8zIZf7Je3TTlIfeRD3LfQeSAombx5W1xOy4rqb/UISLGps8PSssIv0hOrq0/5uOUzcJH2UUro7bX
aC25GP3ByqI3TF17QQaxFxWnVgGEadk0GwnJ1FXzYTXyg039JkmzrTQ6d5GzWhRuS1AFBTK1RniY
OWkebZDdUNJW5U3U4cKsTYiVbMArSRPVt9YZRySUocmAXBQcpoTDHz8W8mWIfuFWZPWOSTc7DYO6
Ilm7RkZMur/t/ehslu5HP7t8KqSwTzVc6KXuGD2WDNgiuUkgwKzSC6xV72cw7GgwzbDzkXI1E5wH
B8BqVJ5drBd92MPz8pW7aOiM4ho4Vcf3YTsQEakntcL8SBIdSbkbsC6X7vME5TozWo4Ngwz7wOmO
dezD1AmAJFqLfPQeJu5qQ/l/JdGwbdCR+uj8E92000bz7KBCSo3o3THze5YHJRgS618eQ85p9Ppk
hfHKoaezlb8E5v4a15ISZSht6Gz5DywDeTSy6dsPabOzJkALmNYk9nrlgRp4YQbFq+NrRLhCussz
AiWRDtNkM/hK9D9dxxWJPoQPEf3q5CCpoKsXYCXugv2VTGCmgwkIXG5BUmfeyJD9mBxr2MYl6XeJ
cr4tfVjHEXNN5uT9shYA6GsKY/YCcmk0mf+kpH33EYwsp8FjrxcduEdBsJk3tjlAlhNx0NuaU4TZ
+LHUgQL1ov2XmLW/iWlwJ48xfMsmzoP7xci8HrQ1aJhVMNT9YXK15TxCYN+/UDPzxWydc1DKvSqm
U9eMzzYnuxPUF1+ge+hpkJAoLuIGDW4A0ULp1bOK/Pm1KB1MXBnh7E7y2QXdJ/zZrQ3QROPlCisI
Pm2fnTvbPDiwuZgwksyXyE8nw+LYkf9ACFRHGKsv2x+zJd6NFivnXR8Y3qYN0m2EwTNJCsBN4KLb
yPKXlgGOYIKn5GsvLR4FlBBxtWlnMflA7MOTLBvgCb48llTPHWbkoHLPOnNVVLb7LEwOKedd5ROm
GoTqLSS7Ne/aQ9MUf5WDCTdlzE6JbFxUxfKSalqk4qVoeKoUbnfBTm2sqm3IpHlFkmRKUucAhIWH
a0xGYp2S5lrmDmZxzMFu/JWJ/JbwpTLwpgUzcCA5qmWvpQ9vtgfKN+Ih5QVLyUWYumtHUH+IYZua
+KjYQRwrk5WeFf9oFLBpnp3MAbc+zaie835DTrRnlUlisegoVW0JuNiQ5Cm4rYXmZHh2h/wWYla0
M4nswYTjbE9o0YlqnK9uX+Y/rR39xpb7mlAyUTHUvKW0glNfaLFHB8NSrmwvRt8+sCcDleswxI0P
M8svSeWeIhenJIVvXTrEONmPmYE6pN7r/AkcRtkGGDGrxpkOcW/GwKLlYkRub0jsOLiQv2j0l3gM
qPfCQ+I0X3MJE7n5XgDPLFAPWIWLDi7bzsUlvxqn8wZvx6rowlUszMXcHM/PRThPd9AFxpW7Je5j
ZQNUNpJuMWAO5O/JD+SZHfrYP9mIrGfdL+Y9DbR53xeASJBfyIF4ZJ1U1owNlN/GxiIzOUNHHnO3
hBvLQRB39Ev0DBOOBtxSdy02YbuzL5bx+1wiW5qNbdrlVTeiRM+RLmB6gn48/x2mAgDXOmj1SOcU
Lpgslm9zjS/Ts6W9VhFxe/gHtwVIq9lR4ZfFqYaedFCVe9frvKQ5roFXDheqF18pZkeo2E3rJ6W2
wGL0AA51pG50omoVKmsN3X1hgp52CntbMs4xaWKnrFY/AV24gpY1Kt4vfp1su5jiX7QrvfmJuxr6
V8deOdiGSbAzbLUGTpH7yOeUhdHYpd0QUqf/tBe1IfajD5K8fZsrXIp32FxzVRXDz8tuhoo+3NBa
W/z/JfxLK2wXEw2a0ulZWZO4GrypMo04yfB9zP1glPsrO+13pamvSlV/BCZGMzqVNhgvVQfbg5/e
OCVlOxrpqUedYy2MQPzYCVS7uY9qfOqyeQ6RUKzmuAy43aOfwU9ubfA515gm5VmNwYC5OziKN4xG
/Bt8EnqrgQ6VTezdwz8TNeh6q/oYDPof/4yoAJObra8F0GQLCIrOyZG7EJtCcCw8wCCnqL3MNlmJ
ylkW/KL5J3LI7EdO9J6RQKqz6TPoWgpOnV4UZ6kH3Ff9BRFOsUgk6pKZnBGaIcvsofRwe9ivAUln
T9rMUPUnYKEV5Z2v4fwVxGsh1xOWvS4nY9tq8jhGaplFmOTpzuhVku00CLbGs9HYj3dDm5yYcz7w
EME7lP935XPLhgn8PNIuRYJ3uUj5ryfr7Oj9kViRJSyIM+P+TzfFF0Cv2BhvE9wLzwO1amTr+b4u
hrvJrd1UPvobfSfHgfmOczOy8NpBGWGupRti6cbGJjWH7Ake0llin/D6/uz0oBFiVLAxcyKFsnu+
o9jJP+mALoFYUBjrHOQUJx1xUwYYgiJgD8AeoaCA6cpvJ7WOwndenSHZYDTb5aZ3Yy5KUZy497TN
TqD3XoADrZy6eG0BExax3EkAYvM50of5Fg7eT1HJm56VzzxLvNRDYsCUtk71+h98r2/X5LngY8F3
WfCiXfLPFogtViUCcwC3CB1/VWKtpHT2KVoH+l6vxUTT8oEIVJEUFx35PcRN73kkGO63CIQim4E0
3vD5VOkR6K475/8E1O4++TxZDXdWqlsXrKMM43gA54nMZIpNy8kQudqxiu0LcxUqAbm1C/XRtv2H
SrojL9X3eUKjcQWlLVc5xa3tBnvLUwf0B39xzp1vaNmhdGCCgKRdTzJ1CfrMFs2EbZ7P3vn4UwvP
+U0Ggc6xKf7FJjtwJyZLPZw6wKS2mazYD+OOq2+hr9HQgxGtk+Sn65igBTpHFIEvaJzIFuBUrKhY
cr7JicNXz8mMhMJHzOtKltw6QLO+PeoizMX4P6uV0dnLxqh+sajxTALf7WVy9K3iiDwppRxkBUe3
Q18WDmA/PPmb2pQz9qyvBDmHjSnq+mXnuAyfQNSWb5Eu8Oay+mBs3PMteZIMG88PFqWcTTU9ia8J
NUXs9WuDjtfnReekySYsgl3DpzI4FdyyOXgGoB/bB8wcAsji7lESamJpNac8Sf/FLsZ8rzd/MJFs
Io5Gs2P+qKJvdANblVknivIFXwFLFqIkOLq1WrxL2SF2xMZB5Z0PPQPucO3a7ZqB/G6+bAEq46cy
NNa6Yf/2ZUBB4NhEL+GNtPsry7XLPOaaX3sZzWfJyZvIcBXmqANcFlMJjh6dv36+DrrCTNc65NzY
CFmFOzNW8nVQj/cgrg65cDB1MyuN2o2TBVdj9pD6CfRYqzvGlgQ0PLqUjeVJ6R08PW0TWz2qGntR
GFW4RIhK85lOC1GyTVI94QxQfgE0hrrzptnN1zylzxKPXtdYmMVw8mOCcpWV/mvqBEseBCIOyips
vt2ieBA87z1NLeh5U61Gw3/PGAhaIZI3D50uKwb4WvztvdYv2jr9N79ltc754L5fIrN4mkp8kTyn
8/rA6u1N13kIUnpAQy0yuIDwX2t+wQzTQe+195RoMC/OjtSPQD3B/Rqxy/AZaqCqAXcRcLiZczhK
gYiS6lFnbJfT1gxGuLcHFAG8Xo25D2C6jtfGwz8A3+0bgjbTZYaWsjW33ugyIuiB1bWmwnBOwZ2U
DiBsVgW1n62srv7zEMjwlrzj6lnNf54djsilNLRdgKEXdVXuujH50Sp0W7wmZZ199RbTMGPgqpiN
/q5J9xz50yFvBLM/ZKSZf655+plCsPC1THsjsEDMEw6H6UZOgMGTVMaHTsefMghCyHMg442Vb3kb
YkQrOC+W8QBOV8QAxSRwapPs3HXl48Yy0prAoGEtU/WMaexjHiZawtTmd0Br63td069R6a2rpqbM
QLcj52mdypYqDzaBpe4G3vq0Hb/8Nv0XVP3XvG+DqHFzR7X3vf4ZrNouxctdBfkG59cA4ENs0V7P
0nRAGAFGC39VTVDRYl6nQXew0uwgVb7G6ZPAPMR36+8avXlDPLYl4A6jpknyj9Vot7Jsr2nj3OfD
J+C1whNx6K1glbc+pHKdmKOcPjGzhz860odXmFDjWCRyYs7PpMvh4kX6xVYC238JWiM33WSpTeO+
br8mC7DecFeE4nJxqa9d80X5nE7pVxoBdogV+0itDjBdItfgBDTcudZQ4Ip1aKiQikdxM7w5ykTF
yC2sAc0i3hh8YIdaM2/zFTDbdqfk8DzfBfUsvhNYWyj3nZcsuHtetEs5TtLqT/bug4TLFWg4luBB
uJooF9ww3cmmuNpB/lbrpbds/eA+Tv2+bcVlJAGSlkoxTR1PQ9Lsht406EKCpRVSu5KDND6RAX1u
ZPVuGP98OZ1ilX9MzDRKsFIZG3HTB3luvIsJG4Qb7cuKzij0PnAVg5IuKcFcy0b9YZDK2sHGnDfQ
1CohdmE3H7YYSNgNlyfg/y991m/HDt0e64CwHm9K+MdQ9DdUAhPBBXJSu64PnCV4saemo3zyCrRG
RnVOx+wUR0Bgm2+Tl0Xd3MPIRU7X66eKiI3QT1Z5bRzcLnweG2czuCENk1z1obNRurrSSey4mJhE
uqtlDm91k216QRq4mW8F5nvHUR++M61wpV5NffizRv1mY6IWE/WLbUV/RMGVyCFIYrSD86DYtjUh
OZvBMkq9A3+NIjQbtcPIzY40wk+YnSOaka296bH/RJyEQTl86UZdomevPmrWiq2u3qSu/WYDh1uf
x8cW+Y7AvPA0Ms9CTn8uTU4bpmIveloc01ZeHLAIGEPgxIGs8C1jr3PRSoFgrE/OuVefwqlaN7l/
H2PrgdgOGcX4M1b5LYogJIb1rkkDqjr7F489nAWb1skujRWxjpS3jnUK2mqPrvQWOeNLauE9o14M
OqhWlngdbdhyNPtokWyZDsQLJPFqFlw1aI+IbmL4y5dgIcjJNG1fmv3RKQKmATK6j102Z3XI4iIz
19znHTkJEoVaQ2HpVM1DoqUuQlLHPe//6I9THRI+iAqks7NXP9UglE3j0tPiYlH5w8EbyYGbCvS7
8w/gZD1UbjGTBuojI92R/6reihFhsO8gnNsnutrWTUJyQx6uUq2D+olsQA4XP2whxbTI48Bw1iZc
RmzLCqv9kCyrxpo96sGLYw5fWdQ9prE7e03y2nXyWlj+FVh08CTs8Viq5jzMbo4Y7nicb1Rcw0hk
Xlxm0BpV/InX1mS+EnK6JG9+MtxF6/8K0S1jOY+PM1zVZmQzFeVbXVYZ8vuBtAHRlqz0Ut4weep/
lsO4jnMUskCsZZEc7HxiComfTUyXNCS6a458971PG46UZYs11dqmmkCMm7o2RyWUW2I6NgMr24Ve
TGduLuJGEG8hDhq43VLapXIeGLs2+sJoqw3lwdCmvZEzQdA6ue6j1FrlY1ARTtttaD7W3uCsuHnU
U6VbR6nM6Mjp9u4ZJdb2gV5NU5cIqLEWNQfMz0uj1vcN2rJUmxvyMKMcKaKzMfFEzRcOS/xifrpw
C8xAsVfpW8cixs/JD1c26upePjdu8PBLebWkvY8S74VeLLraRToBJhRrJ3SfDRyFuNQPfRf9G5v2
36QcF6GF/1waWOxM69seyK1wtR92o4cUwCyXJzlNcXgolAOeFAjLfKS2KBzOdQgtNjHwhjuksmE0
rz/aadpbY9Ytp1YSdubLM2SYtakbO/ANYjOV7tbgxdRNqMZ74Ek5wB3BMd9ZRx/dzFQlybpuxrd8
SF+UnZG5OU57O9QWIejwR8HUbzG1TPsBfhqwmO1NZMmAxQewI6jCPwMVMu866ipEgLE1fY6l95vm
kJRjW/9pQF44wrsEmn1pOdmCDOpimH6g7L5XBZoUgeAMFAFWhJ7cXnZhaFvCVznJU2Am+zS3iNpU
4lrUhCjXWvuaJt2+QZs0P6id4xySzPlrBQz6yIlBWaYdZgJnL0eE/hjecQdDIC+4yex+7tqJ4woS
Cq5ZdBV1s5jRhjPlN9rWRdZTNs5hdIONKRGmNHq3MCprWwLxMRSnDgCDbdpOlNtYsxd43vYd46cy
yl+9kjxD22A9hOisddtj23tzdlf3EGn1mlsVtN7xObX6WxrkRwguLSrLLMCEZ+i7Edgz1l3c1Bpa
vzx/zz133Un5CFMELG73HLVjsZ0FH4OZHyW35VPnur8qmv6FbXGtfGPrGO1DcRC4IZxLqa8wjr76
nTq4gfaQhUc+mjpKxyFsxvry0wytBKbjBoBA5G2k2xKj4L7ouDxn8tiRsGgyitjMtCjgI/E66N6r
ZnjAkoufKC63PT5Oux9WHC4LyaMzQnhkEuz+Ddw2dRvvjYwsQqAvy0L0IxpbFwqjDYMcWZezqOoE
PRKapyJmtWuCUkIVE80K9JK+RHFcD7H+17nRstQckqBNeB6VBnol0aAm1OLb6joHKqtxZb8L5yS3
F7YybCoJ+1F6tBuBILoNO19hJwZUXeuldINVljF5wSKDBsiExlPekspmAcQJFZMb546g7mNDXkfd
txeBaW3wFe7GcTbnhjqNJLAcMkCPZey9sXsgXyXFcWS1r3XrbuuIwWwYV6hR/atslImu1FmPsoEd
rAQrCve5HwNm6rIHENlB5C6P+EenlcUopukG5DjGejB0tJPD29jnj8kMgqceNbg0iR+Zbwaj1naa
md4oGn/bIN8PIv30DADMeoCVzbjkRXLsSyZj/niRIZurqb4VmrfyG3UcTOcDvPOuEfXNculeOgew
QfalQq1j6m89o2bgZnD7b7Ny/yI/OCMuJXM+Sw++kS8t3NIbZss3EZTnjsBRXiHltZll9LnJ0AZP
Bc8JDIc8OSUDJlGqJ+ryce0pNMxCRuiVRQ+OzPfXMdZhBgr/CjwRvmXdpeq9JXTxNTfHvamHjZeh
eSCmLsqMT6gaB+C+EiRqufOC4pb56s1A9+f26c7KkMNhzAJQM+6NoF4Lp4asXsf3RAx8rATFnMmi
RpiU8WKvTPxHs5Kjah9ahjh2pEfpXbaYaUCP7Ul5BolwjIP85hTVPu3yXZKU+/nzzJe+Qs+DrPMH
l9jZyKLnsGlfiGRn4EYuIn8darhtrPwftDUGcoDqhD/gz6PUSrTyQgDw9/wDmNrsDVHsh07+4AEk
zoBhF1AtqmkrL29ZYG7GorzMclVW7C/oYB81mRYshcma5WPXbU1bT2geu/lC+BBdyvn6mwxzJOSE
UW+53Pye+XrWwiO/ZmBr1rl5AG2IV9Ewbm2kmHWWH3siJoBOXLO02GM8OySG+5hok8zC3fmBuDp5
9h4NjN4MyzeWKAlAGQydDfG2mSVTe21iOcYInmcgnMINgR3bAisM+t+BIVzi4SiAyVcyQyvk5wQf
iOHqN8/DqsP2TA4uZc+QbeJ0OgrHOsz/m9fm7+h2xK6KVZbLBeawHxRrlwBRaB805yy1/qKcEBdL
95KXuuzlhmPtDr1uXLaR8SYgDn4YvnAIfXP6ZZT171OQzI6OC9kmuGG9UJJAjagRaJsfavsC2ULG
15speVKUU9ji7Z+cGJ95+JEkYutlRDDjubW0YjMIquWw2WQxf8Con7KeflnC0tKzg5lA6Db7k10W
V9PKsc5XG37wOmgnLOHxxu/rq6YbW32GreFvXLYeTlbA/UBQB9TpSXboS9bwTmS+U9T8EfgAHQLS
a+1ewDuQUjBgMUCbyrRi/LYkRTyn0ZdZMicjl8VCCpBdNMP/QPH4ZwteuhEbnEIbFiZ3KjLX46D8
TRHHn5OmbQ3GimEa7f0sPw1pdYiwYbIzWs+/NUW2bjjOqpOI3P1yl0bj2R+8U6qG7xauAWzYdDX/
gMLLrsJQbDvyfya3v1UnkEQLQoZL88ZWdjaGsr3VC3xB5cvQ8ayFZYOaAWnSU096zBNW9CenCdZD
l9xG6R9y3geJ3c1kX4ZpfveXKUd+lEZ31Tpz1zJJxQoNKs5EEAmjg6VH7v8zshKP5rjX8ppbLwb5
ZrvpPVNTsJ6/vAI7SkcOWp9lvPJj89lisFDEsKvrYQ8EJdkot/wVKVAV4LCdkd/acdK37pB+Dzxm
DI4XPP/rKbPXXdIlJ82VDgFl4osSllCyFqBB47F8MisAgunnEIHi8dJ2h3Zkp2Ne5m1TpfcRFQff
YLHExb9MPQcQFa8CRHn3IHG+poh+3/CMn6qZthEaPXYsDAcnYRd4YIFwlSwWfByAwCVATSBSVCVE
sZYZwFOJSE+Pgq2ZQ0ToIm0fsWZHUK+OlVU96ACNTV6l5C/Pn3/+OQJf+oKl4ZVBIL8jko8g9o4D
C3GinINmpWqoO1KQad5MZxczMqHnv9C8wo0WsxNiRpyubWiqi7wgXcbUq3/5YMFxbppTk5DFlzmL
dmKMmwFaYa6HfK1JvBC5T18THwGLLNQwC0/ztrgI8HdRy6P6hdqBeRKRpihGua9K4sZyaideqE28
RmAHqypjDp00PftsvU8bsg0jIPxNQTlTtyn52aP5HXrkPUAE6p670CaRvXLp7SkQ5VuS1TP+PWVH
2aD+Xvq6ORBGxKsVWZ0UxQ1db74yAusdKy+NpDdZH9LRmZmYOig6fWyukinWxrcyhR88DVZEOvE6
C9MBIkadPJNW0hzKqeQt5gTB2o5gj3lthxS9j0gjo1PZ9Dp2xk7XowPtvjqWkxYin6qY/TjYPyvF
1BmuSrrtVWkdYhCCFEeVuQ5jm7VVSX3GRDqz7XuhvKIg1FbVj9b02kVowJ7OjOizajVz1VRMXoI6
O/uYEe5uETPILh03w8mPzEo5w9UbtG6jqwZcvOHla7o5oBFjhPBCAWSc2C0R6zRKUtJ1Z+VmPTAI
Li7yBz9dckMQ8c3S89JEJg8dBR3SX2RyJFUACyj97OTWbrgo51BpRn/WMongMk9T1m0TopGWeRyA
ddexGgSxxWaVccFNliU5iYZBE5Cq9O7msQd7cKj2YNsSqASF2k52i6HVCO3npmVrnRVJfSdpz4K0
gkpCn3DMtiELfWtS/bXNSn/BWEEsRh3IA68dlt2mKdbp0IZXz+qadWqMxXNr9MHd0Yo/0C+/ocll
KMqA6xtJQRo1QoMINtG6q8wCP2ILPMJMQraDBFhBxcVC0BaKVULf9luzSOyDKbpoOwWZe5C9mR5V
oQe4nNx0EXWlsSwIlVy3g0r+4+y8luNWsjX9Kh193YgBkEiYE3PmgqxiOZqqoucNQqQkeO/x9PMl
9545IqkoRXdfbDVdJTKRZuVav7mMXEiFxZSHDy103nWdO9AF7A6kdQnfzJoIcsc+7t7I+U6XsSXN
DSEsUaQYkJUzLKpD1hgvkU1Aw9aNhrUDuvEsnab6Kmv6J+mT9wADmG8oS3FPL3OYhjk+Ijpny0Lo
FQBhSLIbzHLiVTUELWK/DfzbEn+SVlQ6Wh1BCmOu0Xey881bT87JA7c2qBtU+RCo0HsqIjmwfqOB
vlIUgKg9KMToQtbICnehBFg/IzPQUmkeNU3bFUFDHJiP8U0Lx/QsKPAc1xGrfoj9StynhV7FoCS9
GIU+tlP2jXyLOhZXkg5y7KEacOM5FwAcnxo9bM65BZ01cgZzD5iae0WF2dmYN826H6ctTMKbsCjA
+OP4lFgIMrbVhQUgMs1i8AomJ2lioZRMPubRNMZ9mlVws2NSx8a8mjCF1UpKM70urwPUy1DHdN7s
zFlpAWAvnFkTAp7eqjFHzAmksUG2sCceonjNMXFoK+9pbtPnqkfVYS7II7QO6BuQFogG1vmb15Y/
I3sG6ogBcuKOUCDAb5G+osbBsau5OFJV+rNIfboiMfedSQA0ZX+FpdHKImfMbe0Yd9OzAwnVZjf1
gvroGsXSlOm2r6D9Swayc/yLFgyUG0IGxWrSLbufbRQe4jq51IfkHoGup9Z3nhD4g7ni+CvkeqEt
WQejwZJ4sDIcEqclEl2XZjkd0I66tyTZrDS5qL1qO+r23TS2azsLHkMQ/45ZLQqje6hGZL8HMoFO
rh9Dil0Mc6gtC0MVfZDl7KV5yBuHm/vIkZiTSTyDfIpPXgUHL4qr52gi1tFBNnqdtsxkBcAChZMf
aOsB5k9h9hqugalSAnMs6EKAGug4mw2oI0nhwq+0Y1vZt15ZPLipt6ty+JK63r9MFVyaIXjpDUqT
FvX2EVY3Zp1YieZyNwc+ZcUUiGGNbtDZOEhi8LY6N4saUW6Ft/ceo6o/uoF238TG/VT0OCLGV6Kt
93aLoFpXkupEHwvyIR6jkwFNAnoo/hIehRzwIPWA2h8WMNh06kt3/iaSeWPXMyebeZuG5gVCJuB3
OG6ykCxXkl3hroXlJzBD6Yl7OvpGwHY/q2JcqMGNc8u9zYhRRzLucgpHS1SZUrR1/e2sQUOoVQIH
XjJuTCl2wTwQV9bIXJLsJmFo36dkem0Hjwy94SIsXrn9mOuiNe78TjbsO/FdnqDwPUJGXljjuJjy
PF6Qb0FaoxQ3JZXbqJjI85FcoioHT7c3jzkUGJS7/Br7E1RzR7I0GopHWI39rKfswvW5XhuZCXiO
xtMi0s+aCklgdQU3E5dcAvmthrCiGsdLpaKgFD1WnQ0mOQOyWoawKMP7ImHfUW6MnFfnlYP9uZnD
cinuw6jYI+uZnJmO8WxbnEUoW8CcrwOxUGrnZUm5LxmZbXlV7ls3u+9DhJVTGxpOUqBd6TsSuoT9
zdBzDBgqCAM6tDAlt+IANwAyuowMsM9kOEhuXI+OxuUSEqhvbgbHO2cCPqnEeDhZ13KwiIbGcGcC
t2gjcLjpOPeQvdD00URYrhKpAXIP2MFyHWMyxPVHl64IC2ZsZn6bm29dPA07fbCax4QbpZDDSqmd
qdQrUdX1oI/gULP5mAZJdD7B01uGbIWRDdG4RfE0Mm2YpxpqZq2ZLrjrGaTFInuZjU2HOq7J5S0Z
nm23gVGWgO8b7PZlblCSTSyYxb2yBkvIldVNd1uxk4O45Mpn8Wn+0e0CYgW/hqDHHmUCoAKe/mJo
ngWGjMIcDLprM5woKrkyW2bgTOZ4REMR7AFIbET9WKDBxuldeGVquluD/0xugsi+3YM83GYkLjZB
gvaxGmHLmM4FlYtcr3doL91UeYvJcXLRtNNyNMSlk3bPoNHYPAYYL35tI4P0PUTKpYkwixLDaxJ2
VBuzHa/msdEC5NMJi0zg5q2LbGKTqTpB9+xH00+M40JOU/eG3XIvJ32N2fHPKkHgpoWDi+fM9xx4
cd5pSDR340zdCpxYzPWl0rzHQAtep7BchLp5m9QTvijaDXWLW2dot7E5dWT/o2FRWgiIkHNcWJk4
90jBFlV6Z4XDkXwl2L/iwVdkjSK9nppgJ137FVm/hQnYDPhf9WSn+i5G/8XNJjJIaD3N7i0aA1cN
NQMn8VaIBB+7BkNwchILdTb08NfMtCat4WT1umoJFP3aeO4kfG/i9w1xGeAc2GZLRwGPwlm/Dso6
wxmZ367jdRmWzUK9I0LzBxDWR01MC8OYHzSK/WOHDtko5E2kcNTSaC4DP78L5uroOeFT14s7OXa7
3MkuM9Js7pywtUOrYb/IMTuFHromNt6H0t2ZrXY+JzOUB47DCi4Sq3rptz6dVYd36+3V+mPTA5DB
ITmFT5R0jnUglXqxdwCV9GgJPJdJ7KJRpl+0PWiptt9D3vpRdevE1l4rjp1A5hRWWRo5mjjfkPbn
Z/guuagqt6CdeMa//mk9RJmKBziSx2KejlNJ1XT26+48t2MgAVz+dhKkgVpvfEKRYUHNbTkHeSzc
twrRvFTHuJYC1ATEqGYpdQalRE5v1GDCW/XNKC53vXYYU6zV6RkOvGP9igmGA7MdM85IXrfIGyY/
lGMJTbiotfIPEhnqKzG0l2qmjcC0W9BuPDUk0osEelRfvwZZt1AyNlYe7KzcO8sm0NVHw/sWacnS
mw70PPc58dxvf3844yDJ6nAxIb0Icvn178GgOg92gJAxOfIZOBJo+QPMPKWdjUL0hVqbYftoqtph
QorgUBPd8KkJ+X/+GVE9jPPv/MhCQKwp42VqDLf0b0ZmAJpFTa6OX3PZ1/mHhDIT5IIYv5zAeHdr
fovXIsBOsJpjXhjfU5+ck2jOcsQNX3lsYlFSuTy3n3pXPGZRTs+k6lF4vJ69vUjwJDLXrVuAWlyr
wR0RIvf1S77SG++H4wPhKjWEIfaOhdoLHeE9aOKGk4ry4mGYvldF8f/mBd+wEQHiWXMRLPz6JXBb
LthIariQ3Z5oyCYO+/sp+UheSuPdYHGaGA9OiT2sS4iOxMRfLxTaQGZ/57fV13+9egY+dKaV+od5
TnMjlCRmTDZVZ1N+ZDznAfnS+E69F9qvIREaD52Mn9S48Isju7GgbEFPqXksZX/PW3LICzJSgs6p
I18RmHI1KmMBDZWjpJ9u1J/zgoNKzbm/RkqtBd7AX18wT7Xymv/f2dVOvXUDQkjt3rbSXPFdjQS9
6L7ZXa9g0+ukvZHzvWpW2vGWlgb/MCAlwm/y8XSVx1DTTS1C9b32nrZpi4Hlv/S+sx/5lQmoA29e
A+XJbw3kkjpnvOU3qH4l1CHrgsx6cmGP4y0dCgNvZcSD6nqEDn2B+j3fzWd7ozrHB6jTPyKny19T
KFYdQ8NrpZpl21CN1I3JVfciSc2Lvj2UKL562CNABVLrVg0bP+xFtLAxhOWlMvGd2EKymRefQ38E
AJa+VezKzKCsGh55+7TBXGuBuVvaFU9Tdt8b1EBcZEuuRHRpekq2EjfiAb8f3jRvNOJjsEw7b9g5
pLx0kut8pE7MA8zFDWLHi2T2EbmXq/cHCfp9AFWkiF6aONoa7KDRcBtUCIcTHkL99N+m4UI4Dw4W
dAwuk4DBJbdN20jqw5HCr8d5MMlXJo2aFNFcL3sldejcR+wz6g0ynPSCv2Q+03+SoFt1foGLY7Ko
E5Q/89xkLZgQjiRYYNtRzav9hT+kA/yX0RpYJmLgyG8vcplsUu97P15p3T2fqV4Dn2Jkf72bjpIa
QhyMfv1S2N/ayVv34HSdh5DSipo26n2G3Jdj4xgAzobAhIF3hCIj31dd0up+owqkfz+B5p+LPAGN
jScgNlByOi98tEbyW9DhY4BOovFgg0hRn8jPATktvCnaqV9XOxJqSiOhM8cdcxTNWjV7wb0kOVj4
I0/dDmLT6az8mWwv5LluEDcOeCBRzdh3Ibh1kVsU2AsiRxfmXHLNvWqIi/cNu3sghXHGYc1dFokP
pqAAV2y7d3hmn2ExHvGskM4B1YOCUOIyFDJYAbySLsWyvmDm1LvIpPxvZAvM8xZNvIZ7iOpsTL78
tdWv48LCBJpsPMufF6T+MfN14mcre6zPmDM8qlobXfb+tjwqQ83YvC/6vxaNOnV48+xu/FYwDbjT
uRdq21MbR4ajuks4wlpNIgqryKPwOtVaRr2pKlGTJs+Tdph7obEYVirkHlfJcKlGkpejpr0rblgh
KhDyubjzf5mgfIZstszcMPXOLX2nx9SDp9uJazgPwVpQU4pNA2MAtWpYJnzNqZYSmPU4YpYCFJm4
obMe/+X2BndTdV2bKUJX15GFSiaz2mr2owJoVdc8D98YJvGYIiOpcxdCSXvlKq/FJjmX+TcpfyQl
hAsEAdj7+F11fo8gOTiesThdTLalum1aB8e5b4bXGoVOGtQrIPv6G0/HRHFmeIb5BWdTQ+mK7+W8
ToeLK1tcn1I5ATjK0usBG6p25F97UYTSISjopr2OjKPrdG/8DCvnM18API8ajJkv9GEmeEK/GRhJ
YKy5kq5bCDWCb1l6i4TvreomzzGTw2KEYcDwVxkHkVa8FhXglwSwBIkxDKtBxl+NxgbUIxn1Gr4J
QWxWL1Mz2HraKmuNtdfd/fUZkVGhtK7v0f279JTiKfGWmuMeM0adEGb7oBajUYTJUnXR0rAk627V
R5dd/M2r7LuKJtnQwmFZW9Tmhty8Zq6px9HQC2I7oLOcHoYPzhFHpyblXo+9aNWTjyGzI9A0HKr2
IVKk7RihQc3EJMLeMFJx3qpx4/WMLhtJ+EOaBaUiC0MX9x4BhEU+4AvNFjf4yXWMPuLcN9dl75AP
xsM3rKfd++tkxeCNye5DB5hg3UAoAguIass0LHmFlnhlYhLQgPW6EGaKhs1jl6Li6t1M8RW4waUK
I2UDQzHL153XYjN04eJIlDY4DRBpJd0B3fgdn6P2BD57pHLXNQRCTD6+pA0Wl+E0iN1SH+O1phUE
iuYHP5uYIlCveTSLKIeHavR16W197blxH4ks2H28woR1c48Lyvu+3JKAYItTAZyawIn/gvnWGUcT
nVWOKFnyqnY04ztP6VXUyDZByhKFI0e8bs+oKXNMsNyAe6s52trqoIaJdBaUr55kbzC/qXtik4bU
xG/ZsfkxNANIJqAb7VeVh/h7WPEKWfe10vZF4YcQx7tRW56EqEK26GUu1LHAX9Rpu0qJQ9B7Q/OG
RN874WSGOhhv6ZdpRsPWIX0R4dw0oJ/jiEM0UgCU7BkDKRTcg3rWG++AFlTTqGx5N9LGf5BVwLTo
WTCMk1o+9RTBsusO6pDKBeh4gGOS4WH8SzT6mHjqWFNbHkOtXmvPA5Q66ryrQMPzARsYZK+8Ho2w
OkZEZ7xS02XKoYyCMzkrAK2NzbxndIcMwGS3hquqwj4dhU6LsQ31bBmZ9UVio5lf1u1Lr1/wkDM/
9px7COBL6CzgOwVK6ZS8Aaqo7QKXhbvZ6jaFUdzMHbhXdQEZgi32YOoy9Vc0B2ASu4TmPAzQBnMe
JDcCGqZHRJi8TgGnKmgfxxFgBQgJhkoQSbg2dYs0WqlpDQYZm5RLNQY16A6CTMbAcN2zqSXVQT9a
Qic1zGKCSN0SknGPYkLx+UocQJ2IEQSS+n0DRJLVQO3e7aorZrGKP6LDwBlVIe5GTMENo6LUM7oG
7gIJyeT2FkVbtWUxmxg2HsIacR7ogbyWSbNrMWdntqhOqwAAUV/U9khAgarlb0aUKdS3CWD9sTlj
TvK7jpbvMKyGsbxjqjHl1RVHABNmitShuXSgGIHgi5Ba4EzW0SLjz/k7XgcziNXVUOt0kXh4z6yx
16k3YZjPQWQtWdQqQaBoM2jIULpCTlxsGGVCldA5qrWhYjJ5CNCOMMYG4jWuau+7smpBO9TteK9D
DHW4FdFdvqkWYUTso56OMOn9nTFRGWd+LoIHJUjKNokLAE4ZztKAiNGMm5KClF4qQQ6OsOSlwapq
7h5M81m06kam4kc16kwUFUdzg5F/3V34WBUqEN2+v6UWlOC8zsHS8CTsziyoLc3iOr6WY3thRFBw
CPmq8f3lmFxUAFIRGqT2xjcKqK3VDo3s13ZqF5NoduOA2Jg6RCMT6RcRum/NXEL/dhUbjyxeFU84
ZKIPRWYgrqpt2ycIPaUt5fvaQ0ckHtatV+z0ynoY4viubMVPdx4egxZWqnorJR4VKonOje8yQbjo
/eQMXYSkWYwe+V7wxXjTO93PoBGXVJkbXh4nmWvolFghoaNrSgRm7qwpX7Z+SHg13JGNhvTnQANP
RLnjzpiemexAbT2tSmiu4PgrZXqCG20IYSlR/rALTU/ujN5cp6V1S1b5Ju+p/Pv9M2WcTd1p7fn7
DQriaRHW90NZcG0cLzDG2iO4TNocLV30sh8RcSVsqTcirXeZxlOAANqo5aFmh+7o6y72d7Y1klcm
TayOzGK4mwjoO+tWBYbctwFhOftOUC3Skgx6gsDKvM3uVSom64Fxcb+pgRRTjF3bukYNA/cAI+bC
AVjz2OuzovQu0WS/yWXZn3tD9YTO7KHE789TN+aaK3cWMDyGs1cvAHA32c3GXNhFuG2YJYPXXGqU
3KDSw8rB1NWe/DNHxJcc22d6Gr+0Fuqw+bBpcoTXwYawFZpYWcQZexBTum8Ghwp1dK4CGvTmjqNj
o8Vi7w1VpIFTlvnBc62sZZEzVnSWiItADwAdWclpSr/jaoRbTfmEBimsT6d8GDT7rS5gblBSOcyN
e+eN9krNNfX4Rg5///1InoK3iPhz0kG2c/78REQC9p298DmZ8xopHDA6HpB92QWP4K/vVfxaVOAC
IfHFVd2g2WvvOmwbwP9eWhqsRunGCOegPDPm99Fs3BXetG9V6cLz4E8ooFkPLSjouz3mW9QcGgtM
vY+AR+lCsG0o34VTz7E/QhJMlzo6NngHYWnVi8uZnPRZleIqoffhFbZ2456aRreqbHmrrqSzslQW
CUXjbK6Up+wF0gxIqCRcq7MbKYJ9p0h07JuSfbRN3VWJqgW3qeAOkxLuKIJFalfzSo5heV6SzBhC
+eh40ZtDXndJOHPuuvUqJ0lmJO2rrwUZyUnzrINNFOE8LoTBXjoHi3FixZF0BRXGHtMQO2ixfw+l
5SVrUEFKJuPi/d6GrmPejxeO2V+o02toh11GYO1ZSPfqZb8vcMxb+7OOTGMerl1nXs8ie7H8kLdv
DoDUhhaqF0WYVZ517qIS1DidhoRCWvtoF4vnHvgxwKj1OCNQELfWdqqxeQnGb4HhwS72NCSyowrf
WFEeEOX/Lvv2uWAN932yA2i7JpYiA8SOVHU3KLSAYcGO2g7SazP+hsjOtuUcaWy5V6eiqzfkEII7
VSg3NLKuZb/N0fA7G3Xv0vMJL+FlNgGKDKCeI+XciT7XWeAEHMLZsiEVVbL3+W2zU3uBwz5dI1Si
sgcVyMfY1O7dLvlpQKSyEePAWu4mRIVtyKjpuOUmdJwlTg0Xoav/jEhXZoaHzlG69QM0K3TnJRHT
MdWaFz+eSOvrr4BSyMph8FOOWIT6uxbEEPCAn2qGJElzJ/T2Js2tg8ghUJbjJXX8G71B2t8k8wKw
MtGynQ050DWjdZgEXEbcle6YDyanSqpEXiWqulCiEVTYcxbNerUaqJoJLL1DoK/nFHuvrTr/MUoY
AwbMqgpZKZzrltr7XbTbjo27KYmf1XTV4apgmLkbPGftMD/HIn8/L4HB3gxzfOgaam42QvgEH3kN
h7tiZjngvmbiizaPEUNu1+oD4zJ4a3osucLgKlZAWq9U4DO0VzQ1hmjFl8Pkn0+DTvXNeNQ7IpoU
Woxg+jesMDfrL7NovuAquFFz24zNyyiVx9h17nK+T0nrSmWgKnYyuwzZNsK3PKqeRrdchTK6oEC1
UsEiVyrtfLLI8pF88YwZyeaac147jpApHEm5t0Ql2stQYh+BEjQrNYmdFItFW+yDobgEarJLAd+f
kRkHdyScAyBGkNxcPyMXkmlQ6TfqtTSxt9CkfiEDsepBBQxo58168WgiwmUJZHdb0u+1f4ELAGQj
UKZptRT++F6tDLN5FdbNRr0zNblHTvbUHu77ITh3WIuFBRK8z3cOO14MkldF4S5vBw/BZcfibzpN
Eb/OsnrYjDhmhbm5fR8YK1mpAMOo3Dd0TRZaHL6ovcUEO50lxhKa18Kw500SyksPP8iYWeEmYkt2
/jlk6waGYpPIkRdtm+6jJET0sbsyHbnLbThgMrwaII5NWoYmMmLAzAKicdce7rB3Iu+cX5jAuzr4
oT6KPSyBjSMovsty4XAEqp+pyLebxbXgQqa7DfuxIoLVWzzUWKOJ/0N1VB+CHSoPV4PT3tpBdFk0
+Ftyx+UMdRZlNN2pTKaH6WgfFCs7tC6nBhNe1RVZks6RMcmOfGuX82vue9dREG7SKdjjYHnWe+am
DDn95vZBJB6euP5arfh64s6hIz0MOISCKTVge9uHhCtjggCISi+jMBCcEUDsMEraCkgbiW4hccQX
cZBdeGLk4DQX6hn0qKJOihGUkaAs1a9qxCBAhDzXCMbHebUygASPnfiGOcJ91uA5OAc/0l67CSYg
b40VPuI4sEZB4rZFldO03YwrU3+T9sFTAtilr5M79Oe37Bfr2LWg2WA0htfAOOd38LCvDEduCgpD
avcs/fQ1E9GTzORlWU7bGHLKwAGpclW2kvGKuJVWc02FEJ2KkhlSqCpkt6PYDgbVWwDI3Xczxl+1
uUpFXuJe5SytEjkRNUfV8WQG3d4YQWWwmXsxFV62rAioZpiVV7aSxS4xSWr4ocMkL0T0NmBogfDm
All81KerHZpaED2o1OOx5VRQxdFbRFAGqFL9Q9VCQkL3MRpXc6bgF+Pl0A3qQh8Cg3dT1DSbYZty
IDe+dqO2UbQHyIHW8qGt/b16Cx3Ztrr3VgG2KO8vUrASLRhrgHmOjqQKUjjmth+8bYa4Q92iFYfK
X8QunWN5r3b+0vHB05CISkV42aT6W8zLKkJnZRrUjlF7yFxxX4ThU0ziMLCcnqAp3EL2Wws5vNm5
c9SNHvvtcZe69U6w1VqcPxH9CjKxaxACMi1gOuztozSPENLlMkz9TYLBAKUy/1rlQsPWhLefb0O2
r8BqbtTpIHNc5S2Dn39DYPPedsLVv5ppyJyOE/M2Kj1253kD1Rp1jen8X2GcmgmEmfm2mkrqqt9D
6v///Mf/+j//+238r+BHsS9YJEX+j7yD9hDlbfPf/7T/+Q+iQvXdzff//qfjWo40uWcIz9CF0IXj
8fO3b8coD/hl41+IbMTRCHNlz4vEKyctNXld293EQ5hsOdIozk836Hxs0BOGsCzLc1xpO5YhXPmx
wcyoI1J54XAEDflqCHLng3fja+IpgNuekss43Zz6uF/6p5qzdWnRjiWlZ1riY3PWTKVRhoN/ZMm/
hvC1PJO0pu7/e8P43ozhuegjCenotqd6/cswWiXuDNhreEcTwSJHhFBrL7oWWKrah073yDC/dMly
PRfcgafDfLDlp7aQ0bBCitrlbQvoCgcjrtma+V0FGplxq+7uEYwoVTENjGoZ0eXT7btfmpcWzXq6
ZxquySN87CrcE1sINNVvhd6jPlwPSm8X61+vDKiqORqWmrOu4b5IVHq65d/0XPI/IQUD7Dm2ZXxs
2rOnbqTsmt8Ke2PrM3mgTV/a6Hs+VNOGLEGf/XC9DTdb5PODxenGrS/dtg0HyTfPMggfPO/TROpL
D9sNRwtuKf7vnQBoYu3uTzfxda6qJhxh24ZpWM6XkW1HrZilH9zGxKpz84A0GJv3y+lGDP13HbF5
ecKWOoP5efrkWmQVVuwfU5ChwKOc0LrKLdgJgzVIBESwP124VO0873K22zt8L46nn+DrBLKZOa6l
mxY4DtP6NIGQVR2ANUrwANmPJH/gXcq+WdRYwSU3k+1enm7t635je7wv15O25+kwUz/OmalsygDc
ZXqblwTKEGBSG7iPzvxELsI1N6dbE18XpyNdi/2UHqj2PnVOlsQ2VelnR1Pz+kczALxcxpN4E7oM
VwDqlX6MybWm5zydy6i+HUcyV1YchNu5w5c4nuN5k3tCx2sBelCD89KyjfFdCTyvPvapk3ObjEec
uks0GjEN3EiNwBoyhIBoZ1pHL7Psi1pzoa6MUpx3jZvskBalCqzlgGAG7H5vTvf5y7Q1dRvii8ua
5DTBrfzjCA+2MxgzYLeDm9jwwgp52ZkWCeBSfv8PGmJQHcc1bKLQT0eHE+bz5DR1d0z9BIf1muxg
XVA6ABrv/dtbjak7XB5cVqHlWKAnP3aqDDJnSFFYBMRpXFYoaevIeM2W9wMJ9E2rEDtBfjHU1lIZ
5/Vkkc8qN7o+3V81Vz6eXQ5bKbBYUHvquPzc34A0sGsaxRHRhKfQm87yyLgfkAFmhfYyAg7jH0cM
Ek+3+iki8ARAflNwPusmLAF4Zx977gABTf0KiwKJr1qjuY+lhMAvXALQILNfTzf2ZS+gMVeylxuS
Ji3rUxfl0Og1qibiWKXlvVBY0xpif5c+Vbl1D7bvsRzmPzT5m/5J3dA9i6DAthngj/2LtTBHGdDh
zUouVlmU2TiIcQeuUyw94Bn7fxjPLxuQqUvpEPNYuic5uD91ceJ+U8KzMQ7DQJ4gd4HExOuhjrYK
O+LenR5P9WEfpoypuy7vT2JwwM76eYkUSD9MkS66o90DrpTV5G0yTmIStCQbTjf1tV8mU1IXUncl
xEr7005XiFjzJ18UuNnW6LHMyLUlOIPBMugtEPxt86JbEXnF061+fXuqVeYK6WjAv5/jOUMUelTa
ZnOAwV0T9z9y7OtwKVSZ+j9oydZt6Tocybr7KdhwbeprRj0CCEdhY+6yuxKlQ7d2F3ra/eHg/7LQ
TTr1S1Mq9vgleoytCOkSdE72LaxxJBpU5KbKIDbBo4KZ1cOrhN92un/ml0DgvVUGkzwUPDXz08T0
XXLLTeW2B5x7n5y2+iGBmIU/5b2M8qVKXnuTES9HNI/VIynM3wTeN8IOJOVererIhoPNrOxGHPP8
NPxuNNiKn35IQ43yxwmthuZ/HlLNh1+GBtYu2hKjkx1QaXAuRaogIFaebooy1UnEYQnRWCnKJ56D
Hx2JvbMxRoiwBiC0OP0kX1fWxwf5dCBoTiO0gLD7MDis4qRb+cD2NUQ2TzdjfN0Racd1DcuWNhgs
41M7sZ6PY2hy0YUzReXBcsoFdOMJjf6YA2cktNfQ5wOIgVv7z2LScKNNSIH350wWcFPkJu9sQ+Qr
29LsmzToqcoaXn3IM2u+aqscF7zTD/x1XLjFcRlhiZgWAdOnZZKTNqxNSEWg9hCHcgf5zDn9YpiY
e51u6HeLhFuPMBkW0Hzy034TDA3wgUk2h4LaOVrWZEIVvFFSLVG1R6p7lApPN/mbd+GAFuea48En
Ytf5OPlMV1gJtqHlwbWAu6EwgduTAoAF0RZlSyAEp5v7OpQmV2KdYMM1Xcf+vCDnQA9tMQztgVIW
BU9U2rP6eLoJQ51un9YT5yw3VV6W5zri0+tyNNS+sRjQ9wl1fQ2Up9/dk/ih7oDAMT4Jow2BXJjn
+PPa3ibFIcRMkj8sarWdfXwGwZASWunqH7bXj8M6TqaZ6aab7WvoV14yHeaaxPbpjn59dbThWbou
bJfxdNQ4/LJvpKB/hr4Lk0M3D/5dn87eeYvnL9VXs8L1VIe6TDnBPCJeNP9hN1eP/6V7vzT9acsK
IpfbQefUBzS53IWGjsOZ7VFSGPO0vzQ7MAy85mB5ur9fx9RCz5zcA0kcXbr6p/6S487qMc7tQ1wh
zJz538DgnW7h6/oTZBwAPRAWC8t+37h+GdEqNvEmhoFy6CdMC3X7HVsMyIAifGjg5De8hiA0T7f5
tVcf2jTNj2+xC3xTq0stOLgDYpy5DF5Kaimn2/i66j628WnkbMScR4082wHG4taV6TVOhHe62/1h
+H7fFYuSs815630JJzS0SIwmT4C+g8cvh2VAJfg/6cn/NPFptGZqxrPdzfXBbu2XtoIIQhLXrf7w
Tn63stQdjLuea5DM+7QPF6aBlknp1gep5jS2LEXf+eelTvXbRHVtgX76dF723rf/pHP/v1mpoplf
pp8+TszL3qgPnT5htWin1TlR0nQ+4TT+h3H83QL2SMJInJTI53lqxvzSVG+1vdaVcXIQUbH17dLA
O8C/NbthOWrBXa15zR8a/M3cMA0Y7+SXBCG1/DQFmyH30ZTzi4OlteUKJVVzHTTV9HB6BH8TSwnT
IDtHQoST60viRdcBgfZi8PZu3+86UCdk8JENFtiYQRzACP02zIwSdqi7DHXvG95a56efQO18n3ZG
k7usRzStOzzCp4Etqqbv8tlz9n2TH5M8eEhMrD60YCJxaNV/OgJ+s7BNoXvsV9xPdPE5Y1eVYvKj
2MSc3I+om4KgOYunCOlWMAen+/WblgQhji3JpUOu+5z9dZxQjoXUQJwYiFgirrAyfFS0wzz/frqh
30wUwWVSN7jdmaRA1cz9ZWYmGg5qSFS16EDIZt3pXoEGdpPuTrfym+5waEqV5tVJRX7OfcSOrjkw
cJ19bTbpYTBK67oeomDTDg4gyn+3LcuwoW57jsWh8mVORrKwO5xp7EMiM2NXWEGK8G9tLzvdbzen
mzJ+M3q2CnzIPhLLfUnhjpBwm74HRIM+PE7HQ9a+pp6rlOndahnrDapGXh2GC7coAKlWXX9pQAU7
mJSSN7Xjoc0WRtq5QNZ58Ycn+3rLIUzxOFYl5yp1mE/vddRjwDZ+AbynEuZLElXWdtZNkNYOjnld
Fy5qSttYXZW4AuFabyeUsjwfb+TTz/GbI568vm5ScLRt4tBP+1DVRh0cNHM4JHApg/kAryLyL23A
hUEDG8DZ9Ezv003+bq792qR6Z7/MaGAZNUrAvb/XPDBQNqXHRd0kj0gX/Wk7+Jr4Ntn5DIGlCdGL
kIZ6lF+amjXE6Xoh7L1XFDeONt/UM+xUJZ+kQ65ix1ulqNhlpd+dd5V1f7qfvzlTyMtYtM7cI6fw
qXHsIHoznIMZrTdVoraqcRlnoO86DQ00iFpd1dd/mFXW1wu+4MLEVVJ3SAV9yWEatlnXjRHKvVdL
h4qyPoIWGadLaSMMOhrIUbqiQZ8Swt65zAagT+kwpkt/nNAkCbwC87EJf9DaNMpN0QtQyVEPEFwX
qLQjmreJvcZbBtCKN7w8tGlb3JWTrodRJ8X85lnRsDOrqllJo7aQyQiptesTmJ5wJItdidZfCFCc
lwn5F9BmVEGXVuoYywE5KjxV8/w+Z2M/TxF8PQ+KuP+3dzkqOS45TrK87tf8VVtXU4zmXHEwp1C/
T2KnO1IBKXeaG2Z/uNh9Pfcsw+O2QxrDMiQr/ePM6725rrGMTg9xGd3nBVIBMcg92Xo4XTZPpyfa
102OtiT5TSq6NpfJT2u4tJ00z8o5PejYrbdGeJXNwfp0E1/XrGqC48dgiyAi+3SHbOQ4ZNlYp0ct
iMK96QfOGjjAuA3+L2nntSQ5bqzhJ2IECfrb8tWu2NNj+4Yxs7ND7z2f/nxs6Rx1sxjFWB1d7IS0
oUEBBBKJzN9EZrYSs6+PDUNR6iMGTI3q+VBlGktRV1jJsyuqfVXZ51D7E4TW3xROpbX223Viy1jU
vSkt2ga9jNkRTZtcjaoqi54RHjl3Y/cqwD+EdXHRevVFUPmJKixpbi/l4phTF5XnMF2Ut+f6u5hU
c6EOMrP8FCPnnDkCIXetnwykMYluwUPfHu06vjNDm53IrucFMo/vtDRcWa556mQdREmo7QLc/Ahi
NhiM4WwXIgGh2wzfAlfTv1thXq00NK7PAQGJxzgZ2fQjjNkKCwt3N+S3dEdWADIgNffDqOyTlMvf
40mc8PZkr3cpKZ+t8NSa+gvWvFJcdAbEcc1Vn8Gsv/QZ7nM1Yg1g58JPtwe6/oZcumL6j2oIoeiz
WXWm6mI+b2vPbgI9rMgc2/8LSEUD3GlyKK49iO9pJq/c1QuVHIZlLYnwhq5QnvoYVDif1L1B/Dk5
Fdkxax8CoAcq6vBW9FqjtoZEsKR/7nECkKLgsbEnM/bbE78ONSppGzFYBYmARsPsF+Q2vlqFQNW5
NKmJ2lH3Z4jWuifXPX+h8ffzajZoqRJFZ7GzA4BjBkWhO/WYnmuv+FGk2U9vLJ7bFLPkAgaYJp2G
SBzbYiIFVzSTQQXfnujsC9PPFaasyRQ6Bcq6sjz7DYNXq20Qu6j969Uhoo8cBR4Sf7h2jZgPhM0l
FOVKm352VP49pEqpTlBYvYLJFFqRILHiy5dBGHAr8h8G5UBlCLAcCX7fnt3aUNO/fxeDNBuV0bBM
5Us2RtVDMHr5fRyk2GaNuAH5Y6Ct1Mdm22aCHE1RCAAJb0CKVrMbqvL0oB2NIkBnOcGvBINLf3d7
RrOj/wZqkmXK6EA1aNzMW1PgeUHEKXWAkS3+uV2MBJ9AdU/RNX9lZ8zup3+NBGiDG0MXKmH149oV
UYi7omIiOVj21h61uIzShJScfM0754aOcLnardVwr74XN+HUk+bipTpNxPk4ZmtmvhGhOeOAz51U
5Jp2Q/YIvjyBvIu66u21XPhadOtpl/ISBOwzfwy2sFXcLA9Ik6CGTRBYt9RXhrg6XkyIdHyqWxLL
rgBNWVBXXZNpMQwAKOPBxgv+VhSYvPCEhHWSJOTvbs9p6au9H3D6Qe92fJxabalLeuwAnQroJEww
U6S/MKHetuC9bw+29LneDzYLHhnxqVcwc3RoljlVl59dLTh3+BxukPX5h92Yt/34bjBjViWrkCsr
zdrNnbJs401WDsVelprhEbG4tWRiHpn/PRZxnyer0GV5tg+tXuFT1lXsREaIvpYSwKnrHlQ1/jaB
Qw1EVSfw6wTiVyYjZ8ybu0haWdzlH0E+Qd1Mo342T2kkiCguwUrmTTzUnyo3789xhMa/bXzucDdP
JfwLs/Kpaeo/YQDGMxpFcbFtd+2xtbClVEIOkCq0l+hRzRYDopmmpLaXOF7VPWgx1natRlMq8/6S
7fYXYmoroBtlYVtR3CLxUGgZ2QgyftzDVhiPUVqEoCXqorh3h9LaGlgpHeB5ZugNCP+n7Eqwo0a/
/umnYKgDawTwXLbDOYO6AeA1r39aNqhheoT1D0Vuun8e56l2q+wCVTYES/PxFyJ23uSa8ELHMkp6
9OKzWY5/3z5bb2/2dxXFaQ+qxCXKpkInHZrvQQ+4IfpmXvYM2c9AVqClPyzByak15R7RhUn9Q8uD
LbjcAzxfGbIIR74rf02qAis/ZfbafvspdBJUsDOqQXyeTZdCFjDazo0dT4vsPfjM75oRGXdGCHCn
HJsUHnHfH0LP5p6Vj76yCh98aw3PF0MVFHing0faO9sSKNnhlyIliaMO1qNdFY4HFDqWMEsurc8g
YV4NtbkbdO+gofygF/BfSw+VUHR0dPfRRDGrSWAaBP15ZWWmvT//XYBvp/RNJl2dp09aQk0lDl0E
gaFs42yyt2Lk4FBO78GpixJ13LEdfzR98AzaBLHSfjUhWLjE6E9rDE1T3ead8XErtmletkVtmk4I
kVyCj7OxayPf3p7n0olk7W3bpEZriHlek5PSqJZIYscNMXOVoK1hOB7ll6zu232o6Obz7fHmBa23
HQcOjtSF1JTzNfveKcKjGoXm2NFEcUpQ7YoAhSUgX3sIA5qHNLLb2WcLacL1j7qQYqm0K0zFIPjT
I5ni4bsrNCBDNDUvgFaJBZBVj98ro3odUDC4PceF1IDjRIVYRv0J27LZMK3Zd0OY+DKpwfB9RHzW
qkxUkWps6VAw7ow7zLNWPuNSJCdxJJwQXGHAzs5xjo1FWvit95wY3V6ZuDGy/zRhDkQPykIgs317
itPem58OwKK8yYHb6VeIUUtqQsPySUayunyxKNwEEdxyz6g+R0H3VfIE6IP8ZSIi3R533g562z42
xTqVA0GD/GqiqSflZol4dSuSrwCuzhU+0XYS7jHyurgTxRV6vWr194owjsP61T1tz9nEwQCbtBCp
/NNvmH3bMKxsIHG274wlRN+B7BrvhqR8HEZNvGS5Why5VCE1a0bxpI4oOjdyYsACteRfkValxwlb
sHakFra1ZtEhsPhh4IXnr00MFZFMQwDAQXRhG6X6Lw/ZIxshBvTkLhgQHWsbDp/Ufukt8qsYDfdQ
ru8iXFzoCn4eccu9/ZEW9r9mTdhl6mxgmOe5vjJGVsK1NzoyElG+ton1ryj85yEGE7WJhNLKnliI
kxogRYAtgg4Au//jqa6KJMLJpYicSTVVEc2XysLX7vaUlsbgvqZPBhGKUvjss+dxlI2umelOIooX
37V/ukkVrJzhpc8Ipg3kGBDBCQ75cR4GHstWGkg+jcb8iDHJY9+OW4zFPt+eykKoYBbctAaAi6n/
93EYPYrTTEmH0Wk7PGFzM/3jeXDITRMXeNQ0vpR9FB5vD7m0IXiFUdMnqWKG0yX0Lu6WNvYUZSdG
pymwJzGlRxV9EQmaowpPvhyzX0G/sgUX4hMtzf+MOHssea2OISOGwk4JNSvqW8yAjDssix/SKEpQ
vPLvqyHcy123Ul1auE41shkeFvRNNDD8s5lirJa5SHI7pW5gOil2Yxhdeqs5x6W/MtRSKKQOIWyS
hKn/Ni/DWrXlYl9fBI7bwcceELZIm/qYcZVOpMspZUqxcZhInxp8fCiN/8Uavx9/OjPvvqrc1EEk
9VXgZP34iGg3jsoZDBdtl9dERpC1cdDghAd/+fZuWvq2dLxUevLEFnKJj+MOZlRanWgCZ7CCe3qM
e+7iLTCluyqrUVlMKdIW+v3Etrw97tIuhsaj64o1teLmYbZqEs+NETt1Jg60WWCo2IBWCVBsJlE3
avNijOYKD2Rxqv8ZUp29jEPNL9sGkW4n9SH1m1aMYmx2zFvz60QmxK/rPk21+8CUvv+/pjoH3Akj
iyPFZap+yK0WVM8IWN0rkLUm6q/txacAfbvbQy5NFVQ2ZSnK3uRos69q5BKq/QoXKzJQuPgl5wZf
62kXmal1MMj7U+6tKkx+3h526cDSvoa7RPWSPspsWDWGBY4Doe8oOe8svyD/DbtCPnapkYiNROdx
rfq2FOYBXWCNrk/I+nkSqmAtHScNYb4wjKdxEK/w9O64wtaAVUuZNnhce9qylICvynxAccscAWb2
a9/8nCQE/N6CrVgqLyoMT0ocX/HavDSm4uDKtfI1lyf5n7FnscEumwzbS4/Y1HpnXU3+oBj2a6IE
3/56i8Nw5wudat91NafINdvoO9YSKZRHbcw+TZzo0FtrAS2dfEr5oKs0WJk05D9GnNhH0EbRgsCJ
q/KuVEcnsDX8UPL02zDoXJr9LhurlVrJ4sY0eR+RC9CFnUebjrKI1xd8PaRpDhh84AcpjpHZ7kh2
1m4Swe+fJ7WkHf871vy4V6U8eJHK15JLlJRxG6BbeVB5RUyk6UmGoUGi2oqqn5MAuYuCdFkWKxFn
8TZ7/xum3/juNunSXgtqlTXGc+FRZMp9ktS70TTRKjMAy9loOE3qRXk17K0Ks6BGrJUhl8pyxID/
LMNs0/aqPxpmGeGDMlpoXE5iw6Cz+acHX8tQs/P0v5XGA0Yo2/+uFsOTguhHx4brZV5xUICZGawC
m3kEgjvGfrjHyQQtVpiq6IBW+Y5B092gNcW5LQZATgEN139+oHghU9Oe2I7GPJdO7URxKyTXsZvC
I8YGpw87Zhd1FLhvD7S0vU2NESyGgnw4S9pF4vU1viocKSm9q2rlmIAurU2QpqG6MtTi1no/1mxr
xQjj+zgWkqhAhAFV8pja7v2UoKVZ9VR61Z+uaQ9yH5+atL/nhltpIC8EKZ1klBqrYZJvzwO+EVBG
NL2RyxTRUfrHOznKzmoSrqRFS9OkE6FMHDHzjc/98QQZVoH3aGylz177BZlVBMomKTIQD9C6eVLj
1TXA48R+tV9Z4OlczMKHQVV36o3TcaTn8nHgkVaylORqxpscG4xRyxHdl1x3ZX4L75bp7UBOrxp0
jucv/1JNug68XeRg3IIDS5rcJ+Q+XAxHW8tRQKxWrrCFHcpTGlFfWuQ0eOafLZZEjndgjx6Yb3wD
k3Ou2TFSkDzaUlusrODC3LgrKfGB8FN5Oc+yEFFqCLzhcutEqNdM6kAFbjWoyBn7Oso/UzdYuVzm
ffipjPKGt5koKTJQotknw4WtMaExSs9g5/zXyB5wMe7tDEeN1JReLCnsXORgJd4umjw8VZ6KrU1r
F+m3sen1L21QayhABU2zchMt7CSbyMM7HnAAJ2a2DjQJQTCPNZqchMdfUtCVh9TX9PPt2LNwID+M
Mv37d1dNH7UpXjW1dHENVKfMRjGeVLe2jmGseCt4rYWs9sNQ0yZ7NxRmMilqkbLnaElwwkbuiJT/
Vzcx222TWj8DnHk20dgfkOT/dHuOS9nfh5GnnObdyJmSlElhCd+ZeHBI6uHbKm8Ru95ZEuqa2Zcu
CZ+pZh2KPPl2e+iljwhglbqgCQJBntcxFDgDrZXL1kXDP+6UyZGJ6rMdrnzEpXBH/xoyDqhISibz
B0NQQf/3rNi6mFHodG6Jb7clDolUHYRrPbVpAR+iv+t7bJqVYten2j+PR2SEFM3pJaoTSvLjArsy
YNveTXtnQAygMeOHOJZeTNO4+JPFc5GvRdmlGAHaVqfgagr1CgeF75mMIYtuXeo2x/VdKz9r1Fm3
EspCI2JHfqmt7N21Aafv/G4H9UWW+i5q5YBY0OSWdQcg8FOatfdRXR30ehQrQXBhy06VDFCNMOUo
T81JGsALvUpGmMhx1XyL5tARWU4UfVNLvPaWcSI5vEyi9npQrmQ91zP9MPCcpmEHMuIF0ylFNnQS
xqL7djTyu1BDy30tw7o+HYYMgIStQ7JHBWO2bXxdTaUuTjxHzoWKZqhVP2AMmW7/6RmEmQs5AxgO
j9sr0REXl0YtjSzpogXoG2L9F+zkyaP59igLZ5BhuCF5zkLhAuz0cYtgZpL0htZZlxjxFBFKhyAN
Dp2LpXZdfG7c4j6t2h3r8UkX3cHQx8+3x78O5O+HJ9Z8HN4D2lu5Qek7IPKfyACR6Udozij1NSzV
dRifuNS8/0BSWRy/2XXZdV0V93pgXbCK22Q55R52yL+kYMvkmxVMmre3p3adfZBSaW8SCjqQmXm2
46IWOipZ3tNg8e4yFWFO1B9FmR06QzneHmrp3IFRg6HKfuT5M280Np5RxlohOgeBxzTaDDbyNFYk
4+flRfXffaepx0hqlFML6v1FaAad6oBUYeVXLHzMCSk3QTNMzsc8BypiIwfmWFWOO9kSowMsH9hd
2876LpDdzyynjeRtEw0PnnbpVdAh9qVBd5nX6e0fcv3Yn3JockwLZIRF4j7bVLWvjHUQVo6ZWeJJ
JJr2FA450iAYE27EgNxDPGKFlMdZvvYhFvARBtoSExJjgoCBNfs4dhMlMZ7mnX6xQbo/0wx1ETTF
BVOrik2nadImVvTsM6aQ5kZK2vhrILWQULOiFs4QQm3b1K2nbrs21s+WJ9eHEFHdXeSNylaWG1I2
V7Z/y7Ueb9GeQ++/GLKdhx/nvc9r7N6SZX9HefxT1lgYFmEwfM7QX96WfsIXp250JC5itxbxFwVN
Xn03hhQvO9crHaUfrJ9NpsfPFm6CGHJgJ1Wr1mSVUxN+gsg8Km2RP5pZGR+yoRQ7zS/qXRpE1s4k
ViHULZRPeZy0h27MG0ymDDnHvrXWToOORYheBepjZoPS7+REfQo9hAFzo2of2rhwX+vOr3fCiPE/
0O3Xqi7GXdVGv6O4qNglEhLiaRLI2FFZxoOnVOFLMJrdM0uZPqQh1nu8JTScscLh3ERddyaihqhH
F1+VxsVU0qvDBxYJFXQpqnH7MNTn3tTzLzx73LtMwCuQG7SUvVF0OCaiAWg3WvZLCs18M0q4AeRd
E0CFicsjmVG3CanWPZfCYyoByqWRbql7D09pRCCRrR1wI4Vzq/C9DdePXhQs2Q+oBsRUJRvp1CeN
vw3s1Numee8eLb0ZXjx0fRqUDRDtHfnLvrS1K6+kOgvBaApCCMvAL7S0+WtBxLHpjn1jPrs+lqMx
3ZytqkvWX5Jv6U8RnKy13E6wzz++KDkHk5CNqfAQADL08RygFSRMyVV9x0gAhCXtEz7TO61Cars+
cEenzXfd+pkowS4u4Vqsgj8W8oFJewGcsEAA5epBmzT62I+Ba11yGUsjwyvVbaDE2HIXg7yjcuEe
XS2uTrfjzkJiQDsZQJjQFHbNGxHsXbrFcKmUh2Ho1IZk4SyQhlu3yF5uD7IQZBmEzrnFm1ahef9x
YamgIScJqccBv34nGtyVomqXxurXfzyMhloXSGvIqDz6Z99PFXXct34uXara9B5yEQzn2ja0faEr
axTlhW8Fbgl1M5ryaG7MCVIoqvB2M8rQ8ZoJJ4/BZfUYZTrNmZMXrH2jheXj5Tztigm5QoPv4/J1
Su/FVYzwYKzrnFjV9zeS7T+mYtj/8wUEvfpGOaD8O+83d6ZvqtFQGrhblfu+by9SYtibqtb/uj3O
QiGAPJsrl88FtvkKD5n6g+mS1ISOMPGwcCUWrT+VPUbrGNQp8bcSHI5L/Lvv2892WKGj7a7cem+b
YXbY+QkQs0GB8SHn1XWlFiWpFT9hqBTcskXb73H4GRHHwGeypHq2DYWP6WKPC2IXIiPlmloK37Gs
vnaaW+wgk477IkxbR3X1/K7EdnNjBZ72GFGoxV6Ul7dbDN6uTnNrq/m6seHFmB17oXRPKX4/T9ST
yRpr0BlSACUsVcxipd6ysG/eCHR0KeRpmrN908AGKlJj8J2wyTDJ9YcjgsMPcuINK1nUwml4P5A5
y4il2M9Vj0vDaUPxFMfxoz9KD7iaP/qWP24UI1wjKC5FrYka+O+ZmbPMOKgLRW4n0EJZF/d+1j5r
mbqKUpyWZ7ZDdLADZKjIb9DmmZb3XWg09CjFYEL2HTanUzanCr3W6Q/6vcNPOZYfVANIwcnsg33X
4MxLCUB6jWl+84dSf837V2ytbh+cxZ8EzgpmHM84DtDHn6QFXtSqruU5Fc+PTB3SnWaHWCYPMYZZ
SBTr9bENabflabxyXhYuY6RQFF7KlAqpBkxb4N1iiA7Z+WCkY9nLFqQ81nuLwzpVZW7lvpXKlXR4
4QMzHCJnGrSkCbX7cTigQ27kyxIdgTBxz3Iepw9BmaxheBYOCKNAmEMJjNrRPMNw4wqflkgEjsiG
T2Prn5NoeAmUtcRibZgp73i3dhJ46ybp89AxOrsxsHby8xdbaUOnKtL89fYOWVg4mjggoNAv4C0x
vwMlOol+oRe+M7RjvZHt6FEDvb+7PcjSNuSGJWMAE0fxZ3Yy7NKwYrOnc2cmWfgc5Yq3hRQTUIS3
EesA0r4zxdCTSPQdTEQvXxneWJrk+8xwtqA8lIxOIzw7emFmuIWFwTbpIx9HDKs9QajFZWVAvakp
hPfIm68/F6Pf7rWkgJZdtSP+Ltj8WVlibiphxchV8xpBsUiYByHKRGyjuGt2uFYYRzje6VNkxA3e
0l3wKEko76MrLWO8oOT5oc1tFLWVAsRjgUds6EXZVg2kfG80cv9ktH15NDxleBFpIIOVwfXTbq3h
viTlChD3h1CfVhkFEs6c+r3Ss+Ivt647NJvisdzqcuNtRV9hfleOCI0iuW8148ZA1PZRkMafkD6o
j1ITicfGaNQvpRieaqV5jkBWH9+Agp2eP4wd0u8lXiEbX6uTvdl2Fb9pFZq5VJQhReGeUXnKT+3E
j5s8jLLMS+yGaIlDsdcV+6Zy/4Y0fS8UXvMEJhylaxykiq3py79LLf3H/S6qokQKCygbGeC8WJJg
SyiblW/wShc//b419rLP+rWaGh9u7/6l2w44Dkw+uhlTGerjTDOzU23M9Cjka8Uf08yJ/v0JnHqA
j9FqxF+IuxR74WVZOv+gEvtxsDxVigBhZv0SYh6/oWQHN7NNv9tx9quxgcbcntrSwaJ+DjtjkoFG
5vrjaJ4bKrnZJqihWU25D0NF7MxStlYWcCn9+/DomA9TgpksehtL3bh7GWVc59piP/rFD2VyVm91
8wmx/lNQGAfkdzeWCI9A0i/WIFZqzUtxzLKhoTJj0CpznTRbH+IOP/vAKRp3asU6cb1LuvauK7yd
Ept/8H+nzq9FK6u8MCxpr0b7gIweQtzsqASJmbvh2MQO/OIH+mRAmBM/30hacGgS6dn3xaOmhk9j
lO1vf97ri4jnJbzMiYIH2GnOu9AgNYdZCXss6IZdq/xEZf9ARnN7kOvZMQh0YvBv/9Iq+biHUM0t
5TYpekdFPeYeLmZ/N2D6+iuO6mBn+zKCiF5suPemGXr7zm/DlUCwML6YRIV5QROOrhiogioQdJqu
c6oWp9+pPuIX/SlD/0gJ2yOvG/s04Jo4EkpWkpaF5eU5CBp+4k+IKzh86Wlt07Rl72hRtYmgGObD
KVTXzuh1RACADsUWRQZehfzxcX3pVqex3Qado3rq34biHSorrreNV+qbINPXBOgWR2MpJsliOl7z
J+FA7RQuv9c5gZk9N5wNZO+h/pX6nV+v5S4L60fRBTyc/UbUmo+VZGbSDZHROpUvo4cBMoV821Bx
tu2zlRTiOoabNMWmQsGEibsi1uYtTVfVGz1n9K3vOahGG7yfS7u9z/p97bsre3IB5IMSMwJg1Hem
Wuv8zhjrUdcwDXGnUv74opfmTm1/FIYWXrK86I6lEca7KlZQMwS2/IQWbbzJJZnCX2W4K1Nf4D5N
vwWWP80TFFvnvaAYRXM/9t9c/Py9GDNlk+nunYubEFbxp1IxH20bH6Jg22xjfSMUyDG17V8K28RS
A6NbrBn+iz1tQQwmAtOFJzjN93Tv01nsAvdCmQ1ma9nt8o7e4krcvb7dJhY1A1BhA544j7tGFLZp
qAvzkozmFwV4tBxqK1CCheMCKJrcm2o6LZv52oYY2Xp1Szs21kcse9Q/6BzsrT486MOaNvxCxsV0
3o01TffdsyKRck/DEKR2Cjv8pcjROTKDZIPl5IOPDd2GcvNjIVl3XVT+VkoD9hoWX7dD/eKCTlEI
SYOpFzeF4ne/wAwbhE5TUTloUZ16XJ/jVQrEQjRnX5BYyghTTO2Jj0Oo5ZjktUbj0vUwfd3Yfa7t
86SCtAXKYFOLMDhXAEkPwjPHDU+eZqUIvdAc4SvyBqXawIOK2tjHH2B7oe0ZGHw7WZ5728TAvFgE
n6Sk3BV+eaJl/mjTGR48C0Mj466gnFO7k0mKJj21SvNJCrHnrppo5RAvxC/g/jSseYCB75pXVA1J
bWwrdo0LGtbZsQSXvXUlHXsb0y/2lo13pZuO0Uo9aWHH0Y6khMvX4Ia35hRS1at0F/ekqcBa9HeN
PYybZlTabW5J2neaM9LJtNL2UCdx/WCNWrDLS35O3uIQenvjXd8UoLVRZeEkk2dQRfz4UUgXFeHm
qnShaaaeBiXwjn7O26/l5fbPh6KTTR2CsE1DdP6uUXg0JX0NICto5Ce7lO4QTD71arCyzxZmBD+Q
TwmHb7oEZ/vcVHhTxgnD4DeceOEXWrtDWXy7vWwLPVc+4LtRxMd1kwZXAdhru5e+ap58kfyQAukb
pYidGKL92KjnHBdmvbO+GUb3+fbY17GCoYGbQdBC2OZK2Kkz3MGoqsq9FDo8xEK3CFfdWl3wOvxO
g6DsCq2XZt38HlE5Bw2SdC7IAEPZyAqCBZMFWqTEX1s0i1a2xtJodMsph0HRmmxCPq6mVsQDTjYd
oxX+gyiqB8vAu7PMD6VYY9stbQ8bTCA1P6IgjdqPQ5mNBZQU20tMijEXHeJm3wj5l5yb55WvJJa+
EwwX4LH0oEBWzq7iAYlwBQEuMhX4LMCxsS+mNZ9sRuz9NkoWofDZ80Ia5HvPG34Hfh7fVXKNN7RU
/52E1c88rFE0aNLvYe5+NsBM2pXeHtuu+xZ5+mNJ4yfoKpeWMgaAZvkcN/ah0rQ3u0RD2Ft/NJ9Q
JPmisCHJTbZllQeYeNUGHozQKyOZ+kEVfqpa4xI2/imO1Rc/bKtN6uvnVg0PVe/j1CX/1SoVTWP+
S+92l7YOvqqe8c1zMWK1DHlrdk2ykQf9b9PAlS8rLq2ify8lzIJt8W1sMzC50im2qk9AQ489qy11
NFYbC9dFMjK6FPmDnI34xFqJta0GXB9Fd9ar+As8S4yobe6k6FOrjCjYSg+klCdJ8Z7Csf00eVfa
XvCrTGB4YNx4sdz06wjWfkCpUu1DuiBRqu3iHPM2197B9PwyDW8N3iHX1JeqdvejLg0b34sf8Lp+
QDnhsbUSlc5ontNaj9tN5IluCxLovjP1Y6xH+9A2X7OhcXxM9IbA2GkFFJexfE1H85yUygmu8EUt
ffwdwCF58T3LiaN2WCp4Ifb7LvD38hgbG1nS/1h6cldn5c9G0vcx5AMLXHHW6i+mMgY71W8eMSu+
s2rtWA4884oQZRwX4rwQ+bkWo7oRqb5FL/PTNDfh1Wc7rPe2nR1q0P1yVu/TrvUhG2GeVmrYeqc9
foQpbX4M5sOTLGnepm2isyF535qge07q5hegUGUziFbZVEU+hJtcG6Q9DOJ0NyqT21mJ3IvaFuG+
K1Pr2FuhdkhLLm83VnBelo3p7U0w55mAA1olfUchqtojR4PHpiu5P5JuqroBVNno2SAczW3lv+Nh
lLKNmajqVkmKYBe6EkqM/ThWuLJLwTkdqmEDREJrNyiQNv1mrAL5Ad02n2ZQl2+oUqabApGkrY8v
KXYQ5esY2NZTMLh+slF1fD4jfQIwALDCaDQRD17QesNuKOLqMSPv/CRXY7KXYqnfQK2XP6t6qB6A
B39P6QoKbbxHnvOrEZnnyU2zHeQj5hNHzx+/6kZ+ctP4UivpYyf8U5P4R5FjJ1kq931gHkJunaDs
Lm4AFTTs7/II5qxre99FL23jUdlNm8GvDKcsxIOpVn8XXv/o19YlUOsvfWJeAq4Wb+gePRwQoqG4
y6rwr+nb1o2y88gRW1F9TdP2p59FThGLY4G+5KYyx98RkXqwZGyCEzvbIsxNDPG0bFMUQb6pMikk
qWmPihVdwsG4tzrc6WtNPAdoxTQajWuzJ8/WSh7bhoGHre3/9Hof2Ib9N/1MZaPKaAzpLXUP7Od7
C7umXLmzFAmtAeU1lcevg9twqPCG1oPmGATiHjc3rA+VnUg1p/PlXW3Kn30Vwy6AevqgXgYt+lJn
ypPdRGxrHO7kykyxOR9+KMUYb0ovf2yE/9WIrafOQ1hMlZMHfKwekfX5Y9kjrZroRPOz3fS1uNPM
8Lvrjw+aW/+FcH+EIoy/R1fQcSejMCPM9r0w7mKpdgT+ka6RHhUzmERM/AcEI5Bn5Qd6BS6JjfIK
G/zUxfLJ9srXLtQPY5bt1QQHaMkMgccMsvGZKi3oJgXbpPYXvo/yoUqMLZzq+6YwXnXc+0w/KWDJ
dl/8IdxFg3WeNoTalIcuL/+K2CTYYn/2FeVZjppvfqqcwxpqQ2T8qczuKXbtr57wnhrWIsHl3kuT
T3nSB1uRutm2lrtk09DO1WLrsQdQ4/pGtzXc8Wy67X0SiLf/T5N3Z181PmNicVJl5RN9E0r8lXlx
VfMs+IrbsgWkU3ndtvXxL9ca19yz8faqFh/GVrqPtfGiSf7Ry4ETJQ2Ac2whDPeUtrFHoPK+WSQ9
07KVnYmj/TCeoarFG5UDghDk91bCRtgIOeZtCkHZrvznptKKTVDr2P7yvN5iStltUplaiIpRoa4C
N759Ey/c+FgKyTw7qBtAO52luHWdBZYWltYF1Pi9GqWvptTsQYyulEAXh6EHb2AcAptsjsJTfEoh
aWWZF0oPhQruawPK6/ZMFtIklWL5/w5hz7rDphzSeaC+dEHaYZtJ+YNvyGcttU5yuAbne+OMfezZ
slo8vFm5N4DBLHvJotIN26xho7DlfxdxQmNdCnXsPzVj2/Yp7VutCvBuwehHyGkLWzjqz3qkRz+i
DAKmUqdoMDUlF3KZ4fFAC2H8LVQ3e4ndKvqdUAW7H1AgPskGBSMf3vVjjdflsRn87B7pL3vXF21w
QpY1cjwXxdhSicBw4cZ3zNO8WHk0LGj6fHgHzRvvmZYwOzn0HHyI68vgBfUd/krJQS61/JWeQkkn
GPEW27ebY5cZ1dEUUrYVg9T/sgz0jAwraw5lpFT3volr8+3vvrC13j/S5k16MzCLqC9ij0IlJq/N
sxi/iWSl2Lw4Bi1cMEU8za/UapRQzuk3mtLFNGOakEb8WhXS2dbWaDnX721KLXS9J+oYlMz5K9DC
vButkXG8ANrDiltL3V2AauxmtGtanCplD82q1+wDlOviB300gSAUDX9IXPN2jG6C/PGlBG5e5Q+Y
v8db1Qy/JaX7u6/r8EhHI9+WIWLEUdtq2ygc803KtbjxMj/c5Yatb/yw03dqZdQbmEzpNmiFeU/r
uDhkpbzyuRceDpCJSCx5kQP2mv9YVUKW3w10mAgZTsREeTtaqaIufQQ0rFgTSkHA/mch0QuwKEUF
+S1W1RveJFQIuXRXmXtLM5l4SvAraA5dVRcMO+hlJJc9x1S78ak1e/0+y6sk26Y2dl0g2fap65qb
PNAivAtBeXT4MtqYJCaY6d7Zo8oNaqHJfPs4Lcxem4QaQdrIk3LSLLQlSqwE1Ag8J7cMJ7Dko6pW
4zbTAidqxn0fiK//fDxlEh1BYx3NmznqbPB8Sy5yH5h74X/PZfleCeuHMNd2PshskXYrt8TCosNo
+b/h5mwINbe7MsKA3YkDHVmmVve2Y9Csos6nN/nsgpjcX0AtQBxEGHK2imWfgEuqmVU4oBI6Co4N
L9HAC04m8gMbmWypnJwJ3HigeipoTYru5+2FXZrpJINrKnAzr9U6wt4a1SKj2D3lllPTeL2atFSp
I1pN7HH2DNIxs9JEUuABJfT/oey8duvWtTX8RAKoLt1Kmt29xr4R4sRRl6henv58Wucmng5sbGAD
3suxzUmKIkf5S2RfCxGpG6t2xiDJMKRZ+qQPwsqed73ejZdpjz5HnmeP+myRZkzgNb6e6z82rb22
A1e1yn/oqo/2JLoltJRr6pVb/FCO1kAamDUisErlVp1RUf56wHPnAqrRIJRYWQ4iGjzmeY+zxnOk
WJpZvZ4KCpOArQ1yUZKY7FXo8TM11d9JZu7txd6aqfCFzDDB7S5EHyIM/F2/9R9PGlEdEy01tMxX
8bGPVRs168shLvP4Bl3IHn1BPD/73N59PePPVyCShgDC1n4g5+95BJeMUW7IpQGOMBr3aRXthli9
pdL3zeH7j2EQNaWxQdeIj+uezSVCRoEU2EL/JFPFlZrF0yFqdeMYLpbz/vWMjLUM+fElpZhG9em/
3at9cvcd+ywMUWw0r6dOL4K80FsIZ12InV2/XOoKygcJkHSSaK0TVyKT7s9BtNMJX/HyYFsNUXtL
VwuDg4ysxVVf13ZY4mliDPeqoOiYccJTHezeU6NMLxfcoDY1+CyMEWugO+G8XLUutuRT6eQ7JO9l
4GRJsU8gFPgx1KeLPheUeJwuvUyaVKFR1S5bK7HnTRRZy5+sylPg4Ul6pWsyeVClm2ybIa0PX6/S
5+iAlhmIPPKftTuC9sPH3SXTKkZ/ykRSKYwPI9lZNm2L9H6g4tFmpGJU6rSXtQ2tNm+mvgVXHGT1
gz3bfmbtAZ96JBgoCnzTAfsck8KlW42bKJbTB/sEqpvCLByHsaNh4lYvdo8cdevG6iHS8/o0uQO4
pgi1OELi9KLCoOV9maqC6k9o2xe1qvfbpM+MA7JXzbZNe+0bAOX5LjZBtgBMQAcMPXDCiLM1G8NC
KzNjnK7oGTEKjfMY2fydDDv1m8fz+eRb6TxAC1dJvlVy8+PTKXsVVzmlUK/jsHa3fT6Wl/Pcn5bI
2UZOsuvrsfpfoX+rEhvnwCoPTGf3/LQpFK6DusYiPpd6v58wStpOU3Xz9a5bF+jDq7kOsoJXQAdh
S3deiE7tKklHIeGnR3HqKfbOtC5dNLXaRL6CgcJK7X+P8RmSF5SYkvbISpH6uJKLDSJz5RLCt3M1
z5zdiTxd37PNfnw9t0+PjG4a2FoocMB9dXgKHwfqmiIvo35APibNAqk4QdWpYKeNXdylL+MSWd+E
PM7ntSTW5hgiUMen6JxEEI0x3DiwWDdyMB5T+y5bUYmxcl06vKLon8bf1RQ+3UfrcYHX9lrbh+l+
PmDTzlTIIhOyB6zhoJW13E1VWH1zU/xzFAvBGhVFCBCoZzvfHdFYwzQovdFNzFFFGAd2lqebr5/V
p6LCOpW/Blk/xF+t507rzaIclfCmGWvfmQGJhBQX0Mexv8s6/jmSjbA8jwlm+TneprMQtCzhdtwU
QnkwlUuZ2w+deTLkN8n85zcLxBCdMRI9CE+fENagKrsmtPX5pm56fynCe8zi/Ao1cZVKdec6LGd8
D8v1mzD/X08LYA94qZWGSXZxtpDh0KdphzBfJaOgiZ/t77Suvhvg7En1faKFucIAUT7isQfj4STN
uvmmjvX53WX1VoFnlg7c2TkUoVSrMZsKtramzVsEqAJMhFHc6w9UK7+FuP1rS5icSCvQSyA+cnaL
dI1oQtOelpu5oTybFTvRscmhjCSNGny9z/+1eqCUaPqtpidg/j8+nt6wDCl7hrILx+vC/i2ex+80
uz6fQyoO7lyNUKeAWpxn7gNkxzTPwomLWt9TRN8uUY/oE0bGDey++bqtvosR/jUrkMK4DpAWrG38
j7OC+1NoVadMN45e/8nLLtsYblUETe5qpz7LlRPpU3edjlHhj65CD0Kd8XGHc7GvULDedTJxTkuc
Ld9EB+cLwRIAEIJbweGIHsr5Yi+mjaqXptVX0hlzH/nzOz7kibbsoc/zCaFZRPeTdvu/PeH/BkUq
DewynA54mB/XwrKUhMdT1lfzBMFxsmevr/TvVA7+OTMg+0RlSEsTjnwcRJTKoueKPl41ot3lLT2W
qSkPUwK9q4vkHSZm2Gfr83fGMv860yjVAO0iZgDqenZ1x8Y06G2TzDd9ob4KlxanqQeqQYGoiBeA
mVGXeyp10l0j0revl/V8xgSe3OOQFMiJgO+cz7hQjHEmKmOLCUh5XTZsGyPcEJ/fCEE7T8Tp4xyX
32Qu5+Hlf4MCB4CYRHz5yQHC6Ku8LN1xvlGH8TmO08t+KVMvleI7wNxnJMc6vb9GWqf/1/1nLU6T
QkGdb0xnsQPXGMPbCeLmvqMmeMKeSOyWKcRFbKJtHRu+JtHd/XqB/zlXXmAKr/hvc/Z+/ATtIGa6
mfN8My31wSyMy9ma8Qxuv5Pv/8eDJAgiUKJmg0bHeRnZtWs5RHG73KAOX3qDbj5KiYuPCF/m1jG8
xa6hV0PZ/59np3LnrwfCCrw/L/gWS6GOhoKacAKt4gIwYX0b2W58nDv7O8WTf7wkAGzXdID9Cszo
7N2k7TmoQyjnG3eeLOrI9k1vGve6mfwyMt03nepWsdLbeGg3X0/xH4fwh3HXW+6vLdSIGJBF0883
Szn8blp1j21Q+k2I+4+bEmol/txEnWv0frZJesvqK5pkBdGFvWyExTFurTpziprHnoz65ZvD9HxT
UmpBoJVCCJg4XpDzt142bqkMRBuXSu8NYCE4Y/5XFOk6BA0AytzA6D97pYq8NLRoiZP7FLrxTm+6
/noAzv/N23W+6xmFUhZOA0hSkPzoZ5siacslybVwvFTb+bVADACdQsWvdTv3ral5b+MMMG7u/I8p
5PmoZ/dy5qS4s1rOcCnH8Xc/aw/mLL57s9a/8XcG+d8Yq/wXYua0VM7vhMoqbbtzlPFSEcYm7+OT
YWOPR11H2FeFKH9+vcnPX651NDjnq8Qh7xg1pY+b3FYGnJ37eLh0AEu0qGfiJejpy7otaOB+K6n2
j/2HIp1LFLHKafA6fxxOStEkql6vIuRDFYzzpG5liCQGte3l8PXMzl9fZrbm4SRyIAEQ+jsbqjZx
LjQUOVzy6jr3qQJ6p81S7Ztz8PwF/m8UqqKcu0RqxA8fJ1RpilpFnTpctkIfrpsYKYQa/Z3fuQqa
yJVu+v71rD5dbPRdOCvIR2h7EfieI1tLtcmFkRXW5SDj6yEK6QcscLElyCGtst3AneqHcsbiHNm/
yUv0evomk/i0rjw2ziz8GgyqtljUfJxxP6VpwqGrXU6Ny9molECvciX99c08z2uczJN4Ht149E9J
u845lIlbzWnVJebloGCmW0TRn3GBvWsOR2RItyNiyJ6lTkMQFeMhc7Hp6RTAa3JFvnz9ST7Nl7Iu
mQyl8lUAh5Ldx/lWblf1Ux7G1+6cPAGnum0QoPl6CDzo+CMfXnoAhbyIoCVhWqFucbZZm26OBDip
7koN1XtwVockpZZDN2JEhAWGIjyeK1eTXiosTzFrr1RW8E8agipuT2Ybrwa0CvCxfjtb6rXaD7dR
pBL7/NHTdi9V7WfTFqmXS+2iKlvMcbV4p5a6H3dEYVkQm9mureyXpVXvprS5NAr8XK3hKlnCu3l+
amPp59V8rY39Yxw3vwwqudbAQ3EQPsq0rbJkXq/Lu9ks7kunumhFuNGluRfhRWuNVIgS9FHLxUea
yYweG0SKrFrF8z3Fwia7VZvoNIRvXZhuhrDbq8ioJMw9s1q/RB7ZyszbVDODArn4RJ38QfntTslO
reLZd8AzFVmMPkv4C6h9YMhoYwJ4tp0iSOMOXNXa1y+Et6Sqh4r/+svWcjuEkW938aEJjaAQ497B
dD5tn+CMEqepFwQ7z6Nm/BBpcqE4I2Vg1ctD83aY+lMIrbQon0JV2StNc8L5a7OEF7k5/zJtq9gg
guaFpr6zLARh+he7wWk0bv1xfiJaCsAixF49FJTQk+fSiXZWMm9ZVG9C2qlmkVezK0Vk7yKUd+7S
HckKtkOVbFLD3NeKDNL52UQBR2r5Pqw0P44MUt5uLwY0aJihakjUeN17OJEBmMVR1wHroF5jL6+G
AQa0S9XnrnuXSgkGTyAeVG5N/bcc9JHq0IUy1fCW5ucyfB3rFsGpQgE12j40dn1CgTdw0pHCeOsn
bEPB01TUbBO1ndfmTeBCA/DwcDwlRnEASWf7/JU+tpwgBcK1iuCHWrNFOmYvGpTga2SFqJLfFr08
RkV4GeWqv5jTpiyuWXi/D9tAq17d2t4unXjUqrylZW//yebF8fLypZbtdqlN7Jgq7ipTu4IDfKMu
6UIGavyOJ2sryvTe6ScIodL05ko9omGwnWfD05zBt9pmp4jIM9vpunOGh8VJD9iNHcbQxPTJfIxz
64oS/o3rLHdKp/tyGDaOPSPC1D+a2A+Pdfgjs5sfBnoXAt/leCjYreDzphIrDeB4nfRNZfFVtzs6
SX2vhrY/afGGRxKvw45NMJjySiTFNu00z6rkqernQGnKqypt/xjyv99InXYbpdo+qqutmYPZyLSg
d1gJMQGPbDT7tW+ixHNLdz909CztsPYURffo4l1ltoUVYl4G9pK9IB7kk83tsxGus7PL1WxvzJPp
2fW8hVfyG9+f60Yzru2ZG8QUF9bUqUEeGspmEcXWAV5cLMumpGHoRPtBr68Xp3wIVfsiVeIrqc77
Eq62LQBgaDO7IlL9pnV8leNozvkbrfDH1oJ0XQA+ax+ks9BVjjdtArWLX0QD3gtb/dA3WGvRmemd
2regWtFw8NbVYlGDSL5Zin1wpH3RZxEeKuA22FZZPfASxsfEbjfolO1LA+mtWNzmzXSl9bHp67H2
Y33rhQ7xAjxb1AOF7V9Nbfapyo9psjMr3doZA0zHrp3uwUbtS8XaFo711A3DlV7Xjz1AcDpjxdYY
EM7KGykC0WgvFpDiVM6bKg59mZh+7K5nGyXxvscNd6pldXBlWyEfldIny/ouiCxrl8V97cEAeKtK
3KuUfg+b5NinA8BEzEe1LLBhZC/UHDTFvojyxvasXA+DaUqvLLdB7WjyLYzVgywXzqYjbQbzot6E
OLSa5QJMTzN/Au67FTlWlUVXLZ7REggYrvxt4eEV0KCURzHXPwAzYejEOVW06d6s0k0e1SfuY0/J
my2qCQcudMAwBahk2RzarpVAJEtCw0JeFM1wAMGReaOe4Azr1j/zMub9zpT3KHN/JmiQYx34liwV
miDisZbWdafN+9CtAN+s0OxUMXZjNBodtfxlfoDaSypiovDPIxfBPJrZyRWL4rsKyM/JHsfFa8ui
Og3wwEHjxrxxk1W0HnBgy+ssXt4OUYcHgYRXIKoy5bRk63PodHJb23EPRLi/bA3nHtTPEsSKs/xI
cRGP/dnVncxz2gUc24Dl5Z+qqvNTonXJAxbC7bYHa+OJFlbTmNty4e416bGyMZrN4g7pI/dav+nQ
ENilmIOeMtFaFwwBWUQ3mwsTEYgHuxRh47eTmCKgc6J+MvI6xR9NWeimZ/Fx7PPu0cra8XeFar6K
XliWHYlSQ0jdpOzhUgJcHVSgt3PVRFj2LP1PxDrAyxv6tNWHfj7FYdfvVHN0D/U0KZ7VxdkDgPlu
P8xAfL1yRlS2iTm6W/hGTaL8ERMw2yZXFcxeImFFECmt+W6KhXOaE931h1bY+xRA9WYZTGNBVK6W
p3ji0BxlVT+nqSbvqg2KP2KXDqjAOVDQfpFrJpvJVncum3FMzG06ZadUNa6cuWi8pJ7vifLo7lcw
8HJ33M6tvJo092ZET4tX7Chr7USWn3pUyYJZM3ad2V5lbvuu2Hi6OQLkuqpqf6TTP1Gcw65I05yN
UONjYxlvS4KUR6tWz83k/CnTMVjv3KxMdyLND5ba3PZTK2FUQKupAfI6VhCWxk8o0rvEde+VKNpO
Ydp4iqZNbPpB92pZbgAVHLSm28QdjtqycjZ4h751OgXtOO1fDODg/Kw1efO4XMNqdry6d++SJMaB
Lmte8TLcCFFdV2hJepU+RgGVR82DElZ6CPldd3GyW5ZF8USfPmUu4GXuynkYKTti/BwL9VDE02nU
eGT41tsxItTlIG+Y7X4EBa5o7U20hI+qvVinVnF1vLdBVUaVguNp+ND0kDcTmlgblaZMoEqHOK32
DavczKXcKr1MOZSFcuEq0u8m9aJOtNt4xmSSw4U7YTNFhh9LAtD1nke01C+XZtPVzaYgYSvkhOVI
hXhgYezSTt2nst5A9dm1Y7Vd9DkPZKSzY8cgzZlLVt6Uoe51Vb1DZ+lRXwqMAyegALyuwD7n0X12
o+smop6ejHzYFqNBavre+heXovnRCOsiG8IdrOFNNRdEOubOdsPt+n0SzDV0KebhMESdn0Uvsu59
tBA3Km5QBj5GmeGsEdqSVEAs4dbQn8XZdnhNrGW7Pt7KCb2obveDU0FQfI80cZrN5AAuYQ3GWm4j
pS93bTftBoGsbxddDg0659xc1ZLwp8byphHLRqa6PynODtZLhQds87zYppdp74WM922BkbalIfru
jj/yvvmDlR4iXum7XaqPhT7c8PnWuH7UlMCUthd1zwo/UbhAwiPwxlxzlWoAnhsDV78d6nC/RiNl
/y7cyM/c0i8t1Xcld2rsYuxM5i5E/UaCcJS2ezsM4VZXnggJgrKuNrQ+n7SZ+06t/hjV2tKIbtag
KFGWE0wg3ekO2vgKZyDzJ4GBYoPwC+cjCsDg6ewtdpCYX02eBHKCXVQX2GoCzDeDNlSEp9rA0Siy
/pSlubEX1Mr4C9JGXREaiBe3T+lkbNUh2vZWcgQPeLk+hKztHpp8PDlO+1bPzUsblfu21C7H6iHv
3MgrW3fXdMMpN52T2+hkQhdrmC+V9C0TVuLpADa8OpKZ15AmcEMbu5pLmVYNvJJ+09r6xh3N/ST7
e3MwA9Y6dIuDqY67yVzuNbO5VtzyqOMjsS765AIHVQcvCstN297KmNBitHA4heAiKhowTVDMLgCa
xbmf4EMtMzdYH71jljv76aLpnotKDgCda4vmscbxndiGP40xwUTsjV13yHvUOk1ZYRmCYPToFDt7
XIJEMb0c55logdM+qr4ZKv4aEsHlwy/vpxpaO1tha6aXjgyD2IHPEtp3oqnxNI42Mb2vyhr+oFK6
rZRwA/sVhOVE3NeVt3n04lTpTmHPUBs8CXW6WlO/iCgK0xtoDLLyUnaRpWt7onaETq8qrqI1y+yi
7lrMzbEU8zbPYi+vu+OahSJwuptqNN+i6dqtss16tK6KPQbncEXyUWrZFi/dq67M9/mgPVTqdBuj
TeqNy3Q9W8rvr9Nn7awIg2QHUBW6UhRGoK9/6kvZiqlZiyz1+xk5dcLhKnlzVUjFZB1KLTweaP1j
EkSZSEWCXK/Hm2wxi31oGtO1InWLddbARxHVtBeNOWa7YgkLCF+4tR+aWk8uEHXILgcraa7TqMb4
KOniPSBfjayvT3S/MSr1NitaZff1xD7PC2atuvZoqM3henBWeogNozCLSIoHux3rw6wqPx2TNJGi
8RD7g65V7Te1jrXMcFaG0LUVNmCrGvWs8zLEmIya3pZ6zL1VcvM73Zul1+ldBwfL9uKqaUB15/nW
qDlKe1sTwdfz/VT6XAueYFkoRQo6Xefz1epkwmZBGS7tOf5pz+lDJLp3+HSD5475VZfP7TfVu7P5
8i7i64BAJaB/CnnEFh9rOzRudOwVxuwhmatdxsk0dPPNII59298aYtoV2p/B+fH1JD+PidEy9//6
P7At5/UkJSrVWck7517YoS+aX04FnwmfKSRpOFq3sqaaMirfgM/PUWfM9OOoa7ntr2ZGJq1SdES5
93VGDAv6r5fXRbWX5ZOOmKodXtUkufGfwShIq82tCbUz0R7qcfrmEZ/XLz99EP3jBynsZoyzsHHu
s5GKUkQ4c9Sb0teMO3NojzgqKS7m8P3L14t+VndeTwiqa5YDSR0o0SdBzSWJ6tQMLZTGzImEDsZ6
eBycLHrPDHV8+Hqsz2+tBshWQyKKI5PuxLoB/lpqQyMJFa0r7rVIh2cGKMOb3BSijeVkviNhgn49
nv7/JPu/3lumx06mSKmBWxKgIc6q+MIcOmOkO3jfNPVhsaHdQQaG608enME8brKgJqAG0imfrT5/
1kW6D7P66LYgqhQz3a42ses3Vg8lJ6KpkvXHsQJlVYa/zQqup+sesi7aiYgUXS7jQZH2rlPVC0Va
J7eojirmCkqF65Y9HvNYyzxYWSikxi+R7l6v/6BOKDK79LVncxNC4yVHunLN5A/Fzf/y/NiKt7JV
/ThUyh+zk1wARTzAMdhECxmDvdYGVzG42S+VN6uXD8mUpD7y75tRIG5vNculIZ2grvSHosOrvJvT
Wz2TQaG+iOLXnHG7jsOFSOUhSYTw0PEJYtx/lfiPs8iLStG3CatlW3Vg8tvx1HjL5N5ZvbVzZbYP
ZbINMxbRKTag+4PWbnxNf23z5TLWu026iGNe/IwoV8C/28jpRaWVYmUEYnDmXDkckyr2qSochPrH
jDoqUe5e7ZZDmSXHURj3FUdAkqh7PWqetELbtPJnESoPQCT33TD7s2MD2Wkfcr08dXD1oeQW1xUS
ch2fw14eo0yBWB1dqtKkNFBs21j39OhpyYmecF6G+HJMtAqOZj9QhxRXsrtfstan5hx0kRntFGJg
Xrwmbi4brQqWVqsvRMnz4tOr6Pm1jeJNBCx8eleM0RYtoPBkNkd9UchyrHjyqB3AYX2ISscz1cgr
qFlC4lx8PTdcf11sUEaDSyzpziRv6zfK2ThNsdxw8rS23GoItwWpq/gaoUWYDNdpMgShaHynNnyu
hM4nlj2Ow0zvvrmE5nJyyY9ajI2yyXoFYX/U1V9YX/oFfvSDam+A5mwBQW9FRa7Spp6htZuxVq7k
nEOyTOH8us3JyrSj1XaP3dQ8ripynlZQ5ElLC113R8MYl7Sj5pUYTRGUruuHVb+jIAYdmx2uatj2
uu1wo8136yrZRYR9jPs89SERx6+8GraljH4ZSQ7Xtx1+dKrclI6BnC8Kik54mBsSQimSPwoFi2Ac
lGQ/19K+ARLc3haR0VMMs53mEiL187i0UJLWpaUsuBkzd18t5VEbs0dHH42bIW/qizZ13S0poOTj
1m+dWSLWBDDv2PdVeDRbc3iOO2O6aBJ8OYcxFE9D5Bahl4Vizu51AeKsWpzwTlEMJxgtKKDGIM0N
9at0B21X3/RW2Gx7N6XcTvnXMxKh/MhyjDajXBs2VaLrm3hsZmCADWJtRq6Iu3zqpwCEf7VTLEDN
hOmdfSlmMIQ7uqhYYKdsnjgwJ3t4sFonDYoU9mJgiNT+UQ42xeWmnOAxGWXxaI0L5Z5EsAZSX9yD
MKc6SEBjXTh2xUOv8hCFzR5IyH2ITtNjY2kUsRPZZqc5Q1nRksa+Jkf3hjm8R6nFW+SwadfeUoMh
cl80tBJMNPS70Oj8ulexFHTTe82NjlEcXdV1nW+knf6yNVntU0v8Nufi2VCKXSmzoyaROs60jdKT
1kdaR6nbNKr/6phTY9/1avZSIVu16IXpJ5327OCHesFLzwbEmFWHWBHYlYbtCASb8AJj3K0Vir0Z
XpWRTk1YeCNwq7Z/sAj4mmHemtCPUTL11l9QkTRw1bt0sn7aag5O/ALkccCX3DQSj4BCdC3qo1uT
f8z74qYeWigfx2i8KxUXmYDhh1zSa+relN3fs17f8Y/CKK+7rKP2gBtApHgGi46pXUkFqVZ59NFT
M5hobI8BdfIASvi2nl705qgq9rWSNhuGi6RxFJMa8H/juf/VV9O7VukJqg2WiXegAr19QO0OVxd6
GzE5TYRrzlxv49h5xBmtMqffA8tmWh27+yHPa14OgOHNDW5wv4ZUaoTsNrVwNejk9TpFWpZIaN4V
CgmcLX8B5fUJ5Kqpu1HqX1lt3zAvVqMXx7ErSJkfRXjnFiW6ODBb1GanRRMqBVaD7mi9xbdoY5Yt
gNnLpTbumjI5miOUthinM9+YY90Pi5r8qDzyqYhgklk+Rk67t2kTla2GzIaB4BErUkhtOMrI5pg/
quqvuW0Rdu/qwFkEcZbt9UMeqHq81fNlb7Ln+BVHTwePHzczWjZ8Xavg618iUmuOS1FiJKy+2EV+
4D+RgUzu+JnQFpkfFfO2ohZhYQnmOSbFyNzmm9iiOORlDcdnbu/5pTLLL0rd8gq7Q/nlRTOaezL/
TIHYzuoMjbnji9aN2xFbaHW+W382ZxcwjlXIJ/4xquWB/+rb4lXTSQcRYzCnEwvcl/FDio7DOjJN
Rb9MX6u6rhAaOMrFWD9pnIhrvkRjpAV8FjGlL/X4lhF+80Vvw11eUmmaCfl7RGQjja7ApD5BUd44
VbRR2uaoRM4PZ3W8kK4HN3xb68rGNut1jLitLviiDM1bScvEwJzpRjZqXKPWJsObocFpMLTLg+nI
XdElp8RcnECbtJMMh6eoUH+aveF4mllcYO/70iaUr8JseFAJolSk/70JPhxotcXvx+hnXrtdoJSL
Hmg9sAloEkeRmomHS0JLjASGL0GugMJQCikGgk4ifCtbXgZuYi9yOUFVk7qKg9qd64aXVm3Oa51h
aXdTUV/XSUTeOrS9X68AB29KsTgmDpo0ZIhszau5x307io+9kWmem8+sQ20SsCl5thu0BlXAtsuU
E12H8mgo8zB7kHDL2s8dY4IkMHVVUMNXSgInpDOQzAbwTYizcMDDq9QVzd2UKMaDtQArgMKlewnf
89O+vU3g+nipkV8ZZvtWJMnPkgaWr2lomUxd9rPQ5hcwHrYH9I1zqwgFqr/aY16KPhin8ZpGf/ma
uNmzA8kaoCpdgWo1wNWj0fZlplW7uASibg2oni46VahesfrDDMdhhxsUZd6BUx2PkHCbJXMRxEXO
/stnM9zAuMKYwzSzbdFkqR9l4/JQN9OLkxgPDgoUFLJVgLPETNF9NnHIY3bySjP+t2KUb6OavBFu
hK+OK9HrmHS9mDfq4jiI/jWKVnpAdSUdPLMMdC1p6RMqz5mNT0ppLUqQwxamTTY0P6rWfWnxIvjR
h2HhWSIiorToge3mubtc5Y8EVcNDZdISQTCk1W/CSetOEFfTo9HET/T6qcwo8rFICi1QuFMuxtZ1
6cStVW1B8cJIF/ulGSP7NJQRBQeZxfp16sjxREafIwYjUmCjQj/MutI/qUJeUNoef7hG7P6szT4l
z0xN6+BQiN8DeMW7Q9MuY40acKuFHBO6iYTyBNAJKRkzJeFOo6hd6ICh3KzG3MtGDy/UjZuOa9mm
TOAZZh9HlOhJbibbpAwXYcqxjesyC4puSLblUCCKhFMReLMuSlxUEzUbdfapizhgtXB6RRFjag4R
t/QO8zixNdoJWQxEUKcAGYnmIl2UB9vMF9ps2RA/uWmK2hGoYA6epXyK7EY+S6cZLod6MYOmFvV7
X6TLtClyHREZJ+zLjMtUQXUuzon4MidPystET/tnpLBay9fcJvmFD2e+RyQG250l/jmO8R+1dn5X
Gg0/6vz1c7gUToe0NTsACGn1Gx0cAkbdqkOuHjO8TGYFhlm8yFdodNMuR43jjc9TbMrBtD0t497U
tFz49aRzoRYdoIQyE8kuX9Cmg8PukDt14jaJ25JOZdr1nt3ahYe3C/dQavqLmnA3IfHza4gS+iVk
loZGi012GzOM6CbUdkePw509d+CUCt1O98KuvkONOTk5a51fnbeOo4hAqw3I8gWiAwggCLhwym6a
m22hgYKgcUJbe1eJAdE8ZFlqobwXneED+diNXbVBeMevtcKbzZlwALPfuIk3ejXswWD5EK634dRf
4VF3knF6GqrGL5plG2c18Xud+UOBqlqnx+9uTQW3X7gBjF3vZNz6yPqaA9GF1e1Rc6ZBiHqhKBDS
lFSXyUOL06ijhhWqLj+kvlpV+hbqdPx7Cy3MmZwwGoFLDFdj7e67Kj+mZrWDZP5Yyp4qjv1/nJ3H
jqTKuravCAlvpklC2jJZWbYnqKt7FSbwBARw9f/D3qOzt3SO9A/WYLW605AQ8cVrH82csCBm0kOt
NY+rn3131DjvZFfc50BNu14G3wMtE0Vd/Rob88Dr53BR9hra3dSy2GitOSOuta+Zb3xiMIPaY3CF
iYNUjQrHOGnr+to2zkcRJKeU/6eaAfNgC0y3vtdeGVnIRQib2OMsuinVHMl3OdWQSLQExGnnvIkR
prBvWn3YLSSEBwlraN1PoVkqwFUPYHcavtve8neGxO/SLV+FDROxfU+m+UM+iD/5NF7HNj2NaUES
wrzkBzKIpis/B8yO46tQquDRtbJkp83ytH24IGt+j9lM3WXXtMnRG9vls/GnH4xycIzCbn5X7Jk7
jyrqi9taMUGGW4SU1jORchNgHDYJYteJ1uo9BhuS/yZ8nSQWqZ3Qy6cqFefFtULNrCYIAMw7Xmhm
0Fgk9IaWQsWrLfmH404vK9z5LrUkVRU9dOU3X1pFVeIfmrV6nQzj5Jfz1e/9KCiqU1V3xwxvVagP
2ltacVqcuolAmoTUWnJ6nHVnCSecin8WGXxgsBqmnS7byYm0qVp2Ul8PUM3oRPFQQGkDl/fTY6d4
fIqujUt/Nv4US53tiC4KpRj+bpSmxe7nieWod2Lfa/OZGvBHbZwOLuFNJG2+6as6NCg3rLW/Yf18
zWnWlFn3Og1DlCXstYP3k0ztg4PwgqDbqA1awjH6f6lonixE97bTMdClR1GkT7DWV5E1DIojbiro
kbZ9rPXqLbf6v6sjweHbFT3UcsXid8rW6mQ33rlvUEZkI4dyHc4KBiDqpA8NNh2HKXgSXrNPMiJ8
zfwXksCZsCyD3tzA0EOAYDPWaTykJqM9tL712yIAYJ83q/604rOKy67PTgSJwt+v0COklsViTU30
oXNJURnaiKRus3BVcPiGzD/GtPoZpVKHZF2842LWZmSMqYiDrmUVqlMZWZmvnYpKxKIgTWeZ1RE6
+8mu7OVhSIKCpUGPrc6h7FblC2I1zu5Z70YVn0hsMjYnJ8uUGOt46MdPSKXXuvLHsJbzcE5b7Mht
TQ4FdWaDr16Syg9CV8nyrLRhb8/tR17axkvejOZb1tFhXqyJESm87aSwwbbJqb+iuwN16Ov26Opl
G1sEmFb+wBGTYdcuW9ZasRe2E01M7mCZsaf8V2my7axotKoihtijXaGHsR87DmGd7CB8xaOq0DIU
FqlJSEeMqE03l4lxzFzzBvib7oZZEGUGg5wa3UkvvT3KxEvhQaJ1Y7F3g+rRytwDu1cLa7PI/VR7
TYw1ZgldvZHxvMou6h3ioY3pXNTbcRl+f+NcCGkQ+2np/uS9/hV4zS2T2+7p29fcm++YMk59ngx4
ToarV+X2jgUk9DMrqklrLXP3bLfuY54tf92y+SRmaS8sdSHj75HYlc+GCOpQUiTZbc+M6i0ULKNz
t6UTz0P5riXtxZcmCQOj/8fsc+aFnKtHj9ZjMFkRtWhPFL19yCJ9U1n7M1Jn8pbUZHXVigVwGVmk
WQWJ2uu0SPAMtD48DTmaO8PVI0/OsWrZkazkaHni1wKbJww7qgvS9RKpzp3oGVYK6xAYGSdG138g
x/bM0HkN3LwjbOlWqYQdmrlSCEjY8THvk+9+yIiqND6XHs5rLqFaUucQ8Pk9L70EgEmjTHcNPj1G
gIcu2/DzQVF4kTDZ5DdtbeLcal+3a+7joy88N06QKDkecPvkvDdTgNpQQ7pTn6yxjioe5iXT2D0R
aeTFfa26A2TV91pXMOI5oXJ+xYuse6UvO6pm/1G8+/YPUn0d0APdu9x6X8nuWr0JdBKP+2iG49Lv
a14YN+vBdJBqLlx5RrkLp+U5Vb9MNXN6lVehv8+ue8TXKFoD0roJMw75uiXIA8zBW3PkTVl+7ZqH
FGUzPVvpTlsC6gDNB2OSl8xox52dIZZZLO9M4cLraNUv86KdgKkfcY0fc0/f+XZPjaHxmpcEB6QM
H9st2G0TEPsrqsrH2bVPmuWcSA7cmckYynWIt9+2apajz6rlL9C7zlqgz6vqD6MfI5M1NEFzV5Xr
Ic+ap7Sxnjt9Oo6aHjaEZhilfpOzFy0WcN/2S2y/Cp/vGCz+pSBgcsznez0MTwss3mHifk/a7HO2
vwdJ+upME0mkVnqvFpUf3QXRxZZjM2rntempWdSgTc0uXFLjtmoqXIoqKlTHc76VT4B14xIdvUPl
i9+45WBZObvUK2P1vOohTIAXaRmSqbEr434Wzzm/2Vib98Ls/hC0i8xH63/rdBPuDE1Ebt0+WsS0
hePsP6M6QebVPHTpv++tpambnW+oSMMSnbRJlHjrCWmP2LuDenVq1Crk3B1TC/bSZtZrRAFNXUI6
k4lZ7I2GQ6mxlNFKnws5cfsRDLNh3EdEAh9l7NplPFoTf2c0z95kPIy5ftM0INzJSXxEAe2lr7w/
uay1A2laOz+49TOK9GBeDq5TXOmEP5qTiBYp4kHUFGboIcP7K2lBlGDCSQv/ezSqY6sCk7xL7qWl
RrqG8iLhhJuElVXvM2OKCx6rOu8OnSluDfeEEQBGzz8yReYcdHS5mMBxxh9Lm9BMGLXb75Dy3TBS
vMs0Iba+O7is2gqRuObZ14Rr5fkla4qco4G3cTozSrXlTRrOo7MaXz302KARZEYpTr59llWH413z
0AIETPz5q9VuDrdnXo9V6EsvC+ES1JhfyooddMrT9QBXWp0E6vs9yKpz7oxJCz1XG6LeREKLlpMq
D/0T/csa8gj2drdfuYlyQ7sRsBkKGQBDJcSM9q7+GrR8IeW3rzY3Pu3z+4HtUYG0bPKCpHYeE0TK
HTHanQZQaXqHtlfHnvm5qpd8t0zuXpN5bK/Jj6NZYecueyV/ddt8nfgIe9yoqPg58v6RExlRodXV
KMQl9/0zxc+PRinPo1Y9GWVwzab5AGT2nQcGeDony1L/LSBiiD6lL2Ker0OZx07nhy1PoGop/szs
wzByL9FlgTqM5EkPnDl2xd8sQHCsN9i5cnF2KoY/XRc1N0abgXqX+7mqTwLh6gZDmZ33VdHLEVZO
+b1m49F1pmPaVwwgWpTM1dMKXLfryoaZBXJJ/KOl0z0ZxS/iRVjnG9IZWV5S/1SV4kwr5z1w1YWg
ZxU51BLu2TbDZk7jxOaJ2z5xYVd7pwj2du48N3l5gZeMNRoJKuQ7tTU++qjuJOd0F2Vaj+RJOdkR
ACkc6iTdZT6ARJArPyZnLo28ue0BR9s61KeaAbNgOia0LMrNYFtxj5ZkEErTJ4D+g+pHc+NZ5nDR
iSqv9HeD/aaxbUgvCI4R3degOzHIz/t2I9oslEuRQJSpB5EUp1YlD2NfRUaR/6B8ei0TmlNnez+C
rO8IfSHPwH1xuu4QuEZMq8KxInKzTac4HzLk2t7OFsZhNNeTYa/7oPTOhcVyPFTWQy7gmtZlU0yu
d1G/N9AxmQSM1NH26U77bjN0IWXRELhW5wal7dRVL2mgh3PmfLUJkivRVdFU5swbLtpDWN9BPNA6
63Oxtb+WW+z9yTz6ynqw1tsyyHsh3HMgA3Lj5c8o1k9adC8s3yYqfj2u5XphyLzOwATbbVYL7Xej
jD/bF8kdG3mG+lMxhq1DT/c0msLsI/dnSGXWAQ+qrhhOc1EfZ607c8bZ0+lzY/YA+2jaKOuACQoj
i0Fqj5WGkEgI1DgjUprpa3X6A3tkQ+NGs89YzJxOI05TvqNqR+KNTSBl+Xbb5pcxcC07gb2+r3/a
fv7pO3Ah7cvLYfrLznqcpzbO3IBtNn3G6BKi5Iszi40mFa+ELTV4GYgPHrT7rOojm80RNyl6Hy/d
wqFUZLvy18wuvUi6xajQwRkSJP9M6Gk9DNjYsznSeqXa+XyWWVlvxgRM1W20fyIvkqVqW0MSWF2S
REHoyI/tivSAcQBtklgfqqB6H1qM9BruikTxA3Lx7mNXHCtoLTV0DUi1AmjNn+FkUdAF9nui9WzJ
5nl0JE+a86rYVA09/9P7RkEPb6C4hMnHqkMLum3qs9IY/9Id9ZNPZjKHF1nU4bbau7P4nfbGSa3d
uvNTwCRpi+MEgLCnIfLepVbOKGiQy64ido8aEq0DkevM0BrbM3X1SPJX/V26dkg2yi3dGqpxhJRh
MPY74hYu1WLfumYzT3CyCYPavuqZuA1EpG7r1LaaeioDYxX+rc7Yz21ZPLdlJnZzP/fhbCU4Otas
iJqiEcd8KFPSNGHSzME+zVNt7coeeFqbgHcLfmGnRLPu5SNnTSm1mAvPcGOX0OOTKnawolPYuPJM
6dFbpjd5uGwThWBKMkkQ2kuymPb0OXZ7Zxg+t1UvzZD5DlMaTRNjcJs5nGq4XxSuKBvL5U4Dw2DU
wIhQJWip0ScDHzuS2dD1l0Na905oj3xPzRsbZqfy6vXiUjVWrILpi2rqNOobPBpjZx03aUjbAclq
7aWys3+cKa9QBftGZPYlExweS7aqX0NdM84SXzSYrPWLNVunJme7d1rrpnnNmy4DPeq8/pTVyZOW
znBZZn7xXBZJo8uBbZK48X3+k+67adXtuXPUflaMOMTblpxeQeVCp60v05z5IEpWz9aNHEDTtHIv
q/pLBQAQbXcLKiT3ioSane4rl+m7jPJgfRFOA+1V/VSNcxd+f+HYDA0ohj+5CRPLEf5kZ+IJZfgD
5bgs9/W7IB5MS5NHoNiLq9A02CuBfh3HyhU/glU1z9uGULc0LhqUaUMc22vFmakyxtelTbvXzrOQ
mCIpXdqzyZYzVM7ZXaAKVLkPNPtEnerHjI8vzpn4UFqpDI+KOySvdlN/We3ywt6sQlocuhDZO8NA
uQYPRJnWMItq5hfKX4N+dnDM5M9J052IXTiLekS0s5QHX8DiTWb2mInmRF/ZfuZRLGyfLKfphR7U
IzlhBwA6jBXQs7X9JQsVoTA5FhyppbmlJqLxReecXHCfPEzm+Ieazwi/wadRVJ+I8R6SFmgOKdy0
N4iWjqYsN3deWrzaCNkOs9AdToJuk+2aoESvtg7Ei4Ejf1u6dF7GCbm7vWnr9Vl+lW6NNnxVewiB
352bc5+Pxy7NmjckfeOZEItzXXVwHP3YxAih3zWTmGRjA+Fhl286nSLcLSgRWJb6CNrkEd/WcUBP
EJUJloCxRNJUJglPniGKo2ZN3n4tiQ6aOq8GJUDVOUJNNW7jf7R53u0Ic8+ffHIDqRjyC76ShRgM
cDw5bQdRwpz88rGdjPqc2SPSUxNsHjjVgly42nXL5pHMLKvm8DwnuMEsA94oQeI5RNM6VGqXIAVu
UGCt+aEv5bxfIYU+g9TBJW2K6saJy42xVNmHefRhuNx59f+R+Tq5O9drirc6z5ibDUKVOYL41p5A
0SLWbKP94so3F2G4yxlkEz6sx/xR7GaO2xcTzVBkBaJ86UAQ8YGk3X31YCUyLLRH6Q/916jnw15L
gHWSvk/eXEvrDxS6c6pIqvk464TQN5nSD6Uo51ug19YvgB2gymDiiQ/Sep9nWxb9mHxPKXKVXkP+
VCzyNM2azSTaNzj4fOCTYFbGjrbJ/LXgZqihtMCmWak8Ld+tZglB3NkcDM18fWJGUpeBzp6LP1nP
fksdvG5660tjDu21Noq/5CehcMny8uYFqx4NNiA6LfbY/tT03isNALp09yAwP0Wj0SSXrQUYzuKd
VhfpYjroxSsB4hoPULAdY6u8ZLkbLRnWTa7i1LBLxN/m8rcppHu02rK1d6QZ5n6U8wzefLD2c6Fb
6XzHqS3lIwCtlcQ1Jo1QaQZjdQEeNbLB7l0EsOzHzQ98RPXQpMZ696Fu8WnNI4eweXgZ1sz7Kcte
4vHzhm+1EkqB2WptY9tbg6e8YkdG1zCoEReOjhrSDIlKkGWEtaS6LDPC48nP8our0w3VJPP8d+sj
MuJyzbRsL4LUOnUu6XKxHSwfo2UVcNb+Ki+raVbAOSmHKKsXVZxxk6YMYy4+kMn7XKza3SWaOT7M
lgKl25wGfpJ38BJeWlO9oCcnx1Zdu4Nl0W5SrnR1Mh4CeEh3Ojl1gQWF+3p5TTxEYBAV8o3sTTuy
4XlenBTusgiMRIV1nbuRL4Z7yeLqhkW/zuccFdWt0poxdGTrIFp2vJzoe+oU6kqa36vf1pgc0nE/
8M3uVpLalClPZdKXl045y2Uapy+nQbtEalA6hpqT9EykS9OJew6G2/LQouDxNkMVoKS2Q24ll0jM
mvndrMbwLQqHnBmRwmx0nl6/CWf6x/AyO4YucphHhLsfZYA6PMslytjektPnOvd/VruFMCF3Psab
42KPAqbXNQWZWq27tkiDsGoYSSaDiaLSADCU8qqjMMvmSbO3RIMpnd8ME+JjN2divnR4BtZdqVfu
USaJ04RcSu+50WGAp5FltJUy3wNu0vYhwahjI3GmG1UFtrbPk9Uihs6z5jx/5kbTjsNiG2Fq9+0L
gfr2clGAEsG+raoccocc7x9N1dMzZzUADIYMg3kwpWfOr+02HPLJ+kwRvwhGZT6HsTkBphpOWjSt
Zu9aIYqTA0QRFVYz/9E7PaBlK3l3JjSfkZzzfoA80jhe+KmP7IKGy+HNGem2RMw1xZUc8BCZ/Xoa
O62Kmw4zXEbEbtTbgeR3kaSit6L6rvFsuAdTz63IM/oZ8HEQUeMl7Qnym9HM1vV90CXebRjQkS6D
sr4TE+cNA39BRp0wyBEL2SAG+7C4lZ+E9M7BVzc1AZpg2IhDm1fNH4b31DLHj0qu5cUdq+5md1t1
gu1W7xrML4KELMnuupkMr53tTtFiACGqhHitpmC7fOE07bCq1HSmp7744unkOF+R7ho43RZSwYFD
yUDbQTP+rjECsggaKGKF/TKkVJrMfo8ndAja0Git7wFb8G2o504HDBkHhgyNYZaa2eoPMTYt3InP
xk9GZ3loAHfDrliuuYsvuGylC2OEPbcs6F2gwbQAElB/kRt8iSD4ITIAAlRgf3LTunkQYrWvk9X/
0X1JfYtbzLvSLm6g/P9UtGsTmjNmYT9zvKMNeMVQuiZHFvfkCb3DJvfIrb3W6uKia2twwbqBZCab
20hH2ADfCcLpmRiVc5/grLzPEGElQ/DLhh98ySQh3DXa1j1bQRKropZx7RskWGu1foGVB1ZnoULJ
yITd2OuEWsiH0ZULkjoF7ak0+EoS3gtaUhwHLYGGTanRav9UbCdQy/Y3Uafh7k0bkaOd4t6cV3ug
N4dvWrTdz1gmbzN3kd9msSHN+5wjdXO1SDPRaKH0cgrx4ALB9LYBOTpcUlu9O4O/ELta0bWCXMU1
+yN3qHcpaty4hk67Ti72IEYfIGH7LkC176759zwWT0aCYJbmZWqo7+iqNj7Df/T0uWOq0WFm3eIq
KrApszevxBO8eJhUHDm+w/y/FqbVgLpyAK/diy6LT5cDNBSMvidV+1m1RbT9ARbHx0Y3/2TKuma1
HzlUY3gKIV+1+ZEA9bJyvciifLR66135PEKd/BzlfOSphCO3T9ME5WnXDSMusai9O24FkPJs1RS5
eMwviPLbf32EcUQMsObqLDW6nSC6O1WSOdS+FEOOKHVxMblnE6QjqlCj/Lf8vBssEoi1a+W+MVd8
y4YdOPCcH20cGHnzqogEj7oyUE7Yzp2OjIDfuzCZJPI6Qj0EPQdbtmlx6Bh4cRfnD4rP3YzbzloC
Ygfyo8MwUSF1Aq195qb5VSSAkCZ1p2huwkIDlJPLp1Xr7yvJIFJbbzhL38pO3fKuhpQ2IiOffo92
/3ekAywd5vVQBnQVrkSu9d2ZAafemaP+l0XmmM/VS0W7W1esaAypgVQ4nzdVe+bksYYhR0HF5fN8
2d5GH3F2b8tfC1s0k48TbR9IrKDCY/rJlPPPmjU3dlX7OM7er+1v+au+H6283NO7gbTLym6Yx6Fl
wStEPUUkR4QTcdHkC0TBAPRaBY/CqeNiBZjqktgup1fNntFfG0NYtZAgY3dm+9DY3LI32cnrHPSP
pFNx0hySD+KkzjX+Ll/jpOCzegDvNymVHkP/UdXywfa8Q12xv/rBr3nk5Od73wO4487uGUV8BTPR
NmfTX85tPb9vaF6uOJK1nK+6ZaiPda/HLAjhMDSR1nDCg3GwnSTZcafeyDy5GL38CBzsYRkDo7AR
OVuZR+HwelqFfOr7Re7Y1syDR5XsumEf5FQ9kb4emXP31QfVBwJCu8k4Crfte+FQKbTa4pOSoaNw
m0dnTHm8jafUqs/d9pmG9UB+wUUi8u0CNw4EJP8m5R7K6F8wfePG00gyR1XRatQkH7pu3FEAfAbG
qIVzagGxZaz0beKWMbhB8CBt9BpTOb4okZTRVPsfKVa2PRDTu7fggw9sDT+4rT3hQup2q7Z+Z1b+
7Zlzf1S4raTcajf6vYUhZHX8J0WZFzKAYjoh5f2VjQpTe2ZeC9NF6+mW+W7kSXd67ydtGahllXyS
VJcizG5i0Xj7LiG33dRxc2ZW8rdEDnU0MnWE7D0Ssv6eoqvbzdMCvclC/mBPWXWY7bY8ClvW+M+o
UJTuY+MEV4R/gcr7sOvNcVMkEsV6qel3qtv2oMNluMkHUdT7Fcg9ZYEyHD/mb0YOukIKU/d13e9H
E8eZjZl7ezi8Yd6bhFPsnJ7VksC4CI2jjeVPseimhfXdjNtGbkID5Cf28wiR+GEuyBYQd5xoPC5r
vOjIZjPrvN3eGmRuXjnXue44HAOOKhktYqDjCubac+gy+lpYdYvGwESoQeBal5XlGUfgFgWwgG8W
lcIEunJSxPCOOtNHn+oaIlzM5A4cG5DJRSJKgwYF6TtKxXeQxYVfTPOdcLsSZpc+DIOxq3XrNYD0
QJ8qTtLJLoYWXOsJJyNySkVst0g/ejyPTkAOJ4gz9VYH4jdeZgtsEbEIBzaA+vnDKZJYsyROxafG
tJ485XyPfBlbNtAqJiE4yYfyEavrOYN9b54kuHsKSI/na+fA00o1nOpAxpvp0SsBYVlr+GrV0LFD
vacMGKlfn/AAbWJiK+v2+tQeHPk++589RWiJQTBg5cf453bJ4uxL0XwnZaI4ZHXxArxloUPeXpBv
JdDu+2MPQ4dAiuDAZ8Ljzkae2fvGz86ZX522tNuA+J7R0+4YFffgXBedFxH+epqz+u6YxbXSn9hL
QhS4OSrSwf7is8nmYfvw9qSR9dJHhpvstmu35Otpap9M3MoN3TLdZOwLFx34JsjqtS9tzqCui7iz
g1/WYL7Jqv29DM4jyk0Otvxy3BhcVt5pu8M2uTRbibV2dGHZrRb7CNOPZJQL8oV47C09wemRvazw
3Js9E/iflsFGfelN8uPpNETBZpagh+F2ScpqLOE1h37vU05WLfO909avsbJu1lIdFEd5lAzAwP34
VCBnaXR33dOvOYTDpD0sCrGB+6aN7r4ploPw/WuvtZG98syuo37M2KFoezt4KAVwlicnYvNfdPa9
ZPEWFB0K5BhdMY+J0qqjBkXsD07UBYhbLX2HBiMlEKHYB2L4Wrg7O8w8Yy4iOQUPycDkwRUnYYpO
rKWON0xgcqpwmdnt6775rQedoAZuPlU8PPPsxzoIElvyjbPuy0j2NrR4DqbWWhdzg674JFM+Hecp
uBW6j8Nr3aMRxz1LOAj/ksBewe9swEN19XvF8cSw1rNS9bmGkCHWPdJcESddFRv2jYoCwjPa7loS
pbdd7MjDejpPOsFCiZ+f/I6teXuKU+wrKsviYtRiDncHbqCyQ8Jpzt5l80MNfXZtORUzDF44mTxO
TC/jYOIB8GNpWceyLx8UryM6Ykh47+1zbX82p7SHYXMGzIZgtlBsjk9WXZwSrq+VibBZVtDIYs8f
O0kQQcuDJ+v77bKbXMwgT6FdMEPP7Uuqe89u3ZH4h3+D+kYirGzxVLLeIYB4KMziNHJD5XwBTS9f
Uh9iSrCSF7wSl7VC5E1BWywV8Q/W+ulq1YPHQKf4qdbsb1us0XYdtisdaOXZsF9ApWlcX7fmOqYT
CYGLupflbgGtz19cqztogLAun5So0PMyZhGaOYy04p+RBKUaEYIQzrvHBeb0BgHNCJ+RDxHkp82C
sE1e23tvr+vBVukdzngcRhCJfWijtGJcu1a4EqoKHZwJDgDgwbgrqr/W3PwmphNx93pklCfBBgVX
9kMoyObrT8r6LKTCCc0e7zePhH5rKvstVHbCpoIw4rPz/Gj7y5s7WfK30pwmQ37PTqVPJUuSW6db
XlPupZHi5+VAHyU8WQaHMpnJSBf5c2Cs0F+I+DB2YQZCg2Gz9uY7By13Wrbg5OBvj12JqN9kba88
GgPavkJ8zk9iq4w4j+zCUfHsCVmR8cSybednLWHiT4bstObta5tjjG8b7dKv5gdRMZHHwq7L5Ygo
EahQv5Z1PnH5yMbhy/CYl1dEGoSwki66WzukOeuosH6QiTGu2ZuwyucpR6ergdUox3jW+Ao0w/8Q
SHIoivRcynThtCSWU4HLvgG4iArQknCprGszO3eIoGOKD9FcivpxdJq3jniWXT+rL2ofk5Z10L91
CNAqV/vttv2tmxJElbCIKZfY49sRAEM2wGSfaLiGtG/tg1Xm/k6O6c1acZf1eWThDSv66cDESFYL
hNpUV5+J19m7TFMvYqpvjkofKTxfQcYESUr18BF4425sGbsCU0UJtp1Qd3IINWa549QM72uwflZY
QUbqnpgKzIdJNV9kuYYtB8PWXD/ytCYE0oe8cYdm+XKK4d56KBVxh4I6yv4yee2Tl2gHOZtvHJ4j
K1kuzC5wLf1fqv4IYMixs0GUPFWOuphMKaij/gapOLp292nn9iNz/nMvOVR3GZYOkb6lq9gXmvUU
1PJEUviBgTOyyVFSm3SkFhBMM+ZpP+ket9klTdGr9rDAKLA5RnnDEIPU9U89fg2497/TUr5TQfkg
zfyJDMHYcNPXUhtPKkd6UyUEXlGp+7DFIG05IHbLDqFYtf1xjNvR6GIv6IELbR6Brbb7qvMwQemc
NhBR4+WqZaTZZ1xOUqoaL13Z7qWrDls6mRKs1gWBVWTPODDb4Dw7oQ3drigpWVQKCQ6JQJ9OzVZu
A0NK3I8KGdLkoryu01cCyu5mrRDrCrLhRpriDpyHupCkWOKBbP+atyA/daffS7x/vhp50t0GuKUc
N11JEjaBOGWO94G78pLKiqCa5dbOHDad7Ww9wv4D9ho+Uhu0NhRVPnnrfJV5G3oadZgiQE1gSpd1
Lum7XZNLylbJMaCWNKA7NY/yvn5odf04OB5nMuOB809c6ppEGzU+WzbRbDDW17Eyn1ttem6JoNDX
ADTTOlaFszcJt915U7cn6yC2M/2kzVtAFYBW6Uew6QeNPEvGCArESGnZgOiiuknk1IZLsYXHthOw
em63Wu6Vx5oIGFbTkUwhPrRoo9bIfrxV33XuWzA0H2IwmL6mcyXFuy36t4ZEHeikeBbiIcvnS0s+
EqWfJLAkzItEQ1HvspOU4nLAeYfEvS4j/omeMdCwzZPiF6oD+LgN//Q4mjekolXBcBjdFg1zxTrF
bYDSfqcH9V0V7l/6bPearvIQoP6UoRl3W3GoC+cYuFoTZyZZUDZ2FZN+STmY17xAFv6/m5r/yyXP
vG+C1FmeDvZF7ff/NFEbqXK7KQuWe5FhI4xl9yfNUKiuw337VlmCCrBv/z/e09U9oiT+HX7wH8bt
DpYlw+ei7jPCtaXipk+xwBdfY+5eqoy1AfPPOv4f7m3jP4Iu8W5vVSFoybfCFVRS/+HdntW0aa/X
8V4V58B46ZxPvi+QNtIt+2fus5j/pUKl3Y8JWPL7/36Z/9urvr05rJxN2oND5sL/vMw+uVFlWlnj
fXbSu43TpBBPqnZex2KJ/vd3snml/2lRJyVVp62Pvqctg/g/3qm0Bz9zAjneGUHkMycEanjl8H/E
HPz3XUOMJrnfpNi4uvNfqcCDUE7qAF/eseUZNVM1hsHNzjfw7FL+13odKuH/q8Prv7MFHIsqPNc1
/x9n57EcOZJs0S+CGbTYphZkZpJJvYGRxSa0CGjg69+Jmk0xWUZavdVYT1dXJIAQHu5+zwXW4WrW
xQf0w4Rqft9V5xy3+IVR0B3PjZVOxtqYfpos8i1dvEULMiJzxXBcFwDr5+/VKGGbOY7/+wEtzJlJ
PNyP/gaXa93e8qSNAqhRNdl1tmVnzqpy/OEX/OVhP/0AOaH+gBvEdIV3dRixDFETITwrz4mdnPuG
f/h+vvzlU34a6ALNYdAPMSDIquSyoG1xPcVgJ3EkzuhqKdtrNTaXBXHo94N+pVO4FtNG1VRD1/Fe
MC5maVbpeTo1SnVOuJbOWotmTsQTSpgBElKvcGzOkWU3/N8JwuHvx/7rA5vYD+DNJjkoFw/sqHDU
LJcHDr01XWqkL/pTUybYr1/RH3IY+EeLhvv/x6C4qmjAT0wm1MXzem2EVqT436BxF279Nn3J6VXU
O1pfDHrMohctr39wcvm66bDBahp8X+jdrJ2LJ81J4TplKqY7XbfCt9HQUGSqfb/titxWZpZwih9e
7V8GNMDjewbEcE1aRH6etLY3pXGod9adoLwQNMMDwCvAHVzB/Yfv3+fXXQ7mxx8jXSyPwg6GWti9
dRd2hdjEIjsosZb9YMPxlyODU9HAuZDEpmnav53P/liEZBUnlb6O8Q4hGzHkrZpb+0yNVsJyY1qd
1HnEsyXjvLSxYMVw7BHV/vz7B/26DzgA3nWd0xLXFVoGP7/SwHCz3hpC0sfqio9XzJLkKCYCxe+H
+frlXA96o8s3U12L/fXzMO6A6NEWorzTwMWhS/VoWr31jbHHY7b94ZEukPIcxNhwsASkETP8o0v4
kT9qHP5kOO4QyLqo3/1WbNA2cqd/MeKU3Emy/P7hvq54OSDmejryDmlW8fnhBMV5mDVhdUf/ieuW
NCa+0MY862kFdIODiei8KDbfD/l1fjKkxylMjGPiiXexEjKzaH1YEtWdHr4HcfFIq/hPbjlfh/CI
3IA/keFzQHJdDCGGzKZ9BURL6aTvvgRM6uPtvz4F9jPs0TQJuQ7n7sUqM40pryuzFHfaQGczaZBg
3dCT+v0gX2f450HkdPljkTVjZ6rCzsRdOeRXkx2bq85MEYvpzvn7gf72wmjGoKKhSj8N/WIa4BHG
tTVhoD4OU863CM+koX//fpAvT+PpNggkeFawiQBsXCwkbCZKA0Zkeq9m9TtyPBQM7qAiFU7u/nUg
lHeWxsbkARzSLmeYaGqaId28uvdEvVYmdVfF0yMJ5e9H+bIveBxaHiQkV8OPybz0sbC1KdW6ttdo
d1XOirmj8rMqbHs2WT+g2b++t88DXcyCEgrDoHejdjd2v7ttkteCtESDq/QPO538iz5Fdp7Fs+jI
Qg2N686lVXluOr7RmiW0Vvdx9I2zNILsk5VOzzx9rpQ8/vkFfhpO/zy7Y8MOpq6Ex1mgoQzRtC/7
KDaW+pRS4FHdn3xOvmx18unoV3U58Znpl856/mBjh+iH5X1Zx9AG6kOAMKZrjCVwjnK673wOECCC
3z/j13OSUbnjG8wR2yaNcjHp8xrSqdNU+b0pIT7OY+R/BGLghab3gF1mSpO/KeUAc+qjcx4DypDf
j+/8ZfK4rDvT44Tk9uMYn19yAYF91ConvxdpjZIXSANyblLkDUUnY6lJwZemhHM/jW5L1ed2/94o
UTE3nQ6Ci+lS3kIUUgZlTzwPEhiA6Ur3QE2ENcU80LuaPbwrqKAAwmezurenbZT1gEEaEyFuQEY2
RwlilylF8s55T9R3pX+o0H9IfeWgjle93q91gCk0+5AxDaHfdvaTRhXeoVlsrgUBFZwCzXu+R5Yq
Mw3ciRs9+Kj18czi+4USKTHtjVQPSUSSbN6Wlb84JQ9M6k9J653vGs/SvGeWIrILonrpU6WmQAQX
ovG150S0aFVqI13TnPmCFotMcPlLlP7NCF0jT/x/XM7S+ZMDw3XYo2T2VH6xPzb1wQT5lE2Jc7Zr
LBdFhQSTBh6oubJB+vuv/2VbZ0NnI8Rrh3DeICb8PFSl+7ES6KRrwyRorjwnB2yc6tYPseDfRrE5
zbHIgGH/JQ6LCrrkrMaN78suzq/9UUGnn+Qf3z+KPIE+7022ZpqEYPpvwKZ7cUJhHUkfVtGI+8gx
Hisy/EYFo7wmJ2furKp4/n40/etWiCGSThymu6oOnfHizfWaqDwVgsq9nEy55W5isIjxWzmQjpNd
T56zKBO6pAp2SCR6lPBC8vLqsYMrY9GRBgiGUoLnO4eAhltCSComDzRczuivJpXPUWH1IEBW3//s
r4udX21QsDEdFjy73OfvLYzBQ3NcF/ejk5jbarRkZTVO1ukIl+v7ob6efg4Dsbnp9ABwf7rc1/QJ
JXFle2e1DFAbNi9q79BeTsEipb/i38fCMdwmnNMx4XIvxqJVS8kjb/TOrW/Nyiw81vF0ZaDGGizx
w5n09buD4SQYhoppazI9/fkN6qZWIeg2vXMPrwPZHZA08FGVxFkB8FMA8f3zo5FJIVDBYIZb4eUK
hcYfUDpr/HPUdocmtGZ0wC0nq13YZvL2/VBfJwfjyHgILxkJhrx4tCKZQovrt3W2KpqMRdYcYZcc
DZjiP4QRfxvI0UicupIX69kXR44HwcsZhW6c6c2cYA8mR09Xz8g7fsrPaPInf94UXPIGjmma3CaY
hRePpOlJpSSlZZz5nruMbnm+VVkpC8Tx+wAAj6fUQEuad3oEEVH9lKn5y3P+L2vJRYaE2JclEHRG
nueGe7ZRQWMJQaVGqVDN0R34U9LtcveTZwbThFqtnChfHhT8bE6uyLdZAeManIickw1lA4KkxDR/
iFkun+v3YNxtyO4RLHFyfF4DaT3akFwZbJqSX52+TdX6quuD9b9Nx9/HoOVJAyfHNtC8fx6lrhwn
K/MQVJ7iU/9Wjn7hzivN+Gk2XpxO5PBxqMKHy+MqpavOJevWHHXsMLLJPo1OCT6xrUhVhP99/yyX
Obsvg1yEslnuDbYPjuAGLDZ9IP5Nm8AHRRRiokZEavZO4/EyrdN9X/k/5Jv/8nwmz+fKWxvf63LP
LylMowzRplOIa1HaHQrC9e+f7mI+yIf7c4TfD/9HwNKjTY65B00nmyq3D3pL64xV+5M78F+fA59t
GPoW2+zliWvGXSzovotPtPVTlNKp2EHs/P5J/jIGN1zc37gUOmSuLuYcpk26Ujf9cAJZpl0XCHRP
WoYM/vtRLo5G+b6oGWMGLa8ZaJkuTuG4Kf0wgsl4grikrrI4WiS9KxZlXB5QJN18P9jlBUOORr5P
puLYcPE6vAiMSk8ZEwNdwjFP0NBZd6aXPdFDsHKM9miasju+dLYo865tekniwIKQaiy+/w1/mSCA
aljJni7f7OWGYQZ9UYUINo4oSSmMTf6T2rdXVftTneov45B05IzifJZk8ItHVZtkNGCHO8c+LWnN
avVxDWcEGpHp9v+2O8m36pCA5+6GYb1uXV6bDDpnaHsqraM5te67riT9bQO2VNI0hh+my1+eCrdf
nRwj6WiSVl8OsTZIKaj2J4gv4zzC5MQP1BeXy80Pn+kvu5Qk08stl9eHqd3FSI7tRMJ3mZi2TWE9
tfBPokQtwh2cl24y16Y1nPVewael/amu+XXlMTQHNTc3S+VJLz7dWFYFxRTPO42pt6niaKkV999P
Qrmq/ogF+GKMQD4BAzuSf19KYC7395HEk3cqDZhtVkevv4BmnNAetPKMU87Fl8aM78f8utIZkzfp
ObxSh2ny+QzLIswB7Sb3TyNIji5/6bRXBVqQ7AL954Fsk6CNwJ6j1zHk6/1jC45aW7EB4pYnWwVi
jamvRetIj3x67HFMiFvrh5d5OSctkoAm5SdOZpLDXzxahyb03dij4zh1RlralXpvoXSEkGj9sCNf
hnDys9kW6nAKu7+3MRmQ//FkExwltbKG4KaoaNZBvtwFNY02GlqUUQPrNd4AeNwmqY1Bmb82f07v
y290MW/4ASYlcI84gcn5+QcUCv0lVG3Skwb/+wbNx7gHORKvwtRBOzGkgsRF7f3wPTWKW1+XhKy3
u5au/97OLo+Juoxa14sq51jXVYBgLlPnjcjH9aRCOS8T019UOD0scOgxrvuM1szQjIFjjXr9EDId
FrVipDRBjsqsVDup1aweyhwmhFooBxFGR9HSNhs4j449zUM4S4UN0TRH6woqyP2vd6qF3pTtIjab
j8qyuEVPdb7sjaRZGRD10Hl1NVfIEiu/DqV2SI/vREPErA4QMIkpWrUUL+dZhwFLMXWC1r6RuzH9
njGX6tsxKOmRc7nPxCIGb5wn8yimm70h0zZUwav8cW1v3Qaav8hxIgD33tAAgJrb18hThe20MYpo
Zwb6cxHb1003ttuukVZAPtXPqqbNz9ILbwb3Ea46je6zOm6SK1t4W7R/b2lVb1Bxq7MqpGcGQwdA
wrwDEJrBGbryLaBCZH+6B4rVXttd+zjY4Wst6DcMu1WZVbdR63RzZNw3U97SjZDWy4YL6DJokmM0
trsA8NoMQ/Z7K7FffBE+1bU0LEBQoZoY9yQUbDJ6xLsDKrdjSWs10jmx6DTvfuxBpGrUqpdtT6tw
oZpvbeYdyUDMDcU/mxPxVRtRAIrip1aFfkun9WOZArU0iyFa6aq9514OzQBxsW5i22IMCDtUEb9G
gMzeQw2PpbI5+k38XBvGS6hOWzUI106XQyslnTdgsZSrOSaWvqSoTk2hHhyzTm4ze2xpvdB2Y1Vt
cxXdT1OO9J2nwz3BJ5ilBr1nhhrHLrdDOz45wVjM+KvncUS/j6a9JnH33hvjde8ba4jF9LWG5zIv
9oDxcUdN1znkTBqsYKzaIkTqCPAR82fv3HTJJg8zzOf8JaDcmYvxnOxvp/ixpVX4KoL9GNNflPYh
zavZsSqTu6oTK5x9tp3+SOszzHOyuAX8zi5etA6turQgZHr4iN7s0E8JRlrlXi0j/NGyfeCHAPq8
eamkWyoFNBTSW90TGhVv7EMLrXnQIC/LwZQIMDcCBBVImJH3W0H6JmohpzpLNQ32oTmeBDjApLW3
QUxrU68cHHj/I023Zm4Qb5W/QCM+B0mDWD7chCEmViKvyBNVDtoo/WOKrKU3GOsGAgidwMuqLK58
ukh7x77VqtyECIaL3GRXe5qslk5mvxSmco/J3JzCSTRDi1Ahqes3vdfeWjr7c4h93KxT6lvRR08R
beMzmy8z94PYW7puy6+3t16IQNYa6TX0BtC9qBOV9EkaBSD8fBjS4lwxbdrBQBthzALzGFpgKKhZ
dzowADXoZz0yGfin82kgY4sGjjY6+OvOogkh8GnZ+J6GT6CB5jSy37p1+1AZzBqrGt6iGBLa6CcS
h9ZswbsrMOTEfzWg5sK2trFT08Qx7Rp0PiIZ0CWF9DO3S8/XZ6awbgJF3DQYp4UpHfqgfkd2MDWz
FzHoNYgk9U4l4GzEhLImRyxQRaupyOdJ1mx078Y1tX0Rx1caPZBoys05wvi1B1XHMcS2UpPjWKkx
rZ4UrWOdLvwkPRqk/FxRg3gJH2PmoO/oj6Mm8VoJzZot7ftQLC36Mmb0ToFUSK2tNWDriN/arIuv
B/9XT3ow7vd9Zs9pz1s2tbutzGbf4Q0mH9Br3qE3LHxICLAakVA1cwVQoFArycZZ6ux/eYAKpHaf
7H7gfWvnCJNqmgtjNMOjdRW37kaKbwrNutV1JloBlK0H3s7+4/6q4nbnpNESD0jkkgMdxjo966MH
KUoDNldD3gl9wFVgxtunqe5ZyPnMVh7kX2NBmPM8dkBhbxKXucBbcvroLtWa+eANAAoefS5oPKYZ
3chdwTCyhR2IWQEgjG+Pm/eyweGjRKFttThmtSnGiOrSaB9G/vNUS1d0D+86uIFFbF2hBX8jQb/u
0MHNld6dlYUKjolgjlgSl036CjQtv/Y8CBb8MpuMjl1t8pHVbjcLk7Fz3mcjYK5q2fNQIS7Uqn0T
dm8o8WZ6ap79zHrPgfkWCu2PjZ1d+yK6Cov4xnXyPUbHa+AcC9C5MJsx0xAwUfFcLFXEtqp63bs0
wgeAA6xurxriBmLDnJTSIQPz6SXlQx6c0VQTcab+XmkUMaPxeiVB8HrJfP8lTLHxORineMAqHsUC
NgP0OXbocH0LzbIVF0BUoApYErmVNk9jVGYLXQuu/NqZjwX4RgsGdms7OHNo+7bvkC5A4zet4kAf
/FMCZreawIk79VbN3MfCcAki8lXqoU8zlcOEaV7bNJvM7dDIogiMurVZW0c9ZQIPfXbE3/dWd6w1
nIaNESER0ZV0ltWS14h5QpphqRFl1WoID6r2OrJO5LSsahxfYUCpnNk6D2+BuSkewdHsbN+AyYVF
Z6OvDdQ80TTuY6mL97SnLvZWwRDLQGQ8VdqwUcaYcyy54VC7T3uwni31mSx6y+DkJjQth9qwECNI
lDRdVyr867qalcPLhPLEoAAa+RU+Dgp0OLDxMEfyPJtDMZ/LSRsxn+Vm0rPjdwJ/w4T/1qzJmwVT
vUMlc2rd/JCZqPdVulH1kD5jB92lotzipglI4saZUPJ6CE/oWN8z0+WvH8zkysvbvVFyoMfu2jai
gv8GlLE9DL+QIh29Rrl29XSlK83eR5ARhuFeEcWm55vJ3xyr3dLEy9rLumeJ72hMj7IUnoiuthmZ
QgHfp9atLaahx3hQ3yo8qZcdczCr4CMJkzCmSuZODlA9i8Kt4OXrzSs2n3uXmAxWqjbPImjRdjHs
nTZC2eh2u6kU17HIV4qF/kMub41fkhHcO2F9XaeCpgIsW1xfA/s7YnsSzScpnS5wnl7TAd2CFpt2
I01LsYa9eTHoLyUOPdumc9cmAPCZ1cfHxuA8UvJVY5T1JkxB1Eb9cJV2Rkm2PvFmMbeknvGXOuLy
xtAXNs9RtDfyf1yvu3GUdF41wcHPlLnKiQf4eQyAJlkGoQY7E1yIZRQmEEVqAEJd+CyscuVxIZLn
k0LTfyLMdWi3T4OV3Y6R+wCrdDWZ/vVk6GjyvRmSgVXu1UfhdydwCjyzxeYJ2ID/DlA66MIUT57u
SgZXvUqTdW4T9JQqroiJXR4N0DoapwI2ufdckI40MgM2qvgRsceKtnoHvJoyvtctNOOAVlni9URP
HnsRgYkcRilxwvbQ1uO7KAx2AGfNee8ik+l0shiQc5MjcehmsNtQmzn20KEyr6Y71deu9Cb85fXo
71IInEFrYOxYblSF09ePXl3ffR9U9VHJsAE22Y1xy0H9IFtOwyFa97RWk6yKMIxozRso8oeojg7k
CPbw2XYAT64U255rzOc2FEsK/4e8MJHohOxkA+cl1Its4eB/S/avEvG9EzopGHRYT7CnCxTqQzSt
nILiV28wok5Q1Y2duqochF9js9YjrXGhZMcw+hFsyr2qn+VDv/QS/47Tj5bvKsMhaHqNKJKJwN5W
RXsFYeRsUqJuWlqRh3rpxg5aqtSyVyniqqybZkmRL7zKkjMjw+o5QvrWdB+KKuYhGwcqMBzfzX3j
gegwOybUuDBaFLPFLBRAyLQU4PGNr7MxaVxMRJzMs8a4qrRHG5yr3yCphTfPJmDRCF/gIqi44bVX
KdtsNHbOJJDBY+aq2exGYpuov2hvfgmNANGZ/hiZ013od/T4mwmyJsKRiTXg+x54G7zP8OOaQ9rE
ocF7N8GVuSp8NcB9dWjOOl0Gdu2rG5BBc9AxN9mq8hPsRrubuuWCAcU4GkLAd/aO41e+viyxoJcB
l0vbRdYEW/kV5UTTMfac9dhWYOm9CkSDZ8mII7i+kOdMDO5ci+GHd+IwxQGeVsUaq4TVoKF4mYZ1
buNfANdLDY25m4Bj9ybwmPDHIFfqecSCTfWzQ+xM5ntBR/uqohABWaheuHWxHjgk5BuVf7sczdJo
QAjQJ1kCkskIpba9ke/S0B7HpJqX3ruhccOZAKk13lYeMbUK5Mr3F1AuVgrfrGX/E957IrrFCC5C
8Yg17XKPkSL+nmGTzLVuvAZetjRs3pY/qatIABXv4vbcAyZuvJcEoQyahF1VWzdhlVZrtps7Xj3P
nptbG9WiahobIykOAQ1+eB5iv2IHi843wNaK8G0QEuc1blzDubcjIHvSHWAWJ7QdZ9m0gQhy4ADU
ayJj3mfdZMvEHQ8Jvm8otP2dmLgIt263j1WTY7C9xWKY/oNpIfRqYcY6kmy+VmYDMjEfM5om9BT3
J9c+ZXm9ypBfCzhl8n8d3Cd8Nq4mMVa0zG8cBD9UnFboRx6jcHrXDZhmvE05q0dWaTS6xykyb+XJ
CZ/mMMFS6S08Oa2tPEeAwXNBJk3sVOvRKN+Qga3aeuSNEX25OfIyD/yec1tV1qLEi89lxo2cvm58
VynMZZzgVUDQTplse204hUX2SPUc1SRKEJ6/9CE9KtGDkaa3eBQxWevjwPsJYRq6QX5sQ3uWN8la
K6wP1mNgJ/dxOILiIMYhH9FhPO3G0A6bB1/Tl8T8K5cl7+ePmlncGHBiQ/DVKpNaniddequ645Y0
6xVF8kXt21v+CH5qxmOs5Lf5gP8cPDm5PQAhfIVB9+pJ/UzgribCmJy6RqBzBpXjiiMKZVl/VQ7O
InL1m6q5ZpZqboQCUMe7R+ymUF8FnfmWZPpc80lauc08tZqlZ0/PPnTdmeKr7dyJk0U6jbuAsvxM
5ZOkrb1Scn+ntcPWySMy2MHWiJJbVZAB0B59v7uaRnytRX3KJ1i4kELUVZc14a7JBAE8t08sow4i
61ifye/3KF8SFCDEBZa+DWoWjvSH9aLw1DvtlpT1R+rHzlyN9E3oNTiUKLAkTagzpW80i6SRSkl0
YcMw3soNjebUx8HyI1gihOnxKDYVZjUadYN57JcrTqeN6eKwnGn3wNPxqgf9Lu8AA6+c1+Tl2SGw
ccsDIhi69XZMk0VRVhvppVGVfr2UfwkwAm+Rq4QUTrKqLPHQmeML5mvbxGnfwtrbeHCDyddxE9f8
ezeHwW20hO4iDXduFb2Ew/BSCZt2gDA5tVNwg/3MLqpxccsL9irz3YtUgO0EV94L5OY31cp2vRPf
B1iaY6+NRq1DR0oUJdItunYczsOZTZw69cNGq8OlxfMwHZUUlXmc42mE3VLakkiGwVIrWySDC1Wr
tmaPZXZUX8esepG8lVrOLdOb6wNSuEmcCjfedb64dcbizUubeWVcQy1ZlGN9PUJmhTS769rxzUuK
BScjh3WN0TtLWn7DjNYsw37QYmXZsYH11qtc0FqNIko3ko0HaXtyf/dfzXghuMvxSVjPGxWvmgnn
L3dKtsPvJB9AKWL5CFZTQzgINqG+akIXfmdwQ2/xtkzcd6S09xaheliZSxmeaiRIFOLeXiGpUljr
xKy2bs/KQiY5D0dlKa9LChIs4GsYKGk7eVTxAgTYwGiKIQnzIPwrreCiE7ACu+6ZzVFk+B5E6Qq4
6KG3E2hPaAjD8MkfEceYw718UDVqj3I/SrL+0Et3m7LnJzy63JADaiMIDAH/2ovIGG7oKJ2rSYND
VDJKSqT7DFt/XLhtdErY3RQUahgoLdXWAzfMFTKNeRBx0ny9AsTp3pBM3tSYpRjwrBoHwZO26Oxw
mxnDEmcgrJLgiagQW8iFYUr4lOgUTaKnIMjWxhguk8DeRc46HAUGQT7IjAEW0bBpzOZkW9iSuJH7
YY1RD7TE30Ud9y8zuJvq5IFiyDlSVCyO08fRyF68Nng1AwuXgVF8ABzc5gDvUeFmH1qTPeM2QHzJ
ktGEvjJQ45FkZR9NG+0qLO1z13ZHp833mqhvGyW9BtKxzsxpYys+2pvaBLodv7StTnDe3srTUx5Q
zJMnO/cOGHK8SfxM5qFFhwuczknlnlgjB3PqX8fc2SbD8FCnxrqdhucY53PMgQ4Vf1MfuHshBog4
MU0rzNUr5Me3JK422M9soqG9VvrxBeeMhdzohVStNM7DFI/vWoggIE1ILepReW2oybYYhxMxQUZz
H1fKbiILWB6nrNhiSAEiJeFdGDGpCQu6qhDbWht2g5niQMehZSsHOjDWiUBCXsIXSeIhn1lOzarm
bzU7Diqs/BL+Q0JctwUQPjXxNuswgq+6TaUYzEOvxXS+olukSK+Af68V5o/g32gAh1YT2uOhi+pT
RviAPIYYRyOKrKtiXvSTWPOHkKw69c5OnYfGGpcFZGtdKU9Rl8N7GResvfd4Mp51wG5un+yxLzyl
g3Y92erN/0Ik5bUsCbW7kCgvq7dT26e4tbqcUaA/uWStrWzcKhW3h14AIxf5ferrR8vrDr3WnL2g
fc4tf4OZ+a3I/Ou0SX+1zFhp6sIdbx2GqTcDePfQmMoVRBxYD2G4gAoEGrbAQ7LpgutM1AfXDF/I
0y8KW91kUX9tq+PRqNCH6uSegGcCeQv099br0CIl+ms7No9M5CcaK6HPAUAk1Or/SzvWTGtNWLn6
9RtAGJ90jnMrg8dMtBuayc5TT8ZsMsObbEoPkSa4ytTmxvX9tdyjY636GNzuDnzJXBDDCoVoJ4du
YQfeI1yH1eBT9DCaW4G50pQ2Jxn22WW2MSpBpFAYZOT1Z8/KD0oJNC9v1etpHHb1ZO4CgyixGJVw
VroVZ3HcvYZGRxQSweEDgJFxVmgRFYN8XSX+RwYQ3amDsxWbT9ZQXGmcFPRZzlVe8Cxxoo7u9XDZ
azF7RfqhJSmMfw6RsLeNRQMcTk3w3ByMI1r7kS9J+gPFexpW88LpblSF3CzAoTs49QNeDjqy7Wxn
CvwBo+qMnw9mgoF6pwb+3ZiKe/BGVG0akwajxN47VvQrctyVF8TvehKcbA6p1gZxKf842LpNK/rr
inY5XQx42CnhGeb32odcvzBle2wQYmXTIeUepxXEgWEG3/JchO2+FDiCmVzcemM5FCk0vGRd1zwo
0Hi50urCXHJt3kRWIKl6NRrw5FZ+mFpmAYbqnIamgRRfwHRxOKtbHaRNvR4rwmKrvu9tf29mWbhC
C0V+qbGozETMydjZ4HS7njJCs1JgAisUGwI7MhRLpI8u8fbMyVH9K4O+ZZWRZMyTFxn/KFpzVxjF
Li4InZ2U+4feu//Z+Dtwb51WaaXybrFBBNOT8pRiHJdeHkIUMpHSOF32KDi19ExZt6lF+wzaZ27j
65gbra9JPn+/gMoDg328tfL0vm+L46B5a9dul0HXbRyVI69xTzTmPJmJ8xwa2qHwqlWZwBbKhuth
5DoDvPK+1MxFZLf3XlmeCrPhJkCBqFL7kmuKky/6VlvJOKPAeENVydVOFgmYaNi2zIcZBnzwXCOX
rcG9plR57mLzumnza+4dhCy1KSjnRdcCZkc7Gtu6NrJ5x4vWFfTe6Kmpu7Hh6yUF8ZJTixylSqjs
7fwM55Ni6Vig7BQ2SDili8kRz3mjraGwWYu6Q2DdBtvEDtexwt1hqkexyN2UlHbhz/2k33SoRmZh
6Xm48lhvsmKMo2ntUlIkeRoRwcuPJLyShmrvlgz8FezDeV1xuvrpBjwx+OTIYe0l3XNndj3UlPy/
2MRZC+vnCVxPSNbTVcmhRM2NXpOqyqoFMFd2Du9q0BsxN+TrK9HZqjqWI+7TEMBYK2NpiHWVe8Wx
q+sXYD7rKkvPedw8sBVa80LNAnLLLgA2vlZYujeVvCcM6THs9F2ljhstK9/ljKQYt8m84JkLNukD
+5Um5OtOCe5GV91rafAcdOqDUtXLWsQHasb3Jeb1M1b0VWOrV1MZ32jTdFAD7gWxOe1MNzvYCsas
7CTcBOvqrmY/izIFZH5+cmpCpaINlhP3gD4urup26BearWOi6EfzUi+2zWh8jLqyUfDJDUhb+Fr+
n6tXSwP0rRnX5OHI/VpUIIZw5SbiQ4HaMa9ykv1IezadUi0EzoxRki2KrNsLn9+o6BtVF7eF6r0W
eRxuXNO6r33krZ1iLodcP3PE7wN5popyekPes0E6zReL2zcCUNLNLaVGsPDAH4h4BMA3w6EePfjU
JQJIds5/g54cGs3bQirc9nnP6ZDl70mdAUQbbDzX+ePN0N740Xh0rOI/GTg2Dve0tNf2cDPIU7pU
mDtD4Arnpr+8ZFrEbrftHO0G64sF0zycibje1VFLH7btHMsaWBX0xpCTBKe/kzbhTUDtzxr7k6Jk
SxujiKxJr0d+2ERETXF+JeelRqIjy42N1nLCBXhfw6dhCWRBuqBb4lZejlqnXadD+c4cPJWxdi2G
9KPs1H0shLoktgFPOrHV2RDdO5E/xmO4l69Cx543E3hncs9ZcVdbqhPB/OTOxzKkBoWZn463klJn
uAZMb0kFgCuwq3PjUOsr490w5CswhQvA6qeEfw5Ud59rSHM8c6U63bUKJkv3QW7H2V6H6U6W937q
QjhG2lzelasSyrYoHtq6+ZV14R2dpptBVPd1HOyBF55Cx9PnXRK/9kHZzgdD3auK91FG2lVfYkLO
PoBVV+AfLUVTZopenGnz32ZV+ZGJmNATcKLK1wT7Os845kedk1Ehfa6P6DZyC7ZQPtjnMLI+Ks/+
FTbZawm/ZKZBuBJm0C7dGkMvt8n32WTe4Q0InLQJVq5D8b6NsSVsfJ6sfk+88qmJ6+ssim+mhMq5
aJy1M/RnNVLXbazdA7V+k3Rr2D20URW6/oSPVPo7xZyoya1cpxMFBjzZINp7OJmQNu80jKkMRbwP
vqxftdEv+UOA7u9RTcikfjyHvIhxKsEXN8/3KADJaWlnm66bsOgBJeuoePuGNOxonUz7IRT0WPCn
36XpqJGV54YKV1nUZz8RTwFX0kb0N61JBr0jR4JMf1fgY4DJyy5TzBvWyAtWFeWVPHTNaKAPwilX
RCwLrdQwzwBHOXeN4h2h/9s0mAd6EDG2GuYBvpH/R9N5LLeNLlH4iVCFHLYkwUyKVLS0QSnYyDnj
6e/Xmrorz1gWCfyh4+lz1jBqIAWCq0n6b08l7c+gtIoapprgIURap0NFGpMsUXPEtOzKtaN8UyfM
kTd9QIwFbTbKrT6io3+zVvluQ5ieGOoFbbTEe7dpjnmiHyAkeiza8j7gahS8CXrgz3GXI7gL67Qe
ZQfdG55j41sbFRqpSfjGkJEFU3/yOtL8H6voblfac4sAwyeskRfNbeh2tz/y7GlNXEgT8NYk3dlC
ksVMymOXWA8RBEhSBieYoYJvDUSPiBMyAo3u9TD7ZijB/pDfbLv+MLzm3tf6ntFgdDzhMFStZl1E
9gD1e3NI3PGWajliQfkzwi8nYewz5/Q8KPpRzG6DOp7ajf9iC1GRqcqy167gc73gjZCcp4fbQESA
K+MHCRC6htAoTimz+AYxBXK6DZ0d+ptxe0WWDhseGYe8HfwCPqggdGH7R3lpgp/My1QIxEketeFU
wgGXQFOTD8xSdbNytdvhQ6/hAGytD/iYHx13oUagUUxHHc/A6SqEQyqmeSWmElj1JixmURCm8WU7
EPgs1Vml/FCqsV8osAVTBYW+pnV/asu7LVgcR0mfRqoPcbqsY3L9tkCeSisowhpYbXrQQ/kZVgvF
SCd5yjL1lgqz1eIR5gfGVqxJY3DlTO8nC+0cHmUCtbg2393B43cwb8Qj/qIHdDgbgOpsfyQsN6B2
yC6Uuf/jUqc2qKqsC9gP1qEbfRcDi9eG9k4Z9XO/cA05W0XU3JTcfUij6qQTV+Y9vMFuCLuZYxkP
tVL7DoCYrgOtoMHGg5jCJ8nBPm4o4sbqO/KNEs0S1QD1oZCSOu5uxGyCeMP5/uj9H0ycn6Gp0PTo
0BDlspaSk/TZo6yznEkpwaq0sSgUUbekiJDvYptyNxCpqX6WwpmYccrwLr2HzEE60WstAiVOQv/i
eO/QYFO/mndR2+5Evlp3P2nBISFxJ1Z74IvKEeV0up7LaGzKHvHUNrmqkfdewwruEpXNjeh9PXRx
c4L65rSEkGt1bwb2I2qAYjTdRSosUnzL9L0CdNMYyj16ST7tlziI99AAUkkJaljrOhhclI2tqYcs
w6KBVPAq7wwJ9wxvmLxVaPavUAdQQIS/LhiPQXXNa+U0zcZFjlqVoa239MN6QGjOsi8c9SB/cpHV
G3UK1Uq9RTdjA7kuJZXNRGeKb3Txt0FHpmzDdJ5cWA7UD/VNrj32jXMwqack0R+ot9ZWhiC0fZHg
IY3cB5PeXG7qe4h8r/oynLWYGkP66BXpM/3Ix7AcytXkmP5SnMGIB9Jo6LYe3Pj9CCMQHUvb6Neg
PpbOoRtLh71CyBB7L88yqs0mo2tKrgN7VwcjKKpyBSJ4Sa3c7QS2NKY3holcIQn2TYiGSUJfbd0B
BMp1qvw3IzY/ClS1VALsAjlojo/Uq3DdjgNu7LPOjylcZaRRPU4Ci+2NfoWKdEGFI6bgVVUHfmJO
88MY1Y9F/CIwAaWHkt1BXELbmN02tMnJ+b8x37UclHZ8xoQ9ykI5YIRXyFr7VWyh7lbsZ44EK6db
+Z7fUDlw8lw8aWH9FbQKXyUHyyFBn3Pnacyg8WhAO1Ex6Ntx56oZok+Q/RVGuoFbypfAUo5+NyJp
UBl+vTjwvn8XOnckvXCPHGfamBQkOhoybTEidvwV6s4axQxZhbL95y3bAfIpuR2eItfqFeHpjdTh
O2r9ht3veSYemRNLyM5S2V13K6rpx1Eznx/Rb3/hj8h80BUtBXWQk75A3d3jBgz3yKtJnzmt3uRU
JhxcbgHf3lMrRD+L5tSDXH/+xjPH/35T+aB9kHKc1CtTpxJTe8kTtLXrGj9rixqYF2w7qUiRZMgC
oAcnLwOf9TqTdbEg8RwBC1IXCtECUZRn8e9lAdS3CE4pcJEiyTce5We+Vvxilz0OIFN4ltL7DhMT
2jTbx2ywjFJG5mTRtOT+M8cTFwmUTk/SsRFQg9P+rXJr1VJV4Q6LfZf/tdv5lOcHpUav0fjHIZyb
aKO4z0abbEfwZoMboi/nUDl7i5YvCW2z1r5T++Z5XF4wnP7w7ayqrKSke7EHnpTDyWqa8XehfCoR
cqOJvon4gUc40UFZ59GFkhYRioOrAOinXjn+ovVbTjiblyr1xsu1q10FK16lqA71PN7D+Lv2VN+1
q39De4phUcYGwDRzcUBb8vrckRqspPzt7xJPjw2Xkv7XgSuMY7nBRbUvsBcsUO00VE3okyrhazkg
PIdVNB0Wh0Uu3vgH/Ecp9rTYciL3UuVOFgrt9batAYRyInnbWfmg7cv/8PliOI3ZXIuf4M0ZaPUZ
1fA5gzyow2Et6K9ZzgvjMBt4hk/cqHYOaTQincGf/x1abrY8nzahg4pbx4LZiNWlJYrBCEH2L4W0
3c0Hs/+jeMJD3kN2ypESo0yObQ7vEjla9nTp2WO3eOLR2OnB/YtrkNazCrW7rm3nFvp2KERN95M+
yKZRRpyNuY8mRANZF4Aku4xkb5lfM1RPMBoznQI+Qh44d8o3rwpRG8BcU8W1WugxY8N8ldp+imKJ
YtPHYT3yveMd4hi+7g5Ug31kNQ3rXlAI1uMe1OW8dpxXBTAIE56/V7jFBkkLzcKazr2zTZ1tXaDz
a8h1ZrkGe16xxXI80q3S3ah4ImcMytJ7505o8T3tX+QMyi+JoeJWiu9V0dPJoc2fx4Q/YwoPfwTZ
JYZobIF/Yjbr5Ed+QcyBHHHlg1HvE2snNl3eEysA7SAHkR7oSkHfrfC+jeTCXQmHF9wcBuO//eNZ
bSJxJs02Hld1XsaVzhvBPPtbBKkI1mdtY/XmugzYUNY7q95Kt9/Jv3K5Q/Sf2QpAq3wSFJnPQ8Dt
7TmWOi18UFE8Xl0GvjFQCEQACbExaWyz1gmfNdjHlAxaAeHJifjPdAWQn0oWp6D4h9LzSmV0kRVw
qaSH9bOVhUd7ApyBdI5xUTyQ32wCGhaAScFCwA/TbWQ59aJHV2GJbx2SLR7M6mJSWCCsHreCOwCr
3rOXnyyt9HPKczMGtdagWg3VQxTv4KZZmcqrrlwSOU845IxOVsoR4NZyPBLsFLrVqLrDvmobF67T
FNYfkvOPdPpY225+kPP3302z7ingoqT/1AjFTWWXRF+Yz35SttCM+HUFlWhB1xhceATqTs/3JRgA
5ZX3gQF7nU7qMRkK4NjXOG196Y3K6iZQhMu/6I8p0lysRoDPRysD5kDj0k4k8NW7WH05sUwtY0Uf
xyC/tjPMOQSlbece8vDTC7chVq4lNZObxJPPsCwK00UWupt6WHYoS/mW8loSI4jkbD7trAbuYvpa
1d//VuO/t+yq7uoR+mED5OvSETGDC3cfqMNZibJNa8GjJXApwjxJvOApk+iIjyBXtNq/jYS8wyO2
ywmulC6jAPRa98Nq/17Q4JokEFMgRM1n6JULxWKyTe1HwBNt/W5Z9z44ozONzjpfkZMyEjbFHOcl
GTZRCduDdy8wP2HobeTOpvZPottnFJMlPuB+elKwm1+r6ZFYT/KKhQG/qDNPoRzU0j3qNfVrxX3q
Flj5wKSA2JCrJoeL85niGqX9LxeYw6mqyUmktxT7RUGXmZW1Fzi0UWwFzhF0aLUm8cqh1ekNzmUp
7vLUvQ6TIqtXcvflS4vpUe/gxzURJUkxG5B0v8NDNLrRyQj1HYY6wxSYofGX46f1KZ1h9Tdc0RYY
dbvgj6b/SfrStwC4yWcaBspebf0H3bCbwf5V+ZEh81MOJEUrvVNGkaNQwrNS2180skBfThOGckDY
QCmUV7trn1Ll2RmbFXM+D81ov3BQ8wnXHL+qNGx1L9rOVBI5k+InGTBhm5aVuIeOGropBQAyR06Y
RBq1epWgSCwLYYjYNl7CjqwDfF2F3FSUDJhY6Pdd1K+yUnujPfU46pdpCdAU6q4tOgpG8cC+BxSN
2lz75mggY7dSMxTJO7XbJ3h0RFbpO5Ns5/0V8/L7LCi2ACscwnchBlQmyLhsYyuVs8op/B62cnza
rL8ZQ7iZqBa3ELXKDeIO1/NbXBjAF8196+RHMX1tPWG+xfJwN7jTUCBzNmri4yg0d/k4gx8Frue8
Ot3iwP8FZx7XN7A8GE7iB50eK7kJ0MxKn9ZZWW3rhJII3J4GYXCkj3eJgR3K1aFh7dVOTmdnmdc6
BflaJztxJi6HibBS6+uzfFY3f1j9HzEBKlLTyfBRzk/iUCycaaOEbzys3pHRE0bzWxJ5iOvI+k+E
KuAa32M4v/TxgoDmFWjba0ENhbTGR7/n0AukQYvus2p8skacP54In1ULaJDosGtoUyUA/sSFh2a7
C6pnQEMSdfOtuFJ2OPEeWxW5RQQLiCN+S+D9XkzmME73pTxCTFT10QN+Pi7fLEiN5cP5RNiMd3Gt
n/gs1Sl3gRVeeIR2QPRDY96H8GcirrZC9WRi0aspOo/5QJvIdKgdy9dT6b3kJB2S2M+le07R2+V5
JMrHwmjTfBATzcfzf78mhMPxaxDZVm9Z14ywxIb9i5jp+h97gqpp+erdhkRYUzFi7SoIsebzOcoC
nJZC3UKXCNeIu29ZkUTC8pn4JKD7OdEy4nto2VEpDenrdRs5YwwIPNFIlwVTMtrsBHTuLSOrSuz6
k0Mre0d/Zv4MbE5pRxz63zKIuZ3ach+FxZ+6qTesu6BhsKlY6rwst/IiHH/g9wTXofkg2VfqQI2s
fgcUGRKxtAmeX9GJEOlUIJWVdvcg+sZdSp7C2VbJRjFzJAOERWX6xUEPWQ+iahQ811Uh78q2F9MH
rb3bmFd73jcB2Lxy5/KVYKhIv9ixAOHssMn/xLxBS9wII76JGICZrysgiozxoZpt7UumMnjZhH8k
z8UZA0T401bzS+6WF6sofA2I8dRzwL2rvCp0PEilfDTIewIhLKbGnzyMEwZmoUzfqylczji35rPG
cVJL2FekK1giiiXfYpFZ3N9gLuPAUc/+fVBzNZv61sPDs5vyna2t7CeVyJ78VYKlPEGgBLCtxNcx
1UIxa/Q8ItrEKjkSaNmYOScJPH7XX70WkDIgrGD2996m+qPDCaoPf0GIh1R2ax8+eBg8pxoF8aC/
uXrypYoyUJYfFwosFnQidAPsx4gsr6o1BKvTo6dXa8Yy1gykA7FSZ3MV6iF4TsELACioY8psKEeB
jOmsa9IhSODoZogaI/QMuto/6YpzHSbmpI1CIRe0bonJgMRSAT+vADZFwKvmqlhBo4i4GPNXFoY9
AoRo5epXUdQvTUETXi1dejMWFSECGcbPWuxCBTAnNiMfcPEeVOF9dmE0nsuz0XHvIifJ93ExI7YI
g/VhrhuEZKK/Zl8qPuAx89SqNLo7D1Ofqt5XNOa3JZ5ADXbM7ziRe48renIZeG8gnhDUDwGVUxiM
PpSAI1lT8/Y70CdPDKX8LdxSsGye4yNGPdx0CoRr0D/zfonbv3YCPLfkxZ4QE1QR8utfswrpqgQh
vQ0UJUgLuBCSu3Sd1umwUDgCuLBqTNT90nxwmCSx9v0S3JfY/WnM8QHNXmJvPX+3WvTyFlDbgxo8
BEUc+85i/CsYON7mRfgeheVM25+ZL2siGlbtOQFwptz1gHERytxHQHcaRWD91M/F0YsDBqn64MOa
cwDDZj8hGQ8y1W5Uyzfn5aMMNFJriML6OgTUrzIWo8xFxSfZvPuI9Nioz0+xM72q9URCkyAAYiHl
Q3mdkbqyeYdwlAk+w0IkiCIfeqm3Ya77Ux4gHARclfwhVjrnlkbF0YWgFD0anh9oH6MTGgqh9P2Z
jlInBOcbZvsp2iNzrlfVWlWCtxwVwVVYhf/sDONljDO09bTDapOOXhpb9FW9cdc36TWOlRgNpvTq
jogF895W5d10cwBrUZfuw9yG94LKyFUxi2dKyId+bpAk7out1Y9HMzeuJm2RDbRMB62eriqDalfK
qbrf8Srr0Z63yAYTDsYiXVQ2t7qzJZofwyfGApfjMmvzubEo6WkIpGyY16+YpQjY6IV5gRatuHlC
kxctbDDpc2j7XuSMZ/RzipPOWOSGxkdIkaWuTyoacQyMIBsyO5q2zcPBW8d9/anE1Td9CC6v7rzE
5kAJJcVwG175A3seAZA26yHaG0Pwd2YAZKPGTtqtNMPSPyE0Lv/wqNV2MAbC0rHJ293QFOFpzmki
Mf9oRtsCoP5Oj1y6u45tXL0yUQ8x+3EIbMfYclFNqXIn+ykb4yelw4oAx6TtpqFIJGT1NkIeuX2Z
lMU4dF67rzvzGDjeXqWqW+bZdS4IrIACHVVU1TJaNVuj77s19aWvCubKGuCgDR+wmuBsrClpOXQU
gWmfpHfdAlfrmo1FWdbdTsbcbwCkMDnlDNxjC7ORFN45NehFJ7QdulQldAOi4U/BmDzrQGq3tZY/
Z+kADLko9q7KwFgWfpR1i3JGmj7lKf456LH3qT4bu5Zb11j5+1C1cDdi7k23LdZmQOJfMWubu/Ot
HxwqPQCwoxpI72IRIlv9bdaSm62Y1iqhppmWAYVmUv8gGs5ZZP+LmaiEWnptEpXPk/O0oIvkdvXF
Hpj8CwGJAMu0KASW/ZUSSkKDvi4MZgwb5gbBfYHno3i0oT//WMf2axJ2NyseNlaLudLHM6VUQg1q
lcx9u6K3VlnbpHS5pql6sWcNjPU8XfIJ1q0iwK/SPD3IkzQ0RJwhuJrA6zks62aMX0sT/v4qme4y
aRvq9M1Ga89i/YGiAxwQ1lOdSmXtePVnzyiArgMbKPMHPUaVfEhUEMlheOvs9pam2W7xzNQPS4p6
RuwyvhZUqW8K6r7wDs0SMaCunyi5PjAJgRxbdkts8581eDImptLZLrKbro7BBtJoG7BZAj2eoxBT
j5D4lzpg/f7KEN62p49VkSJSTAmZq7Xegcdf9bFkojmP3uLEheE6YsKXOsye+PeSuk69MZA+C6YM
RbUZeTiTGZXmcXbze6nFxzZxnlTLU/gHHj18vfxSVPjyWj3fQp6BSlthkOjS0tG0YIuz2lpOBaqS
Ii2QggG4lT7a9zzW3iFocTZO5uDTYUzfdgaID6avUH32UpQejPwffDt3Xa13cTOojPnZFOUVe41Y
9XtcaO+Dan9lLnhKWHH+tjQYqrHdtvnyXlfKQ5dqb0ZDVdMtOsRAa+CxPSlV6VyzsaMEBUrTozSG
gghDv6h3GXTGDYUbOmtfQ9rhkgKwBLl9TuzOh7/jTU8m3zayt0UpaOIp4VMwzCenHkJJ6GkK2BP5
SE2T2uiM6xxMZ1qrrziOr9rJwo06p0w3WcM3MO1tMKItOSovI1orUPAX6yEyauZq64iQFchtvNgw
vo5nzWAG2w66Ry3SPtWlvhhmegka1I6HCrXYhRrD0LqPDsJrgzKhE43aKCvfIkS0oLiVAYPWrBh5
KOc9mYyFphxjQHaqog4/mR9G2e6tuFuDaNRWZp4+pxV9dFgkkY6YBD+YeJHfkyb0cfFpBxrq0sx/
GHl7GyzCCDODmLipUI+ag6dpjikelC2KTwqyMSayJiogirkFK6p4GjXq8FF3g5ujz6846+c6dU5F
R3JrWsuDpaKOUTfJCx2scM06y8wRC5Bz5QlziimnyOIhBgJ7iGYsfqtRg2aGM1OTRzfqjpYEiGno
McHblRQqWvtJL7yj6yyfYNvTdTW1KJBUpCEDUiZulN1VDEwTZVvwsJcJmrfadb8nkZqOh2kfasoB
XEx7Rsz10FVT6mtK+NJ34+tcarmfwI4DBGzkYKrmqh6SIz1YODKUPUCDmEapsXFmcOXOVAEPQQ6n
SH0SpHXGjNGKidHzZDn3Oi/ALSzjiI4RNfAIM67OpCV6j8a1fmgAjytD9d6PlT92JCo9A93NsNDg
QqNwsZ2feiQC1VRmjLQufszr6hyrBoXLQrmUBnPotXpzNboq6F6OK2dOlrWl1xsrcV5zKpdDVx/q
MXiAciBmepFIbuCblEJ7TGkVmSiWMLVToQE7oLfDfEzoYuUa41Hni3wGW9lrJ/BnC1hfNDgvzGPv
vGKaN73KZAIzWEwA548gVM6V3bxiN/aMjcDvqd9MyseORuFIS475pKM6kzakbuUxgI8BfghaE2q1
KZktitL2WljeV+FMX14NeWnOJQVgdl1S96WJEgol1AIye1dVDsC/gikU90Up9fXS1Y9KwtCb0sAZ
yDhHoQGwUow9er2P2cCUuJUQs1bRqjW1k2KVUCpDlep5j9FMeUfsecEMTisBqdxRh5M9Z4R+9qy+
uen8k87uY1SNxybUbpZe7WoS1LCxXrUiOqTu8Fhm4zlYpmd0IA5p6p1Nb+B4j2O5CZbmEiN+2NEt
35iFQ38RjRPXTg4czO/cSv0iGa+Nox+VbHiqwRfBdbOpR53wixB4m8wO4i1BQUcGBWvVPaIm/UW9
Yt07nN1BDWltY1mI3GEGYwJXEdAQIBlgfin4ehCpG1BlB5qf37IhOvBFV0fQnhlnxomnDND4+OEa
7YNlDFtu/NnTUTGNAIAsikonofMtrQamEZ7oxhLD05OJDQdQkftgMDVJKE3DQjsZUXoFur2DCPc6
UN1Wterb6acLZPjHqUDNJ06V905zUAHJ4A0AubAMwbEdkQ8cHUpE3kF+OPQOAkVOtKsoWjBxtl2s
cOsApm9CeFVDhhvKiq0zjnLotMS51dG8nZfokrv6h8Y4xdzOz7JYOd1gCPDzdR3ZYKaK6WCM+dk0
Jz9LKWtQs9S74AAePWLOyvvTzGD2qaMgb7Rh/AyGdKiMHCrFi3bUCTOc2jpSFHihlI9F0kBsRnu1
Qvo3tZ4nS39MAMwypcOAHZ3fQSr6lARRPH8xsnwrBEgd8pkyYF5gTQeADtRim7TfRi3il7Rjcpls
p9hgEYJAsOjr3auD7lSs431rtJEWjXFDEslu6sABgrUD0r3PKDWTj+zFs7hquwkCcETqSHUG28F3
ZGn64dT6QSdSd3D9Oix1KB8+MeAwkGtPP7HjHQfHbrfTsOx7RjGnBpEEOz3Cy/eIcMLKG0qZxqeW
oOVXCCaYsqN62owHwmfEUG0U3jh3dcvMcqHtyHA38r0aQqyGFZ0msjMmIoej2zGQYcdrozd2tV2H
CGwzh+XFe72Pnroa8t1Ap6+K3F+VyBB91je+yVVfFckASMfbQr9H+UmlgQCLwhAom1aAr1FOvul2
NpPXxWYq0NRjR5B32zvMlyB18Vz0JVJz3YtYkJoL1hs0c1nleg7PTrswLJxuJjfZWRTulix+mqlQ
GiRQtm18WAurpo4FBILdKlCHXUOSqLnVWvj22grADSVZBE99k+w8Q0hejonclnEg2tL7ndcE3F2V
Jgk9XB2pM8iQ8LTheG4rl2mpgvDaoUSi84UteNmUUHVVB9a9sufD3HWvkF1YJuO9Yuc6Y7namFB5
CKeRXmh2gAjnvJTRa9zBjpNkLy7hrwsoEAKr9eTElHCa97rG5bhzALbDMhgxgUCCYjXFKYPZSsaG
J3gT2DWE2hHuSmBIdKuGhtWIAJnJ/ltwgDBgOvxMDRqMLNfVjOGoxRG+0A7yZVm8fvGzaHkgrzhG
ZmEfe8sEFYOn4Cq/GuThQ5W9VFKgn8Gzkp1EvfpWgSmKKbKrDs3fXskfyGDfsoX1wSyPJS9iWX+V
XFupfXPKrEDFhiW7GI9J9+HehEoIAJFlABCd1A3FGFDjCqPTkfnCsPMAbQtCTrm97WGJWJhBYHdU
n/mftZiEBZPlMHeeDM2lLpU9g+ywVrBNDFmgSQYjBTwOFjNANltkaeeQE9jqxqm2bBJ4HtgQHVer
hTZgHs8dK6m2RFXLS+hF94EZyTErzxb9JzTbWrLBAL4VN/ko1GYdMrTa/XC7GVnQ3cZnFi6CBAu8
INQ2kFkdaVGj8EOqA/iAang3EWzb1raNtINr9B+TG58SZm6FN8Jd7jYIlM78G9jz0RmzL6OjjTnP
9nEyuzcUzI5g+1Anq+wXMZPl1DF8ooFNmc56Om7ImuHnAMlZW6eEEEiN6424kal6L3vtzxQEK3uE
sNsBqtn0jm9wWKPoSZ30o0V25GJNAJ3cOrKYXgqByBKHzbGzgl0PaNps4qfRzm8pyG87B2gD8AED
y3uXGeQRtnGbEHksy/4CH+1utN88rGPV08IigJWty4Pp0nkwSEz0XOZjkwSrViGQGKqjlBFbMi35
k6znydHjfZzpty626Tdcje6nLPVNXHnbyov9CHj2gvJTEfPgRnnQ9HcJI5hol7iVKe7qZYrVM1RO
awJq2gqfMcMlhn0Z5ocOLCl71rIszjj4sjVlMtIA7jd93/wRA8pY/iZsP8R8yo9TuMRauLJGHJQ4
8rS/x2r4x5ibf2H3RmuAyHmdUlnTZO6UAI+KNu0kXYctajRPvVYREk1PXRZ/opQN4st9MqLkKc7z
vax06gL2pdxaM6nMVAhAnsHnJRJCKwbTLhMA0bCknI7daAbQuFx4EKgICydgZRCxpRuCJPMd20JL
OwU+0tlvUXDCrlzFt00q+ne40dqqX6rGeDdchitgy1Hr2YeEYpO3IMjCcIPQ835BRdxUAO5cuik7
mb2xD6Zqb9JhDoGABX1+H5r2tnCBk3nYQtF1mnHmDdlVGJdPHkLAwIbgQcu3U2Ie7eVl1D6p7q35
wzM7EOu5n1XznlZHy7boIWiE8lDowavnDsw7edPaQ4Ba0xGrZCL/ZIfMNmTLnv7tcVYHUhwqzA6x
4TRHRxhuz26ZFytJSbXGO5peP9CQhDQfCrNWA7AhhfkUcxi+pTXw+LLZLV1OwwoClSD15doXsXEx
GD2U3a8c6Irmh2xBitol4mZMWAF8mBbBlkjrgK4CTq7Z2Hgi2WxTmyl0/CCnvtIFHWSdMsofGT8x
yKIjyCRCal/TIjfsO5mTqxZPGPDBN8x7ZzogRNGrBM0XEi/UC/rH0Z11wYfgaIPdBHGFdIG89DrQ
YADLsxd32PKMswzW0xDg7MUuhEFD+6xh/mIOLWfR5MuDNroHPW8M/AEu3rXBhRqTS+xNO3nUKBh9
5gPlnEArQxLJYBfCFX4Gzz9n2+s8kqmaohnmk20y+BUjvtdLA5W2shMz6/HhGTHfEkWXDOY9WZue
gh6vh07fj+ybON3CmR81zQUzZ23llb2c14Z9jY2XKMmjOBURjUFZAUw/XPH0/ES2jz9SN92PwV0T
sAYvrcJ40Jt/h15m9bLngT20F7RGewVmNXoKOoPBJpqJ1rjOE0aP9b1szJg1vMql5WYRD8Hxgq6l
dxiSYCPlR3HjPca89j6gEP1bNfMa53KskWt3ayTJYEb3nN82DUNQGLtqidHrndYuGVjSPUiQFwDM
JESv6HBk43cG7C781w0ki/lbh3WrCP3ligNlmbRPycda9AkXbl6OyWiMkGL8uLIr8wFsV2TSi4hC
0L3VBhp+Aij+OesfUQic+sz3vOgKQTGYHYB6ginieHAAJX6LRpMM4MucAEvwgYpXb3tWqFyMtZwU
0zpH9PIkxGmB9xVUtQMrhaUkXv9GXzXAnpISBKM/y5vtfpZUNilVMupubnBsvLq7yKSzDB+8ByUZ
O3uuUC+irKfNt6GAeJD77qbm3rSqTeb99JQbdeveu0gulL+xlInzHNxvPFzBp1tG4JsUQ3/Jksr5
rqXJJod3TCcaG4lc5+aLGtTWSMINHLLb0aC/U6UnJWO6vw1R1ZWCItpRXXeR5TYorfN1bU9iNHi7
YT5yjg3T3RkZPXer2ylcFCgidxLgSwirecOhxZgmzoD1j+V+rTr6bV5EDscJBe+Ay1mq4a9IS8sB
RfxYPLmc8H6agScEoKqQp0ykyPiTDcrDIvdSsSn1wYxIRWgkqlQ7BbB+t+M3I3w8i+ml8a4J5oSm
LRQy1fykKMmnBJyNy8RuWRxjk5qDQjsmNNAS9qBaiDcNnE8qSFoV98GxDBnWgJhijakuoPgLiwEy
Bv0klinv7+x2QeJNoulXS+SL35DoeVksQHndazciQE4qLbtaOHt6nl2GLLPzUk2wQuUq8z6IZMZU
7BtGuZVd3YR3lxlNlIoP2hwI/xd2Ks+HP6bd7Sz3U3KVXLxnpuKyFdRiaRvTtZGcobLzZt3hABHY
AWxgX0qSPoeB2ghWmrHKZWjg13oYdPtHnaEsp9oz5vmUkZHIU3fEBK5DKF4v+5pQwlJ6Vsbbk1mi
Ypq/oWOr2825RV3ZrQ0/KqqT/JrsmA0Vhhp9gYt/cIkqspQEmXWxzWVH7zSEXkiMbEbI1AAVlN+Q
Ek8RelutcLZiSq2zO7ZrPRp9i4ha/AVp75Vua49RLRh5mBkR/rXY7vSAt5NbGYD08wiLk9r+29Cy
FUdgpfO5D7ZysDADhf3DrOU6gYHZlfTRmu+xC4cBkYPh5Q+y571ZritC9wJiQc28x1CHSTpZykQo
w363yGv6tUJfU04khDurdky/4StCfT0EiJof2nLaRTpUE5hPRrdirkrOzKqYSBXCbDlj8j3NdMA5
pbbj9/kRG9+yEEulbUKmIUr7xSCcjZHRhWYJoDFiLCSly30ilhdTDYthqSUHG1CPWBFOXsim0tXW
wldc2MpiHwb7K6IAw6P9fh8xSkXcJZZzIXJn2Hbda5+ETSEEN7QSVhwn3WL0C+KhghTtLIuSRb/f
zjow+OhLiFkEIKh78+bBuCXuQr6eC1/23xJg54xH0xb4PT4wd2/khScacHbdbzyKXGZ/lZAhLF8Z
VSWwvVYk8OL7lJDxBVl9LLrsKmG9JKZdWu4wLvgk/oIDpVOTIqIEKDjgU/7v/sQSKwxSZ1AB8OKw
eq9jJmVsfdzCKSxWUB//NpzgVHsMMu9BQjo+T3LYgbiyBKmEp+KhSmDJMxhacQXiZ+Wx5bbgV/Hh
cqSQtNzhagpGMtJU3VVcKV17GzCL2G5xrHI8uRjGwtARVgemGiBJ41oF4iIX04WzUKzmzN9POfA/
bkfQwmxSwaQC8I3qr0eQladf4mKwN5Lkt2AG5GZFJT0r7RES+5eFzr34NM60OFsJiiQSphLjm9G7
fJOcDXZ3IZpwCDV5PEhM1lgeh7xIYmRiGI6dxCicKF5Ps6MNmA7eVcoBOumJfEnIHo9kVA7XhTVz
zXlrq+aFwfa3Ad7daOgPba0cJugmNOcP2aOz4giRl8TA/xfNn9LlikjkczAyMg28BjAfUuQDLeUI
RNdXWGdASxa/pHHf6kTjKUOqnCecyyje01PXDcvV6qBaw+6HmqO39mr1xbH6k8e6RbbqxzhvC/pA
psb+x9N5LEeOLM36iWAGLbZkkcWi1i02sGZzBlprPP3/eZ25dzPsoUABicwQHh4e9MzTyLDXvPcI
lU6mVjvpOY8gp6YKv1wFrH9E2I3OgAN12rxaZ6i+zpcT8CHkOxalz42oPfTna4hK2Mv5SbRdK2Km
8Wxe6bCUbPncLn84CTwPlncVJ6t4QSb1eTIbqKeVcaeo0Ek+9zl7SIYEl7/eeH1wmzs0f/NidQIV
zgQxDgFKQNShOEXMQT4Ntc0/2bhyt34ioqZMS3gzvjWtf6cDwhGtu+mcPSi5sQzoU113hTFypuI4
YqkCQiS2hZOlN7pTj4h2oRYax+7lDAQOYET7JNVS7xt6ohIgmYSs+q5tWPp2cFx5640oodV2jU1A
QVKnesjyY+A0h3D33thEOrNsKdpQjihNPCjRcMej6b30PUQaql5mSi9Oluy0iiG75pnd3dy0l7RO
X69wcnrONXKgVCyIhevafkrhhy5Bf9N0zj36QbAVBrgH9cYR7G/kaCsvQ6svP24GEsygw9kAtDU4
66UZqIpDBxn+JfT81wFHkMTBE5iOqGnt5TSP901RPndD9qSYzo/Cu8l0EEHyH1vka5eo/bXa/Wu/
GUCr2RNZz6+U8xAO1p3fGR8+FDclwFqFwBn/xHFzHHIiv24rHg3IVU77NxqDH2NLn7y/dH/AmoPL
2Sqoz/u9d5W2VnKoUZLpe1y66w+QHKcnryjvIDxeWMsCJunc18twz+a9rZFBtVzzJQcdZ17AfVBk
tzjDnblfFxMwtfaASpERiLc2rI0sj/I0F/CtzLMfxdSR/Bn3SGWhGmfc0Ol8azbJOX1X4LuRqCrS
58xkZLlJagIhIdxNA9whCLbHNAufa9f7OW3Re9PTzU51C6G4zwJis/L2YdtPUxP9HUp8mruhaxrn
9oU/M3DdDmkNj2uTThuwxzqsX2Jz/+sQO9p1djBJE+USaYg4WbN3q3ggB1Nj8PGjwYbxCElpYntC
K4YrreSCwFd7B+OCzjdMHHWdK3KdWwNdGd3wmG7/WqX9zhP8KjcTSmhfvo1WdIuSgXsONrUEiCqw
ZV+sKDsykwDApPOIb7brYONocGhqipgKYCYK1mGFjMzKFHYT70K3GHJKfC7OBe4YfDfegqIIuM9I
UR0WTD6kZibm1EfcSgUdbAKvWJ0QRji6jjQbiHGb/rQVGhSQ72cVC96N7SX4z08NVvTWUE/gSMPX
U3aIhI46A8LsmQigIU/mM+WPFENxH4L95JURQDhCe+MGKespO7LSguziZlHy2jJgZ3rhKrB6AC1I
buEa6iLcRGBQxDMpQk4vC100AJgEcy3IXfE6AFHwEXX+baCQaNQ1gPBw4KIy/AquuGLj00jCSS9I
QTDQhMDnhhPdHDbNCJLD1MgZ0bNLWbIGV5fL5Bmirr4H0BJIcQ6nMY50TDzYO7rkcBlj1lP8vJmy
dUoPITUVxpRppXlEFRsgRf+GCnVJRr5gs2NEOtokRjxtuBy7+K8G0hgLpJAjSvsFv9dkH83IPCg0
r5d7vS1BsLj4aP+pGAb/Eg/9D9ad6+uB9KrJSNr8G4a3VhlCYKmdgZts1uVSBAcWPIvvxr3Ava/v
cht6Ffpl/lovjy1iJtQ3EWCQFhUJamvBc/guo0eL9KTttgM5/EELzy9kZM0LxedJ7SKEpJb1zgph
t4VJjM0LO6fn0xXXcH18tf4Lq34GG1TKX01/uArftCBfB9OtYCl2Am9JyYoyUEa7iToPX6G8xG/S
nw+zG/IiywplB11FBdkp/gx5lAsPnMkiDFcAYsPi4Udd9nEuhVQ8KduhF6heXBeMWQNmfbaK/haS
ok+kwXdnxHNhGm+UMAClXCf5bfsPGekWCfTJiqc7Got+ETeVxE3Lxnwuit8o8V655h1Rg8gacpgC
GxqdE7I4FxVsVEUOLqSQsfYetZhTuNOLEmt9B6Q3LM++Wrzq3QhMCojURIprn0w377ujDA5rRhsP
1ETEK5oPlZKzmPzUBZ5r2e7Z1WqHTzArX2RdFDfm7HYNQ2YkzFuODgnLqQBaXpKOA/a+l5zquDn1
K0rsCH1Zgkx4creuLwyDQmT9cg4y0X1c7nwGLA5FfKk0oizXh8R0QaPa6AfLSpvabTl90G94UFV7
8qOf5RydqtCit0pwNluJOp9VoTECeRVnPTjP3FwRlupIZJ+QB/Hfyp8f6Jzo00BtQfwp98lNC6Ch
W4jfFJ/Ert1bF0eDxAhseJ/uxoHewVATuHxS/HUJ3+IO5IMCfFaWP4ac/NbDo7O5VQjy1/BJ+Q+r
oKCgTev7MwoHTafe2xcC8qvApQ4Fi9mhzJRUasTwAcK8pbvPXNTYKCSB3yzZMQvgHHj+ZZmGl7oD
9gPzkGh4JyKkmSaH9GNNKs9/QMm1++TVpyvUnNAFDp9895Exflyodl3AsvJ6if9OFO1Q3LzyMXCJ
bz82FH/T2bhfYdoiW0dRODr4WaxjMftUj4LxV7MAEWPMqqy9Rernpz7Xp54uhqfxYBbJAdY0fdD0
b1I65IUKMosGQCWqDZwJTqmSB9+139YAgZuhb1H52JiQUOzorf/tuuUE0nbRukRq+w8bLYnSdw+8
c8PCnHC4OjKG3sK6Bq8jaqy0V79hdvsNmYg+eth7BHUhVsxmdMzaL+58sk528yHsMZj2sy0naOfd
OzayK0aGVUOnmEieN2ztP0YKWogCKVVEtuZSEAuRDLaCqXyXKcGQOmyU9w+k28JL2Te0b98IYpct
HyB36Iq8TvW6cLiNuEOTdgSAJ+6/G/LXgqwGnQS5BbgTx9k66Q8GVVbA7PlDGYuZqXwkjWQ7IFKu
TpJ29WIrryvpAxuN4ByChLH7mMUylw9Z8JEM262SpZVw1Y+Mf+c4uVPgHjnzTYehDey/ND7lWXRr
Vs4X6kEH4g5AeYOesuww0d/B5UUa7IER3ZWGZ3T3VCZW4LKBPGZpfBJPpIiy2zb3bxnrfpzBCFGK
R+7Lv3YDaEFFd6GERwUbFWJkmARxdivNYGgqrXkE8v7iTCC09h86cw4AkTrGUeSc07kEiX5t70W6
yfZjjvD1br3v7gsj63ES7cHPvX8rqMbr2FNhRE6axuEEnDHy3tw8Q7iGQR1FRgz/kXA0YB4jAAU5
kbKB9Q7BGer4E8TYg44S9h+JMjIbpaPgJrJUjkEKrP2E5ZxitZ4Ek3uQn1+sD6Z9Y5OXc5qqChS/
P2EUBIaEGb2uD3k1HLKYFlyWjB/+z9xg6vQ0G2ivkA82rEBavJSyf8FxOvP/C3e4I3bcyE7nX9gY
flebt17ulfXNfUckCu+DuIRNIf+iJFNrTOSRAkoXzRfJI46x7ZEsgFvJaSXWoOnrjPgIZMAQcFvc
HNnJYp2QWTkKsuDzPO8euzok/6qC2QTJySKR57eG9dTNqIfnryatAr0Zy2ymzafOUfZCSj3RnEPl
haKj7pyDnrNLgLhIImgoZX6l9YefiXXDJ8cQAnrooEnFxA6agVGEKr4EaINU4HTSGTnGIJLFVA7v
ARs7K+B329+F5k9QR+yEqvA9vRlriDY/jn2pDm1D6GGRuaJMEb81CYp9LLdC9mTHr2hVlYsrP87n
kK7x/I6/1LEok1ar4aKWyw913gSj8/v/fcFFWfTNbVZ5tGOmCrCpWHsWFSyRFROWocMyl7f0PDoe
4GxzReYp88BFyFkGy7nat+//7QXT+rEAveGOVO3USVNXivdytiZsI1lMk6PEVTnzOs4+e9yNx0uM
LHc87rbO0RXL7yz6Rrd8tVGDfsun05J082O+qX0u5pcP8DfTawo4w73wA+KiJfRvumZ41KHjO3w/
yp55lUPzHJGz2aTliG1fNsX5tQZFcQAv5+Zp/4yaL4vUW6GxyshkvYSUBGgpiCRrwioiKEBaAwZh
IATx1lEmGHb2NxAFUfW52EiVZnupnH93yiJAAMiEWz/WWK+Ie6jWXL5QwK8ifaQ+bbZgkVlHGIbX
4laJMcGVCVygeoGBJrBD2Sb8OYHZihixAMjMS6+0xRRedlNxWOx3blSAUU/RVqdot7Qa0xoAn+Fr
kk8OmuJCjqqCRa7OF8JYQuF++YqRUMK8W9ZDSLi7g6x4GW1P2YsDdSfhHenOsiW+VtBIzXdR/sOL
TDwbDSn/lXHc1LyyKxlTcAk9KA2jySc2qjS+ZtK01MqO3JBcp448ZBy2eRsGDyEzMIS5riFTOvhz
BchJ+6VvVVQGleblVOYs4PUxHW4n/1yj4lLi5LAqOfRkBezmfQrPRq8Z0gMPRgvGgRF3FwuLofsB
Bd8wJfA3IZwA0mj/JZ+81AGxQuh/mLcKdF1bjZPJpmEHrwxMgEB1KStcWf8w6f5aQRymbx9efPoI
hI7B4b7mhummuWyn5HIC/OfCrCu7ittU1XeyS7rWvwsC6Z3ZG/53WXgHa33aMAOcKXAuPkzGXCdS
lhzEbe7pns57eQ+O4kKhUWtH73WR0+RBzaRkl0U/KJdrTvFERTQgllEVlCOKJDGcIf51P2IQvaI/
ZQnyB7RCncPo7oyJuR5jtUl8CgJiQesK7SrK7Qk0GxhZetR8Lf7lX4IP8RNViWri9AlwK7s/elTw
q4J5VXhjknPMrm25MLXJDupPyxZON53zNva8i/yGjewLwZsHDgXIoK2r3SQIhlewTwA9vX/FoJOb
kn4sD3S4oryb0tqKzReJpBjtw75SB6Xy2/t/5P+6R149ZiSu/kSBI/QSY4NeMXCUf3OuTwo1BxLS
1lfgMeE8BcTLjJsjkkJ4EZbFJhjij8/uCqrIeV9wPjrA7DrIXpMZeQzyF/YMX5SWUhu9WnknGH53
qn8pSAA/0uORn6mIDtGg8ndU1giRdqRIQSU4Z4pDiPYvfEhncWMe9ZSs25Z+Gu2CxiLiIlTC5Pa8
MqX+UZ7W9FOHio0kXmXJiajBmjhCKTi5TgHVPLHdipEqISBfw9SNvCWLHw6KdEyADVZJBc+ObEMu
HUfKyBNmgZ3xIjOvHsmN24wjsQe0h/TP52oWLWfCnpWINct0J2iJQ6U6PKfDgPZJAy1aYxcJzWPI
uRU7RZ2dZlzwY75gA7RQLANVLkVWypQ5hQDzO5PFyR16fIY+SDm66W8ChfW/vEv2Pq5Wz4PZ1vkk
dJQr+f/x7f9q3jo7y0pUWwl5IaDtCV2VVgfl3wBkX2ff3SGrZ9TaME81JcwcEamg+Qf0nM/R2aTC
Hca32GuVn5WO6a9WE5wXloEwMH4PK0h1m4Ag5LaJBYA1N+I/orKSEQrT9CY/o09gH6mqr/OLqAsg
Y4dBl6bweEDw9CbtHpUoyXv+Fx2dQ08iu44SNVECu+bMR2FPcLx8VQgw3Vj9c2G76F65Y8VKmFYZ
phLDUg/JucjPYmO/VjJnAfBZ6R65gsoNvKwy644YER8UWLtQ9Crf9m+C6WfPRAaKd9r5vBtns+Ur
lZrg3RUVEbLoo43Au8FhMDEDirOIT3vbQhWrACThpiToGMx+dDJc4+Sv+XWGDF8c1xBhBkT1eu86
yB5E4eAT8Lp0B9BnN/3hmIpcxxdmk18znCk26UCajvtSP0MEebKL5tkOLPI34yGAOloEEWUXq3xN
emQv2e972V7UFrwpSNWtuX+kzfw3RWoyn21qXt7wy91I5KM9YUqF8Vy6/VO/5nDx42OM/vU5RBog
weWAWO3UvlYTviHGQEBmf4CS/aaivJY/rZy7LIxpSs2uiyH5CzSODipE/aHvrkGQqsO4ZE9+GtzW
ffe0zf0NAxAeutZ/6If+WhSpcojJrNfkkxLmZ5IOryqQj/V6t0x0xvL5S+B8qhYxlqhSxcN7UEZ/
lIEwh+uOqVd3YbTdJ1IEQDml77ECsSeO8uTQsjmNp2asHvPevmezvyEEzByqOeFsO9ixyPiTI/51
kU/myxynqvUdg368WUf4bBkSiQWuzDNTYucU+CGcEmpgdnGrvHCcoz94f7L36kqgi0utvwY7U60g
LHeqfaV1BXmJCTioUTGHpeinO3Eg4q77KAgbUjeDNE0SnBndMbISskYOSeSHdOV0zQsTAG4cO7rD
L4pF6/gGsQnIUthDokq81ruM2KW2u9/VsH6i6QeTkN6Qab8yFvrZWGe54TSjzXB27+mneT6TZTsq
GLtr/yvblzohzB00EeCwDaN3Movm5CGe3pcR8wXb07Lkd2sw3fsQPy46ZHKBQG7LffiYLO+iG77F
oJxJHs9lFcgPAyyASTpSQs2s3H12KNrN/g/FuPSui9l8JHmlz/k30rFfm8usk8RhgmL9QoH7EwXO
pzZBt7TEfw2D/ZQtPjzO8tagklilK9MYQus2hQOsyGbEYKZwW3xwh3zfVYqjEQb9Avy44F7VVi0J
Lgb+N42J+THdGzpRm9OZ9bsQ87geIlOMv8H8+KyCRSPnHvZkIAB2+T7+GQyTJMgc3uuxSg8glJ8q
iLoFWvDEkS0tmUO3nm20B+8x8vYvj7hJmWWxr9dnt00UF+TBFUiGcgzVMglOXkcSUBHsZ/efDgi7
3NuROUSr5r79iGL3iu7T07qXkALmzzlDDRss1lyNS2GNOEMrCq+q9bWAz7DZ78Hw3GNE2SWyjeKg
ZH5zxI/IBmPkFBRN5XivGmhIX4MgFRHvUxen2RIrUuIkCRMuK7SeW8soaTkUGvCsNkk6s3su9LUE
aFbdCys+EjVja8WmEn5ISubk86tiM4xYWXzJMSpt8/zPOGuPA0wi2UqrSZ6brPhJ+BBWDFw3r8dh
uXQpwOTcTFL/GbUJneWNiAoHzrW4f/FiqD4T/6kyzO3x17iWoOjuBa9g2BUcbNQVOIvblP3LdRR1
pv1wkqmGM5UO6TsmvE+aGywrjgTCCEILctJCjhugKdMevxT6RQzroQUS8R26iAJXJSNyfOwR1bjH
HtGUAExsi170rFQt8CkAKkogcLHkGCQPfJd75Y1v9Z/evNfQJ3AEVktqGv5MVdPYrnvqbqFE9llT
+TuRYVAZnE7KVXj6jAO3EhXIH8aKr1lQoqPzS2pfy4wws/qED9rXtEDaaC3E8a05RY9CkrwI3QGm
lFKt4BO65Z0+fwPJG0HsnDxen6yUWEfnCTzNL6tYTi6F+qqAZj29zFLhtB5y6Ko19WbeQoHvFyiG
r+SqNoERno4QDXlGRSSEheVpjta/dBlemPx0zJpX9iMQ6qbdO9VMNizvvRAxF4pfHvVTh96sGlBN
9WrjyBsNkHVVXq0bBLFfUGhSdw+3o/yS8jrKBT3WUUysEtEm2oqe16q6ncwvqwsvEuSRBdF3QA20
T36OlLzZGUKRFAbGaQqrhDbm+FEBoiulr5KiC/B98FHUPwUkqTCt2ooF1IAtgV2ShO8kTSVvk6dm
J1b+tzYUxD72X9u+wj4yffjtxHmkItoxWh1wxHP0MqByhK62FYOo/FFICyrTQ8IjOnLb9K5ff6um
QjJwI3qqvCl/rfoVd8Ul5VVC9vdGByvRRh8WJ5afTxX4JAhVR3GHGeKBQfNqCcpUJeM2wQ6mgHgJ
A6+zbvM87D5ylTb7+N+RCol05LphOfcZ6m7A0hNw/kJoS2ZM3QtOL7xocO7Jec6CCfnWf7kEc5Xy
2mQ0zhekhSu/aK9UwJFKEj8caYPb0as1obZBeamfbICyCKVKEhHlEuBMA1FcS/+w0ntwbVk1Ejfu
qrTP5kQZLJpU8hZsHREJyji+UlRPEmE2zVUSfIDqh3g90nHeUYw5o1UM7FNVFN4TZ3EY2wcwGdXx
hYWjzn5n2/QLZTCzqHXzrdH6JvFWqgthVvdCiq6tD9zqbCgWAvnz26hoXObefi2IgVEJFwGyYEC1
skEjCWzOHlRdwaUowNvinen9i5qj25ehZ1NzR7QHcsBvHfO9A7XgAED1UBSlA81e14s8E69QH+rO
p1RFQy5Yg18GPeTM9lWnFJvVucsrYT83zGrAfiWvE96B4onwNZFsAje8ZS53irqM+NHaRGZMd4d5
6W/7mRqdvTQIl9XrfToj1wkDYcCp95AOiZjt1bpZMHZmWFCvgN6woV2WV/89nTKSxYPo7//gtheI
wa33zz5Y17xBHjPnIPOF2+TNDOypvlxASzm248H0UdcwlgeVlSxoGVM1XypS89Lqt1m2h8GxTsJ5
Rvq6maITnulLMfQRmjWSdw9NyZ7pFKj2QgpbX6sIaZQqgHdDp9ESFKeJmu3e92+6tFZ2iabHsQMW
nNLxrrPMX30QPiU2vRsjklAT2koqdUTAr0tJzWkKzO/egyc6gKOoRjYgsrVu32bRMQC0r7Pravf+
bm6xHZamecjg6Y398pqEJpmCi6Zk0FHutRO03/uBeTBZzfWKhBmqAzVkG4nYnrlW9VPUbj/riuK4
G8ijEG67dYio03wSiNM0M8pDA2fHeZmGBJ0xFNWYmApx/MEOpk9Bvm0cAXMkXXxMYEtbNgBrvDi/
9sIFfoQbip7o9gvplJcp2L9do3lvdh9tUNO4kQWeGaMgxAc+z7UT00lYW3kCPJkiDYc8feQ393aL
EHwXP81++W259n2BMEi57YfFGf6i/oF6yl5AwMIwcfbd45wx0HtCOoXB1L9atyDwzD16MOzqomLC
OawxZZDCS8wAZfvxxZm3I6JCzBdVptvCl0iDV7v78rxThTVCTbNp/mK1ZyrUfBGmfWYQCQM0p6ew
vsPAyRuCW1wnFHN64grxjmipkiXEZqnYISKfjKIMSAw7F/NsqtYo4HdY2lNtlBSPqS5vLwiDMDQg
wA1/xXAKSMc3No4ugNXSbSiHFpxIpZvtrWOtGElIbUvz8G5E/4+DLGyKcdJobar8KOCZQZokMVgh
+JhaD9liboSbXMjwmsy+PUdIxW9FdaIDc7JZLx78bHuDa701bgP7KJLNhmqe4PO29s8QXNGgEuX0
zIpvTjpBnMo17X7JcrWnSCYtge6aw0yeX3PaQnB9C2iEa6MMtd/Aa1MswdwIIp9fq8EJBEOBLddX
n/BJ3riXDv47Zo2b2fg71TiUWhtQxjLGfEQqwxBeaEl2Y7olqqATk0oWannf8ufTT4r9Mbppeo1+
eyu/O6zFrXA6XSwaaHdZDzgYJNQA5HhSVSpYIczbBkvTzeDpMPcNfiHfdAYX8uFPnlIwhdjuqZ3S
NAlvac7uIHE/ODHcGUeoStytDF5urQ/XpvkUy0SnIpBZ/8xsh0cSeIIKtQVwoyt+u5zGo8wwH8uU
oasxJIoE3vVbupU7ipI2OixzwABSHIJNK9sW1DcEp+yeBR6WPtUDq9qsls6b4RrVt9ueSDseis8R
w70icMaAzCu7/y49uK5jMv6bTHystgKeQmGxYh8fVAIlIrSJ5tyWXANjZdxLXQkDm6cJY7ppBUa+
hxrYnfrPuQXeDshV1ubtFcufR+jYVLDqyJYSuNwuw+gIA2L1ReVwjzygh5D8xUjQFY+DDBVhv2RO
RXRTkaXD40EnoTBOIwxtmqiw0dRrVNWpw/FGFA4ylcMAuEpqkzGfsrWd75H0Q22ZehB1is7JeBOE
/km8gryj/mAYb8oRXHJUVT3Xtj0ofCGkU9lFICBZPvdzFDFDlgmRo0t9mJnFv7yp/m72Ep55TQvz
9NsbA3pN0ivHpOm8YTIQuB6BRUfOEJfhSfyEzv+DJ8ML6U5UUAoIvZk+eAlYwxIZI8pANK0wTRMy
77AsP9wNiZKhvEmVmWLuGJZ2zEaWkAeNHMCc0CgQBQZHgFRcbfQe9+7jvn4uqMgounNJ41cocZx5
k2GDjE2+AAO+UgkJWfMLZRKlv12pSq4URQgcdoS6WAORiENGqxTCU/dG3+msESjyYCr7ZjcF/FsW
SBGFch602IyjQD4qmWxxlaG80vtLMUefw6ZWHZ+xX5cxSU1EaOZD/ZhgzIBwe4SkfOH/ZGOwhw0Q
fj5PJz+lO4FyDSmLcEHJfogI1Rf4RkKeNKjfiqqFXt7lNwGeaon2u2iGegd3r6r9ZzMYfvJVV428
EZYTMFEQHrzitx27tA58kR9f5MH3wP6IIixFnua3MQL2jDUmLcvpqAFTe1ZVH6HLlVxwJMvYGJnb
V9SPsztelmwFBEnS1WcLnacCLiRG5hyCibnK6d7yF27ysqCF20hDGPS0+ECNhY6BOT2D6NsTi9s0
P9x1/alKYwFWzLadynNpZ6ahNkB9HCT4IY+Nq8GjxxAgjqdaQHAWRpF6wKThjp2gkKCOJp1s2QVk
bmiPzIXD5mjCkIAk9Zu9fquOCZwTuFRlV4jFxH02A3049aWnFAtUz0O2r2AuCe1mxDx3W9A8LNTf
/Rm9OdKz/w4fRHyp12YWaujecrvQq2ahyzR+q8Bejk/8zCZ8qwcmQnYZFKpgkBvkhbKF2v7ZC9Em
1DqIk5ZRJJ3nGbFHSP3orra3PhCIkXYZyw8i9h9nT50hXhgiRenf1GzmnFwU61ylrQpmLSdSMCqf
Qk87KlQf0purUdXH3mc043cMFRLvSOBqsn/h6UGA5FKDKTmOzG+EhGCTNhURTw6UAENAazE4Eny9
Znz7H1GaVaMqODloyWbZP/mIelZyJrmoNJU35VHJQl2lTyJOEWtSeaCOALDcA3liWzuG7TGR/Hew
Xy9p+UnAX2tsAWx1ukVeLaoZaiaSkSrd5MEoTxn1ClESmRVy1UEvmTzys/UgFIeNwNP2TNJKUfNR
minwTN5Qz4D7IrhgTeuGRhMOKtaNGpDHKL4kvuP7k3qk/U/tobPVq2rgPcS+Py0WWh44pksnDz76
Ea0hRNNhwKg+PHMcAoq4jIvm/ZrX/I2StZZEEAzI4SpG6xx5zV5R3Ps9bniFLEXnAJqj8qRydITx
+XRaa+uTWWeXJsBiKjiCfszgVf5gplYsz2OZ8B41YrF5glBEofuP3BPYi1OeJJwj3rIHab2a/sKl
WfCAg4Vk90QQ73m3dJ7fQ4x6XgdGcBQ0cDAANXf9u9j+KrbfkjgU0VtOwkY0bQhq82qxHKzdS594
H4PfkGgA8rPH7B7OryyY4JVtBH4ZJYpNi4MHx2hrN4Gh6BoGGEL9CYeZN8uuhNT8qEBjrZ0namPj
ivSg/1GDrtRbSkoAQoDRZ0nGdbvSIRE7TtIRnZcCtUlzhQNPaBfXwy2v/xp9jtecMI9PkAEQnZP3
o3U1kNIMGVsR0HccNN0dr1s8Q93oQodhtY9PIR2tLl4KS3ayB+Ozn+evLAvvdBWfxKODVqxt5G/O
TUX4oW2hhxwX+2SMTKlCr1QerB5W5NdQOMVmawnr2n8Zxv1xJ4mRkkpi2vewbh51nXEdDvq+DIPs
v4AuOT5AsXSZn+LVe8VlgycYZ/HGkFByoGwF5UmdHop+qVOs50nyWoe9Hh9bYMgOxYBsuUdNGyyH
YMRGJRRPI33niW5Aef2EWe0SckR3ucFbseOzngjEIpuYIZJZefxnysy7nYFfhCtlZdwCI9MbZZ25
gmtEAQ2uY8DWT6zqo9tphG3VMVkQPMu+670mqKK4nCgDMbesSO+UYub58q8/NIeZkr8Eq3d2rf9D
W4Icg+RInawCwgi7bgNW3TaSp4ziiIcmUDoxmp12jYQJ8ooxehSYp9Z795gpkgKfzh5aNkMSnGuC
6rZiZ17KJYsEYBvzk017xOSuinYVPJIYUfgJaYQY4PA5iLRPTMAaEGlwL1rrb2V3gEoAmzRpn3Yy
Rqp506UPawG8Y2TaMTHIF7HtqFTY8O5EFaWeNkFCCI3tseNp1ZQfzpQRvWMXlUwhhXVO/cDluM30
dnRWeBJfCQxGNVpI8iBCELCakpEnbLvVNO/RSfw1G/uThe0QbWGe8+QUOck/BAcC/QQJdYZ7U7Qp
wwzHZLihtPtX7V2iPfJeDaja9AnD/Qk+3Ia8KSsL49KrXHoA4JZQfzyo7gZapFKZF/1KDKwEFkIU
K8GPcEd/OHX6K63q52nTREb6YziFdeUcUJEGb8BF8tBMQLioZvdFkAHRjrvEXxv+l2lLy93EcZwm
CtTh37TFXtFJjXfXuVao4G3dQzjvZzaDNqcqhxW5FpYLrchreS7tdQgFBd3TpR2/0RVzErJoWDbK
i8zoQk3KbirQLFoXJwMh7OZcKCmALNTxOWMn5fkUG6+Mn3FQibVJVFIkC1Y3fsz6gU4o0OPlXmYq
zPrrptxOYzBCTmseBuZeh435XS0Wnb/UKMTZ1TVblB+KHCo1zBHiB9WVXcon+hXB9j757vnuvXsz
ZcYXZBhyaRcjToJw7lECB+FpT2awiAOEptunHwD9cemyQY0NYpyyXshxKJoQcRE6snm14mdTRJLd
mtGPFRfY4sFDe75PyCJV7lUm65vYXjwBQpYCvDqabXBR9O2k06kPrbsAL6Jt6njes0wfM1QeS69R
A7KB3J2NvrM+SoKeeK8QhXA/g2FbUnNTDbqFZYDrlJEWWhcA8QGuMH+XxiGSiSJmZB0M/3yk5sUV
SD7ZcEFuXs1lTUO9Tf2ItrBhutWUITeODgDqctBTET0Ig9bTp5z1te4g+X1MMcqRTXqzlNu7XQ4A
KuW9tTgP52YHmuH72HxBhQvgprWuqjZ99GzreYj6N78JX8bGesynDYNj5A56AcmnHdq0uGGubHQ3
in04lUFF4I/pXPP2CLqUI7lnLEejzz5qRk9dM90DbfvYe3Hi6qFt7K+8pM+F3BoIuk8IiNwyuiu8
uvqdE+RWtnM1xRWU0W09mmn3c/MRq7/IwhqKeBp+cqaNC+7u7+KvX8lGpIfsAqRPE/nWqW6d01a0
0xUyW4fKZrpmwoMZafHuju6voLDfPfp2GdY4savd4MZPoxz97T06rKiJHJ3YDcGgDUbimmigW9V5
QFJdEA4wgBAZ+L4jJg6M3qbUykuse8SSOgq+BcuOrt6wXTqGYdLaweZpG0JgpqICGFcE93BmHyjU
5rDd/Hs3nElEkoXAakWzDQnhp87Gd0+rDQYMeJAVzeuIOi/ac+ZNbk13RmunX7XLkHF/nKjgAJCS
YAxvew0pqO1jJqgO7Y8+KpELKvP4BA7IojvT8mCM9a+ScNaqs/pg7fNj61QP/TL+nJrylK/bXzL5
7y3Omf0If+C4g/tF9B+HlQ+WVXYvK+pbF57hd+zGAoYG2mL54lmPYWGvf0ykzBjl4L1YBIm+Wb1T
lpMGAbEpW+q2CbbqygkqyBxmf7XU65dPwFY4s3XppyVqvG38Z92JfkeTVMBdGqS7vJg5uqixYQN+
TQ6Tk9VDahB20U2ZloQf3kfjjRzSxTghPqwZ6NQ8umD6oACSEqtZ/5gxDK8EEQla9j4Yf/w0VmZ+
7/nVC1OXyyfPpRlpSHk9g5PaKOF65MXB9GAqWPVQiPNS05Fa2Oe+jPddBHt7SA5V76EGilo/9m7A
lbV/B3OlFQLmeVY6pGRVf2OMsLA5YmHoQ4kpqh8Ob5WqWvlP17W/93q/t634C747nZADGlrT8oJw
7S8Ef6/msYFVsL/mVQLQiCDgUFVHY3N+eEzDrV3/N2OC3p2W/d4uTnzvde3jCDrS+cV9Q+uMN7s9
TD2vvKpCB1XyILusrOlXUpIgWsLtpTHrNt3X3K1UBqL1zaoLWMHM9VrC9Qfyzi7TE9xPr2GGKtIx
DCJK6T4z75CZRsBn2CEWTHDzy/IlLRr/FDuz+1HM0Wlv4vuCAseEY28Whjo4ZWafIiFKSTA7V80w
VrC6R3gO/cEcoubU9WjOTPZy6hlfiTgTUo3R8DuEM2bkREJVk5AhC6/1p+q0WvTRJS7zRhcldfvo
HDqTfmvDz5g+YuSf8k5Zppp/8WfxoofC9F/7KHj22EwwYN8tJur0ELaNGLKTNRc3+bh+FZaYmlQf
mRB7mTNmu44DJmH0zz4vPVlh7AQOECchZQo3HTkraDau+ZaQNqBhFz8RG7yu8AaMmI5F/do2gFq5
tG/mEamBxwx0qzbCixWxq6s1ZL7fskLSsCq8QlkkELIs4ignnmFBEFlCteDUAANRwIX2vPsd3Gdm
aNAYMDO2ETHd+5pJ9nf72ICH609hDlBbc137sobfPjD7UKhLMMJrYV5SNaU/LMba9R21XJChIzO+
Lj3urmpC+CKO/8udy+hXsLjo3u0pUi+b95E1yTF3HHQG9nQ7bE5S/GYI4R2eH7wrN3cGyG3A8n7N
fvYLBkq2Md14FAYaZB037DfSaNZz78F7TLvneMNqFvZtmO+PXkUW0TtMsM38MH8c9+3BbD10vXN4
UaG12pdNZG+Q+aonf9iftszsLm13CEgp0w8LlqSTThs0GwPYGPZslKVw8mdOY5VyS7VFntLW9QJL
C4moYdkNKABu8pgv4+sS2PQclPedX15NO5ADkqx3DGx/MKaEHAj55oMZQ0dFP4dE/NC1jLmNF3+6
peRB+0HFQLLA8ptD0OTcRwug3m1MdPcMVBf9ALniBHaWGUEH5fWOADK2ETO2JKWYbZUnsyLa6oN/
Lbw8UDBDi6hyuENKB0HzCDIydwWdHSmM6ZLe0YDJ68bJMqMbvVMYg+5E7QAEiliZcGECpWyploRY
D8CQhDE0O3Xi0h9eoqi4yymECYkjDbsQ3mP+H2Xnsdy4lq3pV6mocSN6wwM3+vZAJEVSJEV5N0FI
aeC9x9P3t1Q9qFTeyIwanJOhTEkggL3XXuY3A0ByGmecs7Ax+201LqciAcIyKXS1cFsaJxzeI7KK
mtahrKe4Mi7DoHtOc+ttIruUNmsnA7CkstYUZjtNkRVH1U2V9UjNNHAEZzruLK0A9MPC9fTgU4XE
YOlJ+0VHv1U3UaMqzkoPd2UznPUpFSOGT/FJZURwA5PPIpFe2S4NY3RkvtViOq09ycgjRAxQQ6qH
RyXlXZ/brwIY66iXJxJjamp5sm7ASKUxdn2hIeCbXZrsVplPSmwzIK/Q0bCMGMwnKya0rceJJmBL
AZvrGPjy/jJkmTItxS9iJDv0GLj0CPtH55QBzICvY9X5qzB1HmzxPy/zHvOC+kZwASmJvkxWKWCe
Sn0CDF4+1TZNJNopUsJPIcxRGrUuKZo86JQL1Zjv1G6+74PuE65twA8hfcO8Hefe/hSb8z2JprQ5
pxplZJsfDc36SkcSNKdlK0/aoTlJTzElOTGCaC9rsRUoFSeNyziCu9DyZr0wiekXfyPLLaZX7y3w
M6d4E8bTzimqbRZNNxlRxw57ZFerPULoolLiMUuyM3dd6PVzOtdAWjvQ8EsXbloL4LjHKQ6FTdXH
T15AV25iitWp4oQuoq1BV+5CwudnG4fcOcyjPfORvkMCQKuOfZYgrEttGbmX+BR/t5OSwwsQWYvI
WUtZPAIGa6EwkjB9akHwmTJoWjrXaUgJIgpacmzp6JbDchA2mahCy3ropr0/mAeZEhTv+ogGrmA/
KhrPglXNLYehPEtnjOmCEITHkmWc0oY2NsaUrpCjxrHXvxfuloVuWIauXmx313mZ7FNaOo0XDTLB
lp6D4bprcEy0iE8RCW+fJ7ctZsJZyuCSUF5N6jbIgVyky7tuCjts3MiUVe7b7s1NrCM5jpRzgpCq
kWWocYdH+fm4Iq21imveQU563w7dKWILMObc2s5LAokkAHipNf1lxnyjpwp2mN6VdfiCNP5l5k6H
Iu6/y8SeJ+TPvo0nDwFHRaBZQFsBpt7FPb5vYLJTVF2cpfzBZI/pJdVG5tCuoNTtLRQUfcAbDCVG
khyhFJa8RhffU2lri32nNK5ljaEFFq7RhQEoYCRHuhCp2e4bSawhMWtvFh0bm1sBtpW53k1X0xPV
KzUziCFda9zye5J1H9L9BnV772e4ZRPfaKHszTJ9IS+7No3okmRvXxoalCVg/ZqWIlrJY4wAunhK
an4+C7aCkh/ckpq/MOforOhcUmAPqYXqqvs5+1xc/MyxjkCdwykPs/J/tFOE21DaoHkb3bRj+SYq
SEG0vPwL4QCRcokvaxZPVOpvjQKiVBc38ifrq6ApT7l8YdT2UaYz6FrchpQF8WQIVFxuAyQYsw6q
x6t4LrYSY4rSZ71ZMgEsa1GBYTNJe1xQMajI3jEm3w1olAg8QjA5nakIYHyTJBdBncjCRk5wr0Xx
WYAyI3euWwQ0i77OYOpr26a54M7bAEMhJ8foWHsu62YXErIqOh6ROzEWwA8vpAnNm9RZxMoxH5ng
gepoV7Od7vIFQc7ONOgdjf0nhyWyvqd6/Bh5wxUg9Cs7vtWb+Ls/ztqF6yHC6bqvwOIdYpT0CiRo
pa79FNNBKjh7BQUr8wJXmv90k4BO1ZVamZwOn9CR4dtnOLHAGljTtkMxmtnTR+0VsHfjG0Prn3w0
fZDnvqg5cFhTfdfR6buV0RVBKB4T3Imcg5PEj9THEgJ5/Ox+iRIl/FvhiggNLxu89eKDwg1qIt1H
Si+yFnxXdxaIN/MmH/iFni8HByyWUo+yVWyqKqNvrnxNrZWpzl2dXQdxvp/d4BPvGLRko7jpMjPX
sJ3Cx6j0ZrlDVyMMGq9RZv2cW+1stliUZd9EZUI+/RCJlma+pY8vI2hUGE74U2EQl67N3iB8Xw5D
i1MupCZMXBeT6UehXYhfX1Q/ICH47o1DupZBm9PkJwkpcRjeT2l33dC8ltAYENyaxfzoAlS4VXy0
p+mVscInioxPBzEJUXca48W9hAdlT5dmFp5iEgRvhtinV5+gH4irtMUFMsjRK4g+njeV3qrTXabg
pfbsdNhGVOQICKbQipR+Xc0jL2L8xJNu6ynttnTo59KBqHwHYGmbo8OAKWuADrNgA2fzxwjoUwgn
kQouNYWBJ6p7TlSv3TyfgbNnKytGbok6aik/57G8MD7GkscbcNxPqeQFEx7wg7ZJomkvSna+Z68F
cCchH6kEiF0pexWCJYMb1eKIglJs0utnqMQzbwLK1aiHR7x05Gmzw2JteHeiVwkGSku2eov4r+u7
JNZefW/H/RYYDkQn92R25t1ghdlFOSANbPd3Qzt8lzXel+bFHAWXNtNE30ENuMnOdRmhnqy/OrR0
KV2AU0/nya6ulhQyvp1QjQXxc9+Vd5Xm7WSgKi2lcqITZhZgVWobslyzV7FPbOZJTvRHjOlgNvrW
nML1Ml7JEdMQrKS5RupIqxR4I6IO3vLKrjGAv8qal0fs9tkqSBKC+7OLPBcP+FMAMFA3kfvqud21
3UIwx7zEQTnJrMJbljLe0acW8qicRhIepwaLyyK66l2b4atb/EjzAclj1ixDW7n0FHxu7KgYdnJ4
z2l0JnJIo8PUim2IidgACaMVF0JQm934AKjpJfHzG2M8tSGCNdoHEJJdWlschk9Fav1cFBk8T1F1
UFIyGK5yt3aUIc9goiKIEjNZ91Fy2Enz3rF2vW8t56VlLwIEYNrP6xfvIll3Mv90nITRvNTcKWwT
BdOVuw1t8zCaOI5040SeLspzOSyIpXqMdGPretGxidtNnJR3YddsQiyPATYf08z7lMow84hCqNT3
TIVNz9v0Cv6OuTWwVmjDGGhuelD+renoh1GB90mMlZUnH9YsGqMBRkDZi5pssdGj7ylG8RgkaSPd
TlXyHNC7BbYn4F7cQBWbyPHSe2JFDKJdRJJVpQOrpiSwsoM+9as0hPwzUjrZ6rtFAArpGrUO1gJx
gEHqpHu3qKu/8vKXHLiCM94wY55sqFFOWt/OLVJxRD9NJ7tQ3jUrIAzKS3ltctrl2CKOEN1h6yXf
8ahAArbk8yzbVuFATVsobhPMcDT8oZsHGYrzppwxPEZzou5y08Us1QCKaCKaNroHL0FfIXWq7tZN
gFx1k4G+VdazuJLlZIb9QzYDgK/y/KPT4IVU6HVYyd3QpK91MR4Wl15hqoLERZwy+2kNw7M+63dJ
Zx6BMz2jjPVY9IzuIs1Bw3xgddoBcrGSn4a0XBnfwIpjKN88EObp77N2WweNuYSyuHC8+35AsmTB
UxCt7+DSSft2i0Pm0Yjr5dA5wTvw6bs2NU6UsPLTATTWJrtRI+s+QwTeb8Kboapf9M7HWStMfshV
504EafwAk/vl0em9u6nzICdlz/7s1pdp5b+3C/oBnv9cRf25iHxALZMBosBM8ZRsyg+TtlZCAjSh
iSS/MO/KJ7upKYET+9lpix951HB6qxYV3Kq+Hebxm5MnzLj0kiaGBsU+BZMw1vFL7laooC3S1QLv
J5nK1Nh3Yzo8mQqSVYmbANzu+bV1ux2MOBwLCscHZOKwTv3QAueU3YeWu29Uvw00suEgfcvQDZYY
suAlXMTNVjXjaazIAaYBOnP6YygM5A38O9Ta91E9MbvJpkPVefdjGb8nGnZDYxts49a7dZthN4QU
6Vkb7pqOUamk+vByuOsMcTHNe3N17UY3HQ7k+L6Y4oR+vMFhWpQ3JWL+AYFz9O13F7+btfxsXDnP
fZt84Opzi9z5rcpGDjP+QfNAHAnSp4y3GJgAqMSqYJiBgCwzckZNhbUJqLC4dA4aOOFPhYe5c/eq
qZ7RFUQ8rRqPUfszTt7MOkGy/pWjym2EU2/c6ECVs97epRaTIYDRpMfyyBXxSIRLSunQCBOhpcmK
CSSTN/mupgfMEpJK8C2hO12OHLBmbe3FhtJFwEKy8z6R6l+to+L9kx4HiqMyaMWrmRHiYp4iI1nL
5FOOMza73lLHNAN+nOAGmK1RbbeqW7V2t5+QGpCb11xzVQj8HxK0ZFkxvwHYrWTLBrdh+MBI5Gjl
bIoQJYmICSRUVoKpRAT7jJ+kevk8ifKFQxmzcI7EEf6lBzlUmT8Y3pg4Z0lOy3C0pGPZgmaIl/BK
hiyL5q5NjjIVMnYF5ZvwiSy+jv0bm5rss7Q7zFQIbYtgGHyBgVRbcKQ2HRm/YZjCNpT4JKRdAwSZ
VMRR5W9gsDKaSY8jEl8GaVYGC3OktCRrBDnKjG05YOF2lw3hvdRWvh2t5cBLanLkZjqmNfSmnvS0
o5yeXZgdxNyy8F4HnxeZjMMN+ux3Nv0bp8btRXfBMNbDfZkiAySPS56Nj04IIHjZCmRjQe/exFaN
+DrQt5qmVW6OjzLvoiSdvew6ZASGA/qPTzifNx/tIfomyRjJrVQaLUntqIpLUTQB5frOMXa2Ov0t
h96EgArC5gVFfKo1dJlR1Ez0jR3hiILUAQwdQbBPAdwQ+jZJbN31pDQxZ4rAbOdYW9sGqv90GMHk
ONkPzDlWHdVrQmxkurqzoceIwRdaX5I9fH5A8sLAHX6i3nGST2QQzDx/IlVGlJQfS/tl61FAyr/N
TQBODl42X1vTdzl/3SS5A2K1kapcXp5GUFi6V952DW1Jdk43DNvWdjeWc2oHmmXc/YDuYwg5IoQA
Rm5hpf0RANXgM/NC6CX+CMBsyY8JjMXU6tVowbJIToFhM23C38N5L1tYhMzbM4CHFC/Hls6aG/TY
Em5tVz02y3TXcCEoClsuoJlw9Fq0mN0OmzFMZUjeFwhDfNnW+q40yQQD5kGze4OOQNrdDMEEX2CA
ZwFwx0RhxXWA4No0G5j5+uoON/oVEy/BrcizWNL0rOk0OpfwzpmYW8QfOLGsMwPoTA+2J9YNpujA
TZvxoqKRg1ZNT4QyV9QWuj7/mNwJules3Oslk3XCIun8bDOqVO3H0kUsT6VnKRcWPrxjtpcNt9u1
/ikIE6wmzeNUiDoFyZb2AIkQ8imZSfYp0WVh1MT4vJvVQxtk8FW6A2cZVg2dsY2kbUIpHFH5kY90
tbUZXSJUZxaUfA3kuyYPLpfOOJJuk5eU5lXSokIjT0U51XXCz41ZfDmwufAAA8L0recm8RcAib0R
vI41JKu5qw5OVt0uof9WdOdBOBSR/WSD/bnwY7zeE6KMYCeSBgMd9mUbuz+xQDrm/oxGhXE/6N1b
ZdhPebmIQXFjdleWOR1DR4OTbJ+IyCr2brXOOkoUtjTgy/7wGPn1GfzXLsZyS7CoVjJcaTNO05V9
6Nxm21i4pA2F0uEHpQ/UY5soinZeuRwiDtlc9881cR0jJ+OzpH4DUVOxa3DnA/VjwN2bPGTSWTGE
Qkm2hP5bkfMOtDGJz8zwc1pDdfkcOwO9wepohPWzR69nmeLnwucUrpbu3ktMeuiUOCMpuVT7XjU/
Qb1m5MIYXXvqdYcRFW4I7fSjdSaEpG6x5EReAZrbkj/107Q1zRJ++onGD43+0R53qZaWlw6KaeOI
rqMdrOsOL58WtwfD2SRpiHGKsTGNbrcUFuATbiXPbOb7Fq48ZXRZtfGPxh5+SM/GtFuUk/QHKvgJ
UASvevBQFbS7rdFIB7agJUMzn8MXA0XFntXcfWAbxYPmQUPPMa+kqwqCxVAPFcgyJKwQHsLAJVb7
Sll7p7dfm8wjcaRhUAwfdjoMOLwgDVh7Rwn/9jDcay3qOY2V3wLkXyfSP+owown1c2uHtxbRobGS
q3oJV6lhHzx93IdGd8gBzU3MC6ayfw6DaSdRzMURQUdrZsnxt7DyB4zQTujxs9SBrVSh9xZo3XtJ
qgMcPb8qaXBdYMl1X2g0oafB2ndEraHX7wtYgVGkriUciQCFJ1hffTjWIuNTDTd1Yl7NdTxtjSSM
1nWYNds+CNrLBDYAQpmHLKkTsGjZJks++QrXBDHKZL97skJoBR0i+bAOGBNCCkp+AlgBOdrr9JL1
o8ocHMHgKrqAXGf/LnTUczRjAhW3mIL06YLcA5NSMo2O1FgiTJ76O+rOk1X63UVE7lBkJd+pkl1E
x6Wm4SevNWmUDQ84vMzpcbuzA2y1BhA0xApoT3sqi/Bm7GikYmlxaFy0PlsSHL0qr+CJr6NaOxg6
UGl+EEhv9A2zjmOWMayZsl1nzqe8HQ5dZNwwJP4wxmgbpswJwwnhA56sBJ+A4zVHS9bwjQ1+o3Ce
p3iHzeY6MQs6AwXQ8wFZ1qQzdk6qbydaMYYZnOAmC13UOzZGtJVApANwrxftEJYIY7Xzrgs9NAH1
Y4bxYl/Wp8EY0E2OMcps271BKgMLBt2sQEM/20sp2LOHHBHQixxZThPDblOHvzMsLhogUZatliFv
GU8wYwoLsGVhRq0E78nfQRp/goJAg30YfuL7gYNUod05dXysUeHoigbQbl3BiR29jMHNcI+MJTVu
jDWtsqpDbcJyD/v8W1LOL+gTk+gt6bArS9T3YAkjn50HzbozWS6ubtKR8WvcNvy3xs8f4zjgv+yC
8mVmgOwjhZ3MVBUIeU1QvzQk3C6acLrD4tXZhN6wZyYdIUJlnscmg6nXPyxLFW6KAoRTMtl4U7bN
TyKht+rtlrqxNnDfgiPJ2FwUY4scVeSsRxqXSnVrxON3XN9xA47Qc+pnhCqXgQ5oFF9X2rCTxlW4
HKRmR6KaFkZJ/cHYnj7N2meczL9LJw+zuLfBam97N3qPeVuTNl7Ln0Ngv2stXN7oJaqyXI6oqDjM
bf8y2MtRVMb7OoLBAkmKx5lThXQsa1Lrq3CoQBO3N1UPcJ9mNxcSzks2ttd1N26ykMjeTdqlgylV
iJcidDGTQxaUDp2EwaEn7uaXOEyuyB2kY02qBCVRHMXJuDVOzAUfZsQO0mUrYZ92CmAd0mW6/A7p
gPAsBEA91uGVdDfosJlg/2Q4NeTOSjyMaezQPaHLwxoiNaFXj8eOzP4wHJRGjBwJQNvXBWjsCQlP
7WOSjhfTZdzu0MXfS2HOeC8v2l2MBB1mPiiydKvaw1qBvjP30vcQ8+4E2ssXi5bvyzzdfZ5SdMBt
nkrDjLcSsgStAw+QE542yDVSdyYnTnL+z5m0asnrZv6yB+klvxiyI8+BTwi/0IkBX6uHgUHkwFEj
TV0SUeryhidas7pnK9xygpr23o1eK6wl9aSm9fnOb8hGTGbwBqNHA+cJwT7xs3Pt2xLQhXwTEmPU
oRp+QNNAXY4gHn+jYGa8KahO/D2zMp0KS7Y5UCXRH7K07jN14qUxDKkIFNIfkFCnIY98wc/AvN3K
ogMDSqQlSmzbAbDflIp8VO7c9STWYVu817zmmCRaNclGyi+ZBtSw6I1WBLK480+0WREexcKEXyhl
XKfGF6sBkMaOd5nANx2w75QHei7Teh9ZzCMvAUDJm4FmDW9DVyQkS7WeYsrGdyhr0GXQgkarS7Bg
8BNbbA7haEi5JQuQW+jJg+lDSYnGA8qzn1oQrdGexKocmfygAPP8SHcna94k5Icd8unRFZ8YvwVb
HTow1+TlUrrKJCgncVERJwQ00uGbHVeX3fDAU5ZyTNYcLQCA2kIqZt3WwJGEUSptQtI2toCuvSEh
euFiCwryQPI3+f1cRua18a3UJei4yjTJeJXxQkLVFtH51so3xTSUfB9WhWTeJOJ8Ku47WnpgZRlZ
wQvPVNqBOVoBJVfm0NY8utizSzJknVRhHGQq4XMAm73+bW6DDc9jTEH8WPm6FZUg5KlZRvIp0viU
IpijY/YnO52l4cW7z5od4RLsH6q4XWUWimAQysYPQz3CdMh7E81fa4NrFbwmnh5Vh7ja1Igagk7d
0OOUmwOzRKquDAswCjNtRm9S4NN6F5FV7oF3nbDkWixBeSQCtORhSJSQ7ULOVgKoBxoaotiXYR5X
LCKwBDn9Iq+fhgrdIxdGyk3GkqMLllMcgrKSH5f7yJ1+E9bL3RiZVxUlSt97hBW2tWwmu3yU9TKi
yCWD3pJSTHJUKcGoZrnyZ17J3ht16PvQN5lFjmxj6RxmkCCdcNznnyudIHTt+OOKu3HUZ7VGR4Ed
xoYZrHs7zC/krzs9RIbXu4sRXOc7yTGwK8H4J4ZWemmWjywdYEdQVq9RY9jItuSV5mCcGwYjefEC
1f5qxNUCaJVoBd+RPLotLAykpuJqr3ekQ/kzC5kah4EPv5PlwkJvk+mK9gKLdqi8Az0odIhJn/IQ
TQOvR/0B/kVQNBMA9RJRhHLfaQH+RgbGWNR21hnYzgXgO07o59D4ZMRLaSOrVW9sZCbLlvBxKWkU
lwj0eI3cdUxvPv1eEsxk+U1O/MOQhUb5Y8bGGqQVAD6UGHhhAmBVYjVJ/433kmveWvad2ftkf4jR
winVC//U5eFGPrFO+JY1m/XFrqa3ohg0mSREkFE1N4LAEO3ZJy6DO0Mx1wCgJTWCdIuY955kL3bJ
J+y1wN8doAt9SIK1ARqr9v0tEV0uzq7lGc49Ul5efOVEYq3woNPydIDjdY2NzBTSWtm0H2k1WzKT
4SZhE8r65bFrYDVCTAItHXd4Fpacj/5totEIE9RFbT0kAwrnsQLaHt/OdnuOfP1Jj+2rwQMf41qk
Ux6OqKpR59JxYVEWV9kYQj6L2g977LKVq1nxek6x+Ji7G5z/lnfkwp8jx92Gnksgt6mBMSppcnjE
JRpzPlTGenlO5opGL10iqtOWoXUTZnTwR8d5mKMQqepqsYbzmDZIYNvR0GzJcILjYOGtFQ2Bt08M
fxGQPo5v//zH//6//+fb9F/hD+lDzqB8/1H0OVIgRdf+9z/tf/4DYKj87f77f//T9SzPAfKoAC+j
X2E4vsu/f3u/i4uQb9b/l1p8N8SeHRx7WdyVYbAfBjwXs3zY/cfXcZTluDYIL8tAZenX61RJ3qRO
WixnM5khn04j7ZbMoqROzn++kPf7DXkkmcrxlavbjv3lhuifhV7v+tZ5yEINNRKln7UK/IPVM59P
yA9XXe8xbaKbb//lWTq/X9o3HcNyPN1wXEM3f71HlWlhVAShcU7thBWJwTzZeWoKcZQ0Ojs6qbc8
/fluf399rjJ113E8jydr61/uNmRoGPX9gKJYSMNUM2s0h9LJuV0qNu6fLyVv6NeV4hq2oXTDU57h
Wkr/9e4A4Gl0zLTxzJTJOLReEZora8Dx1pqLbDMgv4yCe1ydrZb0ZQwN8vo/fwBL/f4J6LCblmlY
lqmofn/9BF7pVO2sRwYmPimQcz9stkggIgAwzAXiSoM9NqR8yBAsVjTvmat2h8TNceVYOh3lZ2Wh
3LlENdQIBC2Xbw04pKtmzCzQT7oG4a2zvc1oxI9WXea3oUfYgxFjQ6FukevvnP5uHqOakpRUtVty
/ZCimI6pg902Qm3yGHsHMD5WpW0wmBga/Txh3vxgB3l3Ffr5crnoGsuiJXGgl6wSlKQtsN1/fkif
i+zLa7IA3LL6Xbaa/vU1AVhTcTu7wzlXWbg19CE/NG3eXzajxQSja8zo1q4VAhRdSMn+Njl19WLE
YbCthjYHBJRZztWfP5KswX//REQXzzZoGeq263iIbP362sbW6aooadrrmdbKo9c22YMba/l1ADwS
xGyGlF2PTMifL/rbc7CVj2KXabmubbnqt4DjdZ0ZN07UnSaPmYUnEquWBTJxvPHAXMy9ix9TUNNo
bqF2aQcvRGTJVwdNs9d//iRft6itK34QwIuHt72rHPn3f4uwRtDorq16+yb3IiXYUO/BiHXgwLWz
XP9nl7I817Icy8Ns1rVM52uQtRQaBlmCIV3oxu1uHmrAIWykXV5jUv7nS/0e61zQ2bxQgrnuQJ38
9a50SC+dM7b9GSYahyI+RhcoPrkPeSt2nVavb/58Pft/CD+OqTue6+uuYSnrywVTo2sbL3Txx5tn
yIpVEWUflWtU91FdwzMISAprr8X/I9/nQnjPG1gypmmGP9GojTauCz/PbrLmOmesdrIjmlNLFzn7
KKSnESxR/71Oi2Qzlvqy5p7TnkKombagqaztYjAvDezM3MGZMtW6duPoHNrIDIYDNL/AK23yi6kH
6tnn94Fjptfw7411GI49sBqrfHdrfTz5eRbA/2gweCqCumQFjBBumm70XgG7gcmZJkBC8wAnwPC6
N1SbP1RoNccZ6bju2M2zIb4o6etoZ6doxuU0JKvbcuzYOByjwvy91a35oxi97i9L2LB+28KWy0LR
dcDIyuVU/fVtV32KlLs/IH2Vz/5NYaftzWwX9gEIGCZZ1ozPHt54o32D4+43u+gZW7VZd5VWnWjI
OaH9UDthed+5k30VTm52ZBqElI8KmTVo1jSfNOpdmOmgceawXeBNqGgDV8n5y418CUUsdmU6JDmW
b/msWffLCdKlmpnPbuTe13N+LIvyyhuCh7aliem4zBDm4S9HljyXfw99bEgyAsvmD8fmzy/Hs58u
TsWB5Z7BAa3HrNUx1V1A5ali9eft8T/sDp+5EXvS9G1SgS8XKvXG8BJlo6QV4e/umpmXXqQ54HQj
NZAmsJf6EGSJfmt6AwqpLLa/RB7997SL1eH5ylcKGQiC/a8rBEtBu056zrykBN7mJVW77w1Ooaof
GsihboY3m+m4dwu9t101WDjm4G+Ash5Ekskomg34NJTph7lKQBJ1aO4tScFIxvUOkR/pH39+XL+v
Z9uEKsnzMjkdiChfPi2VeGtYU3ubTlZzZdbMqkFgZ+9/vsrvz8QnVTFIsekLW5768kyioW5SDZL8
2St9HVRKXNHE0nJrBJvqmS8UOGl6ESlvQSeE2cifL/5lqXt4kZkmsdl3bYo13f6SjKa27bcZpwHQ
QoNpSpUySguz+keaLvW6bJb8yq618i9HvS4b6N8XPLx1El/P9XTP4gD2v1wVJ8B+CILFvHaytNr5
0+DfWI2vHnQ+4R6pRdiAOe/ZsrIAKj9ae04UzFsYyvrP/+j22em6zulvcgraOvf65YMEdhr6La37
+9ptgeTMJ0pTP0zRztszEvjL4aQbv962XI3kW5nEFIdtbnyJK2Nf5WVQ58Y9b3Qdd6DdjT3V6BA9
SHthuB2Mfap92MM72r9/vs8vK/n/X9n0AONayuDk/3UlF4FDaVdOBriymSyUDBOej/pL6v8ljPmm
briQW8C6+J4JSfXLw8Sfx+tJJjJkwTKTUVKY4OXWpTs3N7TVn+/na14hC8hkBTlkTfxnfjlpEjsx
GWsuWDEW4/NY47CzmO6l6S7XCRC4v7y3L/flfV7MtClMfZsHqL6EAeyDl8QdU3Vt5ehsOVb62GCp
GYRQ1f98V183478u5Cv2BDWU5355gIwRmxnTVfWp1BP3r1kQfhtirJli7yF2w7/kvp/R/usuZPET
4yi4ueCX5ajgDJaI0alrM7QFw19FoNDUt76bHtmDd7HXXvYZtM7SfrB4CECgwKAOY5DAVvau9bzC
SdlaFcqldeNiled7+cXiTMfC0i4MMTezXYT7dB1kUhSePX1+c7PkSl/K78q0GAY4M/iAwB03Szp/
VIsNElkvXhqURhAJGUTViAQo3v75GX/dhPI2ZdmwEakPiX5f3ubIdEyDaxSdOwsS7ljiBjc0jb/t
vcBDWsVM5OkjpazsxDs6fA2jIWsQsfP9a3Ms+7/kGl8Wl2wazzMoQxxbUfT8diJmeAQqlAPu52EG
YOloIV2+YR2kmvGXPfNldcmVSPipMExd0Vr5DMr/VmFwji19PAfVHbjIqyUHzqlo5ynbhm4Fbyep
/lJjfkk2uJ7JqUYpw0Z1XZ7UrzFnBB+np65T3Kn2whNGO7LslLUXBoZ1TDiiv9ze7w+SOO579FWU
49i/pRb0P5sgMfX8ri9AqQyOB5Y9u9Wz8S+hVHe/3BgrCMSczVHNGtKR2/xyY05dxkzWOTOrMCw2
wWDfNbOtniAw6BdaYg3fgrRngCfdBXCv3VpvgvLdzhz9BR2wGUaPZe2WIA6uJ4V3AaSX8nJsURJw
HAeh6rSpNvNSG+c8dIY1aPtwWtXziDkj/F7hmFjPQaA0KP59DAZgTh6zORpew77I6LtPPowxvLQQ
4pnSSZgX2gBzvp7uAyTAV5Xt4U8LNvQmxMv4NKSQMPyxsk/FYI7rSAc3gTtMeGhh41/qTYnU8wT4
72LxNOcyGmMHsle/eBujDIDdd2mMxn+5jNRD44I4LzUL/WNlfTeTGK6UpRXHsqXhS04IZs9cyqvK
1gvaLXW3p+VgIryulrVhxQsEJrrAoz8mN9DycdRJa/y5sqm5JItEfS0JqluAUgnKSO341KEtvUIk
3r/vJ2uR8RPq0WHAgL1W6GWALfyhwdyNOsQU1HTWDTylA2VgSS0aoclys/jYH3SlxRyNDG/vLDOP
xfTBH/rYTtZhnx5qmkK35TDW91k+es/Mb5YXs/LEKirG6S42kZzQeQWZ07s/aWQld13Waxu7y2PG
zaQTDQKDVylwwgg+y1TcjEOD5F5LO9Oxq2arZ0xCQMviN551yeXcZsD6mg6RHbtlqFQCoMMhFEYB
zZldBUoUyGQ3ncOly1elZbo4xw70tmek6/zGLHcWHG8YNdYy3yLroe4iXZ9evLqLD3NWhievcr19
l8OEgJ/OoJC21iYAbXtRMAK/sj0rOlReMq57GMzbuU41XDbLbgXNqLtY6lr08dFbKRsOCVwhkcKd
B+PKsZrk2YlSCPXIDp6LMR/WCXzqA9baauO7Df5p8KbWI5S0ld84+dpKaDJVNK+3tQVyoi21cZ/2
HhLUPZ8KKjmo99LSUEHOmk0XLDgg+vkMKqJD0FgTcKiz6ICC7Zs/Hwvul+j4r03tK8P1DcMiKfxy
GC5tNffZyBBz1OflJQsbDUU4er8U9svJjzIDzGWVgQLtwq03Zd53TvH+MDZ6d8CynGlIs57zBqaL
bikMPbZdVq8UYkpQkKpN2owAZvNdbppot3RmdTnWk/nN8SpQBHVeo1hSYdsbdtWxqlN3oy8UtnOK
woLD0GM1+Et+8kftHtiveaxSr9umEYzWISxCpsDhdJVOfkAfAQRN31jBJeIR5iqpcmhtAbSomaxz
h/zs/Ng2iXvpz2gOztXo7NsGmfy2Qaun6roRmQgU4oNwctaLCxaXyrBGH10rdglSDK9DZzGocEN1
oRET1ro207fuUh2Mo4A2gMdjzOdP88tMLbBpvbJ6UjFRX9MMDcQw40bL19G3jrRqn/XIW8dmVT22
1hL85ST4PTmk/WvTR/Oko0dm8+vBY/8/zs6rt42kWcO/aIDJ4ZZZiSIpybJ9M3DayTnPrz9Paw+w
4pDgwJ+x2DWwF83u6a6urnpDJnuDo0JRC13zgKwDOGTHeS0ESUsy5m4DsS/OkyhxEziihSDunenr
LaZ/2bWDBLmkcDYhJMKqUNtFaLo/7SR/7Bu0DP0ufEtzKr6A1JZa4+czaePk5vvYuoYmQwGij2Y6
0zzOD0NVqhrFp6Go7KR4eGmsEsqm4sys67V7j2RRpRzGTNXpY2m0Y8nPmtx/Lr0EpKulRU/kZy6S
+Z27cxGVgqsjF9FCUsr6tRpwobh9RpUrEzVlhbeFbGuWDAP2/MOGtNFKBdj6kd6DkEsf670eq8J/
Ggwxdn4tgO5upWZ70SIM4ONt4u8KxnK3f8bVX0GRhosHkq02XYY26B3PYYn2bveMkfJQPvvlzBDa
lS0sCtIa6YWDfII82cI5OMEOqH52TIGTaIQSHzJ0R3e7jn+Meb4yrOeejoZZ8uDJ8nUXAC3rfjql
9Jjn25H+cZUf3TFEJhVXUWAYJAVIm9nf4CdXqI6jvcfPBjGhxZhvOqgLQG10yc0MFb5YeBdr+kNQ
mDOzugyxlGYN3VapOlAf/AjBnxJQRBdiE3xifMzRrchc/UMP+TX11Xbd58OpH4K7219KmbaC6Cnw
GLUsRaXhRvY72TCuX5t63nrlvmnQEmn8Htvesn0ZtRAnnApxFKvR3mgYaRuPcj+mgN729i+43Cum
ZvPmNhxVs1Tamuc71qDSn5Cy4nWUgZT1NGiq3fCjHQ19Zm2vPGvORxIVgE+Lq9hyBtrL7/eSHyKK
Vdf92g+hPCvIPQEISdQdfRUcSsdtDMb1WJi6D+bQG/DaLpK/rPqLZedwUGRUZFHWnOxeXEOGobXz
Yt9auMjBNGze+hD/lAZu2e31/SjBnYdfhqJvotLGoJE7rTlESlQpANH6fQfjjIRz6Sgvvoc4fC6t
mPBCK1GqcfYxKgW6gmgBXmhZ8gxXWreKR3fER6psZ8LUtW9OfVPXdMpbpjn9SbpqFmNa2sV+bJsR
mA2hqG1RFMJL5fbkL4MEKyxr3HIkLYY8DRJ2Y5LDBylu44GyC1NUqGVorH60Mg0wDf/DWDQMLbrm
NHWnY5lSOWC7NlR7JSusk++Z+tIusuEhl6JwLwOyn6klKWK/Tj6sLp6sXGicYIqU5/s5McJcGhyt
2kfWEB+KFp/e0c+AMzkZ76G0ADZlhlDmfKzJUDWCyRdDdIiRnlq6To9ohxo4u9K30/Xthbjyu8gu
NA40JTONBTn/XfSM8jq3qmrv5QBlR98u73gBztVmpjVhTpBJT1JXDMXhIOniKv50mr2kBz4kSeOe
aJ3Th7aEYlzwEI79k5nAxbZj6vejykPp9uyuhOjP4xoioH4aFx076t19MuxHdA5N0JPxjqwSN8Vq
o5hzt9yVMvDZLKfRMXdCcLVmOuxjM1COhh5YJMJPFi813FWNbHwMnED5kheZ8WwkTrkbVMuEqtHS
hb897WvLTf1XRdVGtgFmTAKWCxZdiY143HeqF29z29a/WLWSPqeewLPJhvskFwLsa8nGTEfkMqcy
uQ8BoiiiT2rr6vmC90Gg2JVVdXvVit6R5hVC4TEiPtAZhCNPGY7rvpgp/F0JUCbFTPTFVFTy1Omy
NxRQlCSIxv0A63ahDDZE1Gzv9DTpbi/rtYHoM+ksrcZRmQ5k0r6orXEc9inPf2jVQwAQvJtLK66c
SEvmetUooJFgTFu+plWGtaKm/d4LvUfA299GTdr99US4vS0a84oshpoc+pLmnB0marMPWwe9Wisw
xL1agfK1ft0e6dpkVMrMlgh7OtvufD+wtdG4bap6D9Ja2JQKNyyM677dHuXKzUH5nAimWyTUF4/d
JEc2WYLUu2/HPEFC6ldMW27ZScWBPXd7qGsToq5p0LUj5eOSPp9QaQyWWiHQuw+kpoDKra95kEUz
G+3K+QXG4qA0Rg+N7u1k1cIwLyQZLZZ9mNp3jk5XM/EgKzS06eGbBOtaQ7DG7tOZPOfq3Ayemjwy
AVRMt0WdIwRnl0W1r2PgmuAnhyW8smpmBa99LDrR9Gw5SDw0J5PT/NSUUqXu9i6d8Pu69tu1qg3Y
zJby7wY648wFd9Gj5e4R7QDyClUBJTKt22pja+mFVeJy0Kjd7wZLvl9VOWQbRY0MXN+oqUmVq/8w
Kr9ZphniSatINuQ7ySiajdSn6TdMZZKv2MOlSxDD7p0d2yCGJB7lmNQhLzB3jUzWR3xv2nekP1yX
tNGnv1cq46YApWu9gJ2uk/xX3H3RID/lfTJzNqfPCTGSqbLNePsRDexpTmJ4UhuVbW2+lB2SOC76
/E9ak24yVCJdlSoZtj76sxIc//4EsclMooImQtDkBKkOTOyuL5t9rIXYumB1B004WN0e5EqotoDp
kNXwHJG16THNQx0adeHV+9orj/gJPlfSSU/a0/8wis3nosxGJjkFiGiZilxGHbf7Am4AL9U4/RJ5
M7Ht6kzYu2C66N0D4DgPOGrT+UhEetUe/sWA1tUwrPWwo07fW+bM5T3ZeRReTOKnzFRMHejYtHdD
s1zP84HzX9UKog2d8T32kM1UIRrYgT3Xv7kWbSj2GoQCm5eVPYkDraqORgq7fe84QY2rCQr+f5Q2
y5a3v9GVSdEbIoyCElMNexpL6QfW8EqLbi9xsUJMvkcM2kOBVRit3R7pyoQYybF5JFJ4vUCjuKbv
o5+htTjQfoFpixLt32+Fj9RK9Im5Uaf1oiYIKkkHXLX3tfJdPMQsOUc42JrJDq6uGIeHty4cCVA8
5zuOD1YGPrD3PSUF2hwdspluW/0ZBStEQd369qpdG+1zxjjZBoXX0bjt7W5fG5l776PHIgGuCmr5
HvkNc6YsrlwbjRnRL1WAiVw85S3NghHWtdXe9lJtr1t5tHadJjuOddiB1Ojite/8KZSCp1CN7JEP
PfYpysfyZ4x63kaqemEKKWtrzCqkhR804de/Xw1LI4U2HIp+AErO175HIxb6Pu/StjDA4inW1i4w
3CpxvvbnWsfiO54/SS2DREbUH0FSGJZ6PlaYWq5dY7O6F2Z9ct9uXQ+MuuVuSbXfW7udyS4uAxnD
sX8V+sNkGB/39Ke3mAZqIi1cKnz0g5GWtLz8HuiAsvZVby6/nd5sRLKzsabg236oqlovpR4zy+AN
mw96eYZ27BFnVFpvE5qI1so5nhSW8hAM0syt8PG8miysyUuf2xvQINBB8Uj6NNMh8PqgHhKo0a2C
oECXvShmgG4oeIiVW4AfoMSDXWIJIWVMFfihNVJ2doRkhvmomum+FO+YUg3xvva3cMlQsPCL3y10
z7XEWnmBUWGZSEdDrqrnuM6zNSwkvHcshKSlzHpGAOlbo/QQZpvklFbGVoM3XqVY2reJ/S0xrAcL
Qd5gBCwLkqW23MeBmqmA6ZtxQrW9+CKjZL8B5XCMa3NlDCFS+pL0tS30BzXNXq2hlpegHGPsb5Bi
9UiZ0MX4qpnSgxAoNGv1TW7qPW3jXVxrkGKtfhu0yZPUZU84KLyZsrcbYpMXcqEhTl+9mmw+3de3
dSo/2DaSb4YZ35MZgdGgJ738kGH04mMMxD6xUc7D4koPqj8wv5+EUpzS6w+3j+HlXnUAbVNh5bkH
tmD6BSMjhnSuGs0Twr7UxFnX2Zr4ZY5P6gMYj72qqebFbZEYvZZqhc0QjpGvA7/5NjrS19qq81Ud
yS+uWnxJBsmcuQ2v1Ci43kEygM8gvIDTPN+bca0jcsBT6Ym796ArGQ7BneevMys+ARdCAheKkoy1
Xyk6EO2o1dtaTr25X3E5ea4vgakSxTewc5MTYjR1kKJ2Hh+tqj0MXr3L3eFuLCD7euYdCg7roGtp
zsJQLgfvnyinzN8Yr27fP+alf0QVAmROkxeIgAR4bvm/bn/9y4tc/DpgNVwHBtFR7I5P5zcq0oTM
2RkQKkV/PkgO9OZebg9xeQ+dDyH+/6ch4D35FXDfYd/YwrnOar+TbuPOdHuUaxOBvAJRhrePSlHm
fJRKo0hLQbHfO0O6lJpkYWib2yNcHhT6HppMMwLsyJUnRO+XY92o7V5XW8SRf4qSyEAj4vYoV+K5
Y2BaDtLQ5JMo04IWhnVlDgFHORjab9uQ0LdC8nffYIULh5Ie5M+ultatpsyMK7bheSA/H3bylZSo
RdMHDaCDlEWdhdEz7pnoPxmbVO6jp9Ftm4cmb7SvNh3kA7rjs0HCvOz4UAXg+4Fv5qK2NfGFP+0T
d0TM3vKi/klFMeI0uBrRbqiDDShX6YBZJDR9cWQG1aXQ5qiQ/5EB8PadbWv3SpgHKzIp5EsdCZ+Y
WDXcuy5HaG/RlugHVKY2IP7R5hoUn+Znads1+rtSHqJjokQPeEFJr1Ka9yutbvtfNqKzX7W0Tn/C
REXWNWUggHCW9IpZwvgMF6LZF4rvYK9WIsycA3oIamqtCkVrYjm9THds2p+SntM50bv4fuAts7L6
iGYVHEyEW1L4uGpXKSe1ddrnXvOLN6Meq3t+p/4Mnwz0EGKhG1Q2YX3WNTmSg3x2qxDSUNzWwd0J
dS29K4rXme1nXfkMXOO2owNn1+BjTCJCTyjPKIwYT07lIAXcK/CGkj8J6BbP4feWzlFpSjjjmbrV
ggoF/+y3WXYtxZoS45tqLQtJigCsUghOf2m27VdsTj1UWEs0Ja32XraGEtxFjvJXK4H2CnH96qGI
UtV8inNImXp/koekBjNTOYtYr74nKuKnVkvjmBt52/po0zTQJiCJFrjVeAGqFkb+kPcoI8UIeyz8
uFgpXfRPGtNAVovhu9OOygavLEyb3KhDA8NMtrqGGLxacuPltYWHWS+jFWXCC7WLpWsm/N722HUQ
qnxfcxdGUaHZ5NXoi4UKpeYG/wu0kxQU2Szjp+bGyp2OyP6qcnR/Y9nwtTXMeK02+i3F8k+n1dF0
HO8Ht1+5gbE2rPLNc1r/rq7aFl1k1P2trsE/hw2CVzAK/NV3tO+oucTRayULZzg5HEUGEi7DOkTW
fnRwic/ucDfd27l656rN0jbwpUbz4liqnbQIwnErj9W4LSUHZe74QTalH6GtH7s6/WUV6PgW+lOK
Wmk84CfWafYTKHVBQ4al7NjPcZwf7MLa45XyFVIpQhJJ9GK5/aFA3qofrB2lpYfM11dtULy6abs3
7PiUGSNmxOmjbMTbhiE920MM21S2tozaDA48cBxfW02707oA3vbwy4HLC0D2TrcwWI+ct1Aa27Wp
OAEKfehYtuBk0B3d4da+t81+2wmacmu+5rFZL1B4Qc4zDO9shI1qCc6MRROcDdas3NButgXFHpxv
8DTIAkSmjE7CEJVOJtIl0SrRMxRI8VoJ3HJ7+wBdiaPcDSAAgMeDApgWFtjqcuBZDqKFxsamS7uo
5Ucrw5QxROsJiytzdL6hEjqXZVw5tVRogTZS4yIhn1Ya8fDx0qKPuqe4UfON4hkoDTce1kuF6z7g
LYAWLZalvOVQS+zV0gdehrbK7alfZjq8eSwB8KB36lzw4PwwSgceo8pTGTtImg+l/+QbWvAlq8v2
sR1L4xEP0Oy+8cb0y+2RxeU0ubxoVVDygONML2jacyvNMs6CoO6fuCxFzcNfgWCZvaEuH5FcUP+N
Mu2wWeTkPRSf7qmxsiN/OaZN9aK7zWOs2VsUCmbexx9g1E+z+qCWyOg6sJ9IaS4IcXYBTieg5saZ
VbZZFfJoKleRI78MalgRYKINSON1iUIxAkF7x9TWZuTea9LcE3OypcXvYC9r4D4g5lkXoNlKVx3d
zBRih4Erk6PGX9BxydCOipeeQuGeAfvUBxKC8dXt7zpNhv4dGgo7ird8XIBL5zlBAyhlrCNVPoDZ
Hde2HXirwM7RtfKjYkXdnVpxq5Q7Xy+GN+S83GVlNN769o+Y5H0fvwGmCXtapZJ7wXhpoJujOT3y
pk6PkV6sNR9y/yDP5F/XRmHv6hRqwF1QLz6fKV2BEjU2HAsNp3z2MvcpGpGNG+Jw5pBOjoqYDSBo
UPpQUgFeTFtusS/jO1BKxRH5Rozmndr/WuSInBRNpW1K06pmoORX5nU2nvg9n7M63dOr2Hes4yAB
gw0LRB+5TsZG12YWcPIA+JgY2CTbppsgGHmTUl6HBQK41EE+mk29Gkcdhdr++1/vBMj/gGNkne7r
BTwkN3w7SVAMO6i5th+M/ahlD5oyA5+4ctrYaKK0qkJj5AqZLJhK0utjMnYcomohu4+JVeLvif+P
F31IblDswGOtmFm9a6OK/gGdWB7KPAYno+ZeZNipS9gGY5NEkr4YS/1X3kq/o6J9rBr5yRjJfKO5
yvgkpoqvRiEeFKZoNZNyTg54ZSg5qEvATlZm/NMH+ZYdS8adN/9UhfwL77hxd/sbTqsC/45IKAHo
xGP8oufUuKMDyFFKDiSpdxqWg33krRD+ubcTaztU+b2fd8HKwWy5H8ONMBi4/QOuHEDTotIiojpl
Z3VyIEY78OMB4b5D5Nb035Bx22F1WW+tqg7orERd/XJ7wCm+7N8Zfxpx8m1rQy5kTDqMQ6+h+esF
mwo3ixqdl1y4OkvjIg0fCv89owoLQ2FECe72D7gSAs5mPPnGddaRqzmczN5D4cVUVlIQfeFSmbks
rgQAhiF0ivtIvyCsl4ZCUqK08jGKR/ep9rFm1FzJvbs9mUmS8/+L+d8ok8/nlp2fhx2TUaxxZ5h4
Yu6EvpuKYzqqykM5Vz+6ul2AIALK07kfpveCk1RNJndxf6g7TAzJAh5lue0W7OI3te1mDse1wUjf
ZANwGmIxzuRLqVDfE512/CHRxr3UKz9iFYMxM9KW0Jzebi/klZMvYAXU4mXg1wTt84hT6Gnb4XVp
HPwcQQ8riChcW9mvFsbCIuRRjlnfXPwWP3+SUJGeggOxQSCDzRUb9dNdZMgBWKQ68NmI1S7DEqge
4y9hhWSHpfF4DHLveYy711zS//riYJYOOCEq5IIwNpmr1bq5pIxleTQN9IntYBXI/2TtHLPycnoC
eMz9/m+be4pvKyNyNJa1O1WtLWgFjzC8HirJfanRWgxSHciw8qD7c0DZyw95Pqw4MZ9W1U+Lxk+Q
qDkaaSVMUd+6WFpT4lMDTHYKdXN721yfJBQBg2YOu2eylEmFZp7RJd2Ja+y+jQdEChENHYbgXs7S
jaV2S7kpTlnYzByN67MEHA4cF7axPjn3fQ7hQsGn9xgV/teuM/9Aun5EpuZO841nNZgDLFyeRPGE
BBRHzdGhdjzJAqoKMYa+VdqT15bfQ7y+sCzJEYco79MMO4jba3oZOanOo/wAypnHxgUGJ+0bnH1q
pz0pQeMsdHqRC1Obo6tfyeXPRxG/4tM+aaM2ovDptqfKjqHGA75wtF+j1uy0Im0Wjlk+oph1VwTG
mzGMM3fgZdRmbAj6MEdtIKDTMjciFhR+mhob0SFGTi/cFFWyUfuvZZa/E2c2vYNO2+1FvbZRBYgB
cWbAJwSc8+k6rp5EQB3iYwZNs5Xa90HXf+Mr/4TTwYlUfxME/kNUON9uDztt+3JBMVX+IYSLavUU
uVdJvdyjQpQcpeJVHngSuXjX0Q0rf6mN6a+N8d0wUFXknhxRmaNrs6yyp8BEJjf60TbFdyxx5l5Q
VzazSLYAZ4L3Uchuz5fCKNxwyFq3PmG3mH6TUlU5IZm1N9OxWGiZH84kAleOqmk4JIpAfagmf2id
fNpo4G3KPlY8+Sh1Ls51fzpehiuvwe8q7Ht4Tn+p/yNW/Gy8yfRkSmqUxDr5SDERJxE8eWYZstdW
EJAC0QeKG5WVSThQ9ACXj7BvTnZckrgprYqvfIXrJSjXhS7NPEHEDz6/JynDc0uZFuISIhM4/15u
G9tyHObNKepDG+oDtVY5CbC+KbFTvL1drw6liKI/2T/bdhLOycXbwgmS5pS3fgLz1YgNFARdSvgo
ubUzoJ8rUYDCFMwGVaA0KSiczyuNorzR0Wg9lalbLlXJQVc1V7KNgXE1amOyj3KcFB2HvDX++ftp
klaJBx0fj4hwPrKUW5KkdUp9Cqtmr4TmLjedQ6VYf/3Y5puxirQaLYAHU9QMKn9GpcDhONVekCDb
rps4AaFw+MOKNG17e0rXtiSvNoZBhECgjs6nNGp54up1X58QvJEXoxbTOE6Tg1PDqxrzX7cHu3ak
P040iHoLIN9k/dQ+ZLhSKU+lbf6UM3iRiIohMv6t63HvDePxf9iXIjFlOFGNQT7ifHaBq3RxnhrV
yWiwFepMOYUiLX/hfrT/+gSIZzelNaEloFABOh8phy1t4JfrnzCa0qC+SR6gzDDBDDwYZ4a63P/n
Q4lP+ikwRsjEGSUl1GNvo9cduDu9ekq8H3S/HnnGBHo8M97lV6MIrgJSFnGYBvwkMFqjXFi50qkH
M8FrFQVclG8l3EP05msXNDOYm2uD0bJCgpL6jEwN43xyIcGsRmE3O2W++wOf0l2atz/b3sGpBdmy
hSeXy9t78jJ0gSYF+YJkCiQAmpbnAxZVg2OyQ+gyavTji/CHLYU77Ghm8BmXH41rjDsGZCcYT2pC
58MoqenpNRDGQ5lb2qtmROY36hrlxqjj6EGX236HDA4Fb3MoD7cneGVk6qtUoAVNVtQ+z0cOzdoD
E2PgSGKi2i8UTejN7dum/pbDmnENa5up6V+/lGhDQ+XmnUT3DH3D8zHNaDCRhlSrEy3mZlVCG1ng
7d2vex2X79vTEwfr/JYTnABomhQGeH5OXxJFI4MLoah/qOXkz5BlpyGPXm4PMaVC8dlg9orqPYVd
ylzTIJlWKYgT+NOHUI0e5fxP7cAoH7S1cBaI1J0rB0vwamtPbSH9Z9taHd4+CLBK/XfwiH9/CAgt
TrcoAE/hEb0/ZEOdNdEx1SPttY06/BFsAtrt+YodMV1SiByESzoFCqDuyddTu07usyw6FhUGWHo6
fM3LDK4eplBIY3hBRCtq3OplUs1EmsuzCGOcop4GsxiJsilooulVjOn0rjyheeCu69QdV0rjHBK3
cWaO48W1R05NYg3emr9QvZts0BgqYl6Ho3Rwxk2hVEwqW1ppeDd29vb2Yl7MiQEoWZGGcfQINZP4
MoZ12+WF4x5MCz3qBgj5VtPQNFaCTv37oXTKIvQ26HIo2nT5qipREhh6+kFFufSoNRpuwmQXX3VP
Vte3Z3Vl/ThvJtkebxQSkElQsXM7p+VlRkcpMN9jFzsNyPfAVLfUT95vD3VZ+OTdDPCLxxf5CbWm
ybcqTGv0tdBUXiIlWMuhsvW6eJs5410O/KK3uicUY9dE16csNN4b7KO9rJ3JyC5OBD8BDCiiBpDO
QUyLj/zpyqX5IUUOdZcXCGKdZy2dxLmvdGMrRuzQDIs2uSLPLPFl41CEbdIXSiQqZPtp8cB2g7jL
jKJ7GbpAX9WVjIa9HslL007adRwjBuLRgl9meZxuM2nwDgIB916XabxzLLdbedbw97kHhRM0Esl+
+ReA5ElosFxXzTqvrF7Crqo3cd43GzOuoifPsd1vQZt6ezjPGOAWmFzNBIeLQC8KRQ7PJl5PGi3y
yZZTImA5MWAc4J7ti6lRQnHk3cxWE4fxLPKdj6FNnkyhnDpGgxbkS4J0ELYHa9Djd7Hur0FE7lSr
xK0cimvOfxscK7QKn3p9XZbpz9u/4/J08bChV8vFRgn84qUd4AduY0pUveQe2Akn+4naj4+7U3gs
8mjmSrmMT4xFr90GtiEoNZOtHemyO1C5ypG/Gpey6T9bCMO6Yz4TcMUhna4sX47+L0NcdoiIIR1M
Zb5eIXicEGv1TW2k6s6KeWkEwaAukjL2ZwLitSNEzspeEaqOMComoSOozCKxMzV/MSO4u236IDXy
c2f2wTqNsbIn532Ww/Q9R1k/KbEIcd1tEo5YyRrNzJ16bfeK7BmVECqeFwdn9N1O6Qs7fwlBRS06
mH92Ucx8yutr/N8Y6nmUahvUVSLfydk21clDSx+3sCVSJIcWD3pXnZP6vbpLP01pcrP5LSqHvavl
L64V48ERvFYqFpccDqizM0/+q6vHriGlRN4WJOv5zBAEr41ElTmXZls/IayFCHTepqfbx+76dvlv
mA9Q3acw3zgejVVUu0/+EC1LHN309LXy31P1jx6UeF+3qwABnjZdWlGwgHe/Mstsdfs3XD2On37C
JMDa6FSBLyryF1vF7Q2hWL3A2iocZrbKR/Fnch55qdKzMehighOcrGiCVnHSW37xktQ0qMdg9B8d
N9YeGoNSlKfZFWJIfSgMtJBAkkB/VbmV33k9NglDUtUPvRXoSwlNRGhdKS1tWj0ISxs4QoaDu6n0
UlvZ+IDN/OzLTJwQQr4PpF4Ekwu18DYICGR0m1/aJF+iiaW7v013T/d1AevPT+6UeI19erk2k33L
ORuKOZG7K5ueH2CIhjfCl5RMznciqX2W4NxFHPPi90xWH0Zb2dhljUlarL7e3gtXdr0jMMSw4ulz
kXecjxX3UHdJYmuUqj1zqUnZNvXUuRLJ5YRoERLg2QOi5zotkZRpE1qZndUvwWjZi0BF+9HMUP6y
pYc4kze3Z3TxFhUPYJU/AGBp2k9TGrloVK/qw5pdp1VrVyrKVRghqtOYUb/mEYaclW/6T7rqj399
roBeIXaLLBAtEmTez9cyIq3hmZtULwGN8VZ/M2RtYcTDzPyuRBCB8BJSN7wZMbeY3KaKS9W6xeHj
RQ7wl7WxV0r2mPeAqVop3heNM6M0SJ40d1L201a+tP5c9/BjIucHm1/A4UCRhdfNBXuwTFF8VHq+
Z9aop6b3jmNQIHObrofE2JpYFHlOsQ5SaR0V2Q93HB8kHxHQOlqGkb6Lq3iXpSikKeXM/X8Z11TE
S2AoiJKA0NU4X/9EsWuT2hHnJoy/G1l9bzTyyhtwY7u9wy77UxwXOKcsP0SNy/eWi/lEEQDte9FD
r14Nvb+X3YNI24vuNbSH98py7kvV2NDavD3y5WnlnUfDhhcV6rvG9G2eVZIdFnlZvqRpg61vKxuv
EIeL99ujXJ4gHq3Qb0gKNdqX07htlb7egt8pX9QyQwY9MYfxOcYVdmsOgbBiHLK7FsGBjYfgzvL2
0FeCL2MT+shgqEDSmDr/hhF+WGam8TwvdKDsgfyW9drOdr0V1fI/jab+qJXwu5Orh9glNCMWth/H
Epdod4v+3cvtH3MZtsRvwOHEQTCEF9LkoCWdEjVN18UvqrIdK//eDdNdOnAnNMFMVuCItOn8RImh
LEtsJ5Z9mnzUmZOXXa6PpygPlEf6xzo0PAwhuZWRF6RW+WxUnrwtlFj/x/NLKbgLcGXG+9w3s28S
aicbrx70/dhYwa9uFL64eo+fzyaKrW4jpQLdbcqDs3XwgEIVy9LLzeha1tZplHYb4Gi/SmMXC0F7
SLAnR9FI0ai8dMJuW2+Cbk8CPCyHBIdY+GxV9JDVQsGwxr5RXvRaaW7zvGw3PcHqGVnoYttmarJV
TDhwleda3qLEh/NHhiPK78KBEtC4xfCVeWjjysucTay+WZgGlBYKnvE4LscwbsNF5uOdYKZesgz8
ynyBJdl86fwKC3nfr/kmRbAykkG56+SmWg8qDfe+tKrfVhT695IS5O9x1CAO5zv4P3tK+VITubH+
BUIieQ085DTJFoFlBzi72CG+GKr5KKWdFS5MjLtXbaX5bzmVsJfEkfGb9EDLbgbLqe/MNFaWOQT0
gDah5ryWrmccRz3070bJHxelEbYbMgyYJ34Sfb+9JS9CHMgeqhRcbZSvaTdMtmSORoWv+G58wmTN
bJoUkDrG7Ek3dw4vihGMA4Wf2xMQ/aVkep4UpukPo3kqrHdMiT1oDSmOMcmwRi5+Ecr2vSVX+JFV
7ZzQw+XlgvYgdi20i4SeCHFkEgGsOKoTnOiOgV0bS60yzU0m18WuNDnyi6Trrb1i9cp9hh7sRu86
5U4NG28l2S0MyTDD93OsBkzlsCTXgZMvUYf72YItnbkErnwJB/STyX0Pjhxm7fnPtPIOY8+u0U6l
7j+WUXrIFeNPEswVwaYRnxK28SHXYKNBILQbzofpIpTl4rCJD16nYs7uadEGGHjxl5mLGEVouYlG
Fhy/aaRrJY5BlarxoTHfq2YnDOSGn7d37kWJ7WMMEk1qO4qA3U6/a5wZiZV72bHA+bimurEzmq/C
t95Jn0ZDXcq1tzPo5qphh5banIza5Z1GLRupNu5O0dCdtgX12B/kCoOfE+FrieSi1X51y59KpC+G
vHyT0pkrVFxT5/H8fDjxWT+98hDh8ys9l9zTEDtHvVfyRSnvYeUQFGr7oSntmXvz4rzSWVXpUOA2
RjOXovr5eFZJh6JK9fg06v2qLpMfmfOMrV/dufs6xIElERYEtz/o1SHREOHSIiBdUHXNWMn7XEzR
1NIVQCM70ZeW7d/5TYeJ34/WDx99adbSSkxksrAiLeHEIcVBc2IyUVxbQk1SfXRLNKvZYI04rCix
NzzSoieES5fUeFdNGLzzNqBwGwbhBmsX/S+PCzpXH5e0YaJADgpycigHKqSWXPMjnBZ/8xD/U0eN
jpZQEr69xlcyTSF2BAIfxgo59xQPQ+7cOVxP7klCGq/SXyl5rm1nfIRLv9F8jKyUYlzaCIFjfXp7
aPNa5OEJDPDIxpHkYqVL5Jx1WPbxoYi9ZjUmSbSMNDV+1qpcXvq91eL7BunNizC0dZzYfM7bFkhL
avxDnoP3bgflLi81NMkLpd+2sSbYbGb2mNSFc0r9nrYWRucrO1Hjd4yhG7KewNgoQ6s/jOmgwkxq
KhuIGcBLp2uwga5KE6X00UQEXEoWbqvk3yw/Me/SZPCfO6uvl06N4kyiI9sc6+3BT/GTqdp+uPPl
1lnLQdOuI6l2Vj0agwtdH/KdpgKP91siUJ9Ri16ojTsgXoZ7cdI57hqFvnqLbaC5SGwY6JrjvY1D
gJW0a+orXWrzLS8+c2WFOkxANMV3XV56q7HTJHoHWfuXMYUAytkmgvGHe366F5rGzcs0iWnrGJW1
KwY0maNsUFEHT4qV5zZIoae+OXPKr+wCkfya+KbQnUSZ5jywZH7qqPQZodXU+Q/dyi2Ef/uZiV0k
/cwMqA3VfiHvxl6b3KXocZgYjab5MR4kFRGHEvnxKFCWaUs0Q4E6geg+6uPCDbAYtGVJ3hkGjLWw
sSV8BvNmF1S9tqQXbM0c9Guz//zDxAvhUxinpJWKVkR0GIXtepSMEAJVyli3j9o0lRBXhYEGMF08
quMXvi1JK+VVPKTS0SSdwqi7Vx5VOwieBi+a4/R83OSf4yfcCUKfgNc5CmWfqdKBXDbo0XVJcNDb
vF8OgYzVdlEXVP7jSkg6OM2DrNU5xo7DP7k2/vJ1/KncJk2fVdnVNokf6Y+1oQT7oCqKjZ95FOwG
tcVyNZDeJMvqdjI58S5qR2njQt3hnm++a6mlr0qrK5cVDgCvUtsmz7bV1a9IaXtLO0eCKFV05MT1
GJdv7NE21D/iJaV1e2Y7iw82mT5OXzjkcHXQPJyeoQKkTuPLXnFINWyCi+okhQkmJ9qXNnFn6skX
Q33A8IX9CFH00uWUN0RhGMhKPOuwvvdSbo/fTYysXqs4SZ9IHKuZ6sd0rwJYBRuHbKFM9QPZrclJ
HeJU6RI5sfbS0Gjfixi75gRntS+39+o0sRGjCNAYmAtqLRdZnPF/lJ3ZctxIlqZfpa3uUYN9MZvp
C2yxcSdFSryBUZSExQGHY1+efr7Iqm7rVJVVzZhVlqWSCiIiAHc/5z//Mvh+kQekZVXuEtVFl4qp
iOEcxp6uKHSmf+dV+vva+Nv1yDJjjVz5xr8NAIJM6b1Rzigo6Tr9pUlXZ741yvbf3Czr97v1x3WA
VggVpMP6By07RrReqQviOmh3FRKqzpNX49cguOmLeqA73qQMG9zw4l6zR1IyC/dJruYQwUKZYx7h
MvTbgkPHm0TalSj+B03PjmJqgxM6SPfR1PriZpEceaHry+C8qKK5JynNfPb6Wd5muRguipR0cxT7
g040yJGYk/zNyks29t7N1Ctdu/02Ojs2/AiPOI2nzrl1C3v9N7DH796AVwu6K1GP7wI6CgPRay39
P3a91Vt7s7aEetTxGb5kwm5TsQlik62RHAeTvPk1N73bTjQ2wxIniydzMI7g9ONtZuv7WckRFu3s
G5gUbOYtCOwcdrMuzthvc77+6wfynzz2CE153pEqIub5/QFZiAoxFryrHgfPF/fbnotoN2b/+K+v
8g+gK88HrHfOITgxXM++rov/8Z24FfFA9eL1j33vHKRFshEM8qdx6Z/XKo+8Fam6EjER2uQK74nj
oOHutPJp371/s8z/2d0BBGRHuaYvsth/W+eGtTQuYbPu3dYTKheNm58RJ+IGkA8lOUMD+I2Byshe
5RFcf9mQrpg5S6crb4jq4d6Rlx6DrqlX5AE+cAXG8xN2Nu97ULffgi7DkuBff3n/eIvA46+w7FVs
BbD32xp2V6eplAgUzk/F19ybHozCSv71JX5vRnhkKYgYYjgAF9dO6M+3pzKqyQjEph5zq7K/Z4vT
JUEpmlgR95120ts/8w4pm+FMbjya4/Jv2q9/aG7/uL5nsnfg48yu+NtHxKZh6txlVI8LGwF+/GTC
j+LcV33S1Gu4Bv6B6HEfraRHyYzdWvr///GvsAnjB453lsKfP74bNDClJAXU6I9FRMpWGbrTiq2D
eYddy3vRo7leSfiRpR7/6yv/008OZMAHRyl89Ub+86W1nHyTSl/U46D3w+1giyppSYW7bNROR80n
1ZACvw2hW0wntgT2U83bkqmXVtxhJPG3L+J//SnDfPgj0/yzVVtf5sX42x//87b87Ik0+zX+7+vL
/vuv/flF//nSNvzv97/yp1fwi/9+4fhj/PjTHxI5YhHzOP3st6efA437f8WsX//m/+sP/+PnH7/l
ZVM//89fPlscWq6/DRqY/Mvff/RHLjvf6H+nuF9//d9/dvfR8LKo+Anc/PH7C35+DCOZ7f5fr7AR
xLA/Mif/oFAtP//4iflX6m0DjbofMOSkrfjLf0isowpS4Y2/QgeCqME08A/ZN8/y0E7XH9n+X1lf
VKoGqioLPoX3l//63A9/q7L+di/+edw8WprfqglYayAWvD3GxOilWMB/fnj2duWtVb6MumJG2Yck
yxilvCwDE+FR+adlqFTqNjpsDr16bIe3ZmDkoJfznihrKqPC35FQtAJ/Dt8+5Y1NlPWWvZpGI07j
GCScsc+jxgm1FyVMcEj1uogyR5dfxZMTLJ/O1BpnZNKPvOCiN9XJG8n7c64iauGbl3yU3bGz62hu
fSd0tY61q5svfb/FhiGyCGq0NVVF3Pr6x0QSWmTZKFZrF+MyHb0ssQURmcFz2NvSDyervJ/7wnmS
OgY5psKeR/O7WMvqPtpWme6YqvhKzffe3i5X6OIsIQqEqxBPO1LcSHjNpRa9F3ruUBzcAWzbQ4oV
Lmq489S4hnV5aWwT1sI0XuDluelY50QMB4QG6Rl4ugoKAp4CQZTPan3NhR/njndGivOLkK3pPKn6
LTOw6AkWfMSG4hdcv6+jMs3DQtMdmYSdCRnEuUmywozhQOcEt8FKF4YpYpKNvRlLxpFY1yY1xgRR
Z3lJsC0BM4v9e1VrbwwU0A8TN4i25jzoWxKYsiTid/na184xs1MhfxbVYh8qw1XRlltxMQBuW0Gz
xH6uYITLuGyNU7ZU55JeKmrk9GUQZCO167vtnLbA/eBRc8K5ECkmUPWlWXEVktUQB1u/oNogNymX
W9pk/jffngty2gViptx6zBZmd33zLiz8pNvHWhjPZSnw2RMmNjy1/D75ePO70niqlmkOzXYI15Zk
xD6o1lDu9ZAG+PVIigd8NdQKaFHNuCYP902lNek4l3D0Sz70Gjw6e4nEij43Jp/kmAV3ZbV96Qfz
qMkmxyZI7JFoq/NokG7ANzxfGmuO5sYlMrixg8PSkXPkwDjgNFMJkGro2trP1kV8Y577cXnLaRLC
YK7M0KTfKPezjm8m4MR8q8b8u5TFza758jQtoCJZtkVa0emht+bfVD25UWXvALCKbxuTrzubqa7T
rbc5YTtB3iI8d5ZoUVhV+dZ8W7jDr93K7zLHPi5+KvQ8O1lmJHOvPG5rmxO0or6qnQyJql6zeGSV
N5YdbTpWS3ipOiGQAAljux/pGiQO8j0Szrb3TRpVODG2h4xgt+HQlceOf3QxqxQg6tSNVXDDYRt2
E4NdV9cwGQIJsSvzNd+ymzl3bqZ5D5vV99J6q5KJIWPSbuwMBDCvqZwdPay2rg534b2hLTMic3Tv
d9Vf8kXdwp6K8m4QsG/I5x2ko0Vm7ZeRU7IBNB3mjpazVAlVc504hVbFhY+liVmYiVZetDwjrO9H
7RT9yRqcSJU8Tr2AuZhXY9L6O9/J5pKruRsUyuPjlo1WWJzn3jPSYi1UtKvgRspZJqVHkpR2466N
dpevN7mujNuqms6DOQ0IB8TZtdYm0dDqx0bbYNVtPWeLbR3L8mVkz4NK6OJYaGB1tGeJnU86QYHO
GG2T/zwHwXTA2SNH7EBeimZJdVhMqc5VP53LZZjBVgodk8OgwkQLNkhWXQw52dHuYTNFtXjWt6UK
zb7248zb7psGn9Su3qJAb1LwGi3Epv8IxkBYVBUybfig6MgOU5sn1brfs4r3GIvVk0WbEXqaFYQD
nArsuAq0zlS2+MeSGZQN0+setHZUOy/S68fIa/zPWVdYeQZwVfS9TIL5OKopzK83xfOzOfTt+rOy
ti9rtjwZhN4z4mtBUrSMNHHiTs/2Xd/bYWYbD8oJ7ixr/bRK3HFmc9ETnH21Fz3HU3R+6TesTXBE
nR9qNab66IiLM5t3mPq1B9uafjRN4yTzHIjLtmFWOq0SfBD3xbAfpBsFK/vUPC9fUJWBVBr4qYpe
SzqL3FS2wSqyvSaIvZd2QJXHEtBAVXumV95EXDZxU7t7M0/GRKrJ/GhiTATZAmuy3r4RwF2J5xT3
+oYj5k7CoLWw887S3fG4q39My7yf9r2L8tyY06Cysbhq1os7mJx64xSZthpPXRuUuJ7ZRmQs3hbb
/H+q6pzR3uJqR/ISf1YTWYBVNZPYyOA/2r/xXFA4ul5zP5vFMS8s/6gN6r5fsz5urO7Jn8kgGzwr
qeiEYXjsmLrdU/KTwkQ1mBDZ+aVkT5yEnx2qpepOIzvaOhnnVSOdsEBb5C3LezmYqaORDrsMJEYW
dJ7hVir7UFQ4nq3TEo/tsEWylKzjvnXDqlz3CJuxgxfsv/Rh+dBwjo3o4RK65qd+se81BhIpAvhT
NhZ+ojrvowmcLfRn7uJWq4thTTeincUR4n9Q5vtBmy9V7eBaXleH0kdnbBWnxp7fK+3XGlgP+Mt1
0VpiMk5ow7PrjidZB4gPB+eMnWCHfZ//2mKJGLa1Ec5TkR0Nt3hiTijTqeFZ14wjKVhObLdmHS82
Y31HVOKm3Leja+bLs6ecl7Yv3GidYfx5VWYfkR+b4bB7II9bD87bR9Zo7Onuz1bYZ6N9YWfGrWsZ
SWcbmovYx+U+c1gKlbPHlS+cj9LzEreavI/N1Q6+UR2IWJw+zFE717uIOlP4L9WGaMZWVRfvrqZC
W0mZ4MG6QUJ0WvzjpJ40Qxk3K+lSi8V7WJfqarS+VHHQva+kLkRTaWscf0PBIb3UJ6WXp3aRw82E
objRVmM00RbgV2e5oWyzu0zn9Jl1rYjExgY/5MmwMsbdC/nROEZ70mrHDO12uMUkkNGSwn3fKtej
ty/zzWZ4OLpVJbvrkg8AIf3ttFZZqjI8SZzZ/1AYYR3pcwlUFu4UL8wdWP5ZLDa/u+wsAZ2cwFNp
b+eduf5pMOEOwKOCAik42N0p0qWuIlX0JVVcO0UlxwNGvi3A9zDOqV0NeugXlpOuhf4U1OMve83r
OxVY7/5OyzWvnkjXvumuh6p+NMebRcvtNEB8HFWVGNK+2LRblTuHYe+qN6AffANbvKK0vRkYXTsd
NnBGNBO2eC+lfsicxrjNveCeCj8Ru6hPsFKq2K8JP9AL72gQBEbUpsduF0xVWAV28LdLNJMdQ0cT
Ybm6y9EeYZy2e5fsdlcc3WwhhdSrKTq8agyJAIib7UtVxsQ76GfwyT7EMQTv274hz0wW07na5gAD
THs4BssWGcIi6XNeMBdhTpK6+/7sbtnAMKoWR6WxWrUmu5A/shw9v8vPovvhtl0QwXrPz47cblqn
BUXBXBzXHnweoYKeQZnA3pYbmhR5O7SueNBgfnjwnG52a0/1jvO/yqoJ4S1EyEV069HAADqq9/WD
7oL4zsW47QpJGKstj21PA+FtKrEt/aTP6knPhH/xtf5Uu251aZy6jeMh66aLUxpFynmbR1k9dPda
md8CHIxpW5fDxXXr/Njv9sATTEqtbnfgPjrMLjHnfCd9ss0qiLO+/uCNasep905OM8jzrps/a6Py
kwC+EEtqGy5kL7ghdAuZKKfUDpkxfQ4k+sWZoYEb1f5RYoYR66Izon2x+5tR6Wd0ED1pKrJP+k67
r/qxutu3NibJO54W7yxE+1PfD+vevF0Ds0JfjjfNMOThavRTCIkkIm3PgS2rvaoBm8xhv7YRq48x
ZufHK7SCsLX6i+NukPeyo3QZoSHLem/L0Qyr2ZlTa1uitYFY6DYtHij5erD7wIrgfbPFuVRLcxHl
qrwxMNVLxjnDaBOUZdvYPYyNaT7iw4wJvzcQqd5D3O17Ny1330ma1p6iTWvPY73uqdUfRoJXY3Mo
cQDXhvtqp49ptQrUYjF+Tp0MtbmDIN3Vac3nK2bCDxdbnDuXgcFK7umskWyqlTCoq2y57ceMHgHz
OXWl7wbye2kERdz1E02SuY/HVpuyqBosdcVQRWT3uhWbcJk+6nuo82Gn1EDLJI14YncKNRXnhqkB
8uprvOUsvIrpAZmvIG5D5n+v7b6NFmd7zJRHWjQRdZO2vGa90YXbuH0JBmUnWbP5sbY2Y8z8HoRE
uLiAogwjCVdoVkiMRI7CPtxIV537kY1A9bjOPmz0ZZYWuNGgpipRiz5HJeZam+N3h9UN2KcXcePN
JWlFBYmHtWSmEXj4GbrwxscV+06JdSg2j1sv7TNzavj0xkXfspemWvJrE3mZQA/bYLPiQP2yNfPY
OlTJvdFCs9JkpFDa58NsxMxlaUiM9l2ZHu56NimSjjGmJM9etsZ6HqdV3Gn12NIn/rK/2NSI8aJa
rKsXzTkUyk11K7/NRLXFqz4kBhII2UB9r76Q11hFQeHZITDx0Rl6GV3fwbo7PglwbRnV+n6NrA8O
a40ZxcANSLyujqZup0lf3Q+NHQywWYs8eFtcz/6Zfavm12WtBXGZfIZJdE3kYLUrqwn/7GzrTvau
H/LO+xbgrAPMrnEzs1eli++1Q920X1v/4mdZ8+/5soB7z0QhcLJ7ea8uxSLvcxtY31sHLGo/NkTZ
MMpKKzLd5nFz2YpJc2utNkv7sftwsAjqCeDE2uJQrm1ijV1KhuVEhp8PpW7ePofN+qVN7UUVvG5b
GaJruhub7qAoaec6HDyWUCPc9pBrvKnvwCx1NIwd7MDJfPXJQdq7nBIs3x/nSjiRyJf7ua2sUyBp
Q0t9zpJ6UbHyOi1uYaaKLFAnf/UOlts+kAGdhdaMIdWcWZ/KUNXhmtG8uD01Ftb5aT6ZNizjRics
IPAj4cSeX7cHq5VArFl1v+o28Y91VGudPM4FgIReNi/5ru6VcDhago+g0771nljZjcSP2cG9venK
28K/dhHmcJMJ9ZJp/pHRMBEraj5OmDqQDzAmhkaANuN2qI8fpBX1J98WX9c9mFLLXr91WU4n588X
gsE/BoUd+2waNPWmVl16zr2mbr+MhfEjDyjnrdwYw7LoNuLpFR/PaV8KhQGwlwHPoBaqwnKpI8Ok
46w31bH+5jHGHqRNtcZx0WGQa2zKPEW5wO1tXcI4+gGiojTf1t6+d6pCT/xOPWzeTEPRf0hk+qHf
tLgO1/MalvgexyMWxob/IVwU9L41JbSBBx1AOswIpU7IhYqJ8M4ib3xY/WCibM0zdmGcJqoqKWir
I3uY4UJiuT27zSvx9Pphdqosdr3uFzAroeMVhWKlp72CH2xaLEx3j5aRrc7wstCgsj4Q9JFqsLPD
wZl/rDjqnQnnbiMkPe9C5NWhM+UpG3zv6E7YJkypnZH7rmXWFrWSKmBXGvr1a2lfym+k6d17Ds7L
e24nGrhdpM382N1C1As2+PtihHvlWudWp+7LMucyzvNJYh962nRsSdy8RhBrlnNU2E0TseHWSYu5
nvaoSjXHrrk998McT11aFbyZvV6fV+F+7/XJSCD67eyaWqTXw7d8hx5s1RekgT+scrSBuYE5du9d
gNIAw/0yIfKluaMPsFICIsYHDkvl95d5aF+drhTR6m0XoKSnhWQDNqUt9BxumD1UTdgEnuKBhSar
9iLpiZlI/vgb5tBisZwzacmNLtZ1unDXjVCnoNPOsqRYerSLBoxFc2UBqcz94pNkEc2c+VTbmAdS
9N92e7udNnt4wn95+kKyfIaN8dglzYSoqvXGF8tIdrPaoUF2y3lup0tJ6gkez3Sbkz6Y4Wb69y4M
L1JR8/fedtKl6l89IT4F0P9QZJHCt7kuRTzBqgxrS83Q7e6oKNhB3HlN4JF/GaVjYKci6FXs90I4
IllkdefbY5M6GeLsvXW+d5r5HSM5n9SJJR74L1FtfBu6dwj+pzmv6rgf1hiuVEYuRg4UVjv7gajw
h2zavDtnbQ7SKA4etlhUG91LXoMRuV3+MNqVRlFQNXzKObSqJZ3rfuCMl2uizPFAZz26jXjNcWQK
t7l8ag3AGL8o1pvC3iuA1cKLxzJP3H0uD5vfciu76xGKnFING5kReXZ0jbvB5xzzKx3nNlNZqWZX
b2y0saic/HY3tAfIV8VlgW+UIo1C0rOvOExql03Ll1Mj1rReej/BgD3Uh8wKNcCbsNsXvpoauwie
iwdcfa7m76ic1jILRYUacAqysKTJOVF3AKfon9h3DCHCAmy/OwUQYZGxNvtMz13wGZtKaxvZy83B
t+O9cw9wFZrzoJ380tNiOwiKyChAr3v2+bTuxlhT1hiNzhZb20Awyl6uB8PvmW5hdKa0+o2s8CMn
2LHSbSqr9c1iPo3gatHhzVj0bnZ7GUV9LLAqPkDvM9LawSwbg3GYrdVDW61srPxirswB0Y916gF3
2dO43cyO/2bv3oCN/rIfRE4dNLnAmpyjpD1Vca+3S+Taw1sl+uZWmi2Qe6UOXi9v4J+LC93uI5yI
NRp3+S67rbjBjeN1mcefFtnXBsFaoi5uM2+Ud1qQ3S4VDVgtbsDgjaRDkRJy2n/Ay9FjY6IQq5pU
2Rm89W54m8T8a7BXAPZR3FWgPukY9FctCEayAyVuo7xErGqIXKDkyOyblOJcRC6WifEuMpIrPT53
pmRUD+BK2K4ZEV5LUT9yt6pt/bVoYn0whX5i3zpzSNyZ0l7SrBziLoC7VGi1ihcDeMtrWnzmiA3Y
qyotdEJuyBTncN7VA/j2szEha7aYlHOiambkBWsZZzozW4ZlZ29r5i90I8ccL/i4NHNiG73q18iz
n4vtaRoWylq9+sUjoiJz6KHrZ9D83SszgIaFEQhsBESnkWbpY1gIN8IwtD76Wwf4A0QWK1mX9Jhd
G09rUUZlYDwQ8r6BZfGntbDfda29KXz1KCZvJeZs0qJBaD92Vz7gmw7pzwD58PcZzBRGhqlu/ZlO
BWPWI0YZL2tt9pFtVnWyOZe2G7K7mmyeuq1RGTxrcgJg9+HpcThac/lqumkgAP/0ZtTSRmwN5o75
ePAzM86LpTzauynw5CpxlmqLUO+3+jafP7zOF7FEKknyxIXV1yao2LSor7DJbx5Fy6Bb69YPc6Js
C0jI8bJJP5KekOrlroXrSmp0ybpscjJ1RAVkXirn6A4GV+fxoGNp1P0YkL4+yuZWJ2fitpo2IzSm
tj/k4OaZFgTpBj5ItDRVSkUWc2A2NfHXQh20to6cXRipUY63yrLmQ7+a96WRvTjsUZHUeHTt/NMq
rgZduibCuc3Mg6fVL3KijzFMSgZ9rZ7GrGZbWaSKynWA+85Fj5rbI8nx/SnuRvtclNguTEPO0gdQ
GiWk167Aq1Ur3B8g5WbUOUU8uPtJzuj0q2E3sdSvn1xje1fDvOC8WDWHnqQDS1tuqAemCL0yUfLt
lseVkT3xDfdpg1wn0irv9mqIm7RG+4TQqb52Ye8EMMvUr5aoFPCOM804e84rvcUt/n33HHjUiL17
yfPNJxMhMA7s3E64+vWb9PPEXKwmGc3yEz8OIjHEkkX6bt1n81jEk4+8Yp4B1XEwu6vDIAOLGWp7
PexjcwGXILapFm00Wuv+CFvlubbQV7epN0I/njvVnESwvJtu/haojpT0/g1+wBwyEnPZYnm1qR63
3H0jrIyplTKQcXn+3VBSh7rI9gZq+WgevLDE7zDW6zqI1Dg810NQRS0MwKQbrT0yiwm3iCV4ckzv
WNeMTQyNF+9SEOCEtbznswbESrdSXEkalV95ZNDTpUmtx3Zk7J6K77qdg8rs5QwOnhMxMQU91JKN
oYj5vTMuhBp6ySx4RkjwSH3ZBGFXFerI9DJtd/nF3mYBfDanChotRKnucpprpyfHj5OpmWTs7r2X
+jeG0n8MI+jSPjCkdCceLk0bKAayBEX3BmnVhU6NI/rEveeYKw+lZOSxmtZrM95bJMeGmQrzanub
22sqNeOeqDa9p2WcXdrjQETMAeKsqYKHETRfb16CkREWfrTTxcjtJkXxYyHmle+6SXLe7o/n0mD0
1A4+F1d9E1t6/8VfxxdjM92o61pwMTXklIXaBi5lHthIQq1fEHzNoIJ04sWabFgkWMAzscwZODU0
G+BUJIn1bwo9Vyibk0+JdlZU6KSQhDoakXThWSTW46Mq7c/O7SSwO8ut8Nx3XxlDKDVYxyNb5tzx
qOC07qMggaywwJOiRxJtPGvBlGA5h5XTpp69Yu2SNV8ewOdvvNy8NQxqSafKr5G+4KCFUxz6IE+k
Kt8LTd2K9vs+HbDKlmnTe29FM97p+9QfTFu840Hyi08OnWc1n3NJ75dZ89PGUPM458Gvul8vZgZk
Jb2vFvPLLOsf63W6CSwQPrROT3KrbjRj46SdIqee+otw5anJCu8knYVGOFBrkg/Wm57RmTm9itrr
cXXFbSUy41B6nXclDm2R2+kYFBTmXWFsRlROBqN2HOIOxqBD8d7XqNTgYZcip9/qi0S7pp+4QVq1
0ry4vRFtyoDYPc0H6RtNNFkzcfXaemsrZhVqIL190bO3wUZntuvWW5k7HMM6lcdOupuV0W9tRX7H
LyDfVY2Xhnpk3PYf7SZBAkyGZgwK3za9gxg3kaQmOqgtvqo/r7k4y1Zn8bBOv+pR6wEAKEoCT3zR
vc48yexZlprFkfuzcYL2jN3l216HzXwURjtEC7wpZ2OuBZtFUKb1HEFal91boxBxV6H7bkr769wS
z+caA9gtm8Yc/MB857RIntd6cz77sQ/Qq+1fFUzZuJIrnUbhezQGlYv1nf6YI1AOIch7oSANJax6
OYa7231UbQZ4UL9cDzhAcUJvSvytDmwKcRdO3vhN2l2QeBOQZ2X2YVMsz1ZfbgdR1JHyPKRrBgwH
VZ7ZYD4HiQSt6IOD6frg/41/GNycPU9uXURY5hoby2tfay6AE7z9Qj7a0/Rmu5TeyuyWg91WVTQN
5rnOMyohXCNxZT/1C6txxJutb4uTWxLjXpDxzBiojfrdeV5Xo4nzXsZ9Kyia8B46mUPzKiewBRGY
b6KufyHeuKh9ei2b9uuCF3Bk1XRQQ7fdDhRZregS7L9pqXRqjFWSWb5uP3SJH802napt+pSI++Lu
h7NQ8jg9nabbw3DqmkulqfZY7s0nNhs3YzCIcPNyPd2wFormjS6qDMhDokBvE7huKdsebCQtu5e+
/1pQVjmT9rXPgj2pYalEzjB+yqb8ajl5cEAiBCDRHnWJOEk/uR02gjoZgrFPWx2NK7oAr7yHUuqF
QKrnnmwftO5o44R2NlCijaqZkqsnVbjQQBCmGa/zUsRZOzAQP016M4cc7gA1cVdoBr9w6RMDeGkq
cYfZMZ2HsJ000vvlNZzl1m5wC5v6Qa12vDQK0UONZLFmjMGU+WrWHjeVyQq0KWbXoT6thf/pTe55
dZjOLYFfJIJOP7Fgc0VTPnUXg1A5QQ8Vto1/tdXUL16Wn7bcoCGx+Bzz4uGDS3UxmOIyurQErsbU
3NCqH4unoTnf3YIB8Ph15dlJ4UNLegacEyxbTbCC9w+hYIwSIVEzQqbdc13NizH0YZzYXytOv0v3
PpQSiT67azojNwkHQeOuAns/ms6nchwvYmcVCbJAkbhObh+0SbwNlp5FoiSbgjSAh0nOnDtsPolJ
L53acsK3UFZxWWfqRN2zhapeDlDweGfKMGlpKGHr77DRINvkPngm02DQY5Ohg6NezRV+zzIhf2Vn
4vOjVBWueJarv0bN0i5MpEaOdbkuBxNbIjOtPfVGHIOeBONVecS3TzqDebPm1tOuGzpoB4Riqec1
nklszzkHeNK6PQxF/5lsPTte4RMwJKQm8ztMMVw8OYLifhy8KSITPOmHggcL+Wvk4r8SS3hBKJ8g
t5DYMzCa4aHcDCNsjdGH7eRPUZCDlNte9uwyslStJ2PgwLdGk0BBKwhD/7TYyxALUqsgOoy/PNXd
S3f0QLb2CUhxP1Y9GuDNq/Ib3TtIM98jWBVb1BjyZDCnPruacWes5mvZLyG0oCzdtPmTO3uwA01n
Zn393vK4n6cPIgXSZU6mQItnYdshshkrGqr3zjDu5DabEV6PeshIvg43jstmObdM0EaoPkkw2V8Z
7TzBGYDJORnPS/YC0iaiLfhhmCcPBrR20jdLe+ZGH4WmXqVafhBvnpjTkE7XmGazY+zejZCJoH81
iVe9FQ6Pnu3zPfJkUBz1S7qu1g2SXyZfTF7Ddvfr0C60Q2f1KtUn8SAd65YUOOrP1uPxc3+QXjaC
nEv4dnMGGRovuWs7NXX0KPaXLtjcePJgOLEI6dMTEsIA7/RCxiaMqdBAiABIbENHM35o7I3QMSQG
0/X/Ze9MdiNHsjX9KoXaM0Ea50Vv3J0+S6FZEdoYFFIER+NoHJ/+fozMRmVW37qF2nUDDVQlQnKX
O2m04ZzzDycqHRCGhWatWxWAx7okwcnyOWA04CoFQc7i0tvFvGaNBkK3n7WMm31nWDd50P1o2IV3
i/ZJOdOm2sa9cS/T5Ge2eIci94NzKfU+G/QTmZTbuRT+YAd4Wb3VwDVGV93ivx9uxIh95GhTeaTZ
6VaKq2poLYne/t0aWi9yg3jrDY661GaxmZSXYcbjZzuz3qMY3hrc2RbODbpO9Bc7x6ejm+NSUg0n
ItvKnsHyhEUeGmJsuEx+fwCPS4ai3vtgV9tAh2+IQj8z238ZIVVZYfWKPe8+9j6XvFa7AWuNRBjn
jNZeJ7eqn+1YfkAUmS7DkoVRaDsfhu08Qhc8y7oB/VzKh2Jw/ZOTOgQ/KMe3TDq2E/YYV7y4Tppv
dJ0llOMh8y8ga5B71WMeTp/UU42D4dg3hRtQqvaCz7ly8KunFA1TB4XqPEznLFbxAT3598mgKk6p
+aZdHxCbX0I5tCsOAY6DG88uioOoIIXlMBvTdRNqgyaIzEBXR6MiKK2Hh96A0wHeTgc8K9tVpWq3
weCF56nPLmKhig/5kfAJqiHw1qFbaRmmWLd7l64kHeu7KhZ3Y8XdKagMY1OPy5O9jIe4HU8pq4eV
7OW7ORvWnZCSouXoz/EbLsDhdkZRHhmW9A89s2qDRYqqG+KM23lazG0cUPMuRa2gT1dsUUV97+fs
+SPHLRYhhIzZPB/ajrzRHfRzOGL2sXh0hw1yWuHF1AqlKo1dkWbJpmCdtFhjbKq6exCZY24SL7Yg
9fRiA/XyRC0NNv2QfpFOfFmt37ah4KvUGNvkbuFW+h7A/k3RDF8nAVxSwgbbQOKwNkVfjMTsOYx2
xa5Y56scLvxwHYiEebl8UQV2YHM9arp1Kwzuqm/mAAGEzncH26/SPR0gt2ZfZluo8FThpnCn6JBw
9UwGRPC5OzJrr3A3AbWsbbE3t0vqJZgz1x+eH5KZaBluMg/mlPbZXsPOuQW6RCA1UXKoYI4oSaOM
RMFg8qfmJs+WZ7+tTk3mMTrd4zBktxmRgDeN0PQLd6fC3jvRHg4FvEvC5LTJJ8ScV+WL2zFFH1dJ
L9+aorhh8NutMqFMBqE8lDrklAkteqfGekMSXu46MjfW43lKX61EUREoqQb4OCDIYdgH1aB2lTt2
5Ej+JR3aZzlitd4mx9ynGKem6phwXu2nOaFRoQwaHtUwMrPTyK9CtUma8HsxjzfpRJWQPgcbSvfP
7oC+MvBluhVL9TWxV1gydtGZkfKXFIwdHyfMYpxeZ3gAJ1AczwKf6nlA9xo/icZ+qudXOSZfIUDA
HaDOak0w3VzdHAzVRWCaKGnSbzLw61M9U42AUpYZ4QMqtjhZ+Qw98y4j2DvFFaVT7HIpr84+nTeN
JRr6ssbQOI2gDyrabPvlxp1u4Jnf1SZNwmY4MfBZCBwmp79kEvSkqcmn/SmPYNHGF0EOew6s5mmw
muRg9x3sqsSPamflmvTBJtZqB0uXCAvLyE1uUxNaQHXzGEYwIPB6UupzY/QBFbJ43xSlTxo5VkxW
+cPLvQdSBmL6rjtZ7ExF6T5gx+FsISAR5MlVg1Se9FjdK3og2jQqzWcTAIbjw5Cu+EKlkGBuokkX
jL0frUg+cBWhHJKUG2+kwpzrvt9OtC8uu+wzNkCcfRd4CL7DZuTX1DvHHmhIvM3WSMrgvDpm/rMo
phflOzig9327TejFHeWhFZ/hwz4utkESzmi7LVTmyYHrHM8UomjnHVRmu0mUo47Soq49qZ2TjMEm
rNTIfWVG5HsGECbeIV5qM90KsTdHq6VRrgv+PSIj0p6/xcdjn7X4k6RVWu4gJ51EHg5XmjNEE4eU
aerI9vvlgeB3eaD/Ky2ps2wDZpJBf5t7OmHyTBLqHrEc+71wx5upt+XWywo+wAgtcgIyXKq1CE07
0ku6k5zoG/ddtZJVApVvHEN4ZlogLp6gc7dwJmOjilTQV4fJoLFd+jXsu6tv1QHZevKKEau36VTx
zfLaCxjjS+HALSnz+bs/+BddFYd40Tctx5sNK3aepgPH4UmiI2+n/q3wQRql9PEn8cOCWiS5SeqF
zzqL74cSGxLVUX3pC++zJ+TfCjsBxw7emnGAeahqID0KmCOM9Rrz/3NbIoZ3jIccGfyi9dXJ/b1D
eUEGGETFKLoPSo83bJUTCdQJCjd8bDAaNtQuOcJm3IVZqqLMIBtMM5cCwVJ9N2i6NXcQmhsnePLd
GMeBtN7Jifa2nPJfJ8NPrqUR7hvR0gU9t9eDaIU8Wii37qcejTmSdQa5Ox/NQ2KI17DhtgwJB9aW
JMtpd4d00jvYyTxu8pqsuRBQp/ruQ/TjjQffCFIexINc+GeRdv2+Mz3WGeEqeUG5sy1K4nFxMxYF
JYnexzoTldu2GeNXo1ohJqCbMXG+TR2L1vBNDijP2+VWO531Uv2UmS2PsqTyk9WGTW8aDmE8QIpL
5mJQM8z9rtZsWfDEDpSNzqz4e9EAGjeKfacBXaNFEVVG9LebOvPZpUW2wfrSPVBKJbt1Cv9H4MiS
yiCNauuO/zRTK0ljk1c9Omf2DGwbbHsD+PXDKdI3mU7+vh2csxTDCQNUsU08B8osWQ7le6pWTncO
T+h5l0sMbXdnD5C7prswYTbmJRW7OUQDYPojewlrajPAoKTSmvvbzIOiW8rhPm7yGrmBUjvRp8Fh
9kHVaM861AGnpIIz0DmQoi1JXzcJMaynnAHUQicdm0PpEOZT8lrMcFSdbL2jX2AqPZDdlJR2Kpz8
aFj+oxo5oes6f5jR1m3LWTM0cbJHkEANajinbg+ZC7Y+XZ8D0NG1lhrNE96IpvOgu/Y02zB9A1sg
XZB0iJWGao6zkbxRPdmp1rhiInTOsqzBkMcitkAQAAYbn9xhrPD+oVJ9M3X6PU7TB6PozJOCFb2s
2EmVtNOW3brb+qiCN9SrqWXM+YnY7LGulD7G6PtoMrvWSqPEWQnQIPTzaicXT7ED44OMZfIxza3T
W8+QyS4Lkw8RWEBfh8L21I5yU0R7+R9ikVnUBAlFxuIdG2KKRAOpVDpvXSRUO6tEbmCLTtyKydtL
zJXP8MiujQMCXdnqoBb/oevzwyTCYSOr5cXXGd4JQ/4zDYnlkf6GNNSF4iPEU7Ms8amIDzQY08aL
tGA+SCHFZqwK8yxTUJeCQ2lueCSg1S29sY2EdAFczRRflEUQXhBYUCDviTBMKimOdZqkT3evtoGL
OJwh7cXRYqt0V9c+1fNc3OQhBbl0eRE2HbIUpYsAuqDl9VFH2L0JZv/q01Hrtqicr0Rn7FEEgWei
pfE+ySHJ13I6AjsOmz4YigM5cwRJ+rOrC+tgABjGC0F4kj7DmCxZtC6JbwkcBIWURGnBbaqcz4nv
HgYh4k2tqCgzX36aMRtD0NgPGWwUsuPPZOTosUsoMmZFiltU9QciXY40ujLvFuldExqLb4yAivXM
ySD7FN8LY+WvWQOkT7XR2v40SvvUhn405khNhMYWWU9AdF5z8Afjm86IlfvlFBpAdN1aJkGrdOxE
ierXL8qNzKYk8hJrFxtpd9U0aBQCDpKJH8a2Mg8ehjQALOnEFgxVRbtfxyL1oiX8OVX02RZwXM0W
LkeeKJpte1edvPQqOTecu/EUqB0t+r57fvmYeMlnvZbXVV9Qbd9ag5Tnpele0HdQJa32WOu/1UGg
fvfO/I/kd/+9sO4vSrx/qdD7v1B+t3Zd/NfyO8jc6fBX+d36B7/L7wzX/42OCIjsEAzjIYfn/N//
9rv+zvDC35CJeshhcfh0gNeRvv0hwDN4CeEdze1DfB5xW18bN/2hwDOE+I1aq/BCIPnV6JK/+w8k
eLioo7D7hyGCh6OMxZevJo5cJjat/6T1xk69BYbzTeJiijVRZvoBIgaZSK+/KeNUjE+GIMY8+8UI
T9FMKm+hwGs583d31s73OK6l/6Yt4hM6xBqG5rT0ZuQEYam9tSRV2W8aLA1JbjchpuAM6BOKlKEb
b/DxIEy00FAZt01B4r9dJpLWDT2n3OZad1nLxsqhHrT3PT981onfV0c5tG5lRw0yEeziTBUPam/K
JfbfEl/J8Fg7cxpQ+ALCokM4ZU60z4sBADUbhkdRQpWus+uwFiu3Jjzo+jgU3dAcgQ/XEHuMZdte
EzvuvGfp53DrIaAkPsq2UEAg+nRAFdwdMT7CIDiPshS3c+3BPNa6N9Kb0qT7+WmA7toARRuVSwQ6
JD6sbE5mK5j7m0DDA77zZx0GVZR1KJlB0/tmSruPtBq0mx0RSHehuEuc2BhjVDrQwdNzB3uWBL+j
2/ohsL0li+Ddd+EdQbZFp+e8F+GlxdZm2FRuSj3HynjYGytDVkHQz/yjgfnCduSlmsJFH+d+10VV
LQuje7Hzeeg4/CXwY2XD5IAhmOUN1eylq06llQsKiV25xNqIusaYlqM5NqTwARExvkt89tjELVxh
7wY1R9Ndxzosmy85VKIFFm8+h9/DhD7y1mAl+BDO/aiwSQiBsWPE4jUN7S3Q885R0Pv4niTLnhjq
PlzthjrYPuNIam1OnltHQT4Gh7i3rfVvZ/kl7wNeG+0cZfuGII4XgeMx95kFeqN80KAyVdj26hBT
qn3qCHXmA9KFHFlXPJCD9ehGUb/MjR02rwShKj0ZCfD8tvT4zNNUkeBAKXIWdRiNAc5XQDYXzCm9
naVwRrLzBCOU4mxP3lpEInDKcpvICyuJb3FNcWmn+oYgXYRmNj8NVSPqDZltnRwVx2t+WTBdf63S
vjEO3Vz7KpqQqjWRV3rttwavuwRBkjW8oTmjqOxR3LM2nZc6N4M7Uz90O2l8qx1A+AhHvTnZwW7z
HjotEsBQOpYEl9ZF67kZHFsM5BopAqAwL6ZDMQ5z8a1shyWhmwKN1faKIoa3bakB1uTS0/w9AWMj
7C/KBYnUXEzWocCB6A0jnBn3NOpJz3Pdx+17sqQEYKEy+vc07wd9qGdfkoTaAURzyuPJj6xO8weK
cVTvfOlptGWwISARS8sxDxmawvfF7MrVMIHMDyjG63Fq9xdl/bQNW4JCUGOk6K54RvhjL24ISOWi
Zku9GcBC08Kg3ffdzOMt8X1CpKh7CsrDvAzXTIble4ccs4SZPoG5me7k+TtyPlgCk4brHSym/8Vs
bSfh55kkpoDAC424zs3xOqhVQZsoAhKqNGGgD30yLrgODknx6cZZGm9jmgzBLYKUAYPBnHRIXNol
j8oE/tlQ+O/e0fSG+aNH3jydijnAzaOyXJ2iEXMsCXm/z9qfmULsvvPoaJpHg+dDZi7DiSBd+WUX
7FQcu91zA58DwKtMyAsNRJQo7shYAbmBbeUWj0a67Exm0quNnbKFngeFd1YUImwRxyU2yzhKOsnG
IVi8ElLQSOgmsX5EiSokHeKzQU0exfFZmkfDNZt0ZQ+FUMDLRNZ7w4XRiqyC3j7En47xiF2g9xqO
kupdILsp2Pne7P2UKG/qrUwRNKy36cVf8lzmyWmUM4rDeUJ9fJoA7J1DmEqeYT3OWbtvM2+uzxQw
SqwzmkyHe8w2c8y7VmieJHcsWwyuBnS4ImYFDrnqnI1IZ8qhqkf7d26teqh245Tl3ibtCsAjo1Uq
RetqBgkkpdFpbj1dqCZyfav4bOaeHLxxagrJDPoItpU23nQeVeD1Zz3nK4UG85xJXaD7x8bWc0VQ
3Y0LLCFMyqe2PWGLhKbb8qzGjwrR1OnGH3ox79K6kAbmy/H4M/7Vcm8Qeigiy5/pMAgntRx2KDRp
MmLVHkMJ9cgfDlDdOlBgVVIhbxIsy3a5bKYvU7qIp9jroBy0bfVFVdbw4DLfV1DEUFfskSYzqi1l
93C5WsxNjXIazI9KxOAdQYsQl9/MXfZjcuOYQgWFiM9qMJEJTX6gxuNSL5A4QprtcISgCQOy4eS0
l8a3MFprs+QmVWq2N5mVzOWTWZds1rEJhLHluEEGZI5YRhJvK4HSZBwScu0kZUhds3DTK3AgA6sV
5c0rLQll/6PgivLnusRk/+KC6XRb7OG0ejTqXgW0oLWVeu8YXui3E7vSyot2p6c8HYv2fWboaK/A
Nl3vWsSyalMg3LzHESSZb23ATnA1xPNIAGHvxbRqcWsdZb5yqi/AcKY+j5ayfrTUD6h3zl4cRlNS
ds1Bh1bV91Fgym65wYEvBFd36P4XFLcUNnzzLs18s986OAz3sB9tre/LJuX8ofX3DK7m+ajlKdaG
7QUJCmQRdilHnVaiSh75Ccj8LoOGUz6m8AMXkPChRe5ZJqb9nrUptGZzHEwIxoBH5v1U+X0NKb61
JZwkF6XbzBkw3XCQIh9P7aHE5DBrzeyC4EH91JAw4ZEqd3rUE7ZEF4j5sAlaUebevgUDsCKnhWiy
6apyLshL2LaRMFalTYo5+yxR2yCTh/BHBBPlHR2RnwFeQ32jKZKKvV/VunhohhiaSl5Bnpjcbsr3
KRoamnxZTZx+LeMEOj6mO5Q/YPaREpsaZcCTFWdGcshodxkvm54GeUUXpWTW/jUL4QXDJpETVDwP
rpCOxcjtzm6PxkCbYzA+xGomXugI58RHUDdZt08Hr6OUkiyyDPY+p9l0U/s86MdgED64WlnpZJML
QmpCQr+jTtFUA9tcQTDYfYmNoA6QkQ798pIsvhX+LO24YKfUlYLz2yx22X5FMzr9tGjAANGW5rP1
HoFe691WkFKSh250TIjPRW2G0YAIADI+/3Gwd9BtG42dtLLLuMBoORRZl35ldsN9grxTbDI8m/1t
Au132JfmlBcf9GhTdSTtslxViY2jo6CqTRL0pYPa/pUWb4O1x2N4su6CuVpvvi8xTd8WyElQGjrT
5FJCwz6N2tGcW0cc+lxMj3ApMSNYq7l/wPFfy4uhIAF8eg7skq2KQ0funHGlnDjOiBQhiDHlewnB
b+ejFVSujJCj5WSLjjG64WnRU6+/+m2AhTqPlQot4ooA3tM4Bul+4lxUBWq12G9exnY0A64e1yeK
L31Me7OXCu0xJ2o9FnhVFoXZP5pdwx/WPZ29IJZSrtMW0sZNJs0uPuWe9qxolg0UPeQwQsM68EQG
m0DYr6PBH2y9ydCsDTYucShMDWpV+HEMAbCjEvFHO8L/KI/9l0nqX1LZL/WP8lG3P37om/f6/wE3
GWvNAP91Pnv90dHN/M9uMr/+4Pd8VoSks65nkmDg4UtESc76ezor/N+wZnMdEwvhEDfH1V7tf2ez
AtMYYGOMHU2THYSW6v/IZm3zN1JgHppr4TTqrVZj/0E2S9T6l2zW5Rj28CHi43CDoveDuWa7f3Lp
ahZmEAbRkj209p+FygIQBhkGe/KENlpUijsTJLzuKKZ2Oqiw7N9kW89nLHn0JSmrYN5kVRXgU0gs
eoIyZNzDQ4UiKO3mEuducahtkW7LboakViaWeka4BZw2EwVvpzKsry69mtXWqhr5dSqDhYQG0SWu
NFkYH4qwEa+DE0JkzOtWH8yMlJttM8GhoPWn5GJUykIwPxSnqvVgpNdhNqqr4t+foia4mEzb/Gnp
UADjxuLQl8Q68EJNionaBEwplzrZ902G/WqCGQk0AhRNe1jNzbHTVfV9ynVxbzhFcYcUsYfRP4rl
1BgLrCZt2F9HT8OWA7aaLmHV+zSBL9uVgZ/cellb4KKSWjvPA/reBKnltDTi1vg4G2ZMhNVnL3yF
JhWtx6vr5BKWvy9Wmdqw68ysvkA2sa8jhITHrDMb2LRZcHJRnW91SQC/Aw4HGoXvPhNPsuFc3DiV
T0QPyRljHeurVfnm1VlykmC25ds4dB3oggguKKd7LwUOLlTB7ezUoAzaJaOASTZa9W7SRb8Ts2zP
Ifqn+8JfhkcEmNUz1H9xRkIlqSciILbi6lB1w/Ida9/8obGBwjkmsyven8lNIQMyYNQ31YtRei6U
5sD5obwg2Ak40FEtguw73Pz0lFoQbm1z9J8tocfbqSVUw5u8OZthkmAEA17xbk+j8T0ulpX7KjLq
iHSt2uspw3fTp/Tgj7CUXJLuQ05fwUulpvLgiXZ6XVylD9ZKj9ta0xwc4zkbL3yf+lHafvzZZx3t
NmoXoMzIUa8OuX+Dupue3gFS6MTV4O6xEnvdlOFj43Vojsn77xwd92dkSvahEjLB7WMIiGQZ/8/O
KPIbV0Etj830e4gVCjB8WrZkGhiFegQ7CMb9joMqTJ6xSTBeG+TzV9fUJBRN13wzGyN+HZ3Qpc+L
PYrdNE7mo0qH7LtdGHTR0QJP92Uqvra4YHwlMO6ioCgS7HXieHwavIDyOvMfRS6As5+42bmSjbNP
HJZTKoPkzlCjvwsLF5gGFtehqUxjZyd1/0oBrI4Sw6vh0qDGod9MeELl2ZzxPDXRweFc4KXx/D2f
l+5UZco8Lb6d0/0OWLq1bfWVmlJ4zVBF7AVGNdegqsQekZRzkR013HIu2/fcH/K9KJx5g4++vqms
wj7HUlZbz5yn7ZB0qJpNa97nWQnsaC7Lu1oG4x4+6BR1KnaPnNc9/QTQpKk5t3dtLvpIT2l6jVMT
AxwalV1jCB8YKpvJkVpH9hQCnd5hc4zStQd3tK3cv036JrzBmZAcVtvQEAaPAA0kJdg5CkJikOZi
3yKgibpYt4hgdbbFYwXWFyELqEAj5ogAwLuO9IJD3FCqgx6FeW83eRKxRWYHnxrQN3+S6ty0hfVS
DOZ4MUWcn4RPq1xhdcYlo99OhwDQqVGUdioir51vUsSbAA3GeGjxl4YeAZq3Mig5r7v0C0zB7mbx
2y6qC+Vv8Fpzvli1AYzeleFXu7KmHdCNsXNFhjFNP68i/AlqiVHpWxqe9LDIygDyRDZEKR91Scjd
jwH45VYMFVJ6zISfui5zI0bF2Q9mubwWRLoPLPgiGmc8BXSGu0dWO92VzATcM071/OAmdfjFyGvo
ohWRZGfWME567X+RmcqPgk4y50mI4lY6bX7JCSEvZbFABYSdeU97X/EDkxJq92ygwePsGN0eifDy
jO6S+lY1dmmESbt3YcYSyYxmPL8WnWe947EcfIMibr2nik1Owkq+8VORQFkKJoSNHW4bBg3jpJP1
B8cz/T2l2OyppqyR4iVo2Tu7mjFVGohin4fa8C61I+a7tSJE8SwO37xl7q4FnpWYWVhTTj63iAj8
On2qUhwpst4Rj0GaJBesQASFwDmZL3Phwh/NJ+doUGbJA9qfl/aeeJTwu7TSd4uKUDTloDWoUiFi
W3U7A0TaCZIOcyEPM0Ok+SyI4IsJAwpKNVBr1ih9ghPSH+kiqqNS9f0XjYcUlZK56iJnarOtOYTz
cTYNfdNpOzg2MFUi5SqIG2oJj3QK5UDTi4OllQZwDJxEkjUk03DI6k6+Kou/aW0KQHWIx0Ew01ux
skV8bydl9to3KdJXv0RRkM941hpUQT70bEyRzBL2cMsa8eZHYGmWtXXu5zrUe7drplOo0WqMZQP2
Lk1Ay92Csgd/cHx19o7K5X3r4rqUZkg5MhujLNeDxpP4aYvgb87bQz/UznFGp4NzOuqmkyN7mA6/
ArX/H7P+PSTM+9ch66kr3v92wIkRpuWP+c+h6/p3fyAx4rdfloWY9dNnPCRrIAj9A4kRhKAObQFM
y6EhsOevL/0Ruzrhb/RkNkN/7chseX8GYniJLiVAJgDWVvDLCPk/iFzF6pL5DxgGI0WMUX+1nqXv
KEvW/aeOAliAwaYCS8cLhgYmHsZZ4qNOOczDO6pl4LsYzHsv+Xjt7bsYNiK9foX7fYA5Sz8dCn73
GR7azny3lMcWRxlPoo2lB/38oSHz/Wl0/7Bx/FvZqzsINbr7X39fEaH/4VK9f+pfGneGTvIaV1Nv
eOvaa7e8DS6OUbazMfqrVaX/5uvEL7vh/+MLHbzW8Y91Q7Tafw3qi1mqei4gFa7josf26Pgwefl3
QSFhEdfyaqrj0B7TNke8/dHW95PGJWq4hsm1K151dT83H6qGC+qTYlNAb68qg3No7Eg4Ny9j+opJ
BfjOFRUnosAcruOL4LRk7I2GY3B6mY0GjuSrn17V+JHzDsv9GNsPL76HWbyT6bILhUW7nyvePJtl
aLbrp/SQyFGtq2tDf4MKLiecGy60mD4mdZ8hLobftSy75LHR+zbdLd7HMDXo4eG5vAQukmbxUXp3
4/QCQWn97CXJNw3UROzN9lp+cHX59BHLOy6kxToIlAljgoNh3DAGBaqt/mrn1wXhpY2KakgQRA8f
FpZsJp8DJ2mbgiVwGTVyyKJ68YIXkd7T/DZStGTM0w8jvvb8DjBjvPrmrfzp6pfKuzOWKy8WyMGC
cdpl9UvSI/zzLnKmG1f6EcD54pdQu2CARKa6FmWzZV46BiDL+BJP2HXG15KHAea4CahMyPiqm2sb
tHhHMbDGC8dmr/bNCDuBmtUYfAdcPKzvVKDlxYL706WQHFUfY31d18Y6joOLYceRb1zjqbBF2/K6
/oUjX2RyNBgZGyRyo4UFBSryEWihZwixKniZrTsJJ72+clhVvtp0QQfgdynrbGOpI/e7jpjNddQg
SeMIwQTqrd2K1RUHVyiEovy/MV+CEH9N4Bb94Sb36wpcr9/0vpfhJWVFG+GdyWXyhY31AuqPzKIF
nbvn68m3+WCGy/5onbt1+de8pbrn2bf9x/rVCdzO3HlJmfHrdfEucEHUrTwzmEPplavnHpiZTBxd
X03vg00ixYQMtuo4YATZv5COleM9KUfNbsGHZ90TTCLGhbXAU+M3YuSHS5naGxqS/Bt3ZPFXA+jf
d7cAh+aVDbz2kGBf/nNabhtpUPgdaKG1MmLgoM7PIrxK8WbARnE0l1CyvtjtsqtGqW1BGIWoBKnq
rWH+ilYebVPteBKZzaworzJ4y4s3B9+b/3lr+6uL9O/XGbomDCpLeFSY/+k6EwoGA9X6iTA6RZn4
xv8mPGPZ2iAssd05yb9r8IKr+n+zndIhYG2+SQs4cPi/jg2BRTqOzCYE22cL0YHE84D2vVs9HmQN
hTdTNJdhTDT+kzDrJbpU10HZHTxo9wGbQ9KHXyPRoemTFNznnqAQfn2v3/zu0GYO5e6H9a/4Ke0u
yMN9rba/3r16cNJGIxweDFRJWmNLB3l1SfTGxg9o/ewGWGI2XDJCWFWj2uKgRxDnbsruLYUuOiAq
7IrHBd+AQlwrmIV+/TZKPn55m3aTb2yT2d2V8kHrN6tT1E3eeEMh34RfrJeFgeVWQzMLSDo5Yjeu
xNUVAU4S0pYJM8ZgwJAgUNjNv6+3tI5HbD9omM12SRe77JHv8a0H7LfclKvBinO9aNe9ukyNDMmS
1fyCvDez+TbU1paptqBdk6sTF8L4bHrgCa+ji3vC+rwZymxlwTJAZl+QJF1HrddzjhcSuKBm/7b+
Yr0sxt/itlVzdf0HXm4NblzsLPMhbd94djycdcCC+q1C77dej4nubL1sQpG9bOPT0PIkk8/AinrF
5mgWO7rNsVFBUM/908JjTCeYUfMDnzYsvx516TzwFD0Y64yGhyQZ3xM+Oc9dquh6w+UxqA33wrtC
7yarUA5ORP2/VtxqYewygYuijXzwqnRQuAkwClVJjQzDAO4qGdcCrtqtI8pRAGCx5d7WcbdtixoV
EsKDjUnjeu1czK8JavKRONatNK71ZwVVtsPofL2g9ffrz1NjRBRiDiWq8yl4SgZIb+/hal67fMj6
DI2w/BzNVUb7vj61Fo4gY98kcBeIeAxzv47feic87/V71ik4YuaxW/+xvhvdBoIS7ot5uk4BMi6M
DiDR4ifXYb/krv9iEHlqaQ4lgIHGjtaiPLe+YKG+rd7WsVnDl5wzxWS1ZaW1HblPZgkPYfLevAJj
Du+BhbVODoUxpeaScvIvCYWYhGJjr4f5sb2V2RtH39AcalLiijEZeA+0zfhmYo6sH/xri+Ohvjrd
23rBA+m3m/SbhG4rTCgslnbscAspW2ihRrJRYrM02YzWK+RiNSNMDoxRxpvgWvnNetkxjZWE2CU8
2ZKEcH0cZoCmHucqNDnc3zrTCtbw+ikT4nzIIlhXyQgXwXVllR3Tqju4Q7FbN971XTUOgOtc7FMe
K6MKfZHiCeuQmdNCA+ZiseVat6PWZtWoK1pgDIHcDcky65roo4n3ozL3LAsjwC+AB8amst5Viei7
Cuwda91kp+C5GA6ITfCFK8npE7HSdfuH9QLWz0RsdFw/z4EUK4jTePIwXTZtII898Sd+jRsb3WmH
wG5i2EoW3+A669sZHFbGehPFulDGw3rc5Jb8tQrWe+mZquvLqmAK8yj5G+tXR2p04sTe674nmHsM
uWGxD84PlaORp7I5s1/J+HsBHdnDRY3BXK+Wy19faM2bQPw0jeLXC+u5xjSyTWfddhb1yFUlDYy9
ptxS9luPu3WHYnJ1xkOFMn99AMyjdSgN8RbScpIzqOctroFXG2sH0vvEpvFf7J1XjxxZul3/iqAn
CZgYhDePysyI9Ka8eQmUYYX3Pn79Xac4d5qs5jQ1Au6DBDW62QSLVZHhjvm+vde2e/pPfEwxS+WW
vEx458TVBfLl2laGRxQgFLeGkUhlCA7KG3Gq4n7xVjjMC+IIYqYFf80jJO557TAycV34XA08GIti
KmmTSbcSFz45DBbice6j8HUozCFGteYp4ORKXcdB0Kxt5yWWLhGJZYEPpIMPJb6xG9Z04z4vdBxp
K/ZDi1C/NSR3QJ/NzOBwIuJaiwlMR4BNNspCTjWK3ogzmRCBsq+4tKmt4sTkDWK+EM+YmD9UVoZ8
SYyKs3mh0ZVLPKXW7JkBroX5GDSPFQw4xFKeeI7FsysuEbdAXIuJA4lB0GEAFFc+8hueUWhIjIlc
54JZt6LZ9fn+UKnjyqzF9MkBP28HF0oMncwS6KY/hz0xdX2fNJAZfE7KBkQaMc98jq/8mZgqMRyC
gGDSZjYK62feOzFfM5jxrVKqwijjoiti6vRRzoS8E7zKDH7UcsQYKHP1xXzPF4LxmV95LkW4hHgp
xJ9DmRQ/duItDzQ+IjaowaRlx9p0JjzmnsfH4EDFQTxLzF7iyGKZAGEXDx9DClO0OBExriWwRHXG
MTGHczBxd7hhwsUnBo6/XoP9artnk5+tqrZsyLR4vmz3RnhKg4NHHWQYVh7cBmJKEAsRzhG7B749
Fkjd57QtlmnimWKyFb/l+nHGGTvhKbiZ9YOYvsT7/PluT6mYnHm/vk+njsJP4n6Jb9f6+Vm8uGLs
qIIXx9hnMDl5Te2hdA1OlmFNPIViuMcQgIGah97krWGmTRkzamGfyZ8NFrLjtbgq4g8rXi+eoqDl
UeUiCQvLX18oTWSafNkX26apEJNK2LimiL7aj6tqNQQ9JAfYl7Mw8MT5M8Hx7IhJt42jdV8/ISZg
3jLmA4Mv86CYRcU4RH7I5/Mvfi+z2vscm7jAjLYOKFy6ZgsxhYgXUgx6YonBdbVmdcVD89cnoZi/
KCdwFuT3kMppObb+5XbTyde63tTp/QiKP89f/RwpT7m9tiyedVk82SFdda4oCw5xlpIYciw48TwR
Pm+v/Cxmff4aK5XyXbKuu4AFCn+RlaGY76yaRQjjt1jQsHfgMOqE+U19Fm+I0Wifg8sc3ORN6Gl9
A5f3Wfz1wYSIxzIj4z5zbcR/YsQU6z8OpOK+tyaW4bxprCDETCu+ImZIni8xpA58CrHOYGgk3Opz
ShTzzOcYzOCZJrcWBVT5VfyEnFmwsCSgIgQL8z1dI3u5z/hmXou16OdZ89fEYpLVDE8dv2N5wwah
dsVDKKYbMTeKOfTzSn1/OcUyRbXwJkoMkd8XOJp5Um3GiO8TpnhwxSTZYv4QKwoxj4gJQMwblKTA
oLzXIBUr45mBSGwbmCSwzi3Eer3l/MSQJvCb4j8k8TG6K5N9ck90IpsK8ZMZX8SsQjqlGOEZacSw
bemfnweG/go6U2ZdxHuiXYs5UIy/JdMPH5fFTgGAM9MOYhTn2xs8Y7J8zawkzhEBpPhDKboRM7G4
l4OdbMQyQMycHJ6BU9x+MVbyLX/92P7qoZVFh5mOM91u50ufOYEqTfInJSmGHMYi/hUznJgxOKpY
+f714X61gbZlzTR0DDBIgr9uTPUqDGyYt5/HE89ZQP2FJ55HTdwCtjViDQn9iTkZzm2z0yakeozd
XHq7OLOQYkkjtnpcZe7kxPT/wbX76w/5q2si+vzg0CxizEXx9cfhKPQ73Ow+PDbeU7FObwNPLH7E
CoLbz3X5PNx/Qbn7/zFDgmIzRP7rcvjlpX4JupefCuGf3/KPSrih/50Sq4nvXmGnqTDR/rMSblIK
12WTnC5T4ZdPfcd/qjgU5+8qgzSVETwEyOZtHvl/ehKsv5uySRuPf/jVJEzo36iF/1wQMdGi86MM
Qm+pfBFEp3x5t6akwIVqBolLf+0mV1QCSYCcQTqMnd/MoL850lfvQzlI0YhMMnGdNDzHdgCPUTGu
tdi++uEG/KJirn+ZqoVaRnEQx9hYOR3Z0o0v6XFIICvJgS7h5kga4XoAupCYYSTI3lEWixtawKgx
Rz94IVMXbH2fReXgVlM1dixEbAsBZJLWgdfRktQo7GnCRmSmCC6yzilY8EY92hUUkIbHMOKnxDPM
lbHRaNXBM+znKfWMaprjTTMWSnkK44KguNq3evlaRiJKvSKEq+Y5wYgIT+uLHtZXXwIb0fQZ2piU
tLniTZjy643jI7ljzzwBfigBsppub+U5SFa0i9MBE6uho+cqlXZT2cFkbQYVLdcSzJ2ALcY1HxYL
ZdPdzE1HvbsycFYfbDWb5hXoTjTS6MlhRNjToOlu1cngDPJMSj+mQcfWOuAwbOECqn23xSErN9/A
ANiTq85DgHAdZiL70SkrZ2TOTpTf2IFU15fUjBwIVI1J3kKRyMjecSDL+SiAYtWQ72AijvrRJs4a
dS4yD+k1r/FzuCrxutPa4VSDzZyBT2ADbWo5+pDe1i+qbs7KIphS+d3Mi8L0ur7vJ8rsiBCWYZaP
+sFUOgx8up0Z3S6Ua59VvzpblpcnWQfBk2jFYWdGJXO0GdgXuc02mV2X7EyLYJKXFZ2ewE1LHSml
PzoOYK+y7NDHlIFqrmzszbcRNCqkHDbcSTev4+jatmfsdemkw1AJjcEvdnQqTfaPAeWIMNA6LCg2
UQFsOklmwOYAvO9OQ78e3CHTZ1tim4nfLvt0aCe2b5rcbXlKZek5bqhfemNshQi18V6yLypmImvL
smyvpQjF5h6LgzIvC62q9L01T3K+TVgJkdoxSGa20wlr1vckH2X5xUh9B0x7bww9QLyoGCgSdp0F
hVGFRsONSu6ZB1kB5bFdOyBUgL95dVdXH9asK8kh6PnfpsO3Djt9Tkx8E4HOKnsq0S2uNDJxgIQ7
Eo4lXJxERTVzytKSrmC1gSSKSV+Dnq3AHOkRKmrbOE8JfjCLJC826A7hIDdWmt7OmjrfFlJiPvay
3PTUYqeoXuhJxNII6RY4ZbupWLlqvYVvwZkN5TGtQ5MtH5wXlOxFNxub1jcVfQFq22xdyD5O6cFo
qD6UyKeiNmlTEmwVIHOKS7goLHpbTudwlyapJd86qGekvZ7YQbopRnMKT4RyyspNrJcZqMSiaSZ3
qBMI0jiCBhU+tEHshZV2Ubyb0gDQttPPNBRkCDsrxahZJeL0IWZsKKLhiD2+DLYyAheJjnpNyKmD
/QOqWzXK5c1Qt5AhfAXm5raz0KV5EypRaSmNtUV/sbaoZALXCicIOmarrORZj8eL1ILXdgPKyOjk
Y7WCOVTog9PibUcXbN3j9pil+ZLKDcgQ2nY45sRKZIJN69qGLhkXK1QnbFKyjsh6QM5j6vW2C9kl
DtVCLgCYrUBYsTuDYd0hGLIGB6aqnMwhrQzD1y+tBUFjyUMZneWSu7zo9SK4bnNfvTQs2oEmWkoL
A4uUcJA1Wi1rhNUPZEuHllJ8y4HTRaeqj2J0Jkmsq8u5H6STMs8ktSFgoqlYgwbBNwSxOE/7rTEp
erEF6DR8ayc1yrYgGihnOOHovDGCIAfrQHP0Xm9B6ofrYka3SpeOqUfpglSDpI8nHWt+1KF80dTH
HN/JSamNjtI4CulF3LWED0mFTFSKj8ByaScRr96s63NwicBWjQui133AQVJYaKugyKJqHclp3bko
japorwMSgtjXBqLO1usBMQz9yMrdht9XuigFc9j3/LBqx+OYvKtZUX3UKhiUhZlaU3FEsZlrF6XI
5WY6y4FCypVt1lDkGNkYpU0oiOYmlsAa0A8cykjUs0prpxeanPIsN6qz1OIYlbdGvBytsnDUwOg1
ToBCZG6xxuZEJD/EDkbuTVfS5z1iZY8dkBRSdsu9SLc0eUfz1NsKAQc4VCYZGWcp8EWJRNVFsXVo
STa+oXCZt+qM4i8TXKZEz6hh+GmGWZ2oASdfKUnqmzvF78qOPVKavwR1GBxqOdTXRqSFr9TL6GeH
I6FifofjhxpQnCawojFTIW+pp/reIc7yiHOZ4KYuFNRvXa8DMDk2+7CVRTS7SEHuJsxq6KFJ55sj
TFtOG82QYgFd115PHMdF1hVKxx1+S7TvEPSyhU1F1GHiMadNYmGrgaZBgM+LUnXlsAwHlZ9OsqH8
wP6iTwjqVix9rXcwtDw50LA5ZH47QNEw5eJEDGmirsohROCX+BbPR9aLCkZd8xQtBvYXCRIDa2RH
H9cNNFCSaGjJ6eWkbm0jmkHVh1gkYO3Av6Zt2Zj2krzYHhtkFGnstlsjm9yik+cJnGQ3j4LTQMoP
YScSkTyMhse6KhAmhhFlmADzR7nKbGcw2CY1EFNnpEF06nsfbj0nPEeHIQxTKv/WMMv71LFg+mgU
wqNNLzcOu+qxGGYLm8ekOFsooQMW/AwHXrMwMgJGn3FNlNJRYt7ooCE0UvyoofQxVkZv2uPxb5Ok
G5OPct3F9BTz1EQYXGOUfoqWH0oWwTLcIKnOX4xYSkPwYLytKxYdfbL7m58M3MsyA74fyeVw6mLE
YaORKPFD3qhTsP5bkiVxY2oAMGNcJAoVAPDwcEknHEADn19bqBX9pN90U790DE02gjK9SZbHiq5i
K/660XIco2qKxIndmcyJARfexspU+4lxySFrtTyS63IiTX2fF9QrVBF724tVyBQOa7OQIE/JI8wZ
EoD/veW0+FyiwSur7C0Qen9uYn8QX+s9ZVnI6ombWNN0KjvZuGQJLKRuCH6nQfk5N/QflwDxv6EZ
cAoJK/15r9nHOBL0OEpwxuvyGbQxaSV6mRzBbrG4KiZmx6g2v+/C/wt2nP+3mQJsGuH/eke5Dl/y
nwJmxV//vptU/o4NgN2grKoyCh1D/mMzqf2dFrqFV90iQxx+vkyM7D82kwrfhuTKlPnHpHRp8F3/
mTCL4ArnO2Z5pFWagjP+39lKfs3Kppsi28INQF2RjSUf5OfnRFUbprL4Vt7Nqwa/6ILVuVcdATMv
/ZvwgYbGol2Sbepc/N+9pJzdD8VZ6/uRMf4jNTMc23C+lDUB+9N1HW+Gpb0e7jO3WJNMQITFIliy
dlnFvzvcz1vZPx/uy6bZkeKqJwieIrV/5a9RhG6QArn90n4D+DStGOK93x7zd6f4dVNbhXIzzjeN
6691FKD9DSy6ZbVSPSTVi3pZLo3tD4/dL/bRys8V7z+f5ZfXvgr0QQ/kG31NjMjNuIBUd1VyB6eN
fv2bI/2sWPnzkXjifyxmxXmg+dP4eW7TneKRQ7kST02AZ2JNPN46UNzfHPHnq2nLlkLlQ0VNSBnc
1AxR5PnxiC1Vz7Q1nsXV7NaRKy31Fa22FX6Qte+O578+2s+Py+fBTDKeUS46ls6r8eW9mMtRMydq
Ct31kLznYwSe+PjvH4G6Pv0b26BGqn+5gEpby/rsv/j+jVzdlfLWnt7/+gDKz7fo+znYtobhx+Ln
q2JQ+vGCWdNoqFr7gh3icXhplsnOvlBavrJ207bwIq/a/+Z44hX6o93yj+MxKBn0XJB9ml+umdUa
fgdECMn6lkTETXEFE9BfRUsWNdQpFv5DeIVO7TcvtiWL0/j5sHijmOMMRVbZ5lhf3rKe7U6Zpa8s
9rtd3yXxvTHq7a5p4FqYba9MbF9CXUUCHtorxmdzDzBVxXnXRMRUmOMzS8n8BZKlTk7LEL7YNkGY
QZ7JdP9MfEl10awkJYvJkYVB64d5DzhWjp/muanZGpSkibXk+x0Tn5od1YtMenO0TGXObdQXuB+4
8WJZHupdNbGqXxVFa7pTYeZXgPYdIHtBr0pkkujG9Sw5UDepR8kvoVo1ZC8UEolxNqEtdiJijPFo
12mWrOSCqGZiQ/TykQZA2u87Y8heKEfFb6lpJ96gqSk+31xW33NWR2CXrV6JHu2sB8WMYUpdE2Sn
49KfS/l28NP+POpxek0MK1GFYpuMuClvg/tGy3aGVT1+tsE0p9u3KZuWzioxM6Ts9+q8GR58ratW
LYQkOqsJfqlliwz9ksszffsAXkSOvBKgA8mNYZ+v0JfLpHDbtS2hZrAlf40PmADQsKun4VIOGjLH
UB0KnAGFaX8UZtp/RLYZZjvmyUbEC41QlRTWyhJJq0Ay2AEKWRPZmvpTrGEZp6c4R7DZWvVegAHx
bw9hLfjLed1sGJCzGT471iVKmVM6rKBcmIcxGkieMXrf+GZWU/hMjB6wKymF2AHgwa/ObVDj4fKV
jPBvZVrWhcTWRJ+la6wcmRdmkCH8UsurRSmxEkBg2TbbdnIIiDRAu0F7lA9zI5Vwy8uO2gklLJCN
vew8ybUhb9hY4vrFbqfBhUBRK68mhdhCpzXTkwaC2jN6GeOGkXVXkxqHW8gJznoI2xaecqm+SpHZ
4kCRmjsrDIaruBtp3WYALESrTUveCjsgExtv3aNvBSkpLXLUvfZA62S6QHgn5q5xDkbq0MNjSNwR
UalivUvh3FZmH912lV8x2Cq95OaOVB8DArrJLaFDFukmNHsK37e1OjuvA05TV8mhXLGe7qtHiO7z
qsuiN5DZ8g0PB5mEDSCuYSU7fr2WptzYBQY1iNVs4F1YdCwU3ko8/Ce5NfuDHuvUY6puLm71WtdO
7HqtFRsmVrJK196XVuUUKEYsQn99ifyRpT4omjvB26GlI/UUHstu3JaWJCAsBJUsR0d6m7WxfKLq
lB2rTO2vfbVNNkXYs7k0ypJqpNzsO7mb91VaS0fyhQhhaEBh+lqmP6tBVENaNusbyVe0XVfZCP9k
HOnXbViED3PC+gJuLGRPpVG8ehzIX2KJzkhLLMk2VWr1Rkv7HiNZUGyTHgx6rKkDst5+8j08MNDw
Z8ApbMotxi975mSUxj5CaCaPJTKJJSJKF0LYNOzh2NxpcRBIKY+hol9pWlm/9mMcEtQ7hq9VZjT7
ACuN6wPTJHga1m5Fjqc32tq8nSSbuByjm9zG6vVVbZZwuuELrVMqF4fMLPSr1J6yS99HBRGg+bhK
CXU95gbNDwqnwXipGhLcdKrgI8kW9Ujla3CQffvlm1UqgBRqsBTosJ0weJpaDWc5gekh2O6+LFdY
Uyx2m1JCrzKzWxfcaPCI90dbk2gy4VkkJNFt0grtRxamT1AF8NnLPS4VCNobu2K0pCYheTFCd/LY
ffJVFpVChQbda9BewYZQTn7fTUTHm+1zMLJHxrxiF+9wpgLcpukg72xlpulZhAnJakTMLCf8YbSp
lai5MWnLEUvJdnlbBY11HKiU3cxSWD42ylzeJZICoKbXAntPMVh99uM8XwsSiVfoGrd+rPCxDLpk
n2YRbRLKJYkZo21YT9Eg1ZjdHV93w2mcNqUqxohSkVG2q9Wk4EfrS4qTTUSzYhjr616t5jOpPLZH
y9N4AQ1agZuJugCqMeVB+KGoGwgdDI1+i6Fqep3h8X0rAiN5IXlLB9KfdN0tkCdrT0At5FaljyZX
joruG6FbE1NVrz8YRNc8y2qFSynpHC+jhxosKrkbyJTopzu4xPNrSpHzW0X1GYCDRGGGJLT7icqP
i6EO/DZeNPRTsbEx+FDAzBP/UQJav48prN2mSgqVXqVkuUw7pYCWNEr92W6U+FAZ3IOJEi2hQU0d
nihLJYxIglGwjgbVuIBVKgjQVWKfOJWxpCSDycym8GYY1Y0pUWckwNyY7qc41u+SktGA08xfaz0Z
KPz4AVF8OvEcrtlF1Q4usP0x9D6RA/qQf2DtyKaFPqSdF8tO8+FbWpzcRKEFlSToCROeQxXBryFH
UA275OBUeQQCUFa3Udm26O4mB/uZMXT32RT7r0Y39MDEzSB+rrXBODLLK9uy1W0PYHpy1lhgbkxA
VWsd9+2lLBK68eANokMRW5Pn6A2dFmYrEIfYYNVXMNbmk1TYzh0hn/p6ykLZGwRdNSCMtCCSXo22
MkU4L1b1fG0PuZrsZq3NKW0TU2skomZL0fbklyqROyCapnOl2vVON6f2ImlGtoNkgChAhYbw3gVC
bm9Xtr6NsPGt66wWEgtlykH+wMKRDyWy7Om+1Wb5mTU/qeYzlPNlxtdjGge+uTS00vHJkahImfXU
Ei03sd8gfLIj3BxtvEuVSdtGrIKoXemJCtM6+RSktSmjvkHMnVrmqEDAQrJLkovqcapkQ1pE0zCS
+Cs5AjE0TU/9pLfrAox15U7ZnHISfUmOEnHPEAOz6k3LyVHBFEGOFtexi0lXoCWI6KRLo3XTqNVl
sjJAr8EMeqGetG5YWaC/zvOgjRlD9ZBBUbKH5EpgkvYi5VkAIs1pHUTSKKImY3VrjlCGlqVZSzUC
8BpXS06qzpkI686gfJ2FN7o6NgrUmEHbjuYYbeTSAN0015Uxu23jmPuE4ePFjMf2A7RhNy36yADg
GlmVtI9YW9+GnQbgFIl3dnLClnDNpo0UIthKeYLASZPhde6hMoEXI6aUNA0UJDCnHqdGCU6q1HTN
Uqktbd0YFYYaMrVQ6xGVAx+D1DCZ1k5JhXxpFHECLEmySfUOoedoaxhT8lOZzSExM2ZPkbYt+QaK
iVMmgfGXy5UgYBWwu1RoSjDgL0qDWbyEYRo9AV5Tk9epr6vuOGXJEG4LhBf6jlZtj+WUSFpw2+G3
fOzIZ9L0AbZsk1f6vU8Lb1eWvGbSUDO40BsuH/sB0rqbYzx7x5GCIUO1KgCcvZzaXj1ZCNK6grRj
1WqljZ2AuI8Mw98a8wi1G1Bu0sw7Y1a1fDFrVbrXQP5b25HgT2FKKRBHNaGe4/QYaMxsytqPZbhx
sKBWKhPeozrMwGsUEEfApHpLLfd11HdnSxqAxaqxOaz61K/3Ux2SizVJsfPsCPzrHAzTg8MnOAjU
ZceYn0DGLXOlMM5VyfroDC6MCYIoSBWzBvksJ5YXhvMwysB+GSelOcHhKxssvY2RublsFGsbwg/C
kUC/sZYG1jnwaXB4ddQZFyWxCQitBvA0xIuSHVuM56pHj2dHFm+JudR7eQvPFXQcs/QI/ADjCTeu
t00vy3qZMSyxx+hgOQTXr1TmWlC7pq3cK2TyHe0YNg72/MnjDXKW2HL7o0JreklroV454qWXm4HW
e5EXD62mNKsAzOPbqAKTLUMV1uEsUdohDXLZ25m8CgzW4MWcdB4cLwK/ye85+GOIUb1O0jskEzS9
bVr5sE/9ZUfz37WzWtsQlT7vzMGJ13mmEBLTpQ75f7nI+QrHjSFLGQpdW3IJ9852SHY7k6QAJ9z0
VQFoZ5Lkg4Ho58LynQhiPRQpUwV6CVuIB5asnIZXuzNhBitjBbEGYKn9btVcvoEsjUeWssEIHlc2
U/sOdnREDJQPI7i7kRQQ4Cu77gg7N+L6NmGpecpbzLlqz84HLWMlHWAXx0/kd5IYPUUyctQiPEoG
qx8Cy6v4qp8J91Zglf2myPyLbb+BhkIDKSJq3472ZT9czVISWu07cTfX5n1zdE6isGYvrI96Ud85
W+N3x/tzXebn432pObUZIlizfY/uiXFQ3eqoXOOqW+Yn5s+7YPW7/f6fCzM/H+1rUUNTgrZr333C
azpg+53Vuvi8vxey4dIE34pf1dF+cxT9i+cosAkQ6ow3SaRmwfpcFtfmrlsXS9rPKkxkAu1X7fp/
o0r55xLKT2enf6lS5nWk9+b8Lq/JT8xcIgThjN3hZYPlMy0G9geURwmfpuL1vYzy/0v3/10xqEP9
69r98eXtpfhv/+P6f7n/80dn9Od3/aOEr2iot4TL2dQYoy2Tm/LdGa3wFSCzKHOFOdoBE/vPCj4U
WoJqRXkf4TE4Wv2PCj5fUmTgHEK7JaRktKf+DTGY8vPrJ3EUOgWowL68CAHk+7Jyqn7PHs71ecsL
7W7UjgOchsVw8Q30Pf5D13vDvs0PiaM9/XCVfvGKfCoq/yi7/XHcL6877WBKK03R70kKnAUa5UYe
ilMe3EG/2siVujyjsSDPiNg8sN2NNW6sYifJbqdfY/1J+QtM40tz/iYLikdK2PQEZtw8g0AT7deN
5RRrO3kCrZ3kwb5DeDCNr3/92ZGV/VQz/OPDfxkbLafrszgI+30SbUf5W2y8gpCnaqBP6TLOn4zR
q8q3XPmwxhNeYJNoD3IfL8h2Fs54cqbL4NRLKz1JTwBfpks25cxpGxzWino4ttKuym5I0iN+AcW7
p2o7qndEwuVN4I674pkQcn1axXSWt8Wm2eTHnHb6Ale6J68qr16zZXWNVblq3M4dV/MKy+thXmCX
cQPXpo4qLfEdu/lZWrxaC5y4LuFy4SE+QLFogWL7D4aj40UBunKrwtYJN3G19ZUnszyl6V0+7jLZ
tbS7pJqxhjG2sFphz0uZ0c6BnZOtTnxojybEsxHLa6sp3T035qIgXwQ5NBl4i+qaZECr2ZgTDln+
hfyAUc8/UehaYcwnb7HSrhK2GqiWSWk3N2l9ywHB67W1slKokZU+URU7vToM2Ulv76t8l0zE2m+U
ckNUjKJvxv5SdWc72CnVWu63Wv9uFtMKqn3Xb8guJf0sYfVgTNchRDyRNIo6eiPrbvlKIOodNQRC
usP5aJBI5KGM1t2U0AXYdMuAUpE7EuN0L+lHE6lSO630+uzUHv8qO4Z0pUIYPVaL6GkwSUAdFv2L
/ibjFAZNtcwJQaFfvkBhjUAbGQnOmqVyPdImw4NRovZ4K/yz/apTscjXDRe2MbfSuBluImJ4YEA5
ygOSzYUcnBp/PTW3TUZEEnDnZKgwviFe4bZLR3DqSrEHl7GcohdTJapoWa/JuuE6YbO3SPnE1o8x
fBWmG41tPSyl+5lfHBcUXLaajG003XfCsJGcTHPXOvdN7xE55/VuswWzv0vvWD/tDM/xDI8gtpVJ
H1hfJ695dPrrV+xThPqr4eHLDDaabIFam1oxcWMXf1ftlE141k7GUdvlp/GU7/Kjcsl+13oQg86v
jvalJxSPtUYAC0fLD9091fHLeINr7CZYG258qk/Z03STu/XRPhX/p0cUTZcfevjqZAG0gfO3V85k
BezMe/hg6/CcHM2DfTZ26Uk+mBv1wT5pt7+5ovJnw+ZXZymmgB+OidSwg3VodHvtXIED4/byfGFE
eHBO0W7cmrv0dqT4Qerx/bRTttUGIL6XbHgFdoB/d/yZV6+0bbMjXvxN85BoXdpz6UX7/BKBE069
lMq4f2zREUJ9oB6FtnVVES5B1F6yDFQ3SJZSTjYbXqelRT6YiAVahT7s94V6pAbUvSr5crgCGEN5
2ekW1bTqiAp0UewuZmvZy8vDqfCu8AIAX+qmLVxb47E8qJCzeOcObX9FyIBceaUAw2yUZhecnAGW
1CHFpIKal4Lcx5SvJE77nl3r9IHPaKbEUCzMD7OghrcgAOJKPpLFIIJOX6rr6uTsb5s1YQsk+xgE
mbN2O7YbgtghTnaPNajdywTKzYPnFhnLjkNuOcCZHRosCZeaoL0qjbUe0/sh4RDnI6WCTRd4trqu
Mmq/3xxG36L8cB6T5i0tn1rtXs0/AnlbWxs73oxv6nHYS0+JtDRoHVHaXWfmrgw2nbyov8mv8ZGC
yAeeVj1d1W/B6/w0WPAdVpRistfxIl/dRxWD1n5MnnuyEDEcYyE1N/yGhS95KH66kREt+QuqmzwQ
zYdFIuFbdJrcaBNsqnutunJ0MY8QGko29KbZT/skXwwP5jWC5qt0G95qj51LfcALeSXTY7FB8cpL
1K7e66W6Mj268GfnwtVXyBokiaRdouTqeVZQTzH24qbYaqvUS9b5xjiCDlzoy9lTrwbWqUvbpQDl
JqeiWsrL8tB7o+ec5Y/wsmfNTOc7WnGjFgOHj5fWNn0kBPvc3ZtgmzHMURVf6O5wZNLbWq7v4abZ
cYrl1lmEBOvw8K+YueF+P0xn5RQ8N8m6da4Cwrim+4b3ILjNqWEWaQFeYjnlr/I3Z19dl0/1Ew8B
bQAI0nq8Jl6afhAhHLrL42m4dbYwlsEHtqLcje7SvSlJnt1v7Xzd3hrUgcKzUuG4vTNIf5lX/AAT
yO+wUK7l6cZOPe1KvhBdZefXBjW/a3krXdUv8cm4qh6Vq+lsH/AueZmrHdghsYuYVni0CUy7NZfB
priWHi3POIiLic136e+e2y21WL6DmKoVzTEvOVrLcvGE9dHrbk2vXYfutKm8p3H5Nrq2Nx2S9xhf
5lP7El2gb910j31NsWNBiIB5SXaID8RP0xfKbt4xZ63C5YBR+CXR1nC2Y+ztFD/GZTO4yiu9I3z8
Lh5C3dz3TkKLRXeZ+GVoITPLi4U5XfPcjczBEfg4VnMLQlu93Ov3vG36e0yG4SORW1aOEHJYslJc
Kvm8pPdles1NeWSn34tQ3kW2ktbFgTdxXoNwhL4SUs89GK50Cq4i6b54trz2gLOOiDvcV8MHbJHS
2U48+OpR6teN5snELGve6NBZcA0a3M+6G2zICPIINV2aW+VBedA2uttSqF3Q3SAxzOtO87Y7wbre
ZffSfr4MV/0bZrOx3jThkoQu3shmgqLrqYTIEj78FiPPu0JxiMQRfWAeroFmBSnFzGXdQQiAP3Sw
kz3aOoohzXhlaLQe93N7gQsz073C9ISDFR+XOl/86TRO7ryGCzaMu/IhvyG4Zd9iId4VoHCUp9J6
dZJnU3qwHoM5eWpka1N910qjZV40t8H0Qdc0B5l4l5Jr3cJzT1+tvHDbYAn1m7oqI+WwiY8jpBsi
BfA22u40AYJeiDT6d+mxv+0vzgNZkhlg3uq5UMnloudbEuOcqGhgHG48EJ1v2Tf7ybpWL/JlOmdo
HjvWe5A33ogIemqviUR6rIYLCvi1bPauikuBkF+KOW2hul1FVkQL4fw5SAWncTGwzEeEwiY6ukOr
HCbbNF9FLKHq61yiwHpjf2vfdZNeJMWgJQLi7tSe9SfzhkVONz3qkrm1YBc3o7pVMK8JkBvyvOkl
is4004J+66gbwpb06+I99vd9vgEDU97Y93L/mjTvk7KVHrP79lG/gpAi9ZgVC5A46Q7dpvOqdmQT
Cx/9wCteUPgMl2V/Tzqun3sRYfUE5o2sPkt/ZfXjoWQpTI3/6DTvkPaNZKWXKEnRpcO03oZ3Zdq7
RYVZ8AHr49EY8E0uECCSTM8MU0Vr07lGJZ77e629VIpXaueO+EyCa/esngEZmgd9k5yrG9/zw0V4
b5C1Vq9SsD7dMp+wPa56ZKclSz33P9g7k+XGsTRLv0parxthmC6GRW1IcB4kapY2MMldwsWMixl4
+v7oEdkZ7pWVYbmoRbX1LszCJYogePEP53wHVGCVLEcK0Whl9wc9XRdMC+zV2D/O6K438VJ/5enG
WwuPduBfwm/Rd8mCm936U1XcTvmrw35bdutsWmrTrrfXVxOCS9Ttaog2usW2l639wrYW+WdOkwHx
wLib/YtoDy4JpMP1M02++mmR3prH9jJx71U4C98tC/LQMbc/wJOENIBi13h7ejujfoxrQPm4KX2C
2NslBBl0r8m4DMtAGAcrOYzZx9UF7MBL75x8QcSKTJ9y1iLO+B3OKY9NlwKmXWs30xNn48VlrM+3
XjtY3Vl05/Rir+K79F3cVNAR37IX/Dnlc3xf3liPZJ8sjPYJzVW5a4Lxzni75UxawdZ/jINSrSpF
p0VIOAlDerkt0hXwJUGCa8F2KrD9rTcQYwtsvRjYyz93SXGIIEPpfb/Udyws5828Sm9rFjhg+T4i
SEH3wl/lfbqUtCdD8dDdE9mJ6cF7Nk76g7rFkFihiUElLIMRYcS0GC/DN2vimFhw06l4Bd8WXG69
7NbckCzwV+KYgFh/dh+8dXObiWWywSUU0iaAf7lv38AcxTpC7I1fHVz7oa4Osb1kbk5cRhekzTbZ
5oH6sLG9PLo8nQ/dPfKTT42V+OkaCUkSAXUY89mP+Cs5jq/wrwp74TzKY/ocnsuChdNiFEsj2gJx
mr+r56vDKiLD/lrYmCYIwkVmLYmvQ3lfr/U7PuYrc0Bf/u+YvRK57Wl/YLU0kFo/4Uy3tnhqLtoL
I+pHSRopkP9PJwmw3Bj6mUWzRp4piQW0S01DzHQgqHLWhIssEZCsNBWwR9pUaG9s7dVQ7x05hUOX
nyCNrminfcROAMfH8utH+f3fMCA7v/cxC8T/CahrQSfxX4/GfnADT+9T2bafP8/G+LHfZ2O2+A1t
K7Z01Hm6bf8wRP4+G+P/4HFFlgWEF08urtf/OxtjRf7blUKNMNZ2BQscl9/3d6skIzVErxbLAric
13Gb++9Mx6xfBrkIwrAgG/iPGcQB2P7Rpv6pdTJcrVSldDxSNU0Mfs+CfGFoOy4JwOm27aGpV/50
1w/ZU2LT/LPEbK8DkiznO2++EhuYL0BlL/BnUfM3awKQrGjaTBZrTqoYgkj2Mo9YYCv8NcUjalc4
F2n+JafkYpjiaDfJIfaqS+leYqf79qdP45+N4H7uej3eHByIH0ZVlBcea6af+8I2zAwvCQePpeCE
HQDjBAR7UAwyTi4hMNJoxp4T4PkLigjFR/02RfO91NRDnlZ7u04etcHdjl0YsPzZ2LZxhG7ThhDd
2G14yAZTymRx75sHlyaozdYkybPPRkqnZzdW1dw2XbknpylQLtbu8itm6fSv3+F1hvmPhvePN+gK
7hQIDrZ+lUH/ufFVtRZFsz8TIzLWq8SMb+Xk7hyXFaPl74vY3lRZeTuOhfyL+b/583zw9xdGFE14
GMQFprW/SBlDZF1VM1b+wrCeyqjeGG1xqJvwMIxYrigQQIvENmGnBFNjJwQJoh8I2jrl+BClh6cA
uZ8JkMbrzoPdB6m6/9fXxfmnf5+HalvHKot2+5cpBEE9kgqRhh31EaXv+KKKaZPr+6GVJ4FxbHSt
A8vnsz7mACPk2nPFyaVR0uvvZm9spj5alWMLOPgls6JtPGWbrnR2g9W9pK16gSx+4V2RZETBoIfb
qo2g5+x0YANuZT2oyT/Df/CvWYBG1b7ihiI2uxv3SmrPRp8cmiTZmI0WyBwpUGPvscMeRnNYucfZ
JdSCxAjrzrqi3K4Rl+jH3vGFPdd5fpMIb8Pqd92SV0DKwtl3shs9/ovJNfPxf3JbeT9gpi6HAsfC
z7eV7uWAT9KBtmVWZ9EiiZV876W719LuZDKBa+2PTrcvhDiD4Su+JTJ88yf7BZvPDSM5q6wecl0+
gp8RYt7NugsSzji2qfnRAlk0Wx7docA7F61rx35LGwOu3NrL7G3Icz8DYpXoeAA9sb4ynyNnOthj
TAZmvyJJ7UE3gpxILQLdlnkdQbifH6TTvyepfOyN/GAL2gymkfkAo1/zg4ikOKr7+QGuxA7YMkgx
7dXrvHVUfvgDcwPDPSFwOw2qXOmaWDdJdR7zbN848X3KrRq22kYcoaRsHb06AvS/6Jnc5dGrFjEa
Im4zDavbkNe4M0rnu0D3IXyMyJVD9pBYs5wI2tA46wNyqZJSvMMrgERUFzeefp3jp3sn6XekmKAE
MD7agbo7Idp6YitQXEsEbVM1p2HobsjqubIp1urFrftDI0tE8vLUG80GWeGpoZeySAInFRalHtk9
YXks4+lAju6mjewVm/X1OvFj5GgVxjy1l1fZlY4l0S3JEPW3qswPXjzdJIiGvGze4ycnr9jYfc5D
dbKS+oxbBkmlCSqCAVOLigEk47upwnfkCkVxat34oknziL73mUg0kN6B3njgyMpyT4wnmBPjWCrv
kKFrscKUwE36gqjeh8OwyhivaWF5Ew/Ro6pTiOzHse/2uST7LFFbWJWryLbWn3lX3ia6wO3o7sQw
PyVO9FV07jZERoptnUGM9wC9m91OfZ+M9iacq3ss1ytpkenVY53ohX4hk2+ZMubStOS72zs7yfnj
+ukKyfZD69jPtfEYVfYlFzoxy94mHeV3pxObaSJd2CIgwc2Ps/JQEtnug1LijI138aP3mVPQMepl
HklpMr2H6Xrq0gy4s7vrm+fOds4wm0/CYKlhVrfllB/9ET0KvK0y2iUv1cowuEdY2NMZaxCEEv/a
RLQ2zSXfeFfxgRraCm/cvTNA05lRPTnnJCwWNoRYQ3usPGJnWg8taPzRhsW9mgFt12KTFtNT1tBn
c3nX5A9twzJfadqI7Zbh36w/ISrclir/IMt4AbGEL6K6T61sFXXyw7TVJZfa1kzDB2JsPwhbWRQA
ukFnf+iJc1bEsS/S8D0KvYfK6U4WNC4crZdaVWrhi+YckVrQOfW2J/lFpPgeq0xucq+8rz3rTFbi
fnbSx/6dAe6Vk1YtC9KwyPhiiiephtVZz5h/+F+Oouc2y3tVDE8FcROsjajOc56r3pjwvX2otPRu
ODip9jHGfLi1fRnH7IgU6kRM81nU6h4Fy1P96Tigf5Gb0HYfIu9s++2zF/sX0oeCWNLC6zkQJHos
NBQvZSy/y5LqpgjTx0TU3drN+23oEkUhvIfIir9GBfX/mmKPkJs1S3mbMSKqY+PQx9lbKbOjU4rz
lQuVil1dlPdWx1wuMnWGtOFD7puoiKtNSQi9hhszcO2Jqd21lCATET04fVBv6l8evOC1bIqPsKal
pmyJkY4HoTMBYM28AyvWfuGitV2pooiW4ZW76Rcoc2ziQZi7kByQMntY6V52Xzf1NvEndmOmfTF1
90yAxJfQnbVeOQ9jY9I+iw+t6XdDau40cHHmjBAcK+1ez7S9OXLCeJ5fMp80muQJTgSa1GGLt3cR
oUTUrLuZ3VcCNk3qKdHV/dKqq/vMfm5c2qa5Po2VdiBEONBdZ89WB2VX+4RAfCuYUoC9woQ83/Sd
T/imSRgT7Bk5es9TEX7ZMRp6V11q3zg1ISmjp9Eo7ypo6aZeT4v83YkzylXtxphKdmr+SiM7XbN6
DP2GCAgcOtekac3zte8kJZ6QzHhQHGPTJpbxRY+vSdOvVSO3hCOsalPf+6STWXpyF4t+i0qKVj27
mL1/MGwurdEtVWMcRS5PVext+zDdxeYmzHxGGMmuq+aNFo4PZubcokHctzwH/nV5Y1zXsL/WfTQO
2EupcG3rV/diXiUDxIEetXECGq958gYvCPubgh55ZvpqjsR2o17vrhu13lqiIh7ai61/DNqDzRyv
iuhn6Hv+G5q//8dQOqZO2/avO8Tmb/fvcND/dht/1vXn36a/nWJFUl1Z/Lll/PF7/s7XcX7TqVgt
zzItzFVghP+up9CE85uNNAK1BaG7jkkz93fOvPsbVkcd7o5rXNk6V/z73w2Rzm90CDyOML1ip9Kd
f0tOYTo/d4w/cpEERwJ6DtpFDpdfeg5b60gsLXqy2cqCYVs5nF0A6LzuWjU5Id2tYi7GCV0D0ZpL
pmqV7E75FCMK7TFQujXKumRUJ70i4cR22CQY0wPWnmilVQiHxcA/6kC52gXlA4XvYY7N88x5w5A1
e8szJN1lRBz7SP4mYsBoLPQAp4gH7DYhxMbcwf578q5BtjTPi870MGmyD7TJP/Tl/OQbRHKU9nRv
IDVACx40iayW9hh9tLBWfUk8m5i/w5fQcBSx0e4t94NXZ8zng4icWR4kI8xixv+hQGpvglNY4GNf
UU5fuDQkCRZv6VhCuvxeS56oFFgnBNoRk3Pg8NKqMVx730aruScYtQy0wdKBuKUouKd53gIMONUj
JyNSRGIy3fY2NitI7N9h767xXZzstLYWkVAvjKjf/HGnZfWyMMI9mkdQ50m4n3p3bUgCKfI2/ZBO
9h1Py0WE0WceWhGZ45EWsNNEJB06/KO5G7/Al/Ti08NLkvUFUpMkIiblZqysW6AVpIl65dswOefB
HZcy0r4Q236XPO6V1YEM6Ny9B/Z51nnLhcNzZxjMzTQUqy4D25vZNmx0RrS2Cj3grNC8RoJi0Kt2
QWWI40h5HEKTQKfwUedA2kzoG/xlMAT7LN+ZTvTh2uLi9djVkCTH2NEINJQfA0UV/oFqqUIWL2QJ
BLEBZm9gYxg6ZwobznBzZbUtesyCrCp/fp6HxscixG3hUpqgLBBdd+kblkyKmb6uGuaMvHucWEgm
muFM0h8XpMo/KyJZryl95a7sRdB6KLi1gvXM7A1BHZ3IuSlWg+4TZpmmkmRJdkDkzV0R5HJhldda
DHK+jaUBZAapQrN1qRDmEh7pj6u6UW+SRQPokZwrTxaQPX8KsAy1js+LBBxrz534iHL9e5vh40g8
DTaw0+9sqADrYrTgGweT6fT7LJxObZOWgdvU+D6lM66mOa8X2AkY1iT3xuxsCCvi3xf8qV1c3wqL
/2WSV4tWmJZKQeEvQuqHiWtcKKtZHaNUo1ObsjvHzy+Nw3hUPxR2uM+i9IMQm1VEjQ0E4lyOYHAg
YC2SrLqXnbuONf+Ct+W21qurDQy4w4AyQ87avho5FSJG7O2nlfg7g/vApiImEQyAj3DWlhnuZeFv
24ldTVLfuvrI5DUdnvBKsHJK/4I4x2H9p+coZxnCWV23r6gwE9vsr9Mvp9BLO+rcaONl3BRuSZ2f
OFsRp5TgdvYXyL9fzMd/vJrlAeHD2M75ef1r/jRr6zvD0DQZRhvXK8Gv+rfC9h8sLqutnHMXf5uH
/tTo6U3ilhdidV7+9OT5J9OwH4z8fxQNf7w8XAV8uwaG2l+HRQiErbIUZrQpUwQttestoxaNsVhu
yHnkSPjxWbCr8cPs6BVwmGf3L+qWn8uW3/8Cg3EojAfGjd6PqdKfLoBN/l+uhBFt0r4/2WZ+jKSz
u3J1JztDn5X+xQX/RcX24/Vc0+TpxzCVXJ9feRKFpTd1z/m3sWYeKtLFu5HetNXV3HANsNTJIhNy
3tmp8gk4G57cxrgUVhcoU+47720iZBh59KF8IvaHwle85d1BJf2TR4ZRZ6Zbq1JnTQOlkmYcRVkL
0JM2buaoKzrrUkweWd+Du1N28tEY8T6CvjlHH8KFy4OtaWBS4K3wXrwh5/YWlWUcJ0XMRzzN56LK
Hzv6YFLKGDHJ4Z1Q2Ic8ojFpavSLNh/hKu48gd+pgU0a3tYsM1T9AmPr2hBazabqjEuOaq2us5Nt
jEC763iTRcQ/lNP8ZCoaGM+kD/EeOGn8VjxMisYprr0z8L+J2SbrpHBeX5vCrKvxN+Cqsq3s9wHm
/y8cp4ep+vyP//Wt7JC1T3efEQGQfy74+Br86esbvLfvf/ssSCmbzu85P7fp4uLz/T/9wB8VIrRE
CyIgjAuUmyhxrxL2P7KIDBYOv4tmgTP+oz68bhRcKkYCNH2QFsLkJ/6oD6kcGf0jhGcbwdEE7OLf
WSj8XB16CHptnx6aJCJ+m48h6eczLie5PbWskiLmfopYU7Uvof0X6AGLbcdP5/Z/fhXr51fBSSrj
VHdWtm+pK6IMmkMk7KWTRPFJJl4crTEPk1tXz82954ExG+Ik3uVtZT3GV4niWJD81ThSQ7NgdEHh
sXydnGG6STOLFYEoxSF1mhoSqamnLPV6/1FWybhl1GKuMi9kmhjW5k1e4xGLHbzkk21WGyNmPBCV
lXnqW1nxACbVbmmlQg9GixZZtSI7G2EORGjI7XBZ6bW2xRqD9iLKGX5mYpbHLonb+0g588KbKge+
1oQjqWlS9A84+s4m9d8MayHzTpnrj+Eub6bye59W4ktPir6HPm025pqTHlQSXiNrO2dtiWSGO+OY
5Vm/b6Vgx+gOyZPd5Ra26IhBTWekN64hq/dQeuUI3E4fKcA9zsRVklBdSIiQq0wPGVo44Ixq4YyM
SpI+uquSaoYPMmcWihLe2kGZ9bCtiWF80rSpP9djLoiQnxEyYIHKvlmkQp443RAzJ94ozm01qVcY
fRp6tdA5Nlbnvnejz3xGxhrxgFMJq2NO5rMJmnyVpYW2LsuGQt3W6xdDKBN2nu/uMePN+yGS0YFc
Y2OgQ5gi5CcYePYqHKwDAYzJkxxFh2bUJK1U4lz/HDFbb2Z6Nz4KR61ak+Q9rTPEuwHG7m5wO+wr
kCPbdR+R14jfrH6FTVmc9br07kwFUlTkCeTIKMOXOhdF8iYj3z9OrYFdvO3UB77ylL+FMT/qjYI4
vIoTFGqUNh4agcjVG5hWZ05eLB3VaktGFPMyIYb1OZFKnBy6qCMKkHZlDIVcZxpPKYhO8SZJSICy
Mzb9pQl8Omb/O3JQnLmfYTdFTnVRUT1um7YY3lLFfkG3aAyMweSDmqL4MEF8CqLGdoK8t51VRSj0
ZnDE8D0fjXodWya/CiQOPkDUDcKIH8JMK1dp3/U39C/X8iVEYqVHOSPC9HXQpj0+UXLui2GN75Ek
d+K9vvfFzESm7PM1eKsYPZyvoXpmRUQ9zFDfSJHflmTvEdY5cXOMvcsE8Or+//SaeL7phuQ6AgLw
doiBM6x0THmHOiXMqgqHcdczSbqGaJmgGmBqbE2Z1mtlR8U9uwGRbhKnBGrYhpZ3tI06Retg0sMA
H0tcUCVWP+1MOQ7nvAvFF11bdymw3+0LUxJH5Qy4HLOxvplweq1lOIGAniPrDBojBmVJxmSXwYxq
cjJO4r7lABpU7+G9zZAI1DAnA2h53BFWn9c3HfBCDFt1zsIhh/G5SJVh7QSQiXxBUDmJq9INy4Up
Cq6Kbhbw/5p5OreNlJfKmXuGOOTOr4c6t5caymEAcbkGucuHBHgrlAg5hHqL3aqfq5XblOVn03hA
4woYcdqGwSXjqjwzbqvcA3ntO6OtX4e/3sGIqwliZT4Q290kDKj11N7b2jzdJ/i6EG9pUB1mw46u
VwBZvh9qzcsUT8TK6iweODuax3Gi5oncdn4xU9ppDO7ZvoCldWjK2Qs05ZCizuQ53Fu1SFZW7Vc3
jaABTWScb1BCO7elxyrMK6EK1KHJZLNQPkPc2nrueZrB96gn+sM6W+uDQyBp6JgsMfr+xrEjuTKq
LkTBYfS7Eo8xNZ4noDbIPHCpoNaaE+rrKS7Di635Nbm0TkVaRIskMmnVQ1rZ7UG5pXZMOZYWUZO4
6+56dhIoI+WuT1rzRBCl3PpVpS/nRtQX26xRVuY4S09dqfengoxQMiiSdO2b6fBBjwnPEgvdxSky
COdCKvuOW9F5bKO5CbxqyPezHJ2T7DVLLEuejhGOw+iaqKDL8KjUjMZznMQ9j3DrEPVianlPfX8H
EtXc9kmnr4pwtPdCut26aboUMz2c76ACmvs+amWRL2IvMddZb3rWxhCZcAEk4kPRTb39KPyBwQbY
M6baSQuwIdXSS9zJDvtwXB76ua5Z1BXzylYpcwpf5VfvtZbdQVFA8DmkGWNzd85RRdX+1Kzs1tXm
paYNRbLkSvd3vrhy6I2wzbKgJy9zN4LVeKsU2wTybnPUprLzp1fNtdqb2vONTd8TuQvKme+pZRQI
ImuavWPWJto+1t18Lz3G4Itcn4dTa+kdQk0J5BHIp3K+TJyS1aKI0v4jGUD1uplRvutwE96sMKm/
9QNkA+gA5D3H6YD6gE7gSLp8DRkkdA857PWbyHfbg9P5rAMYIRfvc2qg7JTKIflPJdF0zGTlfVh1
BR2/j3pzAGUaTo+UT+U21LsCj2NUBD55kfumrwx2/ZGFu4S0iPtWm81d3tUNuXQyAb86svcYUiM/
mr1L4Ehm9wa5VtfUnEFe115+fTflkCE57MfHKHERpkpvQHINpk8EExkr35LcEjsRQVYMJoYRdyEZ
1O1NVEbFpa5sdZv0XvhY+gm7iLoq6ofQSrWGqFw5b30W0Wutn6Ztq4uYLh1HwMa1+eDMTA4YymXh
bvpq0I+mmeDv8Oc6GKh7PsdsZEym5e6Z9BIkTd08hIc56roP2Cgglx1P3Rj01mw4lbHVeaYHbYIk
r3GYrcewZRAZO84aEUW+1TzVnz2oywEMyi7gkG0DQm7Jam6RuzWANthjGnw2SWq4xzrXEZT1jYNA
S7OaepHGjnVXTbphr+ap88Ndr43shkuOqnRppvZ8mEajI6axRF+dZEZxTgAn7qbRoxMSrneS2sQz
q2v6Vao8FxFZBmKYo5Z/U6cI4yfTX2PRnlbKd8SykDyoZOEMu3BOGVqltRvtVY/Avx1BIkKTds4E
07JzrWJk01E8BSWkmBu/RSRoTTrG1UaL1nmk8tc+j5xLxrN8kw/wNaIwtzDrKnnwYENGCMNmfrgz
sv0k2j7QMOcT8KMXYqMivXzK7Nbaz5XR9huzEJpcZapjsFS3M+zNYhgYdRr8l/LDVgcCIed6EdqV
v/dEkb+7jeftLIShm7bPvfskUS6eF4FIR3OR09s+8paiMdSlhTSECarJ9pGjqzIgT93ZgPVNvpHn
LVduYWtb8BcEn81RurH6Du19007LRCigv/mM1J0vUpDokb+3oDEfyFU2XjJmEMt6jjjDZ8HUSWNl
JnFnV+OZUnA++Y6MTkXomkvHVP6afEOCeUCq7wed0ntw/PRZGn22EvnAKM4r5xsTMs2Si6XfoGiK
A8fu1WXwgcn2Siv2LkjewwCw6BGAtLlu9JzxcOjq97o32ScmPP1Lr4W1j8jdmM/aKE0EoSYaHk90
eDB880UfZnmyp6gtl5avtA8/R80jQorNhTtTv7OKxKuW1l5H3qQlNqYPrcjJPaLAcrR77EXnbljP
xhQ9m20IXZZ+2iVv3kJ3QNk3P1haoYJUGMzHr1TVN76rEJliLYkH8JqN92kmUbkcmqJYOyTHB6Ko
tdeQKmVda532MGqyv5uLQeYL9EXaRqWRF7Ra2d/qIJuovb3paDNUXNrOoAU+A62jiwiJ9C7Xgj1e
p6530Vlv7qlG5xMhrOXZ1cuoC/xBDrdWqax9GLdzoDKZbyy/7XatAyEgsvX4XZTs4EoQJiMbPuWc
+jjq40BKf/o+w3qNgyxuq3TdDOWVtwzIeHSj6qQNzfRa1D2ZtH1tMor0Uc4afn/UyQm4ZTHHmqoy
SqSxCpRFlGkINLSpufgRuJ8sLOVmrrSJr7gugqSVLW2DC45nIHN9UWQAnLsGt43oEmx3tRZ/dpXF
R9s4HXk2PeJwq+6ibwo/eRV4YA0QWUehugJMCVF3Zw/Aqov+whg680aa48XPkgTDiWzitWOWWOad
HAJ4BpQ879U3nc5iGrQbIew68HLH2WD2DFfSky2mxgZIpK6rL+5evdtOVoQAHphPTTR7QyD50lJ5
dN+SL3oIu8RbGT0gLnSgFfpWqRjl98oUGFUr9iMUovOrMXnxsK7w9B9EJwA862nkPhZmPHwvEjtB
6G6U/YseF+SuENRi3zie1xPj5bXtOvOlsfaSiYgsNXnFd7drUn8r+4awHi9t2kcnJFLDi8fxoeP5
dFs5SPqpxp1nTUbcrHSkYFXCPGZejfrAMmpGPxEijkMu5+gubBz/vYakvq1ZR22UO7rfYBub1dJ1
i+ujP6oubqQleP5lesox7BHC5HXRsXYY9KJY789ZJBzm0D5gBO/qFkLKdJ4zj+a2Sr9gwU9Q5Mxx
5cyVCqahL+60IpaIGfwwcPS2uNKxWNenk0JAPrXtc91kxg7pDS4NQzDD9+f33K/UUnQROvQ0Bt0R
m+T7OQ7eEt0+j7H1alVILHLdjS0ewnU8fAqn77aGU3XdotD1otsbwHWWbhUySechTykICZ0dT2aI
F2V2hNYU9dx9a2kQL2aGpkzv63zXxIBIeJqUDj54iuMBHgai77781tddfAJyC+HSroajP5GeoCz0
M/gbM+fJZI9wSmmrKSn16uAXXn6qrscL4kIhELe7Wn7TqDDZIctroTyjluDimCyB67oDNkm8vRk0
uU60rcKnhvPZv81zjnC01wCKl3Za+lsbAVFzmpt0qGkFQmYAbTifW9WQnNNMTOUtyGd8Hz3/rlQ6
6yKfvQhwpnDfpBpO5laR7Uug4FM9xuHGBOyTMODnV4x5bW5MgQSfD4j8BGPSlk0REz1W5sAD/eue
g/yyV9dEFUFNiM+griucF13Xl+Oyy7p+wEbjcIdI193WPGs/osJCbto11fRRRNdzmDQJKC/V0MIo
5IbL7kaELtrep0Rtn/NSjIj4Qul3u3Co0KYk49xHwWBXhrcdtbiql0ktC+M2A3TyWRQ0zORqSe/d
VdfFhGd/RVlGkzdGWGggAHYWgg3D8RHTN3ayrzP3G7ufZBPCaqPGjpJAqPh9cPSXQRSfU29vodO/
jaXJNwr+U6tuonn40vTwtaZx10S7UUZxpDZ5YMh/gu9O/OBIXzqFCPrM6G4IjU3d6ThWGT0XlFed
QPk30JBl+TxsJ+jMxFPCY0lhPuUxJwzRHJhD+nkpvRmPb5PRxRnuuxglRHGnPzljt69C5wEKenIK
u7qCSg4VUEcjwIZIymOMz5JeVd/MAHKwNMLujkN06BZ956EQfsUdpn9mFoFgTZU9G10EniRjp5VO
sl6nABUJoWZnRM3wVmi867kzyTLw5q/YpsWxgRrW6TgvrHnehb7J4RaOgYzEukr1G1eWjy4xdgMM
FdMO171R7An12Oay34hq3GVWvXZbtYLnvQYVcBdRgYYpQ50OWUPcjVBv7PHctXhPEHGBiczao+aM
/nmscJ92LYMNepyHtnPidT6ot94W40dfyWFZVmSfsrU8c/bzBG76+r6dKCY7eCfvUL/lDvY5HP7C
K06NFiLLYki4mJDgLE0D8H4ZzThZ5FgwP3GtJSEe6Mp679EYXdpqlSEKjmCq+0zUiHzOeMqpRAUQ
M/FwuIRwmylhVAKOUlA6Qh1iGhoiq9kxk3R2z34E409cUQq0I3bZIp4fRiEhB/WIIKekoXQfsWpY
JD0k8QQS2KvLva+X85lP98vM0npPNTWs21gvNl2IGwcMqL1maEDeoV892I770dGVbwoeqUtrwmNQ
uPV902kfpVRXXpoiQkaxdM9T9Et5nj8wymIxaFGu4GDCO+iZ341EfzYo3RZxZJs75ZPuqjzwLtxc
+Y5T1Qp0A8GjY2fOctSTb+0Pn5JuvVhx8+rlPmGz+UGDxcTYhKCFfHJqzJokZEzyx25Xf/HQwC+M
WuKPMqd7Sn619tUsAkYG4jQlXoGyFLolDboDdiT315bE2ZrFL1QS+rI1lVgNMZRv13dS1JZlsUqL
ETd+3XVbgGgV4cNYevvIuhg1kPwGIJ+h1K1ltOSpFQOG3hyiQWZr6QbDY7auRY9RDvItdjS9O1A1
kTVMrsthjMpkm4zaLW1dtuy7vF2B5XxLyaVjr4syTpOy3WVDXkIjYlc+qfkVjOSqV+4J7Bs+PV+t
pTIfw0KhpCoyHbsVIRqquHWbkHGOfzcJiE18pS/h7G4JOn2UXbuVBb1WYcXrLEeEbLXTY9+ad30u
X0jK2cX++H3sqnDp5eXzpNsMvacRu1WSfA0lD04o+defZfH47g0W8DHHvhnLZN+3HbCwctWn2qYx
t5SVgQ6vaeG2NYdJd8z7FhxWiaa2PdXh2G+0LLorWo72SN9YLniHxtiKJH0CG7suZLL+P5yd147c
SLRlv4gAw9C9pnflnaQXQqWS6L3n19/F7gGuVNKopuelgUarxUwmGXHinL3XnowyOXCWJqceTXZJ
w0pTi5VRdl9P0UGK8SpumaH411k5rh2k91tqwhtgkURtlocJW01PeA8dM55IMw6clevkL9NEHRwV
/SV0vU1avjoh2pCe8WIX6nMNTIONYF+SvzPYTvuCttjY+JazF1mU0E0oM3Fvd+1p9K2jSicOkHgs
DRt2J5aBM4Eap7myjpqDae/E46ou+mdtNVSDmdfvfQsPTmuTqEuq813kQyQtxSF33+bQOQvIRQhP
kMCZnfGFOvLKcr10O8eOyXLUPiPZB8ZIC2s1+22w9+vp2c+DF983HoOY0iXgdLgCo5RsDMli29Xi
R9Kwm0zWddGVOyPBfx2bMINl9JpM3hYBxr4yFPhRt3wTLtw15T6ZSfcd18WXskQmlmXGtZvM3OTu
ATkDuaXkWEfh58JCzKsrMipUtB+9TjBeNGlDID1vZbwheWWTcoKeoU6tiH8wNp3sX7xhMUQV/pXn
9dvOGGn0i41U6deUnmaz+N8McjqarrpZzi1t4n4NY2/nRIS+2gA/6BV8nSowXG77icSSvbCNJwFt
l7eQBITIpcYWBU6vpmufeLaaVRGXSH5GAlxF5q1FSTlX07Lv22FNABN+XPvZNypkzYS3NJr/wbG0
vSsUUIU2v+00e725bXr1WUORU3b6IJtlFoQ6ww02LU4+mJVrGbKe9Lj7nFOX0H0+ISDZoMG5YdS6
LADx93709Ul04a1VTDe+9FFfclv22om4I/Z1Wxtna1CHoUYUIbxTu8w1kLGPHhJ6mZ/nMTqVwL9E
3C+7yEM+WEQrjoQw9XcZjQXYiRzQmvgiZudxlOHVMEd3EUfpITKPGFA/AwhjjEUabVkS3OCkE7hF
rN8UDrUfnQvlPSUm3Q2HkGcyJAj7O2TVuJL0h7o3e0ZrexelP/TQrCe/3Gcxrs6UIwR/vK6T9ZLI
91QOg7M2UseFugGr3IjXfoKqoxY9YDeyx02sQUFW3CSte+nQdDuMNWIO9ecyu23s9OBN/gb/SY5/
VwimSvqhYoJcZI8jA++u+RRNcitMYjkBTpTMVjiTsg4k9bUgtGvQ0aaN3E1ddrtp7g6tc50PxWNR
DDtWGeRbBhAyeszyabRwO7vpIz0jzmcwDNgw/ZZcYfY2ivk10Ng7hHDfptRfET6EggVVx7jWBrhf
Ie9RuD8TdHHoBMxXoZi6tNctdkrEAui7LPRA8jzSvmCpnFY+rrrOiL41MtrQBNnWS/QT6na/w/EI
BUJX29qUqwLxzFhAGAhvQSOvMW1tvYTH251uDAdaZyLvzOXBdMWnKvCORVOfq9x87oTeZXG8NuGt
TO54yDoqNM6U01YN90rVwFbDLekmxKjMd25M5iregLgyLwb6YY6OeovSg4xyAcmbed+YNKcm6Phr
mt1Ecb7iPHXMzJ6xPvE1DqwVg8LFoau3ypHjmXPJcCCpX+bM2zSezzmlekkm5AiB9dIGw8ZKkrMh
+xuHHifJW2pdIn0eMZbqcckRsldR9BBO+zo7tADgTTBcSXhryoM5fO1iiMr6c9dQcb2kS8xON2NU
v4+DqyATGwr5bYXDWdcsCmXxNeEeBq1xlG113QX17eDvRhEdK6emV+M9Etj6aoXeS8vBelX5xd6K
Q8SFefMUDOIBu8H1NIZPk2TAweGD1Jto3Sfm2TdwXxbJxW/FY0HlrrzsQoG9Lcf4xWGLyfiyiKwa
LODlnQwGGB5E9Cr7bvGFKWtER5seqgnwhzRu6vlHD/U1rKu7OKj2I55ZJigsdvbZV0ixaze7pD6e
EDfL73orvS0x9ZuxoKHCCp0JeLfecakUqolZQoJvf5gpJa3oucdaMNJhiFvxZlYcbjxC/RoM0Dmt
c74kU9DUPQTCXWf8wJMD2SeNqqOuh2XzoZjp8rNTc1Kfkt2k5G4wnRezaV4HUV2VTbZILuuHGd9E
W4IKsNwOVM6EMtpgQNKQAqhDND+D2hUU0AFZ31UzH+tiesxEu27tFw8HT077ChhtQnh4gsklB5OO
rFI48EXKYD3z76PF6S6jbRd1L9Lg3iTxui+vybBZq+ZtyLvtnAQvVZhcwyS/9fmDbs0/UkZVU/SE
zmHT+V/aPHxM2hEKc34IVHyb9DZgkvTVaH3O6/4uqPCZRzxJ8cDUABryNjP8z1EZXmYPk9BcXDNy
3nejuYmGeGdzTmtM79nExA7WeieaW166Q6INDuw+k177vnK5F3N8yQNA8xitbk1k5SyG4RL4d1PM
dYEDo/mmBkBPVsOQOmqQ9sVG4yIIrx45wWzNMMKUYlYsNcUrcG06iQElFmMKQCuWcRO2/lvriMfB
AN7I8s7ZF4Ghaz/HFu3OgcstbkSRiTNmouPs0GjIMIcz2O7M9DkL1TdF0lUnUdWW9O0M61RkIIK6
4SFo5Ba8wDe/qO4CPFZOSVkxjBaCnvCNCaOz4WMTr1tFGImJWmxs+2uHLWVlx+61R095rw0cfFPK
eCAexZORZMaOY7H92ZYCcYNtZeTaxdGWHyo6Kt/ivN4avfetqupsE0v72nWZn2viwq10th+ASEO0
TzSH1vm18eEfJzTTVmMptvNIBl/KKblchoODke77JnpAv/AWES3lmiF6++GHmEFMYTvDLT/MG6v8
VojmxirFOcbCot3ieSYCe4CkI1R97zpEJ7igczkDuywwCZLWvqJiz4xmY3njahzbT4Z+dRPmR1N8
bZQVTHF18aNFq9X3cEWfPZvlRhmnMZp/NC5rjj8frK46d74+93EPtlvAVQio/jg1UJC3ZU4rqVNr
WotbBqJHqg2O0t4cv2Sht4l7Jr3OF8minUqrWkma6ElTb+w4hNvabWq0sTBsrEMdj4C90itBQaqv
J9fYWKxdahg3kWT0Y+zotXK6BY2jHrwGYSjnnyFuAf/Q6R89eiSIZD19MNm5TQu+SBGc2sxZk0ew
r4VJw1yfJc+o4xtXwYQ9tOhvLOz6XtNcR26yqeGSZ0a8tQAJdMSah/Upd7GeMHnQA6CK4jEHYFYH
9sUcX4sRWGvK2wzqKEI151MP5dO3bPyEbG7nKVAl+JTMbz0TIlm2mw6qQY7Oohb3xVSvM0VFSwMM
p9n3xm+/pfFTri9lzPLrWNvWSBhF3jr222B+xRYl9T+REbwDT1W78QSy6a7EjwwZ6Jw5NBGxZdgE
9rX9rqXtVJk8TSYtzxBpcv9sw3HxezrPI6lipNm1xmsavhTcJU1+8ABqWIMAcIsVul6KzFfdo3kN
XnokMCaF9oAg1lAPZbo1CmjGnriBGL+W2Pgdf1eD6SkAn1rjqkiesoI+SrObUwIrLKrBbdEyV6/J
fchA/IcTXAeJIE9uUBhXq35okXdjh3XKjdWZ6JQ+zxaKCv2kS2BULBd15Kw9HrEZtU+OB2lJsMbG
dlg6TyHFt4NIhWk8t/uLHdyH4iqzLkQnIkKe1gkD2qlGbJ0adyjvOVTctzDmSffuSghQspZsGs02
b+8GamhqABi1DlF8bNlktBMlQxRlv0rRJti+fcD8uQ7L42QuiehsCPYulyB18y/LvHeoqDLyx9aP
NvT+ByrFzMcbCdDp5MyPTfpkzjzRV07WHBzzWqbPUUl54m0n3oC8Q9zfbB3NVnbO66ve2xXGdZGe
Mww8Bp4kH21mddu6tPTJxbuR0ZYlyuRM4aGj9Dp+/OxbbVxbyckro+sIrtUIjUrBXRaYp+IRElAN
y+LJUi/ufDH917AJLyge0LEQIy7Rp+N3FPFylP3khV8pIQmQ88+1/TT74aYk1akKNykeIHOwziWZ
cKOiCvjuAPSqAxMheb5rF2tTedX7P1CyUlElW9a5tUPsuGlB96uufDoYo1Wu++iuwwbKQWbl6vhq
CjSBBewsy1Iy36JvZ8ZzU+k3unqoqcp15t943asqOkyG2dYfUGUn5spo4pPHHXZUfojw8mSzv9Li
Kxv1Ac32rsIgoTuYKgH6gmq6lnLO1omsTmML9MxFBBIBKCEFlAbbqNWpZTgYGl9Ehi0zTW6toMYn
+jh1ASrYcC3VWxSaW7v51DRX/fB5kjVlQXrM/RNKLeIS0+Yl0NYunzkYEsxScfhtw2hT9iYvKXJU
NZ+Q5axFZCw1zwpJE8MDwhajZJdE7cHP5MJPvrNqfl4LvLU80NW9QwuybhjI6vpHNTeXgReg7ccD
04HNnI/n2ejIZKU6N0owPcDmHc3xLzzrSd3XhH50qABtOH+dYRwGODuD4a/6rrjmPLNxjfDYDg2G
+PLLoO8XNL6VffOCkrl8uifllNOGX9+R0fdaGOMNnsdjQ9rdqjdd2lDA453+OR1wW3f2cxrifGSa
TMNfXOc4N1ZlAP02ssDphA2jNLj/7biuEFrumogRARNuGgeo87V1L6hjcqu+JDUE5MRCLhNjzqMY
UzR2cym/otnmsGhy5OCIzSgrI8c1mmecsd9KF7hOSR5zK9qbSfM31VYzgaoxUX7ok9N6V5XL6bfK
+29OXD4quvNwyY80qRAkmuWBvMQ1y8xqzkhu1PO8ttP44khxNZjRVRsEd14JlE7EetxGTfYJ9ddT
P2XkDFuvI0Rw8jkPci7IfR0OBifPDu5uE+udXg4NgnacpJ6B1L/2HcYMhpX/8JLiwk51DDrjPqW5
0oswu7VFOYKa44SIJ7VaGYH3yWSnWE9p3d4ShsIe0YU/ciMvrsqRgaUI/OMww6DiULkeXPc6HmpK
oMmfVjUAclJkdbSqq+DRySooB2HL6kB7RAqIaHVU7OO0xjaD7S+jqUAMaLbuM3Ei2YPaSqEroRPq
rFE03sV+9kDrmgDJKPuUZYouUseG6TJ+nLH0DAJTRogUchUH6VZOrAlxw0jcsjVIUp2np4bT3mrq
qhPSzW6rvOLWDFD9GZrcZ8d/M0ySW3LRybUs/QXJ7QS72Ob5Cb1eHQOalgw+MudReHF6TIbm1erI
19We/kGKdUE/tY8JbrFexkTcx5N/ndYhlIfuc2w2SxPL27i1AyKzqfodYS33pccrWSG7eM1Ko7/P
s7NHNCvHgzeckXRzGdEcYsjnLJwTAAYnKJ416P1TZFskITOiJee0KOASMne2+/hg0Z5rbZQ9CfpG
yJ10nD/HuoyeKukntGZl512IFWDMZLrlVVa11KA2q/69h7bluvfZo0hcCo+VQh4A7WNVQtyk6fna
TXGxV0n9Oa6MjozS/DbDC62GQbHHWl/GsLlnsAP5yKq3vt8dEdAfsga13ViAX3TtYce49DEtAJBH
nO/8DnW7Wz52mUUCt5Xs+lyejWRJaw5OeRkM277X50Jy38lOlRRfgTVcyKHaeT75Qam5aeG72jho
1nOxTNvFuiuGL20A/zUcugPw443ocYrlmfvKMe826PpX+MW3LaOmngCALiqBsnrnDlQ+UR4ZfmvQ
vqJT2yEcHx3c876lENmq/WhFm67ujnPqMXip8xPYp0vZ0wBEFbkyk4nQnCbbYB94m+P0Cxll20aL
dZMt5DHOIEPsLKKvL4zITykHJweD7DoFKd82+YZs13WlSbkGuI6o4NZ2/GuaVUxQlHE0enUTQqtj
cPmt0uYBM89r44YPeWWfnUQtUbr3wYQtR5k3XY4sMecQI8h8J2rgNLr2unVjxam42BYd3umw29MY
28V0sszx80CH10a8MLnhtRkt4z/5tSkgU5IWFJIojk352bb5o2Fy5zXfDQ+MBrOhvCk4YMj7rPD3
Tu1unaR6K9v8huJiC3LiAKzgSo3mjld/q/L4Rx2ON0Ogvky5c+6ldRMazWeRmWKPZWjjR9q4VRHc
cyeW7GDOpRrCjtlD96noiwfM6oTWqK+Bh9HQEHghEnsozzTCXEhggPxHBLLN5DIv1IVmqAlDHjuG
Scsjz8Mw3BTC9g7mLJwdosuOrIUkLS6EPiDncsz8qaX82o5EpbSYgTvvB3IcEW40kynQbyRS3Opw
BCFjkrm0D5KQ2o0NgbI5HHR+aMthYv7vt4gSsHQV3DErbra19qYjug3xVCfEqnHMDNz9VAzcubRP
n1IfySpGFjODvE6gR1t38opK0L14aWUjZWMmvO2nEvSDtnLoWTlBuNdGxwzIR6XBIKlMvIvfgM4A
YYK/cVXkIritEg/iYp42W+kS7abcpr0xmT7KLcqL8DvH6oS8KYCelayIT0ZHJW4onfCMyFYRp419
ejUQ5X0MysJZ6xyA3tRqvc8U4wZHEapV5l18dsNEvc5uNp28VjufFuGw4OAWjdetbZHdVMZufxW0
/J4I8xaw58AIPme69UCrezqaJsWO3SlKgg4EIsk69qHRGdZNR2t9l6et+eJFeX0x0D9tdJurUxDN
jLndurcxyXnxyRqZ/U5LUtYyG3tQZGDuhyEwOQlJhVkwqJiTIh+soEC646uNwPsWpEN0mqqkLNcm
SsCvRUUtGxVBQikXIs4aEx8avd83PsOQWtKXd8JKXaVYNO/zQY40BG3/LTPH+TYHooCgJiM6j5ga
S/jEBRm9VIeYpOplO+1xuc91/xjFUp3rIq/rQ+ARYY2eszwIp+8vCXKkbdLI9N5UxxybYeEzQbPC
OH4SycxgSM/TKR072vhGk++GuqdFWlh4TCPtBYBlZX3O23/wOJ65Y6wFcXmwe+/NUejY7Aq1npFb
wXbmc0CvAVA7ZSYRZSHrJsqDCT1WXn3XvpzOJRaCgz+VNX18J3VvFYlP6zol44EttBmv7MixkMcF
Yi2gAt37qsgfU37DzQBj4iZB0n9uaaxdinzRuDhOcCAACy4gmdsrP0DwFfYCQJOIrY1GeQcVsp12
WDcVALQeVMo0YN5yjUF/c4cOZdjs9TckZ2UvGOwEcE/iqU9Vg22zK+RdW1UulUXmnOtc9LtkCJpo
G6gh1BB/sTSvxzIGDxq6BNRZGYX8pCI1QuuYnR9YzRC/pWb/PYsG9Tq5C0GgsDOcZZbOp20l+o1t
mOYmi8hXxP4rv7R6sgY6aBbKpHQZxVbucOqGcd7jKB2fzWJyt6UxEryYDgVA0hBvBQIe9HM80KsQ
RdNjmxsh8FeDhMYmcZ4ZhF75PpztWmmNScycLkOFh7J2bIG7bszuua3wthKDRo4u7AbSVeSuE89s
t2Un7e8I/Mqj7hjmzrlvw5QByecWdQXQoLWejSgS9yXHaLkChqI/a9UgDekS/VBm8qWVSIZXdm61
t8oDPlXGbUaEWy+Plpr8GLlEkN4zvWEAkoN4J7mR0W3UsLizj0E6KvEP0UBN6Fog2MPrTHoI9bkZ
AKzRrRBoiKdk23Xj7KBtL3sk+R4YRzRV84+CJXabd4J2CcIeyH+5I1ZZDENMZSh+sJj2r2HdywMe
CfN7V+XtYxfS0nUVAWExTIz70GS61Q+Dh7PZ9O5bsxAbn5EfHXwbnlIgpl5Ci/CB3iKkbO4pCaM3
6c3zqeRIFvTNxsz2s5fM90wC2OMKaByrgKTGY0SfDC+l34f+ujAl4j8GAAdhFJ+jdGbKjtvEehmk
Ex5aPyAax4ME1Arlz1RNbnwzkVp4sQw7vzIUY9WI0Rca/ZY47nZhbbroanbFyDAwpM0DYbFDjJrb
ziUGwkX20ZjRsKJvS9e1HwsgURkx8GurhtCOzZaeAmK55PNIUs991I7QMsKAI81EH3A3BAwHuUVm
BzisQaTYueNjELjWj6YuiwOh8MVt77tBijhNo5MwJhFimmpyuZW+DUR67PCpbWoytZ/LuqhOTG6c
Oy+qx+dCtMAuOVpVR1dOxoPo0uk49Kre2h6pWhtIcagNCJ5kyJHgOG/cCPQqxpX9yDv1iZ5oQj2X
jcCV7cIhNFCh+eahdLqnoDKdZz/No5cWWS+bZcUhRAepsxWjvV38kr7VIxGDhuG/sXOBM0Ws9Zgo
RyOGqqeTDCFz8oNCH7ANea+rydkaPBiYuGmnjzk+S0XZfV+UQbvzm2K65JEXoqqTaKBXedEDMDUd
N292MQe3lzqU8dFBKUytFQ5blnK6FBYNdYLF4ptQwBH+yRb4B1fve7/dwgBxLNfWOHK0tv5Jv/jJ
UitazL62WZ/GblYnK2isHfYDMhiS4qPEdPXedMelkFvwRLrUtcRhLx/lp0tFLSYPN7ZPAxzr4JBg
xlqzD216khj0NibdmMRAlvtXvenX7A8bkM7DjgTLNWqXYNetveJSHaYX54M78M7X7CIU5XNpxSKn
xALHWFzHP32uvgg9ojOXz8UNB4ENJPyMSWmvtsbnjy62ZJn85Bj/92LKUSg8LcsBqvHOeejjbkkd
x2BfHPyHSqv6W6J4Y339HMJCvKEqWY4rNrBlBH+HfgKCSFvplEYGnTHoXNuk5XipUk1/z6vx7TR9
gAFB0uz0h4muLZq1Ok5YNyLmR2Or32xLneQ8ooAoyTPtAdbn4yE2qDO6xrxhi7P3SvmfKt0fm65G
kqKelzin/WhA/NVWtUXrDSFjSL9n8/iNw7N8SexWH9OUgXNsYiWbO4ZBAcGAFf1TdzROqoF3V+db
a8AmaRgzdrDmxbYJqU2Ff4WwP/oiTX0cG8JrG8YwK2/irXTDqr0NsUluG6v9p57+YjL3+vvz/qf7
r01YmhJ0pkbJ9uuPnZlgIsIR8Txcj0PVV+Udn1Fvur7Wn0oEUB+BDv/00GsJG8AVwCntBbny88Pl
10KxzYfnCA3MGceUwZtvhXsYDEjPZu0yDMrQ3nV9e/E61T6SwZtvpsqO6O/k3YblBUFmXYm7ILey
x6COqpuxZvPJ6li/Qd/L9yY2M0YEOtnpXI3Hv9+uf97//zX9//u8agkhUvMdgIa+e15p/CBmNvn8
qOq2xQxN2aKbgDGihusuODCGQZTsoQkxKSKqsHBIpMEIhv2PYqhrzR9GQgTN3z/Un35DRziCKCct
tHz/Dtlycj2VWCd0ZPGTbZnTuAYIY+wixG4c7UtdPP/9gu94hv+sEI5yHNvBnqy1+86U7BOOaTWV
dRpVdNf4xaslQvGvkf3/moj1h3XY/fkSy3P00yJkWQOD48I6Ybs66v6KKnNVA3//+/d4Fxry76+J
esUD5mMpW8l3v6Yl7QT9NWz2H3QMbpPz8JTt2xUMjV1+HTxWR+RIp+rlg4u+Y2n+e/d+uuhyd3/6
ahPZgX2t7FPd4mAVHYELZP1mFVGlddyvdRA9uEN8YAYHW90Onv5+9T/e158uvvz3ny5OWS+iGLis
Qf5sl99P6ZOsP/iCy5Lx/hWBRSGVgKlkqfdbqAayODL7PVniOanuCfxhenfXCnMlmCL+92/jSlDA
7FT8ve8z7cEl9pQKBMwHj67/ZhX7jLnf3y/xxzfepX4RwiTsXVjvnpGpE7APS+ck78Jb/VyxHXpr
tfcQ9MKKIczg/+OZ9CxPKcnTBwv2/e3LBxWIzg/P4sH+4u6XSsBY52eST9lVmg1Yl20OqpCQoI++
6Du67/Jc/nLhd88lFiXR+F6IlXqVuGv/zt/rNclK+4jEjfQ5YaSVrtyVuanXtB4/+NZ/eGY8WzoU
XabpwtN7d5M1pxlDQGWnRQCms8wS4zJawXzBm6Zx35Cd+moSg3n799/293WMBUwS2OpaPEWufreO
pbicAg6FZ8srBqBGmLKC0TVf/36R32+r47Eys8JT5IGHfvfGqbCpBei/E5tTv7MbXIZdAUtx3RZG
ckjtpikQ9QuERRNBsH+/9O+lnLQ03k/lWNxaRTP017d9GNuWJFxxlozKwfba87Hrqnkz4fR8kXkr
P2Nj6EoOUR5KutqulmCavNyVA8XvkOfewwef57fV55/PQzqd41BFw+/+9fOEwnEoy9rzkhWJal2h
TLA20ZZQlNW4HTKyOldxv+le5w9+6N9+A67LyU/ACIL0wc/963VdjvyeH6tzP7aECNEkWg8d+GTL
DMxD7U52uanqPjsMzD0++gmWZ+iX1VBCl7O1y4pINN9v6ZhZ7RliKOUl1WlAAHJiOXcD5pNTxVDh
bDjtcGsi8NtRvEILrWiLeBFpvh6an8Pfb/57xjR+u2Xd9xz2Vaksz3538wvcTP8slu2GeKZos/Pn
NZCuDSmzw6eAGeoKZMZVsitP83d6ipu/X/1Pv7xn0Y/2WK4lz/qvv0DsZF3m8iQWGXCDgjFjivPy
6e/XkL/fa0h6rB8MsB1u+PviMrSK1pGjefY44GAVHB12Hps8iszzt0zH2kOXOtURNioHKoYDK3co
WwQVwOT60ij3QzHWmwk08boUjbyLE2s848wrdlVI6VkVUj01IWy5dYnj/KNX44+f3YI1KC0hLYqr
X2+QSG2my45Fzi9xdr1nxXcFAqGHxAEMxu6UA761G6Y2Ga2ultySPmUcMhjN/MFN/MOrYpm2EnR0
bVP+tv1IUU5T26kzbUUXDKnFYUB2hiaUtDHPRNXTe5wY5h50Rr7U338/9VshKy1WSVqiWixxlfLd
E2qUztQpGogop/MDfvVPMznlV16VjCur0sBlOYQzcGN+39gMLyhuE/LuV+Pk/gjxBYKlVhymw9HZ
l3aGPQlMIWeoY+jHT54CitEYTr5WPRkxKg+Zt+gXn1ZwTNMB8Yn6ErRLG0QzJQQHzRDfBx7M+QjJ
x5wjitKMd50KhzVtz93fv/l7AOnybvLNOQWDH1qQP+9+/SzNGyPqrTPmYjTgbtiQAm92d9wiZxc6
vb+nZ5VhI4j4/HUKA7BtygH1uCMPUz3b224ZcKJPRnDm1861CNV8nMLuP1fl7z7m8vD8VD1auTAj
u3fOSUXOi2a0b7TlU+W5H9wO6w+rxS+3492DMGQq9TtLkQPQobKOrgesnnv2VwwFMydtL/qhcO7j
q5IvU2jym5fZJx+mTFV17aq28mJl+ZhwR/MFLcMrjUWCd2A7uvV9D9hw68nmmTL4MUJUw/wG1Tdw
D0SQ+smf3P7Ngau5MT31VQWqIaJlMWRKlmjXP8plFO2N4fUIdrmT3tnj72AGFPwwSsgC+fxid9mO
7HIkPkX+CS/cLaqSS+TRWaAhBgzSH8gxwWXozjNPb6I/hQUGEFA/zQcn+98LV34sz3VoYiHEp0B+
t+TKIqTJRXM7zHNaK3Ga97hvJrTeZYCGbu4vTW2tWs8NoFeG09ae8nEn5wS5npnJTWQksf3fN4Ff
PtHy/v/0+MxNWCcxOZI27cF6if8pjaNtfP77u/SHZ8fhYM7RnKPwstL/ehFZVPOYC+/cJBBeUOlY
aKsn74NVcknafbetWw6LpGAvJTjE+mcr+umrdHSSXY9mubqhy6s+Ie+z0PhbDV2MkXjcfb7L9uU2
HrNtb7MNVev0jGjK6uEJr+xPaC2QAFzIWSMqm0CrTXtV7j9Krv7DSv7LR5S/3ojMJ/E7VB6tCr3J
hvElNVEp2nLjMXXBMbnHF/4BIPBPtx49i81y5phswu9e2662faaXycVrm70cF+ajfWyT6KODyh+2
CTIo2AylJI2Y8vbXL5aDUMr7hW3Su80ZDaDalKBJb0LPKnZI2tE3Zp79YBOaeWqHpgDNZNYrnTF4
GYce+bYGV5/5BCF25uzR5Cs/evV+O81Q83Ge8DhU0B6hjfHrB4xac4yCJLkIGV7CFOV0lx0wgMNV
N87CMI//9YH/9WrvFmU5t1UsZ3EZS83lqPRP5hj6z7xkxvrvVxK/tS6WLwai2IN8zJv8/sBUMYXk
l2EDblp1cFSVfjbKIPqCUl4gSGV2/tVow/TK0vF4PfdD+ZQ2MafGv3+K358yPgRPmKSW52ILzvnn
VaTN+1QPSl1oT7lgx+OYRX2qD7nsjcN/v5LiUXY5NLjit+cZKHMZOTq5IB8jxOGcONtBfdTC+NOz
wt9OJ5QjoqPff5vSHRJl2vx6Et8f/u0ZVB2IJ49ojC7FgtS4h7gLnA/e1D9sDpy/OPzCFOQLUjP/
ehNVEyJkGMcLrt694AiGm2kPVG0/Xpcc74sPbuQf6hvbZEcHmc01Je6nXy+HzF77Q8CWs62ev0A7
QR9Aig0Hv3ob3K79dKd3S1vh/6TM/793EXle6dmYC6GRZel9dzuIqwgkLRxQJXvmj62D7DPrcFCG
cv/3R+WP39Choe1Ygh/T+e2IGaNasXrBC+gjIjOEmX1ppCK7j0l+TWVaGpcwk+NxdDXSYzaUi20n
7hHP6Xzr1Dp4pXeg11PBMHkoEYH1leUmq7Zhsv/B+/Nb10MuAVX8Cvz6zu/nwLwKi24uw6vIgnkR
FPl9OQaf/n43nD+8o0JzlNG2oP9gvm9J5xpuKtqmixuEM6I2naNxlPmqpIRDXS7g12U1sYNRTzxB
uJkyzC7j0N36aX+lANqse695yDXgjDEe+zXTgWEnnW5czaV8bRIM2p0Oi30KxW6Te+1tXnV7BYdr
ZaTVLo3IahrVC65J7PQly//IOFyAwws0/7Cb9NXX88nKh9cwbG6Rvh2KGJ+IcsUjNwxo2IxlMiTG
1hHdIQ/7W8Z4j2QNXZd5Bvi15TrS8+mHYWBaza2Eqm5bW+Aq57aHGoQZwjnIYjw5oz1+76hdt5MW
r0yyyn2y+LfDoHsbx2Hedg6WwUIMR2K85w3o3WDnl6Q6OfW9dmMQYNnOrA0IHNTCW+ZXH5XZvHTv
WhP8SKw7zGPASr1fzdVsBS7z3Ss7bdmeMI1L+xhUH2Vq/flR+N+rvCtDnL7Vc+k6Fw2K5RkJKr8p
vMpHG1DRB4vaR1d6VxeQly6b/6HtvHYjx7Yt+yuN+87T9Abo2w8RwfA+FDL5QkhKid57fn0PVtZF
p0I6qa4LNHBwgKwsFUVyc5u15hwz1FwSStRXNAAFxE0nsxE+Wd+sg19ciJMa6wGdUpCst2ldVego
sC29HXi4SYXDRHBPlf/Pt++6pkoy6w9ZdmOv6eOUyRRjSC0IT3OgdOfLx0rQ7aAaFm6M1MpU167l
QZSrr77MxqKVj7qrHOoB58afP+Wv7pWyhMb5QYRme7vRDTWT8Z56u67QhR+K2GPudEz/pHYOHsP/
xqVMQ9O5af53ewimIJkmODJ3rQ/zvW+XcUAcffTddunz7pFztkXEm0n4Dt3+8YZ/27lnPv8QRB+m
g3AryumCNqztRNoCAeJ/435YC8iRkMf9yu2i1xqyU5Ya7F786wjuK1t3R11s8PrnxyaxYn/+kqky
iib7Il6RcVva0yJdiuXS2+UOOLwGK3FI4E2EXtlx860gvVpqNE3KO2swty2lMVlH4J+9lnq5HwjC
HdLoUtdYW7xAv7gFYV/lkJFzBe+D2EIf3LyHIizogcWpfzkV+kiHQIBBzDLeegH4dqoQcCpWaxFg
lRZ5+TzNi1WlSbaTQiYCX0LAgDSpXW0VEIoTe2TGJsXSS5dGhqHD2qXWexEuXeHg40TQF2B6CkBc
eb72sDdrc0dwD5TqN2RyzpphR6ita9pwshyy1VP/UcRUAxsI5A3toIkCONg5CkR3k72L0A2LwODM
kNBByhFDvJcTpJkaQehYjwnuKnJCTLH5zuo3720MTPLW5DPl+iJOHLJgbVCD4LOy4aoPs7SYQ2id
GOYqGxDjzURnKozsF2NnilB8rUeCcpJ0ocJ/QjdHrLk+w9FHOnsq2F2d70bSXKD9FPp93dYcTqc6
lUiDyCnTf4vTi4ilRMAccnUxIas8XqVdlPfdcN9XP60mXKi5sFCd+4oVx43PEegXggOE7pUUQOxD
/dTwn2RhpSU/S+85wN5GIhCG00fWPG7V8846rhft0BLVYCBrwGJzELYcXFXyruuD91yB6F0nCsUd
2DOLodoonm0JbM7W1kMgnoGjx5APPJtgDBYJYr9oSKV4UDIydkkLUSYYWPps52G/0gaYj8c0mXYG
Bi1/CRZuGpHWjVMalKgv2kh1Y+FxjNewMLRa3UxS3IkB39p88gaPA/sUC1VQT8SW38+yiwy3irIV
lG36IwhPTuDCpyDR3DCmQ4NbZuEGzxrOXE8ikk6ehOWMiKwei/8SU/dMbQEwZu9DaYv5HC/irPUf
cMsUoQg3canm3jGR72vv0DUripOQDp6LYJNV4rROIhgJSHKUi2Z5y1ZOqbaRB0XerNAWuzglPZ0s
YwVJq2x2K8U6lCPA2qoWmZzYsvHInLJXqsdk2GPvxJHtTw1BmUDznEBwmsqmZkuFucKAj3r6YrU7
E310LD3l8rou5irS9habHz6E+2BYCTBZgwx+m0CaNaAOLykJpSImvCt5paGpLUtgb3Wt2WIy0tCG
RzfsD63uTDs8EXG8LIwIyyVGw5PmbrsEZ+aqlc5lBrxuiwrV71HrEeIcqkdRvQ9GSByWH7hsuL6w
vKXuJkBB2LnzikZNQtBAoWTgKhmFfk5sfIPLJkSOis5QPoZxK0/hOU4yGSaMb7jTPCZUGjKAVwOU
TYL6WIvoYAM8KDXhEDECO5mPD4/UPogeOjiOnRzt297HvLDt3JVQ78Dt+6K7lpqHSD1CMJtZ+TXs
340QUh7ttCx/N7MnV9h50FgFGU/dpamjqU/Odh/MTW2hEdOipysP32Dxw8r2jbUtY23qORcTKAuB
2HzZAneW7hII4RhKmwcBz1SIS/6YhpSDi59AhDwNExv5X926aZ5q86nJL2nwKkIz9tYtd6DnE01E
XbgK8LmI0pKQrrY6A71A+byA5D2Qbpc8DMVPT5sx0bbJQhrmmfGumLwc/2frXXLhzXHv6/ZOdFHm
IYmGP5Jc+nqViS+WurKcTSQstRbzX70rcS4I1/hqFnaszfR8G9H/1loSzThJLjKE/A18SGSLuCtN
O2VfHL34LlRwHPSTYjgOxnno54X1nlk7PdngqrHr4VCplZ0LD53+MyP6GS7r0nEvoa9Ce9n22UnC
XYZGehq2ayu/IM6IjSMIGG5G02w/XFkPcWS6QM+9n4GvzQQMOrHWMwwgKleEMufyvV+hokphNJDM
7eFR4AdDnyANBkuGYY2e+0ywQvoupMdV2GOF2pZVVrUknrZKZpc++mX9LYWw6jJYpVmFK9jKjhX8
0yHbF9IiSZbNiDkVlgJgjJbH0O7zbG8FW928eK6tQPhAGQY2JSaDEP/p+JPRD0RoszagWJTvGx+J
bPXaGcFy0Lwtbu0JxhO7Gay5lB8yv1uX0A6U8k5jUklrYW902gTFEy3e+8Bj/nIUG2nCqvKELeaS
qjsUigZCMJ1bsKs1o2TlgRWDCVjkFIE3Nm7nBqa7PJNmSq2hlia2MzQmDUuQeFYzjsvYCItXo/sR
IZkvj3rnr5gWLOsShtcwOENYbnHmOs07E0lq7Oo6RI59HtxqCq4EJ+GahQPj+1Y1V6509HWb4DkH
x4MOrGIu4R8WHh2Dl3jFVOZ32yR9UoOpq8z07A7LQhDP4p9msYhXgrrsYmhKswFf8hGOSEGGZ7fw
1aPTLHu62d5DcInzU9+RsihPNJwt1WN1VligjJlf3qnadkzuJZN0olnvAVyg1wp1jwoZ5K6iOtpM
mje9PnKC8zwO7bz156x4oFPXywszh9QpMWhQm279ZimQXh8A8035UKdGRT/9DcQby9I6Fk9BetW7
g5rtjQKM3AFrABIUdKqYEYDuTXzxJPXzjsxD1Ngtc1QJK92PMZzcyRJD/mRBtnKbZxBHDfR9l9Bx
lTDwZBM7BCCexPyoMttH+qJRF+wfMmsf+ptcv2jGOUzPToQ7MCYXPl3H6bCKxH7hesEdwhhQTDBN
QzYGYJv04OpV4aRUpymMDAcSAfZ/3YUMWl00f5nj43J0fVIGz+DWJq6wNiF8ROGKObgKoqnSIvHl
ECq8QQdkgbmTy6mrHkrU9Ew8Fugk8DAbJz4p+k4yzuDxfWnuFyfm+s59GjMh4YrkG6IQQE3D3N1h
SrOHqpoO2Dg3oXunMTidbGtmBAYcM4LFonXz1kJqTY5C1hDoRDhk9ViwVLNTn+JC9Hu0zbYbHTGf
4GvXLlSfzVZcpxKu8Q67kt/MaxKiRUyDTWCd+LZXra8c++Ku8TBHD4ugPgxXJXXs3IMy44EACum+
SUc5mrvgn7KdVWTzwHzsddsEc1Tkc2gpkXDs0k2WOfRdgAI16L8x/HKcIITLwPupLWNoY07OEupP
Amk1cgjD8qlDodkQKwyQbCL1z2Vhc9qSJTsRxpYgH/Cyo3YRRCYTO52gY9yfW+zjmXfNipXElnmg
oxgA3gjlU5zB/qlRcf3Ii7UFDD6PfkTKAXXGxIm3YXZyYAtZxWukAlDMAdEnJFeB81mZxcZHO0qo
MdwiS7ovs4cK6ky+r2rbyuw0ZAO8oG5QPEGTmLTO0QVO4S8wYokR+8mtnq8J501VO+4WzAisz+x7
CSkkW/atQcOb8z0cFceOMSrnJqAxu8WoTqg2Yvyp050K5ahQplGGyK5zREZAyd3gEsmX3Hrq67lO
q95aVVlD0O2KhbAkxc0fHkm6yvofpXQfh/MUmrkl92MsMdqk6UBYgs9njB5X6p5VjV9aJ+eYtLRT
227Fig+8a7YZJxGDogqbeKZcGVaAdWdELYglCh5QR9+sYtMLc1fFJg+HLLkYIYQCY12AKwju2dKa
wdwCcGmQxrFmb9NVC/XsDLOhxGl2hZCaqJOxlNTbQW7D/C/yO0u23WsVL8r+EkZTI+dwseqGM3ZI
5A/9Q87HEMz0dIuTGwIJ4s5gsCu+wsoOjKkm7dJLiB1wPEDBzWLDvypEhPTsLnBtL9p+5UjsW2eV
u6xQU5AuYWgTk21FkNCUJJmAVNW1a4JpO2rNRZfWHBEAkdrJqz6uLjAFnbuo3RO8AqU80NZ+cNSD
vdmv2TnnbTOFT6QsrXxXSQ9uexjYm/L1+fF6DJWTgFZMkCFhpHh1g5+aL+EAucuD9g43Fv0n8m8b
IBIUyu7ctHs2TLwZajUA+W2mMg9P0zbW2WK/7JmXHBL7JCoxubSb1lrXzvvQv5YtX9d7JrQzmaVe
RC4xQAvssXSJeLUH86i6tKpbYyLhuwlmOTqx4YfkPNTSHmypS7q3sA4zuyr2CiFNyrFQ79rhHIsz
C/e1hxbIOwTOXo3WZjMz63meLAqrnKjQC7pFZTKgX3JxrQOXJ2e2sGVvJlTXSLgvS0BlNKKL8iEA
/2IdRZzouLbdI95YvgqCNrx2nlTLlm9UWrXlWReOrs/OZQFWRBhArJfRdIhWbnAukh+wrxZ0jofi
AuHacmddcTK9zfilpMfWnAccrctwlfpLs4R2ce7DTVweuvKRLZFGmN2jMP4O86a2sQ56xLXehWzd
kjPqPYWtdefjl6WtMdGYp2D4FKAvRv52Mx035I+uP9GlfYQVUQOnBhN12IAserTixrAb2Op2DK9s
LWceWDBZTjm7Zc0ylAk8Q4e5gBn6YhRWNW3bItpQO+Ka2MC+KQeNzaSbmiFnIF1Bro9BQL+tGSYp
XYmhjXbA96KzZVATMjxy62d65FpPluW2VxgH1qOJg/I7te4XdWsujX5J0rBMiLedEjlRw74fwh00
b7DabhdtvLZxvglD+kIyp+s0KehwaeiDCcb5WB4CHZ4WQ29s5RNlt7m0BBwwdS7KNJ59r3r86mFS
4aPtI1NO/CSKSkwCSJHf72rJEjh49eBZBrIO56nkhydEeEDFukarnutMgFr156rRF3U92gBo8KjQ
j1aXm/uMHXDSkenvpIy6YlEn7Qa+pLJSFTX45/3JD1e6KQD7iSG3bRTsJD0XiPQwzfpZRHmJ1I8A
ku+aw3/1mG8HKEleqPPHoqkp3tyXm7tG2EbcF/QnzagwcAfrNjOmNc4jPXxt+VLAQs8tXMCWUM6d
oubMUrCMRqPPno0YEaVGP9XaHW23eWu0S4XjItUruWupJpx7ixieCFZ+BY5DJUVA4XjTAy8uYWyy
isJYgqUoXOAfhaBaBmEhCjUba+/VVXWOLb22iwmTbxosY1l873o9GfBdexaydKdExXwI9G0kBDk6
JgbeWAg1dt7IzSqbKTbOM+2lhc8Kb3XkDQanBgKrv40NPN0QH9NtEtczY2ASiPnX2diYPdMgEVSC
SI6KAIrj1CbP6nBsVXVuJW9tXa9dmNRh0010TDP5QGFI0+iv5MqbFAYHiwqPkgxbweVIF2JD/mY+
0aXxhdy+MCodfG+iRK7g7QuDV13njg7HDl5gUMRs5Xxx6cnV1E33RLjg+JpVFHjEXSGseedT3+KI
jVVYVkDQ+xfirzGABwsx/Bm1R9LMHx0LB9zVQmNRFbtBuHbAOvAM5rxsE7nPe0L8De7l7rngDanh
Q2kQGRMQkS4cne7qhc9Wu0/1PRkrEwGoRd/22PNJBgS9YKmU2wMgG4uwvBdQFTjlnLRVjZxxpXCO
TUNq4JhfGzUrylh2w54prF9F350IGZTXMLVdM7kadERgawl4ZKu5FJ465aB4LJSztiJ/zK4XlDNo
kZmtraSshXdDamc+ouhZuNCKWX7S62UULnv1retmFmdKw5uSsWSHHPxGWQlHyiK8L5IX9EaestPz
neiJ0/bVq49tDS9inlhUzQ5aQGXy5ECL1QhJ3/H/hjQHKc9v0LOsSLZ5cnTwLAttpwZXudkIwqMJ
+6Hde74NoTmmGKotqNmlEILlMYpgmojztFQWRB5wDKd2C33ULqRTCuPTXxnReghhjLNfrra5ehSG
HbXSUl9p4YZjTOvcBck66Sk+s/lrJl1DJDseetFGjxc9W9QM/VcAnX0F6muj+mTozDW2Aw7Zmqsa
qnp+0IyHakC7N9H1NYtiXh5LE0e57UD9oVgLiJVax53MrnAjkb0bXQxSc9JZX67TiiSGpZRdCjQ7
2qHHmghwULdTOEguSPIFEAzNmOfY8XTYvAS7rNUQjyAF4mCi/nBJzAmnSftO9SepVrW408q17qFD
meIk7sopZrXOunPkR3APfbgi6dYhmkwv5nCkROPRKebWAzXTfjgU6Tx0Z0nH7urg5wQCQbZulQkF
5NSa4jbmRyW2ze2F6PiYM7g5QBkhQgMnrK/MPfcVXx8GUkyXiAYzEZ0vxPcnKYg48GVNA585PdYV
Q6JLL1ERFRPBG/oJgkpzlWrakjSTx3rIqYI5uzLKlvBLqO6/9waqTziHTQYnM3SEOSa1bSkV+Iv3
Hpm6SbUl1Dcx8okjqatCayldjCcQfYzIYGfKcI/uRTOZO/UeLk4YXf6KDQgFuwTkMvRHwgFmTJWl
IdlC/ZSm0dwiei1i15gv8Zbn9YvDvjrkixwo6pfHhvZCsSuirSseMvHYa5uu26v9Wcq2RWfzUbjK
1ALOBlIuOcTuxtI4HK9a4UXJ8ASieLeWfnIHrsxxH+J800oEP88R6sXFe9uccaAzeyQN6LFg5cZz
R9yrKocgon+LuZzfCQVHGLSojkjcsc+B2dmE1k5IIBYX4aSmpVINxDsNP+LuwZPuPI9Pbt43W/Y1
ttmg+pcBTrPYoO4gHzie6j1ZM9oPYn2s5KibV3Kn2RU+etpdzcxft9VU86HPg4UUURERiLpH6pLS
wui2VnYt1EscHIJ8O8gNbPCDKjzGTDBV/FxQ3cdhia28sH2QcXX10EHvq1dmwqb8QY4vQXit+x9G
0a17kzppP6myZZw8gHYV3QM+MtiQTjRTOfzqw1xJ0cnLNvk9lrSvsTNaYBF2lbiu5dnAnKKQiTcN
ki3IaQGndxAv02Eb+HN4kQTt5PS623YJFhSgN4jMROBMvR9YLTkzylPo7dIerIXPQZgKLnkYUNka
DoZlt8EuRQ+K4/sTdFEKR69BmNgRONmek5fj7T146FFkTTCRkFMRzmB9Mpsq5GwBratJUofEGTZr
HcRZ2QnAwYqFhGO8Nem3q6vMvzSYvVOQiqmBDSK5dDu3kCdiOgtqzrTSvBHAPEAqEMChIymm5u5j
MIesVoZnr5kBQyJbb8wXL+bV01iWDqa0oIt+TuAH5WDWcqQcroNNv7YN4Y0OVy7ONTBt3HcPyrl/
NIyVMdCMuyesAaACIu+mXsWOnUXzUkJDYpcvRfZWBPjh4dqR7W0HEo0N9YwD1kiWYX+S/aUXngWX
yszM79d5t25zcP8qBT2CzPlW0NdIi1CHibRAotoL6xJcqbqlOtB4F6Ga9Qux2vYEuhDyni7B6UAd
5u1Lk55F7FVrV7l59t29aBxkvaKOsM4F4sIFgK/Fwk2paLyoUiB9s0v9qrGJJtqEfDmaRiXl4248
b3u0DyKDLFCYU3LvBYQW7PCmwCjaM25Qin9zxS/aw/rvVxxPIb+1h5UR70nRl3ijEbXuyv7FJY3E
Dnots11Yl98kZn+1DUcxZLD1UeTRYfbxcl0p6gFUaBqIQJs40g/NS0K54s97femLg4Yxeo9oECOb
+6SYjKxE7nO6quWaigFt3HDvLq15NCPvdIo+czzEU0x6HU85oK6/2eJ9cW7j4pY2yjVHK8yNkEEJ
E8Xx6mSnEfpQWBuA2N9c4ItX9vsFtFG1+Nsrc/EGoOxPd6XWzyVCFXJpw153mUv1L8HM/4d05UP2
llyq4u2t2j1n/2u8wGuKwMd3vep/f/xj+evP7ls6hhZ/+AMISQKMT/XbGHhc1hE/+kv5Nv6b/69/
+XcM8t2f45NHk////P0///eP/UpPZmBnVfp7evL47/8KT1b0fyEIJZuOPst4XDYZe7+yk2X1XxgK
ERny8pVRf87YTtKi8v7zPxSJ+GS00yI/pOGKEnmlZVqPfyVL/7KwMVNokRC+SApX+q/f6/jr2MAT
+7cCwI/zh4HRjHPgaGzH9IWj8tZV0zii5kJfIA9Vr6ZmpyzjNFpnkD9kLZtaVrn47bH8ffn/kdTx
EVpAVf7nf3wc6n9fzsL4yiUxvt4Kg0hCN71ioJVQZ/IGdMUidvxvBrs0fi7/97z0X9dAw4JoU7eQ
un8c7Tp638YZVfvZLFgNNaSymf7urP2lPzl0kzcVj2atvxaTNTf4zUn+5qz217UxFKAv0TQMOp+m
Y8/NRuCx4xLh9OSVh8iBtaVnG8e95u7eVVkjyxO5ulOCmL6Zlm+kx1zaROw7ipB0rm/gavx422GI
jaEXuLSQHJrq5FEDoqWwl4gI6hpnK6PgIR8kkofTn1/pxwl6vK6qU74wFFWHn//Jk6RzNiVXdjxT
5TGLjuspNsmt/ayW4Rb/+VIfZ+lfl0I1L/Nw+Y7k25IM/h8zdmsuBcfzRQuQOEuhd/XF7pS50bXA
23cuyXP85sl+cdXRfYQeCvsRy9BNwUTsoAeSYcrCP7is360kv4QOQXBOR5cpbGeKhWPPEF7/fK+f
vhRMTkieKSdpuDQ+vc5cMoUcHSfUfDDjyVQOpPRVCnNX/TVl/9sJ4OPa8NczZdjIuqwruNE/abCG
oi1R3pDNWZkEPMkIGORwktLEK+LvHuTnW6KCoWhj9RDBHPq1jyMUKrVqZHBspjK1dQL+PO/9nz6z
8QKWqCqUP8dv/+MFQtkoFEcgRiIgHD2JCJyJC07rf77I5/HORZDgyYqOhQYj4seL1KLpRyIxXdTE
ddrCPlkREa3miSH33xV0P03OVH2gR6CgVIEwYPv+eCnJQcY4wK2cuk1NE3k+smllC4wZUTCJ9s19
ffV2KFrj31cxQ1G9/ngxg9OZpGUpzl9Xu/Cxn51G/8djjfsZdYXSWJ/+JHInza/OxI73o7itQMiu
UIZLcInl86D4XTQPUrk8/+OXhYGVAYEalGXstnYW45l3S9fkZdFjG+njCg1CtfgOVfR5ihgxDiYL
qWXiG75d1ipMllXpVxhfi8giXriqOfpHuqA+S6DS3Ql2D22Vq9kUuFvqz/58j1+MEvzKiDUZklBB
lZsXpxuuGqF65B77ixDeCfpjNJVPvXL982U+TxQaAntNoqWBG4PB/3F8SNbQWGGnECFhZBJU4UDJ
0rWQls0rRQlOg24Qev43A2b8b35Yyk2NUUKtGgcZXqHbqTfOSlnsSZKcEos568X0GTE9JcC2fwZP
mp5iNyqXuhGU3zzRLz5xBe4UQ4ZqK8/15laNSCydJqAfD/DSzsGOoeASF7LpfKPH/uKTY3rn2x7x
Chjxbr7vzs/KgSQHctyGhIN1FTsteQim881HcHsZLB6slsxYLGISFIubARJIgizVMQMk61GQunWf
YvDMytU/Gx+3Vxl/i98OGUOYOkqceNxMCobeU3CJR+mgb+RGob8aF3+fNf7twnX7km6vN/79b9dz
ca4pGAnIDCJBV9oM+b2cX/58S19eQuGjMjS2258OZlmdqT6B3dSzi31vYa028WVgqv7zVW4HOTeC
ApqAILQ1ME1unUZyGNZhkOCap63QbtnFtXacuc57G4fSdkAoaAcYulbNoIwK5Nr1v9nA3X7Yf11f
EkXQEvQtP91lF/VSQnBQSA+aLk3tCnMJvSB1aEj4gZV+42G/nSp/XQ25vEILUf7kODKJrNLEBPBj
OxRdOXEC9MOdnHgPSV23NsTqDt+PHu1Iqe3/USmBc/34oGGMmMyGEgr3mxGjAbaE19vyoN3YePFk
pVlkXRIvh7iun//8Tr/45D5canzmvw3OoC9i0ElMlkMqP+qUsPK+/GZwfvkgf7ubm8lD1GPCAAc2
w0RZmls/QyyXNvWJfkEVirQxEvWnEPvftbe/vLG/zp/sf9gL31wVtn6lCUrBKuC0gAU801inRW99
M0g+fRKsMXgoUQOCZVH59D4+PqvXq0YIyAPQ5IgKrZ8+wIWBcKsSS5R4hywI77BFLQbUKX9+b59O
UeyAGSejf9KwYN+YN7NYkJdQmT0NeUsnXFuc/H2XXtNOfoui/I6HfC1ZvyuUW7EVPfz52p9mm5tL
3wxPU3EKsS6bYppaDxaiOyF59aFf/vki0qcXeHOVm0frtwBVCRvlJJoU6P79uSAlC082ny28yZOU
+RsW/0KFakHg+VoonRWIZFZ3LYRP7bjfmHjG4fL7Av/X4x6to9p4ftVud+x05RoZ1WUBdMLc5l6z
Lpt+XfjJVvHDdS2GL3+++68e8fjpI1xgMtDVm0ecl65RKz1v19SzrZ+7C2KwZ9BGvnvIH23AzDQ8
ZNxo3BXwSpkTyc34VUjLbHxepSsHiAG7YxBaVBb9hTlQ65dAtyENM5F+ksKd/sOa8N9XV0WR3wFi
JBbwj1cPfaOlJSKNHfJERc5klWo6V+IgH44VJR7nHKkkr8+7qMm0858f8Beji48GgA37tZEad7PV
0AcpyNKqIQW7M3F3x++qGn/zDj/Ne5xRWTqgYVIG+MykSgM/TuVOJFe5se4CkXAiVPelW83KQrp3
Bf9UOd/14L+8q98uKX98oLGmDo4mwJSpwENPIECsh/i7vcanVfjmtm6eHK5Xj3P6MF6j+tGm2qnW
PcSykF1k4bsSGbSYTyOUU6XCZoNSkUKh6vZL4HZML0L9NEKtIP7m+ONnuS+SfRGoYmMcOpEyGqII
HvAcRDaSyCjDFYZVtfXZGxBMn0wLTO70TgZSCKxZ4+o0eDo8u8NZy4WXOlfXOcoFXB6V+zNVxvQ+
vr5lEUvGTncg9zYibgh1LOar5FlOKlWnz23WMHUK5Wcs9Pok1fvnRM2uddddwhSzhSiREWEuMvWn
M9zFmkyQXot3NNlFSOh8AgNjdABCJp/CdisICORe9JKgDbdGh+5uOrKfQGIgb0X5mtG312jXaS2J
b3SdCmtB7oCrXHMZcUscLhpIpp6RbkqMG0mBiUC9SE2ybJ1irXoEu0gUtA1bjlZaQECYSGtekU5e
QRNRHdu/Jk12cRcK8C3leKbrnl376TztFMSLdUUIm9duoITvU9NbOsZ9jYSk19It/Zxp1vp7vUdB
EGmxOMHViyFJG8XHwFYoRN05VbyMiObVMsooARhNRBgIqBbuQJBx2ewR5cqWv9acu0p/9ZFLtUlw
FQRDJweye7U67VWjXqF2/ik2u4Wg0e1V5aU2sNi4RbE1vBCvsLEI9ABTQ/VA22klO9lUBTIrN08K
6UwJobXG6Ixi+jTgbAsdjW2CNHSxWVikTRhBONVFZ+3o4aRTib3I3gNBsH0r4xSFvES14lOrVHav
q1PRQ4dL0nU+XB2vWucyumAT6pbUEzpXTf122kWriDz0ZpJhyqD1qfINWldPmwz+uS0ncTvV8p2l
r2tlqXAPAYoeKSEajOVtAj+cMM597EzlnFhY5Kat7fVbr534/SK1wIZPcItIwRyEE6kX+QzcK9G7
CwfSbINpuXIfEv9nFx2FYDHwG6gzyWgnIA/vgNIjosB+koiEA4cLb2SX+JiqmweDNJssL2gTujMz
xq1lbQtnioI5CsjnnrjexABm666H8o48+klAxLVI1HWyHdQ7V4g2GTGlTfmYiqdOQ/SiLCT1vXUa
IthgD5RrlbFgziJxG9XOqNO+xhUeJg0pz1G1iHU4OyRHyPoJlv9EK45GfY6GQ51reMWF0fyNv9rr
Z36TTdtuB3RpLevCSpGvQfc+oMAKSIGUpJchW0WIhWkiyt6oe0qncXufaUSFPzb9XKOtaiVk2FyD
xpirIfz366Be03ZVdt2dhleM8HUi1I2ZYhAUeVdk4cQTw5ku72IXcT76rOKhrMf2O4w7p15LbnOQ
jIgXDMXLxNkTBAk5J3PwFeR0ryL/yUE7K2KpICw8WJvV0R/zGZwrODPPfDHkS6s8CxLhvYCB0UGY
ibqhnUHdoLQeiLni+rI57cyDFCgkHG/1upl5VOE1/iRuvUzD+EbSKquKMQm1Fc5y8sxiwkbUO6Jl
CX7BoOc9N9pMs3Zxte/kNQcXBe5FjsqFL7zTtmqZTITmTSQKgNBQNMOS5bxKVn3Itf4tIVMKkMZ9
IJEKK6b6HEbHMI+QtnKKtTWzbI49W2u7KLNk4YgYASsF0LGaD4C8UNkX9b4PKvJwdPxB5Swawp8N
ligNwJXmk7PdNX23yGN90dK4r0Ptvh5wcrjOWvNMnkjnnCwhPcRRfpCB+FHh1U+DXOAgsgjNEYB2
wcrH/eG86h7dd3CMbYKuelC3oadf9drj7TnLspdJLu7QUnfuQqwYkbT8aTY/q1lHJIy2ZkJZEfiG
geBHLWu2G3erMrGWQblPHfEQ1avIHNZKMJd58+mw9uuDahKtNKFuRWHHtYgI55uQzoY5ik1ab2n4
8UR1qBgW0OfnkXXNAB23G8ebY1fQnkOSc07kd9hExCTeMnFOaDakBjFB9SqVDKZwkyW7JLRZJ3zt
ZBb3Bb7Sahk+p2SEx9eSkF8qL1SYeh1/jLxmfzbxWKsQawXdUiVgCyGGux/aDUPNTJdkPQoEOKRz
bHr49JVJSUQKooIgxr6iVHPTfNL96MV1cae0zd5t3ip+jYwddOP2cEtyLDXtTnbiRWv1BwWFMoEL
hHO3MulWnTYXUrSVnuk/ZnFJboN4IcZh1qMC9bGRajljk+Tm5lqHW5k0UjVolibeNTHfpe2jEt6H
4ZMjnUp1p3c/sxQ1w8Jq0NovoIKn1hG9js/kKACVaK9dzyDHl6gSiMia2JoPJQ5Jd2JFP2MqEJY3
FcKftXVSCfz0Ohaau8Jbd5btu5vQ/+FLmyhBl+4TPEV+gfmoIFMiQjRABImbNBrevWEKdk4PCey0
WdGgPlRz/APEH9JumITeWRxwcO6F8pLJDjiyqauNeEvHnEboxCqYFil+4vxouQ8ZcTzeQFrZcN9K
UO6KmSu7G063szAw8WFJtqWySAplc5ckHVHdGkOeLLSXiA435s9Z4WsTOVCoq8jZrKaxkROP0pI0
KjX3rk86kl8+EXOo8du7tbEzzGjVCezWcxxekQ1lAGnVSQ76pSEiSR/Waft/ODqvpdaxLYp+kaqU
w6sVnBPGGHhRwQGU41b++h7uuv1w+/RJYGnvFeYcs1nn1VmrthnpDM7T7zC7oiN0p7oZBakSjDLY
+d7DWnpTjeg0TsqLqexl50tWzpp+nDvL6yZiGhzUgfW9IW+wR7wkmfPZGeOdAFPN6vuSwk9LnWI7
z9eu4xy/KZiYpezuWN2prYD4zcpNlxGV9crnWNRe0i0EM/YcrSauDYuT1nTt5qtQN6A7VlN4Kufb
hO3C0s4NOiEdLxfuK8fiImDun0d8fmQRFfnPQBYxbCyeK20ll0eBE0reWBKRfEEdBo3UeEQ+b8ri
pkvIgEZomM2nWE5KfR/RU5ZfIeLaBD94oppBPdqeLHGOpBXGw2RjYsWYjW+LPPlRQiAVkrE37jv4
dP13awwHFsTrHK0WZgLpNobIhZABoXrsYU9WCOVmZFKzrJ+LhbCFYYo2i61s56y6mvO8S5UpQOlA
UvqIYJFDaCHdKz5mxEHIAy4xTZyrfNpkERdOXW/SeOQ8d9w5y7DnVX5qY8cSYYCIDkVqqXhyN48U
ReFna46NJxWNZxMHPxYKGkbTG5+1Ct8x4mN+hL7r1O2s7PRO9rLxS0NnYSfJfg4NgPyFa9QcEDOS
IR3T/pzdtIVqlyzFtsi3xVR+mAsWCasYDkxxX2L9zW5u0kLeWZ8h2Ug9uU8O2IRfWntcj6b+28fv
Oc9hvV9ysHqSc+iQRM2JepRC5EuxTBjeP5J1t0ZIrORI7mTsTUJ8ptU1Gq1HHu8RMd5y1nz9/LwE
Oh9nV98oBEbGCKLetRgJGv5IkILaajHr6ySwTFsJ58o9HogEkcR9jrQAufJXOf4u+eLaOWm9vS+r
Xyo6S4vMEzsi4G8gP7PbMwPe5YgE69fcwhTax9tsisgec5aePBFyXJvSC2F6rvR8+LRtVKrRoLzM
49eAYazXCdf0nwZgCU6MV6L1o5haJmoaGopF4m+m1k5QD+HsM5oxX/uRW90wF0JUxVIGGVAGPuaO
8nZq7Ru7pyGokhbBDQFXK1NO4YiHOUpqq6h2ShbOwCStfZlqe7lKiGVxnJEwaTzoFkHwRtNyNFFW
OK16kxcZxklnejoheAlBZ9CTijVdQ6C20VtNVE5qE+JXlLixIt+K5XNlDRjghAfA+SK6/KQpaody
1bTf7MQZNxlrZrXHcFmNbqkeJoUHxMKZ2c28iB0ursk+DrW6TiH2xNJ0aXQIIHZ6aG1sjeUr3Byn
1tnN6ORhB13yNgpIP8d0IgywAiuAmWfZFlyPNeYdlR5JYd+Lh19Nq70+2aQFQfxU4lcbSTETaQ/j
29SH+wU7VxffyanjE+i9BD7oApciiaoXJS9vrfgyjN+KJKZ8OERThL9+I0SJyMHyYlgSPSKMwbpP
fe7VWe2GhXDNjsAOkPWSfbEl2wt5yuqUNL6odruZ9gN6eMHzNDsbzRy4cugWa/U9qtL1RGZaMauv
vLLYqNsgTjEfjY5zdZzynMs6tcuwcqLqu40H36xwYpUTXuN1TzJ0FYJ5kEAr2tW5l58CVN5y87PE
EC7ITIU1QaKXi5aXQ5aozv5gj58F7isy/xAYXzQLjSmy29R4SzlFh4GJGEY0E0CwTGcS0h8kzq2C
GFZ3h8I0NzUW/qIxd0p5mDOuvfOUidXUXrRCYiWYETWNv5RRnNQSk9ESstRvk4SBbhf5QC9XWhxt
dbjTeMfXaRTSzjC6Ns2bNEA5rdMmsIZ812PO+JoW6Zs4iYvUmPmKztst9GZd8btPRhlwmPtFxhMQ
VkFOBFgIC2VlFstrW85/JLy5+t2pMVrtVfviwPqUuSMN41ACl2nET00dq1KK8UTYZnxWImTwsUMi
rl89HaJZizmfuFl6iGT9vObn6Fbm5IDIGz4H0G1AKrCLw/V4ptzRv5qkPp/N6F1X35eR/L7LEF1V
9tppMqyXPvoX5ohHKf+w/fh51HqIZeL2OBnUyjTDzxjVJ9Kq3Eb4YNGKpzkBwupRp0UpbaKYeoQM
pMHjTpmItC6iU9ZuJzOQmyu9mF5sEszeAGvFU+z0yI1u3cQH23GJmBaKS5lVioOhbNX8dbTcgWBC
ClStcWeKPGgQQzj4nbJJw2UNXPirwM3pLwVOPx5pP5PUtVS80zVUxGt3u6fp2S5QgONMb8rjbP1M
PFkrlLZEwJLW5Ks236a/ul1chYw+zSQlXOh+VBuk/86IWEn0ArXSXxD+ptJ2QDqv0LaW/Hj+VOy2
bo9xGecEZx2i9yVCKU2wsOLH8Q86+EZh03cKw/dF+lGGszoTl7K25mDMiSgFU1J9WRzAAtJl8gN9
x0pOGq2ptDza3BX0nxal7bTPymTrxPgwL3J46jAxC8j6+Pq6/iFRBLOowftX7BFivaR4OUriW+lY
SyY8HaSY5m005Z1E7myoV56U/ErFbWQYkzvzLus2bf+FrpuMk1UouZr62sqcn+R9h/NKhJ+ziUKx
RV6jPrscdFSo0q3CYA4APoUUNnsV4XKvkWZ25oKB+c4gZUFlXWP3ToBzyJZ5LJX2SYwhQme1NK8i
4twa3ec+Pr71trtkXwbNe0TcGaKhLEy9EruKBMA5pUPCRL3SFS5bL4oCY7ym82XkPRnt/WQyo5/8
rqceovrxZqLYBWEfhYo6g3oehAO5rie5rfblQDVavVR2SpivkCkKmQoQW1ncR4cY8ax9XUj6C40Z
ghWHK2HkjfZayzujkl0x2yuj7HxL7zwtQrSMGdlo9CDH554nQD9ad1LWkTr5KU912nMbCxodTfHR
1unVuXV2kVZjK/6XhUetEb5ZUxgN9WrI8LWb6KdrSKxZGf6rpe5vcpRttQAvkEuOkBbLy/Ixkbfd
4tnX0bJDSOPkBvubJicJqZCMIDaDZMOchgEGjCRwtZpD5Lu9HeSvjDi7UJz6FiZzQ3bb1dHmVROR
EszgOU1+dSBkrbhQrvElzv60ENOXRbe2Sv3FbPZFjsHWyOsAkkiInVnYBGxNaTYBGZHo5EK7d3uF
+t9x2iRIYhNsjW2mh07WyH/SCAMtEtFbYFMW0rmKjtnYGD4jwwhL++4dai+Sdc1ZrASN2pXkYu0D
jjfzAZEkz/R6BaOxYkOpSyOViOfQbj5HlUGaxA8G4/A1qrHy3bXFkrjlMhHAMDeR/FKXEsaOZa56
dxFDg1Y5XKTPtuyK1h2z573E11xe5igZub2nRPJn/l8EuGeQt4LY+j2JbIvJRS41dEGN3hIAZlVM
6NgXWBM+rtZkYbmyWiWvMJCrTCLNNv00nHTZ2xkcA0SmE3wdOWo2mmLmdymZzHIL7q2+FZNZXZjO
kro+lkl7FiEuKTDq6osczfWuHwURwQN6DJ8gtHEtRSQUN706v0HgmJlmPdnuRa++jrbS/ysKq/zt
nVDpb8nIceICi5/ttbSU2beNVnbXxnX8gqYnDL1IavMvpeyTfLPERNy6jdGOgdyTiqlUrJq6hM91
NePcNz3CHhVfa/gUPZZzjcNJ0TYfppWQJSmYO46zRKRc1ZXv5jDIJ2HwNUVkom1CzbZv7YCZKDEY
tbYVsW7U7QZop9wIJ8g6RgcvPsHgLUkCu5uWmB8pQ9RDbKoMHwG2lyfDEa3DxA/kgTwTFEppKJsj
xvr0f88fR5NcAtjC9jv+K9uZpnjsNSxyRZcwGR+IUXxLBn3QfHkecUI5advvZDtMqNhy7ZrPTXNq
5mK6ANqtPu1QnUhRT+Cld7mj/RaGhm8v7EanPw5iMdKgXsaUR7/MhPAmolapO+Oph0JSURmpkYJ5
qk/L4TRXNgeb1XXKS5MpGmZZq1ZBC9u1p060/DWpsVeCctNdb+KiVSQtO8sSrNasfKZoVaMC4kGM
Gm58btFFUgWgd0W+yerYfNkifDJzU4s5f1U5zAtyeXwTzdKu48QAAj8QCLJemGExZtU5motR7l9D
a8r9UW7bT+uJXEnHnBNjzOzppRbl/5dg3J6kOtN/yCZu8D8141EjTuMp9KnAf9b9JgUkq+D6XzJU
CFaZF4xtEf8RZNzQSDQluenrtNEpHoHuqupaV4l0xsCj6F0gw6kvt12eE4YbJimAm4Ho35AAuQHY
ANQFq94+ieVwNS04PQRLPv9MKyWelWKuqD8KZSBawBikotxF05LsMrWuOEmI/ThWmczkT060NAvM
2hA5LSwN2WRyTdCwFwert4Z/Sz/JfFvzEgveotojGdSaHuN5S82jnT2ZbFnLqBo7Hzwrp2AogS1N
lgsqQzMd4CrJaOhco6eJNkiZNdyafvzNHptmbc81prOSm28/mAonp9KWwmF8TNzh4pQV5Uad69DH
xCCLdS+HTLEcHpJrD2DoJ6RFubWhpB2TKGUCYzAF4QkoI8RO+kKXXKaPZpgZu6VpITN3iibtlgnF
2pCIB3cwdhiWK9h7glnLWEBMEQmUuO6i5a9FTNG46oxNkhBR+1xMkSE8YRKl5FltXv9TM7NIAvG0
IHRDcshF+2Ja5XBXOvNd7bH7oCRoaTwI0A3zOsflM3zOImYSME19EFVKjYY6Vn0TZsR5tMPYPPZO
IcjccQq6mH5hSUfaPMsNJ4pgaYqOwl6uvxt7av7RYAM46TOuN0OevuWOKe3UaZPidkiirt2i4kpM
F+1DFUzRzTjBZlpOBLcXeEOIyKzSV+oztgPNUnL1p0pTx57oFWaUhjm+g3AZNHLphHiT+exBdg0M
EJsOq7GUdJQY2dDAs+qWnHIKTTX4Z7n9wGGISGSWuzhg/MISIZ4x4podzCCHoihRrZnnm16rdsop
dmUjNSzKxKbejQgOv+fFSU8WDN9rNJXciW03KHdNy/MtRwAkh3yObQBeqbaL47yF8y4V0Sd7Olx3
VZxSPcfPIVtPMGeGpmOtWlL80tjQ4UiLqy+lTcJ1WpfzN2KMhv31Il+GRpQLg6o0hicl7E+pdZIv
JSSbuppNqqhIkebPURtgzIimAsAjjYQz7/opHDQwJB1eQBEVHtllJDKPSHzULppbLrZQKvlGRfZR
rnPiXA2nXvIgK6r2t0ywE25VLG25BxSfmgPKZwkUnnzjF2w7YExTc7oVuh7ejAVAXKtPuJ8z8rzZ
FQMum+smeist5k5108eukkac8oWjvhtZUm0yI5aJKcj1l3R8Fuh6pLZPIE01jo1vU2qr+0bSp3Yz
NJEDc4+53XtkJNCLnCSxiFGxTcXy+n7SMH1ZJjQyDQFJugLhVJgn1cjyZq/VcY/voB1mZSWM3mh2
SYytlAyEVktOAuH6k5xjhcBlskEPmy++61bpdwNKFabSw5x7qTqnxokEx1DezkVotGdFF3W4tVGP
1XiUWjyrVsoVCBwp6bWPTCNflZZBTp/IvaIpFhPjYKOhd+qkchiYi9rR5PVUNEDgWClm4BANPdM8
PFwtAMo+qp9+wAgFNAIJY16szzkG/TcIGYMxfZayfHW4sM2xLb2mr1oCwaNo+h70eMBvrVjZP9Hk
yptWqf0lF454R5dkHVNZVbdpUVwm0+m3bQzfz804St5CxRFPJtJvZ8GlhOW51lquqyKJc9BL87TK
Ol3fZFaonexCbz8jrQEpGTEYQUYk1nNMZ8It9lBaiiesoBwYstmuU6c8CY05B3Oae9qNf0sK3T4c
eVQptTSLVYppvWOvDRJhHFq9ODp9h4eV6ac51l+VVE++Jo/YBGdajnqoS25Me53R+IMdORPWfjIl
irhCbakITXVtzH0ZaM+kFGKYp7UjMzmby9jeGbq4jwALiG/3Z6H/ViYqO7XodpaQALYsgH0MijdD
XVnMyRuh4KhWg3z5KBuOMQdQHK7GOlxPyXzo9PtkSKxjU3cQiUc+PRuP6lwWtR+2sO0k4sXbmMHS
8DJ14lNor2i+10WPC5nN6Fhv+qLbQAa8RnQRXR4FgEU8aUy4LttLFG8EZARl/OsT+yo3it/Pr0RK
vyOKZaBlrhUHTuNQrA22Nurb0vd7VdHWxGl/OSQK9yBJ2aBWrOfrSvNZ7P2IaWND6hsJjbdm6WUM
s11UDBs0nCu9oyrS9jEeUaXf23g7RQSsoJ5IaG9vSdxi04R82UheI3WBnvybMd5itwjIlnQ5Afy6
n9fjoG1wvnpGOjIypWVD5E73DFuT7EKTSNw4pv6QjA8A7M9A1HfYE17dg+SPlI1ZP9g9TTUMvDr5
Fwnmy1bE9zWpV4iWVuGUnDDss8bvvIhPLoaCuMheBMkA0Yk5xT5UUKfodyYZxNIU7mTL8TP7WIYn
m8RyZX4CUTV2w45946DaSLZxbeuU0Z1XcEra/OxW4d0dh6OlZqSOjQArfjQif7GXhwTXi0T71jAo
K6x1bP5YJw1YCt0HAYCwucrDgSMW4RYb/THzU4zusi295oS5L92d3DNQhCjS8yPpD/s26T6guqyw
fQV2rV0jdo2mmm0tqz70PdE5DpO6rg9izXCdWvHzNkGbXPu9w0JbN/w2fizirBUKpHDgYYW1kvpH
ZI8UxsuRace6z2Q3lE3+/bawM6yfY6//w+N3NZvDLnZWC17RMuoBNWgHYoKc4qWNz0PpdfJbBi8t
k8Ev0Yj3l4oGWZeDDv8+Q8ZgGQzfAtpkjsd67laRqa+qLmMu+9XmNFbzMasieAuTiwjSLcxHV7Lg
0HJvbP/NwCXlhi4W7pnNkJr7zXbAGoyvBkzOcDnqIMTb5JYmvEVgB5p+BGPZrsd82PQJVYkyBnWO
mZY4+9Vik8ReqvYjEcmjMiwYt6mfi8WVlUdiPfrlUZWPPL8u5RiMS/+5KCDEmvBDG8eWlzv+UxN9
1YXsupjgTHNC3+vHmKKt15E2qJtPXb4dhq/Bzrwnb0zuj3VIpLqqnnseIkXVj8uEvQzmh+5Ls8xr
Ji5EAnqLXrkJPyMbL3H/MWRvkrqgNDv2+Y4wa0X7m+AczmboO90hqptrTJ/SGCzFyYBSR8VjupKN
+3R0n2hRVtooYJz5sbCfXADt1uGNnHreBX5WaMI2DJnnDRQpOXPbezZK0CwPAPpydmAcqdWT7Cpf
lN4MGq3xrLl6q0qxzvV+a2EkZ8idGA87fljRTRSnZysoeOEFcVI1G65eP7bdw5oOk7xTuu4trcSK
Kv5IRN1t6tLvzFR/zQSbEjktmbmvVawddHZadwSdushITS7Pv3OVBAr/yS7x79IsqLwJKhRXkx2j
s7fyTyjGefWndb8V6eMp2amp+qHka/jJUntzrHfkeqGzlcedah+GYj87hywT6whBat+TfxopXiRf
xuXWpQ9Ld35AzrpAlUMGyIRTGXs4s9VwS+oHU1u9OQ598xSBDNEhoWWcYdnYH8I4tVkLa9OrLabE
Y9Bp8bVj6shpp0TRsUd2nuV/qqCcmdTNgBuhlheYF9ZWys5YN9fU0xt1+J7HrTMSlGOCyKTqNLH6
c7BpIzwwtlMRY6jHWNA0YI/6htkLG5SchafcyYD0GEm+o/3FyBBjUunZfR4VeHkVc62ycg1IBwXj
72HS3UHl5EnO3bCT23xtk8bR0OMs4Zb4Z16wezllZ0bEIQyY2Xod6iao42+ZR0WNNoO9MGc10TYR
UxXCU5bZZzBvdRyC46aPVD+qowNuN3dN4URkELCUojxKc8+utJ8OmIdi+oPMgetkO82oA8U8L7Hm
OdG+mJMtapuztTRfND5UaCUVGwd2pLpWRDedlwzyuF0ZNFpjoE3LrrGSXUl9qI86C1G2vpasPMdi
gaXP/1Sj3eWAZUip9lXUK0niMEP6a/JLppiwNSDn0OILNNem/ic5VeiWpm9qYAMfajK/qVa1lTSg
AZLJrB9BCaFcjgnPlcDCRtICA6KQY+cnY+68lr9azdI7bwQpDJxhC39lNV7H41OX9MTy6PojV9qX
nJpFaEwARLydgSTIrGDy2NrlTbaNYuRfFKIa4FcNZfJSVpSXxbGRlt+M8Xnacp4W70J7QfYJ+uR3
nhic8RhjMYTSpHypxXM9JkHBtNYluTTtLYQprvdsHOiOipjxlvm6dPoVDddbpoPOvjQi8cmpRsMH
RsKOvewJrtKpVkbxthRfQ0p5SBU99ExGu8ZLUvlAfKgb9UROcWgNo0rLYhRUMDEL/ySZDD7c4VWb
kczV9tVUdMiIZH+iNMtujkq0neH4OXWlHs4sdrVNlMN4azJYHDe5/+oTFAUJe3IgjSWRyxJNcQOP
A+vtsEBblZUAZt/aVuNNbb8AUdqECwcbwCpH6XaLgXOLEYNrdECTpxg0asHSLl45xvfQo1rZALyC
PQMzdLyb3M0GnZaKPLlb8aewzYTuZkrroeeipNaSL0ttUm38wjSAQ/cV6bQlF1mwOxCLl8qS6yTV
SYvAhdvJQeS32Rj3ieiCFjyyznc87PK1gMJTSntbvg/j21xCJ5zzaC214G4i3rxupWX0KrI2X9th
4XIVu3wALVvQ4/Zz51pKsYst6Z4n6k6OM3HB+QBfG68Jc21QKUuTdgyjaW+ZJjT+LLeNa+vfydS4
fbICEAlUcrCf0+61xYx3W16qdTMFJHj1t35fsj/CruSslIvFNRXvuqvIjk5KN+FHOlEZdDk3JdCk
VUqyGwTK1LelF3nkOfcNlmsS7+xOruAEB9OzpD1V/Zoqdt6n1iG/s5Z4Yokfln1X/8IPc/bkh4wm
7KG3K/tNmCvC6qOaC8trgs521dXs89aP18lDUXbn6613sNM6iEVeykQ3d+Xu2Hceb7EAxoHWboCA
JA/XWN+EgAV3KH6U4bQE1oEkgqDwxwucUQ75dLVs1B3r40P4rwAV8lo6K4r8HtlXoHHkX5Z3Y9u5
w46eqeFnok1o3uTEkxcPU/KmIsSTCeFGnNgYUJwd9DU103NifJXexY2qBk1VtloC+61Q9+SmNHts
981mOJc6sMUTc7G08FlmRN1OTQcWhqlXpd8AX4y7JQdJEO9j7kXtzypuPEu4yBj1RqgO5UP0Wl+S
XfQ0KrxArN/13yNsPoQhlGRqemBSO7Nh5CwLSpVFMd9QN12Lr9KjM9uS0P6giuOViNeQwEFSP2oy
Yu48Jqy7npfiFNTyVmUiKJSU5S56yfbPmb4q47cNb9b8qTg3Id4d8FX8ESiL8kB1tn0CFp6M0HPf
blSiDsrAml5Y0zimNxk7Ef6Wf3QXWhtQHCDkhWJk9W+T6TFcMgQobupRt+Z21BiyIZlkDxhvISgy
OgOhD6eTLYI8Bd14SHskoUSSevzpNrOiQFAIOq8lg1zLB1lTeagDi9R1GhyFrpJdWP8D6UKyie7V
UPfU7FbKlpFXYB3tWz98lRBL+iHNx0vBV0Lwn4vnd3g1XrT9AoP7W4Pj+zzrV9Hd+LN86laTUiBE
/LAy14k3BNOBHU/iOtb/QrNbnG11PoX6tUTFvnTPz2QFNrZr/Qw3Au8Ouhb0MzsQ9MOt4b4vfixx
aJ53s9vA+po4RDaAc7L6XLI44NuTRbNfn8zqnKD7Q/07BPyVJ/CW6D+/Q2vNMn6c1oJKNAVE7wOW
XsoNVfq+QFdLF031St5wgsTOn16MjbZcWoXEhDUS3+ihJ9socfubsa53E1xJXvyt4FlH0AkqkMua
f7QkkN/MO7igdx6Yaa+Eq1p1lcdkU/ge2EnApUP4ONI917cOeTn893/wz0aauKexRFm1r1LkgQ3I
f+R02yCjUa6t/dVqbhr5UeZW3wzh5l8lCbSPonivPuwbsn/5OgKDLo7acMxHN1FYnaw75QBnQS18
KLyL4cpin6fkwgAuXOm/JBnkLsioMQ7QlzN6mT9Jk4A0BsjnWAMsjDx+Jb9giREbeeJhnB3yCM6q
b6yxahw4Ryi5GTRIvj6D6YJJyUpxlVzDhpI2EEAw+R3MvZndQvFtotshdJU/L5ECJtMrs+OmXNV8
O1im/aTS84ToX5IXWoqQp9Y56U0A4CgMDxrKIgXa91aWP+JonQu/4Rxk+5mvuE8de+10roO+ZqLy
VgnCuMxDECsr/Y0vBuVzgyYCtzHPVXNhAilEoB6tDxoH5OWd4dnf7Yki7GVedhGzRQpUkiiQa2kn
q7jkaIB5IkPTNzrmGvE/Gl/8h/24HeJnxLkw/ozl05k/u+oEu9xpArX7iE209cVXFa0dL90vyMfm
1bApWdn8srbX+Oc8HccvZH581bUP6u576bCFuqw1pI0sr7IP6Srvs0vxJq7Q+eff8MI51O0AT2nz
7jmxIP75keTuwIXKr/Ic1sC8xfCvqNwxnHApfFv01PzmzaoVm9G51TXcdR+eNrVN6Ro3BevLSJzK
yjiq+5xWlx8E8Q7TvXVZgnAqvUn7Jdqoe+2jinx22hvT2sas4Vi79N6AxHU6d8WfHJCNmL4A2mMK
ypR/2S7pa1czsAJ+7fM1Sl/VkXfjQzXvzl63vJETgiNauOhAoSU6gN8P0Y1ZpPRjQad2591CXB9P
JnlWO46r4dpBrpRXEg64HG0pdIHnp8nqmk3cziJ3JTouzFMh06dbPXkAOzYCzjFUSKQqoKbQTuIA
TM706i1UT/bpu+icRFR7K/G9POavTN72R3t0zZ9C8aZ0OxW/ZK5GKk8k3bvDExr2j5rzY8hKsN53
mSu/GuAe+hCUtWrX2ao7orNI+7+YkdMml4+YflMkHq/Stg2ACe6sDYA75kXpOhx/kJRo8MtiN+rW
xrpd42k9wM5mI9uvhp8aPYL6qh+Jb36PfsIv+Mn9QfpkpY/hFXxg6tOz1IorvYHARLTPIfiEBWd7
BE24Qv6N/6AwG+o2e013Kj/XLf3oob1xsffTqaO4lV3EHvMq+XSkXUPt9I+trvgoSe94yT2mqnu+
ne8DM2aXNRb+EL/ZV8TtPJIXay359cVkdnbmP+QYYGgs98lTD7uKiRAGjlqtpg0apOF9Wc9+U2yX
f+ap/Uk+xUG6oN1kls1tcXC4WtMxaDbxhXv1ih4XYPxKezgvxZt8N9+dU1pA9lzxv2TFXfyufjAS
G+Qz9dgcPnsodCFG4IQXW3sx5aAZYEzSVr3SiKjOWyHvh+4OjmvlDJ+DsTOyaw3LvTylGaoO69bT
tecdo0X6CpiGcD7H2iP6pl41kJEr3v71qLtC9TKGYuWFRqGJeq/UwWqqCPSzNTvG65QcWAHDnnCr
GKPGWaHAjXpyJveLs6m0z+fYeIj3Rsx3DVMMDctvPw4y2E5elqg/VwVzfNP5E08dnYWhIY64gGxJ
c9yuDH9stW43CbnayNn0iyYP73JsbAsp3TsOy1eTmkBPFQQF1SZq7hpntihNEIa/yrxAkONJMjRy
4s1gdMIHi7aVeJRPpQhCXTMwEM8NGdtT28fY+hfxG+qMUKoQCjlQt9mefAhwMEmFc5nbPQDJhC5D
dWVn3UXTiluo/X4KIxdaEB5GfT1ClGjv0nTCC8Pmp0USMfCOQk/E04CvaFsau7i6lI9E5gZHJ/4X
MSGQyQMaH/QW2bBCEkiJHZOFqx60Mph4AFQrdIn6k8Z0V/YITLutaHZhyVqOazYEfnmO7FOKerLf
ZYIcgv8/zNBTb/VPxuMz+XG5RupDW9n366WgIah7P649zpYl8gfa59TTnuECT3lZ9qIhKqdzVO4d
X/fgSva265k6rJprrb+Q30TyV/veXrt+xwXUwyXHOusaxeAVuKXCS5bbZ5VvFG2O7snf4p0Wbm7f
B/VMfTPOl7q59EinmVqIT0NZGWDH7gOCYfVY2+g8Ds7vrLnigcaTHTqw2vqjZU+sa0EmcTybh4bR
Y23Fe7v8GPt8qwgCS3Ltm6jmjcYiQvniaO0TVw7/NM54JthP60L5oksnKLkzYjSCAqovvffHkVir
XYVYzUYRWBeIoZL2qD/h9xJ9zn2hl+qKe8LHkdUtzTC2pil4CmxA6dcfDbIH85rRFzer+cN0/PmX
t16a8TF5C/YQb/nkyoL/m9rblBtJNcl6SQoQtztNrHrnPvO1NmsuLY0ejZCcMOYWdZ5VgOSQKZC4
ev4rtG3Urh2W5xXNpknNwFyibUy3SXsXkK0u9sTOPL1LsQsARrMJPbjkybpR1k7zgnhjdN6rZf3c
GpfHcb7T4TPsklFrPpaS9aYn1ZAd9XLd8FR3OISa3ossnmyGzhIYy9ZmCNrcrIqgAAamRqGywahC
r6nr80QcTFaNeIKY4tZa3nlGabF80d4RQe7bQZGwg/X1fo5Jz4ipVJY4i/+j7kyW40bSLf0q13qP
NMfgGLZkBCOCg0hK4iBtYNSEeXTMb9Ov0dv7Yv1BWTeTQhIRllp1m9UiK60qQADuP9x/P+c715rb
es9Si5Hw47tKBcd3jX+ZeCYNIy6CcCiyPBaSHM5jLkMr2TrueGWgZ+8GpV05qm1AB6eV86WOWQbE
TvSSkLV34QmyHUJMb0NswuBtqggua4qiFyx8RVuwcnWamKbQGOS2hH9VDc30SXWB/wk6IprzAK0k
496/7zqCvIoadiPCoObZz8LyMvWN9K5HPP4tLF3jop2K6CGbOjYdXd/d6+CYd9A8UHQKSUbmiLgk
jez8ZrL94aCb4j4OaJclMi4JsU78a5FwAoSM2+GUEyzWMF7ZmU6yTqAoApkEuQDhRB9vZZXR2uhb
Irw0mXFk39SB3PkQnz6GPR0GL8T7pCB8sKEI+pElWEJKUZQjD9kOnFmgubBYa2oYD5Wdd5wpgxPH
8pQypiPCz+6NgO/J1JXBJhGp87FytPQ5TYxgExDVHaLhytviwakVp1MhrXwbk0/Th9O3NnG0a4Em
6WDjaNmQaqch0I0lS8xcISdD4QlZrvqRDS4JKXGeI0FNSiKi2kpUl00vrH0ss+xmcLBlcNRBWOJe
b6vU4W4spo3tTJ+SiEZyPPXmVWFpOmzXISj3KLSZUmMIKTYdqKeFzlmfEQQ6IlJF/prr62xs+u6p
tWfwmMtYoCXGaiSmK2nLmg6GT6s1gib9MGk2wVKxEeY9CTtDu6ndiZ1cGTpbtyEQrW1TdoYqH78H
Pb7IjsS8axWxhQlKXV0aQ4jdMtYbiMEmHZbGz2ZBFqqsKG1cZOqjeK96ycoostyKqlMTM8C6VKON
aerlyDItstvhWaFlaG4Dw6yMi8nIIAAbIG4cZPMmIQ3Icc77ji1gaJvqqeh060HXJHK3rnAGjqii
oNqktY9itirtnZ1kpDoUiMQIHcJXqPlW/6XQc41SMKRY+jtVvGs72VwnWLsezSZ22bmbHFtPXY6+
02im8hrGLpvUtuiYj6XjBoDBgxSsd2YZuC1Gy2bTHfqe9pIOo6c+l8aQJXdEoNg5R29jLa6CImu9
g5/L1rsaagf9a+i1uv1o08fX3ldC5vKs82gjPpo8dtaNVai6G6MaS++yqrw2+uqMA62fzHM6g1Vx
6o8VuIWcg1vfTTXBejgv3S6jUuiY7LLQ1tOLCZlceB17Lt+NMHPn0V7Epgi/+W2FNWDy26T9xLkb
5+ln/GnevHYNrRgPEUor7SkHb+JSk2oh341+x2ljn9IGvQQC2hV7y8qH4tHTZsduBoRafp744PEh
TYpu2plpxRc/DHRUQtix2iKtbtx86lnG6h0yEMZbklrSH2kfTIPB0r6AdCiaTyT4WGb+NWWQ6zqn
OpxfuTqxG05vDORhYDixcRbpvbJ3VpqArx+cYfxoa0OtjWc6pKAgzTc4riIM0hdTlY7748b9JYjB
MSFQQrACMk+p1Z0FsaDLKg0NzbwP6p+GAlEsijYfFUM+ffSsu+PXWtI95mtxcmrrtiE43rQWCApj
qBrPQnSF9wyUeTkqqnyVf04S+XHSu2wzh6Qgys0ogWzsjl97aeX/eW0JkNOiFptCznSBV2CWULom
DtuxPo/KlG1IEyTvNM1SJ/glSzP/fBUJ0AmVA+KffzzNoCHlPUx5mq0RU+aCYDshaS8CrzhEpIGc
wE28dU9yxlpAe/DQaCx4D6VpitzvoU20aNQ8tsNtdiqj+K0bsoX0SOKAuQB88dfH1llZDkGNx2ZE
B8u96tg2p9QGZ4hPvB99/mNfE0HmR4fq1AOcYUn+cb7ZVy+oTA0rMxBispQWW8sZWIPTxBHFLrAc
60J2YJZxcjiOre4TPqOxGrfHR8gbtyrZATgwjnXXYjvy6x8QDxpC4LSp2YWTgpFN2AC2gWIjQP/q
+JXemAcSCAmZ6DxWcDOLhyqceAwgetbn3fNsFJiKT1V6JcUOAduFKw+2Xpx4uG/cGqBobo4RAYJ1
eWtRjSxO+Hp9nqow3yQInJ8Q3+LTNHKXvqB2ivX0xsAEiAdW1ubshwm3uEEErFE3TYwavlVYy0XL
TjbaH3+Ib1/DtoFlUk/kMvRGEnWKQoOp5thsnGEMz0ofTNLHr7IExzAqPQwD0KF5fDMq69dB0eJG
Ay/Bk9NgLGBWjowfIZc7fpEFhdox/rwKBdEEUAOTd4GnaUQt3DKez2A8vLtp+OyH8qlC06D33cH1
0s3EFkxTmAjRlKOkQA0RKg4b+53f8FFR8n2cEaXlJIQQtFVyIvnnjdHDpIQvCHnFgSi3KDMhIkYE
4W117td6tkegNmy6scwPeYm+Uyu66sSb1ZeMkplMAtTc4ZzMAhopF98k+KicCVbMD6o2amLaEBkH
9zqnsSOH4fgc7Vq7jUlEiGBXnHgX/xxWlmDFSHy5pTPf5aIKTFNojbZDR8CU7nvLae+z1Dhxf/8c
U1zCklJazEgP1OuvY6rui6m1R8aUyWK5bMnjQtVLUPDxQTXPsV/rKd8Fwzb41nlS5839ehUWGlM5
ltTTCsWM4X5gYXbZEAfZxgP5GpyBWKfKmj6jan65JCsIE+YMTCcJ2smb/6RXJdztbZR7Dt/3VmdL
4oXm3jGr784U7Vv0aJWUXxVhIhUtlaJ3Nui4npPWw62KQfP4vf9jUWPZVFYTqDqwWfsf35IE52k9
IEPneHxEyPgJOCx5NiW6cqyE04nX+Y9qPl9MUhvg9TqspRajVaZ+ieMHsxK0w7vmin3tBmXvU7P7
9/c0l9SZNuqZ5Cr9+nBzm6BrG7nDuejzBNIFxl7HH9+XUvvYpIKFE33841f85zzkzl5f0lhcMjfd
DAAMFrkIcVnxg95YR56h5GyyKT+wzKN98QCE9MTbW14XqKkF6olZyKJjru+LcVRMkz0aVgGti71m
WWDZtv13Ohl5Neo6BAIFnXrSZkX4n5n5rzD2H4uM//yKov/JVf+bU7/7Xsz4d7X8H/1Cs/9/A19v
UVzW8fXvv5f//X++pNHXl//akKP+tf7v/93M/+Xb9/S/zos8+IVsP//Uf8j2+h9UFVoO+s/hQQ37
X/8h2+vGH3PhBqHK19Iw0C//RbaXf5ieDlLVNmzS8aDA81bVn2R7YLx/oOMAd28TZ6EL+FT/Bm3P
Z/OXQiRtONPwrWx+0RQWv7oo4p3LmkYbYCwYVohL00oQ1mY/zMmvkusprjTt0sFL+zVshqr4aumV
pEcYZd7LiFtkFn3Q4sVC28XKmQ8wdUK4zwS4IxR9UQVJ0oJMpEqyXxEm57dSBIqfjXyv/1ybRR2/
DE3Eec8QS6X9CAkqqsdzPcUmcD3WxpTs1RCHIaepyTDhKpBGwyoJxGhRdPgRA80Rd74yC/fAxtMF
kZKOicGCt1M6zSFZBaVZ7LLelfPpnaE3SP+KAPvaNjGavrobnKrNn9rQ6KWG8xJyOpaLwin770mS
dLV71lsJ+3gEzfR60BPquc2yWggNc/qZJiuTsxqEtza+fE1ju1pu4dyIhF5xjrWFQzfdsgCBxYDX
BN6TlHPgl3ag/4anu7IjPmV2CroUio3nJJy7Ivhx7/J+QOFEgmuowdTJYxvnHafyucqxaQ9D379D
QxMO32TRRRp/sIst5X0YCfLX+7KokegZWkBqcqHllvVN2p1ZsHYV5fS1qyCbRlgyk8z97KATK78O
mjtBaderzPK3Tdg4xaNV0Ai8TWREtHkS2EX/1PUxGDROn7i3b3gvovGrH6F++qpU4XPcGdmQDq6m
xtabe7/tW9rwmN4K7MwxiumJhOhM1z+RJzflsLeysXYeCcP21HUAV6V5jmin0W+rimznmTjn7ryi
cMB2Iu0xdOu6M8KxvS4TbEi73p2ikK5BZNA/E21CTPDkBoV5ZaVTO5FnXurec+9rYUgcHidzQEw0
ZFXpziI7p0i32B1UsI9HIEt71cYkADu9jsnL0m3XoeFmEuJeNYHn34+o7JqrQE+xier2VBecJ+OJ
5MA88Zr8rjGnYdz7eU2jM5xa7n/TYfUIH5DnBvJWi6wIGZxWVUWB9Cw36fBM4FSSz0MsagUZL626
H7UnYuc5Y1aqq9LsU30GV1nCo9Om11N1HarI4qUHQSTzj4WwnAqGgzO19xVK6njfT3adIQtwCFgz
lC94wsICVdbJrr50ksSTn5smdYeLLHJ71sVDbtrG1oRWoT01YZ86dxpb2eBD4bYaB5ggxhMf7lon
Jvrag7O182zYVBaKb/rXvn4rxz6VV0EWfDOElmVXFV1VDkVdQXxSbkSSVPlsUuEW32nfYh03phxV
t2g0z7vV66Ep7jsjGuIHYfp9f16Ufl1cVxFrrzs9KOwA10hg0PqmJUAsum35Tt5yjJS5JsqluvI2
jLUmv44k6vxtNNKe7kEhKA1mWD/OAalIRl229kZmWB4pPxUuyD6tTXbFBrwFh2afgJ2GLFfI6FYo
2KyszyV0ESPVsHhbjZMmP9qGLdiWvn7MxiHo3Nr5ovquKziLZXJyzNiXAjzFua5ppntw8UkQ0ksr
PcM4EjJj2wJfnuGUXzOjzIqtk8IGQVFpdfjQm8kvk/eDhznQhDoVltlH4JMNmeNKH7FNUYLECKcj
Bc9B+7SC7EF0VG3251pB8Z443MoZOBjZ5VS/8yaVKs7H+qbk/MRvxs7+UlckUf5IyqJKPmtmriET
GvQ0SgrCHhMvelD0fqNrWrgeMq1UlwHWM1uZiDIrNdkW2v6msDi87Tqb654ZocICheoHTu+X0NQL
4A2OVQYw7sYuLKyCmhBhiDzDQm6jF+uhonJI5E9Z1ifQb6DbQUeZS0W914MYDfo5fUA6nWdlUGbI
tZqS0ead4yQWNT12yD3jY5yYNgznKBpL5PltWuaJu6v9wpLpXu+nHgyAzYkoFt/B8Or6MZ7Yo39C
JeSpSw/5atcTIk60CidJzgguQxdlReIvMZaD4nEwIOh8V3EJj9cuRzHt+akmfLL4Z7nTABF437PJ
y+QGvHni3uH0bFL6pX3p3+MK7BLvjHb94HzKkkZUe6c0y+QedWnr3LeNyq1t6/ojSpiBTbwtMOLt
lTGCwxkKMKcPbhMH7n2jd3xSNlR4DidD2rEAmCIsKMAVfI6J0k3r1qZGfei98L3yCrDYFyrljyL5
28bytm/1riL1a2g0jfNnd6rrbSg0OsnnYVVr4BVHmENxd95E9BahlGVe47YH34VAVpGcGDYA8tx2
gLYUVQZf8zNNx2tIZqlqexR5gvRTYiC1EIN5YppD8nWonBDrfG/G5WVelZHYSYyJ/WXlzhE3TGac
GTtHdvDbBiegUl7g7ouYQmMTWMF+NCZ3uJ30JLeR2St6LHDiRsASIbsxvk/1KPWZTRZrCO1xjOkw
PXIWVPUOb66oX0at6Y3rwBZJeGO3edbfNk7SaXei8HyL0xETYzTAozSPx+lqMIQqdy4kjBb9YKD5
xjadUuhGZ21HYvUWR2bvtl95b3p8lxLK2XzFvRXkxJoHsVm9RDXNaE7Re47BcaXwFW0/I2/mG0lS
W5KLr6PX9eG3xohixBN+0/oJEnC6dfw3TxsSE4+XRmgyiidSRsObWhrsDPnr3Ng4FEMY2DclYt7s
Q844HVCPaBXqI04ANgNH3WJ8YN1TfqvDMMbGWvE5ZsBXIFz9mWMzkLSIGEnKxCPxrwe0/E70ZPAS
GY4XHndXVkeV+FwLjbl+Bszcv6/juK93Y+cpBwlG0HGobuEeNR+kMWlI6gbo0jlyMMChZ0LWqGNZ
qoRJ/IXRVXPOjkts6j+PRV0SFijNOr6xuwElUIwLC5hoROV/mShJaPpxeiOztiOzfx4Ge6I93iZa
wmly1aVZcahGGhWfmUpDeJCGrfSnovBntyjgw6jCkTL2lvuuK1UP/Wbo9Q5ZkSjzpyKQPYewhMyM
SQgZEj8esXackp1nQ9agbnMatzgMRuq5JIcbsYo3MelrqQBmA2P4gxSTTjJ85QoOYmWZB/JKhJi7
r2oOFnDvhfG8SstlFd6VZZ9TFOMwqrz7Iatl/s7RDFd7J+uxnO74cNcOsAMrb/s7nx2fuGrywSxZ
1/Q1hRDnepR/CLwSJgOb7azdU4Na5ndlZnV1I7ssHdjYa3H84ede5F/txv5/iwtj83Nsw3Xzkr6o
6OV1YNjP/8ef+ypd9/4wHN20HEEDZW4E/s++yvP+sIkKcGhAsp4lsovN038Sw5w/TI4AwPgb7Jg9
lDdshv6zrxJ/uMxRwsfYi7GKmjsU/2Zf9Wvfal6Ysh/n5GTRnczyjL2RKRVyA/N+KqeNpWePnncK
wf5r0+bvn+emX3eNVAn1Ky/CZjew3uAgE7MK9h/voxAxqqfsxAnN/Gt/96j+vsq8ZXzVmypEGFpB
1DW7KcI94zgXYeqdON6a2xJv/fSiTUKvKbd6lodo9z/6KOFV8j1t7yB2XE3OO7ZQJ9oja69h0QDC
oUJOg101O5tn5GeosifkkvgDXw3Iuz//3tdJbb92e/9+QIs2lhdWIOBMfn42I7sYuJH2eT2auYLh
/FeL4Y0LrPz9zmJT7tmpBRS8aHbeBFEPhh9BA1yk3Rz/+ZW/f3moMoasrt2mZJTiv79QpQkM2CLH
NPJIC3YcnAXHr2OsjKTlkUA3gV4vvVrtMAseYgN37ib/ln9KtsBIz6xNekY4LM4B1tW4QZB9gbTa
sI48czb2iVe19iTnR/BqLGelbxnzDnNXhdZTrKlPDnQtxxtOdBzXnuR82Vc/H3pRHuplpXbSauqz
Lg5uK7udoJTqzxywn5g0axdZzHqkLelYFI3aCQ8vBrIdf+Lw2XjEoPubt7GY8SoIA3Y5rdp1IVHZ
FeJLO9j3uUAKGJx6EfPkeGPqO4upr7GTG3K4Obuy0VB11mMQwNOOka+ag+NfdZVu/EjC2LrVQXvu
oaekm07HKmKz6r9UY5e0LOID+dy6COYDvW1JR8GD4ZUwpmOVgbxLgEC8IDTxPnhNIQBu2+w2VYEI
HAFHKpNqM+hed5jMRttg2QeLWyXpLuIY/zJSbqAQuqXGoQVLtJumbNq6Egl+0jbRZtAmdEEil/dR
WHe3gQnvCxHM8C1KpYuOzaWbcBaXhvMRMUpxbfqg8tRAON1ZFdrqsan86Y4eS/54fF6tDAh7rq6v
Rl2lpAFSaVA7A/hL4rrnTf8QE7lbqavjF1iZt/OH+vUFyH9wEsdIIaPotJZ1lWCfGLMTuRa/Hgb8
VT3t+a5e/fVT2foqy7G60ov45kXh9xBjdFFHGPGcl06pB19XO8srH47fy8rDWh4GiC4Za6+jBjWo
g8Ph+9B8Ny14VqcCLdZ+f/ExKFKZh6GiwtT+F1RpOzztoSixV59MJHh74iw7tIr9N55UJmfpue/t
KL9p4/jUpFz56UX5UvbkegML7t3UgjbSdDK592kpfu8zYy/r1pS7eRsy410dsKcznfFVO5u5DZiY
T9zA2kBdFK5B1fHU0nzeicpHjx7MWS2jmZ6YBgvBxd9DdVGzDI3NT1oFDFXOWbZFbssLVp3+pnXg
LfQt9rXOE+MlZ4TRld7V5s6KlPPe8ir7xBd0fhFvFM1laF4y2vUQ+4XahZm8CZ1mX034bgrv99YZ
9mLsRm2fSHgYapdJ/wK42RPolK8iFDfHp97K21keEMdg2i0nHTGE28W2A0Xfwqc9/tMrK+HluRfx
KtPUyJ5CQZOLXadL1xLeqAEHbCJ84PhF1v7+RRmEi1PrMqHOEm96ltjX7H2P//BKzZCLEuhnImnT
+Yft3Lhqkk/ZMOyCWDsbzRPjZu3xLCZ2SYRGNpqZAjenX+eyOSBffA8B9XObstcPnRMTZO0Bzf/+
VSlHJEcnv2J4VhmMNmiLH8OiL048/ZWxLxdzm9YNX2sHnECi7Bsx5R+GumHXU+UnasfaS1hM7jSo
jJiWCX98UF07Rnvl19iHumy8hcf24fiLXruHxUYkhe7Uhh4fUr/4UiXT2YSNPzRPPKC1G1jOXpNu
BSm0aqd7YJwCYxeFkBNZJ3mJ+lcpjH8VwGXsetnl4D5bphkLGhvvRq6fkpKtPBlrsYYZ6YZVTsbH
wYDmSzYh7xqfbHzi0awMTGsxc8kSTBEH8GjqGYXuNiBclP3t+Ds15gHyRlFeajODpCVGWedPb/oE
gbqQ47jpimHkBE2ifhqM8N5UafrFT1WyT+oMzG9c9hvNE97emqbuw3yw+wIbJLhqYtVtmi6wL6fA
DjZRBh8m8PXuarIC41rBWruMvFidKJorA2apnRqjMGlsSblXOfqorN7GIn/pIJyhdG5+r7TNfZnX
JaEF0mz449Ts8vFJs19CDgB7Tj+zxv29aWstykIC5QOhaN+g5kZEX7+zASAnI+75+FSk1drQXBSG
fOhdKza5Bb+P3Oe8KfTLxs699zTPgx/Hx9Da+FzUhaEl9dHPuEQTAl/g01V5L6bXZ5vjP7/2oheV
IYedYelJ0hB0ctXhIakw5Jc0KHJ4jMevsHID5qJDoSCaIRGPm51jqA9ZKbFbdyd+euWPXyoi6xgW
UTjR5LIJSamydza+1ElncpzMjl55weayOrR6H2CSYAgpjihCf8OXBdRAdOLpr3x8zfnGXn0V3bzA
cZFHcLPrLzPHcWw+mTT6U/+5dz4ef/xrdzD/+1eXUKmVqa4s6aMNYmNzhJ/Fxd1knQpcm4vwGxXO
nN/6q5+nc9+ZqsmaXZL045NPyOrerxPvURCCvi+bmNAYNLLXaLW7Ex+atZe+mNWxQRSgW/istIPw
C5hQTnV80gQIH9hUlX7qi7n2ZhYzW29Dc/SQRe/yGighWltpv9glbmz0o2o4cStrU2Mxt30vcKcR
efauMmrAWE3+2av7/MSHbe05LWZ2mUdpVjU8p6h47KzHTvn7AYAWNrzjA2vl95exzgMnzZy08vsc
NDXnAiucUatbP43gDfS/tzg1Fp9+HCGF5efzW2iejTmpJHbOWnGnph+5EZy4j5WXYCymuJ0GflMK
rkETHhdK1H4JHbE7/oxWJp+xmN/m1Gt2P//9cXEb2t55MILoEM/Hf3xliBqLmY35ys4sj9qkHHEo
sX30OrEXOLIk0Gvz4fcuspjfadzpdu/RwJYOjvyc49Js+lIPdXc2dvkLBN/fXMMbi2kdmuDPi9QA
PUk+kAt/r/bTDdrQE7Nh7S0v5rPD4dukBMctcUG0mNcfCsM/MUjXXvJiFtMODceioRPVaP6ZPoJl
kfW2zKzN8Tew1lowFhNZ67yuQovA3hi/JhbRFL4ah4ubVKuMD1aA5b6eAHqGQ+zd6WmsLjPApWem
AKJx/C9YacPpiy+4VqJYinJejYlY/MUZNwkOnGw3hxDA++xPXGXlDS1NMZhdS62OWYlYTuGCEeKY
u/V748RTXHlJy6Rl2dttqoW8/6HPr7LY/pHk2gcCb94ff0Rrf/xionvG4NvNONHdD4x3PZt2jL4Y
FY//+MpE1xcTPcp6OXrw9XdurMOJfua7gQWPzRs6AndQJ2bISj3/GXX86kuu963hjaVb7Zo68bc2
W2mAIo61b3DBfquCTjtxNwth+187xZ///tWFpj4FvjtFFZqO6lCgJTK0ce+N4mokLD2GXeZF6ZMD
dzXjtKdLAEe19bNXnShoP1cmb6xY9EUlSKw+Jed7qkjcS6ppXxhJTBpQ3cGVKzzEZaGFguiszQJ5
Y1olctfcmDLgjmV35WJBeE5dmXxKhOb+8McxgzrWGHfE14nbDBw97C/RXDKU2UpmQNWGJGjOWsDb
nWVWhziKtB9jXGvwjIGbb7G/DI+YNcyzzsYe1fWB/YhBqwcA7k2PZQW7TkAnrk684fmr+dadLwpV
XstoCsOh2nEwPBOV64eRVEK/GMA9JXfYLm/KsPi9zd1PNfqrl1xCo6vGGAt+FDX21rC1H7oh71NH
/9Go4EQS/cq8WJqV4F9PY9UQcAb2vj+rSqqRJUOULZhLcLtyPAg2+cSz+1ko3nh4YrEU8Rg3lhuJ
nCyHL7FhkKwnL8mtPguEdRmyt8cQThBbf57B3EWLdBZ6DpQoGhZBvNFSYEayPPcsdWISrZQzMT+S
V48Xnq2fl1Gf7wIXLz9Rickm10Z11hvpye/O2uNd1LQ2dsKwTckzz7KGtNkh1fejh3HfwdV0pwZy
6oY2qIk606xNHKfOGSzcaU86AywDMSQXJgIZfFdpslGWazwZBv9ENLGzO14V1x7Boiq6LYrHqbcA
+igN36tmmpxqDQnyWlg+xy+x9gTmav/qKbOvqDLM/tA5iUSDt+eXhEo4oxk96Mil91YuSdRpWzJ6
jl9v7RRcLBZB6ajrmpeX/c4Kmk+BUb5vyVS1zY8s5Q92l+7qKr81+xEevbrIC5IgO+t8itoLwwl+
oNw9Nw1tWwgfCTEwAyEqcAAUHcILSPrRZtRClZyY32uPZlFFQ1GD7+1cneOG4hYNNHCq/NCX4TU8
ho85Re/4E1m7zKJk+XVPOlw5GfT+HJPupZbdxFpTElfQQO5HvyPQvzfG9veutlhpocRNFEpQAuFK
c7hpTS181w19eZ0R2nztwLwnFRN92YnTzXkU/bOiWN5iWSVJkUC54Rq7gcXdXjjZJzcq3RPv5+dn
+61fX9SrOm2IyxSxuesKz9mHiAL2bUACB4JnUz+3NBHsW9oPHyr8BbvBNPLLUGsLlke9tk39nECt
0vdICM6JDzj+dN/+/Fje/I5fzSayG4Z8VK25I9ob2tq1MLQfPukx9tif63H6zLHc711oUbhMJfKA
2WByFheD8ZvDIc+lFW7sThHX6omN1JLfqhDW7Nl5fU9SH3PTawJiMROQ947cZoW80Nm5uB6pxsWJ
PsHbswBX+q9XUUgYU5NonZ0fotXNrUE7FxNMG/DNn8wQHiUsjRNTYG1QLiqQaUyyTpVFAkwJxiTy
kEA3cFuOv5i1H18UDbKJyj5sQmNH2ED0Pg0mWFQoFH7zKS1qRejqqiGRw9g5EUi4CbHSXai8+mBX
vnffIUx+MAeVP/3erSxKhZPWg611OFF6/zrqM1L11Ik38PY63HIXZWFCXxuAryA0ygIaUVRbkxAO
i9ZsYrwc/9tXhtMse3w9aGEtBCl2eODcuiSSBG3w1YCDmpSj1P+GF2N8IEkUps/xq62s9yEe/Hq5
0Kox2MRkDUZTbO9U0jnf/KGvH20YPxsfLfe+EESMRH2kE2bK5vWQDma8s2GxbwyW5PmZGZvx5sRf
M7+gN+qiuygOPZF7U+hDvBHC1C78hOSyreHFvXk2ZAGAfqk890a2Vv9BQLfqSNNNja/gb8j/Pv4X
zKXhrT9gUTIIzDLLxtaaXRnJ9qysHDTBaSXEuyCPqvfHr7FSat1Fwag0gyizRhC5bub+xisiINrT
CPmhE9rOGULxDul++l6AXznxln8ac9+6rUXhSF0rzGIhux0uRUxMWKYqsM0F8NC28SGWm1pxhYJk
M4Eozx34eB6RVGFeoR6rtO6ZnKpvTWQCQs5KcglM20o2gIHic5HVrK5ZRUM37iO191nxbhxJ8CMi
cH/ra3a2a3w4vJVXVo8NkRGw9Sd5a5Yx/lojYcl2YuisTExnMXIgAiE1cwZgQM1wGWnGBavjBy10
DlaTn4AD/NyEvvEUncXgiITZJeUED17ItIfvbkXgr7Qq8L/G9BFvNU9pLHN1oX/TmFWcGeiwYUkD
NPO9EKDZ9E7VJ8rpyu3ai2IdihSnpE6uYdUb+nUcG85NYFrN59KaFwdGIk881rX5sLhOWQSFBmiC
fCir1vZOFqT71tIgnufxqTbsPOzfeKpL1kLaSZEnftjukkC+mM7oPKuoP9UhXfvxxZdgyPCVIntO
d2ZpkCPKCCcD7Pg0Xmn9QTX5tXQqPfAD1aKvruFPGefWnI1BGHqTR8NVmYXauTtm8QXruD3b4Eu3
fAqn6tR7WXn/S+kv+XskEGj+z4PH+qahQXIzR9QJdFmed4PxL6lP1I6VJ7jU/vpYon3PqbOdiAZx
kLDxtyIepovjD3Ht1+d//2rZCa+qnsCaZLuIjHG9/Eqe44m/e2Gt/59OluUsal5s4c4xpWhojHe7
vlMPuEAvopiYApVBhTR8A/57V5yJZLzLtPbb793QYsJMxAHVzcTSg6P4TUQcQRmMJ+5o7Z0vllDs
PjWg0lYDwM8BsI8BdCNHlRFAbg63kAqDE7VlZQWy5GOZQVZ0g8baLDfw3Fay4ltkpsV7yxz7rdXZ
wdYqjPrD8ee1crGlKhKpb+9W5EgdCkloTNbMCq2REF3HI3MK2+yIOOnE81upZUu5bYDNp/CwFR1C
3hFAeozv9047iUcXe/fD8dtZGc9LxS0dLgnEpuwOaRqWHzsJ0AlHZ70//us/m/pv1Mql5rYavSy2
cPoe4MlZJLaB5O5a7dMIY4f0JUu7sCsCrrC9iytzsPQbGfkkYxXMLYv210HqVnrf2VEFxXVoCMYQ
NhxlPdzmvh3vx5it3/E/dO1RL4aqbMixaYcUsyKzYTMO+fTkmxP2LPxX8e74NVamw1L02Nl5geWL
kdN5wd7po3Dj6iBr205duEb3e8YD6CC/FqgYs3vZydA8aHljIBJqHe2DRft011fKPzEwF1Ckv0rV
UmHbYhB1xzosDpg57EuCTYH1mlp+aZBNeJ0lefLshcAIiIUrvScrtfzbtOMYVAvyaQsg0fzICX7q
nAexnNTVwGptO/myT8+tLKr2EAzF70lq/qRQvCrXcYnpGFNxeyBhcrjkBPWmiWpq0egMJ0bOyuJ4
qTXtjcTwilZRD3QNpMKAk/5dU9bJfThO4EcLaM3D5I1EtRCHeOL5zx/sN2bVUoSKosasMI62h1gf
tI9ObRFvEZoxdmGR9dsg1o3PUu/gxutJr79ztRbQ9fExvHa3i92Xl2XVMOCEPDhaX4znphXXV67T
xBJfRcK8ZF1ufXTLuRGTxKgetscvu7aSXQpXPd/tzKBymkNPL3L0zOSqzUaSWFsjKJOzWlnp3iY7
5YoUPEizvco30izKXZrn4HK7qjl1rLj2kZaL6ZVi4oULyzfNRapyZavYAegOJAsEdgTIORzzjAwL
vyWGLC4B3faZBErmR+KUAHmtFScXK5BGNaUx5lF36P3WeHJ9NUcAwNImM0irx02IQODKq2FwuAF7
8/NGz4ZHu2v1dBt7ZEj5cd/thU5HCyuPosV9YmSsfBeXqlmLM2X8yd50SCnNT77CiT+RiH4eQXbY
WEQXbj0+0SdK6doEMH4tcqIAxxGl+nSIE826Kj0MwXozqP/L2Zk0t41safQXIQLzsAU4UxQ1y9IG
IdsqZGKekchf34dv1e2oehXR67JLMgnkcO93zzl5MrsN4QT6OKai2NUd0S0BAuBf3vX/BLX+7sX7
Y5vIp8GMptnnf78IBTl7GC/VEFXPthROkgWdB+0U0Oi2avGTO3IKd3Wrw0+vWOu7gRHffZrD4e0z
sz5hsfafSjlXW7Ooqo9swRpV9Ko8VSMkLO3boDBkM5RvCirl25oic2yV54MBCDxkkkajH5QOGpw9
VbqnOFtcmHmvMUH3WM6y1V+SEaD1xtd1d3KWybvkZRr9yyH4n24Sf8ZcFwS3Jhps71gQMg5iN9Tj
L9utK/yuRh2+Vmm+4sFowlflDy0+Xm8AMOM10alKOT/9yxPn3D71v/k2/szDYheOPKbkXfB7VbrA
8+RF5I2Dy5BUlc5+c/qUxcbH0VchFMzygxMhDK0ql1G8DiDYRvezjBIlpva7kTLEjuV3eAk6lcMs
zik0xHVkl5e08uyPxQjD+yKV5XMwsqYwIwyCRTo1ntJWVV+h1hK3njGJa62m4mcxltXjNIfuHbjt
4F8GZP9p3/2TutcYGGbdGadFN6f1rzTrxmMF44l5XCC1KBm5xH1Cus23LUCk/SIn+9t1CnnxFz0+
22NAXGsEmreP6hnOuEEfB5wvQ0NRa5ofk8UN4L+v1/9w1Pkzvp1Wdpk27OJHs7EecxW+mna5a/F+
jgNelv/+M/7pbPlnkrvOEcXndMKPYWOU836omDFIelgvpzafnGrjQyh4NEzPeSsqAyCkx3v3Gkad
+UodIvy5zGI+hF1BYRpIVJQn8BewkRsm1FJy3OP7bGSAfKhsrS///Tf+T5bq7x7YPzaPeg5EqYuU
s9nYyAPtcnDqqWFUT8E6LecxgnEU165tvC+TRtUFoefJa7HIaVCkj0xRNCcnGPs7I4cBUy4dipXK
qfCEFU4u95NrNh/2ahePqc4D5Ez+tEJYYkwFvjYTge4iR3lcAqH+n1/yHxtRin3X84cFwUrmqF+B
s9Y/ZW+YWKY8caZKqP5ty7t9PH/3sTn/d7VXXj12S9joo+No4yECDvvRRUP6gyp8Z/zL0/RPP+OP
HaU2POkDqyZ2CLNsX2szuiG2NaYxEpv//ev/hx/xZ/p3mNNBrY5rHWCABwcNd+W+DqrqGDQy+5d9
8Z9+xO19/F/H3UwHwm/DwTrYxTruwsDsdrPQ2FIn7Hn/v3/F7Uf/rx/BqQ5OUNObh6aY1D4a5Iyh
co12fVb923Sg5QS3Z+jvvvI/NtpQjXY3Bb44RFlX5BtopLhsCdFug6VPX72wKu4ts3fNbT3K6akT
oQ+GPJP9ryZv9HPfDcYBarmubgPsjhXfqmr7oquVG8OVvzlJI6+/Kxdh2JupWIN+Z2mjvJSAZt0d
GX/Oj2sO3xv5EBcUZvFGI57seforzVGpY2RyWgqpmMQfvKE2v9ugt45zmgtIWk2TYZ+BL1/ErZ7V
Z6Ma+9lu6uINQoMfEq1UEfnfQS+wZia1Zacm0gG74SmtXPOxZAu50waa7LwtxF8yHJvtaKmFA3aQ
GdeJgxxr+JB242YanO5T2djBUaeZhkkKyKI1CQbzpWvHFUchlszLgET8tW379GIEuYORxtN36yT7
a1uYqFG60C1xjGvHcCG99PO5DfzuiDBbXPglpoesNcOIKLRpH7vi9kcbuv4/Or91EM2oSv0FTkf0
+H66NohBxs2HvGQq9VJnaXqx5OB863Vm2zEF9hJf2+NVWY3zPgTgebJugKpWTlFvbXvOyL+MKrfO
NeX3H1Gfte8BktNHZ3ScfeS3Q4BYSnl3nnvTC/WD9WnP9rL1XMfdpxXmFZh5Dn4cxxnuUifIcU+o
+i+QCbS9yvDkZk32DYzH0DEJxOBBrOP4OnrO+mau7luaOhnaVq9nvh2E2a/WZgpGOtH6BLAP+1PV
gFXrsmA5IikWW0Xp+rNhfUCB1Lfpy7L6aDLsunefo7KCX99JeFka6gQfML3cUz8s7hFFvVPyp8yV
o7cqhku5rs2RHci5pp5T7Kpi5VAJmijHPulbBmbQ2a50PBotXP00c0+pvQbb1CXUfwgXVIaen+KM
HkX+PoIjlfFokwGIXaoZ9ZbY/PDGDWH8EuuQ5qdKtk6YUIpB0BwYo1fGWjhBvVtbk45IzqkVo00U
ikOeud6d40CxIoxipq/+0rTzLrVkerFRFDxWTs4RzvdWMeALHYdpY7vKxz9cr8j2XBh5ctuUVX8a
LctXsTOH44WqVcgYnY1ujIvKGm54nsK3cICrF48cjL1Ylmt7yOTQDlQFVIpzM5UfQeF7R90taR/b
ChpWX8AEjHsVRXeZHNPnWTX+LS6SnTuLQJ3AmYwnqnbGzeKOIzrTqg+nwyRSmP3M0JT3gc9pMU+n
9ssD8GSyLrTGTtayv30jzvrb9lvjjXRky9iwf2sMYVoQY2P/7kfSD3GunMJJiq5yXhdfDl8VHals
YxlZ+8iocf7Ls5z0zGMnc2xeXEKK0Q0u88osSa/b8tAPoG5ZmcNfJFHdL2hMkwdMX+t97wf2wbPU
zXhTDOG1ohb1MlpSv7kSvgN43uGHiug0sNUObxDuRrEZFnJ2cQ1oLSKGkIM9LPu8RCgCrXkzg/Y/
GBrG5XaCch7FTVmLn6Cput1qebg5q8xaNmVhQZzie9Hv9iKm7ynSyMC8uYDpOjBR9ZeBIPeI/llv
60A2P6hfIWysV7M6VdqdfzZBt74Dx1zwKKXGFUPLdDGEG72DD1HfIfMTu35GWpZouHn34GRBFS2r
5mQ6tdn3lNkjtATizp/oJ9CJjGPhbgOVRq91UA6HXprVQzSN5dkom/Bdz7K6Lo3vPctyzhFXt1P0
HM6RB7SyscfP2g2n3SjUQlGqxsEZQbUj0JrDldIiM3CzN2nJ542l5dxAyyyPjJcwc27b8PaQDK/q
HFUUaphLw7G6Mo6OXHXVxb4pwvbVq4aViFDGMlr05WuuZNBv7HWUb2molzBp07Q+LAYcMCh7WHkB
ryI4bDujzJAB096PTWPCcRq05aB2wg1rzHZdhYKwVObQxxgI55xKRdW8D2k2Z4dyclZIFGXnv/YR
gmktguYbFva49fis8nggSQtOfG2GB3QjxbvN0fJXlAaYgcOataAtxfIxNFH0S2hrlaDWUvUq4Gpc
hnVofuvGs59sOdWXqFxYDAZrQic6hznywbaSd/biY5iwOgcKtBUu1bLpvWj+giNFVSN1IIwzPqEn
3PC14lsd+Sob+M2Vf7H9We9kI9ITIeP6ZzAV6CVNQHnncMxWUiAjO/IGkVKGW4vfEs5f3z516dRv
w9oYnyu/v3mgyqE8Ln6kkIvqxnkoXFfv2CPca82h6Vi2A4nMglsb4jdI58wtetUjQSPzC8SDe+Ca
gSQaRN+VvVnfhwDNTgjNrIeaO3UyIC85FtVa73xmA+58KzePuulG2JN4pkOavGcFye6a13Nx38+m
dRBjS52JfRkpYrMYP8qOWJ21rKHkiB3Me8smbpsQ67vBCfOluCvISOUxkiJET1NTbeh+gI/EjRNr
kObJYrj9JvU9H7OJza7iV+1r5Ktx3Q2+jXU0DIgxTVS3mmsqXB5xH7lMGnfm7L+28zwi8/ELVkQf
ENOHZbFTIp0q9Kctw7SJPXED6+ox77u4jDCbqyjNr62kYFZq3WxvGERshVbr/KjDtr5vUgNHFaeV
deN1gQeNE2AvcmrTEE8V94orX5b8csYMQKJfjsO9M5syxOBaRxgfRPij8iLW8KYMh/sQPuwSTykw
rKRMe/9JjrgwIaHpx0HYtLedFmaesD0w2bPppq9ZuNYvYA75jSFuye+M3eu1b616a61Gz+vWDk9z
t8iH3AiX0+qXqkLAPqzXif7SW79WUWJkKKlUZa7buU2DryFi+cf0Q56w4w3cmdTjYj/k87PLUCYp
ooJDn7r8A1Yr28EXbhJ2gA5/QGviseXkhhBivN2Ul920oqf33DJ6n4rFfe6bcMB5XadxYJv2j7r1
ih1Mz3bvqwG5QdF/WeHkfS6rDSNXYAnfME7jItYEbvDku6u4z1YXv+GEAv7GFXTiIbI5onSlO6FE
nlcv5udHKCMt46H37S7b983gKRw7CtOk5/PNHF1/tK88O1W1yRtn0ncNVMJX6efj9LIibKPplZo6
2JJ1yD+aIHM+0872X4zWg08rTNCIMbur2yRg/al0eCsP8wbojBWAHZzUUdo1A+9zpCqGW5ax/2oC
12ifAxXg9pr66lfFOAjQpCaVTcJuSlK6qgXKeQF4HuXmOhvPU2beAI2Z2bivRqtVeJhBzDrxutIH
kFD3toM3Tlu0VO5zI0S/qcQ8AQKNFizjYVTv5hADEULsFtSMhu+qtmolyhFVq3ifOS7vUns2Lr02
gseA7nGy9kW+HcJObcfAdm7EwcoBEex4f00BHlWL3+ogsSRAV629Y65GlczEkr5yGQaJqOvqqVnl
8tqzAu+DYbAvjtNhoZ9Mt/hROrK+zoHs3tK+1e8wysRRZVZx8oJeHssGEKOT19aptSQUU4u95eSq
bv4CvVs+Znnw1k2ReGeJrI4STztdATalxmvqz0k1+r7ulnXHtp2+AAE2T+Yom/My+MXB1Gb+GMgQ
LvM4hNEhnWb76PZ29mpzi3i12OhYL1aHD7Qvd0JNtFBAWnbw9O3smPEBbdepQyfiM+KL5hrGwGPm
SmDSRdXoJy9kqY3R4WhnE7GMf68TK0KusuZ7mXI8FWqdvGbrTKgkaTQt58ksi23RIQmKg6pvp6RJ
LVYLEfYj5b025bLRS2/bjFH7uPZjiBXCM7pTb9biYJimoNrBhkgMq5bypA3bPq2umO67TjeHXM2e
S2oKXDC6O5I/ei7VyxyF+XVoZXquaDplzGVa4VOjFl4CqJ8bCBP6VQuv+GEIZb6UcJhJDLVIMHFk
hE9wSMdTCo/zrgEpeZoMa96yRY3J0g7uKTQWBsOqPLX3t63hGC39+Oh7NBvZSvPf2dCzx4nFAGdq
6+2MCRPGDpFppVZU7XkeVBfL9Yz92qZqW843IxOrw3jXVmOk6ARE7b2nynInYYUyqD/1jEWPhGLF
GLbXPl1yM6Y86p9hBi7IcpvWuAyGJZ780XHPzjLquzIFGemVwr7CRSo3EWto04foRphzf5aexLwa
CJmpmLHA5SHTs4lVdCL15HLTOVaBaIF7u9YGy0T+26ja4p0du80YOY2Y/rdc52AvXEEWOwtPIW68
t3EKlsMS2eKcV0v+pKaJ1G7NTAtpvqFYisSsRyeI5WAEF2AC7UaIFP8jQPCDQQ+Cs7JcgU0MvkJg
mtctEul8Nix0KHb06SjDv2SBbgEPqOFQp+pWGl46jFb+YK6kUlL5Aii3201e77z1vlHuuf6vWzoc
+mB0dfdF+aTiLCtaxsd4QOWuHSum0zStoSub63zXFUb0s8sM5xCJTBunSJiq3w9mLn6LQMzOxivc
7BSUqrjLYcQdQ4XmLAqk8TPK8hUULKuiS2l7PnG+qkFQlZF5WdrCPsIajg7BLZXDfHv6HNqiee04
2LGzBB3ytLUlQG8M89YZdL5h/5IHl6flk5Xe+q2M1vmd59yx9VxASnetLAB416Q7l7GfF7dY6mva
CNp0ae9aKmGkzErq0Qi2VBWKIz+1v9h9YJ54GMLkFlqLs5D+W2gTbeKZGqGQBsGWioW+C7OwA9em
3YbxkTJSr51lFA9dOPcbWfjdRXQG06ljFe1IR1qniZvlOch83sXBjT4DW2H7LP1KosDsRGshI6HS
Eg+DVZebho0+4wJtoRGGtnoPyFRkdK/b5m4uNGmLCkTyo99bwLtrJbaC0/aTKPS4a/0qg5lf63PJ
ufHST+Fy15lc7xY3kj+kLtekKRxmDRxEvx7Mnj0kWispDS/dRoJWpujSddcMrd7b1PL3DqNxkmL/
yqNZQ1w89kWP+W60MpTlhWnjbkRvhld4wde6NwvfOM5dJr4rf+EOyiDWKcvzdpNbUj1VkVsz8IhD
OUvXiPjNEh78QqrLGiyuyWhqIfd1N0fnaRCCCS4/4C+qXmBoD7nx+mm6X5vUezAmudpUnDQV2TUs
72tiDY/ZmFqnznBIpxRKXlLEClfPy/vfXgWW9eLOoX2NVn9kNM7p/bdiqsYP17Lsn0ufD7tFRvWZ
1ZvwrmstqJ/FDG92B95Ky6RnSf1VrQMRJMfr8nOxKo/Zf9kdC5ddUzmD/VH6t2n9jNJm8IC0jy/O
o334Pa/DfG9Nsj5GiqoPp0QvAhzP+ejJLDizDrWK6gOz2IjH82p+4vYRIoktMrUt8ILuuFMuJy/V
wYnms7FNK7DWblAtH602skdOO+NO55GxGZfSveixFz+oCrsi6a2o38rUK9hjBe0hL2Vubajld1+M
9pq4jufeuwCnJ2IRvXsmet+8u85cH5yxnC4ZRPAXoUixxU3uYZOWun2wFr9et7Lv7fvaWtg0A9u4
m0XQ7X2sVseRU9dCmSYar6Te9ZX6Li5aIHqvkmxohFy4ivCF8h6z+Lqg+hto7mZrBIzCNMW1MXSG
R5ohJTpvAGHbpFWUQOOqapo2VuY40/+1S5ksga5/Vogf3lkDzetCBe04TIgVPE4QH7nVjwmocP0Y
RrO1dfM0eB57aSwbqwudhKOB/xo1uetTD/CLMyD1hT62JDMzNl5NlbF37ruqNbeF1t4jO4z3NOQ2
BA/OOes7LQNr2miuc0lhNjku8iazdlMxWvvFqZxDYaj6XPZm9Sgn6SShtIjUhnV/LlVtJR6L5Kb1
VhYRXVpPMPbLp8Jr5O+srtxz10n9q5hm7sSe0t7zgrQ6ibp53ab1YoERX/UvTpMCL2y0bCNyo7jm
02EjTSPdBH4TEouCiw1kxD3NoiTn6ir85ExLbuvO7nd4CdDCrpgN7ouwzt4M1kGUz1OT76WjUAf3
/XRlYkk9ML+vt32uGjTxsMCPZUE92Bcz2i3TGnmDu0nui2AhJ1RU5X1v+BmLfAj6HpJdHmN1zN/G
UM3nWYzWM9oT/qSR+itnslC+SODx9+SLBmpTM3hVJDbLB11YSkF1prdCYa845A3FubgSZfESZcb0
yya2eJfqrBUbEwFFf1kjlN7w2pcAN7FDqXAp3OnapZy6sVSOKe9vIHejJQrG+QbB4uKb1TnIoyk8
G44duJsWEn5NsILFDBVI+eCA9U9G/GqvosjkYaSVP8W9GG5h5XHZOWltHCpzXA7Dgk8lnqjnod9k
kU+WJlJvS2HiYCgbQrdWH3j31HjTZ45E1lNpI38Gt8EZiJ62tc1kRqwRuYKkcu3L4pNCo+B57XPU
1IufR3sTdra5EWZaWpR+li5pSUftKf7NxhlUYBSgd/eDn8psxL0TGdnRnnrn0V9g3l+BepsbayZz
/eLMvhHthCXNPJGIhsY7PQeaGp/l2H72PI9O8SWlVntu0Fy6bcWw02VSZoigPB/Kd8vwXRU3vJ7Z
K8PsfruZC8Ojmluk88W/Xbt717gho3g1U0rniZBMWI4R88GKPsC5ncvbLd3zvBih4XIxek8kYzD4
3tZEwTff4Q9Yq0PWs3lyhYnwfmdHNzVuXqWUF3Vjega1oYVQx7YoujCPaepklw5rev1kObJ5TTvq
GpugF1G9yVcnXRPR5NQYI6iEv6t8mMxNLfq15wOirHDq1MpUrrMaGOudikYa8x+LIEoo/NVIClHR
vXMihH2xTbP/lbqfXJIu4ES+901VLyd6JFkTZwvo+M+masWht9dqx1Y8/w5x4wUfde6MtyHSFtn5
VEkv3zt+Dym+wwigj/O8WM+Sk5i5g16BOYodoNTUNPCm615M7kbq3r7qbMBNS8lV1lTCZvtJeYX/
ZXucDLC7r/Lq+hZfvF4jwKR1fUXCl+/6gYd2qJr6LRd5sXEocm6CZVpPdppyt1E2OkUgk04y4zzu
YuUOHnWAPFdl7JZ2c6hcI90GnMUSM/RLLojNZFdxpItiN/Q6e8rtIe/ingftBIw/24N/9577di13
k4V5bkNzfrzHIjD4B4opGbq6VfTbyp27jyFYx28KrcMOjYkLj5XSIvrmXtMZLyRFIrs4F7adr7Gf
IbFvDU9v+ikr4Un6lMzuS6nUX52rokM2ZYvJS1rLe91wCpKmJiIw2JnYs7rBaIYys59z7X6KJc8P
07LKz1oUhCEdch2XPG2nT3I9xdXh9XwSYY7WpQy7bzTSwCUnqXe2yuWOiJfxwSLYigQY7bJdZrM4
iT5cuI7Rlvl0c+Z7NGKOb1sDsqF+fLKY+kZSTpUMu4V953bG+u1Q4fESp1ft65hLsZs7JfZjPsmn
3qWAG2R1eKJ6M/9iN1iojyKMUzFfUnGaDb/7mqNCnAsfTXi8VH6D8UZYyw9iIFi/HBtQxS1KKRKW
Bsp4EzMZ3y13QG0D8XeHWPaxgDRCnclqz5QVolNvh1O1I1dtPo/1xGKVhu288VI5ZBQrhL9d8Jds
LZEH1IZ9/TTQ+b5bSTT+8tIg45esyGwss4Fcu5P2cKpH5ewGu28pxaQ0z2pjOgtuoH/ZHLu2lHhv
W+FKSXzMwhDVS1g2v4y5t7/Qf4hTazT1F3j34hezd4jwZkVaKk19YzOVgx3+S5/2n/IRf6T8s65t
/CYyamamOFvPbffoK95aTla4Y8T7f+/UWt5/qFh/00b9k5ZFSG+sUljkewDHHZU1X18rK4Oy0khr
3QnUDkdOg83rpNfykDF8e4qsfD1Jn2Nvm5cZZ4NBDiguKfGTTphi298alvWssnqn0nKXLr8KTbKj
ziijC2JLzMvPZXSuuBoOxbQfmgtA/AOLxVYrYJmlvYnknBCO2QYwue2yfWTI59D3wyVMwzefP0Op
jVxsdlqNto45EJzyzCuSGZSCFT0Ectk6Lev2KL59h0Nx26bU81pqdbcUYA0wRe3aViVS6Vs1Zh+I
+sJ1KTYm6hrcihCdxDmWyryxj1lKpS/3PgQHucArATMNr0i1uS0Hv6vJvKsLqmAtYSyTxYh+T2K4
eaxSY+eu5nfuvxoNkkQHT9lqkUyeD+UNiOzBBCmrrTc+lZpOmzlgpsWqHo9dc7a1fgmXZVdp+wpE
f5e6CO1/Vg7qKW/5cAe8WM11Zs4ITcbGQnRf/uWmvyWlWYq9imMHSwfyiciiHeYsGxdxJKYoppLc
Q5/1d1kwfdcGkhmjTTQvlpcefKvb2t5+tKmPRS8DRfs07DZV8VjIH8acJlZ1Lcf8pWjc/aBpd9gv
TqrjrAd3SXVntT5koHkQBmbh/V3X1UdHMi8la38jAiS4xM1SRspDXWyy8nupMVbSHzSzR0BRu44w
Tduw30wk3vwwCftqq7iEuPZpKYvjbR7RmNRPxzL3jTkcU0cd87C/o1Aa99nJHn4067z1y2Jv13mM
3yJeop9T/Ts1x01X66eOsh11oURAMBm+aVRQpzgjRzm1yxXNW8M+h48mpyVkntX45tvV2aNoaevP
0i4eHG6Cyye1H55JNqqxonFpbKpsvxIFYmKInLAPlMg7OpYaKb6ywuDgSIKRF3R67PF9d+k3ZYlk
TL27CifafnSWo88j65s8KJl/CNNcUh97caenmioeisbb5BU/oo1NQW8umg5VoB6o9j9qqa59hJUq
TBOjb/244bhNXS7feWazmYfuSFGj4T8qd6YgKx6i8C/OK7G3ULmyjU3oWzzU1IIiN3G5sRs9aASJ
9zUfscVPScfAeyZZE8M9PTMR+9F60l76ATyc8t/AXxjseA6/e2bo5lAzB2ROLxZMzCHHjtTXTNh5
1JSM37oNd8zSbTUdioWeTeBxEyAJ0lO5K2yCgK2Xny3abrqj4pqKPbY1zenoQWDm8XSdZOJlDCyD
62p9V7uApZrmGxJEbKyfUxBezfaxKR7GsIaOsNK50Ztp0Zy52rMKJ6LV/iUtseeKY0PnMx3poGU1
M0wfo3Lv6kbvCmc6lKNkD6R11ap9V733Tn9VWn9Yy53F3jP7F3N98Lv7sSgSVcxJP/6oo/IrNerz
aJCddqJTYOenvCcJNhPf1N62a4gn2MGGuGxSOdkJo/JP2s3b/0QL+vvA+1lG+dbwYL3PPwUHr8Zw
drKw9k5e8bJWL4FYHu0JC4EByKcQm4VWmTG7W5Slv3RN5quinmOCIcB2B5g3Hp3XNs0Ss+Xl8X76
8reyP4Q9xuQNSDPyl7vUowgkd7pQMMZU+ugZAUKdtdulvpNQjtrN0cc8z5yZ8vc5o0oOGl7x7w0p
zqfUgSOe08g/0IU5kMzbFBilvOYHZ8WzysK9V32UNuFxq/+edHXwV3lacJAitLCSMUypdf3oumlf
cmoYm3OmrqaeX9DM1L1BbehiLOknlj8iH+wznn2qgyhpm/pi2mZiVyjIXFa5NU+IVeLUFZuSXlTh
k1zmNuiAxJDjcDVWc6vb+4iWru1+KAxUTcli437fppNM5qKM5rcqH2hNb6ygfsuKH26GxqoZ4yj0
GJ9fNymdRcHzsMr27I/TSZjObg7aZKmrWHnldhXfYc/HEH41ef2G2vyigh5B2HK3dnwlZM1PraiT
cpq2RTnxStqx05sbloZ9x1JRO+WVw9qXVRc7W/B0c51kk1AXg4xMYIdnfymOKVgEpwh0Utp2Ikre
UOUfsjZPRJR+rvlLNfiJKf2EUuWu7agZe0A1gvGbiYkj2P5knqd9VA50+ZizldFWDyrOnXdzyY7C
QRNsNw/I5TYoBBitOU88+WGKL8C6Iwop9l2ZJ51j78vuy57o3OY7sRZJV3CnCQnFMOrXmpIF7pJV
/OhC/ioEZQHzxW49s0I3mXMLJvzTv0s6MZQ5zXo5W6FDrWzxcsITPQnZcwBoNYxLhEr3LXL4e0JL
VIVnXHexOXseVBNRfZucVJ9pWVSb1K7bJ2oU2Q5FHmtbRTEwmbQazgxxT3fKGDxqtG26PFUiyy+T
WK0jKiduGFYk+1PBFHWzWQZbnBAdVlW8Bhl2N3eV2Vn3HnpMOcwI1nrL2qopDGhrFNyZrYFxDzhq
7l+5zKNjOdoVbyaECi82c0n3vkOUe4xM7y0bg/CuF3q4UtQnJuyVQUPFqf6apHHIO/POV9Wxz4zy
3DsAY5KBePXD2lRjDIXK3NO/m7YZbPutG4RmDDCRkpB6XSPMekgZZzqv/bErnZ8zM+lnVONY0W1W
pkYSPKIxC1LiLzPy7116toHVHHQwnJvB4sYhh91Mtuw1z8y72au2PbEJ4L/+HVikZatr+SNLSyr/
VOnHi0mvfIQjcI9h+crYSbtVHmMpuc6f1Q1qiSfizi6mXWFP+RmtYJ94nR3GFvEschMg2XO6yhCC
yfF008Ysx8ciCgkWNcR80P28emvob4p8Wc5F6F/KiIpBbbHAldH8ugjxjmjNpGBeG0mXTZsq9NMY
FBtvlyyedDu/W7Z1lOX4PIXuHXXHo9MExg5M9Q8Z3qZlmoDd0y+S250kZt6EopjdMTy0iNjK+ynh
t+N/2OZPiz1sinE8NNb/cHZmy21rWZp+lY66blRgHiIq64IgSEqkLInWYPsG4WPJmOcZT98fnNkV
OkiB6GZEXqR1JAB7WHtY6x/UByNLvxSRdQgUYZs34mtbpIHNXe9WQoDRlszhaI3DayqhbRRQsa6N
1rrxfdCqZnGDl0qCR4fkFCbnFpJjShTuAr8+mpV2TEnnmnGZHotKjEFEDD+Cuu+32PDc+jVwKz90
b6s0Eg+CJ2+Qz3l2R8uzY017w6jD3dZjbbFO5bW0SdsMOdlW7DUOtmW4M8ZMxVqbu6UJNPfgk6MN
NoHl+ZETct1ie6xNbGBlK+dcIbgjZbc2VHzf0ZomSHYo0MnpualiI7EFUwWnWk2+bpg25jtR77gm
K341PFmKl77i4lfmR8ltB33fDLCM+Ws1fMcEL49J/mbpLrYE6VE0B+VIAa0ZuDiXZcG5G1EkfEEL
5S/DVSIE6bOwsHVvpFzejK2ubJVYMHdhlIgnM4+5KFoUxsCbKzUFIkDMZWXK57pGrbKVNSwXeYBN
vETKznDNLj9w3e5+SvJEGGrDoR4wkuv0rWxSttejaHxGmlCPbaHrrNIOx9HaVyXlwI0pVmKwI3EZ
3VLG0u1OCWou666OflWAtSrLrFeWRxxsYtxxI6FEr4Vea39RagkpDQgqioMDkIldbI6SU5MeOcEb
FdlFtRo/9sQv4KtI1Io3WsvdGyXjoOV3dVJWUZdQRez9u7CJg4PpN825Eyr60ej0XL9VwadworHQ
Ad/Ikh4VLJcxyXNL5YyaW3pFLkeo2N6jws1uqGfl2W2jyFF90/bYFtjKQKmDpdrPgY7gGJ7ujbBK
awfo/7sRi9nXnOVH21oDl/ddLnOHQ55xghmNHlyQbQqIGWx56/b+Ng014x4oM0ZOAScYDhqJUpwS
uCt2B3yg3IDrACPbIpknYVcOGZx6YiG8eGkufwGbWTy2tSr9rJsCHdBBQA+8ksTkrGnKWNwmiRVH
GwoBdHkMI+pBd6X6oDKf8dPNqVt6RsCZBbj2bWuoOE5KUmMdfUTWDopW4kmZu+Y90MLK8ZKhP+cM
BAadqto/IrzcCLaeuNl9lunWvdb40r7WRdHJraY6mDUmz642KF/UyijuyqqKt2nft1+DcjJGVkfx
sfO4uNgiO/mOrBAuhN5Q3iJBFhwT/U/WvIiFnWmW+nsXSuE5TRXjS8D996+e7LeTIZRAm2RSsPJ0
nFRatfT3Vu6be13VwD+lcl3tDCSN9gkVWlb9YPjiamp5BFJZgynC4LcUDQuFWY1qHtsAeHjO/oZW
QNSzjCg/daEKkmZCaYY3ZjjhudJUMh1w+u1t5hfp1yZqXYyKO28XJnp8xN29ewJ95+5AIoJ6FaOI
SO/E9DfnG4w7k+qvIW7yjdvVD72JeSobqW5rQtMcB125LdOAhaJ+9LiCbHSfBHxMVnIrDQaiTHnw
Wxryu0gb/R+h1v0cyWPuXBFlI790z7LcFFxji+/otno2dSdv1+n1M5aYmW1GcUVZwsp3dWu5DFFN
gm4ElS3ye6zQ5Stoh0l7IX0RMKg7VG6jIRalcz4RpZus0hXcUpvuIFPN2pqFDAYWSx5KZP3RdQGy
4Zzo3WVG4NthMSp70QrecZoFmKSDpqDcR3PDDM6w1SIJHXQ7HMST+yiQAmy/3UnzNadub8kWWMls
2CbC0G9brxG2UslJvM6Hrx0w8DfLSMxnAWLIth/wgSQIh20gVKYdpaFn16nRfO1zM7ixUq6G2Vib
9ugZJrVIRXcMMXTPLgKqR7UC3hB29IoSpzFHUf01a0oRofUU+A9IoO+uJwsTMmPcKXkV7OQUlzsK
zocIpVIbUKy6NTlpNyoXT2AT5kYMtHFjQEi2jVxIn1pq7Xd1OMh7HCpSDvEursPUEG/hkE3ZaIpS
FHXdE/XB4FbOq+4cZALSk57pkRtJQCdUnkZaphvfhxweGXyS1zpWyLelYfUVr2wd2Hcy7scs7mBP
VsJkgorZpxYkd0INHCzpxNZJSIPfdGb5lOQewxL65zAJxi3+6IGT10GPRF/Q/FD9tv4GsNHAZKS4
D6f1A9hcbiO/1m51HyPjJM6/Abk3wCBhNVf4hXfnjqW+j6PUQh6TTuYapnxRujy8E0so9XWqaI7H
FeleLC3/hDO7clJIvG4R/wHDxG9vRk0lOe/n5MJLKRGo0VbU5fTulTR/Yhdp29sYELOrI1G/KeQO
AHXBTT/1kt+4tj41SvPYS1pto7j1EDTNL7ENFIdz/SP+YTqqlv4ImTBNHPQSg2dftFDaAUK60UPl
OTaN9KuKbYhTSUa7zZr4sS7ZRRNZSfYaue19ZVVPEUuiTYafFEvHgs2YF86QJ7dl3Zg3HYUVKvjt
zy4YwduoLqGLjNsm8su/xKIZ8bFVDxZI9X2XyNmLFLmFU1WjhFQLAMWu9d4DPGptJfPL+6GWxHMb
ZqkN3ohpiXFpgLgliDDfdUSYBKj6+iG0Ae2l1imsUpPLDmmNE3jSF+rBkPKc8373UqKfQgEm5KhJ
KWwTtuORROyXPrBMdjG9ObSNxebrCtaX2Cs9m/UNdFouHAOri7e5jKuTm717JuNgJm1yApkOGcUq
igP+PPJOzSRzn6ahecQ9mI3bpDhAXUfFPre+5xwGzLM49SFriSKw3pEpfgN6Uj7w8Q+ZUd+lUpVE
h7bIOHRhWG86RpUm9yR95MjJo370bNPtH1sVRBQ3r/xR0cbujcuEzATJKkO2Ja9pf3rogoMT8IPq
xiDP4BQAekYHe1rk5hMjeRQzYNtKOgjvVUEtLlBi9TwGibsde0+AvuDnDvfQbpKw7m6sMrO2uPBy
IrZUCStrLOfcQvIfeq3Tjx5x8bUQx+GZKyLOvwAdEPgEUyO96bmBEELhVkBfg+jBz94jTSkOScu1
MaqDcd9TpGYDl1R7GORvvQwgSPJF7s4Wh6djksZgETQMe1969oYngUPcs1ql5S6UOli4nmBtgiLu
HgeQ9Ds59D2X8nlR/a7hpm6r1IUWNvRZpIHY6ZJjV1bcrqxU5vliEobfVa8F8VfllBNYG9hNfEXc
uC18wxLUL5m7DF5T6Upn7MWT57oqjHNdGdlO6mX9pqwEFtdUkI++r2tbxWpYjTrK5GhJkgd+4fRl
oQ5RTthVEm7DD6h58JlHqzcgtAw66Ru8urE56bkCpFGIFlRQcZ/bjKla3qkDrIBD1jYaq4eWHaTR
VWyxV8U7LFn1R8lj6BwrBdmBI2R9oFRcbHyJPp9uY81eBpx+m1OJotAbMguB4ofHXJCMZyA0iF4G
YkDeUHTr4hum7uobBSa9sf0ELxZON6S/MDOOHLewxJOAqMNzouJZ0waZ+5PalJ7umg6swF5MAnJ6
hd+za6m5mbxIgCABE5g5Z2jCmIIwvjSNbhspPiMOVi+QLMYcdMYjpoJBeZfBDKJyPXYGdMXYw+XZ
J5UICgZFxbwVwj0sYrzCOnMElzZouX6oQazZchgYm4yFCZCBSGfbQmq4X9rCiKkNtcGbHnLt2Jhe
Fh6TVvV+BS3VXj2Msu9RCrd3wgWgeisIlFbFLmhv2XagwmjZRKhUlKiwAwwatq2M3QDJgkGXnAgt
rnRTGUJGlFeBYtyjAeO9DGMa3tRDUP+q/Vh6Bp+kvfWtYmyFqVzsel628/yie6Bzi69xKLPtxZbC
LSNKwi3I5GFTYws7GXOM7t4TDGXrmzGeZLGuf4H6LT/pghq/lJqoOzVSGycgEcprUqfuN13XlPfW
SMBBYvIe57YymmOzSapAP+lCZvmOq5nmLxkgN0gxI3pIR6W2NYz0nCByT1qYjn91ABuOCuTv0+ga
wVbTutJpg4C1vbCmAmBdxb/SoIm/a5Zp8gVeNzY7DxonJ+1G8MqHOlTFxA6NWhg46kUhchwh8I22
9/4KjCTYFkIa7HTDkE+9VXSO2OI3Xyft74CsBRsI5rWblsLvK5xdsmysy2dzYJFptfEGZJy/rbWk
sK2+L0n9ha+ZOzCF3NcOl44MBf8D2oLe2deNBiJHv024kjsChLaNF+NWzVhuEStoUQNHDdYUDV7Q
mie9aB7SJjoKuZ5v2qyDWx6VO2qXQbptO7aajMvJltKu5dToMxzDUSTLHxXPaePuzUY4TOA5h9r+
o1EUZ4SNJHRXY5zq1ZFtDwjiX0Cdtzhe/8BLO3pUcMTK5P7EVQLQS9tyuMvf1Hb4LqugNQY+Si44
V2fqVjOjk9upJ1Fo92WMf6Yx6LdA/BwtCt4NKTyAdSMzROYYZlMLDeum83IcANOkObZJ+EAi/CDj
030CrZFvfDfiSCsnOmlwopBSPJWPtFXvYuFHAVgkE14S34dYFqKYhW85PkvB3nLzH0boOl6lngLw
d5te0q1jDTFGKaw9tYJ9g6OS3g57VihzL0OBJnu4U+KA22jCrqzcC3El2H3KoZ0Cjk5Qj/th8J1S
DJO7qqmPniBb2p7UavtN02DwrnD3F0qPc5ebLBRxF/KRImiQUd4rQzXsVIiM0Mg64ax5w78Udf6/
HMKfsoT//df0N7+yfCi5StX//V9/+9f+PfvyM3mv5r/0t7+p/vvPf/bes+3P+uff/jERPevhsXkv
h/N7BSHzz/P/9Zv/r//xf73/ecrTkL//4z9+ZU1aT0/zgiz96AYuixCQ/8dNefqSf/3d1IB//AcX
qb+7h//5/X+6hwvMgv8Emc/IGf90CUfRonuv6n/8B77iuooXuCgqyHJYeJD+j324KWESrosSfG9D
hMwxMeD/ZR+uSv8pmTqG36KqqvwhYq7/t+EP/ywA02d0NB3xr39/9JX+VF5FNZQ/P//18xykXsWX
/e/GLKswqtSQ6pLZcDJgw5ErIjWC/f7qej1FJu5cxk8paQuSfZlhlSBsqlGt1PoRkRUl/subDjin
Kldxmv/QfZ981Wcc4OmjZhzgXolrPTPy9BTrZfRdE0v5Oe6zh8sP/4wpPT18VoHXS5lbcNYlJyTw
ymrreb1lK75UStuwUt2VWFtowVxSPhNMV64GOTn5INAozPo156CqK9yflxvxWSzTiLmKfGI0aTqk
UXKqgFCAWvfGfWCNj4UaD49yUax01dJbjL8zvtvSCMORQ8zJ8+ToDJTsUfS05lbiomznbfZ0uS0L
AyJOb/8wBVP8G5VRR743DAPwUYKcK8HB7ZQWFIhWQba7/Jqlxszo6yUaxBBK/fiEbUQqfTWkVEz2
rmzIEqtyT41jY+S6QF308uuWIkucpsaHZlWaUKaen7mntgKACGGrwuIZiVG9Ee5DvwASvrWgaKO/
NyhV4t/w25iw7wzBHaglaaNaD1uRfUTlTtmUmrEi6P35zJTnssAYX1ehkpj90QMA/aImKMkcgMto
5s3ldk9zYw48UVVuoH9vdof2U2T6XedEqAEXqKn0D36OeCtFUr9fUUP59B2KNVc8l4KiF/swaSB9
3ZmmU2reDr/FCUiokpa/3I5PZyXvmHSwPgyfahaKVXJTc5pRO3fIbuhc0KyoWxMx+XQceP4stuIg
SzDeEWrHyEhx9PFhNJWVsF369FlAoXLTdVXEp5v9sykeE+9L2l4ze/jqWRBpI9XsqqPnUR8blBdZ
er7c25/JOqk8dxYseCoFhYzNpWP1X4oGiMfDdMdRqQ1I6pc0eXWbNXuapc6ZSYrUVlwQb8xPcbwZ
1Fe1/Mal+8o5I/99zuSNHg7wrRonGX9YgBv6/C1v1JWHfybANnXRbFNE8Ty0ENRvnDIlQ/IN1kFp
fK+U31oj2kayIqj56SLJS2bR66OQ4CUgLZ3WQ7RP7h1lkLfgeXZF2X+7PNQLAzBfgADn5IrqgZVs
i0fTfTerQxCuyB4vfP1ckNyrA7AA7RSzuvsc1/lZApniad1WzK3v1339LGx9rjvRmPCKmqqml5zz
4WYIrZUhXvr+WeAGYq5VmhRQSEaCWa7fMsX/CmRjJ8Tm43WfP4vfsWoNAHMufGexhQ7efDNr4TFV
gusW5rleONhh9NliAqAT2gMMv51WvSWmgOSN4WRDsr+uEbMQ7kqFcqrKW2TIUUYMNKXLd2konS8/
fmFlNmdRPCgRsgBQ+x1N8req2TqdnNmXH700wPMYJs8DgjwGWCI9tlXtZJ7mmCpYsmTNJXUpumYB
HAL0FvuW6CrbYteNg9Olnq3Xwu5yAxbW6bmQdFMbOs6P9A20jGMJI80Hggm5w/ar3mncaEOZYmOU
8fby6xaGYq4dDUfLlTwzbBxRSy3b7EkrgvDqVha7hRV1rhdNeiZJhFSIfnGWKDaCJnZ2VFl3XVR/
yzXlpkepdZvrxsquvHBoMWbBPUIwtNJGRMXBui8ol4MlBbK2S1VwW9aa2PZSh83i22wplzcevKVS
LEhdIhdsmwapi+uGY3rrhzNR0GFiZKH452Ry8Iu63EOHTeR1j57FtBZTWx90PrwGTVV0zdZDIPe6
R8/i2WgoxWdwlskii46ikedq3BWHmIVoM2bxHFAkyeTKrJ2yrH83cfYqSZqTd+2Ks8/S42fBrCU4
9AHAhDGfvRgF9Ilx76orpmcLM2WuZm3iFyFiBN04IVgojRxb35sr29jSo2dHZ7fTGjPqRQDbxoiN
VE+1x79uLPXZ9qsOEHZL5DVBDghfQCzfReU1NuKcr+aC1Qj0wbKL6WxfPqXBXoZV4IoPQBhXemVh
MOfyzD0Sfx3ecqQ4XTBH4ImB50pdZZdjKDqXZ/rSK2bx2Vr1MFSlznTUAI3GOgCfDjavKQcrx/+F
NUyfRanYEpVyRfdb2WNn2eS6Nkp19tVHgZL05TYsbJFzuwiKlTBqdJZJT0JWRbK+mYn/1oQgGpsm
X2nGUj/NwhZ6JEXxiqGGxkYlvQR4CgZrzXhn6emzqAX+k5RVQ2T5Y7bFJ952xyM0rZUIWHi6Nu3M
H9bgzlCaohSZRkWpUmO1HmBH3QLVeLnc/QuxOxeYDkHXpLmuUTBuYhvQzbYR8u11j57FLnW9ltok
RxMjAWLyjCzE8FRkvRCtnP4XtnNttsEagKriAca5I/UgItCAbhvlN1z5nS/70XYoZVR4EFG63Jg/
6cJ/y3Mo1lwOmlKfWcUaJ+k681E2/xW5smOCsRFAz1vUrMg327mcoWwU3Vx+5UJkaLPormUpNMqB
FujwF2AWjmUMrGJfZ8+Xn7809LPgzusSn3VDDt7VKG+OngcHopIgIF5++sLSocl/n7eMTC9aiNE6
BeQXaLu7IC92HpIUcRDYerRyuVyaA7PIlhEEyTzdqJ2U/CG0j+AMCbZHrgu8dKBKjiyIMAxA+q20
aqnPZrHeNaFFaXiaBSqEyNbfVYX4ernDFh49V9IlDS9TXJVYCM0SHLv3Vw0T77rPngvo1n2tlU1E
lGujDtgJJ2ahWXn0wg1hLhCNsEwLy0RL3xCzOYjNrxTRfRCLhyxL9/0IohR5LrmTVw5gS2+bxXwc
UWyphEkarUTVQoHwcVLygBUGPHSDqBeoVO9weTwWppY6LcgfFl5PwLsaDHntDMnRV3938YPuvTTF
k6I+KvrKjWRpzKeff3iHqRlxHTV68pZBraR+PMQYZIu/r2vALL41De3A0KTGKqqQcBsYbiaF0hGT
GQ/xK0uzfchQl1+1sFSps2APIGbC2ibJlgCGkDld3vcNbCMJUD1YLT1cWbGWXjOLdiVsLTVom9ZB
W+KgjdKNPIr3mgxAOnJXjslLr5gFOBRTiTTZkL7B8a0mftxTbrW/RQXZW1lbWdjlhak1J2vGIFZ0
Jas6x5Q7gLBvkNrhyooTM6v1kGnEaaYCbZWSKR5z5Zw1j6l3P2HrSZLuFVPadsJ7GjYgdZHFLV/k
0nTUwncSrd6asgKu59VoVbThxMcgWasjLHTMvJpsyaWHjsDAWdNNjpWmnYb0WW8SxN+131dNorlq
cqLEStf27BgIbsW7MHAp0SuGe9NN/DHgfPrLde+ZWvgx6BQpGiwrJ7B7NIHjGj5GCqEVWLeiAry6
/JKFyFZmqwdaZk0ywgXgyBnBQyj8v9yg1VcePj3kk7PIH4vyDy2AVp12og9pUuzE34rxpObj2a8t
5/KnLz19tm7UhWj6BVq+TiY1lMrETrr18I2Cj1SuOdMvvWK2XqiNFIm+17coWyARmsegq8ND67nX
3aP/2Ah86B/IU0BI1a51AP5AFK5vPfBnYpOuZD2Xvn62RkipTmI+poMqw8KGwAyFTV5YbyDfve3l
IVjY5uTp5x8aMIAYacIWDTOIcqiB2krv3jcIAIc3EOHhih6Q7Fw5RS+9alqjPrzKy9qiTmKVNTWH
X4rKB17RD5bSPjUjBRO3+BUXxsnytd3lli30nTy7FOSipPbRoKPOJkWO4EKhTWRrVyiNsRIbC4En
z6Ib8ssoZaHcOmNjFc+tCa3gXOsIsH673IDpOZ/E3h/F/w/9Bd1aQ4cZJpZFLZXEWLargYWNMKsa
QQlXdoilXpqdCyLUmApUgFtoYreZcjSFH0PzcPn71WmWftaAWXjLkkSpECSlg+rcFuDb5uapP+VP
3rHY+7vE9p7PyhfxXrp1kAK2f4ubr1/LfbTzN1/5v9H24H45xHfettsom7Uk88JVQZ6tBqM8Sn5T
AzlHZKqJe6j1x1TZFVa3QepipdULjZ6dHPrKRPMGzXKniCUHuTkk0JqVWF0aq9lqMKmlRVrC14uk
rCe1JAsWQ6IG1z3+jyfGh/kG0hzRFFSZHF//kce/4/TcV98vd8rCl//xHvnwaDHv5bST69YBfX5b
NTA4LQrq3kqkLwSiNIt0XUuyoY6H4FczgOiWg6hBaFRY+fSlh8+iXIdSJARyOy2QLtyjvJF96ZBk
fiWuhMlS30wv/tA3o57mPre9zgH3emPaysrqtPTYWfB5AgKnMbK51NN3AHA3EgDLYOWTF06Vc2gX
ukN9ICNa/wtFUc6MwUF3tW3FqVU24+9Z/QSEeuUWttSKWTSZTRnEcFRa7l2B3CBbD2j/N8wOHLuS
vFtfqj4NWnNuvwr3GG1MjdRXaw6bTEdzwlvLqi3Nn6llH4YX/YXcMoMRDUfkwDcZXmoJZgDXhdVs
QUAaUK+GQoeru5Ud9deaO/3CJ88hZr3kC1WfhyOaB4Zpx3VyH2TwI6/65jm+LOPWaWSksZxKhU0K
k1mA4o7GbBDBiLzuFbP1QMIBwEJxbypV6bauvHoDkO/29+WHL+zKc0yZMAA6r1DRw3sU7WzpW5q9
hsVDkDxe9/jZdMk9dN3UksfLDYUTATHbh0xHnkC2Lz9/aWxnqw3s5g7EIM9PU1Rl4AMXSGtd9+jZ
igNRC/4vHsYOwu2ObmXbrL1uFRDlv8eQJguCAU2jAYyNFLJsI06AGs37dZ89W2JaAdhaFFIJxlJy
k6nyTuxXpspSX8/CM0Qvsk7wkuHslp/iRobkvZax/fwsbc5xam0Gubf0eXSRHMVioMyG7IT6grqI
gvyhjKrLylL/eRvMOVgNlLDQJwVdP62MOdLmLWI/lzv+80gy5zi1UhqQqZeqCv2swYkD5GDaJt9C
dd6h6JFfNSlNa3r5h+VXb+Q+S6fRFWpj6xoFdLKrItX8N8Ca0NZJjjymkxKfjYq68cDc5AK7MumX
umcWqXoRokkNMx0sSrbJOTCZw0PtPeYoUl3u/893cdOaxaslYRYSZDRAGB4U2OH1MXHfWMsU/WF1
+ny+f5vWLHLLJh5LFONZE8ZXXPscz3iL3Ovu9uYct1ZauhiPRlE5PdqNhnpL4ohs48qysPTls+DV
8VBAQ++fEcbHI0DJ9F+52S08ew5Ug/RaQkYiqCqotrAaWXKybTp2u8sDuxCz/wZW69IeRD3OBbLW
/nBzZYI8r0zKpS+fba3xqBlFoHJQgoaEdse44QhiayS1rvvyWbSm+P8a8P9IurfSVmksu1oDTX9+
8zPNqUEf1gGE8RSz8ibR1UhBU3RABAWxVLv2yuq2G3UPd5G1fXDpVbPATboR7zIYy0CLqMEPOy86
TrMHqMhGU16v66hZ7DaICYaZpw7cMmv0XpMDgrIrK/7S589C1iv49HaChkzrWpC8Nta7GTznSE/p
K2/4dGWDYjD7eETPDRWbpeiUJdUXTFyQ8OgwzWm8HvXxVPRX9pdPw4DXzBoSjyIKB2aMCO7gv3ZS
ICPXy7uuGAAePjs1uMZA96ttdJKxUtkGXRRhenM1yWO2+MRwDwu0zswjnm4DWQoTuTqEttcQOp9G
sSHPTw+i4fpthnPbqZLRj/il+PWQhY6C1VuAoS+y5PVVvSTPTw84deO3NBThyY/aqN1goJtgsKDk
UGCvGQZ5foaAA4fUW96FJ8NAlWVrGnktbEUFMYrLz/98qsrz40OauqqLJ4FxtCaBXXQ/YBrXwjes
B9w73+hWcgxL4zFbnJIpZZF2nXFM9TzbqkNRbN0gz7dBnK7diT6NaoZ8tijhVxuWgSLFJysu0SIq
2ierbvNvkdd02wxVGDnrg6vOXLxrFt+oJURKqvXxCYmJam9lkfctxX5qJSe+NCSzsM5lBSQ5riGn
VPFExA3QARBVOPRehlRV66GVd3nolwZlFuGthHiWm7XGUVZ9WNlaFe1dIDKOETfBNUVZOmoW5rVO
VRbAQnqy0i782qmCf9+00dfL3y8tNGB+DJA1DJVFTJtO+EwJKFuiZJTpeKONVvdUGkZYK1xMCkF6
8jvFq39HbWWK3yuUsnobQ6ZGxvJSUU3cLQVRN78HsWDJ8qHBDgJtUV1Lm3R/+UOXvnOash+2ZqAU
WAQIhXgUzOp3L+beV6FWv2EAP175gmkmfXiBFaF7I8i6dOwjQTq1ctztw0iSzlEseNeN5Px4QRnX
d42wlI9DolQ3pUA62YzkNWvyz3cyeQ5+Hzs5woYgrU+KWCsb5PGFbyicBGuEpE8vAohEzOK10N3C
rBHPOAlCK2mI37qJ6XKs8F2uYcgcu+1Pa4ij/k3WFGTgqPrCdDGdy6O/EM5zTLxV6gKq2HFz6mox
RxLR9N7z3HpUKsM7FzrytNe9ZhbNSpXBjnWT5pSH6ODprZRsTH2sMSAtvgtl7a7sF0sjNYto2KWe
L4pJe+xGLp03hQHxothoGn7a2nWvmAPlhbEsej0u3SOUXwxOgMWcExdd+Ot21DkwHoZX2ZuCYB2x
I2zRfhAavd0lnRuv3CAWxnsOjR/k2mvqKGQu16ZXvxSSiqykL7e6aThal5rpz6yryQusjPvC4jLH
xnd643KNbtsjEvn50yhow6lwA+kR9wdrZaFdatH06g/LiynUvV6IxXhULQhTvSa3Nltrs00DHKs0
lOEuz+Cllsx2cF/jjIwbbHCXF8mz0KhPKJuUaE/hOX/5BUvtmC0DyM8MCSqak9BI8GrGuH1r+bjB
EUq1kW4xd5ffshAhxmz7drNa8JvE808hRlX4R8jZrYGZ19rZY9o0/q3maMhz3DxiOC6+OIJ4jkYo
immSbjvffWsUvCvcFDcpZVzjFXyO0+RVs1jv5MJ3vTQL7+JAfFEjY9OUXwIDoSiYPQjyJQZ6SspG
7y3EdRscHS7338IozdH1STimkezF/imLXZS4wlq2Xavq7CHvD1RlxuuGSZ/2ig+TGjj5WCB/JJ/F
ZNLExQDiFfE5cSUqFybBHGwfdygpKniankAITuZtchTke+Ry8Nm43EtLL5h678Pne4pXKLUWKMdM
sFJcnVN6CIlVeeXAvjQIs5D38f0ai9H3T42fCHspwvQaJGKwrxvFc7osu25l0afWfWiFa5XiKCip
f5dgXISUUn6vBR4IfzOq7UluZ3tdZ80CH2eX2lD0LLoz/SrGtUEJXgdOvivr1lJfzQLe19BA9kzX
u2NDtGz85Y6ZZAkI/nnfk8Yw7MttWHrLbH+HMCbgUKtkp7htDOuWcVEmeauYF+9UJbFCvEu536rl
yi1kaYLNgl+GV6wWk0VLi7WdrXSmdIyR2thdbs3C0+dQfBPBGU/xZfHceGX/U7SsQEJN2VilEy/0
1hyLb1J6w8IhZ0w4Fdmii9VvFOrHNE++1ZNN3OVWLOxY2rRGf5i+vpkb4LJD745Dnb9vSKI4yE2q
digNmXP5FfI0Rz9Z7+fQ/B6KtTICc8TiPUPaaVs1kVyNDv7DWFsfqrqfdNg0SYmaH71XpRUGeiFS
FrdpVRlAxKHICNrexPcWw1So+iWaSBhOmEGxDc14QKpv7Arjp9hV3XBvFBq6lziJRfFrHHZic2sg
xWAhxqYhaSpvBsxrgzc3TxtzBV62ME7q9PMPPSjFXLcGkXWyaztzi5benej18RaZa2T9AtO6brrN
AchYiuFBo0X5ucK9bZO5Rv/V6CTv5fIYLUxmdfr5h0YUUuVaASKzZ1lts5MZpqaD4lyzMgOmDemT
CaDOFi837au2FVTz6ONX7qXbQbAqLBYw3It+Y5ml+d97LfaMbD+GWor/vI+xAvDhy037tAxnYPby
96ZFqmK2eFPHd0WbAY7F40x07UFo0DSLayxexb3R1P0mdau14/n05E+aO6dqdEpo6ALS5HeZKDwH
1YBJiuIbWCbk+Uqblt4w69BIr1I97izh1OBUPimNhVtXqMJ9WI7Nypaw1G2zLUFtKpyH8VO6q2rp
NwhT3ElyYdN0RbdRPU1BSBaNU72D6iKgOHt5qBZmoTbbIBBb09sALM9JLev4rPbK5CdpNNl11xpt
vh9EmhpgD+rdQTXN9q5gPEQCTs1ukoGgmFp4uRULgzOnbnT+WI6uhL94l2dl8s3ylaj9YoVeVvh2
X3huK668aCmsZuc/k3FHOcdL7qZzNH6j9xjIp0Apm0eMXl/6luSDNf3kcrMWTu1zakeRYwZPbUk4
ZTmEKqw3NTvRGH+spEVbJO1gY7/18/K7FibCnEEQhaNiKOGYn02t8h8bVqdJr03sV462SyM0m2eR
gMa+khf52eXifCMjwJPaeYXsZ48977XTYDbbok7RMp9c99EYUA61UVmMJjlIH3+KKnJDZXtVV83Z
A51bjZqF2+fZjDKyw1nrZTcV5iJfr3v8bI7JchVFUZyXZ9U0UMGBQBLZ4OuguF1+/sKsmsP8PQ0t
2CGW+mM7yuZ2NBsTnVFtgO6JB0DSqN9TNv6VJW1h2CeltY+bnBqSRIPXVmD8mgq7KfZxLuu98AZ/
HePX5fYsvWP6+YeNNCm0rNRVJcDbkBzGk2S5JoD/OJVNDi1pzXS7/J7/w9mXNcnJM83+IiJAiO0W
epmexWO397khvDwWQoAkxP7rv2yfm3nloTnRV57oCEtoqZJUlZW5YiE26D/3o4Rj47Zn7pB57zou
KDNVWYNf/nr7a+Pw/3ccM4KLPQSTFtzZoE2vi6RDpdhgMrzcxcbOXevCOmFIUIy4OSX9eZ5z8lBH
ef4iuhmk5QWc9Mb2Wpsmy9J5PxVBG3nmXMfQ4obkhfOgRH0TVDkivmXiLiRwuxnqiPeQQI1R2IEt
DHVMpw0TCJeYjgX5KeJ1uEBbtA1d+d/1pVk5me1yAO5UxTRxyMEuzlT008Eb5wq0CVUZRcXljevk
oDQngJ8v/Z2ZeBygFHWBDNtzgPM83OIKIitT61k7hAtQlIOxOnhw6aibceePI3Mksjsa4m0zdbv8
EQRnjIwPSzV2EGsUSTi1IGiGckSHPG8OlYtxT7y8WRzIEzWJ6x1zM0JoIMt7XkFjBUrifbWLu1En
n1sQToP0eyxUWVwY8JM8gSodZLCDo5n6JOjuhjAH02dWVaYuoZ4pqMu/X5/wlZH+Ldx6bdOjiKH1
WuEGOdECgdweOiUgZtgwg4v3eeO2aNdAyBBFTnMYiyeO7XSYSXSIh2K+B18ndIDGz9eHsOJm7ToI
Hra5A2EbDKEeSMbAB36E2JjImDv/mdBlEzl043Bd254Xc381WzRqOgV5hwq33ziE2JO6BwU8SM8F
rgmXrshcfV8myJwO+fLn+ujWFujy+6supQ+xYrGMzkMeI+F7kh7Etb/6OqLNhrddcVV/X7avOmiI
63Z0noPHwRkHCJYDVXAQ+eyCgrn3B2/DWa0tkuUQzTBjqw+0eAxyAe2l1G1jber7GBK2/SEZysD9
D5w+cQFKDTb6zpaP/Eus+dYOtJwkbnEBE+1sIKbQgF59J6QOguLgcB/0erwWvQ+10aj0+r3ngttY
vFtaWfYlYqmaV99AwW+CnTeZhiUbW+jt6QbR6f+uJxgCIBDn0O6xL41Grkvo4CJzpCHDMxTlht29
vWk8Ox04K8gecabaB9S3QaAJrumXC3nF99e35NtDIMQ+Grxq4V7eq8fCK1F0XkJ7+li3ISSASohK
bFxovBXfYZeDgFsSgcxmTB7aGrWS5i6KQd78URRa0W8y6cNOZmGx0ArBFtr1oHPuqpLOfapdXHz7
E5mnMP84q2EK7up5cTUUU3IoE3+bRCMgOh+67UWcZJZx5x6uz8vKHrerTPAazqHd3CzPOLogP3nf
iXbwQSldAXci7hl1Yigo6wHPGpq1hsZmK/j45nIHrv34qyHoGxex10Mb0yNfQ6mRJIX+4U0BlMC1
H31uvjRQoCnqOxB6/eihNpEVEH3ecAwr324X7I+LwKGZmOkkxPiNhBBCByHwRi3Um1sIH35ZqFeu
DdWutamIGu6MU4I92yshfEpdlJ77qmqyoIPQ9sYo3jQJ9GRZtW6aHkTdQt+zKOdgmEj4OwSzJwBd
APK7vrvWJurS9avBhIALOnW7yBOf5PcRfPtQKpzJhldaa/zy+6vG5x4qEdpX00lPQ5CGPfSkSwck
+tc/fW0drOtUnwhmwMswnCBdddYkBHWhr4tjPumnQOp2IwSyNgbriIFkrk4a7iynkEQxWLbcap+U
agNg8aZtY4GtcySnE3B2VT1APTl0IQwKPvXBfdbxckSE/3ma3A23tzYIy7f2BU/UZKrpRCEst3MZ
TbJGbxFErzRuv6dZpapo4cx7gPzDEwPDPFRp5dYirzVuvaZ1K5jnQ3/wDppEc2oA5smCwfy8voPW
Grcs2QRE6t6lw4k1IOw/9l6Te1DjKkh9Sz4lcO3386XKC9erYDzFql4W3B1BHrYberf9dtsALOvt
G9p5QzWPsF6uQa+JoJai0YZ9rc3O5fdX1kvUJIIh76cTpM9kxpQwh8Cph931T1+xXt+yXuBvCqRN
yHiC+Kk+SjPHT3knAc3w8nJX+GoLIrM2Cst+CZQCwTEzQHLYoIyyJz1Lo7DfmP8VB20XyoMXP/Kb
DvNvKHMfyAAMXd/VJRIw8dZjZ+37LdNFOr73wMJjTgJcldkYle6uGW+KGgau/TAWnQcwFKQrOYQL
IZ4JeZ4GNDqQgwFpgSJ/blpp+zGol17gBtON0JYon8Mifg+u0M+khtKZW/+63sXKJNkvwhEUxSKh
Alt18MgdtNOi1I0QX73e+sXX/HPbxyxZx7ALEvRSQS30RE2whyIIaJjgqCc8Ox3+aSF5tkRbqMG1
gVgGjcqYUc2gczyBELB6FBL8COM4+7cdA38DE68tWhfApkPT8NSrGZp0LkNdesVvqs3FNNkW7XPT
Ov7UnWQcJ1Cu58+zE0Iehkefrq/DirXZde6ma/E+TjpzcmewCbFKtGnYVuE+nLpq49m64pWIdSCP
TjvJebxo6TnshQmDR7/KkzvVR+Ox47o/XB/JWjeWUZvOIT0KOuH8TI35Kr3wiwn7eMdLbY5KChRd
Xe/ozdBC4NrPnZr6eVAEOIAuJfbRg+7L5Z2L10uCYFtYVpk0DXJUdVxDySJK+hLEhJPZOkBW1st+
udBQtFwyPZ5qKC+kTECdN1f1l0YjeXB9eGs9WAc487mM8GRDGS+j1ad4ypMPUK1W+0EgX70xhStr
9fcl+dpofEXICIbg0yiBu4LaIiR2mhHEZfFTEeub8I9YKMvwceXLm86VyK20U//IBdK/oNRpEW+/
PlMrjsW7/P5qFHSsopmOOEbysIYiqa/ZyXHFhmGuTZFl+UAjRqAsHc2pbqf5IJehOP69B9aiZU/L
FJyvj2Fttcn/jgGPrsknbnARtZWgdyJatHvhxOUuQIJ6w0Wu9WE5AAk12T4AycAJUpkSZTDJ+9nr
gnfFeBPhNBbaMn3BQ79BRWHLQbjGXvIwaSBaFVfZENbu7vo8rSyHXelOIVbvyEIZMD9BRSmPu/5Q
q7zdQU7Zz0YydRv9rMyVXfSuS1cmEzfm1E+dk5naxPt+MNWpVSjfuj6UlaPXtQwcxF460qrvTjUg
CZnuFohwUpzu4dQvWWTCU6FbBioZ/HS9w4s9vHHW24Xwso0ciJdW5kT9BUJzEflKIEe34a7WFsYy
cgCGTCcgDn9ihiwpNHUqlDdjYRj3wJ4+aLa/bRCXwb0y9p52Y07UMpyk40CP2A3KfcDKLUWItVFY
1k6qARUwM+nveFsuT0RBkaAGUfvek0Hy3sdz8NP1UaytvWXu8TRJLpJ+fhgNSpEbCYTdcGDD8LmB
7pgnIZAeNu+vd7W26pbVz8IhxRB0OIo79pW1JVQsAyBEbmvcsvh5oZC/BBveCWx4TcqAoweRS7Ml
c/Hmp9N/tF24hFBfLufhhCRSdNBzFBwRbL7p+Y3WL2vzaie5petXELKCt3IbyGvqS7KfQ2ruFmtD
85Z5jzwvUSdTD6c5pAbC0J64HyYe3N0w8Wj9soFffXytlNdO4+V1E89YViRy0oaJLUGaN70fWreM
GdlXChmiEhMPxYysLinLctU1+2kuft/2/Zclf/X9PNeuU7JlQZJm+CgWd0knGWxBYdY+37JikAvX
KEqeMTmY/wAVz1W7Bwawh0K5Dm/xQ5giy4KhUZV7fe5NR4ixHlF2jjSkdxODEdq2TVaW4AHXxXAS
CteyeAS3nhi3MAlrRmWZbDz63FGCDCc3wlOmjaZlPwt3y4GutG4XyjPIN7MZ5ZA8DRNAaEbVFWmd
dB9v2jV2gRwcP3VLrmfIJPd0zzscjbP2/7ve+Ju+nyaxZbAIUyICJ/vLroEsZ0a4Vx7nBvKM2g27
r1F8q1uzE1ohJxCyADaAA38aQk2dmejOnzbhgGtLYBmvbCVrAg9bEn5ND2moyVfUoXy/PkkrpmUX
tpm5jqII2rkcPOmwpXgAGrmOL0n4qEluiSxiISzzrWWt2eBdFkJKr9uRqIXnKREDv20IluUSVZsG
94b5pHX0qZZdkAo3KbLGcL7hG958mWIAlv1KNXmDGyOwaxL2QiiTP/IWKtW7Pq9iBkrRnN3lFYmW
rDdI92dO4tcbe3hteSzjdlH0WuYMTI19OMnMHWMf4NZy2A3BvHUzXtledjUbbbrcaQWB8u84FC+c
MADlwCG9sThrrVuHcuy6TdlVy3yUzMt3dHGKbu/HHcSQry/+ipHbxWzSMVWM0sz5WPfec6z4nfYJ
igslbDEvD7f1YZ3NcywD5TsaM5QntUi5ar7HuLd8oGL4MOT443o3F7/0z3WeJtFlD7w6QjUJFtaY
ZD5yFUWQk3Z/zIPvPElaN/cKWPhMwUI3+nrzvoq+Lsv1qi/RUpYkSz4f2cCfIVR7uuRzGEKDMqL7
mfn/QQJrQ5BhrSvL+sEN7c2OH85HowU42r1nDQzQjHRRz4NPqNk9dO2WpsraZrM8AR15XJA5mI95
DGuZy47v2nLcmLIVU7Tr2og2Yi6qBWIYrIEUucn9jhxqBg3LyWNqPF7fBGtDsAye+clgpqoDSDqu
2EE75D/cxs1tjduVa3G5LAv10LgOkL3GWf4NZ3qbXf/yle1r16vlTbAAytH7Reom4SMNPvG+/zj3
+jSw8QBI0AaH7YrB24VrJECVPGA57pFIJNniOniQHX3gPTIZjrdVRLzWiWXxpBVzi6Jo7FFdnWM+
fR7luBMqeNw2i5WFtiVjZmoQbAqkd9R++BJyPFMiH7Cp62uxslftsjVJvQTA+tY7xjVqYFOXo44t
hej4EGSBkxQ3kQXRxJaMAYwjhsZ8j9d1NHyE1vanRW1Z29pusk251CD4RwXhnSmnHRXi0yXZTJOf
VVJ/j8iwYdNri+D9rxvso1Y1chrau3pATlKPEpuIhRvx+ZVbQ2iZMkCMkACKwvJO1OOBIChnlvAc
CnHgJR4BfPhQx82DswyH62u+0p1dscby2mHMKFKkep5Y+vcZI0kmfef7PC3PF2+r4Hmj2xJyNLFL
2MTU9S0qoMs74jUD6FKK3xEpt16sKytjV66F0TxOvvLgqlTin/OcRc9OrIcNX7XWumXffQ+sJ51r
1FZU0wfiRcO3pBrot+sL8Rcj+8ZBbtcksSE3QrVF/aSFdySQP0sBWAn3nAEmG2M5aFF+ig0IhRCK
andj3GVQUPg5gaL+bho2k8krPiC4jP31EU/I4kS4HD0JEbHPoMlDmXID3SWqGn8DErLWhXW0ExEz
N2eo6BF1N2R6vMS449DPOjcq99cnc8UT29IyM2oEQWQZVk/9VEFlGJiur0S1eTrD2bPdEuVsKzi1
1pPlC1iUgAkjKtgTl/1PVDDO3xE3nHdNzV6mcZ6/Xx/Pil+zgWraBLkDJeoa42l2Wgz7PkA+IJ5C
BZIpBEwGFC9t+J+V1bFBazQAR2qRJOKReUvxieeG7Mdl9HeF4r+vD2blamcj1wQwQeWFnfJpDEj5
FLuB853JpfIPTTWGL2wA02Pb+cGDE7kgsrje59qoLhP7aluPrEecjMbisS4GcxROWZ5qpw52MfTq
b9vWNpSNdaECzJmwJ0QoXeB4wjCDEjukn8htqRuKmP//joI5CMYVDhdPtUBAK69GmZkCgDYEW8qN
e/fKfraLPklHxejWAdLDVRcfmYhOiDkhwt6W+V414afblsNyAX2gcle5OVbfiAu3/2J+soLeB+Um
RdOKxdjVYhCbqRBRU9WTSxD94IkDabe84Bdf4GUAQ/n+vilVfxM7BlbGcgMzmLU9NxyxMv7k6RRF
+ZDiGrw23IL1rq2LdS0IDYvx1aF4Ynx28EpFWrYOE1JkbSWTe5Roe1uxu5WZs8FudGoT1MjjBCiX
Dr0U80c2fTLItoEs1S/9J88lzpZY08qJakvGxLJMNOvyvkg5RDOxmS9FpJ4437TL7DoyXYvJ60o+
FKkIcJ/V0mdZLKcfqiXjbVcCG/42lVXo1aGo70RUngYjJ1wHo62M9orTshVi6imOZgaEbJGOnnxP
hGKItNGzopun/dr8X35/5RY5g/wSklojXqfU+wMkw5D5tbsF7l3ZszYATkTGQ2VjUt2B8vglH6OD
LFAi0Q0QYxruri/x2gCsC79pGRNOHSkscZF7P/p5cMKd6sCyubutA8uw9dRG+Rz71V04hC8elSoV
ZfH5ettr82PZNJ8mOBLhVXfEBW94ONyBSv05buI7SeKN+Xmb7IYm/+DfcJ5LgnP2UdBxN3KkrTlX
j3lQihT3/iltOyct+vap7OYfwM9uafutbF0bEUeWRoGbLrgY9gJhAVeMH6RS0Tkh9L/rk7ey8jYg
Li4VIDClru7mary8V9opVZX8clvjlxV7ZRdi1hLZwASfjwt3ecJFCwIuGMNtrV8m7VXrAGii5rD8
Ozn5wh9nioxm4zob37429ZZNMw4J32mI8e2o9QiynlY9QGQtyYoJdfq3jcA6vzVUpeNuxmUkNdoL
078vBA+76LbWLaMWlVeUJr60HoLgNIsFr9Jk2ar4X5sfy6Lj2hRT7BK4DAaYWApAz5JJjjJWNeot
0e0Vy/630sdp68YDRCXVpDqPYBnnZfCpBLiyrLawQisGYAPfXJZ3o3AKjKMWy5ziRoizc9gCjq/M
ko1sM6IlBYG/wwiUGVNU4CiUgCBB0hHUsVxf57U+rEt5XXl8KbvLLIUgWb5zl/x3XE75DqWb4eF6
F2uTZBmyNg7nFdPoQixR8JDXZXhSAMAcrze/ss42pg0lDMOA+5dzpE31iRMoHET5FymCkwKI7noX
a5NkmbMpZdXGY4URmBr4BA5G1n2OYn7w3Mz57rY+LHOmJvGDTtEGC8Hy6FddUF8fp9oE466rJcqX
b+vGsmtiwraJwgJDyUP4PZP032LtDe8CoHY3HNPabFnGDU5h2TrgdTt4RXDnD30GrbKdV2yBtda2
k3ViQ34w73PQqR10aO6IQWDMif1oYxVWGrdBbXFNke3yBaYnplCjY1x0ackLvjH7a81fnuOvTh3t
QgCJEkwNkRJh/M5p0hZVZDd+vGXLtAs16gPn+dDHAygzuqMstjQzVtbUBqzlID7OzcQwL4QixSWJ
+6cXQ7WLGG83ts3a3Fy6fjU3jlcVPiCWy6FherdQN4vycSOestb05fdXTfe1AErH75ZD7YvDNJnT
rLcUp1e8j83HXvtdHrftshx8OR2d5dGYan8hgmpuIpSgic3EDnAaaccaixqE5sC96Kij5cYZtwyV
8hBE+L5eDmUO7Cb5noRb5/vbpcv4astIBwLxvVhjMafykOxpGqZ+Ft2XKds5QTZuXKzf3pT/CLkE
eeN4idsvhzzpzsHonMFQcvCddiPg9/bS/iPfksQ5ICdOu1wUJo6TOx616O8LU6eirTfK/tZGYFms
6iaSF0YuhzD06c6pEfVXE/XSRtBkY5EvTf0b0v5HxEWDqxWqswm6kMKklJd8T6Yq3xtoOuyBQn7x
SMU2Mnxv29k/si6ka4uiDrBXBz7vw0EDzL7lHdYWwzJhConI3HXUctAQ1tovU14dVYR0GGmdPJ1Y
vkWKtzYE6xhGAsbl3rzAhy6fhQ+RbCk2dmuyshDkf50Q+HT8IawuB7xcWPkATcr+O597CdFcyZ5Z
Pv+RPaAhYeE+F5UvNhA8azvMsnHJwyh2Cwe9ujXC7rz1nkNAYPaLtyVgvbbBLFPv4hli7tEwH1Ap
i0gr83ZNq9LGjfZjTc9Ff1MNse/bR9BURmIqRG7OhRfuk6Z7KulWYO/NRUfT1tFDQtTey95F09hR
PZI5rNhCUL05/2ja2rdmrkKdi6k9y4U/+MP4hS91npK4v+VGgfat/Tq1Oi6CPm7PCfAB1ZOXaNKf
QeCntsLEbxoeOrC2rdaNX09d055DFZ6hSfBtRFka8h3fAM/+fMOdFF1Ye5R1vQcaTVefeTC+Gzuk
15wqPHXF5o10bX2tLWraqqxqxITPU1dr6MEhTmE8sXFMvN34v4IgfePU4yzbs4EGeVqZ8QUx2i2G
gbdn/x8REJWXCRQjRzRu9Hx03ETezcT099BvAkyGlu3+liX4RwskdsKBMBrrc6x0NWRL0LApG8Gv
8otyTczuei9vugr/H0WQArsrkVT2Z+mId5PnP3BUPtRanyZGHnyy9Spf68YyZ2aCknvKp+ehDUCI
J79XY3uvkMf1ao/tgk2m2bdt+x9dkIqYwpixnM4eS3asG1JdS3Bkbp3ca81bpm0CVCJ1iLGdmcGj
M5+RBqbI1yN9UvHD9QVZ216WcQel7Hpw+OmzivSDG9a/6kY+RiCtxx77fL2LtVFYxh1WlU9oWUzn
3nkfuiotLy/cbiu8vWZ8lmWP4CEUdWim89+6ZR2AQRyYgA0G2ZXGbQR10PuN1zRwG57n5Cwlhg6f
jV+aDcexMjP/QKhD1YGsotFnzeQXJqtfcdccC2+QNx0NxEZR1zWy4J3JyVl4OQqaKloARrDZ+uXJ
+s+90ic2dLqp1MBFG/tn1lefKiSJB9Rb+gHfCxXfOYho9359vr6F3rw5oavLBL56vuFCOYOWgZBz
6f4/dAzKZrKypS8mBOwx6T/kvPkiYd+3dXfZDq+6G0EQoED35J/7oTrPFfRzff0YdeYdmCeyvyPz
+oMB6fr17tZ2mWXmAAom3TLkCjcEhfEVEZcfFhOoLfaqtW1m2XiHTCFQ0ESdOxH9HmXym9QIO/BY
bJ1Rax1YFk5N6+um9eCnFpS95KAV6Yomw2GyRUi/4s9jy8g7LyiUckt97rzuG6Tp78ulPkrusbRR
5j5iyUbMe6UfG0/tAFPmDxozJYF69lm0rxHKjargPgii/49uVhbcVglhjZNHhIDltGrhzbveVVk5
L1secWU1bFg1z4cBZM6jhF0isj6ZvEnBGsUPiwduuZt2rK0LQgfHp9M4qnMp2p9D03U7SKLl6fXG
V44kG0s9h4E/SNH0Z45kHIEvT8bxo6L1t6q5KbfhExtCnVdz542BlGcnWcBt5dXtg1vzm3DzaN2y
57wK8g7Qhv5M+uC/wHRcfOgXOYv31+dnbZNa5pyjGB1g+b45yyG5u1yYey0OYYV5itUj9afpxnWw
rDqsmnou9dKdwaC/TGkFSskXsfRliCxvGX8yVVJ8uj6iNXuwzNt4IACjhVzOwwx5NbDOxlB+LG68
RdnI6RmorXyuGnkOHX/MeLi4n11a07SFfuvP6wNYMTkbPw0gtgmSpmzOnl/2GRSGwGpPqhwQZ7YF
CFmxChs7HSxQsfCDtjkjXIwHvPnJo2AXJcHh8lK6bRSXrl8de8WM2xkO2vo84j5YSn0PCNJjHwU3
nkM2bLqMlpE2ZV6f/aXmWdT0YEsbCrVn2txU+ezj2f6/Q2CDo6B/hFlSzHnfaQMYPpOPnAqzQ+Lm
y/V5WlsKy755H7qGxKo5uwR0aVPCFNC5LN8LFGjuSA89wtssMLQsHRhthsttVJ1zV37x4/4ud/uP
l3tI28mto3XF9kLLyjVhKmxC5EdD0Y2p58f1jvbOFhR4baosy6YV9FwBZuNnONznkrWnIli+uiHd
q3JLZHLF9mzsdKiWxBgoO52hyOx/BaspzxJQ7f5CLZvcXV/wtS6spA3UUUoTRqQ4B5H/MHqTyHCr
Tp0Yf1zvYGURbMT0KNgAusilOE+uf98kw49STJ+vNx3Tv7eXNy7qtspHULTQatPOsJ/EvPBy5/je
HHzUCeiX+90YxFEJZacGEO06awI/aUEBLMeCTpBHr1VEUkQGILmcai0pK1LwZnedzhigsMW8n3Qu
2ZxKqMDnR6emY+TtZB8Sdg6DqsVa1GYOvZ/zjLPkt+sHpcOeGzYqp9txZabwW6hMrV9myUeklma1
VPkvIkC+c6+7cWJjWvgIaN1DlDTmSIAPgWIq41DUmlwIw83evpNE3I86DGp8qIZo7Wfi9I1uU9/x
AxRliJ5OxE2nfr7AjSMvSnJcimLvIgpbIsc6vO84cxo/BaFiEz/mcTh3X/zeg0iQ8NoyGx2X/y7r
RY5TJqK48iPA85XjHUEDnDvuqQ79lj2X+KR2AbhRNuJXO1aEQE41iIelfdcsOvSdzEtM5Yh9XHWK
L6nXAxn9Hq+zfGrTGunrADI40AegZSrqIMB3RLVovkE83sFNNHQWHn0bFzoOwYeq8yExkakQ5PXe
Lsxjbx5Sj4Gq/Yffdbx9p6aqcVQmCL1UtJLJW6IvzeALOmTlIoboo0maib24gYx0s6/8GjDgrKha
6dL9wFlSmx0NlNB16iX9cCmaG/vBy9Ok9RYgr0YyFuGxAPc8ErplUWoRIi+SEEHSoFmC8KdkqF+o
00s0sgbdNcZULfc+iIFanLkhLfyHolucpySekjIlgPPnaQsKmuSsQegS3CWGuvRPb+Ki/JWYeG6r
gyp9aUQaQ5Gb+dkCXoblV+kPLv8MFjSedw9D7I8RIOb4TyiB7MNhNPpeDD6l3QESWQwCIrMo4rlK
5yn5FbXdMEPfe+zGsTzIYC5ImybUxyN8psMysLTEbnJfGkhcJjKraByw35FL+cj2LEhE+M7xBKmq
BzcQQfDDcVjnlQenV37+opqliPy09cxcfMwXfMpnRcrFPIMeWMonE1JpikM7tKjTu+iADjwj8YLU
QDo69dzuB0TfvGcgSwsu9g2wk2EN3KxsdbeLIE4wfIyCRRZF6qlgmH/OIMht+SMcUZ88zkEU5tOu
RfVv50FuIIoQ5WSdaoIqjSSHdOneB+fEtDwmEkJSP3sRosIla2IZL49KQfX7BXKLbLmv3cVAY6pU
o0+/JZ4j4vgARYtw+TPOTdifqKu7aNpNsi/6T6hh9+PvEG0pBvqgQjcsIpSKtg1FDnpW+ROheaSe
fWwr77SAI294FxrlDEc9BkX3UJazM/QHx5395nEZ55F/1iOZnS95DpboNm0Rr0sDYMugQ1SOmoz3
igVRXe5iLzD0i5zj3nyL2sDJQY1ATJN/TILZb39OTsREkkIkwZd3Mk8Ino4KhRwdpGhbb6RAlKlC
v2+TOOEoq6h8BRsAVSDUQdOkIl29r/u5FL9L1PjUEPXRsuk+NqTvvYuStBKHKuh69WMqOjM/QGYF
/+woM/N0Xwvh+d/B1pfwM6KBxtlVEDZJ2MEbhiV8P3gjp58Tb6mn+xJ+EGTlwMG77o9BiAlZ4xgc
UKaB+QPchYDThApclF7n3YQAl+N5+iNqwBZRZrPvjbhpCjlA03SiYIdtMiidwjKpBEfs+IuVrKov
klETi92UjVOvHwI+a8UADBhc51dQ5d3wuRV+Hn7phsSJd+2YuxyfK/jHqG2BEl0Ktcj3o6HefdsF
OoGaLacdq0HnBbrMz1MlRvK+Bw2PFOmA4j7nF4rcvQ7qT7RKhhARJ+3zF68S0nnO54SBf6BCwnPQ
Ga/KyYfWtIM99N4JAUl1UjjNMvnj12Xlf2BF5BqWOlDblfdx1Gv5H6m6Sn6NOnzeH6j46PmFdDid
yL7umFj2Ue+AEXkO4I/nTIEMrvs6+CXvDtoLGjpluTGmO08ClYAyjQsHUInUQyW2fA93o8U7RPqK
5YMbG78uUI04N9MfxjuONzqtUf1zHNpWQlMFC2scQMu7su5+hPEwzM8oxYVzTydI5kXYKjOr+M5r
Ck/dtwZk+HlaLIMKfzeg6NZjFhSFGZ8ZC2l1ROkdSd7phTn1V59PXvGuM402mSHVFA8Z54jOfnQA
o10efFnXxXfQoiTdN487QXIXLCMbvXRY8tDQQ+ssdfieKDf2qnQaciHyB1xSOH9eVBO7dCd83sIi
aEhDFzUreG9Bg4bjcIIwQCnjQaSI11zqpCMfJTPyyHA6a3WHFyCqjT/nJeikxNMMS2HloykgzDM9
gIz1QrpOlGoYTpqEBdzcd45OSHMAplkZnUIFtW+/J3PrOu/gLTGWzK20dH7VdUNQeBbJJhBp7pdt
fVzATasA3iq48n7Dfn0VpiVxBpIuuLd894o6kveY/iRQGWuJDuPD3MfJ8kVEwBvNKc55inOnCAo+
ZU7eUHhO6gV0pwkQZ8d4UTHfNR0qjaP7RI6IuWVl1LncTdsEwMD7MqKR87UHBOuSp6sC+mGecXc9
TG0f+vJYeu4YfZgMpE/qtHVxkV1SVAMu03EKRBcc4OuL+SWpZeFnSchHPtxXJeN4aNIuhqff5cGF
QTUpRxKfc38aRp12oDGaQIXSFtFUp3XIIlj7DGTcFALTSROlU+M7VMv7Hu/LSuI2NKnucQKINFhS
xeJx9A9YzLl/XxQIlfwsQrDExKlfDBUYvB2UeO4iEQCgvYfAcl8fgyhv1M9pIpqqfdu4S40CU0d4
7oH9H0VXth0nDgW/iHPQAoJXoBe3l7Zjx/bkheM4CSCEEFrYvn6qX+YlcxK7G6S6VXWrunj/L6vp
/EXxi5K2aDeyzlM1MJFSepzwxzIttYhb/gPudDIOpzZaZHpCH+w0PNRGNe21wSkwxhA3121DCn3o
RvMgu7pZbRkx1RjUyDAc6NkWmhkqXBTJsdLxuI2f3LAVDvs82PgcJ216IZAz87zQmeQzsGcwelHF
DOg47GW91kgkKFc5z6K5myXWDdsyZVMgT0gio+kJ10qSVwCda80qOJRD/UzkuPJrnwOo9lW+mp5/
57K23UujUAm1FS3PFlTfTbH4WFbapa/aT+3+H9uRPI+GMCPFyivf1BJWsCwL294iejLV4+NOCNdf
QkzYOShGHk1ZKEQzo32kmBdD/OPaxO4yd6vHazpAep6jUtEIR0sBYIKL9FA3iaT6EAcRN39nmyfT
29D2kp/R6oTV9TsqBcm2o/YKOc5HL4WMfjdzPmzNseH9Vi/o3ptk/RgBPOi/bjPUuGLq0ec4VzRB
iCUt8y4aM0ieaYSNYhdu9V34pJcUrmEahuRRA5H5P2LWQMSFmBEdHJ/3ORnaf8PeaqeBYkkMozqR
qGtZH5RYG3YwGTOOVwLH1LqcEpSPoXZhqF2Gw9yn6RInd+vSUf2kYOyNflDddupjkyuBDUUjhD9N
q3Xrg0Z7EQ7cdXqIY7SCvkST2u/b2GUG1VIW3+ePOezZ8NB4idWICgtLhvV3KHTxbDjFLVIQzKVt
cmN+W04xDlZyyQmSLfNMi2AvFv/p59JqfDPjWUnK+A5IkHo6H6K4aU16Up0OwRwAZ5yZMRWExPan
BBeKmn9kW2ppfshZ4P15yzfu9QUSr2n3Ujckb8OxrrevCCFBZWp6jY1nwOtkfsm0l9wX1N/q+xC3
jaSfUBHWYZAB64HOiq7cb0Coq+Rex84VHm6atj/ufYZ+12MfOqCDwutlrxUQ0JzCDwSUZNs/e2KN
w0MYhi3/oICAwzu9JfDFZ2APtsyHdu7mqS/8ovgO72UrEAR0l9kGY9tdj9xsQ44hcUwYrIJEfppf
kL7Fdg4OUWk3Fvh95o4XmiVslUUSJS671wAfc4tvBSUFz0IvLvnYiTH4OmMxLX9b2VC1YXzLTXLc
wOalAIE9XtVv5xfRfbVoiGmzIpWdZXiZyWKyqUS+T5d9GxT/sZes3QHhKvSrRMk7adCR/iwD+lSv
po0b9hlQfTD86F2oaQyXyZJhMOt2m2Q9zNYQF9MCpXcqArzIljyjRUDfOxWVr7teIQhbW7c0FZrY
MyiPyTz6ofBrNLsnla5EIZZFjenwgoVBHrWwX81oWqzoiptPH+CcChimtg43Ea0UgquyU504gaR/
Vcdiz8ugw5Z+zjgZ9v/U5E34mBE6jWpBtw46/inbPseqKNqsQAQj3WZpcKdv8xb6+0aonf9jceDd
WOx4+8epXAeC3vbDLBC+0heo46kNf2bwGOYLctuHduuLMYXnFR/mOua9KdOuGdc/PO2iuD3vaAHG
7TTmSRyLAr87ej0L+PgTSXBXYeXhe/K1Iy/E100EtzrO5IorpJQUg6QNGpFRj7xOtsrRArvqYsCi
ddIcAN+6/XvZO7RClSlGkfEeWZVdbb9pbluUq6IbWm9xqdduxdy1dX3HdeHBHUz5Uwtxy10Mx5OG
ZbmQduQtJtvgUDkziFRhmgagG/5EyBmiKKWx86aS0iIFSGbABaPN3iSuDmlK0+IhubEQi8tOOpvw
WMl27JL/4sWO9HknCtMBg888rIXIZ+WfNNeWPgWLnRGPRDYUpTy27bbF1ZZgWRgOzUQl5j5fEbdg
kATUgQ8GjmJMfk/C4Um8LRDq7SqnoADsApazol8YicYMxXGNDSj7XWq+f/RzhkLmYjCT1LD0LtK7
D8qRJhkKvjQZhjA1pQqhZGNMZPQrG6I0/EITVDTSp474PnqKUEuGigeEVcSTRrnayliTFHO8/Axd
IOIVq1VymQuD3r39BU/ngvNdIhKCmyKTGbiEe0PR0sSPOh2GKCoWu6R/66jXmAkw2fittFj0RIAE
BRPEMG4tkdN5ybZ9XRXMjWTrF8C3wWShQg1e5u+V8GpyBx2mgOao2tJuScptbMdMPgzDnCGjDC1q
vhkPY42p7NZ2vvtuLhdQMCw5sSTGy1QQvGTkTxpFQvrSbGKKTqmcx+0nTL4BEAfAEWsx29Z0r0OW
oHMY+Tx1AGJeliVnf5oGO1+fHR6W7m89qnFbAdwnZ6/S4bj5mS9h399g1q5Rl9S6nYj7gXLvMMhE
ZEx/oFRex9g1dW2rMNKT0GCiatg4bR/ZivfgMfU6xmu14smyPxCOyhtdrmZK/YNvItOcRFQPbCic
DHV3ThoInFe1T9GKGtQ4w8tbshGmeVJgABn6J88R8YMaNkSEbw+aeEoRPg4a4MTsWFuJzGVJ01fe
tnt9ZR5HZVuhfxcVBoVCRyMCeHeSejN9jA0SbveSoBF7ZidYi9EgSHW8IqIK3Tvz+GPBbFHbi/fr
DK5W1cKqIiTrPl72FEW7SdGQBZH3RUr6GhhVwM2RAnPtLnNHSpDEhx1SE28TiiAgXsWfY4JE7R3h
zJrVbaFz3tYoRawxmjKw/0B3r04MWnk0He/j8JvEJseKjiT4kGyxRpzypLydMTYUsunx9OOHAjU3
lvzGGPGiyd1E3/EO2h424NpHiByexLhNaWmBXaFmrIhvvo7ACx0yTsgaiwZzVhchlHwC1Oy/N5zj
+2XUUy+vbcoJ1vtnhd1rfHGBAxvWNp+OWaAJec5uIBu1e1nQ7SfszfWYXeO83lJ/MJHp1uhkyZB3
2wWpxK2kB28TnwxHCod/up54YGEDgYThcxiRBVrPqb4bCJJqSvzv7U9AaVxO5WTGdsoOyzpKRk4C
Y0cizztWUOEAGrKAmNpqXQPBnNs2xKCXERgy+DeNtzzW77FZsxxXVQIKdbqTBgxdc46wjrbaV4/B
8NmvWNC4pnhv2rFkSN2SvEpdPLdfowVhmP7g+bhqzIeiQwtU2mShhprSynDnZhgkDwvbeoWdi7Gl
B1hYZIoO5wbfy1DocTLQ1bh00X8Ie6DHLHWvC43XupSsV+wP1tqX4IrOtsCPhTBYZ9J3c2sxIeOU
96N6RrRR2n1NelbmkuIhqqeyRtEHXjRkSU/e4vfSoBmPI8FS5X+LBabBP4/VbLCUGW1I9LrMTTun
kL29U6aAvUKyI+4+XZtziDFQ1m9YjFzHNyxC+v4bKiPiu0C4T97/631P8YMoJNq+TSqJ3b1IcPPl
B+hW8CgehrGn6xPFzYu3K8+95+jqwp2mtkPN4pU1xxGjnNzLfAyk+VJLlGT4OMY97ewdfmCcoiUq
tzZ6kRx1BYeES01fly2HI6RcXQK+i9W0xcuH5TvxO0Y4ANrAsGOm+U/A2gVBNCNzzB4zMHsp9LNp
H0+mj3YG7g2Bl6jPVBiAMDpRD+wyYKqYrl51PMFhSARvjqAaILiV+HI4CrzSeM1/xBicu2864OD8
MUV+2HwhMBG0jzzaWPpudJ03f6YeLTjwxqiwzAiBAz2Sv4BwieYPPKx6ewWCZtnjGrl9fFiDXL/6
GRd5XUxy3vPDFkDvIUSHyDx+bIBQ4nPDxDZ/qT7B/UOxX11XuexzU2F/f5Ko5t1ajlh8zCdzU66g
UdQzVLEuWz+aBBMOMraUWeuncd3oekj5IGKMbZlWDRbLxnSz/4LtUhDHedelX/FukdNEcYiErbxV
DafLpaZCdlAJZ+mzC25+8jpo34jKgfjbiskCA6NrHLtrB4Zs1+hI4hCLMtIYJh9qrBNOFzyz4ch2
0uFjaW5UeMu39MaIWouSI4wcCK4Gke8KQsm4lfiFBzDkqNKUhzyP9s+61v0vZD3gi+rDxKP7fmJ5
ioueRi4ulGFZX6jcOrBhKLG+27gV1wWz4z3jCIfAKhdmCV4HfWkGLnhBE+t/pcua/az3gX5gNk+/
k3jftiqP5/lslaNHGm7lcXIk+pQqUw/liqPen5AULmJ8om37Dh5/ex2GZNrKerL0l002hBElITwg
ySFz0J5X3he2XpktoSmFIwEQObZsME97bXp2WGSy/JV7wvNXBbCd/mA1UODdPBkiQYmPbj7oxkhX
maQ2Xx4J4nc52xiwb90jH3Fp9hxNafOof4PTSfx3q8JN+rRggI+gD42perwsoCDyZRpPaJDM7Wnf
WrKjLS9qWdVsI+Nn6gmetzzUbXzBaxcAZxMmaVX7SX+qZIub07j3CO/Q6cgLiZp4W9Gt2b7tGm8X
xlNggX1WqKzXS5iuOUGgdhE1Y/I+di79rSOvCN58x2XZ4A4Rh9Dz7jNRcTaCX2mwau/JlA1PUxzy
qGKu6Z/7zbm5XHnSs8fcmuQ1RiXtXsToq9dnYBT2WNuG/pYkw5HXzgPyHhxe4KITGQXTlUR7Is4o
Ytb6bEEZTQe8iCmp8m1PnlDw5tKnZMb6Y5kMKlkhy1j9avQmuwJZdFIXDNbUSyS9BGutAP0AO9bx
Z1gHfJ0gWgc0KXWrTO7Aa9eyVEgRRQsc8iynkoTQRAdBm/CP72Ow1wWBtaZsLfJ2MIdsvLLZ5lDX
iSjHD2KE36t9IND8PIaZvkSQ1tQ+pCRf2ckzAO9TnvRuBS8j9qjiSIJbeYGBuIV5MN5XKBXz1ib3
oCsDFKIsJq+At7jPDD4vIMy22+mZ39iOg8YI/+SSJIorNO5qKDeILwrFGs9yP68RqL+ypgu+e/gC
YMkFse++0DMLTqXpZqqOEBgTdzej0/gf+LhcXmYZW3e2zYRJSgsp18cmun1UYC1sj2xSzc8Izqj7
UohZXBlP5I9+bYZwpIPEUyvQi5TixEvRFDYDmfJCLXy25aa3aK1wCOD/wbaHGv86sbVvGU/dVKEm
1TJsGmINq8xZ1yVHuSTrVk5R3vBLhmiCB+7woJxbIJzpxXGbPCn02aXHZRf5yxBsC3UkHQDv8y78
RyTs7WUyLd29ubXSndSCm/+yryG9XeKJMwePGzsveUyDLusdebeF6r0gT5nedrCtHtMBbmhSz+9L
PrYxpodxScC5qWkCd2F2+cIHbG8XqIKkTy0ks7ttZZutprxvbzpXRH6By7XtOU0zRw68n9YOHx5u
uQJRCOyNzDV7a0w7zg9L6/mKjhhipxOB5voGu7O+ZmmbpM8NW/BqG/gt5MFjCsQ/PiGw5GQUqmF1
s6f7tVYKvzcwk3ujy4p6bWuymnyEISd/UcCd/l67FIERoDJaKq8+62x9AOPRxWUHnE9KPg2Ml3rC
/ts96bXvLmAyl/q/YJGIVuwGwP/Ncdb/U2EWptJiTwJSWCzH1eTTxCDRbHYtDFKSKrzyyx7zt4S3
UE8R8R779yUSCy5NA2dcf5FGbBD1eWtICV+ebyvvm1YVVEDqrPBbxttfg57q/R5QhE7P6LNDiKG0
7rbPBgIbcXehGb7qFYfzCWSJJWhdgSJeGDR4bg/pyoQvB9zZAgmwBnRR3kw1Oh6B9rZzzsCaFZa1
ED3QR548DQznOQbw28GP2zEZzmrga7hr4n4zVX07vA4O6/m/zJ71/3VAefZPb5A/c0bYcHzd1wk/
Fh3Xei/2KWNX4ucetbzwMTxwDoxJ3ezSIyCo/FzHNlxHvs6fxGcaM3QejYDm88r4KcXq0N/B9SKU
wc5eFkiIgkOhgVG5tEg+vJBui1Dy4jBdoOiHuQtPIGMdPcq2/nhCORbjE5ru+jRZkqwAgvVMLn5o
1B8FA9MLASriRTzlhBxdBmH3nsKFdNdgGtff4wRpHXN1Qu+dXNyPzYHGxBbbnqfI5evy+DcPM7Wf
HL0G6gjTXQaQMin2iHg73x41LqCosr2f1AECK67B2Pe4uQHa4NCBfrB+o8cY48qIIx9zkrfR8KfX
Szb8GYaOuUM/6K0kdZ689G4YWBF1w6h/LKS36alfllQ+1hMU8lMEqaI9r8HW6XlKMbmWdI83USof
+2sc23460xZ+AzSW4JN73CQV43lgYed3tnb4K63IqawQkkPjBxbNUuBpaWAWcEGooQoN2r4f6h6w
BSm2Ud/JQ5+A7D8Bj6Rd2dAEHTRRp91z1i/9N8H8ll22tXas7EY4V4D6t3Z9RJANSFSYHFIclTXJ
86sDDFdv85B12C4QeSuH5dRte8htyWki9lOAa276TYnIzQk8Mtl/javEw+O23GyFsZl76HAPIcvN
2vpXB73iGoNpQHHrHnBdzEixnA5Ypm4l5skpx+aN7KDS+ZI0bb1BpNGT7nEuY89y/Oc7Ovr8FBYV
7GeWtb0zn1vgiCW8rglWCJYHr+LYSDivcwxD7K9tM2yttlAGEFqlUF22LYdFjINA/E/HJxZQSrtF
3XpdRqXJU5eQjJRhglXojwo5EY8YtHsA+iwDsZ1uEcrnUBXuZlMk8RC1V9hHohyLMGDPStlrDOoZ
ULWogGgUrfx6s7xj6m3eDa3tWi0qB3+X5jXHld6QFkQwJUzfp6yFoyBu+4hXdMqcPee7zZ+RU7CL
Uz3v7onimW8PyWo2MJdNHPEyQBsBwRhQs11A7scuJSTgZCjdnLpwJkr047OG390XGcvHd4z761Xs
ZPqDu4B/xjlSm18Gk2I+V94buHP1xsx1RqRggKuFJB7PC1Iai1H2bXSwgxdA9PPq33sgWWRAoA0j
RceZziL0jDLFbx1etKka1MJdxhuivm93aFelEol5BeKq68NArRg+g888rtKsTl/hfqHPbowUO6hR
CIo2CtPlU3skEPZw/zqpHyTk4hWnWevia9C0H17d3o13sEqo4To4YbtLPtVgPpZkqJczbJxElw77
BjMr4VoI84FklroC0cRwzgDb0L2CWQRvxTCAEq8AURWglUiZPMg0bdSj7zIYReY5xlVomg7RsK5h
dCxujFJ/ZxoUlxcKX5k8cI8838pyJGEdGi2JPqcM/pT7XUr7Cv4y+7dJlT/0c6zQsbJ2cfwse5F+
YAXf9O8ZBKq/EhlRj7Np0Tk/4S2OHyOCmE1XGPwiIABq6t52qA0ZfE0b2x/0YHGsino17jQgoCGA
YeiW7FMZy/dfWtSojCzxmDdalAt1zX6g1jfXAf223XhYumjQV8SXy6bKhYnEHY19UH8xSc75dYuZ
B6hYPM446Mc8vMLT0Kp3LwSsHhqOHYQ5b11CsUrb5e86HnLzCOV3/dXaaN6PLkqb9afZyNL/7vNB
xSCnJxHBFoZkuoy4Mh5o9m4NqmpVmVFCvtJF6ivQ3+JPYKxQx0fTVUSiGvZ6mqHg5rzbrys03xSp
SCFA3FyXdmHnBXFe4x1GGnRc7Fy03dH1bKJ3dcwWdlpR/IN6YKgx7WlSGcAfXVzKCjNmnQTBAJX9
wJfYNpUClf0zNKQRdxBhWVMhqG3+TKdZfONEogC4Nov8wVn8cGUcGX8Hr8GABqZEHxzm1fqAKcTk
d9GKts5TCzOMG8s5ZBIeONg+1PTkjAh7hfB4Gx6yCSFCXWGBwroHHZpJHoyNGntI0PLmnxfQ1s3X
gMExukZ1d2MNR9BQr9M6rfcRXcxTB1PWF5a94qwclwV+69lx70FL7zO7bKze/Z1SYRePuK3wp2kQ
eJB2IMJHvm7DtTdirw9hqO1LzPv8QtdsyComY8JKrmu5PXNbjz93fCpduZimrQxz4I8j4LzfDKD5
THaY+b86PJXjecVErQ6IMrdfQ7bwNxhD7ANstfm/nDT+DeGx6YuBd+Z1UIOOYPWy8WcqgX3B3Pb7
H0x3UBcw1bXPizLpM8co/q9WUjfgwAfzvnVdnv2VmLrZadKJICVkRQzioJubP4veQEMGg2wSo61Y
biS6ftqhP/+ByxagDS0lSzX2MSaMGX6duwyQ4thMcDKc0RW+Q7BYXTrG7LjQdZyuQmZuZqCBcyHO
WceXA4FIu5YQdqYRB8sO4SoG8sLEtan+iBQl9+4zvn00Od63m5+3qbyaIREY6d0JxV2yR/T6tCxV
ztf+Jdum+gVHanQ/p7X8VlhRuuN+Bcvqlyau4Q+GqrdB778zMVBZpWIn2cWPzs6XJoggz+vew0vS
oVsnmHH5CcKaHzxhIwfPHEL8ETocmK1cxbefuSVHbG9jaul3BnANmJjs55gzHZcEJGJe8djAotHA
Tg8dZG6AAqCz8HeMWzcymKPd8FDnrElLPHEZ3C/tag4MSYmQgsGJPCVdZ+dDA/CHLCahxuRomQ7y
Msy+e2gd0kGPTaRQDgoGFgx/a/et2g1ttkOfdn0D8T7dkzM4q/EdHkIGdnsJQ4yYzH7ZTyRo+2CW
GwYE5wg7nsowLpEIzdllplLkrYxIa0wOvhbts8vnZi7xg7VxEcdwQHOzNH96wKnoBGStpocx1XSp
Nr4qVsGe1r1Cy5ZXajLdPkFERseh7SZWH2GMQmrrKkwYz6EHEGx2UoPYn4Blsty3b1bgwaN1vj0N
yy3OEXS6OFMTwzbeyJa9qGSeL4hLJm/UEbocWhdBS4BbJcbE5exQMsbbvmAuqId8QOxaEVzTyDPY
zya+4yJdhlKhye8nTkYBHX6XwKEgpTTI41V+4WsGmy1iBK/GawDQMKPAQ6cjjd7vG39ZsWlZlxIy
QU7KodPJo4+pKLAPv57xlYL9QgnLVS6gEOaoEZgkQATwYtg7G92EUrFgyMUIeSv4AG6HeH0K8IXg
3poiTapmZ0v/hlAI9UcL27708cQPVIP4Lqc1x+879shfW4fIVt7K5SeGBW3LutshiUa97P8BHbvs
zsPpZitjqTyt+SD+dnGWqTMad90Br3CN8QO5n66qB1SrHXJFnCkobkzgf4oQUjJAeatiNTR3ruY4
WOMMp9ClrxeWXUAWJo+ODv13lOaTgyIV44QB2xn5ou67/XFoxeyKzaXtXIFGxLfD7J4/ZAljpyFf
t0PSSsDkdmnStuC5M099I6CviS58BGYxOOgk+rHWIn7blrS/dK3O3zkBzwSAzbeDqGu7lMtm2Y+u
7wEVjYahD26vNHtCugz9PdRK0F+9rLeoOQ6S9Pm5adgcvYQGDtVy6JFQjqkdbOsxcQsMkOnQdah3
xZ07n0C+YORyzKAoJoWgPFU4wkh4gDEMdpqky+wXcT1YQUy1rJzGCVpeF7JU3c86F1BotRh/LTVj
dwnkwRb3I1xKBR3xBjiYSli1wGdxP8jEwFEzJN0DyHfzHW4R9nWkxX+7hNwC5tW0w3EjCWSsNFN1
hgppEEUnVED0n8h4TLKyj03/04JTuMUjQYguHFqR+CuI6OTeJKITJY/wniAjSOKX0AMkumNXwwVz
FzcYGjH5Cbb/w+Fm5I8t0XFa8TqTywMEpsGeZjgrC5sia/MEo3Xo7urNuvnRRW3D4Asm2LrkhC9/
GQKCLtu0+l9Z77aPdlqxdYNnndZHns/9P92FJS0i24VXt9FRHNtZdjmejqh5Ub2Y5jOGOkcrJBsE
dg5OLchFqVUYKwMyLMBtjt5XxJ+t+TEDKwmHIVqLCxFwUtQgi3/n+Iz6Sm37ggyEAV4pouTwlM1u
eA01F59sRoRu0QBiqxKO8MQeg1nw0aJhJtcliCb2L5vBhYNnSLfvfGvCRxev8hs5LHSCbUpjKDBN
PV+GWs76aLwjK2pE1M0z1MFk/QSDBSuJSCZxbrBe/cKXKHXArRTksgkIqpnxWd3PWa4/LHMiHwu2
xX7+bvFibEcxRqk436wR96uAjjTW+MEj5ITC06sa2L/FLdJ6kUt/CazO4RcX9KUeBb03I3q1GDJx
DpxDhV80HKuB335oiM2xL/mMkaPrVgpHLxygmMYlKjpziWsz6toT1A4BaL62kiP3Fw6FdJqS5bnO
d/3b+x70XZQHPkN24f4Xg7eNnwz6bDAPqSE9zJFIDtm+/9uThUDlRH+iuLsxW6rC7nR0h/EYNv5g
F1yOkO/oE1z76S/4l404WggCr3O00l94Bvg1iaf23dGknmErcOAkgWjhGMIp7D8cie0n9fGmKwWx
v/JCgYlhsB2iorOvD3NO4L6xMfZlytS1CkbppSe/xlba8GRqTI2gbVBUX+Z0Xw6ZwT8Ncjdlv/vd
bK+7wNGK4xTf5JaQ+TOCpfIE7nyFckm3B9TImHuZJLfxYODj17j69m+PqIdf1oNvLEgKobvYutGG
Uk0RQWwoFNhjCwPOT+TPB3ukMTXbGSZV/h82RHqE+sG+4gERK2A4pNqA6u50NUySoBm0DwnB57Yl
uPKGxv+mK4cRdIu32paBDvsLBiR770AE3yfb7cjHfmw1QzOFzSsbq0Z5cOHzNLkf/Ua6ezh5bFZG
blLjAdvagINpjgWLmULn1IlB6ilsY225BIQnT8Y1B3zKnSm19RZP6DjyfzEzSVphtsnBTpPEnImm
zB5owPpksfA1+UzWNv27IMzjzdE1/Ieti+7pZuFYioHp6biAMlshRVLypQgcnsiNzZ9HJUxZkx1H
19Qn58HAzLAqWwNXBEA+JTd2SWTu3nEw7wwRxaI+NSAl7iDgL9B54ZbaYNLsyPvCYFSp6ihIXFVi
Q5hEhrP2r4NlzBfOT/BqzSYGh675TSaAa8sMBW/1+JvPcRoeha/VEzZZapzzUWr/IjWk079hQ3G2
2OHel2WNf+1xq119iJSMjqHPSDVlKULnYbrNT9i9AMvQjY6/5d0AUrPGPoEtHEwxB0uGEdoMYENd
1j3+9nWbsKNhth6owTATHmakMOoi2Vs7l2RAiHXZ47aDzC46/waCV36lBDZ5yFrg5n0e60swE6gE
nH9PfYbI3UjvOPp9s4EQlNCMDkYp/7Oj/Xjfdrp+zmGJeItgesODF5vhGOBdvEZaQaKJvDwvhjpE
WKTp7ym/0dV1usKFpOf1oWMUx93W9v6cZdhmQDr4KuCmwTbMGa/swu6bYMnfWGPWKCzOHX1oGQUh
6eE7R+uoBU9K0h5FYtuS3QG8uuGQ4rVzRR8l8x8e7fBApBMy4bPIhv+WqSG03AJuUILxGvfPrA7x
mHGkIvv1nKB6LgIv2PSkRBwDPczA4N+J8NHfHBcWQ0+c7LNSg+ZbSqwsQamLkbxni7mf4GjBXpX7
KRXvkkO0UIXW+/85OrflOJElin4REVyL4rXv3ZJad8nyC2GNZShuBRRQwNef1edpYmJsj9wNVZk7
194pnOyHUUr2L1SV+5KnNNxXuhJeKdlNnAq5oCElitN+c596xynowl/c72Fx7vibvYMCFr+6dCmf
CYRvnaOpZvFdSfpYtvu6SJpJLf+ba2w0hzkai+/BLoTQMeh68LSr8oNyZnTuecUwucuiOTgry7mz
STiWtuti9akfffeRaO6x38b13J0MaFqFQ1Zn7q6S1NBnQ+TlRc+VvHNhWN7zCDvc2NWqx2E55zmz
7sr9NRkQjzaw/t7YerwL3EW/w81UX3kZTU+VaZEb8Vmd4DVu+6OYzwBsjhqTVknETD8OyX3qBTI9
aibXHUR37YJNSZfPNAcOrWl3yrTZggkbn/d9YGwTNrTLZCqH3i4v82Q3jxbdIJ00z57lGB3kWDww
2nO+VW/NDS8f/AcOdrnroqA7m9pZva2dh/Kf9vPs71DLau8LynH6MRRjy02BxBCbUwK9eECodS7I
UrAuzMcdnxSFpvvq1wxdsM7cMNmvSWKAkZcU5VsTgCPPPhYoDi+UzjfK7MEAhSTAFWtaSHnJSqol
xmfjuMvEsP4lyAwwSqw63LLdWHxOnqAb5oOzD5Wbx49u2gDBMQxBZgmoHspNNMa6ODodnOHdEDMi
BZlnWug7LDjFyDQMJDIEkXju6roLcHfgyXGHwIanKuxMTdWg+mY+DJp3FldmZKNLN+n1eQ0C/zlA
BzmQRx3l+6WBR98slGk3L4UuUE8Jcrqnwcj6X103BGwQYoOr92koKFN+wpjpi8PeVeL/En94o2ad
7+VCR459D9UqoL2qDioOHJSShs83XCf7HqFIA95g9xq2Vep43+GSsBgzF85X93+rSxArHszRpetg
9uJV2Tv3VPKh1ILLhuGYduJ8G5XFDTzi3A2GB3gqtEcY9lHhrjJS7mOTKfkGtpybp9UyNp8JUpoh
YVRnW6q/uFRtv+3qjq8tnuz05Odp/ZojOz7Htat3dZ3ol4oozy2ui0yf6PsnAvll9O2W7eTdRXE4
5O8zRot35PFY7Ou1o6cenSTyz8SNe3j+EM30TA2Qpbl3CdUwiDPH8oSr0bZsgXc3GGa9ed2Ui45f
cAdWwWO0cvnU+96W886DrGJNbt6NzyIDtiXapXic+7l9wPDAhZcCRXO55VLvkcCC/hl+IS4DLAZl
mtx7q3XSPdGy2iseKXOpoIrV0ignKcLmtkFuSzaaz7/aGtgsb5eOlT8e6zJcFbbN0ZZHZ6IRPI1M
JnzmqgV0Rac9k20dKrpiu2ZrPRyAzDQWn65J9sIvOpc33nPPKhTNMz8+CvOwgm9v8sblB0h9dlvE
JpS/otWjgdamYvw/9XEuOZPd9HeiHVrMel6vpnHMxRkS+130CsKHZNKFWCFYDEWOBr8E0NiP1bNs
A25zd27HR8xky4gQQg7bsU1wEm28OMCtDV4gfrLcZUIR6by/E5P8P0uCIWobNSN/OIzElOz6gAyB
Te/yJO8TPGsdSEiZSkZzfgN8SLPdboJqUTB6oBXvmA0rlGjqS83wl0/vTnhN/B/ZK9WJIrV79JzJ
YXp0e4sbil33FDpsTd87Ihj3psWjcSizAMNrzFWYXvLctQeABaZrjvSfjfWDR8VQ8aCWkkfF89r1
Ck7W33HCZuemZGqyq7Q7IP/3wLFbt3Wqw8Qq8yOSkX9YkMuvQqIyByNHThVDbT52eWAdxmITY+fX
auQPvphZVm+YwcmJWdciyk85X88btlF5NV3EVK0G5bmfo0S/xbYw17EdC+C5NOTbCBo+BqdiZrxh
5DnsUjAu6j/utYLTbCbJ35WCPQdU1/eKyeCnRg56kjCxMJoUhGfDbpoAlBE9l+zj/DMmo/jByyL/
Kyi87CMZoG2of/my8yrKv2ae+Hskhfn3xBPg7fxpGsBFGX9hR+FJZ2myUv63jPLl4vcJmh94HdRu
N2pmA8h13odJJfb9MtRPPFTyzlapelW4mI7J2jHTGf0WSybzdAa17Yi9c8v8PvpHeGcNtzoVyX2b
Zc6RfIz5EzqD0mzy5dfi0nFtct0y1eF58L4dMzAHTYNp+G2GNrnYPBCP8ajqk87m9BGZObmHEYue
6jGpKVmwKxUo0b1zaOtQvQ69rB97p02PJX6ufwOp4zFkiOr3cYHoXuOVbOAFXFgiE7AlFzPx/J/0
e56lssFBtbcDm0qYkWTbminNAd9wWX6FoT+YF+MOSEe4haqTJ8YUtBAMd2NyGYy7cKgjqIOyyuRe
48/5iZi1g3NivDo0uA54z8v1qQa/vVZ0w1taVl5tHfjsrFZJVP3g6oI46PvqTBxlc5RCwQ4ZFjR1
LljcqXX87MsfqtvoJrgVX5Y5Pk1BztIH+Mjszs2M+eMoqWtQIdd9jDBOHZ0Sc8POm5ay+BOKYjiX
GesdUVooUrmMgAG3UYBN4FAhc31M9YxVXJbC3wTKw9/Y4+VNLqgFq/fiSX8OOGla6kvEJHpGX68E
cNdhVUwbvJT5tDfu6CWMvrqg+iqKwDLJFgJLWyyWRB9KzTLng14wuW7rPir/wKCyIlMSGG52Qubj
p8NANL7eBBkO56ST8Y5ufgj28TDNkvW3gC7eNBumfdyCyb/OOv18ErlARhc4zjaF02NBXkul4lPi
5ArPayLz6mrqiMI/FJJYp7W/IaBZPMrpTHJ84Z4GptOXEjvFsxZdNDEF71cOZ0/Kv4WgNSPNvKRU
KLsiS08jrTHaeCrAt6PCBRtqsPE+gK+Hf50yS9R1jes02XtjFHBJJfC2G1jvjkaoI9L/QUVuVON6
EfY7tgwsdrWpMlwDUBH9YboVBbCXls+YsAZErIkSL9jgWvB28VpLXNTTZH+4GafpngmA9xEvER1U
AQni0EKmBQs7TfI2y8alI6VBwWawhB+iwbTL/Ah357FpCMnoTGjx7i8lnUU4telelgVGu7WcwxqR
I3GBUQPppK91TvaPXdlOBLsWIYpDaU/bJc7NG+VhPh+hXoNjtrQ41RYkikdOHxYhNFmcsgxQuzxu
NpuR1TIg+ZzhTFFUOxT+vsfbrHN29mUjpiWZVMUdg2MmOg0EdLxhHbA4TWt3Ezu9W9vSQTRstWuD
bhuQGPDjyL6Uj/mSrNWum+PhcQE+voq285djZxA0pw5Sn7NxTuu93+Ki2462h03PWi+FcuKPfkAa
pDdcfVz1NSl/DvY0xY5Bf+oFz3u3ZFtFVeTtkd1I2wb4aH5si/LcUsf/ZodLd7JJOPyTcmo5XoB3
/3RYosSzr9v6p07H5QsLQN0ewyXQbFvrqna89lmDeymv4l3ix+bBDhZvZJ7SeztLEcbZNisqlwMm
4FU4cNDNKE2ImmdKVB1+N6wM/IvrhBkfl3TCB1327XWUbAidpMdm4JnrhuMWWSLcGteU0S8onSgQ
Oy1UpyvkjiG/uSaXjoDJJqjm7mvQuRnwjQReeMywIakPLAuM2dVFc6Y03gNQWdVn99AWSIF8B+N8
21FQB/VW4n/+N8CepCdN6uZLnHSiu1Esfe3yTeoRS2WcjsG/yZ/K967zUevMuuq7dCX62t+wmSDm
7ssH5+zlfiyxzA3lbzLymFqNSVkcVnzsY0NZXTKZXwqRfs5NbWS08yvpH5I6XB5EP1XuB8CvCP9i
avVNugMgtfObU5Q2+iEaZuICoiPEabupYyeIKT1ZWripF4yU0C6l6A7kOCTuBY5QqQOaYsYMcHZv
DM/a6n90tLF9xLHudTudp+biRj73air94KVaiD3YYPjoeEyIQzwWFaqq9MviF08/CriPXf8L5+vt
lfYk96RRVff3RkS/1CRusnqGQTVMcR0CintEfgJ/9AnxqEkzsrJTGqu9Ux8uc7zzHGjcLXYzmDNd
c4aHdG+L2HPJTY2/7dywiPYeA8jqubnR3OUW5/zo3i1k3f6BA6/0roSVllecmLLaafyP7BqryzF/
SQCbO87cFBk4lyFkXVMBsRGIgDl8h5+W/1cCu3LPldE+JNPi1wetcCdu+n7iC0owvH9YElpwIym+
6Rat/N5aSiFmsNiHTnXheOpFTYks3pKh8Lprie4L4sK/XGP24tyHwkFUCbK81EgnFMtbEJfpmpJg
IP6zY0UpMDUQIJ2SdcJsuxBIC8AAF/7/K41IImFX2aWlLzG+zGVHQIj5iWZNOEMb9aY75tyzDBPh
TMydLnjZGEjRV+sNcimNY1cM5X6qcXu+DU7LbiP86vBPm7VuRHi7RK03Z3snGEz7Tb2JmLphOR/+
Ny75ALlRe1lpXgsMReYevQjNd4mlKO47uJoJl0lgplfo2VXsppjebleBbPRb7qd5esrWNqFPYBLY
foxgFy+epyuxH02h5uMYtdNjFPokeBNJ0PrVVjAU6u88N4awYfSm6PU9ONF9h9mToW9rgicSKJYz
xHYL3Ypr/eLrCo6iX9ru6MrVe+cg7usvl/iUaVsJpK5zHMI5nUmCqAuqnniJ7xZ69Zb3t8z63wkg
zmnggk1PzcgmSfyY7ES5cjIYEDrD/rrieXFCGqkumM6x0IO+z1lgN/4g0IXit456nSNbVPq7YZwu
dqsxY/Hc4M9k1KPFmh2rSLv6mtfuhNhHQpyYv3irxzjckvGLVWMgIGT4yQl9st+VGqBkN37TqeZX
3qCwP6FhLu4h94MlglWOWodKLezlkVlWzNgkjK3BeeV6k6xePOFVq7eLBJboc50wyHguSuWxqNSG
TDxCrvPm4jOMiv/QDc3hgAargZW4PMoxi0h3aZpwgYu+dR5bm5I9tmxVh/pBWkHQhif2kQREyMCP
9v9CpJ4oZZLFsXrrXoo4OLn4U9pvyVti7gqiC0LmQgxlvoiz8lHnfWmI8WnYblrXmyq0loCWrBmr
p1bgtj2jLEb1dVjmSHr7woHFVQAzXzoHgd4uWbSW5zSRjMqZkiX/Kqx44t5CVhG84nSDDX63zOZu
PeS0hmG6112XHOasE+llCr2BwA4GJfm9Mwwm/1nhA/yFb5sS/ivDPF0DHwDP1e8DeWXFR9wHvvws
SI8I0o1KOR4//KwRxbgvS38dGHUaVk7aM2EM/mJORaDGvkDbK2Xk7DsrKi99UXlhPRx2XtW0D4TO
4PO4PTuDPWZk7+ZxwepQ1+Z7FhwU2WnpyMySu7nFr7yRdFdQ273uwkPp1eu6ZTtt2HLf1ZF0XTz8
85J89JOffy1rFhd3yUAZTxoHNXN7rKaOJ3xC9DHnojGzQwZvM6fvNzbL2xP/kGcvYeExX9ilfdig
PrhuOMQXPx6xc296MIDhvQdRGk5M5FHNU6ud8NO1IwhGthCTz+oyP6n3MyPK4RXiOm6e264fgjuI
MVaiMmZfykPu+FI985msT1jYQrVPMS8uh4JZ3ku0xJHaqrrEYkmkQ0DMSW8oib2KMR2z/yQ7tUi6
9pBGcYnSHM3JqZ6dASiFnCUPD1s71J+x5QenGGxcLzkz1cjyo5GJTWHhEcauokKVuvYB4U8PvimX
6uTCH62PVuVa9zsvinW2VxXJFyclVMpffZqTqX2CeitaHnPvNr2elnVNNyGKKv8CpWxCDmunj5by
2MQh/nniC2oGRGgrjCM5ryNPHcUQGSO5BAUN8d40oEn8Y9DC6/GX9X47nOzYJuVDlLRWADnVfR9v
JyPUej816bw6aMous9RU3LQpRtPAp/ESoLM17Mw6Zuzx/WlXfKM4iKc0fujbmjlRo+DweKo6iKcl
8SibMfC/4hjp443vaEB9pnLzk21uu/QIqVkf4g4efWPi2OpDOs7uo8u4c90nGE6ol/rgsenLYDm7
dYynfB59xWwrmJgsek7i/vGbtIcmUEEjNwtaW7FXdYdrUxBzstHRkL0XvHQkVIr+xSHs7I9HrcWp
U7hAtPFYdvumn7gel4qLdtubhRFb0Q35MdB+6O3JEkC9I+xAldd0JD/84OmQNs5jycghjKvilREP
XHSUBFZgZZuqz2JpRtAXi2yyyceezoglaYzsuAv9/+jKx3uTxsQgLLOHmBtXbfKRNdCi2ySfIUfX
dQ7dzZhn7UsXJVCHCTlalJe1RRTrRF97XK5pvlc5LgvCSiGucNJj/ysm5u+3gLV1W5W986dzKsAs
G2rnj5zXUV08Jior+ecK6wa2M+LcJ2LEwNpIc1huTbNNGhcn/MIQJEzUDTJgYpJuCnJF3wmawt/b
uIU3nTKndU8V2tPr7Vy8WwyLVDeZC675wkhIn0WV0SFSMWBRS6Io9DYpk/13ZuH1VUMplPtytG2P
gt5WRDP1Pr+bnMwdbFZ0jZWLQAVcy9HX5NGmmsbsrAa9XucSonFjAXoSkE5WSuCsnF2j/winHFz2
Plh3mB9MNMSsUxxHk+wZsuXmaAtuwepo8QQnLe51D+WqJM6kT85RtErVUl82Kn12F79Tw3ZcQNoP
K61INTNnHZbhiKxRugfZR8Z+pZ3IgothADsd8mS2CYXPOKnLkNT430r0aEaSdfNDyFQARoCp7D7N
5/iLDXbON0UZn8nEHVLtlg5LJLP0W8WsrE/RlKYzjceyEknHA2ac/hgKUPBLFThSvbdzlzBHkw1G
rc4Zc3vGDMwzkZNFdc4tRS1IGzzEJnQL8ws9kaI6XKlyTyr2yJxruWO8Hb0It4olrUJfV60zv34B
SsGXNrmdm1XbenU9yT7TvJl9wocBTpiTQRHlv9hPMuYPqbhNYfel0QlDJukhM2MWgZLOS3q6ELcT
jTFShD0FAU7e4BkVaVw/1ngUGnqGxTlih/mlXk7gWX15iOJOeqjNo8ZDG1vl9S9TiSejWnwqNMsY
49qCCpW7SWexIg1sgivrFhcsAhKWbi2yGfM80D2qJfwCdv4EcopwLofAY5u4JTJvo7JVjHcKavMD
aDw3Vz3Odj4klaztq6X1vW+KbDXbuCtwYihijZJN6U+duSPaBzNdnbpyOMZicMxnFnZ8BDC0YQBg
HASRueTBiEFiGuqV8pm3GASodNr5t52BRO7STvnLPud5bN5kRY22V3A5GBpCJ/yFi4MPLl6bCmZO
eBB8dTK4+muYC3FvhK+mY+NYo47DiB7/yNFj3Hm7DtWCcRZ8oYYoDhNx8JR/22zujtnfZUiFOvOr
LWt9RrI47nlwdMvYNdf+MSShb/gyoBn/HIkyy7R/wSOfUn5/rT3BVeA1ceOdVLeU67tb6GXdToMj
IuwwuZMm3E+hZrd51k4XbDiLe1khLT/CoVf51iSIEKcKs7Ak9YhtSEE2jr9QO+k5+tqJGuypRVsd
Vl9P83GpuhanzpS89o3HOG9EQytIzWJCS1pS3n0yYA3/rRKIdGvEtGJE7Kabi9Nn9LGkYvmqrSXx
BaUPvi2/SW9xGTZy569Z2OBFVVL9Qcfzn8Wcx8P9TYMyqPK6hyUnYng9Y84Mjnh6nR9sdt65I+nU
PhAegdnbaOBQ469IjXBC6JlFCVJdBGOtDyFT+YspMujqqMpsc00HrRvqpgpnVxI3MZfqOFMxQUlT
n469QSlBwxUkX9FN32J6OAQf0FnxTaI88uUk+MntmXfbj75SDS+xidMAQA11iSutp3v8ZeiIcGag
LmabdWiobLu55j9y3xbTNmt1e8WJrD88J1peG0d4vwsn8v+LI7S2H0eoZDoX9O/4/rCLl/Y7tRXl
iB4I+TreglfUDj9hAlNbebRuSw+lcyoddO+NAsU9zjm6HhqbvYtWp35UToyBdHZlGRx9QsfgWdiM
BGoauWGKYnzbLxeSsnQe6zBz90Xpi0/c14R0MlhklW6q6uSQMyrwNzSqHIQFNf8b2uR0iopV/SxS
6eeY2KEHIkqXf05BXcR6QsTH7XQzwG3yLCSFwB/KlGRIIl8e5BqtL17XOT9B7rDUc9ZR8pxBNb6L
seLIZz6e7ftM+P/lTJfXDT/1bTpK+sP9ytiaDoRbkLJXFafWzw3RB122d8uAi7FdM/Oc+Gnw2ONF
uVO4A9EOi4opr2oHv94JUjWfbhot4IofukhaA3PyZIaNDDLkG6eBGCQWKqs+BO/3cEb+YgQ8kP0D
V1HIqxaC7rY0kTyXWgP3F437MmKrWvYEI95KGVy7atvUKRkOHiGWBKDYX9awaAFqhJQzMMtczDxN
Vf4eBF4xY3xRaHBV7mJob7LoPWxJe9iEbeb+Cjo9+gfQvWXckB0MzUtQXbTrurFTm8FjfNj2bfqo
+B37dG6gp/lzfR6+iKXqF37++XfYm/IjBxplWL9GM0VJL13ibeae5MiTVkUc7qgKdX+Xjhk/niDV
Rx5EPVrnViogFDZw2a86YSiPElu+8GlibmkTJ3gnRGjaZWENhmFyUfp/tb4N5VdiBQ+EJxaAPPHN
1xgQOvBCXgM9CEmFS+AQkVslBxdVnnSZlU/nw8eazMaGrK0l7GxUXcF+MPKTn+UPjzRWqjwOS1kW
KOx0IVdMIXPEcazbF3cgEmpriIK9t8WS+Ps1ZinKXg2B63ImwwGg09/O/crv6/YQ2q5vnoqBwNQL
0YnZiCrClQLII6nd3WBR1W5iA9otm69AFRVrTDSrpLlME5I1DzjM5RsMlhsA3WibncwKGEQmKxkT
1LHgcdsucM21hrIkTQ0dJdjys6b2L+JrPB+bjiVDMZ25k3rT0U4hE/FNJur2/zwg0ze5CRnjen+c
kZJiH5WxHU4L41/8LJNfiwPAcvQKux3lB6tI9jsg52QdnaSBuvzo8Q/N07GWXU+rJvzg38gqh+dI
iFTvANtkfpmszIYXp8iKs7ARIzYG1fbb55VNNh2E7/Mq/eKhJyL5L/+5WXa9d+PZOsADHoYJR+AG
43BZPUETqvSN+Rg2X/5Ip3q2pIDER/hU9q/R4xSQiUUgiDycKwiCtDLmmA4kFu1Iv3G+SQLGPuU1
0v6OCNZ0V2ZZS5M9unmNK3vC4vC7CWk2+MIUpnE7zDFufwlTwekCPgejT+0rSuhw9McBOJMsEJ3t
JsmSSJDMBjopZFd9cx4JUAB8g5mIdiTqevG7bCKGQ5At74Jk4UOG0TPbY9bG2q1TLAtHoh1xBlQp
dy51V/IU458ghhaVkgLWs/6JHb7NeExKwptuVQnfUom6e/XLDjZiEZXzQp2ZxpcaLDI4C5nRTzfa
KH2pxxhvZpamXCmbUvmCHKCx6io+495dvojVS07kuCyExfHK4lofXIKrNL4C3B66yh961BmEWCOF
d6/WDmHVHaBHmE1hcgPejBgfdHGLxuSQCLBs4qVGVk9Byd5m5IajHLLGBePF+7dPRTa8xYQKbU2f
di05wBVfYVIn0Ufum+K7XhnYWS0reSxZ4000mQjr125U1ZsOjR3/y+ol6P5AedGF9ZjvzIbr6ebV
Sc08HFfM3fpRIn3qe3I7x/ueed0e91QdH20X3/iFwW99kn0b8YzIXTEyqgus8JAKU7Qf+SV6W05j
+mnlKs/dekMROiKLDsysAnkqMxsx6fT7tX8lXTeTBxzcXUHGaQ06NWTDqjbhuJgnAyvHLcCHQ+HA
E3aMZotBvmkZyTP09hnZjLnb/7ntDjxJ6ClgADJ6gi3UJXrH2BfLf/OKsf3cgUczDCOM8oje2z5J
o2xzf9PY561UOLS32Isj+VhIsn0PMRrIcEin1vsQ3lIcCz/Q3j28kET2r2vKY7YJmvIAvMLGEi9C
Qf4P9IGSGOeKeKIfrm7uC7doLrKVFrmajZaT+5S7y3gUgYuooIO6VHskrsa5m0HG7zz05qfFNFHz
19jGJjvhRlnz5eQWH4ocy+hMoizPeDMNTXOMsESqe3LbmNCQK6R/d3nqniGVwFcYWJbBtnW01x0W
44EHSXjFcsegGexx9cf2ITM39jFXpuufQlsyncfhl+D/0zJ/yyIkfHwL0GP7BT4wPHPCh/9k5wsY
WOwgpC7PswsOT+cEw1/2YIjrXB5Ri4ms2GR5kH0AhhbTMcHOc/ORxo051VHWdmT/BaIXf30KLnJA
6957w0MQvoFIUHnRxmXBNXJI4NoyEcGsm7RY9e4mM5rpUKgV3E3Hxi3OrQodRndBgTEg42mfsNMs
oYMvK6Nlmo3vVVdhWYV8qNqiEDtWrVKb9Z4uTirKq7+IvihOIwnzAEdFTy/vBIn/2awJpONEZf9o
y+g2iR1D9913B3wc6ZQSo6uLNHsIEySW75HwquTIhJxSdSxhDS6aPII7QmSYWMWi6ceTDlZJtmHk
Fti6lpkSnj2XrI8gK9MnECFsEwbfPYuIow0WOzYvwRSYvDmA3XXVliQHAjFmNx/+tJjp5SPxZWJ4
hJtz90w76NgEcejoyd3c7C1OUzyIXRXfJaJUXCQkZGJ8KulsbntX/OeljFPvLrOsfD+TlHizytAM
Csxog7jx0TUZPGLJFRjxEOOINtr+kIQdvnXCx3lRZiG+7Zwj+peKQo7vqm3XZleOKVceNjpQWVDF
bNotBYYV1mDSP9qpq4ZzoUgA3JZFi/aS+pFiPNK6sj84TGj4ouu5OmfBChBHVOpCtmAZx/slbQj5
TAeykLdpwI1C4FRNieXrrPwdY7Vk5yyQ/JOL5AkNir1rSxAAXpDOUIBvdeWNxzQs/aeJgRmrpAkr
ISV6xpq8iVKIBD4eA7XeJPP03OKugIIYiXbYCKKaM/g/ggv3bMCk76Wdd2oSBIb4BX2GEoJV9tWe
mx6AxmchxaeHPcTZlG0q/96uSHcThpN4Ij1H3GMBxv4VN8TWQCnesFA4UQjs4ljGGriZ+ikM9ka4
NAXCbUASuIgqfXDnYcr3rpuSysz8M+8PddZljxbd4DlrU/um4pXiNJzG9mr9Xj4oj9MBOjAjMCHw
b4EYqKgsY4D5Vld/IlDvQLil/0dmE+HgqnOy17oFMqG49vmDFogk8RCtjHYXJq972N60OnF+lu1V
+Kt8z8o6+Ap7SDLCBJebhkajd+oKBkBE/84xDpE+4wOxFtfM1lbTcE09p0CoImL7jFQUtfvUY2AE
SGQTXM4hLgXqvwDbGafQA19a9aWMD0+Df09KXvPJf+DIwF5G0jpUTaT5FkIInHqLKetmtMobtt1m
eChBj27BMJa4yxm1cs4/lymOMKwaDoitmlsIYypnKiXGs4aBbKOKLZt45VkHFedglI3QDTUWsR9B
9FCyH4uAI3qM1uRV6SF/qQnU+0wIjA42qo9vWMAaq1/jegtz8IeeXyt72Xy7EykK/N7kQ5YxbgO3
F/eSKdHvdA2TYHcThPqtjonU3UQdU9gOFuiVKl+0e9WQ57+jlc2f0zFPAMFao/1XotYddSLvBnCN
uGI65Uw44Um5imQBpvTVXxIgViJjGA39dk0C9mFqqV41tvffNQtYupMExkaURkQyuzIqQBW0QKva
iHgcILFq5vqKLWIJYrbsM4Z0EYyyUwO64eviLTfLWGEcUgEQRkYAdUcXx/VQrgunXE2gORd0F0X1
USwmf9F9NT+iVE0ciQQ1oU0DB4+zYAYhKZEKbF2Er0Eh3lyBaa/NvA/RvYO9yBiY7m774L4oLjjb
GWZgA9Ycy8/WhxYFeOSn6TKgoZo7R28R6XlOOlCh306y0E4ox4Kh4TdRAH+L/i/r+yYjBCv0TwQN
IwSmTJRZHRENZbtfWr3815kERFCRnQm07vqAEygFNGlJ19+pXtIfysoZvgie5QEvI4fAuCi/4ekg
3fjIaH5wS4As/vVXIVZOuLD9HA2aFz8n4uSOuQoDkW7o3fe0DItvH7e13lhPFR4bi6y4ZFhm16Pk
acMQ67QkzM8lRJJLI9IhoyqnOc6BhWiEJSbfhF1pU36xejbxZiyGMD/kBv5tb7wmKTfMeqfqAfod
SLJf4btOPhnG9kL2eGkOmakt1uFVuMs59F1sPdA0SCT85cIeOJTIJjMQI/47VRN/F3fQHI9DMiGg
Y57qzmRvghDqQax3XUaVc6Dpsul7OyyEVsn1pgR6kdujbpopsufZcj7QcPIzUkTLsyzABHadpoNB
+HBawjuy27qbmE0+ZzeXlHwDwZVk8oBmQhfKWah7HY8BS6dbKqWFmrG4A+LoF17PQpH/T2sQgY6A
35T3/qzK5kPxLajHkElc/9yKEumShFXpb7OMco1OJWpFdyeiJJ5G5ExSOs9hSPbrhXOmyZ94Deae
053acEsuUp88suMCsgHU07gnlv22qt8S6ycI+Ukt3yZNoSVcgnH3D3vfBNvGcMkp9ON25H9AuEme
25McvGZ0d6NbD+twCokYjTlr8lsSSZrGE61gz9KJq2btyoL2mNjyfxydyXLcuBZEv4gRIEiC4LZm
lVSabcvaMCxbj/MIgtPXv8NedURHu22risTFzcyTB+2h6ttjhZGo7x5onCri12nhy/pkXQP7OEsj
1sC4QDn874YcWeUxgfmu7ifW0s4RqBLXG2aRoj9bF3ZeA7x4murkWvg8gj5bEbzQJ+HajlAsYUSk
9yvDEh6ovVTkf4ki5aix/SWZcJd/VPjzEqImvZAXcD1dXx0EVQfNP7EK9geS12Tx0ckaDfqIKU7z
dweA3svHoBpImaoVZ9a+Ciq7crDOIHROXJ+kg2fRduQFLT85Qp8RViv8PDCU+K76GJYZHsaRjx/q
UcT1A68HUHz8mhvmRSVuJR6kkRn6QT/XabgbAEfFX4Xe/nmQXqFr0hvUsOf4fYq2Cj6FA3OGhgj4
+YdRZcgAWTHyPYY7Jb1b147Af5PCOu5O5myfcUEqWJX38VwE+iHElQ6Lvhl8oCST8kOaYoYyDz5h
c0WbIROvGwFib8HGRpixre/6mg9gM3g0MuZDIpZ0N2ZB295Mtd3MdWu54y6FqAH/uWGqxp+AZsfq
eULdLv6XsGdhqbLMxfrkd6CHL0srMV8j3El9I1DPe0TUQLRekgFW3DMgqwqbq+hr/2YgnDt3I+YD
aMXw8v035Xfu8pxIn3WbgIRTYKjuhnbn40/rLjE8KFbKRMnnUzLmXvreVImqP7VoFz89Fp3LkAqP
ELcIvqfoQaYNTIJRAJ8KuRT0e76sS3s3h7RA7BYnHNPD5NJUCOfBb/9ZHtM97pdp/ODsBJYUpXqo
gDfM3FR30A0JLWVwoOM7W7ORY4euveUfdnKR2gMroE5AsdpM3cPaqOrck8FNkLXr6dV6OPr3mSeK
HyzxGTDoAyNAEiuJUxnkQslSelD6gDbkNP/ICQfjO5sMj5UJ9id0piIOFlp9Az508TWoStk/ZvQa
cMh0hQ7VWa7uOoDZkp5+Qk5zGSvlVIw/q7xui1+sRxyy97mDHeWocHSQXbA6Uc1VzsGwkohmo8Iy
3BIGv7ZsnYvTFBLSSSGsTQc/B9D3QSHEEF9GEJNcQyvNXRaIWN91py5MANMT3E24h2MZR+VjfZwy
UywMiWSoGFjqorH3mlv9EvOAG1A8TGVRTQ+vBuRjIBhOGBDGQ7dYT57jeWT7tGQymX4thHfBAiZZ
l/wl85UnVxKjRK20HyPIgEFlFoEaT2QFYENyQy7aHIhclodDAwGl4iQtKPzYke7y5juYjoHzU9YZ
LveMe7w37DW19yu6gkGxSK3grMKY2TOMYLsA+yl1H4E5C93lxZAKRzF0Gg4nSYNc8y1yxwZXXmrd
k7Ml2kS2UTv6YhvgwcYSpqvcWvgo0qIokldYAW39TfMNjsUFJVO8cNvFbumH85yfMB2M/nVBwq/J
hW1qNjsArhG8FPUZiNhQJNzLFh3w1m7UXcXzS3ja99yvrBJCPCajdXZhFlXDxwJBgYIsMg+5x1cS
Nvo3vjsTX5mpluZRNhNWn9PS4zzhi9vwE32FESYDWkHK9NSAbRwvLA34xPf4gLENWDdp9Ivhp63D
ncdQOiDdergb/HlNZriEY8aWpIu40+46jxn7vi2i2R7aUqilPrKHHpYDjUZsqti4zO1zZqu1Mg80
Kyj7kk3VGJV7VG7IGru5TZBPRGBneLErqYn0zbIJav9VJsYVB15CxP0zlQ4bww/PJcRTRyN9EQHi
2IXhxpoiycBPQv3J0PWldk3/uPor7xIJUnO52LwlvS1UMDz7QAvFveHy35Ps1n13a0jcf9kBLsxd
wlWl/zJr7+lfjaSy86BB5Jr7ZcTD+eJaR9cgNfz1nWi65x4n3S3utUqBCXxIt43np9SCJDn1BA+E
weAkeZkuzTL0Fws0yAW7MZDjiGNriptemB3uKTIlBNNZ02afk9M6xS+lF8f535StTMMIl7wKJISi
YKf63NcDvk0E4OMaYIu/47zbsiy5Kb5BMwFRyFdxlNQcNW+dXMf1Edh1VuGdqHXk4TEiG1ZeQEnx
f4O2ZD478N8IPmXOvtWEXDe5f4jSN0e25DFQ4pT1981Pls6epiEI3piqIb8JyZ9wr3k05F6tbGL2
MsGqfphA4WQvqmal9sGgWG5gLa/tToIFjweoM+X+BDilXc6AnfDIccH28eKP3J/nXZR7uKeKoo+4
8wjTOSxA5oZYNfQ+L+Dhz5e3SuSV8+Q7Y6MffJfFGK9/2gzyHeNcbX/g7SpYTm+QWCwMWD2IGi3h
S5bH4XRPdEHeSHABA4G8IkmrsEfiPZWIfMSLpkRi/XesNOFwXlwNLtent45Jc8y66Elpn7QRG5Vw
es/Ry9T2CHlqB/k/3gSAaPnyo2TkztuEvJoLGLH9cRolVBIfASriUsBy99STPV7Jom8nw+bTd05g
8qhoOfD0lsub4pcRsOLNsV4daYkiGIrAnT+JIwsk4Qmt+LJi42SnQnzfHuJmyfRvlaDUnVyQL8Fp
jlHbDlpF/aYjRW12bwCfhF+Nn0OQ4A5KT9OV9J+PeW+Ca+4ciQ+7B6cNhu7UGmLP0HmAld9VXcz2
zIfWZHcThrtfXdQ1lJjRWnNUmJtrzm4va//EEzUvC65D/Pd8jQhOzj7LyWwqMeIMkKIOXLEqCQYR
iPCZNczcnqkB4I1GQ5rjPfB95SWc1J3yb2psUdViku3i2oSIdXZ2YrqURlfPJGaTzHmUusKWBKUp
Gs5EmCBO+ybszIvOsDDdWzu4KQND5H5xKyjcb+0WjftrIg9LUZwoQX1WCxagY1UVLJJEjd/rIZsm
QGixxzRzU1XOzozDfRbkeDz4eTCwXbybzZKHh0553XDFgdz8NRUUJGTEpFkwqUleNu1apKSGpAgC
sGSQzClEWjP/MQBYt96RD9DZDeGl6A4avwOeX7USQiBYLrKLC1asPHPhIKnJDXl2nV/IFkP5KYBT
qrsJqQg5SrBP/dE6LhbxZDb9/AR/IHgzbT2pI4u1uXqPoQSjGVQtR4gZR+ZG5ScRVoqyMSRtapaB
P/WayoCIT5jUzR2LpHK5Kobe6Y73bN49c+/gwp4MuPxi0lzhG81JXMGxZUGkiNmNHjqRI8XoIlm8
PzYYqvqi6znnEhtuGN9FMO9oLtMCYVFPXExNRDTrgIJeygtE5yK9kYmPzYsdBwq8jyzfOEWXskWr
sCsyJZ+lg0OgwsSqLqi1pf2tHKS0f3LRfM8RExtaeGrMgFD0s8nWJ052Yj7EEZqI342g0NlW/Jtv
Bb8lvCxW86DGKgInjITNTY7TlXiUX9Hhc5Hag8TQdeHq/x2sSzAgaXvAX80SDRS2dStfmZBe9hsu
qUW8DCDNP/E6GnM0/cIEQssTBqHd4tnJPZT4pzSWmXXGE9us+VPjjtzQFm8i2msR5yqeBu1+YSze
jHsNHEsG6kq57d44XvyEVChQWqEB92e9TN78iIigxMXil7GHYiYbefPrTpRn7OziCd0oCe7TvGXU
zbhQ/pvmzfTK29qzH8Vqcv0EE5Y1O9scovMCj1XNZG84dCpr8+wrizv7MKmGCEqfmzW8L9zNiQd+
hRFQ6QrAXuE2WyNMM7APx82SxaDUtqgd3YesSzIKs8yx+e967acI5vvJ8f13qxT/CaRS8yPJ88R5
6wLJqUeMXLEUxqXWPszuMLfXbOxpoIPPJRoHvbfczp9sZicO9KX0QIOxsTNGHAV2F97muY70ntk3
HjBpTuaPhz0m5CKWc8iWXik/Ig5/ktp0U/1iuAfnY+MRSqJOWlJOoZgiQEkDUSOb066x412mGG2w
wQ/PTDxkpZinPHWUow8VmsJLLrs9I5K90faALpY0+KSA/sTT+Cm9eNgekdkM7/T5lOItV8RAfhXt
EA5UNaKBU+oTO0gFLBKj4oncwgainpPytoJhP0dNnKr7SEZM76OHDvNWtyrwmN4HZFseW744rOXY
vMKwdOn3ZLka3xsm3vXaqFx9E66B0Kn6INf3mE7T75i4X3ryi9AVtPbUfEu6vBf+HRlZN3hZKmhj
vwr+2ONjOc6yuc6xXLtfgkybpt8Imuw+A6Ub0Bmh0AnNUNJchm68OByFhDWygxFkL2FZsVxjsYWF
6w1xRvPQBXW5PkoG/eBsrMRYJLGYYxRjcYefX0FjqKoy0j9FtzrdeGxMrOon6rN699/oTfV6G4c0
8KAstZbeJi59w7e7zpDvLJZg75Ftac2tupj8Chs3ijegB9tZhv4m6OblyWTLFsiA+U9dzyy66hHE
PhukJWyg1/PeDJZPf/ZZ22sYpOWpo+FT71Q9huLCDdfbKgCCDIPW4MMQD7PE/x9Kn/JpQAYYCQQV
chkXIBdO7QeeGEEoQ8zBfElCNb1XNUFDyI9SGgbDKjt5zCLFmQTstnJivfoH2SsYngpurs6eQZDX
EJxSKc/dghSzLXrYbWuaOf5Da5OG0L7sPxIHJ0O6xwIRi/vM1ON4V+NBtM/V6ATlPW1XrHKEm3Ts
mDIlg+i2TavJjZcJidukByx1yXJKAC5NNRZAZ9vYffMBKQ6077b4XQ9QkubmEcfkWuJCXiP/LZPj
VN4RLcWtyr7fM5RHCeEqUpxjmod/Cx8n/5WjEOGGhJT6FrqdvjNo++VjS4eAf6Q8In9TeDfTd7bg
TXFKSj9OnzSNGw1zMDOT/9MoGoreCvSbL+u6nimQGSvXOcbc2IEi1CLJnlzV877IjNhqAnKhoptA
6efT4jcbXiYMVvOXMiyyeDpiKmFfm5iJba/ppXFPmiqR9pWLEJlc7EHZoLEzey5QCI/FxP9GD8WK
zbJLj0sLOGpGoYty/bqw0gdd7vG+LQw2paSnaznb4SVEAEIYB+4kIzeF4BFye3olYJg2F4I0RGGH
ORjb3wvbTo3DimTYejBTPoh7oQxMdnwuLBlAfW6vcncbiLMwHe2BT2FBRcBHG75Wjrudqtbzxiuh
Ul4Vk1f46cXLodq+iaVVIFwbwI3QnKGt/RMTowSKwQpZzyepXh6npJrct2hRLAB9vFXBk1f5vLsm
zMbhKS9ndrDC61gslbHVgtBksbDPNDIOrqgl5Cd8/AiUVi69TZ56pXglA/BawjM798rlkAxMlR4n
lTC/d37IUmbwiEEf4BUJcaiU2Y5zDUizO7gLvS47dHAAfLu0HYnNcEjn6xMsXX929talyOCxUnhw
2jP/7yV4wMm8rK/bOpLvVRXSEWDHFlI4Cye9pDviCZw9qkjm6bIgfpqH3gkq90UGi8pBDCQh0pJq
BNh76veGZwsPpnyQoy7Q3AjsK1wyvFiIppk8nK/8XmF01VERd9eBWMurB4nfOXtZEZ/YzAIW9Pnp
Rd9icdv6INiuTXhaRvVAVQn5FSO2iWyuHDaU7YAPupy9sbvatOFlgn6e39gjbBQ12Vl2+uCmC3VU
WFA2432HXR0rJnuKpt1wvpKSLEwTYY7g0WQZZPNpcE3+zBBJHjarxinnpCUi5p+y1rfVASRCigNJ
te3waXXkt+6xy2x9XMaY2RYPJ2RxmPJJUxyKtJqTX00vB+clh5TnXUjHsckVE6H/Q4brl2RmAV0W
sc7j+JY2L8e7aW4tvsQMusGnJTPf8fsj2rP0XFcv8k4FDC6cyLz6SD0u0Vg1x4luJeJmTlSINzuF
kf0UTaGerQYM8MYc6aePIfbi2b3UFXrwE3ONNR99x970Umi8ibjpGI32M2gh2R3KPt/ACmJa8tvK
RWMBh8Fd4JKOmtvm5I2QqA01VvRJ5iXJYJ9sJisQBRw9qaDafwEvNc3ZCr7x5wrNcnnlVMGPg7mt
D25ZWZEEGysAct3STAvFMEmJvJpZsmR4PKNV38c+gbLzxF87u0N5JFU76YntAIJ46v3mqQ3iF4Qo
nxA8+Tvz1jURROLM9dHPnWL2Au6prV4exRp72VuyvbyPsBh0cYt9UJPXjRKNa0KHwMAhPOfBWQ4Q
1qgKWLX/TIml/IyyuGnfmwEQx8laGUbP8UySdcctPx34zBEUT0kFeeClt8Spj1FdsKjVxej+QUTG
fkryCTvdBJeivNOz8bIbblgCz4XvT+p9nOPJfyoltlm3H531HHUzR7jojL2v3RnXGltb1s6znzOi
k+msBiDd3kjVRSghI3s05eJcp79RY72QDZgVqq7+63SZezZI40irLh6hFl216Ay7lJZRSJEhmEmB
ehLj94Hxd2xwIlb4dPYdP/l+n/BJweUZSK3A+8WEJKEzBVDnSO/H8u/oOo3/zOsC1KyAV5odu9AE
3RHHhJFHUHxtf69zRZaUuYyDl3o9mqd2BkYLHcIpDfRnM29g56IJSjo6ppyPAXHSagqZqq48yS6I
s79Vz5ZtCmGkXBUv6idgO3x97NZV9B4ElJkC3EY5nO4E3QpMExSitx+Kdd70Tb8MSlHf46I69sLy
TWBocBJLkaVBAvPpis1eMWeo7Ce7vYYv1mThVOV4qtIP0QLlgMTIQBcabMVbDGVBT7TAht5qTt2A
nY4ESkxwM2hf7CB5UXEQNByhPanXJeETaeGOHxVW1SY7TyzGMD+sc9g3N9e6Nnrs6M6Ib9AB4aJl
BGwxxYRjL44h5PwKmniRq2eoMktwRsmGqV9B2kD7DxoB4CnvQhhmrNT/u/c4kpi2biQDHZBdT7Dg
diZbVT99i/7g/eoKB4Z166FKSrdii3aMCxzy0KFCzUG4YJWTtHO4nX2rMN9n76YAfg9Fh23rE6AF
5JXdlpnHAIyoLA+jr2bgaNhQfnmWB5jhpwif6GrI3TMiBryCyW25wwQkf8gFOgxW76B4sMfKfqz8
m5iCiaKloC1bd8fWgSeL9jcuMZb6WNAIHVPZhXVv9CCYPadfOHV4dbPfIcIPNMV70kSM1g5zYEAB
HG63EXAWryx4WEPl0Y7O+yQUtHazLEvEEBO6bEoBHmMVDvP7SKo8/GXSTQpPKUL5qXzi5Id1Sh1k
rZA2ugM7cnwCgfT74do23ixajBMr38ukw0BywIHjyafQDWQw7oA6U0rJla7vL4UPxeBhjUoDAQ0C
5XH2exZheOtC6v2gD2CLXxdRB0eQAixlZ2TlBKPB9vxfktEI584KN3tgRcOyKetXt3vQeTX85fQq
3WcPYYZG3jLzyv9S23SIYwumPY57nksIGhkxsqT4ofEhO+YQPoKjZOmzfIH6Ufm9YWpnyNLbKtSE
0o3/oQywXAM3ztqjp98yS9OBLPXcqZc4c8B/XoTy+bB5dkq+NvHol9cQ64C754ZENo+La9JfwjBX
7LIJiyRJd/FT4/XD8wZKC26x3nJ7wF2b+lthGRH3jjN1lwZGXPq/ZKmkhcFNiKPdYiPu+DlE4D33
LhZne8c6aYCDr+cgAS4yuqV6TXL439lOa2dgNk3nbausFlb7dP4oE+8MkOzNr1z5/NirfuYPdlNr
3yTtieQqm4WuDXhnZanWP4i1+Lo+RrNiK1hLxsQvPC5S/vD8kNvDOtrCYavq9zjToOyGFSUCcUrL
D9VVifpZxmjZ455qKRbcXVz509OI3bS6mynqdX66tsRu09iVwJEJOXNeCBMhiAg1Vt+q3U66emHb
e1QjS6fz0IAzQ3mrveIF/zLfdCR84vAjtQTrFyWg1LYscz590EAZFw9lM/E4+VMah+9RFGTeuylr
4B7gKtx3XBpO9NE17fBekHpF1HUqpLyo8lDKhjVvLoloWZnq2S/qK2Wx+Kq4L+GuZiuFvsZ2aXYP
WUZjEG+cMuB23HQrMQfmDCcx75jV+rqhQ8BHhkNFJfVxbsaxt88AlUJ+j6Lz5e8gp7NsN1AJytYC
73/zSOtQSaBdauIrUNMgg1IJLQjA4gyJtWrvh4prANqz3Bp60bLQXy3TCSBZB2tKjKze7ptoTfBK
oSs312JoRg8XzgIF71ipNoqe+fYw55tw7OQ5ZGcznRQnBHTQqLN4ACjGFT+yfJLNl8EWgKVKkZ1/
b/KKAuXYxyF9oDaXFe/iWPGEl3cdXfZsqD1HmryBt9VScN52roNfVXGpRPeNCtw6FQLqmp4EGOkI
6SNX9Y8mT/OP1LBhI5DpQL1kGh8geH8RsXeLz6VFtfsV6QkI7aEu6RSW8CqpCSIvTwfddGLd7c33
OjNRe8fbEaP9dZ5c8wOG3lLREOY7KwUJXRN4ZbNPWA5hCMHtvQqav5MJbFBqCxc4Hhj7Fsp45DcJ
EdA55W4HL4lDMEbyWV4SMkrr7yooSMoJ5O6VqYDNDiGqNPgPCWnBlf7mHVkyeQC0WMVjzYIJWz7T
SclNDIQa9iHKmXh0WOzk3gdf4zH5TpA9230xEQf6xaLSXe7AwK7OXsW1SXFVbxkIXpT99Ie5BUQK
LTgynykQrJnlviP+CpQCIXcxzSOQAwdVuGWfA6g2I84GQwqYwYdYRr2jXCib/udCwKmPQzBRvLzD
pbOhc5mI6yPmODQGOL9rss+VX33bpMaUlrMfDS81rul/OD8BnNGJY54D5nf57EjCrU+bVDnu6BTF
Oigwhz96WUMhTzLJLPvJo1rl4HwCibUVk/FCaIB2hAaL0lgbyrRYRrN/jQnB04w2O/ch5mse+tmX
LxmnL49lz1R6HHtQoPf8qGf7LyGS11x9n0cCCqDkJkEXIpuYJd7WSpyIqQf+BU1X+IZPOGUlNu3H
2MrhhtzatZcU8h0VxrJjDUywIlbXmBcFErgByU3elw5v4sKLXs+0vyD1ZzajGa8n7WoebDQ57PXn
wNcPqDgkr7Ka6ozdGIx5/4qHEmNclCXyU3iYjPjXtVV0u20LzZUSVojOJKvvnSHBRpekOb+TG40W
tan0ETACXcPi4rzbVhmEeEMIlUUwPSH5ME5VPbCkPdfpQh+ShKAOXORhaP9Jh+TEXeZkEUTlSgOW
wfaH8HVXkCuDKGibRn4pr2ercpYUvCQ3p+uxMplK8piyX+dFilMlk9dmmHXw1VVqEAWE8SIiVcPd
C/14Z+Ymzi+0dJGfooeP9wFrE/bKHM1czaZhxDmYtMQZL01L0el64kqDDSM2oJyfnTFUhvowrFNj
dPULZxJk000ZZtynyRkv/s6rqjAiVcOEoHbhFhhk30GBQ4rtCBqnvk462MotsCDJoYZxs2L6wugG
ROtNtT2r3UMUc4u90tXmLbi+2AXMUMhQ+NP/UTBcq+QyscGCjIQTRblHgoYrU483NXH2YwZVpbm1
8+OUaPNtstLOmImurN9twjmKqgjaJumeggLqwrdi4EWlylkHbvfPqNURN/U6BuTLrc1+pCNp31s5
LG0ZHbMx3t4aYdZTndvNgNIoH2vtfBG1CUbKiXxvHi4t1UbKOSTkmSrwzXnXrc+MYJ7zRwV9Te1M
Aq+pZPWBJx5HThu6M+jKxlAetRaNxxd64pqQ/kFUAXK6W1I5iV/xAJcHUmhjMSoVY7+85ZCIm4cs
6AjGKR1ud9fKIOAH3GnibTStC+F8BTwsdPYQwMWGBZb7TfVU1SMuWW84cg81Zz4F/Tsc3Kr7o/TM
/xG985uH2dFnWtizv6tXbHeWTrDWEHNVnFwf+2s/DLh1qV8M2xvHaAg2AxD2a1Bull1y98hY2VbM
J4JOn9kYeQ8m7/IPMFqY6Lp4xKHGPn81TxRRhc0+xUtyhX+7AkWh55IiPewUGg2nZJHNRd1ue6Cw
hte7R/alLGNM24BfzMBkXtxCwXU7WCrHW7vHKTYJkJxzKFGTI6+PyP+H64CY5G5xMB8mCryEziXi
wEVlcrlxMJa9hQSr1wOCE8jzPAzd+G5CYUmPkr0gNXi9QI5o0pR2MzTtxH2PEQSRGtdmDR+THpc4
9O4pHDH3Obn8W7DdpFuH8fwlFkXUXByf5tJjQLbYPS3s3+S7mOLlJ+FyxKN06cn0NItwNxFwdnML
BGzsEJIi/Z6YzGT3FieIfqmMt9QPXbkE/UM35qnaF7hby0Plp1F2VXoNMvS0NfzLAe2wZHNiv74T
Zb8Ro8oNfBB7XfmerI5hvOE/nwlDbQyP7ACrNGq5ECCoxiTAAlbq9BqwzF258/0DEsWqyM8x0SZD
gOUbzhArTVF0UFptwpL0gQQE4IA4qtWfJOy6M7SRqf3qZze45zvu9OzHBs8czEoI4cSRO4KLIMu2
VjeSD3yX2nYGrdiTp4AWmueUf8Vidm5+387pHQapVj/gg+ajwDM8/CUQar5o6ea9Va0OaptcozC7
0ykg+Ue/Ziu0h/Chzwi8/K01X6qnplbS3zeDxtHDcl+aC5hLa74VU4yFvR3iC/4YMb3+hBTLXFiN
AycS1edANhhdw6egzTIqzoCJ8EdcphFhSTI8wld2ZtV+N547VD8LX8rfYOCaC0mCon1ZrNt7XwmO
poHAQyVitli4sAu2m/Ta5/2xK+WSHdSUDZ9JwdFzFl4bvk6cky82VoRFNizxxAy7lr+bODA5y9oq
8F4KYOe8zNs51L9lBmjjN9TNDmXCYS0t6ZRqPUzYSc6bsXJjQs1daHFvTyaCoJ34oMm4mePy/e8q
ysYIw23nm7r618YBWxXQs9Or64v0FXsv00KnQZAfN/9gdy0DXJV4SDelvim2tgDC3fgpyi5Mib//
B+tc+57d4wFNGVdFH5GD+xK0l2J7aNDixdfGHZuoJoioPxI+b5Go3+hLeZEwRfGMd09QGJLxOWen
SRcmpa7W3EFB6NJ77DwzGcy18pkrYc7QpFHgihmGfZrkrvec8cMbcVFL3BqHpYeJ8Zf0+zi/JWZt
M5dXQ6nzP2aJZ1YPqJWVT0oqKObwc/M1cOaCI9DVXe3MCTWLkQqde4gcPJzk+wlGfEkJU+sDTb5x
7iQ7Zg9tWxhtqfZLUofnfZAXFy/0rUbJDJ4DIvX9eahy6J2JZo0aaC8Rd2D06/RALgtfoIY9TGyg
0Ir9T4QU3ffsqC5myLnIgNgEqy5p1jgsJfUBLJeTYjqFbiW7E441+5szeeMiLilPnTX2t5Y93/R5
A7I+sGVJSAiv6I/VeQ1TP7pzY57Eh5x3WfO7bQOykxqTVvCY4Ni4hmkmXmnx8uVReaX7vdCeoV+G
XPHJCgi025yQocYtscfWMSQpt+1f6Bfk3OfRkUSFslNaomzqPszqG7OHvM0hSMHtJEPox83P+VJH
BGCwrvMS9v0KaQcfse2y/hy2dfRvDgnBHRpXkbxe13XgIjIq8ydsWXljC0dsPuQYSm5ZG4OrnaIt
RhDi6ziBVWL2xdyGjqEWt6PouGybgm8p+s1OMi3UUE02/WlKiy7kJGoY85pmeyckHl5v3FnTE/+t
+aHjPL2ALDTtW5iSUwPlT80NP5WmmDqs4hPdvWvHBX3XjGD3g3hGUhBu5xM0cZzwGdsm3tZg5JF9
SPyAi0ak0oQrYB8OHfMRdOx3i2GxvyIwjBE2fCdg5Y/AFrMujDFxdnS2pZSzHXFR40TVQEt87sl2
5dqGHyyn5n4c6PjdpwhV9bUaEvnVg1foT9jarH/kxOJOiXkU8invu7BmNkkjOeh9VIzaf82rCHik
icmY3GiOj8Kjn7pERazFqyWgagAjgMVV3AVkawf8OZkznIJ2SxhbZLfmArxtiILnwUjfd2mDDUAy
HpCLLSRln4DgnpdD0t8xWdHFaDoZfyHbMLXu8BZX5t7DalJt3Obexo9uva2OlnSm/wq/7gTBHlRM
EBHb8gFb3Zs15T4DGwHaJH60cQMDRiujlcSz2524ERU/XGxP4VUYkU0Xv6uWt4KfaYTyNvdS5bve
mMG9Q4TEaHYhMNnSD1NN/OKA+YkcIxPdcqS5L+5v4GfK8odTJ5ywrQ5T9zCv2UR9NJJN+UDCFv8W
p8o0u6/CjoSDKB9rTMIn1rIaeiKv6EXfEUN0Gu1VsJTRY+YHNUhOyqZNtnMxvHnJJfZRbI6xYXq7
sQz0+9dVWGipyPIt7xwygrytOtgI+l5FTk7Vsjdsk3rFbM9NRSQFq4WDJTgXg8xrUtl9V0zB5XDW
MPPpJiflth66wdPcNqjZJgcKk2eubnztGTNV5mKq0pXhrIf3UZn6gb3MOL7QakyHJGccf2i6Lbis
pDvMERTTgzfu3P8lZZabv8yQCLyItoWHlqgz8RVWTUxD9Ijz9D4ZQjLzmRm5ZCWhBJfJktjxy88K
0IR/XDQegfCQeCIZX2VGjv/WYf9cPjl020cNdwJRV9fqbXKsvhkWdRd2NRgGCqqdxAOmlyC7nwOY
NM/wglR+Sdtpix57wZAdq5B/IVSejCxq0OCuFdZP+H45DD9sCtUcfnUD0nJDZ9TmylAeZg22+cQn
dkUPkYKaRMpB6GZvGJbQvGiorSFd7uGsqO85EHCdKc/Iftf+GJg9tlA53K9hSGw5CJEvOXBbJs3G
Jf3EaYeOWhVkW2A2kv1r7JB5kB5o/8x8if+wGyeWSFZ4uKwobS7IPBJ5p2pBr91mr6SOezP9MXRR
prOxmdaF9gjlEQjZ+9rb4r8d+5cqG9iVV6O//I705mrLy2KrdOwSiiNH6h7EZeEsM2SqJclPHQao
I57YLvvsV6aPuslJ/dcDhij4cGwddkKP7vwqMFjWzxlgsekfeS3sMAV82/43qcStKQWBBnvqspkv
MFnLW5a3haETaIVUTPoCeKUxFcA7a1FLFxNP96yuER2YPem2qNK1d1H6Gqp8E1oWHgPyFtW5/W9J
KYIoceyJu3lCd/lSs2UW5MTtAWR7NPzxC+QfwuwZ91qAtpPdYge1qxyW/JBje296ps1UXEKU3/iU
BoUKz2PsLOqcrZrYy8KT+mcLCCb3otvGssithk/SkSggwLL8f17lhHWxo5yolw8cv6K+EbBcZtw+
a+p+Y+GdfmR4Voo9Pyju8FopziHh2Ch/QFcx34x7/Ly1Ip3aVLzQ94lXVoZCe6d5XaSLctgXbv+h
shxF318EAN6gat+JNk0Gb1KKlKVQXkDwuVxUoFZFwVseTMhxLMX0Bw6pUj9VmSOfiVR3FvONALmY
QVAcxtOShiFndRDVH9B2mpeJLTUTO9CY92SacNeyaplOftVgj6xM5Pknojr1pav63L51gm4wMbjw
AFadTmgY/5WHFi4eFKrM/s/ZmS3Xiazb+lVW1PUhDj3JjrP2xew79ZqS5RtCtmX6Jkkggac/H2vf
VHmX7Yi6dUVJmkxIMsc/xjds+YLEQgMk2eeoTC+DN6tHwU1KnI3XgNhVJkIQVBdnHjYUb3NUqFMa
CSfcF3205qgPtOvsc0aiYQP5XTC68jr7jkbTKrvk1pJmD3BuMbDuMNfyvYPRnYhJobnvq5EIHJg/
jcfcLQ2X7SI9l8PK8tLgrp9KvExAcrMnSnjQRrWVwE7TLWa5fVpB4/kKmRRrPcFHUropTnyG4hB4
sVaaoXpJkQ9g99BmH5E8pWLD5U1cMzONKudY+yMJXAcv1TouusC4XTK92Z7PEcMUg61ADgC4NE86
QmrwnUFUaxxM5ZvG1gxM3uRrWzItuNJSlLRvZovif/UNEz7hiuelLkDCF6KOoweUKwys8IAqj/dm
MVo9VK1cxd8nbodAbBL6KZz4gjDi6lsydag6WPwrSJok8PyzmaVwfPCgURjwyJg2S6ojU+KiuY0w
MgxPqCpdS2Nxs2zqwMyOztkVTGIx0Ekmr0dC9+wncBRbxi11FUa/xNytwuVHwmGbNiIZzOFeS4CJ
H57dQ/Hma7cwPipr4m1JgN03pv6RFdZs5crvWjvFCClY/e49SiUUmzI8Y18t2URyelZiIqW/Ghpb
+uyU2PRfjThJ0seYGDd7a5RrXB7wQbzkQhC0HE8djDqIu9gQUo1x3i2iaV2Nnj2jHw6VeWFnzDgV
sFnQHmYGzNMjA3f6WaUDW2ytqQoBuwy3MdeYIO3JXAOWw1ViRh65S8xmo79bfih0PD/U3qNlphhX
e0ge3mUaDdf+7NjN9JoWnZUf2PxlVA9wEPTq8+y3bXLuGtgRlDCUTXUmwAQTzrL7UX/PaUKvNhBu
kEXcGUGmxLS42N6WXEY/F9iM4RaxwzZDga8vdjTmq162/kmGIWejwCsneUOeJWt5gbBBwUPYgsFj
xNwsXYFR2D4kmLpJIeVlvKsJ6eKLo8R6CUJ1ThF+smndcSqWqJl9QWsl0UFMlfkpFW5RUbcMY/HF
nQt9GYFQ2YtA4LUfHnQjPh85buY7nkm2HJinHe+I3wGwWAUjzzWx/ewrL+mgCJaARDCQpUGNZ6zi
2vS4Y7d0RBZgg2Xtih6qZAq6rWXkbp5TYdMufXTStIJX1ltrV41N099WYc1JxXEMbK+Qk0iAUxHP
LBLVaWFcmQURDgjY7GIUgiGqEeWycotUjcqbAOr4XCZLxLaoiFGDMx0TqtsqytZBFoWld9HtgvuJ
OaMyV44QlvbAIazwicsJzaSZBIW/qnRFu3FSxn3bfhb4x0sQ2caqJO+hoBchleyMkkMH2GLzCWYs
7v+8Hc1pFxOSRREPcq8/h/lE0nmItHwgnTb3N6S47E+OyWtq5eKyO1txVhOaEhbZYDGY7ivvQctm
n0Ihs8UemVAQv1OakWRINY6yvfcJYX7MjAQcOOmMwG5iD0HxNh3gP24ij0HaKsP0G4K6ci15KJoh
W9BGND2ubNtRH9yxXvoIgnaWn/KBA+wBqgJWJ2JWPNyIyIj+pGOku9de1rDJqB2vgUeLsx2YCySJ
1IEBIKrwXqnWKvbYHezyTtPF6b2YtHpIXvQ5M2jgH4ZgvMywIJYvUqUtzsbODSjeZpZC4Dq3sd/1
aWAXp7nDLb0rLHYxj3aoMR4lcEflRQ0+kELbgOhxcjAAy/OcmJa9TVxeDB/IzZ3pgddsZu/bxCAh
eUD2c1navDIFopI36bADUhK0BByHdik0rSd6c8mCJCdKWdjATJ6Cz4/2x7rRm2HFKzdpM/Rdn0+1
y+cSDYG1T0a3eHF4FTN3mtQFRxNxS2BgY0oooGVvhnNnCtYRZC6Tdgbg0WgGBZ7H1At7cLSh6nnP
zEmMQ0g6ZvDesxtvFq4ckJKAKfuKLnZq1ji+gjwin8PLG1fcYnUGZSdPaUp728X0MsgkPanulGpQ
zX9lTWEuIEPO05u8LQJnHbdOZ+9M5dCUCcR7xpNa2kgfZD4XcwIUGBOt5gvdyzxacOG9F9uwvdtp
LrhiVGUgScF/MbsX9sAcv2UswPwQQRu6/cJYeItcK/ng/mJvKTDXv9tOph9FW3OLyH5hSyEUU96u
EUB4M+PUNFY9eNt8ncuRIy02NMwmcNX/c8ZcADplamIzqjH282FtjxvDpDyIlWvBi68S6H1fAT8y
cMlBu30q0AcMTJ5ZjhLhIXCt3aZuPwslsxMTuMTYgHfzaYZ1FJNmFsVJMjWEB4Q+O5G02QB9Q0Pz
zRnzIwp+LF5j4atTT7Z1OscAg79inSdTnUZOzgtP0la2eP1IVyibCrUNJnsEVw2x8iGyAGJscas1
zSbObU5cJQI5FSplFjynmG/FBt8V2b3IVsZnPqC42iHsAozAvMfwNaWyOhPuw9iHNxXuBTYo/sK8
M1BcLU+9lNrDp4dbBioy8Fr/i2mWyiVUhUTuHsPC4avB4FWWp5YWWXAOVgPfhwgp1RrUniwHZUDU
K6VhpiIN4Yg/cWhma19HVKHuIF1jCjajKQ5ucwecxBpoKcVdUHyLsw2FQB0B+yMD0HgzDOB4MUoS
+wxP7ER52UaGQXzQFC47W6mxN64YEij63drcZBjBT6exPpNodCx0D405sm9SdhNeoCvar0bfEBUM
2EK596bNwH1j2k3iPfgDuBIIcQvQZEqJJxD0XIqSQEyPF6gWBUGVDm+P70yEAdmo5feRToGOYHtw
sWSTK92ClOFjqAltfcNZZRovcQd+YJm1Tgy3FouftAtOTqg/7pbCPw2enYqs7iiwQNM33w+wn4jw
sOuWxKTtJzfL2TJHo6R6LsIs9iWubOPMc0I0Hw+z/+BbIwfEWqb4uVOoaah3la7ce95D7CJ9rL8B
rMuGnIeqLK9bcf+r5NgmnhGfp1BRv5NrBhmXBMsRNAx8Z/EaTd/6PJGh2CjkQ6TiNiM6J8Yl8MM6
TyRvYvrgXvvUaPQ1T0PoalmI/bekEfFIDHTZhtBvwb4SBxTrKF2nNYBFGElfc6yD5Xoeaveq4iy0
34KK8MRZMJx7Qi7Id1WY8R4WAgbhKney0j3K0IRVYOPq5duNQ2zM0Vzrx8y1kfhNlVjbaRrbkasf
QTQD4kFqBr/kOL52coEfRg3DKgxMs/L3Lg057PaI2JP4GLXy1ojMBd+yKpYkEbCrhyrGWLeTugVc
49Iw4fBgFRG1G3BuyArvMmQF8YpIRMsBGAUgysogqLJhnOgd8FE02JoTVz4RkOLNbnOh8qeeerel
5WlcwDtazt8jwggUsfV9TiU1hLt9X89Y5LMQD/eJQkl1yIv/ZO9caglwaTcY7EgL+R0rCHWXR0r7
SCQaTDnoNfbpqL2NQc5JTpRZd9LYDzgS5Ja4LxhGdIA1fOdNWk58GwV98mypQGGEc6BVLFnHfmRe
X2dfpCvp2vVGoxQrIh4tS/hohXXFgDn370Q3W82qlQwHjpEywnusHjTPFGxpnnQM6mbdD4EhqG7h
7cEOKgr3JFNJllO5w/QsJ1uG3aOaMOAGfmjpxxn5ETZK18O+D9rOGgECuQK76sGPCmxWQS7bS4jj
rL+zp5GLAyEi3QY2DqVdj8br3pInHIydrax0ZJSVDZiQXJjcdG119mdCNTpCpy6CbN3U4/L8ADig
MJgGMY23G2F+5zlsNJtsYnILnIZbRfrN+O7RGUKlTpHinwgLcvHUWg+FsaIvl8nH/3SbA8wijxPR
hJetQERZL6qt5d1QlphUiCQ65hYNolIgjoaG3jxKLr7Fojf6Yz34LLtk2piPjLXH9roGgAM7qx64
NzKSOCzKaViy5BjwGybeemenqjhcYvoxuk2IOD8fBcP7j3bsMf42HbPx3Zillr92yDe9BtMANQXe
vVV/C5usQnalmjZ4DciW8BP5klD04PpFCTxAmKbHMnNNSgB7ow539uTJHpdXivtwHZFpVycj6Rpe
SwCgOnyjRH5JaZSR52LadFRAWYydtqCCc46giJNM6azmOkUg+LCx4Pi7N3LyFV9GawqL95Q+PwRY
FFtaO/1EJfJYYne3T4UwBqaniqqN/E41zhJOHxMQF6cxDjo73+D69pFgnNkp9il4aTpJFcF8hTuQ
GweJnxlfzvE2P5G1BBBQNjrlUtI9TjFSTBXrfFBt1jZwj2gi0vcQGrBqeOaSmJtYIPUe0mPxDNUO
U4hQBpYmdxpcnmWsFMkpZRAw0l7UIiyYbFfHS92zO93WeMPsRzfvsHWhZzKGd1mcXkpyrESgMs9n
7O57ffFUocKXzwaNBeNnn/jpa01adOaGazWoBho0sFtmvfwqK3N0eGembWwhU1F4zGI2QzH4Xkrd
acDFU4Fl7Og37kCRKF9N27720Wz6YrW0IzfmOiBAb64hwAl2220/MFLG+QDhFgxBfI26QVkIOY6c
8xP3gnNXxpXu2hvCp9xfvsfywt5GaoEpnVF2TEseexJg6lWNX3VTgkvdmRggX/DcUcbUKlseMxex
qSBaGhfOcw7yufpchyHFveAys0ud+AYTWEnayHakf+qFPVrlwXUUtQCU/6AebeMqmOOj04wGqMs6
c8p36Zoy2HEGDtMvuKoQo2mDd5rHyuvc+FqwWum3og0QSpiedz5E0w5bnndNCug+EAGXzaroTX5/
JDnffkclC13FnqJrUDzkzJT0ez9wlACuoLArgtJw3BkCYzrk0n/qW0JwvKkHMMvoyWEyAfkWdkfF
Q9CVn/oMGsqZu2hUKZ6pmkqutSjYup6YjC/yY+xZlHfIIrRosgljJgCpRZnyXT/2AiBP30t9xSpR
GBMRAO4fY40rJVtiOLCcRH/I0V0mBh5e7VPNNbeC5WkwJ8JemnSlemHaUBvXoBRB+diDEXCI8dhd
nDPuweGBthrDb7GJSkXYpDNy0ve97/ohNUicDOrxyIBNpyYmOJU2b4DlEP9xItW5+Wg0pdV6q1qU
rfE2x63l2+vZn2IiGnTuEAnggakrZ0crmVe1G1vZonowKLuoIRNYdHsRwSmMiIe1ABnPsC4KkEq3
M1kNOe3ozMEPc5ltwf81CZDz7qaIKq/EhYUrevRWHRkKM90kiZe9ZaU5w/rhEP8UZ0k64Yfq6jfJ
FMN2LlSwCutUNhYFQRX36iVP8NuuTM5mFr7VgCgpuBSAtislw1zuOd8NdbhN0pkR5tqSNuGAbePg
oHvoWsz9t0juHT1KZJX08BU8pTN9rXxKVS/sXObwuy3gwK47ahnac8Ox0ySBw7p7SkkZgYMN2FZw
25B7vJT4WZtbRU1Lu9PS08z9VCMfQ3egeVtBGAsI8lSQCdcgHyciRSk29qsVte13EuCJ+zDa2Yyh
U5lTcReVM33xbuwbGbEd+iEPCXIuleizLi9GZZTfqGZSxZ7eXNMhR+cFdNdqlKr7AYt9fBglb5Fq
ndmwWm89hfwnkZLLxG42nesb7xRLW1TptFzCJ0rR2ayt8TripxdEhSECY8YWO6xMQfaFQZtX3KAT
mQT5EMnZEZRxRjM5IjcIUGq6mKq0Kho/qMwrSN4XbJlme5U5lKRgmxxsWp3dGOVwzZCpvZrpqLkH
B14RSFaMJm9z0cJeCchbOEcCoBNfuaYOio2UCtvvQ5mND7nDmDhg7myJfsuENwyptKCQKbojR9QG
n4nSSVB3kSjeKRqKFJp2bIT6KeO+8riZTGPSq25sBx/aNV/XKhxwxF/cYI7krZ6Y4l2GvnRgTIKx
Dz5S5nDOczOyT8GXGsHoCDPCMOE6NAKJYzH2/LuwHeoAlNloUKMRdg1INcsz950Ka2q6xgQ5p01p
mF7Gi43Nppy+nmW8k8e5gSvEpvRnFUDnxHKUJe6p0ZX4EpEyzdZWaw541pSFeTlLDXdjWnn4qZpt
zFGYniJvJZBA9R4zH32upme4z0CMxBOhgg6pnZd1Y7r6vQEDnGxmqicggfR+7p4G7GISSY61mvd9
jTGU2Kz9zKow3ThCwyLMAO1ScVzCwyHsk/U3DIDKN9RpIwbpIAkzAPAsv2MfmM61FMMu5dzz2sdp
fU/Tt7cb2AvcWBh3bw2/CF8iT49vPYclh1IAWAqIS3l6GRGJ3wXLG+j+yIzFwbDdmuw23YqIZkZs
Bux+IWmsZ912X4KqEQtbU6AsceRpdjxzlL8VTIo/II+1n+1COv46SJP8cXExPFHcaz/hAxuJiaWx
eQLmxAsNOwGHqrqLb4tK0TXsKKztnCeB/6Qa14KmZ+G73QTOGQJLQR6ujWGRq6n9Toh0PLO9p+dl
VpQ1sPupxg/D6mN/65YonjAlyPw80/UdTsSJMI7wk3lGyPdUWclt7yQoK4vrl5N4RVkB15KPfR0w
uICPcTz52Uo8eS1jiB7sa7z4posIih/Giv7ALZvEnLa3Poa/aoSMpIfc1nfkpplHCunX69IoPPN2
blOwGasKD8t8ndiY2el6kHMLMFyBjlrLxA+/eQ3hhE3CCncuCon+WLc4zNZFA9q0FB6Wytr3OJgy
s9PZWxXZyXtse/mldCjaWLdh0DQHJjAlKbqgTPYyWIadqKKNfwgzU/s7Wnvy4DWx+/KAh5PXO9iz
4HtMRRqn0RyG+4apTDwwjhpmfe/bRkHmPh7cI/igeISI6VXmqkJu520Kiy4g0maNhAJLW9P7GfnK
p6HDTtItoIqSCFgk6ktTmpOzRj0o3U1YVJ48MhUgskIyDPG4miToQGKdhcVYNBLzJkSeK9ZDlls3
dNaPmwAaJWueXwh1nPHpfR4gvXgbut5ZZeo2iBRBLZ08a+JRxaZnEltfA3/A4tQrfudX4OY5IS+V
B+Iec6Q7bGijD9yDX2TC2Bq56higZwScF58RfSJU47hAtemwdkgYlrGqI2cvRTCUZ7YOlotTySgE
x45gyvlZ/xljuFZZfGJGD7tBVyWIa1MRFHAMV121V/jhSnS++c2BOPRuZJYBUSR2vHewsT2Ymhkf
InPSonwLhIUfmRAhoccBCypcdUgIRENh8FCd3TfywfM6NKu66hkXh7Y4je3Uuacox/G5DT2XTU1m
48HawmHomPxa+NeYh0nDvcsbbX9R2u+qC+EblV5r2RlvlmE19cn3xvKWMxWDevLC9B3B7nCxcXEo
o4SunmikaTuHRmzKCIwr/pr262SzF6e61jDji90Klr3RkGPKngrnKt4eo3w3ZR7m7F85zsG8ZJoq
t2nJoXzLYLa8CiuRPIOUI12CsRljThIJi3OnUz+g3LkAy+yTFH1QfZ+c6pxT28bowuyKoaG9ehzX
TiZHIH0IKWgiaoQTIoKT2JjJc1gRkv5K6KMab6qY4Rl6rpdHm9GeC+xFSWxzz8Rdg+0nwXJuXbLQ
yZpr11jleEMStlbPeVY7xJSbpBHFisGurHEqglffsz+n/5a3seed/cAgkhmj7lbvWKhy41mkDmwM
3dBoROyblOYaPADthCKsOhZIqOIlKt5YmWEG1j0z5w0rMtcfVF6tL6mZlMXWSoraYP7jmRgHjNGI
bugmMNx9igUUDGc6wdCiWxPVrmKEExyXQ2f7lhFTCV3SqW5UHnPYysDHTEKdaw1FgnuH72m4oQYo
td80CUg1roH7pB49tbg0Xk0LIW3TlLCLn42Zg8pLSFydYWyuo+CNCyNdFCKqQQ5OOMbTldFXqHeK
MRoYLYzj9p7AckZEN2YvfUPApQoOs2aLsdb14LHusiUhuhHUQRbtlNtl7r4fQ0NcSXLjFl6hsOuM
/tjIe6UlyqIih/dRsMk0GiVBZmosgT3FYZ6sCixZlGUGhPrZNoY2SAiayjeTOcbpJURvqrY2AYr6
QGOoKu6DwBf8BF3LwHlApZ4wrNk53IG3xg6k5PA/1eOaPUldXQvVF/2J1a4s35OoNtxdVmZ2620w
7GTEzyKzbu8KYn72/RhYU38z1Eld3pFCCGYmPdnE4JATQIiXwpThqSuYML1OdHzaW6YH9F3ztMfT
jtJgu3rGrGhPQD95TV9tbLPJtC5dl6J7dlgFQ1w/xUrGy6pyyYoSYr0WRJG8D6tLquB+4ZZN22lu
uEybCpq2i+1owoG68YZEBlvGIGWB1y1m2rkdQXQtzJRWPiQ8vc6uZBlia4jd/LtPaU+3NXTS8PI3
veDzOAblk8dMJ9sVgeiHTZ/mWPV8P0FB9DTUWCTACV/HWIfy01z6AQqUGyjyVbnuaeNAdAU/TXwl
34Q6aKNbmYTurcw4W2xLaUxfaPFw2EFkfUeCyR8JyW9oLc1JzTDhW2nWaSymdmi/tAROCaWX7AHJ
WaDYIzcR31qbdFrcNewHFwNMol5NGm5QexnJnBteRAPqvKW+OVpb+hg7WQcRPg3VcDBtxtzQBmI6
soOGakC4dswQoGPWLDU8PkxOzTH08WZNIUqr5jGmgyhuc+ZntJUgNDMLqw9NSOMkHBG0RAIkEJC2
XZmG7XYqKMY9Qgdm3524yozWrYHKs6VmQ+KJdBiynamck3ggkeupMC+XgST752DNlHsQK+UUabwD
dkew38NrRSXYcrxd8Z26Yqe8oKU7ueEVsYK3ar8GEWLMNhOVAceQ4RJepQ5tbK2E5AVsZ27hnLjH
6tchLaY9ErbfbxuSqdl2VoXpHli3TNxSHJ3urDoC1zxPmT1D24val8Bt1fQisTwOtLQbevqa6owd
/lz7cGm4qno8UGKS3EKKsZpHzk+AxcUkJ+fIKyN2GN8I0CQMZlXd2ys83lLfYty064PvwcwBlUe7
yy7SIXtD2ZY2CZtWGelNapCgWDNrr8JDYrRTTVKtoWByJdJBJGc48xkWh76vE7wLbvwFCIBrA5fV
yTnTEC1vZ5o555tQ951/Bydx7sFpwvTZeIbhvwfgauOV16bscKxaFvkhnxhg0b2osuVf0vY2wy59
4sHqP8chQT/u9iH/1MS5SO5AAYT5kf67dt6V0gsewfnocUvXEqkgVkhdX2fUUUxEZI1zkuasHhwB
/RGTGwWrfBFeZrz6UPmaM8HhqDr7ZZqNXBHcAjixuw61L6wiH4qW7LczP4aKDYC+xqY3ANZcfZt0
OEQnXPo7vrF2vnKKD+0NNRVVw00kp3cMVFRb+nViAZ4Hv1/eD33rNZdM+zq7tCKnXnEmkFlvw7nq
wWiylf0KUQrbfVX27fvsNXrYRtRAD3ywtORBm52KcPowTzu/S9xg204Cmk1Bu6jz7HiAU75ZjYkR
lnlqpu9nKkumjTG4TrOXLarVXhS8sVaslT3VK5MjxKa2Sx2gQg8VJeg1q8mOro7mKZ/s7jvxbyiB
RP/8u0jiSMIB12Os1z6Y/mOGqUcfDGGkyWZATe2/lajrsOYThuBAS3Qb7R00bmuDqx4+ezEF4XPc
G3g3bZAcxWkoja46MnNvzQ0jZGPY4clCF/S8pG4uJaGMg0cjoWATD0AGByaRIW0zhgUG/mE1HH0l
SLFbh5n3fhJl3b97ZV9gORnEZ9HQYdpWttx7qjKugyMFlhWQ649FOjV3Hn0YPO+Q8LY8EhTnhEH9
0VG/u/DQLCx5RRQZbPUD+6FBI3hXrIG7GbP5yTOHpr5n/2DdupERuHsnyDmsOcAzP8o2CTHgzepE
WNsHjmiPm5YR7BPLmb1PE8Mqt6T0/S3Q3HIPc2F6aAbTIUZWgepzlP8FtW54ahJK3o9Es7yvE6vx
ObRG4yi7aP4MbRXaay0CuSbUhD6pqMA8ZC1cpJ3Zj67H28MMnE1TJeqpTkb/pBRx63XeDFhRU8bM
DwagFge+aebvcUal28qibhQUt7+jLAKDTRkOJ1ytvckRvfHTW0DQfXqsbDfgbqCwcd0bUP2aLI2O
iZonmjQx/a1I1qaf2iwD7aobhyOzkeL2XgE2xzXvKSfBg8HDM9DUyqAXpbXTr9CLE0krbUIc3fAt
Wx9q6bWPUewwUoBnCCUDRYDSP0kK6mak/UI2K+Kv/TdayAKA0gpiP/QFU90YKAlq4zGRID2c5RPF
obKa2dypySNOBNek3xFXnYCOO9YdAn94SXIS0IQH57dAT86VBleMDhwvXQCTZFbOXOMkPdKqlxHE
Y5zIsmrws0xpm28jWU7zAEJx2Ruh+3XM2YYaOECXAzfiRozVAfrOrC9T5WT1GjANuQ2IroyXjuaY
IY6wWSyLfeeXzj3cErimQyH3llbtGSKdsyeE5NwJ2FwvuaSqg2qQdseOXz3GRdWqvUhDOBctBzdW
YeF27dnOMeWiouCyWDmpMBiN1CABNtWQTygPcevZG5r2IGk1lutrPM6kGl7iAl62lLp8qidl36Dr
teTEIdq86FnWVJdJwWBQYGa2mJP4Q1UfBAmtcFtQPQxrE9AJhe6DkmwLK93w4o5CuPSUA/MVYoJh
Hkz7R7SNmzm76Re1h7cAipLkqsHXginxAAl4PLSNpT8xZoULOEfme0qVxDFyJ+9Asqk6Eh7Kpm0Q
k0zb6GI28qPLprn8bEhIjTunyjXOSwpD3bXZhC3kVk59nAqqwcq2ccbo7IBFnl6nTJRg8REVS0v4
0C2rlvztkDoGratS13zbHac6eizncZ+2+aCwYqdzdCZlMIfXUFC19CxZb9kWeIpezSkTUXGBWt/T
28IkHjXPoCvGDIS3sUSTfsm4N89B3Lln3NUwrlvHu8fDNbIx49+aeigwekqLQHMjMzTJvv+mLR7U
sGrldHD8ZazcwoagKpWMIyf+MZoprMb0vB/amfhsQ6NWdFc34Lgg5GTxd0is6r5yUbxoaE7b09CN
T6BnMvfWLDIiISPrO90MzpwCfIJatMlcmqZ2HWxemAgoIBranTGoE0Y7SxUrEhIEjtOmmnlUHWY5
KUhd5rz9dTIYQ/FCsEAHpvsMnolFKWBICXCyE0B+7egOZ/hsjBsDi2W/nx0j52RoeE1YPuP9tNJu
UyrTE2oHmJDGVYJ7GFN0V98HioCKrgwJS5KmRShh27LjDNxtUms2PBd8mHIbtTE4pvf1hYrjubhS
jGw0r5NWA39V09nuePIsxTT02MqAUc9GQAZp37E8DmT0alqPmSjomBQZDzn573jjoV4vt5wfdAyr
YDxOayN0w0dBoQb7AtgRxnTyeWfnHwxApwBKtHYJyXGGKILpMZKeYx//+Nf//e//93X8r/gDlQ8M
W139q+rLeyy8nfr3H+Ef/2r+51+P3/79h0HtQeC6qEwB//71/THlfPzvP6z/kyDniASm9hJnRSTf
JZnwUORCGUBolUllfgcOIdp01/D/8iZnvFJG+0KC25SHX/8Jlv+Tv2H59z/9DRUc8I6NH42pWNGG
T5gcmVatvAYud71zIuTEo5s1vOwuumAXv1Ab0yw7qX5omyvLJjiI1dQNqWIyrUX/nfVcj98c3yl5
6+QTxluIVqM1WKtf/8HuT/5e769/L4u4pHvdSR5zNUFkndqEp8cPa//yz37+8nv/dD0Ym/ayacP8
CQkDpK6l8aNXdQKk/5/9fPuvP1/SgzEW9HNc8B9N9ib3vWgBJ3X6/tc/f7kOf3dPWX/9+T2m3TBN
0uIpTmOPB9fBYhYPMXvNltTD+de/ZLlB/+6XmH/9JRr8h6gEujUaT7qhkhIIqrcgnupx2tlC3uY+
Ysevf5f1k6fEXP79T9+IZyeo03VIc2dZuY638/q06+4jm02kODK4HCYDzmPBYktQ1GvKPSODyv3W
AYyyb3D3NgF2uzRE2S0CpvDVZshMoP9rsxSx9QLmROMiYveeef1pwulv5LdV4TgfdZf2iXf69af4
yW1rir9+COoQwn7unOyJviHMnr3E5XYORkOHv3kufvIcmz+sJVOQWYrBYXrx4trd1oF6xZOdbube
faph0vzmy/jZx/hhtTCtSuES7cOzwSB2zxmocYj+KSv5zdPxs0/xw9Mdh6LusFwlly6CGhj40YOY
XYvu3vzoWAzsfv1lWD/7GMu//+mWih1iRrAVrDOWbJdyaIAHFXOq2ghC6iIHIAcbjX1bWTvqPufq
CqE8xUAj02QezJUV6LC4lpGMq2YLbMtgQD4HNspm2ZmZ+Zs/8u8vhSV++EIBmmawk0o6VUGFo+US
PfDcnTNxyMeh000QgdeO6XjlbxaOn10T56/XJGM3i1xfTRfcA0y1MTQysgGD+PLra/6TJcP8Yd2D
7DXOSBbjhUql8K5rmqfBGT5azAA71KZ6HTjmb15pf3/hsJf99YOkDTgO+rcTULk0+MAn57S499CL
CXo45TA6hxlHYzL+5sH7yYJr/rAWoon2Vgo55NxidvHWzErx3TDRFMxv61n+7r3399fPCn9YBc14
zOmgS4JzbCXjvHA+aLz6xvEpGBkOhXR3HwWFZvphsJCakt/chH9/U1jhD8uWL9lokkJNHtPFPfWa
tqpNHt22Hv/R29YKf7jJy150bGmi8AxBtn3yIme8tkX8/Otb7u+/GStcbpA/PeUQ7WXBmSU8t4Ex
7f1UATJw6yd0rPY3l2e5DP/7PWiFPyxXE40KHYm18mxgC4puHMpVmvcEI2Q/YmK0GkwRZRgmwyoZ
YuG+VgmVyvof3XdW+MMalgh3HCflWGdNayorGXJxuCLNk8qnjIjgsPv1Rfz7pwnmy18vYhdawili
viFXkqBCtL6KrHueUQSxEORP/+yX/LA4eJbNt07S/DwJHHcvtnawguAULufqjcl46GwBTwMC+s3X
5vzsQ/2wRGAtwcqUmtkJ80k3fjQigqEsavjYT7D4FSr1YPp4aCj0BZ4AcpizKe1jY6Pd99LtbNTm
jByh+zBAdh9e5mTIBB3KaB60LFTTqOtNxqPv58d8wNiyLiRYe7EmzCemh2l2EveuXUgwwLJ7ZfBm
QdJeAKVRiqH21kKjs79oLx8GRrDtaFRvqDF94xH6jTigIaiKYI1TSXBOsGLL7T9Bu+jrT3PfIAdC
ePTbAeBT5Q+/eUydZTH7mxtd/HCz4awbQx2L9kImDpDSgjJM01vmpFN5A3kqmCjRweLgXEitBgCv
De1Qw8igUTT9o4KBWH1S42CZ+tPoF73rrg0yitVDOtVm2q98kh/ulhcbx/JeesTsMVU6KI/5WGJV
Y0463tRlZ3Bxi9Qcn8ohMOGfwUCvC/glbdtBe2Q+jnKcjBnRqcpQXN7tnHZVANTYptxl3v76VrWW
e/JvLkX4w3qfU6OAaSyXZwNvDcBpqLE1pVjt/+fsPJbbVro1+kSoQmw0pkySSMmW5KwJyvLxQc4Z
T38X/U/kPgJxix65NECzw+747W9x2t47Q1nCSi4YFePPhKvxMtyEwhD2h3pKm+jWNP0OWSgS5unF
jx3SaFZ+1cI8LdXVwU0brNwjQYvqwUM0uZFxk3cdGuHLtV76vroOQFComswQT6bmBBkvhe5wYw0W
xr2Xv78wVUtllsH5xBvMsmvv8zSMvnAnl2/t3sfhiSN4eWUdlEkGQSA8L8esTywCo/ZPYXJO+inK
tvrnch0WVmipTCrYjMdjHWrTySdNTj5ocFabRwEtnZzC0msc0pDRrlVIiZCYZisNt9QxymjEgSnt
M2SD92GRTAEeN0gEmnskgkG1MjcvlOAqQ4uEEK0e5qS5n7zK+NRiXQktLk+cX5dbbenzysiKZWlb
kjSDe6c2vrVl3nyYHRLArvu4sr0gE8ogb3WWxwgp3TefR35zM4Ojsq9bg93z+vJmh2GE7qSfieGn
MZuC/NHpSQyHRhgkvC8OZBunP6+rh7LP0Hkv9yH9FKdhHhJSAgF5iUdkbGH9cLmAhfhzz73zpiID
GQAlN1/BvSirAFGm20bccGvc+m17aKPlddOUq4Y5+SwNklj/Gd1w3Ox5mSXz1ZIG0IvL9VhY2F0l
xnXXkVEZafE9BnrfuZ3U93OKHAyXxiPLyHx3uZSl1lIiXXA0RPQNBbPKQJplfg9aaEYeWCQA+C4X
sbCzdJW4tjELNIO6aU9hgJeosau0wJC/Mkz4PIfbOc/rb/GizSdu3XgX+9oBsgD7fbnshZC0lIiH
i5Kg97PjEwzndL7BtyL83HArme+u+D6ZO8r3fTbDEBsC40DaCHl9QcA9d5wk10zzfF2ZUHAWSWHL
pjOpzP2PiQco0azMhO8OLr6szCYG9mgxNFiAhk5RfK8092CM/XdsMj9jkvDhctsslXH++5tArLoW
0kdsT4eY3Mpciw9ol0m1n76h/7+5XMS73Us1lMlEevGA3WA485wd3JD58QSLZSW+3w0MPq1MIzBl
8TQOxMRz2ZdUb3exfnSjlTvHpZ+tzB3k/Me8RoWIPXEvrm5EhswGvMnKqHk33vjlysSBuDHJ+ik1
b3jQuQ1i9xns8K1Zt5/iNvpodfYxLoeV4b/Uxcrs4XqBg1cnjXSGT2yqbLgbZmw0B57bTOff6/pY
mT6ElYc1X5wOSVtEv3iwrYGqZ2W5MgEu9IW6J8DpESMUHkcPhT3/RKUzYzJpDSuD6N19lC1dJYC9
OnXQ27rToU2Y+LAYAcobNz/apMGiWUv6jVnW6XWDylVCGtWZr1VeqB9A12k65gI4KR1n7EXqlXG1
EBHqDgFdTohZAq6TEZfNx8LEPYas6WjPHVu2Mi0tdca56DdTRuJkVozbgn6QLTZp+lhKDOqH4soW
Opf65utR0EwFuA5aqC99DN6j8acleFO4apyqG4IkJ53f0YGrbMQgtQfpj+neHJFmX/78UusrUR3N
OTbIQAIOmd7izFr6+Q1YB2PT+6ujdakIJZqnUBtLvNr0A34rX4AJfa6a9lNeDU+Xa7DUuWog2xj2
VVajH8xKmo8CTRdmK2SJu9es9Tb5T393byeyyXLOAKeNaPAlOjZ+Ah+6mw23eLyqBkIJZ0irLmQv
kwFkzXAv8QK/Q1eer/TwwmQqlACGQoOuCfgzaeHu54al//C/GONuHrFTLK6b8MS5+DdRMMRFie3c
QC8n+s8qD//B/C66sguU+B249xjrlkHKBRKECXSmpBpygXi5+RfGp1DiF4zVgP9axtdTH3sKI/kc
hGy46hK5x+USFoaoUBbmudLCTNSRcZhL7Gl6kt72tWmF+8tfX/r9SghXSYY/ISKbg46e+MaE+8mN
i2xgkZfxyhhaqoASwlGDIzv2BToceOxD7Hhsfjq1SXLW5RosfV4JYZT5Tj04mjyZ3uR9LQqwzRuj
sbzr4stRItjHJWyAtemdmo5MB9PuArzQ1z+/0P6OEr66BiHFCWP3ZBuD6I4oiQFwxp2pj4fWgDJ1
zUndlo4Sx+RiRQlkaffU6aXZHUwXp5ttg2fwj8udsFQNJYC7pDdtvFLkKZnEs9+TG4iRUHWo7apc
2bkvlXD++5spQm97z5+wqSPblI2KzAP8ENtI3FkZOZDXVeI8wt4UUWkm6kgnlKcA0tFtN+LwDy8D
1aqd6bvLRSzMp44SzPgJzii8zt44hvsZ5MAxSurXfrZPY7y21V6IB0eJ6AFZb+qPyXDKkhhrD+Fy
J5aWo3l7uQZLn1eiGVsjF5PJSJ7wkcb+LnWwRQ/EzeWPL3WyEssmHiAB9mywrdPi65RJ/c7sug9j
jvfd5QIWfr2tRPMwiqxC5jCcfEczMHyL6g15xcH+8tcXetdWgjlBrjniCwZczC6PQmMurQxEiaV8
QNLoX7fi2Eoow8HtqzyQrDgiJqnSz5yvdV+bH/IYh8jL9VhqJSWam2pIWy/qrIOtl49/lmOEfSvT
9bml/3O/b5Oh+XeQRdwO4z8z9Kcp7rpPktzLU0dWDuZP8w0+SNHd0DfyAT7WU93Ify7XZ6lfzvV8
E9hDOpUFWwzzIIuoRC/VwTUrRx3jxDy8cdzYDa5sOCW8RTvqA4l01mFICvCeVbWrW54NL9diqVfM
v2uBdyLWQE44nvRwTurnBu8iEjQxqC3NlfBbKkGJ7ci1ESeGCbmnPYwfXLBLMW+x3FsTfy2Et62E
d+OkXUL61XzTZEVxON/wSDMsDiX/udxECwWoV2vgfJIeCz3Ay2OBiR/Pdnf2VFQ7D7TplUUoMY72
gaxBt0DCEXb45Xvk3CLJZ3OWTddomfC4VQK88/CP9BN9wLZSo2uhvHr6CWuoOv/3ulY6h8mbcIAS
Rl6d7JmmzkZsjc9p4ZwNeArrSl/Zbyx1hBLlCF4NEg8ri9U6Rj/YJ9lh0oxvIavR/rpKKDFthq4l
9IaTCS//eP2as83GTMMUVGywfnS1lelqISQsJaKL8uy8nrCxscnW+OFnfXVHYs3487pKKCE9+dWI
6xVdXUn8O/A1fcJoxdlg0hx8va4EJaQLJHlkwEr35MfiBXUx9ikFSJjZcq+8b/vzpv1mNOFmJXgi
ZjbFAeApytgUFGF/cNPhiaTAb5drsdALprJsk6hFXn2cypP0A/8Wcz8ITDNe9pe/fg6sd5YkUwlp
DGkSj0MPNYDQs+FZo0F7Icxd3ljk52IFiccQvmuXC1uqihLdttBJLoAieyJtZozRm7cQRR22zWuC
zqUClOj2e5yrpZ4OpyQiS2orh1Y7xTjYJisRsRDaphLadjJjIYi7yp+tfsHa/WDMzgtJrfF1O0zz
XLE3A4p8WsMF/M2B1zZ/BnI2PuJj5q8c55Z+vRLPeHFx+He5LpFTdk9G94TJpDXuEVKkV5agxDTG
HKR6uK5+sGqNwzTeIztuDj/5AcZX1w0hJaYDQX4C7kP2Ac7zS+ZglQMXRq6Mz6UGUtZoMtXaKZ1t
hHCmhR06L2XgdYKZpCWSKObWua4Of9TIbzq5mslt7+V8vplkCtyKSBg7RErRyiBdCAJDCemp6gQX
e+6A4qngRW8w2yrChaGlvKv6QM0t4OEri+ysdm7IHYvafZZrRfbLK3VSYldKOMfrO7PSn4yCNy1k
92jZMaZh5k5bZ0di0v00i0cIOHKjAXm+rhpKMPsAYPCmIBNrQ05zum08bsdC4de7y59fGEx/BMJv
6pCMoPHwDz5/vpzAqjTjhPsEFhNO0Tor7bRUhhLRgQ0hHSOo4URyHWZ5OBfvGndKb7UqWNt5L3WF
EtJopnG788k4nlrjI3LhZzKAccO0SG+r1wbUUjWUoMZrpT0n0PanJklAR7Ta2S82aje91qwVsRQU
SmgPZYErNXntpyAT6Q+7sg1cChxohCu9vfB9NZOg6ElLZp/qnirSWhzsWdsx+jh3WOmvPJYsLNSq
yh+8YGvrdcmJsUmBB05Meh1ON7ek7Xb72DLT2xKB3PfLY/c8VbwTf6riv8BJheSgQT9VQlrPZML2
285iltJ9c9gHHaQSaMXkZBjtlXfJ+nn4vYmWwh9IBZ1qTi9J2zzqXS0pB8pPQ7bdmoJjqY+UgO94
1jViW3NOXSjTbVB0Pi4HvbsynSx10LnUNzUgN9st2tjDpL+yiy+4NX0SMR8Pzuf6ySuwl4TVcV3c
60rc26Uz4hajU9ao1ckXkZug0P3GMHEGpueaNb37UospwR+ZgNX1shenoCnxShry5gYkYLe/PMqW
vq6EPUn1w9BKsAZTIl5MHTcHUiLkzeWPL8wpqnYej8dwHGQhTqB1cAI2sRlIzFY/9BbvpJeLeP/3
u6pufojKMiUNXD+Z7vmFt3MyHKCxWlirwtL3z9H5ZkSBrTHO9mziFHH+2mBZqt3VVnDdTspV9fFw
wGG0GKRcFkALneexcrL0A5r5olqZsd7vAVfVyONog/dO3TkHH0u7E2b4/e3gReaDA+v7qusCVxXJ
g2kSWJql4mRqJhTHKtEh7sWGlFfdiruqEL4Ju2CaskTH36GPb8EucM1oR1380Ic4FV45jJRg7kTh
Ms1GAvfNyNskpMzfuX15lS7OBlbw9yCaYq3VwqYRp2Ywh99mO/SIfnxPv7IHlBjGH9jCWlXrT3iy
kCePdd3GnFYvlZeGkLJqzz10D68MrENe4PrTuFq4NSd8ONt2XNmLL5SgCsYk9hAiLnNxgkGOQRUa
5Bv/vKJamSXvrpomVNVYlZuZ7mYdZkedaB6aMusReZHaevnrSxVQztSd6ZRB7jfOKRqx4vD7uvkC
hGbaA+SQK0UszENSWZsnp+tJqk+cE4bXN+Bs8ddIaueq0wqJ7X+PT7uq2yzFEfLU4A5fbQqMPoFF
Vn26chu39OPPf38zibInSjtcymj9pnCOlYYHEFnWw5W/Xold3RstmZe2c6oAmmC5ZNp73DyqlTVs
6bcrsYso0PDLXjonk0u9hwm3r3vp2M+XB87Sx5XIjVLgFqOEsISZl/usT01637tD/3T560vDUonc
YMZKxyzy86CHQLet9CA4ebyzb3Ehv3LiVKViMsDdGuAUW+Ii+sdMmuYGE934Gtkypydl8a1qzy+5
SjIPoLAhC0yAavza0rkiq6+7X3X/oxAzsQv3Wpe4qtzkiykxhsWVbdLXzjzv70ixRvt76DfgAJoU
EMGpKEsdX0rvAdOe9MdktZ9qPXR3vP5kK9PowmBylSgucIUN+ki3T6bp2NjiDLNp3blRaUf7y+Np
qYDz39+EcQY2tfMzcz6RVMsuy8SgUjtaWAfl18WaKherpG21WMbbJyx5wFs07tn4P23ieSUgliqg
xHJiN2CFAh1r9yjyPovJ6v5hE9F5KxPRQry5SjQbsAwclCX6aW4wH/eD7Bk7SB9PlXElHpZ+vxLQ
Z+SZnMrWOHX4+3wfcAbCo9GN1k40C59XxWJVntrSdIyZnVYOLisoEcvuyrB3susWMVUrhpVZ0sZZ
6ZxsVBqTC7MBx5/rxICuKhWLLAFsovEZPITUpomLM2QK3qbhpdp107UqEyuwbq5bE9OX6o95KBoi
SNa9CC3juggTSggPfmslrtYbJwlCfFtwAb3JrSuPY66qFcNgKHTCKbVPuNw44OWBrRoQyzf/j+Pk
QgioYjF4Rg5W5AZF4Pb46M+zf6MDsz3kblCuDKKlIpQgLqSJp32WmIcJUohGNh7QSIw28GyKvofk
XEbXdoYSzgLPYLty+vEk4YsEHzKBknXDapd73y/Pp+c14L83PK5QwllGhgTKE3Ef5gcvkVNiriyH
8aUtoSXUeZL8e7mY82r5TjGqggxnd72yoAUeJJQFOxsOEHqmbWL3T38eykx93pD2uRIiC72j6skE
9hFe4rj2qcE7CbgZD4lJ71jbGSTgl8v1WZimVC2ZCFs7LjwDJVaLHUkW4kyFod/KW9zS71fW6wBH
Zx/yHrAqLWj3SYmEwounaWdc+3LsOuei3y6jI1LiafTsE7IuPJ+9MdkKN4u344Bs7bomOjfdmyI6
O3DwrXfnE5jD4mli9/fLaa+UILiqiMy0oSOi0ZxPQ+7KOzJQolPR+z9qSU0u//6lXlBi3JQgFqpo
NA7BxIlwajEw+6PNSUfOhpeLWBpFSnT7ocVOe4jnU5UVtntfSFwLn7AIIf31ugKU6Nbntsz0Gm49
iI6PtgYCFp1ds3LkX5g6VB1Z5EyGaaYSR3zsTHZkBeN7O2U17BacKqzMX7OlWGglVVGWpTwntlI3
Dr47sadkQzBtDW+qf19uo4V+VrVkJo7mk0g8+tkXz/pZ5tjT9VttVXm19PuVcBZaFuqzQS/bljbs
8KsaPp6FGl+v+/lKJEMqs70SgOwBAXlz8PW0OvTB/BOhqLNy+bX0+89/fxPIEYbyAvsy40APY5Tp
TvLUV8m8EgMLK4OtnJwnBN11Hwz+yW6Mfyfh/MaX72cXdx/8oBzw/LWO2JWu7S6X+lqJacwEO90O
5+lUGngn4GQ8h/m0sd3ubBnedq62diRdig0lsgNRgCjIjfOgCl5wcdcOIsXWMQ36T6O5qiVbajsl
vBsbvTEqaf9U2P13PfkV5LwGcd+6gzF7MLCi247ZsKbre7ftSB5T9CfcmMQB76PyGVNMMH+APm7Z
mliwnlfvOZaKONfzzUhDg28nONN7zxV4ZbAB7tkgnnzX0OjXpJdLRZzPyG+KCGBPkfNqu7jNcE+Z
eDn2z5i+b+Pz/y5H5LvxQkOp8Z6N6EME+AZ8RrrHeOzSdqt1Q3bV5pPvn6v2pgrR2VA7HiX5gymq
gQCby61ucwxrcQ5dWfveHVgUoYR8FvZTYNHoJzTy3qcW6EL0Sy8Axhy0FlTIv/boh/OvuXaK4IG9
qLjqHZtylclgsHqwd71uHr1ac4/TgBis9Kbwrs0HbeU14tzR/9mJUoQ6BYig1se+zY+Ga43bCalW
CilyB8Jo2lrBcEicfu00uDQQlEkg0Weg84y1J9Nutd9FWg9fzB7DicvDbGkkK8EvRrxbYqfN7mvH
i+NPcQL5+Ru8OB3H2LkNgfNeLuePnOOdFlP37hgNZFYFw+zU1tDbf/cddPUT6dXCJ6URJMGjg023
CdeZ5BwwGwZs8P4r0Du7+Oj4eQRBNBlEFT/KNgrE3RjjKP9vBSqltLdxmRbdQ1x79ewDERE6zLLL
v3qhdSxlKtHrzCmr0RiOcCd4AtzmIoEGseH1vMf8A1yCc819CJdBSkENZApYVq7N1gGyzF3S4By4
AWgGVfiqmqhHDV1gqJ/h+vbc2cM0fp70KvduAj8f5T5OADJfLmVhrDrKpFXxwpWkzOdPaLWK+8nw
6qc8LZvDdV9XpiwhZ3IL5zK4h8RaZ9+6KXb1Gx2c4XBlAcqEpRsdKR71YD5n+Cri1QsGSRzGoFlT
bS84RJI6+/ekKzUtdmyHHKV2jnubfPZOFzNQHHQRO2E5s7EdsM4dwy2WTAhlNbySm5tC19ucwWBp
Zwc1HyRZu5X1LACBTVYebEvHZzL6WiV27Q2fy8L1tWhjpK3OdVqo81r0CGbWxn/rci8Y5x/7TiRb
yoQEAA3qpj04xybyC+fj4HDShL+Z4TF+k/hazY184wEnmPfsg90GukReTjgpS3MAl+I41Vjup8jI
te9O2Go2tt+4zvbPl3/dQsSqOTu8O3R95vrBpyzxtAdbetGHQDb1d8BS06/LRSzM/Y5S/3K0XK0O
Apyu3azZJn6IOYEYh6NVFf3egzsGj8rst5cLW6qPMj/bM0ySuQdaB7WcaQ+oqwVdIxmPma2vno0W
ClHPYFJU+gA8MPlU5VUCjBkMNmp2xwphSTqAtVfWgIXZQT2CwfgOYbvk2tHArsMAq5R13b7xdHg7
lxvrPM28MzLVQ1ih80rZ+bF2TGtrJi6M39AuqiOPL7hbZcWaiG3BlRN/8r/DWGC5XztTy3VX6xUO
pmgTPBgIkJ1r3JtmNHu3kK09PcCQPElCLtBxQCMkOxJnxA7gGBiJbUiWOllHo2eOEuAtNgvJzsEi
zEo/XdUYqi60q/JJ1nElPnAZ0wLYbs19MCCDs8TwxSvJyLtczNLYOf/9zT5SODAGgqhNP/ncX0W7
DFu1Wz0tSCSIkzpcO94tbCVtZWYuG8MITC0qj25YJp7EIJe8iOdGwMHLNgNIv+gVPFw0HdwihPrA
zBPDxzRsE2Tpxgy6Of4O+9MYDvNcRH2wC0yjGXYhDAyZbUAd+fMe7GI3tffQWpqx3eg8IpePcymj
Lr217bCJ/WPsdyL/16kiX+76FJHOTxxtTFgYAGnzUAAvlmV2wJZowFTE7jLjS8p9T+rfaO5Q5U+j
jeIg3aKddaqDxM7dMW/aPhuGf4rRNn35wZBDlj9xaMESfC+axIh+R7OuG+auxPUh+87VS9iK/Vg2
Yfgak7msP2EWX8X/WC7ZM3d4ydkZkqECevjj0Leulu9KblcKjFKDKr+RLRaB3GRmMFs+lJgVVt8w
BJLW1sFKvgKBCIM1vM0jz3DqTRoVjnmc5873PuDfVNrTduisDtatVXWAA09FE1XlCyAqX95UrW3Y
39zR8vN2N8DdgzNGA+DDk9pgqL6FGti/o66DcNLJIMI15tRiEi8/YHxq+Ye20tvmW5PIuAAiAPsH
TSg2UkO/a6xEM+lgHXeHauuOLamGRpBq8wO8+jgUuyzry/aJU2SUY2SJ77flbYAzCVRZOml88cr4
W5i51EQi3eMep7HL6SSRVzd78jZza+e70KAvB9HCxPXH/vFNEAV97XdWbpSfusgJtmSGmreZ5FEJ
Gm4PUoj0x8vlLASrpQRrm+SJNoNOPXqmLMUh5hnI+57zBDrs7TlOr7LicA1LidaijESRZkP5XOVW
gqlVjsX6Jgoi7fVyNf54er4z0au5RDBCG7iqWfYMCtTt5V2WpE1ivhQiAXuyy6WeD5whBr2qiprn
yw4aOTRJpGKwmpoquUGsBlF5MyVyjIEK+1Ie2zKRxSPUDbAzDWuIsYHnFFsPnL678JDBkfC/lzjM
Pdl+2s0nl3dvBK2Y9EJKiXhb+RS5U2B+0Y0pGB/8HFhBCGwyKZ1wY9swv3ZRhfH+uC2cPjBfpo4L
Vcywel4nh9qFE38GApU1vD+vrb/a5wp9sjOswL7DcbQzfHpbrMO3kDXxhL5jdyfik4UDTQA+qJgG
/BmbECIQlI26z+fdwFrUBvtGaOcpp5nattz4noDWAoekiwGkmHpbQRjTYkhtFplZR3xf6p6XOlKH
v4A1LIIWdcI8Ws/wQ/TgpkziOd+BquNJfkfSrAMkqNZIvdkEGVd6R9stPSu/82WWJeOGfDJc+au0
jKBZ17I1tA9mWpvYnNmZaDNcEbjeKLWTbhs+qR0ScxUMtgT0vOehH/L0N/vk3Hsk40rIX0M16W5L
a3oGPGSh2xXGp0Fi4ZfWlBBZipsIomb5xWVjZEy7UCZu4uz9FDeJ5haZNv4LTjmJYo9St++azTw4
4Knv+xaOT/lotDVJPXBBDLdfCbN3M3NdQ72NPHf3HLehfmx7HvGOsTdM4jvjK8wwLIECIjfxpANx
2w7txOF7k0tOuOneyts0f7wcIgszlm3+vSzjq0AyKybyJ1FCSMNcAyfYsSz0aqWKS99XNsFAkxK4
e8N8Qs7lu1vf1GKeNwx/7d1k6fvKvjeybNOOgCY+kRQH2x0DOSDeZdJk+e3lBlroI0tpIDPWQsdk
dnqOYqZcGCneNjG9h2RGyqJbXbP17ULbGrXx0YtWsziWClVqNWLxFwByC+9Dr28+mGaVASlOtC6A
JGxHji1v4QHafrSrh7LhBskUszkK/A29LAhX7jQWWlbNAASlVJjgP2K4sE3Y3sfARM7PjlU37S+3
7ML5SE0C9OJoBKyLm3WMxkP8TlvDiX6UUBTzr3XjiHhiwuzdinUOd/P85+VCl2p1/jFvVtBW64cA
oKE8zfUozzKxXHM2ne771wj/XMNUtvxNOjYguo3mE8cICX4oDMRWM8Tgr+wA/jT/O0uamgzIJO7k
sHHFU9EC4HMeutBtDRc+qgm0ZQ/dBn/QW92zGw1zHJBfEBeHcUJql4FLciDROfgukf2F/XB00xkl
IMZdDv62h6JqQdC94fakd1/T3hnLfuOzkHjxBrCt/n1kAQqTfe6EYGcPrAUoozZmk7XNVnqAuDuY
cCMJbInvNsadnZtxtA/JFdKPhU6WChy1ZnbnlXZY2OirKYuYVJRuDlDzSSSS5brzCxJiN1Lo+C5u
pDl30VHoCYTRO63hfulkcMIHsnh5EC1sw0zr70Hku2kueS9qPsFubbeQCNu7yc2CvSG4E8ftJV8p
Z2mwKnOPmKrWQYlZf0qakRUxLL17zSvNlZe2pVooU7MMWE1iLRIfRFBqB96JPvstdzJJHaXAzPOv
17WVMpX5XTRiRqSLD5U1Fltg4bA/zUbf4192x4Xsmm3Wu03lgIX8u0vEgEOT6efVQ1aboXWMWu56
97J0prWL6aUCzn9/M3F0KQJt7sq8b1AVnXM2nfFaZdW09la49HllSPUl02GXlt63InDSWw+67a8h
1KyVufzd9YTWUQZS1mPqbzVZdozyEguZYHwarAdIPXeyG76wt9N3YVc/aHO4smieW/0/kxTlKUOr
8/QM4l/kfrc5Dx05AiY7yO/D1xpcwMrGYqkIZVwBxmn1UC/c7xDe7Nty9tKDUWlsgMt87c3jfWd0
5z++rqIJ45BcofRImscu6pzfMi4fO/mImdOR7ecXPXbuGrZiRS5vTSfYpHP243LULNROVe/3Q1d1
HnSMV96HvBbWeFbuOWzEu8hpNW13uZCFMafav+pQ5Duj8cR3shPNXyAqh4+WK1fROkt1UJZCYBVR
LRLL/ZYn9a/QDMJdlbuvLhnIV/7+c8FvQtJOMsEqFMtvfhx037pSv6mLpPx8XeOcG+3Nx7s2Z+k0
ZfICdNi6M8auzM74UX9tcC01vhLwEVmawp269AURC++qXd/u0jy8atvNyFUC3uicOpnzKX3hihYQ
gRE2PIvV00rDG+c4fie+VWf4KMRLuNO85EVvUgDKQb6t++EWnkW4sebxi9bDrKrdQx+K+5hZpq3W
VhPjHN7vlayEfQt5oevGKn1B7/XC8f5W6vbHsM6PCTeXG6QdhwHaYq1nvwL+eHkoLM0DquSfKzYz
NrQ0ecns/pa3lG7jZNygaSa4YzSSpIuOP8P+fCMehFwTMjukfncQ5rD2Ur0wf6tpAbHwR3zdzOSl
a+uHoOy2XSqwSgvSrzZ3Po4xzttzO5Oee82q7YDiVUa/MZZdalX2Q2BrX4u0eESDaO59Ew2/TTLu
5XZdCAE1U0APyiCK9Cw/VpXQN8Kvhg22gle9IlAFZXbQDB8JqEGnRR6XO0GtyUdAf2s+MsbC7KYa
zCfVPOlc2yQvUwnT/Dwc8nI85EN/+BMTeWxt65J4iBsxbNO5v3V5POdq9wcq291A9uPGwQz7ckMu
/RZlLjHIvys1PROvAQMw2UITZ5pqjNb4ORTFWqbxUiHKlAKIJzflUFkPTSshIUdBt41mS79zs+Ka
21N6TNk1+LIGXl945gOUkZeKve+HNCN37bo2UiYOXEhNV4IKf6U/hvA44RhyCLXQNvdhB2d3ZVey
MKRV2ZJOZm7lzr59Zxrps14jNG4DR7/y4+ez0JsliUMdPCwAVnescjZnneln4rfayscXuldNJqh4
dRs1nJ3u0IWW2ybWvg4CV9LcXFUqLZWg7AeGWAosayjBtEp/Q8ILCfesenWWtCt1ePdQ6EhVq1Tx
soYaW9h3lVbfCftoDuJz4QIP9IOPyD0+9qW98rj97t0FJZ37/01XdIWwu3Jy7Dud+bHBSZdw87fc
qX7xhfm7k8b28qg9t807y50qUeqsuHc6NzN/Ckvw1opWt9wYcWBvbTThX3wSAVZ27EsFmX9XKKwr
q+WolryMdZcduhnTgF4W3aYy2TrM05ov4NIYUEK8bbiSncuJYpxguhVRehjEWD74+HKtjIGliihx
rvdZ67bC1F/TMHC8TZ1io9Nw078VUJU+Cgl19nLXLFRFFSoN1jhVwdynL0lf97eV1bm3Jlz2jdus
uqAszCaq2sfjsrFyEpZ9kMvBVz2ptZMz9FfOVarUh1vTgbuqVn/lmru9Ewze4zlIrmsdJdgjgBK6
b+fpCxDi9Hmsp+hO1E66vb6Ec7+8CUHekkO3qbX4JRtxoYk4v07TWN0BJjJW1qOFIHeUIId9Ew5x
Z3PQH5PDONnk8HYGyG33zp+1clM5w8/LjbXUz8r6bTpQJlqj816jqDduqkrT822OCG4t5XNhXlTF
Lm0iIz+xLO+1BcJyOL/ybvJck0dp1Tj4zZO/m5J+3jIYzMPlGi0FhxLnCU6cEpt0+6f0hPhWTgMw
R5/lRKbpGtRlqQgl0P1x8oyQkHjVRpHfjJbm7Wsrz/fUYk2EvNAvqt6FhPam6mZDfuu1IPloBG2j
b2b+XXkGVIUuU4pTXIsa/ZXONm4akbvPwujWyCtLv/48rN8ECNK9vjDwH7qXRjp+lpVeZFzxrkpb
F9pfFbdoyRBYWjTHL/rsfNRtrCNCXB7uTKe2P18eREsVUCLcxL8fx77JeMUF7XXu5bBtWdhXRuhC
cKtKEVvX+8CVsX0PNe0fvzC3esP1ipkAi+qb4MXTq7XoW6qGEt2DnAA28HL/IzW6KD9kKJvm3WxJ
e6UmSx2hLN28b0/IPgLttfFq7+i7bGwry8iCTR+uOuEulaHEs9fHdhlXg/ZaYor6EfvedGPgPfBg
YmWxsnAvNZMSz2KycxkNjf8q+z59lqMj/9HCcU2IfV533tlIqT61Q5S7hjbP2mvVN90hLKu7uuVg
NmjsQDHNWhNOLBWjbNHjXqRREzfaa+jq5tZvcmfXeEm+i5r/za9XWdA4UhWaFHppt2ljjD+6uKl1
AJqx3zxpo7VqU7fQ4arSZOhrhAFRor0C7XzCsiF+GEOt3k16J1e2tgv9rWpMqtZyurIY7Lthmpuf
uB7I8yPNVT54NNC51DeTX2zMbjbO0n+NGh43HGNovnZjjQM/CLWVa6GlCihxLfPO9Gxg9+R0OP5w
o+P09ZvHuOial0RqoIR1N0Eom8Yw+FXHVvQdKaS4aWsw8Jfn1qX+VQJ6GIGFm4XjxBswuIa1rbSE
2yXyDu/QgqyhLpZaSA3p3m4KEfTwSyd2a9wJaoAdHjS3K+a1Z5mFrY36Sp0ErlkUdeJSRDmb3/oK
o6Gice4DNGS3w5AH/xR57B2dKF+5mV+4ilNfrSfkauia3ekHd0niviyN2NxW8dzdd11XR/dZzlXQ
IZi9HCVNO/m12KUJjlQrk+RCt5nKmh5VY1PKuZt+VC3DOm/8Rw0O7ynso7USFvrsPw/YyHvCKrXo
syDHZlOXMGK4w1oZ1Evdda7Xm7DsWn8UiEuJmc5N7XmXnL38EmtMb4cUgpEDpAxJX587B1Svvba/
PNiX+uxc1zelToWXd3obzT+ACR80Od849Y/ULu9IRD4AoTxazufKLFeuBhaWAPVxuIp0pxnKPvgV
yNg76J6z1wevf8jy4h4oRLq7XKWlgaDMDt7oR1XizP5rb8BMxhC1nHZjiywKu7zsKs2uI01lkvA6
Mg4yMU4/yKtx/o+za2uuE2e2v4gqIUCIV/bNjp2LLzOJ80IlnhkQIIS4i1//LXJeHMVsTvE0M64a
tHXpbql79VqxAxbluFpST5R2O6/A1HIRhsxFNfuug9SlAxkZ6o3F34xgSteXaeU02+BmaL1ytyii
5KdOnLk4zxmm0HlZMGycrJVtsFlv5ZymuUtTD9wwgBKe0ONQnnqJLMBg5Ov1KawNYZk8eghJ0+TK
+Zmzjv81La8bP0TOJM38fYHM5r3VRdKiFxIQs1jU3ii7Q9J3AHUMXuB4W3rIKyb4K43+xgSLqQAy
ow7oPYB6XxQtgDVAGR1YTw/qR6jcKGibHESob2c5ZV/3rZxl9i1ysR203qKfPHecl0X/pS0T9ay1
3NV4G/BfrS9vZiXzlI2mbvhtP1XHog1OGvCiGP0Q5znM9mVSfhWl3ozBucxdYEiTryHy78cUOg6H
hoBcstIi3Gkllp0rrcJOeQm9RTtCja3AhTUMN5mhVxzir1LemwkQyt22ABnjqxHh8GXoQ++Yj/53
mQ7QD4jGzci1Yig2Ga6ngAd3tMN/NhUwpbWf42ilYXrMMvZ8/UCteJM/2HDzbgqM8ShE4ReSBgrG
vo5uvh3Wvm4ZOgQhHOQTe5bHqgBNxkgQGjnfKlitrc6yO292QXdhy6KZJj8XOygqPNdTGdx3AmW9
64uzNsDy9zcDAIdGCBQ66W0KdP3Rd9B+CqzgMZqLx+sDrK3P8vc3A1A5tSWISZyfYkQ59Iiesry+
zfu53RK4WBvAutD3xkNPwZKGK6rAc37wqWynuxR34l3MegEnVtBWZCi8AtWPl2byxstclPTGybdk
CZdj8s4Ll1hGzJIc6mLVQO9F1X4sBhRVRoVSI0u6k+cEt00bevtebjbJLcV1O8qUI75RkQPzrtIZ
1GVR0o/+xi3x/Y34g+K2yIUBn1hbvxRTqL6HaTF3wIJW41aN4P2jGkbWK12KxAVvgRPekrAQp8QD
6o2XUNHcTk6/vxl/0NwWRgkSodh1O0I/44jsPY2hYIp+7xH17RGNJ0Cpbym/rK2WZdkFp30KKub0
FfkyJzoD+Rlk9zP6fbZ6C1dAF38Q3oIDYHTxWuS3y/0ZlMkf+gSs7KK+lyhhm17fSr97GtBh1ST8
5rqxv/9Q+IMDV48+LplRm75CjxSkaXgfx9UoPrXV3D7KpKlOcy5uhgoNPRsvq7VVtIzfR5gaWiH5
rT+7DIq8oo3rYpMKZO3rluVrx+8FSEDoy1IXhlZ4dxB+ubU/ax+3LF9rIrxwYMh1lFw+4TZdnVzP
Sx+u78Sasdg39AoKM02UAQVcuPMPQF2So9/zj3O6CeVb+f02Gy4zrTcJ4bgvmur8gK4x9gHdR/5p
1++3oXRqBpgyR2vNbToBu88cdDT2ObK8cxb9s28EK3Cbqc8qqC9hc4vw2W8LNC9DEPakpWvO+0aw
TBxpasGQ2EWKVwDJ7Zjyshx/J8n3Rab3+HB7t1Ftn8foEW/+TadS+NEhAkWumY7X57D81j/jU2hL
qWs/Qt88G+mL6tA/hGtsEhuf8L+8Zv6Ra6/ehfMIuWXHKbpwi0QY8QpuJRYjq8yPdQV6xMoU6c7d
sIw5Ir7qRCPpS+nN2UWaojmFjeInWY9bmmdrJmGZtFToXwW3bPY6FlQ/+U0JbschUeb2+l6s2DS3
bHoEqYYkKvFulxPbEvKfH0TZIQrg9K4PsLLZNmJunHz0BYiGvjS9971DX9jBD8DqWEKL8Fg2mwyY
a8NYgVxAp9ID05/4ppPqRVZjftM39CvkycqboC/Fxn6vbIYNhlsayHirI57HhAct/y6hUF58TbJ2
6+q8EuxsIJzh1dL42wC3QsJnjYvjLZcR+oxyOEFnmP5a2lUP6KFTP6/vztqElmPx5iYNmLRporQR
r1FR62Pg+c2xzHO1EbrXNmUZ9c3XR780YPeTPoQA8RAQdcL/S4QD9eoI7A5Z325xoazcsWzu3DkQ
IIKJhHqpi+kmLPXPVAy4/hTTeQC300GH1b46cBhaBq8JG9C8QNVL30xAeaMlPG7nZqsLcG0elq1n
EWU5E4N41XVdiJgUwXiqvSA7hDqPPrkidE5tlyb7wmFomT7IwZoI/hr+sSiCG5pCbReCQe25hqzL
hvGveBcbBFegd3KmeNe/AMw35edWBuUlzKcckhuUhlu3nrVRLNsfMzdPijEPb2kXKFyxy/4Oqgyo
3gpopu+ykz8wcYETBK6W3gsagMM4daCREBSdOO77+mI/b+yE4+5KPZH4LwFQH/0Pj9Ah+BCAxHKT
F25tiZa/vxmBeDyrshDswGAiqjI/hhL1/yX52ptsLpuN5+AKGvwPlt2C90HfFEX10pTuV3/g3Rm9
YSDySqCAF6ZAdo2ud+eVeJG6nuqfFKvMGaKn/+xbRivg45GOPomxky+mUtkx5/pDENGtHsUVT/kH
f1cxmiSbQnYr0/pv3YDBf4imdmPh1rbHMnztTDoPaiimAuQlYzrI5LSgB0sQWO3K7P7Bt9tnKBbV
nmAvGh0SB9SLvQ9ogN55SbERcG0DPopSVNVLQrrmDu2p+ml3C0Nog99KCH9WFWptLwCmGkAQh3lE
c75Md0kuB6ENf+OcVyaYSf6auBUSwkyXQwUCdtB9Xj+XK7trc1yNWngSya/wxS8TdJeDKTZYOvKJ
yjcGWDmbNqvuVIN6wwGNyQvvXRQbHc9h4DIApfzl+gTWvr/8/Y33kI6ZzJjDP1HuefJMgaDOL6FD
/PnrvgEsyw28Cs++qMjR6aanm8wNOzQ6Zt3G2V8JqzborQ+LArQlYfEKHlSSxCL0UHXkoRriFsQp
8uCEkLEfFlXHfWHP5nuKWsNZIVXxOoDAP4bG3xx7JZ3jZISo6fUVW7laBVbwTrs0hKofC14Ic+qP
ZZOG/sc+aox/BEPEkB1K6Q56Y/1Wzq8NfgNkcAgLF9NZMovxMLJ/jPBB3Ezl4/XJrJwvG/1G0AEA
Pn8vf9VIXOkD4BnJdPSEgg729QHWZrCcjDcHuK4dkLRllL14mMyJ+v3TGKX6wodm55bbGDi/9kdc
z7ziVaXJP1LBszLH+z6kuH5en8LaGi1TezMFmhTlDDJBAbLVPlAXVQag3gnBb7DzamvD4DwObl0G
MatXkhjywQEo+IHPKt/TYgwOdMvCU12HnoaKyavCwXwwuYYdyrwCQUqaXXSb75Kbwjj092UK8Pwz
TlD6L7LO0ubYpr2rbiedqmKfq/KtUE1d8LjNQZa/gvUkPVW+qqFdY0AHcn2b106qZdeBqsBGIBv2
kngtf9RdSas4m/j4vR+M2Rrk/RJsaEPgmKu9sASN2u2Ylc9gGrldWhZIob7oMfzSd/0n3n6s0vHh
+pRWTq5NielUTQjJApO9Bk1AqlgM5QCiGz4G+1yhjYAD1UUXDK5fvlJD209qZIAMguRfQonkZ+4M
5LRvGtYlPR89v4BX9V5+lUYbE00f+i4dNp7Ka4tkmTcc3+SVLC9eeSjm+dBO7TzFqSijfT7cRsGl
BFIpU1l4L96AOKiG/lxmso/DclPo7d0o6/9xqDQepo007XgpdN7E1Kn+1m33tFz40QN+iMTWSr1r
IRjHeu2ZRHp9XbIkjYlT0Ts/D+gpmr3xNgIJ2mXHXmMMK16Yys8oOAToGTIbt4nHkttsDOgGLOjd
rcbHrYMkhyrxwUnq3RFD+Uf567ZZlzz7cv23v2vc+Lx1ktISDGzoI8D6aIb6TEHMiTTZEMuKgnCB
DUcig4OTRsOdQyBKeX3Qd68jGHSZ65voxMBm34ohoWepITHHpfkgglycx7m6VC40n66Psrb1VhCB
jFQe9oNPQTlSmurYhfO/vT87MQlpHe6Js5iJFUBGAZ7mcZ7MXRK47V8qLMytmwXdlutd23wrfODt
0k4CMeoO7A4opLShdIuTIyCGubETawNYAUQki/BCCb48PMVdfuiBpNYHLsP89foerHzfhllCFkYO
4VB5d+hZoAcDzr8zYZXaiBUr58jGVGqo/OHtrry7lFXpuUfX7pGn4BgXPtR/w9T97/okVg6SDZ6k
TduXxIW4WjpV1UGl1SsEjfXRI9DXvD7C2jJZRp7qvkDiq/bukr7/SfPRnAZS7aI19kOb+aev5Kib
zHHvZCLnT6Mviv9KavRGSWDtpy9/f2PLpg94BdF5/PRS/Q13GxznKEk34tzaylsmbADx41CY8+5U
nnxETy+anJimhxzJ+w3IwNoIlgFDOE+5EvJp52WEdPnl9RB8n3hL93kIGwuZhqGDPRHw33rw7o2E
LAto68adB8ey3yKd5swDndFZopcUzdVFH3sp5BV2HUsbBYnSGy+iKKJ3rK2aUyFC4Mlp3W8s/crJ
sTGQlI18Eu5Ez30RQWWLhjIkB0cXU7SxOCux7RdV/JujCfZx2nNw4+DgD5+k530Fy1sKLfDsZqFD
8LuEx7Jsg9hNwo1ounKabESk1JCQqrI8ujM+o/lRtt5wq2YIJcVDHm4p2qwNsvz9zbT6XLDRAV9s
ijdR4cWiG8MbIV11DAapz9d3fm0M26oJuv68hrOLVkgAKo4jpVMGodl5s6175QZoYyD72a/MJF16
BtL/yReuB+kfhsCmwgb0/AqTGrzBbOk8rY1m2flIK1IlUIk7M3ydDfQr0156SAv/McjAguElfKsf
ae3UWTGbl2wGJrWPoFUWBHckysRBtzjfhpePRRk8LhjZn6xHYQsU7RuXxJVAaEMlddTVblNWEYSy
evZFzp0qjkkymzN48nVyzki3BRpaORg2WBJ8z8DtqNQ9CxAEz3HqQkghZtWs76c5VX9fP30r07Hx
kqbELVcSSc96qKYfIcLAp5qHXnM3ptD4+Dj6Mti4Qaz4IGJd3dG8zMU0eWhV8DN+n4K69h4syt+u
T2Pt48v03hgqaIxopiZIQqFhOvqAfhPnkIBpYyOwrJxoYrmBoueOaQnOmRCmKcGQWYovHMVlEhOa
kUdJtMoOvUMj73h9Omtbb/kEOlJYpcau9KNCch356JE73V3oGfXX9RHWFswK99SnQKxnELkqAuhf
AuvhuU9TF4XdxgzWvm85gWSoBzUoHd3xIKv/5m2Y/5f31Ltc//Vr62MZPp2QtkjgN9M4TfrsAsLd
VxaiMWpqpi3ugLUJWOG+lwsbMQ/x0iRZCyZsvz50eH1sxMv3v86ixaO9Oa/gtR4K0s/zGem3/uOQ
R1zH2kv22Rqz0ZOAeYJRMUO8hymDr1gJQ52vaK1U7a4LBYssY1aohyeQfuJ3SVs4X1nhA1PfcNR3
r+/vryj+BxLJZ5Flz4yD1r7jYyZi2bufadL9RM8T+MBD/7sv5XhMOH0CE/KTAVvywm4zh9Ul4m4E
frfUoF9+OGdZ+bj88/oPWtsvywMY1O2mtJ7xe1RKWSwboo5gf993c2XRMuyb48CddOhLRP67tpdl
TDMQemQw/Q339X6YZL+ot99+PUIDUi1oeMf8Sp5ZP9woNHRC3RuMSDLoTmBpvx/mZ4jFbwlMvx9V
mE1m6CdpVAy42J/bzM9/MD/7B8wCQTyycrp3OrnFKPm+fgmOieUHWBKNGZkyfsdw7QSPZXukbUhA
+9B8ZAZdC1jp76YMnvF/gqNWDPllgJhcBlhsJaA9ev1srE3W8hQSwhQtSIW8M4Sc+zudC5iynNXr
POn6FOZuzvY5DRuE2dYE2Uel5wtAO1/7AESmVSq2EkUrJ9zGYEJgj7S0BCFg/OvqnvDOHJ2Cb5XF
3vfYjNsOo50H1BIMDIiBkfki5upFFyU7icb/vmsb+LI9b065noAKXsDuIgb7+YW4/MUMuAbkEXhy
Mr3ViLU2D8sROAj7vR7mRsQQjxWxX4K1b6pePb7ZhrVynGwQJuNN6U+Imvg4L9RRNt4AAYTk4xgM
yUPoFhvLtTYR6wLAw9qv6mZZrt4USAP74mZqyH0eQj3u+oasnSjrCiBr0kRQhcAIi/8WYBg/4JWx
i1XcR4/g79utonl20QuybHeXjEfpcehJzMHG6qz9dsumKZ8m0BEk+LoQTH4spg7Kvv1m2XPl8zb2
EsTIU9EbSLPjiTzpG9y1gdiuh42b9soJsqkIadmSBLpy/pkVeAwhV3fRoRpj0K5+gd7u6fruvn8n
ZjbiUpsqIVUp/bMpGAgyW4Fm5OARdOsPRem8DFmwMc7aZCyzVh51prBbxqnbj7oYTj5Eb/SkP3bj
JhpubTsso2Zlpkg6jv6ZJkl+SkAoc2g65+/rC7U2gWXQN36pb0nq1qXxz8qff4xZ9bq8hCEm8Nmr
x+O+ISxbllDqQff+jDUa+DkBSSwgAOp+rsP6MBXtz+uDrC2SZc4s17QflO+fcbrSY7voKkPZfmOR
1j5uWfM4ynGGhpR/TpuuPoGX/R8O6vSN5Vn7uGXM0mscpwei4CzQXBwLwHGgf7HFbrBiBzaScoQE
Ru84jn/WvL5vku5QTOrLwtSth+ZnNCOe7lp+ZlXXQJnUl5LjGPWkglBHaX7U0FXe+XErOvscrpRk
AQ4QwQ8mvf/oDgib+365ZcGU0KBCgVmJOCEA0fkz0kJBtdNT24SC/jhA+WEuHKSaBL7eU6SYkCTv
Nn782vYuZ+qt9Wa+I0XLYL3B+MAAt4qJLJ4BNbihtTyE3WY8W4nHNo2gqXon6TWcNogLSewTB5Qx
YKs45qbflSNhNlAyZdCLmAfjgfCgfC6UHGKnBNRq3yZbBtw3XlqODN5BEAMOeVAR3XjE2VecYMyy
YJTl0oTOGr7Hcb0jQFzPkuHy2HTRnpYUn9k4ybHQEwigZu+sq9rFSQq+m1mq+2ycnMv1BVo5SDZW
0kByS4iKeTAx/mWE+2/1ePTL6UeBVovS3SL1W/F1NmSSJb0zzCDUPKP093cLWqtD2UBs+voc1j5u
WbLKA6MmTeGlKyAJejy4ceXaJMResQAbLDkGrAvaAFG4TaD2gxCW8w5sX3NpbpvBybqNC8XaJCyL
FtBm8Unre2daByN4YcLusLPPDOfIisTMqfp28if/zDMT3UPmbn4YddrEU94E+67VNmhSFLp1a6i3
nRmo6Q4myry4JXzDDtYWxzLjIpvKHIkp75wEdXLqtezBEF697js+lhVLqFDOiDP4uFO0sWlAWFK5
5seuj9tYyDY0RrTtgJVn6iIFugwmH03D+z5uBV+GduQIlOaIjxEoRIoexAvGEc3GiVxxDbbWpWFl
q7EY3rlonfTYG5PeQv4mPULlTD0kuEYMA4h39s3EMmHWFH4/eJ1/TqBI/4lw9OrqWm+dzRUT9pe/
v4mWUanrIphc7wx9NOipshAPM4rb9Bhku+hifESU34cgqICXYLf2zrJDhRFdPym4NqB8uG95LPsV
Q9Vo6AN5ZxAydngxYaNJ5bzs+zj9/ae3xC8pbQgaiEw1Po1ZWsVg2915QbTxj4aBWhPwb8j+hOiT
d8eOxplAt+j13762s5btprkDiM/IYbshch/QZzIfyHIH9fN5A4i64nps7COFJGfA5wR+bVAvoAFv
D0G7mWBdMTEbm0b9ko3uWMPEFHsUaPBOshrqQ+xL2uXPaLbayFuvrJINTxNh1A6JwPHpS6xSP6GR
mVfyNS/BW3l9H9ZWybLfNie0wlXLO6cj+dHOeXUIc3Tt7Pu4Zb5pn060Uql3VmL8NoqZxf+PC+7a
L1/+/sY3pJGfpaAWAyqpAz9VWlSvXMstVM/awlt2y4fM85rKUAR1PAII5JJi3aLu64ybrUBrv9+y
XjK1U5OSqMhQc6LBAcKU2aUazL/7lt4KvCoZg9GrqzKN0WkP4NyiugvfJjb82nI83qmneJb59rUw
ZVUOS0FxeKJVfZ/UxWOCLErFt7zb+xIcAF1YNS0CbclZdsOMDhd0YqbPqSNC9tr3Q1H/56eJlx/C
IMlfDcj+5i+m8rJhiiEuysP8c6HcXGSHLtKF0YeoJibqN/C1K9tmA9dImOeidRrMHOKQBxlAwcIb
N+W2176++Ju3hzps0MEX+O5Zk+ZjUY7ecULi/LzrTNg8fyIkOWERwHBATT2j/F+eMg+v230ft2w9
oRNh6P51z8triroBUHz93F+uf3zFHG3pt0agkVj6uEZ2ahxjPXZBLFtc9wqSzcfrQ6ytvGXxyAjj
wRk17pkjrealQXAA/cLO8iy1bF3JrFICMqLnArR6MfNreqqTNN2IEms/3bL1fmDZiFYR95zmANyb
FuQEbrbZCr/cSd8xdZuuT6WDwEb27rmPzNk/oYz90OfNxxDloq6Nw8jJNk7QyibbkDUeRePQDsBc
pEn6XXUgHRk9iJI3mkUbI6wslA1bW579tdIcqfcUdz0zUnXM5316dICpWrbbepV2kwVfM/ZAPLrg
tZ2icquHe+2nW3FaQpaYkkriBLXqS+qh2SF3EnF7/eyveHObqa/vptwBDydWvgDphNHFY1uBicxr
o49lTbYI4temsPz9jW9LGMS5G6ExCmX+Xz4a4O94M+0DiDAbk2Z6dxha9BydiRzG86/lr2X38/oC
rf10y35lh0cC+FGwtZnbHkij/NNs9nV84eBY9ptqOudt27lnpvR9wSAw64Lv6Ljvp1uRugWHsxkk
nAOBeOYBaj71pzmk3kY0XLkH25gyNbt+0kACFFqSgMj57JZxgnIy/RcaXY+lCfdFLhtVJnEVq6m/
uAa0afR5WB7qabMpf+X020CytJxcCtHdCJlw97Nx5YEW/SfV8pvtVpaV80Ms6+WoORVVU2OZ5nHG
Hb7r/OxYRvX4eH2T16ZgBV8mZNpMAHmdVYsrniyHTzScL0tGuSzDrQrd2iSWv7+xX+hnJ4mTGAQC
h7SfIA5VL50ZKFFsbPKK/ydWBAahVUcqsPGdgdYpD3qhaBMJ/XdK/C01pbURLDMWLE3RvOK5SBhV
DaCdSPu6AOxD52OjzLu2D5Ylq8lMyHNVGMDvgziN2L1yhzMVyAlyb4qvb/baPlgWTeoGYJMCWVMS
RWDxHsQ/OoQcxvWPvx/tAxtINpYguuEdrkF+FXwg0BVOJ7x4lAIcqld3XR58r8wumlPQDVlZMJp2
Xa89zc4i5LW7iMTqwoviIqDQTEB5qtYbqYD39z2w0WWUS0UdAh8IaYm/RNCzDxE6HirhbAXQ97ck
sOFlHKz2M8hnMEAtom88UNlXNBdtZQHWvm5ZNx3KPBoovm4moeIiqofDNjJhbW1sqy7GakydGqjg
FLhEgYTtUbqLak+0s48isPFifZ/NJJEFDDvyxwNIUFyQPg/7gJUg+vjdLSWyQ6PgMMLmmlx8Ue1C
/d6jbnrdHt636MBGhEnid20CBYEzIcEdx+MWAuUPS7V9vxlY9syb2cEMUuQakO2PUwP29XYYHsoJ
19Prk3ifrsWHOu/vaySyeWz7MQvOlEIbPHJe+jk8sxrAvcU9Re4hD4LHfPY/dBlAEDXIgK8PvHJy
bRBYYjqnqKGbfB6Ng02vgerMavHPvo9b9+1E+45TygDxaHmJixHCG0Dw1htedsUubPjXAIXAMpiX
9AxnKH8NXDp3Q6UhAbpcja/PYG0My7BFVLdu0KMFqMzJM6RcQMVXV7cNrfZVUQMb+zXmTttF6Ac9
+1kpD8lY9rFLS3lz/ee/f/kDH+fvp0q1qGQDW+afR7c/pAYyDO2wtGjQLw7Bq2o7rK4dI9vE0SOt
RKXrSzEX5IZk6GYNp2yLCnttF6ygDYjR2ASOhnEUs24vyqHZM2kbJu7LPmt3Sa/BBC0r7/kUSZbM
wTnxRnVvWNTMcUVkugWRXVkjGwKmMj4oVCHhBmdTnQyuNIXYRC2sfdyK1Ar93sTJcP+mTY8aIQ2/
jPNm182Ki7WRXwZtgQnNyvrS+97XRM3dZ43c7rHpZJyRaKvOs7LLNuGeqH1PdkQAwh5lj71AkZwC
uOMEJD1dt4a1NbKMuWV9WDVJi0p5G/zbVsM3uggAXf/2u7ey0LUTF2PNvLaeW/3UdkWZHsEoG+o7
TjVpJVQoidd889H+LU+6FTWf4jkIu/Z4feh3p4WhLS9LvWAc0ylrnqhbRf+xdjLhsQKBwVZ319r3
l1Px5lXRYhLZkFP+kJYhvy1Un3yem331N/x6a1PGEEyOoq30kwiG9HZsM30p2dTuuVfi68uc3vz2
selGAJx4Bn7WwPtMQXgBVUIHcagCc+Tr9fV/99xiDMvJcmTZna4V+SPrVffdRLM/Q3zINf91xE/5
nkCEQSwHSwvahZWjpoeRqTqE7n0D5QwoUKT1sUSU2vWMxzCWp2X1TNCeMmWPtPKDTygZGBJ7UFR+
vr5Uv3b1j1Qlvm/5WN5PMsogU/w56Qj0d9SUuIbcgmK4Q7FgBBShvtc5a5+VqZMJMGJXtdMxlH1V
TnFPco8FKK/NpLyg2jYrDZVtr0Rj6zzjAfEx87uumDbyJisGbedNeAAiXwTn9LFXULJMRfqVTUN1
8qORxYmCmEijAggNbBbS3w3VoWsnUEbcvJ0RhvxoAlCntAnCs6h8YFPdTh0oGELiodyXz8Jglstg
fVEjowizAOF1Bf2KEn2TMcA4dbRxXNdWz/YZEj1guvLIg/EELiCA8lZtFp3ggNGlEWcDOlD5eRST
FvRQsQQNNnmV0WIXDSXmZzmVvoeiMWB07gN6xcrpkxnBhn/0HM/zb6oyEOWerCyGsbyLiZBcGXHr
eSJGOC9SBAadGmLk4Qdl5obEFdINW1547XxYXgYaiGELbTD/AS0wOBW+Q26Bj/6p8pE+8HH4q+tw
dd+w0hWPb0si9PlcMymr8EEqmapvKIS26kA8lNRbQBRLOgxHLlNiHmivIHl3yBKvqPwLVrnLjz5n
VfENrfhDe/YiASjugVO0A34IKITTNlBLKz73D10FxbO6VZX7VIT1EEPqy5xQGppiEE1vJdPWhrBc
lfCzAZ0Ys3pKytG5NRDEhr9CX99NIyC8d32l3x8D2aDfwxOWtazbJK+fBE3bI6nhaOsJieXc3azZ
vL+XxE7h8GbovIFG9KmHc3/oAxB95c4m/cXaBGxHAuHzLh8D84QeFnESk2Jgy5TpKQ/lFk/CSswg
duoGhWV35gOq17JFpT8ZB3pY+AZEQi6ELqzl+A/uDMCpaEQHxPWjzLx/f/1LnyDU5yQ5zPClG9bx
7mU4hFTY73um0ATkJllknpIelMN87L9JgBhjnflhHAU7jx9k5K1hRAnWVM3oE5HAx6dpF91D/ZQd
B92WGy2da5tnuZQkQJQdg1A+8UqTIzTE4B7Bu4IHz5AYsSWKtrZe1s1FlVE4j6mbPIG/wWuPzEQO
jdsWRD5xEWZtf8KbPdtqg12bknV/8c2sVcCq5Il14yemUGdNHMTPrmLtzXWTfd8Pk8hyCzLy60L3
ffLU+0qc5ZK8T6uOnJZyyqzBDT6HZqv9b2U2dlJIcXdic5EmT+hG/6H9OblEA3pEqwiCZtdns+Id
7PSPrCPXQEE5eUqM47txKiFPe4iKKO82lmttCpaDgDYJY2GCDflV3JIBSgYGvdCHudkUZF8bwrpr
8GgmMqJV9JRI7aD/FGVpXjVIhYP/ZGMWK2eYL0O/eUb0fEAaAP2sD0xO1TdSFFxHMXI1IkoPHTRl
yAt4o/1qKxu4NiPL9oHrC5phUsWzShbEzOJe+jBvQBU2blHovS8fEwIv+fuUqHTKwUDE9DnVTf2c
KD01F9ETJz+AV0U5sSfhZ/qyJPccXMu41wxEQEGvdsuNNV2bpOUXkgGSLgCui2fp++Udyv5feFvr
mzLaJQyGGVq+QArHzJFLxTNviiZWPc8+5F61xX23ZjmWH/CdFoEo8qdHlMnrf3Tvd1/hT7NdPOQh
sZNF4KGZTBII86haM33nQtWnxm+z511mb/cL8lHOPa2pfE7CIi/iblZJGyvVFafr31/ZWzth1Kde
ZyIg555H9OKWh3ScEU6YnBs3zhq33yI5X9kDO2METlSTlqWOHoGwDY+aR9VNxPp9d0wSLpN7Y/TM
TXAXk7332KPF4ic0ndsLim+NivMpVRsvCPqLWPfPFzEJLVvnXimcUXD2aFy3ze+VP1bVRYgMErKn
IcUx+J4TVxefwUk/lbcF60IBZenEifqTMODMOyVp4eUX4vh+dPQnNGzEXPgpuxVTBlQkqhUBZClz
HTif8aCNohTtlFE+ool2NrK7dTVo9Fnc1kl7iuQsoBxWoCEvNiF1EmAGu/BlcIEBueE5ICHGK1p6
Pwa5n5yRDRqTg9atrp91nhWgMhhzYppYoLZTxMorB31r/JHUr0iAVdUJ6BLUDtEayVBfF1OExpi0
mO5wle9eTRLK5DYN5vKFe8JzT6SO2uDM0EMWHkBRo9x7zrLkgWZo1L2AfRDC1Lgkh/86XeqP0KIX
dfG199oquiCx7eMyGE2afR578B39lFHnGxDeM4ng1uYoaZ6kW3nyYKblrQYdRHZgHfomj0yE6lU2
cqo/aIfiQcXDprlnUgcfW6z49NSC763RJ5rUmDU4Qcv8M++T2TkydN+aF1ZSVV5UQSUdTiBaSDpz
aHXV83PR+019k6BHpI+pSVG5g3Rear6rsBqCL8zT8wNTkEU6p1I3+SX1BJ1OJgqC+VwUeFjGRVHm
KTLrYCk8+hFtacynuXE+FBxcn2EXk8xocZ6jukbD/dLVcdvlk/k44m3knyUyz1GN/h09a3TM5ZSE
85GGJTqq+twL5IWnXjqcCznJqT9IKCpqDzA1Nfj3kw99jZOelfoRTtPAbjQlMOMqIGA5oD5uCpes
KnL52XDD/yrcHMDnyRP1f5x0M84E9vur08yec5fIYZ5/qD4U/f84u7IlOXFt+0VECCGEeAVyrHlw
lcsvRNnlFiBAgBACvv6u7Hsfzs3jrIpw9Et3h51kCmlrD2s4aBgLq2cD3r69KuWUe9gR4/I6FXb9
sKsaWZJ7MyjSU7G2InGCeW+SDWV3p63qu5R3XlltoNnpmmvgEeSUdeNYk6ScQ91lvA9pnOrZxsGu
iMr5iqFJHaQDNWxTLNEcX7u2LpcsAHCbvHPI9QE2Bw9ndcSl1JN07q12vzoymjGVGDOg/QPNdbUL
Vq80vzQp+484sDT1mrBswAqU0XLn/DHkKZiOEYqfCtUiHNSdl2eDbfETT8x4PwE5vhmSZZRNnLJB
T2nVcN5PGSwOi2EbTjAAAgJ+Qktk8Xj3ZoKTLOVqx/oe5NW2/S47fyR7UCthtMj7FdMcAn6ul7QF
KFOJ5J6LE8+gStjoroE6wUKG7h8fof1F1MQVR6hlrWWWg3D1oUB+Lo65WYtHFZXtkHSOD/SqgzsE
SRlsKcu0VQseL3uuZNoW+PNZKVgXNAngr+Y4uLJQt30DbzMyl/GELwSh9auhHttqMzXKqsMi6UK2
M9q6N6L31nIPeGjQ4Iw19XrdKa9lNFFWx8H3IQ79KVENU901yF/9k7f68PHBlm8LTAw9+GPUDalf
+0bOMgFWCm7RcWHH6ABzJ/QU8pKGTeJLOGlslIFjXBpY4J62vRebl7ocZp7m4DLHmSScmNTzHbPf
0Rj2xxff0vrVlb58AXMLQlKLO4l0FmBk9s+LXwcV+grtcpwrQ1/Rz6xXJBIQ576C+17Ov7gELt2W
Z6lYHlooZM+9eGShMm7DqQdZKVU5KJfHkd+I7PNL+dJteZZwNYoMsFyrgkdT+k0Dnl0JAyPe2qe/
+/izdItFkShYMcaPeQ2WHQwQxW3o+dNfrtFZumUqwTF+bYsn6L6Umck9thcWajaw1/4rp9EIOOv/
f9+bwPpAKVTFUz44f0dOFXe3BH+Z05+zuUlk4anGdPA4g5ryFFjr7cY4mNrUFqP8u4L+3BqHw/yq
I6oNHqeQdt0OZ8qPVHPvNev6lWX0hU3Ez4qteRp99E9X8RjQ0R2tN5bXbsztF72V01L/IRk6p3Yr
Tkqnulk8Lms3ZbR8AL8PV0NL1sTBQihxpNq0AcQmQET9y0ee51/Gp7D5suKRMNC98eIXC4KZNYC0
IcQtKUJLBlFznRbOfQWIuXDgz5nfGJTrUZZ+9NiEqrQbblwLs20hcRdMXWu/6lRdeldnB54EsMhq
KxHhwBfUQJoZdht7D5jDr3SQLj3g7MgvIvfzUejoUTYdZPeNCTydTcSsH38VUs5J4AzkEa6WOnrM
I1F2IOCsAA7D0jj8Ct5xoZlzTgLPiYgiJqV9dlNYb6AmQH+4ZdYPhoIYAZCm12dTGJVfsAAuvPZz
Qji4w7nOIUL87ELQUWwxTThAskngpfuVZaT48wE6J4ND2KePoymwzwLeFxDGZF1SusHs2AjyfwE1
u2x2HbnzuZz/8kedBQSyzEPVlqV9Xgptk2XBIYEWf5AUp8d+vg0udF/+iyZey4XVocaPalgN7bLh
phF9tM9pf1Ozvz2U4VkgoK4peQifrOfSB8hLhIE5+vN0u+K4ZJ//jgvR7ZwqLnnNwqi2/iPFDQNU
gOhS0i9JCfojjMUBKRLMPogFOu3yK5WDS488CwG6blvb9eX/PZIE6/sJPi1HRNV/n8gGUNUbH3R1
7PMvIuqFqHBuuSPDus0HGHI9a17S5biosjSbZsJY4IsHXDpHZ7kArCXE7OpqepaTWpdUVuEsj+sM
8+adh6nVVyJ6Fx5zzi+HGnwpK9GOz6QQ8qWPwu5tWYV3bNc2/mLIfGGpzt12fNRJ3NNL+BC7YJW3
dEXynlYenKM2n2+5C/HgnGju2m7mcwypPzIi//b6YseHZsqUi1+Cll+3HfjaY1d/JRfxZxhjRM69
d4gzw2ps2D+bxQ0O7h9BhGRw8ARZ4Na2Gp71Bfw0n9w0jeJdiICGdwr8QHCuJNC5IomYYd7d5z/+
QnQ/56bbBrCbMrcYoRRrcGgmc8NQ2kJkzS+vQEK8R8b6xRzv0jKfxQ7w6Tu/GhuKNroRKZX9tdRY
WRrS37LNU3S8bgbyldjXpX15Vi5oKEvMNcZgz4Ko/MGOffSWx/Fy4zkafpHLX3rEWdiAFhr1o8i6
Z2PL6pZYA3gA8eG/gERJfyVBdKkFfc5fLyekqhEk6J/XqH9ZwQRPOHgYN7QFYxMJ/jOL82ScsV3j
ag1vR1DaPt8XF+4TdhY/oObn9bpBN18NFNYuMChVa8ZB+8HwGlLZfeopzfj95w+7sDXOSe6933r5
GtXkSc9Nm1mfwkEW8GriewCGUQwrPRc+zgRctM+fdyHin/PeYViErg0acU+kLYHUrzy4a+PD/51R
mg7sceg8bgrq4N532qKfP/TPspwROafBG5pPZmjj+Rlzf9WSFJ22BejAsg1jZpJ4tKjPczmSIM4w
afDXa7hsavmGrhj1rmod62LKqryvlmizcDiDPUAaFbne59/uX0TwH8qK4CxHAet8bVQh40c7ydI8
i4B79Q1ko4voZjUhOg3ofjT+D/Ri+6jJXFdOa/6upgFf5DhVObJmRa3la+aqFhIOQILEWNaw0e/w
cSzda9nFnTRp63qYghk+tHAKCG0sgWCS2qHpceRNcBpV1zCV9A5lA2tRkvGhK9FtyxVB40SOhadD
qEDJidUZvKWX6du8KjTGcpmv/XNe1LXJNLEaarGV8nAgex9mlR/KqyHtnuQhKgcPTaCKxk/gxkI8
NwEu7KQu0orhREqAaG5wQFVL+3dHRN7h1I1Ll5F1pWxIqCAReaIL3tTGqihfoj0Ha5VuFUzsfLNR
ICYP+LJ5IVqVNRWn7oFG0UwhHgZ5HfOt8YXEBBHo0FU885MZ93NUqMB7NbySlUqbFuYhbWL7mo42
qcgUdg95C+xADL7BOAVXcwR10O+lAQQU1gG9Kvjei8ZC8T1fPEwks3ICPBTfNPegv4r2VIx+6NDD
4WjJ+sk18g5NXUlZBiGVhmbKsDFstj4nQb/DXU6NTAMOPdyDrsZ5MsnY2jmC0HDc+QzIBeEGvgFB
neS/P991F6LMufkPJx1z6DK0T4tQkIBCGCPt6AGhYp86OK5+sbcvZBDnbj+k4UtFYUf8REKoLCSM
1mMDX99BxV8c7Us/4+y2gaZdCOHcBS0LYODWfb143b1uluZaF3M17ysBj/XPF+zSTzm7dNSytKC6
AI7AZnS0N1JFvXecumDiXzzgj7caJJ/OwkDParaaEjYFGDFgqTwILqDWD5L46y7PH38DHnF69H/M
jAza0CokhGyJ8yo/Xaq2LpKuBO/yi9z30gNO//8/HiAc5jnMB0FaKfLeKDS/wv4v+YPsnN8Hv2DW
D/z07ccq36u8ddvVfqWKeWn1z14vC2ZWhD4E1yhe9KYRM/m2Fs5LopXWXxSKf0z4sPpn/QgKcwjj
IZKDZl+1CV8h+jIMh5Lpaz62V5BBevh8p/7xTOA5ZwnEKhXHdKqEbllBH9e5yRbd3+QF2cn4q2bt
n1crOEeG8TDiXA3QLBO23Pcruetsm60e23z+Cy59/Clb+Y9txKqCth4Hcdy1UC1DRx4GYSLXz6FT
5d9EJhacU/owGuiLNQ6AtreCPiwuX/7BPLv7onL686sOzkFh5dqRogPHHAYn5qY0YntCQsPGEp3D
IQnsV+LPfz5uwTnYS7XcoxOAo1tmQY/SFI3IFU6cf3WYg3OMl2gDlOcnqUnVFd67pPGA6QaDhvjn
L/nSlz8P3Z1pZ6g/QDgLmAqBJs2mgH3s/vMP//MZCM5JfaD5LCwkGLJE/nrHrHqG3edRdOHBhcHL
54+4tEnPjnM/hquGXTOswTrGYJEUtKY6sirSUTZUDWZFnz/m0jKdnWYXjnTN4Zizpaz8gKR8k7Tw
F/j8sy+s0jmCS2DsF8rC/e82JUTvoDm57QN+H6xf5d4XVukcwqV9AMTdQMEgM7K6hXm9/9KLgW4q
NdVfNckv/YzTKfyPcEF7VzVwQYKYVuQeoONkwGY+/YqTrv7nC3XhJZyT+ViJgaawkIIUdbPuGj3H
T0WdR39Hs8OE8v//gHLoQcrNCwSjqsf0N/oI1/bvduk5g48PsEjGQB3k0Ei/6QinTJSgv8UzeLqf
r82lN3x2jllf6SiWuG7ypbvmg79zil2ZSXxxki8t/dnFjNmQNwFYzrZDEbtEh9CSy6f4K0P0C4H6
HIUlp9Y0rgQXHquys0V3TRd0Gpu4vT5F6Wkcui9W6dIePTvGtqisixYcY+l73/JW8/cGmJJkRott
gy7n34mJBv8FzMppZEc40WzLMHjF3PbDq9wXacWFF3GOyoJeFgw1R7g4OkJUyhgUqyO/bL+4bC68
iHNM1ug3pXInRcs+Lt/iWd259VnF4sbmlYWjgX/4fLNeeA3nmCwOS6Zy7kA5hUPvbq6j3wGRP8a8
+Bibr3TJL/2Ss8MsORJqevolyIeugxiESlp8nPC3XcOz6m9zpHNkVlODVjFFMtyiMiwAdMLwBP5j
MhvqoNh8vliX3vjZyZ6L2ddo/7MtwEPrJrfyo4lUsf38wy+EjejsXNNc19hCJxH0NrpVTnzQpdrG
sXn+/OMvffez29mRaSxEgLChgcFIrITc7ex9yUG59I7PTjN0LXy6orWxhenGW1ia027l0EFIeK/v
YvJ3eiPB+cy/Q1IURzGiU1XUT2BfA7eGFEYU5PXzRbrwDs4n8o0rLMifkLgkY4MRb67FbgyGmzqq
vzITvPAazgfydHYtTKtO1q8tXQEuAnukI+3b51//0oefnTQ0fwF5MSvfEgtZDgkSmj+w33/32adn
/kdOsSrYmhO/g3ppSH7mPv3tIuOnn3/2pWU/O1dAROZlhTsNafuyA+36lfbQWYSfrfdFML0Q5c6V
1VU/RK1hJ+3h3r43IMOCWnqb1/Z2KvjfZUT87HydvBec0XD0YshespyFz7X/5Yzu0vc/O162pE4H
BUSBR2Kve7JsVz+H85ZfbWulvog/F47wfw3XvRE3ix6A4uwiKOo1WyE6lVLaH2Ivul+nv1O5D87H
6o6Ww2RapI5sUVEm+gk6mtFXH+4H//aw/6t7zIJz5A56ug0LDcQAExSD0a/Gb7jKqHHCbU211Pec
NN6jIE00QAXfTgskLhdISLlxnH+gz0u+jVFP8d+Ch9WGBqfeI1ZiHbcWgOURSnd1swU4FO+4g267
YaJoUhd29h/SxoDwwDKRvSyt0ddl1U5t4gow3oA/5cceNJ0HKCK08Ub7KON7BZYLq6GXryZQ59NI
CP09qDvgS0VAksGbY5VwYu21jhX5Tmmp966p9QHebqzfqTh034a4o7eiZ91Hi1/sZVB0LlxSa14F
D5KKIIfH55wHGQvl1P8ycWvlb0HbvEglJLiXBKMHQL2NAoQQtiHQFtlIPtndYGz0uAZt99xQ0tz0
LO6OZdvOV7YU/k+uMGXVpFZbCWeiIOkBIkwJZDy7hMoJKEwVaTQ3TdedUDndAu0BOfmSAMIKMRQC
lNa4AfSs+m5ra58kbaAUxpwSKa/DGiDDcl1LzNtjD4BeOuWZmvl0Kytoxm16IBZBsWgoW+/EwLC+
HiwfgF8L1fwsx2D8BWQzpuWqA0UilVMFHXCD9OYF3lNFl+SN4++ijdcr7jGa/4CT1qBuaAFGA9pO
U7iRDkuLgTsLjicQ6hHeghTDGJ99J/5C+21XYCCxBBBWzOp2HcZjQ9b6ANYkTXms5JWmHbMZH0s3
JZC5kXonG1OojTQGlqf4c5gQcEwv8ivQRKq9V01AYBNJ9At0DjEQXxiybzSR5oalvre04csQ9JIm
/SxHrCuv26yHv96SxC4Gv0PLoQfhEc25xABl2STCj6AE6HUUXm7+3N3oxYpd6ZtIYjTnIGZp+jB+
aCqNkoeoEW+pZZJVqQI0aHksF+0eF4svtvRRue7BJM/7G6HRsEnpXBZtBrkKC/neqMYUhpSL/NCc
QmQgojkAxWPRbOsB/6QYySgMDxiJ9oR6a5BgVfvMVNrSjIzz6B/ayQBzrVZW/fKg/ioTajp8Se3H
/jthOfsmcTSHBKpfwbEGAn7ez4JS8qRMEAQbi83HN2Siih3EOpbBxgyeuyt5DQJ8Hoj6tfDaqNrH
dmHf+yGc9yYc5AeUbHn3SNFjeaRR5Uxi6tqSXxrCNwCTQxRlTJbVE//0IsC/9jKSqej64dr42F3N
yrybIvL1byCt7Y81H+prAIHFzvEA33+QMM+kIxYoGapRPyBTKcKr+N8R9tqN7XEMGvYh+pOHy8DE
1YI5T+a3nc5T2Y/um6yG+l7Kif8cFS/l0S8nf2dlY23m+rEOUpCw0cnKYQiLZB3QoDWJTSz+8da+
thkD+K15qGFgD8Av/tIVBKLpLYJBuY0pnQ5kFu2Brdps0dgN4M5YFPnOQeopocO4ANTiT81TY1yY
lELl6LYDrsuPnTa1f18O46DgRtghDJRZqORQ3nas4f2V7LX9p6koWEgqmMMia2hlZRKMcrrz1biU
mczVsh4g/WMk7BBiN+zkAo5ykgOnfCz5iNUKNMS4Mq3Eyf6nKsfHviccQL6wHV9kOAJNVgn1bRIq
an92QmHvR3EjxS5aXL+f9SrKKi0Wv19TgphyA6D6uitotUjoe1MIGqcLfLx+GyC4f9I41vcWMOP7
Bgf7URRggCfKO20/V03qn1wjxBISFHKLMV6Nr4m99MwhwvvTmqXaAb1q9jm8ujJCYZn8gnsZXA64
YE5h1pwYGDc54trzGpz2TJcP7QlXtVTrYcA8ad6xaiDmBpMAwKQN7F/6rIDHaw99RIL2hmdbMv9W
pQvugEUfoZ7Txku0k5OYboUMHTwSTY/JIUZud0GR8xIKTUDVAPok2gWjRmwOEvpenDZQn3iCoeI0
JeVIzZC00B29jjWbDnyF5IUlZbNFi0gPWRyC2gCOLqtf23INu43rKAbqfWc871sZV8beBaMPSL9G
X5ukpAG9AuyKMc4A7x3dTS5NeFMjBHxbAO15s7j3doAtAlnPo84krJvre1dqesM4M4/gmINOgXlz
8awkC3bclf0brwb+gKsL8IvF96BOu8r5OQcxBryIqCEAv/yrAzAzeAjdgrKu1yoRtiLrMwVwifcI
RvnpUdKv2l+Me7g9o2WmPCV1foL4LyK4Q2sN43uMsL1HyuucHIwXOZBeoFrY11sBD5luqzEbrjNt
Jr+44RKQhqYmlIBv4QnE0jKabpQfoJVJwfQz+y4ear1FC754NScEld2zeFjKN+SY0N2rAXkPD6Ah
dtFjF3WY1yp5Qo/lNbY+LcIepyYy6lvLenqriqa+h+I2+2Yd1mHTloU//1ygy3YFTA4ECeI+6qyD
dE8/Nm8Su8f/1vsC30qDM/Mbffvht5fjZAPeA1cuumDkHCjbbZC6QL5dojq6AuBkwCujU5Fhgj/d
chosUaJJ1fi3IAT5MMvWNqTwnVewdMnl5D0uFXBBV4Na+A8TeuV3OrWYNXdQLv7g8dJ+j4sKpEoD
WPqSRjany3b2Ob0S3uy9wfcKx7HhNhyuBDwMHSSsJn099sR+dLJZaBqSDkNmpFIrSXOCcFhjPn8H
V+gepmXeQqsE8eA0NMe15qdY9xN3iebBo1tnXEZchypEkm34Ozwk7VNksOcWCUZCAk2O6uDhbjs4
zcx7GAINk7ocyI0qb8iYdmsoMt41oBcUUcy3XdyDiVIF+diiKoCSlB40bs84LnBVy5gEh7FkGHL6
QwssUmk5ZvToNYAULRvJf7scQQQpZG5uGhi7PkInSv+zSASLYIZ14BZEJW6u1gUA1aXERZS4QBqZ
rBF0kiFbSvkPqG/13RWbarw3Z8XipQBpghyfDLTmhKcQae8LlRCCGyyZbYlVRwhR7Q1CEjzYoDPS
wkHYK70YWmpxjUB+YyBTP2ZBZPBKfYz159sp5iCojfiKa7aSloun2i/7o5uH6QFKCSvJVgz2zA5G
v+ZFrRPrEo0ADqAh7KI2Kpx8lcZxV6V6Imx7Asn8CNXa3K6srK8xny1T1/BiBFDAY0sigwqkDt7z
3tufeEY64bMdq2RC97tIFVZVJbWZA5q1os3rzUDjnh7aiInDPM7LW1R3y6sOK59nsrJ9JnE5siLJ
KznUQKS1/RYr5101sY7nK44ICXjHvCAF7zGAuKNFiTipkHGqja0DgbWVHJdbMV9RGyxAX7X1R+cF
9N4AyX2EKia5nkXhH3tddUWKIFrdQB+hvo89F4BmR9Y+AI8f17PL64IlQW0QwKcQ0OO0heH3D1ny
GDRs0FbrdIIaD9AONEDQJAPDYkRQyQG0pvfkG8whtLcDilmyRDST/DYWfvEIp2b1ECHaWmi0ruih
E9Qwa5p3DESpxRfgtIS861KTi/yddpN943lfvwuiu9s+t7hCZU8QWEwNWf/tuIAhg2R8fe+Xvo3S
0veQKFpc5EeaE+B6SgJ+F+qK00YS3tD0d2JuVJ9MYV88UFWU95U8FTKwMcJVAD1D0aYsOE1xoHpR
h/t2ifImgcgYRvEtkswf/Vzxd9YO7lsISvdWAebyTqFO+tGAJ7nlAXj3kHRCblys+puzoNt70TIm
IPPFb2URqQcUyzKtbAz8mqTQGZiArU9hhMnBbfJWrDU+DQk69FtwQkB6eylrwEd0O80/UdAEQP8K
hZKiYV7+KqEG/U4noCj3PEAGDCZRVSKrMR0m+xZtHfyYila/CoOvqrtxOVQKLG21duDH5Qsw3jLU
bgvkyfgqZh2+2A5lIHg+3hVD7bb3+6q5FaGsnmQ96iUbUMCmaF7YJ0fhCATVDryzFtJYNvdFVpZj
eBOVcOpIl36ejqbRehtoyEGWA/xHwGHIs3JuVzjBdFCvH2B8MGew5/FfCvQvE1QO7qZwdC3TIcCc
RWNq+tytYOkIioB3mmpnXIz46yYgYH+hK0lvFw94D5Awen7PbIMoA0rnuoPpJHUb2xpzCw2MuYKP
YwhABYlhQWmDeHhQfYRDH3Zrc0OExaJrWZO9avv5JQd+6NDHQ5gtnYRsghdPN72CJ3VPdX9E1qJS
KHWtD4OAPh5cmNQPfyD5DlBOrHYeoYMANqzOetvaV8B7huvcR1UlOYkeWdeqXxzYszgtRr8/gFjG
j7rX7XEgenmleKfgRIr1CtiD/M5yKCyNgMWlaA1VmezaFpLwoNuTUto3iqwJ8EDbQYOKm3ytNwxA
mLce916VDbB9oFllijLVfT0eIS7b3qBjjO1mF+DDkqZFfNAhilrF9fwS5+GpgRzUWL8ZHMYrFhjr
o/sOw61GVXznEwdxshb8jzdecpL4yPfvZZ+LBJMkNE8IEYcFRjBQj1YAvUuOdlyaUyE4yirq6v0y
0ul7H/X2Q7vGIAWXTb5RHfYYAxk7yIDw6m5yzLPvQdX7QbWEVVBU53JvtW5QRs9RcIfTWcUJpahZ
mq4xD5KP9TVu5OCaL+F0GHF8niYmEZ4xUSuCrOzCFaOKGAxm4MihsWYy3A+eDXcol4iXLCBpaZLU
BSmDZ1UsXg8Ka0XKfev3vP0xMrSddtLzjJJI7lwUHVD+otrg0N+eMzFL8l1hSHEwOfRpoYRAq5+U
mBZX2jr5j6Ofkznx1HwNqmNs0KHssVORZ8ErzULQVECYaRw8FMs97kKmm9E10PCpGELEmtevzRzM
9T/W+aD+9kSjvjsVQ1VCbV/oPRtgYX4MWorDFpMT6bIqYpOj1S3wovqWS3bMtY9ahQ7Gz3/nHVXh
zkZNwVMB1uiwD8Db1JmnbdAeJXQ89h48B04Cq00JIf+pO2WTIXJtY4gtnmBqWaEsrVupyidgwIty
ggNCHnv/QKtwKjYl8xX26IjCI1kKVwYvoYcQwFqCuxHlKPBGOsqxTPlSVPy+oSNSL4ReGx4ZQpdB
iIZUYKZCjz4wrSL+Dt8ZlM0plh85F9Woi64glOPJe2QXccRxgfr62zQpYAkVnyNzpJxG/sFoHwmN
UK3VGRx4nHfD4WiBfhU0KOPdQMkQ7Z3wx+jIynUQ3yBUfIqVhaRPJbTcTm49Na52eANhBfIZGfE2
x66oYdQaOayd36D0zKPIAQzaxap9VWWuu5tYDO4RvthIziFS09HdKdD1e1OMzttCIUXJzC1qeSrX
AGk/p4zrDV8hgIrPAst+x5CzDMCIiNiD/B+2dxK0Rf24jEhx3mgdreK+GcL2ncYVjoNG3l6kZWGr
YtuAdU+QZiB83jasAbd69luHecfI6Q0UqOrpFcepKTaNIbza45whDV5MC9RXGfNJ7Vqn+f3SAVYK
nSCUobkrIbtQk+ZUb5S6zTceH2E5nfSdG2ECABcMOUMpJXR0zzC7NFnTqMn98PFWppTyQf+ia9H4
70EROHbFmqCAr2ceUEyivcM6ocQ7GMcAiVkGVKjw0i4IhP/Bb0rQtgaXWo1ip0GfzpBnzuTDNmOk
N7IRCBtA8vI6rQKK9HQc0AVIIPgpWp5YLmpIE0MMOeUged0aW3UvbDToT4kQgVnYwenHpSTiGaBK
kZYosHckL8m+1IofToRWtJitRKcoz/kwbeqplnd+7tXFpppb+WEg8QrP2HKeRXwEvxlMorYeNqgy
cAKFClGQTmA4pWYi8XUIcGuFVL+oikM+BiHI20gw/Y1bEQ1xOa5oOtC8H5/loNcPR6h8iZgbM8+E
9jogSm5HUfoPFYHfwtG2UJy0MoLkIbfA6S6TP8ONr4yBpURWGiQiCIOUtbjb8hlBJ8lVOKq0jmBX
VlSwKoGcArjd1ZVF6l3vhE8QRc2MviHqFJiJx2qOE7t2ttyYEEmpQdSGeBDGoveodcPbqQ/EQUJ7
AGED1YAvPI3qazBDanXloxrjJyo5iXieYNiAX5ZbnHzK5vCmJBVaDH4vNmQm8w/gaqv3fEY/NQbb
4nqFR1Ox/dfi3awhKsmm7vm1pUT/KqBQd+3PrbfuA/Sqf4lOoHSKkLvWUIbZxiyCm8ZgWY1TQENW
J8RDMXvFFltAKIbKFHj5AL1HmI2LWK/3DAK3Q5ZPOXotphbDdwhXsU1fFxyCwyXa4OC5GoOOaRR+
YwaRdRETARqATkfttWj1CtLbq3FBA0D09bT39CkDcYMy2xldjT0u8e527KsYsv3T6F2ZQgKSNUc1
ajSJePDcdnjHMbqbG0Sj6SFHKOe7YoTdXlNLe1pJXMpeF8GAZwTjygh0nxK3SuCDl6aIP2i+xvdi
aOtH5hhKWo7u4zA01fd85f4P27Uo8NHOR52M+285ol8BfI1cBjQ8+rBHTc5y47b+ZKI3GasFw4AR
eQLqkZeOgzOEXAHCR9AERF8RZ1zeeZCxeC4FxDAdm/MCWsOBdD99KWOaBshWvo1xaG4oi/JXGN4H
KXc1geGCIRgg5Cxvdzmst9KgoSClm1N/XZU60KkdA4RfG3gMaPKxSGZACB6icFFtCtRU2OEuk8i0
g1HncHQ1yss38O/Bnu5jHxRbv67oD4hkFK8W4hcypR6m4MlsULUx5YpdFGqQx9vVgqwzUbS+N2qp
CNQpMUXt0PUy4bSFGK1IG+g40GwVtdObEDIzy3UD5oqXDpgNDNC68/x6iyHK/MSJioYDDM2hCAH2
PvEOPRxz0StzJH5xoZqalxKEMvUG4VZvq/wO+hhzrZpbU0sOcjPmHa4uUfePwTLelVKL1BtCgOll
qdSvGWIoKbdQBiigaaazIkYNAVqL2lq7tqBHhr74RkfHHUi/yEkSC9kIyFEGXfGAWKnHzTqvlmzy
keplnyOfW3GNDxPibbCiklYbqA5E4XNofNkfcMlD3aL9H87OozlOZgvDv4gqYgPbScq2JY2DvKFs
+TM5Z379ffDdyG0xVLFTaUFPh9PhnDc0YZnN2enBY9PozM9NFlfjSYlHUg2RjsjqXOAhE5Npswxw
5prGR0TuzM+1Z3KnLm0nPVaOT0wAoy92vupm/hExQpszPJzTR2IMylt/qqbod51Mmr8vnJ6XMIk5
rf7htE39Q3X99g5hifIFTjiHbVqMvJetImq/toNV8+Jp2l8pxrWvoeclH+qJJO4wcGHkwq7G9AA3
6nwikTRoKI4po+OqHwNVaYx70pLhhzJHAoV014BUScaBpan8hcN0/akae1airYnvnqNx1iM14/4K
AMiecnKbD300XykMM/2s1Nw7d2XXOnes2x5eCkY4XFr18XeGcx0rz7Yox3Dy5N/Z8LnXlFabnBWf
I+fAa0t5yquM3F3V19SarLxs72t8SZz9iDqbQq29KI5ljO7EPo9z9an1o+Ip67Pom2FW+ge9wGtk
n+Au/RyweRRnBPghYTdc3NrrIEL2pvEb6Gxzxiaqj2NijI+iiEkyp46l3sxmXl88xdK+U/ybnvrW
heJY+nl8aLh8GNcZShXnoOxFQpowaxAfHBpDbW5QbqtD61BOo/2CqjnnGo4amMCEkd6V3KMNhxHi
BXgAxx9ysdcqu7ozfb29KpWRUoRJuT84xKEe9ddjanA0FOyIuzYr8Nf1FXO6g+xjmwcyU8q4qyyM
uVBXiX4bVGW+jAKtmV0Y17jIZ1y+XnAmtSC2mzp8NZtX7PUYpNF1auLNQMbIuqEwBF+iRJvnYxt1
RnoKlArdFcWGnHNFQYTXUQGtbs3JYQFtIJOX8bYcJ6jR4FXtnPoaJhrNFBorFft3eVimYc2V8Ddw
A9WtVW4giH8nE1pAhp2cYlJ4s7tCahk2RKnupGyTkqAxCTfRYwo6ppGB1H7Py5RalNGPL0lr8xi/
DHBYqN/LZGUzw4iCqbdOmFL95h186JX6m9k61+vl+6XZkDAUPABAkcaoNNXe8Jl7bbHvmlXz+CVs
gIRNQgln8qMBhScgRN/TNp5tl7icwM/a2WL80dvh8fJALfVCQlHUQZbUhY+vRpqHh9irv9qNuYX5
ziRLGIpRbcuwG1zUlTywH+l8xHCWNBRhAIKsrNoFIMs/HGRLJEnRAZKhVNYeRc+pH049OpAzGu3y
CC0sJZmDnCN1EeRQZfGuYQ9J3fRlRvZSg7zT2vb5chsLsyDTkMfQ96KmILLDybZ3tcoTQKTqCs13
6eNSZHeWhVJXSRaZ912zz1GJuQ0rUjbbfroUyqlKXV3TBuuk+uG1N3BxHDIS/pc/vjS9c5febEoM
ck3uyBAnj0zELndhwtRK863wxLQCx1waHCmK1QLwX92YAh9zN9nFfRfvjSz6fPnnLy0dKYpJelQD
ypKCo13jEWpyyQbk6Y7mroDOuL/cyFIP5AguYifJcsqXYe39KD3y0laibmRgyFTgWokyUQAAOOXd
+Lnt5tkdSmvb7MrU37TF7VgVMJ5m/kXsRdmBnEm3s8w2O14em4UJkMm+o1vbup9X///5DjvbjAwP
2/y+CHJv2xYkU3v7OjWLMeUciNOZVOUyRmOPw7uSrIqRLnVDiuBaK2wrgv461z8/deNwqKr4lwla
lSvTmvvKwokj0zG92tZqr+ywM68T3A30vWN7Xzy4K4gjFOzkK6O1sFplPmZsOk4UxrCePLNT/rNi
N3vVM3+TZqrJuvx7v6iDLgD9Mg+UO1Ktyu5n0llmdZ8uL6elHy/Fs841v8IugyPfTchFqRzJpDF/
bvu4FMeeMfIKT4mG0MI8MCa3f9DmQ3/b16XDuE79FssTvq7Ww6NfwGGwK2j2lz++sE3LPteh2wQT
RkPGqQSfsiNX0OxL8JhDyR+XW1hYnbJndd9Fk+ono3WqRH83GaR5OIfRi9/D2r5KlI1gYX1u/s15
Y4jc751AgbiYAiCiDFHueDytfX1pmKQwDqvCAlU5un820xlwntra1ybfOsf63O6bXx8mdkcqZnJO
vAa/QSNJKELYa2oUC3uQbGA9kk4M0OTi41l6P4blvZhvQgUP+1R9vDzJS+MjRS8WoO7oAKU8kSNN
DgBh+13socFHSWYNl7wQwbKNtdmprU1a1zjB4wSpWIX1LjA36WaYhi5FMJnpyHHAM55CwyGnjPy+
Glxj+/VpHW678EqTrawpgFIfNFEh3xW+8slzintVyT4FhvmrcLOD6kdk5LyVmFsYK9nNmp2NNGtd
ccL4WhhcU2CqT5OIz5cne+nrcw/fLFa/GbPZm8bh4THOYER8pjPykKdtX5cCOWoQCSrNgd+uVXF3
LFD9OtqBumKSurAbaVIg6zWgCWQjoHWkqXNCr/XZGNrPRWUcSZ59Twx75bx5Xy4I6zM5ovU8iHF2
o6FOISsXj1d9k56KUvvv/40V973RH5wp+mgQiFO6jdYgu0KlUUm+MLEcjlEkP9uOmrA2xvk2Pp3s
BxUKr5iQkYTo7lLGpSxkHwq/DQ/bZl46o51xVsutifBQbX72qJAeNGcrLUC2f0Ig2ioCSxinqOzi
nea0yd6xzCc/MLCxNdf0WJZCQzqrrawQ+YTI7AnXmM+iZBsEd7RmxLbw8X98m3y1wT7TmrWjG4v6
EO+Frt/I0JNNmgT+NlNT+/jhDvY5hDi5n3qANJtmVjZlynuLjLvXYtZYFuYuBFS/fe9WpZCOKBul
U2/MTC2g5WGVXjVlFgIy0G9t6mYrF6WFQ1SWvyAdbgN490zg98bXcr5Vz7kEjHYPwaB/3TZM88S/
2VhVSqSe26YAgQCIHblQ9ldGvNqDpeUjndGRkXalWU4145Q1nwZjGu71Kl/z+1n6uhS8XoMHymi2
fL3UjK/6WFV3nQIuYNvISOezOqoI06P0jSEqTnQ3lObCQ2t56pfLn184FWTVCzPqlYlyMknNyUW1
Eqntw2jhf4aa6U9UnnqMS4u1p/P7AwWM+u9J7ql0gqAzactPdOOQ+Y575G17vtyT95epLnsiJUnY
BDXlL07PxPnPBoa2H2IDRLP4LhRj5RB9/yqjy/oXjepPkyuUuZEujo860jNUK70PgNt8wOizqxuJ
fzOJNx1qnC1/DxmYF6x2hFJwdQJGtQ9H7GJ4624S/jV1WQljKLEBbLKmBDWJUp+5w/KwAiE/BMXn
y5OyNOXz/9/EtdPhkY4VAePVzLJoVDlBxWfTSpLwfbE5fr8U2J4/8gCt5jnHXvxItWif9s6p1sw7
O0g/udw0u/HBKcQd1KRNuTc8tv7uka75SIer4EQBB+RXVE7ghBjWeLw8XkvrS4p2r6t4cDnY6u18
HVCZpvwkYA7KUNxpQTmjlPQrwDbfLje2NDnSkY0tQmcrUVz9UtN22FkBp1RJgX3TxqXLKhlmCYEg
6brqV+Z2zr7T8p9wWY3Dpp8u62OALgowDnNK5HD7b6YDni5ywRpd/vj7Tzrdke7hpMbAuhqa8ho2
UX4VtVhQ23bsXQeF7q5dkufl8i//UHekwE6qsVRK1fHhlPTab2V2OUvD5FRac3omR0lWj0hIj2Zz
7J1m7wbGV3cqsMLT8xWtnYXJl8Uzuih2+xGCyO/5eNmDnwNrEsXhyrXn/WNFl/Uz8gEygmrp4SuE
ykNCRoWl8IGSzXnWh1jvxFIzUvzHbe+6eBqpv9uwvhmV9llVnIdwbPFvSPeTsupKvjRYUtBj8xFQ
E6rGn4im+VTxXe4+FRYSl9fbwsklq2kkuTmFYxObr/XkoW2HcB3ENTDMwUdhuflKI0tdkIK9UEcR
Ir1i/UxUYOh9lb0ithCthOPCtiXrZ+Q4fNRuqys/x4L7udVqe6VLn1wrD3aUrwF3Bd2+Ns21xNpC
X2RNDX8oqyDFq/LVi2EnKP0P5LzrbeMkK2rkKS7LMTSfV4HZXF8M9b4Bg7sSFks/XIp61TEdPcRR
6lU1CrQi51+NF9wm5yQTJMXfR1NYlpqiu53xGgQpOcAZZ422xcqOtfTT5/+/OcmzaBjHbuSnT2SQ
7QMwfddF8C2rw03UeN2WYrkVQrF1bIBfnVEzbkDNIlYHrH/baSTrZqBqZfiWq6S/ncAtuKCB/LO1
jQepLZ3aaeTi+mNW6iuE7uZHIrTiQx0IZ8XueiGhottS6A5dYE5D4MW/Xad54Bb0gN5Rd/iDRISx
FuLf5j1YQ/XQln65GwLre9m52xasLKUhxsxU+9ERP/06hDsRgdwIW9jwlze+hTUlk/ARRM3gsnbm
TyWPTGTTs24P+W3lcrj0cekUB+A9OWNemD+p3ncIvA0461Thyjtg6eNSIOvoBJZtlfu/xxiM7y4d
E/2rkTTB1baBkSK5cdVx9KbKxQkrzXbdYGmg7cPXbR+XItkIhIsNkBA/A4jAuz9W1Gk5TCtzOj/m
3rnYCCmMp2jCuxGW2M+a6souc+z/hDZAbDHSFx1vl+upEjfeNAGY7wd9W3DLwh1FjpRDJ/ThtcBs
B2SoP5U3VcUL9vKALZxusmgHcupGbqqK+G/OKYZhti8RoMz6/iHCGDZpilug7Su77MKFRjbHKJ2i
taK6b17zOPheQTZMsuaI6OyTS0J4LLuVZ8bCDVdW8bArw5/6Pm1eXSTUbivIFlf+JMDpKB0ojsuj
ttTGPJpvDgzFUklI2f1ANifbVe3MhPyuj9sOCxlVJtog9Iu2GI4akhM+/HTcRy//7IXIliFlirB7
a0Tn7ajFH7Xq1ERfNnwXMW3pjAARHAFFD/Pn2rC1Hz5Pi+rJLsq2WxmRd4eb70uHhE79UjULq3w0
ExUIddkVXfTBTRLU0iZ7RvFe7sa7d1VblaumUEPbAc+m4Nxndbd3ALrDAUAoJJjz1aAr1zLi78Yc
7Uirp/SHOHLayT97pdLsAcDfzRYhsQregizJLB6CuHQK6vdyt97dtWhOOixaPKL6Uk2HZ8fDtUDN
6+KIlc/sxJ6/onxB3VwbixevM9QbSCUbG53H+E2EpE3odUGo9c+jnVX7WVFaYGDQGvl9janiHlYM
EOD8lmrKikb+Ui/ntfOmQd9obdWv6v65b2c+Cg3mCVIHPqKGfeID37K1vY1NiZXz/rg8sAvLUq7A
5mXaVVlkh2cv9O1T6nvqLdi09ghRQdmSkWHupBPHC1PaSPX+OXWa6LqH0vYBO4q1jMzSmOl/jxkK
t4lTV07/rIb5K2KWf+ZIDFQJ1CZ55Ql1smbXCVyNDpdHbCnCpI2ihuIblr2TnqmQRTdmAInEKyr/
JrGoqUD6WGtnKcKkDUMlAU4drmieBZSWn34GB8creZCkOjggQMX6bR+o15lBxF3u2Ltnm63KpVl9
VILMm8zsnPdkf3mOoscwx7MKDHJfCdKPbkvm+XJjC+tOk/aPHNkBmxvI8NFzpuSgBgP616b3kjir
KM6l7khbhqenSeugW/QRiHiQ/fRVAPBAOC0Pcce+Bt2PMQSIjJkI6DimvzKI7x5PDKK8Z0TdUEeh
U5x7zRH7Hh7U4zSyRC6P2tLXpQ1CLcn2Q9TDzCpoig8Qz8JTgpTxGo5qacjmZt/sP7iFN+jaBeXz
qE3dbT8x5eVkZVd1reS7QbTPLi4rKxvPUlekXSGGJWBEuCM+e1bjfkknSJr7zsXo4HB5qBbCVJP2
hbELssjo4vzsQaJUr9GaqVFsGPW0ghaJNAucZWyRhzZfec4sLWhpW+jDzGtLPO3O8ZjX+R5HEOVn
aJjxr0yFm3G5T0tjJm0JXmiFqB7U5XNvdJG6b21US34GbjUM58sNLCwAuY7bikBA5CiSs58jhppm
7QgAEcLB7KKFxA+Mdy1YvUIsjJhc13XqtlOqNnGfRrVR9hxp5RVCNGTuAnR9L/dnYcDk6m5sqpQq
MyOhbNyKxzS12+7KDktr0zvQVuUCr+rDEdRQ1zrHgwkDEffK5IhZSb9WtF8aIinex8nvE0Bj0Rkk
S6Yd8sqBCk1aGhTFkCFUsrIZL037PHxv4t5HIR7pFct/dMopuU8dHWLQXMNH+QX5qCT/kmVIjl6e
koW4lO0OVIX0r1b1iFTUAUJVPVJs3q015rZ/N8ZkgA5Bp2vO9eXGluZf2gSwqMV0Kxf2p9TsLVIz
WOPqwB5WomVpduSQb8JaTIEfnVs7FAiCkDLMB+Few3hzVmZmabSkiHdcYxSFKcLzqNjOoUfnspzd
ykyL/Jjho56wYZyEK1d+W6RPVKP1gjO+C/p4PaLGEj8YDp5JK7P+7kTQgHTcmzHCVWnVh+cW7vtV
PUTNjYVGzMpZ8u5E8HXpqG9FWespF9gz7xTECvWutfap0VvBsSowlN02RvMUvQmSGLmW3mwG5Zl7
SldCLI4g42G37h8vf//dqaYTUqw7iJG1iRPy/U7ASKhN7caBKplTVi77+OflRt6NdBqZ5+dNJ5xS
m5za8qtzbTWRnR3ryS3bk6i7TMCEwx98/GjEitP91zoK3LyV+VmafemsH7OsaUeEHZ5mqbls7+tA
6GIxpWuJ9aX5l8IcKWQtjaiWnUsoYOouDnLD3CMF5YrbKRuilRN+qRdSuIupN2E6ls4TaBUj2Dtl
CsVzVHjAX56bpe9Lsd73WTUG9mQ/5eCGPsbV4JvYblcU/y9///08tXDlim/cAWJTse/4hI5QpF0V
rmePIXbyRanUOzCgrnuvI+HZfdPGcmy/mmrYGQ1OmUXTxjAYR987R65irhknL/T3nxpxh4xjnCTG
sz6LgTlqMN5qvLkPl3u79HVpT4hRkkszFECfzSgd9yXWGfeFte1Ny1BKm4GHt5VV977xzEMdbrwT
D9GDXsTZt8s/fmFBy8Xf0LR6EzFE/RkV1Kl+QA/Pi/ZpmGGZ59Tp6+VGFjacf2rAyWTlaJMYWG/D
1m6HQkUKqHyA/JrdagZaEtuakYJf+ORKCiAGn8KkVJNjbca59lWPXAi7yDyg09clrV9uqZozL/JO
YCh1kafMS4wGyzcnr+G7d+rMU7/cmaVVJe0BjcB6eRpb/7fnt6il2mZofcOn2lnza1r6vrQHoKoZ
K3WUhE+hyXmfhtZ3qANrT6KFVSVXgf2mSgO9MILncSARMxreIPYhGsP1sdHQ0Ns0QnLtF8QEdiVp
157JAXfZyQuq5rtZaUW0hQAqXLn+KzoPrZtWc59b9IXv4dFr3wWqL0cLZcnP27ogBXeeYkkUIlgD
tb0uDyE3o6OmrTmX/Mms/VOAoQPz7Lw5gkctx5kSn7JPKFFirdP2A0dWbSVh/IIWoR09+EGH2FDA
jQlxRNE4e9WfFR/yburUmymmQHNlJ7wp29SIC2RYeEd/BJJSKAe/rXgWOm3djukOjcGiwFuzs+Or
0CsNclV+NWBQb8x0WVR0LP27XQXQ8reN2ryk3/QrLsohDiLPf0LrZbhvEWW5Law1TfyFe4tcfMZb
ZxbN8P25vIrueyIOGEZ/GTtue3WSfdJmwZHL3VgKEmkHqfMidQPAEme/GKYeG1ZUQXalqVmAd/Nx
zV1mYe+VK9Itgsgaotj+Qz9m/mm2h069wNjVWlYeJl152dYXaTcxcy3UimSw4HS0KBq4CXevxug/
DqJYu7UuDNc/BegmnPw0sa1Pva9HD+qEWI8oM2df5uGap9nCWP1ThXa8qSjQZnr4E45+134zfZ4/
yDvbuwDRu8PlwVrYemXXCKfTyjGydOWRcno63rRxmZ7QBBZr+ImFJSx7RpQCKkUM7+uMBt14Ewbu
J3+WtkVTub2ri+60NbkqXCFvMVGh96phNWcRhHaLRl2GXI9uGj3bpFVGm3i8NCNFfG2bChYPmfNU
J6F6J5zOOQfWqtfZn8rYOxulXKmOu2wwqIi4j6Nup1N8Qn1haK7JriouYutm4nzQ9VlIWsSGSO9i
dkbrGs1bNBj3PRYXX0LXDGziykScu80M9H7FOFq+uc+LBDFE9F+F4xzNzB8b/5QNYXjrJ84Iadin
oH/HA6itbn13yO+CIKinnSU6NNWQMbIi4wHLU1UtDn3e9PkptL06QM7ITa0PvtMgoHR5RS7EliVd
Npyk8ksjtOMnT0e6aJePRtwgSGTg6Y6AFHr5l5tZWPiypIKXVR0lySJ84oVexNcoE2j9laKgRbPp
+7KcwqgkFD/DvEClLDGRvW1LLhtJBfxw5cqxtEHIWzaFGMsagvoJuyDrIfcSxL4d9UtuRmcASmuP
2IXZkFEGceIHaAGP3iOmEwnSgqgnfvdFXLgfqqIetiUZZHxBjXJkDUylevJyG9UbW7F+ZEqbb7s7
ybACr4lUZD6N+MnH9xvhzRh9MWtIrivfXwOWLi0mKdHjKQ2FWgw5nnwRuh9Ej1KpFaA5enkpLeyh
MqzAz0IjBEXlP2HxU4DvDJOpM77m6IlbJGQqQ/84jhgkvQwmDKdNyEzhyoiDngtGj4hhTKMZQqxe
luCKkPTgg7cFyD/CNfqAVH6Ao4OIEt+6jf+v2t+02n+XR20hPmTdGj1Wst7uffdRE8FnCofKva1p
/gfNNBJ8tfNAWwuReZLf2bEt4+8rIDBvxVYwkHoSjtXdoD9/M5oQqvoEKX7dSF7MpjtFFfWEbf2S
4l5tOq8YMZV/SusQ3Wf0yhERbcqbeqBWDn11za9qYU3LYi1lp9hT0usZOphYvDyMDQnyxwKI1rht
AchKLSicK5XRju6j6STYueSimoZdFgL63zRQ5rww3lzNUbREt7Ic8qe8hnPb+3jooD53XeuU9SIb
MsPlZpbGSbp2OMEgoKuY6VPrqvp1i3/KPZpwT9s+Pjf6pg8eSp2iQ73vyU9TKrftLEVMqeB629fl
lUuy01cQBH8yPS+8U7np3+RudN72cWmdIlSXaHpgV78R/kp/tSqaa1da7nD52PZ96Z7QYzlkhFSi
zi3sJwSXUD8179ww495zuYGFo08WbAnxGMrcqPI/18jQHxwbQ94/ViQ2StQrZ/jC2pFlWxCPbqLO
GrRH4aS1tmOMUJx1U+Pr5R4sfV46llRFRTRZUYLPpdaL+9yn1ti22DNt+/p8XL1ZmzH3mhGorHJ2
9Cq4cvIK3d9JeKv57YUN3JDiNy8qpOiTqXzyMAvA4NyMULjPDT0Kv1h4xbe7hnxhtRJoC5Mta7aM
QZUFSms7j2XlpM+cS99jywifJ3X8cXm0lhqQIjmeeCCy/PXH1kYrvMzwMESU1DyRE1kDuS4cRLJk
iwiDwMXtT0Ej0HH3MByOrKfhPkdu9aq0g3qH0KN7Kvp+jQD9LgqJwqsU4jESn7yxI+S24+FzmQAL
23loWD3EvXE7FcpuMpFXN9wJefqKG8ZKXC51Uwr8Ua9ieOhFd0bYNsNTprjrVedXS10SjG3c7iLI
PBi/bCxQyBBG0wLlHiZ1dxYaNFTfGhqoQ8Gvy6tiIUJl4KKeKqqG6qjxaMYIXJ7EmIv0KnGs+Mu2
70s7QDUOUx3HbfQZBfDQfmiVzCu/+YVid+m22ZAxirVmtGGP68pZLa073wqu4xjpPsHtC2owJ62S
CbEf5pTVth5Ju8LoV54oqtR6TEsMT1Bj0z9ogmDa9vU5et/sabonULYmgfcUO4NR8Pp0baV1jxl6
oFG2sQ1pJwhrTWVPVrhS4SJyElbe4jy65gL+PvlUuDLu0J8Kc+jI5D6AaLkdzeLexP479/NPPiS0
dIZQjvr00UJxhlqEv9Klhc1N1oJJB4EbVTSZj22S4TDYAJkRXTmebD1auy0uPIL+UYTBTAeD9l55
UsuqPmEIpeycnGduPDj1sVe8l4i63QrgbKk7UgYxR77c7OymegKz7H3EsyH+jYhu+ayoir4mn7M0
UTLw0Efs26tVsz3rvfaxLmPr+g8iyLfGHyNOBvfUFNjdsgLcg2veKl72adMSlzGIYjJrFY8f7dE3
CiBb1Ma17slK0OtdwfMu7GmadC9Ab36ofQydHvH+CKuTmElZR7V19JX87tL3pR2gx/dF8bNWf1SH
GsVxKAKTewWtsv19eYAWZl9WiilNZLArSnWPuRVMA5ZOPokPJ9bgPVSWEa8RqN5d0JYtn9Ypcgl4
SAXGTT5NP/zBevJ1dLad6aqdXaPcNTDQPCr/vE5pRjqj24qqlN5ZwSueLumz5Uw4ZfjiizIg24DH
zJYMDq1IZ7I5Vfh6BLX14oOaxCukxxIByznE3Q6XJ+XdSacBKSTLRGlL9PCTlwr43w3+VPqr6wXb
aCGWLZ/DSGVYY6JkFf5szEZeZPWnDDm0CeD9yp7y7q2FFqST2ME4HCtmJXoVABIMPPSa4FHR4tc8
QDsO91TtBh1xC9uW0FypCi8sMPlkVhPbwFBMEzd6bJ/9MIhuxnF2HOqF9wJnKHqdbKPYEvP0TopJ
LRdJDkYC6PkYqDV2sIj77JqsXQuWhemX9djw40gEAujpqxb55UePLLm5E21ebtlS+Plzs2+OfaGO
CLwkZfJK4UjDHhV/UuWUKXG5BUTD942/v98pY8AlLDFfqBUyDYGIfxd6Wa4M/rsbFl+XQrz2PAe3
vDB+ZRfXumODi2wFYwJq85PeDWtTsLCRyAewsAesUluBmHiPx5W2d8cp72N03oMSuHwcTJqJ6cFU
qL67EjJLky7FPKJmU4l5dPgaed5s+ec2ZXklePc3h02binwE53WTowLSRK9lX04FWeGmP7W+Aurk
8vcXJkY+aivbzewJL6AXnAGUG4sXEnAzPyu+OM6wVsdw39/f5dO2DRH9UpMhJs1Yubfz7mXqmLE1
uTjmBnwdrON+hF12p/Rr9dWFaZHB/mYB2F8TXLbGKv+C/QaALRekS7xx0ObBfBOLuBdY06hO8avR
WOeqjoqj50YnbPDW3o8LC1mWZCMLDApwyNNX09XxiMisr7ZbFV8T5OH2Gc5tp22TL8U8J/mQ9aOZ
vhiG9ZVNXr/DEwroST+NV5dbWNjgZbB/6RKRVcWh6+L8kh0ba6TY1yCmn2e56PG3JOfcZRGi8Jfb
W5p46ZBPAw1fQtycX3UjCxU025qbzkARfmXilz4vhbvO4YTNUy1ezEGLPvp5E5yVHE2LTT9eBvmb
FGWol3jGTehg+VrXmXvbeAnm6ds+Lx/vCYnmutDFTeoXX/Sal5XtB+7Kxxf2ERnQbxoZt8WCG/qO
aNduPccmI3kkO9b0wyELZ8efbb2QjnF/alu1boV10yP8dytwNyv2STKKTSLkli2LtrnlCBYAD9FX
tVbza2hPyafcd6LfSYNw5eUuLI3VvLrebB/w+rB30abgNVLLunxsRQIWwPNnzaedp0fGWvAttSOF
d92MGC+VYfZaq+oPkEbuF1cXZyPog6+XO7KwTan63x2pVCVo27wKXwMU9a5MgSK2p8IxbUUOljyL
17izC2GnSlEN1SLoq6BxXkShiVuBzya7huni/7StH1JYVznufDqSPi+6DRxnTLECRCEL66m2wqio
r5rry+28PyGgvP8er1pJEjPJXetlSvXgqu7ic6cCzskAQx4vt/D+SIGz/LsFD/8np1QqDXPuLs+5
U1OIKw5NAL95rZb45xD697kGUE5qI/eUolHy5AUwMjWx3HsYRyiq3pTfod/W7HhdIVrDme5X2adZ
sbk1o6esc68BiHwxa2tjV6WNQLV82wuxVb4R2pjf45iBYU3lNdNawuh9VDbeMPMsvgnTsOgyw0lH
cYNt8fRgFg0MyDzoURDpIyU29kHYayXmsFiz7AzchCcgKIxDYDfUOyMn1YeVnr4fZkLmBsRYFzr0
T3vAISfeozk8XeE2l+2n1P2lFK236QVArvzv/tYG1GItisXLAL8MxSzRKj+rSt2Uc2E4pc1CsXp2
ILPJXvtWn13G3SEU7fd6mgtAKwfoPDPvrUxpn2iVGP0MYWavWWHfZbU+HrLMYdhsKp4rW8VSgElb
Rd2oha0WXvxSajgj+E10tqJVi4SFj8s8gJJim+OEo3XjqRlOfw0wEFHgJn95b1hYRjKsXx9rCKo5
oyNM7SO31/Kq7OsSs2c7u9WttnVW7nwLsyCrwHUBSGl4+OhkjUqBTTl+um2mUpcYQ0y5LvdlaaSk
4PcNM5oiyFYvGMR2/QEr0KDAcc6ZnrZ9X4r92igi+GOV89J7kMcwjAyVvZKjr7RykXz/SSRkiL9A
N5D88ETiIzLrz2mfDdWPthuwXbPGIUXk2R5VfY8LK75V09RVw8ciyux2BW60NHpSpKu5oSijyS28
Nez4s+j6cLiKOi11V1ba+7d+IYP90Rjpwz5TrRvfxL65Nf3mXCbpU80F4RC5eX1SPAX/lctTtbSs
paBH1lVTp0mZhxLV1TAs7kM/ro4j+WklKTcJflrIuUubY4jlF7Qlrp32+CPlfb/XfEzeNnVBxv8n
mGNF7tQ5L0ZkqcesS8xjwB6Mkh0WnXWptSsHycK8/EMB8LoEx+ckf62H6YeX4m+n6mZ923SpfRgV
L30wGj9cSe0t7AIyHcAhp1ArwuQ0qYvgKsFH4yppwIYkWLSszPzCMralTaDgLZB2fWa94EdHYicJ
qvCW5wGSIJenZakL8iagmLGwcQJ/6d3p2Te176CMMGFTtz3IhD33680Fo6xQO8b+Q7xgt9AdWjXn
QWw5Kxm3pcGRYrzuce9Nh8l8+WOKLhAj27XNNgEyi1H4+6cP2JE6ZlTNQ0Np+OTWppd+8kovjlcS
a/OF9Z2jXMbhBxjKtvloiRfYYr9AMGPi2UXYTua3sNOPGMDqO9Rlxo0rSYpu/G7xvFW0/DVzNVxF
+8I0lE+ppnbxr8tLaWE2ZDR+rCIcpifF/xPdeZ5RgCh4DIhtv19G4juKVYepaMWLVSSiIeHpK/mh
6hVz4wDJGPw2g5oaOUb+qrJUcW3tk1+pbtkv20ZHCmSMIKYMN2ZxA/aq2I8e1AE3TteUdBYOCBl0
3zVqinp8y66X6hPOrA1WsEaPJW4+v1JrL/22rRdSOOt2F7Ui470Qd6G7KwdU2vDE0Q6Xv77UCyme
SzgpWm/Z1o2uFrdxVpUYQbQ40jsPbrkqs7nUiBTWJoq9iFTV9k1pFt5OjXAeAUH/y8P8aA9yf0UD
cGFflQHbqqgwih80+6aOxs8qEgY7bygf3KCxNoaDFM6eVqZxWnT2DWm63yMawLtArNHEFiJZhmrn
mO8OWVp7X9uJYmVYBo2BSNvYf748zQtjY0kPePbGNsDBz/uK4HvwiCEwwghW0yQ7UhPT4+U2lrow
Xw/enDspFqc5vst4bBc5tuZeIAb/qMH//HL5+0t9mFfXm+8jyht4hR7xcI7Mr3/mF83ZX1EbrtlY
LixTGZcdFjFKqg5lw9SfU2dp5yfunYGIyHQSmZ5ZH7RQdeOVZ/FSb6SwLkVPDp5i7oMow3KnD6ji
C8TkkY3bJG5rCRmdbdaGDpLTQRBOm+q9PltdaHa3hf3Hx6WQbtGpsEjW+N8C3UoOyGfDwE90y1n7
8UvDI12/TbOKCjV3rLsaN/CTKPX41imFf6CSvHYPW1qvUjjrgRmWeV3rDy2InZ3e1NoV+utrOmUL
HZBZMLVj4b7ijfoDHWiosHnZ9Kntqz7C/BAz7E0hISPVcz/S/BF5z5u8mPdUzOquJq0PcVi2p8Pl
JhZG6R+s+gT/yQ175Sum0t7HIgzg1TvVmpvZ0telmK5bJ/bc0FO+cuFWbqbcviNHYa3cVZemYP7/
mw3Dj71RHSdh3wC9LvZhDmc09Mxz9T/Orq05Tp3Z/iKqhBBCvM7F1ziecewke79QdpINQoAAIW6/
/qzJ9+IoZjg1bylXCo0u3Wp1r17LBx3FZYtzmta7ETSYOvvSIP6Srf+YnMiyUBa68G3InKuZU0oz
dBCGuM+Uxze6r9ACdjFygTPHhCsFwoQit963tpfltZV5c0VC8+X8yvzGDH0QaTPHgKVFvaaULEDL
dosLM37QFbHXCbh5hrzUV6Br+4eOaBzlCb8aI3LdDRmaoMFAs5tTKHiNfl/t67JdifuXjoJj68So
xJo+K3/GyqPAySIzEQ0t23tytbi6MISLaDciYPVYx+rnlOc+iNS6/jPeZk2xLfzLpKMgEeVc4xA0
iYRsUzQVtGUOSvog+YqbSewSNgdPfsafz2/ewkXoqpGWgJdDyyHjt2BTfiihSEbAS7FJ6+Sf2bus
mwdzcUw/KaM2bLOq/mGixAc9DNdfJ2XJsPG8MQGdfzfr7fnpLDgZF+HexEU+djN6JCjUqgDUwIN4
LhEBnf/6b8mxD0564DiBhOIaNDUJblkSoZ1fxuh0TLdNJDoJhxODxOkrJWkj9X2bTk17D8GSZMo2
WkXAj+wKASW+N97EZTGBEHvoSLxPVNjzFUNcmrzjRbKogOJVUCY/81yBwGiwhf0nmvN0xbCWPu84
EVDSsVory+5LSL+0O5uNrb9JPWouy/e48LpGA0FE/ILdi8gTFUCvrZ31s7HFoKLNrCZI5p7fxqWJ
OB7CkCgsA1qx+6YMx5uhiIadzC7Swgu5C7IDTEkmiuXsns/Fk2xpf4si5xq+buGXu/g6a1relSau
geXxQBjLcKCq66wUvnw6vzQLSRMXTsdmwUAZ3k8owiOzdDiV5owkyePUqycdB5Cv0LMsNlF9mcIm
1svxDZbTZm4n5f8K/YReAZIa3hRVdhEVJb7uxAWBP1dBG3P6azI2HT7HqUKH9WzrVt2cX7ClHTn9
/X1YkFfQJCop/WEz1vANFToyG/TAsJWwY+GqcUF1tjb1ROra/wGYLlqzCs/btZ4f7MJhKFbsemkI
x66RZkdtpRP+j64kGnmTOqLhtvZac0c9Wa0Y9+/z/4HrdJF1kQ77ANE3lMZH1bcgl7a6TvbY/UbX
G/S1+fof05d54X+bAjoO4R4QFk3ya1pByAgPArCgkBuk5NH5xqp2+FWOTKtdqrpofqF+7wX3oIXq
fASWPei9KZtaQPQaMATg8yjBIv20BcyqKIctaJizZEZRpG3TewuKaQ66UD2g8eU6pEk79VdGsIJf
DaYevCvfy3mwclhOZ/qDNXBBWRK3IJqaE3oPnWx+N0lcUejyye7Qzr73mlWc79Iwzj3QRQHjgNR3
vwDnB7sM6J6HeDPNCsyiW8gqifjAaFl/vcgAXHyWygQKJhEJ7mkS+tO1ipWR27oEo8NKaP/7Sx+t
mhNeooHawt/MJt/oaNCq2ZMhb+CEprIJRLALAsjCfbctHi7yRsWFHekV6XWWslsedi239wK5ay53
wVhkOahPdSbF1QWT57G7oRpIdAXFMHYUtqefQSUDmgwOSu/zX/9wH/F1Zx9hGABjRGP2VILobGNz
w/dJFv2LDorsqSpAln5+mA9dGIZx7J/Bv8C4GrAfdKf8R6oIiFEgC1zXK8XCDx0MBnA3cABfVBUS
/dSIZLg2afwzYaAengfy32UzcC50sPP6WTZZcpxSMsU3gpCA3XQDdCe35wdYmIGLq5uKJk8pRcdU
2mYesKfAhaqupXoTNSX5fn6MhW1wOXPBADeM0IDQLzKK2bxJ4kyGmz5cfbR8WLoD6aeTs5sU6ZRO
g/CHRP2jLa+8CPjGYqNUY8VdHE5R8t03Al1/t42MY77GTLZwiF0eXcMk67q6io6iIt3INlWT+cWP
yGck+GdgFKS3oaUZXblmljbq9Pd31zGKJBzZ7VG/IFVS7KTM0nsUyILtLMa1stjSEM6Nz09VW1KN
4xFNRuX/iGdNMiWvYxIN15cdBcfwpd9qHiAJc7TjQPW3koV9fExjHaw0sixNwbF4ygnUyMqcHAea
Td2NZLHJvhIxB+2+nhMxrdj90tY7dq9HwcPBCPUiE0HvWeV91R4aS0F13VxFQL6u+K+lYRzrZ7Lr
rSoCegSF+gyB8DRNfBJvRCs6vZO8Nz3y6304XQSo58LF4NGeMbxI/OJlSIo22lpbhPq+wB6ple2P
PwoTMMApOH93iEHX6Fc0KesX0Suv3AyRmVAm4DZ/SOYyu8sGmz/lRoaVQXcga72boTNrHXsfHw3h
QvMaTVCrVTI56rx8BlFWepsh3zXHpLgkBsLkTrv4bnJ0oNSg4cg/ClGqK/TQJbvB4iykKZNferqm
C3Zaq7+CBgzjOAJpyrLx66F6mhD13Ezj2BuzUR5DWyi6UzguOyVZ9nnKSis3OVQ+wzU0ycd+XLhY
O0xIzlGatkDFWND8TcAY/Ix6ME9dEq5jZo5zSGROQ1YF4DwHKccnZroq3JI4im+yoLdixaaWJuF4
CMLj2vdlFxx5CdPZNwC0NvsW9fQVP720PY5rKIFIKqCzhPbgAgTxKbotNiL0NqZVKZRKVL+rS74r
cEmszGfpWDs+Imnn3MRzm4KQ3gIOzyAJdCuUwQ0OOPsa8Hth0VzwnQ1nja5kNR8p8QO65yQM2LzF
+yEq1zj5Pg6GQWLm+Abe4Y0rfJOgMxxU1U8CpWngoFKJmAQRse388g7cczT+1Zo5y7a0C/tsB2Ed
IW+BqmV2F5ZJnX0D0VrcXV1yWwkXrSf42IY2wYG3zGuPbNR22BRUqDVM5tKyOh4jDRrSxnUbHxvT
Nt6uESkomtWYkos0LbGmjq8ARW2ce7JpX2hi+Z2dIC02N3p8O788C0fPBeoZVtYW/SnoFE6ZodsU
bxK9IV0DwrdQ8HS87IQLxy2g3GS1n6Xh0cxpFX1KdO39GkrfT+7DkZm1t8LSZBy/kDYg65kKjVFo
Nj6mEkxyE3hQr7vGXymWLu224xkgQ9kyw1J2bLqATntkostxw7PAX9mOj6MF4cLwbBKkkfLz9oUQ
09+YTCJRGnrZlgxhumuzvliJsRbm4SLyElCtVFnmYx5eI+mVlFPPb/PxRDN2/lx9HM8LF4rXtAH0
S4Ooe6GDae8hGI8kOujXQ4prbo7nY4aAcbiuOQOz9GUjOi8IyAdEeRKa9Ml6PvvOQEqyQd0NSRji
VzuZ1OCEQl/kyvSW1s+xetyhCRl8wo5D4UfTLhEq0LskSvll16jL1YuHDvSLCfjmeKnbLZZsutFj
kW573N8rQyxN4fT3d6EOt2XMGfzsC9h8/Tswj3qARwbBZVeoy5urdB4MGRurT0j5QwQHrba3ZYHC
GjS06V5E/OTw23HTQXBw5RW8QNspXMwe96D3FUWiRmjTeie+znzKXqwd0cTAm1ok0M8umztoNMjP
HXpTHuZO3tKMxM3ey1FO2oCCNd2L2i+2SFCpPe16/UxjgVwOHwDvLocWKVTgYeIGvOg9n69ABN2B
09TLZQRWYIrCtzdEUXADPH6QfR61UN0D6XOm/0FL49RA2TJHZ/Z1PVCZrMSrS5vo+CMVNUjMUdm/
DJ4XH0ENOGS3XuuNdCW9teCPXIVZXfVRkVc0PCpakKdpACZEZUY8IF+n/j+akAvjuPhBGRRpEpuq
fyEMmjkTNzdWQ20smEG7AQKqw3kXsXA/uDBCBWbIskPkfaR47fdXUplm2toUQevGn71w5YG0NBfH
EVlQpAL02qC+4nnl41Dw4FoxMCAbqnC3+mpYKycuTcdxQgSy3UExSXrUpg29RxIxE20UxArrazaK
Ya2ra+GMufhC0yEflsx99Wmoi2kLpnC778waM+jSxx0vBK7wceSFDY7aMnst66lr9yMS/sH+/JYv
fd8JPCgV6Wz8vn9JZoUycuKBodFT4SoT1tIeOCEHbcsuHSC79oIeqmC6ojxuB1A4i1F/nYO0McfL
puHYue2bWuepiI9IZpf3bTDIbwVrzcqJPZ3MD56jLvkrZwX4jMtaPYG0fdzoebg6kcxepbbvdiex
ySCQZMVhLayXCy+0aUBtPHX9ix476NmDjHrw8HrP0ssI9yBI9ee1BnogRkfQxjyxNOL/UsHR8B2P
c7bWY7A0Ace6pyStmBSZelJhUWxOohJXCSiAN102X4TYAmOpY9e0RnhvSrDrTJEuP08zeuUB29Lx
p7aj+t/zB2rBSbkQw6nuqqjVFvEZ9x+l9MsHg3LatgigjeSjf+ay+8NlgCVxT8PRYLtZNmhQkQnq
1d8MJCanayiAymkLKDEJ1/pcF1JTLvKlHAO/CLvEPtG2RYdoyIZtE4a/TlqmXNRy0+io3U2hvQGP
8o+L1tEFwjRThOYGWY1PQ5NRg7x4h+4mbgpldkbyadx6aeatsQsunT3XmQlfFHWdz8dU2KTYswhN
YWSiKdmlSKmvxFFLgzgebapBQE7IjAdt0iNNEAyfp6Itbut5Velg6ew5zizN6YSOrCT/ojlgp8MJ
eLepc7+4lwCxPcz+On/l0lycxApGAiNHhoSk6SCKCXDAjUaW6NabxZrs5sIIf6ErQ5lD9gWklSZv
s3HPI2hKopLqe9czdObtZXviwivxsC0i44fBkYRhCK5FHt6rMRq/pCZTV+cP8sJF6cIruaxHBV7m
FH6zUhDu8EiQjluAgci0hnNduGZcNmDQAPhCp9R/lRNauCEXUnJ5lVtfh9u+4S2aqkOSZADFlemF
2XB22rZ3jxwViAbsgaj/lkjw/wuG8Ln7moHASK1ElEur5oQvahyzJK5FcJ8Ail8MG+hiJ8EnSuIx
WvGgSwfMsflh4Epl9TAfSZRrtkvbgX4edCr5Tim2Riy0NA3H5oUmIxry0KmJduWw22h0OvHbViZZ
t7/sdDkmL4oszkht008ijwqIkAMxUW5H6ECt7MOCS3GJgm0P3VgZtcl9Q1kBSYZhN43C3ynknK68
cE24amGZXDgirYeyEwbZHz3W+XdCcPejc2vtQb6w0y4OMdddQthcj8feK8wWPT3t3gLe9Cg9++P8
LiyNcPr7O2to2tarKinRVpMDiC8AY9uqtmg/9SL5en6EpRVy7IFkWdiwKq9fDMzB7lQx82+aQTN4
Je+ydMM71qAg55AAPkGOLLftJx5EgLEP2o7eL9GD7w6xPcqFCo+guFfZxkRVKr91sW4g237ZBB1L
ocza1gPD+NHO8GcbkXTRN2V6sVKU/BjDycVfMEM03/RjkHhHyJnnFjT2BTH/sSw09iYdZhX+W05I
0u3tHE4IcYI68qIDihSe2IVtnvkI3hgIu/YJ0vBoGY36OutXZr7Alilc/j/mDTontB+ehpMAbBm3
fE/icK+hC9/EwS+tgBUSOePbmtgvReKv0Wst2LaLWeQqYmIyU3cspQcZEhEXWxL0ZN8ISjZjsMYD
vDSM83AoK+U1zWRQ1ta1bY60ZoW8TlPekj1AyFX8MHsIgVb2ecFOXCSjoDX4IlImXjvutZvwNKeo
T9ZCuIWL1kUtkkBnQUC96LXUQXKdFiiTAWVGsyfoJWVPkdHTt8bz+et5k1jwKi6KEcCNOY7LgRxV
5pOrNIRXHHKZXuXesAZt/s2j98EL1WUHLEdUzcs+Fkfh5dn0NeFZn/ubwKJIZ5Ahnxp1V0eVDf/h
WEZ1JZH/kLfEM439nBQSQLsN+iA9BSrRfB4TqDLKqqw3Eqms8VoA7uMXu6EtQki4AqoVfG0CheKo
8Ospe6MANKLOLaKx4eOVN4F/ayVHunQIHGdmct5AnLaanpKGQnCVyFyOu1pPMV95bC8N4DgrL4wH
U5KQ/cympgLBNfp/JN1ogA26tR71paPmXOxK9eOgTTQ+gZ75iyl4DHmsvN1LGu78GILBVbJam186
Z04wz7w5TahvotdW2fkaDRqozKb6Nu7WGFSXypcuGaGK0TcrILP4ZAL/v4HIm4QIAspOyIKDRjXf
ND17SKDBUo/8eWbN+CmMo3zfFmt0oQsuyCUrRKODCDxhxntwRgZG7dOEtFAYFKhvpy+JTbzxdaZ2
DWezNJqTybBeUxovatmr6pHXQ3S2Lbwk3su8PTRDfBEJAEfT4p8xh8L7qOsClBnSAk8XLb35prf9
/PMi3+MSBQ8DdJZF5bNXAuXS/VT0+4SiwNBX8rKCn4uhBMEYnUH+Fr4OEFxOtmJuuvoL4EGMrFTi
lnbBcQJtNUfUn2f46tPtZqKm2GRF0mwyD/XFQtg1qPaCL3BxlFoktSjmLj4meSyewWg16k2FKtlK
G+aCcbooSqsHfBYZl9cmMSEie+8nOLOCfWqDYnt+q5cm4Ji/LPKgz2Qpj6Dszt+mHjkqA362yy5k
F0MphfRTgHCmJ+ZTEDcmg7V2B17uYg1TsvDzXQAlMM1IsYKq81XVbfupm4S9aYxOv55fnIVT5MIn
IXppVdQV5n6waVijmTo1OznJEnp1EZr1gwqZovMjLUTgLmKyIRPaMAPhHdDkWWzR1zhtWBXuqcZg
kw9yPO6lZjPWdBuxql8ZdGnxTqfu3cMltpOIc4Tar2PW9uNzWwvg5QjJcA+cn9XCNUZOA78bAAkB
NQ58VK8xKyCxXg+fo0Tlm6pH2shofvC1ejo/0tL6OfZucqGLYvSTA3r4gflSal8W/ecE/GdbEaAi
OkOHaSzbhxl394rlLNimS2PYpEVPgF3CkGlIXkhcZZCanPQBhfg181/aICcMgCjPLKchzY+6betn
ocvseR6nNT7apa87pk+EHZDyoOmRwGEF+6aXXN13XRiq3flN+dh8Ihc0WegM7B8jY68cXQ+7XLQg
oG6gDW5q74EDsr+yER/PI3Khk1yhmcumUrxCtrv4BHfAP/0/ZNw/3ubIBUcyC3ndKhu7ewoBtO5O
QPH+jrUJLD/xbeRdnV+qpTmclvCdpejID1K0Udh7GpEsxRt7mBpvD4wSm1cyXkub4Rj7SV9viDpU
WJoUKZBm4v9KDmhSmeC5VzXD8bJ5nOb3bh6m7FUzJkn2lELb6JbGbf4Wt1au3OpLe+FYuWYjT/wo
So5QqWU92WqfAPe0SXNRCP82Y3m8Ztyn5+nfL6PIpR1MU0rQQJIUR+y+uUrj+MGKgyFo1/ntkglh
9bbv1PNlq+bYuYkFGFSAKT7SXKPvV9IRFyRYovNqZfOXFs4xdZ5NYwJmxgHNqUgyGB3fpLxubtCN
sVZEWTjALg5S+X4Eubi0OPI459cl6+mhleqyiwRE6H8eK1rEtkb7pjoqbQEbxnbodDgOHFp3hsZf
0UFxuGgnXFwj2kcY4GOdPbITqQYKktUuIiBUPP/1hVMlXCvPwd83pl4FXH/8wHsQgwBHc93k5k1M
uKT0VF2HVbuy50s74hh8oqKk9kVtX4ae6HzDR9xT9x1gldHKQ3tpNo6tg6utDboi6Y5a+nzDRkQq
AhQJU2CrvY5y8PVBLTA3dE2KYSFVFrlwxwaEHmkuW3MvW2TJJoZuD2sTcyMpBSIR7+Opkck+raZi
D/YbvQWwb40NanFs+ucJlG0GKoGykUfui8NJ4DvxdL5l0L3Y8TJvQVc4P4KCUW+h4ZLvvKbuV263
pVV2fAPIhFmZTCI7Mso/qTbzt7wQz5ogrSV9tLqPUwJQKYKd80d0caKOqzBVh0YR8Ps9qnwiAPwV
RZVcD3FVq9cGMOr+vpxB+r+vQ4oWSloSboZralULAdosIo1dMZWl3+FiKYGc7HIw6BgcWTldj1bn
O0X9/xLP7qcoOjAGWNkEKiiQIwBGFhXxitl8HLMC2fbnRlO03MVknrKjHiA7MMzPpYhQ5wZ14++r
MvHK3fmVXriQXarDJoo7wRSK+B1Q24eMt831VCDcx/VZ/RzTrNmfH2fB97t8h8lkNWn8tn9tQjQT
lgTqVekQfgIvpb+yVwuexoVVQodYgEC5qR9N2JFi1w0i+dbx0ns7P4Glzzt+htc5LzjJm3uV6iZU
oPFDx/WmDA0qjlfnh1gwMhdXyYCmHK1nk4OuawYmDLs1KRgkxFQ1O0/b7az0AUynawqfS1viOhOe
GQrOpfaehBkEzUjgVcGtiKew+9Za0Qcrr++PH0WRy4bYpC3xIZJWHnnQ3iYKkFfd/0CIcW/zId38
9h4+sfv2FNacX8elM+04D2lEVYq5rR5piWI9uVXowVBg+0ZnMhTNIHMjI7BkgH5krd1sYYouwjFB
drqf8BJ7SXjwjYog+kfUAVJWVssN7OgOeppfxjBEHrgaL411XMAjiVOWcsDpjpCIaNk1qQtTXvnt
zL6fX8UFF+TSJjIG1Xm/adSLaUFsZHxk1j0y3iQhYsOO3IWVWJPyWDAt7gQk0zRKVVayOKL/oXiG
igA/VlX88/w0lj7uBCCyrXhfcZo/KjQfIlBrUhpdzXTs8t35ARbMiJ8G/uOxoaDRONLimHhJBo3G
pizyR90i3QtQcJwSfpH0Ao+48+5QRkSG+Fgmm0eQg5E4cWQzgarsPvTAU31+Ngt58og7XoFy2gH7
3un7YQBbpo6h6S4Bht5KMnwGJKXCOweo6aEkKESyLr/W3XOn2wevv6wQH7kMi97k0a7K2+jfIIaS
+CxVdl2jSrjiG5Z2y/ENJmwFepWq8iVlI7q+mjnY2aYNH3yW6tfzS7jgDVwYJAgfDNINyjtwaDht
ZdK9mXzclQipadreDm3kA4ZZIgGF4ur5ERfOuIuLLHORTSHIfv/lScbMLWcQ1dupqRyGr+cHWFi1
8OQj3p1xOkBkR6shAa+sBO0Ujer5aGKLcAvdoGtue2ndHDcAyp2gZ1BtPKQj9HVBrX+YMgOoH+hh
UQac/2M0faRd+rOY2a/LpnWa7rtpxT5v5Vin6q3xu2E/BxzoFUMRykeDtxI4L03K8Q4pQS/9SBkY
eTup0WwgrgDr6jYSLJB4YfODrcm136mn/vSKPD+rJRP+m5MRwFXmt9PPMmnSR3Dyp9uSZPo69YBU
L+tO7qAoi7aGekiuvaGkW2OAnE5M/E8EjPaKW1w6k44fSVRDApmX0yvosPRLMpTYPBZV1+fnuHQg
nfdICiYiENaW2RvaCewVEu7VninZbSoKg75sCMdThEUTVTmItd4yxKnS75PrLgLHmhmTeuVsLEzC
xReCGmYgIxqzDgK0gdfEltNdiY7GTdeBlu78JBZCShdcaNIg6rM6jQ4aGiZohqh+I8DRzIQXsoaG
sAnZ/mI/5OIMh9AEkNWh2ZtBB++eFE39OafQajg/l4UT5UIMBzTv++jQaw8MSikFGH4L3+ChmyUX
JkZcQCEUMOsY2e3oYAL+aZiTB0FztLae1knM4e0Yksf/h5ku7f5pmu+cD49mXbBmqA/EB1q+PF3h
HL0eG++kNHDZijkRg+3BHDmNXnfQTaFvLRJjZBOCF+6/859fmoFj4lNWeV6oUnNQBolo5Nj7B6rD
5xFnbiUGXTq+jpkngC6CXpuIAx1H+EsbPXNi3krw124ngDV+v4jGU7rn/ISWTphj8kAvdoAK6fm1
84hQ96ToR1SMUj1F2UpssLBkLoqdlkghdkld/i82QOS+gzzUtO+aNVbFhSm4mHUTQYI6DXV8ADTd
B/1fIG5B1kpW3MnSz3figKEMhhLcNuWh5EUpr0uvhoHYE3X4UxgU5UWM7Txy0ZK4CiuEv9V0mKLg
W5LRYYteqMsKTpFL1ChIM+YpN9OhyfOflkNbAHCMNRdyilU+yNi7NI2Q/+Wq9abpkIC5545EQGGm
ZcEPU2r1NrCrT9ylbXYt2wydDVU8HoyvvXhDxjj4T5mKruTflj7vWLZQKlTe0Ku3kY2vuaLtrh4R
Npy3stNh+WiNHKM2zGZcItY7mBj3UUNUuQG8V39KtSDbk9ZWK5J+JTJeOrCORSexaoaxZt3BBnN/
x2YKrE0wqjsvJRexnkNN4hT5vfPjqsNZCk07YIjKzBswmOhyowbfjl/AVajr5/OrtjATl4AxmSGM
UMYSVAEedkJIlEw3HVUA2VOvejs/xsK2u8jFpE7Q1ohWtwONe/1JD6N57RpxGbfQXyLGaH1qtY88
1kHP4HBsBD+MEqZ9/qcvGJ4LVGx0noOMq+gPzUl+qqHonytPt2kGeb9NPqdrEImlbTgt3bvdPj1S
GFXCHpok/DVASHXD+u47kjtrmKqliTiWnQE8Ck6SKX0bC5gDIBGQe66DJ5JTea+DaKWGubTTjoGX
YKqSgKg2h3Lub4iP3vlQrkkkLH3bsW9Wt/4gvB7fLgaK7DjKH2hoWUvzLoQE1LFoNWdzDt6u8sfp
lzMZ3uUlvfYU+/R7oFn03xuQSq6cqoWpuKDBZPALfyhVg5DTNDt6erQlcfHP+SO79PHTDN8dJV6C
iCwCK+N943vDNZmH8Evcglz9sq87VzUFbty2cdkcdOtDV9Do0QfLBCQaVtK6S7/+dH7f/Xo11lkL
3bX6XwFfep+23vwUdKutVwvPZhf7R+AY8qwa6n91pwaQ/UInhPvtPvbHqeZXllZRdy9IP3VXSc+L
cDjxRoM/bBOIqEsu2h9gz/+cIctAD113DX1FC3CySauE77r8Mn5YjtLNn1+Xng5GLmT4OKE9q0R7
lIdsSm1all8UzHK3iJwJZqagaPzXHDyu5EDyIfg0z7irXs4fsKUtOh2MdwcgGBLFA9uqH3XqA+QE
YZErw5/L0X7JBzC0KHS67iSRz9PYXOa0XFZKC0p38KcI9QN4u2DTgJvhCu/NtTzu0oF2XKKyYZ5Z
w6JHmvUe2yLpCaVWBhKGm/PrtRD2uChKDQZZknl19ChKgFJsWjz9jmyR3kr25dx9uRwG8bua+W5r
wFnTdxDDnu9JHd80EeBncbXKDbqwTi6akkOSA6+kmj+aOkjUg/V9G6LmTYKLBKF45KIpQcxbSJlb
aBebtNsnAIe+4UKp1x55CxfsX3BKScCo2c32Bxpum00jI7VVp/ggZ4JCWaHNLnPALpiSZGAGLKde
PlpDVPagLY+L/Zj0Mt+fP1BLEzmFKO92eZg5eNbbWR0ACUN34ukStwEYpKYIIIAgIrfnh1nab8fO
NfOy0TOQki6hHRM9pMh/2StaFoW87JIlTsRTmpRryE7JR6hEwfCsDWOym30ylSsLtTQDx7JLYxlJ
BCkOMtX81jA//RpmebSGIj/FNR+8Z1yFZ4JKmB90SE6TIZL+PxpChfaXbMfa3GRhAe6gYbZRcjMH
bPAeZJ17/44aRnNVgsP3Wzr0aGOEjlTT1yhH+CTYDTL157sJHUn4t+JM7qe+Q9/XjFyytwXRpLYP
aPMo6uskK2UN0Z0piLe9x4vqIZSC4QaplTDZI0WCWVwRpnv/oQyjnH9nwe+ylIirGP8LiZMmfgSu
sEWSQIm6vgG7X6WuGpMn5ghzGMSOzj5TvzSWELGPicFbj+RInyZvXl76Yg3YsnSUnaCOFZ2IZx2r
A4Wgx3PTntCztXpmo9EvQ9Sv3FgLaI6/NKxbkGtHuS+9H11d+HtiaLJrx+5LCNXpTYZ8wxZoVLMd
vSnexnG1o+guXLmMTzb59xn5S9t6AIs9+jwwQV2p8H8BN8ifejQ2rSavPl7Dv6Sty0x04OyMsrc0
5E9+V4gt2Gihkpnr+ErWYq2AtjTM6e/vvE5s8opVA9Yw8lpw9Z9AT740Gy65v9NpuVY3WRrGcW58
tG2fUT3et73Nt3GmP0WKoeIIta+SsRXP8/GV/Jc4dSGQgQd1XfJjjpOb2POaTTcE26LtPqPpDa+W
eI2Dfmn7HRc3ANg+MSQzH0E6H4s96DJq9SgaOagjiNJlctnV+ZdOtemyFNqZ/YAuaTFu6yQdIc1J
vl1yEYBN+8+dH30DQk5Pqrd50kG5pX1efg61FT8v+7zrA+qRlVFC5csERu36TsQD9fe29vIVVpQP
b4GQu0ERHW2WJCAQvDUzf0o6cJOFZZ2vnKSFj7tBUQSm56EpS/UdQfebDaHEUIBj4cKPO08FQy0D
mwYp75qizbcGErsbyJ2vZMiWfvnJNt7ZM4RbwU0LjsvbYQarXuIzsYP641paZunrjreYCtLCyji/
1yZJd9CdmTfDwJ7On5gPrSoEqemfP10xW8GmeYPO5PqQjOjkK5ATAJNbfOHCn2b1bm280gfycPDp
L5P2Pf00VTKktzHaUOe1e+FDNweVEOfQD0hGFkIN/J5AywCqsN5W1vaLVP63ys9WHh4Ly+QmMbiA
8kJjGn4/aZDmCDBAmSFtrv2TVNn5jVjYZbe3UTbzJMcQ6hIlINLs1XSgG92XWRpVKzu9NIBzSHko
sbO8635AjDHSe1lW1XSD7tTxQt/gHFNV9j2WidN7MwPZLYdhAgXwakpv6dc75zSPrB3Aba6/zyDz
6zvAlFuRdytrv7C7bvTMEDb1YBAQt7Tp3tISOpUiYU9hiczw+c1dGoD+aQQ0KBGVs5ZDVxV3opbD
d1VCtygMzdtlAzj3ii6reKwKWtwBkJjuia+ebQnaGIhbXJKqgp9wjCz1ZdZ1JC3upsHzd6QFKroE
0eP5X//x5oZuexFNcloCwFbeiQT9ZA0HRK4bQKN3/usfL37odhXJDtUSrXL6S08nDp08PIgw9r62
g5+v/P6lEVzTsmmv5ybK7szYZc+QSYMCU0v62P4fZ1e2JCeubb+ICCGEEK+QU2VNdg22yy+E3bbF
JIQAIcTX34XvS9+8J10n/OZ2uDNJoS3tYQ3ZwNzffslFfAGZjU5kOxdwGdz0tuFBg4bdgjiA9dY7
cXDtPWy/719nNe8LjFYT1pxdilbt6IFMX7Fp//warn349vf/+nAIAS9h6BZ91nBF2jNUwvnolm9/
/vBrb+AiOfTErcGovDxbij6jkBhGshlEjKWDXtufv+La81/EsBZTZyDHixADASvTof/V9/F74uPX
nv8ifmkUdwbtTJgJbQ6Y1KJQtCqZ8rl+z2Xl2jdcBDCJ0F3mXY0EaNafaMhfKLdQQ4kADPvz+lz5
gstWrzdoJnaTNWdfdw3EGjBs5tBCzWqNnfrnr7jyCi77vQqdRQAn6/5s1Ayh1W2eDdJ/95effhHF
FURwfe+T6kxo/+H36i8MVrx/9+gX0auMYMtM4vZMvDtwYLnzsDTinRzr2tJvf/+v0LLl2lviO3W2
DAA520xxVtQQoA2D+a+mOHF8qYMunBlDF0bteRxg9wBo+GM/o2T9u8W5iF61KmUjPfdnmiZJVkS2
3a38PSzstcWh/3dxxqIJmlZicWC8MeDuxe0uVXwXbQfQnx//2jdcBO+Y1g4tiEnh+J+/SMfYYbsa
F/Ju8nPtCy5id/RqBTRkgXxQibKL8hfCXLGbCohr/PkXXAmsS4qO1LTvpdP92YYbMT7p493QLq9/
/vArT3/JwwHzuU+A7sbyeBzLQkifryPwm7N516L02vNfhC6H/L/SQaPOjdBHK7t4124yvH/3/Beh
Kwsxu0Dg9dLafucWIbW104btdvzzF1x7+m3h/hW+sBm161Qac+adtjj3iXgdFBdf/vzp15Z/+9Z/
fbqpAJYdpqA820Uc6HboNKQ71u9v/2uPfxG9QlgYWxfb+4V/E9I3RBjOn1Hxd9b/2udfBLCrLXgo
PMXnO/0PJmE07/27fYFrq3MRuxVkuoDAm7qz9PMX1pBfTQSToy6CvO+fl//a01/ELgXAMg7qFvdu
Y852gik6WDrJ7q8+/JI0Y6mD2dTM6jOLANrNJOvM/Dmqu4C+11W+8viXDJlihkOetTiaI9cHecIT
+XGZUF7/+fmvrP4lP0Y2UAaF4qE6qxgU0A3Z/Tu+UBA8/d0XXMQuSSGLAOvZ/sxD5IUaG+nMenEf
Uv3e7tw+6f91paGLvf20f4WXwzh9MaGszj4FvPK3Ajwgr+MhxTHd2nclqK+t1PZ+/vU1I58ImEMo
MZwWDiON6QuDQnsUQOftzyu1HZX/6XdcRHGllZ5w9KizH82ddbQ5k+0m8yQddjUUzCABr9X8l/v2
IqQ1aIZoAQm8Fjk/m9CtqDPe9Xm+tlQXIa0rO0V1QPFLtlLVTsM935ykC979VS2MYvjiXVhMqozj
3dkFfb//fRmkmC39+T1cCbhL5otZTAu5u7Q5swTcIfhsw+sU5fzfffhFF9QmcY0qzLRnQXi0QStT
aFt276Elriz8JcOlgGlr3Flw9Uw0V78XXmJYBsjme/pf19bmIpptkTJX+kbD5Qd5ItS5zQm09eHv
NuWl5LfqADtNuWjOBUleJGCzeamXv/KghAjx9pP+Fb9mhfVKucjubAsQmrTRHwoidSbL99bm2uJf
xK9xDEBNqMieMQdGgt4P6P6MUBQPqTJ/d5XFF1FLfLmmDXIULP8mNLllQgl+yN9tzYuoxZC/ajzm
ezDW9Tr/fSbgHvv0dx9+EbGy7+HPULTdeVNA+/1qQ/5u8nxl5S8pKACgdQBaUXOmISRHVbX4nY+m
56mpouzPj3/ljrlkoKhZofVJAbktJPQpQUFQB9rI4Eks8d1k3gUVXwmvS+pJEW/8NMi+nG0N/Cdc
15rXpHvX/Tz8347bf7hjLtknwgEVNHUoM6CHpL/Ctd30zxb35ie7sjDY01k0P+Qo6+5AFzaexqmy
dZGtfBVgMcJfhrT7WYTTwvd06dsygzhkv68s1iar4cBaHahLGwph+bLCaFq2VD2GcHXrz9qZvjkJ
CeMJ8OAc9UzuKzyxUJ+VH7qlgbCcX2zWdHjEgxuKie6ALdss2AirygNLZP2gKwLCK/Qo1v4AcX56
Dy1ldU8Hbc4jpt/u1iHPvnENtNtzVQb1HtZa/RvKz/kL0WW5Qq5wDb9BWKH8mFASPUJeJ9z5lEZP
vtTQr46K6lnOHTnZSCl8G4wgcjdb8Nu6OiBZ0Ff1F8ba+ERFoCCLVUz2AGDlStDmLdhL6F1yEt3s
DrOO1U+u4OcBcRsxHyGDUNPcQJzmF+SMvct5DP/bfZEu44Nt6LZiZUE2BaGO/Rg1E/cpEKJ9lqaD
6W50vC5fuZT2Mwoh/tGGKT/4mNk9HI7xDqClMb0YaFtFmehgwLCXfCuA4cv90acwcN0Mijfqs1qh
XLJC4aJNOx5lgEe4F1l28kBptE4wuIa+fVlg5lGIMVh2Jtkodk1F50xGeO+QXq/g68arW7pBEDIS
dQnDYHawB2IMfF02+d2PsifMZxDn7w+Krv7rMDLMhZ1tKiSAfEaIphNOx7EfQ7hvSihUEjjNouYq
lulR917ccIoSTE1pRHdNAnPd47gI9sq4g1qz5JB1ggFPwkAKsXV7MqlmXzRUStZMzkvIDtCUsJ9T
rEJ4QnEOludM/Aj2XtvHmQjKUNxC02p8bWwavKGulDsBo2Z928GEb+dgCPWmxin8KcNwkWcD0Z1u
12oDpdVIQ3X+roUl2ZCRUaxPdRyk0JJtu/i08KD50Rhj3+wKgmBhHTgktl+6favb4GDJCBdQu4pX
bTf1GBKGyCuci9tTMM3YqrZeAWxYRePDM7hu4n70hEFJf8VI6gMcB/hwI1sZ+hP0HYufOgi3uVQ6
FdGOGjHqI09wWFRLCjy6MLW7T1L0ifJBF+LBkAnPEsC0Wme174HL8UMCSyHaYOSS+zUtP4yKhXM2
TnSCwRSZk3+6lWI5vSlHtotKZ0hWTL7pb0gVAsqT0qm452CvNpla5UozCibotDc9TMZ3zLt4OY0h
ZMT2dVyI7j5grq9hKVshtoHmCf0ZvAny2lauGve0wXGQwxEPf65aYC6rUFiKxzAI3icymlJ9rL1U
xVtY2y7KzUAKlqNJqMeT4iP4OmzZNE6hr/0MqRhQ+tO5QOO2QmrIMtLUovsO26m+ygWq1qHJpwpK
N6cw6YvyXvVgNyD1nQYYYRRxJJ9g3UrGXDYDRMPsEEK7TaHOVRvZ9Le/ybikGZ1jl+wTqOd3+xR+
6sMRVHOshYgHUBmKIiHyKFZYNB8dCCc6W2GsdIxqEHIzDgHw02qKrj8EJobPR+w68GbxsNDFgqqe
VGzOC8YL+lApqDvkZBogtZdEUdO9+raHMRRgZXW8ZrydwHgEGSSEPDrgVqmF1GA1dQ8uVhXKXFrw
M0ut7Z+rCI0x8NzdMp1a4vrwbvHwaoUP2BzXrsqSycfDm7CSAmOhaED/kdAFWjBf9ZARz3gju/QL
T3WHGoQEWvAvDQ69+U76dbT7oKq5uFlKXXd+Hycw256zlYZL8BXNVtzFCHPu3B1wYhM9yGpd2G2V
NpDy37uZtc2cUSz/fAjWYiDfGswP5h+NbEtzRn+/1jRzQe3aMfOz6yxuDSv5M4kmkDKVJ0N5qlbf
pmhxD816A40pIO2oqkeblwncVw9zCDvuHCjVkUN5PHb8rQLv8aFxm7lfMxsz3KLg+o3RSmCDoebA
LPsYB6yDD1bVml3JjJw/8DJRcMaqPPwGwjmBhhyZCzh1SBC5Dyzs12OZYBt88/1q5xuXemMPqHgK
cuNIWUd7Aje26VZ1kMvdTe0UJZDPmOlAPoRrkfpP9QCc3TGFJHy17FN4i44fEilMhBNxiGbcrUFf
kFv4yw/przIOVPShKGTKfxEuAthUzGWpDg6eLvUugVbifKwXzd1NUKqwWxFHzTr89DJN5Cu6TY07
wPhD+j2hdeUy4WVtX0ZGyxeMtjx5nVK1aVantqZjlwvKV6AjeWXTOKviBoKGqCVMkseQbJhcrppQ
uReIqKvuVI2QF1p2rqW6hR/kYspmPymelt9kqnCBJK6oSM5NSpNXyFjCGcbPK4K+8DLoj2SOBwIN
lbDvd15P7cscFSK+56Yp+akebFfubFov0VHiYPH3ztR6uEtCOLPm2LHtTaND04O6iT5YDUHkGGUm
YTj58tpUBgA4aLNL2Ag0ht70FWMGkibh7CCbSFR90F0S+KdSAX1xA63t8BvlY8zXDHJc7fC61rUb
b+kIBfFdMM94kriJ1kFlejHpXdsI6fZ8gONCDar/XHSItXZkBKrvst6OsKgfIfogRzc1CxySTLAc
Wjun620sfP29nEgRHxVQE+M+XGao9bOlnM2eV8s6vvEpTKDpPsxt+p2lfRq6naqTmUNyxibRYYjG
oj3NrFMQ1+Fx7L8ZHq7p3k7rmLDci673w77hWrlz66LU/dJkiu5myLyE9wU2tbyBw2L5hiVcquhY
FfBWXA6GOddGGeqYeBFH6NysyccqAQn6M026FqJxhEmom9cB6pAdEzKwj8K1XbcjaU971FVTADRm
07ha3wlkdtBIrHmU7mknYHKLYO3q5UhUWEAJiHcTFBgk8qQBz9uvQ/uTUeCmIXJT9r56Y2jtGMgn
wEcsswGf3FfhObILHqcqlHhGlsxHX/GoeZYop80D551kt+MC+Y8wQ1z15jspuumfWK6CfVBSlfRA
Qh5A1UZvJNm9Kdu4jjIdBcSfCt7bdDeu20FqKsvozQKbRp8Z2Mykp5ZhynAwy6TTB1vBtasAH6gj
/oY3RMI6kukEFWW7OP8FuoqwWEOC0xOosq/LnHyfIGyMS6LstYRsgkrjacxJraw46LKIb5noWHBi
dbuIHexhxxBY+tWFO1qEJe4BEA2brACdFDpldDCHFjdMlJUzXLH3grCOPROly/HBRHpxKRxYtP4O
Xnla3kSKtU9jAVG/O4V5OL8RIL/Gt9ZtqogeqAioP8HqCFN59AGLAaoUQ2Dg7AHry8cwiKLiaz8S
7M6Rl4PbAyoL7S6a9u3LEs/xvQxKPetM98h9bqfS49JdgpqmD8EIfTwX9UydLCAo9EBTdKZhpOxU
nULbDgMyHDRN0zaNheoabGKmLF2iJTpUxHoGxRYnOl/uZF8r9gZ+eRe+rnMZANVSN0H9ATInfXdr
sGjxpxFmmrXOorUrYGvcU+RJrqPJesRJ7EmW6KZD6EGJDE9Hk0Dyk6zaMPjmAuinnhNaVecFwH/f
Ze0AHH3ObAXN+MzSxRQiNyDMVDdpBeOTbCXDEr+i0oyKw1SvlOwTG+uvSgy9/CZKyKrhTEUasIN2
bdcNmYDr1ostuwokMgVr3J+qigbxy/UcGtFhO8cqC2ACU9+lY8nbXMeTXPYVtAfKA3LbUb3xisXl
XiHOyU/ITkDvGXfgKu9pG43oNY8FTDxljTcE2no3DDd+pMDs0U6tyTMNIzF8F2UELb+osC27YQy6
GAfRanh+Me0nc0/jkrufIJcKSDMOxpp92y3zfDTaqeoVSj2RPJiI0HEHuvE4fgaDqJCnICyRCPF4
HlB8QMSADQcjKmSiR8am5esw4A7+Luc2kjybSwEHJaT5k3xxNmX9U5Soab1N22GUh6WdkJHgJxXs
OUbCT3B4LQHSEuKhJX90YVI9F+sGAgcGHCHF2qjSX6ychBFZyXVU7TtfiZ/ShQ6pGRQLh9xDKn6w
GWWonw4xfEnsS2Vw2eSynnpxl2LdV5kB/gsN7ca68hj5sh/vomY13b6cI5KHQYz7MTOpH9Y9w5G9
ZrSYXQTlvlSqvJk61KYkHpzNhwUGyLhz11nBUq1GqmWRrIS7MaZG3sawckCTrGwcuYkBW/sBrDne
T8qmoNkHbvBh5nyHFG9ARr/u4cnZfwYfkNZHi8IYtBeHJNEFyYqYwyEECTA40YV3BbHi1dc9TsXR
du2Ui1b16pajCD/A+m9WOYqi8busB8ZOTTimQ5PhBmSf5lBM88My8fZzShK4mMMLJ3pKZjFo1CDa
3tXlQovbMBxgHTslbG6OSkqcEE4lac7KDVSjoLoxHNgMXwNUXKnGtAmfmhtPlj73mBEBHTMQVBve
DCBAEOuSJwGb7mZfQIqEfUDSgIgmrMTFDGB8AqhUW+PPGjULaBOCcbF+9DqsGhzgQ7xLZZFMu3Qp
0+5l1jr+pKMJhYruGC4CKKHPwUEmdH4Q0L3xOzxj9QzL2fGbD5n+YGeyMXzKpWkfdGDKz7g/7fjF
CbhVZkmz/dvOMH1EfiyHjyqA0fyDXvvEIM2vjDmUXdEgQQT8EydyV0SokzCeXe/XZqzdhn9Pwt3s
+QpT9REBbFjr0PMrqjAvsA31rlnWrts3Fa6+L1PPdfeo4QtS5hallXjoEigakKDxsD4JHXLyqPRj
lbNE8M90AJrjO4IOKryO9dFd00f1fZDSRextg2xrjyhDdK4dcEK/b3OxH4LF/SzUdksUkwHti+N+
NrkNlrLaaZfiMS0bN/O/abI/CjhEj7jbZjioCzmEIlOSQPg9UzAjVHs5x2uxFyEqKKsjqJhjIKFD
lclQcv40onoT+RqtbXRY0hTtFdh/NqeIeUQVBc/mBqacWAbi5ehvp5SYGwuf4TkrugapbRFF83gg
Lp3MHsjx8q3pAvUT12xjdj2sVZcMxQkKr7bD8fsVtllTs0+S2SHQY3gnRUiubjSKkSpH94UNMPkh
EySJggnbaewX3FSshcj/oSnCbSY3htD6jj3ULlfTBJCE78kalpkWKzZ+VS2lOHiEI6JxGRGTpkuL
nyZdFsibd/2ILVcO+FlxopEMuEChqhuwV/HnpEca3fVDdFcgCbpNK+BTQZr37Sm1YKVkNIS9bjyU
a5I3fqofwfFMinMBaTCzYypGOCEvDptcRgP/rmNSW7TqFVRhhhb+04dUreF8ctHkIGyLi2U/dmuI
GmVWJkCe22JTssWOeJCohG25h4f5SarZqRziZ7Csb4GTUkco185fXBlhn9ChX9QLZHNRLkjBZHmU
fPOz40bADc55tGleDB/4nQzdUJ8r2Dz0ma1mJL/e1biuqgntJUU92n2dAPaHJp6fm7Go4T2t0X+a
hYLh2MYMDIoWxhABDAtwAtI+7LJtL3/ySCV3UDpFYRFwNp7tDIXjFCilty1Kbp2Z6QNsxdFeAtoF
fKBWwPRmpwO6BjkDAvs7AZ5vgd9IWXW3mqzgBKedHx8YAV9g55H/No9NIbEnkBbS8YaVfWRyCXvs
Peya562HidWAd+l6j6QezJmuceVnSWf5qalNCxUbvt0k6di8gnxkTlDWmD+sMO6+MQGbY2QFZUBu
YRnC+z1HsXTmC1Qfbjtcs7i2imhuKfpgcMyAzDxu5ruERNF9BBLzi1ErlBNLX7U/2sQPPxEqSX1X
evAPstGXZnsLSOrkskDfr+m9/ASNlfo7LC7tcyON0wc+Be6b6XBmwspVqMcxMOuc9wGTuQgp9qO2
lA55ItQK6QOXAIVdbgICJVPPkCdXj6oc0k8EvY/znJZ4Ix1yz5NElw59kyb0+w78smTHWLR8bceg
RvKj2wTab7KAQy0HvBiXnK3JI5+TMsi6ioxPHDObO8cLGDq7NKoeWCySarc2267kEN3epwWkDM4R
SjC0UYT7Vi79cOth9XEGn2vSO2wY/nMC7Xnegck/7mu2ABrdzVGfF+WIswJYNrRXwDqsTz3BUSHG
CJ+9lLx/o8Afj3laeLPmhELAMF996hrcAkGZu5Sgi9UAo/wP3I/nB4I590HPiOmwszTH6QmH5UVJ
fRQhbF8Qn+61hYpalTUhX1UWoxX6iQAD/hSVfDxXKSTKs64l085PqvkqpkX99L5afw2Lq78RtOyQ
qOGgypuCIqQKgLPufv/z1S/LV5E2y3flKnT2PXPHfnXyBgufnObEWJfxoQ6+Q7lJP2ma1jvncCrt
QKlGz4B5pGo7eFeIbm+XRj2MIiplppOxOws2oYs6dqn72fdl8BWizvZWoqTugP6T7oEthL26MsTz
ILZn+FCVdvjCy8WQ3KF54yDrYpKn2MzzGYUJ/4xWQXO2QUI+4UfEx6pOln9oP6gHyJugKUZIu7x4
9CnpqRnT4htDWdxmFcxXXxrW6Y8MbkBfCqdxaiDH2a5B6IyDP+1F1GRGLkl6J9sW/lY5umUIxhU6
EfVOhygZM4MTesqKgbY6W0iCJvs6r+hXjt6uP3A+FcchSijLMaGwt1Wy0EOP/VI+EiUmcQ+tfI0k
hrRixuQNPe4u1e1TS3s+3BrLh58WCpa57mPf73jR1jW05xv3Ba0WbP4wKVDGN8E4fiA8gFao7RYO
IUw6f4gStjmThRQppcU1qPMgNdFdlTJxmybE/kDbffrU91VUojsZJ8cWBGg0wXSIxZzR9cuLGYlV
73ypYAhVSXEUXVPfSICCip3iCk1+0ZfkNhgqGGbCzKl4RDeZ43pLSixHsvEoimZFFeqGqD76KRXB
oVUACmQU3RgP7nhZPydBFQUZ6Fk42KdhwfRuTXGf4a/JU9CRVOQgw2DBHWvShxpQqnEn23R5xp5u
DrgNpht4r6ls7kSBPlvnsWFAWkT1JOLAzzkjskchU9RfE0wJIuwdIV85HCJuYElXqHzoGtPneCnF
ETWZuscN3E9Ax4XpByPwRbdqnuK8xNGLDCBY6iOlzj1BSn0+VQOOKNzT7BBWKSQ5DRfdlNEVp17L
y+mFaKwXPPT64IkAP3tCcxENXpyo0S/01qc3Mlukg3DSRN91nOV67EMHNqlLHI7CoTceZ8DCVZT5
qREOvQHl7tGBNYfQpyLO1LL1ixNqzWmZQcXPZMuq507HlcsB96gfR/Q+80mg4q3mbsi3DOGG13yO
0RgL4LlUhr+EGREFFOREtW9jXOhH4YNyPyAjDo6dTbGkKkjEa1HUeNuyG9EoTsu0LfD/9ODbygTQ
DhAGyKmvx/p71abo+9UlQXsPBh0vtcaUQqfwni/DsHkljLB0Bxnq9gm/ef0Fb+JAZl0o0a0OLQIJ
U7Po0Q4GCQDDRYO9wKn/pWM3PgH10d3ECvcBSPvil+Wy/cG71j1tGckJbwG4qyRIT7wtg6cg6Zv+
TjKFhFUGaT88QQxHbwqLi9+vYh2f0GdGHt0BJZHHiw4ODNJzXQbmAljuPeWAqg4BDDJyEov42VOM
RgYQ7B+t1+rQuo5/69qYfsReRvuhDSqMt/DoT2DnonlaRSmIOHWA7NSPM3HZtEAgY0fcDH2JdsFV
HMXQx0EfNpWfeMkxUxIYwTyKKqpuS6vYjyKpgq9UTfJR0BH9E1D0dfi6EJg0neJxgqMzLdADLizV
HzCLLn8ihOp9ECG3HGYeFjdSoyv0UYVo3WQYzhVQnRvVRD8wqP/cwgsLWzwIt40C/dV6OKq4Q7al
XZn+gIt3jdOT0qbG4CjGEePNSB7ToUS3W4fDeOiGeDzD47sZ0RoZp+QGtS46GiQI+89wIJvLPdBL
CfLA2TxP85KcWtqgoAiXkdzB1jIUp17B18gH2JikJzXPiFU23ahvTfN1mJm4SUWFggoClkTeRDVn
L9b6/m2pIffPaRpWT5AhhP1do3rz3AmgQVPTmmXJalBt513BOTl3AbhJ3kJ9vAFSBZRcNq27ZYRN
44o2cn9sYDu5ZykmfM8rCvZHTD+KI25fHAkiWMx4Owcymc64md1jObpuX6Cfr8ELEAEk7p0v0owB
D8OzFlaybV5NLKxz7eCEvic89D9mlw4fbY9xlxi5/qpHDa9QMI5RNKLCfQI2XDxwpDv3TFf6BrW7
jXcdahyNeoyitK/mVD2uc1VGu9oE622yNrjF+qHYlJviCVeDRK8zDSez5AON6EfaV8OelhZGgSC+
gyqutsIcka9BB4OfKWqbsvk6L9u111Yj2oVoevFvECqtHlZMx6MdbrFG7sDb1P/IGvlqsFRIRtMy
bj5h+oLqQs41ct8lkSyrUAu6PRA7zYGXOvjeajtO+5REbM16GQPFoN0MuROB5mkWSyitHEJZ8qOO
2vXHAG0/cwqggwjXv1AVe0i7szALEj6VB4HL/cHEcmj2FFaKIyyvGrQiVKfqk2jq+gsNuP4ngGvk
kIuhlYdiiAzZ+UIn9tYua//WWPw3cqbq4feUFIlW+aJBfMQlCqwsCPzJ/JBUvP9MJfoVZSrGUydd
5VGt8vaErYZib+vTg6TUdPT7kM4Y3y7JnIyHFkLZ1b5MNMj7FcqaXA5MfAlEEbHTPEe6OSmgd9os
YAD75SYppjbru5JWT0HBKOYymDfVaDpGeB/GhyWONUWemIKuSgaoavs0w1rhIQrQecwmsBXnbA6b
9YfGFnOPdC0IZKhC9ZmgVn2Ok2T81Ae9sFmZiDIA7rQO1qza7h+Mvtv9iPOk3ZFxsUcMbcZXRzpz
HOIe0wUJX4HjECDbbvvFv8GmJYRAhsTIKxuryd8ogDm+Urzkp6j1mPgyGenbGYpDZFctTXBARonh
PjroeI0mnh/6TcoKIL/fg4Bm0Wv0VdY4seHyWdtfSJ6M/KYheHWYOKHBsalXfbsElf/HwfKP7aEq
Mxd1NnLBTtMMvRTkaylE1cak/Ap7pS49yhkP3GsVPKHUX1GSeoUGhHGQtsJNVOxRi/Wf5aoqXLCp
xWDaJLN69lU8nsKxLt/QnjbPOE7k156HmIhizlb+LOF6qnZjUrdRXmFc+KinjkCNGnzcN4zs/Rmj
dg2f3zCaxRF9y9jvghYwnTYrFt68CknMSRUjmnXcBc6dxjpcM1KiasnGmWEzaE9x9bXgte/kMpr+
NPZEzLvFUtKjqZ1WdZaOHOAVqJQvj3Nd9s29gtNy/RKUceiOGIS2T6yURjyXPsDAUNmw/dzULTYk
kuKCH9wUTOSWVn0T7zAmovdtBf+jG6haFfYLPiKcTpFP5Iq5DAFUg8RFKz4lU7f86JKmy4Oe13Jf
aIcpEzzEi/QBnRja5elk6eduXUn7ptE60ieo/a7VLvArZscIae2OqJvQj0GHvJIP8HXDeYKqE6P/
tPSsn7J+xW78AKCFfYsthDHAaTOW2Xdg6dfARhua6l+AOEo67ntr5f8ynjSaMacVunl/h+VjF3A7
0Qyah1Ghzw0a5Qe42uMUKhMcte98/jXM1wXajhZtX4x1DzrkhvqtIhPnhk7PIRQK3sF8XVufC7Cd
VTEcNdHMOUOwzuhbD9ADQRsDcKLuL9/ABeJO4yYVKMA0ZFLACNt+QpLUPv8zZO3a418g7iq4vwaK
YYFYXT3iYhuz/wKpucFV/wOO7FIBFtlflaLeAY4sJuRATdlNuMNgwETLSCuQ5pYS2VyCGqSLKsb/
DqF4KQtLqgUp/yIUcLPg6DnN+zxp37Nbu7KhogsGSxGOAIfVWp5xMfAcCLQ3nDkfpkiYd17ItS+4
wM7CRhsZIRhzZ9BF+UdIxPi9JiL6BUtb8Y7i6bWv2P7+XyGN+cAcYZQIGm/Uo1fPMEKikI/8L4ja
V3bVpTRss6TbuC1BUDAUuq88mGv2MQxW/Q5H9QrQMroMa6PKXgxJeEsiNDpOBFNXFQLsBU+qrINh
q/8HrZYVYMQ/B8m1BbuIcfTJUcAmgNojd3r0G1/MrvXTf0Gsu/YFFyFOXADLWR4EN8yDk+8YrCdo
YL6njXrP3enaN1zEuUlQYfO4BZIfgw6djUHV5bO06d1S6/blz8t05a1fqsMy5OSy0bI903ThZzG2
SKMXbhP7TmhceeuXsrCywbyPTwwdrTjI/oezM+lulAfW8C/iHBCDYIvtOLGTOEknPW04nR7EIIlR
CPj196XvXaT1GXOPN154IUBSlYaqeh+wyOTG1hAzkzUuxLGK7C9/xUJPmcKwAB6xehyQvF47FbJZ
XEgrNU+jxl0c3U4tTiZreewLDzIlPZjXRZHV1eO9ZwNtS3IItICiA++eY2t0+VsWeszEwdotlAtq
SdpDHQGMEFKBW06BhCpPPVJxbbmvKcsQ5BaA2znFU8r8VzhjFRwPx5LLn7DQS8Twh0yJ2i4HUR5s
LCbYgcpvUIaBs1ote1yatfODP3jDsnP9IXUYtiDJhEVqrjgSwv193dvPD/3QOKLxqVNbEt4ctQo4
+yeQr4bKdLNaUXle58v3ieEKa69way+RPdZY9p352cnzX5mw/yDZ4hOyYb+xOr2VegRwfU1tdWlE
DG8Y9MypmIXilCwq++1cJy2QvXnbwyev+NulITHcYaFAqJGd6FGpmGCjRiCHVcQps8nt5VFZat9w
hnbCA4RpHe9IAONSVvteErmy+VjoHFOABnGoxKmb3D2ObUiewgmJWUcboTBcpXc+7t0uf8CCXZsi
NCFJAcjNXXIsUse+QWoY8xEfJLoZnru6KqHzTu2yWqteXPomY89TD7h8IMwix9FF4QSYcOlzgk10
061Kly8MiGMYeZ1kcFQdNOJwgeZCZA1pAynv3i931lnxVt839XUDHP6tys+6g4oaiHIM25aEv5jl
vuiIQVXZinERduAEz7z8vKWPmf//YPPI6hnb0Su7g4446FEDwLUWX5OHWGrcNHfWJ1PUjt2hDVGk
XeMKcsuLVYGCJW/yF7Pz4d2BX891QDN1QGgO0QT4cwTEP82dpdKix92x+Iz80Vsayr1srjximmqx
XqNc5PMRXAGGvINmAWRlkIwhbi4Px0LBpKmFhpu3SFrJgE+a9CN003F7L2c0Hq0fcHa3Yme1Snbh
uGMKo4mhUpz5+I5Zo0uhUhwSD2on+vrOBk9+wOmQjta3y1+1MA/+IxyLmL9tVU538LLxrUYFzrYb
u6v43r5vysYihJ5RN5PqEA7QrCGqeecuqi8uv/mCNzG1YpkdJBZS3dWhoNZnxCKRzd4CbzIk11at
mpx4ZEHZJdI724PwgtfAASsWMesrRQBMBdQCeXMB99z2oFPQwOww+uyur+ZLfWMsTKVO8t61Qvh1
rsI9yq4T5BYArMiLga0cnc5PHM/UcKrrrld1PbYHxgu6LROEuuctwuWxXWp8towP7iNrLYkgEO8O
LFUQlJbJN2u9iP5853gmFz6M6izwIgvpIDPC2eUAD3f5K0W9/srOf+ntjVVIp+H/9b4Ks18lrGCT
uqsHsKXG56/60DVszsdJZArnEA0cxCXrW1tE3kq/L3XN/NAPjRe4zlR8QiwsceGxU0CRgSJ950jS
Xpk1Sw8wlx3AXSowkcmRTfy1tavxDmCfz45D2xVprqXuIf9+gY2M3FaHvD3YEzyCCpDTWM1DfN28
NDaU0B6CwnBSYNVU7DtUvfkG4YXrVHG8yDDaBvK0OQSJs98SgUtIAdqntkzWWMIL/WKqNSGdPpjm
K+JjWWLyQ1Uy87sYqX7e6+WeWRhYU6rJDqt+8oLRPYoUtFoxCwGOI6SahjH9dd0TjN2jh2AMbWTt
Hu2p9fKNyAtdbwofKgVIUBpRZXb5MUsdZRjvyEcGAStNjqpAqhOSjb79Pwp7lxqfe++DfYVIqbEl
wrcM0WCb3yGzCYUqiHailOHy2//d6/z3qtQzdZuaIKz7ricIUBdp+jJUdRHnUMZErvLd1KYcF8rZ
LRcQOkY9W434E64I6l6vuI+lzzOs2y+GkBYE2b9Il247fZzCHLwBa77W/n35+85vwiCnbXRgbzVW
m1J0oO9Qfsd961fjVp/9bAo2qK37KlxyuPykebzPdaRh6j3vc6CIuw7ZE2qGynSSxx3COne28O9t
JFRc02ceMVUIkFzvOCwchl3jJzouefdD44JtZTqc/Qg0Pg/Uh/k2ahKpHji7nRXcjno39FncNJ9L
/fNyH50dbzRvjLcSUGwnDgrZFKvuEMd9ZzVd8eN/L+P+0/9o2xhpETqQCID+847G8l7vorjbtrtm
O25wpNuG22r3GGzT7etPL3Y2EEjZDju2aWIdfy5XBmap74wJ0IyoVyUafVeUR9xUxIp+ToPXTK25
+7MeEx9ouvs0nAjyFTHwZXniSh6Q//GFyPTL5bFZeH1TpYBzVvc5VFZ2kZLY+CWozuHdIwx+O0mx
dpO6MAFMoYK0FYB42xikwYZ5oIiyiptsjTS71Ljh8KGMEmVhMGFgGULrFCEfsobVWuh7U5jAsmQb
BVINKHyq1Ba5mvy51IrcojjWvcZ/eMQEY6YNtgmouBtQmfxTpo9l9YCCC2xlV2bnUufM/3+wbAjG
MJpVLcxjGJGcx4bfZGTJ9vLcWeoew64lGEVtKzB3HGTLBFkfu3gGbp12l5tfenfDtIkaAPZgaN6q
X8v+i0feLrd7HuKLPjdM1ssVZCgpTEp/lq/2zjmSPOZfPOiub/kDqILvl5+z9P6G5Vq9HL3WR2I4
zatNryRyK9a6ZqHnzUhn3xRlMEl8wSDeIH8Rp+V7E36+6rXNeCb00KuM+v2w86q6/xNCcVpu/Fxi
F3W5/aV3N+zVVaSwB10OO2RnxSL640ORMsnXEDQLnW7yLWclro77mDSS3gEMGRf2y+XXPr9l8ogJ
t2walIghCghLRRnnu//wNGy6/afiptwqutI1Sy8////BWlukAHE6oGtkmMcsKpFheaWtmiHMiaGa
UI0SxoRyWn2X6Qrpf+mV721YKkpfkZFK58ZzFK18D67cOLiGoTbaDxPG4L1SepuOL5G14hXP3zti
LA3TRO1pVJUp7MeFmG6mxEvhDK9969+FhPx0CnUzKfeT006b1vLiy/NnYaE1o5XSc1mGgk+YVf6l
d1D+UezyLEAS7nXexoxWTkFXuExzeJsUVe7HJl+J3p/dSqPS2TDXEulZEiILwy4Ys99a+C+oDtxx
a3z0iuRO4Yh+uXsWpr4ZdxsrFIvPuhk70t1nw4Fn162vZPZCH0xqjGrU51Ex7GyP7khFN4gPN3Hf
yk8ohNUrY7v08obdRg6ikBplTLt8jN7mWBXmVC1XjGtpspohNwltExQxw/EEbRKDcIxyZBGjiCt2
verO8sJDR/muGeimTtdIkEuDbhi05coMKYr4IMo4CgKcGJoEWRpCLO+k6fPlEV9YB4hh3A7g6Ugi
hkEMWseQw7zzA4gSZGLlZLA0JoaJR6FT5QLJezvcL6B8EFmJtrviPhbe3Ay64ZyKrCiONw+7e08/
QwmnSlYW3wUvYUbaAtR0JrxF025GdlPXbKBCAYGYYpsSufKIhY5xDINOkefsVw6mUyix9v7RV4kI
Qkhl/qQPlmZLIX1oomAfTsG5cpNPlBcrHb70yoYRDyFE+X0XzoHyBAypfgNW9op1LTU9///hrVH3
FISKYppU/LvTvAz+ittcatf9t925oGLo5uln+/UOda9bq7gqXIKONoxTQY+rEQkG0FHZPuoLpGqu
qUwuTT/DJgdvbJF5go5GFd6NV+Giof3h2elmbLuV/l6yHcMsay8TxIVuyk66vyv/e8G/V1eBdz1i
xsOaPpcAr8xdbiUQOay3A1ujsCxt/sz4l9SF8BILDhFJ5NtKfobI0U0lg4304VceuAUB9LDaTvVR
R9X2sn9cmEFmVGxgTiisEcPsW0g7d1HH2q3FxJaaNkw1cVwE2kKYKmqis+a5obvrXtmwU+1NqQon
tBtZLkrZ65iJaygyGNv5Sz6YKdhSKAAg8Isg//HhHqkI172xYaY+6upFD30J3N48ErXNgpfr2jVs
tIAUZohjlN7V9m3WY7LfXG536exqxgM15hfJGRoeD+JR7bOH386zvzlYT0BAxZefseAETKYLwT3m
5IXYSQbDdyh47JDxE1N6HKi/v/yA89PPMWOCLsJHBKpNkG5xUbINIiBN12gcZO7g/94HOibVhUOa
oYUOHPpng5qUTbqFmNJDegMVtNfxdO/u3c0mjT/dojDRezmyL9d9kLGk+o3qKaXoMd7eUX0/hNdQ
eT0oKP4769UAkdaogEdDVdkdXMEhQUnIda9smOp8lcw7L9E7l1OUwOgtDdZOV+fnjxMZttrAVFtI
pusdahAfQkG/yBysRFRukGxac8jnlxEnMuzWrUvfU5CF2o3QokA55wOkqDakWrvUXZqhhvnqpkgh
+4tldYQEH6Q22mKnWVlur+t7Y5UNeEIb10UHQbWJoU5y8j9d17CxuApdN60mEwY1knFIb4FXX5ku
80w+Y1ZmXFBNWaiqEi0PXXNoUXuIm4q3ASdB3NL99OcY6uUv+LtbPPeg8N8pH/HKLThEAXfBc3VT
HNh3+tjHe+vNPZQ3+SF8KY+3/uvlZy0McmhYbV9Qt2okHlWLXYVqhDX3tjA3Q8NqJVRhQquBapJG
hS8EJzd5+rUDQe/yWy+1bhguaIg0h8Ibrs/8l6z4WWcvtvh6XdNzR31YZKegDW2Ho+k+Qq5X/cND
/bi6inXmOaFhsZZsokpG8GWWJ3c9JCrzUW3C9LrjnmNG/DrHLUTdYF2sVPhIXbFze7rS40vzxDBX
oZFplSfwNWSAxF7lxci3XDGrv+e6c9PdsFjUmWY+s9ArzVe9Sb4Xt90tcAq7aDM9Pol7ce9vnund
L/F+eYD/nlDPPM4EugyQcZL2fNqxH6DK80Qg8vBkQxvxBlX473+SR/lQPVh3+QPdJj/WUBELy4HJ
eVHMgjIMtLB2EXwHosx2FHO/gl7HfAhQYlg5I84O4tynGdZcRYlGNTb09nn4xup7EaIevX5OnLdM
7/167RZvyT9Rw7itqLRpO0Krj6HG2venO5TS78kEHVkIoUUhOVUw+Drqn910uIdywZFAr22S5UZK
sgsK4MNHa3d5NJc61vAEpQPJLSvBqxD1ljOINT8x+6nO1tjbC/1pOAOAW3JsDWq9A/xhFwX6Bkfl
laFaenHDFXQ5z1Dhp7FBgKzAtrbcrSjEs64OQwBN6Muds+AmqbGCK6ieWNA7xThZwT1Kmuu4TMQR
fPqrDg4ONZwCqpipxTV8ZRhCk2Hvs6vuKx1qOoSW4AgL5a1dn25JdluyHznEtdZSzhZ6xQTDuCgV
LaHTq0F7TlDhXJ10SW5AiNxf7vQFGzSpMKh3b8MEkiq7vt84YFZH9z4UDIP2CI2qQK9sihe2IiYc
pp+IcKZ87vm8eyJV9zrV3r4p3QegLW/L2tle/palrjIMveIteFcImO7S8SjofTbdZPmKaS01Pf//
YZ0toD+GDJ8BTj/0eSwQALuhYw0GVlDwm8tvv7BmBYb1YhM42j1U1HbQSqDuA2RwL7e79OqG6Va5
RLX0vLcZvJcx+qzrh9pasailpg2LdbnXcTCX9K5t7y33jidP/LqbIScwjBVVTi10RPDW47CNrPv2
uui6YxJfsgHYQW/uZeJ6cZD8pMFVt4dAJfw7Q3hY+pCGQMN+ZkEnusMR5MrdjD/b7ofJJ6DYqvsB
TXvjjrsnm191347EvX/bRWVc7kD/HxswJm6c0DlMSNq/POkWLN43TBFeNvGsKMUlDXnOpztowVjh
N6rfHLV2C7ww98zsqq6kKOLV2DxIu/zqZdMjUir/qGK4cjgNa/T8ZLZGfABJkk0aJCjkbVZ2kEt9
YxikKAqIK/IKBzNUOCPx1Iu7msRZrx51Xm9HL1gLQy0s2maiFRRjc9CECzwoJzcZH/dB8OZk00at
xZwWXJZvGGkJmEaRBZiYYBV/BtBAQqf28vxZGl1jTU1sR1CrwZrqlPQXdNIYZLGhWTY4ir9dfsJC
55hZVEFveZCawRMmyGDsLMHVrTUVzTZgku3SQQTXuXUzkYqMeSvrAhtnh2wgihatsQwXFm4T8aKd
SaYe9LGhVQ+xsCzO2Kbz9b4kdQxdy6c+XzmALMxWM6GqK6ooy1L0ExXjo28lD4xWkG6PnqBHe4tS
0ZXHLEwlM6nKcyPR1I7CPUgdfYfsCcSdwzBb2VkuNT7//8GBljWBXq4PY+6ddAMl37ibVvzcwjz1
DFtOhmxgdAj6XeXGbu5so/5bA7nAy1N06bXJv69dQUkmIQNeu0wHCPUVMS5zrmvZMNxe+UDneLN3
k8dW3TbDSkfPi92ZE51nmG0pSNXzCgQCIiF3O92nuIrLe6gZq3rLySfuPPNhTVZjwYDNhCqn6Vwd
JvgGn2ooy4GUVbxGkEBfS7/5W/135mPMrCreiChKu7n7P7+3m/DpZXza04d7yBvFn6y71UyEhSlk
6kWATGwPLkZ4h/Jo0n7WBAqeVwmDeI6ZWlVxv0zcDG0X9h0bDunayX1hZpqJVc7guj6f0G7b/ASS
KO6bq+jKeGPDVKHAY+G6TOAMK6DNRAcoL5XXeWIzn8rFBe7/vvQ4niZ5N63lgy4NoGGmEIrpM5vC
NpPxmZYdaiLvaBte5wPMfKoOYolWBGk9hOjT/gmEok8uEBArm5ylNzfMlQ7a5VCCQrJs9VRYt0X6
wuXLVR7GzJ3ChLDdukbTlXdf+i+Jum4QzZwpqMkmElLuuGxuM2i0JTuk2W8vv/KC8zLTphqleFpA
URVX8bm66WYZ8cGBhGHs60TecEbsrYsA8lNRFe5WgqNxTeUUpMZnB/dhdXJyyy+8BEOcuOJTGUbt
NqCBtwU4bWWYF5ZwM6HKGng4hGmJB7QNaqfL9huqqRUkGNLp0I0JNDxF7a98zIJnIIb9JmEhbNQj
4VnhY9udwnRloV1q11howXByBVE4aso221t5tQdFbGVKLVjB37jkh/4vXEAqoE+Bvab3J6CAuqAq
l3+9PKeWXttYaBWuGrFLxnTlnvwDVcThl7Cd6f1y4wsvblax+pFTNLpE9QcUr8P2uz9+D8PXy00v
vLcZsy45SHOidhAG726h82aPvy63u/TKhsepRNGJJrD7ncrvOvU7x615/3y56fOvbJsh6hBpuAnq
bvUun24gIppUuyvaDQIzNuR3QRgCZOb+cHDCPFUBJHPvO8irr91IzGb+n20G2p+76sP0YyPPoWCZ
CKg/RtHGAklvI8sMzL6ihigLlIIvf8bZnsdj5m778JjE7oK2sTr/VEDGfwNSix+XqHra89BeMdGl
DzFMFPtg6PtGUv6gDQ9w2wSNxzaA9npeOd+LChkxlz/k7DjjQ8i/H4KUXBY0XeqfwGSIitiuWgj3
5nbq315uf6mjDJNF7U6qW5rJHywJXrou8W6gZ3hTqdZZ6aelBxg2oEZHdqXDvROk21+0DTotZBfz
HYRb1cp969mzYRCYMaM0ikYGmJT8IdNcv+R28ct1OPSXAT6Te9aM3q6lzbhlpRhW7kfPLjF44vwm
H2aXGEIbtcSTeA8bUB2Y/Wd0J70pivAhA+Q0VkCaXDeP6fwGH58kJrBu8o6cdAixSg0NzxhRYbCJ
q+Ht8gRY+hZjPW5GsEqh8STeZQRGni0haTsA4QhSARLU2h4T2R3AGb38sIXZTOdJ8uFzgMySmXap
f2hBi2k2rIIAxGbyptW0i6UHGHavh4g1alDpuxPJlwEjt6X50F759obJg0vhaKRNs/d06Kx4mHL3
ZFUgqF/XN4ale1yCNcUG+0S8qoVgb56l7VveQcroOlM3I0JMjFmdUmX98DkhO1URvUEGXxF3ul/Z
ei3YuhkbIokqZYAM/VNpAy8P2ekhcm+CkiG6Msi0XbvjXxhkM0ikuABSTqnhxHgvxSx/0Diwdlxo
XbOtAx/DsO9ggHDp0KvxBHraI8kB6M3BJrtmA4bGDZNuh97uSSfI/y5NKDy8zToF9XbpjDjWX55L
CwMRGEbddnmaVdXoncCmgAw6T77VtvMFhbn5/vIDlobAMGTm55ZqmgJUC1wlNrd1D4HcDUTPQWW4
/IClLzAMuXCQdBCBxXQqNBIagMDVQCHYGpFqsA8uP+J8qBwjYdhzZjs+aAg9pqsUlJ3aARy6z2DN
S/00hO4A8eER/DHxJFrkzj4I6EDLL7pKAz/cBECpCWQdhw79GgES3L/bwaAGue1tP82+iJBAwTZ2
wnYka6KLS11u+IcMvFw0PS+kNkf1MCiwxz5rvN3lzlhq3dgHgP1bo+jIFj8cT92LNIJQMwF077rG
jT2AIPbAE1zJn2zw1bZa9AA2SVBz15K/Fl7ejEaBIUn8oXC8k6r0I/SmyINfaHZN3AhaGIYzsJBa
Xo5jI36kWSY21YwDjqOkg7j+5c5ZmOn/iUsJyyUZiewTG4eI3HuZIvwGIv1RJuPKaoGsuPycswd+
fIfhEzJGFaq7BDm0KVROwex9CKl/XwBtjuoTYIHAZKf4o2nDX5cfuPRh8/8fFvtwilxwrEZ9Spqe
bMAw2qPO3rpzkKG+4kqXxn3+/8MTgDvs/aKy9clzoacbTL6zHcLg9brXN7wD8PQ4VugaO29dSm3H
LHedVoEb04IqBEWlulqLK89mcOZMZEauZG7Dt4zj+BO6EwVEWh03U2kWiyzJ8+iYBlFWvGgX1PVq
21hFpE5jWSKDdVOCK+48lQnWQ72NFMkBSm6mNgF0pLX76IGyUqHu36u8rNqjBp06z33uWt6nBmsQ
OdkI+0GBL5vAD+cxY0F5Gi23noFnBc4EOgbxWAIrCtp0/i4luB0MlJSTCBqSAcCJLo8nB0V3YOEB
jPp9QGhMTRucHdtpiEHwKKO97/Yj/dTXNmsfqkm6dr7xo1xUz4CpCOcxS7Ka37hZQuo/YeSo/Efo
EgBGkwTyd790nUV8F1iQ/46+Md8aQCvDKQWFinsIwXpBdGcj8xvleJfHe8k+DA9YEuxDK5ZOP7nu
C4huR6+i7iHqZzt76iLf0JH5L5YlHQhNtb0ygWcfcm7kDcfYpiFWpdCfTqRGScFdQULwKL2qD76D
/Tj5/danQRk1uxBoBHkbWUG9dv23YDpmQFC3lWBBzYJDNsrpQYOYcEe0vxauWzB9MwyYkSDV0BeZ
TiX3wzvRp9Oj17Xu3eBbbC2wfL7SIAjMmOBYtSMlfkYOdp7dkrJFrqAGzy7pn73Av2t78ZMF4W3h
9m9j4Gysxn+BAO+aqCH5G/Y9M3ZmqLCkU8kZcqG+Z/YUJocU1N72FbcyqcV3oWdpf1+3LQeATOig
PiYhB7uC+4UMMyCHkvHJB0SxuY+KBrgGq09QOkkCeAGEZAVE3/XgCvZGWjqNB9YwSO4GStLsKGyo
HVLgVEU2AmwEufhiW3ZtOL1lowAkWHTg7kGeAayEnxGDoP6hSVtEb4IBKTdgrTURtW5sRRniVLh8
wXRLtAtoWaEI3mMapK/dXV6wXvyxlWxy8F7KDCBfApKCfE6K0O5eNABW+qEIehwjaoC8xvfCwXr4
OHVQlXoDaaqZvtZkcsYHCFhV8nebEXidDQCk2vfBi00lMIiosZDWaWxCYn1KISfjvbh1wHCT2uWF
+1wCkO2BkNSRT0CM6xyMsg5h8cAWxHlN9ZBln1OraJ37SPM0equ0BeCdAnES6CjVZMneD8YJ9CkH
1MbwLsBvvXf71A22VRiN4Q7JvqpBUpwFGeAIWx5I4imu8kdqEwisKiS3DFvROtYda62x+B1UBBCi
oExadQIOMHLvS2L34Q2wW269lwDOsvseXC2/igsXeg63AykjC7mkrt++y4F7FWhMuB5qdz18W3iX
13kxPrCe9vJeTsCExYGru2SvgNwp/6Dmpw8z1GHrvtkDSFw8NRJCGffKAowHYEbsuO1NRwFrcYH3
EzJ5lyCJ+s92pydAhBKe5eENBAoLGnciTLx2VyWDV05gVNG+eKWe7/rPiIkKFm5kn4/9U5/6kHDa
QPMeXJNtMGWJ/Fn3AqcSsE28GXgfRfT36A+EPWs/990DmGf5O+YRgLOdYtQ+9UkWTN0NZmfvtt/K
VEnvS56KfNpnIH7qDW7eO2h5V2VUISjKSuK9dmXkJFt35DVYIRx6ZLsejGh7H+rWKe+A9AW8ou2j
umpxL9E19xOxBgfaBpwDwLWRkDGtD81IktOgZAvZxJT19SEPwJG4SZRTJpvGLhBB8sc+/AoQbNBt
g4EBBJZCdzi4xaUmbE6UUGH/wmgARIq0mGDbkIEUioKornNvdSt5exO4JbRt4hKnhR3wwUBk1i6I
yJsioFV+BwVsEJGjzgXlp80jqY7ApVfNPkAmNtn5zhjWR95k1WvAZlTXzJz62WKx1s+4OEwzEU8g
vGNCQYcwOAysoOoAGKG2gfO07RmgRqZI7qmoguqhBOaJgUFPawI6KRksvz7C0mq9wayryEsyuqV+
pk7gIonZk5HCPUUGIqDapKlnv4WovsA/ygLAY4CMcB9Z6JKKJDeOtIIfPOl7/kB9klRvhV/5Efg/
KlKPpeAd/2QRDyu68LJcnHjVl+QR+/op+lTbg8z3eZey5jvoZxUo0D24bfoPdwlPXwXUd6eDrUGe
jzMach/JzoDt7Rg6mGxTDgbkHnBlFmxBJinTd+YCYLODSQXZwYbshrVpUeIC8UdPQ/2xcGQAGNfE
5yh4XTvNn6ioOusw2MCDIPc9s2gKLexKpwcga1zrSVEv725lmcsqu8FdcNp8CyyA6V+tsM+QttYQ
IMa423+dREOTLNagCSXA00rVbh3HToevaE2hIt9DkXMR3vQpwylsGyUTWHuXNx5LS7GxT9Y0GVzC
0uYkJg22JrKLinIDWYPiz3XtG7vkOvAtKTrbekXRX9MdBQeMdgNON6Cq1z3A2CkzJ8hbDZjcyW+D
sYbPkTk5WG2erKnJOHNL59Za4+wL1jYH2zBEfrTMm5iM8NosY18yG7MmKu9bld56HgQH4FYVKOj0
V+aq2zQvj5YfrozS0pbG2B56SWHXWOiHk+fgQgK3OBYgm9Bp7RTIfNf1o7EbrBWBYGiQTieVsegN
fj3k4N4UQN1ebn8+6Z3pRTOHBIs+AOIq70/BgItRVaTttgUqditsVd8NRf/p8mMWNtJmJontW07u
QSfhGDqQL/ai4Q309Ke6TX/N+zHmMdxwqkdJsE+5/MCFoTFzSkpgG4IcN5unoqrDXUDhM0inx10u
IL1/+RFLXTf//+GkmZFJEiTT9qdpgogeFf4267i6yV3UVNjW2m3/wl28mWiCECRoTGk5vHoy7ItY
QZcdjHo73OuiYc+M018DpU+Xv2jB65ipJx5gwENaF+oU9l0JAHPge2Q23tB210o4lyaC4RcEvsJ1
wXc72HZ2YhWqqUrv6BUsilUKfoFMYDygaDXYqV/+pqWJYLiJspuivgUy+1Q3Sb4rIUoSAx8J5cgh
WrkMOq91gsOZ4QZQNyqSCnomx0DgwKFyAMBGVh8CLuoblvr3xEf9fT3OGsVp+MSxgV0x3qXONJxD
4aLWngMj84jtWyRuXAujBb0TS1bebVuWHkKdOOxPOEMyL7obEgIWXOUhqzRceYGFCWPmuGifl1ZS
NByQAEcX+8QF7/TOTSlfC68s9a2Z7SKw/ZQFHZwDVMl2Y6YfFQ2fFDJJdejf/z3PKei4DY7YUJKv
BVgX+tXMg8GtYT9Zpc2PDJNUtA1Qij7EsQEUBj9Z+K/eFD7kER4XyTUF2AUzN1NgsgoZN9049yR1
cIbrHZyJBVYUPw5y3/nulhPSlq2egQ572S6Whs7YYZQssZyaIeV91m3NNiy1wZB2ZFasaUAuPWD+
/6N7pFbPcUOhXhVukS3gNKsA104OsVY8/FL77r/tF6RkuJseJxg23jlpQmeLE9xaYvfSFDDcRh14
QDInwXgSNEEWalwT3K7f9ooGEWiAvPeGuySReeTHttaN/zWTFYcCaa5mluTlEVrwXKbWUJjz0dcF
7U+6newdMHb+NmwkipQislbUvfQIw4Fo251saHVq3DMDPY3jeK4qC5cHPpAcv2hEk2plv7kwvU31
ISieOp5yhDolQxi+2VbH70ORhFA3BmIZdxT86FCgsy933NLD5pu1DzMPyGPUigDDcFRVxDcz0iDD
tq+uRb6BDthTX3orD1roPlOViNUcGsMV1pYZZoAwZ7RBPSf0G5BosjIHlvzf3zjVh28pCpc6VZfZ
B28+KbOw/zrC1wEpC4YNuwWH8hY465kTHz04iVy5fV4wLZMG4iUCN1dsqE8JEjTGTTFZhbtJoRk7
rTxgHokzu07H8A2iVVZahk5xbOeIhu3hRIoRGnGeQpwJAbM0uK/c8qqMyQCUq3/ng6im3vb6Ojsi
WgZ2eVEWYML7fUO/XZ5vCxvBv5eRH8ZI10He0zrrTgCHTjijRyqhIQETwsfFgiYkyfobGU5MrkYp
Z/s813/GjqNoQ6vPpCyOJYAwtwlkaVVEn5hf7osJbMsStyQxtodNDOrzWzOsRW+W5oXhLgLQNNKI
KkRvPDaRDNVjRe2X26nBwfn35b5ceISphyQKH2wTT2Gs6q7dI+W3uBlysJCva93wDB7tEtwPSExs
Pk0bAIQn3PeB3Htd67M/+jAPsgo33AABQW7OHtPXApzebxSInuvWO5MJUkYFsg66Hq2HtR3bQELu
prRpViIdS/0+u7gP786kwBRmjB9FVAUUZD2LVEdcYAEGf13nGCavFcC0XjPlx0zhUjcO7RoTt/DH
bHu5/QVfbALWCrugReC0PaDoyAFlaVbXxxGWubNaL1orZVpYWcx8UzUxnvHBS98K7EaL2jvaDnaB
I51OHB55yq5NKzKzT6FRDDnDtoeDTGzrWPhu9QCh+TXk3dJnGHZsl4wEUTWlbyIInxj1jnXlUzCO
2Skt5Leu1Gxlzp4fFN/MSNVF4gdNFCFAKECEJ76eNuXQpLGMoABwzbj7pnZSoFA0lUOr7kTa6j4L
6veWyydMheAqo/ZNokqmO+0WftGfPKJpHdvjMFPgCS68r/kAJL8bgwF9Nq9WPpLfB/tekC9t9KZs
fs3Le4657cqQTpGMBCVyTZr9oSqa4i4qVtbwsx4DbRu+FBQsWYIUhvdOODDTT9xZ2fOcnZ1oeP7/
gytC4XOKmCdqKhm/DVEt62U/fXEs5VfJypU+P7ti4xHG1Q1vObYAGu9eIpzg6YMzfsvpHZIsrpn3
aH+2hw+fMDU0n3KC9pM56pJruOsBNwBXHa3QvOFLy6LOXF9DN4Z7gHBXwz5E2dcV5oSmjb1SEOIo
HSIKsMOmoUh/keA3AOUrvbI0sOTfXhmLdhj1gCqMznrwQfHgVrXNxqcI6aWFmG4uf8DStDS2RoOV
piripN/ZLd2VFYa00dO19mTYagXJtKTm+AIE77yn/yHt3Xrk5Jlo4V+EZMCAuaWb7jklPTlMJsmN
leSZcD6Djfn1e5H3+6SJM2622DeR0iPZplxVPq1ayxkHeR7HQG5hllb3+GdbR2198zOniYOZRM1B
S5cDXgbPImVH5bkbXm+wv84HWaZ+MDk2KEygsib458UuD0P3rmIQ/t7ifzR1ocVu6y9t6E1r1UT7
oSjPMyi9QrpEarQObr2xVTFZSQte6gdO3QApBp7f983gHar07OdbGAhT4+vvryLXFgteYTtPxhNL
3y1lcS5KdivZFq7HkHh0SkgIB0I7NYF3hnl3mh1x5wZNhEg+Qm/vdlcA6BuhtG6TQLiYZRwaizCJ
7GxLEePtwRN9qaU9nCedYfgl+BHmD7X6mdYvYj5fH/fblif6Qhs6C5FOhZy5yPnYYqdAWLBegcXX
m387LxCdltCavVLleFGPFbf8R9cdgygp7fnX9dZNg9fchqa9xMMrTCP6dwmIm9LwgTfP+9rWsj00
gNIG70tIOrU8sak8iokd2ehvZGWTYbSMH1pzBtVVNG+Dr569b5ONZdxkEj3bM78ltEa7QZk+2SWD
yGP90NB8IwuYhq3leTwjN9xfndH2k4egE8eesx/XDW5qWsvyqgUbkAwXNI0Nk+PxKJnrjdXJYBSd
krAdcKTq2wxzmczHyR5++styG850owjF1Ly2J2twCyASH1QFDv022j8q3AvkW3q6f3YX/65OiL6/
UyOtEkKWkVv/qconQBJYX/IW1xxl4N5PCr8UlnebDc23OmDpIZSLf4eNV4ALc3Kpu+Zxnpt817aW
6AVpQeYEXTiDJ6tt+ziBWDdOSzsnSAtkK1tyIda5z4Ph5PgdWL6ak8qCfUlOr0GbF7+uaSnAF+Tk
T4EqGYrcgm/NYG9xAhh8V2cs5Kiuo4Ji/QrIf8GYHcS4VYdt8i0tnjvHqkJvrbUUXh4t/JgkdeTl
j9dDzrC0MC2awwVomxrwqTh0QwBDynMQ+ucsFQ+l3IVIoIRpUd3ZBbBBOM3FTFJsO51nb2Qfro/e
YHS92gx7fZU1UASI7dE+tqF/9MA/cr1pg9X1sjLqMjmDuU/Eyr2DBHvkdg/T/PN626ZhawGtaOBD
uXitnmXi3eBVP5aQbxwjTE2v8/xqGwX+eM4qG4u58k+i/VSI3/uGrIUnVMus2RVo1w7PU/FTya3q
GNOA199fDdgDsaeF+g6QTPanPrtMzcZuzODYgba60hnklQzvlnFAbahoU2xUAfr7znq7vKG5U36+
bheTm2jBOQe14Eph+KPzhRf3DtDWtNu3/9BrxGyv9kIyInB6AdLDyotlaL/jm4XWpqFrcZn5sgBJ
+lT9ogI4noJWv7ICJP5gj943fr00LJyScnLXw37YvfPbOlpC6LVshOe6sL6xJupVYUE3FFbhYyVy
7flkTwDVMocfmmCYImg1n4Bd/CZylsfXZ9ngTHqZmCeCoXFm8DPYYIBvotnLuznqZANqE6+cTyGf
9u7G9WqxQhLblZCbjVNviDwnPA90PIzA3l//EkO4+aszvAo31bueC3UMhIVbnthcgd0nsfalNZ1G
UHVWOpTrfOOVvh6eneLp+pjXsb0111ood0mezsF6sGKTdadmAEmYSA4irf/b174ew9UyDI5CnAHo
GzVL/cVn/SFo9tHzEZ1PsHHGcGwA+Y5l3cQ4q0QDsU/XR26aTS2Ee38BhN9C08UURGkANOmwheMy
NK2XcY04I3tiwI7WZirqenkc6BYfgKlpbbNcQEo5qVzsxRpcIcdSKAfsJqmzsScwxKpewhVA/oVO
AnoBMpEP0i/OLAX9nLBRDZhs7YPfBClQopdvWSM0uSwFj6zZO8BFT4P7q0/v+uCLDfWDVt6TrSXg
7Wdo9KTFq8zY0lMIrL+kKd5nQzyrD0mSHVD5WEe1Eyw3eWHZAHI7B8Gd8gw6ka23TtMsrb+/yhQ9
r6gDvnNcWvUnv/5Y7rsmIbq+K/fHtgx8tEv9/AD85s1cO8fr4WBIFHrtFkRD04ZyOJbb38jwoZe/
bLZ1CjOZQ9so40K/BGYcLHEMEpmRyIDtL+zh0/WBv10+g2nWAjkvO+DGUVIb95P1y2lcVGSgum0a
f4w+Xsz5BA7IJpqgRzziXE/7MT9Mk79xdjUEjF59pApQ8tQd+vZ4csMC97HAvfnIi5tqCTauJAzG
00uQwqnLeedjYrpKnkuHRADmRddNZ2pa20uPAVnmMkXyztw7HxdAbraPuo/oNUWjYM5coGQSD5kf
+PCVNxvgFZO9tZAucoqijAWeNIrlyeLksS6PYBvL2bBv30VXU72K3IGWA0hdsFvJlhvHeyTBTb9F
OG2IMJ10MGhZACBpVv1CQaF/hzI9TOkKg6mEvzPvUG01loDBltbqjoGVnqH1fUjqcMPyptFrMex7
buGmGSJIJKj0mN4z0keht7EjNU2rFsIpb7rAazCtdv40hndSfk5BZ83lyy4/1/HidejkFVn523lz
P1jfA7oxbINNdIB4B8R0HyLPxxnoTIakR+VOFZVbd5EGo+hocGJz0nXrSTf0f4bWkwdhqlqUB7f5
sc8qa7+vXD0h05CgjgKLvf2O4s4dqLB9eUWHf3vDDLQ/RctIhm1XLWD23qzvN9lcC9C0H7CnHWGV
ohwi0d7U2bNK910A6FSDIqmh3LquJC2KV6sH346vW9o0Zi0sPdwqZ4GFeA9dCLdeVPch3UoqhhSu
w7grqdIpSfkYc2sBoeOYfkUJ+dbbp8kDtbAMqyQFGyDCEoSgqLSfy+TEbX+JisQDqJ/2W4wQBvvo
iOzcGQhvWDbF4dDeADp4C4HYuFVk3wqqw7Gh3uyTOQvGGNpmt0uOKtVhF3qKEh10jcfgXCkBCzlW
cG+nwNB77gZC3zCzOri6SFE45vNkirmsIgYeC5EF++JTZxach8KFReDnfELFZkZagaridhP+vrr1
G2dOnUxwRH0hav2wY8lsa4yWMvMeUiaaxzpU7xSt7QOoup7G1vaOjfQ9VIihUjVXxImGcNnCoBqs
pwM9wqSw24Ej5Cb7tuHv3C3uIVO72paJzECD9xkb47QvDlnWHoCaPF7PEqamtXw8eLR0g6meYmgx
P9s4V0e41P+6q21d2TYs5qpwAhx2lXLb+3ac7a+tRe19z1o6FWPPa2+WfoORL30UhPOhnOiGq5pS
g7btAEzd6rtxPUpL71s5qJs8w7WO2rkD1nFMrPe8RgRoPuAXIO4OyVzsnM31+PtqdS2EaIlqEGPA
rC1xjUg+hsOmBo/BLDpWZyg7hA6zpnhRSUSy97V9E047H010pM6Awu4udVLAaUj2fQqKr4CbHl2a
ehsvYWusvJEfdLhOaJW93YOCDEgg+cJQDXGulEMPJVhbYlYsn9XgdRtdmWJKW3lRc5MPQ+iPKBwf
YxlM5wa7qF0h9UfA9PUEW93igqhlfbbErSbq4umWaolh2f1zn/GqZZRRu2lTeGOcFZ/m5QHovSiA
RJu3sZM32EQH7FhlM9YeQ/MziIQPVjjMJxDNpfF1sxgG/w9eJ4NuZp1A4KGdm+OYfbTTZzyUHb2d
RxyiJeB29EG2twoGphA+TsFqY/kbRz+TXbT8G+SNAy65ROBlKQiPLYhrUWBuj6frdjE4PVkj+dWk
FnBDWYANAqIr/hmgvTMq789jier1fDm6uMu73o3pI9bfX3XTywRMBSvvv21dBpJATnwXvRMlOkQn
dxLHLv0cmzQL4AJQ4US8nk9lO/y3b+RaqBZziX3an5HboB+4b7Zo6kwW0VaQoCJzOy/LFKdEAM44
tlEn+L5KZE8H6BAro0kyOeMFWwHrVIT8C59HdZIKJfn1Np73zXTve6HmPNkiOgEWoemSOVkXqWX4
6YDL4TFMXffjdeubetD8ZmUHAdcNze9pn0nvLldl8tNrZnf51i6Wm288LL59JYsP0Z4jGlfJVjg9
QNzgb8A+sOOAQZQQZEqsL9IaVjWAxXonneC/Ognfhfnw8/rnvekE6Fdzri7NUZM5tNl9J9uuizJg
l1UUgOBkC9263r//s6ahA83LGAeDCJl48lTRhseFJb5KVGxJb/nd2c5LJ3ExsJbx7/sa7VzGEysb
g6KoPxcevWeYqzgIBdnIIAZP0NE+E+FJliuJ4vqk/TKA4yZySP6x5picXaNnqwlfpaiGg1/Grmjy
NE1Vd1eU0j1mlrXrLAmSO219mPoEFO9DJy5DiCqWjqPsUJVjfgbjyhbc2OBMOpKHovRrrjC1T8MU
hDkkXIj3XomZPe2zzzoxr+zjiyGwIckDFvaGtc8kIUsVgcBoc0ttGr4W6gAM5FMiRPKU+eV8DxAI
0nnNwo3D9pvrP+yvRTgdXCHqMp/A2NkNzhfgyef6wXZwpHEkkMEn/CnfYgI09aVFdRKqwc1dtTwx
FD4fnTxvIscesyOYB9lxdCFFuG9GtOCerDHApFOJKibyuykgceGCtW1ji2qKNy2YGai/Kr9i8jJD
TeTGEsKNMhQVPocU5S3Xx2/oQof6yBQ5YgZK7KnzFwXCB+rcY5n6ZKud5NiejvgZyjAlpe/Nn9kk
QZ1aFI6tbiraBt9G7qTOxs717ace39NZpBPwC5GhndSTgqp5cphAzKggnj5MPCqU0zqnCsRAxbkF
PHQ+075ayF0zl0VypFbbSLz3JXh6wlONv7XbNcSSLlLKIMZgg95quqAYKTlAZLM+W2BT35g3w6Ki
s0zzMEVxKYiaPjtu051Y4t0VBC/4ki+/Zct98KV9TlFVsdGbyUu0vDB4QWbXlYVvUXi86kbizWDu
GNlTO08gcrvuiqZP0tIDn2YBFAU+KevwHluU7WOWffhTyTUUeX1QBXhvQKYfHK93Z/om5+9cyvu2
5mAb6y/cmus4U7hGKyZruHXlMp2vd2FIQjrSiFdu41vJmNwXgYdbaTv9Tnr0AKy4HeVtuaUKZ/I0
LU34rjXNdAbNiVOtMIgBDFzturhd/whD6zrcaCimBYxUKXTvOxQnNHlRPnrc4t+vt24wkQ44UkHd
iQ73u5dhmtLzYGVh5ODO+tDYs/Mh5aBOud6P6Su0tV91M/SPq0ZcihWV1XQVOQp3cwZMX7H+/mpd
JiiVnWxGrDvi18lK4PmRdXV6TpTVAE6wSQJkiBAdZdRZXDWsE/OdFOBnghL8iYbshiGZHtakDULR
n1ahfly3mCE+dNgR4KtTGnoKq/VQ1wcATUkMyDRKsNtlC6r/5sEXbL1axDdW6gjXTqeLDPPgSCj/
L2yCMp7LzD2gFruIQpJt7cJNU6SFu1KjGvGCCwegmeztqJI2hICcStAeJHpgxAaSjji4/X68bj6T
w2kbAzVNlt+ggvcCmQ73PLVT+TxmgdzILKbWtZDPktwSY8fAmrDSKAw5Hhmbdvl9fegGU+kYpWHp
bfA1c5QehzUeLqvRw7kY+WTd7Aega46vd2NwMJ10mi9jWC2qt8EJJ6zbrvKPrKm7o7RBgHO9B9OH
aEGf2MxySsVt8JkB4K0Kshz+nCRZPXv34dxt0QaZNh86cEl1YJgNxlrdKd/7nsFYBwUe5ZNcPmeg
buM9OXdkdG6c2gVdg0UfLDAUgr9+5yZURzN1RV0WtXII2EjKj1WTdac+sbegjW+CsnyQlP6d28DV
0ucLs0HR2jVnv2TsKIPmnA1uEKkQD/7S5t9Qx3/aPpGbrgJ0LJMKOo4uGcyZ2OckDN/51L5k43Bb
hN6DP4D3hAn3HnC0DyAxzHc6i5Yg8OJNcC/vAQqZg6WoEqBRAPe2dT8G1QSayszfuOgwub2eGAJJ
lSgIASY7CCK6yKOz2hLqKsd9Xq/lhsKffWk36IA79YRifpSeFXnITkFS/1p4NZyud2NI3jq+iYVY
cpJk+f9T0Og/FBmln0mJvRowJjcAtlvfrndlyHY6zqkQTu24/UQuIFlwH3xfpR/bAVud663/edF5
44JGJ1mWCRtbl/fBZxDT2ktznMZCtMcchGNRZpd1972bsL7fTE2bNF+nfqTdR+4RqcCmqqaSlLd4
Vg99FkNUwbU+sWAm9D3zlVNJXIYWE/ktcIirITeTM7/vD+GAm2QnQgl7kxIwSeI2eedOUFeHhIwO
KdOW8Ds1NepXBoLtIpKLyDfenQ2uq4M3VDJ7CYFixcVxs/ajbNvHCtCcU5GqcuOKwDDTOmNf5hYU
62UGQnpLzD+7NLScKK1w4XF9qk0foG04+AK64aZ024tiRXJPepzUs67NHoIFmk3XuzB8gQ5vA8ep
m5d+B9WQpZ6TqABfcQZaKFnH+9pfP+31VpODpHGuW+dStV6vTlSKIfkMrfIm2XixNdhIh7lNtZvm
Nufga7fLj8kqRSJz8WEe53IjP5k60CYhaX2yuHnP78B3Rk4gYHYOlT8lUcDGnfeIOtgNNw0Ml9Vk
uQyjA6ZyJq1veNdKt2hATHOspfAOzxzZZNfeRUKtFkyjhP225exsxIBhwdUld1kOZjTHL7zLUHj3
Kz0gVnQ3qnrQKIMi2oLI22cXSWWcwBB33acMM6KD4Io5nP+nLVJ5oC9zlunTRIL0MbR6f8Op/jBR
vJFjdTwcZ1YH2m3QDzbYGVcocHeWEnfhoOw9osIkLd6TNs/uWjBYq4MkS81uUNxMrPegBvW/0zGx
2s+Nparia8dlN30Z6rCWXzPQsHTv3Eoum0+3JlNoW0a1cAGKFMrfuwRSa89Lr3zQOTQWSLt/tYsz
si0gnKkjbbvhywAIdKft/rcN6CbADwECvfm/yESmHjQvZTPQ1H3jdJDVU08cd5OnIlPuuQXZ2ud9
fqPtNDImWstJ7Pbic/jNqkpQZIA1QCVjS4LA8A06/KtwRgpNaNJccFnsxNUIh6Q4aB/yxNkS+zUc
EnQIWLP0FS3nwL4kImwPjULDVeZ7EbX9T2lDtqptDDlDh4MRxhOQ6Q32hXOV3LJpxrIA1pZxYypM
X7H+/mpZAKO4D35g5Vxo0DOA6XN1oMlETgGrybEGDdJGqjDs+nR8WCZsyw8GF0cqdymg4ICGJzzY
gX+2Wn6IsVW3o9jMhKbZX2356qM6KirZuiFmv17KW2JP7m3GsFIICMZtbP5M06ItRuAjJFPBy/4i
wafugineAoGFEwzD0/UQMVzZ6PgnZWW8V2UJJbR6hggRCoq+Qafguz96/insmi8zKDTuUguaDtf7
M32PFvSKJ56b2Qo7nEVlD5A2xVkmwOvK877mtYiv1CT7QPH20vgZwKpYkma8OF9v2+DC/5A7FePA
lcBJLynK4kQKkoNWTdCPOFizOKiKzWsBg1vpAEA552FSD4l96ZgomyP0NsoAuueZzaKZrzJ1+75H
W0oowExYxzPnosgE2luosnZBP5yHkdCTJxZvQ5DQMOM69xMlYTmDEtq+NLyafstkdqEkQrIthKzJ
WOvvr2Jw8AQuMV1Id6kcR5gprPwfY4B5bwt/2DhWGHKKDiqjU0Aa2SJ3MQ+7mx7Xi9kaEOuJOFj/
1xa4m78+J6av0cKdBwANjuA5h+/iVM/Wa2APE7MsqNG53oNpOrR1ndK6bwkeuf5owbJ04hdX4Z99
jWvRTasqn+YKUqlJ5vYqJmmV/JeHXVptmMc0eC28wZ8VlF2PyZaOLT4QaLV9Eyl20NdHbzC+ji6j
C3eH2qrcS8alfebCztwvuZOHwdFq3Uycr/di+AYdZVZBnEYpUPfdZSnJfxZlryCnwrp+A2BhcFYd
ZEbkCP9JPZy/aqzjnW1DFFI1SXDiEhRpRxcHjptcAEZ+2vc52sJe1fXSg2HJBSdvTb7ypJ/9g0dy
Z+uNymQuLb4huEyrznWwL0nH6j2R/ZyfADGkW7geQ1bXGaKcTlakdFr3f88I4Bn7zNgsn9YTzALN
pI3nX1MvWlw3I5fQDErdC7jpgSEo+np27riX2y9hopwbr8hL+XnfhGgBLhVbZdTG/DmpOYSeLbDA
8CDdeqYwxYgW4Q7KX4OsaZDNMzr8GCynelElBUKtLPqNMDR5sB7kVofrQD7Ulw6COO091LRcVBIE
4Lp/yUCvX4NxP0tdB7wOC3i3jnusRnXmTOaCiKwJiX0pmrY5VS3At5FnMfb7evNvmw2vXn+vUk7v
y6STECv+c+dZMBynRJLdQHqoO13v4e04oTqdF69H1RSJnT1zlgYgKsaLuHuY0tzawiObPmF17VcL
7STqkVdMYBUcUQkrCyu5cUarjcauyzfWprejhOpYQVmXUPQpbax+eKaQMoTWUqNuacC/tdCS3pV/
abga8NV3DCC7TgWRy4XhBREM4q7l4iGvqVW/4Upv+y/VgYLO5AQ1lFBR3LXuSGQ+uA/rlppWeGy1
PTxWjXKTet00KVqwN40/lhYBKf8fVVcF4c0/99tTSXe9f1MdHAj9tbSrURJzYW4v/ly9KFs6pxav
YRB+5htbUZPzaiFfpcWSp4UF3womdctTf+FR2SThFnTD0L4ODOx4yxPA0qGFGKbh+0w106ex83dV
v/j0H1SgZTPeT0X+rEIuz0UGGv8TpNSgq7YrtHVcYNekaQktMuQmkNtMTxOqcQFqKf0xmb7u60GL
bSfMRBNg5/Cc4ELpDmWPdYtdLWl+XW/eENds9d5XIQfRxDJw0nC5uO7sx0s3/5BkBGMOTs1nDwo4
+7xIJ/sacrwe9X1pX1TVgQepoT7YAWdrANzq+neY3EhbxYfazivbasdnSCize993+g853Qn4oUyL
5czuF9wze8PzUFXzF0pxm+DMjXcox3ZjF2LIFkxbvLOuskOKbeclUy0HaQh7lEvSnYPA31I5MfWg
BbIjSpo4U8fumnZo466rvzlV2scu2/JUQwc6HhCSmowVAe+feWnZRw4CjGTO6/UxbN/yoMMBZdpz
cC210zOur8vs0GQinKC/ScLH6z5k+oB11XgVC2rKgly4pH8GNaxzg0uDB1Y35cOs6Mv1DtYtxb83
2eAU+7sDyfJOOmJAB7gsuqWN46XvpSi99LMjcct9rDxFgic2F1Z9TnuydZH0p3jorX7XD371YdBc
FX1Zu8UPhy71eOI+4H+XLs0KMZxJiPNgBw0oaYG8uu1zf3BPY2BP9AejFRjXomAghN17VeCOW9JX
JkuvUfxqQE4rZ2Ll9vQMbUhfRk3Wlh8hjMm/t0u3T+qC6nRjjBHoYEqbXIp+6SBUk6HK5FA7tv3j
+mQaMk6g5QQ5l30HhVLxTJdmeIQO8exBVwrM1huXM4a9io4AVKKy075ba+WcPEvvmlKo1r+DQrCH
Gs7UqQbnweaeQ9WJQ+0W4tf7PktLE5NIR4dmdHoeeoYKWsJRY5+4/rir9NIHoPnvqff9GoOuekwL
bn0LWQ8nEG78hnMmp10foMMCUR1c4WKLdj+Saio/jr1VP3GsPhsLmcFzdd6xLGwh8RvO4zM2Gxk7
KTuALqtfW+RLOwRkA+dhmHpfyxN0UlA7Bd3Pc7fiS0EgMJymFDBWXPqfGpC7Rlkz7aJ+chEVf8+H
3Yyu3QNIF9u9d9sOj12Q75kIF9Vtf7csE8oEitfH2J7zm2W0TyPduEh5cxLQsnZk41UZ5mGKorGu
4lGKIw8KASKebr2vvRnZaF5bB6wghwSPmy1xVnv3XWh/8thwvu6c6wz+k4nRtDazlcz8wWq6IcYp
s+R1RNN7xqqoqXZaRsv0skpRqgB14dh2IJA7vjD3RVTLhu+b7LL+/iprc5E4yYxKixh1QodBDIck
+G+fWbTdW+1ZEHrowEoAQwTuS159EJ6H5vdsrmB1LVXXC2/mIrRG6JQ8ehDCzbtHWGnDKiZn1HZu
EC0mbuuDZgKNz4V/sJ27GmS51w1jMrkWnXyZh9AZEUOjz6Mw8I+h2Bq3wRX1RJzyqUotAlcZ2LPL
T4o+QnU9qz5cH7ipdS1EJcWoswQDX+wXu/7aVvewyz6ErMv0LNxWwqGih7/U9XDGFvm46Ylvpl60
rAWonUk/QfnFH6vM1t2aXP439nRXQTB60EK0KcbOcgY4Y517h2UCQ269SwcQTWsBOrju1LglXFF2
L6hIPM64H78+nQY/1OHWRBQKHBWYTrp8qCiP+naKr7dsCB9fi80ZD0JZKNGygIcT62WAalgy7kuH
OtFj6dWo45oxm4hNUlpRa3+dd9E0wdhaaFInzf2scqGjm/TyifcJDsulVS8fGhFmW+XRBrvreOqp
U7Nf2JaCwIP6Wk/itgnajaXI1LQWoYsrfCHwPBZTEPAAkfQpA03i9Tk1Na0toKnXj5XyEZ4Oms7K
9LSdtUxNa/FZJ2PT9p0Dqw/N11GmH5ZlKyEaPFGHQkNEDjDeHNEzLs/u+IJFgmKt2GeR9XNeLZ1g
OvJkloUqLqvlNnCTp7ruNzaLpmFraycO3ZSkgdvGFSpVkoiVziQeAruxqgNq2iz/eP0LDAn9HyZH
CNTbqkbaGsU9oqkHWUrdvEy72Kxd5mmraFJyu8tmpIHZ6f5kxe1ti2nkWqDOqDsGSxbmFQtdOT8z
91lMS7S5Fhma18HMQxYS0A+heSwXpeARSl+jxXoJg63bfYPL6xDmGsiP2qcI1HXbhau6qPW2IDmm
prVABQk8aKA4rI4Fo056UCv1G9nlzasOl+lYVj/0/QAKzGPMspvhrmleSD5GFl5uHH6Cda775DrM
N3bTdA2J11E1QobYn2AZRVAsZT/242NQP3r5s72LzhefocVtjhpQe84yML240+webIiD3HQronwj
L5icRwvexF0ae2RyiKsGmtllF7vt75pNn/xuIxWb5kFbXkHsUDRIPetR6V4290v9lWLni8j9f1gK
qRa8Y18J5XdYZmtvvOVhfxFtdph4+3h9mtcD41vTrAVwX8pJsBSppyt/4ymQRQjhmj8CfHdoO+u9
47Xx5u7MkE11PCsSXFDOCksXJN2iNclhZxm4z9c/xDDbOpIVb+W4ZHPR+OTWEZYYSv9DGqLjRjgY
olmndpy7Mayrag0HVKMcKfQAI+6hTuD64E2trx/1KtjqMFAVuC6muCf+QTHvqJKty3uTXfQ4ppXI
UBECEpjpmeVJJHFkhaZetN2DafBaHNvFSGoxrINX4Z8Mvb9pLYRr3MowEKjA+Ys2any1Iq3j6yY3
5DdXC17bqr0kD9A0zsRC/F5XFyQ3nNFwDXXc14UWuiCm/P+uUnDyrmwcjasPVvmCsxqpv17vwWR6
LXptVji+0+LWgLTu/OQPxfITF7LecrjevCHB6TDfzCrKhFDYCB+QImZTxW5wloWdwiy4CdPf17sx
5AUd6ivrqRJTNai4s785QgAW1K4CDftiS0f4jhXvIEPqT7/aum4+FLU1Pze1W24g6A0zoHM+Tmni
BgQaqnE7pWyOu8AaxInZHchwrxvH1IEWvyWZQkY9dNA7Y+xnKoKGzc31pg2pQWd9LDDIpC4nFS9N
9jy55JJycfaz9KZPd/HeuExnMcxTpx+Jg9FPc3BweXeuEGfXR2/yGi2AIb3Olll0Kq5BIB6CBdBr
+2Mh6Ybvm+yuBW9bQ0UW4l8qdsP5OLD6MKH6ed/ItahtyVKGPIVRGk/cFW17nJP5g4O3/13N64Bd
N88Et4pZxVKm3dduzHvxqRKjH947KG0bj9d7MdhHpwQcJ56FY+5DMQj7Q9osqNKed36ANrOoDc4s
R7lLPPUuamZnyg4+qZO4yRu1MQWGzKZTAbLGyhI61+MvXCjc8LR7GJ3xPS69ZGQv3ktlLxA0hKzZ
dVMZPFVnBxSdk814nx+wX6c3Pe/xFrmcpnyrzNnQvI7fLBjJ53Z0xzjkPOqyx4p0B3/v6VrHbY5V
k4LldB7ihNh3S1X99sdlFxevy3TQJhiNxAKlkyFOrfQhW4XbihoIm11W14XMl36SzTSh8Xz0jglY
+Gu/fCr79vP15k3+v3rWqy3bRIqZy0E1cdJhN8UCFDwnFv14vXFDZta1ibsqBxUOCM9ATuIl987Q
hZBC8O6qsW2fgF3fsJBhC6RD1BW2y6Hoa1yAjXZEsz5S6tyXy8HhRdRaG59istPqta/sNKMut8yG
Ctmo8+4VWY7A8WzkibcL0l1Q9/zdttXV8zLNmYo9YYubEY3T0T4Dx3oCXe5tUSWHxqfDRXpfnH3q
tvBZ7Xt8fykbMiEesgJXtc0H7IdSF0gMddi8/TSYTMfmZotq5tAWA3a9VozUgRS7iz0Xo3c1i6VV
o9wSQVFjM+1l06NVuBt3ZaZRa1k7RQGKK0ZgYvt+/jRQ8i7kGy5kiAZdpd4B3S9OwDA5riFQyHvE
2xufRTx0G0dH08i19dgeO2fIexglqL1n1BhFLVTHN3z07bEHOsA2KfOiJxbaxu0YvCWRTRRib4ht
brwnVQQ6xNa3wmau1sFb6rEVQGc9duFdO2w9e5jGv+aOV+G78MlroT89xByjDrPkEIAj0bpDxfnG
Svx2EoLe4t8d9MmSVt56S5N5J2DMYijMRTgiWXiLyyTfMNLbMxzoCNu+KgLbSachnsf8fdFZEdbj
x+v2NzW9/v7KQL21DE3Wo2kFVr4cIybe1j3fmlL+vZsJdERtak++p+Z2iIsKolTBqW6e02rD503z
qkUr0qJIQzng3BLe4ZR6xN0eUpgz7KrocQMdQOvl3jCquoffuCO4T/xbKosL8Jy7jl1BqIWsL3GZ
hFw2xBJv2YyG0ex+vT6fBsPomNkgEJ6QbEURyCxuRWRh5+AtUCPMt+6cDR6v42aXRUy1ZWPsVmqt
F9uOfcILYNQDb7H5Km/6Ci1sBYgcHb/BESMjH7zpvKYdnNpn79M+I2lBK7u6AVk0mkfSKXl6kPbJ
JfSYAHVxvQOD6+vQWVf2g2WTCu5pDydWfWoTeU7GXStVoANm2wDSHrRIkQ0g9uZBMMjtvdP1cb99
rgh0Lk3ShJJUSTLEQ/nba+ozpjcp7qXzX9HLW2+LxMpkHS14AbnwwP67/OmlUk1UgfJ18zbGkNB0
tKwMQaTCKOtj2tKjdKC9kdHjdeuYmtailmYVeIFI0MctzW8sqU5juEW8aDCJDogCQZDLkRSG2JvH
u4oklxHiPlCH/bZr5DoqqssgL13w/8PZlXTHqXPbX8RaAoSAKdXYLqfvysmEldz4CiEECNH/+rcr
b+KrWMW3auKBB6jUHDXn7CbFkx3DDe2BxyhZNmLJ9cutUO1qOTZG45fHjajug1T5sA6dzR6Qt2Wj
UOEYdxsZNWKtV1Gfmz+Yringb9vqtgQP9P7/e/xFCxWzKhnKW6SaMh3KHw30GW4b9Et3Xhyti8jN
WkdhdxhH02ZGQRZGtultCZ7YxrAatnAQqQz9njQtJIEJXp/RuvXkd424FaFelPd+0Y70e5VWTQZl
ejjNduzbbeNipaZMMrBqLAb6vTSF3vXR9ATG6T+3fdsKUdl5vBWVpt/jPE0yA+JCBkmQceOy5xgW
Gxcl265gqKR4P7yohu+IwLumbTdRyY5IstGpTdP2cMdS3o+k9lk2iHndzQ30ygFQ2zqXXB2wgpUB
7dzkAVv+AbhI3zOWtF+M4v2nmwbfBkilRewLU0/0u0fg2ZR0w1MAXtPGker66VakKi5rA/DI8uuC
w8rqyEwZ2PZb+6/r65f/v4hVwN1FDEhU8WMaOnaRoPNTQIKaVW+c2Y4LjQ2SyjUA55Sn6p/6AtaB
fBeeUfGbnhu5m/0tnrVrAVlRG87VCKS5bH9EQNg8JGue3iP1rvcUskX761PsasKK3UTrtuoUaX80
vPqiwzH+JwrmZR8uqdg4Ty5L8ZVXg42dMnBbky3Kxv+MFeveTGVKjzOEAjNvFBDo66QqsqRkh+vd
cUyLjaFayg54doLG5oadu76GJ3X0xvDoTaxvhAzHtiDl6ukR8udz+TNsl/FhgC3A0ZfD1+sdcKzb
yAroeqpSVUnDf/ac9ZCH7KIMEuV8Y7ZdX78M24uomJLAsLDDfkdo9WURwbQrJuR/r/90x13TxlQR
NlRQHC+6Jyyjz3OndmHSHpBvQ5qw/ASLgZ3ywhun+dK/F/3ADjdDXybWTzQ1MhsX/03pIclGdLnD
fW5jg0pfX7h/yUuy1Ue2M0TJYgrPnYL0OeyphJdx6WHF9k/Q0nmYyi3SrSNMbMxVXQzCW3EHfQpG
tvfj/j4V4kfUhwcz5ffp2G48J10rwIr3tl9bQSAl+ATa4r6Ci3tGk3ILTO/qg3VYQwc450ACBU+h
V+1wGH2YiugQSP+sEYke5JpvWmg2Cgt5Ez8Ab7R9SovkWQTtG9E3j0PTvdUseJZlcW+araq8Y3u0
8VisIwNe9ab+2YNTGt3Nk06+mnmY5J4FahAbK83VihX0sQILJMIR9T0KYVqjwkh+1ATP7ykm9QYs
3jHvNkarg0JAii2+/tnBCm03RM2UkYLHGzPimHgbnDWGPEQ5mNc/CVRYYW1CsiGBuFfaDr+kLO9p
Wd8Gko1tkFaqtIcDauh/pH7e7HkH40Hebh3qjgR+bBvsIomw9GlVVj9lD21usnzlvLm7rKzLquJL
+SWOxFHkAl710W2ZI1uDEBXjqCqnQP3kUdDvQ0APPiQgw29Mu2tlWeEOnmZLSN62P3yqaBapKtlJ
5AdhrzBs3aFfZxyG8LH472ZMakUA9KDpjzmpjoye2i78N2fxhyJg9wU2s6BVOy2is8j7j12U3F/f
BBwL2gZv6ViYOL202lWqzaqyrSGzChGz61933CNs9Ba8H4GVyYP1u4haHjxDrLU407ho9E70Qp8o
ayA6eFtTVvBraTA3c5N/R0ZSxdBk8+dmyZqgku2bfmyShuwEyoYb0kCOSLWlX2kXa29cwvwXMOzV
sDOm+ARXIbEvSVN87XQ1FTvjb+blXK1dluWLc5pPUNDyuqH7p/Cm+8t1jHvjR23025J8abFEro+g
aylc/v+iFam82FN+n/4CqiDaUa8Qh0ji0n/b18P/fn2aI61MQ0GcmeQTpKfAkyxR4rv+cdcAWTf8
CWB57adp8otT9mbypo/DNL4D4+8e/kMfL/Lf15txLWdrGxj7NJZ5siZnQpezgQNvptPuYyg8vtdV
vjENf8qcr9z0Q2sjUNAuHFqae79mv/GrctdByMwnO53IEobzdJlV7R9NBDW1zzTX3gKbGuA9vaxL
uikNv5p4qfXRH/pRTlkINkQTPoqQyBTbVRIJ/8stY8FsI6/W1AWfwqLat2z8Rr34y8jMx85A9ZUv
N1l3hsyuNkiIwKAoq6q98qDfnklI2OyYgN3jxnw6VrwNhCt1DiWjSE6//LljdxeNi7u4FdNtO5KN
fwt7ksDVd11+VRQmdOCllndxF4V3yaiAy521OF6fCVcvrJ0vXSMZ5ILNv1jASBYGabhbaHUbzi62
kXA5AC6eMKU8B5MMMxZX3a4e1ZaEtuNgtQUuu3JO1TiW3o9wKfVxga5QNomU3if+uhW0ruG5/P/F
tkbKPPUHU02/CHS99jSCvsI4sY1rx+teBGFsI+HEbPoIlUf/PHR02gW8PkaU+Fknk92s9Ne6Wx/z
sQZSpSaHkNK9Nyy/caXfmHrXpcEWvEyGpKoGMka/ci8+4gXywWf0UKTLezWR98lQHuJB3F8ejRUj
72fYmFxfcq5pszbCpqQXQXa/+aa7su93ReGx9ahUgEceNGnqjd65Zs7aCBneCnWoIvZ1LIqo3MGM
rZt3kdc3G5PneJnaiLphJbEKZp1+9Sh75GLxAJ3wkCeAuhxb33eUfTKyuJdm3l8fNUd/bCXMpuQ+
lxTt6SQm2VI00d7jXGw8Hhx5AxtcFFIeVkHBk6/TWpv42ZTJMn6fYIdYHnGa5L7IFCy51uoI29l1
eUrScdqymnt1OUCg4PL/FyFmkFNOE5nGJxIWcq8nCGhPAsYEc74pJfnq2KGJy/9fNBGwWeVJnDfv
RWfG6GCKpiuBh+hulHKldiYySYe+LyOizsSk5oQiRfWu9zf1zF69OeDnWxeUxUvauWeFOCeqSMJ7
GUgh39FaJdFbBjz27znoNzcF12zYwSlKNZJK9Od8nqsHdhF758TMWSib9Jb3ELpjReYABo5u18Gc
dQ5XjQTmlHcQWSh2Mw68jeB/9UrHqJ2ChMRA4HnyoizTi1W9DTQEtr/IGOi/I+laZb4NnZYFxCYj
OW5ibB2rzM5JJuNYrCXj6lyyMn+o2tA/EJ18ux7+jjVg5yQNdFqahVXqbPgaPmgyfJ4uMhViHdZd
XCRbyUlXM5f/v4gUEfWDrwQQJbwP1jkj4azjHaXJfV/W36Ol0LetATtPCSdVXuBIbc4aRDv4xQ38
IepQmymKGxWpqW2Go03V+1Xo1/8v/jjgzYyiT1dkeOrfpgBJ7ewkjC9AVutFfZYQ2GEZhfrn1yTM
cVk2tPD8jfPSNSdW+E+erMFJHrrzH6kqMcmjlJ540LydgL4CuPH6CnNEvs0IhaJN0su8r89UNPxo
wHHdDyMMXVOzad/iihAr8qleIJgpc31egmj5zps5eYv9a0v20dEBOyVJxmWqhqiusXV1Aopq/po1
tODHiHfexjHp6ICdiiRBD3tFI9uzBB6zAvNoARoopOQ2hVdq29uwlkC7pSbNeZlxyyQNik2MqW83
TbCdflyCOG1VGGD0DVyvvIuG9hqAwRwaWW0sVdcUXP7/YvvIZ2Q1KiYgSdbBFxIb1HSUnSR7pFa2
KhyuKbj8/0UTYl7qaB669ky9JPgoabo+NlQGG/rWrq9biYY8apXoV1OfiWKoQevci+7YpLr5cH0O
XN+3YpmKkPk1tIbOgQcxeaZC/1cnb5R8pzYvlPtSBL1Pm/PEKnDL8h5+SVmfdnJLvMixFdlpRlnh
sFbpUp5BYp7uFg/55SHV8X0w6bcrVCX2N42SnVdMlCymFCqx72kj3kOor9ujdHyj6KmdVhwK08TI
leJN2nvmfir6jmQwj4DM4/Uf7xgjmxVK+oJhx5b6vU6bx8kDDdsk08+ubD7MZtMj03HBsVOIAaNT
2phGnWVR5vfqIhxpQAQ45BJg6ziJPnWVlMfbOmQFtawjMcfJXJ4pqZYd4AG/yVAsp7IX7/9IZV1v
xbF1/GUnhRpPUfS9hhZtMu0Xz+vDezjLj4DhwFlgy5LJ1YoV34zMZQ/dZizgyCS7ScfTvsERnrUM
1mvXO+IIcZtEmkjcAnwKCVSBuqV/nLzEh6UAlGO3KlWuBqwrOu9NUc3+qmGPCVdUoqI33YgSzPVf
71q91hFNVLj6UjF5Xi4omQCH/1txsUIUvBoyYKO20KKvPp8ZtbNn2kehdQQe9bO68KB2yqwratMR
ykkeLgVtnJe7oQzNfVMW74uOfbneO0fY2Fk1sEDmRaYET4+lRhEJMruPE0hwqJPinbO03vIRepQ3
yXehi5cf8eKkCtiQyGoW6uewjvE9GRUq8U1TbXTFsQrs1JoqG93MDSnPsJGg0U6YFh6peUCSaGMf
czVghX2ycChhJLo6L6HU9XueeyR/SEcabpmKuibj0vCL8SGR7/k5U+qc4AS8k9hOsD/K4xCI/ADc
0O+q2nxBu/pihf3QkDUtKYcQvBfOP2D4Z3Y0JbeKFNqJNKjLYyUPQXfK8+abKLXIAgpl6L4dqw2o
k6sDVsyLeYhrPy/MKTft48Th7RuBB78x066JsGM+AAoMhTb/DEelNZO87NI3RMCiPDTRYU3q9FQG
Y36bqSa1E2fLOunRk0WFO0QxjZnOR/qk5iF5nCOveL4e547hspNlcPbgsUpLcW7wwI/2kGpfyixZ
zfzj+vcdx4idLgt0oyBaWIyIjVodmR7fmVLr+3gB6Pp6C64eXPbnl8FRoVKTgid04p5ffWdFQ7us
6KXaKC84pty3ghtKvlCClc10HqRo7paFfWnILHfDXHY7JbnORuimbaxd12BduviiK1yadh7zUZ1F
la/rTzJ0sXpIEhOJz3Np+urXbSNmxTgwVVWygBR2EnByFv607EsNR8TrH3f1IfhvH1QQIjE5LuSs
NRxdEl3cVbL61AmkYK434JpvK8ANYEfzNMX8TJakXqGVTwM/fyTEE9NGsd7VBSvKE18FA8/T8Sz6
Jf4e9GrcL1qz0zzCXud6JxxN2KxjtiDJimfm+hkmH2//gPLmGoLGdYm95HoLjmGymcdwZZ47Dpuu
y/tsAKgFE6P2CZfD9+vfd8SFzT6Gh5mpRMXlzyZOfxdT9Ca5WMIr3//tB+Nn3++3eLaujljx3RQL
X+Kul2datIP51CgZQC+/rAb17/WeuObi8v8XUTeQIUnXwKyfLxVtCCdXwBTUwOchSbVRAXF14fL/
Fy3kgVoo7HELFLM1lPKHiI27NgBZ6sa5tgI6FxWLE5A6z7oUFboQym+oxt96aBMrpKdhXYqo6ZfP
SrMfOqhxfUqRfblLyTBuZDldI2QFtS5A0mU+Wz7zZJXBjhKx+KdQ+SPbiGlXA1ZM62EGuyhFA6Kp
TJYPpNmvC2Mbb4HXvx7aPNU8bD2/r/v5nIcNSAWki9Muw3P/NrOI0KapAlILwY6Z8rOqFrwBTD6I
9a4oxnhLbMfVgUuUv1ihRHukTNm6fIZwpHqnVk5/456jnm+JsNBmqaJMHjdq6JbPwYrHS+LN/V4Z
HqKIjof49SZcHbCCuCFLE4Afwc9N4LXlDnjL4RjM/Y3baWgbwCARQrpeT8O7XGGfVp4R+5VwsbH8
L7/yLywKC22u6jStPoHY/vDOFPlbVsUQMr4wVg1IpdeH5/VHZGjDSFSMl9XA4v4dVNdMlnhB8lCn
odFZm8zq0KTDx8gMy7GR6fu+zzeLpZc9+rV+WWGthqVuSo/7ZzbBOyJol2qvoZL52KTll6jKycbw
uSbfCm42JX6JuMCV4FJUNA1HSg+GaezX9cFzzI5NakV5XOdCL8UT1+Fw1/DpYyKgMZ2Y/Nv1Bhy/
3+a05nmdt0igMjwrLjeapB3j+GFN5mE93taAFd6aNxFJRi8/y7hl9O0AT1P+M9Vd0mxsr64huiyA
F/vHMgXFDC2nHgsYdLAFAvfZn3vT2G8m11xNXP7/oomhG4kHK9blzDWD8d0UDp13IEQ0gco6zTet
MBxr1ua3qiqkft3G63lC4uAORIzvQq7NBzhOfPUqpJGuz8jr16fQproOUCv3FzoVT2yMAPPhTPg7
Pnj9d9oZetCk1w8Sl5LbAsR2iUmgU52iuJPjfOrlDxGBAJdBYne9u94Z1/q1wnyAA71XFRTHX9v7
yW6B+2G/L+s12ag1uKbeiu+8bj2v0G3xpKCviKIrUrhpoz+XvYo2ItDRgk2AhX4snZI+Gt6teaej
PW0Hlv+acuOlO4JHfvf7poGyibAJIUDP+oo/EdIy/VkEsS6/V1MbFbcFum0QEDT9PCELXDwFMTd7
7pdkD1TW1+u/3hEZNhFWd5DpwZHKzwurv2ug5ZsapU+aVhROLMgNXm/FsZhsTqxYu15UXed9M9yU
4aFBBXcEKAm+vPvrDbyK4GGAgP93I6EEG8g65Plnavx/hYe0BFKCby6le5g+3S9ggx592m0sXVdv
wv82tpR51StShufEG4ps4PR59oC+u94T18eti7n0tR8Xfh2e+eivv6FXY07Sy7dQb66vW1FNcpQi
AT7r3ykVJ19h9tWHu7rM2y1MgGserKgGlNhHAVcWXxqvoZkUUGjyuozPyAwNeNEcaq+4H6txC6Do
CHGbPct8HqUo2wdnY1QPVHQ4HagSVVa2m3gdx4jZFFpTtYHsmr74IlomT8p03kO3NFsUVFcHrENc
KjBiRlgEPgGH3NwH+cBOYb4SZOvEVlrCEeE2hZZLeFBE4eJ94+XYvWkgCrDP02m+X7oJmN3E28gd
uHpy+f+Lo1wO3gBPjZ6eoVQXqSzhCiawTc/qzAuj5Ol6cDhOWBvKlgvlT8FaAM3UVOJAGG+zaAqi
4wqZ8FnzO3/Mt27XrmGzglwOdJ7GCTPDNHZdvxzLnWBhcudFII367Wa8u8bNindq4I9V5Y14guQS
VG6XfDisDBmFNKW/rw+aqwUr5jVisiFBOrxrDB4BiRdP70eoaWUrrdYPtzVhhb0CF6WDX3J0DkpU
gO+mYlmH3QIxsnZXVuuWp7tjSmxc21J14MPMfvHUaVUdQqyG/QKmczQMyy5GxWbj5uMYLxvJBrgc
bJwKI57CphMHGJYlj94UfcJbbgs8/zrLi4U2ni2o0lZHc4Pz0IxPQYAEOuRc3gJXCjDgDN08PXjR
Q839f30eqLe9gY359Yly7GbRZWhfRGkSB2lEKjm+y6cwAI8MJukQ0FpvUdVAt6w9QJfdyonHS/BV
AeApqmLcl2W/5U7zR4XvlZenjWlTAwPAfQIh8Y/l3xSv5EA7GX5fOxK+h2esONGxXKsszxf9AJku
wCtzbX6Swq8OPKrgvmrK6os/sS9Q0YDVSsq923A5oY2Fm1LfH9bCZ+cADwsoc8AHTGY93jRbu7hr
4qxtQvQ9q+Do3L9jISzJeRr6Y+bH8E+7cWFYm4SKCg7hz048KTQUZ2YNVwhstXrauAE6LgaRtUMw
aCIBwxsGZ14RcuRh4e9Y140g//TBTtfF7wGM4x2eSMVGFDsGzMbD+YL3YTKWJcyAygjlr3CoJXST
oOi+0SPHWWSj4SQoKt3IKdIvEwB3eTR85mVtPoDW+LFeYr5f05xsNOXqy+UnvIhaEuuqiOA5+kQq
rPmYw4xsJ4CH3dqPXN+3doUBacEpmWPvW6KaO0qj8d3q5enHm7Ycm5lrzFCqVLTDO+r54d0YD09/
hue2j1969GJkaFmahSdzcEYB973CS/WuNs1tVanQ5uLKqpk8tSAmyOiJR5XEH4a28Tbqgq4xtwJa
cgWVQmzCZ9OP8CCauu5NOfMtM3vHGWZj4QTSsYw3afQWFmp18y9PI5n4x9QIXy7HGQKM7Mb3ig2K
6xMpVJvm4U9oOEf3UVHgxme8rr3Nyze00XCwFOBdY6rgLEk0/9DlZUv1Z09t/X7HpeIvQFwy5UWT
4r3VJJyIe8UnKB4wf137h96LZbkvpoRv6Tg7Jt1Gx4kkyJFmrL2vqmVwFSJVO6/3adDKYH89Hlw3
CxsaN5QmClY2L28N8/t/xNToUGWmWIIFqfM1bUYQoVPs6kmfhBwXjTZJU28vkUMsp91Yl/HW9uhY
gaF1F8jTRTd0Gv2z6uqq3MO4cjjNFaSZdmnOgo0Lh2vyrPAfJqp6gTGFdS4YpVxMhX+YUMLMegUd
kKxdiNnyTnFNnfUeMETNLIVCwlmkisZvaInax2GZx3WLhPTqgEXUtsbkpJNswDWCZ3Uq3wN0VJ2q
xP9K+3o5Xl8cr3YhonZCjAKG4M9BhRaMTNvdkATNPrqIdN72+cvR/2IvrtO6B2PW73nWcYg1ibbl
BwL67Y2ftw5BVvUDX6GmC0pON3+F/8uy78Hq3Rgbx+jbebCxVJNfzhG+nqrhbVFI/PZmeTf76MRt
w2MFRIkL0MRTpNRRxoAJ8kEnXtF/okFA1RZsxtUJKxyU17BWlBUD3xfKMJFf8sMahxVcrgLvltwX
1pAVBr3pIQ+gwcfK8oTO9+VK9GfcTuTGILl6YJ2KNfVnDv/nEKlsPVKRoeL91gRe9Lz6wdaO7woD
66pbJd6aTKqMi6z3+6dZGu9twRXfkDdwfd266A7N2PUeRA4KYLvE76EEhD7kdXLb+NgJr6YIyzgY
EnxdrKCP1YUmB6NkIzPOKrrFuXH0wc555Xhmab+YsYNGczW/8aC6+wHeUTfdqyJq+2kaVJIgmNAm
6IRfffKTIi8h2BnRraSa6+dfTosXGxGYvV0yNWGARWRGdoBHi8767rbKJH7+Ze2++PxSh4Wup5FC
Nay4ZKEm+YUES7Uxw64ff/n/i6+nBkIlksT48WEd/PSSXO3bsdhClTjiy6Zqyqhkiepa/HaqgXbk
l3K34N1Dz/WW+YKrA1YIz0lN256ay/HbrVE2+HWy+x8ssV2ft6I3nwcidHjZgOIV/CyRJ/4ewl9b
CHDXANnhS7rG67mf/y6Qm0UNEnqM1QCNKl30ZuM152jCTmM1gwlKJE/y30A59vvYz8tjjIzyHW2G
YOM0cwySncIKde+JYSCIsMBUH9owjO6gZrElFOb6unUSa7HAvSDosIhCkrxR1VDv6Yqq2vVz8tV3
dUTtFFUYhyiZxgO+XkK3C0yFt9zQx8GDZhDo2XeKbVH+XN24zM+LSOP9CjM//menvuDh03Eu7piB
4cn1frim+dLsi89rUVVEkgVHWaAvdLayao7YuJtjZLYKUa4mrMM4AYfHl/UwnZYJh8GQ0x+EqzFb
TX9TWgiTYQVzTMsRWNUcnWANFmrGR2n2FzmnT9cHyTUHVjTzKV58MAjz30rEX6YSxE44eG3BfF0f
t2IZMsJrJCRYkNno4Y5FOHTTsqCqQHm6/usvB8pfCcmI2jkmOo+QR6pbempacQ9QY6aG+htpoodK
B+fbmrAu1QmPpyUNC/Qh6Y3eDzz9kMqi/xnUXQADES/aeEk5xsrmXkL8PlkgzYN2/ggRtIGP5GpR
b1EjXZ+3jmSSa3+i+rJlmO4CJvGgZNjGt+FJMRFWKIMLohrIOY+nIIz0sgPKrfhOq2nKN/Yk18+/
/P9FLAeLzH1QTPDzKygEZHU7VQewtrdIc444thNNqksNC7qFnsjasQ9q8OVXBcXSEFw2sYi76yvJ
1QcrlEWOO66cq+k0LdT8lDSszK4z9bKxUF19sCJZFqtmiRnHk+hnCEkZKPVOwjt6kfxy2++3olmi
kJBGqwpOzRinO86LZefpdtlIxzl+vp1mgn4cKyrTTyfGx89Jg3o1Mrrvwhm0gOs/39WAHcgpaABw
8sASXaAzbNZpFVnLgTssWbElnO6YYju9hMnM07Ig40lNhkP2ErDnZr5JJjCidmYJjIiQwRppPPGc
fQqqELxRpm4pHuPbl0F7EV/JUBQCgkb50cD59g6RltwJUn6Kyn6Lz+XYqm2C5RK0fjH4sAM2YjpO
BXujWwUPJOQqimjjLHu1xIFOWKdxw8bVCw0H/+lyHHSBfI/69JtajQeQAu6AtDl2a3F/fTW5ZtoK
5kji3e3BbldkflMeuj75EnvpbZfH0IrkWDFom07eUgC3AbBAWtVIVsh5g3vjigMrjBMGrW0gL9cC
7qWizmiV3zPcWjKo2m+EsuMCaZMrydCbtW98/P7OXz4qOt57pDpqKT+xUT8gQXq4PgeOnth0ShO1
ZdA3E3rizT7fReUy7aSmbFerlW3cMBzzbLMoa1WPLZ0a7/cChTr4Twz61MPk6+m2HlinslZtAGYV
mABZo1BYyuvJ3BWj8T5NI7vtXmGrlFHmhZCWTDBIXRuRQ5QCZMsLFWysJkfM2YadqoKWHmwW8Xnt
DwcVeP5eiI+cFPexqaPMa6NHYAA3tnDXZFgBPmjQyi/KMAgMUNC/KlhtHtmqtpTDXevWimkcl2IB
Gsj7TefZy1JSDkdfd/pu4tNXUnTBBx9vuesT72rKCvEI6JYIpFBM/AgNtK9mgQZGz4t5n5gi2I2j
bo5cT1s4fldrVsiHDLyopcrR2rqAtbTwHwWTsMcoP81BCLhve1tu0uZWFnzsJxQ8JM9IQ54bxM5u
LG9NG9qsSrJAZwB/8PV+WLxduubtbhtT6DifbE4l6uM07i8UUJQZSCZQv4AudgHYGQoBen/RMxAb
25ZjFdseh8NYQjoDbJBnPpDwoYC/JIwVVi/qb9uy/iJXziYBH4H6J4gzvNcBZJ77GufU9YXr2HNt
f8NhBB6yK3nxjCxcftcOqsxkkbAjSlpbStKu8bGiXJCRNobiojZNCRjHSbG+aye6Ze7m6oAV5LlH
vTDWc/GcLN24ExrA5KWVMuuiLb8Sx5ZoG7lSqGOFIejRPJvz6FyX4S5vUNAPR5AD4i99VH/b9nF1
jZUV2WscXBI1jD8Xi9EP2HHF5yasi0/XJ9vxdZtQuRRVm6MIjwjWkIzXPANacm3TbM29lN2Wrrcp
lbRkAJGykZwASH+cetAdL7KUG6vV1YHLhvjiWovrGWx6+AJ6YAWOFK165IIYkpa3DY99eo86WZsZ
aW1UBYa7KYZfhscl2bhhOhaq7eqZVLE34zDweZaA2PCGCbpAEzoOIe/lM6O3LjiuZi5D92KIgA0B
OJvW5bNRdb27yHvlUUpO9QzM1m3DZMUzOHATb+q+fh4g7ZUNdR8cRtjf7G/7uhXPxLRIjC1D+aw7
yEpBW6p6GM2mIJ1rAVnndOITyEiHpH5ehrXaz3G4fGSltyUS6hp7K3ohOJw0Qdn4F3ewYH/JXUGy
9jxPwxYq//VD7S8KZSDhWtfzRD73a55kHZI0jx2jjyz3xw9wgQLn9PokvN6Rv6iUDMrDLdXSP3GD
RQRJG3HAiYb0/XQTujkKUyuSqa8nZMc8chqCpYZrtbfe8zA8RemmiKarD1Y0e83Yl31cVc9Nmb+F
1wPbdYv/bwqO6E1xENqOnwszYeSlsnnGo6X5qfol1HfxQuKbxIUwRFYk6zFIIs7j+lnlo9iLBnEW
6ya/S2qtbrrg/UWpvEArGw4dqWfaNHfr3OWH/6Gq8eed/nc29y8+pfSrDtAZOp8ajR9+DBsU6MsM
1LEJeT8uoZh5UvU8rZ+g3FvBhGoa52o5hTruu/YgfDHw4OBDn0hGd1OatHAV4gLCQd1uBMBO/xwH
2a7vItTPUS0npW9OEyz0nngJ4mTWVCoK272fBsr7LlbwaIOh8j6VRNfyyQfuwW9OBNfB4i6Qywgv
9gL44Sg5QMcOgN5MBZPffqnKdR7STHV9Wh77Lo39jRe1Y23aZMlBlAbC9k39LCAxuBOpH3zQ5bRk
fQOBpJtC2KZLDoCaGu3VPuRjB3ZYwqjwstqn7VuM7ybp/fXtNEysKI76KQ34QsbnNYny/RTm3+pF
bOF3XB+3Anip65E1UemfYLH+bgAfb1cDe7fx9HTNwOX/L45JGUtNoB3u/6k06LDOM0aQy4ihr3Z9
/P88kl5Z/TZFMowbjyiiK56V6QL3F5F+IMVMjmXVv9UcdK0B620f6mI8jFE7Z5Fe+QMEINedx4r3
NbzZd4BJglknk4NfsX04Rp9MNS4nH1in/fUf6RoF6ygXMDdPsBDH57ke8qyd5+QuKEaejaS4ibUd
hTarMoeQyth4g3qmgMN26ciykgAqHoeb2jauTlhn+uwvc9fyeHiuQsXfCYXw9daCnUYT33YzDG3x
/2VY5ipdO/8kVPWJ/ZHHq6ev1+fAscxT69IAJ8Q5bRYjn8GjXPBGHSkTx7IEuntDWMNxabBxcImq
uO9VTfM8jNX8GPH6MQK1/TGuynIH4UW1sZYc/bDBcAmwdnHDcXtGyuBDfnmmpu1tkttRaHNCA4gg
1KA4js8mLutMR6rc9cEmicOxgmxCKO16Oo4Q6nimY9LuKKTDgIO+8I1v4ubi51tbWTzC44gk+fDc
hlMIhML8rpq02S3bKn6uLlz+/2I/yxXlZoLsyPMCQY2vXh0H51QVWE8erQBmur5UX887/UUKTaRZ
Vr+fm2eZo3TKckgwFItiJ9S0W5C5+s/pTIbf19tyLSdra4Ic60C4r9XzTLvksQX2juxwxZriw23f
t94Z+cijKPDU8NwtAgohlBbzP2vZhjcVYMLY2pRIl4Zlnpj6efbDx6LI/4+zK+mOk2e6v4hzhBBC
bHvybCdOTDrecDI4jEKIGX79dzvfxo9iNe/pbS9Qa6hSqerWveWhqkABRHHJn///tg033AajqspB
ZFO9FVn8G+xzy4afJCsvTUVA8eS/JyobCKsD1sq3XPjVle8TcoMO2vLq/N+3bK+JiHN12hZ9PMs3
1UHdj4ZDtZ+SeI3x9fQfP7h7/wHExQFaSELclYKArSir72QKfKVsbnieP6vavxmWr958We3IMxtC
53SQKZ7BzVsmQOBRQ+Svar2vl62TYdctCYqQD9hmMFE/B17xGywFKxZmOUFm72cmPDlP7STfAqcd
/gJDuWzdK7TPrvHm20YwbBhZDZQIm6x5kwVXO6JRwh6abBc084/zq2O52kwpg0TpZkY027yRIXuC
XPGzP3aPJ3VCx2eXsEL44FP+rxkIoYKqyah+8wL0U9EwIXhr+JdVQLx/xAtcquQ4Lf0bdSn9xotw
/rwks/5yfnks628C4ybIz7Ew8fVbNozZjqc8CgMow/A4WYOhWAzNxMUBKwUaENwGb07qXOOOO5Zl
e43A66Fv++vFV78nr/sf8FkWr2G2eS5LXfM59uVbEeTT01KT0N/obKzT7fkFs33fuKd5oziU2nr9
psK2hrDHXGwL1xErLtv2dcOWeefUi2gSBT/h5HuGc1psQ7XwtZZA2/dPv7+LAcRUkSWJ8+pN4aqh
0GDZ+GqV1dP2ccOWNQmb2E27+TaDli2ICBzo7aRrXbS2g2pcxjURS45CYPW2VKzYkswh22IsfyHp
fhHTn++ZcgRdW6miXJh+m4pOXcdL8Qyd8HIltWtbG+MuTlwRtEoPeM5P6EboQ5CLO/mqLpXl6yYo
Dq/fiSyk1G9uyKufIPQPy43XI7F+0Zk32y5HyIuAvaWp3tIqe+mhIHjXuvlFTXm+Z6Lg5slrAw8U
Y2+Bl9FN0BfqKkQz+GXmakoQxCTpkjkN9Nvs+m9jx251tgagsYS6/wDgHIhL9HOo32Sivvesvj2V
wFsyfA5U/QlsKysnxzaMYbKkCtH/4Un9phc/2fKUfSvK7kg4hEVYMXwe/Hx/2S6b5rv0/jSMJc02
WZj9HgvkQjf1MOZrOHjbITUsWKTIVDpZIg6F17QH4Xfk4GWQzLjs3xuXMJVNHwZzUL8hFU3umraU
Dypl7u6yrxvmO2WajH7vl2+IokHcMvC+QsU77y4D2v3TcdkXARk0aJDfBGRQ5IMkI2/v0iksPl/0
/82Oy3ipxVCrODhkKdi0uUr7K6ckf85/3HJCTQjcyJdhat2Z3vEq+AoqmEOcDddZ0fzkgbutR3LZ
e8AEw+VuqRJVO+1bmQUFgOlogM23apaokZ2fh+WA/oOIYwKhXAUekBkkaEUX/EZmea0s+WEYiree
ETawuPU56N6zX72r9zyU36Xf7QHouxq8dmV9bEMYsUNatCGpcYh+gc9yxyGgx4riKxLHW/DErAVz
Hy4RpnH6/V38APXduErGib0Q4Fe23JVR5yHbfsH64+OGA4qFj+RnPbOXusSiUI1uQ2hlrSS7bf/c
8D4NavR1Ny3jS1/7P1KVFUjge2tgYtvHDecjp7YGJo2OLxoVbZQouk08Xypp+bft+N2a+z1EUJJl
GF/SGBW9ISFqmyd6jT3K8tfNgr+eglO/HBlfJrcfdoKwJ39a1vhcP8RFeIFZ6VdQURbgehxfmrb7
0tVNJGqIOk6EQsmlf6wKJOoSH6Dii86PSaWMUluWSM6LCM286BxKHWdpt6GTqR+Xfd+wYa92QayF
juSXv1QaKY/bzZwNL+c//mF8i6UyrHdo/K4LllbuOiBXv0Jxo9gF0AG96vSf8wPYNvr0+7tj5Cy1
O/MB/D2SLcV2CVEl24DxO/h12ecN4+2GlrpVKfH/neCmrgf1lEMcfiU/bTtHhvH2LWiB6lzL3SJc
aM8k9VbF0P8WcejtZ3S6e7T3HrQE8f5lkzHseXH7NF8cjFe7rDsohzZ3gvuXmpwRTKAZEHzi1Sh3
41Ds51BdT81Fbxgk5IyMXCVqJkYo9u4y9IAnRP/yZrFy+j8+oNzkTnYdWubgOQhfxjrwbic1gr3a
J962ZRBrPL/sHzMp4O+fIox3Z1QkNfjSahn8VEjjOtUVI06gq+3Yuqn45DOVF8k271pSjRtEM5WG
SkyV5LKH2nRQe/lhkovH165s24QNc1+qoIQ8GtZy0OEuEN7BSQ7EX+N/sX3dsHcolQ9zRtxyx6B0
kewhc5J/ks0yfcqbnjgXnWNu4gMUABq1GwLGAnWK4jDlhf9tyvlyc367bFMwTN5FNUFlcVXuEs2w
SSxkm3KJn2nNViIa2wCGociSQ9xtyCCoHWT+Y50Xw47NHbpcSb+mUWA7cmadPXdR8Z4ckUQNQ4U6
3yd4/NfeBn2Kodo2bplpeRc4Tl1nuyJtyqXeJgoljm0/M8evtwUQr+LC7TIL8gRw4B58NOyFtXMN
Ot5aL0G/hXpQSaLzW/bxJcDNajxzXTfNRyleFnSCQfJZhl+qJBYryHDb1w2LAavsQKGPnUSq7acN
B+QZqW72dtlfNwxmBApRt0PeRHGsZbAf3fFEU+B6/eH8909/8p+CgMfNYvxctmpqaVD8Ik6Bvg5e
jIqAxjQlYG5BYb1k5XXlQ7dkBQR5cmkfDGcmjTvAsJXn9n7E6/I5YeAjGir5CeWleuPw+aschxUf
YD3hhpl2Y9YlLO31j6rtH6faB7gwu66TEtzo1V0STJsAQtxp+KnugpWE+MfXNTcL+pQSj+RU6R+S
43GGgPVqGuUdT8QNuhs/nVSqPc1Wmh1s22Zc1fFMuJiggPSDzPMdr5cHAVLrwM2+QDp2ZQjbsTbc
UNhNAfNhOFGQop7cKTLuuiJbuwgsXzeL4kQ0HQDhAkFMFg8p3At0xLcBpLD6tTY42wiG5VCcMNGN
dRcVVI7pNnO9od2UtF+T5fgww4/OgtO472/tQKReGnTOS0K94DFAp/0GQh1qJ2f/D5AQ8ZYu0A6f
BXB7aLoMVoKFv71RH1iQSYty4lEIWdWpXTyPQxpHkrH4CVwvBdyOI7uTdERWq8bJdjPx80buQPDQ
jz/GKXUyH6s9up1713f10rzKtJrdn+NQ8W4TgGTl2BY0dZKNqiBIBaQYOu0LD8L0chCPEw1pIXcl
RAUGqOYMTSW/hyIBbGzv0CpT07UYBMu+AD405yBGbKDQ/BrkwoORndiguq1TNGmoNw4k25EGTmce
T8UattfmVoyzyh3SMlX5cPCius/THrc+TC9FAgtiwSBpSoH2Pe8vLafKrBwJKoayaKh4gXMJN3QZ
5o3vgP/x/NctV79ZNVoonFYze+Il7OdHtw5u4KQeuEdXPJTFa5hVoponGetYMUYjma+WsuB36Otu
92BYmA8s8FdGsS3RafR3hiF51yUgeCQRlb2zVYsAPkH5r+dXyPZxw6qHxE1L/NUxQnAcHpqhmTej
540rPs+y/iaapk0lH/Xkxy/ICE+v5ezkzpd26E7tSzkYCuaLsjLchNVIMCX1EJxIIuKSP3PpgCDU
X2V/ss3BWH7F2cyLPHVexODV6hNZukJ8bcAdEPyp54a0Kwl6y0YExuOUe3noiKYPrptf5NOwP7+7
Fjs2wSFJ06jKAa3aq5r4Del/gfxmVzvqSvQ5OtTTlSDE5rkNb8E6kKaSOOQvpw7dbEIXdgtOtz6t
tinMufWQokd384HHa+9Ty7RMxMic5znIBZ08EphWrNCqK8YvS1B+Ek1+6OW09nazjXOKTN5Z3qg9
VoMRuY9az/3TKn7vc6RSfPcpGatPZTJcFvCaIJKeDLxyYp1FSQY2/wXqkXXG15CXlnNlYkbwlJ2G
CVWSlzJErYeyvNjMTHw9f74stmESKqnc52PjV+Frk3h3c5K9nT5dD/2Xyz5/mtO79YcugGxb8AS9
Eq2uaPb5lPFu3AtjPpNRiU8Ik1VahK9xLQ4sy5oNVCd++1J8WtJVzR3b8htmPZaAjSf56EfQuw3o
G14As38duCjartwOlijZpFZWg54IVN1xB1X8eeLe3cnGSxeKaZnzOPjzVdKsDWXZbZMqWavZWVTQ
TxFdKLhC8xi6jtkG7MZd/CWEgrp/dX7bbVMy1iycx1TU1Buj0hl2qgvuRak+5c70VA3h9elJ07d6
ZfUs22NW6zNOhOg1myKi0UZdQVr1fygW2OZh+MVYhtqZSmeKhBiW34Gjpp/ET0fvTsgWBCdTjLAH
8lOnpZyBc7zsMjSr+Fk4I8sPScbXgKA7MQBd2yav0rUahSXkMYv4GjwzQ4bO9tdQ9IcqmHakCB+E
7MHsflEh0ONmKf+k9lINczVFk+5uTiwDSyOfT889lwAGWq6RDVhurX9q+oJXLhBX3uvp1jo5eKgY
dpvCWfqrqlFXee++epPPDnW7lnuwXCdmqV/okfGuH8kr+mweqc93euJAB8rb08SS/iL9H6yf4TUB
RwSgciBjlCxOsouZcrZA362VN20HwMgDsHmMJ6aaMAJlBsD1zlb36m6qxscspSv2/7fh9YM3GTMc
QOzFc1j1ZRi507Q5HbJRjUc3TJ6GzLulCRYuV7edn6OTR8oDjfVKgcA2NyMLUKRg7SlqjNsOzaEg
ZNcSdpv46pWtkdRZ/I3JuTym0I3NxnKIhiyMVK5BT0eCizqUPXiO/16X7TQGaQA4c0QE4ZsTjUkK
CbkNmaaV5L3l35v1f7dpg8ABT2bUgQseFSDaXmdQ51wJVi3Xyz8AgMLxS8KzIXLLCqwiRH5NCgAt
cR+fv1Ysu2tW/scaT3ZVJV2kp+KAysnjqczaSv95RiF0c34M2wqd5vYuYkH/uWIFC9qIMN3fpQUp
n5H7H1cCRdsMDMtG2xwFh2shIrfx7xcHB6ec6bP06u+49A+XzcCwbx+dpeCo6YPIc8p6k0FyYgOc
6M/zH7d4QM8wbJe1eaV8t40mpiPK/LeTMQu/RWDa+f9DttK2DYYhQ+KyrNKYt6/ZxF8ph6ayR6Y1
zLftnBrXuuCFoPOg/UiVPoSaC+DMjnXiJN9o6Ezb8wtlmYDJhOO62dQOCK0jrVFGR41HbGk8roTV
to8bzxoy9DpkPGkiUswvxK2HrRdPF3FketzkvaHtKGapZRONAwHCsk7UzTBWv6o4vkjTGiOcrOOd
jY3JQsD8TpooaNC61rup2hSjk24ZupsuXH7DjMWYUa8s/Sbypj45DKNqP/uEFpcFnSb1TTNWADSA
BjBKi84vN2gQ18t2hpLl2/nDY4lsqGHCbUG8ecqaJoKlgXF/+iF8Z5Opaie86irIg/tTvNGXanfZ
cIZRtz76MvPQ63CnZd/qOHlyWwwzJNfSyQ9S5c9O79/VxRqS3eJDqGHbMScBIQwH7OTGPVFfzeWw
j31xs0jvq9upldSVzUgMKx9BBVAOmntRBqL1LVvQ95JSUV52wEzCG4VqhvLTwIuKtp3p7SBb7W7R
R1zLlQEsTsrkvNF56SaOdusIgIOH3lV8P9S63nts+Hx+1y3rY9LeVGD4aBOFARw9qJvETXBZ5PFy
ff7rlk02gW4AiCWTPl0Up/PUDkmxKdtpdzpQoJGvNyjP35wfyHKlmpw3pQbMlmV+HZ3eMzQYvoR+
9tzpAm3cl4aVJtyNJbP0ejG4ERfNTTnH1abi2VOH/NjFPt1Evc2qYYBWt24kxjl/asMk21eCrSmW
2lbJMPGeiT7kLCZRFoOJg/Xjjkr90C/VXReQlSyi7UAZdu16ywIii9SNyhhtyptRLOU18KvOj/Mb
bXGKJv4tQ0We8YaSqIU3ghrdk5rUsFGIm9AOsHNr/9XLu8cchCab8wNaLNCExGWiEIT2Pon6wfee
Q9BoLdcqcN3hAO5xtQaqtxiKiY1Ddwr30mmi35FkOgxFcFB6/HyqdEw1ve2FfD4/GUsqwwTFibEA
vX+P1et1+TyD7WwjveDgBe3DKS+D2/gq4GtdbraFM+73bAzRxR239Dsl9S0d+dd84TcMz4HzU/nw
nHHPjEGZ8MpU5qUT0a6CT4mdIbjOdR2Tw/nvf/j38X3jHCdJnaUjukuOKEY4dy1F+q1rAmevNa0v
ce4YwribGCcNBFiF+Cq4Kx6IV3E8jeMOHMmgBOwvgq+hKGY8J8t+6BvqB8Ux7ll7oG6X7R0PRbrz
y2TZBpODkTiKQCW+KaCeKEmMctBS9ptAhxd10uPfnwzmXZRIs9DjE1FQfXEBZrtDa6OXXyVj7+iV
K8o2AeOYQoKFsph56pa5o3efKaae/wdxyQ8NDn//dLre//0hrnmbCQiHsQrE4zWbD4Hsqn08QPpF
aWg7FAxKvyFdS05Zjq0ZlCa5HxZ8mOIXsHA22V1fSz/bzB54jD47M9z+yrbbhjFiUxWXWYzmAQVd
+EC9Euj8PiSd9O4TMPeveHrbEPS/S5cvc4LNmPKjk7D6q+qD8ipJyCI3eZOv3FUf3ofYHcPGhXZ4
rd2sPGYT+OdnCQ1s0oLtTw/utxL1+cvsnBp2PhOdNYzp8gha1BOVoKx2mSi/94t74QhmHDqCnkRI
XefHsgMz4qlbzaOCbxcoY5w3c8tmmHGoYL7okmDIj24mWH+7cADjtsAXqHjPnWyZVpyuZUPMaBTk
rWHpdlzdUjmPd0ktpz3vZ3EXQ957r3m18iiwzcaweYhx1W3Gw/xICaluZJ+T/bA0w3XidmsSK7aZ
nIZ+Z/hOPrsFc53iKPxTchU9r9t8GNDUPHh/wqZZQ3jYZnLyau+GoXQJpnRYyqPIMzrA/cI9bmvi
l3c1AX3R+c23uEgzKNWLzshEY6iK0sG5mXn/paUiveQVzT3XMHPKaJrHThPcJ3PddPUmyXuQGLZO
ubhrzsr2/w0zl4MX94nT4Y5C95y3KbsGgSmkCdo1nguLlzeDUsjGxhB2XeQj84Cm78WnLFd3wERf
qzL+zqAKtfFcZDYu2g0zIC2Yk7hT3cpHWnZim7VJ8gQA3doTwXKgzEB0gqAFG6dSHgEU7q5BN5Xd
0979Jtz65/m/bxvAuNArZ1lGZ5jk0SXpt1ouDpSBEFYBR0dXKmcfxtIg5zOsmw4iL+OKyWM2u1dN
D/IqUXc3Ofk6suC+AYfX5vxMbOMYJt6NsgrrSskjOjKnH3puxTYvymFbTjP9htTAuC/a9KJ2KEzK
MHRB3ESV6Kg4NkhnDBsvd523rMidw/m52HbFuM9bOgceINvyyJwR0gcTuA4JWp5D6OOcH8C2WIaZ
k7n3ppA13g+AY0Ct4dX3TYbepdIFrU2YfNVjvoYq+RjiiqUyzF0HOSU94H+R9tBdTfpGFYeilN58
GFUSbiB/G/xqAD0BRA346mKT68FBc+tl2GSMb173jt9X8ZL0jzMV/X7sBu/J9Zfi5fxCfrxT1Gzq
UNzPZZI48ricZOuCsss2Dt4Rm9531wSAbEOc3Ny7SwVqM00ZNHH/yHuwP8w+eSJJkFxXQlykb8ap
2dohl7ZpG55XR6W69LNyQRLOgBQ/v0Ifu3saGvbPytDpShCxPtIZjECAn/aj6zUb5XJQp142xGnl
3q1QkOUkrVIhjz0adN/SHJxGDpgsVupDf59m/xROsTyGsceiXsYy0OQHhQy02qHjKFzaTTiIRcwb
MQmmjl2aqdbbgqWgUnRTpyfSvlz6CVAVJ4bm9MAbHY/BjVapLsZ7aPIy/48MGwYEK2AlTfoto9Bq
+axr1Oo+B05D9SHM2/FpzKFiAS5yJ0/8qwHBXblc4RyDUABVJOIVxa4cllFrJL0q8BlvlI87vXou
qw703L9AgaVZuuIzbBtpOCU5t840pqE8zh20Wn3eznvZe8/nt/B0Gj5aY8MhZc7g8yFdqkgJkFHR
HAXQ7Yw4YVPWBMTWbbgqcGszJ8MfxWCW7ELUE6PZ418RjASbRA/oH9Jruuwf+1ZqMsLNoMmkKm/L
70kiZ5ACSOcwukUNeZN5CYHw5u2vWvXJJalWTs0eGTbXYVKTXEV68N/m1H+NB7SkbjuveXA6Arj3
+f2xbL7Z/qJ8sPHNXBeRpCLfj/XMN1PtrdXYbV8/LeU7AyZLAObYXpbROMP3F6GaXp1mVi/n/7tl
Q4ThgUhJPN7zUUWsgpCAJO3PGK3XP8GNy/Yni90FNaO/zo9lm4nhivhAZ6cLF3lMwBscQOF3kPMX
nqFnaCXetBxfsxWGwtOEsevlERNQ1SAeAtn4xOQSzqtHyjaEYehZ3rlZ7lXh/V8ld6i6P4osrXZO
sBo020YwrJ2VggIeRuTRD+b+EKB38RrIeMgTqDTYXbYRhpn3ATp2Q+BB7oskvqYDHqwlD5uVj9tO
lBFTgIzARaIlqSM6gzKs0P4zARndtIkLwIIWns/bpR/T7jLbM7tQdEFBkctb8sB9EpNn2oFDfS8c
Z1D782tlcb4moHyWdcm7pq+jzHGfaOiXagM4TbypkPUuB/9CuW9qIsqTDIlVJ/bEvUrb5ROKgdAw
DEg8rLw0LKfKpGnMOhBmFbRQEcWLfj82/L4gOZI7kr2eXyeLcQengd+5Ke6i9RVtCEWUEKcSm7Hn
VO9yHa/l2GzfP/3+7vtUN0s8TlkR6b7IPs0aZBrbvGkBmTr//20LZBh2PEDkrGZhFfGOlDd8BL+n
bPFoKeESz49gm4Fp2HWauh1JQwieOdkdeoGd7141eCt3ne3rhk23SeHIxjtFIIEXg4S26+JuQ/1p
XLED2/cNs1YqI/6ApqBIsBDPRw3ahWY7T/KiYhwgFkbuPyhpi3YlVx69Wf/ixAs3wilXolSLDZuM
jHGZzJCo0ipq60lfJ75zI5xJ7d3Fe+QivTq/vZYDZGLqBXOKERCyKtKjkF/6dCk+MwYA/DCI3+dH
sGyBCaxnA59VkSYV6jxa7Fle1o/DWOiV//9xZoiayHrR18jMuiV7yPw0czY06UR4i9+WCo1qReq0
B9ctmmLP/bEZv1OvK8gaRtG2P6cJv7NtFo6CJfWkjolEwrmj4UGl07DrAM3bQtWYXBYe/AO/b9tG
DkvOHkhIy++k4TdCL/XvBlIel91GJmljzFU4NyFJI4bsSggCm3aa7j0m44vo2GAlhpX3Muwyzx8Y
+lDGnu1BNB+KrRLNWonJdogNK58TDshJF6hj5uA9jcL+vAWDuHOzxNmaWIhls83+u6xInHhZdBq1
EKbb62FM4KZI+wAe/U8VmkUOFxmL2YjXijHuifLSKOFtdas9n9yGFSLb81+3rJPZhzfrPHOqkXsP
rAy8JwH4+0EQVNw3VVn9Oj+EJY4ytY1bF4K0ahrUcQS90JMOqL4hY62vVdyqV4cUX/2GkZVza7F9
/zTNdwYoKHo+RT6E91Sou1NQqGt118/a2SZ4f28mp/8CFKi6cGsMcx/zqYgr5WaRzgM1X2vkJscf
eRiHxQqq+nRnfPBgNttGaFL5soVYT1SEYIvMPqvAv1dNNVyDmOZ7U8xAePv3AV890hbHbCofM1Z0
TecnLJKiy6//hoeiWNYY4mwGY9j8vOSFDEKijiqo3WoD+P2bO+rlKnQFvaesX7kkbUfaMH2u4wm0
/nF1bH3QGu7rNGn2jpRTFOtKrLV0WwYxW0Vah/Y4VrkftVLJdsvS1oWQ3IQ+6L1XOkxen7cdy4aY
PSNFEMQKXXM+oHRpu9Nl7V7ly+Ltzn/dYplmuwgNtcRizSoClqe67TMxfOK6jkZUC75nwm0f3CVb
49yxbL7ZM5LwwNNxPqS3JOPjXjRh/dA6zfKJTnF+6uoQL+fnZFsxwwMkkKkDSKVVEQqOldgnhEPy
l6suTlYWzWKTZo9IIuEt0z50o9gJDmyAToIU5IpXzYPKqytB4WZ8/JBDIfuyGRkBvXYHXbX+4kVq
YUirM4Fk9+cFmJXuwkNmxPOzq4tsAt4qEvNEjrgmwTgZinCmK07ZZiuG3SeFAD888/0IDTBy3Kll
hvjL3IV62kM+dF5DHtuGMeyeyhJMeHFeRzFxuu3slvogBvbs9UBpn98Jyxk2u0QKH1KIqoC9zGhs
vuVVgTLXEExfYgKtAwhzrJFd2sY53W7vbjEFvbGpbsr6/zESPVffwSC4XFdgjdyMRfH9stmcvMK7
UUTpND4tBcD4oih+yRwOZoS4yp8+a+g279dgDBZ7+ad3JA/GpSqpG8mEv0L+FkFG+FDAOmSJkh3x
7tAR81wGauXKtJwCk0OSu+WS1n6IbH08+ducEbRRF8FvMOz9Ob9sFgdjiiqrYgLOlQEu2tI+vOeg
EfuS+tpZywPZ/r9h7bKH1CNkh+pjm6XJA83YdFPVjXzK4HVWHIptCMPeW9+JGzUXPJqdtnjlQ8Kv
pAON981U5fzm/CrZjrBh8yAG6ec5napjMnP+LcwJ+6oasCfysRh/enChK4892+kyjD5uTmBtEHZF
yk1eM6AewRC4meHQDlmT/j6FSaISD10MQMv5iVm234T26QySG56PPDP1/bDcUaDF5S3IGeRlVWdq
ovvGQLUEnajVkSMLMt9Bl6vOtzrzZfHtshkYdg/k0FzrsOQRn8NyGyeOj45NvlbItK3P6UC88yrS
DVWDBoDstvVx5WYT5ILLDCCv8//dcqxMbB+RSvQJkfVRZSN9zASRTyXlBEzAc7Oppurz+WH+ImE+
CLxNSB+vwLKD8nV9JGH1K4vHT+Mkb8YCjVCnhmqi5x9jWaCPT5ErDTCICFMwzKy2SdlmafgACIEl
/bjgxTSTaT5kWX3PfT3cIrFxCC4uCFPDDYA4B1XatM5uZ159j/v2BtoeF9Hoc2qi/HwRLJmC1MYx
99ifoc86UPOsFhZsR8ywedZWzpxXQkV90gaQ6pQzjM+dKvb7/O5bvm8i+9pBemCiQwfZiB7QA0QV
56vA7Y+Xfdy422eox5YNE2XEUhI/Zc0iHybBv172ccO0Qag7c8Wd+vgXGQOapGrjMbGGC7bcG2Zn
CYfybTvptDrqzsNt4aSVt4nTEXJhGQ3VioXbTM9sKwGHaMICIYtodJuK+3teoxRyj5a4JrgGJwQY
xtAtQ/w237StbOpgAzUFJ94DK9fm90nTVuR5KNPU+TKCHmot6D8t4Af+wOxDQdUasEWnro7CK2Lv
iuvKbw5tXHftbuppeO/0GiSEhCNKO7+TFkQNaPT+60cTqERIWcIHQI922ZA04N8caIqXoMdi894T
/fFvEkWzLr+SvOL3cdeukbfYNtrwDGmMRkSSpPUxAO/xVTkH7FAV8Qbi6SuBtM3CjOhAl/7kTpKq
o0gpSO6BZ/hKaumuwfVs/99wEP7iNxXSc9URBF/1oxqq8rtCM5RuQKVzfnssHtoEBNLK72bf62UE
FlG6p275LPUy74sOHnQq8rVH88kpfHDsTGQgxMEEotlUH/niF7fqRNdM3QCleac99hnr962Mt2m1
xqZjOeVmqwrTQxFCarSOYH7BjpeAcslCiy0ZAEVa6vC66sHRdX4FLUfgH8SgRj9B4CuJtpjKOVBk
IX4tiYuC22WfPx2Nd2FIysdeAQGujp4feJDVmZ0HhrailfNrOWAmMhCapohzJlEd49HrvC04KkP+
eQG8Baqk6FZbs0PbGhk+IEZylFWip1E/ntRlEwBD0VfJVyZh+7ph5cynRVkoCCCPOSK1EVNx7oLQ
k3LlmWH7vmHkBZDwSQmM/HEU4W/tqhzIw+L5/Pba7M+wcDo1mi6T50Y9nvm3oKlr+2ec3tS7jZkr
2mjJQMl2fqiPp+Ga4D9WZq2vYxDA9kEx3ZFTdXJbx0O3BmT+eCquSetM8skvU5cA69Fw/y7u+gLm
kHlD/X0qadx+nhTQUhdZhWtiAHmJnq5qyms4xjh+AkCzihA99ysH6m+X9L/uClI3/zW6fiyyqoLe
xL0saPckHeTdr6FTE3pPKTr/2Z++4pO/XE2ynftv/Zhwz7+mlLU/OVbACbd9J+fyTxwH05JthQ4L
9kJDFzctz9N03jsOHdVnjoLUVO17PcS9i/2YM/VFTv1Yf/XcBE26m2zx6uaWgvcyWJmY7QgYzgQc
PQ2be2QstTfSfVu7SeQSmax0xNi+fvr9navKChBZlp12IyCYvCsQNJX8iNf44q5EnB8/kd3Q8CJj
MBcDhDvC+9YF6m5kyFiOYfokoES10QqUzsUirk9twR1ZU+axTclwLS2yFil3cn1UodZPsW79hxk8
hrvzFvmx93VNpdckbguPxT6NZuHl7JHzeEyuId/iepAPr/TKtthGMVzM4owtXuFJECGb5BwSdyR7
HMzhJsnLccW1WIYwYX0QUxEA5fD6YeB4Jg9V+iZHENwirF0rg358o7smoo+EAP0yOSPV4+feRiw9
ObYiTg6Ujf1N7Dv1bRdA4fj8vlh23eS29lMC0lmCINmdUIm+hhpiwL/kra6n/WUD/B9p39pbKQ5s
+4uQMBgDX9mvJJ2kO/1IdvoLmn4ZMNg8DAZ+/V30vVfKeMLmaJ+RRhplJLz9qHK5atValn9xA5cL
UGzWoBhGJ0MiKp19dVTVyI0JrFhKtOzTG0uEfEJnwNIG95gyvRMD/ZC74XCgjOobL1e4Z+oP9QQd
6ll7V4lsAhq1LOabMdFnnEoyhuQZXNAqAomhHH9cXq2102XZfeBXIET08YJowFnyGjnRuJOeUsnc
GP/X5SHWdty28xLNF51EHOS5JCr+KD9i/VMDUsutK2VtACuGSGVdgLKCe+grmLwUrfMdbganyoqN
WuHa9y0jB1ekP+hR1mfE8oO3D0kYVF8cP72ygEdsWB9LBcBeapj/b/QwZRE7mnKzorqyxTamjxVG
hlUdIA5VxmT7EdTJSSzmrD2AaJlvBA0rT1FiI/pE44NKRrTdA3SEXQg7o+yRe7gIhe/3JwjRyT1N
2zGBTKl6mgh5kdOmbviKRdpov5lV2tVQpDibhoivqYyrhyXJi9vlkwSnU2LSIN5BygZ82kair+mq
Y21DAI2oUnBQKfasNKp9B0FzIg7t2Eany99fCflsvu6+iL2QmTyEPKP/wo37R8U+PVZS3YdImm5k
ENbOhmX+4OiPXZ3DG4M/mO/QlBHvPB3XdzWnW/N4n22OEZt5l7tuN4qsmZ6FC7HppmL7lHgGmmA4
ACIPSTJ53m/j+nc+tCh1iaekTMFYdXkVV2zXZujNASaGuGCHDAkPZbDL/ZI4h6xBKfvKASznAFaQ
OYaoBhxoBEBlgsNfwEW41VbT3Jph2VBBKPui2GNwuv2pd/fl0rRYxWi7iJ3gA2Sh5mRw1fTFkPR1
oe38H6R+V86GjSP0TDMMA5pJztPkVB9dNagiqfuIhmAFbLIrw2YbSIinH+njAkn0XnTox2UNvy3i
etwo9K1svw0irFRf1RBU7x5Ax0XBmVxBey2BDHCwYT/v516IDSNsGAdmUPbdg0KxMhFl/YkTN933
hXxV4L49mjkw+7rfetGuTWf5+5s4wPXcJtUVDlssG/mxjbL6ZwG8yuGyraxNxnIGQFx2hdt73cPC
2Elpnt0Yrz8vFdhFg2LqoPg81ltppLXT5f17KnmUOamiuJWmSLkf+w7orqiu3A+V3221Nq6tlhUX
FKP0Ef0BSuQFNSmT2e1vIeA+/7m8WmtftwxfI4PHF4bjs+uAPa7rU+fGJ9PWb1/x/jZuEBkXJdBb
0z2ALaLYAS/ya+Hk5J4+x3yzULayBzZqcBLdDLjdAKYhGag9sG914hXIoDsCrTBXrdJ/oIMpxBOc
Av43r7v+2JdoYF1c1XUft0L9ZmhaQbVXPfZ+/otO6IJp+i2E9oox2CBBPOYbqAyH030XaqjktKy7
4ab6qThHuaQEhjaWo3czLKHF5cmsDWjZtkcjjFRPSEaa6PM8iCbpGnTFRlOc7WoQ2aKVaNgH89br
e204y9h7wCwz3NXqzLz816S6RIGvnuHzeDzdpU61b8ctJPfK+9IGDFZgYmvCmFSPS1SWxkBYgwdj
AXf0mfeyDYFaCQNtrmkylawKfThHChFSMHcKhGOKJk4cvTY1mAyNF0dHDwxwHo+2oKQrTiCwnIBy
4lymWrcPf91lb/BCR1nzePlErKybDR8ElkPXXim7B3THxEk+gohx6sJjymuTEC33xSZL28phsBGE
i1JiUyGTcT+1QEWp0jw1XfbLVeXPdNRfJE5GSbdaZ9bGWmb75g5rtGqHPIBHKGZ1H6Sj2bVV9EyZ
d1K0+GhmjWItKuXXLaHlIVwfqfAG5N8PVZ32B0iV/e4C8Nu5fdPc6NhF2eo6XXVGbPbpvm/HKa8q
eDp34XALq+muHrot2di1VbO8QyqGsEO36nTf0D7AWQAtzpJ6WAxWpT4DESiFpNsWu+HKsaaWc8in
qF74yHD7LBdD08u9afotfte1j1s3vyq0BOADpByT8NIT+nmHJMtQ3rm848vOvpNeptalD5o0kIqn
DHFFHjYHwniz06AagDvTXZVUhSHP1w1kmz5tHW5i0z24XRTvIOJ2/P+3dO4Wny+PsXJB21hCsCJE
omuWpZKghGNCDnsWOzKpPZ3vrxtiOXBvzDElqWn14LQPlapZueOtWXL+6PlvJj5vtOP9rUe/syk2
9fTUNmShlW0fIBTo9UdXZbK6q8xM8M4bO3BNfENDfYG6Ncsd8J8nvOO0+Ok23NXPoElOm3TvgkCn
PVRqCp1dkY7I6l83f8tDMEcEU0ZN9WgmXR8akE1wX9aHa1kniI01BKIZJRsnBtIcD1E0toL967cc
A/Pt8u9fOe//QRq6EKDBCsqzk/ku9MLSn33mul+HGa/rsa77jYfUiv/xLY+QuqIzGgwEZzcaziPy
t7t4HkW+EzVL6+NSswPxWNTtyqye6+Plqa04CptJEOxG2HKBCBvyKt1dNKXpnCAka7ZyA2tPa5tK
UECJXjoCD4QFwAVJ8XNWsA8gGvMeemMmpI7x1g6n4DNk5cabEMRUG6He2sQs1yHisnF6PVSPEXIv
CSUIMMHPsGFsKx+3sYeGlTwua1+eUS+MnzRNIycJ/ByZv6t2xYYeBk3NdeYLeR5KGexzkambSECl
+PLXV4I4m1awdahwJRhDz1yqfufUM0fKMPq13HNLmihr493fEEFR98oYzua7Zpx4ceu38gw1uXzn
GYCtyhC48OsmtLj2N/610V5QzBWP76Mw/gWJ0D/QDp1+puCX3FM5l6ciQqfR1M38IYOj2LDWtTOw
/P3NoGi9DUZXM3Ee8rT9rsJW60RlgX9zeU4r19J/CLDjyFDgtbNHk5Vfl2hRAUN773Av2HDKa7/f
ChGispXRkOY4Yx0aTMCUT34A27LVkbX2860QwYMuLUmdPntETfUb+Bjqg6oLfQsRweh83QJZBh4a
pqNUgYHK8YmfvzQUfX8/Jrfj433adyn9dNUwNgZxyo2UYOzBw2oQXQIgWNsj8w4VRyJF/efyGCtb
YRMMVmHqRJnbi/Psp+LORCS9ZbOLdv3rPm+9Bipd8SgMJe4V4dIYrLoyL78xaCRcx7JKbDxi5XRV
SaDF9giARnSoSJ4eYrymL//6FW9lwxA7GaQKFYbmbsmY8Tx9MIzHR4pM7QnJ+08avSa75X/J5tqM
vQ0yBGjdxCoPqzNaMYokd+oyAZYF6WBWboXQK/bxH1RhMKWQt4f36BZ9e+IU7W+kloMdQ+/wlafK
MvBQUdxQiPzOQ2sC/i1yB3Bx7qoy4OHT5a1Zm4Rl5F1UilGDcO6cLg8mr28fELVUD+jJuYranJG/
UcUbJ6sqiInWmogzctbdPp+VSnfoIyt+RGHWnRfBK3ldvGADCQUY2pQex+oMCg5/Z8iMned1xDbS
aCtLZQMIwVkYQiaUlWd3bCKeTBytXXVYOrtWOdXvy9ux4kZs1GDIOBQk5bSw4fDPgKPOJx+Wv3Fd
sPfffDZMMG90rzNwi52FZp+FQOvjhIrwrcTNVIe+2vC2a1NYlu/tfjdjz3gFbrSxGH4JmibhZivB
2g4sQ775dI1okJcGvKcjAwsOYL3q1k0nIHoRF1x5hqwAHpK3THdhBr9RExCSNkHHhp2Yqi32qbUp
WBbtClWKmYYlsJRBdwi81n+tZ3TYjHUjN27VtQ2wTJqKKqsgmINzWo3fWjEEux7PxNPlA7pWprTZ
AfMZ9MWy5agUwmFHDCKeADcnem6b08gq7zAvbwRK90MPLRcd4Hxl1ZWvcNfGD85U+oSgTHoe/EDv
M5KG6E3qqlAmwGNVV62fa4MIPdzktdSpOIvQNF9EhpbwnRTZJjN79K4ZujZw0JlbcB22Up1J5/zs
Fo6oRbhuyUwt70M15yLJ/Po6eC2ws/+2GbBFRLLI3PJsKPH3s+kNS6Cg2CZAdtcbnvH9E+fGlsl3
BKg3aMoDuuIjMZp4ni5fwrpW0/7yoXvfaFybT1C5tA99ppanR6uR8FdtfaOigNxADMJsPXPXBrEs
fwqN7OaKZo9uD/361AOLXuq6UC+ncotUeW0Iy/hV5M7oCIYD9gZ0i5VBeK81nU5k3lQJXtsJy/aL
vGC5j2ruuUQm4iTxKO/ybgsruPZxK1znzKFU98ih5L18jUxoPsYCCnyX93jl4zZ+T4HJKfZ9Ccfo
FDeQ3lb7oAn7w+WPryz8f6B7IqyK1MdDIxiRoRBeuS9qcShAErlxQt+PcF0brldFfYQ8M7okFilg
mkMqcEksqTF9TnVzOwX9zaJ/Crc8bTwI3r/LXZuirwoAfEFGFbesjH6buRVJXbt8j0YXKDkF7YYr
XEn9uDaKLyVCCHCawPIQMvQjAJWRkjTJgWF6bri6nwViB9RAAOlt70Mt+PG6DVtOyZubXmG/SIdB
zp1uhp0piPtcukUR7QaKFv6NNXy/cORGlsVXNdN5U/rVuQPW7q85+uXQ3RE/apI2o5+aYixurpuP
Zfncmfxc49/HLgbDdjeGZm/imv0oBPeuxJa5kWX8isX/zz6XJoFQF5/HpUqUzk754MRd9U/ghEAs
qsFJsiZzn03cXSUlxqDr+O/tCpysJAPyq+eQkhQdpH3E2j0ekfTz5eVbcQ428s/VTgADBhu9KHJ1
O6PN+pUGfvDP5a+vGK+N/OscPivDkUxb6uNNnUFpMPqlWzMBxZ3/LLqfUy5+lU2+1c+9NhvrMW96
H3gIB/FKBaL7MKkFq9Mj6DadceNgrw1g3fkKQDsKbpjqHOl2vIcUAcq6WaPDen95wda+v7jZN9bp
qwGlSYpsRO027BTwvLkJvXIjKbdilTagD+IfKmBzjWJOOpITujY6cgDYxQdlVteFSVV1+T5uNhGZ
K9FYaDmBuPZqEaWjRPa8/OUtSM98mtPTABNypxcoyjXQI2BbF9Ha5Cw/QH3CJKTWxCNHudXpAeyb
PPG9kmh5VEfPGELShxEPWbfeoWZGNN24AFd2zCY/Ul0Xl70y8W2ajeZzBFT8PWn0j6uOgw1cmARY
ME3sx7cVGdmTEJ7/ZxxQCrj89bUls7yacJus6VlTglM1iIfbSdTOkYajQBJhUuQejF5PPojorluo
0PJkcs7RiIoS6FlWZDhHs6j8ZFJxedUT3LVRinkft9AEdcTjNNPpFUBSyJ2wPKviXc3n7pGEutMb
M1m7u21gYhXSXMd+yB86hevNxGgcX7jQp6gJElWM/0xzX+7zQX4gWnwmgE5d3q+Vo2YjFU2XFX3b
BMhZlWHQHPjcx+VN48gm/Hp5gBWLtcGKAmw6rkNc/uACNXgw89dlVh5rfhgNKaJqaG6JvI6e07WB
iyVnUP2uZHX2CohPVY3HPg3plf0KLluW8I0fnVAgGCAxXp7bdqpfmyh06cl13aLbX16pxR//t57s
2tyG0SCrafA1xDAmZFllWH5CL6p7i2O5FfeuHjLLobkO6NrbOJPnCkxhuwytHoUc/yDlVx1zGecP
JbQGu9Ls4zQf/wnxzr08s5U0hGtzHpJ+oizoPVxxDfnTAvNHg6/p0hfJW6DBAGgRuwWdRUJ1VxXi
V20g63V56LXzbXmIvE5xogNenjNwZxzSMcw+AdKuTpe/vhLX24DGiDCTxk4BZn7k+6GHw0vQRzXN
CXyLz3VW9xvx9cokbEhjKlOQypDlvVLFNdoDlwpbX16XiHVtNGOapY2DoKM6s14K5N3j8KQMYRu/
fcX+bQ5EEBYIiggHYXuWPvzNPi3xWpXxX1DoSHpWVkkZZP7Gdq+dcBvhCDVwObeqlGeJEZRWP02U
tUkKBMQwdPUBuJy9w8dv8+i8Gt+9LiQNLM8g81wW4BGDNgsP7huhPhS+cl7CsS73s5vdtKo1x0yD
jpjGxN24MN49ej5zFy/yxhvVkwARn994r2ZitxnNP/eEfSobb2cGvdEi9O5djiGsacW1DrMoFRJM
f9V9pcwj0qEfZho/5KZ5ALBm45Z993RjGCuma6aYzbp25udOeeoDiMaiU6HzrSbmtUlYLq+uU1Nx
iSZmPOmPER/dQ9GMT4vwZJYCJpcH+umyL3jXfWMaVuSTtu0ARkQ6P0PYpkig10NO6dDPO8dI9uny
EGsrZTkzVQkDOhw9P9N8mD+B9sK5rR2//3X56+9PILDTtXHgiBpVy/m5DXiMg9ulh74YmmM/eVup
wfcnENjJ2iYG7fo0TdjqAY33HivzYxUE5hpv7Ad2qhYqIhASL935GWJon5sW4LKegqXImF/+XG1g
L9cWaTHHt2YHKR8i635+TmNODjJlBmLioV5Eea/qi8Q0LMuOxh5YEeWo53EK9EORN8g2G7ERn6/t
wPL3N7/fVGaYHOAg0RbbmUTR/inn7e3lA/S+qQV2uzWyi4S6Jo9etZafBUOq1PO+m3iBxs1/QOO0
4ZbWtsCyaHD0hpHTi+gVfPsfSTx9DAPzNHebDNDve9bAbrJu8NaLuO+Er+HADosKeg0Ib6TlCRWs
jZO6tlKWIVOdDTTLXf48+/oL2G1r8BuXQ36Yeyfh/bwxyspE7CRtv8iSgUyLP1PQqiXLTLpgeEIT
9Ec5xBvnaWUmdq6WV6oBRhhj+BP9swwBv4FG8eB2kYvflvddObZ2xjYklRs1uM5PYxKqgy+Pl0/s
u8GJH9h5WQAAWMfjwH81YQ6U9lcPevfLgVXY7WH+WkfqGkYQDGTZdNPlQREI5r+mhu0hUfBp2xzW
dtmy6CigEZM95gAO9r00aHTpusQbg72PYS4v09oQ1g0NYkmG5r/Ye50FxDLzpyloE4JXMPHPlwdY
MenIMukxVGXup2X6jY3xbY3IgkTTHbI51zkmO9UqHACXsEre3yXC719k4YOBPRTQJC/ZFspv7Yxa
Rt2XphDScP81F97HSQHR7ASIPS+v0LtZTzD3LH9/47c9168rMBKNrwUetTHqUaCkP+FRdVtA5zqL
PzVa7qo2vAZuidEWe3kzmqmLccgaWr169ZDRO0/6Wn4p4oJskUivnCi7sVo6asjiOGtfHVnnXr4r
vGKcT1VD27pA0psYBZKD3k2L39ct3/I73kwI/H68K5upfTVxuivh11sHWvfVlIz5sAcS7DD0+Pvm
UVjxK3YbNSvqNoA4Qf0aw5EsOyVw0tQ0olV7OErEnkUc3Vye2dpQlvlz0jNwjkT1q8JsltnhfEsz
7ONRHEdS7Qhn+8sjrbh6O/cKFUWzKI/Wr4aZp8kLj+A5OfpgAq3ojyz3dteNYrmCzl0EmBu3fkVu
7bbFqZ7r/Ejr6CHULui4tipya8tmResx0L5FA3WxV8jQJMtQE9ZKDOlOx+1tmffH1Ll23Sy/oNA+
b4DHVq/xrPYZ/+aV7S1gdUi9/CymbOMYrPgHO1UJVLer07hUryl4y42nTulEk6FUe52aZJlPBJ9R
YH6Xd2ll+exspWlGSoK2Uq+dBiWCL/dItu0MbMhdmKH/N7GSnaHso8ELCSKmZ+l6NxwQkoWKps2G
PVr9Dp1zVZXED+w8ZYnCBS09Pz6Dok//k+Wo84AjiMpmY8VWPJ6dm+yQsu2gDVq8ClzTnUvvuCM/
aTI8xtVW/L1yi9oJyt6ETp4PJHtNvTZPokydOi9+hhbcxhT+wjH/k6HEGvn/9qIuPpsTp3POHp2B
7kkGj4MkbKcBY+jVvpUeH5udP8+KfYarqOWHypNFjN5Ej/ROnDDVBE15A3HAvnwonC41Z5pNlb4d
FRu2ynUrhmDDuFMPcC0/9/iLRCkcrf3eX0uIeXno63YGf405+vJn1m91la3sq80lW82aMd7J8qhI
DJZOMOD1QXFI0bU28Hi47va3SWWnNK4ISpz8BRjlm4bKPaN3TS33WccTcKZ/LVyk1cnGs2EljrEF
5CsRZ5zpwvnKuAsHIo0y1b6sB/dKh2gjvCPqtWBhjp3nRqB6C5e+hN3TrA+e0bvei46XfdTKPGwl
Hxn3fueE0juzuKY1snAkwE0yj2RLr2vlQrSz2ipum4JkgQtCyjyFPC51xsm0CR3HAmxmQctkUvme
buLdGPKq2chArE3Luk6Qe+B1O8XjWZTcD+5pwUj1dXDnubsu+LOT2k0AqKbMhvrsZbX6p8fV/p0P
I/121a7YuWw2tGiXL4PurGpZ8v2cNaQ79boItqhZVnbFTmcbpMXCGNLrZwda3DMhO8LoIYWTDSrv
g2TDxulacbZ2XnumfjaH7dCe/VTm/T+eAQXRU+RHrviuRyCDv1xerrXZLMO/CVy9iKcx2IwhiOCr
D0sAgVzzDixNH5YIYrs3dsVr2hnsKouGaoZy0HkxyeU+X8wy74bHCtjp1CVo1hdHsNhvRCsr4YNd
4BaShBOLQCLrpfpH5YfHJT7uGnpYSJQ4/0a9aYPLbsVa7Gp3DPKPNDV+fo7LLv7amSr7qtisPl/e
nRXnb3fn15zPDH4mOztYt70Y6/lYx+TGE3Ted3O9VcRaO2uWyTeAN+RTJbKz7Fk3g0IBbbp3A7pA
BGj/dBZsYDlWhrFb80dOZuqSNnoRYfzQF+UxC8NXkzW3lxdrZSv+04+vXOQcsyZ6KTpv7F5xp5VZ
osEB53y6PMDKbtiiPr2CilPv5eHLVHcPPESFJ+Y340yTgm01pq4cXFvLJ5wViMdqyV4Iy9QRfJVu
kjZg46KIrD1cXXvdI+3c1NWWUNHaoln2DzmBmfVOGrwMgzaPWVr1LyUbN4me1rZ8GfaNe1FRQenQ
grEi5J1pT7RzQ/IhJkM3HzI2ii26x7VZWIEj96AL5aqFvlmMT17XmKVMajaCo7Vtt16MID6fA1VA
tpkjtls2QrX9eaDhXZvGGynntSGs12LvjU5MXaFf0ip3XoineOofR1VMAZiq8AxyzScRu87Wcq3s
it2eBj7tyBNdlB0A4M0SY+RPNGRBhhL/cdlSVtw9WW6bN9tOStm7oKR1notSfsgM2ZX47SLvd73o
D6SqTql8aCp9XUBhd6uVquRFDb3GIx6IvTpyxaU8DIEZ441Lcm17LP+oOi9gdHCLg2iH6FOaenKX
pjm5a7SojlxS/8/lZVsZ5z/MBSz2QC4HoTPRlV+7RoFx11N36dg8zCP6Jy4PsmIr/uJ63uyNl5cF
9zKTAayAV1yD7qXd9savfdzaeAZ5XwiGsOIQDdO3vEeuoPT0VupmbXmWv7/55SOZmqYdYeXA5e47
BAsu5R+XkoYb+6/XLY7lDn3Iy/sqyMsXXLjsn8Lk2YteFOg2XMna8ix/fzMDXE7OHE29eAl79K4f
ZQneWBD3+XzrJl9bIssR9g6p47wrxIvS/KUZs1+scE/+TO/8zUzQivOwCQbAqKUK6rPiRYAy9oHO
IPDbCxnQKRly0mwx3K1NxPKIA6rDehpZecxV9uRl7idoAx0EGe+igW859rXdsMy6mkdJ0DhSHmvh
mwSdriaZfbfY2OuVdbIpBUaICNBCpuVx5G3wI0BA3x8MMfQrhSzvllrCyhRsXgH0RhesQo70OKN4
tSMqH0+zGYeny9aw8jiweQXAWTApKI6Xx9TDu1MCNHjKJIX09cjzfSi7CQlTE1znl2xGgbDhEhwP
qjxObfElgFM9KNLR0+WZrK2TZdculLubIKixTgX9mE01240SeJnrPm5Zte4bnqtRYKdN4932E+4g
BnrG686R3S4tg74ZgwnRchPO444MtDq6oOk+TQHf4jBcMTa7PRpdjaz2p7A88qwNb4HQ8k9dqd0b
9N3UEAGqrzRqu0c6FhFaD51IIFk89/4dCWcnuqFBz3acptlrB0FR+uPynqxNyfu3pyX14BuIlZXH
ro/M9wG9D48yDoyzi8rZe5q5E2+pwq8YyV9M4hufHubl3M9eVxzb1hQPrVd9zll5SBuanZwa1OBh
uNU7/T74zA/+/v3NUKjEtCoeqvDZwwu6QN6VwJFwIMCC2TnBl5160h+bwdwM0RZUfGV2dhd1W5UV
paQtjuFc3LicH3EJZwlLu4+IuE9zEW4lf9cGssKSmvHBm5q6WMAcX8pej7sp9LOdD84xBhLNY6rZ
Fkx1bajl72+WMegdph2f4xiK/jeufJFA4uhDGqY3YBwiSZjpr5cP4dpAy+F8MxAbDfFHLcQR3MNf
oDb9uyDOuRu8kz9Bpddviz+Xx1l5NdpYPQcdaCpGKhxI+Fkk0p+fzVDe1sFwE6nhGzoMnnQeHC+P
teJJbdBe2poybNtQHLUfpwuvd1F0h7L05HC4bgArhFFQ//OwOewZtOE73YrXXuRX7oflFErwKUru
qOKI0twDevXzpI+rR1350FATeRLkYiNTsLZIVvSSD7pwx8hBLckI6uxAz1w8KFKYLfL2tYNlRS6h
2+jadC7Koyo9zUEncEMPBzXOt3MkwN2WX8WJ41MbszfgQuvz0WCg1s9fmT/Mr10UxFtNau+vE7Xx
epDDckCj5hVHzbqeJJGHToRkyvsxu+q0Uhuy5/gSERgM7eiYYtozMAgdcT1f+/Mt+3Y4G9KJa9gC
z9xXXyv/znFnuUWW/n4ESW2gXl/kOs2zAUUF7TwGpe52QYYuey/dQkmsLf/y9zf+yZl6FmYoMhx1
1P4IhPa/h26GJsHLhvy+V6I2XM/xhet0DdY+wNUxCu8RCbRPnit/Vw6/0V1wGCY1b4Rg7xsEjS3L
9gLHsMnPimPkpvdjhsTfkM3Pfl6DV4a4ibkykASe+t9L5uWaYMny4phlYb+vhD8fmdZbvHprG2LZ
dRywaHYJHPncVzK9mTPuPFZ6ABL08pYsB/O/BVZqI/YgupLTuYJfmkQWHnnJbgJX3rSRqPezFhvJ
rJW9sCF7GqyFQRgUxZFVM1IksT7CsZ4GisQlr8ezC+X1jRO2Np3lF7w5v01uhDcFArvukA/jHH4P
6HBTyfGIUvVGznptCMvEDbDjggocLBCN3SOllKSTw3cjjQ/jFH65vCsrdv4f8B7x0P+H2jd6ZMr2
AG53UBmA1eAeOt5bTIRr07AsXUMmXEGzoDjGrQTrEaYRg4Jn6u+COb8q/U7t/mktI1H1HJdrB2zD
QRaRPtB0frm8RCuGYQP4utEj0eCm2XHO+/Cjiov5pslnbwv9tvZ5y6qzpauLT1ieWgBb35mB79xN
VP3a9lpGnfp5HPoGR0jIbMfr7hv44g9QRtmoQK1srY3cG6AvneXoQjl2jv8j99kzqNq8MqkJUUlD
TbMln702jhWgMz37fUgxDRoOD5mcP1auxjTIWYNI6/Iur3gOG2TEpjLkUZHnx17PDwM6WsAmSR6A
ajmkrIKBb4GZVrbbRhf5gReUPtrUj3lgAHJwmLl1yyrc8Er07+PoHTdrow+DseK6ckn+DeloGt2G
eTznJ62k9zsOSPBFVY7vfWNtPrd7NRDltEj4FvnwmcR5az60k5vzo1MU4juT+GcHkpYu+lKyIHfv
ejzW0+9hP2XpXlcO/pNDNYYnVKmcoa+O+0cWAs3G+3Cq9+0MPYr9MLE+2lWCjmHi6QAZm6x1XH5q
vQhxL+BUDC1lIJVDUxOTTn2M0iHMd+A/DASIewQhx4BwBUkGiFX6ew36vF+o4Eev3lSQKhnStjvP
FCWpXeP6400ZGbT9cm8qd5Ga68fSGUi5H+MePAQ7dy7ddh9IYIeCIZp1YqZocm45mu6zL54IKMoR
vHNIUoKU3k+6Mu6eZtFQ9cNLB8j3kcJT9MgnX/+UQuOi7CY0ye1VtOSLvBBYlR2rw8lLuN9W5LHJ
UrCKTUMVOZ+zwZuDDy0hYtjRIkpBfFMW/fQB/lx+nAMHLOS5oYyOjyxsJ9rvgtKpp13EwOF3nOtx
ECdn4E10k+q2pXgzunnJP4V1S8ff3tQK8tTNPg+aHfbc3xVu2d9Tzmi/j1u3B9krYIYmV3O8xxbE
4VNQQ+93X+MlTx/8hvn0pgCHGCAFLIt08VrNjiCPQEOC33eeADUAkZyKzAcU7LMR4GgBcddWDRzi
JijkjImPIhVWLYsKYOTLMM/D06xCeeeSVA00CUCVpf6gV9U4SR7nuAAqUqjgEdTBQXgTST5Upwho
Ky2Twm+wy4EvCOJNE2YxrK+r69FJCrdeNII9XvtudXTaKWMfnYFFzzH3GOKgsOj0bvI9Z0LRMp9+
GtJAY2Vyutti5N2nmQemgV9F81oC5h5dJE7oiM8SYTTqmhltsxseg/bliFb3FvzWQPv7+T9Z4Q/s
ZdImbf7IATStv+eycdVuLF3gXcMp97sT9TW2M8TbdEimyczdide0G25zqLk+O0igyc8yCGayU6w2
tNwPsdP19w2QOgwMJhQHSPue95P5DPRYbhH2WB6TSZ6gZ1X9cOImv6fRNI33TTzQIoH4JgpMSkRd
usdBR9DfyOl77RfTT8n8oPzQsLExO2Sgiv7WBY6xOJVzCPVkd/QynVSNgvFBDxZcH/HA83rX1lnU
f/N7AZHWGUrHn8tqHLO9ckPvAM7Q6IuE6sR4g9uV/QMl6uAxHPTg3pDRCV2QaJvoG+/c4Hme6iD9
akxczokIa/1/OPu25jh1pus/9FElTgJumRl7xvY4thPHk31D5bADQghxFuLXv4vsGz+KGb7iJpWa
pCR0aKnVvXqtT50OGnaH1KvdH0qntIejW3eJfa94FtoPHZxMfhkDgMv2Fh9rfgZvZdYfvKyR+gti
+V3zaGWQZNwjh0suTUW89lAJ6JrHDqp8yDMkXHQfW84Qurc+GUvwaNpQat3p0POauPVoxGLWFUF2
72VJdUYZcPvUJjL6lQR5M+5wmzT6JrNFg1RUXr0kE1Qtdxwh+dcU2lQgKmstzz8EpUyaJ1v7oTXu
ApSR9y89gwIqj7U/Rk0VwxpLCEdHXRNi9XPB4mxikMXpqhafMToDDhKrtf1zCzKJZ9ZmkX1r2R0F
ZX7Kp18tJrOLc5Q4kn0mu4jGtHZQo1p7iX6ybcet9ygtFe2e6tbKd65CfCK2hIy+jE3ffR8ireo2
BveUP+LAS1m2A4firAPYub8xD117GNLSjW78dGT+Hpp607TzbIm9k7UgvuzjJioK/guHV1PsaEvA
B03Ba+PHvlfxCZyFUebWxwEMHsMn5QE0yWOI6ZHpADVcWnCwxsmWfiJpXw+fwyILvuEiwL4DqJWN
D2Mv2nTXRFIlTxDfAqyjnzJR7rpa6OgQFQJJCRaAWnzHg9bxEM/3eXLfOaOT3qKKi5R3QLVBHxtV
YoD94lJpbyza+4mOG69vnRtQ84DeKCugEQpJJwSKBXNc6zZH/DXECSnBsOq5AoT1WZq1XVxUrCBO
3FbhAGEBW/oIXCQZzlovR65w2jWD47cCl0XW/YbBti0YzBP6zQoo0QcHZIVfetwmb/D6ZfEYee1E
nhXi7f5JjaOswDGTQEeqKj3anLSA6PI5sxqnv03ttPcPCCD21k3kQC/kJRisuruP6ikHRCx0ywe/
cHSCpHHhhseU10H17HVJbb95s9aCAxSJFxeh1CQuaTQ6yJmnI8BFKQ9wVGQycG6An2Ddi5d6YFSz
mDs6t6g1kPXJgtYVwDSq4KBtb8HHHiaxXQUhOxWojkvhow3p2KNBBglqnbVBuSdgnCteJuKrCldq
OfgxgknYXTqqg5/lkBcAMImkqgE8qeCRHYZpwv9McPjLY+UAoH0oW0gQ74Z8zOo7lifV7yyagOng
VVPzVz8X1YvdpeLfxu5wyEuI0IXf+jHq3kacDCCoAqB8OBWF9Nthh1ocKs+jQvgh3EVlVn/28qhI
3pDEmsrDnO/VCgB3ztMXVJ0l9G5o+0AckrTH7dwUUEU4uBkavMP6i/YcZpF152ZumB58Zbc/M8kQ
9Y3bpmHRDmXhEPh2ojnUkTPqZ7duWvdBhXvNs9hPOwWLzSGyJ/lFeXVUIRmV5+mdR3i6Rjy94Kv/
pYpXecBTUjjTQZr192lCImT6OX1Wbe3eXHdyF5xPs3bDT7tR9jaeMn4hNYK1kr+6RSVWUnZLA5h7
ffck1nlNbAdYrpt2ytpsByXgTh26IrM4roRBrKUFlgZhBGmT3O+KHMEjVDz3b06ZNnvwHa9BnpfG
YARzmEMHniMge2NJUhwj1/ktWsc65EJvIhRzPVPgTthUlGXrZjek7vNjDcWrnUKE8+SmbC22tvRc
Ml59WQiQOB/xxugCj5x4hyMWignOLZ1rTrKx1LcbthPK9I2nq00sKd1uBDcAI6IFFL7uK4TMbT9Y
k9H+cK3RgzGSKtFJ5SGhcMlcBzc6jttSxazONgX8wQIwg4jebVkKF31qB1BoVGWGq7VNymZ4bm0X
KYzrU/ThfkIHxssVTGF10zImQC9c2Z+nYNSvWhAQFOmyWqm//HC10YURiWqTAD5c5hQXCFUwtita
pAGhQNy/otDDs/a+54Rftg1m/oL3syUq4gSlnZ51phHmFCQhdwpvlHxnFUW6Rn/5YewW45mn8l0v
IgWvXlWCOXLoGbwdcPsVHi9j25/eaFT/8Oz8YNtr4kYLG8ybf3/XGS1CCAxWhbhAgabZ1X4/3LnF
uE05B5n+/22dQ6CtH4fAP9Nyhmy1Qu1ZAXfu+nIsfbtxVhEQDgQMycQzs1p/3w41xDrx1FsJJSwt
g2HcId7IYQfA/Jmz5BcK96Gp5tObvgWDm1cNz0OiXoN12c+lTWwYeqt01ilU0PzH/g26qG6XCahY
QnmjiPnIrBV7XJgzE+bWFxWd8qjk//VDwLW6n7lury/IgrGb8DbtWI2NQ51fdKke3TCge5o13ac+
b6stsUjQiRi2TgrkpUMAvy86CIanOgD5Ze5h3bd9v2HftQ0unqic8ktbjfWx4DZeoRD/Ogrh/nu9
h6XpN2w770DWyjRok23fCR/zlnZgQcWNSA/X219agbnfd+aMmOPkd73MzjlwYu5Nheqr/HkAA0t1
gxfjtMZVvzQMw65bVyK1jrDGJWx4EyOMBJHSym7dNSjdUvuGZbeIiaRjCeZyz1PZMxouSCwmpX9e
n6Wl5g3TlrZAOSXStycHFN0xG9rykM88dttaN0yZl4ILZHPzCyovUGgKrIgdPqWl0mvAs4WzwkS3
JUynY8ggdwBxqTQuSOfc2I6YHmf6eHgixTZbM/FtpG5UhSd0flHC915FFQXVv5W2Qcd9fZ6WhmHY
MgOLYFaXnF1oh/pVhk21B/i9OIVWoU7cqfxq5SRf6sg0a1LB7cgUuwDNm+8S1vi7usHrbCogu+iU
YlP5EyWOYdy66CfInuXJqcUL/BbxjeR7kJTZyutiaRSGaXtW4bqjh2oXEtm/xWBFVixr7yXHZbSz
4bG1K7O1YBxmkSUCOsotASO+iBYvzp30u5LfRImCxsL1dZ99y78i9Jgmw7gRPpK5QBzvYk9DoaBw
PfRPZaXqT4jbWv9UiIW8BeDhIXvUEakDwRGzzez/qrTkkyh01GYXORbutxZh+K9Bk/L99WEtzZth
9mDcR9lIyXF5OGPxgMx3Yse0k2t6FAsnu1lYCaqrAkFjMJb75SgfQVwq7pwsCHcyGdawlEtdGL56
29OqEv0UnRxdJbEo/X/Y6AYx5BF+XJ+ihS38V2nCwAaNeA67BJAuc8LEchCBsd/AWsRONQovvl7v
ZmElzJoEKqxocAcruyA8cgOJ6/B28KVecaCWJskwcllU3WQFeX6Rigf7EofiTdPTl3Hw13JYSz3M
w3p3h5PUT0EFNmSXMPOKA+20s08GyvfI81SH6zO0tBDG/R2qNrXdvmV/iPt0RMJX0swhcSgU7EkH
ufFtNmEbpj6Lj2jIcEcnMiW/ADHVu2kEG/v1QSwts3GLe6kgzJqS7FKDg/C5HRW19x3cZbbtHjcR
n2nXNsi0gz7V9rJoj7hRk8Yq4WuFLQufb6I7+wnFDljr7EKrsftUZDy8KIQO1uRTlng5TZEcAQ+n
H3UznFmr2cNMqJ0SVBz1WbkjUIGPEXTJYiLL4sETSLxbBElG8MdvWhtTPccuJzvtioJdgFejTwmp
pNjVmWOtHCRLczfv63cm4nhUJB2Y/y4ATlXRbTn1TfdQUQeZn23fb1j5HImJWIG1160/IjXWSCD7
JluvUZTMPs4Hd6CJ5NSp7tE+fCuhfP5a4r3x0OnyhSKF8qiEKF6jyNu4FIat9yLzcnfK+AV6AVG5
Y3aYqkPUy7W1+BgZTQkxjFxQN7GqDvEKp5dfKzCQjRl9Gm3u74NZZQEVdLeIxDzYEBuOt+8ww/pd
QLTnugLcJblfnCy7RhZk8Pti5XBZOCFNcR0R+QFFjgt3CGmiO53NmvZ0kDtku9UNYeFaVdKHhz14
GWcn6d1O7mWkXM/zc9AaI12Qzk8o4NA+RRpJkZWhfLjX0IVxrY9DLTNrUOhCKy+WpbgHMQeyr05n
4RSgyEIEDkNma4PloDfDq3cTNgVD0mUXZH5RLlFY0h5PYSP8TeExdGDaPkrz3Ro1kw9yUgIUE4WO
ZRDcK+/zXLEdeznr78sO9ebXx7M0e8ZJwEKVpWmEq7KzRmtnoXCStG51Dhuv2kmnfMrBNLUSyPz4
yMbQ5uPu3WaYOotHdanEJQBDfDxx53sU9c+ZI774MnFiWpVf63ZmPpHFkw6cO1VZWw4J9GwcEqij
7FAg4mYXp/LaR5kNFJkyX6/Rjy5NonFEeNoltVdgYH+KXnFpA2rhOHJvjdN3TSWPkZQR++sLNk/W
X0crhmIcDIgdgJ8L6vB/5NrHQrI9YhRru2GpccPJB1e8p8J8AJ9yDX6kFgIeVemv6bp+GHEEgapx
FtQCtc6Wr6OzzJMzBNQPTNYsloM7k0PcByl9KLrg5vosLe01EykKSnA/7UGBdDdzDHsD0JVAKn3u
BUq3dYc9RlFdMgXZJ3sWYshD/X0m8L7e98IkmoSPRHgosY401O+QbpwABUrEGOfcUysm++EDE/No
nBBaRGORA7zzh5GckWqmNXSE968q+0uP6s+Z+ykee3fN1Voaj3FEBAmY0wAA/K8/e5zCPUEkdOU8
/fh6xWjmXt8dCg6ikLkWfXEpuuahxGVKgL6KoTr8u7J4CGE3+1PlIWE3E1o2br4JcohujRMBMI+W
DKkTnpIKXg9LghuPI9DqWDiZ/siEXt8L8xx9YK1/gUv9thQjy5vHEBGMJ6Siwa+Ys9KaYos2nnW8
3svSChlnQlJlQ85rGZ2VgHWB6wS537zcX2/8Q1cBM2WcCXWZdK5lyfAECaMh3FMgWI+pF7YHNsCb
czoSPV3vaGEUJto0actGODVEW+s+tM6QqVEvecTYitUstW64CcIKPMA+IbDQFKn1AmiBGFFn5I9r
/NALK20CM1UgbRAIj+FJ1dk/3gDBLyD3nB08+LXX5lIPht0nE5mQFSiSM6Qo82FX5yG8HDaMw1Mp
7WLbVjIhBDRClXrpWAXCPIk97YqAijPg0MGw8vJYGsS8PO/MXVa86genDk9Spm8M0lL7NhpeURfa
rGzXpQ4MwwaNit0XOglOPGmAxnSis1cG0fH/42G+YBCBcdunyTi4iOwGZ94FOD8gXqzHOj2FfvIt
l/r7dWNY6sQwaeArywQ0pj3yTGMeI8MERnBVXeqIugc7gozx9W6WrMIwbg3oWzgBw/coNNiMkrC8
DTafHCbmmgDg5wHSFpzIUOYXJuzibYqgdFkLAcTQpHm9dkYt3SIm7JokDDwdUI27WJZ+bnjdPoOi
L/nEKzLFQceqmCO3/LkZdH5OBP/F6Jpw3cIEmhSPHjiteuDDhkeg7qLnP0SWcQBw7yZuRz8yuR0R
KhtbkBfSsxfN0NGyBUKyy8TNpuU3mR3lFAIaNyTtDzxmOh4T6Gl+Y8U2BRN8vGHsoqmdNlV6eNQU
dB1tDdUc8C6sAaqWpt6w9L51a0UKOjxCkrUClX2R5zHgz8Pl+twsOPUmBx80vMU00VQ9qh7ocrhy
zU6i+uEWfNgnvJOyePvRbtLxMTfzdDmU7SMqbX+FGuqGrBlSsAmvKoIuTZZp6BHtEyj0qEcATo8t
T9nd1CtrRQZj4bAyafdSvElEyUZy1tPAgDHM7B0jgFVCRKJ9XI+vL4zB5N8TWSI1d6bm0amjBNCw
MQNVhD2CUuD6ii9cHX/R71Gwk2W9Z5+TOmx/kBLATKdX4vOQcb1y3i69S0zuPVrQnA8ytc9tSNgw
fOKFdpN7G3VNKFK1p2gIu5j1yCMclYcz2UXJEwhKgScm1hCyOy8Cfw9QoCB+X1u8pVHPv7+7kZNp
DDtLN/bZCcOnsIU2T5810eeGqnblLltat/n3dz1IG7Qb1C/sMyntbi8iKIBnfs9WyuiWWjeOATBJ
RqJtEABkyqlPqUqg+s7KtffJUuvGZd+PKkQthNCPCmUK94Wj5M4P8LS/vuOWWjdueY+DdTNtGL94
FhR+2rB2T9b86t7WumHzdUOgF18V9MfIxbjLJzc4ZuApX/n2pTvXBNeBRb9IkkEAXIegKNLFL33a
Rl/9jgKenXpBXBbRGVBw0C5ov7oDd8yPTcMyMXct1QkTlGHDlo0FeXniftLKfrve+II1mGg7WTWM
cI0zhuUjxGj5+JomwXTfUz6szNtSD/Mh+s4alEdg/yOlp54On0nE61tWiSQugW5fOccWAgQmwq7w
oP1c5JH1PQPU7iaH8B4b7fuGT8iA4UrbIaj4ywqKe0KqjUsy7+93Y3I8sMiIoHLO0GgDKjvxJU3v
M6du1hAzCzeMibRjkw0u6MYh5z9ePVP0CxD6DWTA01/ToNcoEpeWxjB2hVQV8gc5Duei0p/TPlFf
CHJYXdwIpEhWroClTgybd6gFp9vuyDlh0Cxz5icQ4y45FYk9bHtJe4bhy7ZsozR0ydmz1Gs/IKRR
jNuUv6GUY4TxSJN3UHALu3PYUmBqwwjRoDhwrDVZloXda6LsBgb+7dRV/JI2oROPbiFj0BX8SmT7
Q2epG6eWBXJc4t9bNN8EC8eYZh/w3f6tI4t3PsP2gk5VsP+zJl5TegfbbTdRU6MLw+xl4qMM2O7J
mXpe9lJTxzpLXq6BThY2lTv//m4AUCitc7dPujPOKe8XA4/GU53RLNiNWVV8uX40zsb8QSzLNYyc
dlnQlB1GUAeoxwKd61mCFn2/rXHjFhdKo3QB8Mczi4TzD21VMNyXGmUxK2fiwgFiUsuxgEeRlbkU
xUusjnWE6Cixauu+BF0USrZWo2VLk2RYt2whbki7iiCNMhQPkMOVz0GIcqZtV7prWHYoPFG5itBT
UvsoHkoB2S27bfyNfmQi7wiKDwc/KtH6kFhnXbvWGWF5//OmJTYAd9fbWNjnJm2coy3fDQIIZOO5
78Xcs8GNn9jprlDIvl7vYsmvMdnioPOb6zEZ2Q9llT/ZmMlYQV7uizPHqMoaCreuFTVxVSN0OCS2
f+9m+ON63wu71ITYoXQtn4Rr+SfRuW+pGl//BBLxlPo9+sK6ud7JwhZ1DDue1WT6IMjoqfXS9B+q
J/kzypzsZVvrhiHXJRFlNk3Of+cc0njW2YPXsbI4C5eDCa5zRl1YvdLeKRzpiVvTb2KLnyRU5Abk
kXddKB9yu6uPLv5l23AMe9bgxEbymPinhObyiOyy8wgsi1jhM1nazqY5j1KQfCLsBy8GIPtRjmqh
XrR0+ZdpEKtQ/4UFN7F1ILNgqK7I2A/KaPuKRJTzswAOcSVivDAGk/E3SQLtMgtMdDJM1B4RRRJ7
hUd3EWg2t7lMJrAujFSV5CizPcGfQdmo7FBVC34hG9X+4Vq4Z8nsTVhdndoVoqzzLBEEMaD/h0JU
1FPN5RG6bFTcY3Mp3l3giaoHPhRfr2+wpembf393c6dgjMslaulOtKi+toGV7SCK8LUZaLRx8gxz
J2042sUIuS2Z4OxyaPk1IQLFxmRVdXBpfxkmD4yPLBRpsx+IzuQ/AArX4AjxA7HCQrI0Q87/zpCT
eAPggpOPBxPqROcBkDovd3mbrSGolwZgGLlX1BICwi6mSLQjxF4EL7t4HHp/5dSa3cgPPKc/W+7d
GndBTUC90/MftHUcsre8MR1nBZroYkVZexuOPAh2ltSvm7aUCb3jIbRW3cyRj/BF+phw9UxcUhzs
uepmWw9GMk1DNidK+CQfvbC/1EpNu0iMOoa+6JpDu7AkJsKO6J5ktRYAKDkI7iIGlp46cLjtt33/
fP++W5DIzSW3ET+8DMmc7wWFQJwXNn1G+lG8Xe9iaQCGXQuUwagJVdw/hONnL11V/QyaZE3uYKnx
+fd33x+SvHCkr+QjcSA6Byr8cm8lk7syO0utG/bs+MBEsLHOLhzMTscALlCNQ6kAM8a2qTEMGurz
jqyDHAhgkFkcw54FgGCIZJOyhR+ZasayAy1DjzD3myzHV8LxiK9peW9ZAEpXVusctg3CuLot5uRa
orr9LdAee+BFZ0E9KYtWTPjjJQhN3JwuSjINQxS9gf5EHSyQkT0pR6SnLd8empC5kGZpQwovepuh
jBpR2R2lw5ri+7zB/z7sILlu7E0OzugRKgNvvba6HXL6T0XjAwsVdOPKcTpb6Uc9GNbLak0cbxiC
N8aDL4q5E2IC2PyeQA9jmdGVJ+PHa4AU9P8OBCG/Mmp045+0Ba0MFtFuB13SNe7ljwdhmwAl1NZa
Qz2l6akffVAYQLg3OgS2BJeJgn7lyadk5fpcGoaxHrqtXMhiOf6JQuP7qMfM4ceyIyTaOE3Gatgo
gbYhgIpSLR80MI+gAEEGY8q3ARJsk8FOALmfjODxOcHFqJpXt5uEfB4s17a2HUe2iUCiVY0Ycpr4
97Vlh+APwpES7pDJh7OxxdxsE2sE4RM77/GsO4o8R+yhlyyGQOyvbY0bh2mLxyqhdjSmsYBQ6D7x
iv4GD5bf21o3PKO6BaVJkTr9fV+pRy5Zjkr9bRV4vm0ii1BfrlKUD+LTU8X4vgebEALU5bdNn27C
iZSbuC346/0TXOx0n3AUNhdEbANO2H/JzI5hCxiDYx2JthEgTiq//O50APxs+3jDaKe69G3aNZia
CdrkNzwA8G2SZFMNp2+bXCSksuq2AIlPCqIv4h3GKVG3foFIx7avN3wfGfUFT2ppHTUI3R4hMejF
1GqClQfnwoEWzL+/c374KDHzqknzWAwtVCJQ7JEV8D6vf/vH15dtSsWipiocmgTfTqJSevuwcTXZ
JTyvbzJgLLf1YdgsC0co2CcFkKd9lavLxAK1a8LSOke1/Hq9i6VJMgzXibiy6ikBiEBOSC2OLYg1
Cpju/nrzS7NkeD8yEXaYZC6abxmy/QkAvGEfkt2M5L3ew7zT/77kbRM8VLsqCLopp/dC2LeKWTuN
eiJA4cPzlKLOJ+/6TTgP24QOcbez/BClFkdS+/ecJLtwUq8MSTO7K/eBk6wsyHwdfjQew6J7LXni
BVF9l0b0QTnDTU/9vQ6mT7m31sXCmptYIe3SVusKMuRwfMH+RKDwmMaW1a5pOy21b5h1P9l13XZc
3YcaiCrVw6zzbPq+bb3nTt9ZNdi5B1Akduq+5uFNS7+0OX2gHHk+ME4248acOMCM/9uN9jMNOjcQ
+8l6AOVFXyTxZlfLhAyBbUKCAzMEa6BQeQS28dbih27imwr7cQEYRq09GaF6svWPvMjBSyBZ9duX
Wf92fQWWltew6RQFgKMMg/pOdmi9Vd49ca21K2HBnE2IEK97SHOyEgzggGQeHc1f0qTIYyL9U9B6
d120Gu1cOJpMlFDfDMD2Wrm690j1REMv3HPFihgYnk1qgGBVNUzZ0UPrgtqwuwVV/oNGGd1ualZJ
OhZWwQQICY4nqjXZwaluoyen7+oT6Dr7lUN1aW4MC07CbLJplZETipPTPSrtIUMVl23H5IMLTsBq
2w1tSnImuYCqXVZhgnz/X879dJ/hh22ukW9YcMgkhPKGOjl6nAJm6SQQvjo6rlDJ6yY7MHU3udAg
qS06/8gYMFc7zwKjamhZ2zKdtsmqJSsSIXrj+cdUTxGPK9Q/nQt7Y57ZNim1tPD9tKFpc+dMIP9I
nWaMfQeexvW5WdhAJuYn6QsmIHEUQN2tANmkiHBkxKhkcO6rjozVyhIv3JUmwod1dQM4zNDdEn/i
O8/37hNKpwR1OmG6t6dE/74+mgVbM8E+NQF55VTn/I5aiPUqxj5pXm7cp6beZgKafeInxXjPea3E
jjQVjV5dSJ+CF3nb5xvWHIa1xbVMQxbTKId2/aCedTWs6R4sTc78+7sLWYFOVVVdSo909LPktgQZ
1O2YELqJy8e3/4L0FNiaYOGlx9Sf67Y9HBC0EV+DidKVbbQ0AtPNFuVQTXaPbeQOF46K9P0g6rVC
hoULzTPu4ppmfTqwnP5xG3XQg0qzp12td3XR/Ig8lHHuLE0md2Wt/8Q7PvAfTUyPigZ/DFGdcVSl
bkSMFK5XxOM4UBeslmAU3ousmZ7zqgpBVZvWvgcC7Bw1Z1aFDX7rlqFWz0Ezer/L2nfAJFY0WRP7
06i/1XZJ+GPC8NcUDpELrPNUw0HSjv+ZgbtbHniVR8kxz/H8dxgNyxdSufSHlFAQvvEgkPENgRP2
mNTlzB/NQL2ADKDT9U+WipxvVHWoHpkkilZQnU/dCJChkrTnYcpkelDSm1CvRGkJ+rE49Usn3de0
4wxPxiprWgf6npZCCh4pxlodMRYv+6S7qOdAApWqD1DKN1r4t0OYj6L84k19HX2hJEQMR4kaZOPC
m8B76+RQQsAGa6IW5L8McR78AAJsBpaWJ9pk+FkASfgycQjsPBUgs4bQQM3z/kttD2746HHXkbEN
FPX4SU/hUH0LSitg+5Sj+OoALHLn7oKwHH9I5guU4rH6LctAqH2nBFV8j/AAKHidxEKx2eDWmdgJ
a+h7EMRmyG3EfUL5axF0Mtn1YZg5h4JkdrgLPOF1KzDZhTPVBMA4RZaXfFLBUdEIPOPzTnUi37Pj
DLVvPjAB24rRbNcwjGTIyx6cG8GRc5CthxbQkyXNp9vrZ97CBWSiz5B0yq0koPSYkIw9JZChTLqR
31V+s6L4utSBkdqSNe8bECXTI8OS7Vq4YnQfVv6pG3OV7a8PYuFgMuFmXlKqxm4UhdBE9BTWQ7ev
KHJo2xqfN8C7c1tCnzzwZNHfch8FUIoicoR04DYH0sSZJR6YxPPRp0fe8y8KWvFeHPiC7F0Id609
FZZmZ/793QBQnjtENdj1jh5BiRjjfexb3loR8tLyGt4j92Q24c7sb5lFizcmPOsMrYHgmx/VZMXS
lrow3lGykMMYTjP3vY+Ee9ugnJVJlhw6yNUerq/xvBk/uAz+AmoNXqQahi48b3yF0oI6gGGxI/+Q
BpecxG4FbJ3eZNzNyY/rPS4sigHe+n9hnaAUEP7Xf1btdfq7l63BbpfaNt5TiAODJQL6BigGJ8Td
I7ej40xBPPj6py+sh4nnkoMX+m2SpndEKV7HHjT/Ljrx+gNIMIqNfcx9v9uztVPZMm0zDIECPRBL
mZz/vG9r0q9AhZYmybCKeqq7vB6a8KhbxFQpsjrOJysd7Gzl3Ftq3zCMmTynz7sxOraN/Ek0cCiB
itZoQJYaNzwxbUnqo44ND//IlioDxa8P/hTejGP3fH2Rl3owbp1epMxlQeCxP26wyrwXiyI+ta1x
w6JJQmc/aAqPzCLgX6qpDWRtzttyhTFgYYeaAC3Hb7zGtwg+HgCwr84czIaax1fAdjZGtU2QVto5
beTZGS6FOXLUpwilkoZ18fagvwnS6nsSFVmmoSNSlZBdCNI6ltA027YEJjor7HP4Ubaj7nXVnvsI
UR14Gd3++vouzb9hvUldS1Sf2+peFPQfOYJxEHopwTe34ausxwvul6mDG4YgIkbmIjqxeXZmTI6K
ZPJJp1Bbzaz2cH0gC1ZgquDSvomCgOTgn8ZzAWITQbezmo04L+hT/O8hhwBa6fS27G/7ADxeNEXr
QSGfrn/60hoYBgw1v9ICx394QuzOjZMe1CCiBOVZ4a6Woy51YZixTPOaZ1VoQzok88Cl1VOk2PLb
POwdD4ICFqRItgXATAQW6WWdZgLbP2bjDDcfW/lQIsmwzQk2uc8YKKwRcdTyjhKkfJ1W1DepBy8y
D1Yp9BZ2kom/UpNd1dEEhSkdNvSAV051iBz65fpaLzVuuKhhJDvdZ1Z2TgAXPYNINHqu8qnbBngw
JWsdH0pLWVTgNO07y9472VjsgavcuLTzmN7d9I5EyAVvVu+Upm5/CwRQehyyTZqoEGE2LmHtTKDu
RUErqPCp/6/HAW8vqnKt8mxp2g37ZYOIwrZpvVMPF+LcypDWkNdQW+fdsOBwRN2MZH8+3nHfEtLU
u1KoNd7WBeM1GctIVGmVZFGFuHiD6SlEH2twqR6qutc3W7YlMUFXbT6/611e4fREF3WFkgKE675e
b/zj7ycm5gr+s9MAA1GdHBRD9kNuf+Wh7m8HOoEjaFsXhh+dSshChCStTimCzHsEHwBlVXkDPSu4
pNe7+PgaIyY7mUqJ79edV51au9C7niTNXtSQiut8sA6Dl8B6ud7Px1uVmPq0wgl0GxFRnXhdPakE
sNLcXfVGl5bCMGEuLaibOXkFDhLkMWWNNweXUAVrIr5GSLH0/YYhKxB1Qr8HCjKygvZOP2e3OjVs
egqQyLBjabs6gAua3vHCKnfUl0cEONf455a+3LBiGvVBEzgO7GzoyaeQ95CRsidIrm1bWOMOJtye
VY1hY55TQVENnFy6qdTK7lz4dhOxJ5IssBrZYXdGhL5Byrf7PQjVrYm7LzVvhIYIy1FEwW2CswFx
G1IAhN45q5GJpdYN6wXtXuEEbY/WZYnAWVJY/m01DOVh08SbrGFUCl9kkatZTDz7dwpUyMtgC7ri
vS2cCyZKDzI4NGSWVZxmtAaX8jbB5kEB59m1w1/bBjDP27uLNxUpwipl3ZzEiNK3cMILNePWGm3Q
xxEVYmL0ahDpaSkUO7OyZDf10NIDKGUQLYgoiBDnEB1we/55CFcBoEvrbVhxG+SWYpNXnHghfzoc
Cx0N3Rp+bGk9DCtOXLB7dNBzgRNdQ+4u7HE+pCXTdyLqPrs9XjjbFsUwZ65LaApOsDhw7aE2F6RR
4Inum2lc8bbmzf93oIuYIL7Qz8OggBwmBPYKlP+0wXxcPyVe9hmkGNbLwJAQ3DQSE9CXgqxdElXj
7Min/CyTUb5OtoXS5m3NG9adWLTqWOIWIAJ3Q6ApK/bQKP/leuMLF5oJ51NJV4kIGn8nOU7uSYmG
PrHIb7+Ag7K9vd7Fwm41ecFIYyuvgvgC5AvYpxpSgzdVYTs32xo3TFtaU+/S0i5OulfyoVcI6A/p
NtQSMQF9uqATQqWqP/4fZ1fSHDfOLH8RI0hwv5LNXtSWZUu2xuMLwp7xxxVcAJIA+etftt9FAwvN
CF4cDh0ANlBVKBSyMqWNgsEw+V/ilW2l1IawoXOBMT+uwHQzzCdIxP9VVuKC9utr7UyfmQ19PvQE
NPW84QqmTdZdGv3dIG6YpvOyTuSvAeDE5pZYFH+PTWv9ur8Rpjk0d6aDQISd+QRsgjyCVnD8Au3t
T2GzeU4YzEhH9UUQE0UnV15fchutH0GDNuyBohvt/uebRr/t0psjAs948zpKa76gV10cWBX5p7nd
TBtNo2su3HGvgx5pOF3KDuUPDypWGXrTtmjxTaPfIvmbb++gnD5wfynRpme9Mrepk20spWns23a/
GXuK3T4fR1ni7mHJU9lgXdx5K/gYjhqd5Cvq+17OaiwvYI9l9Cp9aI5SINQU8APpxK26s9N8bTaT
PMORoCP4yhB4pUB18nRLNTqwxtpWdBYh+8Tn+ss4Ti/7bEk7nsvSowClhtOZWFU7HjsXQJFTLO0p
/3Z/AtO6af7sFaPTR7WNDQ9C7+vvZ6LAZXm2KN++gF8+3nfyBJpPT0EEcWVkNpclt6oMecYALe9N
QJDBtP7A9Tm28KB+MJ0nNVkegNIQm0UprVg2tsEQkXQ0nyxbgad4NV8G8PvlCbXmJYPGtDo7trdF
cGuaQ3NsgFlpQYJqufzO/eoBBVNAGf4VHWRV7++1aZU050aptABdnZpPXjVaePtXEDg9+CF4nHdO
oHm4mAMCTsVmPi918H2IJHqXG/X1/sebluf2o95Ejw70TrMdgUURPCzk6XfiPZDhsSLU3he3dUjf
xKST82qdL7i7VYkc0fsMBPMuoQvf1vF8XcEjwGF8fL/Mi++gCmuTW6i4vzimndW8GE9OoGH1fXX5
DU9f+haojWF2Nxr13k0vXE9nl4xzLxjGsS2OC4cYLQ3iC1rRH1vXPvCo4OjzASckUCsbT4DvRiTM
pllpbZUrW+ehOJZNEB4Wu/loQ1Lq4Bf9pVp3Nc5gEs1SCxU2gKh3xTGYqiIJ57o9Buskjju2A6Nr
tjrwCKKM61Ie8QI7nt2GsX5KohZAsK2HKNMiuf/1BjUNFBgrWn71I/XRicZL6AiQwA6P2KI9BWz8
CO3o8SpwYru9KI9rZ9FT5XrNuag2BQbetViMrllshGIb9fIFIsFOV/8oihtdNMSU/a3ecNP42nkD
GZ9xcMlNAFd66Chi4CEKE+43za72ZNf748hRInCACSuO1HWLj4CsVR+tsig33mINn68fOGsxS3dq
sPg4/VcQW0F5o0+sNWa73sLx+dpp08SLWH0olhy72PIg250HBxXGu8rkGF3zYZqDWqDz+/KoLNGl
sTv2P/owAKG6TzY1MN7NwDCH5sJoageZOThLj6ovntbC6xM88J/LfHqowuhpWHe1fmIezZmZC8WT
frCLYwuN+JTaY5fUItpVIsHomiPPZbEUPaSsjwAMPhWqfFZo30jQfHus/HbXtR+TaK68LHEdoIBR
HCXYuCDe4S0gfu82TgfTPmieLDsUR8LVzo9USHFllJ4sQR/RuTomI+1r9IL2G2HVcA7poPLCnqYh
ZIgZyqsvoMv44K1ZF9Xfq7K/jP2U8r79534AN8ykA8x7u0Cf/s25mYgvcfwd8sdXkMumIlSZG9XH
spo+35/p3bQGIjS3L3iT1qCvHvRHEE48qjD0wW+AWIUHf5ZVHQDV96cw/RjN1Wc6gO08V5ii857Z
QFKXDanqnfO6lsdmeQyFv5FB3XrS/6iT4cdobh8WdChKMSEmtitk5d1UlfXTSKPjKLyP9UzOEFR8
bvzi5f4PMwRJnWEyr9yCQjMKMX4sULO0erQzJp1lBf75/gQG09Z1mwlELBvAja3MsoofVRtnzuyp
JASRbFr14qHyug2wnumXaFFAoZUUgAxmZQ4YazIJsN6F5tbyfP9nmGxMc39ikcHuCaxZ9aJrLo6l
OErXfiyB8CW4wx7uT2P6EVogqHKeeyUe47LixrtqR6Q/+FWuNkY3ZDw68rzLOwmuFCShXcXH09zb
qOyXsvq6oMqSKi+sT7t+hQ7thWAtGYUjadY7TfsyoJs6zauSbyBXDWuk00pOReiB0oRTyFaEqafG
KXFBXrvh6IYl0gG9KAGifNx7+dEbiu4Bqbml5mScVYOXatSw2Zi4Jau/71snzdfrqS8AgMbxyyiS
rdchAmnNx8KFwNHGrzEtlXa+r2CoZDUhVtbkXfMZ2EnnyEXt79yI26xv4m7VjbalKDYih0Dmh3VZ
aCon2X69vzjv03i5UIH+7/A1xTVYeNx+lR5E6w80nBpLHMccamBDVjhotGJHMePeUSSkbdAgfQp6
BuroLIBUgeenDgM9ysZPNUQxHXM/hjQaWdPRDNLw7IPlF97HtcijLPc4TVsSqJSAP3mfm+q4+2B0
eV70tpWBPl4dVr+hJ14N8nHyoHeZdwHN7q+wyTq0/L6Iec7maqBZW9TdcSZOkczjshX4DRFTRzY7
4AVXo4J1RFxaFzn2InWj3Dt4jrPF92FwVh3KHA5N5Li2oJmS7DyP3pCsanqeRqdOrMX9sWuVdKJK
MZcxQR8qzdbVaY8g+V2fWt+rN85f00/QQoDjAzayKOz1VEZBAp1p+nmNAp4SVnQnvszVRoZp2Gud
j5JaFp0JnviyYWwoGMrcNsnjdhcNkevpRJSl37uQspJWVtPA/+zbUFPxaLRVaDBZkhYIwOZXI09p
Yac8tg4KveWPa0Drj0p4u0qr+AHa8e6XjR14Apvst17zicahg7cBKtJ9JqSd6lFVxaN/C8O21VWZ
ci0HbyV5dNw3uubGccxD/wZBzRpE478mvxwveV32G2e5YfF1RPO6ehzkZxXNSO22Z3TsFmcyV/Jc
jc3Oc0SHNHs8WikJanrzAVwVihltnPla70I6uZ4OZy58KSu0oVHQ5ilwS4nmzER3gf78r9FRW6VJ
Q9quo5qDSkRFpRTkd+cp7YPpCIrih5rX57qbj7h1ZSH8OS63nhAN7uzcduvN0QvWFDUBBYDzaO7J
QTledYgsZ6vd0nDa6RDndgnBcsgwem7HlyGavkQVqzIWLInijpPaRG0RgJl+h+ba+bq2PA9ymtkk
b9Nculbi9KBnve8Zpt+heTX8gdWoFNPMc+sf/dDXCYiV/p5d94T2gp996W0VBwxR/LdGyJvtAFlE
V0mCCAUzANNbE9UfehGJi42LbuYUTr6zKKTzT0JvkceyteKMlrxMgQGtzovfumnB7C3Es2HRdMRz
Y6E3FYqaVtbNxScilgiXtfrvuBjPQUC7ZEBH6kZ2appJu7c7ns98y3doJvOxHL/HLVjhH1jFvfbS
zNRPFzlYuAZHcl+ftevpWOg2yJdRMGVloXDUPyx0+s80UrugjhhdO8t7SIdyd4zjDJwVcZpj9AOp
Kr5xvzWUIHQwNGAVxWq7HUYn9UstVJn1kgGWMMszVF/+acMGkl/tlnq8waJ13WecU+4koyFGwlvQ
4wK8yxGqeOIsc2tIh3zZ0kY3zaMFAJTafd4EJADnH4V3Xqi1orn2KNyNCrzh+NI1n0lN45kyjJ+T
R0t+qJBU+Z/uRxfT0Nqp3tgNBS8Phi5ynOkZsSAk1W7JOpsG1w51qFR3JR/RsRpWX211UsM/brnr
u10dHN0oJnwnx9CB98VWH6fhbO9LFlwdGk1C3vQ09sF/WAXjsQ1InFYTgdqZlPtKya5OSjmsMBbS
hHGGt8bwELThmk7rEJ7u7+n755Gro6Jxh1MKyolxJmNwCSbjuMQJhAX46/3h37d2UNb999geqdMA
lrMEh9Efs0A1J7TQpXxtIRJWbyT67xuOq0szAz42xy1RsEq3zSanTYlHjozMG8ObFkjzV0uC3sFy
ZXCAUHY65t9mlF/ur837p4GrY6HbaGA9qfHhNALveIesxoaw8NwdaeMkeLbemMa0PprX5gUo82ob
P8AtTmE/pjGvksDZuqq8rwrmurHmtx5Sp4YGt+Hnl3a5ijzPaBO9ePn/Qu+IBussZ9ahzenB67ae
oQxGpWOlaxK44Qya8UOMLnG7XSGu26StINdq3YpGhl3XKU7J5DEGkTNEIxbhCe2zCrfgDqaPv1nD
m8xpQANgbwusVydewQ2ehnHaWU/IbA/3rco0/u3vb8cHgSGU4/HlESpCkx8+hHmU9grc/Jv8dgaL
0hHT9eqVK7Rbg8OwLA+5Sw/wuFNVuBs9Aga/0ElNCxtyM6zCCuWu89CiV8MHIUno8Ee+tEdQWuxz
bB023UEZgYvbFiu6HgL1V7duKZ2Y1kfLwt0i4K2gE9bHeRyafxYvT9xuV3HGjTRv7oaBOYuPsbkj
kh5FjaLeWHaT4WiOjOytHYltQyZ5zC/wsCPF5Q1wwSd/qv533zYNC/MHJDpq54V2+HhRv7Dp+9x9
jNrP+4bWUusuGOdyEhi6ABfLFL+G8cus/r4/tiEY6PrIwnPAH7jcPlt9FVOUqGbaqJMYTP0P9HOJ
iznQHggGw7/z+g3wQzT2HENvOUZxsTGHYV91+PMaVTOpbdj5yruHwjtH5FcYtIfceb6/OqZNva3a
m4DTTVZY2yF+gwOl+sD6rLqPRberK9h1dQT0DPXzeOYCgwdFuvBvwy7+LAys+Wjk1KtPI+Q9kEgp
HoqlISe34PmvfWuieWk1+I30W6z5zP4G7Vii/D71og2Yh2nBNUetAp5DYhkLHgG4lSClu/BweWi6
LXM3jK8DnXMbZ3oNGplDH37to4fWHg+2t6tf3QXJ/H+thdi8RWoDX6J2eyiav1dQNE1b3CKmL9fO
1rUvVACYNpLZZvqJKsS/pS9uwIvyy65t1VFmYVlXYxlzuJJ1FI6bhd0NrLhV3DeEGR1exnonIjG6
dw5kuFrhkagNYzSNqzmolwNgGZYYd1jE57F3PqHlKbu/IKahteTYHfHgUTcYmtnxYzHEKYSN91m5
jiQb53aa4xJr7XqvHA8ovjhO8RaAxmQomn/GUKn1ouq2ke4rpNsS1hyjod0IuKbBNf900XYIHNMQ
IOu95u2agPkBDxEbgxtWXEeQlX4kfbHA+WNI7ZQtuqREIX/c303Dh+v4scn1K9wT8OGheonj8qzK
R0ry477BNd/koQWJgAqDu0F9apbXpn5Yabhhh6Yvv519b84gUY08zKHceeC3O+B8pmt8kMGGJZqW
/Dbpm8GLefQrN8LgrG3Oai6PxN9yecPZrMPExjEO8YCHoSv3tWp9CMtXiQifo8E53F/192toro4U
k21TTNCewZZa9mPjo0iHK1OvOE9QKQaHSl//DO0tMiTTLmhnal7iFaZz6jgLbEZTMIVVSVSG8ymu
l62HpRhr/idYyNUZSOe17WXRM+wFP4YRQLjtdPDjv+vix9LbSTGqtNxVR3N13JiqIq9maw17lcNF
ojUwr9Y2k6FDTve3xpD76XAx4XKw/PtVADD9E4vUxZefpPjWtT+kM53vT2HYEB0nFngsrGIPU4jq
4q+v0n3u2q1LuMGydALSQI2hF1sYu1ush8h6BS9/0vQ/m3I+2GNa17uA3cD8/tf5INZaNZJhmrn4
EXZRcnPuCldytnUUGFxQx4PhkQ/pZQFCczb3B27HH9dlvhRr8Dx0w9f722AIIDoibACSYnSsIs5Y
3qgnRZvx06TWDaCGaY+1Izjg6xDUBR6UZD7102GwuF9nw+JE6uDE1VYHs2mVNNfGI2hvkaWAPnK+
iFOpgursLzlJbGatR3zBFpWOyaq0gzmUjR2GrRtl5RB8r9dYnSoyz+kcssyZWJl4EN64CtfZqAGY
fFA7qtG30YUeyEkzqBme88r/J5Lrt7wVp9WTH+N6s8fFsEk6PqyugjIE+3OYLWPRpWVk80PYzl2y
zEhWdxnZHyCxWydb3zZhFqPh4QF0/d4FAuq72hNd3Jf+64Yl2Icouh+CzA4X++ONG3g6D00c78PO
4F7w3/G5W8pmyN3gAM6ntLICIJvJqanFviNc534MbC6cOGy8jAR8Otqsix96dOH/2rf0N79/kyCU
Da9jgo7NLGocVz7YvVpR8nQhPrZhpoYAogPDOlsFwN5LP+vIOh7Q4OpfQw6aiPufb/A5HepFRFEo
j81+tjTOaaHfyq67lqF/AAPwFSTHH2a/2mmjmnfnQdRZUEL0s9+6Nl4eiyxsd+n9wEQ1X3b8XglB
Yi/zwAccH6N2atUjbsZNsBFpDTFQx3dNqJDJhrheJqrwYgfsHxKuJ4c5T9uSraYpblv0xpKmyOER
ONW8LAI3PD3b88Q/LE5jPa+EuE+gRu+98/1NN82kOfRUBariK1arc8qnoK+PdYdu42mtnqvbf/ZN
onn10s9177HFy4YJjUb29EJl+KnqyqcCj8kbcxh8Q8d55YQovM4QLwO3xvyp9AboAeQKLyj3f4Jp
eM23wavgjFGI4UlDxc8a1FDfoHkWv94f3bQL2uHNwNIwo3rmZcFvUmgHpNeE9xboxN1oTIuoxr/7
ZtIO8DFe55XlnL0gsX0Uo/9AfTTSsrb7AE6Vjfuj4TQlmnuLiNJlChV7ieriO2X9gzOLFxQ0nh3A
gRwffeH7fovm6RHwM6JBc9YLSJ4+2AL3GOz3yRnFp5qPG9Vww77rKDC7Rr42BR3JBubWDwN37cTK
cWzc/wWGfEAHgAHSmzdk9sfn1VvVlxVJc1ZZDXvEDarZV7TWQWCsUxyto9H4XON17LxYBErjAa4x
93+AYat19Jfkc1hWY0sy6OnESe7YPyROiWmamwNwhZlS9un+RKaVuv39TUQcR3t0utIZn+MJStzW
3LTpAvWpiwth+uP9KUxbrbm4546L14eNei5i1PPmOXLSOa6mfWeezmtJ7UGKSkr8AF8FCaogfRJH
5K/7n26IHzqtZefFUW6vIF23p+WrbRdnWc2fwa98KZq93685NWEcFK9oa37u+vK8xC1NmrzaQneZ
ll7z5DFfFe0dOj/3lp2nbKo56EuLrX5Xg+3owC4qI7pEziCeCzLRrGvnFrT0fD26y2YBx/AD/qCz
BJmZsuUknj3rw0R/hVuPcaZxb3731uxbr4qKtg+f89j5H4Qr2qxS4Raf1vuNBr7rahbfhfO8gk9D
/PLn7vtIfPtnXYUyC0Din0S+v16rMWhOgfVjll19dKv8+31zffdXYV7tuAMpMLh1wcL3Kw4tcqSe
BWFsPn29P/i7voDBtROu86FbEbOg/lV2Avgkh3uJGw3kuuT2E27CbCNavGtUmEb3Bx55cx2Wwy+H
dcgKIKw3+Et1EDHd9XyMGTSnsIiPsno9D79YJKAsEqIj5yEGodOYhFU/bZS33sdt+K6ezVbLChhl
7okcUJORWye0konoq4JUfPAt7hUywnmaWbH+1Q9N0ObweoeSJq1ljxePJO/D0m+eIV+hKrKRkhpW
Vm9uICqvw6AU9a8cDQFp1MSPeCgSqbVJeGCwEL2xIR7czgloW/+qQcwbfQ1FHaI1IFwiUn77TYlK
QQomv9w3R4Ot68BVNHp7MZtG7xoJUOJBo/2V8vDTrrH1wBZIFG/54gCmaDvkDLKa6jTnW2p2pm24
rd6b0DNY0iNq7ZYHemMrBRPnv3kFLbUC4vW7vl7P2KNFIbv18uEXNB2dtCrnHB2MW9Kppj3WQhtr
i3Eq2lL8goCqI9LAKpRzcP1B1Yd66Bz7MMY5+bnvh2jhLAKFfRurYXkY7MBOhgptuGg43AhnBvvR
GzTaQNoidufxFyoiQjxMUZCzY+TWwsr2fb0WyAY2VGRxWuwzWmATSeXXILa2UK7v5oeILloMI1MT
qSZQ3lUuwWVxWNo587Esgi9DEX5SUb6FpjIYq56ml4A6+b0ncN3Pm/hYolMmtT3kWT3UVe4vk2kG
7Upu08GleefHR9bJj4MDRm8hqi+tqnZBzXxXT9SX2pUQDZmd65B3rwL8bonfbV6VDFak5+mdYoje
Ib4+78foxBwhPvoMgIT7a2Ma/bZmb0JFHcxg8lYRUH+V4h+Cwuuex05s8fYZXFlvyqitoJKjWiEh
3Lc9S0gJxjXQY/NsUGw6OtNWyDDYqp6hoxgIShF/XK7UHal1mAhopSVksP4SQQya6cVdcpUUpNri
kTX9Li1RCWi0DHQKnWs+ke7KgsJnSQ9poO82m92ndQ76DdM1bY/u4Z29LBZAdFcSl/8Co7mm7YjL
8v29N/iFnvnWeWmXBQv6Bw8v9ehkcVfrKlsOmV63Cdmv+5MYfoHevrCUjKkYZcNjDS0jCGmBtjbc
/xNuG/TGfBchJ6fvFD0OaBpOIse/Lkjs0Mi0xS9n+nzNP6hjd5KKnoJ+qkaSldlVNVd/qcGfxNYN
ymBMetsCA9kbWNYn+8oGNAKjYbvMBJ4WIKsHeVhXec1p307oZ13I0BExkugY8bhPQZQyHf0i3nqm
NhmT7hLSgpo1p8u1q8j/wMay/K4iNKrZgimbJtBcwQZlHQ2HanmYwL8HAkT/WVLklruTGp3jvbTc
Hokkg9wjB08hyBadA6pt/9xf/Pe/nugNDP1oWf0EDEKZhKG6Mbwt0bVpZZcGaPU43J/jfVsleicD
6FfI2PQx5iCk+TTLugLrLtl6t3/fTInexEBnIfjqD/mJyehTDpGkWz4QeVVGouq47wdo3sx8wUGD
PFrHqPRWKyUDX28sQtPWQ7FpgTRn9nDXycXCpw9QX14ObeQ/F8FmHvP+GYRXiv+GIvB2lL1U9vQh
j8P+MehAEEiamyF5HGpMAljfJsSs+1ZK82WblDSG3I2fQ3we6cZvgXVG+M99o2u+bPtjzUbSY/S6
iKKLW6g8Re/mFmTW5AuaJ0ejN0HekQ0P6LZfjpKVPGFk9D+G604pGqK3NJCmr9yRe+41IAKhW3GS
thBWv788hu/XmxeCkk5jBd2wI3GHsX4MvGHiWQSgjvPRVnLe4lUxTaOlrR5d0JRu2bibFMMTDUEc
KEGy0Xv9Rv3gXSCOT6KbIb85OwNKQdhSQNI7kUMPLjAHzJM3abWp4j+l9J5vC9ZP7cFat9RLft98
/sD+YErNwaXsXNr1+Xol0NpZQQpecejsLgjsVmrRkhZplLt5hEpGsfzDxDq3iZiWunvofGi4Hjtc
EeyXyYlt95dLQ9/P5mZUyxOkpNfuX+QZ/ZDU0y3T7PpRTQlbUexM53wY1AGimkXzOPNgdnadp0Tv
oWDWgNoLHtVxcYEFByWJDnCaalcphegtFF3DG5esYXma7KGrYcNo/x3VYbA7p0n54rbkf/et2RAU
9SYKWoLQtMwt6zh14ReRB+AIH1/uD20IiZEWR5jfQHPEzvNTNEx4c23K4lzWYXeQFd4AGBiNn90O
Esv3JzP9Di2qAHmAvgG0Th7BFhGcJLoUvsTNIJ/3ja7dhkuHRr7KY+u4dG2dQHl6SKydHKdEb6rw
4rEkk/Rx7s39nIDD9m9ZIqqDt2XPS5JPdHp5yVdQg4Ih68jK0T8MFa5hXu5tPKobdlnvrWAdNL7G
NbTQ2DNlqP99yKX3wGTzN7XYQVVb9AGGcKg3WgyF5K5ykBzYCg1FHlANwe2SXeZ8D0QDi3Sb+E08
LC0VjdIp2ivSjuVQMyhBQ9Jjo95n+notO6i5AAB/kQCdj/RfeaMFZ5b7vb9x5e4yUL3NIgrsdsJL
dHUiQkQpHk6cAySTN44K09drjiz5kvcOugCPtEZhvp7V59xa8dqgdhGhYe0155W93QLGF7MrXSCA
4YF37f+fkvatjea8kfDnsmkGdoVCVJ9EeKFN8qX6cn/w29n1zpmm91qUNYRHXLeyjtJVX28Vphsj
+AQ0oq3Uj/tTGEKb3nFRhjkZ3BxUZ5M7ln5SB35cfu39WnobffqmCbRUQEaFnD0p2dUWZE1sAe1K
HmzFB9Pg2qFfh8TuAjWzK1TXupNdjnZWyPq4b2k0p51cHLtguSvzpFym6mfO/Q89+v13vXYRndAX
VGpAgxUOu3q8qj4COWJdfKjGHfZ9u5bED34kBAsjBE7IZ6Qea/gHZ5nzDditwWf17gtIVkJRzHXZ
NZgREKYbwySgizxz7HGLDMM0hea1nqBy8ZXbnoQDs2FhDgZTsvxv7Et3I6oZclSdPh6NEn0JzrLb
wdW9SklzcO27IGoqZiuhDHSD0EIVZ3cCZ7fDub+xdIYTTe/QgJa9P4pZdbjqOicQCT90cj7icv1i
IT2y7Pnzrv3XmzW6ZqWy6tbuJKGXnDJ7XTLEwX1Hvk70S7vcbtGu0Z1IOL9MoIFMeaC2agEGl9Z5
fiNUvDtHOd0J/xtRdgv/teaCb+y5aXDNpe0c4e2mRXhl3dKli4IqwbaOk8Fk9XYN0uUQipLw6JKW
XTIFOH9J6IaJP0Gn8f62mqbQ3FpIZ7CQgnWngaMG8Fu8Miinl5Dn5Qb2yGSf2nEMVpWmCZa4OwXe
fLbBCETn6QWts2evlodC7nvlI3qnxjTw3gfQdn1gIxIiWiBu2HRX96YPgMJ/sy02xKE9kHp9EF6A
ngZI9Vo07/eZkN6YAZFMtuJi25/kRB8jCxRA7rgGOwfX7uWMFH4xIpE4BUVfpXYUvxbrZpXTYPx6
T4aY+DiT0SovMm7bdFogpN7UQbRhmoZcRW/FCNjYAJ4alxca9R8G3O2nuX2t++jshMOWDJ7B/PVu
DNDdq9pxZH+yY+tVKmS63Vo2SVjuQgn7RO/FqP3WsVnuYXOb6sm+PWzz/ZajOe9SzRRy1fEAHWkx
HWu7j07NML/cjwym5df8ls0qLJcq5A9ysrv8REuBbI4Wgsn2wtt8Evxi+f24T7SdeNrxHMTz2o2A
YzxMtVrIGbEO9OVtXbu7ekexE5oPizFC8qvCHhWcdkrsAOp0w+p/ub9YBk/QGy4W0nJargR2tCor
qVcEB8v3NiKoaXDNhxeriYZgYPwqVTMmi10/s7neYoUxDa5l014cIkm07OHaxZF3zHMnf+Vk3kKF
GoxI77MIJIma3lr5tZNIUBYbFz4g+iBXmsa3e/2+xdfOYHCT94HiI7/WSNpPTIFmm7FxC71mOL90
8Fod1bRkTV9ebiGi9oKLCL6gBQMaQe4vbm/VT03boLly7vqkY5zzq1hgQJPT5E/9SO0NCzKEuT+w
amtX+TMvOG41c3mox/KJod6Voor67f4WmCbQvBeK2rBSPJ9dvdEiyN3rPDjZvMj/Ra9Hs1HyMM2h
ObA3uji+IDl58cCXeeii4gnERX8NQfV8/zcYNlpHqEVe005xqZBBzOJRAhSXSNt94E2dQQ36ccy3
akOGrdZxZ4sXkhxPUvxKvSHIpDfSJ+jSeVtodcMy6agzwkMBWrmJX22v+/QbrS5U/DoXqCPcXyfT
9998/W3pKSTQdIlbfh0iJOutcE4cPWCnfYPfftWbwbupg3wBdRHrZkBBa6riOuGqcraAQqaPv/39
zfh4Cvf57FbiWldW3yYBKcrjuA4AO+77fs2P7R66jDWd1oeyw3PREDbPQKwvG25siKY6RouFVMJl
4WW28p/R23LEkXwJm3/wCr91hzVZj+bIQ0nrchkdfiVr99rhifZD6ePm6srN1y6Tm2luHPUOBNuI
z68TkAoJNuTl9nTyACGcFNlS/AEFkp3ZnY7WAhGHAjBshkcLuwK+mCe1hVf43fcCva8iGBonkLMY
TkHHq/HUlrn3PzXY0xaMwLDhOlarFm07hY1cHxYfiBFIV3+bOAFzVPxqd/5GWDV4hA7ZAgODjQco
t7hQPpN0GcFkNzM+HHb5wx88ugMdu2Jai4tswuaUe548uOMWvttgSjpiS9a9qmNJiguDpChbB5og
JT4LNn6bJhjtWsf7aiw6ZCsfOyjS1kX1iBet1zz0rmAUP0k1f6VxdQQQYGMa01ZoKXdXj0O0Rv1w
ImhFTVhgP22bqmmtNMemodvxBQxkDzX4HWXSO0VkpVJVIzrAgjL/2FnldA3J6mxJ7hgiyR+AZKuW
AmcqRBtLqKXduGZddOysjvjYLfZEPu+yLx2aTK2aR747igfiLqBLAPXmJ6husH0booPOZExHEfbS
uXRt/O/vpLufyy0olWG3dbCZaPua+1ALRm9ng5IwDax+SYsKRL33l8awATpbrudEfImDCR+/iOFA
RGgnQWF3h6iLtroVDUalU+bacrZ5aQvnQsfqRn5UnTyxNmvCIReV+q1s2sQJK57t+0G3hXxzdgdQ
AausWZALuLmR59/gYJMclmPlleXGFKY90Y5vxqJG1HJ0LhG6YvPnoBnb+FRCSmsnakiny2WEDGM0
gP0+CqzyStEEcfJXutV1afp8zcmHwPeCAi/Xl+BWjfQ6r09ja+tV0HAY6ZCzgIFclbY0uJb+mj/i
HtenUGxqDsxqgw8jR8n+/ja//yMcHX0G7bLGrpymwEXL4fZjFyzBr3qJxfJ13/jadTqqxrUCzrN/
kDx+pAMkleNi8A/7Br95yhsbteqqVbZavQsXdK0PywBIZBLzMfxxf/zfrXZ/vuA5OoEuQ/5kTwpb
7PWAqNpu4aQMpOuH2820AwgGor9RCgIIFzSf5RfP5yqJbPc6Q+1747r9vh04OseumFYCyod4eZDh
VEBTE6I06MUMCveXjxPr/s802cDt72+WMaiIauJucC/R6M+f83L21dmqCbd2ZdJOrPn5EhRQ93X9
8Up4i7KWAPqKW+n/cfZdO5Ij2ZK/ctHvnEstFncGWHcnGVpmRooXIlVRa82vX2NO704VqxixCKC7
kCpcH/fjx+2Y9Q6Xywrh9E6qkSHbQv38vnuBYEyOduzAQ8Ab4M3zC0AyVAkKZ5roXO4brYnZqzm0
suSyVNa1K+xDD0FGJcUbyn2FT/z1PvXEpFVTZS014lej1yEJ0+h8vew/LiXoO06m2c+DsigbV7Fq
uTYRxdnUUrpRxYMXKjcOwT8uJNQwmWg4NUMXRZxgKY7S0FbyNAafJL3nuEDpk1lVuXRQe2T8IFEG
b/U9wpcE8qBf1wfnj4crCp/Mqo+zwRvaSLBC35U+QNApUGjjqETFkbsXxTbeFiKCFNcrGze/37YV
VDaZZQcqqqLgJAIUZkPLwcW+7/DkpA+tVQvqoVS8hIFG/saVQ/lzZVMUQpw2fSD5LmizK1C8xB22
YMTed1EStzdqmBm7KQhBHaC2FyuI6+tK8hHWYCgqiqUejuS4lSn5xuL6qM2srqnocCnoamkglm2V
MtinnSi9xEJxl+YP5ElHo/lpD9SHRDKAppQtKKooCzduxQ8tcrt79gyUPs7NT6WLEI+MOD4TLL9F
2l0r42kUzBm38vXnBmZi2Kori6mkeKLlKn0HES9JBU/9cGPXmCt8YtOuq0AIAq+uVh6oX+A9LS1D
uZkFNLc2JyadNrpfS50iWDwXKos0SgPie2F7MrwusK+vmpldbyornHphAceyl62yzkVjzetpkquk
zLN4ALWEj0xOn2aCIhfW9frmujSxbTVJRE+NC8GK3RHTAgAq0ZsupJkHE79excyUTEEI7YAc7zIJ
ZWzkg7/RI844Vs7NyO9c6ROPLfMRiMq8WrSyim9I7+Nscxr9ljTVzPBMwQeqK1RZo4gYHjy7rjBU
GpEFSbYC0dfY9eGZq2JiyohKyF3M9wLEySHLicyylNVd4pqR3N7C58xVMf78J3vWhiDMI9APWI3R
H0Nw3qhR+5BK8sv1HsxNwfjzn4p3/ZrLWzkTLT4qh4Oaxu4eDMC33ljmSp9YtJxULg8yXdFKMz6k
jo733Vq/GQacK31q0oBLCJyDUzpMywZoQ2A0uvGovm9kJsd0LgygGE4DwZI9eItwjluaiVhD10uf
m9aJ7crpqMlY5oLVCngXysukYTLfViwL81vSuzNV/IY/8HHX9T3Qm2BxvpZg4WJ8P3KfQF2DXu/E
zARMeSFjXkzqIOozOw2yAO6j7jJNAoD/eulz7Z9cuVJn0PK4jUfXRW6p7JUvrmEExMBpfL2CGWdi
CkTIC0WpIbKL86bI6mPYKRJwOG0UJkSD/OeXrqr6alAHl12vbq4/489/MjU11Epka2JBOTnwz2IZ
QYi1hFaKMG4b91UxTtRPVbSOIKp4mcWGKjvlRtG0LxlsCEAQYGVdr2Es6Q/+pDyx6LAKlZQP4QCA
i7WhcZjrVOn6u1BLUDufWHSoJr3flaFg5T1ONFcCQV2T+HsDPNw3FtVc+ydW3cdh18kN3KM4H9yl
qwqRGetwOa6Pzrjv/2l0JlZdd06FpBJ428ALhqZuqOlFrYHS97xKsLOW783r9cz0YgpLyIaqjko4
FBbo4Q2r1NpHIdbkOwufnMpxoTp5IcCLF4P6PfWShnYecgTva/nEqPGKlnZBhhESJcVFPAOlK/5d
cEPI2U+OY0iZ4z3FawULExFRseZbMDBxN07KGfOdcj+6TaHUnj+2fEA2l6gF3ZvWt9KSc7Nb2mFz
0zr+/CfzjUGYz1U+rh3IUDZIGOWZWYRFdmNeZ7a7KWsO33sa3we4d7aCsXC8bOWXcW4VRbVBOoxI
h17/vG+Op1ZcSVXYx0Fmu0FVOizHU1q0zdJk4O6sYGLEcivGWaHhZMijSCKu60LSjdeiO5foxIhF
PkcsrgB0EhyAHwiBgblIvflKOjPFUzACDx3IAdcBCUkMUkuR+f7C8chDumvgpwgEvwpdzc1qbG5x
/V4KQcK6RrkF25tr+cRy26oQhzxrJSuOgoi2qvMSdf4td2hmbYoTy22TvvchhgtXzpHX8IaQ3ZQ1
oAlzYzLSh3Z+diNAONeL0bp/MjHoGPZdweFSoOacYJci3hU19S7FYxlYtF8LTzOh6yUxASiwEngT
eGpjwbVcc8+jFUqfHr1GDMbnOoSrnnUyqcuUowmX3wpkzhxdUwyCkzcRV/OS88NX2p08xB9lnhwE
IbkUTnK4b3lOzLbNwRcpI/Xoh5r4n21WPVc10Lz3lT0x2lBNJV0MvL/PlTrFU2HRebewzjOrZgo4
UHXdd0GfylttidC4bLgGQWDodL3pMyM/BRvohtjLDoemq5x+ENNuoG2qL6K0aEmFsOn1SmZOryni
QFRTb4jFLrNzR9MAj8lc0y3akBZ5fhckQFamgAPo2YOMUg+Bxw8SzcEThoYrh1bk0p1dmJiu7Hip
CiYM40ccDj0JC5hu2FWIcelQwL0+SjPb0BR4EA+QxfCaAnBP3n0tFWACBW+vpsGp9RvrNhnl3HKa
WLLoQGYQCza1aw4UiHrUHsUMXAbX+zBX+PT0jYNE0GKDt3QFeZxIhYEQgHsXzApzPDXhqBTdItAQ
bTLAIp3pAZO67JaDMrdGJzYca2CSK+QChauR9FKqBbKnU6WQRlk7RclumNtMRHyKLPB92Si4ssrs
MmktXmiZzwPzISmbGnThXd3sOvHWy+rMVExhBnJUSB74Ef+e5xQ8kjGoEu5LDJORhz85blo3xT2g
Mn6k8KOJroFKSh9uwYdmJmOKMlCdKpIbEJFbIWRoNn6VruWEl628QX7V9YU6V8PEnl0eCWdJBito
tRH+LIBHWJZafRvxuXq8XsWMPU9ZbWQ+iWU8FGU2oJ86hRsKvTInrl9qAThrWUdKBpLAnbtyhjAf
E7MGm7CTud54e5VQW6zmCi3qW5ioudGamDUPJLQEYnX9R+4DDxWO0IheElzacPfaHz8x7hDx8ZIv
4syW66a13AYsSbWB7GYFfb1zzicm3nptFHfIN7Nx8jfqFom8EC4PO0ERNllf1rdCXwYs4Pd7uDyF
GrhuHAKclic2iFt15ulgCU+brLRSUSlPddvsRC1vVnWN9+04cu+SmpLBmfurPebKkP776UXNJH3t
NF66cMUkZ+DIvCvtB1VMTN6VjDIwEAGze4Xjl7zQSfbtNNY/LzF5CkHIcWiEkADJbMhludQxjPSU
aLpEB9+7BR77s0HKU4wBblOAotUO7laJgoTG+hleQsvG01WpnYIJSJu9sdL+vPfKvzHhKKD5GHR4
VX0GFIWoNgpSgET/Bt3Anw8ReYozcOq4HomCEnvk1U25/q2MwodayJdjxrLnCftiaKzre9jcrEwM
33H1SAbyLbOdRhAtv0PyQBN2+ZkTQc91vYq5sZoYflx1qaE1VWK3ca54DE/SUmUOlQbE//UK5vow
MXu+Kf52cV1Biuy8aUVL6JodyEbL0/UaZhbWlA4HIktJJ+Upb7lye9Ql9ykuwpPqqJZeOpfGuaU8
MVfNxMTLYYDxqUh6DPsKmrXIyi3ViiNthlCNx7e95Umhf9/E/0aNk2ch6FOxiY3AVCix12YGZkct
g8FcH7OZaZ8S4QDHxHWZ2PAIlwm26HAfEg9+n/vKHlfCT/dsxJmS0EvbxK7z1N27USk/Zt7IJXdf
8WOXfio+dTwgVpSMt0QHm9WH7yKPeeOWVXRLz3xmxU4JafS+cMuswURDCKkFvlI/+L5WQLG+u+Wn
//naJ095aYAAcKNEgys9whhUP7JG7LEsRB8JtsXrozRXxcSuVa5WgJzFLuUX0Ul0eDtOazON5NO4
kO6rYmLZstHo4TBovJWmQUHKCtkoDtbs8+D2DjNyPrqx4c6s1Sk7jV8Mci7nOPhcw1UWXBonlONu
4l1nZntKTaMiMTcdcjw5hH4QMrfBeV0rXbfw1Jy/cXud68Dk5M5BCmqkgATYPR4FHBH40CCN7hJF
lOUpLY3o5Unk+nFih2WWvve6BuEjvXVsKXVDdtdE/0ZMg3cYQXSUxJaRzu8M/F4v9UXRyJACvi9G
gQDKr0atFhmUcBA8sP2q78ETUSjUbZzhGTBw7+F6L+ZmYeKi457kgbQKPQibzLX4NHf2yBe6LwKC
fK9fO5AKRuqIjQ/vNk5fHNfLSZFyNwxtruUTW47d3AARhIuyVbw8BFKYsCwtbg39XOlTMy7AJmfg
0dOOwSnaLvu8FBIagkyDZ3cN/BQaxjdpVzUghv6hClmXgnoyh7MfdOAsu17+zME8BYYhVAFnr1MT
OxY1My2c6N8xLn6Mcamao5Iwv6WUN7OrTsFhfV96BtJ2UnvwNpEfMF0CU43U86+Jrz1d783MdEwh
YiLkfBLe42DPlY9XStFNCspBHe8WNcFcFyanc56Vahk0WuERKAWLGK/gknrlRSx7ynO8fGNOZpzk
KXFNWESJ7zdeYuuZF7K29CLExLl1rIGoQBzJWetQO6iq+3l90OY6NbFtt/YHpeW42FZyP6Zd5tDQ
k1oT4RzAELHc7PuqmRg5SLQazQn52G5liJN67VkP5LXqDPbg3mK6muvJxNbrsM47V0hArdHrHegj
OhrWCs+iwqhJrnqNeV9PJkZfYl8ttRAL2a2BhoMYuO2I+RZX2D13M+Y/05UpgKxvge/nwOtuybr7
OuYCqmEIRI1bEMgmPFzvx4y1TClseoRb+LTLUzvt3SenBCRhTKa8MUhzhU/O7RJpLlUslnBwjKGE
qgwSbTL/ZjxkrvRx2H7yY2NtEAtdx3mUys2z3iGokxigfLtvXCZWHgtQAIlrxFORGYYcIR2hnNQH
g8H10md23CmJTeqK3jBIY7hfaY99kTZsvM+PV3mjdKCVcBOMOzb3D8EcZWLXEBzrvAYoWWtwkSNZ
cS9514AuNKxu5cbOTcLEouUsrz25wvoRnepdLMFfUATCcGOY5lo/sWUHUEA9beMxBpw1TKzK5Nl3
A98ynHt94ymLTRsgtZqLVAC9Qi92ENKEnC7JizrQretTPTNAvyHJMgn60j0OVzeG4gnhe80FNxt0
ou57fJSnQDIe1KuIaEp4s8Bt0VI7wE1SoPmtFJd3JSrfr3djZiqmtDYqJAbkIDMAbHHrrzIHV5Re
NkellpwbBjdXwcSax0dC0OJV6IbbdETly20IR4dFwp2YPnnKa5PKYh2GbhXbalFxlOfl6EXHkz/x
Ffcm0cDcbI8//2lPSjjZcdsYV63O7URlWRhD5pPICNr7AEbyFEOmaqDa9dpAAsyl98GdiST3TlPv
omCV5SmGDOIHvKsLlevi1t75EFvHy1rC38eSgOIn9swlntpCiFnwSO/KTwJQs1TkBOPGCpob+8mR
nCL9SioLgYciuREXxFOL1JJCyDlet4CZ4qe4sR4C96JbjiMvBEUODyZuFgPUmW55FDNnwlQ8WE5A
uic2A2goOzzrwIERDYH2fGB1kG5Reu2+/WiqIty2EMwBKaLzo65gZ3LrNnQI4cLcN0gTK+bCrlYF
CVntwFCyxImtUBruQp/IUwxZncYSLxQoGocBEcPE7m6GieemdmK1YjI4caLjlHQr4aD2Yx5aadx5
+Z9Cx/Q+0iDbDJhkWad2EYoLMGnyZKTWVYKbEI6Z3XNKZiPnTQ4yUWWw1B75C20Bk1Vd4GOl0rvl
s8xVMTFe3UkqXmrLwfK0Jn8YYogVuYZ30ZqEu2/xTN9kebyOh8owjCiRQg3exih0rHXR031Lc7I9
QB7KAyI65i0/qt7LDgmBlXdffi72zfEx7ad9H3QgeRzGeDGBECRIKUSEtLWcv+VkjdbzBy9uik2r
OxEhKvjQlqvpGR3RXU6f+iQNvL0GDYfr4zNXycRZR7IniEVlOOv+yD8cI6g6+ovqeAR04i0p0RlL
m2LVdIFLQEWMSeDzOCJlCMJ4LUnvfIv5TdXMT3PoYMmIbHMlUOKDmLKmaI/Xx2eu6ZNNwgldl/N0
hM1dv+cAPIHCVQI+1vvW/hSgVpeVoOQBj6YXxiHsNIEooBC/s3Dx19WJyHIegfAQwPPMD5kPcUbb
k27q0M4tnMnGAG0mR3EjTbIg+bF23WGVC9qhFZvHuw+tqZSZq8oAI4Q+LpIYIhI2eGIL+Ci3r8/s
zM42RaiFagDNpAHvX60PMvtcR7J4pYUnDY8Y97kmU5ia2MeJ2tWOAAEE5ZR6AAc0OcIr15s/szCn
8DRdl5Fl045hgtr47CXoxwkhwqf3FT5O+k8bG1TJ62xQeRGYT6AByoILcIUHV+B9pY8z8lPpsRR0
geePeKsxV3jcmB0u1e8c9InBhtA3B2c4UvzcQcjPPvJE92rj3dqT50Zd+rXpPKBbkeJLmFI80K56
MECfOsAmltcHZm5JTiy29XWeT0JFslIOiUF9lQp2NRJAD5F66xl+rgNTs+V1HUDkgregt3lOIyBh
4Li1N0xqrvDJYetAPq+TC+wJUJWS9lIX9lRSwltPNjOlT2FopQ9+m6ACVjsQo44OWm2BBvUutgpZ
ngLP4N2XYhogsTIPZaiOq6WQE+w6ufbvZfnfH93/cr/Sw7/P7fJf/4PvP9KsL3yIJk++/ddDGuO/
/xk/8//+5tdP/Mv+Sndv8Vc5/aNfPoNy/66XvVVvv3xjJhWefI71V9GfvkpA2r7LRwvHv/z//eV/
fX2X8tBnX//86yOtk2oszfXT5K+/f7X8/OdfIx/Hf/9c/N+/G9v/z7/+N86w4i3y36Yf+XorK3xY
1f5hGKDdEFRBFQV+BJ20X9+/EcR/GKIg8LjtCgKw2/hNMmpS/PMvzviHIIuCZsi6IeDEkkfodZnW
37+TpX9oMq/wEJNBkFRCxO6v/9u4X2bnP7P1X0kdH1I/qcp//vV9Av/H+VIVAXpcuq5Ae5nXkV41
faDqu050MyfxnxrWmxFzjxHz15AvYxz1KfRd2pecDVSinQ25KFZUzNJpd+te9b2Z/9YKA0Mk8fBY
tan0sWp4IScXsf9UbZxV9imb7qpaFzGRXstNZfOLaOu++3txXS5+mqu/h+Pn7n/TeV2reLIjIezM
gcs48J/8i/fCfzmHNiDcl7tpIScxMDkG6QlpbzksE2Xkvwf9p+5Odtkq0zIDVyX/KdwlSMbfolLH
kmxI4O3yRXQLmfKdZHCtk+OG89N5lHFxDdwC5rizuk3HQhZtHVqazqphEeN28ZfDgnd+WTOBQoN9
UZ99BnmiG0lS3/7GtVZMTkXXq3PHiNHpZMPbmVUsBlv9TLfcG7dzV46VmNm2d4m+i7YKKHVvuP/f
yQrXap+c+IEYQkgFFJBPwfIZrMYiU23jw10ILLFSWzM1hQCuc+FZvVd+VFR8+nELQP59WZ22AOYs
yZC0QiLINNKCpFi107nWf1LOORZbeMnf+Z165Gl8il+9swi69KWxOxmmtEsWylY41pbMqtVAw0Nq
FaGdfWkH7kG/4V4Z35eT39olSirQwgYEW6deXCr4LhYj2hWS0pQ+0nTNfeQ7j5YEydMaVmdgaWuZ
Fktj3xaW8yoooAIqcSUn1dKj6co1ATUW1soCcqoLNQLVMhlYuPAokEOBR9JVa8eL8pRYwhrPJfHW
OHkssjwqWbWp7N3TwMaaHGw4IW1W6DIxdp4VsdZOGDz6s7IeNtpzsayPIAF7Sw7VYaioTOs3/odo
S4SnEnPXHQt8krGKVR/KPqDqqaYCy2luRyg9wjIvd61ZmgoL7IoJh2EPFKDpn8SI1DvJEpj+o0CR
l7EmmcZmvfVNz9Io2rTVqGY6B5U5TA9I+8WbNRXtZpnuooeKSQhLmLVZMM4jLR2/EHfSQX1yLYPV
tGCN1VMlJeUuNIeneivmRKXGc3xqTedYmunaoZ7tWuKpWDXbcB8cQ4ytxTHRQlqzQ7m1RKS9f4pN
ac+ta5o/KasAkq4rflF8RY/cAUr0yjKLqLLPlv0F0p/hWl+mp3oXHTBQ+26pLTswC1IA0pRDia2s
pACcL/KSQrXMIzxJzMCEtSOaa4rv/tlg+ZOwjJ/kJ35jHLmV9hIdAxIfApP7bI/GuaXJh7SXV37C
0jfvQV2FJ0RVxW0aEc4g2SZ+i0/FJr60aLrnE11B8xWB8Dv9BDaebfPhbZzX9hJ3pNz2bxAbehQP
0q5aNCtOI9nCsYydv+J23SrcYgW95ASJa4v6rWA61Q4GEwmgOKxeBNTZ4enB4jbyVmOlGfkkv2A9
7TIrOeeP6WP3pB6ws3KQXzHrXTca+zl8A2DdJcG2fQ9e5VNIjHNtlpd+i61epeWuj0gLu1QL4p+q
Tykh2YOusTqHfQ7L2M41s1qEjwaPxSq+1B/iMsDewZvI6jKHcbW1JnrNKvyvMR05HFbq0Kil/K7b
h5fOCncgGjEFVmJRpjZndi6paxJSPqGg+xliYtD0g+NX4l7HxOyHVWWWSNaoWXhKDpmV7TOPdCR8
LFMrWQc9/lx+8VXKH+QXfusck5oa5/LSLfVNg3sec5fKLto7TD1UAY3W0tF9qBA9exY3yQ68ONsC
07Y3jjqBaGnNoh0Yk5hDUibRF52IpGbqp3EKkVRmSlZJHHtgxXKwsKxgu66JPLM1nIPGVFm4cfY1
y3KUkg10MIUfgRU4TDpFa3WTmZDDYgb2tGOiEudsvKIeBAGSlfuibdWHQSP6wTnkX4Hl7fWDdoof
3dVIJfgU7HPbDUkS0u4p2nhLriZRjGGisinbzbjicZgxFRba1qSBUqOdY3RWDyE2ln36o+0pQnpL
/YjV+qpvQTBR+jR5aU/ua7IWK+rFNuC/kq0duZ46Z+cc7JIdvKiDcnkrqLfmttFe35QGUUzvSTkJ
JxCsIbJGgx/62T8YMes3Gv4B/dbR3eRMO+W0e8DecYyW7UV6T4/hMWDciT8kHqZIf3AfuYEYMZEP
DSkWvq1vZIxeY4oJ4Zl/qMxoDeL9B+ww/jH98h+FnfqhL8RFJZN07y3iB2Bj4ofhUu2KVUGjY//A
rbwFvylCEpzipbh3N/wBtHCPyb49pVvsmu+8mTxkD+WupNE5trWTcpICqqBJ4lk5qpDh2vGs2yZH
fu2f63fXYeFeOPafMlZF5lOhNz/0hDqbbqU+5+cOzh92jvD8VlywQpnzIp06ncJkEvyj7sMHfqOu
k5R6q/yM2QVAcp3ufVY+CQdEDk8hBwOWT+mC94l6jiB0RT2zeXGob8Gkl16EgazZyLZgCabTkOzU
M+RYPRemtBrM3JK+eKaf841siQSlLspFCkO0vFVoaV+KTLhwHbP0nB2rRwfio1/uGVkERkZKLP6Q
OGayNZhzQtKTCAstdsklunRbPIE3JyBPMMKPhSXsOUs5gBJrXTc0W8V76dCu5GP65tjJIVxUD+7J
5ZfYHrBvUHGXLoRDrBPhkIKs61Rt5Y28zl6zx+QxwMbsPKX4PCpfFFtuCc9mWS5dWsGN9hbqR8uG
NwHfxQyCdz7pTJhNx7xTl8MBC9byWlzr761I5UUDwNhXWxFHw8bFbQpLqkllpWvjs16AN/6rSemQ
kyqEyUYuEbaFjT6BXaAjQCAlLVT7ShoyfB3RW8nQE17Cf3uxhqjxuqppvGJMCX/BzRPobVz6T84X
39MeSYog8K6INJDyI8MMB5DtJEZLrrvs33eB3/2V/1Q78eT4sGzaLEC10rNuxyfJwenaYyMPYho9
pDt/jQfE1/gxq4i6AepHfY4PGJpiFRybLWfHD9wPcRGefUs9XW+Y9o1e+q1lis4LvCLhYqVMLhOZ
GsWgq4KH+7zca8Qnz+ft+8Xyd1D/NBcixRaxTsn7cvuukXVJDCLA5zFFYp4PYJQjhxM8D7oXKU+V
RUzWyfK1JJBSsB+IQDzrZIZ0seHoHtk3KG/5RDTc0hqyjwk12Dkme2cZMZ6ucUuDzyORrYsqSrJd
b2Vzndqvx5DsoYaFT1tI98QuypMj9Ec3nbXdNzi94BowKpPFQaIfX9bh5fSBYwJblmINlk/YO5pF
RJqSdcPU1R6FvroovqUtgdoh2V62qPXhkuPrj4L1dI/61SWcjZQ8RMRaPwN7Sp4tZxna3fo9Js/I
bkUH9jwVUOxAvvavcDbJMWWXxaonn9vXAV1ga5+ZS4u8bVoCNaQlsz5XF/hcZIvu/HjrF6vFp2th
X8MCz8jiMWMGuzzj/9dugacEelAI3hfY4jLgmz3JqXscfdB3UlKXJDhQI/ycI0uFHLdn1rDtsiIP
dkxfjcXrmn52TMKPXjv0h4fPWbHXah2i1cJi/wpqLYYhplZM7ZSCjWldkZNmxhR799LHVMps2VEL
5VfEbDCy3PjFwVRM09YJ7VYvATmbqx2AiPbyw+rIy+LRoWeJ2jlbluQASW7amPbT7rxuyY4cNgM+
v1msDJx5mUlXm5V52uhkZbDnnKwXNTkX5lIxN/gjqixx2pou/fGGXCd68umA0bEzUpGSkfMH3O2F
Th4Tuq3JLiHmQiE6ZlakNd2dRbIwHz8HS8FwSqsPj9mV2W+kFbbmN7J77Md9irzCvbdUjJv5Zask
I2cX0xaQiwGvNSFwaYhD7C+NmqvMHrbmSqBol/mVUgtLlMNwcNvdZrci1KEZ3WKGzB/mgtpfB4fE
lvm5lciqNg3yuHNMuD0nnAB2RwaqW7m5rVfHnm4b+H0NA3UFZSFZbEOyFqm4umx12uPqssWSbRic
7x4u+eNli6+eFxrWa8N0u7J2uClo5LJdHzOy8kwWEDNDuz2yrs39JWRwh39I5Px83PrE9ChWJi6F
5uLxQs0DFmdEd/bLo8ti8mO9eG4JhhfH1e5tA/wIWb249KW3OkytsO2ZTgac85wdoSPBGts7Rgtz
gZOIRPYCg60vIDjMVgkdy6vxr8Kwoon5aD6idZW5iuj5+PzekouIS7sBMxjvTiUplvs1jxlTbTjH
7AiX75zhvMl2AbaA1a1IyTcE49rmNolZyJyu+nKOzS2GzT+L2+eBvW8jlmIUMwZrPXmUCQxNJAN5
f8CaiZcfm9rKl0862SD3G+4OjnGs7xvnwTeq7LeGqYIs4warG2Aw+jW6ASorgesgF/x0cXfAnr/4
Zm57TF12p4Y8pKuAuSudhfBS9HWBPRSmSrS1QKpVufUsd9sdk/en1Qd/jkzfimhAcXmpzfwJbw0G
wzlar9Mn7UFbtjzx9+361hvBN3D39+brkIobiR8ldRJT9nLwjGsFmh+TfpzLnsDjT0/yW4WnAwIs
MfvqYpI/6i/+Cm71Vn3RPzlzeNeXg7zlBatYCzvxzDNcW1j/BC/NRHgOPhDabeqP/E5a8hpxvgLK
vQCnhQALNGQFc1GQ9qH+DE4FwVfrnrwZCnEPby02guvH4h/jPob6nw5OIvJ83w+JLDjek7EINv1K
wKF0aZa1rS8rMJTDKATbXwqrYuet5BO36fkbDfiGUFwb4cmxnHg5noA9znsaJxZXd1ZvsUixQeQR
6XEja08cjwCGe1Sx+YNkfIATJrLYqr6AsmXeK4CwNCDdo89qLIlbavN/dqMQdzF4mZclfop0Az2/
hjwf0XtyLw18QZ4EFYE/S4o37zV+D2h6I+b5XeBv46GLvApCJQGx6UkgroJqpFrlgveUMe3Ds8uF
twx9Gi2jzWDBdEQqbRSLB/mvKSyi7/hYawHXlzM8434gwWZY1ZYGvzwxRQZK9ktvqc/ZybU05sAf
WOhwLRDFtH2P5CHVbjwdfXNGXGv9xP2TubgAsm3wniCmHRHEXySrwP04NgOrMDW7ulRvmUFFZtzI
0hF/fZaBu6sLvGioIlgzFUlXp9xwoIhplczJhEcH/s6lShGbQDaslW9xS3Y+NfhTh8TAyzypWmZs
y42+SEPqWnJA4/cQwaRbxPXf0KlfRgINkmRtfA3A9id8L6yfwrqD0Oq+58j8owZJ+XARv1UbKJcv
cH02SLCUGPeUUn+bfois5ki/L58zE2yjQKhbnLyWcxbjSrnkbGQ2JWb/7hQ0S61BIlzJ6tq6yOWN
jfobEvRbe0EQoalwj0V5Kh3fpLETNNLAPzYfkUjci38J1/5iwFYdfw0rA2EJbQexm0XF42Ie2tyq
BrWfjefZTWQHJ9wzH0OdGC/di/ApHK5vUr8HZ8exxCjiVVnBdWYqpRT0Rp4ixYh/5Bbqsb84F8gQ
FZg+hcg1y1e8gYiBJZrYIw7qA7Cb3qkVmfN/CDuv5daNpmtfEatAAEQ4HWSAmaJI6YQlURICAwIR
efX/A38Hvy2/5V3etiVbFIDBTIe1VncfU0wt0SggSM4oLE5Obl1oP1V58vKiizL7gyn7N4r96zbH
uoq/vXKjnUzLu8ESKuf0g4lkQCKDxUSJeDPZTkgWJOe2Sanps1L6pipWyZDGQCvsKTiRaf/3kv2b
Ovl1L7/EQanZtLrUsGTG/vKhWvnMJllADGDqVg4E1dg57fa/1O1/X/bfcPU/L6v88pd6HqtS2UjS
Pn7VMl9fgQJPnOwLQdjUz8Erpl6c2PE8pYvT1Zl6ObGHmVoa8VaEyCLbz17UPwm5/1I7/2tn///d
85u+6pOka9RZJ+3L17t72gDzgU6Z4v6iuL0bm9hWyRvCYj4TUngLlbMSPfaPNxJ923Rn0Yh5jcnI
bS4F7atqPwJu2VMskF41cTL/Zn9k4v5ertvln3JW459M/P8Ztb/t+7/Oxd821KSd0dV0PJPa1T4x
FLBy2wftD61TamWdq6S0LQzlbNmGPXYjs9MFaGJTCtkxKkE+ROQa6o+onliy8/h46PbFsKr5Ub9Z
NTBLIwpJ9IOVD656ChVi/olhTcJtXAVF9BS6qx+ORcmkGHHrPWaATVS37+ystXvDmc7sCgfULY7G
xZrQsNKwGY5b0Tren16iTI5kcJuPzJsumhOhTPl5za3ZG3OwvyXffOkLhLKW/jb7U1/TfxkxTaEh
sD4yr/SipJn1rxNIfVrM6M9B3sMTVEH+2a/k0AjNVtzJ4Ze6H2uQDTAfxeFcEHcVQlnI53pCAlAx
wdyW7gIj1hhi8FM72aeGW/zhXP7xDn+dywnzax9oJmVy4fuR9rEqvIcUmoolS35vt3A2LkiEny4a
V9P9wr+869bzKpbJVps/yd18avzbFKtiF+Tfzz/QgH91G//7Wfm1gL/bzw/j6PIrvXP31345O6aV
9Xxh7B65LhUKp3liXde49Xby0QNCLxk5sleW2rwF6/jBzTZiqOzZINre7mw50E9ev8s3ia3erV5I
X1jf8GYVUY0Tvnv3pTrPZZGTkVvFcmY1zEM8Xs6t1y70deI9326QfuRTu24mKvcVC0lvm/+2Vv+C
hP7vaYnrTbpfydrvJgQxQ0G6U17LGMlsbpqUVIlsnQUpFNP1IWD/fhbq6wSQZflAgQ0eodjyz813
h4wOoaSr7/cAkoXD8ki9eMGgl6Bb3xoLZsDsreZTFh3GQj2DxeePQA7UTDxc4HOLukBgvz30jmB0
iH2YxPASnYh/nl/IdP/7If+lIfj1kOYvk6wZcjzcOh6SdbTNneTpUGzT1RTbzPL6D0+Jxewi9N6R
jpJrfdDKbP8nXYts/HX0/r6zRikDYgYThtU0MW2/aO4Boe0NjjM5RPEg0o8q9i7KyzOxCfPb5xrt
8LXYtGdzuqvf5Cy8vpTKZtIAKzWiSsWUO5fEM/cvsdWAzV+s9OpcIoRVhjcATFEtlVnTziqjtgCm
0hKLYD25MQpZoMqHuK6RkHViuhsw8vxR3YG9LDNG17psM8wRDRLJNW5OsT5ZI/RH5Y81hApbXZgA
xcn+um/EI8r8aSeeX+UgklbE4On8YFeJSZTxMhMiNQmoUPULgAaIOZeiaFDP7FisJSsJJGEGOfSh
RkJ3tUag8B7EvsQdSBBck2MOx07CJRSrslqveL+4cSJSPtBEEm0VBZmiAVr/rhQjbqsXgt4rFaRn
BUsk+hqUre04Kp0wX7qQCXV85G7NxrtfZAAXxG3ATJ092KDb/Ck+KhZd5MBg9EelTQLjJTpx8m/A
VqjSLUlU3sRm1JpvJuLaoY+2nhNWdXHKyBu0inE31sS9Bia2doQV6qiku9gS5qz4vNLARRjhwyHI
eHlmQrdpDdavpW2PCpFEj3tF4GQnbjqf3cSTEKmzMhqyB1UeTm9CJrS0unXHOn7BxI8Ij6450HXp
KdK/+pEjnl23mGd5qyfLpLP6N3XZz6wpYE7uTrNoMmIDSSjJjnS4L7KF+RJ/mr6yus8xXz3vtg/q
VexNDrdI2uaHyVcTlTPvvpcOUDrg4vXFrj0jKtf9h+kV0elFd1Jsl7RuSjsGMJXeuO0LiN+YjUK0
WLmbgIWS3U9EDP+wpoiIqY3icjTXjU++NYP07ls/rUVcOFT+VFcr/cnvS122+H+33JYHp5Mso3Jz
BvNd3VNrmw8nyWwNIhz+obW01sFr09d09nC6+/gfn6RRg93r/PwufziqI33cE49+MJNjVTtTWTxJ
op8O8/fsdNs8Kau2VYyzTS9EaBJR29dWaAsa4toDJo7JZKI4kjwRQrBtVU9FJn3OAhr2qd6NRbsG
sqevali0khyyI2yaCUCDiciAVTNLCRqRZZA/OU1wFfFEJfKiK6IRT3rIR3dQ8GRhONdjKgk9ODGa
LB5p40Afmfn8dTyXlryYcShmX4YVI3iC3TuStlk1qKKC6TIcgMtF47NySGRmIl1q4SlM1iP4W8xr
E3SOqgDqn2hNJMzVEM4A3yXP9Dlpb7BSUeb1bplY8pbTlC0GjrMZcMIa6KqJX2/MgDu9n4ewD9Kw
PcR8eGEerrVlLlty79OCnubvpmKDqTv13Fw9QlJqJ3aLxQluubVRSgBCT1bVfpQWEKSBnY5inlsi
as06cRRiW42aVYGtN8dnH8F1ONuJYl1t6PGHKLd09F90obF55tDcDXE7kLiT2FVURKlVvV4sA0UQ
ipioDwantrFt8kZeVvZp87Snc/529VXywqfB7KFfM/uyYILr28S6uu1c5XddFog+SmuUf1izCf/u
PjiGdhFdaQZyftjaWVqni3SP04sd5rImhW2srxiSXdMFV3OTbvpJVOY0ErdLGLNEmJG6v8VCx9dd
faCx1KpnTldaRSvUMHthp8lhQdmDulViW9m1pZ1mu7Z31cV9byDGqGEZY5eW4baiCHkZ29TQ2xNb
XeZOuox3kPVWN+bpy8lcZ9kuq3p/D69+4hAA2Y2j/ajW3YbM1UW3aNdTO0dBkgS4GCWoF3UnEkf1
/U5M+D3mvIJIGVcmAXjGAsxrVA9EzjB9FZHV1JJFzeYynAL02lxl3nMHWrfhxXc/nfWXsq7A4A9g
ztVUpMhunnyDTMF7YFXc2UpbPF0V26J5+Q+iC0Vo+ybkkxuCZmQwnRMvJ/4IjA+OaqWbGLe/jReq
GM51KL2hrnBGnU611qw4Yvu79Zzz52Iu4s/SueccEVOY7rjRymVnVQCiRix2ExvFVlAuZadbTNg3
JS+439SHJ3tm6t2AzTRBXGIZL92iDj4f31MRR/A9c+CjRHw+UA9cgzu/YFT0KHaKOKjYPQSeT3TL
2KfdNEdFsoboasXLkWjpIclptHMR6v45l1gEvAIfSP1LFI+fm4qrbLdzfpV4zge2u3HId+pGDlWr
+87DJz9gurdNHirIFjhKJCxP0fsmAMjgFnhAAvRV580+c2vYX1c8E0IRxVcZyiiUFsEQqz8l/oxH
GdN6+NEFM9BCAoC3shaG09uvl616tYdKUAgpDYJs6PYQxVfzrvj3u2hrQc+/bJVfRHsXzFtgpGv5
HiOJcVBHde/dN7sffcojc+RAdgZHfsUUMkfxs1uoGrdebrLz1e4hMpVD76PX3dd+JXOY4ui6lhwG
zanOdI5PPAF/5SaIHYU/rMw1iLd3GPJtMTe8dHnHsm7Uheyl8Oury3LcySWKLP2lnVkSjGTrkSHJ
uqUZu+oRZPriqYf3h3WvKbalpQ6296jqvnHfNCuK6ZJPQlQDDvIegQfKbzhiRCsW7jR2jIXc2ZDj
01TMkK28g0KliwuYxPk2hwm+zDvUhUSlo7SQ7Cx2b/PJJts2tm49kHw1ZxW9CX0mih1bNNKXiW1u
/xJ2uf26dzlUiFMpLLcxUk4d9oT0+ap0IdFRjI1SVRqzEt7Ov9WdtrpG5miGdimTdsTzczr+q1Tp
90EA8oRFhMkcEczR6k2W0kQk3ADly/pSXuN0eRwjqKI6SlXRR/Uut3ij5TfNrW2Qqdq/LbR1vJhm
VitmUJwEPL03eyyTT9MZ1shqqs82ekr8jvL8wMiyc3+Q61SVoERdRodSCvD85q1l9szXllbuj3Ed
4c3VL67zOJtPRtuKMn1VHRNrxJBbfEYFl52Qme0kYi7d4/vH1RqQxIwi2fuBKPZ8JbyKnhuJ6kfb
pPsI6/qm30MiH/DkduoYhdD/ejit91qeo/QegzeB9B3Y6Zq6jPdyutSday1yQpFS3EpS2jBWdypN
h8HHsdAsAyeyFEMprobAdqvFeOOXXtQT+3Z12PZc5dRZwzdSgCmQMSByL4bOMT8V+nni+h+iT9gj
Ln1GsqOeslEuiIPmpZX6WngPHq91MJIeuoX66ek02+uK+2jeyjNLLeWuxMmNHufT6nGz0v055x3A
88ccboRY1vTM7icdCjm6XukplS9jdddGNi7BcxmnBEVimJdv5r4h6Pe1tbxmW8MJeY13fUlgoWO/
cy4EJwTfBPftvONw9nPZKdnnLcky75cktAP8tYBNl8unxaRpZlurlvJ6dU5IN27raVgM6HnVIPn0
ioO5xTq+cZSdcn9FQ/gGOjf1Lw7eP/lqAcpGkc5HtUb6EZynXucaQlIsfSOv7n7lUzMe4E9xfsXX
6UdB40iecr6vWGo56AkL3lCOlRPRkhogHYT6yjg4BtHC077BQbN5NO71TmRueqr9ebEee6SdlvbR
9aL1if7sw1XoXrItX6ZObg8if+McCym4f9YC4aOrrnPLCJJdaSnE91jlu6hfO45zH3b88t24/J+n
UJo4ybq5EhbwigWbKBcFnHJQvD7mGcnK5UsT59mS2Dcwvkx0eeL23vqzpRFIb/pSDWjPIniZsIam
93TyoJnfReNeI2Ne+zpMHlK3pHVvaKQ4omipLoBmJtPKHxYPq2Wcy+qToMI6cbuBcrjs1bfZkuOm
dfiqG2/PeHtygXRmp/0YntiPPSbeZ+OF5ufdxhW56NKico8hmC219XmKH2JrcH4pIdkWiP/qqDDE
bdP7bOxgeNG/r04lclqXiALX1Xu9AxAcpPPsRzbFWV4Vfo3Sq4pacYC4W5p7fRHLYrZA/OhlK9ZA
XzIiqiaZwZI4infGRtz960/ySYOfiVC2dTgBI0DYNYH73ijLhy29fbef2Q7AiQyqt8ZTZJd7wJxS
xKVAoXazGJ+hYQ0rxySK2F4C8x15mCzGl0tC61YfGsnuHpEWVzKOzxD5wfweKe9Tb7p9uN+zB/dy
YiuhMWgUnv0+EydEakHlS4Eqvq+fMAj6dkpnXtx+vCiimS7yb87HBds9jS5O5ymHPOd15rXdAEPA
vM6cq0CdI5q7hfautE1ruo33WDojiL0UJhD8Z3s2gqnhPg+n9c17HvTDw9Ldh9Vt7xB02muOe326
xc2VXsljnMJ9mXDIcZijwheBzTdd5uzplpkqjS8bdvVVvIFHHGhMlgl2DKcEq3tXPZ1ra/b9pwWB
yUUyca4fMFhkg8sOUedk8cRU/0y9mSMX4nw/JDbYxVkLsDpuK3jq+Bst4AKLBEZQjw6geUPNJqdC
+bg7/XeNezXdUbB1G+Vn8K1AA1ABM0HS7Df+z6km+tCvsK4aCGCDP4zdfRkYIllOLaLfk6g00ZuW
+Qp834rMVxCqDG+tY15HVRccuhkWr9nWcK9AAYYr8WrRK+rh1Kk/SnhUrM+ryoGDpGDZ6Q0s4rf0
zPiEZM/dJPMmUJwTqBhlAIbfLjIfwqJezihbfZlZCYIE1ZejBKG0sE9R7bWehlFrVvcwC8HOrn6M
H0ktxXSk+anhgE+d9rWzde+2RsuGboFsVchHavxdJVQqoWyey+/hi+10MOvRhbBegBM/Y2mJ6nC6
VFLOD5mkZ90OTL0UCjNaARt+iiV4xIFlROgHLhGDJDdC2ZFe3Y/jg+BgyNeAonFqX1ByBGKx7MmL
JiIRELOX3MnQRjhN2PhDRE+AKtTc0m2XSBFcxbk6D7+xMs9wtEXlmnMDAcnVmsQ+HBjj+qRLqJ7W
6XNxqbcIsJf3eY3ICJf7+Ti0m4oJmVssMst/GhGZkzhFs28j+jC/NX63Ys0s3vAY6muuaVhqLqql
bBchxzusN+n5r1fmo2YRBF8YD1oRu+nXtbeb4PmOMDswjqgdRb7Ww8zv5lJi969NkLYCxo5NaxAl
36wSCu0LQckWmIZUWHkZNFtHXIIEMF9pqE4+FCQP55mn4gHYS+sMG3AH+ZhXG4K/+WBPHa71Uizb
xWN3R2/aQPCmL9gu43ha8XB8IRDD3vkLGXkD1HMjP8ImdNCLxkJdXPk/Erv4ZiPLTMWeoe/sGBqs
inz+NiqOMvGjLacB0ixL9rtV/tZ/FCL/0o6PoAxUlJ6GwBr1E8dYJVv5jDaYwICQbuYUjmkxXXDX
kOl+VOItB+bcq5EeKF+mnVl3j69UUWJ6v43lmOuXf70O2c9tvNS+wi3f3N77QGSDDKridABo2Omu
I7mPbcCtyVu1qDY5ubLqGwcZKKdBdu1X7wPTA9Dgt5smAPkKCmvqfBTb+5b45ztzmGDj5rtyYn88
OTrMyhEXBjSI/OUyc24v7IaP6uPJ0WjWiqPONbf9mBJyUOE4oPJMX2YhXxukYsfhWPkPXjKyjSPm
WQ8nP2BmkFiv3Wrai4JYaSV/3kkWiz1K1xUdS8j1CcUSH2DXqvYnWk8JpMqOeXGGKAt58Yu7VS8S
h8+CCCALlS+WnPDC7065A3R9vnIdRlR7SkiwmyB7VsKKu25f+SZe06mYzYxc9eVyqM7Suzl/7gzQ
rdtuiEAJDdEupk4Z1K9PRxPJQXlnfJ9LGEqpovWYY3rAmse9oi2l7QM8ZQgrF9in88toFlyAaQrr
o1/wRqaW/iMRFKBWwir5RIyry1qyS1cS13cJ1X5wWkIjPa3ZT/6lfMTH/nvwJwDZhM2KrzjlqvCU
8Vr041iC7sjesJE9Yy9vwDx3ysW7h/p3u5BxT/bg31ZZ6V7O9bKbz8IyyNcgCuHMQiXwoZ4fc6kK
pOMl6F+T7SNQfRbd31celjm6YMyKZWdPFuzZucSrnoXj4UD/YIBqGuIRHKbWGZcez81FG1K/JdLg
+kPffaQj+skZVIcDO+kduvAXrxVety9F21D3KgyARZ724o1u4qWx2nOH9Jk80iPEuz/sap1vSVzd
2+HhQ2QgTisRAWYb9vvC2OYRHDPSDDy+U4rZPI5GNAjwiPXoV0qQzDPmCFmUBBgbzQPh8hh9dZBY
2IwIO5HBKD4fr6SkHIYKlXwF/qWD6wJ+i4lvVJayTr6vsWVmHLXMi0FLjKX+1q+KM/HKOeeNlp+X
z+c6/1RSbybgUr6g8ZzWzSDDN9Mv8wsQezhU37U3BScZBKrvKhw+J8DdbyjzcbzrEuhnY77NwO5A
na3G7yx9Pl2PiJcZDAAqlNJQ9gKeGhKJLdJXEJdRV5rMBwR8yvrhIzUhVbWyMENiR3fyxvp4BPvh
oNtXqmpA0vwK3x/EgBgcjO/Uve0QYC9knCpa5Ze7w0Hy2FTJO1DTTvUHgQlIHA1PE2OXp6XALgLu
fMALLOr3STjxSBbWXSpIWYDTX8vj4E5/zJ8MF39WvvOdVgv2b4Pq+UvZUZQC/i8BgN2jUbQ9+pDK
nawLq/uS5v11lJ9a+mL6/gx7Z/Tfsp2eUY2/T6vReH8j477vub0ZIkA2/zsFToksRsk49LrmEvB7
s7cHVAqFWFileg+p5Vyt22eHGWck2R9Ynumo0/oXvWIy41iWKVvVpr90dlKSpY1WjbIh6IP5M7os
yrO2Q5wRPqI/letN5X9fzJQkhmcaTJ2XUEb9U+jwNJgKoCstKp+KaV5C/SB4IPnjJLE6o0PFPk6s
9k9iwum/+HCoo79f95dYLU2M+1XP6uQwPdNLfYplf4eDOegX8dySKpqLzLkbzoPI7+u/SbTpyE79
Wt5/XHlckb8x8ZVi0khc65JDdZyezVxc34ifx4ydXP+lW/f7y+fjE7P335eV/8dbNUfiTDJlWUOm
90sMdppVRtNfh+TQhJpHWSQ5+WNzt6X9w8u/Tadxa4doDvDx47GWo8orvKz/g6rlf77sv9/DL0lX
3zP+PM549C6Mt+Q2ruLH7ydXfy1fNBD0/37i/6VH/McT/9rH2rSSbrrOE1/nFz/1q5eb/6RQQDze
77vLYhrK5M1UXJ4MorUsjFf/ffn/pUb8x+V/CQiKx2OQ7kqfHCb+bRlD2YiSsj3/FA5PofVCxqgH
SjgLAbaCyTafU4nyJRNUu5eg8MtFGzUBDj6b2VLURTkREY1V/nCP/0tjRzmHpMozSaN6Xf21KWir
osyaWZkcjPenKaq1apfLEuTD7nDra+L324uO5BnXS63nnw7CuAC/D8LfL/5rN8jXZjjJjEM/DBvt
vdtI2wL7/qKf8x/yuOaIYjR5nbyrX9JX/4Gp/cPr+dfVkRdJDIrUVUNTdH3269Gf7enRMeFkuh9l
zqmfOtmaKun1baMhMircUxgDm6j2YTo/2a2V8eWbSng+DdU5JTb+frNrAolE77qQ/ZPz3zdHu4Df
a/Pr7n6tzXOIr91U5e6e7uoRNT8T/x48BcSUc3qfneugcZ7oBwDKncF6pW0T6BdoE6Wrulvb7PRX
E5XmHQlIiwB+htoT3gTVNoiEZRIteCMiv8A9jz8+WO+wAa62ARXnZ8aivzq8w+aqwnwPd0/VrRA6
etNX6Qgk9rivICwAZ51DS6b/mN/mU4LwmVVsW+CkVNSVVXsqsK1LvevnzE78zIsSCLP8s3Hes5Ba
SDH9w1mXzdm/zOooF9PppSAruiFr2i+zGiM+nhYDqs3q2E+piBIUUGlww0QcAKYEwT/KCJ/iW4yv
iqhokZC179sv2kXXR+njuqtestVtm+/ln9PNyX8MD6nbRn6tKC88iX627W0Ky8xXgzzx/uUOIS2a
qhfYiaFcSh9DxFVQHkx2T58m+/AsRNe7ydt8mM++pI38A0IqfXSvp4UcDhE/dTzd6YhsxTAYxwel
g6eRyjW/HrD+9C4W1TF95erfqtMGd2r76rWB1s8fG5I4HUTsEUFgNR9+5KffAoF+GDNXn3zUMzhJ
w0o/ytf2pZ7Ht7D7mMVLQk0tzEHHXglV4s6Ol0aYRuZndsw3BXwopRh6RKXvHWXwzDaoO1ZF9j2q
vYgVnztp+4SrhRc8FlRyF5/PT3idL1QRO333COv5ZAWXO29+0o/8NXsZC6a7V+wdShXqk5P1fcVE
GQCsHErJzSmL1qi1iQmshUbgVbsyPucviTbcXvMDwQJPPbzeqONZVikaiBqhXWFTmBppHoV74vMK
/Zi4RsvjfjUf8CwrlDaGf3kI5BeKakm1myAR+LqFgLzWk9CpsrXNVwO1Ws2va+bBw9ypjrH5LNHh
Z2v1VfdnlYcMp4Zue/hZiBiqIB42v44sx5ZKk5ZSqzySN9q+9BEE4DCAc3aan31f3MbX7cFLnMn8
+m6g3NDXY8qiAPj0isgujk26gr5qEoTXRe6MiauCZKexBv94nR9zv7LULWTJcjbWHhXE1igl4M3l
5ZJwy3eVQN30c6ZV2ZQSR6I+9BHF7pJYGysZ+kDATPyVXbY+SG10XY3ft8GNAohYvGdu7KFt92ZU
QFAvToEaqDesFttgQ1fGzHr6FUiNRiFagd2zkYURtQeJ/d24qTdPF72/Hpmb3n8sNFU8CvexvAZK
cFrobmt/eqbb+yc4RKwKcHAJSp+4LVYEAa0zWRpfw+q0Ko8Q/m66QZNBMi9ZJdXwpZMt7vP32ztK
/ACsqPDTJZuCwv/rjq1q5Ys+qAKoAmi73OqWT7uYP89UmT9OznR3i2oLnMs/janQ8rnqHPTnk7eW
dT8+KRJehEN4ck4LcqUrwL7kVHMILKhB5ZzRbaC1geQR7XqItSDcJOebbA1LCj+0kk8+xcx+vOn2
ig37JoeESMh3VGcLTGm1AbMTx3LlqWgDGDCCVnMne4jS1gah+Yy0x879K2BClFn7xNPZUk/3paYb
ASr5j3QnRYP/RXF9oDmaBw4UojOAjibBQgDt7gp7BsJcQ50he3DV1zHZg9JyyigHPt7XgEax3QWp
Dc7vzAKr8hT2WukTwFCQi8FzNFKCJICXRgzIp6NmlzUUGqWvzc3mAHPGewp6ELWv7tQUpvMuaKE+
oftT6sgUQWlAwCwmFx0XlF25bBwJFnxyhrtfUjFT2QtEVlAvz+NE8xvkX+RIK9ONI9Tx1qe8VosC
isLKKVJn//Vzxl7zRznKr1QweaVzo0q5CQfnM9lNQ5SotiFb8QIq6N1ka5Y/8ox2VzijbH0JtTVG
U+FU8MM0p0CT+naAbVxgIih8tlIvWc4PlM1b+Ty1qOsSlVO+tJZk70CV+jCJzHBAYJON/SYKB2Am
YWB5BVRrFwMyRMr1AgxMeaMai+QZQl2F+XlYqDJI6Xl1T8QALem/zs5AZL9bJav2YEb6Gb4fiYbi
G6gnFL/ZKxSdKZ0oPMOfBFd2NLBmgLrW18jI78GiP99gal+hr4+QcYjD6K/LzVLy7KXzT3013T3d
PMQ2F4jpql0NpZvx+uD8x3rD0anzz4pqodKajWVhFH4CqnqnjUm3gGTVcKQ5x9SEP/m9cLJ2zPJQ
4iGeUS8OxJ34aZ2y/xRsrYVsoWJtujU9xGZ2518C1c5+rq/gx/QJsA7LZf2zp8bsYSdL0wHjwNJg
ZFSxg8zl42MRoGm11udjq0q+TL4UzTwOD9coAzqILMXbNLpHEhL6w+mtoHlCu5sgpFPs++4UgHuM
jwNnh+Oy6qvYP8ieHTUYZWKdP7jEEdAttJgeuRZPQRRzfQWW3OgOOLOz/n5SFJnZ4nwLqCMPHOSi
IK4auEDtAcpRR3nCZTzW2FByOGWTHe6FM1lhPq37utyo61N4+bj4cjiBm8Hib6HSlOXUfvqKne3y
7VG2Wnc6v0JIpB5TbPiU4iNy5txrYfw+2yyvLv7L6oEtS0SaNyASwq/ABpfyPjN7++TutLBeBTcq
ZIEErNsycx9uj8VA6YSyKnFrvo7peSIvomjAKFKaFJ1cwCkSgakNo+tfNnCKIz++vR1BwKlmYvOA
hUewCw5RCvZ4fV2p68xVlrNN5QeqNTpG7PeyWNVRT7eb1i6CNspseovZ+bG3lGUaGCyUZt+C7Ymj
19oI1H2UJCGaB4fqWRv0G0sx0BXlRlcPWqVw9w8sYLeUQ1QL2EFtLLnkbqa2flycFpmHwbqsjmNJ
qWI/6CiVg9VIqKN0yuXlEIN8DUB5Vhp/g1x5dFCjeXIKRuiUiHkb9xnF8+wvj1HvpofrId0/rPOW
ueGQRcszijQffYcDfBoAhwOFC6IQGhu1K9be2tI1JBoZoIYlbL4T9DJPnzo/L4ZclANjdbG6xf3t
Ep7eLt714+5PNi19UzIbdgfpDtqD1gGlpBzGqq01igMcIJHjqofKMt4UnGZQEqFsx84yVJT+FTVf
ba7vo63G6Z1jBLulhxXlxc22mjjMPBowzqgunNj5/hY238w8WErh8NE4xKT6WfVyf7K60DmldgdC
8h6FVXGkKmsZA9eulN0QmivkHg7u239GpYWmdjF9WAr+6p38/G5NGQbyPhmNX+tcC2LumYf20Ikp
7+EAK15H+4ErLBnnSFshlkY3sY+t+0+JMnNZYkaylSYooPIRmoBLjQZOX+DE3ksYw59kSSUOr0f7
oqUMS2uSnD8lell03+YSiZEaZB8X77P2Z5sTxDBtPdAgxJz8b/PjYjWuaRXrdDPsy70apC8YHsA6
gpHePxSH09cDSv8puDaAEkKxFuYQvg1RRuxNMdHcG0cr5kdGs9OcmYzFwqcYfo3c5vQCNV9jnul/
/tW34G2a1VxEZzo1FFiJHmFfpG6PnOmy5luKeXReP/kO3Up2SeVcKbcdIuRTZ+oSAVtW8Y+KbWZY
cQfa/vSuZ049q/GkdkN2vqfsBvhtjHyxvrtomeZoFVxCcO8NxRgo/sWlKweaTWKOsLao5f6+7bve
In+8QZ1T7l4isKtrxAc9fOrNq3kSlRJVgPDLCr8W944Mc4pX3Jfh9Dxmcjc/DWcuGndckEOVkZM6
zBMVVwpMcKVBzm4AJMQ1T+cvD7HKn7y+mZuNzWYiKsMRyq0XcYQ82NJFcoyn1MXM+9oxG4qU0Esg
KpM5h3lIByGN7ZytrsHnE+EBIrDFiZAQ7S09kChiEem68EkpP2ebBQpBnhHll5/sMEyeuLuYTRxS
VPlvxAHWcNRept5pPmEj3qjBian5HoIW9AxnMbbh0Gnul9i3/0fYeTUpjjXr+hcRIY90K28QQkKA
ihuiKLzwRphfv59VO07sHrpOV8w3843pLrm1cmXmazLH6c3+bDwS9Qz70/AQ0d63JWIrehjB77i4
qKf5fyu4uYr7BcwL6/jk1uCig5eNOKAn6CIkqJ2dY8V3+xG30rZnfIDpTrQRPBXEKYhMgKcnOsn6
FrsZTmBPi0/pERLILt+2nF1+RzhHwlnXAVviNG76zBwIzlktgHq71aW4hbbCEziHpH7ySibuNXx1
974G4+wxvRHMX1iqfSjekb78cmBAyj5yXLySfUZ0gs1HnIvXCJQgZLTH1qeSSSl5HgqAF7xJdNPE
79UH2SHFDJ9sAoVtGeC2QAgj3lKUrCivFQ/TNOE6EE1KlhiA9AMAFvuPBFcFR403iBExZgnHCvw/
IDAXbuQyfEXErmSH/Boc7unCggGyWJHqBLpT00hfeQM1MFy8uQyySiQU/DQjwtWGN9yz4v1QZzvf
HeVjLVjcxLRdOdIqCGPFg6929g3LftCT7ePysyGqwxDGb+gB0EjOuuF1xhq+wnd7RYtbdhgttJXc
zcRf67bMJiNO8z1bnk6U4npYdykOyQGZZ2qx9iWPbYKy80nZgMHIeYY0ldRS1Cm6v8bBDvMG0hxO
ZQ/KiXNQ/Unt7flyfNlriKOTmUu5DhYJTkff4QKn08yfLOvbgFZHlRjeMYIDOF52RVVI4h4Rz3mP
oNuOmszXwFov56vzyWya4mjPm/ho9/Z2r3NwD6CDYYtKQPcwGYEQ1ALOagbntvslTtN2qnM+aT01
kPlx994ZicudIx5OfyT6JOSf2CFdcxm0+EFyYkDRJQ7HrfHuPoJvod0D6RSqZM8YIFGTSNmBLfj0
R/OrPZd6ZyDBFD6ZL/UeduuTfIdyDvc08iDzCqhgOR9LYovhQgMhatZO1vYgn0LR1MqGAELLii0F
P70JPayHAIhhMm0TGNzstrazxtdh063ZVU2MscHnFjApOVI7QoNJThXInHfFfELmpLn5MB0bNXv2
HjFYj9mO1pgiQXJEkwqz79VtFWdqlI1j9s6JAa+k5WuqML9qdzcnbxLRVN9Pa2D4D4XamC+AugIP
q00X9JtUFLqEIiYEObuWu30SDeiNUkWYnddoF+8wzrGpPZeOzrMeOCZwDr/YxBr0tx+mbSr2I71n
T3+J3qwFgTxcspVauEsh9Thf+m3oHPFufE4mmVl5Vm706+h1seUumUA9xjbgFhq0zTwle5b0Ptxk
d3SfYJlGcDw7J5mMcgnekrXuwjTRhYl3+rr7rWCF4CLqtbllu0avEGy7hDNFcbf0ziWP2xzdofHW
wVKw9uHthEC18EZWNbBjA4Gd0wkoGkOldW/50RQTNnq6X4JBSYlQGijF44ibmy6Y6Ep6RoENfgj8
evYe9+D8hal5PdS/aO6RC5nB64v28mT4QGxCyfvZbuznsNU/6PYVaJJkFyqgil3ffDl/8dC4Xj0H
63CvdXZy+oJqxvPV4Z4hpu3wqSd0YjcDsOUbB9jBOadryg+GUImUhTxsZNBkeNmnaw9Kwm1qwvjb
+FhglAzboi4F26WdcY9uoMkCdf+8Tx9U/p5iY5dUNDn2btDPZudgcerv+iDbg0Eroi0PV3E9a26Z
cUme/G/azNnICR0mF2YuPGRM9jqHvXvDJooKe9uRTs5+50xe4YZt1fImVEeNLQ2R0QCQooaQNumW
UpryHzOmTQK9xMCzBLDt7gFyrz+uRFWV3dF4XUHQoTxLdv6tZ3FiPclOvCckCGBO8t2pcB9sfFit
IFJap+7fy0vLMUftYd1b9zUfbV1p+KRTNtZ+tpXHtXug5M+O7oqc3+g2OMU93MWRto7Vh+DSivbx
kXIXK67I8J+A15dk7cPrJ0w8KaNg6/YVqtBWDBTKYjGKjf0BJ5QWMD5yuLAR3X0DWoaWX0YrW+3h
JocOCWs0MpveZiMe93zoNIfP2iCzK5+kgYZTvzq7a3KR4Is33cPkQ0Ktjpps9FrNJ7tq9YAte6RS
u5MS1x78K2DI5JRpuAVuDs7pkuxgD7XCO2I9/eJudZIscOD6i3Gf7Mmw/cj1VXi5EXLKr0f8uRhI
B3sgwX24Ohu4WN4GvoRBn3gJOLohrMRHZ1mafuPpTryMdtSm6pn9JVW76HNdPt39EA9jjFZWtvH1
IrY9gH+3cQ2rCRJGZEIJNnnhbBaXFA/+XV2Sx+ZG0t2Gik8zAF4OtBefw6YPoznfIsHSPNQCaDza
ZHYoSCRoE3A70W45uTHtWDToTr6WCJpPH7Yc8ZriGAgZbVMIEyLEKQJ4fqEgvaOQdu6RkdBPQJhH
T4xWris/GXnrHVfhuXbP0GGBTULCSWvv9J8cG7589E0FPWB2n7VxATt4rVW+4gfoYVPc8KGE5fi5
L44qFBH9s9mFAFQ1WTJs6PCMTeDWw/jeaJzd1ZHKx7I8fcB9QOnM6QwbENnd8NaR7+65O5meepMv
CXr42j2tXWtYn9zJdJsbx5hEyWZdezfq47Wrz4yLc84NsjaK+kDBlGcf60ND91rbGB8/AP2bFRwe
CSD2wQxhpm139nV8Qxc0rkEuKfkx0A1uZqTq/m0zeEGN3fNi7yNnbQQ1phCbQBnt+cKqd4l0CAQ7
KM3+iyzi695ZJThTtmKlmixRQu3WBXynGl+cXnvR5JdzrLACX0uMtxkWyJAX79COTdnZfUBh0xDo
nDAJ9NZPn7rnrORYEtY9JPobtEWvkYb2U423Stq8bN6wiTwF/s0r2bA/4NycnfXX8uqsKDdaLjG4
BUqxijakWwe3BcsKbgsIFJwDrXs0nGZ+z/iN91WgYDG1dnmxzcXnjNp9HCC7jHdoaedSIcWnTy3A
oxNLBuHRuK8QHCLdOLV6Jo5ut3NwNj3IEHLtElnPy0XtbmIGJHZbvU14/By9dq4C6sJwoWL5G9ql
CLzoT6zNUCVhzcL0CAaGY0T9BkbiSbuVz7KhDSxqiKSdoUhyUjLNKHgVPdZETSGmOk7shO7sN6zd
VH+6uCXJlqFqJhbYb1j74SI3k9WGiw91nts7rJykGo9fUbkxgmh6slsVBmgY9dAasFFlHlLLpGGy
yRiOTDIk4MiT2m95+6nV9nv3nvbtmtI4I9AoCE0fD4+9TlMeqoB6cBacl/gak7HkDjanKAzzWYh1
lHsebMnW+dJefhtZ7l32VoMZTEP78nTZPC5x+ReEUxEI819v/Y8Hf8OkbsuJeX9uFW1AoUozRaeN
gCNN0yvLIgq+PLtzPfHKV/ai7+bDf0OI6jve//3F/7i2+Ch/0AzUdrO8TpCwD0STCdRJiGvGY8pS
XDvdSS8oAnNNs0moNgEtJDtcWHhs2bPdL1Ob/yIeIBqWoBwokkDlDF1/g+GPa22/VpqTDtDq+uI7
+1ER9AKnOxjw2OEvz639/dyyZEqGabaBs6X2u8ux8mDGgHzc6bxzCYF+BJec124GWYYTn2lndPKi
drfQoi94z75GO8Q7npyPVQEnzxkQFMj29ikLAw0ipKl/fxXd/HsjcntMItAtkEoM3wXw+8dnkY6r
9eV6O+oDmjx2+p3YmLH5clbVLWjJKLnKtZ2tw/GYrjRL14rgPaHtArU8QFVTe/nw7iTIlDHlbVae
AiMzPnfaduPrNP+HeSuCw4fFmBW1sVFYsuHk6PUxNMQKjJHvdJ+t3hU0TPC/Zvz8xTmI1ZoN44eJ
CA2kTqyUoxVxPtFu87dZtvPSpzeuTp6rRtwPryUYInKsdoRd2pGXTzIVYnFDr1BDX2vZSZpg3Rsm
hFDQ6bM7m+0hLFI1zXX6kdPFcUAenc5maMFiJeDHIPwSUrMajgEtk+iO3IksdlxCyUlpalMmU0Sf
UH6M0RpEVbKtdjqfB/knkARvMWW0x/TAT9DWDh0V+uiZiokXyZozNebjSUx+nhzyEuFEafBU41V5
58TvDlXbTf2jT0vFKjZ+KUR4YwUN2NlN8ruNBsRZzPKkqtYFdncXf0U3gSLZf9KtSZYgCXOaCj5d
qFY7pqarnefRpwF4Q2iGMoPuDP0ioCVyWAwpKdtqB/L6efEKgkK6UzWt+i/arJmysOyTndFlWsco
lKa0KRykSyfo2rBEXAMNnN07beyieNAIKlGzSuBaY5C+3bzQgXrOYPTBzikj3R+nadLGb9Smke1P
xS9ximDZ4ifRp+Qxka+HX/wsVEj2Zghy33et3n0KNmJ/kvR6Wn9t2cWEltfHvacbroLkxqnLu/vR
htV88uNwYWKGl8eIlTsfMjzwHf2ePZhD10RuwN95252HpKOt+8dvUmXbpSL61PZ2bEw59/q4SQ0Q
CwArHpYBdHcGi0XdZ/86vjqCyEwz7cQ5QDh/nrzrYOX15VQ1YFjfMxoz5MyZ1hlovsfv/DhDwbSC
j/hBQ5m32994Zyfuwtt0OocK6bnXZdvAPPa7ZvWxWgMV3Fz0Old7O+p5Xt3rrpK6IgOM+4t7OBuu
oipdr0kOk2Eys6JN3ocZ2K/J3RY60iwHU9nNnMUPndyBULk4zzW0h/BIJw12Jt4NNMZphNjdCLsd
WO4USZ2ANmm3e3CdJ86J/dnt4Ob8rL5gZouk6OggP90HOR507Il8xRtGTY+bSvSs2rADceu4RZ/X
nJbjKqdmMpEh0DODQTH5/Hdk+qb6/PesEoGpDQuvTZQ2lbezar+6G8ZVW+mDFhZzuIUmOFl/jlMf
xMJREMjEJWtnSl+DBb6xe8DKo1b6sRQse75CyofnhR/cASxiqMDAIrNX77dMQn0neYizxFQ1wqfB
uIy/SB6n1tp6Hnbc5AHJMioCWK/AhduoyvzpbVBGxbyQop7W3y86H2tW7afsDE4+slEchAe/vDDx
Qv56YXBNoEiSW0nqG3PRaN2OhvZqo1lG9LH7FsOn2Vnyy61bkrIUc630mnjdMezAI38+QrG347D/
DPcshmu6wNfcXbTdU4KT/C+39uMZiE+iqXLcKvjU/veQaepmdWwazv7hxTtjCnvFtFOcgo07ngQ0
ICDsz8b1Gd0Ne9YGJ5o/e73N8F6hyXhQVkmv7sfLQ+cywOrX6bd+Yev8/Bn/uL+3tXa6H7c386Jq
A3eYtoXF6C03AHNQkvJHiQWuiFcfk2xCox0FB1N5d6RtUC6oyOF+i6Tt329MEWyvvz6mIUMF0xQc
376zij+OZWPdvA6a+RSZWuI3nARMR/EiOla9ZTAKXg46CnJj6mDcOa3w3xeHAfnL1d/ex419tz9I
L74X0qUoQxWc+esiTfdfN6eCNKVxGk7HY9gG2Aqr7skpQVFL/5KXl6Asy7OMEactDgeVqTe2PGUe
AoyOle68wEacEwa9NT1Tp5gfNm4QdIiGnYuLXSf4K0pU1/POL2dnBZsuNt90NQML7R/u8h3A3+7n
4YNVi+AEx0iPU3HX71ubAPOH+eHoGlOEC/27IOBvBznFEAnkzCxm97Y9CwltpLZ8sfzyywzN/88L
M9uq4O/JmvpG3mOajlJvt7ywhPVDSq2BG+pJCb5CRaN7Elg1+43T4xkurnORDrlwiP792b7HFv69
Zv7vJkSq98eakdo3PLFXklgzbtX+GisO3RMv2/plz+zY6J46H7uy2+XM2wdhgkLit8z650X7fzfw
lllf2jtldzzxFg5ekmbjUmhXgT/QRRY9DxFEd6AQcTbibPnl0n/ZiX0HYuP/Lv1WT2qX3c5UxKU5
icZkG9JCAFbj89GetuxXY49LfSRiywOIyX5gTMfGflwd/uFwj2qxVFmsO7v40txOrwXEtIl2nU6A
Nz/KS2rR7pLxBDeOQhDEhE4R7Jm1S+dQ7+V9WLH9fOmSwPFXtiRyJVO0aBnb4cxmiAzuwsInnxne
Lx/8x/dN1m5ySkqWpb2978N90jCtaa8NpMCtDqw7p1y5RW+CepV2oR0T18O8HVFA/+at2haHyV9r
7Y9Lv73v12nHXTVcWu7jcZzBuAIscCKg2aCA7FXW7PEAWG7UgRSDLAFU7dU9VJYTFDZlDcqiBY2g
3t0Gkx9Cv5LGVQpgNXbdMGaRUDEs7vSal/6MWvjfr03/u/yH38r5iDMWXumS/nYaLW+PFqf5WhtU
LkShcZXgNaLbFVUpkV+2WbFLe75Oi/IelEigV/4cAKTXu3rkTk9XUEtRcwS0QsEVV/wFB5it077z
mRdh8tvdGr/d7Vsslo+ybMnPnYb1ipiTc60SqYsFPbXKduldbyF7TcmvVVXRPck2GZ+/w/nQgQw7
IlwGZ77DK+51agwAVPurEHQC+yxGzIxoe3XAp7oxvVVWMJvyl36D9lN6ZEmGLrIkQ1Xf/blu0r11
O+wn6gDmDHzfxneZrqI4lE1ANfR8VPhbY80ro0NaRKvpl5yPOp7FLXXpb8Vd0k3P6XPEbYP8l4DR
/iklYSiSxjrgL7L+FrH1J5M1a9bBgJ4xwwqC65dwyYIJD38LBieycBTIyKoYZkBLFiCdvryN1Bx7
FSPA3uLxhXITjiDY/so32HdrkoIgWgcW0nXae1B1GufgkuXTbsalh3pmVaywn5ghCXJenzAuE708
JdJ0m1IVQ3Z0/r3MvxsL71v0zyd8Ow6YAraUlhjEERIx4XKW4+cAcoIdtON7Fvdv4c0OZ7+lDt9J
5l8X1TXSljZ+tfq7pzAZ4O64NdlbZA4kLj3A1EzlTLfHuzWVbqZ3yhE4YG/zcD+p8ykw+jW9Mfe3
s/DHlcdEhDY6ApXj9y0ZPjZMpp/ctuJAhlqYlXY07wX2yPtwnDBcJPmvCZvYhn89OI/XNg1ZF37K
b4evuTtM1PX3204q8to0U+ZcVYowJG8P43jpQzgd/vsT/9jKEm3U/3dR8Rb+OPFJRc6321NXeUo2
FocZ6QZu95Sa3Ssbh9R09su++T5T3p4TnQIiLE1V2ob0Ha7+uORN305aaqOo341bOiowJO0JyFAG
5u2PZXdVkW+8EhhbXUwncOaBTXPxoXBEaIJvHXGANuNN+Biehw7l8B6s60Ox+33kFkr3l5v9Ka+X
JUNjyKBpKsII/L/v5zW5bPTN+aYOVh19n7UZl/MF2YaMNDTdJtz26+CZnfBD+tSLZf7ap9DPmR/Q
sh+oDZf2HUpjH0sI90EH69hZMqMLFiejgeZa8e8P+dNelSWUH6xVlo72fiRJr0a6qpO9OiBGnoZs
Vg/HAuhJYGsd4a1neuuR+yx+2SXyD7vkP5d9O1vuisEYbPWAbNm/DU92eoqxRUCiGyCQRuc3+S0k
/XCWcT1TVaw2dSoKu/9+j/VkuXkqax7zAudbpGCTiHPo6QJ78Yy/Xe2H9OjPqylvMeB8eGw1Q+Fq
ryypF3dv72aFPNYgGR+iweLXh/vxcqYQ7yBdakvvIWe5U17NcntSB5XaWU38Zb4aNUK+huzTtug3
Du7hKngG/145P7TVmeT5x1Xfkhn1fr4bRvuo4vMp5lKZgRRLwaOngVJcGH92izfR+JnSZUdrY7oy
MnpcHSA8BHXjPWf7IQQS9mRFUr7f/HJvPxUk/7m39+XV7G7Hc5s3otuHTzB/55aeAj18elAAsjrH
wwLWj+VBmqJFpmGSgK4MLF6eP7DVAc7HY+zfb0sWGfFf0euPt/UWpV/1eb0/n7gjKV6iy4cLd02W
kFYEExDpG7prOO1L/zdVqfLjRvvjum+B+npZKU9jeVbxTCN7+HhhILZnfIvIESbZnfBI8xXuz8Px
EG2jxrhMefrWxy9PL8Ld+9MLgZupK2IU5DcW8Gfsfjbb5U5jQzz8ZwGK6VQ+PlmOMUPvQKo1yUi7
f0tDvnfZvy76VqQcW+rzPjG5qOgSNi69ngYxcXj0ccVi7lin9all+DwPsQCaWhtvSTvvl0Dw6y28
HQPW3jJvG4NbuPpirN/r4J6Alnqw7ve4Eyz7Oi7ZGtIsDzMPdwefa3Tw/v3qf7wFBZWYDPAklI1v
t6A9lspx22yVwXIX3M72bWunirNOznt70pNmPZlK065BXPKJHeOw8tu48R8PGOAd2ZSEf227/bbw
j6cLI7Nq0hMpwFIxQFIjwzm0dxq+MpgjwSq75pgEGEAYObHDKv/9/PpPS09BEcfK43jT3+2IVaXZ
KC3rpWJzPxxidA+JBdodk6aOfjZu3HQnzGyH/J8ZMF4GECIqlN4SY/kDhSQ4Q1GTgSMCFPz/S/Tp
3fpd2GvopGLF71IxOv29k7v/vum/5hzQVJD/uOn38qVZta6HzYNcJ6na9n3nVq+vttBA2GlGriWH
pVxGUCbdAklGxx51Qeo9oAQERyE14sv+DN1fMr6f0MT/3NJbuF9v6lazPEkkCoBnw8rMgb0Mek5V
6tM4ZcSVAGGiwux0mI3nsbwp78K12xdFdQjrZ/bvV/RTLS2rFrW+zmcFyX870ZdbbffQtroycNP0
PDtR1+26Y3/lZN+4ZjZVPku4wvYcw7iRaMgDu+EXgnOAow429qcTdCZh0PG6g7CP4Sg3+NuYmx8T
1j/uUH/LAkC8VctaWgorP0koR8alUbsZuObcYl1B9oYu/w1LIRDaeF9BN+bueGPYtRzCfHEdMJB3
0d9S7qMlmE0owv/9Cn8A5WWZsegyaRFAh/zexWndrfV1/3oI2/TKTc8d5o+VPrTaHUKkr8budJx4
koCQBX2Rz/9ycbHv36Pznxd/i0ttpb4f1ioXV+iapakf+bsTwB7s8E6n8/C8q8OyydVfwoH642UV
mQYSfg6kTCKX+uMkqm97/f5YNsqAyaUrwArG58KPfbhtGztJOspRMAdu7NWdXgdSN4blhMeR06Ts
8uRXZsJPiZv2x828Fcpt5XpgzOBN4YTSRCAClT7YflYWsO+xfEOuuJedudr9AkasS+/jVnadfj9M
LsI+xGp+Oa1URf4+Df76KiqhksFSqkoN+9/Xo6KDn7RXpjrQ0gS1or932UUyLTT7mSL1eJC+SUzG
xbhv5ZY1lG0xV6ppZ1uQiERMo6C9fmmF8j6yy4kbIR6y/JbgFF52OLigfkGiZR9wLK4gFGZA6nmG
ZhXEW7SsIx8KzAF9YrVixhZCE7AivEZjASqZHBl2eozS6RGo5kC0gQNO0XkKsl2Y0XBFkdMl3axt
asCCjgnQLgx6yNTQSKkPj51qRdpBbxaeh11t0JtyoSylY4j/pg2PrzwL1s0DbJV+4sp/gR3IGF3a
Ak1bMR4NU7siinxfcVD98ZmmBuNV3UyeQgvVIs4LZ9uHskDDwR3fnYreR5HfwiR5ZVVlxAxc1sMI
ykUhAOw5iqrigqCjPZL5HaJJgWiUnjmTuaNiLxEd6F1nqLVIkoVgXfxNmm1Fa31sfaXoZeFvRbkL
FAozFaN1+3V1Z+GCPr/thilHfIaxKnI3nm0Xl3jT4ftntuBz22uGsPJiUFGUvj++e2ml2+llS7dT
2oQ65M/dZ9WukH6d7PI5X2P49PEo6Z5c6E6hKvKKwKCvGtnRNBsfXh7qeRF01SRiBART9jae3iap
RF3H1R52Cc3wAEbiqzDA3GGVSs5YiAhLVg8kziJYCYZ4MYmiVXXMIjQ2SCBJDq1rqHYyESSDlhNE
u1SQH24Pe3+DFCK65n7WYuRdwlQ2vqS/8yIaZ8XK9OdPsAcI5FHtKXE1lMaz9ZEWF+rQrwQwtw2s
5LOsi0JB3Yj4hsup0OCnexUhCcok+ifSABXmoUtbs8S5kpnHe+wX3WjlBwVNTUYeAi29sGOHUg1h
gi9pOQXqvgg7TXo+exi84o/b0Rk+42qcTtd2e1pGVjE/h19fH4zdZe0iAbEj7HKZ/6e5dHhHAXCt
eGHIN1jbc23GRVamXZbsiZQs4LXHRmiYmA+bBhfWfhXnMLqMCnVbSpupGRW8IVKWFbqZzH/04RbB
6cYVNrC6D3I9UYi9BOtjPD4ZvL1pOcFl3F/HKMvnmYawYBlWFY49LmMqx+mexwEnO3PjmZVMLdZF
jQA9mUEHCvshFkbT3PRwMABpaGPSdbnaixlMEenAP+xBxTjI+EWjWW6i7MEavM0ROyQUDPX/5buk
DAZdFil8txLvSk9wUWbLsEHTJvtQbNAe0Zh/kvpgU3dzEjwFZwjO84TjXhggvoC3CrlbsEl2xXi6
ciKZnS5yNiICbg+wb74p2kwe9bEFwxQ8TfkccGwe3U2Hken2YUFqZTpo/pzh1acjGMDDuTvDdfdK
b7iMWo4tGEgC2BBmqkXJSjnFY6x5kPkKeJY1VoAh1pEdfBWEohJLWMufjq8dUqM9f1ZjvIPnOIWi
9edPPthQd108zQYg3whfEpAH0YsQ23PEtepwfOpOrYRLUjHzjdDLDGXZTl3fL9fe2o5aJr9cHdEy
siNDLDaxxI0B5G7h/k/UQafFp91U06cYBXC4Y2wPAirkItNKclhGQ0ywdqM8Sc9l6qbJZK4KLeUT
mY/wwSa9nBIYigi4JLJ9X7v4GUNfMn88XtFNtKuq8ZesP7Yc014/RWDeVkO8HlWEj2iqcxCJPJd7
oUkTC4IGMV9MTRy3kGOU+hSsy1tyX8ILFZGtN00bGE9tiz0jxRO60f2h4enuDP0KtvSKD39itKiz
RWi59DFMRqXSBHvasBYF3PGaIdEBMMPJUDzBmckvN3zqBWklB/jiV+dK6n5/dBXjb6aeDBmVjZGM
c2d3UhO+AAJYJJi8m6r/QDpKichmgw9K9E7yvF9nfQEA3Ehyhf5M8nw+Dq+neBUByAEL4h5ACau4
cpL6qfDm1lHtrXnIQhfAHjE2G6e8NOLQCVIzbo5JOs7UlQj5Om9RZ1p8eiDRsdzFmi4ETwyrbDY7
eMOTt95yYeJl9uwywWbbEy+9Sk16rqxmvhRrnRiNnJbdc9ihmMO9oGM45Q4hoi9p4twrlsFcrE01
RCineRn+Jql78mjB61FOpU+KqbW4KtZnysttFJ9NK6zEFLwSVXuWP5M+3O3knC5Yr6JIIsSNn11E
dw/OpEoJEtNxc2HOh5lbMrjJNNYF1B3lWpeP/8wrMiv5RuXy+uL8FvQunMcxeR8/PTelFyDGj5pB
pfrV6pjxrIpJBSbayYVJWISbdVx8XfxHwYHjT6e3T8mZ3FHjL5k2H1Sy0ICLjOnC1uhiudCPoDNy
tvpip2xlmyp3S6ff8Zt+We6YxXpKCdJT8YkhL4hYekMWzBufeAs0bhdnsR3MZskhHLKkLNmudk+W
uDtehunda38p0Ee9MdgRfMD/PVWTougp5RpC2zksCsLCBjaeTfAgVWDXZFXaMAf4+lGTsNWmv5Od
2SpN7jkRjXRTAVfjfYxvQ1gOdtkOsywVv+PpiEY+ec0ZJDBjxWWZ5E2hOBCnLTrbcwR39oGPjrBd
FNOco1fZ4UwEAR0Qn6aZX3f/N0kYPnoJPDhGSOTJo8fr3lIoUUpW+0vIOU17HI9a54AP4qPL95Kc
w8SBsABbAAIDPAbULflsiVI90nBC0OFhugCOmD1jROGsOK4c0AUykTCM+85H95Oaz8/5V2wxvCEY
n5iqdosxKuhw7UQaD00v7O/cvgjl/PQLRv4Utz60Z74s1eRD/O23OQehmXgEsohYuyBR2XUnSNLU
Ie3CBsWcjpNJDB1kBVOeVJnzWgShMQwIU7NJDaBpkvAImgiBeL3gffLTLt0xQ3QFApiMYUtwFk4C
1uewalGgvfz0ZGOKJTY1tvLi1J8+0zFMQiwEInoFWI8QotwkXLqw48nDX5vELBbAyc0cdQ+R0b+8
3MXSnaG02VZQKkV8VEtiyWWRJMlCC/v9LQTQ54htN9N7HJx5GHtW4DnhEYp2b3Gj853cnKHa8q0b
yjKC+jY6ycE2ghxEAyk79ksJl8IrJEl8cXhhkrNDoFFYjNe54tOBMQ6pFUYPZRsqis1ECVEEc3Rp
xKKNu3sA1PfLbM0Ko/bhicBQeFQmYr84HDCEVZ31UAKTrhAUtb4YCxhrThaVtMxIBNI19QmQYX51
a5wuxeOxhgBZIpRGgnSLZUyQII9f9USgEBHqMCj9rO0jKRV77iy7xMoDcm5y/EheupgHefhCoNkt
GPtAvKu4L4BlGDPE+ZAbwheGxXXJQid/ZHmosTZh1nBipwzoIChbPjwThmbNaUP4fpIS2jYEedoS
abQn+73V9pRh3yk7jlMBYoLOi4gVfgps4v3AcZwOFCDb8+KN14ddLDw270kSqmWYP/lV7vD4Nfwu
FkhVTAZ2LZ3p3i9V3l2DPA53S1p3OXQsCG3M22WMhuw5Ym7ROY1f46XjkCwx5MEqw6VvRUgdjo7z
6Dp5uElDeFThxHaoO2hBhrkeWbOtE2KKw6lZZaTVu4fNlidJJ4z2GW5LkxQrdntjkPBvHZk5Gsdg
sfUGh94j6NMokEZ93D5ihLBOv8a1PF3ZcdvwByYrb5+23JitB5F0Zb9Qg9hkIvnSdwTvoX+jw+XJ
6dJ5dj73jTtAP8AjPOhueX3OhNMoj7lO3IVL4xz8S8astFhL8ElFtqY7gy6TshW7rsJW3atd58D8
cbYJdKfq7LKwVF6gK2chvOmFQo7Add2hciAlxEyhECw2LYVq3LahxafpaQiVUbm7Zj2qKsqfqtJv
HFuhs/BwV5bhfbrx6cYDIENaYhfLk9YarzdMmo8hlmT8MdMFTavPrpqJGTriX026i1wKF1vhf8l3
pRE0kL3BQGxHOIh8+bug3PISW9GimfPMsFSR9y36xxw93gM26x5jDv4t9BvePNkorz/XNow6ofoi
72FDJ6QlLAm/Gu6SkGdc5ITdTQfPirbNIeUXdRr57KO6GN+7lBuXYeUyzofEMERDHzMyb+CQW0MZ
P/spRlPpMCHQbOz4RYgg7PAYMMpx4aEE+ITSwFI3z47CA0ETjq/d1c4erCtYQsoIRRv6LF7TIxXz
s44oF+8jnlsJY9XrWkr8MehihHNi6jh84vCYsmpYrd51uLcHZ5v3dKcdLSrLfSoWWz2F9Eab/Jtj
hDaHlOAe5ptg0YI4s7G7dsdq3KCB2fFxoV3x8gYr4fCkDxFUnWM23DHo8wn6SrJYGAWUOJuph2Ht
K6NwkedDTgesY1gmlxdoPZkW7FGTmIXkdDAluMtEcBMjt3J869JLp8LNmeBOXkEvf0HcLjAZvhPa
GdXA8YG6tLMpOWGlCzSs0WRIupXWJK5SMKzGWLgy945A/02AH4/NOQ2ElMADBwj0p1/7fXRY/uw0
XbrsI5HTEN9hqlD55PD/WEYsfZjZsOJXtj7nz9rrL5Y+L8REOWDnrJ5T4y+2c174ovUQ5RA+zBNq
DREFxD8juxGxniM3uMVJrnz/sxeyJQXVawbn9IQZbx4mMn1d+6zadyXicyObD55PFDSq3e7sRmTD
Dy/hXvu8Xa7LGT0MeUZ0uQvIuG18hqr08FlR3N9s0cR7BtVNZvVw5pKBje9E3IfqUE6e3ZePMS86
IgyTnSpJRAFDxoa12onSIOW/iOq49dXi41zoVJwcwiEzXES5QKjCr6ouJsGmCWSf72TZ03sAXd/H
vWU+3zP/jfSEWm1MCogmTOQgZ/b0+Dqj27VyA+vSnRcFguXgdhdC1KUN7eVMdrXKynPfcrQ9/l0W
diwMQRA5z4EfJwj9RgcNlGgZUMWOp2W0tM2PUp4W/E2vgVVHo5X0UPKyUqTjV9nD6QtZOmbYdDnX
8yZcLuO5+E/03Lh4qzufrBnSNaSif4LYMACUq629bUZ15nHlZCOsLxhSo9MeeiDrO7p+VuuM6bnt
Ygthna0i1bMCbf8/NJ3X0uLWEoWfiCqJIOBWWzmBEPmGIucoJAFP76//KdepY489nhmQduhevQJy
13Lv3m/23ps3oaih7WqO5+cj0MyTWidv4QCH0Bi/3JxX1TafyJfRROQ8diQdV5eSbHzqEjmi3rQ+
dNrU1BlmgsA98KVO3ATXCT5VMxryOByPLY5r2AYm5cdf41XzQkqd+Z+AhuLbiUPZckAPUB+QeaLH
5VA4d8wduemiQ+G44vTseghn6AjvHqDQ9JeFUmRML+ykhZuORqoTcqQ+RIsgVwvpkRwLuKNzJL2d
aYj9nflZt0VnTZsSzB/9/BZoZ64wqjYtlpfkA6hQSGDb4q2A3niavM8BEKcLDOcPB49cScxBr6Dy
47ycS9sl3Y8UvHuzhhIo+5gOpyj/WIDeUDYTmcDbQ8C6WX91E5bfHQuScwuOb8cf0FXnyvcHA5Qj
GJYkke0+PNcHrQJjfVYAcQIx1dTg5r0h+gYXyIKDPsDJMdYHoDGPHz8N3jin4b4SYwGH2OXTr+bs
H6fn+CRgg14NHJ/PsHo0UHRhACK1P1/7QcqZs39RwXLZgvT8L+JDj14z+/gDvIhpo5MwVI9dwb7D
MpkxOjWpPHBxk+Bf0uP/rgp0czj8wKdLtv0zPMchek+zpoGxjofOFlG/1rart7Wl5otgLLcOyE8m
D9v1KdA5aEGpjBPPz/F9KlkSkz0eMN0j0RfYSDxdzORBscBrGX0NPjyZpt9f37y+C0J1yMztK+z+
TFRiYnNZB3ehh4dqw3eWVzpkjw22BogaOxznEXaJV4a8kG+/XthFYcLAxadnhg5+mTR2SY03ittD
FNiz/GDNEuNuJprDcI1sC/fa8Tu5HRXOvh7pC5vkkKbTxAIVMid8AYn5PDaVMb37pR3NSobYzeH6
Wqb7+AhMyHi13bXYx2TznsyC3Lbkh6t+0rw7A+i2qkUXDA7XNnkh/vFs8y85SpCiqkrK4/PD+YTD
p3uN8b8EGbPv++yp/G9hwScucAfWw8PJKbZHEq7iN65xT06bQ4bzmdWKzqf4cbTPeOTZp1920/v3
5NixfgACnFtmA5oJ/5P7jTvgxXsurRr0fZsO9nyz49PsRERGkT1NaX4EuprSmvFfv6P2C0qX2CNS
QOORDAmwI1iLyPEfp/m4aplUF7WMXfcSHAInOlZSDmb+pMbBssHlz4FnyM6kawVSjUXWtaD9wb+j
TfTPVPD1esoRtHD0D9m8X3cDQ/sOb31Don1v7/zrSsbjt1UhAQIpms4xbDFF7tYleSiefpx2xkCQ
9ii+UYqL6xHLIgZfOk7wJJRfYbjIXCPu8ZLNZM7PXs18+TGAQgs3InRvta5ZVCOxJ6M0+vGKEWfb
lyEejRqtT5cznIfNh8Z8AGUzJhdO9TLD0iL568rXbFIMcHvJd5rSaVAQxM/B/A/cZled/Cl3znRK
6wvU/dfniRKOseUJXZgPLMKfS6Q28r2ASbS6erlIcN+8faDYgdY38UgBle51X1xsFBGBPL14XsWy
fua9irbyJY/4u+t8//yKRE6CMQ2QNHQXGMjfjTtAW1KduMHkwAEsXhHzstElV5JD3j+StUL1YgQf
YHdOR64Gk5t1/5FQqsXMH96sHHt8OmWxBv2qRdzdM7mSRyPjE0YRexLj9wBQQ5mNbDtDdmPvO2/V
WLngifwuB1ylLj2Shws3T1caBw9VFIzjMWX3W7BYKqhg9eKicWoTxiA3ywA3Plty791jwRV8nVkC
PPb5h8ISlKHstfBHITOboR3/c8prjJDvavavF+XStXdmcmQhuVC/xJwY5iwanWn9d+RUU0AqnGUW
F/wJgtsN66zWKHi7H/ImRtd18rxiKmKQLGgdsVQ5svFr8ctu45aV7y0IxjZBKx11wI7nPhxdZ6MH
0WiU8G67ZtLpdPu37dnSvAxVZpbjg9jigHwzIIfWi3EFinkTprK7dus+mrJD3cV9iWKOn1t+djgr
Xkw8DgbXq/MzME+osiCr6+q0pb663J2K6xdVV0YbiR8YVLWwOx7ZCd+ktLEDiHJ0+y8rKqyGhEod
DxhUohlcTJPRGZhsAK+/67bfUfPrzKrc67atRoD0D0aCaRtAeX9uMcRhWRUQKpk45BpxO13dk+Nz
V4DqcmRzXGso4ygxvQdkHcSWozNhmP3BVh7++qgi9zud9Nf1zX57dPVy/PaKT9BN7gyEerz3TsAL
vCM4HRzxeXp7WsfSfqp3DFfPAOhgoOHvXJB5g4p8/kmPCsGksIsH+9+Ucdjeu++9OmtvQN48/lrW
QL8HCwvO5b05GXzC6r784nyxaNuDbQ2fb8Vtt98icTi13CbgH19xe4R9tQhrdnuhWJmSBd/G+Cwo
qBEAW4YrrGiDGCfg6fR0pfYE1gbP4lwz5x+6SXB7m7Ors4/f6PPq7P9a238BntJlcdoBSZiHA3uj
kaO6PfhSHfHupMWY13roGrlcx01cQg7AK+VF5SSv4vXqdBmCpEQ6TKed2JpW9iVnW5pgf4L8PMeI
XzmUVNxxY+bEw6Hu+Qht+OQnxQ34CrGj0hS147xpsfj7jIvkq3HKsNnBYO3hzXGwINbsltNiiAh2
RXYoozrwngJQLTrT/5gVOlJsICPOVAoAnEb9Vq+4grx3bmHTxbxZhMQ1vDsgshg3vnFr/XE6abs3
Pu7CEsgOtjvRFlK6c1AeYURcCGcHGpk7vzr0m3cdv84WuuAieKClAvu2YqC0Og+NDr38Kz5xynna
B+kKvvz/mICiMRyTyabvSKm0T01g5TMrs79uxZpDvhBu+Vd/cr2bEVLTwsdOMHrbfQbpTRw2nhVU
uy7Fguricxf1O9Zt1XmYg6M8Hn/BIYEf2e/HSEefOE94OQw5cVN9+QiNL4b9gepuLoIHNdFzKXXR
LXq+0CMAM30ocKkiOSufHJmfhk0jwEDuJKA4s8LchSTDKNIz+7iIuTZlURRNMOtCs0lBxF8G+klR
NBGRbBfgfhSTbeuURDQVmJqMerHGgeFzb1OFTsmUnFKdnbkctC3RXID5lr5wcfp6cg+yo7pUc+M3
k1vNb+V2Z2H/1rcFACfQBt7FF9WYeRrDTor0L46Dqj3rUru3MfhTYSmupuNFwxk3ChphN3w2fEQd
GqIy+s06d/FtW4RXDhxeyNtMaRNRznICdMzigGk0iI7gGDdVTCpMcNqWdI03r6tZ9Ieosp2n0Eca
Bj9+VUpL2AvTGJdfntovdHphgeiXe8jYsRZ6jWh4TynVybtoMt3kHyg9uYhi5tLYD1JDmjgNYv9m
iq0myx8JwoO2SG/12kxF63s1/GHaZjRlIuoMc+QNjEVALoeDt2b+dHUdcWj8zX0Ngj68DlUqmFzv
GCCAYRKoGAji54fDocZIZcj99UOujl8gbINJPm8SgsTXQNxs/iY4VI76rcH6p9nr7adwuPv4I5/q
y4eQsp+9GP12kwh/sb49mz0G4pWz6NmRpHRjeuJS6ouXGcKJFxl3259H6cAkLZjSYbzNSeH0t8Ni
XuLiRfFPToNm8JYdPgP9ySjf1nTbrzetbc0uThihnnjMLPYXn+twYELZkOZmb59u5vCcXhDA0N/A
emNwmTeg5gYLyGjJoXAeIYvx7Pk9LmhU+HRu06nM2egL5pyJMmSmVTWHVCVoyUIOlpIauwzbTEk6
NbdL88MXp7CARc68vas6O1QPtfWVrKpqeUzixxq09vPyjO4ELwg9e6wl8lEvpPV3mvEGn5XNc3Je
WCneTOqB0dW5MLMq3J1skHpjAE6Y1aVp/MyBEAmEWlg3amaAI34CyJVatq2wUfCqyZc+8zPiFmYF
d4f4JKTAYtgy0e1XboUjgLRS7vD+MXnEeJlMYI35Mt0cQn9nsxXg9vzXgAek5nXM1TM59aEzCMvj
A5/hF5YT+vINgYgv7yLX3wJ3YmIjXJ8WgNS+iRD1uIghODo3oduLeMbSMa2lkCE5UFqhD4sHDwQ+
wGBwWR3dT+ifafEo2lImhF+rDjcYUsA1YLjCf3MgSEw0je8hEZMJDggpBW2twMfWuLoa9/zCNrpJ
g1OA1LF7WD369P0a2caN6FO3rroPRK958675FuaIuFRYueZWFN4x4HcPDtQgxOuaKgwXQ3u+GFOP
PmsEYs/JJqmxMNphc0vhnL41K+fJkENKwSVf4hzwnFiK/EuJ1Hj1H8OXX2l+SWVC9wDhAbMVLAO4
6ZppN6dw/eBsRrgl0MREw/Evw8Dc+k5p0LB3DpZ1a7RYZcUbjDaoM9Qy66X6i0+UyumNBNYh+wm3
rfD1MXdFmC4UE1tRh4FdfBxApEzWQhdXs7JltQE97qsFFaAOdwCv5Y9hLsnDHU66cWVBN8ZSAAun
PRYX5mkuouYW9dsR4ymBd0sQBti5jGQPNgZhpo7HQYNFXFnYakdBl3C7ZgQOiV0ClR1sSNPgs0FX
U3dQtVIdp+UcbJTVSObWK9ZHQYP/Bv25HfBwAowqSiiKZVw9YKaDniCmvMK9eFh4ioPSu5WudiVJ
rGx9C1f1Y4aosms9RtljDtQiCqJ3nD3ARvWal3KwY0uCjYwXvJcj3BdoUZrmFW+p35N0PfRYVa+N
e0lh5S2/+WAIcPoIReKNefvXfDXRbFIVP1r96x2cF6uly973MGAiNWtzGF3Uh+/FItycDE9/MuY2
6wzDuJajdm7fW05HBuAdjTKmsE/D9mFZRt0Go3V6yy47yq5lb+uJAXlwXS5SJpkX50Nn+oW2TzkI
Gnh62797r5NWunuLSlYQN4NBe0VwFu7I5Jq1dKuLtQFDewwKkaJho202SdtsbWrZlDkORu6R/nUK
CCmP3PvgsFphb3/9qrLmnotts3CAACPj4RZhA0fvVb7a98DPPRwuLrYBHHB1vg371AlbR/XYm6Or
0937r0uY7UAtC4SalICcy0KTvnuLL7eO2R49W0q/eMz4rFbFI1+EL1Kkls2DtXyZJxgn29fHBrVP
SSSYYQdjjnhrC/Pw4y+6fbWCAzb+lvFj+/I+FkhBzTJN2rlznp28+sKpR5rhX15RXc6zqqZy3PB1
8zYnzIJE9TM6/NE7vbKKmVQBhQGMfmG4hC3+Dv1rCYIGw3BMty+IXpdZ1hWjJbes3BLXAWKHMSbW
7O83fhHsJ9lvdvepbPv0VBO8Rr6dXuvpAKC8/xKgDsowm12zrlt2frBnQlyf3X42wRaUNNepi2tP
RacxMXRzAv7Dg1ARrpSYSuq7uqNjBX8+mUrcoNe5xDguwnJu59HSLtN3UvQhnJknwsEeMSk7fDnm
DMfJhsnmJSU9DOhwYd91mzk/MzKPmadXup630f3pzQctJEiMX5DeJ5Z3Sk8xiGIlY6Ek+TqgjQaz
TQgG25taNF0v268x7rTt7BMHI3kPLAJW/EbfbLwngqO+x/AME57xZ/b0CoYrvNjuOMiwGWltBNnM
ZE4SRUBCkUBHy5EBFO/s2CvMFTy+CpD9BYBd5hNmWnPCvZV9mPLwD0Ke+ukmrDlaN81Mrn3iP00N
YF9MXBLGWBI3p4q+F6TaSe1U8+cko4xdrzKtrgThL7w0kzlhP8Dgg01sc5I0oTvLI+dACl6GGZQu
Tlw7OzDCIMFSqqFqXzN53pwAg1F29BVVZpY+Cydl0HPCT3Z03Yx2X40joDXL3srLDm76UDtPn3WP
Mjm09j1MiZ5eyxoFuKZdLZU8lsvkRf1j4AGMnRwRyt/CpNx2zzG6hjEQ4Btpi9To1rrPTQj/WbNG
EKAzjnla6tmovUxoOc37GmlxJHLps3+FdapGAU+aYf5SURDPbnxg/p6ogOXClxHFbt5jTKQ5k2pG
aaUeT5XkfhAYnmXlQNaplyVQoojPdWSsqO6rFMOX2WXcxsYirPOyT3EaVMODyXisgIDCA1Rfy57c
QpuTuSNGhCkUAqhPAudYTCKwvMDLbJaeswBzLoYwaQYl2YNyU0NeZYb4rN8ZYV32IAkU14wF18yj
vpa7hvAxmERR0DDMUSDGTkJHKsbAZ+NxClL+csnHMxTrN1CR7nJBxaPZaYCtXtIe81uR/aUeLuNF
7gaYnFKRWdwn2Qeu9tOPSpycdjy/RU+sQvTxkYxCNSsimyHi1cmwGy+GLxSGHmPEtFrtcn5pF8qm
q5F9AKwuxUDLtHa3ESUUp8hOBjQvFXpMoGT75PxOdye5/dSMHRSM7r2mx3xOBVysQWJXDnYqEnWd
KLbfdbLhQTzcu4V35MW/Ndyvb0hCyzMLRrlP4mhCrEZa0EsoNWu7HcwzD8QUOQ8Tn0iWfa3fZtan
tPADzsAPEGaldBw7L2Bpv5cS8Vptvlx9hupwbGrWcU3WYYwFI9uYu1oyOgFGwhuCL8ajzLrZhC4W
Ko4Z5V3TTZIRfwY3vf2LR1zV9IwLBGqcrnvc25keZ4c0GwW474o/zMdlQ7zsW6qF+J04BH3Oc0bU
ATxshmczxrl2i/YS+MLiWKhx9V6CJiiyoMQdNWM7zl5L3FfNM+gsRzcJiEGFCPQkQgnISngQeUEn
VE/8Nds3EhNkLOI9dcUEsMYD4Ps45Za56ciYcPcOSGHgX9o4KDp8gGvXCfSmyZM5wYA0l9gwgU3r
7mvclT8Yr2lO3I+LZS6v/F4wq+DN87sSj5u7j6B9l5TS5ZJyxGbMbV6WbxuXjFkkTjPilcmkVM66
66oBB2eSYWlJufByL+noF7OKWofgYOPMWyPN8abulAxntbv3GM/jV26y7wJZ3SmWOp6WdCmbzMc3
4ZoHEiFnnau769VgPO4enJMssKT95SBm1+fhZj+B0/Bx4nlDMD5SgoYXki5ctCcdCHj2CcCloRpP
jv0LHa2eMaICKthfrSdhCeOfA2L7s+cAidVgVYz8EuIkQVMDmdc5q9KfY88L3mHf2UqfdfjL3jMd
PVqLfXB5eUXTKZ3Hy5t+ejheULtpnCOUWWyNaoIG4rnSZ3r/yOVF120XHY5jefdC0+isPK/NhLSj
CtWAzQZ35uCDoTfxch02Dn390H8c3etBNedfPN8ODJaq6N22bxVUjIB0AIlFIVyDQ2AESYffNkrv
NllHLFi/nQEue+Nw7zyaMjazspGy4U051+nEDqj+9uYGF6Mso1xaBh2hqDBOa2Og/1nDM5PPmH22
mJ98iQ/h2O6HFb8NJx8O1QhQMGXx1MzW1nhvL0xuFs4P5f0dN6WltS3AILllvSTprG2ldpacetNa
z9KCMBzvAo4s3rrcke7BhR/CpyFoCaIur3q2o0n78ucR/KzgfuIuwhkMZHNJEqqOVKVnGGrpflKo
48KuG1bFB9+cdU6UcVeI+1A2UvxLJU37Y3LSVo4u1XLxsJqTVhNHE+dOEGrTJyORcQn7JwsIKEn4
/HjP23ehDcNwaJu/k5lPNtlrDyEGJg9d6GK7OUkc1GyX3r3bmrrpyEC72Av1kg16t+zWLoFa8I4p
PDbftgkbccftkWqlBe/B3kAf4jR5s81O9m7XwquUTmMGiReHG2S3Sru6r8OgJBP75Tzo+tATIPKK
KH3nml2n43y6/oLEoomMlIVn88Ob+L7Uae6ebcYSj0L96tGdhmPduVgtWEQvOjL0GTpN4Zu5okNE
WGJoQdWZ4C5sw6Q6RU1iOlctCr/Op9fCApoBD4gdx9N0TPois5rXlIBumiTO3JfSl1yIasMvwhaT
PxHcKM6De3iIIVRz0JGftO/x4ElQrdu/j3p8zLbBGf16cszZwrnMDmFyLGmB7r7W8ZODN+IkfeCV
q+DKwjPWSRSIOdIzlm6NXpzkH3DQqYgOHPAWIH3Yow4LBIoDDspnag3cmBeDpm5XISu9Q4ENem14
EuV7SI8cOrI9Gv0xHX9qUUktD17ximf0/txcZA5zznMNfLnpbsqrS8dX7qRMsGEQYRZNwDdVxWwi
g9PXBKJxQknHQRuzqhLbWI8gVsAyeacBjkmVCYGxEn4idDpPjWrwq/gxu6Yx8qjzGIXX2aeppwIs
5QsUS/QLv4fJyth57dI+zG8cI58RVnShTodMLBpO153pYXDCAu8T4GcllEY5NeRAwhSfXnbMn4TX
DgVrG/oPnK5lm4rqu6aYVd7OSptwGtnUWWubXTnfg5Pu23d/9nqZk47J1oJGlGW7TajhPRJ6gUdT
/VJQ/p6wA6l3sPdLNIsxAPcZWId5WM7OuCOVLrwdSWCmzppNWvPoi7fynssEZ7kbeKPUeo+9s6yD
NO5GGYZpu7o5mnHh2dwZL4gqfJYik9K/5VL8rY9MmaOotAkKTmqp3Ugn70C857tWnxHHRLtTOrC2
ScC4KmoD6k4bTooNTf/Tu9vNr3dGLmqOGXdAEN5jej6/uTurFllQV+9jiF0FR+czIwBAfYf0QaNb
yk3F+vBajElCXTgxXebSoEBMFTn0pz1SYpjrVeNDv3eaQiwMO+iwhGDrtBlGTbE4H5M8CfY/vtE+
nQTtHd9pP7yLvbz8zMtRsbqFu7VYqHop+XBMS63mALoUhL9uyKRIoBEgZAbqQPgVp88fFT3fs4DS
RqUoOoFDX049tab5uNB8IG8DviHXzcetUyV8EhhgZHxBU3Wg33Br6kxgp7kt3WctAhjJqDFfJu1A
e+alafUddPBLD51z0DOUw4SWL8QVh4/uKdab1qFpdgZsZpop2HeJBCoHNCMVv5thY4oMElsLhdS3
d4ScVZF/xLZ1d1z8/EYMG1U1hiCPkRT0kY/VgiFZ8ZR2LJXXPIBdpsZTlI8tZ+/xn/mMeq9JZVBZ
Micl/bLatTlaQI0nLTYoq9ajPTuxb3Ysl1tMchyXAkwzhpd2Gf1KiB6CQsXhDgf+wKB8M5uTvMfy
guHG+7nCJWHwMr9smCYfcNEjQGG5um24ZnmS/wAnY1SDA1xN0re4xAEAUql1rXwlTdiGLHv+dBYZ
MeY16NlQ7Rt0RXb+dPl8PPQLPSlANs8H7U5J4grvgLg7luASiUCp8yJFVuP0SgjWaBpEPG3YKfDJ
ETjmsn0wVnB2Y6onE8lDlyqmxfhwQj4VxT/mOTIp5sR4ozECW3rYOQ9F2q8dzTuXrtDWuTohNddc
+XCXSF+LGywfnPmdCz8rudeRk3bYFH90ws24xB8ynOpkeGgLBYRFhZBloE1fS4x0MyHI1c3k3OTU
orQExlkuW7sLEefs6IQaFJYiOgeA/+IPqFukfM+L1H/S8Ib1FXiDY9yRRVQ8pz9yq8y6QXU5YcZ3
LDURhxKsSAu0baNzUkW4u/bYJXRCFk2w9bDCTgwUQ3rAxypL89I/FAFJkbCnN3toDBf/O+6yWyg2
FNRoiLwgLNfJe8YLXZO8h5fu7oE1PVXfUqNzK2M6FY+xRfxCNNF5O4SVMMcyRumm8o49Cg7whLb6
xdVbHRt2ewu3EjS2crqG0kHGCZlWrzmYgMLDN2AQ8bLApdz44TTCJ2xlhm6HPvI/m3BECI+0gnIQ
CIXtwBU0gvm0IISLb5adLfxtKn7Ha4+1vPkOpggG6yf/jPLNv4COsSKPlJoVJd95VSMk/g7GQNWs
ecFe4b1AvhWJHyqysUai6z1CoMK+bwN7M0T9sePPq0ztRnjO+W6NBVbI1LIOdBbUmCyOf0ERlU2n
8VAc/Mrr2DXwfEhUFc7nUKZezj6pFCQpj7Y+AHf6LKGlbEZ75s0mIgBAM4ZcMHwW6UfoHbJaq2UD
CQeGFe4bVivirGPIWbZwqd0ZP8JF3kD47CgQfIjoGaQede+PpHmk3vcwZOWcBYP77S2oQ+xQB6IS
mQs91OMn/wa6Xt9R+8T5OA7p1tFzkU+RTqdnMXvF5vTnvZ1KXRZgDR9KB7+4hkeGVzx7CgQotXtr
TPs6XbDvNKw7gQa1h7qOrWlrSHHebVE1yqu5hwgJ0M94+l8T/Vf/7jgDn5MNhviUum4+s+0lABxX
fOGpo185r/FskXFZ2eAnADpnbiOPo+PvMYkiQtvFuuSeEVBOG2OO2RtvivGjk5EeQpsFHW1b5ibN
b1ehQmB1pHy8lglDpJvxA3xRVsaZfyEV8OGqMEIgTA4kFlatkZDi0weP1ELYxE7TozCLg0vHSlpj
+rlWcKB46Xh29L3IUqEmpbD6a7ml0Dv5X7U3ODRlYErtuoM/ynrnrOCCujTludV8ZYQG4Jd49T1g
SNqtvn7iSDxJnU2kSc1pvga84KnYkxOFi6sRAii+6bQ1/drON0GUirS1VTr5SLgWxUCUsmMCWQ8x
AFF27FXebnNdbbosKrXJGcnQ94mRL0Mk0dghKBTbY59JpgbFDnoWGxE+WDy3hBdruDHaeSK0PmaL
rbY9ETw3FJaPdIvTcb1EuqnvuU/DFAvHQIs8Tk0jYUdG/Gq5peDoEDs7rTW9EvSpH4u4AC4RKg/Y
IfgFP7jeagSYUAAsEMG4J0WeCdoYLnt+oU/pDBwLMQSXIweOg9Bze/Mz9Zi8ROoo6n3UX38VypPW
4uUQGcoJT8oGaQOMWQc8FPgNTEX2dCIyoRzmjGxezI6EV0MPFR4iwmRfyhgxa5lCUpQBCSuJcvEB
gH2KzvekAc3YaDkQteTU4NVcmKXfuEp9fPqZ/a5EZNldqA78wlr7T86G+WhPu1m1STF/t/xiC9OM
jKEjg6bHImzb+Dq+Ay0PntbbXP8xWKEcniwGSz+ID7UBkyYYqXgRYAf1sA2rT7rRwOencdSr8c8L
x81Bdl9EvGBl1e+/wm3LnnzXfXLy1GXVVfyAZKwjtouTrWj3zwpj56DNYPFJ5FEkveF1liSuDaF2
1UrWC8eOKMAxuYuVjWki0o7Bcc5fH5Ntv1Rm1JxGfBJNN1kv9O8G49mDo08Gg/46cgMbT+eE0ai7
b5rNlmp/rRyhbyeCMIKYiEcKBZO5MdShzdGAiQfRNn5rJrmDuo3NQdMfHDKh0D5ThD2l+ebPYAK7
r7x6zWx1nFri9yqX6XNp9vc1RrRQWrYMn90F4XkDUbiRMdn7I0MakTw5oowsRs2Ic4m8ydwoan3x
IeNZb+9NXMDOo1bXMmZduyKRljFzSbOnr/bB0e5QFpFOo+CwvHnwM5lx3+HWXIMyg+yABTljV397
rdR2wKISigGzadQ3qGiZfk4AF4cLeJkV2EYK5/RcejVbZyxiHaMX6AB63gG/d3tv5s85VOOJ32tY
PQYzNKHtNcfnFAIpRIpJO173BwPkAW1vxRff5uiM/eGq9+a4LsaMcD/wM+C0y+f5G/E6sHp4vn1I
YVXyKonnJq5ZlQSmsqbj84gcYt3ZwrYWapgYS3Y6jD5/4c/rkGZk+d9T2LgzUIbWIwP+522AvpXv
adBBg9U0efZaxqWoVIe14sL9vHkRjjURMzFzQm/ReOGVe8VT8wEnlFU9qjNq/0zaokH7TAZr9+hP
mhZ5ODzyRW7V+9su9RR75++DDDt+e9DmtfL2TY7H1G3ygz4Y0ZCxfYMLGsG2dWCSQkt2tx4TstKw
RUMZ7py3NfUIu0tkgRz0pmjyIaR88B0YDqkHUalDyRle2XvbJmUitpPrFq0z9GR7Utv2j66LlJ85
Lyb1eHnbrz/6xvbE4bpXDPibe28ILxTmnEgqkfkvdoi/hLksdNkaOmqwLF6oe3lAbuq2zQFUWevG
IT55o56CGgPIhfCIRgHmBcdTSX6hg8cAitD07jKsZ73yy6/KX9VMp7uez4U/20W66LItf+oztqM+
Ppp1fwuPhAWn06Bf1jl6zguUCUck3RynMH1pnpHoH6gUGGIbfgUseuLlnzqwdVmDfitZ8BNak9OU
+TBFM96QxCX2ho2w+CMvMFemX1iI1l5EdkafD/Xje/oDsstsl8NzuDd5SzyMHlTO++5q0t9gBg2+
wc5n8mFxDsLYx8aptO/qut1L88Uy7iHmIxzKXjlwPYZklosqo3LJxMawYWtUASWebLEjUWZP1jU/
k7sVv62Z86SvRLuTX9CipixutCTv6JV77whuppsn9SMzdbqxA2QgbjV2333PLoR7vBi2bSwYhvDb
9iSLwmdcsr/YqryOEJNNixry7c95FITCbuE3g50TDBrxq+BVfPznoO2gwxRYRNjB7xDxAfYVPCMI
vPPv8vz3vdA8wBNOIUOmSLOg/7JdOpZvEABawia1/JxYSrY3BNunDd2UsqXlxD+rGGDw5zg/cm2A
nQ7rg+ITPlo2ld1ufl9Snbmf6e1H0XsoRbBI5x3GU56NWSSP/itigkuYX4JMWi06an5jPdHtHdsh
ROPG3jXqaRe+FOwC4SrtP8hk6qSccjGxst1jeslOVuF2Q+EgU0rGUwZhEMUEC5ZqqrljnksWZtt6
EELUtuTqltR5qhBGJa2e/K1Y4hRxHheYKsRPvsTNppKcC0miMRlKQMafIBgT+uVnevHPY1pKqHsL
aGq3CEbb8Wsz8vjurkn7YGsQriF+cByb4XP84SdOQzwM4LsaFTp7VDl/TSgU5x8x9G1oFUfYyzei
oc1FXfBoHRascIHvUu2DEZNcXd2g8kh05I5h+91mue9h9gzy5aWfL4lF4zczeJwdjOru7ukmZA6/
8+VtG+N5sayZzSW0D/HgaF7otJcxAmNcSbw5o3IYGacZRTiyxQuf8x708IbgE4mMhLcOoxZe85RC
QpxNxc1mGl/6yI14rQ0Hzgd6TAj4vRVNDa4LcHQmXGhijSLJJv/exBrFH0Jyp3AhJOMJUVNV38Qy
5N1vQN+jcYAmhWVHjyewX+KtP4MVlJzHbbOW2+hCeaLmavUTrghLfsChSg64D2f0mPZu2FzxpEzt
oGjxpr1LiaA8V5/VCQMXW5QHEA1/DNr+KjHOjG1nY8o2iil7pk8DpTk2/kJyRIQLoQPN/PGgsC7Q
uMT5tMOBITcrP2DbUrA1RMHJMHw6rVF2vyw0VWiTRlD8Z5TNmB+eAJpBnQUdBN27UVym9Crd9RSJ
JiKlWt/bPAB/IB50EfQSxuyJJUGXu4A6ATMuURT48ji/7AQ2EhR9JNEbLm93iDTDQayEKbHlcLQe
hSQIUMVaqQfC4qeSQV4OhHsnic6idi0YWrSxh7CmB+LtaA0vCjNQ0i/QSoiT9HC4iqdjvXJbQ+Ac
keZS63KwA+sSjaEjkYcG+AZlSjcFLdITPCVE1JahgBZVo+bCu4E2KJjDlGoXgSyopU3zbLZo2j1P
aaYCR2s07BsraNNJLKmK664ogtprlnkH2qvsRxTNsst4Ej6aHuxmhk27VfIKviP+gRwf3hx3Senx
FZHI8BKlPhGkW3oT0B2I2lL8Aiowxt79AWY6RjWsgJxSVvmDY+APHhpPGcMPVuP4tYbK0MW8Jgdg
eXycGlc+7xNMhdbpHVXtcN4r3P3cpyiDsgv0BrlcPJaRyk9xBhD1ylMcti2xARshenMaQJ6RnaVU
2yH7g56WtBYeU50bc/qmRGdMwH/FSjxdnWuXVYvI33iAWAucVfyUADgAZnJs9V79IQYHscQ45D82
MijPx2fdtqHmizyGXQNljg/HUv4LM+FJ/vjVTzu1ZDZ/dIBG0qf9p/wmM9aCSooLDfLMg/pwpF3W
N/beLUPDhoNkAlhCUz6kvxAdELzRK4Ut1L6eqNpYc6CYoeXVQYWgg6TjP/ff52gImNFz4n0i+mMS
G+IUYGuVejcYCcLVfIbAbzGfjNVKVM5J1qdc05Rr3hAblu461rmibWPoDqDxUx52EYZyzMT0v6cm
43P30sT45zDPNm1yJhmcAL88yPmows23HMPbS4GjoTcQ/iEb7gnWmI6bMWqOKTfIEdBhGgrvlxeH
lLoiUnKwsuKTPx7LVJH2TYUhL5SPCd5gTDRhEjBrAmyyR69BQIrH7oTAkym3tZFVxTUr3GuE/NP5
J5pjMcIXFJ8N/jUZ7+nDvw3Z3rzD/WCeD5rqKtoufHj66z4o+gT/o0HvpcP4LQYsKtJWuFQdRjJX
jEqeHFNC7xwM3oj7WPR+3ER66A+RJuCzIaOmdnRwAQT5uOxSBrYCHb2dwmDxYvp0XcKo5MBEcYCN
HiHZ/rDLLT8vmKMfuVHKnBXMCqLcgFeEK5DFgfqoIYHnpEGb/JRLRI8Q8TW/JjkU459FDVW/sP56
dDQcQpTA5Ir1jAoPqQ9N3DE1+ueR3+8MaaWgnX6C6wlGhnawEjAD9SK3Jz/YemAnD0D+pR2tT/+R
dGZLqmJREP0iImTWV2YQBWetF0ItC1ERBCf4+l7n9kt39O26lsBhD7kzcx9Sawd9be+69D+6m9LF
AePv/2GH+x00DbFT2oZt7Rc25SQYVsgdYJlaeF2xRTowaevulgGflz1UzsYFwBBzNCBcn61AMT3f
d0Mc6QTX9j2ksbl4pV8/aQXwhnpS2t/Xb7pJdQLz0VuyBCTB3s+HSmsk1ywxr8H+DFnDUpb0swZE
bg6rGKUJD8AJDUWACzw9JPV5GLazcPkNNMokHpg8R50JJaOdJB33a5mF1Op4sFMUB8Pl8cjN6cBX
Ir4oRBU3Vr6e8F2swhj+HOMyFnqBv7mmz7TiSxTdMT1tQHwE3rgYHBjKxsxvN+pMo/nyQxjD4fEk
95bPH9sRJCUrbkpYodd6Us6WqBAsXuj+CYW4tNPPC3svTBOqB3GUnMJVWakohPGpwkf6DG8wlv/i
Yw5nwxW7f4iVJ/9pndfikusA4dx4TmhOQlbAz0/lRGh2GISTMlEacpZUgVkL2zS2FHCChZnaIQ84
4hfhKTbB0GBkkWqpPktuEUSMO40no0aiMULwZBleDvKUzD6axZYvmqK3paJyLRExEopEMOJHx8zz
IOaTrpHenCEb0yeSMy61s8SoJDx5XtsCKS6RtobaUqJtklg1dlh+x0Q0fX5KU3VSu5s5bia0cuMQ
f6MH2yhMmypZfHXYx2eRhEa0Q645zZa5QA/sQeO+Ozu1OELh4Tr2+AlIya2nzgjKd5ryWrDT3mt4
SMgAbigOM+6AsFob7n+Gf7KDP5HO9CYXckXxm662PAIwKeJNSDEShmEWnKD4zruU5/l6crxtGDJd
ZZ1H9hQ+N83/HAEShYEQBeLeEYaCApfqrqki9KmacLeHkhaxqHoh3kNObvZbXvwnTmbHdPdyOPfn
DdecW4ezvaSiF5zkirvIlrBnlOLIZMJbE95dADTgG6Xd7bj1N0v2U2mdxmXIO2q3W+kn3nXO9BIY
nlgJBdfkA9NDkidfGCI7li3b9Zp7MWUdk+pGjyUjuDMnWix1RZvL1j0XNwq2d0+bSF7ZRcsI4R/0
89lCtqpCNoRpMRe+5cWYTwXNRWzJ+u73ee8pnspnwCMhyUZ9xTSLtUVlOr1jCqDbe6ho2Zjp5EXx
ofqe7diAFWI9S7c9luDCqnv9jHXVj782W2Qf4n9rrHe9jugGEXN8/zYbtKUjt8iD5z0A2tK7Obvi
4Z6cBN3dZOOA02+Iqg+f0Tj2rhob7umj1MyWYcWvWulP9H206h1rpjWH7ZdkUzGqo6hFfr7FQ87R
xwlr5wYi1OJfRv8fCtOeJf+Zj287RNxRidogkWh2Jsv8hzPOi9eOrAvU3Kt1LFYaw2ZLAZheSTxL
1qjztwWU+Jq9Q8pTIzJMdj8Koyb1QI7He0nInKnd2W7xg1NVU6M0AFMQOOnQJzMknvFvlw6IwIHE
BQ7IeEyxGKfQtpj0xjXePDaVqpBtHjr8OkSllt5DOqWzXew1v9HcW3yJM7iH+K4gtRRc3Uto/JRI
WwekNe4AMZIygqIrW60psGoQrhwLBI/adSIy0OGgcpeEsElP+AKCOoYv15MdMwjOW6pAYIcXkxSc
7Wj58OWzzksSXnbC12aAWw7xJwp5Z+fhATcuFiIV3v3wD6vJV7ywAYKN54ZojaRFxKPEWB+W1WT5
mh1wU4Qb8ZoTuoAq2UUS+aHlPaKEepPllZ3nHlOiv/2igOEniAhInRA7XVGA8BMwCXbNuCFaZQ6S
CDvlgMkdJxTIh1GFAEVvchQb0IIajz0nUzRi8GrYGQeo8d7gPIl5OBOzjDeRs8VNaN32Azdj6IPh
f52MIZz9ht5/dt8oBYXFPvGSWhGXRzEDat3v8emMYMDPdKe8TmAg6073XEF8YOaK1w2mkOri4X6h
LMsx/3x62SXK4UMturdzNZcvlvUIFgyTuH4OSXvVXWwFgg2MDtZYsOAJ0fYnwswHTg5Ee7RTusok
BoU8s07+DBT+HFLufHlqYtlGNf690ztMJlQ/A3cL6emNMySPtgHwsfDeYcuicoU8Q59lWh7Atksx
9UIrJqx9hJPdQ7TDdGLKmnH6ITRb3giBC83DCXPgHyz8ha4Kdnm0RMqjrZMDQlbr9vsPZ2CqVrqZ
2Gz3QkPaus/jZEvHBlFlO5nU6TndTtTE+QG3sDn83sM+cLppnycV3CeVPPbao0W/3e3DyJLb8B+F
cSLcibjUitLy999AXtAGo2drrdhlD50NsM6OmPkJp4wPlteW2F7DQmzMV+a5HS0uP4toek2hh0R/
wS/l8StYj6A0eHwgPFx8CWbD6ZhS/XlEPUHn7b3YRwpTEpd5SnjB0mzhkNDU72a/b+47ZDHmdnq4
nrxDURWK0WHGayVZ4788ma1ZTYzumKK7oxycOOP8zCeeZcdAspyUJa0s/p/cxAPwCawkO/HnuG8I
mV/4o7jeUsDEjKRwraWFZqjSfUSpI5C4DOvokIdDXPkgeCGtTSC78XpSpmmkPnHgQUWJk8Q+YTkp
+hQCgIhRoZWyQgNq7yWg+iKdPWa4cs5e/sWZQ7Hw+L8gtit+QdLHr1lyjYCMcTZdDqPMf4ElAcKE
OJuDprt4p8xPg2QespSP1J0aoa8p9on0TEMCDgYPT4RBrOXwA4fuh/8uC5B9tvW8LdfHw4Dyico7
wYBBaLwFqwBBOasGpQWDngSki9ozReXKDwM8drTf4AM1U0/GJoLxLrxtALyssDgJC8FsjZPsV1y7
pyKIpefsmSMnLYepIBo52R+EkOLmDiYAo51BLC2Q2dlYKRroFfiwf3TgPX2KGAVBjuSR2hT48VY9
iuVJyVJghwnAkbdm6QKLXX3EgZ85TYGYYPGUsxVtlidiOHJxnp1Xp8kP9HrCKYLY5Op6WZgBtaCt
mQPmvU0S/fwmyPcpV9psROJpKRmzNQ9A+zASKf3CxVhuND5ohujP8Wy6yw4AAfdUrPsAO1Hs1xRe
i7Ad5Q+3otttDWfbCOQNIG1yAYxp8F0euKpzd/TN4fB9A00hrL9x3yVLlN4ndZ6mLLKprM3TAmQN
myQEZH8Dym8Iv4bje97ANcX4LpQPHCu64JffnWiFsRQhwYIIZSEDP6WmUvTnWUwR+gYz1acWHyV0
U/iMuboLqB74ZonhaitqeuGlafxSuovfxMndgtEjXUvjoeV/Z6qP2O7Ij+mYdwoAdhizPPvJcSDP
4Y8iBGsSKR60u/1YxchiYCWCeRgC0vOe7BKi1z1JPPBIMUeu9gKVArKJEMCJ8DU/ncsQ9ijRLON5
0K/8EHO2zvDHtGqGKAnIlvgguods+UHRGcXxdalT2wytTRZohRP7sNT97henjbcFXAQqYeApyrlA
GqjyRvvoIeBgOGJcND8VL8ZFpc3Q4t8oAn9ZWkVtfShIb2RAH2veecnEjfJvcuJNYbJG+ccGhyHv
PYUr8ZJZS2b91FgBcOAwNJ6f7hvmVjRHpHD1f0I7ZEnrKfGGMGkUFsR407xm4WhAO8rogyu6eG9+
B4Mh3S1iJdlorUtO5BSQD2koF03jt/Qo0T3pxGYRrMB4U/Yj3A/RzXGH6LNeor0WwMhENAQd0d/r
safjrvJJm40a0bf8m11ixU//VfjWPPlRPUquWnbp+Yh8iScll7PjjN+Q6QYAbTsYHmuwMZA5mcrk
u0AsuxH9QcxWxH+kKBe1bUWenvv+rrbcpy0MA2jPAYbmc9+12thKTwocljSfiGNwtn+EuPazTw64
+hJzF9jZ236s+6LDKDsmcMzkNmypBkHZKrMSoCQ5hHNjZ6R3egMeB8drmRwmVAEiCPRYM4v6hf0G
VgW7HUsac/kLEAk2/fNMeUzDHZ82p1p8WyehySY+jQAP181O9IGc1YLf//2LLUxcsAGZeEjBBdg0
OYiClFnPaZii3+SMzxmQvPyXD/rN60B75PMKXADQReN1kn1wAvom3fWfY/omMOOfq0HRwiPB4WYe
Zt5mU4bsxFXpJHiLhHlt3tnLUuRujts5/QErZrTGqAsjT5QcAM2a7b1WyJT5FBhXz7AI7oXzjeno
mAPx2r/4mpQHoud88oaMWtdorC3avwcVxiiYwc8Ed7Tk5H0kBvr4EXkYjMEqKhJhyTYeLVrSKrtk
WbSZB5qt7F9T3GwBQAMHZuECnQ5cBTFIIZ6NIduIWwNQPlIItSy85tkMmXm6r4+VEpzEUk16ooLe
DHPmr/0W+82Yt3LEaBndnYu7vDuNyTaeEZ5OCOp504DURHoT86HX0K2HzCvFYyOnTcS4sDpWW4IJ
7b2YpVH0lC4oZG8ziRAJ29iFeawtOEAQCp8k1xsbeYEnRDssVKCsSsuYVhPUTm/ABkcG0TxkYpBV
2Vr7oyheO1k+Rm53O+rj1lads1029o0YGP6j15U2s5h8VgTXQA0eE2n6DC73wKTMLSeybMuHhiUi
hp2/k0pDihDfk6FjYuLwHRezSh1Xhn1Z5MZ0yL+Psid4DWf/6Rn+NfgQbU17U/O8y1UZ9aG2/kzk
Aq7dokDfLhVeC5VxX86rveg9SLH3VMWfnNyIYUkRiGbVpHMjOLsSNcmVNhgZcIpKeFP6j1Xf+HdP
cTP/jcof5a9z95hAan/Ao3iDF5Mz84gmhCxDsn6wTUuxlQjX0Gg4LWjxehiylYtV71iNm8X3bFUd
VgICPBIRfugYMdiPW0QiVcAsCa6+Fn7HN6jixByDSSvebKpTRcvSvx3yH4wbmHzgRGki9MZBCcLq
bS75+sys7fv+Nj5nTiOvqGJexDuiqS37OcMyGMocBplL/bnOhjAhGl4aMdGFpTCaXn1dSA0gqXyB
amsAuyLCPiOmyUBH0tuNqzlX36AyhH2Rzb9VdIWOkgzhZ56Diu5+aH0Hljl9C+d9oUFm13lCD9c1
LMa6wW5QGUIpN+ebDKHJtYlcY1/KzyZXLpLycSd7XSSNr5SODBKsftkW0dXA1HJajCmd9bHiVthn
jhLMM6e99xACTgOHKFHfiTCOmV1nfbrABMLhOdPBTAYuY6nx0P8wN6gFdQ7eddhvqznl5b1e1uEh
1K/cYcX+uLfHpKimg85VO0+TXJzdWnyKCCwF8OCpWbwDYg2FqxCPUtR5TOTbn2GohZ8USKujbqWa
pDNdnyVC/2icfSzjG2k7JVQSg/tkjluIK/r8csAYlKwF/gn/s8itETp045c1Rv5wUbunJkEsMHLU
ae4eegB91r4grfGxanavxFuDOrqQrFqggd8MKwAoR0wNvxNvuB64PSWYAX49luYtOfMavOY0O/lz
Xo42xvMwcFlI7HboSmGhqvHdEb40Yqo8crETuF2ipiPqY96aPqbcCzQCNxcUxH7ATWyM1fOobkF3
0YTrg39lO7rYO2Z38Jxs0/13mLDjlS2zcGF0cbTeQRaZBFfAzQvDAwoySrjnSBCCtChpJydMORYm
P9pN3uNrcA+fXo+4HItEXlHJbVKsKF44WfN0B9Ht6Vd/H3dAcTuuekDsi8M9luYNFj0so3CTD616
D/lPlQW8lnO7CvdL9QXZZPG1jq3zdW/Tp3Ctwh8li97UJBCm6I5VbuYI8CWTBQmmDgrZyZxDPn8z
iU6+ZxziUaG/0/xnZDc8ddkT55uVk568uF4nFRfb4y17fuIHIrzIm3EeqkhXKBnLlUHEq/6kRPeY
j2KDgLUTsBAyxCtD+XPjSAlQ+KqDAYC7LALneQ67mgafHh0mldWsFW/gvOdf/6J675kuIZdwqqRD
Rw/Ln1jAXYW14FxPvHbGooefXhTY6qzO3x8oHtXgL62DTSvhpIPkn6NG8We+rDu2sKP1hc6DW3h5
e/ptcr2mgHmNGoDXNKYgVjVgolBS+rF+D2k9uM8fKP8klFsVXK/T9hM+ztGHblZyVGRtZ19ZQZV4
fcIhD5BC5opsw8tVr/3R44dote5gQUzXutp7mdDYsI99Mw2K8iKohmnf+o8Bszq4AXAZlMo/j4BT
HolJzdgiIA/P7cRQl/3bH4Egdx5Wxs/cx8xaf9nvy6rYV0SHet32IQNuUzw00twzrofhldiL/nav
2M/fF+4DpmrXCgUkfE36E7zVrKyAsIkI6Tx5BbfVUEtK3UcMVbsUmpJufyUEOHxnWNewpEdPp86D
8Q36Ye2foa/AjWAKXf0x03+tKQOV3FO1w2UkXC9wQMDxA080xAB2TmkyxZnrHcveObMczA+w+TWl
qIlrJi3QYmVGPEa1HmhISfs0G/gSUe1mPfrgFX1m+cBS3yEMXHgjcfXynhhAZwJ6UY3wRTJMuB4u
WUZ8PH2tnynFzIR68Q3rgaBYiK4Q9sNtx73dfANlT7JtYEbYw/j5l+GHkY8bQW6G/BD1tF9rzixI
u5Z+A7Z+LV8jW8JmibqCtujPvHM3zBRtJ2GVyZltJvXORJPAL2QTxSaHwDKElIHv8dCpRaYRpZrP
7cPetfNHQXO372hL5mvKefo8xa5BS5DXYRmT+XXpXXNPF2NbPSD5437Y7fN7BI0HFl8Wtz/U+Zua
qyjda2BEowTy3/HsQ3DMXJCqz6yLRtXOHOdRndzhpbqEQa2f1K1sKcgcoe6yAeQWwKEoppgAOa8F
K/5w7UmxE9sqf3Wqjg3Jui/Ui/e5ssA9B8cuPmQCqqRx19vv9DEZ7PpAQlvitD5eGI8VxSwm8/r2
S1zRvcuSnP3C+8H+6m6d+ZlfTmVYHSijcK87XosQEeHAYzH7JTCPt+VgyE9/cDaacLKM56p8efdi
bb7CTI+G5k5Wp6Mli19CYUswPiunx9nOR1MUegO/Gldeti2xMQUvS2CXKBGcewjrcFR2heloXzAw
yL9f7CWqoffiHVeD80RO802xvikwBJrQea15kSSFwCwFJvTQcesO/r4OPoy4z9vy5uLddb9mcDTG
9okN0KqDJT+HblHs84t9eEMErjaXiVrFr4MKokFkkpkXq9salWYsO4+otbuVMFE7HxGCeQYJM2DM
2HvPwqH6xZVcPKMOyaf9FK7F3fyrEo9ivQnIF8MfGqnz2/1D/63F10QKB1MOKb5v9TDo4/pNyHE5
4pQkjIoQTrFleakrDmkWARp3QCn9T4nLlk+z0/3JSQ7Y1jiXZvblzKMp3z7HyqKED0DpMf0GfUh/
wArPNQVbUq2eBcPIIioDnLPGT3ja4NhR/pOlgBirqy/Z1UQkmyx9yy7I+QVTmNObhQDcL6aCX/eB
21nLuAaa6AiYp4dP0nC4vXdhcRhvcf+rzU0HpjOuR7ot3e0W9oR3nwyfSBAB4kA/uNdLzOWzPTGj
KjFIr/GFCiigbog1neEE8yuWTc0Q/ZIYTkN3WPvazZWWKFl5S6+YzmRuuSmuW4UC2Ow8IF9dd5vw
MQhGePmfzDE7MqCJZOFw9wE0SFuOHynm/BlLTUTW7vBkZV7L/HaJ4ZQal3seAD5ieIWVpaONFj3S
sa8wXi+ml+VjP4xKLG73j59+DHXq+oMzsbEffG267/LqKwwy6riT1urDNSCFjYveFaafyxrrEsVl
4oavEYaUSjiaDhBWb5SlljviHWQMnwctYbvR/Efh1+Maeuyk9Hs8kow1cBSzbrSo6DY4/wT38IzR
E1wwY3p1K2wuGBkvCJfICuVfKnP54hd0wzyFDh1KAcJk65uzB0+vH0vTEeI2ShLoCjAjAlgNy8Yb
gIMDdB0vy3wsspr6JAuLHjn7ul8WsNxDfYkXOTW/MhlEgnYlx4ph0XAQvG5+PpOmlf9cUMuI24qm
g91Po5YyoGWKvs2n3Z/pHYZplyjGoViyruEVVTtj3C2YkjABf0bvgOonOXtXSei1V7fpMEHdltA3
KjqdWFd5RcX+3u9YnzDtbtx+WuIar877T6yF9bgHGp9WF795pdxhJu2D9+w79OgCzkkfoNQcP9V0
SBymDmFSu9ZuPnL0sytQw/txMMPTeELaJi6KTpkuxbuOb+jboL/D68OLZaK73bZzcBRYPE+5hxrA
7u3CNlLYv8KbilPWXVxxFe9UEuxGWgCWiBCGV9efIdQy+MS/9F4BKREyANN+GCRwZ4DdlYenLrTZ
lQp9DabOHS1P+vxJvbeCtzO0RuaEX2JuHn62A5dRv3SteQSOojsgFN8Nnz7QbVpgffZ126Xp0wjD
ZDZxdcOYbOgPsS75OAwTYLQIO+TlcPfwVatHNlMQXBo2gUhTqMxBRUkV3AE8TSohq5wcHmvJXN2Y
yOV+MW+ESJsqY/jHREzH7vRXiwzqRIC4PYm+ZTmD5F36KcZ7pFOVduQ3u7HI1WoZ3in2N84pFEgU
j3Wp+CPpZknEoe94ULqff0kKYqw98J+CIUUjNMRw6ux8mA89aLF02ka/gTwI4TNnP6YhqD2cXKec
AQZ83EdU3f3HvmewB6SgudxbV6WrohMLrpzafw3HHwlSk8Pnmd7CKW5BUUZDkfYKVwVF09i4XqfF
CIAZRuUE86J7yBuMRZTiSiPi/b2MuSxHEYZkFSo2nLz880682nQ3nsb2dFf1Mt27764z9l6hIsbK
sFtdlp+/srcBtHtIBKWja25793OoJ4AsQcdy2RUc2d6ILkPrzVsf3XJKQ8zxIJU2bxAwuXeYnj6+
toCj4HQjAj498lCCnPFO1Lf9zByqfSNWZ51i5csPetYq+gb0GX1QzNhSVdzSZzkpr26D0xmTYXqj
kZuvhD8WaML30DJPLXmUs7tnNujho+8luV7Jas/P6UGv+Urkt5fVK76dpjm9GugP/6PRTzDpVSi5
EWl87RFWBBQiyG/NlN3uBvbdDm05e5k4wIdvCHkUd9Mz/uCQuC6vSIWUZ5T4t48HX+eyzVffTYu9
ufCMrBcSq8JWfVjhV8bhS3K63Im2UnuvhZILR6AOpP25cy/UHa6dh5fG0gXkIPrXFTIMQFNwNxW8
9GkNEtXPswBgJ4cEnO8+L7DNZkN8hQSBFSGeQM1YUZ3hEsBj8ZreNHD498t+RGePXuJmorAwS1hI
e9UuUYVwiGiD4IljEad7LO3d6O5RQRVu85AAiht8RynmI4MsmGjLLB5SavWBeGTWm36Nw7XtIg3L
2WpPi0H/i+elaHcoxZmj0Nkyh/w5ae6XvqRnXTJ+RZFgDU8MOeQvFLMGJZXXXb0MG1Yzd816NmLa
/Zut5fGdXWwc0+sP7eWvwNiNQJpcxm/XABREPh2n0CX9858e3eAA7p77cqklRWyO7OoOKKfPAeNf
bOubf/k6X+e5yC1yBoQJbnB08Qb4AwquFhfKTvV/MoVnl/TRwNsTo4kotrL9eE+cF/DK/313OGcx
1v2atsreebYlhMod29fuSDuvd4RyMTcpbfNH2n8J0R+XxI+l/L7hjfTnQJx28fsGoSEM+FcX52Q/
Y6U7FIX1BSh1q4H2jVwIAcRdJi8gcwPgKOwmEBVtBztpfbkGeoeJ1fjjlNi+bvuo+yVPPANs3OtD
TjoBO6lBDqJilt45+Z3Pe/WEpQ1o/nD7bNbcvc8IfKRQ/WZEU312nywhaURJpxpBKcY1GttSVqPn
chQYpgdK0HbOEJ4wzReU1iEOCfE5rBqr+KOhMX4IuNqsaRzj7uOj9alOo35a9YGxwqoH18eg8ZBn
geRhiPH0onaMGvYemjzVJxgabRaHwntSknjnZVbbBrppXKBGmMzaQzx67Br7h6GvbznE1byy2WPk
FPahnMJHowhRHOL38sGGRuoN5hIeNsy+QlH7+7GL+T2RpvmkotEaWXkIs7gPztvv4sUAnSrPG/w1
cb5+372LYqnHL6yfLy9D5iHDwOZ2gQw5p4b7E8eGGLm7M6vqP/6XKSYSknNCO6RNGHybT0bDffgC
opIcGTpmPzeskjaDB75WFecK6P1CtUCqkYKnQIlQFzNEAE+qgYfy+L5W8Q3KgmUJ+uW0uJplsi+y
VulTOtAQiGVbgTDR6SLMFb3nuIouur02YZl8D8UEaD++jZWjjLZ7mnmVBFvnPq8SDMME6Ay9k0lk
Dx7z8Ef2a3vugYHCW1qLyQdWuIvhUvavpV1zyJN+vytQVunz8lREMvWqRpeR6NN2i9zKgixGP80I
kohEONLjcp0fbvD0jpoPtzCHADw3aKtIVYPm2MclYeJ43r+ltHVyn9Vcf6OEovrehuYxixj72p+d
PHttYThxxfBrc5e6x38TAEeThviD96VmAbQcudLYHFPcc0XmhAbApDr2u8aBfTXWnKZKh1mEz4CJ
u4Sl+3ygscVNrwNhEAMnMGf4Rde4hd+LqYdVD23U0qVrWG4l+efeNcG3FCbXlLjipdbcTxOMYGtA
tYBcOX5id26V9Cl0HtgZ+5JPieQOzpbJgLDd0nLt34Z3q9zvLfjEj+UbRzrYFaCqzuBYxnlMwJln
nLBuRSkyvzgkYLewMZXGedmjX/V1yHfTF0dVgQmoWJfV365LirAD3GfHg6VRJhkDD1YfW2MB+yYX
v8TL6XK2z9OydV/OexogZbeuIdH6smG7ww5sPjeRGF1qHDUjQpgawaxKz+7sV2LzjV1TXP8wE2Up
9pvc8NofLs4wVv2dNOtKbJ6P/usH+HkHbRLjzbPp3BjteBdf/sD2cj6jiX9mTw7nf1KADQ5PZ2ew
GE1wiDoZVkzKxvXzRSVhZwsZJURMkmFgTH15OUo2bRoJ8cYSx++8HfmPsMNAMkTpN27B9l+xzKiZ
akqGzeMpLe2qL3dWWeHGY6mzBlGTbI1W9yJ8Y8iQmmWgvJZ3MGP653twefFtYFtLv6q8qlhexYH4
xsqHsQx7ZvXavWnJc8NujS9iA0CWwWH4TD7PBAQEzYQEuuIxTFDGNBSMGK5TX+rnihRkpJydntmI
6gZb6JOZyL0WMRZP3/tt9qShqr/rO1sirqn+/R3pvgoA98NChFPHIP2tBSZeT/JWevCeSmKlRgW4
heLHiF6ufsRuEIF6H9LeE7jO8ByMvQHn0se1mSeO5+E/12qFfPDe5bQe+Y/w/EWpRIMqezD12Rzj
52MSAAc9EOocFJ9QzyNsRlcwjATYSm4G/CCWOnfmsoPJ4MS3VqLaG6Zcy1niA0lAc5qohAaYFO2X
NUFLIPh8eSLcB9gI4vhjKqxcXG8Iy5GId1BHTFKEDS/jlPsOKHLOXtPp6Gu1YEKp2Mj58QmlFgVS
tVb8x5xu+lBwP3PIHe+HU7D7Ip+pSiCNBFqsvSA2Mrliuy2fm4CKvYjCNapQimmFt6LY5WGuMvsR
aV6yLvSRjfdq3V7227hlmQA+zWXYOgUWxUgnH5WANN+HPA+hvFwW7QkGKhwwSgHxTQwpVlksqTg5
FURjdfgsizHBewnO9vmDtKfgdLo3gCTcixTlxniURbjhRA2AImtgQ7Yx/l78F2Qi2B7kitzRIsY/
WmhCL/oy5RwmLJvBH9gRc+qHT5q+HViPS7ZmMDHaX1fyGBlpWMa7/g/Y2cpniebf4js8k7p1jL/b
7/c3C4/JpXKQcPkDzdEYLrc6/rDhY9oJsbfObsGPzfq7xSDGHRSB+lxOi0OFuYC+wBFI20vohF3q
3Tzq7ryvqkaSM1LTrQMIntJau0Jj7eWoyP3pu3PrOlVAaP6ovzNm9AiniJutw5atuoT0iY4wRYz7
XA9fInW0jlYmGoJQcyFlWz7/g+p0Up7uzEIlXnh0WNANp96hgT/0DXhkvLLRx+8+pDANwaKJspiF
J6BAFtNID0w5JCCjFzw+fES6WyUcvEOociyCVwwqh34sw2uEgEGV0Fnf30sCIeh0y7zHZH6sUjXq
EqJXFg7CIQ0ElKJBWDC8YHMyBO8ukWF48p0cxXTeCxZyyDaja/hqzOVsKXjs9RgA81CzM+ELp0/B
N1uNyl+ISbDFeywOILnq7Fw+A5Oa2x6f3+7hQJ2+hiJ29a33ePtNNICrFT12HSyb3n5g6OIxLGUT
1JL67lyFWVh/vH7o3Q+kpPv7IiYaFzGqpY6Uz0lqvo8vI6ZyGV2i0aord1CCr3AS4FM36OffSe5S
r9/2lPPcwVMO5+GLYerLvoYMJPCASmC/1owyo1cBlZ7FAH0w4JB6Q2h2iMvwqp2UlLKfpYH225fS
e+XlTkVk2g2n5aI8Pu1nj/GnN+IREcXlFKcAXZldruFopka82cOkKqym/DNIAS/JM552j0zQhB6p
UOVQqp9oYZ6vv/uGgdXIPonxa+WLdUT1gQkHs6ZWEq4SjUtyykP8buWIOiipwmtapMNtS4agKKBE
ZLyiR/Kf+seZq/fGtkiRPzfrPO3/MiSBINIRLORyidnP15UZh5Ve7RfOAH/CZvKeKJDzVBw2G+wv
0BEHlYerzKRcnKPB5pqw4wdO3nBTR1VSYJZ49bqNCqoMsnf1CMSh6Rgum07G+CdMzXCUjtLbZDhn
H9oFEwjUI/iRrbDAeVEfsUCywFmvECMJufJqxauvTjsEIPVu2vjOhNFEVjyVMff2vi53FYsxT4Wf
HHVkXLwCH2AycDumV1K+5hovZiveGwNGpMi7105G7J7HyuL8J8/UGUkQZYXbuNLPO4IYfBs3AXm3
3UFcDhTeKuioS2V3a21lJzW2OTfCZmNOtZ2W1pXzBswBJo+NmAURym+LewlTUNMeJEqiJdfY/NFZ
aAsZQVp9I6HNH/n1tJ7SbrLZJ87gH5XhYDuatfG/MgeOtopbJHZay3OgMQ3r3S7uXZooLAulUA+x
2WBSibWwf3bb5OmXDMjObuU1s3z7nL2S5kcba+Pn5JrkST0ZjJVNubjPmkiL31N5X+7sZg5oG0lR
v2+X/bph4LsdbmvD+pYOt+y6ZAKdNrdI2XI/weNg01HQd9Zl320VYNHjeV1Qho3sLKbzmJhzEIaa
6llJJSCv64oMkVMxnZSUYLPAKYSq+r4xgSFS5u1aeNtcDufDm/+G6/CO+hnqdzjuPeeKs+bxla03
ZpSVM3CkiICpeMVvuTzPX7GxHSYMxphirYd4xE9uY8NpBJ1iqU6VUKzhQNsZGt7QO4+fU8MbUaeN
Zpe9DttLxvSUp9DPrrDTKYjX1bIgvJ2nlymOnKhCnqjXO0e1L8FKgguPTZzfTOrTKL2cMt6xlfR7
8yVMz/XfUSyHt628uG2Lv/u23g784Qp4tt5mq4FvTMCH278zgeF4XReoFfO1vIDnS4Ojg3S9rGb7
Ptb8tdv2EfQ787c6dDAOsZqcnFcKnT5KL1zS9Y/YkZ0vbqd8cdeEmV6RdIccX7GDBOVxPNoVwujt
Dth0eG1uKzM1Q/o13VFYCFuOc5Yj60kXsYKDAjW+7qXkvjT+lAesDfbCsNWhZQJVzcSmosKt2cfO
dKydYBrSruoh9ex9AVMP0hhSOchC/5F0ZkuqYlkYfiIiGAVuZcYB5+mGSPOYCiiKzDx9f1RHR1X3
6ajKQXHvtf5RJUcBuccOtkoNq7l2YuEbJQeGlwftHy0VfKz+0iA53A/9+nnKcWqKG7UcJycVOPQz
lXm7N2+E/rHdElc1JpDco9TTzsXRtDVyNSCtUu64/9J2hCCxyQB5Ra8IRfBrK84E4OVGp+s59cwg
4TDp/fo6fgmODIDqgHTPlYjkdCZvBGjq/PQ9sf3KHIm/dTlPck4M/6WFmhBIZIFyTqtvW80DXk4d
svPjaOKsKJeGNeiOnuA2QUbotYxQzLX9NH45THfqi7Ab2CXDdE4VW5FHON96NHASJUx5n1EveUx4
JzmwzHwuuMnVePkCP1Dp/xOR4pdjoyT5MwPHE6z1lcib2EFx4Annijjq2ubVMWO/FrExk7IjpA68
NWuY9QJrRHBE7iiIydvK16SLZ9B0RG4HuLx5PQ1L2U8qJpFp3wIMFe7DnAmd3WjrukHvF2XqtSDV
gw+H++RVB8uXAMpZWIA+hHUBoAaMUjN8fJ82N1EWZA9bmMwErwzYHySnK9wyqG359MSWW85fMQtZ
HZTgNk61bBObFgzC8uBuWJQ5RgaHFaW2hz+4/LlCAMjjUnJ0diiFGpfI3btFiK5pON8+rN9Bb0zb
j29Ctd8q0q4Ii0SP41AXv3/uv68r7Jp6JGW9vt8JDwZ9A9J1+Xs/JWS3yWYsZ8kFkJTHt3/4kmQl
rXPXaLZcdwjHOw88koCX5krjTRqVrT9cH0j26XFZPMtZDGMCw9MuBv++piAOrUIDB4PLm1B3n0ph
9B9wDhu+yegn4GRDCkZzQw+OiGISiOgY06YkRtWHjSDVQ7STInTP4vUGXGDzX09qapGs4ukk2YqV
hicpBp4ObtkCC1UeNI373CJoKR8hdIBULx8R4SNUpDrjeRX/ZqjBd8qa0Kl+1SE+m0H8WNVMbPwv
O9HDJ5GEX9Dsfmkxi+8HkeT377TgHNDXie6nh4x7vPdfpKOin2Ax8PoxXwaJ4Ks6a8uUZxKCfY+0
oZssTDWCAyb+JEmWTbWUJZdjvJRog14q3+2DR/wsiVNvIHBDdrAR1Itu2/N2B/QsjD13YK9sdZ9q
iooruTsojSasI1emE/01Y998zQET8tzpxaVsf8JPbdfkXW5I/4S0IVe4s1/i0YiJYJ1mwuyzTx1y
uFGucmJyIbyiojt0+2rzQdNiBCaIx6J7+wLMnK9RJ4Q1jODa3nrpfm0fNT78J6GxnwhXQHuijx/P
H0dQQSsh1d9vkNB4bbJUHi5L7aiTH6bUDWVeXi1F3QGRAWll3ibybsu7BoOnSc67CV6T+fiaBaNu
bJSNuB+MiDEk+YWx9xN1SJuMf2ogsLjLbvHvDRmVbfkU2kntqfX0JXiN6umwflw3IO2WsIQ+gm1H
FrLP34x9QGSSw1Vq/hWapQJHa6goCJj+aywm446hWZs1yNuEp9f1QaH86nshDRn6vy/wTunjvZot
YNhYkmO8XTqTRmHQwzYan+c1aj6Oy/resLyjp2O/JX3XYz3ciL8P1jtwfsVSobW+B+Zb3q+sdAr8
1a39EX0uyYfNh5r2iumNhYUVUxsXoK8+hYdJALzWHWpQ2JR+OnlavWR/e/BnSwSWZaviJAbqONUp
ct1J9JrrC25+Twwmu3inrtTA+DdZTc6Q7ZBqyvX7IPsJXB/Em+UOzfa1woV3lol5sYGDkU9iWuxX
PVL7UewHzsQMQe0RNHGCJ9eVDiWTI/QJlsG7Vf77dnYp29J3mv/dg2Gj4wk8AzTLu8kX0fRAlKxk
Cwt9XTFJshAH2kXjRsFGTjuUCWXA321pk/6pESFu6yZsAMcchJysn99ZsqgbwHaYFRsKRljy9Lw4
zXmtMIr4hTpNBUDOYTyp3reSBmsA6x1LUu9MPJUCN/grLmPNz0J03z5M3D5eoTMkyPZo6iODzrP4
3kvoRxOua/7tS/3h1LhDQhgAf18Ue7/D+j6vwpx56OOwa5x4S8wfdHpTQ7aeiNMEDLCczTa42DgK
e8KicszLEOISSA9P7r1QoFbPIC3E0z3yCg1aFMYUnGL+yPnb8wWZIhGG/Kt7MjGj35/7ygAd5KQ+
cJbg+Szm9fxu/eDTgURl+TNX2ioF21nqKBT2j/2EedYXgu/+FTFZgimN8ZnMXbILaI+0d0s/7piR
9vCSI1gXWy8RrLg3znrAFcgWwf2prxTdiZfl0dgU13KW3tK9dk5vzwUnHIgLQ9LFfLuICWRGlpFG
WLcM3bsPnQITWyAZroAK0KYyujiqu55OHyKdIhHjsXuhRSDpU4fF4UOEyHayMZugZMfnBODhnn7f
G7Q2ZrNI9Ev+3nBLvfXwM7EqLvCnbH33qulK7OBAfBErWISa6mrudFvmiiIljtjXpvcMyQJuzGwV
Ui5zGkK9/TuW0I3sgpwiGAoUUEIcyngzGcpLYH+UZnuDLYZlkCipxJ7ITgWM+/AzfcEvqFJp6PFS
Gp+Qy7evjt33J0Nz8Jje3+uxvaLhVj7JLntr+wsrRPLX3pjy4KuRIC6wOwiD3yVWvxX9/KYR5NeF
5urtjrWbdSAnJOQKa4khUHPb2mNFgGZprkJY0VpJ9KTduh3gC3wLTIryniU7AxmMk2uzYXnfc7xo
alBzH8puBgDFYwLLA+GbejKue8f8MSrkWD/6Xg16ClnW+svTyRxkMyKS3ks9tDLrR6j3ofj2h8wb
g/8IVWyvBM7vTZ5XeOyE38UZREyyoozakT9r++bOm2ibgcoszNF+M/jvQL2oLw8o3RNmZGakPDBv
OgEqD2XNua2cfGkgUJmLpveTL7N/4pz9J3c499Q5SdHVOgYnxgWwYA952E8nvfF+tqguIv1cGtQX
E+/glDCxt1q0P7eKSL3fO8Kzr92BqUDXyIZV6jNdZpGCQBzsTPY6vmRjES8zqoEDZGnNSiZd7G71
i0+AGujZHtFslGHXju1fYxjiGJTYRaYf4wBCTwrtIU8fCocaaUESHgvjgg1R3Jj1Thdn33iD3gGe
U97W13zfMQFNlt8JeV3gDzyFPNfAVM5ZflKK83lQnbLk2yjK1EjWqI/AudDOMiHW3JJYBDDDYEeQ
tenj7sTl8lPZTPiobUTCsvhAecgAkO31sPUQF+Q/XyqmyI2Op+3rSU58ev6wNfI1AvS1tIT57eSS
I7JP12+W/skSRBrYnE/Zut++VndsejsItREkdWXCAS3Sc1U4xeemauaqe6/DCYiqYnGdnON/iPHx
onNSgvjIO32hGEuGDU6VEO6AyYLPy5N7vwupa2P0VZpNUfltwMedgjTvHxPTQrIqVCfzTHNkYNad
sEqtu27zmot+0xFHM6HIjMDQcvZ/qS5EXVa6HQTCGDlDcZb4pyCwUAhE8y5NIDVYKqgZ5O1gbufl
St9ueWTAT8Oq2CgQI8in0F9wsPCSBxMQu8J/Gl6mus953Udpu9XRFMlhUVgV6i/4Bj3o/8rDezlw
O/yUqss7EWehjn5KkeyWQMnYoSUKs9k6TgIkoJUeGGvWFiSfUlgeBBLUSkj/4KtaRBgXvKW5I/Fc
ft08eKz6wzAfHks+xDUjjyN8gz4EKv6c1HWd+SK3er1nqUWzeWlkW5TWHJvKqTIC/lQNbv2yu1Pj
prQnIi3sXM5bgtmDD4FcNvsCx+lU+PcqqCmhhSczpkIXVhqxz/z0X7JY8H7qByrh109PnEmmdc/c
Dm3gHDwqR3BI+AEba0Eepvpx+Ays6M7acK7XMKhLHtj8F8N06cQLBe8uUd09Jl0R8AUqdDy9DIvb
jJvreyA1Y3L3Xv+khdlO402sRD3BWe2vMDec8oh4DBkTz2s208DSyTFmR1aneuflnPKLIuIFO7yh
EDl3H+u0D8mvNwov9xhPx26+csYxQJDPMt7e7/ziQCcgSyIoSS77Gu1QZCLPbuPIxOnAT38PFQR/
qaUw67/ZOUl0PWZMZIBeKBYmYN9jssQ9hEEgf4yEBshxDA3MJDps08M2v26iHLimAbcAZe6P8ZbG
JyHvBuYvSroQQwcAzwWVsmgOJq+LIvoS9NzPa6u30/f1bkz/lp8NoQL8sSRwsw/Sp/Pct81BuYdx
thZAwQuIBwzCBscRCP7xc8uiZp+dBCUcLioDGkt4y9K7KaCc5oSIuvVvwoyvkfYYb57XNndjWI0h
egU57waRbQkgjRB8alffqLmlLSe2ustirm/qqiw5p2FhN8qgtbW645YYPTuK6hmoDwDY7o6C1Vo+
1L+iHkDobI1h9RB9+D66X0+NA0erB1IfPQWnQK2nHmoaK1H86TPKjvipCmaKVcJIDs5tMQgdC1sW
1sn8njAQ1TbA8mtwFeGYkxL2RLuHlXsEAyfzexP0UYXRib4ucvOkmbJJvHY1DpwWc7eyRCDR/jLf
9kiTPf5BE1XGadTRAHMnQbdJZahsOIxSxfjImplfVeAe1e0/i+5joemb2CPO72E30nxd26ONgZ5A
6U4TEqWBn7efVNFLnMFCVjM2toYIWl4fTne/xKWzLX8JA4XKNWCeVvyqjGPBcOi36tcraiesM+vd
eur13c8z2Wm0pXzMO+bxQBFP+UJP7UQP359w8qS475m59XcmuMQ58/6L49tfcp2CaSrBPXEbdUli
bK9FIpUJ6AQLS54/b21s98cmc7JocuXpYyDx42Nmv9xCnMcwQLJfo7uLrTJxn3vqH6g1dpmLhiQU
qd6mscpBrWmuYtn/8svBHOgRFwk6dk33c6pcGMuFUMl45OYio0px/jKAZ1lQPS/x2qTbOKKsjinM
zdCG4UxAoPdGjdg/0NquitnQUro65c5+1biBqAeqj3yfJ1MqUxs/Tn5jKMuiGtVYb/VGSHb9mEnt
dwx3lExGwKksvxWQYAYvVa1FKLrDxE2XamSSPs6DAaM9HQ7ZCbUT4j3SaMcmAeMKTE1/Bb0AG8Ts
ABYksSN3RNzB+f210YQDJiBhIEA890V0WeR+Phcxe0VxISb+3c2TcqapK3mjfrw4hlOtF/EXyAaz
O7Nql7n6Y/mtPOWJ6SK+L1AhZGRCIq7YvlQvS8PJXl6Kp1qyFarSGdng3cVfdrwOooHZPJ6K7FGa
QybKJ7GSVWuzBZalny5ldOnFgqm/qEkxqSmDwfrf4zvY3vPIvODWgDMPodzL+XdcdetA2echNAjJ
CDcAYJfEUItjSY3Kkw7pKh2b179YcT6ISSUcRXzwFgNy9GX+I59Y0DPN6tUV50ZFPyKQ8UffiSvz
O/vkgUTlF5DCklflwiMOq19x38AblQEyKulQ0fbLwYKz7BOaMMumzeCoGdFr8LND8yv4PLH/zHNL
LRDNYLdhQo/vtKKNLbMp4gN2NQPagNwPmH+o0oLFSXgRaAoiCiSiX2GbZt4A9nMCdP5r4ZDWjXN/
zvkZ5Ds63h2jRgknAi8fKRCTi29Y7yox0nPymSi6Erz4d/hLYc+YN3K3s85fC9SoDbmDeKKEfsdP
Mm1n+ork8jL1SymEgFYxruRzUMRn918Fjeq2Yf774oK5Dtw0tsJqf2b10FSbVqxvOiuucmo99h+a
OkVvoI0BUQMzC0gN0u3e4wNQAnluCCTniHBSHHY+ofkIp5VV63MJg6WKU6YR5hWwo8SWCIBpseIi
vmAw4qJHCJFdvkMk/bWMhzp3yGCVdN4G+kH/oX+ReK9byY1MZUYCSIe4JGdut7NrJnponephMRQ2
wXcxkDAqTzhooDTURf91FEq2+p3lyMdGaGLaTHwujJnBqLajEvAvAbmad5G8FHYmcANEz7cNn6i0
ilPDvsiwY9+xeL1XrfG0RYAGrViU8VK9L/hclF8cL13hp0EcO5/aQuSZYeToGerupPYzVff2F7gZ
qqkL+zSiyuQj+HkMP3b4thjBJM2SVc98bTSIrNZvWhBRS74aSLD+0yjK8CLBIxDXcuFqtjmvCa49
Mzk+Li9tD0IZLzWNaKagPHYpmnG7E4JXtWSZmTFstEfembElErTZRE6mRK8kUrMFBQfxm0fZMRVH
eSxJCZDHXpy3M+MZ0Mx/o/GAedI8+2ORlQ4LvkdUgtsFb0QaEk0StbhXg9eMSrgzr9niDYwJ+0Yg
h8OQ/vq6qALLPwgIyek99TLa7YC0JWNf/FHXlCy1AaR7ql/HdOCx4pZ/YN2dSXyivYvr7W4rAQU/
BKAzARxfWOlOKPSrcyUg9HHgNojfGxueEKSBwus6TpPmFWXDghkR0TyH6T6dD/AmEwcx3A7ic49H
knnUw+s4ndnwGkS5v48V1iP7gUCz5pB0UJjJ8y8lRMqmiOngZklaGUjaJtj92LLQZdivNCwoPCQj
bqpHYDRM8w8rvshY8VpiCmw8depr1efLMpQv3WtDawIrTP7baRawvSg6UrPtjWVR/aiAJqXLh9Af
3ysKjUrWJpCRsZGGubBmSfvOhcEafia/R2ViG6CUyMFyBwyYOBlzWjHa1M4dWu44Od9Mp+XyQTMq
rwAQk4X6jwTecd47fRH1dheN6iHUyKwgloiNVrMQH4G+la4cCJa00RbKyyNWCnCL5dg3LZVkmBNN
LHMRlzNnqLKebMvChpCh53SeqPbzqlM3ldqNHKQJk90U2U/jCOz8rMqAN+3sTQpOjwdltISqj+X7
pC8A7bTeaiUbWy5ahmHTVCsR0oGPK4kLTwqSzkPqS3grjCB/2V73p3JY/U5KJ9lJ1mvXHZJ/ya4e
VtoFur1daXjAQMO9blssX8sJQdlYZPBW85IiRAYU7qIvw25hDyGty8Xz8vm7q4ST+q+5iXzkP6ia
BY6kaWawaVzYbbfEDCql63EYXGg17+vEFtvZEDv8LsrTLvm2/QoL7xsLxQxFIPMmL2PpmPsX8FJ2
0hVP3zzRAFO+hxLilR7Khjoq20QNlMIdWHnPSr1hWZWRfmyZqyfqP8ASVoeErP/EqbMN12fa2e1c
JvWPkDKJHrcfIXwxE6pWVjH8j9PmT8nd6pbEcU22b+rzXMQksCEDuElcohC2a6Zyk5Gtt1k67ytV
v3afQ9LNAOuVNVM0odbU2uVh7ULJgKh+0Ln9K9zxtB4JMHmGvg0A7b4CkkSaiHhAPQ2wNeW0/4YJ
W5dhxyxZFgiWx4VW7btlrFjVpp+a8IcstMLbAnKO0S+ke05kwS530oIWnnjDKlJsJ8v8xg7OWy4s
6RGiiO67gR5OQDWcH9WnR474bvfBwzOrPFBWrI4U3JEsgrhNO6QfTG3+l3TmwUHa8nq5JAEuHn+a
Z1Vegl71inOKZVC8jquVfsjRVu7u1t2qG/yP9LICMnVoWzT/ichj9lmOwoWBdQtLPTG8zFXooZ6z
li45bCwln+NhBZVFpAdiRY6w89N/2+8t8+6Wyq+1bP/8KNbzR7gQGiWteZw/OLyIc3BRc2Xey5KA
sYlh5K/rc4acHoHD47FFEkoMVEc+3LtDbjNBXshfPtbu/DzhrezsTj0QBPkMYhJ1BtfcNjEGGMCd
+E+LgR25RacV+VmZBcavXQF7iEAiveLz8T+AXHZHrVjYgcenu/JOz5/9TCNIlp44crdpwhS5G/r/
Xao5VH8w+r06ezCuX4DZN58qzB3J+s4SEuH7oaa2HZNbQMo79DnNrvVqyMDE7i9QYqrsEgRCDo+m
ee/bG9/HVNmwVZVCoCZLDiMx9jFAsd8ko0Pk/IISI1MGNbeBGJ5JDOkaYafgeRBpyMC/W/xdOAhG
Fv/6XjfIG4XrO9Tj4KXjC7aeZP4A3X8Hu9edm4rGq50Lia+TbvCxqid+/fCBWgPde6iEXNJTI7OK
lTyGNfCtSgKWP/uKmWSMNAIbU9DHPJy8d7lvETD36lk74SgRccADif9kXAAG/iUi0EOAdzRH0HIa
MDOmaCDZhTRrN6R+NSAzD7TgzAzsdqCiqHAaEiFhjVhGNxjYbjVunXZ+J48RRN+wPXVX46RmAf5h
EJijfPFGEPvhhOYNjJZZOt4CgBYkFv0Wc+G94pxiNu2QY2QunzNRQDVJshv9Xz6WGg/qnouGYj96
FMWdqlqCgJwINUKi3pDY1tCl94jb6E35CZGc6HbEoKP6b8kgLkLmNUPwARU65AjwiyVSkZx9KwKl
R1TGKUps61a0Hfgy8ndgEEH32XeIs6S/mIotkCQHIQ0lMPwiN/Ozgf8WFBvtjfvMbJFsgclCuPv3
d6Cf66tRux3pRo3klqBUS6oBycwmJsV5fFyWOQmvcD4HSHzAD08nMMynVl9MElf+hLLip6MD0DKT
bYpA57vMdSu/fPcmeAqf/ff53XgUbo8LA9NoIjvqsY0kXign4WND3BH2NGWnYwJ7I/Ufwox2JESS
UzRMnHFolrrORrHSBp8Nv06A/sdVp47aUNZ2lujOMPcj+qOHAH5jF1phARc2L1sAtnPG0xkqvUVJ
uOorO1U9qVrd4lU2Lt1WQLAR6V+ovaeIr4q7T8A/6jjoXBjHVfpznxekv1pDwKplQq8RQCB4I9M7
uiLbFeSeCDGl/PYRV/hT9JqvNf+gJJg46Ijycgbgw/UOAkheQQBrqGAkQ6SJkwgp/PaJzo8DW0XB
zYdMpYIPO5GLf0wak01i1W45kcdEoT5adpW7d8ywmCd4lO8bPTkibAExiLLOQm2DzPwvxw5Fbp1d
LQ30KA6A/16MjJ2669ag7zHoGgF6d45EFGIiED9MIbfl6UWtHHPtELSn1zg78L39OlDZeAFFirlm
pdq0+Rn7RcgbascyeOpiTdRdv+ZFv9ylefFLpoC8q1l1lgUcPGsl4m6ocCsd3H5wOsRku7ccVdHz
GbVPB70/sAPaQfIXjQCNPxR8306762uNeXek6nomt92r8WFnx8FGdzry2Wbq28VpSnijQ5xpqN4e
vC9Mf5A/XeyRnT8hTQS/4Uz4hAqsMskX6G8/YbHgvMzdRrDjA3HCAyJnaPkxs4M00NUTkhEhOVru
p7ho0aae7gzZg6X8R4/xQWyxzbFaoHlBCahfCpN+IA9qdomcdIeDSudpIcgCVSQbb++PKiV0iP1Z
QPFBpgadJHqY4WhB4oNX7BkVAw7HUUTlj54c1Mc1mnseW7Dv+yfQ28WbM/gag+IotoBCgdfRYAHM
osxlyj6jf6UrTnWRj8ZYZB6buaK6SLwnDFdXowFpgkpjrgR2PbJNN0cB8YXLmiZs4PuzhbBRUGfQ
vrnnjjIxfc1wuNNzRqASz3k3N3XkVSkDwn4SCWsmH6W+lvUJlgQAd7JjxOmF69M30dyRpQMaZ3F0
ErXkJGuVAj8yRDbC4v1wVMhlZAzqBNnYayHvsTO2m5LvRaXIJcdlynCx7ugc4fMG4GyDl/YRfvuQ
03dwAA1MD5rGoMbH/P00cwPvmOy+ficVFolFujknuykEGBZYKNzHgQZpiY8/YY9WRlww73e+coTx
7gGVwKaBZEHBOVv8MW4j9L7z6kseh9TMdORzM/vKjvT26wUH4M7EzSY7yBsQy14pHpItEWyO+QQY
ZomOfEw4+HBmhPoXXdV3W5AnXpAGORmxQrFZcKeMHOzCWBnUyN64YZC8dCy9HC8LHKc6zx76Im58
9kbyWUetivYlScvJS6SjOP7sTl8UaxW6tfTYkLdvEp6GUGHxsvNIbB0ueoqQPgBJkt+QDS+R1Na2
TvMJJG2PGWZAIfaYJc9gciOPV4c0Q7RcBZNnkEDccsoQxETYh89UpeIdBY+KBGNZ40RHfveb/8Q4
kXcMf8/PsqMu8jMr2SpA+dbYRoQ5zb7kIewmS5SqLlDDavnYAD4r1rxHeAIOp/tARVDiDBTUVIEc
4LiCwTmhPMIzS2Gyis6amjIXqRoWrmWf797I+bh5WVPtYzmvQP0+f0im0b/vHjMeOWnRrL+Me3g/
reEgWYhmULemvnmT7d7O5gNPzRioy85HRjwULsoXuIU1BlAeZHmb/+kEF2ub6QraGG1K5U1il11H
B6Sc5RmdTXjIHteCZgLWcFwtu0mQ5sFEQRZCQtkWXckRo66u+LJqMwXRtDVRsa2NkVTStGrd+3Qj
OBNiQPdj8YtyxDT25uM1q9naYDrQ6WWretFfaEmISV4OaF37lUPWfMy28bIn+QPsmeQFY5TYP7ap
dkHBkbU7HfECsakMvF2IS9HDP+k3EBnW7eEqWlQaTh6VXmnBWoDj7CqqPLQZTyo/tALC4lX/KDdG
SjABesQwx7DOsRbKpDpcsgsxJrpzp+Skm733BPNSfEQ4w9uqpKkdCWWQa3/ZKPgHpwzosDJkVzkO
PjIZxdddAmapStD8tCIgPLXL20B1Cg08eEeULXQwB8E14XqU3SqzuPDY6wjQQ7HPsHeTD/eMh9VJ
jNn3LI2jLHbS7DYR/NTEhkrGVWbXHYu9w1NOKAoZWwTQZKGA4M5/obXt0H6AzpVz2ZWME3TFqwx6
Ep44dE4I2VZlEPeuye86/UHwmeJcW2l/dFedj6CKYuXhF4UkJXUJWI9T575aUnqFw+5lT51f3nSC
DJ0fw6Un3ph2fxy0zUgQs8rxEKM+62yNtIUl8iYoVZHLDH+gw+OEzcZ64Cu0UAL0i/COfpjrNEP6
kKJDPfLoHeVtYxHt3tokNs/PcLJIF51yHqvIVCF77k8XhnqakraCysfmE9SWDpjpNzmqU48+Wlol
+2Pvg4vxGVqhTe5TD1uDN+bu2CSWRGn9w29HHEpJWHMSMEZq5pGnSzgYFAH7rRBA48eoAyX7t5Xn
SUgMXGPD/gF8SWA4pQNC+4eZQ5siiidGIOATP/ZO4F1sUSiXm/gCIxAWY1cwHI4d02LBTA1Hh2uC
LJrSUUVPisS301oHY/G1+49FEgSzAC19RCRn04Pfjzz3WrdnM3FNCU53Ao/irwpgfU6HihuQodef
77dVNT1+HWRYruPNVXtlOrfuGOxYObB79Pb1E0mYv6vVYCuNl0kjjdLt/v9wmp9IdKqKF8AB23yA
aDj46WN5bDxCT5Yhg92hFgwZ6kb91PhR7/4LNd/0q5WuhTcogOl0joyeJQS5eYV34fb12SQlK7ab
I599q92XFuY7alF4KM+r4e14RMchMkMZxhf13sSvk51FAv8GoxAFZhuWf+RA2Wwgn+/bEALLjUAQ
zNY+dXYEPzp1dyRyBgHKQ67V/QZFrnnEYZZddlGaTq/k4GFIue5IYsK/73nI0McUKP53QEaqa4KS
0QnrpKg8HXOrb3l+GAhtqAJQUelUHFgSVgzw1nWnsXVwE773sWYF8T8COEf2zcYpyMXKgN0QqEZy
4Q36EZMTrXRc7p2/6wa6p1AwIgLkEjL4Mc3jTplHwpSLkGoKTOgMA4503E2s6LkiBuyxap3eOi0K
R7yMVdYnoqjz0ark82MXHhmj98VG2qCuk5GqOfkPnzmH4M0Qzol8op8frokz32g3R82NbAEvynEI
OctU5zg/1r/pX8OnzuNsN8GE7Hnzd+R8IEjWnj8P9DhNtadNfKmDFpLZbIz2JGaM3B4JR4y5MRUe
tqo9NDM0kDipaRkcpYAcYaPzC3wcTpZbQbXPOB3y6X7io5SZx9F8rk5X5XnFObRQI7b1NwES2d/9
QFZy73CV8Z9d9PZ2fEVeP3dsHKhAAzO+5vuyQ4H3j7DHAKErOQy7hpTtaTCBbnBoaxDedj5ZDGAI
hP0xJxX87ygiLVY7nboT76lV4NXiOzbdjPgqKAlctWgD+GepzutVIieYeJ5btaeqy5zzf4Y8XM13
3ZH3ESBQwSlHWHJQLlmc55B+Vn/L+E49AZJs19dKtUj1blbkKk0rpNnOg6ji3rlvDE/uHUaZBd8T
xv4f2lmTG/IVMof70XsjOr0j/KLtjLdfPHqXAQ8kBjZyRcbXR/olYOnUjYcJ59EsOabW+p++amd/
FWsh2TnTPyTw1qdxYBPW4CY2JB8J2SfgCHwSD5vCnysZEpcJZjheXk2wo51eTWFSaQbgnuFVxeKK
Kpj70pqgJh1/+knv8SdEUaIjEKi4euV2jybM4sPyYBXAK0ggejZvviSZjhni1e5i0jc0ti85Y8w2
yVeg41Nc1mDNEDcHLSiviLr/6iMkY/S3Rv5O/chCP13wZculy16B/8wdHYYVEOLm7k8M61Hx0hCT
NZS85etKXBWH8g/ao8CR46JxWPN2ioHg36MDIbBhagmIvT8XfUVdFVwisBgKPXSlHg5xpPPbFzk0
Y37vKKAEAQmu7c/nLP4x4y2ZA7E3cpWP6bzC0mu42DHQMcS4xdciFxat9PgYghcFBo1YJBwVFoG0
hXeJSEVpL8XgmDLcDrFFnPAE8PER+tpx+FgNkfAPHxQ55icRwJxg4LHvKftT0rk7QxtAkl15uE9s
85pdwHBXY4jq6FEDCkO1zSkMVIARPFmjSk3dL+bwx9Z7LbLwYY/CWgTTJEOjb36g0IOskD6I1a3P
01Vq63ri/VFoPWUroJLM4TTsAsV9/UCE8gNCVGE1DMU/kRYHDF2IgkhNRla5008fJk/CHH5Fiwgs
NNKodUxAIPJOxuqNZAkbQrjYePv9KjzV6mgAaGgvTalGduDaUD08PMgyJEcaVAJqnwFBp4firO1t
Sl77ct7/vWlZwPcoW8ZfgbZT8jN4As6OK1UdCnfh3WF1lHCu3Ki2zPYj0E2w/4bFZP7hVdDGGIJu
iv5jTFFCsqp7LwWTwUFTZ8yhIHhcUQyddwKH4oCNfc5b33CCNFd8tzumzojX9CM7Jsh71JCgyw3B
XUTfYS3PUHZ51U78G94Ree0yfs3V5FAMnBni35vTCvUDPeYLXv0lRsKVvk13TeM1ZUDV3kDaPsIa
ygpOC+y2HP8o0EyXhLt3CEKp7ruA6136+vcNEqlTFUjEgzWKpZwowuH+QqmlOax7Axwtj+V3SvKC
uYQqCNhEBCuKg4BJVHj7+AknHzemgHB8YnjAc4ZPqXWftT+KzjMUFzzVDJv0IRDgdKO8LD63tMcY
9JL06FRwqequ+YuY+EsAyd0tQv2IgJ2E1IHVwyaDD8ABxSBaTBBsF/b5jB76NRW3sObwMxSVgkgC
sr3AM8yFHAlqONUvMQos68s9h1esdx4EAK0B6UUTzULwJgpHGVccw/Qaot5OwM1sep3bJxeFtARE
4zMA59eCLkSOZ4KFHOn6uCZzkBq+wh2PjYWGZ5Rz/MInDbBo3meRk9BiPS+C/SGdea0SB1MAI8rH
1LEsrNtIPOpVc3hMphkCzpz4Bbazn9HmgCt+7MxkkOQnvD82LER8tqQ1t1TtPgTomcc+a0P5sTRf
GAUWsUvmnM/8gIrGMq+mxFR0d4yzNnt7bQtWzmIOhbOZbIUDrYdXWI4VoVEt4UW3CTnqZEpKKO2a
46Qar34eR5fHN430Y7skpTxnMCiWj7stdvYktOlkKw5kr545ymXmhy9TGIgfCCoReMYN9J+wKDsm
Lm2nhgPNbGilHwiruRkrmWAaIiSpvq0QtZJo6mb7jogI8l55Z6Y8eS5S1OmGdz5z6PlMf3vO/zU5
M4lDrmzUFmRZZX46rm/1grAV/l2sF+YGmSsL1f9IOq/lxpUkiH4RI+jNaxugCUeCEABCLwxKEOhJ
0Juvv6fnxm5szM5INI3u6qrMrKxWcMUMFn0uxNJAALVfGrL/EozXurqdi7thQf+++GsHLT1FE20i
zvD3aAANHznDEzE95lCZHl1f5mOeXfH1gxlvNJl1wo5PBkHVfSDy0UUwoYC7IKTeLzXF7gBUHHN1
Eqw6f0/A27bkz3TaDjgY3SlGpBvmn8v2FFfVEYbhdUvSgO+MMReSNbpf60nboBNy7TCsCsHSJuRc
pGS0U4eMYsRDFg0Wz2IT4LdEMWAxniqV2AP0nMzxkHanwz5iqhaOBm81AzzCs5wbNThjLOCidblo
t1l2ZgOcFPFEmBy4PcQMIN/QHU5QOqTA6zg3EhXAKiWpikvQOzoAGc+/3sBeQHwRGvlfR0PHj8ud
RF/LIBW5VWuCW7U823E+XPv0mrwxMuA4dt6qfzeNP8QplFkXxtIF++oTPRuM9iMpZvAUFj0Siqii
cbVD9AobeCnUjJbmmXLUQUy94fTqfKRelVCOTaY2AAR0J0iSTyJYZ8OLKsR93vNe1UfmuIrW1sKx
8S3BKYYvO81pgEov5iZHVAkQQRUHxba5QsA9shWywJieanYJAiA43vml6v9y9I5cPOjmDrKHYGgF
Jl8ufl9RM+he1BL5eAQaCjfVgKqkPXOBPnJZv9PDtMnRd5j8YpI3Aixr5T/ee6fk2Zbokza/l5M8
I6kc97B+fY7vZBw20xG1x0WNtDtoB1S/lxhJRshMXLFADOlm/fS1FaOOQJOPqqv1MPebyHqDYIMy
HegkHW4lf9z+2T9I8Biv89Dp4Cm8BT3NabL98/jNdO/CzzkSR1RJd6l6/zz9Npquto8aHk3mypEw
CpJ2xU3SZiysi5VeAy8xMi1DizC0pSef/VBCLeOUsHGafhcrHabyIqiU95I+I7kmwmcQgLcPOlSx
+N32Rc7IJIDRC8rfq4f+p3mXp4uhoo02bTWIF9zZ2+BMYwieNp29ZuRV8xesH7gK1BDB68p9Zc+y
iZ/G2ljpJ6Q0a5Y36TsGq4XRFu+8tn930gy28zvFmxqkM15Vd8rYvXvIVw5yMNtx2Y+whYv3f5Bk
aINqFw0EcmZl7dBHhc+A9sqPRxBLHHf3gT+hIVi/fYkcxDf8ensAzHU3aJ55YiwMLeJQRB0aTC2L
mq+9fYy6ie7d1e9mAua7jzeTajgA1NP7rUbo88czuIvkbpDvQd0+k8NKEZ/JXDaqpqR2W3+M8pve
ioECeCLyQPL9oTnBfwO5DYN9aCOscWGRG4U8070bxDDNGDnz6cDolGveQo1x1xjDdp4Cn1bbzbil
YRSKoyAEDuinGQOK0zGymrbFHk/DkbNLHvVss3A6G5N6PMotPTH2k7Shi9/hDqMVHF9GaggzPjJN
1VrhKztDOTQC5xNNNap24NNwIUNFQ2J9jgZep664OVFteth4HlQd9Xe24/AG/rHAZsxQ9l2+VqOf
197rVJ3PZFCX2+jRhkjae/f+GdSSd9MDRsGSu8CcW+EnzY04WhzWTSbj7VbuTSNg6LjHVtGwIApc
BzGwp3EWh8nDWuuW20rbphaENbY1BjeQQYr+7yEGYUzGoHB73+NeNFSzW0tjPz4D2z+8XIDC6O9C
RfpCyRof5F+76I9AAvhXmFnIX0oAao09xATdt1+nP4r0B/AVg6rgcGKGqgAsiPypmGqgaUrD8hBn
pxlmPdua/3+Qo4hIi0e3bvHjXIUdcWs6P4OcTJlZ5T+28G+dVE0DKRTGH6IGMM+Xe92CaYNoNPgq
7jDIqZVh3s/hcz1rIsTxnu0/UhzXhY4dyTN2rUyo62LKJJDGwv5AKljofv8JN2P4QJQGdwwXQU4p
nadD1eeLMSYm/hmDaLA+fNRORJnAoOYt40asSQFhn7f/srY0zY76Xf/QrEljA9cHkzSmn2jA0X01
mQ0RtJqMr+ckAx6fIHCDXnOM0QItjdyKmIbdAPka6ccW9UOGMfdV8PuigJnk3Bvrvo+0lm1F9/9C
FDz7o8hXQM0r3UjpeVz7r9nfg4enpgMroGkczGvWTl5Wr0sn0+5/UNpZrLB4wIUCOXwDvKwJdEHj
hnrtEvDBt8jvOG23URDvWAsi/+L3HmyjIclaoPUp2Ldjfulft+NlBuJg/wNIgdy4K4rTGMMkCNme
ZhQhI5Vs2zlbmx/TjH74bUjQA56/lMlR0lpspKwFQmOaT98yj4ZzGqe8ijmwjaBcExB+ULABWKPf
udXyVwe18NLEjBhp8AuccVvIP9oDp8GbqYjwe8VHR6T3b1FEUdr2vSMKCoHulp0/jTcKnYjnsbp2
Bt7vjZtZuPlx+cCaDU4FBrlPH9H7IaKhn5iN2v8ZT8ugkQaBVfhHupYmIaCSOJI6bqQLRFcw1MPz
mr4UehCyCF/F0mLz1pFB5+vMLU5fmimTZXcWP03FZ9kaPmCQt7aGj2Fn0wW8SlDA9qK9Ao19bGQB
Mczboc44IC/eqQV6PVG4zQkTbzpewQVCVMHGi8eB7bHYm4PycC1iuy8Eq5eAJWxU3AGXYRjQ2D+I
jEjH+95YGbkkFi3mHnX8U/gAEUm05Gq0A/OWUXqfsLSKOb0g7/5Fbn0PGtNNj4TsBMGGqHCG7wn/
3+AuOwH3AlLBHdwW0TFC/XL+WvJRKmRte1lE+O2RZ+gnZaM+zph16yVV48tqAZsqwt5kEtBa7SH1
4qlY/w1mVMWrG//TULGnC05wB/ZiEAYR775Sfmfqe220PuiwIumZpxUZoI1Mn4LHVAAZ64c+j6mB
A0+v2qqgyQwHSIQ/moIiTKLhb7SsveTIL9Ct/iiM8aIXB0Tr5UV4SS3jeqv30shI68YAmFxowO2I
NUmaTXbdHnq4HXBG+bzM6zYvMn4rMeb/0R2BBPwtEpxpfWOYJjtMOyJsOSFjpY7jC2UT/j8HcfD9
uHql/2Z2apDvuxPwVZKNY2QancfS8xoKeetWltWTocgXnqX0s6zHcDskcKoHekRX1XBM5o4NwF6e
HK+Dt87Z8QzQNeoJdyckd1T0qTbTjyx20yFTr78oihgy2Qppgav2IR+v4fhg3xhBM0vKzrmtVWaM
YZ8yNTJCi+RpJLTop+NRPBRw4CNvKfc6MbGdlPuiDVwwzHigTsgYfem1lnbYTZbNFS1VqCKPuvd7
EHMLTYQDtuzXltYjsEa5a5HMieotDKu1jjc1mmTS+Ra4BKs6Ynt+JL2tNNwzahEKjfTnjD0uUP5C
U9shwqbsJBuCU9h8EZhuXoC+xXIYQVFYBqSwCq3Db0qHG04bFrRM2AVrLJS3TNa204XvQ+Y8N8YV
uxxvUhSYiWT1zuPoyNfbIIuha+ZAtif98uplrAy9T6y8XfDYoC5L9XBEKydpZubpgNbf4Kla0gqp
BBhWOVA0nmLczgrHCVtKspDMqp3R5/7pibx4quVNJjHvbvAcu8jOtDy35F5y5O5kJOOniOlckVW6
11EUBAsTuJodUm139rwyBw76wCQoyJ5lakguEzLn5Owsr2WkR24xsJMq8Y10V0GNOIXG2dOvNVIL
YF1sCOvgzGRFkjpaPlyvYgZ59wcDYmZmunmen/o0t7iIZ6KVTHcqiRcR7zV0eO7bEBviPDFaM9Oz
6MQEcyLRK7PBfTmAjjyXEcnZDdcJ1KLpa+nBW53VViw/H9k441yjvLVPLx1XvZ/cUqbu0nsEBojf
Ac+FpN6/wVHqxnTDUUeGOioGXasAACagOrXbxv4U7g7e6i683SSJVUZkw80IDSWTI6FXGsaP4zJO
Tgx1Zq9QVRJcYa1E5CXSlMxI67vHYM5ez4g17NgkIvz2CNHMhxDQXhx91j/mJ7HJYPzda3LFuT+y
twfYPEu0fAs7lRAjDzFEFrjF8DUcgJuPsOYr6kx7UYJVxkj5J2LjdvyU//7Qmd7ZPdirszsMDNYn
bAfNr8tsK9gcAZN58+Ia0LJP++USf1oKrvEQBmaNjyEQAZdxvgbS79HdULyA/5Fzt//NPpZMk0qw
GNnH9l7ZORX7+8boP6w6mGg0fhTtZ9BJoMtZP6YUvcUWBfvQENMaLTfSbag0q/2nex2tFLNXC0vF
xR8pI29o0uuY+37P2edm1MV6JiNg6tE08bhDGPjawx5qPnALvfaXhc4J5nhvfBXw5q51KGDH9Se5
ZNBqgZTGPY0LYj6fizxgj4viv/NyJz0T3tDxeF+8e7l+o01ZM76SheChDZb470/wVQnpStOUi7j4
iK7z+AheiKsznLIZv6JHtCmW3F53VWBP7OZEjahzUE+4/HzY4nPcMoK4vXzeQnHoGP/5FEmaQj5q
+zkMFwlL8427PLLsO4O9H3Mk1dlTlj7dejwvE1mrD51uBZsOrTbxEu7vYLcfTKHgrjNbcotqLdIo
op5jBLjHJTg1fk9d/wWOtTaejO4sEQ5AktSAVbWDmnsV6cPbEfsqL9aR1Ed+jiGk0mQnPPy4SIjI
OqKhZTuLkLnyvWtaLrrO8j5hp9Z06dlbVQdWZYvWT9v7n0s2a8/KmGcrmZqLxXx4NNP+FzSqLnTE
K5q3ickOGEJ/ppVxsmWSBCkCEkqREj2uKkqxJzERNzmVmcdpIrJEmmHTCXew8L9Xs7Z01Fy9XRUz
Sv0o65dISAF0kPfigl/1JGtKIOzruOr6S3ocSVOZiqhXkok99lrTd0djCsUgYETKhJXhzCSejoqO
qwP+lQpfymKZGtOYyq6JbMbbcnNNl9c0xbDS421lJb3ai65B5D1cWbxglSPCsiFJqbYpwZfB1n1y
bS4F5l/r1ZhQwAt4Jia6kITsaM40BFKyVK8IWPqEUjddf5u+71mmK6g1i8+5SRJSxuA619rOC2dV
SU860ycWv6QqftaZ2Eu3R4aBstNpJl32JieMsh6C/VOR1Y9P0+WqpDLX9Szaa2rfgNcRDTQj7Ib7
WpHQPSdAFDulpP92oVSwuSaqDcjf/LuHHfK4NLfQk2jbCo/NFccU9bExD5cz+SaP4SEpZZOLDY02
RHYtEOXjT7oZB3D5EU/9pIi5ePHEF5logK/itReS30uaOSlB1WSfw617aVPZ3Wt2jmK8UpwxU5Ss
gw/S0POrzkjQVCXJqda0gRrD1qds8suqTqvYNjVgEzmi508yFs8n1qG9QHHNy6hNRv5e+DGfwSNF
5TPtI11gV8EJ7uK10BYpmzL2G8YmrXhD80ITmzCJkckyOsOGms4dTu72j1trL5NHmj4npHfLorZF
9jlAI/A0MqEFD7vBw3TJNhd8swYf4SJTdFT9WiWPvV7xIMkbyA68hCuHw3Zwbvg0EEKYh0UmkR/Y
NU2Hj3WZLUlRZSCJm9QxqiybeI/k/SiOFwturbtRifnXKyveP6asFV/TzpCjC+cSWNJEzDsTn358
Zyv56AATvenl5HT5UgpLJ2FG04o7YdSE7XvRyWEXKctw5U/e/tGNM38dzKGuH8GIWYaWsmHIzfdI
QNN1vfmNTqcA93xC+iUAooktWcd0BMnQ2WZk+39aDH5FAroggfLoAH/WmsEIdBeN1K4JsTPULSwK
gutI0ZzzZa9YjkWzpQFinmeXH1m8Z2UfAnBBtwaap+Nftb6rMn5zoWA/IRNjFjMgF4S7QzLsxy7C
FNBtUR6PFHc634+gAF4fpxHP2d5VNk02jNuTSB6YpzKfYzQ1CChO9mG5cW5/BKAX8XwlPQz5Qgu1
qbJXnn7K50/9x7XeSvvOaRq5QXtMmL9lzO2OUo7t9jXeakM+hwoUPvE2YtugvILCceZ9neFySZrx
5ivEJttuNRZa8fWn2k3IsTG39fvfphwUZjNpqPdZV3Vou9WIqw035c7YgYqJ7o8Ny0lsR+FeBZTw
3M8GsHpjnLqmDSIJjYF9R7eApCjV0MksMbKTCWXsLG43haGUEkft7WfXr3Th0wuXszqMf2KTCNOq
HRbb96KohZmU9nC2SFsIi7kdzwWCw6j2+PQmkkSwqOFKINAd0bJHJWgxJg/oNb1P4TZVRQcoiUDi
n0iFegUP2mnisjYal0O9Zc5vb7JI58cxcyt/HlNLej9nTnhifuhrwtFM6HQqSdt++WwVN585Ig4L
+7rz1WISz8iUV8Pe6jDYJIvLl90t95yajR5Z0Y5KhijxBE6axJ9pfDYbuxOJkzZ1hQKg9ZVNjbP5
LYCRv9wxD2Ae9x1NGjz3a4Ihm7lSeaL3HIo3J/cJHkmOltGjS5E5sHOLGIVk5TbXDIiPzY6XhVzs
TLdy2tn3HGWwJSc5LX2yxCU0Sr3CYbVbna68FVroNsXKm1+FssPoBg9yGqcsh1kviDhre4Dc/V1m
b2L5nkvddtdbj5a7pUCJOiG2LjxDkF0uuqhHEOv/VKC/1SNNqipmso4fMtVJMCRQzW3lrR7Kz3pK
gT0YwsfyPG2qJSvxUAv3pUIuUta8NS3LRbSnBZESYDAlChORlySB1teSqG3SITUnl4Xn+XNs89sx
kgDSj9fERsYNw3PnBJkn/EHwtkOc+IrVBQ2WemM6gv5ge1GPK/Pc3qdo8Z31w/736Kza7o4jzOzv
UXDmqUz7KAmxlpKvU/rG2YoRGYTVe3j2V7T4brGc+zxMq4G5eg16y2g1kBmaSffcw6ubPzyp91Ue
AGKYII7+vzZN7JNZJ1JEK8Q6MA35iEHleQxAgeU3yjRsLYo9GMjbYTab4N8fmb7Ye/GPmqGXQnAU
BYJ4LkXvmSwjwIlIttV9umOmlIw3Mx8OSCx7S8M98T1XPpfG1MT+4kVOXr79hAZ/Gc8Jk6uLmChl
g28c9xgy1MBE7ukzrvw7SW7uMloBp4C9MNlAkrGwRZm/Uf1b30zFwB1bjh/WVXzkJmIBe+ykit9u
qUi393p5HZM9pslGrRRXlM87PrNd9CL5F+ykAbb15+V2isiJbcuDeDlIKq7OIp7vKCu3Y+QEbDOU
EO0ZeIQPUH/+4UQhSUErSsujbwi/7I7Yj08gJisWVxh5IQXZGgunrUiAjoADjG3ljOCQsR5T1ceN
gEHhdPraz6Z7Fa1TQCWUVIA9j+JsStobqovrtXA5XW4KpG0lMSS19q3ePpKSEjihyIImmLD3lm3H
fm0ioU6HPrHHJljqHQMWkKyS94NRxWRUpQpRdvIODmf8xeRAU25yk6TUYcMJElWPChKDjZnv74Pw
tRFhaFvDGyYmNEvvOianYXCSZOgBzX95gGc5oT3lLJjYDrR+qNcrnyvKKXIeSUGhOX+x2uQZw8YG
apcTOZIkwe6TI0rwilGmtMYXRBCOD3vfwbbkt/9ERsEF6QAa/gEvTzirISOx698stEIJOrUdxICP
Pe9HQIDolH7YlKGi1kMt80WKB59CsMLzhiCEE7BaxDsa/hiWM+ZSXk+tJvDe8/35UytyJXsF3TO2
U3ZCTDjh1D5Abw/Y+hNEYVDGhn7cGNznX7MK2BQJiSn9OSnU0AuzLktkQxzKJx5vD62RsIOyKT/I
p8zWS5Tx2Wm1QyaO2Xf1cLK1ffQ8e+7Zp5jTe+DMwyFjoWrrpCPrwkEIxC4d8jI3vMvkW4+RZIBq
f0+YWiRZpuN0xJsORDjHfDVlaXois6HNmCpaWmgveXOdwKT+xLagbIobzK0ETrEYre9vSXr6XMAU
WUsboFD5MpBNsIKsqBtXEEAgLyXACgvfaTh3vaYjg5ZNtYIL6wRhu2rKZsYUmQA3nkcQbpas8h+X
hWa93jmhso066G2NdDMKcMSJ1wmme+jChg/F3K+RKN8oU9R6xE2z6KsMCAeEMES2jtGqP6INPH59
UMHKF+OEXiLBZDeu4K8Se+XTBwjH6FrNgdwksGEkub9HTg8HD6S0Ux7ysuSGNQmLANCwy8lV1zIb
JGTItuH3c6PF+F6RuK8Uj5EUh0vp9zPJGF5XDcYqBjazUBJt4ST2SG98dKZcfbrGeEDNke+EHyYX
KixRiPElNmviNPtZ9+QP1kS0liL+vjMEXfbjcJAAvf6uWyrD0su+5tbqKTtcdHSKs8/KMMzeFKli
Ec79Ve7bSGJ4luGC7hOujZvymXPJYQaDLzOlwmf0TbMGt+BFdb5oZkfttXIoaZP75NjUwMAR0Zxy
f5nIig18vFo8s7IADE3Q9LLRYcB2BRI8y/mBKBhODkyC2tEbPoYpzyGYoHPMFy4kauJ0nH9OQvbw
dDPYPkDmjXUbalff/SsS6xXcJHpNPqi9+/dustbJwgd5pWHmixbTx3J5y5oOOhDoiX8I4JJ0y7PP
jPwBrP+JpyyPK+6n2Wsv+WgZR8DbzY5TlEkbLFAIBY2Ez9rihuwE25H7WtvpsMw8sovJNCzn6vUU
MJ3ceySltmqOY1xnbdu1OP52yjfzo856Pn9rx0HyiKIVIKpxR8gsds2vDlJyLmy6T5gvhmRcHYi0
TFPcYvgjR0RF2Z+VwOfQ6N+2CBfDkLlv9vCFSIUf2B3zh+8Nb9UR36SxJyvDeyNGeiLtRTvyWqsr
HWN0i3DTfKIbCAHzHYdx+6nuQE+HHlCEwPcEQakNK3vqdHBCw/XdvGLP7XASdlScpLY+mdbEAENW
VLpmRfhTyZZxVOKU0LtIPDU76ATIXcoueS1T7g7i6gy488QV+RSDlaWbn2KdNtS9KUrqwaMZ4mFk
EcPHlmA3oG8LKKDmDpLDb3wqL9Rxcbb7edE4ZbE92pqnZSuBq/gXP1B3qu5Q0s7vHfx3G7DIG2X2
YO6Q1HNMDygEwD6ua/JjJEIX9znx9D0o8ocMfjsRjrESsIF/gMZxWmHKnjiKClK5UaDebet3rWgV
YmKVB516cLAxv3hvfNHEIh+uaX58UD/BBXL9X28GyAXkD0iCaplb9FMQsVkhKh9q3+5hvLAWfivG
umqJK1+y9mrpvb69/lnv6F1E10nZULK6jbHNarFYejreiCuZHW1XjeJAPuwfaIUcPLjhqbkJNW/8
CQHMlrdZfyMQOL24HOSqBN1eM0VC8t+zs8i3MDStvw2riGrqgQc2VuS8yfaPSi5mhChDgdwjfgw4
MCle/I2Uyru59FBh4Yi5/3by1eSUqVU8wyR0qJ4NWkHhwInbUtQ0iONbhIN8g3lJL7Hrilm3IXBj
F/iy7+gwwa6k/0Vfek1vbHc8mzUbTOMyM/f8lJbD3f1BC2MDZX+ZDquFasjrU3Lx2tnYlwQd9+HP
DqBlQpd3+l7FCK4+qv0YX2jVE0zMOrtfdfIRX/fwikjq57uBqYVcg5ogerpjkH9mBFB3La/69C8I
tb2Qhjzx9Uy/xrNDWOf98e9v3+rL6opOH5JXXdPOB8dtrtuf02GGOrG78f9w4xQjjNA8nObBWVq4
Q3d+jkjvmPNsZbRsN+9ox3jZZqNT+GhZD8wh4UXQMXlAUB1POmr7T6BOmyRhq05n26GDOHhGY/8d
nzDdbDpd9deL/mhkwZ137A406vrnvE/KLfvJ5SJ2yO4m0/cIEO95Di/V4pnsOcjzY8u7AXkKeOL2
xdz0Ajc7d3Eeb9+Ipfpin+W3N+kSzleY2BTToHWiE0+6exRwKr+gS/PyGk8EplNpCe3gacA19AWA
3s9zTKdEDBcwlJTQtprXACx6M81rXdiwsZhjNgCt0nWkTElHYzSh0uaac8SxqxyLcCichqrauYRl
2YpoNy0ANpEbgYAdL/CqhUeHr9MnYyPltBzhM0nIWUAQASMAFc4fZarTpCKTiA/+YNJyvjf+5HuO
q/Xcf1PF7cxAYFq64CPrh3Mbut0eDv+CsZRcq4AIgwQZFZoH58JFcar4UfdBidmMel/+QmKkHds3
O7M//PcsiyHlbBq8jitVblBjTss4hulh6vLzp90dH2uamakRkKR4FtOBGKFsq6EItF0gkPUqQQdf
uw016ipSTKpj+KxteOSYX2BLVrj+4FHS/eGgyRFMTnbIuXFXa7kmT5uf32A7rSQjdbEc0zakKKFW
nIdozsm3NPecVdIP2mQEGQXElb/p/XJR1/PsSgFsyvUfucwd12ywmXIomaou7u7HIaJKm6Nm7wOA
ZJOBNXJwcipLmGwuLvfhguGmO6LnWmPVch7B165f47vl3pLV3e/2cf7biHXbpDgostfUvnbb2AvQ
Gugegc62TPCDqGLwrNeuJ8v7w8U3qYGdYJssZfdVL19tj+a1qzN4gn70m9MG0jT0h4xSbIsz6vLf
Q/21bWFJ/3pSwvX8fDO+AavR4Enfw0d9bSDt6GtHlSKGDIfqEhGQWNDGCrbEvJ7Ve/pAH8ikJZxd
W85LHJuC5ow1X2NCt5X4WolejpB7kaHGFXZC+hYHLKQYp3S2Q1p8cDl2CidJ6lCUfGgRW8gAD93o
5tNNNmJIivgiS3nh/2HwsG3Sjfy3wrwWva240HSCnyeqFCQnA+eFJESucOpYpYgrcHPDlfZ6mAT3
OeeVWQsoYhVDUUbhCyMTEOCLvmIdIg57clU53dExEwy68zczO93fVxPBjGYCKnO15XuTPQZiOkjz
DQaLNLXmSIZ3QNBb+juOqLr5y+u8K6yupJHyN0ccSRYTbj242TCvT34Xroh+rQAzEG/bCoeU/x9n
vw5Jh/93kvpUV5yzuhzax3JFZ5DEwfw6JmehVbQtetnzqlqgo7B3b1woi6JF1+14ibTsOFRH2CFU
NM4H9xZU0ZAXL+9DS6T90qeWws/KBrSHbT55aED2NpAz7lmdzO6Il0aXwWt2YWppF/tkeFQ8kQk+
pMcE8yZqpKsisVtupszKKkZxcdNwaWwIemFq/p55jQ1tPxT0ZcX+4AsfRcHEvbfacp3QgeTQz32z
I7pQO9Enf1Zd3M7RjHRLRjeg2DwG6EcYDdpXkKHEvRDRIhJkpiN00VoQDouc9hmtYVn+SQsSDs/+
z0YP5vwIm977ZXzPK4rRzlcWx3e/wQgxSSPEYBqjhodaBihMFDnnnhh5BlEapiOSKYpcMvCYQ3yC
N0cCAndLQWEsIkHUG6jN0KERxBbdYER7YwMt6RXCz0KCiD9Ce/Wn5kEOc66JXYDCu7yMtyClKDru
4vCDTmXoQ1vjGS2GVulia3eNzMslbUpWE8iBtK0kYCESalIAs+eNQGy/wXMIIzb92v6BDVB3gvO/
XbwxyR0in2A/n9dBSJlVwuVYaN+WstDvFmQl42EqyhO+oVb+67cLHLf+AgEAlnqyYs3v7Hp3DOsD
DHmllCEHouCk2xr+H+cFR7F3kGkBsciTqT5Mh4tKcBS2tdym3AzgK6hAPdalf5XeJ/SwM6IT7uV1
QmufZg9eNxl9BzSoXyC3gSLu1maZNL1zVKSllKlA3xbEMShvgFDo7B3C7HLRAyYLsyEh3E0+Z/Gc
pIwLAsZoB5YiVSWjy8nZnvAd0DwktisFzcN2SB7c1T9WAkMyaRhFIlZ4w5QRJDjeaFfdx8CBNDHQ
+cMD1LwjIWSiH3f0WeYDNF9NLG3QNQBckczSh0j/7xIkkY1e4G8/5sVJ1yPNU5doAVxE8u6NyG5I
EVbjFqQNhTOYiIcqVQJIkdRLymrLt/gAFUZ6A8/aSyOuGADRIz0B1L8LFZ75EwLP0DevP+ZKXxBs
W/DFB0Vo51x2DGSmHVtXEkYthmEZ6gvGB4xYVSUpKQKT2qvAg4ZMV6mGPgX/3+oXL1MuyWNMlqzS
BXCjW7AIrTiAzyXfEmlKmyOQKdgOmPfaBDXKIgoJJt9kwP0qDAe/38qnDPJplYD/gOSS2da9xYnZ
u5W8AT0P2O1sA3Zm3BtbvMM+gyMY9d6NDxPD9Qu8ym0K97pTkf54xQN2EzI3Plm44kSKXpUAQ8qs
WRx+DwMgL+rP0VIkldkaDzAjIsnuI81C48CyK3Y6YIm9VKWP+NTDDAFvBejZIOh953kjtM/4NNYV
RwnGugiQ3AX8IYpeEa+p6dSkF5x8HWMPZE8FOu/ISxmDCSnHB9JtZCxYmYiPN/jeUDsE+fU3Z/bd
NWD1UDlRaBQczpbrEuMuWW4ZvEtVIE0B07HJ2ymwBOcDZbGKCilLbOasFoQKackcvun09Jvz8vak
D82p8Dxo2bWHUzQN/DBly/uYZsJRzPvRuRss28GNDVXgizFyMThRn4EKupNCE7vZpsV0EObdm8zx
vrBI31stEcXBZOxEWVZQuNA7PGXwOVOeTatUPEHfs2Q7ICLhjBZX28NmUUGluk6LRwPOE1YGwVhf
+9Isu44XXeIoQppu9VdtW6bKmAhF/Htl10nqJQjmUExY9vVEdPYWkDBvijK2JY89uUj4+6WMj4QH
HrPgtUHHLIuW+chrENCQ73K5cSgt69ulcZ/ZvAjwtKl8qzMzZXLU3B6as2QIRv6Q8IWLL7ulhwOM
8N7j57g3Iv1N/Pg+EBXDcThUux8r54A6u9Dou1hmjWBldYVH7iirI9lD/oxwpSHoMgWCy01SB7cc
BufNzD/Ml+0JOd3R1JOOTZxhdIzx69+LytYcfODkfx8y1QwokhGvHFdQgRzd4++Qe+MfTy+XqBVD
Zk04l4x7X1YEPbspdSqTJ8kv+I0/SAjb1SbB7/Sag3KFTCdw2T8xtDoxELZnKVERMh+DnYe7SYTA
A5RDWXbPJqJib3sXETmMLpb7HTD5bw6KiXxGQXnYIwORii5Cv6IoOnwtUfKRMb8JmcAmGTk4B9d6
NcKFAHJSkvMMKzYMoBMMMCI5+ymaiELdh/gbSE6PXlqkumKVwUZa4+M8Iz3+qDlHUuC7WDIiJ6kI
uz89uq+xLfwAXkEv2U+CpoSDIs6IDGzB79Q0xY4r67f4IBNQ7Y/ILCDzzTTCb5hWcNiu1/gdibC5
pKUNRKUPVjdfB9QPFfEHHySJkNVmC4DR65mF0fl6SMiIbUd2kSpfN/VvGaFSubYo5f0nnDxeimeF
EI5ph+HBEH6pahr0wDggYjSlwBqyvuCf4bwF1qPekPsZPBkcNCx5pr6d8GujJ5Off9yYxX3mMDYW
Sra+1Hao+gv2DmDMoodPxlKgMWJyh8U8D297yVZYoZHgI28zCidF7gemAzOVFkjp5ryb8d37v/+U
7Xw2twe1AoJ+bnNzcRf5Lb7hgyuswdBGLhGinhjjwiCte9m/xeRqn7NTrwTrC+dq9uA7RxIREn3i
whkl2sjp5pileHSlznZT5EBW5xJ0V+T6GywRPeLOlYYx8SQwEq6RZJ+CPLKyn8iTVdkp/X8yhKY4
YqAO/NLSMGE4JTWYH3cYt7wuotKmg78fjWbjqBt4VraXHjHaBQ96ySQ9OVhvKxv2CCddPGptewB5
lIcCpPC6xDxS0OX+YAVEa9AYgZT9jppxCI7RyKbINqBoiSRQxbyiTPYEHRIpq4mLllA9yH8sD1NZ
WQOxZXo0gWj/Bu7VcUnYVsUSphb61Wsd+QHZtf0WXJbIEPArJmgBkVOl4dqI2mbPpgbIh4ohuKMl
ObAHqISTyn6ZZeRBq2iNGPM6Dhj86o5f/gzfloAUVS47mnN2RAQRtyPIVe86hYvnlHPntVLoIzLL
LU0pFUYJaGr+aYPy/GwLEZRC+BpdE07uSyLALzT6m5RUFMxJzVeA9uRzRlnOeO9eSVlhkyT3K154
fYPG063IWTFH2mKM0BEPB2IDyyoQUb4XmhRRecn2QRTQG6dRbOM1COdJMvKOBAP8rdpv/bt/Xhd3
uF4s+gcExc+WmhUyngseGMGL+H5YRzhR0f8lH4eFx152CRdvLiGUdNxC+WrhUsQlfMt4HcZQ614L
kDMldYi5vOf+0A0djh4Ej0+JBReC3CD7DusFyFFD3CMQIPdrW6svGvVhQ2jxFHOLlHOz8RXWMRdE
8iZ1kbE/Mgq6PMS7iDZ0IKvVExODrv7GDKcNuNv6gsu2kDt0d8syNCGdn+HJozMPVh1QXL9+ocPX
037V1As6dGkocEG57LCBBi46loruvJnzJEF35y36nkesJAKgx3+Encmy8uy1pG/F4XEpCvVSRZ0a
oL5H9DAhYMNGtBJICMHV16PvTI5/O+ywHf5id4D0ajW5cmVCL42pVi0Flc7hy8emAyrLHj39AXwM
69yRJ+CmMXu0mOxDY6KiXDqz1ptgssXwz3v3LO68YKMW8X5+AwcNajeaO43byeFBG+2AECUyKqxb
dt2fpAKL4w/Zcr9XvsN9P/Xe0Lz0VHAhBrR4wiEide0Vpl+7/Z7hMJSWN/9TR4CgUE1ZIQOu2az1
yf36R03jjvZpi0VYL5jBlDo31j277lRbe/66jCydxTqLzDcpCHKeANgZSs2L0IHAUP0jUGKC0yDz
FLxxRJh9ghQVubTnkQCtntxBQ+A1RzQXHPYrWZq1mx3OF/vvaG4+OaBydkOroReDEJBjpP5myRYB
KRtlSinu3BPLAU+ABNVB1ZD2Zk5BTTVpASbDQTkSDUhTDI0XECh52vZ7icr59jtHpFDt52e4B3DL
GfACQnIqMbVfJrQzuWVByoaqR7mIhkC8itULFEJgXPoxCtoz0iLMqsp+IAAeYhvQhIAz12t4DJ19
SZd6Zk6+WIXysjFKWuBHcdsyrtlHbx9mB2cciFwIe9beJulWPQkr+j3ZkJkknx0YIvBzaN2/w4Yl
ZRAyCyI3tmY/ixPedkNNtCkD/2z1IaeHW4aLsz02Et2V2mBG4YqG0cmW4o1km9fwcY23TAG6RL3O
Ec2kkP19MUviiEYwaR9/lE66Yb4/H/IiZwDQE7S8+ZEDsZhHAhJSnriikBJGRf5+eqhleldkq8Ir
sgdsNbBex5Kc/O4JQ7SF9v6Dh+2A8RhX27Txhju6f+z+FIzTXw7hs4jnPRlbBjl1TwyZ0EyXrG9c
jQZk2mbqDmRv1xTewDli3sJ06NRv8gsT2m8WDVn8cXDcsmFdQ0wkfNwWVJfnGdgeuZAZr//4DPn+
O2/YVzs7eyrYiEst/VL10BszloSHTuCSh89BxKqAHPSra9cZnebZ8k2/b30ZNzM+TY4RjyobWVsJ
URLIWh+LwpQ7D5HtO3pZn/z0S8EMsYrVK1yZLdA8KaXt4vJZsBcpcti8sxAsYhUGWW+KmEDovPz6
gnuwsVESPLobC1ifRrUK+wa+UBhxdIw4+o3FAjcpq+r9Wf+0UGo13J8TE10Ei+l/n4keJcSePzRr
Ug8xfHjawUd5Mf8T/Eqf3d9UfRJBbS6OsJU5DunbUXUEMDxmdw+oU8IuAVWg6H6gk+b2jZi1zZ8t
CeO7Ijwdfn/7HxoaEYYXvxTs/WuCKDxdABQ21BMudjzfa+NcWPUFRLtmuDWcQFf6jqHJPRCOPPWz
x5ttRLOmg/J9ZeDfajTPXWIeqM0kf3L5mUg7cJCe99RwNAFamWZBcWQm2ZsI9sUh1Y1OUNsTT/mQ
c5p5HeXtEeabFBb2dd1zJSuTUpbrMXxQ9bon98yIBd4UQUbfWraF/eJkAtT9y5dgroNd9A8gdRWM
ItIGGc7tu/O3M/t+h5DR2Go68Lumx2OfxPQg8DX4uwwwuXGoVPMshaHqeYuNy+x7NdrYz0U/OJg+
s+nGPmyQbnxCzl+nf5pVVmcSeMGr2LTu7At5aTmFXgZsEaIfZ0+us986qnlDURGow27JBP6/hSmI
pXDenfucZ92iO7C5ElhC5ncI/5F5mCFIhoyvQxiASZIyGmAFZdJf6Ss0s/uQonz89A9336OBolSr
tturH1JacQiunryiASQvpyEZ21kJKstWFv+eKGzD8gn7PA45La5x5jrTGoyY2B4tpefUbTevvl8m
1PwxEQAfdgc2/gofdiQB2rkpPdGG7dS+waOloUakGT6Owv49Ih3JtdyywwDVWJjRenApQAQoyRlr
6b9bJU61PwWmHcdQZflUnIH9nikfEZYJ8H16nZYMZg1r7jMJ81nVH25LEWAgHRQ2/H9Sy/pXq7i0
sFZnFE9x7X723hC5rX78DYqWxnQaDAToU+9J/hrSqAw+3ADERX2ZkR9HV+B5BbOiL6CUIyjuIzHo
YM1ZkCb1AOQLE4+gaRkQELYv9gzGP7UwQoyxwyIJ8A9pjMnpcG/fvXN+IUfmv69et/43v0JNSM6w
ygWLISS1Vc9tncDX7e5OWRMXCewhl81Xe1om3w17li6U4mVnkqugICkO9BJ4aubLw6b1ZqGwGguU
SnR5f7KZq8brP/RGHhftT9XGTjOzArr3jeMDG/UdNkOgZwEFsueizPqyHjQC7m4PdkICaJn9H589
URUV4PUuK5DDHvJW2UXBP3F6c9ys9955ARDrdsMSBbRRFWeKSzZY1AuTmdToukQTdUHi3VnxGIcR
oDTdK/Azarx7zrxFHxWJONocWIFKfitOTcXAxXCILcxQ2DmK6+EDpSOcVSKEjsYb+8tCquah9bjA
vH2EljsMV3hKTKXt48JI78nAJ0zpLJ+8CCFbOTkGm6ixrnmPliKOatFUEz3nNAsCSqVNhk9aP949
5zVIPNTuB8GKlVTCGDXkHjqMtXxbxaYvGIYw0+Y1BXoNUNuL4kIwmRyXHGyDxrh0/7QadMPUe2wi
HAkpD7aZR5wAGugjhUJ/bf/+t//9//7vT/d/jodyVF4/x/L+t/vrNipP96b+r79L+t//Vv33l4P9
f/1dUzVZFBVZkmR1YMiyPui//7MdU/Hw0+L/EsT3Z/O5vKVZRH1bDt2dYgUMHJi7FNmR6e3P0JrN
HhN5NuHT/IcXN5R/9eL6YCAPdFNVdcX4xxcvOunVXM6yNBN8rUadN3rpUEkE2WncgQcqqM2K1m9Q
1R9APi/npmQLmZF893gqfIFdgF5xHB78KmHCQDr6oOgTir2Alf1OEDd52aikJlhKaqfomAiobL/j
0ztkUoqkGXMLkJ3t2wgknkcNW1GX3Romr6jN6QVi+PYDZRTdRsYJczC3iL7rJ8NvsPnZyyepsDzv
LjvGJRMxqGmBz7nCKNT/93dH7C/AP90dYyDLhi7qA1Mc/OMFao6VbJzbVpox7WTvj8dItpsFXWp8
CTaZCmFudY7wZ6Uz6LJ//9qy+R9eW/zH1zaFzbEuzE6aIYXmfZcwdPVlIQ+Xr+0zvsbaWPDlrGDQ
5t5Xd9u0Fizniet2aDKsHHt4fWyvCIVikzcK8QDZNQnEe8jgLEP++/f5r0/w/7hG0j++z7L6XFrj
wzWSMzTMUOyq8XopEWrrhh4ju9GRjY1+QCazKoBj+2eoU1lAk8IwHIeD/3TH/tXzpEqGovRPlG6a
fznSslA+i/f7Js2qdrjGMhYlYNUJvpGEhRNk19KVSra/4n9/DYz+HPz1nKiyaOiGLCmarP/lGuiD
Y31RLwUis5/hVauHJpHljdc1Oz9w5mYPCIMf1IWGIj61zGy/1nt8RQz241UIn7Ache8c+u8WWvxw
EcwcEBix4iPIifUSfOMey1R4O9wCaurLr33F1BwT2cL9Vg4CrufFG+fBj9WvgWNKxYoCRoJPtjzy
5phrbptXCWVTizvfXtacBwN57MkZ31k+jcrn7KILIeAlWdn3j4dL5DVvkW/Lfpm5gO59V9/Jv79Y
otRfjX+6Wqopa5ooqrL816fqrBqVLMuKyFlk/d5pWDbMat47TkGnoWnO6MjRf+saq+yCu+TIhvuD
cHE3EW/WDfJlafUGvLYxv+8FyHmvNkPGWgo+qFOtqgsS55bZa6V2XPTkWLkyoMgA9stltllVZSBg
jXDQMTlhqo7gWJPpht/ub+HlYhtYSrGM1KRHFje7+KVaD4SfHvbLNZNPE9LCYchggP0VTvu2L9Dk
n8Mr9eDdvv0U31w8TRQE41D9KMIvKo9kIsY4unvRQnhAhuG+cBLdpBTU+uF8t997kT4xUr7xE54G
ioiI7z5mj5Mrqhi8VRDE/MIxYYCPkFRR2GK8jWEZIgkHJZbFifo16t7/4VnW+pjyT3dGMzVdGcia
oUh/iXfiSy6Pj0/LnUHNL2uX5yakL3/QMOAFcELX10JdLPzWdrHirsksM6vufd9NuW+qe/KLH3kQ
n1dVVtgnSzjI69r+jD6re/TJSAYIZSD22+uT4sUXIHilesaPUCRPGOgIosm4lA6f4xvTbwtl07Fk
X0NhxVX8XhCpPzXpfzqG/+KzapIoibKmKLKp/iVSFCfj8xqonTjDqBUJz14XAx+TqLNWBYyt/3Bl
VUX+FzFCUgwyvDlQRUlTVN7P/8j0YnlR7wPNEGdGeEuUlZYb4Tkzx1//A+9OiDfsd+h46OiTU6o4
ZYj4LxZExxSmY/Sgq8DZEv32W0Keji5huzuui8klLcdydj87eL9OLr8bxjwrddT9nPDa2TwtPdZH
5rRiWQH86YGy4Xd02Zlu415DPC8hKSownpjd1UewAgyWAyXsHWiUBBn3XM+0RMrhunpP18h5UknF
iASIwWluwoP8jIsATQu4vDIL+F+mgcZackrYQ08J1hxlrzCqZvBdlo9tF98nG/eYaKGG+W0T60Hr
4myzJfSQIZDji7pIgZxK6zQVYsXDCizTgRU2s24kJXom+2iohEbIicEFGT8kiGBo0tqqew3eXple
tuX89Quc+83kAPJleBuLS74wfs8HOY1GKuXqkj8ckjYTTHwhn+SgVfGZD6a6D6cKJA8Ry4B/j9/M
0Z7uN7vOtKihqhB8FYxIKi2E3SXMGB7UrRSCRm4y/A466pFA/rk4Royg3AwAf/FdmdOGtbA2qkg6
18UmlkD6leSy69nfRjhIznZpXRIx/foyzkRioNrXCVeiybQwOmI50gGX1dEt0sJPSKoPVCTWEL8d
t1FtlYYljb8ZC/1mtsF8SEcIufm4J3gUVCgSEAncZG5rtdeXaB28diyGTbUZmmA71sEKF3eq0SnS
a+yAh6WUQ3RVkL9FOugcn/wyec+K0W0r/EAFF5aoQX4HI4kqoiWNWQ1afuZk8/Ulg20e7Vf6ENxs
Qfc3T1jOLPv0Np3FVsLAiVLl6gKq4n4BJMcf42eFH15S+z1tZSyUsB+CLmaioAtrsIHJwIugIbrE
1ZWPJsP5W59+zeknfy5rxm3s01AEYvs9r5jEnuA4M3QZAE8/h/oPv/CGG4KzNhgEqOKvxiYHrsm9
JjBoI0Aj3+av+Z+8WUljlC59IXzm2EKzv9LOX8F3+5i2ST29hugaI8hMUH5kg522A9G4H4jkyu4x
oWKRxsf55teM1OVnbk5A0lBrWQh72b3k2JrGKmWFOmGxTwaQ73ErqKSYENEfrYxUS6+5ELxzcXIC
yjnH5INES1iBukGS2r8ScffIX4ksW8LPF+XEN8/rrJ6dcpTZR9RLJn9vJYwuUKL290OzQkmIlH+A
ZwLWUqzBorsV6NBl8jzQPRWz9lBm4opTUW41+PW9weJOAwtrkVUU4wvPLr8Hf4LQqsTtWN2WEz63
Nr7PFJT81ndss+GAXJdUL28kSZbSvMZy/hGe0TkWxiJ2Jq4M/xPrRIZL2R1B5kfKygbgTlAFX+Y9
QFa87dNg1wg+7EAA3bPD97wWg7rL3tg9opoB8lZYKofbDFntrJhQv258c8mZURd8cLwnOP+PcTUZ
3GzsQcG+Dl+eJjJ8twBO3yvhLXzkxpxUr52pBy5dL+N9JCKy94hT05yqaLPf8J6m8gLGK2aErLKp
yIwMv7xAC+6RyzuMcObC4nJ4qPYp5O0EevhwjeiD0L10uK3RDL1RzrrCxupF9GaPdX/KJ49Fc/iO
bjt1RYoXpufAXLSROjbTbnGdbEa32Xlymj2z5sQ4t+8kuxUrJniyZdwpcSRMlfVnjtVmNyT0jOF5
7WoHyc7fDZM8I2TjK0TLjk/8nr2804HL3Uy/P6Vj4Cg7fO9ozAko8F4b4CxxpCSo7R/OySCtDmD3
wGtiJgJUPpAZHzbpiyNqdPEn52tq65c4qQB3A9cj6prQWs81X6MWOnv6/sXUHe4dAMX4Mb8sSBr8
d1M5DY329IlW2QDeu/F78SXQRMPHCK6I6y0+wMZBS25Zd7hTXw84TwOwXVwW/HK7Ca8/mLA8eTMg
lVnpyr+PCV18ifHktuX87Bt6guOy0x1YLqza/Fz7xZx6Yw/yMntlwBBshL6x0ChiNmLNjJavdfV9
6XNCARyj0/y4E4jf1+SbkcvidlGGKt0rtAKyFqv5M8Yk8nRzQDycDDH41eHQI7XK+uP7hUwoTnt+
E1c/9LEpyiSPIXt06r2Xurjg1MPa7LzNmuVrzkIOZIf9cy8S8lF4XEv7b9BBpkZlwm9+XttqQuBG
4ilG/vNs3VSXAy4viX2vX3YNEDXRg8tWQ74Dc5T0jMAp9+qJCiSSbbsvbujUeddlhbpsHzeg41tf
3Wnew+6nyZhilTtwcB5Rc0WSv41l9xrVXjWF8PFz9I3ExO2YYp57paUKQZm97hyRy+gWqvsa5mQ8
8B5oEdzIUZsVyt51ovsUAKnJw8UKkvtK+GJ5ML+2qHrPibh7Lq7ZNz6PaiZVO3nRZOLy80ujCedP
H94Zji2/0FP397iSLJSP+5pPSJG2dAepFHaTmlz/nFLVo8fEKj+6/VmBAV03PDKf8++jZvIG5EGr
7xxd6D7QKySOCBHYuZQ8xuKimjyXqIVPEEZwXid3M6tTcfGZPbg9CKb1W5KvUN19N3avUu6/k41n
+vcY2nx4d7GomnULQsGJxBp/2XaM2l3b/naiVS5uO35XDsRdVffedkdkNnFk5NBXDtL757GaEh70
3TemkpkKoFioEOOn2+/HsvLNWtXXUvJNIgTnA5tov9xt7hiolsq+0fllCyxYAb1StGePdEnyHok/
xpiaaYsC5ikfCMPLTHv3Upp4ArrVRLHbjaWgC5OdchXZojNSDsiyD9gGv+xOKdrbl+mg8zarZ1YF
ZVqN+EH/9Uvsuo/qLQsP/EtKtRzNvAIb3GTAYGOGwWLObu5YXrGOPq+mTWNVgvVQmbga0273FgNh
IS5usNlTeUF0k8BtcDs4XBXfYOv/E5rjN1bU94B/1o/Z69gLAtOjDlaneDNCV/PWv9d7JIRGZCZ1
MkiOrPAiP1KOVB9R0PvqSQ7i+accGj+rUOGE4qeMfdu4WXIRD0Us+yWnNewWWhcWMR/73QZV62IX
I5LS9F4JkNFP/4AjkMptajOzm+tSb3OiN2F36SnEl+0Xbz6AfOoSmt0JdhcvuCGUaWf7tX4qFkKD
x8qWWS9YEwik9AlGu/hO9RhpQhgi36zDtkK1XhhH0PZpcIlgxx4tgwDKA2j8KTuQ81u/FsWqYq1e
sDrZp2nkzD2DW40+Emp9tnEdAqgKhNp7cMOcPkcutYRCfXUus/fhknPiC9VDQQ7BWN3a7J8L1T/N
6ApL604DRGJMcfPxuB7N7usV4y404vcSI4wUdsYRxVnAhKGE81vE1bk5Lfse9iPEuWxNI+ajygUN
0wEGZbEC/PJiXV72AEFMxNwRe3FFz5ydUNKn9IIkwogHjKZOCh5aYiEGVC2q5sBwRvam3VI8adoV
Lu+pnpXepf8mT0P5A1luc4oFzC5JRzCrni4muypF1WUmN/G9jnXTwlOizsq+Urwuj2/f6MLWyO9N
pH9iUQ+VLpc70qCeSJ9VJ1nah0LvOG9ruybrPQ5V43Mdr1+B+MOnIOq85poEU0bG53Hgb7AKRhf8
wVbZ4E2TjkrnoOe1dwjqX9jTLffsVVd48yHWCo323U/BC5gXhHKUBT/9oBE30BpQGCIzvohsgP5c
tvLF/XbuWRj23CTiD2oLPS31y26HGOsYKMzkKaNx8iFl0G3O/4ODkjavoAPAOwP7gVoFu847TpmI
VtRQhUCB8Vr1DMq7p2HwAYf3CgHKkXClrS1ZtZrG7tAbHiH7iZqVj2z6pbPev8Xss1OQX2uxaHZK
RvfUgk+cmOBCcYsCtrYEmAnJNYeDcB5VLnlJpTaNhfgZGG+kBi3VfWIKS+1/H0m69cRDDR05jk5+
m7Y5y+QQjBg1GrOG9InJ3kTfG2s6RDoJaEXgSuz0az4etFMpV3SaQhbyzCWAlbEw8m/wGH9CiFrn
KX2xjKkW3IX+EbQ2qbkHBDjH5vSWlqGMtDQw+fKSfiM8lSpnk39rq6sc2RUn7dviUbws5MzM9CW8
hLRbUokgW6HtGPTUdaQsnlu2GMLqwCYcJeYPOeAAq9VkQ8lwHw+PWguo5DiwmXp+tx12f+75xi7f
IzWcLqGcZRZAlXOOWypwBjWUM7QCeNp8rdsc7mydUfivUa8eDEX05y4TZVdLLJgWebmTUpHdgF+c
RTAO5gTb5VaFOcLN+unYJdzp2HOszuvzuIBbO+l+L4WtZccRLNNqri1h30GHrrbGUoZAOTkvzr/o
gppJgXQ1y+Fk/zYUEiFUojIWU9zepew+L7aD+HOxUGGCTKG5undO4S3e4vv4ZAyRZLqDxUHyfUXQ
S0/pi7d4mcuZNnvswAngay8gTq9K7ipetiEGJg5V3SaR7Wo3GK1fH/Z1Tcq+c8AkZsP0I3nMzlMZ
NX+O54OVDN01Y2ojbf0JqQsiVoCnuAecGIH6j85CzDomotaM8FmDXDXeIGKE3a3uSyMncHMRPNbl
4Z6jepWwfbMZk8KfbjF6zUsfR9bRzTXnEoHDuSFO9mC4hJ2Spy3M6Xf2gKnOsixDh7GaSWGVtS6b
8qhoBjCCfBO1MMT3hxt49KHoE3LCDWfH7YIKYxYhPR7uuyaCP3C3xD28DPftfYOGvr/wblHjCvFt
W/5SXrGhCkXJq2JhOQDXwJplcWZOdZuT05sYj9ADj3jySE33PBGZTikjvMnwIyLQ2kf/HiD3sxNH
RQy4nj486bcIBoiWgQG4QMu6OTwv8cQccRk8SGauEXTT++pqn8ZXux0MbykencnnYV1HFcsRlGhs
UqNCaE4+6SWFKBg+oioGx+EoosVvpkhpjCkdHlEbDGa3qEcxyB0Q6KZPavzz6BKaECfY9XXL3nAj
Av4JFJCQD+3ZBHm0hRmoJ1vBIaEfvDmEZZiKP8CGaq9UR5tW7hizYVrq66wvDR7eoHVbCYlN982s
T3a6A9Cv+HbamTqi7XJ4uqr82vMY0Ge6UWW49xAwkg/PpuVXQUTXKqMiEVwFD8mCvSEqCBZaE2rU
zVgaCp7OpdHSR0ZeSarccDd4VPKMg+VASXtR1z0YLms6vgJW75f9BYvF13NKvmONDxzsOuNPPj/h
qYXCVHhSyu4Csfv+Y07U4O6YgYz3OIolq4FT5vg0lRHI19kGyyLCEtZPRNFzwF8H+xZiNfvCH9lW
LCkfcH2CyM+oqfNVX1yUOYZm3Osi5lQ88VYrURNz1KniySxhdr7uX9Z41UHnYpq1mUIoWd16I+0b
+qN54cGSCsjslPyzI90SNCFiDlYH3UKAEvPxxGlhoTvJzyBOTxoflSQsD6eHhvEa0EsXPVLpl66S
h0+MTlEbvxJGTKNHzjTB+ziPhMyoSjZAwcM/gfzj28Mg97j+JAIP5M7g0BWesGecCiHudTiuTzkF
+07Xh7xEndynm1DL69Cc8jPAgWT9DMYtjSLX8hbV4R1oTBjxcMRsW2ZUziNtpY/P4GIGbJhi3/mb
0QbfBpqbJv6gusSwjTodiLAHqHCsCW4YQpV/6u9TKFkAHzeespNzzIXx20O3z2KyzXTzkhISfZR6
4i9IppmxlP8jxvf9kUEW3nehNKajVW3GaRQdiZC+E9EfpB1WmNX0lJtROa7cdnqmxA5l/7KrEwoe
xen8b/zqbcXTzZjUJWaP9alHoD650DsNvcbXCWhhqvq37cVHrtkpkiv9opSicxh0roYU9hooqbvy
MGEbTd8LrMF0k/hB/huE2lqeGCn/ZEz+1m3ZLeds+J+ng/y4kH7pk9Nuok4eXo2fE1DfBQijcRlg
JnebcXOdax7GR9lzz4peE7ycTcjhXtSzJviyWpLyUenefm4pUuOsiFrPpZKe0mdMi3qaSynDGth+
Z09F10FKbu7ZP0dSdMnwS4VS6ws+xvMAU3m5/ST4a/eqV049lBcPr93RKPCU8ciII/afCus5pX0A
bITt7SssLIOF2KKrDh8LTLPmT5uHlcZeGveFTEDA0Ke0DAomGi9EoCisXGFaIQWmeVdk3gbI5tKu
KwmkAV+a9yGcNf2MW/mjZjcH7K+LDRR8ah+0GZEIXmb7+uX+83dXhkPvq7rGqPbYX56d8AdxqaVp
621hKrj8J3tOnyMzYhGUe/IIu+g0u9O3uafwSqoZKauvB2eHPd4N9pmafXdNXtCv3cLvosqv7YFL
KLVZQQ/MEK/x4Dx+IvWtWwDvvTqE35PrzsRq0Rfjo9c6Z2x9EAlwNKezj0ntIiKNaWOvDacF+hhp
/107MbLWeS6EMXaL/n1iwtDdDfiJueyoFbLMxv66q/wNbhsCN7rxZeTeKmjNT6flq4yQUiPYxFCe
sI2opmWNRcGVzc+OAS7zFaoo3QdNvtEtTJrJMafpooFowoZKSiaIYfCLU4KaYuFAh+S9XD2V8V/R
7CJFpNr5OmJILfJT0Iaj/MP4habk623rDB3jGgHQITMtvYufC9l7I86IYn8ETtaeLWn6dCjNaVOO
6+NMZWMheHkYN4wLApT9XiHXjeBjXgZIexOQ2oWZ6uPa7fwbfoDECgTF8SpPKFgpRgu38dvekx6k
HjHx2IRsXlJgR/eItg0c2K5j3kgTfaMrtUFc5keov2Pu7u44e7N/5TA8fiAiqjm1L6FJjcKAq0O8
pQTEKuRI4nUuITuq2PnUvOP0CpVEC3W/yBqmRsSD/i2RJZjSq+NLfM5OhzfdpYXN+Er0iwPQjrh6
LGD7GRjkKMiskdMc7jBuHt4AVHZ1CYnlz9jAW9oqGD30vk6Ly3ozYvYGdOIQ4dWxPCbaz574lFxd
Y/0OZRsXLdp2QR++t0Wmje7Zg64r0kZs+2Ocw/viu8xL6OjYsaSsYj5mXVGAQrIpaSJxrNibGFNM
h2X+lEY7Kb0b0scsuFvaqsS47JzAjIShVi3oguGbomU3rYLzpIBXz/KLi5/wrJy1UWdD1EzLhMVs
hFutU2ICC4cVO8J8uCnV7ryza+uRtnbpS57qKs4lLw9gc+C3kkdRguNN7Ul8VY82UD16ONFuEA9c
tFCEbkBcMFQ+mtWi1qZyTU4cQ1LS7/G3RATxlEGdccTdOyQGO+DhkOGwPJnwKrCSV3RCXrk4pV96
PPBn/zO/jp7colbPJd1h3noMWObvECEScowD89PMiGG/3YJHdolvSzHlHCtOPX4n7Y7r2U5wpiRJ
E1Y/Yy1XHC435Qfn9zLjvtbWIJQzfaolTA6wRkGI+B1dAgn1Zv+TMBZud9WkQbqCHnzBNGkpZsdx
L9UbGqsmU2abkOo5FuM6kUKmYStjylmg0RdbjglTaPJyebjhBw7CytQnq1Npq/vH/sCp43LG6wWn
8Q1PW6QKImUMgHccf4P7hCk1wAZv98HsDTQCFLse089t1rzTTAQQYrttC0KhIAgYY0e8Px7q5LyX
Ga4xGumzCgbPlUcEFlddJq+qkZmVC7C5D5KGLsTFnUjyZ+bdOps99iso5CvOZnqFLYyvdj9TdNro
kpSCQwpO+0mbOGHrpgaRuUOLM/jUL6/mNcsUlgZzK2x1Z3cwETBnVu2jgaPvTUBvVgY2s5eD31IE
jYf8WaDC7TAm5BrdhmxnNx8EKZjehtTsW8VXR8IIz2IguwNXEi7Deaejj3yZYRY3eDu4gBVwzk5D
ftEGXeOg8FzNaJLboBu9aJkpq8+sQkyktB4A6BQjyEgymnFqhgwLrIHjXA/u1KS39B1eA6qFySPc
jJ67ayYvcKpnPJbo07OCegzTNUbt1iP/sonFpKOyv8EzZsSRbBr7iudqNXyTy6vJJySDKgwi2TKS
9woChPNzwJ5WQBwQbRDzHmwWXdA0fCxH3QLILroudLDQZ1T8bhCrWAD4fR0dDudmVMCARIJjr66F
tX615dlzzulNvow/tcklRjVI5U1SRs6NkRhqtDXHNc8yetAWlRxVoXD3S0JCrF8SCepmxoNo01sE
6OSqAQnXKQIEiiIhUzHBAlPKKDuw1fSNEOujWhs+eHvcG610K8r4vMaPHCTQPs12jxDg6ty6cvr8
VX5wQZQJ0t8ja+FBefaeu0sOBkvJdPLlqB3h4RfW1G/gcMaI2NfG4OrHk/XSwHfZmK8I/KCAPOLY
lqeiV7nV/oEA54PsJHqDZMOwtUzluDg02NOgB6jM6/RSQRXjoSWZ61RL2N2ml1gZYUt2Cb6/yBfF
9c/bFQvsb050QyspBwgRHAKs5r0ZJ8F7ZJLuYijxDKBZokhRpm+IhRgGOnAqLWx/4FVbZSJynt+z
6xTfc/iQn3NawsqtLDJKG33z3rSq8xXHAMAHLplufGPyIhxyH0v8N41Mzi80xQYlX99r8Gyv5L4I
xTucjjKWQWb8ag7ntg1Z9C9fNmpHrnG36hk6Gr23TwMCjmsrYiH9e/vGpos8C3FaGrXhZv5icRZd
oCW98Ik2HBTRK/Z36s3b9pGWa6yxIE+Nzgl9IZskIYmbo9ta7w5A6Lo6M8dWnHvUhor99TZ+MT9i
FSknfHK5xnkXrJzzTJa8xJr/tluf9tY13ZvzSt/bC4MFqH9cLGQLaQc2RJ4TZMDbcF0PL05tAWLZ
TOvRkxIRhzJYvInKBEOOUHBkSk6EBGnXcbbC3mmojDr/lJ9dqAPW3WU5gw05gjuaEi8m/v1zgrG6
Jy9O0a0Px4HKRIMsAa53WlNdcVHHzeLu64mwVik4bjEPUYJ4VVykL/dt6zTaBQXUrFpcMA29JeLY
GCkjyabVTRr/GEg/WkYqiZCxyU0yNu2XYuP3AjcBArBPzSPzO/pY21+A5c/p3Vfs+4LCktBY8cJ9
Fq78b1i7xLDZYCWm1cIIUIn2nwsC7RHyKyj4rtgN9tdfFBadlendPIV9c2Mi/RTjxoO+Q/GnpmZ6
jwp4EtXwPLluj6S08w5lCg9Jjk92hILQ/Gi4RxkT/N3O0QlBop/P3uQln7uXzM1itpkKDsXl6BSU
tujUP4LzdtRFfSTR6ONLcJ2pVKpDccyjTGmCXgY/BvtJCvSkgIHL0iS7dW6XdI5BdkRT53EEi2Tk
gg8epBye9su+OVl62IUVNWVjPWJp0j2HWvzJDBaDMNbF2sbEoQo7krNuHwsHW98OO3XXeCF1w4qF
PzJbWwOUlW191n6C13n4ILqcgit2POyfUBuqMTUl6bckcuHzEpDNN1ywU4AZsBIIiWSL4QtKF89e
nZZ85xhT7oOS99XhHcP4pjdvvsPurUL94V1V7/DpQvD7ymmpEVfkUA0Qyhji4fz6eCZAFMOY1t10
HCyngZu1Pwv29/8TdmZNimJduP4v554IZOaWGQFx1vTGUDMVBAVHwF9/HupcnK+rK7qiOqqruzJT
hj2svd6J0X4iWs3e0qplEZ+fx5cJOB1LKGUjVUFofDdvt99LByBHPe2JVebivb+FkZmcFnjzMPTX
t+9ydA9gOcan4AXeImRu98AVnHVJHl1iBUZ/4TNdCQk8XXosoYYpBYAFgxZ3V79GAd43P5w7K2gs
09qvrFNyj6T5+UiTgQNE1fDXFOV17YBU8fNqon9qp+/jU0C2Q5pDr9Zm8zLLScV4TCi2mTZipM3l
pGU1W9O3Nw5o4+n1S2sCndsuMKXQJIta8E3Nkc+r7h6QG2Yim4lQX2iZe/u+G46Oabsc59qhe4RQ
qgGJf4TCP60vYx09yHP9hlz4Aq7c4Vl0HUkBLBPFB7szn45wbFBm3FzzQIozAb/OFgeJ1sa95owc
wQzzr0zzlJNPElkNP/KDzFBZDybZwL91XkndX3jGOwJPeBzYRbiL7SsUAW++ufYKkFwP62tEcHQN
+jB/Gzbh7S8bTEJDOYKz4vJxm4sGaasR41VuHPX4uHg51BBYhHSOUfMD2GTeq0xeFTuidxPsEyFU
mteFdPKz2r5s/aJBZ/fZPDnaZzhCtn5XW9fjVvcJpOrQ1YzQB5xxC2cHAgErbH3zWYpvu2Cr8Huc
KXPvzzgrhiqNwKMpkN7jdEAT9rtw9Soy6Pxk5BLRgCkm6gT5x3WY4bATZz596/ixVKbkmb1Zimio
ffM3Ff4wJKJvyGas1mwqbQKhpcGcQGUqJDKVMjZpzwUYhER03regufS8tL1MZBcQVWt34U2BVeqJ
d6dpoxeFmrzcAiaOFTIcCUkBJGBETTKVCK6TDcG6/gy39PSHg2U9kg4D3SYACdxp2YXi+owRnDkf
IC9cFGP9ODheMJNSyDsa0P8CdI5NKuT4SoPgg4MWY57Gw5RvhJuUJRyU7SLOru7pEWQi7wIB95El
D963sDFYkzL3nCV41byXFT92DSLXrOvdvR41HqkV1x2ZWgaGVdhVHsTZbc36JCIkGsO72DyfcfEI
T8Wid6fBPOc+fP+UNG8oQSBgUOOvJByFFsZKXW4xQiKP2PT1c1hLwycCB8PX1QhPL4Xqmq7znCr3
dTjxQjHPYHosytV1f1Ntptd1z7QsV9mqCG+hBu+8HqkTDvg4+T8TvsKHBjqBJj9G0zmUUFQXcRXS
5hm+v7bTd5Kv251Knw+Jwnx7yEYcrvENeC9b/72rlx8+bsem5PdggZaafrns6ICJkyw+/yj75+KR
fvhAmdT5nGg/lW87b5TpDXJ362sH2hwoc8BIAuiUu8/yOXonz91zUih2uTvjXUMPBIoUfVDDz3sH
IhdUT8OfaboNtTGbyb10mnW7FIbFdxOK+2xBDznfnXb5Uv2+7Qk+OYOFCt81LViaQ4LNMsBJ7dit
tTnOh7DARo+ZDigsh1AHk7LHsOvD5XgCqoFHwW/i5MnSjw8x+AMFfOdAjVHTG/WoW68NSFwH2Gh9
Tww6SM3nNfVQqF/hrQrlJmAWKJz5kBeebLQeDMLtXodXMi9Yar9wHyIoEaRm4DxIVMYEFJHB8vlT
7V+A7br7/vp800rr+VeP4wtc4I3V337AgZw5oIMcWTipyIVuSQDnTXihi6T5iNaxJ204gPTTF+Av
OndhLQ4N1Alkeb6Y6d7tbUvodvA3Yun4ZpyqDa5Oy0v9JRskfSX6e7e9TXJhuCUeG373iUV8qWkB
K5g+rfflkrYiO4/kyw/vBZoFU65YlQ9voLMI2+SeSQO4TCVDeK5vgId3WA53Rngzwg/dyM5ti2En
eCV2OP34bNCq4PTZeqc2ukpzvZhl70UJJS+b3kFJMtvc3TPvrfiwo7eN//o665ZguvLmBgGn6aNo
OZ7RlMqA8SMT5DA10NhC0FKjrgGBnguc3Eo1asSITbsKu/iWXl+ODowu2hpgz8A/Gfarsw0sbnP/
cg0xGyqVUadPQP/o/nFwA03YIhjegKOy9HT0HiCC4jJFExDrVwqVRU5vqHLz1ZMklkOpu482rvbb
nf5FmdN+qXNOZ/nqhOvJlOMfTeNKDkxCYbefPRgVax7vrWEhm3x2SgzoFz725jyDXX5yZEqm2eCg
zqSkXpcwUaVJP730+MmDhmTm8t+dVRGi/jnc42x8h2/YG8Z1F/eXbBlvYrq/ZuuJF1fBO1R3tOOL
JQWiHR3yaomV6ZF+MqdsrpEuk0qB8QXwAgmzV2s/VvzrFqnffGQKsxFnobky4uvkpwNzEKAW/s5I
2pizNlbj8+GdPnY10hvCc5efi11+qQd6zkN9DRFzc9mVBKtvPTHlIJCJfZfmORNZm/fd4jWpv0hY
PqK6HRy4eLiQ9FdJRBo4Gu3Z/paMTXHEuQ7x1wWeBvamRXQ+PKZd67xTtXZamgT8k9ZjleH5TdNl
86hjmPfmHobiusCP5wglqr4lEDONCbObGGwYVsIgzuafR4DbHvcloav/3pq2/HJl2blJwV3w1cZv
X6EqOxWnOLD4y/6uuzdZR8IHhPW+MopZXEzKzc+Vu2rekElQWtYv/4rh8FUd1Z1vQBfV5IVxScpu
nm0Kya1BcT6xBDaUD+9nBHfXJhV4cFod1DS7qsT8+NozPEvhFTf6i9deVlUZF8+gy1jWhVErT97i
Bgd/s6M+Sp/l8HSfsFOdi0ATPPXikx7dmOmgmF2rcQM59JoaRjoAdrlEJ856NNSbCd2ogqXr1Wca
X2l+OKenQ5+j3j/3HGk4gwGGv+n+3zYXwjAdiZJACSlSAQ/eK9o0QuUSwmjS86Qu4HQHK6l2qbA/
BIfvqzWceQRxcbcm0ZUsmo7KSVi+cRVZlytzyjYUf6bSDBVJjZ6PXRV35ck1kqcP/Bsm5k7e8FfK
wPk0zmksMeDvFEhSXI8Gy8f4FW7XJZsYHIuq32YoTWxyP5lNzE3W3obfNwYnc6YHpllYkmSOKNsk
2Rlwg4Er2Hhhy+yET8g+9l7ejEDh6U1f6zfIeF8HEHprXhwKg1eKPXMq4kbFN1G2dXGTonCfCZX9
mmkYJykW9DBxdZ2YrPbT1uXLZFeK7skbxiLJRexoHYMNOcjW6j3rrg4eI5LgbAXKHVOj420VX9t1
QRKmr6XE7mQA7tTumftaf7aUyS6FlDApDm+/mr9iTjgi8wSlkNH/gd3zSsmBHnCYDaE1Yv1ndSG7
DLSTp2GzdT4715hps9eBumVWXxyJ+m5Leiz2eDo16Qfhh11Pr9Obx1NronfSxP1WcrOgTdxh1MGD
mykrtT9B2nj0q7iTTdHeot+tYm1Ncq+ODm9M3UahkJs+dShvjWjUz7EYKyRg0+l725/kPmx35LQ9
RzgdsbVcG+fc4CJmK/MrPQma7ku+h6TaN1e4Fja0Leanry6uUG6UzvPYC+xcnWHSONwWBKDT12dX
T3XmMMf5h1eAsWIjeXLvW1fSdzTsldwxW/dEup3ikpWsb6oSeY17FkPlljA/7kdqOuVAo984PAX3
jH8b7r8JjUopwYFYx5fUI/xErTxifdk2egy6cFqoSvKkLVed6Vev4VbqX+htrB4hmJo0vohxRUGa
ueV9yb4owV1XeySgvPa6zcs3b0yJtlNtYA8WGa2GibyTT3YOyYhH3gRl00fclZN62v7cMdaWbMLL
1eVtDnunYnkpHJNcR4I1JQsTw8v3ZX5f9lkP4CYJDU78ikTao9dD+3X+IVrhBDHUDPCiIiPvElOK
vOBSqbhwW9X4Oc1Y8RdcdgunY0TVX8w5CHvXnRbdFzUNFHZxQJevM/jZa8Vi9t+SFvNPEhNVlWRN
UlVloGm/SVqe7Xm7vWjZYKHOztAPrnGxO6O0Fg7N0jhCuGFPwUAFiF1MTEQkjwX4yIR+0H0ljWmY
04j9yUGZtt+05PdgC0C05MAHAumIORhPuUfEyTpDak/F0oPb7XV5X7bH7QGW0a4aQ6Qfvyn3m3k9
bWKEkZNiRnkljF/72+oV9ZX4Hk0I7bqROP3QkYs+KhYc+pwWKzv7Y6WO5fB6+JsmUP6DzFXSdAmx
jyYbiqr8ps4r2lp+1Nf7YAEQtPY253Vaz7D/DX8w8lndjwatk9pCON/nEp48EoFsUlSCSRf9RW8r
y//nX/IqSTclwxB1SdKVX8K4w/8X+7bXelsaxXOw6KOV9N7y5O1s9OBjeSGYHhoImk1j8XtMSlYf
n3mydzhU/uD0gxnifw+VX2qj35RekiH1Ki91ICuK9psa6Zmphfqs6sFivQasNS3aunT00uZnDtb2
/7yhYShOGRV+Ga1cqsCYc+81wmc67A3ycMTBnwnnA/y2coAlOYwI8Pnvi5T/IOb8x0VqPM//eV6l
JldZU/HiKAgdnLpw4dWGm9f0Zs+rBDmLE/rjQ32xVnqC9l3ydid7cfFQREyOve3v397fwOifyn89
td/U2tX9bZ7KCxeUhUnjQqJGsA/ziue3PUr21s9Ha9xYNrfRpg5xptgkqVFEDxuaCTDPhtCKHgFb
k2axFl0Uf/b84YPhIupkqaIVR43AgR+nXFGYSoKFae4pofuROXUVzH2+AtZqFCIq2MOntaYtXbPT
mWhJoAC1cnAEhyk6P5D91vvdKOtt6e1GuEGgVTkOhzaRlyMfPzwsOPHT5pyR4VKHU8PuvdzZ9Avg
GVsG5kUzx8DNaqbtAxAbfJPpHPfBDjLuMq8V57byhE/Kuc9mQGAAK3Ngd3KAKVVD/AuMoUn/6H/V
u1gaFRijvFbEjlFPWvhA3dzo7E8CQmBxmUHR/rch89dx/dsSKN2vuSpeGdfLjHq8ZNQAre8vQQp2
Nbn43dsdDBatNhRs6ct/21YfLmZhh0Hk624x247wuF7ZM4lIsNkJ5tLFmNMcs/8y+6Q/LASKiuYe
WflAN4xfA/9/B7ZUGufnZ9DhTSvS92mGAMFYF3GRLQgatc8Mfe9QIbfua3TsTWn+e2Ipf5hYimrI
oiQjatf/3zj/n88fnDOp3sp8/hNeycYMMF8glWWCQdNQn+npdiNBN9vk1s9Up2UjY61rk1ce4i9v
XWjsTeTkdiBq2zr1vX6/Dp44LZuJnpBtasGMgg102pvvv1z1QP3D/vaPy/5tPTBzSfigTsUGO8an
i+So2WfWjnnR4gQXJ1SLmw4QW0HMh6cfJFq3Q/KH48Ch6+yGO8t3tyMnOjWV04+Xjl9ed7hCOxxY
IjnNsBzwj9Nd1b05fQPmTePr5aFbpbt4OIVvYJvCPtBLDF/r2zpb3npXi2DroF9kJueR5LZztYdS
YG7cIP3gY+/jkGkC8VxDuKTXLSQcg7Dx7ew0FyYDMBNEwGywapDZ+2f8IZGoGJ0JkIDlkJ52xXK7
eRxROrl97froC7EqJk2ZWrtZ0xrQ0ufR3GSjjEKTgrca3zyJ9joq4p66R/IvvRBrsXVVdg/BewQE
eZsQdeXwv8fS4E8mCf94K78tijeD/XVQyN2CMonknStRNoNROz3FsFeGBYsEYLWVAT59nwhpo0JD
mvOVpecZOhk63NUCywBWUAh2S2nCITxCs1EFnX9aPT0MJsAzrbxxMGKvrCmd4+Ojp7qDgSrfylf+
sx3fEPyUoZmeRhzi8x30zgzS8AxvBHhPT9O6H7DRvPEdBHxYp6WRtJ7HuJbSx8mlnKWPYWDMKnh9
P/EAjDVkTGS0PhGEZJpFq7dvkWc26bkTnCnKXZ8eiporOKPN6wVSLOuIlBsb0QIH+K4awoGEitsX
j3dbFN3/ft6/NNi/7UGKJoqSKJmaiJb4t53baKqbmhefbgFM7p3xDAEKwqzS9zGKbQl9JSYat5u/
ScP/uGT978f+Nvfye5eVTcnHSj5H9huRbskcc/gfNRnH+CN+YV+EA449cf77dn8ZNvzX7f42ujTl
IcvbjM9drhPdw3YTY5s7IWunZWevNxVDJ53/mO7WwTz+QT5P/zwkmyQoBKC8UFTOCbaBON601nT6
c+hn+HRKe+uctkHBcgZSydS2YABZH8gqwIYP9FBwCeb5XCQPcwtp6Y6xDaZYzCViBh/RI9JDTDdp
cXC4g+YPQ4/98TTqLWbwJ9+Ovsu/LH1yv2398ylIpmhqqs4/hoxVyz8rIbXUXw9Be7aLAYsVzKDO
ky5OrQdMDL2eX2hjI5HmTLjFA8fNjVg908z7TM9dbICJshCdhy3U4ZePF32TO5WEot/Laf8gS20R
y9kGBArVu+Qux2daq5ymJMiUr78M3l+D8/f7GFBuGiLKe6rg3wwGivP9XetXrVmclq33jmHdBNBM
EqTs/g9lqCdD26pXA+wAV6ekREDN6rDPUinENH44GHKE9QsSQszRz08RVqE1YMPRgqevRZeZFJ08
sA+D057uSuiup6TsNCu4rcF/j0mu9A+vY6AOOGsNVFNXtN+8WcRc1aWqVpsFBBQPrqbh07+bfjwn
G68FyKF5sPUr4kLr8Dpu42ZqhpWr+EQJQwESh++wHPdhogihhwnkAJSng6hM0eVQuqbGuCcKB3Kg
U0sKjO/ws7osFCjDDzi7aNZD+kT+0774MCLm1wAn9sAgoMBMCFrHNkyLru7dF8aYhblKSHZK2EOs
96W0vi+VtQ7xcdpQUe6a8BxIjhZliFbymbhqMBkoieERI5tNhNYHIdUTcX9d1D5uifsyMf+2c0jS
n4a1RP0xGEgKlhPqb89xex9U1/JUNotHL8K35RQGT9o3ZivsHJHczdT07YjDLDRwmXoMP14Cb5l1
u1fiCB5kYuQ5h/O8wzkxLUawfCGPb3BSmLAm+ycOv/f5bVe5WgQt+AgPmp8gzOpFFc1UR0mE+T0e
pFVU2sv265PCHkmEmZC+EqiWvjgtcSE2NkQhzdg+sQx0zO9u+l4PyI0czORxdxRwpHsvMGA96B4q
lMzuM9lyz/xSEob2/mXfVgpbL/GB5kyZ5KvOp9Ab1iHjgi2eOLJXiNfLd4cx6fwMH37LqeEat3ws
Gvfr/OlpIwnC8nVc7JBuR3JcTRlWMCNx0YmNoFsp0WNGOuR0kOaYIOTw4l4JSDg+J6Eeog/Zt+l7
zDza43cSnnY1fGc1FYfFsl+p1tsJBCoEqVf63Mrkg6TyHRcM0XO6RVHxSuBlMiNvw2eARGEEZOgy
1gNKu1GvArhAekQOgeDgxJVJQzL9PDz5zpyB3mkOLaRLXoxvw98O6zgfXf1X9NiTjpG8SXNHJB5p
UNnJKSC4bxDIfuaVlkXjKPfvq3YywN5A9+pYX9Mhpacy6lgCalj0n1AY3Ve/CLo0OO5YOBAflA8v
KDMgga23w2zGxIHtQbciVjba5BmaIzlArhrdYK6oK3ie0zMUPJI0rVTF8qAYwg6EtIS82/i6/eC8
BX7yBQRSTHBjwQlngt2kIwfQdR3lC3p1H5vLm3RrjAPz5AL1XHcEvG4ZZrQ16ticwkQGJz3PT8Mc
PwWZMyv5nd4zPhFRbyDjRNUHmesdI8nxyS8ZCUvciRDsnYJLYswhCYNTjSTYwgOoI4Uv7LaBNoZY
grpFgxaqfInoF6awLbDO5l6hStQhTBW4fBiYLJHLTUme6nnfKGn8hRIipYeK3FtU6JCSG64any5O
8oL9jFCsDBE7cT8MA+cCoIBtzdBw7nB8oKRA06rhIkDi9+FF+JAybCmR7MuP7kHd8BsfYr5XzuAC
M7Zx1EuI/sVoIcPLQ0ivY3SePGBY4XGB1y8TDNeqE+8bNKW3BgsxCxvV8WnaEyzRnjiOjh8FPhnc
ErwMRlwdYx6CpFeYQkaDRdbyJJ4Mrnaljk5YhqhT3lwiuA8oP4oNEg0fBkMBnzEb3PcKzbcC7toz
EKZt9IaH39PpLr4OsW8Q1TMo+xCWwQucD8U8BUSZonkqJttxG5UzoJ4UiU9QQym/0T8V2eI1X/Yy
rxtDNXeWuGfe3Dt+uw/XQ5U8CDhVlAg1e+oSFEJe4mCYRRj2cIrA/dQe+JKnQt2GWxR2tKXh3YWy
S1JfoFFZGNQgd1g+UnjqT+neUBk9AjT3m5JzKrRK78mCvvWquPRfAX57/i1QhlA3vdxRyUdo3S7i
+ztPs6Dx2F+L/hAO/ox9SKCHiI0t0P5sAnLGxD5tPkGxyLxrdCjseqaPmvF1hCUiR/ICyubHl0IJ
x1dWxTHUULIjYfGj0zfHYoC938iw+1RhXGaJa3a06XnxWgG8CePz5OZsPSPtUp5YaLoVPL+e22iM
i1BjnzZtPFHGcD79JnwnWJiy3UBr9vJZOZS/IMKO9FTx9fjuX8aNdx7BZTmBn71A+Lx3QhHPED8t
jO/7MZvge7WUaK9eZlTfPaqGvS5/QMGJLR3RczOThm3hxUSn2bCoBd26/NBmYTUR4b596LaZGyJR
02KsrRUPZHcj8qYZS5NngqAP/uI2FRaYQuHQQikPlpV7sKuSKmY6xV2kkVV+WuW9eOpL/cYz9uc8
7DyI8e4NgcULRJ09fGTEN0ACXEY8xt/wwZFkrifVXDzwKodwHdMte0g7ZHmb05HJ5+fgOrrvhEnJ
Fm6Mtjue/7eMzDRVx2iy1mb8/GUK+jiIPHwzeMXwXO7ux3mGvR4x3uK/ibGJ1a1AJOPXiqxl55zI
/nlVYnai+/kMdMDDcmKsEYTRQyPvpenf3ZXoIZUYm7ExKhBJGpjQlxQZeQgq7JDlg0sK44GwJH0i
jHd0ncLt7IYBp7np1iXKipIUyHMiTetE4wehYeV1VTAbVFf7rkIG3ju5OTnHYjUR8L9F0OIbXufL
qcFd4hU7uQ7zlCfbZyxPqDgiZazB6zBmlzG0qvU56GLNw7y4AJW5+jJ5IgMysKX0M5E3g6EPIWBV
uoyNEAHzsAoV3gYZhfz/N6TcJ5EsKCJSxtIDdQeLqt/6IiZI7EiOmgyYVKJHLOCkGXLG5NZVO4/L
pUrU5pZhfGNbw9iiN6WkiB6KMxbcw3uoJ1diIQa+QgHVMI3x3wWocgapQrzDNuXwgCG6+sWesBID
JXrhFQIXLhJGGLnF10W12lK5CZsmBgG9rdQvKCSpsKyPagLVfZyxqp2SM4d705ccxNR+SV9N8OsF
Rh+BQgMtZ5F4Q1cs9yUA08uTWCu2UzTYMy00p13KFjiWIo10yW4v8Kd3UPwoY1G2PlMz2QKLiyu0
fbQXwsZT8ZXHF2ksj4En1C8JSdEIvb4yLY7QM/YYnPzlPDP4t7khvpeSLsk0wFRTNH47B5SF/rh+
OnWwgBiX58hbfIHxOG4QV2yUw/ljvWaXVGjteqE6uOSguoy71V+q+H8X8f+8ht+Kz+z5uLzUimuA
t2y09ifQkXz5TCwoCggl/nKQHcj/OjP88+N+QyH06tPIrc7HEX96Gb4e1pmOEWCrDcV0rMWU4kir
2r/V2P92dONTZVHTZdHgpCL9dmw/3eRB+9qKA1pmsJwCBZnct7huTr4xsD835/r8221KA/nfXfJ/
fuZvR3bhXhdqJ1XSIr+OB6bF+3vOZTS+CaodffZAgHUeybP33akNqxthV8GzmCP8I/7Oeu3B0AoS
M+RDfkH/b10hYtOF6d3F2aBIhc/6/GfME1ck/C7NOTQa0Sny4aMJLsH5ZWdIqCO6gzfCTENg5M8P
w6hbEbSHh+LZPfdMD6QC92+UHAaM5yIqux8ECI9NOVb7zEGgyZdgN4gdK1/ro17RkfROaZeRsVRX
eEZ0DaeM55ptEWweS13IQGwOrrrRp5KCaND9RNAmUGxqawPK/0XsmRG0r1Spt/F7Ct7gARmi8LEA
aKG8Vuk7fuduC/CMJ617NUPlE7w+weMakYaLZ7q2/3Dm6OzshHNRG7WGX85fuY2FQkEr7FLOhNa7
lc7g1h+ZngcySGoxyt78xAnGk3Ieldtj7j17pqSJp/z8UoXPhVBgh6SOm4v7JCIUf9dZoTpblCsR
p4SDiXKVNBvU6ziDEX2wfKOINVCT3oGPJzckjJA8kXdjBog9h2bjmo/XUbNB04gFRAaNLkHiZ1o6
MWPoE95UHTtMQipOM5xfMKQJZOqFvlWDwVeA3F1LqMUVq90SAMo56giPEN4W+vGHJbmhzuLbgywC
vnND7MTzka6QIxc+prgKYI2WfBA65p5GFXpiU4IZkai83SEOHTD/VyYuGS7cMH1kDbj3OijYXjF2
4mVVTj65qoGYBVcZrgX6xOGrN2Bx8mrf5u55a5Vf+NpmkFVqW1y8YSRr4dUMGHPE/37ikjnMlrp4
KgtMKMvXKIcaK0ieuf363IZak4iyp5Zzo5uUg8PNGF/ySdHEchmX9GRyR39FNGreH7qISFKRSnBk
gjzKjt+dW+u5xXcmfGTs+SIDD4S0dVQjgOQPzbSbnD6++JPrVk5v4UhMZ/byT7fR5zWsro6x06CX
KMOB4NyFhdwntCYNwiNU+ZmDxGZL89mYllfbYBwUjl7YBLHW9Cqyl8t8vVdp8/CqboGdf+OWhwJj
dTh87vuFRjxCXXv+flydornb0KMlLXpg6vNZPYw+BVntvIthd/AEMMHmZIW7G+b7mS1DHHtZe1j4
SFR1bwO9h549bxjhT/ioxljP9K4Njem8YaTDxur/g7Y9rb5dB8QVVsveFR+/J+Z/xlmEk5C/vlR9
tA5OPQhGPPxX0EwJ3110/jGmarglgRluHFp9nC4GaRn/Ajs/IFqTQNo3wTcZA6g+e/ieAAUSxOkf
pFBt6PpNqBettbRpJvotIJr6QLjKEn9mDXCU7hSkXMvzHiTXoz5kUVsjep2Dzb2jn1MCQQx7Yuvn
hxMFweH86mMLCCvAiia5O2tyCUDWwx7smR7Eb/xrnCnLRvurEanb1pdEtS7vrqOPPW/jNpRONmMA
Tu7s7ITT62p6stDLbhLwtJYK38LAgc8gbQUrF5u58gEx/KHRTnqkNZ9vkk2GmH2jAemk5wK7YBqF
960lfoAgn+OHteenhn7trvJ5ltv++CecI3AaXoUUs8i5EU5/egWMP55O53Myw7dDWATWhhaGcg6J
gJnRGnkC5fVAYbHMcH16mhx7n/Em7RtWuTsFpxXDcR5bPvilRdgLjiJW9kXvhgilea9UtIzSIXUa
yHbtcLzGGcvB5ebI4ssMsDYbbz4IegXlyYLoBtMR1iLdIUxoWpecWyo7t/emR7gTAhRY8KdRnwh0
p0+u97A3Rsm7wkNwgcMBxoo2trpQQES3h1fp/kagq+EH0T9EiOAHdU2+mE7NgXtul8Qf89DJQOZb
Wd+SBlu7/fvu0xdo6Plb5l4WnD1KqV4/W5H2yiESk0VOxMVwjgnRV2bfptW0HOsn4mYAgepQQTV0
DddYIDL20S1xKBz40PReJe9Hz1iELB1PvvCOH5HLQoSNxUixRdqF9L2hJHNE7pN3NM2pZXtwYGtR
fIb/lnPDyX23/cbqmbeQpQ+kK3sETNlPE9E3eyxNGKx4mN1YVGnRWB8WdLs8cB88hJh3QITth4CM
89xkrWVJGrKvpWrEarHci6hD0E4/nFxOErYtXmDu1vPNPe7TT6I2padEwlw/2NW7kz2cy5TXT33D
Q1J91PMne/7GYpjGu8Mauf0iLRSpB39dOvtUaTmBe/d4E3U2Kwh2O9a6cTftnMuE1lj5hALg7Wft
sTnaX2cQ6Gw5qL3OvgnuG3MBZKEIavuVX8K3pgFK/Xit9zk0MFItASeTIDjao+toJzp2gN3qhKCG
pOR0RLsBoUg8EZzZhwitAInksg/7apbscBlLVe0xT7dOeI9Myvm7/SO4Xkg6jA4Yz7fnI37Ezd6c
CfobmVY1RR175aDT21kysFk1MNbscHrQYME68hh92hzAaHsNBIkQGns2bOZ9vEbQ+1TBRm4bHFO+
h+BGSDLIsOhjfSZLIUicXk8POxnwBT8iIquxbxo8HGl544kXI0eF2gybmgSaoI+JnEVU0tY6ycaY
8TAxS4xLmFcQC+OHu/a8y3B+W6ArYn5Y5zNQL64BuLoyDh9Hqn++FrlgRCudq8FNBBNruN5Og0U1
t8WSfpecTbPDu2509ebTEICPxxR6gC7Mo7u1xmKhsxJ+eBpuv8KEUYoZZ+rp3tyDb/SO+Godiah1
ECkN7B8+5+tnjN8oijVU/WEouj2zgvU2wTaeX+H4vPKnYTYLw/1NAzWgE04FJpD+hJmXGFJ9MJ1a
rxkMf33W20HNiQdByaaZ25oYPsqA1yP55+/cQPjfuWckGyfv45zZEiG02Zd6zFa64/KJiFlT1zAt
+k0PnsPc6Lu2ImVJZz/cJfkyVvZDSTVDlkxASZ1MTGfCaox13R1SGY8WhWEO2ps8Y7ilcRYuH8M+
wuu7scS9GDwpKKzJ5Lt/luV8o3bRpkLy2/ew2SX0+esxItL6RpuoN+YlE24xJNUe/0pKJvKL4U/O
ggD55nhCLivKko+7E449KR3OM7kHJB+Q4PPdZ+YSWcS0HPTZSH39ZEAH5A9gzLSwWRCtPmYTLxqi
Pb+Wou9wz7FnUo3xZSwVm8af98iZgs+EU6/UF80y2mNgcBAZHXUPlQypVg/JAQY2Q1K0I+YFuXmT
nAVXmzDOvD5ngl0IZGOuLPaSval2eM7i24ostYzfhyU2lGcLFA3HQ+Fb/xau3oub5uHijLPASgTS
GJ0XPCRIIqEgwIkYi683Q5r1YZMWQUrNPecqpnlwAnVh/Yq2Owc7IzY82UvYFdcMZpHwGdM5Zq72
tE7mpGP2BnA8IOERKCDxlb3LBsmGYLqvkGyJFwZpuCphtnhnVbaKj71WVJTHv9YMc32i2TgvJhC3
9hkvTgH3x/Rhwx2WznV2Ah9lbAOPFpQAaPEuCWuGNsSgfztMZPZ/yUZ47xEVPIO6w5dE/c5ESbFF
Jce+9cvr1GLpS9NnWJ6tRLDK8WYtRMShkjsVNcM+ahzSkY8u01ju5wKb4oRYLeu06IUd/UenyW0n
WOxN9JwmnOpX+NC8EfaxbmidBZAKDY7NmGN3BavRAovnJMpinO43xCRFzy8yhHCeRvHZZ/nGjPql
mhLestGOZGlghMZwZ4hTx5ydH6VfnEtv3404zrvM5nBq2j+fkbDwpwXEpfBjyQHVnxwAbNDoZGvb
009dO93EsCPWYCxykkRZpGDznFKoBDWRdyH13lRs/yBkFo6ouOX2KyvsTDR5hKegOPDvTHyuxRgi
YH6gjLdRsWN+YW84vlm3C7QaLIOrpeZv9HUebAZztK2UU2vZuQBrVNRgOOJoNvY8EKqmT2uV7VZS
+LN15oxdSxlSV8Pjuoeb9yx39T3712vBPTgVlYcNVpKzE1YXiyQGB6zug7KvTG9+6m1QB0Douerg
drfpx2FlzDUrYRCREQ9jjHXtIfs3XPJ4R07KTkqthQ8wla3FZMEHpHRw5XTPV1vGyrAEJTQhxeP/
hrLbmt9Yrul28ghooKzldb9fZ3ZaenMMF1t0tyEYTD/XT1OqAGR1/Y76K2BEduboaqfIOW0PUxew
fCsbMxqZ6ZwA24Af4MzZxSjxECi/rb6ypbxxpz8XZLK2PmVgw3FJiEdj+3WZ75vNw07/L0dntqQ4
lmzRL5KZRiReNYt5CiDjRQYRhIQAzfPX11LZNetbXZVdGQnSOe7bt68djCH1Zpr5mXViD5PXwC25
9dcit3QPfBL1L7Zey2HG88o4vuCZYPmRqgqDDSHkzoF1VO7N/sTffe5ZeGv5Qvg/52SAQplccZL5
zTMne8P/wys+QYYIjENjl3yANF/wqayvosewP6L8Vf9FJNNzVPEmdNTstBb3J1QzBvUARIGh4aJ7
LmBYUSKjDtcXNoIp6pmLXoTpmhcit/TZU1UOvW55LaI56TXMUnlw+Tm+dT5Z1uo5+b6301sUmTu2
Zs0LFAAmsbPVjk8pcp7wFe7b7feVQMdpQPY8FOa99Q8JA9tTvuRsCCiGv/HXHUMmyR/T3Z74+g9M
hChQ2SVArfvRv1hB2w3bx+MwmuVxy4BTXazpwGEvrKlLjk9zO+fC5TFYfyuhCTLnpOuMMlz3weY8
FfeF0zjgh8icJReKbhtc4ugQNnmmBZd9+OCcPgXCZ3pLT1FjP2o/ZHUH8Mjh0C6xf9/ZsKdgHs1c
W3BV89HR+Ew3CmttZEirlMbZ1+yfIDrwZCqKR8007uP67cutibGuku0u3LKgTEk67Q5Q9rrtgULQ
iSSz3itOacpk5cH+A9HHskvwL+nt3HzfRkv6e35cw/yXrQgNGC2yLYiaP+Sbz6/qFh9r9ZyzjktE
zBhULCE4suAqw1ZVD1rJoGX+ccp8x1YXpzNBpR8KwNFclDNbXrVIuh/zNme0Yy7yCLMfv2Aqcqz0
bbMfTy5qRYg2i7MhoanZ5m1gKP+rFAuLCOuKxnyRMy95O8PvnA54qVTmDiVoWiTQNVfByc98nkzD
ji7L/nqD0dneiIpgkyGvsJTMF6Rk1ntERqAfS7Akt4y7HRGgsL2WT8dsnUy2IQm+gojRlLExk4oM
M69ryKy4hPNfNch0pwv9jhyrHJsZPZHeuIVyieDx4URZldkZJ/GuXM6AIfhd76nsNbL4KwYgBQqX
ZZWdkbr4/0NWDMxdt2MqxfKGiTtgw0TheTLMkQxVk9zTYQAiyg4X5hJm560tDdSJ4N2/+XFNnm9e
zfUDJjcvXeBuryFBRts1g72eZurFz4KdZMfFuuccxdnIUID3u96xS1gELPhF5u+buRxTQYyDUMq0
I68BbY5uTt3j6ZTYVKT8VCOiBH8MCEap4nfJRo85HjLrET53ebMzIINYecgM7wlEEoWO3+PBHi3u
hwwuG68cPw17Zhworf/A9cWUiL8GXcbTrOKqc5KXNU+DxJXb9f+NxoegV/OBA7rniKExr6zgFPBu
Zh4r3FKLnMLPU3zlhpkfQWVe5hd0jS9MYuA6aa9ZmRp5HFnzhKCltXxSa3RQinRaJbZzD0xz+P+q
HAjLKcbnOp0OOBYhrLMzC0zsRJEMe461xD2sGN4qhVqRsiJZcgdsmA+zVszPdocQ6XLfMsJ92YrM
eQhAgRvlOVXjny82Szjd/oGcOfX3aPEGsq6w9L9m3Yy6oLC2s5tkArrCgB59s2DOat/8HsEGw9fU
bHsBPPL5SfaiyKK66Gg/7AvOdmzNk7CCY6PZftgN6n3jGp3mm3TL3aRJ7JBDdgE1Bb0mmG3TTbFj
99cu9txWys9I/h8pHxAEdsl7Of9X2+gQCGs9sEv8L609yruEgM3KJmlpZLIKoxcnFrd0lE09snjj
e+q+RjZC7k/CK3ldtzIBDCz/xL4CZSla5McGIhxXNT7KkK0suytdtFdZPGU4tYaLzkkDGFsH2PzF
7yASRnXK9pCkEdLe3ZkJ4aCCNNE4993skW6rw4zG/Nrd1PELfUvWTiHEZKooyPnCocpZtDSJNo00
u9xGo4/LmTt7G/62kZnzmY9B5PfFusut1y1urVh9KLRCtxDq68tTR69g3Mo2mT9f0iUm4wa0pjkj
JSO6zaCibCh62umWgRWvmjCI4eP0uA68nL7Wyw5o3fIDoO6do3cQAuBAMXkc0LlZ4TdTCEhAqW1p
SnNQHzk+AGoEl8ut6L3ukM2tclcXzkDkCTXxo2LVHZGAwv+ng9C1fabOe4ek+Fp2cLTRu3AlZyBc
WX+Znvf20b2WwiVKiIQMcshUlZ2RrrcyxO/CWIZsdb05b96xV2vQ3uy54Y8ZxXVykARIrYzgy/3Q
HGLs5JLbVkH4vqh0cYB/xRjJ8Wk9+xvqYKe4qfbQGo290aBVoGQYfvQZnThD5a/pkvlTtM9DXILl
6AENYdv4TKs4OhOOPR7gEi6QxMK48CTpaAa6WI25gY6fW/la9bxGKn3XmHy1LE+3hi1yZAMJUsEc
Aq36gHbhf9bwN4uMbq6+GnQ98ax2YuUv1gRrbLVNWN274TvLdi20egTJbHPtRsYOqBEK7hnBfX1q
uxm+IRNfcyMQgRGXNWxVuK9GuvwMmjN0ZMPmbjy4HcSkJP3X1lyMEegGaVEg6hah16o/WXjpSsUc
sEy0GYkarBHIKJ5zBhDMEkysTiywHWUuuwn3+q6daJl9wft5bVjFpg8xGOuhKuMqxiBGzi/slNhm
J419bPQ6NwfGl+9G0XRFDrxd0nhG4hd0aVAngDkjL7IaPjjQa8AnOQKQX0yRb8wOrJbm4FIzexSX
n5w5Te1VNVAd52Uc30QmYYKh5s8WYJOlbs++F4HHqnhoaT8AZD895U8gDehWQkCAGV642lfDOKV0
VNHkQ34TLzOMh/T/dCpNpZW3X8hi3L63pmS9jBWq7evavnbQuDMm7+rvM/hs88aucb5x9qlu/iBV
HYMmATWnsAEtWDJ7geeAfYxZyZdEJ0+LBxDCJB1khZKj5/+Gv/kxc97rjG1y5KSduOnQnymTOVOh
FPAAeg1Mz55/JX4be87B/VtY4V8ffCCWYiYFjkvE+4J51n2YFliDPvFehSeUi3D9uYlk77bYnrEy
hZM1ZjOzSGIhrgUvxC35Ny5BBcGZmDXYoUiG0easv67VwYGu94POCbzm8PHpJebkWElQwMxYWNQr
ZTkTl/rXUHsJIAi/+COfqfkygtTtkOHnKLNAsRDkNFhIwiG26ivBLhyszVc6CwZw1uCr9hFzlq36
F7dHMrqVxuI9VHk0AADMIlbmEWmxCREZi9LAYA6qDMxEUNy8rZWrEJMzTuMs/oGHSYu7BO8G++Rf
r96mO4pkv/gumHrNFvzUY07gUkyQinpgb5c1U/7wfBGrSjPnpx7tkRVFKwR58R3t9fvzG4AOP65H
2kD6JJMM8aIBE+hq3y0cQgpQyrfNnBV16/UNPlab1PxDkzrDA2Gr+kORzF0N4coP1+yp4xCvuJo3
LyxAjFKg2YW/yhIt9aeZWWllNSxmIrNxHloRw3mSG0CFvc4CuHg+JI5xzo+drvjNmvkGHy3i0YKT
x3hw0O8GjqAe2AvoqAHdsrWY9IaRm5+oUd9L+sf+Igba9zDhXhRfUCyD4Gd8VHzAXKekfnXsE3pQ
4CCHo0OyD9LQhoozEoLQUFvKJHAJ/MP6ZQ2/XLN46isvo7D+g3sMI/Y73g4TJHFmVyxpLrkrodAT
I+Mj3vHFGP6TwBr+zG74T2dpGDxc5ukXfnz10Z84/V4LVTnCAev+cQsuKQlgip1E3SKv6o+vCMER
0eeNh+sg8mAxeo2AFFg5i3v2DCQVyuJ7JyTgKT8vbwAyc33v2u1AI0KO8stCUaYEocfLjX96Oa0C
VALyagIL9V/iNoC4TC7RAbWTVKXD8LZH1HRd9mMimalCcNMOO/TFwcl3KaPXCySUTwJMSyGfhSV+
tHtO6tFiq1Vby80/7s/Qjc/ZY7bnctRA+bX3ee3yZOK42w6cM6huHm9bfu73H8LE7TJb1oSk02pJ
PD20qwCsmEHybUGNFteNvKIpm1O+sqFb41goc3+YW8kExlIuzc/cmbLoSlrZCcPQTQl+DPEEWqtl
zlT0H8CSGczIYYNQKEN+2ETfHcBlxUQHAjSa3ihTGTpUnPF7yc3/VV+9aJbL4lozYn4Q0/Chs5ZM
5hAMxXnEkikDswLlgLRSbUinmLt06QtVMJlSg2knw0SxwNb2wHHUVQh6ZLQpAyThDk9fpR+hzyjs
eQzEmOlpD6MsHUEMYbDuT/PI4aXSzR6teccP9fSG97TvXTrv7UtfibhRZJ+u+B6xkXbIt4jAheEU
YIFVtoY20C1PL0fAgzgPasil1XPiuVXsulkEkzARW7e+uAbDLO9KHjfvPSyxbJIYJZsEgCyhq6/p
vY4J8xDEtefXHMDnCLuSKKr/OYjSWTQNR4scEHOsZaCAfbcr2o0ZeWpcrVNMrBaoXl4wSmqoxoKp
SLjlXJZT8l+7SGi+aDihc/5r1rMzQo/GczSxprmdWFmu/7VwgwuvA9tPUhL9rk8y+zeTafAl8r5H
Sxyt/totRW5dfKKM3liH39UUBkHCx41YOV2rcwsXFV4dI1Du3Orxb8m5ynPKFg+v/KI9oj7T6ccs
vFR3WNgpUbnNF4Pp9k9iicfpn3b8i3FC8mcpFT8BOdDpLnCmxG29pGxEK9w/WWIunLf4o9YE7o0b
cYdBYcVhEm0+y9d5oAtYay5vKjkh4jFa14QMQuVnfD8x9obUHeGxfRyG9mDIWfWCeErMB9wjPKAy
Q43ZgbH7itobRCB01AJPL5bsTUPHxSiJEfsKvhavIkP9Snd4GUKWreD/V/qkfoNOsfgC+JrqLaer
zhK05PI8lVNbajFbkK3MA59LSAytAafDbkgtxKYUPKr+A+sRGojHWK5uXMpTOMB0uXyvLtDOBEcD
41ob3oPxf7Axg//MrrfATtmfrFqnGsxy23RmeS+8fIcmp4+7VJ/iDeFPCL8Nr9XsIUOiWnOCqAwU
NkJ+mSwNKFCUIEteIGk1YsaasjUdnUKImxuoehp0hAAJv1rOaNYESViwsl/0CzAqvRJ02Nd0truY
a1vz7w5GyT5EcLAbVvlW808wg5nG1j7nnSgxXgD09iantKTz1Uy0jNmpYEN8/lepNrJs3G7UB+13
Mbfex56cIzbL2pS3aqHUDlTw50GjPvh+C2Z9ffmNA0SFiTUP2R+Jbl7OoKqeiIMDjbBGjbUVfwHh
TnGjkF45/Z/L5+bJd3qT2P2g5L4N4Fwu9eQO/+HMpH5IYAc7yEPCYEPBXTJ+yYEoWmljSiK0mT28
U4QIJO9sL/LA0ITiTHEi1cyoS2DCMI4j8EBw2O6gmoOAGx5hiS5fUO4Bkw2Oyt+7UV0SCi6Z4l8P
7zDgXqRSy27qVI7SCvUV/7jbdF8aCacMxw06TA8dG7fJsKkefDHCbQbHLa+8UV+E+aFUg7Ty0sLO
n0iPEb7uFifKAhlBks8dGX44Qr5zazwLyJUuTGAGQuaoQmrlCYTaKZsybpy/UUJofa7lY4UPDYx7
DgT5E/v0KfRLc5VLFaKJzSMtcKBgp6KMWeRTEeBz2mQHWpUSrxHzMlwOQCPkLU6kr4pQo2maVIxO
M2cQbWYzk8CNmqRkhG9vKtNy+lpI4u8pmmeCkfKhd5ivCRNHR/tt7PmEfmT6NZiyhgNpAYOlNYJn
spDfXr7t7zN7vifpiULD2HKr4c9pUTekg0KBLDC2wU6Uy6vOK1KroE3a0SLWKBSMH1jmlLzGGwQn
9PoLP1Yf0BQrh/df9FV1AQ0qoj0tRQ7cbxUxMSB+mYEWz+X0UVVet+G4taYC35J7NgT4I/Aj8SpQ
s6XFVoNzxqyTlcdqkc1B5PJ0jncWj3cjOd7OmOOA7hmY2szSeecl1gqYR97aS/w3Dj/Pjn7Jx8ET
C//EXXyc3yWS6/cCCQwSmSTEUtU/n3NETchpxErBkk+sWf1wchkB/RznPXeidW84l8cDWh68QmlR
AmH7XF+R0+AYXVFfdKZWXGJ8oGogzdZht64RqcjKc6uNsoxzu0mceqm5s9TjYwu/uO5HjK5sbU8h
s/lyxIvFv7FzhEuBYbz4Q1Y44cpZgvddh3vIegxc1ggE4JggtCxTd3ZmQYHYteWIcMU3ARlXnozv
x54RP9GoeHOXBf3slAz1Cf2az22fJ/jJkVTHg6HBRPMxNAkkJlI694SqoJL0x89aDyk3NW50NBHE
DpwHR8CJCvFZAF2+45/5x5J8Fo6g9OQXjq/+kgrLNCQttz4mp7pbVvVKAmmlWjTa8EONxIFWA28e
L10gniMqNGgqawrOhCVPi2yBS8O3EDskTEoAs4HrHyIuRDqavfrxopS6rb2j+sL53YZOutd3Ofad
tMYxO1+jZaUO/xp+mchMcQ2HV76GfrZoT+AooLYzKXyzhRwfmspB0ORJNoCikiPCN86frXQKgIT1
5Bd8gdulu4GJDDPSV5hb46/E/YohuGGYdox5zl6TqkZO5QGibhQ51TWmqeKQtqt0W8dEY7Bd53d0
Epx15GeVFoOjwZmtsT8pzLkZHS2fXDJWflIw7Ut/DBnEBhp1v6+XZKq/2Dw41pxaUpAywaHuGCfL
G579v2LBLwzPMFQPhHewBFzeFbd1sxtfNicUcgcunhA7nF86IvWjXa27zTO1RcpS4ZSy60ERAhPH
HjPu+6nk3cr0BJovAOnBwfYyX4dsne2llXaovhUqiG3a0mDh27rIHctSulV2NlQdVl+FBZCjjM7Z
8HqyZakWmX7O/xiTDHi4Lc1wxeSnB759f3/gNJovqgPJEkQLUDIHLzqMRQSox78bs6Ri1ne+iU+/
5qHjylAfEu4mwXnqS4BRtIeYwAzDibCA00UxuUfK4bKaOck/yhrtmhlQlGw6VnWvw7xLyK6gnh42
nPTVefh4886K12g6yW/KrjWFuP3Z/p47DPCaSyfXrdHjnB3NPC4gUtlY7cBH+f05kMfUAPk4fnQr
lq2odz7oRhVbZRy4Is0ZjclZveWreE2W7CbbpwiZLBJY+rH8eSF9+txurIq49bTe3LIWSnl44ukm
PMeSYDl8yBag96IowTluqnZMnXrt8aeAPDq+g4+DNYcoARBuG4pqLG+IkgGyjKWvc6f71y4JNrAp
6yOLEqp9uiLeeKI6WifKekvqVyEJ4UCGpDnooR9ei5Dn7lD7fFXVmuHLWXE/j4ZEtUD9/ayRcBo6
QYPqZ8L+Hzt91ST2GF8MxX7OfDE7pQL8ohwu3ninABJ4degXG4QLCLDlt4A9KrR+lR1XD+P32tOe
PupY7AteFWQn4pr118R4ZtKQz5bgLcvUQZnh7elOEHJeQBuxbGCoEompgg+xGheStfjFaccXg4FC
MRdwr9ljOQj4GvJzuE02qmxfmAAK6V/qJX58eOd07v7n3zyZuhGlJWMY6U6aIfTaachkoiBPIN/k
qjr1ZsLfrV58ivUEBM03NeFbWCG5gCOc/n89AtMwNTHzCXtFWBnLNXa4zeKbxFFLHzlxJfvZVaBC
ajxBdav5WqxAcf1GxVp/BvKRCigkfOZOrxCKE75TGUxxvk4lxM0r4u0zcciRiwmzcykPBzIFOf4r
PKd1c6Y4KshGmi0aDLloSLH7QaLhsj+k42lgeZWRBL4zVg+0BZsAeeKkrd8LPjngIbtC40oiHHwf
5n5zLHlfEMdOXXONhuXYKPhZUAlt5RtIaulHCKmlRdMvX2dL9mDz3op9hE0ikvC5GJQMW3zmdyHx
hoCN9uo36t1y069L9G4eAhdO03ruDT/iapb55DeHpVVb4xe9OP02haFs5wX0MBOS301kTSw+8LGi
3pW4/B6D/yba4ivWrUQkFIpfNrhJsak0B1hTPj/CrUpuLzK0FhLjM8LFwU79aYhaf/pZrSbOVXZS
NSe8aMQUWDKrPjttocheO4emPPeks/LH90/8Ov8onAeAvqjs6Ha9NtwAQVR/QHLxEMfV1J6HvAfc
BYIrM7x8BgOPTV0w+Bh7U8EVrrl66XarcTTRcrUvfl7SRJlvSiCpArHaCE+nYtNj/qjYhALzv2y/
wf3Gdn+W1jOqgq+YhL/CVvkf/3UnJXcryuq1+qatPGnQ1X4NgnNnqEZPKt5ALtwq+6mxrRCCgDkH
vPnLLWtPIbn6T6sKW/xD9Hh3y15+NImPiMw+RLfoAeZpFrmxMyR/fE3oZddw2M4g8AwBOAsR3JKL
aYGnEITxMDiwtrYgRl2uJnTdmRsFPG7yibYYIihlJJnWaHuoPzZgTQH+Ox/Go0ebwiZRrlVumZY7
hejQf7VI9E++1mIr3vA3lZERmfn5rd483Qf9Rtx98vSrgK1dNFQe5WY45meRveXKhf8BM3cl+2+/
Y3Dzr6W0173PP06LOeFfSWQZ/gBwi+BaQbXLKNABLbMfxlKWZNWTYPTdYLxkTe4fRRCfa64ybZv6
yBDPMFr1sNAYmHHNhH5DVPFcxlQACJ6FNLhpBy6b1zI9ZkTkLBnWaHUgNAtR9NPINnjacApsqZi1
8GXOlb98JJpv6qoiIJ7Z5L8fIw9dMKbYyTxak0n5xyymst4JT9KhJcMXQC4AONDRVH2CYsnR286v
wlGEgTKdDV+hcCUUg/N/kSN3KW50LC4f3fyIp7rxy+wkHxDC0aenj5UR/Lk8jIZV7kkO1V80D+Yb
t6f/fsw+U/ifmnwJ0Ih3KoM1yFrVls7ugwixf6Ik/Z8bFwIIDT2Qc3x96cssgha6j9kqh7F0FLCX
gBBNY7BqqMnXeJ0+ZKhDBJYNfsPrELGSCej5zFWYDMu56uD4ns039MgY0auKFWunalcpNjllIaqn
sLtTddAcGgx+bzQz0s+kieB4if0aMYvDMdNOQDln/0sjk9/b1slENpAOvaeyGEDZ1Sv+m/LTIeVT
6XQwOAmRJXD8XQYMrmObfar1aKyQr6GvvRfdQMibPUs4vXCrO0n5LZMpI/57YzvCmsGz9YipDrop
dStaqVh9bgM1zedYcC4C8Yo8/iLdMPfpP74WWfkatZkT6nMo4bvte1zquj8rg1dIN7k37vqN80qS
F6pfLQV00xIuv62+bfzmI93OQwbUCxWQZXuPoyTd1LfZ1vgJYaErTrHja+jU8xvbqMjrE/AljY0N
OFZjzY+LULfDq4HR9ov9RNkAVOB+tiGVdrcwBLf9HEWFeYW8Uq/1+cWeNZt85XQOQpib/+M0iXmo
Hsm+BzYd7aBKAsxzkswB3Z21HjjIMLLBLmI4qD5WtZsT4baMQiu75IDv6nOm+1xv6i/vYbMSXweV
Cv3jGDSl9NLp5TMjeoJTvnUkINcjEqRgayuG2PPQZBwQBtMTYdB7pLYm7cpV+G0A1vjuBOdtBOjT
0YHFAZZQm+WHjYfEy8KHQPfl5pSSBzxAMIeFw/vyQpXM1zXv04ep/cdxJvw4Rq+6WsURyytWGu6S
cQs5MDxS1OY16rQPfkf4jhKnVwm6ZwPEB0U7f3sSzzEs09hUj5g9aGv1xJ+RAHN9Io8xeAS+jRQI
U+eaK6ci2gmi/yYlWhRIDb2g1wg4RMtlLt2UbxULZ+O2d6ologG6XXJu++D9WcZxAFS0xPt9bD8+
h2o1ria2o+ZUwcC6SmUnudUY+IfONc4zlNd4oTMGmNMw26QesvnBpxGQI2SsyDBAH2o4BTd8GE2J
PPBDQcY2Y+EIkoN34T1VP2yMoASYBmjEPuhHm79WE6+XLL1k01owTnEWvNlPQmV6rRv8EFxjqCwk
TnBCjR42wH5JTyBQVL5+ZOUoFMcIdfZ9T+jGOyt7Ocr9rTiE70zLqTH1TxAamzq2effLX0b3r4X0
o2Lwb77y5z+VwS8eefaCuIMGElV9mfIWUp+B9bkMyLCkaNTlgB+dx7jG+0PUG73PahB9DTjFAl/k
jLi1mSPFyxcWQOUMOIZZStodC7YXA3Zv6CYZHidW0y0kzoaQZ8Lu07/Z4OrrmspN4KPgmpvaeGH4
hmsKa3V6jnZoUkjyb2JIGKHwSrFZxKRcu4Yzv0+X4I8BfYqFLVe42O2xwedUcfK58tyc6XcRxwcj
OxQPnYZj2QgeNUkSHl+/r5kjAoNkZSTb9IPT8YRy2aoHHDjocxLjW/5NNIt0S3sUbrw6F2MFgL5g
R5vtkyemKCjDCN1sosmLEnsp1nd7ZH3sxK3RPyCAKufZNdbtV+nDG9WF3WzZLTWFTBan0bkHv0Ab
g1Pt7HmFpxfzhS1LCwO41cxmntJ2XjJfMwLhJO0VPChHMm0/5UEGaFRarEPNpeUIhihhNKxt00eW
nAiR09EE8U4m1gtCKq4J5JuO/8r55mZUSmEgjM7rBJc/qhelgRLl0jIb1aL/+/zCu54/nnO//ObS
SEloJCJsbtGj5ti/6039r/xRVW8R3ku8cWtQnQMy/jXe8InGBJshIKA1cUVttWzRHxqEPW3ZMUfF
1oaQMpMZC/CzzwIq6lJHqXf4curcSyXn1S9oMoW4Q0wxIVwrHw8OIbWoQIE7O3BYwwMtiJKV7ddv
VWF8PSfSuhBuJTgYjGSRJxncbUx4OAs4R/QUy8WmKE60BJSSdeHmFm6U8GAwyppBxEyDQuflPBQ5
hUDwueNJZotq9b6hk7M0+7ZmQL9++L4u1TEyfCDteMxrV8WYavjSbf4INwKRRUTb/enzqdR4CccS
/y1bwkiYFBs3WDFkb90xYdQXZmuqg/Qn6EEMyefMmJflDbQfiwjgieLPnKGd8juq+krBzVKshAMx
dKlJKaRi7lBEajawAJCOHmGZtcAqglsZG+Y9xnf0x+QYr2QkOBQeHC+2+FkK0kMsCQ3H90KT4jAb
alNX1fYZFDpUJJASLEY05LOg5yYWGwtj5Gf3hI6ms/ofeZpeMq9hQseUW7bTf8hNGGEgQJAR8ibI
nMdzkcODl5xCwkdhVicJqiWF9msFtowVp9bujpM/rrP5vvrvFsJJ4YStO+TBC1ygFMTVA0B+n2HM
q8r1a/bXtSZhFM38nnGZpBSEuKvYGRgD+XXs830b2XG6at8H6bnqNBKAdFwOylZTHFH0dBB+xld5
lT++wpxc9xne8EFgWuCF0IwbEtW4RfdFS46LPW/Uh0H//ymvg5nnJ5HxpYxgsecv6pTU9vV7UuG2
cN+TL3D1IyTF91HEHAKiZvLpQKOq3Dx2RFpZps8G4doIHq2w4BvBC8LnnkleiHOHUiG5tP0R1SSm
FQCDVARUkAYFJrJ63HEDT6pvxvui4weyMaOPV+0Hf4LAXumNu/OFJij8KM9pFnGoLl16Jf8Yt3ZP
NfTIGH9WDit/1LKGR0ay1i3xhAwL4yCuWoZu7Ee55cFQLcoLPtfXb0tJrm557rM/diA6u2BXHc+j
6rR/4kmDtcH8+AgNvm6mL/Kp+6nBIA7VHck3PoeFrUVr+FEq3fmB2iUebPD56KpPcdNuwNprHIBo
X9m2Rpvj4aERGhh7g/VltzKQPj7BHzC28e6EPyHOWzvckModHefwWBfqld6D0uX9JLqN0pviVucG
gMwmPQjLKPQjQPbPUspcpdun8xX3P+jnp8xUl6MFxANBgPwoR+EksVjJDy2Q/9xdYt4XIJkcZDxf
DCCYrE+kdeINnjZfSVucjG8xczQhYAU4gwry8WnPEz1QNbpfZmELI33w8tbpFl+WmFsfovSebnen
JngNP/zy5x+MX8AU/IY1VPp4Jd7bZEfDTXb2q7LYB5T/fxjo2bKzuubpfFKz4a4PLzO2ohnbpT5v
dZKhhWUcThJ2SkxBdv4T6lZFHcXLLBF+2NJAWwk/Lh9FwxWaEpRHwXZlrUpk/ogaBw703I6X/rVK
jYDlIfZluJAzPmXD/xwYiuJZw7kI0j+3ss/xQ+XlIney5Nk/qejfq6VWaGb3fgiC3RLbxr6ygOxI
BcKCI760Pbsbwo9EdCkJFD+sdgQt7mJuP4B9ndU26JY+7RPirvQbwZBfKQrqiMU9lmI5YPUez27n
sb9ZB7wEtC/ltft7gTWj6WQBlLi1Y0d0yZUmgvaLDPQ+8j6fudm86GeHRY0RoSTOtPqutlN9duqY
yWobpSdegNd9/WHiUnptvHjK9zmZ0Moa4jN1xROO+smYe8WT6rz4x5fEW/REnmC59fguXDSCOLqU
8vWlqlb8WWa/LZ0uv5fX7Prbu5iw4t6T42hHHjiVAeUbPkplX96wMZGLfHjVHsnSp+QseD0N2kU5
fQbTIIRnV0nO2zO6TSZyQkR4+Sm3YbYzUJR3/NcedfD7SarUx1V5hrY5dj3Yu5y8DrIcf+vlhssh
2rReTdTGZIn+4aNQeDdrR+c/SaEajrMXxxQC/IJ3jyroPRwGrLGSzpFsE26FwZhxGL8nv37CZfvF
sOJSl/qgxFpHTcPYsF0lzPv4Ss7shqbyIqH8uYzO+9bPjzlXyIgd0ghdPnMAm7pbP0+S5Ejvfcz8
iRNMzG8KBrDvNA8YnPSqr0er4mv+2j7fS6KLMlq6bD/rjip3qF785FT/fykidb1IDqHMBMhmrlrL
C0QIZqSlsKL2G8slJhnuQUbo4aQw6nsOqndyqTCGaYsXq8FMfPZvLjDG8Zn9frraeFDZrEppm9Ay
yk14YauFu54kciJ0ys3AUPle9vzIlIOb/PHqHgrHjzQlTvOivkE03OVuhVgns+ts0kwMiAg8aW3I
QOWnhaCOsYWdpF16rv4ls0WiergsE3bSGdgZGR5wtpr0k86NMs0RfoUbJ1N4lOR9ZfhyeHv947Z8
autJ/4NFeukmcwJuZlcm3J36DQCNX38Zh5fkZASrsgby/C1UP6Pxjlec4NEPi00Qzbv6KM0ddR5w
9tY4d/A3uODeUVnYOKRnJn6lC54ztFmceTNmopzQVBbXfqd3y1TctfmJ35+DXWbFoTsbbEa9dhoz
vCRc1RX6Q7zRxJBOZlEUW9rdNKMUJP5a8QBoUiVpWM7lo6Z4WWKTUdVlXwf+bkZgGAbE/UD484xl
FrKLfBXrKS8mHnj9ry93tPsa5mknC9pvVTQbid5VIttozlF1CPdlg1fAQTlL8m9BdNN+8Xy6vWrX
yVkX/tTXqYV9JnKDGqzF/+qv37dQ2TnHnlT+GcnhNVbeMCzl+T0vfwUAijGFmezx7nKQvdCfMNt9
jplERAX4gvIcEwM8uqVyaiv32WJ8cyVoFGO2rJ43rrcn+rii2xpDB52bbu5pTOY551L9KhL8Q3k9
U/4GwXCU5pDoy+HtprhRVjIdsfJPQv14zQ4Fj/9M3JWTXZVT/8Pr3zow7QUEcTI1BkZls6uMR7Xr
L/ORPMPK6kIQWE1jRRJXSnU3WHvqlmotmbN8X4dOyJbpDHfi/yYj3mdYem+uq8niUt6ZADEzOhaP
aUtMcABP88ByMomAHbz8XJ4HRhdpSb6pO791Ozo8aKeLmSubewaHB6bku9Q6fi1/Z+vBw67DZIMw
G7BVsafbfwuHAtqWp9ly7jADYwADZ9Dkd/TeXueXnFYv+wkb7+mm1teGUSWcB+C5/3q4NLOd8Rt9
vdYUJeYGmIL/OSZOaa3Y4paWwyN38Su4KrSiEmq/QSHM5G0zMpOnsx3RuVkLf9ksOjCZpN9jKgjJ
WoOpAseJygy/KavL+eJFdRdeRxRC4pwJIrvVP4WPLUVjxa6I2FPns8JIdc5IeXM5X1BBqvEq80Sq
GyafxcOI3HfpiUxSoPvy5xBw2LIrybDzSdlGWwk0z4AE9HSrkqkqHpv0iPCo3bOBCGW/OBg3TDoN
n87wH2HnseQ6lp3rV1H0+CIuvFGo74Cw9J5M5gRBMpkAQQAECMLx6fWhNFDdVoVqciKq+1Rl0mDv
tX7ri8JBjex37HeDnhm+bdYxA6tIOdE3et0FKSCvKf7MetmDiEaQTS4ZtF5Z04WArqBaIwBqi42F
C/Si7gmY+63O6MG/kiWEw3OPgOOHZD1XmnLDctd/Yjeigg2GLGZuHk7elxoorSfpw//eA/ytGTEf
JkatATBkbISp/OxigaOfvA70ZsGDDgb+/NjlLz06PEIRfUUUV2jU/03DF3JJ6YI4Q37OQrwIaiCi
ZtRwbYM48FZST6Mrx+e+RjZvuJnKJeTdya8roNp9q3DezYhBjPiWaJOlY/42eFE1RV9SfuOAI2QC
82DFxkPtKdQXEXU3WnUfGqC9K/e+REadyN7pxrnXSRucgKNyg2RGg5sqRhafDHaqCPuLfhwOAkwc
xDnpiCJp05a58rGG4bjx2Wq4zSRS42D2clc/q/EEXwNJZJwL2E3oI352iy50U3o+KIfNfQG4Ux7V
46ewNMoDnRk0vL03jebEeJoGjsSp0Ydyk45R2E0UynOXBklDZ/OPifTVBXE0QMryM7Bu4oyKNi09
6iSs0WzC+w75Mzd+H+osWUTEezm0Ndj3H5YgYyXj+ImCoj0BdROkSkoibxH7h/RwwEpiTPdk33bH
ygiybqqtxZ9Yw5LuFd8AVP3sVdoxYa/APswe/LLc6RQdD0TMi3n7AFdGGQqBa4hCTSA7CJvNawM4
+55BEVrM7o1dvM793e1nGlffY6gIbzG+Y2CdKhi1Mocx/5nZ7987dF9s4+equP9MUCMn/61LB7yR
l3PJYMG5VMEvHN5JAX34iM1QAI+V79/3ZJacBzYppV3X7YorjzuJ1yga7zS1ftNJabCl8Uz8dIMW
0wWzqV5jnT+rgN/xU67gmxRUIyNtIlGSSnOWxo+1dXYiWq6HUBe//Yk/u+Imxl6FL7taSdjXIN08
S6DgfQK8F6pLCYf8wDrEERAXwA+FXDZNONcPHbi8bDDxS4EA1jr0R6Be45eBBcdB26/49LNwjz5d
t7PGY2WvWXbugaZ4xsfuSVVA4XwFmXhpniD6IEc5Y0C+FlmTT0D9BmZCkQXcg2gqm6n4mTLXcT0N
/izeCXSgZ6Py5C+FrJTSiU0nfyKrJBacAkWkLWxWDaDDJxD1AFBXNBAJBzkGFzd9z4BRTfSwMpit
HFSAK0fkwsm0rpaNNY2asfijIhMw2y/e85ZNkhrqbWcwuLhlar/6JUIKrs3351sRcW4dRYYhvvHE
Jh0TFBJvW1u/3hvVXIbY4Qm9qFbP2kaWkm4ZVsFM8nQiSPOi8szZGwfaGh6TvqVHgwLBs9ZZ742U
SYnx77Wuh9A8x3od8njcVWe+qRV4Fa/y7pb55LNQw7GCMnLxUW35POD0q/iW4mEBGblhqNOBrkf3
eNHc7eRlp+iANDiiXh9jlo9ADGnZzJCSyZM68oGLIFPDC12RArW2GMJu+dMnBsl4uDS8aGCntHWS
gghuxFbRHqnlKQT3ubNQRH08vQqENW8XmyeXdnOUNvTkoGQiX5CSo51yEKn0sSZRPdHW0jcNg8+r
kgQFpVLg5wBIXwOl8T0AZeioQhcKudMm95mELLNftdagOTaRVfIu99uBWxuzIVjfAxHLlI2nv3We
iBN+OVGbXz4BiecdfdIM9n1dHHVUPIRPfWfk+pCJpKFKQ7/hVpjTlBOFShm7l3qgeK5VAdJoGxrB
aWtQBzrdxJdBlbRUpzn2DMutVhoJozh2sEeuM6SF2SZ9L/XC7bnwWtcw3RQrRRzQgiOTboQ5+2MX
zQXfZ4IkIKfJGX3uElY7AknKPCBQ5RcEhdEjrIL6p9nne5xMOZ/weHAv57OI1gYUqO1FQOR0k5Qp
1JvogF8K0aSktZh86BuoWzv8MkxZwk4mRVJBvOlJ19Y6YjwZq3xtPg6gFvNvTgbDKFzcL1iP4pia
SGwe79aNmXfNUbZVmF3i0YuhY86oUW+h1eI4aAXb3OAbYQFIvh9fjITRNaEpl+u3hRPzaBZlkmVL
m4NNcWC8ykVxlmsG3/JIJKWOhpsvZcD33PpNXPS46rQhDgt4fXCVxPJavvKBmyZyAXSInimVo3u0
QV0k0+EDkxUOVsp7sdbCL+FzYs8BI6WDqYEIQ2YMNndhtDCVbYrFu/M/5TG9WBbfPieCI0ncDJvJ
XH35j2v6R7r3AAHvIQNRHIIpcDJxjJr4yp92daEQKWqpDB6XhfOa4JhNC3s4zckTAY4kMH0JGfLq
d6gTCm5Q1ObqcmBp5/dTAtZZYvdC+DXK0ISv+ehFVDaZJwhuZHNFxcW0j32d2XE3gJfgvmz/PEbW
Iow3LSh5gcwWRzulUjhgazoncPJk3qOxq3BO32EEhgrFpR00ccwl/JRnT8WOqV+WDvdiLrNKRwbm
MESjyhIdhmkd0IWnj3ls7pps3CKJxw/b/GSJn+3zpZgywvX3A7Ly7IYoritd/G194WWiG0LcqUGE
Y+NEHFR11vj6u5aKrYT5UVDd+yUhxZv08sEES9IPziQgJqzcZNM92LYcZHMf7fdxFjDCLA2EKKln
Xct8q0vLIl33PF4M/R1YLKlerkWkkO4w1r+OwiE/QInIK8YjknPQERM5R6Uzair5lEh2SfQQK0M0
9P8SJTTMJcQ+8B2bZIf8Kub+ezWIrENUTgjEzAnuoKwa4nEkpLFI8ZBKEdVw5ESsniMkDEjKCj9M
N1G+edyYk6xN+SVCXhyVYZUGpxljCceJuHkvm/dI2tz34NY1Zw59oZajrbWhLVa1Jg3NyUioEV6z
uzKzlo+VSZq0fsxQ2aq2+muYfpPZD2meHawZD4z8bbB1MdbB8sMdH9/XGPXbLIMFX6EAw2KFYVCk
jnE58Mxp8Kp2yM9ifN5LfiO0iPhGxyOMK7gCZxYPIMs40ky/nrNKech+qxv+x+c8fW/bmAcGsVv2
Hhe0Zb8v+hJgpnh5HRpftAGkh308NDEZvTYLo3NOJvlT8uRJvnAPv7yFa2qtSU8HFoDt6z3qBPu+
5puVDNMF9xlssIQouPX6Nyl97PssbVNmEFVaxfyWyHD6q26MEmmKgM1g6IGu34SvccpdrnrhEXyx
wazyDAC3PiSrWG78sosIQnHcW2uls+XjUw1UGMbILs2NSToNJBV/E2yGbcjgYE1IBJYGeDY0L722
yYAECclg1XOaYh+iTPMZGe9MPRUVdOKX9ljUCV3YxuphTvpmEX1ZN42Dur7AuKNFAAaCS2o0WzVI
CmClekazqsI2BvlNgwkfWeo/XuRvjbLX6anNhEnHlU3oUjpRH+CbWu/HKMFjs3Y7a9GmeJUIEUDW
TvP5nmeZ0aQglD7zQX/DZqcQ3YqGJCbuwsnTADnDq2QIc8FanncHLku3Ah3XdegZ8VdDQ2XpDdLX
94zTIBFx4k6Mm1iw8DvwDjH52z8WfQDw/1wsyfgYll/lTIrsbsFFql+hmaj/ff/C7KXlxVhwvTH+
9Gv2FQJfh2pI5+1/wkO7tJiWBBf6/v46tZQax+OIay8OPmgzZQ9ZDSqW8lJcP+z9AztuorJAAYaA
B/SfgP4S9JK6c+x1OBXu0zeiRoSEc21wei2Fj393dPSV0zx1AQWUeyAGyT66WFTi+a3oge48IJzA
pGIgYe8tjTmF4yfFqnZjubJJu+JLQJnvAxrCQl47kLeeMTBQT2SHbwQCFFcZ3MhIY9ICDd90C3Uq
372mQ3nL4S1FAUKgCLUym0TQ6ktg+7BaP5fg1Uq0fVroHAnOa2HWsXlgopS80FibNesx9+iV1dLg
gUGk8YOtOA9YRiNrJncDsoyURkPvBIWAZsl/LnLFaWZseA8sEYARtY9PHL4IePaQ77BSaluZKBcf
zcU06SZqOA0jDd9z5tDNC7ArFoGge9KNlmsMpDmL41QgvK73S47b1quoRTcn5Q8F5mrlC/pRgGp/
Lg3jSNZlzF0ao6RKsfbM5Cffbje/SbjP0HuzQwcKZzU2kRStNsrvvraJkuBWMfafavEhQepIyDAO
MMxeuWf+JK8tifPtw7uX65oOYDQSgDOokPQNUwFgJDDlE5cQMi6sa9F6WAI+q3u4rJNZkd0E7euT
BN0Dns8R2BFZdCfoFRFn0N4IRKt9C3Nwzfvp8UWrO0MMPstbJPAlG2wEHI/SFuyCBth2xDiDrxRi
jleHgOYOAMS+9pq+OWWeXii5lgmzturSQ/dd3dFLu7XiUof+dl/VBri6OOe6Z16Ek8VuDiE8r94M
XfAvsNmW6CP/enJrGVRrnjLm88+SA01CPSIj+qMA9BFYJNS0ozsSBfKucbAZATj9x9YVu5d/Pwfw
bjrnX/APdyfNFsxg0jYrr3TGClMDJSCsLkC25eU38YNmXEVl4NbaHKizW6E3q1gJNpG5ZRR8dbbe
zx5bvfSz1ov3ys8HJYXE31NQ+XMEaeMIFBRO+QdFXy66bXmi+wwJUFkxuk9WDJcPcBuLI9LWXAsa
GV2snQYl55oDQylzvkeMrkyPzVmQ1jUfwseG/VazyrHylYmNQDMX936hoYOD9DeGZ3scMc7xyVeI
DNz0eQ3N39TkBPxCzRHbyvEOnhcyWaT5CGSpYd3YwAeDF/VQ2fol0glp5eaRfRG13DdpgzVzC/TD
PPSY+nM2LfWOlAIioMJeCGr/eD8BFsFzCPng3xAP2mcFddTJq8qwsRwNLNyonJsqlDLv70271CSU
J1+ZfqxTtwUq8PNje6o4wFf6D1Ur1M1Rw71DHQxeLX+xgoIVlvh+NuHJ4h4bM92QEiiEDoabigfb
J3D2NUXhTVYrDdk8JamvxJ7FW45Dy04GdYFTg/IQ79jO+Wrg7qhwZgey6Qp0V6BZsLxGdwmalXjv
W+Zbm0H1fcGbFnMRQUARdol3GCv6q5+JyUF9eiQLKQjGr2boNrv3VkMON0DyDkpPHFIdOh0AWdgS
PbLDhytib3liAyYGozeRwYyMaUvIAqLa0k8+Tnmr5mAAEeMRvmpHQusVByIcBlNd4+mdnRTOUxgG
HAI0Gb4sxhoi0DGy0YT8ZI/gFgmxnIQN1AcSA7sFqoON/LhErp6Fi0FWvUoM/Yg+av7d5+1zKdc9
MQ75kOxkqiBiZI90UBL4jPlpYJAaj9G4vyHkTGtCDvgC/2hHA2BBp2/ZQu7rRIYtdIdXswLiVCHc
kkXxoSVi9YCvYghgsMF8Unji/jG5TyK303yGFNRcjJD8uCHf6O7JUFM/bBT1k0CmCbL+qJ3za+iJ
HxquyNRc2byLkDGYG/l16gFOxfzJL61c+GJS1DVkkBiecJOzE1IXHpu6n7J/IqN7o8oCEByEOAtZ
nHYULJOnLiMCVhZYEmVlEXbF6FZU08YYaQ217+6jInX1uRqQiyQAhE5QqTLncimp2ENx9SEH4/vF
/VYIW7ZeYa59AxuaMR4Z9FSIMOvp6/oyD0YzFhoXXC2ygWMsDtKKc3ekA5dPhWbHlsbewqbxpOUu
+kJdlIq4tL2c9ot8ydsUzhLU4dL6Fdt45R6Sx1TLn/VQnQBIg6VBQfZeLmEPpniVcc9xMNI2ySiW
b6x1B1q64JVGsmOQm4/EMLHf6+KMRgj2MbuEiPkxePG5QUpLu89XuwafeH1nY3SLD7Kt/3iZT8da
Gayd9/2Drt6FfEG2d1DmTNryCqL8M1cBAPyHJ22Zwfqj7ulbZHTI0OVgEHdeqyOFCoZT1LOn0+KT
Ge1TJtthWB445uB9LjBQ9KQugfYNSN59zLguTaKr4KgLTuT7b3ZM9681Hyovj90EawTLHAF4LmNj
eCFp9Vu/dmuVwMPEl7akTSk77iCMXwZC133uRvChhm1M30d0GFD1ILChF27eiKGuyapbxkjEUXgM
OUYdRSL3Sb+KdsByza86NTfRpeAsWWGPzVxkffcVHQ3jehcyCjEy7Ug0TaiFaL5IgdbI1ZnIjFl+
ui/WkDGvtXGKg/gX8eKNgInYZ+TcJf5AIv1US/HumYv8642D0XvbykQhIXH8YNHAeDfmPDXdwn8j
GrBDHIBzYxn/MMAVM44oLJ5j7sP+oq3QFlgjdZ7eTE8DCZooh8Z/HO8eooYTqypUzbymPAdZSWrH
K/ocbUcfYgNww+MEOOguHyrDME+WL1yrqUCqyLGaPM5vCMRqkn49iaF0YY2sk7LKa5qNZCSBc4T4
PEFf1c+wIdG/ybSxbNz8FxZ8pdKRMWj021keuc8LKq3bk2qQDxaBr6eHexmUwSs0ApzQTb3tekoB
O469cK+ulWt6QoaXriJ6PO5XgcV+xyYWbcD5aTQ6Gl8Weazu8zdCNq/YZWGboB4PRzrj4H4ugVBC
9/3VnHJySdafOdS/ZzBVf5trQPwOSd3W9F9f5EAkQFGzcE4P0bKOZvqGHOZyChoS7klYXZg68GYQ
u4RzPLhiCH65e/FcCIxlT/dEsjBpSI5+Bw3VOl/JtECRWzPF9sAcBn0ujMujOGw11Qr4CjuAhXHk
jvLRkR3mp47zsF4kAUAWkpTX5rVmMjy+9NUgQMLss3yYc3RS25KV6zNjFJGITKCEAdwF6Kocox2x
DthDyi03bOqp88Q3SxeASOE3Q4WletlX8f2imycKsKsgE6T6zyFAGgid++OQ0K/Q7viL6Q04Fx0X
spzBo+6guCHswInnGIBUG9xgJ5MwcYjn0lc1RTIsXpQVTjOFII6psiy5tAbZOwqmoSgBAjcfC+SS
+3AG73IkFAPilqNkJRhi/XGRRnVcGQ8n/eavVtMQ2RLN5NUYBweu6L2BFMjpAGBhq+32UvFtPgGu
AP8e1KNaMOz1I3ANN8FYmMzKXflTM+xJE8tPWcrZZeB3V+ZU9D8EpiKFHjLkwOgWlEDxwJXTT0MN
E9/y5sp8l0w4uxFU3IHO3Ps5IdMJp+gT6gh1dT1BLbN7I1Z0HgFRCOEepfp9kMU/MAfqQDpuThh/
NJydyRyxA95mNXO1Xdlv8NoydJHrAzlJsw0fJDaSHaaJ6jef87vtULEtBOrQgcppx9NmEioVNMmW
3zZY0Uf9OBs3wBbiEVti5jQDpE0yQNAtoqU2fpKstBWmMXliAiYHBOSPFQv0mfQSghbG4YVdjD0I
VCfnXG7XKnftN3FyqsDiumLgVR4TLsXoxP392iM6R6dI0G3mE8uTTEwPJxN4HqraLQI79RJTlQIq
SHJOjHxLu8bfoIx9tcBDPuvjlbYOgZoYQVl4SOcOXnPwxlyxhRmgJCh1uQJEtybdXszHmZcePi5n
y8Bqj8zpkfGq9XjtKyh+iDydHnKS+fIgujX444i64fm41jth1Q/i2Fk5ZR+iXcEMlGKlFIsQCRTO
YdM30G9uZCzb43T2qf14jMEB60Z0fapjIxojXOA2Npds3qzb7djgC4CsDWXgFFGHRsQjX3rkUmvZ
A0pEhUUCsfwLzs1Q6z5+FB65zfu7aU/qZUia+Gmv6JKhgT4wS9Rxv8j0Gwurahoh0mNIA9XgnE1Y
6w7DTWwGr42xyifvTVEOWCo7k3qpCsbWYWnssLkuaQACMzs9b1kye/7IgbowZgYdWeSx0Dkeo6nH
FFN9NYdyKYxNupoEZCG/8rLcIf7jn+z2xijkW4e3b5xE3qMeoa7dgY0EH5TmN57MXl1+8LSJY8xx
dP15AueNQRpuj5liDjuU+9I8f600zGmkxf2GkEgmRNCEZ82Waj/8lap5mbsyhE3IAyWdqknnqb/h
XIJQrx3eNzKDqG5BG4ht3whIEo+k4U9WatSMxPyGKb+Upw3HSc7vPNQ2cFjrhKmO+c4DRoO2M3qN
SWgNxAlA3bHe3tn90U9ihnfba7pI3IapV/CQ1IG2HXAUQLvcWEOJR2EDCxkkSKnwJBDVMxSCMuky
n1v7BDlipcHnlwmz9cyjNQFI2BoXw1XW9ZL7Eo+BsUDqd2yDCtbKsg2/Xspf7+MHq6/NB8YKzDfw
Kp1NtHm/IYg2WtSv7hZVNsugrW2eXzizIbzJO4F7UGbcfvPU19e6vKMaAwcxzwfpvDvwKjG0ieZT
GTzAshlhek7SoUcMccHt/g2TjVH+xCeWcDAuGL8QlQyZTTEzOwcBASEWtyVz+0WsV8BmWTn5pAuB
Rjpw3pXKEbAFnSGUBzRk/np70rhepev62CgMvnaMONITlgmRFrXz5EQaqCAc2fN2g+MPY5MHsEyO
7aLtCN/y39QysAqiRhw/DvJeP0gk9uCfIg0QDIzbR/KHS+K1ymHGSEltnYQFcIOnzI8Ctp7q1nFo
lB64cY6TEPULq79kk4TRcaQijQ4XXTQVKjdRDgo+8BcqWLDHY/VhY3ig9rI1a64Pgj9fALlomu0H
iAVnvoJEops4Cs5pA/cnP9Z7J1NpD8E9ZK48YThpHEPOIvgWz7fJrMe7afwMb+QuOz7eNjq/1IZ1
wNRACOFwgMkBT3dKLtL4wSP2OXHg42k7MwJnM3T8czSC5Yvp7eFUZIyNiAVRNxBu4mywg1ysn2JB
QPtFO5n9iCyBsRpgPusv3FjRtS0mKJrCP9CSNujgj9LBv6VGcxz+R33OAt+SEFy5Fm/19sEzO0uu
9zPDa+hWboUBhdKCSHEJHbo72JPvC4pPnGwtoxcTnPCXh0zubSZvkwudnl+4hWnkoBVL4Y3IOiR9
Zcx3573gLA+sl5PskWGTQRsYDt50XycUY8yCCiuIB5miq+ZkIQ8hnRyNOpSwT4P8ZfhecmoR/ca8
/fbqclubXk+1Oh5hEGEf3hn3IZ4Yet0BUU4SLu7JH6rWu+np3oBZjWMCNUlLakfcX2cQTBthwjIy
//CYnmpU2JPXur0Avi/KiYqhjcSOI9Bb4RJYYzHkhBwcBXn6vBZh+uYi2UUv7w34BJJD0OVSulo/
crcswQwAkXkC0zEiUKI58HM3mDeT8T1n1BSmFftggFmd/yCTv+Z8dJuDFpx82Pq7Ke9rSZib4rOg
s1IB4RfLjOzORU0b86+6LyhzVrYSa6t3PzM5KcsGRZRA0I8r6mQP13vLQ5xCkSav+WqQFurdF+YZ
l30PavTaqY8JT760JBRDJ7T2Gy3ccLVt9UU8IzitaBzKQUbqx07mxTd3lEjkr5PKI3Gvo6fdFVv5
pN9ASaBc2j2pKYP7m9KBb/nQDBNluEoLbGPAYJ4JDgwgSlAaEN6wNjKWEE/kIRgifUCaChGfCOac
6YM4m4ucTGNWngi6lGOBe89kRuLrVJHMgAln1P28fjTLzyjLkyeQPHB6CtfBh3jcCSlB1tutiwW8
En9H5ItTsb6bz1XWnPFuWaKnbNsJrwJP/eOslGODaa34fmN44mUMK6jNwEyMIJ8eEqXgZYwJ3+Rp
Gm5BxoKXQ5ElvxaMOJe+g3QOFeNM3FgkSDE+3E/NOnHlRXQmkfe1766EfREQ+FlFW/YE8azPG6f0
zZl+gxX7DP08YeaKrnXhUymIdaEhPSi4gQS7gg4gRix64V1XzxA7OSGDu7lWruNdM+Zt8VpXZMta
tS4gKriQbZnjWt2RMymYvDqbygn/ES7wLSKSy5tpl3mZsm5OgIHqvFHsnLfHfcxbbrLpq3SH1LYa
jDyC1kcLTPIAymEOeiFIJ7h24Axfc4Y6cSOvH+8ZOD57i4Qb6JR9N+PuGnGBoJLsZyWmBsCdfpbL
XjkVkXgeSMl75ts0vtR4d0iaE6KZSKkQdlF+bsr7PpzJYYAwuESgqnnvibQREQEVM0Fb6tbsrnzV
5pCaN8TKZ27GPoaMh/ROLvmyIn1K2rU3Ak8Sr9z3gG8Kthz4UTLph6QHeosa0mZYZ8gafL2Y0F2+
ujwB0dRAcS/Mn69Z/FqSEkQsj8pTltdfEJB1dX2kjlKtBe4p7e42nDgE0JkPHMgYYwe+Lg3HlTjR
qvkr/47KX+k1J4AhCwdVeY4PGvcaYU0PzGZDR1cFIAhWL82at2PcV9b9EplUpnNT9d8POIE7Sin+
gXZEphQgU47SRNvQ9aLv8UNj0ahbYLWe428ufuY962YWZFjry/G7+A7va9HgBUJbTYyHV2YIe6zJ
41I046fqPyAIe8yJowduZl31WQ7leVUcW4jv2LsDxpt+fqXVkCWTfQKAOw6yKmAgjZjvucHwsODX
JCN7Ll4gZawfqncrl00v6Dp/0OCc2fTeASx0Qwtkhz/QRyDOysxthVWAT6vFG+Q3RG7WNs7ZT03n
QMJz+jg+Na/pvTevF8kG+xfDdm/TqkO/gXoy0HhhDgGG2FmGb4jjViR3mYirBZbPTwcFU4Doqn6N
tMbJyU/nLZU1/70HJCitcXaFgXs0q2aftLPiWxxUkRlKUcjyaIp8KbpmJ+g0ICnCNMiIBQtnVLzK
dJHIsxKx1YNMTtIDtpbiD8aqd31+QBOjcjWcyrjm1NrC1LKMyQQDSLuYYg4eoM6VQhczW4NlWZqn
6GVlJ5ZPd/PSWIsEW0hqVDYznVHSNGKMa4J8+4DAhJhhQTq/GpDh1m/a74KrSKh0Mp7I5c0hPg7k
EyrkdTNbXcoO0Hz8kD6k9WXffH2g8XVtBk5oVBuV8E/mQBAiICYk7jFHgjSWgM9ZwWtcXlOz98La
78BZBg38Vm78pN9rutejh70wSVP7YNUIBWwxn4SxZbfPg1SOPwKG2nhvceBHDH8VNjtRH3VlkCnf
H5xE8VF+NU5iHKQX/uJh/QQLjcgrjvFImJFO5teiREL+hZJ+WOV6qrXbsaT4bD/pPrt0qwC0snbY
rupLAq4G4ogmmLTM5NyeH83mUwWl5vEhc18l+TkmkVKYkpA6wavPUBwrC76RS0tZYE2500fnhxyD
mL+TbYEKl5zz69MY8Us836sPAsEpnXoiUaFOH9rUUKISEJysdLqBPSbL+vvRz2osvYp6LArNC/tZ
R69Oyq6Kj7UuXZV2nnISFeM2IYEtv3QACx/YA3wPqES1W55PMgpD6UGJVhxTb1C5D305vks4YFQu
O9K+ajvhMMNSb0wRT3fkdlE4q0FXHtH6fbhyYMFCwjyJuUO1O88+fv5HTauCaL8gjXuCPzfvHbHe
qbi7YIXkfU902vE1znJ0tioup2iDhVOEcx+jJ0nTYw1dQYG3//l+IVfxyNYgm+LwOBHP9cMldXnA
39AQE/EEua0aQL2xgVZHeaEhATXtbiWs7rtqxvfbxy7sg7x8Ki8bwh0Q01H5Na93NKdnHmQ7IkOW
HmSuwgjZGonSB4wiTGTCb/eLRZVgijsO2Z90bkhbbfzifbVrEte49liF1gmOPrCTuTVhqQCSxXAO
Osl+WUDkjp7njHcHgR/ETjlm0Sdel1LVQ/rDifIkT4wdm8UZHSSxFkDbGRmzLiRS8h46BoFhTPKD
0GSrrRNiL+X4R3jj80XgjhsiPh6ceaZTakGM2WvZB0+JrwjuRVZPVz9yvuBqjBeFtDOXxoGUbnMq
e/I4Qr1IEYwjfhkTzkHxGKlBN4dse9j6+EG2F3jS52ZodjIpFqBnwKw5Zp4ScV8qB/IWyn2oDo4a
ss3u9JTKU3UW7bR2NnCeCdg+MCoSi3ihP2x8T/mc9a0ZFT44TEyRxYWkdZtvBWcSEkDD54bNfSRG
sdvgjKNngkB3zpwAfSkBDrfPvL7QJTvjk+TsYUKPRwlJPNj9+OtCTapgPUkat+Vqh03xoDpTtEnP
LZvu23TCjCA1Ah7uS5EKp2+eLHVzX6I7HeE1fagYZfjFyG83/QxG1iUUk+YCOmDfso/AJKxtDGwd
Cc0esx6PwHPXPX2mDOxpr9uw2ZD4Zme5HTV8eXBjiL3Dbo0zgt3MpXqW3RTN/hWKBcUitffDLw8i
NqVrl++523DOB8rYOJGC68IAVDu+BAm471QmK3DSLsHwyy23VM+2OYUwbxrYUeh7J+4GV0ekzu+c
cQXVVuFIIlMI2cTq84V4Lp+JhDb9kIAkclF9rsxPtrwhAoGV+jsGyb13TjqzfvQ164xBozlOkQh7
J07wtbxQyU8mdGys/RFZxu324hn9rs4EVfPwRLzADpx4fCcwkcQSkQYijZBjukUyctNtYjGkZJrR
MPQGs9wMsOWGfKhmpl3ltUg95RffcJhTVh5KGYeOJwI0c4w3oyoAaiJOZKJGjrEugX/PgwZkUh3f
MIec0qP6V9qyFGFPpqSL/OMZGA46YJHSAsUD13pYXofKakWXS3iTrQVbLNqfADMlKgPNQ2qyCPfV
hX8Fp1fqqgsdhx4/nRoidFLIUEArNiRTjJEJCOsE+mjJQ/VBfUqiwQT+lu+dPKeVEKE/wedvMCxH
8Nuvj+Zhhc4NsH8B9/idEAQMI3zJRvgGiU/YUxyEaZPyET2AeJFHANso4dqfd0rekBvWW1iWKpqZ
094ZfklyAYg8kMj0cx4bRhIyAbhh458UnvTQThjzuDr4JTjDyym+oJYV4ocpSK0JbBgT34T8Wrkh
8eMQqN7B40sOkjl5IuXzGAGrK7+Q4UhyUX1yTLXkSo47bLNAqMm845AKp/o+S8Yan86KWZJumrO8
Vt+/RuVDLs2R6faNd0+WLOHZlnOosfM1NY1JUE1YEY1bOwV7pvJuhGIYvj2dojVXSG3i9wpQqNzB
TEMPV97tk9q/Ff1ovhCe0ZYE5RbxuHxUN7lmA8QLR9kv+Z6TCjqpYw5W5aZy4tCodXdUTD3QWdoK
4p00iHwpcMdP+U+TowYY5BmrnjPn9VWjqxqOGo9HCyOy/E2XAGRaFs2Bb96nT0b1BicQoh5INbao
0m7nyamf5IMHyMUzTm9oOEMlBLVQB/zXSgP3xIQ5kKeCuZIvUnH4VBA8fBO0X/H65JbAC4A4C5UO
RF+NvG9AkFhyXjMeMgJbzxrHBYefMkUTH9r6IkFFtMzxCx7v7Q1GIIfiB2UzViQ3RcsMH+Kg1oQe
UD042gScp3IG+BT/x1z/NT84BPlq4a6eQH7DrQFF7CFK4UfuP81NXAtL/UP0Hua7lVm4jC8s/oRT
DbQTqQ2b8tdSGNs4eJ6e7BGG1UPOQYWl7oCMsD2DBYytfvwcD7L4SRjw3EONP/aqQkhyoF+LBUAa
rzhcmDE+I7HELOEjvsXEi+rsH//2f//ff1y7f49uz9Uz7aNn/m95na2e9/xd/fMfyl/1IMuybpqi
ohmSof1L+3LyKhNBFwRxX+P3JZR5n+7aiPadZgVmhj9FsFVuXKqEpA1qZOVXOlAL85qbJMyBsWGK
KPb9rme7JiPD8ipg23ZkBf/7Lyn9VXHyn3/JoUL6eib2OeIlSf/HMhupb7NI2pfWIgXwW3yCaF4B
n709RL7CnAsl/4aAQ/cjzP7mZ5v8t//rfRv//PMfuqYrivTnn63+/z/7HvZSKvX87Owg/qKFur3A
D8hPOeCN8D6/qBzR2rEFEXuwMmba6W9+/F9+PoqoSMPvIUriv3RG359WLJbvgh/fM7T055Z8itrG
C8clv+E7vvibnzd83v/j5f7p5w1vx5/e6k+iilYm8fNeX2TNGpqLXFZbxAQ5HbD98n1GdeH9zc/8
y49XUfjyKaJqqsbw///pZwqGJb7uRS7tK83rMA2SCukZqLLs+07Z74tztTUV+7E1/raS+y9f63//
3H/pAJdi3dJF/SntRT9izkE/h9p/SEAncdApvk2i5gr3f3+timH8z09Ukk1ZMUVVNQ3ZEIcK+D+/
WuVpvgUhk/asH0Mhp+MNJTqfI5HDo4s1XE3fdJRh+wVHgIn4oxuuX4CKzeZfqN5x645Qec208VrE
ESOM/pOwM2tSFOvW8H8590bIDLebGUWcpxsjzUwRFQdQBn/9eajzRZzq/Cq6uqK7q7MrE4S9117D
O3x98ZWBcz7oi+Dr4vec155iJDScqufnNJUmy85Cq7N9o+Uc3JMTtCWvu9h8PdBd7Be/vqChX2zn
cPdZzs6h+CbN9Dq9jUeADORWQSU7xn/0I44pqgobODUJHH1dvCsfS29fzfYPse3bawCxULZchw/l
8R1x56+DUhjip+Dft8lrQk8zeOCPdcYddP1cE7/zzoKRnnRMS1oTX5wC5GCTk/9FQBed6+Oa/zgA
LBTShnGkA3u1BF3A/6SNxgUxQImWWogqxAmunAtO8RIf7nErInckRZs7ZEs7CCYO53zfd6TxHUNe
5k79ALjgxR7gGWmDPAbYkIu1hYcgSrkxpq1ngS0YfmaY5ErrdYIHThvPH/7tLBjDJiARSqf4TFdn
rDyV4XZb05EQuDyu395AEUytC48nEQ2ohXBUPly/JxPtix5SYM1eEVwGe/CeBZMs6T4XdzGxmJ1W
Az5ukgunRhgay1lMfoRs89xpAa2dzgbp7cT89NtggLcy0uDi/54f7mhbzFhJZO3vfPGmaETi4CwS
9M+GX8pmcjDRrCx5kTm3s+780e7OYEDdBQu1e1DGpgYw7NC4hxxkz47CdjX/Kka2feg5KP5e7cNR
ZjUMvtZx0lsBsRcsg8NupOJRZXULaJJ5AWPfaHaYTJrxZHL2JsszXZy7mLz2swAoKsW5A99VWF+M
wgZWSM3XAZFYb5Nl90Yms5sXjSBN8st1dc/dPA+SPXJVfm7mMWoYTY7x4KLZ5d1edkt8ybqM4my6
3ZeCLqpyD0C/zZGNCudHuz/6uqiCcxmMNxj4m93SXfhCklyAlotfAuem2uZZ9JIilGSnJG0ALMti
fuO6ircipQEdUxUEPFsAlWYL25Z0KU9Kt1t3LFdbXR43yf7uzcvFLpxnmA3RelfDLDp2dtTSUSSO
GjP70ReDNlpvCdm4tT8wolsOgslxclmg03VyLnEdTLQG9lxXCihjhdVSRt0+YKsmymccA40akGrp
0VZyctcDOSjkBecPEqnPvqjE3ACHjLzqe8UXOKxpKeFSRz773Yhi4D8jf0P6OhTfnTBWZyU77cPV
UYT4rOyxG8mO64PFitFNh43johD/wsBzXJJ3Lyt7+HJWqDURbYbD1Xt0ERsoXKt8SJUnqGVc12Ue
7Yc991vt+ekCCfzxZQDdOaVBYfuu6n3QeotcxpMeoGLhrp7Ramj4qxVI03j4qTqW4e3Q40cWlo6H
Ov+eYuSXiVIksSXQZtniM8wHReoLzz6Qk3M+W0t5GPuG3SmVrXzN9b912CzOdGcMwWV+k5mwb3xw
um8x5RncFueJMkBXe3/7zrDhlYZGEDaivnk6uBMH6CvwRUx0weeg/SBw0e28TFThNeKXFVrn5FOY
0fw/prxhktxDzCv3CZkRYEUxL4XDgtI0lkl/5KzX2+3RTi5J6FtuJcLcz7pGANJo0XkCFJw7rOCA
OJ0HqLIdry7LF1WSe2mc4eaxHrqN+wpHw81TE2PfDPE6VIXw5bl/9rHhghgG8VBATaT0n8FIiu8z
cEe+st+N5xIWiSxThEjE1pPEfD6/e1vEV7bg/JMMJgiuwbRct1iMw+MZhpisbnd+nMwxpOMR+2GC
ed1WhPdgbGKlHtYLmH7ogcjuPHf3XuPwErQg8bqPLy/5jN2nx/356uwJWe0kXichX/HRHhxPmXwi
KVzHlhd7wBple9DtG46E/fMLo0Y69Ikhi/1zvLVAVyEHPKD2w5iWk2C7Z9xz+TRW732Kai9aVJBK
aJYJfOdCzAREXLsx+xdoN/WGQ4yWPF4ICJjB3qucNX3OGIIMhWguTB8Tek51fiL27NvWjRkx7YlK
bDaAYPyTOptDeM3IsTMBplvH8wGSmiTVsLvIhOHozSEn7rJ5FP9P7kCa7bZUq+6L2dDbRr0m3OuN
gDtoyzYlA6xU9+V27uzIsOiwxrtWdvKImJcOoB6zv0CVOlh+EFfzoHw6350JLuI19jSNDbfbPmqC
pFbtuCsRnt25Nuxs7KKUOLB/MJZPEnZEyo4DuoRg+z1ArUV1lCkFavyyxIqnpNFr7kAz1aBn+73l
uHQ2lj86DpCqA6Pljy3bnzbB/6UVr6m8xE4QIRJGYljsWfDKWdjPPd6Jn20ypuEWweRZIYA+9b/V
8c7pud33NgG3UUg27/rEXVcdN9PXRelcGbbYw+FJ9XoLUHKu5W8+PmQR5cmsDvqSPbs5tusjOcvJ
jUVrMNbFxo2kGBLPVUSwyrGVOuCyZ4oOhGGKQxRtELYNVuwN5OpXPCvsPn1/1XqrCm/R8edqxVQq
dz6ydWFH6CUXzubpPt3Nyxldpx8f5mBWPcShXSEp2Q7OXuVH1xE/sjP8YB7c+R36ln0RvjYZwhbl
FPCGw89+OEaIAaAIvhew16IHj/ThA0jGXt3Zo5sNv9dpn14/3rOBu1+SnUXY/TAxYZtiD2DDnSGU
sfFClGWYkyJOQtLkKkHuzhkaW+v1WgrBrPeEQTeDU/hiLwtvGc+7h+sltevwYpKjc/EIN+phSwyk
tS+wYvKVgF1rjtOIvRnefCzLeC2EIvKAsFsf6ubohHPVjt+zLkGpxiGoD8LbN2FOhHOOTAc7ynXs
7cN5n9E89hn4G0wvbLmbTYzbXudbLhaG9YbFIkaycFkzIW4E3VqNGU1895Y4nQLJ8H450YPRAaXO
R886T+Iw5tPae1QbEFJCKNsGnEEuN1qDMnmhNfCBYpAtoQ9Pwk3wSW5wDmHr2DvnPCnGyRykeCJh
dLQvJ8S0bn+rET7gdHedztf3Hm5zt4znyRZZdLY5RuFb3Lz4LtJnNMoFABGUJNmFVelmPVfqlH9h
TTwEgfBFFldj54pDI0j6TBRgDl72MsWdDnTpUhu/VpnDvv8aDNbtYX1rRbeZEy3weL2iXexTa5Bs
6yVTozQuQkQRQIbDY7hNym8wqfHbaeYEKcJJso0z7Mu5FbM70d8JLsNFiVn6boKdidO5nsPwpk++
UFMxMRfAJ+wuoTHpUorneK4NMhddRDH/dVI9DPhDPmhOF9jDQp2NWWXM0DlKMl938lpU0ScHG6s0
tSnet3GXii9b/z3WuoSSyEYC0bfheO9xtvTCXwtfbXymWZ0j9/Rs+5dBbythZLb2/TFHJ+F3HCad
4bm1BsUqRxLhgQri7u1vk2nuF4NveX7r+bs5O4Vuu70LxtLEsj+BAMwhdou4J5FSC3KYBIeNqR42
gEfwVO3PPuXkHQ2FNz/zZFbz9D9rV+aQeZNkg93pTpcpHMubO/ZTMQcWIW6jrUdAPDr0b8Xn49Ov
LVGvEVIEMOGNWWhYZ3EehhYevnEeNwSysLeavxlRBN2DyRfTzyecBcEMr0MfMUFDZQHfDNgbi2/N
Xe2S4bBN/G8TYPvOhiDYkRTm+Vb+vnpzHlFGWlFutJidyzvlFZOe8PUnqVcO7tHuTvd8ceJkNMfh
4+SGbP4MG/jw5IR+M82eBMjh5W1vPqc9vL/H4zFBzFdFyL1Ti/XJ7ZSAvgar0hhcnOnUKOzp/Lws
wj2Ym+l7SAZJXQxAmb+rINk+PrbkLtA1yAqK/bcy8rXtit5/dxHU4Idj+YsaLUKxhrnDinau/TSw
4w2n8/ne83CmbyM+YrcrcJwmPvlnm1fqk99dPzbD4ZT8hQOTN0HqESbF15m4dLPnkFdSHlp97pbn
nizWQ2iFg86ja+Z57OYGsLNjudN5Hk0F8LGEqc/cX31ziWlmE50x1GVaHeHUROewhBklWHABThww
RV0JYCvaMFcK3y5mIYOg3f3v+56V+q0hz4RjxthHOR/tD319F+B7XXfcTKf9DXktmaEgxfywInc4
JvvFbmTMI+aa8qfi4xPnjFebzR21/Bd/kELfWbmvI6zs0UhD2QjyDAjmETJK/AExVp1KTH8tBNZg
MT5jbiJvpvrQd93W4Twq3GHrjY6B+xRTePXddsTc9WwP3dfwPHa58JR4KXxgZ8EnggBcEWUinq7t
3hwqm/NskTsj5dDruMICFLkTMT1bPOPzjAZkj7pLACmJ5ICAVnQ4vywJomhxZIAj2a676n2L4QZM
bYUBNGnyZqREQxRBXo4SjaSPj831g1dpOCgeAEi8H1YQJu4XuN9iI9k2I38KwANKngfUQuD8CEpR
f/J1u3WIciXsirH2CzsQKL3xeZHCLwBjib7MIyZmk2J1cbHAJsWhxr/gd4psyavHajl6IQ1dH9aM
xlI+Pe1OUWm3mfZcn70vqB5Kb7hSnXFum+OMhzRcXZAEsOmNTqlIIvK/iYpfVjIavQ8A4mxgtiVy
TtkQXt3QFMPo5kTmSoojna7uy76M+OZ3tOlk2Kb4AOCBaxfLKlSGCOZoHvI/Yo27oRszetnK9lPt
zDX6bmJ481PXXdnZD8gDq5c+RAkNI2GdAwO+m8uq3zkEXwxcNiFwpJNHqCRUkIt9nxx4WWRZM8os
khk/Nd05saA3Za9TkHxz0rbjVWcLB+oF8tAT9JP3yRjkqXrXNimdT8DlzYQZ4RfeYS7Uo7onLLcz
mLG7IRc8B6EiN+bgqDIBW7Oux+8WpwoPMtKJPP7VrrMezf+NdJ7IUPBujtlE85td4az7q3Ah7BHi
8MeYy6g0Xj8gH+U90fvWbgDz4pc0QwTr7kqN269mKPY/HIidPcAvsEzwKHLJhKpl69RYqfTDFD1n
ZEJAXrJdz8P6PTrpfcGUEpKPNSodGWvTl21KQgNWDxymP36ivn/1V1cyQvBUQMkPK2IAnWzJYRjF
1VCqhPpcEAlqxQZ49g4zJH56wxo9m3dQnaPyPn+1bMPKJb3D07ZGmHX2IcnA/QJozkwlP4ppPgY9
IZoPJpxzXmGnkYBSzD1JgXvQYxq/Qhnqncg/e1IAUL9hZMDA7OY+0aHgByDhoDBDedpFFtHA38or
FHEQrOmwAEEvTLvmR0h9fQWaaTnIqUYt7JFjp9/1tHDXtWnxJ/zen3V5q1Hbwcld9J2PVy+uuK9O
IhGjF5ANcKKkEMmHEk7/7JUsUsWxvo9iljqTCXiZZTmY4BJCAwWX1Hh2CCZnicHZpEHWfAJNqBMZ
uZzpnpw63RY8jGh9iUDeR++YzSKvAkD8ObjEenMkS3ogzgAZGFCTzVgimMES9fHno5RxlzTmFIV9
W9v0A4FkLsvgcMSKMLRCAo6JP4TNndAtCV7iACHl123dJ9GhHgTsDfyNBnI8oHI23VcAwLMcNBVO
EB7Jq+zlJmxD29R8pJShj+TcBETq6EWPTQZ7TccFbkYVAl+VPnR9Ut4iZH7ANImvk68hbW0vrWBZ
eVIRgLzFJXe3ZXB/dM6G00LX+X6PeXqSmz0Bge8QWaMBGIO/w1HZJYdWNqbp0aOii9cM9ej28fbW
pVvT5CENBAPEDLe2pdkdE4qSYlJy37Dj8BUoQQjbF3+2m2ZOgBrg1xnURZefXWgI4nsCxAZ8agjs
CtK/xc8pHk71mst0K7uHeEU+7CNF8I7qtldglhEAPsHBUbbbPhKmATNp4y7U0QA5hxP5I1QMdBNy
H65LSjnhkR+BQWzF+hguL+sXkvM2Y1HGkhFmpwqWMECbcRNCBrS7FLoB6Qf+q+KBEQD1Z9c33eJg
BlwZsDD0ajafWHvU1fKBD31DP4VL7ha9IAiKiTo4Alc8DEx7EMf4HYgHUZpKnu4UJe3DHQS1mJyT
dn+YUCMf0YAdfd0qr1BHp/iNmsnDL/cI6AjcGzprD9kNrHHhHy7xBPwEC3FiTmezNlzk6CoekL05
+SniTt+B5VD6nb4zB8qKuorYghfgtupgZlu1mNmP8W6AO8vsGkVBz/ky3QPQnqMI+vAUYSGYBZX3
ZMbiogmcZ97s/n0geU73j8HOZjmRqCPtQoPueOLLbBdQDQ0cXNwvXDqXwNLeUwgc+BzLPmjlLhXv
j9TpV/GJUxYv0cXbUnsij4mNMI82sIZIrtNk7Bp/j4uzXOvRGvLMkmkqbdQUELE94cSgnfqKBidG
fg+JfP44/OoNFRGwDjo+3JL2wJpcxVfQ67t5L9F2koZ8Kshczkf+CURlOeKp+ZNAZSsvohHwrPvy
RflcUD7bVMyz2XVxKGzb7q/B1eGBBFhuPQY6AuP16uB9gZ6gFa+06KOnC2x/YJ5/sLXh4osPQG+U
wzkbGa2PFeepf7DYMzt7SVVzHMeDpRJ+aZvlF9r3qID4d2xUbBNrUgyfl8acKXi9LMtBuSKEqCQf
9IUPHboP/PaXIoBb4X1041M/aXLDsYISNuta0Zq4rB1G0KAmbSwgTG8W7OwAUoRrj4YrUj4M9TQ/
D6H3Z3mn8zVS0dkTH9rH1aUVvQXOQfNXiQEhGJ4BEu0kpgaleZfsUIOeBPOJCzZ1eOapIuAa4jgS
o+6xsnAOOxYcaBfsgRekw5U7AZpE8EuTydfLjol85ykVmWmvX/bgYNEBH7D5kstJJKTzj8Maq296
ZbN5u1ACljpNSGC2otad5Yvmv4/MBv3zxKDq7Qp7bOoXJDdMAkv73BVLdOCoNejwgE+gZ43P4yuL
oEArg3nXDk5a9ziunN2WtlLhfNH/5iOzKoj6EzRTRWBUwYFxE9k/jhVickOgwdFbZ9LcvIpYwFqI
jyICvCcLe5bNAufmLhk0B84gOG53I/qCfBcLZjTUYTt0RyFNHw6sWqCJB3tkfpPcyaENOKPOswmX
qEWg7mcTawzJFUCH0dEtdL68imYjMlj68H3vLiIYOayuzbDawY3FdSNnjZ54JyYoexxydmSgx48h
6JpXGEXwzCbKGHhXLSLeehl+PO0oc2aX+BUMmvGRHbbdooYgssnDTrz1WqNEXDPPF7dSxPRDlqnD
A3LiRF7SLe9mHpSx6lksj5JnDTl4dBudX/A88ohhRrok3BXD+D6XM/5oPgJqzQYhESG37tAnwK5M
spjg8ERohAMRvI6f7tmuIcU4rUMnXuKrhh+TaEWa8IgPgG6L2SH1Xgwn4BGe3Ik1P/q55byVEUGQ
/Ez6y0BQ7sZ9/xy4Mg7Utb6iSwYjXvPH8NM8Wequ1Ov+4skHZ9Ft9yzErvaHrH+zp2JFE21EtDh7
/SDjTLXGg7+M1/Vuhvxvt/BjDtq0lazvam4Bkfs1KsFCPzROfJc5PV2P6pfEcjWfn4Ob4cG64+bI
dfGcsysxRK2DGuYWui+PXvYKUTUSMSwnx6NHwtxtzbtNWaQEgtl9yyQIMOWdIdNZBF2E/Z9/xzL8
8XMYktU3JblvWb9gBL9NVlvjsqvToukvYqzv6HjP6QNhPbeLPBr64TcFsDCHzCK/oxUzDFrVhW+u
TnZw8wBsMV6+2P9+Q3KHS/ivB/vbDf14sJfy/b5KattfDOJ9lczxBxAis32emh2RN7YMpJiILb/+
/bLany+rKSqzetWUtR+QhaLq9fNnLfUXJOxdx3zbxwgwvjrzsKJrSs3G67PNjfjmNHdXio9Ws0+9
3zUv32I+df2RHR3aAayHkz9x0tVSHXHoIcbErPLfb1XtbuW/npApy5LeV2WtL/0Yhhfm7nirGl6Z
Q6a2hiqBjmrXqktoC3WtEFbfdMpk6Gy7K3dVOkMl2kQycRMnKRuxLXbuEVzR3Z5M/v3OlP8GQrAv
///O5D53/ttiep5z66ydeXcsIoS0LkOj6+uVHzzM0pZdlA1YP2SmQel87D43tr0AFgb2FR6c7h7+
cjP/DULhZixLsTTAmLqp/LiZYz873t89jLQ4veKYzrBXd327huaTZU9RwsvpWPkEOSSEyR5sG2xM
SJ6y/+o5QfBgs2Ge8ZfIpf3hCSmG1JdNzeDfuvljmd2K6wMENDf1cElSSQBe9vkj/TC3F7+goeSD
8Z2VB2PWMDWDi+jdDg84K7MMnaEreHWbIYWSUijLUB7wsel1lCAELjj35S/MR4fg3WrC+o1+hdt8
Ax0rZ89vMFRyoMD+Zv40+svGkf8QQBTDtBSJX5oq9zvoxm/v/HR/5C8ZkMoio7/N6GmPqAR+vA2o
hP/MsUr6G2+owpxCNc4zoa+47QDiumOh2IvXj/KXmCb/AS3yj1vqXsJvt3Sr7nn5yLglS5wnz1Vv
9FhQcznkW6UIsypUGcbSVPb0AbhMJQ3esMNA7ob/vgClP77r357MDwTWVTlWlXXnNp5e0qbBc3B9
I2tN42nQubE8lb/AkJQ/vglLNlRL6luyJv1Y8M0xzYqylPuLtQMl1KfLSWsFIvUUe1cw+b0bSBJs
hBeQ5jYs/4cj+RmwjGWfBLVxjxKhHqX/QbN4mhjuerK8IHF4rNrdwPgLQOzX3vsRwlSlC16qJbNu
rB+3eirS51kuzPfCIv+PmV0nySvOJ5ya06n49FEAwZUzHEVPm7RNn1Lw//u7Uf4QQ1VV1TRTlRSi
vfkjhp6ut7bq6c17sd4mN3tPkopaBCOXPf/ViM8xdAsXzoo/9mmmFIzZROqkCfjycHL624n3h3Xy
+738fBimUUjlw+JeSNweglHTxTt5gGhppQIq6S5fgMcBpheiGv6Xi/8pZP/j4j+27+NW9dv89H4v
lk4MRw0Zte2e1vrNF1PV8Vd4B4kRLUaKDTt6L2Y0eP5ynCndgf5zLfz2Kqwfu9U4V8+TprTvxTHU
Zn246hTrnGINjUMzfK7O/qcFtkJzXxvN/dR8ZmYuDQjgVxRg7oWKF0iM5TwCefS35Ej9w476x8P5
sYNzKbV6N5Vbk2ZSchoCOk84bhnOTD/htS+tWE1U8fnZ5QfdIE/njMtxIw8ZCTKqGBWiirvWKsa0
nL4zZqfDR3D0//IA/5QN/+Muf5wpx/yppdeMu1zSq5U5aUswFIwGBrsxZlzASiJ65viE+oUPlYUD
j7ODQr/n/OX4l/+0kDX+UjQF1KWs/EjLX5p506+N1i4Kp3SdmIGEFDxs5h++v9nUziu8uofJl/mX
JfzXy/7IGLFu+c9lB163dgl2HZ4lsBiqD+FiUsR0yP4yoI3z71FE+nVc/1y7mqFLmiSROKrqjzCy
u71vdVUo7eI4bMh5lo8PizmuQZYPD9nTo0vIwDtKdaFOGnROoNZaHZOYHt2zCO9wmIa3j2LI7/sR
KqEezZWDtn5S6aPv9g6Z6GIRjU9K2EZ8t/9wtcRRkl2M5gCNLelzF6tHG0XT7rVfvAoQ1h3MUxVW
ySm5MA7OgmuSuvJGmpLrDNLtMSkZMlj4GQU7yrcAc7GPNtZwuBP6Jv82UUoOT4hnBcdV+wKbLLQY
mP6s6zVDjN6+1iUC3IhDD61JBVgJ/dPnB/NZuB/I5PjtUMGPZp0hxiQnq6bTM1XQrovo/iKMBD77
9tUsG18NLhMpRsVoBdEuePqInZJZr1svH/ZnRmxNVNRNpgp+OLCpISO8kMN4zeBfNXbupfh/glED
lOaTYTzolqQksiTdlNWIaC4/ChsDBTrPfwuU6h/SSfW3V639OLLSvHyqJ1NtaQ0iaEgcsMQeUwQh
rVDh8GR8vd/gCV6pzcTRuYErZC6BxMi3NPXHQwZsDXCMOyEB9xWBPFGeFP59W/mLAxA/p0/k/0uF
+ifMLDdsaaYhSYZp/oq7v2VB6fOm623bbxc35Lsbb8eK7DgN9ntmLiB5HyF1lK6kBzldJpYktFNG
Ddun1yRyDAU5wv6KdsAclNhQcxC5p1nFMCfKfZ1RDoM9dEwADG1OM6wrRlhu1vaZdgjwo0hOels1
eXm74D3KbB2WuxUzen4ibPSpTBi3Fodny4DNvS7RWFM/5XWnR5Y6/747ZfNHHqhLlmWZfH65r1mG
3jd/vLKsaHuWeb7U8VM+AFbsp0imyGyouh5K0BZ3MpPWDF+icxM8GODlj9rDwTJtzwYs+XvUdnbx
J5La3tXNbo9EfaXs0p5UOrvORu1piqNFCY+a3lk3x1zee+g6rrSv0HimNB9uKqrZS+OlCyvLV29p
ekwrtNXXstUP1dd93L8Zi6faxNaL54q8gWYiIoHN0DWDaQnYRj09ua/4BerznJteAcNVx8TtTTtM
OU0zCcXSV2GfshdqnqZ903oLZbeQ0anF7UPFmyt6WpUtP4IsZdLfIyZjPN7u0N7AV1bfAbwBLX5E
vqM28MZM14hcqQw17wyKqssglwmbWOrKWTfYXRfXz/qG0lI5OpqT6/mC7nhn63SFsJk51XEuWehS
PRvXqM8TPdew4UAzxySFuROK6+GrnLQ3HJAgUpq3tcx0QlUhMvWVSK3oZN4Ku66Y0DPOrfKoX0Dg
hE1C+5uPnh+qHoP4R9dG6g1Z8E7aSKFufp36PV4TDXrNSSsjTs/sISZ4+YUxKlgC6QXrgFlPNjSQ
/1OfkEFlCyn71M3RS80vA22HlLZ3zUEH3FBOaHW70FP3iH7PY7cwULawar8nM6XnDl9aVFTq4Kqs
32c8zx/IUOKSrYACPiGwVq7PxtfJagY7FFqL60Wkreobt2GFQcNz+sKXtUEB8QlxD9et3uH2ruwn
76MyM7SRb0hTAUdBNptoAuhJzQZKOTR1+F+MJtkzDU0lhVdnPAF5AEgp5c+2WLVZa0t9GEfqwsxv
gz613RnSuCUZqARspQL5Dgtl9vtIR67mraOiqMpepeEYzee7L88ysi1pYmEdLD+W6bnE+2rWx+1d
R3H10lkjIbPdMsg3FFft0ytHj1spZ94bo8+eASQSFpWOnuaR6FG3R6dVjPiRb0+wkdtXEd2vOp/4
Ft54IKqBxukRk8IUnvd9cjohG8+u6qedBT2tbgM7UF5Ur/zYnbZ95ArO6KsaxgDj22c+OicXHXH2
+zqtFNs6rZh1mk+37tQUc5i8GUMczFvv4RuOE4Qyg6PxZhSBhBYC/KP3DQFBZJ2Pf+MASdKv6PHb
2a/L/X7fUCVDJ8Iouq79yJyNpnlaeu/yiiv6yCrongIninsT9DrdcqvBer4wOb8t8nmIPiewAHon
TNg3xKOFOZ2egEgivtMaoq6QL3kv6sdXpmq2pAzv4YPdoqOMSEoSGw0DbxS+sheuZ0XpK6XsnyVk
st4oUfZc8zm9wc1/1PCMWQm7tmKnT/IG0+UHsxayCRkCvfEKVMbzZ9xCtQeet/AWM8aVFSQOq3oM
CgnJInQMn/Ly9T6Tk+iMvTMkWEwYfxpU7meG/VNgXiAkkxI8MyctD2/pPZDPnc8ks+nb1/nx+T6i
FUqpLwH7j2R+XlqZTt5mOEuBZ8cnTy/f6FUdG+dYXUeETLtuYVjoAPSea51TcIfcgmF8v1QOGIbo
phKdb19ZyXVYws3lOioL9JOZFOoFtIiU6e5tfGmQhDmjkIOy/VvCPhM91Qfg5ROcVg1J4wsTQhQr
ChaQ12jIgtWIDBU7cW7o4F/4fQ9ZpbfmNtJp9M5eroUuxVFLcYbArQ47PMQvXt+mZPLwrkEfOL8s
BYZxjo4tVjS9h1M2CBZnNbPXAkLdrvecFncIV9hj3dD0Q+AboZoKqFOK2Fgpoee7kwOddfrEd6nX
XnAhRET2tG7KFqQFfpT1rKG98zoU9dHpV+gdfj4NryJ4nXqTQu9Hfb1CvkN3iufseKKb1ikHHj32
9al+eD1G9PUtKJnc98wPEhos6vHhlYlC9VLL5s/HEqPbZzHMi/ew7KOrUp3Cd3+schAcr/C9Oddr
CHiPHY6CHC/XlpbZGYqhUZN8oWp7VNzssvPUVHPP/vM6QaaiGVaMly4155fGb6QGjF/+0ZywRnuD
ZdkhEnv0HlUq5BNCgrirKYTtC4p5R5xG5HL53Bno5zKfLisQwZAs0bK6BCkCg3dGlKWEOc4xrM9L
/e0a0nN7gqnQKzTwJD300C2gIpVbXD8s1PuKjawlEi1GHamYXgbwkmT3ep4+Llewq6X7Mnu+0UN9
rbdAbcFov1VwJgx9jbBbQG+5591LZEJ3IBBOdzdlsdTZW2AM1399X3oco8oyy0dlk44txeQdtdKy
lx+hIHLSsaFfSMErOGKeemf3UVYASvy0v0Y8irk/oluXPsdas1fZD3DLr6OG3VLfRhmMWmbm8mOQ
G3a/4UPDY0GLFd2QgbTuFOKYZTLofnW0itb0snNyBsWc3CdvzamsIcpOKQJ9DuzqPpbYDTbzoAai
lBcHcAwoCSoJeOxAID45aus8merXnR8CKV+O450nNawa5phpjte8fccuUcYlh+UF9sOpY+PtFDO2
iaH5F8urTZTdSIDEO0yvnRHtI3jPVJDNhQNOglY0dZB1/FDrYc6sqwH+VKud0Pz8dFn2ZAQeeO79
PqJQSuWRKdXv7UmBpltfnfvpCpH3w2QcK10asBlwUPN1eQ93FhgpQGwWckV9jdDJYLocGgilo5rR
5BeHHhweVKiFV8NMCi+YLCqmMrjsEm0HMZn8+hW++pCOmz7SK0Bqrl0LkEoHZM7uhDwR3ocV6B0D
GIG+1QmCqJKo2fJZr6W+ar9pY8vfitGzj3RfH/eDoQJpRugD+jcE26KTDkE7pDv6G/pu04oZ24PT
E/Xlgkn2yfp66yRbljKU8i1JBTNKcNoXiNGnmo64MZCr/fmMwXjOEPSUI0teOEfck8DCk+FOrN7e
fFejBknnd8vcGAmnZ5/XThwvEKJDHrFEbZgNpRhN9D7Ko92tCiUJeEiB+ld/S0/eNnIUbPiTJ3y0
zDs+bh+9DGe05joyyRCM9wP5paNfNOAz8tRVH1DgjfiVL9+t4eh3lAz4xo1+VkfP1/paScJ8fjb3
m1c+Ri8kN2RiaYZYYRFWfS3MYXPfa9V7n+vkyIM8SpbYyTvvwcFnvZEOz4KLAS6m2j5pwz5016iW
F2qCaje4qoVtQJYrjZqDAPRf2pHCWahwVR+7gCEWchT4j/AozDtZX00rw1q8m+4Y5NzZfR1bZGmz
Ic4VlWo6Nyg+RjAMmxvSEX06nHdE7LNmcCsVW+nNWDCSqaz6142e7VtMwEznTqajv2fP3tJ4BIZO
FIAvfF221XdTlq75QqqBzq3VhFkvdbM7YRzfCwOROBUvCYbPJHI1e/pRrHcFw7Imyei6K5ewS1dS
JqxGp2MGKBF+aO+G8UCrwAjAbeoCMYGYmp2W7+u6ppWF8ipwE3VJ7sPqbSCq3V2yQlkliWgfzp2c
5gyYkx+p9yZqvjBVpBHuYY/VZT0h9knby+2btsTjq3gpqPxEjbZJgZLtvszr8IQ4b56vdS1+64Bn
MTCjswHYQvNqHrT2gDwALbmQhqmWvOB2aLtjcmuDSkV8o2DnPlXeRu0b/0vYmSw3jixZ9ItgFhgC
w1YcwFmkJFIUNzCNmOcZX98Hb9WWbdZvUWVlmVmZSgqIcL9+/Vyi0jPVWlR1tQ5sNiSjjz659+lx
/vmw3zYMNMyW3fjKeBERlEhCotKA65ULQUYZSCi5G1axIBxPnwBq9BctPnEb9NZMSGt7fvik83FX
YCxVNOoIu9LQ3XBcUyRZOnneLKI7JleAetQsd+5uponpXIDRVgGTfgjik6c/KgWOWtZQA2PXIgjP
uxTlL59V2X/XkDNMW1y88bkg5ybO3Ca4GZwUJUuLMXqL8TwI9rb9R9ujODpux9MuAdy2PCbESuhM
i8ZvNfiLKfAoXHruzq7dlgpAC8qinm3vQbsnZCLkVvjuL1K9JO4idC0WF6vmtzfwPKhrY8uGL+T/
Z5UDoMKp5xe4QMlGHjGNxLn21jlzfElmfAhKu8x8HfUCovRBrwlEi76Dxl6OwPkm7jNTPwp9mQU9
xBq+Ugk7C0ahD9kE90JHGWnCr+DiMFai+I30l55+wCAwoSM7quE+01QHsNV9qqiDtgN6QEGyRhD8
8WHqxQu5NmJOspgO1OW0FGBD8b/OOz0t9VjfLadBLJj/7TIJ3KU+xrp9aO3nhsq3RwKVs7kMvAq2
tRh1Z74avPoc5QoYEdI5mVllEP796tVhgmVjcrO64GJH2sbpN4G+VzjWkui3gMvZGTvFRxDSrJuX
6ZeCPl61qmVvfTUtaWaChWDqG47zgjbIKKJFBVh8AhCWJelhrO1F7DhvekL2VxgRWkaYr7btlPG7
qf0VOvxn5DSbukrJncK42o5Hw8ChVqS7Fl94G98MbKFd8a2aFx1/QzV9xfDFJh3zo/fwBgKsDZI4
qB3b2Hf9FO3RciuIfpkcNxkAMMW8jwIBkOI8JaUmDldjC7/CA91StwCh7VcR9dssIz+wHReKvFh4
F0Xo70T+VYoQM8+n6rylzR1A8IxOtfuDH9n4kaG/W+CjWEHPreKol6NbO/wZ7PLE9IBFNx1Uzrdx
H1rPSS5OvaKeDAcyudMNi8IrDlaabg3x1xD2EL6ZNAmVdaGHMqlaLK4cc6aNYGPUZLmPu+xsKjEN
B8Svuq5+QutvhOQwju+qXp9qQq/GIP3QWP/JBpKb0npJM9zyO1UzsJQLpWCvOS33SvtVMAD0nOI1
0NyWQqLERhdKwFdQHHuap4akEUn0Qp69FdE5IYnNgamCuc3XoRAqHv3GbwZk3fopItRe/T0TjzIc
1jb7u2AjpLorHGbQqeDtfZkPuECDf5ZmK4dMjab4lCC8LFbtBtxzwQRoCSM1IcU81L9kZawscRy5
Z8KQ1JhwV8+PWnSy2JoFcI+JUrODgwoIL7Ljdx0cVeStsh6JRbkKn7e7ps7Vr94gl40KcamOznCg
TJb156e/sD5LXnfDOyh5vO4NsQ+F5jrZ3aZQ449Ppms9HrBvpdpLglrm+6eaSrkkdtgh+DGPDlb9
rXhgB+3fp0wexdCjPjyy7O7Zv7H+O3obU5xTfIXMBxZV+0hpw3N7vg+mZT+U6wheT6kNx0lCFoqR
kTtXiSnGLAIA5u+Rf9dZnWyn1/noSLGIBlzAhX4WTUusznOhHivdITG+cqNsWqTKwyp76Dv9sbCM
pU88xByZgstfC2A5Vex9hH+mdk3ZN6NKnw/R0DafFEFULVKOAudyCMmghmEdHGY1J4pudcNply2N
4K02Hw4+zx4+V62Eq/kmlHqxbM0eg/hXCTonIJW6Pofghav4Mk4TS9Qp+gwjcGeTJLdiYIO+ZxJ8
FQaKp0NvrYLXVJ+pP+LurnYGnbdcjJQo0kI34w/gM1pW3OCCoOoYIW/bjZco/9YMypM2XgjKb26Q
WkDeqvVDq7gxL40fcAe3JAOtm3GXsObidPxgLDay+NYhbc61TtiUVC/YYtkcJBEkJYvZ7yo2hq4a
obF9++cZ+HWxlE7Zh6HRhCH9VBQJwl43E2tDljhEGvWgFYBD68may//L7Jqh8Tys+UfegOGh2QKj
CeYg+5/ZVxz3VaSMjnLUjLvERKkQuachh2kjDwp7eXWx12cjuHqSndvGyZ7gG1tbhdjByc0ryHzU
NAUGEQuNtFApQcWWrA4WoToTIK7B/ulpNsbOdLNIuoHWupUGEBZYADSyqrqOlCCDeR79aMOVavmu
l5JO+xfCdNcn1OsAI9B4ShoGEsmwTWkaAo+2hwtmVIhF4ryHUtR2KyfCD1ljuhyvmb6eolNfAV7m
3A54ugh5y+msYtQancCStFJBDQPIseMPnT46dd7q+qTNLnzGLA3LA8Gtr7/NNlyp4Z74IF99H/zP
sST/oWoPTv9ddac8/DbFuDC139EGSkRYDNIRzZ23mLiwzfDGLrGTIYWLeym7RYnyGsMFtLVLR2RZ
Xa47HOnZbyo+sx/jP9zbK/33cq6D68FeKgMoLmQTPubc4amA5DhwqsARNLjIwu7PVmwwXQnk153a
n0QEpLW4mBFP13CpSCK0oGGLeJkzVum+O6IHUlL8iOezAPpI9LdPyUcsWYEPVWuv0krqsN87g4Wr
7HOYDplXwzAqXTNM9x1vDpSRNrVAyJEAGtx0BwXuIahrqW0JNFcIObQxzOosh8tvu5Zks5Cl05Bk
Pq1Tlq5U5ejgLBcfCXFKlv/RqPQT3rBusvLSRmAIVLCcfbeJLBWSKV46YleUYFVRAmZqvzOGew/r
BG3GriKuN2Pd5HKhmN96d0v53wPHXucWlD8dWNhnnn95PF0KVKwC+bSttlP3UWm7OmWrmU5eZft+
WESpvvTleKx1bZEoHxp5f/KSIFk3dXaxe/uDDqDCmd5zJM8PmQdlMz+a/U3NODN19Ef5iMrPKriM
Cv774Rzes/SWd/Si9L3oVWX7NcLWDTmULdrajONI7audxKIlh6OS1q7kotSCvxZsgWHWMA7RqCOf
qkgNAPwYi077s9KjP1Dtgn4iiWgM5To1cQo3+XtX7QWHOXe4H02gJH9tmlu+yoVZbgrkkDJG8uIG
MGB2lyx1thXiBY+0T+q5+UbNUiQ2KWazVMEXyEmuYT304gEY/4DRlqGcQbfVGuydsV3TONAe9B/R
L40QNrliPAmZ7AX0/pydkiEFu1/fVd7rXLZ/ucI+JxTK4Kz6zV6CkC+gZFNXWjUJr/YfTY/DLDLj
he4JRsJTHFWb2noISkjBg2cqzQp94C198/RbpxB+WBY4veGwTgDQ2T2GbKSbHN4RRNaXTE+XCcsV
xphv9Kpaq/7a9qwfa6I6Jcm6IeJYJcECXTpo2jfdv6SsrueTsjQ1/ydC8g+rN4XqJdUi/gEPzPK5
L/v3soVsqsElj9+DmBPZ9jEjNDiZpe8v63RGX2ar0gs/hWI8bM3aVZlYyByzUwOblYlpFK7yUK5o
8tcC5HP+0lcEe4aAqIcftXovHF6fNgbyTzB3t9Zb66VS9JVWaMuYAWxSDWDXCErRtX0yBxSVxlsX
ov+RF0S3YBKMSUAbV19GGGmz1Fv+5nzEdh7z9BVYvK0s2oSddyw5aNTHmB+fhehXWv7Jj2uUlQXp
H/JvoMB3aPeCOtpHKe5HdrI7/xim15q/Siawr7Gw3zTDUnD5GhMWYWL7pnfF/3C67woN0Mop5wkA
hSkJl7IHGqpZj8ihy2rZe1FfuuZR9/VShaN4GnNlY3tfY8YSBI1IiFjomA7v2M0nUlaADk7EZmgO
BUmWfcCZVzh7k3ZBrf9kcxDUEiVwtQAJi1aGAcDC07ttyGNj+eTDI263OrIEuGSn38XIjGO7p/9V
1WeNNbVEvSch40wf6wD0PZ0ZaXxWItYz2/CPA28h2MdhIxuwV4QqFqU/PmJOtLU0m9DGNQpChJG3
IvsjVcyFwocWW/gAksvkvOqdtihqj3RM8TSV7UJvjS1NPvKAFbLJXJqLjAwn3WR4NbomIxvPH158
h2lOqe8DkqMLJLvcGQ9Wfxvr2i3CnjnSsuv11aSwo4Sc1ku2FqT+OTgfeXyuNAq8KvxIpXQZEMEF
fY3LgR2Z37GNrpFfvdAehjAXDZ5gYG1lijgwAKWzoPcO6wH/mFqFbk9ggdEcKqrxhpUvT2VLwL/l
KaYyeCF5jnTe3u0GJICfbJKCZjB2VTXbdAwKsAueDbKDLY/l/Sjb+n32IbrhoyFPvOrPdeMvmZB+
JLr5bsXRpbZXEYy6kprCezUp7nKMkRls0ak4JuLuV7ewufVZwwVKEvSdEk79yiY67nkC613GASQc
h6fpTYdJZ0gdcV+FIzzIuxfoy4nINzNxRXuejFWUECvjJRuFnxhrhCnv19C/K2OdEGBfpDTakfmB
Z91O2Z8slk74oinsowo2SAhrs53gyGypCm5mcKfWJTymRWO10HzZd8DiL3yyJVIsrmxJisY1Srao
8+PY8ghopJFJcy/MfqXroP/aH53YWFS0c+x3i7S5dJZct139zKS1bm8GMpidpSd+q6UuEUQCHuOW
XM9AHioQurwcEO6QlBUOclApevNugRYfaZ0b8CkBF33JLxdknjtyWMt4+DFMCu0u3kuzu/qwq7JK
LvKGtAt6IvRUfx50f6pjeC2IBeqxyiKt1Eg5NYOHWuEW/pK6ufL75goAbyk8hN+CVQky7orKIXa5
QnZhZBuTrja5rRk/N5QBaROsykhnP7ZZKemnU7D8TEqHZ1ywYLMItGvlvjKrTROErp6Lt6okg69Q
tiHe0BqUl96xSF/ia46hEdCVFZGx1KeaGZagyv4wlOThFa/ohn0KgGxctu3BQpz3IdnTIJSe60An
m/jN56HEAMywAnIYD/T5DBEcnWVtCyStQ3MnQbqry7w6efaBK8FDJqj08Nl+nZMSx05lYODaSPMT
CnRYs2LtEKACm0qBL2QyWrX1kxpPBKyzoVPZ+5ZXuIryZS2dctGARu/7j6gPz7qGopyi47cZd0W2
KTIBxtar796gHQ3L/vA9e4/SeK0D2jet/7OhfI+xuvWJk3ZKeY2YiXX0dB2LbwwW3M7HpDMwkSoV
fsyh40WpLgbPTQoAjYFvDiT7kscg5LPOQZEzwjOn3DUEWfPsTEaQJbQnrzQEWObsFLSlGzMY9tRr
QVpXf+mEtskG8P0NRecw50btC9ghEdpSL/ulOuWE6+AP8QwgBP68ZtRwzIyVdQyKi6OSMSWDfagy
nQBHlGv+smnuDUmXtmAYmFC19gb34rQZQzTAUjlLixVDn2jxvE9Oum88a6k8R+PM2LUJZJlYMJXl
1iRPT0vehrhHW2OIhc302vfJUVuoI0dBqdv7YAIynGaCyKb2pDXpVnXqdTe1BKeXfyLFTZTpOK8s
UmVIM2qGtwGxW0NoMPPu2JU15cKtxgeAYjvhf8gTlnYfRW9+4gpc5Sbvh3i0zOxHlZKqumotxl6H
zDploW8ij+W8rnv2/ZyA8gF5mgS9XjslMXFZYbOfkn5vdtg+JEYqDrGGl7F6Muw/lfcW68fCU9VF
KuyD3V6EQe8FrTUyk2UaIsM0WGaCE7O6U5wfUnLrg2tOgMXeBLOj6EsJr35+9ky6A75L655d8F61
cJtQjHYsWRsZWLQCslp/LTjO+/JSGEdh/CJzhoI1dJJaIAwXAk95kYdHaTW3KYGlOjIQnBSI9Neq
QOUwkxdtYH3S8Ke/OIbjzLU3efm+8fikNPQTjAGpslUM4m0jlolKbQ6XASIUlHSOGqFHnEd6D6E6
2ISJdGuLxS4nW5qB70519ejJDtD5dnhVtiiQWLNVmg6rHiFNI9W5TRy3wHdgNz7w8Bl3Xrx3JDEh
TbH5FzbqZgiyS5syGHNMpgHOTdbs8ybMmjrKQosPssWiInNmWKSE6lpBlAbqSPvncxy28JB0jagP
J9OffHLRqGmhQ2+LDpgTf4/UJEgs9Q9ZOL1NRU3Ew5w4m+w08TqcxjoirrHcmNh4zJjsHtG8WkkO
Xcevsv3Q8FLeVod6aT65EL3girnv7tPTrxsuvs8Hfizcuoen86F5ek+e3t/hEx3e6zX/PuBFPh/O
7wd3/lf25JLQxl7Mgcnr0wp22FO4BaC8OB8AlfETLj/VLd7dM6z2hQvBtcXpsayCBQBtuLXkt/2J
12yjvmhnBsgv9vK3eZphRN6zWKt/itu+zZgJBnZQ0Xzgr+4AFIxprNu8ModB3d3N4I38OC81hQu+
1mZludOqXLMcucDdhWySQSQYfoFoY3qL9sqOTM+ndNu2XE0Lf1xrr2i+9uGbnYXphRIrdJ7abwvE
bLkcf9QHowW2/9FPnc9e51/GTx0hFS+t6anF+odazYMBdYCBEC+1eZDspuNbwwl4yPZyxS9GaH9C
qy2yTU0t6aFSix5URt66s0YW+ds5QYWHX4/SbVn4ZCcUl3Ki4sZaHCVAHbh4LbhMgU7lPCtaW4NM
xYhzlzXXoYh3Xja76MZpb3jB2uM5kuInEPzl9WMxoSz59b4VEM6Rm0NGsFit9wa0GTV5VxmtG62G
5+A4e3Vke017sWlhu6XdRw6mhlnC2i6HrZlWT5rE5MxetJk7TLH9rV3gs0wpygKeZIbuEfLEMJXc
V5SNcPMHzlfYqLumdym5EAyytRbT0A9HlQhRs4lf7Ex39WH6SMFEJ6w/JFPrGl66C9qL5DUYMQuW
BfVIvwJwUNXrlv1gHwZIbg6LAd1XI6FQITGliBhTqccaQ0fKFyW9B4mXPbHvTvyhhUSfa4AVORAM
Be798GhRmEv62H76mauOcNZks21MeJJQTnmh7f2RYQbmrwa9IYAQqQcE2UaVG9p/LSyKTjQ7U1eW
NtZw7mdLVOthIhSi+m6b4/zJtsSeMKtcVtW+Yiw6XzRhvwv5mR763aQzO83/WuVDCS4KcG4+vtFb
UyQ9+cRvZNSbIfAUR3irqRVHe4iPcIo6m6SJOnbL3lpJAtL7zNy24StF7dKrtGcbh4vK1jy7vT6w
RTaxnS49NIN3CFBslA5JulvPdX5gBu9tFq7qSV40BSwzxHCVRPhuZM1a/fPQYawaYIkNOB7ziX6V
UDVgV2q0fBLNsPcOeYO7tyYWz4ufTVKmW8CBVh+d2mi+fJg2KQaZgafG/6mF26x1Nq+r8ObQs5fh
OzrIEw6HRZlg/fHf4gKsAJmCGvWFATATQDyjbE81l17zgrKId0rZMASbnUa+Sh4Z1rOpEC+jQRgb
IU2zvDKXcw3KiIVR0fB39Ww0RNyu55NdD6AWbCtnHbJi3Ke3RIcZNhdjBSspVK66TWI3cbzY9ar2
xDwFVYA/x1UU5alE8jO6l3q8wprdVhDfNTaGVaDW/XR3qHNLqnK1IJhra+uvw0TtXp8y8yhxTHmg
ETSutRZQj3HxrFvmfxvRvldflfgwyGNj3pti22Rn/sNXv/UGpwNzgtQ+RvO+NTkhJrYa2Ns9edA4
rGyKRAyQUsgFXtunTDsqXbmKJ5LEIDmhRTUmnycze0cWW927KJx8TBIHhWzn+ty0t4wSQviYFL56
4ju7ZTu+DPJ1dsXZgBBijYefBS0ifz6CUl3W5Xyd6PtYvUbc9F2zxfFoJW8pWlASuAYfcYK5otA+
kvh9RGGRr81ETICIXpjKiQiZSp8nn6qAS9fmh8h8w8KzjjkaBBtjzBA8hJQq/x1xg4U4jHwVYJUg
yp75HAuQm2D4GkiknMviiRhUC7S385WbNy7x9Yjf/Ylel6iW5xRTkIYFT76pNGjVNneQn0bGBdre
gt2Ho4+nEqsCWQ+fscVtUDVvBiSDyFr6ljui803a3Zbpr8XmkXTYx7IIDB68VUw2RUE8V8b3uRrN
rWbB78JDoqbuNDywYT615o8ypDt7YPRRwgQ0MUhOnwFnRxEgn2O1SqTAM8n+JW15Zy5tlZYoxpgf
bvwWJbS5mqQvYndIOtaDeV3REceyxV00exTgrvDZ/6VE3hWpeQ6S554g3TCML5Py0VW7xrh1jG4D
7+rQUAyYOGyzZT8P+ETD3xrtLmp2CpyDlhzpiitKyGyZZ+l2fl0Uglpw24w2ckAe0paeUnSsxFyF
m656b/jvYnwedAwSCuEO6e8Qv4YhBygF1lS8lmaAXZRiw3jnGU9jXJDk6WEZjTl3FJRIHyFO/sfw
He897dFGN8/KVnWoLbyAGSE5mD4vZpLudWY/GkJONMJmdAjpvQftyYk+eWAHOvoAK67CNV1Hp8p7
ZaoEqMYiZJ4Dp8j3IeR+X6MyAj4rkAC/9fLNpo1Im+9J6dfzt1tLBupahoJHp2NnkRs8wRjSjY/M
YyJXTXs7rs66QbaUzK8YNsT0hw3P9/dhqW1t4bnxcMtQY4scU2te7cz4L2+jXS+gK9b1Qp3M0zil
yzp72MxX60pe+VVuRYZzTL80lXNn1y+8nrJ6fK2KFy/sn8bhl0SaWV+qUHzT8a9TWfOPqRUMvSGu
jkOcRYaqpXsP3wdRbKLCuQuK4UAqq5KNdnPqcFPZF0ODxag6R18gOyj2i5kdKx6vkXFrUPwqUXRo
nFehlnudqw17IgGN3CMTc9+PJmhxVDHAgE5RAK6LOIZTIPJdz6Z90q4qEWy8hBC+EGzDPAO2uVKJ
R88pdjJ/O5GHmJq/NmNmLVVWY7Ox/b3DU5Fg0K0aqk2IS2amL23+32HYVsCDqrFcqfizjK76yfm9
iojkFxUjBoqvRoBcKANukuls+clvPoZbUUBA8bJdb9kr0xovwsQEANSg00AWSYd/Uler1GWGd6on
YSFe9MwzZu+41dIq0+kX6XcU3ptExRHfreqYv1bV7TvMLJNVbbVRfZPOh6NvLP7iDSVUbxOgw3Dd
4o7Qum053S0cGrk1EDsAj6B8KzrYNcx6ldzf9bhRUwzWMkUbRLgfgqWGlD1NjMYjlp/EnzZDJrAC
MfRF1z8PSUIaIOEZK+OnkTuFGW6e9c8qpiSZkMhKcxSNCvinjvveak5GBjM7hEAEQEP9KYJHCeIM
BJ5k58QijEPR93ZHyOTg7aeQcOEy2zGlaIyCnvNL7Q96TLxE9865AnaBaUfKdJWKle/82lfqdW2L
Xetn5PktpnAiLVO4Q32LeDumsV3p4pH5CtSKcNEmyUqlAyqccVOaP6Nxk1X2ikU8D8OtWSJiiuwl
qIPzgF6W4jvq/RerMWoiFZSlyOK9Er92xNAVyr1qDhYroFV1IEpJi045/U6SsUdEOna9ryzezLSG
UcOp5CvBLkhoxvHxShTcnqIzsJu1mfHFVT7q1XZWlnLd3unScP2Jk1tBlyQNr4A7THDcGFfkvh6x
VPUdtRoz7JIgTMx0eAX02ZFRH70cXlcqMYMQikGOYKsvg/mTo/2tydD06keiRJuSEiPdYWCnKeRt
4dGdZQeRyB1uDbIGGRZqn1P326jFl+WbuzLRjr6RLtVCPk9iV2jDRWMDSbOrAxWjNT57PZX6gM0u
Tb/sFiy5PzOnSAvi1o911qkvBfml1WhhZw63XvbwQCObGK5jHJQUH/wZmhNcPNxYpqK6epi7KrKt
TuGgxPsm26c8jBNQvT46BEl39JuDifZqV2RQltdI2zPAJfCZOBGkaFAlnDpdVD6K+Ox3AfFjHWND
eAuFwrjd1xfRiEQWk/Yh/E2cys1sYxJd7LZ0pHnJXNgzzIUP3KrvaWGBkXCDGlO/7QfvzySbwtQ5
A8p4GZIMVMfOwZndkbl1GDJwSjZBbEgyWYpVNeY1kuWx9eSpxZz8n3+QNh3mUAxPVdehDupz7vpl
XbkKgYaTuTTjuT8PHv5HmhPzYmvMTUkfk4138rr8VZt3RMZgG/AtMVVU2EU4MEZJL5j/Hjn0NoWE
Vt9utmoe7QzpEVdexqR7sLFo1DcxtIfS3AYJ2yAl/DeqP08dONKvZtsQ/UMo8XXwuS9iDS2XSKTk
KiuJFxmhO+pugyXc1ibKLY+3WjK9pHF6CTRyavjucGfFM1GD3s5GVolbZIvu2FfjYURZE9O6ab2v
IiPMit2LLoosjCaUOvYINX3qYa2pBKkp1GckthniEUHpUqvgrexItmbHIwcMedX8Kx0DvedAibUL
/IrAO3Op8KnF8MC75ksM2Sp34m0QdYRkj8WrNzD0IOCkecnI0zHILuVP75NLTT61etOSlROvRiTo
YbjW2m+dKWezTHZ8BATgIATa7bFpLmN3DHi/0ij87BmYQyUxJtTZHlsxE8uPwAfIZat7GeBhynj0
lcBnct2yfaLBie4i4gFHVJyYljLDxWMMr2Hd7qYQY2HSI8VW9bIgTNvrWeWjty/Td717GD36Un50
Bh4H+dZY8kmfzRJ28eeU0U6MCHYRzDyuMUt/li3EZ67iRW44W7Ita2aBClvViRqsS8WGH8bhHJRY
5LDApE7Ag6XxDQr7iPDL7jr245tvohPgNuMYjJqDytpO0XbXoolezFreqUq/cRCR+Kdlx2gKvv0M
a6wmHyXl8PTCyawm00nFbl3W3jknk66BuWoVX8FwxCT/muTqf0oFxUzR0eL7FMRrS81Ofqm/zA9b
F0+HsKjviY//oHBW6T6t9MNgOmvfOenS2VmsNHbLMZ7WdAsrnNBpdQ7+uvzhD+E3Kul2rEc2P8Wz
UYojeJ38LkxmEcLfM4UKxfDX5pbbMjZ1opJE6T0jHDdp32wLzZvcN7ML970HeWvEdeL5AKonZzUw
+d2wxH0j3T34Ddu/SXowKwlF4I4x2Sxrhnup4csgi9ksXKbSJmlPjuetAuuWR/cSjxFbagUoz0/m
mL1BUkIcc6Tjm+IY6aZLz3MokN+lTL4SOV1m/WyE5oDneDVkOKBLH/swdZgxexrL95jLMCynTV8p
B3oj1hz8pYmbZuD9TmmodFYf/O6UVN6aZyTJtvaIJ0oAVXHyv4TyMcepPNcXxhxJ6l1amy9rPNh8
6RJPBKMdg5ZqBGnQU3pXZJon4XQ2QyaXRb8OgluRR+eCqEBFnvI0w8vIGmw8RE8qf3A4DTiiD11d
cJfwKaZ7FetIrj6G2lxEDF640wBvsRyJfCCL4FcdG+yi4bob39uRYs4b6icLrH4hlWOWQoGEYWVP
2rPf3lLy9QzzbuD5yUt8+Q4BCJjB4jJfeGVyjBojW/khFt3ce5/GU0zTauA+MTkfGVpjRlnzzanV
jea9l6zgykjDMcpnDVKO75yfcCdsPDKhq4tvfnpzlkmwtAYaCO0m4sANYpZgjfEidURVxNlyPpEa
f6V2+nIwlLUM8ezWzkvMbV/gpEz7wiXkaNGx1xC9eqwdaEpxTszqEkz1lx+wZ4sHzqzNFQt3HatK
GH2WHewsn9XPKSbXU2DqLFawJzuj3ufNzrHuqlEvg7he9kCibKntnXhc00ciU8Eb5sFhTyiHv9Hy
DJamxpZUtwQvekTiCHdzlTGQ7J2w1+EL+3lIlbXjEXicBKvUmUP/GDHx8RWqRRp1TwI6uzOJir8B
ew+5YFSHCxPasd2coyYljhJqIHBGh2nfy9BsHeU+MGq1vmpslxauL3Nal4wx7P47TKLNZFwiizwy
zyWX1ySKIZjDi2NSUh7WdI95fSpvxHgC2VV7ZeucRb9fJ3kJYzYuuws/jqqx6okGTRlPRtQncwVv
lvhu8TfI3l6kEVKcxzqdymKjCUO+uaXiIVs8BxzcPN0qRm0zs06iblwF44ocAXc5aAndC2JFWrAJ
iXBWJsOhyamZEYrkeDERwg1KsOox0ITHSbloa9p9myq4hbrb0tt0mFyzn9nRl72iEOFbGfLpME4f
lo41RVu0MQJvh1LIbpTEd6whe2bknVi5GzL68JFehmDYovVk1WaKgT1rhTtNpxSnNDa8dLY7q8ci
QAkgfLwC30fMp7+uEFIosxV1+MoNhkrZ8/+/42vNK7z/x6WGNd2xAIkITf3HpTbKVsulWZpHxf9U
yl0HGLIptK0DOvQYMHNlTWydtogIrboultKU25ITTqmcpUoDXTkZL3X2XrXKK7+CvxDaDQUMI6UF
C42eFBu94ISQA0RMxjDasEpQWPLUendKgyXUfKnpvJY4t0JUhxrCn8l8rKPpK0j0JO5z9iDW4iR9
9LTkrw9umWDuFz9UdVjULO9VEUqk9lFMj6xR3UimO1i3VlK+1fbPkOtuPeCvMlnZelSczqbhLWmC
pV8vuqhCABm5TLOVV5pP///nqv5DvpiXGwH6OAIYlmVrxr+ENcNSApP5PCsCEtODAC7QQa0N/nzx
NszbG3Z9SDfN+BIJmjjUaJ9dT9pxYfExTMU6Hv4LMeY/6Kh/v9E6biMNq79uWP9us9PQW4Y1WfKo
j+lGJsO6RJE1VqhVQtmNuOi5ZDkHtBzA8eivSkpVukBaZcN5cGeb+ryAB1sgcf/LJzU/Yf9+Yca8
YS+IrQIn8w99IpzUMOdYlccC7ZUKraLp7IW9RPmsy61gtcGHq2DM2x8d6VS40Bta/v/2Rfy76g53
idg14diOodoa0Cu+yv+17N8qlZkWU9Qf08A7VDTdowISnKlPzEY+jof1qICS5RMRTYynOSAQMV72
fXCqR5h0trNuPLxPMInKEQCO/jtPF0Zl59XlxsGEHf4PaefV4za2RtlfRICHma8lUamUKocXwiVX
MefMXz/r+M6DrTZcwExfXMCNti2VRPJ8Ye+1XVxBW57yGu7PVENVeW+yXUavQADYobAfWKDeiAiH
WvbKCr5jEol+YwJSgUBjUB+16jnTDw4I/QYP2GiBsMIhj4pinlkZEwbr/jSLo8gfQoRGAk3Jh2vi
GIkuDmdTr6EcptLB7jRNd1FyNCJ+1RE6ipcB7/pUhLdB/ZoJ9m7Wq0830uNy9a0HTWrfSD9wLjbP
Q5ws4awRMRruuv49gFqr5Y/Dq0JvWzOeYiKMt9ninLKRDiQnZSRT1WFFqzK5iB/1nCc4ow6UchRt
uC593MeHWX/tCg3t9gVDEraCEyr3NMDyOmQE9Cxre6Wm8SKbY9D4FxTgiKDr8TLO75jW+4ro8PE8
u/7OzbRlRCxu7bxIfa8lPfVm882VenVLg4AwNC4Tx7EskAj46/+8RGpl9MMx0uNTi5rJuqXXMyIs
+Eej+IY8cUXK+M8LXQF9grgQqtKL+MTBwSPODAjxvZ3UFSPqqXn495V/BQ/6z2tdPf+TwS+NODDj
k6+vQvvS9ngBEGTE350zf97k/3mZK8SOFuITnVr+2pTtRndiL2lPOGdXofgG5vPdl3SF0BGTrqhh
x2enTu+sCNvuHM4nv9o53zE0v3uhq8eWXvZuq/T8RD1t4uzxSOqsTY2UsvwGw/HdC8n//tuTaVKQ
8viOEZ/i8m6YF+wkE/9Lcz/q7v/zO5KX5W8vFPeMowqVjy6ZKZyhgY57DaBA9Zb2d/++6P72I5m2
6xgEErrkEl7dSXFvxHnrl/EpTPa1uOfSxgztVLvpu1PPvHqs2y5UBs2SMaOmYcIyuXqltM4swzWT
9JTEO43ctSj7mUvaQNpuuLPk7refhke6x61fsOQpHdpQRFBEt4iwXLAN5HfRtlIxHLGszOpdZ29w
PzruqSCd1z/LX2tfiBf5RVc9DtVj7D9o4XHUN20lh4IPbfsk0Hb6lv1jHAGsIsMe3htgQrjpG6Zd
gmlcqpz5nZN/VySP//6kf2E3fztdf30AHPvQFzjeDN2+ur+D1i2toJv5ALBrBTrifNHQzo2pZwcf
5aAvI4sxpUrGpvMUgqHY2XN8aAYivqL80Pi4fUtNudcz7LDavKUMW4Vu6wm0j2lOYiNrxJJ5YMws
LaqdTYRnLAjGlwT7bKEXkGHsTeqgfF7PGjw4enCtNI8at//UIpEsDk1Nsgh/eTebe5uNo1ZX2wKv
M3rZsGrfImYPXcMpLIALV6N/EgO9slV/d/xfVcG/PiVDGEBudMux/lODqL5uRU3Rp6c2QXC8NgvY
yLxHdeUbXjsdeOrG0fO/v5lfdc3VN6OrpqFaNh+v5thXFUcxzU4ihik+ZeHBNX7mDRNlHGJTA/cq
v82RiMPaWcjRdNX56yjZx1m4RkW5qvFvscH899u5viW5UX5/N79gHb/d/AFSUyVTeDccbnYEe8l6
DJPDnBmL1PqGs4iK98/T4FdxbKt4yB3TsF3rujiOAi3Um2k2DyHLFxEsE7bPkSULHy2/IFcttX1c
Dx89Nr4iZeKr+FvB55HQ11NTX8ZR8Vx7n9Je4e9xskcJg1DKJ7nnkWyOunh0KEgSZDpuu27RS+hM
r9roRwzYzXkO3WjhsO1pWHnqwPRZiAZ45Rq3JJyecZhukDm0L5A/kJat+HSL7A9qxkUomm/jPkD0
icI13UnRho4NKm/D22SiSiQrcrYFG+NP1bhLYuvgxD8ddNHp7CzG8tRP8MDmT8tmlYgzaT72DG2T
+WlKnwu0OgYSkVFnJfpRm+8+9jbLGNm/4RuxzYXRRMyPpFSVQT+aq2b6ZGB60/GveuveaGVJSAR8
iI6V7OjciOTdru6M7is27zv2SiU+wmII792u26kjrg2kYjYWFM/NXp1I9WK6VaWf14atfqGk2yRm
t0x8xVOrz7C/UfK3UHnqsWtn49ZR3H0SPOo9bS5jTobYDH4inZT3/FYNumU8EgMVm4AJ6GPpbJD5
3ETTeIisj9D0ly6STq3EzJnjQ6mP+i2FpcRXTCMTJAc5ij+vmnR+0YG/w4xZCZ1w+K7apFg7Q3oA
FHgPeqgtEtZTIVypbhqJuUBajMm7ZfaRpXWDJBsFJ5oEZyIoBVmHf48eoiI9iGZ0WWLfKOP7QSco
Hc48la50i0yRA7Nh5IDomBPy2MmSTzUm56gct3lmeDCQljb6DiuKmLY+ldrZz4itKPYO8dluGd0H
bUqG+dFvslXLIYPpLo6TpWIHXl/sCmRTvnhFtduwVO+SnYVwFzJ1VzzVBZ30tA6HAJED11hzdoat
P6p4b+l6tAcn/KmhhCripVSDWO9GjM0cvdIQzGcfBbbrZ4TEoG3AQg2DY8nFE9gg5cgzhn3ARjt2
37mlLIhrCbjSPfLq2foMoePa6YI2PDhrPTNWnyltgtjl6LJRytvbyn1CVt65JnNtc6EKHNwHgBK4
dBJWiUV1VFAiGjhpjfe0gThgzMsqvVdpTsxEX9qZWDgR+Ap4dcanzvcWhrcSQMLyE/ci+pHE7PcC
nzeTn7Q43gyNg/r5PTnbzkJhoaTHBP3WHatU9mfqqlARfXXVbgjKHbzLx26u3hhnnGK5ZXdw3MS7
xNX4zMidNfCeNU/MwhcGx3tbhfd1ApiCEa1dHvvJ31uYlmeUKOsmf4q0LyVCP1zj3HU3OBRDqcWN
oCaoK4bfE1O0OX1zEcuF7CLQFDX2KRfvWENcQ3KrTE1bWnTGHfASP2dpgglCrjfWVSMYmfWrZjLu
YeFwMRD5q/sr0fFdj0RHRG+DsgqGbFO7zZ3hroEisOBOuq8JBVjMIdk91MmwwKXQ76kBPQtNnZLf
J4q90QepEtHWWfhD7nQrZFNGqqLxwCCeAFGBuwBZfZGjrcm114SbvZAIhJplgPlCxeozVEsLsETo
wNMWQ3WGEYbGq27cO33SnsJC9/oo3puEZcQark199tqZYTdy/BFjpZFYR1E8F3jmKlhNhdush5ao
oGHP58SebaXM2NaaH0Ym3ayoOUoYkna+iiyiMIk1Kcv1BCJFh0c1DhsJxeH0WSKrGDvJNMPvmk8r
0/8wpwmn5FkSoAIKlyZkssydaY73rDpjMAVjyqbArT2TSn+yMERJGApoiBrfP46VLji06Irwzz+N
yBrBbMEHIVVEqfjT6b3iEPWVvdiKikiS51eYPlr1mun6bs6jlaZeYix9M74vH5ZUT7ttFv5KIgbg
G91oIxkeCWZ55OhTlz4I2/SshGC66X1CAep8sKgSUAjyL+HinWPFpEUDHu5XKwANMTDtqd3bTP7F
vnJuSSJqMdUZtfGoj+nWMob12I2PFv5LOXC3AM4Fol5GVbidnYOrtrfBHO9gWsGsabZBC9cqgLib
qbepqiDhLjeqUG41UiGK2lpN2qOJqsye/bUf8f7j2IM/Y5fx3QzUoX6zwwF1EUnr6RfeRU/12WZk
8FjxgiQm8BaphmAyrFgYakSBYI90qHRcBNjFTYbBreUZ+dmej36NEsRcmKCq3GwzZq8T+1eSKKQG
PMeyhg4yQUqVzdE+ZhLgGBcQCYseu2Sc5FvRnVvszHnA1JkiRK8fR2pm293VgN9uB5QjmsNYG8Ur
V9fsY6gIw/X4qmxN/FXOZjR/akj0jay5FYmzFdinYR/gCrMxuCA0GwDW8STJah4uFpBXANoqXCXf
G4OvYP5UOkx9j9zXEwubdBxWpnLUyeSq8Cl34EZ8bN+x0eHDqM5jO7yLsV64EzXSUWqWCjZ6c2tg
pX/1G6QcHY/2fjfiOo47Foko8rCHM5LgQ3OdpWMjfJm9jkF0hpm2Qh07ure2smljQFjlDh2Oamza
gm9pzRiY7V/II5dkIHrMfmEXC+brzTleR/6K2kXFJPYWZl72zlSHUOPkEiAtGdn8cHHyvFpCYp9X
hcI179XRheGNdRhO/ad4VXhuDCv7S382XuJHW6FsuLEIHEQmuWCQG2iejYy1Xh5Jrqp+Bq6klDq3
zHPnM0Qh0XuWsRXDplEvDH7Y5SV2u615tzWeP1euhQ2CQjvzLphQ3LuYJAZnk1bHGQqY4LclA74a
sImhKpEAZgiwtGoPeevuC+Bb/y5vxVWF/39LTlvDp63JZuhqAKGWUegWVWUe7Kn0KlRFybwbZgTZ
+s53d2VyyRw6w9W/X1WW8L+V+L9e1NFUy2K2yPDoerhO29UYVagTy51N95HPgrdCCnCIGCdqnLa6
w7dXrf/9mtct7/9eFBmRYQpLjqCvJiBBkWkd8xiKa3s7ZnjvjHiJsGUatnokzRFHVsGTuAv1/dzd
xvlBFJ7hbHGYFYq2wi6MpBf3gqiWRgQroaHANmvWUDbaC4woznhj2PgFVY7pH3H3pOdfVvBeVqs6
JB66Q90DebAaEWNEn7YF8ZHKtms8Y7gtFE6mw1Jp7N0kj/LCP8lH5NTr24wL7t+fgn7Vz/zvU3At
DZKyo5FdcNVdtTX7Rq2RclVWk4b+WoF84XHYFV8iv5NKc7ihOaaEwUyOsX3olTfbfO+Hd9ucj8l8
7mca2unVsaI1UeWUkqMmPAd5mIaQ0meA2yJPiGN6AOttrJ7aOd12U75KkRY21bCJ6uRDCAJmneqb
H+yvF7LL6tu1cDqpdKx/TmmGMLA7bS7NAwVpliOj69ga9I9Js3V1Hq3HbFhXkAb+/XFeo/jlx/lr
Qi4IzQCH61y9Ku23WY1dwccZmdtwW4sKdSrxUMigYpAfjAwnSBmoIMCt1M7rN6/+F5SCphpoVE1i
EoitkV/2b81pk4SD4nCEHUJjX5DSNKtHdHBrKkxMJaQgo7OgD2N6c6MrL5ifa2VrwaPN/dD79zvR
5Oj16o7WgDlABbZsNjzXn34ROVqi+qNx6E20DPWyqr6y+T2kqijkAcKJadC4jDxLNVCqVnLbpDDB
+u3YXJBbz3Ivrof7yG458p7l6ltwQ33zHv/yqNN007Jspl4Wt8DV+NgEpFqhhDMOzh1KfrB5DRt/
CL4ZAy5ys3Vk59aBc1o6TBsX7OYenTU78rl/7GG40Ix9O4Zy/3I7aoyhyBMxgAo7109CaE5Ork4N
LE7wgI52KoDSTIzDzBaT9GxJasiNNgfLMby0iCfQTxcdO1Bc8Er9agOqceigMFsiIyM/94cv21kV
7gRzgJBdNjGhyH3cxMGC4mlw+fTskOmX0F0lyCjNU1qiXcQXF7KGTf0PO34Mu9cBOcBPMV2CERig
eVEtnPnxfXZGJLiSNb3ZvRdsjqv+HLEnxMq1ED55uMlbxrY0PUPBirTnWXlFJpzUnIcocJynmeWx
fbTge7Qx1gvE6ROigwRacMm2wO0ldn8flI8VQTcpvE5XAxuYLLTx0ydjczZffNbPSLAhAXcnJxRL
XIiy8HFtr6K575V3BbtCfi7RutHU/vvSMZy/Xd/cXw6zQs207V/f4293WptahmJUQj/gawndjZKf
fNu4TVvPLA6B70l/RR/zc0Rni2+sRy4KGnbVs4/yLQcRAY+E6Y1jrcBum0RQOZDs2/mrAekr1D4M
CvOIGG+X2yT0L+E8omtDPSTuI4hZibSJ4QmpPmlNb8JoVfiH2n4Pms8upPXVLPZVCt++fYPLEI+z
sxRAQUKGCUMDB4Qxj0tnlpxHA7+N+mik8SqL76KXDoCf4R+Z1y8MK93W/hMno9r/iFB/6y7Ap3Ir
UCzTjks6VENJNRBC3AX3s05A6HEcUO8iGi3ZTybO65A+50a+KDKkhDY4pacoek4FwV5NC9NZ30qo
KW26aH7UykukDosZTegvMpleLmq8T51xNGjgYvOgIQO1kcX17bzU/XJr1f1mqMQqixAfZJsc6F1P
62TDkW+Ywco5FpQcGHpcQc5dQoph/1gjNx/2qfseA0uzaxjM1NBpzs4Mj9RFdPBaGt9riGaku9Ty
1wCUokM3oo/cDRrom1qOuQmG1Roov1SPrIUnzN0KTALoj1W5NWmhSjjdYNrM4amApZUPbPams+uv
nNjCGYOINVChIC5dhpWDcpE/V6G3+3mqd5HqnjK1w3mEaD8qi0Wnjyep01alvTJ9trTLLLmZ8WOZ
c3dDQsF6fgvBp/cpJNPgkBSYTwn/i3+IHp9Ms1YLlTxYcuv8ZFWN5Tmn3S0Yn0E7xj/irsrsbuwo
QTygBYm+Qprr9ssU8FK60GFAGYC+vfbZSrE9rkfEKGCg6wX2NoYRWU+LvQ7blW9vrHbt+h4XF558
FbZNHyI7iVDU2OmrawKJ5rbOy51JhGZ/iB+E2eheUBSfsCrRjqcbp3Ahk9C5UvArPiXPxc3xfUmo
lVC9UDPWBhdCg5dHMTcJmt2Y7Tv8vaUActJrTMSMl7Hq9kOVL3sEXkM43SpgyWIuawGey4X8GFTu
RvjtcWrzjS6axxKyXPeMRJhBOs1CbWKVNIVXF8MnV+JyNMU2QSWeTHe6icSvt/wDfdJB2Cl9xl0Q
bCRRW5T1jwQ4iTVgKwwVWMjI/CGgcn8bDOMyYJeifI7HkQw/eyfAfStobuvmDElKjc9R9S7arxb4
uAIkX3SJF7M4lizDJt3nIvF8XT+pOWpNWqByUIabzBnADqc/0aaviyA79kV/HMzqBQ3psphQ344t
XM7xuTbBRhUUccoIZmrIMS0Uux7iFTw2poNlgN3EDW+d8SuJafAodvVEWSBvZ8CIx40JwPRrfQ28
Gdo0wSQrCilih8lPDC1sCcPdnK5xu+7ysTmYAnPUdJwmhmywkAKykQuo4yVDCpdprghe+lm7d5i/
WgVYxmmgN8sebXwuPqK3mIY+CWAoxH6P9JWIYR90Sx6wRG+2YAcgiBc7bcqPNYSvWKYG8p8axmQF
encsRpLeNyrbkJGBvIbU5odG+ayWUHzd+KREhHQ0b3o0UqtXXi1NkHV2kTopvXtP8ATYRoCMyaWB
7JdZJ8nyFze51OqtPUDMEuqrwxMr7kjISN8z8VjNPBSgPAdoj1CsV9JB5oD70PtjbiiQWPOdBNjl
WeFZ8bgWaFbSF+zSE/EEdnXoexB8SII5MOO58IqRTlusbJJTAxQNpf3guB82Zu7uOMfBPmsn+IdL
hPXLFruZGj0olP+Vtk/oatOnaTp2zFkbG/QU2AjwlmjGUF/qEoDnFs4FbB2tKWrHjCzQEuAUnhyr
vXPNYl36A+PdEJVDskxaYw/7NuEgF3CW6aChg+lq+U1lbMvG8boiJLLFtVREVAb/+7M2jXwu1Way
9AN0jBqqHjo5M57wbDwU8/sU4JviCqD/u3V4rrX4EZ1p5pkCE1gxmP1xiDHOKBnXZdg2GZECfTY0
IC7J62T0TNLuzf7ZxCEXM7BHXtkq41kTg1f2oJ5TcxXO28FHkKXfscBcuAyR0t5YUlIhqET5qQvm
o7yv+yIvGJXZXME/ugKfsOHiw3AWlRLu00o9tkyOHQAz6fzK4Zg5nafgcjPgK2Cgk+zgQTzWcs4Y
+fvyNQ9Nb4q6DX3UPtFixoBEmNRozGHkNdxTJjOrf1cmf6sf+ZA5jlEvyX/+/JRLncwH31epS1AI
wbe6AbWDUbfjTIz1h3+/lvhbu8HXaYEtZDhnG1ezgto0wrKse/3Q4brtlJcMbWl6xjU91riuGq/I
5Q4o26gICMk1kKddSBkBDuSbNyJ/qutry9aFQENGHNn/9mi/VWP5nNhlGyCTMaNipbUoy0kdSMWD
g+UlSnS8DI95c287Oim0zSYlCySEtvfNm1D/coXrZKC4LOt1B4HUlS5A9fEXa5JC5rI80T7zbPKs
MsLf/zHR+pg8T4LFhMUnFqRBwIAwphKabynL0xZXXcPASMXcIMt8p9Gop4cHvUCpaoCli94j40DN
sUC1gXb9x4zaR68h3Lv+An6KFh2z+KsEoDbY/YOIwLOXBC5EtsRVowUr1y21wajeJ9MhGqTOfS/L
bR7Ti9YHmmSu2OM+GDyCAkBd4ZCdS7NeM50CTK5IhbTxhF9+wkddmTOr/11tHyGieyEMrIkbIOPE
ZOTo4bFaxAaoLIJnAmzbHAsG4dcJjL78CaUQ2EprS+hHbixbByt3vEnjc6h8xvw5tnAOSiYWZkHy
9JBk1THPA2/iBoyoeKccFlZCPnX+WQIW8WUcyo3b3Fs8xeU9+82X+ZcrSneZClkuV5Sq/1IJ/nZF
tYpZWramaoexxugdPtm0hdTzJYNvE45tx8bEngnmGAk4pzA0H+L+mx5D+8vdZZgGKZf833AMVbav
v70FezSNAASSfpAXg+t8TrG4M8xSzscXQf7QavWNLHWNUmYUUH7RyHcGcyL94rPni/E9uCQ1NCFz
LDT1luwGji6NIqsOf3C5Er9TB5h/aYrIp6KZVun6ZTbgn+84KnKrS7sIvEx+BrfWMrB2mQD1r0l5
jpQ9HPNWXAxk0rn9Cf9mCiCp0/D4erHO9XgVF84N44iHqrSpRJxHrKawURIMwyFjBIzhXb5SddgI
fcyvf0bOfZTitKYZyDgauGBurcpe25V/AxdwibJCNO9OxQbmrY+pdvC/cGYzZ1z0UFCdLthU0YeL
Gjq0F5NJKABQuG+uor98IBaKBUNjgmchr7l6IjS1QCk5++Kg96Ai94OEOgr1JZp2CoBao8S2v2tx
iXac8/9+6V8y1atHokXcoami0xC69Wvu99vVY/nliENzEodI48608WsAWAzHdX6y2vZURPEt+24m
jpWnMkQYGTAmDGYkSLWRKyfq63BOF84Yc196LARrKjU7erU7Z1UxQigAFOk4F3SHSCPYstVtayib
aXJgDJ8zZn+VSHZOo98PFLX//tF+zUD+/NGE6WiaZpLqqOv/mZH0COhnEdfjIbOnnRE2K0PZ43+x
w31foNpl/yGoQlmApRgjf5G0k+6bgbX4rzIDroUpyHxVhcEdenVzwmfJozCPhoMjHgf2PD1xCgM6
fM32JJ44SuHf36RYmSmu4ZmtfI5CJ75v8NvIIJfiO2GuJgeLVx8Kb8iQE1zHUR1LPtB++74nve4V
tQwGgtqSZYziICNMMAC9S8oFlDDCJNTqVeSAp1IWYJRVAJhdlhiGBYqXFYT5YvINM7pERR5sslV/
zDDr8Vi2HOAR+TeXJ8+Ev7xfXLaWLAeRNJtX77dgLIUxyuwP7Vgs06BYOX2/hWWtZbcjI/+JjaVZ
s39LDnWdrJK8gu+PbwK/dsHvisAfG/lPMG5p/Dir+6Z5Z+q+MQFtdBIZm18wJ9fPPdL7bkSzhsd5
TiCRqF+zz+MBQYxvN95Emg3C/DTkGUBMhZM+lv6nOaJ5b7S9TBSxG7Y7LGjIjMGZ3moklwpxVBKy
LfR93pK3zdlWiPWUfaXQ/N0RkMMDUhoSIUYkYzYJBuQurTD+SA2I3lXbtC+93Px0u36fw47lLkJ/
ktrS5ZLExDuSQ9XgpXLU9NYKmTCYuwxUQGMBN4xIm4JGQsWOx6Ovt0MFzrNSb1tynMpHAXQfoOKX
bSElYeuQV5D2sVqYn1P6hUgIhuAeEgaGUcrOWtsKBoRwj0X+6CAKcudj5y6SOmLFQcKPgY8hNNYK
f6fB9Drz8dr64lRz4tu6zbF9sLhYFPlRspenz9Ccp3Fk2tAfVd1eFFjMq+w+Bk8edsBgWQMzZPSn
moW1s1VZIzFxUPpN71o3ajGdkmFfQ6bv4q+eGYXLwzumxUM4DsSbNSlyill0RzY01gMPW6+YXI9b
HMmvD2v+3fxq9TtyeG8iguF7e1cyioR4GrB57U13M0JLTMW6DjGQLZKOdCIjXalWTlVhrvIPjW3k
qHlJ8xSxmUd8oT00Jdedi4VY6bY6Tj/tQcZ9+fO9gSRJV1Zp98o601esh8Rc0sz7sLYXE/kJzVGx
cJ6xvUK1vQiLFdEVgpVIi3Rj4ebtpi2PIH/B6ZyBkUDUQuruOx+FAyzCBIV7p3F/Vi/gyhczXho8
BVPr4L39LOBbVW+I6LPp59CfC2pAq2G2yXc5gcj2Q8WT/ZtrPDBszRFAwARb5MxUUVtkcPOM7m62
M2IBLnOjr3ihAZc//L+M9jkbx7U+1auiapbNvuQ8bCkHs6zz5qReCzxbCWtJ2NwqhEZpdcAwH04M
yqPgxdVriMihZ7/P8sKd9Z1s2oqQwlBpsM56rBmc+UFx8DBJj3uO9vejMXgyg80YrUMUPmKbUa2n
tld+Tr1zk4XQmpg7oGzXdNJDpTMNsE25NwBCO4FDJa9vZms4hKq/zQ2uGX3lTmfbqPcuzMoRCCBx
WWsLNmRtxSvEG0t5ZWVEggyY/Zg3apIsXe7VAM8kHHaVoAP4Y3r2s5hXeNkKPhHf3aYVdwmm8GaA
8KRCI+BuTnJn7VckppkPw6R7mO/08BaHsGnh7tK9tDxWLABNtBBi+LAmVClHIJgsMEcPD+wiYFAg
5696ZCMYsd9AggbxG1aCqnqpB0DVAcJyAUeAPdWEq2vkGDYTcu2OwPnua9I1VH8XVxfRf3TjgyJy
0nN8tGVsIQrSDyB7pJvYYoCIgzFAXjSUZy29wAqXYKioJasuvhj91rUPHU/1vEVyE3xZzinuCVUC
TlIAbGIASwqX0T2YqLciJhUqIicLwZSWv0c83bLmVw8id5XYE3iJhvsKxDMgLZgCp7S9CP854m3B
VYPwY68hwngNKCV3N6nNyh7nRWaYT9psnOaw26QtJFzyGDFo57I8YwbO+81c0P8tiqGtMBmMNzyP
2P3M6rzoQ6wYsK/Th7E6JgoDYBQvcdZsB753UX1ac3TuEzw59p3dmJs4+BmpMQ9jHj8hsaLag1D7
9WweXYz+GfcLwXUyeiT0c49lAZ6rPCUp6lkGA/BAI0NxLj8l04jrLuLElK1GCTAjfit4M9bwKf2Q
Snl09ek2CKcjIrOk3vCKjAJ0bMPGxFh6OVQcxeFSCZotjhLbZPrcP5e4n10kITzy5GUvk1dMH78M
+wGZQYOtxWC8busHsALcAYyLOkmoRk92EgbyJHHnYK3BBAXBGQkh0Ra5/qMnZk2ZGMlxpRs+W4DC
xWFvgYC5C5lSc04EDbjQbd/uVi3k8FDsR+U5Ikaq55jECtLwEWQzOEsXsQhlqU0X56vkMM2vdYON
ve21dRyr9wG/Z8LhnFHtuMGP2K49DTu1jZ0vbdTdpI3nDAkzLhDkRSbG+pc+Xlv8XLre/Erp04Wz
IBSIPQdgLKp8meAn45i+KRT/WmPYqol+lmB4KsU/ayJS4/LcHuoewzWKq5qGmVx7A2litVOKcDlO
S/8UuhA1qvvAFOjT0P6gJUX21CfP/w/vxaWPRFfhauwcZavwW30mulEoHXgBclOMG2NnIHQoGPKx
tTq7DkgshtpO9J6m49kwPsbWWdk8QctKuwXfZn1jYLD+Ur3aNLe6JbhE5L76zzcTq3oSTGEzQGNE
e0iGah4/dFLbPxM8thzJNVFihvjeNEND4gpqTzHiJb92gWbc6KLbDEwyi3D2KKgKuVTMIBnzFRcs
DYjPS9Nu2aTV3sRJbcMTMYOtSbrYAI63bI74xPeqEmxg8TTaBfSOp+hYJ4iww0c6T8ZP3HadbS/7
+VB2H1mjw8GtZbaCTPgcwaFkLa599oXWZ+cW71GoruTF2qPtxOmd4MkFZSuSGHgq975Gp4c0iAgh
Mr7wa3/ztf63SRe2LXfcCLvQO19nio96HuV+ovWHCapVM0A2RCcYZb4XEVZk9k9iKJG5EqBEwEvE
xc/CSZgq48OnIP9mYKD/7VtlE8nwj39M/XonqRfByPuBMQEVzDU/M1b8/o86Iiu3l8/ElcI2Ri+B
V4tLLQP44q96LPY+1KRAQaZSsLYzoDzQzSQo03JCd+fiVWfmwjky27g42k2GyC/Zp4545zSItQjb
ehE8+2Se+Oy7Jh34DQCigb3Ktz+esP7bTWN+BKHN7ewyE7GuxgtIFPOk79giDdqjxYDPIKGx5u11
qKeF1GHBpHWL1wRidcNuD+6uJg7cY6iG6/6zM+FQIVSetMQjbsfAZzwpqzG+D7cRPRzJ2saesTKf
k8C+7y+z+9ZHJE52Kw8oF859GzzbEo7klyuV8XFQBzzrG9rmfSKflcEPQIgBtrum9IRirdHzaZKK
0O1N5QKJVGHdgYPPp2UYOUhG5TSAKUr6/TDdtX5MBhBTGsKSFEm6ubHGncIXUBHeJoc8CQvhwHpx
8m6Laj0jefKJI99ncZQ66apj/D8+S1V0Fx6GKto4LnwX+DfZGQ4C8+uP0NU9heSikpgVweFVOu5L
L3yPvQw13bGqX3XbXGjdZg6GmxyVKGFPZIw+21SzHeUxoUyDQU6hAER/tIP7korMJ3QagH+rQZ0r
xd7iRMklD5+QNm5tTb2kPenY0DELd9dlT7qrrGsetGQeEDIaQeoj0tp+yaZxzQgOXCk3P4kW7Dz4
WdPxiRSTOdka7auaZ9SqbFuCcTVhH2J+1RB/xgnikHL50p2HDgFpv8MoF0+HjExKJWcUrcBmTFYY
Kxff3PJ/sYKj6zEsNFOmbmuMnf98euYZwsoM4OKhYIOQUW0b4s1NCNsW5oJkNigvFStjwxunVYJM
VJtnb7by40wZ4aLqgOHx2Ok70Cp4Sy+VqWx85xBK9eQdIanbMtW24LJKQVPwmcUTqalYfFYRc5QR
MwZj7pt+KD11zk4GAcyKWt0U/eg5CdCF7I0sOaCNJ1eZn6FvYiT0ZF5ghALHCB4LFfJDOH3EMVwb
bdzbBBXRWE3xXpQhhPfUs1oCDOEDmLD26fVySzZYNnHLBcwyjpNVwOiMxEIT6jPNbTfvxmnY4E5Z
FeByarKGy/S+YC1PS+eqw8ZFNmhzzPqH3lKXoA81ycLL15n6JdC8WYeOat9wSDy4HwfcJg6ZH1T1
cUAxAoe0BuLQWw6ql5DKdGNmPfNhbRGQqFeW8FLQhZBtvZTpPo1FRoW1UtnUaicjJQyl20RiJYPa
kvSZ27vDwMD4jQUFYuOFzFkj5+BB6blM7Zucyq9S6Eco3n0gjzguK3elE6VY+OusVkBCfCSoiF2H
To/v0QDKkY7vafI60j2PsgaUDE7ko/m40crHoXy3YxwyjX2j8Gn4DKjLDrc6f0wx4QpJ3StzChNP
dOSazyFxPYP901HefNz/jjotp5hoU1PZolJc1qZ9/vc1/LdHqcv4SpXSLORG12sifU4D8grm9tCg
vcCkIn1ScdPvwYayv51WDRztFMeJfW8hIWoS6ClsJ5zuEikP+M1lAIP+1Jt7UEW4RDhshkbdFonG
E/fURNlOuCTDhT/q5jMen1r5KWS1l2jh/yHsvHYbR9cs+kQEmMOtxKAsy7Js2TeE7bKZc+bTz6Ln
prvqoAuYAMzUqZIo8ucX9l57M4x3CJx9eC/iyWWBK5FMY6KhDMcluXQ4t0cZnjs//5hG5PNqpGY8
ySOYA1P+GQJJYeRo7IFTwJYDOx50NkIZEGoIQAckJ4T7EHDlf1+tHyXob7M11lsM4fFgqSqV078f
eDHvAl2OJK6WxgaaOFkDGGRWc9v0QIMpn2hse5mMDc3Vhns4vuQHOiMF7Fm/U5+TskXj/WqCAKxy
+Ik/iJ24BU3WuWxtV2PATJ8hUy9cOl6oI+NDbTglyq6Tr/K4lSFqKLwfFFaURciPUL6HHfEllNMA
JfBEzQ1pKfo1jZ7UtnNKALCCcZUxes8KpDeenFDCSxyfkpZEowJZ6rDThxSCC+p1sVrTIi9SVBVn
4rAAFyq4MRwtOOzgNDnBiN0m7TaBdWsrlDyKuMuKdKfkSMwBM1boOMXIXGm5eLLyr2JCkmV8QDcp
DUJpaw9PnK9H6zKbvBiNezeEuELuCmqRZdpIWOFffqofefIfPxWiQ51lHtSIH0fdP8ps9AQR5jwR
SG8CBGee7iXbKXnh/prF0cTqP3JsJdSp+hi4ZSlsFHWkq0qgavu2SapYYmjnMngMCSKz2vBgodYR
aI+C9GFAgocnjJu9AtdBo0rfSLuP2oDJClOcAGWDL52mkOEXBXDFRMond2skz3gCfBgQgCswEiEl
+qErQxcPXqZ71rDBQ7/uOCDk7C5MT3PVbxWRlBgWe6VOAlazrQfgMCWhXNPLMrPhxR6SM9WRRaDw
dpPDv3QHPw//79eQUZYpK/Li5Nd/f79FQyf2vdIcKwtSgJR+TuiSkLZNpU+lWF/novnJE4IgsIFR
/xIuwnRmjVF/TGuA29GzyCsuhOY1lopL1Ah0c8cMumtGKwHpoxNfpTOB6ZE2bAppugzEppEwtDht
eig0//3wKv+DMIK2G2ILo3F2BtbvQI+g9FkJzXF3TCgEaXaEXAOQapH1hu5QYS4QNu9GHzs1mYbk
MVItjeG7zFfXhhjGs8yc6XNpLiyN4N2C2KYKvHfxXE+xgzVrX066m2g+WsUIGaMdRNxfBu9ZAnG5
42vpeYSDDn98YARRa1wASd4hgSbfbiDn4JBS98gwsPK+8kyTGQzr81rBeEfsOgiPGHVOoBigZTzk
G6Fytjp/G0XfUS65OqausEA2s67ybEmSYpZst2BM5wjYdzc5k5x5gUiVAVeDjHLomhYpFwWCK535
tXnp/H6zDMJ6OpMk64+SQBYI5f8wtPhkmgcuFoYTTqNoRwaQN2MXMRkbzDPOD+kqIQjqlJJDFw6C
GdpDrf6oT32ekxQcozF5yWI7axX0MikeRxScbYzv6yM19V1v8MZVL91cu5YKVrc6wlgeyGggxOLX
FCFXQdoZc2eBqehRly4yCx+F4KSTn649y1yNNNDQ+/Fk30jGXYJ5lQwohhlTc6/9eaHVnCHicRlJ
L8koqcjDXR5ZQb+gP62sr3h45+ADjBsG7HDgc/ofYxm8mH6wV+s7yLunAvQX1MfgUQSSODKeGrk/
l725wV3+mrTbH0UO3gADkQ5umde40c8SGO+ICCVL9ULCi+BBU/5QUVkPPflYdYguXvsaF38R0ngd
PbbABRyqfgWHj7TnLC/AEMorwBYbPUXOIEQXdhu4bfkIFufraLHYgh7b8PVbCojl/G1Bpi0ZnELz
ZVQPiwCM/kw1MQ5wd+FBJ0ABtlQGj7JjeBS5lnz/iY8b0ea7fvFdMfb1F3ALc2gFMdAyBcTQZSTf
slQ7VuFzewluK7wMBHxmi8XYClZ5mcKeE9dRwPHKSDrVtEclOylVZDOnguHSpjWqRwKfGrtG4xro
CF4+mxbGf/iozl9yS1IVeYnld4EwTou/BUvfmyS8EHAq2JqMNRgJOxkAQ/40McSrmUVXQbnB8eUk
qeunjwk0CWswHTHEcIZvCQ9yHZ6SCsnqKSxMJx2fG+NFj4S1YX6G+lslHYqMbuLRGGCUKtnOAJNN
oTtA3JVIhsxfeT3P1BQDvReD67kiRO9OmIYj44XG7e/CgFoXwVtV1k/dAuMsvwC89gkQnhGs53io
UN2PHYFo4SaO/laISH92wLKCXF3VNJbJqm7+tk9WkyRPfD1pjiJwtHbbUDa2mKn581BoXJ3grE4J
ALvrNIwVW7DhLxO1/wFHQp0uSUgi0EXoxu9oFwNFaxFHVn2U4SvnbwONLzJSI3gLZg9JacCyh3pB
/QUG1j+nyZcSfU0vFZZd33hTUq9Rbv99uv8PHbas6YCIJB2/EqvP395VMbZxSVXi8thNk9t9p0nm
4yb4hjXNTuBiwc/J4VbXrHssZF+mom+WOVddGx9CXuxG+UsM282g+/YUypsuIncNTW8KomguzMcY
7J6afym6eqsS5nWZvEOU47JrIDa+nwSbJlOLVFJzPiSDQgi/baXsKx3trRHzLplfx9HYar7PGrAJ
3jUCstivgsrmXq01eVdwp+F2nqf+KkTziyVrnElwh/1NZbJZQufrq8Z+WbB0ubk2Ju3sZ/46nqFM
ycO21Sd2Hz4CQXlXjsprxD3ZiyjqiMzmgF0a06DEXKv6BGMyBke86yo4b2VWEH8Zgy3zwn9XDIvC
wTSxUeC3UX+qsn9UXd2A2i6QipJ8Bkx9y+nDIMOww/btv39u5U+JFTmhBhMypm4ITX4v76Ycrchs
NsVRGjquk2gjDVpjYd5XhNHNWOYFy3IkJjQwIr+gmzEaB2ktVd5YVmt1AZQj6VOqC0MsYn57xFg1
XomEoY9Vk+qhmR+WlJK84ii5hX244Q1de116r9D9FDhoeMk7MYzzv3ytP59r3WKCKIN54BpKv9/F
UxJzq5lVfwKkIGXuiIo+lz4qwn5YS8K1lY6itp/UfVxeWu5geUMJPpobSb7F3Rd+iqG8ReVba71Y
woPPCZBlb7H2migPSfsCi3zCjxwqL1Be//K5l4nbv393HZkPMhNJUaCH/u526mmasCMhQ1biW28L
9QWDr65cpuZNxQZMVa0GVxDLZnnLIt1WlRfBB1KsPWSxg9cYe7Mg3YzkoqsnXEKy9CCFXzFIP0BL
66q7CtxIhvZisE7tMiio9XkASQfEnfdlGlyz8Ssu/nKe6H96gvhGKDrA7WiypBq/OahkuZxZ/Of9
qW02vriLiq1Q3XMGTF1zEGn+Mf97Ws2acE0G3VZRZlInfBDFDSh51Y4su0PAzduoZJKh4wvQo80Q
fYsgsZOIggdXYwx8Au3yEpBEopdaLQO5iWL05hdPLyjcVop5Rb/OBPBlUH9ZF1+tNwYFpWJgKDdS
d45qlj10d+pT1JKjgVlYQtc0ldtcZDcKSjUtkfyhGczOwrDzSyrav7wG/ocChyZYU3nQf3Sf8vKY
/uN5T0ahhMVsYJEsLzHga25HjVa4lBivYjUDo6nAWjO626zEXqchxmLY8d/33p9HzsJFYomBh2C5
9ZbB/D8+gtYbxSxGcn3KkJoL7T6bH+bwMmp/mZTgm/vjHuefWCQ1vHrhIv3I9P7xD6Hf6MZpktuj
2GcHvx0oxal1IOVA0UevpsZQrTiYu0cTYmgXkRhVlPsUUGYZ6i8jbIc4NzfVInEzwZ1fFB9U7A3h
40ShzVOP13NPWOrKVy6DdAuFZ6F8A9FiyXtxkKHcPWfsBC2ahEF9K/x9kcqbUfkEEqqAHMLd0jAe
wM/BOIDJkrEpGQlHzFJy3TEJIl5mdEbm+POmUzwrCt9nBU0I3vDJJyuFld9sgvbwz0F9GKFDMORb
AnhG2Y7pffLxxMyV5AP6fpWZF0P1AGkA+3Lmx4I9YI9efKmKYyHgzp9Y3GBpkdlFy0QVgapSzmwQ
xpcIqBH3bHqiara2/XBBDjPITgo0ISNYc61Bmq62DHCXqhrDPgQ+EHiBecIa7VTWqZ+vEZijBQOi
IZ4ALP1LnWU75VXa6xwPBGMWjjBJa5nNWs6gvgi1l2W2HoyYzQpta1YoLzJAMWVcvMXic84GA4EB
ZgFhfpAB4DByBJAToqWo8cidlpyVOFTw/VleBRo4KORdWlWY08xtT5UQ8s/MBwx0xmCsIuGCf2mC
XlOReuJ3oFfNXTrdVNMbhEsqORp9ekXOR/mw5MmX2n0INpP/bZmvhoqciAdmxu703rWUwD2K8XeZ
yN+ifSQLuIvvRMU4BYxElgMpwSxD9mUCSg2/s/KkqLIbgbuJxFvcPCk4dwAGrOVpa/AYatR++eyO
M1RXYNPkPDX9yUIi8zj0LDhaUAmxi90FZ6zDplmNXnssNnSFM347ai1Xl7p1WiEnKNT9MncOCczI
PP9jLluu3BbcxXppMyKz3SUce1LE6ALuhIYGZ4w/DU7xMiLVS/N4EZgit+m7rOH7b7pfC4RIVyav
1OdzR8ZwzvgvaGnFPkICuhT51HZ3QTwkOiobvnF0t2rK2kueCJugHryi45dVzuzpZeOy/MwiUx2J
Yk4sQj4W6dA+P1fd0gnORCKkuOy9AbtZfR84jzCwMVA+KFg8tOnaVsquApBvnZu5Oeh5eKnoMSy1
dtKnIaJlKp+mQUdx9uZbS/d9mBNtq4TwKRJ/F47ttfIJIuhkboY7W75kGQ1GG8oeFSEQeVoTgJAc
0lFIXnTexg/jOGEmt0B4CNBksu2kX6sJGkuJ8m7sXCsItylkhPo0VCdVa72aBL1MTTZ59iTBrYY+
GrPjh39b0eyrHHxNHbGGI+QD70RMSII0fIUS9wnu4pxlD14ihrGLmoZxFRSWoWemswKVvQwSDWOH
ZmsZEELr1ek/xYGMIer3KKfNpmqUVxJRnOmz2u061cDllTkCKR9NmD/MebFhiLGWiNT14587Owby
gaACHsWvkU+Qa+AyNtMAumJ8RkYJIO6IE6ZF5SCaXzPnSVmRonrJegv6+BHlDIKYHmm1IlwzyyPB
FJgfwmYC0njw2Rzgyyk5BnMR1TXQonWpkD82PMfCC0QYGshdJT1q+YdkCXYVnABitiwrG4ILWd81
wFppvAkVIKupAtRikSYF6LsJnTS9jxmPQnEQku3M0y52mI3p4poQeVD/1bR3bMnQolFTZzaEZHsy
DkXJLiu76/FDUXyU0B4WBE8Hp2WwelddQCTIwuruhHpt8OFZXUiXbdiTcvdV+ZvCTaMjEwLrEBJG
KZIsKh5ydgjGdUQ5K2XbYHkIa6g04ht5i02Ktmzddje1v7MDXVfsOhcSitBjQLmEzefrRCDO1dcv
ovIekJFTS06h34bxO2cgFA1AOXQJzv/7wDhGSh6kCncx2zYRYv50tbLXhrgaHXhRA3Ji2wfeYkvB
96vVbOiwUE3ADYHwLZRmub7ryFYkcs7wDIXEOkTdFT1AZt5VdH+Ma3pEsB3ScoUiZx5ev4cKTzIY
rzJ1kD+OLFAJWY9EkRwvxxiZaOcOL4Mx2WRi/lyiGFmm1gsSBYBd4p+jwFglCPWS8WmZiIWfBZxV
rAjcslKGlI/D5RPSdGwQRThpjkgArOJEOE1klsF+Ym3YQozqdeZlC+xoFI8iHYDISV1m+6lkm0rq
xUQKRljuGuusc6PtGnQGjX9BwAhji8HmJVdMXs/1KgkgZQ8ems0OeOtQPQRNbmfht9kqNL+Y7uXn
SjwvB6cpR+6YkDHcWpu2CfatBRW+fSuvKdSmCq3Erv5KONYU6WzFVwDzmbgIQUEpELAZ3Eds12y1
yKthR7NG7kSGKxgRNu6Cl8rfIuasumPo35BNP37LoJzn/RzQ+IS5LWIWN6a9QRZKj5MJJWjYXnn6
YXicpqj3EhlWcOPpGqS2swkty9DRj/KmjNn5l9gpD2rWr6SaOZKwnxOwi7z4i11i4MVTXziNlw6r
typHIfGBSC+nD58GgPtli+Y7e0yrT17j3YBZlzjQxe6ks0/UMaY0MoVKhTs3cIS8dksmMGk63HOm
apPBwDMYnWZSdlITbBnMUYmturzxMHvaI2IYYPkpz0Y+cEqG9HCYCCDxGvNlWRuOCq2Rsyg/eMOv
5gT+dk+Cc/A5zB+GchJZhwzPafmrWDIdnSU8WIaSo2HcIKtm0+ffIlrDitJ7ahKSGyUMiGsT0k6E
GnURYhq8wwjfm8YX8pIAWWUCngGu2HlYfNwRr7Xw0zTJ9ZYfA5R8DRZSyXSnSvnJwhpAhEcq6+rg
yUqecjPak+OtNVQzE+mmyCaK+FdOW5BOFFKA35kKdoj1JwwU6yXWaQjeGuyBQXzjw48MPBP+cOPf
OD87tIW+2kKzsX0sue0vHvu88zewKZDtxcv8LqyvcowzRCZkundbZlYlciMyxUeT/YR0aCKmhkwS
/YxlUf8ZEfkcUeBAEl5LfBKzOTIvjdip6aTrVT45Gy+1eWrFV0EH0CNfexpruCVLWMJiqMNuxvwU
4PICTyACc3jTpJuPj/I9gDFXqjdxhsxjlvt4yIgdmZx5Ke3aJ37MWiLjuiZuZwFLxeQpwx7BnZzI
t2F6Xl4CY04IuFg7ExXxoB8QYgDTgP4oEtTFlDoXwPKt/XFrTO5oEY51SNN9aJU8jU6FPy9ZUqk3
kwmrvScqlCs75YA8W3Kx78G8ZSiimE5IAlN9ZM1SsXgdEukwpQZCgsMMA0vD7CRlVwnnSlWuetBB
yzWuRKS7M+dBhoYd9euPnEJbSUAIQtMCUHSqe8xKXtwhzDZMDkMvEzyzxFWR/BLa9zYHdiadWxVv
+bgd868ofs51kn2CdyvMzkXmiupzIy3sQojY6b7I9uWi5jO2dXnDaFPCyNfHQ8lBjf5ApjIiVKjm
8luYgfna0vW/Gy9V+aMhkkWR0DHFZFyG4WD5//+jIbKmjATaUGYICe5ehPMl6J80mlF7aLrQU+Qc
4y6qU9adY/SIdmOqUJaDFgB9P2eHDs6HlYQIrkH0pmSxsshALDCPn8voEqkL71+E6a3TJXDFySBN
Rd2rC7Sz5Gl3PdrSeNGkJKILYKKeS9bVINtE9PHZjw4AAclfvu+fQw5ZVGUGWxp9IBvFpRP9x/dF
khSXClDmozovXZh4N6IOo6G/V5GAGJhHO9qAqTjNWAhy8nx/sEGM2qNvhdfTko2HPqkBbUdquKTA
8T1ozBN6uqQlPlJnhFojL8dCEEdfASY3gUumkad1nyuFuTPondI6JrVBImtEiBeVRx57VfShV/TZ
JmGZdak8hyVivOpBiAymmHi7if8KTPe/r4T153CEK2EyT9VYsEJ3+e1K9PzsvHNYriLGtQe/20Ya
amqO6e3UCidfCtnTxysDuRHlgsLZn2rJTsN7YCHrNuGZsIgi01oX4JOTFl76iFt5+GRyQwReAbNE
uoRBjFxP/JnBhlDYQP/YxRoc3il2Wy55UH3IvMIAkUq8DNTPjqm9OeBrjp4F+W1xcBfxKegpQxY5
q7ZsHlugYLaog3/nSkfqwQzDcxd0+1SV7WqsD2Vc7hP2tkuiVpb27mBuLdKlLcP00rncDanyhd+N
80WBJ1khdsi/Z4nVWXaMpZkENBbqCvNHH+d/sLEY6+T96zJ3beraqQUMNuOM5UHaUviJcvzI2ISl
HsOh/CFB+5LW9Cyi998/FHOq//GMMkfEDcGDCvDnt7E486Y56HoO76l5VBbNfuPbFabvQvfXefBQ
aFey8h4Hg/NxIyh4a5TiHg/NWSqFbankW5VFtdHXt75j/Sl0pB9VJHZM68gvLqqw2BvucfHeqAyx
KNdiy4t9mSd3cGWt98qgeNRYrc+0z0F6ETTzUbI8xiZfUnkUDaTqk6tjjFpWjVVRA7CkG2jwGenC
Q5Bg0zbc+aUOq4uOYGQuWHnpLzos1xSNSl++pz0RrEH4IMJSVWJ828zhyKawBnWtieMhK303V7Yq
YUFzMwAm5rwRtfvYxFuDWaOpb4IwW4sJGeY2zXtTg4kpH1Hn3pQM8zJ5OssGPxQqbwaJaTaC3fXC
ue7lWxmqG+K1jr0i3iuydOXaxy9PtuybbOaHHilHWkqXhlQQOYSkmce6i2aCcU3xGgHFay0vRWgv
Bhii4+jCArGoH828XdfQhmTzbUiw1FG1lnziqjMe2yJfVYiIYMjQdJ/9Yt5YISlbQf/WlIQmjgCI
KTGmMvPK5K2Q+1X/JALcNj3oEVhBKyYGm5E3YzAPyA1FgFu6M1BQynShUYxEEyxdb/zluFT+560n
W+xk8PPCj1sOkX8clzHD5kRvDaL3QLsGyP1A4ob5TRsf+hjub1u4P209RtZpOBv99zJiKjuPVThv
bPpzlqD4HCz1hO8Ym9GjVhG0QSIDe2S2jrNnKeG9wQ/TEK6ND4Fwmsh6nY1DGkZ7xroAKL+iSGHk
8pfT72ei+O9hN+ptxoBsmRB+SfJvo+FE8CekUXwx+ExQR+OPXK9BKJPzmUNgaumZQGK6EIJXbIER
0jAW1ZiaiZcwBxaNgrnmeRgaJ+GeGJSBKW4o2z0xVgYSyDJFL3cVGFc0c+UNLE7bfqf3RxNNfUYC
RSi/CtO0ETMMPQzN5Kny/Na2/H0u33q1dGOMvYV4kpfAW7ftTkoOFFfKbEHQHCH9NHZmbUvTIy1B
1b1q0s5k7dy4ZkpuBy5dkwHk2Ey20j9p5j2dhbcuYtoy4KgLSvKsApi1so1bSYuJRzQ6e4YmMufi
wQoYNXUHevOC928QmGza8T9lMs6amNhe800WPxjp/Pf5hvn5z/NNYRHJ7axhsCWG5N83maJyAZOh
b44qSXclDbPZbYt424jFq6k3ZIn70Rf5f1ygzNbG0kknMH2YwVJccWIsecjVPoIcRDg6aGZ57FK7
Cg9F5HX6PSnmXSUqKHVHdsCg/RTQIezdiHKzDBQwUHdFcfKUjMGNj/J4glMqqa6EEHPIkbDHuFXE
gbWRtJh/MDc0ml2F5XONsp4WRQqsN9GaaNlDMFVAPLR7ojVr9r42OeB2UnyyAL5JSu0EgwbHvToq
6WSHLO5N3xFRVjUMaLNnToWCbrmoEydTGEK0mu0jyI/9aMUykKFQ5wnF2xCyoEikTanSasM3CkTo
AGmynwV45UrDDt2LM/S/FQUt2HRsIfpOh1aSsz5WEZ8lqnSJGVKKpLpq1mXCKgxtYIlbUZJ1QVXW
MRzOs/ScG8Tekhx+LCJ4mcxXSEDs1fSVbt4TE+1eKtYOaNaTpNWv4XApw8IRm2sYfoPsCiTcURHi
CjRXcLumGDO3RMGcat44iFh5MYtV8pM2is8hDO8cdG9j+ho7VeUyxwz/+CzD++BTUU2Qg5WKarwb
q3OfKw9zhn6klZgvY6kwW21fK5qd01KLlXhQC0jgibyfaLsWS1e0ibp5PQwR4q2vgIqtGmUyR4fV
rH/CRGU+a9g+2WDoszaF+P/62xJFP7r/g6BatwIQ1xARvhqOPcdY+ijzE8cQlCpd2U4VfKP5oWj9
gyztLG7KQmQ+rTy3Zr0w1odDKKHu4y6OSJuvtOKysB16BELKWtcBogbtGl8rSjukISbIns72TeYq
3cYAGwtucF2YS4Lx3Re1nVoMrDaF0tPxMI7TKTB0O4zQLen33KydWcYb1yNKsiBsjpSwhbYX8Gpj
NZUmwihrKgXzSkNNtPQILwrzRsuVXwbjed07PqQHRaPfLVRYv4i/QuxK0q7J5mtosSil04vheg3R
ppuVDYZkNOZApVAd55rxlmDLYndhEG6+aONm8ad/npgZZvr8tixvWxJ//EJ+QruBcPdHk2KwU6hf
Rt6WnETswIA1VR+DTCdYyNVnDfRnzrIHU1928nRp6ll6ElCP1CIAnXHaWhzYK47VHmReD6WLZq5p
X7OuQeccXrWg9vSZ+KnuAHKBI6y3E7Ndj3SUI3YyCYTZooimvv8BcZq7pO4QjDBKaIY12Q9OEqH2
DptLWabeHDe23kNuNXNHYVJgBv1NiRWOmoTAucwJzUMYJUh5GKExs2+i54leu/K/9OxMLMUpJPna
5AZV2k8moAzExTdRCZZ+lEkoajADUzsTT4yehZE/AZWBfhC7WMVKRDQBc+CxIi/DspOxOsbvjSjh
foxdcDCONDQ7c76XUb/OfAOinLpIjZ3a5EfItwyi1z4+RYpUOypF29QPqvnYVrdG+lzcUQSCGsDd
4u/MZH4eFxsLR/Iii0nNnlzm1J6nlMR6UsgMp+FSCeH06FN6EhcA2Le3Wyn2RMb0Eyc34dUzILIe
ZwmDVry+2MVQUVM+wvnuVBZHIcbPztzlVXMs/XTfBRpm9Gh0ECA40rLyqtZCUF5oowtqioOO2xe9
KVQhUWDgRd4AqOcKOVJkeXlZX8Eoe7HYYD9VzlVmwlUiMVrLbkmGw9QPu2OoNzv+Hr4LqIk4AYnZ
ANl4I5W0kwPyaKV9gAIJgYHWqvic3uemWltauZdwl1bsozPyDhtUGSutTB/UjgjdOduBxhuI9Wyy
ZasvuFHeADrlxZIXe17ktxIEooo00uIXbbvpybBS3ILUa0myHwaA01AULWqMOPiS1JR3b7Wz0O5F
yC4F0txa5WnsjVMlw2MMLCLr4wVROY/wH2GWLcDzkBowUemeDF5fYZYeuzJ+41/9NvDDWrL1EKNu
oFUggG9+lZpTz+CFMAfeNvCsyF/MeMGanJsklzgGaihWBU10kll8MwLS9GLfVYAlJw3aNPuJzmXq
8yBl4jFBrC3ShKUdXVe3l8vvzIBszvuPg264Vniik4YJyvSmtaTeEnppZSSmITmWlQMSsZA7mfs7
5gVKhW7kM9PoZl0gIReE1jaVW0LZKExkjgNNy0I0R24kmWBqwWrn/cUMNDIa841OIqpmdVstG53I
7zx449O1YwSb5+2DqDpV9Kkp/qPOLKEdFZcxtFheGakxQh6PKo01mzNA1RFWJqRENLrbegXOwalX
/qrZSusS48VK2Wm75sDAj+HEytpZO2EH6WdNktg6d27M1nY+f9zgTwlIETuu7kq/85A65epdepbt
wibO+hKuRKxMK3Vjusi53ACCzm44CB7n+yp8HGxlLdrx6ubvmdLbs8PyhH+YXtRb/vLql+5yyvM3
nuLN8uHKkwR1wtopfAyWfw46zS37C5iD22E7elzmVWbfxJWKuZDMSY9T6Ew5vrK2sddskDGvahsB
1Ur3DP5njB1FW8medgYGvYqPIMdXs3t/jtx8/a3xB58Ft1sNK3lPOKWTe9PqO3NRna/EjbhBoYZa
xYVDwTfs3zKEDqtpqx4UPi13+lZdOSDbbW4Id+I/ErnL30CIAB+wXS/fhuxyR7QBd/98s/oRdtfu
JuyQGbk8GavlXyrXAMLWbNtsruns3Ha5l/JtxA3/FH/jN16LM2/4mXklm0ee1QdSRZ4xKT+zSDrV
J79b/HJuwAC4x8wUV/N62eRFiO6p36m4U5lUclZbRZThje03HVqHIX3ySyD1IZkg+1RhIIdMpSJW
vFyQn4g8ap2016845lUTbGbfOmhxu+6kyPN7VOYmBmJSa/T+O8H5+d/lMVL3P8pjU0SdAf3F0jWL
gc2/y+NYhU+IZK4+1W5/j9fsmdZwDJ6Na60ge1zPEpsHEqI34523PXWt9HnsG4dlo7I17MrRvd5V
VqMNpfgcnCon9CA9HsEM7UYafPw0q/Jef6pH9Ug+w5YAgT3J2ptwhyFD3scbeYNJ8x6jXmCaBx3Q
tq4xAQBIVt3Qs14baS08SVdxp3ymtZ2yWLpz0+3DLy3Gi7oaLhbYILriu3Jt7+SZn+XLsCueq+fm
lDnVMXFAY50MlzJhq9jEam7rDNcpPwgWibV+QcKwggWxwqjjzG57COYVKVXwWAh2Hbt1t2Nxdja/
m9PC3PjSNjAELuwZ3H4Tu7OtuZZLvbZOjpQF+/oc7bv6OUu2NKkzGm6nPsgedkLXOjOk2CfFuvpa
iBx0QZvm1M5urzkJiYZvkye4+UHchQ/INN/B0Nmdw/DLJt/y2t3yc0fPvtZeZJSa86pE4IdR4L5I
h4ipZ193Ul6LvX6qNupJPlUf00v0oV3Trf+G8VCzVkyDZzd9kg71mRfTG/Lx4TY+kXaWrlBWuwYz
AHmn7wy75Dc0H/o9MEjKLL7oKX2VDsPj8K4BgvKxyC7/RcFdvAsYd9bqd/wrpOjzqgvrAW1fHQmF
ZgxxGTw+asyLnlysT+sz/oWmZz8c218QQrgvprW+Jhf2rD8ngdsSOwCCtNlUJ1aua6KSXuQHQgdp
XNgoYNjMnOLmv9Jzolqm7BtOxDHa8y5/Fo7tjgX0/FjvI886ShcqWwAwH/PH+NJ9TbfhkcbyCXhq
f+Bn8wZyYFfhteDXVlcPoc0npVw489Fcfpi1tZa84il4AF/LwUuCw7SYE1ZtxsJjNd2kvfhaP3Mq
IqbWt+0eqhEzdBKWMcSW0ip/IGFZYZ301Dxmb+Kte0yfjPO41fYouPNXBp0Nd5an2tKJwfUUe4us
+qO7ZW81KFpIgwalP3NhkkJX0CEurzeMVJv8qO7Lr/KiONMhe1Ce68fmqT2Jh4mGgTxGMI+H8lE+
TE+y+/olrKP117i+SWtx9YpmbL38N+fc6tXrbHaSq+Vdgavg5xyc7HHNHIG3juG9L9QhdhyrfsVx
XB5/8b+99fX7+3YFF2ez6LKrp/rdR1qx6lDqdodqi44sFDfa5EjICXgADpNLHLSdbNPVtnZ0t1wn
D+Qb9I/MHBDqIOT/FrxZc9vm4yWmwdNWw4P13rxCA/ys7sJR2cXPmjN7wjHdI6PlofxsoRu8cO3N
J+uU3IKL8ajxGhi96IxjWySU4TN6au78XMAZv1OsUKjeMAKUcDuddsde8Bm+BbOdrrINPAy6I4n4
IVfqL1JRUIV02np8rBinI9zwMa44VDLcPS/xC+X2o1McyMWEDWi99Q7w6m/hyOG/U947enrSeMx1
+a5c0n3wFD00D/wfebnz0+HwLUeblPVlM9SvKjdx26/hjE2WZTqa0bJZsVzlQukb/QNlaPfQL95W
cr/BYqwxzbixEx8niErJmbfgJl3F++Zq7frcNp6r83yTM1g5a+7BQF6Z58I2HnDUleOqe6GN6m8J
rEDG3VS2Hxr8Fd+OruqeKKRb/Na0mMFI3VuLH63XHzHhbbMHXo1UvO4Ml5bV2C05myTEQRPekzQU
XMUXeEG32lNfzBfpOB77G+BBpJcv2Zli+kXfsIhwCe/4bHA1Ot+jGz8FJ3EXb8WLtjW2A/fe/3F2
prttY1nXviICnIe/EilqtmVbcVl/CMeROc8zr/59GHzAl8hGBHSjqjtdqSrKFHnOPnuv9azksn17
i7b9Mlxhul9hez7FP1S3dDBdHEf+RckpO1WX7ty4bIaLR/3ZW+cbgnEO4rpyK3c6tM+n/xRbdUj0
XhYf/ifLHmql/jTKG5W0+HW6UzY04LkeCN6VuIufQdndAVB97VLOzCkNySqiW0j9N17yJBhBOTJx
P/qIxqbk1Pduo1xUD/1IcGc7lr4qCLmWqaimZc1Ts1tNaVwLYVt0QXWcE5XRDGIkgiwCaKtB8CKw
/NDIw7Uy+M+BOi7/XQvI8tdSAJunjqbVQKUr/W7X/tGOnXqtRAsdlfjw0I/Kb+SoKPFlCFBnDI9S
uxsrcuDA2WrBKjMYwHZXNSEx3cS3SvAHrLr0UIYIBexQ/DVY9xj83zgaTMhUQNRlXaaRp96MlMSs
88oxi8vjUAWrlnOtGZA0Q6Qi3uoPP/zPh5Q2HxI68Ni9GiLmNo33O7foy7MwT7TIv2RYIqpfsYWB
1qEyCZT+2AzHJHiKzWVTO628FQYHdlRXzCyrQdkoCRFRzpBtsgqs1rv+7p/kZKkZCPXZs9fA6cmc
WCLnkgT0wfdgJt99SKxhFnQHBm/qLfzA6IZ60AWpPyaqQXfic35yVNTJbU/LcPvvO/IV7Mod0WVF
EQnmVtDZ39SP5MXFbTi0/dHrBlBU1CRMKHvtRCf6ainFLmfX1hi/C8FJ69HLCxJGxg3NNw7Yp39/
FuXL2zN/FgMApoRfmf77jecll9Vk5PXojzpW+MAuu5moM2SQZeDjOLPqaDoo0g+hKRcESBW5revn
0l8TIlCGblmcRlQC9AGrVfU0UKQ0x1DlrtkAnTrYUThm/Dvv+1eTAp/YhA+gigBCNfW2Oa2Kaa/o
QQNBL9sJD3jxGoR+K3WprDOAaKuidMk9q1el7ya9LbzrrdOty+4h7R4a+CcLfY2JjBChie5AuNhq
7HQ/R+vFBAh+0NN7rfTb5WH+rJoo4jog05Ol8O+TglUIujqAyDmmEyn0K12+RBAhy0NSEu3y8u+v
Uvq6EnI1fOeWgYGJ2Dlt/q7/WIyqTqmqSKh50/bJx4wGtVbkNpIimgbrDl0qNTuxS+ZeZ4QabPNg
7W+H7lObGCc6orQK+42+wXCLOA7tMIOkh2pNtyyv12T9TZJLenxbrTOmMvKapxPBh0Wz9DVcy2iE
oDmZBHYs0MiDc2qB2S5VdRGWC/F58uB8zDUDzeQsdU3AweGRruIP2MmuGr2o6oPMibp6pz6DkoIr
FylrxWwS1NNGEZZNtwgxdo7rCe8n7VPlmObb6KD9Sg5IZHOIf+DoqMP6nXeRqrmKtx4n6Xn0ofXb
sElFkiwkfy1Q7A+kCag2xCYVPXP04D9kw6m4omjKp/DOcyp/MdPM34auqDrWcQUUwM2kLhTk1IL0
AhWWULfHboMg75Wjwk/ryNmEXpoeASBaam5G1uGy3zBBolWw1nCk28NbeM+o+9tW/Nd8DXIV7l1U
9rMDxhJvHsUyE5RJLIP2aD37R2Ul2fASTv1B24VbGkCiXZ4I/IPKsje37clYGf9B0dsgH35pf8Tg
SRfWIlj5TrVD8LWZXOOQ7/MXjvoQJeaorv4/+SF6z95FRhdOciR/mEI2lpefxYEQTFgxjOxUYCvF
gpP6vQf/i4REAv+KM4p3bJbO3I7jw7SI49ZL6iMGFoKSUQgaHLB4/FT5UPIUhCst21YwmMJsUYmM
j21lPGvec/dDr3ZSemdEK31pD/Bx+OYlRTYg6Wi37YFUQLfW4h8/ClqyKrzOwbmT0Y/R9uFwGMQz
XEyw0EckcAea1mJwZ5Iqf5necX11zrVmc0HId7u9jGMeVoEMAVj2CLgrGFSsoh4ZKSe4NnJq+SKm
T5PxFoE48MJjUH5E+c6XbYb+5FHSKMvrRUlBO1zvrE/f7LE6Dg8EE5RqPIA3y1MS6oUlx0l1LEbt
rS6tU/wutuGaLGGGf5ajeG/9+AiJmJGjvBqC4bHFZSzqH/Bud4r2otH+vfOJvnlFdQ2vDRugBm32
9p0YSU8Zp0Itj8jlCYEjoqs1nzv4MticFwRWM0R8SaQXw89WVhbbbQNCv7b//SF+p4zfvJg6HmwM
ljr35sttqSEq1klWl8eEZk2R0UKSP8votZwQ4Sc4I2Qn1f+r+3NZkIv6NFaW02o/h7B9CaNLaniv
OSPxCmLgbHO+W6p8953xIMkI0VSJifBNIQ/uqqAD7ZdHn5MaGECgGn3qTP2rXBIDwKna//TMbJmJ
Z1F8VCsN5w4e/SeoF114jz7xBcD1u8ieW2+cLWi73axgdd4TClTkDTwlUjinizITVOKTkF4nlNKG
cO95/eY9gkqCD5f/kPp1y5QbI6/3M4mMWbkyd7n8xvqo1B2QsXPtq/BE/CXJ4fNU8d8PhGTNP8jN
E2GAGGbuzpJm6Obti+LpampMQoFyhvHNQhpW9Qj11JbIKGpA7Dnon4J2OQd5WgswtQ2QwOkoyy9q
tKmG3TTs6McZH8TG+wheERHRUfz937iRSHUxgG3RQKKvA1rqx9xhovG37d1s1cKk72EEMH7/af2s
r+QPMaUPGB1ezTdU3f7VPwdAvjfxAf3hxHj3DcGs+hi9mvuEE791St6tk/7M3rBP94VjsF+EZ9/x
NoIDUn7VLX06OirNKHJUjQP8KfujtQ033JQ28akuYbfbyZ3cYRtuQPPuMc9si122Lm1YLhu6CE5p
W0vXpO8Q2f6+YKb/ALWVsoE/2iW/aLHVpETA2rROsvfoKLjnzOXUvWHMcsyeAGWsxr3/xjbF8zzO
4hDkYktU2GSsf9R7uipP7b44EiHLgWSRP+qrals+yzt51+gkYC6wzHAEyQ485avIzQ6J2+4Kt98x
7DmYT/Wr9ZL+LF9F7gwiWqZ0xIR5d86cnBO+eT5YQFkzdLLiWTT+rvOEKrHEzGrLo37GOn9otywV
+7ltinJdWNdb8WStzXOwaXBuRXukAKd626yalbCifIIzzF+ut9ZavKAIeig+StByrvQcbEZXPA4P
1jpfYwSTNtbafxV2ws5aw+l/lJ6Hh+aN/u6qe6u3NWLSV4E2Ni/eHhuAqzzX2+FB4vGkK33CjIG4
+VL9J56q/7yD9QxJ/CQ8m26zn0sPBDeYNYcdzJhHVEgMAjZ4v3bVq/EkMuM7Gk/+wXuJXfEtdOVH
7ahuQrdaK0dvP3cuk1fvxYOrvJLfwuWjf1A36mZ8057GR31Dyula3ihHOqKuduwfq526iV5Fnq9i
bS1Bx7nd1tyX9uSae47bxdpbP/IoLutVsVZt34Xru9acbF2swfWumm22Rv69/n+/y78FxqDtrf09
IpPniVPG/E/G+8nln3CC12ztNbT26HOKG92W3MYJ9912/jPee2vFDffig3YZTqHbLNpVbTPjdxbN
znIGfoE64/39DT+ATRtw8XF1P2jpO4/kqy3oRO3HR/fDWn7Im5i2JSrypbHMdrzea+0Y8lqh3FpO
R30vt4t0E0MtASTBeCVaEqUniwtzbb0RDFKug4PpoJWFaiLsRVd7EVbWfu6Czx11grhtDKU7Cn43
cOOfusP3uijXhS1tUMbZ1crYB66wy510oTvVStrMj133Nv99SBZejD1QRv5enqbNnTXxm30IZayp
Yvyk1pPlm32oGmCW+TFLYoxEqs2cvD/IM2fMKFddfCJBG262RahTD8IMMnW/lvoTcX2yfDaC3Z3P
8s2RGVk2JYPJwY59++bIbBRCoKQeTZUsWRmWyzHX46ngmDTayWDPKpP03pbw7SWp32lQcOJFIP73
G08rzehIEyLuXECQ+eAbu3kzqpaysTEqsH2ORU93uLPQfM345I4rmLSpvohZoFD6+6qBrAtigs3/
mLWuLK7rxC0/sslJcubt9nDtov/tx/z/F5T/vuBo5ZIXhRndNCaiSApm49iyYGzE9ocqnQlSRDD2
+s73+U29blIvG9jOLElTfjcc/jg2Z1EwlHE3Fch44nXdEGrQkNN8ToWrctQLWP0tR08DEg/Wt4o3
NXT//QG+Ob7QIyBzgadJk9XfuvA/rl8VqLa6vMKh1rhB78YDOmeSq2185jJemsL59+V+1y035cXs
tNYB5bJ5yL8L0j+uJ4ZKXpIiR3kRB0xsJggMzDii0UFl8VtQshCUzyi5IO0K1RMEh2VRbpPaFSJG
LATQZAeNyqsQXmRO3YMY24Vg57KP0zS2k/gkCdYjbAXybek/zODQQRvIKT97DN9CgCUYT3QdCki0
LQd1l5qJ4yMgHPY6rrdJUNY5JbDaVtchoD6YZRbptga7WCixQx7SquYwGdatHdaxi9WS8Ns+itZ6
Bu9Jk8DreOGWbNZfhfhfimzZxNcJvQf8TX4shZdYSme93IKcVkQe4GxM//Dvu/uV/cdLM9duHLwg
aNB9/fsZloU4B6eAYaGqEkYy1AsKRYyn1zba3WWZ/bCactXEAfqAEjEaIoxOeIu1t9LfFv15ChMn
bZAoUGqXW1P91RAd2ZCgBhkrwVbZnAV6cvMdVfqZTmMeGeXEzw1R3fAgUj1fWXBFK0G1K5JYplH5
MfU+qCI47Nmum/xtJI27INJ2dXEJ28QNzU3pQSPif7SZgmcyI8HxVHF0D8jXEHAmqWps1zNvoDjr
tLc5EqxaLyfDu77zYIJU4t7cPpkGJQ39SN0grnr+/T+ezK7OTTmQgvw4MEVPsHovvcQGzkQiq3d6
qI/jZ9CR+b6Yfikf8kn6VROn+NM8Dfv4Eq/LNd9z+ZqR5L0s0Cp+sgy3Wzy9z9EGeXb8A4M9PQFu
Ezjs8T2A3dk6Y7YGFArMy3+NHoWfoGFpf4KTmMBgWk6CXzPfGMKu8mwPJRNdLPzByL0115DZbBzA
N+hwGThUqIPQpXYr7EL4T2uU63tPdmuGMpTigSOby9m0QRMFmtcP9Z1+5EHbSxsDJ8QiEZbEQvno
WNGfrfOrxUVgpLMJUxNM9vzbiF/Rtl66TxILAnIwPhW32nlvsRsce8QwNOB+GD/C/xglOBBh9/Mc
dis9Mb1eY8F4UeySKgnAikm0JVBcxypd3BH479hN88amrQu5ts2WwYhyD5vksp37FVgv7M4AyUui
KGwup0X0Gm+xpsMXV9EWvGueo13kB9lCGbfsf40MX7bBD2aGEIAZ39IXNND2MS/EgHDiJFFezQbp
o0MUuGk4HmqbXxjIYMyI/bKWV6iHaY0lzxhvWPeRiakb/blvQXAtqGjSD/+jOuev/P9X9XU61M/D
2VxDp1+Fy9StbWubrxKkFdUGVeceo+8mOkcl0vEFSn/tnD/oP6drh8Rmi90PnQyK2valOylbTtd7
c80tOOrrfgWYm/o4/Uw/GVScC+Z3r/Wr8IgArohtEsKCCzlKBr1Pn8CHhcEhYd9S73G+2ogvGKzB
lp6Et2xgGL/EvTIQ+HAFpz1ciwskAMSaxQGzxwHg/DbYy0/AlE7iE62x9Gf8av0qX/2f3Zv1q00X
yi+6V4hvJjy7i+icUFmVTCxZtVS8fcYifNWkhXcFThJd1df0R7XigQ+Zsv8UftXP+hq9Rw9G8j+O
LBTj8pOM5uje2OS7EsGiCuJwjMtjHjP9/cYahGaick/a44Cdvt0KTClfggjAuUVX1om01y57//cC
S+zc11WCyEWLlh9OKQqimyoBUVlsBVXbHIfa0YlAXhk1dnuJg9zC/6TNBVQf/BiHZW+WSpjvIXAn
CdbvAyYIYljItGiLXTeTc2owUsmhqlk4d4a0GvJl+K7Jy0hzeHRFKkjeu8R64TwctZsS+nRhhYsA
MAckDmsr96dY/k8JGXJUnKgslgX1aTB+joKT1LndR7/wqDNZciYWiEieluYYzyMIAmh9YasrvDJl
/Og9WngA5H0NxBe1pUR/HaLVwd96fuwosJcaMXWVeFzGDFtGzTYGkUCG3g4raRvBehjTcU/W9amX
uz1RMEvwJKuxQg6iI6GTdbcOMXdEPp2S2KlJLCKgyHeNgInzlNiKQmX1S0ggIAneUevGawzyDtYU
qtafo0HqroAuk/jSimedRFP2n4imgDW1Gy8+T0XxVI2EFGCuTFAG/CjOxpt2p/T/yl2XmBqaMqJJ
KtCvDDI5MoikTLz6qMonvz4P6UUTP7XwXClzTpYLmYpnr9GuhXlFAKHXGzk8CTA6aP6mmQbgr1yN
yPdDU7kSgMocGRxHMgvlshFUOYoWIbJHGVWO8GZF1arWOdPxJ8g5pyBzNZDDTZKfh7shTb/9fDe7
naWboJBABBMqfztzTMimq+iSMTIrrh36ra67at4b1qhFvgmrtaDt5NciZFpzoU1sDow6iBQW7tze
74aRkH5kVaJTPVfeN0cLIe18Dld0q5t6C988yi2Hm6kyC8T35uj+j66IXBUjljS5ub7RRB9i5ia/
U4Sb3xzwLOomCLfwrgj+vi2baF9KnYmmbsCKWUFvFeGhRCPO6fBQCS95n9iyCL5bPbQInRrkP8Vs
XWNe2WlXsOp2DDvHnP3cygEgVjyRAsrbAAFrFFt7kHF9N7EtQ4lGMb0UKBDNg09EWyxdqYECBDTv
RLrxrZOIVNH26gUn7KtjwuvbishB6QZFCLnHemF41rNKl4wCNwmUnTSASwiWfVy7oOyXhl5DtpWX
Wicz+0T0x9Ib6bsgvNaFZseJvhPpJGkmUZAjBE5TOiSpeOorpyiJylJYbzAReSlavWxYShTYFQSV
lo1Eo13Rk7REGQbnb8zKVfqR1bwL8UZOVHRC6r3T2LyO3j6feBzxZHEy0dVbbUMdmiPN6ag+tuMJ
HEfMobqtVilUhGSxGF/w0lUGKpf+znFo7l7dXtYCDqaSN6qL0m0RSJps0dcKNnBddJve9YoDt/bf
e8h3D5tFT5tkeYmH/9ZzPDVervvR9PsSWXwOwTUrFx1VRHln1P91q2L4y1iKMzv5Fert0TLRp7aS
ep4jA723Pq+c7CilsZGGc6lhIfPeiKv798/2tUv+9yVvmoPMuLw2bbpqXi6zkdMXpWtx0H0yv89h
eadk/3ojuRjxLywbGqoJ5WYrtiyciGJUoYQtOdxxYGgrJCaIrSBSCOb1zk/27dWw3CqGKMImu804
FmpJBoTI3dTABgdKhU8iYc0CySQqD31JJEe+Gtj6DBI65s0iGTdxQ5Qn3He0hqShKaH4oCLXEuGF
wKpqCWTPxUMfxS8RFiyWmswVsG1IJa8b0zHqY/CAlu6t0WXSIbEjEgGMzPXjxBGTMzIEYKWjQ6CZ
TdyrnWFlyhhdMxXIWK4CY9owrV9oKS1DIOIRNb6YfIZo4TPvkqsHC/2yy1PH6wzTMp4pn6geK9eq
LyKFpES4SmU+lkFCSHg7w3r3U/mhKG8EJ9hdcMiqq4h2ZN4vRGFY+w3DgpRkGDCqLTP8hDJEYpkS
xwQ+OpptSjOpuzO8+v4bMTnocmizjN/qkj8PbFI/5aEZsU5y6OrrYWnkWyK0uTnG+Pbvb/+bsSrP
GuM6DWw2dEp9/ix/XMuLJD1IylnnlX4CxHSq6mDMFn2k5NZVD8/wRrgrZpkvcNvdFe3oX5el+fJU
ImzLogVd4+/LB51fAqzxq2NWHKzAjQKE19JxyN6m4dgE7xrEK2OdejuzAygX7UYJSI7bRi/i9CFJ
6O8G1Z6rkpxcXYlv1w+vRh4sq5JMM0ynouVEoOVHJM8Us/1s8DiUqryg4nbkeXjMQWOQn/L0TUiJ
X3lqxLUgq2SE0sEZ15lCIGX2pM7hVPbgDiORq8oPs3qJYowXNG84gKnR1uOxmNhSYx/UnEbXWHkK
Amqm6BCoWyP+uPOFfftw/HHHbrb0NPGtNA7D36usMtG2TZ1Wx2BQnQK1Xg3euWwvIBzLS1XytJvF
Mhyrfd/jB1Sgg1f39jPta3eBqGHIunyLGFuN27NKOpBykPsTs0x15REKgPg5dblVIYovLE0Q1xAG
gKmb4O4DzrChQWJIRXUV4uOwlnm58jhdF2uDGVLkqNKq4niOouANLTeBNvrSR0GaLGXfAWToVvFa
bNakB1ekCJprXSF1mghzWE5rDZgwyRtI7a1VaWx1ROAmItw7OoBv5EB//7y3L0wiG3R6xPLI8UOS
YUVb7TtBQ4WFNvyqtvEO0wXr5COj3P/hm//zTt92yKUsicteKo90cGjCGfLCy5eKZ4OSswgV4qPI
8Ebh+S+mC1rcnkCeCN7d8s7H+FrAcANQZYIXQYeDWf7vV3b081DTQlSoJcd+IxiR/DhIB13fwM0m
xLZFU63CjJmEvC/i+wBo+84n+Dqp4xMwryYwQZ6To25eARMH2YhsER1s/iPBpdf67DKxo7XX1qNv
Kg4ErSzT/s5G+e1S+edlb7ZlPUHDkUVcdv7BSYZzLOaS8dXQLmZ70oqrDBkl83U2ymtu6TB1Tv/+
ub8rexicaygc0T3Jv88cfyzVYpiURtYYjCuqU6wcQgD7S9QbfXNoRnoZ9yb1YFL4Jv+uGakKaGcj
fPuto7j5pnvOx1YzoKEI8hc5xt4Eqze8yPGzKJ20eMUGHXCg0tdQdBrUd9Uhn+2DK8jjPsd2+tyi
MyhOnewMjDYCWrTnUCKZ0plGoNaLsd/k0Pat/dCthB81Sc04iAGpeGgGH+k5t7JNRGgRrePuGUos
dogX37/CC0xpFYLmLJxQe5xUt0lOk/IOpQqiKTrAktBHx2AEGWyUxiG0tRP3pbiFehYYDzQq1B4U
5CqWaLevFXXZiUfYNVmFCc8eGMkx8mZKQlFCqyc4Cs0b6VDmrk2XVC4EZOiqO5mHNuI37UqwaeJa
IHE0p9OdQDqq5VLEJ8IgzVqmTJOqQzMdEf6Qj0PU8gBrkN2UJmpNbeFopS2OAABOqgJZycnf5F3v
veqf+Tkg3c/EleMWGiOSRTUufcMJSpfjlJCuE+UBtCXxtADqsuqUym+YdcPsWBonNH9N8W5A+Bnc
qtgbwTb9aF+l53pamzqhV/wEi4nIEGlXqs9K/5mRLCD5idP8VHLbtDDn/rBwY0abQDy0eMc0ZqG4
YYfufZLDXYyEp6k+0vC9C06e/JgGjzmdG938yJlHpNKr59WLAEKqIV88ZVy0lF/WxTMOTXvJ0Q12
CCBHVvcKqPA434aWwLM8Zebx1MYntXkkfPbfb8w3jTSEawjmUcwbhky34++1KtWgonsBrww9urn7
AEBCRk9pa+QyQOFH0zDdWZx+Hz5uX5o/L3mzOEWDAgtAtNgPp02cIfqqpXVPLzOAL9Ofhmgn1Nsc
F6q2MoCw9c25s7aoMP3wMM7f9Rx7+eADc5FxuQXRhlwYYit/jvk+gTHbNY/EHFuIh6G+thiWo/ZD
4cQa31HY3r1xN2tdLJKHmZUmrz7w5sCOFIe31ECTUR6GZgUhVTTufFfmd6sNR1NjjknHdvC7VPxj
efNHORviRCYkdcEEAb3WItuM4jp70f6bE3JrpwlsiSZbuxSEw/hev8O6E9eYnbLaDjjll2srfRnL
HfgDOgZjv6C5UHfLiuEx2Y37gsSEZ3+lPQauzn0+NCeJyQXaFpmFZxEch611ELA4Na6wSZ+rpfFZ
/IieUN2+6M/aZfylOQaJdXtys1f4o8R8gTW2OGrLYNc/Z6fyuX2mOUIXkiQkLIURjtD2Tjfnu9ID
sRZ8Gn3WIoq3B2yzId5NFikAkGmJgGoTWKa4FodhCUm09l3CCubNN2RPvvMefVN0cmX2WhprXPh3
0+2P70YOFDntq5HSYzoI8YXyE0SUB4cveS1AnMnhZ0q3cpSvZZ49zhZogWQ+j3MyUXrbeUVAe//v
j/S7dfXlPTM5tVIHzA2Hm1c7U5qsnGI+UheDRNSvBYLHMCQZAwFXgL/YYDduqp7WcEpnSgmAOwYk
n0GJThkzWGeJ3x8VrFkNAaFMHnKIqYp6Vb1mpRi/rP4akiViYhudBXEah9qOerqA4kWWBWzodGOV
01rLPrM8W9Ul4xt5umLaJl5QPjBI7A2MfYbvrbV8OHmB6Cpmfkx7yHP9gyp/dLJIZCIKF/9Ob0T9
7jWiwTPro9Grc7T7e8kLglzJc9UrjoE52CWj/YJ3wopRCo+c6bMSn2p/lOr6s/Sng6nQDiOOVPOX
kcjG6+fHvKexZ6SuwOSt/oiNTep5j70SOUE/HbJCtzNytyOmTI2PpzuioYczvk7PgPq90nQg95s5
zK0IljJ4hFZdKNQoVsp4kTgHkyP/pGLS5GRWhtOdF+SbAkmaZSyzaYmf3bgpkHVP8ZSmVBGajQct
eA9HoDOeLQVLRcKeCjlLPf/7Ifym2axxp9GZssPQWrvFKxFSZImMbfGMGmfwc1vlP9JFMN6dWS0H
xjfTm0wRIR5y7VfJ8E+AFypWWz2+Uxn+vs7ty/Dn57j5yTUhs0ZB5nMwRakWSOPRL2LiNj+N//DM
Rm/Zg/KkAuT1lgKITDLdPnBL8odGGNEDsy/OCqWwZCGBWNn/vHOTvinXJdB7KEyZNqiKcvNE9iiM
zEqalT0Nh4XSWFrRuMyxviTCIwMDpuQoqIHVpv/DgemvC9+M0TyrMRsp5MJpJa1LPzhxsF93UWLH
waEr4BKEzlBsofWRekKEHyTEqHejOlyX1XRqzJ55pnZn2fp2DTcUXkyCNVE6/RY6/LGShrQ1E2bx
xdHOwnCjdpcKoEaH6Efoz1mBCKE8F92bfecrmL//2+fjz6vOh/g/rqpotZCTVQ1/vdoG6jUupVUf
b2JxC7BLjFzOs4uGQ7ZJqVkgCbI2eocHu3Ij/1OB0nBvPDLf+C8fh46TxFMhYTe6+WJa4CFGWIqk
xMMz9U+oMTDpVv2dni1Ko2+uwzhzPiTSRWO6efNjZ3VeDhqanBhyWx7WO8WEmbMJiUdYilpPRRws
s/6UdcpD1Ep7Y2PlZ1qFKgJ1NQEIK+yrQHQkwXvMQ/lp3mFS8ltlptad19lmDHcJ7cO8iBY1KnP+
1BUQu5K45SRAKubWm04gQB+B51mgn4SXgFMEE1Kpp48aXpVUo6A/NWgCpoz0lJwGaDcdFUDyGmD9
1t/l9QVNShjv5/FMnnjHumQlGywHus6yrP3TZOFpZr3txKfc3wgxg1t7ynb0M43pXNe9o0F3mOpi
pXeRHWVu3LxF1DF5USzq2vGzzM3z5rmTxE2F5GWVFfYE6eCJ4wD+IpX6gkYWCYLIR/nFZDPQ4y/q
v9DZ8MfMzeF3akzUyfjRhCJROo45PSIDSgrmoqP0c5QEii12zmGOWZIhDJW86nTsUm/ji5odzeHB
hqOzJ3vlNkosRs7oCogl8RVwsEYBAKCLd2QoO1NzmSc585YSBWirDc53g9NBUq3LcdnAFWN4ahE/
p5M8i4BJKS9B3FILCruxWSakR3ZdArj8M1JZiWOdedCpGhMb36bMFq+LsJynwVHwQUs55h1fWQ3+
J4Mhny+NhoJYA1sqakS+Xp4+dj5VZD3dS8v67s1gqiEZJvZe2iw3dXeZVkoBv6xgGz7H8WfE0KzM
T8K9KkH6bkFgVjMXkqgQ6f/+/WYUsTwphcYbyP2YC6ieIbkK42ieuwWcNnPOJxMN1SqX1i39744G
fgE1nDmVl1NdV8lKY/AS322y/H73b9YGxlRQ8qAQoQK9lUf2cjRkYiLnx2TuJdUOoiPlGe30xcdj
RYjvggA5W3b7i/Ch7Dkc6aT3oGcSMoxULNex2j/2YfBiiI9wzXgTfEdEx07gdrIQCMHDrw7S5lJz
9kWpviy6pSYzIwZOCDkmxgX/jumOrZPDdYkLK1zqyJyhA5IroCxnnRSpvaCx4U+kS5XzIwwjGZjj
kjaAyhpWrpn0jgz6Nbjk0EhXE6ImiTmziwZP2nkb7Wjueamq1+RZcDIkADDeSyc9mRvlqf7P22Q/
rUOzSA/Nz6fiZyTB9KCjZHIjFuHyVV+Yizf9F3JnxP/lFbsgfwfTE0yDESeVberGbrHW4D68ITBg
U+0+B2F0YCBmWu0oir8ZfeAmavdD9ZHyiAxRyU3k9TXoYkMTF6N1a7oRppx6jOeZaG68REyNqe3m
b1tkseli14/e6ARMBY1nbzm2d63n31SwyDWZLllAK9H63Vb2kyebfRylxya+1MHk6sWV+t63rjHl
NVM3iZDGueNlUbgwuuLLcLvqTmjXdxXVXx/i5hhPAoAhl1acHrXp0Ze3qohktoMLPC5r6RBL1BBw
Xsc0IOcRv4OymVhXjmJvzIdJBjVDB1iPw0A3rnsDjBAp1F4dgM65zNFDZhytQ+Pl35u8/E0nnomo
KjN81WQGb/N9/WOT782prPogSI8htN88X2nWOWgJNWBx8ysVmZK6EqKEkZfh8rwHDDjSKyMyv5nW
fkEDZ3oSwg8r4msV3pAIOcU5G/LNvz/kd03Uvz7kTTFYlWKLC0dNjjCVhdaNqjnyb9tVrkTLKXpC
aIWPsrv4Nbih1b+v/c0h9q9L31QduR8mZm0ayVFXQnqMjBeKw6wkmOWYVAH/vthX2qeEphxxjYZZ
0eLPm6cY4YQSq6GVzq2nKsf8a486TJqidGTNnghpY3tGxbco1KUMpp91npRWgXCSFZi6gE0Y/s9n
/19kLHIJ/q6jIdgkUgfOHkFv8kqFi4/QBu6Rgg+bwdYq0Gx20qa/c/bHXvu1iqLZzDgaIbeCcerm
uUr9tC4buad4rAlBx8/oF7Q+vPYU5A/Y0RLhXQmRPU7nFKGIAB4f9Bod+GBTaQkocbpFiUs9lIIC
QTap/UJCpHD41mr4TcN6PjAlY4GoE2VKcVL8H1H/OFmn0CSxSCBjFl4jr5xKU6EWhk0pjxQX/oHS
8o2AnX6kpVg+yKAO0jqflQ1U9PmVyl6BTjSVh3y4tIipT9bQLcvmSkK1VbzNP0RnuD6zM+uaDHMc
MvSzD+qHATdSyibH9JjRsaWILlVCj3y4I72SupjzCqZJlSNvP35m8QifbTl6O8pqA86mHKBu6tFH
c95Q5ohOzlye/kh7hILrsRtfk5LWLnA7I5zpKVAXcEwzKLf75HGc7U1a5GrpuGQDyfWWnJFPRDcR
GEwvISnmRFdxITJmm2fecynEKYMg2daOkdMIGJ8zNu25POoyiaAfbnJPmLMALU2HYAjmwTM8QDnq
ArtDmvqrTD9XKJC75pDDJUC/xldItoRj8q+uR37Zo5QbF1QierQVavw0xEZVh2wAmybqNvjCVSBb
MwaE9ErA+NTO6WdQH3psaFVBYkGTEx4ERMlfGR2PrhMi+uoAm49+89SG24g6LTNTVyM5z8/zo5S2
+xj9XmBcOpGoi677iUJyJVUixFyLAFqWT3pNMiRf3NwhQpZopOGQw3b9gRF1ObUUB9DDI0xCcbny
R0b3Ay1WJD81ss1sOpT8EKlPpAWtm4Q1WKN/70l09TNxM0z2oF+EcjuWZ5Yjf+ydSk13JhmAfXXR
0QV2XWf7af6Yo2drU40I2uH/KDuv5cixJNt+EcygxWsACC1JBtULjBJaa3z9LOTDvZksDmljU93T
pcgIiHP8uO+9tm3x4g6jt85Udsn+yWSXHGI0T8LGguHUn2Ryx1pw2IKwSFF/p/CKG6TFBsVjkF1a
Bp1Gop4sEvfQgjAABfYzF8vauNIM7HZCva85owRT7GZ1AET/diD7Y/QIPiv3JENGur+VhY68iUWq
3VS9t4ep4tDqYEMskel6fkGOTuek+bD2cuUCPNZufeMih/LGY9ARtB+eb/LcbjuTpxolLMraOHkW
yX+e34uqCteU6PxAsVSJPzn044e8njs+Ch8pidrXNMGPl0AjMr1buUD3SA2WkgkxP1khP1DKPuZP
T072XaRQ5CsIrkkU5KXOiCpqP3IQh1XkKHTuEu1pjtxLcRvp7TxK2xasARJN+zbwObnke49/lxPy
h1rm+yyATh0/G5yg2VjbccCqw/FZejboROZ9sOOfq2btuuqthP6Cc9sedJOX9S7qglWrcIYDjuct
EzwWDefhaF5vIOoIwccIWibn6g08yH4Iry06Dilq94rkmnSnj6SbFVCxDzHOwJSXZT6+J9yMQTqH
Y3rsW/OozI9PiCvPwxKmcSMgsuu5PfqwXnkOODdE00WakpUSbMDyL/yzmuAnr5aEXhe2LvU0SEYM
wCgxOm7ZFACqfcRusyh0Rl8o2mMfzOJoLOfNy58+fHixopqusmRcq9Aip4JujyzcqjQuoyRYdhLB
JK2wb8ZDG/O6gezQus1cMIveU6sfROIAkMRok/gsEU9gsfo06lPX6wgBz0EzuomfbosZrkAHsIx1
/LL1MjTh7QocXuuEaKrWUUR1R9wkPWDm06i5tdQx1HATlb8UZ9I36lXtny3pSxUhKW1RqeqQH+PG
AKK7DNo1Bpg5SnhuALsFa2e0HsrHDFxrrbErFlg4iLMvzoXmMpkT9WUErdV6UImiTvAcPOX+gxjc
jidJ3JvXol6ldIC8lZ8evcFpp4UlvPacBzL1pp5OanMTd6/e8CT72zpXt1Luet6LMN8sEY6Hki6s
Ebx/jfvjPSrufQkfAP61fgs/NdRvPH0tUxOW1pVaMSoAvfnOvuTw3e4bz+UMTxqUDkhOhK7wEEiY
oVc1E7vIpWqQcjKoSH+m4egM2s5oXgTPbVBwtkut2E7xKfGdNnqHToL9p3iIa7f7jKZTlX+EQP2T
ezNakndSm+tCcKG76gq48WwngXsRAeA6BlCDwMkzJqMOtX/MJEEMQRsHcGKfKR53Fi6O3LsbNRhD
vKukqZspzvFXkTw/YSO1F1/fVgCErR4mRXCucZFT/GgYOKXg/ucKS0KZ/l1lYtBLU5lLsLJ9KdIl
2gOqnPMYNG/es/+S4NmQEfQwqLZL4G8gg8nHlZEI4mvioDj/gUEb4zb8QvUehmXz3tYLlTnQvex2
J6wnXbRvt8ab+kEIBv8O6WmsA9odB7/knfbGor1wIjgN5+A5vZXX+oMAB/o2dpQnPZ/5IvgyIpdU
ZdoWZOLQS710b8qteZRulUdOmMaeoZ6Am3eTbXRg6i/aKds3+/AI/X2OtmeYwOZtG3feM1GO+NSV
kwn7dsk7z7d6Nj/5yMlbQjgZK8o2u6vORO65wwZnwCM5Cu7oylv4lZq1aO/NBBpguPbXsj3aOLgW
7SJZmUdelEUE43G+K7OhYFF/Fj2z0QWcIXpbANcE9q53rBPSOXucDcrmNf3Ur+FnvTX2hYN6dMka
vYNmjPd5eKNTduGhF07dnlGc9ZidFYBzx2qDV2bjrUbXXFWbfqXsQjdZiq7G5XetExuGBFzIWoz2
Dgzern5gPmwewheuioSRfsMHhNRq2uJ2eJQv/QX391G7C7lmnxas18/0xXjMNsJJeYxv2HpnXjqG
+5thD1lzQ8tOXjPP74tVvjBXw1LdZhtQNNFdTOAMpL6z6KIWXis7QpaO1Ex7OJQrmKM5/NBwcQN8
zomWwsKg0/B8l9qQ+JAf2gAAboeHeJtfw212qpqDQTKescyW2OmkO890iqeWGQjNdDeDNjvtOj4J
XEdn/s/ozpTO/oDKYKNjLLpjOvCu7fV7fx2uxZfyBscTdM69xUeYYEFKjrUo4HDGR5heUDTnnsf0
qCLOX8h2cmduB6fbc53uvS2ox7Wx5HvpW9U2uKzl4tV3Z7aMxT+9ixd8iWgZnaJbCIlrb0sG3pOV
z8/8PWl0tr/T9t2pv57Eg78rKNdmfMEy59vLdr0AFtisIUElTwBhHf7cAYV53+wlJ3NIG1m/Qjzc
x7v0RsV/VZ3xa1DBVU8EON63LzIGeXHFGsQXmv78C/lqWiwxea1yfoa3Lbfppdtly4LKCa/voiF+
BxQwuXhIKqCS4skedihJ6LFMrV3G6wpa8uCY01pFX/BpvfHMcU3K+9w1TtF+9twDsii2CqYr3e4X
cW2nD/HDcDY22WOwufcdgltsaaNwPWswsNF+WKLK4PPAXL0RtyS1ztd+QUCKLTn99VVZhoA6WXd5
psH/2WBD1pnDWwjEleM8uFbApk570XGwPgD2hMlwTG7xVh4w398ZN/4lOfWr/sO/VA+1PT1Om+CU
gttUHpqdedZe03V063HbBrCJD/6lPgSnbmnhTiP6kR1jTb1Ga7R5LR0d8UVAfWvnVyaLWWwjpy0x
YFzo3fM/O3xdHy15LIvorToj1rjR1ulBebDIZt4FS/1snvOP8gPZiIE//qG+9r07flBrUrFOr/kH
sTTr8lmAGAUIdK2sSZ99Nea93JaaBdY1yoyknv+Ab6m+awf51J8jtq9X/lKrzv0pssNGTni17aHP
eY3geDaLYfb+0aEtr7SsQRkhuiiO4XO2w9wGyd+7LXbl3iTiVbW9R41EAO4luN7Gtl74iRMXqT8I
x0h2oWxRMiJMpZ2cXs136Zjsxsc8cPTH4SU7BsfqPr7r73Bviq8Ms8jixR1GU4PZcwQyk18HRHP6
VB+lG/EWZUv2iYZ4+kzuQWech638iJ4S9CQKUhA1bA4hn5NJiICWFBxGu4DvKb+JFvrfBYdfnNNA
PS3EuWgbKfDGhWXaoLTBbWLZGxHmPQaWLXuzT035gMrOEYRxKruCiJoD4j3NOhN6QHcj3dOAdI0D
XS6nP4snYBsdnchmNRkOFZ4s2ChKK8vup2XvqBP83+WQUR1ce4wQCKSgbGQuvgYNShzcXJ4DCg3U
kAvxIX7PctZb6uX5LzJ4Lh/KswzXlX1I3PCZpXvo17fsUuXt8DJ9Ri9wDjbTcTrC9bQorj3KmIVV
2kxC6IC3dyK0AjzHIhBG2PkL8x0KqGG4CpZyzpa8NrBxG342fcIFdmKijnUya3klsrMArWnh7WmV
NTh00U5s6CM/pJtuxbovoGMCoZwusiNsVADTIoC1hfEJ+Jr7EJG3vmimhfYZvDDEp93I9eTzVC/C
PY18eUl3t974VzBn3K14P78rAEceSDkMztGpcOt9uJIe4oNmm+uZFjruUpyKa+4HdsII6oTx2jwQ
bEwjdsc7AMT0GRJw9NheBzu7QSTCXa1eai5cAZFVusHWuGgd9QQFd5PdFqfUBd2zbnbAKTacuA3b
vAs/zDv9HNrlNt7iAYauUn+UV84lA/iX/LkuF8KNv/fuoAmjh1KjBSzmkiMeGTm4SEcqOCKMkSE7
lJQ5p69FfTWfmlf1DGcYj86wC1Cf2tIh3SgXyXAI9QtDV2zcOYnRsjFnc+l4eniWo53/Tkou0yeP
RetzlBZdtaB97wy4pjsyLmGtmw804ZLngukNBhTpU7/1N6BUUbmkT9pnRxd9UV24vNyM8k7hIM8K
zZDwTOrVUt/NF3FbPTAW4nTCV+QpaF51FoIdciafZgM8hWLRoOd79PfKhR/c3EOfZ1kNF9J2utfu
wQjr+KJMME3uoC94bTAVZBUaMVsANS3NTtP6FYmcwVMy9wVRTS0S1B6w2B3/lD5kh+lTP+nOWdl1
u3SjYyz686sDEqMJEjmkgYM6kKgfFZjoIlUcHlxSRyPEyCHSPxTb+Es5ICHboE+BDVdEtSxuTCRH
9bIjMQPJEAMvZkSFO44UzLPlM/3EMt3upisZF3prayVDtUXfrXwuBF0Fj/Ep8bcLjogerrnn5FF5
Gl/bVxoRBq7bB/EmumLd9wvHXGYH1H5Ab2jofVYf4219q76itXjuT8p9ecfzneEZthPk5d4fAsnb
yDvLTeEDMSC4LQ4sKWvCBggE1Z7a1yS3gXjQeNCfLR6Cajm9gTpmdHFb76xb/WA8epd+V2+z87AU
d+MOVv45vFG1RfeYf2p7/9KtzT2cl3xFhq+0YUg5vXuuoSCLXPgC8x+cU+C3FwSMcjhIwBP4rBHz
klBVdnqKDhguqISjjfKWycAKbQE2PxE4bzKlJ8sTbHqVMywySDuBPoD0ZD67o6EnhA1VCQm4dgN2
nAc0RbFHGPEie0Z9mr+Sp0qQdxW5ieGKNz+fJpR5svafuZMBUhWfHJyBP/y3v7rnetOXUqXThmrZ
KUKYFaKOrsg7FT6aUHk61T5BEL6BxzGbtgXXvkH2OurxBlmUq/WaK8XZrcnJfJ5GhnK0VgTzDA/A
p/nHUX4evmTV1SA5OiYyo7WkCz3G3lvBlCDd7hcVkPRNr5uxnqzj5Z3V2l+/jZmIfZyV9GzL1KE8
DzCve7QlkVw4uuEWyouJYX9yzMQurKMwrehDKgU4wV9G8N+MM5HGKDI6YktRFPmLLkWQPKHKoZ3h
Lpm7/YVwFYbnOv+l1/5dgxoBjm7CYYQ38kdz8detUyogs3KJpoI26VCk64b9btT6UyfP3qDrgODI
NJ5+fl6+k/7Mqp//90u/TGoxKYYmcUBIAG9JUEusayg+C8AeUp+s+3gVU1+g1K00zR6nnRhxBpju
CBlc+b/5Av7oZ748ufMd5vpqpgnt5Msp2B+msZT8GjaGdaDxSMdbhNwmtpj5STMSQ9NtVYQA8x5u
oDKoI6cWescIYEi3xB8gwSivODrp5oDfDsnoy+w8Sddmq2yDErrCudGHTc+QmLnM3EcaO3rkWrn3
xunP8EjSeKaMX8YO3wyoZ8CnDkEXbQSQZV7Xv+5p0ldG1THF4snBJn5Bx2VKHziR+mJLo/n/fi8V
7EfczNkly23995d5ViwqeSfwy7xzKR1oAqedusN1ReYUuPKrl+S7MXtS6qtOuvRsbOhp5ul0R7Sm
d3/+MH++2dfbietPVFDCQg/+M7r/65vrCmrEkN9IQcrhq9wkJjYLoiyZgY6sl4WR7uSWArJouZfB
RjKf0s1EnW55c1TBnDrOsaQ13a5fSXrEhkyfZoyHlafqiIqH3z7uN684ibqWarDUmDPo+d9r5/cS
kZi1kB0Tj0jJHhk8QfF0UmI4af5SDYvlSY7fecSM7DBbtKooJckucRNUInISr31AZYhBMv3sp6Tw
qFctf2XPrwbyJxjw/nxxv1MXqJCoTX32riAv+PKuVIhbR63iTg8x64Qv3ggcNopMu0cF2ZOhJxot
IpdoK5nPHkWZ2IA6p3JoCE5tLyGqxXkeQFJlPyDtB7WdD9dctlw1wRHGq2EwB5ksqL05x1Plnenq
rDCJE3Gp1eheggG7Euf8cDzNUsAkb/YVdNWyuOgEIHv+fe6VS55zAYDnVNx3g/aIk0gfUOVhsnzO
KuUWkNM6jYzHef6jMyLAjrlAEPTw83X6TqYGW9xEmgXBSWRd/feuCoEVjkJR0lkzWRgQcbJ6ZDTm
uY+YArvxMOHyrlgsmK39/Ku/WcxRUmr67CXDPP9VG1ZZxEZFTZcdM7JnoUeAuhZHmtcm9t5LHtHS
+eW7/tmEvrxw9A8NJubG7I7+ulf2dVo0pOOlR1HIdwoUg95C7IIfssPfzkxMafn1dcMQznO7LAO0
Gu8k+dpibJJ0/1JOmtOGrevXF+aKuFXkJRLDLLROUwuzjws30dUqemRuH/Nd+/lyfTedJd5YZJPF
vmkYX9euTC6atIrK9GhigSRyKV6reBlDrPL28CfTBJcF3wP0S1U4BlYxz8YC4jM4E9YQY5KH7JOj
ARDpnj+ZnE60o3E+I7YcZHXXRBXar3tCPbSNrh98Kv72XHV3fv7Lbf+uYpljmmVIyjN0+I+u+a9l
r0uGONCq+o96IZuCDewGuPUJZRWaRAnlMssbY0ebhFaUdugsWIUVsrRaNP5KQDfWv85zm5+v7v/y
qQxDBI2uYOv4MsXv8GEXwpilx26M1p1wmHL67tLAKISi3ogciQU1Bt4wD00MIkZGwSQlXJ4NgCg5
rXJcg1g+//yhjHnv+88Di0gM5btisFt9WcQKr+xSv42zoygeQIAhKpknwIFxndWIpRWBFZs2f9x5
GXmL1QdLV05ltBeY24k0MuWerrV+ziW6s5CTWqL85hmsWuGiEKd1PJFvknNc4h/Ty2grNs8mmWnz
aDARktUsEeubQ1F96G28avNsVQSXOlCXqX7tmBSXTP5U413s+w3pyVp0rxJk0zFKY3weIcnOBvT4
IIcypDDoliCNoRz3Bhst6JSv5pEXPgavSJnKHrqc1kb2OWunLeZ0Qfk8Szbnt0hr8PTmFwLtf7nl
3xQe8Pl4/kz2M3DPXwoPCee3XlRaehwTdF5q4mj0UJhWp2zDU9lvoYb8fDv/+Pb+czvnzOt5vZsN
Hv+utUOjym1Qs/6UOBfF0Afwb7kCoCwPMaPQU3D0H4F/pRyRACcxndWY8IgFSDP5N/nhd4svxwae
KkWmnvyj3vnrJdRiQREkq0/net1j7s/tarItE2CGgXr/MUS/fPc/a+t/vjvnLR5iXjDta7GTpHIT
jAZvfcV9rSZOkaQt5XzvnLF8hOhqVi9JEi+VSkibkS/j8rnU3yddJcudTZLapkA1HYZz/hy8ouL6
882Bx/zNy2bNBhOQ4yBlrPmk9dcl6cV0BAbOsj+7TK15tDpGhzQ8+PU10T+UTnmchS1WQnOI1IQY
83PPSyCXdqV8xJk7u9N1NLh11FFyv6Blk4PimOIendFyZWS6VDrzYsfh+ZA11ix6KxFdBjl9xeoy
UkgENIGp1JsJ7eJHDHTIQ0OLdGbRSW+jZoGGmOU4nduXb6ah74W0wJyR+oeI8WKpPeJNoTt8k4y4
Lo2drxOaaEqLXAxuZEaNoxNFTh8w5J5jlbVuZ/qP6fjSgCGuSY8qTxktNf7VGGKYamOVFPp3CVHH
dIlgIA8FAQAJf42/hdVbtO5Jli1cvXtIorUxLWlqGcasS1jAUQARJWfYRgFtpf3Gqm6Zq+ZYlsqt
1H8ysVSJOIqJu7NTAOWwhVOXnreQu2D4xmdO/VRSYsemembe0sBfZTZ30sZl2iyRUTDvw/c5zVTL
W3nYFGmPQ3QDQ7EWyE6E3ob3roemSCGdovnSwM2Q1gIBgEk8c/EhudRIrP1ORfSrXXxcj7SZEg1z
87PAPz8XZrI5rLs+3oYVgButfrV8BMb2UJOD66MtoCwPtjr9HoiCvYHwQDqzuMkxPzWECVu/BHGx
FIN8x4l4RZPBiRt2NEbnuSoviTXY0dwDu8BHbjsV3N577hdbU0O4Yemw+i4aL2MFnaBOklu/ZXNM
LqI+rWG6LHusuBbfxMIELpkzvQFA07jXNHQGPW7XAO9R1pHCSRBlRSFa59W7SstntDD1qu+zrlOQ
CgrUMVwF7AJj2LuzCso3ID6GTgPCRyqy5SyOorPhWmFgNy+s+kaI5RvqZMaVLLXDqMA8pB84DKHj
d6uOo6UhvAPe4LUcy4vkE01RrTwErWiOGrofzYEQrjN5vjs5udJxgxv1RyxCRxgggzTR+KwOs9ok
Nfy3ETBIn03YUcGgsQom7XVqdMcSurUUTA7hABsP0CC4TAq1cwpQcP7Nw2pmV8boSRRMTlLgoxOz
qcQUAzy2R0fRP7VF40JhQU8KfLd9UsJ7A50Rrh5a8Qd28SyXtjkJv2l6Cdkm2eakYDvzHSPE/vid
pvSYiTTaiIQzzmr9kte74VA3t0V3gOYTNM6c4Gc4wsBAjup/NpsFSPm6MPhIq3CWW9tTyOYiJG5m
ZMdI/By17iUxpTs1a8DPmzyxwlIkaV4pklUx1K9yWp7Bn607Sd2JZf/ShSnkBJbChGQ3fgwGI2Qb
Bpy7n1fD786mGolMNJUk+gyc+v5dDIOy1eI+VdOjcss8tYUkyYV6nh4TxpkNMmaMEJIdhUsxs6eb
EiXBrIqenZIifOVm1hJw5X/bRKRvWneaKBOLpYjA3cHq/vup+khupkkeKNLMq649jUV6q/NRsJXg
MArCiw4eaG5clJSRv1fg3/76Gfyqkg7DAqt82SGyRijNsEMqbNQrFHAGusH+I20GO/CekD/RNanT
w5D3zEh+252+++ZsnpxbIALMLYN/v3kkCUUfWG1CBJQ7vQu3WGGtdGmyEkhuUa163H3hUjGXvero
oUPA3/TJKAACj8ggDvd1vcgVNF/M1qBQOYXpQmPk/VCUOUCDfDuA5D8/QeZcMH/Z8LUZEcV+qmPW
+1peDWoec7OE5Fg9hsDkGZVdepaSRXJbf7ToFZ+EZvbHEzXKfyPqQsHRvBucqBFTEOl0m1+ZgqpX
kgyR46TshczBBTsLl7LhhrGrag5/DLt6Cbu5PU+gYVr0SQtmHXT3vRv6zyorCKgfVHbP6j6+AyEy
zzTQMzBj0hcgJ9uzlDnqA80H1QAIa+eiY81gAHQiEcHubnBgVKhPjl+62cVDYUAgnvCU/nYs1eab
959LNauH5xYYjOovN3fIqEObNkmPcn9Tl0TA+C+a8R4K4FnjlgR0VJqkLWExDyuCJfkPmbD06E07
FTo0FDTZO2GrpogT2IM6cBFiHzzm4PnwGLXFe089g1FSmTm4xlLr6Xl8TGVCe4ux09GcGGQptPcb
SGjUvD2jm+Y6MUg1M6gtwDMHDKM1zv5kG4sheqJLPQ9Mw26VVKOrNPkyjaRgwWuzSNtxkTXFukR8
E4UANxmjwEQd8D1p61at11OQ3dWCjLFadwrlo2S/qfkHBJEdz+JghRmtLJNdc2uI/U7uk51ktmsV
0G7JsxuI2CI4hOCemu1VI5RUj9mVggQ0o2SNt5WuLKP44qGFzON5mzEjeSMo/jYj1dUHw2DkDSjU
yA113Qb6mmW3MA0J08yIEGSjBZ1mpxWJxCh7hSE8tTEBSN3HJB4AN+aoX4UemsX7GN2z85NFXWj+
JaI10/Vk+phPlZEf+0k4k3WyndpPzeCBzGrkWtOqj66e8dxWNOzmzc3qNrPRNhLilx4nwZiNB/a5
tmGCgmW5nqXAAe9FEG4oylt8SnV+k9bPMI5bOg5DRNBb+cGK07BnY/e7Ja1BxHk8cCrM1tQis6WR
fRmHlpbodiE/NeN13rqLgjkPBgWUBIGPdgwJIW1O/LpWnrqzN2pWyWtpxlj2kJnSiTmrStcOp1w5
xgSTdDeBEazV7MDfh3t45akKiVwtiCAfyJsCKojuluFH0D2L9Yg6DgdcoS1AxcGP6d0ZmD0PXPJE
PIzmk6VirAhWGESXplIsrfAwH/Lmo09Teutqx98ra1ulyjQg3lhnQQC0oPTrBFNG6XcGd//DZL+f
LUuYClh+xd4EyvEsWpcm5q6jbcTYlZOW22PKAxg3dlcOzy0p522mE+1xMMjKpHFfBbiiJoPCvWSu
K5qov5d+nixnWWldBvdd2yzHNYqTn9fI7957jfOXCbGCV/9rB0zTW70pujI5etOBzWQ+fyKaLq15
lP/LBvLt3qXR1gDhRLqRbGj/biCTnFU5Ry48EXRmA7dAZJEmW3GiyY7PD3+sfxmJ8qyFJzP6zQv7
TedY02afOvhR9i5zPoz+dbIqcg2zAa/tUSsu3rQKNZjMZ8H6JTjqm/P837/lKycg0tIpYziU0Cy5
SC1OyeYQls8F2SvUYuJvcUzf3ju4RAjStXlf/toNb3utRoebHJnC0FKmRucAQWuq1n+ZrH33i3SR
hoEMBEkkduvfi2f5dT91Gr+Il40lOPOfJ/0ilyde85+fxm/AwFy/v37Tl0dE6iJLwuzF4xhvQXj1
dLlMTi6jsJmtFsWKqifqViLRxZRZCQoRpKmK/JwQ18uJPNTSXWT9GsH5XRnx94f60p9OJ0iGgVEk
xwGxVnGK6pXXHpQKUOF+ejGN5dx2/fk6/HbB57//19Mq6FadjjrPEVW1kTwT9ScUK45lnAp+/kXf
9GD+ud5fHiEBgF2qKVxvAL1OEDhesEYxP094jODg1bdeu/z5F37X5OQ30toAYjBXG1/qZy/1h36M
El5EVgHGtFUycuBcSUSwTLuMaR+aZG5q28a2BO9OluwOORGHQ3ypnak5v3yc+YH6WvcAvWRJIpQE
hu+XdUFovDZQLSs+zm67CD8JBERB91Ea3EFr5ljNhMT0V6XIkBNaLHR+od8yqPn5Y5BT+vPn+Org
CupIqFQjpLhGz7TvL6PoIv3QliaLCEF/jnUOPpKrV9k5rrXPWVKIewOpxjW+MTj3fI73weMwy3tv
8vv0Rb0MbJz0IRzEICRBUlq+F6qTPCYbzeFU7Opu7Xrb5GSezVkveh+9p1vZDnf+rj22115nlH0M
wlVN7jWBEn7m5DcZiaJbmhsjNghwS4tZevk+Zo5H5xJxS+D28grxs/CY3mCOmgKcoDZm1kC1w2Qd
mGtRuROGXYQavCU2wgnEY46wZ3L9ZG3yuREtxvtoWg712kKvVy9F+VKV2UpfcaLtjHUxLjtUmbhj
3z2cRb4bLAaJidRCXAeVM/W7OVSBM7y/yB/Kh4k99ElwKBhs0Wk3iUsk9EndNbZm5/xVyzFvhGXp
0q2x0aSsUCATuqQtxm1BHI5ySsLZRjc9Gqf0vt8mm5EoZpmO3Jt6j3Q2eWecd2vsMJ6ckmV94D4Q
kOUYy2qvr7QlyilyF8feYcbxQint36lvPYEYzrCOL7GLwGyTo5XFeWUPS5okK3PbbU6U/O7ktC50
/YWEDJTA4aX1KLylN4EdOc90Nxbhuj6GO22nZIvmIVoqTnvMlqlrrNErrqKTtEaJuYPitZ829aE9
VCf0nWucFE/ILqV1/UGIfLboCPw0FtYxW6snNE+uZRNbBEfRxYKyOIebMxxEm5SvDaIT/o/WwWL+
c1R4jrSl/SZu0N1ZRNA3KFUHnkKKu1O+NRAgo1ZdCnbtCAf/zqd5d0B45b/n/DDCjExKcEfH/swx
cI6ggMXglJmNdRi5VsMnyhyk/LpTrdOVR2BUtzOO5cFb6fySkisw2G/nV6IuXeyUm+S2OYV87jtp
UZymXXqY1tOa4AGmqKgiQhSI6AHB+vf76t484f+81x+9t2nL13XLfXwOjsoFqpJ8S0Gdb/ML4lOM
KlwdjNJg+32kps2rR54VSU4bontdwS2v9bWi8bKO3cFJ7ORAJOVCRW+OoHuhrcC6LU30uMNdt4nu
tGW3yZYiAQHTMtswGXN296c5t21B32KRH0NXd8KVuTGOeF5c0TFsfZOv8DmvhdHJh1XlEXa9qJ9o
ZAYPSFXzhK7zAvz8qRJcYm9JVRxIr+9eYKoh4eQhq9+sG2YhDC/7j/YpQ4Urn8Xb/i35VG7EM3Eg
rkh6m3RRLu1j9KkzhBsX5pnErLsxXkp8jOQ+W8cfZAFbL+Zt/ygdswcM79LoaNTCLEJgrCFsvkSw
5UMnQj1u7Mp6TecsJl5HugyIxecFPVybaPjVdzmkWUMsXLRXfXemPzTkUCwjDhpvKTGpqSM71kZ2
6NbQGoj3NaI2cqIbV9dXoX5KknuJEw5HLuSgKGoiNJoBr5nR1es4Ra7eOBO5GDK2wqMxrYRuX+ob
fdrL/Vkd7/HxhdC4kcyl432quH67gL4dXSZ5ya7iP5a4EyBMII95qs9wV8tzt8Iz4z8yIqLbRlui
oyUJ3Q83iop+b9Ff6A4iYZGefl72/1TX/919tDkKWQG09XUzTHSabQhS4qOByK5aZHt9i8FiOR7G
aw1lmpM0zIGnYmccpEu4ty7eKd8bB+RfpKuZPEGGiy7VIV/MbezK1u5zJ3DnCDAkdLqbr8cteQ5r
cTVue/5/cDCP1lN2QUonvMevP38Vaa4Bf/oqypeSpbe0Thv5KsB1w3qpI5z1wws6jPmcPFvC9dnO
Tq8Od9qsEommljDTXwrV71ATVPn//4J+rVQzc5K1jE8xj3bagSN9Na0kCNGVggYNK1mCAbZJViL7
ee9t5tMq27qBU23i1fF5g0QVAxYpL79cnm9ryL8+2JfCNiaCsyS8Kj7O9bO1sprNEDJrJoVxfMbk
iySIqc0vxd23VSRHHZFoAPgW+peLMY2C7+cTF4MyC2ERJyyQKTzgv/6iP3lp/7n5tCQVk1xvUuq/
1KuS2isjFLb4WDil22/1S3SHyfgl3uUXa1c8SQ5embvpTtkrDyw6r8EtzQGg7St5o62iY7jJH9/O
4UrfFOvWmXfofFmezJ23k9eQms/EOy/jJV38FWve1rtJT+FtdhVfk0P9WzDcdwc4vsOMiKYLhkTg
36eYnABDKiyAx0qzyrwXRXtrhBdN5MS6yYOHIr/k5h6LXOgB9LA8jq8nJqOKa/UvDar9n5+Z77Qi
GrgUnRwlE7Gh9mVWyxzT64IaoGRQgB7OsGzr5kLDsKKUkZPGnqvMSooBWWt0Y9AfV/xkX+KTgHIk
EJET3lSpkwX0iHgXNaSzOclGnayh0MudrrBsWlJuCXBRRoaidL9lvX5b6XMZEQ2A3abH8OVskUyN
NNUyGZe5DEIbJtZBauyeNcgCVv1Rpg90b8zeLo21IW1ndJCfPOvoRyfvt+RsIle/WZ0QjKHGIgaW
nI4vR7hJtwq/nHmPGOIixe6hK/YwEpz6U4ZhRLZmQvHvmshxUADyP8LNqC1IMUOW66HFeARtXbPP
UmbwLOMkI0Qhfy/zcG2Qbp5VTkm1t+G/NGGJhW6Q9/yoaFzqxJpRrwnLtHf4OTUhVf4BymWJGKLA
QkrGJzosJMCYpdgSL8YmXkYH8Zi60YlXpHrNXpMH8Z1hHaIECWsAp0DRtnLc0Lb8Xs9YFZt+IHoh
C+X7u2IBzzxZ/HMBgPpZCt9CcOmfVsZVZloGZQb3/DsQFioc3THgxuL/g1X7APOFGQp7tJA5zO34
kZ1oE3BZoJJwpXJZzXpMJ03mdCm1sYeLcSwe1LvCJZizX4QfFE36uX/SiF5uXzr6eJJD3Ii4VOOl
JvEkLpQjEVzeSa5taEMdUa0wDOPADUT6tHMRUaof2nQyh52WrSBsF8kasrSZLpXMiX0HZ0oUbula
FuRW8cPtkHUmX1vhDgOjSEZYuUL93uLMxuPwa8T0vHN9XdwghCpE8BDtxyr375rQt2Vf1Qq8O5UJ
XXEnlQe53cvhulNPxXjTettuOsWcIBrtNkx+WcK/HYKhCEB8A7Nehl3/7y/3RNEI2oA8xYlsVAUT
0klo7mCGLcL2pgEQYWKyymtcU9MpApklbGISczF/yW6hbePqsYhvGcALhOr+D2fnteQotnXrJyIC
EMLcLrwTcsjdKFJp5JGQQ/D05yP3xalSZ1RG/N0Xu7t3ZSLBYq05xxzm3vnCBQq2ePnboO6H3pVA
enaq1kyV8MWXHprt47a76bCT9+tUPRvkFD3IGzRxVaUqwYEGmxcgHDb9Y3bTaD/I7VV3q4tG1hhp
KNZt65Z7yT2tK6eA2aSQbl5/1revX3bTH6AOOnxSwvFJwQbu9VNebzursK5LJGFkT29YJmbJm4Pf
ATLZzgHNLfo9ZUvJZS4FgTQFqcTmxCSRaGNi5CtTsLS2vmFxpRFbEiXD2/dojZGXo6a5YxgN3C35
m7p/U0aNMvrlw/9QXeEprLT+dfyFldbfy6AmxfNYbxom63doCiXWvs52uJaWYCQcUkffU6DoQByF
LfrE0+PQeNuGeT7CapwfTH34gFbZ3TaxqVPc7hCs6f2WBvXLp/xvkcOQDVUDeyxUTvU1VlUprh2t
uZWwFu+K6FYAckgEDyB1qlbZ2hoHfeQtR7dCd3RZhm24D0xLAjJOz6fbXWNy8egDx6DYYOahKr8c
p1q7x//9HpPOTs4ZNqUoLpTOy3u8XtYd3ALgG3XgzBkknjOjORttgk9+qfdkBDK9QQjdPdpUyMD0
+LrUu7CSZNswmwk1VHO5uG1Y5vU+3pT462CNp0kQiqF5mGhSCB6KG/PCCKz4PKCLOTQH1phKp4Rx
b/El+Xjtuqr2ZMVTfCLKL9DknLutXTeoynZMPhbOQI0hxzsmGv9+NP/DaP/49lTFBIUaiqkoKrIT
fAr/XkEwCx/m4b6p8nuEfM+uB6pvZXqk+kWohE+vdp/TOlJCcmhpG/ZT3dcHWAlEtCS9e0zMXbTu
nVIErdMr/3bo69HRJbqs9I9DFHYZANW460yKEDzEt2KFEGEp1FbVVEo6IxKjQVL0xcXvuJ1+0z87
UlK4kDC8Q7TOpMT0S3dPprU6lMbXAN5rQr/po0cNiuTu333LIcTRI0fIP6c2uJV/m3UzwrIT0KJw
lz3C0wB+ZpMgoUqr8JarcR0Y/Trqet0AcCS9kv8kbr4cn2LVPqUopgFdNBKPwWrCdcoU5z4hZjKT
XUZ/ovHq6BauXct7eh3vlO480+lmCoVtwdncBW64xCZJ64fQ9B+x5T2806qLNvycaL5HQB/Qzi7Z
EK9VJFvX7EtCDpfhfqH6nf5pul9tkioy0429TCDo8BBWW/cS7BNz1EklAU0G6aKPsDdfJ+qIzSSR
skvc7W3Gta9ZjpFZ/PJHIPepp9AHozVzzVDtF/wXawhshDg+kIJzAmIyRY7mWT0ZwKEbYibkqxES
rAEklBR5fMjoikBt/WOJLpmf6NgYV0RYNwK4YMDgoxj2N/waPeww4VYcM7wCciGWii4B5T2a+fY+
rXvtn3vEHT/5hM2zanpGriOKNzw94sFM1f5tapDEkd4CqVd9SQHu+9wwaiwvPPp3DxuhsHyD0pIU
oUe2gr92AUwcaXj8vDAfHPGz3eEjwhd5UIZWekw2nuECBAbD7aDjlfY58VDBgr2tfSzfBUiT3emt
wwbBv4Gq/Zju8zM6x76egOBFmi+755CRNKibFd8RarKip0p8ynFOHhYxzjo+Nb0j+XZPih7B8qM7
XI7lcJ2sQyU6hmRYup/v3aiJHq4ecKvd2inym2/akL+IhNzEe4/wVQfc2DuF6K58q3f2ytSILqSL
H6YKWfZqcsyqqe6VQWXvs5tvhNfACKE9pVWwHEr8uZvAeiZBbBpgQBfg6JfvHclbOzLivYu7TCTu
uZ6AGgWX4OLmsnjmFFrxJjqN5Hi9b/G34S3YutyS6O4vk7vHbDTs2FbvERg2BhViz+cqHW5on4ha
zwBFQPceY/cTM0ry4MjGmrf57KA5rwLePW/tHR0oazFW9tEdIf5xsI8q7+n3wJ892cEpnguQGmV/
EUbg4hsaF7bduJf4Ft+9TbD2qlUO7kJ+add9V/zG3Xi4Z8VHMj/vHlxHZ+l1oiIt0l1UO65/dhX/
lMLM8wgW5UcOOAEcCY9/uIYN3JReiIFHwJESu+BduSXkdmI10AlIMQ02A6bsPkho+nTRKieSh2WW
c8hR/j77qH7J0OxVA7MHna9n8JHUedMj+sDt4WwabtK2+q4iY+TsEqV/Dc4TmJ42EFNijHbJIYWv
krDnh9JERY7ada0Bma/h3lf8IiYiRmzbjc0vAykpY8OpAgIYXHpcnlP8IOxdZ5lWHv440Q00rrEN
X3SwKMA0sn28Hi4sEY550d4WB9FjGfGbClf1znHjExkRsnjiAviy9Pajp29E0EJZWhJv7zbbhTvM
5JXozC6Dp11YT2/+zYZ84vK2I90950fHdI2EPNsW9M6XQ4psoG9VyDMrZO8OtUDFJ6Gb6T1MD7ln
91h11OCQqr6ZKuHFthUbpmRQpBdfdU4JUa+h4j6mWz7ClY1k3SchjUcrx/ueFlnsI4WPzD1ggQTX
AL5hYnm7/j2ok6d/+A31edUlfB9uFoUnlGY4LP+pQOsbnfKj3qr5M9u+3Se7OSSfMz0CE30wTCZJ
YpE+ZylbSwO0DkjsGEOYC0Kyh1v/IfpLT3CjOfyXZAgKV7AxXf3zzb6NkCZ/7hdrsRb9w/QhyKcc
ekW2gpHfiJ0TmuHnOfZvwk0QmvOTUQSTxPniYP8acM9cpllimtwmZ/H27EWysAejRz7aiK91NsIC
2e6Ii7OdQHgQg2CNuJb3TZbFiNdZwH98nGz8m0h/vZIBDIivfVa+FknjCjvcPTZ+9nFULIp888v9
fKmUuZvM6DUcKbudLlbGr7OorVSen8vqouTGXZyCM3Jp2FGY5Q6Ysv4CuHwjQ3+XJVwLEQbBoBDL
/pvoJN9oCc6mkm+So8jUt6u9ki17fF90p75L/KnpVOPj/CL2/ejN5u4cMNT4+Hdt9L88wv98iDYL
wlJUhTDBF/jqokn7ZlnCmIOY9X4+iVnBnnIQi9VVjMf4q37ykpZMhJzhyfc8Q8wYPxmich2mNnha
CnYrEW7scUiQKRknAmgW5zMnqbz5NbF7OASL3u3tLajiYCN6yfQ5fE9gf3m4avF/2FHw8TGLz+HD
md0Y9U0+HHjYLmN20YuuYS8vvSCIL97++3MdxUz1pSCQnBHAKj9quv++Hd/T/H/djZeWU1tvJP1+
5m7UPjTCdJbW+DYJBVrc1SlbNyMYcxN8SFedFeyn+ZB2Pnw/Jvj2umcRdSf38a52dI/er0dAVB8u
HfzmIBqtna/fgJ3v3vu/n9Vq0wvh+JmdtiP5Y1DedDqPpt5b7ZObbXtp2g3qPPwcJ+fSnttRPgoq
7u0v6+U7Eu8/F8WOUcb6n47sG2z646Ly+Wldt5Wi5Oai874Oimqy5Ww6Rbuu3z1FGDgKlH4hWMux
yJZPT69iAnzvyaN3Gm0b56QPDBxWmO9uEgAxmTP5eGujzNZnl1ntvx/mq9L8f+8y9qy8zq0S0Xwp
+8+P214jnEHJ28FTaol0xYJ+xC1qowkeHXvX1ZkXLES2PtUZsXkxfAfLsDf+5ZfZP6LSv1uw70+j
tjFPSOAAVF71Y1v5Vhi721nNJ0r2mB3ZlSmqxvehN94OqOayBS8XHkK176Re5knuMDPemcO+F0xM
F9dhKRZY8cgU6TTgjbNrTZ06s4fTvJuDWTbeRic79K5idX+TxMKYWQJB5Zg5ClMdVm79tqBWbe2Z
Nx9Mohf6OfYsU2j24R4oQlnRzeCMYT9GEBzV9NE/e2EI4R4fOkZx+3jcHgPLSoS11lpoNLwADEBH
e9ejkCfwo7/F6oYvobpjZrmfcr5lP7vzs7tsPJQU0uFsmO1TLInG3anCS2R5vEuY8mQ8hrPrTzHb
YJD8EPMrPs+2aeENw9AVJjGHhzsnCcZzVXEd5RhtCFsiFsRu949tP6m9u1OwnfTuYQ/mjOipSQ+z
DR6oljzBWvg+Ib4ivfyx6LnTS0154SYFfzC3i8VG2Nd+tB/j7tLb6aLHQjgJu8pyJoF+T0mXcdSr
t6KtkKJiYQf5Y7idv1HUfY0e/leRjtY3m4+EcwwUp5sd7EX89NLBYOuQl+5D+QdwJYZkJwLHtAPb
jpYz2x7chTNToxiPBjsuUmaLfnTPelUSddycPfLrPl07o6MX7QYchKL3dEXCaJoDgVvA+IobkFdh
xBUPrq2t5Phr2Vs7eo9UhfcrCx27LhV37dkEk6YdK5lcrUdlfxx39mTANqRO298wOuBCMbSDIPg/
vHNqlxwATk+UVsbLO1eeJUtFkabkMDjYtE2MyVJkkiIM96UIWUxpuHGGmoO3y6O0zRnb5GhUi4+d
3cw7v2wArxOx71euHS6CIIJ9sF39vUM+lMN1ewahz6sBjSC1S1UNpEbIH0yD7XNUBQOC+6I70TW7
9q3/5VZ8a3df90rwBhnYFJGbZrwA79dG2lbqxpDzQ6JREm/SMccrsk/N3g9Pjb3BH1AOHjd334NG
rEc4nu9hEVzm8ptuZ6XPMJQojU0dtznwoSL0J/NlGvHW2+wyOs838ya8t3N5iNoAjeI4bLru5QNu
dmU3tHhrUew8IwBi3N2CR/i8AX08V1ueAYgkI99SeNLJOfp6C9Hw8mOXxUuOhR+GCh+Pj53D77lk
GOHYcBXQ2axDy7KXY1gIn0hWoEb4V7rpFXRnN6NBjrxl6BGTdMhO/pOJR2tPdT5DMSjtLRwChGT1
pzXdOZ8oylQnUiimN9SJ7nTtSz2yKUZr99EJzlM41J3Vc2Voftf0loGVmrxac6j0VJkVmu6F7R7H
bA/1R0GYvWdFl+g5ObTQ/BaUmH3hzomC3c7HuXGXuDMWMYSIUyg7y9Gh17zRttZUVMTlJbIiqhnU
gOQemrR/hEldeGXZTorh3an79N8xO509lT1QW0LByGIKBg/f+qrDa7wTyZUfvo79yHxfz7ZzTAoO
AS873dwdA8LrZDsEMvJNV6FfhYSwqFcVM2qxiYDfQHO01Wl+BSrUxdfXJceLZTOAWxuRH1oJ/pga
40oUBGvnHhDie2/JPayhMzJce8m5RXWamQ+xzwq3E+X1+JipKyWX+pcU2iBaF34PDk6Y4DTzagBJ
yBwo75y4DAm6ekIpeUoQ00nj7u07lYav/rQhtT/x5vlcxm3pQgfFJA0vq1sO2Rrf1RRHWdDTKwSc
xc7NWxAAPWnPRL+YlcHNcJtfgF+l26KS/3mBkKfzF2MtJlh/v7/m/sIfbyo5Z7NkY5t8dMXFS6k+
7ZsTx4uU1ynLPBYbKzvL0tgp/MEgZmdzUjj7whLZeOONVx6nrWxnYCalnykiyzgUPVT9Nl4h7Z60
dmFEeJSxJe9MJzilQ0zm3KM9lHpE+4z7/QPkIMwJW07QlLMGpobovY3stROMcjhWEU/0mEmhzMlw
xySJCIuAMAUbLN0lGVH0TIrZfDSIJ22rE/Tm8x3/6e0iADC+kM/ZHxwPaNvFbwOUl8nf9/6nt4C/
2m1VIK+TvxpRcaFpDzlfv23m8MBzKdsPzsHjozN9FtjFATEs549w+YER6qZnkcHQO+EtRUogsjON
aXawfPv3ptjWz69P9M9P9NJtmOpD7paHp5zLEQaMCb5cD4zIxPKXvfenLu7Py7yU8UZ1qJrtlcsY
GYYspE0OcZDGQT3/rWF4pX5832KGE4alwqNkxPqyROXnUtrX4O65OVAP4kZtk1+mzXCPr5qPmIBh
lTlE3f+bvKfz3Yi+3kmT62J5b8jt4/373TiZneq8lXm2jGRRIzUX/6wIvEgfGSlU46aAhWXgC7iz
1xEeh8nO7oxUe7PDa9Ia3Ry8pMNdlF8dLNHuooMber9QnA3b0jXCuxMSX4bnuvxZ4OAIWk+yS2pO
9KgbXPPb0d4ll76xMh9uZ2njw4lHqMMOd3ZOb4d+M1axpEMhbHprv4a7BSS+99U3tdsmYGzz6+ca
tHVV1qI2bV5cxavh24oblloj6rVtXKakyh0O9h2rXHHLzmG5OE20k2t1XOMdQBa5q9AflBTmsm/x
xcFWoENiO4ZRCI6e60kNzx3PPu882g4aLds+Mf5bjuB6jiHdm8SK+JcpeCoWPjYxphaGTDjinQNM
pJ9XB3fjNQVuJ2gkWzZd5l+aax7DCzduUE4uY4S5D/gPafVpHkJq5kMZrQneAeJ7pugLSS5CQMVI
mMiQA2zVXOqmRWaWfBvpE2umQqywPL17JZsPFn5L56L50ic+fuYyYk65PY+35/TOUYOKl8qcMLzq
vSyS42MqHeMjbDLemqInPTPj5PKpNPaiApvC99MYvuHxA78yToThenYF9wFkxYoOBhvmqDTymA+T
HequM+OzJPQI1xfCrG+O3DioPM6PoA42gZRb/o6ogIfXPRO5Tffrq9NTxz6pjuYVR6zZQksjzSnW
6vfNLu6cBdMGPDeA2TxrrjEo1PGD5Hx/Qwlq67MDRN3ebtGx98DMp/CywO9CXmnD7TtqOQbsMNUe
Yv1FVGi4nR2xPMNL9iY2sFDxMr2LtUf1jbpk84ZTIt9kvZ4fKjbXy4TcbwJSTs4af0OsvqtpBQ6I
qShANIJd1evmdRES9WRqfrFzJADkzbBjuttztL7xbDDNwasDwRmmB9igCczm7vaydby75ZFOzYDL
fk7vAQilZFt9wYQbyupwzf+fLBfakFfi3/ui+lN3aKL0hCbV/mW+DDn3lXG/P8uTTDNf2annQYn0
VooYD8UwSSI8Iuxo9BX8gkC9emt9715/XvWlQL7c1uWt6BzlnHa0sh/O7cHpGPqoutrmq7F7v/bk
L2PS/1yxPfL/wA/ud1MBXfi+4t3tQgktwjuk0g5UUYsjG76r6DjZMJkSPgBgP3/H2BLvvb7iRl//
vuWveov/fJQXvtNZuVvbqstHmS2AtdI0C4d9mk8gARvHJ3vy78t9wzH/2bD/eMIvLDhrt9mXzZUn
TAGzyBYncXUX2SH0Vo3w/eRtTu+aTA9iDvodDJx/X1z5qRL480G/nBbW4bY5H+5cHCB4BT3HoZRx
84KWdhT8AhHhJ/HDId8m4yAQBiaCvfH3M37W2nav35dNfnHuX5XN3BGy8PXL9JGHMiE88KTPoecx
ehAhQ0UW+/Ad+i8DxMnBnlChEkhLsfYMGNQnt3jozW7eogRYck/C8/25CyK9Cj9DTg5PQIR2sA1g
pGQOzrgOg/GkW5+/bUzUc9rMHq30/Akkxgs+yudJ8rCpyQ4Ty056Ses+sIs5AuycUdvEHNUexvKU
vnKwzypBES2QeYrUe4hh+t3efzE6FenBppRzRem4X1+U2u1vH3SoUalnHCdGHf/L/vBTQWOB0ao6
K8hA0Pv3Lb1u1UJen4omx8acBFQbe7Lg2fYxv2q8243mdZlaMNcgAOowWr7rjj9e0I700K5d5djk
Ff7VypTT87R4p1lPjwVy2F/qtFf7q/YdVOTWfg05t6WQnPj397pvq61uLC+YPNk6Q/X+gqmrI79v
3tQZTpT/fgm0H/bYvy72sveYW+tkGGsupiJ3Gd8L5q1X3LD3SDwdRP8ElalvjYY9bZfCpVcvTEJx
6Ilu4oEV8whF6OXtLsf4gOHsUM52k+LtCCkep1eItFrY5BvSLq8e9GrpOa4fPdI4OMykcIn94xH+
NF6m//5CPwGcf32hlx3s2YWG0Ryual4R16Lhvr6Pz6NqaM2671JshRUkI+fysM3a1Sf7yGBMOMZj
STwN53T06D3he0viOdv1yVi0qeC6RBq7//6MavsEX9aTItN7dDs6NoMs3r+f8NI8NV3ryU2ngiuy
59q3ttDeJwoj+hJ/04h8dHLi3jdXTwVlRyyOFsPHk5T0h96vx+xP5fpfn+Zla+renvVju+aOmcSz
vW1XOhn0VCy20ntWjglsr9PY7/Lq8ttCb9fWv25D+4L/8VptzMd2pxdFextUe32MAVKJ/YjWY5MY
a4xXB2SvPX679z8u+P9/71/f5ftNU27PS6nmhxDTmdPW2x4dIAHVp+pSKiEPjris3h0Yapf4OFMi
ZYIkRc/w5n2iB3I6jYsev//vBfHTBOHPR/DK7FXU5UF5qiwI6i4Ma2+hgdF1ogO9BMr0Fj6ogq/e
mVyDt7N3yOoMmGmxDLW+dk5PV6dau6clFDakgbQYznZWrrDA/fdHVH56WHgzgdGj4ieH6+VhndWm
29ysY2vVacuNOGS3/u0MFcRMpPYeYfM87/xmR/njy/zHRV8fltToj+Kg7JQcWvAQopvAUt/l4g5V
P/kA1+HZa2JpeAmKGERKRkRy86H7aMz9q5X8bcAuquCXO/HTClKhtFl6G6TLmPnvZVugG9a3B13O
rewEHoa+4l1rbBo+z+h1aAmggRDYuLXllX795SnoP9QsCi21ikehoVMUvuwc2nlnYWDItaEYUxo2
YKN0MK7mqm7xsQ0kxhBr2BtNbARkYNFL7n3gGsDCk4czq6PY8Om5dZTw9JTraO9rzsWlvxGFb/Uh
Zgh9eHbV/jFdhnixIXTS+Wlio+y9Z8x3uc5pfrWteTUFKdvk119u7Q9ze2y//vh6L1vRxjhuGqn9
eqgrOdE7aOjuPWw6g11/GcmEeECWgMuxoRLCSJuv3SHVUqcqxkAu1lZqjKkPLvH8XYblWE2Wq1P2
C4D0P4T8ddvSVNXAcAWKK9L7v5//RjufaUvuct5dOwdIK5Pu1ingyZAkcPWqyaV/TbEgN+7eYeko
SwdPkeLwhjKQAZUpNh2MaoReja2u/6z6F4mc2RYEqE8JmLNRO89LG3SAywN2TFduMpjADCNq8305
2hQxpF9sofrsyptTn0TZ8yVuA4CARhUH1wfUbZeBwaqUGSHh6PPZnT+Ow7ITPvBdvjkaoSI3R4ex
o2BQQ5iAswnNi72dPoGlJQz28Pe3dSjW9InLQAOzQ0N5D+hK71O01esR/TYMyAE94jYrBhapvkeh
3VvHdwRZ8tEjhyplxPLvF874aeuBxaHDc0WWK3/7uP1xThzOG3VX1WbDqmg8KZjt0hjUk/ZsHXSS
kur5Ts7CnrCVdvkDUaeTpc3A8OCkF29mxdhEhRZAJWGdMHy2qS96EANzZmyoyfo+eKSAuEVv5WoC
GFLIwc4dbNIvB+UfFJ7/Q9kKqsvIE/42C+iVunuwSvza7hslX/cUy8ft1yd3Ya8BMte/vE6v5n7f
leSfl2rrkD9uXFU1yq4u10q+P2DxH2hwfMxAc3feNjeNYL7b2trNRbVHJlz472em/NDT/vUt22f6
x6V3py6+BzqXPlxbhAdXtXNA2LmBnCNi8fr/vtxPUMFfl3vZk1X0RqX04KDY9lT2NwZKLRszJLwP
Ea0GZYyNI94EJ+fSqxPT69pychkyh/wNPPjta7dnxx9fe092rLypebjNCP5Ght+l1auzJ74p4nJ3
/v2lv70ZXzeiPx/vSwMkb5tq9zxxsY4R0insTWc9BFaTKaPeOjOKGuRBoDRrxql0SBFBPwygeADz
9Rchw/jhnIis6TpqLjW4hw2lY5sodP7ABXmoXGwgn+4u4hUh/3MJ2RCVJ2fuM8QSRRkUliPlt6/7
pQ1P7xI7g8eK7kjzDQMUbOQWDazmp49Ra4G3BnASA5rhxd4N8UG6IA6v7CI4jUoEH7+Vdz8dkHiK
QOwmvVn/j7DneNjcb7rK5gx1x3k6WKgEz4AIGhseKaTSavjYIHY24B7KGdzM7GSKMmuDCM4pIv9f
lmV7EvznAf3xYV5O6+a23FmXBx9G9xVSHfoVK26mL0Xnt7ftpx0S/12IbroJytB9Kc5UTNhLstT5
1gDfYUlWHOShU+Tv7d2btvY38W/f7CfmBud0l225wySK3N+/F/rZqquGey3nGGHi3oJInYzrpeHs
xnI04+SQOsN4Ub4tSAoZjxsBuxdrvqOQJv2r4z5c5oR96K+N+FThukOf7dpHqKdF0N3ZQ2SZTzE0
k8SvnJ5iR1vk1e41wyhHRKd+Xo34hzMDvWCdyUtH1tOvg0/Ujl8hi7L//Y4xlf7hGcKVJ0YAlzX8
n1++6KEsnrtOU7bz8kkdwZImc8ppHQlQ59b2BE9J/HguIp1dsR74njirdnY/gcXX0MSYpF0gLiv2
hcqVWAymas8Y10cHZDpYLDoeYoL3nQrt+fpFYW2s3apyZmfYCs9k0U2ycoFFY/pcneyuFm7d0xZK
9uE9S7WvNiNLwwSLhn0zRi4/K4e3DsxYYub2w2JMDAvpXIuaYzDDuBiWS7pYfl2QpV/DI5CT9qba
D1htJIOZ0UJrMcZVDU8aMB7eTGmvhTUcUpc0PjPdhCweckMeZIEcl+kWCLLeOOe3N1ygYA37p5DB
feGfkuRwiI7kZkwaeIpirnHk1tsEqa+oPbC8/NHyPyRUWySkkWAn4Z8l9g6krPgDd1dmqRVZh+Jr
PyLis7IDbUgsbRlgE8r/fhHaUaruhcpQ0K4luJqGcFNukQni09M9jd+/71/etJk2I7CLJoHAVEvA
irmPr8Sz9UmOmUOi2dBGo5sn5AUCzDka4SYDIw13CGwxVh//Xj0/sR0U3cCyEEce5lHmy3FgdTc3
6XCTWuDo6k7uriHSLC0jgDtjtmDqykhVHRFSyegzqWcM2cW8dt5ymwnooAy2039/HCbEPy3mPz7P
y4mhP+tCLYy1nMu5t0idjojLKYY5Ip5hIDgjc0cwg4rV9KOO44BsMhsRepcCazMu30ohv6Xw6IXc
1l6E3YuPK3bf4uPiTNqkuzSD/UhFaFKEHZwhinSDomuf9D/1/t7+3gAylei7MZTZZRKKLFVmC/YH
b/gc+OFYmYZDiAY3Ub77EjpLcQ7an0YyI+5bMeWfLVEiI5T90mEGZHzPgoZTNFgd+/llZkot5rtg
P8u1uMyiHkuzF+0EK4lRXt/Cb2HCzbfwa2izX4S3mMRBMLr5o4HsD2Be2PkmhnhZ+MGgmTNlmU6Q
JYBxVn6WtuAsfLOsm6y8mSEmhjOw76uvWGe8Lw+Yw0sjJvFoLeKB1K/Ehz4cjMpsI4J1IWjEOYj/
/RwV+cfnaEKiQczdQcX0Ul1taq27lhW9yYn3UX2Ecle3TXPsQopv96Z0wbjQYlZzgpnmUBKQ8TYi
bnisv8nUQ6lFTCFeIzUKtmOJU6RgJ0rGQsVZXRwM4GPL/tzQY4P0QfZgpWg+LrzA5ONQfEJt7zF5
woInYADn6+XgDEKv6PEpvMNHk1KiybTau2LCcnTldxhvlq/e2co7XwR+YnuFnspexuzhowv85vmA
udMduxUWluXU8PF/uVnfN+P1FEZ8RsQGBTH/83KzltKjvDTLg5yrZ7sYn73OivmsdRlA6m1TdDCL
U8X+TYvwl+JWYDSFoppYx/PHPoJ3w3pWkKFDz5x2H7bOvcSi4uAdpIzsHOWcmROoRpdbfCl9RbE3
VJY6JnBEkXMEukcYe/gSMrvtS3v7wH6q4mJbRBIJg2tfRXhwahwDKW/GU9sHFh4JhVP3oBM+u4tz
SfhI31wHVbohFSXd4VxouBeILhou1eLWv6u+Mu52w3093plRK6/bBEdpUlfB49oaoa5Rjm1sAl4r
I9iiAAQraJON7dKrHZWn66Jrw8WivMUEiVcakZKiXhWDbk441W1hmMkpk8frq6O/3zt2FyuWffBg
8qQ7ppXqqn0jgxRLyrt9zU6QI9DOgRSo4my6+hIhn7erfcnf4vBiOuTEFqrP6aCh7TLypkkx+tgu
vRv95T4uu/7jnoEtdKH+ONacyC1SrPDcuNl60k3vN3JpXfXh8dErhsoA75/QGJfTi9Zyfg4DZedu
6ohalVKERDMtqLD3tQaPJtpb3oV8K2DqQ354BIMKwfm0KezDZfEr8vw/nu9/FhpmVrAeVF5O+aUJ
wUr8LD+3apOzQ5ZfJR6gruK1h/HT2c21ScP5OT9/WIiYhQxzn3/fD9fDWc0wpW01DT4c/4hVkM2e
0gV4Rd+1nhwpO3QfJni8qNzFOXFgtMLyoTtNUYihzrK7MabGIQsZw97d2Pwi87x2N1xVm9QTisEq
VYL7U2xmFWx0wMw3BV+RYszhGEqrzPTJmSQz9ZHBhNjMa/c2whLxKEjT7CY09mkNUERyKG5Cpx5m
4x7JWciNRRMzfGIQcAuQzCzgwmnZeiuklOi9DonvbjNBSomXAweutMCR5hjCGaXjfHcTtvOIqWKS
4CoTqP1+MjUGJnvIm+l1kLr09HdSwg92mWhQdgcd3/CLNxDO9ZiRN4UF/fLtC0U+xJLSeR5aHfoj
YmVe3K4PcK60Zu5BzbxS7HEJh7jlHZMGe5tsT6HyQPgyg2Z0GRxbCwleJTjOG3/zKTm7wdc17lZY
BtnVCjjMucZYbLmtbRQVxaKAmC0Ge2eLFsbqoxiC94bh9gClVVuH8lNXKtKDL8UdsQkn14AjJH7O
zUZMOqSCT/erTr8k4LKwtV4ZLxtm+jrEw1U3NPqYk4CxLO3TL/3Q/xDB/yxKHCMYNcD21OW2Y/2j
IyUS/SAfr1dKEAJ9O0J3Lw6Zap4yu3/hYAX9eek/EundutssINNvPGvETgylmiYCyZw0W1tIiAHj
2BtJx+2+V9jo6Pjhtt5bEt5UPNkr62ZR4x3BgdOdHfHk8paSq06Kj453DunBL6EkusmTzscpo/vw
vigXG2YMwHsL5Kaz40TmR1bsaD1LcMJeHM4aL8STgBHjuBOTZ75ttY2D3Qg0rRygIr4O4HF46wF8
bEJkAVBcacpGfIJ9Mrr6db7E1iQlvBirpbJHLHorTj2Eai328Gu+EKNj/ekiQvZPFMPIOnbOhosx
ZwsbNHd7SZxjLBAMsc6haVCCK/FtKqHMXCYGHvNPe4cGIu0MLmjTyver1VoisfqNtH5vtVzkXvdk
z4iOzOgv9sU3p6286oDat0VcjC8djcQRl29YlbqnetdWLSQ7FzFn6DaQOwxDMNhCQuHpWEntxzA+
4G+j/7iOc/uBdKsO5WT/cRni4BDis48er5w/012sxzjFOx27HJch5Tql+Vhx5YSumx+WE8JFlzM8
e6WIjsO9ZxVMESLVn+kzV4MI0r9r+DqBc7CoJfS6dXCG/PTIUUG617iCxRfh7Gxvop17/dhmMpJE
tvvBLtq4UoiyYjk0eJM+eJU+Nmm3T1YK1U9QD61gZ1PN8uRID/qtQfupPyOhiwQdtlzD6L5surut
dntIKlPgmPruGDQaGyLUor0LdZbnCQm2xSbp8vvPHBv/WGqpPeixnH+XGfqPnwPsWlGMLorqV17h
efv/ODu3ZUWxLQ0/kRFyUOF2chYRFTxxY+hS8SwiKvj0/c3si67OnV0Z0ZGxa1dlrlwLYTLnGP/4
D8Wt98yL71SJSVU3oYMd7PJlmQ/7w4GJxticPJ9DRR0+icO8O3p2XhNacHpb8uSHuMX2hQ8WAedr
UBmTUFy97n/1AEeBLqrwPMTGihjOu38oklrL7qS+YaTRuF9Gq5zCrzKgDq66otLS2zdWW+75QlgE
ti7Wiu+Zhy18XDNDcZ7zG1pBRL8cQ7mvfBg3pa33Xx7Kn3gdCjgEIDldj95Tf3soz5X5flzPrYbc
LV7mcKEaNM0R0gj6+oftDRRruEYtOf9ZqTAO+sl4+zcH6z+Ojv55Cb+1XvnjDqlSPXyn4PI6zmyA
YDDVTBh1Tds675UfGuVy2Zk/yFLaldzy7L0Hy0LywMlzQpOTmWNEEm14dFgldC0z78PlYvTxtxWs
/KmY/+eV/taUvY+aeq9vx+8Uey5Csc99HTBjjoUcjAxa6OW/L1RNfvDfDwSjY7ZNGSqiYDX2vw+E
r3rvltWJZ1P8EMCMPM2225biRvEGiTJSyKXcCEGq4KSTjmt1xeCeDtEF98cte/z0t8Vf3hz9j2/O
Py7oN5Qsb5+Lr/7pNdOOQFd2F7SRGMRILRnOg2rurwij7RvLt7KmwvwONQ+5irJ3iokS4YY292Hs
0LvDHLQPd7fMfQKTNwSGdf3ih/wuzML/pqH4P9bW/9zC3yZAPeKN3g9j1TCQ6MjeeS1LOC2BL/W0
UrZuqfnbfZZvSzgrAcbBVir65cS3xv+fZ4mLeRuDDZ35yG+L/MSO89C1kzzcZZZSB1Jq5R7Q+dd2
pthU1lYAgTDAAxGxwXLHDARYTY78pBK4GBoLMrvIiXb2J2/775f2R0QeohNKTixKNDS4/3uZHYxe
56C2tAbcTAZ90GFFKCKCoAx3eip35fOgaMR8CElorOagCf/+8/8IUP7z5/92a95XVckPdaeZHmj6
OfZVYErs1h/wpZjbCiCYY8i5f+wjBbEnUtB7jZ5Ip5kyW72CRAt3J5G6yTvcQXUh9EMJX7gMTopr
gENtW5mTCE77dA1Gbwuto2MZbiLVctCax41IIH2a9hg1S/jO/TdemF/7+vCOR/fg0YiYNxdtzQeH
UPffP/Yvaep/vN3/uO2/vd3P3qebdx+8TJULZ5KX6SniepMSIS8VrA8RbzSfjwouLtwqPmfA4Yr/
Fe+VLPDPAieI+IHnhYgPVpQRbS9qWIgRi4neP5joW46VUa/L3M/B0Gn0AGUHYgs60cDxS1a6NT7s
eorbqr2zYpF/0hkxLwbL+9I4jPyzC1L7mHPovHlly7v7l0X3x/nxPx/6b1uJ1n4SjWLqDeg/tfci
CybHXRnWvXTVdo2u01D/2ueW9/zh4i/0B2vLSsaribRIzBVr+2nDUQIO67wc/erPWmn4N67/H6k/
/7zC37YOjI0Mo3fiCm+LTunMojiVpL4V3o3Y6mOVL6SuLrdzu2d3tn+7PX/a+jF9gU4Kb4HUq9+Q
kM/ncdfUx6HN1l8NrrVdUVPDLye2U4kaBRQY2yLWwQEhPyYYSgvQ4dHyeuPn21r9QFMuiUBfBVeI
hO6ZXRkryXk1OZtBgx3dhgf972v5j6wYU8YxosOmmPhdK3Ysy+OqeDP3rahpNYvS7paeAl7mQhXd
NsnuhNRgKbjr9bD0UHFnGcIwN9I8JeIbU5ij9Qbr3XevloKjGuIm/FHgfKt/m7L+aeYH68LkjgLH
/Qe18/lanc38A6gK2V+QDaKF54iyZ8gwMvn3O0LGHmSO/zy/mRwjb0BboVH3/raxVqve8/M8mcR+
hOXiMsBSDqC2j4HmhUOok+Bp0c9W9PQP8ZpE0awTvPArXRC6rtggvF0vc88hVHnINIAIL3ZfM7hY
49k3mekoAo0x8lkJdhrrjCynfrSwSzdkHE5w9iLkA55Jlm85i4Umxvt9ogo/2R+8sPFAQD/OG9a6
WFBu4aXbP4yihQFJpx9ioHFd437bcug3OSnj8CZrj3kHhLnmsvFzye2mj/G3G2WoAELkt3aZYjiC
LefGrJySql7jiiNk7+OXPzZ92tU+PnvQD6JQW5rp9kOYkr+9OzM0FQ67+2tIjb8obL8RNCY36xT5
SZGBB497CAx4vbbbWdtDdNq2eBPa8HEXLag0tMZRxrjAx1lH3aOWip+Wi6KfIC3piewdmNy0JhMD
6b9lLClnD3EQKDb85cWpxV/velEeMl6pf93f+7rHmIjHchCzxYnBC4v3Y2EJtEbFPJDi5Q4dM0G1
FthOZIMoj6GCCGiH6KaSveGcSJ9iOsHvqqE/9usY/6yBzZ12D8tVV2ykOgvfWnhRaQZejU8JxIeD
BXknBVnnIf/wM4eASvj5ELgiDJyUMDui5R1mOglKHh4DYTjj+88aL1wQEiWUgcrXShk1yNQRXXVJ
n4wls13KZwcu1J+hF/iERL+G62I4teS04i0lW89KjGfyoxrOdn8E37WMMBmfIrSsiTV8voWlisTG
LuoqjkPii4WShGM/Ue0pFsLrOuv/0vbxqV8na/vC3GFGiC0oiQ97yZrWjtXfm8HKKRBxCIzwqfPm
rG1o6Uk1RjWWJ2PlGBa2GgHK2/ukCZIEL50Qh3P36aiw91hf8D7beEZFC+msPdN7XAVOTbU04O4s
akLu+nBurDh9YuFwZlbAYkDIYzXOi2dUmp6ckhyBP5x3gx8UGTJnGCkzbGUmxwT7sP70wO69l+vR
tF/isRn7fccZmJHD/MtiKfr3+T2knuClnSk8R13FOIklyLLoCAPKL52beDCbsAbmlFxKRAcYF+h+
wmhiOysW4aLd8BA+B/4Kf516edJeI+C7wxImduorWhus2IH4QQLlPKcy+cfb7pJ2IlqVV95FaEzf
yy2vvBToJSFvkkSE6EWZJ3qz0EZu3SQ4k1Dtb9WoA5QFrstCFZUbmjaeQvtL1LNnXRwEytJ/Ol1Z
/JZ40gPMzarSD5Vk1juMQuKyha44EGjaovCS94nW+xw/EjVkOmyPx8TGcQknp+/ko+EU5O0W5fx2
6c4OA8jreyVgi7HQsfaRpVt7RoQvp2DygrG0PeU93vIen8QMjQ7vlNSNHwYLhrIHcJ1QYdODn8w8
WLSzK3igRoHZCca+hWMsZ4fo86TvYn0QU9oHRjYvC5+NBvczLZa6SKpo3++vD5O1Kqwy2jMWutr9
auZMX8m6t8cYAXkjcih+sM/adDRvKfWMxbg/7PUd+pHQn5YYOIh1f48xx3jchMndfQ8RN1a1VLLu
5QGPAZhDKdm3Z4nlLKXz7Xq4fo95SQ7cGYlCsoB4G3hPSjs6pVizskJNzeJDPvdgwvkExQQIHJ5M
sFz2WUY2MMfPccyITU1Hk6uVuvGGvYlfLymzzgBvyRAUiFucc2PHJyBnUtlp/nR239K2zQEiWgas
VtdZRF82EOmWoLHn3eJjv5ULN2BXjQyePQBd3DBH2aR4LYGpYHiwubnpiQ1TxKAZXSsgNII+6DsP
NnH2kZ4h2XNIqMAT14YpQVJ4pTCHK9/8J1rutMaqCjBvU243j/EmihCsshvHiwWQJGbfvmo91q82
g6uH+Kyj043/rw8OU8fAGNUiVfwgQH+92JlDRiwCa5/NU2orSCg4aU734IP7YQsnGHK/xr35Mbu4
m8+QhC9Oubu3mknPW2yJsbVZ3L8sau4ZcDqVxXNwe0Tt0m1jY4r0q4kvL69V+p34eQoII6iTCjuc
2pUsQG5bp++//P0r9tmrQ17QiE2M7bCAWek0mH5ZJV7kYoan7MOhM01Z46doNaFluOzGLGmGJ0x5
cPRFEccDIbyqJ8hX49E9mdgT+Zcxx0ObtsxLmBUH6z5O03ebw2mjHMLu2rwMepz8ILJ3w66K+NKK
sPgcnte8+2cDB1gLrxGy+myfRdhv0r7PJY23t48orqx8fBA5ALP4zUO8ZkHXYh/hkOJsfDoL4rk+
xwD9u4sAhLsoxuzx+xvoDTxIqzxhr+Rsx9LjoX8Ikz0D7G/L0z5ey23YICA0tjnOHs7sSqQ5O05x
sYB6v2C9nfjeCB5zhmj+gvAl90TAKdwQE0ajmEcsYPBhZOw66m02HA/ew9t+fONC396wKns6t8Y9
PcZKhTN8kbZrsFPp78ZfaVsvLMEYurVBB+DSu/enyw9tuVXtnlAxcsj1Eo46HvWt1SfAvunZPfHc
I1ZkeIn1QAAwzuCZdXvlzK5Lv11yFC5a8aJi4WIcwBFhkiPH0bkAYl71GI7Y5ROU/RAQLdVLkBin
HL0ks/Kmd73iOzSwFCAX4qdR+W++mlqpJ89ajmYGGYtWUuYeF7PqyCU4AGEfRLMa6J471OMAF19M
uihXZvlssThd2bZRbjT80ce5r9kAeViywY3VKf982+0+yHFwp5PTrQy66l2UQVYuNzesrPAlsbjr
e37n0cfEgCH9pL0MJtK/6MjPxS7F5rhhe2ht4IfIcsKNr86GNzvFsUKb43sg0i7LEicWWdOYCWkG
TJP5IukF2YasgrVbLSdFJgC+uiQFgl776LjxN43TFCkp9Jid3h0UekTaapvKAv7I/LwjMfwg0sNC
KtarACncSLVWcGGvdm0/AbOPsIIVD2MCVdTArWRhxO2IfpfLBQduO9i9ZHkuircXt8RqBq8lhTUu
3nM3jbNqwNZy3oPXuBsJrbt3IOMjcCBTLVyN4IwVLQv9arMjCII5jeZ0TDfV6NL6IOg2XcZqxOY2
j7UDJRg0bEIRBsV5oLecx/ow6p59ls6qdHOG6+xJgvgQrKJPbHj79sdmMHj8MkZ2q9JuLEWDQfyY
fV+eCoov2rOG+bHHVMUUl+Vr4qK5xQynN88dxb/ETPFiuECcFTZWEtCgb4aAY0hBNd2tQHU573kT
oEU/d2zsBOhAsOFtYBdnt6TPV09h7lw/y2fhvpClsgaosa+jLyUOfCByOILLSGlFbyJ1xTfN1C88
prg3JyBXGqUxZkylZbXIuU12j0v+sp6oI1luV6cz5yU6iZSalARp7hPRHZYajLTo9cM4vZGTY9zH
KwGtvLr3J5TP/nFMR6Zz1xVcMB4f6TYgc3hJ2qiFHqwGn1Eng/rRAvPrjGmq8NMhQdIm7KJ2hhJw
2H/mhZUY/vA6YgQNtiv8R/yKrQ8ytt6YsaP+7M9Pw+H6m+G/pEprmutP87aGjEF6e0NcoN6g/VF/
yFfkuRTRoXEIrejaH6aLNzevcMN+MwaS65SXHc0y6wGDEIr+Ia6LPat0Bpz9tyESxT6Xs5pQmiDe
2IENEXGYMiARn8G6M/2kFByqK2W0ndLVmPUQrtLambSKzMIdsz/E8ebklFkZtYI9mysMk7bff7hY
+0DB5yXmDmjjmgAPjE7vTv0ZfIcKOkk1rpzOGMf803OIb+6IQA5Rb7yuPR8s2674jgkVpJ5/CrgA
ZjaX6r+hNjU2baE5Q9OwpBHdNSZnDV+5RPcN11Ld7g9WCJQJOODVc71IVcPDsqrTOEQJ3gMDlsca
LbSrqkz8rymMnz3XQLZnbptdW9ccktNN8gvwB9WpMq3jDhSG3Xc44m5JeSH/+1mfqDQfSZOsqyc3
6bY2kNkwW6SHhnX2QUXmSZV37VWIkE92+8YM14YtiJ7h5LQmu0NchbsVISYDnI461hRJI0qGASTu
emwyhTWd1vSn/EDsZgo858eSOvLlfeFscDVMV35xWKDJqzDIjiOWFRuAaH293KqG0AsomPkDVZNZ
GnBILTP65oxX6jh/WThfTPDDSGM3Y+9VqY3fPxrGKRYnGdsPzPOALHnWLD/ESBTveYsbwlPuL/gh
7rwyrJsYLJdHXF6htEGJqWc0QNSLJ4Fjk7y//NKdKxvmhams1fxghu3dxMctS3d0CUewo2pxnaZP
72B1Z92Zyc4r7jfch0cSi67YUti5aWp6cmM+WEw3J0VIMbKo3fCbnDecaf7MiHAZ0B0yDS0VYiMs
r+3ja0Fcedu6pyv9LiwGwzoDRAnA5bp2n1evWTkdvAREtYDCix5YeoM9N9veNqQ3kUWC3s/QKheu
ImpKxSy7rqNe3PnhwFrfu6JFmJP8QfLU0j3FFOXFNTgaFYyykyPzZL6Q/U+1OoszRUs+fJZuaUY0
WSemEjaZBj20edVPR7VmbJ792d0JD94+R+oKdZFsKXur3d1VTl0OumgMTwxRnHcrqH4NCDRN0HsB
OZTOS1a7pF9hl+/EJFKJgzvpXUVNGJR3rPu5OcOSwDWWz7wPXQnfkx4uAX0af1CAh+y4u9bJPSTf
+QoHyefLVsIj2nBhfu1U3cmz5BsWbzf/wP/8VZtisqJPUUUeoMZFMecDrmQ48VKmUavhdFu7H8Re
oo6/yzEcgetm3JG3fRDiYse2YcHrlPZHiN+5qZKEh+kfDS3bj20mbxc6NxVMlMXs1fR/bpZT+n6t
Lm0rDFHZWjYe2St4mYCiYKimeovMzQG+3SppoyKG63mKKfcwB+izXjjUd+cdJ4440MNaRZK+k00W
aXKZxQ3l4XWcYpP0iIgycg8jMA5VllZCY5z/Rjbeid+2smjOvtrXXD4tELDPrg5yUglpN8c/5UYf
mLAhQma24pGdbGVTtYXeczq9MeB7NzA+QsMijVZQpYZ4TAsMeezWw7sUtgReVi1P8DSClDM4/pI+
5sIuJCKL7LPr+hLYXSafhTXTzm5OkFBm+l0nND8sjPFKduYSYqAHG908kJa43DHno+9FKJVgJlRO
x+ziCXmc5zhBzErHrTpIVvdklXdG2+O88fDx+rrq2Vdog6icsHoELIC8JRk5mD3x4Wge+K0HMNRx
kuH3xU2tBWusNeQodVLJrXlawcnVQTC4PYA4rvy9STD6DgWBXQ9rcw43zZGDmQqTMrWxso3pcguN
NWoR9zmjLv6yQ5/7FxAV+maNrvfinaZEaU6PZJptX+ymwNlAZHQiWdzzN1RI4BmSBrl50hjk9F5c
mJx+cG0U3iMPh8rl/AOL4SLmsQvge7Syw4iiUl05agODtSbLx5Gtwsu6PYIjJirM9ZnvclISwWgB
HVSW04fbzxGB1VI0Xbe8Pj1t8qHVvoPYqNGMKlGhIG5V1qKkwuUXxA/DkxvIrEcLuv34+7N7EK+4
P/hao3o8h1QxGFoMuz8krBRWtUN8tC3wcbFoLrDypX+HIIabmQXEVuR8agXXiDt/Dsem2+OxSY7v
vrD6N2cNYXjap7v+iBB0EjRFQiqU/GdQAowG8WXzUqgj8XUSf4abgmg3oL1J11KEWxhAfvbKlhEX
E1klS5AoZ1dT9z1gJYi9b17XalCwtYT1j6la5ULpBRjQZRgBnvECvKO+e7BXaKwVdL81Chy845+M
7M4+HfTJ/vqTq7dTAx7AOZi3SezFVUqM8CiyPM0bQZ0qw0ntpxRQk58VYU+ctYaGyejoM/IGr4XJ
QSwMRfzgU01zO+jaNX0Dmcn8AtC3XtNjNuEy9KUejEY6Z+6Ign6TXUaum/awd+oORrWF2cSgHT9t
Ds47hJBZO76zcc/0VJnsesMcOgEuATbl5+MM/ebo/KqFAzqIUTPyzoO5gcvx1Vm+jgIK//LNxFGn
Vkl3cOEvl2i3Yke2OnLZ4VCTI9D5dOzjIagOgzTr0MH2fljznSfNC31hizHWNL3ueJLUFLKSPbkw
z4543sp7qRV0xPTvn4mrWhfWKiDmy8piF+GB/NBGerSOMIl7Yw7wjjsYfHqBkZCURlHZX46KUswv
M22si6P1GSlXxGINLmUagxHLGJxBNsOf56JkJEgyzEDV5b/Mb+uPba2lEyIep2vQORBnbJKRjr1x
tR8uL1TxMer4nv0wPGUsc9lEs2TppLxToO9R+vLSyU7fjpTsi0vaHdvrar+EPFe+1w/YeJ0FcerY
F5vxddDlNO0IsyFDLjcssFzMitTZFT5CJ+aFpK4p/erFPNGu8Cm3CXXEB1Md4J0JpaSLb2uDvYUE
+OB3r28pCHWcnvvy5uvLXT2/UzHGnNo0HY3DKXzogDdwahNTA2f98PQ5qLkhv2jf9MGUOy96CDjH
H+tzm30OLjjcHTyDcgIrXN6JE76V0jSMPe28u+Iff7e6vJgATwixrEwC5K+3vaEhLQ0/uy2rJJY4
0GWEqe4yTW9JsIniQ5pl1FRTuTnBlMRYaUIvxXC92nyBo25oHQhnR3/ZpZO33l/32o6BCUjbsVdj
xCgFQtcuS6FKiUXM7RvAFmY91m27+ThtWq2HrEGAIY78vk1X/7aZGgD9ahjcwbDNkWcch4sD/FW7
o2/pvWVhJGsqTYqxmZRED+fSC2bUJZULFNcCrwECpUVlZzOpGR60RadRVgWbFztFqoRBfvaQK6+s
bt3XVmG1YXwg705OJoTgdXpTMXCHFLEB3OEYl7fynnFgTm4bDvie8HbveS7AptOGY+Wzfk6iDAKp
dCgmSExkdbBR6KVWtObDqm3tdmg2hak4LVhndosGnJD6L+ie26sYq4QkJHCwDhvn+trcpAYFXrhW
c87cH4AR3dLt/FxMr032Jzs0Ha38RBfx2Zdt3jH1Tgrrxc8N+90eatqgCtpOJa+4bNlmy4LwHZ3s
tHcmPtwq2y40aMkFbJmifUle7Ygys7J7nN2XOim17ZWauLQ5Yq6SXN3BIXdtQM1jzyzcm4t91AOn
I3Ec01eyf/KdSazA29/mlIWg/ZwGzzEE6/ZULziUR1j5t2zcBH5dDjxBW6expt0lof7sSU1exRxc
dzKjf0QiRmjSUJEQ28ewFu2+Or6vnJdEeVq3uBPPzvtZ1fNUvERBo8XAPPrmFALFRZAluXyk/X7X
p1j4VFQJybPNCbgllZUCQ5wqxlO4fWYPGlUrCxfh2D66CZjzA2aPk/iAwASPDpXR9r3sOudDfG57
Mw6hOzgHDwAEKj9zjBgd96JTBQDEyVCvl1gBbXV9FRFeVLl6YfEzFkz2j45SUZqmOzbnFu8JK+r4
awHk2FYJdalhwtHY5+hxd9Xj6Jr336R4nDhG98kN5YO1bTA17FgnVLXL7wePcZS/owduHe/gCz0y
wqsYIdbuaDcQ/6SHtexscVrkZT/YOt6HzsWwnDmZjk4n+uqLb0fMGxfSobW8Pu2V+Dwh5dLGDOgU
pSI0vpsRbZ4a/Ky22snacfCkXc78R5Bj7doVsp8vvI7q+p/NwdEQBnHvqvHFocLArfNs4XI5vNU2
U6W3V3nadNiD0iUke5GZJHRd+oCjfeSh+/6Dt98mZgV9UtLeHG0YcI3YU+954JfMY9pD2iHZNF2H
WViTOrEoZBOlE5Q6Mizj4pzF7BmO97fdeOXQQn3kZIxeEMRkxvE8oD//Ak2cR8tVsjS9QuqO1kfd
GiLrvXb86fUk1jncW5Gf3SsO3+/xeiWqNS6+h3UHSSbtJT3xy1qe1vTdMDHXy2q4VqLjD/xKR35c
gZ+t4pxYKcOtOjGsCsYATQ9q8J5UPxvj/YEYNfmZ6qZP8ADj+R3ZhtSwp6wRbam6kvz5sETv5ODU
sJp34Xii2RNmx9UagarrHKCmOWfax5aoSDE8+A34xcnpYZ/aYgh1EAZxri8xbfVh72NOZ630Aflx
v76F6SnsMn1zbNCn9jIO+7pN8P3A6PI4LzNyYzuu04tgXfgUFZQDeEGG8sfM5t3kAYR6Ez84G0GF
wFOh4mU/QBZsWaOV/5D3Fs0WfyO3ptX4TS7EgddF7KnnXz5tDUd01Mz3aCm2d4XAS7/D83Hfu36J
mTaTeOmLXIN0lL+GOVIsyLMswME/DL5EIed4rXf4cJhdXi4tgTT+9oryzYeSUPNamuSVyUHjHYpI
dzhm3sfYuAhM5hfagJJD9s6A2LeFtOSDe8b0VpPUyr3P6Mv3m2A9OOGkOj/eafs7/WHR7xOLgCG6
EXJp+qILc/2Go3JFDEWNsGPKzoqZNUY1xuQF55B2hUth7p2UZ+cKGCS3mneNU3HSiHK6Rz63sraV
24xnUMp15m58KbgYitbtandnEjGTQ2F3d/XSDQiFbNXk+dVYdOu/2j26sYxSFjAO6Bf0UBHlyj3g
1Gw/qentF3jwarbpkHABylyv1r8K5pfSf92371a2ym7UGgylPsCfZbqpE3NzQfNhY5joPLMXPQbR
IaZ1NGkwX2PZoxYo63HtE0fTTtOPHM7USFYOHF7XPiMsDDAdzkDdyU+MsM7MsyBnEY2s2RNsSK8i
BdeU0KWG1y4zKNGQsiFhg7azeY7foxj5w8E7Vjyb4kqHf1Vqi5PbuCT5hTBKsN/brpW8waZnQBnf
EbVRhxRtKpsVeTQwBs+bFbm7mx7DeEIhAigDuL2e5z1a9Vk1eww6YyPW+l8pZ3pIn/TB8Bn0cyux
IGyWu8cBujX6VJWhoaE6EhBEGQRVkUw+u9VfL4EvMWBYA/X894tvMkkS18Fp9qSnEic46Ihp7KqR
Qb4sHPLwboS1mlinsnXeeQ0gfqC0wK5AWuzXTH5Hhpgu0RE5w6l+EywgNDTskPVw3Vbx/4aPNp11
ncrlXFsYB+t7Bf17n5xC79IJBwyHngCKYS1Lie8nufT8S5F2r17PjIjh+nTgLjxZahXkOIUrXY26
1bpo0fjVcUfDAnDYHp/lRJEoHZK3Idbv20A4R4gHZybHiaRgasHW1HCGsh6blUPrFe6TC9RxzrRN
7j7mh/uAIWwYyZFm2yFNShxnqAEPIOS1a0TfJOwEklp3dGn++HyMX7sv99whDGp2gg/A8Ha2xSo4
8UM5L4VWcBn/95w51OKZMQ0lueUsxuOEO5Pkrp9I2hfHHO0xnjv+8SBd1uQJAJZNpjevCafq4jQY
+1d3aEk/5DU25f5McmYZuexZVfwbzqCc9I8NIkP62i9Wbc8+Xffm5AGwVXYUIazLvnYGOtMdyztP
Jyoun3BGySzH3DS8PaEsqFU7zCz50Y++INMZBEbWJ/TpE8lT6N6GTMzIB7k64ClyHCtHvKugYQoQ
XKmQHx4AUzNc9ZlGUfp2GeOB6uHilQ+BhmSDzRjrqqfqXoHUSLedycwGriY8/LxKq6hgThAdRWFJ
d5XWZKRQZyrilaPROHUDDGNg7dh3+f5iLrJ5epxRDzQZTIVFhUTyYZk673DVpa2prYv9TsAUL55O
VM68wlPSOiVXsnYLWYBil+yh2XFqOo6Nyljp2tAK6KJ42O1dTBv3+PavGUREHPlqatV6o/iEp7lH
8d5uIkLki6dNqFo3H5uMwhgGOZcy7Ryc2xu7kgWGpZXcpS6UAYbfdPE5eJGucEmun+mzHb0YHcnn
1/Ue2HDaHTM+UPpzyxor6pTBGTb0hUPxQjAPmVgSduHLF2UdXpkXGMyFgKc/eWTqDnLvB2Txhy45
Vfk91D7htZpw13GYl9tJ6eptx5jCPC+setHFldTWkWqsn+urYauWwftNXll+cxbU1I89TJKuX//w
erMEGa9kq7H8/RmWzHs4QjWzOPVmk8AmmUIyLB5jwC7limC9Sq7XZ5gdYW0ypoK2p+/KOO1I8MzR
KnB/mU8gAbf0nhnwf1+25jN/f4EeA0LI1QE1tN0N2wY8cOXp30b03y5b78drzXV57/ku3w07tJy0
k28jFcvPAYEBz/QFKYMBmIPgq6Uul63SvRFgikm7rXyjCzVS45zWHbbrOZh2b6MzK9fVATta+ZjV
bcpARIeoXW6z2mo12TP37vzNhp3ujdCrXA0vFZnzpFYG2v69SsgWb33sY3t40vpt1b4W8UocTOv6
ti6T6jI/Ityk52I+98HbVPlMVd6qFdmoRhmcvnevfFjlC/mWTtzaxVIXLczi63nlrCpv9RJdXGbJ
reJU5PyGA2+khyc+FaPl8hGwhcJisRpJNlozqXA8enIEdxjI6AVeBUtKTYel5V0tD0iGrsfZ5SSg
iNL3Os7g2xfzW7jrBqD3osL/4JhSB69AdEaj7ha7V8kxbraY4Cqes8QtQKxJO6Aa8YfvFrWBQiY9
WwIjQSSowOg88lXH5TWOzyHqqoQpKQf84i5y4H/mn3QDZFWIHx28xQ7YVO4THOT7856FFJtYeiDt
CXgqGhLechjrRZnsZH+YZ8EZ8f87AZvMgbsgUZRvTy5HFhZ/DGd4s1pNGIHaXqq/+cQnl7ezjyIx
AlkIaFHakMpwv5dL6yg++Puyi5UD5eflRLS0wTdM4zj7up3k18SB58CnqUwviz5k6J1OHOsbc4Mb
eSRx5TdjBiNrZJprl1W23N4sbADac4a8o5np82regsPoswZH0wwfbffN1muxgcV6KJ0Weweo09m7
uKZ7POGc8MGPoGtVNIxWE216qoAwk9KYT2AxM0UaDO+jViPuKaWpGD5HKowGodX29Yf+Myb9KZti
cAT1LGC28MQUy3FWMXOlBbOzi2VCEt+1JoAH2FeENSrqR4uoL1bf4WR5VPAFxe8xZz5VOrDJxOCF
FvoXR4fwuwkJqToJYj96MAEkCuSMOo5SV2Bs9lxUYkRTD3r4xfwWQXnXvlGAW97kGh1iOYeAZjM6
AyfS/43BDdIqzbq0z9j+fL7RTSI/xyEj9AhTCjmOkNU1NSZhvjYP1XCqUA8eIDw9Z3KaS5BFfft0
i/ozLjbfwtnhmH0qHK3wTPI3eMqj/O3n2pBEmwLGY6qOvFOgxcXPDHg5+3hH06nxVOjNy5fI2usi
rUGAqk1OoJjgSGWHWyzebJtYLnIaUh5oTkMXW5kxucdRFjCO3+XRacP379HHSmicTciWnl9uxrew
X/1QWYa2e/arwIDMtd/KfhuboXrEcwhQqXAGh0q8ysxP+DGkDp4J6A8n6OngQIFk6d0w9A2rgeIy
4nZdNrUJwMqb4wyr7SRNiZ0CO5vJvXFV8d6pM0izLJyN23v6kgyvWkHAoTKN09MCgAJLg9HkZtCy
MJkYpaAS7jN68iyeQ97SOs3INIRH16OsUBsKVkmrKpfMcsr28GuvAPnlpg6B4wJZZAGFLoSbICdo
+oWv7rwsXumCbZmIjPPwlN4GmJvLdCjgpoKjAPhnQZWBtj28ngWzhVgDbmR0j8iJ84FMsSFF2X3I
PHAmf7jElgo4Phrm4NR0P3BbZkTunmFl1gzoLmKRbXqh5m/U6YYhAdjDvn5RVHQ9WFC1rCJXtaPF
bDhvqq2RebSVJX3odkW6njSIThLaM0QXbfvWnx5b3ttDf/ZIilr0zQdJK4R6gufokKa2DLx07EuC
fe6OMQ2FB0WDGm0lDZLPBfgb9dyNIWFeo6HsiHsA3i2EowYD+xsshYpTmuMLbLoDANnICQXFVm1O
n8gkrYZ6t7mF3KgZ+/q4J4e05jvE153VAkGjjgvOH917hF0YEEwXYBGDMqDF4kpg4H6o7araGyN+
BIwYI1STijYXpjCqHwk0Hxi0EBcqyZYViCixyr+S2xKq0GjR3rMXc0MZj5VyqQOhIi5AD/SC1NeM
i0UvtxcYDmBnwYetoC+ehemPWcP076AXjRhvsZ1ZRcoPdSM+F08f6LG2b6OvbnVxnfgvks5sSVFt
CcNPRAQgCt4ygzhPVd4QZWkhgoLM+vT7W70j+vTZPVUpriHzn5I1S5cGJYScY2GkVo1cWtwFZ3Rt
WKcJkM0ZEk/QAwZXxjrc7CvOpClqqCWJrQyon86n+LbhDwYzoGSAVBhRYTRMYGWytjPmg0Js7Yus
jwIi1n49ZkAhny2crz/zrdEAqyOa8NjB3GkwJd3XW2w2z1/oKJ54BrxU2SN0ukCibw44hy7rR5TN
ydtEDfM4IOFBAPmHP74DHswnG0a6ElSwQV41bQWpbhqUgJYgtg6M9maqrIxkfXJC+jSMgMiyQ2sp
ssuXpXhXQ3RUQl0OzBP7qeK8gfSY8AMzrbe8IGJNJsRawcskTHmGCMuddSWRG9TOlM6/32e4Ay5r
hGpAeHUNqDDmnr4hBONTeMzuUED2Ey/vNi2C4XbN+3nFfqSFxRB+c8SCfxK2joXD2v59erQNQ2un
mMpPNwZgOwTf1nRy9j39M44qiRHmNBycQQwY1XgSOwN3O82dTk7GY4dP2ho8UXIU23BfjJAF3KdW
qKLNZapk24Dy+KFxvIcvJqSY1dpapCsHgUKoLkfed/QY0xWWi+HnJ5s4Bftl3UE0oygEsUG69LUI
9Z+JG7aq/UMEnfXTBhqU4ce5bwb5lFx4BUBxuErthloEjOyAOoMBqMJmvO+YZNgfUxudS29qIzYy
oJOiOz1wPynyTsz+MFA9MV/HJo4ffP3rhZRCD/TEqaCoywjlHs4zSj9ilHKWpvVk7wCqi03A+a8y
95eMz9+JEhKFpFKcwy2SNiSc/LbA4OlU3eH2g4+buJPB4FQdRJWA7kRz+UcGewzSj2AMxe7isNI2
neQSqS65cHEzw2Ko0lYJytiXcQUxl4543fLuKBrsYM0eBJ/masU6QnE7dUYPt8f8H1uEMjwEP7AU
AL3rckIH/wLprfS0m7ruPPZO512Cxvi449SF3onnKFipy3aPzKmMMKGdwC8teRWFIscEp2ZsgWkX
cTSMOOnU5V06v5OvjKaj8UF8mW9EpFtDxT5JwkbdPzQ7vTup/CcdHuQT0/J2c+O+qrqFksB7M1GY
5E+UPsMsJXGuibC63XdMsSbjVqPzYigxV9PEmYqt0F4B2JqSW2Csi/FBpbGVBudNQXuebtr7Yqwu
e6i9pw8br46c6ZtAjdVzHL6QaKm92ciU5IR1FX5b71XDGdoF4HpV+J1kQeY9uGHN3pMZk7bObxFt
BK+B/f1YQ5lOx6FSOnHrp0X04o3oupsamf26caoCt3brYbL7YFM0qUwr3X20ljayiC8rI2j4dqcw
JEgO6tzVMreUIln3ij58tz6vlaEZE069nIPosrlxEdOibonOMnXKcmtygc+DQ5nOVpQDAIuipKjH
i4L0APJSaSoVa/wU7j+++7+727uVvlbtJdV5Q/CaKXTZU7JbKKKXw0w3XjBpB1ZFnDTxNSLR61Nt
maxz6w9PIHMQFjMv7L6xW6FYSqcmk16jmlAsZEZPmmrz8/DLyvqhrcxWEzJUyDgCi/mtgDeA7b0c
zRmZasnm493ToOLHPbxzZoOONJ43Xn9PUXN5GLxV7zv+1cxfpGgl2dre8XsK7eqNUvjjBGkS2TtA
p3fVA6kXY+FGMcbrIoC47BiiplvXFUEEEHQAfZQuTKxMmc07mKPbd8AbeY3owHgDnc/CWt/sKWzc
VV1JkzVtT2axeOTK+aWnQJ3vyqi+xHP9fCj9qS5OJ87af7qWr39+VDg7QYBWMfUtf2HeUvMwOZOb
M0JhSkESCIFmYdHyNfgRzY2+4SCyaZkiYmQKIYH7XoyskRNuIZ9uzjAPF2TXLo7HYZ1ZSLmOfLCA
g7piBZupxQMYzSNvEf8WQYQYq3ZXU4s+a7Uyo1fAjC0+CR6CQwautyER8zJGnOEMRyp4jzrBO2lW
Ewgm/7aD4gNmEgYrhO9q+ECtQGDS7kE0hCt8VKCfgi7A1eKMUCeKptrFkiOoSxUoWiygAOFm7wSe
9/EAIy1tyhF7P5ixK+ptMW0pczbB73s5PjlCjUbjcXBoFLkzcjsjBUffewyyXPYb4UIS35ED8J/Y
Vv5YJzxQpk4RrJ5mPbzaA3HFn/7bvqxTF9SbUWrvUNgIdHWXzpbVKNK/ADZAq5AYQfAJb0hKq4DW
i+cX5Xd7FIxvs+TIV9S/qYNu5p3IJlEdxdbjrFaWMKjcnW1ihbD5i8kInkM1w21KFAvVC05Ag6Fc
JNO6ZA8cDwzbCrj1nx7t4YeGPJxY/QbNjt7M0txjbOL+f36YpyRQB0HYATiQYkxOLn1P0c0nGiv0
MW+zFYkfPE0aoRtKie6FKCtojkbAxkOvBcwQHzokF1sg4xNCo+NmtUnfRA8GDE3eaFuPh4mnvaHo
uxG88pnHr+De2zG8h/1GnKzeoX7tVHcMyZtw66VLUGfGXk03Y63lAopuf1rlrJiWlmKos1IpbBOP
xKt4FU/RFwzLybL/IukqRFeQWK2InWt+CL2BUqmmC+7UX8iScvEzfMwfxIVf0WAZWzmA7phnXsnR
ZaOXfD+tlbpT1kTU8aHY3z9ja6+/TLgSvu97mUT0f3d6hcI8EqYDuJCLuVkKV/sLV8tS1QOH/9Aq
+3vym4OrDHWkn17FTtW9G/rKqEDSQXcM+wEqq5JoEqOvypmATjn5/Eb5m5yFoEX+m6wz8GkBGILD
imCiySe4VbaELkDHRgswGcMNOF9Qw7dd3pn1AQ0JKS6K2QBZHGOMGdLGuGiMVZJNGVewVb03BXc1
H9cUjdrTRjRDfS7W3xOiU/2j36pNFnTiZ/Ky2S2hwus5MnOwKt0nt8Q0/t6ge6g7oEXriE0pYxiS
XOX7wiKlNJLNSwbSFduXykUeRVX8Cptt2btyYWVr5cz5w9Jh7Rl6BN2+EbJUTzkdedLoK+1F9v3j
fP44OaPUmhYOZ+PmTnenE4p4QkhCKoJQocTizBSK0cX7biqkofW59Tv9YQRCMufI/wA4BRkkLIse
GbtLOJZ/w3JpvztfbjjBa24N2UrwaVifnGucYtjV8WWvh4LhfKz9JANraQTCyhEy+EkaPsD6ZKdG
l5pHZ+GWEZ3Gez3/UooluPF8Am7xZGjM0JmvDW0+0gkq/qp3pQ7klAlOWYg9jNAeZn655DfdVZze
Ql4AW7Psdgj/EvLJFiqwdojjsf+h1sldUlRO9V5qZiW87L6beBPDeVnAKCPUCi44J44FDZF5UH1C
pXeMImBE+8RDjbkWahFSfIiL4r5b6zOwVBj0vy24YzuL+0XY7H3U0jQCa3ZtaceA3rFbvncxk0fe
4cBF69RFoDLaerBCUIzE/FFy/weWEY1MHg4y5UdQyahlxXmJdDfc64eE8sTSr3ujmWHHI1tMPsa3
7604wSCyrNfx7r0Ux3BU/RGM0xlMBJ1bRub/XAMWtotjLFuavmu5sGvSd/YzAbTO3YcTAH/RVprZ
fkD9DAfld0AfcDQbI0gc3qQWVhGHKml8ZFTdfTH4BCPJYU6DvXDfKBY+hDwT2M4MS2K4RiISQZgz
BFB8WdM/vLeMUyUzcLq6QEqwkuzH2HsyT4/Jqu2RPmvyDN6z/PqXSdbzWoBo8Z7WVWGpx22G+K3f
9fDaW/hDbVboeC5lewTWRSPL3MPZ5c4ARpqdde5hwBtp5hb6O+cPianbFTN1QUuEOgY0nyZWDbMJ
l9rpxHKbmg+UJR1OJAw16tsS9xxMD+efWZTbRgQqsAYykBJ9CvIKhjFKzU8saAKhjKM7r+Y4tza0
pdLxg2LGpkctXe3jaVNH4wjFZ4QajiAPiT2S35fl65gSrfCK6pjWkM3K3NnRodm9jKgd22W+iXnL
hUUJNsUc/FQdMvJS6qCp+8QIUo73RbJ9qN6z9V+ZPTTIRIIxiQ53nID7orDkgcFdnpoQixfe+4sR
FJR8k4AL+/Fxnq1X1BFX1LAFRqHAvRXBJFtMfgBbaD/fzPTt/gzZGnpvnBLOt3wYu3ZFVZfEiBnQ
x8OKmHW6i1umiDKg6QNszTFwKR6iE+qEBAk/yTscJeEYrEVbTjPvVTNVsi+tBGdcS86gaTztp+Rl
8Osfmm3+Qbc30DfgZBu5nRaOP9YwduOvtnLe+OWwlCFsVCjDrK5nLN1q8o7aAVDapuOkR83ekUZp
S+ZH53C9a3f/way7xpMYljC7TW1mNDZ2KuhzA5mNVUeUmQS2Utr56RkhRFV/3UaWBNpJ/8uAeUr/
+xzRyLNz1GwuK44W25qyqRnFqkVvQONCjKenspK/6RtIaoshYybOY6lVWxru1odUfltMNNbRGLEJ
YAWaxaTJ3RiraMyZu7tpTkmo7vnpKYN5hzJFTtG4H/3rjohcwsviMXHzni/It79jleXSZMv+E80U
+XasbarxJnugYJ/ktnoPCy42rjyA+o+2gkVXIWU7SnRbmYbN223I7UIzByUjv2a1YdcVneSKyXdP
ogipBpAzLXslmCiBpHL9tM/tq7x5crxFAMCQh3J+b8IqXuaAbLQVqp1UswzLAfc01Ecc6KrYDuoY
B37eObfTgwi9zxTPgW1obge2WAHI2tyyKlq+fHIuX4RDjdxeBb7gOAZ3SRRw19PARDd13/XreOxN
bt9N79xLq7iUKM2V1TvfveHKdRRUayRLWm4DMd1eJxU6ibmyfj7sOEJfI/tJOzimdLA/SVDiwdkn
BdSvbbztFGU/zRm9lIomcmxxUrRymPJOHvYHgGlL7yzSOSc2VFkRPt0aSUjt9iAecvWnEugy2bw/
yzelFB95Up87SrSXP33BqNhZcegH50HpiMKs+5ao6QpbLzaJHqLYIBsF3AXKHD0HEOB6tDqofTTe
kaD3jL6IlgYkDGav80WMvJ9/qYrHVTdE2pVRnQRr4v0jm3JVIiw4vze3JqRAHrnTbkVGXOx9fu8c
YPhH1B8F8fh3dodqVk8VVQBleW83gEwc5ojidUfmZjreIki6N1l2lWtsEO28/D5k+ooSGTN04exU
JBostvYssZlqfF8l0/KwMJiv77c/Gqzbmlx/EJDMGt8prEViIBx31L1N0op59iLKyzI2Ol05//4s
b3h9qV0EIz73pRrlXMLkxIUFVvXemggn+A0R+rGVvenlHfSp2BDxsSBGzn/OB6+NsmhCrVejuxl+
3jPlwqAGZvHdgs8XCjsjJPXdB1/QV29vqgiBM8V7w1Qn5n+ARdOMB9LTff4+kBqUCMzsKUwHN8YO
Y9cIXde+Rl8mBuEseEVcbNJW8Sso/DmL+O31oRHeaZeXQ0TSmbHGeeo1Z9JDHtZrbYSPv4ae+yvz
03ASyIHOulyMVHL6Png4GY58oBSqH7C3NgOH1nlULGiqlUj+e2GNXsbrLuipkA7y4tHR75sIssB2
pl/dqquxYfVUewcAVSz0DuLS0QwPna1959Cq6idINiVcIC5kDgFUm60PTl0+l8TTfzRbW/AgWIgD
g4gpWx9kqtlPVw4/Iwfa+JX742h0lAy3VMzPV/fbCKYrvYJV/eEU4bqAduEGM8QT6v9aT0Zvs76N
/JwHBrR6vTPLmsaKIBDFMiDvNfOeWR/V6WAQl4pbMPQNxAYrbGLqizTKTvIlnfNXpKOckgXz0hA3
tg4vcbqsPQpMTbPjEWGH06W8hkRwU5H5qXwp9jC1iyRUSwZ2AO50C2Z0aeQgxmhd7CkYQ+uO5TBB
BvjI3FSzlbvVKBalYA0oUvqc1dLnXBHdmoPb3PEWhWpqkbTxUMOciRnlnNCAd+7fH26FmrNySzHo
Uy4j1aFRwAsiCINkXuqMea1WGCVfmxFtcQA8ifbm0KEnoACWzsWiZkjdIYaACz47cgYywVEQUyBy
ch2FdpGqIhrN+Oxc+U+9+1Pcud8dBdMy3+GC4kpZlwGqndn7rDAjg/GVt0jayj934JgnelEe+4Ya
5FOaTeE+junfGApjYr+8gUZ5Ha/rcHx5fsUglbC6EfYhhFHHSpkxB+W2z5jWuknO9CCkpOrmbct0
ljf2iXmCMQKJBDPRSO8i6Wlc2B89bIBk7/ak9Y1dc5bHx7iIWCXGHwk1r03rIU//ZLtKBM0ErIUp
lgRFpGUWREd+J9OIIvuZ2q/BRm86Hh3UkvJXWU16TDw0W4dp5naNBzg+fe7lU/OVUq2UzH6quHXJ
wuRxxiQU8VKBMVGElrOqA8ly0g9D0LHpCY3TeFbfPcqpekEN92EIxgvNYW2ByoKHcu9AlPrE0NMk
K3beiok6H3tytx+MPlVMfexAqzSl/Qrzlcy6/UbE40xUqyXXmzzsa0m6RmG9T6PGUTnu8THdaIId
7W29kDRhF0KXgdSAyMU5sK2OknNxrwXeW+3eI6+jmXFkpw0nnNJQOs2KUEPE7G+3v1kN5Nz4LAWM
6pZW2THh642syfx2nTB8zhQ2GAHWc+5Iv3mNVrlfj1eNO2aBoC1zOO8dVl8LsQ+KxaQgdixqCxAg
KpCnU+A0kokMvvlIe+JrreEv9Ax0L7CfVgXlR/7DfZ/mPk/7hfR5HTP5jE0GLoN1gOFO9yBrN1jq
HyMG6liMySASlT9qZKAvPq4HqcOmUlt8A9ysE+Ysujrn+1X7+3yN+63+RsLUkfjLKySqge7VyxBF
TUnt/vqICpSnjQcV8BvJvOK/6QwNRCjSksTURnXUxAVgNca7BMMubQXN0iekiSA2BpWWpy8VLOf2
6NI6U7eRLOmsuGPYd5D1VXdhPauajWigQ8CDNrxc5LubupB6F7n/SLIVGiya6e/xDMNYtUIyRGzz
kVKmxqOM2B4H7R4OvR0AozFgJ9UvVSF1/8B4onOVWI8qZNDVZrpEi9PRiKe2EZup269xu2OAjJ6n
kdCOKUuuSkaD5F8FKdI5Y4UYo54Z4EtKMOUCuaHi/JkuR8umZ0NSr1DbaSBOIT3F5Eei3UHKPFdO
pMqX9uRPrK5CXAnDrlxmb+8+CSeMOFp+blwH6ZWy5YUQ4Y++RfgZxR7NM+6ILijCbD9t/oCxabtR
I+Xnis95o4z2zEp+hnK8GfADAf38TfrtA5KIDGobM59sZtlMz+dqrZlNbY1HgSoFjEQj3dodmGcM
XTXVgu74GELixia3mcFufU/2BSzJ08L2NaK+LX44nOM7lbOT7KXH6mYsbrGVDF6RemX/qypHLsnn
T92GLyWzssuIuOTKi49JgAdtvDIkUwYZfy2fkwuUcSkzfg2eHPZ08UTSobNS2bIfhIeg2tgRuWsV
BzBC6n9TFqs8ckqAl9btkzDm8TZnAt/u+qk736jHToh1pvvs1GzTDZXphyb7wnAYFBlNNFJseY6P
vDqCooOS3l0J7wDzNrURbfJSBp3jpj7h2OuxhGiLdI0PHKkqughmiMWMUbSnpdeKsLgS40+mIRV0
M3bQNEi/h6nzbpxEs6ZyoCSuKGdIx4GblpwE/JVIiu6sMD7opxVAiTJ/ysHE8GAuGIO1HYO9gD+5
Y1ZLUBY8kGJN1CGBOzKJR7T3xk9a28NfV6yq2NFzR2GQ6bniFKcVLKJ7M+vqLbYMabiktxCDAO/o
8dyosX87F9EY904KWWoAm28SOv/huLlSPHlysNKQ/7SaM4Roxy6ARWQDX43VhicOcN335hX1gqcp
5kptrONkGUG3ICkyGfVAvWJOth6C4IEAxIfkdhY+bjB2MS1k6c4pW0TuCvAXOE9ugyKjUiKlj/MZ
p1Ux59Xz6LziaUXOx0kImWlXP6MQ1TY2rTR6Vw4AkmaXpQe2hdJjOQA7cC4MYKaUHKwHsPI4+hX5
i43TPOz8wPuTVlHjXDdusCvCCu+7eZqnm+bmMDYkBZLlXrHQpKC+yJGtobyzp6qN+UjCpwNUoPuo
wyiACCSYeFVpg/AJA//1vVwdn3+rle6ssDpuKNQA/5N1ltl8i4HUAJ9xTUJWOJ8/fr705fBrz09z
dqQPWb2BcLoOZvVhmkSFskAKhuwLvwkwjACHd9MjfkvIFa40yC9nw/4jXH//y1CNb6HFSjiBuQ1W
5A3ks1fm/m4oga6pd4UMcLDBWyF+giswihk+YtPp/o7J260443bHhVdymWBaYE4UiFL21WUgFPYi
zFZkJD/BJ2zxyXe5vToarblihWA9jzAJiy9qrdfpGaPASwy95b7HmWIafij9LbSbPbJ+qMhD1HPT
fg9k8MBDwKAUZoOzIozcwqjGEOBrAPoJFw+id3NOGOCCl7XzgrGDARD0mUh85ARfGPzHf6yAe23i
TCMNmH51NwkzAGiDGTIi2EzIouNyVcC2crdR7E4mwg/OrvygAmQv22MZO9WHEvVm7j6z7tz2CAIA
fD0Oq051MgfN0I0BEn1inTkVAGohY/+Xvz4FpS/NLthGZm+P8aFYn+BjGxQNFZHprsaUVS/m4ZLl
Hw22PvWy3M/wJvORb1jgT7G6YWUiL8PO/TWdr3TrVyOmmeJZJBhNAPsNpEQslj6MXY9RVJ6Xzzzy
1wZBXvJTNs8stiS1hV6bJMsjT745nvO72gS5i45He6F1kQx+QtMGdpviwapZXxXMvROYmTde/E4b
d9I6owWkpXlNraMXMTGAuIA7l7Ulg3I61U/2BY//9ibjgM/L2cusjQyVWFvZmobphTeKFaRZTmck
9ptvztwZBYT0i77Vnboo6cYigr/eI2LCQ2FynQKSnRoJy5qk+wILdJc0BHjRMVGfhH7i+fWFkY34
zZElXKQAcFDfn/eidvTBlb0xmE/Otf/4Q9+FdwqzXw52PCBfJ0KoE2pTy7DG+lIiF0h3oVW2ApE8
lYGQyLwcfbdO2sVtzz08G+8aiErzAtSYtGYoy3YyIrccZ7SNPBPTj9VOuN+i6kWrRjRR0YOv3IJ6
TGLcknZctuzKpUhDM5yuLmvcW3aPdJJVn4qLF28J7pOcC5zBB5Qb1y4JKgbMm7fM/Hu4DGUzi8sP
G4TzaC5/0L5Mv/GtYLZ+C8u2r8UW0MAtc3Sy2QYEFk+U0PyfXPgSamG7N7cFaG8/mYfjsR03fGWw
CkLHmHwxu1xefjF71YvZuj5iknEIYUMSv8g3zuKGcaib86r+XijGOhESplPOeBJKXBqTr5H2z9No
IFfmjwgPFY+UrDcivGaHf1lJhOfR0KCBRn92GDUQaqDesgVfgnjR5X9EEKoRgyLJ3G/m5H1bEulT
uwRFQWtRDsZ7ZgFogXp+byGQ0IXkpOnQ3PL2EJ19Aoo4DdaHKva+1BjKjXARIyTnXYGh3iQXv/eE
l3iYnZkZi3ycCptA2878re3fK/kE6AGfCOfiYBDZA5ySJwVmze9E2gqyChOZ5P1X2zMxbz81zGzW
bTXnFQ58idV73qyaFZ3Ad4GYH/blEw1BwkoNqEGnKgphfmOXJMRMil+lRPAkMzpm82afTtLW8Ihg
ctBg7O6po7uxV0Pr4fIXDcIGVw+WzvmARTSYbm4Try0jbOmXlqsNf0tmlft6u65nxobrmOFl5LHh
wnIkt+RBCj39AOdB+hofD5oNN/kj1ABT/hhzOhhBAyjNvxN9aM+fUxabFNEcpeMvsngZqiHmdI1E
1h8onfT13BlevJaZFFAGDHItFjRNDE4F9taoeavdh4ghfkTAy/dVoxKNmG4SP9+lKGZ2eaC4XQoU
kWxSwvr+bqu38GahlCMXpP/Lgxc0WYuyDgY88ZlJaH9+8+Dj5jvRN5jaAclqE7ROsihRsiAqHzj0
0QSARZOB+fknEs9RPDAdfrnTyVJZng6HHscXoBaHxOAimQEoH/1qazGvaYCVcgxYA2A/q5h1d2RZ
U1uo12CS+e2WZxKTdstuDkBZ0FeRyAUS891CG+vLPpTJ1sQlT8m6m/ry5uXrBMACpBIdkZ71SJsr
GBtpSRkC7JVfY6Q07zVQ2JjgMumiLbDjU/znDAzg+zikihHw931bMPFR6KjevuzT8ZrvSGaP3rFB
2VvL/8stpgYkttivOC/ZaYceAOTjtniKgfhh/Zy/8iqsktNAsps5MDsuRJmFwtmEHoylYbWzA7Ia
/gEcjOLyAcN6tXP9zC7BGz6bXMWQFPgrkD0EnK7IvIB13wlW8R+jKC62JmCKrs3ANS/jogRkJlDA
3NHJ+Le1FHAcSfbbr+alhySId/HzClCfb5IVc6d+tkQZIkir3K/bakAzgCKfq89YAyhli2RBBU2k
PB+usHOMt5qHfG1A4qh5ZVT/ZT/Y3ZfYRWLQTcz+aDfforFnHQEE4a6SQzlE4fRFI9WPTQ4ogonV
BVPRNLY0yeeY+2GMFLicEeTRd3GscTtKzGhn9hU17ExYf7K/J9p4bC3z+g9XwrwnNoIsBw8y1aBZ
A/brfscUYLTAbeUOEjnibdjxuucdRJhYOIRT+r31ITalc4eJb5wkTPGEAXKs8WVP6UHziNu4MYpg
/pn4KP7uUYsmz+KvpdiAEFC/AHXwostymH/BiBRTm3y4QsxCEd3hbopnk8+y4H7y75xziCAYO3ck
x2Vf7rMleM9MXwlU/ME7ArvDY8VQlpkYyWKMkCrqyH8x7+kso3+f1h91vr1N3brhthAMitf7tf+a
GeRNJb5MjEgRGdSwBMQkIbiVChxdIkgC3bJe0zWM5nifH+g8qGzHISQv3YAeviaO+nJu185gk9px
tn7ruxuiBMZ9ELZOKXJtrPTy2efZSivs5BUmz3nqjhGrBqjeDLAc5RxTabCAEyJZpFCDSbjmTDxC
FhJbTXaQz/xDrYXR7qiV9DU3VEmWmTf91mYgDrydJnN4vX2zV4HkZQuBKTY2TgnOqnu1S3yVZY8M
D5CIk4zqnwQnazoTpy3e5Hm+Iuku9shOZm7yT30YIdWiN60JbLNGZC6Uh6xYcH49Znyre0Rio5J4
8ccCrHl+1+hOuAdDMJPE1xfKZCeDqdTLG85NCBsjJJhsokeicuO4n8Go9NeUDtbHnfSxen4sarLe
bE2dccbx+sQYdsY5fryPrw+RQiWH+fJtM+2c+kazispKJi5Gtcdo3dTrz9RDCGjUbsVVXrvlMFPU
Q1kgREqPCdl69vD7IpqGC1snUMKSmBb3BanB7TalH4A+OtQAQ4eRdlAHu/pGFxBnnCVieA0y6zFy
g6eI8QG+vVnVw5p+gEpmAkf4rTcqbtDST0/kAs25BJ83LyMxFEa0YBkQWYEVCv4dt8OF9CLC1sgV
UDx9FpOGDhjI3UaxV81z2NEQiI533wMNPp1+MiMaOe887tH4gD3n9vu88DLAVD9cjX9UWJ8ArYuG
WFXzawxWYrQr2Qs0ydj2O7wPHiWGChBGyOWG8rbqXLgRkCreUoLR5rOipVcU3M0q7aUrt/v6uRhV
zlhBFimtU2zEbyqtKt8YKlyE9Zjx9VqGwbZM3zKTcQDux80IngMSwAeKgL5Gf3b5XIDIyIS71htM
IvjDQKKkm33bQSiUnMa9k/kwRqRUYSxCs6iZrTqTRsFw1KkNucDYDABnZ2NF2p4+DnoGboQVbyUE
T2pDA7zEhJrtMU78vORgYOD3y5e2zwuphsdx7WQzNHnd2YiqtwW8QFOT9eaAkDIAJEcNlJJ3Ofaq
eMcCo80ZAY0HsL90N3d135KjRHXQE1pn1V3wLPwxM9NK17jQYY1zr/4qofIRlt8s5EBGtaxbPlwy
SIgUwr1ACYCpmgBDBVgCac1tQQYEXBlZHZyga/7k9rL7H0rz2lPT3wSe6+knjXcjdpnWbGw1Mzoq
JrVvRhSMstVRcLcBPIJ8wQoCJIMACZki40CuhiaaNJo1MCel9HixRefrfTQp9sjupj8D0ZET+zvb
J5wggH2IDDMIAbd/7aEunkxfRFKXx5Y0Dp+K1bb2vQiaxxwW/PG028WQ7O9unG+yIYTeUBSsLIiL
lNNkNT5Ofl5rOB4dQyGAzvwpzUBZ+BUnRzY45EiUmn8ndaW0JYWHj3e4/SDasUDWIHPM++/Yx2Y7
Z1lY8UUNaMAIb7HRmKD/wz5ArNczGAl5oGRW25xGSaVqhFxyzm/K6tWboM9koWFPrb44mP4ef8MX
XFOyeSzmxEeiCnPR/0vLkwveECPVqnXnzSfK02v9eNfMjG8jgN53mGc/gymg6xOTnvCVHwfLW10z
Bt0nDgOBEOtBMW2ZggxCAayGjBHXYzhsh50q7EXgXSBuMbWF4em/eDijl4Muf4k4HBldL8IKeroC
eTGb2/MAs07gMjjhHSIEBNURbiBoaRAJftF69Xqgo0vtepH6ZwXZG7pHxNNIRJBDOBhBNzGJPDue
pOy8D8zT4gADvb+0m2XQXoVDGmniTkRV94tu+XRfwtizONdexrGP8MAhvH9232b8x5XlaIJeTla4
e6YIkrx0naNoQhIbPPntbwGalMc7vB+xl4G3Mq3SjCLwNMU7chGG+Y/6K/RQ6Nys+/K+lMow2KVX
AyvBonYfmJGD97L+1naon+TLBC38zSp95se84TgvOj4E3rlEJ7BoQnR2Xais+19tO9BUo/C2UXeg
jL0dpFMR4cmbmCPchU14vZJRtNl49PwB38qIMPfNy6OOspdtUFw//tMlXJSjGpejNx3R0bB0nwCz
SLoezBO2UW9NfxhTISx4KOuAX3nNNI/3pWK4myszOO7E3hCiBFLpXTPNTuZodjeIu+wEMjTa8fQG
8zoSGq7fksRu61oeVZgNHrEHDGcVe9B00nBjVtNLErkFb280ZqVn3obIQm1l2JvHnqG9Lyy16MWC
jXc/l+jNyvNmpe284xACJBGAMDG/ndqWJVfgcMQerhYqUemkIf5GEQGCWdTW4cvwHmQH4KplllLA
nj5wFh+o6ccU4q4YHDvZkl8kshM5vI7H2FfwjwlJ/T1gsQrzic7FNHfb9RlpXy7mn4D0mv11p8/A
YNBz37CO+mzo3nCE/nViqRBINucArdaIqhqmTWhcheZUEzlrj41ISid8TLCPbOm5XLjX5pzBTtrx
EG4KEetZEkdqN+duJmmsn9RwUMONbS257kZYSlnuSIA6ZjpyGUDYZTdfcL50uaBdTGahENiJfjLA
7BYp4Xi9etk5pKf4yrrms0eCawbKiYjW0rYEUbjXmwBHUe2hDiB8VbZrkmSxkM2vCDn5PvNNEIxA
5Uj5EzQVO/MMGQpR6aPi7mYomVmsKLVEaKXGzrmTTpvtN0QSvawxxANpYtZZnGE6KPB1tOH8ow4A
iluucO4hhcF9yPt5reGCDsuTSmyLMJK/ngzWO8Uhdya6YFi9jwlJ+EL3ysFMa+4L4XUgMud3rSxS
xJB3Eimx/RJjmXYbafPAUiqgadTZV6MPJUsAm2NrM170T+u60Vnd2Kx7C/9psjee0RXxObfTmZQk
DxDsjkbIfY089TV7OERG43ER+vXB4KcgmKww+11Lv3RWXudfPd2KJsRRhCH1NVNdFo6x1L4Gh+nK
BxFlH7X4TG92BFbp1TaL81fdDRvd0VJP/SY5C5wHhoAR1+IkU+wzydXw5SIaLLhySBAIlfxH0nl1
KY4sQfgXcY4A2VepZBEC4eGFgxmQhBHe/fr9svfunZnd6W5AUlVWZmREpC/gbHO6d124r31YsBsN
3SMJ4I/hNHb/38DcgulRoRGgPgyj8nmKg8MCtx/uP7xrwfHc3qW/Ho1G7sC9KnHwSmlYkilplMmW
/9i7G+5LxcPnMfHjdUhEiWHOLr3S6xt5Or/yKnYfUF5Z/sY/pW7fAACvQ5jGBzyLYUc21iWgBYlN
yEY+rx90WjyimNXbhNcX0WE5l0iag9Ovmebw9nliwD8YSS0Wz8FZGbRlce29F+wRGvPHoEIA75MN
I2724rgch6Ec7Anov6lQV/JbN5xaFlNmAbmXQb8Maz55E6ybghQ3pW/WQ/mOUa8TlgQzvOD/vDy6
eExzcGB77HWxrbt6cTEc3NYN0hYexQt0mOXcagb7/PkGKf9EIOUE6BeNGbC0e8aWOsHX+UZ7SPgd
cgyeJGyijrO6KsJOa4Y+AVKmt8JoJ89Qfv+53UzRj9FxsDMMxZ+0OMCwy2MAkbbImmTYOP1M0ilI
O4RpRvD89R7ISkZk4a2GG4c8hHZIUh9fBY1bym9Iohs0seL5PDNWq7bHMESta/N07y4lCAmondiI
gU409BoOWdwerrBnbd64CXP1COIdVCYwgqC2E7OcWZ11L/P1fbGmmuARNW2OXnvVTqEre/CFoOm7
PSymYYhxj+Cu2+piR3DkaCJfvBtU6JD0pGR25CXmrWAxlsyBeN8BD2CKodo0wBkIhfphCpHljhGm
Ru7CVCn455CgXFpwdJnOOthbXad0pepxA6IXRlzfJv7jKVIEGNFkxVByc1MtU21OhBKtQPGXgfzj
PKJMPHSfNLM5V4rDyECtVKhXSbIzcPxB+GTI6Sk0OeO9o6Xu6rh76gABl5xFBImSKO7+qniKjOau
jJAxPVOtqSwbxjKG6fdgDlVPTalrcdJ2GSnIkZSmSJPnbe83wbavjTNQ8kvK1BrjzTp5zhEJl91T
V2jEMIBpvEwpOGiHY/clV1z1yHForTLdsu1qS+I3IjoKzorzmNSiSbPm3HlS8ypt3vCOsizpZzqj
2iuRt4t4x6sXzAHYuwa0R/nz2h1hB6No0oa9AqhYzL5hlhx4TIAj3VdLGWit1eK8baEOtv/xlmPS
wjig1CDb/zegV0tVStL1d1+HTEITiyGi1NOSDUzhSyDqtDtQncWws+k6HVTFF8JlPHpywkOPRhLp
3/cBDUob6e8740iSvtJnSuvg5qgBoYyQBkGHDg3xH7uzLSQhRXoGi4ZJOvQd8PmEkOkecg5Lv5gZ
EbHxQOxz5gfb/zt9R4gEc6wlyZw5eMXq+Eivlkbd4Awg7lmDsisdvH0uQqRG9hD89BP++7dPCnVF
X8RBLZuA2vauBy0tZz+IKFYadLDD7wNaLd8xuorOfUxuG+KgB7Q1+o1+KXp6JJgiyj7pQDz3U+dH
3YJYtgZV86l8qSEXhB2W/jLTExrDT98CFgopPLvmSa0PEccjZrL8uno0rYAsCEz0f9gxtvrLNp6o
EZXO7KbBI73hAY8jutp3WmDKHEOIh10jQjJA85Af1gn7CDrdWFjqqhnha9I7oOv3QGZwj+VuBziH
LHdrVM5X7ntFU5MhbY8OXWZ5DghcyQEOLCcbz8EnN69lsNGqqQmjmhtqi7v4aLTGgfdGj6xgXmsd
YJyNsdsRGUXW//forS3UDBnL7dYSs2IO5LbuPXcYtUOU8yv8W6SXAlT35xxCmwBBr0C3vSM2UhMG
/ex+2CWLo+/dR14zq1d0XpjF7L4H5B0eOrHRHokopwEPIykjybIwagHNrpj+LCsb3fcC09+VZF+f
QP5uDLbN8Jv0OmkQ8hYar0Z5C6OMLIxsjqGW2S1FoE2MglpF0y80QOqgh0BiySiniU/kI4wzwhRE
gOUYl3PyrLASh/6oCEqkDSdJprCIo5O/Tzhz+ITjIuAYoVCWimGpiuDH5y6CZQxjjUYCP1j0Xpwq
PbYwR9xhwdewh5CsC+GCSx5QDa/Ul59pEdTj5ZyoCK46/EXNiKKDbLxzHFa9UyhmX+RePr14NFjX
7otTr4kfjlsO5OKYTjngWxgjwPLJzLl8jqaceA6t0XhAifIOQod9siTdhNlwJana9DmV7mw/9Q6W
wVX9wwxmsP/XZhTu/BFdOvtQzrnjWpu/qItYJ33U0f9MLDL0WCcx+WXMPQvQt5Fk9rUhySEp7NgZ
cCcUmJfl1TRwSMH9kk0L78Z/CfvnhEsKt+uAS+uJGl/CzYmxUftEuh3Y3Aeio5MSVJ8zomN9m0pt
QNR+WhwjvaP6KwEjnKxM7+S/2bMnPPhpJdndVigq9l/QngnpB1qj4lji5vB1/iSnFLNqeUjuutsG
HFmxBgHQ36Sg5GELFY2T5MI0rLFJJ2oLUCoNr7+FHHIhkBLvVJ8SoSBLU+BIYfOPRpKuzhf/ON2H
t+g8pUoafLf7eLMM+NJdkXgri9PlHiCwU5sXFvOntBnaQ0zeph+67Df/HWgbu3cCc1lxBgUv/zu7
kRZgMWxuClRNGKnCrXexeJuL2S9aRqs7Jb3yTJztsVlM5d+bCUkzAsaHD2nil+AJd5w8/CIr8axD
t8NUYmpVNnG4ytB4oaRUXwd2A0cer4N7iLt8wlzxZUHckC15T1UvsdxjdWibH6/45VvmS/p4GtWO
DR7EgMyMyVTtrAmv79GzCDqwbtEdgc5r0Hknb2Km5pkJG9/pHWgavdJywJ95o9fa3dL7RDafM6Q/
c4zha48uKWxvawY91buNREFIJQViDtusK5q9t4ejNw+1YLYd7FEkhzaTerIjrCqORmZNNYb0doNl
fkvLVXtDq4EUp/f0pb57Mc1qn2Ht0GOcCIg+tgn3STmgR7/6sEpe6Y8jjFyWcOkv5xxfnun1AFlo
V74C3EFSylg1eScg/nTZDNpn1pCGs7ulAXwZ7/IOSA0+pBREGO+iDowwaXljmCnz5vSQrzXcLhOK
uoN/3Iuus9hLVs82YcYkMy9lcMgDeq14NNOPg2DOwgMi86DvSbbWI0IiOqF/1Yy1wUXw7E4jkB7V
BP57NukwR5p27mEofpkjNBQ4mI4bfbyBwPj+VbDnxs/psWug3Zs2X/7Sr0L8SkJzUIXWlr6CaL7r
iGlVdMv13BmK/4cJnsdNhmE7ucQLcZ+uRg57qffGFIkT03IneOlVfOIOCjXCq3QvaXHmV7gwtEj/
tg22ZD263pAdPiog7cdY/YlXQXNehHqGSznPtU2PzoFqS3u4HesZpXWnHZt+ObWZx+BtocIPZGDO
QeG/yeQZxaQpSFQurzTBW6KPvRO1ZVil9vietOmK8Hac0RXfW09tH2t+BfDWeUAPnrWIl9tW9kWW
5N9p09IT6heQHOkMgfzRX9sVDJGj8RZDAR8PRVh0DPnlVV0jvketwbniAzRjQ9WdbdGld2RsG6k+
aPfvtFbowU7yk6rViZ9zFG+ByVK/ArygS8En3m4/fcgIpByMKjogHKL7SvCkmn1L0/vMzBKviVvH
y2cs0HCL5xhbXpgFZlavi9AatWMAm8geH2fPRF9c/XtiUtdAJ+kxBAJfTwIHinZjcyAHWbJrJM0H
+aMvaydk8cxcOAevbZMI1saJ7NyzOlak+2LH/uCIhHAdIOlfv7GlfQwfZOrUSSRB/WYKzTwTr6Iz
Dkry7SWQ620oENs1s3fwMDmCqBOW8zLB5V9snnBIEj/+X1oPGrNlWPX1BHk/BC5+NMO3iB4vx6sR
GAGlGgkQdBOOMt5NAXAq/KP9OqGhziYkNuCf1IQhD6kUi5sfW5RwDw2PdDRZxiOuJzc6JMDyCu0O
4EiZk7lwI0fsZ0bX4uIvckaYziGCJpxzgBTWVLBhMZSvwfTjMCYP9eXw8xjD4WSiqb5Frf4/wbo4
mMSE+EO6Ra515TPxvhhyx3+ZcEfpiQ4cC2DUFYXmWggGC+IRNs4gG8idUW0mx7iVfKFNmAs5TC6p
zo7gH86sIz3ttw86KXW07q3XFIiM2SI5SWRLjSgayMJt8jYZqFMMbYZPNzujIyAJXaqg5IsSrUgG
addSRnWvY/nAZJUkAoO6OwAO2fTxZMJdXjHvgCPo5fVvEaNjqKD/2aAqOm5XnLaY7l8xXyYp4WQG
/Rlz4kpdQIpZcjIDg8Daj6Doyt2ASjg9Tw/hKbTVbe34y/QS7bvcQVuZ6v4iBcEp6RWVpCoQCF0z
1ufUanZ8nt7WIBvkMIX6rUmRSJN+f+y0OqTI4QL4de+ecowxk2PwDDHAw/nHhF5xCaQRfSEIYX/O
vaYF6q5/wSvAbWCGdx8bq8ESAP4ofUp4nhyYmr+nDoEIt+4J0PQhlbcTRh/9VDvAciLCKCYGfQKD
PmSPFLX9BIIER8UxBqggpQRZf/oMwXwE262jdjvaVcgOy96RLuwb1gWnJI19xJxOrIrwHt0AdYnP
TWgCsL6ii4NZTXt45/X+SBezIq7aHkhEEde4wODsxOxLLUc28gicaNvsY+SybQNrUcGRkUj1TMIr
yGQPAgMN5lgLmdpLzaHk78/Ie7Hd8N581yfQwwdrCuJ80CYjxiNmRen/FwBuI2D0DkC5DxexTzo0
WYaYwGcmY63M5DiShbZuuOeRMCvUafDCqFpCvbgfad126gS0oFkiL9I1JiBgUxpyVwGGOuV4ILrs
mqeJMBucXMqLK07OW8JzF/tUS9z3SL48vAw4Qb9e95HC8sCeB+AV7dIWVgLjBZgY6YKxNnyWC9kg
y45CaU1jBP4Rl7QMOYudAA6kXKzRu/s2kY8Wi2sm8h5EP9ghKdPFDE4TIVox5BLaViQOtsZQnNfr
6MFCWTL8IQXrfQV4rxCHtS/8GJkT8gmg5Xq3DRS97Lc1ffHvoQnXF+IEc9HGVkwD8I96QShGj+B/
Bw5Q9N8q+QRwl3nQ2Hh4e05lOVzJj7icyFywPHevmYgX4O8wU1jcpGjgrIhNLP6GPwKDJai2sfRp
BnpCRkYQkWsT7gPx/Y+8wQHBY/7NmoxrS3DnOsbMPLnD/mBsFg5mHwI/tymYSDiRz8LFe0DtrBeL
lEgGKJJLMRzvk2KOSXmTIM2GvihNPjDlI30CqkeObEho1OOITWJ0AQzEqNhkcBn5RITrrZFCw4tw
WfTXJw4O5LCJMQUdsMnqpeARGTgKJmomI6B0pfdNUPz/k8HoQPdLAtelVw4NRXyhqJ2kQxBJiSTt
JNLqjrzqt3sF6qBqBTBnMLt6RRJDMLKBmc/6krVGnGKV1Qyakt4U/yVI+ROsuCKMVcFpIdxWFq28
DB4HDCkvWT4ArXLtcsFrcXYkJFA1MU/kNSVr41/oWRB0FwAob8hQJrms5IbimMvPV0KVbINvi8Re
TkG8Jt01RCmscD481DbwR9lpEvbxm/sxaYZd/Md1kzglXQIBH+TBvmAskRWH1QiSmMuYN2IV8T2M
g8UEh2K+Aj3OZOapxTfzdOXn/+q7T3zPiF1y7zhgjgyX5D4ekXXM4ONDNvrbR7L/n6t2sNY9hl3B
RibFRVoTN9z1qHfvjtaOjCZ7o4Nn7g2pD0A1lmZOr4pn67ZaTp4Zaj8+K/GGiQUo2DybnftgS9le
jjS8Y0HsYxtCFQPcoskhK6SIy8knOMYfnLckCstZdqSAXfapben24GDCHUREr/kUUZ6RynHHX7Sp
uIWKhHKaAPYKvsmSkQGz5tCkb2gwAzLmmhjQIGOZcUqBRIUMrhxIp4UiQEuw29e+tF72gHggEWk1
qvo0H/92s0Vf50td53DzmQLbq6k2JhPxHeWfDWEI97NHWhlCPAPHxq2kmTbVHqjJewzf47MqZo6N
pz/AC8cx87fmZaeEoUG6lrFb6NN3a05+dgGn09oipnvngP+taczKUaX5wqhr7eRC21GPkUQfHrvU
BGRkPEk4VahcaF5hPGVKC+k5+F76BzjxXOt7cnt5i4/6FepxoWJcdrVW0gzIskvMZddv/2z4Cyzv
TRjn8QKd0vyXIkvz7clxfpnf8x5TrVWH9xTvN7pRVCCEO8I+s2qcGefAptjqrHXoKXwLa3xy7vNu
6sKLcBy3SMmcGdwYeITkgaiRXimt2h3lWcuzd+2AM4YKarYVU0HBlcWZr7G5vDh2hPAHSkbu+eZX
Mfp6JOnZLb7Fl7hJeZHYCM544Gi0/pavnZi7ZnCmfTOweJkJL1KLzIXt9GP3ocIKgNF0qCoD1uwE
vv0jfaSNjTEzk3IgjXENuSB/DQUCD0FZUG2yykOGmwaMNQc2ppAICVtIgT6KfGzSpIBM1pRp5Ew+
/SAayYBq2DqUHEzN4OuTnqFJJjpwa6+ZbKdlSJHIOpL3a8iBRmTZ58GBIRPNFAyYgNdUCOz7oFLF
/JWeZFEtc/mo95UFrXzV6JnhA5IkqQa2eBcGNgrPmLvMgUxfFgTB5Zk3OGVh2ZGXjOhoo9zcOcgn
8SThcgpOCqlPASqRoWNa5R63ZcfqrOnecewGXcktgTIX8EGOfZPp4v8Pp12QRMbdLtOxtx0PvGGe
YYJduCrvtmeY5a7xaCN+HNwONTEG5TMIweKA7M5U1EkShrsBMezjdK4Htrv3fMAIL1KKtn4Urb5M
GVz5MDU8OmMDEi1CDG0qJA00XBPGE2TXOBlHFGNMNs1pfScyGlmj9oPdKxyWa/1v2RVkgPFmt0Pa
3jO6NENgSpT4TSGAX09Jm+Qb+MTu1IxHneurouicyXtPwX4f0JQ4PiJNi5qGDwugQCNbh2zGpyl0
UEoerFR5JJ9Gl7X7npwyRLdZjxydVPWB/KIVbwYB53eHtAswl9r+otr4ElKvX2XIpBJaKiLm2XNi
7MML9tBsEiD1ZW8ZNnqHwaHonh8+lbI1O7CLC8UqhKkkHU3yfBY9bwsEXzOnoJ0g9Cuo63m4c0g/
4ZqDcmrS1UXHOr0M392CHiQ+iEAZdPxhqlEiycynxSvlPCKh1EJhwV/YKgJ6fD0yiqHkgpaMuW4S
0I0NmHO85K05ZPgGiYnQUjwpNIT0KR8KENXMn7bHCq/xsYXRy3Tv4wg2KfW5gIUkEXXPzPm+klwG
Tf+wJRlqK3zBLXq6PyuWl+5i/L1ckH/sJ5xRDqzWN36Gdt5Eso+lHcw4SIs5O5eIl6AwxT65GR6P
C2SDp0NcbG0q83ZabGGA8SNsFjpItCxeCsASDHaxYONyllioQWaX0ZIZnFp0OCUt1Diexsqft2E2
XuLDJ/pmPGw6H7DhBuyUxenMLqX/JU72+/tfPCpGnw0qt+sO0qiZ/xBUAuAYLqaXP579acINwMEZ
ifhwD97Etcf2AsGlEIaZeYHxjR2St7dCCKbWEAH4Hrv0x8YaHtP95KYo55rJ65v9j2Ytu+gN7jCG
Pxu8K8XO9BKfcDCFRP5PWkFC7RFoV/xaa+9nkDyXCfjxoXsaw0wq//FbC5wB1nZEFUbE/0fe80I3
Tt/TXW5R2Zro8qjP8ISe3qY2BWpb+itStj2meJG1yFDmH/rd/37Et1fnNqVBchgbZBNjnR6zva27
j2j/b9nHVpkmED46pHElDV1m3fzlhMy1E8V3mQ9sRSe8CC6IXMbMLIX3UI8f06tI1lBNv0jbPmtY
Asx99RFdkagx2POvhBScnGqhCJryNYFeg0B1Ox0GLgDpkAn1AdDVhCJB2D/sGHD6irHAMGg+U6py
0hbMSTqg4u7G+euCkWD2Xpp7BXaN8UcCLoZ/cBOuPhrMCDLych8tz/SCD1S1RmtMlgsxhtRQ73+m
vPB9LPMwH51G9mFeagJa0W1kkgxS0L5Ih6Wm3+evNSq+JZ3nT4STBk8L10axKTLqCD7Gdbzst2qq
7jrHUH7cFlYQJDqoij9Gz8JLRKD9D4LkwVvS4aGhNXoPIJoica7zD3IaAJJrAsnqjs3AJaAFI/V6
8xbSzKuxMiDNawXM8UMNRWygZKFuWaCp1osIFk+LGszwDnRUedSD5c9/D+i5PDAsO/cNtgqezBQZ
Zt7eFHBRc0S0JyapsrA5OeBpRfa8TS4J4jZoL07PfG/FezrI9Eejao2MsmctigY+WGjpoTI54N4z
ra2sa/BEMHj0sd1rf/z3NYZK52CW5ZYxxAaMtm5EOLRv4JFaiHHjo5lgqvdgiDeF34yhv78uFJ2P
WPMZZXxv4q4hE0zv4KwPr33xrrNHGV8AS0BvML6kORZc/Gpa3dzLzf1oiTWuL4y3hAgaNRBO37Fs
ugWnFvD1+ZDwZje8Lngol7wd0lTHoIVWbuuIlNNrUWccA/zW94V/Zb5IC3u81bL35AQuombTo/ez
zxq3GHj6pWYT/gdURbSnrqonaMjLk7oVEC0PmZTbgj/r3VYuaONEMp6KVOH3l7wSAE3+HrdfaSY8
KCVhNPrO8NBESAXHXYLyS5kkcMiwqYTuvp4/Zu0ec+96GpowKwVwh1vnuJDBGQ2wV4fdbQZM8Nl8
HM6u4DbDi/cNPtQOqWjR/sGLLbzZpPImJmQrylewynpyRjRcj9BrV7cIm36qR0L38ZvxSs9fbD0B
Yr/JHQ5s8j75Onojvu3S5Z1vWAycIbT6jxmTlRwaEn+x7zKDlH7lcTtJAz4mdwQZUpXwAVoYXp46
jDvff2GxiaKckWvo6OG8692HGElAkP3mTwT3PQrhQzXUNK8Jdi5QSpEikVVQ843tH/L67DjxXmmM
AmHC6ewdf0J8F0IHrwX6Fli6seXd80kZYOBpHaMtZKhcXHQaIYNFXpPj2V9ufhAcQjPgoFXP3rJT
z/Gt09xPt8njCC2M47xbfszPyS1kok+/EYulQ5HUtquvDz0k12FjVNk+dEMZAvQFaUZKgdUbXRfN
HX/CpHBv4Tls9POlV/usr9AxI6vXwv3Bo/gSuLkCEaq6+RNqPeAQEqohqwfmPUiyB4d1tffodQbM
0GKWX9BQAr3/gL5Rn/wVWhWH6luLDUxewYhXe1t9J4+0xI6a9+JIFlFEEbdypo/Anf05lDCHlbFM
+I+unOTQf9UlbN9knu70PHF+8QNeNaxit82YLB7Izgjfqh7p3+CYfZUeyAAAfQM/ld3YTt/0/uD3
hfro4u/DcwRBVHCdU7dReUaTQt9CG2JR1TxDTNhgztKKBGD0DB/dgFvTjGd2lQ/73DddIdt9UHnW
WDgUDCGdH1CkLG7/agw0MMcK6newZ76FhSDRO72DcyuoDHVsiQThcmUWBMYf/jKz3u6RcLhU5jU0
SDjWy8EV2q1qxKbeM7CmqNWuhKXLTT92z3i39K0Pg8ui4z/NDsqhFiHvkYYHX2wFZ3Qze6yo8qp7
Di1obg83L+2gFbE+v+H96r872DdeEeQtHFTIOBujqHAAcr6oUoEt9ziBAVf8q/7hjWIuvTMzVSrA
v/oV4EMm/75X9ykOvjENlf4dYJBS+Ri2YZ9y/xRDOH+G136oC0Oa66Sxva4/dWBYfqXjcIN9zbNz
XTc45FHayV+jKLxP9XvnjOcJ5KCwDs653nl0ORC7zyGeO1paREhGNWBmz0ga+RGSPAqJwtvflLY5
4pLQOzD2NMDBgKYg0bbRbYcfOnoylOK3Q6hBbLHUTet+GVsd490B+YWoSmMPohTEyQZaIGCtB5g8
abPOVKr7jCIk1nvnCVrsEOJE7PHEjbCdLIc/r8jm0lB8+Y3u5ZEeJy//mLWCRngf1cq23QNaSTo/
Q7ylA1Z8dO+33J3WOan2x72BTG+HEVwaNLDxKvIi24+85G/CtK6nMMfp/SQr8a8zgxvCe6JDcvRP
6r7F7sbNaGvSF/3x03j+VJ1TY6zpnk3lY20LKzjM7yOLwJJ6JNYMF//5ziFG766/mMweGFimP/wz
/gqtsGj2jo7Hzx5KyI5kIrjqqc/EuAf7rUZ2sGnS0iz8xs21N/j7xPOfhZdV97sPmbdRw6GdLGdG
UvaZXq4V/p7UkCnhVfSbVHSd/G/aSO5xAfMieQCr+tjDu9d4jMmtr6kKnz7VxpFt0EThnA0p1CRJ
okMHHtwWq7sbcmS8JAlJeKrhmc3U3XM4PARMyAOE/geqSQCaPN7IxG4IWaX79SJNgamdobthaUFO
gXYs9H9SpLYwHwXax4DYHRy8jekiAL/p4b8BKRBp28vth1kWEe2O3i7Jpv8GlJi0///RbaHM7dwa
UIY8gDkaDWB/SC6hVMEUP3T1vq42Z3elBwyNo4rEd7rDUEDGir9VCEgXhtk5u5Xd92j8CAkHCO6s
PkKKiG327mAwzbzjGHY6rS/CJOq4sAwOasjFJmN52pqLi1tYMwYec799jxCQZCnFZhivocoA9vGR
gPL8G8SJmYgE6QVEzIC4hWSAEDEwQZW0TtBsmUSy6ffTzEkug8McazhcTOYYKN7xWiB6sQmXEGV6
TNS1eHZYleKyPHiPqkERVQMMW4iGiMzJfkxXZ94bU0joqrk079V8TIzNZLC9hXFNyFa9XLJD37Ix
/vXuuoed2PySNduJheK97XN0xufB/q4O/XrfKef1SKsG3CTt5D35/yjT0kzHNPWdYjEyWWmKZYJo
6eS1MbUC+koQnsRs6ps6jJwcxnd4T2EGhiYkNUAEpc1o2UNaY8Yk5foZ+uFTZX4VZVA6jVAGZM1t
IokVfgtlIB3MjBO2Zl5BC2/WCJnRV26/itOYUCNn7jnD6tblM5Re2W+QAKRZCjFx/sG59UERzNyu
v2+v6NcoI9kzqizgu1en0T01dickN+RpO7Ixe+OE11ErcEKLw8m6gBXst4iXJmZwkdE58TXGmG8n
Rr/zt5ob3jvdz0/9FgYBH7i0LvS5FtWgumT30W2AxPCc6YGmDqil+hp3q4gweDd4bPJa35R0079v
JXZe+0X0hAl5cX+r+4jvL9mIKy3VUizukZFBTJ04kyVcPL+VfmNjbNpgGQaE8LAgm3aTPfnJx9Pe
sjajiDkY3WbQ7SoVYWWAfgIvw+jr3rrDRxc4TzUnmhobH3cl1wK5p8P1r3R9kh1pRR+0rH742QpM
xocIYrpWWEVnehKH6La6OvH9FFyO8cOW9WSt4FMVIcqwwhWV+DDxPL+RZ37Tvx1jJE9RMqQXpfKO
lZKjGr0ZMK60ga2hYENBFxYfQDAQ8qw7iVAGXkI0jVyDolPSCDi3om3l0WJn+yVZ9lY++U/Emc7C
873kFCRswaPvsZ1/XpI4czgprcjLmGnZMKGUHN05GZqfeMnZy6POdxCxtn5eeUBDGKVlnGbzIsqO
0FjqdNpv5phMPPwpuQuZL1eOuw6EWBiWukNWIbx+POfHfcd7Gl6/MdlMm8zLlBGMFTv1luufIdwY
6P3Z98sjhvH7xGz58Rmb9/gByHJWq0PbTXTDP7KSdZ4rF9U+uMPP+EsEhVPje9l1NK+dcK7Xbtac
ZBmjOC+sWoyysGTxrrRJonLJBAI7cpiUixMGNoJpIhvWMMihsnHr5VUvRp89tzWETsZiRHBiPiUm
H6xhYKGft7p8WLCyDBNGqLfcL3pX5sF6RxyOy9fweEt/wueDO6k42g9l+NSGRStKqiOEu4QoNGQw
3ssrTm5m7JgTGpf9Jou+LNluBXmiKmFqQclV5j2iJOdI4+ZRLjQCVqgkA/hV0WXZXSkywGsVg5Qb
5fTm/82yZHGE2DJAv3VTE4oTzc2YIdpCOcI1hRosZ02d+mZgBnvetOmzI7hMdGPqEQ6/HW1NJRDl
Y6IChFkIRk74ZSGkGw4Uiz56MyvhW6Gr8axMEkbL+0Gkfc94gLEW3Cb0pGEkNQG7/FW9fY7qPl4H
AzEUYXLzGH14TKnGbj/Fd5QQm2qlBXV8imV41TV+pl91H/18m03vTL4x9qSD0+jQX2LHSQhkomBU
RC024DGq1d9ITs0d4lzGwjf6Tn8J1cRRbNRSDasQbJKHS6o+4eAm6Uiq5Aidw1wfgjq49swOhhZy
6WS6nXeEjJiJG2yUT/fGs715ZJrRK6/I8TFtQAaNXBNGjvPGoOGLxps91lDDI+fy002SzHSnhJ/0
kxj+zSd4cgQQ6ZLz6uM3iXIc+Lwk+kef36N6SEz2GtQVYGZUSsjLOZfzfe8rDr5PzkJQESZPHP0W
Qf+RJZCW32qFLR5mEiRPHKV8H1XOv0aMHQTVD3MnyV4r8M530snZNJITPlMENdCkIal7rXgaTvf9
j39PTZhpT2hszuLiN0j+qOU97Mh4p9/uGn9VNZiTeo1ek9vKQa2z7GkBVq+x7XIvb1z3ZdyK0IRT
BsndQz4YiPkFdnsoxTn8ye+gyLq5UGZK/gHlC44JQ2d9Ai4P8JwtZxfC+pt2APfGCg/x5USi+VZU
DIQlTd04jnCF4PuPUYMRk42wvRNaHXv3x2BHJfWXCDQwwcOQZERpMieyUTOSD//QWH18IzlmALqs
QYfkknysI1kntqKeDBp5s65g5hAYBqtWcLhz+lqJFsynwGcbwPQkf1POTlhHJCXK6cvzb+FSHB0Y
4wiZaa5hYMUNx5p4fB6/QcBMINbw3flyqc8+uQEjCKamWzIzE7Z/yvYTex7x8Dl566bI8OGReky3
Lz2jyzdiUzuy3RX39TA7Jpe8Dh7ebSDrvCU2OmIoQJ8hfJEObe99YwXXN9AjKWFJGC/dB8fYmGkm
4S08Juwyb8kh/0BN1H9MjOTw8H+2hy366hu0w5vEfp4jCXeSJHo0vKLkIh4tl/wcA3zJySO9M9x9
O1V+8ZJvTGJARWna7FBnD3uwFaxeudS+Z7QLBfYPitj+hKn0SE1m5QYH5NbBU9nDqUFB6JnoJN3w
qSg5WIj39Dm7+Fcq+O6J9jQsSgeRMNkpnH8hkw5u0cFrLr7H1aYiS3sUHh+38YsoegvkFjxhaqrJ
avXKdHFOqT4uPtFUapGznTTfielfhfZ1RJb47PD4tOlQR7XuMieXzdLdqw+zr2qWfnpi0Ivb6qHC
YY9oAcsxQ20+Rpl3DxJrIvL01ZJF82XjD3PH8Khez7o71NfDdw9b7sodYyXsNscHhbg9eYUZqeUq
20OE5elnZz/JqT8lTiQCgozZ8C0MKcqDFyWMwuUymjsHyiPsHVphlFCs9xxQolZ+cgURYXAw56XZ
AetiZ6BO+KrlLHkN2BePf+TYvTzZqwjjAItYF5nRmEyE4G4HYyIT3i76GnFjAN0vYnRt5r0yLCeY
40QnhNTmjfck3YXZpNWd3NAu9YGgPr3zGccbGBBPhM+MQyhhSXv3+uOW6/N1cUI3M4DvcYWL8fug
qEYd04fhVgZR3UNSKUgAwxF2O1zQJ6cvzAmotk8kLN7+kmDGIRWMVDKW6Rumv39iavIi6t0TGXbC
3zfIYL0nU4gh3cgoqD3B9fEZfdlbHhOBo8lFbO+1b/QK7E9vts9K6IvnJfTzoq+g9zA35lfP4XwQ
WAGZTv7HGiPTxmrimlvDh+NOflYIWwTVxheIDfdQ9wbl8O2+4GLjlE3rS2fEEBBbTcgCJAAbtX2t
IzATMuonxtE6kbd3aPm7q00wvwNKJf6c9GZfKOzzs/ktowX3ZRAt6BUxhE0E/XCLofHW9qFzNlQU
USCFwyHvttUHjDR3vMcbtEiWqwWzKojklMjICbJxHYyHmD/MG5xh58XF272jB+ZbXrvfjB9zfHnA
Vv8GsV4jCkusbnHOZ6m+H2Jy/jq4EYZEO5CPrSCKrY/PNKeH6/QjrTPEOI1i+h5nQ85OUKEg78jj
BCA0lbbYtgYMJvfbcwQy/afbEWjs8vSEfW2JAIVV09DSqFG5u10rgrpZLC7jrwvwRvraHQrZ+v1y
V0kkp5QzZz1YbE88D6D3VHjg4W18ol2vcFbePps+Y8h5/rBCxeNieO4O9Slzwg1cCgCFOYLbppfI
oZHZWNGq1W9FVlF91LxJGqq/3KQ5Hmrrc7hjEw4rl+ndWC2T5/jsSHZCQvo1BgqhcXlJ0Dn4498i
ye4niWsJhU1iR3z2xx6IEFwGcJAd3uhHd87pcOvEjMsECnTPEIm4CsyU90zf9HXOtrzISTndXSPe
bT9zanoXYPSdf6GebvF1eSODd3fMPlw0dfdvftUOIKwxz8/5Qa0eHtUU+ALBzCZpekD39rLEi7gM
mpYNPGpys+lv2/18MsEalfHCe4Uz0gGVFp38LabuF3+bA0onzLibTAwkJ7S+XlbMzs4r7zStsCwB
dIsxZ/kqWV/ABVQBIO6U2vNOPc3Bv8ANvAmeTDCeC4TT/Hklz/ONbXmO2e3Mfq7Ct4snBwu4gCWS
VzjK3P/hnohgA0j+n4ZSi/F3z/9YOrMtRbElDD8Ra6ko4q3MMygqeuNySOcRFcWn7y+sPtWnurs6
01TY7B3xT9FcPK4mJyI/odGwuBL95vS+bNd8o9btDyvNuAEmz4Z39okHCwF0iMjyftttKOaX7aUY
cVNrmwi4L3HMWBrqawJbSiX4jFWNmpGNnmMuyKi0jBb02QnRdghAzc8XzVy7Ylf7pNW7P54D3Bk7
dfICXgmQtLyMrIdMmMh2ub/Pv1sExtAITllrcpgxmkXzAfR2zq3DpycpMb2M5pYWt+OXy0cIUOai
+jpRZxF+YHdSMEYiiCyW9BGgkcm1jhYw7QXmgEpaK3AT+0cwhs+YSaZH8zhkBj11Je+leDKugyyS
dddDj8w8B0ZGMBCQ0oJ56f7XGu3tRp9aq6bArax4qE12qIszYfBfFkqIitRtscPfFwhM3mO8Ln10
SQTY3Z05rDbqyIv93huHaZk2fgpSmJgUxg/Cu2mXIUEpDNJgAScRskrmAzYcGM+a5v7vicotRKQ9
YI148kFN5s4syxmTppx62UNB6BwycspbS51nItOC9sP8zrR3eh82GKbBYvBrvf+44dPrX0av4AtE
ZZ5GJyPQnMdYKGvhn5EQjRniOM9Q97TKvqkM4WEZHq8O9+PtoriLYl6Uwcw2fFJEYyCKy1QN71kn
JB7uxZ0jhi4gXvM9QsnM8zx7jT6sefx7WwYrd3EfovNBDtkplkg5wIIYQSLWGyO/Ea3kvjJCFaKK
qD9iXReiq1li4saojegOnvtbqCuVdykET43biGg5KF7oIHm8YE+EHBdLM3aUmWijxAIuw2M6SOZ+
hkx1VUKeAfuj7M46CcRLq8EEqz5selj7aMj1uGMWiB0fJIQrvAKiDtRVL/Y4lvR+KdrTm3NONus1
ugU9uzPtrdOHeRgjjYSQUBIofVj46L75wPhfPJQyDta1se7ckFxjo0o1R3cI0dvHxJW5MmSZtF//
3enzM/hL5IQilkFRkJUpYEEX/ancIYbJvHwS5RCDgZemL35wjTznkL5QI/Zfi9ZGPuw94zLiBVu8
F3OfIcnutmcg76nR7ZQ5XAXK3QRHwGq72Hk7zF8Zmd2YBmECDxJsQphVG/m2OAXYRg9OK0Z1z7LL
n/aT99kieg1Zz5efXJraDPqrWun8BmmnZ4SgkQblIFcsEDDeCErniy9EOqOxWmCxQMgouRi7qQiF
j0jDxaWF9FuG1ODlGTwn+MjxvMN9RsqAP+ahMm7BC6F/TMSHyJ27A1TFhoq9sGfpKUT90dGBV71t
RmLGFhV06YKf4mM6RnunRYtA4PWRjupuqlmFcJaYzRVHM8YbGhmLihYeJXXu9Mwv+0u9TWzmw2yt
6qKdfOD16FGeViciUde6suedgiMub8dxpjSL5E+oRDuKS/MGTzGdT0mOvctoXeH4Ozq2szv0cqsV
HD+eKEwaI5EdoJm3Iynt7EKUTD2GWiB/I34CsT7SwEsu47w+JucHqrEqLMOW3wDkRGbVRZOBNrHl
a+w2wuHhiYgV+0p0VsUvhlXGc5ajMpSFiPYE0TtyJ5mXolDiKeGLICHuLCAE0Wu69ZNQGxRqXzJC
ZggTlgD3freY4fvn5yEcQ8CHxht3Px8Rk1rUDdAUmsDXxLSSTBaUqQxp3dl2tYQ7b/JpoI/Z4njW
PQLwPgg+Qbk9Boo96aW2fbRAmUiqe4TIYoHlL8eZzEnamABwswUur6P8DALOJYZqhvGxAStjtO7u
Dkkvkvo/L8HuYgaM7YG5N3I6kL9BQMIhWkliGHcZkc8Bhxp6XYTfCWrDXAlJTpq0BnrcnTJOxt0n
paNNYKcc2Ck4ocfcvIwUpsAeLOkSKaNcmg6QuG0CCWlsN08ucCNWmHgLaoSoUSQqDIZDdYI9xFOG
3dX1jGLEuxEL7CPNww3XdPEQSooJuTzjDqOKalSOMsFWGT7AJX8SHXbXy8MVCRCUIII/FH8rEeui
NQ4ZtcAYSkKnUb+1xw3ko+oeISWIbdaqifQwZQqvJGa0sjm2JhK2gi3dy0obEbxN+UOXz987ueAL
CMEfLr8Vsyh/TiSPZvkcYlR1iQs0eyvyArFZlilvWidGiRE0zCTnPMwO2ADJgk9Owy3RvoTzmAxu
dl4of79LNUAsYh/9A7aVP7hEe4BXWEEdk56dOU4XmI4PIBXakS3P4dlIIaycfwZEfJySxnHCGCt6
OoYKD55ps4Wa95Kc30QttqfPAGdIok5Utzt5ZPkZ7TuMoMOE0oDwVzA+vJddqhMGbknOxcG8DTEF
rhpHZHkvmVWMMuy+0IQlF8NLZc4jcaVdvIN3yskUw1sPJY7qD6Gp2B00k6HYInhnsJg4ZmU7Zvfz
ZQ87hQo1AKIOPRMxn5h0JKbxi9cNbWKbo3yLjROVCif8xyMTKzwP6nF7gynFIKxkjw3QOOiynf2g
ty57kRKfo6YLxG3P/fNALPk9kWLGd976nRTjo1+PerhLRq0ROu/HYO/uicQQYzZ4fgzlKBscbfh1
pUY3d+5qZo9hXlunxSjvv+MfHk7GESBP5NHlvAuQCV8Hy7PF5bntJSz7ayLU47He2Wyxg7Nz/0NG
9CfnL2E8zlyUT7iIInFYLnUQA2IiQDKik8lSTSXH+D7KE22j+ajuiJgcdHByiAr3PmuMsDO1qHYq
j0BzRJTiopEPh/oXuQbZ7MzHWXBXINHNJbvKIEEz2Y44t9kBiYxCMI8kjC0uQdKL4iGuQkTslra4
2V0bsvTDTSexyUQbZBFDoKWfm6WlJJNEhBOxRr/BPTrOHs7jQ7mFPegnrC+HYk8Sr9PWrSk6zrFq
n9LWuIvCdU52qGx6PcSsog5Bn2OhBrHhBNhUS1OIlYe55aRorFeqA/owvwLLOmdbyKUeXcrJfcaV
Q20ALqBBs0yfTKQ1BBMDD/OZx05qg1mRx1i7L8ZmJqBPTWrX+2Tc6RdsjxwAIjFEhZ5HhfQvcup2
TXrqZDs8kaG57pBI+MuLYBd5IyFu+TC8PP3FT1W86OKQDeAFOn5rZzJ7qjjDvdBIlc7NER1Fl03s
Dvag0CnT41I450hWrLG7tcUjLpLo2roT86SatVzhs/UavAdfr808CJIGeCzUCc7ggFQMIRg/HADb
GVtCzgb89/grQVBAVngyiIViYFvSC9HLAB36tJrRcXhC88HIqUv0dnsehIehTMn1nNLjzHH+m8Mr
aMqwntTgY0+uUiMAlLsOh3BFXMBDnzFD2G5ATSRZUSh/PizFFS6tpej5aUVlv2NhAUAOiekEODJo
QNjS97bgsnAItj65/bpSvwfSSqo76R06LBlpIVTJAPwQmWCib1BSCHEAzUdypBviz9xjwlg2sCTF
3ECwGr62bLm8nt2MDgE4OXgKMLP9ptF4MbEZ4mduqUgQxLYILedmHY8w3oBWsLTbM8q7DfloeKTF
J0T2JitOTLFdjJ1azRPBJMxtUFvnWDxBLdTXUL0iT4+iIjIZ50sQHj0ts0BMmsoBKXN5O76Dh2wq
ZvZwFbbcazL+VOu5En2U6JzU4SHEDiUOU6GjDqFoUj9oUkvz4L2NNYcJhQSpQdFl9TJ6hKcewsoe
Bxg38VWKRbTnYunBStFzq1WQDQkoMTtRw+O5mLZcyAhoh+GU+YwVUe8xmhGj682N4XARg5gSiwWc
tzcBSk0jnnxjZ8q1Bkmgi1vTdXPPMurmuYHLQN7xJWU8N1nUiE3RaWlswlJrXyJIAs3KhnC7GNkw
2NN3OtOFvmQ47cN7ePTnsc8np0a3ruiHO2aLCl648zBl4gJWO4BbvqFpXU3hssHjGOJh7CJlrRuN
mMqCcx1gzZZHiSOTLm/64FEPHz8P/oPOMVVidhlnnlJzyJbPOJp+azghIQfK20lDpmf0Fwsgmobr
90MM+jITlim0XfQ5zpSXBIYgLShVzGw4hXD7fYUcCZSklKCtfNWzoMSMCZSV3uLKgHax0jXsHw3N
JDZyqZAn+gjGik0uLvdfwU6lo3PqwqI05bPcAzVvxPqHpUbvan6HZdHKcDDZ52JOELNdE9VD0Ilm
6mZ3QEgKPvnRQ/LQjvhzesyG/GBjt8r+SCoHFgOOOjFwdT1mHyJBkYbbfE2yYdmfdMGVwcyNlnkb
fMbqGDbMht0meZTBb8YFTLjNFzkWmGsd7BN5HK/2O0c/TpC2apSL24PvhsqnKYG+oLNNmiWpat3s
TKeNxM3+OA0kIx9euSRHbF7Hu/g2fpsViWJxtWnYStf8QE/mtwWMtvOEf7+HxPVgwxfBWuwj4IBP
DVkMhK/2gjsioKnab2MG2y5kgbd8tbggPnwLFsPnRQunDTR+I0QN13bF3CoQdljHvuLMEyV6AD8/
+4OcFWKTEgPZ3oG8hPy8s/jsY4p0ybymO3CiqXAYmhACTu12+diTy98Tzs+v3U0buROypnXNbCsg
KhBBBgmhfCvpchp9+SNPSRtBy/1GIPyGmn/exhchX9NqIYpGvzdVcpIcQczZ2MFPdMnyffKcSKiw
FNVS6xDJfuybR0bXoUULHz5T9DB2581hKyKRHYRCPGVP80BJ03BOKAJBXEATaKQ5c94gjmAgbi9c
g6OCdg4uxjVh8h973ItwZEC3518Jqg0+tuVBOlibU4Rgrw/obroHf8MqmXbSdvxsg5Ygq3pMJJSc
DjnteNfgSh8iCnp2u5N3HR9j3r38yQ13f8CuAEu20Q24KjAM8ClSC0FhfcuJQfq/RjzM1uxNWd0H
NluzIbt8yxifUsLVAa88hY8NhtGF2AnFlKg7x0UbxT47jFgfO6Y2Eo+BYq+PHANnogMs0mla3nx9
m5Ruydac/z/4eKX+XBekR3WcwwL+ZdpOnBcxG9fVSkPTTPyVSWAUsTxxG3EPA3JVpxM9bC3vGiky
Ebs/YIpW4klex9b6Sx00HpPKZyYQqxuGHJbE+Y2eFoMNvjccc1R0FXsKfgOPcJKjQUwB8zjO9EdY
mpDwWwUC2Vd/O5HWjiRJjuStpZvsDajBIF0yFQmKivwJ0hWmB6jd6vKzaFLfYbtg6wP01rp0Nv0X
Twkg5ikO05RzsOtAfDpzV37eeCK5h3fzEjA002wlnx1skEaH/dex1Nnc3Yfqyar8Gy7wQcNrDFvD
L+kkFPnYvIUs++siSNxx8qVNOrg/ovC6xhxS8cAuqDqrm6WHT58sLk9P4LgQf9q13fv7zJ4O0nVa
rgOAbIlRCMUfcQh1pkXMjAZzwf9Gmj+D/JxT0Q1ZausnKC6nLQuEaIGus11eObJ2kcrZw96fr8+6
Df7Hvo4C0H1PkDFCOkP5vbAKY+kUfdbBAHPkmAnwpJHrbHane7sk6AB4GXGdz8HmE+ZhUFHMrWy8
8ySJ5LfjTt9Lzn3nFl1mryGAL4jpyH97kjtwXN3tnt8Zo2H5LHZBGSv+HeWAu0+n4IHU6Xtn9R1o
5uoYtpI6YXODtoe1RY2goqiroh94d5ldOVUDOIzgM8Px7FLKQTb+fgCNneKJKIty4wGRzzN5m3Wp
+IdNBnTgjN7yGHc9lvd++Ul7YYWxDqBwSUlL2dFJ9Kw2dDojf7+gJ3wZmkX29kMwdCrNdiyAj+oV
ZmZY1tQanpM3S5ZL8EYLyZOoc00awSc6Fi9I2QML7WXXFKzGl2fWZK3AL47OJpMLhKs/mz7imDsK
guv6y3/ymmNJTLt69/yjcTIdAgbhasYDSHJ4YcAsTP2EAwM0JN39PZoGks+9CY2jw5c+I81FzcEB
MECsQEPlMYLZ220Iv0U6iYYSztIkxF1fNvocArX3k1510eAyxVXoyKfF1KuwyzeJ1nbPvGPiANG6
q7CdnCu3BQos60jB2X8kZ5upnEe2OZilCwfiCbnpw+2wsRZJktu9ACkaxMmCnr6v4m6eL3YH6w5K
l3OQwCls7c1aQ6gyaKbr9kwdtma3YgcQwxtJnnYr3k60bx/uFcyeOb+c8WyJjDM7YgLYdAvMb9hW
hPc7GPtJC0i1H0SyndEeSNkm8EaX6dEUw/jhLwaFQgdA72WM13PCH4XMmHOqPSakcVPHMoPBqflT
59M2d8glebk3E6mDbE85aej2ENyEQnX4W187a2+/kAeMTjGjfYVc5ygFF6buUCleQIobTNUobRMx
gduON4iAv+mFAhk5Bjwy5wPiGg6LDMcddB1UPC94ieaIrvlFyvugfJqcX6xeCRGR3kS3uPUqHcLs
ljWtJ6QLwngjeOG3uoWBa7DIOtk9hG1VzDVnlktfwHfmO+e8FF84HL/LcC855ShkxdEOA6LxEi9u
xatflCZOSXHqPlGrh82Cpg0Roeg/EVeEjdWEdGdJZGUfu5I3QVad96eBOJHa6ZaT6mpelrgxyDGQ
gMPh+RceReaZIIIVcsOpdfJhmBEvGMwVLS1lNLf3hgMfMlXfpuyuCipDWFo2fvhr+U8QjwqF6Ceu
cx3Ymbo3PsVd5yZSQZ41VETkwyhhx1RTKWIVbyfYVNHaoRRHUlDSzEiqv6jIy2zUZCJuh5TLiZZz
IrW8FiQBJaUouyjLzC4IcdZEUv78JfU51OQPu7WGxQ92ZNyV7kHi/cqlmP6JtrQGKZxBrIfvKcOP
02qCzpyQlIrC7mF35SvJHLgScdH4OIoxSB10tXAhzxuSjroQCTKGEWXRjImRZbmy7jav4lXsvQ9J
6aT7MmLLqItOhnIPoKy4Ft+rBcsL7sIzKQhs03nYzexhd6xbIEla2M3tio/FCR0Qj/Zm9h+nL5lO
TcJdmGnUdI5hBRA2PL77ALbv9/AISZ10sl3cAUq3ur46fqSIA1wRetzIBdyZH46o1Rt1icyXIg6y
nWjYaMPdeDeuyIUsPobeCucJ8k0FBznjykN2EUC7FWwlOq+dZr/CG1qUHtu+SIS2q96fHjATFZoc
0AWg2vxGDAgeSg+KcBzVNRPnUFgf1whXWQjbFNUB2wt1k261qXRoF2GOudmqVPZTFTKT6Tx0eiBY
wvJc/M+fTxX0QfmnzLrZZbwbsOPZGDad9grhuUgtUPeYGcv/SOVHG0adFIyB5dhkVQqvD2gofUPY
joMrQsMOWRcIMCzyQKm9GXFvgJsKv8TjIzVbM4F/n0k/lJnwHLu9WOGfBXj/G5uevBTjrvqN5ZAP
eU4qh1YCtaLhZz1+8NEeWRN5d8qsPbxtZHI99h/74Qk5LC1kE8T9K4V0k/DGNqZGjADGzRIlcS+T
D/Yo6DCfVh9JVUPnTG6if3Gzzb+DW031AVpsIpa4PuJbgaPlyztWKNOmsPDYvexdXDahZWSwvNhy
uuE3uZlX2kgTV2RRAe18wYfIQg+a7Ie+cMJ8Hlf2eVqfUDandwB+gbJtX8FyqtmcaBPpU0qsmMU2
xXEhSiCE/57lot5cs2u2gqfzNLhNjMmakMS5etJfD9tDllijQBPSQTqt29JWCNsQTpEljYhFfuHO
qoxJaBhDKTJUrm4zqTMxyte+Hl2wocC7iAdUu9u1I+NRICaNKVBTCOixpd3erMedp0ReVKQCyS0S
kOHIi3UoB1o0yiLAIysbHoFDHOk7Vp2Y6oNkbOZHTQW+OiGyejEuZGpNHKdr/TnT0EJ2tKgREdKn
qRay72EbkQ3Kyfi5YCVuavaXu4kePrQWviG71AX915z7+zLbVIFp2vS7POrc4KfP4UaJq4WTRjJh
AfjvsGGjEZCxJKjP0QFhyJkq9lguPbg4TwH6PtQymx17YY8BSZ0dh9gVxuNC8/UUUEMekwwV/u6n
XpNz+j3Bv4KGkmaE5/J+N6WTRIO9IH6Nk2xuZIrSR5M/giUAqMES/XRq9ma0vcg0P5S7YTySLn70
8C54NeD7a27Vo1gxBsDUABrPo30meOnRUQda3owR5XsqARcSDhxOWKWNvj/Vk4dphVRCN2fkN2hJ
VQMB0PFBcdoezHmD3L+bv2iOy4+p+LcYPTgLzOWacYT2p58ItScQBAU81l78YuZp8TY1ouhEiEmf
PXFUdJ34VNdtrxtLdjgl+KjL6RVp+GEs3fswQgfog8BpEDCznROMt2yj8ancNjFehLyATfzcQw3E
hS+qIBp3fvQVwTcBOYIectqPqKYH5+C8RFpE4XwxjLhh36n8Hmsp5ECCoNQ+/jXcMl/e2//WEtsb
K0zklJXV5eDhiX5wLrDKqM/84YZdBnvX0aZ5pP5/hV8wh8WEBDxKsK7Ty0SF7fNgvPpM4mm7WqB+
uFRUwABtFIQYiIzRxYKgEPkiHeGFTAxWi25pA7rBdWfanB4nim2uCa+EDWKjYMgQwTH804ONj1HN
zDDym+IiBtmvEI3siaXgrJWnzTjzj1gjESgEFx4z3aBcc2TnxF2Zd01BLek5CGsr+fKKtGuUhAqQ
S7nCpQwrGz98Zj0BqwLqwgDcgfJsoFTgdslLQpuzoljSJViNwL+BPjiMeh8HC8mWNcyBQat9Gz35
cKQuAGFnPWI7ikZ+tVXrQjJqy2nbesGwtZ9kWKAj0iDxikw4tYTdrFM1fuHZCJrxnBMyb3h1FRw2
36wXdWact9fVxeW7vBbRh0zmQ7sgWW7kxlI+oUW6OHrMKLKDYwaBFgm+dHDWF+fKWh2p1DtOhZZN
irYzpR3CNEYn221G73wSHs3v8PexrstDRHEzvP4cYDsfWUI658q3Y22g3tBtkXrHKBIju1qVzYky
DlDlULYyzZyMk+T+NsnYG/bCTyq9HK1MSuMWUf7Yp5EAqwrzcw60gsLsV6ZJENz4br0oFbkp4v5i
HozfC9n5NodQHQo1X4bEmy3+cRBbl1HfwWH6Jg31syoknemUCtNJhBXCuv1ECXeRYIK9vGN+bv3g
3DO5y5UM7LkvgdMCMkEasASVOb4VRYRftbfSfdgViarZk7kjcTIEyuDQJv8YSOoWaFO4sQ/lpPAr
Z/fGFk+T4Dep/CSPgoI0OY8r6FtGZaVkJ0OCMMKFvY3rqfa/mFR3IcvtHBzClkPzBo/VMGY90nVK
QpwqE0mEuN3bmczGQi7yy8zIPjICbZnvkZW0iQPqsf5QEFgYUDvAMU/7BCwsjbWajFsz8a0mpyZ/
1BiQoQXW47O0A64nt3ubIClC1GEeYWmI2TExWqBrmL34nj19O1dsi9r6huFATlEJLyJqlqeEwv5m
8L8myA1FxJObZQVwHPEuV4ZaJg09j90aNaHbylQiAb+sj6O5WfN1JiMrSPmKRJLDRC00bkzYuroB
mLde45S4kmjxgNSguZd+HrteB1lkBktg8iTXvhnR90JY3f/uR0u2xHjbZl/sxCRnMTiJRFkkAtgq
MdcfSgeyFlebOPWXJD7rfHZSPj4kIF9sDa0KQWUBY+xIAlopuPoaHgN/IX3HGn4dkqO9V824gf6b
UhJsHWUKWwYf55NcCVo7uI2fRuLlduZ2GyUQNWk6p+bNX108+A933UNTfiWLP66ZYQLcuyyd/cqn
6znglVZ90U8jekfkv4u6jDxHKkuz/muND8i0S0NBr4MvUcrHnrcRfkWBmaD33rzk2TqAeIPg8jrE
stsLpg6vRxyFEgbCHnwy1oCP9KGKvUHsT28I+RasL0bpPEcXYEZ9QIzNTLKpSKGyZnRTGqIxQAiu
qfcIbsBRNKptxJoaASOsWyGwGs52XKxliAJfCbOCLHSHrJSRV2Ev74WADFE7RqElYLtRMNjOf/D8
VbAUV4un7sRVGNQDUZte2mY7rqZtAPoa5zLl7D1orul/6QGlPvry1MjUiAqNw3W825EoW/IAEYHz
YH+RgEyUcSye9qCCXpzg/AzoyqdP+o2e2UCNC43s1uD+T1pYemcdlqRtKjx3DPJ+99EP3la2/WBx
kND29FS0OFgRnTL87MwXRkMiQHZpScjMEY/JnlSb7UBjL15haZf0F7RRFKhkpBJcIwwov5E4ZecI
H5Y93qbIevj6Z4iyg/XVITUZs8umRVgTm4jLgS7Zggdz7v19MBCR8kdK9AOcMJ08NxO45AoGPJd7
M8+ihPwGbqvr02h0/LPnu0AWXKpfwNSLu3x3dZQ52GuA2ZDeRb1U5xNz5TkcIzL+mWATNggmAQJZ
nAdfs1zrYwbqvvCnULjxC85RXPjzmQ62wbeBXahkH3mFXRSvBXEhcFmEQP1YnGb4jsnoSp+53Rof
1pdUQTnWBBSKe0WZU7PRfd8G6EOFNH15eNUw/gIVHVyjzs8rAmio+t/hMdVXPR/V9W7QdSaEbFoY
ah6F8/V3mDhUR80Ocf82EPcZmDv9kXG27/aN5a74hDY4u6BhikWO5Orwni9oug7YqBZKBnVrfUCD
nHgPLvBlTHHFr5JuVUt60dc/MugqoV3E2luOKUwiOAZvnhw9Jpzs88Pia7zmfQYS8VSR7IQVaYsT
RLUo/h+MbVw1kKAsGNGqdvpEBSOAFUR2m1/3fUo5xOJTxT/j2/jSD031Hm0QEwWoFzFW+hcKDKpI
2kpKadW/h/PhEa8O940ZAGKEGn8txUGUOD4s+I8rKJNH/50/0rcnl+CRdygaLv57jamuysTAUi/n
sXhX/46wcQREJ7ju6Rbg0/64DCA2JuXuwW3i4Ixu2RtOthoB/H1GO7TxA8yyxge1BHoQaS4A/auR
EKq4JOF1noBuJNYjd7GHhj/qaLzHx1CaiQv3BHY8I9rceec0DPt8NzgMMLpQEN/Tc6ou2Lhm3GVu
Ox7xwXW9NXr+1TvEYu9smBWmfbwTCb47f0Q1b9+ykgsDp0z9BzQnyQFserITcQbZG94Y+C1ec0pO
YPCMIa3sOTqRtqx0Un4ROzb66h8yEbRCyF15xA5Sx/SStt/aSBKyhBjzMDA7HS7mMCKWwDtkJUWY
SbyNf8TRQiqMcbLo6idIVJGak2dJS4RJxbyH25xo39XDgwlybzr7bZOVwvqpgB4Z+DEC4Kd8p9C1
SMZ3jiPEseXkVJHQYjwnPaop6w1cByXYBAXZOvJ3LcHmS+tExB3MddeR7AC8hnyKZoTQgigD6GB7
n+yshsv02ovDHtadvt1LhKzpwASJJXqD+DsF9nvjfcYU08j0WYc8AkLJsicHOq0pKD9KsS95WEKZ
SO6hSL4/YABpeyCeANW9LpEeB0rHYHfk2spiGu1BYRls7Fxgzpevyu5Nbwx1N08RP5evQW8wZB27
H1zvs9ZSmW6HrSWgBsD9m3Pn5AD+WdwATgGAOsXOxhFQPLUVJnjCGPF+s7Mzl4Ydk/15gQxy78JO
k4klxTpnwViQU5Kgz3JgvHY2DCj8jtVuGPoh66znTMsjjPk7vbtl0z4uddTY6e7jq2lVZedJk69l
TBxOh62wcNqgM+W4UvIrJc26UlB/iXGsZCqIz7xKKP4RnwkFcKvJanovyQvAJMBZ9VeTpNk2ceK5
WyYJz7YmVC9Xo/oY3b8T6Of2ZmIRYqlCeDtEvtj1BHkEhr3aHJ45gvEXQOLCd4iCrUN+ztvI1vpI
IicbzFYWwV5xJiiutWHKR7iNP8UXtaaEcG6oe/URMZjV9LLaw7Qx2Ms2yR4NIrI/Dt5+UxEoditq
AisZ8MuBWO770IJdfp0XpbljQBjyWSJe+hp+shUCqVQtzotzTF26y4lp6oB5ZG+LicfG9msgFsOR
i/sHqvG0as4RGB5jHhky3U65yBb3yA8JnyKHcNXwKe5b2XmjzZrD8RwnAYVGVEhii6jA1UTACSwl
pDRIyyUyVjkuid5rMTgAbQT3e0ulyFvLCLmSzEoQKcA59K1nYlIu4Y4IGos3xPhpPhVoMT2LsJyv
PnaYA1g3CdcwSRz3os/QBiwPKSIlD0KOxZcRkNw83HncLR+JDVzJ4QAcjS6h51EedUPd4JFRCZsO
5B0iyXW6Q6QndgJbl9hKMetRfnQBqf8P10Rp15q9s6a3A3cXrcvYHBPpJfmKs0Qfty0mBTCuc6Uk
5zMwPlF8fDVVontjL7KOSzJNX/aaXQnqABEu0ngqZAwp0iuK5QIR7PSxPDhj3ULuGIggQAnv7nb5
laTIRoz7vN/4gUYMtRCRJWUxuB8HkUFPBFZN67a3NKS4bpsVuK7YBNnOsEzeLJ6D7prqSqFkCLgO
1EX80Z7JZRNmkdKeUc7DofIVNEIuIKWt5IgKg4BWoCjU/vgcXNFRMPGUbslGZ0eizpWC/eDgKpog
WCdaCo0rgh0HCE7QwyDLsES5WbZ+UMvLK+9Cmd0aYKrwELW4pOC1EbdmgesKSvpzbXBJOixbWAED
1zeqT+DZPvdnzUflVcj3tvFGAPtLKjrxqw4CnIFoF3QLZw3eGlEQrRkFbrjDNe2ccCO8Ptoj3skD
UeyO0ggLmnAZBo4M9ig6XWhrWmQmdIMziP5ic3B2IyEcgErFDSS46dsY83ZEU3sVk0wswL28E6Eg
uFx8GEiRDKafJXlmiwGtvTtsIRpc56CJHBrl9kiV+AWNThmkYoJhK++hXlXzK9jtnWdkgKhjRRDR
pTiglR3OT8C3W+JjSgruQ4iCXU0Ut1yh5G4yTx4SeNGaKYEe3Wg18alSiSLkqMGKrFOoR9vxAVC0
Q79NywkKDIrBjlqcQjRhzh4enloS6jxDSOECaHxsSj9qbA4MlJXt2tqlWwyhRQM131iPCCn1SV3m
03JR+AZ0CD/h+tOE9SLfJauz8XoDNk1fCVogA6dlsLyOBCEiVTPq8eg32fZ7KxU9O6px5l6fY8ro
xkYE+AiQxuMs29De/bJImeBmJFGEjCW8hZ0kII0Jh022n8z/QG9Y8nwKBhsQLIWW81l8Vnzu1wYd
J1lQhMuh5qSEL9rEdc3555Z/RIdZ5oepNtbHn3xO4GaLDPS5o/sSpdsrDukp7RV84Aq+EfKcJgBz
QMWB2fbNMr8vCL6rxwyW9UkH80kd5Oc8Q7WgSczOY9Hb30KFUQiVfQnl6dCBV4jqAkKRZlxuHy6P
Fls+D6TZHnTMalpSNWU0VfSSPN08NgJFgVjQ5V8KAXix0cEWvshUPOUVKhAZQckxbu7dYyCZmKV3
jwkT/YZzVMlyEbvJHP21eAbIqQ+lL5ghACFrStKyLghCLuznzGbgO7n6aPxNhnO5mn/lEWOhi/kI
1boZzew9lL+E5u6dQd+zl8mAPBJRAdBzdwPyWglXvPvMR0qOmD3YvSWO3rkkN2YXnKWTku9Olk2+
RcY89vtkrsCFUD/qgJ8WUTawsna9FumWlvZiJiXt6IeJslWJCMJU/VdH78GLtJi9cUYUO356XxSx
tEGEQ6w5vF5I0FkEDDeBf9zTpn1J5ATG3zx5FKieSB6T86plERSbtf96yy8VKUNfmKxGYDozT/pO
2qwN+o1nf+WA/TqS0a5NIcmISwZmpSE82IRjnxgOw/g0/DDYd9BBn5AgyxQGmV0vel0JbXqhU1bN
Dyhgj6MT4e2+nzfxaZQJul6X6H+Gpn2GVaItkLaifSNUytuRJ/sNTykfq0S0TKAgsZniJXqSbLqP
+UyPscaQgZKA4WiHbDmhu5IsSZloD20OQ31bH3G8MHFqU3lzH8xJlXA81pyEd4uetLaos1CBq9zv
U94p1IK54NxykbbT2GLx2DMqRA4UDkqkxKLR5cknxLrG5sSWZV7MG0OpksSkQBmvWSKbmjstiFOP
fVl2DJ6VebYd7AdtXwo65L+8kARPq1wcXD3yCmdWi2j+oKBo/I1IVjCBqJboceeAqLxHvvHChBLi
Jlmf8nfJiGPlWr3+NjgOGEfPfiAQHM8dUblMsd88BpcU/9XcaRukzctl+xLvL2aZ/UCuHMAZA4eI
+w6PMW/Kl92NFpxOgNxs1a64BHteWDJyu/Ap3b5cmvxL4qxo/um3S+LqG+B+/6KUc6hjCYAl3TyU
kQJSyEbRDI04Yms+RwZg8MMGOqsW+4Nsd/yAOAIxQvTNrCrepddE8Uk4DfdF/v+if0YfTCXMboQa
VGdAIw6tWvbw8/gDXEj1wZ1k90YfLG8QQPM6Zp+nNAKQomyq8e2TfwfCyX7xpu4qZsii//0QiZeX
guSUy6x5W+lTgM1gATk5mdOHft2/5TT/YyXZyz68y7cx+0vJBqQMdTZOPZNbIAF8TVtj26utmc6u
eRy84v3FbI0rlt7iPbjZW8r4cTP/DN9khJPLTByGAOItakryKKj6iGKWzOuLV7IbXxeAKC4Lhg17
rBYylOYU7rydx1nNMiR5nQvy/bd6mIO23TIHrWe32a2PLpMwTuv2hgHXTRA89+kxdjt/4d36CKQh
ViQyMWlwBDyWLkO1v6aGmsTpsSplIfRWXApZcc3+a6ZdjRq8032+bfTwGfvOLTn7qD+RegOptsYa
a51REV9PIR9g2AkbkTJZLiO57TJSLeGAKgHNjhLZztp8cCmZjLQyJfyeY5TfxiX330bbJBo+9Hvs
Exd2DlJHMAsy7/Dm3/8I1hRg8oAqbERQ+2+bJVA4H/T/Ug9zDS6Do3UkGFSchcwVYr99DkscETg5
orPVs9lxRUyPo5XtqGPPTunW7aCGb7F8uQLhgyfjlMpyoH8hK/TCPEzJgAWV4BT5tybJbGaZLr/s
kuLyaVicKo6MEJAtre0rOFWuDGsbrGByvrBoEwdh3d65BEjemVXRtQZengAci4BVkyoxF10xikLW
JEo8Fqa8EC1eLAcVFcNvr+m6vHsmfnCC8CeMIOAh4FGg+yDOMZKWVfZT/pth88rSPYC+8kZgW9hP
qjWZi27Xvfq3ofy7ZIXLfCTKcNkoiNb+/RvbcZP0+Q99LkMv7rBNicoV5ZppjNuoZ8xCZitvuozE
sGXb3hFWDXJ8s3OZfPXoJxT2Lyf3/jx8XeJi4Px1PzmDBFUOA3F4MX4QyJlzA9rtC/lh6ilHTXSP
sCs494iQVf5MRgEwftMUjwvR+s4uwSfG5BSTEyAg6YsA1x5zzjkuZUADZ61/nZXD/4g6rx3HuSMI
P5EAZVG3zEFUoKh4I4wSlXN+en/FtWEsvP96d0bDcE6f7urqKlROLwzpDo4hv9gDBH5iJh2KcQXo
WoH2n4q+NLjLbNF5gxevzVYm0up3WOcEb70GErYXhrxp+u8k56nohSZIswJlQA5J8E9NtPxKEQM+
OUlRjOUHbfcPxznTJLkdl2QzwJF4JwyM4caSwpimkcGZSMZGpkdPwkxZtynTJSjKsIM4BlgETh3j
Wf0+R1vb0ndJY1sDQrqHXHHb0jQM56hDhPG3vsKXbmE6n2Ppx3/TeKplPkWXn98JrWBvrIlNlzsc
Tyndxug0a5UBZukBOFMMUYvWmH+OxtPcz1ZxmWWhzUD6+rM7vF/qvOkcj1tNc3Hd+fPhBhAAY1It
Y8tAHKJfsHNTnJTZ9pps1Irl3vlyeRZwo9xu2qE3xL/zkXz7/3+lKSrZadBJU43Acud7J/8Z7O19
mCYps3IsLeIBPztI/mtb6yT/XhN2hsQJLgZnBafmk1goJrgpizx/g/zkufsjH9GXu2maau3IHyEL
eZnehoRG/8Kf9WpTPhU3WnAQNqz8gPILUeIl3578qrHhCTr/u/iVvum/f91o66OTABdqvpv1slok
IGxcdNqJuYEv1sH5YynlV8aLnvNQ9Ow0TLix2QhM9WCDjs0JM1OEQRo1coxjaWFykY8mfdCWS1lA
c8Jj/lnEYyKm7vRgPzp7GjYaVgJfP/Od3DuPoXNw06N/JNXDZcPFCeBODCBqt+ZMioXfIW9aq0hr
CQe66VTpBGL85XyFyMmFhFHLQrvmFUiW/MHv+gbOF/YQC2bcAXx3Yzce5zCHQRFro71XJHMGPJnC
P4uncYfAJGPKJof1m3Nz2iABr3EKyGMMDt9sAEGFOlsj+yLSUZ4O6Y8A3FkZevwXRjeanBDXkOqc
SbgsPMfNBObyaNa6MrLLXATNgLgIQtXNBj9wE7rssUGvxrszLNquJId5sVthE4sx/O42nFpipLXM
vPmVeMfERfDrVe0LPh8IDRL+wY79+htVQX4I3am04JjZIBuUu28mYQa3aPbqgVvCDmMet0Lnh3yP
uMQ0b3e/YjbULf4p7GWhMWnws28wEUpTKHXRYw7sWZ+USo7ECz+o25mvuZwXK77e6REx/JXScGMS
pNgcrk4jeSynVefb1igYAtD2LJ21MKN1X+EjrMVwab0F46by4GA8mgmycUQeDGX4Gaq1gWbThS5l
oXUATlGnEjzAAm6gKCBvYTMqTjXcW/rFyB7F01g7iaxFWxbFX0fZkgYDZYRAjUqWylgN/WYqZ14c
kUUv0+gpL9U6YowTL4YiqXqNXIL1x7ZXnPlaVE3aZXhBMhBpTVpQoGgvOY+w8Hfyjy2jj4kt48TS
1Hn4RpedEOgxbDr8memTAsbkeGZ1ssFhJD9GY7Kno8z8IhrduN5zTvAlCU6WTGgerSPKAlfMXc4x
BvCHzrF3T5D0CZ7tBtkIc4m9Dfd89H9YdnBTjKw+cL7zmtG7fU2uyR6zp0Z0cV8YcdQYl9RhQq7l
z9bXO4fnrquHMX0yl6qJVT3rZQQg4n+ZJRjKm0SnuZa5Dhg16kVGQu2dpJuQXO3Rs5dJxSxW3lP1
PuThH74GYyBjeiGv/uLdwXisu++d+syBjk59xMftg33BekGlgj62wrm/xz6JUpVCb9uujS/s2fC9
FoRdDNWc2kLbfmuevtGpkq2SvErSHqyh+CfmPS4vSCq3z8PSeNvGIXX7xzBW5zUGNmj2Kx2dHgL4
GJn6AoncXJBWsURE1+WjKB7grcHz6AHnaVFokospbVYAi4UVpFNGK6rA4aa8ioDk3BmxJK4hfol8
EhrI8wbipO07m4081nls3AsD5vSBmXG6sZvLDCBlg39uX294JrhbHubIpmtagC1vLF/yLy61sZbd
cxbXnCs6zgwrMnDAFzTahl1q37ARbbQzr9kuQKesJMTs1WfOjDqyC4nB8CRLyIfb+hrNujQhKG3D
XwTPCforp/xk/w52HDGrxPMcmi9MaPRV6K2ls4aImHuhRROGzl+r5QWMRon9oEOFRMZkJpZU5ujM
OxyueiZZNFVSIg/qKnF3TqJ1RXZeYhI3JjzYH2SU/xwTtLOAlnNPmzJxVPrLxVDQyX3NkHJPcoq8
GoeeLOXrlDFfzZWDzp4CZIK5t5IVnxAKo8NCOYA0JEPiVc0V+ACGfJnLBi84br2rsfQgcDE0a8Wu
HaRB4AUessC21/XIfgIO4H/nlrzeVPnrJFwRX+nV3EYFtl/mPFdBOr9b0zLt0q6c4SR7SlhhWIiT
iHAmCAEPbTT4lLzJelZJ3t17AeYRFuZvOuxF54lm4sva82BoEf8iFj8JZw61YDSL/RuZ0TYirVHh
u49P6Gvztyf3TE1ydNKADG3LpDVyWZ6H34grz04iFHMOon32BNzAmXV0527SSaccjz/zFTH7r9qx
CInhCOPzCNL+AOsu9bNf8A7PbDqCaK1f9H59aCj1eDat18wNy88DVCwtsGCm1iywFZAUQNwUBiQR
s1fvNWF1NPuPxW0BwxLdgcfD+3Ue4+EdfLGHXWRMCt76DopwAaEe9b+DS/8eMy3Ns/HRSkHo/xxL
IKKZMN7cwtvM2vO/mcs2iR6j1widCE4QZsFxRDC6GEM4b0oThkv2wd19Txg0YdSC7fWclNr14KYX
AMkNbwH/u7z5D/8RMYruXq3VasFG4FFsTTh80Da9hJkb6mqFtX0b2oPHfKSD+xwdR3tHkwZqeb7W
ZCvFGPuWyVfltyg7sOhVqbCSX8iW3M23N1ckxMEDuOdJ3GByFdqpCWLYLtkMRct3FbfU5OtQvYNU
sv7POjQAdErpjzr3TYd4ySD1+pLmPkliG9D0yOpmLD0BEF25Z6AI4cl8NYMoWvWyv0ZHmO+UoZX+
r3NaoP7QOrUk9XFzL+D98OCaaaMFpSjnTBUYv9q10Ljvl6luOD+iVzTrIm+J+Zd8Km4j8jP3Nj9S
sJxXe1D+CZSaGaQs4lrDR/SldocVdSUmu8wwcPdbVMgJD39iCzCUOpReg0tuicWW5o0bnedaHn9c
/fZvO9wOd1uxi2/jbE2fopJuAjSUqj2Og4xebL/U+SBoEpeCcvLrnplpxfQDGwOe+JpVBA45QEip
9RgD6gJuVXu0uH44AcwQacgRkx54K1kVOQFuhXhMvT0GwqMnuT/j9jSYUehGtMMnF3oxgEDYbd6i
SrKbf4H1WVjfSX05Sy9RLSl3q8QLLctL50qXdFRc4QmOILvmQSMsFdn68IdWKhKFSEm1oI7dOpAn
mU2ILRQRIVkQB8wsWfaiSIjGLsUqApiGQ4WjwwCr3SxfwHof0Dz2eRuBBrBa5Zm3IEtQMgChHZfG
mOkiE95vdNRt2wUih7E9N0HBvzsMT9DuiJbMGiNKhc84A7etJ26lavDQaAnEC2fAsHspRcwY1iYz
Z7mE43XG0nTTgt3oCP3PJaegKTq/5ZXsrvvrQ5bGAlXtWoihGa215TIC+aPy1lmJHRhBmzQs3OEL
SH+Bc/TQmsXCpbUQmF1p6Vf51FXslgVamczijIDAZSkrLT02YFRODAEa1NwRBTC2lDo4jz1KZR4o
ftOevlJwKphm3cKOek6V0m1Cc32Ed5dWe/yCSn5nHAk2Ly4VJjDuwSQCU5kU2fp1G99rz5MEDDKg
/D0aFWik7nOrzI+pF7nj5Eig1Rapm8jzR6ucV1t+k1iBdDtnsWyrk1vUmGFj+pjv441dYp+TqZP9
FGPdBCanHLEbu+PNEKqA4H8j1wMb+WIgTdc8QhEFf+3AaO11DpMA0SWkD0JptUoWMHFpLW9z/kcJ
3nSVG9DQkpQoNQONvYi7EFuZaYA2aQQEBIZxzfICpwZMrhfbQN8hbXrEf4MCdJYM8Gt9Z77iSZ2O
AofFtxs54Rkz670ybHc+TV3P9BgDbtWmlemPU/AXMlrIT+QrjnEGgAEPJz/iwYqAPpDwsHdw+JG2
wcFtRLbY/ralHPBuq1CfxjbQAv2Lay4kF7sk2wiQe44jP/LCkFlBwman3BO6LG/TmAVKQk2FjEiy
gDUOBY433nvGFXadsD46MK+/7w6A4LiwbkKp6bVa7b9q6+8JHQXNVWRH4NczjNNCrNH9hBdYPgew
OHWcWJAaE5XMFT9gsWN6EyF9NFK+ODrJrR7hKSSZhI0oeauDgSq7Zfexz5BogiaF+ycZJGPfqSrX
HSf5mfdn2LWjqWQNIJA1wkGMDMqK54b5jf08MSezIvh15sQHjPnIBWWGu7O/q2M4n/9DOKRvol6J
NNT1kRxPJCiIehz5SKg35MM/c3WfFPsf6rSjlULFQp/He2JaLeCcZuZIOqdvn05jNI7iuEP2wIko
xAtUoAO24EKdgHnBQOMagqB4MHCO7S+Cm9KBp9n3zYgBkJ2jL+muus4Q7skesAgdysSbJhyWGZLD
8TY0eMuw/pgkzv9B42obXJvUyodCaCBdVCYeyPruAdIua6YC1uGIvDlFevWKB8SJlsxIyAeS+gAO
NVy+2eBHf+tmf6nVmBR2CU6ErjrzwzvsSwouogdUcjA/IQS/zTej8IYjBVHobFhASNQHLnVf4rrI
DDBSjN/J19MtnaP96Bw10hlM9p13j/RLZAyp4EJhiZ/+LOFch0f+ocRHYqixNESMJGrlcZGzs441
oq5IVMTD3jWaFtKItLLDZ4OIWQH6F8IuBu4vd7CFYnNoVXvwo9064ilafYzUkAhBeN20TuOiB4UW
1qpiLsWFH4nk8ACMqnRe8HNRs/YoNiBKS5BETx2tcrMORK+E7U5D3Kb/bS9hAbhCDYjEfK+GqfXv
+n/RuNg+tIb04Z36AL0zzU1TCy97yHOqjEFyzOJNE775RuKWRRaXF0h5/oHqxC5AVIqPtCOExyBw
mPginJ3h2EZtXejYNNZoHa/0pslzvhWNL3YH3Ft1h9TqEdZGfYnjD02WJoxnFcc65+aC2EDpYEF2
Vfw18xydOSTNPoqYIRk3VgYrSQ0GIfYGvZ3NEtI0HauZRzSKqkOwTHC66Vjdftt2kZpqWB5Zdw4+
KjVTzk4Qx6r6AHIkl8F5+gSJEkw+Bzq/9ElwiV78nnc1SxG55/S+x2Yd1SPsVpC3yjtaRQtpPuqn
MfTI95D6t/XqkJ+j8ENkBaziMnQIAvFpwzYJ1czN2Z/RTjmBmZKqFkB1OWRAZfDxHdCvdB6jR1Qi
hnGogHGx9VWMnAkRHxoQRwd11T7qNjb5L3mYhNJq7XIg7hgZxEA6vHtvBruOQrKcVij0pMnLA1iU
n0wsce5dIJ6tSF006roEiQSwVMjFfKzhZBwREG5NtKpJSBbEwVb3oFKywJEmvLerZFv6ZpSSftZD
VshD1orvX2yt87i8fNCqJkJx/mH4xTnQocvroT1HSi1wFOAgEvIO05oUHdkg/9SX9J+qdmbSzAtd
G2ytow343JNPrlAEuHQFMWPb9c/TXR9b2qiOaEW3FQ4QuDAdDp+mA8ZRD3AbI0lvO9KvtjVlKnGW
vmENEfwwuHSMZleIuRNHOTqQZWpE5dUWO+66/c8vZzIhzeePzgBhUWUIX2biGQ/mKctJl8LpTY4z
RJygXww5CfiYSuvDVngSEtSjfFN3ErYn5CG8NRDbCBCSR2R0t3F3oUhdcBrM59RQymRQeAF3VPgM
WDRXtbUyEpAt3ro/X++E/g51/ct6MyOD/gZKcghUmlSdfIrVlR9BCzKye+V84kyk0S9hNk05PAga
cExAySGJPFEcwRDH+UzK8WNSHxA0IEcw5mDHM/qFyUdADVPfWRtS2Lqp89BCBdDVxJnODYY23GMf
HUm4N2LboBYnkKsPoQNezHNkJLXuk/n5EwM4jGVAraxCqdrEO35t3Vmb78Jy6scxqSPix9aB0/eb
MFoekSpWAnh4nD7iJSkrv9nR4DxB/3iNjsXw3zBHQ0JlYgORyMDbwgZ6NqBigeuAiBk7ei2lQtEm
UHmB1SBqxtsrYgIL6AsudO1VKEIIFiB08rHV4bWLa93GxGhrnJahAY6yGQydHKRVdMEe1ioPC8Q+
gi5xrmHO5yf3OaCnT8JOT2HYHCv5rsK7AMHjw6lZwlq/1jlRcpEmDHuMvFlLjXJfiGwM64n8/2BI
j7o7eAF2IcNyYhwFJzrmKcfxi8A7ZNjGvA2+JpPuTDigWt5n3Ik3yfnEMfbRudYjlTcROmgy7Y/y
EceSpoINTqMb71HqQWLLkXejtozo8FRMfhiL/mZaenN81SDErsXvR2U2FnOjwIx/leqJV7HhrIPB
CLkRlSO8VpBC56dIaCED01zm1W4bXiZCq4gr1FGYqXUNZwsoZVMPceiMPrBsEcyDHHtk0o4awC+a
a8nVwLrO4F9zyZBnJbJTCCSDUgi+Pnr6/EkSDzsW22a6CZ/YErm3VR02JJq7eiaH8Df4Q/XdQQ+C
b6IgEXdO+iR6ayQkvmZimUnQONo1EjHtHkJOa1991jznRRMX5Ze7HTLlAqkevOjtQO50N2NJ1AW/
gEgzoLTwL92au42uqIthlQy8ufVvkCX2UYPmVVDY0lGGfYEP7Dl5ezqsPjASSq095ttNRXOvgpho
rZVFsGtoH6t0efZe3U9/r35lCPgD90VZ3R0PxEZUHNRaNI8olbGnfQ6bi6l6Fer1SaqtxFkJ+R/C
Gls5Z/vAoEMD7buuskLalNGwh/CBAMjuv4/eoUXZVxHz8JSe22X4UcQW84eu6JdGf4MB4qY4vZ9x
oaSTUYa5oGFFfZjh4b7KSs6lTElOnmjMUlYOGVHYDzegEwAQihdf5wS/ovzlZ1xa+yvnHpUyDxKR
V/cCzxO6ggtwCk6R+Vd0bKFGoaMBy4guhMPkUFqNK31oaLKCZ3SOgbicybpokERDsW749FZg7cyu
SfnSxZMZoye7XnM/SD2SED1DGF8N64EKSdV5NPwa8qCs+So6SG5jg3AAKuZO4cyhXXl6BtNppvG2
mxu7OvgyPEC02ns3iFRX544MQma9mHREaaJfeA0f1MeGXd52X7WYZn7t0S6dcgToyJFcLcju06p3
T3PAdbsJZFRf/gAM01lanHzY/x+kR43g5ZPpv0abfiH5MAnPJOhUXdx9rxK945r/jBsMY3LUwRw4
9akUrQdgXuCao643ay2oAuTKuaCe2pILCKQF1uI8eNB3kQdmFTYh3Tq6N8wmUrrdXdZXoJpCPbyr
laq1CIBbDX4bt5qChe2oFAptzuRq/9uRBsfN4XA7RNti9ABTBuETpZyz7cShj1p/e+ZKI7XBMXS3
JYTWHi2kICgd09rBY65Vx+DqwDGEq7DOQ+iuumwjUIu3qQ50/U2WgsbppLrzHg+QIIT3Sn46o7My
+fxsehCDe8zz33GcN0c3OPlE6u+KaglSA+rVeT5GRkQVXWur/6dyeWNfmFtpcxV43P8JodNloWly
JKig5kEVV+ohxdR6tjaYE2FNkAUMkScvk+xjZleXDZjylbh0w3HHxHj1bq54sQPQQ7BBy1t0qfCz
GEVZEJ4qd0O7GnEebF1n2NmXV++Bju2MMooUjefjPCdbqxLLbeMYjBajEbMgCOxtu0x4/JXC7sMc
gbSi0TOpUp4pyeRCPiZdU2JLzSxt8kqO+hSmP5pYJwL6eosQGfwIr8Rxg7otGGp3O7jMHyM6WhPp
ZApOg4jw5UjqCrefubv1iMhrJf8KQqgDpDfKEUH81SjCq47P+/R+AAJ1m89dNZxfUkV8DM4a6MZI
VTB6DntvQSL1dkcX/5NkrQqVL75pf9e3WUB9bME4qHts3W2BJoVV5u1GDefIqgH0by3KAXYPs7Se
soJ/bdMJ6Yd6jhd0wPLocGWsr9lSOaqBKBKf6rwg/DArfeEVlklfleN+u9hDjwt/tfiGakYlmbkH
BppNh+d3hqxUwghk1iEZRSJp+HDwGLo5m/YL9a+DYAxmStDHYGZ+8fNB+oWGfWzji4cA5q9UHbuU
MEU35ukwgXcKNPwFrfRLP06VCOsQjc353J2L+hDQrqaph9psB/xVMrlwAZwXbAMUsu2y8+ikVMrz
DnksaQtuQZz6mcysIZuEDCJQLSmwPdeAkFTAYJRVhnKhc5JOfClw6HOQ40hgi6EKZHrrGhYDGP2S
Z9RhMFRQnYyPvshqLxhcP4Ijc1c2+gqM0A0qHebW7BrJlAck3ILUIKEspgmIzUOqNJnLDTfclX+E
7o7I7c1/ckJwF1Nb9yqOh/gM9ZjeMaBrypLc82qE8Gh9J0SPNEch1OivB4LWPoZJ44bc3bvHJ2bd
2J7hvrdxS6PGzC7NS9E5PrGakQvhX/iUA+Kw9/jQOdEcPPfQf+Xv0H6khNLybUblAWMg9HahDJU4
RMWAaUQiRcIOUCD5oEdv8X/AUMxgtcWyTq0RIlob3ZWZrf4UIsuIB3jomngjBIIRAGGcdjtgQ+eI
yrs7olY5AU9BzQpbAFVMJ2PJjD+wzQS9V+28bkhiffBnu0uKYNFAgKskhQz7D20MMKKy/9ibuY6K
ZfiSU7kiAgDohp6OibsI0pBhhe84Bif4ns82a4ZLX/EDCAQoA074N7xH+03v2UIfpN6vkXyI318k
k3xoIAEp8bVB7VAefFonujlEzaRErCr2X5b047gYhzYdPSZc0mOIgyrpDy0wgnHUmzmgtADe/Yhc
lqL8i3VvDiywsTjE1S5QiZ4P43JpUC14mqBH1GfqYXgIe2HuwtzRuYVYAM8JIPCNPtIPyTr3ZrZp
PiP+haiNYXtJ9+kGdIQxqI9BEVjeLPI2cD3AE4xG9sh0B0Ow4opea6Bb/mPHwdIyvBo4TwN1b5Ms
YgsrMp7lZEQW4JmL/YCUvBZiO2d/YMTZWsqMkmkWtKPunhrA/E4jSCBPgfEXeR7QkSCj7KmoQzSy
L1Cqxry5qPqFVlRgl0m8tNnfwQes8eeIL7hHKlboFNjF9j/JSFH5mQ3z1hvn8rFwgj26EIwzlz8h
8oFo11qA1/lh2sj6rwkcZi/P/zsf999NPAIgDiVLMKV5Mmrq1+gPgk6ITQlPLVGgicsOGf0hqC3+
RREx6G60M2n7zAFzy+sitSJvLizmSJmAugNxRE1iHuvPFqFhSpYmXveRz4OARUf8H4sNXlLOh+UZ
UYCARKqxLE0BcUVdSud0nv8QIS5s+DGIPqWFagIefwfxOYGI9HxBtstdhMc4Kk4I6tAmJo8BnHAW
+aYCdwg5PgkEAgufPTiMJLRAO5dAyM0cUCToxPyxbnJHEGSuJpTNN2Rpjf+UXMgxX3AtSJs0sGJQ
p4ixZt7Lhinf/cMc1iXBiFwAYxcaW1ElRB00vg7zq6b0480BMGo6yrYP6TEpW/qomOzYjS8BfLVn
crc6wSsS7+cfFwOkRmjoXE1R6D8cvinYyNlL6Mc6iVcl2lW77AR6f3GKh3oiPIbDjNZekOibaFDx
jdTeUTNqwoNU3KRQ4Pc5fA39q4hJhl2g7Q2/DbnLuvlZfyjoeZwVc8tJven8iIzH3j7cT8+9Bn++
wzRmdrrBBBOQqwGxTvRKEueIZ4Z6n1g9DXyHa8FSIjvVhNyJ49cdMtJuvWlUE7/hRoKzsRr9aMj9
B+SkOla9YCoGOF1h+slNgIym830lysNF0RfLfGNNPzAapjO4s8W/a/vSzSI3TbxGm4PXdKR9wqci
wopiDOc7oVV+gr0ewiv8QFTuPn9m60HrYb+CUmJATMkCCR7eHMEjdZMEzGmPWl3CsDK/Cr7z5xhc
2u7AclVZTEfrTlPry5KfPgLW9JhGMbJkLPnpNIajH+PZziH08ZuJ/pu64GrwI+ByazNkRJQPDS+c
Empj7gNSDk2d5BER2Ta2kPPpm/GKT4sXRMsgSHd9yK4uXXeTxblvdx5ddcygcwdNsQqn6dkDBXSh
LQXwRa4CGtVOe9EFkPTAvYEYdl7X15oUWIw/MNfBhBlDJOGHmZ68cx4VEW3x+7LuIl5gSKWyd1Nl
ylIT7fhYRVEPQJxSA9gWcV1O8TKH+iXQxsgSVVG1xY1BKDDOIrCH4G81wzIBwaqlqeddtiw2A9DZ
dYjngAQzlqxMOvppoc1z2FhEFPwDeeSrFcceQkdtVGLNFUQsWgTtQkLSzfHC43qvHv3rtMBi3PYE
Jx7gxjV8qBXbaI7iBFIYJcrGJi1H4Fae7w8ke/Y3PLQYcSqjg7unD0IchXNWJEi/MueRkZpc7HJ8
A+Fgb3NGxISW0hyW4omKdmsawnHJaBQsGnD9//GBDvRaVYhXsd3IkRUFMXUDkFbnyaMMThBBj63o
bH3q7dPkmWyjFBiQpczkAtXCbiza5wNT7SVpBHU6BiC/1iO4M6BhXgDeyOHQUFenjcOVw/ms0iXn
MIrPRTUI6bSFsVTwbr/6HI0Qte9FdvphIneDY6IwxwAGK2MKi5489tnLPyxzIBbQ2emc1KDbeqLJ
iLZFWFAfdz4VBK3jbyPSkSgqs2kZkB8vZu5RxH+GmEzqVXVsi7io3FpXsopAN22sOSkTPSh1v18V
Ri93ZQ78qBct0cfrs6jcg9Vbwgd8OswZZiqt2I7seu4QHiWXqsWSMdzDDuMMyXw4u/MSb5IZmY//
Q0F05dUcL1vVkuQUkUvhluHc6ETuvRNzZLozmxJVeR9YJB1raJ0Bu4jPUDBjvIb2eHkA9zcjRaaz
70P/gaABCw2i0Ry0duuWGHCbKC41LWVcGxSIe42BjEKnpd5ikXCticnMdnm8a29T5fVtyQX/1QaG
f0EgiobL1+zXrCoYtWxGuxCc9R8lKl+3PmamnvwFXBpZRhqFFG847OKjfW9NaPAhCEbVwDQ8ggrg
st5umFEtYN7nVOLmyTZwmgqqTPCUvELvbSPUZZWwV3wNJz+rUUPe6Rk4f4DeZ7Sdvk2TNOgyKlgL
SvBwgfRf3b741I+kpNSfUtI7n6yuuFYiREYGxCynSyd25ovkynNs822fcKE8zp1/HZ2Nl+jXekOo
cYw7EzQZ4weI5UbkT2LuRDVgvZSoQd+FPGfjSNBGGjaI6KhzHpQ58M9OqWuACGnPseFI8dRJzpLa
+IyGtS+WQ/lfGmJWB6K/1rtkceaJknDGS03nDPO4JTvepPJ3WjP2au4D5b8vT1q+HEVnh4k6UoXy
MLJ7YX/nAzsDz8Xr8N79EF02/mDrIuKoWQwNW+ydb7z355d0ypg8LCJGDq0jlwWAmaHHeMdusLgo
9A5DijSkD19gfbhORpXuzqGN/ezs+5fBbsAp92EUjqHhgKLjYpiFZO+4UA5JJSCeN9sdFOtIvL5s
tA75J2d2kqaxTzsDlHK5xKVEIhS9AVrvvfEsVO6z7KECXockb54Yy1cewVAFwRnmJgMDYxi5kE8w
BxZe+nM3XZ4ou+0fYyGezrf8iFkredlzmF5U6qS8ucFIzbTF6T1bDTVu4PZzhsPVIK5xFIvfrt0D
IYDhJwZmIHd25pAt6TbMxzzZojeO2VSwMo1guyJGW553dxcNkrC63aWAUE2LJQYHFfkVBWdmAlDC
8yRPO79Nr6Y3TpzVsSWeKlkWM5BQ2CR2D5GrkjeVZHvRie1vL2/7QYQjUSLtQW94tPujra+6Sfxr
zszpuNmvsmSYEiuRMujgvWMlwGEwVuLzD0yW4Mo7NKYPtz7gWNoPx9TL5EJ2gOaxGlQppR6OQrs8
/D7hYZRY5QUGacgOD6nhzXokAgtR9dRa5IqnlBGicMAF9HWSKSLPq1aDDwW/Z4neuf99TamlbrQc
UunQNU3pWGT+vIFtQ86Fwh9B9Uehc+MIr4azHpDmEzslOnIU+8XwdGeI8Q3IzRaCiQknSkpgQW8Y
ZcyLfcZjOLeBN2Kvr1bBHEI2r+jNHij2xvE06CSAObBAgsKg2zW9pBPw1BkW0tAac2N/HN70juF5
jjtlh8vYo+aiR1Yj+zpvLeNI2vG8uw/G4vIn+aehTDVHj38VOVX9Y9R9LZsmRb4MBVLDcbVKSjSK
3mywg2BHycTusHHfIfVhqrJViMEH1V5F+JmuyMzq3bE35AD5xeW4Gp+dbN30h6cWhb6ozye6z5tg
ho3al767+hkFRsQZTWYcvTKhcUz7mLjR7KN+7m0gE9k1Gvwt+tEvelM0ZMqcOpW+Pgq4WTxX5Jaa
DGbbMekbgJQTdwJYyG1jZ8LSU/lOrzNzWKRzlBZGtz6rw62vt0mJiXBkIPxiixpZ4uCbsIB27JNg
jy8DuhBGcliRjgq9X+4xut1bLbN9T2eoz4WIXFKhoRndQXUMyY/HdGNe0wpaKPuJnBreEaLEN2sw
+brtsO6/OzWLb/Gw+cwsJEaK7kve2M6NE+cOHdiVxWwbdb8KyiyUfMshJYqKNWEkTu8ePecVnh0d
CHOAwuwNwSlJWamf+LfBl8In3WsGW3fvyvD7UDORbIBf4s74RFyRpeWJNCKRdXIMZL4tCSPQsZrn
TAZ/unf8Abvvh+n3n52za6AAyqeiQWOuX/RU+h/8bG182frNLjrv2E70+5LPvNWwTMDSdAJJiUQ9
DPmr1bsgxRaf8T8Gya3+LdSPRZKGD7v1HMPsNmKYMCWnzpfwyy9MZomkfYdvi8hFhvMlzjZZUdqf
omt8QalwFpUoLtwfOl7Olca40DINwDx7wAvui1xWI5F0Oqj94ilj48wifGgMkHxM75YNcYAuLFaW
6NVc8CInX7Ef1uVm4bq+Il+ebEIs5jypJxfQ8uqHYBKtCSom52Cbfuha2F8JU9k8/K+57TxQZ3lw
SCE+iKrYAQk+lY4CBUREuyPUQLvzRmPWLScgYXTyDkgof4nRrY3Xg7HmUFLJw9iuu388lK/7AUS8
oV5e7j+x9FJb/BxUD+6k/ReeoFb8nAx33Y2PyFZquPfukX2D0BcwuhAURH7Q1TW7IOQLqqhiWm4h
RMOFcr9XugQ7agGaqzbHIX3ePyOqu/m/43GNELe8MHhTSHH1//7CAW7WvG0J1LxHhWDbX/cw8BxS
MFKU5MSJGiVI9IY4+7bAgSrM+V9omCJ4gCgBEgZ44NGik3HxDeu0UNQdlpTbxn3Rxm+z6L4p1QBx
hYxh9D4Jw78y/iYiRD3oyrG68aIpIBljZDxr2cHQt2VYnjyXvxaPu+ifUFpFz7PuXcANXW6UzOFk
Isam1i0HKGoOPBpKeGE11PRSLvyyM/AWkoen4f6GzxQ5zbuqFDRbZxGbsukBO/X5eH5AD8EHcTEp
JsrYL1Q9Y3oPKwECzsGRQjO6uuH9zodJVafCRuYdAtndkmO36iKk6T7INg5hGdvjk6zQUXKoR3u7
VMVUy9q6Woe1CZXu1ysF3+RJi2GA2AddX9x3RhckStfDoepNRtpJoFm9toVhpQ0Up4LYX294WEU2
Py/WoampnUpzs8+WO2HqivYa6ooWoBJtCY6ojsHA73THyyitaKIZJs6QeMZcLBq6Gwdaktq2zwi3
Y0luSTEX6VHMoCuOwkcZcNl+DX/DG49+gK/1xq8gB1XHM50lGKK9CjLOSsbGxieSWpB3sYnd9bgV
v6iX1ve1oLbuA+/0Gy3TIld75Tn9Ebo4lGyCWr7euFjwsEJw8NB7YoWidvH2119mjEjLYpTXudnc
hufk9fFd97n6b8S9oyLHqsFZFAUO9OCRpz1YITHPCTdImMIsRVq7F+EYyK0NSSrBdWnJGk5UTDg/
eOwRfWo7n5zAg421zOCnBDgQ7fN5XRcLvsH0TjR/dkvxs180kKmDANEflPB0/zDcwttFfqmGO7xz
ZNDgzJdi0xpCagyJEKrKPXToyiO02hW3w5sipWTwlseRQSR4V/xGdzOYta/z892qITlK7/te0r+g
r08kPi6+aGbx0hGUenk4zn9x3T3Rmn94dbg+1ga1KhTsWzuOE8f5s7DtvlkgiRCpaIzDCs+BSrXw
oRGzEZRCs0rM2rLYRr9j+RxlhonwdBj2nyN2nOuzSdAyjTHqRFCNsIXAx9PCNpE2nktpEK05Ax5W
BhFr0L+6N+vaCQ03RDw6PHKAfGKUtzIxIB15VEsPdUUEio6I4PJaDS6BiuItHxM2+RXxJ1T1dXCh
Qs2m8U97TjMucrUJG12RZz41Auwy4+q2SPRV0VcMYAay3iHJ1SZk8KcVa5xjEL4dBy+YKu8aWZQA
dRiIciCoLFCfvp+DbtKMR4Lc3sbbYBqJrkw5brbOSE4VXCnZaL5t0xKBGDrocIj+6pMYgqQ+ULlF
QgKMAvEvh89b2NdapLlMadhDyIKLofoeGV7pdq0MZlKN30zHXf3eP2KEeAHcHQ/5PWoEFfb/sBBt
R/YVr3G0qcxeGVh4v36pJ07cYeFYcK/loUky8BvTNC+Gty38ZaMH2H403emURNlh9hwwhwn4F2MA
DdSRVDRIWQZGHwFR9RoZjODoI0Rs8i5AiV5dwIckNmkH4QX8oMVjS1zvIa4/PqXBGKV+577+uNUe
tT+XMywFbKTs74tWAZm6+13HQ1oA7QjoRITCanhAoa0N+Rv3shggEfvcDrKnUqc1rN+kcuGFaLUT
GLSSC921ZtzWvZ4of1fIf5BvuugetoH7OGX9tbgWLB74MZALh1e2SjaPij0bvsnOQm6T8cVqWEet
aTx8uFB8mmiw9hD9YU4dEx2PXU+CS03RYTy4K47ZzTFp8TI0AacI1FpqrIQD3pBDhgqJL1RKij+v
E1U6FGT4mI9hp5pM7XXqFLdxPBT1hPImJtOPsaz2I1QgxhQPAFygkSZK1SZ1CP1ntcw7LpWx7dKX
1pQRNQl5M0ILrIzg0JU3H8W3hcnFpUUvBUVRosRkuR7yTXGcmosgcXnOSDsMy2u+ljcKI/gbEl2Z
kyGYiTcDbcjmnALvx6DUnZP1a35YQ2Rj/WxWDAJJ/GrgMYRid2d8odFBcg867mryGHwHuREkLCAK
2lwP2oywnxmaBpSDQG2SWzjcOZ9L82VrJR4Vos7tqukQcFuLDaUjGMzO7VRaUw0SzjwmvZmeYEYR
EQP6ML2GyXJ+444eD32uGvy8R1LLM+smLhOHjy0XsQsQdUHYha+cTW0XOMrLEk08D4cQggTIiw0r
SSzQaaGeNixvFYPoFUXCtFjBAu3GPJ9S/lgpR76hOL2iUV/Q09GL+rJiol5hwku8OgbgbzXnqPFE
uFfXpYxi6cQ8Xn8YM/Xipcgz22NW2N6cJgsTnQR7yct3OybXzo95D5nBVqr6Cqb3YYkPYIJ2OKwE
aiDsUC37Wuydj8yPXJeOIAhR4toxG/WzAKGkBva8k4nnAT8cWWFpdkkaIfDIBx+m2YE0Kg4ZZVsb
IS+HxoBJg9Bh8osXolnPrV92OsEe/LjqSOFKY6GaWxNaZqhh93RiJrTcKVkE5KAogP0wV430pKi+
kRuzyln4TVoKrHxFDZLkjCMs2gRjOLNcgcv5ePXtOIrnZ7ipTI1RUYFSttAL8H6+OWLlw8UvwdLA
Gjegjw57hBn/pJsEGkulQbKx007FTk/oBtAwhZPe1H12DE/Mb3pxQOz2FdahR+BJ1QneuPpBkMHB
Ez2z7fwtqODCrRPQ2kTanKzSBoTVWLsYFR8fTALW4lz9DA3zQkHpuC6jzbQmGGF3XCElBfRhY6Dg
g2sCypkelwGFfaDJrQBHuH6fLueOubq6lfKfFx0N+k6IU7MHUvM/LJ3XkuLoEoSfiAhA2Ft5gxAI
27ohWjQI7/3T75fMRp+zO9tD0+g3ZbKyslCK76Qrm1sSK0chQdaA3Ee+chlTsVhbxN23MGjT3JbQ
asXYITD9g30ZUIOIg+uCFlePN6ZkP8zyQHCpcNIVFAl3CPTAr+AhWcUU6gpPypfLw2Qx8azdhyC/
DtO00yX3N62az6ikiUmtwBV+ukgZMJm9/G+BHHAZfCfDN0X4eztyc3eRftApJ3KwnJ3p+I7JcrBp
6URK8t5h0rKLUdu5buwGUyKdB3TQll0D3inRX/Tw1yP6Dj02ZIaBw4KxWkOXwiH4t4SE2tEQ5gWX
HkMrO5lOCLrMCk2ANJohrqRmsyGSBy4lKswJ+wnW9Ap2P8dUlVem9zS6YB+uC0BEf3yy75LBgw3Z
RK80y3x8FxUtxhUQMBLMfsdo9YVPJomRq/lARX6NaU2ZUof8kemJOP2xc2maxJdOkVZDod5kkGHU
ZExJ1FdeJ58K42CHBCHg2bjSY1rgCkBO2eg3lS4GgAkA7TIJeMW7JaJ4EFB1Cjyna5rQ815AjFxX
OyIGWVIEc7OSOZTIBvCN17EYjrp3wAUhuHDpHbgBaTDMqc5i+O7W+DUXCTGKAQkfk7jW595Tk4I0
y8kA+KEfBX/Pq/l+zQkCpwOswcKo8gm5AbttjznXcGsc9lMEcVQ4qCXC9GmYnsdRKPAalD+GRR/x
pwG3EnSGd0SzyI78gU9558X1gGePB7b7kf4iGnPyFm2HghccFAqXHGRevVKFX06MhBtzSPFOXdgy
AZ9ojaFfU1q7x4cBjamR4nj/6x1jyi5eh+FiWA16wbnwETcabRMRJOQjOU5rsNotHYmYpzsIJng0
jpiznnN/c/ZR1HjR33O1LW4dKAnYNNN0fhGv2CVAiAFGYAg3m42iR9WAoqzyxwJoLMhzl746Nw84
uouLj53NrtStIMvb078+tp8nslFg2DqAkBQBevhaADw3x4eyEqw+nQd20xQSpsocJuoIyMXWdogg
4HrwWdr8OuyqODY3TqnPUc3w2mnN7AWURLy0Q/5hkY6kAU8UBXRKqrMFuqaNyoTJe8DB8rk8NQ8k
bW0u5gBCHDGXpWgmMc+lkjHLGkN0Js6lexlzgFGLqWJpH/sEHlokNd9SBJlx8n5MVsBD49UMQCQp
r1MpMnktu4CLRhDm5aNysbFRCTMxoPoYHcSEDZTNnnRFr3geujUo2oOxUGhJF2bH7EB1oU4R0Mcm
AiQcwRZGeaKjx04MoYb00o9PbQtGF/3h4PtzSPtYYHRTQJZrFocalMlkHVzg0+HVY3NV+hqKUYDt
wN8sI5tFJMlNkKigP3hOYysjxTm1dXPqEpJw5hE2WVnxy+Zc3yJ0Zyl4cejQTueaEAE2EEO0MxoY
AOqJ09jeBvYBx2RycRJWsZwCEIosIn0f3KJI/Rh5N7sJex/HbsaCwQxilTgvaS9gd3YDbAAxdh+E
Gb5sCK+HqIjJwniYAbohUM52EYw5uuR4OtqckKUcRKQr0bYrSNnsgBl6oDNBRqPTVAg8xW+1jphs
mhtzRoWFZ9JZwR+5hKkFVr3n4RDwi4qJo6meRAB/QrjGy2pU2YlgiXJjtxcc3DRYpL1Ox3RVESj5
NkA7IvZjVHLiIVtvowJKozgXJ/Ucc4R5xru6QPR8IDW6gXuHhZlA0nBpWVi58tpJQMXIW8f8VAen
xLF3eqBK1uSH7zx4K6akQonjIqRg7fB4Umr3/GkbHgZb+h458NxMpN1U+Vf4gs+sc3biiIEKwMAo
WaKOq0vjWyON84GsEv9FLu6R6dE6fZx9/jZUCjsgs3eYqNPHbG+CzM3ZXTQ4qKkLprYJ0CKRmTDR
PAwVijVGhIKRIrqHXlU4OZ8HK4H54BgReepWwM0dIoPC1BZursuaKVKQ1cvZikXADnBkqXjQfKM4
4Rorfs+xBkNv4Uz4C4Rw2CSAHeviIdNrgwuSYIaWo5vt/FhQsFi2X6cDm5Oud7w+y8T3MA1xjHHh
Q4i7wflQ611vQQmJuMeGpcsvY6r2BeKvv5nmZbqQVLyVw+JgYlUDaicQ30aUREfYWcloqCPcc361
OZgoosQX7hbiYBax2GgIxkMCL7gUWC8vfUyIFkd5BgKPj8kCTBUnasidwAMjKEX8yXlxLOYY4eyw
WUEOs4HDxWHiULKy3x3CAAd8GL2SYidmkQO87nMmiI1nBG6viSw9jommGlGNVTLHpVwxXiRPCWvN
6fuKKoULjPvaWjAF6WI5kEFZFKVPe1F3SzglKy1ZUIEWZgrHD0UR1EbwfnckGrj8o32cagWu3r4/
PIdPL6lS1FCDOBICujkVvjIkr7h0MSLauCkL1hxHEIMDnsxCwAfiXJwxAlmwgIhasXpXoliPe4Hc
AhY5MDn/J3MS4DNiJmZClUF8MGBFBrxJwl7iNrierBFxCp7Axc7rrIlUQP4g5y1lKBlcM3XBqhNi
YxQ/44QEghibw9FSTAqFi53ClAh45P0g0mCB8NQoASnG4KBqZhAbYeM5mPE3ZOk8Tj2hHoeJAJHi
+yVAMCU3ENDiyTgA2FAenfuAvBm/QCl/rhIs8YnuBKoXBmdSUyujcR8tYBBznBABBP/EEE8J7lwT
is/Xi3JkxAx4cuUoNXnlUBEBTmYFtRLZpxfRHI4U0jI6UU2WVzGHwcIoKMNJDCn0EzmnAVYLtsza
h79KqTYeUy4kFFRiyOBC+k8JGqaMZMBKsODKDRJ36gYb2tLR8iyUL8Xgdtfor8RyE56Eu4HiFRDA
JcwEG6tJBsGt4Rq4JRphhxBtVjYlRyd00pZSLMca+KHJrHConOnV5X3XnnqloSN4bxGJqZy32LCD
n/JZ212VOllDfOesQ/wynPWC+iQXpQl/VpjZbShiLtyH1R99EqTUSL7QbiBCbi3k8Om8icNEzEsW
qrbEOh+QDRVku+RJcUOklvdRzmGy7aWALqojYCDjuErpPbKJE0rMTsNKkzwMsD+9ByLsehKL4kWI
F/d4NOiQfOtExF+1ue986lSiXylZIwTUecvmLJddk97ms03b2sLr9F68CYlMB0EWZsB6ZZwMFlCk
B3wGVqvR6WFSuOBkRh6nbHHz54v5xCtlCNdSKy5DP8VtiRwLc5/yIJ0HL15MGMAcCMoTuEw6GaD7
kEGKgIvsX2hgWU+u0UIGGzsAm6aX56ROaLHlSdwKeWatbDPifMaZ9M9UwqVZ+9PJmn5+5tC9ES+6
0QAjkUCy2uz8a3D4MjQKNGiDC4PcKum3FFc5q6Fm0pfm0rx9Q1rZ43vtP7wgxz0uYBjBh9mmtHAY
/DwSFrbagC/IcfK7N8MYFZCZB1VbdV3yK7ZrZgEGUJ3zdADt/hKCZj8+d/W7CCSwBBfLshEY7pdN
m/wZCQcY1eJcDrm5U6IKMB8ag3vLP4p9eGsipXjKDSSyG2Ce+thusgQRktSPeuhJEaJBG14OgkDw
J7aAnUuOJUHb9GwRr6PUQXakX48DrKlmzOlGKSbJMwJ3RZ4C/WiNiqGutXlimtBskhBCPeRk0pTY
mToeszTvAUPSoesyQpBwByOAVYmV78RgqD75DvcKL8vH5shOAZwyERSEHCH8xnlDvCvlECiRhZuQ
THEbFLehBZIj3swUC+fRyOihxEMIuUWUpOniablcFdR2kSDDDFB1HlDypQbMfzAJjyDW5gGqXsyb
iX6GCA5zdPjVBs8doO7qsjt8LtICctUoTfIEkUPKhsh4kKD69p62swM7gkHZq+dJ2IqM6HAfMrKK
pPUcy9i6eT5MAmh7GfEmUXORkVVaCAM9HfCjmLiprzFdZh8TrJiDsC2R5en70IwzgK8Mm6Ds+LUy
b+Q8W6edixIqFlupCz/OD9IFl4y7lpLwp5U8iFlcV7J8vCEhDKaO/5b7Q5ZMPgjfO333McNfuiEW
Bnub59v/mwM4S3AFvSabTpGOMylGZiMUc04JBzsfJ+nqC+UQPbuAmSKZuHi14wiIiO+RunOtCfPu
NogCsCOnCU4K+zCFZwg9n+SexnCs32sC9QpJLrWCgfZWw3PTrifop6xpYwMdFjughTAzg5xID9Wc
WDJzkf4WR4h+YnVBSBl8fLqOziTwL/SblN7l4KIUdvfZJsG2OSKyoUnwTc2k6KL2pC8NH/fyPVNA
AMM9nFF1pUHA/1jejG3H43fp58ZXchHUrdMI5i0OMdgt1B7aXh7RC6UnQQz1iI2PycJh1lTIVdCN
WnQmhDEOPToaqHSPJSao4UqPCTNVITgxUBTdQMc1EJ3BkWwto8VsppQgj/rPiDyv15sD+0rzUgpa
5K/Kb6YE7gznRuloAVWrV+KR1edEWxVmc2UjX0WoU+liOaFtTfg9glO3/ROgv9NomDOEulsHZ3a2
WkuJ7b7Hz/G6ZdPafae/YQaHq/teGiDDK/T6PzRpbLsP4IDfQ2BMX9D63mYNjsR8hRBP99RpJ6vh
eVwatBnkpekHCO++3Ao8GKlqv+F0SbiKictd2hlRKBzSKNSwH0w7ZUJmUDM/wGFGXzw3HoDWbvH1
tl6td/Npqgl2Mxt5vVt+ZVaAuWZvT0559bd50DlU+n3ON79v4kNqpSQPgnPeX0hHRUxqZw4Vm1hc
igJioSbhURagDjuiyPfTMQ16vuvOjsGSLb8GjknPti06w36oOSPQ5USmUONAi06Cu93sXwgi/7Xj
XO0J4TVfGoD5kPIKwfYBIUE6yQuPieEWPh9kB6skFiUb2HZw+zJhCskBG+GzfSNReu0gPY1ofvL2
SKQC4EkDkv3kpOpcExAACCK71YKDhAQupGP+6iuDKxFuiWnhhTFN+hM1a2/N79HXI9rTYccFvU3S
r8GlnkjL9Ve5W4Ap9lEQD20+4Sc40rR5RtYHkROHuxA+8iOcPYc4+BwD7arnRfIzUF30x7VjTFR5
mJHTpA1iFl1BkSWVeaRi4uLSh1wA8FjcsoTAgJi+jEo+pnQaeRnuI4mmPkRiCnAN2qdVTlgOfk8m
5UclZRLJUP1G3KDtWHg1x/OF7nwFZ0R4Cy+4Mtlpalb/xIzJ41+nspzND93yVGWEev/u3mkenPzA
TWHC4ihc+su/lUdRekOJ8m0uKQP5JFY+bouCl0z/N6GMuL1wLbp938KTzL8aJkCcHWc0+v1VhVkl
5WXtpjlKCRQBX9GUNDQo4TBhq0BRAyphfqAefbLW7sW7eQdn59zg8lBJpnx6YZqOeAhrZvutFrPu
NddAzNqe9oy7RnRIdqhQmFYGrhT7YwaIuFS96j5hxiP1KaYS+sxg4Em8NR1KGxpAVMtUt3QbhkSb
8ox0QTS+UJ3Cr5+VJ7YR2iES0YhWHfQ25mWItIW3uoeEJqePuz84qwYGoVcZ1v0zICQWlVwIRPaf
LC9NT0ShqjWVaZEl02IHZBCpFWD5JI6MYDeN7dUQfEEIDcVRQozxm5rKi46PGxsHOpIRYOn7D5dl
/hs3mU/EiAx4Vk84JZq3pjJBwcTsLVeIevGqrxE6ZeqvTCKn+Fq4O15EkZiaa9s+5yu6uzexFkz/
TYXluwTuwePvC9585rBsJqtHxs85E3WIOQzM62AN+YmfO/SEDUwbzWBdUpwWuaWwWxxHqf3rS0aD
nxRkpD41Bgh5GlfwoH4phA56HVn0g7YZ9HEQGVeDOpNNUCF7uKuggR7MjXop6E3Vqw9uvPDMSJI6
VU9FYeoFYQJxUk8glF6/5rLBOIY7vcr6OYpMwctVL38dkSCkHC2JetEB/T9RHxZKZ8wL+Gjiz9Jv
hFc1pFaTZURVdb74NToGO9rjVeHSZ3vAdVOzuBh4QowgtHKtKGbiXXD90LxRxtRlONH5T6c9G8j/
eWdNLfnzWcgl7foq70gLgoIW4QOQJXUnZf1xYFu+Peb24grGIoS3PKkaqhwMeIQCgc9u/DvYWgD9
CnI5y1amgkAfR0ta71xu4LyhjE6iGFBxjvw9jW/QGBcpqJCBYomYnAKC9CT6ahKV1b43ufAzZcbt
SHPbXgFvobIOHTEe4rgN6iFnS0qgWietlMsMFTizrFwbcUxiIPj9dg7znt+sCBQZFay3hAvh7RMd
7n6AnRh1oHoKPPoroMoVNjEaqCskQQ0qjdOx7b88pdQVu99sWAPJPFQRedo6L+S4SWMrplqCiVTQ
s6RT2Y9dpiYiVpaIBdDkY4l4jMSUBbCBFB619DF5aEiz3gx71qR84e+wHBd2d2Yh9UM5jy0d21U1
c0GrQqSdhSF6bLP60uwgX2269AU8vRcRMc3TKegjsenLNHj1DxJJRN0GJVGNF1XJL7+P3iOMfI14
mgv9rSERG/nEpjPRtJn3o5OkQJ24P1rCmlFBhclxHG4J6nyfgFSQUIcNJAEn1AWjxGDwHpoLSzS5
mpmqVSvSI02Jlrf4FF+T/cBXGEWRl/yGzF+tDiwSsb5ETah4xX4EcHHGN6r7Qabp7hkH/kFWX/6t
IZgGkx94DcFY2NSUtSQv1aK1gYDwGN7jBzkhYB0lZI9efO/xbfeifE+piGwElS2GF9M2ZGf5k7jf
p/46TYZrpz15wTrmCaRkFYA6ZRwWnbQKrrRiGoJd1JvIXIHg5lLwVuUIbFa3BfkQdqLi2uB60Amu
pHxvyqxE7T0yNNFYYQSDbobxk2xsBRxGOG8+O1aKaHY/Z3vOpFZUhqCB6IB0Se3SxcKEGf3HHhDb
a6tIPy8ukFNJ/O/I1ZWwoyXTgmj0IgqnlSXLoPkDPwFAk2/wg5pTQpvmH8V6VormiuE61VSjL2Gi
ZUUwpCDrgaOXLcIFMGKlJxSeuLJLP2SngMCVZ32/CfIAEkb5h0JhHJCfqk86VgbOjz06JNKMuo8A
USi2V2EMu2SoWUkJg4hpW0jHRbQZKhP42AZVIS65Qn4Ump32lIh197MlBwB4zVlYwtzhlfkJe8W0
Si3KquG3zfzk5qoFxuCpHDyKMOT98ljnLgMJUnq1SmS/2fpXV4ZM/MnErRa3l2uy5DSyXRq4QEKO
urHeR/xi9XJd7DWyOBhQtxGvglp81hxk7CoyXig+9Es+/dC76YoQGYoALv0XkAYuQDT+DAxeyQBa
zv+u86QxB6eg1s8V+ppYbjJeUUT407wK/5aJD+tl3SzGjECb856akvMmtuZPCPu7TeR5EXrm7j2R
3LtA1jk6Ijuj9BWe5Q8QRKS6xN2vM8QMoRuSLFy1DiYa8uwDkPORfh8qr5g0te8P1c+MXFT45TZX
6Ffe96tnTnmuZqM7TH3mne3TAu0QhV57Z+9v5u/ug43Kh6QvVxILNRC+mPfFmr6/Zr09zRrjByMg
XgwFYGJv9wlnnpk1xxbmQvgzjUhEoWjvQt7X+CAEUZGZWfWqLZbJ0BRRwJUwa6F5peZbZBU5rmoF
ZcqJ/V6Sb9Jr9wSQzlWdJOZtQMWyjzERLGH3Yr6mY09h9soudaUTvQN5PI/aN5NEEdNAjOEMZQ/V
j86QFNWiunl1/OIjV9ABOdP2yLJJh7TC33LeOgKLbj05FSpOiZvRmdCiJZkBe6kOGMQJq4geVOWk
/SUyBYfYvdSJmQ4QifdfyRW+xXDQz7CqzrENo47d1rION2pYITQCZOmu/rappsygRDJ8jwGsehWX
MSoainIZGjjnRth4m4RsZeu9LFJSs8sKB6HZeHhzjVlShAYyBcKEVibxsnrjsaIyWsMiJFcASU8l
g39F4Iv2uuBNinsbagUEPjDaAbX4pq8OdjgZoM5Mc6WpMkP3hYkSzJWgQpa3FStQyYD3xR5+7PK4
YB2FvXPErDomPqdK31h8X4CvXfuHP33+S9CWmOem1wh5bHqrp8xOgfCD2cNhNNAdFKskA0sMzIQF
kZja1ucwdnOjA/ibI1JEiTt5pgZq2M/0mUp0NM8xLVpzgA0wJ+FTWLqkPXnHRZMDeww1j2Ali1nt
Ub9dgFN8dZojRT581SNUAMLa4pm23c2Gzy7wXw1h5/CNE/9wINSiqWgJ6V770VlDSONZNLIv3zv3
PqUpdLupaBMXqARLi2B7AhB5xxWVaSn7doA6SuC2FpoqZHg3uLZ8JPAUBV/HvnxUabKOkttA7X9N
V51/0jQ4ch7qWEKUyv3P8AZ0LXuruRlbRQ/gCUrINvBBMIz1jsGpZTDtn1ynuqZb4aZ3/YX6wXo/
mNY7/SrgAd+T+6tLVyEXq5c1dd4VBgiaCTALaTEqYkmzlNDxUEZ6kS5JUIbuTk+dwJT53IFt3Qy7
jvnzdJuxd8Ebm/MigN5C/gSI7JRGm+WcTHtSAIW3SW6VzbaB37A9wLdMo7ZfZweNhftiZ5fyR4uH
A+yq4rcF9zwYw6vTq2PYWFaXbR5NIwqkgrf5W6drOh1d9Mi4fNRlhob/hDiwKzH7uiCFaVPkARDx
jvGjbCIDEyxmP0JTWr1LXnJgovyIn3Kj/9ivBoe3fT3bNfvTN7KTs8Xaznd0+8a3sFFFU3UDMRbZ
k5+Pt0bby2uPZqT85cAwEJ0z4k9aGhdeq1MNVhOAlyFuzitdAcBbpPjbeDsi+0a9H/QjBesuOjN3
QXrJPALv5oOvs5i94/yVNoZlGu7AC1CpA8BpOwYlBC39AuSgB7dGBpuCRU6pe6jDpINUxM20V+Js
HdG951Yo3Q4WJwZKEC55qMwNFOZ9ZfWtO73UTBDYsurICMFdHy2wx066OMYsygRRDALV3m5CseKC
SC66euu4FSA5HdXBjEGmqcOD2lSc9YK4kZ1Mkefv0eSEZA7m94lJGGIiGyYi8YxUY4bb3TEM8Lsn
1Hn8IZLnBFt5Lr4FcWWCstjy+JtR2N+pBGkKIDHiXWSuuk93T5DJ+ALE8XrnlrPaxVdoZhXz9nYq
oy0UP5K4/qUJ5z9Iz1ZATe9JdOJWuqu8GtzpuqTDwbxUrOFji1EaAsAgQdHbcwZeDLRZ08GFq16C
vtAT6763dPy0TVabk12DHVUnRqE2MJHqFaa5ewNXAUQD1LGPJ2e18vYkr9azX90T4NWGPIEwEqZ9
QG3IZl6dnOfikles3R3MacYiu35fKRHCv7i9OrlJzqg9UF22givjkQ4gnMU+JWd+Ny6RiENv0bIq
qH6RgDXtFckurGKYJmpnoyJBHnT9GgCpz5xZf8RtDn7x7duVBcLfd5miVl9pxlGDa0RojI0qHIoF
9G1zVOrkQEiNJQ1mdd5NooxW3B60shffxgRmGjL0JgGsDFDlxNpVrRyxMURhfGie6oHAM6FBACES
kIi+GfCGjcah0xN8JAUgwl2sgF/3i1bPwDvSHc4wKtLyNms7n4ENgsZAOwdXKJM17Pm7x1SZas37
zBv9J+Qppo61aBvXhKi2Segm5F1aW+rd4+7bzy7OiilphOMC/eHf9JkOFAN9Acv1mrCT95SQ2c7J
+rdG9MTTwBmmAZ7QDmlNRDpq3nr8oKAtReZP58EgsrKDC0AfYc+zlc/mDTjjZdarBG9/GUWN8sGq
Di7bnTtDd8Q8lqrEp8Q2Y8JcwHeTA+te0w96PD+8wEtB8WDOFJ6BWPGss5lQsJV3Egf3EhyAhMnB
U9QM6pbigMk6LX+y+/YI+j+14/ce4N0NdhbKI9t3p0Kbfd2v1UAjaK+01pObWytuHSjFzN1K6mva
AZVFX6u4dUbRK+cpzOoTgPI4RQh6vCviVdjYMfvBWS2Zr1uAHdPmnjO0BCKm/fF39hPq8tqcPRiE
x2FvYz8RfgJ+rWO7V5DUKoCOvISwMKCwR3vRDPIOqpk/oIYGpXRYA7QsTxbUN++UQanVfxMLo3Pj
inzQk96OSKY7TLwxex/KNiRYyuDif+3vL3weeCFmvDZqERsOHj3Nrdn36yBNSk+aU6U+yNHxicmc
qTD+I5eR2a/ZdXwhdd5dyd6HbSak1dE8/1CveUum49ZpoxyLeeW/QVlWiLsVqSY93oLN9BgKycqk
b5LUFiTKVef09+owKWRD7tQIN1BDlI34u2GbD/JhmsiVoSyMwvn9ACNQ2zOmNahThCrPrkFR7Ul4
vc5QkGP0g7NdvED6RRyLMPaTFaEokh24WAKS+VyEnl6wX6xWlDP5pow6/LGP1+hga19oZ3+6M383
eWr+zHFjvtLHzu5NTtAv953JAZFMiB3hOfggsPUCJmlamqQBU9rGJJIkoDPEFrFa7Qry3fUoZ/cW
jS0lBSCNkSqwooVpd8SEQFvt5xtW5J8JHhq/PBC+e0bhTbHHOdtmgmb2pBAb+4mK9ODSMh/5CoL6
XqNzvhJyKHzdzt7sr5leygDYgon/GXgeHlS68fBv+RshJ49S2I6a7nakYsyVsrIUzdAeoRaSLgSF
85Hgiz5yfbjdYLs1iwzZ2VCHBs8g2q6GUvzzhZQW5osJfJanfYODNkGlrHfewYaB0yolFLSC8NZX
FzoJ03UWe1xbUxXKgw/taBG8eD9+J06aRnccEfR7zU5oBev4NUNLBmIrP6FKEnnlun+ifx8QRVy5
zbxNtKUImsZwgVCPjoHbtg8MsXcNQnToGcwHSEvztsZAY/ygo1/UaHsfl5I632verc+Oor4yYQ2N
edj1KaQucDRpB0HWkESFWQlQt2cI8TrvN0aHuRp/r2STpOvAQzNria4+6Jy6TcbtYUs9gtul5JaF
QOyja1jtvlOiLWmlHpE/KblP0twxJA1mrcKiMgHJBReO6c3jZ4RDMWCMIXDM5iYzuN2IS9GXcB48
KGiMKFBX/YFwFyo1O3L3LjCoJC8D5pYNm5MmOACcWPDJRixECo14Gl0oOwobWKk8qbLmaSB5+5zy
KmEn1KHe5O72igAtP2lbIeo+nYP0MHsLsE0LTfs0Esj+jObMR4epC1hJmjbwicKZAT0sBirUB7T3
4tDk5yDjTyGkUIdV5Hy2hoqTkAdBkvdMDoSN/05vzZnvZjZv5oN5RigKQS/Slyprj28j5XV+cYgv
+vVs5l45YU2vYo3o2Ywvnk/bvdV9USpCKQdbWePqQVOwpRNWRx2xGYmbxTm3ehCXGvZmeXdX45NT
j42T1QZza1r1GH1jy0CiakMd6zJ6xK3JOal+y0wnx9iE9WyyM39XtIPtXTpMrQfq7oZXTk4O6jVN
ix5vRBYpuU5qg2Zc4zs9DnwAKSi5Zg/y+z3MXezN5Gy/wndyuZizm9XM7vNmfJ7uls8dEoI1olUM
qXOnwZFbCVupt6Zbv+61L24d9bBfIyzPH067/5GkluRxDuNNF3/h3CSizFtjuZCKxNrsaBKhWI7I
YT2tF+YbKNzs0Wj4c+x9nHZoHXvPvYsMRv1jHdK33Q433YbBM1W2fuMWPpy3fZucAgDCUlIDEZhT
KjfunjqsG3iyv1vwZkTAElSJs7j6uQ2xxcRxscrUMcVx7fAJ6TvOScH1E4ZAkhrf0AbiPgIhdKpO
05+NpSpMGMQX4DwSvhuCmrFIVgK4NS/26hzfxHKagqpZI01zJiqBXnEDzwfX3ZswSGnX4MpCGuz+
03DC4Ujv+9ub84K4DwnOf+MXmAmM3vMj0QiHdao0surscR7XcXmMT/HwwTCvEYpkZAbivlwk2MjR
k4nCCAi4zMQFPnt393Qza1YtAzI6J6AmFVlAgO7W3zVS4xcStDEFqahGdUOzLIjCqQC1uveyVJiw
J8+QoS6orDNIgz6ZG6FuAwED7vtvZXr8RaCKKSo4SCm3AOG77+V53Oqr+lbG3lzH9yVq4AcWtZTs
fy8sLXg7gAG3CGs84JR/UVHlrvCVlgqsBApoKFfR34/OHnN/yE1yXCiX4hXBr4XLB7HySQLTnPDT
A7Jn99pVFvhvtC/0mV/ANkcjQpQHM1XKfcGvgMyDBfm6rtGDUVkwyGFtbVHjJqV8kv9QDKeyEa2d
JxGGfAji1M7Bbzs3ekdpDz6YyssI7VnRAjLF3qw8sV4cysaaMIcyZEVcOL0ECYuz3Y4bNNKo7auN
SgqjT77C4+hcjrb4i7ZDjvydYNXAcLUpa7c6TJ+Cw4TIqCful5Ip+dgbcuLQp+1iIZUaXqCXIctN
8tfkXt+wJBUU/mAu1r2rbXjnjqoBojjscHggPqqmQhiXNxJrg8VlgXGE0KI0gemoRJubvJLj55/i
LihR2/N9Aqfv70YHDRQM9/j4qmm20z0fUne3ZlLvtO41B2NF1k5BG7FVU4Oh7jSsdwqIh6qSkEbx
zLDYRVAYyT9W0Q3VkL0Pih9n++peXbpd7A8j9x58b+ZKqBMxTJ6ByIO/wcBjKE+sJaEb8crNvLto
uLfgSaiqPXlSx31Z6+BuP+cUYs/22f7pdjZVJhlZ52DXhV1isDwXp07BH3mFoEad56cZzJx9XtgD
FVrf/nNCiZEy4ype0Suo+2AjaXXwaAC2sKU2bAbrFAry31GiXanB2T1Zt9FxcPH238Kt2rcHFuVB
GlRHb7dO07lBXbdFT2rdu9tn9GWOQXlqhAaGq/hroQOgtzJU8fV2/Yt3Cau01aKu4FGFvPptPhX6
z1adtzx5G1qhd44+B7PUOlX37VastncMWgjX4HB4Os04aUEhBWdZrIFN6XpCp/Kh0ajOv+MFgRCX
9EDysZFs4dxt0TvVv8WiqzJLvNmVgmWlo/mu6ut4RUev7p9+kJTB2nDyz+CmRrRJqmdcXpl7p7vC
QAAXzNfJyJSxu0B9FGEgh8GLIVysmICz1JecDJZ03Sdf3HqBAaOMaZPJsT9DxbXeLQfrzn1eivfw
r5etQSkrLnbTa0wrrN7KL9O5f+y8rKZHT5TOmllJAxCKerdRMguFdRBmmIFSB/WbMd4d80qjKhLq
jEE4jleYwzqFPGagBT3oGnQRFmaumuMQ+qER4qGdV58zRAA2ZpxLcoXOcWVl7hBii/gUHfy1V0nr
XZSMAWgop3frDCnTOBxWpf/RuFKaizoYZ2oH2y6CfKLC1RM6ZRVviKOgCsCRQRJ7TfElawe3fTHb
mO7Afjt5g1dtqVCsEaKFPALZDXTFq2bvtGk/IQRsKXjTmE1gJwVGjZSmOmyPl36fI1jO1y7HNmh1
i0ErhbUZPKOlGAFjmo+iJl6sPktm9ul3Y0/mbCCxmSIMKBlcYe8O8KNuhAvEIkDenKHWJFBgR9A8
+qV0w2BFFZk0r/XoQa1RmqcgrLYoCxQ/VKim0TBHXgC4mGMxmELKn3xyP1hSoFKegNR/gJ6Am5W7
JSbPKbao/rEHGd95tXgFCo4Y/cY6R/eI27gytwkt4N5pgRp6fI9WiMypoFzpoRWwsQ41ez+p9I6Q
ELzT/Hli/tWD+U6r4beOTgmKJZd6/y7Y/u7Qe0EcCIYOA6Rf4N+qjZ/md+onIBl1nKB/Q4t+t8Hd
ff7KEOwoKKoOKg5oftRI64+/hQtX8Sv5kShwHXI5JidmkngbqF5QwjVfaXiM12F7su1jrtCEzreL
xg9W20QoTbdvGwM0AqZDsPHI5kh/d+4DdNRFTusUwQh6ULh0PnR2g/1gacvBO2mSSkh3q9qrGrR5
HCKAQ/swAc6CP62uK4chD5s8BXNL0zOaLihx2/WU9JY5sWIcy/JrDibXtmXXhpscuz0Cz/TOTwtp
47k3uUGTPwZvd+LcO097M0Z2BC7MwZwNaslp/HQ1e9PoI4i8B1E78XuLuNEDqEQTjXp3X626BR77
HEIhZc0LdZ/T6cRGF37pQCRX7TVsgPWpXOLVbqJsXFTVqfyzG8+SxlxWUQK1D6eUESrenOKhYRsv
GjqxUS457OTjFcG2U0s244sDSkEJ2JwTIZqPsCCcpf0RPaoFvOPe2Z4/e1j/Na6qR5hrrjufPi8u
jXul0S5qILQyrsIunp8w5B6OphpM5Kp420SC0yfcBuJT/PSaTcFgYtiUbFIlVPM07Ud0A7HoR4Ai
c1iJ7gWuSVLjdyyjGjJe1kQfGmz4DpnPskYIIvwyPOOShUT8p69tflnnDivc7W6isl1xUO3AmBco
V/xW7Zf3DIyqZ4Vnt7v9q7Ss7q+zQ+7ig6hCFVLRkaER5m+XqzDoNhLRZdktp3uzwonDo+9M6psJ
TKajLe4aqT6iDA81TL+sgwkOuh7e3Xr8CNfBDCbVtPm2CMjvhoVCHP9EDfj6dlfdLcCHV3XhWBUo
9zgzrmnnhf91Pw7/6lqIjHtWyrbDpF/gvmnaocEBni0dAqqQDDnz3+ihAJwuALHR3LM6kKwwA4HQ
eUBBbLZPtf2G6DOtLyTJSkfMHyc8ON0jeARl1+SJ6E1tij5Rx/mBVY7HcEuIRBLQQ2hN9zGFA+UV
d9ujJzldzEpU8ekbNRedIvh4JIbUiGiS+flBKO+HxorJ5O1+tBoN5SonH8T44leUaZ2w7nfh3Uhx
ExuQ14MjQD+jXS3ATg2V3A33sRRFF0DIqTzakH5MzhZEk07qsRiqHyfU8JlCDXoMJoCz4tefbY9f
25krPfWgpLRoZUNOWPZUpNicupBKUrcg1xx01ZLUTTjc4HhB/7PdiuorjUEGWLBGbWVwrsmHVT1i
yqCX6oJjWwjv5vOeRAYe1o4VmcFNY9l7x2mNK6i8FME/zACvZXF/mGsrVkMzV/atbto8/wo9yiQ3
yb2V5EAwhqSrfuhWIHQGdfOUnZWn1Rvp32LKyMKx5UlCUQWIy1S7CQxh9WU0oH8BA2ueNyUni6Ix
hZudDbGCqBKNLIwISx8h9baQaeQMUapJkpw/A25jBOc3WJ+eydzRmJ4Q4BSEyVJaj4j4OAE0QVFS
ZsTNIp2YHdMa0P5EFPpKmyMswsHXZLa7KzQTlR0dvwIi7oPLTcSDoqGuOYiNfSnMk1/rYVFAkRwQ
UEkpFJjoALiJwEVtLpxPPa1+adNny/gwRR9xX0ygAC/9+0j6QAKBZ2OR4E9qlUTFpGgiJ8scBKLU
RbPMPrEvC0ba2Rdff6PRAeQaGBpsyYvdvlDrojGGLgFCf4bfEKsjOPkYvBoU4ZSCwrBQSw29Pcyu
Ui/HlEDpu2/TqSIEIRniIyjh3ARjxlfS3kI6Zua0cJyzNfE4LF08ODCXMokWCOEajjDAAtU3Gc+r
y5XDSEk167eLshD9ZYOvODS8Lot+ZR9tMQlrfRzz5Rgh4t4lmo3Cuqd5cl9cI575ZN0diivMBggN
iiWaunBAcF/2oNcT6NEIeou6s4EcwazM2QF8iAabVAVDdr13IbnxdhFVQq4u0/boMizAkTE23H7K
0/g0LTmWJmV/+F+qZVTLQGUyI7kUfJMnyM9R5ywzYgQwR7kC26Nh7iXLpT4B4sTvZLMA61vjE+es
GtJNQFsQfINQNJs6CD21T+rbOIBOeUlwG2ZS1NOkq1JyqppNKvsmMJIYc/ewSaNJr+Q2YVoaAeoj
Yl0prAEx6xcusjme+MdKE452SHVe+kFwkNGe2bt01yCIBEkx0mi2v0pPUsgibVFBgZMqYYc/1OoY
fw60APekc0bkyGJmJXWQe6j+npYFibMA4pvSu9AXJKGx0aqWSMJf47fv4xrml+u+pj6fK3ZjKhMT
3x+9/OoJRWiiMAvSq69jdoewQ7qtW+u7zDsOK0xWhxVxzqjee2JFHUo0V4kOkLOwSs0wBxB/65PP
pMaGn5G87BpW92k/nKb0v7iKyL+RpBhW6U2pJJxh6l0DF0/77slIbhRTTPc+PvanlJ8KmOn29kPt
uQX3ajd8DUUp+EC8UI//c0tQ3ygY3L2iSS5gHrU1xwL0wIXVzYgqbGUyxJwEKf2kQTfkII/ug2Pv
3vuPpDNbUlULgugXEaGoCK/MIM7t+GK02io4z8PXn5We6Lj3TN2KsHftqqysTIo39zx58qyaH84+
6I4rkhB6XvBgEFN4+7Q0WZAPqG2qeNbe/uXOv+xCgi4LrGE/mwVYRd07OoCweTkad5ddcnzUcBD8
GB86ALa1hVX317u0stgPdzwBv75884xq9OTuX+GbPdPbRqh+HQ9aklx7G7IpWIJBS0VmpcOh32iC
FXGLVixEEhEqJ5QoDuHcadjDBwEHxWOn9aqginmPNn3KEerb8Mbi8O+DalCMb53tPr0Pa+to23J2
TN7TVwzvmEKQSlcDyhMacjRSUPuPaKjVwbZ2qEYGb75Ti+YdWQMZ7EmSHf2hBKaoVFCeLEx0UTgo
ShGgFyVNM/9O3B5b9ZBZINUDbRgmlEXMM9nMKP9cDXi/1GH0CwGzDtQ+ilBspwsKJrC4wso7LH5q
C1VBOPswTZC39OuzzHAJeoycJ7Q5oSPDlEZQhWkXuo7beI6D/Ein75+O7YXaGiMyxhmeGrv5Zl7Q
M4Ron7yX/GJv3AzjFGq9v8UfBzHHDsg+wM4OdPLAui1YT4/+DrpIlQ4kSpscaBDqiDKkJ38chZvQ
7WVMfCDDC55h+7u545V7cAcYTZ5wxhjNSjdzc5aiji7sQ3OyZeaR5NFigKfouLY5+TbzQ9xRoNtS
iQHJ+OYfZLk4b+RYpBGL6P0zEIM6nRwIUEC1XCxoap4dloMWOeVE8fg/O/wUwTg/UPOT7mkcTpQB
DRpIzm8KswsGmLiowiHpVzFbzUkT9TCiAdE+AhXCG1WlOg6Z0n0xwtdZfBV3QjgyjF4ymg6ESaOV
8SdOHh4Ec1s4HVSA1ttuLxpxOYiRBZOMA1MDjnikELVJiOpdDfBZOnjZkiPGLXkf2hRIbpIpttvq
KRXtHwqFv29yoO01vVt4PmueWhTlr/IDg61wbQ1whvdwCnu4XQdmuBAJKuPjMEfu6YHt0nt1yvIW
oOMCBSl/jXUblXbwKFCOES9bMnTSehLnXSgPAoxI/fXxPohQgUIO8Thf39zj6Bi/YZtA8RYMekSj
rdZBjjHcN4zYYtwTJaneWV7QnXqC7GK4bUM7757koECMx+q3d8T491ZxP/bfMS4UtpdnfkW078dq
GdhziiyOCnSHNr1Cep2Gbj0pI7YNYR3HTeZJnZ8ywZF/xaEKSZQlPmcQrqC1xAKk3hxdhImEBnAl
qZGelz0mAT5VvxgUf7u/O5NhNSzFUGS6hEYM2RvOecH9PP0YY5MQLfI2I+pgfuSZ5G5aevMvYZQn
O+M4FJfz/WXQgznAEdcGfxIJ6KnjTXobX4nY7Pg1uALFLzx3EUyfdd9Mn6vvkD1HjZjSU56Z9ImP
zCNOSaD/j03o/3UWzidnOo3VJPrWk0enYvvtQXKkI0PJ3ixNAQPQXNXfeE6MKhJ66Ux1EQFgX4Kf
M5b3jvIRiog/WPsRKe8rpMkw9Kzgq1dlKhiQGhnTX/V5FFukLvVJ/sugn8lcAZigmepEt1IzLaVW
F9/a7jutYN8sP9HD4jYxkFO2idkGT1wrYoM/qoMhqSRBXyEe4FHIvYGMcIfCu0sQQCNqjTkGSYjT
PfNbH/B75XTqpawR8cX6CesYSEwUzMG+aYBtUoIkhC1ST2XoYMAtilTgXdWfZkfoaB2jp5y0rEpN
a/mvnp0xHfuza6gxs03s9iPYJwp5yvuvPnnVLDs1/jYInVB4J5opXijjdfiP07FptXOsrU48teY2
Q4/byo7jDRnfl+kXynwNRj0JmKPv7r5DEMZM5i0vDBpVqCLB6B9RoMXAvmVE9eg03LSuvtdnIKfM
HNTWpP+zT2Soss/Mdr1Zal/H1NpYzFMmVqIP08yvXqX56kF9+qWbNNu4n67Mhy9U3rIhPsQ3uqLQ
jDSbhGVWjC19JFTz3bkCCeN8Y3zrD6UZdEYUnwV0gzKCRecUaFbHaWk8X6OLMI2Eaq/JyWkIMzpH
+hfnKRi33DxoVWMuTHtdiLd4oCTjoPL4PCULQrNeEDxc+4VMSLtFsCg0DpqQenemzDgBelzGfM8l
Q3R9MNjJyuaVLiO9ipg2+cDuPBh115yXOYEHtW5ivDbCO70lHMYISk93B4aBhBC+ahG5xmVEMqp6
kxIJ4y0wngF+HS39TheaY0OieS64AUwv4vMU96gEOZfUMfjv4XX2GZoDvsSv0993yLRCRDRRBb30
kP6Ob96l94pu3oDeXGRj9SMFT5Cv6Bge0v6ryVilywCuQAnTJU/VSI1y1cr323LskG+eFEWlS18G
CUBeBMX41EjNsGX6NyDqllp95SjPrjQ/XrRDBesf4utE8BWeIxMt9xN1Op14HgckSFoSKntl9jSF
r829VnMLLg5MNRgOgGS6h+tBj0qSNJ/OZPKjg1klt/rO6BTfA4pOIXYqH6GGCeueharwZmiZoY+f
gCfR5q+6IGi6V3re2E8vKZ6Bsv7HQj3jPDA4yNiNAefuaVWlKuQYB6/SuFg0aQWdD41UWair3YzD
2YJW6w78fZsIh6fZyztCvoCOQPeEGpf3WYAx50mEpomyD6QkWECUjaI/bFOEpojDvupwJRpCTnos
MbhvtpIc2pYd/hVFJxhckLDELyV7ox4xIR+btPpkLyROvCL8FrYV+dXX+JJ4zxmuACXKOvT0dAzb
DDE4RAdtr7rmnNHBo1kpjf3UqDQ2zWpL5kPK/V6hRPH+v9iLUKm3UEX5IMZ/OeMOZ4fopwcowmwN
fal3t4WvJiBDn08AgTaftgs7hayKBFbVtBbzFzBpUqh8Xw0SJcmF3o4c9HtgHF1qHJIPHqyeMFMf
kszEd8Pt5mHePzSZ2qJJooGwZ7xG1DbXf8xo/R9jkqL3UNmLjpmPf2/J2wKQQld2/IIX7ScVjP7I
sQies+0ybN78v+P1YbCdZdZRjUPMLPkilxVPWzW4sJj/ZGYSV+zHMKk++VDj6P3+QFThR97B/CO2
x9eNXk0Qh78UNxae05eEEi16ujuCCUR7Eovo3pU1DqU9uZdGQFTTc/mQ9jnleGSqKPN5hXEoqcZr
TGiWHn7EIZHRhlrIZb8e3n7UTbVTATq6kfrwymeFt+1xg34jNtCqx6fw3aoyBaUvSEpswS/dQUQ5
TakIIph/mP9BEIeJvjIn5j64RhUIxPqTcCO+iHeiM7J9eYWfvx9uJEpYnHGQb5w5nvf5y70PCrQw
5oqbpOkBNNPR9cwCUIgVgIjdEuHxT6OoIlizVEA8tn/6nQyTKSZjLqUxPgeyFNanEX/vfuZdeUq0
bpvQSR8nLgtLHu2iH0l8gHezzFh9XzaFxlkF4zLL071t4ZwfwO/LI7yJeK/7t+yFUQ1Zqx6bpJ3Q
BXFf1mDqvDJ6ALsM9z246JsHq71EExU6iYGuyr35xgluP/1wgUcOGcxQ+rL7wYQQ+rMwf2H0fyBN
s7DqW4BKmB0DCL4wTLtx5I2wjo5LuDOuo7NfadIxZv9LgOgb9WJcNLlNWqo9FDWEc5a911Cpvk57
8NgEznWDTlY242g+BHXAt9gi2E+efnCn7t4nkwq47z28MR1+iavJn2KT8B5qALriDO1q6XM+xiUw
2ekLmjktcRg68NDk8JxAy4ar8iG1uJFQ6JC0kr89zxfv7a131Lz4uVmZ8zzXhGp9bl1yT/weBOWw
FqbLzv3iYiGacZ7Xmla2pkFINV7gDnnPbsM350mJdLwcmCFpBRUD51eqI1+8FEQNZ36p8C1sC4L9
H9zsD1nUEYQUrvyHabgag3KcBefW8xPd2M3xJ2ND0PYs+vvpJtwPaO4jATcokdD298RiuUmC+Qr/
5Xo5Wm4YSL4Ihpn98+mVOsTnAUjVXIRgGvabPAQSxCcICThA4tIEE/HJ9juEvQnhfI22XBgx4ru6
dW5wGjwas855IMbk/MDSr43OXgn9W0bG1vEzwAmOkXe3wtFKb9HhfORkUhzoviGSTPcw1r6sPpgc
nv33WB57ue0jW+jv/86SjZw/e+VM9AmhggCGa0a4HJJJrXk2caNOdAUGBwJhBa1TBjFoKTXYDOsu
Ey352js2Lzm6Evsm94RspQVWxtOCtDfP8RNfc1QxXdgol9z7FPoAs2kqrKsoTNY94+JxthajS2x1
yGoF+wr26f1lN3qqQQZSS+z6Ir9RYmeCmjVN/lWZ6h8XtUBA+4uoFiGGoIE8KnZZh8Kmi6D6dezk
XDR0V03kCgRHohgDZ567hYWwf3h7R/549jnYGfzfQlVkbbubY7w5+bBKAT64GBqZN/fKBJ9UGRDO
u3atX51Ih8lH6eubXVQKneklKHskrfCwqFBncTnCwYA1KueaKx82rjAMOQGl/akBA0zIDQEJ4WWy
VJkimdQoFJdcqKjU/Ct+t6RoW2hv4rYfDC/n9loFm4hYNLVpl/JByRokkfVyT/NiVcVAByW7v7/n
hOYfb0qjj0EDqJ0YR0jFBLwebjLbH+n5iE5bOoOAWCUkLCaHHpyT7ytJJ9MCF4e13Za9lTgjZXby
J0b25vjyWC5A0Uo/wVu33r3w3wB/0xuHIBsfBgymrBvu1Ln5Jhuls+f/FSTHEfQy8JTgNieNZmmp
TywXRMB3LHgByjt/Jr6l3E+lWdvoM2fR6UrnTHCRVWtoI/lcyWXkNfVqcNdmHWekMRnORobXXOvn
Eh/wl+zQdZll9QE5EfDf+0CRs6NFFRSQNkhjP6naAIQuOpKNddUvLckgidMz71F37+BzvJFoIzfo
aA7hAIbxy9sMK1okVShrWjUsOf7EHvOuEy5363Y281l209WbyXFcmV6PbocOAL3DMWJ6+taPVwXH
gCDBm1eaDz6lPG5fJ8yDb5TYUzyTiOTtWZ9wtcOLCZMGyGcsMQ6xFbw34l/r7hckwlcfRkpIm3Lt
Pu94p9zDPDEXxvRbJCWX36Il56VK9F7sVqW7y1u8lxs0vIuAawMYmOuTlwNmLI4PpjHrwTr7RLQz
Dq5B3/QZPsdVXUD56ec/eefJOZQ4Xbgw9PqeYU4NSAUfbZNa15kypgIYxqCEMYATvGfe5+adF7Vq
g3Kwdg7NNvTAi3tfVO/8aL3L+skOkCUXd8a3xrTNrIXT3SbXO4fBk/GX5hEiJIkDZLPuhZ9DJ/sd
XBcG7YfpDh+ewTrLsw2JMe3afXC7uHQXjaZIj1b/Aj2G8x2dBkRT0GE4Mg1JelNzrbL/NIdGNdTv
8QWAzH7s0JPkEb0A8tAz3vsvUGSAeSbO8KJdB5UqvPaAhs5WJ8ueJO8cVl7Bw/K5j4zjvADvX8GG
YfKzbwzeS3V5pc5xcAd7JBp+150AQg0dRAOJukeQ9ZK5sjBNVCjjZbsobUFe0oMefGQe4ZebZXMK
k2UtARSfcFIdn4VTm34YheTC3PN4M9zhTAFds2nfsXNJzxXvXfHojeBDW/HWEIeACqG4miyS6hhq
C4Y05Betcro10odNRQWX7H33uMGnYfntXoF9TUy6eMCf1fFq4/F1RfM408eoo/O/6W16ZxOwfT0x
w1p6zR5DmzyBbOET1CAOueryM0HoPZOWNT4nRpRPntm58wBvs9xNb9vBIyVbV73ZuJ5iCZMdWpeP
Zx7d3yJ+BeWVGaL04t+GVWa2x9AwZ+NTywrXgMZ+fTXDl+TolzTQve+wgWAr3cDtaRGZPg4Nz/am
4excmxWZlelmH3AmaX2Gxw5+EhZLzQ2OP5/AwqLDCrGURcR/7dmNU2938A0EVkAQRzT7O8TnZ3hF
mWDnbn7pWu9+tcdY6tDykgPdPQosKt7ws8p/tgm3/x3C8UlGT//47RKP6s0rv8XgK7LamDiHFj93
g9qwG179dcYr5FSiLI6XZ0xZt9cxq5qFxm+f/5EK1vB98Xl7bKHr2O7fQ6J4n28y9g1ouuydnJ3i
luvep1WZOk6wY332iZMN2EN0Xw7ejeKJgZjoQ5XvIABbeMx9nRprRvNg+ipW1YjwlVaJ48bKGDSb
WD4/X2dae8O5Q2O2cEmXTw26iMQChx7nk6K6tgseWMm4M9AQv9qutjfwJNYPYo8xGGE0Bvpdbden
6zs1aPHrsAdnbdZv32iqOBdHkbWHbM2Ktvg6i3CVLoygAtIXvdJal/+vsDpJWLG1LtuyNN5DLgFB
+65ggsCmdTTdNff8zPZLTkPW6pG2RpPvgQfMip21+QnbzR4H9tcL0wbQ7LLZtRa4sIQdNzx7yIpS
QgfZOTOK5HSyvCf1KS+NOPz2l04notYHvCIZug/oS9A3kJyuDK6qqbF4e/nvy79lx9/t751H3qry
nKgVCnBFREh7yo3a1JjyejJ78vNh9lMWZAyBy5BT5Z1GGg/ZCSj5OqTRsAfRcAhprrGARBbVkSK3
I439qIyW7cA6pKOKnRnF9dBMb2r1YHnbPdEWVKkss1vYoSEmW/TfTjROrG4JDv/4vtpl++FevUJk
PvyyLh7m/fcv3SqkP3p0yMEMxV8FWz1e4IDNcBMqEQ7z5LFAj2Va22BsQMumKHzcfJqV5CSstsBE
otqrdKotTJGaVmAF5cl5BIa8ni/rCM7UOqciqFhZ4T2eUbVnyeoBxwH6hsC8Fgksag5D/4JqfZEB
d0MzxwOhW2mr6qqSDxLlQIetZgXxfyDXfFiQ59VoQVabUjWxu3gTo+ahz30CYhAVaDbA0bdbikBv
x0ykH7Ia3mriusn37LpCAWNMu8+/rlA1wUurvvZzG4sJGMPIprxlsObfV8KfS12aUtln8QgL3LtQ
f0RtDYHIJiUhuxHEANkpDEuvQYVHvIQsRltNHDkZFlQwLUWdbCHrAh4FwnxyJwCH643rwCN7rCkJ
p/vfLUxprYcTXw/f6IObSGXggqdzfVFN6+P3MO99MBDi3cUd//lzRwfXxA4jlEkd8OYoe3GuQEan
K+5tiE3M2WRHJm3u/omqrUJ0st3ZgjB9zJzpCAxoPmf9EKjAk82uWisyjJb9BcQYRmsZsthFPBUt
M8RDIB0ik8t17ZKC13BBhhi+u6CUcKayNaSlT3+ji2Qf3ULUBqFaf7JXdr4i338V+RkcRSNOfGQK
eJXiGArQYIR35z0peNkHQDWqUTh0UGu+JU+OITicOZ7LHY2aXAOc6qjzIXZ6cw7GBtOVFKukn5My
IAhE9rJJo6YKOXC4bTHrzAgGT6cmBcX5Pp2rJ7DvMRQdlhfqnwvyuVKzINMZqC+gJ4sKGKjFG9Gx
aNOpjfctOz11dp1bhl3oYtN5mbxkmPc0icwsIBel/TaLrNWbsT/R6mlPiegg0F+wmNMWBfSQ6P1e
/AjW0eoJlNnQXD38I0H4fNsYp9LOFqmUn01nBlwmqnpt7CxOjON/QKVMXz535bsmQXlm298tOf33
txfOxK618fj1FZZn6Q3yhbcdFkllcV3lO7c0Cz435hI1KEkj9JJ9xoQacUNp0FO3swipdbvFJTG7
Bsk4f7U41LwXlHsOo1KjFOEB8/bqd/dU+Jea94Dw//Rfi9IpmtGGo4q+9maMvdb9/BDtqOrhKjKR
em6ejc4LPUnyjqe/tb3Dq2HugUQYAZqlZ6uBtUp0kZoIEgoVr7JY1/AB814OgbJ6IV46p+anjngE
LzwmpJqpaJTWDgVYjL+0YfkMO3i7rn3ltAw2MBJdYxvazeM+ol+Ms2GzQVPFs7VHKd85pxFyR/AX
XKEHjZT6j7pzauAtI6Qe7LW/54JaoNoMgNGOLbwd5Lyr1+/Wn7TNZLnCeMU8hwmLqRiuTBgy4W8k
tK8KLzzxl07MtT3tlsG+8PNLCLVzPTRRvxk+Fk/5CDJq232Us5vjNj6VYFjrH1d2ER9X7Jnz2Oy+
6XITYYqKd6sGx98ZAZ0OvtQm2k95vkmhUW3jhflzQ45j50VPZXVHO5qY3LdktPt9INQn8r02LZDs
ylGs+OnBaHmSY+1+odkwJNOirgAspT8+Q4SyJ4wYTjzezDTWQGfrP+f4GBOuiM6lyGpexhWUEHIX
iUmgNTKIquM+x6+ugwQh3l0dl17xLejXI8iHUfMH+V2qcExDYI1kNXcpVaYbpMx3yoRYCdEq6Ye9
I20/qewyKgWFlerOWpJbtc5f2j1PR4oYNFzQqcuNZPFkPTZpJj28kdV+rK7j4pq9c6YOFzc0V/rF
6hKYbaX3djvAUFC6rGe2FExaWnvvlIhaaYvvgFrgGDXukKV+kLcBnJ81zXIh9cfxNXx2FguaJ16+
Ml/B2Wl8gKEpEtAWYaHTEj4mIFJ9MGA06SHEmAgHC5KGBLUeXlcWpzRzti5qIq+wkgFxtjE1HY81
LIfmKt+IKsv4ASgMQYJTu/0hmqAGffYR6abOg2cCSvOj5guxMKLH3Wwir2Yka7qdQpIrnNoWVica
Mmbj8tmIxTPcYD6UlUCaH0A/Kt74dAVbwm2V2nM/BoahewPaTz/nB6pBbW6A4UERYIpn3aQHEqOp
dgDxFXTKXOplZHc+oxlkNYYEe6CO11w+8gh5oP18a1tMVzFTg+slT5Ap+Y1/on6nYUONVoMpwTq/
U+gNDWDaVb1dWWhcZ93b/84+CQOtZCtO+7kS1cIk1mz8yl1ajsi/EMHIuE4Pt7IwKescd01Phm6q
jdZqvX3KcAl9e7fxGoLhxV2vyue4TFAa7/fBrC43TMSZ9sN166j44PTPRIWVUp1xwd8rEhYEkPNF
eY5UZ/Q0SHT2MAzKbaw9b/QVLvgSeyb9ev21WE3aiqxe5o852rekHnVOUe+OC9Ft4mRgLwD/tLtP
6O2cxp9JuUPrmzzl7pqtTUQv3Ct3kPJbVlx7UM8+E9xx0Zwquc7PEtE37zh3/FlLDYNZixoOR83+
QAJyTKmzwtQIIZ9okD8RR0IK3BRr81PTSE7eql/g93Zy+7B+MApjEEy7ScLUjVW1MeibDbt3ijYB
TnoHfsDpDLBfg89uxht3wG1Oi6Mnx/TAgUmDzSWgEYABaFxH7Rgyuir4Bp+NV555GAyL2SWNShTq
Brt02561aokj59bhuXGImOQsJ9hThZcBVmYpzmb7du6forxvxTRsk0uLWjFo1bwBlneKmtCSfGMS
r7pPlPAOgwPXP7Rodttet9vvvkdVzAIxiFNnhY22HV3ZBKCguG5ypcc59nrpCe9iDEHf7sfyTn/V
1hJGQ2PbJlSfsFg7eTgPTi9/b0gXCOXNvMsfP3lqPrkvGmhY9S90jVf3+eaIz53T2dqugUJjUXU3
06XtIYYAEtI4DXboGIgqgUg1d0rP5c4yOMuSdBZIqbCSdG1GxQ2RKTwjG0KAv/xf4m/vwDAH630M
jQCeS07IO8eN5bodH0dFs1tEVk/LT+aY3grjv8yJK51a5x43NnR3euI/dO96abNlThsMR/8e0bv/
T3HGwApoADmuLncA3b8hQ/VjWZ8Nl7hGNxQsqCzQdosh9/UbRLwnLydOy5J7vmpwnbhLKaDBKKGn
xaqEbIHQX4y2mdktc0lirvS75WTf0DHAZ3C932fIiQjkWUH5GhToBFrOvEgIYZvNRr37UJ+y9wg2
vVP6C8fcHJvITO6alQqn6QnfqXqWz1ebrm7jJWQYBQv7NbwzdCChWoh1wr/InJAt9uowGiwy6ZHM
emhkWMSNnhj3fUjIG/gMRu9TgDtgynl1bRTTZ8wS4bQas2UsMMsy6/VG2735jtM0SAf/V4IDLbLG
zJW0LGnWEQur/r3BWd7O22/enqHiiDWeHsMZu5SWmomI4mdxG9f7L3bvjVQ32j0Tli1YHwNaYtNJ
RdBmCpPQQwGWVWck/Puh/YmfNWY9vv3ED7J2r7BEBWDNAvE9LmOWRKVd6q7p/bbhCj3ZYCQcXvnJ
EylT6bRmLQQR6YzWfIfaqMbYyTnGgRNJDcdnLe66SkQYFcNs0oYQF7Ojr6NZAIensyZ5ga5DuzJb
budnUhh2DDdLkeU+J6mndRMu675DQymYDaR9X5qygZZ3aD4Qh9gzFAyFj9nn/KpBTM1ad4s/RQFC
WVCfsDTYER2L1PyYHUdyd5UBqvEDiWiOC/La3TOIkVS+4cRYspzyWoSFXa+IPpjvBrpv8p+z8Jo8
N+rLpUO3FAEwGqzE4KaDDy2UppaESU2sNg8MjkaMoPVfrcpg03gnt+5stPcP031/QySgslx79T+7
sYtrw8+UzgYEz5XXyn5ly3mCYbUhkRT3qWga/olR0zNj5GyrnqKsREX0qWbBSuPMOWwmQmp08tJ3
eE5KPnPTBqGu+aAy2rpEImLvRuKF2MKnk0+apaieBEbybtAWDk00VsmDCborPnVMGGFhXrxZQ1QG
Ah2KKD0gU/dIJITPx4Xuw11cDQ+MZ5Sp5BipZoPmvtnATpBhu7W3es67wyWxPEYtGOdjwy9QbmAh
kkUVYBXyGLV7OSqvG/xTaUW3n8QX3JujnF2S99+o0rBu/xhU+l6X6T83dOr27S/VlwPh5oEUdlZM
AXqTNO5WcU34T+OmZAnl8KMiXLykStthj5K3nKmgz0G9f6cCT3aowDmoKiNE9jujJ7RB8+LxQ3sy
YryV5hAsl/C0IaWxOUihrgLdsi8ZZKFX12eiKz2iKFzQrP7yaPjGlBGm6KwGK629CBHyB11f5Cno
DNJhYSKX6lGtNOQ8P8jkWMwgwXRHK4jZ1RasF/QnZh36EHRlaNht57WKex7SVHqghkrfY3kfnP8u
9OZaW2JnC5rXqlhUwJAKz6SLWSVu+zMwwGj3c0og9ZFnta4gnbC8LmA69bEEEm7Z+RA4YKktZ/GS
kx4FFaqR9+A8fNAERh7hvoJJuiJZ4gWkT35IPmOAHXjElMzlb3lYp2NPtXhei0i6W8pC3orOrTOy
IXk8Y430Lh3uao+B8SFMcBRfYNwee1IWKAW7Zdm/JOdWBQyAvHFPL30dM8YBV5FsGxUzWHtDQUYl
iGFvBrD3EFvfv2oBikxnOF+wZM+FkE9SMARct6b6Tvj0kOeCO0sGFLFzSlOkSMgzDxmZFHxbAouM
yqlv+mfke8nyocMpV9HIKtvX+3TYXVG+uqfP7jVlTh16ArQCKRbX4A6guBPcFrdwk1XWFJLAIQt0
JujZ0vHmTcWYQx6Ltn+fRz/PmyVO1x4K4TWcawcWfKYqxdTRNx+xPWFxsZGYM/6I5dQUEUmdSGRM
zgwxb8LyfD/QGqvPGZuaHqcbyvKRgSAzfX1458+Bg35cMUaxHchhWk0dYIXpjsofvgQrWZSTHdQ6
aYRS/IADGIv7L6gDBPCew+m9RycSdMQBn4ELCuMkhl24ZVkG6Gz6aA6Z3u3ncEJcjaluSA9ksCmN
GBKp2ZzGc/ZpWtQ0ve3k83tpWTgJ0+a23M+vjVRPQ7bpYOaM2n6Cc3KHt15Z7feyMk+rjPCWwgLk
HITde00JFHDpt94ZRhtzHOG+XZ2T7lzhDuahAmJMmse5+Gai99R0EsfnD1bPJAteMIzvnHiIkLgD
uyWCKGFySaKUkAnleLNyDEWbtTcrCI7SiyZZMUimHn/HsBpLLNoO7ZguUbb/MaKyZ0PShW2XJ5oG
Ky2uYyDvfq0J4pS4k5vMOZjRYP63Bj+v0gIiFpuAD51uMxvWMpoQnto3xeo4PsHkYSle4vrU3a1e
3pUQLLSXvtINYZfkZXun32tiLwiOfr78BM+Z6+1hKb/9AXCm66SX3mATQznD2/qGkgMW2z4gkX9N
JINxCIyVHV8YNyv5z4QeQ1b+yFH+ENWh3sZeprjSQSIsPLkmSWNMZwS2wJE/Zltvcs+kZwNNi27Y
Ly0WYkC6Xr59ozsBsPBfQd7RdLztPjd+yfQr19B2opsZbdCEvjfKz4RMVclwqQGwMEKvuMaBeAyW
oglbGtOoT/qcNIXHebCGrDtr1ZMrT+NAwMaauCkBaOUuu7885HxnWek0lVeo1fpMznjCasPNfi9+
HdwHEQZyKdDeKJ8XJNeod+/7uheDvnxUsT57kjYHxo9yMfSeiQHasZx30gJfh4c/BsHheXB4Ufi4
/XWI/CyUDV9pk+ojXtH24gGS9K8gNcEiNxD7WI+oilusGmUfLKng3qgVFBez1i56FcSMC77DZnP5
ZJFysHZ5N9piJw6/Mu70FYbnf0cv0dh+8ujJ8nl5xa/RLXu31jvh6uWGTr5IKsYhTF8WLs6TwfoN
nvS1CdnTEkozolT+eKoyTVpn2+Els7sA8WDE9XY+FM5RIamC8szprI9NSEQ1w0coFVq0CrMSdtdo
vZOOkhtt3MHJBWul78R5nFZgdz+iki5Za0EjXYd4QTNXBNZgUKYTBg/p2yoGlWCRO7TqLvSh+Zaz
f3xCLa30PsDWMeT9lFYhAIJfGXywYh5hG76oUwrRg07v7Rc9r1olNU2WG025UjGwFmAuwQa9hZ6T
VjObDIEfIeUmkWGW34wRDsD6/TzfPbqVyaxlJFo6OKHzRQBlzcOlpaGqxpVy95u4IF65y2Tqkvmp
xByffiurN0eBHd8zrqz2pslXS/Ofqst4VkHGgvVACaUFaJ384S4qUHpnVU/5H6LzKNjbVJmGf+6X
Gus+NuCHyCSNZwqpocSIW/sNIGQ/rA7cD4IKnHUjOzZqFf/YOM/rfnli+OyCT9MrYkHYz7Fai7Jg
R6wvfESIz5Bb9d/ue8SbjE7T8oDKD//5G5m8LLyZ7q6zrkig4JR+mmZ89FnQREgODj7ClqjKCn01
y01z6z0owBG1l235gKDJJXIrebpEie67b9MQwou89lduijV0aQ7eGyanan+PZh8dBr6PdaKcsvsG
tCGV8Vcnb3BDPWHNl+7QfxDeJqKYoYHLux0qsZ01nn26ug07ZlVn7+xO2rn2iKRhjdX1pDtSIf/f
oZJPOc5OYY9cmjh3uxY7kqxNHNjJr0XLkztBbeDFfX0MNiSdojjHXoIn3+R3wA3rUDmpQXL/xNVA
y148TDEZGQEg73Ziya6UEHGS/oQ4+Kx6UlIDnXonuXMVWIvzH1slKVMIKBOVtQAFGI73jo8jPTrM
Gs+pMy8GcZAV7nJ3+EvKvN6mSb5PXYHoP0GWFJb4wYMaMMXBUEm3nlDP8B6aOzPYbOu+piZquKBr
JxJASONr/juq+ZpCEw9RSCcjPpEQdgcQRPxDjfOoBfS/g26wpSVcLVTn7dGgaDTq/JUMUFRy8h9V
vgot6VehMBOq3NWgEh7YJG50EIgKAogUQVQrOz7npu6cEu+CO7fzTgN9jiN+C02+ItWGNrnQmTzo
TlAVb5RK99wwshpyj/6rveeCaG0xI1fv7zJQxghsi+9Xx04QEtkVN1y3QVpaolwKwgeeZYtwMUMW
Q0OACWlUIgPvcvvNzyHDWOHSb0xEPEKCWqzZKSQJ6DzQ/fgyF2soEIpnD18Q2pUIqF+ZFdKdOcqr
Tyyl1JTIW+sW8odJnVRRXckPkKPe/g4iB5yOI/kttII3EfJIABfe0JyjxU53U+0HukNjPAU0naFH
UGMGS19y8pP7AgOOAi8vCEMj600rCFISCpsiUGuS74Qu8aljIlorfv2cS0QDRhTVK9O968a9tY0/
3+EtmbtrSuOCegLVa9eglt9FlMeq9VhCq0f0ab6Qp/plVB8owOmcBu95aU7tdW3b8Ss6ttn4rXLz
EVWpHc+TQ7pFRcUOBy+i73xfhFbDbtwGJcjaZa9ID9G18SHoJTwWEl/gjOQc15JrYw9CtaPG8gYz
mHFuWmrc0L8ngFwGht8lAKxWuz9qQijCnNt4cGgzv8HX7iMcOfpFdBxtYIyNWElM5Mx696/tNzuA
d7pznNOFqE241xrNdDqbpvRj7sBI95HDBuLYaQIDDT7IeREAFOgI8q4ztMP7j0kigmAMtV+RVsHN
LoMLN7FvjlixxAWAr9PgND2wPTXgj4xlcGruEf5tSCvskFoxfAry0YJf7REvurpD/HgF2xmsnNtq
gXwpvfbdivY8TQEYIv72px5tWsioZMjPpKffR7DtlNO3b4a71mxxGV5+L2eoCP4aCionnQ1dg/vE
uwvyU0MlD0HDViU3bbkRIgaARdi9Y4ay2gSPAQgM0oP8JOHicna9FJLTL5rySUIZPBDbwCIdm6G5
ENyQ89NARVBNerQTpKxHCkodIalHBG6hzEFii/40DmAipLKA5oFHpLfyAiN6w9Yn/iJYqPztP2EH
KggDZ5IuvKBag3aDhCEugVI8JBVG0PsRP/KZx39DCqHSI83tIPIgKbHfFroJk4wX4g8p0FnuLUYk
lh9kxA64X0dZ1Eq9GPOzWa/oMuHglrtVDlmm9+nYYESKEENr8UjRDYDMmC5o2vBROqXOFUKoRSX9
iepwOSNUBxA+eiIbAz/XhQ6CTA2KjS/maUT+WjMt3J20frfh76BPinZP1p09LWIn4mOdGR9QYlUK
oe3OuIssjV7B3gSSSBnHHrTKfxewoljn3APQZUcWoWNQIMuNcwoBuGm5yU5j6ctOxoz3PqBz14yB
ITiJZj3iI9AQjxhkdwNssgNjIRcAMia0Y4CC3R9nyOps4zKDdCmly5Z5uVIjb7MCFA2RDFzukGhx
MtnNCJHGaSLtmzOSUrZk786xh/PH0sgUhW9lAGwhzZwgE72BkCxm8gCd2LXzfr/vLTcQF5YcsXRz
+GcHkJSvtzBZ5Gs2WalrN80uiTk2km8PcFEvciSzngXMAQjysZBp5yOx/wqX5EFZ+Nrv2gHYbXc7
KiewPlpHjoMZ/Pa4vlSGvotMJk9BstHQIob8P0e4J4guOQniOXQawez5T7ntrPU90XXokn+qxKYn
bwcOadHW34ZbYpSyHXYQq+6FM+07+0XFwvriRxDoSMKOfXn5vBlV2A2MTu4DbivdogJkppCzyeoR
zH6ExcfYuzW6hJXE+qo4CvHj7bgxPyonTsAnr7TUu2Mhl8U1kpNLPy+5w/Lar/zsXlGpDhdjTAVs
1kJsRjjxDCuxGHw7eOdRvfDLxMgUNWcpKM1wamU7DFKgRX948YddTvqE9J2HSlDk+VMQEQjs4NV5
RxY+5qVpKTLiJ2NyuqeMTO7A8EmIBOlWOqeISGH19IdtGWzeAte8ct5u/rF0ZluKakkYfiLXUkDQ
W+ZZBecbl0M644Ci4tOfL6zT1V1dlZVpprDZO+KPf6DU9d+D58yI75z4Jae8urnRDDvFqpkeVs8Z
LBV/3BFo+A5PZZG+wTOBUdlrTzmTCDh2vgI26wGgsnWDu70cFPJsRFjvpABnlZSRhY1HIKMV1Tr0
ZS9jDwMiRGvNEBeMuLL8scJJR5HAzIqs5NLl56b2PfXelK90kMmN36UfZJ2eAyk4qMG87c96iUOA
Dty5fMzmisKfXxenPS5mil1jFB2/0oUZFn0VAsS4aVdBSr0s5dzZGoP815a4v5+42SHpGbOdr7o7
6LLpXWQ/9Vgbi6oRThPo2gKkChNDVB2c5OE+2AeF5k6vjoYLGqwma9wKxF1nY2vpdQKsSn0Iz8Y6
QIJOzohZawap7q53/KNs7zdiDeb3m6e1QS2jj/QEvG3HMyU4b5sj8DGRuRGv4qgkHMkVHwj8AH7N
KjOff6yWk20wl2KJsIrzhsekiutH2bqRnaGk85DLjTp+1sTaDAHgECLsC04ZnkFYQYDfQrh7kvdZ
DCGCndMv7NgX8x9X+P2Te4zpKmNRZs8ohE30aArqBdpW4BvKb9kPux4GOp9le6tDNIPYHoXnKwJ1
s86vUhs8ue2vufHXAMMYVA87LGZ7kD7H+nL2s3B8BZs4jg9rQHhzYUjEEubB9OCCNr95T+SU0mJw
ASAGtHoygUEIFdwxRsSJwfyMChaLVfR+bQymu5TX+5E8HJznGkuFRTESpP8RjhmBaoPO2SaSFt7X
foiZ+VrHbwrHR1RXcM1kRUHpEaGSQDa6S//qHnUzVB2d4hZiq2N1w/vm4+1N2iN2l14dDe4rag7T
CD4Xi8ZGosCOzDXBC/qPSKX6AbWnqzgCU+/ApdqYyHGP3e7M6N8njRj7+VxPDmNlzhII2O4a0Enu
VLhflwy+vKTSZteXsokj++Pgk9NmK8PzA4KJky53/FEW+5mNVrYsIAcSHkUkxgNKWfTPoEIgir0D
bB4svxakYcoD+bLGjEQu85TXq1NPmdSr887aD0qIoUAHf83JcaBFz7+np6xO+YMW/cPkbx8qvlRI
t+RW09MwZGK7XGT7P509qALxFkHzgmgaaASMceAKAXue4e3dAREU9iZhfQEAw/6qw2LbRPDE2me5
hzc4UQngOf+9Xrzv9LM+jYsCmt5RUq6O1D0iEu9E0lEDI2lIUdTwHT85tpnijz/jot9ZHySYtpFA
IcWF7u22wlmFyaOK00lrAJMZWu81XijjFvzbBgpLPdJ/ryeEW4NddzF5YRIo/zsPNP+T8K6Li8mM
dHVBnw5Nk4GeV/7tWB9yMaRCVGTQOmIhrEo8Bpvsi+8J4M0jqsJz/HQlwwNqRdTFh2/w4cRcwrnD
D/0zXcyrreJpc32uJzCMQMl7D+gBeEC8T36jB2GOrkC1mlvc3pfCc7oEaMZYroukNZU5WQdan/Qf
3R5GubAWtURLvr13eNruxrwgNE1Gco9tA58h4mwe4WL0HnwRUR+WixoykVA0OVNuyKfZ/NnA4bb3
HoY5Hh/gyW5l7oqrlJCpVCBeIBwYl2zW0iuh74bNKX2l3M2XO+UHb6/f2ynRPFOYWCQvO0eI00M9
1LbXdD68WwFuwMQX2QCOVpoXbmg9gvb2OVZ4eSrqh9tE/UhQFmWdDhg0g5nHDP4LM6/c7oZvcDb4
FPBdZ2lKZ29btsSsEt8jw2FZ3RfLug1GqcNElR75HIYp9XQ68q0BwvBigi27vQ1RM5jhEr+t7XO7
pypG3RXDnfEAdSDg5phz6nnLixWIwy8q+oEC0/fhCqcf524YMdSL0L1PwW5Yr/fjF3KoxvY0+6T3
2Tc5O9CieTe7wmpOgX/6ZE6CuaXnFE8/QXkh3VJ591TOu57e6+QHxYT9z1uEvHuAdVhj/veOz/7e
vw6roArq/JU9ejAY0ktW9M9+FyjECPc0YYLDHJCveuVcX3UOROtRFQo1ghLRpSrzZcYoTbv84uEC
t8Y9NpU/PTjiljxx0m4r6XkqCEZ3SPYBIQgjo0/PVq2Y2q/uk0XlClRBz7VPxE7hseI7sNOWVLVs
uZ0II7Qe3clspNFtoKvBsYEzFd7Flm6LlKqB7w9kRyrsPKdfWWRUnbKPLwz+j5/O8hkv+4PN5tu/
Rs1Md/4NtfmRMb/mWJfmkbgEABLusHXaXqZq/umNG0x6r/5YA6vccTh+eiAFsyYtNPeZjZKKc8OC
dzhyDVuGvXfg13wL+rLCx+cM6qWBswqaLLO/Eq+6fM+xxHDvN1gHkRgTwSR56B8byk09fnShWUrQ
7ZTKqG1vBoLQUI2NWXoAJEmbDHRYBm/OFBwQph3Wx1Kgk+ZYoXP/0ZjEXhjOwVg1ow2GkPhli01H
iXBXZjm078OLDXuULj3Byl7Utr3GrNqSxSS5yN0crh/TJalSRNirhFNOCCFMydnVzQU9gKKV2NNE
pmjJCm/sAwUMaUfDu4Ep1XH6phFyxEdILLfhnUkOljw4UIPnYsMBebjfQszkU3n7FLBaqqTPWcWO
UdRMfiXcChrLWWg5d78JL0taTUwowheoHtMOr0xejDooNwYQCWazj4VcROQjAaPf9cWPJ7OOiUwA
0j+U9w8NHRK8A3Qy3F49/mkmvS1W2Wmsrb9bbSpPbvePQ9e9MMakuCnnL+66rcTSOO0zurHBbJ8d
hjhZPXAwotd1APie27uIBGqX3qhfu3qvDfIrgPNkvaaMnt3jNG0OBSZmuvv07qhaXBQZ7m76zo3x
6Jtc7Wf25uFTl0/KRcFQkQ6EeLr4rVG4LPqn/gK5CTQf/vXLaIWOXvUeU5nNHICIaR+njy6K9Nvb
lrTShZmKpV2K5qO/XKYC+lnhDOsFhU7/Hd+g/IiE5+WkvIGU/585LTYwKMgdDxS5ATj+QXi08Cdc
QEekGuEx2/vLkZhRPeELL0vGWKCwdZzK3gaLo2nzMdX5PYiNQFDDJo65DMOl++KjV9sHEpDGbes/
R8rqMpKmhwfDEaswEPt26HR6mOFN7jZ2jpMJikDk7ST8ilUfrme8If7FSbkqcsNeznJZ2PpEZmY8
TsltR4d0pOEtedFjSItLZiXdK1ySdqClhea1KOs3F/gFPE6CuoGdCV92H9Tep9/qQ//DOgS2NVmZ
CqNGyUWj5uPQz+GPpJHaq0MB2mhwgkZcC/FWuF/0aXCxeiewczGP2fFmWuFifaFKPTJgYIrVxKdQ
KN7Y9EzEtqxjLgkHHrN40lmLFbnPOj1qW1Y1C4ZabXkzwwHy165XuwIY8HWMvhxp6hs22wwsLuAk
CGXu0wPettrjJVvd568ZgQk50uSc+rV9TpdXqmuxH9CCdZy+qVAqZGs3p4DOwvW0YQvBS2ODC9S3
zfkh2EmMKMN2tq+sGTMS+6vy7p8gTy1n+d6cHfZ3WnpwhD/FlzYKIlnv5il8X3+k2Lx7ULiEDOWJ
+EIotgVaUwL+R3vnTNAtM9Ab4vw9M6I5KY8IIOev7Ormgj43ccRse2kKn4KiG49kFFjgDk1YMRwr
O1c2ZWGoCLNrwQlydbibALGDiH1qTiQAG1WMS//LJcPUHMPnYkbW4jbDXPvmb/YciIc6HIkrxF5S
BGjWExvOewPpei+hDxuP23YEnR+M2pCIcDDqZkn58nJtSCX4GyWM4dnmUCREJCESM6qR8zgl3BGL
StHXy55LbCGNgS+fTfJYhkUitkkYy5Yx2Ssniw+IjQGKfKqpTkgMo53/Xtk1QVkDmoEnfHgWJpOz
sA4P0rlX4Q7KEoAnWnm5FBHg8QKpi5j4iTP8HA6qbUe5b/NtYeDjk5TUFv2GWB3BAf2QfcWPEw0S
G63MO6RIglef3cVzuVOalE/Az71D+i7sA/7xU0kaFKD4Xy+usysfIAADqguhT55eyFm99uwdvem3
pYmVsw8QAgMgaCf7gNPKvQ+eNMuWwVHkiNuy2AzAquCyfvkhogRiiEusGuFgXUj9gNPYBYXk09zB
mZEHcFPmSIhAwRs4IV/6kDIAlMm16Hf5vFIod2A1lW/YoPR0ZCxPTvdMxhIaXaDXSfd/MA3Pf/yQ
NOTaBO88kpvAlLGaAxCUZ45ukrkS2g6bU7oevE/hbS3jBWl5gIakqts7RATno1GKkI4ttTSDgLRW
LCsJt0PQLRRo7GKBAh/CZ7YAHykvR5xCX+cRyDwpRUkcYnAnhCQN9Tf8EZyGxjzo17395UrGp45z
g8E1gg5zYybOfK+NS2LHpKAJ8e5xmKRtf9UnpwuVYnvwDdP9su21w8rep5Mv+dQCqELQd9rLoyCV
X0KRtkw9j5HADmKNDR3Loi4tvZy96ZvQCDKJTDkUw1HTD6WfK+yRDL+OeJSZjk1mNQ0fbH83tV7e
g40bHICfpKCDb/GumBpOLrA64XFQ5YCD4SsiG+7t74jhFRsuP7pjSbaydHjnUFrlI6ysQQFoBIRI
HeZbz8R3rJi1AwtuAIVh1AiEu59vZU4lRNAT1DHfkv2Q/FS5JbYPOGv628cKGuiZunBPFcYs4Uqh
JWsVsuKnd4QH5wwQLyBs3WD6EKvEIishNAoOz94HGovBliA1Eutf6CTiigKmYycXe85ztHBYUWKh
zZpkgU6fLpI29g4cpaS7oITp9SRPq7YSipwL7pA8LGFkU5kNIoosGakgxuCLES57ekiBlVC/yV9V
uxOefPHFyDKJV0WPA72duQk8FpzQXST4xJYkVH9itoaOprdCabosh/dMUidgMdVh8kJkipu/ZDLd
pnStHWhTLQhf/n7nGNypIlKSM74vyZGpJVMbnm9ORV8+x1YJb0A9U5i7yn0P0JCA/DUvYZuBdAmx
0TusPmBczAvfXLs7OOZKjMiQbu7Mt1S0XeTXPOvUtG7tl8nTe7KwAT/Zr3MJ7otnlpUzUKRZHiD9
tkYxlg5xX5bCCeOwO4cWk4sC+IkD2J4T8EqxTmb7CPA1O3spy0nIsYPKp0WH3rWRlpMzmMZ+x5ya
Hej8Jw5mgi9K5ETNrKsOu/70A/dHov3YftnGbYadOb6IV3PlYpqHSyWmCOKWg76Eto1tnBgomath
gNP9N/8yO3Nl0BlNO3y9ao4HW557yHjAQtwNmQK2mUli9s+XHrBdtadj6vx2sBkn9g1bMXpO+L2K
47KAxh2kc9DPkbjh++iTaLt9D/Bn4f5ThkMATqbonSD+Hk3I1G8EN309VTf8gfULZvqdgR3H7U17
2HkgnTG/N7OZ8VvBHRhG0IyrMKK/WjjUydj+DxtNV4Ww82VLBOZrVL6SaVkjJj3t5YwfR4tXZb/U
0odf711d8e/AgU0TYsfn6Px4rI+Ww1iZHRS2otflG1EYfuJWw78CMsVnBiOjXOZasAU4upUH/UuZ
KNEND+rDRRBVHm6n6ZO0XufvHFBj0ol2jOWjKthDOnqjNabPfNYIsL8DDVJgFsy73KrDHF4hvk7r
mN31FDRu1gdxMKR+xjXUeeyf1NxA5ztqGfZSNuMdoOXCqQGNQL6EFvnolQk7D4DbhUVIfDDEENt6
g/Q7ZSitrO5eqU7w9mMOIEwYmQXzTq3liEEfQB0uAmD5B4j3Gi+Yb/3P21QZ5zMubDJBHn7ZLi48
cER38XHQ5AtzOvz0meMRr0C/KYCzuuFzf1zpN+zD36er3NMab0UIWsL4fUeN/hXOP9wP5osXhi0N
+AVAWUio7sIZZdLYyXauAHXoNGQWMJEfuJVwOOXtyn59zHM3/p4QrzOxd8pRc1X+vagkTk754fI/
2f4b23fwGty5VtTUTLyeZosurAEz+R0Jmwe8/gJuKAyxIwoBxiI07uB2/ADguBeTeQ+lMjfS5Z/d
G0WcPik9Rj0SYCFBFqMzVF1aV6ant79T7xjylvyKsvZqSf23n5+E4jqnCJ5IwV/kO6YeMIs+iVCl
mr6yqiNpdo8IBUT7wF3kZG7rAGt8JdlHT49Gq/XXWcm8REggr+QN3qIA9q6f2RdKR2gsqw2sCnqj
kMEvZzffHxYu85Qd+iPk69XQoC9CgF4Fse6eIHt9cfAohuJRhyhFKusLPdExuwY69oS4krW312Fr
iyvGrOl21l3v41wDbY21wXFZBHuAY8KZBKQuApASLPQ5u+MGYR0GQSr4hmpOadgf2C3uq+UJs4pU
deZxcpNPDHfAEKnna5uhHYBL21vkn4I8Mdosus6RAiPkHUjFfssUt1x2vX32iAGHKozuYegh5ye5
Tbd1SLOlj/Cpg6BqImySewB8Bf35bT9iRoZ0mMg3xNZd97lxUb4dcGbeHQyGOxmL4GgRpr0wc181
feB2eqQ03adCG0MQwLh6sPcMW+4KkoJtRBkm839sgZFeyGavrIRwwzArx9SSEcLv/pJ38hq8vJKp
2DXfFr3zIM9DBx97DEgZtEHLlqL+5PrM13GJjwDIsDx/WV5cjt/2KC1sYU9yaYQKeOrxQ4zZHn/0
din7gW886gfYSVdZHfxo6dGHhSLAOHHmmHBcAxyM6AClxtgjD0d6xrf+cc5YFNJT1KzLgh6JhpFB
aYueXhhVL+rLM59XP/DXV2yNEikl28CijQVk4s2wFc0hFHGVQGNtqh9aSqtgEM6Gw1S2TTf8dbAs
vgDDSYbLKfiEmvhsgFObfAIQ5lBaKSelqbmYeKAgv2N1ycqQhheqLD0iG7ubU6K1IBIdMykvvzTC
8jvAetWXVSH8oqf0Rj52ZvTQTHB5Ct5EebEVjL6jj8ci2k0BKqARxFf73u9AVi8zmbZ8WGZICXEz
EEi6TSc5edvNKZYK9mxnzcCmT4HeBbx+88ncMQHzXwmPnvdMOL8HlfKbWoL5Nwby7Ai0ec8fPJDn
E5NKuOxcXOMKyPb0IGxg6cCbCyCQyWWMWP1seDLWpHNLmNVRwGnpPeIM7DjEBgsVRlgpGJCCIT+g
QFfOYkD0BhqZh9PwwaHA0K1y3UAJcFgxGoFes14gzgXrJY/6/QtB+brig/wiRZ1W/IO4y8ACTUv1
9BHVFBXUCoNCxpDb84iuUvqUtv0baBCQ0GQ7DvGuYvAvCJAVyrKW+R9tDVvo2aHkQKVjc/ZLWHix
HAMaiPQFwBLPT3YqRid3B/0l4+rxl/E03JsEAUagpAw9aVQYZFe+OtMLqlU4XuxWsoYYB7NEhHjJ
DJlvx5MV+pu2YOG+2iv5vXQX2D4xB32HWKo6YloKVSo0zONQuihSu4nk7pT89ZTqKBfRcg9fLxji
C09FbegRaEaoqXySUHrk9xVl61z3bgrNFswr+k4Rbhv0okJL16y5xHEVaTX+Fz/eFZcmROWko0vq
dxvfCsAZmUrufLFgpKB6J6uV6KWJTk1X9Gw4l56hL/V2kYKptOSE0yPhevag7JUkyxq2kCjRDz6V
LVICmmCh05/SDmUSjj38r4XqWrTaN0BsKmiRvS+Shhg7i9GzwW0v0gPycLFdlpB0QS/v45a7IMUH
MeEF/WENwR8eFApGviGBaNKAGnsU4FCmtk3gRFccW1RbAq0/8SLsscFCs4LbpAi1iu8fI+6Gy4+w
0oFw9aLVBuak4pcf8kNeucS3c0X4eg1JuRIiEQ8WXour/CGa/Re3iJkFXTn/yBcRLT08pLcAX3XC
A5kqwxP7x7oSMhx9rHUl+vNnj155c4T3JBxU4zntMjndv4skhgL4BjqE0X3oWzqeisSfSyUxSmSM
ngMxNrhAmJVnCP8LbCR+HC6YXSH6gqkYzyJAHTPnmYpismYMxjhxVlnKzy6DbgPNmtwq8c4UZ7Gu
88KsaYhKXrr287DeIlxbiuRdFsODJQMTTG6e9FHHIYJ6Ia7pdO0PTAqJmJvjnYven9XoXtE0YMnH
W+mEP6zlJnG1WoimlsWEd5vovM9u98mCeo9aaAwMVlPb7+K6t7e0keFXmNDJa3NxGvxhZUiEnfkZ
El3noA3g8qOYGEMvZCSeHIfAc+N6iwfD8osxQ9Oq2IeR5tek9xEBh7cxGVCsVCn+JWN9+M/elTAi
3nrHVrMnCWoFHB4YSJynlqQEtDlf7PtAkuYe/FAGt0tfCsitusfZFwjA2UXk0+NzKaoFLAvVnQRU
fFharcmHlBBjZ95IHBBfx9YKdIPPvPATEE7RQTBOJFUk5opXi3xjLEup53gZ7ONtAnUH19HRll5F
HpCSa30bNirrhVFaYExR9yMg+XCQySLhvY7pOKLevPLu3hBtI0blBwdE/+Uy1Z9DNlBpfY/iNsJq
JPCodnAsYHDwddHOOIw+NU8F9eIeM1Yz8jvlmXcRvuMBB2fGwgwBaviM3x4hwWK4KdIjjS2wbXgK
+IxzJK/LfmIu7r7pyjpdZCX4B5AVeseVvVdniyV2zehNSUe8XKzyaH43n/5zBr6q0gVdI3Y9tkEq
dGvxR2wBWrMjREObBhanEXZu+VVnr5nGhQ1OkyZGxRZEB1IYvQ+ul6AQk4dh6qii0P4Kj+ewamZH
DU5RG/Xanc6I/urKJLhgktCIlUwkcfJ51+h1dLRsnyD4HVbmYYXEj/RpAyZoH37niq4AZtLowRyr
NUNyRyvYiB/YJfDvH/JI006mp/eVdBObnyZXqLOgwqjqGAXRJ3L4MBsSDj5SOwiG8nrf2QP8ip7t
PgE2OyJIx69EDkQRIy082VrU3+athJdgl4kjBY+O4GG34LGUDVv22DbAAocB3CH2yMe4BSuFvfPF
HWAEi5uJbJtcE4a+iqcSSZoj1qaj7SRGzrCWspW5OCwQtqwpvNsF2hH62XOs4HaNKYBbunLhG1BJ
KxLbgQIRRcMbfvMlYPD/fMfvyIsXPPyhktTZWGx1LrF4f9+mTMhmHRB0zm5lMBVzHLHvkNnRDUZt
CQKiQ0aVke4uSw7pAbMVzSORhFPWAZ69kFtyd+6AO7Jk94yUW70mgMAlFlBgMT8Grd5zTQpB7749
Bvgm7tICXw32OyI4x7hpDD5uhIiJu80lB45i4ix/EWLvMVBCGY5Law+S4DUzAm0h6Kq8F/RWFBWM
B16xHmIWMK4HrEEIv1w49MMc/ftAQCIlw9Q12MeN6B02mOcnVZsaoORiCTVYVonQf6tQ7Rkts7sD
EcDL4vcOKzpdB9IUMDbdvlQdljqDZBMZ/A8G3jtapAKJNPo2nSfu7SPQ158+kUEh1dQ2h0c3+Kct
/jcbpbeTVxFdOsXHZiuet2cmZfB++NCBqh6ukiCazehH25JqSP1VRKwBumMhxaF+h3bOqwjLRzQA
oGuMN+gKMDSiYoKiOgfAOYYvodI+aBnJkEVFUFPQ6m4uvFaGTNLPHCmfntZSGCxSEiNacA7DIoiZ
k3FQS2rY9ukQ4DeUPgc2pA3UuNWZqxzG3ARhC7MC2ghDgHk2V7+LLRFDZd6SJYRwOPBD4TPJ4/Vr
qC16HZSfhcv43qHdKmgXnvQfpVUH2A7QWi3MUSr9nTk7mqDYUFq4CrTZCPqlbqWeTxQkDG+b0ruJ
r1iLkU0K/1DYrjB2KbelAblRrEl1qERMHvko3QjpdNho6+tUcJDthkcB0azb122w4JDxhfDfBttw
BJfCrvlFcFoPKBnEdqxC56npQJ5wRvtN+5x1t4sp073px4EMdQE7NoB5i0D1yMaZGqSFCkEBjgGi
gqyABh1dBtqkPMks8flH7o51mgndU/FJfDDC5WhUbT6oENKbbi5Hjx6tMhAEqtJD3gAbH9H6NVBK
UZtx/zRfmyDFtaDboBmjdQMDEOpnhRCAml3coGSSDB38Bfsbt6YAGMugiKQybLFlMbaQbYXNjiIc
E3wVFH7vNXG5OlIEg92xlwZ69o+upPbl+z9WcPTQgXf7R8Xd5V2gLbxE+12OP7fxpoB+4+IyAt/h
Y7gJMVft7Q9wMngb0msR8kub3PLw3e7Cqzxh03lBeUYrzpFPe0fl55m0y3By4lYozWFzTXwbDhi3
34vERvKkzDfjTLxrcRIWI1OM7fHOFxk9N8XDTPNpZnpwIH3+T4RDxH9xVGUlBzq+mmLk3v+bGIjt
26Eo7V8ig+KTsMG1GfouXF7gA8kZy8zBi6Mn+UTP1QEjhnDvZn99xoH9yV9hFUmLmqB3690/JkE7
Obl/jGat7woREgG3BphxlRBmO8CWkWymU0i5dHHvnjoZlr3r3FhJodHgQq7E8vgU6h2nHrVXOPA2
VsN7gqFx4RCp6D9gcFNoFPNH8lFQbxYYWhfz+u8JhEaxynyGOJtWBGuSO0m50TS1GZ6fQUVTN2lg
T2Jk5M1CQsZVE8OezEjv3CaLq9Hs1RvUX3DdPfHD7C6VDanoj9nCNZLJGoMYD8aSm5nOZEQXmaO9
JpKkPQDfONSSCoBLZL3W8w4cEZtIT36HoA1jw62uIkd0nE5uDM6MPcRkHX77BPKMKHUaiUiyl0Sf
MGzn2Z/JDCaeNddn9hidT2htd5s3cOJ5HM+c3+PKvJVYQYwjw3p9K91LbbIK8KKraIWdYoprH+54
gvfwvdpYJ4LFTEn/TGrIq4A8eo8fABlkbfOtntxzSOezrhfHaOBIxQLaYHqTd/Ju0mJ2jqemmDmD
DZ3NtLsVlegbhXC/GgKQyI5xctkvW8nFOU2P0R7ak53T5rMj/Ubref7bqtjOrJQVv9vAm+0jmYSk
+2DHuM4+BHHCzdnD22nCTUCmrjHb7+K239iKc3/IHBkipBuWyX5AO+7SvZeetdyG99kzBcEVHiVe
CtE+2vvyp2tOH+3pkexuogocLWezJUKyFBtSMIDloW94qgUZnd2NCVIp2sqlwh2YNqDDHbOmixp2
+rEmDgzBmok3l26OTVVGqM6DzqJNkxG35xCcOr1OT8MQRaCHVqI6QBlMkOFYvERbe0uJDzgNeQzQ
a4z7PEtxf1LE611ADpQ9KcdNDg0AljPU+w7XmGQLuPReK/wQFuF9Q2wEAwZmzmQW42I6LIaLHn89
DZ14LTfP7Q7wfaTP5MedeOgEWuyxE9k+yNRhqKH7wncYQXTwZAB4moWjcl7noyenxAKLXi/l37iU
f0w0mKxYSixoM7Rj8sA531SvckWS4HjNIC4dHFl/IgR9zVwvFKwKZEhgbicO9Qj/7PE7GMF1x7VT
vOJi2CUpmY0wM9InhunOJeQsGyHF8H3Y4TmIGjDXPXBS/5d5asAHmh4D0AkG2HjeUwjUEcRWKJMd
HmE2I3RrI1QyZgiCGxpsiWJu6o40fuqw6uuRihyAItwx/tp0dpyGIT8jZATwN6Hvg3UJt0rwsGv+
wl+mgAmpOlW+j6BclIiUEXuK2K8YLlUA/2eazj4OWBasMjNlLyYHYmyIEkTeXBslwPqYgZzZDVq4
wYsnkItVmxPuYPzmVORbbY/jT/gdsKkjhErBPe1udiJyzZPcDsY5NO5YOV8lD0Gsk/GJXDdnuPCy
kf9JCDYfQzLCFt43rKxjL4J+19p5mBNnUI/7aE9MhB9E73XhzjAo/80mkIZ8WDizK/xN0jB4Fnmf
oEdSybQc2bgUJks8NBponJcTd0erAnZq+R03pFKAWos+RHd8WBB5R2QUNxgowjMHCctxB6Fgo6Sg
F1D7UnlUPgTjEu5ejnIGxk3ghyRPzzmf7QF1pXiJbITz3wA2sv0tpSLH8G4sLMgbFfBuLOL+02Sz
gSIA4q4t7BclD8QWD2z/lXCfQdAZxD3yDstZxrZin7E3z1THaBuvNo87Dx9oaB2cVDxk7fPT1ZjR
XmwdbuDFrmCiUtcPRbf9RXNTpp+xxldqohviwZdCqdhA3Ro+4AtjlDEsMb8F2cROBXCRzZKNvKNm
u+DtvoFJnxjqKt6N7bqRiPxGm2I9NDYIgqIiOmYSNxJP1MGDapC1IAbfDeuvwDA/yNQUoVDa2ei4
SeAvPRFcU9QzmFD30e/IVvZvb0TfxcDqFnbcJtIFjTiTu/scXN1W24ZbfMSUhbfplZ24gn7U7Vcr
AwIxLh0tMXMRIiO0Wq4RGC4TiueoM8lLgNcFH6TA7iF4EWGm4IOClP84hSngnp3rPpOmwWGt+Yy7
2ROoJwGWMa5kjsXQ3RkxDxs27RdiUsBrODZ3WJW6+xi+0iN+ZvZuhkT96FdBx03l4X8HysvECve1
hDpfxW12wDXheLgBc8uUeLl8xIe+vO06XqzPuqkq4Z5narGGuwOLin2m4aFe5Qi8xzDPxMS3gAlG
pf2zFL7Hywtl8d4/+i1uFrJ+WFYOZyPcbF8wdLmruO0KbP4aMOVlrftNeLpdexOh0EQVadL/3+yo
mzP0Am+bgyZYj/SRqi4efc6qwceYOzptV7Xn1fKQ7fuiWtQHT9vW54ytx4TFKfNWcJWm6YqfHWkB
1gCFN3UgC12KSGHY8muMH5mTwEuR79QiIwxq434jmgiDdlkcHgwb1Gd8YQmmBxBHWj9v5zd5zOP2
Gls0oQyDXMCsOfH4SDoVFQwEl7FwwL6AWtqW4O9eDUI1h5TjaMs2Jme2pAeAvTirOXSUHyIqk33R
RVL2QOiok8UfEtT0ETZeTGJv8B0yJbtHjFjRQE0McQkqVu2g4TZTYGPUu52MGDCBgw3p+CRNKvjM
7jTMGGZQOD9J5Xq6dXaiHAItsCOmIZX5zdXhHa8BzpptLdFVvAUMGmBSLjENEEdb3gtzaoaQbwTz
CjjhfalAKkBLQuaeYrWv4IzzLkiAIJloT8XXER9R6n48JZ8tWBIvvh76pzAzozbfsXRbG7AUPGTv
/gn1CK5DMlDCtMB/XG2d1PNVCYXmhqeXAjEbwsTT5A9YPjV410B7Gg5GIvjSrzZuWUbrf9ejK9U+
j9LVOv9tN5h2oX7HLNiF/7063s3LiI7gfHKYJe9yWH2zRv88whvnjIbxbZY6jx0OY81J/XJ5AMM9
Mp9bUq+kO2hY78l+/tTMJmk+f3wqf/zCUTnZi4N7/gBX2MeBkORPDVu4a4xcZTLhbbdWyOgIr+GQ
/ygrqPUKHd55cJwzOCY6iy7gQzx28N1ZKlSfP6ZB/PeRH8MG34Q2sP33pfTLW6NRI0R6bnVBJ72z
EnB0P+FUuR9MAXC827bDVHNT0iTvwaH/4vQX0Z/3h65REvyM5Bvul1S/CSS1QPY0xz/TPy4yC8nY
mhjTPklCccyA0Yk5u5Tg4XYpvv/Wz/Bl9v+GRLATLL6wO8GRMFhTzYg0EWd+tlESwmCJBm3Ky0Bk
NmwJwvY++ukx2/Ubgy+WjRyL4o0gsseYWgmnSJir37DC8lrG8ShRMnrPZRtZ/96XWpti179ClvEX
0Z2q0lgihILgsYDlCUMbQ6gmx/1KHb3m37+Pd2Jqe2DJO1WgYIWNXYIUtTKxZCQyP7MN3WeYrZyC
S7b8ONQDla0R47DGS56D4zZm5Bm+wicbGzVjc0rdWQTXITUcg62u9OBVcGZvlMGqWOdfsNfV5FOY
j7Kh3pZPsAjC8MJbqo6Z9bycY6bRQX4dzX0u1fH1ZZ19YUa1mVXSsOafD/riklH/E+ovFAK0J+Zx
cA67V9icn9HeofG2KH7ODg5XrAp1tIheSJJ6BddCiQpqTGwMihmHj3Tk0ZMxqZzlHNhSWd176oeD
6cGxIZyAbv+FpVVBUQAuUUUD4a3L8OzinXoiuRRFJfZiKx5CNCxbkSJhARpBas0E3dme4SjLi/K9
hvw+r3oVPwYOFZCkhX27n+O5x1gOASRn+bhk6AiXl2L9zmSLrtcD7XhBPSNpHfrFF9Msppbc4MtS
DQ90QEsKWj7h1JdD5MvZRQ2dYsHLKHE3VEPaLNh0p+GdIWrBqSFGGw8m3tyYNkY4wkVWIaleaFwK
t4VsGS4IJy1kf0Z0jYv1ZrrMlNzFJq3UqDoF+1LZplJQLCAoG6tT9k1kZdIvVSucs0YVsu6fdLT/
RgClTHgR0xgacQd+2Raiwr3/SZvxboZ5RAfwnAbZUqYXlhHFnfNlVEN1ehRdZlIhxSPWLEe4tnMr
Ng+Uozub3eOA+NtAACDgE7PppslyFVf75st84EFPBU5hhDU9Dr6M88jN61gvGBTSEe4CpqvcYHsS
g/ikj4DaG+rrAY4D6itbneFdItAngsg3C+XgPkcPZrs5Tw3dhVTiOqC+rW6LNooFn1euNd77i4wF
GsnLsovd9xpSjbbuaA6OrHG3cJQ1eQD6uiBnrKBJwdenOd29zFbtPLc6vthlgA0JRdnD0Xu7IW0V
LLLpa0snrAq94W3j/xZ3cmbCvS4+u297kdOV37YqTdWrcOrpgUQu2UNOhOEivSDdYXAZnynTxUf+
bJZbAi98MhQSWTr7peTzPFkGbeL5vl5jhKn1CTiF1hFWupYXsUFHu3BZWFjEEnLdp/3qrwlZSUrn
4pPtM1cF8eLVlaExAlkJjKS5MdjJ7jZ7Aa9yTk8xcgFCuw9WLCCZxAQWcTVd+Fr+cIWbv4iRyvAz
jQ9x5a4Nh5w368BlYuFO2kQcrok2jLMPiaoiMNfxVpG0mQkJv/7Ou0Qagq6O3SZERSFcA6N+J15O
GO0QHWcv4iM5HHzSwtf5i+GQf8M8K2vZd0s58lApM23WojLKtJmaNYGNUtTEjm7DvS4LU02wlLlM
Wlkr0wL9QJwHpkrWWsUjGZJHZ7NLbjDPbkSWdIZqqsx45SvbeuFlOhes7exXus0Xp82NKHX3K4mK
LP0/VOWkCkooijYU2CaqVPMF4c+rZoumS27K6vehI6S+Gx8tDSJW6JTEigvjYCpO/wUYlh0cquyD
10ol2SQjQOYWHXirnWHpHxLciVMSDJ3Sb87EPP+Q/HEOHcjN0/j7IXlKxFA3k8OHKZRLwq8Y3ZKc
lEqo32VFysz+YdUATH4ZvVsYgnVIoiwjSOrdX/YUGY07MRN7rsQZV4Or3icI7xcJdCfVHkM6XroN
7S7CEpmRnhxyAWMy/zDnV4htBiGImIoRYcUMd8f02R26x141OPjY+K7Ih47vKePpFCiTGhIzjL3V
dYVtDAyX012ytokF06x79m/A8jCrAdM9BoCEGoWS+XZmgqfj0fwfS+fVpajWreFf5BhihFtyFAkq
5Y3DCOaA+dfvZ9r79Pl6V3dXKcJaa6Y3PFeC58SDnXc/ZOeRTJOvEV27+JJ1F0erH7QxoGK8aL3d
mdcGe4fIutsGDmNiCO9oqFkjg3B1xOht5s3wY2pPShT5MJFmSr4PeHXmsqKtIbJxwkmgA9sOvx6A
RiboaMd9rENHiMGzGznqPlh0bUnEezKPNZjIR9wFs/65s4k2B5N7/sBnhfNtnlNegPEoY/g5o2os
WACAU8nNvw9m7wdGILAoN9tBcyMC93wnA+CvKSk9RiAMYWkYchOmbzP+RPJqMtMV477KXCOlgoBJ
g2mnuKrWGLJ16WJejQMYEkPBaFPhQ3Wso4tBI2NWsXbbmawWKvroG1DBcxJ6ZVJx6q3xB1qUCWZx
pYUj2YKRLC1KcLMACd5Bxc9fHW4Tq+CfcR4PSWTDSyyFxLmMVcFTayDHSiWDdLIsS3GCuiIjjlU2
9pJ7qypEtPAxevB3tBd8JWhzYKNPLY9CjP74djTrBLGIZZS4n71d+XyzIbcT4W/KC8Zwnud4qEvH
8i0sip6x1dlFYDIlC0NCcX1D/Pm2kJZFiamkNC9U3JeeE/oTpvqnDTABTFkNuEgxOqYbbaU7G+6z
DMpTPMM4U9L8bHge/0Dzo8rWZ4ddJn6CRyP9ypulYB14BFTMVyOV98XcycG4jZtb6ntc2CilaZvI
54rkWQEQtiiwgwrnO0DJis5+25kAkZFuzI8G02mb40588nJx2hOPK+iUuE3x9HhD/P0YiV8NjBK5
sJOJfB5lx3Qxo/oSkZ8Lsvofq4e9OLATc+a3LCXH3tcsXdAAlQG8eQtcRP6m+oOA61zyfgGq4QGo
g5a++Q4FSFG6jKejKZr02AwA8GyCShEWWdwB4QHRYaqO+xwyLAMWkuidy1KQsbu40BH7jUUso3qM
oeGmydRfRBNpJem3FTQIfnXYx1c/bs3ZPWJrGLMqXxhJu4q5EJTKFAXBxWm4qFMcDQZlUOOLXfPz
bx62ZscMvVfQGkJA18bTYzfwXoXsU0bpIE+mCjiTnvHMgZiA3Zkz+Q8+XHPPyMXK7+XsfwaGB44X
fNi5K7l4SZ5MevzCMQBYwwVWxj3jay7uwZH0BQQE8vznZPBIuIt8Gt8GxfH2mnPBkhzdl/NAXcH4
qnqTfQp91qmR7zaq5REPPRMt8caiNeqMLvZDjqxMjrseEooAOSDqKQEzh7PPX5GnRFwZi0cWUB3h
cr9llMBpR1ucK19wZLENH06OwxmqRVw6BxdLhv6bTF5uLvHjit7ajewSu+BCsoF21CXC17TB0nb6
ZJKCbyBnHLYCw256oXknLoEE65ldEt9RHjR3CwmImOIah8mJr/EtRjjmFnwJkQ39sLi7XVJx2WmE
FLfGTxZOyGB9I340jAPMiklJEQmu2SPqUBAREEfozLDv2rpysWbg2j1gGsCz2S7a4D5h9DEzS45Q
shZCODvzGRAgaZjYR3ZRF4vdEthpw1BQeuB3YNt6TYVp3lT9tW4TDi7xPXtWKD7qcc/ownn/nbt9
9+g+0tb8ml5rAEj3XCtE7gHTv66QeZInjB1UqUVn6mH8WLTg5tzx+GkfGKnTM7nCU71aLzgJyQE4
j1irtOBVo8RcIC+NAQdiEmGnoroX/o5QWWYD4U4IMeFjKBqMaTjcSZWDnMOKhsYGeB5/3+Ukb1rU
14BtrjJympywFOwy3msDyrp4V3023hUsnCtc0a95rNmVeIeyddtEBDwtvDab/yT+mZyaou+ppVt6
c2+39DFY5LjhLBLbza3VBb/TDZEB87buu2PcVru/lnX5I9jCz8C2/YGQ632rq5wbzvYMkaN3tF6f
H07wtjy7bxJ6+KAmz+u1M3skHCwMZ5arF87YW8A0jYRreEFeAKvnpzv7mw2Pa5z36kisFhXKQ3BA
wkfC6oRTDPCY9Dwqbh0Svo5g+KRDIhCzNocKh4dE9iMy3Ea8aCAxY4m8K5HZ90RAlz5Xx1jcYwwB
2CFH47bop2LV3fSqO+mNRu3dC2HaNeNlx3yhg4hrUztteQ8Au8wuSW5Jb2PJSmsA+Ud92PTQCcIk
EmIe6SvscH7T8eyCUcjsaEbLFQ0Fmj+kwfw9nUU12NM9UdOPjli2oLsFxo1ewI5ecifABRc2opNt
YxCsSR2DOQeuaVzSOcMbIM04XwFKZXYNJxEtzcnk6LXI0V941gB2nreNeQPNjZohuo/QPIo+cPf0
xAzuZrESBf0VQ1p3tYIupVHGbkY3OiDS76w94bAK9porBD0IUPnChX/MF13LpgnnCA0EGKo19tMa
wxRYrvRvxab0NwDZimKeDO1PadeYX+gVQC+pGeBIVcmZAIyYwRz8zwZDuq3HK9FgdVkXcH/AJAje
umP38E2TsWzXaTv4TCefWHHeFLMMIqBjWUCPkXxBzp4X/7sYVOmMZUYWl22NVJCtA6G8Q108GRmt
0o7dsu8nq6YxOhYBrS1FIF215Uec6FrLJ02ZkLmkxhjyUzSit/+CPftYSkH0JWMnOx+2UBIdkD87
fUssbSV/vrn3QByvacngJUXn52YpfaMMS6bVWIjo6R453RTbyWC5u+k0gWYse0iESzjO4cSZmcMl
xF0HA0dWzdtvLhW4Y9K0ofVvXZFn4Jt78WWDASAtaOaoIaX4Hz8APcuFIn9kWZx8JJ7gWV0C4OkW
9ZVOPp82xt8Ufuid+wcP2CqHcIY5wJ+WLzxQHqO2d+itdQCjeF3MB+HgMrgEz7TaQN1kjMX8D2Er
AXsbBjIoghdG6VGaEeXPNSBp57AtEW2iA2EESN2DRRF/aSnqDReIxkrlr5tAnyTRLQKQUwxgQd+I
rJM8kwZUUYX2W5ahiUhv+GnTMJW9TMCOirGoFUmTHkZFloAl6sfBOMkQRFUMujfSuEdNCLQGukY9
gMjFlC5m/LSbABlgyovaalCC3ULKcUMXQrAm8gcGPrR2t6i5ijZiXwSvMCyo1ghuiCaR+27QIO//
iTjv6dfj5VKhMzW6/JSoQNST7h99zhJbHqOGcmAjZOvNBvR9EIBEGe8P8IMAbypGC9oQYP6IvqeM
LErR/tjaH6QD2OQZXIvsM4H6LkAc7m0CBKRKLoIEEX7K2UQWYtgJt0sh96E/lKLixqNH14F576yQ
rxnp0AZjjJslKxS8IGgAZ8EAgtGiNbEydtPVpdXaMO/TQ3piyzR1dUHz6sYsktEggvY8SOMSwePg
sNlCGBG0P/NGiE0Cyafb44uP/E6ns8fAyR/8dMeawP1hktPkaAhH0f3r+/fB/DJoAoQR4rRMmlhr
IZrBxd9L5odckGhoyiyRST6tfbpLF/1P+2BDCKAdIl94Ge84DKrB0RNpuxc6W0IVP4dlTjnv9zJm
wU+DWp8ZEtVsqTv9AUNcylxHs0g9luxGEmkQF/qaHsARxqHjUM7+8mDCfoRGOsk6CbX81D5KKXbT
vcNwyumYbM90a/AH707Cg6YAfQx6tCOYEIxxaE0KFy0oCCn8B0EsYRhsMxfNNSMbQa5CVi5jzJfQ
CHxyC6U7+E+3DaIqZ7gMXYFngLLPuFFt4zm2fIOBL4xkEUXY0LPXA1bZBwMBxtVGpvFUmgywN4iF
ActHfthEMuyBLr6BbASedIcRa4fRIHssO0yPdidQJ1/GwT3GmEK7gVFwZ+6U+g/ijULDlnGdww0f
nLCXUHxIp/9kdJXkpeiT++ZtIKpHsifsVDpJFbMmGSfBmMUZkv8wteJ5zeUB04Jk1HU0Dcwi5bVp
i6EmkIw4/1+ez0dkkAd35s/vTJCbEkOXYDUeA9jTV2fGqptWgJ4RkYaRqDRT256b3Z0fthJ2KBQ9
jgg+msxtW4QO6fjK+OsvnIuqA70Up++LfF6XhS/010nI6vlT0Ol+WgQXkWuA08G3sfDocDprmD8A
dGYmZyATNVHCdQFA0gpk6frQVF2fITYqBAgDmszFzMwXOTwUI5ggCrMDZQgembRD/RH8D3mehL5B
OBCoEniUEaotHA0WMBM4CPNzLsatAnER8shJ18GUQOJgqAPZSHN4NYdQJ+yXOe3cjLm8UEd8ecK/
55uYBninB7+XOi/DhvN9YB7g87jh+oaGtcGmzTgRL5FYuzDSc7k6uGzmSI5dXwMFgISXYWxzKCJI
qPTRAksMXBQMpnNdiOp9fczJwHISSVNx5AGTqzOl4vyuOTXp3NIrRW+aGTbLC0QgamFIZvK4AFGz
wQmosOPlEN/4XeNBsiAQOjB5rjvm1LeaHG8b0gm6uBtJxjjFA9xSCt6dXyC8X+Sc0dcmgRMU/K88
Ezja144bus1MUv4govrIlZj1HGNGFIFCWhcAYokCkuGR6XEYG0BYe5ao0gBLQ1Gd+MNp3kC2cIVs
qImKS4pnDcJfOwJFb/BgfgXxdKcTlthtK+nHV+hSiz/LmBduuCxX5MMYKALwFPQrnlOB4H4JDS60
F5eBH1qBVoc4M1SBxXFrseLo/1VrEJ8WjOYaqIEzSyFcxUi7v3QGabsRYOGrmEhonkr8WfSBwCsW
EYCcr0aatDF81HATmWR9RPDunzThLAXaSNLNpB9rwQjIiC3QH3rs0QUCBoINzYXAQxmxwdRBqKHy
+aK5qCwi+o4oskuabEy44QzDvqrFMAOujP26OW82eXSYitbGfmef/ENyAhZoE3WEgiVUqxuZKe33
A9zAGzAixiN2E800q457k2d0tJmflEXLre+sejyMGTRzBghXSwVSydj8ZL0yYFDf6IqzDkOlbXFw
DxbsPnIMc0a/gOb4uAJ8QmO/psePjX3e4mRRLGh/D2YPzP+rQLHOtj8atEh79kPRymyaKo0+v79h
pA00EDQCKfQx7CY71aCv/bCvJOKCIlIcUYs5c+bdSYkRG0FL5gx5iwlYm4z7x7x3ug6zDaf2QC3Q
encQ5bNh7u2Hokb6MglMwqeSdKmLChjYTOIC2/FCPiwMNDllD9DOtn/XFcS4N+w3/UCCifGV3eKO
kG7P57NCAuVgUOa3sUim9R1GXqTkatyg98/FMaQRNclHAXQGU9obFq9aVNvN7GruQz6NXW36EtvE
Efx10YeMKBnvSLKP0j6yY0L33w5rr86vudyly6Cix4isqubM0Zm5kil8zLkohmtOr5A7+RyjM87f
ol32JpcUkwA69TpwmRdnoOiKYCvN7O1v/sgZpPFrVOmjF3GN4MIRlYzl+ECzi51GAQdM/dclEXaL
7O2XIRSBNpjfzkCF3NweluRIbotOMHxvSNF7ZBI86LXtv/OkA7omlBe6Eh1HjbAUsQHyJ4bOcFLB
0oCD6qXo8i4Ehy3CvgIepnzhIErY8Ojya2yLLQgdUfgVADTlU3NGaEGhgLvDPgHjs413U9Zu5q6M
Buo2KiECEDMjKqKhUPAI1SSFyVmwPaidMtfKgNSRAj2Y5syBBDFT/PDlSDH+RsQGsid9hwWO8B7P
+dtCc+waMqZB6NVsLkO69sNJ35mET1+j68KygTINhEzgSeKXN5nsPRULIkBuXRlksF6f/tXs5cyP
pZ5UM8X/ReG/JwJ8L5dMNgkkTEjAnrl/wowEYYRmpXG+6W72d+AcRtUx6yxGYYnxcTi/O28wRM4d
iwpAMAsjkdP0iT+mtBMIfEkCQOCzwOJg/UHxw4FxElQjFcTGY6NgAYfZ53kwgwC/VOJTiByoLXB7
Udi72z2rXNxgDZBkwyEg++6ax6Cbn/v6dlIp9p0Y8bCh7bVkLIgDxvDFqcTBc0oMNHbB8hC+yPGR
4/i1Exq/Vl+qQupl4DwLPuAjEH9lsuirk7bwEhvmGGtg6W/Xlrk5mu25zxpwWyCkKAFE04UYACZ/
jFOc1ULq7gyghQ9Eu8TT3JOHZW14Rc9VlFV3I/L133hQZKaByBsAJILdqAuzhGLgb7feRTWJipj+
wlvktnnPuGUVnYSW+9bCX+dsrJnIqHTHz0Z/pvdb5nS62tC3OfIoXIAomNfpU/sNVyjnuhC1ka6m
3o7HYG7G7JUIQsGDyoUnQeU9GwEDGYjPINapoPDcC2M2UWwSaw9nLW25hT0tcAPaznHmTJj0+Mgw
L8netqTFzfhhpw9LEY+/HbP5AUtx0Ge00CgOw0XPOPrT44BoT+p1oKaWZOHB5uXwcQ6MKId8qu+k
jsAi0yTC6BNRBnS9PeI9qgg/vxrjvHnbCteNlA6krMMKeIh/oUTDhXXzsIIxTmsrBGukALx5tneI
+0CkaXm+mF8I/TigAnN7QaKZAQ1fhg6WTVw2TcYfZrdoE+rzS/wOhP8SabBjwL8wkkBnrIjp6dtT
uKLoa0gvm47tr/+0zplcSIfrfddz2jmihCbkl+0G13q/g9LYHSAlhCkMxWZTIU6hnHjFiVidch8R
dIBRWqIYX85r697mm4VZ0wVFwzcX6Edm9OngiBe9pJ9hYZjVm9lUMEcQE+ngmrif3osrGJ5DeMN0
TlhYouIj3M4PnQ8U462KRtTB67CC/olbHLytENl4i4+PLaxITdzpBco3IFhB91uK17ct/TyaZPxk
x4ZbItKMz+UbDcuDRzvxu+zGO5Sumg4uaUtgVDhdHsJuLHxaZPTjt72dI+WGIn3Rc6ik4Zyq7HMc
0J42HpxYrHFjb/r+JUAhnJf3NCqo3fjUO6+rcG2/X5gp814YUVFGcxcAm2yeSy7m5bcV/YPw4AFr
ZYhJsMaK/RGKrzp6YeL8QEvF17Id65RqDh+im9nP7vZ9Ke5r2EIjW3nc9BmaM3G4eog+xb3oDkWN
EfTRanKjgTHNpgoqL/uxGvWm+Ia2mM7hz7pp7+3ZFDvtDYKU5w3bBR8Oj5+9lIiCVt7ZfSCxxAvx
/3y8+3I7BseEpxB+ojREofhgX5BdecfL2+5MUarELtJ7gEp0m4l5KCHwIBuEtkfDVe4Atr6rJ+fQ
qIskh/nN+uFl2Q+R5p3Ct/Q7CHkMS4K8fQTuxrBtdKZbjoceRLiansXVfpLQ+LP5/SeT2JxyKu4Q
i4dsXVw1odXZtd8EqWr36bBavNE3Vt96j7y40r+MveHqRcdNFaoj3gphgwyCdXRbfhI+DbcY4lTC
7YByBdSI24sxgFtXxg52cdZL1Ols2s4qWq/0npdqhLrU5okYyrvofAxcO7lxgMMqdMXwCm1j+mNp
S8aF+8GbjMRRinp8woSA/SbsKtEGKO2+J7wyZAdGoZ+ANiPxfvLpu3rEdLWKYzJ6aQSJmEBtRWdj
iqstu1sQMsgicQaT87vF+EV+GM4TDmqZppDn4/jc8Yt3zihzWtIrCaKCDjSviZiI3vTojzE7YFY8
Ea4ZNhJbUUH8GLwsG430fCqnRK3/KJeuVwbMRvacEDTsmepST0xJmQgvMmv37BgNmTFFJQCQUGz9
XogWvlFVLQgmTepMP9ugeKCv9XCOChiFkAu+lJQgmJP0+cyteVQSzPrAdeWzUbgwRkb/wlXn4hzr
dgRQzNlqcKVA9I4uEkTSkrQ3/EXTOA3rBHcw8eg+mf3Jk26eoeSMY3ymMIS/L2Mb9KTMno+mKs8R
RW8obE0fgCI4QTHLZmmrU1UkXo+iiEb1X5mcNXitI2pgcGuw3SMVxGa9yuF7NoF3jHngfH85/i6f
Nk6IEryfyz7Xj9ZcqGWVt9/0r2arAj/5xjC7aGO54zUA6rDxjxvOD/p1UOvYPbKyWFUtp5ud8E1W
YGm9zAbNcpJWzqCC5dbPOBkieMps4yfRcnyz0dtxuNbetJl05Mc57ISpKNRIjuuNKI3LNIQs47kU
JGor4cuTRklaft1n0eTIARwt5vSXogpPEGBFOc1vORr1vd8mRjdulhrxWe/2lRKwwwhF1ojkoLO1
FIiwJEe78MzBz/vy4t3sGzfcGYEraSWcnGywB6HsQqHIO3OUF2804oSoqE5lTINZkCnO2R9fXrPh
tiLhtkHBBnrqN50t6DWiCdFVIK+cGUR0gX92dRG7bATAUg9hLxGm+G0pCrM/sGw749LgWFZnmG6i
ZERv0jDojhkg1mgkzP3MdQMGQAevEKMCEGAbd2CwaOlTDHwKbNophRlQavNjFsoeG/IJWhc0K1xS
wpW4L/3jpm/TaVwniynRgbdmE2JXQ+YE65U/s83pP82MwoxkaPOymDw+hyxMNhWDwF3mXexXdEEG
lPEov+RoEOBux+HswY1wy4d/HEzu7HbT5IwQWX98aMjaoTeEK6SrkQOgKC7tjbAOXtTL1TrL6Cpo
KwzRUgx1ad9npAWbTIMuydVR7JrtF0bBotQ1loSMPYVRAXp4EZ+Yb5XGrdy1KIoxUI5sbKGFCl2M
k3Gf/tiD2HektrcgUTz8VZIkSDRI403gzjez4IWnC08ahLZN0O/r0ZgskW8OkESi8A7GpDFBhJ4T
9XUCPZo5WnzWo44Vs8uCYP/lClQDIJ+JYhj/V0QBWk66C2HQiMxoAQaFxoBeTKe34RNbFYE2Qwc2
VyKpKNpEiYtSNW8i7Ywpr4k695vrqjy+z1bCHoYCjIfd0pW5s2RPhZlsTCOA7fuzVY8XryifxtG0
oFXliu6PgV4SxxEY2YtuI2Mo6TUdnuMAQLVAS6aL5ug16PJPV1IUFMxycE8eOhKIXbWc6Gr04egf
7DyKQHQzjoe6/nXTU3x1vO2ISSD4AJ0KlcM1PaN0y5+gS8lEeHizHDgZewe0qYwuJvwTEB0Z3x8d
b+k5FrWpxc+SDdqsSVLDIAXJE6Mya/MQsNswBjotWvAOGJR7MOl0CvQw1FOwC+lyT0OSC50ItU8l
/7G1AUx6P7ajSzimFRvxZmA1XkMGTiHgifSS1clrsOVOIbQ28zX9MNSK6xxg0G5IRBDBiLa54Hye
OUhiMDZlk/UzoltOeEj60t7lWdeYgQfFit7kJiGDIhrQ0eKeYsLM7aNrZUasQe45gSaFCjdwHCTe
bB49x7Coi7GgWFtHkZgspJ1IBYArkgw1Ap4Yi5xOMkqUFucOGPjgd/icrTEtvVUQaIxxRTaCSBkR
W13K7iYt4SNCY4hV00rTYf+K7xR/lDXEvaSWQp0ScFfMs42m+EogZxZFIk0XMKUJCK0INHrp3U95
5LKOqFS4LPYCk9MJnTUuE7m/hIpa1oeNz6dX2QRgj9dAhdtkWC33O7K7Qc+gEeHpub3goGZWKliG
aCrA/uMA3QzI5gWLn02Ez4QAw0VHzmWUJEsymuak8cBRFijpJasMFSD+PUnY3Brr7urwbsGFe8M7
oVohLcDzXGO5MMUZy6nMp+K+mzaulcy16RMGcC0Nr6E/vVjEP+kr2naet8OOxby3AULs5fTGd48Q
PU54ZJG9sM1ItjXCfCj0caSgOoq2Z4k7vBZzHLCk+FpuCflrEC2iG5fN7kJzgsyEs5CHevD4e1EY
lI9ke42B3CVSmh+ZlhSAY0HXHXmhHBlAXiowVStxbbNENTRiH0Rezm77AIExZM+JuggrTjW4+WRf
JqeoGRCjQIuQyPDA5ICWovZhRVFbjrzCRGWQTUX6JScJ6669bNJIbVrgByI07GzvOsp52JQaPA6Z
vJ08xRbVgYqKMGeBQdOP4rvClpCnJccUy0ug9KyZ39LlTnBbvLVoiED9kPQkrjnjGKb9ij0F/RDA
FfFWvybtIEdD9WvarCMESrkCO/dYJUgmeXYeE4CmX45KvrcNEi6SkhiUC860AI8YwpOY8kuGM7E3
5d6DPqr1A5qiER9moegkg8Ameeh5XmVXgxdc5AKHO2QepfnJPPug5kvxtZoqXAKtH3kyi4gPUtgs
t6vBA2GYwVORh6uYEccA24aXp9sM9MtBNtuKOIJ23Fi5PHNqAw/TU8PiN1CCtscJxMUhREOC8QFV
kJ9H3DzQScDTZWpL1spHZV2PCU3U7HTubXnEPArBMr1Y2zwmVgYwV7YVK7JAJpWTV8RTakBcaeqE
NOOcME1zz2aa3LUYG68bxhfo8WTPkHjGUbwz25MHK7Z0FxGoLgH3sEoIQrK4eVvwTLxbSssp5Z+P
Vs59HYDH43mkPEoBJ/KmyN3a+rpv8XQEE5Rq1ppPKU+GPIgXmg0BfPAqk5Sn9DZtD5wOaBBAPlzf
0PFSL7blDunOns/Fv3uODmI/5Np3gGfATwQ6G43rtGdgclPdmcgPCboCOOjS1iUCyj0GAsfzSUN9
wIaR+xT3g/g6Eg9iVoolGiu1c4hzPT2QnXtbUGucOh9AVyzEk7Oi7bVi+EzU5XTPWTQAxXKQXHH+
GOUxkZt6i+sArwX668PrsY4cFMNlvQn78GmCCdNsXmwjmmkBZQiJBdlBy5qyczUCDINCY7nUGQ7x
yeXnuJt5yn9sVhBPUPoSZ0c2m8IncAB6TGQ0yY1HjAfAGvtGNFYK4QBRNdkxv6KowZltBtM8ZfKI
GZbD4wew1g6pWn1upwdthOXq5UDdzoMiMol30qMgPPGAgJvx0Ww7bVheTHMoImX9f88WnC+imBmJ
tlPtcLumojnaXV6oF/BE3nGMcGCIzDzL8UkdVwASbfoCn7mb5005RzGE5OtG3irtBQYckuDT+DB+
qiZ8QXXBrGerv4meYjJytUj/3wh4fTYS9QinSH/xWmNJhKRkuG5oibxtFcbYdoxzO1GiR74oWqxd
DlPRHHjTZpR2jfRDpJdxl+yfXosaKZRhpNr0TaiIRHup4X6RGSsH+/F5U0OG9NQItqM66FHrUu6o
lOnlWJoHCb2AX+HUcVQaHNRUB1Md4SJSPAFJXYwnGHzqC2BXmjQnbpqO7s2XNki4/UjFxe0aoSsS
4cZMlSJtkCr8UJLdyJ1pDaFWsh0wuvyubrRy3ssaxjaMQ45DWkTLHggw2tfUQP3sk/QiPkEozoE9
ohgXOGmckJ/2xSf25aORgdyClFdUPhPcaaBbZLTQqSIuZgmYGVsuRqaKlQl4YQPlAdzDbPCMSnt0
xRQvuUNelfvJEItzXPTSNsx9mF7PR2yQTb+CX20h6MswT/gaKzZffLJZOOT8cU4cfZtgbuNiTGvv
ZDd0NEYsiMQQZecHVE2gezQZdqu4xMvkqwV/sCJdIFWnmdhysxXefCYNNukL0EeW5h3hMWBRvov9
XEqH60D1Z7463oOR42zHp3yrS9dOOgjgwDlrrlTEOw4LoGBDj01ggDwGqMiKZZeJla5AT+gED7d7
kY+lgDnTxFYRsRHzG2SJCniTeZf8HmahCREQZCf1NHVNx7oTGN62yOzUSXxHRotY96Q4TWlRs12a
PjYDbFVyX2pHcHxH/xQLyKwNNmDZkegDbPYIqv/sLN7omtHtMy7sVAooAWfLWd8Vtpe5bvx8F/hY
gHQdATdeIR0MOTbfHBds+xe19Jv6iojNWfTW1zVSUgRFffzbMbxPieYW348OFGStL+gGGsA5+IY0
5kp3Ied2ZfYHF2u5jYZvH3cEvpT7dDQY4gzfevQBNLsc7j1IGgy8AT0kx1HNoQnenmgg15qmkOy5
i3wjzSzztwiOSeo5jMr5Z2LTNAKzhAGwrkz5PuOyIAgF++lr9HKOJZ4UHeODKw9NQVzd9IG7etFf
RKGo8PQhw6Sjxwied4mBu5oS9NDv5Y4glUFDC9kgdlIgDaQCKPKSDAEhrx+MV0IUkY9+CqWUdJeu
MIbTp+Hld7DhDcQ2qDWM1L7YH9TNVedtAsMBMoeCuHRZ0T51v8j66j+kNX36LTelFnAHwVkAJKXl
UCj8DaGpCMJULM3Pxmu0JSOJaVE8cZppbwEvH3LVp3/edZ852nFQYNmBBj11vDBByJNtJCI8lr/d
elTZvHgP7Oxnb66JiFPP0/OHFe9ZITf6ea6iH2Jud2XmYJejA80nyeCxi6ZMaNO4rHHUITNCt4qj
7+NzxFO1iOERx/l0gSwcHVxHFMnYXayOC3FfwJnCIrh4om33fyCTpvoz3wuV4ur3wbT3zBRYpmiu
kzSAp3dgRfA14wei24N0o09icyJ4Sac3yu312yU729KxR1nEy1VPwu+OEruypZkv/o7r0m95b4Om
3Elh7V6ncmf2KPkxeQBnOZ4ifEXhAmaHJ/7r4HMoFc+MTW8+HF4YZOqPGABN/8wLKOg6Pe02hxrf
1rUPq7Z9B3LPVQTnlI4Z72CTHtO49G5e9ffOwbe6rOGZ+cOrvwNtoAB4V81UbElkz/W8Y7Sz49mQ
JMTup54XTxf5zCMOk8kC/CW/AOppVFkNsDWi9YGOVHHKGuQ+aQ9E58Xqg9cXZ5imE5E4XsDqQ9wy
FzubPfVLL6goMRWgM+ctwM9Tg2hWKq/GAjWuTFFECG8HZwXBuAAZlfVCErIZKeAvLcMFE/VSnSN3
+PlrGA0EEXqezAU7w4Z14Rj8QpEhERt1IMrosGjQuod0g7wB33kJ7pPZECaNvodCD96aDbyF7gOR
xaQMr4R84FVm3SFJZDZFa/FkPgHaKxxZTcZLTP4GZ2QaRUEb4zLUOqkCOJXSi+t1g1JHRQFgIte/
F6tOYNSsF3I5OBlQIvbRcc19hAoCiUoalmdHcOOy/Njr4OidY3SNytGZPPXH8JlspzMSb+6Nfhxx
quTElTFJP/mosY+wcwE/yar5aw7B/Jo3lNxMSKK3TT9R9b8nLM2MgezOkekwKoeEXME5IoAg9NJd
UBrvOf3+1XkIzw5rWbrFCRLV+cH9ZNe/L071TfOxKo0HXvOac/Ya0W6M0gD4zm0HmjwwNbvrVFej
E4PcXfLl4G41IkFbvoGjFRdrfbG06FFaynS3aYxayH5xQ1jB3umml2RWhZJoo9Lr0H2NtVFtNwDF
hMfi8hGoZXhnEjDULLjML8HDN6zmy7hPngHUky78AFnkLzEgsBpESpLCKPrmj4RusNRFhcwu6fzc
DG2rHzAspGd8TSRontc7Vd9R8co97qZ9qwvWO79PPgi+QkLj9Mhbfz2WLOpKaDZgHl7cx18OvSZo
gA/qsAx76IVVVg9WTlo2QBQjAdsKOpBkmCZmGAHcCZVno7f4EjIqXZ1g5G09By1TbVmaANt6kJlL
6KlMB1qLzoJZ+s+5DNgg6iSPGHL1BVr4xeiuycCCI0TJipEubNERuI4eiAk0Zs27cUTGgrH6x0Vu
z21Ov/DnG7kYzQgaEVNR8QYCAMk3lDEdxFi897o5iarD4I15DWqBnJx3+xRq8XF8wG1VFMfQFCaj
RHxs0l21Bebj9SG2q4yuz0F/9UHW7653yQLuehsU953pRjUClNDvGn36jPB0H+4pwgEy2mafRYtd
2QQm0+BK+LxAbRJUWM4xZG6PW/OObr4CHgGEC0pcN1Iv7KxshNxRXmiDDumPGwddw6OVUTESFgfN
eHBe1+Z5CF8ZWN74wtzh4cFonRXlCjozUIIuwJaPqd7M2vswyh2eBg1S4KJXYLbYSLobRDfAji+x
BBad697yPr7P5aGi1zH+bhSfr6Hp9paas0UnR0F5p8Qi7ddgQ7lGbBoOY41heKT4Hc4DmKCY311v
5uEI25O/eX6sLa1ApG+BWvcZITBosLceWzKD446c0jlsQjNNwEV/gKGgbJ0cxqcNKIfpmya8D5ob
vnl72kPPHAZiN1KSu1/bp82MxZDNcP8B1sJoaXkAoyxnDbTWQRs2CPP0NpOhAUF+1DNP8DOd2bAB
7JjQxf9gaShmOrT8gcdhS1UzRJIyhhLS41+Ozj6q7P4A4gj5I8cS1KVK906MjiHSO/sRBCLimJzA
bZdYaN6Dmbd9mOD6m4y+qRj9XVyz8lVdm7zW59LIvyQfn7eh0GTqTh7rvf8Z1WiSR1fnkrWo9xMt
aLE/eObTrovo1sU+sLChJCSNs9dHBPTBBIhW5HR7tduB0jC6kw7tWbBINKLtF6GP3MD7ojxhfMO2
qU2O0yuqqQx43Ut8yIhf9sGG8jIo12XEOQnw/Ol2LZiXaT8lpTPuxL0dQVXIbAvABj1yW3qa8AKh
HbXdnalCaNs7lQnhobne+o/RITvFjBmJD1/SAkeZXtwjL6Ol3PcvTLKXfuUQ6RvKtHReoPjhb9ja
x9yO1JPREeJmo6+rf282QEc/r6tstyfcvdZH7rAQ+ig1++RR11F7oUxOGfQiMAD1SFOMRm28L+7r
bewU/QZbY1gt1fWHOQ5pPYd++g5xRoWXWA33J+tE5psDAJi/mb5TyyXno3kisCVUgyAmtgOZPjUe
JMItZvefD0N3ijyGWNRn1I8MQvkjRSHl3ye520rGxPQb90OFiQBQxwnUcHj4O6Y0538MdXBz7i6R
rf4zdnMOo62NcA7K2eKC9wiu4vsNVkllfFHanN3GLmzCBtW1pWLv03bBhT7mFUDWyuyM3zzM0hX2
TccANuI9V/VAHnDX7U724EGgETmNCXETuuKbjkgYNpJ9Sz/ikYVqQ/BNyRhmYbfU4dFSyZW6BqPF
JlujSQLDqRxJdK7iGXkHZcdiP61Hr9GZgpLr5/uDW7YD+Et4VfNTMFxTMwQfrLL2C1IawsjDOSez
M1f3iGA01aPe3uKHay5sb7wg77k14CwLDh25ZQtlXxwiIM9QHMOEqwfEItp1O/as6mkGTZDqL6Kp
sUKaW5rhkFL154Js09Ru5im/zmG0jkmmV327GwJhYSAd2AViAIy1ZDQoCiYcvTE6Jww733YjO252
HpOli8YJXiMnwKh/OwaREOL3OAFQhNsf1/IxtiGHzdbDw5FhAcDaOTXuzVSWHGzu60NxBZyCeZ1C
xQ/MYYnQKP0DMB+CzUBl5h/KANyGjzoLbybSnweeK9Nk/+Mg4NJjvqxkjB7nDfdCu6FcvJLWQFsx
QTsBo33+9cS2atT3GmLfkWomYl3pGFQGwPCkYY83L7dnXczvsAIvWwsQFv94Wqv7DFkUgUg2kO/C
8FNvz0W26bq6XoCgge3EAg9RFeECCHh8ZpRZG0wMwNOf386VTHJRL46kpMSrPjIL5wsjZwJ3GaOB
Dm50JOjyjTrAf8JuYqqK3KJXrXejF42nYXdn9QYlhx7W8mE5Ae4Qds4WWIbFDHsSoOyLA5jUpvFg
PDsUfWHEWulMSKjtrlCOQfnxD1gehkXDVyCCLrvkQ7kOvx9/8pEGe8+pJ+iNkqutCLB9RnfQ5Icn
3I1K8Q9HoxLKHqKjFPPJfyyd15LiShBEv4gIQBjxKu8lhBHwQgxWwiOEEV9/T7E3dneWmQHZVndV
VmZW/tFqqKsHVnlctZ46nHbBhjrhgMi7C/umta4oXgNZk9gQQ/YzRh4pG0cI1n8nxtxvPxeC0qU7
iNr43rl71XzRf2eE8Fr0sIcYqVjLuSIMZeIPT+KgPOzK2iFT1HtyothwhReqMyNfBIdm7m9kXb9k
0Pe2n9EJc5g+qVAfUQ9zGcJsOIesMPP3X+VC3dAaZO3MXN+gbeIkHgy0xnrv4OJjnmkdqO/Tyxl7
XMEGaCiGq7Mg7x+XxjJvbM3fVGv740dG0k+uOL6TXbF/szcH1CPboeJ8gGUBpslDhlZXL0gaFhRo
IVvhVWvDjQPEGfqC+PQh0ewjwsX0A2pyX3Dm5HlL47ZCgR8gn+VaPHF4b8wqqrdFgdm3OrybAEAK
1YDHdDCTOaswn/YLeePS5jE9WMTrqLzBZLYocFlMGkgB39sWyaxoXtMz1T2QehGaYhDFGilRfjN8
2il4JNlN3z+aLeexFc31bUWmyaJEHkGW8nFONBRjCnHGR78OFRCJd3oxFJS4y+kzeiXwxdLKzZN8
yVwv9vhlAF4jfTTJRWKQCtXrIiymuGfXtMkzWsE57VpV0qT4xAmR0x3AeWOAZgtTK+usjY9EGePx
14BsQe9cCG4c0OtLeng2XYYICk84TVLHykGNQfVF4d+I5DJ+M8TiMt1KienjPNFFj46L6/Y0EnBH
VNTXEE36R9sPVTR/GVt9rT4rZlEidTHXTFkjyZdQwW6xSbLuk8IjQ/JezgeRfHd1iYkhbmAigCpO
17+NjkNIOF6bLuEKZ6iQ0Td5KtQhnZ4mq3ig9ehGQeLcSKG9+YxpjENvceGVcY3OAAhaWd1G7MQs
45Jg3iMTQ8jb5H1o9QtPoUH29nokYxV55ZJE+xTvh63stVomSGhZb3Lrw2OGaJ/nyOrMUdECbE/O
4fKNPJ9cYcVT5+0XKDE3ZXYDciIl/OJNMEImP3whEMXvaXj27kLTO3MUx0Vz22NkH6yj1yUcUojB
Gmyf3MfuMhJEXc8aV9PqHjOKC5gaNhJoLSMSm/qtifS3GO8nAy7gt6+9X6ak6VBo9Uv2nithe3yf
YRK5w/KzhaHQNfh6h+ne7VX6xWEdrbTzrO0i2XyA657gfqtxc4YqBC1oqvD+r9eybxBonAKFsRKp
xr2h1UygGF/pJ8bjuKVaA4xBAG9GVYuZ5Yx29q2feQ4+Gbd4BPXwRuOSYcvvE0Vsr4vmHemy3l89
bQYUoyqskWVXld7IzswEIufG8UiXqgkuGXwhMHIH/msE5+LvUtjtysohkCcFlc/VdYFRrHPHnnYj
pgiMzdWNUlcruKY9vc2EOn+510hcG4hzhzmPIGEdl24/UShUPd+SDH5odYJRNKiHoj9mmWK/QNs5
48K9ODnrJBOkvbSaaH6eWr1+g4Cb/PqxVpmsFGvdGpbIteyihE8/6Bksv9XZfuBgZHy89qhges4p
UeGP24wxVwkKvfIOS6irgq2JPmuPPrJ0jvoJCa++PYe9pAjFU2RgSh/4HtF7Z163LOJPYluCS1ec
E5bG+YdafkmVxdEfQEPGCSjHKyN0XWEHkAFkcvn4Lf4RX4BNMYbAbGL1mBBjiaMHvh6ZQhR+IOZt
rR5hK2tf9SeMUkYm6mEiEZV4tRrV2y+m9PRAMR9bkfCvRBBM/62t/C92EjdrOaXVAHgLiYDKw0o2
tn0yeC9WmxpA0ncG/oF+6PDlXno5P4EsEwcxVVMtTu9pZ9rNbVYN8G2ncFpBQ9v7dE0ECAHdiqQs
JMYbhVONm2Y5vjGLoXAxSfrb8Gib0x7S2A3s4vZUZSYU04Gmmc9rMIPmX1sX6wXpLdEG5sYiDyn0
Gw8cr4XwgHcOZofNG60DQG0HLPmPDsR/14/xwN0I4Gh8SG7jEu+oTXdvV8vJsxV2sGrH96itfWiY
XZnHj4EVyemsd2urhNUOzwsSBZqlNx049n7BzH0iFr3iXCHmw7l13569VtetwwNL+o1TLsfntBp3
edin9TPoNMzHX+m+p9foCC6b0pn1GD2mGETwTECQ9xQ6EdPOpD/r7JYePRB2Rdqk5H4yYma+XymL
xyunIi599M7pK4DLvulMr+mpcuop8P1XCe4s59LaYtYjXL/RrKMmk8WtPly4oLXjxYL6OW38FIeY
HduYgSYt0LlYXZjPH4MrwPqoPHVokA3z4kKnJY6FFWktVmHMbV6FC5qSUlu4psLMKaJPsBAd/mxB
rxS95x3Tl1vQQEJe1xzZlwXqZUizDZUKA4DO7gLpkGrXC8dBbWHgTufDModfRz7Bljr6zYqp1lFH
XOA+MVi/gmsk7hvU0db36Wl8GaPXbwXqjlt65+aSNV3Q+rggxgyR0xgGedtc7no7Glue8MKPyEIC
aeNRh+ScF9hFT6J4tcMzA4KXdVdKm4UfIuOaJYM1ghJIjYsE10qMUvamK1VkCrpHccrxz+Hg4hZv
kE7Wlavz8ksfp4alQRbNk8mn2Sb/ajrL+NdwDForRKCDMeiTMPYYFWj+cXnBi0VL95OKh3iAvDX7
Mj1QbmQjhC1MtcRfRHnzflpMSIRuhM/Mu8l1cg/J0kl2zJOqSTKrAAVX8f6gd1Sjj2LROiTEWdIe
pIv+2WrSSofc7MEf6WEBnH6MGmvqn+PTOAR3plrRiFuzAv+7OzGvQcTRKN2PMl0On+aVqjQgG/gy
Xh6MXERWR4fc9IJlKnIgujR1oHkvw157nJ/1z9Ne4sv9sAhZ+yXlzAGlvvVT1b9wG4cvEqXxgc/m
5vHqX75Rzu3/uiVbpoEQgSSmCzwDZ/NDgcG6tQnz7kdnf0tuqtu+RrS6xQVCOQT53j58/GWtN3Ae
GBBJO0XXulWeWuuzNl5QtXa4xh9F79/GV1XPQSEhHXK3W3O2rT6C1ttX0PO1WQytx45Bd/GhPvUN
NRz03dfgD558TTfair61FD5xqSQFyEtjeRJe6aE0KOHSnOamf9cUWRU8daDEL8M3CmTKGstFMX1w
BBiBLWCbQvFd0yahIsf6Qk1fLirQJlogCdsTJji0yeWCrbCrU8D//Kj29lMo9kJVr2avGZvlI29Y
+nfe0h1RkL0oOr+EWs5rdgDzlB4mfO0C/SOPJ5LsanBM+S2l3f2Ul/ySryX0bjJNaBJQ2e94x5o5
1ePfJ3gjn357/KCoZRN8uEQVzoT529bv57K5E6b/Nt9RN36DovNGWu22yPmF6n4K5KAoL/2ORd7F
0U3ZMH/ZJ/0k5CsZHaRMNF21vK5mxx3//f9rl4NqA2XJh5QRR8BneJ8cSq0N2vpx9wG8gHmMBQr5
6Otu8BcOLL1aeCHc8GbHr+vwNGsuPskNI07k9QPzXeoPQF/yufhz0wYvvRkt/16ccFPfr1qbav6J
X2jZmjqJ3yduprXN2957rR22NtiZogxDm6sYFR1IcFxFnF4ZpXTYkC0mX4Jfmr5AiLYVtwME8aKe
9UmaaRNklrowiePP44PtXSWDpgpIRJJ8khPdKjff0SfuGkVWZAO6t7TTc0ZTl+hzoS8wTiHJZ94d
0wjVpl9p1+2PB0ENBZfydos+YP3Nu0NV4O73MRQ82LTcRGfWQePZixqbXtTFl52cUnobP3zVvGaN
cbOvfalTp2DB8n5SYZc/yTXLwwbtJw4U4+6Z/OGNvRQav9MYDzZ9tztf8mbVzMM8fCATpVnYpDu/
rw6T78HAbRiBaXKYSIsNqee98U7opCBl0TPjU6mSHOhCAwnW7SdP2pbcM2V+zz508AvV9J59ablC
R4buXE5i4OJQmNxpf0tnS/rhqqi+1GhgNFyRosGXNeiDjA3Bv22ptPlEFQYehZTHR16dyElssGnV
u3jBGQgP8FnEx5WsvQAmjhpBpzZKFK3zVtKwCKvdLjT6b9LuW7nd4B8iWkLx4PN0m1Gd5gTCCCJq
VLEA7otq3caTQchx0hf6ST1S2mRJiIQn2JEpPod7KEwT/URohUgB2yFyDhI+MhQsvVrgToWJE1fW
yu7hlSxIUpWD5WK2Bt/XPMXkSaf4GuJmhaKHWqN9xuaDUpesC1+WFpL1EMwLn7VQXMIakZrwimIV
pTzJ5PSXUxH7nn/1uOPkPMFqLDtPGuYy4bsQSwDQZMrmiLESNTmGuJKZx7DiQ0f4S+yORIcUjS9Y
C+0psORGI3r5EkwSFAqPhwT3uCAmJOSRfUpRHFfToGu2otJXAayVlDqM88IXjNCWLgkl6KqYkvcM
pJsqGTTdJJBwguaGqrskXCdKNeKU3JQrOaaCbJwxJ6iysy12VyJbkDqhSxMrinxY3YmtnLyUem0h
ZIQ9pjzkqILJkRPycdgTculIrU8jiF/UWBsksvID2bJcJ0ngJeBEasDWPrKgp430jLEcflVUtLvc
FEJhTLQEQSYAoIIIZu6T8LALMa/b8zlBVyhnk7XTfA1shovEsk9UMF6NU9kRUDuudxi8EZaTTjoS
yrPEYrHTER8/mMYk3exIqu+/dJv0CRcm0lKc9YwzN4w/VBMbZhuZhsU3k49/hJpO/ezFJZY8osxU
6K5id8al4uaqSZUBDr38irSPZINrvwwaXJaUI0OUwmXwBU+XsuaeO6+Scjb0pB81uOsN7mlKl4tU
LnuxBT11GTqc5ItcE+4Xrla8Sy4xW+XHAg5wA6h7tpPtljEbbj8a3wkrup30zWRvU4GDwCfZ7I1/
Fft6OWyByicjopRv2fSvUEeSdFrV8wIaWO83rpokh3TgTRJK7tG252I8xMFe/NfNxuSiTsrSb2I4
3deont6yPhgxJ0GDEP58UdKnHZfkVyoEpc91okZ+yXpu6X8OHE6POT2Tn3bcisIKVEZpCFKS3Mux
FSFSFPuLueMbdoFzI3c7kvXDguHX8ib5s8eti20xjMdScJYf4ZkV8QQDLfKZ/kNbLy35bBFKFu7f
HLDDcQvuAlSyCKfLFPTBUkLqQNg9WWKmqXwhpMvO/l0hjoGj+PJLMtildW4ZykIenqX1sOq4jtkf
oWZ0X7dslmFdCrIuiWsHG2JqCpxmnXzt3uiwKxEdMOTXSTHQltASiGAQiK2Pg/Brkx+jpsYdx5YD
bD6lqHue8XYY7q5kuevzrFMYbPRMAM7jjjAsvq/ZJH8vqEEAw2C7QcVGELGptMOO13WC1ZnNmfUw
egHivhjsg5vX1x5ztsFF4N35ii4VC46Hb7laR2rgchWhd9j0SFBCIIsbJps3pwUn4Wsfds1YXnPn
HQ7oOf9GjWmdcPMYQUEdKwuO/E4Sfl9jRSpWHjK05Up26JughFyZj7dEfAu3x82nLfJzdUzcbu1d
mnB8EJ6rH+tMYfhtAJPkJwFLGovD9DnrUfQDbu+NOrybf0cspPn9affRa9aY9Tk4ByjYOfWu2Rl9
h7gyedwJauhPK58+rGPQslvIB4ZcztaiNfwOD7se7+6MuA0djY9EvGHBW9ccP+oZDkm2wn1qxq0F
NkjxYbd3Oeyv3Rm1GBOH3WlXx+AOlVbHdGqtdC4jF+07bAxAHm4Ox0noBN9sbzwU2EvnWWPLRePC
RHwvv+c28EtuA4yDo+Aj3K3GlAdjCSQBXhfVSYd5+8szyDgDaMa8tjD+3dLnnNvZAbiQgqPMGth9
8lgIQ6Z0nnjkJ88PjjQDcywcJIghdkPvpykLDmybvgki6y55aphtmLxZK/QU2oLjqu5Y3uP35i7V
T4xQWWJkxUtARUQHx9yFByaLAiySmGIbdU2fNFbS/o8hjMvphiZ8dLqY3HTvT0yacY+Z1T/pCZeC
JRnKNLEowh6WD1PjBKxu1GGeEXtc2Pwv57ZysbTKIPanKfgRHDNZv49CZMIZjcyROd5123OXxVHQ
SxBOeclqjVMmc2wKnJUb7hLqXpxbUF9ZPUClJB+UTJNWRLyTNYPg86hRoHzw4xOVzm+WHmLeDuEV
uAamsKxF5KGAyrLeuE+o1CvWYCncQuwSO1bhy6XwsXklKyMpIssdKP547D7xRjxZ16ErbwefHlM6
k+XyZMUcfjm6xe/f93V4MSqsTgElWezGHfzyYMGLTWQcP9KjL1xAAHlr1QLqaNL+E1dI4+gs6FxZ
gbotbbJz8nVYjrWZJyEajC90NPhdFvOM3fMgKJuzUOpmCBvCsONB9ia3eWAFWOuwjlAbfQB/MKME
Wc71eCXlWwmort4NtrycKo80t+tCcADmCd6r2eMvgBMHAWFPds1oQyNSc3AzK3xM/cVvV2EPNh21
QeahvimEMXEBPXEpfu0p8b8zBTAT/piEMjCJBLp/2xB7qD1rqatBNJSkWWrLB9bqLceHVaJM+0D7
uCUMzA7cRP0PrSRZCA9/0KSNmZYV+hbmG/xDWN4sifAAJxOaIWttDf1VhQXcDWFbkkS64/H5xMSH
TnQhE4jEekFXI82kkZouLnB6keCRp+tYcrh5irUCfmU4XNECaJ8ETXyLguAaYIRgZlhVqCNekXQ+
6TAFGSc+7W5mBwML/OU4Moqqg0nThVpFvyK4BZY9/iktx7CyftcGmyhIXXZi0mmjE3fNrHDtp/WC
c/Uw7ni+faN/VlN4E9qsIr9ZmieGs8RMNpUifQGgJzjVXYeNWWFA9Yc/4FZ6fR5DQkruZWqlPHAl
IUd6y1wiBTHykKmGuQGUlEeQNWzNQt/DKJ9CUTzHbRwqZ/bSxYnJxG+zr9OczJRWHiwaOsxwM4sy
8dH2/rjIfGv+BSR4OC6NuKBe9KdgEvcMxLCI5iFBZHK5I370dqXXEa6B+sf+wzddtfa6+Fpxi5DA
Tg4mfjA2k0jDhWq1Y5kzIfrQyImuyniYqLSf2mMJKK9ZU+zRxRxdjZwCpjWRPeMsRvXa/6thr+x1
vNIxU1HgHjEd8Sve0oOtbEUn6beNFZJYp2gmm0K1KD2oNRS3nmLKsVh4pmv0IMdXkNONNE6Adu06
HfTwCeOjAayVeUAnq6eBW5gp377M+eVv/tmp+Kk3hgX+Swyccnp2GSQm4gIz4LrN5RWG4WxUHECo
Hhdjtti3G0Ms/wKTRnRrkx/cA7MYs+XB0Dz9NYZzleuuePin2FEtXvjl9Hc8EZ3IApylTIblfjw3
cc2a/7ZKQ/Zi/AjYeXsmDnrS6W7OEQVzPKpuWmAGYrUfzLWIlybHgmOJZfJOdnJ1uZ3iMaN4Jr2m
LtO+rWPUYv/ZXAUkLNhdYeEFfh18zLk0OMJxqm+zUdkuJKGvLpfkEGUqzdY4QHbAeZvsnM9nXAi+
O2Bc9fsV++ewNB1nLX7OachB0lOPQzi6b2M+GB7+uAotTw4zsl+mGuObEtmqZkdnzGzkbNT4NP2C
nmBXn/9RY1lTj+F5VOPqbUBsoEQhPd1yfbk3+sPCVYYtdMJxO6ZfmzoKsqXz0k1l8U2rLL+6J6Ls
ylAgQFytCrV81gc0gBZRoHm2Hh/7SuOjS6T09TzDI/2lL531lgQu4dnsT/pIQQE+mJakliCZihCj
SUrStOWkKbobVl4srd1u2r4QIBM7wy9mnWG1IIs1cJk9aEVHA6vsQdsHsWDevduU8rADdxAcFUNx
Jad4cOO5lpwITni0Xbougb87dl3M48kwyBuca/jN4D3q7EIyBZZdDKwR1TDNPu+sR2X8ZIrYL05G
edFWOI+yerIiGu1Jvbh6iiNrGqUOpxHBuKFsyJRdxqzjUhQORVlCcRod5eKMzA7J7U9wVTBrf2H+
wtQmhiXlWtWmFJssiBZh+Hrh9CprDB2QmdPJiCWHCbmKKQfJ3IPpPFNcYLusJIfAh9TgT9HDITLZ
pkzvd+O2a8fZXB/pGlFpxkBt2AfaFXltMav0/q4bvneeydPtTptjetZd7RPTdxMHUmpEJr2L9kxB
pyiTmH2doF5B2PayZmXQ3uFOy3q4T+GguKJdeVCnRViXrpsjMfInaKS9ew+GKJOWFqApg9g7Qw4O
JGbmY5QlwJZkF9a90BcIGpAlJdKFIJi3zGhum27aWp2slVjAg/tSYhf7k6O28XcXWrDCXqe+DETP
ahhVZJXYzLx3LxLWqAJaF3AebiVLdw3352UhqpfOutCQrM1Q2ruqaYfxqlPMpxzP21uIBGGMs8B8
qWtfqD6nqIHQlw20mKhoHMOIb1hU8FFUcoFRzMFe8fH3gfDqsBUR6MKc5SThcMMcJsZMt1w1eq4y
m5oMeM3WcQZkfqANQsD8LwaiwpEDOqdcxUC014UzCxdxPpORDaV+oMHSlr7dY5D5GCp6zD6M0jWQ
CiLcE2qPoC+oFIh7/DeFgwbsK4x2ZgsiJi62sv7pjSzRxomxCZWAtAFdYdFgQMoLxULL2LE5I1T0
SCoRO3x5tzgLg/3qqCspe0kVBPqmHwKKE6CigiLOgejOSSPDsLFsmU19pKPYHuDy8GWTZSDtwEmx
UOuri6KF/KZmxITfRAWBQL4PfwlWYR4Pxv3NB4vKAw2d+7i6vcEp7G9ldLqeaqoogKLDdqnnkxZb
9htjWndC/qNsD++Tm6934MBIWJRDdcIBYh+9sJjgAXCHd6e8CGLmNjCRy4Fa9I0/MxYIDEUSjPTl
2EHU8x7WqEkIxWdYIY28P/z50MpMDAf9Xz1B0gAxwQ9FKAdbepWmyTqFEY1yb+taKGGNURt+8xDp
liiN6SbiEFbp2tMK9OP64GMI4Isw9ySKQRSG7cUURS8qQzA+7z7pStk+u8WHWKkQjSVmyrWOha3V
ZWr7ZoWXwtiSCUtc8hFzI7tGXcYRxCvC5u0LpoMgNleSkOLtVCswI2ZVSMYTyVlom2ozb6Z2si1b
epf49VfLBehKqFoncDefVA24DoaMIIVmyUyjT+A6SkmWtTB6R0famx/AjLUnlLA95TNR3TEw8oQi
HAXPfm4Kk4aKp/SAL5wndS/UydY7Eh2BtiaQu9NPUiFkiMTw0ZxMWO8mlc6y95n+HXycbfWJxBri
8Is/MWVHFp5T9N31YQ7u7c+uN9Cy29HpD3tLrz8sCUKztcAke7s9vs5+xltYr0ZfjHLhsAZvqx9C
BufD1s2sqJQPwitNLi0Ts2G007CUeNyJ8ZFf+z1TXNDEsgCaOvbcdmXhm4FroEG/7JKm2zkTBuOa
d8/8q+njnEC9oLKupjHkmWd1rXZi9vvxYNhCSDPPgM/h98byliSCDBRkuAmmdRzd9dcgpUFHSIhL
TkI+zl/yaWV461jZIMz65K6oe9Z2FwvTE4tsaRYk4nzMXJOmdsj910I3fFiFLkgR1WR3AMVJjKuV
qLApuikI8bEM1sDRjpN0CwXKFb/rJOnE6wQ2ixoMTKr6Rz1JXjpAxbpk7aLPC7ANKWWSSl7m2i5u
oklfV6ItQFGyTVBdcjKl4JI9twMu4h85Nenj0I0GOEyQb9/MZvxec+LtuHvTTyfoB62bPmDSBti6
OVsxas2ClMMCF0JeFSp9mJwMO6EGCICLrkImfoSTNCuJCdR7SSMS5q+rpYB18FweHePSMoUWlRuk
52C/iiogInOgwJeqW63gEmQsowI4atv1PmhzM2w5K54RMcVHg4RYKtNY2jXGDY9cgR94x2gmn/Sw
+qLkchC5supDilHnLEaVlvAJNmpXWN/oXR9GDLagxBEs89RH4BHbLWgHYr3xUbW79xk1TRLdlRJI
mR0nBvwMIc0MQCR85D+xJQ3ull6Tp4oJFYGciCdbMdMvuinXRTwS7EOFVF6ybMij4YAVivW+Nz5l
DRRzD63tqixLSIDsxOaynjKQCP/nsAB86nK4JHyUeXCyBG8YKj5s3fvw7JSJQOHUvwiJKAwybBzF
aYY3+tOViDfg6/Xs0MX7P6f1DkhoX+8yAUV8eZCQ5hn3GfDylokUeQssD+YLxKsmW75QQAGp7a6u
HmmvvsJOnwo/TKiz/iV2ASubqbvSvbnWOL3BL4zylpkA9PH8uintMWw7CVgxtYBOsjbDUEs6o6Uj
aFTysDJaz2akEOImjGwGorqQ5SM8k2vnqeAyO2fd11yBrKF50VLkrqMCNn462nHLp0cD8MUK2MUD
nqBrQk3BS+wdyCNjVIDWmw7aQih4GbcA15aFzL8k5BbTXOfHYmj5bpokto0rYNLhEIhRb1pF6gf2
TVAoy4IK1HvErLiZ0B8hEn7MmkdG9MqJqUd0KiX0whiGpM7Uc9ObkASIqo2uRz9waIW2pvCEaWdZ
EHYNoqsQpJ1L+SAsGTBbnbAYkfgx1xfwDZZwEogMax33PlIvfBCaw+WkE76etHKGFNs1prBsobUS
UpO0yuZ4ZROzYbfSs/OxhFE3nEsQcXMKYT8S1hHPNI08icy30HyC0md4IU1KOREhB9rbjrZtY1Qb
0XwITMvdP4VSJhoqYavtUU/RG5TQ/QAZjnYDt5E4BHzlkfi676uJjhOOQ64jXCoBqR7GMYUM2AYI
uwlpcHwYL1u2MruM2/jiIWU7QaTnGUSskSpcBehIh4ykG6tixWm71xsyeIkWCyAnyBq4tfRsqum4
77J+z2ZhhViR5D6FnkfphAeVOkKbjtpYXveh951J4SHm01tbZAxL6260aRqPjEuJTgz/0odXlrKA
jnvjpruWRuQDJjwBBvt6PQcCsHvuOpFFiLIR6QrMQNg0+nIjpQGZG4vJyxnQnLs3lx2VmcjKpdoz
prwklQxJKV4Ag+Fxcd671yHlcQbb0acU51r0i9y2fOK5eHFLnqli3UG1lrvD/MjDGL2jFqGEJDhi
Qro7EwFyfIIH2uw3lDjQvW6ZBnhEiRNE7w/Hmzi2p8tYJQBXAlwTCGXRLgEfCUAoFbwxT4opiyDy
ToYfDBjwEdAtMLJ4nLL+VNR4ML9fgZ9QTzlwVYUoAjp4ntxFrf4xVsx8eEV8frYkkFxflngjzogX
SZRITnzMSKAtIHhnFFNxXC3kKGATEK9hloQ/8u5JzXRKZGhOp5SiyQzcs5jGj6SaOpx2NzxFZLRi
mEwuLRjLaHeSbeo8CvgrHeDgCkZniWuLlFXFwFqoP32CkRXwK8nVcr73OFxhvahJPkKhK+sDsCiU
WRaGddKZC0oM7RSQSSU4B9m0pTxK6ojJo09jH+4MFFwBO62rB2WQ0ukXhm2NAc0jqjblpmMqKr4k
tR73XxpM6BOayPgnRyXcjuntUROcjymloXc5E8Uxh2ssrCKtIYJjtKXCwOFpekY45xC32cdtp2O8
/CZKQAmEVx0eQrGr+fneLCwQSGasd3qFFTVshtVIoedVS2NJwcEhEWWwQrQer/qrA4J+yD1EXRjE
LzqQzTscg/FdXC3phIhjDfRxf+AWHbr75WEv6lHKny8xYBOHm8UC+qnMne49dBmhWBFxY40ZAr/R
E1hhgm5sW+L1jypncfPaKIc2GAibp2GFyldFwHYescegxLg4996rEoIezsqHCQ7/eJgNR0TQJAMs
wsZpggVp8HAO9De4r2g6OmScMKr2K4L+RYnjQdNrDvkfDfHd7AzPb7Fcs2BZew1UylASPvD4Kd2v
6NjCRdOo2m+fUAewSokvW6m27+hieqOj+MVGMK/vdE8fdahX0Q3wbNQaHIpkRGPAsEZq0kgww/rh
bDDf+7ieXy0ZlbtSZ9jScwFnFz8mLehb779eLSEMXdGRc5kYawD7dmcVlplVsmjqxNIiDubBiOu/
B9aScIKaODnCXjq4onA3oLq9jCVh6h/EYTFFI6dm9MQ8V3mC7wXmMZCYCc5kQG6TgHyDgEjmIoq9
RGnM9iSfIo66qmbhwa40q4qnfwuiTFuhZkia+Kf8BqUkjauQSbcM3rs+5KRojwHTfSrUNFYbGD9R
vTvTn2HAsil8NnhKPz9aQ5XDmikWbCN6B9MeR5YogTlIykiHTkFbOvW+TdGrNqEhYKVm/OO943yH
3yt3DUU9bELxj5MVzyYiZaCyHbwtTnpHPthZYMnwiaXfJr5rSEEUsZ6cS6Ni1II/g0+Y+AyXzzy3
axv71gB2DRx9yH0fpkmL0MCFfI6jDGvg7Mm2rs7yD/+3aduWueEOO+Se4fHzznp8KBPjbjSBIeZc
d00HKMWwUZ80jTa9SEnlSk5BSPykBKScjHs5En9G3SQkkY+ZUg2Ej4zhq78ZYp0ESKczQHJiJby5
e9lk8gWxdtBNlIakFpupgiZlgy8UZT78kIdNkknGuIE/+3TKbV8tAEiISdhZeEczZQx1eribuRNd
gzn29pG2Xi/HhQ1lf5sm/CbKHXDOSLrHYxdBzvLP1+22IMfydn13Ws0vsEJNJR6MwpPbmkEQPdNe
jmTdHLThKA7gwSrOHVnw3Vb8+oo5I249rabmFvSdPYqSA6StoqPqx3utWhdXQVNOankZjA90+DwY
NXVv99KHQDossVT82PtjhAjJ8rsbIAhLhYOJm9nNOJVZWdof6jPdkXpKyqX7/lNb8R5r4uERnvTV
yfteh44Ad684mZ87g3v54ssKBqgiZFgQnxYVQlp09OGgZ2cAvtJ8gMJ94eIWDhjaVwMppm368KLh
DwSLnXkdl+MAduzShrE7VSGrDlT7OUX1Z1VtLaeD5UvPx3D39n+3GQuQMvIBbO5Utv/0x65Vun36
j51mjQUtWXMg+9qy33ejnl3bxrEB8yuq23rx1Fpg73u9l92Gl0nt96J2erEhNWEYa26KuJ19QnU1
KPSiYZ+gsh3QzMH6qeD3H/0uuEHX2LXccKZ+zUUzbGJWTD24idlPCihYpI9odXhSBuVJbEOWWnW0
ObvOWeNYQxsfuzwwiZtNf9Ss9B52Iqx7M4Ufv533Q9+8cJLCZF57sfYjXdc+0ZfhqTXgLk3rtEtT
WBgd5HOLtxfiMIpFQOe6noknzLVndfFUnMZoTuj7Cbz39zb9982kU/Pgzax56Rrv1XNg5TSGJlZ+
O1fiZPpeJW8NL+t9Sz/19Gmf2IKOCwe/PuOU1PSV8fUd9BYdr6YFE6aefw1NRc1GIzvhZzvb/oR+
OmalwpLWztgfXL9eChu9DQ7ldSDK0+5cuwVXbXnXqO7RzM1bMJHxMHvQ6G5o57z30t/dMZFlCLhD
BRndyBvMgZmG0A2fOl2N/ogrO5p+T8o8LLWTo9ysq6odtm0CoPFwr2qYB/Jm7/7SohdMhVFv1RyL
fB3Imn7JaNnMvOkM3pPL34czAM+NrnBPMFdgrjwbdD3W5327aZV/3Vr7kKHuaFZ7uqDLdi4Paxm3
0aaZoO9syKP8M7BPf12MpLtiTaJ1WcuO3tcD3o7VuFVaX8AG7Mdtighnl5HXdz5oX8aDsKL40V7j
GfPaHS5g/m+jbUndrWm1rcBOxy9XtEEpVgYJXafMwn0Y6BipUmB8RGqi0QPjSzcL00o1qg1/3K6/
UxR4psO41nCpdGYQTDu2b3i6djlRqbM1i4l7sbAoEFM5N/8oV7w8m6QnyjUPv0Qs2JzIpEJzmy5j
TvHK+YACUZQB4qjjjGIfWaStbYP1fUbrFooV+qTUPUoa4KZdmjgtR4OF1NPoQEsBk2KloCoKYL0k
oLT5xDXiQ4UuX21V0FMB0XDjMskjt4ItuOvtD58Xw8PPEC1zaZJHBnPPyXHUnvQsfeQPc3v4FHvx
sIXEHmY/xgdW462je6M1OvmSeSHLkqZJDWh9O/H0PNi7UQ+K3ghh3CnctSE1CLSEyyS2RNbIybGY
152BWyNC36HkGw4xaAc7JieKj7F0+tlt3j8EkyUHKXu42zUBEW/GsDFemsIoRKQ432yuPo5AdF1+
a9WVfkd31IkHKIVXmAyJM+jqh8neKpDFPlDksV6x7nRdTGDhNh7CHngqu3tmb0pye+TkjQ1mvRpi
f3jcmAm1nYIY52UfzHrVfRN2E8RwipRpeHJtngxOePdz8q9ZSQbuW8sXe7qW5MTerFINQsINfs7T
KfbkCB7FvJ8Fp5nuhvj8PH3xByTkatItngkaDa4PMkxQ3k+6RFINdA+8nfYtWCo6ilxFen48uHwP
2lig4xz2XdUUrdyQ7Q/p8zJk/zamxP3ApyHJZor3Al0/mFeyq89/7LhhNZzSUsmRvGaTcJXgmOFK
0nF1GpaidRbTDcstStPb+tXSCpxlc1fBU1Y8V3Hq1QkbsRuY7mv8p1ifrSYtvhvIG0kYY/GQ3UyX
Jm18AGp++NRZT1IAC/JjLeN5CqSyTkKvuQFIAWb5oDHATVIsqb0r07LzZquq+R2xmcFmSEd5TNxg
vwPnCi45nYIBTVU0mJj89w3iWoer4dPV4AG/dYBX1D5+r27bS4glq/cxG17u3Mcdq0E3m5P5r23R
p02HkcudNjNkS4M3d300kjAbG1Z+rl/j3dvfcd3p8IV+k1G1AUR/3Exc4KXRVvUyO2nrDXG3k36T
jX+yz9k3uZsbVafN/JSl6/CPG4yTq/0EJh/gf7k0T3rtcHNChi/B1HBHB4aLjulVw7gt7vENp4qa
tlbaa0JjER4patgEWDzKtLFjjIjeFbtOLroDI8tmgRCT2yED1oCbSxg0JPETM1nGwuagD7vQcLeX
LUZSjIbdfnSi+5VY0T6hLv/H0pk1qYptQfgXGYEoKq+wmRFRHOvFcMR5RsRf39/ydHTc233qVJUK
m73XysyVCTcj3333Wdg+3yzoyMHxkf+WJHj582R7nZiqv5NfyJ8p0dSWN5r11+uoouYay/sw0xa6
4GgM2tvnJ3ZyNKpLl/W63Sra1Fs3W/ex/w+4WYcuZp7cLeWPfGHz2CGyp6+xXHH+ZoEaQ5QScukj
vDHH/S39adlvcBqCCIVzIlQyKf3YJ0W7j2O4NYbVgS3sqT9xXISFiRoB5WD0s4/jL1i3Tg8MRcbR
ahkrMfh59dGPYTb3axUQ5R/HuOKqCIibLtiWQtTm7VG0Un4JGMQszUuBfeGsiZc6tp+ywuFMKYcJ
WnAMnNOpY3lWKeMFJYjQVa9pcO4g4qBKL0wIGaHCmV/+WmyRztZD5gCYmfirMVvax8weQ9GSwys8
D5rMz92Y2XzSQwuZJzymAb1m0KA+uyaRZqzaFxgleIBMRFXkXTZIOL6G+BFB7HRRmgoSzBSoTwEg
SJIkR7bCDk6wDHOY7FzAd8CZOb2TCGykH2cZwd6I0PUDioGD3o1G8ZqcK5qNwnlPr3hYA0/gfsUQ
AXEDmsexTk9Bdqfchh3e9GIxf2CHYGgAY6EO9vArJt9LdV3UevmgRQQunxoTftin7/SApGyhcTi2
hU9zDmA4dKkhOQ2n4DiuGN7dJ2j+aR8wohUPdS1s8tuZH3luGys4NHlprFTrP2ZUs43pW7eMn43h
Ei02UNcSXo4QJXqCF2gG+QOYEmO/t19ccMNtMs9L+YNrJSkNzEXwEt2WTS3pU83T6P2ZK4ardJtZ
XLkHT89t8y650NMnHETMeD2QscvyuKQ4NxVjlE+8HUixylMsZIBClLQBLGjNIjCVq0xniE1eoiRr
QSlIwQ5aQavY0iCqGg711IkAR4XD7+YtdfkkyK0IKnWboXRmhBb8rCD6RWVzcZ9n0g4EpIGBHTA9
BdqCF5dEM9A1ZmIbyL0BOZS9kUMOO1936r7nUL+gR62SN6CYzWn3doFgpdRc8FIP1dq+mDaeikva
37K10JzSIbZ4XBFoWDn35IylEmtDtv5D/Fhhuj/axd9sbnLyU8sxc0nxF7WD0p8DOoiRbQ3DaCP7
PRRi/IqBtNL+0AHYcJfG+vB22mt4S/4bJZ/TYSvlDDov2Zr4rGTjbQRNwSSng/GAqTTc9kurQ5VS
KLNG+U01oQ5/mn/7WLSMr64edfxaaCdG+Bg/xtY3FJ0VpZOoW2bIrpzJx873Fi0mRXp8sKjXUKyU
7p10nLYdW4h/KkYW/NCewX4hKJpPDCoedDikieEEScITWXBz2pu+mdLveluD3nVb0uD6csKTUOO0
HG7KdcDCw2zor/J8djosWtdsb+x36EIk9IewRKoFnG879hr+hLpBQgWaE/J3yH8SlZdzAFJqDrDn
IfClgbeBTRzR6sh3/pyCgoyX4zyx92orwaYKYFu2GwM3Cxpq2Za4ToTmqZPDWYkvKD2zydlAtUX+
wD7zz5l9+UNJmVhIdtDSUCqmlHnOCObAdiSRbkQRKyDiDsMGhn45DyQrUVRQfsZxSyZNf8xnqfyH
2CpJKN6CRvtTWTOoSPuXiSfpdXWSrAyEWKGGZGpEKWt4Cbwi6FGc1MJnQOyVChFSLULJNK1UGMph
+LPEOnnkrmVbn520v83CkThFyBm93QKKAThxGG4zThas+bZbMWzS5R1KkQZZHUEVrddIHvjX0cr6
nCYcK3KsgX+ucVeXGkxVy9rsmB0VDpB8AINrJR+U0olXfpKI0V0k5MnO4NkmE4r0mQNiMONeH/Dn
IcU0wd/IRxDGCc67u7EKpfSrrGK5Nqy1zynaz87q7i7CDOsH9kuOQ260b4w+kKujihO2FvCSQA8O
F2/GRRKXlrPiaM9V+O6f/EM031u1bW63URUeU4kzLV1mItUKEVUsajMHlQjs9AZ+DrJ7FiMaIo1w
lPEp9lyjs/vqZxz4DVlTv0K1ZFlRsHoZKWXZlmO/ICBQLPtxOxbXeS4v38ja4uinZPS32YFdpE8p
WLLZM8fJneeDCGKy5ctjqk3e9K1LgUE9tBsJzCqHA+VNxF/JIloLZmNyZ8D+QANJXJVqBkhEiWxu
VqqvXbq7JNeVNhVFmM3vziSVZ4zFSZ+RPCIgdAZnp2yxzEex17LYeziZtpFfdVs4V8M9RxcU+7ka
r/u7jbiHAp4X4NmMT/HOsbFfY69mmUPKeL7BHBo8jGu2Gr8WCEoqpz81jMDhBl8HF39hZ/WQcSF2
I2885qU/nOGd0+97BHfHrnVZ/ADlK6fUg4BoOU2RuIrZmQbrz4TtKf3ES6DroaDTAkCK5nQp5QiK
j5Nbw8uQoptfDI1eyyoiUbw6GRZiEnt5hlcH01QqDbFkhWUQeFBmqZs2/hEOsdx9ooEgwOrqn2AK
fFHAwQrGXkIRumLF8Ubnu+T0+fltxHyx4tSXo7P33DZLC574G06g31ZQpR38NkXY8I2KDWbJYEcM
CsG/KxP+h/oc3N8+9mVARWZY4TN+Zje4Y8MT4lyybEQ4iOAyAbCedDCcPOJIyoA/l0Vc3uTfgniK
vTYD3lwAzO33C13eKie55gyfUHrs79m+Ze//MBaEcW3B5fxEa8zGMvEPeRqcN6Bd4vMoEo921FCn
2SUtkoaCTPgp0EDrM2HCDeTb+/4dvhtmlo8FOfFGGS8pJJgZkkOJe8cJ+1Osphmjv3tFV0RM2Pbx
rU2FjPaLWgw9BnS9oMUY+EF04IIppnPgNHAPoMrdDnHve3psMznhwhocN4+lfkDzPg/msGcJ5B/G
Iq61wexVzEQG/GnHmHBQx3XyBu1gTvCmQFNuU/NRfBSDve9ijCAAG/cWLRLodoVKDM8Pw70+bIRE
eDXjJ1hxNTn9hSXEBGQJTMdA+21oMmWazkMc2L7YSVJ5LDHmuoZiUFFX98GRse0/5tCFj4E8O+A5
UG2EW9nZOYvH4rYKiYPwynLE082X+FA2OfbxGa7Xe0KemWYRZYBgS5gjdtHcgJDMXaIMXMADfium
14xTQ9eJhqAVbHa9YB9ib3Bm3oiL8Ik2SLW4I7CdXPThEBtrq7MA6ofQRTjG9aeWh79lVWAK3ZUp
rhz7Z9yfW6G4paIV74Q4m6SvoDcld15BQ/POBd2noRT7WVGosNZRq3MUX2Kqn7qiXHPJadLDX9LM
h3k0ikSphzx1TL7uh39QO3Up2bA+50WovTwp53n9o9OGL+cacy/4NeDiY3KjTWi4RqautHnorUIf
LzGZrRHtKnuY2OFx9eTMF4EUmzqRpzb2yDa1ZPdnmE4Pyd606/p2GBcuCarOQqCHndN5cdL18V0O
sOkjFa8zkC2VLYC3INIP9Ix9xghYNMI5umO2PyIyJMDG7fba3MrhIEU717LafUTVXppj7o2vxjz8
Y2ZcPvFUJ8+O5o/RLiI7bTH4J5+WCHE5YnGfogwrLeTKnIlNd0aqax5bzgyDvUxx4mIM5lHlIhKy
ux15X+DsMjF5Bjrg7DzilEjZ4PbtcYQsiBlr7zKsG8TQdxi4IZFJ1ehLaF+o0w+ZK571rFFoXNoa
nIpETTWfHXp1//537H84HF/2EjkYnw8NiAsFyxLLYaUby32fRQWuxaqDXBMPvAHb1GaFnxEVIR5H
FQoJPWtgRkuiDdZbWggIet42Mt0jZ3XuCcvxko1VbuwrRUKwx8z+l5ZBDNKGJhTOF+3MteTLAzze
X+Qv1RXWJGg0sXSjoH6OcbtNefT2/n1wWzOLIR+A9UPbKRYHwmwBZVJVNcYW946WYh+1/Z5LV1o5
568/RpjHUc24lfdqWtqyJCR7RKgxS+bmXbq78J41a7b9IBWV+vPktKJr79lr+ldXjsmLl80nFA4P
7/H36GoTkKoGxcgzs4sUw0qHek9ALH5SJ6yzDOwbUuH0Yd/JUd+RIQ+mpHHf9y6VwtbmWYeL8SOC
YXkycGC2m6BbvYCLvqyt6HJukDDEVvBcABR7PCs8JoCW8gScQC6wcyKUF3ACHgd1PW/YL7ME1bo9
ooqwk4VDLUgiNEU4dbllekYYwviESDsRkVOHWmV8HM6nyewZH1OdzgTAPSnjKu74ejyyGwCbS5AR
3jW/L8sgYF/dA5lWfju1t2fXF2+wKgL+srd7Rfwh6E5JhXXkoSLLMiQds1+CMAiYY6M/3J6ftjlU
W4aRHVCItpLjnj6RjDEOfakLUPn8SCxi1ESbCZHVoYsswyb5YzRiIcZuFKZIuGjwpgcO2FucL7Qt
HTKGJCIg2QG133+JQnBgdQy/9P4tnkbTktKG1Xe0wODIW4JERqGy356jD79yXfbrqeCJ9sxKwYft
7a/PGPvfNbltfANlCo1xw/LNmFlokgxfLgPrgx1g8xRWna2yKzgI90QZa9SfeKE1E3zclE88G8+3
fDT8PNg2onoqkMxxeV52Bt+c3kuwKza3KuI1BfnKCS4a0nollJSAnfDdR/fkZ1wzm7VFqjNrM6PQ
fdBBUZF+uh/PGJvjnaPHQNMaq4/ZDMxC0ZoAayImxpCehqe/7a8FcS2l4N15YomKg5DqP8mjPzLy
T3mqxx/v1paeK76SkH1wWLHn3sPWEfDDnLOUjyvNGrUX80ljzMCaOye1nfxXRC0ZQJGdvT3CTeMv
Qwwjn5uc3Tx5UkYHGSBZ6Mq2TY9s4nR2XTfsF/OxsgtagEAdZsnbwZ7hQd4Ra9qtmEOvzwBZEbup
FjoehdVcY9YmEJowVglSBU/+EHF9s+tNi/4sTOoEbUN4nfBIhfT2S8b4G8EeYBkjXTlY2IDG3fEz
lEL07oPD0qGZNsBXx64LtFf4a2XG2qBjA/bSZFGDCki75uG7BF3e5I3f96bhT8H0CJYjd5mQT1ww
B3BmoIEhrvW8YyC2O+0MT4a8SzpDuvfKE0gqEr0JmzjuhT+5MuYrLEf533t2Uzu+5mBNMKLEpuQF
IWHzpfYcYXsI7S0zeSA4Y8O9hxXqQ8oNy5xzoP6BlYGzMcHHSX0GgsLgHlYZ7QO+oOsD9tfYl9lT
3HCEWfzEJn5tf6oNQiMIxhV+/0YsI6aGEkP1J8kpDCb0yEBxgxsGgM4RyzYO7j/RqgslLIWxDIn9
qamEoN6jO8+gwuXBe82aaE7wVMhfVgRXAY6sarMLKzq6QLt6zPxjfhEIktQSKxSQmW634wGGTF0M
e3g3HaJjOrySYGQMsDFx96dv7jBmFwrML9JhZEWT97I2QJM+qiUPBh1RWzLeV2euofDMiNryG8kf
mZ+i8G1QqIPISaHCP3yMIceFlKafJXQ4uJUMZ5iJzHpLJdxA58IJ7VMP4T++NHEM/RfAmf88ONpZ
ERI5QXNQhWOFzgeSC7j4YUETTXTsniXbnnGhEfslzXQf50MQhM4ApiLjufVo/X5HjwsB8TslqDRY
uIs5tQveSjT++IWyefrXm3p0m5NfzDmWDNFuo/osYBm5oOKiBJyX/IfM213UmTHKYkApDrqGSikb
vT36cgLcWYJyEK15cgRPkC/QQBFXa6TQPbTfzHX6zE7RVUIHWUQPSw9KPDg/dOi3WYPIC1j/BV00
CUmkhEiAsfyqzE5qHjIL9R11fHTRFFIxVP/Jf7EhkVBfBJIX/eXUQUMYpEFv6Hl8VzpJHWY7oGG2
37621htWBwJGuHzKdJS7gFJxzrC6FPoIRb14drOqYD99Ys19ZS+iWEL2Qw66vRaBIDrVX+iBvEPZ
NzVQB2qlcTvjOaXGwqGZLLjOoAPk5rVx1dDOuDcXLOMmVpxWiYmrkTVAh2lZ/XERPmgmOWtLEoLd
S9u5kU5NfvXoAp5vkJw4P0dvOG0DAYuqlxaQm8lg3MG5LiHPExQdAA1Y8kWPKV4ykkdydc7L4979
1N3i7t1R7Qy+ADT4LNkF1WuXUtActgYnrzbjUWkfLCLUOT+POGMsa1DSiIkP6eft65iADsEWCR2t
P5zbyoyRnOFtciUBncRWXE11T/97uQdsWPGt/qT64NZ2DjzFkbluD7/N9Ip3dG3w3MGkHziG+eXs
p75OeCS9bxnOn1xA7Dp77YwJEyyLv62whgt/dDoHDfKBvszi53nYPti0gaeD+0BcTCYM47sbfJd0
Ihs1i6KxGJekXZw3qJwqHvyjm4/NXdyQjJeK1uDpEBNJJmjuXQ1pmQDfi2vyZU+uM02HfWUOd2qg
izcJKAAgPELYDXbUsGJH9EL0gSq88cCf79YZ6ig8Os5Hs87M/WBokNwwi+jfC0Ufq0HbG+pkhvsc
bzLCmpkn6TBeEyBhqGfXQ1iG6oLo9xRUpvPEh610C/bJXnOhI1O8OLUyu7ItDM7IL4c33eJn0fp8
aREITBHTGNXyHsHrbe/Brs99VB+PnVWHX22l37edE9+Eixtjagf6cufdGrYwCH+wzCkhkvxjPz0K
aaDwg1cbIP5lgSfoWNjizqSnQCdkyKNa+H/gJC06O4bWymJ2oEJrxedDtEdLHs2xc3IO3pVjAXNX
DEvZH8kTr4gx76B1gpFOLkenafSq5emYtgnCtOuHhNvdwcHmAjgbX1YgOZhI5Yt55dfZxO9iELST
oZWi6ZtvJ+9pExQSH7aL993KpFY+YJwGFYJjoJudwiuCo5tfZC2/ia3qy9difNnLm7rgPevkBazt
6PZkZxEibj4QTvbRRWp3unlN7Bz+MIO/YyZRd86vxMSEk+TL9fEcvEBxcp7kVuGC0lbModLY6Nic
OBen41JOs6V1ouvd6fgnf4eS7jBqXNPzyY1fzvvFdKXuvij2X9Maw/82o76O8WEzq0D3nszg43Pz
Bn2hNBpSmhk21YaOTfSEazFhO6asKPHsb0LbrZ9EHGhoO/uw2XG5c6dacptiogiAdg1uznzvmDzr
V2dehvtr/G56KIueNd9kq7n62FWUaTHdtax3cu/tXSjr3QY/H3u/7Fwdrc2K7nW01eeYnnvt00qG
Va9XHBGT9ubWUgc+wdxqMdlE9MTRf5JMZHqzB6pjcJztd6xPO3eFsfp53jU+9ASrwt3XGCzmJDLw
3SrVaXCFc39Gl4/7pMLAYJonnbSbu/P9Ds9gbH4NTePdbRJOaof6wytwpqCI36uXoQzKW+RLJXPE
dbv6KlERXBsOkD+M6LkZNHacT5zouZ23uzodTem/AYeqAFUJ+OI1exeq+MbH+gpf/irs4MlIogKw
CE5Ke0LPm+67sO9GpHeLm3MnX7IM21kVllWvto/nbfu2Qq1TB3NF93j0KpzEG9b16c/NRa17Dt6G
G5+HXKHrHO/95YdKko6DhfbgeDvX7Arlhu4e1f1i0dHrE81HXXR1EWOB/oYZ/IVgxnijgbPgy8YC
BfsGFYWgYNq5A3x+RrHCEHGp3ozcHtGfoLfCcwJpC+PRc/gN7hWTzC9Php0N6uLvQmBewW6B+zkW
ODChpOGZT13ijNoUr1DRODSTgDDKe20REsyTvAet4PKWeT+y7sSWac5PyzuCC6adwqrZ0yM0FZx8
F8rZo5Lv/3Eoi0TuQBEZ6B1BODhy6C5gleVzUDsI/sE5BRMlOsBO0uSgwgFaPqooJg6OPrmhHryM
ajhDHbqNGdYlnPuC1UMMUeGi0UjZnmIcoahlawFOUXy/CXaCp1T6nICgtAP+pThP7/7TF9OrRjC3
71EtlnJw151DzKyl1qADZAvgB+VHZ/IXvDNKzSNfJZxU3uIPIyYcoc1vaCYdCJ27s4u1/i7G+tpp
K7szOIxOmzy7bApsZpdmzcqzwx9qrWpCB/DAXxdKqsb1rwXa7zrnWY4VfoBQpkXh3q0mtRnfyCf2
LhgM4FErjyQNKX7sPXS2lPJVBCJPA0p9asKUSCEmvAbXO6QgYlPym5Huc9dHrO/urX8Li/R5g9Pa
+ecZi0AhrUvPKWYx9rdbHzX91rIZhYz6LoVC2fFrLn30LNELnGC7Ba6RauYMcEAN1rY7EZ7bC1or
Ork/jurw7p5k42qMHrxOFfA3u+h+s66ae1+HdYcABzWflvEtqeKKCI2b7n1PQGCaK6PfrNtQm+4w
Tmh4pbv6ZS2xAn5gONpxjF/Uy5o0LTE4wHCFQ/eDeOk0psAN9uisDODXFaAO7g5Umy2cdEClpU4G
cmRw2/xVe7i2dgseEvYpXNJR+VtQfQWkApa4anIOGKOTFA4m3KSGy+0FnxucquN/wUBTNrqvk7+C
47rBGJb9SI4pDZjzdZro0gb3QHfPQyO84ULpQm1R36AOm3Nk4a7bwrJhL6K1dsUEe6tnePnwjC8M
hhF8jjieNaHzPvY5XjE85UxE9zJxqCa835Th20pX4nvDnMZiA4o1pCMg2BvHYr0JdorpgoItsJsb
6RBkUoIAJq6WxszbHv1yh+kEBjwuE2ITnPmQaawcX5iOYk6oMfigMfDbjPNh4EXChMt40+/iyAC9
g50NZS9bEOIlRLv0DLTJOhLHi3NwXmiZmNG8hRd0IlKJ02Cjm2UCETKJRcLu4mrge7/GXng/iBz1
jJMFTS98UMRcL0oIWWkZgnBVW4vC5dIXaJF/j2A4Iqp8+m9BjIRTukJbk57N0Cv8uQBJoJ0TwW1E
ecPTgG0HO9C+R299i29d1GAIFvpoIVGGLSGyuhWUTmvJ4+EIyXhPDx1FwIjNq7DDnrORHjdjm6dg
8sx4UHqjcl1fFEORczq1rYEvSMCNNz0bru/IUHelNLdUMs99oXngXrOYK+7jPcABoVAVcTrnwPBY
z0wXzv095A+GPuKD1WSuidvQXDe6c/8YH6HoLOZN8PJBR1frvp0PPQjXP9FYqthqOglPINcJH4uR
vxY5vVgj4Pc/44JDZceTmbPgPoyghTlYrHIqy3rGMBfQFTrBiyWs4RczkYOfwKLx51DuJvvj0c04
TLkO+Eo0we2TRAjjbAFCw63rq36X+8T8FsO9Eq0Nyg+iNOa/nVkyGzEtxsbNdr6GgMO4NRrbnLNy
O9HtyU66HR/AVNtgBwbI+/AT9erg4gBknkkrfnOXy+WQfQKTV5r46XhMplHusjjgBBU9IUc0zC6n
EFG/cjwIfS387JbhXxHWiGBHOnsXlIolIe58Eo7OV0QjL0SSjAO2QbHmYMzR9BfyqMbSeAGZAscg
1QIp6fscsgBarFZpxQr4QD416De6hLXg5aBfrFVepHR4FzjYAIvzy+HifnDHb+7miSpHXG2nF8gU
/gV3xvABohLJq0cubuvJcSKvzKHmMNkg8RtjDpUvE/jMnQHG/XUhXvi1/PC4hnJmyjSP0GCltwS2
mHsir0CRA4hfhQ3GG+nnMSU8UutpQIMFaEDUWO+vIdgkKnFCFAFLDmp84+Uf0anE3rCxppJ88JYo
uF/Kr1OIX3ytAtQbqyef2KFPjNS3gTXkcblv9A7vflWu7n71yhEjEo1Ud/UBL2TG7xKDVnpDTlWm
QJwHBontYYNWjTiLwv0ihfa+hn3lIcWwrDZ9tx0KU6r464Tu1EBSNpxrdJN8ewPQ4e3QCszB65oe
Tead0LGgAjQEUUqQqEWYKCMSuVnPyKQxQyaAH+CELuJSj2Rmx6c15E8SiFj4u64xa2AheRejyRRY
Drjzqq51e8+UFf2j4oA1A4M1SoVASaPMGZ12DWBCjf8tMemsWQDc40bGUDJtKleexf2AQRK5WbM7
H02Fy2h6Yn0M96TDY3bBwd8sFXp7kKaahNV/sHJw9eSn5WO1Pbq30RbRq3fq8pkfNFfUSBRDYBLU
YnWHHkK4ogZ63KvUBUCepog+IH/onFGpXhXCxcKvz7j4TVN4Z740/1KWNIaUJiB1IncTzpioU/Ev
KvqcDHhW0edh0QHSxvFAdM4jgpbDHsRGt1v/I5TGPUx0kGGoyCfg5OQLT5L/mXT76g5FATeHc2pq
4vWHi0gg7h2EoTOWSfStkExip4DLslC1kemPhcI1rR5DnnAkhJYDun0UahOeoAM7OVx8IKCQDP7v
FKQx///0YAYH3sdmsA4ihK2AU0k9XCwg+uCsbCmZiAwJVRGVqG6jsGMzyqSehHP8Mesq+u1OSubL
p/wUQyIcT3JXBXiRAm4crcE6kLZyI7HfVZK4KtIo7h/St6XGJwVDvDLQKLbLwtky2gAaCUT+yx6T
bWTK1tEQZwYefGxG+K2o/xo/kBwQneeWHcMf87JZyc4qWLCIHT4MSAo9z+4GlEomj4PLLwOjgqPy
uKCQkyUHi6eOE3YxwWZZ/FhpCMJ1pCk6ZyFCz9B/eRpHGIxffyyTWPJTcqF4aZGPz/9u/DKRwskS
qJOrIdhrAxk5TKTYc0girkmKC28flkLMTHl4QQWFWC+5f+wycL6Sws2uhhQA1qGSjXB89WUOEM10
yUGsg0mz8Ykc4Ucb6yQ/cxUzEzvUVv/pRNwAuWB/f39YKQCP8A9XlyRK3o08LvJiEnDLBeBHwIDP
i3PS8lqQKfJe6KBIKGYtU3SgR56jy8YulgudiyYqk/qgvyXflPUBJ8IGatKInQjQvY/fqkk8xnfP
grsEb3IiRPxmsu4C2YlPBCW9XBE9yCX7pSgSvLtLNT4HKAEfAhsepl253UKxyEVk+wWGVk+RR6I8
ZDiWoHPYZrnTXDyZ6JRDCGBaRJPFWMzHaOvsZTta9kTNsJthUC+D9D2cckIgXCFc0ICi6SXxE4Wc
LCWhWOx8ArPjHefs0rJe19jZRv8E3sKfHJAW7120SPWUuU1iZJHJ8tPPMJ88wxt8kkniX2G9ckds
GNDKQUIJYj/lHkqGbrMvNxntiihPevJ56kCYxz9RmeDxJpi9XJJ/9iHsQkMucLBjZV5RiXx7ct9F
zvrCCKbj/bs+J5zb3+68W+dvhQ2I3qrcviR2Co4JxbjiHG5AOFWekF8iTJFnTez5WI6sR7S0NZen
8ZcjPJavihSm7p4HrDxilPGAnzb7nIH88YODvLzHtlXL+NiaF03f3Pkpzx76HfntciUZcFPiTSPp
L6IjfMel84qh4bjNsiflvpj/i24VK3vx2JfiQEg3Wa5cU/HA+XCDejjsMX+J/XwofveSP8oNZ2TJ
imA2FYoxBHT87pK7LTFQPF/yW4SugMplRBoxi2hJMPHLMawz/J6Y1yMjFYGGsCKkDjAICLFBcMsr
lkMdbYZA4ZgDE81T9w3L31awrTTW1KrSu7/sBMkdtRtBd3YlJl8VEGOaJPbi5I8+HjwWin6bJ4+X
oMQCbOZhOV+srVpPo1NgNJjk/r8YqWVaiFqKMKim94Xn1nc82Mw2Cg0//VsuueZSVI0juvT+WO4+
twMVcqO3H7e6b1cenUbGHo5TDvdSdivZXjjxpIqTjdBpFPhno/8MGPhCCgrdiaRXAaRwm7jNKxDK
yxNjGS6LUw/KOTTarrT7OwR5LIXSHrP5lfQM2RykGRzF0dnV5uABTIoikzj8CgdgaVVrOTtkTfvR
mdeCGJzBCjLeRGF3oVR6sfsblFCIRP80FJw1O8vqqFW9Iq0vmu4DFrnKvZxeD6s409H8k4EknbCq
X7nxAnSAEU+IVJ7od8/AppsobvsLxVlDDjw092KZcyp9HSqne+7tyNRyuS1t1AsMrH7tkx9qN7W/
qfcGkhuVz7q5LJaHd9B4dTt/dzzftX6+uI+JkCidM3YULFyDDXJVOhddGZiL3RydR1TH0aUJ3YxL
1t2uzu5D8++xgaFrUXObDdq9OyV926CpYXKexYyyh8nNHeklL3Z8dqG3i/vMdx4RCcWsFm3IzTWf
ETC0tmk/Ve0+Qy903duH1TwFBTxRfNDh968QUhijjzbMJWpt54J7OBYhBtUSjBoThpZ+dW8onmh7
eBSOm/rwi2rqaAXmEt0UJgeg3rgogVPi0f6xnqB+s88Ag932oDFoqvZILDfog+RfSKlq2EKT74p3
RWvduFFftCXp1X7bLybTd2PSam7jhHGvOzZrTz4w7I3hFdOG5Cv2T5Z3V/s41gJ92BymNfp+XgEQ
rDYyFzk2wR+6L2bD6N9mJeLIPN2nh2RRBE9sRoA1AHdFwmTOGJzIe6/us4dyFcGtDZB8Zo7bLeh1
y+wEpFvbkozKmBaNX327oPv121vdvWPwJRZ11/izrVTdwWzuBP4AtqWYWULcGjIZBlWCKzV8EzoA
b7eBQOmAa9fTAoIoz7ZgQTf71X0RtpnRQcN3f/6qIbOtR4shD3vGCNk1ze2Gw1PvLAAT8zfo39fW
Vg1vH5fpvrS91StcaSmf3rqaVqqlbeq8Ff2k/ap4d/yKL0gLjPN3fPJ198OQ3m5vay6eQE23ebWc
q8uEIZGj3pNOje3Lr3tPJVhLvNLJZbQ9rceFdVYDD5JFuzG3T+3G/18mRPN2udD5aHBXzV7pxg4i
J63Hy3u7ZVM9HH0F/WAbg+PmOGIV1A92gFUc1VaAkQOoDfZPzFJv0jR+qnOALntMRi2xBDHOMFY7
PCWASWmpeKusBfplfd3m95Ur46/ZO8btbssqppgghrqVLD704KUr8IUFEMw6OOGBfIrmsUavkMPU
DUSU9l4G1xFiIPxCMJk9YjnJ3z2ivMvbawhOApv1sNISWGSVHr0Umz5v5Z2YDd7jrjLxCNwTEHaB
KAXkYPUNze7HbrCtTK976wY49doaniSFGn1tVesaHvpVzBVhjuoeKwiiwm17Zl/Ar870GhR7Vouo
nT8IERbJQrdC5FQb/le3ZXXNmDx8jDX3vfjS34vTHGGSXn18D15cpoAFKcDBaZBAz1IOzyyPKW30
drE1m6FSBmqq89rMJ8qE49B2voSldqiWvJY/sl+DBjDOjY4bwTjBqN7D4fPN6mP8DrGDPKb3YWva
MFxHd8XTkfMIoEElYZIw6QD0wS3yZiwkUnWPgFuCSaN9gmuu3JM1+Ya4OmPg/Z3sei/2kZVII7FL
EqvPdIJxC5+OJNgDsZs4NWPoIRI9eYoxD10ZPL0k6vw84ynNR3nI3Mly1+sETUlOO3oiuhTjeuRg
qADOYds3sNMQv/tmcFg+Z+lgg5/OZuPxYkcqexxc1QbH70h4c6LJeozE5ogDnBpyRTuQVKabhv0P
ydI8/pC8AzHHJ1sPD3iizaG4ugfe3ES8jDpq8/JvE+8VNRtsYk5H4cXdUs/SatNIHezdFmMmfLDr
OaZdB5A5/JUG7Hrt5NxltByzE8xq+HcKH+PuOVcuqmhYe++3Xz1drTcppuLAHdMfTZx5DzrBabk1
77PAMAr62kFGfwGz26dkOT9YU53eAZ6bh2UG6iML7DLeDVBHAVvxRdToGJwy5eBNVjEen6jspVLr
K0R7VBjAmeyQNuBP7jLJgCaFwXqGOmU5OZpCdp+rM6h807/wLvC6tBL2KmqxSPW3YcY2VaQj/42A
y5mkGKcweSruPLYgbjHb8iCO216HhZPDaKAX9dBXPYM7QFqHwsYJRZoFNiNja4w54JLbYO+kE7BH
JfGWLDIBxjqWPSNVGWezBLW7rVsZgiBAZEDZwRUMfGe9B220VGFrefuz36ht7pCBMvjGoAPbYHqi
kWpNTqgWNPB1znDfvgd0WIRGCtlAp0Gm81XdBuUQ5C1DkMRs5DZks8XJAiu6DHcxdAQfCEJBc8Tk
9e2hbLohtOvXYt+eFa48IiDlyNA2JDaPdN5V32fqDLgjZOQPbS9NPiJxVDuI6sA6Dg6Spv6DoQeE
irAqooOHwHTs9kwIAldUGNpybnO3pNYVMwOecwYNUTdNqP/EWiN31xRLIt4xUYqJ+ksaGflmFwCP
YWNRHNTch0vL4SDrsaKcjujjIinCKLlwJFGJUoRBrRFI0QFpjDiGMEeISGr3w3czCKMRfTkgIXPp
feozPgJpHRTzfp+eF0CY2dwiqqXCED0Ij6Vl81tUQlwAxhJ7PpotGAzFvFE7AHh6ILol4ZvZLf6D
DoQOGI0SDAaDAPT+2ybUhty6MUEq/ffqSTW+XPZoZZDJTflpaZhhbWyuMA/xT3BCoxJ3z8nRl/Ke
PkP6R/GuOAQPhdWFtcZQkNOVMvGCJYdIY78uQ4BISelVUTAywvVRjJjJZNMtbjFoSsvbo1n6ZXGA
f0iilczS7aZ4/ljfGIzj5z/ydLTwy6fB0HT29yZw+MtA3rLuvgNNMiWcP/zuPm7UAf3c05nv0rN1
GIpTB/K/oMmNha1HNLw+kWzSQHIkk20fV9K9C4azfLX1M0ZjmLLeY6G3lp5MddEbiW6fe8aHp7FF
mkCdT8OyFIgVzy4+Eeav7HP0sc3xc4BnV0J4R7jppENpzjEXEhkRO+IGXyPa9uu/GK85V1rHbpJ6
r8e9mU7zwS34O6XNrQwTVqSeyBgZ/bJhtf5QnfEnYMlWl9gikdECtnx7D7cpbS0hRA8KZhJxCs1m
YemD5kBP4ODUG8wBBstvpP3zpJU0iXip16xWUuDtYKrWAIUxTuIJzQz5NYxmoPkzFbMjCRMZgLon
DxKPySq+nPN9DoXUMFcGFOB18hPhMeC7rH88UzXRQJQWSBtSHAk9LwigNQPzpdqz+YAsmU1rwOth
XcpP+I1PeNpcgSQTY4bcE4hwgFNBA5sXOvEamn0KI8LzJnt5/k+/YGT+LBRp/6cZZYrbTEWxiCFE
7t48+aI8QWEZ7TMNXn8X6mjlYc6SiwNwf3blD0LEaarmzShNfStk35ydA4bYPIbSCIIe7M/2E+PA
qTFmOJIcGqUpPA3CezpaFJSo7JJHrEjE70kTW4j3Rjx2IIhb7mGw83U2IzbBHiBSZMMO3jx16We+
cDidybNn2OZmUZw5Sjg1YAtML19juIBFLSyYUH7QJP96T6pcDBhcFuKXDRFSiyjIwReFJNQHtASj
UDRYMlC0Z2L+OUF2mraBMH5t+oWmc4dat1cNrg6gEqO8v+5bej4BGWoRz7dfhhUQ4duVAZS2dR+j
u/NwUv03DUPHKWnG0trLzgagBtqBdilPOl2wns/K5NTrV14+frnn6Jtu67DU7WGbKSE0r3XmBRgv
ZCTsN/AVScbWY1WEyPh4ZgScugVGxmx7pOfs1wfLV2uD9SnDkVf/DrogIdCgAzjyKsZ8gbwljEjW
HfOMDguU1Rgxh/ZmCDDborZ/KJkVEj699J8Rf4cFlEt7u24HIrQE5MuuPWR0irMP8okQZA7P8P0f
TWfWnCi3heFfZBVOILfM4ICziTeWJgYFQQYB9defZ9nfqVQn3WmjhmHvtd5pcZaQjbDKsrsJ6y58
NDjozcb45v7xKlyrNuLOBYm7ECICj8lm+kdrQQfDvwiZYql70XK3JgsCoMd6ihQTdIqA/zsZqQy0
Qd+yQj5vNqs3qAWM8ZawGoTn+F2I3kF6H6rBdZnOQDZQWK4JTkRt7xNUigdFphBcbRaf1s2cEiSZ
ZxaoF6m7IF93XOk3/DohOArq+aMkiQgqCUqAdnKPG3EYXmfi6xWwhgnAIHBYPxGFAi6++EfxV0FF
umMEQeZgoX2Qoxe+Ys4rZ0pE0cxfQ5Ry7Ic8JFAXN0yqXClTrq/DmcsHYIJdacLpG6Pj+qvtBxgE
q1llF0ytHh82Q/h2r2ZYekgq1DT22wC+B3RVTGkZx+NuRMgnIhvnKimOI7Fr7RT7xv2I+zjm160X
DfcdN4cYdVS8G273VE/VO3mUzRyQjcSnEkjdJAooAg24LuPa7f8kKJiiaYHsKfaK9zSqls/CVxQ3
YlLf48hcKjUL9IM36nnqxYH26n6L4ijzY/eyUSFImOZncx1QxfEGv65OCrES29p35478yH5/J8jD
sYVHzMH2s0c4sovaKTQE5Vh5I9ImmZeHMkyxENZFS1KcVXY+5iv7sprrIIRfL7rklV7ZGWMnEqdC
La1TBY+TEyKtEsIyt9XNIQ4URDhUzSDPLV+R9OGYxrN9Q3M2cHovozjWOmGBNYF3QD3EiD7sonLa
LREVqjGK/duAZAQCvA6LO4c7mjGg77DoHdNj83PTjeynTzifGXd+eq9p8vd8uFW8e/JuwTeRs7JU
p+Rt9KFqEMCpw317x5rOTBQCguB5V7eR/Ujs9oAdmGFaaNS7uOKRGYj5k+U0+u6xgAosYU9usK7b
IyIt6Oti0g7smGyjCp8DLbhOCdSa0YUI5RuJo8gJpglDcIx6Xrr3jtllq/+O2foLFr2uWaRoJEnQ
5xeVYiReUFsyZP3tP62StOxgiC+XIeil1QkfjHZgfKzFfMAnabgAn33jvbofB24vqMFP8XXr7mX+
ySjvf71XQ+5uDUkn2CeJbMcBk7Emt8nH9Sf21GrFVuU3LEa0c1jihzgaeYrb5MJkdjR3JnrLIYmE
747Z4gafN9wZpd3t+E/WWsKkQPXIJkOCE58HbKuLOKI6BGh9kecBUYf4s5d5bwa03S2IjApi8S6r
ns77d/n2U50o+5jqZ//+jkitQj5zMTmJgxm8lskDDjDdM2QC6vzAHUyeBRo/mzQVF9SPQ+sm4vUY
sf9JnrFIhspN0bMV+q19G6bzFJ0BugqEirkRQ3kEr3EMh+J2z6Io+s2+2thL20npYHhXkd8k1Lf9
8JJPC2CCkjC0Ei3PaKYOp9QCBfcLwW0xBEJvX9n78uXw1jXs3h2jD0Z1DzSksgPrQlJpZxwpFsrC
PuvoMNS748cVtgbYC7SAqLdmegBZQFbCPAPwnA6rGu3rgjmudIEAczoTq+tZ6VPw4XYkTuRHX731
8A08V17sYeQ2fvyVOXocaqxbhcXAFcY/aNPbDy4n7et+vDAee6YyUZIzQzgka3cHX0j7ng4TZ6Bh
nC9rT0XPx3rLtFs0At2H9dv/vT8uxqGacU0xbh4nxt3MCfUJm9noYjeUlMT1KWyu6iIVvuWz9TEk
FmsS9+rQLpB3rGu7q3qX64xH8BG2MyWR6WZBNY73PWSv2M8RBhQ+0mQjG1hFd/NmqiucYWvrDWLs
g/2XcNUkU/K3WoalN05arH67zbpzRUZqUhZ2vMdPZT9148FUPIU4DtW4JBvcVowvf9hP5NQeSRVd
3amTcYLE75SCl3CTrx5gxuT+dsyCVMAH5Kt7Zd0/K5vHSiHEQlL5wuHkuWZSMZnfTrYisfdOzgVJ
F9TC9ew9GSLKZBusyAftmdk8XbbbbC2WrVPXCE8C0+ecsyeofkFrIHsm3kJyNTICIXrY1Hp/I/gq
FcW6mY7Yk+K++Q7Rl0GQSIEBrg3iLRF9CkM8c914J3BVQrpVgboX0q5BiTA0ts+w69+9WJ3017+U
uAtlJ/H76qz7/RDFO7eayjZEh9OSD8hdqm4qGreI+woKWNUcSOT73aoQwK17wuL3lhzamoCB3WXz
C3MncfqSA5tgQFODeF0SaoqvjqDbLdNc6S6uBpwNNpbFdRZfLHYCHgFkX+A0IlD1bgy4n9hqsT8Q
1DfNIBGA/sN4wq4Jc4O1rzTuDE4tCfl5LWoulK7Bxtou3jW5QINpH8JlcWWwNlkT7UJxVSBdSihq
OmPqh2Roypivc4RBdLmWFMa268b+84d1klXiKAqHAel8ODxcZjGb1Fpw5OL1HrjJljZ1Fv++UKuu
n35/0hCe9gAUNtppvR8icm5hpjnom8qtjJ7d+ATbvQjAxQDsaDVpn3rYoQCpbSEGSS1BJl0Alnvd
OXi1d8NFvKLePxCNj1qhILRBGHahMfQfGfhYs40dAkJIs+/esfnt6TJPSiomfgvqD7Y0ypmFxJFI
06kiJhBOsbavM+47Gj6hnMSNojufqVXsYTUVwsMm0tktJ9Hs01otVZJ6thxESUMU6hy7OhIGsh4I
GRb/JoRAn6cVAQmEa8uxIEP1NW2Z5jScZNjxwun+izj2MXXpSKNNouiwdXKH/qVAwBJiC3mHY0v3
SjQIERMv7/aDhX/gjjjwJZX1k5Ks56p71icfQ31wmbSQl2+MZzhiElJBxcCPIoW3caU/fFqwGz3e
R5fFTOqiaWS/SS3OHHJyueOQpBPoih7cplIiL5v5Friek0WxkRHLMnMBfXy0H16ZzZjYDZNe7d7m
BHMm9JhyvCHdC4RvlpadRerv6VxoKQ6qxRUX/QnLKAb2J25DlhPGX9DBtm7H0JyU6MUmTMbN/LHK
LEpdm8K1dXvbdlbO/7GLcMaTAfEz0nZgATV16kJgBnKBS8g6oYcFdxlgXtEoiD8CJr9PectZ5M2B
XxMtNDALBBdiyglhVTksXAg2jDGVMZPJqyWWWxzz+J7tTwVZsbDIsoTxx+qeYqe7qzfarsuwyfep
ADLggATi2n/ZNENCmkujD8kmFyKiIXGPysDJpURaO8lY4tLlquqIYeiUr9Ynau2mtCjrFPwNFHki
YgFg+NCDqBNM74snwfsPpCHkMI8GcBiGo320HW2ivwsk7wNVi1B+UqGPXFnVCLpk5i90O+X38olk
QI6f3NaSEaPYQvWLp/HtvKhwZIxFgTGswf/5QKekT0amcN81S4EYqyTJhm0TRxfQAEPDBKwCzMAu
PCbYdPxm6fgEldAuimjqwCDbC4sktT/qHrAuxL3iZ8NuArHkRzRKFSQbMgnaIkm7kog2MnA/nzM6
capDJ5vm087HY3d1+BdKYgmT4u8rfp58rhvzZ+U7ErkhnXnrIzqaIZiFi+3RXQ+8xgWfpM2GOqKs
sTu8MGpfnkq00BdkkCWIdmQi8OZRiqHC+RzZxg1k16vVH3mhpHuBHZCfIsJd0ZwCd8ojgckA1Eo3
/7wpaePQ//BZHi/Dw2QYlBieeE3+IN8TxF6eg+xfnmV2IMuwRgZOXSlsAd/aiLOS6nY2+z6EtPfy
8OZM5ksg+OK/VxTIQJ5ExOGKhW+IjxIy4oW+secMmWYj0nJ90TqupBjoZg5Jkoi4FKrwCusDnwe4
Y0HGQV2MeNUIfDSxyO/gVwB+iWFxqfZcFb5rhG6hT67GiF8NKMcW/Ia4TTAZocFAMeUjDsA+DTxm
oNtbUQhL2GNkbpAtfmTfOhWXHO1/8nB0XpMRApqR3XFU+7pL6YyRwXWckd3379jNhwBmLxQvciUq
bvkjfxNTHxDV58pkW0I+gSxH7iukMCcZCrS+OUMAPAUPMygfDP6T6xrI4cotqDHXLp3p7PL5pEF2
RT+Ds13yxARGkBtePstSIpqIEeZgbSViD1FnSC8sFiIZ5yI4pgCGoo/E6sMfKAzztood3FcuE5b4
Hskd6HtFWCKBX9zZFXf4SYQGQyfyShJhKTkObu5rPKk8pbTUooaQW/eABESWC4dEAITANnOBbaE0
/k3E1PnKMFQ4FGEu9GXiXjcynZH+YgxPgqNHDFSbDikN6jc9HEPuRRyF99CSMO+nMCif/A/5fJ8i
Sv5IpzA6lpXJTzE39uIwUXiTMoZPKDciNLx/cGNkP5mDy7hEoXruwspYzDtEgsV4H4YaM874M80W
nILRv/Z7/PzMZJExvJLAjMybjYXntCO7Q6/LmF0wTEYtprThEqBBpDrDcFPzM9p4c7HQdYncbM5U
ZJeYWvp3a3lxmI+7E61XyiPOsIKDOVICMkyeHmn2rv6Zecz/opzr8CvDGzFS5r7hXRboriGpCJGQ
wkUOcS5fBmgqwGAfALdylqfkRODoFBHdG6JJhspQ6zBjC66KZ5XnFQJKDow8Yl2YMuyRp+XaZeCu
HBfRkYA8y8oOTvsZa8ROw/gcFFkiP6K6lGJDls0vy/lo2dgWlsT8zGVoBT8tcyTl52FMTeBWknrb
LYj16XRhbICtceGdGATv8YlRSRJH8BWvRSXzZEtgr6GKZXnnd0Emh9TxMpcd+ODKRYvGSZIReGW5
2qQMedJNSMrNl6iPJOWWqxEYGV0szaOx5wWIHJtKkB5Rf9jsZEf99SQKACRr+yvTi8RnW9k9uTu/
SNjn7Tkc4S1Y9xcSO3k12Yixdj5QimGq2gwtsHKwLtkm4Nuw4yM3RAIJUDeYjn9/S2eLyFdSrbBK
/3pbEaKIcIy/MPN7JfIk0RT13JIBWnInyx+RNrENoVr8CPEQHFsWhZE6frKeCosUo86zyRsUY0Qw
8FYKgVdBAGoLJXqBSgKBbVnHZAUX5kZ+YfBNj0g0yiV5+Zf5hcQJyAlsFDM+BTEqiGgh55yECvh7
yU3hH/cp5YSE3sh1BPTgrjkRIWer/xknTcAOJkSuEm4EriFCcGQKo0xwkx9DosKfj68YZ8SVyoS8
QB53cxB/gfKx1MhdR/UBDMiEUwaneNkHE6Qw+e/K5aWxu45lehKPYEJb/pmkxAPprnhbAVZY7MoZ
wOHNgkPhrcl6NRxrBOck9nAsbVeKDq4HBVLO334z706oybzavRBX2PKZwZ+nk0jlptRlMpgBubNc
YCdhWXh5yhNZIFHWUTBaV4RcshzLJSWaK9KJgQwRctJW/Ft3dXyd+334QtUoa3f8PWR2iSyyUquJ
Sg/Chv+DMnDl71Io7hW0WfJsSJltXr7zk/lc7tIKDgIpOJ+MbpDbQsoepIG8GNA3CiYyS1h8D+6L
OWe53/ub8lOi8XrSC+bMf5GXg+mhjIRNoT6Xe0kKy5xZGpf1f7U7tRP3nBAuJ9EjXmedUPi45vN6
NCOe3IpXcgEROt6A6ioy7WmeHdFyyYcwT0+ayhueeOkznl9KyW2ooD1nV5tkE2Cor5vffJEFIT8t
OlTEogAZcE9AACIB4z0Aj2IK5JmlnpeKF9CK+1Bi5yW/JUfIDvQmsQEr0QqwUe867O8tl3nkUILN
ZaeX4iZ2xbdIFJ+FPHvyq08QkYvAfIQ3asRnGsw1Fvxxj55rTVdCKVB5XThzfn44lxKvF4F4472C
06H6cSXDlvrAqnaRVUAqkGVwBsmB/DnwvgkVw2olJRXlg8h1xG4SHI9ipxwZx+PmAZGBTA6GEAMc
TEnAv3X8FJQYfXMzCzJ85ANI31sghvOMlF0pjj6Ra7y4rCsodMH8pcrl5LN0ZjQz9bR2kVdTvLek
/+AQ+WzTLKbjF3baE1Hb5nAiMTYMc+LUyhWhAbp2wh40YUQrKPWBnAppEP8hsD33Rox/Sc0ANSJn
SloIApxYx2VHKBkWgn7Cb8YpaoTOv0FGyLUX/4Q0h2+2PFouzPY4dWUPjRayM8vWx66L7IE925Pk
AVkc2D0XMVvmxzQFlH9dSAFCoqjMMwA24TNrxRhF4lgytFgAFol8JeeSucPcj30rozmRfkfWCvzI
BMFIOyM4icrR4IbCmg2QxwcNIYFGQwKWPtALbVnNx835HEECwDTnELTHC/ON5D79NJBO4gmCNrCf
q6ePC4Ilj9yAnn2SGUJ9i8/yAWfB6CfuY9l32Hn2gtZI4tGbm1OYBFFqyk0lO9S/wqyc6OHD0ld0
c8SdCpbTyOgBekXpdGjPcR0THAV+xctIr8jL8CLIGxHoff2rA99Wvm63Ivpsj5E3YGqxrC0a/YwE
tUq3o0CQJn+ytZTOMxSTHnb1X+mWsRdAP5EVNyXj4ULFc/4s9FQDbPxP/DCIoiAHx1QFY/pjRl/L
CesqENCVO2T6dLX41zkW7g2yhobUk4P8tkLp/SLvgTFdjrP86dCTSn8K6fu0ZJUaBISCsa51OD2y
4snJafzXVg5Wl2Wyz0l6okoVqWxDw8Fez3xnqVNFcyvLgshs/1/jDoTUlmUR4bUDsMV//VeBcq8o
wPUiFJckPpnAIQrgf2UxUybYdKU+Fd03FAIG95auW8AMeayga3K0FdahB6w2fDYq2uyzNWcTigPp
RwWIkRVSHsJ8QusDE1yN5c9czAod8eaTOCc5c7IPNSHtPjuQNMkD7ks2qptzkgLpbtIAn5ifwBH5
d8CkySdcjginAUeqS1EthZYcPylvxLIj373/k/5yMP9kBzkw8LqZjILGlyNfscFd7eWVV2ZZYGKS
7FCiORANrPBxYBrcLDIcR8p5kFcr9x+TLrEnMj55OJEzTJXJhkpqHvOeNFoReSQsPrut5LORI2cq
myL4jPFkVtMJiIRLdejUpI4u3iHuFdKAz2yyq/bNTzn7t/NwoDJfiFq868jQz9UO1Pf3geSiGxJo
ooAAolS5yv2amuWvQGfh5edCjsNidCbQj5QObVw2GF4K9Fya3ZBaUtDTjdOr+eCm/CKY2O7gOHbQ
XG8pChAvTEdBGXPQdC5qq7urpnD7IMU0wRcE5k6zrVgcaUDhFIZn7KGUjpPL3W6oWYfG7uXMHoSQ
YitNdyPUk0by1Sy6ABabbK88yLW6LcplcTAei9v5vVIX2oSRN0/8kSTcnGDSsHwTDHRjVccvQgxA
TvC8EKq3TcZn/LG0vEMeoyDavFt9BjynKJwwWjgdX59r3/VY+9Yk+X2DoGDJGML55YwRiX2tHlfE
2EpgNxIZvx3rSF6ikM9EXxJDACyAeIcMUqs07464bQfOxctmWqCNkBu9mRvcZ4TAE+Ko52gBCUF+
6zduHnQ3j0W+KMLBOA/65xGOTq9cyJ9yX6+qUPUIOwqq1f1hHnb1hQiv0U4e3ExVvlard0Ro181m
N9PM3jjbF2IiIQqMUBwMmCOCycn8IZypMye2ZVclHNwLhEpkCTstvwcjecLDjA8WM4CSO5IBqAsX
KfNjqnglweCP6Xsae7orgxIedp8Ry+gLOXQumQXYLOXXx6jN07yIRJxn6Fk7c473Rjmhw8bY3J5A
X1YdX7QXmDaZDtOO+3M8//8OZwen/qb2inE8ZfM/A67A1H4TYa59R6uBqD6AeHaSUc7HBuN0yCnn
iuJhET5WoPM5dYmvY1QV97X2TRrT5cwXpEWr24bzQ9VyEaLwg9ggKUffJGZAgWTkvKPXwHBEakQU
XrFdC7okAwjqE/mg2OKRiGBBR1WAsgABS0W2BSYVNFCDGe0C+zbhG5T7tEWy3ZD6wcedxV3Go0nD
t14nXh9v0Wkpqz++NHZnvhvSzVnbX4RRgEkiDUCA3H4Ajj/CaEkhlbe4iF0BOthF2GG0NQc4f5oa
b39oqrmpr6RmjKlIn78A4DAnNbszsT0d74Ldh/mEZlXzeimTTaXHphcHxGkwIg989JAeE7N214Vs
72/+3mvskgQGLIuY0imdiBP41mcK7rPvZHM9D+CLU0MyfTCQn/KenaN0IGuF+YgR022MZM832LGm
3dOwoWpooaFG1Bd3HrNqk3HhvuDNuIA3r8StI7PeANiXmcEGx8064Pst1TywEPrfkEwnBY/FuABv
5n8LQ3vI/0F0vTYVUxdPw9N9z1/qTb56cUROhUQwLZTp0NN2hIwq59dG3/HwdlNPs7BcyTfuMAWQ
Bvouw8SzaoFe73tCqjq7dnpfvDY5D7svePiKbFG/puShbaIdkVKIbocPdFTsKKmNvqudakyivAdA
NMGQ8Xj3YEjLRG0YUkk5FRM1ZOZP0JXScJMy0RF+kGJI4+treoEFbM9ZmAavTTutKCaisaT/6SRy
MmhSUChap5CtHiS9AhiqpvW5cvuebBKSkZjR4QOw04jc5p8AcvajhipgSBwoW975sWIDmum0ZDCc
7j0QOJz2zEttjo/3wK6nTPVxLjM1lelr1tlpPDSl/NK8JuSh/P6Xr2b+mkJouvBxY/nauvL9lMrx
EfKjmtfONKZgMf0SLDpFSULal62NWwKu2n3utMvcqfeoKDAmIiUHyupbjJXx+B/3sE143O0n9VLe
T0JaK1Wfn/J/XYtnS703cNlto5bzGA1XJ+HXjniJ8Yum8GaW3ze48mR56dBLhofBInyRZUFPjIZy
9nr85K17X+ZXa7DtXc3ngynBfgkd2gRFgd6bGhfabF/NDso+Gu+fBfdDtW1v3hUlMQ33yHrRYY6s
vAm62LcrI2d/G/0kGrgLu6DixYPJIfF18G2mt76d4WvcROMRekw8nQ/zQR4OJVhnWpI1dbV70Zqh
2n6im0PW1MS/ItAjaH7wXahUENOB4t0hSCC+HjSngPtmetapyLTIrYuZCsKHe5WmLRqr9AOuPiAK
lvzzIC3m9zRI0S0qM6xNHc27NW6/xAhHi7eFgyOK8GXQXteze1CubsCfFK01cCjRF+RXYMMAKTJH
SOE3sLxbZBvIXDSu8VS674fPbKjXX+Nz8ZnkFUWBDPyE6rzYxfHRswoZz0SKmDWm6MiQK5nvrtGU
X6pqZeBriBuY8xiQSSu6Qcq3skNPTYlHKUROHrY6KQ0T8lorB11KjQJjUlFYolXxoDxLqsrbr/bV
E0LEzbq0KdxLjDnVNXOnAfjdnNx5T3Ji/Fgc6nwek+1IoSZcbZu5qYLbEolRgPLPI+6GrBOH+go3
rFf66BMlEKQHDXjxK0oHNEsILTKzO6mOA1OJzOY3AWCBj0Yb/Vwl+Vx9LIttvNZp5ZRekDDD/ba/
HIx7Ps+AlCoIjQMGJbJqp72FViJWgc2tUTxYku7SRUMSw6HQ5jJBG0MobfVcM2poIZhNenluforG
M/6DB785UvM3pR0lLnvJNp+Lj0qGN8aTSF99gbaVHFOzASReQcpGiFZm3Ko4dbuzx83SAY3QLi36
HLB0fJuox4M7Qr+ZeNBPbcMq9sah9vYYF1Hv6cEQ4rSBglyO6yHejFB7nODvXwAF2cBMQN4c7evA
Elct6Y62AARhtK2eYUex0C3dx3yNW7MAUoot9TDRVHJRohPO8AuAqAPR/PhptKOajhmCRZM16a76
hMmiRy6wpDNAZ5yC31HdRFYvRao7eDhDql8fXprEayKuqs7k3bUUzYJ1L/pgu1SZxVZA9RbVxypm
ehHZ3EOZAQC4+KV94VANtXD4dL56B/s9YBoCGueGmCswj4HGz2tG6XN1Rss3tlwY/D4YBxIbLqkB
WjccWTJEFcC/x6CVvvnkjsT22kOiZXdgB2P/etRuToH4Y542y5qE5sa866hc9xElbw/0pQaaQUig
QGBP44mILUisYEYCPRasaWHiVk1IIylJTILgj07ah3YiV63vk4m2AEJtnI6Dqot4g4EVHegm6cIA
Up9jqn1ztClZ/lgpmhXbDZ0823FnqSA4fn2lCCLyb3UrI4LRuQJrYDSxBogn4RG94Tcjx5hCqiJk
hcbKFjdHt3Pv4HQSjFKCibfug0KlctW+8aRVGhFQBJp+IVlpqrfz7Lk9zHUupQUwQqDt9HTN0k9X
lE2wFk7r4AllhasoeNks7E4WXlv7iUaKCTUgk5fcT8FsuODIxrQ7JKyx5BGVMkffwJiiG1QNDTpt
vCwzy+YeXEKwSQLcijOWj8eqcjUi/S4BJUBBnK8wDfAl+9t3ve1+IT6qt+gH/y4Ptw8nuMvuDpGZ
6JQPaNvLyGUG5OVXCV4Xs9oemC19I4eKfj3xUJ10D0aa0f9oY256v6V3WxSLfY+enh6/NZrV+kep
KZlOLFKjoEc5UMNTclLR2Tgdwt9JJ3dUpOWSicbIeBoiXFJq8CYdrO9XErFqvphncdzdh+aBLD4Q
IYQt+PNwuJyJpLlg6MDH4d4ZO8zEpzBZs8phJFPfs+esY9Ue2tkXa6t18e+x96odgLOnK0oF4esl
+ogs0e6xJPuK68NJJ/R5uDCx2fvZUr2ZPL0OLDfRp4MPFIYWYD4YnZ5YCxnVhOPEqb6udLClof6U
2vigeZejwqnYshDQV1cGWrI72icBX49KipiNMy3tsWZwMasvm02uMHJCCNEGmi8sushoq3m+Zy7b
YtJfdIOK0etK2JRY0y6K8QgS+A1ryOJPHsW520Fgr9m7aH4DC7FvRAKphj6VAWodXPAEllk/kjPf
AZND+AKl9gkXAecQQANzJ/DsgPE1yIeEhh6JVIQmP0SuJ9Lv4RylzoOK2VFpEKEfGBYacbjHOgqw
Sx4wQbihANMcdoCh1+ci2yvonCFSJ+Shms+19vP0QcRBaOYx3DloNCzUiU3tRKM1/EY5oiwFM0XU
6l5W8U5nC39YHe+QWdO+FSEIXzyXb09JDP1UkB9FLtxtCvmp+QOMBTnaaAAGn+KlWEZLAqRLo8Pi
LlhDPPJeC5rdljUKlJb95z3pAS6jQGDHkrvqzboHrSTTm++LK9aSzBlsOIXfjJeksOPq9aLaqtjS
buFhZMUPc7DpTq5dL9WcBByls4o8TfsRpFq5BdLDv8vc6KBEOLLb3MRGT2ODkWzkqySXICNNnCJF
pzdXXqKVarfNa6VsmzADt2P0uOJrT/vg0XlijLqsOqJURaU+6R8Mqp1mki6rbTzPfXY3VmLESVA2
o4CadNwuyQy4IrERsUdnJYicAEdiZhh8ciXgRahEkHguEaaxpDOKiFAZWvTpvd5witdVbv/R8+Yu
LksawyFuqTOJlkxhEvql+3shlrOCRe5Z5VofP6WxoD+b4esa1s59mrrlAz9qF7DtSQ23ZmW4LlE0
v0FkNVZc7eVotHzRFJ1mY6mJF38fFq9FCWCt2smMfUuOELcwsbxsHGg+11xvXI7RjG0KnIUnICkB
uwf9aS0zoAhLbw2F5Z+AnQaEj0LAh+MrgxEv1wV/uyMvTMd/CFcD1UZG6jCm4uDcOZC/ZO6dUNUm
oDGieouYCtDbR8u+Mzr2bIrdlhSAAys8Xah33XfH8cjIkEI0k2oG0Dci+l7ZTxmGOEFP1HsbNTs9
2n5MlZij/qKrj8CwM95HiwKaohAwuw48BUMTMydBdYlGl5pjvZe8Yt1YJ2fGLwFcp14HvKvyBMZW
Fhq/AkNvVcik6Kya+9ru7bsMjIrYC/Vxb5suQbUW9/0dEVLPUWI7J/sBHefVedNRug1ep4tfj2xc
x/SJ/j2IxhRl6CjBOp3RAjlt7kfMYUpB5yTK4AHhA+aHUIyIgRWBmlzJF5ua4kDt6IXPCVrZip2O
q+2y6sFC963efawTv7GNxhncZGxSWjRAktQ5NFaMyrW/OgyxgHwi2ge/9OvvEJnpMsa1yNYFdYsG
udXtLMxGxg3DasOOqit2NgzUWjh1ct3oYumX94VZvlFKGxdUSzYNdkPmA4EwQ6sLuso41Tt2dbtY
0DgjMh5zz2bt70MxKhIi2J2Rp+M/2l1rq2Cg58CoO+f+wSRlkzCwVQ50qs6GDfVrH2wGtrfv0IJU
x+ziaiM/S537kTsZYBe0g+Tm2W0+ehn1YTUcslPNUwATpHJ9eoOnPdxdA8bQQ3uS+ImsJAeNwJiH
6s3WLl6LghgHdcdVia9AnRpWaMbffmfac4pf9sghYhCSzxDOQJYOxlcL1I50S4yy0bqysGSP6fOZ
8Y7JOPJhamZDEzfkJawgctkxzGRktxcM5cytpeF7k21ns+lfEXpGdtH4+tXTOdjYMl/zx8AZTttv
8MJokp1qR1/kjABHeI+6nSMeROi4cxKbw8PkPcuzeTcOEv/u923iR5ed39+OdV/pMy23kbcQKe4I
ZifhW4UPznpAU8ir6zPGY5qdsz6NZ42fT6adB7LHfyaDuy3jyK7HBrw4scuuyQtmNDjMETv3Z5Fb
4l5yRpV7K0nbeQZqWCHuBPorekbE1Jpjvs58alqY/HheHx9reO6Z/gNSHLZxwEW3bBDomZfVYF7H
Vq+l+xlyq1/lNsFUexkZHQRzhK6e+xxRrgdvcHdejPAc9r0bJNkbMyly4qCb2xxUUm8LkouRuCCj
jQIuywK6DukqGziJZah9KOP+htuRc9jdkFUmMuMl36WbkTWy2K7nsiPvHsY88u1ZsKHsCeH/ha36
Rw8IC0Pu18lRG/uaOzeIpIgKZnGYt830Ppyr3xp6HcT/rKAiNOHNtaxMPEfIXThkCWG6TGSIdA0u
QCajWxHDtotxwmD4ZMtcr7zxta5zI1SJyge0MKlWOSdqMHu2EoNcqRYrEi1hyq85Szldpyj1n36y
j9lK0Rfa0XN9icM3BilMS9N8pZabssGXBQk4kuB6JXYY+MOxdBpogLdFsnW7y8RfdnhZvymOJxx6
KmErnGPWs+epA7kBlICKCjtdCe5yUs6tG9aFyKmOJU7TEalvwPzYkhMzB74S738Mv4Cukoy0v4pl
vvsdE8k2GJeF84xCidX+Y6ZHZJCoRegWOlRtnWWE0DQw4PeLDx4EzjZut+X3K7Gq85sYWAiB4x3E
b36Y0WWZOdC5ky7uG8b+gn1xMqZKZZaE55yz/XBglLr9pl16rLo54jcA0/d3gT8gI4W6BwBx4gWG
Xm+zp4UlnDQ51WQ8AaKGWkuAWMgWm8d2xXHjHOQdUvtIpyefS4cJo5QjAElDKUpyTWGryBH2b+5+
9pWrh5fihlWFsGHzsUHS+oJWIy2MChkJVWP1GDvHFAvVrtCQpf4AnVPHbZo1tRVq9h4BsJvX+MEq
wTWXYcCBeUCMgUx7SjhXb/EiAQU827mgO6R2esVouYlIro/x1xVU72L1pyV6W1Lv7CJkuQuoT3rG
Dpf5+IIKEMES032SBYjcMllSQlMIgwkaN+IHakZ6ANLQjSqu7qU7tO8bZi4vldqNkJMaXXHf1ONj
jyG1DJVtiU96m7QZ0Zv29HfVII4MYxi6ronRjYZwDXVDjaJNSwRuO+Ws3NC/6kafWdnYifrga6OI
HGjgvguj4guIJ+RokZewGdbDeV6pDD1B09RrvFGNzO/5E7e/V67bmt1TW8eHsdrjmMXrPmQBN9+t
az7GoLrDLBqX+jelzojVTrOLKNCLXff29QJ+fdSziBfVtzHcjTrvDXeXzjrNTTJCOuzjqduvaUfo
eCvVGZLkcDMoaEac69Xh7WcosemvVREsIQGZ3ObciCSd0ESTQWxMr+jk+uYAAjZbjwdC8sl8GPXF
J+a0DgLdcPJv+C63L6KTWnDxpyxSH8jVysJwdKSKAQA9sSXcg/Wh9U8F8nOmXGIIeL2DE7jLrQlS
gm7X0HE94BJtdZFWVxjCYpveAmwUAFdXY/9oID9LX8VMyOKTvmgOdQOEE8xvaJ2662qG8kK67J5G
cTkuBNb/KifIXfFDnNYcKxxy/wQjNLJz0OKrsb6QSHBOmUppLKnn8dAbyYZgieV6QKoB39KIYTEO
jDVi/eaVUHFnlNtAigxGLYUhJJLHrFL7tRhmDrZZIQwb3h6ohxrQXBxpsNZ7JLjUHMgHggyZWXQ1
p9DSKo0ZNhkzApVFZz2c3BmAwL1ocI4OiGzcNAU7oH1zSKkDVuAhJOaAfjA9GeslPgagYX7dw8vo
lpytfRTh4trTMn9NvwgzN/LUyQ6uKn3wieFQAWAu3Y8OFIwMOf8GzLXXxTkyHqeRBvsa7tnQUB4+
meqgVabz4PhkIQijtXxqIoPz18ACLMdPY07uw/mxS0zN7pbmeYCvXPIh4pNS2zTF58G3avXWmln8
RMyxI59JCFcfwdTAn1+IdnAfu6xrLg8Hj1RrDj30+TrZFxtsSshO/GFpqlerCZ4vc07IBFaA2Dgz
YqvZacvGeHJWzI5unnXbv7uIoajkghOwm+28tj0zRmr+y4X59td+OkDyd8q+VXMNVX8uyAKyCDJp
iLFwb1tsw8zQFvL5hvDV0HFiIN86zDnhOb8vJ57d5z6lZMugO0cgxZYoAVEqvo10v+ZSextT2ues
byUPfkFchDQ7XU9EAfwE0RQILMJ3zxoR5mmE8u3HmP0fFA8Gu8Lusn4T3wd3cjWQiKgM/gZ7MDY2
Y7t9kWk4/mQ4NZbsqOvTCVXd12E/xQlyN8KTeD5fU0wZ2uxp4IbP55H3XAl9Ff3rum4/TNdA9AEg
nxsngjD8fLdkAVNoQcPD9gRuG55Oy6V/MyaHcOaiPvThad5GebDOHXNepsZP/DJ2Li28Cs3auO3q
wHwBRXSeKzAnjSTcJyWhMoA2Zg6DO48Vdzn4xiQ4nC6Xr9F2ZFHngq0QoREZOZstchZMrEXPuXOn
2jWf3kg/2bU4T5j1+p56OwnvNqixhXoD3IJEQk1yikPSHbwBBHaXcEPV5/Twjxm60Elido4aIa2a
rVoHJxtf3YTXa7yOfZ1qy+FMJ6FItc767DEuTxQrySZFCJsExA27/yPpzJYV1ZYo+kVGqCDiK30j
ooiKvhgb+x5BRf36GmlFxb2nTh3LrbBYK3PmbN7ebiFomPA1ILzaVOq3G3OtO5AQo2+UDvgnsXWz
KijjGdqINxyxYUyDSMTwVEYmAC+Me/Keo/TZGsyU22IxB6l56uSFQk/QzFiUWDyfEOQu4ODQAuGA
sAOyW0IBNKqIHQxmCELlpg3rQXjCJzhzkgiIdCWqJszRWLMkrdyQw2BHZuTMcAI8cIQ7CHwD6xQy
HxMatii7NWOlwDxgnSW6/+YDC6lCFkVOMq7dMhJsmfF4oSLEfx234aFusb9R1vVMV/79M9zYsz7/
EViHrDGE4rUzmx1MZdAZbNQUR35adLcI22BF6f+rnRzjC99CiIrnMbmBzCFA/T1EIcBV0ds7TXSf
seab73Rgt2tG7JV2vZEYP8hYaHUmwIU33Ki52ozeWqESdkIGibfRZQTIIBkkHYZ9dxdMosV07cwj
BLXRUUJiEKBs3MlWoCrizWUE00bT0IOWodqnEL8FApOJURaaFBdBCiwbPhidcHgJ4ID99CHCAGFc
J9wSRnT9PZ9TOCQpoY+AYlAbKeCFpQQCyXXU57yhmQptGaYld7KeCOMDWGItL8i/RDd2YULJlE+u
PKNjDMQxgciE1QhDkqdUSDx5PZD9VF7x43YCibLAZInlMnaTH9xiz8C9hl1Yfv0o1/KZ2Tog78IG
kg/OHlOMmYrx4RlL702fm76jvCJDjQvHh9yxGOSxKkO5W4+ZRM+Qyg78zh8LmVrguYP78BhitDhU
zQcG3atyZpSFTf/bkb8vhHDq8+VcHhZZkT/GzW9x3d1WzqPEJYHpzSMOw5unTcW7Ae42O/tuQT2W
cGzkQqLW0xaaOUYddwtE32STx61KPAy+poabNblkdtf8zFtJF4a7hLQk8K/d4W+1bvgtZO4dTXci
156gSrknJA0idweVFIYzVGbHwEwK2yfMg1YQq8VOS/7XjO/YWs3F/QihgnjCtPglvkcdEug1DHjw
WYZa8DEwT7hYtv1GGlEYc1GFBGKJjSu1SDngvoitP/yUCMYh8o8LShPoCXhBPPtVf8nfkTeHeKyG
dC+gw216R1FaKEE7awW7dD+wb/0drl+44I8umC6pIE/9ZizJJN9gR/aDaml9NjOzw8XoYpbeHqri
9faF8Okrgy6XrOT9ljEqNH53t1oLBvBO4ZUf67Uzai56BPC/AidxOYmHw9WMwEDfl0Nwmar+lwKI
ShQi9pLZU+dmQRl45XuHJBCNmnqCgZORczE77Gm5+JRz+fuq8SNq7R1WA5qSDjVTl1AjVCV+IvdH
BAuJuKQPRRwgLEZehniB875rE885kbvprjabi6tjeH425oB8Bm/bNZv+Ma/nGvgN0CFf5+nUmGN9
HFA7l4uGf9I5Ec2xWGbVzouzh92+r/dxj8ON7kNcjpQNJy4LOxYwBh3vCq8qShtjtfNVrJy8ItSw
w9W6dpm/wlfeoAqQE+lF8IwvlL37RJkVxIbAXaGUCdhobkwSyjkceGgE0CNG8EsCHV8xrOvZPmUZ
NWyALihkQlR+xWUc079zcpzHrVyIU5eg3Bv606Ko77ZtMmTAj84Md+LlnYwT45idAEBQItB8MdsH
qMOWF1kJkrEDjK3HwWpPr2R+CmnxMoDuRQX/vphNxoroWipyui5JVOJsKWxN2eVhght1wu4HNCcn
Wjc5YKH1cVpB8fc8GI0IWAgnJxzQB197cvc/OK4x0QZCediN0SUV86bPwWAy5DzsOqM2VczzX9vR
MZv70/m+urHHbkR8RdDmYyhWWf0CRb4BJ6oGbZoN8a3j0r/sYoo71J/mlJIC/NiK80jHfLsdngUy
NXADVHjiatRKp+E+0VfXvxeB1XN5+ofVvOkrC3UM7Owq7qnfbhklk1K/zsCvMHPrsfQOEXvSG0Ez
P6wwUGrBvOKz43HysAkYMI88f6CKwYO91X0+jab/TTCOjHpSiLDAWS3tITuM2ZjWtIlsfcEOSRzM
jbOtRAonBwWi9rOHf/YlfOCEx51442nop6Dk5m/DPdFIhjx4LvvY5Ju0EtXvJE1/P6MK8Zgb6S+z
d7W+vHW1unoKQLixQxKlmLfsjktai4d46bTjpn/JrmE9XzrstfEBZwe+ItuAgtRue6ER4rZD5cSP
Z7QftNg/Lr7sIRW5LHvzscUN4dKvH64aXxkymQfUgcF3RJvIN2ny8Ks+I5tr/tvaeba79pKS+Us5
iNKWgXoAU2f8//DUGCzSEDxaxjPZzz9T0ilC0oICjWwQBbEdEVLWm7wQ5P4kUj4mhVvCII7OI5Iu
YvHmPk72EQiAOsDjs/8mbgdJ6hE7ptJqj9SFvvgRbCubPghMfec+UF/CM5WZrho8+pcBWC3Gf9K6
M9tnrmhLpTtFAC061pdDCnvU5cwTYbgcZbJFMaiBZ94dTpHxu82kNjMOUFefv1E4PAPdvjTxoO9Y
SvxmNqLyIJHxaeiLPZWb9wwUjk8mW13zUkJCMHuYotwtPjgcALViit4I24M386fqYx62t4/V6cZF
9tpZyqq3Al8O8CZGR9icaayyMY6+PbwHwDcQTmjWjgrjabwIIrlbOpPTvL34XRTU2LAjAJ+hXQii
3f7Zl4hxFuq70VoQudcKnvFnkosZsKpZJeokjjRhsMf8trCWbwxz4FnYLVhn6Ad4lxIAcqpkzDt6
8JbZtRdYpGC1TJGwEDqxcGHxhNJHwshFmABQAt6GGrbwj2tmcMyfjM5qn35XbZxZiJ7qY+bC0H3V
HOlRB03jqBvTwoohzCV5+FhUCGmFYTcuBx1MEjTslCk4zNjJRoiwp0XWGQOj1Az6kTk8MWqxIuni
Mf3ZwxoG4YnuuL9mFZM83p0eynisMIVxH/TJIAu049ZafO/EEVKkjSc0oTDPYrihVAoKx/thiME8
AsYHG0fT0h0dZui4BqG6hesaTYEXgCV8Iaqi2LRGULe17WVwRfWnjviesPkvTAuYfg9JLLwMdj0G
A4ALawbklbHc3tCJDN9YsOt08TK2zBTICfV0Ly/X8KAhXojSlSEBItyK+9C2uBoA8yW2kXreeATH
jl1vqeGWs2bSjoDS3vPTDFjt2UX9j+ZfhbHhXnLNbngFdkudOeRKsDkd8rUojzBJg1WJ+zxKTBiK
8d6KMbpGDYLnOEUaQCtOIea0Dgg+A4QQISMRWYzL4McguegJPz7jITIqr9vfuxjSm3yKoQKRC6/n
w7QTK/EzkL/Q3olMXxvcPZhIAxgbQ537PNcGeKEn8Cs194wfX4EoVE+u7tMgBQdpB+88erkf7LmQ
kJhrCZ2oUHhp9i38uJAnMPxqoDGprr6W8DC940pUEg8cudvWZ6sGosFRA3EUOnLgTBvIDi52wW8x
4azsc79ZmM1Rz+OC9bwl3GyE7iqEjCs/mmSRvQug63+BwUE3aU+8983pzu9wD7037iXAoWQUiGy+
g31M1o6wbRCP428sccFLkuWfQT16DyXtHXuyRe2JGHnY8E+xrCCQ2y+2AndGPtj33L0zYCLw55pt
AgwGkgvDwScbC0K1I/oeHhVyTlCicoTjTCGD9f900o8tYa2I+xfPqY6hAJs5Vf2r//zTgnMKvQsj
4au/HD23Rxom1j22DsjgLziQXIeMGISW3XUWzMtXaCKmCgUum6Ri0WkYOS6CGGsCWDEKbTucacs1
KX41+AVBbbAhHmucMyycM9gKsDCBJdVdgdhv+hwbnNCc0w37NesBdUDRVnkzAItlXxoBIPjJcbyz
K3iB+h9SA5ulLkoEVItEASpjFU+f05/IBEC2GVoe5237NuKxQfsuZYi0MbULIEjHJa0KCcqDa3pI
Hv3mtrt66kgBWhRMcAGFVPiMQB4pv+SFsrLVndn16GZX5byVPgfqtGWdwh7thpDveTFxdvyGGk24
lS3vgY8kzMIPxZbI5r7e4W3cJuDaHhDWeUyuvU33HDHFD5mlis4URSgNCwRV4cblMP8HCgM0Zz9X
4MVxzRTMGKDeutKZDV2ITSf/2mWnqZ2Wy0n7dPZTkhiUiHLbbq47NsUGpWaXobnul3ljycx22ZBr
+vJe3mFDrCFDuRuTQKESeA/oBbxc/gkLRQS3DAqLClWv5leIuuzPkNsANOBKTOXB7SSdhIYMHRF1
9vwS8TdzmjsaK38/vm+YDTs7YUH4S4BMdVh6qt+cq37DbKP/7TDrJbyUXg8Z0owav5SJBzwIxIVp
rppHCkmkybiEVfhy5NLAHzFfcRmffWe7AOkRHmJ4nC9ShiasEQS4XwsYLjxFRS5t4sH8uf3iLTeV
ZqnjUmofTDAZm1bVUWbStA4PNHmrOwDOI4BGEhz85mq2wpP4QHMsrhWyM4iFg0inToMPc/Q2Rkxi
3wa5bZTRf2w2O2AdnQxVHbDi4J5nYH8uOXQ2lc7T6VP0n2k+NJyOVaq2j3PyscMl15vZi8ZTJUgw
J69fM5onqqawdh+MwNkPmm7m+NK5QiGBDnx1urNGfrFvRIO4FETKVZiFOPNQ45fpJZFngOf2Mij8
E0dUNsVmi81admAkSJgtiD0WuzGG+IDnYjah4UkvKhVRU3ac83C/1tj7utk55bBeXphDqu57xaQa
pzrhcegBzAUtENUuUxF7sQAzBVBdFXaSwvLARkOYFaAG9z9hrGOVBgtdjPERv06V+ZQMFrFGE7MG
fomNPXdV1F40cz3kPpzv7m2KOd8WsleBrurqQ3a4Qoz7mK1VhU4W0SGuVpQb/edWgb0XsCvfBHBK
F4Jfi6AmR0jK5xLMgPacFeIiYjNijKeM8BxBfleT9X9HhtIVP1AiIHYcTLIhP4Voes6qoKJ+dBD1
Zo14n5b9G25ktO8MEgNQS9x4gnO/NybgwJF4nxKXC2yhAr7kEUPVo8z6ORUlA6EgLYAPhg8mGKpA
HSLP/u8UTIFp++lNIA8PDNUBSDi5UjYqYR5puFlkEP4rro6gJDu7FTI9nQiAByD1xemp4zF6Zfvw
npPz+B7JGAN0DcijPQEKzEQ0q+TstpEgioC1pKrLdTdr5JX4zOKIsLPWVGrEcMvByQdGmEkBJumx
mF5iIcsFEbgCrEywDIEi2aMMCBFkAJg6h6q5Dhds9YIBcYFRkXOecEPlMvFw0rqXdLWlp6/ZRtAJ
7uNG0rB7NhB3m6EgoqWHpdKxgsUwGsCgpBm9/fhM3qAf98LGw0g/RR/Wk1Vy0L/ZLtMl7szjz4Bg
kQZ0OQo9Qs8rUhehlpw5mpbG608xscCkIECR0WpDE/igaTD1r3U8EQZpjJ/j+zzAprp5MVECBeMP
Lojcs3nXaidtqBV2iZf4UH3i9cCsVB80UrkUEo7SMZxUzg4MaODtI68//gd12qajARMuWGAo9WTQ
schRT3HBGE0MNzMYc3bfHQK3J4xwyKq2amoAJHtc3axtRtM18aAkHxLHk0W5aAAEMoUA4y8iXiV2
HYLpBG0LMRGCo7O7XSN89ZFwiIuQ3DQWtrzwBmAkDmgSW1h7D6a/WK2JnoTBKV9w55ziYoLPGWNt
iHI8hVBi0u76ydgZdA474TtuJQBqUIMRjkKiFrY883yYJqlCEqyk0BOXirdvVxHFKrdcd/Gj7S+Z
XEuvxEbJSjq6hz/KAn1E5QxVWnMb8WXwpcURBmtnvFwwU3FO08ZYdpbT9g4Ahc+BHNvTdkSvJN9o
ETHJBJ7EpUFQ2I5XxvB2MLNOHmkX7pBH7Qqs0BQVt0x9ADVl1nSDn0OjhiovV5zIBwPdWw46bsaC
Nuw8fvWg6N6YeknYhmCTV+s1hmeTiIZP/DCKMXAtehWsFZhGsS9CgPpa+P/2UEJChEXA3eQxwpdh
iqsSdFwaYT+r7MuWwwyyYDuAc0MTIxJAeLUK26uURS3rFTfYqN4QHImV8eH9y76LzjJqkeurStiF
/KIo3nM7IRLv2Qwl/CsXOB37AwFTYedPetBBfmBpkmOti4YwG9VsYersYOEdCysJaXHSTqSxRBj6
RCYI23IuTH12NhDpOM8yKQBvLJmpRdFjYrXYh1D9wdxTZcj9mjfhnQ51Nxc0zkl8BknsqpC4sHeC
LM634OnjPzLrOpklnCp2AtD5nVFtFGQh7T+cEGmLIYfvh+gsQJs/tlgynvi4+6E+6g73g1N6S3tA
AtOejl5NBaqbqqGOeOtOQ3JlDkb78ITP2CAYt2GN7T9xj8GQ5mINqhfPE5MxV0BTNVZGTxIF4A7Y
Pzt2xqWritciUeApq40A92ywnwn0JGxMCcRisT35+luP5tts2UevY35S5HoAsURlAQ7NBdZhFE5/
1wMxLQhb0JyJ+GEfxAbILSbji9X9K345hk2H1Dzd+S/4A+cI7/HNmmB4Q6ykfRqfMK/ZcJgvTm2a
JQFotRmABwZBO0cSvDBowz5chzkA4BgCOAP8FLluncxZJ1rBXxqSbMv52h0Ah/a/ycF0e4FY8XRc
KFZuOV3Gj6nmvDD+JWYU+6JD/sUf90MA+ZC20ztkxxBb99X5T2fr75eDOn0PENYBwPwdhnr8IJVR
W723uxQjX2BhAGRncGCqt/9TV9RBH3ArDhRs4m8Ho0dXFz8dpm5K9AhepiIO/XVfh2Fqfyw101Y6
W9UfV59WAg/iq92yr4PdkDgBKC7hG1SvjbzAP3pvsx2LlT9FGTGfJcSoP9p3q4cz0PzWv5fecAVW
e3KTqiIYsYF+DYOA4K8Q7M/SnN70heAeBMm4Lh7RPhiP706732Y3+JkNDTgN+AWrwuFQqC0QctFL
6o7KeemggxuLAI+4cpbI9uOJmwaO5bRacEus8YTkW3ss0sNlQlr93XvM716HxHW59w26sF1csGGI
a/MWCNR7v81jQLQnPJ/tGR95t5kfnBPnKx/Ze9Q+Mj/6Uaza2Wb3sH6F4hVqCf7VId7hYyjZDxSW
n3AsTkwfj9COSRFda59aJyijy1jN2/mSkUTJAJIahU+JOQGy0Bzrd3wO7h6YHD+g5heO0J44Gj0m
mnd3TkcMmPbsSHjBww7bPFwtRIIhZwnOmCYcN/NPEl4Jjp2TFHticdNv+rsbjx0k8Dl9ZuW98Gsb
vOdLqH1cBGJo+VGoz3m0KvSEpMo555GWw1zkKS0iPjHtuBaK3dQODWPP375Ie8EB4UKA792p1jer
TWcD+Qet7M3Blx2mIXwFPAltrziuPgZxy2TbPPOds+2onJT63qlgdBm99foI9aDAGvGDJ8TV9YJg
/sRtGgIj4hX34rdwCzCUURvP56NXW7W1Q3iLHRIBL6CQoq6yWoG2Yq5RowbhLMvE85pFRcQmYLFk
xV76Dajh25snJ35HfvqAJRKMbXiswMz9OZ+8Uxj7CUJS6GJbnUspVvuXlSQbdALExr2gil8u71r5
A7WPIUQnKA/m7YVGV8suw+fLYP+6kbpQwa8PWTDPm1VC9VnD3npqwDt95ADzA5EvXedWALksn07r
ZUPwah3DhjJmbRUku/ebuIURVPB2/+7p3D6k8w4qIOPCDINgjT+8gAGeKxzCJmdvfF6Mkd5qkj5T
mM+vtd1qTYCnwjR1jKJfbrCFq8XjEi5lbzouRm0FC61tA6mmxSuDEqY8KTQmV7Pf758JNsSEdGf1
beJoB2IfTy5yTxChgzVZ6sZHsVhXwNoSn92Yg8LQFU8IYA0eCcLpSdMLvl+DZ6YdgrIR/QsVVTcw
S0MT68GxHITkUAJMgFmc1+KXggUAgAYWlZQGuD12nNoM32QJgIZMGpYnSEek1RQAkUKeBBI840vl
bGMo2DWUyqaVuLWCw5Su4YtoCNsqmVU7MGGFSIF9Xrpg3y8trB58/0TVcLbynAPvT050neIR6rl7
2F7JPofl/21OgTh3s/ACRvadd9aIdM+RLBO6UqJ1uPC9t9W5uTU+3OPrSb7YM1zfMQGHGzP7jts9
q3HgHLp2+82bBcjTcg4Vj4swEZ+WSl6J5I2Lgdwu3jnE/XEbftm3D/e6YFc42VuofITVUhYWiwMP
IbmYoKZX7Ig+Ofrd7bY7XI9uXlib5xvc6tA7T0Zhy7feVdDBYmlB+Sw8/3C5CN/QAIw7l4m40jRs
hLcZupisFWd4mzdN1KROWtFepFFkSZ2xs7gzWYRi9WjF+SLLwIUy/ACXEe5D0KNET/ahOzW5Gccl
2abQkEbi3HIyrCNqsygkd6AdjkfTfX9KtukiaqUOjSpufHO+hS02TjhsR6fBojJSuRuaQsPvM60m
tJSfFYWHnKL45WSaG9GRQRRngsy0XRwzaSVXOEIxCcP/U3ez0xR7d0edQhU3cAssHb001w/2ShPz
GqoYh0aRNeBvSsU/uFALTsAhDCAFFuAtR/mbpk9qryyr5MIx77aAGoT4jsTVod+hUqFqBfgHMGLC
myT7PKFhyrEggKtpArBRZaGkW7KeM/H6EDJgsrT8VA8cx4ctQqTOMkhBuxJMSyPSFtCJ4bq5JTcO
lGTjyvJ8Jo4BSyTxnR3RG5urx5zp0h9Ce4RP0oQDCaN243codKGtL6K0Mv0GBpKOj836cxrF5A2K
0RLkxQF1Mgjf9PLHc9EoRm9aewiiYBw4hS5ixxH0abEoQTENJiBE8zZIV4cztsStRqEZLH0nP4iv
iIYonIn+N2e4vbgMYgw4WSTiTRdF8H18328MEn1NnCcvFxfNsCmGH3sSDxGiAP5uIxDjCN4Q5A4f
11ZhBQSYpunrpEf9acBo44rCS1pUfz3B3sSdqbzwwfJi6ED1EjYEjC1EKFC3YLEgrlWn4tYid4g/
e3gbQqzMIfj30msAMiEe2tBqJ+8cnGom1nNLix8ljRraFTH0ELMmfO+odW+dXxAoQlUD50d0Upza
kkyYRZAvF1ijJAyCUZVM2VKBL9J075A2pvlEJDFlyIqevAfTDZsGn88irZJIiSpbuzvMT/h8xGNw
w1hbSmnvOqH+8TMnF8pyCdJpcZmjiAe4+i/kZD4gc954AWK73PBwCX8u50tD5+Hy+bjzmK67nw0P
/rDpr9zkMOkkoB9c/PiBe6q8L3ybDcoATp/awPPNYX5D68VzGzmp+NzxOZOUNMndVvAZJjQjDT9n
5P+IheokTW8T2CRemggHh3nh0BcjLsIUoY3yPdy4iAXCIIwa/k2S8IEqE9EIyFn2WPH0cDXkSvk+
IKTNnb1zdQI+Q1e29gy8ZUnxDFkBLiwaVkndw/FAoUG+JLTb6dISFoVgRLWtMqXJsu4YcEtDvIof
94Pj0YcuADT3c/80HqxBFTgKDuj43bKiG6WYMfqOGS58cQC92cK2bSDfVRmu2Z8gIzFZkWsZxzyk
SGNu7EV3z2KNslcuuOmyeUlhwHKQQsfjwQ4jxlexLLgUhtgOyBcUJL6JKe/Wyo6EbxKPI8MSKOB8
KbYsJiSKwT4qqR3bozutR1OEJRTUjPUAFw/J4kWlYNza8gzh/DTjnsBPIANq6Pgpu3JdmAyLeFaL
oVw+yWnVuYgZvSxdMLjXfgWl6Bx/PW5P/rrQv77Rcx4GS84xVyifL2EEKWHanhyQOfGphUh4cpFA
ENdRAcby42HKJDrzcLo2VB0/dBYYxklTcQZ63ly1cuqDeSjClwbak3TOzlIIoQ84f6Y2wumf6Rrq
49F+6cEJ5ft/iIs9QeTldEYyu6c/5mCyIYIxcEPttHSlS6x4nviQdMBn562Ypy4PTL19ixhwwU0R
LiGPRQzGgn6oBbUWessa+yS2Fzb7NxhlDf+WPhmqDiimoJEadgrGgyHY2SZj4IarUpeh/CfSGqXD
yFTDzE0ZfFFns49TQYdEXD5OlkLpR4lqPTaflgTVE5p5MgMINeaZPnKZkNgEtQbyOCU+UVYqgUsk
u4yplBTT5M6OzAfjwCY8DUuhsUEqSzJ9d7MzOzwtinXswNixi2RnUvh6lJFbZlmU8riLsoqzCCrF
aYB5ILXG+I09QVobGjKMGfUYrSRvNTmGNK5fEq26EMEYeYGfMeZS0BjOt5d4SxmxpdVZjcU15nK3
x1jGWIEAk/wxusJjQGWr8EEZy9DFtNn/zO8abJan0QdUoigYEcn0mZFA852vwZS2NS85g2fbvTXl
C0Mp4oOeuYBWTO3S587oVbTV11+6AXtlSIAANCNprUon5Nxowhn8ctMdpxyz0xcPQ0yF40Mi/BQg
Diht4Ht+HBEKJAAYimSJRt2OD9Zz1vULjo6fwbgY8jGJIfwdc0OZEchjKaJ7f0+ZjwEhun/2k9cs
YdddRPw1nGLZCWpEpBcw2HvAAVz6eRxXkzzvsgMzSvWzbH8DrLamOGw7TuWmv/PTxxQby2vIGE1k
n9lCsRYLxcmEPs2BBjua7ZztEz9JCpD04u3hf4O2rK7DxYKjLTv37wJlGwo4Lg8nJ8E7FIpTY1A0
4e96PrsgW3mXphmv1Adu1xgP/lCei/1CRcAUhYg7xnWJNic/Or5g5AyfSUg9kG4picSEFd9U6/G1
kg2F0hIX1ZN7bGH9zQGKWxtnG3sTGtsQio8YGMA/B5hz2z/9OWPtI9XWg9qvuxZbXezy0ANwpylK
ufgEzIwk2wsGORAaSKLpsIuf/amAfO0PZ+I9R8Qhy6VjMEwXS1p5FN8WFVAxlonwbcrePu15Z8AG
gsS2rD9aZZK4227Gf1a33L7nlvjb7WW6lyDlk6ECS7EOV5zzTpo0OFI4CqV06EKNKK3sjYun1Bel
Z6TxQvKl5W9Z00Y/BDsU30H4x9w0mTlT0EAyoSKLu5g0cJe502KpL6nAdWN4h3jj7IdioNfiiGLW
D34tfmPLgLFkxp8V7K1T1gbgF2/gUL1xoC6yiLk65oyAfD9XEWYSwj2QVgX892tGzSlYXRABqsno
aNED62PuCmbqE0fDe2FLjP0iqCFLtwrCUdcfUaQe8CfB2RynWBY36tWU9bkgmXsNnjNaryXbjLE5
MbnvdAHlvsDFkhtIdjEmd0Di4iSGRofNnfVGjd/1crbNXtbgqE0LVjJVFzEWDMKL/pvPc4OKtegy
WsPDk3kaZn+WNrwW0Brhr3wtVAbvp1MW7gHW/aoXKainDdJRvwlMJZiOl4lUNicqNvUq07cNH5my
5rfIKef410RwWebGASHI6WXE90rjntjcPmbEJSbpmeMyIVi1f4e08EPb5n/N/mDw3daWAaPpbOia
P0QNstb9jZK4JMkybSR2hipdVSmR4t1OCg+f2nhpuXHHS31dpMuQAwlKW9wHzKzwEGPJgvyuKNIr
w3eFmgNblJdRv4edNKSkIgTFOAxEXQDx3Xd43lKf2XbcfpNtdaV826BapIKCRmymbFJRm+/k+Biy
cVryiTZIyB/OKpH4AQqxHpOAizFcdvrLfvl0moS6MI1qEtzOpX0QlWvCMWRiOpCN4xnl+hRoOEFy
nh0SeC7wjPzjEJ6cnb5z1v+7Be3o4sqOBlVZqu4E++Bx6pO36yF9vQ1Une0SfgsvTqDUVavZzuVe
hQndilR+bB4g4uzBEWzlH5FYjv2efbxBYUWLx+iWQh024B3mj90+D+qvW53tCsuvywBBzOPu6W9/
dwwuaqjsprB+idJgN2qFwtVtQ2StnukSOAWeqD8/C5/uJDQ8YkaTPeuC3mPychsne4k1JQJUXMPA
oN5k+pZmBaEDcAjuvobD7t1ue2p4cXCgsZatQY1FHqGU17aL0cmNM9XpbT/MQdoAGSfwsgIjvsnB
mdRjcnRfreh9de8osvaEFUNUG/b+VkW4YW89OElxHnHTGd9pnC9ft1FiwNScaDvHIfWBdpgup/47
fEX//wi+4Kpk9ECv3nnFnLKVgb4UtIewGL4edrl3F+2L1bvFrz4T54NdYgwKHRw31SWLLP/YywK1
TzVgiNGYKSHPJJzEYbKLmsO23yIUp79pAMe42tvdPIDAmNrEr2x6znZ3V2ZP+OtBT9tTuH2I1gmI
TaF6Mkdr7wyafLQxAwEPpf13x3CzhNL2mrfG3dJmhodF8Mehcu+SG/F1FqVfDSqRnPV2g0Ob5d3V
ti8SiWEfhYW+7kllsUuLg9350sPemAZ0aLrwY2FJA79gNNTIOs4T97S5qgRL+C97vtnnr7oyvmVI
fIMZsdVl+PMx4c7h1PM0ph8TYRO2z4460kfiddtBnnCw7poD2YJH1k+VkMeo9cG0nKOUJurRMo6l
faaMWTWA9MgiBl9AGsTJczl7n4PZYFNjA6NWzrLXXlTmHXoDdjZQP4eKArIwJ0WL8kAwCNomBH0y
q5iKra64gO5rgyaVBgUPM7Yr+NkoAmQG3xFKTAQBDDoaVcAr47yjVmEj/QUQmMeHzR5ymLL/Uo0V
HFIqgRzHVAvwFdX/xF+0vSWUS3Z2JtRTAIuuwdaPAs1xtE0Lo89pTtXR5Gh27m/TIS8N1eQa4Rd5
2KTjKDhBdEqv1+IqTI/tHWeN2Fse08PZK+BwxZk26kCHIrHF7iETvUPxmXrdnyzyuTTfDHzs1phx
FJXzEJBCny66Gf1AmhJuy0lSsRezF6gQkHuQeEVC8dvNrBTrKjN9TpIU27bmPGFYdtJMP34zEbsl
wI+0IM+J/87FIOlgHF5W+twcnTZUzB3ajptL495JkGfA3M4boBvcoOi7otviNixRl2QR5MoOMzGx
T1r0eAysYp73DLVBObZHv9nmbILH8AJPYV3seMKeI1AMjCX9HBFQF3NBE+Vty0LpMN15twGoD+YH
DiFkUqFwntf2AnxDWPeB/vIhq7gpxRhWZjh2ULVoQXOL1u1wsciPf9KI1W+7zW4fYX9xNw50cLJc
ol0CbGhFUT1wFs79j1NW2k8YVXUgbuMtJ8pP+IilXdSDRgo5m0sq9GVqNCbfFS4y/oNAechx0MJr
rHA1dnOghRAlUbOYNLosTsgrTqHzD4SG0tw9k1YfTpZRM7iGUdL0cbziKsUq/l3IHa0WtRJV8Qcp
B06XclQ4LdEIKsi7WjORWSh7yk60il3eBeUgtVDQBCMds1wp9sBducBWfNMx92TQ6XBhQLUWhSSk
8BZGAZeWZ4BnZ9hJTuYb+gzHzAPvHawqLqa2ZirX9r8F5WbnZGj9Q0NGUU2Fkw35QkWO8Er5Gkyo
oMqshlUDovwTkjTkrQvC96XA7qebMVvpB2tYHr0CbEIC0ebnjjN7BzP3U0JQWrUZsLGG9l+rSyTy
J2s9EA51ZcSp1yy77s3iWi6xcWryR0t4Uctnuuqwf8GlmasOVGrbtFHxJXy9HG858D6pAQ7B5gSh
WrNWKr5RjFgetLMDlXvKbXIg5Py9pt3tNVHFZI3JV/MBgn9YH1k3ZTTHb2APR9dRVKfozVbV1fm0
jLp2C9I3NxywVv+15QjkaxZhwm7y04fR76HDQl1UR2kPNj3l4QXFCUet0a6NDQhRy2hOBOTLtEXm
cBQTUP5BagSP6mYSamAiBejr6D6CmknxfToYNK4kd7+mR2xr5MeBARpxCfua0APfrSybFObWX+tt
mYDpHpOsEWCdhwHpYF789YhaMtSPMy/tz8N9ny2NpA4mticVVzd6hR31BTZ7ugCX1G0RVSc6hB2C
B51REXZLWAuQu3hOqYG10ZF9usvzoxQMY0Z1/ka8rBvbrbft+TBIKg8XrvbH37MaxzBjVp8t+G+P
h/tBIWCVEEll+P22jqVU2BiR8ZDtvAX7og/xC/DJpjCksG8x0/26C84WD+uNk3WAPwmCQskQXEIS
jY+o8qz95Jf59dvySp4k4RqT40S+u4l7UmHTzlNiY+cpZEk1wV98DRXT660hQ4XTsmUpWNrFbdbr
z9acfViHBMO+aN50siZdKvPeDpEuIt8nHl2cpI2nnHRHDNb53bkPrl5kSlFDt2yAVRh3YVI0W5PO
42as76+9KPOX0DzNjr+G28nLANCpyuskf5949s9d8Ng79vhQXDAZsZzrS9z5KmPxbRuCurcM6jac
nHvgdauKx+0l0y33km3OswZYnT700SWycPfCoFL6seIs+AKERf3mFZ0Stiv3f4mpO9cGPzOsrCEG
w474DrQA+7W4TpCDKD1qG40mmFXA+wkYjvC16I56V0/3l1wmcyPsngTrHhcO31sY8CIQFeUYtiEt
47Xm08pucn6KA7KT+rtRskEQK2X4SahqlXlbsD8fLR0Tajw/tTmOFpAQfVGyogykr31SUmAT/IQU
4Yv4BDjK5Ek/IYC7Wu+1ai6/HPXndJdAruB4bpqPtpyLEtEpSQ039O9T2nLE9DjxydNPrQfEulHX
wKxIFAztD+zwTWnoiOVxtxK0TAlb7LCv4S7sweDh4GxPPwMggghwQSYBVEZ7tmqrgY4XVsoAaS9v
iv/phZMuYrt5ui3j0pXHfIR4T7Zl41q5DYidVv75wgOSzysIwC6RFjBGEPuT7SYbFRrCcFPyEWnx
pTYzfhKlfsdlJxv6y4bcfr/AgWreRSUJat1lmykYCY1A9qljAWmMR95LuIrMfS1XGTBkX7ik1hc5
G/p8s+mimfx94D1FrOEPn7Xh8x5wYuw4Rc4LgvAYximonpGs3jALGhPXZSNOVmiljP3f1UCbVimS
ua5lc2O284f1EB0rRYTZAURnqmdT2rMtzdjWThiHc3Vsf1PMfLmoqPwA5m9BzKO8p9xXnhTTV6A6
YBGO3P7CgbfIyYWulBN0F6QgeyVou2KlNdxUmi7GPpxCz4aRPHJ6rNLrNE2yWOTrs6B2nFH+15O/
Ft//nFhQzbIgpwIT3L3ht7pcleUwxYpQBM++25zz/wqaWZYg+LQwsXZGrLtUwrimp8shhEG+wcsD
A/5H03ktKY4sYfiJiAAkELqVt3irGwIvYWVw4un3y57Y02d2etpgpKqsNL+hA3SfTHvzAXmEXCkm
hszX3PVe7lWBaWDHRXyady+HepOWKpTlJrJzVv5ELL2GzD+9mexa9iwc9PGW9tYaeQm7+QZTdMJp
8GvllZVCY0r7N+8JcjLrOu2f2e5ZeuqekWO6JVo1Kk/ba2Om5YNKCahFMD2pJ4/moIfjaxZXgCnu
dg7gMrVP3rUO9dQqxn+Y0MqAHabDHJVsoWKOreV/Puj09bM5AYo9BPyVzu06H/7KWD22ekj70Lkh
T7u1AYwH6uPQ0BGq+Wya7VFSIGVb+r/vQiMY0+CYd3/+G5rozVaBSbS60uF9U14DxZ/+rEQa6dxZ
uPayySSXZEfXmL1Ap0E90ailY3NrsQiu40sZrg98KQBihlw5yRL5NIUTikDNofTDmEHGL7sxkVd9
6gMXlP4+zWQwYvg4cNgsCaGyJLjI6GwOmSowe2OpASPgvCHkMjIaONPBFoQmojSo4yrIrVlQgemw
jYARw8BPUBosXB5EYhYmTY/D1zuUwIdj2IFkXqIMJkphbUixT//tOzGg7/FpHKdTHPgGCFY0aocJ
lZJ7XRAYiGLDngMQ/hjdsTT4sxbAkAAJyN7ckccZ5Dn5GoBbcTOo+pn32Tx9Rwdm1QvQkBKYLX8J
46O2kXkVo49e0Av0pU5iWjI6LDYCX8v9uI3wJzcu+LhvsmDyOUHupUPE1+zPzSJIIkQIUJ+eEXqy
IjuFfGfAiVzb6fCJ0xRgNEbwURld+h90xsRSQuEn+HwsgHiR7X/ZyZteSft46XPPOGOqubiQ4M4L
zSb3r7DnUdrAazbII3r7SBmJspto9H8dgfnCJ4ISIXOP1G1QueDRitO1oB9l1IPvDoaAvVGM8Bew
euXvaoEfYxE0TQthjy09JHgX9rYB/VACrkgm/xh23oCikWW652E6BNB3RPHMPCO12X9GIrDxjFDr
FE/cOe1omWLiTqdFoyWTFiYCjgArp7nVgG8gzcvSQCF4QP1LyrKc1yO6bqFVHx3OmGUa4edMnSFq
+wX/VUdtAtySbk7XYm1qgpyVCQywazY/mtGx0yEkjgnazCyoMadZKIYx9Vz0+AX3/FySTf0Kq5sw
f4qb/fJkWdmxhJ7S8c8mpbaYPFg4SvCwJ8RrmXeoIJsRFe2ZOcWi1rIYYNMY5iNkWhDf9xUX7J9u
0gcYqVRJwyp+Y/cgxAXOeHJpDe7tTU4XrIGeYSe+A+a4G7sIUHxjrirW9dhsGZE2arlRJ8nM3+jk
Mj7tRZp9uIOUF78QGoNPQylNQ0eqn+gHOYNElFMgJe/13wVcBsw6ZnC6dioAcW2AfmxMZAFqaRRI
aee0cuM5rpgABGLdiPFR9GGhY6SgbhIxFFxK6JD3IhZUjUnMgo3Qv7Q4ig5T9vayDsAGxLIS0DxA
EhN5BkyAEhZRSQ1PCeJBVhdUKkMt6vn9KD28d5bshBes2w0Dy+XS8o43EFrdkJR5v0e11HkdhWyF
wMvwBTEk0aj8reu0s3Pi5oYeKl1z9ch5FTs1Nkdrn4SIyE+64bycV9SMNrYNRIGxdBeEZgnkb4C+
6Ch1ACKuBx/rjA87CGAal6RN9QwFpRdT4xacddwUGGvKbyFUcTlwZFLPNSDH/rBa4A22mgaCBW1g
nwjIlsNyculYjHyf2/ztZDOhxKs+qRYITIr687Z95tA7ZIcC8T3pnSBQTc56psFLiOTytZwtw4C/
XjRzXxP/HYMRSZMClwOMMTiTk5Y5dZaW5b22IysEg/BAdRJt2DbebIwtwKYg8q6EF1wp0fi2Ofoi
+AhU2zFHdU5nlaGDDe51VtBLeOPByTsV/XGUIggRWV8Rizsm1/WsCalH+MeS51DJuP6fcxTtKigB
11Vzjn+wOkcFAU3yjJkN1KSe0T7kk/VliBILODu6XwRPJOqAh0s5QxeWzIVQzLhS8ko5huQxeeHj
dJCN7gNVNTpQS6dktLpJRotWMX1MYFbSt/iYoDgSdHSnBBpzwOWgdKdpjuGpN8omDMAABNDYoCnF
KEemLpdRNnJi4BELcPAgAwS+Syhh4d7RX5MhyJR2bcClB8wADYTsisyFsh0NFNoT5H6k9m+u2DTj
YvLCvtti9jq0tuTjbU6CdM/8EqQ01TgIvzSWRHeeWPgFdAwCpMXsgHKGQ445FBeY2amcepCVzPOA
jalsS7SgmGeSoaFWwWwMZy3Fax/u1jaRt6zxyzLjDpcJM2zYJZBpOEFcZaEtkLs4jS4cg4/DaVTR
6E/Y4lWshFuxufrMif9DYecwUh51iKh0KdHCD7A82/1OBPwrTEagA6jPKaQA2HO9xk3cjT7MnBtM
TtbBj5DktpY55rQoqgYpvMfvkn786BNmDpNxxR8Bm+SUqRHLYJpGlD05+313xChNJTGDt1NDrJlS
ajMbP6jcfvxp5ehHG1noW9vPQZQ2ml9WPy04SC1OA6sgigquPTYpYYPq2x8wPaE76WzlzjRM2PrI
TYgnUsYOf6CKKEY9DiZI7jC3D/Ts3WH0sqQYX1V+z+uvkBp0P5CJo9z7UgOOT8k7zGa9VXd4GBpu
xzW4juOxEf1Mza0tJiiVM3za6q7mADB7QHjPfUB0nZJ/XeeZT2vBeeyU+NcvrMy/RYBho/tGh7hp
NNza6bgrBsxA8yADVG+T/GkoUMKLD2UCWTAfkQaUut8EeuZdtZUSH9GFMlWrg/wMchW8ac0+L9Q9
44krMAwZGCIf6qsAjkn9O2RAyAdUd+heoosg6e55S9BfZIfuSh32rN6U30bahiqOavC55TiAjxc3
7PsWmkdUhg9U2BbkyzMlLkEAgKNMdMazIIwQuunYOS3K4/moxOdFc6Kio1DDxpkAJzaGPFlYIDUE
Xqpr/hbfn0V4R6PwbZ8zh+bI7PvwaKnVaMqeDBgj6yFEMK8Dyv4mPg33CUmXTFW6fBRW9LQ1Fyxl
mwaH+YkKHn2ugvKjqUM2gazAsFh+R+8guk3LfgqxD2PSe/+BtBMELUop9zuqh6eIhrnTOPQiWiec
kpp5P+o5SpS18/cop6nmtoIbHZPWCNTzsjfoASZVjleSbvOJ0UrbaGXmaygGf7l7n9XebaBCcQMl
Www6FLSjzBEPEG11pYyV9Bk+KilRF8KGsgJhGmc87zazSkQawuz5Z/wicxWkCYBivwGJux9LC/Ap
gGhoNY6vCJ0E/4uciGYikoJ2FIpIfIiJayd4sQrlFyjw+3X0Pb5t+CJ2wQJiYqPqxrmPdCRi/3Fh
7dAesGFg4voYrfqb0gTwAGAeZpOnmCt+YR6tZt/4ZKKgwNtHzdbVWH/I8cQnv8mHSq1EQYIclAE0
5kbQTKZygNc2kfXsEPq4pB2kNETzRDQbbLoPiDjVIINPZBMD1JXHxeKDZmKanCbVQlulEPh7/SrE
kZWhs45s3wX6QfwcgTMFoUG7qBy1I9TznMJvWoXTnJ690w7JZX628vifYXeQK+lSzw+NADjHup8a
GxQ+7sY34OhgiZ/AyIpJFjEjdxTR5aHVcqEFkzLqEuEl+lSzLmu5Oci94bAViM4J/MvND9y7StGs
x1qsGg9Yh5V1ikqwRZWd+Xqsz9A/yJhL8G4RtPDu3nd0eoFL61ptrFJ6vsoAad9pe9KxFFnPFe3T
c2rmXtN/Blpc0OcbMdHKfHpyqcXqO02/Nu3Pk1msurx1IOhB7b28LjYyui8qMMEM1zpbhcc5ONvP
WUoGN8R9yD+7BVqCkn+HGtPg00YbXDbtYE38/QQNTMWw1cM5R7dOgzzOmAuwaCklzGyVei2zir6A
ofuN0aoLv30oIijiC3xmcfABnrfNDcxnGSh1+hJxOtOG0I6seiHWxy10bVpIcf3w9nUj6UVywohW
i4h2nui8WBpET9Yr2hRoyAwaydPOYL2CU7hZYkNcRem49U9JozFKxzIoFgw3LsgZ9sCz/oqlpMdf
M+8Yu+4AiY6EhioXsn/OzOpp531l/uyjYAY+/ZDapZgo15bohnRpUV6N9k4JPqm1arGs0Uu/ORkA
XLanhVQnaeJZ1ECFKQWcdQuc7IlSB64LetTyzyAH3RYDDUTr1mbpPFelQ4K/ZjZPnxqCt7LX9g1A
FuC4ry6oohuWOwc1c9ohpO7w4pQAhmAmcFy3GWtynELmgamIqCWYmjC3erMubdjeKFzq3ui2hmYw
sReL3P7QpsSAjFT03mETtkCXQCfUH8F69d0qHo0g9jDEc1FMATWIGgFbDowMDA1mWMQCt0F3muPf
O50t1hoP9WDayWjO1JJO/EVdXEGpVl0BOvFuBzp3el8fHw7DCHsOWuDIGJHDoKcHswvYG0BRSw5O
8ZGjsfKODtdtHv4RRL9jOdx+gR6/SFheLqQTtMU5RQ1MrNwVhiYEaqfiRbQHa69yMv/Oyjpe2oYI
tDSEJqQRRjcFLlGA/YOnrceX6BdwiI5EA7d2RMCoz837WNc+dJ6200L0SP6AyIZYACmIXUScESJd
E7pItnp2jcu0MWo6cqa3B+qkgAYsJ2WPLYmSji2iY/I3My7cEZnfQ2QMEdZy5V/iupuCyEEn+a8D
SlsXXjrqe3SZMgS9bkhkk2nQL8Vd0Rf6JN+xpHMqUFZMAMkFYdZT8UjKKcmbdAkRIjxbGjJXMuTn
sUVPTOxQyeYgec6AOa1Xkmsj84McC3cUvaG193NlDyEoHsBjgPtNsQPSi3cl1OPH8uXc5yJ8wz5o
BbCa/A31hiWQ/3PQDq+IUVw9Bgk2qpp7jR+A12Np7sUXIhTjbpto5tc7UXKSpxFBrBSazPfv6b/I
6EM7vyGI04GGIWfMaaqPzjgDqMu1cdpvfrOH88b1q2NWvtgGlP37uIFsUtf52SU0oa4HsoAoVbo3
aCFA5jksXaD9OKbp9NBhYto0sSzQZrhYYdSN1AveYlCo0qDptcOiab1HalQGiq1G1fDlpx4vyf5E
OpLRDffLnwpd6QKJ5hoRLH4KgzQt+M3L/ncur0i+3+KnFJaF6jSCj9+2bqImE9RYtTetOpKfyPvk
EdM2jCdxXqv8ACIe35Q1JR/i+/YYtggyGHo4H1++rsB5+fglKw4wJfR2OEswvbBScMH4bzlPcZKr
GVWIR/wJydw7qQDu5f0uGKFVY1phWfb3DUeHYiFmp0LM7ZkVJIgnNEum5chvSEB/bIEP9sVD7INb
GneWoN0OVSg2V7u3LUkXu85jeBVnuwpNlEBUxZrLlwWP7mm4ZLNoXZmTkQdFIRxNJpOH8zRt+yw/
zxsm8naNyIWO1rBZmcxpsPOJMowUqJBkeCQlTk4qOC6QqKxY4ICKKMyhG6KxJ6JT+PaKQDQ+ooyN
EcWFXRmgxoY2AJ3IAarRgFQm0j8m5wi1PvZhZHHraYZAUBdCfcNWwEXzjWcI/C2WbXgCyv3GaJxR
40wSWdmjwqTuguRnhGSRuSGWkJrJH4hAiiJkYGnKSW/XuUGwVbwLXYQKNQqxE3kkCGExihhRLsGo
ptK5o8KIcOxCbLqUkJ+jfLoPqpiyHKNWRMORtOMLSOPRwYZozVYWQ+QflRbKDa7YuDJmxZbsljD2
dy8juRIt78U4hRGhiDt0uVRSHK9d6b7pqABJBw15EV/Q9oh9zx9HsXu/Rh9EB57QTzImXgh809Xl
x+A2COBHPqYg4ZDjE31QNPX+9aUlDHNnGED+e0HCHJfu2YOkXup0Tl5qHPngVoAuIerw6yZgMPuG
HyiSD/yhh4maZMGgCQo6P3ojFxLZO2EoSmSUxO/NkU323lz1oh1XnrTgHRTW28xICEtbktGXxelD
Vk2SxRLiITiRkELAjIGM7Df+oXTVnlK7kzRdiB8PVHVEbU84WasetMymsx68MTiUx5EjbEFAp5pq
O5JI9ESnjfa6MUOdmgB2hkgofEQJ/+xBVNmYgi7LORwq8vYaTbGXJedMY4a6H3ky0wyYo5WDaZ21
6/K6Oa3Ieshh//T/mLotAKLxYnCssj5+A9onmRV8NupbW/bJORSzxydEL4mZLxKVL7+0g+3/Tzjx
x10X+UNxs+e4oEEiBBLZB8DnOFV3C9Rex2P6IADcpbyGDCyFrAxPE7oU9K5llCytfNlpUpQJaAud
agIxBKzaIiNCTcgAGDw51oYnFMAS8fGn+4ylemjA7xdzQmHrQU+EbnWxwHSJVlGfSZz98pmCAqlS
iGCIunB+8vF3bUHBGPDIYNKbCgeunAWiq9ZCFPFH7ttCXExumpyeAuCTn5BrxXdZBzBgjfaE8ZQ+
+dCHxdwJ6vhazD/69IkxkW5MMj77OuKkK91badfTWGCGQHua5cfbvtm039p0s3sgxJEkNs+iJElf
6eeBauE8ZbFyPeSPSCn2OJZaQUo+wT0bDocfZyhf5hZK0ikCICt3jdBOICVcZSFeRsI+QqSt5vUr
1HDNXYdDTFJNEfN7+OuBLENGBHRXp1s69BjKYjwkWCdD2Umjuxng+RKIaFQzUIEJw44fyde0wZfu
hmBbUbnGZBudqSN+XoJdl3cqPSBBtTA7ZF8K4pnlgkgllktgGc8TzJAoyGkQ/VworEtBVci1VtE6
lfXFRokaiULrlo4CX38xq5fd9nNz2LQWkVqzQcjmZ8oJtJPd37hHmcYjBBSGATUpYjElO6lixX65
MLKRir/OBpuD+yn38mO1l++jlBrDc7/pZMhCon3PLuruVh8ninqTz/JGdk0O/pctPO37XHYnEuXI
IMqrpJr3WQODxZAXRKgwd+gtS7YCWIpwIC+ctorEj3VE2T5NFyqbUKRyJbqI2I/IyoiinvxbWns9
2oU3l6+zL6gXOGn+HT6UkxwYEl7om8gObgN2EgEQ/EgXT0/OkU4/XZDc/a0WeWgdVd6G3V2JVA0S
OIQ6HA/5IzaK2d+9adugjjYq/83AdjNPg/YmSPUW+hQybRL8llAEMQ8Wu4E2i5a4yZGCfgPHhSgI
NPrCzdLHoEAE1M4vCfKn4FgRCV+mU+SArHmZScsj0zegzSzWy62/KYxgta/DGuTTN1oHJ0aFIqia
T2u6Uj+reywxhO+5DX3WOeE7LSM8/kquT5tx4dd6bVR4Ysg1oSHJmOQ8FEvh/x9YpFV+jlgjy588
QuIO4HIO4JyqnBlV2rURlJlngJGOQJplBrFklOLlFE4XR/UmYDMulp7zaefnYgF8DopBbk5apDlQ
ycX33PwXaB6OSd1HhW/nxHLEMEoUTQP+bh37fb6SkwFCnr4fyOoWZ/QpyPHgV8NO4IYMRQjlbCLZ
ZZMCWXtimel5dGMBNQBDYQqMUAByGKJy0RtDfKzhzIpRfAcsux6JEzy/5p3xWf2IHgD8UrKmuFh8
GfYsHi3b4jGafeVPZoPOpSEKBL/hvrQUopa0XC2e/GMgyqOirPsDaqdNwXtgm9VA+4WBpE/56ukk
LmB6JaR/6auRtfj5FtQvciUebf64MYZyFj5EPpwyin82+geplIDeiNZuR/zRSZZugUgtg0xYSG5y
d/KJHB1/dUUgxCmdNGlwSoAgGBL6RI4XFNweTSIa84ywyYjoWLi9IYEE9AgpDz/xin3KBg4eCHU0
lFGiAoIyxXxARhgng0b9mcyHKTnd3xwcCL816yzwgCA7+gJDJ/kxMZswfbxO3QF6QXeGEgDVVUmf
2C5YhTA0ZWExswQMyUkE4Yy2b23LELPfC9rzxhKjQGRAOoLOZLGbzxdSE5mD/xQsF5p6SOgZcyZ0
k8C0F2vvaSw+jq1Lc+kWRfbDX1XTDrcBNQm7SKlO6LJxYI1EnEkfoPkzj5dmP8uNbM03PtN6kgeP
Vc8DW+yssfb6Qxcv1uH3Y+cEpcmr4+JGCK36ZM3DmIpeWjv2Dd6ZUwIH4T08GfRq0iVX4MewOJYJ
3WRut5yzdMMCdW28qVbu9m9zBm3nXINzchvkh2xSby+TEm/aQ3NRzl7407CZwYVRgNKmaZkzBCqD
9uIy8erwKqk6bUEoZYBmaUI6IvMh3CjCyVzWJPU/Ui0n0baLpYyAok+p0GCyxp7NQLe+qaWPrR1M
V1pik2bwWwLCzTZ4NOywdwBy5eR0PXflrp3AQRV9ueKY0mbM/XS4Him7FzUgk7rXHGcjnGLaG5DA
7fmPDO/4AGM3BWagLUGkN0vibWp1+pwv+M3Q1KdrfVwv1cxoLzOuCmNk2kDzFI1HQHC6uMToWDzQ
7KPT+xur01//B/ZehdS6lkbzJe4gvv6kfD4FDBZfVoZZk77tUCw0Fj8fIUDoab4G9I626HpUsiF3
gGDpg3vqqDW4HEUgsAueE0SOq/vaSh9K9wvKUeMNmekR0o1hu94ghUGKuGMJduKtItJWbL8rZdUZ
Ztv2uD7RtklVi4IqI9moDdwkhJxRIwNlMaMF1TAB6oVm5pVIWwIPaDgYHsDVvIVfp8n8FZw50OZo
TR6J6BqzLy7LMgsfmBsTYGJ6ImV451g7oVc0bQ8BO55i2DnP8IWZFT7zh9YCsg8HV5I2zO9CXZX4
4n2MNoJ/EAeG1dlS92ivejgWLfGHaTqnJ5Z/KCjZSPs8FE8lvuXYv/Q/uQ2PDVs4jakPMn5fVx3f
WmbnY16AnlMwIneyegFH+toAjXsJZBdG4e/laV7uqqCozbaLZQVvFh+2iu1YgnKr7NMcsQewMpNO
YcHPaVBp4hQtlhti01HgvdWvjs1+Z9jy1wcWK0+gTKH7RHAAeYbi+IaHAuyQwuOI/weCL5GCEBCM
8Qvsk/ewCIhU8Sn6IpRejUHJ3OboeXYGoAPneWpj9QGkYwPYu6TJBKAmWjMIhASKhgM8PveL7Op6
/KB2EmMgTIbR/8z9H7t2km20SBkoV/ML+Uy0vJh8rn19jGkJDenumRKyu891q4uzIPQ5eo6FS3fr
CvFszF3i3vT8FlKN9I8ubgl7EXfB3XXK/QXuPqqFltgYZJQJPbPbcjto0zIyp6Up7sfo6PiAW58w
YIBhx+krwFdpzGDzI4PY72L80dDDAmwHYoVRL8ClwfbbtRWrPrCnD2NkqK/hsDdpK6a+TBAxhb4y
CRE7NdtjLirWZRjFXCaT3jY11iH6VSEubu6NgTlEmp5J7FUiJWJqDYw9A83wxo9g1GXGhCfr7hOg
uBmdwOZuqk0ZIeX/meHVFvZWlPZMYuxriGtav4xY7hkJCYqtpLIgQXLzTHlaEhihqaG91bJ050Ky
cglaY2BXOxWj1+cKNhsDQX1yJiZwcA2rzXdxsp8YpL3Qeqpt3Sm6wL8uc77bDnLsUu7DyxjyNZP8
i8UopxOuYVHweMqk5cNG+4CqRwWTiEJbIRclCP4vj7Gv+pyHZ+sDYijmUjJC74TaMtt0UUDBUo2F
9NSNKjVfR32nO0wiahzI2Wrkc4Dn0NIGydk2U2wLlRDpkbjLdmNRiFglbVfUujnNovbmMWISvB6C
oABY1vWvC6ZmM2b2/c6+jY8SXR/O+dTQFTadUVGseLzq5rgKlCnsyt/HINU4S8/nGqwLG6v7pHSR
g3U5ic4MHfc987okrj2XWf+nSwQiDtWoZSPbuiNgsfO+HHZJY5IzxniF51lBI5h+C6+xY5KUaNPL
dk1tCIGG2zD46sarR2NVuBy9QwUcbvebZvAgf8abBgXvYqkiFJTaaw5vnr/tPN0W7hYvS/94j7PD
eVVtfytC5k8ZvwsL5eCcpOnYgqBCYOyBuuf9NJwP0Munq53sDgp7ZPl0XXGkzmGkIU0B7JdM+/CL
O/MuYZShEpPx5R0Aag5YxHwiw76/H14Yuxht9sGhDj5H7pTWNtd4q+AZs0HxuENbGkUa3BIBGOYm
1pDn1CJLVVFw2ly+jDxtDFVmTP8V4lsB+AlIJ7cT1tZ7UieA5Stm4vOS9VXNVXrdzimES4A+ZIe9
AmV12zshZP6rrCf/f3rNTZdEl3KEbBUBNrRpOEoBdWKWykSQAHSDvTsqbybI5s/mvS/BBDPPhOe6
51sPQlYVIqIr2n2cbyWxDGwOSnvoBnWsLowjOCmcZj4m6JhFVKPrCk+IBSBXUW8X67CRvv2uRV6R
enb3Cn6Tn4IncjWvUVzhuUdvv3ss5neKgM8YYeQ/fx5gfxzUgMAIE2UbFhvCDiQBzEs09D7ADAFT
gbtIHQG6EnEaDAlYYWj5QjOB2Wt0GCgtYGvnSGubCsaB+x49p4M6q1BEnKqDNqPHI4gz/BSYgNJK
mdeIjlFMV04ntbnlrLT6ZzYLU4OyffEbxQiRFTT5uqhqZ0eKX9xTBz2KSVTS+9qkCi60LglXXbiS
p00PASP2R+qi9ssatU/jzwZQxgec5Qh5w+8UqaWLiLYengg1Jp+4BimWT18FRPHWyxQW7kacNNj8
18EjAITXm7faeDm94c+xbe+mugLR3D4jxQlj0v7QDltbTU7j/YfOxPi7yGwkxmM2OX52Fk+d7prx
e48VYwVqmM7XA+pPC9LkyVPn70g1tQXZeYCw6eRunfdXaEBPRp17RN1SS4ByVUGu8TeddDzFgKME
5WleeICUa45dXnLQY7MzZDYxINORhzx59+i7w+d4qOCgDQlm20XODQ6/aufDllfDEMElxWuhodUw
q0MWXveg8DQg6oMOb5yBGxcjJt3BN3F+jxDYBM8TnxgjfTwi6IgbAAbPS+170Ou3kfM9baApXZGL
xgd5AsLageMGrM/QQITgNLxt8Kn52lGmQ4QiIkaM5r7kd0xfvDNqituexZhfnfCN0UswNaDH4Qap
tL2QnMK30SiHz/2H+uUvMmg8RP9HklIARUSxoHY7q9u2DYcSV/YZuQ8d1XaFhjHFL5k34FhOrtPD
rVFwymClWESXrpvu24hPswvkAFYh+L1ccsIuRQaDajgR1pthM99Gmo0gWnl8XpA/o1/GJK6Eo8d5
1xoQN1+1dVFjfQ9Q08yTC7eq8sBXYBephleWWkLz/bZ4Os9IgxmqR1XwxlYTy+OAA2+sTy6b5ui5
fMy/obrS7XtYkP6RMJEY9EbviPsFRyyknOifxj03pc+HxoB/QqB298LwvuWV4TVcT5tYVBk6+H3v
uQXpMCCyImCwAwFqtcYF4obDJ16xmCt4uPx6n7l61AGIPinYiz4dCtrgP+wHRAmu0X+i8slZRWBD
gSiEi0I2Ba9HoamGVLOVxa1x6d0X5DitUPPqOAs/yRnB3SZ3K+yuvqJV3OUgMM6rxlKqs5xUCviv
5mWQi3Iw7jOOzfUKGtAPMQXrM9ST+6ZepvMHFGRb3es2IjQkVpfDuRsItB1xo0UT5hTGittpBpfT
yGgLZNRiRsaU/zbqLN7IamKw8+GJt7Q24yzhLAUghyElpkqMG9dRtcLyqtyeZjpWBAwO3dNOplRV
dPP15MuliiqmM8j3gWlZWyVVRNeEY8BrFYaC5j0Sitrkkrw56smgxWooxZjc6lLa0tI0CCw6iPG1
w8XLFdSe12RJoIGA2kdAS1lYLXo11Kt1ZTzf5olSAk3ontdq9l8tVF0BXl895Ru+mbB8Q/KZFjQq
cDzlqEZ1eUqOSzfeuj9ttNc/Ur16SGRIGr2O32g5CQILdZHnPh8KUcvg5GkTzkiO3hbQWASsAXs2
zSsoMISrRN0y+SFpoIP8emH4R3ChqgxYogLnTgbjAyx3+O7YoQH1z2J0gzPRWRkU3Ib39L4Xb9aE
ja5ckj8BfTI11ZXg8Bu2JmHHAgn7IrMMw66LrsHbSu57DnoCEQNA1PkQg/IISYIizNiWyFoMob7y
munTLt9TdTZoz7nJYCM0ekWkyMGrihBLL35oCOuYzu9Ocw71bnKDJMgJiiTTEumwI+2bcNnRPPZ6
4lxYAUY25iih49qMBwRUMJgxqijchu0disn2NgYwOSAqIvxsVGOsrbxtB+T4iw50YSZglJOzD0gU
rYnPGLwJ8FcMmOGGYbokOHwhr8JJ4ELolPsMdIQ/t73yXtWW/7mBDmtuUEsgOzV1DCrudg8AiWLm
bV4xpxm+6j4p1tknZQupPxWOh9pcQgVFiyDszeYoPzx91LI4YEOwZTrrCvTZMgZtGb7gKJGqzAks
v4GQ+cGlIjkBuJjEff7aoHFVBIPOFlwkfIYQcR1aASKxVR/bLgg7ZK/oGZ5Jsoa3jbZkbQqBkttg
3fqgmtH1vCEsAOrkz7eCUIlQyoDcoIchi8HCg5v7pbd1Bv5BH+vOucAL4bfguM81junlHUkCWWk8
i0wcoI7oAvnrHhNuD6M+aMLsVrlImZfEyIZKmkYAhGM056lB5WONUc0FRv301flX9xy6KIy1ndsm
5rkwfwD47PUSJDXmWnQ2MQdlAbT82kWcpdyxUl4iPAXOfSBaC0wPpvQC1J5Vo7BPf6nLDEtfYLEh
VBwi14NmF2reKMitZIDUulriyLe7L4hJUDjF3wmezkzaaq2GhcdNy1jPyeWyImzbWsdOwW21XSZR
VFDmlV4LG429+i3iZw6/St/8xKcdEQMCPXLtm08HjYViA4RexLOXoVa5TU2YpdpEhbZXD8omQJs8
7q6R8rimY6hzpaNo3svOCrNdIxWNyXk3TpGrJAfTmAfc9Q1Csh+rOLbpZ6H20Nkzyx1318g7nsHo
zlk93A51ft2/I32X4NQO3cJqEJbvf/IRD/qVlOmQMF7BCHtyfgUJLpi9FF3+FhNTBpZmiJxeQmcb
9FVrO90mjkSfdSek9dPh83tEm+glIYebZCnsIRQ65talKcQRshjCAQwtE6SqA086XorED1Up4mJ/
eFj8vbhldIhrM3S2QFlBQwuYnr2Q9cwlqTG7qYvC7hYvdhc6CMr2P6Dx5HRQr4F03lhNBIaiNuB0
/XhBSUJKsC39ROJhSnBcfi4efeg3kDonLpeyN2IUu4TVyhGTTDseqGcGI6r0VNnQ28s14FWuZxzd
ApJ1wLj+FsVsWs8U7MAglrZsAV+LE1zyhemQ7kk7vugdQqY9hYP2xdiSDTZjOvT9BH2hpWwvVNJI
2kJ0LooDbm/0OM9IzYn52h18/tNPvuSC5oBhqZDzxLlmuuWdFyZrV1YOy0wnkr0nA9ErTiu0hG/9
hKop0Q2CbLHBpV6xWlM0PixryWJY2/s5l4QaCott9GUaiJyZuQgWEka/O5EIAoZEiiNdUBpmBUy6
6wqsKwctE4lylWlmk/pCETY3hwznGshq+GvYBlnENEXnDvDYxJj3jjJf2I/Agjcy6DpPeW1gg+mc
NO1uoBmPirfwmGvoP4B2Pk9lJ3z/5I3ROeOwgczpYKcyWtuh4gNb6o5gsaPYJkABrk2KOJ20SDL2
kxyPbDUa0H1goqrDTFuOu3UVXS7BOt993uAM1Pef5/2Crrw3CutxOMqQq4yZLND7FypGTE5IxhdS
WCHiPUHulDHEcb/PrZDgOACFI4o1cWfCf//GqZCFKOLFlQB9LSch0WY1LcsdtfcSrT4rRqzkVJox
duwUf9XDbk3vTmeLHMMbIA+iWnSN/A+h5vndrqHi79/kzJAx0egqDn+8cxwGoVcTwDthzRJ6JBop
AOEcF4XJdVB8TRwMdKgbnP2anR0gdwPcLcccaXrHvl6jdwfOzWfdh77DPaHG04UmSxSG08UK9kmN
Q3w9Ke8hF7FHBkUfag/PMYQlPecUhgIzFoR9f0tjhDU4mxZmOSh7dEoIhmR9H8mZOn2tGqavPana
uLfCSXQB2/EXNLbNqw1bXJFFqhHwlcX0MnMPzclOGQGW8teEPeNDZQIUiEALTFRJztsOfbQOA7rr
9rZUGaQi4WtddLeU+bEebLKmwyeraAFJ20H6ADIw8gCypi0VHS0fJAlescJnIfVG6H+PjEjhvu/m
Hvkh5APwsUYcvODApZ2aId3OrX8cb1h3iQJFQmH9VSmzHC44bR3ADAiGL8hcV8kZk3dQ3ymxK91R
wH73JHiaQwmbMVasF79L9OU0Z2PklZXQOyNmAdTsUDWrzThWMQB64GBDc52OgWKjIeAvkUUnIIsq
tzvN8V8Dgn4J6Zgl65EEurhGbwNECKNAvDRZOp/ZlIMqhRxopDQfzcb4cK7MdebemjhEcHRBRxA2
AoBmUCU/74a11YVjLncaHeaQ3+l1r+AW2ZwnHP6wsIVJffJ6x8wDVk8XDsmstikiCGJxwr4Hv6ID
y7EpnbcyBypM0PLMODlJcweNnMeMBiMAhMkNFQCGlOLM5pDrU8g9gpvXwR1U5tE/bG/JIS9JPhCt
xfGbFUJbw+b7/XJI14N2CSVR0g0gTUC25qVx94xlGI4ErhXuW0PJUNmkKOX4yPx09w1YFwMHUUqw
DmO9AnS4BgWKeIdP34YBbDWq3AFCmvpCxqFUzhU6DCTUQ+zlEK2EG4LpmZ1PZUqyLSfbpRV6gosS
/yYkorJ+OsyjZReq1Ld2KAN/Tn5yLRF0ZDK/kQApyeEUrY48wr2Lb8jPcJPLiM/u/qflknuIk8Nj
jl3GsTH5k6oj7z+q7s/JNk/a4w7/oaNCRQdxBsAdKqNtmQ9w2FxRuBcn1TD2LEaGIcQwB/xCwZVH
NchxLAaY6Kp56NohPCL/XJueE0qIIhHjL44pUTxZ98wBaSt3lRAQk9PTSRZ4CGwTZOFiFD4d5BD5
rbCyLadhiooJ2ZUITCYDRM6mY3+smQdueReSw+HgT6cxMo+CDQUPQa+PVIlDmttLontiIklvRJA9
O1i26Frg8ZKzwZYgYpjRdwfAJ5jwaKPvzVbcdK6QYvpwDXx10nLv3vPGYJ9kGno0RrbaGIgWARE9
U5WhN7wh4XrLiPEttjNpweplFo7fpnHoTXV02/GtAx6dHvXN7QMSgEegoceyTID/3ycidiEd8q0S
lhMBSuQT8UrlZCaToeF3J/1H6JBI9etRAT8EWmW2DzSvaOfTBBScpaMaruuTHcJVYxzPo+ZOFbe2
8GOvcOmR5VtIRVqNUjC9e5qj1JD/sXRmS4oqWxh+IiIUUOGWZBIRxVlvCIdSUFFREPDpz5e9T3Ts
7trVXVUKSeZa65+gWghcwOwRy1WmDkjvM/s8WsFjsVD2XGLrephx3SFljVw3E3/Su+DHMnTpWFi5
I5xuXOqgmeUQr0fgpUy9uXl0Zu8D5IVRthvAgSoc/e+9JdOAoTozNZottqULk0mATRai3dnniCLb
pcSVs+X9KvSOCxWi4+S6jb7jqDOjpGtzcbRIYSRZAE2ufMKkdfL77pZvlv7ORQefb74Czu/VgJcx
YC9k6oPLim96TW7/oPG2H2g9OGGHWS5CrWe9cu+j0NqIDhIsh1xCyUw3cx+y+mkmJfWOhKrJWnW/
jMM5AU9gyYAWr/Y/vvV2XwC9llH0gia8hzJVxir9tsB0SbSjD6y3XWvN34HIp8xSbQ3Leh5O9Amk
77Vu0kRpK5MOce9Q+841H/5l3/j68DPRT3xoMRBs4Q5T/FgDtoq0R81Vj7v+LGNECWf+2IgCRitn
5GKvdHwd7qmJpZmjGv7PSZTgvb9MEU8UFVdBg2S82rZhPTTRi0BXK3gMhYL2ztPGt0+Qv+LQxEuB
EYNIFiU/GWO0zvYx+rhrQpdAj2wmPkB230R09KmUChDVUzPIoBiZ17AOqtHp9V0YYlU4xvjN29R3
V3GV5AJ51uH1vK9j0wdiwzDzc76QlEGRJT1VDzQiT7I730Myw+mcEPFAU5MV3iWXeb0ymH5G48ik
WVpSbLi5Vm/K+KoHlfvA9V1q8NvW4V4EXSweGHIIeBa1dR1/RmXi3+CsngBLlcVzRNrQve8rBmOe
L6fqkxlhhd9vQVf4hd/Sly2Q4ZkYLEwgVP7jfCZbvaaiXlwTDg+01jB9/arj06qoKI4oc0u0Xf+A
DYwoPkBLTNUalGHiiYoQwR5OzKX9uB4Qvtyde+kVIHHP849BaEbvLgtLWtADEddDr+c8HxPl7hzx
LKD5uKyML6JhVXd7kwFKbDVQsmVaBm21T4e4ZmX0yUmBcQvb3Mv6onzdIhGBiwSZDa9+3W+8H4nh
NxevfWG4Gqzcp8zO8PNVwfhQGh039rV0OvTP9V5XAw0oEEb4wFYRjz28UgtlTiA3GlDKGJpFnCVz
3JoiMC9GMZfywPFz+YkbLkfkKMJuwmTxtusd31CvEIIRCalDNpATcZrCxxBaWG1y+y+E0wllXkOw
MHPVfX82ncTp8JM+xI1AMrqu7yVGhfnn0PmEV2JM8nP3E1w+h+Kst7BanqqjfLpAFn4GBg1f9fJ1
lcK0S7aW+4OGBOpBiVvkczHg2TaKTNyeK9acSu4p4qlbWXpX7e52OnHXxAKApULJ0n0zkEnQoTfR
I9mVN/eZDXtM1Lpz+bfXdtqULyfHr/6JwZdafG3jjRgvnX44FwbJsb/8dDE7vyzf1bCXHHvpwGkU
eg810uuwezn+Bg2pZUyMc6RiGVS1Dww5BX49iEzm9frDLgEV35axhdorw96j4/IdGASrk9599uQO
3dMVE91C2fQ7yx9HUw13vJe6iMNpLpXaMz5WPCpBpjEJ+TLvr3z+Z1AHFYVDuviW23t6zF4IuvG7
1d+jvJjf6bGyF64VWvRFP/lmuqGAjc8SdZJ+/boEOGnYKsknqdwaKZl1uwbEbha6axYc4zUvFsco
ChDwTdorYI0+pDv7SxtHHA6TYlnSs7MKhPlYzmshpmDS2W/oZYKhbvAJowSoThibrYyiJUiZY3FG
c1FOKcrxielbKVBxEaFuXPVySGP6klkxIWkAclT5lNjUTsqxf+aNQGPY9HCcYLemvBMFFustmHtK
mbxTZkyBZfkJQwZ2AESFwktaRCwP2eaQpUlKU9htZ9WFk+OyNTJP40xWSb9sDz/KjS6sRKCfVPNf
FMh147VfX6EnHfPn+wIsBgtuENYYdLNVg6oWX9/so8ZPV+CsbRcHN9Uf3H6wHDvTmzLU0fGjAciH
SYpdFNwvdai+2Uaa2auzKB7LXz5894Jfxd4CYpWI6ydK36M3ZC/T5vdfun6MWHTK06llL1INnAHQ
qFAh//WdCzOOt7Ue3M/3GsUMCWugAq6We6RGmEw9knE1OPyCdvNLnNyEN8D9PGp0bZfBUrcL+J1X
3IxFcZ+9yv33ds5EjdrmE9267u2xT6B16NaPaPCHf3/6NdHXuFb5JRy9JjDIOmbCbBruADK4Z0Z0
AzeBmckgUgAKk2wKLv2XP10dPggUsYTDvkKb13X0cqIIUCy+wbLb8yBn3QIqFrx0rq7kPgIOrIfA
dsnVo5ahtqLj666fqKqk9eGFgHck7TaSeT1QjjtpyMb8BRva3MMAqkTFJExwZCpOu5mBRXC/IRZ0
xS8R6IiQ+b9GH8T/rExMyOkgGl42+cdrBYlbbqKmi8Fx1+a4eMUaWzhU1PAy3e5JI5f9eYuKHkLX
chveQmQ0hbs2uta00KgyRcpW2vc9ZY+CpkR5J9N83nwvDzf8Ap/sYMNWmkU7eoGh14AVAh7DOYKo
S11iIzpD+0vpfbcbmMhIE0zGsXSfsy2eBk3PCu+FWPctqteuvf4XKDnI/yhlpzy7MxzInzxveOY8
RqF8wUEpfEiBJDhwYgs0Zv+8tqTcyFvLaOU1r6ymhuwMceIh2O+PQ9KfpqsHsJTkngeFC7XRnzZW
9gdn98iU0g47eFjstml07/h8OTgywy7dLRmQksDuP9hDB6LbcY7QacPQAqUZegMG/4xidx8aY0Ns
1y0InIEqqAM9fa127YQp5UBMO0M6JxWUG6GEkG5tDsKLFTq3bhCutbHnNTBMih5k/mY0+6NA8TBC
+3sCpD/IJJ92vZ/YRnimhVuouHVhf0nbjqZ8FYMJDTOdjU3RQ0Wh8nsdExA3tEfavL/EH/e4uqS4
SyAbZDdByE9v82InZLdRz2DvWGESJcoUkFkij9tQmiWTnWxvNCKXM3SvgyUwl+R604Zxqowm0s+Y
jsGH88TakP3lImd3osySAoEXoUKWyszcUhecVTwvDDCeolx3WVqGK4XLF8Wi5HqtG3wrEcsJkDOM
EBgx4NBH0zuVtghXUZKB1xNaEpraph54jz4HrGgGoka4PQ9ZWN+ee38gFmpdBfo4NQAKPmik4e09
fD2nBfGrz/emZqvoPxeJf2WJFENj/gKg1DGWYO6mTPWB/+q5r/6oB1WGWLO7m6ur/ifoXn3WKQEE
v+01G2bXA5S4DwQhbap2Rn+Y32I7FzoWfthMZm13Nij/jlJ8cIdNStnMHA7AZnwZhJfb4foZsdlm
Y+gOdFbt1dPNlY7IHgHHEgDsx1MKHpuPTWiidtHZDL7nL3YDFzzYYOo6Jlnu6VY1V7R9VKtwUIdZ
68GFacm4p7u/0lJ9aqf5hRjeNEIj4hKKCnE8AvcHzCE4NCRay6FURYqjKhYXnA2CF/hGcPNmvhh/
gbYd6B6mlEIgCkC8Zf3Od2zyoAnKVCbVNTnijPmaRhP0DlY3DOonfO+bx12F/UOWFncO4C+dk6Ta
9Lw74DK6mrvdQdD/5o6JL2TSPheLJq0qXePiVszs8AqWFJe0cSvoEHDTIH8EfC7d0A9fghe8Lssk
i4e2kCOPyw0Vl+ZP0JHhazW9tNG7G3R1ZCAEX7p/6nR6ZeAJRd/qHOUGhhZ88fD56PxaEZlVITR+
WflpSQ/DsKYvJZuQ8ydXP7od28VnmFjpLI1ons/9iVwbYAotkzEai4sGQV3aBXfIo0AAgiyEAc0C
NFTm5YJqYAxxFdPvWxxvhpfgrAbZ9gmEiGcKdtaWNpu5B3cMYTY7mD7nsByeUmLDhcbVSAYOnGsf
QUNiA1xtH3Ch79i2MCLNyHFGhOxmtW2MFWQoF0+ZU9rjSS2jARguzTK/F34XN55/uuoBMzQ5H/oA
kVW7KnpMqbca4J99F0dSEhigQnZvVPcIP8/wrayUAwx2PnphhI6h4t8Q040QEy9AGjmgIRb/c7fV
roRJXQVpITT2w3wp+3v69wU8YUz1xUQGvhI+EVR0bExB7/6m0BawI+QEHOoZ2nhHprExXSEfAgxN
TtFBDJlmt13v1nMhF3914JcuuNrjM6QjYdY7qca3GFMsHpAbI5J7KWBaGC83NQJ+vlRAfQ8wUlnS
fwzhDle7p/u8rMwfjHB6Sycc8d/14nlB1natrMGIEeiJgImhcl8YZvjcDfM/TrIM1T3S6cH0MjmN
elOtsi9dqzsuRcVeO4E0/5d3JS++qF2EOlhvtAJjCoYYzExusAXaHa1dEpRDFcHaVIoLcHrFRmAZ
XWdUVMzvjzkNDwKfBsaidyV+4MUtEu0igOBBqX5R4J8NdC7PHZq31V/f3A86CFdXIBmnffEC/rR0
fdnlQFIPvUoKxfGSGEaog19Wg8bRVkkletP22BpmCYRX9iDwwAY17B/Ns7VF7sH1dcyYr8hV22jd
/e2079Fgxym0EXp8PP+FgaYaKpOLKOtOQocxy25uhvQY7Sv0qMQjkg35VcchJI8Asta6zOfNd8yV
s79XB6+m3hTOk6XOHkfYcKVNHX0B3/VA2wEnJWZRgWiympXp+w3UoJKK2kxANFPqSCpyrHC4uc75
WTgvz9B8/w1qoBjOoxF+dbjY/PXFrjh21iRw/SBh32xDhxByjnlOMFXy54a/7NND6xjt2J9XoEAe
s9/PsP8MqheAPn1sEt3F/MbYhNXGRX0I9XBlvI/6HA0Y2tBBoF29r+J3ervbb/Z5z7Ovq35GA6gS
10g3bVX1PwyG6Nrpf2gvwKaRK+S+IaHmT1T+y5mCVazfbfMyK23Ib70n8zjjZdFZJugdmHD8TEt/
iYsS6jtY3gM4W19IJb9p8/azASFkXXYczuKBP7junoi9B0ODg/w5kRk8F8zrCJlVv/ZIPo8s2QKE
+suGQ7HRU6Dyi9IlJwP7nnKfJsGAhnpwoZFh3tn34PLfVRuDXSlGIRMkj8YbY9wKOa+kGh1anGnr
bUF142GpftiRGioDOR0KPBa3xNgOuvOdYEJp/jPs6ViLd48y5M/QLDblv/f6r5l5R2NOqtlwywoM
UTANxuQxfp0wnFK5hoMxOiTsEKhB15GD66ljWOFxsARjEsZCCuGlrI4Lz656Nazh4dCVrquT4Sxb
/gE/frFI9gbRDGucyUIWd1gejv4Tril3zoEX9pkihLq43V5OaOI225tKR6YzEb13PMZxSPd6I2kB
U72s9XVVf5wuHGrrMgy9l//3HVke1wDCNrZbs3LdWJ4s1p5HL5Qhli/LWUt/XNIKO7CTpniXw7nB
hFBBErPtBgi9+/7bmS5UnNQqxKh3lj1RS8YZCqJJtfZDxKnDigOX7gxp0RkV0H7zp/gdE4IkYPUl
QSMx/k5PZnDkqEzpQ2XKAdFbfQJhGadLUPofW4LmYLyT2gPb2OXUZ0AZSawyhtP4HJjdP/zsQaKI
Lpg1l/aoM+tORmyxTOwBLK9EjKINqYjLodqd8VVdNz1JEBH2Cu3u9424iCkWWSwgPTCRDW+MKdoB
GqcUtPIdAWtfYMqfm0+TzJyCBUqjL66ARMh/vA/mIpKOY7SMpMYy7UW/+ZIpc4F+jXriOj/pM0O8
jqQYrljEq9TDmikeXQ4f/2QiqX+6eebOOzyZ7vUvLkbmgglHXIvsbgGfj079yL7rFBDWtbBiqSlg
QmadZMoPtIzX0N3hDFaGOLRzldWWCvfDJcI2esOlPbTS16+xYR5aFcwxPg9cBXMjt1bkqog4bg8x
QXH/WTZtNhrpSz6m4FjwUvUGeJVJl0TwfdISNps3uIYfiIhlEQW5G682MGpgwDNB0Cwf7SawlNeW
YhnttxUKvNJxnDkb18icA9evzsqQCbodYcEfOuHRw8sA7BJGyTMYzrypw5c7JqLv/sTZ+wE0NGYl
lj5jJPk8YCf/IteQIbm4xvP3rp5DVBZx5Z+06fnizq/OHCy2O0UORagRriMc2bUoNav+MgKA1vmP
y4IcqAwxbwxQSHD2YadOgkv9mfbUqCCBMOhkQzUfQTHQr35+hi1GXGQyguHB0YHs+RLpeEKK32Wm
77rprgedX+4sb4kXV05KcKwL/whujWlJ2MMkgm6yo789UPnhtQ8DNJzUWjDBQVES8cCZC4N5izJh
zXfxZ3hOeDxYyo9s1k0m6AxokllyxLfGrWAdsv7IhKLi4ox5oX3hl0q4kXxuJDcBphHIKiyD4/1r
wdyA5NR7La6gkK4B9dz+bfqXcdqum+tyUOBu/Zxw74iW0L5ghjinfZYzClAUYL1nUPq/h58O4gwh
H2Fk9Cszz6M2ZptQ6Dl7KnsZaK0zkzJ30Jvf1/bYvQazfk1BS+WC8+zd1pEvulQ2FI/ICgCZAUEy
IDUpwILIls9TRqhwWd1Han/OtGd4a8E6L3ERYxYfk2vkka+pQEuSYVKArLQPMq2nleaDtzdISD7L
tfgJ5wI2ETMfHSOAN8TEQYWBKt6lTl+Pi7coOHv6q2c7fBIeAblu+IzrsfSGDSicEKaj1P3Def/x
BBH6K42FMdW/WCYGg4RK3EzJttG/fi9B6E/mxUe3H5ct8/z7RnGYsf+b6qCcmDGDqr0UyXVrU3F5
dW1d2PKrEhziwWb7tCXIM5j9vXzH2pLOVGMDINXv9PwzxixQyT5W8aBh7NEPACqo8z5aOmimYp0z
DEYT/E/lfFvs6zCiNaztrbFJrHy6DzrW/DLn2Z93iPcF47gI0idA952IljI2gDJ4trZSvJ5TM9sP
QMZitU1n2cnpuwF1lWhN99xZV+s2wWsass8Agpx9ft+c1Klxuw9k6qY/p0hJhHqxVk+/9djieAvh
68gTqtG7gJXYjCprXLBIcHr8Ad4hTMCYkW7NKtwgkomgj4+LGpo3OtwPfiIaNHYZB/3DeyeTqAC4
CNo5BF+e4cQFAlq+YmbXcWPgpvN4essH+9eJuOXbF/6hJRKqayt52zq2LQ6eF09QmxZ6vBvlp73+
tLZE/8rElrCLZK+28/vu+kEh3IfL5XxoXzAo/LveONEGca7KHGHEBphoSMhK64+Ycd4C44KTCfUL
wNvF9pSV5/WAqZPSbgZxIq2jM9pCng6UOzOpbZwt6EgzaneWnCIWkyoeuOzTQMb4siKVGp0fy5qd
F3KvB8Sw29xhnMCN0ez6CXz8C18LGIVvqnObAG45sGCz/nHKjSnHpdTtX64gCATIKaFlOf3Eho1E
Yu3SzBMOQXQodsByziJ1G2uWeZ2h52wDdK/zx5//GwfEysKP8JCFSrj9PoEw/IQ4lLHbg7sHzNQc
zwglMndtMcnCZeWuhN04Z4PhutCjGcMqs9aV207uo/Rwh3YNyYK2FaGmD8CJw4ZpZ6gCnYG/kCbK
ydC6F96HVk90m9CwawX5m/MbABkq0tGNVo6GHk7cKZOJ6FJTiyEUPmMd8CjxHOWm/ZvWTGTsuPd1
TrfvCnbeZxS3a+lOxAOo2XMsSnzgPOwccFeJpH8J7O7SOsfSqKX9Fx/VW3y3j02KAyDy/tV9CnNb
bKgytGLYa9zHY1KaAaISDQtbQA96SJnRMdYdhtVMd5g0WLPn1+fpx2lH8nk5IFG6fpa5gyDgTvZY
l09llhSxavA+y4XMnSCgjy7U2WU+QwDcIzEG/qzoSFUIRhsZsjFt4O6jAvIP/Ks3nL5SE03paZgn
faihmB9Z3SkD3i6PVLqrC845DsMYIoM6Xt1W1FDnDp670ARODOB3GYUKD6iQLzqBSv5Zd1VHvSFj
Q8iEZJe0HF6K+L2DSbNAPO1gRtqVa0zmw1O0Aw1IHICaac43QHwvt0cZGcFocvGJNa4CCDhMpcxC
Q7aDbwI8fNpp4SfWcUylwsIVmfir/kr2zpK9w/hHWk5APZckI/sjY+zhb3LuE8bLMQVme+XH4O1h
QQg78DNfLkqo0Y6CSobfOFSQrSzMM/n9n5o3abmMnQ5qr95x06+W/4ihux28Q5466dbyl3netAw8
6w9ywuIAf+ERki6LQam7QPGKvv0w0QAdSK+gyiH1Yphsh5M6wn4cXufPmlA5QnMY5oyixAwLcIzD
S0D+h/2dTqi4iMnkeeHZWjAfNRlG0JT/7MxRCkxOct7Zh6MEP4ibM4HpqLngppzcEvJ3oKwUkv30
jCevLZMijFKl92PGLAUa5nLimhtI2XLmsXtsy9PzJwngHYfpmKyz0tN4oi+Zb9mwnVoQdOmSv/it
SdpEo+QrqJmczwx3VQEgy/DzAYrgvCXmiYU2xfNzYNdoDzaQRuhbJf9QHYM63TcrlQKjd8QEdSUt
4aW6i7+kNKiiSYm9vK33oTglnMEohQiFhiN8i1gs8iyGnSgJHtgOkyXLeswiyp9m4KMnKr1OINl4
bxWNE6LM18evQdIQKUEgQW1CLwAwhgAKNAjliESfGPZEzEqnBbZ8T5hrLs4jE9IYXFAf+QhOvl+I
VaQT/PGAABJMmAXc4GLc4AVlTuflYpeDn4y8pNJVF4rkLoO0JgVBzC1yllHigRRD4X7ST3MN/gUS
9awk936ty5xo/w8sA2yWts2n/79MDcqrTGEAM/tHxIIaTbQs0xsW2IQ/d3xTJGg44NI1UKRoEN8z
HpGHzaz55/JQ20kypTy/+ZuNcpP2BkSkDSnHZalOJcR163ML7knwdVOssTM6YDlDkmOX54wz4h/r
Hur4qHCercjP0HI+PAYm0xIUkxX7jeRXNlLfLrNfcXyFCTkuuzZt9WC+gq3GEaZZl/W/24rHw3DW
w4Ds0EzhiquUsvLzY5jpaLj2L+JrWu5HErvj2qNMthis88aRSe7AcvlQskAhM55PcUWYzhtrbcyx
jiNqgFHbceoWk4OyoPI3FyeJ648e8L86FphnMTpVMnl5ZELt9kH3gxjDLLsnfbjRD5ov69wZ+aPV
hrOMkvbnXp0XyZLnbCLFx6KSX3Lxk9n5tZzD27g7lAqP4N7av4t44JDm7qNXJqKCQHfDD/ovOxkt
zeARbTnfDVpbDNe2Ztdj+gvHwqiAifrgNrKXhqXy1GmSO8ctyIizflKNuqG+2UadkMkYP+/TsU6S
ddzgUCLe6KSYIvOkWR3GQzJ9JIn8efJysknKJj0JslNUp87+4bBzo+dPcTnz+gx37cf4OQ+uph1E
VGC0SffWWkNsWuP5ZmEfe5pW7hZvAZyvHk4QcHXoQEYjmKD3cPUJ+k48T2N/BdZ7FXN8CWpbYDQY
nxqKrJK9h7HqFUtPWPnj+XXUhhHwUesHS7iEFu548gj/pE4E6YCkTm3JOEn6Iz6EKRO9r7EyPScD
C/lDQan3aDxk16PH+HyxTzqtCl4j4jRXpj651Y/N6rcdXRGJ9azuEWU6BA2aZK8WbTdgmvOyGNtk
urSjeLhoY/0T4bKPcQ0sYX18c3im06EXRmFls0qMK90oOvGn89DtywFd2oGODsnqZ43xOEQNRu9e
EjFDfo8ZxMW01D1myAWKE+kJeb7ZZ66zexqcTifKWPwLU9g9y9SnI5BKT4wBIqdjCd5f7vJ2al6D
xnyLbwwr6eaztmGJV4EfN3/4stOSCxrSJaO7WbSfKzZKFJnvjQM3A2SaMrsf0Y7G2FtKhyfCcETg
n3tDSoHla/kSKnPP6mExI31uL2KPXJumOSrcOXdq1e24NP/n+OpgdyTKfRQ0u6jC3W2OH9JN4GHC
4I6t+w+CqHU5wuPhDspRYXfMDCadbburcv/epz+nSu1IOKU3z5j//Ox5ahmjaBAET3eJUwnN8arN
od7Tij5X5hxevuKn3uk+9rlcrGccHJxKzsdv65gHc/4axzBczZ6oQIUXqTfQpj07YVSJeJrOcxT3
KefYqO2qCTu3Tae139lUk5pfit5uwGzB7PvJuABmseCY7O5TpmoUq/ksPe0m2Qiz5WWObTYn/Xt+
0Ch9dpwvZCrAOdDvpAKxc0Hria/D0kWpmnysEfQXS0+mxc2n6UUiatGp0y6TZsvtQCz1T2FOu78y
dn2UcxdHJr7xr1YM2RlRMZ3nXETs8rG64b9TdAyh/SstUtBCMKyRFCJlwhRH2jjVXmfJIK6I3h+f
JprYPcqjMlCYNUW771CFg8ymu9lMYHezC4Kn0VORrypI61SgvEieDUkUWD0PhphgIH95Q3dN+tah
C4pN9ianOGepNBv58p0OZNTgYrCWkPlCo1kSCJZECjMImh4pcpg/8brvVH5iV9EDPRzIVnS6qrZA
2curgoMFfXRgwzkeU1jSZTywCGQwYWH4xCjqhl8lDPK3zdwmEEYlIigVLOt6zko51xa9tYYWgcYE
eAON1nDmDiG3UlyM78PRoGsx1lYmqkF6u4ZsKJ/Ad1fc3OId3AC/6UCMf5MJnA3cXUahCBHE6koi
/53sv8l73owACbEJogmAGUelB/sF6ne9rCvm+E4Fg9Dpros/ALzca+mhcmCOf3ATTGlnCFuZgSL2
FQJ0DH+Kl++BOx+v8l+Xmj+j9ToAPX2WXevbp6pxSVDEze9mTRoU9FgdpNJq/ApVkZH0cELZoW1s
RjZtsNLmJa4zZFLcqc8p01GcOOPbzdeOXcNj1E0IycVXqb5HeY/irmJGWTh/C7j2yfBPxQSlDo0F
ITh250t4io8m3Xo+xNE44VFCNsFslsNwZzmj2eRogwsJTVyO5Oj24JHVaE/983tMkJSdQZVc0zXP
iPfWrNOoW4t4UA311maq38N8hVNTYR3aB1bCd95pqO7RAR9qHqz+w+lKrduX8shOp0CDlCmVPLzH
cmbKwi9R6+I/4SAxqGevAyyB++iiuKlMXCcyCIueC0xrd5Z7wz/oFWQgduCjzmC9MRXx3MXh4FKd
KOGJ41f6HzFq4yn12YI5zM7yhZ8aqOg2XorD2Y22ko5vASkVbY/cLTgmuQRkbzOXPfVnvZ44nfTo
1GpDuBZ0zJMvrD3Jin9voV9/qKDrG94TP2o9vA2wyYfBmwsYK7LLbrdHyC6Q+3nt2RguSy0WMySc
DX0Ev0kqOMU/DkbpkCjC7parKdUZbFcc4DpnnIzeOjHvrGMZpjG2JxMc5Reme2hCXgYUFCaSzWGY
By8qhH8pdKjnejY1im8grhinDh/Ck7NPWNdZS/Uh0y4lTnQuoTCidPI13T7PqVJwdoEFDKl03vE7
Vm5fSFPGubdl+6IAgN74fdDsfWj56R5lr8QDgXVRIRP+Rpw/7P93J9D2qF+t4KnY8xeqOuYNQkpv
+o/h3eN9SPZDHWDTYD3oQUo7fpf2/eqhu2JiCeYyxi3kFmT77sUZ4ZPBnFAPeFUL0+ppQqOAb1k6
pmq/hybBaJsKEnuIrJN/Q2gQzzDIjyRxsp1XyZTx3IcPkD5Y4yQ2raxiLAwvWD9n93X1m8DClNs3
wwhGEtcMoA3jZ2pmHK8j2H4VGKaVpO5d8T9+BUpqt1gG4ZrhF60g4LpwNSLI32gh2k2H/PjKLbAv
LW1k2u/Gy3tjctPi1IGAdXH5V9Q37TyIH7IWUMKV4tOgfMPxhg98ZdtaQTkDNTND056/G07Rzogz
338YDllVth+zm6E5mGxkXTxKZvGnZvENgnmCGIJZ1RJL2AXkvCnCu7/MZY6F6ZeJtdpHzI23V30j
GQJH4DnXf9LwgtBpWHvDf0g1cC4cdtjhki/a+S1OS5kLdODJVdDssI0+VV8vY/6aiR+Nywv7D/HD
7/WHD4dlnvGJ+noDnHIJA7qvf056cYvM7svqjZm6FmzNAWaxUdd5OEtKNwys+YCJIOhb6mzLVURD
l1t4r2OugvIeZFS6Id95sGf0/RCXph6LdvQOyKqglNAa6DQ4EWtiGZRx5CQTGEzd2Au3xAIsf2No
IFsnTBoXxPVxwxVZOrn/I2YPnqdva0HxluaKv9qGnwSFCs4CmcjHJj6ut5/UDo1XXOYcDIyV3vb6
jZPs8w9C7SLa98ReT5bNbVjbCpAQvrtRqwsFKkaeY+zYBU85Q2QysV60tFSETnB3cNmVWKwpc+Tl
GxfOdh16HqFc49nx4nlbtRJh6K3//gwpNfB4a3iDL0xve8fB1flXhSXW/upDQhVLR4l/IiQBeE6p
1AUCZhtjs8C0G/jTD7aUbIUWhvtsKwePHTtStbDD1JBf8GetbLFtnF8houtgE1HISeuseaBiabus
puwLoNg4DNv7t4WZpbN+wUGPhH9f+rp/3y1z6v+feK/2yWZw3s/RX8yDILpMsXXU56EjR3a+iEdU
QaM4XnYp3x1QP3C6FPTXdugbqBwZiEyC3I6csNgQITEM+5toufeV6XwZcElZiALGWejwXbc/HIoZ
Bv+4tk60FPMkmssvDUMZhBnCdNt+MM8XuS2nanqIabmnW1NY5VNt7DlRpdrbtQrE2HB3c/bZcX8L
oYe2u+G33mhC0y79SZrTYVFhOCOuGzmwQZ45lScR8bUDFLjurocby5RYtMVHmg4xTe3ObnBdpFck
5PrKVcEXurZ+ZEZ+BVrHpznKNCsyO7tn6r1mbfg5IdVvx3iCgp/y9NjwPWm/gEps9pwNg+IZnqO5
FRmbDqcmM+/LF5EX9f/LWqbcDBZqyBjTSjsT7UwYtLbSAmdqLtfrbbaAVpcK0i5BuNiXJ9f4vCIU
aKMGuAyK7vbE7ZtzKyyvg3PE0rO2+RA1wSxoPHkK2BJsWm3+TdRGpSurrgcMIyBVTbCsxIhK2Z43
ntiantOGEheGGniZNk6LltR5Gfa/dVTgcDue32zVokcMkQ2POPu49ArhSD8YnlYkOE18TgD6Inon
X4hALg6eYY6e07cWp4trvwTbWLidSi/Z+4FwVEnaCZmP7lnKllOB9+KZCiMH/9FQGuiz/QT0hQWf
hmF4NL4ibILQuXZ8esxl8BDKkG33Wdj74BXt2blkE8l/TbTk0SpUG80EZgyo3M6lFkcv3FgsoIYW
IvF82lFcrRto0Pz65KrC3WY6jzDEuv/GiX/sL5gCgxtLohj2y7CROO57Ea8dfnwI+THh7pVwxgQA
G4F11nMabdc8UPnU2PSYFLJ0cPg0x9xlp4a0Z46h509l4DvfI7Sii+BQBV8QRmaJKCRVYciQ0OJv
HN6TCsEytPiRjNNGgJHkM8oPpu30SJqpZI7G9FI0+LJfA9WEeAVjFDbWZTwjXLBakqIztRyhcycw
eKWK+SH0WcxuSx0JgnX8EzxBIpi/x3N6RW65QzQL5WKlDFuqe8M1mYPB+yI40c7H2c3J+X+hTo9e
4ntEYZAxtBk8p54Wr8lEnPXROHKt+tMZPLd79We8rJkshRnxMsXHjEgMM+Leb9bU609zIqOZnv3p
JyP8ww5SpQUE5fJ/TKu9Ti0VdB0oLgQQHG4YhgF2UVH9k131iUVmpnWBvBqggXmQvchHXx2LWoPi
w7qSL/EjoBT4xByrzwUep59grcOY9xzu/XFbYw8ykJm0z/ALE+7mhg18iRQFNMv4x64YldEeqcoG
X1e5o34vYxSaxjW8r/qYMfcgma/J/GE99gFgCpgdlsc2znmFXIHahT2v98bU9Zm+BDRebGNDBdje
gt4hCeoPy+krvNjmffiKLOyH+CjfEwGZYn1fMfrbDURnfmG4PWs1drpsSf3Lyvo3aGylTI2rJuM1
9SEkwh/PhwoKp8HjTdWYx7pirGubyKdV+7LNL6Mfw6N2ruT2fimWvCKZqNKO0l1G4wffm+6dgRjw
xxAE3hRBtnnFzImYMex/KyZF24q/YIEHl64VvIPoQUBF6u2fdpC5tznkAN1KHOVEdIX9ra03sxpx
RyvitgPrhC5WsXsLqnSKck7Ir5+5NUdFrNCZoxYfwSViNNCxe/suB+9n0XD0/EDbOykuuYirzFsA
naU8h4XdmXvQf0zxP5bObFlRbAnDT2SEM3rLDAIC4nhjOAKioqKiPn1/uauj43R1nSrdCqy1Mv/8
h6toq65zAoP1LvCM3ot3u1/Ac/WEqud0x9WCQiGAGo34HjyR8Uh8tdV54agydOxxy7LClqoB410g
ePXOAAmmlFUh+VAwIxuHsGSFP9sOY5jAihFWOkKJ/qQCxPxova82X34Z5XUaIQscy8ByBJJTJC2X
nBeky3lqzVs9dcjkWagGQh9mFFrcdQaBjSPjwUGlu6fSuqHmw+YVxVf5JUTjV5mIr/DW7/20DmeD
9i4xBNUVGrmmnuNpiNCDqDTtE7jXOCA5WL30nBvVfirXcTLZQEpzCQYgpSMo32wfmx/AzPG+lU34
Z1B+KQx/IhduQj84HyYulYRy5Iw6/YwPQ1Vz2e9oBsc5JiPF2IWbRn1KoU9QSslPgB1k2Wd7cyUP
xNW63kDGs5Pmk17CLjD0LuPHB+spTXCn1IxwArxqLcR2EiTcoX+sk+ImMFDmcpm/hHrQ5XMk0B+A
VxlY8kHtW4z2wmTbt+MZs7XiFBXw7G9nrBtTweZqNAxaC/Tu+TGLLz1+28cHS1U62GHNmhb0qw6G
kxYgzDIqQMSsT41J6gISCFlmH2MEpLLu0iWIEr7lzLrxvnKZHBCOqL5cBasO9bObrQ/lCCQbuTQz
MrxpdP9K7oyiAVVVOCZ3iAel996fUjyD49vD/qQGbJiOs0ejlY6x0Etd7CZqMMGI++c+dycPX4JZ
C7qSVtB1EE3IV5szTiaYXSwSkIfQ58hoBSYBAz6FeoklFNVqOjlOnlNYJBHuvHRxADt8egD/Evla
b5Je+MS8I+gN0ZJ4rYxGv71kvNNh92ug62OlwJpyujAuXtrgB/kHoQi569Q+F2UEK6GJ5xPGSGIR
AcqopzEoEd06bRz7k7HK0Cwb49NuOOo1tIxIcOibuE61JNhTALTHbYlsUl5CQ8akRfhWlxlGG1BR
yvGLcniCuQn6EAD7asYEFZHckW/8A5nLj6BQzFkYfs9eJMzTr4CbQf3BI8G+7kZvs6e+4arCVyLr
7ALT4sMUSJs1TGJluKz8McMIobBCgRo9r9NBbuNiSgL5XsktHot0Wbc2TbQhYLBsSTwnX2tEm8ms
iB7LVpyGvie8p8mhrZgySoBU1T65DA8yq1Y7DbWz7AeXLR35e0ce9bLhvQDSSzwAdT7j7InCHSrb
cQ8aQrWzRS4ABn9/jBhm3IYu7KqGrZCN9DAyRPBQu2othVmB8um8uYGjEZ6hVuiwRl+glJPxUYzo
tZ0022AYYMVrLUpZOift+5AHvh8A4sfHTBbOQAKartNJyVqCivQ2mjDW9c+B+L+r+tqfwGMxCItZ
pxKUJgWTO+9V1BNLYzOV3VfF8iQD3jKj7hYy6yvsaUG7B2Bo3isbHL5eUISqTDDsSbPrtN+moBM1
5s+gCPJdYdEvmmcIIjRP0JQNQg6l2mbCCCULVZyRlP7hIFUozJN5zPloSTjyEuUs70uLYIVOt6HG
Fcvx3ECbAtFY64dn4pDwym+q5Ac7Kr/CI3oD2aCYpWSfoDr+4bc3Z1aLuFnsTyB0U2EC1EezGXYr
5pj8CUDW7SHDD/4+Z0jKDHUKa/ExTirok+ogfMxLjOo5zUVBU5lIOZsW9FMR+XLGX/QsXkMF6e9g
8TyoPT8n6pucIDY0o/hVYcSDp6J5Uy/JXwtLhSqvg4Z4d7h6EH9bEBIrp2u6NVJSJop4lkOnPbuT
25TxAEY1zAau2qe2wLhqNZuu44bzGuUTdkJ73//CToQoxyWOeuyM7ZiQiaeJhpm7P0RIx4OB0OhE
1rPXjauByQvYFnouvg9ZvquvdvkMig5pd8AYRdQu9WaHgKv1m3F3Yw9cl+qd17KL0ciJldRdlaP+
KcLWNx9Xo/PHRdU6P5Xm7wtow+e49Kxnw65zFi0YBXT+PifN0Il6dPv22efshlB95OoXTVXBVgKr
cGKbwJXyMQ8s8ljllVx+23eKJkPxFJ03q7ju6aRVescTNG9zHewBXgbG/sVuDKWTBbEHHpkySOjw
mHMyliGN0fBQ4sOBilF9QlToeuuXC6jB+F79coa/dAikuJRe+LKzTpMYJmNuFN7gY6IaeCN2Agbo
jufXGQVZ5VF4LREwBX1zc/06rwoaqoOOsniPEDoTcJtPzsbHr04EcLXaJJ66N7ym9xGny92A0Ka/
uAS4nNP63uQkGGh0NCxC5C7H3IT+R147SlnFohyctwhlIfW11F+QmtV1Yn3H1vylLw0ND2u74QAa
MTC85rOh3ujBT48QISvhBTRZu530F02n1WGkV6vfj/f8uPc3fGzYLHo9T2nYvurnQN6OemV6QBsA
lKVCqv4hulIbnPL8vzPlrG5AB1ofLfsYlG5HcoJS6MrI/YAEzq7sI90tqBPuxjzcNKYPtTPtM3I7
cYQfeXK0Tu2md2ufIVuiheYxbC0VBBIX1Cc/75rZ6dAkl0tykSYVTwnVRaqd3142goEHSKv3+1Y+
hP2idGGbaX0goZzx1p9NiUgryp+Tzm5P6xux4c3QO9PCcZz98K0gmgW6wxnoQ8jPgjF3xLFESJIc
bQoHDfeCHZuDudPylEwdfsIXcu7Bg39FnZJtjjCwAW86ZLL9MyEvgK4DF5NPzGQhwuO+b+AG0QDw
6/vCOO1y0Fic5DPG3+MHR0vDZa7Ducz4Z8hsf8wHY/CLghrC1MB6epeKabME1lMoCH9Bw2x6AOdy
yjE87lp9C2kBg9j4BbNe219375bHOaKnQftrrFdM9g8zSSxKccrvTdAxU8hItTL7LFngXJ4ch35I
b9FVmxxTqlUt4lKDz/PZxLf4KmXACoMjUsnULeA9E3sF/Ae3aFBTqBhfhtrq+ljGP/311sdPhomM
TwDiiTCi4v03R8eo6/j3Hhz1mPZNqzELbYroiJWo5fpIBB4UI+UpKoEIdAQzuPYqFkvCtikVr6Mb
J/wHtX8MOzDo669lE8LpM0j93WVxX/xc1IxJUCWbV65flmhIxhMY0REgMp/N6DmMVB9YaNZa36BO
+HjV6P4MztgAs60MLzHOKL/1kXrpuzunh4w0rucpSMn/SxEfshY4y/RsPSTWCXhbFAYvTqmhw7XC
lYkSotZ+Zw5BfFpVJcT7AXDJgNqcufecYy01q0FEeNNLNAttiExs2eOm/Tzc8F0ox01AdK4EIhPs
hCmgdmuIe0Rk6h3q+qbZc4fsROA203pAPOIae/dbXL1VXOdduMCDOZtFQ52ceP4hnU+HP603nWKO
A7lMX8vie3AoCbYG45A5OfejwTPb8E5i/4lS4qm5574aIJ7lVmAKchdoRQDBO2ZR+0YTOqHR4OHm
plIUQkmg7vpq0MPwhRKjT416ET/byazhdVh0UgFNQBSYyxDp5sJKhlLE3uWgVYaCuwSY+Y4uTUp0
A9wmItsQDrWZY9f5spp4K3R0yNyy8CBpSygLlA7s0T44b+FRwLxx1mON4vq6AfLmZIYhfdIuoxkk
p84CCQNDjIsIcwn7UDGuIwwdGgnA0V3H3vGMURA8aAQdlHk7IvvUP79DRrVGxRgP9RWPLYUyfPli
ynmm4HYNioXa8ok0ip27m48RnHBCjq9aWR8jZVlTRP/tKKr5vKoJayGlmF3BQqZMzTegptZIjyb2
U6AguBVgBQDTm5eTasMZxzdXh+fpp0aDoPM2aIleuck7l+wGmSGRQIPnqN2ZIt/5CRU153ZgD9o6
B2mHCQdzUwNm0odfWjPyOgKeGiACWvU7WnKgSs3LAX8ZojwEfksnlHYn9vGNx5kF5vZSH7CtCpOK
Gqz4Mo3VudWIAOaWxRNs4eLNW/HanEM2nYkil5Wo0VDzYYRsjnnugigdBQ8A0s9kv23OO1oeLkHb
OTH+/gncKZ37UD9PcXEdjKZd2llUhvTHlqBKuY4nGfUoKC3Ir9d8WpIV1IgGCy3I1HehuzBAjPUO
E9hBqQZtSYgsxhMN6FwQlO5uuDk8tlDzskmMXuTCX1vDIz4RO5qgSrkdAWrUK6J59b6o9OwCoAuN
8/M1vPpsnjYIir9GWXF8f0Bkli1tSsmK0yzfE7iXQ78SsvDD4HOJ9pj6zPOaL9XLuZ53bcPcIqgc
AFBgWiZQQLAdhUkCrTsZ48NYiRWZMcYlLNPBG5IztvVAYYqWOkbD70UNv4bex/APcgPI4UbuIL81
OhGEGDJ7Mvis2ikY8KeAfhqbTWkwp15dwxXTzRHSCBFL2Vin8HfWpmpsDEg+nuva9rmh3scTRldU
NndHoaQEMVaBoOboHE/4Kj1UxKyheAJxqoD5gWquktOEUjtQgl21DK/HAmU0Fw6CRaPpVy9rkBqP
Yz/Vr0fipUDASY/sovlR+z2tTY+BjQAY0gcR2Bys6njDQEMl9YgymFMcn1jmWj3qFaSqiG5SZiz9
cQlHTS3r0QMi9xkYNWBq8JgJMDZ/M+9AZzNEUwTMIeMbKMjC3VnemDMxtDCyY1cuksRDziWr5rJk
ZBDe6Z51jxtlvIPN6aMbj7MTSJoWbzTPZnRJSKQS1erDs1MEnFnWHggTHFoQBWYem6/OVCPNqLfR
snMvwTNGAdRpDrOHuSSJl3FQU89s+E3yxNZPq148j9ejseTeF8yaKcxTLWeJ9UA8QIYrx1h+jso6
fOmgNkbjy19AJyUjBQTuk/4W6xNiT93vhDAe8PozvXJq9f+wNeAVT22tLKOngFI9rkYAx4Kxvvrb
8Nf5KJDoEUsyX71f1eOldODOpNaJLFBos4QsDcCFuMTznmsw6ehvBzRi6xEPt+DuuDKEh4yUD6wZ
1+HhoGjim6NXMhpYMDXgYtT7B5NnC30eQxGGM79Z0eOlcMy9EmcFAOmIBflVbyX/gvBDWdqb3TOL
biZcYkG1w3/ucDP4+UN3yeQu5K4n8cOwlt2FPPItow95lKqSUynVj3tF72bmcegA17LBsm/sI/sH
pqtj4885pQXrHZME9gR60kbIsBVG21SYTP1UDNynlNhPNZImXhQhOQ5no8yLujGA7FPr7Yl55TNq
l+VEm9BtpBOOOJhA7ynspoYuQAhK7Y4NplQQm0nl1MRef/S6WAuoMDiby2D3T8vlP/GlxDnCpG0Z
N6HIiHTq6iGqUWdALmMqYGmvbUX/M0WJbPKXQMGOxxH4ww0Z0dDevxBXq1+wiCHEXXUENfBrDTjF
MgAPYQspmJ/p2Cdo4DQt57qOfz3oaWluUp1zYigQTfxPF4DNniBqRFoKTmhHkw+0jnJTbVPaSjog
6n1UU1/7fnOhKuSTN4rrwvgWSe+9LIdmVsaVgLJ11CpQ+1gEN39z80ubKJmX/DqaHBtkD5O/feEQ
1Yc05edIqVYNhiuPg3zJ+9Bsfr3mPEf6M8rcxins466B/sO8ScQOiQP5+Pq1YA2k7FZKd8K9hpiG
wVk/FPLHrz16ft1nMXr4gx7xPKiTbCHv3TI3b28hHTys9zmgOClfYJXFkqYP/yh2AqmOzkHAAfGr
DZ5CcKNxvYcCL1sJ+0ubjZoBJ4QfFVrXZJjzH+2bPqVvKfUvsVcNMGzyxFHp8De91nET1A5wxhLn
h3mO7pmiTCv16YS2+b5Fmca3IQmLFlW/+U+WIYzhp5k1CWAGlYLxBP/VrPX+br5mk+Q4QJN4EyuK
3k0Q9zAl1YgzSY4JTkVpUXiv44SGypqe7E07p+ij5I6g718hJq5RlR5FDUZh6NXm++fLF0b1sh7X
dx9EF1i5+wDxXz+1avHm/PaesDHZpqCt81N/oA39+EHQSOXkP7PjIu2A92MSKc54eWkwCmPvlAHC
KtxJynzIvB0LNqG7lz7A/zoJdxS7ag3iwObDOzadt+FVQ9Vb3uQ4xLlyxs5oZKMm0Qsx/LsF6VDw
zm/EblGkyL7/1nbV2meffXC4fT3KFM4fJsm3wKUXddmYNQ62q7Uvt3hkoVnTBOn1v6MXQin92Gqo
ilPIMJDU5QkTY+b7u93zRs6ewuOl/ohAPsiECPVL8BHoGZIjp8Oc08IzKHvYniijuGfjY5e28LKr
huBWXSETMH87BTLi/Y4Pn5RJkfGEOFskPOfIpRd9jhs5V4w6ucUovM3+mfNgcwm7ZjGw+ZNgEwxG
dLAUZfpEcfAvUjCP4tRjvEpueQljgL1S2/Rtxm0c6h0/js8Fpnvwp1Qr9N4GAu4ApsR6dGV3/lgB
sPh6PFzNA6bl0zMXaNpmnv6I1291I7McRQtjpWTudd1yeneRoPCcXZKAQSSOVcQogGJJ5U5tZtPw
sN1RnUIDrhJmTzaPnNAl2DUp347D0ny1WTYKR5+KlmR4EgbE5252mbQ+jV7mXxtB22xTlD8X71m6
vyAAYlbyYuCg6MGvTw0b4nzaVae9KYgJpxHzzJfWOTbct9XH9Peqb/PRB4rM7aKZNTGbbwj+LdVJ
I8vpQQe4kxnYa6tZw1jC/9C6vRiC8EW/wdfxLoTpGa8hxVfJdPkeXoMMy9IWAd16dR03P7hB8Jpm
ch3qu3USc4qp45RxECRbnC0/MOE/2O0MYOOdYUlZrVgutxo8fRg4o40sfK9azJ+M8ocGt0Qtpiex
0kDRgKmqU4d4v1BGZZE2OaHbopSgoGbUQYs1KQbqBH5MwOHbXizfmKijczerX/iGyh9KFuLauX49
rIMaWutl/hSV2U5GLaQWHzi+KnwuPq7/hCRHXS1vi5hoieQqxUaOEVT9sFm/zAO5FBBe/iY3uG9o
zB9lQ1F78B5b1gVs/KJNafigKsxzthuN7f9YEKAoHKlq1LxbkxP97+Ns4MEtuw2795Ld2MZ0wpr0
NHa3PqdpwIQn1TROZ0qdhqVNn7DN4TcPw8nFpHjx6A1l+FwludgcPFxy0p7Tm1WgrntqmzfPAeSk
8ZWnVV2qOfuusZxe7joWd3j7bdDlyfOYjwlX33Is0qCiyWOLm6deSJKnph2rOelyV0yRAXa+hVZP
vo6b7g1pHMZH6qiOFkzIvZcKIXKf1jRjBrW+qDbAkihpg+kVEjBMJDtYtjvaEjD6ySiM7Sri0cg1
D/Iyn0FAdS7H4McYkDNiKZ6G3UXgulCbhPyNiSC9PheTk0c7nqfR72S8WgYt/xRUlUa+b7372hPc
6qzIiSIYFQNr56gFv6OwACA/fVZidEyXzpFhH9sUElCL+Mqu+54ZU82uRqBs9Po2rdgffc7NbL5s
YfJuWUFe4o9MXDqH8MgdqsaTCR+DwQLeGFyi8+rTI5r+/HFyfuELYWPRzkx8w+ZYxufQ0fn7lk0r
5WKXQ6lPPQzmAPyOLEUXgQXpBDYpjUzpOOLYOHK1q5LIGmyojXIQE5ePNTn7o9bVe+NJjD0I4zDs
AI9NG4L3Lf5YpHoDNnBJyu0dswVNuOyPA7hJCe/+STfPLWrjqqlCEuyy0wDvRTLPaIz48YvFZQMD
hikNvwWMoQDiptQ73CRQMXzIUC5A7iFCqQ/0OuKN/gDTFayiQlck6NBvz6sAzBEBoxzDdHyo+nhh
Q615uXVEBQXCi8pChNM8+/mLO8mkXWBETgG1y2YMlnfnzL25wCX2kTNnZGuTf9umndLX78GmtZYz
8hencDXAbSfGMjRgkjMpVHh2Al3wFpDqe6rb9J6UBxPtOGogpTfbQBUhdODVU2+6Mi3rIkcVcp3d
lyvBRansmUKNeP/y/7YcGFwrF8h+SHx6ZulUfi3zys7J8sZBUH07r/gc0v+klk+8xNffrvoiAtte
O+rKLzaSEdi1HsIH76Gp71/Cfmm8HqNBY1Fd7Q9wxd2qW9NsODs14vzr4W4hVNXjWcsHfJP1M+he
HRkW2BG8wgnj2uESmL0LrU5Lh8kxmhxBtWByvuaTa8kZ3bjGRzaR8MgoqPsKijF80nXXkQCtKdzA
zM2Mft8vn6NHYd2gZmwfsMl6PLJMA0cFk+iBOelum4C3U7bRD1qgNVvIlwpe624bBChmuIwcJz9f
2yjffyMOmoON8baeWvrURDh/i9m2jpxUIFpkS3XVCXIXsHnoQMZw5vJe4AdD7yLWHxAV6bQoUWD8
E6DFtnicQZK/23/1MAVucyRjKXq+u5HDBbw7aa3eoEfYOSUme9mFLq17J40aYA/K0PIS/vUwtLEu
jR2ODtKgVvwPZg0dCdp/30WdQA62x3zaxDyCnfWrc3BxxBc7N3hSmoDjNZEqmNepPXXpZsTvK+AE
dycZ2y7GATSNAXw80Hk2K0rqPrBJH9gP7OYKrFbBjIDjj1kru32uD0PhceorZPU+tFk7ejXVqJxH
Rz5JCTLAStjbx2vEjbWhrcPYX32xUcG2XF3MZhEsK3Y6dggIrQia/NGIvooNkG3eYtAQYQcoKPez
jiLy3aRQuNvIUEXABHBji4GFeAXBfMCKKtPR+q302YDuhL0A0JUPiQWWTGExDlFTmc9+yKUhLOeJ
pAcrTx9vMl0SDwjBcq7eLyXSw0bTazRZMAQ3IKchvUrFyvemD8mzzjRix/AtirCDOGvsvt7AOPW0
GeY+zxPdVMmLIeZ3XQzmOWed+EaXxHzPIVeBfKPezhcxnfOzD2tI/wStM7Tb8s1HA/+NXVK2euze
ZinRWFoFmpsgakOiSE0Bq3fkvylQGZz3I4HOuex8+RVvR/fmQpNEmZY5/HC2JMj95go7JiYLreSh
z95LBiJIp1AQKczNuRBoUmRnKAJ9cQek1LtWZ/ceMoB+Mj2Oh7a+KAIiXRKM7YDBbTyqnxPsi52L
H8MyH7e1a4g+VAQUiBwYSQI4DtUi8EckUfLXxg451ScV6/ILRsDOYHn41uohLrGLQneCuRNJMos6
6vFhiqYF+NgLRQXz0E+5OkNuxaO2h0kzBTEGeJrYZyvqB/uuD32fRrhUsRIfRXbTzlaMareKozgM
5DKrNPqYgZ31zphBCD+rWpn6qJC5BYyL1TajTddM5409818kS4k7JIw4daZwef2mkSRD8Fa18rOJ
k0Cn9Bc073+RKM8l9s5dCz/11SfBT5NOXIDeiz2OUzX7cxWQYCE4lfjaYWbjgP9ZponYgcA27sIW
n/MrEWNoFuCu1Q5A+YgA4PkHf0vk6m7qxhSRjtlQi9EZ/26cFSlXJSj08ZSrmEcoz+GVKUGYHXfY
0VAi31SHGGnTzELsR8YnM44rvEuBPlusz5N918MDVLbEOe8ckUXHMZHfndjJzMSprYUvFqO4ykFH
Rh4C40oSg0nRUbZfxMXV9IxW9zmuY256zHSvpZjnjgPVzrn7lcFDncLDSFEhmwzTdqPVVXzGVxAy
FivF3jI8AtlGJeusIF6INrUZ+T5pAylfKjE/zhhLM1iKBuKSROzbUOisViJnBKi4q4jQmKmxsvGD
p1VJVnk89pNriyvuDEIuC9S6+ZxO0Dpw+bdD8w1pGWqoeSXoDgdBRmZG19LtycefHKUUMP+cm/x3
rq6KmLvKD1AADohKZU4NMR4CvIG7iOyqMDUk40YpZUGZxeGMX9GHeGZECmioG6hNaxKDYHf+GLhV
49MHYdb3w6trzsHVgzsNZFKeXNzOSmPfgdjAsTu/0koKDZ6eii5LWEiNmkoaEqc0n12mNZRX0wjf
TVVpUafUxhAMv7jq+IY/PHxH5Bqmm4VpJjEuoX+a3NpidcKhFLWHiMEr/vmLCKbGETrJ2aFqAI9i
DKbnWwojoJibiP1ajJ9PIFXUViOKCTxOrEKfICMdocUiuOal7UGzSMqAJURGKwpQVK8tnNR1v5gv
2MJfDOB6u9fRN1+WqS8Uj4hXrAQgqyzk2ThXDtOZDTevZY8R+dYG0wRVEqhgG5dafHisNcfx3yhm
ExwSvic17vzUkEdrGr9Hh49intr2rhvyzDqkt+IuhYsLGNtXXUjcMCQg1iqDym9wX0HT7OlOF+Gg
4TOOgbPBedGnZGx4OreSZ5QfyQX9MhOCUzWl/jjSnSA7W2LKjZRjVnIojBDDy26p/3bsG6vU/rFk
2qU2xn14v724/7MqlhfMGflQzs8xMQy52TUWmk78E/EzOOYVXBKXli4Gq136EKpbj/661mkRLg6+
VAcHjl79L4LiR8wMpk99PZxfvBxBgBV/VGTM408GrPem/JIp57jFNXpkYqiyjngA4G1kBpfCl0+J
9CjJhXT6pf3hzejwUv5h6NPWVo3tdrXqLNqI3p/eFUCvDpKzSRhOYeAvpJYUfHvmSMzYMAVs7Lty
+y7w3KUGHKompqOllVgVm7bDb7bmqotZH6zWobZ9LLcfvYZTbDyTnscBxLqd3bd/Ryynx4kCk912
jRyeUntxYvWm6qo2Fqy7EahavpgyHfBxXjb5aQ0MclQ2fRlAS56aYq/4brcXEkRZybeEMwl7Tv6k
19YJCcCnAViGuQz/otfmqT8UN5PlaQ1Ix5Pt4KSzL8NzihUTwV8rYeaPl8Hf6PglyVDcIWvnwbtk
/OUGKBcYizA0q0ho0LqSqXJzhgsU+3L6tUYJ5/UtLGwzuU62jfl1cjJrIAR+dDK++M5TtV66p7hL
o7HyQsfh0EDhFjBCn95EvkQcexGNAWhXZ0wvqLC5mFgc6G1OopMR16AjWleH9U4hJnYgicPxwl10
PypZTJlG1s86QvY5DL5UzVo/l2yx1cBayWLCaZ+ln2yHXO9udHX8vkYMTKFRd7IXsfsoIVIr/ot7
yguIAcnl+3PG4TkC+EwInfaz71ZLbWzxz1xuuZc9XLrwSWFGhVCFr4ArG8E9uPWAD4t66Y1EHesg
hoxupXaQ6FmQDtPZYmGuLjYPVxHdp/iJJn86qtW3Z2LFNzl7PrkbA+dvjVEBq8+QG8dhkK84X9hZ
VgMXv3TUkytTqbjNTYG2xRSDrN6nudds91cxXzYoJylhmITuWesLH8OmFRtEcvdLjaUDrbBPXhSi
MenLxuedmeXG2q2VBQZQKNQ6+niAILYIFgvRWzoOvhIJVhBQHtJ4Jhq1Y7tJI45WTZ2NEDthfgH7
gcOLHeiKiwTgIINPPh/NkWwXctRRJzGQ1sdD8Ogx+9tn7oSiFbCcrdM/bPPVZUowp9rx/siIW6nV
eKo+UFFNrAHIrF5rxxsw9rHe7n/L49kCu9d6zJx02G6QqYQSCeljhjCaS9/L1eyN10hqv0OeJsbK
X232MBEtg78JF/ZPDcdliqKXO1v4He4OqRSUStvGMprJGeUPLB8zprbRZS23JVhiRQ7Gn9vYB1vL
Jj0scDzDcAY4wWoBYCL7J+QU+JE6XmQmqXTlQ21NQMOhV9NfH7vBvoGrJ+987xPdR6MaPX27hnqo
l6QBbYfLNq25ParlO8i4Fgqrwtz1j233d86wA2SwK02CfDuFWedOJyX5kma6pyPxb/b1204oqwsi
qH4LyDB4H/JWHXFN8XMQ74sBy6OnDhS+4CKPL2qUTqLZBbE1HsM8ggzS2AISHi8TJ9vfyEwwXuTF
2PqQ44KvPy9fQBDlpAEcsFshBJmvoj1NamI8vF6SpfrVsvPqxRgKGwZaCN2vj6trwm9mSDxRUOdq
/pj1GqQsNfCYjf/ud9fgCaLHZObNtsSIOJ2WNf7DsTHHHh7817ogvEF1jYOB6t2xpOkypbcMXDg2
B4EFJfUndqpFzzhQUuLG8bMTMkz8O1lBhGI3u3pc9TXitfzXRnmJXJkNM1lk7HiUlWP2Bpwk2q4v
wTooeCkmk9aVBcc9eNHB2G3bRu6Pon5V2MgvOXLFk+iJf7IlmiKONF6FfYyJf03wweOWxwV+Qc9E
JQ2x8MpCTW2zptZOUAnfNSJGpP5aDPFC4ldKbz4RtSAWgrLSf/PruMV/AfxM5fc4wLCkiZ5aSwIV
EOo11VvQGC+r35bnQb37SZ8huiyskg+ElERGBLRsf2k7lCJ/gRC4NeIJU1JNNAzH2RLdSDXwPZK4
AhVyScQN2yhjTWkcyqD+sIBbECLVj0cDQ6Zcg9m5iWBL3IumuJxuaPUpGwGIRIl2LrXj/oWiaIUH
yphOc6A7kpe3aPBotPXBEedOlV3S95tfSlYzBwdWMxMtb6ViSnJCNKGmD07k8V8Z93gTXGaJHeA9
XrHvgEKwu6R4upJT2yCayKUJrbCU6pA8FrMh4zCTYOKWbJvGX3oGpUrBEkpj7Enk3FzQFfKI877s
60JZofXpmMSCfac0MCSrz1i8YrTkI5SnROfjrKndRyenTRx1ieA6WGRk+CDXp6pD2D7raj1wBR6q
TKUuxy1ZZOagUYDpf/dsStmxfXK2/igVeAV1ynXx5ThhBRJkwDzeIiKUq5UUESl6y1z9Hsa0RdUR
+3aKCwg2dy3m9OQ2rRKECy38ZWrDH9NzJb58uEVnx+56Y3H53YibtGKFjURozTobHBpPZMJQ4gnw
XmFLBI27ciQUZFzY2+Q+JcpKHBe5z9LWsx9IXroiI86Hd9/8M4Xhh1I6QSyhQ1LHtE+rx9Mg14Or
1DaSb6lhco010Z1jw8xjoQGVM6ppilApKWO/pYsLMgKVeO0dMrYU593iwKymDtZyMd44Z+P7UZ+y
elgWCXuCeIolqdGmhkzhE4tNFQ0NZzgNRiJOKxKwSd2/opmjuDxYc1zb+xNUnBTGhMWqNY03mbtN
llpKRz40coKTwBCoAAo3SSNH7fmVfmDV0p0+Be1nBKF2l2sapgRJlzyUh/MWL1NuSw7opNKPHZ5b
Xv2ZMM+E44cdxKg5XRejXOICspqiHxdWWnxLrGZgo38jEAZiDymqBHKBWZGjJZHaE++ks7mebT/s
Dyy1ZLH4mKMh9Xi/bed47BGFKqahjCrxNljoikdfwUVVYZJs8SjLjRS9FV5/bDlsQ11iu4WrJxfe
/9MwhJULiIz1jSxAzElklJEkDwKNfrp04mdeJaXKz2QDl5n2V7uySvCtWPkLHgw+lEzIG6l+Pzlr
iFyXTIOtLguoCL7GthiNfzcdlAZLKxUhMpwpFjx+BQt/oMHwyqZsBgPgZKxFgNHxcg7/NOwN9rmJ
gmLcuD0NOIrEVXI6KW5F6AT7m6Qj9Gsu0Nt+zqWLiPF3IKgUadruZTKYdeFTgP42iIGEf8Mw0utE
CDGJp2GfATqwSk0iCfnSochzehj+w333EL/lDdH69sUDn6ko/CO9EfcYIgIwIKjUNeu163GOfODT
sJCp6Li2vMkh11qr7LrvZ+r8YXziUDRkMMMh5shIu9HlUxlDigl3UywCg8bl7SLW3CizzXsTnA0N
psIRnPNIxTHzIFKIIwQCJPeykuY+/sXWn9dYbHkMV96bjfdKmWYj2lrtvKC/WPICnkIeaSeeG6gg
vc3LCz7W/WpuXLhHgdGq2IXTsNbXDfNBlrVipNNDPyVeCSRPfQw4ZaQN557v+tqnoeEfedJTnEjU
6zyMxeWSoMWMFflHrF+G4vLPH8b5ND6k1m7OokKsA2/ZC5jVGpaV6c510sIg4+IzckZROu/1YKwY
4UdRkVvh3b5jRIuN72uXOpYjAWVhK9jRuvKjKOcvGkO3+wJreISIiTn+8CTc9tt6xf0HX8mjLFNJ
lAgF0blEqdrl6EEE/opY5xigxQOdtAvelG1rzC7mOOuwoYHdLFMViaIVFz5sp/B8tf8Ov7LQyz7n
7NZPqTzPiU8RKokfL44Z4mVZ8wdgphgTBRtjWjkWF9VDJSuOeIruUwsth9xxbVsF4qBGD2sZmwDa
DQymzWaaU/uGLpNeXJSDOJtbBuM/DVBZ44mL+djZhM3/tUI73Mr5btv2NCFllR980hzU/I4Zf0MK
iCQpRi2Qo/fW2XapWu4WU8l6OTTin1xn7JcvUywcvbjU1MYmJOQw7PiSZHc22UGNngUCruU1ktAw
JBKhoGZ629+lE8uINEQqyAA+TpKtJBj72y8wrrQVUsQacVZp+KXiDqUrfWa0wyHXUrZbKcIroLnc
Kk7Wk8cETSaZHSKB8zr4QCzQTiJQbKHh6UmagbwmyW26Cjpxf7xNTmMrrswQngJtn4zKVR6deFzy
4MdcFZ454LaCNQ4luOnMK1AkcA7ua0MdL4iFojBa+BeDbZft6+BwrjtxYwZUJzLJypt7TowxHiUa
d67DX9EO8Jdqsz2wPiQ9wTWoWypkFPvAMESn3NDSgHrjaqK8p9bwOUxN4MiIZtaX+Q1g2aFn7ND5
1TTK+Et3lx8+ISXkliMEdxSkt57Xcz0OwpSiPyj96iCGw2uHOivHQUoNCdUauKvxy/pxvR5zHvMT
esEwO80rHSoJjz7S26SwX5uWXlslqZFI0dkF2AZCq/BgRJOfFtxg6rCwabV/8zjuqioPFRZhmKRS
7HpnslYwhxIezX8snVmTqtgShX8REYIo8sqMiCjiULwYZWk54ASoiL++v6zTcaJvn1ttKcLeuTNX
rrWyTlx+sjxHPuxMadf0ofZAHFAg+I/PItotHVb2Y0NAtfRMsJP/GZIjssNiLmavh801oEVii3MB
NBhNR5aIkyhyF3qzH22qeS79UEEgYAvjO5sMbDox9FwZV31xRl8m8R697n18zO6LywgyxANFZH/e
X3vKm2romLzWUXMELvF3ququ4b01x7szCHsqAHIICoPB4f1AkXHsjcv3FP0RXMwOklNClQ8zAKZ/
/Nwx3f6luVfPhPDVTl8cLa9kf2bKFr6rc/Kv5ESzmyVDhXIN6QUwFwx0btonO+JBo02joB2x6D92
uYYt3NZevjkJMZbnrpIgYZi+54OMTY2Vnzr64H20GAwTKbS6eJ4YFG/DnlVwoK2DXjW8K9LAGNif
yf73uAAIVCi7mJbZDs9de9AylT0YmLjKoXVMGNTys9BiTkkaE1BIEIzI2YqyD+os81gZuxROYRah
AkzW6R7fcQpqNIH3ZogqyHC3Hc7ft+LRahE/wxzFAt0AHG5H55OL/Zcc+G/KiBfAF+IaZhJ4mPYo
JCL5UdK+OF4M+mD88L6xOZIEEMej8pv9gO8+bjprGZlMObYR9NpYUm5vkrzzSw2UqSxjalh6MQOq
aI1JviE5Dyl7njNiivy1MBwGr7XwVgc2uTR+50wsXt0FFl4jw1LDvtvF9sCO8KXuhvD+6o/Dt0Mr
ib0X+5vdAjiYnpnmCjhPqUI60Lef081phgz2w+5jd8EzTxL2Lwb7/qEfGKMPUpsT49FBy7gIr+x7
CsbhvVF2BVXwlKWOKVXy+VB04STq3j2Wi2qdyOt7nlZy3W+YCzaJUuW00r4i3pME/XZRdEaL6T4J
eLCraD0dxCucgu0z6DV+rNuFcZUeUo5BO+eEjObBojLnTUdSgvV3n2ZSmXmDeBE3cnB2AkoheSTn
1GtydpJ2wDieGRi1ZicUudllt4NBY3G+gHjZ+YuOAMPGBWWCQGklivQLSlw1nTABxN5JwYcRKd2a
0i3Jk50ke2/v3okPp2k6sNIEcIYlJfnhu3TpYZjumWg46h49nD2n9L14N1wtqQcPkvEefv4kc6en
DACVQ4mhHSdeSj5JFZNTiQJJixtun9Qef6R8RTqPM3wUxWS6lJgXwgcplDlmp3LCAv2BYhL5QyuE
Qmrky6Ptp3L8qyC+Roq8YdFJgHq7dlG7DZkXhYig4y+NRU2lI03Fp0y/fZOjVnfyVw4TdFVsIMfj
DE1W+19KNwqfcienDeakyLEpN04aKEpaj3uj2pIJweT4QlyiuDl5oIJe9JFxcpRs33Ls9UYbGn57
gu8rqpZSWwD1ARIiPzVjY0bdA+duhEZCVLpbmD0GfVREd1M9ZqgU1SMY+NZ0tt2M9stvv0PvuqE7
si0DyAmz/hIR1zSIil/W533E9HU8VZsdl5HEUeWtHKpNWK6M2r1KZzQCBSLTH8bOdtvyTvBpKr8N
Wmt72E2RC7FPjARQphjTiUk6XR+c+pSBZtu9DVoCJwaauNCQQ9Hxl94wv8WC8aqR0jMk016gmW4C
BRsgtD5LNNQR4JhYGU222y59WkqKpOWumLwB/WjsmHy4FuepMFRRltq0mFaIPZJ23Ce4surhy96C
xS/kSm4EmBLtjlHOZoqkY7D9RZIEteeaC0GnATChScKZW0SvGagpvWyX3wn6KRP/7PblLLZcnMjC
1xrDSx6x2HXI2BBKF7rUvYilTH10Ddn4cSHkEywfMUr606EoGYjMc/gRL3k+hamTU7qjcSxxabUA
U9vDhOCdGHCA6e+a5x7nDgr3ADqYEsp3Q43Ix+NU+aJbLb/B0E20cD0YN7AbuPgeVC4bovwQNzpA
oTx/hGA5mxKYjzhcC3mYIEAkRqponly4JpY5qQhfzEowA2omUNCPox6tleIt6KTcYyfggiIJzwk1
HO2eDcEZcgckio4YfUSAtqcc9pKrTPYQeloa/av8TVfjznWYblaRqL8DKXbuwWDkQ1xcYoHDuMPU
v+yYPEfAVEuXzc1m98mLSMDE2ABdyfBOCgPqch3lDgwANqyvVRSR7CTKU8GP74weJqMOvezmY7Yh
iUkm2IDC0hKtDzueGiHdPzAVd/mtJM51FMX0ukjCMTBDMGi9Iy9pLg5f8DxaoakW0rXuAqLY0goH
6sja7U8qtRX+v7EJUELzDqk9PXHuiZc94CFMuB4jADIf/+mKdOSV/bw+Owt5ISjua5TD9T1Ym/Yf
Iru2PjTN0H/RD6dqxvHii6gC/nAfvQFcsIc48Cjo1gwkHbEWq3MoM1vAq0kX6Llo/r7yTmUIjBr1
35yZOKoDKNFUWfesiBmg18ewJ1SCK0U31CVCEtOAf8Ss8Q5D0j5qfl4PaD3qv9rAZrmdtyXFFojQ
xzrPQCIwD8xBws9kcZODGfQ+M+0bDMEup1hHG8awnF7cB5xgsG5C1iX2NcVnfHNYg/mdVpdhiL15
+KNtJ/0u/ZMnxREw3Ssgt3eljr96j9l7C0nggVYf8IneBf0ZOzxOL7qV/mt946ICbNKlnWSdZq+l
pUrxuZ7A+aVIojrMGgLL8cPhhox9ySJiakKfp9SRAwzsAKU1ABDJ2puJAXaBT6CfJZq7GcgCSD5/
RQ6w1D4gjipVEIvN9yKyA/hM1imHqTVd3ECXiWaNy3o5Wg1VzoD+hc4zJTtZxZ91cqHbqzmxupJj
0AopISuWOlJ5csf0Ee1IRwB0zhxQqkVVgTWyL3QQFRQjblljPHxvIxBCRu1Gcwh4AnyjJzsVDjPt
XVr/OaPcOeMooHQ8w5a6Q+2YpkeYG02Kgz3lEum4FtIo4LB1jj4fpcN1+DU4EL9Nq/+rLTrfkqHQ
rHIK/wdYQXajgK/P3WFgeRlo6xWFLt8xNJlfCLubky5NqZqZBc9moDXnAbd9mP0bUAzV9oOODhhd
ORf0dVdCA2CEC1MIqGAwEjIhnyOTBGe1sJa5B31Hyg9oBnHBo86LCAdeJi7oLtMSfeOvDHoj2HDd
Uzo3wDO+v14Loc8aubKYUCYBk9D+OQ6tcOl/YQKwBz5dwZjqeCYadSqHedd0aZxinQaqq0LDE+Ko
PhoiWdJXBBwjfk85Yg13DX/cgrYIB/bJLEmp+gdg2rqj2MbdvWFuRE0tOJfxcQCuyX7eOKpWEopp
mvhYQ3JY83jT7vin2DMMMiDVI77ePY+hwUwEc/I7Yii+a3cJu7EBzciUC5QG1r45vvkFiOgxpW3L
B4krJ3Uy921yIfYgrtrxXKXf18ThW5qYgBO7NUMxr18JRXOqoSXfW8B/pFWCnUPqxamSJe6kYZcx
X7ROaQJ/5/1vxepDPJUserG2nWHxg40VbCi8GIlF9OuHJw04ocCAPDAqPwNbsQ6QerHfxPTR5FlJ
DDg8bHwK+MYUyh6M8FdAb9yZYJk2nw1d4rdp9x1Ub5NiLsQYQBPaz+QMEn07fau/uATdgUVKT3Pu
KIQRdg1nEMkFfU1q0H6o1IAYATDPHsKi8KnPTk46u9agD8OuvGB1MSV/w47d7u+qho6iGoGucRmT
dHJnvXy/0GgblAfuCEM8dpzehNlad7qsAcUu9vZdYSfWcUIUSW6pnBir6D3pEgBomMiV0GemEPNE
whMR0OGJDQWJLYGLu17HxmUDUseWHCiOuwdGXvIewKq1b6p4RuCLmz6Zq8nPnuwdbpXy4d8UHzQO
OvZ5shF/f/oa7Ar+4LAerkQsHZ8Rmh5O3Ce6l4fGotkeRyRgQmYR7G3L1AExcuP8B+9umX2Abofw
/iCUQI4wvM1RGibq8gJO0GdIyksaTFjOuZAVuEvNuAg0F0avr/ccsYjr9f31glyGVDt/0cNOFZdF
Q7s4AEkXqDntuVKxH6Ix3GrBUtRRiMWGe7bgQtRokDaShZ5/6On6qXj+CfLHclx8jwAgfaAuGAT3
CeVMqEZvgnHW2Z2den6zL4QICD4Q0lk88ONHR5vwnXWjs2YDk/BzYfXVupWBGvqIeV10a6YtRAnu
MyncJ+TFhDjYFGaqf/UMYD5sxL7xzrP4FW5veJly/BeCwREIdzpK2RMDc9gnXx/WLI1aOO9fwyZ7
2Fj4+bS/0uw2pY1tU3t5HFsjqJjGEMM+pnhMhIuV0S44BoRd4CGAYlwqsg2PcQeSl/4wD2xkTSi9
z7MMMBFKV9IfeuEpSR+geVABuUMMOrN8QQv5jxBMMrNyIHpkHmFv5GojZrXuLFhRTC6QsYY5VYGE
ETY3HcCUve8l8BHJHBRGt+GsYsFKe4RUQ7wMYPTGKXdkaBmYNw1BEqCrc/UsngqnLGKgpZV63iYm
N8o96DsCzWG+ymKKjyghIRZx3+X8IV+lRPnJ8woSMzuB1lp/uwvhxTwmtKIkUcZPME44kaRmBOyT
Ljyn98aJnS5KsgWFAHkNo73ttZNOjPlOojV3HHO3k2FNmhVtT8LU5UU9Uee95cEpONXpyhIG81jz
yaZ0d+PVAMUDJxXNKKldCIGLgIoHcCanZjPmE/bTtGYOMlBUFkIl8Dnz6YkAtB68FAo+gzYX6No5
tLhFHjY8bF4pD67Uap4ns1Z2qTreMR9IIaFL9ZMv0Fi58n2vEwPowC6BIkCTiAP+9FcmDs/UYn/k
jr+sEb56GDRWpMeITwQGoPhleaYsUnxymWYn+eTN9j9+61khM8KA/gAsVwkwT9aKu8yRFS65wA3I
xvJWg7mz4mu8Q3JqdkDXsKi7GcTgwelaNXa0xbwf+qfUlfTzcsJ2vinp6agbykOInyPm7KWDbRoa
DHqiWrFg/ZOTo6r43Qbk/g4jVfDURZqC4lyUijTfyLDkGrjFqcHOhlvsX79H1jVId9xr5pvpQ06H
25BCFuz5Al8RdLHiRFDsB8vfN2wLuf3XV+18KT7aGhYqmnAGUEsKcnK63FFbLKAPNsGe1TOjn0+n
hKLezjvxyswWDtxtgCCYBlSaMsMRvf2ZVJsYxH2nJee+JN2Td9rbihIx8Nrb/NE+QH7+1i5qSEHc
o+4agYr90MkoaX+497+L4eSuZpAbb9MsxMgHmDdV85EZK9OvDsIatGyoT/h2HxzrVu5y7+9f8CvJ
KXkmvjSf6YXjbEx74MsdKqCXY2jTpA9Pb1I0gKJVMFDCXZ8E9LZK09OMO3lIvAcTTd4BeS4HmntG
VWpXUd0AX/u0Kjh+6LCROBMniC6N97a/apzRkeva519mWWUdYPHl6LFwqzFemiIt01dPigW7hmQ8
AwxmwiSkFPv2jNUqMlt2QaexDfKtiCVD/9x+bfbDnkxFEXJHaFzDbN9zOLpZdG5vc3owYQiyNUlR
Tu6y17ky1+yGLbnqFTlh+ApeGyCdVgGpp09f27e4ekHobYjLLE1u5Z3TGsMtvstxb0PGq1u/BwJP
1gelQz4EtyM4BBpEvfEVD4EbI+GHlekZKORRXb4wCRn2Na9X+evCL94xmdETNmvtnxOt4LkXDBOh
7aPPefq9Dz4oN/vJ88cdSC/8NZQnlIlYGzRu9xld+QtpcDnkSXdAi5Rpw8SYAe1aQ5tclWnfvnad
98fD12tzNKzTc8armGFJD8n7vOzB3i4PyxfNyNOwD+ZrHamlt3vc+zn4u55eOBujAw8ce3W7Tqt+
+GDexyA9X5JHs7oPtp/qqymjU+HxKf2bXyJdrlx9t2lRmboPBk/qlDHd94QXXVoYy3CycYhMWxDL
NQNejvHFjMBwr0hp+vhDzQaLfcfl/332E/5yM+0BI4eVcbH3Oq+0A+FtH5WDqKZ5i/N/mN/7robj
3x06Etb0xOfK6TVReZ7V2tS0ThOZFgRFe9VO4ZGy23eh9IPBwiC7PUY5IYCBLzGHdcJGZEhKICRq
hQrgQlnCiaDQ6CQGbDivQd+3E2JaCs+LchjJObHaWDbs3iqU4iIGPL1jPAPwe4JemUuU+QuLWRga
xIY/vI86QfgFpEO/xo8B5ss/IBNQmoTTED1GL4fyD3BpEeHTh8OdcDVjaPv3LBl8c/hSvpNXpTT+
2u2kA9hPnoCzphyBQjC+9Z1jBPeCZwkDXziyG6zgoDttrl5bwpzTXdbHexBj466/ebC++Ry2yPvL
envdHvee8ZAm9AD07o7wxPQpdnkD01KfvvKTa9X2qiQFQ3aD7n5zP/gdk2Wx/tjPt3N50IP0D1+w
0eJBuTjVd8y6UdwZKwUuJ4ZTcdn9GvQxratDHv+DaoKQh8feaVTfJm21WRmkowrhwbvDOENrzByL
ALLOlBI+JtyterMjqg6ZgqFBG34AgqGYRrBuuGhq2g184y+0wvSpt7CtqCQFSNi8kqs3WACGPhfg
I5pV/75+aDjkTHBBrblAxGTHzP+kCP64pKmMABUap4Zqze9UHj11JDbM6fgVfvGtJQfgmIKgQgOS
hghlyOY5pRyktwxKMt9ApE9S3M5YqbAMMbei8JeEg4lsMshhUMN7IMehLoLAlJF37gg7P2uSAvPG
Q1Rf3l6iTnhOPDxZ7euG7Iy4xYypB7SpSznigfa8JKZH0iw8fOyAS03yy88yvL4ItYNQu8016MUC
7B4SqsT85OiIyYnmJj0GKUsI04T4p3PHsoA4aqscZtRLjGK8e+d+0ntYbeNSBnTmGyh+z/w9oPx2
lCUzrcZ71gzfNDlcmVcBd9zX7KSIrpBLPpA46B0msNLzePB99S45AJVqUOyR11NRZe9Zbynk0hPM
HH4puc8eqDWtB6ltXUYlCTGLlonC0D1k+DpNi6T/2wPyj2VkRwzzCIQUvLSYnma83Y3jvx3HYHM0
Dg6Ue/T8y5L4/5xzkw647Vj3PQlXCdnhAybxevo0I2lMAh73EEwR19UOZeVkcxvTdkL3tvYPa3Tv
o2ofGcWoEWfkoL04R8ifogKLKGn7aXOfPLpwE3GSQr5i0rqREZ0VzAuUK0KizpSUoWV24mE/Jr0c
oyQ51HK6DyINvkWfjndi9szewaT9F8x1tVJREmRvnDcW+uIVXlL4TgfnRN4oc5QgBCbd2Y1JpizN
oRCMG1udAV7/NtF2bd8gfuPcBlaDCOUP9KemZG3/dO52iTbEPwmO19oxm+upILIxLJmwsQLjoiGE
EQt8k1U7hNG6lBYYJBS7I6haz1PMsG9Ts5LMSG3dYFVrbTbXyROwYPzSnHy1xnWL1Euyv3jP5cXS
k4bxnakQoldKYnDx/RiE/RFPf6OtGZAqxrdvGFq4bjKV4hsnG/Bca7tYwPTtVKTXD4QJGAxNW1EU
Trd/8ilp6JMw0fSH0qKeKUPzhGoRhwXG5pLHrWQwlSiQHiNUQiDjZJImehsPWTIblV+CypjHm9B7
U4ywk2jcEC9Z9SwxpP0CT8hkd5y1GeKwp2Kk6AsB1DZJmfY80I76W79Pqgv9YXik9uNNaUx7ASIM
AgDQz5dIkZifyGhf9hxvu0FlUgjhLd8I77edn6Atwh/O4N+GGy9+Uu0zJQFo2ZMhXrAZz8nt34nD
lHKQFd7YmK2YS8yx0nFJpo9Mg2WOSY+troLrUSd2ZHYnGfwFVkA3yi44j1DtbZBIZGh5PDN6zjcN
BHspFUnFQJLT7oZeXOuHRQAg8stWAcLx0sFXmjGUQECP1O9veRcvY+QcXwXQI4F8nhYGqx96vqwL
jW214RmngBU71oP5Y7IpWfVS6AjssVa92210BLYReK3O4SfQlgKU2Zm1dd3sgDdk8AYPosM2X4f+
z8SFDoOTteDVMEDcY65CzEoo/9LBiEys6yC/TAR+QG/1TYvnzPQvcECG2f3RBOnOSPeTxYaIbCpr
snWpDam8145+B4UUUZIgi3HBiewey/ET5e0xrsd09QbxJ+zqnCbe3fBvOsQwAknCESvYKoESULCH
A5d38Fp8zBSfxLfnMt36jMvw17z1EHDPSxoaF++1YzYHrgMjH7ub+hi126Uy1xMcbK4DRuZ4AEfo
F8V1mOcFrDyQphwr0k5lhUhxdeDu9ewwpKABgnl7MYP7jhYjSsK0ikLKKF6GTfg9wPObYffuaGem
PlyfHUAsKYxQccguGIpNiUSpfkSOylIBgOHgDyEV8X3So2vtHsPJ/1/vj7P+/Ob1sJMA2nRL8CqR
S3RyCO5e4ydY0G0TWGHXpLd2IB7RLORtuq1DDg4aRxU0wjjaGoMbhALEkaCTvFKX25cVSQ8yKPYr
+qHQr6ATjoE8sAhNz4x+IUHx8riXxGRmYDAgGQCsHo9pVbqQSkmyH1HKAHOfrfgUJmqu/Z5pDcVR
b0ZSRG6fFT43j9oYCIwNy7uhxvnLuvjK1GBAWYAWBhqov6CIBjCCXYfCimQe1ixyko/DBMb8OCZ6
xxztFRUYRB85gpiiF9+znBv3QLmuMMn2jax9rFE4Aa/pcFVSjs1gP6Q+g8qI1MF7TehSDOGFzamb
G3bTZzwZUYfDOtNomp5gM9DE6ZcB9dzJ+jngKYwWm0d0m/5lakYQMgSY858dQ62PZgz5tvXXXNKX
gbNlUEQ8+KVbwcVJicaBHoZ1ngCZ+tC6BpZMgHD9JQgP6yt5vu1usEGQRk95iNKnH8M/pzVHeCS+
a1YinTAGAVOmQbtx/dFxAhCsJ/5EB2zd79D3DG5AAczw7EJtogbL2Gd/7YKexfwpgnvNscdw8xOO
EtmLgeE7FescCym7yW78E3TCYMB1hpPptCVXpM24oiU/8GM2KNXXJ8XpBIgpTKotV9PGlGWlvSnT
jWSr3Q2bULF8/0OxmBABhGCbHft0yq60EoBJYGc56e49BeBh9PomAX22dj1gVJ4NBH/CzC6TREsW
N8hq4kmfWpKMLE1N9uJhuQ6ugUI4FWiFrkbloNBzyhizQ6f2aiIkOo4nPXuOVtcg4r5lnBYhybCL
4SOEQUTzUfOxJw7wOUM1SCrk6b7MrwZEH7+DR4C97bDxYZgGg2H5vU/bXzPpTz3zbN/6zE89T9a/
RVqMP6vTCKPqTBkpo8vmJkYDbAj/HJfBYfT50qeVw2xaXx/uAzPpMCDvEuIlF/TQaCJ5MgFGNMlb
c4bY+GePk3uMw6x9H1GFMhL3SnFkMD6y7z8hj5ydPi7PSK/tg8wYx59y1uW+0y5B+abxbwwm3Ziu
gmf4L377ExnMuBX9E6wBTDscSFsQuPYMHfm4PI09R9PJqUBGKfacN3M3sTr+fSJK3qeq06DsOIrb
F+7KwLbu77zi8jWXqb/WRCZkLZ/ht8lQqL17Fd/BkT5/xheO8C7no0pT7uSpkRHtp6b9sLXoa+B0
yTjfwTvgQATY7cIS5qinUwaRemEknZb8+oH0yDWc4E01g3vL5PjbDTVfoW81ZmqndwZNrBw1PC46
KG3PUiCeAhOw+e73fc09ThWXMpm57YPhndPxPHtHN7913x4elHTJpczAfTW65O/Zgy8bw8CgY4to
lKKzS6kQorkm6d6HO8F/cGnB+QLRLPtLSDIq4C1SF77cY/RgMSEiYscCdx3Jx5phsVhzDWDuNNAD
9Dyw9SevoIpUvr9Mif74GII5+yHrNlKAkQEFWHnHKcAeL7cg+jEFFr4AxEgsIjjmVUoLCU3wlWlb
cMLiv1Iw0QpGvs8mdx6cnh0A8p83p7tJdKEPxKgmW1pKUMocOKlBDwqlnFbA2Pwcjzzpfvr+w+Wc
0VgZCofbgN/a884qnss33vkdEQz9vf/VdzA0CmtqjGJYw6y7AsZzLQP/47wiFVjo5kMXjqBfDxuQ
yqeLNI736diS4JHRc4UXtwj0qQZB6+L/yEpRg7PHxAHbZH+CO8rwWxtglZm2jsFrul4l6rPb+DEq
x4Nf0y5GTMkMn94RrmRNpaFGpm3MD+NbWI5arJq4wuQWPvn78r6wigk+PF4XASmvhwQ9vrJ699gs
k6Xapn9jGhJ3yL37Jx9nAKvw4a22zmNeQUTuxZ+hOK3hBmb3iMxEmvEMpoNtJC9v0cN9+zq8+0Z4
gXXAXC68Fkqn77hdhHWAai5m3xGf5eDd5IgDA81xu+O1zgFPA9O/hHCMXWP6GZqxnhzDN9NNRE+5
54/qP8AYh09P7K9/sg0tCkeeL5gYUxVYe/Sons43kyu9L24If4Z4tsy/4Pryp+E5194+xH+BW/Tk
s8lZHdM+JQfiCQ+P1EBk5SeehuBsJ+enGzCak8W1l8lASypZesxsG2p8bMM68KtpHdJwAQvCtpsl
secQlV+l1gRFrZ35z7cOJJ7ebJpudG1KOGRALSRYzppP4b7aE8XKHhzANn4DLi/m9n/sHZJYgBes
xQnIy+9h67UevU1rWfo1w5sXPeL5mTd82TsQcApnontNAU87io2hsKQf7rLmO2FuTZXJDSqBCEjH
7AkhkAdWuWlJaQxF/PJ3nyZwNbCwIYeDulrik2TynfkwH8kYt0SEP7Xb55vSRkQh1rUWbw9Jop31
knMoMx4hRjurJwScGuaFzifIxgV05helqoUExdsABjtSoTX8dBVp3oxijdSSnjvgOv+19K8OFpre
elL4fba8hir87g5mDJSA2yjqj5ozr+BWNQSSE89RwOCfY0yTaVI758Vp0WBvSQ2BkfDH27s04AHo
nCwhrtOQD30ov84mG8D2ppVQud88kQ5hAkUp9JCC9cyU2AbPqb8lIjZJ8w5rQeEt184PdBhrwjOw
dwOWLAkPB8zom0F6u4f1U5ADwlkkNP+9lu4c+2pZkJ7xyTIi+fjvu36cjRwmeOJZ8KW/ZiIJk7XL
aJafHWGK7EcqjrcwHuHH8BeqNyBh2aYqSgF5M4VV3rB+L84E9ANDK5j11jcsfP765u4IXsavMYWO
GhL1GJ++JrozaBNMiRGDLC0pOpGSfsA0eEudXxKLzD64MBUyIB3Pg0/yqfSO7isQK1cyA7ARnQ0g
Z5eUcAxI5CGwUeAq0Ux0ZVYsdrbEHtbh8BKrBFIR+Jb0UGClwAWh9jp4ACFW4++H6/DBYjOJM5ws
XMAdI2vAb/tHeEYVDsn04VhicoN+MG39/mWQy98Xv3gN20+1b+HDfQ8fw/1ICwdZb9xN9S4l2Dqr
ovW2o6CUMcdUkCe2QVDEl/gTqZF1ydWAsmNa+jyE4R2Upp53GZo+rOdN4z7ndwgPVdLGt2Eb32Hd
ERMI6levF9U+jg3RPsKMOi2CV1hll3Qf3DMykXEPItFr9ArVQPqh68lj2acG/SpiY7yf96CPX5fr
URV1JvpEIZnQhmJJRAljT3Cxs+aFzzHC8fX0S1pr8hiZHBCZYxkTc3Y4ZmiVW5s/nhOH3YVAZbLY
OM4ERhiwIi6kwqI5ZKdAhWjtLWuT1Xu0JbGhDUbXluF3kEUKn+ITNiiHttN1Nkf350vEwdB8ifwz
hR2uuaLXat0F3BYeW80dECCgAvoBJucT5I2RGwgowPSLTelzpnIBfXuHWvjnG/Mdrv+7YiAclwag
SahFWeYcA+RunGsQTLh+EtY2hnDH8dPwoCFG8Wsn8jZKtY4zkiWb7aTIES8cjnmBNgrhqvhfP+QD
FJZAngvMNzAukY0HxohHFytrzkrklxhywKWOak4cgxeALfEH3dM0/3lZG1ngVI6EKAphrl1jjZFS
o8+UCCygA1t6t8sEo3yx0oYHa8Rz82Q56HiriCWLhDTqGLGk/WE40h/ThOpRH7KZQtJpbjRVCg2m
v5AgEjpudsOOJQuiER688U2UU/RJ2kRrnY6o7KSS1OCw5XNQvxu84uOqNnPmWqfAL00COfwpDhZK
H0rkTsI8qwu5ZJtos8PyER1JRvpEMgRj06dPXhlAe/F7rCtZT1fPWPaRreHPjt88k9jxaSWhY6cN
eCKS5gh7IUHJTMWqOlslLLi+I4Mb9jLJge+NetYpYTQQBYZ/WrHhGeKfRKv18BgbLlab1jdGiitU
kiRwHg49Hnk9d5ueocv642EfXKBbCIKRHIW6fwIwkUj+RcqI5JXNQbVHgPcOrKgy1lk9Fc+o5F1g
MXiDrzUPmEP35Q1spvRalaePKVBc+njEEKyZnYKZNNTnLPm3PfCM8SC8B2eSoZ9N7XZB3xW4lCXB
rM9AWUQUHHQEOFbeK+p8PZaHwu4inSc+H4ZmLZSYllM+6W7quUFmmPA/9LyeRFCWo31mzrrVEoJ1
S6MeEyCbpiK1HZul4zRz4YG8mT3m1m+7oPelN0Fv2WGVw6Xrj2lAly6gxNFte5ysx7utcLgp/FXD
Fg6c4TXu95zWVDFj/zpfp90CmcgaIYSIas39qP34/WfhfcLLJdpD/Debcfc5O7JYjqsXwLGxpp3m
3c6hsibp5Y314+56D9eFc2/GTZmeTPpZz1kbg6Z9fIQGg32obKqOs/9M9VfiGUa8/gyb9ehCKXaO
rtgpvIPBJ2vGzzsJAbMzmMxqV9SP5GiHrLv2OjXtvEY6WSZE/n127i/6OIJW2/U5qNbh6TV89r3L
a3Q6Os1l2FdDpfw6b1XNMhnKUY5LZawe3N7Tb67uPjiDVreR3vcepBEaE90jMGtVztI2r/NPhrTq
rNvqnuOIllMEQa2NKTu6NDWdDxu3x9ln9NznYDWgvFKTj1OfgyLl3bymCPud8HZnyNu4oq/6vLo3
FShISWjmIOaivqJfcg8rfU+/MlwjUv/Met6pw5wZSgnu7eGeNO5lsDoZqdpGxnN4h9KvJDB8zuRg
pn9+BAPcx6xHwQ45XD219ulRtlimNgSq87zuDj9OVWf5emBrJU7HxuqhTrq9nYrgoQStP6P9L95E
umpa9KhXrh230YZmOe3fxh3Vr7WsW4UfDYTivB6qinc2k4fiPfbu8wGr973qwEh6hXfm1yJ5/v1A
jmLhWhrU4gPezhifEVZvvjjX4hcPF8mfQ8Nyuvj6YXcheOMqujtOQJjB3phhq/Rq7RoXRXs4m22V
bFu6C5T3AUVcUmU9kjfLoxsKtYXcCwMpbwpleD4LAL8R4JJioKeOoLdWK6UfyCQJySprWl9wVZMV
syOgY4FkxVjBRF0rEj9mPhQOdgoIHYANRUR6gWmBjNVkBWTMATE50xMFDWHmyDws/BApWJSIHxIC
cfEGihNPIOnTD7E4ODK4xSqGuIAgxImZ+mQCtVXO1qE0wN/g5q6c98GBRHHAM8ye4oNGd9Lx7h5P
EQUZICt9gCe3Br4m7YqGTFgMdci9V1eUHpU37Xb52WIwj2KslkJrHfiS+YM3ooltfG3X5sIaSX3d
8jHEdskaYcJkwOMYIE0AE2OciHC/kDbHNROnJEBNXuktOYxSeFHORrPv4pxSwDtf3t5k8GDPmAfx
H0EJ0YYpdoolwaeyf4DeQItKiJ6EIGmXkrN9582YtPIyXvBk8eyfTTs5tQT0eZrA5VBAJm4+RTgd
2rz6On+B8MsN/+viwDpxYfddMxGogS/pmFFBD4JHAnDFZux6QP2S7etTgNBZDI12JQxr6NoJan3J
8tvpAhEx2KcrkosfWBMk+nQB1w76NLPj7gC89rB8oCsmtAFzxDRRzlnkhZrOif+hPcyN4mi+rPhw
mn0ArJTApb2i4Ygcz+TTrxOcuU6QpSL6M+Ae0QqOn5ChUDbEjgf27sHPExxt799WMtY6nfTgoCnT
Zd9S5suzJWMOQW6UhZ79+Hoy+tKwwV8H94uFNG3UGzN0EtEsua06xdEVq3CyMKGxDWaQ4yaQFH1t
gyu0hWewyymOPpUEopnZ49PVXc/8ZTuZwOzQe8gLILczWft6gYarMijELm+gBsCewBAvrxJyYVjI
qiXP6JwQDuOeD7ZKYUjrMeOHemO/niCq6y/WgBze0J8xPW2sx4YgwsQROoCvj4OfDrC2QWEq9Jnj
FIYnpy4q5odqQwDjplvCQ61U0iCQUVfhpZKCovRxq4rGDafgc37rMUPIB3Q+e/8faRZsfnqpbdux
4ULAo+Okb2As2OWFluA7vkyVR3SdnU+e8hndExCkzFDsSnHIAiE8uzjbUDdWbtUSZUuPtj0/Rnuk
gyuU7hv+PKApbAmUbMdNRw17ZkjDTrevJYTmy3CNbNjqvuz8dB4dB9H5q//9qtxnevqqj3H+REOK
0OZ6oIYxXnZ5DBRK6O8e5sEb3uO+9vX9VFNmKgM3nS5EATOs9552J8O/quMOvUXLOLjX/lZ5rmAE
NNTLVtcIKBd/Tfyo7lJkHuFbG12qbAMphgx5ux1goqLZeHrbU9zAkLYg4u69aIufjtq1dTFSQiYW
fyAgHKMbsZMBP+yJD92fLpRRCBvArOEGHijNbR5SbcnYD6UFNSqlaxSjq4MLbTcyLOU+imlhbKCX
A/n/LYh80MIcg/7qAUXXF7Q3G8q43EN2RMY9mNRv9luhUYWFkyMJsDt6atby8DvZyUD4zxq8jWUH
1Aihnl2qSv4DqVPiTJYxOP4J8LoPi+Ep0d7ZoIGB9TxPLqVHcqJ9htB6iuSIOXD5/fQRDKjWHb3h
GXlbB8N/8z+SzmtJcSwJw0+kCEkgd4u8wdviRgEUhYQRIGR5+vlOT2zE7kxvdQHimMzfZfDA60dG
WLZSUgywqGZPSHZUVyNc82bFz2pzrcNM31jlz8ukz69PfedIOZiMMrXeUwoJi1VLMm+zqL7L18fR
XzF39Zf0elclgdzgEsKHr27M4epCefueNsnAawYvV6mjgn9jt70nn8G8ol0yg8srvjd+ytVrZxpZ
tArTZapd/qYh9pp8AUkVXlecjvlCe3zs4XszRNyxk5bp+AonsmxOz41wMOIxoO/BK0Im1PjFEZyO
NXK57oHEKK9+9NnsTHL3nCH9t+AUYFevAhXR53WKu2/82SA73iCcQM+zgmZpTpUTVz/ypPoZjqvX
+GWNP1rMqBkcKFAR9R++ZgahKA5iwab2dUz7ADAGKkHlCKQ6cHqqarf71ZKOP69Cyot3vRAGGRGA
ZdDC6xwjSLvmYnG1k+MNuY/IAvo3BvGJ57JCKoTAkDFfwugEbcStCPt43fbRzhIWnD3tUkoN5aIi
ESoUuA6aBlhZoSniUsXkMR8s0SDaztdjbcIbC6g2QPOJt/hI2XaF5rIE9AB3q024oWFi2eqInAkR
oLHYLlaie8IVLcUrUSCz9D3BQQsBrHB9NlsOhuXARNzGF8DBb/q7GuKhca6rKnkBBO40OgiOE0YY
Yw0COXrzU5/J9PGyj/CsC0GYCqfFINA4DSHnZJhPwaLADsB2lExmOfcTmNkhO4GygWZvzg3Mt0Bd
AfgVbQzVJo/pNoHzaaMxZPZunK43cvQ/FKCKQKnapVZA2dsm4Pe41+5El2jYX+dIEVg6ECZChSqc
KkaABPfrWAyPdY+ENk7H6by3mY+AKof1uD9OaSrAIgLxWbSTwTnSKoDFTw0cbjClZNlQGAk1yVQm
EubnzY9yN1Yqtz0Krp+j8GWJuIJBCgYZruhSGL8gLhaGa7GIRIjL/4+8Qx7DdgcuwaZL2wAUAgpA
y9dvSvRSuN3Ea9zRhgHf06ijh7oO7UzYjCRyBI5UHcJQdLTi6bFaoeydDrbcVYQn2rczEMzIOIog
NhVQazq9sTJBcYXagcICpAsn0Z67Ct0Z1c7+c4DFj2Sw1jGs1ag/sJHrL/M7OXvJ/tFH48ths0vP
BHxwOhvCaYl0fsKHhb7s4jcjKGA9nROyy+XJZKaruFpF7ZGz1mgouRDoa0WQyJAxeajUyDUjEJRA
eLj+asTI6AsdHfcfxWu9QW3nUWhxhaazfxId3ph6HgodK/ixyE6bYg9AJlnRA4yEUkMY+/Kgnww+
fJx7jqlV/+L7JC/3ysN+AXbiCqGSxd9P6SSW5BGvBPuCJHab40y1vRYhMIFUROaRRkYgQTa1EBuk
7JhM4e/BhHOsHXlYnOnEJm/PKxnpMU5UiunpuwRPyYMHHTohN5NXS2CXbPPo9jiwOC7uy9yl7SNt
RlDb8E0K3ZurC3eDRRmaw2geyZDp3QtFWCbcYhdyNNFXc/3BZ4mMCCwJ/64HJfZYw5CaHvoaob3A
IwM/oUYoSD5ir6HRwyzHOmNhCJKT00JiyaFPvL1ZMY/5B7moc0eYcTvzVcHOEh7Eouc4Xsk6JLR5
OA6/Nu9n4FAdFB4bExTNY9HdA4pa2kzq5i7kShH7FaggVDXWukSheF2CJHB1uex1gc3zBXxzYeRQ
wFhXzZGimVA38a9Ddpnd/AqHE79NJH6I30pKNhnvtnlg7ZcN+8xrF/wjd0e90TwNn8aBnh6xFFZT
sYB4/OJRUX6gtBCJueFJ/pfgweM7UsUKPCtHP5YaHIyi/Hr7IYo0sP0Frgq2AT6wMQqamH3N/kdG
I+30wt9r3vHeeWjV8VM47StZmT81MOYYNm+ReSkYCtw566lZDkGqxLcgAgc+HA07fQ+4VHqt3dFo
iQloe1HG45UTlTUn0PFYhrDx6KxUbikDgHjMp1kJLSfayL3lASbxzo/hCocG1WZHHMylERNamUMi
qJbBg/CM+3iBspvh1SjEqEeRE7fnagkJyh1r7w2U9BpWYSRjMUULLyA8aADMIjlQRYkf8vR13vUj
UG1uKpAmElx3/Bx4IB+NKlGk2n4uROMgVr9XFGQe6CbgoIEfTnMXwK3+yNZj5vrAsqjTU45uQ2hT
0bNvkxtmcMgsRUouCUk6vjQcU1arEmv51WweYtxnYHSIe/SWSTh8WuSKHXWtieR/NPzu8MngA6IR
oZLus6CDgTSi8CU7KsdX6tG28OZuYtFCBLrEIhuekoqwBsfwWt1DEaxJzhRHJSkCCnUV2u2La5lz
hs/me5QS93oiQeZ+ndcwGICB3fz3+t7/cmzHH7bZuTou5J+zdSCBD4IZ7tquT7WAzxtXkYn6+f5h
omOWxvhuvEYWaCE60wsPyLKLLQZA+NVAmjQB/gdf2x7NsyVQ24dOOa5I9ouKG8nO6H7UnSfptlen
n8621jjJDlfoidq+PLw6Ma6h+53PzjfKyYJ7mLuYZJtZPz09PpgMcvuUMWQDGylgGA5Ye3jefNy0
t7+nXQk/9Oq8BwOnfx9HXcxHRBrMktijVyJ07QEKR03Je4BN+zKm1b+YLsmT/8To20bknFwlG13R
kwVCRxMp2wvqTwNNGxrUXp+Rnie+HDYd0VaAoXyc26TNgtpkm9sFFverFqqXsHohe8ztwpPP1yxR
Ui+HltKE+OfFo2TsBWBgunn9iqtWpmdiB3KXS8vO63bPD2JDSpu//7MK4dLw1UXD6Jq7iLWvGBT9
b8Kx1p5popARHPuxtgVZFB+LXYuelbM41AJe6cJudbsVQkhKWP7YQHb7GV+bmTFRGmcwuU5v4qbj
y7dcg+NkTZ/MiULUHKBzRt2AkNe7/zZhFzI4F7LkeGOWiddtBXN8efPb+kMecEEjEzzWaDgabhUK
ZYDpdrziSX32+nmQiIdP3hK1uncLHhePS7ExR9ogAPf8amsT+euSu3r7Yqykn85ew5BMhnd0/TjN
7JKF5n0mj4ccsc+5JK2qdsLZzBFsEpDwQVoF0FetOmVmSFNQPu307EffpSV7T9dcy/5loxBKYjcJ
kFpSLG/noow5tFUYVZDf/h1a3YiMa5poQlbY7cd3NOwcc1OhG2ices6Vq2QjbE4CFW+2lHjg6dgM
8C1ky0EMBu1WMQdSOsvHogLlSjTYvWkwO79offP1BUJE6GptKybkkXKZ/o2DBj735+pZE/2HL6mD
Nrq5lvfiu1ghLuCYRkFhsS7IGjwo8PAcp97Gcj7YhwXbhrCX6oxrg/9Q+gpNZgEj9xAcFyA4ldBY
WuioHsQbSx0dSkhjWz54i5wERFJPvsENw8NnzidMvolMDrZILILTpKxAKywOd2x/HDp8+L2yBY3m
zAFWRiai4WPLTvzyCMXQP4X8fiO8ZUVIM4TJkFVJljNNoe0LGOSCakfHCnre1h4kQQ5BQwZUxw0h
sqgke0XyNjg73SdvzAJ1ACGwdc7fI5b9ZEPmQAvjzFEZCGUoncP/kBg9Nk0DH1mwmQMeujhjKzEZ
KzoLhIENObr/WpDGb3QimS1SkcUktJY22kiglaDTnGJ1X32hBlYAsw5fn2CLICleaMI/PvpeXxXt
NAWkvRAEpbiwRZgORRFX4lQEG1C52Wc4f3+AfzUNAYJ4QwTwAmlwUnNpAa4JfpHqoLLRuEvnYc7b
lp4IVsgx8XAWLfBCRTmxzkVcBBdOAtsybPJBcCu3ng6hqjjydOD3u3R5nbSJ6TUL1clwoa7qsJ4O
ELImMrAN2tJwAGT0Z041brXwvZPWj+SL478e9bs8xOPiS5vW6RNYeP+9vXkqrAfuOSySKC2QnXSI
IrYobhp7IeR+Df0QtAJPTYwW4DalP7VXqBNs/3Wo3JOOF5vvbJOjiWrQLg08WkN+HrLMTpcKQxSZ
9uR8/ZLujFd/gzLVbuU03jWZdiRDmDAsQo1KjA1Scy9L4H5O77/HoSbLsmacH8gn31M+6QZMM3mx
t3fa7jlp+HIAGgQNw3J5IxJjeCBDiJzLGlyLO+69HsR4LY4f3xI0DJqeeTbFa8Qme54h2vnLoQk+
PGflUY1CwAmx/FPQYXwpZvL1n7xdQr6aSEhqTDaW+Npb8kQ2WBSPZOrh6jzzNY31Exd+RnoYk3Te
KXPJhtPs8NrI3ifEGuCrnpCwQBJqrhLdEGFAxFP2HElZxT1hAIU/GaC0gBVLLkH710cqbRtADcF3
XhPKG8uj9RluvoneOV0ovExb8gzOQxRZ/nVK4DNlUcuk3dvv6/B1zeAaqTGJVFBkJaEIIrFRwLJg
zdBiVJBRSi48gMGQ9SgGpDWM+7J7ZHn3UEftA81qiF3m4cwKiji3q/gVN3F3ZTdyirTCdYweGdjl
A/Kbu9Qs3BI72vXWP3+p52I5TIP7aliOdsQvMeICkxZCvkvhUKig70pR/zxda0dUUev3aXIv8OL2
XSivL4ZtmdHl7j55Z1PhtzZWlzz+9k7PKyoeAAu44/sMD/atSKQNDUyAQYsrgde+o3R5jzNP0INi
dBJZF6HQL/3rqn0T5PM2hug+Q6rl5CiDDHKZXz1te5+WyxxFJDaUbltwRuDkcCSuvRmoj4sBGK6W
61pI231tLE+RPkTfecNyg8atImVSBXpYBoJaP4ufm3LSjxJEPZp/4k1MhQzoVJG+iDjAJ1gRKRCU
IWoz+4sOpEdTwRQ1VBEdgqUnWsSC4bkHoUSi4jLmTQR3HNccfVTJ/AKyIEWEgIUkQhL0LiqVh/8e
s7w47igHRZq5oCdPM2ouGN/ZS+Tw1R4zMTkNLuEM9ZHT4BUu7R+cZTOuT54ClTy0u+kwApWxdzHR
AUJac0W0KjjX8/jlkOYVPjbchaCBUGSJLtK6GPHGLBKMFJQui/tKCBM1yAvKptFGoWGSOH9BFTgp
RU3NVJIR6tYHaKvNsQG0ypcy+3BPgf/ORQMlhoj5Rx406wf5IAqkBzQIB+yJPhe30ryP6EqSIrmH
L7SIvU+JNOFgR/5iIuFRhMhM/mkMZGSctaj5siX9LPlBKFgYVWT3sTlp2pG8qDxtevnTHGsFwjLJ
9108dPNFS2Ku4qilR5RXeTJt4G1/3nliAAyXLtePkLIwWZfti/3LlxF6kCASUxx6R6H3PouGik0s
6AtmQaCnY5ASV6DCVYmrH/EohDKEt9D3DIC3nUeEKOvLWkR/x0WV2dXRcGEKSII1WF+v4KUglBCn
EuWTb8RED6HTo696u42DwyUoZlUyOOUTdKwUE4zA/Lsn8LPy3nTThWk/tq+x+IIQuowwSdq/3bhl
uNkouMbgqM4b3v2KAkZIN68RnBI6OnJ9CWQq1oxhi+Ylj0AnlK1nzONNYbThJ5YcdWIlFjnXw4mx
6rnnQ2QyAZFn49KXoiVmNR40pEUxfnrMh/Ay/+Ewnw3u4sULXEe6J3R3F6ZaUKXbaWxC+60lBro9
krUJm3FQnQFjJeh1ECPcXZO9oYyzoLTXvXMNHk7vRMpadjpEfLqHaook60T1Pskbkc5llS0GnLic
wbwas42QGskOkLv/8U6IDZnDtn6GjZ97N8ByqEymV4iPfh+/yDWzX2ERylFz6gDJYV/tjYkehUbi
ryK16OO+dkqYjasrNOETIc9UcrTZlcGt6WOUL+XjNeqD25Sh2jFDZXiS2TjzrVAklWfzcnw/l+cX
L9ydc+/uDtwr87ElbHboUHkDFYMeU5dnG+D3ZAeumU4zH4BHnvibxEBcGXne46ODEh7A9qMPOFEG
H+v9cF3NLrEWKEk/SaNi1oTiQHxO9MiMjJ2xIwgfoJLt7RkJHA5Yau++focHEPJvmAdkcmMmQXqY
2dwr+pvQ3jwebu6nasmZPAHLBVMvZ0JhSx1kq4ea82AlQ55eQzL3QmMnb2oGlblZdI2GAbJfO4tK
+zuuJm8PzacUlZFxHmaEpvSrYv6K1OTxwubA7LjbrpuUUbW4BxDE9TKNNcYxjK7B0LvMvhspsv6u
fLfZqJlc3YM+YiV40MqNX44jloi+PL05cGuUkLT2c07vaBB08yIW1VI6uh+IcXkmFWfDRE0gToix
eofKuJwX82Zf7fXg9bRVLtbbj4LEl/Ow2JkQUHQsDHsOynkGScydySo8GpfwTieNAZgRR2cmiDNS
SieUBkzvuM6dD/0R80iZIuOU49clVI/Vuph/CX1kjnDvSH80/LOBax6Li63TGWNvRDswf06LcToI
WhCaJ6ZiR5nVQBMLefEOrv4Hopx3s7PgzCX/ZZvuM7CIyb8sGDUDK3mUvLeb7vMN1mWBoGkxeBOC
EdrWz1vU6+2a9lI9kyWpHMuZtYUZwyX93EupU5POA5yIkJlBpoTX7B8gaV1oDdffavvsf0zMi1mi
XvFKM14SwXQG9L6GDpTXd5bp7npq0U6Mst07InhKP/dgDAm2aS7k6RCghf3MDQe1NbpA06zq+cq8
OQ+DCYW2frEB380Dy5dRCazpdNSjJmVwOJXTaySh3pJxOrU+b354zk7Zid9a73VaAcat3Wgb+ev8
OCH5Oqj4iMVoHlLiRif0kipid57thXEsjjxu9LB+ewDKt1j+jCic+N81C5o+mlIN7TN3vxjG68D6
qChNd+lmkPCrq99uRavcEjbVLPmb/cTiZXEqH8yNQTCOBco5SCAEi1+sc1Xm03w24fDr8pv5/z8I
5kQhdAs+PugBmRScPBmIlmGOhHxm3sW6c6dCYsD6xFhLPdIhUCXtgb4wAW06huiBwIRivPeiIbTc
V2ysb+HohLgQAdb4NqbeogKDGh2hR6F8pDopcV7c1uglA0wQ6C+PK3qf4QjqP59tiShJKNCEoBOu
EXphkQZcl6NDgcxLCJmFyAmUt4GSo3IetsQTXs4UXFQpaxL4kDmmDo2aNzNHJxJFqQcw2bplkI9V
UnkNV1tQg/szUV1qNNM0QEBhpoNIAAGmM5NDlWs+9RBAGfadE4xZXa5E3rgQzM5m4PKU2WQhIKsT
TfK5DOSC23xIGgIqQooRCvIJ+9q1XGodnZeUECveyM+1qPMG3PVr7nnv5osoofhJkki5Jbw34A4l
ZVH0XBS95CJtBWzRMC1ASLZuRIvRHIseQPQN+g+AFeosMyy35bGj+KVlJr8gPutO6jGswNl2tnqq
nQzqLnrD4ZebbCEzIXE1iB6rnuJkUx5oAmi/WudHHUWtU4fiJiIkwQXqciu/9EvSkJG1aFxJKaG9
18MzkcbkRQ2RMzO7IWBEZsNfsL7UGJUP5Btf0N4il9ViBTTDfToPj5GuZBp62fgv5+ty7ri47W5d
jTlO9hWtq19EZDKM+tAitmuVBQAucR8SZ+E/GSH1ZHAmr9GHQB+OhuJGxZjCNCxURKMfkxHOlIpr
lWm+D+9G77TpqWMcPpM51acXhgzwnpzhVGFaBmWYlHwXeh201xGD0nExmg7I0208HJAYDGKar6VB
KDNtpJoQ5PHwaSOOErjv+h9yZuXeIEa5VprQrwx9FXE9F6RxWzbL2zchvflukLgyE3t6Ex0dQD7G
7PoSlNoeBNh6+xBMQzwsw/Ai1iqaFmKiOp4G9tyg2wqKofj414qjH8iGwrz15NvvHYneyyFuYKwk
0s66rl8r/fVnUZ6W9odeB+jRdKSvB83/eE8QCtTq/m4Fpu6p0kRTZ+WA4SqjuyAJbvHwFYNjPVDA
1An/bcUQDLIUkv+R1JZYC7I3eU0UaUlicZtYlKID6EiK1LBXmFzdDD1gpythHVfnTLRQKwU3ymyM
RmqcarN76X9zL3vQtqpSwGNNMYYg1t0PyV5higYm5IQmb0/ZpXgtQ1p0hrI/AzJmzcmFexPL2Sti
ciYT6TME5O9f4AEtkoqYdatSwpPKM7BTxoxQL01T9JmbT+m8/rQXffr21o4y1M3Bx2G9Q3AlT+Co
3Xf+qOfWQYOHZ5Lp3ho3CK/9ApDgArwbMgka9SuQyfpTjK7x5ffeOYSj9LUNMFojDTH9QorqjfnH
I0QlfDXAWnhuwtpdM+kL60wJZeIQIJYiM1ICkraAMoNboHCoHt5vGoK+xCw+qjlH5pcaLdpIfXvm
fsiIRxzwqDSJSPqyyTvUkoOZMmmvbmdRdtM9WZNOca+aP5w1zHw13K9s1z81AbzdtFCiq2nrRmhe
nAbBO9J1I0zrEfBL//vRbK13DGaPUfT1kax69RgBGpYl4aiaDmK0lK9lPeaKfEKiwm9Fcu+luxvT
DTYfqtfN11U5Kl5TTY/zlcFZ34/Ihw4/5Pd/XSIpkxsui9S99zZRcq15llGLZlNpkjovhM0K4TMk
HvQix7ku/Frx36Z9/QSMMCrfKwvzDmDRJ3gX/n2Vv1H2uQZSAtCwTygx0/2gJFzXqtCiQQp85reo
2ZZB+6Pnzn1rPML79oa2oYgQNMjLVA+fRghUwx5/l87259F7T+4R3v87cavLGNvJQgiKbyuLkZhg
07lITrUYg0uT/1iM80WZDOfMUUSBkmN7A+fA6KjsLNO/TGCZ+eKyUJmq12Weh6QXc1S0TDUJ7qTQ
DJzm50JNni6K8xU57Ogx/UyZi87m/3mQKfCIvvADqiOm3LdOY8SfW9I84ysV5AYxRYb5JLlUbpFO
1JJkjCUPt5voMkeLw4hfa3UVQ5jwf4/6R6x1E0SMrJmvl1UuqRXve/RhSneoMaTwg/M6I4XJQNOP
vla1qxnMpgrdSO5mC4Y/yYZOWjgPKn0ZdE9y+qA6q8F7+qWJcwOzCBnRGmi0r9ko1aO7311HoFvq
fmOZ0yLpdjc1Unv7Vvia4uiYusrFg+ZBiwpuX4JphnQIht/iiTm+Fft1zk3SVNFlQXZA23B9Zpwu
Nk+92z0Yvk5orsGQZEZOiVynHInpBFVsB9f/GedzNBGB8cCHWjYbrnU5+32uuS+DB/5CfBXGghAx
BB85VBM6fGQM0e0zUULUzo8RkQjMWn/mHjkCd2Dc0m/jzzFjbFrjvUjekUbaz51UjFdUBw/wl6CF
upqlpa057Xzz/lNBiYCxFIc1eoWMBS3mW6aseTsKtxRv7e6YqM5nwoKgttSFIvJOkRPriA1N9fKe
uVAzalpYLw+AgoEVZzLOEXsQa8oovovHMMyLw81H1rAWXm8uhFQ2fsbyvNxl4ZdULXqfAdZNmFhd
2tR5VDK5heAfmBGA+wGXfTp7jjHADEM4D56W5kBQQWUQquVqWwF0v31V9XwvP3O8X6LM+ZyV4BFZ
6LegietNOr+Ht02rxcP9F5tJYCijEvDXDCsGDiHsonu6y87br46DxeLNROfd11eXw+VzYOvL7E/Z
K4usGg2hIqgxAHCgJNWowl1RuN/1cMsM4O7qfwu7+qm4jpkKiJBo3kYNGML0ha0dSM8nj74dPbSw
8g8Rg7ypUn8qeGooioN+GmA1++dJc1SO4VNn6yfJENc6jB7xlmrcH1um67S05MPtgDCW/UV1jRZ/
enAhsoSmDUAdEBMxLy3Dm95ZTAz+jtlcwXvJBiuAkPZsmBUZSsdhMgz4g5TW+YUpjN3m4/a08Xqu
JOyrzjDmJXTqHarpZQU/rux6GbG+OflVx1loTG/66Cm5VQLpzaphixpKgp7XSIYU1ysWJA24ZA9e
3nffV8EdxQfTZT7MnvZ6EMqR6kwqbV62x/a3y0KpnGVxp3uvSU9dNHnUIF+DwwWDBkTbIKp07536
bWUrdBHJ7ffR+O0wqYnaesX1JX6mEIAjbrQij27GOG8yTiVVHkkoGrWJVU0bAgE1v2I/dkaCWI78
ekerHPo52kLticv1O5xonIBFG6Zundr88f2VDDT2OTlYY1OfDxDrp6jjGzhmV4X+XXSzYT6v/8mv
Xsn3+UOk90sakx4kE+JvwwJfjamI85b++RA614oe0BVmcJt9AH/inHyN2v4ysm/AvBa8HXKsLQZX
dGeuiWQ9Ru1d7vPxvZ59oJbxTlHdh5xHT/edcWArQpvhNPdxTR61U1EvtwjyRp8zIkrs/nITSLKd
/n6HfkZ8NUjOvCLEY/lmVOfe5Ay5BSzK4VzLE7E4+eLL4xceFglbvqjCCguzgS3kRX9uOUxRtRxr
MGq/i8JI6vhTdqO5/fQqcJvaG+LDfBOZykK17CdW4VmH7Irikw/+8h7myEwdGdkjNydm+DvsGJqy
5KKPFHQZTJMCau4jLbmhwlkUoVKGKHcJvl1x2l++KD1djNb4M0ybeexVUq7KH5XAa6ec5fBoZIKk
o2HJYHdYCBdJEloWqjfplP0q3ufQusYU1J5SZBipkbjiTsOxWAYQjoiQr5gYxyghyFwmEEZbMfH1
sR3MdJQxthYOQu1HwDEdvz0LL5v8ePdf42L9Jsnj3AeDqwPmU2BsTY0RK8WiG4W4d+7rHqwsm9/H
0kygmcW5jo0fGgJjpmBCo7xaXH0NAA6EAA5Ts78/OrHtxS5L0nM7/9A7eyq27Mpbfhzch63diksb
OEvYLgFmXag2RiFjFSHvvQ428TBCTe3cbTzzm19uAP8NxFOj0jbwd4NXefc1DQgpgcxkt0FF/Hc8
4OojZN/jPTVuBrEQ1MEVe28bFH521idX1LCj51EgHC1Hg8bOb4MP4nzsIlBxVQjyS1G5vB2QlAE2
g119DrJ7mWjTL/FeXw/n/R+Y3CH1UYcuV1UonbAloKfDkO2rszQB9tPsNd+NnS225JC+FybCW+pz
otfDLmHm1wzaIL7geE8jlG6LPFA3eOqmV5K7vnQF6kEE633grW0sHBhRA9OvwNUyyk/h7mZuk9e7
A37TLegSHaQbrgPhJsf2gCmBDzjFJyLIPFAc5gvjFFAZGAFKBcgBRo+wV4wAVELySUH8OZUY46sx
VhegUw56MSVqTQmOAbFzrwGggIBKr6MD4xIZW+/3se7+/RTBIMLGGL+nd/wS9+ATlgtgtO9B+QNB
S6yoxf/uvD3KaaeZvAA4Ij2Wk9ssX0lj2ZOdIjK9kjkl7eq6oK9HuRppkWIvKIhgdwQZeuKu9XQ8
U4QeP5zbDKr3Mzr9dHivej6hsOlhRKGjqDY9ftSZGt+YR88IxF+WoMA1USqvntse2wLLiatV2PNQ
vAsX3g0IlDv+Twdrk0KCwbxHqDDRqZuYcTZXxXNwWrp2gEWlCYwZ4NtnCpnGBJbhdhgrm2p+jQzG
aPxSzUEQyptBMyp118KwhumNyylMN4j9UEEsuiVfvZZUsydKXcITFjR7QyzcQTm7sLo/wkAEsMQq
4OfQaw/Aaa4/xQ8aSWYqBvw03V7xg5B7Vk80j4UgI00m5QwHAEjQHXr5+nuJeQPVSt/wK9/cvl94
aH2T8pSIVUC0+FPMzIjgCqyTmF8LyGVBH8ub++9w0x6eHIxoNWAPFooj1Keap274p8kl7g+qK2/e
C2l3CwZeTQAvtMKEF8QPCvEG5ksoV9KLBb4Q712sTCAppAJiCtqO8AL7hnwS7QDZBZNvUqNt5gUq
7LdCs1WCwLkMy8vtK5uCfuZ3L1499TH68697/Y9fD6lLLKAt3P9kr4FwsPcIVrDLf37GpMfHSfAP
ypjNbZH6uIFWEEAH4e99H8Cf+Y1lyG5F3hQ9JmaUQjIqXr5g8gx/87PJZldYDN4n+WLseY7M3cAT
Krsom+UL41QmGDxqlyyMiEyOOTFbFeET1xAZUNJHGZN4mBrA+IjfwY8wyexR/gmBnUC17yRCwMy8
kKioayibiUHGhLSj8kVg6yI5BzMqGIoGG9DZyjAAG6XUwz7wWiJVeUQM30RdPns/Av09YX3RQ7WW
bUnsp3L6hWrBnZvLjI0JuWQ0LGSIfcrpQ52apoMRrVmVjd2q/n3A+XAPiQDs2LA/RroewvxULrL/
HhOardLYmk5beZYZ1KrPQ0A4rglhr/B4Fbzc6ylaLRj8WyhV0e0eFF8uzvxwA3O8KrMeFuFBft+J
sKwGFlH1UWNzeCo8TFrYy04CSXVvN/iN2m2GrjXNJ9b0ccB3xtYlEnTzlSclcXq8MuyI+FTGyMyj
pxkrQKQlimliSD9kqy7IgO4dyCs0Znl8M5allpQNk35G94ujQSiaC0Jryc8jTRKdmewxT3kAW8gx
lcWSNC1uh8dwThUAioK2W/+6OtDKHZ1U9Hz6BS9eeVLmZB3XHkvnhbkeYdnXY90+eNV6uPofuaUf
q2+hSFg78H+BvxKo+GOK+Y5d3DLk70oCV3FEc9iAmqEnwsgi7OzgiSMa2D7INgAa1mWcPn/U9/jR
LztX/gTfFFt8TVWImcVNTw8gTIJWYP0K37QEn/AnsaQS6OagG3DS3UHmW1YlA0bwWMSPI+XdJ1Z+
BxR7mL24CCV0TKNs39E73Tzp78omuHtW4XO6qR7nJpM8ANEJMOIUjy6En/iYH2TEwEAj3MzYwR/x
aVYE/UyXY0CNRxrg7daTSuEcRp/bxYXlKQVadsTUtFXtKB9j93kOnWwrEzDJBwEx81QYbTx5SzUs
tnprM2cHXdggNrZA3iw91vD9Nwf42n0m91n/1z/cfw0bzRNwt0MTpGy7LTTrmOiq9XssRGV5pAHN
YNV8C4b9f3PqHqt1QcrzPy3w5IFi9cRobLh576KKGeeD+BZDiRkjcEth4SdZZ16l4o7nEKfM7RL6
xXW5tDyJ7//q4PugoHjEoo6izLu24buKrZ9sDYmrvEYyrtIfBgo//wp+g+I3nuzDSklUM5SAiA7E
ICo8Z4RwaJ5uOMgDoUnfqftC9cIEqWEsU3Hk/gCtD/NZMH7TPYpUwIF2vD1cGQ7X/t4J8BtZJ/To
7ea1giSYGjDUzRGTsOnpIXJHYOZnkDEL4O3Wl9Ds/QcO/5HG3VvP1dnL9HqaN0S6iys1L2QOU7Eo
G6eMJmCkw2PNrASiClpSc+MqRl5nNkJTgbcKhzJJqqY9mP3RUT9iBuNKsfELjXdietUY6hWRFmfd
60cjaYAxhuRPo1jiksLZSUnSIiReG45RLP5Sl9BbLfwcJedGKhCaWR4gyozLiOlkY5pKtFqyT5f1
iZRfc3Ifm7nXoEhFc3AG1eDPZ5B5DgVqu81fAWsW1DGkzeGuN0gfdWQD9tAvb067pGZ4sMsizX0F
H8NFo0mtX3w8nW0dtFMotBDcoE/jL2/JgY03vQqpAFI9ytALzh+SHWecgUwI5vbQnzFDLbJD129R
dwN/gdMDFr5xuTxcan0q+OfnJP9xCijJMzJ4h+N6/0QoxqXVOdaUc464hw9/i0RNM+qZd47qC9s8
MhfUMa7iUJUVOFmAFCRxbyxRSIq0OG7wP9w7gx1iOFbWnOfDLI+rGYrulA84wH32b8US5MQweuGY
jgqURrzBER55SHsYGTeX3eyHm5JutnPEmOUN5+wwGtQEeVFbQNVFT1dedDCPjLpzDG6wYdQiakBp
80Du/1RCJXPkfvTcNFLU034OPaazpPt0Xob1RN+8vCN2PKRLPPaFTjeXMV2eFu2feji6XEaAPMUl
5kOA81S4n7+W3zAGGM/GJS41t1jJmIB5jyJa7P6heC4dVZed5/ssl79yd7jcQUZCvAbvz3VkFExJ
+5A2TCN4fKDtfKh+v+E0xgqt5E6RA81/PZJZi8bOS5vB6WpzvFcrRljgyxkiGx68ie0cYVFGYPlZ
EJxrND73KteD/IhKqjeyq1DYLbrG72BlqI8bQtR9ncurCmolBJ9vmpFcMGd2Ii6Og6WQijyp2J/l
pkmBorFgB/lwlV1iPKyG6jRMP2Oj3YPHK1Zv4auPK2xaSGEPFigqBwUymn+XMWuIL9zUvJcZCBBQ
9YeFz7lBi8jHvNdRh0ryw93rVZ/wP5LObEtRZAvDT+RaCIh6ywwiKM7euBxSBgcEFMGn7y+q1+k+
XV2dlSlDROz9T5tn2f8Yb2JkMCigQxsZo6GJeY/zXMWMINFwmo+bV9Y2Zqi6ZwHRvVMrISbicKyU
4JZOv8WkZgBf7eJ7ot9UtgeEtrwXB/2WGcWRbjWlBXo6vOigST9ittghU4acWrxCnyvfCmxNfse4
wIblvGCc31FBLUPJPnZ6iVVBu6e1m1E2UWWgOnlBKdDY01AbbWWOe7b6xdxv1Ws6FXzFLBGCyPaH
go432QDLgjKDNsOdGFfzNU+teWLT/9klMY7AHF+KfAZL4K/X6S3FWJlLFpUTcGNfZt8UmA/hwubn
NLJI9vbR+3kMyGX+QB+di/gK4WQWCQ9jvJPoD2T28Y7zgLWHvhQRFqA7aIjKgQ7bSq04ojFto5Te
88JuQ2gBooTSGNIixxB6zo/Aetn6HOFup48YLOCacrv5ggVzysR9AY2z714GBr+W92VuvDkwg74n
zm/JYNQBh9gcMb114xlGzFd6hu35e9UArC8llfOPDjARCc5wTGMmgjlMT8MygoT7ToRWbt9f/mOO
RtN6BamMdnt/okNwITYIyqIz2yCMRjU0tHFttPYb8Qv5ZwgaR9dU8/raPy0alC+LF3cjHp7Z1/qk
BtiiZjWLz4homBtmOzJaTvRFAdNbMmKRrUPAoIh0kfm9cGypS+aLo0bYCYOuYHaRaq1b42URdDEg
fZY0KcZWvPFSMhPUFJpD98FYPDFhkk+ITMn0UGAx8DY3ZDjZwTRj1BA6moHR0uFT4PoDgrP2v5AS
OH5NiIlblF7qKutiJtkVBTu5Qc5Z+kLT9mMeyKZ2SKdCEtXaEXkuCLSwGpjljAqBzyIUwIwLJxEL
QhYSG+0/g0qZ+qwfDxMUHHwXbhtvE9cNNS17HVKxrDKP7zmH9PZrUqGBIB4zZG49KyZUbYFfitAy
GpTta03mmKEGfYt8TcTQPQtuNGVLPqC6bfiD7OtGAdvJPE4PMazNTXoZMmYGdHp8wCcMbjQQPbj/
c5BH1n/ie9eJSQYxiQG5n0Ty04OnnkiHKblRi4PdDzXzDxUa+zAAvmOK2BZBTJYQ3XBgZhM3YWUk
5mMznNEpgNa91hTWIxKGKqfkAnXEJrZ2ls5CWsiUW6om8SBJzYTN9bXz8/pDxMq4de5+owe7Ox/j
YSfGEx1yXFPpDXTlZXy2xK/uNP0LSWjBHfgkcmCetd/+KOjHzxNQc4tueUnCHQo/9H4PxiWL2DQS
whBcR+WWh1ybX1JCvDOTt+Dw9Ty8ocM01dptLLj64K4Hb4vgG4Q1H+rYu/F8WN+P/v1YCJq/b5yh
zjj+3bd1EYAc0mPJ+boc80MwEeKdeJIkjlyCo6KGQ4F2r+2b1/CkYMEHPytl+BsNBG8IYT0o0KIb
YUsWcpoaMfloKr0NBW3KU/yih5ibxS2qlCZU7f71Yw6cNL7N7rV+OES976qPmm0LuYE/wBg6I2Eu
IaifWZf2mLGc5PuRezQyOjVW//1axUNymGZvSxmBoJrPWGENxW+U1hpYSh/YLbFvjAV7GnL8Mjn6
LHgnmDpk9aj4aM6Nb1h5dP3zweJzPaBZT8LG/pEz2RH1uc+uQIlUHAyWNZUzkelWekHazC4+x8vq
fH0xP49SQOxLHKS69zDiSHil5uF14vIy668pzNR7+mUDhSB4Ge/5O/wu+iteA33x+qvQcGeojf08
zpbFTN3Wsn4Yo7kgD+d9lGwuzLl5UI9sIh1PgAVnQAc/QIF+FoCZ2wUFgHkVtgwXr8KxT7HhjSZA
idbTQo0E8es/V6nf8wQmhSCP0RLt9RuAbk8k+0t63Ngf+wOjMMd+NpMQ5SWzoX84j7Z3Bngfoo89
QNEHWz6T7dvscLcHnU5/lcnmeK5hTD7yPr0BZEmcu3a1kMKOFrCxVM03SCqweUuL1Oh7BtoeIiFR
HGUuY3NNzAr13oCYC3n3mnTwmUj/yQOg/SdsCS4auIy5GLiGlJBalMCE1h/vQ+Wqbo+kf2hogEKg
Xwf9mqpf76CSQkH5owIMQadB6LEp2bm+Io1QRAbycRqfF5482s8uPymkTN0nGErYPnjv7Gry2kgz
2ZOiAbvJj+0FvccRWtnmb/NLvtLQ/wDr1TNO+tn9OHTuoeDgd8nsjsBmrcyJxWNy+c3YQBHZn+Xj
ouKIGvjyFq0J9/QZf2VzeOXBqUREQY2zgXWk3ejPI7OlNXY+cXfTwumjs+xPmz3jkl/hwNBciqEj
gshQtke6j24PtBeiHwR2UdjIsb3a+y6a6SdCgm0XuyquA7bDFGPtQLZQwXFyd2iI6E3NRiQ0cZ8R
NCMHYmcnTy0YOhLiO0pMEb/kjiY3W0gie7PeLkcAuqkJUq+NQ+XIL3eg6gXFNlFNT37upzEYt/Yr
nN51sJaQdyEGnD3jPEZOf9j2kfFhHqrMnG7r7r7JvJP9/jtAv6C1i/FcvAb9OfS5FPE2VNTK7G1z
5Ws+PN7vZDbwk1keDll50pRWvgIYSaYP7yHrPQoQ1YIK6xQj4B8JusPO+NDxH9/XF8Kfkff5GNXQ
lM/5EUwVCMCCuITh35Yk03U2LV2+bpAPfMEFfnNp8d1JnlQyTkJ+G8N99iFpSX9W3J3XwZIXXKNm
DvYDRjx+mdBOtXtGKaI8w8ri0MJZWAmsIRk7fNiGtp2JjPi+kHo/HP4rvyiHLr+AnUfet31fv2Rh
Qp0mvD1DrIvt5FB52VK8aMUAy7Y18JVyXXo/TCjw5oIQHFY69wRZcciQQe/diZGYjwDdwxs9bUSq
NDLGvgOBpJ0fqVVypvtvqyJukqRMNB/EZt5ru9/9e8jjOSQ1XAvTrqXt/dibs6e8CDpMmP/zPL40
PZkpfl27NyG9PXQ2L6wAmXkwwCp1anE9zRV909DkK1j+z/XH/Pd7/Pp9fUMyrBFhwHud0xGndR8X
LtC5JX0nIpuzNOtzwvUbueRIsHQ46GffYYDGiL9uPGh9cALcYz6wGNqAFJ1VLnxeD4RPjJweoBzx
eF0Uh7uZLPvXbJa6j1mnIs/qvG/ElrZFpSoC474BHz8aOONpwpl+ZdifV2pECvYddmi4BzEwqke6
gOjBRJmHco+fJ9JUnov+RNS7jJe/ESurGV9acPxFhMj1JvfCzG+bIaAUTBfbfcyThGHGbiPMWaji
3d+JSDAqBF8krGXkwvUnaAuRno/tzxy6xn1HlWz8UPKhgRQ/BaSGLzPvi/5GcQsfruJIyshFiNO7
FaEpN/OHA6ZB12APDwbxG7SK1jDMVpTR1SnD9oLq/w2UaQ5CxKHoEDew3x8TUY7Sowon9gSM8+AX
MaiuaHZBoKhQsDNwH1l44ykOCRpkfu9JTsn8jm6vcodWPGVY7ttUQHYxkqPHMLIpCq8Ea9h5p5Bf
/MeJP4sTxibuCua44TapyBkcRYeIN4/BR7OS1zcPW1BNo7dit38erFb2NLPFcebG7YmPIZF6n0ao
X1E3TAmgcXGt9U8UHJh5SUU9IU9jMNHrpJJh8sbjEJCM5Y/O2dhLhxMVW79zWPRAkPB4EfQpRIkb
sbmJmXZ02My1VHGLP1aH3RjYpCdGiqnZRHl47NTO+7bsn1R0upgOmOvWZ3arl2D2wpQi1Il9980Q
v9NvScvfrUEhNNB12k0a7GlFJHxJkYVJYTXmMUjkSWbYpt4Wh2G1LrGOCdvWmwDKJ1YcRgdthIke
gzlvyh+wnA0lcARG+ylY1rBeb9FjmYBAGAeonGNxwa/JT538qjhHdKHogIs9hkZ+SEFFT37u3+y3
/QWtx5b1+hiwbONFTf1ziOgl4aE7v0+QqIo+gDnE9AzFJNViCUUBwb2Lw1GGwFJFWeuVG4TqX4Y5
P5G14Yq0mp+/ygkl6aYHUD7jYeekXdWbXoAxc0QAna4N9fHTqDdaiBx/Vgz963NeysZnUcVqkI+R
k18va3opeT19AOg1ZGDzi5vu3lfMM0z/8mkN4KOjwjegQFPnA3H5iybT08i8n0APcGcWBmU08qv1
Y83MKFhadNbzp4EkSl/Q0X5cZQY5C+iyJmXbfk1v0dtRxCQosNnK51MwuPVt0P4gonOEaQE9A/gn
YUfoRa802OSw/NiAfQYnkU9RkPPMJj6w7lr8oqy57Yvapo1LLRAyfwRGyZEweVEiAeX1L/3dm1HO
EKRP44OhGmu+pXVG8XNF56rCcIAx0LniufMhgFzcjRhBD87nWK8hLukOvPslAbA6l+vburQQbhOJ
HHNagsJ9vLHk9mF8QQtwt7nlB/UnKuqo/V+eIcwpFKz6eiKSDLChIASuSAZCXqd3aO8bdOw9rzKa
OaIj3jUMD1yiyzKzJDwgH/9u5HNl9S9QU8fERiaBdhR6PSirYxsQQkJiFmjFjwLUeBMJ399qTs0R
OAbbDbQOWijFzbBGewIbJqgiOGCn8fDFUKtxENSNzjlzfrk/GLpqqQKhsd8vVEY0WQqp6dgOgCIK
6KhXUKzRU6BOEhlrhTsKQSmUWY/4ZLPZX78GXRpXmvsFxdFg/jMqaFfypp3vZkDYZHcFsSqOQzgd
gyPXL0s6ON53en9HiFjGC40UWeFGRctDyCRaVSGjdeWDgeQJTK9F4SSSmWQfqPr30oE2aRP48eOZ
YDhbME8t5PexZsRMCOZ7OK/xSRExbohh5hmP7heV2NRd/0UbPEucTdjpmsVVEC3itTBbUc/oZuD7
cXzaMm6bNH2ETuRpMncJgRqZQEIgTl6I2EbEUNiHswRwAK8AjgNOEIyf7Cf8INRAvJdR7qnzSQup
1vlkCm67A4YCBJQMyYnSoLYQOhrrobkWf5pdBRuWcB11vL9IATlOWruxB2JU+MghuIGhiU5B7gIL
icnvrNjDHC7TroLb8YSIBGAbmyLLES07PAwOXk60yN5PJpcFlpkZ/N0N4L0iBihHSZAtPsD+F0QD
+nraIRq0JP9xrIKXR7YH2xr5EBrpL3viIxhVBTlhN0G3Rs4JRrT/l9IDnAaHTSICGdAG2gY0UtYp
6kv6kigY7tsY7lM2JhfQZ8bYCq0VD4/2NXqE+JexpspOhe+XsB4ulalTJ8a9s0Q4C27O2KK0Og9v
ujJVpgM07VdwgSb3mcPLybGocfPtZUea/y6MbmBgN+owtGqsMeIKJwq93W+Rbf45j4WIRCBBmiVS
e9apMyBTKxbJqCahXCfCkXJH0ddPLF7S9dUg4iRpR+zS0SmbL8FUl9quZbIi13jHZgTwwjIUfeMp
08UwS3DNU4LNTIS8JDHmHmT+qf0whpxqrTvTGAojEGiANYaMM4kMvDz3RH7HeCFSN1MU/Y3RAkrO
e3sJ3zFCyfOL/P24bwyoe/kHflYvXSfo8b0esAwwrl7xBgczJmIQAzWz7uFt1q5Df2yutOhrD6fY
kOVteqTqch6KgRmg4WVBCzwSIc9APisQGG7V5H4w8g3cQYGAGVffjUxI9LSdiVQB22SMEwCdNYQY
DJ+hzDNDkpBeIBdjkhuStjC7Ugmil0Z3dkAnPzQp9LhNP5tuekDQiKXhqgPmfJ7T4GWiFrQLl0BO
FAz71FMYFPUDz5hD5oPh7JWefaBZutuwR88gbTD3NeZpDwQPRVmHPJT1QnN994sWJoGZbs+/szCI
87/wSShHH7v0iUUhNlz2Ud4jMd6hI7aOtNxNgqdUZTwDGBHdG/5P9rzhnoBZ3c/MRRjciL2ArKNI
Qhy5LbwxHBmuBMG6PdmLPJCpZbIiV3xGTdBDFI+SPHdI42s3GnYSzOStUdmvAP1JuSaACJQUHRT3
FIAPsmKMQ40feLrb1VMv5iWh+mSbo9yyCkjNxK7pC4+yIi6VgRj8uR7mMiiQr+TBqqkc49JsIM2k
+pz3w2Z0yXtOvu0jBTKIem0XUIvV7l3hOxlrEbm1qWKphEO5WHxfIoor/XhfVF34tVvr957/oBEE
HYMFV3FFdNgNj2PLatZiCItuM8YxQezuo0Qq6b+BmFPo93LZsXtmrP/kyFgv+jOhyNmWN4QcSlBF
WTtNASBv5kBaqEB2dwsZP36Am2QNRgL7dr+r56IZOMT3/IMshTaIYnqF/lyk2zRePpMs9MZTFMG1
GL6SLzm72M6PhERxymfhI/xANpF+g/ZbQM2wQwh8cZNCrE0G885GWktrihRj1efKIS7nwGzMRkd5
EZezAomNPLnfnLu2eaf+ff52VIZfkj1MHrLiafG9UvVeDymDjCD54w6fdqI89Peu43Ohfdz3F+32
DercsF3jng0Gr/kARBfJbKtPcmTpQ46yb2EOlkRk7PCGWgPYgYDDwuv7JAcEL5+TPMwhcsL6sqPt
bnCKHB/L3vUZ0tYR0Gfe9xUeT1L24pGdnaUAdWSxvFvyJt1jcgGl7B8fFwTPPFQO5ifQ0IgZhdQc
TGaA58LXJm2+k2KDbAz+j4+gqGa26blM+YVSWLWHdQI9GckucPP3kjxF0VWFdQOfYr5lh6yDPo06
gGNqVsfyZ9NgpvFbcmkrm/V7LSODVojGZQZrs07AweBoKow5ZInF92MJidfpYrSDQFJ6877/wruE
QeMzEzAxYN/v+sJdSuu/xtUgsyn8L2xlawZkzXZNmNkjpIQ2ibbT3Kqjhw3qVukKuiXsAX5r1eCh
bGnm7ogoEUWcJVAjVHMYgCpjBVbaIPFKDNXV7NSV7b71ryLWAWTyUBJDMsA6h/47HClBSglJnFNi
phPuIE8FdLyj+npEg6/+ccGmdreO3W3oCTdpbt2wN1MHcICMqUdk5xnIOKXz4Du/b6Wh8fF7bmWv
oRl3Hz2fqqHGvAxtKs97bn+hEnM7Qnn78fsLcn13Kbw7zwPaiVBtosQYdsQx610P/LzeRJuqDnya
KTiM1NOmlBEOBEuxrijwDmye7bkf1T5v1++SoiUyYfC5fpj5x5VzkONI7JKYqV11TwrA8tIzL+wt
tAKCWmGOS0Wf5ZOMhqKmx1F29+oH81n5M4Lbr+zDH9JEvZ4MzN9CiQQ9Prh0zsfXGICF5HIqyrdt
S2VKM2TeKn2NaOU6jJKQHYHRQJiKiVcAcb2TZzyaS0hBw5HTEnJi9bdZCCPGREgZFR7QKMLO3gLy
rb9FR86/XfMli/t7rRAbzEm3IqsiDUpSKtJldpTIH/tdGIzM5J1H2GNaheSXV+FU/xLvLFnNUox3
vM2xZHaIO80CPLJyaE/nSEYIPRW5FMw+2j8XT/wlL4RcxGMRVJTa7xPzj4hXhWFeDPA7gyN88c7x
TbDyJ8aY7LAmElK2oCssDSXYEEDO7gdjIt0whm4K1ClE5hBD1ETVjvU4R/zk8hsynhiwX04jxDSa
fZ+1nqYINplcCmoKLhU8WghDP0fgtm0V0Nj0Ini6hChC5HIhpuDgwDv3NkdTKkhffO3PhgGkRCHB
ETUaPJpMvNgt7Nvpcosg+AWvz2ihO0cjsQFZqDBAKHx7WfyAaQXfGbpcCJsmJStjNW5zlert7h3m
TxjvB5WKIo7W+StIjjzKYi3yOAaQhoilgTSA1sLbVJnQb29IseMeEvhDoJr6x+vlq2i5QFBIgbqL
OV6ITMEG4yxE6XL3RA41dodOn4gxHT+b3EMeG+Ehd4IgKk9kXLRuzXw3uhwhLzOrJVI33giZ95o6
jmjV8kjCjcPrhVJikmKPfu9K5s8QZ+KB51B8dI4atjPmwM6HixeS0jPnVUxkCpsymlg1xDvxmLy+
usxFpVNW0GHFCgmGAb8sMdwPPHqKRoH6zFhthOSyreCdsEFeRiB6iDiQVOPbp1rm5hBr4yGfELyp
wldjtqeAHNhKaqL20640fnQCKV/CU5WuvcU9GE0fMI4rssg4Yb8IA5AKmx9/gjULweKAPCCpRGAt
XamuOYDp16gcSTQ6gzb8U/kTqOsPox7nTtRGI2sYFFbBqyCAYlpU7rL4PgTnYf5iCIXoo3DvYXIC
zGrY5UlIIBFQ+rtN2qW8FgGLxxJtF8vwsWbpk21KcEwAkR3fYn74M+jDjTAGgdXKYnsQI/S5dsb6
upJtX2Rfagz5anGdUfNxnWvG6Va4ZDReWHJ+IDAS84cTjkQmEaMhSEkAJ12aQTvMUjG3EYcAV1hY
jAgTFXVqRvDExRQCzQg0OMteSIQIiU0D+xH/CIA90C9ARRECKK7sj/3bRbpiE6IRYwnUBcWqmIfZ
YyWiWGIyjKXpqYgxMSNCMkGdqQ2XRJaIT6HqvLL5DMbZbZBGytS36FYQHNOHCUZ1ktmmmNTZxySL
rI3iSrSe3ov3GBENbZRoRZeZsXmA8ahXFdHliLCM3KMdQTKtEQk/OAvJ5QC20kcLMrTVowh+Sv/p
VJlRxX4shMqiMamdbjUGxvxgs+/REW3XLFJSLQE1ydTG2lmjsDwtxdSQll6DeBJ9ezX6Fhoofc3Z
bE6zCZYdON8xZLQzwE4tvvWB1EablGcxrvK2OnXXBwLQ08Nd8pOt03794baLRCpxClRLrC+GtodA
sIZkf5SW6GPxFHmRyDUUfYyQQ0m+GLtGmNp1fe1YDiK+GLiEUW+gAWxT7ET/jCnbxryIbIuncfmg
TPi/BRJ5QsIrlVn701Ankx6vPfcErah+nyacI73oRSEochtPguPb01QSEWHR27yZW7hEqhgq0f7H
JMSf93P78XkD7rx8MAqzdhgAqZxO5IK8gpEzFTmevIzssBuJwRRiCgpj3Axp5vT9DUJ1a1kYHnnz
kYhmHJuIKjS67MxlBfK2sb4mpILpEXuIOVy0hDqAQ9odGEuxaczXbmw/zZhx7gtahxarEksMjrUX
Egff2cRvoUXTzwxSa6yYVPAC8iaACh84zBYhY7F1EfjZjPUGAWMvIjwUVEalgOc+E7ci3i5UtmBq
xoyGDdw2wPpOtv7P3LKqjrKxrcz2yVMg7Y/csT9EzxiTeDFSk2nONkf69u5oMQSiA5oDCERb6n2A
tUfedybgYvgNo++MmIXDochKejg0GXCmDDlm6g2ZqVY5UZ1mK7NhcJRNn6cSgo2QHiraSPYyD+F6
Y9yI9PkcCT9gIMmBfLKEt0yYQDNLrChc+NBmI4gSAtetmleBHV8huPrOShyI9A7kYz/3A1zNgA/0
Ay8XrZk39Ae7HIpkfKOUbPFBFhSUSXDzhtNNzTBLshn5oIk/BL1tjEFM7kv8cWhodMhbhAA9o1ky
lGKHpAow1S6miAowDAzsDDUJjS2h60gz8iUCDRJg+njp06jPo8SYgys3FZN40whp2bajXhwafwwM
YqcmAdzqsZxzhs9iBbaYssFlJtMEBZqG75Jd2xVzwpgr1nhP8VMV+n9QbFSxQO7tZhyKH8a3x3hP
aCnHqegQ6a7lC6Gz86/Qf45j+Qvs8tp8gLsbo6y5xDwsL3A8Rr14eACqbuOMYZ7VySeqAM3x9lrC
y965GN6B4inGJ6E8wUsEBVphWs/dkbv7bt8pbNTrWJv19OfW8wMz7lrrHXYsC2jkMemMnnweTKFd
nhNIF9wd2qQ3F3ef742oiqvLAggTSzS1/JQPBruhSAlYoK8NSOR7TN/um/2BRzLi3WqYxUgbAFzh
ygvchnTcwvRQbL/2h8SO+2QjQ/ignU2P5TY/judv8poOFyg43oKRRyrWmpIfUJ7uiVQROgstqqG0
syWYZc/Dbegpczz6a/JmyAMSUU/Lx5LEJagsJA69OXndmTWgnWHUk+YNHPIy4scfmVvMZMJCTBvt
8/PR9DJmZyoijNg9yGcXgyxw8AjFv/mB7hna5VSIbPY/9kjOOZkt4yVB6RzMwYE00cKI9uB9bMHE
crAWC4PpgxMs6qChFHTYdkQNJmCJ05eRU/CHOoK5N06BJN4m9gShPnljNLsehC8NxVPEeoi5AQZ0
44YVZixJd6WQoHLnNIBTf7nxw/o40XYCrM6mgDdWzC3k4Iv+mDu2ZIJtHwxNRDRj0dbPXyQDKFD4
rHRnut6bz+je+E4Ht2KyI5J3kDCN/wpRpQgQmNsRk0MvNvifGcVnS93+oIdghQkUJHND94a8DDAk
PNoMKitjAxanOL5w6iVaBcYekX8vxgIwiItAOJ68GJa8FBKdFm2LAHn/ZpaPJJHfUblUSCMKllNr
Uun0Fg3rq9SjCBkRwh5B1gs+lWrAOQQtQRYMk2k4g3lzjU8HljQVIzvERNEnlzsbzlGTWOQtQGaz
/3DlXs2fZeiGGFo9VX0YSk5pBHvIVCtKB7EDrxPzgj0qCeWrKJq3FCxUFKDovOwiWzC14cZAVDA7
kOjI5b9OcW4To6Hqu+NnBhYNiMd4Q2hM9EUfj0bZTgCU7vpxBFlPKo61ut4NfyTmDoZMH2wpKhMj
CNiExrxVf+fgSGAprWynr/rG7yrSdConte4OZ+zdQrNnLBb0wcbd/VkUUOeN0G6RslaSF8K3rXSR
1STSDzOCH99Asm+GMnNXSGF88ijYkMj9UBmaqPgPxFhEZ6Bw1X2ioMj6ZpcNVqLOZcvgEX2W7Xo8
32FeMgLxeORlby15P8O/znP0uaU1aQGECYzsLwrwuKfBWMqPCEYc+g00NnzjkPetRnKd2sSdoYwj
zyJEQPBv2MYOqR577nCK2JQRkQddWcumGvhfKA9YLWMlpC0s2CdMhJEf5TNb0nHgVGws+TW/fuBN
Lii9Ze8XCwUw56rG1k86FaPG6tmP3ZDXzFAXX7wSUyJxnrp0EUjmIH7S3W3IerFU9iFMI+f+vPW/
tMlT8WL25sN5NtO2A+OwlYGSPpdX3IapK04fJXxP2Jmz1Z2b7mf02CIdhhXFgNCatlYINWhoM/Dz
Cokj43BECclyQSPjIzOZcoYj3NC2ZYDuQRVRhjDuJE0iSA/VbenlYXPlmWDXDSBJa8bu0Xl50Em7
n9WEKVSxyNgKUXmZI76cnXB5iHgPbBQE3vt6h8iaH9A8oZrQELQFiVNi+aeZYydlkWOzEWUCJ+OE
BmX5JlvvhfUfocV4j/6Oh4HoIGC4ETIhIr423fYR7NADkGsHTMN5X5oZRIf5Fiwyk3B+8+7MnFV/
cHc4GhoLVZOwJ4bCxSbEM7clF4MSnPxMT961BKAWqDf08YlefPV2x9aTScYlZxChwsjWtgcXlQKw
udijSPAgbOKwT46H+SNES8wmGvYj2Lx2dmA7vRbCPt+DUiSuK3565boJHiEKcht0hMZYBc6XfRox
hrGu6Ts1v7sSDzCjTGBfHl0zl50qkIhfYAwDC2sqytkuHE4w3fJnBOXeTlJchUgDKbpH5In2Qgkv
Mbqvt4mX91ni8hHZ4t2qZRJ5Y3E8Bb09YkDQd3A3Wr0oZ3mCjNk0jUirkJ+UZ2kxBPhLhRBU3smK
mE9QrPrUDMMt9U/InjKpeGDgw5xnTnodsyfjqEWagmXLTmk+mN8sYS3tLHxxI6e/qM7Z+kBX6IMr
MdpiTF+Cr47r342pnw5I6YrJl5pmkzpPdHiAk8UR5OXJGIEjyMGZqc6jObgSMy4WXTy4HFBeQX5K
ep9lHo4vw8uYrAd98sVemGOQ1zPqgiUOiZT9nhGxV3WOmyFR0d5VffMJtCS60py58CwBiB3IMxIS
tkm4F3mIJCpMb7KeBZ8dtDHZubP3RNsNMaXScJ96iZiGU5GwFcNczXN0ZdnktVNBnUgN27eR+EhJ
dLBoz4def8enwe+rxQO0jzsld56ra7mQCPPR4h/7x+nXuIeYHLEefowhSKib7xuK8NVr/5zXhI58
kNk9dsg6VcQC3vufapSTmrPlNatqj6a1JgdD9L0AzUXfKa6yk6WGhIStnqhM5ZyPd+UGsSJ+KXpd
V/YrpiPzhq1u08r97MaFlXM9VKR01K3fvKyucSWVpFXM5fq3sbjq5O/Qtzn7xrGU0+Hd2eQwRIYy
Zyl8NNUS0anISAg/pBjuWw/im25w30aLTo7ErNYo/rKv1fYm/BdSbAi1qVF10x0DYA3MZEBe2w9g
hdBRMkfhnYT7QgGGBAwKMpp+TtVrMvnXsyJmqwhx/CEgF1WF6BnGnIytTZAIjDVTn9kCmE9aWYFm
CqXLiH8fz3MUXD3oQlkYixRwLo0JFZKVb8XMd6I8qOC+zFmqWNNs+a1brAiRgBHj9L6yXsEq4Jus
1CJmYiWqLujhbU6h8QgoCCnka9Fn+jCL1N2z5cfcpccGqdR4z9F6bP24XOOQXEKCH2jByZs16oA8
tWmCmZhEKiQ/VDMuWv+BPWRq89tHAcer2UcfDv5qqzsy1zP9rO5i0JpFhinvg7SEWid4nSSmWN8s
GZQ8zGEcfuwnNCdHrdPlK1AltAj7B1jHlWQQsNaNQvZGsz3MITNDjY6nEwUhNSN8Nse0QUI9lqRI
RcaTkamX4pWm06Lwp+D9ILtRnhYHrzmgAIYQBzwjlM1Ojz+YUJXALDVnnYl4/xtqy9vkzqReVk5H
wMXL7m5WQ0x3ushxYw39EtPWm0C/bg2CiWDm3jM0xIaEMyF6wfM0k+k/5agISvIbGbJbnqEL2fg5
R374ASDBChpF9G3J5YBr3W9phq8Sl88BpjiPbcuZihAbP1OTgII1gEUVMVk2I0HXI+rOkElF2QMj
kH5PhXcfNFJ7B+CBJGiCA4xdjVwATPkCyMTweYG1ACgXYyzHSw3y+8mgsMOUnc9G/oF2Gy+vgfzL
StFjEdOBUutuvl6uRJ9JaiIjz2Eh3OGE8UZk2gX/sNMXLKJXHjGkpBcSGPUeewrkVELdi/wa2Ooi
9EbgvQkuNYOb177MbkXU4w9hEvwqM5PZItx0B2gjSd6/T685IKtKF0oM6QaUuOLRGaGrxUJMaBba
IxFQOuYHZB5OrIrqM6El7VmkkqRbwGIVc0E9VYjeGpkyLz0X9JwVpB4Tw/WbyBwEJX9z49lrSfn6
mKgmRfVPILLzZKLKlFxlN3PqjLGzFDFsQAxpmGBG8rmtAjIW8K965KDDfXoPvr60L9zSRVnLdgUV
QdutmSUt7zZfsiCGMO/+kyCQ/jNikZPWC0JOhAOENH0kyNXdGyyGAbaUyobxR6fAwToFb35YRQde
S3bJ+TUbugOXae7hHcGpCKtoAQE30kKKKC6oMcKKTOeMdxyTQ2bQVfpokBuwNwb9Qe335zmzSDzu
L1YXSo2v2R45XQEZoKgtEuqTfbvp1LD6J/Rt/HqrRRIzVAskvQD7E4Uid8LAIQeZ2i9fSKXXXfJN
JSbtwihHz4WGbYQynrR41QGLWD9GosjxcvIo2ICUdXsdgqMDcK3vAC6vpbR9ogtdltCKZLzNRg73
ElivfUWfFLtLu+RB/GSjnivum+HFiGtXhWyzrG5/2mwY37EqMiu42TxoKRwSuhAaiZR9gKEDacz6
8+cpknNI8DtIqONGNKQc+EwwmcvYyx9x/rCZgHmnf14T/Djv058NGPRZMQvTLln/U6aDSLtuJlWW
thyHDWE8Jn8VVGFBEUOwoBZZ1/4QhxgqHJA3WDvwuRaBqbkSE+FrH06mN1HvzvM8XrTyZay5t+vz
PIKv2LRfwmPSPwKGVCZSMF2TBpdnhdAPNg2l4b4bECJAHQGGWnEsNDYMgzjehwtlcX8TVPKvr1K2
+eq+Qp8C2p7mEy3Ra2KhvN5sVLgyCzqSJySXRXi/Zgo7clzaZZTDwR+IclVeSG/1IfJmsF1HEwKg
kkF/oOWMVasAlGB4ZoxTYpZcBz1A4J7qotx8wrUXHsE+6idK+lu0id+O0hiyiWR/UHrj2+qjMhhh
tYSawEjK2IVXTFonZhXkgqn+yXHWIutgQDNhdt21TL0Kuc/bEImYY//WedXuU1gNmQIaJdAbt5C0
kEcmQ+xGsF9MrWH+UxJ+FV873kv3vTjMyGnbKGG3k5ebHr2ZuqxixULphticohuphTHaqR7t4WNB
5FMWPYmjbcMviT2yzv/n1Jqk5C1JNlMkxlctOmAXsK4RDi4TRTYADKUUcn3RcZ4bXwGGYgauR7od
utzxBLvXGJBi/5s8UHygx0fM+yX/ocZ7LrlQnarND8qweOLOITEIJdVOJBm269E5D7WIEhThQqAt
2R1Z4e3pfaL9+X4NPI8ZqvUvkLTIbDymY/NzGSP9VqN6rKcd5/KVYYPh6ENX0G1f196Kz4ZUlVCA
xedc8EpPnxMMu8BhjQsKSnMyfZ+yaTL97mTNcsIDVRPoU5+K8RaoisW6p0FBMp3C/Y7nd9RxA2Lb
hXjNUC+e6g/Oz2DQswVPhYdwNDIOPzoI+l6o1N+OsHs2RFIT2L8AYTiw4btBN++k8SQEw0U30BMS
2Icm7r1bbybBX0GDKEs1rDdDU0Tz42hOl1XwqW0ZiQsy+c+WCalIplIIfJrekTNKDQrGHqq32iUJ
+G6XQ5MhrmqxfgAeIjDFjh79zv9xdF7LimpbGH4iqiQIeEtGxYC6DDeWroCACIgI+PT9za4+Z+9z
ulZQmWGMf/yhwFscuvtfgxgG86nJOdSIs97oYEU0PkzC3y5lbb8ybpbwmOYSnI8JXwbQfofv1Qij
eiSaxbSDcvpDGmNc4/CAMSmGOKi+8fxhFGAusugx4N9LYxNXUljs9RgOPVftGFxjwJB4qaHBWqNV
WU9+ME9CzexqvnxAnPmRIh0Dk3JWIgceE4SL85/fC7nsk6fpyUvJYzCurkY+VDpGXoMtXNEUxERb
Y1g9v8dbdnu2HlFU3awggYvLpeNOblbymB1Ua1PilEqbKPNSxLwKRqIIjUOFSD3DxPwHwS40nvl2
mXkms0A0TBSeAQ4ouGg0cXNJGMCBzLSxPGHqKB+M3Gu/cFDGRZ35CU4bzDpB7V4hVajIdEL+Q2Zp
7SoLVfbMHSbeUOBdENlCUPfyE4EskAeYh5kwjU4JGFFrj7O5zGC95YmnjKn5QG1kRfYr1IRIcbzR
OQGbDdUCdTZDQPrRgQWowr5L/PY78RE+MXtBbzV/Yc4G8McLEiJpeHc0qPBtZufjiov4+wwmAXLD
HMoBeEN4CBLI7fo1IX/3HcLZaSIuGBOOkYhUBGqrArBmrKMfP9I3g8GEAeywpI3gyqRUEPjI/sxY
JeERPNcfxcHlkTkG4kkSU0GFACqwLfFNOsxFM63mXQSRiTn5KEpm0rIjLM3GBO3JGA+epiNR4WA5
zAiSnOFlsTO3neG/b163Kufp4RbfvvBYg3weohYCz6OVrX91Aqueszb1B1x2jnLQ9ZjNhR9MQqU4
pSYiDWWk2606q3M/x5ToPJuUTr3bEq9INvf+AVHDZWm/QyIHnpGiI1o09rxRSOeUh5VTicz1Lgn1
ej6KuOArK5dDNOjGf5L2a1aqC1kNm8zR0cPLXgbjheMbA+SnfdfCDII2NpMIqV4XM4BOAzPmBaEj
+y02NF+hvjyaNA0tZoHT/RtwYMoeR6VNk1TNWeYM5qf9Nqa6sKViVTIghZMphC4pjjkTTpbSZDB7
9vHVYDoH9L/sv/OC2zvUMWlcmELhKvITGnJh8l9mAp+gUlx8JUbZ92eyVZhwjoN35QgZBUzBA+Vc
amF8ozMYmmakfPhUm7yY4o/L/SwcFzV8d++LcuCencz1dvFiRsE8eop5V7GRoe625LzrMIup7jnU
KEa/ifr26RVLdLwgGAXPLpkWLA7UDDyDj8PGejIEk46GxDZ6kOwZocudMmEo0XZye1841ZDV4Ox0
X47IMWFj5r5kCqgEy6iY+cpBAk4mUABJOQinqyTUtEiQVj07vrnwaXyEnHtyEINosxNQOhsSqneH
Pc/gIvcEnCDm5L19bPrGHiN7gDYnEWjJObBjZVjlbLJSV+/vyVJYVvH8iTfndZcwNuTzOjNPlTnN
387tOS0guaX44cJJINqDi1KQGDo/yV1qAgNdx9M9U4Qhg5XxaX9Rh8MoOUrExdaL8Q0M+4TNJq5y
cwk5xLf2m5miOJb2bE7WqXy73kscZJKVfL6eGw+D72E3cu/GzwOZfnc79DrYluqUFQgQtT4x9oWj
MyEuL9kPUePSuUDs6TV52HBVa2TwpTjo8TKOlTrvRsL8Ax4ACXXQND4vYdrTGojgMYcZBcKtJjXo
3O/QOS/KeAaEBbURuijeS6gUE0dF2yoHY8UhZB364OSA48iXhhMhQxjwd7YVnFJWFeqIF/lP9Rqn
PyRIOK1jqTSRnBLhNEJrll7jZCQgToTRIj3B8oWs8m6r0Nf/xDgcp4jSmPWfBfr4JrUFdRFF3Auk
A5g2gZ7YWPmLxLI33nIu77h5ELby/JmM3b6dqsOG61oeAbCg6zQ83h/IlvrcSqj3n+v3+dLfYg06
CLw97mchBP8wCQpGd7+hqoW2yAap3j4BvLdhNoEHiTvpIKpSoIg88bIDK43VxSKCJt1jpBxqRNzI
LiU1I3D1fy0T59pCI6k5CTRNHDMZLaprxBVhNTkiW9i9IKbE6z5dkGgWkdA9mu2SaLfiFjzKoOgC
uQxeUJQI100DvI9r+01XOvqCgV70AQ0mMxAn3Z3TWYsERccMO49yxFVY8F1LBoKgjFkVMCaRH8E4
huXJXA/eJSUEbivArwCryFGzafdt8kToDnUI4Xog1d5jcGqKAyy1Yt3BRDxMYZSR6MKFbnqv4Hkd
ZSuJKGAFF5IiVmX35rXUYtjMM5KTTq3Xx7c/ulVOFkSf6RwRs/Gn/uU/xyPwAwPBHg4yySgK/d+H
sX1pRYfTtYmULaRvr4yhgwrEhwEK42jdnebWgYqJ2eqDzATq8GSqIGbGMw50nrkJ7JSrATs6s0fA
pIV7A65FnAzOlfFIyu93IWRi1Lb3mKQCXBgxfUav8LHv3U6IjolY8o/S7j3N+BIO4g/ywvca/x4Z
zXe6qnAm4cy7Yrqr3eBy4fSLUG9YaHWgIkdM0/kdg0bhCy9fxq8Vx2yE25dgvrOipX4xPL7yx0zm
oImAduiVQYdzaFmF4ONzpRuh3hiYFm+I8P1sRhOHSN/vG/6vVOV/uHNUqzc0aWi+IGfkX9NopN7N
FLGa3OTFehwk9On8aRaKWy/o86JWJzz4IGFU8XFzbStL0yQW4dHjbz5t6ez90CsSKxSjbbYHg8xR
vN+wPhgmi8fN/WAevqFqYeflC/y7DJgUk8Y1UV1C5qlWWetXKpR89OCjpwfJgSEkgdzotF9xft47
eFYon6j4QimSKXMFXhjh1tc8swW78T6HdQatIX5MsIcUaHOL39gnVPrTOduMe4+8414PMiqahOIm
RzwFnZnv8zO/0oh3mWmxyixYmZUf0dsRSsKVDSH2KJNK4Aw+NQcF+9vD3sqqH4HEDSA4b/kEn6wa
ioPs50I1Yd59aGzdX/Fxi/PibQQpxPnv9mlB0IBKQDHuldKGU+ghvD0KpKfSlDsKwpWO0Vv+wF8I
ehavv1hEue5NwPUBN7l3Ijb3Xk6mokwdMNM+npecf5ZxIQPjql7M5bAaL1JQiRtAKVJTpKlvqDKb
Z8Hs7HOLzqD9QOCp/0EUzdwsg8Fa+W27euAxSW0UYdc70CuKdA2Q5s6HlgxpG/404myTuOolPFsF
BO5OxNyD0evlXuwnrJ5hmL0nWBgeTSlSRosGkROztcm1aKdFE2KMcPncUcY+sTPD0cR06OB0pIYQ
EtIv6QeoW7nqe6XzHo/pWMMByKMXRhOsmV6BN0M7K3OytC8EabxVIjGskTG9NTvNOIGhD8mc8AzK
wBv+7tf04+iyWw2+zq3chaW5NphcQHVNO+slxeADWolBJgrHmVCVKH/aDlEkxK1ZV3ldvpCU3Ri5
TBV/ABN4K/ghwZMgo6wKB8bMI5dYKizcchPJMMnWdTxpouH1lYMxTmaqsK7hcMdt80hmfPvYZMUu
fX0/ycqFIQ46WsaFdtSh8VV/hhF3lxdMCTrrGg0UwrlkPVbnw+c0TuNsxTU7OkO1EGopOjR+4Wiq
LmGzBzzBoGaAvlei0brAeCPo4B98az7pvYtRBBMUo5v7tNS915x6UOC5DWOZxK0jUnmTAEoiw9XX
Chc/PKzYQ0R+s8HAnp/f+pQmhZHql1CG3FcNN6Vl3O13N5OUuYxtZfDBEkRYrE5WiKlwo2aWDdb2
1zHfB/g+PZZ6EoxlYVKkHH+jTzwc09/6903G82sOYRQiiSh/tRvgMYzJ10GTXFNZK3TG5KdT8cSY
axkMhQ6UCeyiMRaZm4mC05/sjecy+NrdBW7kEE9jfi8Tuy96PqB4+xw7jSCyvbekmLyJu7iD2zmQ
yGEZrCAoB2dqugICE0w36hJf74jBnKCxoh+6bxkJecpV6HEE3RM/g7XZCRkss+qPkyz03SGiwxB8
CuQwBx4Fgox5BZgOTo9Pnz6b8BcA8Ws95Ynk8zM22tWC3Nqb4oz+BtmnT5O62VP76bAgAWp//PYt
iZfqHDMh/bN80I5QuUPIrCvh2qeB/n8biNMQP9LdkHtdPL+RyJmFb3xzgEocbRw2CY+YYqteI27K
X1cwZFzgW0bleACAigs6RzOKOIBRsDV4amN7pjZufmn/PgT40AiDJT4pgsIR8/RzUFf2mcH9lEQ+
S/9BWRxwEL+rdQv3dTw937yMwSudb4QTbY1DnWjPY77p8z1akCWPn3mDE8lmIHkvbGG//d78ZD8W
CpvWglKFibgtL7m9VHhoZ+5o7RujMPjCmnsDPgi4Rr7KLwpyj0AYqKBrIT56z+8/YJhpb4164TPc
PwIeCj5q8E32faAcCdDNVWrOESJUZqgeJRGDqD680hvgtLSQ6dYqOFtkXQU6nnr47h8ZsCcW3LJ2
lzV4PJHT4AwLFmaLzXzvSUwTFynX3g4eyrz+oR7AJPNt34DGqVumWERXXyZu3k9Pe9njBXwo+AI6
OmFmql9tJyJTrjI2ruiguxjBTQvR/Uo99hGOBFE1xN1KXTP/7lpLHsTs9Mln2Lv3P3wtWrT8N0e2
p7qXKeFtgKVg+EzRvp5uhbpT/rr9jZsLFZv5p93jDq/TWB2ELpqCqbjhaw7Yifl0hJSZlZt9P4Z5
QtAv85JkmKIPZtjHh/24rz/wG6HCwcIrFyKunSynQERC55igMRYVmeBCW179UEbsGXLeJ56qwMot
6Qj5NtMZ7+EmzYpql+D7qwb8SHWyTdplQ5uq7mos16H0w69jQKFesc3MX2iskMqxXxSsPp8h9Yfy
NUaJjyj7A1OonvAWybzxZPR2NCxxCT7Iy6K65dTevq/EGPV7RNc7TI7M3h9Q4FRhMuWwMVf4CkFS
Uc6wWY7S28nlOWXbNwkkNdK6Czce+FuKRztsfDg00FLu7njkppHUejLU8kBevry1s04dgwHsPK3c
ckK205UWWVY5VsabpxGCw704AQbrfegWjUgfGUrvDSIj5+u2vCCUJ8eSD5vqlqquTaat5jA2vXGN
lI5RYSz6N2o4XisgunGodYGhBU8Am/OwbYqvOmISgyxrDzkGc6DD+WoSLAF2DxsEgx0Q4N/yREr5
CYnAm3vxxCiDgQ7MFZPP1QdTwq+UcKFG8Wp0/4Act2BEZ45JH9O6kfW6vt5emsM0HrgSVEY1rDw8
Fmq8nzhRUgs/RA1Ts/XzG4RYXo04OQEkZTKwwnRZyjb2/kwSAw1y1E4D7HxYKZYdXOSKN7o+a2uT
exUsshlfBFdfWWAKDpssMTBY1rFKYnAxGX7y+0w2CTfZ9ypMXHiD+Lg/1iZByJwLPZu/Iexr9djS
e00YXilxQyrjGFABTxwEaR7r9fajA0ki4kQrRhq9q6DmJeNJwmMFbQQMP9qdz5gawa6xcqp9+qk7
Zi4lvHhllxWRUl6w8s97V20gqgmYEezZ/IH6w3zN1+eGm+2ZYZe/JNBo8Ln+Y1pquyAsHViIGBIR
re22a3OKw+F8Q6HCHe2dQTN9+ENiCn5ofKLNZ4zVZ/JkphzxYMR1q1/mmSuNp5/SkSs30085yI37
wiEa9vT7yKPLIY9eJ7HECcuKXzEpeRWH6nzU2RcaVqDm+DwddeGD/JDx4lZENdBZ0q+r1yyrXf5H
Qzor87dhKk22Bi0a0uB8xrydYj6ZNvKhwDXalSFSkoOI59ZNdHBgHoAr+yw7PhV3oBjCrSDHOwDc
y1gV+Fxk+TFJ/17qdeDubVYckzgoQ6p7eeMslrCRkHYPOJvJik7jg/lRR4KEzQpkW/4PVVowGuQN
KvsUlwrNMQB/sEQdpjSZPhRbR6dZJI4Xg6EB768Fcq7BG/vtyycyRVLCBr4BfD1cM38YLgJMU0jA
BmzcEnrXxM81mzL1cQbjkzhj0CTQyVM76PxE2BA4mk9cnAZCim1ABToY9Hg5vDFYF/b96Ta19yId
ZQHkWSCRKy+PsD80rMxnWOPs9nU/ZEC0r0V6hTMCZMsE2SHcTmSro2oYLOmJChpNOI5LDNIxMeb3
MlXliL1J9hONeAFfD+uAKsjuS9AbPrWKZMAv6DnKho8CDgnb+TP7D0i+ZrcKm8YxHnQBiCRhWoMg
X2TXhKSW8QgWjz/BTwl6FlX6zWJG9GTrR7xby+5+6DsZhuOXyj0C5gTxQWhnOSkaiF/wKa8wN6Ds
Q+9yE5SUdAHiubTaAmfYVf2tmJfWwPgFyjKV+EX92C48xBaiO3SdF5hhg0vdbkKuGiQJWLFJcOvn
E2zUsM7YS4PzxAX2/YnZcuCZj/MsiVhLOsz6nfkOb6lXlfTUwmLkqbLTm9l5NWlX7KbPFTdjT92b
K34qRrLwunHG2Tya/bg4IGVK7gte/eT6XGJQysx6lge3ziKcmlsDcevcgE4eaz+T7rsAp4HHTGF6
1AligA9QXXru8hSciDgJu7z9NTm+ihsMhQ1yVvycbFaelI4HR32bFlwhAaIoDRC30608/0nGzK/g
CZj02vvzZH5HkGxLUIUh6ZCI994ksPRBLZWwfq4qziyE589jBeRLH1AqrfVS4aGbQHr3/f3NMErd
DuhiGNBfsoPX/RIT+mYcOTOPPG2AESow3NmwIMj2OI2AIu4aQaTZGkIDO0LjCOiY1lg39uSuG2uT
FSTvpPMM9k36OfBh9BhTxh+SffGjqXt/tLpdGddOmNRkOAc5abdOH/GdQrPNvuQWuh7dVhlnm1dJ
yNgp6ULzKNSj9UZ7Oc1rqZpe88CKE8h9vMrxK/buTNm1UOnWmbZ8Zsv35JjeptyDVF9d6eU7zlDs
WJaojfFaATVeS0QrbfhWbheb1uRMWA0ADfcQbgSAk2QJMx/bqKRNbEoyyTpvq7hCBSYAmhRuFx8C
uD79VXCjI/kugslVh7tHuNizmubaxtDEiafrVvZtHpMdO+qMIQsJUetPgOVBCW/lE9S+yNJmksVs
lbs4wPQFNQN/QFyIB4BiCoSz4E9szjE99g27XyM44vlB2OcDQWiAUwqeMlMqZQKVoXQf5a9HrJ2t
ai0c81W3jybVHMsScUgHn6/uJ91Wi5thd9uE4Yg+07vZCF7J2VX94xup/AvW4ePUAzUSvYbYHcIR
E0kc1nbNiKmue4/S/Vh1TT7DfU067fAItHRJ518jQIU7G3HvjvZDvnzrizPV4GN7S/Ef+5OxysKu
SnUMlh3uHiNpmq8k4e4EbRUZ6mBVxmGMmZWLhxIsP7SlEybNtEk7gRWsPgt1avTwfRg7B2aNqwTc
j5XBmoU3WcPEaOAVTgucQrl5fKqIbHQxsIih0qNapUDSHx5zFjO9agSewV/0uRff8LVZ3eH5R2He
s2OMClXLhuUXsfsmaKz2xaFx4MsDq+YM5tx8XqAh/Pugb/nGZiS7uzokGDE0EdERDPWRfXAhIGWX
kfPaPzhkfOtRy6l3x/ihhH0bgeHk1xGZaMy0wD0Wd7+8kqCKh5H7P6+EtbLrK1sFZocgAE92+l8W
LzG20ioL54b7tY/LHZmDMODkkUsuOH0HQDySC4ph3J29aoSmo0WchIyyWIy774d06JVA1+d6iOt2
rTkDpUdG55Mj1byxLfMFdkHLF/XhG7OhdPaC7E/3r76/CxzAc+gME9vcUslzsqNk6efMB7v38YMk
GU/nmUKiWpc5WQlWvXhX006Kz1LQ0i/DzOp0+5V6DPWIXXrYXSq0BKrw5jIIJURf/MbPAubhfT25
BenDzoYdXuZEqtJ6ryiFaPWbEKTIiIYfnmaDPQa9TjN7MsXDusZKD+T81NgGQBSBdHBfFTB221lC
jDrmztCsQOmPMBJqfYELI/WDOpucnedGes2Eqg9piNUe5fGs72OC1vYSp8F/VjrtUnY1+FCLEBj7
1c/Zb9VV4Tzcmx0lgF/J9vCYJ1EGMWRk3dJtra1MQhSVJYN+qhVe6F5400wYVppPYcpd4Qt5hpML
rRBxEBy3HqHNSsj10RKDbyKgDIcjkn98b1LrjeHLXx/jB98h6BIug0DmRszVTMwHbqvmFPg5pAXF
vWDPoUKW0UW6xc+Vuh9diot6t/MLqHwewLyBux9OrluwsOaXoZUaMIiakYqB64cUdJCXqvC+auNk
cEY7bjlI2e/rQ+DL5g8rgY8QB8/aT9dgx9CiETU99xMIADOxPmlxA14r/3mUDi0dAAaIMbXvx7B+
MfAAQATThoF10JB/DeTwbj8HmMJQHFA3KJHx8367+QcdM9NGSxE42ICbFlak6FUC3Jn8Qfwr23VW
uYdK9jd7V9ET/tlOmiXGkZGcFhVnV49oMjWcaXIDt0zMi4QRjFC/CUPWrdcHoRfqGsIDElJKAgEC
GlIkyh8YY1TB6Ne2mUMRKgxHuAOicBmyR36xluWi0vgzZ3zwwJeW4d35CGvA6q/0MPVJWzEqOG3b
aMtfBlglYCUJTIGbFnfLlnYRWxEhPBVXB2Yfb3wPrRsuiCRrQBeoXVzHlphE/yfsgziCos0KSmAW
m6PlkGG5ww4Nb+c5Pz3g913fmy1jxtrmMQqtiFE5b2b//SzlTaZBbTFaL9DZM56D+gztNDtqXyxD
r/UVGmhSb6y/23SDYdT9xIPSrGA6Of6tNUpIKq/MJeznp2y92Y9D85qJEJ8IPxLSTUE6+VoJi3s4
UXYOakI7peymAYCrJHI9K7vevNhn0IKwzrrpDklnXrXb3P0B2ri1Bq2x1mMwlyi6jmfLKMIuBq0I
rDgwXp6FAPD+JEdEMr/8cU9wRUBnZJd0b+ztDdX7w/orvIc7xXGI4RR0Htt9r1PwDvuCFwkiWgaM
7vTSTa6YvNd2ZrVwJPTryLLJcna55OmdGO55HcWPM33hR2w/TnzmRgjBGz7HmIh2RP6I4BPSJrR7
AMZ5aDJRonejZXkP6lE4xsLR7wbLUTm1wCCPL6+F2RB9VnxC/vrvYa85vGGSRE9yZ/aVrWlBZZc0
QiZZjuSJkQnNdJn3Qk5ZuUw6i6zmZ4+3k+SodGEkp71pwfD3v/Zv7PuOWE3w9jlAycNjKr1jcUAN
wcBszFffvjPYPPr6/g4+KaSpkNsFS+tzAN9LdtP9o/fvhps+IYWsaxx/5syyiyvOSYsJWhN/dLbH
RVxlWG/aPZVpZ1ePeYbtBZtw0cL7Ytc9OBVhwGfAiG6ZR+OXnSD+RINP3TeZv85x+gBw9Xv5V+9w
Lpa+S3mXYVEio+Li3au+0qxyE+slVhhZccgJ4dbUROCsMwWBQgiLB3orDvd3J4NvRZRfUsASwQlw
le+UHSBV4cjg0Sus5EEZK6DLcvmBK99jCQXbmRnOywikJVPJsAMsfsDrtPkdzPnluzd8vc7oFc8S
uC5pDtzUISul8CR6PxaQ4RAsZxqYWxSjlQm0W+BZx1lLCKD3aqGVQjhSIGnlz0BJnOdjpYxIQMIf
goI7S4n6C94N88QhbM7B+HyQsqhnbYgqsO++e5g3WN/B1boZ4szR0AH2fskSZMlpJ4C4inno3Tze
KDuT4KUGDERfsz5d9iqGKcxxyKpdFI+4oRUu7leNByPPqH25AI33LxKkd1hICFepZtjOWmgUHDt5
vdOr3fMeCeIm+TvwkkwUMeRrIQqmBC6Qim44BffUSZYxju46R400K3+XlpkEdDl0YRhDnlc0BKa3
5Rw7aeU8mfJsIHrf8+22lf6EPyGtDF/aBZyUTEFF3czVhBcWxmMcopv0dFt6Xnh+njgMV1gkwh0O
wRRA/KkVvkj0wGrZC0M+JBTv2/NxKzIBeFDiMKPx5yeeVx7Ku0gcthCOBUOU6h1Bu0e1vqVFSHAv
BH+lpd/2gYwbzjI9wXMFP7Rh9D7fq5aql/eMGeAdGIKE1gw7Z34anpIc358Z9xz63NmDbIhhLpMe
Rxs3fSEiWz/xMs8c+UqBgGPFfS3vx2VwB77lMmQCc9/QRqxpDGo7VINijVyXC5s8HnA2kjHm2RKu
OAocIc7+zOqI/y9+GfPrTOAwwp8xce8bZh+/fNGM3TeyQl61twXF5DW78gxitgCD+Uy2W7wL+J/8
IvFB8A/jymWDGvYEPBHx80p7wpv24T2zdXndFG/g1Lw/a5lhB/EBvOJKEi6WlckXY1LEd+ZwUcSX
NRFHJe9G3IS1rb69DpzlVGlBevtLXTYSZDjxI+//s4+nOM0BoZT2WzgmVYLwULgTT/v6YEVsL/PZ
FR8iaGjAsZTAXL7DIvtu+JXkHYcmNoZeuBUvbHxFJRnFE65T8YRVBycz4erF72EceY0qIWzwjICL
Gdo+WCkKBj606faKCQGLYwrvx2O/3Lx42W+vd0fZLROiwueU/qsCM1IoLLOtmdrXLbqi8Nfspkkk
fkSxAxVYxPlUnbVcMr/cJH4yDbmuxXKqBQmLWqCxTuNDaS15vohUi85aoTyGBIqysuWJ9P+5oInf
rb6Jn10NP9/DcegsY4ESRYKMieFP6sXEaeg8jfy0hUALuYd/CgYDPz9sduCx7JwyKuxr+L5u2ZGU
sZ0Y71Da0ElW7u/Z4e+YB1C7LMNixwMK+GZITYQth2wYvo8fsmXzsxY0K1ZKlO2sIYHvJ5Dykawg
FH6ziPH6T7stb+Q3hiUGAr6/nr+uaXBiYHU1EKVkGyG/Dfkp4RLMWvzEJUyD/783ZCHf2EPJSSa2
hVRF5uYyszsYKb+i0GGXa1jXWY+rDEEk6ONhifnpE0IEwLo6cR7XB+furxBUcoSl4jBm+Yp1zydP
6bU9a06ITOxmxbyIiEoY/jFbDz8rldfOF8H3F8+e5cSdiixnmOKXsgcdwXGWB4oGApgseCF8+2aC
4s9dgFcbHQ0vJ7VHTyQhVM+tmF6crfJ40ZmTWBPDofnsoJIn0SBDitkBvptSaVO32nWO9++ahOH2
tjqXkM56FCale8Mpw/iqilkymhn1rD0W/L3SBg8MoGgu78a2GNeOnG6BTfgsPuAVxwLmf6AdGymg
9RoTDUxemj1iQ41PN4f5j1zv34GOwVU4okAipBOcO49G7XYCijwglnwtyueJias1jFeAbkM5N9Il
+OzzzKyKYA97y6HBUxfV4A2FNauXtYonDTUv4vyZdT2ze/s9fEYhi888CQG33WDjCK7LXo05l0Ou
JPAkdzUK93tgfW/hYu9vVUQKLttNitEo1SDsJYvQUjFq4gDgI2QyZMwuFb6d73hEoO0GKJV6Lgi4
c4BoZWjyWKGjvqDoVFfqD1kJOyissxvup+u/ZBNwPDOUEvlR1L0/guJ6tv82n3fU3KMP9Osf3C7+
Ay5EZZxe8wiaKZvQjjsZRCBuvNZZYQwoWmQotbxZyHHY3NXW4ZDNvzD4pAwi4bS80mD8GJqzwZ7O
SEI4u2gRT5VfUd5Ojut1egVRIfURY2JeaWfZtu3SjjeSpf2opfvdeuRrufV8sZj2i+dpQDwMllEW
sNRmTeO8iK8rfTEKUOeP+KIHJbGHxRKN8nqGZYgw3pHwaHGnBolOsMV3ZAlSPA+zDUnnzp/RWT/j
VXl2qLW4fejPg4wOXQ1RDBo3wQZ6QLFGMYqkFyoWvjxJGop/oZF11j86fenXJEX2VQd/f8HC9ZWf
bvVh7CfCvqSWtNUX+sHxFO4mTXx1WrGs8UPobRSjdoV+g4HtXF4DhdkraTIDEzlL4YPMTlI/HwFz
3Tg7Owo29UAlRE8Bw12RhtOTAlwfJ4ixGPRE+zD0JlZErUohwMnN0dktlu2Opfjmy8MQYxGOxtrd
3jeZh59HIE7cghu9Im6gpgnHhFiyt+GYuoQaxrrTc8uclbRkHPpiDge/hPOLnTPCvqnie6kwSYWW
rWXjt5QAIj2Pu5BrFmBvig0FcBpsTHwHl3H+G1JNJGR1QYLmw6crFEQiGJt8tdf8JrA2G5icIwEI
1lMmurkLobf+bQjt5F0UHLpMM6FcRgfhZ6AKjxsRkaQbTt/PcP/e1pZIVo7OUQUv4TuFqDRVWYg3
5uQnmJB8JvgWwfZEuAVH3oHkysh+aKxlNCIe1Bz5KtErJKksDzQiXD0o3hRr6WncwAmGHlvuBFFP
bMWRl1qd72F5dajhQWB9s8XXBmYY8wtQmUg21lSInLlPvBWP72vcz3gMomCSrzUnBSAPC5v/8okv
wiXZGgXOC2HMhcHHRQ3mbMvc5fFAzASfDrJkTsLMxAOh135bRO2hGHZhjOQwZ4BxhIEzrQEtbhJc
8+CKbpXbXQ6259oKf8EBxBblzuq4YDjyUWFRjm2S9TakevFjcQSxCBkQYRtNNBjzM1i6NdAFcmSg
ZT60wYLkwGhe3Sc33iWu1NvE2gozTcrnGi1+4sbUY1ypHmtD6zgizG08dudHLoE/++FeXosCKdBB
YjqEcUxDXAn8AWiQhatjHgGRd/BIarlR27z8WnMLLR7lntzyJHrXvB/15IsT/3nzJPUEEQvL15/e
9HJkNY7Px8m6BIFjgi3419BfWV3UMimmMzhdMGW0zpdDBM2aaldU0Q+P66+0f9HtVrLtxxTNMO6Z
aC/F+xe2cmc/IrkrXXh3On7VwYSRzw3VIQO+WHLB3t4ooxLM0JwtFTbepdhwkxY4gpF32+NPhHqT
a7fCtamTvZEkpMCUWViz1PZWSFGTjyVZS2PG5vInuGOIJySaB3yMYdjdvIq46j2XXyRkV2uMQ19z
2P+HA1FARBhx9W8J+qCIjeQifAZ8W/QrRsQNslYBkqDIn7eesjR2EryF8VQcpCwDNdRWdD/QxmJO
FSwM+YWU3xbcHESxUOJiWLRl3AjvqsyL3/tf1mh4OyPwAWySEH6q0XuKWg0ygqO1ttt/XVIu2i9u
+xXm+X7rDZI3SueIVVUomM5ncSep7jGtCZSGKAgJTVtp77V6nqH+al9LaeJwLqrxiItn5DXHVP5t
cZpJ5uPJSq69N/1RszJGOxlXrw6G9i6hAzPQxN6c85ua7P+lS7VFzWqKsnWGBMPakgd/NS9L5Ed3
65Rj8vVBQCNtMAz+bPCSjVuQnZHvmH7zsU9LLLf+74u4t7DAyG3Se0zZmjNWVLYPTJAUGCqb+fz1
ZWIw4Uz/y7sMa0MILXEY3NDTy3PBqHE8Ncm7dFUhDkZr8gUXGRIILFRCCMk9/kUzxHbBwD+pT5Px
VFc2D+Xygcdmc66IEnwr78lqCgHrOnK58JxbX7fbfs9QbgeM/vuGl456GjIXDk7o6/s9TQmIYthQ
vBe/9832qrg4+ZAYpk9PmL+obFSIXdVGdC5byf417MbrDk/cLY/G3Vp0zv6zJpdHtq2p3UdT2ljs
D52BnL5iM1jJki4ItARsStlvpvXxgr5ooOYg1gZLUtO7fL4uMACxwaS+eyLp0y13dMjJi1iPDg2G
UHgR3b15T52PITwSJxEa1LzwPjKw5+TlsAWojbmrQEocbSPtXu453ekCWOgcmZc39jsSmZop1oWe
wtls7BANk5fVuGMCvPPAWPfknEFJGhZdBhnqZxTesJZsrNh/jKfDEQqMVIRmGz33TKdofcYMS+xf
bt9V5aZ4v0HXCzsidyeLxilKSOjh3XorpJZ44AcsffZ14uLE20UK45hAuQitOL3cx/EGzhdkPZgO
njF3obGNz6sKYSF1ts/xlKOJ9n0LH8968+QN+VgYkegn1HD3xfMLNGGub4T/FHnrbFzN4ewPxdnl
afbwtRzPlxhzuBxqwL7B+0rHFuLURMQfIyzwTmeVoBD4/8R7zO04u/CZmwii+MkTFZrwzfKFUHvF
aA4rTsM2ejeF0wZTjYlA8BsDR1DeU4bSftrXJW+F+5G4RMtTeMfUChK+tbvUHX6ZFeAxBVAHm/OX
cFyVktEHAYUjYnMLFDtg3fOKbAiJPAZugp14+4jVVXR5xAiRtZCSLop/UmytFhcqwGBzN93B2rhH
69tnmiA8PGrnu3Fc1cZ5A4e19WBYrRVsXNdHq7H6TPeiHn6gdbMWxXYh7E/xUUpf9gaFq5PAyY1/
Nvc1pcdhY2/udnCLghnp4eCjzg7HVmGAgpPKvPqbH/Mt+OHsZmn7jfhdiC+tCk7ZKWj3eIzgpkIF
ZT98atPT5k8KIVWaroKjkc1wFUT2vSPMS7UXhGMDO/1mvTW9uwRJqX8uncz86Y5P358sWunki9sE
pYzXjJyYsMm2y8xutmPmntubbv+nFBbJ6CC0zl+3D/6RdGZLiiJRGH4iIxRQ5JZkFxFx94ZQS0Hc
AUV8+vmyJ2Yipqe6qlQgM885/5b1BFEIlTk9oQg0yVAKNwC9qytPijwvowr3idFOXbDYmKcS633H
BIM0PYL2GFVK71icJHqbIe53MSwqTg6oSn9cHabEFQwjy3g43s0JCtzLN6zXn/2M3nizgV2YkXEi
6efJ1cVoVpzqxWB16poMgtksDWsqAmaRfBtX17rT/TFm7o7Oucnle1gLJsC/U7QQ3t+yvjs1qJ94
SNvXD65Npa1jm2ZLM9jp9ThDfQve9rSWbYD+lcj7+5+sWXAHHI5H9wOtUTxVGMl9bGbSU7YgOHCq
eWJMGng4/hIzgS2ITIpmdDKnmJRyO0mHNqR6agsxjZJO8sIhS8IkoAjum2NnMqF5n8/HkwaGCgVy
EaOg/WEq+fQZcIzBzvDjqJ3ruixMdIvqLclYGZTbkpbFoSRK7DYI5OvikThgO3CQi8CRGrX7+6IT
wy6e9Z9JL+Oy1IvZE6Hic0tXwFV/76eAKMtKZ95+PzytG0JcOI61o1du9rD+fvLII+dwgFQ4H4O3
7uU8v2MpNf/pdZb8JlfxKjpVLnhukx/1FfW4j1J4AacRppUMXEpXjLIw93nbt80z6bg/bMYMIkaX
jczuye/4lHXG7/VqgKeZ9A0rBP3rhcFusYo1672G35j65DWpbn2C8uVCrqbHunrRLCODxiZW3vVq
ISKalE1QeAGvRsrDXRgbWLy6WcmOTQo8exO8QBGIcLC+PI+HkpVpL6KXH24+FAcAIocM3uIlLBgL
FDYK7LY2mcDfj7kpl61zgow75aIh6IZ0hZ0HcKaQeMAf7WBPAIU/xU1m0C9edL1wfLMIZho9cM3E
SMMcbuD8kG7SXq2/diCdHpBIoC8tIZ6Inj7aBM3QGyhWB+4rDPcdQ+Tf3eab8Efwum8MqvLpbXj4
3O0rmNXPbqDf5nYfhg5EYv6pkfOLqqEzX23u0pOJveQV0OFQRWZHyIeyAGS8x1Q0E5gnIAWUI605
Duv/l4ZfBgvQfmDtIOCkwtZntzXDa12iurgU6ignu5urYcXE5cwOMXM1vLpIKwvxgiLQiqUGmAK6
amZrGDegO+ZbsSHUslkZ8ZRkoBAYhM4ZE2zz9GCXhaoP5nN30yS1obbPZiB4HluWC7tAZnzZX+YG
lxhFRy7u7FW4mthIBgKvoDqFwEsexWejs/nPl9yYxpzxIxESseg9J543UmAtu1GwkB29zBHozI34
1OVx5LRjw8jEIoIXPCEedRrS1IpDFsZhFAY8TWjm3SiiFR8cuI6r1Dmmf8euTwHZE9HQWXQ9uRIy
sFiE7PwT7DYyKcAmBRYh7mQKhoMv9PL0HvGpMoeoSxPwS8H3As4Kxpv5uDgC6gAEunnwGZfiMVeD
FbRaRpKEKEujrnQCA6xcigidjcxzaGezoPUab1qI0yk3I0By3sxi93/OAxOKisHQ5oUzN3kup1ND
QAe/3NYLyqWGFXFxPA6lqAp5QFK8pkmAHj983Q2wJGObxgUxeo9OM04Kjg6CzU1u3PUIkDSMwF2L
MT8id0nkubxbxVOSPwA+LNLQsAo0KqB7SBaptfAWu83tnFCjsFqvuhKO7yxl9/8LwoyPkntXD3HK
9DxhK/EHT/t0cU7iMem8zOC723EMPaNy9339/SpH7/rX7uR7t2u2PuWy6JGoWB1UCc90pZEZgYif
3hjO3dDcXRPNOcf8EAlx7DJ90DX5tcrTqL3f+7ScoufPbo6OvcBI64zTdbnLPZCdEiUgpu/1bnBn
q+iNo6DDHBAxco9Ea9e4u7e4n491zouO3Q+eLGFcpXCAdPIk+6v8al5WZgAdHnMfh4khxXVpnud9
d8UibKwSRLhIvvbt42qZ+xigBDJVPhb6tgtRYn8DpjXdKILN9uQSLFn05xvFAC8z+EVUJBTt5xid
O07s3HCDpY6jQAdClf/EgqWBcaJkrgHLY6hziSqvU+87j9HlHVTvoFY3aZ/0Y7Pg3LH4L0nVCGCe
kUGtMZCMK55XfXTXcY2g4cAKjc2YFgGBwwNRmMHlp5wevNlzlY8ZvTZEDG5g3KyGk+/wKdrhPj3T
eM11ZVqCE+KzhpXVty6JkJtV50RNZ+ljgmF+agbGMnrK2Bv9aq1IrGT49XvTqYYZWq4aE44aYVZd
h4/hnt/0VFF94vpvdz5vsbmatnqd9d26WYC//fCGye0hE0xMWJrWgVN2w7tAIW4vN4XcT/AysO2z
30LGnqJJqteqsulQ4WsA9FyjCK6KKnKQDvOTzF6Nc7pf8NNZNvvpxbTWTw5vYyQjXPf6kNE+vpKc
GXiyUGOxyUAmmxPwjf8Rmkdh5OOd8bNJPCAGnC5jCOWq3qudmKxN0g+7467zqny269T8LTsgIdzw
C3nPFa5y7eyCefDLGbBxojqrEU6KrvlgVTyPN2fG9PF7sTtDm8qPjmfISWxWGN4YIUB2y6NPjS+C
IA+orb4Pp1PYZBnjbHEXnFkzPuf0R9J6h7kCDSV+BF3C9bD+ZZjXOvl39K4YBpjwjMh9UIN2aTCd
Qow/aS4zhnNXBioA1ugrWg+d4cBCZlIYCWqkrtv/jHr3OUb1GyWBvUQshz5Vv0EqSsj/ORZgCpWg
M0Bfim8Qr8Gx4To9pkUYTwgicy1DGhRd6hAPB8JtAJnNu+FBfQYLgmvo5aqJgBiTH6al8HhxHREG
V+sDtQZ9MLMHGswQliJM2HJelMjssAmiQqc8IRLApDSaarr5RylmAdXyAL1PvBJyG9SJr32lOyUn
UGc+pYJezJjC3hxyDU402yOdUUzPokoj9sLeXjwmWFZNorqoCutLxuds2RkNubxe/nD6/k3ncejC
tPd/WN6ywcGmsIBOGME7tmB8i1iPvZ69+LNYNBO22KkxP3mPuJQlSuBNs0pMO1Yg7FCZX81VSJ4o
7V4BzdeEP0Y4YfAI8ZCC0WO+18DoO8CuBIKiHGgN50xLZdM81idjJiNzhkWQSFCiYgwU+5g0QtIH
a3EZgmM3ObE3GikyuIquBmKCchmIyr8djyANoGDgM4XjJwddC1ZQ062BeWYsdsldrF23i9ds0cGw
1/RwRMPI49YJu+0YTQzOFi64NZpLD1u/jjOY3c2QFMWSM7vfnWQI0cz8YavDERGMmDZi//jHWrms
Fz/ESOiwDf8DXRHm3E20mTsksPIHTCmG+dbAYV70FOxpactxf2WabKrS2/gXgQ/pm+9v04Woh+ug
EXyT2NCR+1GLhF/NKdnB2LryweiVuaw9xErsVwRNIhWAG9iamxcPFyOQdfRZfojHEGQ8mh1dzotg
HvoprDjpBhZn6PoaDHd/uaPyqlgvPGr3AH8pXz1XR/bb8mHFGPnQHdJFiMNH3aJ9gRuxPx/PgHIp
gCJNbgdIrI8jqXUspPuDk4DvqwmGkKb2mL8tNB3IyEsrDDExRDqBkQozmrPGujAD6ozzRs5tDPb7
jr17zc/PCepIlDzZGVhrDwicM1EaLtbtCanb22XYyglJcFju7quf2VCf0RYjBsGh1pFtDEHk5pOw
t8Jbd3uu8vN1s+EB82muJx1EDRbArNLHux7yATZ9VJfW+zFC+HSgR3gzjS4/TB4la6PrK9guoria
EesOQX6Jm8Bd8tWezKMBb2nvKaTN+XgtTcZR9WtMxJ1fmC7TJet1AYD+NbHiK4ZziAGgir0ho6By
9hs5PdOxRt8JPJLcPWkpPd4IXhD7E9Yway0Yjyc35t0S5uw/rMeC8CtpdT5W3L65VOd/tz2E55ii
ZzSbTd+rv0GCwjZMj6hBtiAtw5YB+79pBJwClFwvMdaImSMKWONqqRaWZ+ctk0tQrQ6AbmHGlJ34
c/YL71qRDhM8qQyQkJpZEWqTlp5OXAfrjAOJeqxKeu+de34OoTahiroEVwKh+pyEdlezH0O/D6UF
SW21RrJVUuRlN/G2cILe9FC+Yd+J2xmKuEug41xVOgqjIAOoOu/6bbV+vpn82MqBvyjbrV6FZ+3v
XdlqnyuDlvX4HTwRZHnf4KVQ4naxQdMAI3rToUZZTpDf5PtVrCcHsAKR8tnbPLDgNOJVt2fpPYgb
x6aZXdJg8MAXAfUx8GaGfoM8yCMceTn9JM1K26cq3kXW02Ax1to6ZnvJdJuLNKyFsaNfwqh7kzPu
oufFMiEdeEi4xPGu+iwK4B3GNHNJeHxPaYyF7z69FT6V2AZh2SS6ciTMShyh0UZDP+iYv1R0P/bg
zSwVEBS84jkihZ0wewFwqhX28c43dB0mlsfnHkIlQ6X5GxNF79iPlL9D8oAZJ2kvx+NBFytGfyvM
0g6s9hVCGdRVGAMsjtnYEHWgTOLUwdwBmxSRHLNQ8nvCX4tVWc3sJ4boiaMkL/f6eEWbpITRbn75
Ckqup9EKUGAL/WG7DPAY9wM+AtDmd9+w2/jpfYISk3C7WwUFLXjr98kUKpNfvbj1wizFqsxIkTtd
E1xysmbaea7uK258aUCDtDh6BlY7CMsOD+1n/kXhruQX8wj5L/5A3FRmTcN08lW4fSaCMBdpny29
CUsoavAe2M87CzBHdGU7WHitNz0BX07ThOnJjLkIWzazL+aeN1ej1RLv90b5ePp1PXhvvnfmY6NU
UszAe+ZV439vYwTxyPkcEDFwHyAm/ePMsVTeDvvOdvIKGLZJjVt6F08McpDt5dcpnprILfTnSu8y
HAYyDW27FkzYcAdzKQK/B/Df2urMVbgRDSO1E0LNRg44rq4ngri/dRmyAylqPadjH4d4u/zl5UzS
lprpBTkJNDazGs81mItZxnTRGPE2sm2SWoAnNRDFrW+9UPmdHURKLGvNyhmVdAXX6o6IA4MdZAcf
SaQwfXakeui0uv3KAqD4GtddQhILm9dRyWiTO9ZQw/tzUvPM9b6J+uN87W9BmBNJ5QRu+wBdmBOg
McIImIxBo6lY6M8TY+V8ibsF3rLwlVEnjzEhrszo6wIwf8bCfofgTRu8lRbyHMEfM1whZTFxed4s
VFswK/T+nrX1d5p2PZrJIedJsCjvFgPHdJ29A3Lfmdl+zA3HR5oxZ2FNnb2gS3mTOYrqU/Gc4AnK
GnaaYdRmab19i30+daYZfCJ+zfBhomUdX6PUbNn+fxmW1AcAowEqHiIYXQxO2szREAmVooCM95UY
Y2N/hoyfrLvmof9hng+b2EX7BmZjcIy8aNGoHvFMMFKYiiD0PraHBHiJZgE/RCaL3ASEkEOIBxAZ
CcDOOlOI4oyQlfsKw2T/wQFnK10AXyYk2fPXGlMB4okbZwQS6tb4e2B8tV6i6YUL+yW8K8MA/rJE
T115DBszFzEyYSrYkLN/Y8BgtrlY3xXry4AFvxdjaBJj/DMpTUEQGeiU3q9nAa5uJ3fKVporsGYJ
+c7H1nXNzIGZH6wvmBzQFk7l8Xo8PUURiHS0AD9ksDA7T06Q+q0x5+T2UTvbDkP1L9hP+51qV9Wc
lzP0qZlQ+/758jdBd8PZUGMEhHUVqtL33f43t5eLKY2TuG8XF/CFPnRrMDxRDJ0H5Ta2asFNuIO3
p+Aim+KSYSNX57DoHA+hchWr11oXhhYMyuB39uPOru0T8/vy606odoPYP08lK4dM8j+Cpt3GGFNz
DqH+I9l4mWbS/YtXzVrj4eYYYLYY9tFvMwvgeXyaLAAC51/NKGydC25mJqkDNzkkfxc2y4B7BuEc
php6ihjMD3q6uVWC8aQ/8hM1SsIVYsqh5FUy2XHt4B7Mmv3p1bOnmTX7LRa4Cf+J/Cw2L33Pyumv
W2Mc1XaG6Bvvm9Z8DXe/wnve3H7Xrdro8/OrZqT2R2WVfEXa2eb4Lly0hFlK0Zt2ukGOWOtjvXok
Pdn1mVliTdzrk80mM8xXB/ENe0tZH99k3sN+6C764GRvbjli2ukPPx2dFDKMqrnnwJGpwM6GXeD4
S6qDLLrhYuXW0YECORA+pTeH5eTfljSft59x9+HAXUAbUPZddkXokFha86swYPlKB1NWDFiIBDke
rrpKJLsq6MmAAXyEJbbOxit5gFAJLUeSyyTnEYGlhOr/EXdqE8MTLjmY/EMA/cM6kwIhuem5Pj5i
/1PBviPHvxyR6BaWJGvCvkAh8x1N0O8BN2N23CeJKq6KUSu1DjxZ14cH9gpbFM31bTEfNjIuwGf7
35Lg8QyyjNeSdIjv/iV4p73RuxnLCFN11AWiDXySECgFZ6D4iPgKhy9mtj8HK+Jw5LNKBlIhuYgj
FldZOO0Y3B4br+cn2GL7aaUMSqjRJIhMUeWdUV5RIiZG7sCCYjZbRB36rIE68xOqTB9OH5cdjAcO
yZcaIAvg8P88kGyIDHf0ug6FKHs/u42CfYnbwHHlZ1DuwdKkqUGbx19G1M3Uw4NWrLPEMC9JBlEe
T4P7EBk/YVi0w1Ta+A688d8rQ4gseBzLOlH5e1YsMJpXtyoiUOObdJzmYYGv0vESP/VvLkZSdufG
O+GtKFr04kRC3Wpl5OvheDHRZUwS4UPz1EoGshXD5m5yPIOPDW+yLkAHfEbOdATBk88cMLxCyaGH
0G+MzOxeQd8IhOE6wapNN3LIy2O1xc68mOTsGjCCS7AyLdIRe953RsYw4IWINurSbfdS+XY54/K+
O9zcxL+Hl5Ew41foAx92PzYi8jTlC/N35yMTpujYSRKuoJQXAHBfoK1b8vnLOBI4Jc+mpN0NMcUm
gqln0Yc0+EaTRGc97Ju0UcDL1OxC1ZbICOL9mFMiGzXYPZstXD8e/P0cnuh4+81cVZ6nPeImnT3O
YTwj8bYlkdZc/ySB6AcWnX0tABcIPoh4qBCG1kHWPdXavQOV93mbmdzT5FOSfgN5gWJG4TbgAsXR
tr6aXVW8rs6g9AHG0S9eevxFsWyddPKgYAYlJ6X0Ojv3E2xrG+tJwmWGmSm6ImP7E9SsOIRipgP/
PCHc3NJTW9H9r9iw6YdyIlje2cD9njJleBh9dpg80+CFtL8pL0pAJNqbXedma62DgOluRmyqP/JB
aUdjBQzJZ+WRjOFI0o3JbsqcDA2Tkw7890GmuePRiaRB5jCUA+emUg48YaMz/n4DoYneKQq1db1E
+OfSMkhYQENQEP/urnZOUrxHOPNDpGS9aV2szi0WrcJg2INjlOTkdHkeOrYe5aR5dNVYizEeRuhK
SPCB8p5/GVOIzXB9/rtePTALvOQcsNe9HEqDvOXeDhx/NsTDgnn2pqb93jCV/ZlBGQg0DvjlerNF
0Bsw05/q1mlGOkb/Zm2uuw3zlnHzIsrmn8v/C0CUz4pHoGsKRi70Ta0D3y5dhSTaMOqDUXKCnEMt
IsclFuwIY6pBpMAriQn+4DAorY1J3wDnktKfE+s+Mb6TauD9nmL1KZ2LKlYheT3mnVc5Ia6IJCzQ
HJrekmSBvktQ5ZVi7IXpr+iMcS2mW2OQ/rwEK0Lu0T2I5tAB22Z6MkOBFVYyc9MNf2XS+ULTFaH8
FRvJgvxGwxHORdtaBD97c57zdp0DFBiFNq2UHQ5BOSgHht8vCZlJtS5PX5Ep1iOE+YSc3FoNZ7wB
eJkMKgZMVKPwflrxgy1Py2pAj4yrE4VNar8dtfXykwIuiKUE843K6rs/gg4YzT9PCsYmpMA2JoMO
4740rlia73XJIMTPrqHoyPd9+3Zx8HRo9zRWZ6f3Yhf7Ir5Y8GA0HdkwSPvt991Rx5WzEhzpslZV
1it9i5SM5suMDcoec/WgAI6u9o7Pr7urD1jh8lc6PbeQFZ+94akJcrsUYpMnYdijdqiZtvACODR4
GMjvMog48DyGux4WJPQyivQr+cA3QekWs47tQATTUd8CtpcIYDPCQTmzRAkEvjFX+oJmjl8d0c1t
VrZovBmAIQ/cILrsMYZNutuu+w6WqQCXKLfB1YPY+UtiZfI6yFAJ24SsunzS5urmyCvdIIKwYfKa
3vSswrH8wjM14hT7j6tYel4F6MzDD8SFOjS+jg2fUQTN1kMEUFJYrq2zumH+NgkDMVU4EoiGF9WI
Qp2fcmDv7AANlhsGCyzF8ObbIiiB+kt3Z/MgbmH5cEWHs80PAmowfY/OllQFRav6tIm8kz7/Q14+
Pjt/lafHUy+oxzm45OlPSVhpwDIPPwL4FN7yG/eZz1HMWiUxrkuVG0AdNprCFUDDbd7ielfvQCY/
lfPyocPNu2H2x/+3zIUs/WZx9/FrZRRphjHTMZIOeRg30TPC8UWHXGCtDgf15h16runvkWgkySFm
s7DB8WFeh9+AzUgAtF4Xp3aEH+PImj48iyE2+BtQgTp27Z3wTophVfvpLNqBhsVZ+EH1bblgsxN7
R6d4eq9OQSTsmNVgJc+9PDH5e9u0Z7P3Ht9Gd/rCcgDuLNC53QEKC2wmLhDaKlLDdCFfAyDxKYt6
OBmwenNzEV2jMGwnXHttYkeeoCdF2WTNBHAhPAcYDbA2FvrLFFEU3sLQ3oG8cM+5rC23AxFaMMUL
UfwpgGZXMbtZ7CsoVZXH5jxIUo02zYbqwWnzC94GWyhBJTapAxv8AsG+4eMxbAAQgkSVQMjhxE9i
au4VguIPP6LNcjJNKN2Hcxiuhoq9oYatrguhbc6LTOQAt4hERJELXj3y2FQjblLN6UGRGkDDg+ny
NeGEH+GCW8m7Yya6gM/cTCKSxEwSiNgn+0InA1uy/hIfQD90fLO4+fQi1N/WakAwtcnAiz3tMreD
kna+YEXY57mAjfKb9WcdNksb+5mnyZN48qClwc0CSFqF6HvZFCDPzlmX7R8kJ9eGm9Cfj0Tw8hee
x+zvaaUMoOzejKsuNkQTQTJ5muKPW0kzO11qoB8+FHJWKrs8U6OApJ6FZ1iP/Q16K7yArhe01i5Y
eL8B97QGtTXprcknutpQ/3PPDItVaH9swSwimBVi2qzg+7zBTp4uuwh3aDi5m9zZxew2wSmaPvkM
KmPawnUHf0n793ZWQzNiMTVmsLBZ1IZLopTgEb6K8g7P2gCDJqEHQGoX2Jv4O+VndzPhXd2+D8nd
HhrAFeeX+9YZjyK9F6OKHCwGuYy7D+v7HIrvgGZ1UEp2d5/wnxl3E7AZmFcZ3RrnszhbtXtisUOB
Y0JBZHKVS+oOyJwpcdkBIC5/UvjPDULPv94/7dK2VqNKhytSLBD098XpvoDubtMKYj5OluVtFBfQ
aRyOtwgryC5aOqwWwff71ORz/e7usOgBgEpefRsUVu96xkl/iXt0ia+K2/ttDfjfFpCpROXuPQ3w
C1y4CdXH6FxiTT5R630fuzfJcu/Z4GjGiQwp+IQM6zWO6a6Vbc5/9TsBx+w3i+/jVJXzJ505pX73
stAgVLM4QgBVxQH7LLv+BRdIjMjxhQrqJVUIOdTmAgwNgAdqDtNjwDvRT5EXvjNEs/6XeRpWxPNc
wlZwCYbJpQYjDW4o6rg15z17KEygu7DYEdLoX2h0o7m5y1i3EdPHk/DUN6eI3MfYkxE4mK7bdzeR
xlp8Xi140wXd8PcyxbYiHoZ9RvGbFNW3hFtojJAMZ+OYM1sjCHDHkJVjuP1zL2xxXHM92GkcYqY3
TGYiYBf62DZW9ZH9XkOzOjObcWAfX3DiBObANKWCYYJTWp/MQrjwjFPZq29xlE5sNpeLz0l5s0r8
UCIFGctuZTDwaahwOV3byEAk8Ka0WmWlXNSAT2cAYt0yKWRhz+XQMiYKvmzXbf1atpiT49Wyuaqb
6rnJSm4wT8ZnR/mHeB1NJHCxC+W2hw6fwMSqGw07zJOxtJ60lV/vOm7Dx8emqIfdp2hDZeilKkt3
cObxwmnjbkUXpLsvRKUMqId4dcyBPXp1yBunZs7dPujbPIWx8ZCA/aPFmMnc6BdvsAY5A9QfJKBc
Eu5OjODBVnWmm/drfdR/IIgEiyfK0H+Ewwkzrhc1likkMZib2HWAQKnusnbVHe4pLxTifhiO/jC3
39974/cdL2c3qmKgLa7A127f2HfNhwYOJ6aS7+4g+eoDaFgZiHPcgj/JJ/u1Ce5Rp29CQ1EfRyD3
dHC46uvBurh6JRaHBIvxuTuDUaTTCUmgGttJNeSdXbRTevjuqKb401Pd5JAZKGAB7vskifM/Q9i7
rz/jiW+M9daAma5e/Ywr/nRPoxATIjvaUVkxqSlhMYBWqyRikvtDsswDaPgpXRJ7yAQFbwVHpzrk
c2CJxeliN+FzwJ7qXndUILLQHKr0j1SnlPVAwRiXwA193l24DSrNBKyAy00U2RrOYpff2jrhCjyL
OEpqe0aIaIVdtSGV6KWYaWVnGEZinUxnxQteZ2F2TsINCF1akrBW3O03c3Z1MFJap8XYT5ogVTb1
Ttfp8rZLKANkqJ7gYIhr1+f2cJAWP+GWfUdThe7ySLISoA3gt1p57F+dCmkC33VJJ6VON6S2Znro
THGkY7sJ9cuqk42fy1DSIiFR5dEbkv85QQhGiWWj+IX9o1u13RuMbpm7aqyBYV6xevX5eDb37of3
I99kvnmnV+dTJ/x8Hq2+XIhbOulTvtEWPohjqtDVH8qL94FgZ8E7VgtclTGE8EvIzSVaEQJQ0jEG
xN01+A/fEzLUmcMjeQCMll6vsVjkZxxo+XD8qUnH3Wp9HvqFMiVbRcMG8HXZXgcj5mq1zTz77d7B
5eTtwtQ2zvHV7HPgQgwLiX9jhZPp8KWBUmUwL/0Oba9OCMk8Y3aPOAYwxhhvGN4PyPQYYYF8aZ3m
zY+H9/uooll+w6i2s37SIdRiwuHM+x66JbyBLE82/AgWuQQo4/+oKGxo/WmW26/WwYbwVYQ0aS3o
F1ek5XFgQFuESs2BfVnRr/JZlWrdkEOMTxrDieROZdYS9Y3vzsqoQonBgasZqHiWPV5P/W6/91GR
seAo8ApCa7Pd6nOiMGGMTuQmG0s2rrHys74/otBCKiigmEqBBzoqIQRDbCBfq6nHhxezTkYWpwfP
4WANq9KZzQwoDA9PnfHGsr7dT6S0SdSA5cVMVybdP5XADu3ifG/uhUQKI4D/rWvrdxUAdaNGBGrE
d7cKfg1+8FaOgU+LxfxKdUHsmkONQw4Za6VjtB7Tye6XCSG8CxawbaDBx9ZTc/BT4it0qC02Ah/5
XpmBdvDLhaZbYq8lECEiZXz3wjazKGyqi/M4YG/LydK5unwhL7x2clOTSol+it9t3IFqQXRrNmf0
YY34IZ/hPnnKHZEsUTmCxD08sbTzqKkt4DEwDpQMP7wyGYWB1RRu+pkCYPdAjWvJCL/uwUgfX5cS
ctDxDUz9Y7y00Aj+83SsvbQPPqbmDvVpdszQHHwS1Dd4vE2KaUbuUCoyfLXOzoVl7bMpEz/xdb+q
qRKyvdHnZ+c9KsZlI1TENeZvk61atxcPom6SP7cN2x51LOd7OmpTcR23MN5oh2ZPZmcsn/UnUY9f
6pkEUvaZX3iWVGI8aPRjva3HQ1SIhpWPuxyz2BFv9Jhhw/hi6pP+fLioCJ/rz86rdmDpIYS3bE/S
PI0CjUgXQaE9cGi4zHDRmqe+Nc0ouRgnW7fRy8O4wZrOMtmQyizQ9eRs687dAbPEeyf9Y/DYhTS6
LNxsf9nDWOnPaz5pM2UN8EE7pHURV9/dtlgb08N2kTcq225SWvUBUNZ5BxjUjIoO8zXnS1Tr7PfX
JlCg5+rfs7Cb6WeTh/oc6waS+OzO3/ALG/gCD3NfP6jZuNei3pRXocP8dpoTXvA6U6du3JxqfEB0
P59fltpY9SumcEruPCDVo/RWvfOkHI+eR8h6NRGUi0d8jt9MS1QXaLy7fs3fUCxpZbUqpkCHlvyA
CgqDR3O+0oHX0ag2AkxtMIPonl5LHGyJ3Zjh8+dlp3dgnLlwAwIb4GED4NSbjt8gH561o8K9jXRJ
x+k535CWWVx+bsOkFrIXVotMJH5Sy/d2mZePstEjqgDlIxz/xz9sGc84McCckPYVPFcGWlqsB5l0
Y4Eb6/g79ihgR5wqege/Jd72Z43/AsyyEtFa+zOxi2ZQmP4Vql8y5TWiM4L2TT6ZM4xvnDe2wOch
I3z9cKcU/IP8S+QSdXjVEyXl8dDkN0NGW2XWtLe5ESznphH2NFuGXs0fccmDCibQ4uy7QF/5CnlJ
6xbEpyS3cwT8oKKvkp55IP/Yntm8EnIa4K27c+mYQ9qZ029ZeL/xdXs5b4rtU9aqxXSwp5sOLtjk
mzhe5hhxmW1o9Cls+tPWYZPB+F0paDmIZ0MIAW8F2/103icmuyoQNCGbgnKUR1mMaV2ic9MUzlv4
ihyH1yiPaFgHE308PIfKrJ2wyYBZg4g/cYH0hpjhcb3uHfEa47y+6kkmRUIA0LKzTgNwbrbd6Vs6
mbE0m+nzaSt/3clA2meO1OCHjJKCTVKHqCOQ98j+8L6sOb0YlMic1DMNuZR1YfUJkRTzc0ZkkE11
/MK1WY0vsPmbVmsmb0RMeAZtDGjuitYZfILDGRtkZHOZnehIAF9H8gSs81hP+hHlBm0Pw4B2M5hr
hJmh+5kTdDZ+O5x/ND9Eob+tCF6OFIuzeWhOG6rLH7zML2JdvmQmUIDQwwyDMu5BZsJVwXwkGEFZ
PClHjQK8iBgRws/kHyBbZpC54x4ppOzDEKRAiWU0PAqnUEI1aFV47wMLvzb/siCjdPTlqwDZI826
rTlX1pwxdOaGfS7sLKwceGF2TerI/Loa0G+ivLAw0nTaA62Nx1VhNKn9ZW7vRi0kzbq0v2GIMMuc
bIfutjL9GItENbj4qwMvvyBr9bNP2VVHA/Z1eBuYScwBMedQzzRiMcAofp5OOnMtLlM5az+P7yud
eSVlSqjNscuGvaHN7rhulWTnSalgnHq6TQQDTgMkuGG9CVp2wc/gjGED3IknKdHwAi+Ek2BfCG78
RFXEWl2RFhS8MJ2oTGygjdmaYlRK/jC8YEeVZh2f/WMs5UYyIjqzU6sTSUCMXzN6AEW9F/wSTzp1
yYFQ6mGUQNYFolK+gf7LTQ5JMmltH5UpNl89r/cPapKYEdue2O+/c92BGsQmIB0FpEPXuuuuv85S
uiaBGWUAxtjbiHry3r6m+Zq5O3zTkPxU8Zv3wnqO/Q3T/Dk41vZHvPbX+jnbHJMnQBJQrFFqZUct
xgpiLx/DCm8rtx4NuUQYvuC+24Xl6GnSURJjwo/XZ3vyEPgibu4geWQFoya00KcjjALeIHJbEO3K
xR1LggLfjcsB+abyreMpYYMWCRIbAUt4Kzz7lDA4IXSi6wTlHbCblBl/nK0DZU21fpYSNFKyC+oC
mI8bqHMmThBxKJyEPrYVBWw2kGMv44pejt89lwvtKYJRanhzfycERP6vBAYxbygmGGaMmTvhcHLl
1srQQ7hmBLfzMKFNrgh94JUQQko+CdpfeBSu72zXPGp7PpqNZ6UmHKn+Zf4OeEbTjCQLPO+JfrDG
egJQyk6O+z3KMRczEPAdbGR4vrBQw8/HSd08hggj5OV6BT0++XuBGSPuIaxQKXOWSmSZgNxDVaY7
yGDDOympb1tGS3PnBcyDDwf5lg9ETJzPgzjx48Y5MIkUTMSJedKO7YL4VZk1cY91jhHdXE5bxjg4
C5pfhP0Dru+S4bBuTgbLzNuScGi9EoxMzPXAhhvBBSBPJzHMPNagcrIzX+x21wux2sT9i9LdUvhy
wkNgHqVCkqEcdYRDFYaQSH7D/+nXvLICh/m0YN4BHde6SbpE7hO9zvuACfwvEJNVyw4jdykw5Pgo
o9sBPZk8MYWAB/EfTee1pDiWRdEvUgRySLzKG7yHFwJIkAGBEEISfP2sWx0TNV09nWUSxDXn7LMN
T5b36RbuieuU0avE22BhO7ztNz+wh4gg1VoGK46CZiFv0JKIDYuVD5Y+hkcDtJDc6tRY06Ee0Ukx
kmaP8U3dFWRWcXStGGWrDj41EfFVmKAsX0iZBekax+uDNxfTQ8BjTk6C6iitVwxuUTeLdc7SnbCK
/3sMJpsDreW2b507fg3bFsoAl+BtH1QUcycCpTjNif3G1U5sebEGsT4k6VlDk4x3qt/wl0ZM4d0H
y0/3cOhHpSx0yhx5Ks/0JPaJ2Fm/4MNzodUHdCVkxMUGXZ5foLpCndIW6B1tDdM62WPCKI5wGAMU
gWRluJXTi0asc+F/EBrjjRz59021gSihct+e54KXjOk/aBLUD76bd+mHpPbOP1suPxgWyzcsaQbk
mOhpDGpLn6K8h1tX81dSOr9h/wupcdmstR0irJYqpWCGtek1AePhbFS/YzSPMEOYPGv8Md3v8fVK
m3ANoiDz++Sl3+20YLDQzc8p7IoWhE0QexNpX6DZloflL4QXSDoOXQgU1YMx6RnHyljUuBLzRDos
HaaDY4ZE9M1AZ1Oa9oaext2UALa5gIpvuriMh/mB0w1un+UL4xBgFH+REEFHKKj1ZC4ljwZMw3C9
eHl4sW6Cp+nlF/D0xa+zP7A29inOIbBsEmjU11n/CZBfjgD3pSV8jCwGZW5aH3XNmcHycDDsD5w/
gHfcv2f56geG56p8y10KJwH0M5CGuF7M74xNsskijwpPC279E9xtDfSBXNzxAOIrRG9ujt4EEK0p
3GL4HFhTnIlTXIztMp2Yf5c3qcdEZm9gUySzOWUGA/eMitui1sjPnsF11fq4NWOuJGyeIFuwNlbh
pJkijmNTJpA5HH7RI3v1xgHHaXOzJuZxhL4WvzbWUcq2F9HoRP+MJyRmAeRydb9mH3h4RbAnKgqK
0nt/4glwRKCp7gFwjHB5gr5PE5GzfFO4ejNGgFVrlWdl1soRJFpSyWlOXF1hlE1rosHI4OLqHNxT
AJ+9v2vvtGjrf0VlwukIilyxSeHb7gZTSCxv+wrzaf2xR0R2pZzoOtSDDhhavIETeaGC4ASZAco/
hg74kMNaFwZUe8q9oEbd2HCkD1ovASUNy93ktV+KUwIRpDTmZMJe6IDzF5PvgwO7BgpWNiNW1v9c
oJoU+0mzEAXdBwmODSnUOy2FjJyxPneSuZvjQlFb3mc28BRhVgwnMDYvGFlh62ESpMkNk6SRsAri
5OE44zYW8/WM5E5inbkxn8IyNbuwZTh4oNUjMh6Aqde2Jmht2HtzprNeIkF2ea9K4T8OD5tWBFIM
16VzA1ejxvi28CBIDOei9k78v1+EdZmwlhImScs782k4OnyKSEpPeC1R18hWi9k9nzkfdqM4qldw
JcKt7OCnvUruImH9UP8dogHdlNBVNB7D2ANct+RYZigB3i7i0uHriOeIn8RwXVA3Xz77QVxPy78k
NlK3vZGMKG4Trpo6qMQi/IGsfp276mKxoFrCocSrWZMPTKszr0OQYguCUZQueDQ3TGC830bGSAt7
r88+IYXgZp/am/Ne/atQsJfyUTzC7K5iWCJzHnDu4bG1ob7HAIXqP2UPdAFjLYweMv7QYSrHp8IF
g48UDjzePR8C7O7qh2ECehGvnHaLt80tz96RwM1xHRPfimG5GIz9AnjkKBg/FJG4202gE+FegSkE
cscc2SNFxITkZUElerA8jdqiRilTPBhcUSWshJdX/0tmMLcEHBj8u6io+CDm5hoTfLbPLHcOuxe/
/KLgM3qi6vLvEHKF47P/GmUi+0M9weLfoD3PJ3h3M06Hm0Q08YU0xDM00/Mh4PQYZgzs8iGgafmD
LQIadulrZ8A8cwJngVhDhNhYBdRYMawPk3TeOo+xorvJN+4+8w9Cqf68TwPGfICJNq61UarMdswS
B/dFo8DnxOGA0KAV0L5GSqYGpLnTzpAUXqB50Lt/oVnii4BhpX6WANKwCTJtEul6Ye8MJFeCU349
EEuX6W2pex0FIDN4MpEfMTjiL+pVgSl5X9FE1pC5lOtLO9e3RSkvO1iO5eMvHWyaz8ogjW4pVfMb
iWmFeXzkAUjWV5r9SPoCYx6o/lsKtXpU0a2Syv5caT1ixfQBqdJVw70v+VkzO+DCtlINLsmNMSej
QodH2ISw0A1+i/G5fhq3zcmgdswpd8rBhpgg9yNmBk3cky6aRESFpSNvgo09b06U/PwDMYkIyI5V
WVxeKTUstDrOZI4c9LDYzXk5Hnp1xQd991rWDUZ9olrk3Jh9yRLb15KN4zk7G7Lr5w5T1s6+dr3o
/jh4XUb1CsUsYAdZSMr6DsRpd972UUe1c//Y25xakeq4caAS+w2acJUD5TFaFpwRb0EYv12U3VuO
XxC6cCUR5ucEQYgu9pn50Bg3GD8kS0R4W6YIyR96sgwS0XOJrM88MIW538LuCqZN+/K8IEZ4s39o
2SHYfpn4f7fG177lw+ZTOrhzEcBiJU+vBtXfXQw8I+w+ah60nBQ6KaorjxSIDKtLGy47PSulnTOv
Asgl7C/BrLGkGXPPVVTiYrD6Q2QmP4czZKPREQX+PPkgVHy/Re5xZ6dHwE2S5zada1qH7Q5KDKQp
PzfFPApT+CvGMNfyi6DL6yUupaT/HG4yJA0A9EP8d/rWc1jhp8015TxN/hNND6jhBION7DWr5dnb
gbaEBMgc3k+XbEUYc3OiHDOtOUZv1nkDNs20hokgk0MrRzc86sMEflmLXrxYmXE0/g53wA3gxfLX
fjvwmab94cBWJL8iFd4HTwa8WjDiK4KnDEtnTaEU1a4PiAxt5gZs4srjF54hm/K6cfG2L1JXhJ1b
AqCQYRa1pTWVv1D4heJH9jsQDN6aTsqLfVRd1Ph2zgFynxFdRBABf5+nUQlgh2N9yXpI/TxIKce0
ZYknPDCZoRBS6UoUP2MtI70YPIHX5jAcfd5WGb8V5vZhWxyIfp0/IIRZfTNoh517yFd9ou40jBsR
ly2RfmJyx09IgLY3xdG2Co9eWz90QPCfoMQxkCgpSD4wyzR+HXCQKBWn5BdQSvApKoB7wwHrcAfE
b1azshcojL1Ixk3xnhPTLASnmSPVrDeiKmesyPLYH6xggeXyqFhytpHDxZi20cm+KuEu9FVEvoA7
h0nLOaAivbUILlD9/KhsH+mok6byFeWsLehTtf95uecDgRqIqUCVjYQ/lio+Bjj48Y91w2HahFam
ZF8Ujg+f5uEyJv4yQGE0w4vXV8zokRwMpVEH4MMnhNYs0Pfvyol2x5Snmw91JTLfW3NyP6I39TUP
85j44D7V8IfaSaUDeuENPKuf00RwYOTKY67DyCiZJoxJ7SEzG/VHaS9GW3fJZdxjJi6Tk+LtVlf+
CGtg8LUZqTEtg3r4ZIhtiUwQbZvstOFvBDPSpeCWvoGBMy2SeIW5L0YwBg4NOOatmeIYwh/9SX5g
8RrdoQ1XXnOV8cdg7gXzEyNS+6fHj3XlwmAzX44CQ8zwM83t1X4llEnRx/S1V6gyhmgd/ctodnUb
3q94Vb7KJVqn/IhWTkF+dmkDLPaOykxWHXNUI2PaPh9+2kDhRoeQhT+UILQy1CQ0Kb1YmWtz09XG
oPpst4oTgq2bheqe8rlDTscxys5tvXx8W+YBGjws2BE4GLjSkI2FvcIDei2+neGXuS6ghtPf7LD5
1V0GYgQ34A+gr1Sf4Q2r6qOnkF3yYoF2AsmwMZL3jBbhVxEjxlQk1ra7o0a6SnKfKNCAi8kNip/p
NPv2RPCcAvRPYayGdCEuuQ2PswlWMnqTXOB0Q+DknPbvzmwCPBbu8opxVWEl8NkGI53z+eZzA33E
RE7Z9rwdVPImsZ8QXfQIrHJmDkXfFVZFSBrq+4kAwi5mwAQ/vLc0O+vcV995mFG6bX0mcMtGhwzh
S4mfIo/tY/iNSn7Esb1tSe4K+xFI+PtKhvfZOOsiD/3gi7ZZhRlK3i5TvA+G70QFC6xdcKlvLhUq
hWjfVp6keofdQqVqVS7axfCo12nbLwmBKPSXBSQmqKxR6eKGMmtkn/XKCk0fDLX+KdQwROJqs55n
YEQuUjW+qfHrwtFIsG/p1CfKnVMFd6mNml70nfSwdmOSC8tVKJi42n4YWtrv3c9HibRoq+Che5F2
J+TJbXqj7zkLu4jAKfosvjX0zqEIJPTdBE7VGI5sTf4dKjqOkQfHFayH14sh1Jwh6J2cl5DzmwEd
A2YMhoc1OD2OHyTs1H7HyP+N2OarXop0/qaWASa5LaQ9x/2LISozdA7DtyvPeLPI0AYjhpS7DjST
2iPdEKb9mwJgXHtkk8uRuQBR9Zgp2tkqk8LnmalevkYYy7d/Oe2U6Z1FnlrGLNv7ciq/LUhx4BOT
twfqIZAKYBQGhoegnWIrP+JmAJ7FgBiHYcLgUKAZwio/LFyweWVpzOl6AFX1cbJ/Iy7G2ydHkCPI
2ogsyKCoYuWz0w5IC+36BALMhdUD9pmgq7C59gJtin+dtakKl0Pi9+VoZjPjXSfDHIOm1bn9c4ms
lDnuToY8+6D57h4OHBXA7TYkw29j4G6IGzFuErTpjhbQr38JEB09J+rHKSZplCzyixi7rsw5fJnR
a5OOaBoFmQ9L9biat+ENxxf8EcbdccCHCHsGIOavHD/GfcwXmOLzP5nilykXXSRGuTTMNI5H3gUf
DszTo3zlXzqsno6Eh2Wx7DkmBylMpxw10xosCLjyBVTzsaLbFjcORki6JVj8BjQxzNTYmbSYh+hB
YGQddiBq4HCP6D3txuRl2/WqxBcE6/rhuj82HH2pLnv77JSTKHq/vE+mS4SZDa5+WH5rh0j2h837
+/uNv5PER48jroze5CxyclmWcpSOs+XA728VKi5OJSi/E5lobEGf8AjEi4V5UUePE5UrIkv5Jqjr
sei44Vq3qFY3D8wBNQKuSYLR+VilzED4j9wlxtp7TnHBwANNCwKQROHQX40KEtzxC5gNQszG2xg7
kscq35uERMxgiQ12zOveG3POhMuE97TpnQyCcGB0yDZeA7A9ZJtE04wKPTHOzRpmyzBDFZWHqj+Y
tdzrwEsU9/my4nNhBX0YbTmD/rngeOgcFBHnDkyWXUrE3wjgI52QUMkTew4VvODxrmBVbm7/WPjz
zH1j6vu0k1kTPxZgKGPOOTrhYqZSkTOQCVP8HrsAZ0GasbhckOzAasfS9eG8GCRUMWATztVCM/I7
gSuj3HghYgEKT/D5fY7qTTJLJw2M/3b3CMiYg2UJ38/f9DBXEk7ctZBAMHPA6i0wqGzp7InOzOb9
qBy+0OlfexH8yvMXbJbnFYl19TRplh/Dl0tyqUCEOZSp9luMutmjxgqP/QlBO8zXkAEME4pnqvRs
SeN0WChnwaIqQlGKJyPceH3zrJ0Pk5+r2oAx/sCBvNjz6OT8n/v6y3YVArzaPr5DE/ZB3xrig+IS
gtONpfDuz/6YZtpHCNYwG18TRgI+bOE7GbMiSQE24+3vSBCIX0aPNZSwh69fEhK4CudmBkkSE51z
W9bGtnY5E1mpH5ypzfCFl+XR8Plv5dwZzi3ktIf90jcC+Re8f+PuijSeIPBzV3mDmdnGmNi6r8Hk
8Ar7zQLhVf1cIxNWhccAdA0CNdJ5/+YRTXjTpngxQrVHbpLBxOjZAxwp0eQgwfxAUdWt34irXgcv
54pgoJrFym0khxCof98xzgVe/hop7GpEEWL5YV3wgr2wh/9T908tuvNoa84Gk8G5cwzgPJXaw9Ff
I1JY77BmnLhdx4PzWv+NMzz/+OM9ADzLUBJcCxzMB8lRUw88BQqsidLnorPf80N0uH6PYlT52Glu
t3igJwESEIczKDKqqNcoPZM+4Ly91ywjoQAbXw+0ZvleE9Qwvi/zKRpy1asXJGhEyTgNqUzULWfu
4nlRBSxRzLJIPZGFhqQX6IIHZBPAFWrRZ21eW7fvi8ATAqaPvy0u54wkj8xSwE02GYMwAJvwRSsw
Ib8MwWx4WydjaZJOv7jM9twqRLz4jNRgQC2TY/rrm/vMtMWDm1BKYcshZu/3KQ+L85DdvH5Ru89V
kVNbjAnehQ/k9IiC+bjJ+H0th2UKcn3Ap/b9dZ9fiyaW6igN8bvHQovvPqalNZlbMNzhcOJd/CaK
X+IJgmB4zhGTeZw4g53JK7vBCKBzG2dzWXdlqth1g2u0aSdjhQRC+nY/GQvq0FgYBHzA++sAUgpL
cZsx5oS54zwArdoV40vMTDjP3Gc8GHbMhZ7+bQ8mhW9InO3luJg9PAC9fR30Q/PvMOwPP/+kiphk
huYQzjRXLozVBbcw3TgXzkCQgVKW7hqN9DUxiZhyado0uOSJg3IE+g1XKrNbwkuJJBlhfaXTmoKS
AUgsVWTI3M6jw5+JLznA1iCGoOCqG+bBluzonrIuyOz6x06IMuJlhEKKMw3PAsZOoHNUtuKVcdVX
J5PssmyGyu0X0373MUBjnoH+mDQvhhbM2ohPmevoH2EV1e5xc3DO7JxJNiRbCQ2GgTH4RR63O7bY
y3s5vT8CR6k9p9K/ibc57EQhOpjDYfhxKJ/4BtI460SAInBmM/n1hh8fdJmBH4lseCTC+cEX+EVW
M+uqCo19jo3LJ2CnPyXPQJKhhfpcg+6TuGZIICcQPwOHGRl9sIGMepo1SyzNmTko6fmwVD7hYyOM
L2BUQS5HJedLJMk+goagPbzD+JjCmmhOw8UQ61QFUklCofsTgA8lknhyyPvum1ToctjDgpm6NZ1s
BQjIvZyqwbsRMrhDiDqeybHfX74kLAR8LKMRzuHhSvYl8FExInrnRJRky0DoCYgPqu0S9QAM/eYb
7+TCVt/EIEUt7SLMtW/Mzx8YluvOacIW3O+1+heOyIBJuhw67/ELvwe867oIXOzXc1vQYKYGxr45
uEA2dG2UX1k63wwgmGhWDhVDzJ84ARPEOwmUuO8UJlr3mG4wmECyg3ynPX/lS1JRbdk5llQLZcvE
Le5OLJsGbgQ/P4kjYUng68uYPnd5eo+TicO3g1JXgaEPKW2ByudL/hun33ean7RQ++M0xpsVz090
nzf7vtb9N5KJEhfgJsABJgI7R9/5YyosudKY3AmP4Cs+jz5+vNouW9XxwAW+xo9T+Mhzno+LEaSP
lZBzgoZyncrBhE3FrpwzXANMAlCiSwbYw+FA9l/QH1LAVWZu7iEcAGQecdADHke2OBKjb83heJgl
IVAPFF1p1rlwd4h+V4bfsCZGjZ/HmGrODxAxEqIzxxUXKYR7c0v9qnk63FX1ql6xrd3iGxl+hy+6
aRxWwHXEX0gpBl2VLnQG8Rmw62YfvN9s83Eo1kg+pr2mLTAXyuSzRTymzvQZnyBcaVqjUbr+nkEu
nSw0FxwNtyE9C03BWp5lofQYw50WWFG6zjnAzki0OFkKXGEXGo1Q33ltX4zS/eeWpFEgEj8JGSWh
tsbutBFmF2KuVn7t15kmi4xHaC3SOqFPIAFNWZpDPsManP/fFO2hje4nKDfKtA4GSEYS//CHQwR0
OzOkY8D8m24gvvlMRluCBXw4ESeQe0BsFYK788A4RWbyLoYzDC9mrwjgtUH9ydi7/qv+dK9e9vgd
6pCo2u84i43gwUS3XLw6rJ4p38hZKVbdqVjR2NJ1bBC2wgCAR8RHCIvQhvxXMxDjBfhQUZhUsuor
PiXYOuggT6w0sghz2a4/U846sEVwXIHbboi2FZWfFOBCD+J7g9XPVxEmi95Hcd8wPSgwDyHJsy3E
trfodfppzPNpFtIRMoXuMP7EIyQfeAfJogrF9yG3ywwjKmgqfGO4H7XARbSC7bEB38Za6PmOQB+p
fcDKILiaqg1seZAdNi4qurSP2JUjRtep5T+FrZ0HIwlTF1uRrz9u9JxPnqt0gFYMbG8s90g7ceh9
BUYOQZ35O+hmxq3Sc+oBMYSlOMiltTrj+8C8BfOSx4wJbi9EzPAjmbS/XQm3487eyI2TAt1SBW+Q
2BLFQHJNXLYehg2XVLaEpzcxZXhcPBiAYegNbxILzsz7Nu7hDzMS0G9U0Ey88AuHevIad5jJrm6z
GwGgY12keDl1D14+MQ1D+T5D/Y21N+Z3jNFmQ3PbX0C62pIu7WZJeK/th4LKTbILeJLiEVIWyWh7
NNjJNiYhh17cQzuBLtL9jaET41uE4hAmPObvmMFvVJSItExZrH3cF0wYAYdKMEZb6sNCHErSuuMR
swko35iJLZ9LdBCcCH0HA42fzeQtKPf3UeHY4809FiB0z2mY7GPSgwKWoDqiwIQdNO/I2QnKAQNv
V/iAfyT8oAZgdyp9etDHDrJcJ68l4GCVh4dylDx2DDfgIaOBGOzR9sKk7QYbk9p6UK/QKUmGl6wY
ld861LLjOTHUDHFl7iWPvF1zDfTSB7ARX5TgdWFOB4rE/Uo+AiLnp4vJk9DIimoCcAMz+cKBCj0Y
CXQYxyrdxTDaOSyaemgcNsm0A5in2eUdu/2FQbLzjAYQ8BlCL6sCyal0LEFCr4/1MGfNHjtQNV6q
PHqXVhtqRWG3w9/61vjIATRtLUvuZ8h7bWlRCgzHfT2qntdXb9o/k1QJsb2hAMNvjppLXUPG17CS
0r0KbhvaJ6tb0zX069aCVI9eQukWAyyPaSoeaPZBsanradTrCPY6W0e4VjWoLCA5h4yjFJIvdu4D
qz7HPOd98FE0XHD5zN80vUeIFsq3V96CLJtryhrYHwxaOTdYBv1CwH42GTzDX4ga5YVlJELeM+z9
+uvyO0yG+oK+zgPloWjKEDMs+PK9bTGsrt8EUjRjzwh9zJORCbKpWfpDr2v46dzA4X38VcGIUWCA
OHAUXvPDgj+cDXx+/vBMeAVft7vydwL6KOm89x1zUhTQD7FJQxL7tu5yWCyZXhASQL/8hcm6zIWw
lDfJ8kWSgBZBjDkw2Zuzz0F5D5PbslrfjySC2Z+7x4COnlAh6kMoC75iAohxKy87G76YFGJBqTmU
ATUfQckP+jfcuPMxlxM0SB70nvuAfYqGeYKkUAchjnonKu77/m4/4xYdsK9OZKZSrJrUUeiVdOv9
tfp72hHIAF1LHtvT1Re0vI9hWlEvgr965qyNvjNt9J2ZK6wJYojDj4fd7GRcP6MKKqv/U8Zpa9+B
QZDe1cJnWE0CUukShkrmjEjhG75lSJRLJ2fCvrqtCopjNGjGMF28lfjH1iH2i4uAUrB3CJ6DC7hD
K2YnGV7FO/AyJRysRByAOBDKb5CEagTNGtEFtKHN+XI+gxB+vBsXG+ZwT7ePUMH/+d2XS1053392
PjYnYF35+sdMCP1kMlLFpJjxGoy56LZ/zqrFkyd3VTCS2yolgLMnBYOA9ypocXLQMT5kKIafStFF
YJYcTSgxnxKHu6HFXOJcFtwebOUvFrIBJqr/xxIx0OpPWhn/Rx+sHWkF9X+J7saprkCqI7MPyV3w
+Btx3yhU2Yk72FecUf2hDBACZ5Pz+imYDmdqM7rp2n1QobUCFBVLI/x9bZQE6BkETE/vA4sFPrR4
AQSaobL0mVQMIjBXUEZEDri5GEG77U9Y5SkZLw/GqhYmZAeAeiYxKfoEfM489J34BKUe7YOKrJt3
D7KBpzwm4h+3jDWoqdT96v7wHOkwjcWO+2+78/11zcOy/f7DiigquSzZ01coQ0rn/eBjoiGtYBDa
2UjwBV/+so6pU/Bdj2sSmErBm+JkH/iCXfs+I8DQn+4PnnwgYHV9DqEGMlRqKxDR4JEICuHN514z
5rxG2iJFfEg4WIg8CV4T7obWVPDxGK0y680nUAOCYmVKFsNgtnVM9dPyDSGYUq5s7plHOUDNST/4
dXR8oqR5uUm4T9yU+gWzv0CzNtjiRhKeDUItDGtNEFYhP958IdBn6d7jdsdAJaSq6E0NKjF5nrEt
/sUxVC5aZaQiwE1lkBA0a/M5wqTqnUGaDZ8iA5jzRVzhnJMD9Q1nAPqhgmZcLWna14o8TBUyi0k/
1GOsAIbUFdBuliaNNWdL5aZX2M/YpAbIl2IBMDMN0ibyjD3x2FAc3C4H/MVjGLheEzG836LHgLIs
BJ4dVCe6y96OhGPCW8cNBX1OfA+VVWl61abro0yL3xe4DjnAF8aLB+dJpniPSbjODbt/7rVmQhHy
ubHGIwAKeCIipDz+EcqAd54uPCihusyf5Pvi/jDD/lBMuZ9e1i3p6QhNh5Pki1dHHUelRgs3mJvM
fegvSvypZEtrYjbLtPli4/q52y3TnK1yZqJWu/TtoPZYWi7hRojee0qzSjqfHOvIhWHqFfBoKUNJ
s4pvo2yU+L1JDyEvkPL2Nn0PIUowpwT1gmOlDrGCbZq5FNXzA54tDydNJkDVUc00BanCfZ/OyzUj
XSSIKgdLdWbgcEObE9Xs/gRHpbmWHKVmld+CBHzN4eJSfW54XjjzPlqK7hfoTCj4YBR0nG+DrFIG
mr0BZqoMRUmwhvQBDJeFBKGhjbqvNeRUTC+M2UCPVb+J7jE874qm5EP9YBn79swJly0xCgFlpJxQ
I1Rhb8b6bGhjpJzTMRcRlslfJx9zp/GbuTbRIDZXbatHz6V+5fKheGCSy9JLcTUB5JG8x2B8V5Zo
w9A8owSTPMgg1J10dc3KuAFmDvbUubzu6n2ibsZ1kFntmxdMMfaltFtxOCjy+jfYAA98+wE2nmU3
qciZ3qhzTmFzmpLI2F5IpyEdzst06Fit6UpQLX2uBEu+/KgU4+7S+ISARty52hkN4u96P+JW8QsU
qMVYTRG7wdSGxyhV2LUEypmbGzILAeXZc8Im4pOlWK/Wz5DZGnomgIRpq6E38dWrBiFuy+NHjChf
O3St1mP8W3dM4c2g9p+T5tLBIVrcziwQ10B2yu2eMcOfpphqQo92Ddm/vZ3b9IClWYj2FAd21M/3
MXXBYVsL95P7ODlYBq8BzIzs3gwRFszGpTmRbwFTACZJZywdjJ7fQu+UZsmPCaj6mzypSIcpYw5O
cQUzyKCRpiqItbTJxxwWjA9gvcjLtlsYM+qh5WHBlfDd8n6lkdBgQkigScVBnetR/GfrMd3K15Ur
mnxRP86QMqh+71wMU9mnIuJLDHsQe2Rhf9FExoj18rE24t5RJjWFCEcX40sJhmtJ7w7sRIgdHFsO
oCUW/YgTIMOA+SCJG8xxaqSnE3ZMcKTo7t+wpAWZ+hEqERZ7jvDahOM9I1UK3LyDlUN3CO+Xvf/9
g6bVQDoBwYeZC38Krhipu9Qw47egKPtYTYwBQScSt8JGnKqPI0ZzlrBE+TivYe9cul8UKfjRU/Un
vjKdousL1PngZ9FvgQNCC3ZxsBnjQ5bMXivQQoHDMjjgthWkNgChTcEgorAN3oG5u62aAJ8/CnpK
JaYKOQznnNQ4wUbktdtzCtzo7t34K7A4ndBfxxLKZRhy9JjZSEAkJqAbDBrurdZHWcD8lTEnOgK0
O0K3QACQ+AtRQaNTIDaL/L1iBHhVczNWwdNAkjP40HUgnnNq0UlDnpVsCUwF+QgYzID6EMOYc2MB
lQoq9gWzXxANFMo2RCnJnmoOay0Q+OfzLD7NzQWucyFYyPyOwhIjmf5U3GcZbOyK0wMTB8WDyfFv
1l75CqI+4jO+mGdI03RGMXDKPDwCvPuI6fjDxuVC2MmTwKyRHuaXo9vi5tB7Wm2QLIQG6oYtgRaQ
n7QQAy/GWtiXMM9iZCXC5nS0V6/gHZhjPPmDx6iY/FbtH+OKji1wlCID34bGr8dJa6WBwWk23xAU
Y7K/hEJzJTmMdWn0QD/6jDrziPgAJASwhPjbn2ANNF3jjJ9wMDIs/U/9SwmDmxNhwWKaw4g15/nT
JkXHV+LHSjlJ09J/XHpxa72D344SF6vWAJ7o3wtvfPwXKbCxjIT2hGza17BjQK4wrUZvbtLONr1i
+gz1K62lindFta6PGPfS/GC6N0IxLa/y+DfKo8R5xuSO+yaEXyqaxRN53UrOnE6Eu5u+mF+a44Ii
BaI+hENijsCQ38eaUc1auJLxD+wHdBUgyK5AiHKvnDRorfaK+/Oo92u/9oDeCyud9bikvcH6A/oF
WGxARgL8h1ZxuKjoF68wpfkHR4BViX3/b4WRHi3tGl2TZy42HBets2pxp2jOCFbg4Nl/3Hy8dbSV
UE4nB0rVB5Zepv+gjfhYpHL/YWiHqUTmrJnrJA7dwjM2wnzW8oflcxuZe8AtJHwM0q7J+nXlg8Bm
KDm+1uWSUzhU/Mc22aioPqfvUwpZ2E0gmTnkljx05waNCI/Qym0R+mEotiBG06oZvcZpMN6JzlIc
BcL1mbcbPtZC2Y2Y1I4qizdYslhpe5wni1VEwkhOQmb1H591zBwdUwiTn1/x35VpcuUzSU0t7KjG
A4y6qv+8P/iaUHbmvsgRAWFCboHh+LBxoLI4+2TewrltXWBvhDZgwF7P1ret27pb2IEOd5FTey/3
67M+SJ3RQxE7o4fI+f6ECPGD9hSJr38nIaglwl78EB41YuorXjquLv9eOO2lK6bAlX2PcrcZ3Zye
pQULJknuSvwkYlaE6VABSUmDUJNWRJxj0clwEBw/enmClXKIgbJATpHk8s/T4drj3xC5PNpUW4rE
12tbdcXvEb+LPM4QVqmjA51IV8U7di7ORPgvQCUordUKwIUH+Scm0W3A5heJHKhVX4FJTjthPmz4
AY+7tZC6kgePFJoDJXVTl2TNIGVFfbGjpRZkxl774OxhQvYURiBUxUa0M6LfWnyBj3+HyQ1pQ0fZ
HgvV3U5wEDc7DPGh9r1CqFd26wxJCZgOd2OeyZXnx9OjkB5Rs/LMQHvAVWS35xjYKjyXOD27Dz7w
Prc0hE0EM2I1PNwf2T9rMiWxOUZTSjUxMRJHnjyDYiNSS4g35ZRLvDY48KEl/L/EGUylnfiYgO+I
NzKmfMV5+OLNZkKh4ItcHOpo9h9jSF4IprtKnLriaXEUsiZYfwh1pABrbZdoeLEe+adkQ+V49v9h
Z89jzLxq9VyIhJ2bE4nPm0XtcraKh8cyyN0g4lf5dWE59Xe9s3oO/BDeQ8+NNg74CPhADGeNutnh
A8HhRvzmymc9udHqeFwtcN4UiywgUwnhhGqN1vBXb9aW68Kh70QOU3mMwNjRa16mD3uYCTY2SHHm
UZ/+WznINzhhHVwR7F0K90HZdva0xhEq4kOxI7ySjpgnsW4Wf/G6sEbx38364Njz8HnxiyD6rchP
CEyIEiIh6Ms+/l1po/hQiXDhx9daELPEQdN3SUi179wEedTfNBi9iAWuYDNzm+r2MbdgSfQDxQFr
dw9YeSBo34pM35UMsiXyNAQb9TP8Oq7iDQVHZuMGPKOYY8YqLIe7hPuEChXxFc6znnjTGh4w/Fjd
/XT0jvUw9dVp97Bx/zrB0RwhnN5X/uH0Si2FBKv34jMxvdf06RQOTm98fqnu8PmI/QeigyRUkHSE
p9Dd/gMu9DphB5T6zxNbia8WHumwbOXcrUco+nE+8u9YLLXLwln1Av6+CTkwMYsg4tYNwF2+gcJ1
LcP04rYVT1GilPUI5a0hjzz2LBk2VjFNoRyAMaYxMeauEXVrgWcRCMOuDnMKKyLQBJsqnTfrLw4u
xrWfsf+UIVaHHpts2IClgmfxLsRK5iz10NWEg+GL7cPr9tl54kjBJ8xeQVSYsbHxYIO24pMH7GZo
/h97JeaI+Y3GYxE5toHTRAFzWULd8KgFqQSRtf0chDNUW1N3RyKZO6Wzz+wzjhy73fj4dMTfybnm
8ZxBnFjOkH7mEkcR36Bvi+cinpFYldERh+vhDg0Gfw0xQOx5IBB7sOy73fQPsziCfoLZQSS0iVNX
nEOfBQxbJkkkNvzlcee3k3LW+S8MoGrwZ87dII9uk5LMKeV07cjtwS1NrD3qblc8M54lBFNrgx+Z
EMVWME0AUVDZ8fKFg9UxDxSuGHGws+VMlwN0seCu4p2iumVdVqKmsVb4lBHJg2/WUY+OC2zZhLoc
chWFmDg9XS2mR4fgAqVInDB3dgfHsROPYIExt1+vZ7NgsehZUUHOSO0/ZmId9mAb5TNhzSj8ynB9
i1wer0/J6PN8+MQsYLxBOJi2J27gwXRxFV9Dyu+KCo6zj+P8s8ExyZdzK2bhOuzj1sbJ00YjLPgM
b/cb6ZMPLeo6iBKxF3sWhl5OHDsjb4QtfCwJi2yEipVzh86IA4AU5EPo6ey8bgpem1rrNCRnYzAU
hgucWOCSkcp3EWcj5saxFOMhwkLz0rDmMv64vciw4N5DZ/gfTee1pLi2BNEvUgTevMp7EML2CwFD
4xrv4evvSnHu6Zgz0w5ktmpnZWVlnYKy+3HbnV2wDXaxDKAR2Dotb9evkYqgz0gr0C3jdZ+rxCvX
gw/VU2v9qzO6RopHfHUIlolbPyCUZoemm/QQQFKH625peQreDvY7wY9Lq8Dr4MoDUIGXkRAOEdVj
Rp4RrNwNV3r7wxfZI7GyYmGACL23zTa8QzQPmwdUppkubI1eTAnRgpYgaPDwMLTi/k+JEGWkbzS/
7/Ega2dQD+R4sP7yrLmD1l+0Nrboit/jMklVmVdjgwtQIAXN5LSE/lOVE+7wFZbrsmY+RJoRqsdA
0324KalDPF76/sLPFpn97FTNR3fIRpPn8j2zbIuF9HS4GAvBp3BS9nDdNHHDshkCt6ywKLZOWDP5
jwfIthmGkocVMECZvixa27Y+JUtOiiDw53KBhPyXuMBV0OB0r35GYGAXZAnimF0intA48Pip8Ut6
wtjUzNsPQY6BVRX/hj/Ha3D6ufycc0IbCrmHh6jAnpVAJisLlaH58AbAFIrEWs10MpInNi3MMrHv
x49QZ0zPUiEHFlCYYqZOtYSogBDrHgwg8O2dQ7Hf2flo1nF70w1iR2dvW7PRake/k61c/bUHtHEi
rsrZOdlVc8hGmfGE3FBdce6DPMRirumx381qvOG2p/UhjzMUXhYGgIr8UNkYa01zKQYLZ65lM8Pr
3r1zdyzHz0ERhKINoYkDm81O7Kcp4YANVOi0wnObppPTkIrQPsBkEY0qqeAN4e4quHFD7nL04Za7
+HxiZ8rua+K1PxhYzgTU9LGmHani4m6ZgSabhBycjBBHLruFr4Ua0zvqk2J8L46qVoOshLZk84XR
MVOrAbcGziVUR2yjaPZeW/O6z2ZCk7XarDfkJsTuftDzusrUeSdl6vyTiuCaaK/TF3BMBwcnb8y3
mOZNBOJQ0JF0tLO6d2PizZ+WNBpb2jn+1R1P+e2aBhSYXOXxe+tXA0PRuzj//r0o7GtNP4iabIH2
bIYqlKUJBUqT6Js94BvS9YjhcC/0DCR2HqAeri3tY+xtGPY9AzwnMM+tudoeKyxcgiM4SNvzkmzB
afTWyd0HqqfbpJWC/shbDRtVXnKoIapcQyTYrbQtXAX8koiTLdQpsmfBXlc5x4bcuRmUKSbMjf7a
a/bLAXCMzEKHi3UfFp5a8Qr57YA3tRaLxZJ+StJpnQyPj9CZzkyoc0e0atqNXlU4hD/q9tY6Jf1b
dQ6JoBwpOWFI0FHpOEuKw2BmB4CjHhznjVRZh6ClIhEy8yKDYHk5ez1j3h/gdpfcI94qWf8K2R8S
Y2J0V3/F+1Czdz4Tkhmi54oXJ3diQySNBvkekp3Xxoanla6TerD18HUB2FbpID87N7fiISOreCTC
2YF2qEKD5v71qi6mVymDT+w22bDxD9Hp1Nv2b/GmR9EvfqBQpFORoTjpGruHGz1XyOf95obliVcL
S/Lp0GQfPh3SsLfzRlR2Cp7DqntNV9HGrzh1/lVjoc4lBr70j2mdQTQrXz+KcRP5NWseB+kyS3uK
/FMN/HU2pEhTOnXodbsc3MMnGL2U4gJEHvi0Hm4dra52KGCsWe8q19Ht2dFaMgUZavv6tudj42mO
N1RdkFfRTEu7LPOBh9S/HSpJdIp93AbOPtiJJ/SXaB8f4HZ6Ms+B4V2DS5G8VMjkzmUzxCaviOKY
wMKGXGBj/HcXeaLVTmQdSJn1ynIWhlB8FIo+mSTJN0dqn31cz5i0WSTIM+jb4JIeF88Aw1EX8YuS
S1LMs8szUQNP6+PgXEE+JBquVhP+dpFSaHEBPGDRIcFrifG5eLS7pUizBkFGNcCqflwfpYgF1dll
U7pIpW12SyaY5TE4kMRO54MBKfrgldCRw7Ra4h1TN4uTvfSYzwRKVM6mj++pXEx6CYmnh17NFQl7
DZphxYV+3bNX7rH1+4RV72yvAgZzo5OrpozJpcAhXwAoR8pQqgYgq/L2YwWYprPxVkkTsxgGPhOB
xXcrimiSJS9MOo/0qIVNrYXqAkr1D10S0RYTVkwN9Gk9I7CdhgqoKU9mBJDXx9Sq23iGmYaPpzDJ
3D6qJEf/6Nfttv/2DF+eAPjIWzf35ooUgFrAjrPeFQZhYDRRot5llku3RW+Ksg6W0uQ60vKawpwZ
WFhe7ApkzzqmYkdmggO3zXABvqrFenSuod71wWuj7g3+lnWs1h//GgxHeoY1yhOdC2ai0wRXiNDA
YSiv3klz0Kqy4F9keDXvMa555X9as2C6qvsD7Y//xcNeMRPtjWDzBFq7OnRX8pCwrt8WZQnEm4e4
hFz35fIlezgcAsdB28SugKRtQ558SGgff87voxWbW45XK1tasuT/RB0gMauDKKQUV/HqUuBxBZY1
0DMXflD+2rabEChNux7UCZ87MjI187esLMp5v2HVXAzF4olj2QmkIkat9Zr21YfhWSzVqVBkxUqy
DGJsI9WflrPQL995iK80MKyTWspU4u+lpcNDr8TrtWO9DqHMUy4sPEp5mKuGMItfZMwNX4dw5AaX
PNqNucn6uLmKFnWbV9f+sLKXy9yK0zDN/SiKmDByscd6rWpHkUL34MbN1LUH3BIc/t3G27iU0dft
Pbno+rMaNhK68lCUJKV0NZrOSE/NUo/xa84NH2P7091HLec2qfbvuB5vIQHIK51mfJvQ3GAuqlwf
w68uaJPgChznV8yw4CJgoAxgziqf9qAKbdwPKH+9u+A+xOluND3PT8bPeb8BdoMVE5bcylbTFCuN
tdX6qXD6N7fBWLgWfx7uUIv/4Qq7axky/+XslDu6OM9wHSDvDp6hngBdpIerBbiNbyjtG9idlMKa
Rw6TnWKcb+8AfLq68CfReqMMYzONxoN7cy/oJliWuwAwj/VGAmA9xbRJZQ0PPTK2H67RaXfK4xUi
QKc8huchsQAb4UCmksQPpeK+iz/Kx707z+Uu2AWU1b1NquQBmySPZl1vF4yHQz86BK471k+gTQtr
2YG3uS9Le4fxaXW4/Tg50HpydFB2/3HE++gB+PVqdMa9kxunavjHpTjDFylLtVPae3jePJvhCq60
7FOZPmA8I2MBOZGc3O9OR3ka8LaiKZ+OOKfK8/j5xxrhCSV41HnetgHaCjhvLcOns43L/zazegcb
AB5F9tGV/7L3SBKDbdvcRxTMM4Y6swCQhiMCwiOiDuWQ7TkuGFqLva1hfzrU87gL6752P1ninewX
UmhCBzMv2v7wNn79u4c4MzMGfE0IQowdGTE8k7hUbGOoB/xUTVpZN65a6qbOHTfdGhumEeEzDpWL
Ey87B8w7dhRkkLQOCyOcmAnR+nnymIhNqHfvkMf7UV2ccoyFZPaw/3rw5u6bkUM8KWdnH21r9nFE
b1yCEQhG2yEBBhquINmAyD5yfv8eVXG8G9Wmlm18g2e/RTNMA7/15EGUmBMOdoN2LT3Q3Ahw4hvM
26KUAldLsOaBDVadlav4c89fMK4HWoXgsdizxC+KumlLJ8Muj1BXXB1czo7f3XkUNogYXxZ0EUVJ
gt9RG0T9cmn95CroiT3ykJ59RQ59jgrZHBKIonEyxknXOwRcLx6jCxdB+EJxi0Q1ocLM9dY7gzbw
RgRo+dBS1idfLABjzCQ3iJ6VOZTRC1Icf+gNQ9inPWZQomwSCNwy04bM/h6x02B5qMyGAa7FIWFb
zSbDsROtRFxrf1EcF8EydSiYWEKawnI6IJ0yyjaedn2uD7kQPdyX+6KL4WbrYWrn2hHanXV/lbax
Ip6t+0ZeHpdAPGOYRb3MhhHmLCh9CGaJYmfiIDsYNKOY0KOjo2Gta+lyPKRd43HyM2/6CKvN+VXO
QLhjoCm+yxOrkxwhFu0MZL3U9gGduVy5YOeMOhFG156BgYlAuThSoV94Fpi1dEA/uz7hGnV0xgsI
FKF45L9gI6UEs9lsooRSNvd0VblXlwc3qtnd2EmZJbDIMoaxppMY7X1HGsWRI1RQ8cWy5MvlcIjn
p0VDmm656E/mAFpyBgLCwoewYZ5HjDFj3bVIA5e5cgEOALZXZE3VcUwzWGED/w8pFCldOpg1w10P
2S9s69MWeQdBxsNqd9VTIN21YA2FvRZFtDd2vMr9qaVx/DuT2qH0z12mqDC3AhhDlqxxI6TPGowO
A0T6tCEPJx0WLIO2Eoe7zBk3Sy5KVizCTA+yEgyShAHig2A/nzplPXrfesZy+cdOvxAJzaPgCBQr
/eCu/JJhc2+gQQCNX35c2TGJs64U65VEi1vAI7XQrp/5sMOwFJj4PHHqViJ2hXyCMffLgeCQNhya
cMlQG94lpr+I0bJsEdo2RE2pGvOhEAanrf1amS0dRmwd+vmGp5y2RG5R6J4LoxBlvW+weVk8JDtF
MrYz/O0HmIcWeBRIbg0oeYKJIcW+1D+L1M4W8IscexNwcoZNXmHGl8IHFQTPhqkA57mgRDkv0gf2
rFbIpBmUZzXnmqJLDA79lqdd7DPmZNg8id2v7jtjW+08qVSMFSZIIqjH0AgWo0ieqSGwFDXma3PW
GA+W17kqGezpRJQrL2R07kQc+oDAfGsyaURCAIlPp+Hg/UG49AjIWxZ9RTwMc7H7taq69+WYUOH2
c6+A+qSkqMft80jxkKJcaQ7TS1jlX/TwCJUI4kwvusH08821J73DK0QWMwI7TTJ/ip+VXt1eGN37
vBkAo8jASaqfTexUnVGtXwuOADwaZmmLpdDnNu64LNSzMuYNaPro11QpT0UMWobJVwdtFm6I+PVt
o9BA74vHRRUZN/0CMgK/Uh5XMy26xvA9RvfTQQkhedif98Jpv1t5mjXCN8oBTt26YOGHg+HN3wwQ
IzPziFK8iAb0DesrMoXKBA7XYfBZp+lN/5UQkbhijpg/RxvqhwoCN8ZqRK35zrn1RItT25nvksoR
Wwy32W1OEJEbjD2ZtCfk5UgbcX+n+vAgAlVxKGR22G8TvtWwcejHWGV7Yr1sqeqIEsC4tYhQb0oZ
DEg5UXJppUcaO7n2lHLwu9vMVJIsky2w/Zys2w+X6RoR4mRsSpTjilUXnwmolXZG5ljyO3scrgCB
PKkChod/T2iCf288aSNBx3bsL7Yej5wTk/ogEuKPAsebJkdMDTRzB4GucshJrEHyGAuYcdz1ul4c
p5OUoSTALapxkxL06DkgzQwdxikymjvHKncp4P1HPObDh5rAYzkcWPlShTMShpz/ltipquS61A8T
BQggkU99a5lZeZhb/KgsgQtKwlMYZ9fl5PWjxHe0rTasBSEJoQJ/ue1AX9L8Q/7dXa6RpxF5VvYW
Roufy3wGBAiTU/TlAvOX41tZpg2at95xMQVltAEWtUxed8NLgTZ4MHYJXIt1YviC8IABtyLQY8Qt
B5xBiehKSWllX+cijChKYFam3Zk9+ksuFneWa6KEh4xfNDs3EMbKXy4xHNjiIEi4gl0AsLDxiXyc
WlwXLpN9s6Mhe6TKr7rD2WIohOcBC4dnp8EwGy0PoLgjgK6PkrdfouQdspeuKWRTgi72Wjh2XmCh
1JKobRVUxnB8B2rzv2/Wd3dINimJaSgFWzblQMrZKgaqZEmWwdtEFY997e1FwygaZkvuVpVud3ZA
hLAhU60Zn4yotW3R41RDpFjNYAV3LBrRgSrLzQYp4zFYTkrAT+aobE0ICrwAO5r0nYxAwxbT4DFt
IdPp/v4Wgzq78IxIYP51H2E8oplCr9hl9oHDrqYlS1WvgV85k0ESfcthTgNsnUtIcSgpOqFl5Rkm
ZtpVOHvoNPYaYrZgzs6K2M6h89jyWFKi4/ShlFIVOpFz3Brt2YKsXFbWKIsl4y8VXZdsA5lAjRb7
jg1u8f+CtCQzK55rQIefMn9I5Z+MBa+gFuaztCCrNebKoWaas36yaKE6JImkPY6GScJ9B3ED1IDQ
nSVrkY9tIiTIFHW2Y5xtnpHq1Oy33oL1jR44Jf3MfJJxvRcwkDIqHjXaz8NiXAk1Jt8KrUEVaMvo
AOpkKUNNLJ8t108Ar2NOVAC/QIEE4eQ63w62MKJ6jorwlDuMoILjbcB+i4xlTksY+iL8IQJYNNpx
H7YYg6uj/OVOPWfIBWuCM0SdZgoNNs95xoIW2ZmxkmwyOjogiHLAo/EYuOSxPoc8ZrraW652O9DO
5g6pJg+5c7pnyyXXZsFLA5Up7ph6wSXVJ3sY+cuVq2DCi/BYiQ/gWmQ+xYuO65JCVpR5FjKNYQGE
YW11/ylhbCkjU8uRamEwOIGA8NsBWKLM8FQeG7B8AYDhctmEudUDxQnoOW2leqx05YY8YuIudLtA
PTzz+lCEF8xTdKJ3v3OfcwNRRBk2b5zDj1OOUSDkyQSmc1vvxYtpfYqx0A3ZWsKVAA9uryIoIZBL
SQAXDQLbwGvpNPOc+KJajG7XcgXC3fETxUWsBi0FEq0ZsABHsuFlADXekg1ER6eS6d1nIdrDK/cN
e1EuM28nbAz/zf+Sd/TkVzF6YkkUcpmM0MWVKOKVSFFicFF5BRvh6m5zF/bR35zUiDAz5u5kGUuy
ZNo8YO/3v6ev9bVOGnjInCOUXH/0TbFnp+eIW4o9GmtvTe9T8cLotqb2CQcIPgeIirFn9fe2HuM/
CZe+KGrOL1s+AbQM9iHaN3rtPnuySzAEbfMmC0ItPBbNVxBiJthcYPHnZ+5u0GIF+Cua82BOU6+1
Rp3FhDc0r6zjdUC0Y2SUne3N6QBNk+QRCrxAU11Qm5ozpZAzIYmWgPe/GyDESGLEDKoW8ZgCnkk3
4BxZRLQyJBSxAJYXjxSEm+HX6F2AZWY7rPjHiJrBNwzBWfHMk4S9vXZcQRRAH0aXFafahPgwEDYX
qWlu8FmGzi0kUOSBZTyQSQ9B0wzDCRsUsI4RuEGQCv+0iRGz47ScC3wj03FIEhdr5lLjWniFwdtm
kLjrQE4VJdZ9vjHsx4B/VeZTSPyV/6HJycYeR/YT3m7wwNX97LSfkwp3hv5b3NVpm2DUaHBjGb7n
MIGYUWuxnjvTqIz1OQ1m6NroDKvRD4gx54f9Dj/df018GA8mBf39xVtuaDdwLsk2m6YcB97nlAtr
yJh2ybR3H71q5gO9mGXEe8qfTG2DA8+xwjngY0UlV7DnnjfKeJcxuNseVAd7Sagoml1QhNDotJ7R
iMTAE4TQjG544lJg1ZiqsKBPAWeNo1UDtjn4UFDYbJrlvU9P2CNaZd4hn65cDa2fvrwNYz2QmtKf
u0HwuYNupIdaM2PxyFlhjktrW0jvEpC/Ivlfm5X9oxmqgZHSnMyEmIYMBxp1izHBuCXSIkKeYmJw
0cJDk0Gy1uqHMZb7VViv+lPsuQc0VDgU7s40BVgMpZ4SPTGenZ8fzrnpXPmMXZPWYQS2WBXSvawD
+Khr7rfbpTDIWKHRyDs5AD3BO6a+8KeMIEb8eJvfpePBodaGSrQRV4gvHPwaXzgjpdvbXQ/Xo2fd
wo/+FE1jNaM2aCmgTPfCpBHrmgbbM4Z/Mvy18O/QJ7REkL921f1G/yGijjalPHnthdWInhGz3wsK
TWrPQ5Ta/mkmdYBE0+r9/mIKTXZ/TeT92Ot1lQSDH7YpEvs75D2Di4aqfjKg/W2t57s5TdB045V7
B79COcQvp4cINLErbNmUDTyldgQWXG19VXnxC1vlB6vh6jatT3pB19Bt0tJ3iQznRtPHbSRtSl+t
/YfJI3CDXneFt5/5L24ySpU5NQ+HJruAcY6ayMSgGQqwd0yJqMjcg/JSGpvbEGdFMA+lDUt1GVz5
KXmqm1H67VqnQS8UpYkVFALrHtjzZyHtZVSHdfJp4FajFNl6NVM5RyMuUZlM4pTat8o9tCTCXmT7
4O2qEnKkuoxi3avQpYyYW2+iClBRI/r3wR/IxPZddlleaYxNmsmQgOaOTF+18Fr0frhWzNi3I/4q
6JRx3jR7XL5mQqFkjHNYA3i8o5fpcjH3N4/PLnvvQ+OqGi9vJg3fkQfFABDDmd88j6c+nU7x6N+F
9xtwNg59zvhEYrgGWgMaerEpDX66z5EFDqQjqJDjcF+/sfE0QFYFDyE1gX1KptG+W+ozD5PylvIv
/tjMUzJRCH61XfgKWvjrpW8b3XxjzLgse3ZSU+oaPQ+VKEpc0vXs/Jc3YI8ttjcBaVCdnwGGAEY+
TAhlcswlOR/M/UYYN1+pZktkug+mlKwfPD0H8BIzDNEXATN5U8T6Ze4scjroooY7o+avwYm4sWXY
OFP5V0EJBolfBOL9WXHMOC80A+gWlDjFpuf1TIe15IgKYXZfTt7AjkI+COqAixnciHdr89x5DBqI
N2+czbconN8JkuyzQEasbfO/jhSDW2qJa4dtj6xTu6LSK/SH6yzfuMulcg1QCOgGeQFxecmwClQZ
Z34E/UWGSAnxEIQ26RpGTzZsmNgxWmZdXSuhYNV2pw6QS99aubm0nFQoIWvYhEX4lGgAA/f4ESgG
ZJKjBFkCIEMQyR6IsyPjQnIiSLTigJhZ4WZgWnA3giUYlrXp58zh04H6SwG+xUrIiIubVtjX8kyA
+8+MoBsTMg+wux0BUMgeUZggYImScQJLPmPiyJJSy/dDKcw71P8ZW87O3eT3yV5KqeFK5mgDd0sW
mLVuRrgos01e2SxfndUcUxmxRisebxqq4Uhc/TI/OdQPi9HRi24D2ScLszMCEZi5DkS441YjgRIw
lp/nha5OAsLl38mdQlpUYA4lerCei5O9sHMbxYZDRvQJHRaOPvS4Y75DE5HChfJuiLtuzSTvIfNm
AVmDQaGumKUzXC0h/FhRDk82lgmzffdkagW2E35fIpjWEcmDvkaKxOSJHWaMWvH8F/SCjiunlbOZ
/Nydo+m6naD/2yMkU/tEYM0TMEHNwauTxOmJ4PdPrCHG05EEaH2j1mTpINUtWwzb0lcUqSBnUjQo
k5EeA8SdeBahRB8ixcEACAvHOqzamXgkLWKTTmVmheHj98YgadV/EUrxXbGJY7x72ZpxbW5OTUyP
vR2uZ0qZaC/OmEQTr2d1TxySJgXT9oYSRuQFTEWNFhiOluQkZTKkD1oFYqMO9GKSSNr96oyWlWZF
T3YbudZXsIPQimcb0Q25GUNUxryQRCsmbalyQ8LXDUtrUooEt07G88okrpUTKMf0KtD6+aIm/Qg1
6+PaxvoOTtZlgg0eo6WAXm6/1WcwBi6CdKzRRbNP2KgTTGpxboeYYucxLLpO/H6/00Ge0MGVuQym
kFs1zi2439O36Hw32QsmujR94F6Ky4YkMr+47smFQ50tOHt01zaTLqYgjd8AmjecheAi5lISNqeK
YsWFiSfxqFv8exIjybqYO6Tk2wKfLnOflNCywpTWtn+/vw+/B4bg0k5O5mSkcjhzr4l+yueZQYhW
VFad6IE/3HfEb/F307vz5RL/Njy+iSca+ky9D6NnTc0GFkEgOl2IWOCYBkPpvbVFd3We//W6SPrw
YivU6pMgHBunFE4ubPyrLv/6R5aPltETqRfiVdg5yQwu3g1tDzFxIOn7TnoXohVyyHAbPn6VjFX8
Itaq4LNGnyDtqkrSEqSh4qWjBUUuInx+BVgt3SWtvuRA31xOSiOgNlysJPyQRqREK7eVrmySsSZB
kJBJMsagKxIsJSJk/cq2lLqTb5HKKJkHizt1CIiFvqz8hg/4JQVcFVyoSagOztCignYodxlahZRV
5pSL7O4TDauEnad4HD9iG/OVPqrjRlUbkUikW8q/h6JSKWejNkHkwyuKNFbGikO8JSKqIOtg2ymi
rTh2QD25ChMqySC14/Dw0KNvLxH6cIwth5ArRuitNxZ1diZjVeCnZYiTevu7gbJTTo9UgAzXZ8Ng
oyJkvy2EoJqCoYBq29Hiu7XoQNgjikzZHISzAbtAWrUG7Kfs15ApXOI7C4RTXOZMlmUGrEdTGRzk
aAQydBwGKxfVHBElfCyhrTmBqbWEKiDqMmvBle5GYlWVn0UyqFDwI89PigIogEoUBTQ6pBFWKcg+
idKqP4rGUKwX393iirbY5M60hQwvNgwCux0fiIwYymJWHNVxP+4pIIgO9fpqDln1sAYh0MPBIgGh
zZwXw2UbhqTEx/ctXxQGmnTFnBhDYnRqF3aa+7LOCggkZ6W8xseNo1e5TXqB778hhsjopwgLlqqX
6W6jVfzqFLZBU6pWFRM5ZarhKm7rQ85gt/gUXOKnQ1bLdqazOxXsMpwKN0fijzbFEJXJVaqCP+d9
Q2QJQZXVij9YFdkEkYKxm1TVKTZ8fxs+hpw0zxcLyEaUbnc4EJJ86kgKpSDDrjTSqmRZLAXgAuQG
TTH2tyC6R2Nc1P/K+YflBC8jUQW1Ra5CLMXwO9zGjM2g6tPK7s4aq2qviSoLMdchoJ+IK08fP5rk
XbCfqXSsMuTLpSw5lvigmq+x9NOToOu5wYZM66Ftzmvk99z75SFYdw9c7l3Qzo9D1Y+QqjE0wXR/
Ougk+x13rovRmRNTKUFKNtY2d91LsO2yeCqMAkUhyXgHf9dFFc3vjl/jWobTW7al9YkieyX7qjya
1PZbnu780/lLdaExsTWvtAzuHdnVb2VLgHE9feycU8Xap0+J3Zat4gZ+8MCr/tvxLNLz75b/NdE7
YJXmVkLJKF6u1paKqYavuheVUb2EuA19enZYlaI6MCTn6VO30o1Kmr7FOqDqVUGnhrCTfkz1c96C
fY8HYfayW8Q6zolLSrHs5xLT8rT8oYTmnE11QekWbPtYzL02PGgIKEBIkZg5+NUFSKsC6GJhSait
y6pj0CNpZgxKJz4CEOEv0JnxcBdYD+hOc2WfgheqrwMhACNqvsImLSh+Ywzuhw43YIETpnxJ+8Ld
FTK52nGXMeD6ouWEYF7AKeSLSiqqC/sYmJsEFmCmaFkxeuwHhHFFuH1BgxHiFNeRQxZdHGJn8lyU
7sqFuHQRyXcQwTHy+/R7wLzz4GGUEqKUp2bMXASoIrUqkFQVbzGgwpDGnulZatmS3GlHGxJ7CjsJ
oPn2W1M4g+VQ3XWX3ZKBKDEqJMD/4sc5PrYfGjxo+tm76gGjrF28Hdep6NyyuFbAFAZasp+nM9zF
KdKy2+iU2Z4yNjHrFCpzYIni8WqEa/+KyNBgjvIZA+p6KK+VfbAP/kgjqx7dxcCocihWlxIwklmh
8Zwz5olt2++5SD9xhesXUor3aA8JzBRqdo8N5IpSC7Wdtciz9G4SwhteO6RmKU2j0jL9LcXugAMv
uViXf0WAJHM4XSp14i1L/JRwxYMJ2/RbFlVi8eU6KQAceztVYx+ExuBZOoyAoSPofcCoR3Sh20gX
laziAuGptIX1xfbLzQZjsEdI/AoYYFUUNx/IwDs83REvNHk4E3HiHAOJi8rVT/M8V6CSclal0Vwn
WXyLthDJ1XXzHkkt4vW12RfIAeWxVI14qNNmpy4RAa/CPX+PyJLjrxeqR9ECDSnFgUJ1vesM/88C
TKWgqeAFfAF/ESu3iZ/T2ALItsJ936FuYNhUxpAaxGrUOCFJ54fYsRV/KwxuzAF7fJt8ifgLJIAO
XvL5gDcp2TQCxLFHT8BgsPnHw6A3pn3THXB985WLycsWxf/iPhJBLKpQrG49OGtE+21yZO9T9Q2m
P4NDrZonOxLxO8xoluQAFpCNwzair5YV0WZDFllnFNSvxANCBDxKEg5wY7igC2zzkA03gyVkMkw5
supWr96tB1CpjDKdaJe4z7n4vzv0A3SZojgGI9DKRsMylEGRIBdKed3Vkv+GkqZPZtdg1wcZHSPD
Xai+A3zKhtNfXGpI+LcWX0Ll1F3Ty0qFpZw3ktrPM7yH7DvYsmcqO1R+oBRRHZmVcFhhtg45Hn3u
bAvEcPeCIPPqNyfIkax1gjVOMxArzkEpHacfEiZ3Df5hgcAUmjwpPDBWlVyGs2ih63HuJwdf0ubi
g/gcMRfSijZDV3Es5dID3QAblzEDSvxq/3NiNqaKixSTt7TOgSyDA+3Xhx/VFfclyo8Np/RTzt8U
29deddIqiQ+NZMp5noNC4zu+t/iyt6uUhcpBJVkj5G6lCE6po6yGlWz600CxJpUjyI8up8PvLqGd
Rc7EHgA4V4PECd1x8vr9/J7dmluSWpgxs5yVMTmeBPZ+T0fOvB00ehw5m7a0oi80TVPWG1vixmfC
de/QrRvMRNJ0mLXddg649v55Rq9Vx1xb7fhn65lUbZxDa5ZwED4k3ROqSiG2Usgg8r1j5AecUz9s
jcdwbT1AMAApipWw+NRgwAC3oARAeY2b5ExBw/upuyU29LfFnaSfZlHOy/nZqWTN/I2pfNbC6NR6
rBxhiyvuPswNytq5PGa3WATvFiXwWXIcrlK+g7QpYX3QcA2akojbMBkng2UJphYnl0F26EoqTLG1
XndLHoRMX0lOM2WSSnbQ2mcnGHk1INDBPupWE3wtrXp2J2knDDhVZ/Yi05922h55OrlolQgsg/b1
sMscbPccn+NNf19k22UCK0mOq0BJSX37i5Kg25ZtfELJZdVppQfvL7/Pl9y1JZ2SBFP2iBIUIBGd
O7fHX0qZC5tEBmkv1c+NObrHzoG+tordZor7kx50NOKlfp2TaeCVWCcjv5HEK+tX7KyNaE6EimrR
+SjO6Xa0Hninz3VAGwIk7H95QIOafxgYASKEsoFanhm1RGMwvOgeoiA5YvDMIeUjbc9qHih3Dbfd
P87riAElJOQhoY7EQld9xXClpKKVD+So+KAiblGKTcZkyv3OHCQyFsJDiO0OhyUPaPpPjzr9ZEDj
NytTdW2p8Z5WRs22qH6X0m9F/GkSUN4mLeD0mCN9IoIoj1AE+/6tcrD2E4qsaqnVEbXpdVDiojRJ
0Ujary07DHSVNrsL250alk6YzTAxAraGaKudVFtzgUh8tqrZf2oIUhU2l4u1JJZDjGkr1WtSr0bf
UNS0lFE28ag1JThQO4fio4qCK9TRCDyUr0GjCc6w5CK1bHGOSjBJCFN2MiKCojnslbgrirKkIzSo
FyVV5TSC7U2iiPTQ6sWjYqd2eadBQU1yxOtIUZvjE366aA8DHOnti0DNtVElvdBAxqpWGZFqWLw8
uuMmhac128p5xKhrzojOlK6u7kLpihTB3zKxbt/32BqZdOV8BuacempIYkYloPnCY662Do031PeH
3CYKnAWGQ1cOh6ndmSvHqhRsKlJvPq9wsFxtbSNKwac9lhGri6BViO64ZrQA2XyYIAfdUrpxdGpg
Pqqqwn/NrrJwhFZ03+i0CKYfVpd0VTgJxoa7meNm6fBbMK308IIMqfjuQQQIVscCYgNoJCFXkRhP
AOuJ4R8i175devSupQNWSQHoVFNPtYy+DVP8AmJEVijaEyCHSFSdGFmuHiioA54Lgv7i1SWbomT7
FYPoJlCXzPdu/pXfcaG0soBc+rh2Hp7a4NQjpT4NYT3FdbUxCmlqPUkoqqwVV4eAiip4VUQ3h6gZ
kv9ioQwOg12Wn2PB8OyJDxD1oDJjkdNrtetDKxqrG4BoJebp1/MxCPEtgHTRF+kcxXMf3CeolM4m
T0KjUD+wdkCoo9YucCwaWTQBZ++eaMkS8SKVjQCLBP0L6A+WPbw193VTQI7Ft45OuVOPr26WTojn
l49vSr61yt3jqMq1E0fCg84SlexHiwVeW5/oGdIDoitxQ6Z3ds6I4EQAf/N8kQW1cNPbdg0WKlwA
mZQG1pUKTkBch9gGkQkJqRZd9noxXSQFGN1DgqZ5HAO+4dHWPjZDdhXovOtNzeZS1OS6R6ewu/Or
aPOr0GBKd+7BdWGEbwg2PB+DCq2VrF8XRZ+ryjIwnKJHOckZd+DTmO2ffnfehSaStcfEgOzYOXY0
f2Ad0gfQPSWXAcrTl+SnuKuIyWJtRU2DQfMOD4omS9PlCcyl4vv3ibd46I4q0XPxjHcNuuhemPIN
anMwynpQeyMp/jATmJ++/PKCfyZfv1KpmdyxMn4EO6Yz4ALGGEWoIlp57b/RUrvJyWRuO1w9IOLP
3567L2f9cU4k20lp1GbICdklhcOT81lc0TuxyRqwIvvlC4xEr7C3HpQfzoqO8vBwZpRMqaKmdbuh
6RRg0GrvMGcezsMMr7ewZLd/jzmKsAfGi70L2TL1T0ZxH+OVXSFG8iAj5rt0iIp4atEeMcfsjFJp
9KDS1LaeD5Zsg757o89IBlZtPVuVqeIxtJL50LvBnfaTuIbSIL5FTdjHvXuTSoPriMWhTUvpQHuJ
4Os2mm26W6b3MJIIZhvVWCW60NXZLihwCtx4BCF5eqtDyaO9va04OrhSdaMfZvny5IAw0OZ/8GpX
Oh337mzSJKPYmpNVwAgulJ2TQSOawZRCFdcCHqEZF8liH3rO8RJgaUuId/LKjLpjJDNHgXcdySD2
ctZja2G2VNsx6OBsv3q3EA9X6++XGVI9ZpNiv917lZ1Gt7X485jDyLFW0x1ld+hnjXRsWP0X5WhK
q+EfcvmmjQthLTeGD/HjyzqGpeZ5GlZg9SDNW/ntYl7Hu6Xxc8AIDAnj3jO2fiu/YmjYgN4i+xtW
GW5p3ZBeuGu8xuh6z/GLzOo/D8AW4rHIGHyyWgeTKx7c7sdacRJninUq8GIijpLX8JjNxNR2p4WX
LFaeBOElY00Cqg5QysNnXHI3DHPY9G/Lc1wO2yhTN5rmgPnqnVEx/NvmiNDFxXdX49VLlCoOmspE
6+vbxEqNE93AgLfoEmQLpkyBGw9+aTolEwufYBM0oZiYIbIqsu0NZfg9f/CCw8GMedDB034wNIHh
emnLbfmXh31wijbi2Xly75ctdfo5FtKjRw8Dl5CundMMa11Wz4TSjPaU0Z42572HWTV0jIVjNewo
xXKqZjFjzpGC311VZm/Yb26owlIhmnAAsPr63iur2V7cRR+R4WdOry0t1d8muOc/VZK1dWHyAZT8
KC3Ht4VH1sSSFKSjuqwqKFP1S7yu5qV3XOzSiWLXix/D/BBjhxkH79tohqKMJokxpBBOLPDwdPid
NjJixqzNSCg5LY2kjMfZdVzqlL1KhxZhVARPpq6s+nXssVrBHyeGr3q47t3j1xAnqbWv0Hek1nXE
Hck6FNWaJyVwKuJu4x+uTn7zp0KHeDM5/8NNEePQh7OnpY82ZGBGQUxQzV3hF3iPKy7z0wCoz/iU
4pNrtWk7bHtT3qRqVRCTXINDD+WxS9e7b1BX4eTNBq2K/Gu56etn6fWhlbJWPLcvp05bYzOcQr1a
lOwkH37HO/9ON2YLtx7iN1vxy3ulHxzVk5uGweGXocZaSu0uV4VOylNYi595FcuAo42caOX6VCwY
4ZAcnEf2wEcA5OdvHflT1OZbSslljgmU/vv4uQEaSlFtJO3Z6RcZUoK3RLcWqT0aKDEgpD9R2DNk
Qe2GMQ05Aba+dO1fo/UvziuxAatcRed69j/dZvzJT+SVa/Lpale9duqna/Jdsj/gVHNC+3O/kd7R
wwJUU8mu0H1H+44YqFdKmcXf/hhBe7Jsd7XLHPjmfUQdO3qTgMKvqTVnRQLz5iD1TWOy8wS9/joG
rYCN3os2osmTEoMRvOdKfiiboFnXWZEa/9KlBtivstfz6sAzaGkyDpqyLLgEQPDdqvy8SYLrXZqZ
VlQujn4j3UfV/tFRq6WI9CqWDm1UcqW0GhAec/oK4T+K3BzMiLWh9ZqUg2v4pMMKPyFx7PUO3W30
JIs2YLrAsJWsQVgn77VJb5uoeu0YB/cylpyv4TwzQHEqwX5mwKMgtUPgrZpRvasCjdGvI2E+eedR
CxMatYEKv5cn1e7Z/x9LZ7akqLaE4ScyQhQHbpkHFRTnG6O0FBERFUXw6feX1Tv67NNd3VWKDGtl
/vkPmKj5cn20OccQvg45tDI6njdBPcJIG51HqAdmX6rysyNXYYjiSLqqPtPp31bQh10nmlPCm3CG
EhrJ4nddmyFRZVCYW0Abrw3baX989YZbEkH4lU7Q3onITATcbVrx+0hAZyJBuhpdNtCBISYe6hQh
6ezNuEKFIaJfRrd1RkklsUYU0T+A4LdDvupbT5uhgYhD3t6JH8lmeM2COi2B9g/SpMcoKhGbtekX
u5ESdWZ/jDf1C3qRraQlUTx1jJgOjGZ6Hd3XNN32B1iFIwefj6+j6oAG4c2woEF1KFV6766D0iDg
T+x6aOWx+A9BrAzOY7iCLhP+AE9TeqrCbU9Kvz0h/so8jzoTzc2RCJJSwpRhevZEx3cdidXK9wAg
kDIQ5BBQg80U5rP7pq9XI6zBjAGJVNB31yjFGzhuHFMHT1s5Wo1T8M8bTOZ81RhUVR4bgTmeqOQH
4efiSQNEBS15gxQ0zmfKsYqTHOUzjDseTQFYXuZuykDG7kqbTMtxHfWRuf3lXfOxIL29MLK4Lgab
N6lcvBzXxNdCZkpAPn2ENL1Na9QGmFr0otbvcHZe0ARxpShPeNzcM2vHkzAFHGTom3qewnNyW8Ov
azPBKIkuz5b1obKVsA4VD85dusoDvPZK/SN9ZX97GWn0EIenjTTZFaoij07p9mfK5hFkq2qTc4vv
DBX53aRYycsrKE9mXdTQrV86fQelL/IFLJYM7sRh2/rGf99AlljQcIPlqwYvhYeb7VW5jqK2KYMU
gcxxN+nP8hWYF1AiYmqIKuK9Rt2OfRM+e3BAf2k96XEMXMiYcgK99aIH+CJw3VEjGfJGc5+wyMCj
zFDfOA9iy/cgGJsr+Ejj8qOcViD178/it7LVU80g5Gz94Boq+RQPr4Hk0DATryESYd9vQDwgVdJW
LGEHpeZEH+G7o4G+yh7ugkOsGYCJWlDGNIot/YI9XgcuFtgCgAt6rljykgISMe6QXvF1EsI7igyK
zX6sjbsOxDr9oMKsk+osOt4h+G0iy2E2ilMu/DECsayIwl68pkXnUusHyEGeY2GHIhYYZLXp3R/x
RGEjltkGTaZMNGQaLvtWTrOk3/27Lz0/kKasppxUlmSBVluj+5+u4Grke+GiSrMkmO3/ta7mSXsq
6G+CuwQjcva0xIaPLHZoJ5klC/l7ELFwA8tLwww8Qn3wHItbjMweBFcVqJ2ti+9Q+K/jvoc0qKj0
ApGNq64KnoWX7N3HwtF+xwVWWtJSwiQoKC06wG7SYC44l/OutagmBf/CryW1OhC8fNXE50Bm/0Kw
6rJbCyIHRDjqmB9vQVPemNkvl/E6E/6ZGHrJJv7T4fsb3Br+ePTAZfJmf3v1IwR8t3whRkE6CAUo
+cMB7LtR2JjeUMiLhxN4BGUtvbzA13Im5Cz9sjZBfC4CGlrZLHCh4C8u/IltbYak2gMZ/sOIpQMV
c4E7A9iW+091juJ2BaYibeqbH5Gm/GO81tcRu9N6ENfrHmHQOliqpEkVLN0MKbU4W6pT5bAbazH/
yIp38Yh0RJLd+Ii8GRKDrrLoX7zHSWaqos5+44goYjuSD/0H/y9jYpmvC6wEKMOYX/pdua+3e5nL
iuvF57Tr6S0A1opR8m4sLyia0duoKlhVtVCEZYPwhmb6bWmo2C5eMpFprbwfNFk7FxK2LEEfg8Mz
bh4viPK7bXQPlTnkTx32pn+jcTkI5BoVS6WMLVnGR222Z+TlU5XIrQu67xIYYWh8D/e3sdvuto1P
e8k7fOl2lmJo1XH4YdlFmKGLbcLzyob7ZkxwwyyBmbfGmKDlqgjz09Nu0XJva0GrZSlvBTIhEJsH
zq9YiXDBeFak9hCwaDCvmNZAImhmlB/5qjNxG0AEMvj0F+kYpvKreBqX9TJSqdjHjYNjFoDfI2gj
6+jMnh+d7zw7OaHJRtAIYpHzumI3CVTDxt2GxaDYiXuHiKCiqr/B9ixHNU/6O3ywsBTzG3VjwzPc
pr7DS2pBpRQPNldEaSB84+uivf+sEIReGPddmNxcph2Iu2gVELEx+Eto6p99A4ahRpWyqPh6cd5m
MQLkBN4jiySwBxzyqE3nDWMcPuvf/9r7oSgokri/M9s9B3QaaxlIi8fP6kkia2GgM8SBCYo2P49K
VDAj8ank+TpPn8c7MSZIDXkHsGTib8wPvq8x2ALVIghzt0WZ97dk9/fPWlcQ048fIaq6gJkrA9CH
PQwooMNE09N1Z6QtIayA48YMF+j9Ugybu770V9LG3GCeoIUkRbljD07JL+20KwSxmv+qJf7gUM9w
fr1NpMyHfMsUVahQJTETt58Lv7TpLmyTvJdLSAGMop/M28XtA+TgdYMN9Pmnc5DBAKF5Jv5hYqvC
enrlaVieZJZb4KQv+qfUb2HDzD0yPts7yNNw7ULyBGMaao9BLV6LzA/gvD2INCYGgYaQYzaPsL90
sjk05DkD58JBplFOTyKfK/0torbZ8jvsYXef0fAMC97t1QUrtrhyMWfXeHFk1baaMjSG/X8S4MAY
Btma+MiO0ETvftxwm36Mx/IctQ7nzTnaTXOI3WHvcB9lD9aGPqUZlSmmE/gLnCklu/FusTu2t5So
aMJXbOgF4BfyRfbFVUJZiHssiyqVBkLV8VpUrJLc+R0pxLiQP4CDW/rTit8nirybV56eh88UjPqX
TV40/II5nkegYm+7NhafPbiTw02MVh5o1CUoA6UCePOiXD322AxE7DjA0yNUcZSXFH81QVJMU4j/
ZkihzRGf9EkliJJVx2nF2puUEx0pbW3+Mj1y+LrLKeqH2jYjN4H4QqPXGBs/oR7rbtQB6OMmd+qL
ZCHe3GOHpHdcaHbzeqA/PsaQlDbiJja92X0/vDN0MlUe+kl7k47JmD1WwW6zi549Cdwa6kVtZFOV
mnLS/+14JGDgIk5U0XnSXt+XA+Y6EwCBLzPdnn//SeadsLuNGqYRPaMi4+BLMrGegoF5n65eTxWk
ACxa4YNMqsehCd+HikodXn4prtprQZxIC1iDGO3WtZVxn9RWB21t12kTqzJvPBVztKdThqp75Xdl
3F/1A5WDZEerF8P993if4jzp8OZjvAfjzOweO27HveMOQS2Bm6m6eoGJY7wCDk+YrAqeLSImRFYy
hMKEin0SLIuB9tnyryiENgKR5fA4WgwQROUGU2mE/x+bDFRRC+p+l9rFgPMtbIUXWPB7xfzXv/lP
/0Yt0XGmbfbwrvWaFnEashix0QpmLppqeQooq632/mINV7vVEDzzaUh7ra7AYKU72qrEjl+mQ7d7
ZE3BFXJRLaqH3l+V7Nw1dveGoortFuRsmU4TzsoAlSWpve+vzj419YJ56jgF7V/BbJOs1vv4zgJL
COwqoeuh5MUbA0wwHGwa8Frj7bO2f0R6CtQS9H8vK96F8SEDPr6NZ9S7LliSx1hzeXRwFE2MFCdi
PIFMmDJBZj4UWsf3imKVgfpU3iWJMS8T4T5mpswII8Egpa9OZQ5/XgAnQm9IbZqBubTZ0k2j9Raj
T3leBht6eIzA+RXSOlCjfaAOctm4JC1ohGIpgfjxjTyfGQlbYGU3H7b1Bly3iDAvHLGMcjqxS2PW
f4doeaMb4wlayORfE5oNNwgVIvct/bk4xEASsNy7M+QI+UsXPzJOoOYVK1BeLJDocOCT5hwmXJgF
5g0BOOYH77eMoRLutFDoMTODD48fVQzPg+Rd7KXtxx4RlV+BuAjBHVhYbs5OABMU203Gim5td+GV
X0ZT7mneII06o2Rz4+A6HPZlKqaf4EBgKp9Vw3SNDgnxNfkX8Rt0uAWjgswvxjK3qRho5SEFIaSm
Fxdckusw2HJlRc1jlIowXygfGcGuhWj05FZ7hwopv3e/zbcgHpqIUuFm9cGNFQAebkX/E3+YxYth
YffPua2weTEmtxmKb7r9EY4tGMKcvQJTWeLKIOdS35P6nFO8ar5kOav7Pxcv0JTdpOT+Ew4+Ncqs
PxMRosyPz0dMqRiqivmG1HKnIQMfLtfsvddokbmHuIo9eUbHBdlyyIrvxUgg9MIf0HANu15d+9wS
mHQiRkePqnDFjuWesxvREPDt4t5Jnvltnusxp2DzYxF9hYLCht41+Yl9xr2RyXLAyvDeS59BFSwV
segJsG6JBBoKTxB60GFDG5u3RkLuYeYnoz1pHCgNAJHMWAisxJEC8cNDY37Hn3tQ9qgbgscKQ1Ms
/oQCKw0nH2/FQ8Pr8WYyk3kEArucx9BFRDkKu5ZoWWCYh5jEwJWEpwivRXqgoeG+KT+C0uV80Hma
VHIy+HpReMze+pKakb5WhHya2ZF/YhZFkyQVfyzDUw44xbEGHgcnc/V7dfpAJzyLchGkLtN+xaWU
1sATIScqTrfPq4g1Ie8mby/XnjXvKGeDTY6TjTEsK0zCA8FHPtFR8AyxYFBt3WBC4XC4gIr7ywOO
bcWRDYjeaEEl9WfazyNky5wINkBmMCrk2avptCB8ZTZfMqHB8sm5bkXWIf7Ess9+CyP+axdpa8wH
FSKzLb8+5iTZd1Y82MApslDSq/HcwY+y+/shIkGCFehbeFxaPJQ8tEPYxXSW7nvPJWMEC00gCF62
0J/FikXmhDI45y7g/Mn09uoIsQi9JzeJDOx6m/4MNhHf8RCfH3EBgA51+nXF4xUVMd/KEkaD9cek
pvrjOu9ZiKilj0B7TH94ZXg4Cfcu6AugCGN31kM8jT4uaIXY5qjjX06gvuCUoAL9MAvl9IvPIxY6
DNFYA/Fu40TJdLv808fCQQMTlRkl7CC4Nc0KwjibgZAvzlMYdAFcHvaI9w7qdGuThBCmeVL6FxxZ
BMFh7T4OB1ziJGQHAERtr+6LBhYit2oDRHKa4Hs3MFA5TOK/v5IuYBqfFj9yFIh3aHBljDzEEJWt
gbIfkYbrCvsyPlt9yP5ccba9RZcvhkHJmicWqeDpzagB/MaYm8ahRZ0rNtDClYSvKXNy7IsJP0Hr
RyAD/yYgeIfEucZk8uJffojCYW5CGOJSmw58gaL5AUYUDAGlcyZAiCs8hR5TG210buT6eAws0Fmx
nYNzgG0whdLI0K4Z43xxvtW2D/Qg7cP5p6GwhhmIHcXT2iH/e1ldB9dbR8ZLOH1RVDJHEeuOBumV
hDhgFwvQgY5bwrSZegxR9V3szFetjrWfS7XcR2vDAJPB1NtubT/rD8lyrXFlPXklUdERizMWBdgD
CYpYGDR2a9wwBrgxlJOf7cLW6fqF1wb4T2giyJb7Ewd2GOd2RgajCgCLaHDCfDHq22K+OAxoSPDI
wC4cbhgPEswhpy+8nOmLyvvqP+IuE5nxa4Fj++J5vFIHqGyQLa4XpAYWiAFDu05wmdI89EWVzeI3
Zlx7z1h238AkGU8olQe3M82b2Ei3AMXwL11AGepxlwszn0VDsjRuLP2gMTlb5htoyCweEMZ4sJoV
PJ0f4m15/C+kyPpU0p3KbpHqxNgfcIxcV6bB/IFOjyImiREvoIhA/0uxRWOTMlurrIlbwKQDmz9P
4Ym1XZ+/msARp7EmLpoXYTi9Z/SMhA0B89RHajT6iVnXKdSEtkujzljgarVR8NMrnbe8Pls5MDb7
HnD/79liqfszG2Q5/Hv4qQ2aFQNXwZlB+LU5Uwrr1dXbIP/iR4evzimZgGU/zQ6BUxPMR5tGr/B3
oS/e6S/vQbptqY/D7vqG+7Pq9/1kVntdKEZilYGxHBiHpKSgupjiM5dMMmw4nvbzwOQXRh+KbE7V
NgHYgTpQWOoWTLiOhvDnSmzVHhbacaHIgc0wwtb0LZjCGvhbUdhtnmabeQRVf/zn3HgggLs6ACyY
Q8jsO6zZcHgDGvnAF0fThYTzRwYQ2KyOemAoH0LFgTLwMcU/jkNjWpmb75MW3zBxPM+vc6gI4Pci
TCCxiiTwLaxlX3K4IdhYA4JqrmazeI/fx8yai+roAjOvWMC3Z8R7d70vtY2TbC+olcytTUe+QGQE
dcR+OLl7i1I91Wcs7oyPPXJzrF7AaTSnTyxWMn27c4TqrujFtJwSppgb5QQDe6NN4MnTu0XNTz7L
vvq4sxz6qXv71QAEDSxfv+Yl+kIY8WgK+TaVqxN1LAJJ/DdTai9xn97+YcxAOUMhzMMzAgCDg4ia
o5i8vJ5dezwjdj4tdVHzQr0/wWcnQ11b73BfUuwP2rToEnH1u3bZ1wsRc/QAZGEjlpPXfOeUyxfm
sZ+faiTMjnnmeON1zwyIcSH3ZdT+4DSosNkDrw23BYaNeTAYYZK/SvDMnw8gWy737TGKFKfGbHmc
x/Ap8nC4GgbJg6KxsKu/vqp3ZNLnV0RdS6a0/mRXBkghr9TZ4ZkGFyMowbelRBfDSkVCVwrkGZPu
PH1SAr5skPf7molUL640XUzZaMqB6KYZSezP3CiIfX/NO6DHpDRVRpHoddxsu+YO+Bgi4yu+HvrH
dqm/Ingr1nOeBHfOSjbJfxR0RKRew6PyFbtt0CYMsIJEURFCpxG/BapFmV509b5mDuY5xK82N/jF
7PGMg4n98eiYMzBJ27CZthWLEY8WsY6wS0WY0+0Bg1rwabB/IuHghjBArDp59GGhYJRER4ANbdSh
pP4yCBRKPKUNJWwlK98bO1oKhF0wtMkKb3Z6EcFfJPKKDeqErQAN7Q9hqSNWXNp4AmR6FjEHCShE
JALhenHbUudTqX9Y0WKx5SAnj4qJ1kLAa2Dr0mDRIYGBOBMJNHkuhK5Pv7jI486+OlbgruytjBan
MjN82bsteD73zMdKf0RM8uC5xA4vmbWZkH2w43oCliLj6Dvv5ZMpW9tH6EJ1TEAlU1Zkttx4vDef
CpN1zgea+A0UVeesT/nKiEFkcLLy22ZJht0ki/KIITc+Fd7b0/yWk/zuYFn9fEY3WO295dC9+bBQ
sHCgce2IcdW0v6f0itqr6tjZ15SPL8xnxfhBa3HKpeE5W2xAzC12QUNcGpqFF/3V3WhWmcl7A1rT
AOJaKoSfoZTAOT8N8Rg+8JSZ3KEEwsUNkEeX0GuXaNav/vl5eikGzEOwXIA3A6gIlzYMocV2HNb1
9kbMZ9xljEgtjtUjwRvb9x4niFAs416U+Fmort7xbcs+tQe6iS5HqmDKcCXqn21qd3xTh+OPkULM
Rmvbt9zTlLEqhSDdZKOL8/45UKhnCJqxciz20KPrsF1TfQJ9inGtp+RWtshm+ew1rxBSRoN1D+7v
CJ/zRM9cRb/Hr7C/9JDH5o6nH6+BZJLOnxILecFrLBlL/vnQHIDZQV8xrjGhYWOsJBL/YXRqQzwL
04wo9KH5vkCUgVQh+B2Y4E/broiwE583ELkJGMqscmAaPWFGiJf8x36YA+PR1VNHAfGyethpGNdV
x0uJcRxi0m3xnn2srL3Ev4aJ/6Kk9y8hdOtpl+P+em+SGPq13hy7bnl8j1ttQtGy2qhXCjYn1zjf
3pCgxN191+2uJCyt635QXCLJmDbH0qji4ZK1MHWTYOf3MTXRaw/dFP51wHNcQq8CrVNyo7MUGdYA
e+/G2pPptv9ioTH0gLjIHJ1BOjG7U8k/fpsEcN+Xos5tMR2FdXMlSwPliXCeP+sEZxUrQwp9OJ9e
eE2k+GxokzNBaqXT3efjh5FaZLrV+o7t/E3EeeqnUzwxnhQnuf7dVwE4msSurS7xLhryvAWEv9X6
Y6zoJSdhrAH60s+gzGD0sLxGGi55y51fsVU0y7aVu4qZ41Cu2QRyo++6/vJBR8RumeqJHaDP9Fev
f9/bF0zOMN1e4gGcvyPHcyHz7WKTocnBfFdegnrlg4XH8OLgCsL/Oh/jVsJt0tWNMtA7hMOwFnLB
oQ+iTqfN4Qlw3gf1D+IlgBz05DnJD9X2TLm4H1ARbiFdkylQmpToBey/GhLKl1Uui2oCjMHuQiAx
AYkhJKFM7un30/uANd7VcorUaYMoVQRxEDgcaTP1ZbYJgXdb1s48QwwNAR0ZukFS5T7EvQPY3q70
WYhgzd9nVoaTGpG6TyDBoK3qn2PP/Thlps+fACGhFlwOu2V7zEXvBdxQxxw7EJ6KJuIpmUJ8mtbo
vPE2idJfKFIpKaEsv1/rPW+d8IH4lQHbjTDsXywuXxZUmefkR+CshlbOxarwS9UNpwtgXhJ+PiZM
bcplQW7EPTOhr1hARUIYrK9S7ENAZs1Njt4drjzCCU+1P6PXBEaP2eElad/p3kbXYCUd8MsgZ6qC
bguEM7+jnpfhn7yPCiyh2mmE+cAV/uWdNpmK+A56eQfskZksP3Ra9OBgSuEv6tSF5tC3P+2Yo5lE
qrmSuDJ/ymm1eLIHjA3QshdU/n4bvS5QZ8awg7IfAgs1Lm1yDFDJqipwBNxCR9QuzQoxE5Xzqq2z
70HMFWtaOD+8Tr2IT7lN98ZH/ZNeP/ikhcdmQCtSMY7o+upBuGyEZQuPTeRzSOcYGtOXWSvIb9z5
gLwST9SPO/HHfj5B0eGsSSxcChGQWHuxMiJvFHnY274sqU4KcXPDQyX+HLqO/M5kA243DDHgUG+I
uyWsPl2ZDmNt2xwG2zbfVhm3xmy97HydOIPFjmx6s6UZL0qQ2flUQ1oiDNJSN1i7P/afJta0tnF5
cCYHOK6QhQy4D9QLvzEz4xMT5NRkNO/kLdTSnKBA5Q4Gd101K6ZIzcN605phouOm3IDeZ97EC9Z7
y3qYymSUfHS+KEN32hr9NHi0kJUKXZOzcgVSP6no+Wmnucw3worMUtOdyYLGW8frcHVeQnvWj+eQ
FZ6lXpxycLdph0/oFEtZ3146QKDcGW9ThWA2mPLSMAHoaeWUci+8jD8iHisr9ACm9iIC4Sx78Ees
mm4akwXW+zsvZiySuXTXwhAkCZC1UgSQO52Qx5UYiiDT29DRws2ExSetqsJJFIORJUYvbDa4FfCD
ToEBRNfnmaEDt7huIk4RBvqGn7J+/t20E90ace2i0sYVgZeANcnBNnZSwferKWxwjhnTlrEBJfSY
Oc5NdC+qI7k7wgqC1EwlY6GIZgAJ5yUcOtuxQokD0MB/6D0hPuMtPz5H/IHBMkOiHd8tlhxiOxgi
3JDIEXvbXf/FcYWz/Za0MKGfrxHgQvMZSNrQGFHPm65lvfwdGsuOD41wKW5x6D/mLO1Y0/N9ogdG
x3NmQnzDm0NMh3ne38ZAb4VCzxJPj95ff5DBbRKtksh5xlI3yxAbUXCYCl2CQ786S+bRfHj6JQmv
gOLjsuP1ffGR7WBYPnQ6BEowe6QLutqP6T4c6MOpHFA9Fxa46ucaERaUE+wMjylpuLRMu03qF5lV
vbD/vtgpkTaQlkFnrB6gaowpxII1OEmMeQYFZKUE7MfMzUhbRnHEAOZ4JmG0Z8sLjrtBsn0ca/fr
3sJyobh32ZHyxMi3V/vOzQZTrzSavvE+Ng+9u2K3ml7MW8yQznmx2xdbhSxv+W52//AGDdlllzRy
/5EYbwnPfizEmyKHW+L1MoOs5T1N3ZQ83/AaykESnj3TcD5yjl6qb7nqXTNMphXVBeUzhMI+ThQk
mE60Ga4XJVXR1w1pohuoAeM9kUpSHyir2ZFVZHWciTOWtJv8LiZEbrWn1fQxvrCLceLnQyuZJoxu
zGyx25DnSnWVUlhdzQwch+hn+HyLcnGz/4nMCgw1OMP6fN/mApHNivTsbFzMWneiglLsYt/sNw5Z
Oy8fJ5QTGG4g/nUZ3Js4IDbca0af1344pdM3NFrI6+ZmP/yuebcHbhXlVk01C1JAykifhJJ9l5n7
1yQuyhM5mOjKpRLiVprPMFPC5GpCN2NCREEDNpIq8aVHB8443gUsn6BJ4moltCHJSMfMCFgJVxOe
04Fj/OBdCdt3FR0xftlgoSEeKuLpJM5mxLw3axTPYjH1McWEtYvfi5hTSeAdGiT+5u1hEFPjDtVz
KLIAtbA14XmH7+2pUbqogoyGjyIGS+RsVkykK25OWlguc1rGNr2wJK2IEb9ocJCG4yDwGqknEdzJ
tZREzDdskwZV/td8kq0iMITI5b/6PkBGxMLwpZ+en02IHQKg7KbyvPNIi04fx38xNv1dVmj7Gvpx
Md5HfmdtwTBoN4VhMm4Mc7sVU5QasocK2tF2dmPcEvzalviAF8wU1p7lbipMqh3rwBptE+tLJdqi
sDH2dMQmpBGMDSqYIDIpYXHRAPgbDJK3pb7V9M9S3hsOCS8HZwZ0pkLGyBDaFll8yQtQ+HG4gp8K
VAxODb3xjKwCayFAFLEd6E8HepjjxS+6Q7GN6DErl6QHWei4t8WHm/RkbAQK1Es7IWiSpyeABc0i
/aHEwoj1qng2dHzOg8/Ee6n6HQgsa1mrgIvmArxAJQM80GcOr3XlxA04/aI0wReAc7Y2hWct1pCm
wQ1jAMWDweCaaUDOEdmKhDW34ounhbsp4/ZRl5C0Du+l+jT8k1a4c1QidcihhckepbM+CFGX7hnU
pL0cwHRadkcDVqTEIv8Zv4KXNBsWzjg2SlmyllM/99/jW3iPm8Lo7suxxET33Nwn25lvISXbLZ2E
BQCeA0xz9iU5MzOOXFQz3VGXePdinC/OLIjijPOioj8bhcH2yvN0C7+Y3PU3ZFHPUEi42uS+oqLm
t30PgQAMKGSOXubQCazy8c7jl3kArMYoBxiEJS0FPf7bBRf+yGGpTl3CrQC5MHffiCiKfJy/ad7Z
ogcWohx0WYbFYgxTmPGDf1UBcul+kfYjgFfpsOG22AwNQB1RaPn1uJqdB/ZgCXsM2f3QVSzyjSGJ
PQHVGeFhfqb8nIOPdw6EQ/61brM3rPK+TfkJO1y+S0GwQO8pglexoFP9apS6YFMQIzhFhNlbiaui
hkuDciYoWELb0rG4T2c79LE9mwasY6ngZF1TofzadEe9kWJmwccpjBm+PzeWItggDvMf4pvJPBQp
S2NuNmKOp+odD2O8KTyX2ROd/l135mwbU3AT+k9aFw0RyCUsnfbCcUjP7S7bI82XpC2pm4Ul9/G6
TC7lIxIlm8sgwm2PVBTEMsKk7LTr5Y1V6U2FDoOu5CQxZQDSgJLonYmfLD2JoVUs2nJeU/yDSJHk
JnohARSnjXoki+xrXo+anwfLVNd+EPKU8+GLWa+HO8UlqsD9BH3QwA5lm1ZAIxQcXzI0yaRBBbKL
mnLp35ixfyYffl6YmImbuQNbhbWGS7wPiOF9KQtooEmg4l102VA4zdzEhXO1u7zBw9fsM7tA+wfN
McFUzZITbWVW6pdOMZWlY8/ax46Nurk0nmH5lwD9Z8qh7xV8H5G+039E51AMHFvMJI4v/SB/Eq9E
azYwjjNvv9/bic5OSr94nPdxhno4bNjBgLMjLpSSmDZJ9OPBobwbzWXNwuSEVXafsU0WBhKMgH3P
nNPrP2QHxB2yfFBFSCo6UQPsVaHKHkmTzfcprmzPF8qOR2Gc4++Kzd7GC5KnERarxeEhR94oxuun
HOlUblsi5Hq2FD2yR3BfWnx0AubkGR9+pLLAwIqQ9MLIFx7P5rhmc6ZFFHqLsJ2ATay+eQ+GppLQ
lKpR5qjkE2OJdV/xTN9XV2YYRC1P1Oge3Payg/a9pyuGlalzW73hHpvH1LgGKccnjliZcbAOMp7p
8KS+kR/IBBOAVCiXoHgnOKfgabA7kWU29qaHM2NpCptWtI3iWVhu2h6iKfMwMO4BBzd/cmD6ef8h
Zl6ONXEwxRyp3pN/fLo9+lYTD0wkkEay6IJDtvS+l457k9RxDgcyZ6PEeelHFcwmdRIHc3oOcUbB
LbKaOzFeCPksO6zN7cvbb8GYpPDSLI2bgR9D8KIrs7552VNvzRJeIDVWFXOvwZhjFKGY7qhwhFDx
wIt5mHf3IHBUagz4hZrLU0OZFN7d8/7u3oKvwxMSFoBgk+sq5bjubuuLQKxikspaKjQlOdO3PYe6
uK/ShbpJFzvvbLe4C7ic1apyq0CbtRK92vM3ETOAGmiGuxC6CnW0W7mANnxC3CEtERf14a6Bc60H
uEbi5ikfXoRYO7s/erp97+VqFiaimjWTW7WGB1W5ucMbzIYe1Z+FRYCdL7SBfrblxjmHOx4WWHHi
iubAeRtMtEkVUCkaMxRUUWtWjL8ueD93uuKW3I1dxgWyYu7luZ3LfTljtY+6zi5WQ8iMnCZJH6jo
j6Vp+iL/+jpN2B0no06sX043l6Z1MBYAKxmB0iAlYlrIWAdJVebVtGkSuZaT0PnPUC5niKT6l/kg
HIQdX1iruzEyihIndpQAIy2UKZL4tr+wmerQh2Cg64opRVfhr1UCl8SdGtIYz488ehrOPQ4fxclZ
05MA2Mx4zhXyyIPzBvsB5htf/cjNQnsHCiLYsPiaMIH7Tnu4LagxPC+izOgRK2DC/EiRzm/40NVY
vOo7DGxV3I6vVM8PqvTUyrblGHsDn0WMc36OU8J6n7iSJmPmQOJSW3F75gZ3DRfR223yxYtngJvG
69ES9NiY83HuCKXtCU45oFPgyvG6vf13VfA+ivuo2cdpgFgjWZEo+c+sElxxCht0hphCyPHtvFdA
F2DNzrYY6UJq42jmckL4GWV/5r0L4x4CCI5TS85UbwWmwNr1dkr+Jl88uJl6tOfmY1w43OLW22kT
BUBRn7odTmTJmfswAKGXuMLU4psKJ7U0bjb8aQMKmLAKbxRYuYNFK+eCKzK5HspjNzgrek4vtGN2
XBIOcw0+Uc0KgSlEI4pi90v6VXrCTt/Azok9FqcIugmj8OlYphVLyGXfonYaGmd0JdKDPkPehhnc
Y3u3eyv5wISx5dMq/noKl5pJqTlAWUmd46K0sb48jgWkkoZ3uN717qiYddh3KjZ5+WAKG0A5Kye8
q4EBb2pEczjRX7tEkEjrotjbnts1K+8xq0bnu/6eSJnx8sJyfKMLg89Cxy+yUw2hXU25xByD6Aen
xZAVMyhWYpqCJemFbJM33rCc5DxvqlHNy0mp/1Ua1hV0P3cffv37nd+xnLWHy9tG4WaV0ZNHBcge
xJ3Ngyid2tWe7/AtG0L3wVVGfNQrNtNmQm0DC2fbG53XA7dNl6c//OHPw/9MFLfAlrjy2/HXwT0N
YvaaISljVTrwhDnjZ1agM6GiTIP2+EtjBnkPAxFOpQ4F3vy6O4+qlbfOOJnVCG0HtDJYHbQK8Khv
0XPOeWKX/bp7QIqK+y9cMlCmkMfQ2crc9+yFxsO+HIDD/SruufTO1pXOXF3k9LIVUgs2yuRYrYaj
vndmJKt455GkxktvQjswKY3B6jF9wJKJc78cK4EGHv9172HmR3hy80WxkOJjL5v1vmZUyz0+7QbN
gvkpDbifO91Ja7HTjwUPDZsOo0/Gy96Axug7Amf13w6u0/m0frKrU4M7T6yLa/0e5v6Ark/h80mZ
DjwgZfFtFfb9wr+FvT1nj6UnCBl18HgUOE9CKeC5elF9ck7QYgSJn9W4Pws4NYkSSzWBN/CEjlgi
2O1lcS6McU9fDmiqAVOYxuMkBByTS9KP+NUxOOKJZU0Ium6+ZV4RFgIyP45XHrVsmvlf8mrnYsfO
X+hM+cBNWNB52HlImdCP4XGwbqcGsMuHomz/capYAIAbz1HugybQKCm0nUJsnnHmXObHZuEXW1Y2
NtQzr9xYMrzomrwLpdmdH824Lz8OF9Mf8N+N+RWTbXy3KX0m3npduAOdBUieQ6GHFfqeIfXOkZry
unlGt0hwgIGtjAQa4Iaj0uq6wFbSOF7nX/PlFZOhX+2QToh4AvkdF5dFjo9RG4eanWgI2sJrM8K3
5cTxLtAXluLWJkoKWm4wJ2mTa1MmjNtiIt4YKr13B5ALdIWVXLy1d0AooElstFvRkACZiSirhCog
j69Cm4h7G919x8hm6QwTOV4YLzxreP0r4rQ1422GlcqadFb6sjsZczuHgRhfWHxmscaHoEV0hrjq
oe8Qyzx+vZf83Kl3UPlwNFaWvf7QupZ8/stclB1P2N0oMdDw0dNKVhON94DDkkY84DqeRGMoGGGe
/SUJpie8+3p6Z/wN74cPkpSOg0blPnqOhhCbSHId+nJCe/bOF67ACENH5lHK6OPUXhZ8Pc3OrNzq
Hwv/GfbcKzSAzM+n4GXspsU0o0y9UcOj83NyvxcU05zOVWC6i81FdovjJcwogDGzx8YAb3WwkgXD
tmE03AwjnNorNzlSSBD6LhU2JCbClfk7kPBFduzTJyX6sy31EC0sP+Th38pV+fsvGMoGx85S8HXl
9gpKmWycjbkVsFtlTMi3J7Q4PEo7U0pmijAeLck1xWQePNOibgrSsQpfmALq6cIov71kotRnxMg2
jOO01MK3PTAP/7RnHkNBabG7OkMkBhqG6b0JjXd3MrCGc0ogtqQD23sgXygUruJJ3vyqwNx9kyrt
txO1o77J+JxiXYyycXfHFgEnYIxrcNmKFxZId23ADUNEwMmQKoVmh115IkwSTikPohjcyg6dWLIt
M6rJjBsl9N3t4CygzETJ1mc200T9UQ6jCAwrLO3e+Es6lJS6CrVXSXz22xaI+4tLdz/8/H31WCde
P35Sl4l3cvWXS7JbX7gJf++T1wQ/AYzwLu5PBzGEiLzE6hbLHmnx/+xHxFn2tYT4/tcJtxxxH0Re
bmEVcOHhpKyqrSFMecmD0hz5/f5TWx/40xPRksv4Q5AM+qKX/L3JQAoTu9Y0iZjMXSYFhnva9PIj
mynMfoYraNkhSFUnybIF4IeusM1GtV+R7k0t6rYVXdwYKh/GPlg+wCDDAulS5NdgKn+SD4tCPubk
TEtOSD2t/qPpvJZUx5Yg+kVE4M2rvAQIIQQ68EIAjRHeu6+/K8Xc6Jk5Z7obkLb2LpOVlcW7Mzv+
Y/B219V00IQp6LzNOx/5cMoPA0q5riq6WDZ/vVN21Y+QtedB1K2pR7ViNkNMTxAA7BryoBLFG5Um
1LMi8XW1vxUgxWHB+H/a6sjqNx480uHVtGFv5cW5EOKYMM1pDw/J1weBEgj+vIRB94hPS/NO6djW
YM/U0am+ockg3WgV+mhEQJe6J8ROBeU5e4UvdyH19LHdiSKwnCc7SXmjkogGWdIvLdXpi9kmTOQj
86PcQWrAhs4zEEqhjjK8BWRDbkxj/UhL+MhcbXjBdLwqWdSu86zxfZb4nyQG2FksvUrWqWJ8NBZG
dUlwg5262voP8FWNXv+9C4rTpGMlgFscv30dHaGS86d4hHz0lcugvYa/PRwtbtybzDmkTWWYetWC
8x5RuQQYVnBdoHSOUoXBlUlon+vtaWfolRoMsKBMvutQrsoFhFIYBGy5l8V45KQW1Ohm0nbWdGOp
5H9QlRFADHQczvQc6FREXIJTYN7DTOVMlTwpi8GIoQ179Ok8fI0YADOmElaC+w7kZxSqFMZCgc4v
q9AHViZl1efc7WgJpoYJxXByxukxXXAOWN+cLykZGxGN17A4wnHqv1E5FYBJ3IXTo9j24yHPpDVH
2xA4Grw+sDT4vvQqSOtHegFqGKWlAmofv3Sg1RMykPArZP51rdJxpEtrtfE2XhadEmDvHhU8twE8
gLFjJQEHCGdPoN+cN7p1Q1iMTiHS8HKUmukPQlQABrBEvfZiJkfSLBzU20UwKuQ2zAJjIy8OdXfW
SlJuWk2wTEJ3OqxNBZUv9+zswOFEiABH4YusxiFNUhqTQoPIsO6y6HMqDhQWboSmsM8YXi5oWkKu
VYpKb+eE6II6bGl6JpiFKQCy/FIeEQm9qjl46KJ9g5JS6TgEalrNTQ+slH8vBHMExUqMHRyFS/AJ
cgpFxN4OIEGQkgmHwVXh9/S6ivcDh0h78uTvNQTFhbhH2xI1pMw+OvkQnPxn5IklVaxsiALOAZTd
512JovOkkVCeyAyP37tI3lXKxTj2OXihfQDr2TqMlgAVzvr43fYDDsqeTydSc17kG5I5z4LeXPHD
pBfvuAHhtGBVvI6fkWmhjnsEyRTsxcLluNud7oTefvD1tjgdmIsEO67oDG+MRdbHveBqN5aqTz9H
q/v+Ej/uSToUGBWUv5JYol6DK5ZPxDPmhkTv9Ks8EUH2YJ4Q/slZTUH83t7JJRgAffCffBgw1RhY
xFwvJd++6wKWdPHA/Mg88dhZIRZMa3MEvyaYdOozUSC1qhu2DezHPJtSOaTHyWiAzZMDjQk44mlE
8qzYQeNIpsnavXrndnHMxFq+mHWIndPcFqxf7orrHSHc5FLEF0qfqSo655NH+sI9a4WfkXBNNiaf
v7fYkeQTeUli0/t6lXZm5OgnT21HkWQSPz1flnFtsPcc7GiMDhGuDce+BztgRbg+KrQs2927oyfp
gSSZn6jFEBnFDeAkAF2wnPZtxdqtUJt/xzaT1iOlNDbLiSV6I4SvRF92emd+3cWBNCajzNe71Dk+
2mobjMqUHXwxk+Tr61jduGwh0UxoETSiWPfZFt7wBi05ygKRirHZ2KnbATga8VWDrg12BB+0VMCl
9JDAgJUBLwL3IpjKiMVaPCqhFutlQdu2TQAI+LBhNxbi5YYcjNSHlaSOk+8vZWXqrVeoLU7SzUyY
tQMmyQYWUsZpD9ZkMVnAavE7X4+Cq/MVFkpN89DfA5jWzR17W++kD+RfkFZG9pAAcfge7gvAx2GQ
kG4ULJbbrlKj5doPnuBIgEEKIzx1oTrKxgq8WICZkluthh4+zS9t8Occc+PJRDLANZIzEKPFMk07
9yaDI2wjLhn/KPzB5Pwy+5oKNxF+xk6pmle/BVWY4rcjviLimsBTlOOpOACWbyPqnKewQZEf6WwS
0KKZX32DG2En8gAL5pdoNTwNs/6DApwKtTxhtlDwYGjCoJZCOgPoIBltH6m4ZvYbq8QJ7j85UsTB
4LzcpLPdAIFBrdoPGmTV9lkV61/0zl8u4H27utmMrmkV8ezxrtsCQCC1AkVhw6XyC5I4pnsWCtDi
bd7+gd6VJqXJHZbUhtE0z+C4Ov9Hm8K3Tr1a900vA90MN/u2gAjDL04JUTrgsH51jA2AYwdZmnQB
NPKeVtTzaRXpip5v913SYEDa+EG9Pzl7xV7N3qRQvDbpu78GBwgZ2nuk/DrtNIZrkJdxg67MyoTB
EpeWcUOvCEUwwtRK8HIak8ZkzS8SeIdLVdN3nKusC5nsMNyxKzARJCTn9CrxLT6iEp7oKyKAowtj
lzyszegbFCmBEA8yjwhBp0U1+YZrLAozqMhQyI6/3qvbaFcYftR77IzThPX8UjgDxa773BZn5w3v
G5VPgFJRXwp2K+YL760GDCrRq2mP6SQgZBDKOMbKYWXAKSBYj+GeDEwn9gfgwRywEiE3AA5eISaf
4nQyuEKZUK4Fy5Ol0E7JBHq6MaKh3pFo58fsJuwYemnhPILPC9dmzhF3e4UgWI2UYe2GVFGmPvd0
5HIxNPI7ezyIPOKOl50WskzwKtlX93Z5fG9f24SHSp2smMoE+DMYRyhwU4e4kb9FcsFSi6j6sucX
4k1s+obckJ0HylDl6xGWFKPC8+yTwA3lZnTDcnBfjIMcsI6/rLbCzlJ49n42scZG0l2Dn/IYeJmu
lQBW6dW+7d6DHQad6w2xJRxyPkAHSjNDdD/cB/8SPr65XHRz+YClHH4zD7BgNCj/kr+k8Y0zqesv
mnOKRITV0GNeiGlSDmMTv8GAZXVRCGHVsWG4PJyeSj6YX+AkIgfI4PA1BLcWYGIC2vQJfbhF1cDe
LDyrjlwkDlR4A/vm3K6wjMyzYk95Ktb8jI9cqWpEoB6UpwCfxLAk7HHl+R1Ntv8CW0oMH34qyBBb
iCJzjT2FrdRJrtpI8GPghfTrCihqgTG8vRgkTbhwiyLHM3igzCaEfk86cseHdcCu2CU7OCE7fA4G
3ACRoSpvSeBBJStoykA/VJ1xfhrQDIZH2VAltBaAB4wi/kvjQE5XIsARXCHECdaE/3C1pi3jTI3x
adFz8UQwmtEBL5vtq1K7hHGkmCFkkvr7BfQWaWncsCQyFARkbYqKGNvJk3BQjAdaJFwV6PYDxR2c
ogHkFUHduE+YL8RRX3wJdBrsMxaTSDrHMHO3l1TAylgY+wHdlaq2inK8fZdtTBij5WKzsGFF+U8U
gqnVRbKVsGS8pz/pvsEbL/o5oByFQ/J3NjnYUDVgLQQSt4BdrrSTaIpGkfAUYoKIDppKImmndhdE
i0c0IQxsw9zgGtAUwUcqjJFdUNSYQcOlFgpg/KVEiQPpMV6GGiT4OMfhTpizIx9ieDkHERRVSU+T
vcMGFRy49rRJBJ7x7gzxuPpN+GeHmeA4ZogKmYOTBqmjAvN3Q6GwGsmRiNXKRLpLjmDoXGEjnB3S
h7JT+8FxAK8g9+dVjpDvJ/A45tqFG8uNGvQtMXaWbQyxFdBTZfD1sIYxXne5MZMCFvgohDlqgdT4
TMnokSfeg44yEKigF4ucUYXdtjahDIFyRvIkQiRqmWiRskTMEhQtjBPtqbqy7i4Ve+yI/HTIFbzL
5+hy/Rg8GUwJpsPbKL4gWh0EHSmsxSQosWrxBgczgUjXfsOBxZRaPFsKvYRaQL8PdM6gaKHTpvZU
6YlLseSEPFnJB7K9eNX4i1JULjrmPdGaAdQBRmSauX9lxo1ZidTueGtLUIte1HjrorWAhkZ6mCP4
iyaV1FU3natTjF/4EbtCd6Y0oej9RpNJPawF5+P2R6dUDeworNmjuougp5pImGtJb5UGNoq3Isk6
tdtKIw25luUjaNM9AUPozLGUGnDVTmR+sZJwmPea4U608wPV2D1aEUVIRHT5QVkHwpIP7HXZIbIq
bM6dd/pif2qI6VSpumGQnO5cAV+d3xEf6QMOK/HXDeNEGMLi/GsGEiAWOAvhB0YGeObXmTKc5IZh
oRrNvdCzhShnSSMAoI7QKYp8u3RfEQz2eDdDLbw8lRHLTaea17D+TkjIcIv0WEurtpDrxrRvgaR8
kZLhvL2Z9QFHxhH2q4Eu5w4JI7gsWjtcjy5B02So1dibRPNnlDa2sJu7NpWT56CeHznRJyrO+wbU
rSykPMva+AnyEwzZvwJKZlY9KFPgqTlzlF44+HrPyqIw+LJyoVSYuVtz2j/7DaTQbsZjJGC69K/k
KFBsunfapBrOJ4QWBzL/b0c+LWXgPfI8YCsWgWKJ9xZVQnWjOVbWqlC1UlzNF3hshvPHucgMK13R
Ey7hYRUTJ5grl2alqEyoxNcevB0DnezCfQIyDZEIWBt6mt8gNFVa/eX/rqxVyZmrq2vtwWfrbBj2
SffZ13qNZNO+/hHsI1YW3+LDZSlVZFCiUX5zdQU+CJanvSZ8CI8wxKjNmpeZPv+dkPACvgfbsaAA
ImbWVAwRZVkVr+ZRp9xbR5zXL4VMYLAMts67faHEAJeStAv+Za9AjXpIGAz/QqCp9jX9Z0HFo3JY
8x5dWk925pt4oOxcJg2vkJZpU8jAzLv33vuvuYTOiQfrfTuHplVd3epw2dgi2HiqD/+QJe7hac4s
JqXS4DC8zhUmnNNN0Six6cNaTHj5d3sH5Zo5pVXIPfceL//cxLRMI3lhuCVl5qEuX7RGK8A7Va3W
lfgImFiezL4jIwjRiGwJWpZPlbhT/CuC+9HDhYzSzXxPze+UeLUVXlP4HUX8ZXjo5oyVHba9TyHp
vKHcBBt2p/JWt9LZLChwmhUYW17r63z94sk8No0DbN6AOazd0vwAy6nhHOzXyXzlLwcPgJz7si/D
Z688q1L6PdC026XmFb0mBYK6vzXUsapaCg/2NTrF7+Qabf/uydVX0w/1g3/MtGELflF2a9H38KzZ
N9SSMnNbpa9wgyTo4jF6QUiP99E+ghq0eJzaT3Avpu4Cb26sCkPOyJ4u3XorbFKk+dDq5j431tk/
Js2VavwPu7Co0VlCqR1nLLe6C3ezdXz1X6PCv+LonhygJr0hWKqIo7STmN6JdsMSvC2Vc09hYcEV
cXw72z9eAaWhZERnegtaSBDRihzc/ENUC5BlBWUN12NaQ+zqPwBmupRrjKbTwDrA5tEUQkazNx1U
0MrCl0ONRjZ1NeUQ/iuhdXqlVbdIY+8ccSh6qnontEwrk32bWA5ifQGKBGgA8DiytcIA2CVr7zF6
fG1KphYjtAJBVxiaoELPPJvu7tWtcg9K/yeqwtvLhvRhu42bRGrqf82/Rowju6fT6J1uBntVNu/w
/7L+cUBV/khx9BKcDJikL3qCP3nfOl0U2BSSJYUnw5cGzqZKdg8iLPQO0JfnJEvMeAWEgAAoUEiO
N4YX1KHvQ8A+3H/A+R2aMbP6gtuZfZxWf5eA9+9n056Y8y+a6ghVYFV+jAb04XATkkfxXRonHg+T
tgrEiTiykFbIGAf0VXSpUARkXttRR3S/DyNiL3DJ/1W0YhWUeVCLfq540xKN9uoZ5693WixAkTO/
4o7H4vbzVFxI/ukZ7BgIH8GQOmoQNYOOgMGhg9Jwkz/WybS3jiorYZklihiMFhJxUSJfiH0Byg9P
kjOgjo4TRXDz5l/QJay4TIBUYwyMgeA84krXyZNRehDw3CM1ikunTj0OBrJRGJUBgIT8K28uD07s
C6BzJugCZfPUqB817Ii8dqWSTLXHOGIP3SQbHlLV+oYakNgy33CVjikZ67A+hs1GMapNPuA1/6B0
kg2t/XJSs7epeik2abFiLK8pGIYJPQnbg/URpYpoZil+kDBMchVoR9myTihXxswIoeKCTnRAKKRS
DYOylwsTbB2ZTAVdaYTheGxAue7QztFxgcWi1O0sALQghxPcktl15CdouR6BMe+cQZ9RdTum1a3j
XvJDmagY2pNm0ywT0PmYe7vhnQcXdzOg0M2uUnWC6jTWRwzwKux6LB4BiaDLmwFBBSSSjIgGPOjA
JBIcD7vUQf3a/lIlvkZYF9LJNXpf6y71wfZBRWMCFAzT1OV8W3dKBxBJhzugBjgzNMJ1IcACggjw
aEHUqtFINp4mTf/4tbLhFRNNQR+gG1S+fxue3N2EJoMKqBNBdE/ZqyC4g8cYa007dy/uuk/2aT3w
rNTUJTgWwfJ3zg6n2SGSKBPo45F0eqCcgVvUeK5fihfr7rG9nd9R9IzAzMJsWDvbW67xyfjNvEW7
bL8H7w25xo13ha2A5n0EhoNbsipirypPBrvBuzfoPLwhAocbAdIF9SvEzJ0Op4ko6jx3OhfPg4p6
HOAkKLoDUOchtr8QEU7d/WCzM7e9U/+8M6Gw4HR7ZSQpJoJdNybx4ZSkGpYOvJbG8B4ANCo+zqht
4c3y5BciCA5n3QZWtzKyrl9Fm3hKOYp4oQRF0MhEIBAyDkLONijB+TxH+CvrNWy0sT32pQ8pZD+G
9wKjZncwCtT+KMr5xEkt8sXME+BLdZ/Of0ByrCYVd7W7Ryw1ILgKv5ScoVJDfgh/KAnQCXcxDQ6/
fOnb4Y1wSMxbE9dgT4viLlRAOHXv8ELVwr931pNK+xRcbsYWN0zdQAAMDKvbx90DDAhAP7BmrRLk
bKIR+q/Zr09M7nFw6qud5Vs0roPXpNU0nnBFSqzJB+fFTETsPW4Ru2gtQEzvVnO86wNfCP2i3BNd
53tUPoCFUkicPsSvwuzdMG/jfVpH6mDLKdk6Z6CQIp+X2dfBA3xQ+U09Ko+PdNJmXd4GFBwcl43Z
oNgyZ1tNqkQfIK1N40S7S4HFh17TJozYUIvEMFSAVe9Mzzo5mx5Nt0PulFBC8SKtMYM968k09AE8
dFahJGp5HjCs+3dvPy//QXYCnxH20zBrXbC/J7Hn5EtQtO5OO2fvBaA0r0Z13DAVfyHZMHoi5r/D
LRfRIi/TkVVho4DjY6C/biXmyti8kei1py7w8DDrUv0Pd11ATf4LjsYCBGK5b4EPCYaYC5tB1Dzk
RpqJ4BBFW9QoGSVL19jeo0PPWEJgY7fKrjwZPngZ7RNtT+iPoPUcXI9ZfJ3rvylAQhYDTNENQ9Qc
fOHfryf0Bcl+VM/OAejibGM/voAjLGkO7GFLWiFBHnFdy4SWW43KFaP6dyWnhZhJw3ItBNe5pgyX
H0z9rC9CRKwqLH2t/gbVqK56BdNqsH9Ksk9Eq0pnXsPG5MADpZFGDOtXZutAvEB9ggIHMJYCUdA6
DB9/gJX93VOhgsBMAIUQYYmi2z2Yzm1t0e4DXESFIUyg2Wq3wGtETwSyJwkHfKLiAggElPB1p3oa
LD6eFl4zZXYw5K1sCsslTJmIA0g5L6/MywzX45lSLeAzOR1DKkrfvP+AdHuAOcVjUaQkc69b+1RO
JjMfY/oXoe0I0qp46gHS+FDF/RdOp1AfeE5/2Pua0Z0kKorCTXWjRaxIZKLUYcIZJ5NXTUSQCC1f
a2BsfE2wC+DV8hUTxrxTyiOEWBsS2Hw+vCrzDA6AbyB4xGD9lKfSf0XujD5WTJdOsI0md//5VDpi
LOUMKVbLziUiwLOFHRIdUJe8SAkc1mqTPcApzcBVlLcom6bFPSnCMpqLKoc74uKWHBTMJUZTRtfO
JrrwjbPHFarsIt4Mdr2N8b1RCS9x1hpprd17gZS+hjL0oFV0QnIecTnDbY+KDcOPYYeQhqSK+h9u
w2suGxgbonSn5rVIzJ/wGnEUMAO45E2kZBZ4bEIucIYvWYGitWvvx/uxRriiSIGiGTPUmGOrwUVa
/JMxqcLroi0RmAJdsP8m0Hpi9U9ZqLt/CFs9kW3rdusPzUgE5tLCGG2Kc908L1v0bJ/Ix5Gigbmw
PKJGvO7tBqihMX+m7CFGkV6Z5Hjp1dN7/9ELr3yhILoquNn44Z+hOqC/6ktpH40oK+vRQIJ0W1mC
+OjIIbSViy5s6wgqTM0GKlZFhAOQi8oEqiDwWyIJ7pUQjKgk6xUawMEGSvHz31V6Md+/8tV8gJho
Jq9kttHCpCz+dGt5p7SaOwpwWZrel4dKzwUiBZYkB5HuA1U/tBHoRoiYvmTJ43aq9HgVRxVy6Qnz
TdOj9eneYuBzYhvq2qfgFd9iWJvQq64JqAn/Pjuo5agjQujBVZUqBeJ18/4H+59NtGyROub9BWCX
MLgHRCW75YUj/PU/JGn3qMJWIfipUfeptUm3XX8CqoI8PhN3lj858BbCYBq12UJiro4O/hNjXABa
QhdOotC0UNWs9xhYpUOz5hXt9gbaO+jy1npS8X1B/YJcnY1oWQXECSq9ygD+qnTRn/8Q0NEAKkFJ
OrPSC0aZB7VfCLZBvYvSuXPfWOq8QnnYElA5HZXpLCmTpRftVzipB7dRFjI57mVB6D4ZdWSIS/8O
yK0cE+BgJqyegYIoqmmJVE7TQNWqKXbpE94Sy1DqtJzpSFHYGVd4AC9ozCnF2kLlqXkCeRz65WHL
eZDahPQTEVXUSDhnr1ETraKEZLTOBIIViL67pmsri9fQExvGn/CWO12qwkYz+lnwCBr6Snn+a03U
77VH5CWjg//s0EQKsC+WWZLgS40iFckAzvOVOOHSFeze4CDKBsjw4lF5snJ6zzRJbiBtDmkWUlyf
njrAa26hS2ri53oPyr403OUG64ZmIqrUlXhXtRT6AwJ8xs2kEuaNoZXwmKql4teitWjZBAV72BEM
OEwTBB9odD2zE4l3eI8LVDTyDzykgcbhNrwxnQqZ2qfJYlFUNV/wN0r2axxdP5bq40vn324l+aT1
CIWa3o35JIt6Px8aTJWGMDOkxktb+xCn2ikHDB12EIRi1K7L81rdD8zMg2rPfzZ/m8yqYTS//nyK
4HIrF7TLnBLQZ7tONZYxM0MJ2SDIwVGuAUcxsGZr3yhEjqvMRHGO/zZoNAz3EEd8epoxxlewqerH
2P4RqZ3/Tsh9jyrkCuOPmoZ9pI1wA04FcO+MeZtfEf5zwLsLGFrEcpuSswAXutJmR8D9mXxC0ovo
0i6Nb8GnTxtBvym1sHjT5Xt/BZwaAgGT86LOxSz2nfWoIcnvMspTi8eqApGb3Y5ZofmxCVAH1fNh
ruPzk2bE779rpx4UoGRRFwDoKxEHlxIkivEHsNjdXTujGY2kIy6uDuBqmGiWFqI9iDLjf8D/UGpB
705cG6Z2WY3llaFqYMoIWRPaQoAGGQDgZGIfE5vXI2YYO9ctF4De+Suo928rpmHTn3+1LrDx1OgJ
9jprLTgFdYoObnH0CtegmIX5fnEdF1JSjjfJgsrtrNG36u8mDwLCNztYic1FFA61OZz6ZZR9ulX7
2Ts7NygveGRSDxic3UqROuF3a5a3dtYlOoK480VIMyLtqJN0FaquOAI0HgdEnAzboVby6fIm7gG1
NjRL2bRXGCqc2ZxVbFO2Zj+3H91DoN87ELRSFaGKS428MNpziKpjQJD1UPyJH0MsEy2CBoomZUJE
hP9E8qzZZbIvdT5NkwpZGCCcSg5Jk1ak27j+lxFMVy0hB8eVuISlydS7Oa+IsUlpBj9GebhiJRVD
du49rfukwpQzFBcpEdLhxqsSYmZ2hdOmvr+vQQIFkQFLAf2FB3sA5zKWekmTsAQRIrL29fBKgac6
zpt5KK0Q51A6BNEhdYvdNGIkAfn/L0xTMUsVjWN6bVP/WMAamTqLlHoI7DfKyAQsKqconiYKEg4Q
03xqxDEJeZJoiKgSMNhBWEgaB2SSSAppuUmShHybU+H5LZJuPgeWgUJWfVMlQ4IVcpATRR/hy7Ri
8NiSXkKtSIHPBmdEuEgiz8XD/aEPPSZidCkGwSPn81RPJoqmoi2eQk6GYktV5rSG2AR5CvPiWOk1
zJG8/M0P21wwrxY+gNkys/63Hcf+YunHMUWL+MAOIHWm8MOe3C3VRMUFQ1lTIKxbV3UW7hZPbEPz
kx5BXur269EdrZt133/OxQ+m9gNzhXWleapJ+5SqHhW1YqkPtsljKFBH1v9NyQhZd1WJiAsxuue5
uJRrV31ti8XNQcXVQU/xaqMCgboijNKblZ5XUCc6aFBj0hvdx79GlxY5Kmn3YCGbnCFEIXKj+EFw
UTpAy7wldCgYysC+gDqPnHR1WMI3OA2JBGgGrILUNV9idSBEP1BMyWKwO6ELIX2uhQEM4cFRvPuD
5MQlCxRSAnTpqpgJDxviM8cHzhdpyqJqQQ2FFQ2liLKf0EA9bP2eMA/RqElw9Ksqm5/b4v28jSV1
OREsM9hHW7AzboMyIW+nd+TfePKv/Tf6a/9r04De67FvOZQGSA0XxsXADyqlqjIqqTiYECHVJ1d9
sfcKJnuRhIKSna6DpJt6OTADdxAv43on5lLgc4iZIyIrtpTOcMFfOkRrKCQ4Hh4URccG3RXC3Usc
eOrYVLKhgZAu1jtHL6LuL94rX+yBAvnwb0kgoJncA82jU6fSfSCuHIiSQjmyywoBkmmL8MoKZxX8
SOusMlkjZMOTn5nLJRWHvBDJNwp2A77Hj6wumpU+UA2AagNuhHpiDY6bfk8rD6M7FSVJRX+worDI
+dbf9YXR4PXcOsteI27gJkBm6j79nbog7cR9qv/uhgXyUD5Jn6X/Vn1aPBegt50UKYSrx/Vx71HE
KeKM508lNxJrnbV5otU13rSOYirrWINsSH8c6O8CcMIQxZa7j9wUHZROzna+waSuklstfs8+ojQL
VzrAKIErBvoJwZaRjnN2e95ctw0hhBvwaZkdvmWiGIoqYwiyEGLutijo+UujcWfcCN4MYSg7qPTw
L0MerV0C0RnhdmG7Ny4Ben6IjDsz0J+zc86ypX+PqBLGtz5Q0jH6U79YMk8+f4UK/bWh04Iv8/qX
NW4aR3pxNZrg4s+KnRm0Ws0TnxoBBPeryWXibaOCq1qBuKtTNGA6re5Y7xsgjsa0etRheVuNVwc3
te2TL5FTEcZtG5UkwgTEuppGEPILH8jbgyDg92fh8GgzzEQz1T9oXOgnw7xlvELlM2TczcLtMKEd
BTekvRnZA76KjlLOFSeEU/srTHSB33qa9hitVlSPNLA8sGmnpMvYrpizMX8RFo1irNPRa1pu01ik
DdNl4E0YDgeDAbr+W7ReVlwWc843XEZ/hYS0Z1K6f1jmeMaDQKhVff+sFW393Os4dWEtLrlA20YZ
l6qzqXuSnO3FF80/fzTS7kkj7JwSf5G1YclDRGfh4MpfDZaT9WdsRCFgHQJW8W2Py864Y7gQDV3X
0P0zvx0Fem8YhDM9gyxqwnXnoYWzPWPkWEHGug2YcsrVzxoB/QQqBIzHHRx8lKLJE9gDZsQMBmbA
snA9oTkMWGp7tSITkloUK3C0B/0ValNIFDOnVcMzmA+J3C5Lv/I8PeDADAaaNYO8NCKLTH0ya0jO
89Xn5TMUgnDSUdRJQ0ToECmgcHC0weByrv6ApgJzTS9VpNmzFjKJPE6UmgeD4WwW6AFp46swpN4H
aQaU0SVG0xJxW13rGT2Kj/HX/3uYVt/SQttjjb8Vx57hDZYI2/pKvwzUuHQ66eLJYnNiiTGwq16i
UmtXlVihQhSqsO7UA2mM600cGrMY4F12myiF0CoLNUTsGilpQEPhH1oK2/+63V7PSfwED31O+bMH
mA8UI1ENeqGMf2gSIQpi/aP433WSGCQPE+8tCY5srIkspHyJ0h6RbHo4/E3ukWJawiNMqdgtWPIY
MwapVZwteSm4tr7vui6Gqy7CB/+kajcXc5+/xkZMM/IS46RKhxzOnXiJ+k8AcanQTdk/Tct19+jG
mGwHN60bdNloOO4HXTKd6k9uK3aJtmNN5xQNGEYWYppmw3r73d2KYi/C+mzI/oRQwZSAFa01PA8e
QtixXYwoSZfr2h3bDDkHmeUNguEsNM2BxiYwp1qM99zo8HyEPKkVR4EaJaBlHC/gj/K7dIP1PY93
5DrT2MUw414xstxIJ8TArAYiPfR5b+xmx+24MbfL8UCbazCgI5+MisGGQ6S2mGCCtZHul3aVWmvO
SF0vIgKnHg/Ojw2XUxgzDTa8qQM0pypf7f8+iK4S7hjy13jM0EkOkWD/TjpOscRaODUA8EOMlB0e
fEZE/lML/gwwg87pX3tELlT9RTfLDgbmitXyvIHJZOKZTMeWt5at7iA395SZTyXxNUZx87dIoQ2f
j5GQdWQ6h0ywGQbqbEAv3cznF3OXZ8pSXKJukgtlnbGmSHSWPeb1ojLCQEjInzE+8eo9yKv9Ssn+
plPyBbDlY9v4bUa8uzpZ8P+GD2E230dsM5sVxX0T2rHw8loIvW3DbfjrUnnrFYGyZ3THiOfUz97o
lgjzHlQrC/0sktFXK041f8jfmG4XfUOWUO6LO2VPch4oKymU0SMGSqZkt8C/E4Cox0w+m2iVIJij
u4joQlBYuDNzvuN6SBAKz7oJg15RC2S3oeDWE2UeolayC1XVrkQDMQQmIu8PLcUKnyVMAUXsFUNk
cEobTqHIIc1g83dBbIjGB3rAPUVlolDpqrRDfxb7aSjqiGjVU4RmCUzmGwoRFlEaRcQ7fCqkKzfm
eLKirC1h+RK62NnWNNwa1QHVIgVSaO9HLCqTVfNlejg5gbhKKBkT8bE0iqyxBwT6uumWGcW6IspT
Jsec5ngoYWdWhESPz8/cpbisi0gstzLFU1gmmJIz1WuCJRN9qkAhlcLSIiFQjW49xa8ilZEllYmt
FEHxQioGhH6AqqRqrFZvLt7nDYaLuqiAU/SwyB1aYQxhWFj5OpC9inS7BdacbjypMGDiFDrT4MmX
2ipISGjHOlpzlBMm3SycOFAtMYdqMtSDppYBY51HRBulzLLM4lEM+INJmKXIuhYW+D3Fx6LaNolV
wdtJ71gMm+eRDddDBX8iCWi5FJspyBberBwQ/LvLJUM75hVaiYu1KPDzKem4+HjEonRkUvsUwVBl
Ez1iUcAEY8NIgR5HbkLfIRfErogiBRCaPEEHG18aNMcYiaJGozOKlp8o5qFO/uPnYS5SzriCV/Vl
6b3lka4w/nRp2rEKf7XTFFryJBe/dz/G67Ecn8a1M/8AR7g1ND5J/799yyLkcsJS22UwjaUBFpTq
scpgwTFREgQHJtwxQCH/5sfAigyRPuTbTD/XVDxp/GsK+pQBJxpkX25jqNaalYMK5d+oaY6IDaa4
+/2QX0Gc6AEBD1m9F9OkgF8YMtCtvYzKi6jt6DI1hhEfuV+QzGTu7IkTmKNER9YeUFpzMjJcfstq
wuabmn9nq2JAUZuC74C/0uENBRhxFcrnH/ePcRYCyfv0eovrhlKu3YQ/yBuh7KixXYydzD9meHEQ
UWLpFSkoRjgz8UXNXZv8sfCJE6Za2E/3GFxAt7UcmpuAKD2Mh3eXpn2HSS48RKHejNJgWkQZQ+4x
6UL3AOkuEkuR2ZjDLR6GGn/BKjJkhJvif+UGFSoqdkUXhrVCX3MgZPn/jaFbI/u3t3lsn/ZHOwR7
HgxWGjqBzHXTRg/BQKsYhHO+ZsIELWO6wrIx03RBCZMqfBKVkYfGcz+7mnPBsipiyz0CPzrrEfHh
g4BCKkHzhYazA6Se35f0RjVzWdMHCHWvZBmdYi/FDqPTqI5JOTTJSKahHQ5nA41QkkC2pn/UmM6j
DjrNwtI0RhhJbCpmCPCztcMnckN5HyZDCPBUPwmoN5E/c4coO2ZHFFfHIVGHLAN8XB2cEh9YRMSp
QmRYznchTXmomeq9uWn10+aZAANm2CoMmHkwXviWMhUyZhgnZYpmqKkDa2vfXZVZUw04kaz2eYKw
KY8D0ko+lvMGjqkN02Kg/J5pFzfvwlQBQoxS9NeItAubtLSfVPMRD5WxdWwo7waT2ULNm7l0DEfg
CbN9+Q7nm5kr+tLt67jly8EgUIYJAAEqN5kMlCgNVyskv9mFL6PJNB2qSQb8TJ4y8PGDuasiceck
Vk4W0gZMmdWPefYMWmKQkV9EuVs7gfEp7HXOHBfJLBkdZ26Zl+icKEmCGGVr47Ef1w6wKETXXN17
kCdiIXO+XxwSrQjHkwvOP4bb0ablFlxF5dIlU2NnPlVDb8aGN/9qHPW9+bMFnD1tUl7krvrwdv/+
+D7CcH0GAmvcjXQZ/kZbd8QV9nmE3qCAmDqTjgZHXtTIl0+flx8NMzc/G0YmaUNpLCqfyaitHceD
l2hWyyB/9pzswB6G5F22aZtDk1yGFIgQkBeQwpw5Q8EKE0fCxbVgM7hXTfnxCCGB07l6zulgxZvd
GcqFYBXWWasl+8A3ZSp+JkKDPfgWdALn1qt7WEie30rLC6puXMZaEyyft+ke6FqjMqiBLrp0qT+x
+63AHtNsTEESyA5dCVU0Me58wW1RpfdKJ0Nu5qnvE6rg3H4uLsMp0x5BhM/rQHm+XoIzVIawpR6K
2oxq3QTzkGZE4nbj5TIGXO6phVJVUgiheE250eVC0RTOdxFFTzOSjyE0EDgovC+OwEQfDidQqZmf
JGhtMSLP6rYo8MBTxMVPEAZUhsMsVspZ4lCLy/wxG0ZXXGHUAO9WF6fdIw9xnIn0Frown3LCEh+m
6nIerbXV3YGmHuJ5dDASinFtGVGSar9cFrG6SAsi59DayCKJyk6L5eAHv3GB3KAQUPV8ZNR+1n6E
zhUUm4gAcowWfdjBksSshoApxTMkYmthUBk+Xfq56otPFwupDTRQLSI40qeDqII+C/7U8oufqzgj
R7fqlssPBbUq24rloblMIdmsnAIjpWS6Wul+5vYLCaR/WE2hOpqO+6umo7yhpnKh66Lvg10R7ClQ
4a2QKVPxMgdfdW+KdYXFcfVcDk2GvyBYO4Y2A35d+KSQTII23oO8aqq3KftLOg9/URH4YgSyYFJG
ljT9h4pznsr/PACJ+zZWZzUWXhK+Hx5Yv3A2X/92NKA/CTJIN3ADSh0UprycDN2DLfIB3bXfQLZK
04Gvq1ZXssta2f/HrHozKRQQ1iiIzZdDIqJvHM4mVyGEv4p2dB2B6jL9/ejPgoAUYX6+SA3OPEIg
DBlQJs9wuLnOIh1qLfpCT50m4tHpIh1LYbimHFUfVOfCUa8XiARUpYxJvkMZFDLYpKNSSWiSTX3o
iQfTS++YCaWflH9O6JTwx2+ibAN9YW1n/Yn+5Uk6RhAc1LiDrvDoThzCAAqsMmVhCafkw1D5hvQY
L+kFQ4wPITKh+I0rkGHG45hBxG6N2V7aY2oDPpA2KaEnZWHv/PaSYn7i94VUoZUiSVKr4WaJmv5l
0YY2cB+SSpAkjzxVwyWvbfCNi1VCFkoQeaML8RCACxg2Eo5YHFSpSz5zFQiehA6CkaYoOVhjO8SI
okHEbE6S0bIThENwMEy1ojhFb6uVDC5u+rCQrQ2G2F1NP+OvJLZvEK2ZXnA0/5hDxcPSzK2NfXXL
DG3U/AYMoywrYM9wTzv7sAK8g4HtK1bJwSI5/TumFffZPTgH59KrMmZZ87eq6Z7484Bhl5ORv1zz
hhh//p8sVx9L4ZXgD3uO7DbeTWNc5d21tXUhmgmECunIQnpb/ngD9jU+kwVfEddmrzdziAH0zwxn
3MjQHEpP8mANhgPFwdsgRwWFRmzscpvxG+4gWF1dT5oEAgv3BiKVidgmlTYFUqA38TcRGqPXPEfe
KcsoNcE6o7EkYTMaFDJqPoBA7Km7BRQ0pwMOcCl5uDIzMmYyxkrDSN+oKAh3mjhdq53jbPirttV1
kAPPjPLyAW1ehB4VEEH86dOiXQdvUoc5BvNNKmlNlOmucyoFqOQh2qKigWwCgglkEMox+XoCOuf7
ouoDnB6ZFt7vSyCXlZMP5sFqwXH4JY7fbMyJE0OXg8OQE+Zam7OQ/B9uK8pmsP4QhqWjrqC6v7g9
ZIW/Ylle/yPxk+2OQdYy6DS4MW4FZT0rEaMHyhX8DR0IebweehzESYBqE7yKSiEJ9k8GWbkmyyae
pcjX3Qnu5QTnagh9iPqnuHpqW9Ovosbc1ewIadxOenV1hsEM5RG8IEu+SSH1laGZHPtJLZ3zkeos
0aR1NS8qkRULA0mQCR8ykS5vi747uThhfigEi98kogV0H/6d0xIxUb9jGdnQ+upjn6F6fHinr1N3
xZaSXG4RjykLIt/5D/OhczZS354ARMnx0jeiVjX62JJEGbSeqVJLfD83J5dHCtjbiCdGJgytyaWF
H9GgNcFAQG2Ivm0WcqjKstySfImKQhKx0rNQ6ZCcckwliWXe85ZSoFMBVlm4fgMesqqPSbIxP+Hc
JwjxEwTSwTxySgTximpjPsgLKbliFXWHyqlGpK2CzD8AFfxVUBGWn/KXudA+kyfQf1H0F3167Yum
gfMgDyCbrVqGD5i6ZdyU5Auv1snOl4WOHho1GcSq6VJ3Qo4jfT2yz/o7Y4is1kCtT0i7Y5AbDIi/
/Y+n8+pOXMuC8C9iLTLiVREhRBDRvLAAY4ksEPnXz1ei74ynb7cxBnR0zo5VtZ1TRzO4E3jj0jwF
qzyQZS8MxaDSK880nhsiilkPM5Thn+glCsASUEtEMYQyOeZAeQqKIARzTFGkdi2TuCB61dfA4K0U
NP7+6gZi+X+z9mRGpCPgrCT+ADzQdsz7+6pvfIM4HVa6d9q+wPf2rSO4Hp7ORkRP0ZYQlCinoJrY
dQugNCIdFsMGYL8qaFwNDIlbjw5wn261Xf17opoQ2EHLDkK6yTAsIQd1gOxAcyoi8VFvX5a3HLl7
4UUTC4XlOGJzHoETiT90Q9Hq2oHFiAz2C7BRDarSGy1ZwbL23QcIdXG9tt04EhP1zal5+YJYiwBX
zkvdqJbf7G23AT4iA6mrnV2GKPKGyCqBLSGARAzTGQJDh4JdhbcAsriWUhz1HlqkebtysCvIELB7
wfoo0lqhUzGJW2VIX7MgxCsfTSLOGTZDPXStnwKeQsTuFziX+dORbKZkqmQ9+5spMqdqq3Fyvr36
DDAgkALFSphotBh16DE9xHCyuu5Kugg9lK3/dU6xDzyBo6ajx5lAnQ4DrRfQZ946Kz4GtcCvFsrC
l/yFTqhIZBdslGyYPolqS+u+1+kyuEMJOdPLy0Q51Kspg4pwcXOm7LUYF4gHpjlTnlWHa/UsCfza
tZYulc/nyN5DIsqF4aRMkuQX8MLr5DnEBpIzGwgQXF5A0/sryr4GINlZE9n7HPCpzyQUO5BhDq/a
oar7CWhMVSk/pupLyc8TOHf4HIJQrb/KH+uvAq4apU26JFU68Q2n+EMNECSxTIxuJbcOxFdTaUDm
yHSDRI2ifsPqeA7BoxqX6i0qspH+Us15RcaDKVxAL6iXja6gYEQt/14uzZe5O0JwXDJMXSTluw4x
m+b6EMljRaY/R99xPJ/nY890a3HA0jzxRxsMEpAuCbE0ozyKJ+wHV7IF5D3KgSBkFqNVvgdyyAa/
rJXmtXTT+OEHFpxkJiuw3A4/LtJzmsU3a+Y9mydiMw0such+2HeIyRfsBx2fGbQ0RnGFfAydaymc
QujNLFZlHuazKvAhdIRUpZa4plA2e8qHAjJILkj6T0oR9L1Hl/WHnilh8NLpgHYQChcilR4h3vHv
faTFVHpSaERjzQEBwCa7Uv8Zf8GXS5z524UNhHX1pTG85Y0w2BRtayCDHd6giGC2IjHdFUWYiulU
+KnA27lwhxr8BqVOidXQwr8xXIG0A27D6EBya+tOuXWWPXGjjtnp8kJO12ScvJKW9fpKcAGOQEcB
ujPHRe20EKK0iGnVgViNWrsK7FZYu2jgJ/52Kb97xWOswcTJb2M7OmwEBifhjpt467wThyNjaBPA
KplQcWrQcEdBu9QRqfyWi2/nvh2ntsKaCCO9jUQ6T3Jqg4iXWEWYmqkv7KTIi6DnoN5e/TCw1ZNj
QAfeGj1QviC/YSDl4JuAOvW55ApHgm7TuLNpLhKUoRWDWYc5ScCz6q1UAA/ns4xcC9tYgN0nxf0G
UDaRO7VN6SuEbDq+VuL+byMJq6pyrm2TKxThqEXMEC1UgSWkerBDWnTUJXOfrOffJ0QMIARxPjLc
4XylMrrOu9ZIz45IOUarlQKyfPEAs0DUyX/SX5uRy+LSp+SlxUX9/oqMlw+8SWx0Wb0jWH2hjHJl
TB75tiHxaoS1KCFAQZXlRxuRSQ4GKZO+ti2pDDD/ET+r8AZYtIimupNqk7KMDO+utnHut9mBgdIU
zd1vGMTqUjrwOPmkaeS+U7jsdLRpQsPyofd1MulW5rs5ItHdCNECR15kIZk9Uv0Nq4NwjdMLWZWk
P1+tSryk3nkWur6vTEthlDhUxDtS7yVk56zmN5YoI5zNHq7tun7kIZPGeyjB14bT6vgbwDS9r/HQ
ynytFZI6gMMwpAS38zLimFqCuTy9OFlsWzvt17j3iv7lPr+hyF4HgmjUg1i13Ael3AuD+2O7gW90
pApfZjCcHOuXeh63su6cranYRxxthY+BPSOTmHONCu00n0TZBx0SbBz3EMUq7qpC5vNg6/QoxKiU
06kzXpcV19gI3Qztaq0SgTVmETAW3rY3nxMbcX/sMCDXpUxu75z90Skk7RhWdokW7wmi0sFO693G
/AB0hRLMwaliOUwDBtyaO/EtTwg9txsiToT3VJSJNM8cu+yVOa/ULKgIWeuaU5jItsu50NRoWocp
+QIwLNQO1KYRtIcCmagUyqrk61VFYtkx7mQ/LL/x863N3JGShj4AtI2nSJhSCZVAWpIkAzhHQ53o
lpoYIVgjkB0BXUri8r1dBBn0/XRUHiyCfHCJ6EC4ceIfeQ1hkvkx+0aHkzCZj6KLkE+VMS8iKWCL
rLxAaxxgZ1etNY4QT1CNqw4XBM4KSDN5AbFbjiHGw2e3ui5ckrVXpX2Mg1O/72Wx24msO2aMqN8U
1KJ6gEpe1az+eds0mRVF0N+losv/5FwJsOvgGvUKFAkgEFux1PHagF4GFUoyyUS2WS6hzGEo+331
sFR5AFGpG2FuXKyhtgTC8BgQtS0N6Uks3Kp9WG388/hLGAHl2eS6oGK6khhqOACu8+tU1AGyDi1t
/W7uD1Jn0RJeDz4OyyBJKoHt1L4Fo0kQB3wPS4P8FkGZ5ucomPqmt0p79Ih2jlZc6aH2tAzd919Q
sWlI04X0fRCxHGptM3ax3IXul/a/rJnyUzkM3IDJHAv+i3yJMXn58L3RsI4DTddp8gpiJgLqqsve
YooYAa129A/AIKZPw5pl6afVXmkgdUFWiNf5LkiHNu33pqljz7PiUafIJDnDFLhJwK8pYR6enWIJ
5ZG/vAr+R9UI/ojyCKabolqsxhWNAgaCvmmV7aiDFPM6SZ25HyeH0sr64Nw8PXZmPCZ9FMWVL+/i
nhz1ixhdYdFnoS+ioo26I5K/JPq6uIzMyHsOZyos0EIUkgnMVWSKm1o+T1uQqx8a9B6ojyfqjj9L
RmTrSgxiCTgEQByWXP0VNIk2okoBUqwUzXfvF+bfx9TOfMJ9BKwg+KBO97qv3TwlMq+EguCVJUVF
PVQ1rrf7U+2hUskXK5bXCx9stS37iSmU6FhWYJJ/0StV3vn73g2m/GXgjtnl6peuEYot/6hfnjqX
2XP9AHKQn5Cl0aK2ZdCyynEshFICUyEcQs9LhcY7YRBMG65wyuTCb8eJa6UcabBvFQkKtquNJhq/
No8se9nCoZLOKeh8sG0jPfHrmkVOAKbKfobF1Qeag/UBUN2Xy5X/0K6kUOSgSFSCwaXyguoHsyD4
5XYzj5ZaVWy3UupYTNCZuXM2IYUPyjts6Z4bTEiIJr+TpxXaSBPtbE7nyHft2eS3QflRLRY5hd9B
q219gYbTDszkiXwF1TBKW8PBoPU2bSYk8zHaox5JMtUiaO64kh6lmV4YBs3WJAx9AYssAb1RAwwB
gQcIznPa/TQo91W3XrhFAktKies7FJ7xZZaBGl03cytQwuwKUqGKk2qOW5i8GUq6KS31sp/Sea/7
SkO4y4ihAcrWA9ghAJ16VwE7aQ4c6dXT/OYB2XoZWlCYEu9dS+FGW4UNxL5MJipwarA7lH+gJh3R
wWUnxTV/UG/WTS5RX44tRAoY8KK/y5BvvCUQpqt5aFEfRq00YjIOU2I46pn/w1y67o8DiGqKDSXy
piqQmkJNXs0mvWFNcKwyCiuH1CjBy0GI2kuyANqlMt4PMD0MhWxVXYQ9O5A0B/rpK6eq6Of6jqPB
vHepu6q2myvFsvdAMeMfRuEKf68gib9C15MJVRMB/Jp5YGgln1oNOQGuvnH8lFOnogs1PSb78XBe
3FRpk05yFelcHgGWxbfwIhLShqbfhKZFEVc9rIOglX/Db0vVHijGeNCCnFH9URvoSfVEYuoV89ey
HGo8YDm1U7d0uMAGjsfLIiaE/5QZXJT18oIt3U+1yYRM+Bvcg9+/oTrA3ABOmewK6fHCpAWujuqC
qOxGe+IUnl3G9mAy+hy9MaTIINVchTpQc8DbIJM+NCM1zsH5SIkR96oSgOHzHDgGyLOxZ4gLmhzP
ALqwOmk6oNRgW5QCeiuCXpuaTg7SQ/UE/6MEDHlA/CrgyksORY1H8ajJABHZM0kn7znqfw0vibCZ
QK/InKIqqnlnv7rWprDIRvEdSlveFmVa1/emKoZV2txuuxZWwtrebMz3W/Pdi4ngwkK4HSGZ9zDr
6NogwBE1/l7Lj/MkHoInfmtVcN2/bwwGd/Rpl89mumywV5f13m5SQXQ3gaV79JthYX79Qxni5jQH
yTIDKl++m9Vhqfv8+UQf79X+XM0He3a+JS4Y1odvCGqjxiAePbdcR00qs+00fFN4l+6sUKjFjlzL
DQZhg3ljDDNka9ARr/mX4ABApEvxDtoHDTOkPXYAiWvtx6T2t++fmf1Id4aJoFVuXw2VhxJAimLr
RG9851wYhVyjubxw0Hma0qMPLtNdCL2xlwKr3Bhs9/YurHabnb+bcyTlNTrI7a2oWOyKSCzWGtLZ
g+3sHdjV+njX8W1zoAEz3rUfF/MRgoBzj7/nXz7KD20mQjHRMQ69yxixKnQiTsGipXP5QUljz8o3
PPQonoiVNFOrTvD9BktZ/yk1zV2Zad6amM3/9whRPr1dahcYMlLplplMA3EigQw1l6QCdX8kFAho
YF0xVQBqfue9hXZXp1G2JXbfdgvDxC8MmQVXN8t4yeAxZOzH4NzOmI9D2cCtQRDfom56gxdAV6ia
wiaBwj5jtzGu+DhKyE9s2m1HAL+pdca01UcxSGX5P1QGKEQw6KXQekdXF5JXLzvaz78UbrS/G904
GN0UHBeWl8BhVJpVSIhGuxEc1PUCXQ8S0TIDNLdRyuwJiLBQQNJWjSCxPmLQGd2znXk2xN6GmNTs
fqLM3o7qrBkuv/wjqdHy5tpf/KEDsNytK519NIOI3fmMSDViCwHf+/gZGu0s2v3sIfVB9vRfbs2u
/FxazZYRHqjTVtBPUtI/Qb0m02SF1F5Qzi+ZdEWjfKjF3V2zM3qA/sFTfQIaDeREnGa1MBRbftPR
Ld6uq0hGhBHtT6mJxD6H7T6rhVhNqmka90f1DPgUupz8NE+vVWcptTlOVr21NGZnvxDWh5+39eLU
imOCACfqlQ0rORPlUlcmN3qa8fQwYyLg/IXECq0MhgJc+CxUALkbjXX5Lx0dfqXK9EE/FqL8eNGX
BMJGlSsSAUwEmpwoUj27KGqiGr6GLw4PBb1fwmEUTAKj8wYVHp1WyBHgQsk4EVio9naE4KlZWCKi
c5lxmqGoldbNu5n4pd6lVY9yOvG2B8wK97i6TGtP80gkAnBlklAfGFxVIT8HFb8e1ewiow1uNrOB
0B6xAIoztg+gdBBIFlF6yjU6m6ik7c1fw8lanH77GAQB5aTO3KdvIyaKGjJubzbRgGPhXmr9HGoC
LDyY4K7mJNsbVfSQ+SOjrqFzFkyITZo2owElU3jMTxqLUR+8rcC2QX/wAfhRAl/x1jTJwSkgUmXC
XL+pNiuFf/Hf2Yxxi0JsKDIGkX4BWgKe5EngI6otp2p2pScgBTPE0wAq3NyJEZYHUlKTQ6si3ye5
MrV4lUjvEYybpPzGw5WcWubsrG1PeJTBBZm0vTmIgXPf3JR/VvB+E2ZQzECQCKcG3M0lXidihxqc
IFGnzqkcZDVUf1j4I0nVQZb2jW7DFzaIDy5ZcfgDmNdffeR3pJuSeJdW4tW7Nb/QSWCOQ0oGaqfW
g3jivQKQs6epyc3CwAm3orcCWMqXavyIujBWR5rVwqge+kfIuarrq4il4RuoFrbT/kW6uvbuR+oB
u77+myAtBXOXRWkOF/NTJ17u/EV46tR6B9xlb8eRVQ1LGmy0uFa69YwtynW7YRqpxi7MuQp81KCt
MlUL9dTUSFKFTKeO0gqxMe5463C0Z5Ozc3MvrLNGjtwo/SU+7RTrHCBVyaroGlMUe/EUYAcnLcgh
7IywN1rRAyQERNhFr1QJjnNpLsN4pBB+4rIzMj1pGFNbI0C/jlTUF5NcJChaJMTsBDFhMCl0JD54
aUnvvDGqO1mglEvyhAaPH8BWaS8vODWwsAh8pJl5k3gpUiySMlDLj3EoW6TnGijk7XwmimLBinRV
XsiWqN13nEgZr4aejbIFMb1f8Hwb/Ctz4qXk/nS2tEEqwnk1OHINWQWf8qjOHrp7nM1ne88HBoCu
nhxLOSqGaMrRD6KDEVRJW/etB3IHzObxF21prjDjSJmoDow29tXGcV/pdGmnv6nJlz1jjgqx/x5o
1ynNJACiRvZefhANo/Npn5cn1AeZzoLGSxzFkUaY7njkxWw/baKXDUPXL/QMGM36oNBk2+/2BRVC
/bm3dZZQ00bcYDt9e/f22dl1FmPkBKDZn9F41AWr4vv2dEKK3ntw4VNdbcxMiRmpOmOlXqB/3uEg
I+o1OMxegG/QiXz1CzCa34NPrzrHlPGSiyWF4/mbNzMc6UreUSQwwO7dV8qd7y1i2r8rwL8/9hGa
BV3YJ3YTicik02T2mUrOzIohuhWwlBPd7J24srpX9T7MYb3mCgX19glZJLXAZHl030vupc7EV4MG
ncQHGdTcSfGn5SMqhsduLpa4NXcjAxmVjtT74FIj/VCyJS/3oSf2FQfUMfmODlK78JqQW8LGd3e/
VPg4MxwTKqaU9aqS0H1xrnjHP42d4RCwGxKKk9IXbEFNiCiogPwCa8Xexg7uCQbUooDTHJTDuoMB
FyaPibcCx/Lv3xg4HZAIF3wpaYD1GpepHW3dxCmSdiZODCRP0EGjC+CA3MD+BeG3s45BqZ/rT9oF
fMh+Jd2LRh+E293FFHFaZAx3HkFiy3CqXcQ+W0c+wGKJ8oPzQlJCtrfggk/EMH8rvU865I9c7QA8
jV/0Sr2il87SdSHYIjOQslfUK7/ZcVfiCmWUFV7rew1bkXJ69HLIwPZlNHVo1QYpBuXVtifIwsGp
ByXm5Xk3/PrZjolyBSU62mQ4lEnsOuplFWfYBp6JD1G3d29TMaGYouxIjwiFopQIY5CYiwZovsJI
yB5Mg5WgDloBE5qE332XtUp9RKm6V4RsugibshqNDivNUqthfCds5ovzplVqsJgy3LS3jzR70GXC
KL6I5OTkdFDl5gozdPuwnU36FFuar/YcCUxPrQh1Kmo8/00DWAONQNtlTj2cTEBV8hb4JVzojB43
oZYp910HC13JYUqJL8F0yPrersMmaRuhzDDp3fe9GamJPUs72R+Tk9iA2u65ZBS2jfJwRkndH3k+
qCnTA8Tol4BynAloKDRTbFup1jaf0ymjbowzF/MKT6hSltFt2viuZ+u76xKTD/lfM705AiDOc7S0
WhuKYdPfwYTFCWZq+nAIiFKpatP+hU79ySV2v7UAAPrUrkHcw+OgI8KULZ5ElTAH3OCgUJT+4qsa
UUkzBLdUoui3IeFNLrG94J9UUmQaE1Tz8+aD/P5n+pm+VsmQ6Y48v09FaOGqCcZQTdifBujM4lPq
PHALGPtbgBZBfLNgLBgYRMS9RUFG5rt1nSoB1UAlUekbJPIUMVT+5Xm8rEc1tshgOjCClD3gfKjL
pvwVgXDRiznOaqqK0oWzpXuGTI8EqUldM8+956MHlfqiFgTuaIvW2Q49D2QPsRxHp8gsccSeGRgn
TyxMEtLgarZ7kS4g1wfHRWi9RoyY683VJaFlq0nV2gehcv0CUyTlD5DDMdORSlSqW8nNc5fxviKa
qWecl+AJCZRc/9dwEnSJ4jwTqlTj5w/vxM+4N9ohK1BQQjagKyGwgG6xGmsyrDKguFUZVllStSk0
BkxfRYtJccUWlvBtVtuGhzresSsRmXqbTmHqS5MsxU6ru0IT4+4x/Nl59FO3iFYaYijO6We3A8Lw
YUiX1GKec1WDVY/TJ7uEFy6Q1fzGMy9KCsrxhol7DNknVBEo3COEnjfmuYuqVqvnrKhGV/diZVRj
zlsnRBkrLmEm6BArq+CMT6Q2ENkcTTGFExwl/uRnBp1NOmh530VLLAhIgzsH6EiFBCURjAnOC4+6
lRdiaS5SKybngHru6PQjHaUqDbiY3ueHwaNawKKjBrre/oHEcJUhbDrPuA1figdr1YdMmn+R6UwF
iuw8LCC/+Wmh8oZDAXakDq8vHBb9MHpAuhD6rFwoKvvM3hNyIkZ+wKNDT1+fmpljLWGDefmywL1R
cta0gBmhM4Ckm0BZCM+EfK6Vxs3qzeikoZGKXq0WQ2eXeg19lUgHRvQdWNh9OTb+d/CPE/Kd+19h
eJ7c/+qD1+yIkcCMylY0WJD5fHVSc52KKKRSlXJhSKs6x+ggm/lUGarF6zP1PMFx1/01zSkdAwQL
w3iwY8Y3+mhcdr5l83Ir6CpaRlC8sA7bvYdC/by02g3Jay8ICMCuigcjl3U5kpCEvVBQKk6iIl5F
4BXyXZ0mFWyPgSSq0cUmR+9Kkb3k19Fe1lD439+WBZoRJuNAxvLXBvPyUY5zlPH+9BUW1+y6pLPt
7bTgJl4NB6Q6751t6RL/k5sFKukK4A6WjJh1NlPDDlMPW8Gv8obnaeGXTLDmK5+QnR0ChzSCC5zZ
Tm28CIZ2y54EO9zDDpkWBlAQ0Z4newivZsAU9yALniQwKYfEvZrJZhce8gTm742HFDxQLYYyw5Ey
vzapu1RQKXpC7qvOGl46OZODM0CsjMQp5OkfakyJOfwbkLNpJqNcFZ7tw/lHBPfP4L4q90SjpQbs
hgF8iFuHcnGyTVVW9c2RWK0kcgISyXl69wFTfaIPImhoozBWApmVG3zthY2uGuYR+4P21557jbYa
MJAzghfHfKYe5La916fzRXsNQmkLpRiWVH5oFzb8OxQPMYa2bv1jHwkEpvvebgCIJ9wX7Iv7GY+7
7PouMYPgo+qfwK0FyyhQO5WT7QbfZJBDokK3Dw8LTeow+uAmqjXLUImnYDG3p/qz9UrdBipcpjGq
/6JstypFGYAYpAmNUaqC+wu51ajYzyAa4by7laiZURlQe1E9u9h7IMhFXUqjcOVkjpRKMFwUWOca
BkN5iioNSMAxTm7Kw18lC3EHvvh/VcPq5uNPFc6kK57w9S/pNgfddpvKLv7agICdDPYphA76UUHB
JzNLoMVnVjyEQna23isoKMP3qkDQyRNOY74JTmHhR9pfkLddosqwaL7m8ezo7u1qaxzndWk1m5rh
fX0wOw5gbpW1VYGt5s0Cce4+lF7XG5oQG8NGZsPOCQFfV8LUUhrx+F6xFaSXkDqlATrCCd+oBcu4
EVdFGzlWMFhrwash8znXgECANmUXQShZF5l/dXbkCNTL8aXOIaWONNisZcEUNKz72Iw30+lf+J78
MwKT+vkxpxt57v7NoWJ69vPmXtV8/qgT2sSFR2AQsHWUgWkSetpiUOjpHjAejY7g9NsiELipinCy
qL8Cqv+8LFYCfFMgVLdKz0efkrTaF6+8BynGLwBmRiurnUYbhIm0jgg50No402w4H9EjSHQE5gSD
9HVMu+v0IXNQZu6jaxvBvqiACkXxUA0VTkP0MKFphPPQdyN/vWYpNpB7aaJCUhFxBI8jDK5iU5Vs
gOLNQ7jx1H5oW2v1RoLHYusoDwjrgDXHuZH0Z6Bs5ZWEXvhCa/H8YKHmzF+Ap6LqkUoE1BO95kLV
P7kTgknZ0BEzULk5NFfpb6n9xuAJpkPzBpJxlVuUB1yhyTfHQwlSMe/h3fjsm4j/EjNhwhVx9FYr
QRAZWdom5JBTvvAZVgpWILeAcfiXttnMQFdMkxNEGO8izoT2I9zFVhVQodzYzvXh/oO7xDjbrr9h
XzEYhmYfkgldZwn8ir5Ge/wK2460BjSaW70eVh/INeRbazo1UNtQU/ZISjKmuarWDdR3epQMpMOQ
6P6WnCWt2ZycJ22I1+Tuf5iMh7yzLQrDbcLQb7BwuqXSXtFgeuO36ajN5m0gqe4IV24US2muR9cp
nFU+JWPROUDCIQirl/veI0QZSPHoGVPmFKBGHTXtK102LGwumO4dv6EXFg2FS9j0iQ2ITnPfudGx
6sOS55SEFDehZNMoo6GvfmiMi4U/D66ICLNhUtSjo0j3Tu0/FW758HptyqEO/0QtkuLs3aww1QN3
dgQdpDyv7ii7D2B9UgECjxMpyc01E8IZ3pGyG8U4qoGMdaXCIyg4+4CSCViKOTAccOiKt/RhoFk4
+luHsge4J8D9tOAuyoNBDkCtYmwNl4gZLEkP8U+tAdMR8pbq72BAPZOPZga/T5Nc8O93wAesmGVP
c9NhQVEWVDoKMQR3phdWaWf2ROnvhVDEpOiRj4lLok+nOJeK90R9X21HoWmNNoEayK3VEXwOpU69
SiOvhIauS5zPvvRNz5v2BRvZf2lPIzTlCfj1MtrTCbAF1YUSq8cuV/JGg4tIYAEQieXYCsUA8aOD
koDMjHqaqExRzUMqsO3y8xOHRYWz1fzDp9JIBUKQTPU6lzIuH0DlN8qxPc7ThZCXQoSA4b2wR7AB
+wsSXTCghZcX8ChX2iRyuHDSTsTWWCS1p1VFUFTyoRjwbBdaE+iQsEOCPAVV2ksgRWObcE5V22Qk
i5NHQQGTv4OWctlJTnFUmMMRVI1LEWBGAepOeatIUYlKolnoUAHmffXuen/dOZH0ymZ7QScyVw5B
GJQv9aXlJQrjPWCzitf3IoJNg31E/GOGueX2zNIAdMAU8IaOh0AQa75XSIMcPY9Kb/BCO3rhLlpq
hwNU61gWJXBtC129ysGqMAlEpRhLZDlhuBJGm6jG9+ox0IaqTc0EaZWBx1LF7GrHk8RHdpMUnShv
opKpRv1QJ8GcqgiQA3SgIAichPYzSYC+ZN+0qdj+qv3m+R976IhgA/kFgPIENoUOmwQaVWZSeeXG
VJDJMYhXYo/iHcwgdEPfdL31olNloBjOSMJpgnPBZRF1AMzxeMRZ+vY7WaubjWDVXFvSKhGC3UNC
fLIIbLjAtOSaUfnJxCh4+AW62cCpsCO5oHE7gXaofBK+PFPVpPsm1CEOQJpKUsFFYF1MOEAAo/qJ
70AVMWkRgADWXlYEPoTQAWCiMOkwcpRMKPkU5CtmNaRxDj1SH/3bs+CH4KSmRPWghrIN06XABfdW
OB4FFuiz4TrQxP1G/5fxoSeaxBfdTZ0ON/Sg+Y5G5dF5hyeEY5HYG9+GI60FZZqihbdUKvq9FYJm
SqtwpfFYGhF9Q1NCiZ502wUzE3D0+6XvhAptTHFOehJLR0CbDnXnWFW+/9I0Rj5vy1SdfHYJ7lE/
Abuhv/iGvpZGTOurxNprORCQ49AqdSPHahMbAkTLYXSAz3QfCI8dpUNqQREVEDWzpD210PUlP01i
pVt5Guarkr+Rkl4eI7MTdD9/d4oSLD1xwWf1D4Wl7/Wrar5z4eS8ehmGCloqayOJCM5rTyNBn0zb
60wVRBgw6QwTpIKXU43lG9pK6ENVkluAggTCYvQoERWEGcklsAuiza21Ebn0xgy0er8RSam6oL4s
uy0eN7rK2qlMCAMdPFoxsH3DlkAhMnVk93T3eR8U7qOvUjBdR/L/Mrkc4Gc0HyBSSWutKaAh8VP0
3UvUZMZgywZcDzdN1NxsrJrCFx6k9jDdCtZd66+7rFv4hRPpWVw3W4v4PE84tVKiQlUYL6pSl9Zd
j8l9Mard2XAOtDY6gILWcd1YcVeF398DVTTaSRNchs+90i3gukkFhnL2+j1WFlUQrQU5Ciu5QcuZ
E6T7FxF5seyuFkenSYPl5DE1IoNzxCMUengBbpDFZ+ATkVWA0+O/quvk7AquPYMloavjIHCl339p
R4oaoXUY8eZwBXhrtMp1L1gdVl/yJ7pxilQEUEdUIx88jnA5n+f/SE8+gRYxoh0gQPS/t6X+x+8r
0NceafJ6ijHQiAwYZyUgzJYHBSHNK3oN/ok6p0Ij/iB9RxWP50hTjmvmAV018Uz+gvwYAJe2irYd
m4VoiJ/z4lrSM3+zDbBHvDH6dka/nnML8k3Lj/gVcjRKhIQ4ERh6LuUx1V1T1HbkTXVhWlJKDytq
UNz3iyfoKV03om7tEZ1ilvW7lbg7+dphBsG3CPEsYRCFYIrPTi1NaU4dIT0lGAbQblAflgAwixm7
BY+UyyaC1WxYe7SMcXtVpmMcZ5WQCYT5w3V4onDKeEEtiRYtXzxrrRpo5r4GGfDP71Ol7BfnoFGE
RFlbPCgXqzIoq20lOcbTgtzAH4MbKMEUXTHXTpP704pAxhBSotUr5qqYBnTjGcLel9SNgFvEJw2v
AbakQWb1dktWpV1ifIjmh2smec2LR8qMzjjtO/3+qyhkwoHpS7gIMWA1EbzhPUEsHHmJh1NqC8Mj
djBIQKVUdzsDiuMC5nH1khcGsHzHoytm/3kzSqXhCfgZjw7LoltDRU0B/RNOrjCTktUrMaJF482P
vsIqwIT22V/0Sm+yNT1sgP66gCKTHpxoyoQMIBkXPb2wLktD2T9cGACUwWlSbQKhfLrvWc0zeoVQ
eMwvNDEjYBGuQRF+VIN3+iBSh9PsHZne3ggNSovMe9H4t3wBiEJivxISjzDZxS2Myz2R7/Q7unuA
drj1lfkrAu0YPPvN5ad7ksBxMq1BgW9wA9cN7midoaHgL0HrFfu7FWiEKg+kQbrTz6g0HLnX3HGv
hqSyMJ6LkW7xmeEf3xqatEWpgGjWr2yfHOrOLaHoKqA1uaH4U7hD6qEV92PvGCoBEmR2dxYDBh2R
25VJ+KgZohavmra4mnHwAquw7RpemGHBcrYYNkVWVAD6A/FvCdh8efKh24Z/5Y+gvMr2LjDr1J4W
PF6+SGBxicLjKkfsS+A7D3yKagz60+juOKffAAI7GUpg7RU8powFwUtu57LXGi19D8lHNbNQA3/3
HGzgnqwIM+CEVyeFFPwRfSAYReKmyUAx9tWSqimnhbVNwVCW/Q9UG6b4MNRGkpDCA4JitNFFPaFq
0LR2U9m0gqUuwoNjDvbxNCUT2/o1NhOlG/KpIr8AvJsbq/fi97eAX8BPYUsbXYaY4iJlkBRoRbpR
qaO30b3O2JJJ9+l+PDDrKsFIUe/FcaySzSng1a7VHBOBdmM+N20NGwlDaZ9RnWGrkBNigHkkzvE4
2h23oIbbLbNLSOuwWVh8NFMR7QX7rhnZtDVyj3LE6TFQhUVVoQ4vlAdiGfdbASyIBbKQ+b6NS+L6
SUEUbWAQBccvOiI39ppTmUiGmU0qLRr/mqnZqY5PDCTJg7324uczBazOhIOPWViJdCgF1zo+7ULw
VbdEAsBPypMxdxEdZnlZECsX4k6tG/aVK7lAqr9g4x80miQjVZdJ8yGUaPoeWxK7VreLvVOrCENB
Yg5N7paimAezhxoOWmWoJFRHVGqY99FAIPkTm+X+LTb1uMzoIxBkkWIgQyuYRsHvCCtf7nNLKI3V
nGKvf0IX5M2UylpUpnzAnZo+eJECaMeY3cUUZ2R+z4M92utbeCQNxpBoiAoDbmBAj5pThAvVX665
D1qj1EZwKjBenhfCzWMrZbjHzT/1a6jD3/wsqnUy02eKnJptVLnhW9yoW/Zr3RIYYFjDFMx3PUPF
JM4FRVU8CJNLgPOWaeqTgYx3BauEuzlTorborCR2gUlNXcgQnc8gy5wUNSZVP18lKyHgRHD93F6M
mLo9+rTW0zvIv6N1Gr5Qn5YQbcVD6Uzeo1N3nXUcUjygqv/Asvfv6yOgjOJf4+wcqCZblehVdE5o
8IM8s9PJ/YDRbdZM49o6zwqe0WLGWBkBgk7mPu1xMljkGi8owyCoBMoxg+sS9xfmrpUMmv2Fw6iC
g/caGyB9mQlAia2GbukYEfG85o3AZowUOchx77phRthQw6+erWoLtagIKC4d6XL0q1ECpf57uqC3
fkKXHaEflIKaP7w5dJZw/KIAcZ+m4yJL4pdXh3H5aLarM/yZdfKy1c4xeOdaf9dGwYqaaicdvIOr
9xhLxWZDDRZZmYpbp0a9utzMZ3AM+OuwYZrEk79T9xkkwEnRCdr3TvMHSONeZ48GwmvyqmjuWLmI
+t7LSeLB69Mrz+pm0q2vz3j9URZ75ya566JbZcrTYlj7FMwrmR3DM6u/B7CE58T8FPr3heEUQY1C
AQbriVIsE9rQHqje2sY6+cxPRb8kLY/X6e/Gw9bnbVbeaOhX11mhfdMYMg02uww8njU9VlACv1XM
ZmlQAKOxpEwBKxHc6tvaX0LAmbt963TrvEBNxYSO/omo+9y7dMxLYvMahaRuFq+t29O+Ugi++nXD
K717RZABtKrolNfWO4LQmnOBWd75fMJmeCSFq1HWrSKthubZ5Fpzz4k+LYoIlQGRBRCHT78E/C12
i0EpTLuLXpmW9tMuvFvl0pS5yn5sWALfFS9uvWHFC2d7MCtrIPukOWdawghFgpI5DxL62lqmFr8P
6eFt3Q5/6V8NOvr6FW11FoyGczx3UniGR7P8tJ73HwZqkYRJtfpgjE6Ge2cYHbKMiFaGz6d1mzIm
Oy0KEnt5WlS1sVwUfbzz5sSqIU03YGTJecyEpGD/lAYovAgAy38FJPu9V9Q3RjFzOHbdKLHr7xks
lodBYNRfy8m8Gub6DMn0br4GpS525o1kHShpRruV4V2XqGUh1PU0r6RzJJZckCLWlf/42DHhWdFs
Xrzqw6f7cQ0OBB84jy1hKYtcXKPRYtU+ZsqVgJid7gdATK/T07b37qP7W3J2RcuKf0rLa9l7IQpA
mNFHXtRqtjUPD13NMa8a77wPIi6FcUbuFo/rgC4whK1NnXbW6PB2EmaIp8OMINmmUgMQFZAtg6qc
dnOCzFmxtb8Oqr1P9ADpWPSwFTUH40Rz7xGgH06bFJdcQtC0UWmff5eMVPk07JT7rMCr2KuEzSYU
2axz7FePrlGw78zT6h0s+35q1bu/RsO00Kl6Tq3D2Ro8p/fVO4hr/qF9yvql8bnYqdXs2+Ze9c9M
JDDMd+taNd+AWF/Mz7Gv3gv2VpVompaaU6ZI0jvQLAkPL3/4NlvpvFJ2S+92+eFe99796caxvT/B
ZhifwRW2n53sahcGS2DhZTPtWieCA8P6GMNFbB/BSxEO4+oQ2CUAqJtG2XbONee86L13nSayAHer
jCsF93Kdpc4TKY3pY5XQTkbuEGHQ4jD24SMvt+t7p+Ed7xbbpfhT/I3vFpP0+k+Qe7MkQhKkrTt9
sovcpo143ZAk3CcU5JRNQ3W7SOJGcoYAG/BXMovFr0HveT8Ca+we2ovU2dNLREDmNlg+e7TKqCfd
YDctML5YD7PrmHz8CuDq3qFdnW7twtPcw82qmh84lKv0jtbeiyWjkv93yMzddULu8Jk/jsNbZbQD
ZNMuLU/sw+AE/KN96V+Xr3oQ+6OyM78sd2Xo3qNmt8m0pdMUcaNd6wVhI6N/20nPyhXuNIoYeFm2
y7N9fV18u0n3rlGnXazNZYfgHnN3MEv1dXrrfEre/hU0LuvsEr6v/nkR1sudUz0wetXGCrj54xYV
16WjEx8Z3l2xDGbaNLvFB1nArV099XhXbF5WW9cX7SyjeNgclpu9x7l/wsWXTX6RNKU0qHlJoV8b
VA/WpSMTc/Suf+luWqNkebwM3jdG1pa8Wro+NewYVDs0lHWxqbkpc5gzgF1PbxbvYZayBi1X91my
d/Q6K5+wBCuoNDAu0KbexvLAIByrMrhVOMvbcVZdf5rT2jF1q8MTjNZmuCv+VMBxpus0E6srrq6b
p61NEoJK+WlUpOL37O+5QNrP46KfAaJdWMW78yb9ONCmIgnfDs6AGPxPZIygClE/65JFgqxh2O4K
3PW0ASSKcWT9aj+jIYz4KANblNFvMFhEWsoxX3AyNSpBVRYx8K8/FVsD9GotghzKn74fUQBHWhit
xDYeVHCvIWXh4RiMGE6+4tA48cqwINqovNHMQVjx2+AewlhpHxyJwLXh0MDAb6mHqRlpuJsJbTvJ
14rlIc4RNEHyVsOxoWANBwjvooycohiEUzcRFu/SXohdG3UymiU/QpupbTf8a1FGnwQDmvhvmtCA
phyhfqXBA+r/fzSd15LqSBKGn0gRCGFvS15ICO9uCNR4K4wcTz9fcnbjxOzOnO6mQSpVZf75m7GY
CIpeB18jmVg4H0wsJdlE3iCfQdQ7QlpbyzRRfp3IOBoLmtywi3RJTnnpRm/5/zpXDl8j+O55qHD1
4W9fszNDX0BR+ziq0Sx3OHZVa/HmEt/tEiTiqiRoqsazN7t6/byfbT+jFKRqliFtOZk3bN5nX93r
wko5O034TSQXdZ1v4VGknGkoLhYVQ6XOw9Qsn+oAS79lptMDMDwrlBKRNo07eOAkVs2mWaPkPLtv
HVsodsMG9wIIixdNKpCOSOeZn1PA4L8Rfnh4nmaaq3PTvjElhPOKgWKchleCEPkaeTNR86geFb/T
ev2tcXzh59KuOtDjoFtHBv1S7YuT1Vz+huAmRJaocc4+EoqWm+3jc66se9dtLjAbQlPUCg2MErDc
4fPwBM6fdxTnvQpmRK8ptN+D/SGqcnFiCAP55qqyjllCONqTcLP+jPRL2G2OjgMMbL7QiF/qMnqx
MT7JrAVOir5tZTRQ2uUJEUqVZkNt6kQkpA+O9LbLy7w5WU8pa6xq1T3RI59GT+7MAnsbNkm11cJP
2631pp9Ry8FMnSqzogHH+MbpTpp0BWDsutk+uc8MONpb63bvHF3IiNk2Jw/vQVdw8rlGDchRN4Yo
e8Q46sl6CtkQPivUqofxMbqXbquyHtSaHqZmNegAuZBaOgwsLshymjj1wCDBoCx889kxvwtA4M3b
pnXxGm4dWgVSnyLRl9fFiXkMu9pf+QfV4/hxjYyIrOPbazUVkgq8COidm4DHU+YVcEABxT7BBzHV
pBteG6pT/UiF7PsdXEBRJnTjFg8I/CB1Gpctk3JZo5Q0lL5c2yVnERFaCA3bJrcE6Xtjnw6KUTbF
P4WRPYO55836rIPv4tJfI6Y1E8N5cUo5hvduAPRRSLvaosJf4c4GOEtBHZyGXTa8Zmp9eyq+7DAF
3uZtpUEjbSiHGGJYncLxoRwwBiVIFqsJXpbBM9AXlILGi4nh9jrl8CqSteFVNWW2z655EHaFwqmP
/gGiiL2HVjo6uu2TVaaqYDi6a/vHs9VuWK3R92wbml+27XPU9duD7ZvKCz8kMo+QVAntNWMPg+eT
nA/mJ2oyee2VpNftzIxoLJqauVclt6dd60H0RUHt3Ki4QQ9duLMw+Ao7n995Nw6zEgIRIYudyMRO
bQq2FkCXhJ42LtY7YsTzUU6eJNSC+sO6w+owXykdp6OXsTZtUTAgta2rBnKqG7tIzh04WE8KjbdV
oD66zq9197Z9fW1936wIw+ScJRY41td2fR19H4iAERvHRCEjNH3/IT7dtsJuaeMb05F6/DB4AmkR
eXHsc5J+3UpnL65n7hnKP3j2XzprPC1oFq1eC39zM8OIA5LI06zXLfwGO+Zhm78hAweVusVH27go
KC+4e+pcNx6Oil0+A/Z1G/M7gvQpW1sJNKS4SQeIxmeUmF4barMk/30nebiGdujoY81ZMwh6WI2b
alTWGZLvsMHKl+cDDrgW605ODEr4gmCDpOY8qYKUjESd5K0vT1J/Tfs4gpdPbvjbLRN90qyrLw4U
f51VgQrnGLamXZg1H/HdbUFDbijuXWNeeT0Wfq/9sdYovKPSEMUnl99mE+4FrY4T0BZ2QGedG8lX
ww7jZybaUMpqq1eXIf3xA/LSmpUS7Rq2DfMxKmBuX574pebTcT4s/EbY6DVy6iCsmTFmBGqGr9pW
celhQwrmmiJTJCS3w9n2YHz/1+bcIDsDpWFTn2SLFMHS8KK5wO6np9rVATSwDwf7rpVgAPVSZaWq
sYyYNoxB/1FC3b3w4p8mgpYU4j9JinTwmTbCzZXcizUeGRW1vtm9syh1wCsjWGfmUhtWL88Y6rDZ
0a2ZHUOCWfSXWTCHfQ8u6I1xXYLR4eZzfd7U7ZTjDqUDwfODJyKxgtzgoLuBJpw5HEp0BBQGbVGX
WK9tbbZ231/18o/Lciuee7X43FIppyX366/ENxMl1sdtlU531fyi4fzVXUCuLviyEdSgbrosXgJZ
Xl8y780SL+uad675bsDYGIj4Om4tGgc37d8RtUDaYfFdvROHchY2Wxzw/bLuXhFEvIeFYZVRMT5S
uvFsdc371077zd0XLeQo35B5hs8bT9yu9aR4KFemKdK9sIbAjKtBRvd4PTJS1R08xzraGcwktIt3
Hj2sNhjOXR0fJiOlGg6QfPsjxlHcojY/xWz5u2x7HqXUE6+KyuEN7utf3h7FL/4f7HtBIzyvPpEx
pWqg3zj3622vWgfHuwvG3ZbMWR7yJghl09YxFk8jDngWptDkp42EHQ8U4IQMGOM1Wp0jXTgLGnHb
MTCoLUlOhBtk6cvjlE83LpIc5zNNXae3ePsmQt4rQEDRWCHo+ljP2WFUTr7IjOqju1u/Uznpy5PV
mPMe+4dUsX5EW2tD3DljkFqo+oEjhE474rOOHzXr+1bBZvnafM364sgIWGMAgB9Cv99wzgc4OxlM
Htwh6UTANsibtOguXoovdR6q3yw26abGJP8SPjJ8Sztrig6WiaO9LmotDHBAC1yauC3sRW9/Wmxv
FpXpCT/n0xyF/sdZR9AIh3z+1eESNFaHl/OEluc8ASvPPENu9rC+WD/otg6rRD0RyD7gVCBYgGSg
PE6TG0dpO/h07HPdGeKEyUcUuf+5RLOxHm2xKT6bNUACOUa53lxABagFiLWDyedQpvMX45NTJHdm
iEpjPhM1vuwCLc0K6sBLhFXspAh9xhWLc9oEmRuPa/MLxRzb5F6zvN4Wqgf0skR4JALYwxdbtOHt
yts526gz2rtpxp68y/w1ZG52DFgPqBrVpwQua8A5LSlwn3gXnFf8khGCOLk0TAt6vMxPnif174Ey
Hqqm095x69Lo4JDPI9ouZDAuQl5hlfSePW0LEfOmhgBtmeo+Vp+m+cXAdE3HyC180md/K3ffHcze
Hj4u06NPOQguSOzmBXU+WA/WHU+HzWfJItZu+GWVoOH1WDh7xhcguFoSb0U/MviqoiGBlcxYSaS6
A8czt57EOd5RI/Gy+bwhKUMbPEa06eJ+ke5liPOC/royKvPYMTnl8qClaD2X6/i+oejkxNrXLdaq
hoDePLH6/vQOWvtPm/65X4kq3Zh8Z3DLOj1pFGqJV/T2Yr1Ohd3q3+ZY45/Ne+kU5okgVLy4qHO/
4KOEiWog2vcJVasOrAU5vyDLFJk6v0Md5jNKcjRa9Ejm7WFtte3wTNVq3pucQFTxw/EpLtn15QnA
755N5xJjwuoAvYjXeod7DM8k3o9bCUbf54jAXJLbLxby7dSszy8QdoVFPD7vrviPahynMKogqCCH
uaJGUK/cROmW+IBbl6FYMdUg16jPZNXY3wfIFCB88L0NtymZk8Jgzi044/wPguQH0v7t86vqjFRV
rSvRyUKcKmAUIykP37RbYc9oCc1mf8TlQ1TfvNoY1SPaXpwMNl2VTiJ+fZckUTGZE2Z+xz1PdCQS
C90wV5WdfD/UqT7vFt7UQ3fT8AO/I+3TBSzKhXV5qdnR9c47WFE1RcWN28uJbxQ1bdGPs8iYU2hR
T1jIxHR43cjXmn6GLrUezWhlKAi4C7NujrmPBbtpOn5S4u2x9mf+N611sIM/WS/kXMXHnJ7tcyCZ
BfJYjqm5gkZv7B2D8TGjJfW6GjsrOi0oUQTF4BAUAvSxED+z38OX2+kMbfnyuwfuoSzyepoD9ux3
4yZyo+/vMdDiNtIs+0PJJb2l5vbf2ycQzvdmMfAUahXK6QAKJZGAb2gFjKoJqa8JX8GZVKIAYIj3
gectmshUTBP80cGl3z+K8fdhhwtJ7Qpv7Udb250+Fk+L1m9p8EUIlINwSScg5/2gPimWb/FEqjKT
7s0/vpixFGkE21+yvv6WQVlaxQej4uPoRZqJBG1dCNk5mDi/u6aHP45tv2Z9PEECQHPJsapbfR62
P71PpcTIRi2b+9MkXMMqi5rMHC6TG5jkmwcRkA3XjwmBEGBOT4bm9OkUjCjjCSkQ+J/d085zu9kO
qx4Uw2/HTqExWSVo6e5+JU3iu9ICrW11ofnam8wXd2XaVIt9jg1Pnh4aZ87iq1kyQsUZy+qgSC6g
Kz54XJXdWJT1YMkZu3lhdI+5y7ZjPjw9mB8IsOlSaGkr6ovf9z4ABIV4XLcu1Ej7IguuX3t5WuJM
8uBifGfBpsXSwK1eRHw5o6YyJCAg4XEFW5gC5LocKb0XjPfOYgkKhrfOVdX+Sg57CoCQtpG65mZl
Pi3tXyDDkHGLY8bWqcv69JMvZFOa6tU7Tkco9hTHP1HggtjbxVPpYc1eFXuelUvf4KFA7ye7Thse
H9ApSSD7FBrXgEY07djH4Ft3Pp0QPCGDrM1mZj7IuT4tphttX6ur58AQE5Nxlbx2awhvnjbQBqKm
JpxWt5sSQsZDCER8cuv9h9clwnlCnygZC8N1n/65dKdLZrSASpxXxADb5xi+jM+ECWoC2CdaSUi/
ejMApnqcbfcGfm99Uhs62iieMHJkTMlk7XVks6C1T9tuC+kGCe+45/AQQ5VoQEC/4WUmI+Az8IN5
wkfAxJnj77VvkVknlRXVClH1dXygMHhQn699BMmCZ3J0C5+pGmY02aQvokaPS+BujcH6hQxkP96c
KBENAC3KwuBzUY3kCXffBExmS3AvMBLvhPj2KKPGhUQvNAlEoa48nKycDszOaAYocIqua78HU5aE
1FG0LQb8SrYj8RbKFDq++6w5dKl2q78mrXWXKqa+IKuNH6bEj+Tw+ZAsdQzeJ+dp1Xy4MTkAHB++
7w+gSC6NwOiAVlqPyScfLXkKjDot3AP5QcfqZ4Nx3cuHH7N/9Jp7cYY/4EfCPUU4v4eBUFkUpxRu
/v64esSEMfDc9g+QHGasQRqAxyvSwDVV+5N02PFdTHngr4BD5Gr51CLxhU87Fo4H+Wh8H44bb3ZS
gCX33OJVCwlrifcF62G77a0PsZHZM4Sd3cm26jiPpClX+sx0uiHi/dl3u6goLIQAy4IcyHMIknHq
IfbJIH7KCm7R2tx9TADI97WHHbOFElWVAguIMHcM4H2hzydSQeLuII+QU2rXa6PPAcFqxYG3aN6C
HIMyk3aASj0dfqfGxQ7qGlvPUd3G+yxpjdb2ZV4OgLuavdypBbdZFzONgk2RPrJclu5GcMvPjKKl
fYEJU+LGoE54UKF0vCfMax8yZZflme04X0ElDmbBgY+Fh5Aj0bSoolA0vejkCLP9wKI4BTd6qMna
L3JubA7rW1zaLnAiHweUOZ19drdXj6+KzgvD+uI3G6KADg/4Y9ZtR4iWD5icQv1uPmxmMWR4ohyg
OJu8UC0wEbMaCHuapnv35sUivHKWDo99drKOOqICcPoNcIWn5TbhqIjZFnxNR8gl5yVcy8nbnUC6
kkdTtTRXIzJYqFdQCMizoKRuwxAvXBjMVYGTSasISpkfY79xU77OiTX5CKL8PAQM1UgU/asNWiGO
qUQGAv7GZ8sppkLqOw2ZYU/uY/K9vuq2ojTA8UPdc/i4xSzNghWkT3/yjDjUnU8IFphb2AFQUtzt
4kssunHkv7MT0nIhancAohbPvRCbL/1VXPWRG/COAcFakAuDB9AEN8Sw4tUTsr7gVj3cDxJjno6v
4ysIYjrmXRBqIezKrwZ9DOHwmMP24ncBGQaFbVROV73wPcM6G8eBK+prgaUQFI4or7IhGAQi4LqV
vq0ug8GWWjWlVOr2nMfBTPBIphLhM1qAWCr2kTYBCqnoF2YodGJxSWV9ipyvNuUOQBbssB1CGTCL
KasJdyfeDZpNpiW87M+XWogf8Ex3o7I3SmR96YrvnIiulY/yW4pXyxkxLdxBI0T7+mMEgWuZacxa
W93IVtYTpkoSUI6pvHsbpmQMtJDJGzW4QTkxtuoOYerD/+db0YLiH8Ok0HxgPIBesrgF6z215MnG
xAbDFK/2xVmfpVOd4Xx0CtPxnZJp7tVJufvxe1d7mEWpGnJdhZ7kMYyO0kS4fMLUxPqm11Xc2BWz
pOuYHW8kK/Nq5awOYNt8+0VTW8MBxPwgq0RIINICY9K0XpgfiFtDLThtrkf72LSptlbHZY3d+QW3
qbNhuPIeAVPmvPt1aT1GGoOg3F1jPvOxY4Pn6/ynAUnWLIBI+JFwdakpaUBAL678PUW2mcKdUB8w
IIA73k0i6wbqhfU8c5A9GKlDHYURStNSjkhUYYswAE7r5qlp7hp+YwmNKJYYkmKXnP+Sx0p42+S4
FyYjaox1cC6GPCcUuaDEazDf1eecg9GUyUH/F6U6uC1AYtp2mTm8CY3HN5cJtgyJH/TdvXMyOuy6
rx61YnttQssGUBVP+4w0AIYIHH3cerxSIW/Q3pl1BgciFeSv/WeQ4G168C4HxUWyCs1eaYuXDwyd
dt0udUaD+Cp+m2rjsYt+A9FVkNShyEyzIS4lS03Fz6DO3mLT2gwe3BlXuPYr9rINnQONyGoS31bC
Javx+P9Uwwch5GLipaEYAq4Wxfb7wUorwVLHzFNpVdpYY/BZuNrweq3b7o096aWL3mgEnWZwOti1
MRzKLbJcqnD4ibC5XlZ4GHxmdhWeVXeGj4H2MNfJ6Woa0B6th1OcwN7qsKZY0sOOUwsvA5zrVDpj
vB6FajPmIOkK+EgLjJoQsSbN9LB/2+pX4h873viNJ2fLbCUXK1h3GGddFvT/gJEUrnc3J92Lo/vS
cn/5SyfnEjMwPYAZmOBCSPlcOgPrspi2qfgaDMKMfUUaBQUmpcNbkiJKze5jgNHvUldnfof6NsWQ
Davq4F6z8+E7bngZOhSzAYsSAGq//S4B6tGuaf7twhlM/IY9/UZB+2ue3hb26Qdx6dPhERh8cECI
yt9UZElvXv3mYdFFIW0w6L0rOmQO/Mo5DA6Dzp/ElEGnrCio2jdcJNtDcY/MGUJGzIkXd41LJr57
nLcFVbg1T98jthzSBClmdLO1qL4Ow7TKD7ynN/Q+LhgxjbSNc4b1j+7y3d9QTYIL6XBybYgoFDXG
jQkiNf1DxoQyjwMo+5rHEX5joDywV1AAiJCkHRyW67+HDzgk+sILdLKGsOr4HZ0+UqxeNTic7QZZ
ErxBHfaR7p4G1N+sS8qhS8qNOCzGNeQhO/LNZFgm/icXHqq5wTwD7S9uKvgJqAt2N3XznVLk+pqn
+81Jc6vfzdk7ABihwd6fNrm1cPQwJm3+hJRoFb3CNGT4vG+O8RFtLfr6bPMxm9Pxy6XllMroCThS
X6VIr+4+BxWWASh3hr3h+MZQ9UwmMBVnj7GbQ3OxaW9EF/eWOu7pjCnagwcTYNWFncgUHnm9Ob0z
Xm0fYsaIDBMfy6C710HoT4oCcGpti8rK2opMreQxp32mdre6XgU+Vh8+/f55Y/fJD3sw8SakTyJj
8NCkVfhtLSTUU67AQMIlE6I1yjRQ58bgmpxJl8ntQTF4O6G2CqsH3AdreXyjzYQPwzR9zrJmlKsF
G2JxH2F/iZaZuwmGunnTZby9ZoelzyCBdGUSFcCs+uloDVXOKygzK3aCpp3BKsOKTcFcyVOTqTz5
9sANKiNbiRBPIVTfCiVBV0gdJWFLGuIo0nHXYEQzQlh4wNxQB3OBJw7Jjx1kcrqpycUeudp5gSgY
GnUQhiIfPVEDM/R9490PBU6sf422FUIuPZmZhiK2AG1a2nbwQ9b2h9TaXwM9+pjG7APh2gny1WUR
6KBNVj60p9dRBk2EJmNrzG4GOZV8KAmrPV+tiiYPxbrRMr9wa/DOSm7WS6RzVxqcYAkPgY3M4OOi
S12ybLpgcxdHkB4wG24StaWMKfb62b5GHt3JDQZljaeaXDLWtCqYtTuXgApryO4ec+jB7vFL4JLD
JsMj375PKnsFnZFQP8h9u1bXrN6qQl6hLg+7Qpb3cHP/Ncn9d8vRlFP1UQtchoYH8Rwl9VxISAD7
zm7AaY1z+6kNWZj93ZhcO572d8LDcFZ7mtoL34lrNS5qfqOw6nhkoYfrvJzry6rrAU4pzC3sjO0C
wWJaUPX36B3EkCwHhqHCX7Rxyep6pQuqvH9720Nqg8UBsrqYAcwQCH4XLx6yiiF0sGiyZShK47zB
/5cHt0kxlQMlNQJx8qvMFRpBrsKAFVx6frc/kcP7yiDbgUlNKbhZRAjdul4U43BhN8M4uk+4dtgD
4R593TdoYNOrsEtrpoGgvO3Ubxj1d8LnOfniCaKyTN33+ktpw2XwRpGqm300yzey0LKpyCY5nGy1
EWVkpXhUiQw0guXLhkmGeGI0omwe4QhrvRi77qjlIf5foG2Eqj8MbpZEDwtXHFeH5aC+zViaRAmR
3Ue/PRybfTj0ofj9lh7VByLkG/IcQYsONvYTV+QTjMmT0jc8Rz6NbWtD1Hivq1UO58xdYCqvnhab
o7CLMcdTCGJQttHn8GPa4jRCr/tOTVZKpHFcOk+eRevUZosw6/1b0iYdyUSgeMPMP99SAKv24j0T
NPFFnSYyrlUNoje2fy+qPSEgF6NYUyD5lMp0OIiLJxSiDyBquGZsd8zyJ3yL1MLdxXkbgTNaQ+9m
ebibzSiSrw3zPKhRYiSJyKH03uUijuPgpkTSETasAxaaOc+z166FT/VlRVBacNzjeHK8ObAdVita
7ihu9iQ2Kh8kN2Sbp15cTKlGex8KPiOM24vDVyR+d5wVchgJTjvWkRnqL7J1ZNdvE0rG8gnbSovL
FwT8dcVyq0y8X3tg+B1rs+6R615421a/hpr8EZDCquFQV+t3rm79ahWcSPxEDve3w4NStBSch+vE
wKcGLG7SCTrZyKgohUGinJrZBvxxe63pdkjmthztHjBmLyrlQrdRUuFR9oT4Hd+R0UHMFllAcmHb
x28Ym3qxL2yOs6PZjDO7gX3akfJ8L5fiNan6CVALphx+fB1fMDTOB3GdsOl+Nstmqyu3NN9yXXdQ
mcU6TsHZUwA2sNouQ6nYML6yumskPTfgP0F7HNqtyZrswxMGpETsIg145H4DvvMVwYchHulZ4dYG
YELs297TXGcQlg8R1EGOmvjmde52++2tXiG1vNsjAM4LOnBmThKANva8YXPMdlF5AFh4JnikrwX1
uuoz0Nwv+954iC60DR5DZNHL+s1PLgrXNVmJ+ZY8RxDqJzrHJm4qX9RCl+CZW3FEkkIz7rirJx6A
EiZE73UqZY+w2vPLisZ2TTQB4wkqW4ckH7PBiubBxj4EIpb1asZcQy6GINCiIzwu2GmY+ve+SBF/
IRAITtRn7axwA4JCY7Eh8UlP6t6O2lReZ9o8UrX5hQ0wQXVjlohD6q8hvHSslUHbyc8Q6cOAWf60
Hf6DHa3cJgkr9redwZnlYVtYYjaDFz62MNyPNE4ybAR0VUUJrxc6SexDnvcdzJCjWZ2lwB/LWrCY
LDwMUD5asn5iA5s8yWVr9iaipKL3SkY36SR43rhvgQRko57rmgPaN5foH1Fi7e5zUZcyo+KTcZ2R
i/DOMNQAXhDZAuvrQleFBGQsP8UPdPkpGKn0rQyxcS1w4nXAky3ZPTR//N6ks0nktUQUiOEbmhY9
kTX2u9bYOxcRzqAACk8YRKAnclOeFdgIWwwyVGdCK833oglwosy0IgvZSooFlKj7ULSaO6QAohMQ
WVeOdYRdLbQIBubg2vOjWoAwflE6EavizUWP5TIzhsXZiCHc8U9cg8oQphLAvuiAeaQrxgyr8+TF
ro4ti5w9tKCrFWcKewxNMkUKqJJdDyJyNWJwHKYdlYlmOsZfEqM7nGjpr5DirKLrJGLX4aXpyRgq
odwRvfF1IP/e5p/FDeG2xHMtItwjiLrAeFyC1VYxtlRfrrrWl7Jo5IvqE9ndSM4hgQfedNdcUc42
pHjRYOR+ghFIjogk5TaxZj1/QlYDA3uMJio7ijNXHERZV4/9P9OA36/lquDfqzgpoVm5Apd1x9n+
Hq6v1oeZHydEx8RxCErZF+b0ST1mXKa/40B3TlC4/hliVKa1wMzUIrkMhpfkirXHR6zuoP9cfV5F
fB0Nhp2lozFtHOfOAYmNM9tSB8yMMZywKA1F7M5VjniL1Nzsz53V0c8gPCt9fA6fR1Pzyvi0Z4Rk
qIrBMuFikBXxjUR6DwhA0yqfvSefvmN1tsDQr+SX884oBanqKRJzNCPhegRSDBu9RyDqGCQvKoaz
NoI1xxaYz5+a19C8dW5fCT5KujXW7B23HSlKXyH6EAzIjtYr+STHuJw/p89VPtEAwZafbRsCYQpy
0u7xEHwIPtO9d4SKBM3yk+Vai74+p1mvhlBLBFhk1Sbr5ZlNG+1r2StgtCXsNfPb8DZ8satwuqIB
k1WC6eQf2ZsJ4THEHI6f0QQq1oi4tMFqhQ0lXj2Kz/U0owvuA7MFz8oII0Q4ftL8MEio+l3VEzPE
rxP/+F7AHse4CNhf8SMG2kDCfWU89Xaa/ZTmq0m1LXmKeu+N6ThBHz0SaaGYjp7TCTIsHGR2gn8Y
B5V6clHp5+Hdk41zCu40XoSBMBBGC5a53dGaUgcZEJV3bSw8XX3/DVBlgo95GFGHN4KzeHh195w8
adL32rDWAy+hfxx9uXDgN5iF05SBSJCpU+sXZkoAWwtln26tl7fg0NOTb/KYdkFs2T7a9jGptq+k
QILTZBSd7r/D76gM3iie0EXFL2aMGCNhdYmTR1JncgWimS0rZtwh47S57IfX5ximd7dfZzcBCZ7C
7yZE1TKGeXDcHHz+o+XXCvXe8QafGNDTCKKPwofJxHUfH/DKLP4+V6tuWCm8ga2BaRtE1OS2q7ft
muZjJGB/YegtuVRois4P/1S5hxXW2g/0wBiU/LUWbR4PFFQQSpeXBSSJ76bxh0l3e9jlTSBbZgOb
MnIadYMPX7mFBwiq+8PkHeb7nOnZ4jpLIadeBp/9AUAwOE2Y2tmtbUkuLCyLjDRPHhGGZyWNe2mH
Tddm9Jcq8+lrgBollvOl3cCnnOQLUYqKK1KBrvQvZIR/TQaDsIbjf7/fcqBam3XFXKwkGv66ynfP
8c3qzBkoklVuvokro8TdpESNkicIwx3nq5pDNwuFno4XFjpbCl+kFqeZFy95BvbCBD7aaTSmZpa8
uCNs4+l7QLclVlNQ2JhydtimKvx8C+Kk2C37DNxxiwO75fSBDMqCxBIXmz4hQOPD0zBfvtRSBrC3
7BTs+JJXKecxQWUw5OwGJ3LMXp9bHVeYDpCQP9jtFfbKosy8eRw41LKcacBX0Ks5vygRdE7Wp8sc
gSrixt8k+AjL6yZiy3Pqc+rg9/y09fjjiMusmGBIZu4Hr0+gBdSIeKFzuogtQkozVzOPA0pG0qOy
mXj5rXknGKgai5TjB/gGt1V48K5YRqNw8LSeOJw2VRVILbsAoeO0BB6kiiRf7QLqLY5D8hk4fJgu
wgIQOGR2Jb9AXDbeEB/kA0uDRKoMItBYvNxB4ZEUyjX5V66wf4DHv8j95d/4CcgQMPT+uSHL2Jr3
yQ8VfXww5YSnnafykSPW9jG8jjj2/h10AL10F9B+OGziX+FPTigQsHnp3/ry8uLRJ4ctjEFsDiVg
VErHSm7JsLRO/fNEUhmFrQDZjdNX/NLk+6E3mz+jGYprLFLMmViLfJ1F5PW61rYn9zJi51xEsMor
GtOhhXcOTBxJPhcfU/oR8a/p4VwtACEQl2eOyQrJFLHoB6sLkgJj+0c8B0QEltvDzXokYGy4myy4
l9xBYOwMB1/YhvAJoPr0mIkxpebrva03Jp0Sa7qxuR9ibzf2xgFjQYJrqGpTl0EZLatVAOdYnrkx
iUn3xkztzD0IUyahyU7G7/nnmtrLzO13cHTpm9/BtgULRZyGH/x1k49xms/4ZBlTtR7UDzFeYRjH
cE1chrHUu7rbx/yWFKrtGwP+C86ThjsrjrgYh7t0Z6Lx2nOJ5BocI8knKHDOImql4qTg9cVbYQ96
yQV5cRmQEaqG9yJSozsDH4NrJD5CoIKe+NlsMVI5Y/PKN2s+7lsMllRjKPbnmRLrPxjMXt2FVVQ6
dQnhQi32tahPV3jtQGc6h9v90FDOe/TvUQW5D/nKzzOk3YupotsLqaPrVGRgVjNh7cjC+UWOkS8n
i7gh2XN4AXMTpLDwY3oHfh/EUskKXUVnwO0IgiI19Ei5LlIXhncTcVyBEzlAZc7UiaGJ1cV58s3S
FocONhAKjXhhWb1HMkxNHJGghuJ8CGC16HnjaR9TQQbN+/HLZN8r7WVgMlZVY3sZDj4qVDaef7IZ
yG2iwBcbL1yNRrTr1H9RNEkiWmXeV4wN2OSt1rOEvYUaRboZCmMsQoodZhvMgKTSGwywT91Js/1l
UiH+asE9AGT0YWZl1pPNcrlZ6hATn2FplzbcBygbyw4YtR26DHdk0kS3c3N3f3OwvrXHi0hx+eQr
u6uCMXJgnw9H/igMGT77iC8COxwgFcQtsPG7Qgmlfv/nv3PwxGQ9zn/VcWT4lHYfp/yjwa4HGQ8u
e+p2AVctYi1tPRD81BwHpredoSz63bxqdvtVx7JV5IvHTIZpGrcsTmSHlX0FVX0AXMW7e8iYCeG7
+HFMGHj2EimXb0xlxUREAlEowmgNOJ5J/h0zxiuQy+fMdNCgS31MUW2wZ9OAsS3KdF/m2Dxyve6S
CYDD5oDv81FhRzlk3g4lBCKRmCvz3n9fy3oFCCuEdZkX3M0rUpc2dulnyCfixTWbLTwPvEMicaAH
arhNipu6JFTKE4FpPnRiA4kjbBOxosSBfDKhlplLgy4h0BDL6cGp08S6RDPvyWEHqfzmtpZ8gN7a
B9K9MasS+bEuA2sJeZXOkc1aRpkxkir+TkNJnUo1w4zZK/n0QsugFXRx+wxKJRdGY4ecjpjyrSmg
JTKRiU2AQSKOtbwCPb0kJ3+9f7NVGYqdaPLoSbi48pUjbRutsmSFyWlIZ+WUvD2JoZHQOnFbE1sS
+Tcx7upYg5oPSXcu42qE/8uOdZh2MPDAC5KbKVM08f5o0ZrXbd3K+p8tT4CvNjZDtTVeAFIsIg2j
IhNvU7G7oGBdEbMlf/XP36Fpd0KEpIyyRxPolkrZgRvSy/GzXdwiG/RSL++EY9wX8TmxFvUB/0tM
XhdNuyY/5TiJ4ygXVpTt/g12LPQcVVbX/knhsZ884GYAjkcV/P84u8u/H19qdhsLmS5I9ZkGHCRO
/tBWMMfnQ/5cIggQ5aMCFHbNUbt/iowbLQuYJJYCWCPwTe3RKTpMjw72yz1prw8Y/AnXDp46/8AR
WsUN0yFS9s8mNWguAKVYLEOWchtSVRKZhOvya87S6HdHXbpmMbAjeysRd6GR2Oac1ISj+caBKQk9
zkSuke3ym064qv8S1CUr6GCPpBH4etI6SbN+Ht+mrFBWgzhaHMXjpycOPayIiCVVoA2SWEC2UJ2t
m/6dBpbnkz5eBt3cR4gUiNAkVbYZNuwbf74+iQ1sgoQj061KKQQiklCRLMCZzxQ2zV81xnkuQwH5
I1WNlGJvXk1sg2W/AtNhmmin4AQIiuwmZhpyAiDeoOYoHTFO/XF2sNIjuEKsvaibaIgWRlwf5l0O
lzXN00JOzxkPrxQXFE0/A9keKMy/MgP+Fq9TpwAqnUM/ox+RkiXqbS3KKxJQF6wZDhkpPbiivjvg
ALEfK/pLPONGuNWfLeIbJDy6ZmMjJ5SCiSDZ4v0gFZc4lh3NSPJMS4IIWlQ3PMxwWSA+4wcnNMhM
7pjgsWBcXCUyyjJzsSIBbQIe1LDc0HVHUC86s89AVgwsdIeicEHpOJSqaBE7nF5AZgIhYBmFQRRb
hD2aOOAW1Lpy6ACztECDjiwVAbLklNnhqCg+m/MB60h2hcvqOL6wjK7O6Pd1QELxqJQ7LSYnv514
RR3O/gpQYb5doye22WKGKS0nmz1e1jzdrAheLmC/WIqNFD/NLiLJnewj1NcswZ1Yj8imIJuN2CzR
obEFscOvxHBKjmQxBE8a7HYc27KvT/6RI2QnEy8m8fz6l4shNmGyxADtpCgVgsnLqrB/l9uNKzKr
sCazcIoMuSMT7hWlsfik8EsEl+KSCFZ9l/ctGJb4yaGw5jNK4S2+0DTifI2ei3/4SfEBZV4BKAAO
k42kqBbmBSEIVGFsSI7OZRAUUsDALnkKK0lXuE4yG0lbYb/4NaROcN+4+eIivzZbo4dNSfsQQ3go
NpLnzQ2TCQX+klKE1gIgGZBJQbXkVVeJLAR/MqIY52zo8jYTCeadTHwbDlGoFDwZwqFAB+XqyKrk
uf3V8Zy7ckfwTbf4NDyWgpyJyHQkNojcJNMnv4k79S93u3UyK7ZDBaCAJA+lwKZ1s5rMtxkvMzrQ
J9oCOPc8KEN54l+Zaq5BZVub+6Cyv2howsawNbxOmsDw/mXGuj/sDb+6e58lTdA3/OR8rv9IOqsl
xbkwij4RVbjcxp0EhxsKaNyCy9PP2kz1L6M0JCefbjlM4cShavKeAwM6uwA24GGxMAmew3XUmLyw
+j4vdwtWAe1XUqIjx6bNqi/v7MGAMD9BY9rrunmFWn4iN2FnNCgMCqi0Dtl7V0A+M6pqsYskcjcZ
CYwZFwN7OYJkAKd4dk7DDWai31XRbyJRyjwf1vnO9Eus0ZjNhg+8tlDwaXCr7YZ3WW7aTgONmTth
HQ0EplZFZ4tmX+7k/Km39VlN48/RvQxaYY9Ii7NT0egV7MPwyjbC7JA0/kCftY8NBlPnGAQXo5Cq
NdZa8ZOyaC+Yb4ZMJdJ+Pl57Ozi+7EG7xwmsNX6pYDGC2tbNu6YcpQZu1adK+3k117i9xLsBi97S
0WoFNUFSTvBp0TNmEv904fnDQ0ck4mYZ5buJixqQm0Yf8L2xLaOkEu2+5pSWq2yV7KS13ALuRHr7
60KZKFMudQ8MlJeAK0GptlDgaW8tNt27EI7JLVo0+vkJ+ZPo4ufZ0QGymoNq/dbMF3YVhRcnp3ff
Y4pyDmH8Tvbd+vCBEEk+a6zuDZMVrFkd3W3kq3ABS08cTf+A464cF9fp+OGzsEMr4fh0ATYiGtXy
Yf4DNTAPs2neu4z2pQi+fjp+gQpt5yDPWFpW7WfDeuMx0AaVcTfREgEzYx7692UNlDBrwKN/bLn8
mRp6EYU0H4DyhM2+A3xyDyAr8cLIZXxPywbeWa3kMEACeWsUpnadDVOOJY5VCh6X+P6VIMeeIqC8
Kn398jetA2aHnLXdQPEujS8fDtIXACH3vOQ2T9IiuETTPHsiG3XoTq+jxw6gLwTcpHYKL7uoRBNd
MfcP9wVnga3uLtowJTox/GmfyWZ3pDqb5uacvFk/GQdkSU7j142QU+o1AQ7UaiEWaiV6+QMaH/z9
+9WIqu2PgzOuW3LfDKdG7+COX/rDeQcHIK6tuN5uxXcbRRCE1KT+ebepvfgvQBJwJZKFvgItqbeb
bRk5sl7DzPELRi44whTOV7Wslk27ct4tudcPIyl9oy3KZYX4ZtFIvBwpnrH7NMsAf9uV7B28EAbT
K2Lsx3ltxN+AQZb/Gm39K2cAZF5cwb9sM4sajYNVLw3Kt6AI3qR2nRcKkDyQti40zPwD2f9oXtjz
UK1Yh+PqYW2ZqrTLBee784A3D0DO8x63e2v96u6m9pEIuY0O13nrNitOJ1diLdhJNgtnMOx8sdPF
1Ln6SXfF7FT2vsmRcFdyylPvJbAmiM0PVlslU0g9LBcvMPlwP1RXUse/G22TBHBBBeipiIHd0wyp
mBWyacwX3cviXPdYQVdewJbuzvnu7lrD22W0yEHClCJYg/XK4nBK1+Dd3o+/5npwqBQxNT5djWMr
PqBwsennBDG/wn0uWSi+1L7+tMttuJ/C2+j76PP60yLF6DX01/2pU0exCk+AdYS8IdUqk3ZcGW5e
42VN23UQmitJO5SzBpyt3ez8Hj6u8FrdAw9CwzoW08b5r17tcBbfR/ve6laJnrC5ig3/eXVa0LAl
R5efk2bLgAl4WdTzbMfk4LAaft13LSzv3mAX5EjwxOVmUXGlPgOfwRgCoJ68Ac1n5bXdiK82jIa9
HiUz6a+Q4Kehoqe27Wn7FiEUft2YW9wfbxbP6sME9iGluVQAAng8EQMGCFL7wRWZWC4To6KdP3qq
9Jr0JFVG4bUl838RWUDfb1JuH6To5T4WXFQE4TyJd23N4Y0pKOIFF4A8yYxZpvylOYwOEhRTRCp4
JHhq6qDOCn2ps1TiB7xHdK7sRn8dXRhFwMgF4g7FZGuWPj4sL2L51qJWJ/nCUVhHQ529kbvktPHP
K01BN/a+Weln8DvENQA0ZbwAI18DNVjv+S7tkPTs8lWUFrsy6Kskh3nzD7KjRtLU6eFt6X8ZO9NA
8HB55bPzniM0icbLpWpVqNtICsD9LaR1mHO3Emk6NsmPLKDdMuXDeN3/KY3asFYQA+2XGT28jC/S
eQ+Yr241N1ggo0WBhCOr8iE/x/f6YN5rYesSYqhNPOXOQdUpuLmHR/an3UDI1Qbp8+RjsA0zr/NF
aqTHaNpuGg1w77WA/7t3YDOf9q5pvkYlhtCT4wgfZG83gE2EqTBsab5KJn2RHFiOCKwN34HU5FDU
cRWOpHQ5FZLCb3ZBSkcwdNhJEJYZ/TTdKj/ibvMQNCCs3bBKrDolu0wrj5mDB8jPuZp3EHzsohvB
DdmIVrbt5TA4ZxVCnFibZ5wUy91Cv2pVu9Vuvir0GbJfFp92hbQLpTRpzdYswBAQGKsPhPmag1O4
ZC/32n4XLHRvM7Dhwb1bjLfhNsSEEvWnWflkO5T+e7DKLPWZAL3sQ8u/1+wX+7YJhKrjDfwA/mO0
9hxZwKsNS/Aq0hSX42ICw/o0PSgBJ+uJjPr6xv84rFN6LvPVOzpnp4wq16N9zb7xetQMT8G3n2fg
npZlQFtZPbx1r5Pa8tEtLd9x/+zoz9XDuwuv05gxMHKfFGT+Hk7Uw6m2txGKiiXUKvFjH1W766jo
F2bS9uy4wyaJGUEva5tKdWPf+zgfpxacMUFtOm+36bz8c3rvFIJH73oDHKmflqPZJ9qE5ejhl2HP
IPHe24R172AfnTswyQKmi041fL5VYtiirjSZnhURHr+bh7d9/WaNtIz6c4hrZg3/VrD9TLjzrQe/
+86CYTwGWhhN1/CVGW6KlAQLtLUzDriiAeSpoX2WwVCnsVOTuKJeQlVzBr0hOEyu8S4rDq991BTw
h3UP2b597G4mRUkVyArjGkMnaX/CcngEHrrvXpdbqH8MdDzwXiRlpM9M2AvSUSE19GpLSDllb40A
1rDs8ZtZOUSKCQKDVh1Hp8IGpc+n8mZvOwm8l5FpKNX1+n3GiBkTV/Db8FMO3nHcEO32zeKG5+wG
b7LoTKGe6hNqYI3qCoO6tMisrgFXrGAaqDlJnzM3RHD5uTRrBaRfmlG3ZS2fIRTmY3+v7MFYxGpg
iIzTh1VlH0e4RSqdp1g8N8B9XFOYY4yoTTMaukxCGH8kT6+zZAjzwUl2MzsMqAI+BiJ2wyflwhsZ
T/DHbIWwji+ZcE4OHZBytjdDRMjKg6ZzHD96X1vMNE6bbOJ5l+yjJC8zTlgavSxGmgq8/7XHpZd6
tUsukXntIwH0uwZVA83Jr8ubcFk0IYT2I6g2jSE1CMHYvSNVMg6SPVYQUbM7jIKpefMeXGRzZtjj
lBGR7KdaJsOQ5M67BZEFVJoShhTKN6MUutv0MwQGQnnUZPs1NbCBHyKAIp4d094ZkQRkJmBUoIHA
I52+QF5C15JUFu54nPS5Yf+lcDSd5U6FfVIKH/InR/8OkOYB7MlkVGPaYW4PIx6oMXPcr02UdaHC
eDCRtZD4GExjCz9iGBI5HLPcBFqo8417+oux5MHVYLGO6xhzSzd3r/EmOPUPy0K62rnNpAI7w2th
36a5JD535t8tEFntMjy48O2wDoSIjoXgcJq8GOnfGOej6e9903cq556CwxgFwo+w+ruoGVezsGbU
Y1TgQKQOsm/KMzpnPD4qeOvZOikHl4EG22ixoPdeMxDCnyYPwGAaa2Sahl+d8AR3q6H37rNAmJqY
7eCYvGSLU/N5pQz2NkPUDJkg5uwQYdyEf7lNAZen6XAquQTdDJThjb0F5G4+DA/48L/nKOoQwMBf
w9ZYOGFoedis+bgBwcL1+I01z/DWYbcB72lHP3RyPRxcjAfZtOkU0ivAFGKFnm2aFRSI3v1nDFw3
o9Xh6TlziteAZJ8ZENzc/NO6BitN8xYWTgjeGdPkE77mL77DJju2y0gwyvv0ap6CZ/LxZcxX91B0
AFYDcvfunrFkuJr4iM9ySGxQrVfcIzz1poQu3ktMp4ahDMy+k9tkFUba2kIh38IWbNPHoSmEgMmp
Xx7KcRxNBFsxJndp8i62GLFXtxm+EyibzrkNn50QtwbvzqoLzZQPvfE457RM6UKpq4l6O/vWPjpg
VhV96fNYm6XNzlYnbtJAZATVx2P7VjC5RicozTukUoe1qiXdDyDS8wK7plYOB/1v00fYBorWwa1R
xaQPD3EanLT7+27OMnZcJTfMD0vw9Rub77ZvP+NrBtT/wSgauvRfBXz8IW4V3MOLm0ehOz8wayoY
V3RS11yFF0o+TEhAo6KkstqhMcddKKU1nzsBWsbfCjNdcJ5jOTCUXuyz0BdAtuDI1ZsmcoyBnMZp
l9bM9Gvcx1enOslRoNI7rjP9dHdVaz1/vnitEt7vFzvc9Bt/KNH0mzb+i3GLB2mDilMftm8sN0go
+iAZfKZ3TG04xqwH145O0Y7f3rggp7UQVh5CYuAva3YauVHoVVL8K6Gshh8JU0xtcOopsEOIoN+0
jK9ivVPtZLOTYZNU3Ezww7fF7nOgjQXMwNvdWG0dLtjayZf9WbBCmWXdXpNi+iCZEQAsghAHbccD
DhhArTp3En0ArgXLdnvF/XDy/sfjZ8hshaXl2arBO1SMitAGS1SJS0ervlj3hseovFB4q7gF9YeE
+hvakWM2XQTsu3l3906AZYssqZtGDc90e+c1HR4s1j+gKgfhQJELQwo2JDy4P29188JaAz4CO4TO
22A4XmA5wKCRQRdFn6sYjRdCLQE3UveX6JsjFYXBfWdvvsaVpM7o/+othhhSsePqLDeOJujgYn9z
eabuoqpi3VJHqfVVMymEj7wcSvnEALo0qfLKfsFn3P8bkzJnYPQo8lbv058LljOfXzSqw8ggYD7L
spo5sPNKQBY46DuxlZ7UQBrUgypDHv5Aofv6wLS72R8msGfmXF+chGWYW2vHYKNQ5cAAHMEHVuAt
ilR5WHz9eVtTzHMgceb95Lf6y5DwZZpF23JeTlkCNdOjueiAFmeSCzwHGfslIpoMSuhkKrEqHtxr
lqSr1DY9D/8YzzKRV1J8zDKra3IsWHbx0P9VxvDnwSB7YcXwSAc7AqxiqcV0+WazQ0VCIAzZ/JFt
AYsgr2BHLwcpF2TQSWta7ugqM6J18AbiTmm55jj4FWfcVuyxzA+EbgXkOriuGstN34f1+zYYcrFy
yACqg9uqdXLGvi5bob8yOvHCY9dB7Z9CY1GJ1/7UeThUm8wWMH2XZgAAu7axkM57o38H4UPIg25C
++eyTG2C9WUM35ExkU6EvKzKcHNwCNswF3OrbJyQwQtQDiCdFI3ujMNL+o4atJBTFR0BwS43k65n
ckzJFWPW0Zln0yiyKmET7gUGLQwtLtVRxUdtDRwrmAzB2FAG4mZfAMazBGcNr6038X70DZTJUcVF
xpEqGREBH40wY4h7FpO9hcYvhisfAxYzb6cZb3y6XfxrhNOwYg3wH7Y8SfXZ5xxOFr65d6MNvEPh
AfGtGZ0ZmRU4smxzXF8MzY1pOAayBnwf4rI1ps5A64BqpNMBBWfMWZK/rbbzYv0OltCFG2HaAYLy
Y0gO2OJh0eT0i8SODYtryPyIc6666PaxmbV+eIXuacnsLn2R0H5DRNXDK4pHMlb3aK1WZLmYTaaN
cI6zI8nHBYvk1lXGKnt4zUcRYt3aLh3aayb17KfYxNtFy/6Zdh0Q+l07JNDVgIv5l62onqnXfmiG
lgVuId71obRTFrSBYSU1ILWkFWLpuu2ZARLeVHHjmRnsne6VQ+til2E8ebhoXQxJLxmpEaAp4dCh
UYsh5MFpeBn1zn+4RdMGYvgFn6i5wYF9Nt/Yu5t688gAlZU/rb5to75mDIkgLFLgC0LhhAIcdxYN
fBsITAsXOK2JNDgbPpRPWhqhb4AO8cd6nQvrFOFe4ai6u/YxOE7YYZud9G7abk+LFLat/aZf6xg2
1Xbzp0vgrbp4aW0cAqFOj2hl3Ca0m7JCdpidBhekomAV2kPYCikVNUhkl+aYkPA2Od5bHl2NM0om
nXEN9fw693wGuqpkztSiYQC12lorlY5/VJq8ETmFKEKC7tZlY+tQ4qvIKoPtEpuuZcOE2L7kw7MG
qsx1DWS2RbNexePqzqjkipx6heackxc9EUqg+3Jb0CxoVjrXQSNAjGI8UzaDusXqPdu5ZDIC0N7h
rWis/IFVsrfoNjj1hhHY3fvbMNcjaesAJsh4AgOUXvXuz+SWq9tlcisnS/X6EsLUvqanlchkDpIj
3JiokmCYuLehyXZbUOdZoHR+AxXiVkzgcHradJFu+Pr6ispls/Fryntvq8LpB9tK9D/1plfQJ2Cv
nhgSbZMvhsNIyYDM0n6x6l7slnci/F3NR9H8ZBsUK2LmUPIvAgn7Hu0QbQYL1nQxtkb6HywLsmHr
GnBQnYkciRxE5VgTyh6l90AYLD51c1ave5ZbR9AsS+nrnBz8WHpb1miX+DuH7goDI+i4NuOM7mZv
mP2XxeFn5uGO+8RiuHsZjRuwOnpfw8YTd5/hz9vTfq4Mnu7rdFJgjYa2hOjDs+Z7sqHU4hLzOVaP
Tq80BBYAthPi85JYyOtQaF7N7toyKcWZ0/34MWUQgMAHH1HCEyt34yCgakiJmVzWQJx3QCQoMhsB
YiOMk4nkxGAxyE4EcIaGbD+5SMA/TqxMWT1RmcZHPzXYsLJgYt0H3hTOFHQn2OWTds5zREQEuWMP
j6bPWFCeMz9l+XuoiL9gOG1Hw+WST2zWyZ5S3F/bDLDSMUWubXOpTQmnxk3QYm1H230MPlQUtLFE
jD6j1ygfyC5r4ULsPVonW1UW4A+dVY6vMQNcgyehwvmvtUaRyPz0Xv7RCfp1Jw9QHeaj2qmhRteY
IS2HAzfkOqYipgcU6S8ka4WBiaxSzsOimkn3aTxEWo3evu40Hf7SeGPU51fTJIeUAVMaVkY2bBnz
mAaljJaXO3R7ivc2f+Bp41HtOJdZyQEDpzWlz7I/0t/8/y9TO77dITn6gCv3Ke13yd54yawbdDUU
sSAx0vynLtZ+BRd30JalCIiz38LGyFE2cReHnx84BrnbDfo7hMISFxz7xmyDGPBBoQt1PvEJ79qE
fy3nCDSxHRfktmy1O8sowg5VfT79sP5XdgpZ2eFjqGiMNL15oNt6iWAh2nyepvGxot0M0RYsJ2vE
92J0/nsnO49ROspbCMYQQk60vrs4Q2Bx2EhbfySJzi1sjOU/3krr0ryiiJccSoKfp1oj4jljZRQ0
SHMrGjoGL5L2k3gYmYr/AOki/xETIYjPb55+R1KitMXeObS8ndIS6iNoSNZSoD2iBv5KcJBBHH3S
IMpEp3j1E7LZuaROqD/4+WUh322l5+MSZrTFIRg8spuqBvQ5jWqb0+b627guQI3FzWPp6lP08qMO
yeUXdEF+cEr3fcUOWOks0nn8xeugYF6kXDBBeokAKL61eiXmFIfhur+155+BJAugNfR4BQIlaJUm
jicd4ASCcwNA9gCgmPwOICK5ehSBt1Auu/7G6oAPb+/aYMeQI2AdD/AWhJByA7FoCjUP04ewRcld
T1s4UjWtjiACAOynbJOpv9PlDoabCYQlMLu6BxEyhMaVUl8F+MY59nn74IHwVQBQcuAkgRh35ogG
JNNAzg6AHBAMip5A8nP/MTh2npHArBWgnD6Ckf4mPWKFLUhag4V0c+VsvTXFuTA0yl1CtwIivIE3
Y3kD/6PMZvpj7/6gF/mXRH+ryga+3d6HDWfLv/Pvhhxy6IL+5b89/jKYFp9kh4kG6WXy28ezjXfp
NHy+Y9tPI4ZsB6/O6ApBmYc5XptkYOSk7LTAgoIbS/SzTxRrcpIHrGMOh6Lw3t27u3qEFKVQbgdD
Tew0agzspy2B8ClP6XVQN9Kbw6Vt/gBL6Z4s/gZ8PlwwYMdT5wH7dBwAQcTKwFiAdSeuVh3kZlhi
nNyubQ/r1pAo00c/WQMSuknQVMzUOsj4KuuRLmFSUIJHP+Vkg05LaLudc4J+QIx0cUk0SyGGGifE
JgSFWGdA8oBqoKKAhhlxVbcR8JAxRxCMoXUPN+qfS9HPBug0UFUA/TujT9n/rpjaH2EV/mMzhDUe
IFDHSERGmKODXwzIv0mvs8zDu4cqZYeq/i/3il2GfozDPVnF7yGxq1ox+QVk+wntaNJq/imsmAs4
5uqlXHpyhLfQ/1UDdzrLDu7dJ2M8NGj/KF1gjAQ8XDwA6jjXXAxwTMDh2OcbJKYYmhXvCJDPcnEK
C1RoeCnjG86Ar0Mp+waVabsJWwTbHDPEVKvMV5USzjOzj/u36pcJNpTUyAdcGbBL0wdcpZkEYyyQ
Islue0JjYWAWcBfSlI3YMEpzO0X4sh25kaFBZYdMilNVgJeIQ5fDmxYLi6oFCJ4YVC8A679Hl4UI
G6wvCnrTts4BcV7uHvbYBezKyVVOZ59Mov0PfGd4Qr9BfJ60wLXK4pNZx475YEjhuzowHEGcrksR
H4BvJkO8LdIPKCrnw9D9BRidfVsi+I74YnSFSJgQFxyiCjgdgFmIOk8mVdZsqYw62YyyJJEJKxsU
7tl/FrggZhi6bONWcoZOwjsptOG/ANvtURaTwAUHehugPgwfPBlQRL4dUatDQ9TpfGHDNTM+w/x3
CdQoYfEaMYA3bTaGMj8fJxAObTvigqG8z+EXli4gRpu0dZwUOiAaZ7ScnbRhvjsqtNnx8azmhos3
2hIz20rAqYrg5xKolvTAB5CDhEZOPAUFBcJvTVh0xm9QtDPysp1inHfkPiH1A9BwqZO1nwALw6nP
WEBa423JlYpqmsCtscOvw7OT2cWZJWNNmceRGQQmeQghNfxvDCaDH/gSgajF42ixINWe8ClmcOC2
fW6sM7/g6CcwF9dpMtGOQ+hqjIqdCQiyDxAs4EkOgyxLKZ2EyljIyC7ezgWdPIJjIw7q5Muh/5mx
TwCuUVcRH9pYx5LTNKQsW/0u5A9I0ZyHeIS7DvkekFqNr1cwih/2KfpACXuCkSbdtH11Nb87wurX
jiIp3kV6rii8RjEnEkrbL8GVBM6NLwNmKJ55o2aBNdIXfxh9L0KM6lePpvxuUSGDyMYBFZAfoHsx
LYDoZmFIrQpGjjmG+lWyNHeXpZgXCHJPcNE5r6M4pE/HWAcQX2xdfkDliXqFXGhCD6i16cwJ6Ix3
yL6kBTUV9Dppp2ot/Y7vgBw+M3SMQWQ/PYpm4IjKkyC6X7DuOr+L3wZs+WLcRw8pU1OeGByx1QoW
foA6loTG0uWgUD9RSydcFWIXQjLquPDXQljCIkqoOc1GFiJF0OG4kZqj0+yCsgfzD9yYGtzjHsRf
iz+e5a6nihvoDdM+5jZFx0w8j3cA7lG0kFGchd5qtYIAwczdgyHmWSu9wGEkS+Er7L0P2oR5BIuF
OFAEEskZsgEdUuvAWwDKDetRMLoJBr1UD50CSjXxyGKOf+ArHIQfc9fjKPDbAIZRHgBczI9g7JE3
TNVZTF6Ens7+dDdEkyzhuwsWNJpTLnTuRPG1C3KZbS0rrCMGWNCO+UZ+LDm2cGqfOQ479wwfG4kx
oTHVh8HM5I3oya4kdAIAAoVRq0ETZuVP57JcXKwUxy697iKKtj26AnJDRw+LEsevwEEl21t22qSu
yY+9E4JT99BxVZUG1THjrXMZrMHDXicfLpYWFC2uOh/tbg3QVcz+/gqUzzA82BdwLhElgE8LphE7
VkDS6/6V6Nhrl018VXliCFW9lGdBuULTm56KCJqbeCnFi47h2mN1SWhiUH7cGAtlItNnFreSvz0Q
Gt1ZZQXn7zceyf5YlHBR43bvDTx3LiMxAgLCSBAfRjWL+wmRQYanJENZ5i04bx0OrY42aLSUqS7E
gcgGxAqKtQRHwrK66utCRDBJgXIcBmMUv0LtfbgkmBN7HL35nJL/Yh6DNrXlHg6Ug4q/YKAK9IpE
wKapBvmwnaZFvFonQvkr88sUPXcumdCXxL7sB81g7cITiHGZVxke2mDOqXIxxGPSKPMxkQHgLVF2
QcIFfTkq23PJafV4aOETb7Ovh6cJWFwZYUmz8ey33EKGOI5Dl4rLhSPlT1xwcDEcH/2iwwOIRK71
po3oM5R+24eEIu5rJ8ydtIMB4s+4kL4K+3KyuzBQQBFA6HHTfgU/KxSja7I+nhrRIp1GtLjMna5G
d9DiwULmwYbrgXVCHf1rpo9WGGtQIJaKeAH9Kd0zrzp+BjxIwu++HSue9IgUrjBXCzKD36MzTX4B
BMygpq7ESdVMFcRia9Y5HIBDvrlYrXNTyUgGqUszRrFZaCKcHpgq5jC/dWNCSrQDI+JhoDRFgSUd
25xcqErJ2Z/RlqxW3SAZ83TwoAxRMUls5aa0Y/QYdUNEJ+HqcWm/7GZAR85DC9CU7oAE0eBp5F3y
q/yiMpl6CqEu3hnTyEUFX8V3VgWxr62snCC5EeRhDiNvfEjJ8zV3HXagUXX0lRj+ywLugy4Lg6Qx
oCkKqyf14we5xQ+Lb0wbnxSUrZinhJktF+HpsFtRWGTdF9M5dmiLGAe4jFh3AxrqsZ2AlubTtGNS
IXwbhp9cFSTROBIPx01B9zOKW7LzRnmJ0oftDuqHDeZip/jD6n6Vs97Is3f/0zS+/dMkzy7tezx2
uUIM9axaiB5GyWDUKO4QmuldYK/QE3mq9XhUPCncztU7catYTd9g6IyV5bmi6LZaNZvZN1KFXH25
jYpDgZViovpC0xiw1EDH8as1DiEDbVNml08uh0RnQZ6zOlmA2U62I/F32H6fwitwJlXKDJPAaQg7
BGSWVcmSbXfe2XmI2ILE05/INZz0yarKdJzuvYmAYtTo40TFW6NQ3vcYD5kLJKxzv7hqEbrL7k3e
3ZtIPuNQ3g7soDOaWCbZ0FFgaoEeBq/OKFuBfrC2GiTl37BcC+Ezs11SSgwLDhqNuGw1Et5k/oEf
pSQUDxr8hUwJ1EJS2NJgTaozgyv5+mUW3SK7ND1C4BXYblkqRkCT8QtN1GZIbTByrC9LgSec9JsN
5Z6//IB2/6ZovWKhSL7oNQWKmv4dScj4RYd7Zksw+iFQj54W9UCBoAfABE2UEdjntjOxSOk8unrR
+qQ4EYmJCkfVhGD0FL80UjfOfxnKchMsf4kSZxIju+wgSIMnuBT70C0h15Z8VQUQo7T/KdvwTYM6
nFOWcyQueQirPJhSQHNgiPVUVwJ/k1fFqLzDD6yR/5HmbGOdjqK6/Ucm/Emm73HLYoCkG3F3bkiG
iJH/EoAcdBWrnTdtLEk8vFsjkoNqHnaJjrh0fJbRiAyBKC1m4oBI6HWtkJ0raiWjyYiohZBc74zm
AWkYxQK2EiJCntlLlLw5VDaxy39TKdrvYTEmgLTsu8Hax6B7+s8EldmL2cIQcXnX8o49DuZKGEga
w1l/ZutZX6R1AmKZKVqCJ73yB4+v4sWwwRSRLUF/zIQxoWFizUQ1jPFsxVW3JHehspfYBSTOhjnB
mso/SjFXhnxDzCaWEHjeWfFv0cJIW3VFj9oOS9Pue4iXpKEi9xzzhrSFwn+Jqp1oANDlHjaZDG8s
iPR8ZDDxFNU1woyKQ8LxdUhyp/W5mFw6TsrHHjF8cI9oWEraL7fpxdfuzVkKasQ6IXgYX+4aPzJb
IkXyIyzkz4NDbHumxfxtEMI5CYqU41Q6AficootcRPgIUBz3dH0nA05NkWnG1X9PjVedA6dhJesG
n3IVCYENp4feffObvSgGUrq2RxBFz8ODCUstrgPhEFuVRVN8xxSAIfDlioInWn13aljUdANWSp9u
NUJEuxyVI3Qlk9Jsx8xLPSy7gpBKkNP7q7oPbHpUeHBIj4S4OaMlon+vzgW9uD0OlbbzVEso4TNx
pg1YPJz0l9Y42aqRHybKrbwa9rZVU7xgf1iLUwJ1by6rUWgvBV68wTVHGQB2rq6jCMElp47cuKR8
dAxr1Om9Ho6mbC7wwIYO93vmr46qTFUbp9RpM4Bq2K6Et1WO97YTOkrKP6lmv39dMwURqUyPMDEM
8rHI3Qig15y2z/T5f0XT6nR6NSqendXRN2Jhw1/Q4eBl713FaMwzyNO0iOozKbOWPQ7H1GXstD4y
bWLYgt5Ox11oZcNu+mflDfqze3MubNblxMgeG3I21KcA9Y49aJon0ezXQLACPhhGCbR2Dha75GI9
wTeZdhkH4d54WEc3ezTNjrNygJ4+PPSKUUz+l/Y83mg4sgeJL5rbQCMdGpcoWi6hk4p/h87mr9MR
cZDMSHs6dJc8BXwSP02BSHOV8GMtfY0iiGxArMEQNLcAYmrUtONpGgdqrCIjbgG8ygyaBfDahO/4
aFXnTFVfxoYKRxgrplovX4ivMiXYrHvs5lQmDEJITfbLMqhJ9fCrjGTyxGzpGQLdZVSn6Ut8DaFr
UHXcoUOg6KFJALwmCk3pfd3DhmInY0caD1GIVIPKf/vuNZmrIjlpQTGh8cb9pmQU23IhBnvCDK3J
LLoIMufww1n0cUAk8zGxYzLwsoClAuYearsoTUZypyyDoRDf0PNc/EfcKWaof0NOifkHgysSuncI
y13QrB8AwSUXL6/2Y/Rw0Gs42hfrBdxeqOKXA8/gxuMA2lTYtkJf7q8Ai83yH9bHYFxvVgP7FEKk
rh5Ol+6Ls/J1Gz8Mhui9l94nAlLpIUZXsp9gffoCBWrr2mSYaF3NSh/JTPzbEm4RjAiAzRQ5QjZq
BJLil4kyBmo6olHWaEFNZCvws+GW3wFeN9wWOhGXni4OqDMWSgAh3XObdeiaCROOEOaxz9rQXER2
UoyKYAY/zPDRgHjDDkBzYoX0NPMLpO/oTV/+w+dCThlyicN5ZfTfXFDzNcU/TgCzUrYjM069p2r9
jqMaD0WF0h+Y/5UHSSw82HhZOdCCbsoeTVSqHPhA8Jpd/YqK0GuP2S87oVdSZjh83JrnunGbHf7y
XmvELErJrzmY38zG8IJr1YX40eK1HgwDPkFRC7t6duS5Iuc2+MOED6c21FpqSpXwyxwbS6PYJpW6
6jP1MOqkFG9BFBbNGuN0Na+Uv9yxW6TWargkqonDy3XCcigWSJI9rFZJRUQMWVf/sk6/YNcZvItr
267AdDM1/EZzAeIYj0PG08vX02tCWSkQYvbm4863+oU8LTqeYFyMG5GVd5bWoDmDMkoBvIGsC+Tv
W10b/KPySbT8TXR3nvAlq4ijMazBSIQTHD4xRm4GV3+HRXIJkQu0YLlWqEWxFWbE7xvoSFMFIVBx
TJj2Vhz8k4EWLI+YL5ciTdpvNnMHIH8/t75yeOK4CEUnHUAGGAh6mDfeB/ViWJ6cPbUx1aQAFeib
kvd4Vy86oc2TQM8GNfhwW+ou+hWAaspXqon9oEphOahnha5io6ylnnyEO/XYNarCiFPEr0R5ek2l
ZqVL9kVjkYlRnQulpQQS+uBEnoBnXo4i6M3xmVrc1FnpO/2KLklUKNs3Kfw4CLEkKtTlkD7hmXLy
3A/893k+luidZm1KS9WgsNilJRbjWyA+a6/Juz92iuC5E/bJzVXFQcX6Nbska2/OivVrXREJotxk
fUbhxRmye7Xhw325rxg5nRDVq8nNfHSQm4EUL2bjC0h7TjdWN1vO/DbR1viANBYb4zakX6zcv6gS
FmZ5yLSKzN+GHhTVYLjCIlZw4sS0KO+H8PvBax8QNGT84NKE1Wz6MI3orwOtEWU9lg+GsK/ss49k
u4U+pHPmZx8L9RZ7F07Dg31J7wjevljkgfknWM6eDPvfZrML1mVLSC3x4iW3NaHTKDplWjrFBXAU
6dp8RNBxEIG5+YwcaHA25tOvRScm7xxu3uRmqGlOGUABDcnXnXpihsjgvQoER+D/Cm/6CdThGShU
0q7wrIF99piIHOlMDtEFOSShc05R1a0strOX+aUduWFUdrGb/QHmf3ZOO6GmsWY8gCb46DEzxODR
sR+rJ40HtTPNSJ0qutCVeuALXBeeIK/f8HzrPSVKWjfzdM1R5u0//dds65UsLjnHSNLmWjPtvSK/
WmHg6DC/uZoBiFVBAQU5aVkvNDmqyeNXCQ1ClD5a3pWkzSTVfC80bPvQSkENgBbKka/R8lfQ0K/3
pc6B8K0PeIsO6sHzXPEZhB7cdVsiIlR6TQCUY+T4y2uMVywED0I62TCs8wJocdISPP93IL8+gCIR
1veRNl8HfdK7gE5pjqmFmDSBtgEtmWrF+vIeQwCujEV8ALegU/BfBSb83Kk2o4umX8NykG26GkFJ
xhTaEJFthRFKYhViGAjQfmkvrUVcnV5KrnClMtcREJzWQSwnzP/NSx610At7jwehnjYRZumlGRYL
J/YZk3OTxRI9U41EepNndJvdWQk2qBmvD7PQJXoopGtZqGK55NwZRqAUUoOJd2BSdUcC7pyQNYos
MGoU5VenQOhhKqphaJGlCMNO3e4GBX0JcbPohXV4sE8akHTRK6ObfHwMwB9X8F+/oeg5ecyOSR2h
96J5GxArCAQoEFFOMquC+9trsVncIqLMZ9dwVa5D6oxEdJ+6P7Y/+01AEN4tGBDKJlsU/dvE17f1
E16zJQYgOGKvxNaNUlXJmpHA2n7DXVV6pA8Dw/o/XHExf10sIty/Q4S2IMaOV2bJ1OcMS/E9IFyc
433cxOnAmU9o8yCoohlG+4s+wBsRqPFi6BLZN+O1hySn9Y7uvTxlP0o3itOgdelXhowb3yXgXKU5
nk/slEHyNShtthohmBRGtQRmXsNWdVHgzTKchMDNPgeU0hABaXAvwJ6cS58FkrPPWM4Ju1e1GEgg
j6HMGkv9BOGvhrWrgs/YQd/CJ7E5daoHbx1jxgsuaR3Cqbl0Tumlc+ar8GsHGk7DEf+6xICQygEu
OvlTyUDCFT9yuq4m1btGMvTueidqvkHhSISRPK9pqXQRBFc7dWvDc/bqwzA+or6/QUW0e8yQ2Kv/
mhbU6RjXt9GcnNwg+1RFO9+lx84urSHpuKfHV/QPrthr9krOPqmNDr1Db+qSrFYXDu7UbYzWUIgG
H4z2UOPt7DuH9O5r//1+Urnwe+QUTolDJD93irw+xY27AfAs91+U6ZE704WanDPI51QqB0bvOe/u
Tku1Da/dR5/h01zNCqVPk19mqOA3nOIA2VQhikWJb1A4UAzlaRMxKr2TMqKSOSMtNGl+G/JH8pmV
zcPNaq4+doV1Zu8126WPo4YtWZ0w+uE0l2iU8YDQ3dtYPoIaZ/ozd92D0ckuDuJc80BtV6hxxCps
z4VqYNvKKvbYbyRI9fJEN/3p3+kfTWe2pai2rOEncgwF21t6EBCwIfXGYQ+2gA3q068vrL3POrtq
rarMVGEyZ8Qff5MeUzuJjvheY7msbZIOequjkG2iprvpifvaq9C7fnPbNk6gqVExVMPlBOEz0iDz
QfIFG1p/3gOAgk+MdE2MAYW9gKUu1ZrDLDsb0yiPGdjsUH7jh4K4nFcWG7hXC9+7S7CkzThSXJHF
RwYJy4BFUppnAKG7/qBSftIoAnt2BP30X3h6yTVUGH4tF+BVDifLCPstM+9qh6QCR5e+eRlz23UV
UivHPRhfwpkjXjQwQIwOe9bXWHoMsnDJv9idZH1iIgp5gI6L0t7PzSZjpxPo8Ie6JaPw+OwX642U
2VGPHrbyX8b6RkAv0GbJCC2N1lRQNgFDMENlqk3zBOKXjNQ/7FEbEAufVt9vhQ193aFLlUBXBtsQ
a6L2lj9Hs/swn5ZgGsJhxnKV/QYAR7bgK9QCHfg8OgUnO4qiu4Hfd9HRiFHnrYEsRlS5KFsDmmCE
j6YNwYlmq+sC+dLokcQ4CXHwHskEDIS9O3ph5x1OJViQKePdpY6lt8CPDgZ6I5gL+kA0E3GM8GyO
NvDP+ED5DM+F6mIDePsACZTFFEl/SYs29YjTocMBmSQajAAAvJBECo5ggyE8DEihQZUucPNHS9WL
CZtYmJI1ZRCmyv6Hzr3P6Nkrp2yvroKJTSthHfZBau983eaEPh3cFrSIpducAnkPN6q+OWGy2mdF
FSkM8wZxvk1QyW13OzCzNZLhrptKBQNLY7NjC07EBqY0NhVq6hL2taGMoiuwLTLNXSPkOkcgxLUR
bdij6AelSbpNSkJZ0pdHSChMqhVNGB5eZlzALsOUqz3kcmb0UbRKkrGo/IF9t7wMf3503dCX6w2g
AVsiL/sp6V+VLnlMz4Z9QSmg8vF4k1Cmrynti01OzGnK8wTPIufN8Env0t3whJ6CMuikn+nZurNw
cb1lw6l/u7gM6086Vqy5zmMpWm8kBxMy/WZt640DntXZk1GfR6IpaPWQ8Z5Re5/uLHDKUvGcRxDa
/mv9xF9P4+u9vfb45d2NVgzWR4dICwuFSDhpRGxSU8pkA64polxU1qTlAon7uf+0ELpnIUQz3A17
MC2+v4qxY3eoZZuk+xJ4dsWZMI/uNKO4xJ1+NT7GClFtdmMAIo7JYLRg8AUqJ0WisIGhfYOdnYUy
a6EDNBCGtWSRWi17jkF3y4MdPo63v2nz39k/rGZP8NmDdYIb7XmdHSlhDljnqmmdQ+7Nr+P1GeaX
kN06ZBni/seq1z8W3ACmA6HJqN8rraYR6rCWpyumRaFOrkK+BbOYLLVsSModWg1q9BAZh6IJ48gH
KA35AY3py3vSmVDPbN6ePfc7HtDSVYMv6Kc5Os2+lk8OkYg40KG9kRYvx29wETZY3MXNtlH8/kdu
VWqS4nrn4bUj+P8bNgifQPcO5buXmSSeTKfP6M2bM6Gd2hoHkfXYgmWb7s5l0YohUsN8OTuYPAV2
6TKKEF9I7jiL+zebKlZZIkxStHA0CH/9zWMGBXBS0RUzEdJgNwnD+cadOia8jLCiBt57BTcSzBdb
cDqTD42Vhs8BqEw+IX0URSEPdI54L1ypqBHZJnh2fFz3ryvpyRkpST+CzQbT2q6lxx38ytvMeQg4
NuMlFAm25ZgC3eFpYmbdBXNmgs3nRQiNmoJBvHPhCloFuwASuoaBgiofn6cI7CwcIlDnOHVLP/Xh
crVKWLkM++7csTvN1dO/uY8+cCAUk9IVTvRXx3JCtsu0onpaWnXE5eeKbdLa8MHCj4YA4Rs2Tohd
/APpDKP8PwDmgQ5XE9SFgWfIzU3VAJt4xYq0xLJa1p8MFRc/Gz1LUGMZUAy0DCc8GcP+U81TauKF
xF9R8Ox20QC6SmP2wlOx0nOqbtl3vnaX3Guc8zd3qzA7QBc8Xbzae889+eWuTZfDozPYoYEFzmhn
aEZhaMsd6kj47529lCLD/JoS5tHYf4wHOjgV01EzDMV7lLslOAlLjEhPMVygjUR8ImAXOteeIyjj
AGgbBOwLf7ZIOjvV7jFIxAOqu6PyoUABgpBqT6q/f9ZZwPUDDSf9K4ly8vtXTNqPdJc08IxCrMqQ
DlFGVMu4ay/hpzbxYoKYEnbQ9zTN6/Zr0KR4zYtB9AL8L3gNAaOTRkYp/lyh/KIfx+yXefUTD26k
MBvkADJA19zdhv4UVb9uW5pBXS7dkEyiYFGwg/QxUKYFQxgjP5LBAcM30ADOamaT/OevpSB2lc7g
777/0l8ww6/14XcDS6NJ33oHSx892JAkIZPexVDftLUCej+Ms9sgZIvXZBhnOKbOYOGptxc4SQW/
0XuFvz5kqYXFcOrJUIpSl9GlJh7CNHw/RrQ1YXJsjf6CgGI/A2DIRveADZECHwgButuGUSmINPMy
g0sCOQGNCMZYuBxg/T52FM1jDuUw7+YV/8CwROW0SyYALFQZAGjLGhsfoBjrtRbBA/vKFV0NciUT
sSwLqiUaJngie0megUzl84IHs7XmDeA2buFt9GK0teDdCVgJxkvvIbjrZMQ1/CHlUHP4BBhgHegq
pMq8pkki/RKvC5YIbXBKdereCOI6aM8DBJKR1d/J3O+SBAfnEt7BLsQnetW3G+OnGQxG58zojT5e
l+vNkjaXQYuQSovwcqvei1X9A1nX4o8h+HKRh7K8aLo/eBtKV7ooMagnuoiCmkXJd4AIrb44dd1p
IrF6cYucblXKRzIciKvY9Gid8/C06o3ysBv3Roew8BEboCaT5du2ZQG346Ynb6Dw630DStQMF05m
jrRv4kKer0SW9DKyCbEHrT9V1et9P678Ck2MMYO6QmYLJ9p3LPTGpic42tu6Mm6tfGEIjmRYjbef
a4tb3NMwXbn5qkOlZBSELSyasxt0WhmLPpErWdDxWEFc8wUfkNCGOYTdr/EljI7okq5HQ7OVseGo
hbU17X8ibWmbwKrSYyUqzBVnTFdlnAqjDL87NGPUcxQjTPqFJEj6y6ga99a1BKRatJ9NAwGAcNMg
SyQclvpqTFmgF5SGe2hGunAAZDkTv2LfpqU9gUkhaA1SO638ZdNxp1rM6xA6WFT9P8BVlvRFy8+i
8wPF5Y242gaCoKyOxXG7BLDgsttgfd6tr7djqF0N5yJm5di7wF2tcdz9thiRrpktOahkYG//MKX+
4ostiP3aSCGRuXevMkjzgcpVE0UvYheFo4ixQhNrnRfWnTBTRJKH9SyojXxPRUDCYSUNxCknUHCw
zmldHmx0ZpFSXzJSw/wRiDNfNBLM7t/Ot6VnG2ln8x6YAekMAor2uCWPydJ7hjJsy5PPfglAU5vX
6EHXy+MFrMDMFa4w4nZ2Wb0KzwkI/1eHF/wx8MlAW+JHiRA8mH/y/NK9uYy2FJIGJNF1bvvRTa/S
vtH1L0dj8L82Stp5gQ068kxiFLnDBlB4q4zVxHjyxeWCcRwMRFJ114SfLkwayJdd/n03wgoDD+IU
ErpR4O4RFHQxlLG9KSFtvuAFGykq5Fh/U9h2zF3dgcU5WBF7HIIXQWxmDjRpMfdJdwkzWZnKymQF
vBP40I6a84MtVHRcURygBwCSg6kirbGY48h4jC0+BhMTIoX8bSM5jvkXGSbzo0jmxQEypzNlUi0U
k50d5ZRLTcY7ol6Qi0IsEXWn3N7DhKPz5it//mMvpevHot7liJwzx14eDGVD94K1GRAILSvnPzRi
+IGauLdqHCkU80sMuJGToK41I/IWMHPHbTDBC/ZLRSUGlckb3RkcEk4f5g9Aypym7JJwW+TMhqmK
H0JpmFNSsWKqGAQRkleme1QoJaErdn8k1k8yMv+Igc2D7yWZjrlFcIFBLTfyNxqHNYPRDA/fhU/N
rIziFJGGXtlTOcuxl4XTw3DjyQyU9+sebN6TS/fpwNHjpGFE7AASiKWfOixptMiQZb6nhhi0yfFP
wBUcpcJRkwODSMGu2dprjjsG5lLFcDOaER3am7vDzWV40qNkQOhm1i6odIgc+Yyw/2DxSTYsR4OX
FQfBiWxnKPG9sGcL02esYy9E2co2YnNxBoHM07CIQQ5iIg7tLSKmHqRgsL9Fvjn2RGoIq2vn2lT+
Wipv7AFEYoluCBP9gUkzl+Nn34Pf/wH1vgJThxjbj3DoYPiziygF9+NlyECUsefZq9iwIEXiDoRf
g86NpZYTZtoxpKB975FmtYzzDBUHI8TelRndc94GHhG6ibDDKHK4mAOWo92mdvuGDzom+mWEnVNc
VCyCm19mlpQRqiMNeP+LUXC2elJpVWYnpqhMuwgkBriJoby3JFSosfvajwOeRGJ7mmppV2M8qQz4
+t6CFv/J7k6dUhrZTIw+CJF7efArbwfaYgAIIk2PsI/wwm/jJnyzIBdRCg3bY8o56rkMk40cSfdC
oB+Zu8urvs9MHq5HpzRe8B2s5ujttTpMEHgdZawG1J+JmjS3POzWyV/yVR6mPMQS9Mwn5i3hm/Nd
UxeiFP5QnnL1b3/Xj3F7W/TUDqsCb79MW2KaAmr8LRgeHDAHiqPSYAT8abHaWKDv+PVBXNuseV+Z
tOANPBGaFqAl4wRMdq6eghr3qPVqTKaMwTE+p1QVr02B3wortkk3FJyb9M+M4ypnqRrdydK/pm0X
/LMPXl0MwSj6rgZkrbEOXZzD6ivGg10337XnSiSPxgVrPJUlD8yFgDm9pp1kELIN4BC7O6CP4ydF
B4/Qn+v4boNE4uBIuXqA0jbRLIb2LQ+Km8ZO1q41VBmDnqyQUQ9Pw+8QiPdtUG1a7A7WBCyaWWSA
N6wpjsI2pHi5dTC/YKTO82nxW9cjjGclsDGxv7bGnlyBBASIWnvATSJRMynN0F+iXmEJywBT1OmI
EhaIfVyJQmfzhpXBz2D3Ssg3HyEB+zP0/Wd4GTvoxf8CzmBw6xGkBFi7kFSCfsSw300ATy7QhfqT
NsdCtOH+3a3u+Mnt5d6pCyyl4LINGxwvop38BDI646XhBFRN/MewTOYatDvQBdoECnJJDsFyomwb
K0bqQ+6XOjCKwswg1MPXtaNsqXPRq6PeSQ5T6AUdvcm3S/gRt3TbnKsHjdAI8TAemB1iztjL+G8h
4rXpWlT7sWcqFfcJli6tDsQncR7mCxQMKi/AQ9kYaRQQFR0iy+uAs5UMs15od2rjNmGk5n+M7iaf
0NvgrTZjLNfXsWxkbryni22D/MKFwdfOHXiNUv+Az50TVS9FXH6Jqj7mOT2PJPuznoX3yuBZbao6
/9Ly2ht8hcheOMdNfEH6Vmfawe8Ly5EmXk+veAqAcSCr8EPxyVsQyE01H8kFT3q86+kYYKOKRy8V
HUDIDELrORZzmSPeF/hnDZGc0j2LSxFeke531QpqAt1PYjOFqwlMOKIczAFdnPlaPGAddEqQOQzL
D/h50CCcAKz0LsSfIZlbmv4KlCENPNq8B9RAmhv9OxrO4rgfotNmfvyRyOsh7Ib5AOzTea3uZPId
9NJCG1CB6Slcjpb5gdDYp1Kp3TI3H2FzqeE/FQ44insVV7Q2ap8ki6uJ71eAn4uFHQqkhMrzTnyw
8w7WhHGN++sHFQnUCeimztHLvEHbuH/RGKpzkGJVa/H0YluTLTg6H/rRqbQSjULtkji/aGNthY0l
AqwVjhi7ClxONZfiy8IpwN5OCs5n2ARAJsUCaPJ10F+Lw+aFdamm7orFWBmSSi6gwmXElRS+RfEm
/hq2qd53TvPWSt3zg8uRwJ8l1l8v7lqoEl7oFDRBWgdLKbpvGbV2/wqAtmNIeaH8XR7mMentT9GT
MNgJpzVHdukquVaF94v18TtfvenX3G1wpdUc0CXhdGEgojUZbmBX/DX63mPCHIhvX0EK35ySt0+b
kCcymdh3rP7svBWi032GZNqqotx5+I1RN6YnhVJJLwUI3dB6oDTaaSiMCSp8ditzrg9AoSvkTvCV
X6DXX76Cgf7fmfPPOjKGpYDF2gCD6L81HESpI5mmEgYMrn2b9WEBfEl7gk9u/8gRkP6k1qARl1ZR
Zm3QRlSLnkGqDeK32TrYjhjRW4vazKJSG4kmUo5/0CGARti5HJQHTBK5i+CntAkgbo8V/CDe0czs
/7XxGsSinOdPxzMI+ARzUQpjOixjECOzx8UPvFfkTsZxu1bJKmnrxVYoFO7ashZsetJv0UMt7mYf
FYwYSGt0Gjbwr8aW3QZggO4J/VLCka/+kaFRQ/tMfyxDeu4j4YgYevNg0q3QuFX0mJV7uyOyehun
ZGChXqSKWgmt9GK2oY8SuIVrPi0d2zhypxfYG4Knr71hMj/vDyv7MS0FvAGsQpPiCR3FtUf8fKgG
HecU3wMyUJxijA8v7Twz1L302SL5XUNp+Ndyywa8EY78ddXG4u8gC39aQIjiuW1bfQGACuBryIXG
2bma30WLR2/Ka9H0AEnaNucmPm0xuBjYJ55hTj0WkJGnmlw+xe+jhZwjMze/OPoNS4v4zsb+mqgz
wC8ozYoBBqU1OJiSJYvMFt+zrAJXLa5G0+90ta4YM3Jna5TqaI9hQjXsu5tvMwdWKYjgnFdi62Is
kDkHalmG57lRzrtDnk0V9llwXbBBEWI/PcdLTARGGBiMp+BuzL9R9gmH7ezdRjkx8VBUa+wQmZ+t
p9+TUcT7pvMNzibf1hxWQXPYp8Pim4LL6JNiMTeqgE7SZ9fGKU5Jr4iRSWmwjt4d86i+1dSw73tD
Pyf39jY68hpHrzVVepT7u+vVe26ZfhZahhkhg+imUUWDJW6oMCqVCwSY9q7f1W9vHCGZ5UFUT48K
LpraszY/09tikNb2APCPfxBRyCMEPTFuOeqQrxEtZMfBrYJTDr+rh4RjQWcnvk0vA+Sg3nVMxHkg
THea7LhDPX8xJ8+Agp5KG7sF5+aJDTc9VFxCXVKHbyBTWj668pZD74J8A/eqh/6M77Cfb7HAC530
ri/hVN5J2WLT2T8mH3aUJiPLts6nYfS53Mtz1QVCSaBz7btehsOyEAraPFV/Q2xtZtYf4jW+omRS
/S9YkWgBNzvCbnp0Tbyrn0nNfgRTjOdf9iVMQUkSFyf7u7aGCMUM1QwWLYPQ7cmpaebDw/DivB9M
oIm+vJg378uB4jxG0G+eskW+Ir6pltb8axSTYskPFGSNwRF9xy55gKjvIiZvud7kUQf1I7wQYU0j
JcrQphbDh0BANlSTMpSk7mSIhHohAmr3MXG5uSxIj4LeaWochBCcS396jTOPE5T7ZGXBJWUoQt+j
2yadgBpSner0QF2eCfBL2LshLGpz9cE3hSlaH6ybyZtRMgXoa9OBm2nTzge3J0zRYQ7iVgCh54UG
md1vykBDsMvZ7D3qm8DgGEZxKl2uP0KftzKh59n+RijfeKKAo9AGISAR31tOeykQ90+OvjEmb90w
rtPnGig3SaKeuXujAGfDJ7zj7TAh4K109DsfCV4/NiCEQOzw8Q2kIgSxs6mD7euQwo/52edhvym+
+gc6GaaPO7r6TerbIYrBwxjIXgYHbfyCjM1zkyM2EWGcmCXSah3bHN3wHp3VTxL6G0LI8FFmQXdW
F3s8G0glXgzt9Dp1vCljQoYwOEZAHxZG9UWvlpwi0k+UnBfQM0m6Z5jKYJXtHaGewmrtroQnDK8m
uQAd0CU6Xb8Qh1lu9zflYSRTXFYC1JJjpOyPrGGoMPBvJBSKuD2GZEl7/0IYkmQUfEv4Ayg4rcam
pTBtPiVXJNJ1JdZIAVQRamzyLkNXXN/ZaWH1X13jAmz0RKKrjpacNC+roJfgn2Ch6NctzxfPPehz
vbdQ2o5uBFtdMaUBnljgDx9c0OOCXgUvf+n1Vy8XmsDi28Dkqmw6XQ93zcGTI1jRGxv+aIb6lP+T
/CcknxpjfxNep8z03klztKEAZzG3Yu6SkBxpC4SfAIeaZcA005vSUf/QRcLuBGNvgI4L8/Kz6A0l
eqs9h/mr7w5Bc/7lWeJ0R/GE8OglW570CgG/iP5cdZ51IqGLI4YBeORD+foD+LbYyjitRhS0CPcw
+Ha3e2cshauYUKxWHp6guOLVztkej1kipxGrVXxphuQHuzlDPrSmkIAs4f0ICVAeXiHitwgOFeBZ
pNg/5ScgBcQhAHlyiX88eUxzFos6AbMOECnBNeL2YANGNfWTDJzhk/19jaCFUIeIO8CV0ULw/lmH
wsLgIJB5I4rPWFQjxuwfVTPAOvZ3wQ/eTads4YIiAUI0NpeGRBltBLWh8dzQeubAEsutUmuQK/SC
T+Lm0570pDs1iVoJ2wzBQ4CkuNZYKB59keOwgcbbeNwwvrwnTDMJra6dftjk234SzCaUfkOxZ8hD
jtjqpU+uzZD3JpqQpr5uYBIPX04g1INzfoEAn6PnSmzAEo0jGPGTQbHlDvDpp7zBTxLzXSJuj0Qf
iChCSZyb8x3lsxrwnB6Whx0m3l/ABitEyTa79ODnwsDWye4hUn0eJDLOizS365rY+KGYMR1sNexv
KSnB/n6uEsjRubaGKGenzhg2XhMxkn20Ac2FaPc2FFMdWhwgHYN1Qpsu5B/wAHjn59FSQEnZt9Ex
wbTrRcvf5GUBmkxzzbIynPOOseF2y2TwQCuRmZfxaSzL6Gc7OnRmQ0npWqKTlYAqajcKKXJShcOj
rbNaU3YohfC2cW0zpUija+/4hTWi0uODw19CieyoPqESBEIJJWc9UlZ10sRvDE9KrgpKjtmXqQgJ
XqQLIeXhRL/bwLqsqZvdALYM+YXfIPQxVkEY+17fdkQRjsEKcghQY8k8aAHeVkM1GXBOkVxoA8tg
SsyYoGDPY/TXxOL5vsn9A5fFa2GOQQFsdVEWbO6bxknj/zGky7Qvdr3yPa2CY6iiBHXZJh82f1PA
QZa/uWas0W/X6CxO/nmvjFqx6ABhyl/a5pNOFlb59N3GDGyc3f1zZ/jweEm+/+FRoH/4CBoe7Afj
Wch8sjmh9859DM/5/QCo4bVexp1WvGvc50cs2CDRvyDW98fHmZoBT9rWmqiM4L0+eN1aS85whmAt
SDLQctJ3YclEkMvWIAz6vTXE36QbAQG8AbXmrZ7mArBDLjp4hEBMyQXUbgc994SHJ5NuBZOgoDt5
gBtR99hK9AWzh2eXRLuozTs5cS7x5wlqBpPYXZSzAbw75h9bxoI4AikQTuX+gZu0NORVYq1CZhLN
0YksWmG5VJCbCAQzWducfejpLVY6GCU2S9PsxHF606kkxkiP5/LFPPAAFmbSdcsa0No88ZAImAR6
ovO4PGsdd8W224xuHRC2C2tj/9Kzr9xojPD4o/bkOszWlBT20q+cJlec6/pOsDrn1HuInfu3o7U+
MCzIa4BePWp5b8IJNOF6oe0rgPiAFuMTg90bdxYlJO0K7D3IXrndMwfw26Hy0vaRl64fU/WudSc5
fwWjKyFXCdNvPEhDPl+AkbdzhuXMRuSKcwkrWH9C0Nd7a0hwC26BwxqHnA9/dki2avBNYRfGA2BQ
mlgKWLaOYTGH/iJXCEj4rQHEid4LC0vh2twgTWGAjygi3op+jnQSvWdgS4dHqu61fQjLrX3PW44A
Mbsj6CZW7r+TLN3lNtkgHOkNNGPS12o+FYXAcTxxlIFC3JaH9GvQAB+jwn2hMHozepfIs/VEKqAr
W4kEgPUhaPWZtVNL8gzV1mt/cnEklld7x+CNTMd//psHJGaK9tkMFiX9zH6wKPYKTGJuCpyLTH9D
JmMipamo5aZLZzAtyUCwl4pOIAJ+gJ3FhcdE44nZAPwd0BMHvFh0kj/8bPuk47CsKG6Sz6j8Wzrv
uCrghhCvan9DfreV8Rnw6e8z6jDVQY0EqgbPAl/6gy9SVmULDMN2oUw+o99W8frwaAikl9vV8LiG
3tDTSF75hoXzYqwY3jHVgiFMC3vjswO0Cu7PM1QgY70Odwf7A01HHHAmkLCe4AhmB+YuhvQGXYn1
0HYknJkcgodpsSaAdqjM75B9EwUZwkeM7JU5QOrJVhMlAv7rGuelzg9497T+RAYcaBLlqCR4LV1u
u0ZTBdojJkZ/8Z5MnEfVhAyYM3Bu17jVerZuT97IDPTm+J8cN/epbCBIZJhTwnpaWlfn8nd1Ilj1
V4e7KCghFv4TWXCq8+LBPrb4F1ov5CJWgaQtGFg33s+ku6pZK2F79naL6D0pYWyExXagGNeo2Gbz
JlziIhIbPqwBNMQyrRWoD1QZ7el2rVtUT+4TLIjc5+QRqqu+dXTeYT+zy9ouvHd49R7xsmsfPZUw
+heG78tUneIigfz9NmqKiHaqaDf6zYetaA863aCQngMHkxL4qoX/+nJ99Y7DB/rhDu0ucJe2go7V
MOg8BPrDJDzHNbLWxlOcJYQG/tGpZE7aFmc/BPW6+AzuFfBigQ3FIe2BQXYFQKDfH2avFVPgl4z0
0xx3Mgp/CHQOo6+AvsKOmEpCHiEZBF84ZOE0uH/CErmCvcLbgw7qMX8AV1WIddcPbneM4kog/p7e
ipkn0fk4Ney6B2uqC33mgtsMeC47XAnPDxIjc6yRUNPXjPD+D+IWtBuK24e8PEAy8iQ7BKIUhwkT
B5ByQ5RocqZKDJo0BsyIvqR61kNndXG9F2q46dkcH3B6F9LiMqR52rPNDxxiycQj75KKjFkc5TDn
80LmFy8s5TASYO9zbbWpF+QW4fZKQae4NDOiVkzTnTtp8T6xv1jD2ZG5HiAfQcK8pT7W/CJv+2k4
NDq+l5aK38PHioRKB7fIGazaPNYyvAOYpRhrjjD6/wngINMlFTeVW2w6H9I+p3SBDG3SkiZLRpU4
rAMZ2xn9J1COSMNglL3EXR7eJh8CxkbBzcfud7qvnUZE7yf3edW2GMdcfqYuHXzpfQ5BDn9hosL1
nYuVJlAUjjqkZdDVPSB4wWFbQv5kWsUGGR+Tu1/NLq7YW4FbAcRZRYiJHf5YHV1wEVDaHFsWfMvl
bV/pYW9iiYxhh4gpRPnMVguzGklGCwq1lJXC/hHphCj8JZxR7CdprscrBqQrPg0gamcmU0DFcT4p
dC4xbXOkNoap9Ufpq7oDlBWixRZlQxNxLWUffsttpF6pyciRA7eTyOl8GnBHCOEIH8w+qSNwjWLq
bX9pbU7QloAaEJZlUYPWT7S7mwhCL5s9PMDlbxQr9w1TUcVlJcgWiusQOrIAiwfmoCFrDqcANJIn
PE0eNNQ7ibt4GtWMTyIAOai5I65/fW43LRlDXbnup6m9sWHWqeRFM8YL4fwt1EVbRsSwdu0sucOU
giMnQ+pXxaQOw9wrZK3TpGkJzv5IBGJ+i1cDP4K5sUdiHLxsGcczMwRd9jDpC08Toaci7pzLy6t2
f6yMcrcTtI3bpjAb0y5rupeIuBOeB8t804Vpe+apY5JtvgiIY/qqXhHQv4eUXO9hidlCQy+nX6q3
FlYn1M7ooulN5ShtA1erIFai+hJmDypL/QAJJEN7Lk+MfJXAtTU28IQhRWxN0g+vgXxUbgaHLDoe
xtJMk5jUYo4i/cXmBlRsk9/z1VPhHTLWjBiYHKLu5hAdr6ZCBw0DmJGt0JFlE/1gfxyjfkMK00Af
g9jHxhi5YN+lSJVt0KQBFd9ZQIToOcSxQuBjW+SRFZthi2QUqNBPoNkfb8CiFhb5Oo8ITwgYEloP
IXPjnIce+MSxnM3S8wyyrA6sD2RtNGwc5gF+ACfFL0NsLgbeKRIbYnjBLPJxhsd5TTcn7+6GJojf
E1YzNjaS3DvDxIlmbAbw8wdVTPbzlovvkajc6J+xkZbtrObDQPVirKNPkYMazrZBxi9+zwirhfUC
ec3AE2cbwxMVMaqcC2qkbuthOSzXlJa8XJ/+bkROKkaKEKH0dsrcCJv69lBxXuRyia/EnmgvG64S
Bs0NF8x0WgWIW8UwT8Ix3qtbxK9sAcu0qaFLBTTgBxGZZHdgfUITpQ6jdLDmfLGqa+LyfRyP7kB7
LIodqC8ussQ9x0KcviJvHYMdeRg6ApjpGCSRaO6xk4yxzPO1KWxOg90JUy6jD0NNBSY3V+Ni6pHr
ALTLBdnHgwmGabrPQwbPgB3w44wfNkfkhRl/pTuzK0ylyjbOcTUd77coM9lqZZf8gHhdwH1lhezP
3rjhslyWQ+ZbU4kOOY1hl4IEYG7JPqS6d4dfIyXpuEe7C1fJbc3pzzsoswZzrJHp991eQb5tnz4E
ndiBbQ42R8qogIkMyn6Pbv39p25Os8FY3G27uEgQmFOb1SSbCzL6dUX5ytxGUzdio1FQCt+drQrQ
YmPsHT/gMhXGU0SnHGVsvRIjIBnRD2ZxLIoVKdEtuJ1tK2SCedjiL+Bc0UicI0W3znMoR1sGFe6D
slcgYfKIOBXYA5pu+SdVFcVeO2pS+XP0dtGfY1kqogHJT4AyfcdyR/XgcuNc9GCQmq1EOd+m++wI
MLiRCuEOqr+hhR22td017bontBNCNzrQ0T/SfErFfthVqRDbqzWKhnXbrfBlhLpOqcYOZHaSvnvF
h9ak+0+P4/uuIg2EJgIHmPRWcuKLE6IMrGSb+dnmyqc5W611ORVK4pOY1Nxjp3fKHe6hFAlPW8Gc
Q6xinDIQBYa8G/kZ9PMICDkNkJhAZ2VH+sUwTkCg4bgWI3XILsSPIJjeonLmTAtEY/MzLxFrMalB
xBcYOgNIhlgIbdAWuO4a6ymtDgAWaHrYEgHDMKAikf3q8hfRxk83u2o4QYsnQMP9t10uYbuQMUo5
g8OBYFu7Oev8ASW9dP2Igf4EIpQQiXMxTHyh2se2lZ7CZb7f0gJQSrZPe8Jfi5xzR2ul891Ly4XE
lxNCptNkVZqYUjL+ma4gUpw1rJN24AScGpRL+0wL55WJi6lvbja8gYYuzo2wmvC1o+TR5pTsgIgT
F1YVI3+KpGwEQmiSuNjjPObGiQ1DKlh6ybiZ8lr1y6b+WRCveFFhG5Q2LTQgSIkvzNkHkUu+7pnd
MqIhoO0rM/5cwQ3m6LbtzgbXOJTGhaJlaPaYKUIAOAQXHcwRofcWf8Av56ok6EkqAlh4GkFwo8Pk
buTOBGMFQNU1zTtarAqFXzt+YExTe237CSMzaP0V/nOv7AFSgXdgNcIdgq4lTn4oY4WRXKEViN9/
XfieXywVJvfZg/cSXQGKQXPhInKyobr63WKYf1z4wjrEubDphCXzmQ+oGrhntymUCigM9DWcKAdO
6h9fDD4ec4mOqS4A0dGdQPXSo83m4F73X0oPsRl48ZdqzEkILcwbxG0my+jvmNMtnedVp2M/uETn
SATaTzaDoYBY1ZMaEIC+EHhGGjeOTctxDfSJMgV8egE4vH/HUlZeKAipCWJJFTzPUvyelD/pbt15
+HRT2J9eNhpw1jFsxE84h35GzBXDlS9uLalYi6agwTd7vQAw52E8eHD5aMe2n4gR++wJHAdc+fBf
bsVwpmW9fNHKsRfcwEm4bgL/wZu9a3+1ziSW5R4logWUVGvGDRRYCQCDxXfEZ8wonjagKWivpQ65
yXi7O5LgncdLKDuFWFr25wID7X4h3Ou3VqSiejx5QOsgDuwswEL3q/CKbpv2uEu01t1qzGjd0eKM
lTEXwu7Zr9lrdWUGmm+fGGWAuFARFKvDtrWvgcu6Wr7teG08iLCM6BPMkU9a+z6FGuFn1I0trxd/
KfieLn4QigwnSfgK7743rrGPbBPt/nQPepsBqhyNAnj0f/tztWpQ3VAA55OwQ6PB7eO/JX5qyQGK
VYWhWMchD5482ADVLdTrBaLLS5OnzComOCtUS23UDNaK2VuzdXg4GZmkjV+C42jU313n6xwaJnuV
VC7oikT1B2kHgPbt4C+OmydzryhDZSZsQ6mWu3BnaBQGOl9gotoTVAE28IYK8xCJkQWNhXsM+5uS
82D1XcwZrghPvaRsZA+y26P2OJ2vziZFQTClOlpdJrXRiDueqj9Hii/lGpCaxdj3F+7EO0emy46M
csRiCrlGQMHQRYwFYF7jPsxUn734pveGALIF2lweYybyOT4E0LRZlusXZIkGo4HF1RpVmBM32dSf
UwsCKwNMzCogOYvR5h2jVLZZPt+uZ8JDX6CaLh2GBoieA4b3Ov6YnNmMAjJdzCAbxnSq97xpw4U1
qG+Ratl/mFXYDaLl+xzOV7L44JFfQqpZEQhLoTy+kQtYUFLE0CvRV+LJ+OAEfK13JNuYy3nCkSgt
4inOOH8zi88JeG3J3OOSOteA+o86gEeLuBWq7xtzLDFbucHXz8I0itxRIHEVZHdra7p09JMsdsxW
aHzCgam0rB0FKkGp1ajlFkwFwhcdhVPsiDAylsmSGEJKQNJ3zOdw36Cu8JRhnVK14BdG0FU/iXtY
WJBNoEYNiwZtG9/MW6UFk0F4gtBgLbYnyqYBCTlKeEurI5WIeJlmdr7e1mRPGBmFXOm0xogf4VMg
ZuMrqMvNWdMbSGyvYkuwtzRwQ2cKL2jlOIXhsLXJ+PDpU+HNrhv0utq+EQnRHcfHzG6gEQfqo30k
yC1+/Yn5EU4cow75AiBZbDCGM92T06eBkGDJQln3cWYV7UBNQ6r+vrqIFkPnFTuIgKwtc1U6QGWK
1YdmnAkcwO7xSWmlA2CQrOd7sRkSjEvjHfcpu8XUwDCmqEtPgOW898p9uxP2LhyjBsaTVbDISdBu
QHGBGZxrwRDPgeF1Ij9+CMdLQRjoXVHuD1xw5qAhySP+4ub9WNzDuOvQAjwsliAxMLU+ZEzMDEOU
HXl4phxpchU7FJSSyafEOBWYlxAlCRJt7zjq9bQdLkY81LDQDcIih9XNaM7F04EzzQeQvCHE1W3G
rQi6hAbXBQ3v2WSJ4l0ozso7eucVX9LXIpFqBJml+RtpeCiBjO7s4SKFHvy93dYE7xYdAvzkigZc
xewNTNVn+0GEu+p6JccAsL8lJmeyu6MmidFylVKmGs6qnOg0PsPh4guR2qq263KBHrhmpxx3dWwd
EOG8IJ1j2sH3zmJvwPZbQrDuO1WsOI/gNN4bsz+R9PKjz/odM8MT+r0MaBLqBf2f/tAvxmtX2W1I
chLediV8sGO0/qPpvJoU15Ig/IsUAcIIXuUlJDyNeSEa00J4j+DX75fM3eid2bk9PYCkc+pUZWVm
YSRx+TPjY2SE5TdQ/+lnnr7+iqQe/2trmd4Muj8to+ZU0sEtH76OvkPkBi4FRyrxE2Blpk/sCnTz
sxD6VQNSPNRrIwbqhNxy6WosXeYzcqKjcTS0ZZIRfQfucqWXHD+dR26POYv99gWznqcH0biZQiBR
jz58oQLnPpkHJta4/F6lUVChVkWAnxYvO7sEzdWDNc1s1p3/wkyi2n6jfwvdSod9EamXWbEvrb9a
xMxnmu2x6o46o3FYqTdvM2S9UIE30LjYEJjofLgZBjekm4WL1AoLDgxo6Vjbp1Y5+nnZrU3S6sUa
U30nbSExd68tb9OGsncMRm+3xH4G4IBk15UO85Ek1WUtqC9l9Xluc53UCR3wqT9hM/jf9DGfJyS0
KvKlq3Rr6EsgG7zs28KKVuhYkL0Rm7fdnz9gLlaMak85XlT7lRWBqRKVu5WICNA7M0Lv6dYGNBom
x+Um2kTlpdGBDyd2G/kYtRmPO2qGpV7rg5rgYb84aWZXWGybIWxOBlUPJ2ARCzniNBm+SKOZsWQF
j52+5xtdT4MeGcfHof/2qujxJy3UFzAu/k08UC3dZEEVnYtXCp4+GKuG3pJVgkPtQSByilZqb3w6
2q8Wc97CKsPoKMN3HUBe0muxo+TmItQCCJjiOuvcFscR8ajh8QlKMdHi5KHg+uk1eD6MDFvBSoqP
9MFTmnoBXDG/hKkQo+Z4IyaOMfs753kwSxRIAOyBsMfq6D2A485BCwcSjqz+DeRz/vsOzshZ5CDJ
YGzCCBl3ZY9pR7ODDEoH6dNtduAOctEV3jpzm0xBho5xDG4U6ekLGLRq94zpK7SmnCI36EjvRJMd
3RU4H+w0lEXzmrzOF0MqH2FmXeUU/De+uGQrduRiDrGZlmEwvj3zz2QGKz2p5IoRGz2aRpz3Dch0
JR7SG/+Spl4TP4RqvI+20RMJltxTTn80laSkfL/ZiPJ7pPRC2AK6v7hu7ErrMGPMj0uSSCmV2zOg
JowCrgkF+aDw386NjncdS4cqliGyRelQtDHDkx9NeQc+FtmCKEkku+ElqJFEgvqRfdW80lTzA0iI
KUKwlBgzTN6+U+BeW7I2opdByqq+pHIOisQLUCPG/BUwGVlcSQg0jE7pkE9UICNT7XCPOhtqUPq5
HYhZ8rOGFjDDzLuYMONG/wqnEz45DwqbkUGr2ivAUXF60pqT0o0+Po5lhEMZ3JbpWuMPtRlOcOy8
2vkb45pb/MiIAysOjmz8WdVHNx5cZh+EQF2PznPaDHc0EZyewfCyOtRLN//b0CuL5jP2jMAJSCY/
b4433FcwaDEDIjOkWefJoie1oJHJsMd5e7NjXiGW6Z3SgkGtYXa0/1iXRwS6cobNB7uNAh3T7gBV
IOMC/TglsuISsNke6YjYUvB+ffaJhtmB2wxiJrBw8mfuSrYs2wQbxzj7O1T946To1DG9iuSCI1Mr
Prk1FG35DDZC5qY2rvKGRsru5M59Mf+/lUFEBoEJ9gnDqg8XFusV+5oszMPGuQUo4ReDxs9ma7tU
LMOa/4AJ1LqI6PPziYj+kfw+HicHvxHggO3ySdcpLAZbmhE7F+anuX6n2+VmghGI0ITBFqCrCXYa
kqFFz/DKYQETVe7Ur5QCk8X5z6JZjv3k9LWnPavHaoSoTcqapCeO4wRyK6W84BuAKC5JZpG8fpuY
XFmUx3s2M86gP43vHE52rB+2vt6rbydtvYcgmvQAOB2vsYXPJ5O0Lp1NzKlZgvC955z4SxH3Qk0U
r+ETvkZ5fIVZx8RkwCe4s5zJJ2+Hxxm9clxqLPvyc8zt3e+OU+XF2rxGV7xSzkOJBk9DZuTAJt23
wH2ixiqn0DsEjegQnBeN6MJdTumfIzUj9e3v4JaxjUbcnvoUGZd+1Oo/qdq+ZSyzsncjvNa697Jz
IjkBrPGYgkKTmnl9wjZkEHLhRnX2na/8B91BpbUZMFFwxmvhO0hWTMuTkXePFA4uST83TuWBAg7G
L7SBIc+S/eezB7UqJEDEjbCWSAzYcE0Oow11gKAj1eSQJb6jruXUlzDJq6N5XkaaR+hlgupAJfxY
fxjT5bLS7jyspEfYG8cwh6xmRuX+OTyGVShIJEeS+PBq/tLyuldvyYhymN78iKVGV7g2fjNR0ym9
SlE12i5e0y1gNX9DE0oNM0CzcvvOyk7oa/Qr7Q+eww+/3FOvSaZfNJUSXgO1g7xClvPhCf5yzamu
sqBb7h3/1LQt4e6VBUww4QhmIASmxeG67mYpVAQoGQKMmk5XNG5mMVJIGI6l/i5PrU4rJQDdCwK1
bkvRsTXXi7WLDJJTd1kaHFvHcLNABFjJ7OrZfr3wOL6G5zAP5ODBLELxHe7hLgAzosOgVaByUd6X
u6CBfydsA79BcdTowrsQS8NjKdChCMEJu7QNeezfior1oLopj9F4+AVZt0x+j5CTqJrg19C0AAAk
eaU+EmAv6p9qZ9gCCHwwWBTNE7cPRlLgjUAHmrDOKB0Dbgi1Fobmt6882WCt9ZnG9Me4YPRhatCI
Zl0FdMmdAGC6y8wMP0ioZAd/YiTLh+0ONVF4DF/UeGJWQPmBQoc1hn5dwM3Uv+Th1Lx9q8ZPC2gV
ftPEL2cJT+TaMnECtnDslenfDtNQogb4BrWF1ra+dljk6AgSqU9FNzAM2BgEDd6IG6C8XwOpablC
JaI35C5LHXV8tFRZijgdnCHrM76b54CWn8X6ZsaLoFfKx5oDVgAWsO5qnSCUArPjodGppcxAjMi+
ANWE9wLU2hISK/smkFjQVAam0WAT1vv9uFzY9TtFJvuCCgId1lqXZwbX6+NjLs/LQLwYq9JQG3ct
pvw/G13RFijT+Tfswe8BjG1Lm4gxjxhiyEVrcJ/4zvCe6TzJZgpceygXgQYkpmpCgTF8f/ChfPzO
41vmPwHqHuz8ws/HyNyIijA5TXiGp/AFtb7in/1o38q8K+NRX94urgE8XPArQw5iz9fVXnkCKHx2
LgVM7xco9I4ryRMRSyFkYylYds9yKNOQVwDK6NUDJqCOyML7qsA8dGxQTXbkmQc5Y1pG3j+uv5zL
ehc+0YnAWr5BFkLnh3AVk6bqQPcu04SSTjFACFB4zWtwX8AeqVJjcgphheVtMd1h27/tumlP4XFR
wF114nzIRKa0aFkBDfc0IpvpoiThRiLfSxudKyzlJSlN2N8u1QGw+g1CI5QNWhywLAbWoljVHS6w
NobU/qC2I2uDEbVgM2P/gh0O7e6b6zXQL75FHiEyWOB/J1hZzyscqdp413Srhbu9uVnuYK/Vbt45
1uBuEl1BMlj9JU5Hc2oOMzZ+H1KAAf3t6dB0vtftK64xHso/d9dFRdpdflA3hvS7nXO/ShGNVqbW
A7oMjH5z4wO34+/DrgStw/vZMTP6STSpn/bnIzPTyc21d8mNUD7h4j5tTBLLs/28RYx64i2Wn+EK
Y5Dt4eo7vHpZcB3nPaNtfoE3UFOPmWfP9pEYzJ8bnUPThk/3gQ9y9KmpUYZ+Th4P5TU90+9l7A4S
9wa4+dkrwzhFadi098cWGsesEaCMzKvdxjyssUmdouydKXoMOLkDfND5Fuaj8wpUdfIHgym7bROQ
doY0D+U6fQEYh5dRP/PO0xlQNcvkB6yENjE2RnyQJmcLlrqMCXjaGSrWEOOvHg1wrqOxOnLHV5bz
Jsmg1zoAAwj3iyfgZV9lnSKFyZkgu0fOrRTkmahRdT997iqEjR3hBXpVyG87tqz8yFH4iAnLnDkb
KjE2VF99tFi9mnw6Tnbi5fBJ1rQODNZx6chvtTZ5MkwSp0sQIAwkGoZhTuuA1moBkUzTTieyEMal
Z0BBTzuT+EvXQl6YOnD5iL5JBF+D0wP1rmH55EQozjsCOyQlGRT7RluHicVax02HUxRH/taRXN1Q
Ictp+Yx3SfZ9KcYOIn5RKBRcz9/DiRWaRORRq593kcXwHioa/8fRDcSmg6cP/S/nKppO0PUSer8l
4B0AzhpenfIkOnO+K3RWCZ1X/I8VOslmviefPiCUVii5SxODZ27RHT6iOeUCyDIUsrk5a3Hs1NN3
8yiPyjGaZOBk0o2CAbyaQ8XjIiEdmhFGDbX2sbXnC1FRFvGVQBxEw/C0ONuy9MrALj03uj/dZZeP
RFIVnkvwFzhju1wwbmvTjMT2RsUDQ5CKp9Kq45N2BXLd00s7OeCPzHZRz0vnCki7I/7JA/HBJ2A7
vLpFv9x+Qjma1tprndsMTY7IdqF2RUabJ95sf6eIENd5CfjtuGzhJi0w32g/Wzq8xarEkJuDvAg5
PzhZaE3q+/SW9AuBnUtjZYZwdkZXAq4pjEPI/Zh+aRganAP0nhwbPB69jH6HXKszSIenvk1Xr1em
GqMqI9dj8kD4VdNgcUgI0JJWsrdW/kncCA3SBeUPShq0GpU4mvT3NBgYujWt+5OX/T3iCwCwZiTc
SIaZvTD7JIZ9CKV3452wyKacY73oqBO7cHnBT0kpgBqmMhyq8kXOxM6osWazkRKt65jzhAm6mBGT
5pIeiUf+Pf917Krp+c/7fB4jL0PNL59FDTOo0LDUibjhp8g3miQUOqMJC5AvF1Sjuh4uk0iiE1YH
L02Rf7+Q3zY4VLC+458azlcJzO6DwCxdsbz2wZOVL0hh+x1Ngbb1F1JQsOSNROBTd8vsqkrW+3Oz
vxg7jTS8KtRmhWZPBi5UEKELFfa/26nv/OcQSdncIuEEOOLhkLbprm+chUZaaOCgxlNIXkAJwhcs
SV7lyxmjLsJaIhOzhcOPqXKiaSpXPgNzYqHHXulQTTjBWn8xltXRFR4ZOmbGmJ9eXE+TncpZi0JE
+X3V3bfeGK4roCzFlDqyiepuY0iW5mWYdppdNmlYg1PEwGE4lVYbDk5/vkK6TZIjk3SYNHTQcURv
U9vwnfOiHlWnvHxU7xKgOQFItuFFTmF7e2xgS+wSou/mp5KeJh9y+pzvWM6ST8FfiISC0iV9TBRb
EGNPnvH+T98TC69OH4nJSnVYsTIZsIID+uaXy4xC2N5YVJk+nSWoDJidwSjTwhOJ7hvWyN7nULVL
nXfnQ8yCGTSpeZ8e/cj05qN17vfBMfhSck7cGK7XTKP9Nw6ey1DewwGxH+uesQr+DUn8/iwXiB6C
U6QLtWBUO9j5SA7J53HJsAk9ImXfyYYYPjmmM0pAIO1mXQu0+SaIfVGJc+8QP0jiDfhjwL2Ixhbi
1j8CEBXJ5aDY5+y1C70uko4xlQJfZ0rz8+A8QEfHLlRSyQu3sBH1X4EKQHANQhoVGD7OCFfZGbpA
6hEWsaZW5CTbAF78uY6QmCxf9Gw8NNLGkSqlyXHZ9I6oHXZkthhWwmOstJXNE2kRgSiJ34/LbcI2
JyD0/MEX+4U8XwleE/qvBWxiMjYgVUBVZmYwu+5FutcQ2a/KQnxMSxgS7Bf9ayjjQ4sUx6LybEL7
zqEbKW/fLiw+KwcZf3Pl8NMRxfzn79FGFbcfU/CVuu9pYwjBmloCKB+EnJZAnZO+2q12NWRaBRjm
kVwzZK8qYbveNf7FKBqB+pNOPzWUvmx1nKK6Rn8eNV7O+cSsUnzounb04mkZbaz90a/rFHmOjwMT
hjSlYVyGagG9WsW2DFMtH1UWdk24LSWnn5xRBoRS3NGCDv0DNxh7ye9p5UVMrrl2hjJK5YA1hyR4
ztjowalNULEiYmU2QsWLReiB+CRPlzLOg9xl7saB5wwPg+KU2I65P/0NQiuU/Dbn5IHnEZwbPtCD
U+LENYhSlE0Eu51DIk7xSnz7ejJs/TL5v2521177/RMACOxOHCqL+Blv3pCM5z6VM1dNQDniPoOf
+eIw0mq4VNhYdcgySsh0RO/HlL/fV5bDER1vXmy7OoRRFNA39SGd8lE4JQtImQR8RepHAG4FTojt
1RHKAs0oN8UGwhfloxqn0XAdjCEFIsL/qZGOsPFs1aMY/RMIoESXyBM5HDjK2SozHEpBNj3I+4wK
28KDN3/Ac+xIpxKozL1FVtSqzMq9ByLwdTYSI4YG7z+aG7kxQROBA7oXxOzkSTL+IHHhp3r1qVQA
dsAMmF/mK7TnyemYZEGJpjqVbBviN+qB4t420beMaEgNTpTMVZvfKy0TJ1HEpA1QxKdfZ6wK5hiU
svALlFxwP0MQBaDpIXZ0oTl9ZCE5SuXmPLt5TLipeWUCIxUumA1CglM6z2KK0BYf86eWHEavLbU8
SOrmHNenpASgDh/QIB2cKmvK4yYNYapTZPjwInHKCRvgT0o5KGHtPRybPB6aHtPL5MMjigvpDEZd
o0r4QDWp5ngD1PNl5y+P69lhObwLIfYn10mVuSjWkquR5Q0Ju1t/ev6MSZFvx5f3zTgjWQzsfrQd
XALAXw62uLMmG2Ud4FJBGoZQ191ytwlQwsw5+3AawDT798D9+ramkbmX2bu4b4ivcg2rtH4G8J5I
csjGh+i8xuPp+ZchZtzKdZnHecWIjgYc7Bg50q1GTzjb8nCvpUvV/22ZwwHPY6LHN6fTHTzqxzd6
E1zSxoonQ0a4mOFr5idjmoNKB2CGzjnjlejg6JVB06btzdIis02W0KAFMFmeFCTEaf2quI82kZna
vlUAahTh+eYgC2AzsoTFSRKwcqUrKeUFPrWUEE3Oc8S7KYy0uBRJUIQwqPUsOQ3GrkNYQNewHYOe
vNjOMv2pDxUDdchyDDPvm3NaDitkgkQ6XPkRBD/JRWBlAVE0ukoulaXcHNqb3xVB+FUGbhI7jBEe
PcEOdvaDjbxjcWDhLL9yNHZKiWQH1cB1QDR8Jt6RTuioEJVd9cHOq4WCogR+zlckdXyuI2qKO25Y
8uM8BXtfadvehQjW1xwlBTeIPnQRTYyLNIFD7wyTntTA+JGhDSUKK0+45h3EbM7WaJKACCE12kqC
jX59ysmK+/KoaIkW8+TpMUyaw5XKQ4tR8Ajplqe5TBXE/SiNsQR6+wwvgyuZuQZgvcZznwiuhVf8
nOlUyRvtCgUUxTG/4d0hNnMZ6yD8NOnQYYPv/w0OnSLN/WyQ+fuU4d/0BOZMbpsDAFr2JoXrDWuC
uSgyOXgBjuE6RMA5WvwR/4Ftv+K8qWGvb4jXidGjK0Y3LiSY3pbmAM0Li/LmYh/6JedYgZg2ByFp
5HugqOHmrzazRhR6qJT0aJmTYXch5GKn3T1h7tpA8eVEpLu3UQHGC4eoTrKMLYSX1kGOFppuXxDe
1sQ3CsbgwmiGOUc05i+cGQhxJvVE2psK/rU6olmwlrc8jdZP/QA1EDqrAwc7gqBsuP15Tx5X3D+A
b864heDgNtmtTCO1jHHzAGnfiwdzxwn50x4w8Yb6gQSG4AfPkiOjHLz84u3h0q0J682AdjaozqZl
4Q8d7uPqOd6u39BmrrYRl/EGwbTViI2gSiePwey7iWkMj+zOBTAEvZUjXqKX0eXQPxVUIvNGAiAK
hEOx490HDyhmcLGAeFpYFqjTxebloN6FTD75ti86+8Gxc6MbVLEBmvhD/ffWK+OUFh2Y9V2bYIY3
P7hZfx4cIbX7ag5t9vgx3unPQZWzmvbl6L3M3hEenQitQOq+ulkwdXwGhMf3O6MM6WUwk3Y49GWF
x1TZv31iTc4bb84ob+ZDAmQlNRxlfy5x1sO5MltT86vmVvZLeKNTBrePTqLoQGzMC9C9OAcvp96j
UeziaRUTusfWqgrjZfqkgzq6MrUiba7mYGEwDqEe0OTf/eRtRh7cH47V2QzpLNZh738c8wwdg/Xr
XQBFKlyVvS9i5iwUe6fCEa+e2SbiFZwJLe1V2Wdk/ZkRdcIXy0seSrvAJpzQOiQ+j8U6wuaBiprx
yjS7BwyEiKyElpSVaLBWiXhPvPzyUHOWsTJulFd1F/4lnEKi2H9wOEmuZjNVcdjfUAVJwyCmoq5c
D6EeaArLjfyZOfJRHU2YIGIVvGQEOkQgXwII1VfILVfElRb1R90ttzeLcr/WrrT5z39iTJPWYMgB
TmkDqU5xC1EmAItiHEVWq0xbAnMlQH1EX/pqRAIx+BdVZDRihtbaICAMwqLAadNcI0VLG9M6HD36
Pe16RDshKk1BwoQYMPh+WmC8LgSed+lu3OcCo9CBemfkoZTBIEN0U2nYMNIx994pGn9088rv1ZxV
9kSSAyDAQNMeMPmOwxoeIS3ftgABZWgfcNn2fEo2REGg0d24S1Dek+yzp/nca05aPuU/pF09OQz+
qavLVKiy+4JOqlFpag7DFPrRaDBhASCTiTH46pghrkicLk2KjDxVtsrYFmUDGQdOdkSVr1syLoTL
Y4MioCDjWcsaXwA+sBgnH7oe1aKy5FHOAuNO1SpiArdMdadJL3AQWfyCdGhMITsUwLZUKOKLSMpr
8oO4umpylY4TDSHHm4TjqhlU4nKM95W/A7xlmuoCCQjR/IWIokH2WuMA5qAdlro3nuKq0n5TLmQp
xlx4zX8N1aw2klaqNR5Ma7tzhjweDjmVEVgC91TB0Ctg3QAuYBkphmGdv8MC4KQhwkywjZhHCecM
HksAMQNilm7RQpEI+QBB4ON/uItsmgVwlK9gtWC3WGwQNfkFclDFrQEJnBsFqNYllcq35Cdd+4pm
LKKonOQFRVwcYA2VUY1/gBTsQRae0lrmE7KKgOBxG6kiWhHEomVJMwkOImMGCIh05WkwfZiCqxVP
SR6NOb54G4juMX0V6J5F/ACOeyzlxKd7KTTx3zsKkRTiOCc1UjpK3QgGaHex3uMQVnVbxu7kTVfd
hEUiWbomWfWhWCcbhgPp/K+ycYFTqJDoGKEuJeIJhBTOCcbJ0pG0WqBGVxNFBLuU4UhDCxRRTRFF
E2ws4gJ6tZndB2z9fkrN/lK9oCRGhpEa0/j0zlhhU78McpzrO4JOdIkHkAZlYWpcg1+Rbyi7EkBF
AspeVAqFCgq6uAy1Tgxxu+Ijgj6A/38MjvGVLAMrU7II0y17j+gSXRIKtOpy/rA3Fwdx7QslYZkz
XsKoQ8q2BfZgTMEfcnZUsZP9X6lT6pjD6nAe3pYMv4N2juKOHVBl+F5G952xN4N654ESh0F+U5WC
yAvo7LTw9FsCpbQvBh//E1BZg6JjYJ7wU7izEA9dVjkgKVrWPFWd0lZW/U8FVRqUOmDnaOxfZfdQ
cQ43z0ilfntg5m5BE96RmxmzHW6aD4haXmm5t1xzHjdTY4ZgqbSs9OaAgAgfcfI+7fzHI7xBQ+No
4BP+CvPjPzFGrIAL3NNGcpicb3/Xc/CqoJEsIcFkyoV93/Zu4CXEWc8oeeCrEL5xzatdHb59ejnA
0thIDAuOPE48l/9/GdH6yglLs9MhCyKLgBja+6RkC3uIW3Onju5uheoFe4vMhcPJOE+YRNcARkCB
Ztmrh7dBOTVdzNseww/G7zUe7RCzSEaININdd0v/8AoFtY5T5CeuzG5La0Qzi3I/44PDXDYIMXh5
BjeckVjI+lcfD3umsGjCFntHh6UFJ/iZ3gbVhd74wED7G6ocSF+zf4yEA0kGI670KS7dw/TZ3nsH
v744DO54tFUXdxRP9fFjgxkU3w5NNDyG+xg/Fhlk1VtotjfB7f9iQYgQ22HxHRi7KrVwwckxnTO5
xEZrhNknlnXJ/Tdfbdlv4w1O8MG4tKz93X9JvCppBhBgwZ0wvbytUlXTqmqMt3zT0cPs6O2YzCt7
x2aAj5iSDoMhaRPmfV0J9hwAOgYq/r5LKJt1ZvIcwTCUlGsYYeRK9R1p3EeXDYhWCcmS0wXtUM/E
+AGJe8ZLOuyReJjyrFQrm1yHLtcuvl3sQ6+2eASHnoGQd2MbTyaQKb+wWtURXs14tgdDkAYsnHCb
ocPpzTpP2Cs+mOqQk4gp4zDIpVPpd4Z4XbA7kC92OlACF5Ar8G4DdQWaGTLwG7TMRTryr5WuszL3
Oj7Mrg8sMroFPvUL5JTy8BBaaEfhYX152Vi2Y4QDQelkZ+3mAOZOVPgpIAYf4u1NfM39w64GZzgg
IhnZlAjm+uk3ZgxyWIOFgaUW5MVU5svi2LXMYD6CAMQPtI4IOUQZy+CIQlmLRQMWt0r3HAB+dWhP
jhiCY4qDsRuubikW1/qZhpOmkb/2fSxumjY0W34g6NuziE86NDTZXLoe0gK8h4VgSTsCoz28MaZe
Y3I66Iw5DYASvi0BEAem8c0spC9PsrW38Q39h6A6zag4gRGvMJvUeviEtD6BleJDWqt03sCZLtlQ
vp6vULZjEmFuvXz9bQjOD316klhi1IrkKiJ9ldxsCnvGPS52EHKVKQjEXHxobWegquh3MAX82XAC
mlBWgMKLxa4HeOYlIGRFiq2pJvDGNNAaAKmQEIfSjZIrRoKB6cgujN/tuNol+1Fdmo9KuPhzZCCc
ap40j8ck0lCubnz8oDaDIXKsMF9zZVWiKso/wos6CEYV1TqlFRS0vw/6n9KCxCufnQHL2iYdh6Zj
4uTqE0oLjGlOP+ItidAHvFFePuiYI0w0xyeTsiWHmL7SJA+RVVur1i08nnyMICDn99Kbx2MbdvpR
YAd2F/iif3qCxff7SgG/RBIOTAo6ehSaHAUaCq0ui6PLeuNLJRbByFrvMJsIrEa/toDBRX1oX692
9DxX/BsJg4HAfw8egFiswsH/Cfdu45dRtDAJXownwRlx0tMYgR8+nKh5sMOydiO1IEEeA+tkuPXM
KaVQiiDrOwEPGPBM0gp9QMZPwqqBHs6BGqvtsEvrUeVgr8nPg9LLXle76zV2OrJcx/C1ALMmftJG
H972JZYY8zZ+GBJFTjLvkkznncfRwyaFSvsEvvt4hUUj5H5sh5AaYththqavHR7r3c1+Q7P6A7m2
HkHZSj7bIvo04KpimOLeHl0Idpb7pEm2Qa/5d7fIgHeb0edvfkPeaZVTUaiqL2aoHv/eqz2dZXC0
bZQ0OuhUevf4srUvy5yUY2tnBd4//cvWZR1zoTV5aWMUJUyZPiQpC1spi69jCfAa5DGAIpTBklzT
SqLz6ZNaL7TtlKPJhUT8HMM7suC6a0l8sCDn1pAtr03cg8fkS89FY0t2tz7asQ3vBTo9XYGMnPPb
dUKZikkt9DmptCblBwHxjhqE85C6qQhROPFelFLY0UTnAQ6/cFDoRbCDM/BC2DF4Fejt1NyQ9zPe
FuqHg7RSH7HmwMf6NC4IPgp4GkjZiBX6rwlIrlwakXp3JcrGtFcsoS0aAFJtLLp23angN+XxavJg
j8C8nfPf+a8+KA1qKFe2ZC1G751cf2sNEIF9vz7Z/MBdaCzPv3tsCejsIOrCdsRgMgRdBIe7uESb
dw4hT9CIZxB3MKZCUyHB4iFNpuU6bJCw4b3yIuMS6qAU/eBgYkWBmcV91acH7xN9mNV1GomP82mB
+7u8ZrvSE69M6nDADzCyWVmmJpYyUJyTsFyn6ONUoa8N1IitAG0EfgW13tNZakDYE1AuyoO9ZeNK
7QZrpo915O4gd5obdCSyQAaWoRrlBiF5Xy7Bebd/F/LUw0QO4xp+rPaVBjYnAem3/hPcT4jfaJlH
Xbof1EQk2dkITgMSNQVsrpoLVFp/hCmoGppP2Ufun4+eC9oXKowJ9Cg02aEqZITiIb+kzO7QXOLB
1qhQ7hFDFIDTfRL5IDmR/NXtLxTG0SnWesdHS3Fj1pG9ZDyM0+kUTK7HpLxr+0RmPSCj1/URDs7x
K3/lNkkUHgHsGx95M+I+eZV/TY0BnSj92gc6NIDxsppg9uSPgb6zSIRTisIjllaJzVPzoEbQDolH
7WZQJtSff2QrIZgKKQhoHgGSMB8vI8h0NCLQhUx3QbAcj7FwKBpo2Ki9A+g5n8TywUEPBErWihrl
3yiph/8Zf2yrZL/WwLt0l0GuHVyv2CdQfNCsosujiVNyKEeoPzgjmYr3pWPxchZIB7NbZ5vVi3mU
tU6EiRFIuzOnXOlHCPp4YYHA0EDBpVRpM/0FrzyhrId2AQJAL11XHPHwRLq9EPyVROBlTKIijplG
Ty/HCGDFms7EN6ERvOzjR9NHKEUReIOdsDQ7zRHeR/NwbKX4LrzdTVj2rvHVfvY3aPULNPvvxAJJ
87C/GNdlXRE68e9IQ55QMzCINSE8/Zs8TYp7l7EHmhSMID3QfOHB/bNHwEPQRRnseCNvuosaTJy5
eK0/RqC16v6HyRKqss0HlTluiVDr4G2Omc+MA688ge7UbHFpQAW9DygQbDR2PfEsP2F/Wcb/sl9h
yrmNVROuNvvxmQxodW5xtjxIcQmOUy13Fv2CMM1edz9wP8bVqHtnJRwSikn3phlFZsT8sq9DkbVf
39+yZoE5lCW4EFFPhXlyBKATpE4twfRDFBWwbMB6chZn99uoziI+t7BPRS0EzMTvefgJNGxuiYcX
Bdqnx+2puq/u+codWc6TMmIRepnr2wtzMme5pOoSh8oH5Z8TNpr4yuwpAL3mJ6LRBp0MrpabPxw0
SzmmRtRg279KSkFYnqkL8O7Oc69K8xG9GjX2t/9OvToGcSrgJ/rzIRPgIm5Nw2AT4Sr0AAHjC0PU
I7Yg9DxfUyj9sJDpekaXgj6YWJbznIZBFnzokZ5VTzWGS861T8+YgemSRIGMMFgAVyeICBNrVo7B
rPk6uEW7SocdDQw/xMwAUPV7L/54m/DBeF515D9swpefTL2YAwC/dkd+M3JYKfMkGPY5TqbI6uFT
qOwZhH8/tQiZ4cB4Ictjnw1Kof6ZzDxxTor+sE8cxLwBAxccnmnCscmsil+8b9cH/xr/GsHh7hlB
jfV8GO5WJ0ru6qTCg45uyS1h6tWRZS5XTTRyUpQwTe2KQ0Pd/y25hy6x6Wiz4A10rJXYw966CGi1
JkFCEzkRXfXmy1JVY8pYtaBTNIxpbLBSlvJXK9MmhCiyPE0MtUlo7gyYYDP9RetCrhhg0TFGsYKT
pX3CA+tO36HpWtNba+6UiYYhngrpFsEWyhVH8wZfiwG2EKpL9auc3jp7b/QPY3i7yZQ3NDvlgDe0
2np68Kv1MeF7hTUW7nu6XfARN2OwgDpLyRzeSFi2P/sffTJrVGbMYmPAfAfms21/NRWTgl7frEDv
ZqodZyGw+O/TkrHyZJM7dTwPXi7EQs3HK1MB61/qUWp0xdkenVAySNh6dCxq3rVmyKCu8T8dNKJl
ABz7ONlEV8ZtG76u9TJuoFtD9sc1b9jzkkuQlSGLZWgd/hesCtOlzC1G1fG2d19LLIGtEYYZobnA
6Bi/cvwluJ231g13kOf00xWoVmPOzQ6LYuIydRJSOSoGDvUvF2KXNuk5kHluKBYgOX9dgo8+7sAH
r4hqvkbmUqhqSNmdo4d67Ks6fAPq6/nkC3lO4HIxRTflGMMbjiQAGW09MSRnvXPhlEIKdXpGpVAD
NrCq52pI81N9+AIHIwzut8GKRczC0p3CCN5mKN22fWJ5bpk5qfNrCUknDBJm503xCc2d37LH+hkB
TGCxUvWvfZyLcYF+h1cH24t09B7sqR3wQUqNaLvWbcTSpPUEK9hgqVTS7jpjlHNCSc2eCSAeYu6r
OZ3NtoEBZuFSwrfQkrRaCENAadyU0W1HmCILaEghI+g7RxAHOm/3heD0IdS4d/s4xeYbGA+1ES2U
Q3jvwpHFLgxzUv5bZ5Ws0pEYRZo4bGLROQMt/v9Iw1qE4OzbPXjpwPuQQPr06y08IAaPNaKgCg9D
MOTRv3H6wgyllty6OyyiD7PaYk99k82EpWcjg3EWOEv22QGiBuvx0iUcchoyV4LhKdxFIkzZ+y2n
aCOxvpblyh1sbjDo6Vnq+WnxXRHenGgAGjH+ZlrUOvpEQGyOeCRZsBnvHOoV8RkpbwCuPy2LWFJ3
HumRIcKn2b1zHxxYQdcIwQj4ATgcw5BoiVIAyNyAj3UNQacUPwo8KgPa0AQUHCiZL3Hzl03OGf2Y
vlTQwfPTm3xCnsbBq7glnpS1FBks/zniT0/p6DVxrC8gXjPpCklx1tb36eC8ufl0WUvc9SZ1Gg6w
oAAcwTCyq84MJYuUducTW+X0thls/4719WmC5hPh46wNQZz3YB9R891RxckKlQaSX6am62MWnpaC
u79JHrbhb/GFuQIQaVyUlZh9wy8qfJuNrz1j+FfeW12ia0R3jTpccpSjD+WX4cG4lKQbHprOqHKb
m6wWhME94Olx4GPbxChYzlPx8PXt3XrToSod5PH3prNCDqGJro4PPmwuUd/1GN/dka+MNdhEpaAU
vLhZ7xg8dVadfa8SJt3d5dKPyRVtNjaif7pmkhVuE2sUROYHK3vseyt2i2+IY6h3gQ2/qvkMGMCT
wDvTecvCCghOjbLexMFE+0a9EY2sNvgwqGejWWe4xXykc4+k6yWPljzf9PD7KLvYRbXeAFY0xvDS
1U34dxsg1vSHqteECaWtHwChWM9V/xzFreIZLRV0gBlswNkXVaLV3gOyT2+jfYNMfnN20SnQmJjm
a8AUasRTmSKSDaExI8Q/QA4LFwnQ/wXdLCOiYYU7m4dsZXNzKG4KvOHgNoEsPCsUPyRDWRVCwfsR
vae3KfyDNwh5pf5NaxBV0E12D6jgoDgTV0FFhryB1CoZ9+hi5xd7W5N/GCyp0kncX5D+slO522AN
dXhB2MqqYCj9Ne0FueSybqsDLdSdtg5NANlG3ugpzh4vhvR82mWKAq/y4VMgLWq/5iFeecf4WYuh
hIG4I7dl7HefVE4EgQO4Uc4vyBjQaZiz3IVv9CbnRYgliigKtfETdk2Y79oQWzIcSdmBztuIDujv
SfLOcJLPLaV5VEdBhqMpfUP6JeL0nqTfwjuOE+fnTXcXwxMoCS4+G+RfTe7fdWy1sWLje0Ah+rek
WlMVoGs4NSSXrPaAsi2wk3b79xFNExscEma56SwIHut1rU+u+WV3mzA7EUgtuCbgBJFpQU2crv6a
y6a3AmOPPqJ4EYA9UCS6WwzzxfIgfhKKNQuQAesnOkt0Sc5TrPdZ1f9IgAriYtWKKgz9O8b8V/9E
K7wJ+VCbi9mCAT7F0JSY6w6CKbK05ouLe6hKRKtXvBhhHGK2V9Kc5OSF28qXv8lNoh1EPozui+IB
FnAWdZfy61Qo5Edp8ZDEIq7I6dqqohaP9Tg2u5W3yyqlyuVOLffjeWJ5eo+DwAfChvpKfdXpVD+R
zYFGhcyrL/WCS5FhuO/cG5obhzVyjstI10exu7OHWoekO6BcQinFooYOHDWmeqR1qrTngpIYqySQ
gxFRmJ9Ta1X9UXqm/gm+HFgOdEqY1kCAvAodP750M8AL+3LI5hGqLsOHW1N9hWZr6h99tw4sIEil
+mpunTUKgBIA5HUhKjw0S5rFkNYAEkN9qV2WcVIfsI/vF6I8qRNFQXtvVekn89Bb6kSr9md9kMvD
u0PNxT1ag8IuKPShmONywhVKSYi8QDgRTWFChNsXxzksFs0bYlj7TekMNYe9wqu9IbvmVAm4oB5b
QZ9ojN8sLTyWYWsJXlFl2GjdXdtrw9H/oACLWIhjZn/dF6S3hh+LGc36Hq6j9Zot4K6B+KrdiBBz
Jo/gL/TjRAbBfk1tky4sOVqA2KzfcV3iu/JY58WQ39l9HgJR7UvBoycAUnMDDOQ8ORJLF2qNitAK
Ks0O4nfaDuihtbDVx9RjgEmgGj73QLX5z77+T6A+G0LL/Tv0FA8AMPWAI9aT5bevV9hOLyBbJbwe
mhNRDf5RsrHITPBfKeHiJCm+2iKMkOS961/l9IbdBbTyXS3bDnOpMrvb50RTv3JJv/Rf51Jun1LL
gf5BxaOipvj4H0tntqQ4lgTRL8IMEOurdoFAQggEvGCIJBH7vuXX93GqraZrZrITENK9cSM83D3e
sIykpJuCkFAnqXCl6hamEWtJIySkzkclyj3lzoAecMc28Hg68vontvgK/QEInSDGZ/YPGFbqpIv5
JxnT9wYSggCKVIRMg1XKIQEEtOdKubc0ItUgqZgBHPRlrgPtmv6RZlTcd0EOQp+aWKAQBarC+4ic
wcu4AWv/w3069Tf+NZjR3qDVog/LeTCQMA6dP4BHsCUYW08oWqC4X3I/V6ClQ8e8K6oWeEhXdP1c
T7bpnjny6hzE23hGR+cvvCTMEUv30XG4A71Ub1oMM20DoXj/JOT/pALsQIc0kB+yBzW/U3v3X4jy
0IPsycYgvcFXhIOUsFmk7qFuWuNpqUUcE3PVcy3GIkThMsnCXDYdtDKoS6j3lyTRaK7gGZyzPKVV
TsSgP4Ucj1idlxsEjWdW4szlgP1ZrzYjkeErTQ4COAPYmLJ963RC2Ors4qaWevPs3LfRlUFb0z3O
hrsuPwheLPxued3ZVd0N1/i29th3+uVxg/m/sO28Igc02zpNhk3hK0+Kmt/g9Axoy9xJ+v3PKNVR
oYbHBYbP7F5Y14NDAxhkgbPVGFQZGVvvngjylA0Hk3lkG+9UcU+IFX4AYm/HsFHutjGIPNmvkui6
uGNe4b9zmGKnUmN05R25lzThvcvssQKo8qr8ng4UdVH+8kfv7+IUTA7nzN1mpAqv6WeKIopcoY2r
i7U3uC88iFJQBs6B59FyxXxBGxvipfv7Us0Z4CFyQgAAE49kWCqdO5spI1hCrL6bHOGAP3EDzVaR
0RgGIaIR/JXdVmMQIqIlxBp5CYHdVczEaUzQEw5epBP3bacODR5/ZoAfpHykO9sMKU/CCDekDE8f
AB9EHzlqt0wLHTDizngCGF42yY00PNcMXjzGat36SQbhjem+7h1v3c2q2XKh+c8J5qQ+lYrUWXEx
FLkHtU6V44IghK5kebM/E/rop1C0eJDlnoGcuWZ67G2S6hVlAaX3cIdx1Jfj8YAP2PRakw8t3/ML
w5fVexg3/d3iePeiWhOfW2LJfdTyl50RLAq7ET4P5rKC4bV4T9DgOVKlRJhPSXh2JFiUcSz8v/ww
gEVsPRlnFpQmH/rhKDIvmIl0Lz0mj0IGug0OHf431Ebwc54ZNGAeID15kHWOq+8wZPo+QJc+rTHR
YP5QvEuoquxAxzHdBDBrZMirJeKy1ZO0k+SF1IxbKPey/pMuBx0N/uJBwf1gqGvK1CXGzL6HDw+z
8qG4YKyv721ccb83K3Bu9vW9oOX2ZviRuR82szRhT0tLz93DMLzA8S3E2C+GUIpvOH7hdusH7A8Z
G00Oj36A/iteZYrMS9bRBmTbDDgcOUs0Rpo2MuXB9YsJYDw1o73xDpQjMcpriy+eQej/xrscMQZ0
KyU7G5qywzlq4/egGt3AQpCwQfMtME0vDrZg7/H1txXNsTP7LcBfnoyB+oW7DwQYXK72lckFYGgF
xSqgisesJq9EvPlXIBEno10Hoy2yD7oIAIP0gzrHX5TZ4ZE+ZHSbsOfBHdlupbEg83rC+o4BnGs/
WIiz14/+OiiNEN14GTeJM8WiE3hkIsLDJRg8LvZlCc2QVG4dSjJdWjymKLZMmLoM5+V59Ku4g52t
FpwAcRCYI7TGhXiPeKEbNE90p3iiRPO92+42Fo9EHmTU+H9fpiJHERkB24oMt0sweWa1qeLjdm4j
rSHFYYXxhKMtIyZYzd3d4ByhWVkceNI8lJv1GYmfdiLXbcDWsjWDA/+ErnGy9UrGtZLp3VagBZw7
TBFaXUF4BuXVZ6SjX4wmPP0KoArVdmec+l8jJMZkvM4elXvBOckZlVVy9UL1h8Fo6TMo0bSfe3OG
5LyYN4DfJIUeY3D/qdPJojhb1FQqjYGz/00pfdkP+h/4jAcVa9u/imTkbNIPpiUBqpdTeGQOI3SJ
obhxSoyLvGmtg2p6hSdMolCFwVi98xO5Tt4s3l908PYCjSMCGZGUZDdKLgEPC3cDstlNpwlNowhQ
iQ/qOGm5qtrxOqkEH0zMmBh9xXPFfWClioUqhiHv6JOMn3Dur8yN2fy+UPS1vlMhKIzb0W6B4QVk
giqoHIS9sNZioHeDGeBlBNoeJq7UmUyeLnWNtNovhY1+OWkGL5ynhp2DDWh1/GMa4SWod15QqW/M
enyO8Wb+Iq8gVGfv/rDxiI3Oo5d/HJVsbHWwpaUtu+0cB+dBy7+RQoHWtMo471v+SdvgOiocMLYR
jkC9NeNsi1V9essKTIxwoa32r+DIEqADSSft+OXDrdkhmMEMjBHS8u0VelqiP50Dy3m76Niw8AEG
9sdRCpN4vNKdeszcnVPWqneedADyXX7pNq6WkQJbdmHMPjrlPmO3Yb68QOLgdv/elx/c+YHDQTre
MQzZV1X+S4mR1ngdhyliyfMEM5rq4I8PGR6xAMezJmpXoMpWO0VapFW0URBAOtXBDo84DhOsZxiJ
fjI3CwQQt5ddY/LI7EHbrGcAQc424/sZO91W74UTX7kPX6DlNJJGf+vherR11rCy3f0MOCva4YXF
nTVl1tdI1nfzx8CCfCy/HPCFHj2lnMFHPxin4B4nh+a59XsHqLYeZjuk8Yqd7xbbuXrKMspAc9Jt
D+BOPnRnKA3iJk5mtJyTaw49g0YUgBwh2O31/JbTRP6dgJ02+j84qx47Zw+02/7FhK/JKQFpbt+p
ZjAexEmeJzKjYuyQ/5179IfhFEBwXp9esie6r6ROmx6Y1Su33A2VN/GVt2qHN7+GFGOEQ4ERPECT
uejCq3GE99p859ERWJmRc/TMh+0AK2zg1gaLpwxcLCfpzRAmVR21L8GbCo6z8WE/uvjqILjCZLjN
BF7zagB4ncD5MAzqlyl8R+8pw4eaMlOwTh+rYXioYOncAvFU7c/40H9UPFxieE4P3LEQK726j1K4
Y8AcV3d1Dr8nHgTuWVbdr2GYsv3dA6EzfxQh65hmEiKfdctZQ8+f2zeIiYATKCghH/dfp7AYrhmJ
uB0eZirkNvTLIA63mPa6zznUPuABTzaaVSt35z9Ko74j9WCEUGw2gKhXrSksQ8QAhr/rvoM5vWWf
bMo8DW5WqoMLpgHikdvW+c7yffoG/kLEwtV2yJD3tYbak6hu2YdV5zjcQB3IAbyKWKaRiMXYe9CD
NHhv170Pmz5UtimeN5RqFNxRDs2Ts8IjBwuinPpCI1CwsbFaeo1KsLVfBrc37bm3TWvjR3JKmigX
L140ywGij3YdRPPkUa5R7L3Anw/ffF+HzGGw63BZh9E9V9lM7TgPSTLABaAscQBszBc9V6AKvgyo
h5xvVCgEKSzUZxg1Gla6o9bfza5DMkWagPTbQH6EhpGkAT9ruJR4baL6s2/cCPCZOXQMEyMviAz/
04O2ASGbeZVUk3nVanl5hdcyrQz4aNOD38Kt0QaRgIgBZ6+3BYGtXbF4nNH7jxFcanujVbEbMULu
L3gjFXzK3cSsOn7AJLr/bKgeCObM1SSyopXrNruv5NOHli07MYt5bc/w/S1eqXaY8rlQVqK6GBwO
aFCybKmlSGuo6v7VvG0eyj6QNmEGdokohOOVPyQ4DYBH0jv+9Pg4ZtF/pT0PiDjcDAFKTcLR12sq
b3epVUBDVQO+ASf/3Cee3ioZS+aTPEnIEcXbB8Aa5aPMpZ7Bn11MGdMVr4FWYY5MPo48KGsMJKgh
StB/ixQHrW7Z8qAgYABAs4IOOQ6X0PxF7aUuDGscwtxtjj3Oon57eQ7EO3/iSFoj7UtP468sLZLf
pvh1Nfy7oBQ4d0LXq3ODwP6m4/60N4vDuIHV8duV+nCPMco+gIrdUVQGZ2dKF1yu1gDbrEWtU5n8
Meeuzun3h/9jEQsb/3zvxxnKkbjvIMJ8nbjCvxZsVqZgfsPVu4dlboTU21JDvlhjLJ3DQG4P6pko
08i58SIut7wWyJu8sLDFIAEVnCC2hqg7UHtm9yGsHXIqu7Ggtm10JhGAh6hDlUwBON11dedZg0ph
lMPKUNbg0nRLsXzqntFQ6OfKbiHvLPTA3rY+su02fTVw2Gb+ASYgew+uA2+tBKf2ZeYLPMtJgVls
IOUuRT6CyKN8vPK8Rx6M5E2mBDCk9XK+0IFD58ZnYxIAOKMqHMgIaEzHz7fdNstB5DDtdokSD54p
4MITBDcI8huTali8QD7MOOzpAsVN12jYHbv+0ZN/AdZVdboPCEZtvgK3UL9+GqV6BV0lkRT+kcmV
/DEPHDM+moOCQ7VJQZ0TmNXU+KHHVfxDTbmXToqxOQtl/DB73EXwCYyVGOsGkLfCvNxlkdfhkgro
S/bEOak0rjkoFtxKrl+YqvAZhhmyNVzaacJrEMyC1H3NH1R7WCtiAgHuC1FJCY78Q0AqLAb5nf2T
a4s1ojxfJc0K9w+ck0gWJQ6TCotKg7xTYnrZBEkMkjIaEGyAFpTksLKPEOhcqASDy9RIIQ1Rr1Jv
IWtRzrqKS1z8v9fyGQBDKghUm6EbjAWIA1kXkWo4WjTf2gZwSZ+mcg72LuNRwuVrykDMsD/8xZi0
Sw8f0pKktdMG3WEx7SlplwDqVEfIxqm3gRYhach9henkqAUAVaCs2NQ4UnsIEOPlmKk65AdYTuE0
ApV6NOqjIq0yO+Zml2ZqPjMegyEhqKJoS6OqMqe0xnFKgd9Tx6vr3YHxuTyhmVM7qcFtI22mFMsg
M0hIDCMTrYFgudoQMVsmMlbFkxKzgsBYPf1qZAx2QXNwHkNgcfGinsjjZYdOUsrHGGNj7hxQEfD1
wcymfU0e9UdT5mgxiMq5TUUWSbRGtHVl77QKQhMefQtHrX6Fyyy7bQznj7QYYRmIgZVwY8VLO8OS
BNKBMgi2ByeSOEF36ePMiYeHvvRjEkxxrEWFzbYUvCT9CSegTh5gOcA2SaxpiEjlpBs5faHorFNy
q4tB4chyYdwggDIweetbwSsQETPwFfGwzcsSYFMunZ2sDVl3YtHbG6aZQOaWkjqhjNeWkXMYp783
n3I1LGZMsLUuY28+nPa3Th+iBjYzWsAHmn8vry7hHxQUm64Jnf433qpPZ1RXfcTvMLT2mmEbB3MW
KzBcFHpsO2RLLExKXUEGvBM/95bA0VRc3FXou6QD3F1sF3i8u4D6ieNblR6EUjdZyrCMcRxT6iW0
sBx60PA0Ew5IItlQSEo/ok2bhBlteO/oO3SNR5qPhER1yVRCH5c6eib4CHyVLXA5CQ/57JjCnabH
C2VP/QvuRsV8eQIbgZA25BkbDuEEmwxcqUA0kGiADVQGHgDvC2rA2jKs/hD2AIzFbMkWUBN7fFou
NRMsAeAMiH5pnLwx6HtZsxTmPLkdyLyOZEVlGH0If9MyfEo+PQGnITr6PAI2qjeFGWNYU7YP44C4
aWI+yBrQsUaa9Qwhc7E4m5BeGBKoc4PHjGYHL3keaKJ8DZ//CNc5Gk0YgwBlmG50Dlx6NEDVAclE
AqwvkHQK8MQnSc5atzD4Vvgi3aGdwZnxgzEO8f7rKnHvru6dOJH3CvZFJroMuu2cWfoyyBsTQeGn
AP5m0W1DTUOFC9OlwYpQsGkDrBi9eo+lDJrET0Z6YoTjOH5bMXYA3N0v8kgkwV4IVZ7dIileOshV
eN9KRzxBJrdo8lc1XIRxHbhN4WDJLtiCPzPNbQbqPStL65/czSqO4vQ86CyhEzVDcHhhwhkW9Q2u
suyGbPzsEk6BbM1ppUM5H4QAfNson0gVwWEn8GuNpG8VH83+omoyWWbB2Aled/UJyilSBicNlgwa
oS8mq4FdT5T3P2jDfGUpndS7lWke+wmiDysVZyYu7Y+xY3GiI65L8slqU8eK78CbQlcT9WgP3kCk
SsMwYQ3KIIhQBQavO8QBzB6jd1rk7AW20NUq8WFJk/9DPLjn7QRYXvGoEbLk/Q9HhGwfoJyx70Du
ubTVKsa4Y89NUsBxRSQNiA34esDNWnOAQnnkcpV7/HGsczPk9VrwRbKQO1rHXllrZho6sS5JtknQ
O/vyUYLOB7OKA46uSMD1c4QXkxtMZCYviIxIkG8AXiPkRls91evB9qGtBrh6mKMGA6CeX4qsof6q
2ASK96ICE6pDQIA7TsL9+cQhknMwLV/Q8Q5hsydd9Z/XgJK75FDRPAP9G95dy0xBEK8vtIUSfJ1H
ULOKbhWCJOpnxkeAsBP1DD/5GhR6pPMjDLo80cRf8DveCbemBQ9n0XJ1voVYEyxhBtM8n9DNOdC/
5XaDPlY8Pg/evoMFFvDw3BcM2XY1pnHPamC9wbMlrjGYTrxqJsNYHNGczK942zTxzsHlY5qUCEiC
IWNmu70xzpQVGJCRHKb4KmfYrsp7JF4E5zYzQJnhFvJWwyUoAAvbkIZgdfFuGry4WknJJ5xVeVUS
IN8xw++YKJ5Q5nlpkhBukgQ2s5WkFDoBSQ/EhyCpc1gzrIij3CbCH7AxY22wkdY9Ds4lXwDjNM7m
aZYljOUOv85e1F1ztxV6HC0Seopcp43ARwTfamslm3+lczUKX/W0cljhHpaICY9ZbkFXRxrIor9O
2wOjw+Q8XPiIWARXuj4chzQwpVPULSKcka/eTEDmxEsyZyq/IL5TvLx2+X2dxg3ILKoVI3esLS0b
F8yc3QCudvVh8lC1l/GKdOhpgxwrd0LAmrJXGeUVaHx109TETQbg4GDCxlRS5DCHlbeF5WX27w4z
qjOPx6ooQ6i6Q5atEEirbguiIqvMfJkEao2KaJI2wLnjHQ5gyWeTZc45ImMj1utUCdDLNbw3xgaQ
w3sQSUOvbNjwDBpAhuVIhHJE+0PMAmk9SgQpf4GbvcS0AudU+rvY7FS8C1nlhkVT/NZscGAyB0Zt
ggHLQhPS/KAaLO9w+6XLXNG4UdQSyUEnsxyVjniY0G3ihRhxoKJTT+JO8qGf4RPhNdJawIuazGrA
VrW/xthCTnR8JqYyaP1Ytey43XfTPUbUPaSwpx7bm3ksRD/WRDkuSxyOjoQT6msjWuRyxYCkqwKF
7gPKLTWMxXGoIrXXM6afyNlIXqyzB3F0cs82q81DDcmvaxqvUrN85xHn+D47pj9WXyQcyQpLtD4G
jFZp9byS8CoKep+fhA2vdAYWWqbCXeFV3QnqA2YvCfkGb6DNk3hOHxZvp8BD/WqS8hF0lNKyWwho
sqYw7DSJmT9AtiGIamdb+COQLMMzEyrAEUDUChfDX78fwg7WpAMaF4slNBMVAOJYKA6zpbitUqiD
kFEGED3+aCVNpzhWatkrVdJE3na/ChOeMoNwS5RgdcjLr4r1Ep1EBFk8GVUG1AE9JZ6GWpZiAuwz
TSLVkCpzA5cNgN698BtkFIAF2+8BI52/ziBxIf4VIQjVPVpIGuHBZf/r96jHKvLIOwgStjGXAXmF
FqyOlGXG19DOU8nGxuKYUnbO8sPeyOlboyHEWLyxp+g7SKuBHoOEyUcOSdSQaXfDoVV13w7k9DpW
YBB3V5yQhaXPMSGbe+xVxfKc2u/pSlZdRq4QJGROZKxnP54+2Vn9BbF945L7YSbPMxN/Erv+xQLH
EKQWOGVinyivFNIkMg2o4Fr8NKH5802XgSSQvncEhcjJ6I/qUdo1ymTT6yN86LMEnhyck5YZKlBS
s0biRTB1lH/j9LGSRtm5tn+HO7sqKcuNgPiNR09MH/gGhDIivuP0h74/Hgz6RI2YnxEDE90tKpkX
DYRWKHe9SplxQlCTeBFtolQXKv9bHCxCmrz0GNJPDK3clU/zuUv/U/10Vom1JLpDm787WW3IwN2Z
drTc0XB3pAX+Lw/X37KJUyYq/IKv6MWejlgL2rS3JM3pqpTknGEd/+v5q7zlkWPFRQdxwyBqNO40
+EVVBHFn4Ng3D+V4Wq3ILR2xN0fOYnuwWRkcgBzDyLS/XEzKa5gHgjE+kADJ30nEWTNepk2hgKPI
KMb+mXzJhDuB0eaUCTVl+G20nnvIN/6oyTi2+/SvAFYOHqUStqTrj7fDPmS129m3FZo+3JJuo3Ze
TAQDVpFqtDoF2cSqyLhMBEUrZCEN6DZDozDfP5cESspMFwV5LaURj0li1VOv5WzXCFs21YfFaTIr
8VUpIuQMe0b5qaPiYdZpQ5yYxsFIC1AK3gKCSXT6LaPDbWLajSGuBr9s+i+MP+aeiIEkVjzUZ0fJ
ylKmy/jLktCoiya4USe+Yd/jIInbAwUK1fqvaWlEOi2vPKxpdBCjWKguD3SFOvUOmm14KR/m3dm1
Cf4u4PLMbkRl6VyCqru2FqN9B5trNbUOcFT2CRYK+Axiyo1j0TxkEcFC0rEJkInYBar14AhvjFny
UBIKK0V6w2Upn9AOhP3HdxBKQ194FVfpd23IaBqQJDJavHBM+IJ7/sbxiaGjwiHIZ0wPxEDue6yR
b4qmGXTgTSKBCFmhRKQqLDmpS08MX//Cg+XrNhJu/ASuIUxU1tJaKkUSDh8fsEkjMqgShtMDaa34
5wDdjJg0a5NLmDVMyjsY+0w+l/JKVB7tkYtN5o7Vklgo1B/sXRjePz8/W+sHxxSaKRxFKGCqzEKt
blBHTFGauNATailpQleQTRIvp/1F53dQ67egv3cWbzYPlIeq2dzb6C56aiGrkCV59V5rwnItVjoG
I46iJ1yqhV2+U27tBTrdfeIASh8lOk8TGhD+izL4BqDHFomhxNCqn4B2hUXQEfbLoGRuSGswy9G4
rrFNA+o88RO5UwjUjHDA1WkAIY00k/e+Q1XeLh72MsiBcOMoWXtJiRMI992PWejeZIg91hY5ThME
h3rAZbt+U3ZVvH3SyzpDPbeWb01fNvP7Qsv6dRwMAZWNZIhglMPpgCRdlnoE27TZejS3L6OKTaVB
iieIgEs9IWNmCsnkBiZYB8RmrDuLCOuvEG+CYAmwRr/AOpLt8wwjo05JtAs14oe8aURH6of5ovDr
zW1faAGf2qk7ipKyWU9np8UsiM1WpJSHg0YT23b92qBFaa8tJe2PhshpOjGHfezJfBJrKHeVKBKS
kzYRAwZ5W3Bk4i31AWeysyU/y10UWh7fvq2i1AsBfzy0oRaxEzRLeRCslbw8fd05r1VxtX6g+vFg
QQ+c+U+bUMWhShA405MGC2KkQiJNBmlIwjtIG6O/a2Z70V5oHMEcezoZsVNJVPDpjlSMynlRoCfB
MYdyxYrY4WoheLOJe+TBuaOHaE+EtipppXaJjM4t9Gjc3HSMPewmx0MS9GaMOXQYvaotJzN++ZD8
oRuwMg7oVBanr0WrI8y/xsFFntNvmYxshCT/LXqWtNyQhiHHhzyn6krcey/JV4B8wpnSp2nOckRi
TsxIAJtmDk1+uMtDUN/TgobRbfHCE0bJv0wG0zQJYU3MEScxFZr0mDubVgWENjmao56SdwC2Gpaf
Ul42ofgb3jo1PNhAKBdnxrKMz2Gbh7dOdskzzNedHLCYfulQ6DhFrZlgIT78zrcdN0Gdv0AhZz/1
moxTxHMA5eefCH0nRc01Y8QnaF4aRLwRJFxYMDw2vRPxD2KtwQlEEGDYId+bNouVRHkS4IgA85iY
IodBRhuzgR74X5bYJeKOvgGKI+S2Xp6sBMECN2JRGZ0WLuxfAp76/mWHouhu8oRVhUS93ssal1uI
MtSJoYVFvD13kwghOvv8Y3EEC7dT3ciTlaEMo/xglbxFSYfDDyjCbcZfBsIxDd4mKyaNMxISODBu
qtgQKzfGuzNeia+o8mIZ7HgCIVGPWlbpOBWSuCjXLmLvp+95MXIq3H8BQupqNtAmUe9o3pN8p26u
xwpBeXKxpUtSSE+gR7O1IIy/bfx3ElamDThw46nIvlj0cczt6DXStDrbNosqDeKgaXYHXT0R4WuC
MwEFv60EuF1O28TXIsppih38nBtVZ17UrMmjqVmy1NKxfOYw69btoT3B7IrZVtvg0Sn5TXP2dLlr
s/Tpr5DFqtAHIuvU+BhvgZ4bfQddBpiMaNctEJC3O8lzrrIFpFLkCPnYWGE2xcNoiY04rhSAe4r0
EF+f4JAoV4gTy6dVjDVLg8e4c1Yb4rEZyLAw4CFMbL4Gz5YqvAUFiJyZfc5ZNLp/oyiHA/i6MiCe
5AcHQ2w3lisALlx5+Hp0JdDpAuNR8AbckYrrSiFIyZOQM9AEcmcTTdhhNzwZXMTtqCLvBlpkmSAc
B++Jeg1PHVGMNJJYkBk4EHFZP5p7nCU32nRKbm8W90RjdtcAq3yBZGMGcRKkXqxyNBbdYGBpEddY
eGHfQY0HHEohSHX1ZI+FjtWZg09Y5Oc7gkTNbM6QTT5c6IB4D3H4dXFT5ByjfQpmx7FKejnacWrA
hpXNN3XdjuwuIZ6CyyPmnq33bvNjFS3lQG1z27TPbPzeCecy0qsPi+3dwR2qU0ZZRo7BvLiUYpN+
BensnhitzKnyy0O/2hcMrSThx6tKhC/c49mw1QCmWdtqokEDLwaDnPs6I2/2ayKIjELbbgwl6uYZ
AXc3OXlOwcJR5hGVRsxIZWC55KSHyRaprnXYW8XvlbnhKAELvi1QD/NLeLRX6zB5PcwrwuOX907W
Icq+Y/dufjDuKhC3Fh8SDgMfdHorLk7HfV2HHOQuE5or5QhBbGVgcGqUJ39WadD2zkAyDT6xDqDB
wS0nzYL65YNqRoSP1qAJDerWlwxArX68u7JTw7pXLDBGyFvtZD2qYdMDS9AwX6jPSC+JfqqUpAB5
kdLB8oIvmNIZn9O0oNpG1sMABHIadKwn+5ihmZ2nkP9rPaNwwV+q8kkj4vVRtZpz4KlRu9+GVvtH
15ePK32Y9fdEHorMnlQn44H3/43q6JnPMjkm5YZE7VBY+BTEBV6V1OynGu9z3jlpUk75Z9xASsC/
gADlZ2832sBEh8EGlWxNnto5A/u6BudIrRVunNc5eZLyMLVPx+Z8vO7mH+dtrzkvLn0YypzLT7Q6
G/bN+WFtWlbBIkEZhhxp3juMqx+n3vKODMuzZhE8NqQUnAH/C42QJ+AE7vpSTw5OPgna7+zUzy9J
RBICmOCeh8BtWuNsneaIMex3ijp45JqCwIaRI9eqDUL7NXZDYhvW8WCIqfkoyaH9g6acj3gzfJwe
g30nBMWDxoCq42QGk0YP7Z+7qkGwpNBf0R+JG69Oqc3Z/lj+IRNtMx7hS4ycGRzAB8r4FOic4C+H
uzID9JLGz7KWZlW4gofo8TBXoJBZkBpdklNOtcMEbkZMPZJx18sc2eeS9Vg1KOQBJDnZSTRf5mWN
Mtk6DS40rPHNtXYvf0e3+WukT7lFLdc1mvx+Mfz++LVznvkKGmCLBFZTXNUa+QCAbdx0X7XSw5nj
gIrxaddUJB782efofOgFasxEY3XcYilj/4XiJ+Ipg5NLE3FYd408sQmbCBbTYHzyrzZ0nsmBiBmU
DXp4LuyAbsmfoP2j942D0MyGtrh3xk8NT1UApB2eKOSVYwYbEW/dHo6OyPdo1KdCd7EQnAcwUB8u
+d95bIJ+3o6W14jAEk0XsRxM94BuENu0FkFEGtPR7JzNPzoFKbhBdjDA0csEWrP5S06Fv2Zc7yEV
t04nQDKWwifK7ihfSXhhIc4n/dLgFGa4cdO8wU8VFM4OP0v4jovMQUXckiFzEBjkjuYqYUoHTUJD
Vr+FbRyUrDiVLG0RBPI6Xg1QL1LC/dEIMD4OKrD5gG3JNYLjMIBRX9LxxyF7oTmPhTPCMoZA788c
UFDsAf1OpJc80Y15IBynojlQIgxPg+B8xuGGnZocrE8UI0DGDzTD3eI2VZNYzmsAUrXvrGmEbqu2
AmC8ava5o8rMLKaR0GriCKXWj3gTYeBAOxCQKcQwMUBOZRq5wdlWxwAZVD1Yt0LyMKEK0Tsg6/js
oRMAK/9rYh5KpDyuEJrnAV0Ws2jI3a+cJyYSroTA18Qbq24beKf2Lqt/PbmCGp5wCBogROQ6RfWj
UEBImH8so+Tebw6qSkSRg2Jr//TwysAQ2Z4YFUbcadpdH4LENiKv44GrDcR9PA7TBscvLBoxNSrL
bVD1qoOKYa/HeEKdxrD3ieC/sARZZJWoRcEcfrwxwzM9v9eb4RlpHlaA93JU2IDv4uN6tgK3XFiT
Wco3Xa1udWubYzhbG3Ka/f0ysOfgZByJZG7N0Wp+dOPPz7UgkaANiHklHN12xQE235jlf9yUHYVA
fvCvQ9bFBjNyjIX30/K4Su8+eUFo4w7cYLOIKFfrlOFhYmbfKTYzdtnFhlVKFoOdafzyol4ZxuEP
rL39xcQaafxAvjm5jCcMbVQqUorgXwGDlE52YMBa585QYj3G+JPs6G7RZ7Fj/AHMfsPtm+w/4hiQ
H3fAKFkMUTftY9jL2y4LYfWYZoZHmUr4I8o7MEauw4+yfBIpRbZo9lXPVgcTCiGMv5h4yhImAAGz
afQKQgCOEhaelCWYKnT16z1svX8u2Q+XLMw/CD7AZSZLhQ+k+UyWT6vk1EuSEvgW2SBh2SI+Hnyk
rMAhAGHjaNfNG52Wx4RjUnL+yLtnG3SbhbiX9VrMTCKwpPLZ2rZ5/Oastjcj0jWgD9Z8lWjfuPdK
r1CJEZzuLMQqh77CmSdf6oVGE6PMrHWXIATTnPIQHGWl2Jsr62Mkas44c3sbozYm0379/i11TOTc
WpLss3/l5pbdU0D2hZaS8jknufASDlhMo+7xrLdOJq3e7WN1WakupCye2Z+Luxr36EBGpo2DQGdH
sMHAj9KXdQhByhWuyVmcYH7PlFUffdgKXQfEZyhsFkxEniITzYGXK2x/0osp7ZWmX8NvrXv5WFd7
HwIjkY5HjOVKyePt16DHfL8UGswcXymBmR+Kg4wmwRVzR8DIlEjW/rPpd25GyXqW0oxl0THAlJK1
bbKTxka8M8dNDP5s5fkk3ehLV8HrQlAjt7OWX37KkitGBAHKhJ9R6QAZFtc8dTSRfxM/zxULCb3b
sF4JbYj+jAKzByTNrkMcghlrxHlM9jYzsM+yojNl05OSo2BJ4v27/TltrOIHtFohZLwHsvmFz3g1
u+ykknvy5ygyGZC5D7qcVz/VNVa8gYGH/mRyQCF8TWdtwUL6ttsKeT0LEXkXlM8Os3yxkith58Wb
TU6Mmv1h2CE8rTrze92J4faCip/sj0FrS2b2BsaXaSwn6BlJ1jFgCPjVHr8OyL45F/cHa9Ir+XcM
HBKU5vRtI9iBXu9es6hRrjDOjbv90/2woiEAfpwK03qH45NTTj5s9a11nGw35pipsqKqjxHWwWiR
HGjNWG3770hlQaSH4LrvikcZRH9sK9p/dQuqjjGodDyvMZXknxwICIoHwxmNovyJPjFw8+20N7uu
4e0bLkw5GKzBuEbtxFK5cdCSiHRLZOmrv/5pUvlY8HFBscoUCttMGwIBw4ywASR25a/LWK4SszxA
zSNOg6ROFKDt/PEvtxCJhPkpnDmwQb/xhmmm1U7PxXB4CX9kqbK4oCNDDbECAdGRASHt9Of0xn/D
l9Xl5ummPprEyu6hPzve7Fndp0dBFcOBTLyI3Igaq3vGUeOD7NAnOsLjpgRXdlfpLrcZ6C/+WCVv
YTEldG37BfZbGT4DlwCKAUWD+dr0gTNvE0JRmhs2746DAkV4Krvff1DXzH7eveeEh1jFFpHwaHoQ
g/m++I+G0Ij2dhYnkPJ625QpDc3RBcmPiYvY91fdyRF7SMvN1XqUPLyMrAQbmAepTh0sh44yNX+d
1houdd2ArQ0DmE8+2lH6ZgAZUzYe01iir6VHMQJuhm9/XP6hnS47EzhdFbSr+2mEGUPyHQyJnczD
zrxPvMLpf3S1sMP4OeS/DJZmfmHHkTtVv3+14H7v3K0JEaTtvajchGYgdeIj0LN0fIQO/ugWdVqT
szk9XjDF5KIrAzo8jTQho945pHSN0AkrFnPROgxOdSRXGJ7cjtOaMLBVDihrez+63azfYZn/28e/
wxh/TT7ejveJGMoBADENz79On8eDbTxE9G5txyh4LGM7g5fPdtjvLdvfuMfRhbfx97O7dx/B34ZE
733M0XPAXISaVT96rUu6x2W0foUF9GFpTVWticdHXkyDaO7GVNNHs2MVznCAiffgiEHJb+fi9l9Q
bE4AHEELlBVfpgNVLVarNBH2tI5aFfmQTG7hp2oaMg2BdMdkz+V6JsHYSGZI+pyPNPI0zW6248zN
V81y7mPq12VWd4KkIMDBjGJxYS7HjD3mPWWwPsi6NpZTnVwKDqEqo8DjZiV4L0hg28wWtNdYdv9B
/ygEXx8mTmiNRjt3VDXPSdurfbLTX9b0yu/u9PkL669OxwIMhaAOQvaaCC5DdeWBF1zHl8DpjGo5
SPQC4oGGkGNUn7XMIvl2zZr2ye2zripzanBgZlhYwMJV07K0Ylr+yLk8zWlxsXBncToMLLlEDmsi
u6zBeh3jF4CmINX1jiClbCmPA2qDXSBshwUMQL9zZbmtKYmWRqXzgKKNsaR1rTEt8/J25Sqtdim0
gwDefUAdizcv67iJH6pjnWhvbmKYWx1UWp6PU0mHB9A5d6r+WrMH3nYBRoxRg9Ue7MePCUBIfW9/
9hAfIC1+/BCtYO1il1sRBIX7MX5Ch4R6uHaqDUyujANqzvBJ3Ynl/ceswO7ZMhQ+KFfpRbX6xuyy
/ETHTdBEBR3VmWr8ZqAFCMNjbZcv/p2xodBE7lYZBeq1s7sEf+UO/2mOag3nuO3c3q6B2S4tR2jW
a5sCcAep7xbvSh66TGRn+27l7bwHH/yA4G/vHT7hDDxWsTFFrmEscXMfLg+qhB0uK3HymdAnPaSF
/9f7dCsDrrY9YsPWZw8sVAH9x/PozD9vfhdqC76g6c2wbhPYR3zDy/KCU795gf5vG84rLLGNrt6Z
gQTIgxocfpAIQD4xL+qVs/2DYYRRZbAGhfrDKvqN6yA0Chb2vv/8lcnyLjiO6x25CktPtIlLHkuE
wMJnw9foi1OkXlq5W4aZVMaYruwXnTJyqDYz7OtBK9lEGAL5N39tk7hhB9Twn97dw8d2tBm+/DNu
PWWf2s3Fkaq3s59QBXBb+f7ZOiOulQYCnSdZb0NBojUNnTMski1eSZq6SmuWvCiseNtF3TsFbayH
NcHi/M8YKG7G+1FrzZDqPVkisc0sUdohMB2eOdJHxBxGSWtYNAL4QcMrd+a92oDIGJIA7S3qTjXC
UQiPjj2s8b1HdPf2DubEw6O3jqgzLMasM7C+jfmQlFRza8F91MhYQzO73PJynWKIrAl+IKTqUQKJ
gWizmd0WHUY8smEdXWmA0fGGffRjwOcG7uKfut1y5s6xJ1Olfefk4ov8c4Mc3jC3GF49MepqLY2P
eaXmn9RliI2Q0qgxWOYGV/ftZKpLgc2hGVYQbyPh7uEwOWOVdRinSAwaau5JuQLFgFYRu/SBfdfV
yd6MScTmeXBbAqVdEZcFSKNJK97cQ1rekOA8QMURwNecCY5//cf0+h9NZ7alqJaE4SdyLUFUvGVG
HHFMb1yaKgoqk4j49OeLrO6T3WeoqjQV2HtH/PEPIPZvFiEcL1NOgcYwN5TjwqukRpgC5Ypro9C4
ZTOU2MUIjBPnyM44viAF5IHPuhTWP5w+6ywN2oR9IRd83en93+vBnOksDk4EkNjJsrfd3+EBjTDe
xrmra9AgU/VnR8pwjnEB5tSz4hlh28e0zSUMdXg43L3b05yUS7Tio8nh8J7jOoGcbpBMME1BfYVq
LMC9+36hyqH2bWO5bVRiceU8z41HgDknEjcoHq7y3Jq8ezzlcAfsfMIgijnaD1UQA5jrovP6q/PP
Hc5KHFtc4NVuQ/3BIoBMI2YZ/IkbI0Bm6wWvatQoWOoDixLhNGp/6PupfcwZK71HitOtTIDHbW91
UmbZ+GrX8Dzww41dBFn0iS0gshyvvYXExWP7WuZmf9sbSjGGPnv4GYkjKZYqjchGhqLIEFWLBio6
bxjTKCg6u9vWNAXE2HbQvdrKAJRG65spsguUJWNlgdRvWM+1cU4a/Me5XXo7fiDeR8P+SJQkL0eZ
XtlleHSN9WmNCRJfYh9Ws540RpSEFP0NU8X9CjMkq40ksEXVtpYSSQzL5EvwVcm9kkJTprLJQR0m
B/mvwvr8EpQr3pCUhCgD6UEBYqnRKd5lgci3qmC5Q8bKrky6KcSdeKTO80uDoLMxnyP5sL05x3XY
B2g5ff0e8GXPzOhD0OeE2ew7up+w7SGrjGkqpeuddizGmGf3d/GYFw0cGkAMuIBS6R9ETA99TshP
ImsSmcIZpI9jiaJWXBmo2mmIGb2TV7NxHfw45L6Ksqge363lEX9R0aVUrnzd4ALxf7Td//tGhoaF
Hy/jZTHiiqyTg7J9IR65mjLkfQGwYtKGhIkBxGcRMSJyeL1/1Kv9DxLyx4qjlfxu/lgSRk+L3v3I
koDlRTOoamA72FnzMbFigWAhEqR8cv15jzJESZnTAt80RrZB0UJ1yfxAzHxooMSFQ+gGAxawcHLv
V1g0zB1Ie8rwG8Mt5fx5u00od0/YLOTE4LLTpfGDAeu8Tzd+LijkUMKiBS+IUBg6lA0CyzK6dBO7
mErxLXP5Gm6HMDt2X4BEcBHxFP86osWiDcWJBIkZ7lli0SZ9Jq+7hizEBok3nphIJw5HD6kDHagE
claQ3Mv+2gZURs6JCnM/QR6L1fTAbzyOJL5kc83Et47y+IqZXItVX2/Y29nZe6R8ihl5boN7WZqr
Dm+T5KCx6GS2jQaBzhACPOY08Cnoz0kaxVwmXaUr4kZ+4gWQ4j9vEaROuY1obaPZ6IOGddgdiXHL
Lai4/DyYIAUsXeoOczBN1/UlOnQXmpsYr98OiuVAnvPtWKzUl1/oeVlpovqeSJ7kwH7R1R3Zmt9/
OQEd3A7Yrb9hRNgAuFPXVAozZXaAXqrycHmQrRxyS5eduOkw1ZEkgf1IJS0XyIRfEY3MpzuEhExb
QuBU/TTTvh1jUrQhMT1Fv6It89hGwQgz/uZWL4uS+OZ+8F6C+akvydzLeYZfMzgsGULoDcY8FjVt
VTNctvg2+NZQvIvgfiQKhv3oaZYMmZib7APcCLqR/K9d48iD8wT/VJ584A4zN9Rykxd17l/G/ACM
0AbtFNLfByyBjSfscAEwWAaLAbIV1jd5jbg4vzZaC3urPR0cYwQo9iTJPsEnH/YA5AmHMt3lhrYW
oqpDbik+3C68unhNh4gIShs+WU7yJC9bfZ5chZm6YhHaHHkQKwUZotvGEplKSCgCWBYhLgEJQYHQ
OMkynjCEGAnFXSPVCoMmRvksJ7iL7sxPVuEZMuovKFQoclFIur8z7GElngthgrr4nc3OxREGhYuJ
iqiYqKRlUJbBvoV+9seFg57i+0TfTGRlLTsjRpPgywBYPE3DYAtQb22d8RLY4I+DZqLeYC5LVkAK
71CZtH2X1mA/bW9/QNgx4dlP6ZvogWgNB6vOGFEJEywMlD4bnnOGXvnqZoMjH4tFQZC3iG6gzcN/
ogVHYwE9g9LE7pDMpxy7m2onrAuYZuwKO8GAKZUwnBuzqNsyfv6nsPCFTc9fPso7n82H85NgHojL
CSwWcbQBarV3pQlIvEZ6zD4hgGIijAxniRe/hizow3Yx3h1FlCb0OREqfC8UENAHNiTnrSDnlGIC
7NibDaMHPIREEdcBusMKnKSDx8eouxZQBt6D7Hz47sH1Ja2YASY3cA/FC3oCOuuVbFMAG1xfR2Gm
cV0qgHhtW7b4fzpEODSYRZ+FlcsozUyppenUSojZ4nA9GskH5c8KFuUTd4hv6oZ02o37pvQGvznP
hBc53mnDNx8b6FtA5iXYAhCkoPo01YSS8nr1DDosciyd8akU6/bQXFReTT6bKV6z9mgE8PcbIlOB
qWyFIK9suOCuPWZm0C1rGMoju20JMWsGYUWtKdAYd0HJhjh+858yq+VFFIi0PU4F3cA52fxBRiSG
UsuQ9S0PHjrdKRz0MXcrhCnOZo2RFDNzaJ0odvyZ4qL4Ee4p/GBBfERSKQVK3/m+kGXCppiC53Q4
OZgO+biXyPWunBlsXa4adw+ci79PDtgM0CJiFVOAH7StPYtgtBFGlIxb5NCFHvon+/JymT7pFmvE
cI0/szIIOPKkwe6d6Baod1jWKAlsxFfIs2B8wBmn3zbnuqnb84UnQrvNrLX+OcR00vVSbH570/LG
rEqDmiM0doaNUNSyi1Cb8L4dQ05WABB4uyVUxB+o6YeOSHhomAbaX8fSt06XuTfEmN7o2O8JPXeD
Jqu27B6jcXGTzYwa6Cr1v5eOuYrxMLgs5t7J87yFefdWe75xeMddojC9BW+0b8mrEdNl2rCHWxzS
yoQLBjJ96biQK372xAJvRuiyvmH9g2DmdwPBFpb/mzvZn0cgYThB8ji6rLUOtIdNjMyRwsY8C1eB
JwcHkoMoTv6EhSLXisw7oNuaPlAeN05ZZ2iC1eBu7Hl7KN4Xc9jWaNNbl4kqBsbD2/bwhdgw4u1L
9ktvc59fjXoamT+lahSzo37WE5LJnlYz+SyVPbyMZek2+LAZz4J03+ORyUGgwdAivQA/LMDoBRkd
KBJCrN/lKRRPvoEDtWmbcFvWO9w+e1S5LVK+DUkNSe0CJ4bJY3Oq4Fk8NrqNBW2w3sKCzP9S2mCd
UlQmFLCXHiQhvoPqFAcaDuK3I9UshUg1gcTppkhp2DFjKEv8VNSIXcol0XIX/i1kxuDiHMtC5W1J
MyI0YqHP/RZehIWSLYceFTtbE0Cl7cMW9jMhskTuAAMfoUgAugo/mWAIoTJyionyQ3ASKefZAI9T
DDqxvfxT/7Gm/1HFRfzJdm1S7djsKzJ4pRIwRtQ+tjETVQpjXaKlXjCZWQzAlEvnOGb0LpJcJD38
tV8gybFdEYkiZ6NryzYxHBp8CY9kUKjCrxQFjPBJ5fnAYM8D6df9Xk1wwHuT4nLJk+Jcc6rieMGX
c2+ZOUJrWugp6Yuq3d00ZynymA5qK9F/q8ice+YtUCzGAiHGgB62oE69LnzEnW4yEaUJ0nOp4Ifa
vBnud08aLhxCYh9KgT6+Vzi1MltkG8Gb6OX07J59gVDtYKuC1sCJh1gNQ5PiBjF7wTMLuhfUQPpD
yNfQsallWbY0y0QxO9e+1UC/3rHArY4LYfJ5+Q7hgWxyFrhQMzvEVta//9p3+HYIYyv+oPC8+lxd
WEZYycG24UShKINkIcfhL+xaTtEr+/+TKCvOgSHilCGoVAbopvNEY0gtRDFuQMi4Z8amKywRSORh
dEZVwN2R+pZnZUrB+zf/9MX8XqSnNqwD1Fy8npyQHAxMK0TdlADbw7jbhDxOpdNaxRdSqH22pfV1
Ujt7eDBdewNbayScXr77XzzFn+V3ylxdAIvCTtnlLlwayK4d2uxIlcAuSe+M/N8ZE2Vtxg7BfOQB
rVmabRYi4xyTEma2mYF4wJ8Jf9nDUeUAZjHG5pYcYAytInP4Z+3Xo7AQarqbUVPTJW94fqmcHDol
oZ1xgvv+WdhxIk/WWBzQqh0OEOoCGdAt/SdyVJr7gCf/B8HAULDrBWDnyr6GQkTtQ9SQ7Qv3ejm9
Bb/ny2ZbE5Ieb5T9jQMDLHqcj9+4sdjiBirkLWGuJmuMXQIMr7YO42mHNxNC5kedJnrqPmcvaqkw
hU5lnjcfIi5mZyg8bgR5BbGt1PTtgyOhvw37eYRH2T6QLZ9jRPLQQCedAwwvOVB+ODIE17peNpxv
grWK3yFEhtLqAltMbHN+OZ08c8L5gjJixK7JaTz65e3/0ztAa4b1ddaW30kGXgSELCtYe8k1xVmN
qpGIVxAZGMZynFGQ8FyKHoaiiKJkS4ad1Z0D5Am1jGcCNR14tqhCZ/jOeGTB/yiS5Oh3iKKZoVwB
VfA5Jizl+LchiRGFNGpBaQtcxaTUYZB4Nhi1fuczVyQhVMEzZH2yWmz2KMD4gqfAZhWZn7Ds8F7U
BVIFEp8W8Vqdypv7ndEp4LBJcK5NKp3fwS6aHFbYtdBFMpulw5aHsVlnvHEB1TeuOSdY9cdGR+YC
TFMsJnaw1s11YG2jydhxDFEXcr4dxYNElol+On95gDRLHO1h0I/sg7fwwJDx7gUlu1EEwbPhUnI3
uNlQwCmGDR6ff7ouUdt/7JuDUxCl3AyVn0HlXPlglrclM+YRvF42W9GVSfiEcz12bfZ1WGC8hCuq
TCA0s+qa1CDdiX7Se6PELY57q7tHl/Hysg1t1OkVdCCHvjwEsDimqjRwfxr15Z3GV8RC8orxZoAa
mGsRjWayiFTCBkYfbMoemACIWR4s7d8n0wK5eIrbnuKByIeizvztjosu0i5izUmgCWixXlYxCPSb
DcJMPqTqwVO5YfI5++3bdI8vtKxw7NAujG70ZfVI3Asw3OFDzoAESaHvIKFxIyg41SMUz9qWyW8+
q0m2gZ7WyhctbUxfd4diQxjdbdapaDbfhFJtu/oPXP0cu6BYPXSe3v2+ZbhSkIKV7966832viyeh
RSIfb8KnYjIK9yIDmzWUo2Ndca5wMtg38VGaMYcfOr5y/QmXe9Qq5+I+xlDvSpcC/wbMoevqGg6E
KCsA0OLZQ4nMnmY1SrBnPvqaPCLpafOXxTjoV++OZvhEjhhH/NDu3z1Av8HXfqMdkjGEtn2iZQaC
rLeUetFppY0w8Mq8sucLkpsC/5ox6DL5diW0oz6+stjhY+d1m750m/3qtcs+pt5aYjv08RsYjcbi
9mJ9ZMzOV21IWbQqmOg/4LQuGuNzBq/OzguF9sT4IKR4O9EUNmCJ41dNJ3IL1L7zamEN1am8JLUi
cN9RmVrzNf9ZmrVRfnm5PftKGKnO7dwy1a5ZMezHD1xzW4drtkDb1sTI51CvPN4eNyrVJs9UpHCm
/sbjkMvbha2YCYlw3xKHoStJrxp0P7gXFQccFEMKipjNpSGKzonXFBzLKTCJ2MR8MZHpuQCMACfT
QTA4EmCXxVihX00491YJYP6yr1eXg5jxeX01t8lkh4YBqhue0oRLDXim9FFZeTMySyhNH6P4sEnY
eXbvR9Ady1F2eFhN4cYExyVIRwHjscCy0rYxr9vGpR44hduBiXBlTsEtuRoXkjWwyGJEakLwKVki
jO9iNGqYyrPEfzIWTraOKvOuUvB4MAtfjOjD3pKh2d3qt0avmv3b/rbHHHU9NAmJnPewVVvrX8jP
+i0QG2cQl+tGB5d6L2I+K+wOYnO9hJaFISKaTRAmW4N2YI56Cvt+XnrJ3pjEpKaFDGNlgtFirrA3
VcCNYCH1M4vF2W9/4skIEsu1thKShM03P/AEbYrbgPMo1It+SbVTBG0yatlUqGQLOgSGU/kdOJoB
FZJqdlGHoWNCxzv9BYTozlvjjGuIGs3VbmG37RcS+uO+1vWoPYp4zjm0OPA+8/O53zcI+RJB0PWA
zruwqIqYxSGCLbwQL6291eiThndNdlqim1VjVzDHbRiGsIzL3xvJNHzr8rEuSruiVmdCN+7iUges
+5m8aaurS3q58YrYZsHq8NlDTt1ZvjdPnZ7d79iJyMX6/mNPjIgW9k8SzaZRf+cWQQ6UbH9u9Lcu
AA12bUC9nVE5GT/wkv++hoqY8fQXsMdA1k8J0BQecmnwfEwhGbVoUGLvsbfRPmMPW3i1+RfgkWfu
E5jebi3zm1N5ethaMuwZ5V4ZwWbrLIrBOPpMoUo25jj2+9Ptp7D6uGUqy2M5adY81/RFfIF5fCVE
YlWuvtiLimynM/C6ZDdKEdKB8T0qBSnhI+wg5QNO7WA4EMtYjfu6Ua+qu/0UHVkziZjG0PO0L+qQ
8Nx/VoXmYw0et7f7i6/DRGBADmOpmyy7+6g3ry4D1hZSIRwi+kGcTRW4kX0rKQ2If9x0za4v+ngd
w6sK+LEi+hCTpE+b69ePRn16CSDs2GlU2oz7NIn8WrcroQ+2UF5yn76/abJms8WhMxL1YLyIajtf
RTxhmOUPGY/0WM95NkLMnFm4ln2pX2tfAQJjU0KrjzksROTy/EF2qImTKt8aL+54+69SPI+K3Fao
pThWSXSAurtSjgK/04GA+XSn/BOgW3WwdWW+cuWUSPVRbFX0kxsFIao+/wo7sa49Qg7bYb7qf61O
6pU1kVJZzZ9e8U5ip8pXBawr3hoGJUfojdCf2zgR2orHNtckk722aMNw4aeSj8qG85j/WbUOPuuM
BcjniOxXbhcDp0lmiuZhqhkNRk09LlL/9dzWzB66pKx9Mo9Ot0HihUEmiSY6k4AqMj9sTRVWVjkO
fh7vB7yJaVY17omPTpexFQBmAtSxYuwSmZCz1cR+qaCik7ZuM4Tip6Hc/GoeH7uUe9PGhAqFFFRD
O+1a6e42r3AQatwvXr097AJ146PP8aui38uGmN/FjDYyKOFWQuEuvhE98fFI8OjFHo8TJrVLagVo
Vzj+tB1A9jVjKQ62C4i5nHpKtirhjgRvWFKZs8f0a28tFLRsDL6sOoXq4RaVdVvE9OLoElT7Os84
I9i3yLItg+Q9K3T7eQWUT3ngAN5hCMOObFz+vaNNokWMCXfFGLl+GtEvkfe8lYaUoJc+uzNTr5gA
lBpGizedKfEnh4cyECXxPpp9vm5OnCLhSC3r0bIS6wmgMY9tjuYq+YnoJl9mQs4M+wUxEcOGOStH
+ff8WtWcwhbv0xzE7oeLyX2fJMzJI7NwU1ZlNiSlB0ETXomBygVNjEnXnKRfJ18yy7c6aw7bng02
ctBffgdW29PKmIKYGa+Ip69q9kGYN/edmnrM4h/ErolzI2SDzYN4ZXYet2LXf/qDmdh6YlPPhmmU
s2fbrPzHzdKQV5az1cvVvIJjuYOMvvE42p6muZpM8DjYCFA8k/XEHIuMxNuOoe7b9p3dt3KR0byX
0weLoxd5OEwkNBJCdGTqegcshWoPeoi06Ra0yVqeSYBDGBIacd773b5BoikyBSAP5kEz2sba2TCe
FY1dWoy/l88FEPFy7ZEaz0uOYg7MAxnDGTlqo41a2B3ETV33jUOGOEI1b1KR58P7F6iva37HlEsv
EKbCHXTN7O3Pb9M6UHJzv73Coh6YK93IDlCkv25GhV0E9M99IeMzDXgpNm6QQC6S+sUUW3SkCE5f
NydkWuUqYQWEXrNQGW67ECDvC9nFApkI4A0JmVc2ZjYe1oSCtxEWAAKeS9Poa3bOgM9Lwkd4p4OE
WgkNNXraHC/ESzDbY7Tg7erDAwEgrALnyuRFt9Kwy2CaQb3dKWiaOvlYKbxPM7ndF1urhZcfArYu
OimGgq1Zj8Z5AgaA6mwJHVBkkKhWcr/FA/626FFCwaxx2g+nvGpBBM6b5BOPAeF30n6gce06iQdy
RJtKmW7+DnYv+1MYVDWCWTxJDqJlDyNC1v/5RPD04TJJ7wechlDS/xxDyMPodHQIXfxLwa79ss5X
3B6FXPiIA9jAok6ZqdzJP2IAaHDr4SvpMHG1H/2UmG8qHIY6dLMFDAUbyr7WAntEhIrBEr8HvzDI
IS3xTLY5JSj12N0Aah6J1dncIf3D3T/X+ohgQbz3jenySx3LNXFhYqZOGFOg0uhgxvbU/Ou0OHIa
shkgAfxCTPtaYDFZMINSxCozhwLoQr3DSMPIdyDv5JfseVB4eMN9zR73ojpE17h6MbNytMNR75FC
Z+671h4qZMdg1qGe6eUUD4QipMxYKldQL9PJcVg239MPlTBoH5NlBUdRECf2zwXND+cYbYfM+YvK
HuxRDjQkqUGRJUWRTzwXJ9HKbefMbEoCtFZojWTC5x93u0Fl4mJJ7bumBNhuG5ektOTtDGYXbGJP
VjV8GGQfYeMnwvL+hivEt7Lb83EX/ETSO3+4IqD5BMXMvowOzrqf8kOPtchNme67SLrc7ZdwcmN7
g6mMaJ/fmvbx6EReGRzH8UweqRw1YW1exIm7y1s0FrQ2iwoDUENl4xl92G+M99VrNjGAnnPrYToM
cH0/z2niwxizgZuVBnA1b5vB6e6yh+J9O3+NNSBCNokrxHjjaveOFF642rKXjANE2EgBqGegRVT4
5UHY9/rMTophXx82bF4G5yY2Ph9bY0xhVJTz89esBV9ggvWlKzFbZJ3fXSLCk22FjcRrjBUw/A0v
0GEc3KH+3sLdDrpJza0c4BQT5KWRKP7j5RxLFXHGmxiijtXHgIYmnXbbLDL0jvujqo7zyQODuAlr
+/UArFKSUXV45Cetv73Oavveh9tU2iUgPZRde6+bu8Hvc+C+S79CggZ7CWB9lr3d9OWkhEOqRkS0
BHTAOFQTrOf3VfhmYh5kU5BTUxmVB2rV16jDIvkziCXeqQyeYzFJyC/IsT06421CYJ+YTFvK13k9
nNZ2oGLlbz7C7Otcb1bBTfo62kWn0ruZCfKP7+gRDoCuKTLjU+/SrHWCVpBanhLYEHCu2bXup872
PuMP9DClBgmcaMOUmHGsoNv+DTOd2Rs/TzB0gV/FmXIn1p/6MMWZQR/u1WG9znwsWaE7Y7jO+J7L
0XMHv1rDUHLvUoczkgfIxUEUP/FJCtv0NwZOgPTwOLygNqA7hRTFu1krpZ0ceFSvpj6PyYl0WlDI
Cl+bp5eGslQx3r95YexXsEiD+WVBMwDEamWIw0Oeu7DVdkAamOvxTMw5l8z5Hk0TdRCQVUXGnTg9
89y5GKssUmu4YFlzzNMDSLHiRfiu/TzNC8GLusPFQB21qo78Av2cuBPZQ2/SENmHiR1DGthPGEft
csWAX5hChmn7pjefw9sxTokIXD5W/MM11V2VUh/96pynFD9lf+4tVk97RczjcAFXS3V+hhP8Vwhc
MC7BfBwIX5vRf8fCbc8DpoTgbqxRQ1ReL+zDbjvN5aPAqiFsAg9RHKp50lNUu30xBj3Bjqe02gnD
LfWwsOY61YRK3qbX4cu0ZQIFGZe117WiTRqooTY5zRdm6tRTZaw7Ge9kBT42t4JgvHM4WK4YEn9O
iCc56USzgrza2uorZUF45kpMZmFvM5KxxhYvyn258zeuP5SgOdSKwIPJACqw47saVqsFf38beLHp
eeZiZcIdfZmL/cugdDGxIACLF/A8GXV3g90big/aTJlHykRyuGDauZ5veXk7WgtRSB/HxKWQFr/Y
QhmR+Pnb4Ta5QaZ4sqFA16O6Ne7kSWB2HtQ217HldQyYGca2ZhyNLtDm3aXIByQI7XFoCAb05vBD
eBwJ4GRyNHj5ljXwggCa64KRZLh6QWgEJA9WskdegsCiHMBZK8FMQJVZ8Z51CnXchiiWhw8PxWQ6
VJY9xiAiBItZATrO+mScORX+ljsZOlHdWHASavGEVrAITicd2Fty50lzI9W+vADNsf3QXlpCWeed
yypDONEb0gQRXjVgC60vna2KlCaeET0gsvt0KK6Z8m72wwGN4N9HBuN+rJawz9noFvhNiT1IbqAc
nSdzCiAaLs4D8ba5yfj7uOxYlCSC+C8ZYlNjLIVtjQbkKMHFITnvqsqIDk7SjYrySvwSUg8UjjvM
rFEZOg6zC23GoR/iWy2zPLiEoAWQE1VUeSCMA/vGpIn0MJljYTdJyChdVa+LYwmn/ekt1COxHBEQ
X6D9xJbXeJz/TK0QuQrQ+p0r7mBV4N6CjzxPDkCuTNcAbyygL7F9SjH5wGyvN8NlU3MpbuC7EFMC
7EUD1MOmxhTfEPdZuE/0rzrJGtQqnY2Y4ZwRV1JBgPYQG/gYd/56rry2KV/2OM1fPbrHARN2iLuw
rX6JCMex2tTWA9RfjA7rsahepndm9wduBXG3v9rlYz0OrUUzfEEapnh1tL5MuUp7v+uK/J4VJctf
eGkireCWSygQHI9fjg9ctBiv4W7Bo5NB5Npxs/ABgCdGpoz/3m7bHPUqJyXAnY9xwtO/HXiUmIgv
uaFCuerjv88E84Jg5otXM2Nhn27XiWeie+cpk/Ugtg5HCAuRMUvTIEMsrXvoAjmCHIWjCvcMwHX2
+hfDPKEH3MLqQXTU63RHBDi+4XNjHzWbET2mP8kYng5cF/cnuTKQImNLjIJ3EeoheANS9aJ0wQOQ
gfbss0f+UMocCCSQgZEXMe1+HyNuvRhpQUZmCKyvcZmGLpwGBagaZAwK+IyKHuN2Hrunc90uUy4L
pR7VP51mTC8tGRooXKb6QfgI6W55vMZUmU/ubWQXAWJ9GazmPgpr58ft410Edf+17rv8DlYMq+MS
Tl14BhMUAQpuSkj/wCH+miwEXGGLEoGW4bH6GsAGMqvpQ7chTAvmUghr5ieyJWNbMdrnV4bKvJg2
lPxUFUBFXHTMrSH1LAnCC/ceeGe/MTMQ3CsU/0mINEd80GGZyGx3qIwnZiOonepUD2dymyGNxbWE
aatxxym+Y8KMfxTb3Ko/TsbrKEPAf+Sya8mhK9LhQJhg5Q/6nMpqx6sbK/S3v7eBctUFC6cPGCmL
caAcvuwJN+fBKB+E8Y8BAqPLZb2ob//GTBU8muiTxwqzHmbEyaqOXYQjvdps0YnV8z1t2EtEhFcg
HUh/nQNLC0X09QcqZRLc+0Mgii/eG1RWxz7ucAK+lF2rdF80BKxcOx/Xtd/ZpEAE/x8FEOgIbCOW
9A+xu49R0LFftcHbvbZmTClqn/jX8S8styOv4D50tow7GBaFs7fT4WYZ9GT3aqhSNO3i2kgp2vGc
nz6ew2PUN4+9Q/OxeuuPL0bl9eoNEFG4gFEQWshXGO+XZEizmxCkxSJgcePY6BLS7fPQNuYsg/yK
Ou6jOzSnkB73fVIJPl7dEOnzfBp44StHrODiQMmGb1xBaShEikfeFPr4Ut5M34l/PjeLd8a0ksdz
2CZt5gsp6/V2kIvzoYVBISu5OuwqYUWFdUsckPjfhy9pBcREEwiS4jkyj5/TMZ9/PYibTPUwTPrM
X4ZEIDOwrSvzdSE5unH6V7M3ZcJRKG6KCGVNoGv4OiiX9mv402aOWG7Jcg0h/cGxgxbaZwzNPnP6
bcPHnwse//yadeSmXfgmCjbP5Vah40bEsImo8IYyoSKU2nvNaWpJTLxSTFuLewTkcjcJuuinzqL4
mJAXnaJNF5dQyvYDOEfZtK1KsgwiHT4NBlVw1/AV3RtRZsCmD/aAPcbkdchVSzfiu1dqTPZunNFU
bMqZouoIy9APog1aio+DEg+hh1UfF9/EbRu8k3z6mqfYNEeUgXe7yqzFk0EAooHYageaR281Hh6A
KPat8d4oqA2M6KdjtqC3fzAAbr+NwxsPIEaxa4Rid6PN/jrPWvaPlhqHZlQYzeJhkbnxnC9azGTI
YDGvY5RQUOMKhjWQVE5Xjf7FbIe9VY/pgavb11VFqp2VHoNAGj8yWxlFG59fUjagVd/wf0ApSFFD
j0g+SKXYCssT/jgxO2Z21ja4U32YLZXUh6SVUqYUuVNWAbjYJu8PKbYWXOIH12exeAhsFE3nRep4
nnZMaOC4Dr3c1javcaoYKDsSZ/BzRYAHw6d7TmBgbplww501MIbd943LfbdYafT53IdgUZiX6zxy
6A4Xl/vq5oDyXZJpg1rPWGRjNViwXCGY0CEbrfvwC23hAls/zp3k98r0IzMfZL5ZoKiAyMNo0Q4+
lMrktXr7bT1qLJQnq9s0XpVBa4Raglijwixiu3NSyfwBnSIHrmM1YT3/VHbegM77/GpdmPFoXTLy
bcJcmEtOQQ5Pb1Xa+ZqEH7f0rrvBDzvWhEjpxX3XeNc5Qdxs71ycHRcw26XOZ5wvHqr5HN6wIJmn
xIfdgwccI2bZdKyRyRVNns77SZOsjvokYP3grNIxngN5RG4Qq112U+J5IKEMD9GJTc9/WI/FF5UZ
92dYTnvetTCqq9Hh5DjXPqKT4aqzjo1cpwmnoVWPDYxlSXRuEfnOD0TgRvC1OVh37IZ576GVmwfj
3XNYF/y85FRMmlGfR3N9u1lgcNrDGQwHw3KmM3Q4ZEB4EDf37pUBAZXq6fm0BrmpWtWSlbeXf/au
9uPNn7JvvHpuaqr15t9LK8Wj5ZRRgRAI+7TqZTV7/AwgInwdFsVjpvTgtTWQL+Q/UMA9Q56ZKxDf
pP8kfZ5GSR0phxzoPjMeHavD3GHWjAaXcskiuwYPUEuzAttFtaYFdYsfbfRU+0GOvV1PW6BFKx5R
5RCBQq4/A7Ne3j3d2YtFsmJn8EI54owkNr6HnlPdrDt5YpaOsQszVe9JYjjD2sXN0Rlcs02htnuZ
RHzFbDu4AwL0MppdIKDYlMfurJY5VLVJpgMofLXxqUWmD+h9H4yy+T6ZRh2bFaJh5IWDy4E7fXt5
bcRIBzas55fS0M5bBxXLXqN+50Zdeqrud3pbtWPuNYQtET6Hxfw+0engjBc2gEjyBn+3r4FVx5Fe
4Pn/ueAIPmfPa81rfPIuvHQ3N3tXC75JOFhPvjSQkD6AV/+J1Q8KlgPGe9eBkGWVtcvjRhlp9Nfc
FhgpIaQH5xocHqcagPTn6tWnFXQ+FC/tgGsxf3GfnlYLz3/ZP9lvHKKqfJ3c8CbocmpgG8em72d0
0wi2ToU360F2hkTVQbHAVLPc/pJbzBejvDEpBJVR0ttfNPRfwCoiQHzXlqpY0dXufr1rz/h+p4PW
bJCeH6xCdcg+Wt2dnz2ujFFYOXa27iJOKZxRWQcDWGwYBNlqQhpCu2C4gJqxN63ZTImr/o6ffet2
tRiU8hvuJsIzpMWcOOmYo0azn8lwMCZbcCRypFfwCkLKEgwEyHn+hGgCW2tWKVZK5FYy4BPeIx1H
JfQuuA3ndLtB9BshZqrgvT67wcsoGgvwnNHn+V/WDiYKUEfomiBawdYd3U6TDhCCoeL9zBEH+QKq
VmpBx48AvYGILx3Vw9aZmjwCFISu/dsbbTqujksJR8zppzP8wbjtF07Jo4aeN4tgpO09Lruw2fSF
MhQeqTqFwAEXWxXb/FZm934oKBv4JpCniKfEP/39GZ3jI4h+5sZ7Uz4kEJ6QkQNMxT4GkDll9v7E
2yBJDkC1EmeF23jGyOcXfTgSu73uNltuY3uLG9UUc0gPHqO9HABR9Eufyo9jmdawu1kyXKJTFMdL
3nLe81yIdii61MaBXy5Tgu/FTnlehTrfh99Of8nwUx92t+/CeqqWKNclO0VHFo9v0SqqwDKi2voo
xtoa000CtWB5AC2zZ5XYEzwISomCdFKQhI5aqJX79ddv9TimC4959KvwkuJ454YWfZ9f+vZXkSYY
/xyBEb08ECIl7/ypsEvMMS6S33xZrUVeQwfNIrcjoOmTF8nN9t7mSHTrNnDH+xfXGxqqxs4VV3OV
jgkfhbM5/47lrG7d/yAwMH0gs4U6r4mt8PFB8cfd0lZZj4sSgyQQfFAeHWHqUiWxanL1WVdXM79o
D9CJFsgwI3RbaQhec0DIYFPskTclT1CL+PSYdFpDbHcVgIQ3hTpmZW3qBJ1he2v7WQqIgASMN89E
/WFsAfNo6kIhFX6doLqa43zNftm1G76+TmdbXbAwIAuEeX6DMEW7AAMWxXzXu+RtTyexzdo/7F27
7e9fo3S/KG5hC0P6KtSTTQS9D01MiUrebEPBS7wunjDGvhjlV3NNRNxgdDtGujPguWVUzQjYur7t
Jx4NZt5H/WZ9Z13VLGNv8DIDDAt275Fz7AdCrL0u3seMapldGB5qAhtthmCEfFZtcM5rahRRF/aW
g9v8NcCE7LF94hpKA6dcsr1d7IUuY6sf5xt7Godp7Gf5b/b1S9K06Dce8ei5rhrn3uwGzxMbxEMd
sYFcY19B5mzHawCnjr74PIOcW114cRnZ70b8074Yz/HNpBCypSQUbF+UlXXwUZBJfWXu8Wwx30yG
3cZ7l+FN/Y+lM1tSFV2i8BMRwaAit8ygIuKAemOo2wnECQf06c+X1Sf6nOjq3tVViv+QuXIN++PX
01HiFvH9My7ATVYQCy1R4jdtpqQBlA5tdK3jdxF+2hvt8+KcmZaf8UlZKgiYu3iO8aGcvd8KqMdw
rp0SstpB8Y8NCll+wptQ+IdzOmTXe2Q++t0KorlmH/dVe9M1h7/qn2q4D3VSvkYPNeiQTFqljR59
YTKc17/GO79xvukO1Aq0XqNQuIeVElxfkTpu1X8y5goigIqxw3PQbunOQx/+yCrrdFBZUxOm7Ros
vdjc3kiFBQxPdAxTlCj46ZFK1Gm9uFrZRZlvFXW66h9bwRei4SV+tujY5JCtk6tFl0xlRiGFbUf3
ONPYbhekEPcKL6bTtiw3D2NYNFu1Qcb0DrXW8o1L+8tvygECo+c1blqDw6CLBOu4bX+z63vyKHB4
kalV3QTak1HZcXiy9m8iCYsqOpeDjvsBXnLup6B9Gx+UyIBU7ljg19v2MmduBqYFCg3glBZZHVHu
TNsUxV8nZgC8L339CcUoJPvnmrc/tqGEX0hdL3fPJOTpdBiZHDEfOEMOXVLZvUpn3Oh+TVyr+9j9
6AMaJy68/Uo6C8bAzXTaRWkhQYRMO+2Vh9/NSP065GzXZdj5kjrKohvfvkjFw2PR70DuidRRC0Fh
DFHl41yopctitIKXojLU19v4+Pn3a6ya9k/kmJ2vW4JUERTsNUqkA6ucqZcvfXMiZbHm1xxmC3L9
tib/6vyxRyNrMXK7nGk12KmaoEjOiFTkA4LAhazz33FHBxMI3M76OKhYKvjt1b9G4U+Yvjtd+nN4
TpmRGpGadLx29LI/mleHb1IX4IY4q4xRET+dNMOA7Zwyqpk+oJ5sjhhMgEsHI8OetUYfp445I3qr
ROi+ZKeITTF2FuHIikamex5wKTZOSObluIBGAXCF83Q1et7kWVPBIQeCvSHS8VZ+c9ql29W91zAe
Pxk5uogrpld/jVzwTLBAAIdCqAw0Xfwqbbcfn4PRP0ZwtTdvmW5lMuTH1vIUDgER6t0QGLe6ehpe
OI5FmBuwrbl9upbGwMA5cNeT63hk8mR9088pKu0GZ50P7dzR+5sxuNa/4o3OsI5nX9AYwtmgeqGL
S4j1/KeiWwSzrp2i6LW5dcmWXHFxm7OXSevagnIRtSwXf4sSFonZ73C1vSnPDEiarLnBAaKFBqjT
G9O5cIIiiR9/evhp4PPtGjgqFwktY364eT3WqHmzR698vB8jiA7fH0dWNTxXafWsaEV2Y0mJpCFy
f34ctCx6rvKQTr7Jk3dgYp2ZouwrfhMvmOKZHuhFf9/y489k3RWzttjwHGrtvVbw8+hJgc1bvuHE
bcspPLph5iufHtvCaTtriuIqUoIpMDvMEtpZTjFGFGRhXgYV/eNF4ncJLaX1rWNwfJGMnjJAz2PE
DISZJulnr2XLO6HUOGWn5Bs3/rJOFJ+uD6/8ina17RDAkkoELS4eOCQkd3+6V1KaVdrD69md1bBR
eTqULrVzGj+vbPggTsqUkuXbL8J3AtOuN1Y3PDlZusWA7rfYsRirXg+95hJ9pz2pMe1pecPl/BIN
jOGcT+ro9Kg2YG26S5hdJ3hR75A49NRESYywnoH/5EbW0MTcgvJSBrAvZ08XS6lb/zLBAuzpujqz
fW5MZlrKQvxCmdFnq38swMkWJuHhnz4/RGpUbNpY050BJNbemJEPPh03798I0srRU6L70xbnBU4p
elBIK14ZiUWeRQCem0MijuOztwf3wOOF3cZ1HcBWr6h4/7LB8B7dgq7/qG1Noh3WY2as7mtz3J0H
e0AHpwmSuC9Ij2ii2IBuLPjL19Z/rvJhGXbIPafG5OaFioI6Tdj4pKfe0qE6wNwKM4wWIh41ECcM
ZfAGz1+WaBQ6h2Adq5OvXZcytDoH/zpyvngdHsbmMhD8iGV1C8dqzp/uQiAWvpBTrBmyA8ftLf65
BsodFQ4vdZmM0E1W4tUv57JeK7rkxWor0k1Mbd/ORxz2GruEIDitj2TudUAQHZBeCe3+Y5pIkkcg
i4heBC1aFvktL6J9YKzx5zr96w8xBqC+BsfzgqrfwhkG+J0aGg0L43cqLxD//vIUFvj0fQDRoXiB
6AE+dW0LlMfetZP0+XVl/MEik5Iay7FMR0OygLTLkATwnWoIZu6KzCexUsnbo5+MyuyJzUCEAL1d
AVBMW+tT5Q8tpF/oQTH4/INMf6DUtKqoBrrjBchxcnA+/2JcPQ4TQGcx+m6Qb+j+Oj7Mp55JQ5w+
CBrqXRm0skQOYEJ3fIW2tghLl4Kqdu94pxsyOPpMmYdQvp2QXFshDIjK490RxSk4ZpZ2+y1XHwML
8rRblg3XiNYoR6J5cKbSgR6RuyEX8NJ3TPDTNah3mQVYRIhKhhtLwwEAmkyDiuAGCzpP60HwywH2
g3YPlhBpVOLojIk7nHvkcUIGwq2a6cnXPXZifWHh1YKDzYCeEYFHy+0SBwE2vT+I09PHB3y2eYzd
IQSlmc6yR8zb8q+TGrWlGKdTmsQFJjTCsxdRC/a7sPHtHA/9cb87/MVbhD/k0HDtbEXPy1z3h3z3
PrcGH79r2ef128tTPrV/9NAw+VNCEGnHLr2Shg4Yb2vCqqqmnUXhi94CqLkXoSwJlEFrmIpHXMq+
8g9pPD2OlPTm1Gl7uvbw4vgTTdznJxxn4OcgEZEYAQkM00K0aAy9aUwraA4YaSPzEiVBl9aLEQVW
9yZtadtLv9vtTtaLmO2bTn9xSC2MT0gByXMJl8DNpk3AKw9UYaBTDLUNhBM3220hBBvAAr9s1UfB
NBmiq0G5ijQ03aaS83TyMpJykA6Io3vpfNO0HTR78XFBIYMSvFf3zAncEUSYcUIUjPw4wZILJPxM
q1cyk8HIXnRIC9Qs6HFwqHqGtKxg3YDvPKkHO2fYAuPNdl+ELPj7HlKckHCWgZkJVndwKhxcsIOy
8QRR+w2IpkI6AtDPNe2wkB8UbHY41t0fYBvunlMZ7yKjYU2e49dwDJ0o/kSfYT1+DEDsuOVZhFMl
BbUDLos/vVtw9W9cvWrYTAE6/YN/jC/BjWbRvuzKcYEG5uomCUcsiUVtqsubSEoWWHSFSoQ9jjdd
Yzn15uAWO0+0uxyBXWxQJZXhRGy4kX7JSgAXwAvMryIAJXatKe7360vShmLhtYMFCJIzLd1iebTj
pGBYDiZzZmWBCiRBJrud09w2f0BNmoNZ35b7TxvwJukoOGcpeYeeN+2GTt0X4xUaYc87rxGHFbPb
npKeVX0J0zxn6Q/fHuRKr81nxcaVd+HeuTTh5Uw+EyyQBvIAH/w21edtEdUhb2UN+ASpEh4ITHs+
ZDTISE0YJSNzmWgMO2vGjcwSxfGBbYp3PXJ2j7TQYIt9bWTEtGr2E17Aefb16z5PgztM91fDJ9Fv
EvtFR2Vg1a8hwhUPCJAhtjSYF5Cn4bGPX3+aaRTNrd4NlG//tf9xhzgd/IBedg9mBqMKlzqUZ8iL
Zyk+1vIk/pJGUknASXEfI/YuTfO+Ez+XMaNhmF9xTot9xkbpSPzh5IpvbRUhD+B+gDcqU7r639cF
75DkPPpV3IXQWSO5O5H/+MITCCm+DfmVXypEqq+9nn6Zyzg0nchFeG7v9Yltj+73PRBIjjQ2QAD7
gUWQnldPkTecyQqlvo7IAoinTG46uE91Nh3GioPVGGb/y1ltT1Z0vvY4tIq8+uTK2X2vvEDH2oow
ovLtXQtir0yLFVj2Uf+JIqoUKc19dyPrwGOeuZKoox2nRwqyUxN7CruhqTPuwA7WTCe06Jiqyqzh
Murwcls+m3lN8JvElqpf38Qixm+P6jqmSQRYsdwP4WMrx1g5h0/43Ch/dMvVvzsaU/YLrIBSZF+3
/RfM6XiOVcxCX+BHVhkvuuMc6QUnJvTHD07Chhq3sOwSwuMbeTYtsbY8FZ6c/Mm1CS6gYJyr1joQ
saK8VijhYJ8cKj+Pj2Rx5f9V1LVV5qEKkeRX/ApJbYNC2yL2KSpHk0nLGxSA/POqhqs2LMOI8XFB
OOHVeecVbDGsQrVkW889PlIwTSZRwLe0FqD++J9NVs+g0IHrnjT+qZalCCrvg0m7t9HXpr+aGeHm
8HWB05wS+7ie5JJryA2brCEkruM946CY5Ys3KnOrYvBqn+m4J7c77y+7XHp9lkpneFl73ONQd8YX
52NrixnB7VaT/pgDcLMwo5nW12h1gy6PcBa2NMMc9Ltu+fGt4I7SsprC4x837JveaQmpQ7uSavx+
9lZYaXB2Yyx7glGCMTIB0mxNAukqaJQi1gHB68wgfr1mPzKlT7P64Z/1/rv23i4kWYQXc8g/Cjqr
P6dRc25agkohlrDiSg2OGMAwL8XB8DDePwZj5zuedqkoiJF5qF4TjGkTmI31fmOIqCQfm4/w5ZVq
9MIREBF3F9HvU6eyxjP3ur/g7Vmb9vnqd5Lj1PrQNABsFx5mg1Oem+GAGH1YDDSAzvjgjmg0hRfW
bOcX3e7CYLZbZbRSI2rFCrSsSn4iES2ijzN7+FePegK5ll/nmukdjbztAmDNVjt4VsO2OW2eQQ8m
j33kXtnTU/tfqgaYULS6XcfCRxbksC32qs38143Mov92wfuKB2HU9Qw/Zog68Dols33Zhu0FVrFb
4SUAg41Omc69Dfqxcv6obLQWBq5vLlPNMDYa2XaKsNeY5g0PvuKOqs3suZjrnHPx0Qy7aNuxwANX
lRSl5eY9nExO+BR7xID8kVVr54FIRRyLIBWAFn5p/r84EWuR1f/XTawJvxcf1g+mNOZQGeq3VOTa
2LLSlugBGOrXAQZUHTqV+35G79saABXcgdIXePmX3k/rndqD4+BBydWOTfdL8dG74cIJTBVRt9ae
QRxG7V0OQfulIVujb+elSz55uT5OUJPBa3q7VSL0QfDOMmv60FmMPqwPNMnELfXOQ3Qny+snuiMa
J3+tciIKzwN8e9bq4JNdt9Ct+2X4OLl1RvoL58c7JnsRD31qU/Cn0+hyDwuERnR/2EpoVK64EYgN
jApLy4LV1YkNSI+rv7RyCTZvOSx9vlfEMT60hUHD3EWDa28iXhJSSY0T/4QpPDABEgYfMDJ4uAyf
+y+bAS/OJhAX/40+vQNMWCCPh//H3mLV4Z+C30zLuyIylupm/Jq+YUcPjFwMpH4bwuqQaECLsTtM
IyBsAGbxhg8eM39hs97xG+ZY6qGDXeEx+ISYsqOizsjMUSMxFWE4wH0rTBo+Ky/aNRiCvHzE8diE
WoTAsVMiLikJbF4NV+Pfl3uOWQNXyvJGH5+8u5QJps5VV7sqqZ8MB6qonAA80Duc/ll8v5OsFQzv
gHq54A5SKK3XTIrSF5VdRKAfGrrVOH9SFTY8KpH1FC7vNbOcIOdeRYbeDow4T/PsAHZtf0HltvOX
x458910TVBsz3X2x/NoHf9RjKYrQiaLwhMhMhf1xdOBUEA3+HB5JgkJ1yAf/iN7d8NdXSFHqOBvq
DM4ezKceEaYEzBWAM6OJ2N9yDAT6EtwcPbhk5ZZeC24VTCvMawkV4XkvucQXDNxyKCB0Isih+EC4
KsgjlN4qTU3c6bnCVojw77TX1lKkxNVcDB84fziTGMBchjX+YEY/I0l7zQ3B7c40F+SqB9OUCmpF
CbYgLGvl1BgphtM1dh5lpNNaJFCh/XufsSBeNGxE5hI4q9DnMgKxJ1Lh8xdrXCZLRM7hOM7c2n1N
paswwjNv6BO0nMukSBGUYLnwccz+FdM14dTq2CmB/BU6zmvt7TnqBOdIpgsHMtl4Wn1tW87OEX9c
c4j3V/wc3XuMa/El54RH1DtZ8ds09xpztcXK9pxK+MqFTWL0dKH5FD6UIJ7UwiDl+lTapK3XO3HZ
USSbAAu7+WUF7ZBBWl8SgP6WiJWxUbE74NmnELPCHSF2EglyIHxTW4pwm4JwsUARjsmvuLExSOHl
yHH88pr/77y7h9tHDzwG5PThW+Ex0G62+3dmn5BSwFkKTcAzCOZ2Hd/ce6+TaYuuw8kfdryVc0Hb
r/an08tINDpfOoWPHf6Dq8fehpRn+WJ7JDQ6mIGEKlxnt75EAStckZ3FbdNmMAZX0XQysRXBjUP8
22Em4hJuJV3ABYyrkN7ioRgbSUnMlpYbkL4mGzh1pOZV2Ig9xkJ0+m34EN0j36dkkzJu7AxnEIFW
NHcz/IUwMRlrbl84wPyC7QHkgMdx4JfJ/SL5xGRab7QNakQJHrBwiJAeAW479m8TE72E0Dp9ubJx
N9L4b+WUgCSKeSsnB6UUihgxmEOQQszDgIHNQAKFmOYPDmSnQXALn2P8oO7eZWyEJuksuwdud13c
eLhmIFrv5MCEP0iC11/m7UY2WLU8xdFu++Ph/OW/Tc2ElPOY1wPl3EHugDoKot5O/5ddWzBznOyx
yapBNGmHZm/IfBPI4x6w+Qsbf7Zop0MNokHtpjg7ETJO/9i34pSSTiy1CUQIN6+s5q0QlXkmp1K8
fNHqyz8DqFJxQhgdRC3DPu0yIqC2tjceAw6zObubcj5N2nu6UrCMr5jq2wslWOS4QjOGE/sQhozR
+bmyU+ANnF4JF7gdBkZF8dklu4aTo/+ZYwliGzGMqx/mzHArSt19Ynwpp0o5gRxwzqoJzQ2wo3iy
VhPAUPfn4YWcqvQMDPudJIZLEz+yJqncywirY3poXNFngs0eR2e8S4sWEjsb1FSZOHDWfzOUe2+H
LrQ7FA64DYgS2OSMrhEThFf3OpQeVivcdlqH902XGtw9L9/ZfXwLxhcPqdlUD9X8wuw56yRGWuXK
KRCPR/S5+FV2slqY1fjCwEpDpoy2D3X6K3zlp6EaPgbf8OkgEqNhwE2Bo0N09fjUGjGOITjOusXJ
4b4AmdRD3X4N79BhmiUxL0E5fwbdkMbbv3NR27iijvX8Ng0/w+krL/ANrnu0az+HrhJZims4+MeK
+cYzgVaE86xur1s+NN+5lyCOowB2aUZjYOYzTVU510OMoTg3sL2AVeJw7KTAQFhoY9akOVs7Y1Vc
dwRmEs/ahLIWNxtxAqqTDmcqqwmfrUOww/4AoeaOAhkiKl6IIMDiY3ZlQ6NYqnFR7KQSWIBMpLDP
G1yCbELMVv8INMSU799hUAh1T5x3GtbtTSUABqiqwf8iUhLUtCHoFTubzDr7CKBGcihNs4jtpVzg
XjoPb2O26y3diCGaDMj/UmopGnDYEsBQMskOuLkh1nU5E1I+ekLWhtIkg4HpkzT9+Kp/howz+Xnr
D/wPQDOmX8feijYGIAsnMzxy8F/5AvJjxYsnqueBEsLUcw1P9elTaY+pYYESV+A3BZcYKp90/P3v
H2AFhN3eNCbLYKJOX6im4JVj0le8/YdkV63odcNmgybPMf6ov/+l+zKtg2hCS54Tj1uhjBMXddwO
pq3hcQ0mx0vs+Axcz55OF3yf1BP8tRf5eYavFrjAmyMOv0JJahafkcNOTxU5ZCFVkksoSHW/v4PB
weRZZvcfCna05YfxP3PC381FD4HEgBp9IGkjUhoc/7XpIPFun/A5NGjVzpwmVIF49dz4+rrU4P5M
XrPWvszQ9ylncXU9ZG+3nlVrFJ3DQ1JAtCH3TQXB46oQD1QZ1T/5JWL72X/7Mt2Q39VI14QuXOe+
3tCI/t3fR3tDbM/mBXouccq/iaiaxHrzHneoVZcy/BB1TtNfdmIp9//u5uVlcpsoiIBQgsWrGMDW
7OHYyZxdR8GjzniAC9PftHsgeHVGNS/MuFZ8EkEDtRQ3AA0vKbBZEJwE40eTyE0hNJNWgUvMIwf+
9hgwnJ3WGB+IS7jyxUwSexeucEZxYl0MbgRLCdAuJNoRNiswJ8wCGeTg6rFgtEwp1nCFomDQpeC7
Pdw32QsqfieJmMyKqWxnOsNuTt3zUK9rRqNyxVMeDjc4NPiv7BV8Bp+BfDJgaT+OMOcCacK5XWOs
K485EWgqpjMtkcaC3l7s6SOONS/B467tgYTwXt3d5wM3Fubn5BC8ieIwks7iwQ5pIb/lkmi1XJX/
oddQIthe4Ksvv1N4d8iiSsAmlilAhT5crmrqEHd3Q6uamdkbrPoOh9vcDDOsNWQ8gL50GGH198gh
ftMlcbrAxKYOlOiDQzwxVZSZ+c5oEdGt/+t0PAl9AETFb0IwtWflvvoYd9pvBllPQdd4hA6EMq/a
TqH8Qb0zKmpCv/z5SQfpGaw6lQss3jOsvqHxZHKC6zpTw1Vy/7l8cqZcGBfnPj57dRpOp8nCExCG
mUTG30WFc1wfE5CsxoOXC0pWzill4/GU07yO6NhFo3wKH2BvJ0nmND44XEgw+nFdzECmBJPDhpop
SwurH3zPNRNKcBJ7IJsfLPlEenoL1XEbMPQEivZyaUYq0tQYGGD3wznVBnJdfAscNR7hOdfhZj3t
PK8iMpNhqnLegL4OT9Bc9Z6MJKdyiv2coA9+raddsDtYaFhh4Gyx7cz5P1+V/5cXfYf1vAU/rDUE
9ER+NGI00XLBgbBE2Z06nKlWdu+1UysShOW6qXJJpSiigg72t731YdgPiSg6QB0yNSZPPxppzSct
pD3E3JF4G6bpswcMNYeJ+3zGgQP/xycyEU8tpPy0yN5mI1UwuohyJl7JKtfrZ4SqC3a2y2y9cEZ0
jatBN3gQteWsRv8JN7oI6/B88PmBnQDTWhRAQ7jh/gbtB5lTZ4p8vlmClzHbeqanXo0u2b7HN/95
GSyfKFzhgfawYuym7/TeGivS1FRIGIII6UmgMrMs3N9GpAuaWEIwzcGcC0I5EidcfEtG+dngU/uf
CsD2miwpaiYoaScaxaRcefDQsN2kSb5xIercmoBMuRz95OPRJ8sIp8lf4sVAKA3xH7D66Zo7zju9
ZhShT3QR3Fxd8sJWL7YA/qUKDS/jFLuEssVk8xfxieVMJQtJoMBpvX/z0uCmeRKY0E8oq9bczXJq
lRi1b+WKffYOHi4Xw0FzsukqD1l7Lo1zGVLJ2pPVDOocyToXLnKEXeKq/Fgsu/s2PPTtckNDmTOM
y4bd+E0JvV0Onqm0G3dIIm9Stg3f6G8ioiAgy/OkMASGbo1IAOFDDm+u3ZtUA6mrpY4nBoTq+dcT
Lr0J5Mcw7IwPTRl17FPlXGbI5VPsP/GAoydmf9mPsWYXcO75NPi0MLimUn+4QzoErhhEaKIlOafK
ln8RbiIRQHN5UjS4nDBPSSw5+jv4M39xLJN2X4iAqFLo9XFSynCKE2crz97hLLiVU595LdCGg+zv
zuTWi15QGaaTUyk/jknIbvjiTDvEMH3c9/DJXNUpGSVwmEE4kOaBl41GmtduM4A6effBi8nUiEJk
ybvRd9+W/YMdi67XY36IxP3IesBr4AS1T9fHJzgpD+cuAW2ILlwlmWgUTlJsMRDCWOrdq9uMTJAI
jQlIlRUHNyqcMO1EBBF9ue845v/BumQmyPYF0QaCTxQvTekWneT+shPvMXtBqdvX6NVdyemc+IOy
Yw9uiO+ERSCb1I+CHRlS5nJLFcG3+O/I50jPDvF5qHJMZdRhnL06d9dcs2gwGfPK0XB7Oe85d1nj
k3FuvZ0SlwNusfkhM/xX8krYoCbOkx4yoFQe0Y8RlTzxMj6M/Mk1hqCZqQveSkrZgt19Bq9JhRrx
QMRRmf0PXbBi01jumlw+Rpn6YdCMNi/c8d61o6+cJjUD1Ld9y1U8nVvR7QJK1H1jA6DlpEBZpCzY
jM7+k4xMJnrRQ9PCZ6kjGYxUuinlEnZSUr0Y/JFmitd102OObGhc4C/Ffqzwet41Gb6tBqMRiMwk
tcB8NgtW0hXnIcRecui/ti0bXm6iec9sumBhl6kMLSwvVpkU/bhJuCz2N8r49YOUT4gD3dohCcY5
AuvA10YFwNWMPZaSXiHwb5Nr+siSC7fJ33iF6jR/Hp3gl21bwoOFwEt1NDmMQJPeBBHTC9I5vi5+
1tLHvDse2R0o0mVrijGTQt4WarEyPvtdhBW2sWFqWQGefZlZMamlpCkfEa3ceS3DMasMGRa4P7yT
L96jtteLNlnfLT5Ap8s4UXhdkKofyfrVt0yMwxar+QEnkPvk1afHI4U54Mn0vQd5K+uKroW254Wv
DK2ftl+Rm/7A1ld0wqsfNqvjTh7uoZ+bUe9hcANAZXk4U+bqKfxgJnr4K5hGwDnn9XmUum/EVOnH
GfdpugtYBNIFP3u7q0J9tiOGEXlQ7x4AjU5YFmx88YZ+iAz0QJ50wQmPV84zrwZMA1wj7O7RiZ/C
36TCf55TGKhZmovCx0aNhDhZOI1NkRTwlLe/4FmElFuQC8vCQ0TWwQgtltfyRxkBow6aNR92V3GZ
gvUpDCl/JmVjY0zELe/i+YoZUBStFq3FC9dLm8MAh3VuKvaWcK0481b2skpU52j00dB+3Ncr+9xn
2h9mZ5zsZfmk2AEgNOZYTdk94PbLh5wHAvyOfQweqRxBKy7+MIuy74IjsPm7fSYbrj8O7+Ww+Tds
+j/JgzvZH9PtfO3B8J69h90ZMJdTs97K8DODI8tUhJO27Jm97ozNX+rB/Sz/AkLzffRNuleHm/Gq
haa4NVRAJbR7QM59VsrbYz8AACCNOmAdcI8g8SmYbdIHA2Ld1iCnD2eswJeiiY1PaRJbd3vqLRZw
wdPm5Wc86zahGpBdc2WZCykbV2MFHluC02ew3WYRUbZjNJXcOBsOB5O6PE2VKX4Y3Os4dtcDrtMP
nS0syII0FJsfBYaf1m4ZMmfDRQkTG7+hoIDDvOJOx+L5D+Qv+m3yCwkI36qo6IHX7tCEqXeUIRZT
N3rkmwj9l+YJZFWo0/MP6BikG4l6gH8ss6D7JbhX7hlukDxRZW68Y7g5oGYIRvd15Q6+TkuUQUws
fv4pqwE9ENEmSNMYbCBjPqeW3dqD8MoLVWHQMVQZf7F+7z9djZd2k8rojjZOJ5/cQ0XIQooxqtPx
xNgeOF3nb+WAWN9pMe49u83Xa316SsWcsa/xRr4RAy6Y/hTZVbRtAwvb+jAnQgiljL22Xv2EHKfD
jV3LlJlwp4bjLjlVIDWrI6Ush8AKbQ2qnQxZ/5wI0pBA1Gcv2JK+9b6li3YF+iBF9ZZxFCcP4B7U
3qD42j9U9qg4ErDzxBpJkcx5BaRkVT0aLvzvUM4CtnMI2eIEzMYNVj5f7xd1n+NwgUTR7hjOMQk8
MlUzyZjlAqHjkBEE7d4quHeI9bMjGUKCQPGm7AwA1iMzFqycy3oUbQ49yk8+cfFWPy7geFNJ2N9k
yGewYdJCvJV0u9Qrqs39D/ImZU9LfMcuSFB4WlQkOIy1KcpsEbvfOWj50EApOvbhumfjdKgFQd5X
77Xy4W9VDdI/+VqJfumtflHToqE7JcDI/Fg6j5M7lIh5yMBC8SPjo+VbY1zm2ICwfuzvHvzx+v1r
Agnr7jjgnww+2rjxXzbbW7htA7gPLnBZ+wQ8M9d9kYjAXITkduqHj0JcKgYbiy2V/grmJAMoya3m
w4AWhwmgOP7+uomyXFRW8Fw3jEW09fRByBvDjIQyMzgx2xlKQprgc8ced1cs+ixIhXur33pALLDc
MHw4Mhfue9MYi6kdXI6Lt14zdQbOn7B5ncd+NeRnIxbzOvOFt8OfyItECqoeOJ1rYE3KryWe1/oI
jS2js7rX64iXwd32zdDPlCy75Kt/Ox1tCvr545jP1Qglc+RCBWuDDGWi9HiGAKAHzd1x7DUhpmkE
WThtCvSgc3LfTgEmuHjPVPf674sxMvx0r0uClPPoOBBpXwocP8bGmjPWueC+E15wcU+ZoLsvHEWT
xanFAmbnHDPMA92it2bW+nPMIHnszZFKSCHeisROwZRA4E0ElkbjBe9wu6UgYYVOyt4ryK47dMHO
0PKVIaEnPp0AqXuGO5hDh7yG+HmY6bd3nv7rKRRUlGcEOHF8GP2LO6GrALqVqvMy5uwdouxtXOQS
K2yHnXf/EFp45+C152wA1ZHFfOXyyqJqhIv3KQTnIEoAqb7g3lBXR0jk/xosEkgglQ7xLsAB74jP
SE/qV15j84+IRTiFzHZtlNw0DJCnFhRGO7B94jorMWek5j3+RQy4TQ4ISKVKl392P7t6AHePG87n
HkJL65xkls7dWsZXALsVvq4LjzqcRCcUTDX6Gt9DMCNGxHwfb+CGxI+/sHFjjER/JGN6Su2yt1wW
qcyE5o3iG1vTPuAOxTPftrEJo33EEgf5K6Nq8x5Kxgm6UhnsMEK/MlpyOlhhMTB9R8fFX1qQ4Xww
ALeXFtNm2nBxwKGr7Y6AlRrk9jhfZ+ldHKIytQhU3KQOdgfImVnYnde5SiE6kPhRYnbOB0vDR090
GKRd2h4In1efteq2TfsCB2jIGhj6XPO0j4zc6LcPDAXaeeUV89XB+VEKGhhUA6K0yPNrQS1kRHtt
Qq0dfneT05LZK48Pl0GIsrhoL68DfsRpxwuCBwdXEls6ugESSH8hsMoBBz/symk5sZD90k9SBzCV
29APGeyYCQM9javz6OswjomwiI4qDoSOZTn0JDx2jhLkAbCmvFcfrBT2Pql4yalIvosLxF5OFrEC
AIXF9erIg4JDwp7LNel3peOFGkoiNuwDXqmSZEHLJTYE7o+1/6tpPYvxzqSYXWb5aw4lBcma96Co
/evrUQpiCEOG6BEs2cH78ud/uBCHxK0SjGzZcz14b+eMkoHFJKXiSAXybYDwfhzIdLAbngtLP2Jo
kmWnZRbRS3UgurQ18GXML1QePbp68Nk7dOXu7HtyhuctLrZsLG1zpeWktrjj2vCmInMMcSLPMhAx
YJQca3HKz+74TL4IX/CoMPxylDWuhfRNv5DWF/SZX7MpNnS7QII5/NWMElBzUhkgAQb0vvT/Wk+m
lS1v8+X8QlnHGQEOQ+8nkxmnVsJPARTwS4LcGnWGhBwwTGAUg6kr4sRMAjdrDEJgKfKZZx3MxMX5
wAOlXnwJlZPpS/81txov/8WELHJTA3gSyWUrI5LIHrUf0544FUcd+XZejHi1hVtReGtcWJGU2bWX
Lx6MJKLP/LnX8ZEnMfBsMtyWxd/kFWU29+OfdRnRykdG3CakKtLsHE9r7OlCg8ujoRQx9k57Nv0T
YguPvtMDUP+b8mIlvxUYnTCKcZxUfHF1YcheYPeZdIsOE4/yGS54G5c9OW5Ub1Lc5LqF2u5GI3Kp
bIbEXlBqbtUJ08eXdBpKyYfwxa6uZIfcGcZThli/6ZagxFGf/5SbyFMamQXAzypyAJRfAvuTWYjq
G3AAFx4+81BJd4zosLJz2sIW1kanT698Bu1LqtcxBOInDK977XUUX7+NztVOC0oq8E54+GLq8eoi
mnVOvEwY42f3yG78DcCLlVn9cXQ83smlY6XXrzDbrWS68iYjBDgVmAUE/wh/gLBF+nWLs1DwG9PH
Pd7yGNt/99Th6gCTjsimms3fSE0x8UjNe29b8vHqc23/cR8Xz0msE+zQrmt0ASzppmi29p0EIcQT
G0V50IyBWmj3tYGB8T1wAt3S2cdFkQVqA0I8HOpohRoDI3983zWnbwRdZki7w/SvZyFZSfhtBe8C
XjuTSNpNmflyRNEFHAbw1h6Wa4A+hFsgajXK307fHPV/lL72++ymXw53nMLPOfmrJzc9RQ9PfxFu
gjgLOhff9DwzDYepLHzQtA/PoKGWMIpIncMKA+q62h4V62W2+LCYocNarOzOOOf42gJWAwxwM5+h
j1JkpkL7pdGK+LrP7JHqVO0zQami14r+sv9qen/f9k0DogUK6eVIl7Vma17JZAGVj/f0yzkAomLT
pW3vg8iG/LzGvmP5kr5vDuvMHOX8l9BQVFZq+tmCDRPoiCocYYXmIP8HNh/o+ckv2u5tgGbARnms
s/O4As90Sy5y4PzGu0Ukanfmv7uwuCxq8n/UvPgvmPsjtXSgw7LH0/Zk06qjN4XA/bYXBjI78tuo
qEW6YH1c8GQKbQwcBt1xeXQfldRva9114MjBD+6Nsb1Dg/6FgIyDwe5jf69ua+XsGTo6340zff2D
XPxKu7o9faWHOXadTjFS3Gq4t6iV7fEb4268D/AAww8P9kB7fHOp2t+Qwep4AINtKBMf4CHaRbsG
QyeK8KM6+BiIYuFDt+U3EX+mRUdHYKFrvGm4mpcmti72vD3sQg8TbTgzoiMHMbAhuZXG4p/BgD4i
pPc4olw7c6Se06PXQp6Fw3rQ7ApP7e3x2IAo1sLRIX6M1s9kRVrCyTlI/9IREbrBokDTkcHNvDu/
rrNo1qut9YXDQxEMyIG08Efx2vXH43//I+nMlhXFtij6RUYoiOIrmx5EEPsXw+aI2IEoCn59jZ0V
N+pGZWXmUXE3a801m8vf6eJ/l4izhuurh68n4mmwpoyrBlqL94OFVESXNfy5Le2gJht4PKsr0K8d
54bUnY57ElhFnPCwshdd+898/WjsnMrTMqcxO2dTGigPMC+avqbA5gRzU1UUV6vI8NuQlinc0+CL
XLBgoj1qxcFAqHvpmE/GylVwvRf4vlOCUfpK8vI9pFlaX4/SrHXkrM8RqxJAhwk6EpbEn1sMKlgM
EcYElVHMwlHyqYj+6T5NFV44NwjRamBX4ynvuQfF2kIQxLNhE4JWauKvQq8GPMe1KlRuHkko8Pgy
8VgijQhEE5SSd1aRxmIj92AeJIkgV2yzQEcdAnS/BsUwdR1VXPNPDs2Nvd8PUDxRCFPqMWI+6xh9
WN+PRa08mxGZU0+HH7Ef2p/0F3iN6/1Rqvz9kXlm4Bz1N1Pmw71kcPxmMhjh8LIdC4g3EvN+4MNg
tqy4rIxDVN78EGy8jadURNPrJkdkb557xr4Dzw6oiG5hRtgTQ4sFBmmnAN+Sf/l0QxoNCrfP7O7O
ng5x3bMJLdlKH/MnOxMVDFX24iNqKvvqz4o5PkgXebvbOKaWM8n0zgfgCMOJHHd+ws3mHU88OlHJ
z4Kb4X3j2No+aUzODyvi3q6xezLXX5sjYTSmY2c03fxL3ni8DFTlxK4S6snY14hJIX2YY/tztrgX
sKCypn9qV8SVtVZbZr4Mm6QIXVERTMXbGYcgiTdA2VQs8P5ONkR9yxziCIdWp7XPsyGAhlY7NF0a
HjneCpH4QlodqhLrYPbSMnG9gnDQM2urzduzq3i/JcoLDQf2jmta4QjnKb4S4wEhjMErFEwCiw3C
jDEWK1myn8qhrXjD8qSokmU+lquMCQtffqFcOBjhgc7JldIF0RCfArELPmz0DtSos+5nhrhjGzzY
1Ec6Lx1/U1qMN8pPeDvoZLVpL1tTaTX7zM+JJKfhByK4zxsqFuIyGEeyYbI148c6p0+EQF1ex19M
Nv406fsAohf3erg4jY4HbHwhhJ+DA0e7rPjkzUURgtuCjL37Xu1fTjEoacnGAKsVy2lraxAOTKoj
hNoDmQnIK+KYZh+kt19fNUcKZBRFBaa/LR1q700ePvp2Lvo5F13/CD39w5RpEA6Zn4pqSBR3u+Y6
aaZXwQ+FMBApw8VvuH5Dux4J8HFc3tz8K560+LU6MtiV2LBIl7fR9KrYnvI1QADeQftxQYPBQ6nW
MQuje2EKzzih5OqlcQH5xaFHYLR/+FQi1meYYQoGmAen3FP+z0h6bqb3oQUn+cs0nEELNX2mW5KL
OUandbYRq8c/vDA6c66hBDh8fZH3riNrNqqvH0kzakSJI0+slwNjBkSGwwwyovHrUenyee9GjI5s
fZ2F6Dniv8cSAdQSiAP9C6tW8hO1Ln/73/GH8ujK5Macwmk9p9iFXYF9GXk1kOY43KmNL6VFcdKb
Uo9u3e1HUv1/ZNA8zMNIaJcE3+LC/gMvdJrK/r9OMCoSkqBP3bCd5qdQAcR3XldeQpvfbLR8lrD4
nJsu8cYZMwV63k70ljqtz2XWp7ul2faoffiM3lt6eP2pKsmE/Q6zmH/zB+iA3jTXZaomnXPBQfhQ
3b+sEE7dOP1BCJfx4ROvm3PFMIwnOTagoJ8i7/pjYN8YmrSAbphdlyydDlaVABCoYeQqQU7A90Ru
grvd2s5wKADU+BKsL2y3Jq1JAK7htRSylaMs6q3xEWkhzPZrSXQZnXCorsO7h1f1Yolfi7WOrkfw
P9HOImr58LwgIqQVyxp+CB2mqCg7JaxP6iAlqrxr2Mwe98m6OZH9g99WvJWxEtP7fGo4h6IDfmcN
oSJJhFfhKMPwpUQh27dx8rIAi5S9tLG9kR+CbnOoBOid//mcnx5/KG8Rn0ISfxqJgJlmECtxsAwf
BUDFb34Z2Rm9GHD3K7agUq7EnR7JZ6z+IUmPo5EfPTXgUaucwufpjc+IpFOXv+fqBAjYT1DJL0yA
86bkh7+QFJU+5kZnBOMu6oNo/WxTehjFfs7YcZmErjI8moxiAuQPbr77pKAqTGmtDjWsOItN5gID
kzJt/rjfsN4mOiM5I56nX6eTTSHacVH/cbHS1B5jxyNJBMPRsI2gKGtkLrAT8Am0JlsYWAGkpiyR
E773A+nCVq4xKSuF+802yGjK5QgIfiOCMT6k8croBfAWfEvyFLkmtBWzCVzTmqaPOTNZC3i4zcgp
ox2HowFfaumBHsZbINIqYC9YeWxR8kXQmgBtJEmfQn6ZkRSCu4tU+kV12OXsijS/LCMFRP4OtwSF
IYSsPWwcmnIETQdGI7TkAsdGevUVMDelnsZNWE+ZPeOv21utVKLJEU4USJhHRjGFtKxiYXTQv9YM
j0Ws7jDv03liJD93DXsC3Qd/8RUnFeNr5KT/rtGbSJE3JU+3Nj7rZrIIxmXtyLjTM5CEwcXMvxGN
CHiwGRmt4kiEtdSsMehAuFEIbGTGQlWp8HDe8az9m4DXQruG3q/Jy46ZJdJXE8dfLMr5r61m/2wY
v2DrO+CzM5YsHvRQNmbPmOgnsq1hymnYRnL9Q5oSm7sODGh0ap+oCYbZk0vu7N+KyKAuECxzhfhK
naOAtkwBZzgVZw8sw8weNEOXaXWeUEHk8Fkf9nfM9Uq20tduSdUGfpbIBifnjElBcwRHsh2m6iRR
/k9lyO/GftJiBUwQE5reKi0nX0a1swlzCMy3YT/JkGFOKe5AyUaf3Q6Qd8PH2cHE0UTR+jLu6j9M
UhIUPubXGaHrRgbwgeAN9+iGbRIE/AGu2bhRiNnliffycCnru0uH9fsaT8+TP2wBNUbwZ/Oz5MoF
aLEyyvtm1s6ff+RUvydd9F4Q2b6igRc2sJrenNtt9iF6xy56EkCtD+/SyTHHmqnOdqJtLq+oP0Hz
xbRCHXc/QfmVXRLkcWwgsIrondQRo506vL5cydfnYN9mZKIOUrAZjevp4maeBle9iw60WEkhLDXw
mTRzLiquqp+jspflyUmX+TVxSuls2m9Ke8jI4qXPX/jnk4xT3OyzZudQtkSJIyfCOt3LFXP081ob
k3WYqx1/tz5P0a5ThDrUG7F0k9JTJFlmtNNdl9nmSY8SGgraR4ezpuq5qogy9t9Bju3Ryleym2z8
JX8FSALOES3Lrh9iApFK64jM1tYU8a0tovl77Gs7eCA06QEpZgjY2LQUGVRM1h/kSFhaznTgYXfp
SFUYBy/yKTD/t3HKsBw4vvbJCBxygiEd7aoz0u0WDzjOnMyibM8TQIkLVGO0xwxPmYtCZGBJFrhH
ljC/JNppQr6wKsWCu+z9PQkkF5IywNATnNafaH1BBQhTjVFhTw68kFDQ6uIfCIYnaSVGDWnOfk65
bPcKYomFZPedeZRYGXALuLetp999vGY5ZIBba4oBisgteYEe5O79a9PNvIFM1mB05NORq3sWJYEh
ak/c9dCW2u08kXBa8tq85vBTVdg6Wm53ClcCLhcHx0kClL9XS++4XNAEOksvUKhofJkXWdlxUc7u
cPtVj6X3MvsAH+hQxqCfyvkAw8bR+s6PmHb4RqD9JDqMTEqiMqBy6RJGuO5qAlC1jQdSYAJZeQck
7j/SLRoRU4u6D4Jn0u6R0TtTLyYtvSlf3rNzlESEPhotubm1d1yrUbmVm4VlOlAtfevh5tWd5Jg+
c26hb4FkydQqwdZyeLfankl4EQTsh3Udee+u9x6u9Db9ARGQ8/mzb+gkJo+b1dPMz6bZYLGjzXH+
W/fDmkZv9hmJC8ptHVPHV/yaUR5z3hsKTv9o7yAgIYLtEtwBAkCoSQscwN0Ja5n9+ILUcLff4wG6
lGSuKAKOHeBTuYGu8ZdALpdOc/yRycWNdG4pniFr8lI4b6AMG3ziYfnfgVOOCMJge6UY4cE1eHsK
a+FQM5yG1fzuuey4v4/TD6or1m2NbgFO06HqHTqmGhDf+khJ6AdvT7UOf1ZxfMbzUdcVsK+1Irjm
U6t4fpDuVJCnEe8ZvOL9cHF3GcUJ4tM7bjECjtWgSrIRX4v4DTlrMrz+KIPi3sWHBWZXLSr3Blq0
1HnIDPmRZRyephP+TmsqnHWFULE7e9oIymbR0AfxPEfr5QeDz38OY0+TYEKM62XlBjV6zS3ubN2Y
YdxjskUcJrEdfQSw49PHXo+7GweFIQHVS7RcoryBQrfgT4MOcQffdpp/cV8jF2HXCn6abqQvhc81
WEIrUY1dNeBwauAAQVqCWkxKpwy1omgmZZyOkBN6I+PkcCd9OioSxG5hUTEWuLfgYugEEO7GuIwA
rj/sDioQt8L5TagUq1wL9yrm8v7O1WWlJ6TztH8/Bo9ddDDtHCgfXh22A6hwKIw+BhMubZKhqDZG
BLGbo679dLHKyrZm0nJuASL+84nR4CRzs3YW0G9lUgg3HResNQ6Yhm4AloJVD1LtZcZ0vTE3XRJf
+EM4ftNcm70DE3np9Nw54FrFRJcb/0JnmqPe+yW/gaMBnZAlROK3AFiZFfyrOCN6+aMpnu85sPqC
YQDVwG32xoOVTpsXp3KlCtYxia+nkOIyPvq+O55sdDkVZhK1kGSqvX3GKfP0Yv4J31cWLBhEj/5x
KEq7KAGEzf3d4vG0suXhWmF6fHWJZIA2yAmayU55RvpSjhk2LiHSL2MyzSSY8g/zATxKNUZDDdQN
tHiYcY9Y4IU703QbuQjTavCLPiUoCEWPX2j8sUdaj6sO/Eb5lhGg8qr04tCt3Qu6PLvdvNP7Daok
x2/3BAmMQzm0b9S5qB5FrfpUsAtdchLKWQW7fFZEpYd0adariKDz4I+QE6H6PQrakJwK9k4J95SE
sPoZZ3qQP4N62oUP9va6HatcdxfnkXObaZr1/YnP8RFDbunP8RzXFw2HC0IQ3XywNp5W450lT6N5
Ob3OvzQpmZ2Cxy8fSnuJkkak8NAihZ/4oWAFHeA4fEW5BY2vNG2YX3S47Msc/PGVzlTM/s2hRlTv
DTmV+9w8MVQfRcPWJJXxdk0wz96zDLjBcEkHceipbl+l+hO/pD3oSsic6gde/PSA+H/+NXN+eBzK
fqrHt3g388rtHno+bv55+FqDY3TTEUS4h5nhb+bqDQ3dGVHtUR+GysfVvdGQiJCPV5FaQCpSI6dR
Fy4uSJhbwmQkFnJpQm4NRqkIx5U8HnwS+uPHsof2Dy12oGNugIsF0AiJO2MQ42K1zS1aRhpcgPOv
pIQPQlULKGV2L8XI++K3KwgoUZbYM2GZSylGi5tRS+T7EW+mHbewmVApZoY/JLXIxxr1blQOLZKn
B9cJvdk9rfxBWAZ6iIG0HCu/cSKP+uk3hq6KWL49Vpe0Ad0929sj/mQdxSXs8v3DItEtK+c+h+GH
ON/Id09k/12rbSQfkmnflcm6yb4pGMnMnwnwWicgW3PIyHvqOT18T/KA3Qdg+HO32HnOmLUsP8u9
fjHbx/TzwQ7Yvzu/ZY07ws95YCdczTtPiyaCTYJlgyRfEkuHDBmAUbWJmitEbzbYaVTz3VN7t3qr
1073myOMTuJv1NXwJnpb/6yw/4tp3+epAgv53KaUx9mmleqF6mzprQcoPZppuLnSd0cEXPUBojCa
oFmHv2rohwYxJeHQ9j3sQFNF4QQ23fFu5DmcZ81EaU0cjgdRD2+zwh5kxo1ksydGv8sf8C6w5EaN
L6T0rascz9/vooYHiusJbmKw2EHq9eDhbMEu9b7jPgP/PL9RW8w6QcAjZ4w/srcOESwa46O7rIvY
F70nreXPvaIsEyRGkdvWrQHpMJzfXHXLzhK2yOMT9XH4N4BikU1zaGy/VltYN+laR2X5nV+hA/DX
S9eDJd3VzP7V5Id2mGbzwJ/+uQ56A6ftAshTLIECM0j2hxxTH1vJXF6idMFaedvwYjl92bZZAopD
V8oscyNn1uxx+hYyLnkEjHswzObMwjU2zWeAMhBbOlMkBPIAvq3ZRIqZT/FQHveaoMbX9zQKnsT/
oqPrwxHpPXwqpj7GTV2j/P4VZ7dP85QAmn+fcxioChUgZjybMqW2rXSG7on68CY96s89S/djTBiA
8fa2mT/5dI3JHYYRj4+OEQorCnblEjPVxwreJulPBZ8i3M1sCq8dxPW8eaXybWrLbT052+/KYb1j
if9zmfk6wPvfgagqx66uAlnTk+2AYgziecLDGXZEte6s7pFWC0U3ewxzvQfSb/lXnj7szQZLDOsC
IMD3G+NFSSfzZJB8DZTPpM8b9CUvbFe9zOeuqyS0hDUMeQYUqqi8AqqxbvZ3WDhzINbBiOeEuHep
/kxy957zOxch4PuFfI4/bqLNecW8gZ8HogEKBc4gRvZtBtwxuQVDPcL7onf1v9vda9XNTMbN5HAp
5mU34DumMWhxNSmJqoEcpRrvgd38rC8ZOC/3Ouswd0Arh15qMkgRy7UHWcWg+6sFPkSz2/R5tphr
9TRbX3F+5VaDzwkC/PCt2a+PUR/bf3lNzNaovamWkCF9TSUcLHFEBif0FFy/nFyzSp9y8qWafftC
JmRlNgsMluNv0BqfpCwcfZVJuH3INxAyVeuMwXELL0ILuC8mr+MWFvqYZuKIUJmuhMyvofOYDgds
8ffijTRnlDYELzLfxRYCNce1xvmHV0EjPKSY39oIM8cFrMG3n2c4zHaZfTCWY/bG0b2ENW+jAHNZ
3jAovxzqPo3FHYieMuHpNHswW8Qw8yvEUWK9r3+35Xkvg+wocy+L87L+ggoSf37NgpvVB+1wKz87
XoLOGlIzWwxsGu3d/ph+l/R8HYrp34kafcn1W1i4ZIcF+iuEvBhsxvertWf5Q5QA/G0PzMauHIKj
qEuym/b/hBIge2TSed8rFyInIsPcaycQXz7YG+xQ5EwkxRlm7qlcNNZwx3xZHZodRri0CJSSfOYh
7Bj4S1XQPTKSaV8Ws8zIEQNIeG7FyRTfqAbwD8aJK4ceKaFAnC3Y+IMjg90u9lP57DI9u5eo81ed
lB+i1mYbXXpjxS6ppwZ0H1eyGH8o8vswCGBAYhaPU4z1XpWov09zhcQc43TGMAUoySQEkXHp4nrM
fnZ7s6uLp/SnBMTpzrC1SoyHttzyi2rHIciAtj953iejMQgo1ErQAHI+ANcIFQdN32yBwcmxNG+t
2eji+TFehCcrzkNx3k8xzxEyOPd4C6GPtLOt+B23m87L2sB0N9tT3ymwLxfqSpE+HW+SW6OvwR39
pOHHL/FZik44istx41yPD0s+IgwIGRTxoMYZXSGieyqW7oSVXMvogMPg5dZnhj5EgOJ/gZdBhNO7
wTCZQTOfs5jlKCAYC4OtPnCExAEVdUiXmhkvTOe0rRxWzi0ZrRtgf7S2fSPV1j9wt76fsZlX78Ng
Tr3QXSpds3vQ6Z3quM+FVMg1drf/aaBSaSvWBwGCXcdgJv799cZ9mx2WhSoWXZ+SeYSdbeyP2x77
KUIvcZdjWwodaDbLOm2cr5Et1XVlP1s8Oo419gOiTcqb+CaDqBP3cSrsbj1leaEm6tkZuRY4/9F8
f6EGmBrD3XF/f1pAnFtxZfcmKptDMwEBZ58cJi7qw6f5Bn8Q3yU63rJxauZajES/xmC6/RseO0Pr
03HPuBfB+ELNCtPld7id3Rd0wrP/gfGJlcB7WZdevqonWLF3HvAR3JZwc0gYo7H0+D52TvmFk104
1xmWRXt+20aY9dPTjF9ndrFXoAlt3RH6fWyrTDzKhzjlI+D4+M8taR8hxIYLZ5v0F9ecO2YKhfF+
h2+g3o+klrSTDrjfZhv318O5enrGF+x4F7SsfSpAOS3gZIRQQRIzR+3LGtJ+5pBElrBXpAafMS+K
YoGTB5ZLb6dGj4MlcOiB1/oetXbmS5s5rAijMIfC9GZiN7LWvHN8xPRJf6L5tJe9jFuJp33CfJMI
h0SlyUOm3fRBzns+oagyNLEIuQX6rs4lOX7OlJvdc35RNTS+64cLd2OVzc7TJx7pxvzmNn5jvXAP
2eBfABPIpDjqRvg5d2Fj2fmSRFZTcXUCqGTIAraPn+TKh8H62sjB1VfwKoz8oIkcOJDVpuAz1kyp
d5kZuAy0r2NOuIZ5OlNzRLbAO0SenpRUmeV5wNQdqOZdsWPaSc95gerBNiP5HXcPVazJaOBxfb3f
6S06X+NsVZs2GMWd2Tef4aAvM5Ws7zVhXPEY95cPVNy9xWiRH/R9iSWw+ZLtCtej1YVlQaCB4tDi
l0Mz8x6M5sDJJtvZ4B7yQTL6qz538PiJW5i4zimhqGSIJt0D4heIArhaOIZK9zxRlwxHoQkQNlqd
VB4dFenQR3EOT8QgiiDAlTqpC6OiEoQ6u8+sPf3PliP4cK8FIQukNUj14UJhGd8gT93m930TK1Bz
/W8ymhEGQGQtCM+9aytnC+OnnKeyewuGNV/iN9CBpFDHirjGB2XBTwLOMtkOZcIchetUTb4hKFL8
xg/eqFM8s3Ru/TX88AJ7wteqPlhhVOomdm6uz6Gd28nFSdLEh3qyu00jhDIg/V+j40E7s5LfOmBD
4tcD7i8TxEEO9oCp+O2maXqST945fbDJ8z6qkQRpOTfdxWIcXHBKxoYHmbMujs8mTNCAdoNbgu3d
ecjghw9yysmAvPjzec/awQZDALqrZ3yymgqFRwlJcf2ASuCPFnOfczmRpwdu6eMjYXT88pIohXsG
j9Jdf9ealrNU4Xx9344Deeq92zVOitnfk3SKyK/TuS9dAMKhw90dxocYZg8MSUNY9/WOYR0av8Wy
JyQ/L5DZ4BzuNSYEROAF4/sO2VU9FCsTFfRqRWciutNjog+xF+zu4Xi8XiK52hza8GNSimsQ59ZN
Al0s4MDCkUWpvV8E+Nm1bprZ2BTjyDtyqbpCuJrB4tTuge+g4fHPlmZbQJnxgY1hCvGdUFQ4GeBZ
Ie8+bAtZZutQap52pSGZeqPNADxdl2oN+TDOlnyqDwZ23YAUBiFMbOiIxytDYJxgYabvK+/RZzMB
ji7nTQT/b76VXjpRuYtAvXesARVnQWkCGVl6zQ/HtYBcCFgpZEJFkNvM8zjBpYRcRHwovAvHA27K
bhecEh5cGa25u8M7XIhn5YaW2BEnsQ7J1rXewn89DPEeinnKF2omGn5WgYlvWDp//4z5/zNBqnfj
R7FgaOhsldzwWzIRmU7VzhJGgKSKSZ++bxhpCxxpId1ILBR0nQuchsl4yRDAvPChJ3Pm/kziYbjO
aCE28uzcdc0QNsfy3UIr1XzcjqcslMbhteXTw8SMCEfpJ9ieUcj4a3QPJWPy9ZoHnmG5x8vtCAWK
dg8L0RxKqq1FdiDLBDp+iz0sGzw8uilUfr6dwYFehPerDQIIcFwEv0Wfu7ryIabN/fkFj2gLxw10
aCDFLpNR3qngLzI5fxmEzu5YC6174s3DSBlzrRjNeM7kgGf36gnWvpvpxklsCd6ZP4+uMFUvQQXg
iuAizPTJc2yNPD35HV9u2Nrjk6XICNy3k+JdGEYWy11351fbXfVASbFHYxZprRv4pAInDONKYKW6
m39Y1ffSFACicmZ/9yLMJbtkafIdCfe1dP3rQZye0K4teR5AUfsmQeLjhgYV6F8CJRmqzImpL2rD
5aXlrjXT5HTskj6bnFyhMjAWPMsoORWYMqdMiXmYg4eHcfKJX6B7/Nj0/OL5dJSHm70C+d8yTCxl
ShDGzqnJHuS3l8cTDsKVeEBUA4vy+T4TahVOnZZClZPTizgNKTVJCZFbpjTwprTEe8HHYm9xTnLe
uKwBqHWgNUlR8hoPZ/HuUAslD45Jfe8X66gD9XG5vOrOkhPKn/tJbrs4E7vi2PPYGo+/fzbJxwWQ
RcftPqLVz2bWyZh0kJxneLArDqKxf2KjgdPp2P8TrvntlzWatIyFsNPBWylGrrKY2HLQOH3vcQFh
wDzeBN1WrMZZLvDF0yZjk4Cm1eY+Ha8+h4W0ZOPHYmpmfPipw8m/4TBzVekOjNgKvtHPBZh9OIhf
VpsCFJ2XglrV9QuGX5zRlV2agzlWASrjGFyxnxAVZKoCqUgPcjiLwk/ZY0ChJi5GigtwZKpMZqTF
NVjfxxrFl/G34LvZMs+FLStuBef/S7iU1B0jN48a14RcDXMu8/ndRq3/RaBj/Ep2RrNhMUq/cMaR
rBVZl4tgEB2FuxuCoAufzXzj7BC7lqF5JQZYVvoUOSXaGTb3m3kuLqHpYO8np1OSQeaDepD6H0dk
a84So4nkFmrT7EBvMEkrNvrQ51z9RB9khnhYy1V6SgrXdOdwPwGViCUyrTISCHrZ+vnK7yEHMMRw
tzu7Q5a3nPpI4rPGidmAw1DU9TWPpaCY0dPDIsbHx5S3xLX3sBhOSKTq+TT97YreIJKJJXgQMCdc
X2PmlSFUc04Atmk6pOFnXvmdZALb5NCgpDtw7FlCwODgK/j3JaDj3F/6ga5v8E6+MvIxegPDp5w9
G0TU40IBPLbY4dWQDawexsy8KbSjVCk/2K3kKkJPkgMh6bkAYVM6shA18UAwABVWMbAEj+YPfz64
Y5OwXuNsYMBOXzcvm2OzcKLtATaClb/cyLoXiGXR5BL9AGliTLC9Mnszgk4rq9cKOfClruZaKDJn
OTCc8x2LYwvd6joMHXw7GcY8WvMfV9iKODjc2zyb4BwBwsxBkOKwHr2tNdAEFOytDQODCb7N/KHB
p3GyZ0LZEx7ZnOgjoE8ysRLp2XKDpsNfl/8rHTGHpbsOOxsLKjwfVLAQSAfjKkPk5qNKErvLlOfs
LJkoeVMENDNUQgybqKWZ+YQ9Pzzwwg4JjYL9+PcX3wJuhoXlhOc9k2Trs4jOgU/zDOFlri0iJiv+
GvdxfGUtzjvLX1MaM1m64MJGCC5re70wuz4G80fdkuVGwIEw3qjhZLwyA5z7TvjfCBfvJWnYEATU
PJxKEMpP7p0zaugsMVeOYxUa148AHotUUSiYt4jl4Zr9MT/C55ktSgqc1HUHdLdS+in5lcHQCOqM
1zNrSh3X9X1sVX36h0Xr4NSWuELI9cZChIkq2KFp4tb0gwGMdi6u0zcwt1agRAsXCZrhW9hRyXQi
WKsANPzznVB7vB0O5UTzjnKjw8e5GKdSuAv1mCSti52Iywrmomz3x+TsBGPacQJ4zePXSLFD4ybg
2F6stsnPtoe2PQ5uq6PJx6cS5MMUgZta1EJ8LewzId0rdIvbDy9AulEsOLnG5BFuYsRkaT7Hc5pP
TsdieZTlnBQCrszjZZ7w+a+tKFfk7D5m5sos3KNKVZP6QoTSFRgh8WIZkSvADjbJpNCoAk2KwcIY
B8OzcVRjLBazFE89F/9yToj7rDktl4wZY2JhL2c7XnKZUCMnSfCLj/IjaSa6ParD05YvBA9Rd+6z
6Ch1h5sltsi68YEfwQLmnUfcYym5FFGzo/T/cpenp+OQIgfOlmtWtjkmZdgfB62zCE4B5pwLlYL7
30XCG2xZWfwO7IeKVSdNqhj1zjlWR6ohF0NmsyaJf+MiI+iLWtMNbhSIqqGZLDX35DJs9p/rDGLW
x4qXTeLgWhUN7B0CDybTrgAC71GP+eiExFogqucJWCNHVgaU2hZQmI65NN/ka3kUFBgiIMzATfna
XdaZyXcWLKRpwRjhNF4T5FT4MBWoUKlO2e3KKvLNlxuU+POwR2prNczM1eKOzkwWDJzA1pC9zHkY
vaNdg1t5NECeIJKg9hfMAck3gRLPDxy5i5SBPK/AeEW6R1GKYh+EJlAYMRMmNgi+XrJQyianxYux
Ay8HlL9ZmYvaZcNCROOzcMSxlqRRg8NL0omxB5kDqX4xo+r2H/OTP1z4cP0FGY3UP4wo4Eudqa/6
7KLWhgTdJDFNTiTyg2+FmkN53Os68SB0/tjEVxGHjkU5L+O35DHPokuC99pFXaRA2fLWrKTTY57h
SqlEPILW5SGwH6I1qNSaNhwx/AbBKaGZVmcBYj5iUUOcxI49w0U//q45zKawsATz3anxNzA5Lih1
kqHnov13ZIxF1F+FloMRCu4ijKl9uNX2lMMOQonnOVjrUCFF0c7nQEjyJRvlMaXIDR1nyjQ4jg12
zZrN47LvEzrR+WcHpd9nMRE+7AYJ71oQwLmmZKILk9dYLteBXLaS/iyJagxwabAopvlsGV0QWIA1
r72Mdo5NUazBmD5TRK72CDaUcdvoSxmtIgNuRiYrGzQudB6AFv4PFfN06u0nKrj1FOhWcr3aMVeF
pEB/lgipYEVL1z407PJ+hVlwY9sF/pqj3jqcT44RcjOy1mXSSRIAkwUkXggfZU6C+4uPQ1zl8O3E
PPSPZO++DcvR6dU4mTQ+Hn+REmSxkP48QYviv7G/YvGp5WI2TbnNfh3DTfwrwTxGrnM0mwVniaCZ
XdOIiVNn7QZKl2IIGI3Ixn7oM641IYhi6LDBu5v7THBOzNNqjN3SH+ut27OOxIZzj4yxIzI2XWGz
gV5DTtoa8B3opmaOm5Q+UZKQPxSAGhOoFMzRhJML0A80x1nITQJEi5e3IPUXljze6Ii3csjH6HsZ
m70BTgwP8SKcR1hxclj+QtZnG4ax/rdb5sRtRuIaQ4HIRWQ4yA8MGHbG7BNvyvjr2NOnGVsh81xA
CTTn7EUvdpblCb9sqgyYoxBNfNYHp1QQYPl7BZPi4JTnOVvDuZ3CsGtHlutjHpj6fGXceuw0PuM5
od8pESUTh0KPwbks/fEp7J1BeJi+3X8KhjvvNqP1nLzErLeUS53fJcQOP0b6lV3pM+co/4W4mCfK
B3kjIOaBkN47QRHwqPh3cnsiOCbUHZBLKnO6+/RN6XlzfR4BXbtP2CdN3pxrgfRUg/e7FtG1tvgD
OKzzjSN8noO+gg0EY2m8zIOnDh8aj9x4noJFO31158VWHO949pm9gs6U6R1GurlNK3Nqe/z/dVJu
aMOQVpuIhSxWgUDzP9fi5DgMF4FEF2QjRlDN8cYacaUGTYIgD2v+GWtzacY3dMJw+DHJbAk5q+bp
dcLGlZpRmn1+QTTKUS2NIzb2lAUXY8dAZ/fkNEeIZhTLBMUP7dxuQKY1zSPzVoPSlWWvyMItm3T3
uek/EnAlOc3hoMKfQ0vCS4Sw+y1/ZYHYGy4tbnDc/lF6AF2cuN/NJL2nA/f3g8rDFGiHv+OJSEfx
q2DSEKXGwK1jQ0UEz5Fu+NViDRZA+hVOZeh1Y+xUPwmrhUm/A4rcMVklgz35v+KTvF/GE381KURX
qJLLTSrjIYYOxWUr7fa3KXb70oWs48jD6nt8stxtKgMSqoYdp4UmA4WNwpEePMFTcg8b60qpNtd2
72kG650n/HG4uznbTsfO7IjrLZrE2tJFvicy4/hagqoVJm0GhVzGVbdmaaDU5TSO5A9lJwMMWKGe
Ap2kfKVJb00V+K3oiNSYC9wbmZQ7SWkCLnVqjDBwJ19wSpz+fZrcHExl3hKbvcvMdPJqw1paxwz2
FFbQojg3uC9+J53ypjwh0w45/uw1YjlUqSklySnjjuYW5hAZ7y+rsxjD8hlTgEKIpZ0aRE3cyTm/
lLtLO5gMmNcKpe9ciZbCqJwlh0kRxQO48wmQuiGvV+0b/k/ukZJDzdxmLA03SZku8EGmF2dIMTa0
WKVUSCPzlCr7L87PAweQKrOPOhJwUQc3p6Wb51Yg5gFpCBgYJHgrqmNwI+f1BHsibvnJhIXvtDdm
4XBSA0V26N6pKavNJ8ppAJ8wJ8zfmCNQAgSsMH7cm1GS+ExpOp4p92Ax6TGZFnDOZbYrW4LMVF7l
RpfYDfhvuiv96K5Hqg2Gimz0svX8CyMafKUEfPszQYySQvdueCfbt/tUY/BUDobWrPwHWXhDfigv
SB4r9oGkA0bNmFmtDDomunbHskRCNVdGboaep7LE625fJNa7Uy0Jm3Z8BmyQ8U4gvkwcQYi3jDlI
1ZJUtdYkEzeH3sdADIcCWn50bzndF33Zc0Hz1uH26FzpWl8Vijuh/EfSeTUprixB+BcRAcK/quUN
SGgQ5oUAhADhBcL9+v2KPXvPib27zIxMd3VVZlbW9KsaVH5d462gOSpGDOoL2jMbRnOndsu3qqz7
tEDABGAJvbrLdyf8DO+zdctdX5j8id64cWLx42LFGAcathYRfbL4xAD0u5Dc4L+0fMBDbi+63RrC
gW4jxl4VDo6vOz0mVwf4K8aKDoFxfrEugpm1WZmE6254+0SouaXjZ0vLC0G8LYmy6BHBjvGHoeEA
gEnQcdqfSS+7f6g52f16yrA5ep/mDFm7510d624s9PQLXY8HJNJ84EXD06xiJN6dGnCn12YEh8f8
6JGqv65E0t/scDL7YczA6YXZxuEqPHyZT6Cqi3F4B2mDOKtgXIoN9UIf0JMGTnTCuORVBr0OgM8H
ujcTFmOiBcsGyLaMDn89UAt+HxYg2hPjQN7//SkRhld9thrhY9DSdF61xrT74N6CSP3sbAhbjBGt
wU+0ydQHJjH3mDWAbzQPGymUd+xTzF76RPLG0XnwOZsjd9mrLS8t2Ci/6zEsGIHHw13eqO1RxPS4
CJYA7AV9mHCmwB9OAbBDb7tZNzToHBAf61SDGTLfdENo9gsLRvlp9WAJcMs+aqre1HuQ4AAxczYu
WUEY1lCEK9K109+lpa4Nt6HKs9klDMXYppZH7+LWvo6YN1IZ4CBZFaN+T33Jh+kG1+wrjmNh/e13
MXnxnlgmvCpmUfOqyR8B59EqlMu72OBgjtOhW4CFcjkEaBJqFFKNaNt6qN7dUd901sHCqWI+2fB6
Sq4DQKMlS4cf/eU54SOrGQ3iYvRqZySX16hWuLX+YEdL10xrcfhzrZzsDVNLJiV53Jev+wzpB0U8
g1T6YZN1boUJbFEe9vdulwlKDRbMN6SvSV8k2wMZvvQA6qc+2vYFtgFRm56OHQ0GknUuGKHF//9e
jG4rpG/TKIZvvbka0W+26UIcQvsDN/CV9M4L0EHva9A7MzAk6xmfFzJztC9hB/ESajC/3/ZqJpk3
+piL2rAfuz+n7z5ZGumPtW/pIxqk9O1bknmMVPek9fXklzhSU1C46+aEby5Is12akzcmOsnvh3IJ
yIvw2BCJqrgtvpjvpd5OB5qQaUgsEZhJNicHCZsThZmy6UfbNAu1QUfG4KsFHW4F6fkFJo1Wgx7J
NcQoJJn51ve4pGzIGUdcNoJTdWw60vkOEEU2Sdsw/JroY+nSGUK8Bth2YON+Q/4tArf1bnWZbh8G
7ZYPnH0lNa3oYMeCTBpTvzoiazof9E5K965BHnXBfIwxaehLU2YM/Po4xM37Rklk4f7whpKVvjfS
01vojhDoBsFsQAXz0b3xgKytBFaxb0iNbW2Gol/aEHnPYJU2LmiuTGPb0M/D05sFVGj0AtpUFJDj
9DMqpJBEHizf6Iakae882VBKYcuKqTIS2uGJsc5uc2SPpPXn72SyQsSnnffFr7LHzYywedyMvtiX
IAwCOn5ayEWBiOWRuCPRynfVhOzSwG1iFFkyHNDVR1+Md5hcMbIrCEE/onmOzBv/i8uYRbLpXLll
VMcF77g7Oq5wlZ1ElIFEKtEgviZ54pnK3sisut9C2oYbFB/cN1YHbF7qZmmYuDpUBIzAwneXU5gY
msSNQmZtMX9LD3DtozvLIPtqqKez0QN7xnpTpDJbeGI1qvWNDY8CMTTlEywIBEpPgQv9MK6tkWOd
QNDCOBZz/JCsxsNHlze+jkaj3osHI3OxR/DLEW8ItPBHJZL7eAqYp7BzBSMrsz0deGzmEABoo1kX
BXTNB1Mm84Aj0zG/Y05L+maEZm9OcZoxfxF/JSNWA2ZmvSzQrB1x3fG7hkMqOaaElwIcEE7Gl8Sx
s7xFgwbtUkAdBCNBEMgp1BZyj+IXMhBEwYVMQSOFwRcJIVxC1zisANiaSfqcxVjwjTmIF8OZtwTR
yWlRSRypbp5MzGIILYstmIGnlKQLXnKfgKOzCyc47aRaiGv0S/m+ARBuMmKQkVogmgrCBmOoPx+3
RE0dcHSVyYY5NSUqIOZSxgj+OVqlMZ2qNqF8AJkC2Vv0QWnUWDEOjRF5gOvCpGV+j+YTzsl+lsWk
pSZT1EB4Zza6F0m9hDsGiyfdTsDqPswiTaFboBT8Fl14lkHRzyt3gL4E2SSBJFl1/PsE5vaLcYHj
8N5Idp0M2KoyofMxYRTE03vGMHRHp9oby0M2WzQF/6DFAYYs78/ktI6SBDy9hnQPDwzDe2Bb+MV0
g3bv5RiNzYcvvJKIc8A2OxZ2HH3KZszPXg9gNeab0QK2pifTpkX1QU7TtCe7PUDDeQRXMHjnD5M8
ZU3bUkfExAB560h6imTJP8E4J+jUTJB+bzAhZZpGgAz4t4/ebC/GWJ1XJENjNiM7SlE51oKYK1YK
aEDQe5vFqgCj+gb8b85KjHlWsWOaotaaIIFTywQCSbDFGOh3gJfAwAP6NnVmBWwOUEB6pAMsjxMA
usTx1KAWCx2AS0SsPG/whFAodCORWb872+BHt1GlMMzFWDMrHgybWpTFxDJhDC3HNwNZNByhfiU/
ulSDDvcT5p9qQochYhZG1p+YBhrRSUn8oI25O8Bvx5VAiya+I23NERFP8Q/vrloJ5uUIvb80J0KZ
lvrsIRCT5xw3CfkC8UgIwuxGR4r+GVHjOcqDig3WV7+ViQHvBNwBFJF1EQPzCWKdXIYJeKmTnVaM
JMJnH7lZMME/Go7OSLeTGMZtoGaLozIp9fn+Htncw/bMAYaViIHtkYALeKwQbDmmKMEhqU3yc1DG
iwVYtDmNaSDGGFXH3kUNmMuaIymmcJpSK81mMi6PEUsgixETAPd2jcSWEB27dCRtjj5UxkSbmnbE
6OqIA/M94WSjX8CvKbHgJ4PSgdPWezfQRwz1GummPkPn2Ag9JjoDHMC14jI9jSIYEFpjeewT8nEY
keBat7FQ7BfhHYn4d1RTb05XOpIfE2kSQ9KKF8YfXBJPklDBEeK60dnXRwLQNGS+R2X/YUOKfwpz
IOksIzkL5FKk/4SzlFNrwjvWgxsx9PgxWQUI7LHDBuAzQbwlXJ18SruK2UxUyiETtVwtTksrJYB6
nHc3cfojXsj7zW7EyFwNsCWkVRkRhZcbeduQl2PaNl0BdjEB55QWwCMW7+jdxby1Gx4IOcedOueT
4s6QAEz/B0D3v2U/rjtnIJ14O3Tg282IFr2RLcAlJwvw7TYwybR4UqVDF/ukwhIWpBD9BbrFXrDu
mx13MiOWFYBIrCgMzqhJxE2mSS/8mKO88/c7P/XwdQSCRrPtcnLDuzMUzXUrPDGOHMgb7HH7tB0a
JGNgsqBMpT52HDJ+ZyywDn+GMR83SaYl1nrW3wbjMtM2by5etfAqD8UQZGbLZgRHWl8PFpyqmcrT
orV6ILhQs05OSfsiHpzMcYkiIDQioyOCnNhLTJPaB5yYfYHfK+iFSTIMWYClzpuQ30yh+ovQYegE
UaIyuGXZGO3oA2Cw4ztw3E6RF3E4MV8BpciY2fPsDSYtAIYLmD+zIxr0XZw5FgZt/y4A5mw5gCl4
hAlqFXYs2pmPsSR6BNBrnNn6qAfox1wlB5eQvaSaiHT9qzO5TelGG6Id4H+k9UQa8/dC1uDJ9sEV
pQrYDztQceZc1wd9i8+qajRZXhw/aqafaVy+8AY/8PfAH7w3QjvMBEI4ijxWZ1HqsF5QO+n7qiMA
ACnB7UxdxfCmaKM4RZG0I8LeLNr0Yb6AsDiSazOwkdofiJJlKgz5EboHLHSTc5mykXVOBxFAFmwI
y7qAgb22CdU3ukCNqDlfM/ASks8u/afu0m1GFbxkNwHVL72FCSQ54F2wOjjqvRjwjV8JHCUNWX7L
/Y/3K0Vrh+MgVHMILKa5RuA62rSJ6mCTAAwkGaisSAjGvES45AnC5AmntAzeY272MPkfJYGIZLSH
PfoOoltfjxAaU64MSFOQzyihSFlWnNgPJaerwl+At+BBgwmH+B76mPOxCqmNEeGSFx0mEPx0fV11
OmVUfdA3qlWiodrnEGZGFqEQpidgYwWUhZJawBOaAKn4h9Ys3pPkXp5DHQx8wzA5mC3/Zn4jH24L
HYmjfqiWmDMhOu0O8Kk6Ky6ZPl1oUnIjwMGfSIZDl/vYY1bLsBPmQygmH2z6ZKdPfvCHek+W09OT
/HrAkXVBm1wH5n2hfintm8XZjplCEEygoWwx+xhht4IGl65wkH7a/XkJBO7JBGE6PpkJDppiAwXE
yUKXtYBRBgkx4dy70X39N2IOV4QnLoQ90jbiSQjRojnbhg7+Qna2GNqNtj7h3N8zs4LM2uuutnTx
OOKRXWDihTicK+HUwXq95W7t6ODaE5aOu2KCFowEO9xG3UiY3P5RTu1I8zChGVHpIsjBWM3WLbdp
4Ji+pvN6jaSdtcVSgAwhjfMEsTrR8DwYCG4rxdp6VAdo1f+aXAZ1w2TUN+3dTkVy0DjghIa8NoTU
RBIhhkWbtLXyM6PYHfUJ2mrcRmAKagXlL/50bwAiZHcsfQw9RcFpIQGP9nbPoJBwMbvZJRYH4FMs
x/4uczHW67kj3JWH+y0FFj380/mKVn0A/eEKFXQUEvboH5w3/puBrcHBiSUUekIZMexD8CFD0l6R
oYFrM2QIjQ0r7bfUWok+Q40wOFl5fJ/kKAHGBEtZ+YtEJsuiyB1Fm17UpMbmtRu3kJ5KKteOy8in
tkklbs/gBn/+2csDlsfj3gT2qh/xGI1x9QdBkRKYzPtOZqpS05MENfQJaD0LnG2Max3echQDciaO
ySvoDjWjrQvnT7kud8EMh2+XVU7DsRw61DU0Axo42uoY2o3QD6vo6dnBOcVbiBOzb0/IL6mZVO74
l0L5jrGcYScmyAMsb5IIEr5j5oNmv6dtPdwFuEt3130MuvRuAn/0mLWNl4asmvSSk3FMxLc/swgb
kCaz0FnTnekpYG++mHdNoPQLd99TNPzbwu0ep8C6So2FZiEX7bBL0fMhSVh6x8FggNjQJxttKObG
UQZNCOlwQmtsc+wJNJHQKP25KD4kRVAk/XHc/kO8Z8XIg/wQWh35EtqmtxWmF9PJfvLHFj+5xyo4
+RxoT2hGqIOM4oRBNe91G/bjumbiHuQ+pDYU+05Ps34G9gYOB5MDhQKpwlEi6ckad5vONdSYJgWi
ZzdLK+DRze7GOQ8mMw5buBBHgV8LI8+x+xI8MEaGhEYJFJhvurcStHSy0K4g+M/QG88qHhZJ5V5G
EeHSpU0vLuWjwoGd/gjOym0U6BP7I2PrZ9E3nvCkKUeRGiStFXFIlBwvAGqiKJQLCa2n7DfLtyTt
z+PMT0uUWNOeTRttGxx9F01hA9l9HM7E25LqBiILHb7HYw1elAhkTz1rzC0gII2/HHKqOzuTeKBg
giuoW2gFGpynN3cNHaRPeiL5JgDCzumCm+DRM/pRu6yxQiwZG8pTl6HcCX7Ogms/QgSrKC//svwc
igbCN6av/CfVFWGWk0h5kzuw4cDbxAy4DqRbHy7kqHoo8OKG+xnhMIcsZY4iWGrOblCf38wSAjJG
S4HnADahvPYOdTfY6x3lnczXkUTyaiyUaOIgL/bQ/92znpJlMnmEUTu0bwJkLf4oMIQslBbgH+zB
JBx9u7zlz62Z1pjLN5zWLD/OIR6yLbrywmyN0gvouvEWLpkBe6X/qNlUDNnLT85vPT9vYg956NZq
PoFa9RxxbI8xLi/wHfW+Sd3+032pBDhYWyUE+x1kFjDt4Ij5OoKnWw8RxHahv6H/6i0Sra6ImJjF
eOegnok3DiyhflvF8Ae/33MOo5QDKijB8HkIpdXjVCYSE/tAThjjsnd/RzzlGCd/WuOjT+tMx4E8
GSo7ot7dEGSRNh4jAAtWLDEUQ5+r8vcy/RWRAo3On/RlhnxBciVn3Boos0dT/80Su6CTxa0Ih/r6
AIWNPvYIb60EeIuqhrMDdvwGU+NNoHx7QL4zz0RYI+KLsBfTvIYentfDJF/cOggEkMHsMp2UimSF
0bPzl3pMd26KnDiGziSoQBNyn/IX/EgMJVjriBr0vUymKNDZ5KVRuKAwDyPtjf27yVJYXw08+3YB
ohZQgW5gxKLwAcj1kbgigENC20LnTG7MPALQCuYcvJgsdjdg6DkUpH9pcAUfAVxB/xmLvgS5B1oJ
3fiox/phMGrjgVQ7RWmt97MFOkPVj15wr72FQSEKikCJXPVoKqhz1M2hj45xGSIb9Tq+1tPrGgVl
Md8buYSS2E8rBOANa44zxde/j6Q/j/bBYTlrBNIrXxLFbbFGPizDPp2YNMp31wyd4ohnsidlSEnp
/qwRGRjh0ArGkJGkDDxqSFO0KW8gju362vIhgsBr0t5eX8pIdY0mCM26WSopYvqqOI5YpYBbFCFb
o/8wum6jy6BQcvWtVRwMZ5s0L9aZZcjtMVoSSiwhNwWLB94/sZCO7HRa3fiRN6w2adT0iqNZ65mP
8SV5vswdabn13pRqf6Pn08CpoW406AnDSuRje22oBAtp9vsW3BKvyqRWE1ToNybCorIFV9JEaTB2
MiwGKhkd+MTiwdyhn6mMWSuxJS+kNbcQldMSp0uGvLX4IvzK8X/S9siFx2QC8ELCQ7/ZMDpwDCKB
kYaPExZugzVwq0mzoXrbIqbPkc/BG4tU6oReURHVSyJYFe1u/rhqGsUF/Og9aIGo3vUxKNBNSkcE
a5sNsO8fmC2WaRSmAHFgeXYr+aGKuxFeFWr8crK22wQBk8P2ocwzajBOBdIn2gpIqL4m7xYeBscz
HewJdTz+xP05h0SgyCFfWSkK6M4PJ0Euge3JhlQFZhDYqI5qUNTRY0LTLjzgYGYY4J4ckDwYYr04
ZIndZwWM1BpkWUXFw64ohbe+oC4taXdLCf+lgZEm2UulsCymGQcCmrKKX3eXWY4B4GSX010Egxjw
nP44FXZ9vvgTjN/2NabOyyu4Lfr/bgQCSDmXAzMv3gqFQXlR8LdXm+3hFN5jU+xoSTjRxcoxIimk
fuXiEzpH8DDyYYEHrcEVHewV/Alki0cHmau3L2ZUWWzgro1vATfHBfh0rqBXXX9Q5ZgP+1T5FB1G
E8Jw+7LvDxe3FNZsh+qGs+g0FL1DHTSoScshFd21pbcalClt5gWi5gUMRFULV9p9w7SyqpfnEe/k
2lfVw1wOdoQjQ2O6Fpywvq3MA9QRzYhno24sOhnFrkZV/+0A0o6S6mqMUYxMjl3j2GNY0jUtwHCQ
QxKBKJ3GDHR4mMRMfXJnUIYTtQfgi4NRm/rmcZKikMwJB1SqX2yggeYom/ILwFjOSe8NPgbyB9S+
5dUmtyTtpYACupNH19jSPgEi3E0b0tLGD5Pi7iYCHclG2FYJQ2qM2KfYlUrW48jXmDh3oGPTqyO+
ox5bUp5gjKK+jMIIzLYwVrVwzyTbK7pMXTJR3O1GbjH8A4QnoaeIH40wgp8ACN/Q6jxSPdh8COO0
twq7czJrWCPpVYu2bMrVCZtcchB6avLnGPic6w4TgAyP0PJVbduuD7uyuHsvwC4eiACegu+DqHUU
mZxMMKCeBxwBar1bxA0ypcn6k1FiiP8wM+iituT9baa39Zw3M220SoEZUNydnY2UVlJ3gLZN0BQL
UTeOr2HyDQdyouHhaT3V4+RjCPTUGSmrejP377uqNnsaqD/zPwokhtE0xSkQVG5zt9byrXkd0HkY
GGruDryN7jwB6vCTBxJCYInhaIiFvLdpQXDDVpHr9xV1e53qvIMSqTRtINcBQIeUWGwL2hryBNQE
XRwRJaBQ/JytNWzgRHPX7kjoHSay6e+zvvrq5x5nCI2hqkY0FtsnfXSdCDXlIEwiRkC+YDMRdecR
yR7Hi9vjVTD+kGtGuQFEQtnYBqyLu4VkFxR6Acj1mpzEVMAKqCnItMnCaPqh/UOfsfyqdTCYDbRA
VKE4D3oeHRT5bULjKfIPDy86cgHBBAUJRKQ3uCM8QHBGtoNRrW0TMrem8HSlL7fiNhyXi8L1MSAZ
ZR0B2SV7WInx8psOdDtyXZkt2fgb/lHZ2qjckQ+OxwgzSOznXFQeT/3SoICC1+qFqQGdjHLemj0Y
PgtIz204MEN++vKmNFaAJ6JhMRdD9FfOOUTySt3RpLzEL8ea46gic4gll6Q8ENMbUhVt4GSi1hnz
hZibU/AClsSdLbvoYZOT+fWBL99VAYWbJlf00Y0YtITMcZM4d592t7D4YySImvp3j1QlW2C1BTDz
4RAkdWR0BSIjkQksRjlnNGTV6Y9XQe6PNxI50MdL/b7j3/zs7pECI6o5jTT1I/JKRNqk4hT12tcv
FYc6votjP74w7QvL5mPDwAoIqa+NIKdG34SLZnYaiuR9fpcpFP8VY2RUhdzx3bs47xkllJuhotkn
9RWiHx/m6rgUuBz4YJ7E9PEaKOT6GgOlNIgSOT6aHpsHcbvNNjLlYByJP57tYjCK+N3bM5TgDaQL
2IIjLvrQ3o5lBG9QpmowHjs113FaA7h34hQ/BdWqf55Ctlk3Dqz7ikfqeUE0aWOpoc4O9Tq9RU78
loNttzmqFNU1kAR7Bn7nwKdJtWp/smbFBpfRGSvmRBg0sPXgMHHkXJHkNlgTfO+Ll5845r68gtfk
rA6cE8/x0+5yel6ifv7GZWgUREfRjHGPHuedyhamsb0YUovKtkW7Wk8AgUwlJWnlaSFJHjQdIijZ
Mh1nWbkg40FEF+vEVibtezAEFGaUqgfWXqw6DrO8QK2pAVjNpAlpd0/e0zN9DnAEQKKt3s+8ctlZ
z2xtSF4/I7GBaUU1Vahv1A9Q0cuy2TnLAmAMb3C6q/Odh7AkkodxDJF8SdslVwgxlNZHBgk3ksd8
Nr4Pof8C9PeBDbeDfIUXT7MTxTfjw1mxhwEiJSs0XnH2kOdd4qOHzB+sHkEj5xqzCxFs0BGVZQWe
uJSybSOj+hAJgwCwIPv9BZyOvGIFnUm4QmBLsxNV4KllVzpquIr6ygaANln3S9pvATrHPGWK/4Lx
el2Ev5qN5yBO3UyptKA/87y0qfZBrRoqg+k5oGy/DWmZIElEGMLL4z1RovKKt8Cm0hEATANMRlsC
LuGAlfGdnmbOQVinzoS9QaNWA1kc6XECrJPAAidJx+LL+MVGRBmU0XTww9SdR+z5VVdn+WzpHeYX
I6a5bUGhs/5fvOOb0IDO7uaM3Spq5lnwwpgK7F5Hk6eS+DJJkdSi96JF0aDjaOZzfOec3XVM1PiB
bDuxC3iE0mhEnq1xJHyoLhIMWqANcfJEHRwwASGgGINSRkXKmkulS5TGbjftB7TDD0jto/92QZBh
DhiI+RoK9lnaaD7tfNuThqJkOyQgcVjS6OJSkRM+eiMZ6rY3yk2eI1BKkKtdrO+GwqrYkLdLIfgc
UIcElH50Fzos9ri0Wix+Jz6HSYL/Au3CJCvJSw6U81IStgfdGkxGcq+bOveV7F9SfOEXMkPGbrZH
MKSK1Aqsmi4X1o4elUQhs5q16CJ5E689By7BiTPuc3+yucssRcBY8ZBfuqeIK5p1cXnGYhJ5Fw89
/YISl0T1J6eXn4xnHM/tm0O0k7gKLQcqzUE22bs8Cb4RHQEhbWdcBOpLaWCkKNEwo/e8zkQEDRDf
Ew4gOaSx1YNQZwG0dhYtLdxD/INrkvxOmiv6R2Nx1zMhSBnKpYjwLHfaKUE22qA4YVqeVVNmLVJn
YlSkX8zDJNshzAdh4D77BJdUm7eJ1RWLl3VmffSMChTwvWNeIOdpgRHmk+yeOCLceJdgz+5IqTPS
38Y904nB0QayhETyaNc4JSAsdx68JSWpMKlQt7xF0k1vLE+RwJOgk5BDnT8mHWPCwU/Oxt/xHpcD
iGfpqaOnRoCGDzeQVmzdir0jIwEz/mENpKEVrlDMDK0h/q8cyVMfTW6OTIBmZ5PPxDH7Os5QLxuJ
54nI+deJxn1ySPsgXXOY/gunFLpoEl5F7gofxX0ioEcID15AScgnw+mUjzFaC2NX+TEh/28e+gbC
f9QEOc+hDVAUM0HNyLg6eRBZzoWMGfGGfm28AN2mjYPOA10kTtKkMBoJtDKhp3WpxmNWCyq8FAZE
lp+KgTYAB7gdx8hJs3lYaFZQJ+QI8L2jMyY1QL8lw9f4NRiMWfuSy8nHYGjGAxb8UipWyDGeJVAJ
JY8oCLmocULJMF5SZBPcuYTABhUG/SULhWeES1/bNlGf10F1lfEkUk4fCC/CNWdlll3o1SW6x5QC
ec5ScwwSJzsAP2TbQU+xb6C+4TBxLz6gD2o9jE1E+xn23SFsLQm5wWLOMlYB/5KgZNKnlBWEZzYc
AZclwLJGlU1YvjvgIEy84pNcB7OueCiSizQsYGawuExeLnVGDAiEYiPkLz9mX+94knVAGg0+ar88
g08LrCnwlnBIWXokNEvDC28KeFpPcwmjHIhnitotD+p/N+eFLreSayuNh6B1lohY5Luw8jJtgAMi
uy7fA9NKXOaW0uwLLEQ3qimrITPy2OO78tq4+MxnwbbxF3haWKvHlSnSeekj4R3L2kzYxqx31Cfc
BUm8qOBZxjsbsBkElvvq65hGG9Inw6KV6YM+O9Tn1AznliUu+rTa0ujGG5Ol80K/SVORbJL/b4+F
piiK48Tn6RP6WCmyZkSXQJL3qx5oQOPPE2pgRTiVWMDr5qkSScI5Qw9Cg3uiXxktzFLkNfId+ZiI
kdgRFjOK58N5GNLR5gzGS7lzEsZQrln+DYdd3eAftjfpA4itIxtQXuO0bvMffuNPudi2u1B3Z2ej
CjJA5NlPMWei4bPXrRXjyW48OHka8vh4CnSRVYSHnX1z2m6PtqxBz+zxpfLFsnll78uJJsuNfmvZ
0TxSfks6JAHl7nGIsQwkWeVW23R0IYSHuvkwb7VExQ3Fw4sAtWF9pmkbyFmWJnueGMbj4gNndkOa
ytKUpg9CDTKlL0iZHPQsJ0Iiq0N+yTeVM1fgaSoKKDv2i+jEkYqgHF1KNCclEqlVwvHEkpKvQqnA
bHbYFgGaKEjlMFt6/B7UkVj9YsMAuLOGECbT6JTVWNVcHLeQsIh4fBkdJkheEvkIigUiDVSyl8ht
xTGWoCxn7pgYI88JBZQkimi7YGoQdiI+QuhvAqyz229+YWdcF1I3k54Pic3yxIi09BjwuOXHnXlm
/Gh5MnJ5nBtciTyHo5IueDlg+MHy6G9+T10miC+Nu8P3JTfgeskjfn8ASm+03V1493uDhdlnQyGq
53n+xrN3WSO/x8ry44c3sb0zG7i87+xG1DFPHFqt8GLe8CiVlr2PuptHtzIb67dF4xYb45AD//8i
gkQGOc0WDNzs0ob+YmMuqMhkEKeGhdrV3UVlUPw9DfnbhsXuE6tRmdjy24p1Nll1cM5uiaf7YXD+
+5gSfF7m2T0MmtNOKfHqowq3F97wprmbkuh2+fdhnIOdC9rLFsWeXmXS2Cr7Mcm5I3I2aA5NMahV
1ng65Z/SqMzKfBiaVxtqnix/Oc7Zn/JLrljLe7ZcJ9xb5dXtm4k9Cw+g7rXsuue/CTytmGYujq66
gt2ZC/Qsd3XW+A+N9jaDzNiqQzzEGcgOycHNWiv69+lw43tyoyb2rNWOx8lan1stZRGK5AnIX8lz
fRBfS5pWoRHMlIOSv/5iv8oN/79KedJa/HsvieSPHSKqxNSdK3H2YVVKMlX2btvYrtpGP9ixrHah
PBDhXR7kKpkQFizBjI3PvJ/f6yQZIRbLkMk7SQyL0F6YXWKhBtVttqNK10hO/AUazTYiVLfvHkPZ
llvrzCrakq3gHWzIcebTYe2xdFFhGJkcBLwdGBjiFTudzcri5V9+CBRd25UF2oxag53NTzEkVGsD
yYmbGKmzBEseA2Ugt3g3Je7fzGPw8e68wbpHIzXitfT5OwoWseadXQ0jybP7xBcW5+s1bm7px+QV
NRmvqKnVHKfXFVkHry/t2F+rF4tA+N00egD3sNlovGpw6X3zYItOG9EVVDda3NWQxy+utzJQCaPb
1YqT4gdybMFDBM3hM3PWtGEZhAPCAEcWpAY9Drjl8NsxIUMCDhYuIFgcFw77jSePsflcs0N8dudh
s6Ve3/Hn5n8YEAd+9e5bzMcrEmZBitMi+tfh1xee+e3URBIrnuM9aG97s7CizQO9hTD26M+AzKA6
mA4p5PieOdQyOV0EtFtPpqBtzYL/NpkceTDbjra5WjjeRjt1RSXsdDmAXljsryobbz/4fB7efMiT
QcM8x1BCO7HGy4Bnr3o2hwjulwaest0du7ohvmVlxe45PIKjy/GJFZJe8oqo4aetuonV8atO9znW
Dlvj+QzvTp8uMzQkZAdrXjTeL3wpMa1fmARC0mcWMlGd6jtxKJD3xlGCKxoQ2JyG6u0tFlm8mEiG
LK1X140srQSfhzqLj0+jPdPjq5TkLLzjmESJ3jhC55m61yLjLzhS8naUfptimE3LidViMA7dQ4BH
rN3eIOuQgmSY9NIjn6Y4lXQNNFr51U48GXMh4RnGtms8Glb2ppeF8TjGlyeoL0ZyASeKXM3Ex1+s
369B3YGbOwwLrF/oNqSsxj9EknwCcxEuzB6joswzsUEcMOrzh3UqJTw1GF7L8rQuwqOFn7yuHghr
CJynrz5/MXpga4e1hAdtyFrCqFXAv8X4O8SNDBYdcCm7tNz7qqgMLLEom+LFgmtrPkMoQiP5zyzl
hWZxdfHliJ6p2TK0hdqNe2aJ57Jewyo4chJqzm90cZ7otgeFukFeLs4GCiwuloFSQvmVBD/7e7C6
TODWa8nRfR6pOnaavmWTM8rD3aZvjrfpc7azX139zTm2IIMAhejGi8o6qvIVdxkVSieJ/2L6uY1R
74igwywzuOTws4g4VrCFDfqV3fF+1BtLTnK0DgUSC3PKCG/p1CfKtZMWllE/1vQskNqiw3+QREV0
c/2AGKLbZdiZbN/WgZHZNFKiVEVDpgomWLws6RvHKalBFyB/eVVPHl5nyBmMZRM0yR4tqVlrq+fT
5By/cMnFZ7pggoNeu8/aOz/tPvCfnZ5S5l439GnxN8Xa+aleQIZMSXk45R+JKI7Bg+JPJqbeSUDU
aceXXPhV1FDGo5dlK/AWNgv1A1y6xov2y8oq9lHW6hsykAN8bKoJz96C+QOSZ5IMCkN5w82IndXh
qZ6duNVgZb0aNERitQcdDtJQWb9vKYq6HrHZyp8hcJQtzPpd40j3ceoDVwRd04v7cLGYtjtmJ2Q0
6zWulWaBweNiqZUq2yL6+uCS65dvjzPgle62gHtkbeQSd1hzdqE4KzEptvkYkn1sZ/2uKWDXwZTF
BlnJGLk8P9Xoh7JgovgbtixU4hMy2AFi4uMkY2I1duN7kUSi7WDLso4lfapXbF5khdQe58Ko439v
ZPj38qmvQdJ3biCxOzMqz0ZNK9aI8JI0MWJlIU0GL9n8pE9giXyszcQGJqHh92sW6jOi+9hn1s08
fUmN9hiTnf4/sfYXnJ3hjpHdrDoPAgDKOvhTD8WBQMJsppqh4aBo7tfnmD3+7Kg3Qc2SZtcbcv6u
h0M0fy6BKhejfpBnzsbktXISpz/Lm0gOrISvqhlAVWdZaVvrF7e4oZpLWoxJkd+e7RuAOJ+ddXF4
DxpohP46ouhQhRa0aEhTLftTOKQb7b7+Xd9J4jrhu0Gpd5nQLt6GzFYvrvItMogYBm1cF3bvGdPS
CFO9V5c/mjhomlQMpta6DsTLDubjtYXy6GjqIQOgEG5isDr5dUDN3m3LnDFY4DWEphwipLZAwyiW
wVaSPQ1o8Hc+VVl19nCgdjKixovkssmI35Q111P31YnRXJD1XfO+ok/2w+BvHk2/4UNKcrH9KMeo
I2U74aPKCWg8vxOGx5ScOlign+gcWGIUeVONh9sOqninPuMKk/mAk8299YyQwx1DPySjqJUY3KUb
D14wA4s/4DWeVM6tETDalvWgITDZFUZB+1jQbxKLn7IbsYQTDJJ4SsqChKIgL/oUKsewEkgJx0CC
WC3A9a5EehBWNCD/WfPVGalsc/K3wsL4/FfDENXspavX19tNmSvlMi3ohmZiwSB1QULqHsOQNRWK
lf/q8hvdWKGN1XsxOaskeEJ5MAWNtJpB1JelJJoncd5/uw1jHm5HfT1sokmYL5h2+BXV0YVeKlIM
PXvMTvo+RxFxoKQhpLy9QmoqC5XymKqwmYH5xfgd9I2DTI74br3KaT84yjpsCSqI8iX7DuzuvMX4
jCBYSNcQK5iDnI5srPv49RwTR1minLi3JntW5eJQ8PK7brHBw2IDTkgowLDB6NJorZoZePmbsFdc
dNanePkzWrr66O11GRz/bktNYaa8qgYHf8cAOp4V/puQSnuDmWZn4zbvC6c3PDDXIF41n5yR+hxx
hr/6vNXqQSNZk1ZUWqzIQsTlF+CXBGhvYg+b1GGM4zZD58uHKhM+VAyh6D4oDdxb+DesRnALy/nr
zjSfBs7ezN3jSOm3zNbJ7NhV20LsRntp+DIpLeZlNA9rawQXH1LVRmcs6ASeD3Io8dQKBxMMHFc5
DTFcdes5A6s0NWwGrFDaE7Ac9o602725C3LPW6hxzOhubdCT4ZekanFhNZwGQx5ZSLRf7Mgn6OuD
qGGw0Nunh2HLwCoy0JgM9NBlMNJpjp0wc4j0hu42gz1dCRBGoj9LAe17lBDhc8pMxTLYDmosD+vB
MmTIty8Ll7dCUkoh+5hS2FkcDrD91ULPOKjjNvcDCPBhXi6ZFvEAEZjTdwl0D1A6/NgI2P3Zjg6L
q91btVbluODkI3phnQ4Tq5c7ty3eVogYkFl5jbTUCzH8OMZfRDAOn7kqzSEMvcfeAx2CSErGZR3v
OusKbfDys7bwIbQGkHwVZnvLNGn8t6WsqCEwaNU8uppfxh0tyXLvoqkLaA8BmquMNk6JTRsbgYeo
l2no3BooMjXSeb5CdQ+uNFU3TGZ6aIMt8aitbk0ThmeJQCCV/qCrvv8TZRYd1TnmX3f3WB82GcmC
WuEFXOw9mvbtZXffOo6WYHOXfySd2ZKiSBSGn8gIRRC9JdkERBGVwhvDFcV9w+Xp+zv21EzPTHeV
CmTm2f5lNJ+/VmPQCXOoujH/3dLoMmoYSnDJNBRvZtg4OUB9do9Es1HNaMH+momwXl1TxAZBKQ2I
Mhew460FieY8fh5VfkEDudNF9/kPwm2OJvI5en4Hb/CLMlw4WU9Y6eh7XOCH4IqQjS/JjNH7+Lz6
MsFjLNaijLyqe6S3wYgjhPeynzUmSrBWB2ir2FcXwYa9fevRexG8BTEODYxNUVOpDB3Qg2rrfSx1
Pxz9EMs595jYTYosfFCmoiNHM6kd9I83VfhUxR9nO6hs8h606BCeO1iTDmyGs2NQfaO77hnN2ORl
1NPoaWQ632Gbuo9A7OtI1TugGWv+rNuJsdRouJdFsX5VlXXZJ2379gDQcMTMMimgHJYTEBBMuAUR
dqs7gcNFlqA3y3mt902WsFzFdq2e10sw4lBgZFMdaYpdbAIkXnKUy/Tt+neLE5+CiSm3vQefDIUX
rUa+oOZwd7UQCY59ijsB828m4BRWX/86rq/3b39fcAydPX4f3tSMOsIezS4/L0X25Z2j59ZvWO/0
Fb/aOF/YhKAhtl9vWw86TVUMaW0gEnEKW54WdNioHWT0nVnAYUdWaD3Spj097pRbrfAtNxdduYLR
DbiW9XtfORaij+rt59IMmX172HGY/sn0TWur2QjXv22sUR7PQF6xGizktGtko1oba7Lmos85VLMw
xqVb8UWKPH4MdFX7w7WE2FWbia9AQQwXZxk+Wq6rfXgVu72pifXbsCis1uYGLf1t377p9BVrYpxy
QANh1TyqhuFwKROtcPuFT6B62x+nX+bbkrqltelYjaMi5r2p7W+I52uqfeUly4G2qSpFRW7gQ62M
vbqralVvh7rCKSKvcf55h4HeVm2T8v7FSVxLMZyo955OE9dM53hVh/pAYzpGM9Mt/PaEGjbhQAy+
UMbpou89mFrGAtMXyK1Urw31Wnchll/sg6a0ffi8uJhcjbBhWJQAlgCX4fLWQvwCeQmji+8Tax+M
RPoca3xbaQvDG8rBzw0M1vGtcptNv7RFp+6+vvb49oN79fbT04XnYH0XxzXHOoc9z6+DjAImC+JF
+bxg5QhSBi8yDhl0Oh78Y9S7zYC1N5/trGpYhiLtuqMipL5iHvgAhdADEZUW5IPXsk8lR37S9Dci
zGCnTRow5cUrFBbLszPnATPcEUNfQXRgoIxvOrXkVlGQuPWOdaVKc1ts4nY3v1dWXLu72JXD0D2n
qX4BK6JlSFq9/WP9R8n8sClL13gzBedEQ5gADfP9H/eKOIc0Qwd+W/yO/e11+PC+BhfkzULg5gD9
mLmAN2GQJWqqDHdjkHTDOEMBmKLiwHhS3fHp3uTVhkGlGFwic36ys0bCnz0gZj38ISGvmcn9Q59v
0bb5f+41fRs2MDF8ra3WmJ3RJoOITZuDm144NYdFSiz+/jFGGUDaBA91C9mNR2tde8LgmHWHUB7b
pVfjPbCzcVG5to6Y6hXCgd/3aqpD601diN8lTuz2utGxl58VIQZYGPIUTVAQbayo3vNxC4xjOK55
YO0tFBCFLAckGzzAuMlIFRQcHLRl6y9niqYz9wdMmDtr5D1rbHa3a3W5Yo/v4wiwqjmOYOo9BSRE
YCB1Al4JemX8beLCzk/WNsye6u7tygujhM6vT2GsiVg1lwNs6cjLoaittAsQJmpYYW8sb8CdnDVc
bMA8/gHYmdUwrbV3wKsOL11BGlXvaPbiDLyBBgEiuYTvtnQKZcCzBWy39xC05L0QmIgv8OUwPfH1
W29XKYJcgaKhQkECnR+qLuhjWftqlxNjRlg8TRyBXQAuenXBLyBdVhPqQi2RICzHd7silBemF1TD
A4/0wMQzMPeOTB7A69Lnl676jCxKXQq1ue9c5Kmlg15RUX7P1Egkp9K2NMhRRWCe0u6aXvGX82jF
ayefCg9yo96jpKNR0CH5wWLJMrYOZ22RoM2BXEpFJ/fuzHogEtkpFNYdghVFQ6/fCfu3CGQx1UOt
YZ1fSGsxe1YfHNri3yyovkDZnRzT+k4/AuigW58+MypWQFZkPwwarv1P+o53mAwKrvA++tjASHk2
yUx3skaA2MU9wtkCE3owWFCgD297q+Hta5d1H1PYrNYzSjA5eGHoFgYKu27dBOZ32NTT5aUOApIZ
+5akxjUKgptxyk8H1xBY1NMhFtC6+xwsvA9mTVoPTw5KXMIqCkSRR7Heyw9N8puGY2AgyWzxIOul
HwhtEtiaxMZuIeoutB1pLUq8K6xTyriL437Rv6Qjcdtdt1ftp4+aBeItLzcDxQeC8jp6kTd1jk4W
s72Lo+zwmTV7h5KqkD9BkweCNetnVhWYzsADEHidftH4Hmi0G+hxNs/2zMbvsObg/uvtxxywhwrC
DZ+HrQ7usHLei8Jq+ne67uBTFed6AbEXoYc9nWzsWNzq6Swu7qmkNKJ5NttnDfc+P6wW7Un/0ifu
rDkoWmqoF6ujd5HLG2zT4b631kk4xfMaWCNYwaf4EgJu0BvsMXwr38LbfebLxoc91jQt8KBspaHw
pEejV69abXm21hvz8Wa4MOmxSh7eRGKb/yB72lE6sKAYGOiMFLTTQPOuG+aiRPID5u0IJ0oXUCYP
JlsBbSXv5YBEkJ89raadJV59ynSrpnNX1ym3YzrEt3uN38BAe1qc8/q19zDt7PoUm8070vciLo09
9OBLEqZ1W/a3Y+8gOLa6Okc3/CmJZYf+bDBs268H9/zhc0TCK4ZVRyFNpnHloePzqLkzu1X53f/p
FL3v4uKWabVzRyWxrmE9avZBJPZGw3aNs9a848FGsimK/xQ517FYsZyTL9HMQvGFnT4lNANK5Rke
eu3u+pJBBISMQNatoiuUx9fAw3N8qJuc409a17tBUfkGcbTttsAhPnsdrA2gM9rGESqgnrdPaghj
dYszuEhenM/Rfkw3n1P9U6yxqPwfgeG3w87tXdc4VFJokT0SB0r3QR8KZRXkQork1BldKnfd/NhC
+ttSanBlo6/YxLLwWvlOj3lSpXc+LNYou1R+q3QEytnDSmZ5MH9Bfdm5mZbWH1xQZmasOqqek/cp
8FpI77mNJgcMKFCIayiFmFZ9MBxczy6/2x5gD/oBcwibjE5/B+cAdf7+NZr+7mrtX8mxjLkBImNi
1uELlgq7p6ZrOC37WTpeiS4XVgUCqxGV+HMX2vBxhHTvxXrpHKt8Af/wCcFXsBJv0gCjPno/QMyS
narGmaBQZjMxyC7IocBzcZHOEBr623+c/VleLYbvhjr3qEZLUllK0u/FJnW6dJDo6MxsALdsRqCt
DQr1xt17UUaiKP2CqCQDDXvE9Wzt+pknchCEK0Z9KyQxUyI+CTImY6qzVUbQeod38o64diM9eeI3
ApKerXejz3zOAKOy3J81/0BDUOf2fM7RcE0SPlqPzmMOh8q/7ZOH3xmiMGOzk3WEkDBpJ+XkenUE
ijFluInO/f4RoH6gF06rhrGQ2YuWMCm1wkZmhuofAA7rscMzsk87XAKtbkvEVB67/m78wna08uuV
f/Rq16wWU2z7uF/sAjzW2JFBM9vaWKju17edO+veFmQmyhgOcORBKmHDfRfLmHz/SV82B+SsP9uN
38pIjAsk5MPmTrMQhSXe1z917Iv/yUFpn03nkmkntZ7xT8E1EI2cY+9cwPq/MgaxkS82KvcAUZv1
+rVw0kLlRjXF6ajW4pxghc/sQ8Up1fQfOLdA0+WgyZoUdKXenZU8I37iTTfC4pVxid7iP8urnL3R
fu81sxPKR+KsvG0xEHr2xJ32KeI3ZEgiZFMzAsriHSVa2Xbbp3HbiGpzo0IRqPqoyya7mYDqS4l/
wEZpccoo0ciZTQPKldwF9wiQqO3S2vcevkcyROaQi2LFFn5r0nAazlsKaDLaEtHFpnMd1NFxkyUt
AC/drzMtx87YrYd7UFmcmf4nBI4CUJdxpffMDh5daMfoYtvj89ZvPdZO3cIFPSeAs519lpkO2fNN
nUy133kBOsg7EKYlDL9bXI+wwrHa2aymtncps02m1U275WK4let3/64hufRVjrYkMZSd9VZLxhqA
pP9/sf9s4XxSdth5ng2WALwH0H1xIRZU5nYuehw8e6jGDwuKa4t0jMOQyoDy/iFJlEWizq/yI/RL
JUF+uub0Hey6d8yqeDV+pgacXSDtKDAAyENsrNtIft+8ljjWpsCFscxZenpYa1rZ9hZXT+mQcSLy
Jf8+cx6zkBuL0h01qGdkZsh38X1vXgE2c8v+/1oDSSy3vNpuLOpRj5BUWfLZbh+lo+6IhcQJ9vAf
4SPUc2HKannRM5hTMqmMWtE2a1eq3p2Re8K5/eIVgT10rwoufGqwe1aWR/BZgWvTk0rQW4hYEVx0
DoQyBs0Fdx9qPzJ1SBK96fUIeaLFrUSeoxGgyOyh1sQ+5GvoiUppjrkLlFJ5AnIT+Y7/jwWu8P8f
lUf2gWu5G5GQCPG1LV7OlZiA0Swhj3kimWd4RH6QiJAw5ackBSfTRU3yZbOdv3yOTF49Ri4nRylJ
Pqvg0XJwYlxAthw0vAZgM7A9MEppYVDb8DfLHJQ8FFLgbSwMecD/P568rSwk+Z2nyye+88KCJ5XL
kM//VQiN0Oji1eBa8S7I2vzcauXXNyUIgpIBKqAK4sIjGEAT4C++X6BkQLMfyH2I7qTFBQM+g+m3
sQYsrojbLEIDfDNUQAGvUIAyBqERxECbkfYbrCvDbTCee5irZ7vpvAHa4+4bQ7USGvUgdijwANid
LVQT2C0NB5RpHke8u+Sx3N8su9sVNr868VK4/6SIvBWoOcHJwWxAp5oKmOIAKQD++rGQY3B9Ih0R
iy04VyHP2ELvhB5fpwdAjqOGK4JfzjLIILF3HG8pquZg6ZAfU8PlEiqJcCUAdIMWYVWhhIZ8YRdI
4XA9ADueRZZndV3wYBz3ZBJIOaPOgZgs6wgQr8NUH1CXD1DP36CFmQAukjkumKNksgLWaJKl/YF/
ChDzmQHSYoZImzBGDw+vJaoWOD90T8dfUZwxODHoiu7737MCWEQrC9H5g8U+l8ox554/BKNUACZL
ACSJkjDTKvCCPIdKp1WIL4JfjgGxpgmzP8fJ4K/TFAMqKUISPB4sjHLTvpRgORImaYhf4i8wDvJr
N4dELeUpDL50TI9LMY9LeaiIS23ZJZB4qGLAiNRNq/hybCLorturpNEnN20B7WRwz4OApDj7m8O0
kFlWGeyxEAXbbcAflun4k45JL6WtS1tzmvoaDWBmq3R3C3Iz+TfajSs49iArE2YuDJ+TdKz7n675
Vje+UqaENpgmZuL4MDCyUnuZyDP/98fnQRN8OoZMgAB467e6wCcDGbj1r2Zw29ORHfEBwLORrJxY
stXeaQnpDU0OUFWcpeGGW0gz+aIYCnPhZmtwpN+MAK6s8OriNi982LdUdfu/+wAZhnRLf/aZIfdV
+HReQHeHGg+wA69A2Ig4ZTHqdz94ubJJxFmisceIGMO+rdNAxZe0zKVDc8LeBWDBD4T10ImCsxj4
eY11pFOwsNfpKTI/7t+5OxcwZ78Rk4AlBWXWAPMzm85o9QGM8i7dWpNeF2Vsh3oWaADtwL/9ZDID
+qJuLoiyquTmMbSHe0vzzanBtCJebg5W6+0uKzbLMx+27v3B8EbhU6GFS/OpltD71xWu3G85/Jzv
zcq+umv2dhzXNGIzPSd0oBPJPJVWYovUnsxiePNFDBw9eKrvEVC7/V/LL3k4rSoe7/949pgGNqxt
06WFVP9Gut+mlStV88O7wd5AnmbNjOCm7jP34dW2wWHb3QF7cT4v17yA9SjpwK3rF//2JrljxgpN
cfNdIxTWCQNo/Zt6xtAgaNwtTCX92hOVUagDGF/izo2xCp3O7pVb4dVPvS3QISYBL7dY7u48JqRr
b3tbD79Xi6eTrpgUg2bEZBqwYsKjfKKm3HsSChAnyWd/yGIeMcT1vmZcb3A80f5vGWDu+cDFEycO
TkpZJD5T9vawsH1IQxv65UAZAEeCx+WWEuxMQjTSspRh9ZocTR0OeQkdbesZfR48KY/qGD/O8cxc
ficPWjLWE2EgIRN/nXlJHhzE98qj8UIZfcwL9UlF8xemwBZ2rOAH5aBpL0AGwP+tV+qzDdtIhd5Z
ve5DdRrdb6N7Qz1xhN7nJabxYn5pzjV36gkAZv15/qH5aTisAulwcbazD9glv14UqHsZJYIFGbIZ
us0ur4TOUbOP/SOgXDqsliCAtIsKOQ+v82m/GtCCZtok7eRmBXYIaJzAqcI/GO6C9Z4NGfjmKK9A
GkU/GOmGlUjGoSyWfyH+bYeai3IoCzPnONxiLE6zdrJVfU25DIA1tfPf3cWrR7abkbyQ7w6HnqmW
GSHcUWIqZajOhqE1RIYYATIanlHUqXtiAARzkh08x/J936RyMtVw7w1nQv7zXuwctW4h4XkcI15J
jbyV1hopqmXEiM+gyLLXeGhVMDi8oqtEnR8pM8poZ9AUefhvMFy8EL0DccvgvORUrS/QmW3HV/wX
uJE8K/YJhAhY0s8DilhO9RaaVrH6oj0AeRSOBKonzR6KpXQgdrqDdWZK9sFwXxnMypGDeH5RhDh3
y7icZye0IpATYnefQo+tlg+PqloADjMJgqDQEKlgPNuBb8oDZMEA2sdMQUhBQrz2vkOvK5khBS92
6qi6iMyNN1xGsHHeMcYRwCsTOm21EXFwxyPih/cDKPkJ3jd0+ZbekFEKuu/irN7FMv2s9hwV0ne1
MglMdPbYaNKyrok30IadDxpExMqfVuumAAqAi6Sd0O/2aO3bMIjCqtY17AlAwp1APWsjQakWi5Bb
mT4UH0nIWFQUXRRjECM6jcH+CzQV7yN2HGNv0OH4yRGE4LWQV3Co5SInSw6yjzL0nyLKskwSHpSk
JGYKNASDTOI8428+pwu5GSs8ICkpZUesHHFsaCZfbjQFy5AKab2mHX1/BUsMYiy5GvY/yxB6DaFG
wdKIkeLqRWACgTyLYgS5FIyQueMM6uTxdPLIF4Wykfp4AJBQQRQAMY0DC4USdxsrBYA+0/egXkd3
YQZbjLjFXC7RCouwmXI6OKwxcBx1a82HEHV85u4eWOgC0BpKnXcJOR0G9LLFNICyXAh2NeWcR/Lp
OvFhkpMpQv1ARQMo7YvsaBZKRoi25dn50F+ktSjUF+pQoAT1QgS9b9yQ1Qw8UrbZvnxBlTAD3uAR
esPV7IVDUzu4958Y1s7ZfCf6wzfykjM1HQirKcxTLO3QooiyO50eEUMPxqcpycEKpZKV0El4rvF7
EsNOIjLzB5LOwBfgTD4FrzTAB+RTWa/oQdPAu6Mxn+MBjOov+YJz2uDqo1tMokBEXhYV1aT3QgmH
2yJgHnwpxk52dz3O0yDd2Z28SLk/q9U1xDF8og/JMnxxDzMhTpvDOh0H69XxZkgm0Xuy4+8U4D5g
QbZS4X4WPGW9GlxwTiW606vm5RBlL71WmTyricEUEaQUKJMQqoufNqDDIv+5EhjEURgGN3v7BCeg
4RDMmWNrjaTTsJibipw/gVsDH2vaTUNQP4Wlt0b1qWH/Cc7n8QN7vIj/5o7Es0OAESGeBE4IcS5J
SQ15G2v1V8IvEoRmTzCvz3hLcARIc2j7DPX867BjHeNez+gDRW+SZoH0tFbysAHL1PrTKVATDWol
CF/LYLxnnwvLrEdHim0ui+ZDXZ2uwLm3TwdFZXJQywCMvFOU0qOWmhGSZQodYxCvDCCL1AIGWNHh
cRueMKg9OI1ryOzko1HPt7Gris9dqbhEnGn5TgiNzvrkL5EUoBpqtnHvwx1A5M8//H8lBTaFzh0K
2dX+VjZiPfsPbTwH0D3STQBv20XYdMgLjowqvSNML6bbLfyqwRy8OeicFLeyPUtqb5OpXtStN+vI
c0fygq44E0bQLpUyKcFQ4KKbDQMHA7CvEkwUK00XdRJJpDWIslEzwTWCRUbUZWajngJYS9OC1Bzh
RDhG/xFdvoEYbJCiQM9aKcc/QTUYwH9C821EHasYTnuasxjVaffaWzUFz6MHMpEQVDqrBbZEqWD6
TBhYMAxF2UGFUhxMQD5fr4oB6/Lp9Ho8aG79oDetm6gPX6f0iJ49g56+6WtzxrwflhzASTFZi2Hs
Q5muxiXhyKCB5kHxn6DC3UaTbVtQVr4dA5BF5+tHe85LBCwzNPFeS259J4ky6ip6bd6wFS0RyaHW
dsDt+qRCKZqb8yBHjbWNTFCwv9OuCvEzvo/ISg6mQnCkhMTAMOLL2EtjAqiOjYHubnc98pF58J2O
4dIAmuVgkRQSnaeM5Gax4chTfG6pCk806QnbplMwie9ex2JRMtxBwfI9ECCyjBxoWagYc9KiGjCP
MnjOPEpKVEFOioeR17KWtM+/SUHVLLO6uv1J0Xvs8vuicNnmt4LGGAYHIEPa8kYKQ4uwAvcUOjdY
zf3FEV4ZsQTDY3gf8CyvUECY8fkg6klnyOYVjEWbE4LSiIGQSzRtQEQ5ViLJBeuUYP8Obs6HqZNC
OxMZ8Kg+mI1IRlBbO3siMCZt3w6J48PKzlGmWz995C6qc1EEK4x21692gQZzJZjnryWvGasTDE3L
WUNNo0+jdz3mM4b3k5FNST4KixieEhZ5+4HxJd8hkvCp4UCSBANnP0J98+/+Ktn1T4QQThZBnvaa
dg+QvRweoIxC0HyhAsMynr/nLHNJaXRrQ5TihdEQEM1zUWjgiZBpgC3cEbQ1Mkrq8JsNpG5JmA5t
kkzlRDfyvWZAHyBQNZs5MzExULj0bK0f5pL4IdsIvxPUg7aOeJ7lOQYxIc0OIW/6q89wIqUkoCGr
Ti6flL2kDT4CgWM6IU7uZMs2eqI7r4HRp6Pk027Yx4W1UjYiipX6WXjh9QKmqQucdlJsyEFKqtHf
Z0MYDn8xrKrgKL0lEbYo6oBrAqETag1WHCpFnFP6NPQLoZ0i7DmxoXfVnR5gvnCC9GSBEm6d9cxk
nBU8l1KbHe3bYyVQJC5YuNArPD4wbNsIbURoKkDUEUsg9DnXdLzZAZiVQnW3pN543VXKm5JmAIHB
LkKi0JYLX6+M1edEogYir0g353S3LKmYtYxKtF/S1GG+SZVqq2NOPlR3HS8qNzTfDIsNYTJ5Z3KU
IyBDQEdNer7UBngYP92liQYGpxcU5TY9V+prWiC0IsbzvBgg9+99wVNDD/7V+mRRBNRnQdNEC8n0
OrT0ZnN2M8ydUBzawMJ+Mj5uE6lKHjIVNEpkQiQEqS5JIWsvbI6OVoMDTtKPLTwnvGc3+/TCkVXI
TxSuKVkbj4y1+YLP9zxAqiH5g0hjY5xFc5hTmPRh9qGV0ahB4wS3CUWcWa2GCh8MdM6rNE3oBZMd
+GWBRtfJuzDv5hNR3ONrw71+UVMak90dDO+IckxXiDqlEjHkDXQfDhANVOcI5orsGqj37xw5r4Sj
m//GvVv/DKnAGjt3zXaOA7xmjbZCf0NCojQYCKj2mGLgI+cg79C0GTH/oNQcGz8RTFbGQQE+9Rkv
s+50egSeiGNjPMMtBu65JfUMZeqsgR1oea9UiLEQqds8FlRe52AwaMPk9LY5RkOul2DC+QVtbBav
ml3iykRc4f4eODNAU4an9HEe7hknzR4WyUcw0gKe1hhUKtDfsKC/pyHQcj81any2W0vR5ziK0znP
0cKOWxZia8GUUQrIRhtbFFh4dF16wlonyWXOBfVu88qk0955scZZE0kNyLnD2cTlbNdb8cJN0LhO
4GzQqufi2AHUvxwiAakhoiepKVj81hnmHxV8CW5CqpSnhWnxN528dJdhW2Qm2ZlhD03CF7JcFkOh
4bAIRucAqGIgfgcd4sbaAgem0/UGFYJkMgPfjMSdE3renDSIrXWfgHnn8bcqcBh3CQtrJImYzLll
0PwETQYiIBzv1n2FLtLqsVNbn+r90+X6384YEegZQkY4zox2zEpcDKRojbeluMaV/Ofa8Vqd7UNA
J8rFI8VH7uKawcSqq+YOFrH5Fl0PEn8BTwbHvErGJLR3QgtVVPmYbpPXgo3Aw+Hrk4R6iSJkzSUr
x3nHdaC3Q5JGiedmbUPi3fj1EtbDlEcFWrtuQZ3XGGwQ/rY+eMF5fKo73wZKXngdCCgnp+dNUxbe
hzQEHAnPwlCkAUVhwVlCPTZ+I6xEKwwlMtBIqPXwTEWBT/cvc5IybYnKyyFlPQIGODR6z6hjAFtc
bp83lUflHKC53Tq4dNOJpdI1PUwo0cFPOq2/66gTzHVsewVYCi3jzAlzaZITAAq5X2ztGwFz+Wv0
wKbE3x4FXzmlBaI5JaApDsA+npgc10iMn5IrkNc/Q3bmm2KJpzT/dY5oN1lB5wnoBG8xBucdruku
SQItTYoRQBHADpzbc/jaiXVaG9MPrwbnxmKCw3Ty6CzfUErV7eZCpnBr81qHLjsZxFvh7SRashSZ
cxAuc/ricZvQhrEjvT45iOc3ctW8w1yJtwkuTBd5FFsftcoY/Sr5pBwa9IQuklzWSSlemXCUpKn7
iBGAAl8kemdIN8ObNaLXCBZ7egbAeRhj+HfPin7NrmfkvGuFsRxK7Tp4ERnG4SY050KJJnfNQc/B
f/Xn2NsXd1tkoef5DUWIecvFWbRNLwmruvEM9NKW1mxnUNgaZxH9C+Vc5nRRlPg5k6G6dIlhSCKA
W8v6v/T1PEEHh6SJ8xLtPh7ND7WGzd4d7rPW4/vBVPemglUshgJorOF0bJ0nQLiVYHJavdlaKHMr
Kk9wNSV1y5nA9soKIR7iNXpOQbwSSAsbKH+Scu4Q6dhcNJq7wR3RiJn0fIBtnMJBudAh1kuOJSEO
fVagcMvIAcwl+rGfFeplUQdw0uuPw9cVx0hKWHoHjJ2k9z5Gedvd81qDi4H2Eo27ftbUGc7Rqryh
osRU6ing45vhvjFUypbfGAcFxAKYFSHDGCEUTqD0osuWP43yOaocIH43BBuHuXAU1cbE1yOixN5a
jEpuvCI48eN4OJhFlqVarHjZ7tKf99N2KHojBCeUSduxRE7st6hqEaki5MGRWREqQfbCR0duDj1q
m+XFY9SoPbhLKS9AiKN5ks4WHK72CdaOoMFfCJLxS4sHefLN7orts2ESSu4CK+DHpLNrOTB/2v1I
URFJcXcO9AyCzSbRY/inI3r1HN3sHpSOguMSsFhsstfnlSO9JplZXpfIrKgddGDbe3UslILR7MF2
i1lIiR9iwHIi7+Jz1roIfXMZdC1a7tjf/Bh8hS0k0hUrKtjRqCMqd+kT9CUr56D7Q4jsiD8zslHe
hm+j8EZyXA4xJ5KOffqL9dAGU+k/QqM+k5RRsfBuqD+uZGkJl3pF34f4sgloyjg4/rIKMPPbtE1+
SAQhaK5vRLaHuCzyeHJ3SCa5/vuHHHWLlI9dqkYXfVuX9IQpzmwt5IC/lzPdrppurY9J5KTxUKGW
PBuBcK1vmLsxrYEG9PEZajwwgd/1965OMdKgEmLrXFycMPSFhrupIzo6HcVN5hH83oJM+npREwnq
wsyYzc9IYHAGy5qRoJ/u3A156uReWBNSKWMgreosFei9jMERU9xsbIkYNVry/AcShYEBTE9zc4Dr
dEtE0fenyCUDQx8ejGhN+CYqeBRk5MhRw2OeiW2ZuIYnLBWYB6OV/QLAuCbVJold0fdc0YK5eKiG
ybGYRvn7BwE1PIqnEzGVLcL23SCZ3HJEY5f6mSxzxaIOUmSxmARZ9yChBkyTcsxLHtMUv0LopKzP
jQDuNCoY6iGS7zYGdgAEUSCCetsZyJqRG3NzQVdh2hLBQlE73eOkIe05W9PCBx4otY3U20KuQuxA
UukXip1eLTpVCTetghtWb7ufiyNvSHBL+Td9sSqfNOm31NwVDM4NStgg+1U9qJrKaCCHqnntKQ+o
QqHRntB2KrZ0dEdxTm5mBFEmbSsvv0dzIBJ10u45qAOWG/uS3aheoN+8tLXg4mwWPdVJ0hys3n1q
r15vKkJoU9OayoFZr8PNn401SH/2PLiDcxFhYOF58ag+UOy2e4fzt8Ni5SB9krIP0tkubz/jzyM8
FN30zkjs4r9eMthrooaIN9vdoyVyIjNjajOrkZiS80jmu7eLm8MFep8UBsMJ0WkHjKNke1JqpHtC
L8OWm9eRaH11rwyv3e+8qiGw4ox/Dh7NrS/f+unO99UvjIlZATwIUzJKfpj5jKiuIV38Cy2Tj2os
/9hV2k0dUWhjpWrqS7vqm8PgKrhVTZa7226QlPq0JOnN8TJjoeRujkdyPRshSxneAQY6TsaXutKY
X9ObIsmIj3YlSk40Nlmotk8LE7qYbVpP0z50P9Jpoa3iusM3nX3wWS4I93D6dfUFb6GetCVmIbLq
MoU/dqN9tyx69EeYG4vk1ss+j/BevrpHjmsy900wbtIqwDGFlPR7E8miiASLZJ1WCCp8BqbBDLMP
oW7rdReResOwaLZQC4MoOGECnhDN6vj3LrEvB60jOEwzZuzBCLnpZVw2vfGv41BR+DRyr1wFDV6J
GaI8Rw3KsYdiOPKjP/0/RiB4hCq6XGw1Qa44OFXQ3CLVoYFNQYcQLPuFpJ0KI6RvKXShMKGmRvsy
a29/ClMMU0SLh641Z+5dNoRBIrry0SwBRUCfhmsUGwE27i98oXwi7kpikkHIv9pS6H68kPKEKQ2a
lBugENwjWhh0pjvRuQRySxH4oCJ+BUw7r0coTnT7kSqhuifzxmwwBrWOe2c3TEXyzaGdiFtAeXQG
olsr7d4NIGH2hHUDoCy0IlrBQAlM9a1TADcUx51QznsYbiKXAFKS+bfqYN5DRhsgSJxVTETprwSE
AgAAyZa2KwJPRzvmLItuG1oMY05GAqlFQ4Eo/iLW0/6DInlm35Das5sZCoq6r6iJq5BrmCXXOaQy
qFg/oaR3RB91On1E6Goj2b3ZyA5hksquR5YKP22uHQdZAJ4jNJX2vpn1ocMxDutV9h9FMO0UnAxR
GOXUH9ewDQBSLoafpeOjsd6x0Zejl1Oz0jBEOq5OyVynu4fpp009Lkvk4EjFvDFyfGRptgFsTzv4
WUWghncyV5HHRKNY9Bh7zAWSsIAZxnmPJjNSG0JUrFnVaCpVOMcq1GjX5g4BBbnsRHuFiC4CTUZ6
tN7uV+fh/z40fRs/1alM3l5Tia3h/KfddfKQ8fnR0xjZWfZhiy4EZzOoBIgk1C6qiEUhg57m68uM
8ekdm27Das0ZNtL8J0WhVHmutjgMj1sdt+rRU7wPPlE1AY3FPBaNsOVbzI/vNkr6bC0MC/NPpMT2
Fpk3okycHyFrkefLAm7EQNy870wM82B/XNVwLeAaC9y/ws8VWEgLCUpF80+xrnBuxtbCbiKvf8IP
5cagnRen1YLDehYJmEeKWM4mlA9WAEso2B00ltHpFAmNJEFXEKD5qk1HCJABJ4PjNcjilScvEnBo
ccgWLgr6BCi2CSXWnmmKh81PxkAfB+Ox4lFL4w7ePQepiHgJFofT10cOi+68T+qAGmbOeJveHaqz
acofAJAQzh3yQ+h6oyqIrXRIxN400B5wqb6VbFDP6Hn0wxj9xfGBT5MwXCHyyYkJ/ZRhKrzHMJz4
G4Ai8UmqDTqilL+M/jh3MGsBLySfF3zPhTJDDr4Wszyaqolv88AFss9BpTiiTzHJH+M5O2ms2Dii
LUSYbyD9vIPo41LOhuS0pL4qby9nKDeTs/MGDNRYzmN4C069qcytyoouZwGou2SHdx/ABVqejnct
UEhfD7t3bzSc5W+rNRj+EIjsZdY+tZEW0ikKWBuO11HDbpk2FwyiU+TIJJkGwZBSvjHOe1h0ad8A
XaEc004ANASY5jJEMIzPTjbyO2+rmEskIjHY+1C04GMXH1BuliYxVT+7aIIEafTXc023z+1HyAYi
uq+obK17FwFXMfqS87TBL+gvctCQ0IkOzR+3DBnLrojfUyWF6M4QsZDwMJnG7pNRv+NyphznPZIQ
2+aQZlsE6ZV2yYaDnQwdFH7RE6MiigTJFFf7xernYaPA2uEGn58phjSbM0wyZVjEaAswWeyldB2d
CCgXwsFiOMXEd93FXwuh4Lk5SdMjMhg0X2OIAc687Y5L+mqcfgTBdiavdKJfi9olq6Z1sPq31F30
7Icb+htWI+0Vb97aYomCvI9DPzp4dVNx76F3m5sfa97gbMT6b3ITqCCDyyNNQjyJyTeQW+uRagON
6U4fkHUnYUqQGMeMNOJZiLQ1z8RGeEF0XUoY6a6poXhydFy8tQjHgwHll4yzcSrgSdT6fzvSxKuD
r70/rpMu+IpRGza09G6R3CNSohZ3s6Qj5dMxPprkjpRcDGdbSxCHIKuBtTNI50lraCBQZ0iUXNCf
z1ppxhBJ2WD/O3TE9RtFA2B9RL3efDoR+CCN96n9VMAJLdpbV6krJlen0f/53YrTAtpfJHM07sPQ
7QkB/Zj82lufvXNVI90hdXlDeQztyUpDE4k5aU6KnPpMejc4XouiLVp9tRC1/r+/S+Gxaub14BD9
4fKcIKAP5JL69G57RsCxyb5Hq9f2e+EsAfyINBSH8gR9BWandCWliDQvFmMSkQgNDTq8FryZzUYT
P2cHqh4+m9G2DWiyGNCGgLVmpQHlE3A2En6RI34Cd3wgCD5useCpHdKEV69yIvHN4oAzE8FBCpz4
RrxNsEhJej0dNioCZMguSE0sDeQ9liA+YrYsUI5E8ZGXtyJ2A5Qh+n0SySXqAYWuR2hd+dwElHsZ
hUoj9NT9mz5GU/fPtCYmtS5Otrz8dzARS5nwg6pI2f3bju5O+E0BXG2EHl2tsYj08Pggz+PKRZYp
/JvJuE0e0qoOwcEitfApGQRP+VnALt3T86MZ69AeGnLRNbrHICqpWFAKN2A6IYlCVTHp/WPpzJZU
1bY0/ERGKKLALX2rIIKaN4a5VGxQscHu6c83cp/aVatW5MpMFSZzjvF3I8JMjv5XupMl7jXkUvzj
/VcAv4dsAxFPrUAsfG4NoQBVCAcYQxVW+rwAkkcZ4SbRBU87P/8j1IJkVF1HCZ6WdQd7+i7tttwu
qRwIqGOeDmzMCv1PgaoCRJXzQNL1xs/gh5LBsufSiQkeL5IE0RwVz8kIKQp6Sw9N5fTomJMUEeWi
Tz1J3C0MGsAsUSlS5oAQtY5m2iWwLbVVni9HgFt/ErJ7ymhCp8MNFrzRYiuz7fL+sYisErpKDp8F
vTgdPYGqW39dVnjfbDhRualy2yX/cU4KYDAmDZciBQY97k5EulB+wsec74QmX3MwejQf1LfFwuuw
8Vmkx9LTRhDmxFS7GRCAVHYdm0KJFIgS6QXXphg5VHrIsm8U+sJ2SjOmEZkrGZQr1bVqZ4vXMTSR
z8qKk06Zh4t8EUkgO/o8h2zrZG2yYcksLpk6DcsgLTpbG2USQ8oBPzLmbJEhECVnxeYYdnhmewuy
JtyOq/c9pAokKZD1dnq6zMfhHzBppOX9Ztp8tF46oBzr0jJag3TbXYLrrKuetQVHIc8f5a2pk1JO
BDSzikSUvoSdBdT9QAW/S1FliC5mkMyAL48e6of09ovHK4XBU3sUs5Q5nEIALKKh1QrP4UldOZjI
/f2YEsCYbktenm3waFNsOU4jeSL7Ab5BCd6/L72ujXqto3PkQ3YgNDxMPgydBpgmYyp742wDX+tz
TCMLWbE52dK37EKp52HS6Ujd9pVfEZEZY6SVSEfeHgWX9IjU8+Upokyt6ewHZkUOHOdC1FuwZ5Ip
xDxv5va8vCsF/qHYEjAC7SCgl3nvObV3F+lORRqRtT2CP1jDCP6Fcesz1DTW2r76MCAwjzIiRwre
v4wW2CtWvrg8rZE657mlx7Ao3kCGyO3n2OetZ+d/EkQKzOJ9uFSMaG8mgw+fbgbfS0/0pueqFiPL
S/910BQZFtNvW9DHhcMVzNYEWAsjkoE++jnDwVcv+3G1luPdaLajxPSkSkFcK1NRIvLV2w971M1l
dC0Ff87IFNyiNaUWJc2SotBLReA7KOBhbMFeZUH3PuhwnLj7T4arVykX/Ua4sf/CrkCTQ01PyMgP
ru6aHqE7ieYqQDVBdOTHTTltk7Wshj7l27fkYZIikqm1wBK34Oc4wnIZgeMQsO4w0nvF4BruE0E9
d5akm7NN8jiNafJoGwMpUHm4mUEDMkup5U0GE+bEOV53LmJUmfIrMq9siyAIrNmn3yAejuzdFycR
6ffopETpkoz7EfkhP8TOQqMO+raE381PK93ju+fEsxPEuG7hQbcXBMusW6T8cZ/dXXR1OFOTofR3
MjXp5tJxaOZuKixs84+K6m0vw/9/qrKLLowVgQyoQVZSZ2RIb1FwcbzQ6VOvqlQ3D5YFgxdRyMH6
cVdFacaWbHGhmbeVDs72v5sjXXHH45TKmbGb2WUpQ3lgMMEC0Ym9HYIldNhfhx6gFvDrA/ZYgvF1
NTC2uPwTvGFR3f/N/SIg/uocb2Y16zKgAwYa3z1yC3qr4g0lItNSkCpAxGR/Y2v/hEhEsnP1vik3
xvKdUarms9kKCGWb2cD5BD2IXxEP1hKV0WlFvOr730sKEHViZWQK7T4e+ujzBt68kVB9Ql/QkOFe
VFitBXeNyUxUBJRTLkA0R9SZDphz24qXDFxl56Ck5JtISbL3M+7Vuc+nrOcyJewP/yH8bSsrUerW
5OezMngbZ4lCixKqL04razWA9LUP/mNCZUcNjWytPPEgAFNMszWpU2RFcza/TUZuhNRniKjnnM2R
De7OGcJfORKzhNhBm36bEka2hsqO1BGdEGcIUQUXs7yHQIw5M6M4YoAbiZg8fq3WeZKDET0WvFZw
mYHy1qRpwO69RatvLEgxh6FgoROPaFHbv3DNufb85jI0edmQp1ODYbYcjbQaH7R+TLuihWaAMgcl
1V5mqH8APxQ+j/RVDgoqB6H9XhHTWQiUswkGz1EYw7UbdAKUp1srBGqT7pCOYnuf4R4gbQ5hH0pC
wKmDm2/frd3HD3R19IkRHzT/Xupn556QQ5ErI23REM7uqNGpRLf8nS/JyjdisE0Sr2CfZrseZ1DQ
VGS/HmKC+tu7pV/CneLqwHsHj5pr2XiIzU/l7etqA6fu24NxG/bHw+TJiCl0L6PvXE/UhOa27LG3
ypQFcOy9KoG4QEbGKaYYqx6w2fbsX/fF3nWd7xG1Ympf4EZdsk/Di7z58+QpZDJhYB9M8BqAi33D
/cMZjhUUpeP7LajS63qpIDryVQLKarvfdTqaq6ffvXvf+e/ZF0HaJaySr+r1znjngmcIcYcJcnhG
oBQ+Z3rcYOMu7wH+9mMfmUJnUdPjHL2e4vYr/5gTEQI6q1y9z9M9FJ2Dd2Px7F3tGdwvvvH0D5yh
issQiV7H34OFMuItRid9/PqdSJkcCtIbTpCJCmkBpN6pSS/opLfkovovto+fpjDiNnyDZqSnndtJ
73yiNtDdh2b1zzTG/aybvhA1vL1TFZxvXvXTJfr74LaK+2A42svpXz0dJWF0Z6tevWLk4oo13LtH
w9UOHm4G8v/OivukPNGdJz6n1v4evYoJgoqDp+KweRDdqzgXAgSBRlUT3hoO4qr6vZffP3iwE4rV
nRn0vAkXxBhaehcx91E3v42rfbyB4n5mLY1KcQeTfDkESMEdLpqPp/pDxSEk8Ya9mffK1be/xLG9
rWPjE6R/Zyz4Gzsp32IZ+DewG4ixw1JU6/GjPl2gCKwBIKkvUnxy3im/8jS+tFDjx46tGsSDObef
ISEbXSgUux8MkwMJlQqsLXkzbq+1luza8Xus3slZsIbZYfrY2985X+rZhjt4mAedGJfdlFulctIF
kjLX8YdOJ3q6Rn4tB+MPjEA7Q6e0cv4NmfvYlI8PE7P7E1yzzxlLClyKuOt4BwzBmyZFptxp2J66
U0T+w7GuWNCwnbQ/5cljN7sFfeR2llb2X8715X7J0oXb8ynLtBIPeshsjmKfqTgbG7dlTc0+uMwz
5N7q+IzR5FxAjF869nOAqsdsWB74Gq7Oq2MTsXRA8WhwE6p/Te18B/Z35xsDm4C6wdHZA9DtsRC8
xucf7tvtSCfywusR4qQcWG08dBsIyMUtOc2EV5oRuYDRStS3unvt2IenPSQYRLFaPg+2QJ4GAgdR
0rHNE86ocbVtyAEyJF6K1ZCkSryrBC/a1dXmR5bYhm7O2XB2tbOHu3yiYrQvyOnv9qUvJsv+2z6D
JFb27uoeDmHdDZeq1UPZ2zrfrzANH5sBf061+pJAt7ceU8DTfdchTkYtTxMQhf1k7x/Sw7Rfu6e7
C2SoHPwnqTHH8ECwcc9Wa+dAqCw5r/71FPRB294D9krzgrBqXav0HBLmQEGbPjF6eEMw0cOPXyxZ
LWbv92I98BabL4hNr0OoIz7LR+PoQf17ehHMYhsQdLMTygM2BbJPl86BBAdyeg6+nnfn9ag7v35d
3B0HH1lA72130baqgAQHw6ow6Vytzsnpbc9E7OjkCzp3JiYo9g1LyNA9PNxm6D7PThcDuGKfIFB0
FAseX+l3/aHhHRl8Vc0vhtfCCI1v1HZf94w38Bj0qLzti+4zmKkdON3aXea3s3fBG1qqyH9s5il/
nGp6hJS6u8N/3Y+rfdl4FM1vBsyd8/d3//kNDD5yL/yQNfFxO6q7bz2941aavzy6vYPP0MP24TUn
77yfvVitb7dR3XcXKM5Rhg6zZgeKf+y5x7d3rELjEuo99/XyG2I3ndPk5/f0sSuija3dy3zk07Mg
ahLv0BOnNbO3yXMbi0OZZE/zmOgvc7P3oGRo1YlZTtzAJfPgDvEOn2xJkf1lOozjUD4LcAb5BAdM
zya5NaBIzqpNuZIZU7PNFDErs5cY4vsFwms4csAKvyE4MQj8XxWTAd/kAwC//RTB/wg0q3itgVDh
AMCIu3kaa15s/msX6ULGdn+dESvXNJCs0wEwYbMQ4qyB/ryNCqMcIfxARYu9ZYdHdcRgGDQWVGiL
L2MPFwgJqR+f2YBZXJ+Yt8kDSRfUSQg5m81EaMLcAXXBH4yDR4XiGDxzplFsNgwqU1LGExOqNR74
xB/J1Zu6J+e3wtQ9GZzMCbZh+B8airFQq7DnOb6iKbRQvdlu1d8G2cwW+aTuEP6K+T2i52SWTE3N
gtSH4aSjgbdg9pXVoLAhpZfWW9Jzt3WWM1Jc8Ny25UJ0CgBXmBM23VM0Q5bvzRj/DM06viIDEO/F
lS6R8niF3CUcSTHu3efee+Jt3pjLsTakJCSBFKGk6/F9o//mBPL1yWexeTXmP+YXSyOOaJTiE1xt
T7pbSlimFhuEWEJ0HWc8z8uJOPfox/hnwQgAw214uerhsO4lJelvLiwtEFmvJgKPTqFiwvbQXZxw
7w8Bhj+EVbtocvW1WJ4nVVaZv4MIVtGcYiEdTM4kWtotaqgGrfEs3oGhoNiS9ixE+hpa20gGMotk
BnAl3myQmVXJ0Vr6WG6Zuo5PxQcV5TMIlu9NNp1JsJnxk/zPcczYKUo/V3Aeqn+62rkNcHn0Iekh
2W1tka27E/AL8AjS9qNtfhlzMdGM/Es3bx/Ji+GgPwFth1/AOQhkIiVXjuPSB9gpIx4bLG8ggUAB
fAXLSUIyfV3YpW7RUdNBfYQkIoQROHG5gHPsmZDl5fo+e/n0y37BQQL2cdvoWD+t/Xi7PNGuiWvz
76mRJPIsK3dxNH+7gDktNT6cNlJd5lLIkdpgT4jWyjEp18sNrfx/uN+Ox6uL8OVrjZwCyTWw82Wm
OzRfJywSiGtR+IpBhGnafYSrC4s6X6wu6wcjgzJgYlg5SFawNQvu6yUbuYpsaQv3YngMJ0Nd6F+p
OnMZ4YN+0Gdoynx49AmnhIRTauTOVOR8AgdSOX9upCdqGHiSw4iLupEZnLaOxRbBYgnRkm7/8qEF
AZ4nr5I0DHMf/XCdjrxf1B5tuM7WYVUJGybgwOUXwxBTOCa0e/OOmUyJq5ySr+Mma1BGhDniXCK3
PcFMN+6YPTbEqzcmHI5SXYRT5WfCp8HCu+XakPJOX/4xv243PARJSWnDtbeAo2TlGKlB2rQk4Erw
O01iyYEjwTI4AdwIOExL6eLoWRhEDCRrCULJooX2EMvZ4ikrxoELFNdLdvxFG7MF1XfQ78QAlsA1
3THX2UJJ4qO+1O8s1H2XTMnFPKoZIdLY3xxcVQNMU5Iya6PLFKl39UQvgkh1xGAF0ezkCFBok+Al
aet8uKrbaOSJ284x2chZLwzHiPtQquLWklnKSD1EngPNvaVBUiYIz83OFSxqK1IwZKp3AWE/GNUE
JeA+SL7T/BCADp0c/TRqwekfdtU1T78smittlQlUNkiJT967CJr2rkoWtJ1TaUJauZ+c9Uhz59XE
YRHq+CbO8kHYIGSjvXii+erhC9RqW5KQdBJYFivo7OJCDBw4IiZfP1wJji7DOWdYoJjlgRwg2jl/
QoW2yzUjFBuyVQTfh41yYYnQwAtbdJ0tSU+BuFbNE7F1G2XCh3p9/OfRXV7dc8etH55ydS+qdyXy
GSOn5mhnd0eszNLXT8Ht6X8rn4aFev6uAsLoS+t08e9DQjfDbj/QJ9e+TwdS5fzReXuHj3d7BdrF
ktfTCWb3HnA7H48rtLyEBu3G00UNRGIw2td6dEDg3Yn7QX/cwSY3JFBiuoyr9P4kkcPwL+U7HmZK
RNd6dr6bY/54OtIRDkf34FyS65O34WF6nGBe7qcVs1wpeff5fXaKKNe6RLqmjw+A8C7r80P7nBzq
Us2oyg8bhCi7jN6LzvSNxUX1n57GzCt99tyovw88jFcUKRbvm/9FnnscL2mdiLl9ulzxZ0ERTEHc
S87FNUIUtUSPMN8bllZ5w4yWwb0S5b7HDbMSEUQXMKdriwz2CPduwloK3/PnMKfn2XAhAA1uR3Kc
MYe5UDlAtCR/mC3gF7sSgdiJxAaz2dyjx8Feo1zkwdz/ow/JthoO++1AJOgIzzomqCcSbwCxN2p5
BDE7B1SfgvQovvSf1ZOdS4bnAFIAuXLkyYS1fsoJ7GX+aRwSF0c+H1Ep7Jku+j/KZFMq9hGePIKZ
7T/tN4kmUW5RwW8QK1S6yaS2HLOkSLcOGzRTkSZka0YcoKtjRSXAAaePqS/EXQusD+SJFB11iRRR
GwZu4bBhVi9z1HI22c4fa7mMimyw2MLGOaJuZPTnYjO4U3bgnxov5JiHJBQLriXKg6hEToGeQLMV
gCt4geKBtSW7z4SFBMfEfASECY0mtisZW6b42/0ZgQu/AAZ2BeEhOh/ZW2monPjfERR8jDHxYHkg
pcRcbHln7GwMEsixpmgcDLy0sJF+1h1lazgs4D5InwAU0Z6zwpDJlbuOCQRWfsckg//5Stk9we25
SkznJuYCEUmOF3WB7NDw4NbhTwsYFB/ISmuYHiBEkeCSBBzbmFgZrXUH6vLBhxXzOl0VX5JX2XTX
5WAK8130mHbJzJ6ayQJsBIzIbHDpUgdSRbB0bKx/3z8fBA9gix/qXIBXKeg4b9xvtF63iXDfMh88
KvkAawAp8Fkm0rG9nX5RQoZhej1b/zArLRhbfOP3+kRYZF/oQIo3wDgqWXJRZnQsKF2OwULgfVCy
XA50PrS3jh5gNtu8DawtCxoKxgf+ijg5JLGvV4Hj/s1cYPoklYHL5nBlOjFaxnw5AcgYZs/gIF1a
Nenku6VZp+SVPmk410PsLaWeVNul5rY7dzlhB0KjwGtw9j55bEJ58s/rhnilHeRR8nRfljK0cfxR
37PdUscRFRbQtkAlvFQKdIwaBwJ7ym7wmJ2KeuAdnq5CchdLmom6tGCE1cUXF01CDyQZPOPmHYde
54gVhzOzh7ziX5HfqMuoIBun9wzePZf9VeaWfXxsczADnDMcsqhmSOXgRljhYxI+EikuEYXAkoKH
YgNbd1pHGFCqDepskermNS8BTOceRjPngNL9z68uCultNrD703WEnLYr5RjgMC4VSdkEad7aGiog
59PFDuNHogXkpchDgbK5AOtirWIxS1314KFHfZX9vZKYj6V4ZDmsIfKqFZKO5WbHwFG+lXeoAyVL
Yal0+YMVjdojDN+iTpHiITNgUID1pDzd2wKA/jzewQ3HCpb9P52wYb/wEz2oZx5vbwmWtjBiBgdg
n+6h/jOHA1fvkF3+ni9/9lhK6AXmFeg6g1J3m9bvAhXZVzLWfSPRMi180OsSr4HdDUnPyTXw9QLu
UUEQd6UQnhUQIUZMnGpxe+mIr3vnhcXaKOrZg5zbDmhBQCupgD29/BZsIKuKJSOaQYcuY7ZVJTr8
NECZhmBKtwyEpWrNM+YN6B4JpGZCu1S07KPWbUKhqM+Xc6THVsXqF+44GzprHjrs0jOkXl5O2YKY
n/VCnL4r5f7JBpdaA01jXvKJhXK5eWyWIt7ikg84HVBo2WLoQp0NZ3LcE7SJVC/nGeLYcBhLwu2y
DfAGv6AzTFeXBSwQSnGWzJ+TSopcYpiXVneHUIOSTzWRA+H+w1aGCBwaAtEd8rPWTZVpy1RpOCce
hEKHY5BfvYPejp6U73PeE7v8HxzvODztjJ/mKaYspiCMwWUhKb9jiifN7IF+duj7aWUVTjjuk3an
Erpw8KsDp3939zljEqMmeYX9f9eB+wBjmxholn3Fx753JrJGd+8B5/f0OweRiauHOdCcJ2mBEfNG
qFyYXhG+Psjru3Mt7KTD7BUPUYaE9WrnUwZgcDuHJyQbEeVCfCWbMbr/DjUZe3KgvmB7IBXOejHT
w78HnezeWp0MGDVmU3h68h0tUm//UnkVr0NgQtYLTqv++FJesPSDgUwoZ9Q9yBf1r5ZXV+sZ64nC
mkQ9BFJSA4Jr49argcKtuuig/MVaXR7iTs47OJZsSycJV4fBwoKMiHdAiSjBKVqyGy2qFEoTlc0z
/NQuGeBKVBfhMW6Dc/EA9B59kaSGHFs7H6SUZ6EeD2Fcz2XtV3MAsLNfTXZ5AxJIQbWgfhlmeijA
lu4+QTT9XUb6DRBrgbiEhh0v+LXjdFeHYjehGjuun54SbR8MdUDwPUgvaDj5yFbrVZM+SPnoPNIy
KLDd13oknx1Scy3cZW18dSnhAcI6+aHgBclk9S9vCl5rB5tIJoO/m+8n93CQnp0eodoEmIS9+Sfv
pE1Zh/pE+IHLIbhyv0ggVdErqa4SDUfDbMnPcDupr5ia04nBNqf7uKYKa5EmT5TgNUMYuiIoJtHL
R0AGTDpgwTTM1ioPRcPoEkYOEyvCELFE9a+UmEMA2eu6SfTEiGnwjHgw/raWQXBuPWqD/XTotjEV
pA/8ztq4m1XMPMVRlWtAAneLPy8+Y2tixorgrOIciiBC2PUp4PrjejoY1+AwtbzpzPDrkB/pBx9k
iBErnFzZdDgiAgiFGy5lnwHPvvay2mHIhqJd3DfnC29H4GJV9RqE5IRTxQgahtmXQBnDaplO/3WM
ylsSoN6r3YPus5YMlxKgR3HMHX4G/MKzxViGNuzky5t5Ba44e32AP809+ypvjyV1IJBu9cCKonBZ
Pmtyjod9syIJaAYDYNa6qwQ9jfMKCYDSt3o9b58CHequwI7IH9ekMyDt1m0K3f24DtsAu5oWXpNj
FRyLIetxSWrZ+BQ+unYvOh7AVhyCIg+tu/QH7AZ7pEsgIDzjRKV9PNb1wOZprRUwRo94KJqPPc6b
C9MkAtgF1OG9xn2QFPpyWGsU+zxFywQY4C4zW6iRwvsanOK7A53h//eLy/g1W1697tXD8TW8OhLV
NyaHBoa2oAvwP7kRPjPew/EgfMtHd18zmArIANYF8zt6Lh0P/QwERo2CtbJAKqo+6eFYZPh52uOC
HoutCoAau+J3UzcuNcFx3OVIcQ8Z7kPCK4bWnhYz3WVPJjI/2PZvSeN1I/zz1OjVmBa7oJ9zEXER
pc1GikFOxt10xWEnJnbR+ckuTi/XFDjGMNhumBol48UpYCubYVHExPqUFUsNjIBv+/gczxS6/PU4
Nl7m65cylxGxnf+O36aoNyiVx3htPJ5Wexgp5FB1fwkK30jb2Z2pv2yKKPDz5ue5OblNdhcPUdfv
zji0bA5DjsQPcleESBn595uDo0TYYY6oKu6+DEGB2XSe7vsfuRCI7SqXHwz5bix31uFtNyOJR4Qf
sRp8QGLJhXGml9EnWIroXovHBtl9HZ7YGAxxheJolf94ExkXr+CjnT1u2xnt5W/9s8Oyx1XhBBb3
i0iL6JSU2THnkBOMRqoOiZA0UERGkKuMJ/F4GX7Lx9dSUDK+gaI/5G/y6kgZmo04prqRBGrzEuwf
D9rDIenmwxkbzn3MyITf54aR4tEt+XtdfkGTcJ9JcAMHxaFFtMfvmaCa86Zjy9c5IqMu6IBh99Jq
dg8JnSlbR9m+47tDamcCByKhksvZMmrZhOTOEES1LZh/MdoRLEqbhL9XFoetj97YqpiywmgZvOmu
OruRfBCRhRzt7QNS4Ppn7z6rgI/jYW/95bW5nAp+vhNaC2gWj6+zGtL652bhROLOMcDJ7kY7LiX/
0P2VO3vjCsGyN9g2WF8sJZ68m7dDfCa3gj83rBj+Jj/Kb4BLw3TD0JbdD1KXTeM1P6LjVGZKxMdS
f49gRWSh2udCJIu74GF/QvWHbpv0JmRptJWodMf9DdHSUyzOmIj0uaSlwY2r9CaVzdyfIePEdkkn
lu+u7IZGiPaFnhq3wRjw2cWXL99Zh8MI75NP+1FTcjKuC59oz9pRWVOG8A2y4gy7sxb1Gz/H14Bw
QVmvAaYpU+VC8V3yHTHJa7NHduW3w7t7XDGiQZnQxjYi5khyVFEW8x4VW59/4gEVVZPVrD+VG71v
eKV2hquNQp/YECPghfPaO2/ozHkcpE4mBB6gsB+w5t7ygP3W3iGpGIDFQ8jFFbCHrXt6WvMZuNDy
vmqZ/4adAukWMxxIXOFCesrowdaBKPput3PJi5UMKxZL+ObL3xIxO0/TLemkbA+sjWOuM+cHmOCH
P/pEM9GI6b9PAnWqMc8u0BuVmEUcvyUrQNwEN+sVXOw2X87Y+X74GGxEZNVOxBtx+TX4pJ31odiz
id3T5+i0fgWoCRxcy5a2ZoTQL71SLspJouZoOjnA5fb9NaDrdsp8HiC95T8RlkkvStXjnL07qgCL
Nc6FYws7gK+Diam/bJU2cx5i7hbl8M55JI+COpK7BbVMIdpYSxjHI5GuFzZrauMl88xkFqW4FRXg
7ob6GY83Cn82HG71Z4Y+i6akcrknv0OAPSais8skhNWPKxek3O7Bl0+qXD6wUvHmdauaiRmEahrB
Dt570vvhCEY7umoSBpnf1U87UyNtEtm5ua/s4MqMLoH/mh8G57G5/exQFHOL2aLdRyExSBs2RDJn
+GfqPpWtn92nx9aq0rTXlP/LyYVX7QdvzLly6bgGUZcFRJHFhwOU8TlW5E6NX+OaqwQB4DLDifVi
BGyIsnxYbQiJluZ7teqa95w4AtBJ5l3YzfQRSxCgjDfcJfqIAU9yuVDMdtCRYwjx7jmQls+zyS7M
fhl1Uhn0y1PBVdDS5YhXAHg0xOc7vs56CyozUwSJrXObwuBKwFcwToBDZBmIS0FnnBp6w/+mBSF2
VwGmJUaota6OoB/f2gVbQTBTT28Y8FHculQgfdhWBxqc7f7JH8q42kP5aBZacgmBJ0S5IIss2dnD
gLKeiFsy6uhmDA9nfXnHsftPcnIpljD5T3SEihqjuNlerSc2CVBZuaMFkxczNVLJdOJAsXeEB65Z
Av0Fzbj4fRzlIrpsHk7uEPyJ+AXMdPP001SC23yeUn9leZ43OYF/wSWi6aQXZhWHfuGYfH3nTsyU
vFVQaRRaaFRDJ/23QSl5hu8bIVEmpJMYR7JTvkweQM+9LHYQz0kLkCNKSc40nA84TSTF1usGJIr9
EV/YhFEB8qaynIxQjGSLGeQfqRHQHS0aaaEkrXV58XHe5S8Lnd36T+Se0/q9re9HUEoyzyCC+F6y
mazJjhRgb/IkbfUSjELwP0GpfBYtm0QP/qbHdtGDGMW7FKPC7RyB0Y7TGCIMcwPgPsp7smAKwC9R
Y+G7w5poCXSK8fHugzTRs6J9REgFMhOWjB4T6XCoz3ik+ecpKxuu5RA+qWr4WOzg7N1rLUCpjfDn
KjrsW22xE6jxfoHfhbAGqDIjmZHw5dB/I6cnEdbADe6KlA4fy5ap32cXSiMVnOsGLYsqtWMQ8GWL
tBJKkRWOWMofpNnuwvvMsqYQEJZ3Q0wPtfpf/IicmcCA9OW/gGb4//LRKJ71fjCHjbjkoCoWtH+T
FANi7RYSzbkWZJfzkyF+bAo4axgANXprtrObLEaYTvgqQqGb5csSk+H1D5kOpB6YXSJLKLwQvrPt
yBP65ZeRscZ/UbOHBzJixHOCDjT8TltyTnEikdwuwgSAR5ADf0R8XG2Si84okgX7gNgO6kTS2MhO
hBfSa5sr6XIat2Zuc+46o+Gc4HdaMCil14wJcOKKYeHzMqChhSWq5l25YNHKFueDdcOzEohLEMby
7D5OppeiNUF/S1SbzGQVXMkiaUE2aay6iLQx0Cbjnk3AI3PK6Z1kHDvDz/ejuaj5WgstGYpB9v6C
/wutdiqC4JNtIE1H7l7k4niCwrR5A2K2+YayRsGzrgsL2DIqkY1/HHe3+EEOsoKPtC/RJx6dTjCD
oJaPBC8NlQP+GKAPYqAu3sFm0EAwgQL9Y6g4oDhDKbqpBv5uN51swkJYR3gcTLfum78dE/ONhShW
iITrQp5mOUmE8a86NvyU43xw7bMwCTRJRkg2+MsXk1mB84jkuT8adyM8JY8+hTqLJEM0T6PIf8z6
3VnHE1P//i5Kcl8RiwBRiALeR0UFhYrvKtJ43C22YfLuhA1gUW+fBWtlP85AAuXl3xZGRG5DJ1zp
O3sl2tAuZSDxclTElJI3IlkQosLDDX3k7aXzDuP0g7GAzQCciT2K8gimx2UTlDBHFjIcJBewES3k
Fo8VNg5OUHmgBTOUFczy+bdwoP1F1Ch7GeQt+5xjOrsPW59w7/CU4ibz8V2xm6FhAE7GJ+FTshD+
zNFEpYC4EtwKKasltjHJ3WF6u48T1bIk+4gaHVeQ8INbiiwIAQB4YF7GKJJvR8GBKHK97aTof8kj
kElkBBQi4yDmSjm7OF9RMUMY3Lkdn72NIR1uIUUWONlbQl7K5fz/Vf0P8HIsfYx6GgWw8N5nieME
kMTXf3ZBdXgyo8I6EjSDLN7Lb8SiOeQjWxANH7GfSRyqbGoZyZUg9Uh1C8eh+cbRNmKnPNrDX54M
dksPKN6/oaPtDNmo2V3JrZR4rljPZwgQVvArEPF/kDm5T+zFJ+9lVTo7qDaOPtkdBP50E94JR7DB
ZAAJ6kWlHUrcwtJiAOrZCVcO4hMPqv8ZTSaHX4mAp2P2zuZF4Vgd0Z6FrEjAClhxNOxMxwAzKedM
XhQ72FrDSmDx/mc35/Yhfl1C4dZCnLIaI94xmzZFNXdXvOTsFKTce5IYBhcz6+PHEUVNfrYoAHSs
DlrcMuKOa60tpFvjsGA6HW/DMRtn4jFLCUGFBLKZ2CyRmUvcVrbloQfqskaKLzSHdLQsTymTLjQh
1H4QvS923RLsVLw593A9lAwGvgMFMrwIQ9/nJW84RuqJnDLQkcMoiGQWmkdCbmWh9KW7CAvKn9Za
1QQWrPLwON7WG6HYaQnFiVzHDM15mgQpzzm60I3bDsZhyVr/kkRekWxOaBNw4iL20N7zEXtyCSRu
kONbzpQI7TVFD2eMh0SIxwbXYYx3jU6aA4jFy93nzaxGkub+sr+QX0NyOMqs46vZzX7PNcb5hUyd
8DAKMfecj4tfxkiVB+elEVhU4Nk52fq1Q5oZJqk5nmXcbJgdLRTC/vpVmT7YPZJEvNxkCm8lVxiq
7b2S4Ph6KEfmwKohMISjZ+bwsni69o/uifON6c3+D8UzAgJJEnhfbQ7kNVdYCCZWUNszi+2WaBB5
hVD3w2Na6Byf4jgkCAN9LWFUePAwD2HU4Mpozov2fEGMPBtjQy4iDzq/jjzkqybpaVgUyMhDhz2f
u6TKyYR2zoidZ2cWhUbfOfg3zEvQNx/UV3/6+JxdDjQCIYGOg6l3R+bNkc4yyHj8QjlQLDJyRQny
3lLsepyf3FxiNGgKmEaMouJD3lZIgY+/fiuW+ysuYQJ4sC2Ad0h3BEjNufuyiYeniKxMBF0zHBpL
Timqpej6i/EKicIwQU3Q537ZNodWtrfZIJh3dkqxoPLcaZqFDIwzNCkclEVEy6XLrv1P8qTkeVzl
9GNZqU0jf4t9RIpPyg+bogp2Zl7H5UUkN5HywXKB0pztjqEH3SlHY4a95y4ussiAnuUoBb/QKV4I
noZpzfP7mPpj/4Rh9bREshFVxNEpIYj42z+MHYk9wtwW8Z3UQIpYWZfCXoosbkGJtVLQdoUcArjJ
bi7cJYYJyVHDPyBdC0pPga5umxxaioQK2nASpUY1Iy9RYF3BWYFyTOPn2rMb553d3Y3mEP83o1dQ
sWub4i1M3BZ93s7VgzczDy01kEEwS3fW/Xfd88PcGRiIEHQKEzVTiGO6ASqn5nfyz3tyANajxcEv
cog2qTPFFFCW3AnuhUsYQyLcmFDP1DmUV2QVMBx3jrJpTfYqPBk3Mv4i0UD3hWmADwMWsSQiRGPU
lEMpTusOWiNMytB9r6wCyoi5IysIKhRdkOCGKaPdSLJl/RD97MHZxWw0FUV1UIWorAJMXyQn4B2m
pCFdj/h/9R/iRWsksYsrJP45eds5tHoh8kNiIFDgPXW6mgtz3OkumK3Mctmn4r5DdyGEcsGbpCJQ
JhA1xMLQr8ksttXCOZfx4jDRzf6HLfj1L047m1RsupzWGGVZFNLN1VYzQOphD+wHxDXUMk8s93iF
5uZWWniwG6dxNikjlczJmx6bnEkc0GoAwu+KOSXGQBQWNhlxUI3MrZMk1GOAAZSijQt44OgXkVBM
zC7TZWbTgCg1BuX4qNL50hL5ldigKRop4qiEhcb/RyoS/RJEsyAm7GWsbp/9K2OLzGlMHcKVMRJP
Us1KT7HHUWE4RK6hxfOJVOIeIpSkrZHueLDjh8HmeLIxDny8xE4Uaxz0keVNDmMUj78/CUkKCM7w
EPr4CQTiaM3vuFwPJ+u1VPtQpLMMgyUVbBPMuU7RrqAeL5M5kmJqQ7FtP7LnBDBEEnJyTh3shgkx
rWMbkp1zMUeUUeQsyHUGnXbEJIkZByGBmlGmaqzNZLhCA1ZP1RBtVzCtc7JxgfrxgeBapPHwsjWG
7YgK+nmzoeUOCmjQEtsfTVbWpXfBogwEIHguQa2ctGAgI5x20pN3f5bFPFFv5PZRakorh4SCJktW
F9EzYozBfFnQAupjAi7+uD25DHc5SixsasC4Wx/fIIKHEL/T1YkySsg1mXvIStgSodWWcykNRTvx
EaBEt9S7NIAS/HZGq8C37uJqWybHUXOyfvjQF3/PaXun6upkt3JIaTw0hzw8+zj9p9tVgn3VJiQ9
9Wacg3CWoHVd3dR4JLv2SFtBtiA4PRE8JNIuiYYcoIrgc1Pw/AW5tZQC5wQC/kKWJdoPJryQzvC0
PmNm5sByuWI0hyy0a58yedHfChjg4DPa8ikok7VF7QnQIpvazmxTsqapqiitawJ6+OPwP5LObElR
JArDT0SEoLLckuzuopZ6Y2hbiijKIgI+/XxZExPTE9NdXYWQZJ7zn3/ZDCjtpzt8pQgupJOEc4Y5
Co1WTMWnLc8LPI1ACqZAL3xQXKjg86y47c5bqp8vAXguzps+/Yh89bHkGlJ3N+y4wEOUBdO3+yNp
bMjNGLRDrVjGseQUMyqOkExL63A+LLEibw/jNI6KXEh/HbxJ8JdGFw9bhD5vNNEu6OwcqSVNfE5W
0MnUrwJlzP9awZeGfvzAll+GQB8WnbhzWkomHs26VCKD0l+w9oKhxpak00M9r1ChVTxpVyaUvPHu
R3f8X3MeooT3oRhLG2YoreqET0vxCyEjGI0S3P6l3DAVH+o1ZOof/7N8wxvgvMTv1aURx5OicHBO
AFL52GQAcShRMdFVo99NZPFApQ+s2MAF5ZzhqJPGHyjYMGwxPbwDgXQfk/RXUDyVPmfl08ULUBZz
A/r9bNbxKz40TIp8f8eTiGMqesTBMufGt8FOJaZnRLLSokDIVju5e1IwbMBjRh+Hw4E9wHCGVBVU
u/Qvkq+LhU+FfzBkL9nzSE6GJEJLJHU0eDiciXRHtEbZDKN3CeNf+Bh/1YXGjkbxw541Zz+1l48f
uEeuy/KlSGKEzg9mfVCNXs4Xedf+nHRwbjGklQ06f2V+5nZwbY0gtsL935Q7hRYoCZqIHD/sMrAE
f2PsHvlO9E4czjVu9Wd8v6ge1NnmDcmjT+old/NCY/NYmECOrGpGYvZzL70/kwYcx/lMMNLEme2v
s9BjDl+WOnViEMmXgm1pcj7/uaHfMHHEMECRmIdEeqW9ZjaiUxfgRAA0UujMKzv9GSIqBHF1BPYJ
lviDzyIoMnAlrN1iUVBRTzT2GNZrMAK7/qOarSn9U1fHmYpOQI6brqdzhmx/xFexHW0bXkk2NpAm
aam1t7Y0ftPTHjODLbdrESOckywJyiduh+SwcJhSE0IOfobIfLZbXiEoM9LtVa5ISiNlQRXMGqCD
AnzjnWWAIYlnQJjYC6AwZieJDJG72gq+eo35C9uYv2MH/el5nOGx3H3ozjlK4ygGIcOpiSjI6XwO
XIhHGrpo2O7/5tIMIxOGDPHLRG8+z55iLs9SeakjaJh4qLJnsL4j0mBhZwcoSaJ/v/rZH7o+XRZO
IfAw2F159Arwj8NxK4E53qB57+mxtqVultNDFsUAwxjJTeCoYTPGCz6qR/CBX7ZZcoZRVW9YNZwe
MWgXgJLgxBWmdxVDYGQwcz4Ty5iX+gJoI0vP1qMKRX8xZgFB9uc1lnlbMq6AwpZWjkuRkyMgNwcU
jRvvLxaK9/y3AeGLKW1wDAo2FKk0EhEkE3LAew8q/RzPDeSJEV2Veyx5z/hWPiopvD65j3xgdhVW
b/rHA+Q20bNhB+GMx9LNvwKGVJd4ONbw2MUu4nPEsguHIIYswT0+p8djB2Tk/oBb/lDispG4cQr+
eGwYMAA70AVglLgJpLsGFgGzWfgNbK9Ako9bMDJEl36LNVe7e0CHGeVDtqaEAOseuLgeYFI5GV03
nOjpvCc4btlAlCefbAr1W5oFPLAwKHQqP/bpB23/MGQnPl8v/CiZ8N2S+2n6DgZGtF/4G+VHzj6+
FERl04MkiAPUGLUbViT9xD7tPbkpbLSJpGtrPnI2eWkTiBQ8Tp6ykLxCaSyBeSaK9ACdr9CPMBsM
QVc6tL+hYj/Pk73CN0QZrKrOUx4FxzycVPapXq9mEzRP9rZwt7R/f45NEwRUln3Kgtn+4+yNmI/I
bD0TeClsUJbzTp65hK9XHIjfhkQNOiGFyoBnHrdrJU1mJmgFQIR7y/NG5nBII8/WYj7Yx5OCJWM7
AAMsMYDekq/bbtQQLwMgtxdqbt7zj/TBxxOSePNT3/MG0ZsJaTFpEqq6u0WqAIHimtirA0GGAXb5
LShB9B6bnSsD50W6ggB/4S4/7FMzxbc16nDYFT2+2tq+pgiYe+JWeYdFA3HN/lr2k4a/rfkCnfba
ro/VZhAl/fGAzQjIKGwgNRVTTRBWfoWhAXV1UHrVN0j7uEi5Qz1ohPUWjzG2WHDd+H7EMx3Ia3tC
GDUNEJzcIbmFMsipk9nLAAa9knBpP7dg7RyblHuO8uAhDLToyrEoxyPfbdM4meG0t3Wu/T6Z4dzW
6QPi+oYbmwadqKHnhP3++duM+rPkuWvafV16n20XDRVvW7u9KIdgtKiVOaQBY8v31yJDdeTNUWYp
bOjCGNVffmhVYADyataNm9YR8v7GGcKYsTtXe7qfK3dPweX20tEIkThSBZQQjB3P6GcZ34hPiL0W
aQM3mVq755E85+zLLh0YNWjDT7sOme8QJuFS1G61NGwPs9YMqUEyR9HGTzNM+TbcTDJ1xWerzvoz
BmGKg297R+xtDgsMX12AUhA19/3huQFKFFBm2m1ahq3H8kmS5ZZCeWsm/JkpB16WZevfQPf5ZNbf
R/m6mqiWehap4zdjMkim4cciWjn4fmHdoZux80OklaehXSjjO5NYHEnZ5xafbd04/PmtmyXhI3yY
If9jxVyjseZrEZpX5BmMe/77Nr4h5RtEYEepezsxbn16rXlpYWmN3zstnbD6DMYTjRbelDEjXiMc
kpd3pfKnv1vUrtX/xeKjJx5v1ygdA7LWQ4dfghhM5zVI2Yo6Xu8e9mOUw0L1WJpD4s9wSHchCU32
j/DQsYR91nbrGFXwerqmf8N3weTqHGP2YSP/TovXVGU6Rz14S5BXXAgcoWHgbNjvi6kllf3ECNVC
Zji13s0UrPfG6c8MYn0BpXgvSx5p3/TZbx5QfHlM/cP+9XC0h1sm80GtYCkSDW/sonU7w33g+55U
1TRtIr2/LdpZI7l2ZkarYcDBceS0p4+J3NfwB8NF7vSa8VdJOLYhPqKQFMV9kjPsGx/wdmBq8FBA
fi2cXIywdPLBsvfaPK5uE5nZ6J6ILI2UZKSUkRIw90BviiTr31B1JI53WGis7Ma9LXsiT9zDQm1/
ktvyVcAjK/SRdXUrdZGZgmU6LElRs3ipzdAYLi3eTHKbE8bhKMI8jaXyj5s9uepYt/A+SVUCWK78
IAw3sUTCyJ2ubHRoOT25CKrsm3QUNWB9P4dukU/zofs2A3YxAqGXmnijP/J6SfhNkTK2Z/5NvS/j
Tfs9Z69CtGpJJQ/Xddh//g2lBBk4xlqZgBQaI3VK4pi6isKUUUzAKObe/FKiUZY8l+YSoWq/EXo/
lM2anAJpwIlfzhOCpHH8wRfbP/X6PrpggFo7fJp2eC9sQnPL0eEAsq3FGjZ8hD5/bVrV3jrfVUgt
oZ0TFOD2zYAB88HXRIPGz0+ZJjuD97JiQn/Mjij2/j61zYafO+SlD8Y5KT0oE6+lM86Q++SQRpUf
09Z5Q/0GlUJg6NTM1u86qg6UK85OWqwbN8pw2Zri7kqTstAZMe7eb9O+HhynSzwqterU2Pc/W9PP
+gER40pDI2XBUedY5Kzi5H1kVHLw5giycZbC9sbAUFl1l793Gfxsvryr/SQz6YMiEnmk/YFHYq9C
/vAzIhXSBCl29J2Z2r+hdRBL23DnY22rkR9v7zA6f2I3SVKWJJ5LE6q2paZS+967j3ZGHKElJ0Gu
+bs/tHhAbY21IJZGGMBLo1O6Te1BKKZEtO7huJ+LwqEMyrb9vj9MVhR40uEzvwA2oQsFyVyQEQ8t
UKqwjnXi1le42lilO3oZvg0HF11mgVqLj4k/9PHngt+3G1NcXSFa7FRq6rfbpwew70r0YqzGBOvP
Pt/alUTb1ZWdXKPiJ2lWfcoLOpn+YIrjBgFjGfW+ZbjaewqvBU/A3MeN/v6eqkNhma1df0+k6hpu
Au8BAcru+6acPhMyt4ZFBTuTfoNBJvw38ESVwCJSh0PzPtGW8opsNks93GQHl6JVnygUGOocfAH2
SSElmreZZKaVkHs/gLisA2bH8EViyxiz9iX7hrGXlMcMfzF6l6mDxzfIHA8AQ9e3JY51z2M0Ipsf
CFyAF4DZbQNNgbfiS7FfeocjB5Ar36/WUzsP7jBWRQgc7Q6ZEgqDbR/igeF8afXc7vJxJpzY2oBE
BK94njdFJ5pSfBFZ9XGCqfrhg/6hTX0Dg8NLqouczkFYu6ykPleYhFCkxzkA33X8WJQ5XKX7rPQv
H21U5A5fC4XcTGFU9ZvwzgQtQUfBERzC6pAilx6fQhKviKlXiCyCgBTna4m795j13EXVbjQoUe67
pchXmqA3CBg+Q+HC4P+ipC6k/hI6hjR+riAT2Y60beP4dk43ezgqGEyXB/TsCWB77iRQc+z2KUuo
gehtOFQ7GwStpe4saMktvlvB0GZ5SaJOmqrwkH7p8jCgowP70iVaq/6q5pG+PcZYJj4CV+pIg0wZ
9Npxni8SZd+HAWZbM44pn4mDV9lNa8+oTWydDRv0DHRiQT2EzM4MDwvqL3QXcD8qG77syRg9nTK3
T885R/pbcz6gbUbwoY4rPQNQvkcJ2Bz3emuftF9t6FiK0EX9Xb+tIN/dQdU6xwhm12BfjrfvreyX
sc/aDWUuXnW6ziQ3h/kNcaFMGi83qJOnAFf8b/AiTdscOOFqRUwEWCmbJlvK75sc9p83/Ys0SJxm
O4h+rXiW0qADYL/nvl9uidOw/eaF0dwWQHxqXXap5nPERmjz29K2pCF1dJtPyV1USbd+NYDQ7CH3
cwkgU1/9Z7Pmtb6umOcdpGroe6f3kea8gLi88QDgyF3KoLOwStF+X5SU2Fjkos4nlKYTbdVfmo5O
3S24ZmbjE/lRCjxJTlhewkqYf+zvUsY77SrN3qEUSJnFmcGaDitvxaVTBRQhjh0cIdAHAiFAlGNu
8V5OSzzdEfvhksGmRrj75N83gqiCzRD7YX+AbBM91FeH+Z1PB2Zw/3oKG9Gdmsp5wbWm3lEzcqAI
+Ea+DoXKdutydcCxP7xf50S/MuSFykJSJ5mnkJNdBWKjEvJCl9CT5vcchum6ZD832Qguj/v0EvNS
oEsC2mvAFHgDjXFL05H244fo7xTs5MkqV7ZF0NL2+4/b6FOvdJIu7IbCk2Wuc9p2LlZ/+uTeibI3
0pJZkUgydpG7h/skhYAcp35W0fL1r9EFdu53iUtQuUZFVLebL21Y4fKrcg15HXNYBmjj4fJ92diM
uTGX9uxgqF+7Ny290ntlfl4GlJkP/GTchlzHaa3uklAzZcn2NUIs3r7h87b/WBPqRktFWzs21QVF
2c3ed193byU40tqVzlvUd0gLuNrXiVm7oE8fgGloPx3JK8FnRPy3POluxLuXFV+VRas2nO2fqwnl
JHU7jH7zwexZ31euwav5lVvEJ/OypwTV77pN3URDN6OBqaInTCbw087RUPsY7u1JsaG7dU/wLTbl
1qLfs7NDrPUmPRaLneNwYpd0W4eHo9zG1OgMs+1vuejxMq++V7+nI0FXQG8wMICkGqmW3aMGP8Sc
NzJtDYrkJpNtS3FwDkjFGwev7V7IPPahYTMTGSjxZjc81XvWBK4s2XD3qL18IF+HleX3L2SPZdDl
//0MfWvgDUy//M6gngwzZyDdMWi86G46t3QVdGwDF3bq2KjPbC+HkVmH2EMXTqU6esybbWO+cKVU
QTo4uv2L0BYTX8aB24qCARu02Qzc833pMfeBYwNLjH2aKbXPEZFOkGd+f4km8XjpIQHXcGqZQObi
mHylPEf6Zi1Gakwz7H1NPhhtTQ+im+JRyFNAK/EmqcU9jd5KWHeOTl+UUjGnNDi7zfcphmHBpbf/
XtXICPNPiJROu9opfGSKxHWxA5ox5n8u9GDGQ1gV9AETqXQEOcxtnAMuHF+SCmkye3iy/ubmAMph
qYWvOlDcw+4RpzN4cL2GrBOrJw46xuiK/1v+sLEQevrbC8fDhFA++Bjt8p9+VukoAhNCA5YfvB52
2J6Y+4UkmvqfnDBAchW5vtwd1GGlkuXjaFenFdXAfTJgd4ffSY8ufYhBynWSaqsPy+bFW2KE71vI
V5pU8M61csl6037hNn4DK/t9VW7FlS9U/12cqqdXKABHw6t9N8Z62JEm8AqWt9/Wfjgr9YffdpWK
HOPvSA2yVtRNUA2RFNpttigEnjH7esC7Jd4U542L80HI4QQVccAJgHzJNj+LL3oTCgEUzue3Nhvu
6yqqveH+QXALvS3GiiiUPBNbWv/dEwMMwywnUz397Tw/TEGXSk9c2UMRGmC8b3f8OZdbofcYTrp0
hDPKAN3pJM+jVSb3bu+6yNYG/gy7G4pDh5d98eeDwiUnXiHCG7GLQwGVPiXJqMAQ6iWq3PsGSR7U
k9VhU2EOG5S7E5ozPEHYR0fvE+JwlB39YNUfK+Sr6ivNJdCxQxfi3peMbi1e3snVglIY38iDJEDZ
sd6R0Y5emVSj3IZSVDE7+Lnxr9mgMX+7xEYWanj4ogUX3cTCx0n0NC/1mt/7vhCI8rLWLjp+/J0K
LmYFzCi/OZIm1OFybid7j2L9mkiniQo55huJW6hnpysRF7/yU7Oa6F+cayv4lHfn+/O6CnSmPqqt
1CMvGnIu0yEe0c+Nk3s1PK1uUOG76CUOigwJZhJi0ql7bJIQVRlD552j0rixPe3rAx6A/TSslahE
9XWIr+ocE/D3PZB0Cg7Xj6j/zc0nHjMdnNQDdTUUVQVOlcsrsMQQnAC1zbjmHWjwJ/kMfNzCc4Jw
k/hRuFeIFmW8Mm+iZGAlu/w2VKCbfSk7HUujKDvQ1A+pwbL9sBKvgstN7gILFwNqAl5rpOEoy6xP
IWz/pqrImT88wxxfB2Z6wYNhbtf6H/nOpTM8yq/2TQm028j6YheDmFv1ugNzGG1nhu9qNCz8Gpuz
GpKfoNUhZvp0xeFDa1bmJ3zCqOM+MokYTkznwbFVh4Zb6+M8C5WGdkUPDkFFYNOqa4n+UjdD8Lts
1GnTticKWgQdn9TRExXRss8DhaQ++f3wXRxexseprabXbGnqblYvNH3o3MGiob8k/9Se+yrYDSie
LLxiuvcE5Dw5mdZ5mAV9I661aV7Nh2k8uC47lX6xz/j8geKXeEb/YZKFtezDkpbZTMYbQNAIVCt+
fmeMIB9iByPnFQ4eHkIprVwctugS0MIVHNRo0dzh5Yq9jclgOsOJaegOBpsSv6Sh93Gxd7BKr/NK
+q0mRhomNCtSH87gysgA7oKEaFyGPXRuTm6NntU0U/ysCKXVkZvoQBlsRYxP3GFvpWKY1VxdXQ90
Y/0kEKd4qwScTk3112Qepjpl9kvZc3BvGJDaijVNWIcpegbSE8una/RpkbP7uunNreLf50owKVFU
aeaUj/jTgMkCIGsEnnX5imPtK/DfMa0ZjFlrYVrHztOGy3T6IcyDABV1/tCBFw2WW7HL0iXpc4PV
oApSY8Sx5lWkgH9dDqeHQQBgL6R95dhsL+kzIejONwfu4B01xYqmtEfLVNpEKr2jPCG8bsY2zY+v
NdTZ9D21+Ay8rn9DnJY8fXZa0z80o6pyuz5nqnZ1Ex6hA0dFJqHLsDLlAgW1HyVTJGDWcJSV4dii
54L4/CT6AY+G77xvsGN6JVK2d/TtZi0iUWtSgs00IyWN32BKz5mpjhPV11VcaHvDpQk1pbl5j+OU
+2nOYF20pXdjK83CGlMifjr0i+cjaI0RfffrI69m5v48ZWlAZItBddgX1KrT+5lpNRRBvNrQ9gDZ
MeUGw40azR4AnHJq2cqeRhQWNvUy+KrqmLNrJhCfYl3rfy+7buDC0WaXP7PfD+DovJ25sq69yvlG
b3x/pGqmXqVBn2HVDXKWRykue4ju8jSmae5rUI8HhXTUY/9F6rN4IuACWRtQI2G2hXqhktN+DFcZ
qSg02WDRfkMf+wCr/cwLzg08Ah9edxXhczdju7RBUW/8pxNdpO8B7L/zM8O0nZlJ/t0THQUP/Xcx
wmsYB82ekFOSii0bg6Gnd7Mne+BjsWWO2e4aio7660BcQ64avLCKdxkCUqmjUbHmjEBfP9aqTOkp
pM4ADhdc9EuPGZTU+VyU8UJhikWFIrUDreSF0X024rElA+wMGJR1Y4igl+eVlBj5GdcxSstcomEd
kAU1zNW7ywr9XNH1xwyJAQBozaHfacHaakWso91AridTgiBUGTTx4kNVy/wHa5ifyrCvlYAlC58d
2c+oCipGkhTyXZA22DVg15ELa56QgCPhihMmD3IUg8Kd8TTDvstrni4PtT/NN4QOwNQW5SgT9I4v
Soo7pntsy7oS/B1jGThBYi8Pzjs4YCP3a/XDPkkRBfjX1R1A2sBpIMIptsS+xV7KiRTuhCvVtAeY
bHtLnen81+6PwmXTZw7pL+/rAX9VsP+rdpi9ZGnDvhF9IGj5HIt1zelpQc+yzTeumVS40XyM+sJN
NnOQZ3zUKDM4HhNH5cfcf+Fr/t4+rqbwPfltLv//aPjl4ax8Jecnm1zd+7794Wo4xaF1DkKZeQJ+
h0PJov2NdM8l4L43oyYfQfbyQdi44B/kHfPlHGg/lCwjEgKl09nykDsRujQ3biWz/C3S0RvK7efY
XH05L8vmU1rCaHo9695RXUevGBQINEjBtBkDQ1QrI3cns/ay1VGy6kAzEQURzwnnDl8ISUPtPGPx
gh96rM5Tl5TjNoPfYQg/fLGSTWBCkCmqysFMY74kEmKPB/9gt5H/KWABx2uG5Lv6n6xOH8fKuYWF
TA/xchQZGRsHuy03E4kKNCa8Cw4AADP4LXQnoHigd9MayubftgKg55cD76rYv8MpZQhWc6YDh/dn
TH+z+3l09g+uV9E6DijLIXeQHQ5lJYZfKXsPhqLKXh41dwQwv9nkJbwsejipk/CP6RhQ6nTVfibi
Q6OxYFdFL99g5m1r4K654IC8c1cMhttYqlDyBwxiIOg8j6b95iNg1M9f4LBhJf6aIbOHHO2CzD/5
UXKBh7joVHs4oVKvBWEkjIMZxBYn3PlFNN6xkyuLHHyA38cJTD7HaFdA5c9Ee4RA/fGlWlTyp5Et
YGqeHgIFlr10gmfThaHXduIFgmQ3ZkgJcXmNsVNCp87NpfHS7WSjc3fHYipl7X/SCKmkOkPFunSp
R4oKdwcCeS0p07vnHw9lKtYB7FG4p5Jl5RCHLveWTjKv/lJeDqCHiBCak6Q+uOx2LEFo94Dqh18J
o9cjjO04VaGPQh+CA6fsTTudrkub4CREKf/mt194LVw+y1LqDKBqHkT2c8HmmjDcuBToTUmzQAQY
vMKvPjLlYcMIXEjr6s0twx/+tjHs8sYWypiDYTn0HTgvAICDYEiUq7hKUpA0mkDkNZIxsdl50P08
CZFda+h8PlBgeJOAo6cmdAcUXKA3PAIaVNgyayyzz0/mlSui3UmcK+C72lkpmRIhkMdzTH/4WQA2
Pb6iGssI2m4Fs44AXrZzA4fjRqCWiR9uAyPquhoz5b7+E4At8Yb5DISOS28EY1PspJUJxifHNJA/
WIPZDpN0aCfEwttqTE4Ce3+5piU+f3bce8kvs2XGqLQxuQEfcxbAZ7gB/RsbrPCZjcFSctqGm9FI
Kl4Xzgkj+bjRVLJXlhHmLDYzJGyj4SsAG5LQwSJc77DMwZHe5HBA/ArXAcibIF4mEMokC6XAD4oY
LP34r/GG0wQXOBv/JEu4ueiaPcayI4ik3P31ETqZBvcKmoMFR4B2Dv0NSKl813ncUBQEzgpxEaMV
9uMnis8KuxLYZVClY3QpkkmD8BEgG7bPy+Wk6Xx0PPCf/1JTp9NCc2A4JyM87vnuiAeffAKVk15e
PdwiCUnCgCJgGueD051RdYCqM8XO7cJ2UHiRYUInWAdwNP9ir0wbCxvp3sOkgrcQ01sZIhhgZdKN
+6bIpxFJxFKVychNKrUAaz5Y6XBxEHv+DGGkyFFjw+uc5kCGq1i3QIHgdqgzE9SD8uMbjH7cCo64
c4N8u9iVm+nUQqUGfU0BCpc8S8z/IDfEXIB8q9sIMyZWcUiBhXXbjgs/YmxKvLADY4hA4g/RAs8F
vrU528alOZGoPVU8OUIvXKbCJXwL/PtRfzanuOLlZCFJP3SJKw9gI+pIDxY45sQpFBcWMr6a6RRd
CUqq159LD55uHLhrrKkQqPBeuEN2csFrz0daww47agyImdBgIC1dUIiQS9G+A3a7zLQ3klupfRla
ABUy45vIR7mpoCCtqfzWHCxHSOcl5wu0weeSf+2flukOzj2scUnVguJG6hVoCyPXCYwcIuZEvidc
YEJUDRAypixkQKGSAfYcopoxX6RfyIJo08dad4klXEfGDYs91smvCwD+eSDsDcQfHLPQ9d/4os6W
S3AJ8YOlnl3MWbTlBGpPIDUqUlPGEOXqnWsxgYvtnehMKENmRUSKC8/r6l2icsEYAi6/cmatM7N4
nYgd5Bp4W88kkqMOAKnf94PTwOVwdOTH2Jwl/wYOngwykjRfEruo26CJUAJnQn4JBJlrzOYZ91Hg
cCdus7jAOoGIzt+WijIXSIXYmHPFlmmikfEr02SROTw/GN4KWb22bP4TPJHg2csNcC3j0OSOkOHx
cIAc93IlZEY+CrXbGc0UtxG6V0w2O3JPCVYn0AUJ350Kno7qw+MiYvQ5keZKHBVQzJcWldC/gaPN
cPyeg5b+cKriO1g5jafjL+Xjrh3kI0zIOXtNqQbACAg6H2po3ljIIK1XQkqmUug/uPhgcy49fc+9
IcYDVUqMp7scwoKojXB7X/yJH/98mqxgK+8UdaMOMw57RLzquJ8NOuLWnyp+zzuuWQVQ6GDskbqq
M2ta8Jf+hhxOEkLimexvIzhMUJIasUGvEUtfB16uv8BBGOcB1EZWK2yYyu4Y+JPpxddOYJCymuAT
w+bccPaw4K3f6WPJ1iBxf/Iyz5JLLOfdFkEtZ1Qfyd9mvdP+wdpFSiYlXkOZFFZTOzhnPOP5u/Ls
k6kDMn2e+lnh0hfND3akEpDnOD1XOex3H80b1F54nMvpergWNeZ07BMxO/lmm/GyQTuCQa3vZRtw
5kxYtLsXHeaPBvuSQXZfmpKWZGFP8J5dkFVljzzVgf1tCkjeyUASFkt4F4A4LuC11/izVBMnC6ZX
SuGh8FpLxvfq6czM4x7+ZSfw1BR04aeJiQ6NH34n74LXZN/tKxjdGBRxEzbB5St7LRJEFlyY1PKS
AIQukTSb0RalFFTo68m5x7ymCPkdZ5aIU+rM+C4uR5QiG4kRj3iDnydt1rE6erOHw9wZr9fZad/f
TsjkXBYkGwwTrJf8M1Q1oD7Jz5qBH7Eil/r8BYW8TexwBbTzy8i697uiByjBVVdSZ4EAE9EGQ82a
v4pLqmBYx2Pg1QOtlMHgvQhuBK8lu9l2W228T1iBhWJcCOq2WtE0FBN5XywAelkjjc4OuiWZcDqZ
VWKG+b1tTVczb9v/98LwB3rP3vK0taRkotBkERNG+vg38ZwRZzFqTJQpZ9RmlavEXwkkypQmDwzO
UZ1Z6oVXP7QVm1Hc/VgQAMNOCx9t1vjgUK2dvgKz516xrik8ntgYo7lNCrNC9+GuIA38bCdQjg7+
7BTSg3pQ9q+uVFs2psg22w/DMn9vgTjwQ6HtceNHYOT5kDzV/WB6wNIIN0t38AT6V8LnPwjTnIIr
OsANwVc6VZFk2rw2OYFAVkAWAzfBi4YtKxy5/9t+4l1mDvbq3LRGikJhQwzCgTXk1Y9Jp4JAMaWG
Yc56w0iL+w90GJSpXAPq+k6lRSiNi88NNnK4yjQ/tBdrJr/SQ0BzB6rAVf+i/XDK8RdPDKsMV93J
rMXZRfpcmIUr/1MSH8FeTc556zOF/mm+DlneTMhsnvkNJgTvH0nKbKIM6NOpPqSOaK9EBIyqE46g
rFdsZnonvElbJkcFE120qGsFgADKCVN6hsrM8q1mRWljOfFd37PBU+tXB9L4GOxTpa9l1gYNei1H
OofO3qu1b9hyYN5Ikh8xBKyJsbrD9FVZwfM2ZNlBnNFglg693rah8O1GfcOBEzJwX0YASncYuEhr
qhCF0U0g65X2BZBTSYLEaXBrzYaz/j82ACs495UQyugPYxR5HjZ3po58FqLbU1wjCIfnzna4XY0d
lF88C+w7rsQs4bmg9eyD3FfT/eBEyU9ACppT2pHWjturwCyUIu7qGQzkDLLR+OGyrGm4s4ywBcW1
xTBHn3ZLzrrt9l55AxA52FKjO3Mv+8XEXKa3QTs6sBwfKwlhZA5TxaJjKsqYj1WsYeAqUkhhVyx7
uiDHNWxI8a+8hbyVDLus2SFxupvNZEmPsY+vtmCNNQ6Qdp8C7Z86tMca5MiaboQcc4lv8eUvWXe0
FEngZH/qTwMyIZnKOhOnvAdTXrf8nsOKD9Y8xsP0Tf3HYPjlAKXVNsflV4IyNdYLs8vwg5tpbUPH
TtaQySkmSqEAY8vb1soCdyAFyn/egDzSDKcv40zl8JgEPUAr0chHAg2kpHJ625ekhhyMv97g5rFp
m64xr972mUVUychxK+xA+sVL2p7GJCYQ/6BwPD1+KRr+yCfKypS6wRYLiiJMgCw7sclgsn0rl32l
lrc/o92lOnM0JKMnuenx0HEauUPHZ5GHLLx/gMW6LQ3dNkB59JTcZaal9u2MPnEwNn5J3W7tS9uE
qXu5UbnB1OgjKBnVL4bOlBKsoDwf41uGDwVGT+pLSKPWITUrgVDDLkr2zSjW2wMf1+UC8Od16Bkn
dXi8bdeYq8E0ZHWW+y9YBb0BXr7q3f/eqfv5tMBZHUjYWd2VHkzRWhBNsbX+TbTjrGlFnx3+5Xs+
1Sw8i7/JlWrjyWVugO6I6UToBv8GKpvcxjAZ7EPD45wb9JiX8WjlYV5BTNu0onQTtB21YoPTl8zz
5/DNkyP6lwsl3LRcUvJRME2eE6gjiz/d757hHYX1o++rG1lcNo5MtH9sfox9Tx032xyajGDt7aYW
QMKKk1yekxTiVwF1PpnSiFeO0boZL8MG9jf6dcxpVZ3ShvXiv+AR0d4G/BtjbkSFR+1a/bk70r33
VZ8nNB+/5iixG+QC0hRpfQHuXhBguFxs6quUPIEzSNCzpUyBK/SWutCh/ZYz9Vx6YWL/87uIeZFf
3jS644uL1dBgDBeeZgPVRbBh36+pHthPxebtcQBjigruQtpZc6IBE1+Us2JQ+AMyY8JeT+CnihCg
o9iK6zm/8EPpn0aMxTfI3qU6Ft0v0omzbCK2MF7ga/ujsz7lhTnRF4HaxhFfwKXDmqG9a8ZM8hv4
pYxx79IMWvZACQZDT25Tfy27JZkTGMtUIVoZ6XWNuJ7sVPEoZL4BPQwvkpRJU2YZ1IAZFHGjT9+E
RwvmTBNiA5y3xeqgI3eqxJOZVhQ+JGT2JSjy5qaJIVKhgf8o+T/zOYXs3EWFa9EKkSZFpU/pGn+g
hHCMjuwlM7VCZCQLJLQS7h0W2w371WgId+EA/Qxb0ulUdY+3OTopk82FftRA5ig17POScvflpqWd
lt6/G8hx4fQXQF45ObAPcFpwHLYnVieS4s80Ui/Yarwk7XGB40nfbouQrVZlaA0vgx1s8JIpUaij
bA5QdvY7+SbTi/nGESkY5E71tNnTP/vDD/kKR7I1piVR2A5tGiy5MR56ofF0sJ7B8UOzGNwCwNZB
2eGU0nl4JqAASkXXo9WgeRQM7sVYsvb6XQhpZsoxdP4ACzEFINXVB6pW4q2DRObMceolzH8BHkZg
9dd/zbk3fhEjEx3Z2PV/jKgYVuo7RC5iDJBwqWVAgMsSamdqDFkX4yEHPhfAh2bfGluaWHAjbU26
UKD8lA3n21b385uv9FyLq6L1EZcBZZuxumehjkdLPIJu51QnYnM6+7vPocZl/+LDG35llIwICieu
gbXLFg1HBSRddkvGMUqy6IV0Hh/EAP4P/mwwM5jXbtfkD213LY/jyG4l396aTvZCPpD0ZeMNGJ7f
rJMgoAOzfBR0ghRQnqoQKPkfLL1RCs1YT8Rz/JagH+06wFtMLNcDRg1aAd2/k0dAZ59QUhk8UARL
8gyhDCmkikO+VCThSTQUzdXonMNUpuijQEVcz6LDXN0FOOV0w9cY1QsRBPS+0oaKD4xwd66fB0NQ
U0X8U0Gwf3bTaYwB4f/AwXT6v9iPWGiSD/3ezpBNPBJc7t2Vmg0QKr6kA5umSu8JVZIv+ivOt/9I
Oq8l1bEliH6RIoQMSK/yBgFCIMwLAUeNN8ILvn5WMXHm3pnp6aZl9q5dlZWVSXEnhnAwjVA2o4Jj
pkUB5VFGSCfEiNmjOBxgxDfzB1dUCSbb3iGezFhHYvbRntbMq4T7rYzWMHAWcQiQmkwi/rv4NQCC
sctF00BnrgMhSim+kPSlV4KW7+oALJUjEaSET6ZfmvWOhgMqQuGr4/z7ImHE9yZoGOOIMSgZFy3v
8Neb4OIzxqky5i2KPTzRs6sT3/9wkUA0ssSKoZkh68SEKUOyDAuSEqBjDicEceeLm4NcnVpEnxdB
FECJhpmOqQQwt3jGT2BeQGhjK6nxP9P2MET6a/WwKpSJSuan+AzrGVAVSk5sxkCsj+DFZ735dfcN
B7tAK6gCSYCzotNAoHdgYxitIS3E/RGFCuufAPgjk5XzuRMf81Sbp6KcWFWot7LQWCDMYQ2GFg16
LET0EEySUeUISIBmsszrEtYREMyfWIzIPD2FI9osWGqkyM9PLqYXozvS15Lp1Gr8j7vVCJtmnwdD
/gz6poT40Xe4foQaJYXBzUvo9czQBngu+9Km6a/6cwoHTkE+HqxA7HZ7NJ9BwoClASCP7GoRfam0
DgNbTX/xx2WIIiDtNpRUhDeL6jSnR4cxMDTZs11QWKuxeEHjE8NsIpRApAbM9MEU3ndtMS5OD8VC
iH73dBDCRl7iAiPqjaQmgL3h7dxty/0X4upK7hEmEv6Ayf+OQK3+BIF4EQpi1hborRi7k1Zv+JgM
nWMaApb6GsArAKLItuTcKxU67XxOJBT/cAVI1+vCBXKoe6TthjMhqndlhG0mui6gR8Jb13Uq4pKS
up3M66ffb7roEBoU2oDdIpshLNwFzXk+WMpO/AXZwZSPB+IjZQ7zjirZIoP97wlIhK8LhXbX/0JV
LqI3yCs2eCSPbJ2J/gZJJn8EuDpgagPI8+zWJQuG6ElFw9H1txZfhsfQPVve8gLEXBwzstxKkGeU
Pm/w9lxwWMR3yuo3VJ59etlvXiotK/cKWJ3ylMiBwcpyfVDpzvmfwDxXy70grwIS/S1ylN6pxtac
TVWGhmTYehMQWAca5f5PzJX7i0TAv7TGHsD4Jii13jQw3Pno6u6w+uhb4YcFyEi6oOvIGeCLcevC
k4YBydqN9n85IM7UZqqLtOoC08GVtITFH3FE8+lsIXTrsxRqAw/7G0ybPpubYTwjZKH+XG4BKp6E
U/72ZfuDpqz5V073jeVQ9xF3Q5BWaoXdDClAZMDcVw46JDKJ7hFts5n+oRGm34LtIeIke3phs0YO
6MZPis93JFIOnXVv82a3xi9aA5tRyAY+dC93dGSxhwJ7g4yiwzy5UeUTLFX339CAg9HB4SdEkPgs
s7T/4ngPIWb3I87ESIugHYBh8Eh6HC/OqN2Zfzh4fjjYFhCSAUeGW8Qn3BBEajZ+VmNA2BQBODT1
cmQDyGbJkVZ0efa+enATGaeOL84iWYTKvw7LLydHfHcZFBYGAmcXAwRoNnjplPk0TvdNKaXdCidM
9n/N2r6sCGV8OFmgKKLgvQN4ZyP37M9kBNpoIdCAmtUnJn8DIkXeFe1LgkJNujgASJLVzxjd2RvB
9IlPSd3vNzJw2KaaVnZIRk0rdJLkGOlzw1y+KFiyEdaiZyqzurkM8CN1ARpzcNgyMAlpfa6ABQg6
1GFwmklaq7ScB58vGBe/MyeTKT4k3URC3n+V1rTIoYr80uZtNyMzZLMCPft3HvwlD8CWEGLCFXuK
FwKeFbmJaQVHQweqGGU944Gc7YzwdYABTkPwRtT2pW3PGGAfTvj2j9N8E607ZMNnZpwBpInvtzmS
K1dyJFHu8s8c6m9UPcoUM+8Vc4pzBg5TFNvWx6wCYhA/brBLuC6MnbM7sG+XCWly/Z96QjZvdfvT
rcJgtxF+BMaDkoDylge7N7u6l/loJf7LpTokFc8RWIKOo9D5IPBwq6o7D75dAQM903kbQYkUBHEX
zFsIu6oE+0rkgrQVn0w+DoBJC4VdAhoApM0DZyhb9K58qxsCG1MkzXQXQLSISjU8kUDSpGAYBekX
ihWwniuvyBknNtsFLxVW8HqtVCmODmvgxR97g1AVMiveMxHZSArCjIRKiLK2kz1D+LtbqHItevIr
Q4RaOP14x8g2SC0qcmp2hWmonNuY044/moNVMrQHyaQ6ICP8kfl78qe0vrP8Pcm5aNlIJKeh4XfC
yTOgLYaxPbUaQn68a4Y7pGfH+QHe/6RIoyleILNL2kf8wLWDT6TJlxHjKgQ5RNepTfZWfCZk4uPj
yUG5JTn9w6EEHQUKE94pprocu8j/QIprpTiUZVguMb9MdvBgUVEo1XMwZGmgUeelEXnwTHx/UP57
wrmQ2vcxAnPU6GNg0AqM/aIB27RFSQFNmtlYZpzJq5m2TsvvPxmLBkroUbnxdsEJee8fZubmpSZy
HfPgEAnFkS1XtkgrqaS4ZUYv1rIKGMXGD5P0fpRCdRYzjwjB5mhdIT8ozUbaUALIB59e/5CM7s6c
DXmS9iSP9T2RSfgv+AH4Rlx9ByxjGtEhKvxatlvx1lzGsXs8rKqiXwOgkjwCFVCPXqFNR42GH4q5
FxenAmqdnbBb1kWbfBNkHXIOgts/nBGbLYjoFbfXcfJtEtG/naZoz10T1G3GNM4IlEVBFrOFxwfI
QfO6c03fj7DL0d1N0E5AnxlQ8Y5jODEGj8bfMZAVrT/BBNZSsKKliL6fXQFzOhY1g0tWhaoGHc01
Lj8poMsEFhJ7+uzAs1GFIcUVkkG+uXnWH/f6TtXV+e9+xTD4IYqQRYsVOadso5BEahed+B+AgPcv
yuoy/cJXGw2qx1kGbOAIqTUUE1j2XrX9w3frRLkLLmU5Y1reukv/mi4uGd7RLa+1G1Fjy7rgFz+Z
QTo2CSZjTxdJmLwzkLKlgJyE886DMokKHM5zdMzobRts3vVpJTv3zdgyb+J7CUSuk36MfMOz5dPQ
lq7kTaEBieC9ybfqhewkpBPQXY1fZPVSZ6CSpydc2VKs/dAr8RHwUym8XsxIXHHgqxsHBeRlPewd
ifQPd1Zf3RkJ/SMXQTQQKUdkMu9sQd4tU4Coj3kTZdzFZA/KHQ0Z+jFkI4XQZtCpEuMYwC3cDm8O
HZ6FTkbJe98jKGpjdNimAeaH8aK7c0MIKfidJGgjk3RKf45mXoS6HNnJNZLWXPr4l1NA+YLV0L0L
yJIQgZBn+1UY9cc58DUHYewOTX+XwWDxZ70CkAKmyrXi4MUqBYkRtdvT1z6yl3SWJzBCqA4m21X4
D3IgJo3wytyCgmSYr6MXPUFa/uRIssvRBfpN99OH5oovLgzfoTWDmzLCJWQkWgTLE2krqLSkRLdg
usFqraROt2O4QWgP0tJ3e4d/ksqsUTfE2qsJ4VxCOfI5lXuYMt6QuwMgV4cpUYYwjn3GWKcAduq/
QwC+ySdT0QmmwyGObov0AP3CQ0AI6R8MXWD+JSBUhMzip+kcYqAITEJlwPPu8Yj/DlkHYVIj8NFW
mWGWLhkU7vLS7l9bAAtygtOcvZFfoUf7z19eng6yNoTs5dHHhUu+gR5CVJkjdCCSHkq5/MIecVkA
nwm9iDWHsUhmuc5+9UfyE0s/p5mM9DSQzia6UMCbY97mugMc5Ai3Kkf0bFK4LIQN4rWznrRh1zYI
PUkkag4xjOBetOwC3b3gnPkkQj1+25o4z5155C7lMRZOCKIs3zu41JiW4ZaQCmuEBSSVHXoOPRH9
mdCKRaLOaYWOewhSUQHlpED4CYLVYNAaDoQtxjJPCyNCG4O9E0rvKHn3k3CgD/9gfMfyqgRNoZ3B
2ZI+BNBEAiWvwKX4aWo9BKI+lLJhl745vX6+TBZHtxesaSCSQ3DT4qHo2J6RweNwQHomkCBJUxmO
JLjbBEEkvATZljzYwuXAkEMDVRbYjulukjIB3B/FcPYZo4IrtgoyMnL4kYOOQjJzoX5o+yVjgjQS
M49YQQ7djPdJHbIXOEfIARyPIWPG58ntoW8wf0B/kaYZfb5oQR53lLM7BzdCgJRO/TO6R9+ilB3J
wxKvCgiLH8IqD2FDyuZxsLxd2mXt5Di6pJCvsIka8o0wFnmV7B+v7ZPLeIcA1yF6+Js1wraYq+HW
hhBndds7lXAz6Ve7kK782VL8wFzRW6oOF8o2+rbI2v0AGiHAyVtEO5lzXtrC3CjAkkdXgICjxCAt
sCDLN6NEdLzCHBgkp5B9O2QNYDyg7p1sowQsRCbcRPhHQXCazKeGbgulBomwG1uM6ZdHYGQ066bM
ksOZCGXQcOcxyihMKgMgFgEoziXUXkWXJyV+C2mCCQwuD7GUpV5s4x+NinN4ikYNVUKC1SPifflh
BVUJbUaoYfyBY5onYrJKOQLzTfSduFVyhVwiD5N/1N/8fnxPpfs7TTfrd3LMZCxWnbAuDI76YNQ4
/RbdYS0XjQ3QFIhO2W/UlENki8U2DRBSsDu1ltInMxfXRAIqjWvEg9wxrp+QaRqcBFGRW7FNBe0Z
G8hKM0j4uxZRRkMKRxAzEmqZ1fmfpaPQ0AInHB8EzFDhpo0ruBA8sIgiIXGJbaI6BGmMHgN3tdRL
2WDEd5JEbg0J59SAFcUmo6cv3wsfAo1ZYM3wMzimxGbCi8wuCbuSngeHpknPiwN1c3fTslWI3O9c
Z2Z0FDAm4pZlJy7EsG38RpayMFBNo9qnip9K0xX8zerwYcBLknC9fQMpLnF2OLGKWZfeJ0e5QkMQ
hxpKajofSrrEQqR6+0AgJExoO9PPI0tVadfT7gdeTAswE64oL9DcGTfQsRmKRdUfcR1ePRMrfcPP
bAdYpz2fnrf4An+gHdRZgccapEFyY533uyDNYcAPCzqm+jjRgO5aPq1eqiqy1wSZHGcWNokkRypi
XvwGOg4p53B+YDtQ3DNcNSrZELSjZYRGpmWEqiwcraoSL9LU+BIqaUPCT2rtYJUVKOcKTMLEd7Nx
tJHofGM2TdgtOTM3A8RqRJKRdMEt6WflrdlrlkMG/5aoFhYE7XUJzYUJOzQ3tWHbz6b70ZTWBWZa
HGMKIqQM8EEYX5cM6wJLwPWhP+D2SVF4JeX11zit8o48e9SH3vFYC86ERMnSsEIIUaKE7fP9x0gg
fRAwW+bdggJpdGeiFaGPFLabc4o8I7MCleDw55XxMgmiePfVsDBusebCr8SihQvkV4roU/nEeO/k
9T7yGINI+hMk70R01K5IIkiKyT1Akd2vf48ZYAqlzdSlX8TSJHrasN3y3Qp6Ucbz4JT4xECaE1Ez
5HwskO5FQ4aMWhPsqEzdgsp7TaDv9WCaUGXzOBxRm7lD62JDIGRtocOm+z0A2b2DRKmOQhhFTRTB
Lmfzus2AylaoXmfTRSnXyQyCOmAedAzCnx2xdwqZwiWZoVa7EYMUZJ42yR4e9z9m8EDmZgkUQxfj
AZp5hBIxSwCnRa+3AN7loHFhRjv7SSiSkhyfwBiehHUiGih3nZMb4HtB2oe4s/NeodursJZf3jme
Y4HudFYtR454jpET40etqB9QUFXEYV7siYFTQYc73cs6m17PobR+DsBEU5vkdDehxQQ8RGqTAxbk
SPWAstMT3sFkOktNPW1DAIX8AHxEaQ9ZHcW6fweKEP8f3TwyF0wrklPXDOtvTAaHIOPXJ5u9IB9a
J43U80WdQbg9s5lrGDrCPgUNjzr9CJrU101cL2IF710J3gnWTH5CpCOhdqJthhO7j9EfrIsnfUwI
9jno8AewltrLqcgjrtMd0uegejMq0GfRq4cPONY/00MlkAVw5ghY/KXA1I8xFlACW0OixA5VVhld
txtJteRTa2N4OcOxKTv9DRJ9zHtRNoCyUCTtN+xJGGYLD1vgp9RAHBmAfYRgxo4QZ+PUrjinociu
64RXl1ctzn8Msx580Ci94wkj+AKPnC6/JHoeCp6ktRkk8dkn2IPO+rClKXgooi4QRQriNhaaBilM
h76EQy2WkELwH/wl5wGnskpCjJUQcB3kBYYZ7Y+HKUHjICr/d45QNX2Ty+ucaVfdXRRX6REZwJwh
OBex3vTU/HsI7tIVfJMhuT1ct4C1A2PagysrHFOvsrupUjDoGyVCZAOrItZu403vHNv97TdAwAeY
dtrx7gXUZ0TFTx6XJrDCg/+paXuiyeKlXQLTraKhs2UoS4RYMihYkNSYuLeGanju0pLeiagddFlW
9z1Ra9rdFQ0J09usqcwk5GicQFtQWz1U2uKwnApgmrj+Q862kwd/ISMy5Bf/6kOpiwTfo1zQzZ+2
JXEe3inLdvBveAjbyHgcXKZTGU0gJEDB4+mCBIYoddHU0+bcPuPjVIJ2fI8qoLAU9czeFVqaC9SW
VxYXEdjPEc0K97YkgtCf5XyleAEZBz4OF1uaWZUNRkQ716RN6BnTnQa/HmkK1tGLm9xILhAlY8TU
u8zb/+0xW3IGSrmRLcQov3sLQV7ydwqKU9Kz1pvAGlvSc+QggvETycwwrsnN+urhaFnjSUEwhkaZ
PcS3TXCoTf9Bj0ywk4Yam82EkAWpl8VEQSfpIUwflQiU9cs8WieogmrBxgDe9EH6d9nA77HuGa1/
bMVWAQCeYEDiYduI7aceGSjEue46WpK2aNIItmONY5DKBNawM1FKcmsKo8QjNq7fzpadCXta5SU4
3Q+CgD1mG4RfuyykqDytOMCITiARHhgl2Q55UG/PPHZfDWjUMVjPI5vsteBBs4kA6aB793e+hoob
Is4pNgs8MswtlAEvazOB9u26nNPEUj4LWOCetIrMg1rmwYUgJxvSEiJTrd2qpaNf3zCQGYzXBJSK
xj9BAbK0/0I3UojoIfTPO032mBdFA0NqyysFNwCf4JRy1K0ZA8FDFd1dz6XqAmJYY7tOr2B6WoJ5
lhF61EfMJ+RHxQ2FzN4Jj+k3ZNMwutOnHb1e3hwRvItSLuDOfBH6eJy5Bkqdgs6uvSXogoOMKc4g
ITnyxM5NCqhxZEJsqcMLqMo5RPCYYJ1lwTft9yHAAZFNkabNkI1LjV6H9jiRqMyepNj5ddTr7peI
Bq5ZNL1Qix2HPIyz85itEywgfMZgmENa8O6ot3gSEFwKDlkKNs470Wzy2FNJ3u41AxgNmQXipvY2
XDlxDSQKmO09ob/fs1ypAA8rpQvWz4aDogw0LzKIf2gkQhKlAhAZREyWcw7PQlQNb77DC+WBuXuF
pMCisSriSjSyIzoNBD+pC/ddij46Zvuw/KWMWSlPChBTUGs1LGmCICXOiPbGZ9KqiIN5n5fBzzDC
NdnTp0Jfk9KcOCJCdOvKnhVSvoCMLgEzyX3RAHHsZYiRQE84Dusxa1ctbr7AoLxngInnKkc0h4QP
qV/Jbej7mwX90XjaZ+YZyRGqwu8gz03EmN5itCCXtmu6qAxLrg7V3W+FHWjwAlYgWRIu8hS4ggSL
fjlDpvTqkOFgrEH27xUpgJSbevMs4JyAu/p0gtnPWycUTWXOS0mzFtBe4YdDTHC7O35asIviONYH
KCVZd/FkYIaRQAW04f2A1PqfQK+AYcQn6cyjQCvtiOLFdqAlnzx6FJGMyrTD0sbc4y25O0Ui9gi2
nCUAVFFhya1VlwkHRAMBeEhk9CNjtaa3gcDADH07tAVJj12ldtQFM08AZ0gkvtBSBYWRCuxA72uH
bclgDYzycURslCdEeHRYNiG6pExFCA9f0kqZU7h57/UDpi5NL7nO94pXCWsqcokxSC5Mdro7Id7S
6OfrgwKkWMKGrxYTJm58JLqc6BKZTnqFXccjRTPe5bQ8IHQLuL7OT2RF6lxoZRAl3FMPoTC+7+4z
ktMR7iis5Tw//yGoWkSANrwxMATfTOihSg6vhOKpwzoV2JFm4pocvht2/xT3sRru3C56dt3EjXBS
p5skqPI2ybn1BQRJb3ocUfGmJQsGNKgD82HBXf4DCEZIkZOAUy4/BJQibedGmkb4Q7Te8zqoT7qE
GaTpBTiAqceYjujqAIfrXrDzkbHyAqf/S6QqMV4pSwRvmHiiWKJpQYughY4Ej/YOsq10hQ8oEydG
KhWoT8zpcs4CI9AJeQSYYLN4tln6/wVBSonw9IlKE7aLUKdwd8kJGD3oYD9DhBTQDJCCYt2fUTMU
1FuxkmaB5s89qgPaK0avksT/SUuT2CruiMjyStnII38J7pLTLqDRZPmf4YMly5/R3iW/8uTd+lbf
6Hfm+m8npPkVBWul+FU+1ri0FrCfYYY4+45vd0vBeFxWzW5FFhejcgpe34SINctJNKl4kNLdn15O
LK+pxdACFa7pQTS6pGR0YPsKKxMl11l7TFIpJXcBE9ejvfHsk0oxlUo/L6UT7XfN+Qxk4TsDKnN9
pj+v3sR1UesT74ZCCCoiMHuOJr7nVmxOXu0x4+u+wWECAehD7sTujXT/I14B/2CrAB0bXWkjsWWg
RqgkoWVrtnk4KRsTUBKQl7dJGGcoCvbL05NjI3rfXQpjo7htgLxIsonNLK/ec1VEj7GkLNl2jEib
OHaB0lrpeDk7LkFuOW2F38Rlsncg23hE/8FaYIUWhI7A5ygXYybSogBwgOON3XmdiHu8h+w1iFxB
u8rHTMiRNNDGyoyLe2LKwEyoQNkwEoc0NyaUzlIJs6SZYHdQUyKRXcy23p8+7MBHpBgDHyDgMqno
tMfC8qrWMJk5WAERH1jxkMuDgwkkQblFO9D9DPl00k8ogMvOesyEhjm4pu3hM4UbUHD86+LvCzxJ
kSpl8dOXBmVWAtXxIBfTp9dKuktxlr+MOIpEt6U6SZ92LYNnckRRLuIELWys5wojOzEmuaNdYnvi
HpLV8e4L43wznIqXDJmrQgHI9665EAwryJW8tfQ3uOQXjw13MN6Tf14a/7rQoNyUhNjLE1GRRXW3
wvqcczVYM+IAakX07TkXsHVWEH+qVrybyOm46X1wu2UhLJHX2LlLcMcMqGmqoc0CnM6RDWVAcMq9
aCNXLcIeI0z9ilOUZtQfB2drdlltQ3YAUjqsBfcUgD3IrVJ3/wI1kYfoIoAXdfB0ToiRaoLnQmZP
xQh5hqoZB2k5SQiwQHjShMNNiASa9y2rlU01f5ZsKysrD0v40k4KhkxVHzWEFQCCbN8lxtgj+rJD
5r+5WUJlVKNDz/ghG/MzNDl3WgSA6hqBAMphyfo8/d894ETBQCWk/1wJWsj+SX6VFGOKkm0wuhe1
WUX0eOVXV4JdkG0R6PcxVyJIsj7jGCMNdBcdAqj54OZYFr95yYppEmSpYSiLaSWlgVtxov1eoeXT
AXKrzqjjsfB3XgpJminHHej1NoyosBt4zEJVpW6RGbwXfQ4Z7XrZ3e+4vQ/EkSqqBKuG1H13SIVz
2iydnKHcU8itdWgM+xeTe7jHPuQVdy9y2jx7mlB6TzWT1mDLVHv1gSV58Taff59XybbCE0na6Fgk
wjQOabwemW8BXJZBLaIZEBH/KvRjKT3pHWylv6mSsuk+yFjk6aOS2yFv/REpVejL/hfFA3ZGibOZ
S9xn1Ui74RaiJkRbisZR8zdWRzCK8J3pGjjq8vucf8PGadI4bHfxRBrL0O+OuvqPRjjRX0RIEV3G
41ReJDKFfoQjtrilvUqSbrSa4JK4ofVyB76zTIBCSBlwGGo6Pk972z1PISvA6335gO5TEmBGVthi
ku0xAURGuyXoYavI+6c453L+9tllQq7SZ+bls0a38u3zWMCnrrgqmwA0j4eX01VE4AwqBzApdGJa
k0rMqQyGyRDi1f8kRwaK9uiQipIXhpp9afgwTSRzGcEt5HkDBXFAzMXYDqR84ZdPfhLZLIaE3v7T
Z9NI8nKfgAQAgNf8iIr5rkJBrdEPIuYxyrASa9nPityGtZxfbhTwyJ2BDk2PMGrEzujmEho/Ecjs
Fb/NQIl1mqL+NiOrhaV4Z6YYwJXHgD0r2NNZ+qQQm9p8K4v/Hj2gfsv0J9MwUJHhBOyJG6wrBlKU
GB+BnFdfN+7r74L2DcIleBcf56+LC8MFhcFgO5bz7BHs42/QDoOXB2/GsTGdcTX/w59vIF6at1CF
xSjcE66GG0dnK4NZzM/cNMfuRA2Jx8mzHqvT138xkUTbvZPqiD4F1ytazeFtdDoXkFqdAxK+xdfb
IwF89hsP8TYk4Lks8HTuHw6Xc2RwoIEcf7uF9+zovRun5XxHV/r4z9IKmQZqpqgif83hVvM0VL+Y
bALL6kR1F8llLMvdx90/tXKzb5iw2j4JzBkeO/rPaAUGjYuyjAaRVONMPMTaIul84w/uto/hdx9f
pX3qn32x/5TBBlNBH+KhBdgvm94Lrr3bjmrSA6fzFZM4E3KjoAJKqByTTc3sA2FTd3dYU+78M31i
rTXgkDIV/9xJaRHjYMQssOVO3tOzY74hNaPPG8EdZmATprSMgXeYGesfppArHi7E+zEV/KbAlhyA
y4SZiIiIKh07G/o679ca0jxHHw/9/YaOMI2V2r0XYuXcgrNKuncKsN8NWVuyWtiwGrcjb14EK7f+
2yJuHP3v/EyWxs0xgeRS+on3PMML4A3w7vhg/n/nMVHUvjNAhKNOesWZiJ3R4rcdWPd8fUeP/zev
c6B0+beYGNLxhxzwHWpKWK8Ulaj8Cp6m9zmWj9fAoKF5Xt0fc13zTQjgTCxvC5NrW90/4UsdtmFG
oKFjBw8oJ2hQTXaHUP2EFwOohDHl7TXsINHZN/72xRvmzy1ERUNrogPzlivKts07al3DfR9BpDZU
vPzy9PYQjoHncZ3pJPoO4ZCL6jUI2dxCZBw/Gk5h3guxw/4GDNgcvzLIAu2Idn79CW9jVE+QbEdr
JYEggYlFtlf+SMBou6L8PzHQBkrfVn7oAyC2oK3j0n4o+QnbKDo1juyYQkbXR9owWPLqm29ffQXa
efp8BVfNrxE07mRvO9i8SIw7u6y9wG/2kL47ycYYX/fBI9vQKbkmxte7fJmE/Xrm4d+n03E6L9J+
hMF2C3BE1pDS5Nq32xxCDVkA6pQm/tQel/A24wdR5oZqjr+5ICmX1nXwqoO7EamfLkqjXy3YkWha
yVv1zCZmyZAd9wka9KIXqKdF586AlQWaRDKDTDFjApbgqryVBzIoEWclqZsihlYQPPa0YZOCnLR5
esaqhfjf09u9egqHl3pn1iokh8oVveBlH2id3wWMxXdxF6nPtJ3W8xtbnwCg+ce5SLQAgsnIENgH
ub4X6WjEJDohg8GbPnSUG2+oEXbkmmvikDikSMi8a+8npdrGKRjG+/g6w3pM57hmYUtFxDMUEsqT
u7jEl/fg9Xd49dY7btQ99Y2rj7i0PapbNd9sTC4WsY8XaG5iZZu88D/ncYuEpoa0CJN+Kl0XgrJL
TH8/0g0Id02/8am4ppbKvcHeYh/wn+6vwfednd7B/j5W6u4WdWr/UNzt4PPs/ZRi7UP6PQ4uVrL9
hnIXigujhp9lFd7GvIMaFTnvoKC8BNvphd7aNknqa/e8i86Nb9cBbtyrWgtYuQ3LjPm3TQxEwQZa
sa83McqyPyr6FnapywLBZN6EgMgrRaq+a2h+cWx8zeJltPczYF/4cOTqZAU7xp0xR2X8IkXMRSmb
Tcz0xd5XjoPa7l6/XTXid9J1s5gzk2zk3IYjSj5EG4Ih6Z7ejKSEX1wkmz/0+dk3u/7ZNyZqpCD2
5b91//0AxdIP3rMdHpGZ0VvTg8mMVswyQievjljBRKOvGBMWHZQYbuPjNjl0EvMwOOrI74ke624/
s+zgu41sVBFVT9dY4uPdozjsZ603c2bOs53tjPGlNby9+oYdLBqUOkaaSvPYOKXNtH0OT2j62f4D
abtjej7n5r14HEd3SpltcqMg11NF8+0F52ZvcfAvh/C8m9VA64dD+b362jZalOd2aN+Z2oyfllfv
/OfZ2978z9uvUTUGQWmqhTptf0JC24JQr797L7PbunttLdugwI48PhriwOid3qEePr8ooCUvdiWW
yAYnuOrtzv9uKMcvctOOtoyN0t7aZVoNOe159vUAbfSra9ohXctr9TDRL3r4Vy1soxv78A0kRU5M
FCPA2BJdtORzZ3DX2uQbdETvlFBv9BgZ20toiCCVpTnYGGhIn3OufxGGcdHxt05/Z4OGiZddbxTJ
OrVcq9IaCllOME6HsWrBsWHOfxcwL4fAMfu3UAZbH0LWhgTab8vYCmn2fRdUJDv1bW4/mdH2OhWD
UnsGdkWJfKZ1gnr7r3nGdnRC9Oij+kzr0Dy1qXKQ9IcxP2HAR21tnX9nO71YaDwqYdNhlaPa4N7t
PyQZXzgp0sDjYEKHyW2LWlMToQrJgoO47EArto0IbwEl3Tivr3djAvju2pC8GMhL9KFolM527gc0
fP26BW/dtecE5mtJgkBSzVC3Yvi0maiXPNrXXvL1byfvjrQ+wluK/1XxVCgIE0ixfZeds986JZ9u
o4XbdqAFaJcg3aEgakfPBH8Ahr5g49vxvvF2dd9MbJKo/R09cmdZv7rPjZjybZ9d0PPleUhXa/TA
icatXx6n7fk5v9ndexsW/eZT1iKv2yZX/VymDz1o9FQO6BMCOKQe+Ik8Yo3oticOIgvTe7jXA5NO
Vvf79jkM9/N9HchhrnoGbI/2JS44iRacVpxTtlCXHvifo35somoUmGht4sr7joh5yvbvVi8/98mD
c56TXGj+vZ02VFtDI20de5vWEIq/IodhZi3y3WaAntb1OP8oy0c7OFDPTY+H2Nz8+xLfUQR4+3ce
duPcCb7/T/4SGmpJNB5ZiyFJYUqfVELHgbghwXab3FGo76OsVucgO96Fu+Z6L94dJBQqngUzBqrN
i48EHSKGZq/c3Lj3h/tmsrbYaS4SVU+mO/DFybCgPbhXGZAB1IQsoTMgiFySbx+paLbRdUAC8fg6
11kzF28svXFuOWPG3z+Tl5LD+8pIrPZNbE043VrEL3q7Lefe5209Mu7wNwTB722nr0wlpsrfqR/k
iAUAHJp85snTvAtP62ea1YyPQF4ap6d3ZOwW4Ig0EsesAByULjWI+jUg32MMKmQWPeAqfjwz8jNU
oTLiLX9xMwyJGattQiK3zznBKGro3YNE0TUctdzFlKSRD2shDcwYK7/45Jnuu3hygpJJBuRz+I20
0y/5IK4iaHNdKTngTZ9kFV77PFrY9xfmCakvOFr5hdrkHFJORVtICKKCo3kWoixfRkofkGPbUYsl
zpnPm+ETpAV30TgFON9hU+D4Xss7w4FsbuAqwBsjkWpPJEnd+tuEHOHUJ0E4h1t02zjNGBYPLXx1
vjBox0zOSLdUX79Qk2VTdth8Fk5k3R38cncrA9M6xGh5xvyOZ8FNMafH4oHLzAhCk5ngemlHFoPK
0dcBPrz7RmiEQqEwSbdRTfSv8aayCJiIW6wt2eZbOBA0sZvsN011CWQVBQ0J9lFGi43JAY181tXi
7mor/ElXn9V7shhS8zNwOrt02yCgi/4RnRChv1wGpPgoPsizefY5Ky6s5Kw15qJUS75IJcGVki1h
oUBSIwkr1gyQUnHHc6klmh2SxiKdsvunIBPydJo5iRA0OgvJkxS2A905S1ZIyDI7BWfgrWb+CCWw
5PvfZp9DbGBkgDPVYMk9whrw6NrfgM5jvTX6eIeB6j2QIYmtwOT1ck0aL3FP2XFDD4ar23kkZ+TI
J8pc1Ie8TshAGXKJvnHCb29Bs9Vr+cdIqiIW6wZ0EvCAgMgkseaasvj3gLdZmy2rBj9aom04bUs4
cwQGrrp/a9zOk8KbCie8YIGrJbRYEZw89zr5ZlDT12sYmbsa7m72Hn1GptsC8zOC++AygxOAhtvZ
PzF++nVq5GLleWPoIP/0zZi2mFOCeSzS71z3Wbmt7NrXIn4z0YJs51dDg8JYww5wF4tOZi+V8Npl
HHB0f4GmuTvDNdcvkEPNW6S3nFWmObxJnj6dRu6IyVEkmVrLNortO4LVjibpoEH523bv1TGiKtMc
/mrR7dH9K2aD2JNT8LrsoaaHQYa5tMsjhiTOgxMyVphT4WptiEU1dnq80pxgRyb5mSx6eDXsHKqE
TXVdOCcsl0r96vLXoUIbHmdGlggqErKqWGe8oABZgS9PA42AKxfwfkRf/8m1+q9Qvp290+XoUJGO
G/F3qCI9K+AZbTeMYfMY2Wcq3Bi5gy5LZONC6+U6ta4VcIlat7W8De0S5ap28Inb21D1WEruJ2bZ
fp19pDLzwvfJo3BfPb7tLZd/jN7FKzPhPHJph5k8Orpn0V0+98Wnslk2AF0RO/0ioQYeyY0dyNf4
8C9Lk+/U5Zrkq59RzZDc1iZ6biM0/b4OUX2fWhHeI+/4yJe0BYW92pUnb1A5ewDAUHhlCWk4S7gG
trIMMEJyslF1TRSk1gZG9wV/BckntuGrxwfehqzyrSzzE5p73dPMPrMAf8+WR9UOePN62Vq+bJef
/ywcBu7Zt9rJfd9FLUOe5D9iOuc9VZQKmPT4q5NnrPXblfJ3I71GIhk/G9Bey7u/wssp2F/CveWZ
OJXfc439uM0/qDnbpKru6xidHpGKIOLIJmpjq07ChysEE4dAHifX2KLw7By5903AmjrEF6VvPcNb
27G/c+3m8bkqR9Mz0WiiQeGJ1br/PSZa0JSY1x/s+DSonea9bB+DFliQmKs8D93NJzVZcE+NGA5F
zD4Q91FC3eS397Kpq9OGHtdreecRczMtspsrCrh0K16HyLhPX+vZ5uSimLu/UqiODs/wiSMWDiRI
ZMBqerp3LGrCsHe8llu4X+aV0+7k6za9wjckS+cMdSa+YHNzZJzX/9QvVz2cuJCS+9EPE20Pf5Tx
+/bN0yhc/2lqTzPklLABvBHDRnZhfvQ53KUNqd4o7H31Eimb5HQYAfpVF6RWFGdjxKJdZPSYmxAG
ypefH0lH9T+SzmxJVWQLw09EhMxwywzOs+WNoWUJiMokODx9f7k7Ovqc3d2WpZBkrvWvfzDQuC/T
APIBR8PBO1eahxpEQS9WfjjLV4OFpsSFEr3fE4BLAVnLON7LyVP28gI7NQkjqu4T5beLCvuoJUR8
EIIFPfFfnm422Cc9f9+0rPdZD7vEdm1l0hMYn4fXKyVqWVzydpKX3uH5R1YTH+sHAKH4eubP/CsJ
IRR/5lPB53xEOsB+YQquPZkq63rb8FEIzXHZ2BiSP8rgDIMW4xC3bt2mHKWBnoJL4y92Z4IKCKXx
wCL5hTfwJ0SSQLvliHkE0DVSDegs+ZLakn1626xxHnkhOaOOgSMe0bgKyKXz6JfRNl2aLCGp9mJi
7T4+M6FsqM/QtKIlxz3eY46CEWMdPjTPtjY2k+RymPIRoRjMAfJBP6Hc/cCGRJ153zKbsaFV4iTJ
3Mjp2ykQaVr58IwYprCPzIQebPuAqeKqBm41TobdD9KPig/jdri35PyRIezl5b6nA5gQeh6mbNLl
kDEDHg8DQU46l/5OCQeJUBcTJwpmneHV7L7bHyHPTKGz4Hgh6Hdv2RtmBjNrNMj1jRskT609w5SG
Ni1u/avqFqaHWvszM6sxNviXxw1Q9o7+2rM+Uz31m1tgwlvCexjS1LOJAaTSUJICFWoPbRong5PZ
62sGQp0bTlsjgXt4lepMraRkX3YPmLWjFD9+X6RQIL3AbthpHatAUSdHXwZV2FEDwb5P7K5JGZpA
yZWX+1evhnXnrkiXoyAq3NuUR7n7CMytpVznPPQP1UjG1T2qlu16AdqW76nyQN3nJJ3gYOxm5lhq
wkr1B+OiCikZjhp2b16KSq8TpukqZ1mgazSnhwGJVHciz3qhObTh+fs92O9tpgv7JiL5iPLaWxdc
HRRvf0iK6FTjHA9bkjhyhF4nQ8O51rviNcu3kk6Q8p92AFrs6HwV51QO3Ovv1Ebl2gt4+5gxPcq5
z06guL1wRxpX+EyhjMTgh7S0X5Km/sXr9DbxDeSV8QmnxM0YHWTpgmLZuQOtOSkWRVlUAEEg3wvq
9apZ1uNujYs9Lyx82cBZd/VK3W6RuXc8+I93sgLxJnQ+Y0ZuPDxuxgTngHgNVh6tWEcsyWZAs7uD
vPeq8Mz2Xg9/XMgRMT+ZjwnPaqqPancloHLeO6ekD2IuRLD6oFV/b+kKkKZtaxGU1XCGUKV6WTrG
V71tfezwBY2svgVvlg3DqdvjTNRaOcetNkE4v0UjJQcFISAgzODOrHdQD8ZNXXTX4TLcjaTdnu9l
QuApDzxEteYPhsSyRm7A6b2+LfJz+oM9bNlT/sAuc5c8Z4w/vIaNgAqORsSS3OttCEBp4Nfh9xzO
GI+4HL1CjI3yiRqEsZQY7QkrofuS6a05Q6T0B/7ThDQIa+QRhHa9/Vz703Ws9APrE+DrLxoZ/MYv
91j5/fxuOQN02mznn4UvtNKjNd3aJsxXcw2K9nvF92aG5y9VzuYxtI+saK9BiiVTIno6bhGjZvOz
zd1fmyWOZ3L+SnC2Z7yRz3LGNFXYPGfVFSrU88DOjdZ/cde8D7IxIMoDPri+yd2g3AJwuMNHRGvo
171fhGodFmMu0FrevsEf0k9oLyyus1v/5Z234j7yMwu9DzKLf5kn9FyvP7yfTyn+Xz7/Mn35N8p4
WkEsiaQFmRbvSDr8U1Xf4F+EBwzx/f0e+Me4NGiyTZBg2INY5YqHyMQMbdP5si24GVLqVymO18Qx
XkdXUBaZAKKHD8qEnbNflOH4KyV7ApZMR0QR9kEOSWRXHtF5mr1zOoQvNdFQe8nhvi/WxMnFICMD
9+nZtBwi8UYQRlFA40aHB3XuPIK0cab7YlE7mRus0vk0vkdkRd3YB8rj7jH6BkLnq2z2U3av2ju1
ULGcz+bwHKG30fyGD/sibwjez2aXWi4mXHwFQhOo+kTMpQ1G7t5+9v2IvePj6/CA7+4eW1vogzxt
CfV8TEnr7XnKB5iptOLHpibDxg90onzCHJGsOrfzvzvDGB7mhG6Sk0j0gMhgVEKT4zIT33b3Dj46
QgH9l9QMQS4SfLWBW28e7FfGZs9lVAhhBFSDC4SV1ntKHPy/3EbqQxxdnJT8wZc7xDo0XL5Jnsaf
GBob2kUOl5MwF/A2xv5FpeDby+HhCGEOPgx7gpiLPn936u99YyA47VAp9Q0WnaVTH0uiPh9nCPu4
db49kUZRLnq6h8AASeWfWQRCYZx+sC6v9ycihnb5Yt8uhJsAgibSNNle79yaj/B/2xM+y18r9kcQ
RW4+s7WgTQTjWJ3+o10IwsbyPN9A1ufmLIUh4FuwbogGZnANXAyrEVKXPlNjZbKRouq13LywB2XY
i4o9dQRjVF0BlOe8U6TwtNBQ+YI19MJSZlf9ms511fm7oe4JOTCsrQ2z9Q7Hy6+3H0KKzNYv5lQQ
W6D5+4z9Ua034mZsYFGcbzsTZ9sRgz+ObmcwfwqhE7lEMEWweGS4H/OqiwJeD3krD/gF6BKWzM6v
og15LmB0PFy4xSq4iEDKoaJUmCHTc4DUSCGoH4ZCP/hoHIVPlXF6LQU8wXTWYzpLJxIa68bTKshI
g2QcqKOpsILQ/NPekjnaeKQ+4298wrGpoIBwxdOFizsz744acgOdHyFKuritFDe3XYXvTJaVLiwf
Phy/fsHLm8zrDks989Q0bMi48CUbBJSTS8voCGLJOGWrJ5YDjwPSXrfGIAwwQR2TA2UcVdAub6/n
zuBSjTaNNxj4nc3adwamA4LLZMViYt64CQPPhEbVg1BreCTLsWHZbo5v+Gj7GcHP7eduj3plD6Xp
ZEzO5PF9iC003PLmfSsOcA8Vg6YiXaf6NPNQRXoE9WNWbMtoEHK+jm1MzsUjZDrvX2+w74O9GZi1
LxfTN15P+9NzJisOwVEQug7zN1/27nJ8v1iG61WOFBAR6sv9ngbMdoGmSCIEiZ5+nezhrO77z58c
SfSnDFxlV+Elf3YL7hwWfxLjdKzXHsGqXz5+vorTgphwpGfuIaliPWhDHLHuaxrDqBY++uX4Nn0P
lZ9nomHKbs0kX8Uc0JWjbIkLw21G3ieYPB0vD+UpTeqkTJhoO8DuaHV45zQqokeOU6YeXFfXs8bm
VJDXikvKnKxAdmcObnKuThq+EqcPlarzWJqgsYk0QULwGBoIH2u3iVunn1VsYa1zDy0hHPCzgNsd
yFs+faCFb48NM+EpF6YsV68/leF7i9WvLz7YjQ9+DfqTMeM4ido1sXZik/K/HskaMyMR+sP0qHZu
T7T1baeFJIxeDqE9lfgLY/GEfSuCbUWy+ws+ZURjc/0rT5JnbPNpxh4F+/AK2jcApqB+LN1LNdZ5
tkCPXOuUeyb8bVGT/yMaZvEL1gvZeZw23cRKHt519Yzt03VqvMgySsM8tGILQGlcr/nQSzlqXdkb
HNlT963D/WEbJ08ybkaKb3GxC18RX8Tpt9qsORG66D+G+QiP+9pToO4RT+s/2eZnA5iUBXUtJIeR
PofxGVfDjPCMwywfy6mTec1Q8plO8rRK/gJd54Fq2V6YE3KrtuJy26fV/e8avIdq1M+ehM2+d9Lv
k8strr1K0tLj3PxAirAcVs74G3Wk+rm1K3EiGG7u91ETfUPbv4e55TPbuR08CyH6+Bk9TtXWpCCk
c6KRWTBF9JvoHmbLZ6T7pnvwekZdwHLjJnoMSbaZcZXWPcsQgUGoj1uES1/ndxC/sSBBeevkOQ78
LmPuueVQ21CLF0EFWfh0866BiPn4rqbGBSMQAIIYKq2ZgnKzhjfp6T0TbORxRkBzvUkXYz2QDk5e
uUE9VodY6yrUoRQQmfcUB+/w88/tB9tKTv5r41FYaAkRte9Akr360pMwfqV5Rc2WcHiwfkqElFR5
s9JnmBKhIBbmSXOaqQ4m5PY6Foy8A5guycGu2N0xbhCKITRXGUeHGDNGycSlwXeK2Gd3Rjw8ZEv/
92YwES9uAncMS1ToZ+TJo65s2MaTNRwt2tI5lO/5kBdwSMxZiljqIWtMgxZOEsNrBPzOkcorRhyR
QB38J5rzsiT30G9exCfARweuKxL0IWIKE/Hoab9HWNp7SuYSmqvc/Xxyw/yMaPXDJPV+hOJBsOd/
JsyLgSXkxEIqyw3a9n42URMFQghgrEAsLOfHDoX3dsR773ZcQrFHvtzdbs9zKOxyTYcagBYUB1Wk
NWg2MLMZ4gS8GfIvoWzCROQTUikvn+EajCiktBbu47TiA1h9SFD/ecGMx8P5cJ4I3loRDJBgMit+
/zVcS3irvDJpY4wPodpy9HGU96QiAvZw2sK/cjkoeR9d6IcErRq4L1TGAxppIcLkFg7CPjAQgiYG
yaHvKZ7eU2VM3z3ZDDfvYIiDDf41DQYog9BgNLGGVsV665L3zINfdKZUQGFT+89AXQri76b2Nwpa
MkztU+6xFNnRd7qhUOUvcY7iHSN7NutxOObCkRyLWE/ojQAepkJNk3ryDxCoL8+kQBoJa3wGe5Aq
ITi2/C0IX4LkyYGvoll0j5AFKtYKbhWM9sViu/GtC0hheA7NLxWjbZGX+gghCYWicGNFYdsG3u1e
LmecUxEEWD61Kb8I3AC+lPiFTSAvdVTcpf+ZDxgdwkvHUTW+M3cm5ZsgR+JR/Q+0o7QNONbYHooj
k5PXEO/Gphfx6gPSod5DtOO0/J9vlM4/qntfv56L/LWWX0s8m5Rhv1OFb9DVPWNbLkWEzscICtwN
j4/6g88UnLXSP8szOGKw1Z9Bl9QNV3pHlQQn1Jhn7IqcIbjdxvfjv5IPCARE4diMQOqWg6T31F2F
062GxUrlfWcbCBrs+A8u83KJjEcn04TJRKgCW7N+4NvOcY+WZ0KoiEkZeglYtlg2EP0BLVWwiK8h
al3COCnGeLau2HRcIlb0gVXPVhT59HHeG7e/Cdeca32enwUB2Gads8rhYHkXqq1oOZkIlwwe3Xdo
kBYMX5DXfHjeYGaxC6LNFpExzN2EHhtyv1gW1JTwvtcG4LpFEsTH632LN3leqo2c3Nn/x58gm+AP
6271sbEkJ8bpAjXEGROzyPuoDZj+s8fCK5qNtp13H2lTxlQYQCpLg3sewO35FRlQ2USDRKmHdH8M
2xp+EWhVz6wG9Dz/KcmCZTpCaBUZ1OnqMBWZUsyFpXm5ki/NUdsdpuUoO+r3kHCyLM24vMcJsDiJ
UsXPdTjwjsiPrO2XEUUR4KsAE/NQ4v8ozVLh6IP/x9/17xPZcRelSwPO2M8LBcsrwoIGBzYcYtCq
nmCUTaAf8mwKgn2JKNAVwwcrUDfHxuXZB6IXT8R9GRHtULqK5dySBntATwZC9zWKACaZpZeBdWkY
LzB2KUBMzmJWQiVAmgMT1n5xjd6T+9n3q2Odhj/MJPIz4PMrVjcvMeeSIVFGTJyMryC70CPwdBr1
9lmO3ldP5w7/CItYG/mLSYB1mOuBPRW1Iz0QjEK4DLcf2Idju3Mlupnm962OrjMzOADGLwcUZGig
p7mjjowvSLH7oJrXnBYKJjOVxqvIe4I8GKWRJU6vR6z+IqUtwX7D5tdkQnEj2SGLkWIjS3jAunTz
E0Uz9Q8qSix+lDCdiN1Qn2mLGuO4mVoBqgmVQ0ew5CpbP1G+YJ93vkHapMt4ALdCRBZq2sHcWB/W
aRYUF2ut7b8zCTMc6AvQqyByBsS7fJdsgNt62w2ztUwTOatBX3gAZNyXb7x0+b8XGnsOQCCWKYyb
Ia3SkTCVR0GEWZU0sj2CI25zZahbIy4vQ2dInZWIu8Um+XOCxKNGd2sORQjPEOawsNXP9kyXgxum
WZhgrFDwgxyD5oCVfEjyJe/am8NrDSZd5rlrbhaiF3CDU3QmFaBJ/A51h7B6RbDlQePApAJPPobD
J4mjz5hJsw+j370YzkoXpi8oFdYio7h5u91y0KMGR3k+Zx5oPMYHXLyxZn/GTAQft7C6jgdM9vqk
bX4QQMp/kKUEBwyfYLBOn1gRppejLHoMImPnM1Rdu+D3j/k6aWcTZl85vEq4mdnC+IUOWlgh4YUl
6k5Ex1gM3ldakByGzNOvk9d1RTTu/TlR9ERCF3yPB9+fJywghVbt6hcgbRxLHdGJTEY/JNt+4L7r
yUALG/7r16sKCEABOiNLORpqrCFTfsB9AoaPv5p3Y1XSBkP3ONRDq/0zB9wGpCGf8QEM5vOYtWxk
dWxTOvXr3jpZeAd/u7BY9Cs1eMRigT784liNGgAC2bniyqiGTyKcSLngkWGnpilhkRAPb82zLLl9
wgO2CJiFQjhviC79pVU7NKM8c19JC1Rtb7uM4GvF/ZI69fs9m6+kuXo3c4SdOPT0Lzw6nTHao1q3
1upGVls/l+TlAA+Kw+5bjs06qsg3BupmAEXaLfTcXPJfqN+nHe7fS71Jvl30LABlM+z2ac0/HwBL
Wo5n5imccmDUgUS0zsEaNZ8/Gj0QI1y46ZWk6fvpW9DJqDz5hFNaF1y48SK25AQ/hM03YOn3cGkm
B2nU22gMnzTaQEVQxAcawfAzbcwhnE3ePzyZw+v4pazNPspekUJ+K83WlO92r32osjozj16KCviw
lxuQjt4l5Kg+X+HgFlXBSWbc+8UYoXMhRz2ZQ2XA91B9w/JUGIlq+ho5LP6rDnnsDko0Z+4Av4lw
OqPfF1rYX8E/qlC7ztFFGAusIyOYhrlHzF61Rrv8HsN8CPVN0huIaUOce7/evZuoMithX1sBNcC9
xIYsemLyXuG/Qf/FI1pP63as2HG/MLawu6novn+DJ8P5/g+cFrLps/OY1uQQP1FgIK6OmISsnr9E
8mC9rjdxSo8KSUP3wdcAGZRyQpB1LSdYkZcQx/hX5Te6qRi5DzXK1bodMa5S9qaC7JpEa5Ayi2A4
KyZlyu5qsAXdPkAFdc1pr/nmO2h1brqDiUZGHgyEVD3k8erT5N846QAC8BqXr8AaLBp6V32S63HD
YA5jcGNCncjHBJiXG8+6VOecM/T8OX4G007w6l3pJDtEl0KzA2WckodT0gGy4OEL/OFz3wdP8Mf3
c/j6AJkDCajNMi7oGKJm2i8/CM+d8ksV+dBGb52GlHEAVC46N/SKRaJPn4fEQtAJ+nJJLY9Y3PwW
DeDIfALsTgAhxcznLZzeja9z7tnj+3nRzT7v0V1npMfmb54fksPa36gFc50awwaMIYzfVgbtSp+j
ignofWM6L9pO+HqdU5KKYY3zLhB7CMz7A7xnsSH/cz2AxfPYp2+DgAMSCDH00IhGnF/XYCwM/9Kt
vMxGJnuX7L13ynPxEaNiQNoQijzwJl9EIYTJdroGeNII62PQa+6NQ18NYq5eqw5r+C+S+5VcxikZ
DNjTKpZO39Xplnv7t+IVPZNqhpMvVrGLHUVeJI8mUuacy/fr7q4FispoG7eCu2fK3q3HsbSm66Ay
QB0TWcPHxnjjFpdIVLzP5E3m6vptTW6Eozc4zbkpEdalT3IfMXGS38GQX2pFYGI+xtiLNQjcJVHN
XUEBZtZpDYdbr4L7d/POYrs4d53/YHO5ON0vza6meltqtO5ZewRPp+X0DUuI05R1/J3yh+vLU8c3
06lRz0lQ/ELJfzsEAK/SZKAExTv+VpFhuCv+AQHMivY7dYr1VQgtXOiHiup/70PTdLkgSU9NCa7f
cqmJEao2KAxwqGMgPUb7oreI0GVt/Kz8j+aZz4kp0E7Veci++nW0JS+tX8MGE1Z8ywF2v0GeDtH0
M0/XQLWr+ej5jcqR8jtRX14vkarBzB6yac8x9VkKV29XrdbXl59qka15/EEgyt3nFyyvkzhJtykS
F5JIBK3fid550h1wsq4W7Xd7fQY3mrTN7RZLoQFqifyWa3NXKWRBFdKx2QVkzrPpF646NCHbFcOM
B7VcdALZkMu4YWoqu729kkxHhiz3iGQEIqXXUQ0hRshcZarPR/pt+SgvzPa/9lIejFl+3Se4bTA8
/iVlkFEPqSNGfIO/g50ivigaPNm4PYxrvFGMYV2PpcNMQcRlVSvtNVRa/+kTwDipqQDd2WtnF4mc
uTqIjy0AEIU01gLpOpJEM5EqaJkEVPetW48zyJ9wxx+0VC6s3RyLxLg4cNqq4Wev1Y4YVtgmIRvO
zUhsHmn7PeLOx2wdZoUUN67/4vu8J2i10dzm557IvNJb9edYHZZjoB3ddm5qnJ1u2J0UB8YeGGRs
VeIPrU139V6a97oOTe7b1W9fArFRliNKn2N6rkRLwF7Q3PwKUBi0lADbHM95t6UAt1xO1vEhUOIv
ipBHNJADnZEz9yC0Cn9V1s4T7Hbblhi1dkgj1u/5zGAIKs8Ze32xp2+QCFzUvVyJMMkOZLte0VWY
c0kTYchmE+BokpoR//um8YA10krTTnNxb0uBRgVpHQ3E5/pjDBYpIYsZkDB1f5CkkHgygiReHooN
kdlu5BxYYzgZX8O7dmvbdlPooupUbZ3wi9hw87y8+yNrDI8InOTbkZxv5WvSY5BD1XHdweftRPEc
fWYGhfcshSiX/mQtZ30+k7SwygO29eIPKUTPE/lngBOqyzdRci+XDO0GgUjpgYvpe+V6devDmG5O
FcspbH/L3yblpzKQY3C366Sl6yMwAcgifpzgnSHRh7LEtJvc2HpfnarbWD4MH1bQEru72r4xLgQv
nMCy0aqpUYzy2YEZfJ/7eRdW9uRNn+AWeBCzxhBeT81xA6wve9qqRfGXQq4cwGEB/TIkxu9MBbXE
VmjKIGmokV4mSh9zaw/xe7gSWdwg2o+4p53TxvUBTLABytG8lqaNSBCJ8eKk0Gcv9BH8VpUgSmWl
wMy2k2f1W1MDvZQLoaFWCCbIxeW2aGd9kY8X9biC3wuVLUn967Kk4jeBsw/Q4fDbRW/RD0cEP2i/
AyvWufkzaM0yGN53hqS/DT5tlPfhtxp2h/BQT9XNd1PhnQjv2YIc61L5dT0MGshFhG/nXSJ9fLEz
ju4A1VR7rT+YFm2C2SWPr7XjATGbmXEPpDuCLLZDlz2IbRAuT/elRnSyxW3BIMKIpIzhy/Pv9XS8
OvqYAWE3B5DCLrCpSNXZsHPfjU9mMfwOjktKbiJd7gpTY/htMJn8d5hA9ITgikwSFXm5bZPhc8ep
tNsMl83fYSFIpLSSPHYuhJDZ/oWl7cvf9buxDv8Cb4jejKmWuMEwzTDphhjPkSbPD4RDtxEg4KeI
Mw7TVUXP7pi7njZ9sVo9luxC2swgnBUF18uNebOW89X7mJMagu2Hhh1xmzd+jm4KksuAmdX9ObJu
ng3Z1u0lIlvZtaVZsYTge6FMZZgWXdZM3QdY4Hx/KKtMYYwFhD6C5sRQcrej2PL6n/cMIWwm0Y3K
s+9jdBi4Nwkm2MTCwVfyLMVH+CLkuQinCz2k1LBMUcdUO6n2qAerw7ihzYntas7EmGo3k8Zy62tf
XORGNB99UEyIpQGru1FQJF4F4o8yU19hc798/lnDz4ibSb91m1A0vG7Bq4nZaupyajGigRGqBHXg
3v6kdjq//ZH97JL8AXz2/tHUsAnsKL0MTJcGG9QRw+bGt9e5FCgGHiOgqS48dFqi4SduLM/IvCxy
mw0+OQRGLnLSg0ds6Myf8hFHSQVnb/nYYMtUxwfVb3cjxID3T9AgPKI7qSBA48Dqcpnx2iXjaqgx
UIRycX4g+xGB1lg4v0VeFDrQaiTMqqPXFHkmuLOEniAaqjFJB3hp0FgaVXI3xmjs8Jl5u6gfmFNy
7PoKZG2hXF9XIFDFFGHeo4AlDbubSO41/al2Kj9/BV748J686zu6ZnG/xnx3UAFDtta+RiLzDZ/V
wsyiZo/xqKGvzevlqu4yRM0/XzQh1p1ajvSgAH4khu2YIaJFVCEe2VPTnnDyDqzQMuP8PRzYRw2Y
gJ1hkFwvXCrB3BtdN2S4+vcf/zBttiLLuHdDHzfD0nON0y3ypfmo6FAuaDuLL6RAQPa21vRFvucl
xcxVdZ2wfDk14wZU5A+86PAYyb4iVT2h2x59MRHD9iKf+epGG3BKRNAlXlN+g1PuttAa8DdA48gs
EZIRTvfjUxCzXwWEw41BEtHfvYbqAxem+V1y+zSGYZxVgdYO8ykhVqwsk5+dKxFxJfhyUTyO3CMo
Iz9ie+2WnePz+T/0iSQ8VrvnQtcvmBWA18DlW0ZLzAcnCg4dEYoVZGzErKwbrAxRtoZYbfL2YO5L
WNdoBtwnkklINiaq0z/TCL5GYH/Z8+PqkQwYuMAmyoD6vnCgblv9sOTiaCbu0sTV17BdXWMhxzxr
NGOMBRaDLfzzOXs0mGZS7de84DO62uyjAkytsNf5nO6nPAsGExlhwROrFh5x0ZTsjATCoLX5Vt7p
vZxWqzuW5eyfvwjgl5iSzu0VH/qL+ePLGe7GQXO2dwxd+UklHCJQNvzhfTMeKguWPIMVrhtEbFiv
2zQY4oQ88sYMYLGL5+AmbwvmUsKvTcotngQeNI7nFgo1XA+gEyfdKvRqY++7ZAqt8ATTIziTe8b8
DYeto8vgxxpn9D5A9y+PxLkU9pAEXxH5GBKc0eNXXlqIOAEaW1CRIYzDq47VLUDTYK6NhXO5dmU6
ZvpoLSWHoSOKS/qbMTkRmOK+3Ocr6k4Im4vwydhXKsgTOjVsPms0lBfIhfwsSZatu2QTTQ4nnIkt
Z0nGPAbZs6giWtqOL25qYvV3+8POZAhmobs1/vzDYsAzSGP5IlfiidIS2wX8AKeMgQBweNt4Himn
jFBXBKWIY7M5DfiFGOqD/2Z7HdZZoCw4o3/OJfZ3REgw6gcTAkV8QRzBI+kk5lwRUx0cwjC5oxwu
XDSKfDluPRY0P/iqJi7b/TnDhgovC2D3MNtbyP6dSg3QlpiFf4f8hoYxXV5gJC3wSFoCkSzzGr8w
fNqHJotogZVKeDZ/cMZkKANtft75byB0wZdcLi8drAwcVYVrtIgffeR8nI8dNO4lQcaDX4YemQSz
eesfygRW9z9/jTMascWNlUMGhzihUYrSk777fy6rGE9VYQ5q59oxiH2E98eBqiW0FtcxiBIjoxOf
cglYjXJ5coC9DjM0xhkbIsg/CSgwxxszNGQMKE+nhcejGUN0lDbiHmCiCdp9uc47O8A07pyta+Z8
SxY8v+diLebCK2AgPN5xAhc3kFKWtyB8kaEI3hcpw0BhPwyIfeH/hC88vqHwqCishTFCNWeMBgkO
MUwC6YzcF89F/ilULS9SADBrFRNCYFE7FsMvE0d4fF+Igvx3ZEgmFjJwWHkNU62hbTDR1BHmA8MX
nxGWx9IjML27tbL5uexPWD5yieyYC79H81mEqT1XTuXUFum3Gdj8paQD8MEUtAYb0rPBN+DDoIrU
TuhBjBOKqTGDqNuaQSdDrsbVV4Yyxfzk2o3BnCxUac67J5tmbmoemenUAWjIMSlmcf9Lr1te1/MW
GBkqBw5+WYAqD8jKcovBmpaXvdtqEPM55j9+L0N93CGFBAWNPPeCv8T4n5Wfe58t6t/nGoGYxsi2
SEc8Y3eLZcuQELDHm8vv5PsiOIWhF+Iu+n4vel69MzUoZp8D/F0aZ13oPJH6ytysuSIJohJoOjCs
gJmZaJKnveQnYd+wUHuyZYC7WV8SPG1usU4FyBPkpPpabo4HyxnAfE90233xeR2cLNPpmTWPsdq/
b3OhMeYzTOfqT4bZgqAuAZAvaZXefKul+cJgM/giSGRYq0cGHdk0YTj8Au6PhKmfFqFy6PzBgSfi
Obehli+ZfqCko3HDkZIeSjCisFDHAEMkZr8Q4emoDqDbpwHZ2Wg3mHCJ6yfSrbn+i6XY+ViviE+9
m5DnK5Jb7cm1FHwp4uvgYH9OF5GUR3G8FqIP3AXhalYdCRxASUgdrolS+4iaQN2ALBjT4b0M9Zos
KHhmZcIcNIf13fCYFePWXLVUvoaP48x889AxmvPVFY4mJsdq+YTq8eK6RZ0eXtrhWY2pS7MZvmeL
D5j+VRB9ruObeE0iIIZE7GbCF1T3qD7FBu9vBntkTCpTiTMnvJgVi6G++uBlDPp9C2ZJHrDRZr5Q
Z7O5foYvrERyjOxY6OtNeYAwsKlL/GMItJp7eE9HCRt6tJ64tBc/iH38iIFtdD6AbUIaF7+3A2CW
RuBzXxnCI+v48RiVz5nllwdM0NQBlng8d3ofv7Y8+mwkQmTM4AMfQJ0+nQ871/VZ6ilio2rSsz6T
gXe1UI/rIQi++AbkxD5lqAFAmnhzHjiXwtr+UePc+LfDYBbKxATwZYlJAuwwRhRcHwTt3CC6wSe8
i1iJyJQbVLGKcs76DtWjDmYChZamZcABiteaUD/P8b39RxEDGuDHwtvxQbDNJP85Yuh0gHTjsonP
dSSyJdeUFISZsJscR6QsEkhfNHA9EZU+eEPSkr7UYBSHW38GNIWZpuy6CPouusTmyZrkWZCh4Yu0
gCYUqGN7ujCroE7iAj1YqTf+nksejQm+vIgrXWFV43gsDcgcuFUyGKw5f1Fj8shVSoze7hCrx9v3
aKOAfS0QBT360ZWkSHf9dJdMCd35bS32rOdkXrBPRNYWjT/QGgQOO4vyzlnLapjpzIhNaILMPYQW
lAk9jv6Emn8WDSbO/mA/LIdZP38SnWHVy4G8ZnKIp/u2czYNtrSujl5g/I8T+MJVV8HemZCpw0zY
Tlk6rDt5JkZnXnXgsAZop7+k+eix4G25CCk7AvPRlFO51ONqXxY/bA9AsNUe4wEd3b0xyeSBmzL1
gONvefcZosYxg1fgA8KeODgIIW2XrexoPdqhoEaoBkwFPfq+1ZDjjJibSh8Gr1ViDB/7ugbbt4a8
V0/BkU85ZnAC+RC4O85PZvwI3XYgBJstcCja3BG7ih3SiuMeRCIg8kPMCm9ra6H/8FUKK2C3UyZk
R3ENQKwhUAziYnJboZCHF8DGnno9PvdnspInz9gKhSlUkeRHbGDm1pyk2wzO4d2H5ELqX7m5H/PF
fdFO+nNtwC/95IjS2R/9Pn5A08iRmDggNkxfaobqeOHu6tapnv71idUA/gYkO9M3w/UH03/VboqB
DxQ3DJB3puYXkp+j+lHdRxNfD2NYmyx653nSJ9nJWFmjARSYLig4Wo6ALdayQ30NJSz5JvwXTTR6
G5NLcBjStMCgRnP32GDWObye5AYYR0f2Tt6Hdz1lW9v9nG0wWBRLSH5gngj5dxqCrjz+4YDZ9BZU
KEVJx06j8lgcVZppiFJUP56xqGDpRvgOTbvLnc9swJVtzWGJvx/SDthRFNl3n8t1Q8m0ai/aF+tk
c6qRUKV61VSO+qFNJCeEd8j2rGwIfsW4u/ovvIf5xusU1fIfiDxn2zLfxwPNW2iz3w6u1wbu2nQr
7R8bdV5tzHntGQL+Qu/ufGEYFTDg8vC3jPGgiDrq8NsCnNanMYuhDE5hs3npHuAy9YVcgK/2duo1
GG+ME/wgTWDeoeBnSGRt/hYESjs5ghGkEo8fzHjU5Pv0HzM1eNEWkUIMvxj+M2xveDtnjhZOi4Nr
eg85gNWrPnmClAk141jvYQ39cxqrIS6TVDpCyzFjsMHojyBl7wULi6ygnbU5tZCZifq9CNJzFkN5
Sk+4RYkzqMUwBqoWZTmn78CZUyZSU0lsPhw3ZMqE+DTdPEaZABG/j9Gjngt+N4jsChjFtTZT8s0B
SPb7w4YWxa009zHbB+1/JJ3XtqrYFkW/iNZABOSVjDlt0wtNt25AohIEv746p1rdOunWMQBrrRnG
6HOzR47OWl74a810G6f9Y17GBG4fcxrX/f2hY7ml1MjFCiy/pZbs8MhSdMXksUGScNvTdIqNfoE0
d3eyBv36bXFhju8gS+NAQnSGkum0WLW+s/g3oWhGIeE+TEVKL6RmRMgWAerfnUHUs+QwCIQmyRRV
Hi3Zwdwz2uQc2/viduecJDYefiAMGo5beItQNHaczfmC/V+YT77GhgT6ExpMiuCAJIA4zngndDX1
mU9DpnUnykde8/rjB5hYHpMlmMdh3g9FD+VqcZLQnuFsYlr67A7fgSiTjvKBGfbDIHA6zWwUTvrZ
YQagZoWTB0XqFjEGlzmJsR6N7X2EXkS09gPFKd7QO/EjK2C6PSCeeiaYPZNkOVGt5rn811mgRHFj
e1G8buzx84kLsv/il4MeSfEWlC6axtosstkhoatgUBFTt690EZBDzwBKs7mHfydKYLSZqsOFG9qu
kxkqd78zDH9Aj20f7Y3Rc68F1XzSVKpxoB4EU/yYdHy4mOcWOoCTzihIWlvaCWwqqaFav7HLVOij
YArbrR+sQ+r81aLqjP2X15g8sYWo/tt79PcvQgn72Ti1MZ8MxQ88JpZm6uaWBjNSY5TWi2GQi69Q
yh2ejHR/uWQ2G8tur7XOnvZB4r2MC3JoIjMjxfBFm9Hl+uqryccCbMVTQEmOMidmL/PgnLjo1fYi
YRkK0GL1UxrddFpp91pvRjwYn81BvgN1RXlCeE1cM8OuXN3oSjMkSx4cX5x57p4iHDeFYjPfTDS2
nUfUfywWEf2eruTzdvRMClN7rjrJZGegdxqYvp82S+nIbozImr9K3yG0nVV+RpsIsZAlDnYPdI2D
1cSnrLy8SFYx3csS+moKfvYgHcWXgGMLASq3o2J3Gf7RhzdkFtp7nd+Z/DZxufHBhQbrwuEVVqxP
g7uoGQ/02PSluZNKzmdCPT0svMuNDiNdW8Sm1iGae5RKJPMgLpFRsgGhgGYHWF8mrPlbBF6KNr/R
bFY8uCfGagmgm43FTZthT2PjEfiEAbUkg8W6d8BuUmoy6MKG9i+PiWCkaDu8OjC3VCp4b9mbqPxU
Pb7GKvNWC+00YIRR0PYs3IhfiJfNy9tAx7IqjKAEGTOrsS+LYLraZxt/r+GJ8FB8k5VYqSX+3KIP
00g4PoBaYvzkCuDra63B0bd/LailL5/UJRoDs2TnwoqMT1PUL0OAuMEjedfuqIKeD2Q8pIugPUgG
/+4o7+kQs10QORE2EY3mjwgeiglGzKzZ7M1hPssfI6CIKBQUZQwIVX/tz4k20Vx0rj+kOCSmFkX1
6V9zjFHEgn9wcGmH5nJZV85Vn/5AVHCYA8gfTelkBVB7IZliiSB3I5d0iB+9O9W5yWCS5dlETTtA
HRQcZNjqycoIKcPE3JmVRPj5dLF4lkNIfb8HuXUnontJNqLeP8HHVloi0v0386WyZLywULVbe1DN
UbOm8riEOkqkhiFjQNcSM90ptrCyWA/DPGax9+V4jl74n6HkCfXEiG/MERRZccqKg8zKCMlTrnHl
zUgCtpR3UYLBmaTrwgBU7CXUE4XO3dwrClgVEBL7Tx8migWcSuWgmIJMT3vi33/qFrGDrs5JqMqs
2aEzgtGg3BFnNvt/AldycKxEORpLolv4vVRZpsoeyO6cyWPYjHkt0p4GseouuhB64zeuu/2uWNHZ
sPPlQInmU/z9vW7s8h8mB7QLvXNx5a125WKjWxLzGpj0NriSvb9hjEVPdYcjBO3l/+fo8/FP2ktp
ZEhBSVF4PsoNr5m6w9CsprAI9aEs83adeT7/QFkeJjxO34Y5r2AEk54iGNxlK2i3yDvr1ELm2a8/
v8fzE2HmAJw5F75xJDki2lXM39g8MgqA4cb+Y+JnLt2nLYVU75ezl94fm6jNpfkpAXaSgHMYMM1L
HaZM7pg8k4EqAdPJQ7wgAdeHhBLSyJfSAME6tcSQzh+Auxy/IEgMCkfvgY+Fj/4f2+QqXa8/1HLg
QcJCxcVdc2Se/2gujGxqAAYJNT/i8WlW12Y/oeKFhZGLDk4hPOkHoAkcgdRnQGXRWTOickupgyYK
ZZghrWW+uNqukTKicUOAh0q2wQ0VkMPAEiBT//C5mqNKaQvfxzAzbnRU+T6I2yi8KE+LM12Fi0Hw
w+QZafahMMLXR3od7ygq9cxl4HK8EnM065YiAQPKEEox0QZgxQ+ldoZchEMxql00PETrkUOjl67g
m9uGSNgQ6XD1R/nczybb4kgXAAlAuoyWkxWV8hByU+ONl9JO8+ERXSoGojw3zIXg8hYkyxSFPz5y
guqOVAk4Nls4l6RYf1ajWXiqzQ6Edu9r02RdbsXWKPba9L3t/bg1gW21ZikDN0PhLhx0BHLnwAkk
w0781/qpgUXS3eBXdPKvmUS2+EsHetKY6bX+C1bahthew+9PbEE8zQmywtOq7tq/kgosrUYnoqdd
EXsgZKNux9YNk5+NHFttvf6i7WAn0Qz8PBFGaiOHmVJb5U3lWIzdL1kTZyZbtOolb68lImTcgGpV
Nb0wt29nDGeodasEnzPm1EHUdM6PtGP51YQuBxKR0JduHI5x72ocVzAQKJcU01QyFXAj65q+3Q3X
q9E7rRn9dV5905ZFbX3O+FNQ8rKicLuwXUSoXHTcqqf2OySAQKNn2WoCIv5Ysl5r7u+7Q6bIOge+
OuCD0H7eFGkWjmyeFGp5/S1csUMokAiQ9m5UxtlVgFLGqJ3myD7Y62XIoogB1am2Vj6kfjwYuJqt
7mkjRSG6FDl9b9h55vjAmhl+/ZlMX9mJ5vqcTgWxkxf9UOajvEf6K59JWXgVQAJ0ab6OyAgAtOwD
MqVbtjSE6y1HT3AMcHHR69qBiyIAyW4EpXzG/JdAsu6X6tNrc8hNbp/PSCwjiuEoijpbQv2R43s1
O6SuJL+8+cvtOrd5uW9lPaLPP3G+JEnBLKwR2dcC6AtC5Kh3ytFc2b2xJeNNwwTuJeg7DDqWH449
ANQverY2aRlWDTq3L7JYuzxlkQMguLBbvgc+Dh/hJe2RZNuRwl7xsrKOt/ThDclBokSJF98uCLE3
NwMHGM0P9G+YPTLvs4295mtWh2gtn15I3Ml8r8JJ4QPsX0SkhW4ibaisZ2u+rr1mtXQSIysDfBob
A4oWv9482NC5qf3OFx/iQmLPEafvXcd2c0pjNz+ncBm+tpSZ7/Xk0F9f1+rwSjwZ/0No5XMJvCm9
7hZnRkOfpccyuBJ2Gvwy3UCF+T0lKNb/3rpR/yKow+G1rG6jkF1BmLW/wi5a41tV0YK8LQzBq5RO
+J+6GX2scKlusmsaDFyB4trKJpcnW+qYiJqxodxkDtp1C9S1s/hkcW6B+ZgHOM6Wwi4b5lUEF32F
d4/kePDH0HDkywyZ8Xv+vONRvedO5laUUO0wno9Un6CKUJ1Shxt40VFZInhAodEepZnm9Uv8wdyY
7EC5h7P4Y97QUdj6vqIOmlJstNvDQEZGzGo3HjC00bKajjYI6xru7wjUxthVgUyHt/qMi3pslbOA
kJ7qG4Y80i2wDgghKI+53dvID+Fe3iDO8uuZen6SCTjNsp2PptlyRDfb1nY15pct689YARxzi2nF
yEAYZlRM686JSC7mkDGUpmWVROvKEChCWs2UPht/LxwWUNOsEQV3+gEptgzO60K3t5y+9h0OQ5uB
g7i52H6Tf/VCdjbAikOLd1mp2CYJNGa5sq5QQSzx55Bxv8kO2IWWCdJHLNaPtvXAcHNKocfrneLQ
neoTIU9yY3+fikf8mfCeVCqH7Q9B2mslgSVyMx/VTk0ohV7s7eiXAGWMBk0VhWCzqBieuvv+hffk
xEkzwlzROM+/KHKYkbWV16/BuqNQKH9ZGH7pBRDW7xHKCTTTucen8g9/CE5bBFHorYf4yCJ/l8/o
k6f07DK8i4ldX/i+6VQ2n0tZwYmFg/NH8NUxBTdYcYUrhm5p6NTr4P5+Tc6KAjyPRuscCMBcCI5f
0AW7DgqOZBFkaOgOcbgPKrTWfuGvCF6W7ibr90a9wWD+uNccnA1Aq5+59CfwcI72NLJp1OblGskV
D7grb5B4ABzssAqowxOayJAGjbB35E3gp7MHsMcl1s2OZ/aY2J9DjK60nBjNz2f5pnK0lJ2Uaklr
vZYv8xH7z2XBqLCPYnNMqidtSo8AIhXCdqjQqHY7Mr0BoJvjONI57c8vjGPIDBJb/6DE/REKhre3
1UBgehFE8sBazxnn9IKeJlXRElXblospcFuJmT9zkJxWP3utsoEEyL87eEqF9cUh+EuLo8Ht35lj
cQcRCGoTk4vgZ2kY3idmTHkf4xONZeqsqVeNkFqTBz2Ye/W07x8aEQQcQAe/X8SCljhBuGtGh3AO
6Jyhrhm+Nu4jJBdbuN9H22KmWRMC5ImNxpkYE6zR++fJAVUyqDWdJnQumAAj+E+CJ41UQxuRKf5T
nw+hayHZdEmlCVMr3M9OX6vbHomh2z608UDn2r8c4UzQS34z7ykCUBzl2QxoDSmHmH7ayA2IyXE6
F4acGk9k0Ijo4ZhdRY55DUcPkKBraSM/jUiNO7r240U4sUfhnZramNUaz2TIkah2+BCNky2qfBv+
SAwa4QSdvVfpqm2pEpohsLfObZF+f7Dt1pFTT2EukUcHjrLI/GSd/Y6hXogQ5iW/wTVCSZa3tzhv
fGTqHrXb3nweNFef6ofEgp/5wAPmBcZziXQFVOH0PJRq0JDRS9lQauAZtN8HhS4FK+XlT07NnMov
6femrIwIxF7tciQ5JcMlhlgjuJLuLTAZfPwvNofRaVhe4eoHoPVlmF0VOxzpxAuEshmDXkiBx8w+
xYIBkUqfxvs3WdrTBlOIvGnDFRmtqWkjp2oX8UlOMLd1p+QIkE9+UH69smQprMf0tvJN/Dt2NFfm
H2UaeQIkOOirBNLVnJ1vKyz1rcxCvwVs/B0bi+7HK6b6CJsfMHmGMi1dEc1JwYysD3MDUqKm/4EW
MAC09bCXnjmkzyJSKpvY2K3t11xHG0s4YTchsBpKCcCy1gTlNCFZJdTtWTxdbqHgkFJPOnS27Fbn
GCUm98L50ItEhD9mu4ptiN8Q1wrktrrPInizUPgfdwEvMXyZWbZQ/bElb565W3A60XLnew25oOhK
lNp/SF9xGg7j68ITYg5HRbvhiNbuuWg5IqzJ7LNXpq0Zz7MTca3d+APTn88Ig/7a/X2nsKTNGvMx
ArvFCOkgxjZuIGdIM+UgvXOEQ0rxRh5cyeRXWoxBrNXbKDQSQGKVIwfLmunGwqJOp1WwEjLK737U
bMfFalSstN6WFAcvC2Oq6+8qBiBLVIS0p3fQAetfqNaWJC7QRiXQNFLjK8FytlFyZSP6vHarzmIA
aIH9JXPUvJC+PP3sOZdBJnNDdpRD+LKGbyXu5c7QScposB+ZqVrd4l3nalOIgq5y+TjXybLxCPCZ
ocnBc1ZJ/ZdEi4SViDv/NeqJbnpowFbxmYtbzaf5RJ+KfWIusMXR6fqpbqodHspB2MAuwR49x0s0
ON2A2Yici1toxVymcMVUH9yEr3M5gOiI9loDoU14z3x2PCCzZBdY7fJr0ho67pND70P/Q+2AW4pG
QsnlnkpTUg+kZqIjxnTIiLPpz1rZvsUXOrK4Ws+reHqz3U2QwZsa7nycOoheBmGopBjj3/GpXHYH
iRJRZM7TK1izOLIEdISUfH85bPQFY+cwAFbs1Vi1MRXPYx/BHL8PR0a8V1dcID/eINFyFbskk4I8
6Pf795Z9XLa7n3ZLQrYpfJiX0+YWTWFeTT+YDJf19eV/nJeVLDpUNwxjG/xOSI2oVc3SbY7i6Jov
C7YVDW2+bmau5D1ghBNzjSz5T7YLJ1n16IDZJ6mkEhRBV6YdeZaZJ1KY33oV9FZxI9onRQ+2+J3w
qVF+SqoZxaP26SaBNUa3WwxTdcldrTf3ACfcc0UyfpSwfj+nXM7yEeAoZkim9aT/MkaDyIQt+vP5
Y4Jb/TjZlg/edbKNhwiWTRTVR1PtAq5rNm/ITTlgJrdyCKcShzx1zzXLh7dDoVfdPh7qsepW3ci5
Oxf9yJDKSOYHzx/VK9R7N20t4STVBu8U1TS6nKQhJAmZZoR/EWZNMmD8W9AAMzRAAyhpJhpnsEIc
FtacrspOyOe0KJBcYPGjvNSS9CAwC8zXLL6lc6Zxgv8lZ6UqAN1hITOw9hS45T5fq2yxA1fADq/4
CSlC41iArfJXw27MrXpfrgV0dgTyqK72/UFUjWpJgfVrZjHCw3X8tbtuBkS3XFI/zBSqZDW6eCie
B/oovGSaOlHqtPFA3XnK80qweUf5DWvBe59CgpM3wDyzUBwn2lOAW8OgCd7b78uvnruSHJykQnOR
wLap07BB/T5rN5q4X9XDyMVr8GepZEVkJAEdggH6Qd1MQB351mwuW0sGUHXziiurOcSf5HWT96zR
NtgV0R509XDyIP+Zhju2S2E9GHAWL6pJiIYyY/o5xg6iT6axzYTz+8J/O1rqsT3qthTskC+ooqny
9DH8Q7dIE3nysrE/1ZFIz+QnwykgUtYW1UdFXqo80a+yGxJhwSqZ80HKtKmQpBCTs8f/wxAHTweN
rWQrrnAN/B5DvOoqMwUSxTCL5a/LIeIvmopwMVofUXnkC6um1gZgL10UzDZoJpB+hood48JU9BGN
sqCcp3RwVaY9WXdDXCNSWyCUV+cMxCqcPt6nJ/LSGroz1aAQ9B3iXiX8yZjWBUzfQRzybrwXM4E0
EuT9K/dJ4ItbNnbDEvc8btOMyvPYqVtyOhw4I8xRXltPZ+Vc7c3R03uJrrxqT+RjCdzMbJrC942t
r9UFPW45r8tMnA3mx6VbNs3ezmShvT0sTlk+00irxk6IMg3tGEqg7Fa9CLIJH11JmyOqo3AmSsOU
aSaMCKCugVQrXrWLARTWOIdhgkekOA9V9liIbPao32ULW1yNwVHjNXxNuFRfLyrOHXM+Z9LEpR2s
r9rXRjTzOblyLq7V9ioWs9EotOTYeK8HzAYMuYIRrQbLovyhztOPlzhVUkcmHN+O7smCFsOktUs0
LIQadBRnQUfFXQQCIpmrCLfooxoBjDc6r/ksQrqt7qph0grCKvIukXDISV6OCG3r40tfK19BEU+z
xRuIDkkTHYx/zsUYwHcyJzleWapbN+YJEobwtp/xXNLg01bTp2JizEy43xEYpMZSC4+kj+oCjlft
uS4f4W6KMCpD6og4jii1ZtGu5I9H8RxpFirAUYx+fhqX1uCUTdy3ts7aZbZ79fP3E6/a5lUvXzf0
E0JKjvUcBoMLcNbM+EC+runTdsANBn/Pe7Icf7DRjdnx9xmP2FqXH84MulUiudW4RRGGYo2iOQJ0
MlZdcD7qTFs5MwfSVOcoKx6EErxozdNGXPVHTz9N5hNx0RWrWTaayuGV+sqYZvzokYkLHrs2mDZy
z9ANW/vVOZDcul83sT+0q5iAOvLeRKu/EbffoQSEjS2cUHjPT+PnkCoH1GjIoOv4IGRX4YtRY5kK
WwU9NkUBKlf6Vho8d/QHutdlQFxKYKDmCg7jjg68I95Yy09k2IltwjaaWl9tLr8vHESKn6WLIcso
gTkDvx270Xj96bYSVTsVlVu2TZGeZPM38DCeHZc2Gofe0wZTGA6KRAR3kHe/qOFndTxtgc+B8fDQ
nbWpm6cDYbnIN0k0R2Is6ptU2XnN8/yOGd00T1pam4WMjRQY38fVwUGKlo5g/yHQXrKf5KyhSUUX
vTLaLcITxldvyNg2k2MDCvZlg1n/pnb8niZUufVTvo10E+yeqPshHsavHbbu572YiMuu3b7aU5Bf
xAiDPtLQFV8tWqCGXgES/wzeOWnRXuHTWtiuiSCVcIVs7VVZwcAYaNb1ex0Q/MSc9Yhsxxuk9gMw
99pJlyqd62R82iA6R4LyGg2o2lfu6B15o/liae6oB1Y7xGdPor5djjTx+wgUj8+d00/SVrgzAsDu
m4CDFCbt137pkMBwJ5j6A4h0FB7Hx2ZdDJThFtBi4X9uOxpbXJcmYLSsNl7+aGyawPZvE0QzLoV3
0aHMdGgv6rEA+0irD/bsZ0GQgm2ygWxCxBKjXwXOvH3tEHlrTLHv/pBiqYnZLV74SDMvpYEHnDVa
fiUET3QRDoLofQBtZ8RvExcXYhvY6fsmu5I6o05CerJE4R70M3GvpYfwPcV4C4A41I2CYzaO6E1O
LjS59M9iorjl5XvBbud5DGTq5SH3D8+ltKg7axysQnUrpzuNYplMK2Sc/HyQ3xCNvk0dA5k3LlFz
br/FbCzPScKIyXBQ5YKtX57oQnsHX2DH5Dlr4rDd0ghCFT+ENUhxSxtF23TycgvlImNDwwCFrx1v
NbjWNzUvxQ2t9EK1ttx0JR4fhmryOJSpbVLPGdEIgTMUAlePLHFerAHr0xp5j0nxdymKZ/o758Y6
knufEQaTeb/RK4PTIFGC9aEagw0TBJH2w9DURcpcoS04ogRzxWBMKnVia2kbzlvzOAxcT0YWS4lI
QaEexVxWwBgmT9Iwpyhh2lpnvF1GFjKeC4Va6Ij9r45E7+MlsfOvJM3gq4/nvW4JHSxEcG1j/YVc
6eELrzgl3wvg8TtsGfi/0Ayj6RqKbuzMDA744489jG7eG9g/23y6DqFHoK+G3g2VYMDq71BYQwRk
qDtQOOGPdB7GOzh7ygP9NVsXgXHlfn2hkVQExvaXeq19VToaeZZohU9jwA9cEZWrdjM2pwhTqf1z
1HQQVCbOz2twTkE6aJchPvmRXzA9Y1CSXTWS+C2CnHukOa91SeOCLJTo0WHowCUy/lDCxgMbieh6
ANqAHSAD1UixyTzvBDlcGbgdHduL4CNgTGLqN8cnrh181VhKMXtugoe2tzQAbfuWg2L5hNzO7Uks
OpufdFMxEP7ZmEE/z8ttUMM4Yd4xo7XM/okDngdvGNLGdLNkOmrGjDS455BjRONVeCrHsZh7b8F7
fS00v+xAIHQVhqOIm0h6JNQia3Qh/N/aZpJs5KdLryJcMfiWQj46ly/T10299fTQCwKIszRVim1B
VaYnUssn9hi2SrGlCzvwIj7sgFfpc+71zUtd5CAgQEoOozHYruVkxtSZiOp1bIdnHIVg4GpTBdPG
SJmqn4vELo38NvN/0mTe8Rv/cq6KOdgGX4JkWFtBvPpKjnTn0yesya6aVk9fhrQDXmetdztCqKbZ
NjizP5SG3sn8+7aqv1qHuUpxWWPFQhcEYudg0oBlye4QbPIxmwmeHdTDUDk8GSxMZY6bP9YrZ07K
BJ5yjjlezBZaTw/EVtFfRN5Y/nn301ezHCYWVZdi7BPrqsGsQbT9Xsl7gUyTau3Y/2p2y7Msi5vP
kyKau83cFouEFf64Oe2x2CUC5UnlJ8Rqvku6uqQEuSWpGRv7Ld/igtbJ3w8aBYcml0pF2txiov+y
uYGoQ/g0hMYavNrih6LDJbw8rQZFECxgOHOR4rN7jewm8mTF/XBAmFEzw3wIqi8PzoRtFNXSxbhw
tglqmoRALTB/EcJlJyF118fngSFab14N01FFL4WyxUe5M0ZmfGBHRicOVbwgFKHqzUb5WyXDdqzn
7jdakNHFCKGtal51s2ExG+30ZZW9+fueGb6jOCtnuw2fzOiZ9nCrZySOc4ivW6OdPR5jaxgxf91B
6ETaDYFossroyWaeao3WDyoD8epRktOCReS0IgxHP0dzq5+zXD06yE5mEkaVR45G4cGQip/HqHBq
rDoE6j+vesV1Dda+8HID69F0U7lZD1Kbt+4UYwQ5Nz0wOyOtzD215Y2sutDX2p2CaNSRrAqJjIzi
RB/ZwviKfRImWyI7BKRADGZPbowwpoPSPJIpoWo83X8xTrhQaAtgevFUp2iLmsXWES5inxrmhJMG
sW5siEAoiaZice1QuFnqB81NMrERudgB9yXZQ6jttfm4XjXtQhWM5Ie/DcMBvd/T5qGYjC3+QnT/
EGlYtczCnz+QVraGYusd2yMW8eP69xX+9hCxQE4azQmBKAX4IzdmgVis+tkH68k6sOixMtWjtB/u
R5tvdVvFzV1WS1iYtMG875KkWjbftkaYZYx08HZfICA4auY5kS06o3kx/i1tSk8a4+jcdSa4vwrh
sIk7+4HcCi2UoXj7PWyI1Xak2QJqx3fsdEZ93G5xaBaPYE1iQM1js6d2s8/syhQ7kwd5173s4gLk
OZ5WpDtPl9GYQAe5pJhtZx0yBG4MF4G6tv0t7YJ6y6zX7O/knJCWyF4jGI8aSIuVstZRnoK+5StQ
LDsmlKyDsf1yYzRZs9WHn7n8kTOo1FClTRqflVrajYCiTJiw5E14QTgFORmZVWQ1i1C3m5+sdPar
krrwpYuWNMt/XhdW4R6T3QDbLlEaQzFZcOuYIUJ+yTSNNa2eFzQOo0I58HODiZlRHqdue9BbZ7W6
MCCJBxztZIgQz0xGi0tb+cCqKdMjOLO/8+aK6Pftd/1Rx7Y14BlF2c1J3MEhyhaq5utlGHNF90xT
XfKJly0w4a61qoTqKVkWeTj1ZMYf2m/FZ/zfPkgOe+SutBt5oAWJMSJslczCc/b+ABxoj3i/qaif
t3u1tbdbzLWhsZ+cO4Q+pqLx4E4KR7DHH34VSDM92fD5CwutGHdTJVLv1kludapNd2RijRiRY3zh
JJtP3Vcal8BLddGMMYSWwcYw/BE1oIy3vH/cuBMyb7S61unU0MC1lBXgCPMbPUlGGBCj0R5ht88U
R2UcPN1UkQsn5rwRYI8ZKr+nJTJf1vgkLE6w4cy7SFZFcgg/i+9w9HA2hOgMhMl5Ijnvr8Um3RNh
kY8jyb11x8/jXYNgoOsq/ox0bIcWq54pGMQauksxp6vZM02nn+YRC8LSIcWVy5haZtzcAFO+9yKz
aAk5N03BvstzWuHawDc7sqLK/4hAY7cVOCFWmS3N23tGU4XQPUN7CgvD67Tpi5SHsBz/yU9Ls4l1
IITzEdFiyFQrThgrjL1JR/WCvMn87j+4bZhCYH8ptcLb8iumM1ETXYTHiJ3ij70GjhGXaRwco3j7
yTkn3QlcMaaR0olUcDkvRdl54rf5usXXzVJOv3nKwi0ZtMeENMmoYEiWHsx3dMy96xRuuhJxAj2d
6gdhHihW8NjsYLqyiFbd8euhcGan5ej5MOsmRw3BwI1fGth15BbyNKHXlZmwLtscOm++Lu+dbH3n
r6Uyo9f/mqo8G2QYlEhXFIEUxZVm4O/ZWLWRPYbztIs38k0BzE4Ds9GZrWA/KeXLVg2bB9YR4ELk
dK0gUKM5j/JjJ1oFItGjAgjdKXA/Bk65qnRbUfEtU9QyKiKGLz3n0UGgZcksjh21OljOW/GByxk8
lBsfKfipmpVsYe3kkduj/g7X6LLfrflkXxct1qKYujLnQL/QKr4oAbdV38fMABBNkeOYfJVGeLuK
OkeaTClpjCjSqOBzFn23kCGzjsAvJSv9FmhrOds8KzeEiNiuNGYZUfEcpAr5ZKrhlqTsYednSX2U
rUtdUsvwN+A0cLgjn+HgCdbasjnjtf6sI9lHQPndZqdPzNCYezqbUMx7VSu9WsJRT4cgTDIh7Adr
HTCfNyEHt7+MkhuOxyejtY48iuhYPxjU7HTH7Q4oONNlYDzHIqDGR+PhowFQbXVLDDx52YRsDG9W
a95bYTd9URLhMP6wMidnMXfaHi+yr0NcgQWWaAxzRe4QAZdPdxh2x2O77i8tXBcaIunnmrJuqKUL
lG6ZisFGRX43OugX6RKzx85Kj645AwoQ5PbwTNbdNKdVNLZlOqE0mL8MvqPBOXAZFNQoFNLos9au
uBpIrqLdgTQojWzB3h5fMlfEr6rAHZ8RfciRQxueEtaz8OBTJCwgTmeEns912FiPWuLgGo1mEhXD
OWvi/bIz1dy3t1u2ADmSLdyYHnKz/HwWsOM1YqhkKd2G4IC32vCDM3QEEjfAGwD+GAoTqcnT2A//
RqXFBD3gKJPQ484QRvYF5yVyJ3WP2qrguQbtsBbc1OsHJ/6Y6hhLZpjViSOUJemiWnurJiPlkPWF
BIVOuWACKWPCfJIp4Vw+gGAJ50pZZfRFlGMaAbLZ0VPsGP4KNoHpRmiXGUch79DJwemaIpxDUvf+
IYumVkGHjlF5GdMkwBW47gjVTYxaTz2lX+YCdL090Y1R42p/386qZOvVwuS3zaOpdsc3PSDu7ZJU
s+l2RMqRaZxJFm0tfxRUIr/TgHZM4oSUHBN487ql7tvGKeRjg14IIh567xs4qY4hXPyu9eLRDJqW
EUPhYnae4mbtSponnUX4CrdtHr1AW5dIRhxCr0/hjNGinakjUtSlGvgZTChPSC4zQie06xkcJ/Tf
vy/1dxQyPoD9iYHB0ppxQikEO9VICG4PlCJQ2od2OjyM9IVFZ4nNNTTnPWCIn3RWo37yFZp0MBxw
+Ba2NkgYGrD2NBQVQ3jI244MksfNTZ7umHw88b/LDIbcFnUSkiqCn6dDP5tUVcKbg1oTjcwUiBBK
yMDrZjpCIi4VmXzmh8hkqWqx7XQrLXVHhCMfarmrr3ASMQZpyBnRhQ6KF0ZzU1Yd2uZvEpVjkiyR
pBMUx48QTkUxb+jCgFbiTterVzF/AtOawGyYyt3v67lUurlI/U7oLUkGPnKWc09XKIkhpAW/2d4F
fD6Ctp9E9KfIhTREWUJzqLHO8gxK+fSZ+aoyr9ir4rfGYCe/rrZxvtJjPzoUtBu533K17aspqYMa
TAvNS6XzQPmMW5iTZE3qCuQQU4m6iakilG7LdU4Yl9soHcU5nd2tjrmaPBUN7ro3ltwcmC1sZWNc
cRaGgSWQnZrAjDoqchAcTBPEBIcwMIp2oGWUtHnQLDiy2VuTFQpIotsczj/pZuZCeaHB2rBVYIoB
+4uWl4K7bH7OH1qoaIoZqocUgSZavy1vReGQcchwkBAj45NBNAuMUEAlZ6s0kj/mq/UIT7E8gdGZ
0KGzWd/tTaI+JBXWGCoOsTIm04fIH7Nj9G7J7gK8C+ANvvN/ekhelJO1AulNOMquRGBcIeFjjhu9
DZp1VhHRykdZQDb0xIcUD+kk5VsQPWOLrbiEv9U4IVS7yfBheUAQBieP8tiEXvaTLHg6dyrZVvbD
88ImJFISiJxUgTTkRoTDovFFHSn4/R3MD/4EWlF/wuETuxKSA9FYcXktsGB2vBBsg+2YacjWl4VW
WhzhMvg41aaAEaDYRb4ZWCRHMQMGoym5DFUVdOQFQBZPDkwJgT1ZK1ZqWETMnCwcxq3057Z0a3oa
YEh5tIEXUfA/khJv9CXprACiQRg+Jpc4/omcAmqRVTxCmz0goFKABcuod5rHYI3JxOIYJkKO/g2Z
YUdWQH/nDK9Q+QKEARnqxSHCkvgFscsq31FhyX64mpMzVz3dgQ0nqV8L2+yHz81qheNjd9P+N/0r
vck9a6Ges/z11BYlQ7y/OGCogyA0ZG6dHfUUoA2wZMpivPsug7tiw0+i989zqeEgpxb/Zd9xYD6J
FQsOH6vHGkAZgZaMHxMMfiyeE6JdhVILrEakV4rDvsQUL35rP69goppTdBVSC3pX+/rtQIRftY06
4KD0/0g6tyVFsS2KfpERIqjwyh1EQERRXww1FVERREX063vs6uiOc6qrsjJV9mWtueblHv8YGb52
yoDm8O68FWtIm8fA+ttRjDq9Rak6cP7h6DZnA6YSTPPxhsMN38tToW711yAFk/0easkfk90ECsVX
whRYQA9WIln4Uj3Mj91nq9jQu+DK4LurOZXw5Qi4H3aktVqDFfkp8+3D5c8pMDM5HHjDDYCMRyTL
5DrNHcgVfhW/NYdpP58JVkcKnEQmKNT3gnfNdm2YlXGENPo2egd10m7eKSlvOEZFtyW0wqi/KmGA
4b6cwlXRH7CxmdFz9P7wXeGvf2HnvD0UuAvQWATd4x5x5fBy8EvS+X6d2TztT4Arqkd+9UaBfTR/
7rW0BfV5QohhesjfOy+qPZZI6S8azB6nXrR1+tZzhqkdEVCucqILuIj5JXUPiLXHwPka4lvobh11
psz60KA5Ml0tGI+XVwq2GCpGfRipOKlhO/qjbpp8eZPwtWdoFLdrJmzXKff+tI5UCNOIy+MuuIYX
D+3YZBTenWs0oG5kvuQTzHxfDNfnKYDCdDBD4PQ7gC/mpC+tpKhEmY1Fbj/5kZT1s+tL8rhbygbD
CPhirdPzH6z9kY3pKr8EA81txontuuw7eabe/W3pSnM5+q0ecJIPg8aG+jrajBa40A5qB0nb7b3m
U/kbJZfFefbeP/YlprZ3LDEZLDFazSMyxidsi0MD5Mt5Z+EOD++ahzN2suQKopOFwlS5NnZf+2nf
GdDAryo2gQR9+UKAu/U54PjmKXbPoQAInocf2gYM1+e/94JzOw9w43pgkgh3WbHLq81fH8zH1jAc
kfUAaA8p/m5B/mbE+KQGIHnN/qB8Z4oGk0MYxrzh58O8qmcyFtb5ulgToThpyIA5QqyAus1ceJxe
M6xxCCXhq4ZiwHPZCD0BPczk/gjQNYDPfoPrnJ5r9vZUKodVH3a0ib5m2gN1EDEPzOSh+8OI6sXF
/Eq0PZNh/CSOcNNgjDD9+U0Fqwb3ceRII7t4mr0bTDn9Gp/dd1RvxMdb7ZE/A7zfsaOH9AhHaXIh
sl4QW0ewRECZZYygJItIQn44Z+q+5SvgbcV3H8FKNOYFVeLFb95RRyXIRbplo4EqmWXrA8HPSAE1
IK7jsRHjgQEXjh+EqpKPonZgk+HfaW2H1hn/9ZcnTe+zZkGtmQGHf/FBcJvcvfQSFTS0N2FmeJt9
/sq/hrIAM2+cT7cO4DZTrXfcI6pcmj5TMhTnCDWwOSGrHgdkF7+XSDo2fgUUt3qFI815YOsNuUo1
XksCA1UXKhGVARoJxsI6ldjPOuU/c7iu9uDhkOK7W5I3Ezxx34r9+YLEISoQJPYLUvZ23ftjULFF
wuMyNxiS3Iu0dwAZr542s8YnHcVQQ9Yt6P3FkaZw08I/EV5zm5EfCQBBQBgOlI3Z7Uo8W0LAPKy0
cN9bCWMjtuOAtf4Irh5U/Bih6y8pvCJtTygt8EPesSb69hXWUN++JbARrQs8XR1nm7ia9NIGwbcz
2N8Y0M1ZDjycT2lsMVBVTe0MTDiVSIHFEwRiKkZYmGuQm/ayatRrfJioyipSgrdJFclWezqHDfdA
s6viZ1zAKS0s3KxI2437NswGu8GXDyjraryv2N0QMYvRpI73Oc08CLIJD2j4xzozaKy9BkI08IZO
baZEazy+BLUI+cnT/Hovp8z+SPxEa9oLXwR8zBQ+K8LOqzDHqxSsGdLG2NRmHbi180Xk9Ajg5Vjn
DYxZuLhtsl2Nr664EK+uAKBTecmUKnzG+FstvpkwIHniV8MUdXWm7r/DcjFpLqXT9W8Q8FpM+GhY
HH3+8TgULDM/gkfVHNF7+J/gmrJmILdB+fFADO7Ldklgrlvt4ToZw9lg1VjqyINMRospO+EouTmU
+AX8T8hfb4Zv5bxbfOHQQqR97hu8dFXqV8b7xqXnjqip8E7g1xgH0I0t6LsURNWcfxnkT9TBDNGL
IWwGBBaExrED2BDv2swlHIWZ2AqGIeNmrqJ2eaZUhFL8cl+JlhuYGigQrf6oD8gDRTh0+ryscw7b
iF3v8Ivt6pnKoCJYa3+QFHElwNIXrvX9jGnXemgKTdJjfe/jpwJP8+v2YPlLHgEjxW4YnYOHq3Ao
7Pt7+sIaQgawS23SBHKnMOu6HGGYDXtopWDqzC6bEQev3UwJYH5NGXd1NxyTde30Sp7ETtKdyio+
C8w4XwVqmebIA0DC1vt4F816TV+Krkwaf7xswxdxQ3/VmfAFi7bykWL+C6cQRhjEr8aYw8Xc185j
3VmHfHZ3y6CbdcaQG2mBPaxRrTRLBMsbNaRDGmsfemU4Mp5GOymP1LrjREkbiwWWjncX5hBGkTs3
AjsdkTfAnEENPqij3iYtWVa7nQ9VCmYxJow2W6yGfaBrlmb0PTjl2OQn1wWJhPSkTdbghANFNfdo
V+LKe9o028Ra/JKHPOlRhiKaW1wn10k3B8rjN6jW97QCwAAVYmlMMN9HQogwaYbOdp2Um2pzjs6R
GjcZtXTxMQrqR4YeRFZrkwrIXLLp/4pjy5phjoCTuV5HgILgmSANxeaVjWhbvd/k6WB7iVe/NNBt
ZXk79M7OM2mhv/JkQ9KqKjwQIGMRHQLtDyijL77VTVhfmp/jY/FedN4We4Wo6owKa25ByNGwBESe
Q0wtcUZy8PpTT68/8LNmLfxetzQvxx8DvKy3l2uyV7F4sLWMiKZEtvs+8iXEO6MTKJrqXycFUP8F
hE4YHARjON0Cn/ahtCEYnnpneA3Oc0rHj6qdLaQKH1mNj/uvTvOkCq9uM6eUB5JGWq6VIogKdQke
DAOr3d+iavYJX+mLH0lZiPMFhRapteC5X+Q+/x7EefWaAw5QwQM8PCQyp+jZcswXwKj+wbeAK6ha
fgaQNQEGBGSObAlWGyA0aSgX73fYbm7ewHhCaPF5dPCh4EExD2REYhJCVALI5z7tQsFI3a2EOy+y
Y1y+5m3c36loRbi2yGIwb8HzYWwBuzliZGQ/L6/B6rbYqJ6W5DOMpyeE0+m3tO+jmoXwyV54TIYp
bOfpzz6vEUut+lCH7e0Sb/tUomK2QBtLt45LCsw+nHiRj1e8g1fQm79QvzJVNW/zN3OiNZlLqvFY
lskFO1wyl3CjAF5gDz0UEB5965c7ZcbgGnJtZ8qBtu+L58FnTRrmLeJbdOntDyWwDcreGSjPAWOY
D0w+RHKx4yajZZXcFARH0oQOE2hSC4Bv3rWYRiiEnM/l7OX2dtUKN+Ha6jiqF6CP3iPhxw2s62Q4
eRxlAskQbiEpG66I3YOd8MdQjhblZ76XmJ4w3wVCVE9nWcc3LRKYZGHzUhrOm3hc6EN7GKicQdmF
33DvLk/EGh2b+ec4zB6+drZIV1yij3rqo9PY7twS5eW08r+4IxvDQKMPcP+ZGZtkR026rJgRbSYe
0KxagINKSEM3z+lw8vNa75owZr7eyFosZ53oX1lauX+JSgYTqKf81jvjwjuHGXKsjs9pbb88HNDv
KQDY5L24CyHLcFJMbq0vBR+HsZdKR6rZ8sNnPEC7X89521VrfmgZ3dxiDiPC0S52SSIXmVz0jl4V
nmMFP8AzawX6uEXIsa/BYFdJjDPQuExBGEbrJ5P/5MbhlkH8YLR8/TL3tDFvFnuutoco24JSXT0S
OD0U40Y+IRBslz+R25ckZyDenr8txYAsEPasFJ4RYPAovk5/2dN5hwREDqynQ9VogDI4pLll4GW0
Vf8QPLDmaqECNRfWlyPmGTKrb4i6kedfgq2oNhlsGQS5cpjJ7rYzr75IT/XaSS+RXFjK5Iw8pwy5
0quLdkjIf85zfCOAQ4DAAR7QozIHBOh4Zec5UwIS4TgEO1qb+LJWT4iDrC/is20s4r7yoFr18XCa
aPhT9MgH6i8kdyv8Xdqsy+SMycd9Xs8VCwMTT4uwUxQpbbeYOeVU2mNCzaRU5MO1k5uZCzwYCaE8
Gf9MUPNqWkzlsDpcstteWV+ngl/N2dYQw1aFDBeIqlmdeY+V08O3Gza1PYImTmAcRPB28mNoBbRq
nmPCOM9x62nQJUlNy8qFhHhk0bpjbCSK2d2sEsKEL3MGct1EcvF9MPJFP9asi13NUGYBhf49Z0NG
NC+Xmd+F1b/sT8dZdXWeAEofzJDdL51k5w6uzvUWEt6iIPHH1SUBMFQ5coCg5qwH0niTj9Wb/xgx
3qOrNYSKqld+4QOHXGzNfqXvnbx6LgENedYEHAR9yuPTlzNghOOgwYSH6Z9mKAsMnEdR3nkKUFeD
dZpe96CR1oWldi7LG4QIdItcTfjLIBPcVMzdhhZCUW/olrKfh8P5zau9l/cOuwZXcLNPSTeHScoH
LPw484TeAwtUlylNbZO2LATDcFP0kqBj5jcfxvMqQLBIOdfPby6dy+oHP+xwPlw1Kx+ZzRqDGT7A
kjujA86ccYwOOT6gBHKFTLkY3qoBB3xyXze8kDq4bP0Rvs/TM57LDkTi0aY6SQfcXXa5+/DVJYc4
YcUIIW92//gNXzF0UJKIHXUqH8D6Md8uw9ZGQTjwIW4jWIWKTvWyvGOHj4Q2rbFEAkGgzdEv0YDr
34d/CZJBweSU/uPYC2ECeSj0DNxP3C59C2MWDvScSxZMD/YozFQymksnt2Tz7t29gQWN4TVXjrf5
bzJOKgcY4Re0BBTeeI7syQv1O2gaQ22zd4AEP1j0LUVc3QV7jFtKfpGBzWQnbCMsD73W7XFjVzPM
uEkumHEa3+Pr7jqaaMQ8vJ0qwXjbBM0FAsJPyqGOPL3iygCMtXEUzlvvFctmTgUHUUc2BIh5N49I
2g2aW7N37McDTKMIziT2Pawc5jNmEQDa0zj1pm/7x1mrox+wuX1nzzUEHgtQzRt8qNxQXlP8seK2
60bF1H0b9K97rfSUIi4rGLayW3xc8BXB/HCRmsACFbVLbz/OxntGavms2HAfUMRDITkQfswcyiQx
cPE8bkUgdMSVWe/Z78lrDt2g5PC7+hosbc4tAdUza6AeJEeyAn6gWTtIYA7A0X+9PT71nanSonA6
DpaSfpT9I5vLhj8ypbjjm/wzDa8WbG4QxlglYmuLyp2BC5IReG6s+6txnnNWdplErQlS8OaG/rKm
uIOLDRXRc3Obb9fjUA7HC5XkiADRVCL50Mw3qplPDy0WfTrJ3RXf1JUmpVPDe4CxblUkp+jlZnSi
TEo78cYuf1/e0UmblyP7tv4hDPvZA4gCVwfXdRu+JfFfuceJhz0ZKAGf4ZLRClA8mDMfUiULf24Y
SyNQT2Knbhxv90FcWGBzUd8m+5s31jC2p2pk16prKbuOzD61r1Hvewn3CeNCuxfmsw8j29nVH8UI
1mkNoocD9QW929gQeq+n91q+rAHV/gcl3D2hfqfrXwxczW+WKFaptWg3uRPTYioO7h/myzFh6Zyc
zLZ0UsYJshQxrMw40Str+jlVHYUbTeYxGrHsaMYoFn+RKf9QxI2e7YJJjuyMndFBGCbIeDt/bBDs
pGfdzNFRKyBRPJjc+Z9VtVL+fqKD5k+Un8EfKTtCgGgxPKpGWEIY7Qcjs8fpc7W2y7zT2Txw9LjV
CCgQKabClYfBnP9xmJe3MDe2Zt/TON1+1EyVcVDn5zD/Ayl9xsAwn4Di0IfBw3HHVthDJXvhIJxK
C6YgeaFz+10gkSOyoV1d0C3obVTb9PkZQ9c4nw3dy0qb3Oc5LmfDMLf2fQPjCsoZwDKIQSqvFDKA
zaAvfOz6C6UNmugeXeZtRmIF3JZmDmeGFei9XPz0zWqgMxF8BqPoGgzSDgQEHTOPEJQ/18ch6gKK
eehNbyVU+ek3czxRWBSCKEmsSkndX/ovzf7t2wxKSdz1DVSMND8gk800t3NsE5jP68I7+8xMQg6L
BXU9qlG3mG6DM5Alrdo2UGItqRaVIK6LQpHCcS3umVAxWoXLt+ARIwt0FFw77ruWVAktLI/FtB/X
lowdyIPy9Q8Ix96J5EKCx9hUqg2WwuRjXnpPr7MqUuqg4bFhUSDgb0PlMH2JXWf0ibZn9ODUyQci
3MvHqQ+P9YG7+BAgbm9fKDdBRfhXKjyismj/Gnji8Bt8ycE4Y8SQ73BfMs4maeGLX/yrNi+N3XvY
b7JoCCQtg+/drrGiQ5t/x/9vM3iZxbFabE0+6Ft7VNf/OGow1phIc3GwlB/GNCcm926LoN1ycZlf
5jQDpmbBW4Q+4T6c2iYUIbcilLE4hW0dyozZPbqz/RWCfLHiHy2RkFiYcU272SBWvZ/L4JVRLQ7m
3NyabFwT2URQDR+tx0bBiMXiqiJlO26xWJDS86Gc0UNdHSmRp4PoaX5WvY54F+N8NtQCWxmyhAyE
QMyrLnuiYUySVSdo9qZXZ0xdCrLJu2jmtNOyS6kzwcjwbxyStMCRQ8PSt7al9WG7Fwb2UTljwITK
y4hJgPx7BDiZ3FHT4j/VGcwMWCKC10dHSizuDZMu1os4fgeenDTZKD6vtqz/KU0MqbJ0quzFEG7Q
ewbYD9kMliuuhxUljIpOFScNWhom/OqSlJ2PeJ1fh3nd9d83vOwZSuPFqN9iiGjw47j5kMmTqmHC
x1qed+Pkt3+5Y0YocC+tTPnLpwzoLMJduHvQFrFOSWHgjnzb9YSJFzgEiyy8T5Ro637W2/FyTMV5
4SczdptxdekfEsyf1JZPhypWL9wPYnmmYzwcXjw5FXQANPqvmOkUyF59IZfvuqyWeGb4N5MXfsF2
bkiRDFnQZE4+bY2fT6oiM3i+jfgB9xi1AVNbAw405Tu9LquEO5FBggv/U9sJotWeQ89+YwbRP+Hy
gDcgsUAxwcSrz5I6g0eFl4r52sNr4POEJmyIzdL5nc97RC0JFmM9L+ZgTWUnmhC6dYodzjhM6868
LfQIXGOlcWihK24hnw14NUS66WdB3hzbewoplJlnExM2yg6xnAaLYVDwK6gZAhUS58oBj1cX7Ptn
qNGH0wt1iy5+fn/NtIZPX9z+jOrF88ZkDwEUV1mBk/8oenrtsowbXTLQNDNwYLaOzrNKwVX5xgSE
8ZjHvmTUuxxvRr6EtpTO/SrcD/klX/EGCL1M5GXLkhBb7+pXxoiZq42EGeYr6BY/kjYc2n8EcXEI
GwDWx9d6UsgbnyXDbw7pzxKEgg/jx+agkvNgyi+o+2qA3c3Qfc3xfwRn1CUaL9y8MGARV4L4ecyX
uKEhtxn5kWZNvCtBUREsSUyRPPHWudl5rLQXc/gMzG75+CfDTKLHLJ2Sr7oasJ15Gz/+HysgqTcB
cAI/x5PCUGHzMe6wal7RecuOviC2Mj8JrVHCtkFDRyXCj1QDR0fuQCzpeMnEX3JuEw4YsIJRAFoA
erQB5eJUgxWK9yE2Iw7gfRTomnGEV50iGicHGE6ulzhPO1b19uQEeiwldzdwNOfD6A+ui8zHP5or
+gGSRc+FB9kjwv75Ciro4frm+rLLnge37XbAdhVK3g0prmwOMx4UZcg7Knw4frXppVrSM5RYUJLP
dvpwPFTrTsxLsloLrUa3gy2AYkYP0BEfW/0oJZnTWBn8JijTevxWeBPS/sIsCAIQrdiAQTVHld78
/lGfqfqxNpVYYcmxMjyb+cck8rj9veRIYcyw0sidoLGEb7Z1/jfB5NhrzCCo1VDbHZEGgOzT/LOF
BadQn1530ymFIvvG6/Hhdz5nRIOHCMR5lx9lMv7nYXLM3JAxD1GVeeIF8SIf7BK4oGy3UrzItMsA
Ij+WoAICeLE4RuvjhRYDQbnR7gVCIQ32oHvTZOvFEL4zPWhJauZdg6K/+QU1Suhz0OgnxMNfvZn6
Az18U/A97XaB0gLIu5livIfYDD05eDpTA5+SGbnS7pHuyGMjzqKCDzh3F0xGnhQIX1+aMpOCZWDs
YLIIzDxEO3VJyCvJLBqHsZVbaS+Tscw8Xh0W+CEbIS1e0R7SuzLYqvXs4Bw8CjCYmGaCiZrz861f
5SxaEhfCa2uE4jBwuO1gOYHGSMCpBKWvO8XYs9Wg37NDUplCiA1CO1srx+HAsj+g4AadWjLyRhhz
6kceZ/cOxy7wjE6BvbHp7PZ8rBig6sk3iulJSLmYY3x5PN6z49g6vO33KuhriH0gxGl/73vQTOoi
GmJ/jaHxx4KqQ84qtiU6foyyAaeKasK89BwV1zK4VwJZ2K5xgHmwUsyCrvJutoKfTJ3iwHeAqyNA
WPyBQAMF15xeZItn4jiDM0Kd+jM3+HYOTE0f+ZiH2LbMbiBXafRc99/uqG8X26OoJ42EU1lP2Ibo
Lw3eUuHDxYBrmCthgwWF+I97xAOAkQLz6Vyk8ohsSIKaB+42Pat2gaaW4xvuU1+EycP5rowjVRtI
65teZ+SLvKQUHHLyPPv930rr6/LWLorZnkkG/Ay2B6yPsdXepiVM+tYrjSNbCoQT6vvkeEVj75x/
5hF1fmCsL+7Puk6T9Omkud4RyHZm3OtcHllSYEWHVSf2nV60sWEtr6IIlvSAS3u/uaePBM8v+mdh
1MlvE1wvNu6PxgW90oUT6IPhNdV9tEE8PpXNlqNfH1L0DSndokiewH7U05Y7MGe4n8+I+oHXrRml
C7APT0Z2OcTT/aZJN3fBEZftDWLcYIhN00Z6+xzhwV4ilBoqjxHlIK36I+QVqcawSIgw8WDkMUYc
mr09DOcu1bJIMmnD0Iy1eKgbe5ooEt0eVgS2pmtIVYwNpmk8CesLGEdoo2ZsImg9XB2SbkOJte9/
MhROluyVj+w2GbYk8eBL+xZlFqNJ8QolE9z3iSfcdEApCc6rbzpxpoaVPkG9Xuqrxw6/LCkCfBZL
XxNupf/eXpn8toARGsYPOAtF0T3mz+mVuNCUnrW6eMLAsSF2xRzrNUZPFpwGrFsBSOj0cMSwX8S8
7KZnOH3h4+78ez0VP2Fzf7F469JuPWj/eJ9lDGfuvB+wbj5P2nOv0jeEAXYmXV3xsjdYiElYNpso
l7AzJmXxSSD6Zo/1lpWKGVMqmFdUekdh20zFQc4dbTcfy+XsdGav5ys+r2fsvi1574xhl+KZXYwR
gDe0i8HYCS2UraIDNxkIIGBvkTroL6NN/N9I3y1Y4qjLgJhFQAHIorVAkqiFKgT8kZ5jQb5sbnNc
mcYfwgSXMOMEpcoPVCHMMzO4MZ2x3mo4aqhvJ9x2GarBbIxsXeWaVBARkI/V2NXNBmWDUYQMR/N9
GdMgfhZ6LSbDcel9JPPDP2E4QBvnWACmWRbcYWLo+A/FineQpzE6VETNnHG+Q1i0wXfHKDQ4NJqp
NQGELLhBsMqN0hFFWR/HM/1F6JkI+6YdpkukPNKmuQecfiqZfo285xqljv+G1fGytjbNwkYLB/ED
q196GEz47Gs8WvWjcfLCqC+TE77eqLxr3IkxnfHa19k2qLNxiIvQyIQlIYqwMbcf4D4djweBr30A
MuUb0fC/MYlCDei+9shuLtmFyNR2+v3TsEz9R71mWEKp/AmvfUOgqfErqqN81vDXZ++FpHPeVg6G
Ot4wgwi/GcWg8iP0Kn12OMwcqKAYA4W19ylNKDw17K0U01t83GCPjxk6p0jblR1VzGinLLgg0L8o
V1MV7DzEbM5XtKkfahVS7QzgZUYBMnL2wqaloDx7MuuB4ab3xxadGh8OzT8kv/ULv0ZMJ/HvSwbx
JVPwkKLJgamH7dEJ+xUSUds5UrZp59LsNgxQaTyJD1NWr5O2gMYFTAYtB7Q4ZZ7IYc4Hz10uhiO9
PUcDYJ4LUyuhMVVQVPWsGMkDpS/Zp4cyd76r69NlUG5KGZw7SzLmhJBCbmhCzbkvx5v+PCfaHbon
zd4cnuUlHBwIkMcy5UGaWB7AF4PzSiau/Vids0/8Zg4LCmw1Vn81ioab3lKl3j6SL+6D/jmaBew/
tOQZq3uMCQ3O5aBLfv4nLa/xG11GSY9exW1SoLZ/mmMKPmhlaKaJlZ3LVC/MD6Lx8YzyBoj+ibvm
azk4nHePr31Rhb/O0CFb2h5reO6w1FmzJJoiXx/OkNHigYkC5XDGaO9rXJkOa7Ot/a8JAyr3pJAk
GSxRNINrCP3SPRuk0CefB3pb7WUX2lmwSuGjV1BWL6ZM2OpbsOkrqiehBZtdJHBdGmsN64gJHE65
C1h72xhSKS7RdeN8j4Vq9UodA3vIAwQO8KBxhrNa+piB9f06vx7+iQUoHZXB10fpMt5fHmYzpw1g
WEGdrhlielYTR60DmauDmcCec1fxlRncLuG+13MxKWgPcjWVoiHAHsueciGqQuasHvPFrdN5d+bI
P7tcdgec/85mRxuSIH+ivxysvpv+7ueJDFvmI+28xvs/0UBaXzOhjlhwAdXnCbIGZSmDodwdfBrI
I8CxHsQewtt3l2P+9cC5jnH54rxiivLpzPavIaXzyEVzKnfElK61YBAq0+ty4P8CddkykoOXLHio
wxASMGQmm8Mhe01w00p/FVnMk47uvtals93IrvKenofOXUG6wr9bVBeI7jgvwBfOe57RbQ9ll4xj
1IKcK/h4qx89l5GI2mwCNRiH6t9vlOKJIgn/oX/HYQUo0prQxM+n0TkEwQAMleoMMna/c5R1m1EW
aUnj5j1dnoERjWcQof6eNvAw7juLEuoNjZFmw/ulcS0YZHC+FfqAljgYMjUHf0fYFsr4lqEVYtPs
+UoJ7hz1VGszOOdA4DTHrsm9yNbbYSwl8+opn2qTBy9RnwdXxWcFLxim4XbWhF+K2z+IrKfBidky
LhSk5FrktocbWIaKsfU3XyYqZvRD1YfRFt0OXbC5h3kvXgBDDlGlba6glMAnFyZe3yktJTqdTse9
rZkLwjJrAFnMkZRXrKpY1//4yy6lMixh5vzkIOQeY1OB/PYf+v5LX7+mvKKNV68up3DjDZ94kNf4
kGqoOby3NaY4oIA4W+U7+FqfHdNcI62OVOG9fR2lFfJB57y1GnrF7MhcCw0AHQyl5Evc3xIvBzSH
Hwjd1flshLJQ/EPJHfyeQs4qf6d9sIVfEujr7rQe2LK/znoLBjeP1U0Pd5W96DhDMS0kBOItBf3x
TsFzEQrl1nAOveWBvYwSAhnk8WIKzS/deThCnGSwz1tuHATrdHjnd5zAVmGe5kXtX1T6lM83zNsV
nipHLtDdiBoneiSRpjMEFegxxTpwyb+58PeYMmKqjIhy00tRXKp0LxQo44mc7UfGtD5bCg91eLY2
94+TT+6YrQCK9LgX6erABwDNwAncPo5Fa6z//weERIeZPOnWOZ+MhKYJdJ65MxQ4o4bR6lcUv1VN
pUuB9V6O8C1jinsGFYdXIfqZPp7NAYiQw5KY2GLYuxk4ywb83frL5zOIJ1g8nUS617I2J0PGwC8z
B+tlEVPf8T6no93P7Bsdx3gyzB1Kt/Rss1eR+ingHCXVJc5cYkxI5JauLKm4U9gFbyfFPpYFWpto
QUqrdPdQEQyPkTw91NgqjOFUnuIwT0WdAF/w+eK7jySbdmzCE3rzHPDMTppJTHhsWUwapk6YHgo1
lr1XC3ATGoVoIzL+Nps2RdG2V3b3P6Y62GvKetTLMOMlZwEYdQ71BHz77t16k3cVfBWgXodDpIc5
EzuIMSPglliLtRgx9Awm2R+610w04cdySh/u0GzTNHxD0VA5A68V6i7U0bTYUCFg5OtJckBp3IIV
MQ1GVJvz5aCq1uAOH4VhC4GF0DLAxiD4YK97h4huvPCP76xHB/HcZQ1dRt47AVbQdFYfjQO+IxTl
tHk/kbM6sCinqcGFbtYHz3da38lTakDwIdYFqnXCPkTWB49GNhG4igcBDiIAWqxNwx+c2uRt3ybx
scdXC9xE/8QZlL/AEsRxMFx2SELPWfr8T+JsgdaCEEkG2uV1+AUlWDNSG4PT7hLnDTBGb2I8p+m+
8yTRqsJtYHqyoHPzmZimiNqxxVijNOf1iVCMBx8kzS2PuHQ8Rh9Pfa8BWHVzKc3H2FS7I/x+Lnqk
7SMJehKE8LstjIifJlZNfaPu4ltnI1A+tvNPGUfjPf7rYnI9rLz+hyEDECcuzRNpInrVzyK93znA
YIBLrq0DdVAXWD5KAH2wH7TxEItw3NcGDYkktTEYTeFpu6RW0GV3Hm4zV9lS+wFeteUt6WmBTyYo
9TEFEXbPml9VaZ+yajj7CIPtLRczyjlzMG99zGXsDm9rgGGskYXLXo0tazA2eAqDP1VyNo0XcZqJ
E0WgNXh238Eu6eRwbGCANL0IQydoOmCLTPobieNGhx+DPEWARujqiqAxRaIJNeFqurHrtcRcf0dl
DN40RVfcznEOg/b+M7mXFGOjrfonFsWVyR7+BQ1x96POu4H5mtcNFyynbivWrwSlSwSbi/sB4g+Y
YgpYLR7Uv6OYAu+9zkHV+hZZwbbNYnlif9/qDjyIi43CwWBoT5c5Xkn26h6sNk9d4GNHNfU8Vn5N
b7esaXrEAYql8r80i0VppbmiJ/2ahTEOb9nhfYi5pmOvzWjf6Vc4N+n0mVc0ue4Eoa+6Rsg5PzYc
rhROBw7t48VO5ISTh2lz1umeV1oRQIPzAHu779jYBvnYOIhRR/q3TJX1x0eAGPA+BMrAmevlQXzk
98+8KAohrivcaxcJ5+yTZW15R/EVbBtCTjAx6DX/wM392OWNJbj7U3glbDIkaLYDisk8giNB0IM+
VHTGYP1e/2aFF/xOlp5RxgT96KXHwC3sCnIuPJBRMptxVfPXOhhoKo49ULHEkWZ5EJRedjWOghjH
hnSsdRDzmXoeMCop5ODVHpMeJi68G3HVo4IH95h4jm7phg9j84GfzXXOqrcMGtNQNnysRSdS5nEE
J553YQrAdzsUXkYw2g7FsGG1G22JZQzUUuO9vxknw11YljYLcyNEx6XnHq8++YcF6V6i6LpVpWSe
Pk0w1t0zZs5JkJ2ZeM0ckoRecOMYKcC+zjnOOhi7e6gwVnIchseU9cVR9z0hvY/SXphwf/D5c83w
11DrcvjtU+4+INzstgMMPB4L3h4Q0sDrzzPrFloxL2Evm7x1vBPOtsfYIIOeLFv++h2EAZ77+kHv
r7K3/Qzim/gibpqzmaYPMkk44kYpTcxzDfLIKcWaSKPkZnpJHFj+SRhdhhpnRBiuWVZiW3BmTVPd
G3jZ0wStdqiHYUBAW0g8qnpxBdz3Yk0xphsG+8/RSw6dT+frhDvshi3diTkFRU0WkdoDfs0xJWZL
ziNwJOdAEVoayhqWQfax6YnXYbejYXQX+VrVAw+k+IJQZAnNJHiUBt/RlyzLco7irBYzV2kWWzyD
f+GAJ4HJWnpSTZOjBev2vgvBdA3Tlb3l3CjNMOhN5S/n+pCsi9dJ1dcD03dPJsqhq/43XA+nQYVP
g3Zl0yFAMxel6Yq/bBIb/AisnxW6rtlFs/DDnpQW/pfMhmaBOdHkjvlWP8Mr6XfEnskgMgJuOuu2
8PqH980IEpYqdqehR23osVpYquHtpwOqsIqcbpbpa8039IR6W1CGqH7IVGJjUtf6TP/4Tz4wS+yY
8B1ZLMgXXqWW5d99fx1AAxjJzI/GSXwFrIoP7MpaD2IGECK2ppqlEAHYcmPDWl8mL2M+mJzyucEC
L9K1P3I5WvLUgdgsnE9oBuEg8EzqCcsZ+I3CJPOAKrPOCIKQxS4dA95LyqSdmRGFItM3ateLrR/v
k5gZOwhNY8kbasop59Pg76DDsGf+uuZdE47OkR2xZlnfsqM7KSdtGwsa7vsBTynh7tWt3cdbB+xQ
zFcjBg06yLjPsrQch9Xq2QPL053PiqLUY2+vWSWelNpeUvARGa+EZwtFwpH90HJNElmWy2alGpOZ
hQfwfySd2ZKq2BZFv8gIFRF9pe8bEVFfDNMGxRYREb++xj4Vtx7qnsqTacJu1pprNswl1FVG9DAn
xJGhR0oipZrh0I2agrjFgWaosTqfj7QILJJVPbe4ATb6/HNSOR/x6JjxoZz33yw+cULNcpYoj5Xy
IAldeWv4G99QN8sJ8twYMQzTAk2/qAuP0Blb+4GspUWapoiayM5+CdkJuV42YmyylALJpJmJgONu
+jHxSIjSPT196OHwrIZvziHJKJb4S73ZHUM/s5PJA5XKMVks7/MzvZ9+ch5mar+okr013hdqva3D
TmXVi5+xJxo6qKFjhietCimmb2yss7qmg/6o63ZGvJf5B3PPbg6kHAWdFtxATEGcvW9cWo2npX11
bLvvjLj043hGmtDr8Dnw8dyz/kKVpPHbbsXv2iYJdK0Z0Xn4+s/uGZmYoO2YV/WFiViYabZe/dl2
6CJh3orHIyyUdayBC+0Zbr+Wdjx6NwXzKok0677G3R/IfM0mpGS/mK7Eu8pYtmSWh6/EtVFYq9Ie
EQc0al3jzYsQJ6SZYn7Ls9LStPu7WhtaZ2M/LVXtuAlRjSRHtk3+c1nVu2dOfKUZam9ymU1g+1pN
9tfATif5yyLUeHVyjzfT/YQNXruftXs27UmIqKGE3KmCXHK8JKTpekEwsdbrdgtnffkzPd1LJ17W
blQXUzrba9Sl1+CgRCZRgNlIFvZ9V9e94ZqkNkVX9q1qEzRDogbt9kU7eqPw9jQW5LMtN8FySJLz
vxAn276iBXJFMq7bRDb6tJRDZppo4SDTblFi7yte/hL7L7WzFpjS4h2npS9mg6C7hXaJDcWiOoMk
HgEV5EriY0UsHNnA+o9bTewJkYbOW1kxe1avixyqKtrHgKGRmKz2FoCwIaZMYFsTNUebQ4Nt+gaP
js+UQLMGXWe85nyXnYvyTUvOpJZwpbBsxUgaBwDGqLgr5B9j62pJqz7yq3V8We47xM55xRzxc5zi
H7cadKrB5tlX1ITqN05I6bE1tFH3HS69gPkg5zjanLRlIO/A980Ivw7bLCNEBhZDmKA1+po3TL47
RCi2bd90jYI+5DRH6uadc1AroxPDha89H+hrXdb3hA55XgfaH9D6B16jJfxRUmpLLyDtbx3ovbu6
UHh4GsqtbWO0v6hX8E3oKx8hzaaBV/dtCy/QXOCTzaocGx4SapF0tuxznzXa4ty3SOJzu3maJsA9
uNx2vCnyoGR2rGQGGNMs7jvJIaWbF31EoZe+1mmHTSgRjBdMqpB4cND4Bk0n+bi9Ur1a9qLRdO8h
xiMgN3MzCDaJAndin0xjAmobotrG7OZNAmOO4cZamDhq3YLp/8lYLqaQ1LUhqB8LNDmeyEzH5kjF
91izp/p+bADTG4RWOR0I209MJF5zJhlxASwnBhehtFRUBkDYPeFyr9buotT2Uyeho16SdmPBqVrL
KiFYLJ9jdVz0TD25Bwk5ASyUZXt869jE2JWXEI3Yt9mefdgnh57ekkA2/BtUquvKi5+x6iUr+omT
xt3CzIEBkZ9/AH1n1oSiZaQzfB43JARTIor8QUsNH7GrnRJeu8ETI6Cer7j4IDzO6o4Pgppp7Imn
m91St+e+Z8Q27wEX7UUAEPuCJ2hsNsZb/4qqncQa9lQ/lMf+xHj8teoJAQ2McrVBtUIs2/dQ8f5o
WBj1emlZMk8+4YK/mBYJQSpIXTU0W4SldboGzIvzsOsaTD3yfmRZIioRDB013fzu5QPLIMEA7Afa
Q8ZskRBw8d8OV4/BBpuDYmqVfQ88BD82plaYSZlwZhT8M80mHThUKaF2byoXFgkKYmbZmmYvBm+N
jLM0xXEUeldgl2TcmunoT8OCps+119e3D1yutWqPbo+5E5v0xOfDLrIhWuC+vRIggmm5czcmWFWB
mlRppizA0/1KJyZbUq3cOM3CjbdF+6ZjL/T/ddB4CcCqusBl66oGfbFNUE6E/NuNp8qqNz2bK6Va
kTV2SBKiENfdYgBOoy/2nBjrcV/N6ojE+sUgbVxJTbq/vl1zOu5E0jaXJF53IlVumKcZDjYh6kpN
I17CTiR1FLx0JR0AIuwgpvWNZ6slPVkbtOh+EdweiSGWQSCgc8yav4Shvqy3Fy09R734xnYrC+cI
OG8fsaRmT/wYM3EiosU99mI7+2WjHN3N8qVuX25WM5JQlYXbgACsfrBTjMu+9SfClm7V6aPlisdM
tt6D6+IRb9CGh6WaHZ+W7Y5NotM+i8rP/Yt/VdnbIdl7XK2dh642PNmdvlpNovvibSjBXVW5n1CM
UZnWlH0a956Cf4CZEKuuuUb8mES++wqpi2d0FLEU5D6W8ERD3wOy4XC5csUmwd3JAPXodJeztcPV
HPjLKoMUfa8o1H9aPqB30XxjZVD5ukaY7w7K7CBmWTlHPuVmSSmRDE///1xWmOxaBgSBGVNthbbE
yMY4QlMnlPZboQJmNZzWPLnJH5ehFvZYyfD/XOpy2iaqMAaTOTVE9lT53XpZTo3f6oL9xL35XW9D
+Br4jNrHpDfnPuRIazkM+3Y25MqSMIWmeXwuQmMQ2ywFVnhasXpRz+pG6H/5/PzpOWox6P616v6Z
HdMJXR3Cwwe3y++ibsNzjAhUy3My7azVqq9zlaVEz2eav3sazoyb04wxCrzyrtwnD+1scuoSGI8U
ViUPj6KHc8e32tXMXw007npYThol555kdYK9E5vnnJcjkfGNS6pv3D2s5+hcBuqMvv1LB1tX1Lnq
zjdeZDwm/AimsFfqGgLLFT1pvU5NGhzgcnJgeYYEoGCbTpWC0XYyWHktd6t2uQaSpDb58ZheSGjk
zgfgfNDEcvaLOKD9lOAg/toRq8jmrR5xXeecJo2FCsLWvb7WGgIqfahLbqkS6RH/ozKpuTg1Qhyy
sIR9qcJwmYLQcoI1c4mSVR9+tNRO9/vKWOKg6QYkKDOzD7EMakFQl1enpfECQNpCjTVcLt79dI5Q
a8qfdrZ46zgDjuG6bb+he4uOCXU61+dUXbYu10oNOxSulYkjgJ/wvN2ROV5m7PBUY4HMQn7LCYLo
uIj2ewDcZXnTovd8PbGCmlv3RfFB/dOQB0n9IJ7Ea9czJwbnNyp58obSgrqTqpM0DpnSPwSyC7c3
PRNnZNo5OP6ipIYga5B8+LSOXLLcDcz0XwPd+6w8thQbBDUzA2r1l+FHQce3v1oTY+FRoXDkrb/O
X1DOYcq4sDCc5Jhy9ArSO+w8poP1nIqe1M5jwjtYUOiWRMa++fLrHJ7H23x4e1GpYuvzV3F+U1FA
UGKxPRxGnpQAq2K/7fsalcu/t+UGI+73CR+QCJ0Bl2/w1BMMdN9f1ca3fRrjCKApcvw89FYs3Y+l
GV+DhfsGXhJHi9vnh+yLnEokeGwVdTHhDcvq+Y+zEjmt3tdDZfvS7qzPvv0KLnpfbLSndiS+plCP
RpnQ0aRkbxCZyZ1T6YuJoR8zXC8RK4NeDdXtbwFjKiV6svU45Saz0VpIr8/7+9UlgGgGQnPZuQMN
7JCrVj9rSrJR38mbnNA2/3wtGZlnZUiYDDM4M75cSebzOIwgJTKV9BXsT+426gSr9Bh/mwXveuC8
TEBO1iIvIRljDUDuyhCGYTyNO092324H4Z5OFRm4jD4bFx6qZEiIgUgbmyY3lNZk0dkok4I+oR4J
WuS8ZypO400MfmuBlDzwJWH26pz6WuczA3e4BwwQRhqLH/gBHk4B4nofEyWbJ2XQ2PTskSVTHiuQ
WhzhZzAmuawIX2SIYjhxuIZXKpIx6nDeGVX7hANTcJFEFAjGknRJDAPda3Zdnw5Vjk/0GrdqB7EM
47LSF71am78a0jLZwu7H7Jm113qP6JOMzAouHJKAZe30EjyhF1iGRb9gYv8Or+x5uGGJ4X6IPJli
i6AiUddK95JyMTzVPrRRNNH3jMCFxjujon66l2UHPm1dE2hxZYIAHWdzhWYMhjHU0PUwf/T099Bs
UKAjU6Z+eKkAUwWs2afnV+a5UcfeySW6KYN7h0mHWsVA0mmJl34fnkF8YgpnStBQCrPCHxBGShEr
yXCJrYXdbsxi91qfdxMiJbE7mKAwx7/C79FPdcw7wB/1asPWvoBy6i+XHKq1NNIFy+8JIgu1Dtyi
p1Nxxpea59w4yBYwCWuivke/Z7QR4YPqAp9/IOc9EXdmMVcs0JrbihxJkriIAWXQlFzdL5Um3z/o
CWW7voUIM0lpXYp4xElmXXGF3itbAr2uP+vc1/nnEmFZMdoQKEtLsMVN53rWahjMlLM0ZnB9XLwz
UWmvaiffAJB+ZuBRiwsE3vH+tvy6w91nMXXbCOaAbI12+ZuZKlAadGPW3MP6eV97FI/mH2xshTU3
an0TdtPsSncpxxuDDMd0xTLVnoSsItf0QQ0gC4vs6FewvXD50jPy2u+F9vpHFLpaJ2bABmYL2j2/
/8HPrc0f+/WlHR9/0zgroEEavSBkMC4OgnH41PB9QNmId6WGST3Taqo9EevkTFQhr6KsHXhfkCJe
7z2ZmFuoo/YEGjUsftrQFtj6J0RDGmZ/GHY/MR25Gq2NRRwfBccTsZ1Bb+dAjbi2yDEW44dCl+aX
4wSwkkOME974BdK2d5xyiDcMo+zSvtptJIx0PqSqdj7HGeYJA+6nmmTkkvTWkfkzehjLMxRhOmYS
gZX1+Dd+kb2CFyi0T8xaZjT8aCww9IvZ9A5+kpziLasdgxDmqFA4rqwOhBlIYPvunuE8aVtGAa6H
f909wRzDatA0nzBL/THKJguFl8B9k2yMqX/iU3wuhPS1nJWECZFN+9RIsCJWjltQb1iSe/JUtl+T
3h5/hZf7MybL0h4EEFB7q2E+AtjCFU3bNLQ5kpZVnIGDlbJvvCEuXBCBmT6vcHEZ412wEVSOE7YA
YREglqLF8UfYqjbunZTDN6ZpRjnDvYOkoLN2m1+Q3DYulRKd6A+OJa3/NRwuy7DGyaLxWwhYCtkl
KgsLjlnfuh07isqOaDKA9cVmNzmgGLUg0RxfcFVw4YBGADkKeRUEsNmFSvCpWqA2Y79aymsmcmfS
ayLpRQxSt4TE8CY8i1WBP88W7iK5X5PdScQajQY6bIcXhJCgBracUSyOd3Q+HHKyVd7081TtizDZ
LmpX8NvxHO5iwTgiR6nQP0blDIyJySplosnwXL+HzZ5khTeRy9/teIlFW4/WIOwjx1R7CW3QeIlj
EyApW4G9vD7pTxvqg6agCqbQskuXIF1iivgxeOXU8zLcpJLLNemd4xcRbiOOvLcmcgppzpYX4f0K
q0hKhphwQW/PpBk6n7+fB+/KfGBCNY439svA6IQgvtbm4PpYjwnrtq9uB64UdKglNs45GFCXODlr
RrQHwPocUXCQLKocNvbYHJsTVvxN534Haip9kDSDm+8regMR1UV1o0nxycW7MlUA52W+HZVgD5BE
1M1YeZvnRenjsATQMJpNHcz0s2lSxA/mLiaeSOpodssfxpBEzp7Jp/P6f4g+rXFE/0r1y0kO062N
jgWXADGGtcPrfy3OHLp99N6LYoU+0ezmvwUJgWwmMhIlv+RTbYU078bCHxFGrOgSSC0lEAZ3mkRV
jyGfASsqZT9ybztXGgbMLI0KphEVELk2wBY/8031SLliFVzaGKmt76B3/KJHdvPZJIiBu9fdjWE4
QrMiIst+ATLfSRN7ECP6Y5i3AdOTTEVNCuCcK14s8kJ5Y1mC4m+DLmSIXZQwZhP60tVbO6dT7kCn
myns6gvoNJZkRB58DHHc1qgIKE5sfjLfgLA79cVxqX62pLFbqCCsTUhWu0HRs8MIy4cJaEsi6NXw
zhEY3Y4Vp59pUXGSsiBtZlOeyskIW/OXfAzObyJPN4Cs2CqtHzr7CrD+PK/1wyOBvQM5RDyfInpa
nLcK3pMMp407WV9CuSY7PLo02+Q9Z6JJc/fLJqZfPb70DbKxNRH0lXMBt5Z61Mb3CwNlY7LazIdc
Si9Krd6qg2d3VWB9Xm3OFdpqjq8vJlROTxj/6DL+WAPujP6cAIe/Ho/ty3yg49gwyEKxFH+YEP+l
ST6JVo9FOZ8iWlMH8dWCkA9l8zhcSlrfJyehZHZkXq3pvFMz1LzgHHUsnGY2mI/d/R8UDlTcfCIK
iOfh6n5mgplaWJv9DoKqxV1rDXGHNbGyAMHpFLUldoRTV8YkWJQvLVHFGFay6tukNuC06eIuEVVe
h0cRN9NiADJGA8QtgdOZftQ9gDfG25BM4ImYC+wajRc4GCMcAjp+xrb0yPb22hzXTFzScKfl8xcp
qQq2oi97wH6/mJbExnTPxZYNkcrGGAvgyZzatV1zd7JhlHiwEguGy9xhH+ODs4cqzd8FDy8velJ7
7AXobTELSPtgeEL8Fdi04dYeMZQs6HHEtbpniG/toI6AKH1n/WiTUmnz2/EJqXenPhA7vk/jmTJP
8dD/uI3O3+9IDh4bMqtDxBgCDZowED8k14qwdczKZjKmm616TpscOyMcRfsgQhw+PDF2qMGGRefM
b9Vg9lEDz1/0lPSJ6Msv3RFfzhqgguRS11/60J1Y/z9zehaeE14OdokpG7zK9L6sRJjU5Q/vtiGm
XBn+a9ppNrXeIUEzVmPjMOXL0Zns3sI+573CBq+hwCxMFKeEszYcTHjT7Tr423ExUUv3TkAO8jBW
Cfa1CccVPRk/loB0vGkwE0CCRpAd19J7wU/Cw0jWITPA7muSExKi84uKFkwPwa05dYAFjYR5+9D8
WJ/sbqDLYPrkQnS+LmrGYjOJEum0lldVTs2lbbwXk7nS/DHTe3sbE9nWTgEvwX/RuKKV/0EMGjEX
FLOWc1SZgIxX6/E3cGSkN6HXefvaUKLaIGQSj7GexXdkrfbdjmpBAU5N7obEtmFxWDS8Gb6nnOMW
InVOfngaSjK1Xuru7WFDxJv6FzNvSU6NNGtoDGeXiE0Skl3KfSIJ2A8YZ6gPvV6pT1sK/c+XPDC1
S08MCPVyXZkjkyExWXXpNYJnPaNRMSrozUKXzA4/2SRYiX5FexFgzUf2Rp7M13/BfQpOsmdyVXjA
T5dtt+/cFksovojiCNXx1x9wMttiqf+ixpXZj8AOVxpS6d+XJIPDD8fFO2uJIo72cWBIYtoEPg9R
8e6wBft+Q3r98K9MKhN5NqtYIesV5Lf2sT4wz+k9IyGBnBdE5IuteNHsAWGVhqy2U4FUjHq7OcIo
a2Zn79bXkEM3lpQjP/NQBPOEq7zqwRubWOMg+WIxrt5MnNAm+TMACsC0DJhF/Av8XOopHNKnaQIZ
c1/x3Rs8PYakdS1F7CFeYi7NAmJYCWwUdzijF5UOiZa8ItKHZoBvits7/tb4tXPSCE4a7DxuGIhw
MvfePQEM/R4ulB5KPMUliaGeqLtp3sCI1zcTz1y6Su/CkYavFdfae3/f11jTGu8EI+VveDOJK9Vb
/gTrLzAlmuW+LR1ERnXPlx2xck/ec/YUNyhb4OkPj7K6x9nO7vtj+z6TF19rmDfehe5bLw1fDgbW
JhrQS/1wiKIWcZocJPj5VGuKJUGz02m1QOGDHyZ9nU9GMPW7eQ8J7dR7e9AiMukJAeOUYsgOZsux
pvKlKcJxVnrzxwXudcgdZaji4pIlJ1dr6YYgm+X9ms4bSc9l97ZGLKIzBaxxv5Oeo7JwXzNauRav
dMwesG1H/Mp3i4fLYW1QdE6i77HvP4FNJZkELbX4G3dEWjecyHwwHRgK4eNKNt7uNBsSCAC3ZkSc
qbDMqjY2/0dS31DKIMNC/VC0Su8hPEUffLFITBBCRuIgtExBOjpanBBywuRC/4gRkXXT4Z8PtExc
vu+gU70SuKznCFNFLAQEAD0G2xiTNZxve3qPwonRK3wYiKJqB+b8c6nWoeJAKjI3QNQmOJ9mvw05
OYV43gNkbbTPilKdsuoWtz77W34hjBZt2Yj7Be4EFRKldm0yhkn63uplIIMQvaTFTZ7e4IHsONE+
HQar2G4cNnrFUSdB9PzNyRtBLlbEkgH+6fH0aV75YFTYLccU/QIOZ1hY3rXkYnIr4rGHedTI6uDT
fpk+0PMKbGMEDs2+NDH8Jf356T4csQ2J5PKXotxpseoZmFxz2X3H7cg0UbEg1IOxP60xgXAsjKsj
i5rUu1tc49rImmIc+QpIBTXMPT509MESx6E4z8VGejOKnVq8HB2YhOphfGRf9aIb11VnTdNB2p9N
FUNqtUE8gWlKe5nhjasCByLl0LmhUMCqUMZ9CpiQFEBsWARFbRNK6voVo6Xg59TGwGwXd6fvXmMO
EMVED6y/cFDgeJyPqFlqd0psBpRe/MRwlmB6SwXX56daPf/Um4E3c53SXnvvRPjlDW2izGq2QAwu
o5C4jj+qVSZPmunBoo0+2TOj7d4YXJnD8AS9dknW8NWq8WcdFdSA7GyFB5l/D0OgpYDcODb/1RVF
Np9Ev0VsIbAb7Tq7SKhAIQK1/jesCdIwwCvcjVbxcGkkuQYIoj006XlH4DPxftvTOTjvuTShWYga
EksI6SkSb6fBeX6LL6sbPJnN3b4GZTKySwU1DVaZALDb4RJ7XfSPCrxBJsvL53aa/ACR8Ru97KTs
HTKBem5P79kmxYYgwtO8oSb7JHhrAHoin7sNEW5U5OkOjKvNt4DyuR5kTLzo78b2GOa72jLJJm8A
GjrZuWIeV8TIMfE2gjt18kY0GwJoK4wKaYp/Wz1dLtO8to9jJEdfIdXF7WFsNmyNdn+svQdVZ/fX
5qU2BLIS5/cveu+USFpOdy0fnWbPQoL+NftWWdgUSm+Etj2qBn3C+lBUEmo/2SeZIjEXrdLVFmmq
wNZc5twaHMt6aeE3DT2UGdltg+29KnOpAvPxq+Dygn9rMuaNkzT03RDiqPbhqf8VUHW9xgMBq3MM
O4mFqlLe/n09JhFKRgah9f/uGHgx8AK95TwiCwJhZHiyhtSBc0zNPr4wxsNTgH4TuOxpn8nm+Kot
yD6GjPwh1a7LJouG1P6zgS7/cbyrU77Ux67lbcOBX0ySPlYiZm2DMlGBI5ymhb2kpKm7OAvhBEdg
3tTmOLLp9L8BojsNA35dmY1Xd7NeVOrhFw6j4Q7zOCq8KkVcagKx8tZ4HqX2xta8pLrbl7Q2OYnF
80vMyV7RWJ2c6YLiokccIPaAJIejlkrx9eRW/zJ9mkQEi07XH0Uf1QaeBf5wh+0p6uTDYbyrSenm
trVuDtaX4x1rRWvd80KOkPmhPTk5xWKf/TTyIqYJyIdzB/m/B+ObKtKoKbjCE7uMcPE5u+QxZ8WO
l5votajNl9dPO864jqq/8jYh6DNHHbcTPAqdVDIWnnAWoGlRz0vR4MjxWTc6fOhB4YCIJCxv0TFt
sZnVes5AI80evFocBVTmtBrXZAvNTCLHb0oVf9HBrmKMWWcYcx5+GDTp3XzkXzmsQP8E3HliLnXW
NyHFBdzecTpweTLYiLyTS7TR8IJ25FhxkK6av6BY4YcJ8InVau3SWXmNzbkc0LIymCgzctS5nFqt
m1C5cWZds2fwOVCBks/jg4U51R9Lmpg2A54AA60UZIiT6MUFR3F+9/vJdTlec/wxrL1sOWL0yVns
hB+rPT4lLFKSLO3+epB+BroEhYFFt3hDDI/4ewjl5oP0vfxNYbt8LWCfwumTxgIje//ArArkZ7CQ
8bCodIljzJ7O3iehRStIqAELbPy+SU+eTfyz9fob4eiZPAIG8qj9oJbjl1I4X7eEX4bRPvjMkgxN
xs1iAn5ntIoEDiuoh/O13gGVCyQAyhF/MuBCBDTjvg6fFoCoTIOKL67wYpHcChsSGH08R/oQiGf3
B++TeTlUTVzUY5k1UThbgfxjhBr0UrgIP0kTiCQ9M4zDVQ0v9gS0+uHUYOcC4NgTbjRFfxgV1JMG
M6qYAffgoj9SetlrNoLoQnjunAOhyjuwARoa0uylsGA8eiKXSdJ6Mj9enKvX/Jr37/49f3kSnjEV
0iwsGFXaGm3k1LrsIj1DnCwqhRcXxGZGNR0/WaGUKFbWW2AkRwFHiGhAc8QqrjkhCXOz2avYAIqG
C/ANsGmtBGLQgj8zpMlJjtoPMORn4O1rgQ0bfWjkd09V7C923A2XO5gReyW6w1O8u6svsMUrG3rQ
4ZJT/vRQersKtl4UJMI0leaGlhCfWDQnNIFUhmfrnBVW4QzcXHjxfOwKpKFIeiDaAwtYEON8jeoE
Y1ZdJi4GlO2Fgp+qySioLTbUz3w/ZklNrsxPh4cxDhSIJDloKiHZpiQixeW4eojnQUcf98PPbhjI
DtbhFPHOCJSBAxuTNRibTM3+TnhT5FwbD42QdbJ+r0/R4U0QpbNMPHAJcLL+7JXdHIAPHBrpN82z
g9HJ3RisNgeuAUrTQ7GUFl8uKA2AX+fPunyCE+MRt/1LjADW45bk5sNnh6boZX52m+wB4pVNom2r
VjY6N3qeQnsbDZnPaIq4pS3QgLBcSOsv7/n7Pw7uUbB/d/CaRvQYa9x0tQ/JMlpl/2LO4NHsCgjS
t5mHMc+Ov9G454+gQYfPoIqIWB1iXMIh+rdhvpBc3t4jfaRMFoTno07hj6nze/0JIOL0iWk44L0N
YfN80u+yucUkAQEjflj+zx2aF/avNll+tuw2tubbvmRTNEYjzk3UbET3qvDib9YjeEcP6yLesZbd
zBMXzBlUggwLXeMUIVG8sfshjWSEgWrQ8+s/bljh+zo2pLg8UBZ1TGin24H1pDr4uVKCmPNjwO6t
bIXoiAP4QQ1csmG/8FkpcFOkxNGXTcqskoCB+GuREJu/AxpPEwUpn7RIbhmVcjDRZYPziDaTXmbq
KAcxSHsGAvEDWePcpilD7Rk/hZtxYUrxGVlY/v040upUWmMEQq0G0jJYVdAxFcLc/5EGi2h4Nq8H
DnVQjRcHa17/y+emXi2zW87KrN7q448aliGFc744JTMu9hNoZol4Wxs93MHHvh4ITb0h7ha2iCrt
FwZTgBL6xnlYH3UHDEuhCrT8xhyooJYw8JG/OWdt4iD+FEU/LYDxXlPbq7CCBagAxZhQ1CHTJH+j
C0cVREvWhLZHFLJTh+x3dtRbvzOfvSNMXEH2osrMRO65+szupPTS9V0NsAicJGxhrQU6f/zB7mS4
4vzi0boPYlhqwqq8shtvEMsxlgb+if/GBHA2nAEoWURyW5iFg7kqLmc9DVKz7JhvFXqB4Amxex13
zJse/HAy5fWxRyXKgdU5IXwcEhqEd9fVayj/hDk3x+pFDyvshy7ZhINwAsSGqyv1xoYWi83NZ7zE
QxJcMQNs9Wb+tV50UxJgFXJ0/beq3ZE1dDfB24cVB2aBqhqBrYCbtQcTYDTaQ+u+w2depxlPHyvR
qsv6ZUEECX+/+Wem/yFsUSRKPRecxUeUSCxsnmSj7pOnJZ6TNLDOztMQlkyom7ulqJi+BsC53Zsr
ENchXJo0ihbpK38K4gVsBb0jVT74IgsYzGBe2ikcXjeZ2LLz1FbTNd2oS+FK1foLesfOf+yvi2qP
RwYRNhw8cY2NOuOYT0DyAP9IhftsyCPo0kdURNyAnC1I5+Xw+TeBSA2sxi9uI4WUMca+LUfClYzN
PhMe2bIGvDTkREIaor892ah3fQI97T6O4erzD8eT+Tc5+zJ22R8Nh/vgadysL9PD2uxlaKL9kfk1
UsiFWLoS0KZylVK4BO9/OuIA1EjdgoI1u0v8W4CoMIfzh9EkusxJgGK9XZNiSco0cDdi6tHyZBf4
uESoGGAv/zV25xUMBnGZnG+i9/YSM9gy2UvgmwIuYw37tLHm22JhOSijjh98rZhy8N0Xg8WIi5oa
gbfEiFfOoNIN/aHPy7CpXDekD7v3lzZYfMNXQGfwXW92fQbwnnR8TrVq3mdNFdR4xbxdnmbP7cQU
t9LpoKyeQAkWrL3wx9wbrcsAzl6zR0IGZZvNX//19M+UJh5j4lnlfI4XXwqufxcEJxgKf6KSB51j
Mu7LGZ+RzXkowJtoq6mQPjZBsrQ9snbeKdh2YMQYnrYyFgVySIbUuHG+L4yHhKYO8JDEFUHbqLK3
Tb0QdfGbTGLOmT+J0wFFHfw2lKqLxr+iqLsBpIgyAXk01AhWDSMa+DytzTCueaJlMfC/ciWi2CHX
MIu9UoUxLrZrfSsOkMcfxQ+8VfOJXDI9eYMfvzmky5DQXrIEGEKeGJuPUcczmTFEe/UOW5YMXgYA
HaKQqU38sJgUgfi4U3f7pUID7KGog16gHitPBneglpnDAGxSEfRUealoUiQXubib90FQSqDDDpDl
J6YosCxeZqtJDg7H5Jzc/SJsNJq+Qdzbv+7wa6D87Fmd4Sl5HujKipSXA6AKmZTDrqeT2L7CRk9D
Cg1bpIOhSTk9m4BnbLIrpRKcClAvnE+FfJWiWzvhjOp/rCNGE1ZjLJki39QvZhqoNkIc7ZPPAXu2
GVkfXAi4qTOaBMOL6ECccQb7wJ2EXc5IG9m1ALJpVmgjIEnR5/QAOVIae9Zij/XPtP2nX92KUOp3
2KVPPLQux5dZ8fteGBihKlRFWcxEmmQxFl65rqPBooqv7giSPHBqqOgcUBC6ZH3qXA+4wXiFfs8U
R3IYKLq4hS8x+UbydwK5wSrSWfM7wVsWkzehAz8zQIrGRMvfgAMvHJK3xWX79Ml4ab1LCmdYRn9/
X96Or+Vd0n4pGEe7/B45zB4Ok+1GEswegvgqv1lCIb5QAO1+4IVPKk0xAWmjysErLKVaMc77a/hJ
ygUvohGgEqp3WZNkpsD3ZIgdgPcGXKKVhfELqcUvse27aLIuLcGlmbc2LB6KubfFnaLDqYV7VDJD
ZITCcIYPyam00RS/RNj4b+YvjQ1sDaLBsmYEESm7odu6xD8n96HADZI7RLCXf55q59nV6Vs9++rA
rTOKHGznD3TP+e0ZzBCE8RPADN4+AaNW4LIOG1iWCokUVGcdN4DYnDSmsJcabZr2rbuzAVGjYffH
OMWgaUc+WzN5ak8Y85ccjK7sKDHY7j9o/eRcFl1CXGrceL2YoQwmOBYzM7Xn/yQc5yEeknIaDTIh
qFZQXmAvFww9pmyc/if3EUHlrQC4LsZjxSyROZ6wp5TXA3dCX8ngE1MDO/8mF8aFYphR2SWwcxvd
9qRR3SgTbASe+jt4ZtP4kffm8uoumWMCMx0peTjXWcvfwyfPxMwMn5bZxO+vhNem4JNsJ7Dyxgyt
q4jxwPZjXczthKUuvDR5HgWaAyrUmaivmIGC8JCbhXczH4tPr+jpmxQVRoduylnmnQLYtEZPr3Oa
rOPTv88/Olc6TwaahYMH1po+habuUOeKrviXlyo5p0By8MMExIyeOPuoUgrsv/rFMp78ANmQl7Sp
A+n9xXSDwcec35IjjbZjamcPH1sGgwGOGMAZJ9YVhOgPMbI6Fardh+S0EANY4FZ7AI0bRQRN4xM0
1u/N63zyNCahGE2xpeHm98hAY26FA7b2RrmXTS5amzLJqVuzo8B5krWiCTiF7f7XrGiS5YT+o9EK
GFrNbMqJuVG/JLydDemuDzdkGgJ4I4bA7YnES+vWx9Qk4gIpYXJS9fNpi+jDvBhfy+pFFJwG7q4A
Xavlw2CMO/xHfOLkuc6GsACwNvRPClJgdcjWIgzD4+lMDxyX1PBnY0TCz00nu0gXQ2D1m01HKhgO
ji8NwXNbxOAV329xWpzyjsNWYR6FwN3BWpty7ck6EHQkHH12I7NxODlpEuHzvgE/aqfCZYa4IsnI
sf2LYaNS2XD1n2avUOFOGaln63KYGgLoHiw+CILYzTpzjxpTN4bXU7/M4MxiNQHlgFaMZvbikA7A
CJg2i9GXjYUk7s8vewP4hzf0dzaKHj7MEorSuZBmlbgXb0CD158DZfF/HJ3ZkqJQtoafyAhFELhl
nkQRx7wxnEHFAVCQp69vV5w40X3RVZWpsPda/ziTZ3Jc7S8p0PLkDbklqNBuPXKpmfdy5o0h2f8C
39KA2oz11u1h0sJDzOnabV48j88dMVrPh/2OH9MfUzvBWmvosPv8tyMQKI9lNyOtpPGuZnlQrcep
cORQ5lyKVf+BeRcOYAybXA8hQJGHE0Y5+8qWPlWPvYaMEkik4lBMrn+fUIdaOgEoMM6Nuz/NQLv9
E1o7wlTT3rHYc1/xZOo+53HPp/2FRYFHknj8rTPlrgOWo7oXkFQ9VPa6H7NcsfU4MEBMNsqU4d1/
cm4j9NA3+URwmVuuJy6pnA/659ZrKX7DnEFLAfkCZamWNHu477RE/8hwYj+iL+wHSx1nL6dJZ13W
ZYyjhAtDm4H/jX/ukVs30o9KY5Rk00w7rheV7Eu5dLm+AOlHQDbtmcwN880UGrfLfC456lJyCn+b
5rXQUR3qmOeX3id5rQefKZJGFNsg42KZZ2E4MEOQ6ce0g1fvm7xm+frD22b1AdQLFCPi4v+RIWeI
XxlNNhp3GtAWDMwTUEh+t7tdz25ORi4TDz5SzTbmp60bowLjitGPj/uemE3Ex0Aga0IuMLldcXw9
KZsfgoxJ7TRcpaBpHLM2GajpyK480kooZwVHdb4DQ0NBtVBOEusR5rAfvFkNyPvmzoAmsL/hN5So
IeFyK1LMExyZ/Ds0PoGVIyCuJsJ9UjhC8qRv8AbC3A/5ZQqUmy/RU+Unwj9URsuc/Yr5+j87+16W
gNu3SQ+l/3b9i8qg/kO33y6eDukYTzf/uxKx6Y78A6ukxx41vqQQi9ZgLGA3NgSrSV/oBnpjOh1Z
1DTe2VE4PLVP8wmgwkKFFGlo6l6icDUO4ci/s8KB1Sj/Xqdm/7+hQgPbJWP2PPKe6Ow4rxnjcQmh
SFCXAjbh6Td7KbGKtaViAqzRID/TdilBbr73KI0bPol6/IV3udq/cLgZbh5u3AC7W4yIkFjsbiiO
7ig1UTczPHOBdBbb+c/Y5CKBQ8C94uwWWtLoEm2uti2j02CwQ6dBBcWCJlRuQ47rh7cR4so3O6tb
HFD/z7EcQy+D5k/UDX+vj/Qs0Zk1yFsOt0voYwiPHzhzNubASDcjhIFZKIFMwMR+F3y9DN82OiJT
mShrUuOSxlYORIFrSca8n5Trmo9EWXg03M5G576ppC/rXCbP9HF6/TUh7k6YM3INYloD1jjYVtfF
mjJt/4UAMuLwUOZBZWUC7lPRHdztas9xWK/7s8quwjv1jgYfJYwkVa5stpwjUBoAH3w/yZUt0z5c
CCgtxWzAA9XaolRLdvpPxAQDJEuAVrDfPrLtANmGkrwteOMFjJjTo7EMXOi7z/9IjQxvlOm6PLwc
vuBTlCVOyC1mouMZa0iNJ4mKi8Ktz29wYOB0v+ffg03DpqQ5X/43ZXiQD1umBCl8p4/x9XT93wjL
+dRDmiTH3LmcJc/VS7WL/VeNtttQmslkzaK/LI3Hod3w2mE5yk7wyPoU6uXC43zCDYIcvpp/WLb9
jzKjKJeB4xpKDnAAMB+zqz0YwreigEQXJtRGgoESJkwyg1OwRMAl3q6/EZfB3d29o8bHt8mk1gO+
aON800wQgbHgcfWy8rB7qauWRlyjJ95m8YCardva+pkPHyHOwJeFu1QQsCqlZA2uD4A+1KPYg9im
R1R0bRFcPPi6kQuoDJhnmPbZ1TsTde4P50jsEpmYz6cxOmt/LUp+uNV1vikm2ULi+I4lYgRrXCr2
hYObTaD/R8Y6Q044mtVElvC7CLRRAKelc9kN1tfpEF6kCLp5J0VKShInYCbs99VsVEpTnf4I9R7q
stZFxw5B1oSf/eOECv3rjoBhXOYPtHP3RelKFnM7KNIrYO/ZoGN+LEDqwXi4phFpV5HEoX312GOh
dp0s+OBFZUAGRPaysQS2ANUC1Jv2cqoJeW36cEMpSzz0tPkJ3ufL7l1ypN6oLrtGKtp7bBd9BFsT
ya0zSzpLgUJfwdYto489SJ9LsoJ+S4IJ09rppt+f0wRPhUah/W8GYR1Vc0YLijnW1e5nfzi11UiP
hPsBcA5BbYPgJhxObA8A4ti3IJl1PKzCGc2WxQ4ySDn2cCCZCCRt00y8kL3zATMDWi3PsKtggMVH
/t+kkdJqvmqMM+zYWd00BuZPNhX0Sk2w7KvCW5Y83DQdnPDC0bzIE8DMbmgsbJ6+wRoX0eLKbmUk
wyPmI5SRFEE7Wc8Zzp8E1Q+tI+7wAu9e68YxxC4umv/eKYS9bMoZFoeTbs5mbWXO5rItQx5ZREB4
83luk3uRE8XubvsWPXhNiLzRRKPw1jyuCqO8w3Ih1deMqhwz8kWrYTJ1ZZ9Ieh/bGt7+ISLhF5ax
HAifoIjcSoMrOjwzeP2luG9MIK/ov9NOhvdfZmG8qZfCkqaPBVhpBtXktg4SjB7rj23hvjKEk42m
RzTkwqCdhsm4m4SWZWJmI0cgAvxFhXibF3O8feB+OOLMEhdYKqGv5uL3vIFvWelotcjCT4Z2UPNS
piIrIRNgfJ3idrTWx+Nna5jhsudhNf4ih5gKEU3Y4+aZ9lo34Q7IJKGiOA3wUAhPJ19uGI5Vw1ov
PZzsEj1/fCbwlTlINEbzMDGD3W7T8N4gcgG2l/GzoAJbnH/GV7gxdounQEk047K5HLhY38YC2oMM
DQwT8c4TPx1hkq6FYjj0TE5hGz8DRjx8+l6IdbcGX6Vi0/5isN0aC2W3EwN1U3lfxWmQWsYLYSIH
yEqOgIsHoXM/Q0wmqD/4430hbB8xvrA4pp6u8dDiRbCAAfDIowzxuPVNJGNY017WUnLZvxFLIxm6
mkvhm867qAAcgxfHfo+HTHUpMSru5mEVbdOHsSJQRH3aXARmg07eXqGI51UnbGr+Ih0GmXGA3+uq
hjGmIwZlsvcWwqsvxBQauAOKmkibjAyWi4vmRsSorzcvg0+ZXdpDffbkV0jubpLCytJmOiM/RJ+i
D/Ggqvws7mDOTNAHfjaQs49R8MHw4tkpeWTGmR8bkjnWJAFqR1IP4FE/DwPIxsXD26Wp59H0OTvz
+792T3Sex3qpkbMm0k7dQWic1Bi6smesGNdiz/RkCTsmPxbsGdkYDTwqsQgidaLloUFLjUibhBRm
DYI57vsr2kP+08CK6NjGl+Vtsl1hYo0fcUwwA2q4NIgZ8LCj6uMV78mGp38XZzObuSVNkv7MSgQ0
ZSzEW0hWAxt/SuMunURjvkGSUgLCU02LLz3zmeeNJa7yD3gS8lRjuWZT8cdkWhyPDxPjN72WWjLg
/AJ8IPb34+vHOw/KY3HGjPuW0OR4eKbwsKOfQ4QLmmsMNL6eHZqA9PXHuW42e2b2SUqYRFQjKX7g
6uQhDTwgO/5VYXKsVpxduWZ453cq31hVznxZnG+EwDUJD7maZigT6T5y1qWThEk9jmMMovl8JdNk
HHR9hPStGeHlRRXI2BwsnimWAJ6Hp2Xa0YuoApssh5gEFeGvJbXzuoxi7WDz45Qo8EwGkJYYMDqH
nk9CeGZk75Dns6DQZWQZrk0IjBcbrhaJc8TGJcoPLybY4TTRfc+UeHHBEWzU07yBIrJsJfRa02lt
nKiKIMDjf9oUXKn/bkiPocgKsoWnvJmYtohIg5Ehu5JopZmRR0D2b52RKQoIDiTBVuYlxTYQRwZp
Oj0ax6lCoRAc4nj/CLeUUbaNhRSdQkWPCdcgNmFov5vpCJ+nUyJxj0RzKQKVclZzxvcrjwedphUl
EXEy/SG1APEdBTJRxPegUxxyI/TS+SE6jjG6ZwVhtP4ISbIjIJuSWrSvmRELiN9KF38N1aIA2BdL
AWU+6ruPA3vEeFgZKnvssZg3JZJUVDzXzszi8gy5M+nIqdjiJyDpwKOrhuKHMoR5Qg9/Mb/oPz4R
Yaq7hktd2BjFTYqZzgbz7GGU04A5DIpKWSqS76zdsWdf0AvG9c+QL9ZU6FsHs5tosqKWRUI8BA+O
5p94XRQu9zMgwYfDD8sa+T/8qk/rjfzxJoTXSU6qGFw/bvos7DgCSvPbTX54Pw6k73EMK7SQ7ihQ
sRTQAnrfAy6/lCDHezic3cZffIAhJTg1sa49UjvvoWA7mJmheQUZBJYwvqGJmDXAcZstiGVhUFuP
xJegYA2y/06GoNklI+uHcXiqEENETMKKss9NDvPufVEjtyua0JwsbQmT7ov8TIoyeyYEWSQKUxRI
8xNqezQTWZz7xfpB+HFv2UeRzGsmHTO86PF3+ZiBQveI3kBJk8+5rX49AmlhiQbkuSCGC+8OUYjn
nz2ktUEFuwSzRsaHiNqmNAQOxbQ0ytQTNiWTDrSro5E5RckGMC31Ahs9VuIaEZF/I7K5s6eFeYPG
v4dyikMHCmcC99L4PFbEjzHow9+5H2cD6TIyr/gAnPi+RJlB1PrtpE0HIp/1FcKE90PZcx9IDwxK
Ur3aw9UDKUTL8X9XEF08bBCQyNGi8hhxUnJKnf8yD0FmYszyUSmytzGim/HI05BGXriOhKIT11rY
ECEQ0ZiVgqQw5DE6Lt7hcM6EuP79TPnvY6bxDYcoryNACT8r8cHshf9VtyhkpzV0M2+Tj7ilZg6K
mg3fOc+P0CiIBVGQITf0tg+QqWnxMFcCx6/gRIf+dkcY4wx54gHvzOIpPFTN9CYSX4SJBgbFvgc7
t/ZGbKRfs5fsbj6iA+CNr809MYa8e3goInKLkrcS3Jo/z14TxHKEpN0E5IZUPr3nOAH+nlhCIUhl
aGk/uM3pjDW6PewxigvRKKqKOCgqhCYHli//g+BFCivcV2Lxln6Wzi8E/43XU6in4mk3q6wVz4Gp
+EAlRyFoxf4wVq3b1fTweolZT3ycEtUoSvCcihiBGi0psrvt3/IaXwoqVErjOJwsuQj/tBWicq8A
U/sYnBSDgM17hRXYzgG7iFPA4vBzhd9Hc3scpz8SaPm7AuyB/MMlSxkiEEiYp70dP5fvpWQWgC/L
jrppqJ61Zp4V8wrT0oRYFDHlwAGhpniNxdPS75s1D9i5Olf2EV2OvYHZREcoglsumFZxk077/AT8
j67jc8T9rY4LOBW0zXGx55N/2dRi4DcDWrujYYNstHt4Nq/JKMZq1q7zZWOPzGahOCpBmcB7Ik++
Wn54ZrFO2QgzhLALSI1nYifAbiFmeJOE0xvT1guwDjbpwNyP2Y74GQTLq/69YoYsVDslfG3tmKTI
fZkbSZS0gUdrqPOPl/OFsNIpm7tbhC1mAZzq2DTvKPA4NE2OZtQTYY6VZTZwr8s+cTNL7HngwEzz
mPPEXpL20HvdHDBuskYI3UR4gsqd/8IbNNcGAEzYd9hdzgPzGQnmUk3Yi5OSj4rOZE38vCRDtVOG
2t68ZcjYPzMniLBz/Y71ru99Dl3BXwEyxjQaVWh6OGnvO6HnopfIk2Nlw4oF3jzZMg4MUKF73A6L
QSL0TRB0q4ynAEORpTLN9BNab4mVDCbFTnKvtHUiELwAG+UrBDuZi2bOz2wSDz9YwqE0GReRjrkq
JexKgoUCdROq2MLntvygHHyij+IJh5GGV3C/LDd2t0HEZcuJ7AKhMPDSCkaOQV/wEBmgus4/wFvC
4yaH6A5x58go8l1K14gbQddcLzL0Dpj24KlV1BA9Twreu5pQMIAi/INosbzR+Lx77CSrO3/PAr5+
MC4CLvEgY/z67Pl/nBc3mh8xY6WM7WMZmuhCh3QfjSdkHA4FXpD7RDiX+rNuOlrIf0N6f93RQnLz
eEjIrk+g/NBpS6u3Hsjm43gvrXtmD9fFrkaEyShzdwCZ9LTTg8GxF91PT0um9EXAUXYvuAZNyBcx
YpUNn/jkszkFPhO25O542w830N0uu4pQCCAZCC6HbpMqKOPZP6fvUJshrPJkrg6iMq5eJiyTBVfw
ez84wwDx0b7QoAmlN8QE2jm0Kk9TaYG5n+B2EXbtcPUDDceEkvCUUantjxzWEBAIp4xK4jWLgIYX
Yj5xScDrnQDLNbKFjGourWi2Aw0VuKHWGuztzt3vTfrY6Q53X8YBckcqGWpvY7nkKgwLpgGdU134
nq9OAXbVnyA4CekKZlprXIKceVlMhhja+OTddZ2Hr/SWfNPH8RJ+EjKjFa7/l9W4XfTclUjy1+3h
wxpPTGo0cqU/FMnIrNGoTZZ3t5YN1tE8Vaft5rJX/QLpoTDkAPWhpe9NtZkgDiTaPD5ukTT4E/aD
kCprUuHatJsX8WDdrutIRp35di9/3MUD2kV7oq2XIka3tV5MiLPSv5C3iw2pD1cxQDNmf0SFQE0L
CdJX8KjwS/Qh2c+2Tjo5zWj6AX2jUCTpcYWkHwApAUHsDjlobB691iwF8h+AGkrrPmBIO8n8mrya
9XfN0tFYfWxCcLlAJe2xmj14nqfVwH02FpIiCQo5Lvp+vpRL54lg/EV7YL0B8B2k96Ep4ZVi+9H7
y0y2kd9Lfxxe1c9r3x6v4mM4MKzXYcAqooPjKX3FqIGAaTxdsVGwcXXIWuEQ0ZRx383Jfnug+sEc
Ioe3lyftCa5iYlqgZKxs8KYMIdKd5WI9IpBX3QKSEFFA7AAnbp52sqHtKzCLE7aaUNHNx+lLV4Rf
ed1k2wIFFHsI1vLr/1QC3CmYZ58wVWSKAD9bC0zqMlGn15F5T15jWJZVjfi/wrnI94o6mHNkcZkg
D+MU+eiWklvgc6CS7z0qKjI8NLubZNHrauesWBekBpSD8yvyL3IhDaYPlBtCZ6yg/DrWLl+L/wMb
4heCQigRqWCxToFAsf09bJTnSK/RbUDUxSkn2xpHAXUUE9VX/dL6rukZ59eCMz6OQPpgzH5Js6qC
J9P1PbjDzyn2gMciQEhPPycVdqXTMRIycvBPqrZMEDK1OV8HBX1PtTnOwtfhF7wLi2JlwhWMAWA/
qDvX0uLhPgkJgq0SwtyaJAMQ+oazAIEZERHcbbzikM7jcnFjY+YZjVsuGcEOC/kz6By+EJK/Ao23
6AGV/Um/8YhTZ96iokQCdsJQpGrWq6Z4yR3stJCVBkauIkSUrjS8Rn429AcUikxVvi0iP/q0NQ9j
onZHiLM67GU/oMvLVC9sbZJxL/8c5G1UtWmktOrmYEe3wyvodnir0H3waE6GEB/6WEcqz5vMyfWc
cP3L0v7F38wnyWtz7ut+RR0ORAvCLMAFKm4RROP70aiL2Hq0aLltsE0RQ0jrUrX662z307EESut8
imPiJZp/vA6r8ul6Gm6+uF6mn4COG7vLrSdW5UCfyK58twC3ZTC/yqi5MWER0XYB9ozFu7jHF+I1
6dUTwQR86kKqs9JR/sNQeMM37DnkFUbyIRY+LG+jvYwu1qqmCAy367sHAWSRx3afVeQPICRFvDNG
TsG6dls/qGuIeucGocGLy/btMTT+Zt0mG2sxVynYusG79HAHG5SnF8kSyxuyLvAPKj99MbdKK6BO
eFJABqR2FmQuuhiGmV7UJO3F+nDSg/LbBEaw5G7eKAcDeOntmo9TyU1uh058oBgRkDjzTEEYVCGh
D2tyDc8q2uR7ArXkgzthrqPUdnsWDiO+JUQA0S/YuqrzSV5YCvH59px2yrnp0JJOS49BqEZLxfh/
rxB/yNfcKu4vW3JGv9St03YH9DVAjc0zidMCypv6dkqEWjSOLwvVhidCUxqC5tUQvSQn8EQUIwAk
WvRDJq/JANMYlUS3uKocYe8ofYTi+cMaRG06jCSwF5bE9Qd9ZWYTmr3EfRmMbPnhfX6QaMr0PoZ8
Qpnc44Srk3YBXn/EN4zxtpsCy1MGgo/zGtI8yPERtdhWBGg9oKrZ+uz7KzlE08Cy1JF71KF4SOQ9
35jTOpqIHtX6Hpp5Y7SZvPghSNE5d4fu0HAmF+Kv5nad6svn5I7ILqPxurEvD2u0GzqQVR+0T4SU
thaVFKvG/fbGxdu8skxlJq0ht8Lm5MaHI129W4wF52sqDiwzywDMJmvTh4MViz0N73SRfRzFEoC5
ateN2YC/1MwlIknmibIbWK8F1fP5728A7jx+DeOfEigw4D2PZ+onjxVUoBBBbxcBzCjmjMn5Ovlq
8XMNdgwKHTrXfKoCjDXzLe3llOsJKnd4tYtOpEZcT/BJSPU5eMmZVEvvEQGNCWIGoQv+lm3hAEzc
Ryaa4IKHV+Zz1sKOnJ3WHSEG6pApowr+zTF22CPmRsYMymec0RzbE6ZGNijM1Bv2pgoHbIpM0JaE
Pgj0brbA0wdk4cWrezj4y31EaFjw+Fqty46EGMIcgy2N8LPHToxa6C5mVxdIokTr26Oet6IpsY6f
m0ciuPjnfOT8YOE1fKAk8cEqeoOkmYxISkClvWWdF5rCHuQwsu+eODSGdhe0M7Ljky/CxhszNWmU
iGWfOxI+wVzZU0Fj+vP6rzu1f7J3Fy6Ya4DHDo8HbBYbBf/HUtKLzshYAyEWbMdF2km8qUI/OGIZ
xHTBFoWSIWb5J0pZKP7EMwz/eIRMr7AiFOh3L9Nm/bUZ/zF8qTaGEbJ1hCQVMi0V/8h2hiZWQQ2C
dAk9A5cs03nEQ8aYgd2BrxAQ5zPRxVHrDGYk/wc6MmEEf5ssbCbYYHy2QjDu8sR+zcmFJW4uy2Z1
VM4/+Du0OfdAHEGLHu2VnJ+SaiwaR0/y6XszHOKYVvy7ubvH+Llz+5kmP0zJrM3vOQ2CiCzvHoQd
NA3moOVggSYPmSWuykjed2O4VTz89fjmfDgQBBmc2Swt/NcGxSZRM3YZF9Onv50Q1YLMmyE6YLol
uUmIM3fwdOPvIvta/MFacO39/TVBvY/byB3xSFFOzimLNX+C4EoYWNVdvrmhBAiymLAG08dCVkD8
kB8E+MBjShZUoOcmF+MdvTgAp3djRG32cgh+RKAyjlNRfyQSl+Cdjqp/PSF2A5BTCZ+iTI3vCFEA
QY19AiGTG5Aw2hhTUKhIcXug7EOXqbc1rmkZSimGIGTpb2MbXu0SbeJLBGltQArYg63mQHE3ov73
pl0QfdT/Hbc2xwP9VIyDYogrT0VK8oW0R6j1Q/OYO4hWX+PnpKS9ygWguv09n+Zw9dPs96lFdI8o
EDRpfzuxgDcYH7B/lFhT5PBXwVhmJ/HH0TlV5gerH/q8FQ9w9MWh/QZgF9CBlHxozymoxzDVlUTm
6B9jE8c7UYDsjVCb+Gjv6NvRbY2+jsA0jJxVAh/AKenz7kk4PFXMvm+P+NX1wFK94iRyYeUZvmoN
g+HXunEuNmeJQ3KAJfy27Cdhz3nueYwHVrEScVGvQ55i5NmjlsNWeiKNbM0MhmGBwQxO8mLlwlk6
hA+/J8INpDIJ2KPOwXRi5oxgULKhvEeS45OHIE6VQwUJAFaumrHsFQeipiaSR+IqFW5dzC4EXrOX
QR68O0cWqg5uVeSB/J38jxRY6wv+WfdWmMDDb2QN6OEWtwnnOYjX6nUSnhtjWNp5Zko0hmJR2X+4
KbEGBAx6AAExHw9yUCHSVBYt4EAzr1LCIhh7IOfVDWNajCVlxsKCcFB4DBHFWriy8XyAQAEY9XnL
GZZFhgMaA7TRI/LfM5gpZuT4Cft/vNkwxQiXcvDffK1xw7EWI/PdfwLt75WoR+R8CHp+0DNUsefs
sqwiwjmN9CRod4DZcI0q97oeJW+AR4QMsJ68sXFwQzeJ4wUag9o5HvoRenMsli5gJ33I7N/mliCO
HeZ373mqFhkcqkjRGiya+dv5ElL28SDtDj17KhSVX/OyuLmrai6jtkEAcDgfiZCb/5EVGZJEx+1w
sUQcQx6PAkbboPYlG8UouRhoXhgSSF/CbCp5SX8LwbgN2TPqcTbuhV+iCGH79fPdlmh7HfB02R2L
PPrXwtnwsjNWjIdJ/yDPERr2cCADiyKKr9Ht5abEDI1lbcP9QuvasYhIMBKCl3HmcrRc+CKyvTiS
0UXwHfVXwj93Xepj4vpZqHrEdaMJcKT5wxu62HDmMB0rPPthlXZ/4q1DNUUmmE6yJGZuil35BXGj
YknDZcogT7P6vFjlaGyHgKlXY7UT7vDrmLwIQmlEQ7PN0zAk8FALRXTPDW3a09kSOTVatRPenCua
BKLB8NcJfQ8BLwvYdRMJzrLlTPrGMlGnBJShh0jxrvyHfCljJ1XDfCQXZ4QMF6unukCy591J6nHR
Qqb68rN/s9PhIZld9lppanHvqEeoQkGOK+cq+mzNEUewCAoeAG/hEYfeoLD1xY/aXyFlBtt52xUh
TR1TS2M+DvjYjNyT8NSj1HHvwfBhDmC9yb3mjJ092fB4B5Gh5dEFYzYuGhr0SCrgbuuj2MpsCRUn
S6DDBm5AcfrAf6yGix0b7phxAxSZLkXe/CPC+OQu1EX5TJRrtlZFSsh31bdVEWSiT/LZdy4HN86A
+ZaHi5EAlSZubv+NoaodSz2Tyf6VoB5D+09UDKCUL7Mb5/Z9eolvywIwI58MW+N2eBHCUUy2IKcK
EZq691kqTNgcOdbyCcU74upB+W//5jqimsEYtruKhlgKGiC1KoJsNb+npwMwhwcRjXiHr04oeDMg
HKKQbsu37eEecPgcRO4jPpjpiIhv8ErGtGXB38gf+YAkiWD+fJWngKWgVdkf20JQ+aqbU2+Rhf2Q
yQMdfc97+Ag7uL3tLKrO/BcGVjTFZAXco4c/OvfClNsJaoCAbvt/gHNS8xm16E9IDkgKAiVBvhF/
gABd9jwVRm9k0RRI7kntcoFPMpBxTiv3+bNL9FPYAYL3jA6asBrD4XVmHX0J+D7ywQ6mJXgx/TgO
LbkwZpM6yj3NzXcM3CEBmqw1H7umSe83Ze2bESw5oe2OPlIKsSwKjd4eMQfRkPQXYDWrsFELxS8q
BbZJP1AnVPJYXUg+OgEncvIFHGSdSx4HeSz/4TFEECAlQDEgHuXHH1LHh8/pQXpXsQQHq2Z1ul0S
dkImjKxsPvR+AXYzC3FBQgpioAV2I4+hlahCNhrmoRvCJc3QUXJjVBEoK19pR4lR624B6dFn8Xdu
UcFfZmjjkWIyLrj8PShtPcLt1hdT40QCpmzI1UYPz62Hl81YZnMNHNwJOyrVtTW2iuHuBWY7R6bL
w8udegd2JG8SnkzoBDnGqYriuyg7NJkQe1Y9Q0rjltM1/J+LtOg9Ger4Nerll5HoyF3QmT+oaEob
FKthCZXJGSzgINwv+sZiOvBujAjgozp/E3ApVa0DH0BrTW8FsmIGuN+8F+TIHujyCurKSJ/EVS+b
OZjjtwgABXi+3fOF+boSkZnX8RPR+I5HgCDMi4Ogv8emLq2oCyIEDuGAikuKIZe1QjjjLMZ60CBW
G0831pc7u/NaBqZ8OGAlvLQlEyFxa/S9TQVel5NErCyYZRuCbppl66Cj/xx7geZIlQBffwFo9lg9
NCY5lHAiH/aa1ykb/xek8e+QImEyfm5nyvG74XRTyOUA5cv5xR3rt9KnsE0CCYGFwu4UMNpKYGkk
DiJd/U2GCr0jOMG54qgg/lhO8XdJ7jVUnkI0q+CNWld1RbIDy8vsDJDwh2qbwQKXSDtTbIVIvozs
KlLGF1CX203h0u8zV0EaFlkKwQxzKiomeICm/Rp3J6pvEgR6rrpELuve1jX5E5vWxB/H+8AuQR3L
1pJt3flOSj5ZnoabTR22U26um5v3TVWC3tGr32CoFID5H4OJ8Iduhi6XkHximqS6iparG12/VGIa
hIkTKuugNSImgYcYR8sUBfYO+o+oWnOIojzkELP9t3u6NPyWgHTejhUeCCHaogMD4UbDKhwjfWw4
vCc1Tna4GNjrqIvbfY6P7BUMyC5etkvEQt3ysTtAvpMRqM0VRw76tiKAi9PHus5YbhC+8hVOXmPa
CkKW5vWIWJI+26BbUdT42n/D2/hB7lzMbEHyJgJX2VhtDS7Bysb8b4jcwePP4x+8ch0WU84wpjCE
jB/ivv1VG7cnGZ03MrceqWsDSwIZebsgtEjDoZsAzLJA9ht/a8vxxQKn2VAfccS044eNXU4Ro5vk
BAhqjhEQkynhNlxb86t5iTMf6gz2ylAcnbkNXcsXy5aY6eRzS9IojhwkSbK45cmbFR6Evn3sJi1b
N6YUqx/33VfUong5C/+KAiLZkWBDrMpEn7LAYcUQPjxoSq8D7fT704rR9FiG2lSnXwMNA92zpFHO
NjeuC6eOkTRTyuEMPFyC8y/65cpvrHeU2/X0hy6dPB6MR3z5F6eciY9Rwyy99UiDCqS1eCxzO6Me
Lpt0oY5ChLJNIoDERYILZ4Cxr7qBcVO0TgiCU+5qkDan8AS7c4H5R4ywuqaYHvz3F8cunwTlbwjW
n1nYIpOkTpxVucfoHb7xlAoHeDd7hVt/NN9yu37j7tQna5Wl2wHIHl4cZmeKcp9zyJQMvMVSvM+N
oiwBg1bWDX7/klC9eeVJIKnCfEH5j+aw9m/yWNiA/SU34phtDESFdMIZyHPIjrfmFQkHMbz6UYxZ
G0ZZQ1vSSi9DC708EZxbkTs55FQrGP61WJxufLJ82mJNlUMtFv53xY3ITqVtqfUAmA3x+5H1Nxm4
1fqgmtfdgMlydaOq8WXjTMZcr7ik7wqDEEC9A8+DFJ0ADvOdVJwONxF1g5OMf/IDSCl7fTwgI/e3
POK3RiWyRwl+eu6FzLiZfHJDnuf+1cOuNyN1pQ9WU0VZyIlHVR8LpDhjueZ5Qi9WS1TnjK0IkFb8
78FcNP/O0ei/PK6Hp8+ePR3sfn7uCHRg5NkK3+lkNOG7BKh8nR4nojfwQ1pPZ1p7xTg7ww87GE45
2zk1MUkg3jfRdWygIlgs0y+VRiNmgf6YpR1guKNQsCeSFKZbokEJwCVueTsW2Byu0O+YP3WZUCnK
pFLhZYDV75xnrJHdyIBF7Lat0xYLR0mPkKklVFIvq92FX5BIr50SVMd6fBz6gIUkwnaOmptH4az8
+YSowWDYK/ovCZrCyAhFweCEVseqkAR4L3jd35RIAJYgwg6NTqT4Ff9HPznJQ537vOQepR0YOJJg
I96sHO1IveM/cXFl44KMfaAztB2E0JnYoswuMw8cfPztdDME2IyXWIBIuhTZFpg+HRZcfAzooVEj
e+TbTnBSMkEXS7ivu78s3R7J3UlwWReWiOQJ+9gXsOgzfDfni3cLhwC6l/C3GzikCTqcxT1PSOkf
/rFIwVX7Fr07olD8uyOcq9gUwqJYeYo1cpe4cU7Mkqu72Iu4qyBMgeOARfHFyO5jPiFpQlQqsBG9
bS28rPo7gstZTS8c5DoJdzWGDUyJIGwMh4B7R/GjXRFZ/MiTuUlA2VueGFxxKWGJLs5XFuWG6QpQ
fbqdZX/9N7qQx8VY3Z5muX9GDdHrAcpEiJSMtgj1WCicQEpwYQCZfxgEwFfN84Nl+eNpsIKizpcg
PHBIrCRwSbA0fKKsZDhKAVB48PkjvoLsiBOMMFbmumm5aMekpmL1IUeRC+W/ukaENglJiYw6P+pP
Z7qDWICvXibjDyvdjp0blUiEFgkPDrCEVZBU3Q/FbcS/VgzIGNBFZoVA7DBFDoHzKXUQshkJe8J1
jNSacyb4hDgWWDFL+uY4aXgdDqSmE+qZENw0E9HUyOKjDp/REnTnwhQ1OCYVYgu8Ncgw/BYW/ukx
hxBFNu3ImZp3/o1seOU/k46g/nz16XDHHsV+ItzDZCt7P7sGjE3eDKClw581LywhAtxfNsH2gelY
KNJz4NnFNr3HDBuJyNn5eKohn99M14JEocbkt0oUhgtpB5dgC8WSijANsA3j9Vo7X3g3EgK+Euwy
BFNZw4gPB7qMXLdJ61apvJLCmhQlH2YHZu3tNSScVtSBiV0RcwHMHuHoWywyxURbkYzj8aICqNUu
r+hg+QOU/c5ehEMKoa/glhX0FC1b4RbvPt+zmy24sUlNpFoIEBNP493tE0rOlycgb+ZJkgiJcJw+
nPyvItRcfGQQdsTDkZ46lWKNbZ1/cVwTMtNDe6uTq/Q4pKsn5wt3D16rBTyZvlEw8l6M8WeMzIwA
DH5tdl0wAAwHy+wBsbJskAXdyDl6g0Nxrx2L1WA+IDAqQTH0/+FhpHodl0SCB80KZ6UlIfFZFjMa
S5MbQ9fklW43zLgC2xwYj7m6vpx58EBep3ygSJj4zM6P8XZ2A6FzmmDkfuIGJswlfw0jzqbB1Ler
jdVbhPahhgol1gIh1s5IyyzJb37NyGE1Ic/JVjEVmWRIMgGt7Z43+50yf9CGc/xizlCcjysvv3O6
izgDeSA5qqCNnG9u9R/w7U/ikm8HbfVOpX0BPo85CUBAT6Xg6Q0n9+hqLjIRzIxZH6HMxcislbDz
CX9UAaPHaSzijAgnDwHcoPt1JjHgVwAggEh1yt5OQCrlai/WyJIdEeSZgLjKyNYKogbQTdaDBfZu
h84kkOF/LJ1Xt+JIEoR/EefgzWuVSt4gBELwwuECwnvPr98ve3ZnTc/ObRpQVZrIiMjiN70mR9hI
onhCTGBFb4cncoWNopaoBV6Y/4Fi8tMzpw0X2z0zGjKEWFIMZLMHYJbE9XfedbDf66fnhNE8fQ7K
cdMqHt6e7aANq1qeFqjj7DvzIwQVVgYbBA+Hj8MwV24mRtegXX+xs1hNcJhwaI84sn8cLW+3bOrK
xhwmUnAB0OdNWFT9JlvNqn7Xrw8eFbYWYNVDtcoIDm3+ZkLCoSxCOO6htPPqg/sYhmn/aDUpeGc8
OVT1MuasgJt9yI+cceTRy3tZQ95JHEauePIeLBXfhNLCWLSg5G8MCfIuVWm/RUuLWP+fxBTtknpN
76we6BYPgxFOsKFaWvc3QQ9Dqq3lSzHRk1oEsaKV4iWHxeovujiH0V51+CsFaK5x4m5qfHM/7oER
2kdtI3GP/NqtfOOWQIUOvwsXRY4tPOw37BLeOLszhuRom3EWiyKrOCC97PWgS4cKr8w9A5BN1hbd
fc54EBQT11oOBh9NvDPtr3PwGHOug11/59XTSnL/ST4gjh5eaIlpQ4T6pNtYUvfX0mp/Ozrouag9
mYoNucxA1+C0zQGsSu7TmlH4iUUjPb17WF9QxrvzrdpNb7+zzjszQ3+lT3/HjgELLH+EQ6iQbxIH
/NdT8CMh1oWHZ7p/LWwCf+m3oO9VuJIwSxdqMSZUe6+TtlIIhf2KH3YGa/hbjDLxgdDbUZMxA34l
+oFVPG2kbOjgZYDOzGYEaprEHTNBSAYABprrCYcLn/4HbjAEH6oG7jzkZJFQDu+4iJG6JABs7Ydm
nYGNixtWCG/nYn8NVsTRP1E8SvpaJOOtuiL44T2AMPH6UBASt1NA2/PfwwbRU5h2BFenySnsZL8E
ygtGQ3QL76DR38CIGImy8WV1UFvAMtIYK1Ai1UHkVSuDCI2xRZu3cR9Xgx+4EqxAfcK6mghE3YDZ
VLaDnvJzdm2r20dHxzl8u/e/d/CYPlBkCvuDxUXISRgmw1xjGfidulpRXTIAxJZoS0j5B9Ta1/FF
4/DUcOBjxgBQl3mF1S1XGzM/hBvSbYML2VvdiHEcpg7Gwn1IY2ePbmY3Bq4t9uHNfQQiKf9F8LvV
HaoNNfiPmvzFbjI6AgLYxX9grmW6BusAe45ZTDDu0ik+nF16rGNL1WVk9wFEY66G2S9ONAhL/xFC
IcKJfJnpgcNYi7P8LamqDPUDb9zBtRFVWy7siOUemxuB/jBasPAJhZqwpdTFlNpUpOD9Y76D8G3N
JhUximIdqnUAGpCL9QC4egGYQpypyCxW3LQ4UCT8LXP0nvOIN0HF31BVkSkgZ+NIebNhwDUpLJ+8
UTiXiKOZIVIh9OwuBGuP6oInxte55RvFQRWeOyp1nqK/g0VqHgQ+JrsDiq03Uyx3F/AnwbmBloED
4D6RMRSkE6yyqsNviK17Y7KbVsI9dxY3C2bf+Ks6rC21ugvxsZeShXODtUElacaBVdSKo8p7HN6b
43O2Y/NK5685O55RZPRL0lWJoorNpkFksw1uGrFxyspP+z7FBhuh1laai/0xlQTj5ensiAXp3es5
k+12gEiHcbP4EiBOl/WTJ57azRm9UX+Id9kDTTKiVShQoHNmC+Ne7Pl7VqOhkMSNGxFLvIwPsDB7
KL8EZgB8GlRdTMjgwsEYsSl2mECLT4wKV63BS61mLLZkfWj5dpdsqRSsiTfPSTxgTcNYUJnxGsGr
CjlAE1ZIk652TCBFzkxt6xUoY0VEVuRBCUqvYPLcNNVkCQcgdTULfFko2jNDsrZHb2FPNJADg+2M
GmgeIy4hYgbuw66ggiIE6CB4WAWDO0QxB38WYK25tdMLFsmQwdKasIcY705m7iQeZaxlovzQjBpZ
/j26jbJR1+aTUFVS5+LYx46Zk9/rs1cL8bu8qZ0ZiRcbcr+PAh8EIfwrS3iyRo/DwVCW4PZRERnM
5BE9bdviIsHY5cP3vQkhNRk+4pX9DG6WCmdhr4KfXbC+1UovTsZWxHLJHs0ltjLoWTB2zgIkw2Rj
Dqp93DKGkZEadKAf84NfHy0kwN6ANNDCtndztiFhQJO4UIP+1BIc4OG/YcLx/JYnfP+Gh3HbYjd5
zwxmjEJ+sTNgK4Z/XLHPxPsAfvDPsOhWcOP7g8EVKTa2Zd4Wj7OmbcKeRiBzjtgi2b/bqHEEaAnD
e80ah+s+ypEFvPtw3NmrRX/vrBahgxIsFtHWDxFLPYFNbuZ3sn7CNpYRv+Cx8BVm/twYpx0qFhm/
QBruCQPG2t55ifbNkhaDkTo+ACeGM8/xEu7uV51WHBPZk9XSGSx3NmXx63eCdJIlbUgI0egzNzQZ
iij+lwPVYc+0K1hbRkkHf9//6LDm8JgmDMcoSoJfJGPCnY29CAOUJtpz5zm9sTgPCwD2OOiMtv2L
Bg+Gqyc7e1O3PHLaWThnuQ0VFYfh27yRyt0GwCABHigME94blSE3W3KBP9YUiCLgMfOhmXQ0RFhI
c576GTs7uAWzkhkGt5Q9fvPj8Gtd+zVc4d6JReVWNdMoKiibVMoOX7++ZUUo1Y3vWjngXtMvCtZx
py67BG/+HMyBGQ1hz4eHV5v3cm7Ongrbrzp5IBrNhlpGUdQ0ds2eBmJMpPh/s+xEcHc3aXa0MgiR
0h5fr07a6XMEb1F5r6p0pt2SXFq+2R4bb1dN+AAza5MNGKcwFDefgNzVGqw6etuHUCaJqTZ40FgA
FqE1YDkDIy6u7ZddIKS5lIIfo1dZandcrtGpe1lvgrmEk/mGrr7GanCGObgAm/XkZFpbN2ObHV/o
xWdS8IZSAjjVX3sLAz//njyQW+zBaN9Zt+dCgQLwjbf7EYIBCxzy6fnvzOfCEg5XhHWZA8HeeA5N
3IIyw5aPCiW5fS0azmHebw+d8ZgNvHNknqzqZefcsmLTAadBWbFkFTIxdV9RfcPR8fnulm9oEiS+
Q4CL0gvGDvwMtOtH/OOeHXii94BWhRwFKQnbbObbL1VEOa5Q0ENL1/8gomuBL/+T4149om6XGgSq
U1ZSV6bpsgpBGekzUBkW2FHV4I1POUKTV7SAMbopS4/PQJg3C2YCnS0ZDgXh8IlYy1n2KJvL06j6
x7SU9DwpObXsil8w/bUu0sP+VmSFa5/xSA8NEStmAKOpjSvTHUUBBpnDEOBOeWc9cB5cF+qFrI15
Ag2xWYsW/1VhBX0t8t3nzSnFY5U5gvV1XMjjfD1QCH5l6I/QXXY1SlXSSwpdiU8jFObjvKOSZzx9
m+Jl50+dr7NuVZWZlfbCZcA0V6dWkFeJ5pxR7Uuz1Try9tgjZjG24mrxPF4jbDRmcbkn+UiwgJPM
R84gRzKd2rCDM8gY9fdaVlbi+ygSgjSoOgFyzohrc+FCpASKEYupWYbav2fl12klZ9kuR/WS7fsd
vbGP/hWh4C3vLmr+Fvhr98dCejMaZRlKgbc3Yg5NsS4AJEyrQcXivARfH9mxCxae7R/aveDf9lUj
+lAeCzmIa4ZM1JqwQZ32P481ZUAO48SPQJIsKi2ExLJnXnZzst5SBfmpeBI8CG3go75fbvxM4pqJ
O85Ex6wncgGxWAbL5jngIWvU4Pc9w/jwTxfrxS7X2Fp2dRDNpoFUPRYHInMPhidEIByrmOxN8szv
mCAhiS7dDw1RkCHjpjMFUa2ZjKK0DqgYp9iUoKguDoDOvn1nusA3paY75H8TiDRaNiLiikFiw7kD
XBKH7TBwOenvBK0tSufstoKP6yLfpT6GiRej4gUlhFkWRCx0RNgcWJIf3dJypfwB/ZFZxNQtOWHQ
lkmfpM4lKRB66g2DVxLA1tIsR+XG8WVRpDFX5QrKQlF80Fxw3dbIR+DuuixLSCEtCWPlEKUbp7Vk
97MH+vxaZbI5FD+et5suSS/E74TSj/DxRjDX1c1FaG5Mu0URxkqgaW2nSaIsEMYLxvf5MLicQ9vu
swb0pv1/i07XTr3/Y42A8vhBw29XSKg1VzJokAIYuMx4zpKA4Er8f9srGRVkYTxBP+5yV9iRwRJ0
Nl23rDQFkGpgku7s+zdYvcxYaxe1LHnvI03effcdg9LeTa+UDyzFzthNY1OhbYdolEkCotQNnd9N
LwaPMY7TwwY3aidK5pJS8ghZANSIJ6+pqXwM4BDPMhtj5ifTYQd2O3w2/z5+slvthfSZrSZ8RZyi
Zf5O4UEcNAcbkXfnw//tBnUeKrHxzVFLg6LYxhS7HJs05coSctPDCLPtNMOoEJk+Bd3YGbeBkNJt
AWJOaqRyYv0f5VXJA2eLUd9FqMKOu6KLV+7fM2FUBXlr16ArlVxKeTvA+A/K0fBjt78SYBvqNcEj
gujAtkOvIzxRPAhQG4pYka/4pChP8LtjO1LilyfHzbEqiBo24zJbTmBZwmFDC7OsbmwOjcCILj0h
UYeJiGoumnybFDp6sIOoAgmr71ASzdlL626Idxn3dyZWAxPNF8VozidvXVm0HSDW2Wt2ETWDUUzo
pJjhQGO720AQ4q399dRTg9UsXEi0Zf+xj1pBk3txiUjZokQRmJDGNs5twY0x9LDzr2aDMy401oEQ
scEyHMK5IbYVdb6Hoh7JcvMt8XhDozn1qUi2FoZ6GUccXiA0/l8fh/lq3MR0r0JsYLtQAYuV2Ngx
Odozah2iWHXsutaS+48OgfNbx/N3R57JreI659G2Ie/U7Y7TWlUtpvKxcfpOvcHc1e6Pw5OrBkdn
cAVfo1R4Ma+h39yPoDSa3i1gkRuGqFW92OSHoIcGkIPCcrPFIVjd/gYMGPr/lOMneldDJU69ruNw
q1eX8WrVD9WRu8+FZzmrGnh3XnRmrRoxTEnDYnNrBPDHcXR3IxftqGEL9zg08XMYT6o2a9FhMyID
DzqDNnuL5R5/hyC4CU2Q6TskPc9ZGIXFTazCkJ5Ik8loOniWXZeOyVOXozqNPz7TH8tbVeZ4asQE
+zpzjDkown04nxhAogFjZZuiGB5vj4NdpWgsLzxpQhMW10qbCaQ5x3P2o4perWh6h31vsPfZc2wI
A8RM/MmxhKhluD3wHMUwg9jfsxurJv0ZwvoFO5K3a97tICQvUTs89s6XYvGp6oOlOB6glGdHNo4J
NI6zP46Cwbtugy0wmXj+wzBOJa/h9DS8xhSaBSTdlD8HSJeFohm2W2oGIkyUQnNOMDixpZi1dFVc
eKrZgodDGQAWOHJLhjfUemqZc9NRv73NdOZP9wN7H0gBSyQjkNoRgJgdBXl6Hf8y4dF0iHHSqvGs
6GHJZcan13GJfUX0Nslup6bsDsO0iXD95OUrtHuErhgeCTOWY192N/4mS/xARNUZ5fLeucwRFENV
tKgcsGP47Wlk38GSQiIC342i+2AK+SII6jjdBjum0cjAwm7WlqAQ+1R9bgu/yDffADmEsXgcsngc
uvKkDpCFBQeVyVsX7xLjhi7t65pqaUyMjGNK3xuhFrakJQKfOQUTublJ1uTguiAOVjSdUrvlueWW
YMX3ISmY6TEWgcMLg5KGFIViVEFFYKGyZc4nb5S/sSiBd+yuZ+85niNXdykr4Vmp3C5iI3uEPsmn
gKZEXcVfXyeAowaCQAHi16kTZsWcgRjfQjaaP0OfPCF/As/kK6hhCtoL1gxFewmljhPGbAyM6cNe
hmzsvLnJ4cZtw+MGW8pKiLOYBlHNt8PWAPokXsS7FiMe2nZOJPw9uI4qa9apgxmXtuB/wJwIcM/Q
PIvRLOAjYG5CJ3LjsKRENmoyiPwBTQzF/2R8LaBlHcHVWP5gjiY5qwDow0pLIh9HkpUynyenEnFZ
5FqlPPeoyLlNVtoJUw5KRsWduhlt5WcQOjF9S5vlpFRh4tazG5UunXaw7N6pFCyNTe+EW0vnKHVm
gWUqFVig3TORUt4mIinabROB00YMgHL3Xz8I5Tmg1tI+o3kcQDqjMRKBXY9mftKMy/Q5Tpe1CZL0
snw0VblEhcbBldJ0tyrpcYhaOr569DBjkt88/nojXX65mUSrklEi55Xy32p5ZB75vE+FGKPLTneP
zIKELc1qLNLUdyhPlubIhqZPLBsoG75ObbrD5t0VQh1kO8EUT6zYJB48XRe+6G/1K2PDYZAEbnrD
DUsTNBvvDznkCj9eJ3f3wKYf/xITSPgK0H2WoCJPLD3v4zTbkQxw22WZnxFXHe7zXU3lrp/V33Tn
Vaw36rpdWsuepH5MLtTzj2KVzVCZq8fxhIPHF7rBqIfCrq6LaJvn0WZIcKA4ZXU9Twlzqhp1XIt4
8BmBbs+p+5E7+J2S7S8K8k54yc11oSYEoZizLRnN5sP8e7fiGQMJw9DNZrQHWUYaXlQcQ4ufPfYG
awN2bshJTxnXVf/eGSbA3a99YQoECYSNOnW9c9c7i2xSWatBfxvChND4TltlJnMq/os/Mmb1JAgP
f+zIN6c5FTg/Q3cInaiPpyEVDs+RzXksK8M+RWyC4ctBqevnvwktA+1JIl5JBlJNs+tNmjYtO52H
svg5pJYc+CnXkkGg9UABHyJXBg+TdeIZJ7I80yR9ASM15TvN9Idak9mXCw0sDVCiL9f8Ly1O0eF1
LnihQeE7hC2YSy9aYQOFEJ2StbfdGFwNcTgn8G3ho6ZfJ6lf8E/JvkEKiTIoXhDYPjZmS0HOZqe0
N/z3UP0gAuLe6qLoEHXsOu0wTrPU5WoLseFGDGvy67MFRWQOwvejxsLeRI3aEuJFHCo1mXpe0HeI
PyNrrnCcIkIkPHAWkqGYbaPCQIeDjY2YQOFOxnfzDJaUvK1lZ9iACLo7MI5kY6F6lsW1rNTCpnge
tTKUyzBi9UZ48VRf2M32u8+lTLXBg2v06fjFmP3Fn2H5wDth/VmlT/matzK65/Nu/ISHYVc+McG9
kty8LiOzNxnqEBZwI8jr4FkXRY+uccZJW/R8W5nCEm7wnN9AdHdRJKQ7xw3YT4X6Yc0/7Mm1Z8PQ
P3TPpVVlMWkmZ5AebhaMLndMeOS0uO/xV/l1wAkH8JN1e7BJwIqmDb61jXmhVVdPapkv9JGyYy3X
QMBf/g6jLTxkibv7qkVleVjdVncOCrkINZRPq1imlHM0vDx4EjO+Uk7JognqeMiTcKhgdAL/bLOM
nlkez/svo8KPN3c6YtmeyisTtLuQozcDP87cTh9m48fx3eAYSL8oswCpmUm2TN5V65+bETGUbwyf
Ip6QxTGaXuFoAbBZIzYJT7Sk0HI2sD6Ukk99744bm5hw/GPofIHgSx/mS6ZP+XjMu8sK7pBl6wz4
ucM3FEYQaGkHLQ4fBlAvvVORwmVPXQZHK0CyCkSiT8jIsdi7NpD7IorW7jRqEdz9jprCpaYAoQEU
xDgnd4DMRRaga2sIIN9ICpD5M3cGZYKxcWByCbTfoLZ89dQP+0XNnXgVws24LPj4UVRRf1Fh3U3w
darTAIEwFND0H8CAP/CXF5K1bQ07sU/WZ3z7u45QpLM9krnS2281TBPldtqAjtxz3lhP78pGROPF
gl2oEVDcZZIv3UP29uLbHLgq/GGLCacaKkm5mN38xvTMwJGVqwU7FYbtOxUahQhVS8bGnB8M3whS
SxOA8zLoAsJbB5dhNyK2j/84EDsoz7FhWy98fWKnajG/2o8V8FnBJw2h6daYI1OM39fQz2paj0Yl
FlIMHHQcs22FwMell4hIFerwYoTq+MoAa97IdwFiFJBSeOAF+yWnyZ3if234HujwK8C3KO75ytKg
1edir7FYpk7dSRFAyZl9cK9FwvabvusGMAPk+AfhSU0+JIFDjn0uvJn+irZiY3msDvCHwNcDBgxU
OvRMEvlJjDp8HCiIya43PXrC/wLWf7pgwpwNUCWx3YKx6VkvyhAW4AmBPX1Fnx9yGjP+OWOH+Gz2
5DuBDoJ8E+bSsvPatIBZeVlhmIZPGdUMEi5AA2oe9zaFNKjnnSsB7/sJ5nMEPtjjTiYIDPkm4UfR
eoYTRF0XfZgiAVGsk4znrZIcvh6OKxfNgFOy14ecRZv51KHznNB8NA92yHpB5TB2rii1eogfFshP
HeoP8m25tlrzFFQfcJ9/lIF98af4+Lr2UzguRIT8EDXtN/QfRt3En91Urjx1hxtUCOx3X1ifnHyo
ZnYFfQEF8gfiXXolW9xvqqh5eUrNqXkcfI9Bi4qMAoDNvIdlT9VLap/obPJ0Q1UdNKeSYwAAQMt3
BuyculHP418+96Ucj0lczuZraMKrdqz5hxZ3+uxSBUSMQyj9eR006NioBTmnp4dBLcJi5BBVkAv2
7GRS5TajYDpz5KqKeQPbJeEAHQPqLgBBTEThEVIHOUsK/BatE45l/Cl/5BCw1yf9C2JORDeUyDI8
AGmoed00mtIx1JmNqeIGBwIJAGYsLTN9McSwelDy2/x5dck7V/YCtbjYh1BKlzMuhSi/SMFtC7cr
lDkLhl3hJN65KPC6qop7/2I8mSXxFSsdEfAx5xtRkLaZ7GZrgq/b4RJYhN66YhUf6mOPA9/x8T7h
o4i1YNFRUZ7TubtAG/xNoyj4vjnFo2VZ8pvQgOAh5fHAU9ALYOYwKnquyBomT8j+vOTwpj49jhsE
cvdoU664fLtR24kihDhomPUthJsbZRqH6xkFR4bC0M07wy7jKDeV7SxKczdxMIGauLWfS/htELpF
4COzmOwBLDSfnL0JmAxcsS5zpAevRS+V59OOHU2ltwzc7BFlNcbv+Cid6XoNy24YW2qCCHgS1VGa
V+OUah6EzqEh+EQjzlHgtjDFu4Qdla9Lng6Y2D+fPPzvoa+GxsdtsQwuLb3k7gvW0R1niM593Ph5
B+kyf8jshY/RHtRGmLk8LfxPoYf9ZNcOdlYaQ0rc5YiaXHUE7mCNkpGpX/djBnIrfBhAFKNa2j9g
LhFf3Dd8BkruxcNfgJ8y75szlwJJPlJDn486ZsT1oaihlcJtykmtHw5L9L9nNo8dFTvXwSLPFj8F
/kRN/A5c94YV6X5I9CYhM6ygiWWKSvPh/VJDavDpH8udk8pTEBe6meusKvEHMh9MYJc1TuGk5c+b
LD5rLyZS71LgYkeKOzAxkMcP1UV2a/B2yuX6D+hm56F0wGVu0VOduppiNnjhRLz5GrtshgC8puhy
UezpOT7vzCeeQImgzXHTjhss0sSMWijxNx0zvDbMRAbe3k++P5UoD6zk1LZ3bTuen86GCInpslSE
OsYsO4YGC9enuOP0KWPslpe6pKiMvt0JxA8AoiA8AIsp1d9GX/cqgYCdfKxIDC5TEOmdz4cgWwRr
ih7i1tXIxmzOR1fTnaHKmP/mFI5SxtLw+nXeryHGoAEErxQ3URTfcsU/UBEuc6Qfx2Hs03FpFhES
h48vgCDp1ZeACF8E1tzxvBLkBFkwPIqqWz5+2xOwe5/tIf4XjqF3L+701DK4QZTc6R+DKKDSsPdu
QmcKBvEMUhofJod0xk5+6DrrGsYvN+sKmQgYr9jPiaR0lxbvc0N7QWHOwsOQywQyzNAi1CO5jzLp
IFfxu0igFLxzopUEI2oUf2QQ+5I0+CY55agkmXp6tYSATg9AcVaD1sx86DCEmf0vanXwKe5I/w88
i2cD9nTzXjH9+8ZbtUH0p5PpjGXp7LzgNwOqYl3TKc4YBgUX4TbuQNFhCi8BdCnU4PxtUf9gSu67
7ErR6JW5aywoqx3NJkHWuVxhqrzazHS/7i0u5lSlUYVXnWy3kKoEZ+aQMo3n5NcDX9/7yIo25npE
XWyDvZvxY6M5gBU8eBQao6+FQUYIlaAPyYGEeqQFX4d9D5TRuVPXqlUHmgIXoxHza/q4xQ7zDWjl
yXHlVPKB8np/HqDZoH9x+e0c73WfJFtPwnAOx8iLJyrEA1KdsgcA+I+8ygJ2BZhu1OIfLrgg/dKI
8pbp3MBL9I8RWPCwKXXxbgngLPA84uMQqoAenYgDo+PTUMf/+E9mpTyxqp4286hGfRqBJDHZochU
WjP8xZxHrkq63O1MwzDrDFlmNIbiMhnBGJ2/AdykS6B9tYwBltJ8UiWOmLEZvTPOBQgMnact7NNz
yH4gx1PeXSkPHUzIuAkY9EWt5A09GYC/8pAXaUwdfFXqhef0mxgpQjCrqn7LUCo00jDGoPFrzb/A
maECmB54yb2qbW8AXLn4OU47Eyp/uIFetDB0woxkCQjOwPPgWbt35Xk/4E0CFG7CiC8x/32rOglG
WrvmmGaKMeKcztOXiQf5PkLH9h/mBXuc7jmg6QVVlYneJ5+zuNxooJdDms3AJtliYl285MNQn6Wm
lAlX5uwPAENWc9n+lYZVnR/4BNA5yeR+PabS2wABZY94znOTjgcXH2yYwuk1vgr2T/2fCSsPT5C6
dfOw2aGzDIqUuXJm8W54dCCakb0dyM9AxpOSCbtqfh5wnvLHsjgF3GtuOkt2mIOxPYG4KnMhw6zD
J+DfRjwj3pMxR7FYJkR2hqzpNBjuMaFgcWUYNjPcdIFkWOI4GcUNkJATMRQ2DjCS646k1BNanOOE
4zHVPxyCR7QLIN0R7+U6Td4WuOw74dSGY3ZtM66gfvclu13HbokH0JVQQ55htE9dz8Dbn2egYPeg
LCkljVPlTfDWtEvLl+Z1cjJFEmgiJ5KzfuZjMqEU99spoxTEL7I51W6jH+W4w7vRvZMmLACpdZKH
VefMkzj5covaU9E+VbJ/8U4CHgXggIIIn/ZRx6NvvrIfwt0ATtScPgymAwC/JlPD07zdbNxjMdQF
wdO0TCrs95VHC7DCx7WPXrSr/PmIWae7vHfg46MxmZBhfTgY6JjJeS6zg71HsnzwaiD+PySNcXMx
IXhTCguSlHGM797OOSFSHooukdw1YgHI76r8mJaJ9v+LM6yH9mDyAYC6gC+BwdrxJISOMObLif3R
uwvBZ9gBAiH01L0B/QoXtWUmfMWZW4Kw6fw7ICX4ZkI2mdyLkNA93lIN1W1jHoYEgGfxlWYYdW4a
cvnF0nuk90V28EvA58KqEDggDTEkA12gSyXhxYd4brn1mL7r4CxJNwFePRS76AdtA9WJeq9i59Q0
mHfJ8PyJOigZ8QXRuW0hVvFeYlp8ClE7427EDla7Kz0m6c85GJjL5cQpn6ENj0wqQZc5yWR8t/uE
JPMCaGVqiL/nvCvehdQgGWQcQuFOxWvGYFa6pYztQT7F/xRLlrJp70OCie1tCCZOR0Yl4/DGKBgN
FTWQ5khO1sOwlo5B5F1QlXYMDYCY5ziPo1qN6xmbSC4aH7oYrAKAswqHeyKdzF5R1rJhGegOSZPe
tpWYfx+ZeIMMBzxqXo4RAfE6YrP6wSa/sW7B5BtK/DojO+3DhpNSo7SATCgWalm14Ki3MwesTX5z
UJ0eeuRd4F8TVnkjhn/CeZhLbeIa/ZOls6yacR45F6vF1xUIlw9pN2g7U4iUp+YGxRUGRnLmwpJk
wf6WKXVgj3dMMeKyu2+veimtOJZ4VecRslrMa9K3UQy+xPxzMndro68HY9snJRdEog5FQT29I+47
B7zrxvBok4YmIAY/eON3v40vBXs8F78+24iZP2PSEQXUECSh5GAn4LjwD0TvLjgOQ5I5QN9v8Sk2
w3PZdioLZn5NJnRs+6DoMTdEO2u+7TWzOdznekuGbWzZqLv+hGSEJOjGzBuHdFpjMWRimSaLLZ4+
cpG0RbVsEdsqsFH7ranYre6wcWBQTT/a89IMfwd9gqXCnfa/wvsBBNpEO4fDOeqt4snsqbBPX28s
nKErWvbp3Eox4Y7pbrjFJ5X+AyV4gXErdciA02lkN7WXDDwO9XhDucGh5blQaTXS8YRWLdPg9Dx1
uLl08+QdhkIHi+k2XBS3yu06e/EuiO9eyw+VgQwH8DD4kVe3+kHEbSbCCYEurynE+AJ8I+E9DG/g
O/xB0ABIc/h5FZjEI/zhX3LE8vyXQODpEJzERmGfEWdI0Uh3H9idPQ+IqDyOFb6x4Nvc/KAzTOEN
0yPYMaWefNPdjKpPc9n4VhLDPRNmhLvMdljUm00+5sCCV3JQTzhnLF7aIfXbkpUHfaH0hIzzKBnx
u6eIEeCkHbCJm+T8JDriWqrqgo/iGYLMrkFg59pnenL0FGeQjA70zc5Hjj/j+z7fJPRuHMMK/JIS
qVUpRBFAwOKJKc3JKxAjusjtDL8QsFMYQlJ6yUmh89XLLcRQDT4DEvcp8rufI0fyYGXYtFJDfwIs
4/OTsNriWYLBh2lx/cItRUnFDEiGYTg7SE4Km1bT+0YLhuqMVo+emIUbFgZO6J4MEk8GyH3srwcL
+dmQ6SWhv9InO/hfG0JMygOGOm/VAvE0As2mSKxNHfYhhG1W1OFzpRg+To7D0OCa7PxLtaR1dvYx
YkF35xPgl3A7oXUhSO2NQtxxgBnSOtfl5DL9yFwWKY/bQ9j4N7WQ9MD8r89/PRHvXdkJbPGFSGMd
T8bUmWfukbymS7Y0mnBN8gLp+veajX8RjxLamU1ZqkiOKzOGwkeP9MjIktLizj4bzOXA9PXIYLA9
5uTHpNUVheM1GjqDzxoay3jCj45oeUtACVJoZnz4EvJgHjER/9vkiIE1U4bBXOV5BlAiiGQyL4Mx
cDfSjsOQ81Lh3RbRcR6R5XMQ4Lqzhy64sYn0f1FEbbYtQQAFMAZIBQzsOvZfjeN4bHGl7GmrmPL4
UbCq6XpQwApuUjoQzJ4EN/8wwVeE34l2Je0ezZcl6VBkpPUzQbaZri0KNBxQAyuSQbN9NGu1Sz6o
H4yXnISD+dpYqA+JczRf1b/y4PARAMWLHiuHNNNjoCemJ3cxyVnWPMFRMH8YUmIMksQmWUQwtkGK
l6RYroy7bMbdQSXoplX9nCdtPUSei2SOXRVf7KQjnNUaRcsenjKbNy1TXIQhPXhW0Se8522NPHyd
Du2kbpLpDZYT0RdwKr8yD6X/tbCrt7dm2IT/CR/j+FcJgxPRGnEWtgnI6W0iIhXo8B7f84Idv2Qw
llax/ZH8yaMk0wTFz54mV/2XMCRtqXN5N80pVxLHy40KyH0378sCKNy1d94PMoxgXj979pVvVu07
FLHtKcHpAFK68wCd7ldK3kAedoedAywE+PL3lM4HKhX1gDno9vAakdevPJzq0XmT0FKgeVIanydJ
kmHN9RLBgrrOf1xFQEYr+lsj0QnXiNHk2XzLFrsp6YxmU3wPru7nPKy496/VggHYsXctfa1ApIZn
eOkRNsEXTna+PGHUVIVyf/+gzspJa3X0k/UWnqQz1KY7Rqkd7DybIDugbEgJELZpCINSMyzbIg9Y
t/3DtwBS2I57eIzC1weu4cvGEwXc0D8eHcySIJA+eUkWgz1hSzXUGntqzV60J040HyBz/npfTN4Y
/g6Yr94RAr3ZbQVZjZEmFSgOeozKdQuNZ1VfpYgICvi7yYf+7LvWSSsE8ODo9GjN287LksSAhwMr
p9SdSbjiIdbs5121mGTMLvqDrcRih1iTfScM3mxhBD1v9pd/I1fD2Kni5kwtWmpfHjHkVeu4wEq0
w1c8kxLC+jEg85AVHX9stxJw4EK388ZwTnW3ejptHtEfzXK7Mt4HAKAfKNZlZc344/7Vsy3DE4Rz
j65BwcJEGrTpxZ7LNXN25pNfZ8Nc56tpgr74F3Qo+YPjnAbApsU66heNPTtLqcsAIQBQKbIuQs5/
NhGG5gFOmVQ88QU6sN0e5Si+BOTFDATDFEwVeJtN51DwZ50Nn2c9OHJq5keU6Hn15BwPPisqeBn6
PNQuzAL6y6D3orX8Rx2QLT3pNpFh0VLuB4CzeJkQN6iXt1ZKVvLf3ifGtMctuzNdotBHCEQjukH1
iXQyzds9c2gMtuV68M4f/aTyJ7t4ZhWVDD87e7jLPmjZ9RbFF7/+wR7UVz3sBNC7dIJ+t4QOEfzh
V7DFdOKnDg/999e92zfsNBQfQB+aKNlYp0NVBQYaPfDjx+RqSr3IJL016WKcQBiGKkvwHrPBlBlk
XuVO592pREUWlPaS74bru40ZbyCMVtZLAiZxlzoz/TW57QrCbYA3aR4Vz/K2dqpIVsHw53eHGDaN
1gNCEYIy3tHJm54E3meLGTp201lU6dzkcsFBq3D7qNb7LIVpQLXDdxb8tQO9qWbo2GFw0lybUVyR
dkH6SkYGBZRRXkveD+f32VINFglwMo+4ceh30y6aaXGo856/LcbfbTavCUCFwfcpJLidFmfYJrLw
B4odnTBoOdgLjN70TFC+WEWn2A3bbKtfZwRoXuAQ1lk6hWkVJSFK8DczUoVWu+Kdu8Llb1qVkALl
7JK++IJYQ8Hq0fsmOQYPbOeGjcWxIja7rUX1bTEY7iRgaO0OtfiheHA2X5g4IQkpy+rfeR1ClRA5
APMP9j5loBObaekzsK30L28jmgL299zd7Uwvz6x7ZymWWvIiXcMg85dUGgtIeCSS0fYWHPfRhcJ6
dvl7Y+/Q8jHQPGGpyeiiVSExw9HhdzeSroFA8z+SzmxJUS0Lw09khBOIt6ki84zTjeEMKCiz+PTn
o050d3VVZZapsNl7rX/9A1ytyU62W0swCvZgjUX1V4aBJxE1LXBdF6xLyGEaCcjvRfcF1sv2whuh
sjLE1Z/eBPwKgJwBlivVMqKzOz+hJ/iATxwyN0YKSjf3VwxXYcHdVn64eeuV+WYbvQy3zLdbpcZX
lWAcrU+s7ksSnBQn+5Z1IiOc+BPYgv+2vDWVyjxd4sNf91MO6VyIoMB0tuZ3sd9bItSw3iDGv/ek
AMAw/7TChmW3onbViK2BLAfky/6KWbX3QmzGdKfHbnqCRU8731w7IiyFPzgBlfyGSfA6cC84x/va
MV5m5p1OUMOwxep7yfmScjY+X2ElM9tOdKCEbY+39nMZLNJ58dkexS/3yv2aH3N2Jalam4fYy+jo
pxjKJGucdxD+417BbPqfGw8W0WgRdepX3JYH/AhE/3Lsjy2oJeevQ4JiGG+nhxFGSpkx9JiOdDCn
+BDYnsAPj0z+lTNz5kbH+H/mkmFgDpTehWyuJuQeomnVpF7LOXGe8tN5MyYcqg/zZzVoqdpzuZ3I
TxNVG7oN3Agz9elGagQuZfYJwa+VQBJERhtOc6MTwElmW7zkzWuVLHpHiwQMv7iM7Jmdb0Tls5ly
dbDvpXs2PhYeceui732T0/wwsI44Lf2s2aF3TptdY/tnAmThETnDfE2yRHd2fZ+xOHCOfuQlh5HT
nTF+ZHRdAf0ZUysyXjhCtQZNzdGemC+lMMfKAM/+miaKxBp8BM8z3D7b85hBAe8/CR9WrAtbRnbf
ncCG5/M0P+5i+ffdcwQIn7/Z9bnNdpL23afbSP1tB3wKIoSNid1qT294mtsYKLMDnDKo1sB1vFDv
CP3CDUBkJow8+jBbf27srEOP6B5mr3YJ/XEzcj4m3qgqlO9k8zp1SxHxEWHEn9sYNPIRfEhZhiEu
KZX3vCZeQb5PTJ4engi4uNbYp5qS3+1JxvryudyYvGKMStQfUZytg1+GgQ1IGDsTDfNOUHHGs26C
6mxi4NiGUB0bWDho07O4qgyuqEbCsYZ5KDIko8TQ7zSDi+4Tul7/SeTMfGiMflq3KwNyqFXCjzmD
tlPyBMfoUmYsk5GLrZZpfZUno1D9S253rRJ0SYrNhwuPMAzxVuxUFGs/4lr/vhfRndjoWs03UeYx
ttBPbNLe+NjU+lsW4Un3w/JaH28rOaM/z6xcnhtjDUxlqEVBtIodcSfcEZCTwbwd7TmV9BQE9ntj
bH6eoMO7cZ0wNax3A3O6/G0zlEJhyQy88jr41bBiMOoxYv13nlkZlwYGxmasF4w4ZsxpqX2IIpjb
pTddYYe/nm4rEy+mHIF9xxFOKpPof8CQ6mCsR4eJA3sOIyezNam0vAfHV6u+7UlYYMAqhVhOu/kK
H1u1JdIiJWudQGoETJWGcR350xgi6y9SwAUfaSr1PX81sztyeZI1VIovbIr78f66vq6liCELhXCy
f7u/bWJgy3xvX33co0BU4oUqnyBtJJEAiBMW4ak4VOt2zLX7roa7MaE1ZNFii+d17JRsyzPS2mFE
VJe7aIs7omvRxDpsuX1dRKfH5odMWE23bApovjndcn1qf1CRXAuKOTzHH39RtJhzJcFELmkQaZ3+
0adqs2Y8gxeEUXBjRSREcExAHfYPbqO5nAWY2V8697cfDf4mV6raKPyGaZBDym7/RggEb8WmCGfr
ST9q+Xk/74ldkJ6f40ts97UgTOOBSzCKBlDd6ZnLO2b/vory88wz/rSHXu1Pd9Pd93S0Eq/BsCQ5
1ebv/Nngi3iYqC2wIvNYXNzInsQENlanxISQXKq25sMs8DsY6i0un0eld+/7sDIasw7EaImbx/a9
5Xzvthhw43JLtufxhEHJ1Buo7ZZIEJmJG148mUr4Jk4Y332t0Y1hy6D3Ms9En6lkwKudPt0mCCFE
i+dQjg6S17mN8zVG2BEP+J5/sbDkACPPpgIeqZ9geOrMzMHEG3JSzcqq1p0SW9ICmy0dFR8C53Fv
ViSove14qaNv3ubb7PJ1oJ+pXQ/WIc8rTHIxrJbhWl+UjD3seXgkDdTDWnb44qn7vUWMEeY8RQ+b
a8vSSPWf8wVfH9jVRQiO4djLbdQO6Elwk4Zfr040Nug9lwA9Ns6kAq4CZHO4cxsrbgjYYyqEIQdG
G7xCmFdDDw2w+VS7c4Jw/QpunKij3vxFcLiD22JXsx9Mt7glhOzmT3uyJwl7DQ703XxDJs3rnF31
xgZK9SKav4vgk2JBzS+56Ylqc6BTYgmcnaQUeyNzFMZ42jJflaUYx1zWZCx/9MSDFBNO7LnOFqPh
d2Z9jFLk5ar9+PDY0I79cD25tC7PnWjhxHgbKL8dWwoAGepd3EXt2uCAJrRnuET6PEFqbvJ++upu
Q8wssu2BQZQUnF1/EDQhu6mdmZ3/lmsCFoYU9S9nchZk6SCwlUp6CdGZWTra/8lldnmfONk/iITe
vTYoC3tDW1RnOH9M1I/zxU/tqJfMcRBIqzV+D6kzNSL8KQjHyVVYhxYiFUCeMwmra0FJ3Y7xKuxi
BSmLCOzSYbCCu6BSuw92y9KVOAegTZvSmdVMUxrWfUIfJzqjo5jKoX9kiYLSElQZMejM3MnPU6s+
o1Opt1OPZfT0yY2EBqNFpqQJek8mF5a4vmN5ih4Rc44Wy+Pxmv/AP4d0pgjO1EJizCE1RrDA68+d
uT+3gW21oUvBOghm19ducB16z60wYTOcG7VSIcxAD2B22kD5BKhRzBF2M7N958HV9Gb7HG4IXgan
l0tdBeuJZvHrSDhQLYenMc4IxR+tIEX2nPFduiyQMtK8cVhHS36t7/X9Z0OD6MiiWA5AMfiK+EdJ
Uu9a9tWnJmCswDYKUDU6EYvUnDALh7lEoR987Z+dOslmFn49tq8I8cklOg3MuS7on620T/zsnGwr
P8f6v71J++gMjtldiF+CBvDbQMyf3GcsISb9EpTAgAHrc/kkaJIoXOS2X5OHjRgSkor757O0W/oH
LnppP/ck6fLt8e5rwoYJP9vq3qFeZcUtP/rTHW1HbmPVDsa4pCcTrOzwVYsOzS82x9XIme/HVgMf
BxPfqTfZNTyID+thZebLHZ7HOjHy5twRLtiCnObKK+hjQpB0ermcwqNqz7ndbEb3iBMj7C1gQmkp
bF++sIp3RSie8YlyYOZn4YjjMPNnyhtLaOxo3IqoYNLfdhW/jxg13PiF4A+/PJd2Z3A1jvxkyZrj
R/Ww6Ui0yuA7BpzUSR95jc/DeBuFkv7yxAsWcE8aKhMsOTnxGJL807/CyxM2cJAUcSdi6bghuwLb
Ybve+kdbWHHRy0DYsHpwOIIwjB82uFLIjPK9GbAzWj+j3UrneIeTsDO9V8EUJqDRkQICZdenQwlJ
rtek7Vt/BQ/rR0u1q6XlRH70j+sgKDidecsiZr2c/HNjaj78n4mhQu2LZ76DaJK/uffZlnZyeB0Y
kr1cIRAC0R2G7fTviSvX5BLjADS/5F5n5vf0/qN/xWYZM3/yzWgb8HNzMu+9T3Th1vpzVgb7PhQc
rzk89zgnXSPveDnuMOQug/c+3uUOPlvuRBPttzN3IjrKifPwp1aCcLK1yae+4p91i0+1V1Lw+jEo
gjfy6XO18iqEz0t1+4VQV16wWZAw+83huMWuj8cv9ocYHEmsYw4/LqTSanNQo9rvggrUGWO5Kmit
VsntKqy1Isj28zP5FpvS7Ld51gGPft/jIDc71FuBj1zseqKttGIHkjxuS44SEmy5pZBIbtnudRV2
EHl39SZyIzYpO6F0f9Pc+sAztfujUHZTL9knztPtzNqKNw9vcHmZpY0QSC3xoMvd4T3dvHYpuFit
NXbmDHZi+LU7bw7Ii4F+5cEcwBxLBR4eb95esS+cLsy9IS58c3XoJddk3+DMeilPkAWzfVf8Zbsc
Gh2RKXeJscTmR2xrT9MiqmPYL6jiWrvx44/dXoKZQ3R8+gej+MdhN2OoZT39qVeenlRQGle+4hM2
l/azANc/popk5QxflATgm+65PAvAZl4VlO6nD7Iu/iLte6hohqtDdnjUNKR1vzf0bprs9trRTNRo
/1IlnbB4dvHzk8im4Zob9vbeNvTMfDV7/7FDn79hTq/EIXsdQ1On+KOgGm6rA52PsH/6YyODV4kT
vfUkMt3lxkz2nY9tilNqxwuW0MpQnmsDdiVvqv1uA2dKNC1YnPq4CGi/sxufOT1Jd+k+QbNRK2S7
4COlVzcsK/dQePtqIvydBhqTKfZzdugHP6HclvdP8D4d9TpAkg/D9BMy47em+C7Ci3MJSL/iPIUO
hJ14ZtRqs3kdQGKKHelrZr4d+dmtcLvtz0zv8XYMsgwpmlLEl84iMSh96bjGpZ7NXBV2E4wb2Czq
gBNFLeGq85rPE/POAgFjdqAt29QBz9kgwIjZijg2wXLdsU7ZtqtxdZtuu221E5SZPds1BjPYav5X
XECEKB9MSZ6rIr81+tP4rVAnJM6jWFR25bC5TCFw36ldjqfvhGpYEf6pD5hqFJesZfY5NZ/3cbTg
9hzXyT5VknviN9BngCtvR2plxmHOs1wMDxO82CqThzTD7rw4Y4o7qgiCeO+YYP9QXdyFU+ojjSmS
JZvI47fEIR4GBelNkx+yriW+qAMsILCHFZbAM80UJHo5rv6a94JghKfU/xFMAVKHgDcja/K9KOkV
pb8OJyW2BmxDc3l0ew961QOscuE2rdcsFh7VI3yGK9/AaYFko4VYzz+MV/xKtBLGhRORrxPvI1Ej
QENALIpRCLwPPFL32Lfx5a8oC7/FBH4YgNMl8ipCZxHtRIvJb1Fe36DyFC/fP2gR2NXQEQrCgv82
0yX+LkJmSL8eYx/kS0q7mtYOm7HZAnBfYoQ9WuKL+cJTLCXQdlFESzFa8DcFxJ6LKLj5Hkp7Fi/K
8VKs/+BukGAO1TqnG8CxO18U+UKkyqhJXCTZ6QWXff6HbyUchB+nxmsZgQdjT0lJyR8Zqu8HXB0M
Qb2ZO8S48lzgI3Z7oY0h0WdG3O5SYOoxXCSfpUCti04JMB63Ux4JLttj8UUBN/1L6n839/snkorJ
vcUzmNeqCIhc1Hxp+4CQj7AFWQzv5/wLARj4c+VjuTy9CPfmVJxYEsKmcPHFnGzeO3HyF515P4/8
r7mvRlhpnMS+YR8yAMENovvjszdMajnvgNvuI2nBQSvVi4SMBSD46/tCO/i5z6MF5REksvTz99h3
F8RFZEShCK1MuqbkkLi/W4sjfLcTiXofwJK/1crnUGjzAyTX72ZVEpVl537hfsLIHFsvkwycdRtg
fIllEX2ZUvqlk9IVRMFDeds4nm57Y8jEnFovrW+qUp8kapOTduJMVEwEraPcGi9rfhDtH4G1OPP6
2elHou8U/7i3We77J2S4yyzKC711u3UlYxN9Ecz80jpjnwjWNWaGJBLMAamqFdG+5sPAH4wkQ6KE
9cwvw5Hbe4a9CYKaENMs2gP3s/muSXAPCT1kpi/tWnVskK6C22Rp9VX3G1DhpzycSDkq7yDzyFhR
CBmocKUf7Ml3OoeUxtbPlWxWzLhctTtuBZXLx+OIMrHC0b7kec7BtL64oQGCOOCmIQzYwwgrrLed
uc0NwAI1LZEfVmFyQdmufgh3PiFF1E20JsHLyb3YoqOFwtLDg1NriiNdagja/mlTyOzoffY5kHKf
9FmTrkXEM93z0CgdHnP0EhpbGnQhUn5DUKZNe4/209XjxP4eYFC4TfUUmibGtc7DwKGKqqsECMs0
usaMVrMwK5dtdTHefsJuG1tPZUD+yUDPtL7mLfF7dikNkA8kOMhEQWy9yD+TvKnLbOF5Ku9T73Vj
tyMIYiBjp3FPddwibTzHUU5QWCQ3GmA18ehOziO8PzGv9SS5cJtDsorwVsrc2WlskCAG8zDD9FJw
ZmpNRFD/1ARTG9Tr0mzyoNk8ibame3yz6BA0eY/gsZdYLyxCIztlVnX6aDWHx8ccaZkyXbamoH91
8lOVmuCmhxav30bmZiG01lrFK442nTQFd24Cp+lxyNp2ROfrPcz0NnWO+6MsWFBNdf6O3m3MjmJ+
3XpXbV6bpI9Qe8Gmu1TQdS8PppjO8/bQaV91iY5DNOJbZ87PLzvDpDaU2r/vuV5/FGlf6fE+darN
I4i85gQGhaA9jJDa9ozZ3qTqSy0n7GN5sv5sj9cEVulRfru1+aGicvp8yW2FyJYs8oHbYel1tElH
UXOZEDG7Nut1ZacmEXHkBfUOPBXeOgmxuBH9aEPs0tierSj5dBh4WgY+eTwI1GOFibkZAQyxMWAZ
ZKvvpu9dh9o8KLW399RLjsrHP6SyU5pD485IjIj3+FkfENAbTyf3S/UFcC15EJuZNujUauAbUIjs
4Xq+m+9eOBKkdq48PBE0OA3AA179bpgzNcoO/I/O1RbXEcc1VaM/UyujOxXOK17PtpNzSyC0oHKg
NCbAc+bmfuaOz0Dd+mDHcOPNXE4yHwwFvSJoMXnFtQyS+Esr+iQonUD1gBRCt5KTa+SkpywAo0uc
nywpkw3RL0Ddu8STVsM1JPdLbxZNjo1PukyY+o35xmv7p09Ilv+Zbf/IrKP10/savZnogBMeLzjl
SSUq3WP96b0IJmC/zVdvGYs4vJ7mm8acqb1f7kCOnB6fn0ILKxzAA/m1aqj5W9T6bUBdh4mshKvk
Q2ZQatUMeCT2OFo0c6hcUbzL4mmsSWsS4ozRjSsAgch/hbMg9mIl1Z5oSyjQe3tarvCl3LSbkdGu
h/rkdsR+frpDa+7TFZ2+YeRSOjFsAEABOl00yvf8Y6HVAADoh0NWRp+0ZLP1AXQQ5WlgNx9gLks2
X6xcP9CH8FUlXDiHmkjciDMxoIt5+ea1z7U6FBcxBqTJYah/jcyW+A6RJgtoe/WVMU+j+CqsV5hv
c9Yw2L9PSdIwr4gJBZtZYxWh2sCtaeFLPAEfPCi9L3i7zUxt7jHvMH4anFNuCVEmmCzx/yZ2b73t
DENd+we6MznRlNOP/259MG19qgJpU3Ava5sSpjeJZM/GBEMklY2iHE1YdD2ykzXrHL5cs5tfmviv
GP81wZCS/PBkbjQyGEbc2vA1WL4PgvwxxYo+EXgm9V+3xvhe60OHhtkfBUc+Cwoncxg2DtEtpNTQ
1QEPHQCvlZYY8odHhLDycdid151GRkjzhxG1cdR+fN6YCM4mGIfd+hOOyFNP+sXg93N+HFvdwq+u
lfP0xos58HR2zb1kN9sC7r+9KOgjJAe4ZmN9SEFCzmSG0W1RrQSjey5H2yOumlicNfLAprKa2HiR
UwLG2J6+sGiujAyV5dOhMsxcvHyZJ9ebj1FZmVcDXsLFXdBVe6UFm8GkFMDSNdanm9bKgjGBlrRo
hLzbmUYD+8fEVU7XA6TuEVCqjqO2PXXrTbzK5ESNyZwvDPnpxXrptWGjfg1x36gPhU0tskfb0hxv
+rSHkTEjXlk0O6ZWX+PNUOxDms83LFyWN3dsfBcQUEzX+DFv0n3j1jSDNHtbKCR6rH+v3yDa4yBu
fq348tg9LowoNjOZoGvEc30sekYX8zkMtQrbf8SbsVcwbO7N5qcGNn9MNNiNHhcQvx7sBfNXSVp2
8gPHR75g66C7hGGy76zp7RskkECs8frtszesXwakFiYPoJ7x3yd4qcJG2AwQUkkWaWN7upv2lLvj
cEwDDyLmd2ZqUS1plQsHgFahhKfCJnejIaOn6zFh0jwA+b2p1crSteNnXQBimRsd3mdgSfA4ekNk
wnKnU3OhU2Ly9DaAq0KKuXLL4d4yo8uXLzwexd28x5VNuJJD780kKFeH53z72GJD62AJ4pJNtMDB
9ip6PJglfs4TWJwwTa5QhyjUW7T6o/V49MepR7U63RWYXw78B8fElWIoDnKy7WYID8WlSFLDPjm/
Nvjc6e32o82CD+9nvoRLRWAfA9rz5Pqg+zvTzumfs+gAyQG/QxHdxks6g+VrnZihaBxZGBtBq7fR
baCSd4q/a2QN0SAw6s62UjBk6oipr4OSOWRkv+P2nQfy3CFkcj1S5va8h5j7QV9+ZnwFxkH9gcWn
UnA9fv0xmm0nXq1SoUie6D047h8qxth7aAJ2q4M4E6vN7gZ0tMe1Sv70xucEx3V6Cn97rIDV1doU
ug7o2tbHeVZvHQzoGLbwswk1JfaJPQotVEZs7MM/sstMFRrfxKyXyXZm9raz+EMz5Yg4rrGP9iB4
QVseOILzcwjeuTNUcfINHfbk0lpvq7s/NoD7PUbIBL4AWhgaw0u3ZezmTY2Pli7DufdFcowx7P1o
N5SyH3xgsdkNmUvrxeW9yTeCI63etmAzYDeaEx+TmsvIt9RUTmnPmNJvX0arkDi7AqeYOQNFWhyt
+b6HVzEM4gLaIgUWcxlzwNwPe3OigsdKtBGdZ2+Y8l1MoGjzWZg34Wn+utdMXdnlmQVFB0pr3dWg
12jHxcvhSQKMKYJYH5K5MrvPcViYkljSLgF7+cOu8Mrrh+MARrQmbjIncmp+/dgiQ8DBpbO+WFl3
Grsp1uIQ+Duv1tDooiyYLZ+ATYMlJuHr745PmG8GpDlzmYMZ4H2idcRJNNZ8IzH7efuvvkVJQT0Z
+DBY5kdcJ0ZpEcYBv68Oy/Blg/9gEM3JOd7yvbVec9p3pyPsgK+VX98OuKvz2I11LBHIqM1CRsV2
TQYVLOjVd1kteSTlXP8Y0oJaWlLEbUPyxBvn8sLh2qw/9vAm6CIoKwOxzXu+mJN1ZKfaF8MFUnF9
8cSV+lxn435redGWnWDfgeFt+evSS60CXiDw6m66GrpMjcC0sYOkEL5JO9ikWf+Z8e7q0dyUrbpT
Gw8cdN2RiNf3IsBLa6rw1RQz/D7uS4Td/+llQG+IOAQbb/uicECd/F3jb09V9PQRgMiaI9FkCQxX
X16h1QqDXDk3emNnPCi56xU+0q3KGFwfU6B0OZxJEtg3Fb7wb226gAFEp/VSntj7fw2CIxCRxuQv
0LyvP2uGnup0NVMym0glf8ASGVN09MmOR4aFAkkB0noif/jqg7JvegePWcdKYU/iP/HeQtscr2cG
L+OTzQJnOV+1m8Hu4bEIuDPEm8lDa4AkM6HrwQGZTCrA0ZIcPzobU7AGZHe13mDbWsm+CjJnyNPX
rufn/Ibn1KFS8drwMMM3Wg6z9lSbjU98m08e2n7MEhe9J6e+eCYukVnq/5X2WANlypx2g5kFflKz
DS7JuwQ4LeUDvVfRKvXbBe2DkzndWlqBamGJ86aQ7NPRjnpH7OBASb2ZXFrEk8GyxY3ClYgYnDii
AifkF1IUKx2g19MDVZwYI6Po0w397+FLN55gg4+2HxLnx5mKMuHGHDl+ZX99vOEJuPkZXwrUzJkx
Xky9VJl7hRpx4Nx/uy8JwpLzst+byEkIRYvclxZbU2ZLJ4qklzFwmEfx0Dz1dCUoUKXJ/xOWR+0d
1jy3jDrhEEBaxGSemAQzg5jLrJTgPXK6bVj3HlCckuxLq3Ao3psl0UD7RHutiR7a/9ThJtdaRvhz
vQkatSAtLdKaZeK0p2H4dhO72fJ1c8yP5z3rR3g6HHDMOpiHWW+lMRszthr1p36QkTbrhzyR51Sm
PTL4NYQLtAdrRgctKrmeWk0wMTIw8WhXh/UhJ3qvur69X5D3bc3fbDe9Z1curTBexqjRNwUFGZgy
XUe5rE8dDsyMH/2WVKShSVnMfL8nKw5Bdi58pb63ECUy6pw5spUtltVGfc5ujO6Y7BVhCfg/vXS7
ClAOGPvUWMQYbClrGzcDCJ8B7Ae0KjOXIXGyAYAYGx9vdBqFYA70jTtgDfvT64u9hglQzYjlcyvC
KnzQTB3J0v140ZqYFZCafjf06Jf8Zo1juQEjM0hFvDj+RszUgDuPJiUwoRF2rr83VfAmwIlwsR4m
PaD8twGnf7v0/nWiMNtVl/l1cn0CiAKTYajCtj3nG0WX2QiZzYPJHwR/Tqyei5ssRy3jPsheO5Qk
R4/pHCcyZSmAMy4xIINVjw/yLwFSv9mipwaRYiXJXwxkEGSBmOGWDyls+If5Cr+Zwz8ljJq4KFxr
YPwS15MsRjAlCIHjxREru5zF+HqFUZA4hGZO/7LD8wJUJtC918BzzIEouBh+EJT2GFH0EdkLyA8F
7nhuDoCp0nlGTX/ov+nApkpNGaZ2AZqBVT0Eswa8ZsxNnJZ9MDXkywkBB/s3xDmk11vSSRhz/mj3
JDUbL9u8BzLH6RL1LaxNUGSxWyDkkQDy1juIBtr4UqMfhOwjLVLGGqgJ9lSFTLkw2mpO73/439c9
ItTYwJd57Mf46+0RzcKk6w/MzwJUIgJipCIHfMTN+hwHyakdQOf7A4AWcaO9TSgf9lOCPyEDUaQy
fS+s/DImnuW9jBmB9i+feYkOdMofKZUv/E60K220Fnd0giDxxECzRCEuJJt0V+BSex6BhyojVr/+
0Cp9ZqXq2Aa7ic2YaMxY7fZYAXsjLVK6Za9fAQri+cQ/TG7lOV03MNfqsxpB6CEXGjL7BOJTFA4t
hIS7sQtAoSSwsQQXGQZ5D7y/Df0NVtc8hzK+upjvx/SVb7IkYlnaEeRDZg9kNfOHcmq4hFQqS95n
3S0HarV4hLyxUuZ4lqnFZPBIZUTyNuojiyQCCp+xDtO2xLktiAmfgMszdud+eYcNsEOnGoG0cN1y
aF3EjBrkSC5hnLpDgwbZo24IxubAGRgYVnrCrSP2LjUe6243YxOUSFKJ9G45OlOAWq3aGXCV/jVu
8ZI7GF/rgBaMpfnjljRhiqnGMeSDrdvLIIw2qcoPZQyN+THhfJMVcyCwglQWNKxHcjmWZ/7RlNzJ
jsoKfwZShmHjd+uSAqkjmeuFD0Kz4CXMj4ah6ZaoSlpnahQlZnhJJ3jAUDIQ/JcB2yb4d6MBMlq7
9p+XgjvDOQmOQuiDNoMlSBiSnZ3ezkuJg5KMx9JI7mJQnOtbahZwCciJ0DivnJjKOVGyTQ/4Mhz+
ukIv0MjdSu9TumdavJquXqAtjzXGIG8YcMBxq3Z/RA2bhkf4jok1X49WR7Ve0wYsOzVbwTrouVob
AuWJ8yC8eAmyR5pEbtPGuEdtYnyN6T0JMgOYmmyK0QauApd6gt82lh8mHxBeG+ooJKdQ5Kyv9g6q
BT2JGjsks8uIEjgOiawzPiqZBiBjpcIWasNY1ONNZfSBRBkHyPheIFNguIdoaoRHK1kkJjoB46FO
lYkPe2LNmH1dBEPAkrEiuaI2t8U7e613dEULLqH3cLjtn1PBPOX0M7nQTr+ygqdMW927VVFPkURt
jJYDmdw+PthTSRxmvHBo5uCyiMxnyyP+HrU6IlePwaM1hIX0cqL9h59CohTL7H39kOVZn+ir5dzi
2FxDoaPCcnsHBa4fYzbu4Z5nBF5OH/OeqHNJHXSyKMjCjtp6C+BmZfkCcNyqKA7nxlDr+fcrPFip
PrANgTq5zLTHuoUhFgNqcg6tIuJkGfehWBa275BUyWsClaj1p+BAuQtz+cfKrZ2pPrIJRsW97GmN
jP74ni2BIxzep57vP26iAGvDvGCGn8ocgRXSuwWGWSH5cQqPiP8xRkqzLM8kw4RwLOgfIULW55b8
spk9kbNdumH4/zPG95wJ6ACiZWK0Z3wbQl+SEzcJIqeI/w7600oAZ5j/5dpTh9azqNZHgluoUkEs
Mpg8FNN+fe1ZLiX3vbVqMFXmiNzluc9gMmMaoOKUoE5kPlG9kMnufBLKCmvq9ITw0o/lG5kDewPI
zaAG9HM0WMXX4tTCUmtAGJ6n2JOLoCAE+Im8B7lPki6iK0cxr5OfJLdEgp3dwEzZgr+n76bYpEws
FmjQyC1fCaCKA4dVhOD1RX5vrpKd+vIyGFVEyNjpia6avGuc8BGJvwiBQntI6VYQq5TCmcxtcDbI
PEnQdzWNmjgSLJyBjmTXmbJEPCJTT9KusESIl9DWTEALisrjrllLyAURw9DETYz0wCzc7E9HckKs
mQGt7Oek97eVbmATQHb4aXFwSv9RnT/rgQJgQnLHBOQX7xblQwX9kwv7TXYuMcDYGYNCLyjLDJIS
ld4dfrxm0Kv2LclYI4x3JcL+KjYd/m9ez9aBXNOwxVLaa9DG5R9FFL5yJqlEdIiROtnFPXBrzOHN
pEREXlpD2j0dMmZJap7Q69SMSX5XCn0W43gjaVyHxdeETEGzCHFZwz9Xnl0ipzyl1kcdosckQ5c+
vWakVdLAzOwHEC6wOT3kx4BZBq7EhFqmtaa08loDQdPqZSCdcFDVknINswbuMjWiBuJ4InkJfD4N
5lrEi/R6DFYxUG7NszpVpuh3iByKAgFcsyFNmAOKjellVjz6pY5YgQeo9OgxtTEjnvoerSKvI/Ca
1NplHybX+UO50iU22AloF+D3IpFjDuyx3Ydl5ph6Uk/JWBDZEPuUIU9271lPvo6ZQIacaqnPKbPv
qSUJER4ZWbXQvF2aHUXSR9TWQ+SiCaOdzBUW0rKEbQos0beagB6Z+w4mK5rP/cicgF6zgAi8o7b3
Krs7MHkHHP2ZE1Daoz4Jj7Tk8LRvcEfPogVbbHQ5MsO9M3XnQfHwIkV+lTiIhXZpQDCRAoobPECF
j1xuLGbVFqruXCGFzR3wKYmak5Rnv9mm3OxOfRHoXWC8kQZ1EDsN08Ex+z5x1Yq0xTjC+BjsocbD
Sq3BJeMpz6x4/zkNL+MLlLTC4mx3p5ycM3aT7gR7kBQp+FMeTT0gP65ZuG9h8IOXGgrmlqSodP1w
R9YI12RnGqRGT3iG8OKkNorgTgdI+ivPxAdqkYpooP8Mi1J9+O2KNgcq0lthNZsDtdZ+NscALesL
0bESsvQQrow1pgb39+mlvuVmk17n8KOsZjM4fLXv+Rl8V8QsW5JeG8mpYOQ0RbFCn47hvMCYFK7u
8nkbqz+tZPd/sP9z99YEnlJLESmIfyhUaQ2W03Iqz13WFOcR9PMFfknwWWDtaSMOZUuSBxRghPoA
Q2Jrbs4c0niMHAGND1hLTnqtn8gexfbjwQD5qQoWQ8zFhB/KDFfOWB5Ap38NZQLKAAwkJpzDwqJm
BxnI01WjQytQG/moNWgoW3PEJAKqijF130seYfZHqhCcT3QUomtCLqZabv17/HQ60H5qhZ34At42
DLMlCcTLOZshVV1+opldg1v0HnuPoKSUDrLTHB00kcFTBZvNFc0ZJzVccT1a1WwBSPnMFHOPr8p8
hsekDwtCTth5n8vMEA/Zbuh29x9ZnV9ZuLSHxABXJH6JU5jZFqh6qfyM9z+ySgyKDahIUwb+1Mtk
CHkjOV5QQSRk+hZL2h3PJEKTNtTccNTXknVKVZAcAEygug6VozcGnBdUctlA+Kh1ISPDz/yPpDNb
UlRbwvATEaGCKLfMoqiAiHpDlCMOgAOC8PT7W73j7Dh76O4qiyFX5j/lSjtKs8eEC4byGdjzsmDG
M2++Zo6WHzSlLbPKLWZ0Em8t2u3Mf8TEO/vECQuSEbaCDRyWyhP2hnQZCmI/LslAG82wb46gtYiX
mBXmnY6ySTABoS76TFOSGqCiEBGRObnIhICQf2ETaMwUBsRrj70+7KB0s5DlyiOLma1h3cdTr4Cv
Q1ZV89Q1hx6ZyWPaos+iN6NQnpXNi6YLkalDseShr60MdrkLvnS6j/hjQ5yaPabcm5dPUPTuskBB
EvskYIYNrf5zJyiskSM5FSn2rDNf8DrRLxTxCEUZ+B1RA9DSyJgUIMHnOt2QmGgxYVXee/rFoiQ7
/alq5pOR9bC/8YuF2w8TNGPZn18cGRVBPuuca4yqNEknWEgNYupMhqKLGJB+Z1aMsKe4m0hGywZ1
lgRO+sCwt6icfRCAsc2K10kGzH6EkeSMpyqhx8WERfcTsVMQgJKDVmzyznip88N3xfnjskIbd8Rv
lXo0w4gJu50mdrTx8j3mtLcmNRulBYIygzcOEp0de6AfDbZHxOZjHwwtGbr3ACorGLk9P/WkBXK/
PamN4WuZHiogvbcvOg8yaMN/NZLVmXxx4rR4eohna+zfuZk8WT04dtl4HAFihQrgSr5mwd0sg88E
uA7y1S3kB7BbyIXLAsk8eSTkMLH+ju57M0YY/qOBxCXkRFog+UNDOypi/WMfIkDsJa3XLA9y2AyK
9qFcwT6ijmcHCDLmzIK9YebBoLUrFxEzer748HyznYykTfzBvgIxyUBotv7ASnE5Y96FP/054ujO
pqIBhUvdt6JTCzs7s9jd40E1zESutMDOQEPw4KIroMi98X+U6J1YT8aecOYOZwDUljudiwQLavu+
IBHDz8wh4leuiXElfEwoOTAue/3Fwye6eKaBkz199rCiH8FjhQ4uh78i4Q8LQxWTteqKCQayzmOn
KyDWcFrYtSUjyUVnXgTkukZpgscCXS542gDp9pCNs1ejA5sVj/e/rYXBB0UPzC+8xLJidavqqhH0
flTGLDP2LrzQ4ot/iBnomcs+tM+FDX0vP1s8TL6nLT6PwL8rgm6/XP0BbeJgMrCHxs/KbAgqVyIA
TjYEbgfLHFyDbzyGJ6alYOcRhrGVOs35BDiZ0OB0Vo/PSMYp7k8cTBDEDXGV7MsmcI9Fx/OSSIU+
FXE8ha/0iBGk3WhBp+/Uxoyd02StzSl5/sP5sTO+P9fm15itzi4LA8jFrFxlwtdgRp4+Fgo76wYJ
NXEqbsCAeDzyrFgMGyNF4x+oquS/IaFup2jRqvh6o9j1kkeMq9fqzYod3QgdhzItdrddcUrDi3Hx
0+2FC8FGT5ESutEWz0npFjFEObMfkq2kOqEWYzPaHIfTEnFje+6jliWEKRpt5ehObHYa4kWGjJsS
it1xF8GZF8qeRb44GAcezXx/2dsjXcbOwth7TGfdmdcfOgcmCWdVHjbzB7Ag2BV0yVPRn+I7QgLT
kdynsMy9GM7kxVy1vcOxUDc9KtvpixYAKYSWaBUDDHvKTwiokVLvXneDeYisVYrdcHld/0iFoPpn
P361AfNHxIVFRZ4qJzZma4nqv/6eS9bBuykq1F7y5kI+2J7c/r06lNVjPGqf5Q3fxkHdX6Pz26YR
xtF8HAj5bQvVrlpPuA2mWOms8jq13o/2CXNG/GCogxfHhL9oSD6Ap0bw3jpgpNjE4gFe8unYr7fy
Bk5nJSHf9ejKxsiPnr62KLbqqY4+p3p6pZOqkz7tR726bZ/LGs2YvK8Tef6OalQq1TIP+kjUkC9R
ylcDilmKuBu/EPaK13zkKl610qZ3F6jAYV+838SCVhO2wUekMhzfp+ksQ27N+JVNwIMmKeRwL8aa
5kLC3cMa+FYKP37vLzsy3D1yMDy9RXj9m309qDHOlJ/x3gntoyCU7lH/BFKDNqOaVMuR+5vREU4B
JV/Cv/KEFy5mP4TromcaQavlEQ9bmwirLkt306Shoe+gyanNggWjbcNZKMTFKmiAQAJIuevhOqrj
sfUGseCgc1QiNcfOS59i9GL9qzwFoLc/8DeEEATVbLihR1/iHrZZfkchoqOAiFGSHrwewMD8zoSM
oXJeLYeT6yad1gHrz2OxdZO801ieZEvVMRtGos9SQ4YGMe6RATl0a/77OGESgF0pJiQxxS0p9MSo
UhK+tDtY94HFX0ET9/xFz4I58dsYFEA0DIRweWQT4v3DseJl29Ib4c7RVrnItMwmafAJ4cA2w5eZ
iUyCptURjiNLSj0wZtqcf96XeMykIh8KoGRKs3AfpfE4TON+9NjglRuE6e6K5Dk9dVvpyMsLDD6g
2+M3bn6rPaQdqpenMC/if0A8K157mATYWhlAmmv0tUGjaffuJKn9Q6ZBs8Gk8f3o/NNvq+zua17+
bgMWgJKPLWo/sHnqBhbCOkbtR08gmhPGSBo3ZthAZk0caSHaRhUhEEa6ww2e0COBjr+RBwBQ736w
YDFPFa+wMsLyZ4j2BfVeJSS9cP8ystjZaH3dogN+Bs/S+DIgK+LXG4Ik2UCDqj3MWx2Iohkiav7Q
xO3vUQzD4PYoBEmL4RvBdouKlK00xGEiu1X1scaKHROQ4ps5A8n4Lhvm1zVyVZnZOMssdKkdOHJh
8OaOlzdbgMobzMYxPjzuBysE6ngYD/ZcKBwnhNLyUaqLAZ8seZL/WGSbT5xzPCf8QTSXcJC3mCGR
+DJ9FL42CFxZTIbn6rUaYmVtHDovk00j9gl4xRxsR369bvCwiBV55eSxljhEcUFHyChxF2pLfClG
y67xcqIFNGXp4rEu3CsZk6ClBisRt8Pw9ldh8C7mqts59UXP1h9TtUlZ4LB9BoZKBX8tOVfF2cou
wuTJ0X6Be3uuCCRByyYBxlZ//KbFgx4TM/SyQm31NlVCSF4QZK0npqMKibcwPMtesQcvtitYPSYw
BHmahzEKpeUtpg5Q/0VnHPU3BHxoC1ipjUqp30EpXP+oLx3kgFA5IMc0lKgkI4qohEN3fq7ZCmAP
jzlQDQWL53+nReO4JWUhImBh4P0mUvREeEN0yuU89hUDKHEJcZ08ofwg+cWbhIIjGbFY175P1JdJ
gN6D3G2q38uoz4MN/86qvHKGvlHbNRs5KIF+BdqZ4fD+zOAKUDHA+Ha4DAa+WpuX9TX8OqAaZxjp
hp0Hwv/eN1Uqz3f9mFCDicQqp7xZadgmyK5no1m9vayrTSXMO695GV5DLRLqeUyPzmeWhYNZDTn9
sIQUaRhjtzTVRfZ3nTWbUdBBNXxnPaYniausBUNfiWpPQyTMIBPIQQPKTctocMPx6V+IAntYmXeZ
SPMiGc7bJUnAKDBIpti8ZsX6afVYooeSxlcf5uir45zAVqFNMudjXAKILchzbcvrexia132xIYM6
3fV22B0wICFjWpCbI/wD2bLbjOnKsVmGWIvi6qD6DfbqcdzhNUFUAFYwXHXs82Oi3grgK7P+ARMg
J1dot9zMZ7+gH6gLLUZBwcKGXiLwlSyQkKkVSZbc5nB6Ps3aTp6POUmmIAa00pj1nsIFKnzK+bQ5
axF5QW14ReDJWziHAUx+y9e5PbP9GBbEg8u7hvwN4BAvAT53fFfgLkgARsQlYHgYx7gnLn8Uynxe
7osd1qPrkaONDkI+NatxgvMAfqoOQWt3cFV1QCHiNUcRxlpt4bLMAC6Ziz3t8Itgi28baYCx5onL
+HDrswC9OJJWglslm5ibEm4cb0BFO4D5YsVnB0XFZ7CCIkTIzAq/D3LKARv0MEEkFEQIRLwOFFis
FDi5jjf/aBqYXCngdHkLrkz2MX4kUXZUUL1PVgNtDskfeM8J4DmO4o+GCx3irDoz+RfE02DTZqE6
Nqw04ZiVY1aMvY7shMOkXQO7lsf7kd/zWY73RGjQ9XnKkQWoymaMKGwpnW/hdcvqzcyCxvkyo9Ux
vArRKULYn7HXuOboirAU8FINqLEgqx+s/WCXWA+Pzep1HJ0xyKUXB9A1g2MG3WBfCTIm4IncYLDj
/3Mskl/jtdHQqPNelhsoP366ESKiizUAXbmSP0ddlfXvBNB61vJ84Gbo9B6n1Q4HdjjYVzvWxeBf
go1hDSRnBxdSJCQxSAhVei8sGD56eEtJXBCtfYkCa7AHzqWQU915fTm2maPH0xIM+3pgqMWg/Jcf
xc8zhy3CqtQE70O3/QkFffRJfkj60rAKPsvar05A9MiJlpwVn4T7hSN7Pw4/tA98zcEMaptZvY1o
jTftpqPO8kHHPmE4AJ1y1B36UHrX+W2VDnUe4R+yWuyfRMpQ9DjrVjileALogXt7AhOT30IJ8xXk
22q4wf4KMVUxg973v0VWi+Urezjqn2LeYtHhkOkAsy3RNJAdT+9MR3eho6ueNtoflM+T+x+U5PIZ
qHx53KV3A70eQ1jnQ4hUYQYxGpViM50ccy3k9fWAUlehXVb2BYxPAZMca1tMbowx2Gn/0eQpYgjW
LlYBG1x9cmrg9267K+M8USxIsKDh0LcPg+78Oj5DCITHH4EdaYS2cMsO1dl3IxN2M+9anUwT1HkQ
bW/hArnhBmWuwLmHS58eYlfvqyTbj0I56Ydy0KMHCmW6xC1PS0ZXQ+fBXwnHYTe/rO5LaspGSVJW
h6R7uCR2tIyIvKhDcU1+4i1X9/DldCeZagg1IkFd0M6lSfFh5vqtm6MqGWJHH5QH3lAuD7IVkwqX
76lJPJI0DwQE0BQMjUIR9yv7Gb9TyQ8FIoC1mrBchUIBPldjxTGuiHSQUCIRSAZ9Pf9nN8VNxY87
7HTe8icplv/+ymNpXq0hqAcb9TBEf7FT0HWnM36PFFAz5C0pB1d8pfeIT9yGYFFo/bJTFTSKoW5q
Nl1zLOMmI9uSOKsEffO8Xoz2eVhtHv5oLa9x+rrD6L5upteVast+xTBb7vkTB3kxJOtuBJoOa2ek
0WBRnfkIzWy4/efknA3C0h2TlkAaTNKgrZM5qJGfakjUWMm3GvGU3fQ7SFWxA2H3FAgO/B8N9ZCz
BuQFB8JhgL0QjyCJgysctWiZ6vPzr2ZkQDUE043L3vglEnWQnSaTUfBCVwK29XTSP21JDAoWh3H0
YapAncv77V8mLZrgXGKNjt4RqvJNBKwZXCCpJtWhxT6ihFyxPCGJJQ14y4rlYN2fNHt5OZiPNaNN
Bj7nBPIsSoYvHW7RExftPclZrnP4kksd0KfiatsVi2oBRU1n1YKT4JE/l2u8eJe5TLAe7U6x4VUc
z2kbf8t2P5r96Azo3hnTa8LAJ30cUmzJyZCP05RjRGcaiogRe1KUqKa7pjUQpICFXHQ+7mDHAca1
5Ir+ll3UJ34Jfavkfw9fCirhW9uCIOhjMaIkNwzzB1Ssb3LSMtH/3Guc2X2UGRuofX4vhp/jdcur
jFuGsufSJ97ZuauX/D6xxiRnf/vjxHuOUZ8fYScdemEvoZyipkSYu6VcqvyHK7Fwu89y1JiiXoKE
QN3PpJ16gJIBssNvn8XoKeFhAFgWY5RrSma+yfJHQMkPGX7IKBjsfyxU/BdJRD5J9MD8A5meGeOH
gUCIl62/Lp/6myRMcjrQZOCuqq33X4vQtLEvS82rwxqYq68rrIKasAjYwXyD587FmGo/9f4ZL5Vf
mq/JhYeR1wGpST0f3OxmAjddWYiEQdQ4hhNOAZUEiR6/3JJ+NI4IWeagtqHCQpVrOW8+7ms1tgmW
soRr9H0xZDRJbPKdvBB94JKiJSPocLQgXh5a9+E2K1ZMKGAOjMgIJpeEJPGGiAgs2JSDBDuA6GIi
RvqCxU4EjVro0BwmIbi/BxTSw4c5cyTWDMq0QVhE2C9Kn3IUCtJPclmgveHR+mP3QwlppplDU7Ue
SDiFfj5XjJR9rv8aAOYRvtpoQrrI/AoVBeZJBgFuCCyHcCmIbcC9hEwcUtKWgxa6VbU558c20OwA
gTmF+PW/jodk0iIZkJNmwPVzwlIcH0Lku6CKft0B0PzdFJLBl0tNNL/LlotqD+zW7i1+oGal2ScX
S1lUEIYeNRv4ruc+VePryoBToGs8YahROHGtd9wAso6QObxZXPOwHpaGcgCPDKVt93oSYzTiMhLN
bez65vpqU6MHVCCaQgMNGFjfVSxiIsKvF4La8ro9+M1Y6jFg0iUhOTR5SVzC2lZIZdb4whw16WIB
8lZ2ZZ/vqyEqCgR2OtmknrSRSZ3gi31gnDRPRFYBPLXTNzoPkOTgx1OE6sK84O5l/ReMkjFwBFJB
MoF3Q++MlYAP+GYNQrkSy3MQdbMjomXz8m01Er/MU0JooNGu1fUDz0FmfmAfK2RTqEU/sKyYOMq/
j6qjuvwRyAH7bKl/L138WTw8FnuPmHNdaqIlT4ZRE+RDvS88G8SJIZkhuZffxrd1eAe4lQM7PkJ/
zFmDhp7QpjN2o4vZ4eG/4av4B+29kF5s1tfowhdgmS1bs4h82qok2abG28Q70N+gAV2LJZw94i57
1t0b7Ss06mtyfZCwAbL7hf8hNY8gS4CeIdfkZ7Iajc1R0vT/M0psuDlxIZHN4WFLWVjDbiZAi6f5
u1tAhUjRhJJeH1rKRJ7jOGzsv6tJvmLEeueosZG6WD3mQXYaD72cuPc7EmmObutAy2TjQEn+ZsQw
09TAAuHPNYQ+RFeWyzH0ONkkBEWdmJcIFhJPQgstUrMqAYAf4LFHdMggEQ9AY+AJ+CxYyB1RhoX9
/sureywM4U02kvGko2YApD955dmW/fBauCaayxpC46e/6S9pfOgsJIFb3ngKOXIQzcHaga3UVIwL
DNXAfJA+d2cHH6pA/QiC5R5FYkRrkaeRDywcTtRI7o4JZBDXETQtSSq4FycPVBqgyB27SNlNTkKQ
PyTR/xuSNWHhuTWvPXxKIrRQ00dcb5M7lFpsQjYQD8F8C+cXkDOBNifaF76TAlfutJOctbRiJXLm
QypY1Dr0AZlF9YdA1RXrrpqj6RBBzBTlbT1pSHrLUe8sLwIludhvp3gbGQboFwMV4XfYvtnndQXE
Bg3H940khThwglr5iGzBZsqKhhcS9ZKLBcxvJRy1SKMh3OBoVYd4iNnnbVzIBLJfPoLEFv85j92a
1cBRw04EHsIjtJrN3MLdm2pLiZ1ZH/gnjrix25jZmowq7jgNji1bDFNIwDnXwq/iEGcombRiYPIt
EFhrKuZWTKf0ISZhcx6PJH915Ge8rQFL/Ixs2Wf/C2q+/oIUGAv0OuRoamGKyuUXDQt1g0d/aNY4
mK6djo4wOxbHb5gdJBIaySCz+vblZhDskLGsNP7R0NI2crCje0W0dioYfPj7Ecx3ZCNTFn+IP9IB
h46DgVfOmTZbC+XAGolqE1zXTxO2GAeJj6v+tksh6hF0RXhx/nrrjKcWOeWxh1IaHOffA0OzbVCb
ptgEePxya2B0ZultXu5uWBu7aeWoRCQqe3bAfymhvymxBBVugUlf3xHQahEA6l2ANBW00HD8gTTD
VcEuHdgW/IDCFVMmL6uHGQs4fyIMEF8KMgdi96cV3O70JM0a5BgsXA9llEk8LsuB/UMXRyxNWJrn
f2VagdsWC3/q9eWYgTg/zXw9lI2MWkKwpzVia5hERcElUJsjO0Vh0guK2Xt2246d1qqj2hwETaCE
QjiN5Wn3ZbUN3V7H+/wgaElkI73958/gxXyKhSytVZ1/1pDS3UXAq//eREG4vHlFHjOxuLUhWvyP
hXKIBdFpkPgonzk7PuS/3G1RTXqmMpM85G8aDnbzSlXjhPnxVh5xAYQci6l5O3GQ47DiFSQFi+WO
wElkPyNoxBCZu3yniSwqD++LnsESX4U63GlnOYsqnYLeeuzkeoAKBZoK2x7JL41k8L6OP0YBWTO2
BmjhbqiPgOV40hmCqItDDC9vs5l8sK0jQ8ZZVOlvgE0gSA/wlayKq0n3ZgznjGYq26ypViDJSEII
FDHfZzXqe0Bp09q9BBLpMoqZiBtNlsMIkIiqB0Jl1a5koYjeXyyhp8RPxRt8Nd7WH10VoaUiR7Nz
VMAeRhq+N90fXAaRmq8ZkBz6GkX/E9bsNwu8YpW9mQzWjXnqpqVzI6hA33K+BSiAWFsLJsp7iJxq
m7Kg26z1JFbF5CGAUi5bcvH784+NIDL8WYl+977ByzikLhWf5TtPS5DJ5BSRtKADuwhy+QBqi4b9
jmiD5XzkZTUL2Ugk5ESlcwBH/fKnmCVMOcn9sfm0aJ419ifSCaWTft/IG+K1327uv/yLxUnD5ev7
WPFmlfuwP7vR/qfPblN04fyU6vZmV0/9E+TBb198jHeCZ0vIAMGRA1IT1j27z7BTIwOngyQYIMwd
plnQnSdt0/99gzShcTNfNn0QO4yok3o6gZLd3pJi2lug2fZEAdIAAEjrywg4bfQ5lL6vgSCVhzsb
CfLjC9cgtw3tCmYM+n/6Vm6k9bURG5vgT5+P8Umqm/UYWWw6W5TW+qwh+y3WB7SPSxHynvxdiZb7
iBBFkel1OwnKD+9JTz8+OWEaa82mNRfNPoZtiismdjBm3EPIlLE8kBMP381ZBzcgQR9gzuZG5AS7
K/+/1bOvTpoiLjAuJvE1JMEzO7NgHqZ2Q5IkLt+b+Vjc7CXEozf/BRqAJjp4cDERrdE4YPK2Zgim
x1iOlyP0D3wMxk/UI3RIfzXdq4gRzWkLz2DQm7ebmigj/GdEjIW9xIUJWG1cThjdgSxep9znMfxI
PCQjFBOsFSLun7fxOF5q86E13IFd26fnonQ0q5urtFdj/jgSKUb0F4si4ovJCHreNkvRKKpEXY3n
GCKHXwtAinGrj/SJogiGcjXZf6KPHAIpTdju7dBCOcn/tgftoh8wa3hLyVAnF6fzfryZiJuMwoTN
JCaEF+w9lf4KV4iBwdAMriYbMhGPAT6M+Z4czFnwp5jXiXiWYOUZUGTrihzhNglY4XMuLGAbgMeW
ugGsxZyGDor+N1u2xnnsAlzYfMY2YHwfyhS3qJ2VlA6C19kNhNTZmF8bgwCy54iH6cdKHYIsQIum
IpCtofHTdE5uJBxMyqIfJCmP17Fd8L7/a+o0XCtD80Ji3tDm1CyWCk7benrjiPqZ6xFn/Ae5BVwe
3h5A1QcLH2Tmt5HHdquQSUiZ4crXq0nqjWhSqGHosPCmfKhva6o1mCPqXgsBD/3EsUR4g7liXNKz
g65dmCVkLHUfi+2RHBTnvvkgWtSAcORdoEK3/KF9f8rD6KXBXrKwfAQDo7AzDLf0vpb9c4F6Z6/z
l5VeMDMSwwrbE5jMEBji5k6UfWap8w+SDmmyGViS6uTumhPurg8xEuwJqzfpq4zBqSCIr5mP6BQv
9r8THZhHf9jCaATHhBFpwwlwMdf4ciGX6Q6+/NszoLwTGYTsiKBrpIuPCdeaG4b+zNzAgZqsX/JS
q4sUh6aQ20qzbRH8UkfSPsUqpujlqaY9JHLk419itdEXLOtAyqOXc8X4OjDqxd0gzwWIUfVgpj3S
eu2OZ+9u5Aarqe0rLSjWIKRjIN1iwyI6e7ZoZrC6T/OzFjvxNAYzwVz/GGgLBl5yufSXgfQVYdsG
GHkFx8zztr/ZC9wnfRssxB7aV7eeDSzxKKQThgMjo7EFwcrtPqbGAdr49+QeYnWarBVWrkMporLV
c5dEnCgVbQf93sM7iosr2zVxr7/V075YvNCLIdcOlZeuWScYEuSjq48hGYNV5f7c5pS77AMQViES
sw1KKd4jnq995zIN8ySXhCtWsRjbcAJMhqDVGsfggjee5eKiBf+IMAK3cUqD7GrrxuGOio2bOnBR
+6BV8J+ghHsyZxbMWHvS0nn3uCpTFHpvc2+/MJ7vHixGIE2QXDFQUPrhDKj4tZeO2USLjviE8UyI
7DyoS/exo+KPsbV/+e4Ic0+QAzQlTy9OxIm4hRZygZLrkaWE0CURsyT7QKgTj4C0bLigfoz/lXDv
0ozmzIXOHfetxk632sB/xeJxgvs4XmPJSKhItI7OUMGQnLHy7kkcxxfV1osZuBCZ2vTmrCMLNf2I
+giVEELfH69FdUAsh86DP11ijSGzRhfiOkLiL/aGRYZBYSInuz7dEn/bT+8jAzgx0oUyFl+6F3y2
/K3DOKFM6Mlvdydr3I4mJP5On6eHLxNA3XAIgXacIFBaJI70UMiXCoMTjfI3PP4WKU+jXxorngeC
3RjH8HW56cgYzFUfSx+CqrHolY0mzpl2DEgdxlZiNpAKEHbJEQaPwqLLUdCgvyQ8OQA0bve0OUQV
Q4h+p9h2FiCPfBgRSXpz6PuAy4a8Otv+8rERSzUON/o8Lgea9Vh0MwXCrSxmyrZLuh0fSI5gL06D
LRr4Bk5PRnoLhEsaJVqLVHjH6kaHcsjZbbFpHQ1fmplOwU10aJy0cIfbNxIMJSzplSUCn7Bg6b+9
FPIkio0QpdVhBEd1HjR41NkbUpsKqxowWu9ljvufmRkECP0I+L8ENP+I2AGW0jk0AX+cgY69DWZn
f8SvW78JlSGPtXmOZY185ptZ6oovXqq6p7ODfl+ZNdcwfpobUcZxP01lhdcAxwWe2a/z8qihNimK
BGpA3tOpjHHriU63wiBytx5A75U+yvVVZ+Pd8zDD8cwt0hUBYfr9Q517m2nHu9HZmn3f3e7GmNJM
fuxWs/ZUl7NYtrHhFZ+nJmuBKQCSPVqRw7ThZqOmHVEpvv7rdPEAUxbM4ja6z0Y/83r8Me5SbNgu
AEBm3QPKoxbu0MMTt8VX4Ya8pv2oMlHspEtIiTexvz8eF84gXkrpOAhbR4KexvXCFb1aL0MG5Nje
yGGgarN/g1vDTWWMT7HrswNYv1sfhGkcAlyaj5MZ9/meLRGOuiRVn4F5AQAuNpjgs26MbsvqEMAA
0rzIRK1Mojisl8/vADol4b/nUEVp6On0+0m9H5AepNABGPQ53CGwaLqD+cO6xWzZnORnEA6UP4A2
eKW5TmwBDX+YZleansbELnFZWLKMNIU3YE/JD1501aIp1uzcI4N70Xfvzr5vowPZdXbNkl3J/fEo
CZSzpeze/76MbEI2BmRHCc7XA/7rA4Hwbfah0idg1yrOGyKL0919ngYP/AdAoIAhODCJeQXHxBv3
mVJoFAjuNLynJuoMGPcl7sI135PyysQ9H66wHesXby+eNRAPJNQAqOxEFHlTqnDCcEq6nz2I+3AC
CsWRSHd236d/hLRamj0+s4ax+UOwgEgB7nraEB37JmuqoXGEHlPZxsPj+7NZ0EHkqYGB0+siiDtG
vd4bFILgFkg7g43JHlCbcd8R4WbUU0Z10Uuv+HLsEYlIqEesSPyIjjee2YDtPaKWMtCxLBkglppT
8W1GoAhfFpAzpxiAZOKoGSJ3bVlAQ44JSkN6aNYQHacXe1pgLq7NdXzF5sxuYlbAqfPS+pzROi+Q
RBkt8S/HN9G6uvj6468p8yBwogTNXXj455Qg1JOtS/9PupDxBDCms0eYU5kMLIT6fuOCgxy9+MUl
J0to54GgF/UOMTS7TxJtch8A+rPph/NdmyKHYn2CZLwj2USWNegbjx3MaiItSeF1U4NvwzFA7B/R
SnC0zR6NEriyRMIgc5yhOPuXcd29cR4nBV9F6I93jc6wC5X0glMGMeJ2PNgvEos3tgNkiiuGQUg3
QFpSiC5YGpBY0DwVdjd9mMVEdjvKnSgIIJyTKRGwPEpgYxaCFH18wmy3ubpK/IxeDnoRk34zgRfh
fleOOHsyb8wFPTKGYkG5Egf2QhtKygavIAsLRLdFg8bVZm/TA40iZyBOX6orZO9S5cg0h7Nueo9J
zHLwjI/005Zb9dRRfj1p+R7RxbsEud9RG9bdlsx/4ywmK44xwB3qurQiCN5h1YzP6QJ2DRbSsZ70
Z2M329OkGxevR0/G3lzeclhFZKo38wUom0XafLCEabf6bmG+6SM3YwOchs98mYNsxIG2LBO+w8Nh
W7GqGkTsgL0yBsb03ruWSivqDqCFLOOGF8+S7OYWOZRmt2Udp4hfgt498THT+ZEXgY7Qx77GMIzM
lJADm9I7v3qaje7Eu3vdhCgoxgf4aI37gVpgWlHlI7qAoHeihgXw/1lEzeat6mh9QRp4y1BZIywr
zJevhePldVcnpffxMx5Pfp9zAYS4s4lAstqtZEH0ODygJECw1Jwu9mPtkL3zI5Q0Py+Ld/Jj4BDd
cAnp5XPwb7N0+nROGjkLuztgLQfDmOrISWqr1isZ8TqKwsgvZRGxZrcp/9RPUH31CX5hA/k1LGYk
PcB7gTK6AlhTjBGo+MgFQrN5DocGL/53ioHU2PB2EM67KH2Qaw7nDw8Lx4dNJg1+OdxvSWFztTUW
wfR4X57xE3foOtNsdG+ZXexLY9/Z1/O/J2DK9//wlONP4zwiLQvc37zvuII1YAxZlXSvu5tZmOvP
9MpILuBB6EvWDJC+xevAhYPGTNSnXlBOzT0SBo/O2Xwx/fos9yP8jCPqYZBUhAsO71mQUTWMxiI6
siDnj8pL537BK3PtG5yHsi7ZwPfo0L94DHIf1OTLkMBbQBePqcKg6WXnFPfxsWDDaLffk0s5o4Oh
NqfwNQ971yL3FIaxj1NR5B0uuk5ni6yMQJkTrlWGdnFoDfUdMUu8LchtFG/9FO0oK1+wAJM54gER
kiZH6JXed/PTaF/GF9XIHVwCb7tHV3f35P2H5a7YC8tFD2lqBmTLczFh48xKhD4IdgasDrHjEw3V
237MKhoUURfLSDNFto2G9WpIWb9O34shfRt9kKL3UMaYew4WhXHQ5mfDI08/mdI27rLNwJi+X3B5
fWitBv0beCiMHekf+q6vS3N7XTNGISvnAvUcMV41SPiFET8qDhJs1M2H3ZmMud+L605isILHorc0
AWIUvqxobL5Wz0qdDRvBhIq+ZV0W7RNCXTQqUzGZbEho5T9SPah57BLomzRgEbfKJVeMXZxoFXrg
tbS2vSkyBhQilJq+XoAK0o8MBUhS6Av2k7whhjgeSfvGJoYkj+7hOPBZmAcYyZ34YtIp4jfo5h79
5j/+IenMYzpvafyXKaYnhKItkxwlFgh6+t2PGXRnIAM3pwcNJBjyEZgRZdseznLvEUlz8UBjxXKJ
EbvQ10wuZiyQrKhxb3y7RnDVowkcVgzmu2JLhsEZjaEqhyzki3O/YrJJ9Df391hz2++LcUgTRt1S
4Ag51bhJDRsSBGXF+0mHC+rA5IADtRB/X7OdB06sOrX7ho00bGd4WXSldJ/Lofs9IVf6eWTujFYo
GcwzYCvjFnPIkCi2yiT0eZTqU55ymmPi/Gix0EryqZ4iV6KTiaVFTi9mfZnJFFSY3UwZOrc25Ksw
IJpY3fQnjeTAIMWQd/7+M3bHNPymZsXwjoTWGvK89QnAp+JxPO7LPdgalYygBAUf1g9Vi1XgWaGe
g/jzcSZ8OPhq+oEaSoFJX3ZHRM4PCXu6EjBdemQ0DhOJ1ApfGdhyMtyLoufeFjJ5H7JNz7l8TTm2
lx2qq4ATvowuG94WGAK7j4wDD900c0BZGL1UzXzUk9Eyp0HiHnyc/ZWHqTD7COYLZJ/5v1SHGCku
qCo1k2VdJgHCCum2OFmBGlgmuxyxsl30dPKUmPPo6qF8y2M0COKohiIpw4vLBTRh5oHLPfBdsQlq
d+bJ5OcLeWRKSyADPe6aeOwfQlJXvsg/A33L2TtEK8n1f5hVQgYvpyfYH4eCwf49LigLOGiYkFNk
ehlznvNRxfnL82Rq1AaUicTCyYADLTwui6oWONytq/cvqUIMMB1QwItBiTp78XKf/3K5ObuaSk8r
jWAWKnc+DDMOGUKDF0gCGVd6IoP3BlOLeakxqrFdue1SPX6REZni52aVHDh1itN1O5Zx5uTxNcZh
CCPnDkMaDThkgqLER3oSBtON9Xd0W3BksqiP5PEfLQHRQjrJnj2OHTgmE/xj/jJ2vBROvWmsgUXk
IUPJj9r+0nPnOX0k9IReSf/+m7SnEUkcXk0SLAcTPKKwM1/PBRMjo91pIDhq/423t3mJyzrRGKPe
hZgK+/vSz2OgbUb4xX3Ht2/ByDpnvB7CPhMz0h8IjtGjRH/XUB5ufQLj4t7XGJloARx1m9nItPTe
vDJ3NBhEN12NEfj7JbhRE3mmkSDwUsnA0dxgPEPMQrnD/42hDC6+sqUTsb7zlyrip3KWi9z4G/Em
JpYLk2SML3GjNNtCnKm/Oo5w7jDcP3kVrLWHtwHitGlvXuqSbmSirrgqgDysDWP1pQJ4IGOsuAQf
3lbRD35KIDI6qwzPX3KHTJ32VxWkqVi8KIZ0kEWEnFJ45cgprUFIXZr8FgOOAJjfA51UDxYUMxvb
5PDVYYu4cWgQM0VvpfDMZn4b0uJwZns3qlbq1NHNHsNKPKc5h8l1TlwdaCXHEPAREg2d2CC+TxoK
pKwjM4eThIwq2nG74uzzOsIiary/FflljdU3nzboMh2QylYu8V1BR1BY8tM7UsiBx1XNOnGqvE5E
Ry1vsB/nUtVrdJ8osjmJOuMFLUtkIlm9Aas6BfKneJ+/V9haJRLrlDytnP4Q+813DTWu/MfSXS0p
li5RAH4iInC5xaFwhxsCKbxwf/rz7Z4T0WPV0wW1+SVz5RIaOcZBrsJvLrwKAt+oYfbljNjB98+a
DYspcfvdZaaqZrGyun+F8Cwob9cGC5XbOJ3/Q5IeRnqhROExsR0CUfZhGTMG01cdkcJLLG12u+aB
FO+SvxFjvAtR43QDayBOvBjqXz+5v2Pu5AwPB5RbLMJPc3NrvM7Zk96b14ID95X77LjMVE6cwKXP
+QA3xVi89BWBjZAjREPa5Xt0UhLGS5d7frevx06FdDSHrZVoxzY5RLr9NBs31dTVW2b5FDL9Rl5g
Lin/13ouvYo8A58C1TyYVIF/9yGSS76re8Bb9VL6qyfz786TZFRzVUDffLiQ/1QyaD6JkoA/mXif
eHMdyp14YglyDBiuLD6yfxWIOwt9GsdDe6vnfxnoUbkh5BbP8m2ocg08Pz+bp0GTV+w2uHj8m9CM
KU0FcqRa59LVEG3ac9Ob5OwY+wWMV8JEwanZQ0NGWiWk0qm+g0nEhqUgzoxAvDj79eKD7dsnu22x
48FAAgCjvVOoYj1WE4WjHv0vG5vE2oGUfMteMV3mkJ7IscGlcUwI6mMzVkmsYoWLjQYQ7a17kRXZ
R6K9NhhhO3wriuSaOg5wlDifqVcJGzdlosnye/AsrCvBTDJVwdmMBlVBuLwfJelOAy7SQQKOAsbM
34wT2BADTgQ2VeaA+YQQ6itppAFHFnkTPIQtRMhuoCGHjer5a7hzwzJhnN/as5hhU8NRp4Wqhk4k
WMonCmC51KNu8/tvuhgR+mxnAWlM9xBhj7eixxX4v6NnNT7FWzFT/4y2LV/8EiAP2GkVvAl+Pqim
+YT6PlNAjq6mm4dGuvlepb6VV7SGQ7r5lt+wbSbjoNRSvBIfRylWhum4oQZn9bxlWl5zH1hoGO2O
fS5Rv1rgRSlV7ZBD9DI6Dp9Ye3KD5muDjOWzHS0GlBr7l646nL8YgUmIX3rTfBn5L1x0sg2L+bGv
re8Fv7IxGlj5k5/sE3Txj+Z9ImuMBF6I4VT5calfDsVXLPc+tWIP+Sq5daq8/ba+XJ8IF1Kp4gm/
qvlGsGqm87vmvfwYH4eonj/60kM099qzMZ7mj/N1XxeRdCeejNEcnctkPoSovCmG2X3ONb4Ycnx8
Lpj+hTvt3TaTi+V/nUyVT+tW3K0e72IoVvqMX0i7Q1f6+veqI3wqFVxQRKI6ZrGt/WRvoyWaVtmC
wPS3Bc+NKoJHUiUoJfw8/dPvQU2GJsLF7ZysruPsu/LJUHDbqbiAfpcS0nVnurqr9EduZcr6kDe1
a6oE3j8AtJ+gIVNCmIWOXf6JjrnvYe5ez+xyRyQAJIlvHh56+lTPmWJs7hmYgnbTLaSV8PgIZu4m
vnlfrx+xlH9PQIxP3/crpmmVcrFOqPA1A/lANt6V1DySziZqhmKfb2Gz/Dduu22lvCkYVEjT/PrX
23+7pi/v7OUfAnArRXqs4UTuzlJcdHkPuSL05m+P5Nj9lq3IQrSZICBC8yxyMpBZcMNxWmX6CT+I
Y+DI/SjRZ4lV5GZe6dmXVCjP5boccypUEVsfCeqM56G47nwGEno5T56RSOL1RGXTVy2r4RmxSBdS
1TZugMozdBoUla5vKp8VS0A3p1utHmPjijY0AY9ri4NIxJd6GDXQkBqnL+BJWi2H2rT9EmMcdFTs
UvheMdcqneYPoxgmJ8w+1go7A9qgx4O1jjMOTAThHI4NOuW9Tpg7fM3xJ9S43XcRg4QoKOWf32Ki
e4XrmuHXl2rsJMCtEG0ccwJ5Har9ODwsaGcbmWW4ESBErPsVKVCd30/fyp8ZPrrqeAl3XOXqF2hE
A3HrUCS5DVc/CNYQ5R5IILB0KgURorDRwrl4k1O+L/2econarfSlDNuWAsVZunf/WcNhHFzu7Gqk
bBUINLwQMW4LLEWE94ZXZh3xf3fuZ/VKWyX7QbyaLCUn0h8gWOtfZwMnh3PhwkbAkcq3L4FlKnk2
XjwZiBicumiLaThni+9s+49DwU+0lUwAib8/Zx3gEghK24mhbvba/xKeT/PXoXoFXAKd0eEZ0zRu
NMOR4mcQlCCnbS6o06EIJyo7kCciTx21KHdqSNqO1aJ63qG+6rXNfVgEuEcfVZS6yEJjUQwsOflP
FnfN689Z4fyTHkdb2Kskdjgxq2S2M39j9fYm1/F5fKNSKb2LbEvAlx+xwVzspqV7z2OuXUwmkp+s
IwhtP4fc+6oGz+TRiBWjmGXX/Fv/200bwx+LwrqRo38/8skQoFvaD2OTCuI2SKL8wioUnGf4T3sv
k7L4bCPW5TO9YDCLuEfnirVkELMvn6pEk7X1bFr3zeOqrj8NhTn7P1tUcechnrAGsuR+3elsnah+
UZ+ehbjOkgH7rawvE9Xp9V5zmGww1H9no+SO8SD1yIQO2TIxPgfAwnEULalwY7dCCGyE8nkem3rv
RkSwvLV0OGiFexYSmZ9rRVjXyhgyFZGqHoarIiWNEuhIiJMM7Wx2iupMNiNyNMTOXGAEC2hJ9PK9
c1MjnV2eF6JW91h6ds7hXPRH37grfR03JCIhSXgKmB3apyzI0iHIjzbRzvxGClBCKZFYEp8SAA2B
DPqiignQjrW8rtfPw/+jQlONpbJrVL1Apel5hRXJuvsMNjZAIUDfxC9/l6FyWA9dvbpuo5gID5sp
LRkLbNZKW1QVgwEQyCOV/QaaB8Tb/Nq8G0KYEx9EyReuvhcm0NVQF9yfWecDMA2BgnDHItl3tjx6
TQLcGmv42PuaR/OcrjA+U0bj01KsFv7dKX9rZ6PEcOHVCAesLlPFr0NZh5Yx9koEmtu1RLlqsi6w
FMwa1z2khtMBzE2++Qbm4dwmkVyFZ+lZPJOLf3Mffjqev3KFTgQUjS9PUsGjFhtFjzNmwBtEhZ7a
0/Ffe3drT2PjMxfY8GQarWYSy5Q3akfT8B3YzfkG+h/GX97/3e9cK7tr3uI7+bps7kx2ozLjWRzJ
WouZSDbDdNbkZnajtk7WkzJ3tyIpgBEa+Ez+vstDlDTzBzY0/cv4Kb7tG4TfxpRqhoRAkiAJkOXu
PNH0c8cWnqyGoMMduQLdjnZeq2NrOrg1sBkfprOXHI2U118LxJoC+mDj4+hc19Q3FqW7+AvUmt5l
eOKTBCg9R/7nPf9JrdDc70cRZpYR5ILFRdoFrhsfJIK3T6C+SsPRKeKuWWMp+9YaNnOFHKAqJyeU
GfdxBKuvBW8xOI5pi0zyRk7W6TF36T9mZvXbVcJB2/vEAxnb9ZZDLzv9rhFetlneZx6t2+5D4YTm
s4xoJ+av9mkVIsccgSK2KhC7tO7bRlcP/zERnBD8C0QeFBD6pY3QeqaD7kv7eXhkQ/OYVy/9dT5/
eUaBy9jiu4gN702BZk7pyW2mYLpMPBBK1hmeQo3FrEQ+dgIGHaERijjLt5a2PPXjdhFN6Vlf2uFx
5ps9zndNjyfUfdR33V1v19XoUV75yUzbWsBOtLn7kPvx7M62wbwXR8lJr3ZJ/Tw69+EFf7cf7b97
gfFGtP+qg8u3bX/uPs90/LDx381Sz836uh/0k4E39UO5RjVNr0Ncb+reenNOPLcOvWfvO8SIOyaa
126877Vi8wCIMaerO6au89sYua7JVQEYPHi0N6KYAj7LfR4Zbjt8IGrPbmLuJW79+CAzOv4Fl10w
yLWWSUIH0Ukk8AsYZOaf+kEslErI4BH/fts4NzfD/94TCA0K4gn8/V6dM5DK+SOU/YxvoezLHFC5
BymHoKgygiEK9CbOo+Rbk6LwAEH7x3mpj4Xz9SJM9pZp5qaDkBjH5Pg1eUNiw7MnLg1gferTx++R
j1DwwH69AR36nLwPKWgSSgWktA0NPdvhfuyY/fais/vyJdMgObi24ux+ID6D+zDVTzqrjencUQZE
Nq+5JHFYRxeb6cd74W6c7pqw7HzJpRc77UagEHK5x65Z/dS6t9VYKfd5FwkWqRPE5bd1lUDgy7lQ
dxlHfCVVMfxiG+rv8Aest1jAbI850f7BJ1FWWD0fym5x70b5Avz+TU7vrBSZV1Du2DgJ2A/AZn6a
3NPZmNsdxQcAGw/wdOP0028IIP3rq5bo7VdCxGcS7idn+7VuOx+fyUjCplwXsmZ8IUiIByNWgmQK
b+cZzbrinWtME+OmP4Gc8Odvm/Mr4s+aNxv1YstpuMwaj4Urkid4cZ13t24J1WmKjJJXh1cWLcN8
Yq/51dy+csd3MYpl7zK8CTaBh1/aqnYyprUOLxul00plQwO7BTgSDOBROL+BiDXmLFpljNyGviqU
5/fZTNRev4l78EC2+mSuu79Y6GHfYX4Ybpw5Z/XUfe4M2Qxeo1frMN/+4kNMex/hxT89tVH5gjGe
Tcy/vV1ECNdbb/v7WOdCQ1vg038LYp593CWFdVneYHdrYc4PWvfWFtoDQfFgX/1rgPP+TZwUEFVy
RDWAvsteTI4hvha8d/jpTxmDWLfRQRjusO/vf0Gbe6HUj0nkmcN0D35DnxUMHCPlz2y3FJfTJn//
eUy+Q0DPirVWcTs7QeBamWD92/tbAA+6oZPKppmth4NdLmV+7UtGYpwiSRXO7SDqZBmZfUFKAc+P
HIyX/sSQQDXB18tBPeMgRcAdrb04vcgYYId5NrsL1W4rUFRnN7oyRUSQ+432nZaPtjtTobP0YJzK
yszkKuo6Q9mSxo285nRexMmHcc/09IccJMp6uzcffc/+DBxwSikQVJ5mbq/sH3jNv7gPMKYfBf95
1an4z2/wuX/Gl9E1kd2tjprZ7mcZmsS7Plbf5hp8rr5RuPXpc3kaPBqp07/lusmxnj655uiAV25u
l+JF/JkUUY+PpsdXOsys8/lT4zYL3EU/vT/eLXi3VB6bXIxGsRthNTpIsYsYEfU9V9SAFxc85C6w
SVZaXX/VSn69Ezn38POQU9JdYzk3YpQI1fGmdMKLXJmubTKBAPHgwsQ6oqswajNKNN7+d8MnUgXz
nks6+yJS7u3Ha0IKwPM3UHbvtjmvToAYpcSbTEdbXjrGSMvTNHujitJRg72WqRma6HWSHpqNJRtK
7zRBIVL0IXdSqFG/Scsmq7QXuSHJw1yEXJU5RYKCLcHB79/vbZ45a2ZdTlb3M+XJ6ZVXJGwwjj9u
9lyGM7KxX+XxlyXJv8K3P/mnjw0f7aSAZ1+Kh5s/wbrklGjXtG6/UTTScDbBDQXvgF7hN0ZEOPSy
Tos00QCJ/SYPqw6Z7oo3wMRdfv9y52V6IA7FYf9sPlRbiaH9Yyr/nG8nZrWn3x2m8+8WQS23bevy
bqrkySZWyMzf3amZy2vyaO+wuAYWqKGshbJkV6TFwULaf7NneK82/pJT3qkFWXCr+fx9ncmBXBVI
GT9y6sfe2ZpNJM1FABT3YFqbnMGAXwU3rdSu+a3ubWWOFWemM8EcxC+3N076v4G0FR41yr3mLPI4
MoCZnv7hWLZao0sa088yMjm9ghkIfOIzBl6vf7//7qWeccUBy97acXSAHs8wSN/aQeKEMYGwnqjA
qbLA0B6vqmF48srj1y0b5dcEkqCWAfhBi5Rjl5zD249ynQZbNVDhFXbL4/iOgLpn6QUwKI725Teb
0z/5auQ/ELxBBkzRSs/UDrA1c5h399ZJ/FAC0D1LBeipgqunNnJZMKD+kcJa2JYTfJSm7dG3Fjb9
/0kOnmyGM4tIUAWHV/6mcOPaaSbgSLAOHVHi4kqxEXVf0i6rx0Z/VSvxs2JBUWcGOmReFzQaHIjt
rXROQe2CtHTCqbyTJqg5/3KpWO4bC75XksQJUG6jTFTYDsbT6rxAtAv60aCexCJTE6/ijed4u0ot
T06f5Q3ryBRXOaI5XOytVgZ+2/yBZahvYX4Rzb54XSLwPbU+hViicK9E0SkZmn3hzYU7ackxf++F
dS/RKlOMQ7qUNhe/li+Dj7KdL1OsZMOcduVDqPi8Y4OvW4eOEKtVuhfpkN1FJjY0IBteeV2RIf8F
GzzF+8f17jBdRCNBgOQbmIAsojva5NdTel5O3KlVfLHGvvpJDNaZrC8I+GjHCOr5JaSVEr2zWcwM
8Hmk/3nwqmpNm+fBgx5yQnLz6NHDj68QzJmXgC9NHiImh3B1sMSDjkpv7BQhxV8XP+arMyext2sw
QOXf3fYEyJW808zMG71bQkqFeDFiSOZD+WQTZ+yowDjmzjhmm9sYqKhpDOFhWLiwjDMGfgz/ldA9
gAWNqmK5G2TGIuFkAWB1XqZlemZjaZPX7Ie14Sb/Uix9cymONP+kzK+pO+3+zV7G70ncXhltkWaD
f6aQgkP5bz9CUfXOpgK/fl/aLrajE+HWMOrjdgWOP4RdIDaX1TQbDrw83kqYpbCYwaWVGLgl13Yw
zvKIZdPeGRmIt9/xbFL9wqwjkqPGY+KhI9ums3FTcSQBdB6FrJEQEiZ0JhFQY/E59L76HxzLE5vl
cymtlZ7mNFqZ3qfDNqCla1t+W/ypxGcnmzFz62xmGdnld16Nbco/+yZiIVp6rUHYPJYQ9tkXhryl
RDmNOQPWn7wfp7X9P0P4V22PSXyu3gDNN/+2Kwt8kW1ootLbzDacEPi2t04yFFPtfcsFl2HKy1nk
PfA8EjNqrLGfPjGYZsqCUhr3ErZB/CdUPbbZlpaT81MQY/ysM1yZe9nRIVtimVSodjnVCvQ9xIOW
j7AqOVRfeM+G36oivUoq65pI/nhQ3DnxodB+mjwt6bPO9JWn1rW9Rv8h/yy9WyiBW9CSxASX+iCV
yV55eizShuduWpcNXrIHUkuDc9rm/y+yTkoAwGQv2onmw61N59i5BxJI4RdDmNJhFFvyBTRPKSWD
yk9HkKeJQQhcPEYKDUFW4oj0QruczpU/H+dvOg5jFLVKazra2HACWqbDMO4FsrCm1N8pr6wNnmsM
LjZBAnjk3ycdNhMzjUcCdaKksuJ807qOnn3iLUHv7x168sYHdhbEveswbJnYZJ/JrjUSTgsAmfJ1
mnNtpJffcOG4sjF2M2VvImXakOPbor7VJ+2G5wFlOceaSSC7gvVL3XJzj+zpaFfLdfqdonBAhVhp
DCG2lxGbCNv7g9I3d7to1ZqvVkXLxFpQMcOZAHHQfr/m/Oza5S/GUgpOmTuw4EbMieQUY6Hg5T/H
XHL5Mqhc7nxROad1iOR0c7th6/BDe1P6Ns6bXBxUk8j+BRBI9og0xmQtn+lGyAEGITxKV3BNyeWo
8CxevS9ae499iQbOzZVx7twWF0qIcWjFj+yjBFQSnXo74+0Bgx4eICaAnygPvJdc84M4W0Xv+EMn
PknPP4Z18/dv2s2qhket4+4wf2JGDe3Yd387tsGZkg2RIaFsba6mKIaTp0lHQK1Uke0mK5Msm44z
7pQ9CR7VPDLedk8I+BymS4d+ouXyAKxxAM29RYKpfTjICkhJVJbs8uaJ3nR2JeKmzFdFoIDX5Qgs
lEchSO3SASg8tPSWz+K4eIRzT2vKe298+4xfPlmfp7MwPPzzJhSKZqSWlCpRHaEHDQKuoPL3xT/R
xwLT0eETWlqXdpbDiXBXEbYPXJs0cxCbmzXsWmnbBSD1myql/s+FwRm9yrSPA00W/sPvq+g44Sea
LqaLZmbls/zN8+RZ+mvtOczcG18UwonYYBdNL4VmuAp8JmYXdXM74VByE0Xq6Xgwjg0vMtC0OsG8
S+VMv7jOPhD/gspGh7+dKHKm49BME7R2cGmdw0ubTvd2j+Ri82g//qsHa+77Edi347g9XT7n64mO
IdJOd6cLfH2WiOvWcxXtupui3VDJRvqaZvxYFaJPjivOSte5S2g33KwOg68DQV8Oa3cLmoD8mb/x
fd/dVLHukrgNCb+ciRDkvYO+9M5BfV/eXtgHMHwrrYe3OUIOR42ROvEyyNdBHBp1dfZuU3grshkE
0L+uOfc+F2edcDQH8eJIsidfJNEGY6B2dn0eSg94ms9GF8DsDc5nkaWtAsCDG3jos7yguexzGW1q
PyJnsZETWjp5LsDSXdKzNk9ypb9uk8mvQUgQuP5qQ4JKvp0lyba895lcu8Zdt9+/UlGdZo5W2Dde
dZv9Vk8EkYnVd2u7evYOvbAKY/ZdKJuerRfgSJUllVdwPT5DLz27NDJDWAWM771w+12Y24ruah5b
X3UY+plTPoDjlDrJaw5tC0fp40p06sAocPFeRjVmRj+RtgLBPe5H3AdpNe+Grmu/9JV3/zyh5nhO
kkN/DGlJ6MmEYpVvs3MV1Okn3f3ap6GxCyQ2dkdGf1YCtKrMzOeb/he057j8uXe+dfh8pC/3qE1M
bTfMkU/tbHygubZWH949Ez6ohlfPemi8kpbXlYPIP+S4iC1dy+wHatJGA/8zm+o1v/WS828r3E5I
dj2xmzLo2hMQnX/fs0PHCt8vn53377Pu0IgpGdrbn8fg1U4tM61ENzHSI9e/lWRbNt6vjRlm4LGu
fkxHh6yHUciWmQqY4efTCbdNOkI6Y/UtPooTwb2FBimN3BPwiaYSuYda/9/tsx9eR/G6o2VyWOe+
0SJPqj/g2D8nLkGtjtHAzGPbTPxG6uuF1OagEowMtmxdfkT6jkL1e+HWDZixxyoSeQwTyJGedtic
utz/6eEVzcvnGATtenWOhDugWg0s16KfOB8wmwDYmWw/K8nZa/D6ZIHYFrQD8Dhxhvltx5NWM9kn
tYoG/wETiDSfykJwPpa3LTa2alyRV8MdV7jJnqedCmYHXjI15gRi1jY/DROjWPnUTw1Ti51UhMWX
q9tZyRNr3YMAnsyIjyCst35AYAPWSdBO/6Q7r2pqtB04Du0wjLUbhojOwHl5rh/a9/62ay7QjlIJ
KHHn31Bu2pZXBi9P3EvraxGMLdBzAMv6spOIF7cCrWBuh5xfb+g1v/mfhzkiDyyZTii57lNkMzkH
nGkQj54ondrtoCi8Rn6ALCRh3oMP3zyFYcdYiqgh6t8gA/a1Q1ND/CYA9av/mmyrsXKirN+NXEq6
QgPwKAYbHt3wr2843bq4ZQnCT3kneNLHc8fbzGmznU+Ruo/95Wf99/kzDXam3DLFgO2fyroH7ZDo
PAKv6vKmcQ1cTwGZeJ9W0eZvVJa0rvrJUPZ7zDmikgiD3fA/XBTSBOKRZM/zQqHjk+3s6jIbtrnj
zF6+/eWEIEwSs2k0nx7qMQ4DCMpTPzQ49++/4Rr32sqH+aZiJV62p29B36XQ0rEde/uO73xrXzoO
HasIoPy+BJKnkHgid/c0d7OoXmBAxKOg1LJktvN4hycOy/jgJPXFHMjozr+HunSbv+EcoftYt9Ku
sbEwtVos+/7GSoYo5xXtDROSdTaj3decaz//cjsNlEsAbxOjUyvkDL3kvrMPHBs44rgi0Bhx8vxJ
ra6D6OjcSKw2P6qNQ0f5EmnEl4c5+/bye7VfBuKzfuT31WVJcet9RrdidVoGIMyDJRgpqAUDdu86
t1f4IX4v0uls6lcr997mtCAsmzIX2ntuNGHo6Cb/XMXsHBNL/L5M8FDfKwCzh4wa4I29Ozu/PbmN
hDmMAl6Utm3xXumv3NGc7y+tuxLYKzKjHuoe0h5mO/JricQoOTSQ4cC9z8gPSBur/PO6/u8gU2mf
5sEi+aXPezKvXfOWRWR+B11WfFvYa6j0TS7Se2PPFmGQGVwbQXzGdinMXSjX6rOMVgRH/XitO2BO
WgJpIodrjKlmgxNBF0O6PMVL9Abuv+vFqxtlAzqPvZVvYXSfYznUR8wc3kSsMvykYFrB2Rla+UQZ
COgQo3By97yZsXp9qt8VRdOeLoKsrw2f1bg0l9toIzH93jm1kgZN35wKIDr+tkP96TKOyBNp06KI
xQ6N3/XELDl6r1ScDEcm7Gp+lHdK7dqj9+wEM8aYfAixrR5PXLlRFxDbkyEiUBJKWV8vz4O/ntbU
J/PuqL3VxGk25iehEBtV5uY3NWbctQrRZuTcXk5EKGS0k/nX512tiMlzFZ/bfW4FZ/6rrZnw8uvh
B7JBkotoRaH9r0s5zaci6wNwisGwnepOsJm+3fvY+Ql0I7WNz5mhR3LEj8jEzvaXcbYy5lraNxUi
DgC1WJDwvB1/eld2LovTCDBQuPVSr/yzRPo4Z/PoY2k/ln/j7yC+eHq2KqX7TN8yHa2Xtkd6sX+C
SKXFNW+LdWDocR1EVuJ428q46S1/DpINuZU217XN4K+SEhtwE6gWxHmk7dthCj62vAkHYrvbQOe4
9v+W51lQmT0DGMLEJTSBAVxam1TusWQSU/vOAgtq0VOUQ5eeOBle+f00Xl3sJ1x/dKSNtcMzTwbW
fPFjpwLYLenh8A3YtlAAAW4ptlCb4mURb77yyW5GvHlkcGm6atTZteM8PL4sQpRPEshrZx744cVr
oeuomQ+PNGCRDjek9W9sYh3jl+1r1+G3FMsZ6gQmYNfVs/qsfprPlM7r0zg2r0M4dYYmDw2milFV
Of+km498UgrPkZNDeIEx9fs9lndD8b+GCLl127LZDJNupfq5dK/6F3tci3hcBTW0AWut2uezLezi
XY1SLwtQIjNel2R0FHfzb8f/nQlcQHeDCDQaRvSxyKzqF6PbB3erb5VTr6SBsGTXSE4jJVmviorI
j2zdjudvlXRT+MOATVsTLQ48kSmjOWDu4kRmz+VM/USxFmR+TevSSGrCAvAdzyWW/0J3SIWqf2wB
XIL1qHjZG7feowzKv9q+d9IwrZnZC0KenMpYvKy0GGqVQvlCjpUgr6lkIx7EhmJXxnGUTrP9QFWq
aoDvsfN8FDSN3saE1193PeCKWV93M8CPC7NhI+lHIqtCeSHtMf0jH8jSL9gydIduXAeQ07MCc1qx
w2mZbXTCo13ngxUFmfl21yusKQ+qNDB8cOudglmBfYhyodtC/7A+HmrPpeLEUekqvYjBO7fV5utA
hIyouYVyT/4WZ719hrFKYoIIyNnwr/mdgVXcM04VYCDy0nvisHdyRliomKND6iX3aoBXhoX9oZlw
g52Gnjka2HD7hFD7mLsajLhOXtltwJI76PD+jbZAAcmKZEkelhCHoRi9H7JE+otUaYrMSstBXB4d
OgDYK+cP1fjQ866artdNL7qHftAr4PEynTAIUN8yfGCk8hcEr7bwb/qRduD0cR5Ea5+K864po3Co
8OpnyhGdhrQci2k6WTccP76Vc+cqYOVVC9fWuduIz3b1PRC0JIPrIB7qRsB0ZlWSYXz8kr4hpX22
/rn3Ul0nQXji0NOXKnovQ+q97qYHlzecSPYpUl3TTtSsnvY8iaqif2za2rV/GoYUqeVXO8kr3f/0
Ht//9U1Kn+svsC4+1DE1QA+vSoqv8hS5btrZScAC4pZ4OFFoPkX0pXHcPiLnkg0Y37fOlZWhcjiA
pqjRKC8bsYqX35X3tfPwifQdtvmQ1hBpw5z6DgW+ZJNMQ15lOTzcocJQ05RfyKn7phycyTrflYHS
3q229ScJebK3rb87e6E2oFV+R4d2qEg4X77wMGS/X12XpzbknSuCf29GO9p2RU+Ekv3YDg+P1b+m
lLXBTrGR/HmXngIsohLObNHChRXhUxjQqXxqfkrrDpuOJWepyrGOkI6OjlpOXRxrrtl0RBabwq2C
ECTj8hS83Qq6cUUGHoOg15DwX/CrZlY6AVemYlh+B5ZVWyyuXKxjXx+26Sc4YVB3lV7zwIQpYy7w
XuyLf71bhWtphXdz9TLc1eXrsWtX1wjCy5S7mdKztJcJl6wH4umErS+/pfTJttf55StbfmSXga3Z
rp6qBE6o9iJmxrP2J8rJnHbyrZDZC2DfNo69VDMiV0r3FoR0l50Q4dWHaCDTtXWDP5Ec0EzDA7rP
mplswNsbfJufeTB//j32w5N3S4Tn4jJbl6OT64hA+aYVITHVaz0L5ljKoxhzxG8Amtgjlujb6lSH
LTIjcvM/nqyYUSrwBI2nrnIoeWkOuANeKdXM6kCDS62o6/b8zjlD+PbQ294TBgoWJhjlT/ooRDqS
s6Lf7xxWDw2WPiAddGLHN5pOgeXd93c7Sv7YXz3HRrp5Xe0avFtvPSre8m4uaI2JVqTzrcaF0Gcm
8dZmmKqaGdxGsF+mDp/5enzCaZy2+P01FXyHRC6iMoqs1grfJiGHv8KtaF7IkIQ9KAkil3aO3r53
WoiGXW7BQJuGCkE5OhrzOyjT/TqhX66/VK51zw6/slOiAWOPq9S9wMC0le4kmvea+EIKNIxDDu+4
n8177iLyTnZVPs1bindlc1/ZOaRenFX6L+ss1jj+GOLTnYlN+xETtC4+ihtZemaNLrpHMV40YHDI
7Ju41YXSK8+AiBX8X9dZUIxV1vMY86wgxukzT4yf440XOdgxLik5V6EeMWgt/hNIDwVL1XblMIb4
nidScA1ec+lirOUUc45wpC0m6oj0u0GiDdivB5sjCP3Z1b5dmwZDCuVOJTk6NM6NqaxQfPTSthmU
0aUHtD3OTNeREe+Eflim65UXmuP1PNpQcHPzFLZQydQFpuYjrf+7tHODFRgkQoeMIEE3v/k5N4Jj
89DfD6OdwKbwLGsrUJYk8qx2lcSut9sPRNLD5qTyg4cntxY1VVhfvMowsrPrkVLkUY+cDQ9elXwP
6Xl3daEC5dvgXrwN1b2tdGPd2Haipf0wXHYelQKHQUPGQnpBVVoTKjhIyPx50vbtBwmJiYmuUg2k
wjf+OooGjK4IYFnqgijWNrWdh/Go2ZhWAGZtlR1CUO3th/fRSRJJuLyW3Q42X5cTzb/Vc6SCTSxe
pXMNrHIcpfvOC7mTqIjtCxAPnLsyzraP14j/5DczNzwexMzF8FYQ1RLN7Xw/96HA0JrggFf/O9c7
q/5UXhCvzVzB/2nh7P1e+onhubnuJPvrAQ9TY0eVhVfY/CZs715GeyOp40c2pEJ2EUS2yx1gjHOZ
3HtyHrhyVMM/n+6xnRpfflyArdcwwEY6QoIBtfyPUywB13MA6whQRh3cF1s1lskzh6oUz9IIYquQ
NSNmzwMRoV3btJ8l2JPbrHVfcALFD8TtJ0WeeCrAh8zi2U3NYzVsJNRIBQoSmpsW63Q9UyCYB85B
SgqcoDbRUpQMX/gxAbr1GLt9PoEXieyvY5tvOiZd99l5xQ/8NGJB3Q8pVbHhBoChUNUb2ggVA+We
8mLu+pHlep7s3OvifSaf7kY8huxQ9pqfeTQ7Zm1Tu1cZzr14jZHNiC/jyjVz3RZL6cp0eS0HTrXx
WuBgnBhjOTGA97lDhbIUjqrJxzzmyxGajVPr+M1ujvlwTf5c++9aAslXk/kMD7gAHiwc2U4KWZ3E
4A6FaJDRldOEHAfbWg0PPbduRaqxBhzgW/qAq9/9Z/1T+0TzBX3Z51A81e7EQMbOscIerlPbA0rO
Ad/En1BNxZE2g8SSlIkdeVlpW5qWb/l0loNcPdydRnOZiVHsV0GULO6ot6ed2Fi5KP9hsi4ipp+G
YPmtYEDKB5SkYNIAd7/NbwFJ9vnPRvBgMzKsMJiZfbnQXmvBwj5UolUDxcKnvashq2YvZfhmshH6
ebEDRgFpOztNgbvTfrx9GdxWcViJ0I7atHqtJBminH4cLbw0/j0OmoaQsIiHmLxb64SV921cbpW/
p0TodS7tmMTAE9TYDVzkWCVHCsRMsntobhKOR2iCc/w2BsBXTQuZM+8KocojCEfuPxcfw/Hmu3av
7Bt3vAHL7p9bQnXTesq6ZOrVSfXCHbxe5UGC1m1Xia8kevykUE8BRkb98hpA6lErmTZi3zlPs1c3
fuWv8GkkDPQS3eWxDXMSw/Urm8e5orvquiryus2bLilci6zSo9Cl1bh25FQDAwKj60zZDm7HNQqf
gDrA3IM67izu81MAT6WEK56JlFQtHAtHz04EW41ZHYYJ3TdZVVJjwh6OjdS0IIcO6rz4+yvE2/vG
fqYtx0B95drw3MAVtD/1HIIyAtDfjXQPNaJbqpW945O/SgkQ+sr9zUmhmhnySiY0BlpMbLVA57yC
p3tlVLfxho3GK3CzQyXe/j6yGLDIwEJNYvm/oT/WXqZVdhbSBiSjMWKiGwgB1jXy8dXs6KY5zoJ4
P74thBTTSXAS5sjOyprx5ywiEOFYVVVsu9OOwYHG5T4+YdexdmMb8MG2nc5+8rdqwMgqfFvTX5Se
9TDW+5QcWvnCnSyLOlquHtF6587HmY1yabMhNRwclSU7qW2hmogxm4k3NIdg5+XSbPs4QrtvwVeZ
u7Pj/2TD7XjJTO+7WOOg5w5kJ35TBl3HNR2whc6cgAVq78pxQqwomhqbSU4g+Yu4AztlPTRxrI8z
9W0lUg1V+ZmWEr+EZeV/zZi7XA+1ZWRoing0lxaAMmH/5D1fhncdzuywlvMX1lzyZRTv/teLVVnT
dPc1giqPi9Sjf/gXSeS97fJoTLJa7jnkEBvvOtI4qo0bd4bm3UgGflM5k+wxPP3S6LCILCAlUU4M
vtSyyHicaRrnXmiBeieZmVsrypY/VQ08LPiAvf2Vyofbh9qb/lmO80uPaVwU6sqwTxBI3Gb21IPT
hj/s3pqlEoX1OntobTvbaSPG64mrbPNvoOIo3mvP/J22QkEffG58qTzW71jZjZ5uooVJUz116DgS
tTAO3L5wIgaJ90+5Ox2SNx6uc6rprNFmxVaeZRmuy1w1iJfbsfmjxIwkf1VwNicsB0xrEhWGs7kA
NG6svrlZcoiZBsLjBmGCb/eO/0fSmS0pqm1r+ImMUBqRW+kRsMH+xtC0QRFFULqnX9+sFTviXJxV
VZlpwpxj/O3B4pVl1GFb0+rxB36HQ5U0saFBMBWXT74CTvAlhEVo1zmqyN0ZLv6RN7f4y/QPPNDw
c5Rvc/3j6KVTeabsRUPSC/viTp7B7njcpGsRSvwb6zswfP6VJGymMrPDP1ySjoZ/AXfQCUFG2lG1
5fLs+yBq8nQkDD4on5cy2YLpRWM+y60h6ek35+sS4QX75eDvogwpMfU/UaaME4GPkDQvumCjLmgt
Nk8QfVs2USHw5g/IDcG0W7IrvGbIwwa4vGHPRRgMjmXW0uBJbdH7JCzTh8V9KoJCCu4I8shROGk0
p1EJdM3RuPhfNl14eY7LG+mwyUShyDwlZhtpBAFCLHlgjqCwtZud+tHhotBhNtgSjgNVbBCnZFGh
Z8rBCE1wQHy4Q8U43ixsRhnBF6RgmBy59JOmuM5pK48a7+OQOktwlgZZ7HQBhIerRzj8Vqia65mQ
GdnNmnBaN9+MuBTfNrtSB8MAcTCnI9TGilwef0dhI/ZfAZ8LomRuAe4nHTuGBukDVeJ9NBNnsuRD
CZVRPyyWGXGG+CYpMX4feYtYFnydpOvUlWCb+R6Qx74dlSDDL1OaW85bkUl9n39ILbhPXuS69Bbq
QrUwoEKDeX2i6FOsNJPPZTij9XFMKN+4Md7oy4llDotNSkjnhoRz5wDWH9xk48YpODucNQg2bUzq
rJeyezeTd/hejWblwwQwaTYvfjzM4C/Ukvzb2T4BiIcgOrGqIT1lZnUkj01K3svUTz4XEsowJMps
0Yixv4Z80lzpWCnGc4dMBasJzczqGbqCLhdCvvJlc66CPeNjNBhjPTMYqWtqMhv+reFUiVuYDh+v
J9czxZbP0+1C5JAshOV0TkJ4o9sAi0DujeYbTbBC9BsAGDPg0GEURUX8DThNRACYFEmOFvf3MpV1
Kqn4D2zxT7MkUmdgg/KTSdKY6Pf29z2q5mw/hM/+8Z+Tvx/diI8pAQpkq4DyEcJkfvYV3d5pJPmq
bSpzmu53mn1zmX3Jh76LKYDz70+af8kDgxMlPgXLuP80OVXqcpzwOX6x7kNDOoOFFiEj6S3QVr/i
R4yM5APXhPo/JkhIWNUaMFG8iTDHRDx/Azm4u8+l9lcfR04p3r+blaNRmODXJRSW1tEZnDQ5grJd
RgSMIt1sPI5jHjuEIHFI5gYpNx5v5xc0lEmVKy4zU14LJSTDDkp4+rW7KeBAN+1NZNaeZ0gYCHNM
uigvIgnhZ1V0EnXT+0YAh142fVnUhJMZw41nUha4Hs0b9PIjPgesgsxUN3J6+uSa/oiLeVH4RmEf
JoEZpwPE7YFMhPaKAWdGUbVCmOON6ZAAxFv0CIo/BgB5yQ2qsdIDq5GCSZ4fvyi4UZUYDIYQ8PnK
rahQPdWCrn+/jScGpwqokAB34rB2YOtZeAvxETuOPLnvE9yUja/MhrN6hlyCYRbzc20PzQsmXALS
KAmieTWJU+II8LpEqjug7D294LEZ7kbLlws5J8Ufyut/Hv0YcD6MHTJNsc0/OH9JZvDkvSJFTIR9
I2ci3XeOJJrdWRGp8TAwxXr4R6HA3ShnoLv0iXfHj5d5iDLwIXMuldGBhN3p3U/wgudW1Y7pgA0R
p43h9smobaPDjxWViVEotl01ePskgognnQoZhQHqeW5hPSJhtfrnrJIxM1OAjO+ZxPuH2ZIfXW1u
8yIuphynjIdo28YFKsKbNWHXuyH2/9pcgxz8IxLoYJO5gdcplyFYua2T3EI8+xWhA1syoAQDgsiz
vR/lLakWFp6hu6VOVJtLoezIA6HTwn6p1oCL/o9jsfCyY3ps/pD43BxKNU1xGSARhA8kF4DsIPcO
Qb7nGsBryN3wWtUbiWTsHQCImOe56DwFbDwZHxUIxsekWohyu+ccip/lqQS3QJz6Zr6kYRBJ5YVv
dj38GFJnCG09UueeCcwltt+VVtl5z9CIqZnc9rLbX/Uvd5KV2f/vhFeZwzL+1tZIdT49gxoQOisg
z7do4SOJY1gzutTgPMZVMpiQcPtbHTwVJmfKHIF0R3ez1vzGd2Ls9rzP+sj+OZp7gIyacTNwZFDE
dOxHhak4qHiJdOGDy/x+iHDcoOXwR1Dnx/0AFoDw7UAYIKv23CISqxZrHtrXFZ+Nwc5wbeNBWArW
KStNdJ/ljO15nELwooE9dh15pnRctt4P9dDLwvdO/hVKHMDel9/mLipPxUYTBqy0JiSfH2wKKi1E
pFa3Tnc6GRcz7Zr73xXN9HMV2mkJp7QrScSaZR4Hs4q6GfZWZzWEXgxmzanYkHMNRvb1++dKGO1T
j80bYpDZoqTHhNclGBKfv4X//AQdPdH8XF7uVr4MqubzBQDkRXEroB9lZjYAf3qW/XY7mEtxO6tI
tAle6GetkdlMMmxeXM+IO2CPb977D1gRsA58FQQPJ1E7a89pQFmdyBwn75V0HzR53AJ80EBDLuZk
j4NU3ZKzjNA3MzBibugxiW4Yw6mP2eoS4Zw4n4XuVkB+A8JhTWVbetqlsZQt7Tc1bgPeUtzcjHjt
5CARJ8so7zO1kAmVTh8uU54JeI43vVg/1wLDI/+cVCjwGHRwAwtH6T/jqQgspKYdIBZFkECoKYHV
Z1S4c9OCrCKk3X7tPAhTFy+8qeM6nJPyz0g9q6+dXQVkC+u8fJk7OhbenXBn0ls4pOG1W8gMTquO
Xmmb9DhHRyZzQooLOPuqXThPXkHI08TPzFV9Vi/ffSfbHdgznimmnPhhwWenfz0hEQarbSfnvpNd
X95rWR47Jn1DmrdzxHl0DS2SC8pT3tIQ+Il5n48N6IufZRgRDr5qzQK24z3DVehge8YRwpWkxRRt
Ol0M6+88LaTqiJ1ttkRj8rXReCBJY4fFRseoSggJ6MgUBoxCJWYwQCRzgEkeBvc+5a3lZX2SsEux
A7oU3Kg8KNtkieXaOETZBtiSqdFM/0BwiAn4BCXtRVSOfKadxbl8R2TXu+ST4YuAou40MpGmoB7X
qA4ajfMVgBEQKRpfGuI9RC0KAo9W0P8cXQMk1CtkZm47yckgYN+628/L+xTDc7U2BHAAoulDg40G
IgAECxyKajQFK+0ywOkIZ+O/0QWAEbr/vjsfchkFASHv7Lug0BmRTU4VQaKxaW6IZ7Y/S5JK4IfQ
BJFy8rZJtSYMu7ob8pGF3uoj+r/KxKMTXg9lJdzfGHPZ5mHI3x/eBtlobWxcAk2HjiKDnVh0jLgM
rTGBqUZ9ylHh8VC8Vij8Dgr940rw0g0tM79rSbHUucC6xcf/Zm+lohk+l2BscLqwd72fubVWQ/7j
0+K5E23jONtKAHHVROkzjGhxaZ0C49Tg7xn0hRyPvh1595uQFqSNFZSA5HW51IPNC/8LeN230YiS
tUmahYet3eYUE1VxpLwRrI4vgox1jjXl9C9mxmcxJx6xPQl1DzmfCAt7NEb1seU3cxUqupwCNC8B
l5noqZoxkbPQnQz8xjEh2Xy1SSmKug6EKfTNHorrEyKZZc1Nbn8vlFJgDH+ScURwHDs/Orw7lAXB
TBueiogFOuQlJtYcJzSCObBGFEa0rbtd2IpoxoAMZqq1tKMA/0TGEmItDg8eDZrvL+yRXwLn4dEI
rSHilojq/ZfXDv0RW3xhVgFwAxnOaOh6k2ZWTpC+SxwV2M7QOl+E9R9QU/dQzLmkTpBBSpDQjD4C
4+2Kv8327UD+0mEiUjZ7QQE0Pa39zswDqWUwI3iYZI73vHGH9F4MXJn36WEnf0+CTs7VrL8Chl52
np6TZN43zvTfkQk+LzciTRzNrIsLh0n8gYmtDbXUSP08JZxVm+hsLNklx4B+4sYtaW9mQ3x5Er8p
zHjkRRTcnDf4OTz7q8eWTltklp60HhooBKaY0gd7hhKSQT6kGj7HJxLJCivZChztVoi7vYI4mX9W
nxCHMVAI2nr8QOBnpYNa06lx/k67QLcP68cOKIEhcvVeggwxQfC77FHMJZwnROTZoocAfd97mY8j
GG3mHCZWQrRoBejzjPETayYBnw523+WIzC4TaSL899D4XgofHJWxlygHn5OnQb+DCrsSmG7YD9LS
rNYgzCxm7BKJk5tsKg8DxgXRMbDSZyqvUHFg0UhQQpYnnsPMQLgVAr+AFNSTEUrjbyRfyqkUEIG0
f09fK20WE4AbomQ09bchbARpDG2GuhFB94Da3PDpFyEDRcPYCDJf8utgZGH7gZGfsXabwxCuYKUx
q+dIJcEXV7OCDJxB9BV562bnbPpm9TIPpOvAgPH3R5OuGQObI9lnnIh3BbDbZ/chC4QPQPO7o6xb
w02GfkCoPlVesImocB5tuH54TuseWCi0e1B9kECUA4fGYAeY904u2INwP1qidtDtY0QUcV9oWUVw
ZUFIhsSNpoD4oFI3Emg4JPhhZQE/0Zku5BqfDQhM6f54nDSbX9i/82Zk0D5ziMhVhIqcDSOsM+t0
fFYmyLyofovQbMbkjMd6QKCAeIf5DjmNhyVR54h1cfKgMI7lnVAes5wQfO1jI7DuU7wVnIv1KUNv
yDs0ExkrxAa0AMC6Ua/fKHn+oDhYlmhBEPl+99l95H3w8VoIoL7GubF5rMYSnHaFWuWzIX1idztB
gQ2yoGWX1sf5tto+PZyWLiGcaH1M0VRwszoX8/Jt3I9eJA930+HqtUXc+bbmRGq5nw4wVVtmJwAh
aDFC/+uc2Qs/mZn32JUmA7JmuXKb7QfqiOwXeJN8hksfrn434AUACIeE8B8hk+eUP/O+ltAq6DJw
zO2qAHiN89MCk2IqGVm5I1rKrt85JyWvcsrcMzrdt02Iidkr6ZkpbQ08fN74/e1oSnzHg/lnYGUk
uXLwxTDYyKvobXmEh4JWpKc1tA/bYg2GiSK94NhMROcLgun7qb/Q6HThmz5K0BhUZ413zUI0CyDq
FcwxppOdgjMEE2RPiIyz0/30wIqu4SadtKrPf6BwOrFv4DOxDqDB9oa4iiuQ6qYB6C9GuC/BCprZ
Xkl69D8WGy2dHCWheD/rFbyvD5QfQmQj0ndk4gF7hkzkMSnB85/zWxBdwu7DYEx1iAKCh9KaKg71
zAk7ipg03dIi5M378So5rFduzclDqd7l5TThV5QV9FDaVMB4kbwsRXVdd2Y98CWizkkFdNHtYn6Y
VeSo0b2EYiE7FeJolxx12tk/Ij54LyzBUV3kGQgL2OMNBPJcEBwL68tkFqYRml0BTnND+YeI61PE
kojANjGNwo/yE9PFwVGUokoP50k4mCEFPZJ4Ti1iufFxyxloMhlek/A2srOJODfaDUjnLVY9MuGC
6uAPClf7kslnZJopK1ZbjCskmfbnyIODqzFTyfLl+yCAL3tZUHafo/yHVoE6MRJQeH1VG2SCEL08
+PGbAlvMRHYR0xKMOBKN1H/EBzweSCXN11TfKMr4va/D+wTbasKnIYKaUwvEydOBBGQT0ywZM44o
TkHTZ/XhzU/dmAhLQKKHJ+3vG8QjD8RaI2dgdu538w5Rks0GyRhQjI9EhCPivc05xc/kKCDsc0A4
AXbt7wzIKgJiGPlqMHDRG932sNhBtySmkK2Y65bQP/O5fADifKEWBtNeXI41t4Fi7ZZf4tP5rXEZ
DUzQHlhB2FhEcv6PPAKGgbjZiGBH5lpSCzPnuSkZU5z3qgdet+CPigBCQsMsxHAUVGHqoxSo3umI
+EXkRG86MA8CsYEDBUjFQGdAjMJ/s1NgOgY2FfXikt8xavswqv8CH43sr2Jk4X97MGue+4Pzi35O
RRdLb8tkKNpVJOoNjQqmDbzGYeuMUtoYDp7AJiRggnJe7xWLsEVsTeBjCFKYLaDVbbLHaa95i4xJ
g9eFECCSuImWG3kPWxVBaLcQ4+aYBg2XgITF0OOYIwCpIBlJJmlZm1ZBLz7M+VYFca8S0fiwWVrm
hKUGouOvWb52Txs5IzwEIUsgYOz1IoQKQJ4EMay3lQB4NVuzRzwDb5eLAlo9aJn+STe9z5dUtmbG
HiRqJrt2hV5yk81zzhaTwUPfVtRDMs4M+dfNB0FgmKNzD/wkoTxpqawPhKJIZL+9fey/wXDg9KbN
ttfYozlKOXpZOP9x5NJ/hMAz4XxoCdKq+b8wI0MhStjhU7Ry7+Gla/FZZe4dhxRp4OhPHDy+YjEi
jFOiIccSkliaD0pX1Cr0RCQXpVTAnYnJtEGtgeh/jQ4LBDNEE/EUa9tsUQOKi1LH0iGaBB/ya6n+
lVdgchPsItlxl02Be9OwI3L96/HIHniC9FjxswiLMifa58jUxRf6rbkw0kWPR2LEOIrJw4WAtQDK
N0mIm1PQnQgAWQOtdIvcBpW6YBHJ/Mc3VMdEOEJ/ICKTzwfjxcy0QisN0IJ36m2XoBTiZuBusaE6
uHOYl1v35QwjhCQGTlZWHXZErwn4Zr4BBuleKVBRUhS9+vhd1h97sAQX6zxg0E03USdVzNU2QLHQ
WoWXk94BkqeRisEj9Jq1IVBQPq2mIpMaunndeKzW2x5p8/zGAFdiZE2oDAo72/QmoLtgmE8SUzm/
mKVhQt0c08rPINQXkBSU3X0Nxvwv0P7E3sk5FNURAWKkKvU5fSIyYHVyj0HaYMxE3Cl9G2h5QnAj
xevHPwaaTjjdgUpyt52y7h6I4r0DcXC0gFJvlIuCQ4c6S+KhtpXZmbySK159NXjO9K3CWBscbkDR
pKjSPe7lQR/cgjW92aZwweAclEpP878WBoG+Jeer82oUQUviazZXT9VEXpS7ChAmUuACOI/MjwhS
xLaGfv/LvQ2InFkfL3E1R53/hJyZhtjEzDGPcWtce5px4MefH5av0z0kNn3C9/b6YmIwPkOzGwng
W4XdRkTCFOcrcHXoU7LFsKE+qiVU5kCCL6gaV6kaaGQscAEMzDrUEbgc5ulC5ay6io4j+Gab/f4J
NxXzMX9BZEYGeC26gTdICE2SJgssN+wwolGLF5HVBjEPR8WsPoohijSM+SEUChTeLPQApBXKU1rt
jwenXjCNGwUSJx4bbs0vg44/KrHZUx33Jk4gPY1Ip/BzU0WndPw8zdHHZoroGju9QqzREs2m/TOG
c/h2cNU3PKvOB6/FKSwaUW9ecXPeayjJ6gafDomaHp9L8dPL3BcUmSwSsBt1S+B3ysIDlu211FSz
U5AGocYfa307ARyR4++Tjh7ww6p2qRm9E3luvKfpUZtqMaekPJVCUY4i2LESneFwdacUATMxkuSN
Sg8yKNdLENGMNP3rWzdIScJmaPCnCRTInKFmjMJvILBJCPhFzv2cXrkqZb6dvlXyZH+nkKiOtkhO
0jkxw9ZIdKELe6DxGk5uf+U0EVlx9YlKavS2WHB2tEJlqDe5iPoUTT5YCnqmvEvNFBsF+mZzPVzR
hDz7YVIBH+Jlh3GfyDtUTStkZshH9ukfUt2DCR/4GAuiX15eIcecxkcm8794I0roiW7CH9r3dMts
TUpkjqEbLwQyNzCbLeDSz1OCT2UAk2C/X+OhLTO7XKIH+emOwv5wzaa4pXn59elDMrUbnSoEfNHv
IjLThqrd4MfH1c/tXC/ejC4daRjDMZMNizSGXZgTiA8SKMCEakITk+AsOlziIhRz2xtBz9N6T+uY
TUi/KC5YN9lpH2JICDHgG+xBXjlYRCU+gzmN0g4AGoYYDblAeEfDim/ZzVPrG9KlTa4QASXxMyq9
tAECkthWRmMwAYCbdoIMykPuyDzD2W3JC8X82SI3r/APG4R8VzTsiAWAZQPd7zieKaLCF2Dj3078
DoiBjRBtK1/kHfRtJSCNFnpuOB2gpC9cHjHjvVOvMnaej0dcsPdGqNjGLNXAzpw/K1JFmDe5rWii
HVc0a95iTFngsx8UK4mLVYGCS6KIW4YYW6OatY7Bz+5AfiXyc6TBJmLpl4OqJqh4qOpNvqL5WGQK
u75k91EG61cAsyNWHyDsbEkgoFf/sWJFha9gVzvJFwrUKYv9l+E3xmUQJqysWF0EZ9A/vf6VifAu
hY3zpqlesUlhEF+L7jSuoge2Xn39hYDuhmMNx/uMRIg5FjLRf304IpJtnQrNIUtGntrk729waoWw
2izsZAn3eUoBM618gcea557dxweN83Esydf+liOUCjE8/bTX9bx0Ogjrfxrm8x0ClcBGdlmJmrKE
LelGqDPPPiIQcPBDrMSaU6AWoeaIKtb0WNMuQ1uryx8zwMfIjtTOzHyiANN721iLuNjNHOgXiUKI
qtOhFNX4/rEToFLpXWseitpGsr0lFGPymzUD7+O9AxVG9wAs+rHVFJjq56an36k8cbejewqhuTkD
RAjpCLSVKGq/ZsWlw8vjFiJvfF/7SMPs91wcrZXNMotyBGZRJJ2K4lgK7klCTixEwQhAxDGkzHUw
EZ7zB/+gTEE6er0E/Vbup/yk4ONfk1gZlP6iESbhhG+t5+w2abgCOHacEQCPd3d/zoCg2ALyOe5O
D5MZDeJlsIGCedIelbl0LrnqCRiIz21AqnliP0h4pyGa7x2ZfSDGxsbVotHs7eT/Cn8bs9hV087r
bTV3AO/vtWsNqqtc5LvvMiFwCHx3f3Pxd3Ly4m3Ot9ma+jaX/Ejnd0VQbnT3dUqyDXJtAcThFwGT
ryhQfK0AcOhe6M5fe/+Y0gVrphPqS0Q20Z3cpUcgn7Fqii5aB2PV9BEMvPtJ2tOqHP/Wylzxi+XT
PMzQCUgwaJfn3a7c14RALWlWiIkaIE7e1Ku7D3dfUBuWWgTiKSYOCUOPMsEyv6Y10yrrYyFcBIUN
4wqmgJfC+E4Sm92LH7uEax6FaOr+8IATvZ5Ovt6AsYHZ4oN6R4ieIIwb5M7Jnk1Q5w57gZ//6xEB
9kUVmCMCE7/ct4Vc3AZpYCNY8Csf2JAXr69VgCRiB6bQiZnExsPYxZ8JufAma6JIz71yS3hoOO4/
uyEtfTNM55hGDxbEsEqP+YwoDJeHvD5x3ehe4SA0pDKPRnFeIUcGYKZEZAI58x5BT9yBlX7wjH2c
NmgOkQZASdiN3V6R8SHXqIICPVqICgWPJyka9Vit3Br9+aYKhy4Z496bg5wIUXBqLCOPxG3extDN
Iyx9LmDRiNXZf8K88FdEike+V/H9NVecQnyeEPlz4Dub1E+Aey4VQocv4DTAJVgyx0/3ZSU+Jz0s
FXDW234C6VBmCtE6R7hG7aLkj0BmeJ70GQc95+OoMxGcUl1QTvM9UMhPfArSApQ01KY02QE7CE0z
TUFzKYRD5WLjZyrd+vTi4KlRLRFvWqRWK77vm/26dOFnCuPxpbO+JwT3A/4bYJySGocJzA3S1EMk
AbT3+Lo9SkekqONjuLCzC9ojutstkmmaWoASdPNHNAj8B6gf6F7pz1E+0MUro+ul8oH2nY/LLYtJ
V+h/VOpqRlZCB6C0oKcW+Fq85hiOSQpAqTfg7xr342PZm5KJ5MszefxYIus6OCdC7m30P0RLUAFa
t2jrmJV0wiSroKYOfK9zs8IIRP0L2Yzw59UZFAaFBKFLnVEu+k9HRtPKw8aFuUCm0WSo0fSDDyZ5
2CeA1HcW2P66EYAtqUXrIeMojJX4OJUwJS7tMSuCbWlJWFTyS7kZ0YAKrsCHn50I56HdQJwqEphU
+OS4OTgQjaQZ4hRGzjBjYZc4JAeUzgwXQx2hX+2+jMOmNV9rYCsMbEIoqU1lDCv/5ityzF77V2FU
w/HI5tdOgEOIpIoIe8SgLIKieFrhh0DeM4yLKwbEtPCIrLhKzMwf6ko8/pQybW0hEfrCpPZCvFV3
frcv7ne2IzRg7BLoAekPFxTbA40CcJKtUg2GxMlTBQqWcywjaTVhqf0G4R15BtlGR5X+wHbC8S0q
eA1wWyqaZLgQPcgRP7E8iv4+zpjxuXVG++za/FFLPksCjQTJ9Q/16h4FQO+5w8QOVwElsbwveoxs
ItZzwAm3SWJMx+bIUVTIZz5cQfxgVXZxmI5s5YTxZvJ2X3+IhHMScICMw5K63ZxtCLQvALlnY+Np
BO9/XSQX9iJEVbvA9ME/zpZJH51Rb0TVPFGNqwObJ3vEG1dClcO5lDCpQXJ+Lg8h2xN6mnl7fc6+
MOGO3tpId8m84KFDcHAFGwAYgsG7smd8KZFdtzi0sYH3+h4IsMrdJNLnCBHqjjdQV8am9Y8pRF8z
+Xh5bcJa1xhUBAoKCcoMhtpVYR/Sxzd4dyQwfy8CuZl91t0cGv6OZJGtNMifZnqzVPTiLP+IVBke
A5R5yIRLCHeakyhVWVWLniP7smFhyevCF/QJKW/g9TLQ7NMSX4wnYuDzyGBj/UFDIKaLcm43Zg2i
phGkFsfi2Ab9EgG9ORTMmCjDYS4yfuT18qxw2DfAAjwQokS+ptMPfceIM9hv9h8bOG/78xoINq4O
tOES0wuqDgDRDIHG5TP9fQ2M33id68LCN/IIa9hj1AhnXDZ0xcCtHyaDS7VK9qPo4eOtlkWZIju7
c9tlu2E5Z2bLG4LzLP0qVgV+85MHn5yNCGKP/LW2ODslV8bgxYRKJruluBKyWy4wWD0E6fhAJVNm
AKnN/h+VEjwc5I84veX7YBQceM5jDzkX/2KpMm5/6iXbqZ2RDO0ejIPIzepudhdKp7YzuaPgUH3o
mczUOKbvvHaNMJRTn15c4P0w4UF0NFBdDmY9fl+EBW2yaV+3+X9jPlsSk2PetiqRZnbF3gzIuGYe
vZWuNnBaet9dBeV94hd+z9GRf3C7PH048hXrL+ymFPf/2AmYpDkUfQioAYcshD+AOOJ2/7DtJ8iA
wdsHBvmDi/zSPZhIoz+OCYiN6Bb8TN3p+cXiuTgQhzXgb8g+ksiFtjickw35McqUxKxj45BgxuDb
rN+9sJTG6EO8ZvHhqqPtY9FbvYFZWjgblanPbGjJ5jZbJhtmKqqShqaE2O963N0Bz1hb8NYEcmsq
M0k1atVQNXu47ObaHo6e5Wb55CrHV3JWEUdpYf1HgsC/aLQGT4MtO6hA+rbqcJjhIP6c2MLSE9Hl
ooWjnnA/CqYBlnQmuQpPgX1bjnB698n+woRgPkMupHzF4OyPrPvptuHqoF38hqX0QnKL0fFXeb7x
lhZGn6XlBPvw45VhXdy9uDwRUS+UBWHkKEzSGK6d8Z6ACbKSVuguniv8tsSbfO5kCLVxh3aBC/7y
3lVw9DTS4NoXkW/yw2Npe2nmEOd4g2QGmYngTRBK5TBqLvA+bjuF2yEsT8w22fRJeWRG6AxQB1NI
VA4sckt97Drv9TP45CCerBrx24L36Ecs8h+3wcnHVBV3Q/hnOrYeFPQWJlTFKd30bJobhRvlwL3+
4OES4mV+Vm13t7EB+gylVoZIH8oc2ndFWsztrBM+arxyYfZFanM3pYDEixVBaAR7LLNzs366ffMR
ASl1MJqkSTw4nmI8uHfynNh2y2nfZaL4isBMmW0t+Ew+J3aAXWbjXvCAmAD9L9pDuEtdTmrnyKwX
QvKnEM18L2HlfHhdcTAQCcH5JeFL16w+SQbPCbKhHnXRvXFxqjaPGCTaITLX0I51zLCj85GS2mls
YObABS7aRyRY3qwZvOrTVlW6VSiFOeaL7xHIgH+6h04F4cdhEW8OZyD7FaIbf0gO47lcZPSNEe+x
BC0FNUXO5iRLOjzAuxPzUpo10hOC6LBvKJOB9Q44wVEVqvvWpnUWf0qzVrYZ4XO1wNV0znWD14tO
cKaEuLdONh3tQeN/mzuPfAKF8pfqjoaJOJkQ3MMECEkpRsN/kfxfVlvO7jZo9qJikH1Cjr+U0Ek4
iAEutPiO0zhnliPZAqKKzLZXZX0Hdi1zDWLgGVuwOQs5ujvfzff0OuUIi3/eGOLTedgKwzhnGzoj
ULFgNO05Xw70NbshGyEXJUkXSQR6SDabV9YCXQaQ52w5HdYD1JazXyiyyAnjx0zIUxVrkAUEEzSI
/Am3X2dWYkoexSBOHQ4mqdOn7pDL4jEB0RkPzdtqZBJ47/BpjqtL4wyMP8W7raTl7284/a4RoMAv
/ByqnC6dQyqlSz5Mw288qgEj+EbafbccLDWyVPGXUqdDPa73C7vTb/U909Twa8w6esDtp5R1VUzy
bBzLoYfclnSDdwVRRNXaSp1omAE25NdYEhKtCfHRCZxFCRPYuczd/sAmbNT8rH5h6QiFc83E5WZI
TBFtvzqTKDmJUL4TvEWFkHfTuEn8DulKNDQ31Yx8KnSshI4dvNv8x0O6apHoWSr/D7wcHvrrQz5+
UOQ2EJKNyXMKtMwHTT8XoeR8AAfzvudbpHOeARSa6Leq4baPdFhbCNhlfha7mKUuphuZ6PIPyu9y
1XmoqdFtgJxXy5eA01+Erx5Z2+p9FzxIifpBrH0la7Bp6ZFWg8+iXMgTdNElqtzC4x9k8iSZ5Viu
e1M1pkR08fap+hP5tWim/yiO/rmn2+R9rGtTjVP4SBlB+Gfy1KyBl9B1ky06CAB8N1z/EGAwQr1/
QX9fc0iaAFaomFBTjK5clTV77kD8dEG66Pucb+SUw+ZMsJuki8zVJq84c9RoEMkhU5OG5OuL1mha
ogaqrsX1vX1ca/t3FnBScPeQA0PQRd9NNWncOjyYGuUE4wr9/AAXW8hjwO+fiDbJc5p5uRVyX4ZR
HqfRchCp+3oLosVsg+yeFG2+UHIqZTRlmYcmUqFFS/EOJlu0kRqURETPCZEoXnvW1XkhlIyiXe5x
1awWBCfqzxpKFEHTJY+uk8rUV8VVC8HyEE7SxISCeLR9CEIWdbHHx4IYnjaqXm4xJ5cER82YcNZM
nmhScV78rCag6o43SjdKU9oOp7lV7yojWQsT0IdkCbLujY1u8axploYcjUCVRcI9OBGXbG7pc7yu
jg7S+v7jfnVGRJyStwpSfiomFNOBmr4tFOkhVmNBa9gE1PCuk0jFs3wDe3wLkwVpHYcYbzJTH5Ch
8dtVfud3HJGx1ojOsuHQ+lHauxsF3O4HdoxJ70Iko+J9IU2rkxbJkRppBoOAQb8UFojvpO8VALHT
UayMFz0DIf13eqMTW+cZkG1soRjuAAACgu9pcqpcpaa1kP4Dxct4H1mLYIZvFsJxOH0C+eg7q7ga
hpD3pjK9eRJfWdQ688+YiKz9wr2vpjwK48U94O0bMb80pIV8TB24bBSgwp+j+Xb0hbLcCHOPEI7a
h7ijznj6QdKtCyh2GKsU3HRGDdCGXcTmwfzy5+JhoC0KHGqoHPtbbsn278CRNc8noDUrGhMVUznf
AjId1v0/XECiCedOx/rb774z3gXOEn57illZf+A21nPzLSaKbA6XKWbOc3KCwUiYvzRDuZn5VaU9
vbGK91rf85i9SNhwaMRS8JIPY8b0GcIlMkvR487QuD6PRAQdm+sBJBFIgmcE8JB1cUGaD/kWDfWx
s29EQVeAA49p++ncN+IK0H2ksSNQxJ9HrmpE5m1/yiho3fYjr91VEzwps8o9nF+MT6vU13BhwImv
JQsAylUt2WGMTCKiBgJ+FeefLf3xLjqIEMPcUma3C0JN/caxS0NtVK6HPoF98PwjszII/fT49HgH
u8UAryAqZ+4M3hPFK7Bq40xKV0kyXmbNOIkPXo7PNltWawhUo+I4LymtfFJuKDPXhFVrpgf3jjBu
q3i9qGexwI1XmOxXB9kdvG3ShDqFHcXEuoduQ9q3xFUQhJBtysRmkLmhNn+5QJ3oJuYgQj6pViUO
y9GpidTjZ6a/MKJmMQl0qBafKwS2jBbQtyg1xZawG0a614SiR5aprzz1duQeDMmzaEUfL/uC7iHV
YHpDSQ/kbuQ+g5qriF9STU8EYlwsngvgauLy5CUnrPM7vVIrzZHNgx28C/YCfhi/RCI+BIPCjMYP
AbXIzJYvkNUIEXdv37ffhFaRRUjjVrZEkSnUV51VzYkVRc/VW+r4u9oFtvVBjDX8adaYC+bDVTZB
ufxG+Fm7zGnZdOSSStyFwxMxnYyyhEo9HJVLixOZRU+ksw3YSl5kBsAktMGH8RhwwxwyHqUkkeRk
16Zxj7hIMxrG+TrDuPjxIBlR9WNYYvB3EXt9TsB3fPQkpeCIm9YCfC6BZPc47PHzzlJ0AhZI0Qup
MPCjsO0wTHmVDumLhQgwQsbShjCjQDPxY47fPJBfHvDoIa3BWsjs6tQbfp/YdczmyYlp4i51byD/
QMj/l87X3mPV7dQdCTKusCfAATHrmilbqIelE7yBHzsZY8sqTZYsGzku0Ww2OkT0ixNypoL7Unae
kxthLImIzBguWekPdoPB0SlOCVKJ6K0L7fykx4I07jTCh+5wKS+buLO7gHiYLdWBwxz5A6zYD4Pn
2/zV4/uKgNHDrpjcNav+mn00R3wjU7xUrWre5rxRBUgK09ayhxSFq+WcUAnHnra4Bdq+Yj/BgusM
+cDoTY8OUy3ndGuJoA7wHbwWqsNw73K28GWD24713tE0zrQIhu4/ks5sSVVsW8NPRAQCitxKD4Jg
rzeGTaqIiiIo8PT1zVUXZ8fZtWutNBXnHONv10aqTXS+wEDT6df+irBtec3Wprv35WfNzXKl/yvz
QTCyMQgq3zGAyTfNk+KNxp6SsPjWY6ijqPm7UFJ9kMMHG5dyqNzWz06sv/L6zdo44E0teFy0CbuG
2RAVCZ7T2GioXfI33M5WSH++kD2TQ2w9A3iGuB1XtKRaLMJSZGxBGTIC7xnDUeQCIKOUmhBC3kvL
u9WPBxgdeMsZ27pXcEXtep90q/JwcWW/QArjFj/61dG/ouqIcCls6cFl7KDqj4MnizLNInwPCm1n
dTeTc71vF+t6Q3BWJabkw4exuEFE+5pdgvLpM/zZRfC0iGL8lq5BdqEpAHjkBnQsvt38bhuad1dt
2mwWvz/cKf+qh9Et1a4wlk3+FVPoXkvABTgb/2setE2KHYYABEKmfOL/AT13AeVsg3N5aua/qX4Q
0zIOAzdHeMk7v6IAEW9iCHYJO0CbvUvRAEk9zar6mBixWup47AvLud+J9E4wJ2XCczecZZrdw0wp
o1pmriVCgMAcJgY/w3GLV2HLo/cmlmTK1+K3GVD/GFEECC8hHISX9EXD00XUuQ00S9y34+EJfuOx
vq9IKsOgOYf5jl7L2xRxNhZopPykIQS9rTqlTREwjDULbutq0knzEiqL64RZjdqHUa7ZfMY8ZWa5
enn85DFWX8RR459P3sGUsZw29t9Zn7xbYd9EUb54QoYaJ5kEJaZarCQWIchDjpoZaeQBiWxMYzzp
0WMsr4Fga3jWzryfK565uweW1autEpcalDcDbHxJWIwE+0qjBirgeFB67PjEOYBCH5v9JwHkZaf9
ct9yRLNCU8TzAZTPZkLVYFhQRy7Le24t7rGadiyyBWw0pOcOf5PHSxVJmmCbBIwN6cyx5X/q8BBK
4eZCnj58otJ2ZFAM/x2ZpDnLFkmXvwPgcyiGM3mMHSjlfL4TOvAjYwWxK0fz0zXmFxBCyEIrJ7j3
woXnaGVuXlXgjB3KbnKewBJe7MfNotNws0N1X5H/0AyLm4Ro+RVqaeGkMNmmabmnYw3by3V7i+Qi
AGP5QHAwtoLuSt6QPfKNcJK29HPrPRzV3scMKv9iHZmjsvGVupwf0TPV+bl/LjEktE53ZkPPsPLB
1Vww+0qwCCokOpgNhgg9yDcDZgomUK9aEsv5ihsC1jIEoSYSbkHdolZaff+KWXuQDyQO8brLv3sq
LudW9CnCUW7pWQjRYZmK0I8PDs+AaxOPQAQf9MG0hMi4Ww/SG7fqzePTBQy4mGUKfKovH+AqD0Y0
+cjRQmSPsubZQQHKTwB6FtA/UxqLlKNNniROU346fpzIAwjUCA23rS+/Uz3QQDExCvBk5MTN1ZMP
HkvsgcgeuQJuLjIsvbbREMNfgNKjEpjBdDUTcY8BeiDVRULIhGu/bS455+ugiL4tLjNNmB40UVpb
m1+ic5X44iAOzSbc7iH2LaekdLMqzSr9+VfUqzfoHETywxlBJs6XcleShrmmHbwwogfYyRKgGRil
G1J36MUGkZggD8A74s/5Cq6JirlLjDna6u/AHKxwmOSm2ogJhHd24MBiWJAmRAeNi/EP2QQwr+I1
GBgOH++j4+5Dy6sBSfOBL68EOfAz1rsIMc6b5ZspRbd6xD/oJtQRamXGASIveH8ICYa80zfSXJ0j
BM7P3PJoUnoA+Ir1vQoPjNBKcfLnorDiSiMWEpHO744vv7F2ZJN8qVFwMUCyZGEYmJPGQ7iQ4Aoe
L0T70Axibf3ijXgJY1+RquP76XYaBM04Y1zdsZ1R45G8kae+4461dH1L8tGsM3tLTo7O5gxyEeKX
UYkH2NLfpkqk53joURew6gEjT8KQPr1jRybabmtM9LUW4P/EaYnqHUlv/0ov9IjfBbP5UeMhQZrD
VoWdDfVI+EWmfHjbBNcib+75PUz8+J/kFb6w6Oq+7S8ZdDtmeQhJ78xvH+Ox4duKovj0GzXAfliI
5rCi6Gk4v/jeIV7pUGwoCPWKFc+YkFxdAdHBJxeCRGIsw1XoMB4SCoMk0cdlMRuAtKMHnqOxPyCD
MIm+jNqJMvsdr6BjRMjuqy1Y5uoD09htszWWg0ePyFHiJQSm55MLOMpZWjeK/zVjJdwxE1U2Xifq
knFEsIRFBDsQVZNDXrQYDUuWyRsbUgwvAJKJ9QY0ifNyk0dg7wRy8XSgz3jZbG/xZbvbDHyqgBlz
5sRYBr2ghSsjivAxj4N7UDGfizg4gcruCKtkgPOR574YEPmXx5o0iu7jFh4rVE8N5BY3CGItutfI
21moB+AWDy0cC4ZfrhS/lzLcPdY/px88iMqJMWViR6Psj9+pcPPgE0lxFrm6yXKSRcKIzJwHmczB
QUgi4o16LSLOKlFMj/9PXyF8iBCl8wi+7b48cnJ6G3vmAyRLBJzfDkyIAHffp5f9deAARMHy40j/
cG5/UCMtqLAJCDV7g7QjVrC/5pNvI0O7+TCHdB/9THzUoKmwS2+cpNj8xDZZtdj07CeBe50HSn9F
L5gyQbKOjVsGjBWoBuMShXL/d/VQIXbvjb5JNUeGDNI9x5KTTauk3fZXki2kh9rxB6WKqT9g72Jl
/pCEt3quZEKkD0PfmN4n+kpG+G+YN4SiPOYh5YYErwcqQpc37lstF7ro20Tt2SzJjFntRp6BFhB5
nOMlb5xvUDLMumConDVXgAyAgTsLT0zeAelYRNb+69kr2U4H7J06uWm0FwNmKJt3ZBz01WVbrUoG
dAuWjUHmMhy/QYLLSQECYACdwo9MmA7/ujkmJX29RRdMeEkIUjYM6EFFSlf6eSj//WLac77jm1/b
Cmdyd/whAUF2SsAc9guzOSICRh/82Xbsgysa+Rovx8jNlhojuEQv5QrBZP9QpBTuIhZ/riTWWHBV
MAHeM9hc/OejD+BP49V/vFePNNt+Q4M4A6+2NpQlWx8SRG056YS6fAfR3ow+i5JAGv+3fCANi/P+
yOAgpH2Do1m8xbSP5kEm3M1dyNtOQ2IMdg5Vy2fSX6lhOavTV/JZPsnG76O5FnlmsY7oev/ubNE5
PFx+0j6weZk8KZguGq+/Ql45BJjpebvlGzf086SOsblmwoEvrAA0pdkIYX9MkfwnKGUKgAx+vPq4
RZQFbNUxM3cdAZputKQki/I7Qg5LaIEjbAFEIAOWZltebUWG912UU71w3kFcY/g/8IlXeIWW7/jl
65OnT44cEv1gt+mAekU6ALj/x1fxNgnbBjMFdBlRSRgJJhn2LM5C4n5nA90FzEF3xxb0q2EEQQMB
Il58BoKsz9fD1Su93W0CMZnMK1NG3hRpiwGn6KmYogS3CmJvaWni7uYb9bNUZDnOlktIZkmHOMcB
A4HNTm6g7Z6AXv31uHEgLigMJ7GGhqoL4D4XBgI9iGfk6Sdtf3euFtBSvn1NdOb1sBidyFwiy9xT
SRdGP4YqRfgsP3NI6cumTuilngkjEcWnk5uP/Wiy3EqrHUVFa9x/F3eHymIMJlxibdoSk/MN9ZhM
s5DaoeC9l20FPpnDqQG8FdEq12MRFED5RGXnPIMtGkJKasBleOyuWKbGGvlogFeJ0VpDPG9ovyb9
Kd9FIEiQL7zz1OmRvLP4RKwkQNk/AvdHL9WbrxnULVqc2dpmVDNgFCnn6KGd5gCoxDsDg5Bel0Be
FK78QJXebCHKvl3Qw0URMkMO6UNl7VJPYRwr/zv5TTsCgOa831AjR9luO9gO3SaKli8oHgKBoeYu
HMI9zMckH4s88cf6CUb3PXSrOmpmwi7gkCWQfkPIE0JejEMjbhrZ4ij16GLDm2ga4WfRCzUKE99L
ejG6Yx9yP+pNyNZSjxWa8U8Ed2GhfyFQikfXxilCV/adBDEmH0Iv9/gzbPAeOrOEamsYD2MlklOG
rPuaSEULKpxYYBuEafF1JR/n7ODpqYjLcWbXNo8LgQMoyQHkuawZjdR5fr6cbxdbYt46y1OGyD6Q
v262oEMgenea/2yWYFwyeYB9hit3I4z+XEnkCF4CgHEg7LuQ5QlfPuoyJ0ew7AFHd4ec9GV1enU+
C7D5BUGgThXoLsO1Sbw5jNgRCfztIG/ynwe62ks6/pP0QUtQRsVWtXii8cKSvfKE2MING7SLwV8b
/RY8ByB47wH3UpDB38uHLC0WBrTohK/1RZxNzUH81+uofxDtADkj0oJSlQfqQ7Zo0IaZoC1AQfCr
VMDBBtYRwmMURFbXiK7O6k6bZLculldfuGco9SJPUaVz8r0a2NW6m/xSEeXaYvze2VRaWMu720Ks
65YSKYxTORli6j8nPB/XXMi2cyhlJX0jX5kNXKx8kWL/bKFi1Mxq0hBmetA0fOzejUdfZmrpUkGg
cZEaVwds5gEzsipSvRodoFQQe/PmUDLioJV57z/EbamOcNooCK1kEyBnQCqBTjbMJbcBjWaU7brK
X42EHSYIC8uHdLYRuzZRPc4XuTp5SFwyg2UBPjAhKZI0/MblZlw09EexG5g/J+OmQBFcELlu7bwp
OD4+xxk5o76GD9Ene8z5m/wIBuDx2penndue81ijwsUEWfc167rMIDgADSThZXTrBQLr8OUpp/50
KKoCAaK+IXgTU84YcZL9/tv5WQQjwFe+hJN5wEoom53/iSim9TooMx43wbzNAOvj63KA49KlRK0f
XOZqOrD+x8blRHRAaezUNpELRKJeY6GEZqmlhBp4Cm0CY5wLkCGwigXT0juqDloCRubcoYr4fUGf
zN3po9uwsK7qbnSiwonNAhOGJKZ3G7MmnC9yNcUd0ALA97gbU3DBEOdowMlGzEQ512ZqNJxfiFps
UuWko6WnzxdADRu710PBbAT0N0/aRI1+CVgHlPXLvsYf67bqx7B9uv2xrjGZFvnIxaXwsjdvTtKo
IeRhVeBF3aibrO+iTuhTfM7xL5pO3yLzg6OCWFDadtmfBR7ezmTrM0Yc9r8qjB41q1xdUmSzDmcv
6LHu9OOSe5Kd1zlgIzvLKeWWoO18reApTaY2Hk+niO6Wsn8HBoZaQF7Cn5j3U+iS8N4D+ulSKsQQ
q7BC/EJicj3B4gIAgQm7jMH+cMmBTg5PCaKsWPGxPBDMwwetT9uEyVsopJ42uzywnwXPfDvXa1DB
P6EqBN5hvIONcXc+3x2nj4WDKVJ3JmR3nGm1d1hv+THNKrf7ZHqgA8MqCajrPsDHGUeR4oNQGA4T
VJ4+gjriS9XGGMdLxKJiTFBgsOidX4EdyQnP3XCuzem1rVicukh/xrehuatHBfZAbuVlQ71f3AMk
Ve/WE80kovZoOMbSh7cTUIwsoWHCPsvkFl2dAmsE0h+frHfUSZMsZuTjer/EyvmNJ5N2SRstGX6D
p/8DWFp/noyAhDPYg/k3UEAEIdn4fjzPQKlk4POCYdbJ7QfYJq5XdVXiORWygxXHcGFy0jpz5Ym0
ZUqvQb65ZUSWi0Leo016S2QIdGF/w+QQA4/sIKTSO3kgl5GBao3+jf7yNzEGRG+I0rjWb2FPI7Xg
9G6IfCPmZKF8zJjH8QPetoEi4Che0YnNUG5DIhOtfF09D/yf+PTJTnpznQad202xciw4v4WpMduq
B9ENfOCM025hFpH1dbWY2IifKuevMXi+97kGBS+UZBcXJ6h9nTDBIensxOD4pp/l72MOXVWUa2q5
O8BNdMiD+6QKH7iRtGSoQZVerT5/POqTawAYi3LfHNbW788wRIEoyzoFyd8DH/X7j29D1ItlqEXG
WhvecSWioL4ew4mWfByirD0GKEsbs/JAzYdPd08bi7VHMksDgML5tTCQ6ODwR8uSsA2jqSGOUgnh
dfIhZZAjEgMWANMig/MZUMVEeSBK/zuRjgMGIH5Xyfz/XyR+BFZIx/6JICe89EQg9gOFHL9nSJYI
YKBdEiDLR1acBs7q4b7/qAdNhiymgmakptVkuno1Y0yq+aJbfSKFkYS9F49lQcVuQ0UOKCFyEvhB
8Y3PQL0KD7k4bUZxy2+bl0J4WFsjKGf7QhgESA+GLtegpdkwB2DyDfqlxTW+Pjjf1agKCs0Gs2J2
daHUmHYaNGjOzlKxeXIN9NmjXqCvNHvMWEQMS9xsi7tFhWbCRB8jOk1ezgTJBJJl1hH3MdYmDA12
E/LNHcCqu5lPCabv9zmNGf6IHxr6AM9QCUE9TshsWhFpGiCgi3WSQgs2t970tqrJHwJf48m+gGYs
YQFcNha0VUvyb52HVc9x1ah7eU5+gciu9x9D90lq/Qyvuf9gdH1Hu813dVexsh7IJ8b6eoVW/sBH
QfCP4C3xHkxYihSU6UhotuW/R0r5kajR+GqYEVHz96DAKOPA9RkIV6RiHK5fBzGIRilgGVJdwB/n
wabziGJfXN1jnUIc/mqD+Ky3YKhD1k3men5Tvk7rX8mOMNJJ9XjYz4d9KRGHBT/m8o2S8L3qmPdV
b8gL/OPv5abEOk0lrzA68w/VncUnftnyz6uV1LLIWvoUA2CiJCCrHBxmSdK+ZO2l7QODFdkrM2SH
jDuEnjqE0pE+/rBarD8i6gWZ7sRAJKC6kNl+wSnHS0XlNzHsXXJZ9O1fwqQ/ue8re0fY7t37zPaa
gBUSwqgwsZrlgEuiIRVh+vYgm4XgLbc2KD0mffAahhRYbqI17ynXUoCCcDQgn4Y3K6q+uAhagRkD
jc92poiyaazevEVI1OGg1oLe8TZuXRSABw2hzdCWKnSmt63yL3D+odhDEUOGSM97LozkQ3vXL+3P
9EmpjLq1fM6m/6Tf7L4kmYHY0Ugv/OYbmTuC1MHveoBj4MP5F4hgzn6yixmwdmRzmw1EHiV6G31Z
7fOvOSB479jhVpwPiYE28K7xZjlSsAtpd/ujGhTJIZfagio2hHBvPjseLoB/7lSI1Yt3acdEObRF
8IGyPnR9Ea6vbygfu8wgymg5mD0Ybi11CYaIztWwiA7tn8gt377DH8UQxUSy9JM6b0GKrWxZBwCj
OP/1OSEJOUl6FMEEzWRoI7AbmDeye7tZ/ySFgk3dcG5RMsyUg4F0tACi/SRfpMq1BU9tSXOi13hA
eTm8fhMJpZEISSPgrnqzxAdHzP2Qk4XTN5TCrBzx4jjdjIR/Ut9MUk/QGg5FngNMMYxAhKVDhH1K
43v0ODzdk4aikaH2ZoP4Mk0YFhT7DwKgswaciXDZrMxIGndsmhSf3COyFIzTVcP0pCfUSBAdoQZV
zPXRgmdRSbK4wsVhRm5+qIO7mbDVDDAlvMa4/XiCED2lQ4GJpvWBj4R3V8Lmc+Dd38WSmK0kBxcj
YCaJUvAz8DHSKcPf1hG7RZy/TOq5zFkKu48bCOUomjlAYgR4vA8g5/iwdrZkfWYfqLdDsSl8nZMo
m0Ft2g+IR95iedvb8KbOh9jEtFD9W1xMpOEO5AnsTg3zhMhrQepQAkZODMroupIWLLry8cGEdBai
37t3S6nbYGxi9p7Vk4fQ+FO8yau/0EGj2rp7NED/7AGjmZlg716obEIYYIhP4Q5EAolYI3pyo+CT
9gssz7nNEv8mC4vjtj+VZ9+AOqhxMRd8yx1rWUU+AEtANcRZqS77ZwVNMCQ9xz7XDfcTB9kaTRWS
x9tZnkDZaMd8DJOzUjZVwdmTL97YSgcEcO0EzOkLlwJfDpx8dA5y8ihTlOIXomOvHAJuxkKJBiNj
y96djPjmvJz2T14M90Bj5s7rRy9P12Faq8eIWbpaoWjm7NRRnJPbPuMKKKfK+EX/i2RpMTJrkkWq
5c+BVv/adw/+BofGD7ml1brSeBcH9GL1kYr0g36ALnN+Yb75xST4BSKHnGwO7rOSYlccieW5NQQX
PYYdN7ZwyGAtNDIQNkzUwfbuoEQdX1EdtTY0RcfSCUFc8jVCrxv8OKTdKuxihRDUbzCYSVE+p1qI
aLNLn5gi8V7QzkLnQ+5nfpZIUQE6DbxnsygtmqfXbrpY1QGjgTyehdVNH2s5ySKNM2+lnDoYIuCL
djMQ98MF+RAT/sDX7ePAeoYi/5LLSefoEDgMo7hht4wSv792YCoIBz0ub9JpKXjxGcLSJ7Ec9+S2
rrFgEqnH7UQmCngChyFd9xrTM3MhUjEu8OOXYX7PuLVW02SIttYf+h3opTlYoscxDTMbYTCeMm0/
ICkaF463SVFFxWRbQIsRJ3lLCvIR8O1ZuzE312iucuv4VZjBdRPZN25U+vAsAJUWiw61CHd8MzJF
H9gsjtJxQD4oP4CAUiSNioipxhdizDqiVdLuSIR8Q8Dem2oJcbV9ztyrCZ4pUms1BCK3+cAVWJPw
ROtsit6gxerPAAB7T7mXcxFhyNjHFEKaFQIHVbN/pKAJAUo2ooRdAs4ZPxPdec2ENq9iGbmQZlr6
RvgjXFlAERc7d0nknePPQ6Uh+xoNweO+4hsNrcPgV8Zi55WMk3YRTdl4Ns9Vx2xTFmLBBe1gLuIq
Z9O4S+ajtqQpSDl4afANEXtj2CnH5M0rfFNI9nLeRHBjFuQ2OgHmq+I78lztuDORUuLjnWULNd6d
UBQCGZuINigq0ka+dPyy0F62z69zoYSFHiFNICk5qPV33DgET094qwmc8Agr5o8OZw1yWIyC4E6y
yVOx8+s/CW6ew0CZo+lCakOinMB0jDijwknsT+VKR+X3sVD2iZNQ5N+5rE3XiUo28i6ghdLvcHZe
nTKsAvic5BIUgCaGXQUoh//orCPojW/NiHXmFhpBHzdzaY7bo9YT2joTkQUEB/gI0S3oCqcNEa2s
tYgBKe5w1LBbvSBTuW1Rbis8MQgc+thEpViuLE1086o8nwt+8+tsiHjJ/P7T3f0wwGIUlIDdzAFf
MbRufDmTe4wcAa77bkGVKEnVQ7f2Atxi4f9aUCdtUh5opGKyHosKiIHXMM6MXAZxMOegnpKNTKI2
sdQIjuei9giS3IOgxEGBRJb/R0XL23jMa/6xCrIxgSqb18FgWH16SA4tceSawnLGasgXGjjyZylz
OJ4GoFWMrpOGGDbCepZZvHNfCd6avyYkwWFVrHNMY5zbhyFccVLzm7EeHkQKbjPdjbW5uhXaJIv3
/++GmNmrjyRWXEiNYOm/00WDWNSkETNhfIe1wfQQS1wQZJ58hVw5IiOCxVRaVi8ULCYKyd+ajxMr
n3sx6Z8ZbcBavAe6qNLm2Kgt9wkSxuFNqijUr9OMntacYKfkG7Bwgz3/S7BGlUJfZwjtwX7w49HF
bGp+1lLKmUyjgYT0Qdgq9n2aU6CYaOnggtuh4uxSUCMUPkG1xHDE02YVKa9x8rCHgTomkDds5kTN
gX/pd7utRTTEoLTfR5i7S6RteCR2VhUqvnCeiG67mkHKWdVDFqRccl7eGx0KyqIrCpPbHlmWChyS
sDV06VE7DU/tpuRaYZba/DbKrFh/NsjJERoPxkoTv7zhCQQ6kFXTQElDdipXpnB8oYSUOXke5oE3
FWaGntlHAPfEqaDN+D1184Pl/x9UXoa7sYgKGA9OA1TNXL+lvbOQsvfjeqNGxD9YV2J9NNBREPLJ
GwJLn/7/ZOeYQTs0TZ3LW3Q7i3n1N0aaAMKcCpyhJYiID54+i25e8PcMrXbSubsxL3/noC19gQJV
HsFbQRkir+5P/5Dps8F1AAw8NRvEu+ix2fBc1v8alwRfbM3StyhR53rJ1iZUPirNDjgTRs/V14Rt
obSDVBJGJVW8BFGYIL5lXDQyewa3VxHpBKAUeLxJ9Tc1UDBbnvzYjMesWIiZyQtAvFYuAf2MiF+M
NQ5tsICmWitL+sFrqafZ+LbEOMKRanbeawIVIOyasF9c8ldLs2SeAvcV9gFPqMwkLPNm84HASD1c
XTwiAx852IQP+kHeNqOxRza0q68EwIzjOpBdoBq24Gp1da5rKA2rlMA1+FfCmpGCpH+fZ8vuAZvj
aPf7x2aNoJ4T/eHCbLGbTZtp58rHbA6Gh5onHw94WSJWUUQxC9wL+OUNq3u3v0KS31Clu0bmQBNI
ttffVn6GR1JgF4iFQqnJRMB6x45JhBYZIX080NgrH2dKBhjcEnVGrEkLsIAtBSCUJV9BOqKZlwAc
t+45O9ViAf5tOOVkSMwXdCpXNyov6iZOwnHBhMFmfACoysGT6a6e8kd4/T6FM/cV/0CjjmDFXyag
LISl3FkEJLzsMuxqZwciS25UR7oBudB3c7jo8f0CmBw3GCIxOOdBEXGocwtmf/D+ztuSQAqqUKO4
6jI/8rG4zYFzkfCDhTp9IEeCpPlwB31YwbaMhhzfAiDjKn+afCFnT6QDR2nKKd+sWIhRzgIbDodj
hH0VwrqhXZCTnBYpPnCUeTUjoZd5Fe8J36ONsf6gMkhoEncxtf1Lynq4CMpHDFqT3ESJ7OF4QMJO
l7mlB61D3D2Y9gNKYnjW6aATL70XNzyCA+TKj99Ix+wCuYZ+DODrX/JNR1gAjFqWSvDMfFltbbTp
zNoAReaZkkc+4JZKLiXSLEan6+hh4gYeLeIv1/JrdYTN/xuE8lhEPHLpclR//PHbwjXytYUm9WBs
8HLtbaM/0mF+ZfdzNLYoT3fMll/yh1nt+WITnb6uuaiVeY9TgfWEOw+EfTgDA7DRsMRqItiOblIi
O6NmEGXzouI3R9IqqU5jbp7mgtxmuG/chw8rmwOyQ1uJtJLbEusxn13vTJOqCP3AVUf7iUPYZ/I4
gdvEO6Qiu9mF6Og3QLZiPSaAwggxmkBKEdKIShY0Lug+qcR8HevRAtDnhfCuOsMOsEAi5uqb4/9h
vH1O00T/r8Xpq27kagSWzSkpkSIFfMS6SE0TjvaC1m8RYXsW+c59GCwUzEyWnNwqqXii5UlKv2cO
VsSEyEkWCzApWhlcgXHkkGk8AbQoiwxSK2ns7JSfKLqyM3qSJOfqAm/w1lzPaiyfmL/dIy0KtL/0
XcJdWlFsl5PbUToyyU1PH5bEfZlfNLTIs5FJQVOwaGAuSlE0JG/vNoZvF8Fh8LQYEAfsv/iTcEpT
u4AnZyJP2XZmrwXZp0LRjwLmaz+9Pqwszmg+R0gdbD5sFUoIxjBBqmu/1/AKfjk638hkwwGL3ldG
tE2OMIG+2GLsbE6UDucyxXnm7IpdFgFM2sUFswIOV6einKPvQ9jxt2IpXeDc5HMAJ2AlBT7HRFFz
qFJDK5Pcn3Hdq2nLM1VMsHH77VGiH1tUYGUWPsr5L12KAhWZLkQy1q4EJEjkQBNasxGOVcgR0EI+
D2hy98xHIbqCAACQIrWhjAAoM3fzLoZeAq0qLPJPT6T8HjsefUR4ICbzOtjdyVPBeG2DDt737Xp/
HthazGOMWumV+8/997xH9U0dHRJ1S3hy4DHrTY2FExTDTaZ2wgzrDOnQRSZHgscdMRxCGHzTmnND
nzW9TeksMi8rMhZpeqpHM+yAPou7L4JiH8l7c7NrEi4QXQ558Ae2Pt5fEhKwg9d0CC52N+EQKYPD
NjwAS5FQpJLcT9FFYXuzzi6XRsCPR3VA4AGGrm/4HU2FPElKDbruoTUCI6FPBad2OwoCsH3M14DW
1sD92eF7eZuTn30TBhb+auK07CVwEAkDeLKoIkO1sLp6Ipa4GREMUY7sek6azD9V4YO4x++4NU/k
ZUCZkoB86pP5oZgY0q3ZANulTL452QH+xz7xabhYRVypR9qSFhA8157hqhckQQAqgxIRiRcLmV3D
l0/izxCkSEQOdxPDL1fWey/qPkTkJpVPKPQJkPEBKMzrF64K8VFA0pnJLgLlfZ+TPYCK+UeGCXvZ
NQHj2BOUuB5imkYMgDJRPuulJd1Fl82ORlSxNtbwgoQoUziBha1yegm/HISPJQzA9g8GVV8TBSW7
+aH1jIT2Prc/603oNYjPFX3Agn9pR0vWNq4/OBuUIuYS7udMHFlvXZFs8kMtunONyXpNsgU/1FyH
z2OzAXr4jczwI2y6yif00h1zOt/AF/GbtZeaaJY8SQPHgslODer2Ck/twT6GVijH3uj3r4qZBwRb
5t0j2SB68LFR0TYaSKJSM3tGF3JQZCvjjee297wrEmbGFE5fzruRsKb0ecDfACX+0ONrQsY4fngS
5G9uEZ4/9AcT6QVwREYRL+ceFLzf3eh3dfUziKdqVuBZD/qEB8iRqS/1P+Kq4WW/sHbY6AWET/jm
fZfdEmdtqq1Q6LJDfax3AmwVKORKrHAgyx6A5m0hIctewX7uH/x48nNEClMdat7gw3crw6jPIxW2
/7zvfEFJ1ehmp2sgsf+hRHweEVHJd+HmeGKzbUcXlFYcTt5pQGZTt+mI20DCKpSvBrFJwP5U3wIU
HwpH3oGyqy4etZ+1xzdlZXjLhlFNgDv3AnoIvstgwfvfElHXN8HMFRn7FygPtUf7r98KBixHC4K5
H1SBsMS4SRACJGRwEohOUd6GatQPLgbDoiuGLGRU+u76JWqcURzBbzZkLdSiz8tRTiL+k1H8iySq
MC/cKogyUbjMAd6lTRnxATQcxDv7eYS7ITqtnRGTRn1gjKqcSRcOZ9c4UARd5iNUH46Y4DEgjAqy
99l4FmSG0XwevZ0hUrzNZYOVY2H83RjjmRrZ5BxkztewHFodYVVANXOZB+IZ4G5hZyV9oEgUAjbF
gUGIxAXzxnf5G5fTejJcNXCFmVNqo96QoAW6q0McT6ef/93eQlDxPgLcnvvkthKuFbFhCL1hvEJH
SBoAIr0v8WJSeidVy8HcDq21m7yWCOXNKhBpJ2zV3JOyL8hmI5XcXUWybKh9XTmzqy0mJ7JuQNZ5
v3eae8dP5imIVPsoXEHV6wNtrahB+1Qx8wAD1L4d7TtiVpDXLzod60SHHMHPuCCwEkQeK0pLQD2f
KL7560hjKUlNz8Sa5feJzJYzEAPYc+uNAJcs4+ZsuJpTxgSvRf2UG5K3jk/ERWMOhHfzKJym5QK5
QokqIihgo0h8ea+I43ZvoxH2cmwh4KAFUSxoTvmnBfXCqMrfFLx/4b3eDlERABZpwZt2m2bzmqxR
wkTOSIlfU1oouM4jLmfx76KDpv4KHfmDm6+HMeYHzhC183q8m7Twdbj9uO1XHCpAfsKqDse4IDyM
sbA9qanQKMxqhII8TkMz89kjUapYaFE1Lv71Nf4d8VrQ0kHPioelUJk9+uaXUSW8LWtHtxGbKpJI
uJS/VGCyJDwPZF0yYyHVCboQJQ8iF9CZVbFAr/obmP1sAx+7Sx4RRD12lCGGcCx48LdtREKvjNEW
64kNFqIEOvZKqCiRQQudubMufauBbuR+YbB6WcM/rXIe3UJ9mO9pOd9GQ6iyj/jyDlOQPI79Yv/h
AXCoX2eCTRtmefImIfR2I9IRaTcYDShQanBvxTXSOidDxEkXwvyTvoMv0BFOfy5M7pALdH1p6SwW
a6A/7pA3ca1EgiHT+Vg9muSeo3KiClSF/c4j25gyMmK1vBdu625+JYnI5c+95lpAULT9Hjn90Zpf
8EwIN6FZ37Vo9livOcGQlJlkUFRcTq4641VTe+UQjZMqCAfpvnBzr5rfTl3t5mBrMb565cwry7wf
gCowXkgA7d87YL3EmwEhioIW2Bz1pAr0VM4eKe1SngwELeg6efahVQlqjqyJL7gtf8itAEQizezG
tftzL+yBMeagAIiYbN77rHfoe1e0LScdczpZZCjZeQ/xtP/cN3sRjVkfbOdoWn2uaf7G24Sc47T0
K8KEL3+ATciYTniTykmdIkFVK3auUZHeyWNGeNL3ADJBgYd+Ew73IBaawOweLImoQTUbk1Nc7Icc
pzmd2FCpVBhYPHk5CUwqSR0kGG2vsKjr37459UP+BT7HvyHfLZcKNfd54me9U/RPJNBPXwjYGhYu
cE5J6HxBI7WeIxRWdo4QK2Zu7WNOZW6rRqMGmpt3E1BhLG+qAzg4/42FrDWWLxaLvvlwP1t0ydKq
x+nO+U7Kg81BttSDO7L0a/iYd8FugsJigeJpppBOUJm7rwlm966sonGJXeAvQhRro8ZtrC2BeD6r
NMm9OU8MTwAYQRY+prk32D/x82FkA59FOsIYdHf4fIWjnvBz4bnj7FyxcpsTkprnkOujwR8BUaYy
76Yl1F5l1rOXiDMcSUu8m3DPCSNA8naekbrPnc+Bd3zOL78VHT8FabxQLDBDikkuM1XKvdH0jziN
nAZLbDFOCV+DokL6Y9nl+pY9KCtuq/eKQuwN4Yjk6vfMFdFYf4Mx9a8Ds4f14N8LpdqLWAgkNqjK
IY+0SQ9LKhZq97Xs6+brLMga8p4wlhvJnn3DqlCpg9vUQp5IhiyGYnap1V7x9lyk4Os7ynl3PoTT
pLLmhs2vgDVdeLJJIObiJF09lMYAi6C47LVrahUolbeMTYz3lp/CuoweaXJLAxrc1Bj1hyUcAopF
eFuSwoVeA4oX7GL+3Ospew5/IHQAcogWRMrQeIBS+ErXQJUrIZ7omPsl1wzM4OFkM5lp+jMec83y
KSUS/vxV5a3wBCxeW1w/yF55aPRUtB7V4m4nyYohnDt4KLhXEw6y8HoYmvCz0joY96itKGwpvMNr
SmM6P/5F31ebL1f+HyGYAY02kXTqI8gC+/8JsdjgMwpZma/I+v4j6cyWFUWXKPxERCgOwC2zIIg4
oPvGcETFAUVEffr+sjr6nBPdp6tqK/xD5so1/CkTsNxQcOY8Rr5TOQgbvMa0fdoPlIiNg1Fl/ZTy
ckRVSaQNFlPvn3mEq0r86zXQ2tEDJiCQXe09UU6Ay3Av/aycwopREliG4nyRK6h2p5xjb3Uf3vHe
BPzlrDnB32o5QNi3TAwZxTYQTT93GzgjlyVWRGd8rMpYXTDxNCJlVi0Q0eIB1WW6GL+DF47ATweA
+UdzD12gQdVrtzVmDdc9G/syuo6nYDwRMIoHN2k1fXb8vuYYGhQOdsl1fHWmLccAL2NMwxwzOe4K
R2MKgYf7kDOa7CufCbB7DwrIvpS/aC5hBPAvJsBSUeN1Qsyld70hTNgG3ktl7/M/4FdWwjf+mWV2
HF1huHJBkTw/OLo4u2Lv/AEmwsgFtiuCR1tHhgunjHGKDD3uVgIpjK2cOw1IN4sHJhjEHQSZEO9m
XHjwk6Al4b1EJwpb2aJYJHwrXjGn0ncrvz85HvjdEaweentgOlIOOTpAJYxY5zckTHwtGGFxj3lN
crf+MHrkp+6NSB1taRz+jPTqAN/v35vr/kayIaiUdxrngUyDMUFJioh2BSDr7A6gmxR7dcn7u4Sc
ywxb9ClzAJoqi/KameNZZyAkyBUR9zc0hV3G3oBSKFvWOLRZt7QBtYduQ1JRb1wM0J7/DucUtul1
mRjcVB+UIjh0kBr+JWYKOj7kAYbhr/EJptWJAXflP1nz6pk/tfrnk8dPOjqf5eEFcwZOgkYJErQh
tJV7SFq07i4Kay53Z1t88GmzmBgsO14vNTBspXEY3d07dfZlxlGBsJbDc5a7dTh5mb6edpbsv5u3
PA0IQ6N2X+rMmfEJOEeTjwOsZnHH9aw9+SuODqWRasHatzhtDRHbYAsCVkDYFNGcM5S26DKL4XVg
bsDD3OrvwXuZcjJKscMsytY4zmsPd5d/6dU/p5pgyJbCwKINGnIzgDNxRJGKRq99NimRmSrPysnd
SzJCgbF8vfj19DNHghNjL4foRxnUVLJD+COsQRt0N4DsgXSdHIujg9juak7gRg2ga4whXSUnbo51
y4+pA1mLGKuCePeH2dF8hMF9Kh6RBBtFuHsYhJdAGA2IJOV5fc0hb5wvXw+wWwEDEgmUXVEI/d8Y
osXZckP9IR4BswTwRMXCu6eF3ODQOyrwipIaEJNqe0/OEH+ISJPqgfYFizqbkK8LRrqfURcQpMO8
CogKbgqEF2lag2ZwTXK7vcSigbPvvsGP8IcT2NnRN9ftxVcpZGhyEGtiAqzSK18nTpybSWH9g7QK
1c6LofYbUF5/gnwgwJ5iHktHyhTGWSrAO0XO1esmxf52cvN9ESFpYSKxVHcVxa8CBs2zs6uX/aLL
hInWDDOQ/SXiFe9E4CiQPlfIznDqU8iI8JZ1NBdQ9+pydxJDhNDnrzsV0yrd5GoCwKxDa6is6QCJ
7LVIgjN7U+FsnKCa3UHBCS/zqT4Yv/XiEnCPmR3mzawET4F4p265LrHsW678pdExJ6L8wT9Jg5Wn
OPsVcXofhzDB4D5ae0ebt2gukTGDJp25tre3yXHCfMZ+OYMc/PsMZs3wOHzD4nhvyFoPe2kfKOHz
BwnKmAMrSMY6J/BGKCJMqJ11tpam5a+fLVGERdRfbdW5fqxW1Opbg9HRaryrj1CJQtLGJx8OIddW
ePZv4JUPFxIGdjnmg3C1FSbV6lDx+FfsXE6oABK9SbgmFA8wrYwDzjtRRcvZSu0OWP4gXoIriEi8
9dOZsBQa09FmPGnGiAHGJkNtV1vj5Y19yeiMXyjZCxIBOJS7+ugTly2q8g8Ur1s0y17xRUxLHeDV
BSLOtqMD/y3A7JzedMIxAPvKJdqFlbvafay4tGaQwnCH1tBhZ8F18A8NC+PaBVN9Esm+OeOO8w8a
J00H4E2zDf8ccXPHwIGbgBQLBylbGd58rNg4w6pNZ1cCxyLR4dEQDYe9s/OB7U3z1g6WhPhJ03x4
2NuSNov9yhSXQWXtkm4FnVRJzuM1VQgjBLbzcHLbT9pWAEs4Ewgr1o9sziC3O7sz1taX6Aar3hgT
C4WsB/QCCeLXreyaVk8YHJAb+V7Wit+jRZCGXmEmljFg/M6BbQeWKugE9jB6fEfqbPhqehRjyXg2
pnKzoX4Rf5dUQymJZVCxZfVTXfUH7wzXHljie3YQ18dlz1vDdKSwYXryvFjVMYQYYPtj6bKgFDCL
ZeFt34xtfmZS25dYCd6enEFABUhObg4HpkUxOEUk5JWc4xwSqA19jsHffgjvk5mmm3JHESNCn4Z0
WSA/sj4VZ8vZRyQtVJnCIzpbZsJxs2EVmsCfnPYd7/HPt2zRki6H4WnIOQcdzAzgkAXJLcywgAsg
onHNg37HCtPRH53vK3xjq9iyH9NvosGG6DFWPJtrtHtLpuYubTdd9dHdQ4p/mZnKjGHNacoRsX6a
2zY/pMUChzHtF3wAufX3JKTxSX4m9+iW58c7ZjeAjWKY4684kX/W0rK6JQulZyU9lAoRLGAZInqQ
FNnrjD2At8zTKC6sDKsd8eZDSMNzBKE2U37Zz5J9WAySzWdS4seERxL/XFoOzEqIzGDKZvLgotq2
reH+ijg1x0zphLp23wlUrNpjrJ0dLNO91vQ5w6KS3ZYM0j00cAT8Ha7NNufclw8IYYG+IiwhWNMj
QBuHWLDJOYjM+HAfIX81E91MKXbY2qr7Yv5dLX+eA9xfwepaoiiFGbWkoQ+/m274xpcdy3YLk4V3
RG0GvVAF+6K0tpphMzXmx6DxJSe6zFFzXOc4YBPW9S+gEIcTUHhUZjyzd8ro2dSz9wyOX6ijIqLt
RodgCxncsA9MWhNc5OkOMtzWHLmCjqJRDgip3laBxjnCQnRRqbDld6d5sa4elmRsQVZFWExqIQj+
7wAaifj+nh2D+BfDxgEXwvYQdA2snJV5uMVQXBw5cR7MqL/zSiHDBVYcXJ62Dd6E8oZPVYK8ODrQ
42VPRgGFhAGJBDCZodK/cAVjYCTfjRjJw9LsDUqbiBGsehkluyAPX3H7xlWSCEfVa090q09+FMxz
Rxuwn6OVc3dey9yFMv0jtmR0ShreEF42uN6jafiXA4qHIeMIPJaYXWgJdEqvi+iaM4cubYD5xfA7
PTs/RNl8oq5n/4hi9R9zSFiDCnbikYujYynLVghV/q+bVcMegmXokgSB4tWJGT49MW4uKotWsbnz
4Caf+9YcEUXb7uMI9qDzP/n9+cnHyznI5xDDmI1t4TAzJCXQ7UKs5HHGCcKg5mJNfmTpTh84GLyo
x3jMfKTxxf8Q1bXi57YyroQIE1hLmRytv35gjEgB8p42ft5RzUuBi+uvwmrSxeyDX/Vy7WjlARHh
tgjAgT7yS5bJbUDgIu+K/sgiovRDaMcRJir2+tvftj3qR28050wWm92blqvvELh5EOtkajYeKw7x
ST3P09f/MduBOATgu2HRjzmkh3xp5M0xLY95Suv1Y06UUAGRSNSYxCHFrbFmYhjjCa2cHLi5Dj8V
CRysONh8ZCYH5DtB7LpNnzTQzCdeU9LLRgQSECvcTPFX3//zBLlYc0bO/FeCP5jtgcwcd5+hMgIg
CzshPCZAa8y03vacAMMUwNUl2IO/KPC9L7/+Nm0DSaU0fpBLeRBr1n/QPzCNmbxISjuFcGlwN60n
h/CUftz3VA9aDqnsjP13B0kfJ+GTr/xzb1hNI4S1Ecc6Ob8LENXJ1/e5wGZQE+flsN9z73GdvhCk
AFQg6kDj6X8txlBQ9mDHmbsWJg5nrz0Q8vgrgamHjoiokzl2Dv4DpN17LvToNsixqke6h7/IT3Jo
ec4adoflMg/VGUlsDKsIwBq/Gdm1gnnjz2kkMBDHogxlF06Ioodeecw/ALsJcqJTzzdc2J2dzEHr
3R0n7G1uz1VvB73egjDki6FXj2Ed0PJ6vUMgajccxG2u9huY7hFaduXwjZe61/dE3llDfOmP22CR
PxzMF6vDVeJ+3NW62JzZLG/8j6iNJbid+Nujfw5JNKQQxqjWxWWVyBSNlFFhc9/Tnz3f7RqHF4WQ
RGeMjDkh2gwNq/yupO2QBchOOajej6w9R1scIch4p/Vrq/4z916xJ1TvtjWmhYbZxzUDoQA3aFHI
dTjYZoxfJq2gMDleObvGWODSY0CqFn4b7LiwMecYEw0QM+sHQoIcUYVqzp6aDtrkbShGPA25Ul0f
V17mCblh6rjSS45nPVfgPFg7zSQdlD8cQLDL0hDD8APiDnN9pPhn7MqMVQq6xTEhLdTaka0dbFCT
DXnKGNk8t3KCNfwzvxY3hWl/Br5BW5TbML1gPbUhD7rCo3dXsx5I87TYtOIxmXsnyiMU0Iz6QBL9
om1VmokpmzFk1lKHzSZn/vC94E8z79m7MCRKGANcsgEY9epWGysTHlYdYnR2iz4wHEF1sseGbHCk
6kSYZFe2r/dlMHljrWB/NiH/V0caP3gSJ/wNviv7TIsEmc5wFUgC3fhUwtxhzQ9O/ajVMl+1faNk
okW/D/S2w8/J74O76uRnFwoi1kavb0C4QbcSk5/Vz34Wdk91GaVcR22QudLtwLSg2eCifhNTZlPj
6wVRT05raqDGbDkdKiRUXWABcDDvb5T21ptsYMZunMXwdzkGticUI0iBP+b1D8tSKpQf8iSsMpGm
rYXycaTCxGHHPd5Y+B0xj35iDWGkUkE/aMHoASFYR30chiuQMlgkYklyWLn18h/NG/LLBCsJi5Qs
v4SIsYXhB8GQya38hZEG72gssB83Pw5BXxPIVXGyoKSvfziysiiqCGng3aM4so8PE/6MAjedis58
UUB3rAOaam4aVtrP/mOsOulwzR7H+Yghy4C4FpO1xgVAJAYMFoz8agL4atKB+6mW1FwOMOacG2WO
aCgMkmrGbWCJaYnHxqyd3Dc9WWYOIU9QlDFns+V0WiEq/oEuc6sDBKCiIm4SDuqOdrZk5N73V4Zz
ps8hxZKRNPXVV7x3fugLovPKxw3mhzn2v/9or6gGERtw+mgn+73yz6/lHZHaa15pkxN45fL2sp/9
4ZkxDwFC0E26dhtJGLKsJYnHTcs8I5Ggse4OOhJtcuQ468Lw/AyefadPfp9zge6uL1cvGzyNLBZm
T6hn9znL/DUu02bYOTwSEEPc2x+jEkN6gLyc+a86fMZf1eYS7mFic+huh5Tc32k1aCNVOCKrYCYr
giCePKPhaiIckgJfKi2A1ieOmz3viJ/7lbqCLTBkpsKlWU+4shzKMZd8epN26sZVDQGeuT4Pmauj
61eFROjibUml2VlXu4IgIj6Y96Sm4yVL7Be9O58TqNfcUdbcBiXsO3N8t0FbiE8AMl2cMf9GAoHK
mNay3MIcYqAeMHvj+GfiqhvWjrwVEmwzwT0eLiXF5jr6Vtbp7KrhEKCAIojCmm5q+nNwSehStpbB
NTn614pWpmV/9u/9GudMaGlezsJvJm2YQw4kur/SPuAJC6NqjrkOhSG6AxMt+4G4RxIqvtzA8J4e
aNWh4fw1cFduojtEaoaASuXVqU7H14BL7AUFYTPOXQW/79f4iUeWULqEHgAyw/9S6dE6tRaq24bm
cASbxLVUZSIMBr7EIcOp/VZ63xiyj4UZ9rE+6YXdnrOLoUQQ+NSy+VoRB15jrhY4a4jfbc6JwC+X
aGIUJLjcUd3w8Lhbgs+2WJ8JcDgL5+e5EMTvdRCwmAKJmv48Btxhxk6sZ/Jx5cuQNnobjuXOMiT7
2u7Ovz8LoxWNF65MXtyiNcDueVrMW4Fc5xpWGMWmlzSba9I5kCblEvRujwEUYZCXM42JAsldzwjL
zWKLPVqEvwwv3rAn2ErFdK72Tg38CdPz7kLubMXWRS5FVxvWDkWntcNtb37avVNGs9S+1sfTyTdE
aBQYwOm/Pya/nP5cEjJYef+1A2XlAI5aVwYGGbIaHnX8DhPAXY5TxD1Hn1VGg8TPVzUfryKc0Vas
rGSr4mdsjFMtnJLNl+bLV9oadrjfgWQASViL8FQw3TJJbkDHtRLi3Ak9Ma6+/mOg2m1OcOZYmIIw
7miZWRkOr9u7ewz6FHiaeaHfoS8tATJ7Uo6Ke9P6jGaMYHL7idtEbUoFdUzE8QrGjUvEaArXGevD
dka5zDqFpkPkEnKONMePjxinj9vFn4UWV9R/r4XtO3wTfLvvbYh4SIWhLXUQnA+FAbKyCEtQloia
iJJM66yMaJ40Kj+KAVb2k5L3sENswLScMwIdWGeAjQYosIvxE7lAxIQBrrbHQhygY8D3/4qLlGBH
p78XVwIwD5o85kwLdYGuEd3O2cMMPSScEgih+49NwBOCz0lPDlCMi9Tj6yFLfgv+LpiksBGvbN8u
7XRAqRNosrjFL7WGqfj8d9ajfbAfTkl5PYLK2hlR7iBfjnc1VFlmy4wBXGIJGQoAD/I8MSf0602B
I1HYGtOXuXNiFYFAhWAD0k37Kd5d1D1OOewtaDWOQnZfI0VCCTbCHt7/TlDOuTshu7Sg7Wj2EwWb
XLJr4b4g7YvPQ31GgxHQ1tjrEvs9Lyeej7j6GfkSd+vLKfROb2YnegNcKfTMxhiYAKosDw2soWK0
Jd5NANVCNseBE1ED1lssoXx0Jvb+GFBsHRi4j5/24Wu3D6cpjR/DN5z8UanRfpqodnNkwz+wu1YI
DcbB4E2POoaI440RDlE76TV2UKpuA2Q1BVDvHOcLYEkAUXxSYIWdUbBjOddPK4quzWnCi8KnkQyq
3T9bFPjikEht3LJAZ5l5Wn1semKdiSsVISbggLCwjuRx1MFp3ifYsCaUm0hd9wCda8u5heiqjbAc
7PyEUu6OGcvzTlJVPQ9xxOMyMwEC7fak65UDIb2xDGe49/L+RDpLWZZPLhGZ15TvnAODMoM47Xbd
7nCpolPuLn7OhW6+05gHopDQi+cubkdU4IRTy42H/NlTtg0k6I8rBTHC4hCncxvEu846y25MoTeE
R1ekbxjktFSexqCZEyj50ugjyew4D8zu0ai/setvnYmkeO5fM8SiAzJl2SarFB4sBFvhtQNqoWYk
5Iu05dnTy7fn8ZEqwFSzi/NI2rNVpvQhvmDmEmBvTpzLiAUAftcjkECS9k5gFPYJ03jglWspzr3L
k91wy+ocpmhwx9oUk6Gs3uBKHP4AGemBrCdo3WrLBBzykVWX9pEh+R6Z5pcyacw1Tw309fq87yDP
GtoyjSCGI4knXM10Ob8td4QHxcpBN+iVM8VVoweJPpgu1SM4ZwqFKISlsVw+pDSSeg/Q3ZGNiat2
PswjIajsPkCIrEKBWPhFPNuvfxph1ce+ildt8WaCDdO3TzOiJtz28AhzFTER0IfhZT+sCnImgicq
TYwQkSfBNQnemwRmjeozFoElj9wxeDpyeWOqQNy6Mq039CFUp8IkwBaOiSC4p6mYzfwzwNgJigze
03Et2kCNMvSFEQim6bAAc86Bh1u4qEIxdeJixjYJ1IH60BjA6VKhdqAjTkAfCS+jhSACje1CAB+O
CE7nKGKQ8wHtRH+A0coTMohB1Rowxy+CgvGL6nqSAfrz97r5AXLM7tZnsn+JdpQsDE5YsFjSIFak
MYgRpA7Ig4mh2YIEBRdBgXdeeG8w6DKlZKc/2xIowp7I8dmkOygWcB7+bo4RfIe6q/pQXaEbWRdC
gj7xJT6uT6QXkSJs5nsOXjB3jUrZvXPsNVsCMORhMbnoD7uTJmfcxv8NNco2nOtMc1TKwHP8cRrg
x9e4sLmxsacsEnw/T4w2Sk5dXnuDWsBwsmGfmB8dZkFv3kUq9IyZV7m0RHgLP1xUZAFdjAwVyXe8
eN2UGxBn8THFJUXqesYswDH4moCq8PVRZG2FSyCBJ10f14JneIyfDDUW0LB6wS2VmDeSYPCESFTA
R9S+w8fu4pQR03SogexJK/gESwbDDJD877QVUnSojKzJC8RCO6UpBY7vw5HljLc4KjrMuaYyhHjb
mHShuXZ/qEBUq7Z6IvBuuCK6se4cGni317AbPQ7dcUNuFxN2hJVAOwvJJSDUOXgSXK74vVHDjPEt
ydQlzSLc4TNQOCl9gJxq+kleGKrZeabQ7kgdg3AWP4AH0YjN+sJeZ1LZAg44HV4uR2IzpKobwqnf
ALpSqcvBjsbRUTBqoQOGL89M38QhiAu8k1Rk853mqMzJpp3i64VAjRJplkPYQEDktPluqwYWk7CB
KFImRDlPawCSBo/SEvXyZ1pT2HiwwpM2vv/HpMCg3mQ6Rj8xrMcNnld/dLCZ6kDxFZoM8D6wAPjY
Ne7h41PNMCC6Tbh5MUsG9+zP8vWTUfID53V1Y9gvhFzE5JYLDq6NkbQ2l+jhK/5pnsOwBRKF0QJY
aoQFbH3oFJqp3x18d2+acwN4azt4kldAisAhnL5M2dFbI63OViDKU41xC7woCfg7zxYjkVPxDvTl
z2xnf9VGw3Gfzfv1YYWDxfNq+SQ8ajjeWCTc0k4e4EcPUfjeSkEDaPPzkqxYM38GLTbv333Cufve
P/d4+M6uEAraDnr2K+W+6j73IrJm7Eniz/rLAxsTLMYlB5cCsqL3oJXCf5vZ0nup4aKAMWw7Ot3I
EqN8rwYGj5KXyH20zsVW5kTbG+vIXmE/Qv44xvn0Pu2qZueg2p/ZlRdqs3t7dD/G+AaQjbjbFmIk
TiJTSKuA/e+4oYtZ59BUQpq6YgebFL4o4Y4ry+DJixfvuL+pR7ietCNE4qMX4ep4oyfFysyXClRM
PscTH7o5VruDzqwbotPv+rr4FlhtJqAuP7AaPNNn3+5AmcDgLe1RSkyxCIaek+Boy0gdKrMSBNcl
8L3D7kMojsjgvS89knbeM5xaIM3sezS34yvkAOVwSZtRl0D00Ss9HIN3BDSfQv+kSsfEuI3j2dNh
9Pu8QJxq7HypYyRcQ92ug2fH0nm+VKg+mQqBzpnDKoFYkE+U6S1CulBxsEZQ9Gsk/7g0jxsfLY3z
ORxjCQqUGQATb642mVbCMR4po7vzIcW9zUlQCMz4sqMLrUyL7Tk6R2gxEEENf6AMfIakSrqM5M58
YbNFfOQjbHGx4OwqVDRlIAlml6CVfZmC2Wcfk3qID/gXgSSDwtEcf31MKHjMHGwszgIXjpPNzdOP
/4VrQtl72VXffi+N3RsAgeI8XuE7srsmH4hgNbzoIw7i9mvGvNh5bkTwB5SDpXhEfU0S22n0zfqb
pwe16O11cZDmUHl7/c03WzGUUHzFXXEEqKFkUsFmz1Y8UpxXsHOm9sktkChQJOzq/ZavZi+v2WE1
TOzdsWKdkwcMpig8FCASW2oaxnuj+0Bcjk87JAY2E7vc2l8535l0wrrixQNALamHJo9MZ+jua8Pb
UBuBE0M4PwPk8xY/xKRwxXIxU9piGmlVPrla06e7+sNA2sdu+7a/eHTK2KzmuHfxPCrxz+0hR3/b
AIelzRSox45bl/MvxWkBidDkAekL6C48nRo2RddVh6p7WX9g66Epirv48IgYyViuUrr1P5Y8QXfX
0Zt5FEObCHH8TOfwLQd/MFRv0y+YhkyhtCBPyhjCdCivtrcUxPOSvJM+Ntt+T0rPETtPwdqEgTlQ
tGAI/B2Wvk5vLxMbsE/8PFgcBkDFOaRuzT7717jrgkUIo/EVqDsucM4S8G0IJ8sZHlhCXMp6fFyo
1ND3X+b7IPEg99nHwLCSW5vNCRp9d18zmMpwUy5jIfdUoDMSQ9ZJcvgQHBA8Rc4MgrMg7EAWX9co
D9R/SdXtv/a452AqOhOVNYZtTD/nqKzZuTl3EcYtjrIDsBtqEzoxFXDYIGwP6AasGzXb9JYaQc3B
5pTzH1nIRaJgEowiYG0wIsW8/TmnF5f6AWc9rKQSrv0LEFXXhaXUG8MUH5E68m9gU3qPSWuz2uAx
TqO/kirIUZY6BTdbaxW+x48pyF3W+TCkp6iDo4OKCKFs0rVR8mGtrVZYSPSwMr+hw2GEzQiamis7
eailarvcbN8OpfaC1Y6iZkCHjbFmH6jmulDxmEou0C3QKNOe/uttnw/aYQbydt9/zUp/T1IABdaL
odGuthOUuCqQOXoSPNshNCkRCWNeZ/awYaG6v3kZfHVgGbIXAT6ZlTBIXCG064bPQIEBtOYi8R+T
o7Pm+DU/5pSkmplGtwNQ5Dz3/1xhKp/G/OFcmH6dfOjVYvOeFKjErgPEVFhnYhXI5PTmsIRpA8oZ
jmqu2DzBMpXKt8O0/oqPvOrKM/S0IWOGYWkj4YACxqJjkjfOJ8VIzDBnjXRYfPnCE+KE6Np4CSHz
weeeM9NYUuJfUCZ+bYScsEHp2lMjejnnePl11wiLASPQ/Ik/+4Ym1WnP+6AEmDIpqXzGvts6ms8I
oPz1YYuW3hFHOwZ0+wa9Up7Rm+fMlogT72bUd6C+2rKMuI6g9BBhycnOXQIybKnjKx6cmkDNZxP9
fDEFEHV5kksJe3HanpApCvlh7xmnCnjCd2GIfXEmr/KBLuDqPuEh9Bgbv6zzH8HmEY37h0k8ZQyf
+Bf+UCFr6c2HunbB2In7i4lPgI8jvbPbXWr46cAv+qK0W8OILBgX8jv4QfxuBLXVrBzpQh/mfaJq
lJwPjKPxaKmmv+hIf4U4DCUFyhkOCwnYDFEX0Jp+iK7VEOOhFUQQx+FPADgzLa4yDiYR0J3RhEDu
crRIaJiiPFBdjB/4P6zzhHVJ2w1Of0Pu/2PiLtN6uoWwG9J8Ik/wAujbDP1/ODsWoMeMg7PLDNSV
54+LyIAWziIRpPDUwR5Tec4T9CDP2SWqM+azGPJDffjZ9YYB1d3H2Abdn88cOb27z5nKmZVDUjQI
scAYkCOw3jxn7b0yMMQQiZp8tbJmcKGG0E6YNSERYaKPhmS/Ai8Ubw77ybyra+vk7u2/MERgSDCx
nPW4/vY1/me628VTQbdfK9uIV/gnQGjkJFFiIpFY7vCwLfwSWX/6inkZtRJJpB6XDtNT+Oy2LN2P
UCMinieLVNrPKZ8kDz5keKP/PQVHF8+L0wfrxgQ3epe31A/pYnzMGHk62hSAF2chnhKlvQgcoW2g
odIS2hFwRnFTL7x9hSkgB5BGw0cafAxOwwtj/wCZ3zxgFnctMZV9GqTekpG9zwWG9RGmWmLX9EAH
VvH8DCs1HNYTzOye84ZUJmejoENK0qK72a/SW6SmfYc4wis5F/UG7Mkqo/PfCVJin+M959QUusFl
zHCtsyRZtKDDEl9J1t204YAGPYmfQb4VZsU5RUPuUAbz8LZEQDkkFW368ZvC+49xekhUwwZeI7gs
DQVzYlQ2q0npfDHTYTn1YNnB+YTMiXFM3+IDvgCqYNKpyTvEyLza97Jr9MxknNSy9Y2GjmjBaSX4
p56yuUB7IamBX2JliM0SNQ1s5YCn5T/Q8by8KhH1q5EUCkG8yME1zgyOk47DxCjC2uo8OzoYYVSL
K8At3tFMMYRSid1NBAIggYbbyq4q6jQ8hpaSZ9OmyfBAqwKUU9im0VtBYNnivIBVTLnpyvHG/UTg
956mZfNkEgkyc46JQOcS/jjygmQM93WVMeolIhdAx+CayZxCaiLaaF42F9bfZY/q+LbhNOVubJkd
rvao8QHTqiUWICOyAdwlXvpRJ90uK6KtCtUpRs4W+/oGc9V8TJwJSwsmYIB4kZFycow+y/vmxafx
4MteB6+AKHsykXS/42Fm48kOP3k5LHfgxQKEFlVwbY5VSEyYsLKpyast6Pnz4QpmqeLRbfpweivw
hxKVLnAeC3nlK+vTgDvJgdULHV34tqjraN65MVnZrFp2p2Yy2NKw00xeM9AGZq6clTwq+zO+88BB
B0MFcAGYPqwCBLhDg/dJ2Jbf3UAttZDDb42oY8WnLQHPFoaWAMJPChbA81U8w8sEtwqeuMkz8wlC
NpuMKwGwHTr9DObQvrAzQtrIV41OURKjR/A/b6fJiokDKJWDVHc5yp4byKqca8rgPOuntJIEij62
oj4WWiJqAIhKFnyyS9hm7gzEqnja+kSrZjc4o4vPBd/9DsQhV4yacaJYNJ87qExOO2h7T+h21+F3
8eZI7RPnrtnc1pgh8XGB4YW7VrJYA4jd/yi9ouR+jBCyZdVAwEsG10Nq1TaEF26YLwq5Et2ER4UH
sMzHxg/0g4OWjkkgbPSheGbxHjED0imdkUl74IpwH0F/vfow7jLK696ZW5xljMGlg+8H153G15NL
HTEkMQlSmsMEOJtb3f5s5M6SDQ/wmzN6Kn0sEN7+niXnljMYjyeKkSW2IOw66jYhyy6N4OdkfO9I
COqkmIA6sSuL6L3JZ9BarZgMmI+1E1YC0/jdY4J5J1qRN/xEhu3MAVZu2+OBm8kV4wEr7TlLxp37
rs9Ry11Zmjuor6NbRLXJeYnSQhvCYJTnn3yiTtIbnKNPgnrjOIPozOCIPuCLWr+Nr20RywQYF19C
yGq4HnCj2u5n0GPYdRkgM0PDDYuFSZIGXvidVciejBFisf7449I3IrGrsRXpZV3Ge/g2JcwUmC5U
AWkgQMg3zF2M9Jdd7CdfTiYSp/hnt2aGe+XlcOWNGugNzRfNsPc4D4QzoWHr0TOJsf8wwymnT15o
omtko5zWBe2F01v02jYOvDbR6CkEEahFUTksp6vgvPi5XS9HXi7u2GA7NojmY1ylDfOLJ9OLPhpw
yDEPcHWMDuPWusMYpP6auhSaTdolOAEyVvqAZbPyiqe1+KbANE57iKibt5q8B5dts0aN9ppqi5xp
gl8TNtClALIe48v2S0ADOjsYbayuO2C6KMQQfE+0sPkTtB6zPjT1oQKrCRs56rkILJOXZW2KuG3q
SyU+249gheaviVcHEWlMf+Ye9eniF2jgNWQRmnqEq8oPbG2r+N+cQDwSdBI94+laOUSpZW/YpCrv
8cL2LWiUdWt3ODsF85lVrGO/17LwBPeq/QamVIpTGPArPNJhP3jEl2UzB9zjd1/jPh4kZMgQmjjH
zH6nWgtaKxAqUDCvlVLKuZTgArmDWNiXHZ8sojD4MU0UtoI6BitPmsP9ZDWHa8o7f9mXN53sEc8e
7PBFQgTCRBvd5gSrsDik6LhgQpH+uraxe4Q9GIWw0HTvmmIjQwU8UhriFsSk9OqEEJ8uf5Qk0IyA
9k7hEY4Bt5WHWgXjlFSyy/rJL8Ms0Cno4tBBm5TJmv0d9yNhYL35yh2/CLVFHV+Y1ap/nWnOnGlX
3ij3ub6gUdSZUNjPUPI65o2Q0xecIWMJJWEmozVZ+zf3+6GEFIeyPs+tFZwH+gwf0BLkA2IOhzjA
uA/d5YZLJOHuDm5xLL3wOFMg6YrLpLY7oLFc912aLsFesOrAhF8F16gdg81olpMr67hPjsAv6U2e
8NseE3pUXILh/mQn6o2adN+z3Yo1G1k0nOtitIqN6UMsIsVCoGWd/A4xQt3glgiXKJsrE0ye2L4e
YiL7DaaPnwlzz3yiDU44p8V4D/B3Yr7hlYeeR9Ye+dXv6LVvZS2mCO2t7rEH+TWE8swAF4606OL6
fRquGwWEghQOnsz1j5hWqJIPmUudbUn6ep6Zob/cGx4zFYExGMNWsy4MwZ65449B0waRKtOW1Qba
JCdTx8b97RrIgBd3VVh0upQHrP+YwCic8PoIUWFEwFaky6vXXW8OtcL9ErhHtwRh44ApKeDPhZNB
7Lm/YyFXyHXDT573xxrRBPyJe2Wa2y1TwDaoowKEY5jMsdtLOqAccMTw1bzDMHwR2aG17TP0r06C
c+muM+DKhWWFHOnn60u8ykC4G8hDg2MNGwXJBruU0ELrMa8OxQPvaHIgQdUBYLWdAT2A462If4zf
+IxWdVADdt5gFTQpMQak753GmLq7tffGYPwUqkR94CcaEHjyJU3vlcD0C3DMG+BdWKdXRK7wMNhr
yAkYubMDO1Zd+F3NbhiXIGA2JnmMif9l+oPJsfxMsOF/V179B56uzh5BDn2YTIj3VIUjPP0Nrhey
jcwLFh8/hJcyC5UVg2Ucb4ud6qhHqwtTSLP7Z5+TDiaRyrHKZ8nD1XwEIZGhMs0Nfc7guc03vwkb
CKHQUPxyKTN8ielqBd3oCNkH2jwbi69xdGs2TQyb7eH/RtglLqqA2uMKDo4KnSPgDz99mVciPz7g
jBkYyHcYk8YqbfHwODghewL2cJugO9bH566ziqCiQiV4Q4V8OLtQU4AMS4Q12KtbagxjkenExwFd
UoYAjm6+pa3sZ18aE+8202O2BFgooaozLZmLQLCev/H+BYpkWbASL1RYJNLKJoBRwp5Q+CuPi/XH
3ZVeNSkmZ2pIKdsYEjO25ye4Mkln2JyokDPOpKAxRwcpVsZdQJHw9s86mEON+uQv3x7es3zxnh3/
DLsJdhCKWNCoxEg9g1qJKhWi7J+UL3d4SGS6s2lrkNAH2R2cDtLHYpw9v07/0ZqgflGzMQWKH/Cj
ODp5lvCaGZS8Ga9gbOwe/VXH0kQe2gu6W+hu0iBjtxcoETGonb+3c01qiNE4hXKLwKHddik3FMZM
A/Au5GzH9Bwf0zK+J70ZL9UjcMsFuoeu4NKIA6+0AXrQmfaopsTX92ovBS750BIC+PM4vKfbjIkO
ntyoHWGcr1KZav8melQdWNYv+9DnwcMVvFBpfTk3jslNaCDuuD1SUOV1NytmUqTLjUVFimL0/TGH
t7BCZldhJ/TlMoSA4FGL0yJZnVnLzpOOd9828IX4UBOBxVlnHGegrpm0R6RRZC8zA/OZcBYxpcAS
QbxJektp1AEOacH+I+nMlhTFtjD8REaIgOCtIsosooDeEGoqIA4g4vT0/e3qiD51uqsqM1X2sNa/
/kFnA8vjO06K361malzIZ2s4e6yYU5h5oE/I4kj1GUfVd/rddv4DVowtXGzO1tWH/1xbpK/YSPth
s1hsElhJpgyTD58SqH4tZM/XQQ9JxFMwvPkc87TvFHYkrU/Ur+oYehE1FO80fWIE5yrxaFzRVIif
OoC/eZkoJKcRGhLiFWygGqQZpdR7Y9VUjU9YNLjELfo6zz6CUDkpsMLnJbB7gWYVxggwxLMw84hM
iX4pGmn3dXhALXF/G/jCUNfo15nDN3/Q2qaJzKzu4/12NxuqzlgLavcaDyB9/8Zo3ikkcNahC2iL
yS3lssIy5jelExTj0psvuCvA7nMh4MLBsHUZ2VqLsxFgg/UP+Ickn3lAErDdKOn2LQvj6jw3KgTf
NpbSz6I3J7/GhZOA3vbh5BSe3VQIHbY6oMdCzOzvDI/f5o9sxdxsHChZY8ZyxNVMEWYgSqgICC4D
YBeYANp7TFkteC/fRIUPoHjQreeEMG6wHy0gKWtuTuv0xL9CLDlRipbO0326cHaFrzEOt+PrDptW
3XuHISgESChA9pRLjI9TO2hmOzsLkFXI4iWjbxfWff5bDBnQWg9Ksasvd5M9KO+/g5LD1oZwkb5V
Si2F3Bt+AtwMgrF53Lj9+gReE+mxWyfA4daM8R6q6pr08o4cL1SSoGnCF783vhBl0c74GouyPBwC
r54hkaCpwGIBOjrr8G3reEjgBKZ7uFH0+Rkt/hXdeJCR/neNMyaclwOOvAuZuLlnIqLUrlbn3g2X
y/qO9GwiifGm0e6o9M+8qd4cf+PptoZ43/eaUCWTRaS2H2Eg3tGjDpFQqRjl9gJaBRNkmLoADwPj
UJg1BxSPeovSayHNR4xq35xVxEoaKe/ElISMmXqPgHo0RZ33paLf3+N9DxbbCPz/EuGmWkPQ5L5Y
584j+DmgXnzAQZ/ym3OazAM8sRjWoqMmEAzBcTNT53IClgU3Yf7Ep5LwFxt9qaW/bZEDolPOEFfr
4H2I7QUvSQTroCMcADfglMpvK+sWfz0FP54nXa0wgRMTXeOJVoyrvFtXTs3c+Mcx12YTCbLNdODB
aF/WK/QCFAySUQcShgIMCz7BABYvvXZTmppilGhRsSik+rC4TBlnE/q6IrPX5ScDh84VzmRgRoSN
uGCIuAl5Tn9lLfVjt+avQfJAQIrxiWqQUUXA3JToOpq2S4BpBWNNoSoDvmdI4kg48El7/moRVSLI
6LHocIh98XYrXzMzDPbQNTANn9Vb6DKTdJR+445MFrgtjIyN4bFEH8KNwgaC0jhh9i96g9++gKgi
A0HBCiexNOJfL3erUXiU/ekDCSP2xc1OlFRUA1BEFGEtK5D/XB/HmOOuSVcTCnfrAHY9IcdXcugj
J4To7hDHznQgFbR01E72DZ8SQfgXHwc5AexO/n+mL9DR856zWGhif+P9KGKGuVRiZU2aH6f31eeP
jXz6cVkFc67yAJMJ9zcwtIehCtYX5E83T6QFqiTia7+kdp9Qk286gteR69BUvgwJs9If/FBKT4gN
kLHgF0Eu4vDavmfEL93YmEOWBiMJgHlPRldhYvm5QPbuqHfx+cv06FyeCKwgW3iDLQWyw05gW5B8
aF/Is9ChNWjU1iPUOLFKEOFY8WFotDS0+NoALhlfhhUIGMx/Ls1PCBcPo6Doxi7SwRr1OhOF5Zuz
qNz3Z2xwOD9D6lf2CDUuBzVVXIzJn/edXdzuRIVVrLJtgft+Pu3AXCJKyo+Bd838Av1gRfuKCTQ+
zUDAuOUDyQqx7o0att2Rd9qn6KRmBnYrMFjiYjGxoQgAzySOfXZhUqf377i7TrWoh0Eez34+9Nvk
tr6ScMpyhN5UTTJ1JvgpINH7c22+k94fgFFEgvnkbhJue4SI1Odz29JqfaF/9ENGNvQheviiXb3M
OnA30b5NU5nS8ZizlOksuQVq5Aw8JPTgtBWc4/1JOrSFSSxRAseiN5ETobnpdvcddsiUbnMqvTdo
3Gtz8d7JedYQ/we/G4Yp3w9Uu2dRWLFToeG1ycgSIg60DE5BRySqVpWNMxIVQkA7Qg/OVlDn92Vt
FSuRllCrTHFHNCNQC3TzGcJkAZAhbJdHlTH6HhArg2Cg5IeCZxCGh7sPJJUbq1R1bpFwqLEHOHFX
O91j43BBo5qivyIB8Ta+vy2kzvMu/rA7btwGnI7M3/Ab5VsUmFerGI4zll21/hdCCAz7+LIoFqhj
gGS+k0uawaAlbXQUqYEkDBi5UKEYZUs++Itq8JCYo4lfOYwGU1pRPlj0HQyiFeBBio7l34jqWEh9
Pl4V3VC6qAbLQBQjNzRrGucOeZa4YfN+kiqP2qHwAjc6THtQwGEnpNv6DCUSuBZtp4RBuEMFxqfO
YYC97ezlUbzzH1zdI2Z/QHM81s+4y3BuGrMFe3AVBWny/KeCgZy6GKXILCMAYwKRCTpS8Y+U9BQH
n8wH9WTmPvQ43kPsk5i4MOeiZQJLcMgzu2+72ROnqH+Hl6ef7ssrQ/a4GYp7f4TvJsZB5o3tizeT
SP8dfvkUxt8Ckmm7uy2Q9SExE9RP89FOS30CqbRYjQ5Cs8WnXUxkSeTqIutQyYGuJ9JjSuEkCO8t
5+e+oKBgej3FJwDZehMNKeYxuIdVscaITaSlQEtnSE54CRtDXQyWAA0L+c1Q5zyXRDYEIivu/iZ+
Q9V+JzQ11Blv/KaMGM2OkAghPgCCmLP+/hm96Dbhl0AXrFHov6iwyJy9pJ9guNVcZXn26uMgaYkO
IHJbLAe2VMTDOE9F9G+XSHz4f93+tgadIGqiYioDWu7kKxjOCIyFRh2hOB0SwyZoKogRmTdly/e8
Fvg9E/hGiJ0yv7+Hf/JCzvUZKwCu04ctiamvq5IvJeTAnAVw5ypIgjdg3m5+BeYlL2k9THoWeF80
WqmWYIjuxEzi42MVx2HJbh+rxwrhRiDIn0KOBebEFlO8H4LAjyXuYjF+htzgoZNDgUm1/wEi9Uhk
m95NtIZIZ5DhsYMIr8cb/M6K4hNbPqO3d0UO0Kezhz47zUDwXBgFW9XstvcZ+/WXfOa5R24YUtfV
iwNqnzNPA17373EDVkdUYNgzuW88MdgnkpstjXChWNHxXhF8nDIb73C+D+feZ4zImksVo7OOsHVu
2fBNT963UwIhg9H4ETVUReWRW2fPn54jHe7Ah8706VTkqKPOhnc9oVq6wrhh2BwNYOC4Ck2E5r6A
Mx6BhE6eY3/RziDaN9Pny6xCiPdYpA6oSV94D8OPoT4taZIjyckWDCRJmmE05VDrYlfDDJxthAp0
m6P/wxoSKZw81YcTZZ3Zwj6TA0na3xAzCHRX1EvCPAc9tq2ZL+Bgi/Gw/p62ldHnDWTmLWhD0qY4
xaKKIh8/R5geVG8vY5RIKI2RYPMTJxmSr6/FH49gXIbX7a+ZSpqtFPYTV4fI/O11XIerkLQJLqA9
L5GX9vbP7BfQHHyrRegAUIZ8eAM2UNOy5shgc8+6VeIx/zHL+HegC7sQGgfeQpHfM6XoyRnTBxyi
2OaC5KAk0VZjFj//os2kMD1oIESPoOoIOzDK/u5L75VqDN5d0F1uRC5DMJEX4AGUetzdGLe5ZZKt
ryfR5jwWr0B1SMKD9Rz2j7kjmeAtsNhLTbwyFzul02V+8dHAXZg41JNid4OIf2P4x0QQoFNMREtm
6JwH0PHgokHyqqxh9Cgm36BIXtzs6AsRYFAZstPGamewWwTLlyoLuSAt0kvchjXVi53tq4DuCIdB
BZlwIUKGyugKYyArqFIYOuauNNOZJ0GQw5gEpGAH+Q+P26t18QlEdfrRyGMwNIEOBceAuiZpk+++
DylLnrYIB/nSp3ejalwLKVRLpXtSkEyQjQYIY4/ixhqRw1rEXxrZzwz8pu1DARCz0Grf7L8IDL0P
CAmkPYQLt+PziLALL547WG+vNb4UNfOCIZ1gGP0w/1LtJ4m5ZI/M1dN79RHcC5t5FYNrCT43t7ot
pYCIaJye29cxvvrsRbLnKSEu4qojWu41Rs4cs5H+XeFvO6Mu4Tg0tZDg3pWGpnBzDjsk8J4I++3N
ZXZO8MD3Ci9UOHHIUjxlxcqlXy+D9x5a7Z55Nw1DCz2v08Z9PH3x56OZI9nVfixkITCGeMeFd17X
d/LQ37Z84BQHqPulb3HxSAaCTvuDw+xwNgzpjK/x9x88qEz2+a7mM4b6stRnOTcwxSLhcn7hCi9L
PVQPv1SUjx9nCP12/Um2mfdk3VNa41XEVYGX70JvqHxRd7i/gAB5OW18PMth2Zkvq7beb5J3qSPG
YAB9MnyHJ/Szwnh3MLukcnAld4WfTvyryrxpBFsHfM0uSPIxkQfjp4fdIGB1E33nLQU4MDjJ0WTT
By3wks1xg/rJYJ++LHqiD8ruswXpKlDevOfnBgzSvZAxBViBq/zbzcHGoZPhdcNlAfMIiB4h6ozQ
2SXAT04ylgMcZSBdZRHBC+vveag6lYdAskUqWB+xDpLQk0JPz+WU4WpD5lGE+nnfkaqHsksFHK/7
0+Twc5AaFJDQoQVa56VAC0/Cnelpw1rD5KQcz+SpfBwdsecDmkKoj2RcXr3tvKEJv0NTAO7obW7r
D4s1ZAEhuQL/ua0ZFJu0nQ7MZxDl/oF8zyVxxJMNWS0Jc0igK4oVnLXl8AnMMrKfy8riq3kdfCkN
OwFRZjvF1Xj7MDVXtaRNb9VCQfo39Ag5G5gVcwB5j5Ax99B5LgmoH+DF6D7sLniME9x/4NC1f99o
IdhvFCSPyUBIqt+MlL6IHrs5GWghjAocmeA4UT1hXDjpu3hTM4BUwtodhGIUxL2KZwuosEDeLkfG
VMA/D1vBse9zHM5hieLWwadKaYNoNm4uAhucVDUqKOmIY6CFRyLI3NkhSd1CvugBlSVkftlD3GAe
QmRhqiBTcIcy5xrAoJxwWIPFQ3NEttJbyVY/HPEBXGZXBq0g6WLaSnoeU2g+QAgbBtjs69gHe0Z9
CeHEuENIvYW37RPZIcAhskkHYXn8Ea7wTqgx/QS1jmTVgATjMtzD3KgNJAg+k4w4bCH4RcHMjWhs
i5lgGnvCYFvY9iNogTnwADC+CcN9PGnkmZAyik8jEUJkRrx08FBp5hCFBWcSoO076aVvkWEsFk8Z
3HWoLnBnfJEaoTg3VpWY9P4MJrVzrBrnDVZJXuXLAeOhfc88r85Wn1a9NF8JwIhHsAlOVpct9lyU
OUibzOs8377GB0Gi/1g9rI7u/s0CvXSUZbEmGBacBiIQ4QFw77DIEmVlaSiJ4uxmB84LM3NchaiE
DiN99Bt7oXXFnXZ20icbgbuep18W3R2nWTilsGuwXGYUxQtz6QarHW6cuPkR0X0TUhAVe5h1F359
Qup8IooFu40Hl/wV03p7w61BxQWj3QFcmSXuFjRhPRCUATrz8YW4DwKTwLGL+fvvjDU+oZb8+vHP
dm8DN2EG19cBY+OMpIFIJMKsEQySuSYt5NVlMindD3IxadymUgilTUnhAPgIxwVrEXq01fv7Lh8H
bTi/Mw9m/EpP7lYrZiAhBjSsQnhYAYRKNgGxKhZWp8Y3weVhcfZ+fz2X0r7d44jm9FfwViCKJWdH
bHH0LRAIWJSzH5XseXsGbOjmoBBuzlngStHvT131hVPrmH90RDErbYNXG7jcl9cQoyfKafhDfgOF
CVomDxL2SGMDvozr8sOEFducxROB3Q4LVYxkdeBKTt5YjvrbwbLGNYrSEJ+nLw7pL4ZxlY++1bwD
1wsWUt/k4g5L6zcpUP10xgvllFlauNJhrg8TSOR3A6725gzsZg2jRGRVXwpkba7tG+Yyt4NsOYyx
a8YybhmPJAZMTIyR/3I6fTag9XSNFHrogsjKgN9Gpcl9cCod1fmuH9HLYvRn57tnOlwz7EUMn3KV
Yz9Ao07TPBOrP99pB4byfF2G7SUjVnjPUNVhvboipEIMcYSc9mWqcNt5xAwLwHiVqXZ4kNt3QcFX
oix8w7NPeX31w0oBsbmyc81gDk+/1mLsQEDKqmkmOaUAeSk/637qIepfDW3QL4LkJCJXqPBtJoHg
fL3Dz234E52LchQNfaZasFUFux6brf22o3TtoSI5I9dm2xzV+W/1dEcBBcMBt14goYfFHIEZKWOe
17FL/voCqCOX1LyPY4G6aTASaOz1+EKZjW5oz7Q/m2gbp3S6H46SdVAjqvIA1X1h1/NYDAjPqSb9
o8Z4skZUllkwGv8OOCdEdQTRb3txxXkAsjvu7b+oWvC4/3uC8Gfr0Rwa7B/9HyhU4zwMSgXjYuW7
yj//ZcwPkfykwv+J3gKLR5zgFpf94kBxqePvJhF8CwcCGAV/FfwUZSw4GCn9Df2Bz5gCh9XC0FhS
CFF4hYxLTKr2u9fzh5bAabFgWJTAYj2ybF7zS9Db15sv2/9sjQ59mrLenHPRh+6A7/DI1Gd3GhgA
xgva8z+ivjCXxoBSoYNjWqWDivB4zcqmCeYa48gU4h1Qlha0F+cVDH5hFcxF3llJQbOlmpiW9oMz
Em0a3ru4UwInI9krtwQCWFrAzJehED6Wc30BASYoCUoo15hy8uD7J2VS2T+Kali+M2n1fk87roaW
WCXQ5cHuuuTThb9wnl2lSU+AyO4reEYyma5wkjD3BLYxoFqZjOuXLGtqbrsI9hcGESRLbe9IBF/z
be4PeP2/eXUEcERwFfOQ62Z+1QT3Jhui/obM8lrc0AJfKdhaXEmHvLSMeQdlIuEbsxdQY2aPCCl7
zlX/jGOrWMr3GHhkcg1lputd3EyF4RTYo+hOL9R7YFRYHVeEMKNgjBrvbhNKK7BFjhsaIUJ1nq7A
X3Tu2XL6iooJAyfNESliPULkiOo1RkF3EjBjS3gRXOaxMq0tQFEMnleVwCFh+EBDfUE1qOasMzAF
1K+TEpsEuAOo4SjG8Ve9+y+LubjypU78N5bDUZU8VkxQ2Eb4wBh0lDMtqq549OA2c9K9PM53TLkZ
UedzPLe/VJUFAvJPmmHO0/lZDKWFGXaz4zVzSEA+gfVPAoXM58RKwA44d178FDXd3ncZFGJb44G0
a42jS7ixjpwiPfeMERCphh7FbIDpeQTlVBkxsh+/dDr1DGhykfWmrZi+Tzuo23eHSv6LmzUYGHPE
6yy/L55sNATBcMkxoboYnwsOu1GvMegeOaYycCaiLGGAUfTBBgL0Ir8ZHu6cKwI52HKABy5+KEWi
r+qEVLIWSyTzTeWIHmD8sZkVMs/F/ExoreHTOgVqg8f0susO/ei3vCXYjrU1VOmO1hjKOlIEC1v0
at3DPpfBLxNfUboIVraEmS4OAOSdoJShw6Lnn5cL7gqym+EhMg4WEnnZJ2H5R0znRN02jAABQYFy
DzKJy5BWERZr9iOGJjrDuZdQt0wlLwm1OJ0l9PJ0fHOGf2iuC4PUKIia+YzIQrg57EnIKHPZAWkh
EI4aVPsafWQmU5SpagJzjxOJUMMWNBJSE4rrziiID37M1D3gTTtmNFFhf9eOh2ygGVHT8/JIQn3a
4Vw5wutcdvrrMywdXNE45K+7YjFCGqXiltgSSCEONW312XwClbENVJDpj/gO2sIpHYswBsESaYac
Aq4ThSHYwYS25EDisnXdX1KBRclmTL3JwPbm9saAEvkcEJvRn9DyTUv/6j9XNP9cbTMGZFD5chZW
uy4dhhco1q/OwAdRx3sDPkcmRuuC9II8RVmC8+2hmWtTiZouH3/QknPeNjbRNGiSOcU/XC/nGb89
7aUATWBSwH4k+W37IR4Cokbaiy70OgV3ggQAOEAz9EXjc6EKU2KhMeqR5qOhbXjYgLGkj2OjwYAe
Jhg3Py7RbJr3JN8PviLDFzShJFwyku6TPpvAy80PXZWZwRUCOzBRHDd06SWOcjtoB/+UYlSEoMhv
m+WufaAcgnfve3+Kj6D80WMQ/zoIcqHuDdfUPHcmtXPo3hXoB8UW3T9VDUm1BrAU/CXaCvcZ3xdC
T/edP8jzZQSO9qbGKBDZPLTVz5Ilo0CcNCnE6Y/s4iigTUvUDtDVEJrTPQKycPs+pnUKav5qrOo7
LjDym+XXKc2Oqs10ELZsysZt+Bgbs70YKg5OpdUwVJPcd9h8rRs1ihY/Ke2KRQ2rVhvnaA9eMd1p
sUajRxdar3FzQolQz4Bc4O0iuRBwB1Cy9VdDYoVHi8dEa+G/Ba1VGAVBY6no/pi7mypnpZzKqQ64
iGka/al49r2FcOEVjOB68qSE+udZCSAqPoz7SoS7QAC0B7ZDQAeBKRksne+kXMK6esCZJ1raKHDv
mIqQqAJhBnAR/HdM87LJYIsl2zQWjjiYrJGxgx6H3p98Ag7rH0QvbZ4TErpoQ8kpbR1z4YnMiIqL
8RmdDwqTMi6J42u8v5BSyQg1Yr8O8K2sZAL8GnjlUDCWCrWXbtwWg/hOwt3XfjEk78Y3tN07jaIS
yUonhoWMtyWjjCntmUuHkBnUiHK9402Pxl8qYoo5ZLbq+Jl+aSXmoM3W6G9EZQ8g913mexYq+lnV
+AUqldW8B6A7lSFSMBiixaAd/GOhniVz+DWudyMnn5CgyY87gpTwNGAzEQDF2OuH2E0e8w9EnQGP
t528yFDXzRxcDX8yyQTwbrgwVlpE4ptJveDh3EKHPCLcQhO/5pCZ1230OyrgZDkc0H5SRt1eW4Hu
VXtswMANwZpRn/ByBfZPnAv0XfBtXhJ7gx3CKANC1Mjg72QjoRlGrgtvcHA3+PvATUz9pSlgHxpC
4esDh5IFOPA5q3orPN3pjv+KGeMFJ0/b6BEWnwkU7AvWX/yDhzp7mExfagLkMMpYjPP64wdRKVCF
agEmMiCSqTOBXpgI8JsMuJkPMFz5OzOSpChn5npAcH8lOo6NuMxQXHzi3+kcD1eDDeXMiHZDm3Xu
ywEiJuHxF+OkY2AnsngZeFvclrQhVB0N2V5yTG/iys7du0O1xAPWh5dgfq1xtaDFx5BkiE5oGHLf
Q4NYMjVREn2PTUCAKz4qy3tEHFnQoFlpg/wvcxSXzXXeva3MQR1J2aXOdLNPj/s5QV+Bk33z+j5n
KkcezwkjYq6+NW/tuik3fVbk3x2l/gnreCJ5cU1GrfF1Sov8SPT3ZQAbNCicnvd2h2kWXZzBpkl/
ITKJcBD0N+Cy2pJU1EAGnKfWI/qS+KjZi6tRd8upHlZklEkh+iqL9FJsFSHaEpT2sgdRb00PZ1zi
SzyY98LedrSt6BijwmP6TuAcmBBoycCTMQGDZwp9Llv/gh7KwRr8CB9ztnk3vztnQXhTlojilox6
nkfpiBnlH7Nd5V84DNmgBaqVzcBqUmXDIN9S/WpNdu4qc/MVGfLB08dACAzr7sCnXZ5D/VCQpl0e
SSWOMA2zrkQ4n0/9DQj3thVPf1PZ+VZFQVostXo63HyQkt/muf10aE2TC5IVdTrykKEiEASesrIF
V2hDQQLrf9d3JGvoI6kiWIO58nBfEVGn+FDEbDVliK65sH05NMBDcS9eD1wef7GSFjhCu2zPJyQ9
uvo/NgKiL93h/R6u8XuPW+fyuc6Xo1Sx9X0T3EJmZ+yR/rIH7e8RQpWxH8fXslm9U/g5RPViPrzq
EML2XXJ0iL94J20gnxBcbV8zmRlPz8YgKXnY8ul7yI/aFs8lR95IwSDB9nwFUSpfiMU3cHSvCgqs
ZYtdRy5OsQRfw7cLkc3FB7q2qUmItRZBu9RQ18XTv4XQo6IeTLDhQT8MI3IWA4h9sWZjYDG72A2c
utGaRF9TXr/wYzmH6gZCcfpzS1rOxr9GHba1LQvlHo2wOtbN0mvXT3CTOmwXA/ed6P4r1Vi4r1gJ
bo6IG9FWIxwveXNrcPVVuX4ydFgSvPmkBOSbZD7rKGR66dyD3xqxDdro5cc5CxMSFKOteT+OlhRr
eOpxqSQZ26/vvryz9eUj+WwAxNF41cyYhAqoxrkD3x0fKHEqB1QojPJvs3KFHJgxerdAWKRZcH+9
J9SlLUwP04ZTs+hMzFIw9MBAomex7aYXfzT97G8n4fJhEQ3IsmHY7KkRXqgY31xs8kp3Z9wLcAwT
hMTz33WZ2XBx8NCr95CDvRHpDa+EfsdvBOCxzROyWJmAhIT+OYMZA6Q+mFmxRJVuvXYDYzM64dF5
QOxKp0I6tMWnYrfMelF099Gta3MWjtkFCGcyX0oVBKKY/STnULJ6zhDHkbfxi5+eBgnn7bc7HeI4
uDh0Z//hIZqE646unlrqGvyIpOf2D0HWnF5Ai3I4r+5LuhuI7MHTHAV0PTggoQ12n74Slr5y+pjw
vnclnUw2ebL58iUnPw44wDNQhgjUZNr8NeJQjh6ky10hlj+YzAQ3IPWOF9ecGLguXjuGSFFtpK80
W+oclHXIWNdRIuiwgbx5QrXvo8vD+Oz0DZT5Fx1Zub4uUJyB/Q5QYRbxwx8G+QqPOqjqkRbQBEH3
zsLLWo11jARuy8E8RGLG3Tf0uf3KEycvip56B4+iheG30fBQXbcJEYIkbv22uK8sMyaY3OfKUg3f
h8767ovj3aFIvK1f6ce6kjcs4cQKFKZFgy3yinB4gqL374oqQjXF+vS8ue7q9SO8O9zMN0LysoCy
PhWkiY5SGTJycey4myG3YnKBeaSDOickZXTZ+c2pioSiXJ9LUWb/IryI5+9AXQB6UnjJ069JNjUl
vQOMVWwZrlFa4GWnLRD0uY2v2C+X/2bWG92OBTXjRaR4hhgVLAA9S/8TgAc/CTLvzX8pxrdw1UtD
i24H6Y85CDrjBD4ExQFkynLFkcCJhVX2Yui/3TNIPg7AkMap4sLPtN5XK6SRc4yu3UF0i18o5glg
w1+Q8TnfiCibVbX6eGL6roJAbqSI+eXXGaa13UYf1EaMDhgD8ByZCOyHDoZ3HnUhXnGbZk+Jw7PS
yWu7I67Mlnen3HXJYP+zUY/hacYFYmbHYnqNNPd6omjv76EGhdJSE2FhUKjTcnMRMwJ/QQRG5E4L
hhztoVrV68HhMlW2GtRZ1ext8MTT56yJO6PH+9/AOcPNx2WPM5XxwjuBpFTGPewjSjivTKjC2pij
/8N0A9YxvrzUflJUswqaROZ7Y+wwr6KCkuG3ua2w3qVz2UPeGB0ajmqV0mDdUWPDqTjBp52a77iF
QkQpeoFPkIc67vEVXlKY4MCnyHbCCwylhBZwpOB5YxLoZzP3d7V/IPvbqHeCVX3GKe6BKzQMlgXt
nhx9gmIGS4LQgO8cw+cc4JevcfUwpz/CuA0pNLNP520zVYMEJbSgKqPjDyjO1VOXhdlfKj5KOnh+
L2JnshnkmxUBPX0CL/mLYHMt9huYhwi7L98TsiFirO3+EioHU1/vJJPo/bGqKfccI2Q4mRP6EpKM
zggNlfC86MfM41zIbQgWchSG1QNvAXlzTe7TAQch/Mi4crLwWpiUqLfRWAmH2MYtztH3hKNsUHs9
4l9Ifw5V52pLjhZkW9x23P6sIBvPfJpX0gzvUDZLW3Uerrz4nJ1/hhmYPdCttjt4hcKdG/IDc7pr
DMMGv/ITmF8TA8GWyxb/tQclxXt+3WuL50aHmMv/GBy22Hnj/ANgm61vKZ54fpXAwPksqj2AdCo7
jQ0edLwmDb6V2GdT7nDk5MiKeWPX3b/7AZpAsbpZnzm6KPr0Mx+8MiWvccddARadPlJ+OieDe4+v
sXKCF4ZX0NcG1ucg+ywGEJXZIKdyJ4lkmDl/tRGzL91uKC1wPIauUhpl0Nk/PmIOqh/AX7O8rbQx
x3gbD8IcgmLPgOHTOmVydksojiMsC/CBmHrl7n1SoKCF+emR/g5iaVr0aJdxdVLBtel868mAzlTY
mOe7azxcgNlBsa4QkrxDwsPXdXIm1763za0nrabfj/Xwgad7njSzS0SHt39P4uH09wYzLsMB8M7F
VHAeqwUvkHEOWj1rABCFSdPZreLXHi4WAWOFqWHure/UVKM9LJe6/VpVuy7+WX0M7NX0ERQrKkb3
5TYh1H/e9QEosOeom56brTlWTz+afh0J2M+VDoMlPRlyrQ0ASsI0lc3t3E9tzJdoESvGIWB7zXAe
hq9G2PFrQpFKTUC6kzNYKZbmY/8Vlm7pHkfEGrRHOWnCj/vD7ff8h2R/xRuF5+7AzYSHAuL7xwga
sUl7koPLgjTxKA9hIS+AUzCogLhXCXYnNDK+4L2+mPetYHXCVGlivmp4apnwMaBi68YqTAjG5E0s
l2MWbAdqXcKcFaODgS7SY/kdBupFYTB7z1Cx83cwnE/rQxU9PN0beN+lHHwCMN1l1xezCmVLNlcT
Y2S+AbnB8WZfrH9/EMgPPORtbbVe7n3Jj8iY75TznIh76IJryEJLZfGz9NNnpR3op9UIFo47Wla2
vBz5UN58GSB3dcX6Aic2EP7P/rcfLes9cL8PW8WhkRVWLoSScSFy3DL7mBPaTcrApAoYLr0TQq/H
DifIO+6fkCklVCuAK9shJtbZmr/f92ubWsMfQvzsL4frbwhJjhX7i6S/5oTQ6XfI4GCHvLVkiKNA
ArMxW/Exy65+osDhsylcmvkyfnGpoNwabFH85HE9GLdxeapgoFbx9dScWJW8rCjbtOFHhJKKE/yH
1ZLkXbZQHbnoXTwQV8yBRm62/aX6lq3HMGKtkKW3ao5t+Fs1OzYRJWLh1mnrPxfqQYJ6xVyNC28B
MNuPnxZhivmOzW9AKkJqwTe5Y+2NVyK4jrI/O/KpMd9ASQn/PdooQr4as2jXqok52oZdzLTMZObr
g9XBnkFPgjEVwpHLJD/9SDQlmImPIYXvMFz2XIiE9ey1g2WCgbSv/j09+XRB+8TD4EXdAkhP9WqU
VCH88GegrG9/Pd65gbveJVBJq8YIDVMA9ToWggGPxLIUhQiNcnsZC8IHgVYHhmBf2+CNskjv/nmD
Q/saHU0R6tMJptJnutvbuoaRxpNImsOAiSRTUcagi7c0AWgAmRv+xle0Jix/4A9m1rngGvEOgFsg
QNyoHWnFgDRAR7Qe5XGz4g9ZWIjb+wkF84VBdJZqPBeqkDKC+cL7a8Xhpa549nBGPB7oBTrU34+s
J70E3f5wr2Z+F3GdP3a4UJZc4IpdDMZpWg5hHo+/1ymUqnww43s97C+pRXF/Kc7sBVU1Dw6ewS3E
8jDiUxhwxw+3w5McMS59J1Jc03J2LrhByKmdMX/Y3SghGERIKQvg7YAt8J34wDA3jglbzFnaj7Xu
dJQcO8KRQsCU+17RcMO8rYsVEoL37p+2eJReNr1UptaA40NTSANNCeyindnd/rg+/zgwRtF3iWLt
ZvAsO0/A0xLVgkr1+L+9EiQREN8eKVx/QJjqX6ubEuIauun3BICRPxELnn9BolCYxRF/VhgatMDn
I+ARXwvLtjhSvp2PoEPgUiACvN4hYMr6nUxwf6OJxqVm9IKJiRn7nlKTZ/3bFHznP93HFzPEceuY
7d8Bu72GSMvqO/ItqgByvX16YKY0Hia42Py26pH+UIX8TV90A+hF6zgeHYlXKWBcdmPtiKcb6Vot
TSQEPppwBoPpaDh+YzQzIgywHucYK0KXRB2DJ/ffi6AlwOQNJnCgY/D0mQaAePNQsMfoJvLXRLhT
IvfGtpegEeiY6KxQJuLuUk7MB7w4TD650Mi4+zevQVRSQRuhpPlNoAwOdw/mJ4Sb75+sclJhsD1i
XRN5QYmGCfKxXxlIRBlPwI8kCEpOqEuwulT1cY9AWdBcLAe4N5nLHjVSSS4TpkaDNdPcwRElAHgn
w1v81vaygx6aBbCDKHhZo0N74huMLOQ+QVatQGPC5xt2ELxMqPkMGXuQF3AEHGO73KjWC8o+Hx5U
0ejHn29LmY+Ez6f8R4JRd2fAEGZvMLj4uGjaX2Lag6sZlLft4EpLrbhkQn85ZsXHzSMYUT0oE+Fu
d50gKKbQ30oNwZI8FBA+YD/Mjc/4bwPWSgIppCE4ExoqFhSTw58Cx0bbVRv6Hp324XU6L2WvnzYu
eATbz4VWYfYM2FsrKDweHt7oDR9xNkWPjjtTE8PG3VTON6YO9Hurq/lEw8DB+xVXgHqQD8qkpoTE
rp7LojuR/1JAcc5xaWHK8DwQ2EJJBPa1QM7pPzlcP1zJnpxyQL9nTIRjZdklTTKaqxEN5klLekvu
9VdC4qwwadN9FaSmjUeutkH0B7DOVjtAmFvANGLQlOoYrcJ8Q/lzIXOjn45sfTkMn+k1oKE35Qg7
ARhwVP6cCpcFt5zzwo8BlgTA0siSUgTvIRNnUcH2PaC0Gf2anS+rPdSzW1ilL5Ccr1usuz1qE2BE
7nuo2fKqt0GwAMmd830rzoFP0j89Xenv5ZEn7+l+MR9ROzFcNVlFv0Vtd4kYWrnN6sU1VAU8HU6A
d8hsQ9rASycLOL1Egw2YHrg8SVsVBUwdKQtuBYiUOQ5LPRzpIn4hHRZzNx6nOuacGh26JeCI+/uP
pPNaUh1ptvATEYE3tyXvvUE3BKaF9yABTz9f7YmYc/4xvRshlaoyVy5TUuq3kfxV60fa9ygQeL7X
5SDB+oLmakrn/XOuPvX2j7d1+SvZbmB7+jIxdrBBIjzNjvkhXFT3JfWBfDxTwhaOWd+geojOf9MQ
alrXQsRTQmv/leOKkna2GWwg8BZjvKDQ/q2+VMHPnLE0zErKL70pr15vPaxmvGC8eP+M08wxYzrY
3hjfEmyEKfW3hOWajcJjffRvwcHiwkbh1r+Cl0zSnXfAP/XJ793DN9+H2NW0KsroEFYTKUIn6+PK
iJyLjFbAHxGUch8w0fRk8OM4HiTTrGfJPbbomPfsDBUkpF7lWO/7h7y7hlabvakQWGQf9IjMnjSF
FpVkhoDDacvEmNqWFm/ezAfJ/QstZJdPE4as5SnfxScYgK17xSoH7evJmFQ/jRMWP+CK7G+aWJ6i
NfK+c8QzOO/O5h9Yg5OqIbOES9gQBQOdMGd93NZ0wggXXutP8JSp6dlz/S7BN4Mz+OUJy7YWjvPq
G8/Wz3pbnANYtoCqnIizze6PM2NKtvYxHmLNVB/xcHU+QG7qLcWjOEJojWgCzQRqjG0yLMC+0Tac
qjOOHsNs5gxctmYLxTy38RESb9ykN+j9k3zsjFcIMRNi56xbBommK7GTfYgTwB+4L81vC1BBQQXU
wFZPEQ5hCuWo0g+2YCxJnxL9UfSMLlhiP+hFp/hio/xfLQreU6QUkAkjnvQPVoHBuA8bOG7Cb8O/
OvxNNnDUzvUvGAjnbQ/Jmmr1EQ58mFN0kbbcV43Btx7HyF2K82oQHotB8przR/erCXzEaOJc7VHy
tjvE/TYVx79/ctscin10SF7FhGfktdkM1RpECflOcGwhbm99+poxFJ8BEokasW1wXD6SLnecYGQH
Oax1js8OZcDE6f+NbYTSJEvWWLqsdu4zOmYIzCblsy67KPDzo9CNFSGGHiFuPpwn0ARs3gowBeUS
DMzWk811x2VpUnjJzZHK1fqZP3MPstI1Fj5V6ja5muMIMwSwhp0FFVon/tb8OY9kqL29s3cksZno
cxNncsh9J49DilzLe3bBE4xjQI4xJwCI++WznpTX5SHcB4v1Of1gjrENsWZF+bzPkUUnvfU+v5WQ
0QJmGjLnovGAGzNU0hb4aXiJ7vzfLUP5QhwUotq+/bAalxcJFdPWufszXQpQmaWr0/neJofHWvhf
m1fNZIIFM/vhUah0QrzZ41EAc4ShOyTrP1SgIHTP5S/EGkS/kAv886YkG718AizgtpGzQHBhG3C4
vtDAyEhW7f+wAoZwWBzhZix9dXHGl7TIgw311MSKJINlBF4AZ/Jm3XSenPdZnbNT0HrTkOds/IIt
KWfcXwSG+Gdck5NxhZ7DnVUb6459HqCINkIJvLWPnkxGR+YZgKLgSn6hNr3rL487zhp8MF/ow+eE
827RNVrOS5fpDuCG8ORxo3s7N2CIDueWXADkcTpsVsuHewsP648FdAWpe6Ka8BXMnYCxO/RgAnwC
9uJf8CNaERhlER8LwqviQUhV+F7hFDyYQ+SuD+7Nuv7t7+JTkNhO+QnhHcYjR5RJ42vMECmCbKDk
ZweuXyWgORmbZxtexiG5/k38lyPhMmg8stC5lRwJb/uLZUB9/nIQfFFK73NqVniFp3SXjqAwD9iK
r8kouuVPq8/WDG6hQjKFN6nhyujhqlUtqn3d0YdRh/OuEz2pJ6YV6R8AHukCvsK1ANryHiW7RR+F
E6/7AqN+hsf209tXZ22WwsTnoMXFHRyS6SXKNizHp0mzk+qB6IzUnOmMh86dgjQ9r4bEPFIPZ581
HENYGcTtCCbQ7gKc7xuj+u5XAIZs5K3CK4VmnM5qCisUECbYp13sE6ZY0H4CeUF+16c73cZ8bfux
+lDTHAu6ZH6Zf1WnzIFmTPv6jFhG9nh9k+/O3yecuRBDP3M8yt3dV7TzX/SL0SIovTnvL7QUNulO
yhbZ27CjYXgWX9aLDBboMELQDqbdGsCigwSMf43TEep3JsH83PhijljhyN0xiNqR19nFZpN6/sAh
Ca8U+d5vzsnEVIxGQjZs6318zuiyr1mLt9ApHBS7FBiS45b6dDVLm/VgDvVvv3KuzmjTwL33n+wa
Wz2j9wCxHmzk/wt/82N9ApZgBM8TX13+ujFm/RHytPQVXovrCnvckE5yW3CeT5LZ+gcJBxg86MRo
fYpHwHZhH3QdrTpigV9CXUAJl1H+uBPwum21R5QFs+zg8nSb+fTDlQ9SvnC+s2BomA/jzaSG/wb4
jkDqZkmiHlyKou+fo4nOgnmVHZOT52a8BXOffXSzRvK7U7GdswY9YjGDOghDAoM22l7ezJSWupuN
azCtD7OpQfBb81B20hZigTvenOFLRcv9w0+F146vxQlMXUTU3jDf4lEzwp7nWTzzL5PnAQFPkONo
AjgjYtIvgCKXNKxXfVJfqWQAKy/YWnq0eTtAs4NLvcIcYEAoGCd9iwcp9Jadjf9wsJ+/8k99Z2i7
tY4u/DCXk9mELA3qjp8Cc4l8GzLtrhZsZh2cQ45pJ3rVrTUkefIckMnuYWKxiiiR2Vkvf5whnQ19
Jm1Xb548AE/HMesHUs7tDxi1N2cR8hcUzcVyXy/+wEWwZnoZi+S7ZiAwP+FN+si7BaQJ+tQfBCnJ
iWHrYfaAhBD2ciwHtoAImLjffYrSCbKpUdKPHi4dfVNeMNMcpuSWYokUjYAseJdyIrMG6ZRrKCly
5Ole9g0WeHKNrn9fD6LcQxZjhCciUUe3z/MAMoA1hZSXW50xWSa1irvarpq/vstYNLtlAN28LU3a
CZgorW8AzstJ8FkvOJF+6wk4VxczJWjI2DRD3ljBuYWtv6vODkNpfeB+mSHioLb2hjQBvPC/AHY6
Wpph9gh/6hBsHkJRcsa5Hn5lBptn/Z4SiYVzUAr/hT307eGaNXKO8KRRGhsDMPT73y0Ab0Y1eAhB
Qxghe2PGvV+HMNn1Je2UXwT+Q21WPD3gWG9Ec/NLW0yxkwNObhglIaEDS50aXbntOu/44l6LDlpo
RB5h1+sut84wG7mAGXiH9MBa5t3lAkM/wIePBGjBrdyzD4aJ4mcJeSAbxrfoHtD676JbdZDUJqqB
c3qmcoGB4+9oqTkn23qEvcsAPG2w3i4H825x4ASWxnZvSqpvfCVQYIge+x48oh4qjN/RGM0X0inG
77PNE04Q3e0mnCRTY+hcwUcZ/ZuHEHs76jymwc7Leub3GOWc3aUh+Fkngji3CapMu8+4hTwZDJz3
/iM4WYxdw9F8bF+je4S3P9bO1JtoY6k/UH3BKP9gvct4KRoa47pdjtzPGklBsV3Tr877JQP7FIPU
2Ry+GTsD7gXII0ipUqBVR//qeiyob3Rmp2qKqdjEWf3QtzPkLBCGl5eUAnQ1mPejlorq4F6Qn9Yd
nMruCUGzSEQQkofYnASoAlxc4PwnNCdMrT2o2zGJBR6SXmpDdsb8kzfGqbpk7KbMMP0fLtEkprLp
Nu7QYbRVSY+3QcK8KmBH+ADEfhgTntVrii88D/zp0OzWfULRu+XElrhePlz/QG2+MWZX7F90CGti
tFDjNa06YU+r95y1ZzIg+5jpY59NCN4b6yI49YyMJ8EMFRjGQlDPHsZZPbpPxtSNi5+af8/7PmNr
m7HkMYWkE+xqJI2z6gNA8EQqQemxhnRQ79O7tV2/XZnEgfETP4hYzHqXuBiDPMdPLDS7EYYJygDt
4NucVrz5n3IMixdDGhgAkkkrdwOpfbgrtLKHcGgoG6z+nV7IcUeux1Cnct8ytaZqA+Olr+V1Ifie
Bh9LFEgq42BhXgIyJSEGPCuSI3Jwaorc5BNRL5vdfB+DlrIV4Hi85kPBjMbWLD5Qtm1pjiekkD7A
0iElEEziDtTGJL5yuY+b4Oicgq1nzfxTcnTQmTMC+KSv9FXuMcHDx/xkXnNEwaewn9H08quHuDMi
Q8SSzPz99fJZvoCj8iywKoR8yIEKgxNlYXTPn1kLW/SWPI3734TC8Bqjt3uloNpovOcDF44NuQN8
MybHVWdFOJCx9V4pURwbqjIX5kzNqbeipAGFgsPyouzZxjD1+3ZbHLxD+Kyevpyeo9b0obX6p03r
fdJ+3gQXJnMLsE3KWxsqgDFNCJWD4dF4VCUhrf27pk9n9v/ID3gKsdySPbMlpB44L4DXhydXZeNj
WBT08FAAX7vG9wyyO/vdgnN+pyBMgNqAJDwelce4s74uwXOYqgTTL6BQwxYV7hICvflrnzXFpYAS
xc2XKg2QO1wpX1BXJkVvfTe6c5wINx9rEDcFEoQ7UoDGwbAk2v51tXs+gzsQSM3BlWQkUF4wXo5r
jtaOKht+3vZJuC3HzhQJbN+j1FtU5FqmPA8slUoQECZ3FFpsTc7FZSgzf9hnXjtoSctpzJwdZ5CU
yZg1SBBuISa4YHn0ALTo5O/5DuOm1wqPFYmUtSuIEaCJ6WcNezQEEk4Pc4Dvb33EnkBqQlteW258
RSptLMm7H7enfgKwGuYIUCX5G5ArhrnIWOJeOvFhh+PmxPAC2hNOa8GkaPNbysqWSr9DiqOtjOVl
cstuL72RQGXpD58YK3FIy6DgsvcypHXRoOwqdJXIGoYLsAAsMbT2oz2H5dsuPfjyUwI6YI/rX16y
VphTDYB/OPCaOSNiOMKXhlAV2Ienlzqw1PeqJn+7o8C6ggZ+dSXsJZ1W8F5EE4erp1KWpxT3qTPu
G5Re1PDMROD+0ur1UISrHyA1EMmPSJTuaog0HGvGjlLTnyG04+RRyYCMsQL+KmfLTzphkjyEMteK
dl1orep/XR8kWCdA6IP23EZHBAuJt82ERKcoZmOQxRklpOH54KFLNgzTZ1Kq8aba/oH8H5KtwJKV
kzCwYEwuinkwFTJq+WMvUW+o/VqGBPXmhMU0Qhj1/o9PfVkA+mwmVgJPXMNv1rLt5CsidHIrB3l5
jvTJJNnBciaMVkuwBM1byZB5+njD814qi9TykHl5tOB0UiLiQ4oaEJS4jW0NHTU6506ZRwsf91A3
H1bOp3RaBevEQci9JUybZwZHdjS2KE0dz2tS3SupX+no6ezqfL/abHBUWKyGRSdUYdfSgpGYt8MI
Czx5j1iRuYKGywlZ38RvAyVdRTlJ7jhVkm2KrZC5ac2ISpueGjtG1eRyGD3RuapmtCd7A9PRBJCa
iOyDghyNLDSkoSadMXJR7uLm7KDPxRKOFuotUEVAb0iZsqB0UqPDX0Ts7ZeRlPx+jAv8KEqSTN54
B4YShHW33ANjKoedin6EFwFL1RjssgdXo3QGiVp+3K9G4KCENb0JcwWl6muBfs2slOgsEHeNm1wy
5DgKhMwef3RCqhwyD8yb6JtQteAngCVL01db/F/VWflyPV7GfFFNxIATgOExI/cxjuXKDqOci/Zv
EMl505lSRzJo+6AnQORBx8GMR6EEIK5obFeIHG2uU2AYC9dSBDwVek85kUcs/uXSjjm1hgB13ecY
S0eb7017f9wtpeT7iREMI4EJSBY2L8oegASkjLEvfoHK5RVc8dr+4Xp4v9pfKHbK6WDs98EAp1Tv
g9QcwisQG+XyQH20oks9bjDefQEAyFatM3ZvQ3W8C6YQTlgC8FxoMS7mB/Hawtx5g4+xYcrY4nQz
2fQPSoTtBeaMMel8tAgkyi5UegXe6XsyVZ7OghTzxrwDvCAkRCt1h/T+eTFScJ4gBCOKjDttEgPE
u9TDzfTLwXhtN/1e9qOPhznLDaA7xOzoSlreA5P4xpoNQ2avd0qszqBoLiyf70wZHss+E5fFF8Xy
C4wSVJ+e5EpZrNH08NW3yrZDe4e/Tf1E1/dP+iDdvWHidGWrQ8oCGbaie1Wj6cOJ6C/hYAsWPj3z
hJhWte9P0s3voSEAeKjjimmQ0pS8DwwF1T7Kp58ajNyUkya9H5299mX1CPzRBj8V+I7zagv8jgdT
l5ko7hEY7O6C7SJGonPTPgvltupo7daehmMaLvRJj5GBeY2VWrganRgxRVtcLpSzwnefQ/5gbcyQ
xGBI97cV5+wnLA7ArlSjfY/Gc2fuhdVbHaaCjwaCxBdtq6XjNqXuC7AGw2RNBCCSkNduGobF1tn7
OWOEo4Ibjc+o0kOIDkG6pWPivBMNgw+wbA2vdWS/ymynT8MuVE1zpz4aPSYanu6VsbNlWUivRGxZ
3UO4wylucKeXjboHFe1N/ELvTYLYjx+9EJ2GUjbrH9SpShYJf838H8t2zFc34oU65IYNGVnqcLKD
g5pOVkBXBb4+b+rZRv+zbl3xt9NjhqJObJwJxeJWoUVTpgwI9iGyFFD5iXbARZ0ZKbrjqmXRiBEm
TEzqWNktWpGj27WagXWAd4cN3mR+QIN85Ca8gILVDrsFaSfkXB79VEct0lWGSuWpA5GTDIvIwxxh
QcmW7Dje0fRUr2PSBtMa6NcofQodgEjHTSp9WTjPkMLONvdjI7w72DuzebO7NnI7ZRPjXHW8cmoE
GKDiOwpXSgxWDWU2ezEsHv6GlcRjvXVV6lZwjvMfd4THGq2kyJZH+QjSATfoiZkEArzfTW3xYiKr
Q95s7jpGZMqop134nsrHgYhP/SR5AnLp/PH0X6u4T1acaBfmRDPiCdgSjwHpLk/ekXf4FCwsy5B3
UjCq+Yg/aPkKK92Kf191psy0Kxa8Ily7Y1EIYVkwE6jPWAis49VRiblMh+faDQ2AmeIP34M/ke41
i4erxoOY5j59VvxTCgi9SsEeD10+5YRKAHP/ePYUofzUg86P8B/joxajJe3PLVwRVzyho0KNxyd+
zFiEz4P4i18FGAwcN+dvPdIMI93bcbzHj44FEk9BANTvgXWKWU20t7mT578xLnZAntBMKqx+sp6D
o752IXkwuXrDZado0h1KU8J9pNnWdWCcsQzAR3yrP+AKjdTe1boQ/Mr1sXb23kd0cOLUP/JLxtTp
Qx5g2kBGjV53E1vg00AdwwfCoRcvshVCVyfgnzskswkISvj7Yp6BN8ZzibE3XjRY9NCiI+PHFZ+m
Bq7cbmqNQH457k5PPBa/DK5e8bdnYy0wNW599ZIy4O7PWH5yPj7jyYbQJzkkGQ2zyS8Eu9Mu6HVh
aGBdd8SEBSNjxB9aCrsE/Tx5PzpPocHS0llNVumJBabST8Cg1lltPwu2yUG1rI7SCEZ34VAq+tbo
/EjaCX8fMDjRBQWeqjyurRD6wp4UZH0YF8coHppLGdZasI6/YidqwBjTzJjF4A3JozDSu3HUWAgz
HboOwhfW08I9uuOjHkI15gMHkEe5z0qIk1QML9NpG20akunO2UlWLRI/NiTtOlHwqLtrTN73WjdD
6XlB/1l9l9xJEGO0dbzU4yVowFTtaqtFLr8gAYBsTk+1Yh3yUj29XcLrRkZFOyReCYw7TYd/w5e+
B/q74D+P11RencmYUR4gBPj/TZgRYVfPh9Bj+DNIT+phsxqolv4p0JRDc1bS25ECj1cw/vtbuOvd
ymCr5DjP7gbj+WwvVhX8HtkwSv+1CQ44BEli4zD944J/LvAXZQi0mOrV8bBN+FfXYN+x7I70K22q
bKkQuiNUvdo8XT4bH4a0Z6bguHzMjp1NQ43Kbn3HIgqVJEvstKEA4q3HEq17VyaS4kTkFj/QbbWR
06MAWuHf+BnhTjrAUeqKRrMJh5I7gZH1uKN9O8nkpTUb5EhTNNi/Rpn1VWqpExy0/bKDO5Ny/6Ap
Y1Q+oZvDvQryGKps/y7gW7IDTdX441hAWT+1uuMHuboLKrghaAXdyIjRGf/z08sg2FNwiarXiOrG
B56xjOzWlM30Kecl5TTIfH6mC+W7vBRSoBF0sya5eW9/B8TQmk7UNcpyF3qYoZUOm25Zbu6MgDc3
VS29rbMCX/a3Qa065UR4uORjsvpVclz92PDZ9DFsxJIa85/NhjypyPnGTgQx7iLqCGHKZtNKbs1F
qTc42Cpo1p/c88ZEmtVTNnRoBiNhJ++CVQJA4+z31qqKIwnHmJfzZmo1xMmkr/PYHsHqNmAAqpwZ
ejpvgMaXukOCPKH3OGF1An/+rEKj2q4xwO5rz627V29/tDJjyOS5d6K6rb7+25g5yK7oXXNcDe8Y
a7EQvaBxF2g8S/hdM3YfvXq56uKmyM4P9FVgMlS2CkPjnFrdBPCuSRX58KUYjNY7j9wKhFCwhWCg
D9WtzFMm6BfuyJl6PYu4pLew68uffLe3pW3WlF/0hgemagnYm2z48Hb8iH95LCvy2856cvirF5Ae
cSNF38lrisZemuTQY+GLIZqfPTri9aLvKnx98MTjkIxPHn2UPTWXNz+72SZtCLZduNnseBwgQ+GG
kaIqP2xb8KTYZnDqENpyhLZaGS1teEqLm5p0TWlgTJUfJjzDpMkybFqwceZxRriRiDO2Q2D2PDpM
PKL69Vdzi/NTSZ4Bm1ZjgE0mLIsTZh5KFJkM255JkkRm5AyfwjFNHz8fOtKIKizU/IRcHiC3WtlE
F3n5F5sLwC5csBUuMWPWrkhkhGYn/YJf2p+IyEwUm3QaXEnmPeUSf63kZtTvYqFFGNko/FA0sCLT
xiDvJpS+4H6h6RPoRhaFbfKfW5PhDJP6+pUlM7WTcp+mzhk3mq64P4yuSPrC1my/vxdLMsaUnRaN
yYVddLW3qPnlt3+t2kyNog3wk0NXWZ8wV59+4gUqQ9mKb1XWPXebG1/xcRzPRj1EsyjqczD46/KU
+cMQdmhQNxFv58bB5lLaYvYprjSWsHRVyV5eG9if5XKHUzeSSexoGMddb+blos19ewmbrMsEFsMW
iKmbqD5xy0wpz0NBxXIAPRAPI2si+znadPiD1nyrjBdC6yma+9DmdsPduW+YrbTcIdvWNM0txonr
dnVf4Tad/iLac0WDSUGX/xbFyHBn1agysCpaYmSm8LYZnb4uv/L9JgAV8CVnKSeDo5qYw5vGRB/Y
gLjFcm7bUU20Z3JTkPIhz/BhjGa8Hl0HMhV+1InvipOIfyvKoZOz5iqmQoFEmCEjN8Ke72ofTcN3
zdX8qdDIbYJ0MMNMBpcxwZUkJFZu9cTuC5/cR0J7flN12eR8Pdctwj0+dpyvtTsxNLuuo/zTo1id
8RokytjMlveFWCK3O6p9kfnk8ikJ4wz5yrabLLnxAmOo/sJ7QV+8NOKeVG4zc3z1ZdgZq/hXz/1B
7s/HA2Xe00gislnB3lfUSlf4x9DP3uElZiUn9VZnqaBsOBFVVXSqE1/icMc76AGa4ts0/ewkbJ1T
fTP7t2aYM3lRBK+xnlk1N8u2b9hTzd2OV3Qinp3NFrHT4AkoC2SYUTG/LUd3RfthjIHzge9/LS4U
ZIQcDWzKo8H87fAKAUqpDCGBGrTsxz3NzgHPT89usS9fJozQf8oHZzIitbjbd3YhhKXdgniKisd3
IUwb+lzcqv2t0aqoL6/8fF/3aSIU+xTVDL/qi0EC7CmrGXpgvMWfRpu9ZTMBi5EnAaapR5Wtues8
0aP87b6K/Xyq99RHd3kaI8Xah/ObL3/jMutOxYcl1YrN9KE0cJH+3zIu2iDL2OOWywSsXnCPDyIx
WfJN1hjHiXFm+0SRe9Bm5JweORNAynaoojFnwmipjwZ8dFUGf+OixtMMJz25acsjRAoSNbKw+lx5
d8WEma3zYFzRT8i3BI9X8Wm8mofLo2KvulRZn9dt9ONWzhRkVqoPQAbfk9cGySaIPmn1P423AM1s
Av9tA8LFLPhY94hA50Q07g75UDwe52fsB4rr8txoSMRy/nbl6gVpu4iCOYH84jMCi6JtqGi2zeXZ
F431sA+XZPp2WBB0waGGehRphVT2WxdO9pAEF3uJoSLiuZdnfp1afiEJGSHfhghxUvj+yVaFa1yb
fRB4MUWgr0dbRCNsNnKaicUVO4p9TuoW154bx9C7iNiD6xH5DUotb9JOa1qCyxLc6ElIpa5Ur1dT
5dsSgUOULlxEYp03Ts0NY0T2lZxbSUTiJbsi2/9XPWw45PA58jnDelBtOXnmPPPuI6mjK/UJ9/4x
5txDsavJa+VQYmVlA6p1AjaPAb+an1nxykbHt19zQHZJL4WESiKmPBeU11Dd9KfAG8+DknHoPuxE
blJT+UTBLj/8upo9W54cOCKzHT/tnFYUp2VCU9SoNWuF30UIL3RUUsQCuXnckU8w8myh0hTTi3ld
AfSgoH/jtoc5QkkynXHBH9183jTS50bUNrM5xsLNKHyey26zFW8KR7XfUxJpdZcw1oHVOrSuV+vf
FcF0bW76DXujm9afwlsklkjjczYXanvx5e7gp/Vd44f8Iqx1v+n1VnE4FBqJfjbHR8YmOyTaWdxA
CMaCxfRN/I69EPsheyp8MM42XNRt/9gokI04czjmeDcAiC+QDhjBZIlJXSdDXTiUJh0L6P49AXus
McUFp2ylsuwGhx0WQGOZdzBM9jNGoJoEvQdzELL7ij/Twx+E1/MuaiKXSWIMTt6Gx8EiZBNq3tzI
1tnwCXfnadYyi4GQcuFACACdkAGtUb9vmhFBOKwvfnYCPJ7njvfNMZIST4L8QBxkFzgjGYMvutQw
n+tgwi/kcJUNM19+Lip6SUoO18ULbySK8KluGSnJ0/NIByX2ff6hB/8OXd1Xf+6IEHShGuTjh8a4
AisIzqYDmV/afV24zUO4V0tRbAnx4rgiooiyhaVH3Kuoa95lpTsRGzyHE1shxR42y69afmnZQ7lf
au66DdcGFjEv528UAw/8Ys34KEKDUhwe4qnIuik7u8LLrXHWGaf6qXKNmIe6WohY3Bi7xRNMnwrq
rcwLDFHFwR+XfZeTUZ7UDN04lHBCEB+tHQDnazPbt08UbzuNQgxPDeUmOBv8vs5+Syo29O/S50BX
TPVumuxUvvtds4n8FDazLeXTxX4ZCbs/tfUaH2dYI7wrtAxyJ8ubHqVgDlLc2+DpL068ONsiB2J0
JoS5UQ/L0rS+VLhOWJxdXNqObe4moDbSY9v3Nx47IAAQHVOGPbY/eIg59QUbO/eXCY7Ur2Cyq0K2
xZhUYvR080C8JcD2RJSvh4nv9CDIBwIThw2YUR6du4KU+7xH0vRT+7/v9BxQZMZlzHDKE0EuAtWW
oV6xe2LOkl4LZ9M1AKxo7nVL7yiWrgNOQYi58Dt+WJWB6gfyTx+XE1oUQHMmTBj00Qs13OcX9uQM
FIDZDedHOBqEbKiKJyWn55B34djoG2i1yi95qK8SlZXNliL91anpn85uqyRn9bymos8yzmMNkS1l
77Ln2dh6fq0HRSgDZWFT72U+TDfXpfTFx3bGIzocLKite5wWr+uhCgJ6VcNvgFJ7xirAd8gtiNoD
Ohbrh/Y7qXuX3N55OAwKForr+uzuJr0FVceWGydnQ0R+K5wI5kZS/bhAiuE2wGh0lfQ86jUOHtDf
7KEs5xqWn77BfoM3En8/0eKpRR2iQVM3Cvr3nuE+8nsK4zdih/ONWVW06nlmjUawb3gvvgkHrpac
qRqvFJLQiOsnXVW90A50ScejQsuCTzxaDYNgUegq8+iGUIYFRQCWxg2cYmF7Ux/rfCjnKkxhrkIP
9gAweuU5O/eBMxrWfvgm0qhJE3JCxPAE2gtM3AAOD9prtQAWBH6GGNDOYDldNdzxlGHkvEf8S1pR
Qm2qgVrpzHbyiCIm+VQ0hHhX0tRctVKtQEuG2c8Kfm51CFttwqoo8wkp3AIIvPTAQWgd+8LD/qgs
nxo4yMPd/zSvAhJgCWsex0s+oCwgYTzn0ohUYODF0pJMcy84mkF60GlaPdWBpceiPpX8KBNJfvt0
p5T3JROTlWTFBKRtxAz++7AxPngRSLX7V1SXhkuC/wzob0Y8CQa6FrpWkSNEZoRSbv23Nvok3SkR
fwOW/8jV01XXW40B70HepNAME7qUVw6jMnlPRqpKb1ibTLAQG1PlyZyLVnGwaBJln4rp6rzwzAKY
gNPIiHZD60Nrq5wYmGzw10cciDi2VXrQlwix5hE+bciJcFoqmT2zuhMXhuIpA7YEFyffQifyY6xE
z6Luyv63fq+2Kj3Lv545SS6R3buokKm+Zruqb0py0Xw6jI+fKRQFF8VBccNzxcsohw8vI3ehJiM/
lAF0zkTNb9wKHKrIVqWsSKayBErexQxCE9z5EwFZ9XBVRw60aMlVLJGLaTtrWpU8NmZuZz2zccTE
4EUgW5DvTbS5ys0/04rTlw374vuvp1j6i7Xv8yII+k0GZzshWwjN5CXLPYzW+k+x6mYAfClYtwcq
ruSbehvQRzbZ6I4jUlVTDXERHcfZXDI1GonSQw5yswKcw1dYEUEK5+nwjOyyvJrUeDPZxO/Own4o
iXzqi5VtP4eK3UTZL2/x6Vj+qr4wEbTcp1RAsoyrieUSzgsSG+NLBJ0Bw9exwRb3cvUKsgaSuBX4
Z9URDF03KiyvNlCS4YrjejBnwHagpT1lZjLIFHzpadkMvHsXLvaOBqfJYo1dmbpgKM0dbouEj02i
jrqJ2Hk2/ArTzhStmGRrzWjoTf2+ChWErvfEqZrQhO6tgjNdo5CVQFJEHP1M3fTkqAHV3YYy8y+K
eEqlV830VxB4codNCHT4V/EivYFzf0afWe4JAECN0CrXr/yzfOXHwU9MPuELLY/WRtB6uk9Vuy1Z
SOx+D7a93USxsQWGZESRdMFmB8tk+lcqEpl/Q6uvRpd1TkHNv5htmMWCGkA3Iob6FS/nc4PhuEZC
2pRrx1WckuftbADFIvYsJ+ezh+upmPs0o2ykd1VoNPB8CJNgTTn4/vLBoYzPOU8xThr6ZYC4Q4a3
LfNfxZT4htuzNSMMZxqjCz5KWy4ck9eTyT0ITY7DsDj982B8CzXZEZi18GtmLY7HAD0IgiMT17TS
e1dBSkvlsSt5EjHcAhlGQIAPnawVbL356SoA/DUCeH1q1a/lyzASHP9nx/n3BGXZybybVbT5RjkT
X6uqJOwKrKnNRN5LKOI7czMZr+x7uPTffbE88VJI6tjXmYUMzAnMhCsBlmYmyXKgUbNxTpUFQg7t
Qf970Mz68HdS9tSlAgbjgzup9HlfzkCb6DPYW6BHsBGxS8kWjL6PiZc9x0M4UVS515aNTHKBaONg
430wT1NjZ70vUAPgESg7I+IwynjO71Rhu482gxs3S6uxfkKdAFLWy2xUZ3h++O5wrXHnaZ9Yt3Nj
mLjG/Kt+Ve0OHQo8QaL3joOSwdywLuqEhbu8Sx8fQzOefKNh6bo/2+1KYZza6m9O9YmtZXfddpVw
CKMUv0YG6GJxV2UPuN1RvTJRiGcx01wXdZ57qHtgCLwXc9kaCsxAetoZpanCZegucfBo84QL2APY
oiRACBDkfdhf9KOPrpLdE6rtuktZwVPLsPphZ/Lnl6Wvcem0aoAhyqJkxq3SlL71wv/8QwPIkX8I
f99Q2lJSchRAipW0Cacaj3Rwcik4/Ol7/6uMGEATtsqhOGZYqt4awXnIIoJUxHmKp4ekbuyLDfnq
6MlM2U44t3UUfSVeSDuCvTKuZawxIGcYTh5zQcYHkGB0lJtZwO+6WdDZfyWw48ycuQN55nrVc9k9
q8wJ7EsDDF5NjyasHzwthHTBpfBDJUDAETo7FG9alwgC97SQpCUkdmA8cBr2HKOLrdeo5O9Jb8Ov
gWLad4DsEvlOMel0nLEsEDoPLT9/sTffjCycNrx9DiB+KqdaCyr/9jZXDXSaFNGhMT5bQyDT1eht
vWFEIyVZ8W7+gxZ+MeqXrYqdDY0DR9aNR8GNRej5N8VSjDMo+oWyPBiRWyI35BnuZXy/V8reDy8W
Ghhjh7gTMwM/aAuVsfX+P8LOa9ltJtnSr9LR18MYeHNizlyg4AjQe/IGQW6KoHcgCBBPP1/tvhj9
OgopFK34W9sQpiorc+VaK4dYAtIDPYan1UMY6D69EjSavuS97OFVQPZDP7dmthzjsTzasmVvtR/w
3pDw2vIBHXqWfEeaUGYGrD8eY80ff/FiPMgbxpY+rshWaJ+JPTKM22yB2AUr48Y/4NUVJYpP2XXx
e3bSW74Yjjg/zngV0ZPUaSH/Yz/rgFEBZa0xt1qqlves+YnbBaSXgxuIilHRkJieTGGjRXD/cQUf
JuQfuxJByQTI4vsWos7Y7XBGptbCQ3N0FzuQh/GNyOv+YAZfAUQJtHyMKSfuaz7InYEM6UQRLXy0
9zSEogZk8s2O8Nk8FQWG11tfltNe0wrW+/j2FtbNS3pNFympCYCM+xlZbDWWOLKECuTiRLkARkAA
muWzBWS+7ENOWIoYoEViwrvpeJ0E1lcjokPny2Pc1YgT0etkY+CLPOgEz9lSaB7IuEQcZobUtdg+
h+KOYpIvvIfrdZBPlmzIWoJFOFYlPUigGQTObGF4EQ5lbynRyQfQvCacVcCBbHKoWqeMiv/4Ct9N
sLYYMo8v2qBJtP78q1p+DagrqR3Xt0Gvkjl4wio7+aQC46k9ayHy/io6c5d/9D59zBAGp8ob2F2q
FbwkiS2ax8T79Z0PuLeCoPccYlOAotjjIQPKcexB2Ih6ytsjanfmORwjb04I0ZOlfBsvIOUx8Z53
FQIA7IbxFgrAwr9gdkjOKMhySFd4AmJqruOxDKLp4jZ7+90sWckpgosuU79ZnccJ+i3yW0EGbC4W
EAb4PVbwiGWTg5HR5CH4PW7XVLqAtwBhhMiGeoj6nXCL6xOQ9bo0A13Q/Eh8EJ90yFk+pN0FG0oP
Fyt+JedzLCh2DsRIRRNrI+xVfSDHHcD+dEeVwpmATSW1bXkIwMxT3Eq2W4ful9HFdnGMYpQFkmLK
L85dTDtZQtNpT9/dvfVU++6ofGNPEIG8IW0WAirMGq6Cy6cmZCfpwRRE5uM9qNyrPgTgFEvtLvKZ
lFddwvnyjrkHVOqA6xYnAZoK/liUrHMU4z1qHw6eVBbgsitSQmojUrNZyee6LjERpsWM4AkXT13O
Un3yJLpJDg+OGhT3w9jmtI5pExH4jAdhaXc9BaAew9R8wr0a8my85BtrWIKbTxNyLgLhjLvukxiw
eRNT9GysAgSH+fjQH9/AmoflnCW/ZoGsQRaPHgso0FI28JD6gHdoel1suBjaGLhQHhE4iGZi0aEO
VjbXG8n6Gul9jqVCRNz0oX5X6HYkRW/b4sexVmPM5EJlHwAQvf0VPFSygiHzzSCI0fFcnUhJ6A16
0vv2tpqc4tWKzKG7yuN+/zEkqhozrNpDCBC37kT1+nzlSv7SaiVuxnhHNHkzhNx9OsEsSWAhmD/e
wwrLU/sTmM38cWAQHjQ5pVqroc182ug/VcOD/cGpYQ1Z7hdU/fxKWsrQFyBK0cSFtff1CmfGdx6f
rdIUNt2QzDgdcqrwyrB0lPw7mA78RfXIxGOpimBsR4SnQpjrEfdHTA6gNkAOhnDz7ocTyAMkd7Al
tho35Xq0h53dhmHu6MhpdPY4iTFVJo9zuTS4N0BqKNEdxlAFjyeS9Bsl9iFqnaSNx57PuZOwqNr4
dJwA7SGGwnPTBnq5vofZfS6B5fNbFtt6D9QOEiiQaOXBw2dkzPQDGdUJMdClixXtMEzDSU7OyYGh
Wvmvh9xcEuwIiLtOOqbXgLYeaN9lCAR0aQLVkwilTxWmbeWygDr145jac0GDGpOjgsH1EIQYnPoY
bfTOpKSY6q66JIO3gLokglJJe3rgy0QVWsX6MigwzAcFpS5zCh+/Q/+SeUvw0pGM/FBiO2TRU1os
Mi39IDoEQ/IW8Ai8bEcXuTp7K5de8YURu95KgaS7VdtbtDN09nRmxLPfZcOgoGCjiiTYAelMMRPY
e3VXJHgOcpMxBcT2zanN0S12tMvOw3oaHwj1VOh2e3utaInSNiMaEiyAdiHw0quqDvI6Jf9WNijF
M2FcxFDatZI3k7/SfsGeWOc+d6c+6LwFhitDD8IKTEkRg3GL77V4QJPkjcAHWmf8+kTszoKSBFdh
VcIX58U2Vzxa9Tvg8qRZlRStd1QNlFvRA/cAMVWnYw7dPgj3Nm3GGBIhIAyx66ANrpBKJiARXkLL
gR/sqTuJMNZUVPiUras+tdN325+ArXJFYkgytGd4h011dafgGhc0dIJzAYibL9fHQFTzoSAn7AXk
xY8v2aNcrumTBDSpsJAIkBYGstsBRZlyiY8GS9wBX2p+Eo+v0c43WZV3n8RFHCUGB00WqiQZKIXU
8LubcEwag1GM/qcQRKmxwXiXcsvT5neJ5LvJJGHtLVo3LnW4D+i25lIqFY9r0gqeXzwkEz7WPMZk
+gIO3oEQUUGZRELAKUoL8BdJhD5GsyPEC9CrXYkVZ7gjgBE3z4AVJ8LstBqvTwPazjglwv6DWkQu
qPEkL361ZQ+srnfhqu3TVfQMnrB/Wn4mB+x4OVlYPzQ1HmO5zPDNXVGHy5Omx/9lXLUgy6ygdEgY
6/I1XTezo7cGJJAgX7nhtOkFAINjKUmJSBDuIMXslP+g/1y4zIC4E2Ibx1YS52zQSFayYBhuvPCt
qAt+swJbbUKVePVNmSghtDi7vrOGW3wZ9V/blheiWPQoCiBwO2sd+TnYCvQdNeXVZza3AOjBJbHz
9vH08kW0KEhWNuOp0pk2DdeUcOryAozREAXpCucAHuw56InjiPzDATZHgU9/n50XU7nSnkew4PNq
ELGrAbvKxhLWpKpB27mLnyKhYcyIDxYJG7YlMaB3l14wBTevOA8pRC0DH3DWeQwUKzq0DMDiZU5z
fXpRR2aWsg6iDORxBUEVMhVsCRpkQVEgb63E7jmltQ65Sya8T94LxSVnOfvwKYwUvPOzwVu6uNLD
fMTJow9CA+LB3HYhw8cM7zF9XATY+YNb4PR0wv5F4NzPiADY0oQdOOsSqFysVg88PFveqtn7FN1U
CTuX/+MDDvYPjHxAeSnJsHC80WUCZCMTvUhEfPGY8Ytegz5SMOEeQvz0Jm14mvJAAgJyJ4wyhNgz
VHokWHz7wv6SWk5NbPZEvzvygxf8saqHlPsSMsdKMMOtozKqCUaeoDGDOuQ7NzMKPvMoavaQ65fp
jhgoDkvr6iXWPSafofEskaGhXw27PrCrMcMXQ17X5JLoc7IA5kTGiJWacD9Y3WFSedcXR/F5qYkV
uQLx9xNZQfrhqBeUB1QGNWNDZWdmi+k1uw55I0CgLFioKLHRfjy9GXgypP574JCzj4PA6QOdJO9R
PN7FzNVOuwaf8A1e9LHWogwFWvVDM6RakrSqJ0eyr5GMImhMYxm/Me25hOhLHPaUVPsO99MX8kpw
FOsoWFOEB6ZnyzNCth8RGvtiXI4p+QgEKq03v7Xcjc8JXbTYhnUGfYO+LfwZtt/QYmol5e77w1Aq
TOd9k7oE4+7DZjY7dr4Jdt1u3VmhECYFmrXS2Ymp0AAQpw2HMnYmUmH6nVifE5l5v6b8Hxu2Nr5T
u3PXGWHLCGnEO6akzVzq8wchQfPpFfaologiGp0CDPf9LRvrGiFwA3Laz+Yd8AEAgeeILhOQAVWy
PyTjTU+OWIA6i602wi29D5PXBWwqYNjlAYxoVmK/5W0WNatjIbutrQ4l05AJHCmktUcD5kxS5V1y
byNrdyp73poE2J/tEPEqaECnazCzgi5S2D6D+lc9nG9wnvGUhwdLUs6xsKm9Ie/pPr4TEyNYHTCk
xoeEiSFUtJ8ZczM6kJexApKgAuZcA8QHvO5sKLF7sKu+eWX5tvkoQNBjuwtRVHfBxRyKFYWBb4PP
rFWyIo4XOn5EQB25UcjEH1YMFEGBoRlD2Wmkdq6t8Omr7RSkGW+ULskcIfKKLosUsIbLeV0+vE8R
rrBXop8qMGW16xRI/tTiG7DTkTTHK2m9R7+BWXBgdpOL8DxZYAVAQZSW4T3sA4yoT/jW7LtGMoBl
gseMRpATgm2bYNDVYUlCliWQMMOX6v0JKMd04QD8YsfEWVljiy1dDYmA0HGZkSaL/gL51547FCmd
q3cOIFLg9bADPeXiDhqDl62n163D2R69UnFHznKaD+mYj+O6pr+TwUI++ejYTz6NQ6a/EdgodvBe
yAkH8giGoPb0K9QDC5PT0qbL9tldPC6C12wEn5WdbhDeKbF8kyS9m0+gCPeLXAw5O2ZbgJuIWkL5
sjbZQ2zMDtDICxuNT1AWISQhEOS10QhS2BZ/tEasjhOC2wHbDVBznBq64eaA+oNl5npPze/a8Jn5
z/LMYqARs+c+L4/t5wSwR5MEQlpoSEWNOQY8D+oBy5sKuOGgiaWNKSKQNtVTKy5BwDQ2bIiZ4AB/
RX+7u/OePUh+UIv4Q2QNtm6cMiOU9xGuwFu+H/PTnzFLs0hUvP4lxFkkEtp6ejx/RBYzcnQb96TV
qtsPWUrsq4WUe1NVNOD0o2LtehtLoGmQ5PBX/KONtEn2gcJVlhP/OTT4oXOHh43sf+gDVEi6HsEq
1RH/2l5oEmWR9aCwJtrynMG6sIMzb1MTfbRoiBFR5bXkf6tL9F0NVBjGL7HQI2V+4gSWzUoAwlaU
i08bDmJJkPUB/g6jVU4bZbV4dl5+l00vBfTUbL7poVZCCISEGbepthTZk+rcoRHSlCZhlywNB8Fc
vtmmw91u98ahhc4GKrbXLIC2856Ox8AE0pNigb7dAtO17gKG91j31O0MokmXGGgHKTxQVktc4Uq9
T8iUSDQZde3NZizpAiIgYw8ghzeibJ+QMAyq46hBiT8/Yd0+p3guqS4pI+aSf0LvZ+zECXztMbRG
EmbMT9wIQYP23Rr+0qQLKePejzHTeRZo2m/rVd9O6Sv7R9SekmjdaN5+yevgveMiyvOgrcITmQ3h
4GLh2jB8k4VxkosYmxnY7t+1Rh7LH3Eg9uLP3s4ObTrSreCMT3aoJTJLoJZlHeGj2Dm7lJ4Am3m6
gtH7Xd1hDDHmIMMSll4xZpYjxtW+gsMtOo2kxxgWlCbeqThOlKFOt3fasyPyHRyrAGW22yOMzpDJ
sKnO/rvvg2e2Pl/EXvP5lfIgpK3HI8ewgs3l0BPMhMQuXxReD8RBNxxvXfyFGCPt+6/DbHgzoxj+
JX1EYAHMzI8XgPPDgtMHv2h5MMlMzoR0S14IIElSGkm64HmqbIa7LW0furwINBZsR2jAnAGMmdHI
Z9t3SQ1hH/TfEzCj7oKJJVn3zXGtDN77gNamPiQ6YBSzuFUcQHQr5TNrHTkPnm92PUWzS5mLMjo8
jBA5dxdG5KwAJnT6S5diVvRkRQ0PXmEs+gZ9yeQSM0SUSgTPkaCleWyh48Hvl6OJRGgvsGI00W7a
gAl63D+wCrDGA4Z9LehYDoczp0vz6OGEkAWapdZjKT7wPYJ6o6TZNXno/UeWbvNDmJ+7LiN4c4LH
ARYduTJ5xFTzIbkwVJZeH1MdNZGc6B7EBvE/5BY2zJrNJSpK9wTamxNcyS8hQb7CFAB9ox781cqn
q3yiCpkPYygMQN8rgBCsEhYzbZTSMoGNzWQYcbvEhcd0ICghLDZxiFc17faJ1J8//Y/ly3aQhOOB
8IZlLJMIkaPe9qiJiBhFDMM7JVnramvnFVqzY0XhTIZ1nfAC1gvDFvwOHF/v0cUd4O5udp5X8WZ2
D8aLNt37tIRwhRNXiVIcdR6ZnD6RTVoqXBm+yOqZP6RHbqcwOIUIG5C2of/GwI3U1AcrKhkQFj1L
H2Uq9AL+Bs4/Txs0BKR2ZIG2NBq5bO4vXyWq57C4b3d/d+wOidskdD9cH6MOpvp6+eaO351XFiPa
3jNFhtIb/SSCdQLKwMUPKIyK+E61CZOUEjN9hoApMuDOoLpjwfTsfBh+h/k8Q0q87Ec2pYeCuxPq
wcP8EZfUaZDIqFhNK9DOtDqleVJXZQ7oe4jXjSxJYOq1TGgR29tcKq42QAhQjl99fEgb5naZA8qo
HQQussorilNMJbrWHJtErQXYYaRvElAc875XU4kHptnmwmPOd3mqbtztN2wBnxOOH052hu/cINLz
ECKzkhx02u9b+yqQMr/fATw/SjK3PR5ud7rBIKh0N4Twta89znu6TBIKcehNyRNDxV4dVAPjfwIS
TyEhdpIBWNwvYWGIxc4OU/lxRfwXGZOUJXjJRyJ5oJamzUwJXZoRBbGkFEGea3j5VzhjQ2skmUZ4
RTobplEx1P4YOnN2ohs8shBE9AM97Id1RMomdqXjQSvxclAMLZ7ucUpAzRs2kJ2oyK4yNZfVSLqX
UWjMaPWbxFHk+2aIkELuHIHEM2laMo+1zcGnoOOGlhSe+Zj6ptXZbscMZ7jQvt7x4qCw7Dk7/U/K
zgVIbb4hGnyK+IixeWDj3qgH+AhAWvh1VSZyjjJSPnEZgy70lAtSR3+fSn7p3WsxQQyy64mOJGzC
/YqClWdl+bQGQIwZf/wVrzMdwNsKNZhVDQipIzsrty1wl+cWsPjoUlV+dNG8+fwJIh9AGaMXcaW0
XMD07pe+BV+lae97pS7wwMGzsGNf9l6nuvWrUGmF1jNWE5usv0JpAq8cshwcVmZj09e5SIywbVEg
K1DGa9HLB7RDq4kRQuGGmkcD8sx3teFwn9c96WcvvfvZ495cWUSDu+0N9G4wbzgwGaPBIABweq4M
OOKjEVGUVJYvUyrsj9+sXUjfzEcnHEL+9eije1q/EyCMpiinebqhSGlWtzCWWDWLKqMQk3CDNVJU
1hsTRBmvK/79r//9f//PV/1f+Y8b7jif/Hb917XE+upwfRX//W/N+Pe/7v/55/b2v/9tmZaua6rl
6LqtOo5hKSZf/1qPDtec71b/1+NUtK7aW/tMFYn7iqP/Yr5BpPYYZCMYZ8D4nyf+uy9xBeS3B8PD
HGUb9sZ/vgpd+ctVWP+8itxs2bldchVal7AD+Y2GPs52+Ey15BS5oZIj2EXJZEUO0Su0RYE95OSQ
nrpZWCf3nfZl46r2jmCEWr0/X5tm/+7abMcyTFVxXfv76z89ocwsS9c9cG1puHouVe/s35hG96P2
XBG9JH0BqYfcbz5sGZklz/7y+b99Qz99vvPPZ/N6tazMvPP5p73IpZn2rbffoi1kSml+8t8Ik2FS
csAUIu/C+cT7+Jm8a3FmSrKctSa3HWSsP1+U/reLcv95Uap9zT+Go35AZRbh5J3KvgNZa0quUCD1
a4+iA+SQjPa+m4iEUI+kL/zzNWi/XTT//8F8L6qfXsxHO77eH/P7GnQyOvx24EEiZo2COyxRlcad
H//5I3V5W7/uFtOwNNfQVcVUTP2ft51X17qp66KeSrLcu60FTacY1R0dM3AgfXztGdn48E0m7jIi
a73b2QgJ2O07ZCRkibgvT6FOhmCC8fDPV2bZv1umP1+afGM/PY3X/VKZ2f1ZTyva3MaQebDjM/N/
QgdfepVz0mL82pUDbN+W/Ae4eTDcGFq5e/nh6MfoFsFiI5Uk019tJL9GoWBmRCeF49OXhC1pJOKQ
l9N9kcWP6c2E5HygKAnu3jKflF81wXV56rwQ+8CbXaLJGcMqKv0eJQ9Jow48C3Q8S1G7djIjtLKB
STJUxMXF1299Cn/aQJB6lH23tShnhnh2CtJCCqlTjG+DfQ5bdqztNNvXTrGOzFTsB7aDulan/dGE
VdlxWkEWHQqi6QAdbmEsc2ae5qFNwuligFNaockhWUxarS5VssPRBiw6KGcOpj6IR92FLNWfmHc0
PqMnP6e2sWOuHYiJQ+3jcw360wfIxIcLkUCYj+pTx9rhJbMXzPULN4XYtMB76Pox/RtzjCHdPUmN
fDCX9yM9J0ix6Xl9HAabB88DkyuPA34MbTg9w3dbCQ6gvzXDJKUJgWoIknPsfApM5/Ek2EvY0CJE
G4IBZEAlNT21Q5zNjviHp+9+uZpAqRgM5vPS15Ort3wFhQap16v2fgnodWWaqAUBF9+XSb7FXq5X
8G7c2GLIKB6A29vBVyaaTydCMD06qfWIJJzuVtAZDcDA6Mo5s9wOq+gQ5ElLSIoYWmz++YQPprO+
bw1Rk67PSbzBQY6DI7jxkNm97crxtRrDJqyxuI+KaqYKJIbRnfyIDHQiTN2Vk3rwsjL65VeD9BlP
k49g+twzLkO0CP78E84xKk/P9aq69i0SgBeTeiAUe3YXMkblV3JyKiuOM3ZJuwUCEgprYRhUE050
rqbkC5DlPiGzJiHL67ZfwCoiCTswbkoX+dZO6sCN1i/aJ0VbBV6/BsxAip+r95TRQ289zPBhy6hd
vQrf/56zD1ofz7xCXv/OB5j9NSPzW5SsYIH276Qg7PZPuOTc+4oPT+SwtSkHB3t6fZMn8PtBfHDP
CB5tk/3RBDUKXuo5FpMb3WsqTbH/TLmMA14zILOBpcHJjSjv894TnyglBNLp3awAbdyVdjv1/Fb2
Qmnd8gfzAkxuEMfJJzIfDUY/OKEEPO1icLp0ahUNieyKPEI6mSLZgfygB2BL0rvdyuxCoXNokNbj
IM0YnDpkixaQbaUlpfpVsj/evoQO6VRDMqc6JxBQ5mCLcugtGPrJxN6ZRKFA2aivHXBfI4KBO6Vj
EYMAepO2By+DvgOWQ7RR7zTpPJMhrvyLHr1oGHLDPEX5/qowY4YeqRRhBrohWQgp0ledyLfrSA7B
MoraoIj99uir8DH1CT46zQ5SA8blGvygxZ1HP97e16CGyR/Q8Fj2pujQ6MAV/tLx4JQveQdCNv7I
fLfpnyOyrml/OSx+Sa3ck/o8P+tXzRkpNeBSLw18kSF67oCCXSdQYktAS1rk2Csz13ZQ+3nMrM0R
X6BSreS4HMIcxMQ35f5hRCE/Y/4xjurtCxbD8F2IxHTmsU1D8DGAF/ZpBcW6YMLD2nziZiK/OHOd
NsDivkwe9x5SbMjROx0idstp0x9HlH4eXCevjrE70Y9xMHfhwiqM3cFy9KRwFkZrjEuCdkkyUgqN
FMzABoHxh3hRYCrx4yRsAXbWNaNK8nZ6vV7N3t3PEEo4Y5UtssarYC0JgpdOUY3zc3i8kKLfCSzr
oFN7X+xJ/6b9MKOP6isgR0mOZ1bIxmAZ0/yX2D7sla3fm5NyA1eEAR+zbDEq8Ro5/T3vvRU4WLuG
jXh0IME6nElvjiRpEuV8HV6BLCcufvblgpnhJcGGyxZHl8F12aKCbohyrWRQ6xoyIi12DLr9Jjhh
P1ev2bY81rgJyjb0oSPj/txk33gMzKKfNqq5toxpGl6JfBPitPzJT+c4YiQ5TsX8+2VwHp22e7ys
oSJi676+joyQFrEaQD6Cy4S+lXFR0HkEnjagj/gt4/7O0BWOVA7VtSneLHK4CHfIvu3R3mf7BK3o
46t8UiJ8fLpuMRDfJS1FPsdnthXmeGBxiMfVnbDnlSipBo8UtFda+ehLc6AP6I2hW8oCF4JRR7LZ
/7zmrd+lhabh2rqiOYZuqHJL/JSE3Mry/M5aTT0FdDm2YJ8otV/cAkM6GlTIK7yPFZ4YIs+kIxCB
WJvRfGNY4aVzBIP1+h56DHdVwGxGW8RwNVZ0W4OBYKQ1Eszxa0ivPOMdnoqu2wSXrWHsMnCLXu89
esF7ovRN1C7ipfBsQc6YwiuAKu//5R5lvv0/ckBTVy1LMx3VUX7JAZ3DrXjdzLomt5LNTGQSBN7b
D7m9ATvVyYZRM0RiqUHYw+rxAebpdtI1YZ8nnKVJNDLaKlPx6JRI142z12l2jLhcqAJR6+eN2m1t
X3xWiZDdLYp8elfHERIukMdwTHPzzzekO7K6+tMd/ZI6fgztdb4bn3paJk9/oX7pRkAkN0hHAjpe
TrN6PydgrtVBXPLJ5mRivuyDhrFh6ezSwNiqLWAD7OUuPdMQR9byWxh6IrsSxKEu2P5IqmyqV2JG
Hq0tTRQH4dxSulLZNXo1YWGnDPF447imocXImdjYIAYbgjjr9F0+ASQnF2CSYQo/XFKq3nXeIHld
NrbnwFESWCyx36aTq3T0kE2pY4EIRbbLdNlxeD9jmxAr/Tbou8RkmfMWQBcOGs95xdSeUf7yBy+Q
BSQQvIcvk4PG9YxWV4O3CG/4ieQx3p2BkwBVmJWbjuHPtRWGaBFLsEwNe63dcnnS0OEZYdXvBczu
w+D+WyaGRnnN/FToFT7tXEm6hJLipaBo1AVS4Ay9vOWrU81BNI8gA2dU/5vMNlt03a9u2aMBng1L
lUy8b4k+Pjeq3++eekeYC4v6P0x1RstnXkgavFjMvqGgLF1/GITbhC9e2ifV8Fkxlm/H5x9v8B2A
P3D3AIK11yUH7mmCzjAaNfM9VjcDW3Bczh0YfAEP476bL4maqpDcbFR5dH4l9SJZosbiQBXnFfSg
oEZj2HvciYff1EWoLG/oH52qbcAEF3c1xm+TbhoMjLAFI9bpwTX28V5jZgkWjoyai26Ov2KpNCQw
pImhyl1Xa7xvdcjZXROPj1iaKxDV1zImwuKxCZvh7qF6U4AzhidDJgnezMja7E1v2pBkuvFL1FmH
IePmzMTv/yL0pNMqEKJxWlyLcCmVkZgMNiTLutJFusiYCzQuuyHswj9vMPu3icBPEeOXRKC4PbL8
Xb7l/lp0rxNoDgUTXgQ2tS/BvPgOVjXdHOkXfSy2xoOh3YyWZwXXYwAQLJeOIWiDMhhkoYOgsd9a
SXJrVUbBmlc7PS1ABWlI7CVKbEGN0T18ZRVvakPLAY7cD2990coFcFuM9qOI9b9Efdv5be350w3+
At981OutbincIAgkYc+mOrlPpBurk2BVObj03uSwCzIWHZSewZCLLKL1keh9hjrElQj3TryStQWF
hheR7ke2+HGBEH5Frla335Omw7ZhDz/hxEOlXSLihwvpOQquXIyOIkY87gOlZJw6XXf6APB6dGfz
nHyCPdNEk+u9Tym3RXp2+FBKLTebdxa6aJvpbSgBzAX8gzIzpKZj2MCRLJcW6if4XHz693lUn8Mn
lHQHI7707Ws0Nlf7LbEQ6Qnf8ejCcUG+RiHRMyK0eYx9ZIcfejRfFVHt6DRdAuiIRfhBg97nQciK
0JiVJOG4+2yweJNOPu0DqruEJjqNbzdkrp23slgsKVyNbYwzgeTg+FPJRoP6V0SvEZOXcuGkYgfz
IZla4Rq1boUkl/R5L16OMJGies/XZj/6uJHZChQ83ka6MFoJ5jcEBMd/uyjaYd4unxfKw33vPuup
lAmEBWZJBEn2SXtME5vudVoibKOxLo5XtJPJbblP9+nthaMqjBBysyET1xGAhTHBRwPM/Pga5aJn
OG2yOBRFrD2CKKlOENjBAM8vJvLlnj2fvFQvPCWT0cgVnAdv/nrF0QjLM0+KCPFdkyzP00yqGvAR
PUdYuneNhB53uLGldDLzcy+S6G0Val9XMNzG9OZknvNgSXGHy8OBqvYSrhPlCrvwCgNuaPTwMiVJ
yq/oNdwJ3eEhbQkUmjxqR0D7gLCQteZlOaqwnUOrnt5PnesTUZn7mX/w+uc8TO77SBMfpc+ZCKhQ
HbrVWhNPdWDszJxlCbHs5vm0v29BCswOhTkFLTI1uqPHwb2tl1GrjPSsr5QjGcCrB/34SM/5nZkF
/FK3N3du7owzgffgPbavCr0Y/7Efq59dyZTc4PzFOMT2dakdBM3/+5LjlvVoU2nGn/VnjSNZa/Es
/KaDrxLb7cLgFo3JahwdB7QUcXUl5lyu/l4iJVcwiEfPDOs2SVp9obvrJMcl3F1lDTNYCYpetrtP
ACewr+u8J92VzHPu7CyHoSP99mGYB20XQ7YzTn6YUgkwGP7OfJU3NjlFLcE88R7uAZ9lxiRKKbi1
g3ts3+Y2g6F+PK7CaB/oaHVslAaQ2ysOUXgiDdk1MzKo1j4UiSiMtbDoOAvdkaUh2f1RKiJwLGeF
3SavRjxnnFhtkPTeYUAaxbcjMQ9vE84f5jjwaxBuMXqjFWlhqfmH7ZuKvRVxsjFSBNmFt25FKor3
DDWAKuwdGX4Lq5Z9qvgvnGOlEODRRg3chitHrYCdh+BbNP+Ov3XRvgzMRJ1pnWvAZIfApJXg2xih
6cE+ZnD4IlvUs1Yk7+kyKP8zUfy9RnnV0oaXV2BnEMCeXznIwwdKfMktvKgR75JefJGsM9iyqf+E
A3du3yUUZ2gT9Tg99UyHCSE4JjQ9zUqvtM4bXowkS9AR589Qsi+lyopLNuq0LJUUlcVbgf5x1jxQ
IFM8dLazkqdr4AS/Gp+YYSjqSHmJxgUgcG9CZQnD2KRiMbl2PaiyyHx9tZKD7qtKXz0ndr4412sX
VoV5GRfviOR8fUw1+LncINmTJ18nxb1fB0Yo1fl0WAVYAs9G/o1rUBtzFgYH4fOwtR+Ccbv0uchM
JPfQAeg48+oUv9jmSyt8DCCYcInNdPeX8/m3x5elG7ah2q7lqr9k9HfjXef5jUL9RkcYjs0CpdZe
TB5iAmzVXTGXcPYRPgaQ4RmA2RuMtEFbNsdJ/O9+tqIhz/TU+2TFSPrWmK1efO9cJn/MOc9slqwN
iukVhRyFfB6Bu1H3zSQTU9A4ICil278dydpvC7GfbumXlP6s1a1Gzcp6OmOMELTyYIOtohvYwvAf
iEV5ypBJ0N1CJ6GdGv35gf71039JeB6v88M4y09P97pYrGxJUeiXUcjuRzcI0ENHnl0q4MvG/p8/
+/e5yE93/ksuojS59nEeQPQ6pRn4NUPiraSc2Qson539gKD2Ib2CaMU07/vkuEUh0UO9zoRSn3nJ
MYTf0WWE5XeiBNmF+IlL3aaLbILoqfraDElx5L2TMnz4nLUG3gV6sh/d2hqwRUfpXAoiButbcJbW
LHI1WDeSGI4vIg6l3mF5pKrC8SM5LZlnBHkT0kOHCv3PD8GQD/h/VHQWS1lRTd3Uvr/+Ux1uZcWt
eWsP+fohXwW0kxF5EBwewEj5CJiFA/hEAHYDmkjeeYzJ5w+gGDIGjxFnUxnjgNmW+K4Qsekbc7BL
JcJfIDLzdxvPcg3FUFXHNBzzl9ZW8Xpll4/LZUqliSTGuV8tmSZytvCGIL58E1rfkLRZQb0sarEz
w3AErESFcl+3SCqS0p/3yHah2kedAPmUGugYkrVlirxc4p4z3P752Wq/6wE5uuGqlqpqlP+/bC3L
KszL8+40JLtcMoColB4WHhD9Xmzao9HXy/uag0a11YR+NN7k7LCjuAV/vgz3dzDEz5fxyx7jFT+f
5dltpk9oq5Jvymvuuamxvg6yhCEWZNlHgD0d1P0GcevWe002bTm5+5Ac/cf0gL1mFdnpQ5zJog7B
Dxx8U7Nbj8owb5ckhEzYBQ5TCONIXsJauKvj7NLuWF9g4GjkA86Vqq8BnbkcnZrP1KvoQjrPUKdh
PG660hoDXlBazCFQMdwp96ELHBCLAUvpDP4y/7Lkf1tk/fw8ftn398LIb+czr2Um38qLm+5ih7qj
ORPasub3JpLClCcTyGNdXEDDJuaeJXpZ+m8smes0ivIIbkAAnqdJ4E0aTYMzRjKD68Lmkccq5Pyp
9cUALx9WUTJF/qYTTCNYYWjX/7LSjN81OF2dVabrjqJptvz6T7tYtz6GXRjXZnoD+cEZmqEKpZyT
s2egI6jwslUIqpjWAc+l8PYDR9zcFofA7hWVd4rcDMdgzKSPzDdF++Rpk3twwwrIxKWi9iy8h0wa
NSujiJ5QU1y/Hvx5gWrqb2KQa6q27mqarpmq/PpPV2/s3edNr/JmWjNZPM8FE7rDQYSJi0C3UHm4
9ECXCi1stP78wepvG8M/f/IvKORZOTp709yzFIqglFaiHyHtcVZUVne6U0wogtYnZpDuWPxNTIeL
UGhhQYxHdX+FNXPkzSPUAaBKIb7Mj8gb/JiQkiM/rj1sjk/BOeS7pU7h7A8CehjTOYqMvefEtM/E
mLLo4A8FpL8PqI5sC2GiCeL8kkY56HoTaXPxEh0IbjGGCmjHDjRJUCZJ3uifH4Yml/2vJ4FrOa7q
Kq4GJPtLiDUujmOeX7wFRqchJJfFJ4lN7oVeO/o6sPrB7bHzO4W8kr/TS34TpHj1hqoYrqY4/O+f
a6DWtL12eJifaQmoYcIsMYC+MXGv4j/fpur8ZrX945N+XW3lR23qkk+SUblLLS2HB5QExT1zm1Yb
+S4no7YXPYFJHoI1kUr2cg1GaLqkzZsLR43CTAECxITvLtCU9I/9zf/j7Lx2FNfWtX1FSMbZp842
tjEmc4IKisJkEw1c/X5G6Q/VzFIhbWmtnlPdPcvDwyN84Q2CgJJCMaEiUfDx16yHInggT0aXMdE/
G94mVSt7vhsF/GkQqTZ89SDIl5EUbZyomEURDQ5Oz4cvFAKdJFhEQ7saXDy9DcXmAeKJszMe3x1P
RMYOSwFpy2xNpo4iHygol0A6+6CT6bNmRPls2wcSBcFP6LU13BJUjjCyAompFlpkOkhcoYHRAgTd
AqMp2GywZVGh+z/6BX/PuvZLmPHPpL9sNOvxKMvdjUnf2f4jOzu9GWI87R1QiL3/jDbeDFrq1m2y
z5SQpLPVJiETCMdvyNo2RkfhBjat26fcgJIEBSqQZfzv5AjZJsEQ+3u8zeYvu0GhN8Fa1MBKSOpL
pH8pt0T61+oBfiPq4UnXWqW7fsO7zWjMIv3WOxZSla8uyXQ1PEsdKBt+ZfoHesymku21dC3Z904p
oYiO0BrF515eTr0LDRmylFWr3hXz0xK5iyWybcG6tP312C/06CaHqlKspimibDu0Dk+hYji7Rzam
YyxB3IefvT04MMo2SjhVUqyFNLN0ESHc46CTmh05tmQbr4LL3nGrfue+graNeQptTtags/U6n2hl
DjvL2VVI1BH2HrsHPV4HldAg3B6SEhiQoCyF2PtE5QItlvabm6r520L4Oa/qv/tcP2yt0/2xf/S5
dtl+/i3vrRZ04tSE3qr3FpL127GiNC0FxJqsGISO/z5ufzzI+ul+ALSGiE6NooEgAlDLRfZh1oum
iNnjNBOdPBMgWTv5YBrQ2r2+KXs2fx2FLJscq5ZBM+j1yDnLm/N9yUs3QhjgLPitv1ks1sMcXcPE
BLRvrd03K/g3MBqAvf//zJcdV9XL26VZsoCRlQ6UdkrRapASEk/9ILq3Go7u3uKpPx+jlAY5MWi8
idiVX96ZNJlSr6HpgAWtF9zX+i7pp+0eUAXQYJDWSNA5EalEWpi958kpgJZvOtEONXc5D8TRBjDO
w88QgWa/RY8ST5P3ua5455cr7seYdOnlkinV+ijd1ozp2b6RXDtpW3H9SHvaVTj1cy+h1tJ3gWIN
/j5NtF8SgX+e+/L9j4ZmbW/WpuZbSJ3dFxA06UuokHHqHQk1S+LqY9o7dXsFDOBMASaIv2OXfqZQ
0ghW0c3Zh/Ods1BrO5Cj4MplsMytIIFFAnYId2OVIvK7UbNW3kzXyxJSt6V8V9Vd3YfogI/q5Oql
opj6bNFDc8w195vwyzgYHlZrSM2LcizQJgTGxdbef/9Cg5MSkH0z7VnpHIq2CIw2YAM2G+94xGW0
d7cX6ljP7xBAnWKxnd3snn+eIA4XFasASUgEpHTLHnoB69W+hcAI+FIXbz9YJdEC+xDcINJNcCM8
keYULYpqGDQWhOZ0y/trEDOiGh6fKYp/i2TmunusHQHETT7isDHmeoFamxyuhFgVmJ66xy069uaX
OFhUQ+W7MkmxuQmK6elYQUyX1rmlaKVuREkk78hw7LI9KG40N2AmQ/gCDn8ajcyb27qgxQOZqg2O
LUQVgKgtLlc2BEYFRPpxBn6alssSxuQXWqt2cwxQnfMJ7H8bYwHREoC7MNAEjWk9wQnL+TwaNqnD
USK10LP3m+OXG0/lcKInr4pCgPSyYc/T/XFlmSxSGV4dK9RJK79XMuuroM5NEukE2FOI9kVtuwpC
suDb/94myi93AyPQLEXh6U3JeElUjw3F0m/Xdd0XpKqULqY1xIhiaV9T8CP7ECQZ0o9IpcVXiHYx
SMlG8NFlOCIeXc7+HkxTnAX/OSt+DEZM14+kRK/VR11tGczR2ydmAFgtnYZ6e916vDkpZRFK/PUk
Ufv48aTmxZSe9YYnwYY7Jag6YpJAEKqEPkm0GyTo3qKyXcbEZ3+/4293xD8TLg6AH09eKtubcix5
Mu6cdOOuVMEmE5rHODQsiiocArITW0lIeCPxDMH/zfN/PWB+zPHLktuZ06o6WTwfcg6G0XTD/Enb
33aXthkVixUPN7tDK8iayJt3oOYl7wbwZurNlwthJU2f67XKmj96V8jH0P1F5m/fbOsjp3aELIUX
kp1pkFzfvPqbtf6dpfyY+hXgl7MiPnojRFEGadsYDNfEx8fEWWhZkCApuqK4xuFF5QBNhzeP/6We
9vPLmy9H+7Rh7PaPDS++H7Vg5MHBI4nlfhadffsBOhSMpaj+Eh10qwURUefNAH4/bf7fXjdf4uty
d1DXhyUDGKAO1RaN0Cb0c6fN5IeLqgXaJQF5l8XPtAsx+813V969/ktYWJ+P19NGZvYxE9uCWabf
tmMD7BM5FhXoDTfcrYXCqDfMgckyDi8zgC6ADx2uAY4huyfUN95Bs9XfKiH/fJaXE7CpPA5SZTAu
JMmOX6M0pXuJk6x7pCyxpAe4pI9Djc6ZcPhWwvhiEDbyznfZ6fAhBAP82WzSQEIOlQL4mIKxjHce
RgVZfG0L2s415BaKWne/Ia70c4yz4LepyWcXgQk7GwqKijhiUQEfohFBksm2C4Hur5BLnVCd9gBf
Te6yC3EuKsyxTmcQ/jI/CbGaOuidF89w60IDtN3pIm3VAzjwMFgRMmTcDTBWlNqFSIOg5UlojAlT
aA3sFZMZ9wEhZ1zXpYciBbO8t+3tl4B0UrQVgXlh0IMwPam4ijppH4axmbZW2VQgUFOfLgtXdkH5
qLdfO4somtEBFkIGBi32iS970XpW4DpDNcZGXhQbwFQ7wpFk2aler2g4uXYG3ELTNFrs1u7G0Sg0
46VEj7Lo3brchItVUKBRHYzLwov7WD9Ax2p/E+dM/+EH9Ck3jnVyAukzsccgTWjbLJlV9N7QxirD
bJwkiZnQtqbpU5U2F9s0P+MddQh2Dp1RU4jkk+oLCTLlq3a3Z8K8i0edkdIjgNiJX0U1hRlBhbXm
eN33niFsDmJqYjNstTJ+8DIuggU+E0Mkm1Zwn1im2HajdiJIRMOGTi3CYyE7wnoDqWEMQsIs84Yi
wtQxSwApLTjC11xHDoz/PiOLPUNQAut9DT/xgS8+Q+eDZiGihmJtvNuX3PF/34XfALQfx+LNup8P
ltiYLZpoIyi1zfFnekra7T0xsrBNUvNF6YKBAM97HqRnVvndHyHb+bSL5SI6IMMgCPMRvebFFP3/
Yo3mhg/UTiBGcmJnrFXoXjta6oF25nBDVAhtGsAIRDaLzjpYp0Rk6hDeBeqvuUAtrKE1XtFsZj3y
gZjAzOmi1oJ0xfsY7E3Q8d2y+vH6W9O63i1xLB/pL6JXyvb/jvgTcRMBw+4wkjcHsTjq/og+zJcY
wFg91MPlxozjAuS1kVugmclKCnIbLSJkfh3uH6LPQ/jmuSLn+eu5L3d/81ldm5q4AEVy2BZ1IHLC
YDtMFOe7uCXONe1NUmyJa+2Ph1ov9712rA63e0O8LMZ9Iv+3fXQV2lx8gFTynhai4FE8sxyGBBxP
pCaPGN+ZtR3NxdZJcAWhGcsayG2W4KNPh6CHryGwHMAJQ5C/H+icdrvbyUOEyS2YeLiE7+yL/wne
0TY7R09wWcNQtoGscrS2MCOCtmh3ZJKDAenDu6/7Gw3p54VivWSe93P5OMrfXxecKShyRBADcdvf
P3deEzvHYj8Utm1mtDC8xE7AElA/DC+qaPrS+W0B5cFgo+oL8a830WdTf7Pav7/Wj9U+vUq1cTqQ
jiu2Cik2lWJDSHSVSxooIyFUgkgJGmQtfpdS0YTd3jumnPMjs08wKiy8UsQHqNRDFgAaA/QNKSAh
T1hCNQPCSRh9CTEk2Dj3ItBzPapzck/Dkz4pu+o0ZEkEVQgCnMxGPwEZ/tFA+0UkmkJhQpTswdUQ
l4ysrri+UCChXGB5+QHjKrvZGdcIP3+oJxdN/71DLVK06btdFPH36Pl2vhDOhlrKFWcDDBKq9E72
rS3FvYrABv0gPDmcqu/CrF6d3kzud2Hrr5X+El+dGpfbcqey0ldfWvuJlSpG3KiRgPwAamy17y49
L96uw70G9ED/RBpD8gB0EuIckqTMggw4PiIJ60GZDUvTCbAyBtXJqWhVdgdeGlIRNR2Tt1ngu6TE
eonNtHNVXa8VZ6CbppqvUzXqcDsDv10u8mVAW+hEk6SMsXvFGJlyJfZsb85ERUzOX5P3EoZJWr0/
rEQiimyPaDcTI6BChTYteHzgdk4PYVouk2QV8WEh8lCwB+6KzIyQA3hzZjXFQfjXYEQk/WOXXE7n
Q7mrGAwGvAiCCpWFYo6roghDaBpTLnvzxLdf4CUhVa3r8XDY8wUQQBvBLwGFiBSWz3F5aXFkFFhs
4r0BpwHZ2C692867jPhNcvTd0f7xylP1crntxKk1QKlLXP8IVvlYzRZ4igw9vEZE+R+X3ncJsfLm
UnotWh4aj6WiH3gw3OGrLRTD/ZncJwRH7iLyE03sENhAByFXCGnuCcKYCKH17p76bfdqkq6autJU
ZBPm6r/f/Hy97q/XS+PWR0tgk6FkBu4Z2GgDXEntYtw33XkVIiu95lx6ANPyj+hTXy+JhqGiT3Ro
I5AZBcEmUTR7PZDgA8KGazyc8gkRWEi9VTT2ctMIUcC6lm71gZj29kO9Otz2bxaT+svy1RVNN+jp
WZrW1F4yzWr/2OrHE+iDg5e2tj1AT+iSmgFnKhe/36DXdgrtb1bpek72t+kHjxzD9uEOzr2X7RGD
pVch7HdAYgKO33cEEAqViDd7Xv/l0+uKbkjwtpuGJOsve355amjn+vSgFbz6Ek2CaQciymDSa+K7
0cQKxQZRX4M3s88QEVMNy2CVoFNcEemk6fZscTSBelgCAKZeiRAyswwWUGga9/X9N3OM3o00dQ0h
gICfGBKJS1cy4IGfED17M+3KL/n1P6/zsoKsU22ox/v9STUP9ZgUdp6yRNLjm2SCJcUEbw+qLGiJ
jDeptOaKnOKgkrNeBK6QRAxiIpZva/splJ2sMUf93/Gf/ksopiuGoUpaUzE1xXhZF2VD0R57s/ns
k4ILL8qbu022mNcoBEGrPdDz6Z2TV8iRWzVoapY74nkyGGyyzMeiKYkUakP/UN7Y7a3bwxv6Yi8B
86ije8MbX1BLaicqmnJuRdFwngz3AmG4bZC5AVYknfxfwX3+eaOXK/d+XUr19c4bcdeewXY6O/xO
NTpcs62PKDlzjEajnY+Jq2GKYW246FOY7r7DSqm/5FD/jEP99/C4NM+3aX2Xnt9JBDKIAuq5KgSj
itLiSXEb6GUcE0xa+z3WMgWXWW+TCp4ugFo0O2INtPvG1wBWXp/g0z5uiH6e6TcLTccWHqh/L4Tf
UFK6QnvOMCRTl5vSy0qVy0qf7lRWqpq6E4pgo7SkHMO2GgmLaHm8HZLRUgdEwwOvEbDjDbwl/h6D
9ksk+s8YXm48ayM1b9uKzY8bE5ER6vof6CSA6DEhtadp+4TYJF6mA7Dm9n52GgYLDoER7GD6Ahmk
acTIsceFcAcPTfiPUaNG/mjqrGbn3ZvI7rdyMSgNSzcgloGZkV4StstqWe8MlWbigIqK4rSJiHFM
9mX0JgR1GZEJBFE7dCSQrnlzqsi/XMz/PPslabuUz8NUO/FsgX9Fm7F5cifkqP4xiHC2B8tG1UCL
0cenT88o/jdL5cerf9fsf8QFh5V8aZjyjuaxFBxR6uNqBOLPZVfcwuBi0xcaglRJ7Pga9W8pNY83
79/87TYzJUM1aJQ0Fes/t5lVSzut8TSQdXAhm2FjBNiKw8eBEjIZDQjjB0K+SRCbJ/LZ3oVg6jOw
IYfAByaCfTOqczWsxJOvTwZoBaLa0msJMxMkOZ3eLVylEVG5TBnGVmac185+KPfgvSaQT4EtoiKV
L3ItHY5BSTuQsRbFPQxU0SOARUvZzvQzQU4LQLJnuu94NdQXgcnzxqbf/8bxQr6IS8xqLqnwUkVd
qlNGA/gMsMOvM6wpUNcJ0dR8t8t/w5kycabclJumYWjN10NJue/lnaIB9JXQRYD+WHvu6DbGHrkr
3I1cmBsYBLV7VXuN13hxai12i4NjPwMormPJXwEiRECWmtW7NFT+7QAyJbNJuMWG0szXWvjueXtM
l5YMBBaOppCsqFFywDchSUsLNh3oDXTbkepyNvwF3Nkezo6tRyLAJ8OTi0pUDXFTQDp3jt9utK/e
Ei0fyPFoJK5sockAEgw1BIzxbKrsUFW+hez0FjVnjjsk0ok2Ud2S756eutrcEKcfWZq4/aZbb3SG
CAgrEt7Qx/ThNCEqktuSl4oK4iZYGJLTXDsRwSpCW25bnAYXuwY/R9X3w0N23FUKdeVCIpXaOXob
Nw9tgzHVDKLBnRV8p7LYKyqYtFDRXPnE1gL2LYXDy3deePY1ncKglVqd4XVLT0bDizK4uieEEVx9
hBh1dkQRdBksqayNNQZrBWPRuKBCbnpdwfRhcXEkDeS0I6z3GiWR0S7nqKCS1mrxsshuk5py4iYt
FAA8CBxwCIXkKtqan28KTwCG/5tQmc2mpaqKaSiG9aoGs9xp8uF03/K9ZUwRgPeUftT2U2R2n/Yg
VXHRUTtCA/OquwAlUT85Cx0KvhzzHSwuoKC/5htK2TjC2MkyB/C1eNp7gATRAo/f5iQQ4AZCEpOf
KizP648JRQuKEUS2edHIgnmQlEWeB36zVcztRKM3vVOckzfMkLfbuXdAYARdMGUFJ7lDHaa7Ty2M
AK5oPUNGWpZvYl/T+iXhhaCsIlmkGIDBv5EAPw7W6rraH2434NW4vXxvAnUfyBo1lAnFcawAYI8k
hkC/IR1APaTFDY117C7YoJJVZSO9cyLsHeyFAaEouAsHN2EH8Ow2kgZCy5Wre48Yw8NRS/c+kYBz
BsQlF3dE9YBTcHBestQhW6LdKaFwF7p9ONmcCfTPhZLJcxmI7hQYS4o7HBJr3580R7uMbaC4AOca
jj/DowWrOKcxhz8gbN6a6YoPlR+zttUCxnhIIzLYfY7CrOXcQwRc/YjNI0ALB8c/jfHPc3uz/ZjW
p0AAc89vsvTmi7IPvNIjsiQNlEfADd1ANEDafsINQMdS0LeN+aTOJpWQ/17DOUSBkubNNf7k+m0N
0ilMP22O1O6I30tHMLdibXTq4cbIquttWlSqn2HEdobjR4mJFg+ylNDD6VzwwyAho4U6GgnNZnIm
PCw8F5w+Ija0atG9JD1snSEzOUizsV1IKgQ3jSPllHBM1A7OUMKvXthZSGTMWvSJ+5ag7FHPB7e8
9Sh/15S/W13q3EEzMqYw1Q/I4NrnB4UNiHWMAcT6ghNmh/GAKLrX4B91Z8LRRuJD+qaCZKdQGqAA
uvto+jPUi9kp9InY10Bj03adzXgbEGxQxsqxCOAprB7SQrhlZhSaxXbhekRt0WWzUA1GDRgELr+x
xteIwH/bYxSbELXXbYQDQTQNiDtQDG4wkt2Tj8B/MxBOBiimB53D7IqszqmPaQlLEb1wJ3UHVFo7
TMfNbbTRfOSIbHj8n3metbc+Mo0jAzl1dEKRaBasPKWEsyMaaIj/nVuDG/0mXpfHwPaBEmj3QL9E
baGvwz0muIcqssHM2NFpQAh1LnM+zHFw9znYqUXqwcSMgTPMEHQGT8urqZfivA8kLD0w+0Tig/fb
u+1ChS10dtoNr3Q5QAp7QaVxeXXm0qHT3Lrq0SW7RMf+Q4KmthaFiAfwe9gMwJfcxZU3yO48V2HD
UHRUlCDHSAerNbfsA6SmpbGkCdTE9yZK5vyIyqOZaavog3c2Lj5knvf80u0zUnnT9pCzDa84jmqg
RhHnMTILH9DBbUY0RJ12jyWrQsLQCCS3LHDuRk/l4amjvXDo1oLth2k3HdqkWMeYTkcc6t9/0kTk
y9sAF4LWA3Fvz5vCH9HnyxwGDImGQBd3EMrd9+GyaVEYUl9DsQ9Nn5uzScb77ONWoEvLhxEOjykO
cJ0vp4+cDzS/7ONSxN4WRQwqU+EYNY/zNVAvMaJ0mAJlluncuJajaRsHE8tOVCEl+IFsxMehJxpB
qIXHZqhzKQlPojvR0h2OcgMq7Q6fhzP8QZ4hL3lnfW5wLtnKw75+G432MZi4YkPltD5RW8eTQAhP
oKArWK7Q/+xYFs7qXey/6GNSPZ7r9BDOSfkBwYnCC72204BRK5MTDTxQwGY3WfXMqy0M1B8jXog7
FcwpjSq/HuFRf0K8Fe6iuUmWY5RlhdUFRJaprcPWQ8qk61Go5baVYsHvc7v9zJNH9UieP52zQJif
Ps5RGT5cihKxyusaur20EDqHCmnBvhhz/2PNg0fc3zmW+kuORZ6vNclcJFNSjZfcwdjqW1lvnMAX
daYTeiEDxV125ODgPcIquXBicYQGz9ZtSJuPYJapwjAbI819ijOU34wx2vLOI6NzSKrskPAmEQSR
v8eoiCj0pdb6c4zmS3/oUK3u9UVmjFWkB+t8mQn3Jqtd+qv+wQGk50CMo9fdCGcmZFtbxnuqwsFR
wpZ8B79TalWdx7Ce7RdK9PfIvstP/xmZLuumqlqmAZj136T+sX7ul7sTFcFpha6X1jJadX+ZrdNy
ohe6t/IrsN3rtBltY5Bk7fOXFcodIzyk+67l77vT6Blcuqf83FkETzguulP6mld9PbPl4tHW4lWi
t8uP4cVp9dcTuFyRFliDY25hqiwleliHD8QpD2/SuW8M9V/v9JIT3O719bjfr8AXJg2MzZntQVPU
m0WYc8j20R6LBMCGrV1n1TljBSv4R2vXcq4+Ck+7ZJWTgG96ZnaM1BHg67yZnrJHy2jfkiNSL9d3
gSMw5V+WBwg5TZEl2YBo89JNuxhl43KYngWmdVVsMnOyyrjMkyOCy82kTKv5ZqjlVu8xXMfT9mF4
GxnJcvAkBys4gU+EtyjufJXI62strs9jZiSsfgjun8vZhp9BkWZyHSiieLT7mE5uxBaYMmBzYUuY
PsvFHa1hMpDOEf4v0kzEXFSXXGWFYoIZPAoUo8cGj0d46+htkZcT4YpbD7b5dG2vFvxiDCv/3N+2
JVh+xLZ3/5mj1jVmEF5jfigu+b59XVgFl1vZxlUw2iCTvI4IAw/DPaGXaCDGUMaCZ/uE1B1C1P6p
RTwT4giAK2+8/lRRTQLMo3bOX2b8zBrOfdToHrJjduoePs6D5+gRm5MdeIIRVtMgRJWuPjEnZU/m
ILDaWqRiAXrwNoND6zoE1RrjR0EUppLnQAyItKjRk5d4m1bRM9TmsKKzDfS0XfqcP0e0NtXUSI7Z
JXnmUnEcGsk5NVqNrpZP+4eBVJgEmb17u8xvc6uNnYT1KRdKt+xVUdVrJHJHm+uGUya+ywM7y7ba
2vdLbLVap2AdHvxTekaof9/exXtAw1SB0/XnKjzE174ao3Le17OvY0vLQdBreYNgkZ6wd0iXneeM
Gpq749hAJ5mW6z7iQ7Vw2Epv0ZKOIpJHCDtj70Zls/B5S9a7gZxF2dVQnLD8aceMH19iRqYFtf0Q
sWekrC0omlv+NqrVrStlhU1cdZGu8I5BE1n2B6yjR1+cEe0VHs/pprN3d4M60Fk/6aGz7U4b9n32
yHxzfGrfhweuHfsc7CZPyT531l3+YaHFcV2YDbsamop96lpDo6UMVy2tffJ9s0/XbZ2g6N7olm3Y
C8vFsl/e0F+oWJFdPCZMjRga9Q5mautPfaPYdHivUZk0yUWhOSQHzvJVoOZN9Bkr/5JcEjNH/CI7
xofUyurgEcsdPbi1TOAwhIDhuntq7Vlybhkp3Wq0xK7A3fSl2taWiAvVnWW4Wixbzzl6sJWrpiaG
DhiYLON7vAkIXSvJ3l5sGRoNsVHBG00/r+P9oG6VodZB+ddXR6u53jPdxQUnCLLe8mKXMzI9rL9a
R8xP9QJ/JLPYFlZHb1Nb3mfn/DpSArDIy0SNQEGhMxiZiVI8/DLlHld7jcEUXQYS+a863+Na119j
No4YBHtriLjkcD2cdmsUD/atU2h+HueNPn/5mT0H17mM9gqBXgefsG1MY1tDaa/b7BwiAck4utSE
fKsj+VKXuYGXVxid/RBiidrbekZawzDpWv0qkPGhSfSe2q1z42zrvTpvFuVMjsBqHxM1VMfyuA6m
41W86SvOzl85Mn7iZbjuN2M94Z+eFK3RTKkDlg8c9tPsQLG4/0BNVx4rSzRtLY96eyDnfCRpzLd4
BneHl1Ro0DaLewds0rVhTxEuROuES34ZaKDCmYRPplhBB7AjI+fweR5fqUZhYKAIYdoblmGfRn+d
lZ1qsfV08NX+LT619LV7Tq/jy5APvh9ahTUxAiO1WLcUqjcLLBzE1aCnjQzSzVayaWnQMZZacms7
ORWH9qY7DTEKXSIWLGzCmNkrn5bX2HXAocvRclK1DI4ZZ6lC1d4vrkOze5rJ4/NCT4yCET4zVsLo
ka/6G4r6PLcWslzH0Sk+Q1wh/+Fb9euc91LATudyF53KZWRwD6w7x/YuN7uCSm9mSv5I7hRb6uHR
Rw2pCvctrVj2aHhM1N6DDdpvFlpRR6u9EJbINdBrpFt7R8vObFf+AssUJSr8RKs+OvCmX0KouAwv
pf2cMaxTWkuwUneRBZeRYl7vSnAI0IyOFr8xZk7o+Vx93t+q7RW1GUpF0bJHaOizOlwb+Uw2CmYt
wP5OzmnInPBMK62oBdWAIqqhngB6g4RVLjiWpbUz5WOOG593nDduC3xggMGna+853scmUsvn0VQQ
3/lWpy8NhazDjIeaodyukX+F7hZsQyurwk2uFHdc0GmpOWpYY1QG59259pl+tDT0McoadxvUN9j7
sTpmsjo4ynEc90HRMwZEYxBC7JifKj4ouTrm5e/2UO+i+OmimNaRZzB0F0LV46ORXoggtewSroJt
dvIOftlvfB79Zf4hCEiAOOh2UzlIkbD3eTcsSIfBqv9IoCyv3KVTTPPn7NxXSGFvdmTm1z7jlqND
X0VlNJNb687Fk/0StznugM9Ghce3wrQh4D2r+tvFpt2VZ4eEQ9Mqnv3HDPjmkrYULraxlXHqMCuS
vW7d+1+Uf5C+BT15HFohTD6E6Zm6M15LnRMoo2P3zA+sUnl2XzQChDeiS6vpGYRpdVdK6rxiFE3P
43UHN97/OmSBbrpHn590R8fR6pnYxtCgPIOrlOZPvMnROantxwwt8f2EfWdpjrJ2NdYBTJnk6K6c
sjh29wte7Tw7JxBUSNI6t2CMBAeyUlK2FaolQys+okSEUp8nz+X8PrvMLoNpS/uSE314WpTFLVhH
FRJcRsDWDKVISh7DZVEGVpfINT3vxYF24UevhkQI1yHRNDXJrlnglMvbMharLWVE4B3gEEpv2T0t
6uEtRf1j0R82xqjsN1nXXSRVI7ml5Nvk0b9FKFq2Nj6EjHO8RuJBIoRAb/Y+O8RW2OQOV7PdEI7S
WI83WXl1rjFXG6l5rPSk4hxqOVz05ljuHEMrtz7XqTEuO+eZ1DF6lrtd1C0puXypLRHH5fvYyKXs
2LZ6p1Tl/ENSf8ELsKDKyXW4ZAGPzf40KwO8vUHNkkcow6a7a1U5N9/iLMBGrOiTvwqJYYklde/M
5p00us35jRh5ig0OyioUBYZr6lC74YXCSu845J2x1wiNT41DNN5gdNy7DzbdRs8Mbv7KVzpS65nv
R9P02d6iEkcZKqVW/FS9unRIE+L94ODeB3X07JxAQ+EJ2vs7e/kOjF8jfRpsMkQnWWmSA/6bvew3
B6rvinXr651LdOpdUxUlox7bFIVHVpbka8G9dC6Z0Wvmhxmrj9X6HP89CPW7M/bHKOSX7O6yNdeP
+5RRXI7uOp92Vh+HzjPE1xMb1qp9yK7pFRo/oV/QbN2Iv46pSYx2Jim9DzdenW1zbU5o68HUwSdS
7159IVOwzB6sIzkU/gXn0AqxYfQVnLmQTXXr+Jqh2jYu83UCZCmvYilEVjpaT3bskTK1QqpEvWck
/tZyoKZoJ5X9VfsemD7x590+dk98u13rPieL4Ef0dArBu4GZWeEmw+fFfwwhx8coP6EXk5rhOTqE
jfDonQfWnByAf7Pm5ecq490+dgUFxsegHJO0tAkro1VQOru49NftOiC9ColDCLOeiE3v25Unjdah
Okdj+URRFpchahF0GGdcrEoo9ZuJwSF8wCVloCeXWSPlipRzfpnmRmYVp+40XrWeoUiMl7HZhkAE
QyoyIyASZ5Shmx0MZ33g0r6OnPWFcxRhr7zpXZnHW2DEIrhpZM+AYEbtcunGh4KPhFjFIdDbGfWp
ZmB1Gp4S6pFB58xoY3feesbP+N6adrY9FNrAZQScqlSOmsE1WZMj4sm6su9cyPf4FqmeHiEDlWz8
OlLg1N1CM954WrqJmoGItE6tC1FQFVJ7WpNwTD2u0RQNJB+DboD057b4QNuYHg7c41UXe41WhdHl
A+EKPtu2s47llihb1L7Ji6ptLUClyd9FCMl66xipozijWykCAYR2k6WQxKCoc4iq4BKU8F0+MHJu
NyLNWbWFCk7DfeaUeK+Gcx8bPcJbs7+abYb39pUiD62nJvF2vai6NdbRx8zyH8FtcVpUfW1cBtue
gtkSjULLRze8zHFX6p0/roMy1x9CUrjCA43lkl6dZ3rMa9k+93bj6eiBT3d2yFefanLnfJ9mzRzk
36F9bqvh8U1qrfyaWKt0BVEMlDgmXhJrS1POz9VdusGGWXe14u7f26thGWFC5Fsj+hAtBV0UIJxN
Kj8rkk3aT0L5GUloqPAqbs7rmBsODbW/j4zfUDTfdg7/d1xi3D/6InJdq0191bxBH16CiUmoqflL
zyhWIBM36SrVo2VAFyAr5itQtKLDN0305NG+Jlv2ojq0cg7nSOtZ+Xn4FuP5dnQvNaGbdH9Mp0dG
p3SnadPFSgUBTv71RG10zzifM9m5hTp/sBAi6GaEwlo67VKzChDdpUG8Z9VtSSYfPtJZb6o7v3xT
TYLHh6aHbCJ+880E/zF3+6u5sY7LqYDDqPHZFgiYA0qNx2Dp3ZBOKRaLO5Q+y3vGSJIhBxN6iJXh
+uZSch8+gr+/5C+N+39H84IyUZfm8X5UgKE9gu+uQFrl+Ad32tqsV3aLom5A9tj0CemKJYwMh4Ze
FwGHAm+K5BxhACmKwutnUHqHLtHFCuiWFVnUofHHw8n0TR3SEKP596ZitE1F0UxZp1/+TSj+MXfX
6W2lVDUSNTrwKKP73YZCs43pstGFdqPe6u4ssQPAmQsYVGRl5CIrulmnqSs1/WfTu2Mtp6FVI629
ZXpaE6suSRBQtag80IteVkf0Ye9sHvBda7sf7z6nrZiOEF0Cy/3EsOgT12L0vtIjRkwskRqWifNl
5WVKiXjV271ZLMZ/MUv/vPA3VPzHC68OVnW1KhZLs0u3XUK4HCF0Wuwo4B7CFoqMX5CcMPV0Ju1d
h1b7rXeP2pHSijYHkPrS2sWr3FlM/eEQgS0fL4AACD/pITq1z2CItq4RJ0GwnwVcCRh7On2d6nxc
OeUyIrD/stb2p/oWR6z+t5z871u9HGvri755Gnve6tv9HCX3KZLu2Kcd6SAdcPU+pN/oa/JhzrQi
n98g2Zq04+xrN/Zk2UXV49vlflW5JSwcI4cC+k4e6u0gX864x3N7alwvDJKmbu1Y7ZGAMyK2KVzV
t6hrztS++dHYOPRFWxD2F/N7gRvwN+65so2YPs7O2X2iwsdd+EWO43wJ1SbrjfGP+t8rQsylbljU
vjUAmi/DPJolmnyHUhIoDXrAAubQ8JAA7TFE/3KDldbrRVEQHd1g2hVy7c9B3Mf3mrwJPTKYcu8m
7pfjlxH9D2dntqO4kq3hJ7Lk2XDr2QYzT8kNAjIxozEGjM3Tny+yj05nUalCOtpq9R6qKsPh8Io1
/IOGtUtDweNFfwWqP4urcT5rxnM8O3iIMCcg/aAiiLcaBU24YD1kWHRs1t2eETCAbUH7PyJt/MCe
/Ji8I0//gvpjNZZimc0G+NXmNxPkxxd0OO8au8atfI5hEcvgUFSPaS3YktW9fwj1mPFyazQ6iW5Y
ZS8iSvcxFHtLhLf28elhwpLHYwpMWgKYgcF/otYhuX0Hs1V//ST+u8zvKdGPZe7xmWqkGssUdhC1
QCYi113mYKhcEMttDyf1pZI857mwbTfcf98CvJVfAivIakVgkYUHzgvKVz1lGaRnFVjsvIXx7uy8
nE0mqOK4KMZCHDk6J1sVDqiIE4tB7h2lgqsPzk7Y4YrZtYIBqHtoXTpz/pOKhYkkrBG7yBhAFu21
a39qJL2mJ64QMHH246O3p6llWwg40PHE5gzcDRPAAKXLp0RSydPu8QDwLrAFbRMbudrGtb4zzmO8
2rHyrL7wAbNsLJj3sYkoldiVDXitf+/LL4QHLIp+bMvL7Xg1rH1+KzQC1bM7EfPqCpth+sldsBWV
bXRA1ZFytXHB6CwFBHPnhwK09u9V/DIhZBUK4y1NNxgRmgK48+NsnJW6Ojay63N8BK3MGAGWKrMc
dSLk4Z8aAkxzLI+pJ6Ke4U0ZbTcTGYqf5SDkC6gJS4Vl0UHpmD6O8EKFKnoNL9abq/nXRaJnYoGV
ERjM1yLSPGaX5ulQ1JAjJnUMUKLB5N8Dll/XjPx17G5plkaD4yoo8uDqrzWYTRe2LoUx4C/p7pBX
j/fhaT0W1y3iTO/e5d9zVt7kjwW+XDq1VT3US8YCJw2wPFkBuVwQabpRkIfrr2dLGG6JSxBzDB1j
a2bSiIj8+03+Aqn7cw0vwdqs9tvMKgBqCv6MK9BzhMf5CAxU1DPbPXP48fGBYi24MIwP7TfVxK83
miVzkGQ4FIphiSDw4xxdLuZdUhopPmyTVmKIiWK3uxrthKWC3dM/B0iyTiOBF/34tsmIH118Nt2+
AuNwOMxwzBBWmP/ekV+0LQzZkhE4M2UwZ83vyfOPNdWZaixURarGeh8KbyhxP9CDtUvKLRzB1iZl
Hvpddo5+MFnOxR70vnSgeuI1PT3U/r2D/TSArb8Lib/o9LAwhRzdajaIvX+l6cr+DEVwURGQVWcz
m98Z3Bw8FOtIzhdo3n0dYf8OUYymOX5Orm5O1QWaqOXkOAbbrQfog8/l1lPfaPN9UzFfU+Cf63oJ
SZdHepDgw1ZjQVgHWOXd/F1Hg8etI8pa4hGFPHViTY3w4OmOjqI60zU3jU/oVipuPsIrOZCRdlsE
Jlt9CrYQ9+hxB4angaMwYkYoKC+nDmfCm45OHo8cC83bKq59GgM0pOq1EUjY1VxwPmAC5N+cR/dM
1+bsn3y1lQd167OfBccAP9POnqkcHs9h4f/72HyzY/61Cy/A9Gsjt/LsCmyWGaydXEQSBv1lKMBK
WL0zwa0ddDtp2/NibIAleG1vUdbG7BnYJS0b+0ukxph7iQeiG1FxlppgbWsMVgGBARDhcuE9/nvZ
ivpbPv/z7b2E8ptytDLzzqnK21dcXk3aTBjTeplbdE+c7guKAMz4Ap36tI5xKgM2KCQWKxje4Ks8
nDrt+5g318eypkIS4so6VZ7+zMizCudnT45THMH3wxz4VT1+rjDm9MsV7x45ARSvnNO4MRo1B2nC
EAaEZuEZIHdqF/ti70b+A1LdRVI7OIKVQbIeA22sbmjvNHuwcsjb6BEDtaTcM32xfXqIwxYyaif/
7ubxFYFwZbwbLjzVZVwg2rSe8JPCWMGIHhjjKuxy8Va60Ph1U3XTBH6OPs9/+ps/YkiZP5S7ZSFm
hpH6LFE3Z3tS91tgBukAIZ8Htmyw9RuGENcCLBmJLG9EiXRy7AAVl/FFsbEn2VHt9DaQOToOcCoB
TCL09d+8f+3dUl8avrUunRfV5SIugFmLN+TdQRlhTaWEXZW2JkbuG9L2kQISc4uFcfy0u00fbwW+
1ijqIXjgTAdYHcQjAZu/ARztzmW6s2Qke7SeYAWDnxDiDklyi2QEG68JWpwDyzPdAbq/aatqkyuM
Rmg3tIOPjpJI8bLBFD/rIy0Ro7g8vW28TjwELRn2GWbtwyXpL4ReyEICSvb00Bgk7JkLcUc9VptQ
5yZzdxl0aO0cXG4Rahm4Av97275VjP/62v/7gpWXBrV+upyfxQ3NNtzk6dXNAT2OjpKbHkFTnkBJ
MnNaDUajcjoATrwSeKTLXMsAG5PK93odz1GScn5GUCqPNzg853ixDrWDTZ27R7n1ceOtx6jrtt5c
uOZv7Qrrf7FdiqW83iG1cnhcjupRvO0DhZYIVd/Jo4Dyg17pAn+dd0cjpTUSgFb6QEnkS4PSHjwH
ARRpX2/aOxTF8N0FEpo/7TiMjw5s+UkC8B10PEJYoIL3JrkCgyvnzWn9/bD+WP7LVWMqmZJuM7IV
0oUEfu2ckIoOUyTUTxkAIIXwEQPJBkn3aMed8bf98c5FkPXfrx+o9S/ViYWqPFLcTEModv9MXB7b
tJEXGUwEKm+U4Zg5BHwT/Gj4jgFOllQcwF6JnzO8mWG+6JjCzBibcheg4Ahq5Ogr4SGeW0BpaQCR
B2+9Fr1hcLWYA/P7hPTszs8cdYXzdktiYysBEeL/b1hJFkNMGfk4SzfUQAMcxHjDu+DwBKPBHees
o3IluMCqM6Cb5G+5ai7Ol+BzcClht7dufxdIkPIEafrowDt1JjLUYbzgwEsLiR8N7QGVQA9txt8i
rdIEgnvlYfcuwtKM3vlLGPxhlIKAG5R+xc4IwML+ke4/fyxPZk+PLtRM7wrXVUi3Pn2UWX3+yABV
xZg/1jfdu/tRQ87H+gdoJ3onoxU2n6BkdiBkjii3ih8tcSmQYvERCZGzaZN8rAST+nQCML2VK4TP
TTsU9rCV0ztxFD42uR0g+OquoXO63nSqOLULKwPp7pS1loHGD0OAld9BSw0MAneN6gZMM+0eUC6y
cJdwhg6eAZJNvN2Sp83ARjRoxtYuPm7wMPk8acCBa63tiRM/aVSBIc2Q/T2Sf+2wLPwo7Cmaodgb
LGnfAS0lUPEGhSHFeMk0wocZyYOk7N/NORADDi5g2p0rqB1iwi1x/7M412GZMfjm7zDK54XlKHRP
YpwvHLglmpsNLm4kYiXXozu2EZMNlobe9admo72Wutab6vz3pOHH8X9JGs7Hw/mgpDIpn53UdG3E
WRRZqRBTRucPpD5HgZE+u7uMOckIk2TOmxj8a+ny8xt8ubm0k/o8FBeM6cTOPGwQ+7KDRhV6oRVl
UwR4u4tsK6U7CZU7DmF0jt8s4bvZ+XoNNOj6qrCQFU3XXyq4c/NBkLUq0prUhYQiJAFpRXi3xRJW
wuM+qD28CdTJM1odfUD2krNHzOQuqJwSV/+eQb6TL5zn4Iquht2cT9Oiz6UG3Xs30mp7se7EYJpl
mozPJDb5KicFRP5xNs+xs7+CenAQJflseMfZv+Pbry2qRtNq0DOzVLieL1u7L9MaJjhxtlUDxm8k
mdCCcgHfK4JdBUIuSuYW4SCiTuR2+EotoZcrUOd3vw0dvBPf+nGHFTNpFR4h4fvK1dB/CcE/1qi9
XMHl4rLXFyexxh2gSLltDHc0HCvA+bfwa+TPmZlxu7Umfe5/uBTksROYFskKJkJ8dhglfD07lrM/
eSp8HiOYlob/gaUY/b9h+Oba/V7LX+fkv/upvZyTwjip1vXIWnf7UCimzNF3jUYRMKDdOHgO8FkW
SqH/KSKX4uLv7999LqaYMf1rDS+V/ulgFmhpswZhPEPrnpbDkd49E6jv97laAWTrrtDpZNpUBtzz
O0ePi/YTjooQMtvZdAQ4p1fgNu3SqeJp6Qmqo7rw446RASmhTXEq7Q9CW+HcyGIcEBjv+hXfIkev
T9GEAwgPGcNuU3/JAI5VLeV6RnVeuOLqEgkn4F1e+24AZ/PqCVvGZ1QOFRGNuDIwXOuCYohsOnmQ
WFAqmzaXU9qX0DJp3y87wimY+Ov0oZ7MDp2ZMMe++a5DX79NwkOfE8A9Pnhc7ITuD2lzuXnLJcGV
vOdNevMLzNpATtOQ6YbqKn3ql7C6e6BtYJ15RWKYVPr3jWXj62ojAcAsKRwxJEEICI4FiZlNRxi0
IchOy+9BTYNPAGMvloQekNPXqG0O9ueNibj379BgiqP61wv4scaX0FDelFt60fY11T4NKyU+WMgB
nCdPf37yfHtw0aC6Rt3VfC6t51dOjZglEuuKkDBxbPUqOaj2cXsPLwVHM2H7a87wWIpDtFX7blV4
WvTZz8epT08ZV/N3/VNF+a3e+e8eG/JL2LB2u0qX5YP4DAxoWbSSQ8k3x5MaVUlLyN4hMLkPr2Bc
hGOmontX7GawAxFZkXwIlVlBD3NGtot9GJ+F6HgKsvAxmhw2EwC+lDnzklB53eB7Dc8NpXqsCM9c
jdoU2OL4RMxv7DqDZuY+7p6WyN3ANPl5DYT0vQrzL/KHyrnCSrXveV/WMNGGYBg+T9g/n1VOYoWB
B47TNgC1cRFruCnbDQItXDF9ukmHn5b7AF14oXWgDyQNWbZr070BEQObyBS0InNhXPjvQ2H9zTb/
eXA5wH+mw2panx+KyaZOoM5Z9lbQZROi7aKPPXGzwNJPkM9HPugqNxoIlaeebi8o6jfSfNpc8Nw4
EaNqR8P9qwjhZgZX+FKUGfEwH6PXNNzQJU590l97t2rdeGvAsuhqhe5G5EBC6VYfvD0rv16DP8/K
S8jcptVWvS14LLas8I9WWCu0QuCE1/GsFInicy1hLQ4PAmxUwznidZavrcq/8dZmT1xk8RHkwVf1
0Rud+jw8Ob04ALhmBmuNbFookFSkszfTbQviLpI5IH1U0lnhQnRfk5GGazhijwcVGFqjoGSwWLac
+rPXDjwj/hgzbEyHQ9Jaj/zm2Z/yu2bTIG+t5WGvmQDSI+TphIn1jY7qUzht12Sywk/70Ab2jP6h
smmQIaE4kZC6DzOMUu0pqEFk7MA1hs8vTMNqu6D9kCK4rYFVZcw8xvsbXcs3aeV31fRXbIF23lA1
bvb/8IF/tE0Ol9v1Xol2sBzsKCfPkxQxtup71BNPtkyYhQukTGXFeLY8OYLVf3QjiJmVXRvO17fy
sNpg5wTLLT+BPMFuOnWZ1GIX/cH3cyZQMmLuYLwwdPvPz4k0qrc+Y/P+wX/bW1e+hZhfnkdrAqRr
aIADYDG/VIlYFuyySqrviDBw5RrIy12AHAdbaCJONrJ8tIEgnsECqJ8hrBPt4pr9hJtXYC24ujAV
p7bxVswG1hWXMGxKCFcpk54t8n830JJPXwVRRNuogUa87n5RO/HN7QEI0aSDTm4hiL1+CldfKtMe
VCg9gnzYdMqp5QnSvsjXSJYneRYs1s0NUM8uUajZx+h3dOktYAmTPU8aAuooILVPR+vTcHUOvuSC
ojzOUx+U9Ftul/pLjEZ+H1aPpaBH1Pz+7z/OwaIwHjJV/n38cIzvtUMkBo/OtokS17GgBwBOVUWC
B18ieFJIfsAKHmkUmBwXNbj5z67V1RgOysGNmLHFQZt/54N0o47EKQjrktoA1WnRPk/dC26Zd6fQ
HUTSV27VpRX2pKwspwsXTHU2rUJB4GDStladW0+wSOXgZE9ghzqrSzDSnQUqc5QdrVy2H8AcRk//
PrlQMN96z9bW12ooEFq43YvqKBnRTFsgJXohT/IWhbvWClDO0qApo2aLRbttBg9HjrkboG5i4Hv/
WPSykCHaPiNOXn3JuU2363Pql1317t4HFoJweijl7sFDhKVXdz9IuWv3OqNziiQpoKKoCXa4V4ZC
1uZC3zxbZmFNgyyLtKOH9JB9vnoVbmaAp8HsfmtNWdCDHH0m4zPa7CiFXVILIzm37lwwh3pgIBWX
wbGvfe0TVVgAP+gPRCocDMfCL5E/GlB2DUEeYN0aAVNhpATz2ZeDxlw0nj6ND5g3rKFT6Z6+dY5b
Dxek06ZBjzGQOzfOeu0VlOIPfttDyHpWit2ovLtzblHtBEDuC8shT61c0+Bpd/6y8B4+mWdKLdwY
CJl2fu1GasmDxRd/hK0zzeMAX8Dp6dMq8PQh1E8A1TsXcHNgfGZokOBWWng3y9UQ8c4dQeqHft3V
AqOPalxfHoD9ttzn8ML0EPQ51vD+UtS+TBQcXArWyB/xv08YpiMIvO8uI+uX9F1X9G+Ukarq5qvg
2f3UzHbbyrwx/TG6j9hYEwDnk8+hOT25qW9x3ReERvA4mFYoW/vCbgUIJgcHjsxeKNOaZI6KbcEW
Rvv/Ca5RGptYT81hIATN2DDxuis9gxI2FvI4JPTuBnKQhqZCK6Q9xdmiFSVsyS4DvJh5MZSCXFxs
7rvumrhWX8Lmj0e1XlO0Un3ctLpo3EQS/NlskcPT+qoROYJFLhCUFYeaFhAmX7WfDU4jK8iWGsGJ
O2qCNR4M8onS+3eGY/yS4TARpNZHdQFbO+slNVdKSVa3lXZD69CkFWcReuZgan30IhiK+KsuAy2n
EY0S/GxXi+jrSmerBDEnXC9vNH/QgOOYpt3UddqigXUTXf1gx3E9tWi7J+Qy/17xb71SXW2qFPCW
qoGjeKmUrrt6a13Ppxswk2PUCJA3aLjZZxVlruhpLeik7drbiZiz7ZI8zJnkHHqqK1xD09neyxzT
oxBy1Xijr0R38R1y7hfPCgNMDrp5JsC5pvka5LH3kBnRL2BodM0+bui1o24EqV/3thzPooXXUtZK
Rw8VZodwZVy07zSVGZc9ojO8N8m+vpuF/9JR+GNFL+9YlUttf2w2r2OphTgACG9LJ4+lIsDrPDjH
i+gQyNDfN1S5eU1TDvRv1TnM7mRZ4zcv75cqC01B9Vv6RDZURSz1xw1YLbaLayWdrnAn9hHTmMn5
5KHlDYNuvONFBVXTzcBLP3GjbDjbKTRBocFvxHoog3c+RQKnrHjtFIjXm1xf/WWXDBkkldWUgeUA
ffxzaelDM8qseS1wPj9zBZKvWP5l/mwtooZbf+rD3LCtuRY0+flFkvr3FrS3kWG+qUN/g4n+sYyX
HdJuNxWqwqMYl5dohp04V3wALQfOYis9dnTPWGeflt+c6k4TOF+vpv4KL8F5fEpufH3Y6pT7b3/q
RgA2XtsyUXy4KA8oExk2S1T2i/luSLq730PDqYLUL+jXmcweYZhE/37Z4li9hLs/nkSEnh/v+rA/
qadbsyqoSE163pYXkLcG//4Zv+GG/vghL9HAMqRSPqRs13HWoEJT+c5iM7jWdCx3rWuCrGOmcEWU
uPkGeHnfwht1+xGWQPt6aB8+izhPYNp19swnPu9P9x3l4zsa/WsTXlLlstxnh1q6FeO88htH1wwO
4ZFMp7ePcMHMnaSif3qKyzNi4e6z81hvmbDf8HN37jv30S2SN62Yb3DQv9bzEgvOj8vVPG5ZTxO+
XurpoD06mpt1zY9nBzMma35nZgGfw6FliHiG5P/7ff3WpgAl2CAIgF0Sent/HoqGIu8r1Sj4yjYQ
jsPMlzqS7BQyhMIpuLOzex2mvommxP7d9/3L7UsvGwEwgTTRuez+/MlZA8uJXDYvFL2oYGv0NkgY
bD6b0FoAz6DUSJmU5Mu6rXkHP0v0wbvLVvl1CQJOLVwGNYyp/lxCnZ32t339uIzNgA5Yu6Lg8bMW
2Pe2ClMXvY/u/2O3kRT7vx/48rbrRllLV4sfWPfRAIiFfLR1ExRsCIIrKzDDGjd0Rl4IV7rvTtq7
h31pqO1N6aAWC+Uyvvm19xzpZ4fOerI/w/KpBiYMmrxDVJcY+zSjRofeDvQOss43YDRFHKjXA/9j
C74/iB9RyNpLalaKLZAyBKJOYffgybqr0D4Q3I2xHsJedN8lKb/+VKCEwGF1qAfyaxP/Up8vcpbu
LlR6tfPcuojrICw+NyOd/s/z4S7PPtHmXTL9GyDY+N+hjWGRfbzs+b1apLtc0vIxpaJ7WqadO3PE
b58vAfBel8zvvnBo0LugFd1mkNljQO39PptB90B0nBZUM2/O4C8Z5o81NV+z3sqq8vp81HO+O/n7
0ifDsUcl3RoLRCfUzezNK/9tgGapNO50U2kKOd2XL12Vzzs+vjIjz0a8+ERSS55hJyM4VhJkhN6x
1T5EHVgVQlSoE+OkYLvWG7T4b2kqi7AQNaNDYlnfcLwf5+7SROfvsLtnPDZdNYFoFzgoGsaMgx94
lkDOTMtIrmcKzEcjOTn0wg6OHAVToYTj9BWlRZfOwRnbzspoC91gzx3dbL+LEb/1OC3AyKYQwTXp
TrzkPYUsNQ3FPGdj9gkOD7h2DYsStMHuZ2cRqXvoxyBe6UTp7tYtSt/cewbSX/vWGaMPCNfbzz1A
MIboabzXI6tal2EhH+wvfv3XVx72EFpAYO6DyfT4sUpdteHn53ax/TSr9k6P1OdKq4LTMTExv2lO
rhewOaujo58p/vbSF9ZaSGnpVydskMGjuPPvw2n80pFBcE5RyUXF7MV6afBuL+bB0PaHbKwNAdKC
UhPKY6Ycn57RtnC5IG9uIcoFRWEIKgs1RYVoNpeXqzoZPRkC1DhNO8+ze3+IiafyZNAOkw6XHrrX
69q9K70F5/zRiD4eJcJOVNwmgOaE3kG4aUYbpgJvnkgc7pd41yS9tnScdKGzNUVY/nHuoCiYzxRX
q3HeRLPEPiHXIhS8y7YGw+PgbBf0Q8L64J04l7p9IuxCwOdvCkcDJ351LLxcPg26QqitfJ4Wgru/
QzmtfUSUK2wiPCERP53GzZZVjy5akUif5uqB+o2xd8uz8wC+Py2hep2Rdwrv0woK6qpAZWTx5is3
v/kWfz4pODRdbwj9ZkMxvt/tjyd9VKZRHGFkjBUfFlIDI/DR/esAJ4MvJ8r8yr9Cx+O/hZaP/F9g
ksws9kyxTecWPUflFpRJVjE/ABKIYtiKYUgDkQgmwojRbL8OnWJ0CPOIbxTwyJcaMzaJii7CghXy
l+3d0Bg94rKdnoPy6l6UUKG7qTv5xzVJE3NdhIuDax6Agx5CaX1cQ7fXWrwLtKLJ6LkINPvytb8G
xy6987rRvjE7aGP2q4QY3Z/tHNZp5smJiVIrYUD88xORARptsnuoPDX3kbk490uo2BpPo1MmtUre
CrpeUKYW0ePp3LGeUJwrKJbwkDCR3w9Pc/nsKBRbSIss7GPF17RItDa/kEQkTdEUP4+z0Xatu7fl
c1V/krIzOkW2whooTRuxmTgd33f2bUMz7gsm2OKjgjh3iPDKioVmUmGrpmN4C1ebUWPu5kWrydNe
+FdnOhuICo6bgpDbL0bSGtvN+IhCdaS5F9NGc9kgFUDMQne2BbTa/aboNvlRw8N4i19oScwI0blh
lJLc61hGp/H4VRxcSPTtW1QRSugLoQxx7zU3twAtsx4NywqrJQSnebeLCToAS6YLgm+HusQpKKK0
tRiX/jmoPxZdY2NG1zGqQ7NdpMwzvxEcBOLT6pujRe+CeESLDFH/TAu7GJW06IzgQcGsrYzOKWHf
zNy+dct4C1KIucan1tZcfjx7UbWI6bcV9F/NOYBy6Bzm8kfuFUsFORo8h52CHorHsBxqsp7b07uf
T9P+6UjY3dExXF59tQmDlyCMc2zqUZtnIa5o/Rvvnv32gdKO5KkGgFRdG53j01FnsKWRPLkH5oeG
CBIlhkrxDKgI1VTIqgjZ0FRrBifDK4OHZQMh7ekIxO3shuZotQNDAM+n51zZLLoH+MbkpmobMVVp
c4xV+N3ASg1EpGRH6uvd3azoINuWF84ZXDbql5nTAHd1deTWFSHV8Z6xC6PFthUttk5KQeY9WmpS
YFpwdMq7nZJrzyhC5HhHbsLjLLUP6+aeN3e60LJd1AEqkNZdUA41PK5Ep1Pp7ef0Ryz3Tn8fBaoY
uYjH9MaKlhmD5MRCEhat1NoWPbVY6u2/WIjMpQkKC8/KDN1SO51R2MAsPvhUpRYCFylrRFQy5POX
/DOxeV4tD4GxOawXqxsW4BAVENKT29fQ7NPEpRxnWNlRlmWi0Vy2G0/ATy2rffJNH4JiXgfXFfTk
NpHzenXTk58PbgcbdRFAJKQj6zL3pU2RUOGA230eaOrS9LUYX9EC5IvNHIWBIBXZog6b8CsRttk7
PHN+sBVPDelWXskfd85CtYtAiot+Hd1LPL/s2+AQ7T4qQCDrmlgzPqDWlXbzuTTWvKxf9fYjeP4J
ny+KIgXaHYsvdK/6z3U2yyO2U+1cljkE/x5XhjGTtrzrcnxqySGFAhAoR0WnZlqjIGiueCfXbuqU
nWuLZODp3oJ9p/yyUvca5kmKzEkH6RLZvdBs3aMyoaEepLsH+hLoC0+tXmPvXK1Yo06/eI82m3CN
jh0pZuW8TbW1bak3AXzmFnqD56eJ89fV+A1cpnlI+7Dx1zT3kqbl2cTgbrz4qj0KDqaZ29I+zU/9
Q0eD1xrvk2N/0amBXQiju0Nhc6cdVrTwzflDhgRgRPz97eP4AcU/kEFxB2XvGu46xB+GpXKr4e9j
vZ+PHoOqSXSlw69xcFvVphGeGmQyJxql+Zr7WGX895HBkDO4fOcZMaUt+c0PI7elbt1RuoXu5u2q
pPWjT6oW0jpyALlH/GExnNRHSNNGCs/LQ1jALEjq7iICnFv2TCQPgLNL4NFvWz56FDH9lLyGnoLp
l7juTI1OT+3lLUlyToPn6ApBafwItkSiVrXz7wlqWHr3EGvt0uc0kqIyWkL2psMlpZDrrLdDzb1u
QIYC0fQYs56SRycdaO1tVxFyqJPcL8+h5e3aTY/wXYaMeA0jOHeqHjR/yd/PGABGN/qKusMwT2Ou
fHLNZXXuMilBU4BfJHc0OP6Tc3IaGFbIGZ5Rnyrrgm4u8iatbVdL0riI6r7VbSyrMI3YweuViKfJ
dvoU+VvVzji+vby96zwz5vJVKH/AObxmeDzY7NfVdOg5ZK6MrNZn8XTPFS0zf8c8icuidPSLA8Jq
IRH4460U60pQohNhIh62TwNEVjUEXOQAih5zz/3Ww/qkydCqnxEuV+ndPRESVN+sA0n1miC2Q6lE
9mugPN1Mj7SBgaLaLuw9cHNnQk4z+IzuR0bUYcqS1J8WWRiefr3tQF83tmDP3MVqm5RJrTtFwzXk
UD+0G+hH5J1G1Tohwruw78TsYnLUYiXtV6fh0WrtrtGJhR1C7eFuaTcVvhyZvcxXGSNJ9unL4Ea5
MOigXXh1iqH+cLJW4/OOoMHZhXASmT63xGNdt9NZ2SfwqFPOgjLOsOkaKt5pKoXaWokEP+HqXA7O
c25tHlFDtW8Xh7GJOZV6QjcENMi+/0TfBxVy8EwPEkpcNfjDeKer6uE8Vs9HKKmEIununmV3p9j1
NVBu/h59rZ1z/7y2L768Qix18mgzxQE9wFV1yRz6mLnQALp83j9xqy/tbV9CUGznCrDWwr4BIKW5
Hdyc50Z1m7WtdrdYngBYhB9pcda9bXgFQ+/URqAstzFyQesqDhprYutjeEI/bo5mvdySR3lgfVwI
0Lf5YbZXg5IZFMvYuRXIWbCqXZJhY9mYWh9n92QExcO2Hs4x2W12ZxfOenF2pJDn58ll2BoLxq7I
ZL5J9v8uX1CtAVSgqQaWxcq33syPFPgq5Wrzkt2JaH18NVFksaICMTsFmYg0lJdVm3ASL4KRFjYi
lEyZEJ+T0rlGpnv1m8kzQP8jg7FgRkbyjEkuIjl6oBKyDXd04ay4CHJ3H90QR2h4eXQNS19BH+Qa
vnmKvxvFQnuH0ZisG3pTUV8bxUrjJJfF7cx8Qt0ipgHfqr2Yk3OqrkHo65hcfutG/Eh2MdooQmGY
DEjxFbAAiKO4W1+CGoOqA3J9Vz8dXdqO5aApc1oe/btfEDcdHQmUj2tUJajOrTL0T9QZcsJIRmXt
5puSUoHf9/c9Y8ioDClNWTGauvHS40wfeWpeGvJ5PPFzYjgV5SybzVwFUAPAbv6JNAc4DP/lbK+6
9wD9B5jji14FisaMtt0I2oi9X4+uX3VHsrcfKeAH2Lq+tEAb3rPsksxcSE6f8a3j2vJM+sh0Myel
2yj8JzAut7p65EBF7V89KteL5TZ0UGHGwd8WITnXA9mX0dmi2dZqRkPcAocISQSYTALkEiS/hbNN
PkEcd4+zO+h/K9p1h80evoGy5TecXPGvoRXxFwjUR7iBJGxtMeOE7zEU2cnXYZY7RbKBx1d6TM4j
06vuXstykeAH87QPK5S6AKqk6DnAPg0+BYpkps1Qq8Kz1WMo3jWThL4INHKQIPNdKFzqA4Grx1hg
qoMRd+DYUWIw96V+sEFE70eAeFU8nD1uV8DStDIo3Bgb85DRRELlHQtfTfMmGqRy/NCDmfBYkYBU
drH5RMVZMOkQHguHw3sL3AxyXQDoBHEo8XVvBQ1Io492GjAUfQqtdMXHzc5ufQJ7H/Q/n3gngJyz
7FbLObleOYFADdEF22TD5bGs9Uy0F8y4aR8/u8AfUF4diwnrjPpuIdAeoh9MzhwtvirIjAK/Byw5
j5BF6gronVsPMiLY3b87zRAkhSAuVaFiC+cHd8bj9k/TvtUTw0yy5092OZGBCvRRyUTiqzXL2wLU
xM7wVAm/mbrHZ74FiBjmeR80JciT1gwbF+j5J3KBAdgTOzpAQFlhgfpgbh7xe+8ev2fVXLB8rcXI
yRn53SbDa8vurnxUcrFuRrQt944L97EHvqShoz6z1uBxr8C7vTkE4EGU5x6iCecg8mm5aZmQjQfI
QpDM0C+QvcSFz+kODSJp0J9gY+Qnogx82higrVTm5BB5IPYc3TuqIa5AHzZxZkcgD4tVu7vFIkd1
VoI4ceb3nZBmQLwsSscD4HmKLSAEsFmgcTybARCL2i4LGgP3DZA2gETCD2C79awuSd7hALEaGXVX
3iOnVSliXy+gPcgObZKv2taRNXPT7oZrkIQdj4QiwG5nCY1B2ducr3TybU/ThXwUlTcboCvkcSaI
oJrsenCwd+jpOanvZONhuBiksCROQ2Ju2OeaPDoI6aNGB9wCqlQf6GGLI46sPcao0oC8NQRy1x34
q3miAYRVmS4jw+lc0CRHVo1jNBOoE8SCJjOBXr2PBbhWQGy/zB4NUA4Pn1ZiqM7diOWLz7472EQQ
mtxZ3x2efGDlR87UvbVp5e6kQRlmtybo/m/6rW8dGFcZjQZZK4ruQXfwtWizpCe+pXD+SBKhzoG3
QNBqUNlpPxqhFSl5u4ZnIbU2gD8GsI2+4uc3j6EE66zx7cidmvaDgwtrdPqKusmceKBEE0ucmgSZ
CMQAasBvEPJb7Mjw7Iahe+AJE8SZqCfb1MRw1QCzxjzYNlLuNtDp2RagzfZjRXzlqEZ0K2w89BRb
5sxwd8z91iNOkhX0vkGkQONjm5nFCVgv7t9R1MVuYYDTYhdTHEHPkTX8fc/wPxTheIyUMfnww+O9
5h9dvql0AMLa6ArDBr8YVS4MZgJWlxSY6SySHLfcXtGBA4ceRQhL0v+hHecFJ6CPz42XCSWpYvlx
ijL0pD/i57xjt4/gBUp3ekcOnxaJgDdCSZ3pF/cyY5yJPB2sgIVTcfHZX1v/i41G2yjpbjHhtgU1
E78CVIohkJU2QKu2rRX+drLdyJG0RDGqEMo8vLn98EIKKlqZQQn+BDSmd/M8Uec37KWBIYsrt1GM
RdUPH2lGgrLbMWLqSICIoIR80qoCXarOIboVSNESGhKk8i17sIgGWNHQ6l9Fg9K+ouWCPk5eu0dr
RMZ+cZvLXVCEGjWx8HUQHyuaJePeWXM8mFMCuf5BS0QxEPu/RuObM5R65HLS/5B2prutI8uWfiIB
4kz+5SxqHmzL/iNYtjVLJDVw0NP3lzrd19rcKrHvKRSwgapCVSqTkZExrFjLoWRHcsjd8xmLbIfj
odIIwyicGTZpetJdJB/OZSDDKGJvLKd4zZqhhSzhbpyuPimQfJG9K1J0MsKUKh7aIPHr9jrYX5zG
SzoVYwBE4FtHxlYo7aCtlw5xJF3SmC1BspgDAdcLT+WLM87bY6oJzjutk+vKMQv/uAkNIFdezr60
SP/eBssXIGxpQAUVnfKR6Z6QjiBw2fCCOjuGuljjSjNuIjVpDk3AMA6sTxhsT656gYYHbD7//96u
x/Dvxe50cFlez1Feot5y8L5tCRDOrOGfXCBsm+P8GsQ5jrDN6/ijc8JUAu3EjoDOR7AN7YBRXHuM
DeTIBDe5ogfUThq+0kVMgaaD5kCvAQKEAJhsPWYKTAyUXSYn+JMb3tVTnOxT20XNRjf5XMIBfbSR
8t6yQn6T6EPFI+p1Dp+dDpNpxRHARhFR8PDeVH6293m0Iwd/sngpeIXHxxchaS0ITxieMttMW+IL
0Qcop0D8FzgQJC6F3pIROWC/YagQKve0pfKIabBWaTfnEH9SLQAfDD56jwLF/NDdMQ02HsZv2qFz
wR8PL0wPGQQnjBvCvrNY+vL84FB2gSz4jS32kKNCShMmFATnPj/19tFZrP3v8Nywh0um0IZhNGva
Lwfvk7INJXsklVf2wmgNd9O2u8gCpNXcV/qJW7sxqeNpeNC90v+IHitN4nO2WhdLjSpFI2S00uE+
C3GxbTCAfFjw8K65p+KWcvbEX8s+h0mS1X19HpTfOpSV6jrACkWVdUsxiGEr8wQbU9pel0oav1z7
PH2lzVNCgdOf0DfY8JCf7TebsUGs+PXKAIpTBC88X3VjMf9Bcz37GZUGTVluYnOzIcMBJgk6XmsT
GZlB9+M6me+S1vw8ONnZzO4b1/Zy48x5OT6bDqk6IxxXpGP3vQ+r3VfeNv2ivfZG1sbRZm2eY4ZO
FAZWUx7lzYShpVYLs1sxxRp7epP01/7ShmXDR04OQsTP3hICWmBjtrm2XzTG/hBRjlZCtpnZpqiU
YIikGj4+2FbQi99fkg+SlknUiLQFztPdhQyvYD/nH+yRwGa59hcLQs1ZT2W8wsGPoBUDt5vVGsYK
4krU/Gafzz/mX4JTBrJiaJ+BvKAVCeyq8jENXZs1zmVcTi5O+wO1OqbbghYjQJ/8JPdfrlX5Ytuz
ls1m+6TkZkx5GCcEfaod9HoIsdSaRzX/re6r0uzK13kpnw3WaovBM0ExB7VMx2Oq9EKV8/nG/gL2
VRerNEpLaZmejZLFTpHQihKBOUj31mSEdvlP+Q4E3zuPUF2BYysc1lzHG2rw/h5UF6/0tC+JfL5c
lyw+7fpC6ctGdK3YOD9sl4facbDHMZuWBsY340dJHXa11oIqObq+V/Zac5WWk9QDsyS66T98VREp
vDhhjQnJ1QS6utlKAp3r6kldzcRmCQmJoIniyf3g93cGXx5il2wXFqpig+er+cbi//zsmCvO9xQv
r5f0zMrL1+yLGPKje3Dp89qtoEOjqMejF7DhxXBYs2VJIDOeLVxB6uRMUm53KxZuw7yALY90alYd
2wsdnjPqyDUbrV2vghQ5rlPlsjqy3tl/hRlpblMTCjweY0ay3ZoCzw1j82Rzt39/V6Y6nJv5QTpg
PCw1nwjvw/thE+E4vMoLqhDPv2Ld5uSqC5LPVr5RxWFiPhhPMGJK0hFEGlQhnq/1F2y0Yqu3LvXd
3jZSkWXNi1hr+gHKp9Vqff2gZBskgvAkdIamRyWlZk3x+5+dZ8UT6ZpcpgwysyZCyqTtc6GIvnbe
eIg9ZyyE+r5r/E/d/b8dw9025aKxtKBUKeF/dt3uCS121LvgbOdYmW+s2Z9w28/2V3E2GQLZu9UO
e4ExHeMELhSc7YBwTTCm8IrUbK7Oud5AnHeb22nK+mpKt+fxEsHAQS2B6avg51YLGQy8956D6G9r
qLnfz3eq1O204m9m18N2U5jCesgqKeBpqPeRyFIqSQOYLtfB4AxTreR8Nt3IQ9USVd//D4xctQBb
teGK85HO8uogJfwKjSe7D8GdHXx1YBxhEnj4fMO36/Ds01b8zlU96WYqjlosRLlpNNBd+z8HPAxX
AWxLNQuK0ObJgrc49+7bbmf6/w1Hzn7XFVGC6erul/fW8TBcSpQ1tlvne6oj8c319ppa4qJ0p/4c
3zNqDTrvPFi32fd/uTdhXXd7U7U4W6Yqa7267kfLZ/Dtx3CE3p6z+K73Og+DLRPZUsr0AGm1ilc1
Vs2kPFsHEdi1ux/9vmCOnVCSQkHUfu9Fbo723N4N3ZoTlYU3++sL3q1b2aWh6I1TvGaXaMl1fQoo
zIu3f+h3ktR2Ou9551MMPcpX+/npKg9jgbt1K142TcyTpua3/RLv4GYpbwo+5pHv+2rg+nMfPkNG
euEKsKlkL+2Qgp0LN8nz33HzPs/2r/75lYu4ucuPDX5H+/wVU9e5SWIykn4IEc1w3lDGCMjEesyu
jmse0sch790RVBzxeseYwFbE8i5Dz1xYH7CPEfLEgVP0iDqH6RvlQgqWhCg1u374xt0tLb7OvW2n
5kW9qLwBUI11VwPYm1o2w8HvcEd/kko8X+3xrb1breKHz2WelFrJiwpHAlv1RdA5moU2tR5eHERN
n6+n1Nl0xeNaq1NzdpT5pq/dTQu9qMKFHxPKReaV0dhuOGj6fkBnpBOOuWGjQ+fkW1DlPf8Vj+Ps
u11XnPFOz5lhkvgVbvtj2p9TJZ+IQhTABl9kM5AXGLn9XbP3x0/A76rVysKlcV1rmfAjBBKC7Qqp
8UnALfJeovGiLpa4Ndue3B694rVmp4ZsnE/YkQh0P+gKUO9ur1fwa9K/ZwijTZf23C0GU5fMSmA6
W/s8gdJhDoEy6A/KZoGoxVFrcQTXz/eQWz40Ew+b+K/exruDqTg69Uw3cSU+x2t3SncmdRTXh98j
n8Lz5JE9i/yu9dwEbs/Rs+OpOLnmcas15ObNuer0D0ErIzPQnmau6vmtvSN87H5KPOsViw6T/Fv7
S4jmEvT9Sy+vV7ycfpWyy+7AD7k4ZH0+3F7wboy+3s6Uo8lJQrgO68oHj/OSuwOvuDezoZ8bUoFt
0BYTxX86EyMmGDu9lxeSIIBdzw+77r7pFZ+2VFeF3IDtdAJDNq3Fj30IS+LIlkYB3EJULcYHWKfC
77Amvn0cvN/ts+LdVsbstJmdMaw2BUX0/zyfTeqi+lm6GFbdBX8Yct0tV3Fue83MJevAchfG1MGX
dSkBke8xbgDQyeu8hG7dzal5LPSKIztcZWN/NFhRcP3yPKeiy2I4OBUHmrClG9Ys+Be6/xYx/27R
qBTUDuvmdZ/f0nVeRbono4bXkmDsI3Gnkg71ADGt1xs7HO6FoGDtDi9vw5pHq86RGuJU7p7I5tK6
mIoIjF6ntLJ9QW48Cqi52xD5hA4CCkGN/dYcs1FxUDtle15q1zML0kJ3aER/9Fstke16VKO9Xp3v
rov8jIpz0vbWSdehG528ilr4AXIuOKQ174u3gt4GZ+w4dVe0bosVN9RMG7A0qOKqUHrKg9bIcgKb
gEMQ2NVZUe3+Kv5HsrYaI2ki+xPs/evRB90yvBCz7W8eXa9VSJupjptaEjt44vFvFJB3VrOJ1eZJ
PfIRT2B6FB69vpjL9NaTTm9dc5p1jseoOJ59M1Wh5yKsygVCRWg5QMwxAIYlkkunzg381bOo3sqK
49lpjbWkiToTNbQuVJS+Dw7EJ2odZGJhQprPiKAGaMF/V5+9cwgVD5SetJWZbFga0AOwKyLI0ehH
GY2IkqMFDDNot9jRePz9/fxK1p2wWXFE5UxXZ9YReyUpc9kwDHw9USyxOy9Dc1T3kIjv9cR2zIrH
uSRpsjlRe5pMp8TjKnqj4g4Ow+28Zl91T6VZcTUQlav5TD4Jy6HP/3GAllnNvJ+Go9D6oggC52i4
2EQU2o2aya26W2lWvE55tNa80belgZz0VxBkUs8bBB78fwQGPCgnCEHqwmJV7OjZ2Yp7e3cvm+YG
kgZhvF1CgylpwRTLnQRGb0lbQ0K7aO+0jKtN4hsMOsTKQpImTFyrEw63NKSGdbepLicyK97JlJLd
7LjD+4JkIful6cfgsk15gZG5IbCtf2nJleAoybZSM5PYPz0qGKh8f76PvlCjhI/AexmXdX2qutfT
rPqm2VXOpVvpjboQIBGagMHXwPaipuBVrD3O2vUqzmmzlJtnaclNVWzie/F2kmuMiP3gwF6AamnX
hWE1OaZZdUlwe8ZG4/a6tPvUUP2980N0koSdgHiakAS9gZo1/+7XVlzwjVT/zorXx/WhLEU+0Qjb
t/Y1IDIc8Uf72m8j6wGcbNgejrdE18DnpqDmS7hNF2JQE6QfsRQfIaOyE7RaEDMuASvth0DdQLjk
Z9JiCCraICR0xolCKnjvCgR74/C7DQdmN+mAMAr3pHXgQ32gBiDuvOF36Dif7yZoGphh3mjovsVT
NIy9XhY4dk8JvE4vQj/PH4ZDrVV3GuKEn1xpq+IuC1PbGGdRCySY6AIzAgNieFygMbuvPfq6xSoe
c3eSYukgXqDUE60IAmBgzgO6HotTOKuLk/4acK5+54qTPKjr02ol4qTc4dkRIDf7R/M6Qwuaw3/n
GKoqR8VZsw4nnaXKAJBifyI4ve0lL5yTBeOF+3y1x72A34fcqni9XbPYmkrBN7tVG09OH9xA1tbx
DbbXESVxjfYKgzCA4Z6vXPeUWxUHWJjZZlNkwlq6peN3d+4kELItlPwXdR2POt9uVZzfyljKiYyG
DM526gpP9EObgxoi+6vZVt1zWiX/VDPInRKJ51SxYS6Oh5RvRyOcEFG1Ey6hAh/mgHlqK3rCnT67
exXvt53t88Mp4TRd/2RDLBr8WJTGHTqOY8qVtaU08Tr/83KM/P/5epeJtLcuxS0OY5Rj3KVF1m/N
qJBDSkcNRXRWN6Pey3g4tOrSwOcpi1klqZyVu6U5y0Q3EI4mJrh9+HxuQcIVaSeCzuGwriT9D+aj
wR+vyppkVkt414t6OCPYJEzVnZMCfs38W4OVvvgpqrkWwuz/PtnftSpOdG1BzFpeOFm33z/4AktC
8vcS1nrrx51c83ehigPNi/9XtmijymXj07Ca7csoYGZqQIlb6ARBnkb1r8bl1J5mxZfuini7v2bs
kGdCcE+D1yTCo/7qohpXW4R6bC6/2xSWfPdCX0srT80rq20sUga0OygctEbBLJTHwTs139rKnvCY
zz7gXx41ay4bxp7tEdd1Ac8LBECLSyGgOjy/YbhA3va/vJG/+6y406N+3BsNEb4SaFBn9jNEl8IR
Ch1vtgQuknIupLLoBz0311orqnhW2dxcEVoSu+VoBVZnDaKYoAZYq4crX9nUceuyz784HP7zGv/u
tRJbGufZaleKVhVYdQTJAKA7ypegGWSmEyw10HMCwH6LsebUsVtf0ERz7szJ2qHjBUwZNpwfAH3v
SFR69hZIcul7A5XG86cz/GaKYRw5vc4bpNEZDrS+9FtnkRVXHcOjck1vdSwyDWogfiswnC+JX8l7
5A6REam5cf9Q+P2f86qW7xqHxmG7jPFfiIWIG/Ax8XHUg44NIq4ezvA4a/5dreLBtCzdn/L/NHs+
UqT6AGzMor5v090Xre9eNhKohks9munxG/i7cMWjFcwgSQdRU8cisAaYnqGWFZo3owFVSpMZTlIr
2aaFR/hbR0ZzQ9k8uffV6t0pvy53pohnuIBibqD7MadrCYyDKPxwwxnV3vnHleffDVd8W3wp1WMW
C086nTLXA3ar9fXVgVracZphbf21xm5vt/LOkzZn15UZp6zmAnWM7azTbQIlpX9HZuJF1mtUV1n/
h7bh7/4qPm21PyqrpXClLje8Oydl3TuTCVdb9K04WfrARgAKm9pzRGw1bJ/qSGzVuiOu+DfLLGGo
E927tpCqIfT3UI9fOZctDxcVdwgNEGS339+dHvWZHwAWLTHQA35fXKw6vJ72OMf9PZCK41PpXuZW
k1+zm04Lf5o7l4hvkbkfKnpUPKRFSB5pzYk5VUHFYJP/djpK9DbInBW4eABFDOGAJbwNlTQJ6s2V
f2GW5rXmVXhc3Pn9nRUXl+hldpjNhKl042gi8tobesH7XNIiYOIMaNHzFf8iWqs8CdXC4Dk7NJfb
LSvSgqGShIMbkU4A5a+1yn9IXP5nc9WqYKEu1cwSbS0yz263RU+LUW0v6DiibFPXJf2HaMk0JVmx
GLC8VQ7vbl2iNVQjPu3EA0u0tKLTw9iKQIaRx9cmSv/wUvyuVrlxSimnyVmsJlqEXaFyZgMmBDxE
aE10VhM9/KWF+J+v9rtc9XZtMtRftK1AvmZuG+jDDXYxR8Sqf3UhBe+ThtrvOgwxFOL4nFTGBIV8
+7+EX/z+kOrFsjbmdXdm31PCbsAQrdGtz+N8invMlNtza/2Ht+J3ucr92O61xlWS2DeFkvnJwYRa
I1FqRORMhCnjds31+Icw7X8WrMLClM1hledHcdDTY0f0lXxbbn0N6MPSiKX+54avdc6qznKr0LDS
2MPCemZNupTdPnnTKDiEnkco6g4b/ve/O9Ib9PDunmyVTG2UGauJ4hNBFUfaGoj65pJ2+pBJ0Jr1
Hj8MvydayWJKrdjkmbgpqEz1mZuj6UvNvHd2BCyqtqrwOKn4Xa3y0ufaJt2pGqspCDJ0/QZPIGN+
AWFs8IaCc8iQBVismi0+fvB/F61kMlaxk5NdwpEK3ApY3/+xUiH4K6w0fL7gPzjx3wUr3kdbZofd
yWRBPqGKLgAzcozsgyZc+3Ug7QfNMyQdDcVE9w2OTCRo/swLleSyXaVmLm68GEwXgm46WLuIcZnC
/kG/0XtnwtBGnXbtHgPeTMsFml7jAB+U3/78FZUjzs+r7JJmBVZLR5SvqoRXW4c8gvdS1hxcAhUN
+LCAjcMy42ob79t9fua151A581LRD1dT4xzI3C7XIHUMDmBO7wNlS1cbCSHLqDkfm/PtdMxIZACN
G6QUSS065W+ZBUMXZ2EokgU9X5O/+/OLnE7L2DpvOAuGvpevtMGmjf5mYMDmxmST3Uaiw9R4FHDP
OzfxZWSyE/Dn648OU4PMaq6F2qIa6u3zKHUOfSFao3Wg9wl3/VMKB5lko+wI9qqYM14xFiesfyMU
Pvr5AkQaoBP+xlTTGQUTEdCREa5GknPufRbQQSSG87JFpg0NWntxuroL2MQOzkEoasjz4mUM6IGp
ZN0L20zvJQ4vFKRN/3vNnuoBVVzOPodoOy85ICFQBuElmKlX6BE60In5iq+vHTHrK6NXiSsyvK+O
Mnx7nynO+5u2CQMT+poZEsODt/fG0JP9GcbdgCGGQ0vp1sIUvu2vfbiRv9UZPb/rxj61YTJJQwbg
tJr379YJ+DNX+vNTVy7f5ZBctZmVlZPYY65wzWRttC2hRTgtDOaeLfssJJ/6effccCbQAe36eoMg
iyFeZdXfOirUEbEDUd8HQrxixHqyW6FfhtF66x8GgBsb/iXfnInsaNnFRwrUKmohfJrkZzdkJnXX
hmjGZozy4LygstARU2785Y3zNxRR3OhcMOSZ9sXNGx9+4Bppf6/ncEU0/Zrb97df//MgKvc/jSHP
MHbi9hljhCyO4eoCg7rQi/poev5EDAL9/KiTAdrrH28xBB8uxDvRGpbFz8t3hCR0XflK+jt0//MX
VfzBWkp1ZhEor8aeOdTCSxeaDnpUu17OcGpt0vx3ys5qJoZt0O3VzCpt6HqVq7PLlQwvWXeg4Tov
PVn1Z3SzTn7ZW42XtMPLCDo/E9lrzBIhapgyg7PBIDDUxVBO+YkG3Gi77CQqBrt/e/59pFvWXrVU
gm5VVjShUlfFU16KuDCVPU9SJn1bVIrQYki+0r2nd9OVU0LfAd1QiYui8nT+miFsi+hzdLC4h05m
2bNmEJ86OtDLZQBTSXz1TJS22ttXtpgeAjg/1lC5JD0ZDsAMcg+pnY6OKJQL4c+pdHFWA1MOloV7
bW3G0Dd/rnLYEHihytesb8xP3Vx3VonrL7f2ZMaEtK0idA4fOhQNqa2/J297CUKrCG4/hrsz/4yk
J2rM7VxzNKudIJq8aZsTw8M1JIsckLPlyJE8VMaNUEgNJL7WFmzpkcLoC7CAGBKzg6/B/WEC0twg
nDVMZbdx8o+vBy6Rd4H335qiFt5DqGJ3gA/qtSOPVQliFlvbB/r65aIyM7h3s4Yg9zO/mDZuDDdo
XqCcvYtg4kRnAQVOZcEEqTxlzPxquPgvCeJE9XXJNOr16jTWTuPgXT+yjyy1d5Ab2yvZhyw/lV+S
RqhtgkJ1dSXkz0RqM+B8NV7TUw212gMUqSyIRS1UDwSDbLVptpSU+JQps4KcTIIUBA2Sd61NtEIQ
r7pBwAg/5KdLZxdGcogczIHR7PZw5r0+N86/RqfFe3D/MypXda/Mmps4axQ3uLpftPqT4q2wldGX
mDbzIDUXKNIwCcZLMXwOS8fz9R+GDpD+GPxlybpZDaGswjzvd8a1IMBHGXyS+dzgYwdyyLdzuFVd
ApgV4pax3xzMQkiIojLM30JeF1MNdLgZu4lzQNO+zqfoj3yKzPiv4FwXXOCVZ1IptOyabDWORUSR
qLhBhnoTkSygr+CxsFs/gQCZbD3oRaiX3OaDB6cc1Ms78+/OqZ+S9X3Hb8MF/vXF653WNhUmKBrI
BXkOyV144cf/+2hbRi3w92dX3kTtNja452dPyfRh2GjPT6A0aP/0PEVk37VwvEdvz/2ClbfneJgl
22aiFpNXzSbcoi7cZb7FbhkwBQgW4x4NS0LeWtruB4nhnzut2O1xu1lDkc1Ot/YOFEP/owUAPY50
18vHYwBOzdF3Pnxuqw8y7j/XrFQa4syQ0qPJZtvyEJ6daf82qv3zFnjZAihyXXpRu16loLDPklLV
xeHSVwcIIrBq8BpgYrZ3akX1U0PCOqrvlCxJiixbiobQQMV6jP15c7WYzqTDTUXwNlTbn9gk+Z3g
zXO8HmW3uurNg1Y3Z3q3ZsWAylNyzkDwY0Bd+BTtfY9AlKAbHBdoBTjgIISOZ7Bh1J6uKr7Ws91W
LOiS7KXycmRlcm/zdR5HELFQNcrCUWEPygFTaBt/9ANOtyHQc3TcEZMCHtMOudzjsGwvtj45leBc
em5mom7z1+8ip5SahqyriID+mcIc9+bBzJdJAXZj/XlwfwzUHo+vSU34fOMveLZMJVPa5lvleJrF
Bf2vRn8ZTiA4sfcT1K3+3W4qjlSKmYe6HMVuhumrkB43HAPmwPG/W6ViudlZLrabM6uc/WWPSdRZ
uG4tHcN9vookfuyzM6sYa7pPTkt9zzJygKdLu2sI9JQIfqtL2I5rChl1ZlAxT2MN9bwhvo/cbVxs
g7emOZb773Ldnv4u0HAB78yt4tRUJV42Z+nt6E7ou88GppuEXjwmshw8P77H/uxuqYo/OxVx1tyZ
bOmi2ZCCW6U/v4Ylecn2u2BkBsKja68jLZDY6CDvtCJvtGp+Qt2hVmqmxfUoL48avyCFARliqpOf
CLBknZzCA8D4/aFKVWiLvJptkuuWQ4WMUWjsoNlCrEDP+BBuJzuvbEN5UXO4D8CSrAnrDLpwBjWQ
W0hzV7zcFVs5U/JtAUi9GSWt5qvhG2/rcDnKoGmGyI3Auq9HkD6/HVyYLiEwjpafhSuqG+nINB28
746ReN1eTbavRz8OtXG62LRiL25Lfca+XuUI9m+vjCy0Boap5zZ84xuKZ6HD6CGZ4R370KSuHAQ5
kwnh0vDiqeTV8YsWJmt3f3DN4OIlrjZI3Gwqfb0e4PGGWzmykIza+F+D1CnGyXjtbQNppA9mg10f
vvlry4xg4W2QBgWql3fzFxSmuOGFIPl2Bc64fW4jU0QDT3JiQIuIGo5S95Mr2X452+ZkTXkiPEFq
SbagDfcMCOxb0D9ZBURcVxib9DnZgjneTmS6kZ/HEWqJruYd2tcIISjZt6Lzq/p16CW9pRmSRJBJ
eFdyiZWrRcmrvPQ2n+q07Jx7eQazU9xpuoq3/p5BOhjksnsYJdG+n7e1ht14h/d1411aR2SmUUKn
h3Z9B6oSFN18smnLIbnnLjoNVH/Xuy4kT/Hkdt5uTMyRNYGbpMZYHjoyeEPBIamG9Zdw117NDsrK
bOQTPZot0pGQspQQpfNG9sALDrp9hlxHD6+wTR+jczcP69BQysOLePcDKg4bxpC1ejquCVQbX8sw
pUYxRarbtCEo7ugoaB7d4+AKwVDzS5+kwcpZvdOYtgB1owTgFSFqNNGxp1mOhvJl6hXU8ZAJ6Zm+
0CGtpYx96CLvfmzF7Z91fW9txI+NPcnHlsu1oxzdRIPGcX91qCP8oIneRjPU8vNuad5Y7MzJrn2h
BDYDspN2Coi8PIi7YaF3G0dmuuQ+r2C7fBunvgmHuA3Xdey/7GFPiLIulOpbtw09264m23rsIzRZ
02D6lgytSrOaxvGBMi3fvXSoG1hTqZN3t0PLh24aTh47OdnxQO1s2gjMqFBs+qX9XWN5Dz/83S+o
PDdxc7uV44RfgMoP3JRTrfUKHaaPJKprOQyPRhnt8KVTvNhma9ayaNhhjVBlNQZmT+4+/zG3Lutf
7/ndj6k8SOvtMTNzbZZPGu01bI3g4+Agh14uG6OX0Jp9rFoN/xBAmDYUVKRbzA922FRQhnpxbzfg
qw+pqQT4qeRCVrhELVm2U6io9xPlNflcfZ6WXhNo4f5lGWkJdmv0VrDuEl9ecRxpy9jZL0sXEafO
DM62rb/p7uebIKFajB+J1kLiGw3mHiWIEwyvzzevPirSyXebr7yFF6upn7IjX8IczobNxaGTH6HR
f93Yn5n3gtx6dydD0Xh1C9JbgrYPgh0PFllpQV0TUTgVVUvFOQZLR4qQ4/IvnT2Kqos6MorHT+nv
z6ziJmV4RrLGhm/Uzj2lk0Ywq/tUdlvoEbjHYRLVRJKP4+K79arh9zHOivzEsVBA7eSQuiJfCBe9
v3Oen//DAtDd+VdbFeoxPl7MlI3lKEtehrJ3cEuv+YqqzM/VOfa4iwMTOMYnX2F8tFH6fn9BXZee
wR66vXGdNoww9b+ugq7LFgo4BgFLxccV8nWrNo/8Ghnya6v99X6ZxP9VqHm3RjWkXaJmW2Qc7dG/
RMBNECLmvTais1PjZR4bzd1KFS8jKadN46CwG8k/z7jSIzSOLwfnfYYH3lxciCdQXqjZnvh/PjvB
ijOJjaVqpRdxgkGK6GTaKV3Tf24zsjihZ2tU7uxsb1nZThhnFy3cAJreTRuC1UM/f0HEJl46cZeI
9nNGDu3EplDHmCUezLinsy0j2lvS/KsFxz506L9HfbtPd2Gnkh62WnJm21AwTxr0VHZg5JJoW7N1
6eEjLMS2VNVqWkrVD2jl6ZJou2UxkfqrwaV36R7ab3gBaFlpkz0/5sc+4G6tig/IYiNFBpC1Emhu
VW/j7ux4cnaSoA4B8PjwfjclfPTd4e3WDT1Nmiy0hZv82lp62U2X2mjVbKju8EQ8eLfOtWFeruqW
CAbKpNGSwTjNU+3zDrLUpdusqWxLwlX8ZaS0YA1EYeFOvOFI7hbLEVCU8o0mgozSK2A83g5nLg+G
3Qhiv3hZRbPaHtDDjpN8t2bFfWnLnbbdqqpYE1m1URwBbEDQaZJAyD+sOcyHD+fdWlU3pluHZC+z
lpA3O7dOztL7urirUHYXdXXoxxcenemmrirMDFTL45uZUu52BCmTM2IgiICg9kG/2LlOLP8USPAZ
2tuITGjcRGTdsvets9NomXPEOHrlCOHy97of9MhgFdT5mjLsmODJKjfjHBsr2Jp2xUT5oonEfFjp
0wLyaxUQH9YK7heq3Ix1giSynLPQ0T1wCY225F4C81UvPQXSpqa36ZfdU/fUW/fKYSb07qM5Uijp
SJvKTt7LvS26J9YcQmrdhtW+S3J7GcXOFtkV5Q0m6v2H2aDKqEJL76LqDNiWTzk59jd+00sDFdpE
xY1hX175J2c2XIdrDwUsz1hRvlIQGAMinsHLIA9yV3stPmMX1fp3FIKQqaEddfSazOjsz7DPWKgR
IdCKcBPMu+fu9j3tNNtLaHBdqVvO7ENP/Vq+l/YmvC5mtvpGQLN0zkNy0e375mc7Xr7r7eb8uf3e
SKeq95PbaSLcjHo8BKd/OgP1ekqvG2VTTHJP82n3C+Ee7QuVFX8bopuweddi0vI9bg+OZHosEBW8
JM6yvyIpndmFs4RIWfVTXyVBlKdWpIIAS92kjWqY/VLaDdcYrH2SG5ocORXj57/+oW++//WVm14W
enmwTH69ZqOvAaO9Thj6cgRG8Xyhh/HZ/UKVa34+as10qbLQ0Tc/9EDx1VdNdtfhcUDZgqQvgBce
m1CipJd9HkYxaiElnXXZj13Oxd6ON+0VWg7Pf9Xj7ZO4KSiYoFZ4y/DunGtjV5w2zeUlp8pzdVdg
FCzIr68ePbKalVT0zh84ckWXEWU1TBW1x8qrsVJMtbFOxAkgrFD42rgZ7NtaPw6l8aorvcdUc/RR
w5eHzUgf0jilRtNcORrcyotL6aSLlIoCgnooIVFaagkBdbTJGPXqaLaFHgKyZDDOWpmjf6CAhJ5b
77hzTlFzWEZHV2vJo2aQ+emrIspXqbNGSWE1KBBBp4c7XvE3HdNpJHYm+c0PZSAJomD76OaLK2aM
qnWw2/rLRUbZ62Svo/P8cHJW7holw9XAGpvd2cthqvYWqn90ri+7COVMVDdML0f/As28ooXySJR9
6QGHjPItIpDINaSR5p8+jyvvxMv5qX/MxMysMtaRhRxSMuusWjTt1Y9Na/Zy/rp+GQhg9jed2DvT
xxT6IFRyV7abepZb0tItXdX/3nSUr1WnWQr5m1npNpFGwBVBXvp9gOIY5csXs0sxS7FnmOAynDMe
h92tbXVh5q5yCqnYJZN9mAzOEpoPl9xDGCnpGyGaGyDSUGFE+Y9mams94u+lL0QOlggeLN+2c9zT
0ETxINqubGOAn9q+SQOldYoo+jln0lL+dPc9EkGnQB9ncm1/7KYnD/EUhl/goC/CfRBY3m6+wjFL
nbh37Kw/t4szsIULwYwepJ8mtT3Lb/BeoeG9o3eiDTRX6V/I+0+BT0oNbaOEiDTs6mwJbQVv/Xrt
YyFlICM2ISEfgmwS80CxA4l3jEtOWlf0IQUq4dDOotEavQEh1athRwgb+id4sRoeUoBUHvNXPTi6
2bsGCih7+9ARCIe5UJRiLUQr1/MyKPhpqSM7ZiB9ZW7Ktk6B6mjTzDc6aRtrWgXQFruoV4BwstDz
mb0YrvQ+o5IJjkJ3m8HyE1mroRrs144McgIVEL4NNSI5yh2zp/dQtmOvUnvSXQWNb9M7urOX4utq
2Y0xVp2T20eGz6dCPpEUf7QlpkdEIzLCY2vd4xi1sYqmtmzYZuk2Dh2499uc4/mCagKW3l4F1+/9
fMUtKdwddopGrtXTW0m49NDz4HTQYkWFsZXMtREm2KL2wO9MWtZYDWZR01m10NThGp3QbZEDxV43
UZQoORFKbG0492G1p8haOtb46usRSpAfjTfZmaqjfDh74T/pspd+cyQzRH5wtNbZ37VyoYYsB6h2
YEv83o7aFe5BjQ4DApjenJrwEJgLkRN/ARezNzyl7ZStFO8zJ4JOH9gb6iqrloXzQAGEWnZBEaaz
mxh9BU0R/llKZztzM18BPI9co4eoEVwLKyf3RD17JhRXEFXlYRjssKBDB4ehBh9SCDjsUw62RKXD
4/QY20ckJjpmhJ7r6bPRF+qI/Dip3+wV79xA8bWwis/ZMKdB8clHy75miSM+aOz46lAPkOi2z+j+
SjxC5/ZEQT5VGm+Q0KES9DPJkMDNh80guTj7nW0S4E9XE9YLLo7eWwUf1Lq6Fk9Fe74eFajUmM6h
e2mb0D9ZYwj526tuzO4S5kR2/T2+XsMcBZYsf1v9YE0Mswj3ao02fcMGw5a9NYDxkd32TwDbApnB
y956OGuhrwlwZ9NHU9Q/vWpiuC5aD68mBuxQbOufW5TXL/kLhfvl1UFTTprGpsPRrKnH86HERJy4
9zEp7drTRlc6CefWntqrsDAOAJDp4rhyz2hdXhzaKjIKJfw51IfKVF3En9KUf9UsPbN0suny1QrV
0WVuYlyn9sl8z96Ts8AJGnQFCt/4WvbgI2jv58a7FftbnlJz2kQuUbbXM/v6qnhIenTNHv8BQoH/
h7Mza1JWy9b1fznXhwg6aS7ODT0oil2a5o2RLSKoCALqr98PX529K8vl+Yw4ERUVFWtVOmEy52je
8Y7x6ov0w1wY4x3XtMED7cJLYsI6UjHTRqT/SQx18IW58nqN6p+LM0shoqEx6hxGfWpyoPbRuHIk
fG5xTRL7SAHKUsb09jFZ4eLtkXI5c4I+9vaR1rrT6JO8adi8iUsNvajbF/pmDlsRNH42Bd2jYuG1
SfeisMPnj5RzcvOOlorFTMciRNKjXw0zpgZ1RCzoH3swukzOsoR9ukYXr0iq5BR1y2yKpKxDtBHt
X3aj7UjzhyngE2Bw0o1lhiOjqtvFpFXTwXDn5djgqAjGyS0wa1sSrfKjyPinuntGRuWGuKpkp8tO
sQZymMM/jgnf4mIFHHKb9QJm+jIfiYi56bbgHreRmPto28JxvRbJea4h80fWq1hy4bdfR6RMGje/
BteTl3GBb1aBuK7iXBk0gwDAukK++f2k+GVpbTOYWjZ/VWruQbG2iiW+l19X9IOKoDiH14Z7j51M
h9UGZQKxQosqDY7Rruz1CM9VfK5DRUw0xHxvwR64Kw/OZOH4/cltfZlsw/0LUl1aXLziLLWxvjbG
yEyO1Lc6ctTxDateD3cxcE/ntS6yml7GBr70udrFya0vqkru8uvs1C/TwkZV0qG4hFDCeY8DgrUG
9l596+tt1GCXUtWjWKmCBNc/GjFxFZKI1T9KQ8N6+zqYkE0HeiAF+kd/LS6O+AYR9TDKXwZz2ceG
Fx6HwKUEOMEosrjm78etI/vXaRcJ8947X+ObU0HX49+/VqFGMmk4rT2roJYifIRI0av4PUC5hmxC
tXatJ7cL+ewovXWux2LtTVWAyp2bSvYtEdDnkSvrhCDY/kOs7FNQ+NchDp7/ZJMGLQyqyDqMQnuw
GITNx3aJ7W4QoKYHTAnNpIy3bxSdRgRh/jVKb5N07yD19HpA5/kPIhy2owx64d7FswS4GwUZo7GB
dGW7UgVLXWtJL+YI+IRxoq92ffZOnVONNr4ecCWrORzb/bdOwoXRPI9UH+mus+Rc9/7hVQjMHkLP
HVSz8bDRIfzzd96B8bVa1H+ZzXs7sNWZOM7OKHS1zja5kYEmhADR1e5NZ+vl4+O4mek5Cs4Kbgj+
BPmwsDgG3VSFFD+7JZWnz3fIes634Zn20WgTV/gAJNFA09CI89oWFiIUaPeS9trEGFH/hsBX5naE
XyQcrjijYw65az4O4c81oVxpKXtbGfHwbhrfZpfImJcg5cyi9CoqWDe3XXRIf3Eh/U1jAYO4x2U7
REl8N29XVDmHl50t0yfgbD+l0smGRc/FFOzL9OaLiKUFFcRI7xhKEePybqMDEkn6jMwz2XhoNG+G
FWVOjvxS7YtSh1B4lRj8RDWSbvxjZufBIMjikjfr05W+L4FatKv2f07xtLKl8QAhUzw4XwzZNch3
n63XOgIc0aOvz/K3NkiXfZ6DcrKtDQWUay82KeG6WG2QXp1Rgi3n+vAcliFurnMXf4JD0kY0iiwV
r4eCH/pVChLwVbhb7xx9ZxfzA7Nbs9mACBCLMiuS1sH3xmfHVOxygWaZv3M6YKPTiULDIdh4O0bQ
VMNiCMxhIPuBSBDdiTj8hiVf8pn+qZCnZ2/tMI1Tf/tS/WhkEo29wrjNzwTU6/1uvKMWq9mH3D5d
OB7Gd+5mb5QTZh83NIjnxZrofnXw1OVXtdzZFSVy+f3UpwxxsxbeifZQmwouQY4s3OTI2fgqkkNY
hNWrOT+PZPs4PU0v8/MX8uKvuFIUIi/Tb0JfznF/Vm5DVBpdJei97hvysHyceiyTRmA9rt8oZJdr
dLlHJn/ABb586s7+oyYZoEvBoQS8c6gEkycRYXgZZn87J/P9woqCSCLXHraEPeeRbr2k3p4aQeUY
Uy1C5Mgx0CjQRucA+sGR+g0KoyMjzKZ5hISqY3rbz0tYJHqQR7tebd1A5/UMJf6Yu01cn1Cus+LG
3Y7S1b50D68mgkIcrbU6K3eWHB+H2ng3un0SVwX7SHKMsbGxD/4huq7q1f7DXAsjLT6QFfRmjgRu
uUm45cgsgiwYRKnEKaQ1xMdBFlH9SMrkxhQ4JRlYfMiLRR23Tw82TrkyRllv7titPr6nLGK6+ejy
o71ug21gsJuIsXMeOO7tovEvwYEswc0jFNYI+zbOYSgv1Lk6SZGXAvs5cF4vIZHNIezsAZ6QJoah
XLgI2bhE/amjjWsyUAIAjbRVRDDdYYB81LdjyNGNSNtEgfs4Fl4vofZjvNTT44wU5cTFEu0X8wt6
A4HFYHj7+MjHqHvjcFUHowA0hII2LAG+A/LFPCW840lNg6RELqSO+9QTdsaQT4ag5Yl/3peT6T/w
hRdxjR50qE+zEKYDez/J0WIyx+ePbInRGe7Hhl+FqNcO8UREpLnd2uJrvkj2GKfuxq50vhKQI1nH
qfRB2YCMGBtzo2NJdPduMUc7mAjvFF3Qht/R9TsnRBxKK0L+F8k5IAyqg4AJ7plWAtoGlt+Fo5Bk
5NiTwTRvsWmmvY+loUkd98bIiJ1BlV7ASJyHl48MJdz+r6meYk+h+bbukRxDpXo6IywIB9YgaTCp
aEVGnWpdMWTGFJlpT5jteLzzqHYFEIOry4V1Nebn6UuI+yRltXeZIWAanIADDf/svEwFn93XkKbW
OHGUsbxNVNumK4cbb+vo4AIKd+cy7Au8l4ATny37tB7TR+mW6onh7FbourqXKFscGDFwAY7fjK7r
zG+8/QjZNkjadg4npPX3Xh1WUUlXyMCvR8VMdopo791cKVL8+nNHdBJW5Oq8aGfdSCYWpXvltFt7
Rx7yq2KyfcGgGAvzRgXM6NtoQmNc7px5Tw3Yv2qTilC/8KN1yQi9KwFBRc9jao9M+7BSncrdjVVW
o6m1mmnDIrqMZboZ0lEDC4Y+plgUIZPkn+2YKj469Rlz55Mis1US5oVIT4HE5hNTb50juRG2tEE5
oQeSTqHGeVPnXdISGG2SlOlhhVU7GUPHJgStQ3Ncrq50gl9AAit7dLHINvpYQOZgbsen8OhkiYoS
1GZrDWpL7dWZ09gc34J6uaEQzs8wRLpXwiTGpV3Of8PvJumSEWtcj5Se9xPTalR6MpzN4jITlgNf
obmI3h7euV6nOh5W/jpsbZqs6AiQw3N0AYsjl/LVnvQ3ysNmdLFVh0PGgSR9BBt+GUwuWGkDnFiO
Lp/Qm2aoMMfpG5FGHff3Jem1BFtrsyjQuRq3w/Yj/RZMZxM2SzzQq4ER1KLS49LQLyBam9GJMeOt
W3sa1vRE8pC9dJxf9Ce4Ca7igwUmLTpyfyg8zrj8Eb0zLYB1IHz9IFU1Ygz9VI+VWBtlochJ+jmt
xisl1n3dx237pokH38/ILGJyAlsKGG7Voy5asng90eGsWx/bSbXqeU2lqy60kTK+rnX3NlZisFkC
iXo8GCqrbqba+3FBNPevXDFFSjHJ2JWbI8F1dXbsGx0mnhBIaxE0BDVL7E8Arh9oIV4T4eDoFDaL
/eIWpaHuL6eVp1huugAr8ga9qsZ+CKxlrU9gC41DaOCW/gGt6PZlyzFCwdDZeCnfd780zo4+PmJY
dEtLMH9eu9BBytFzZN4AO5gtpaDwGFq3VKDXDzuvJ3LJC8XH6KEiaL5Vbq/tgb/Eyl4Wl61VLzEl
UpBjvlLS0r6epY9Vq7XTo1UXNqLUm/kAkUECLsL7XvzQiRRCc6TXuknh1sTEnmwhVUYE8XnD5bra
UIILqMe63cF+WRiyLb01n+Kkfj2OLlMxOfb0xEGKdFSvYppyQzvnU0sqztLScIxRf/tkbzA90ds4
SGRKsBReh7ceWIPSmDm6ow2vzsXuJOt7cpl1iQydGLbJZzY6D/PvctXscHYnYAX6g3w1ob/Mu5ZY
uYHfQv81w2g9cNOR4v+3J2nAzF5XSf8Zc38Dxc30d7MW6UOOcs2tQAGWSI1qN/dn4xbTwi1nsidF
Mv/XgYuqu3OgQ+q1eO8AQl4uL1s2wHi9epcIetX4BANFsisbZV62k0NX2psApl1scNIMj93P3rLo
FtbjdqTZhZfFJAPb+WEiDYtJE0POO3ORjZDYlH+F4Fe+REzcRUGTv59qNGl9Ia34ncYGPcFQEHMH
+ekpQQd5LLSaSR7LxJjMlceECJUtfyGEaS6z0JxK9P28alhkxb7Fipsmijv43gaSnYV9nLylQTGz
tYQWJ72IL5Kdo+F64gL1blkZtkEV6OhnAoMQiqeWoMAzKj+k2TnS432okPE4n3000ReCcp+zVCvW
bVrAl/xsiYHP8eb1mAwi5CSJcSXu6G6eYTLhAmoTOo6iNBH8hkv2VkzL5ZmvBbEPE3Zh6/iwgTTc
x2wCNve9cC5EJwvRzl8OZFYXR5j/Cxdv3MFE8XqDI31whiFt7qebdb3UEn18Cco56Jxu7T5EkM9Z
ilfMXWXY1642SUn4Zr2eqEP5G5+sBsnXAJSG3DzFzw6PKFCi6FtOAIznzbLcWuh/23ovfEqdC2Bi
E1aE27yXs4N/l9sNwIea0OBlkwdEm0W9Lit8/me2VJ3Cer8OD8i0wEzGQaBOGqaLfCS8nED2x0aS
xr3cBgYSxNoY7Wq7WFVsbCivlfGZ5pl4gQi1Rx5FtLJJnc7pFVMjDRdY2ltKcNR1ZNplC2pK4BqW
Mel9mxDWqwu//wVaDi7imhF0zM1E5jl7/li/uyqTejqc6nVixpBCnT3/u/HOURYfYyWQnP2MdOxt
NzHH1QrMF6wQqCYYUFYk6ztb5szEsoufOPKDl3eYwfqVUzCTCEFAWhHabtyPS2B8XZPLNBv1Q0mq
nsWMDYkQdSX4QnqWiwNiPIvSLxmYU3du881SsQLRK16a195N5s46Y6/L4W1c89F9mYohajDU0Bby
/EwOD3S0TjFG6qTh/PlCXI/6XxWSlOtg3WIDelCCr3b2o+1L70rMmJemJFfQJnWGf9o4qoO5Mml+
XgIBqokcnhz0XD3VOgTaXIibkewcaUdc6evyiGUXo69DvI01HgLRNulq33x10rrvu7d6fo4VOzk5
R5Muvxtip7lDaxo5YZ8VqsMNhvQUli9XOjf86+SwI2ziWgd1fAmqD23nZ8szANloE5wwkjrjYnvT
uKdT9rQyF8LXgHBuQA5s6+vMcS/2CHSP+oTgLBtiKItgYs9RgRYabT4rzK82zld11E21ZeWlZyJ2
EHrsebnUk/1HttJHxvgQ7+d1bmPQp4alTFWSgJvmmG/N6w22cOdd6fhMvc4xp40nz/NwQ+du4ecf
B5+ewEE4cKSJPBWG+gKwBKX3YeWbIbCk4Ouj60xKUKzWxmplH1Cd96/B0ZOdwU/rdh5Z9R9/AoWr
5/ZtXMErKTgQy5XxLjLDs0+d9+sGjfjsg9GOpLmxBMikgXqVzvP54a16y19vLxe38WqvYCMPXrNG
crZCymoXQLbrXdrhXYpau9XpFOx4h6OjBu+VS1Vaw6QTcJWu/Flx5zJyoSbezuWdb44NARnbDf/3
1N5PYAcdGicj3fdL/iqPUS7X8aImVgAMMtpjmDM6QljY7z7Mzt4NnIPfAxFVnwU4t0CAmnn1yrHm
ybDjrH9d93y0mSvTlEu/IfZvSKYgw1ZYXHOcRuX89rFfngNoOxSDHE6KI0T9jRCd41rA1fPFyRr6
23f1upHEQWjtK31/N3vDgdt79AKOxc9z4agTIaZj04LOlDnv9ehA/VPp+tpi/mHQjiGR/chef0qb
1WY85+CMG49AMiiW21jBI3+YfaTdQNr8+KS6je85Wc0KCja964Pk9CERf87M1mWBY26j6GLMtHGz
yubX1VazQRjTga+3ofBlLugK9Eq/GQ7k+Q34WXtTOBldIPIykpfKLjW2DQfI1xN1TEavzoxDIFM1
5eMn2xhBxtv8lfTR2o3MYNC4JNiAYnLMcjTOCSSeTKZUrdPkbA8iY1L9QEvvG8upRATZhzYzQw6h
pQKnbW3x0/QlVwwOMTgfe2/rey585ZZ7js+eyNiMqqg5WNvcqrqARNjSyPp9kctQ+blDcNLXusrp
eVmBSa+WfAqJJyZmIaowI5owhya979vo4CuJSMYlOeZHmVyczt76mXPgZ5fGR/vWJMevAU74S8DB
1OL4Bl6yJedWFkq3bKppl/p6HrSIEm+u0J/XRgHp/Xyy07OrFt5p61Y1tL0x+odWJbitGKYbirvO
QPLlHUmI7ojHSdP4RyFSN7F6nGyLSDiO2zzIEHw+Dk9CpKQxNA0BWDePZNXdmBPzON7g1Gr6S+0K
qGTf52PyKyEimFz9ugmatUh1elI1aXjSGGzAr6RhVru19JIfJnLunfTlRvdbYD7Qtt7DbdYDyomc
NcHSKJXGGRgGtYAo942F8HIrwVpMAuq91ZGxVXP5OCLnVj7q6TU++lhmYdxDgoSAzecOotTMJ/If
p9P9G/B4HoXazhmsmnH5tV234TUmMB/S9e2CnsoXsh0xpOWBXufWlmaNly66T/4b+bsYlGoKnE8h
UAwHb+h044Mdqgr+eajD3Tj/FC8l8FT6Dbb+tnstAE+gp/x0RFMFss2SvR/J3r63DVtX484NXs4+
7cfM8VQJLkDf1pl3fjM+yunuzUToGQwgGSzMkTGDsWJ6OxDGafraLNrpLhKoIgvDmj4ezlz51sy3
oCcke4QWhCc3+5KH+c27AszUofopdZDqvTOt8I1dv6oMr66/YUuvLqVbDXV3LVrZHOtGZnYOYA1A
RblgGfaT3glBRPYM24RvMt/AIJdUUqPZW9Y3uBCkkYGQ1+fhZVo7hM0k9pE2MZGkdTREC/ELYzbH
VeLi5TsLwM2885BbGt78HmnoHUOH6nbj5TQohqZPEQ4Sw/GnCMFLHBzVz947++JHOqEQ4Zw/SYxk
S27s6gc/SkGEk01fRxVhgUgVE5i9u+FpwiXqJzXJFuF3Ha5pfwelst4zwgbBIdjG2/VOhNsWH+Ke
U4KsjwXYi3HGn5ZBjhYNCJKrJFur6enQHgC+LUQ4dcO6LOtJqjgX0qLbrOCpyVXh0S97mRXABpKR
vfXVUEPdOWZYxqcJXq96u/jiCO750FwznGUzE7EGGvcfLfdiKIfpkqOFA1IDVMFxF2s8n21awLTW
i7IulpwEeYaJa9cbl8OSsdDBx1weRctMmsAgeirg51XUaIjgtL11WHYrxphSzextRz6h6OJ33Shf
NQEwYm9NsH9wp7Zx9nEGlJYjE8xqD3/+ADB01IBHrR2UHLzJGyHvidtI7nt0ztLwanj1arBuBm8d
AwuMRQ3WcT2Ex9YzB4lABpJG8iHcXX21SX6Ezs7V4Npydm2D6n8XSI1zTu2apoyddyXfEmxz4Ow0
R1JeL7dpa7oqEBudx/AfyCNkO6VWn2MbPpt2XLwpOZQPq+1csfJrwVa1WKztksrGYE4vwaALWtW6
pGGlUt+Z1qan1va5i2stzg6WvnN2313pUuOAFbLjpkPy66KqoxzkFTwoBXZ53KTWuYsum6CEcdt4
VTbcb2xi4h7LLOLMI6wz1/r6tGrX3bQY5ZY407H2b3vr9qlOb5IliR5uhsr//jqT5aBipMNxWbS0
f0VaCYWkMaxb6+YD3wC4YlbEmekTdn5yxRXCX37+BVrqFEyELYkOcDYEcLt4FyvhCcyW3jN/sIDK
0vaP67RtWHynE/njxAXmbUXE54XFwd4O+zAQb0kv2Q5Nbz744XuQ1KYjx/ufwaSl3veqz81gv+Kt
NnbZ2XzhWu8rWNnGwa9SCnfbKZFZZ8m422QQ3r66CMCQYxGC5ZKzWpejV8R4mu3UTOrg8HqbU3+W
XNVYdKvriqk14mjvycOfbA54PVifAooQVudLTken22UiNdyvdueedovO8NK5GFxDLhr97LfJESKP
sAbTxTNzeQMh3MYDPPmAo0q1PjYTIaniE1Ny1EkfM1NV5SLUQboSPME5507/TCqMXE9l5g8h67Ie
SqE8hv6wuVl84uxDHRf+CYtM8e8DzP3vXLIHikyy+pvfdUcErA7ibrMbVN3i5kEKmfRYb43jEMY5
JvE2FexZFsiRajc+UvFv5xVpLupuF3cXqIHcX2poEkIIo3cqhCdGGz1j8ctP+Gd3VD+kli+aUbQd
PI+r/UHt8OjnMfEaJ5G4YvX33Xg4UUDRZQOdTlET2Zf/pEWmlXi4bDeXrh9as9Te6oCBwDCKLoBh
lxkVsp4BkGjUkuvhs3Y46RE/m8ngsmpqumnof5h4n++z7JDW/+d/Sf+7u5Yb46zxJa4UASB5MUh4
XVkQsZ6846MuD8Uwzb6/H+7gn+f4tY5atlu53aQdmAP4m/aivqdDyfpcHcbHr2Oyx/SDiSVX6+XJ
ug+/5K917/b2IGe7c2awLviffQB7s0ek9DZMBUd8ulh/bO/5raooKqLUb6ci3S+2lQRTYBwZM8DO
8DWxQ0PTXY0+eyR5627cv7/b4BFLkqEbJnN/FFNn6th/nhtF3ZyFopb7b7fx21APjuPbQqQC5MGs
USkFnlcpEIIeD/wtrpiWF/gjjNkJW0BnEsdhOheS9x79MJNzTMIx6nPRjX10D6Ny1JF95l4zP89K
+ymX9uFO/Xr0Oza3fCtazdjBZB9WoaLa9AVbn3m4kj3yzOUuuj6ZVCf1hNF/fJlf6919mRQhY7Wp
WQ98iqIUE4mcGVmg7EBBmjydcNCbh7+tdkdfzdrquL3t+TDQLYD/0oiaz8E6ny1OwmG6ZxQVAdgz
2qyiPjrrv8/DnVU9n7paERResoMltP2S4VLA3E9/dlD8elzuNQtMLwsunvYGy2jU1k5+da47Mrbx
1SW0amOKuD2T3Sth+UsnVyMZi/MoUaE+KkMafUS7pH5G9OAqjvBaKFb3BtB3k919lAWQGUbAqXG7
Mt0kjzQC0qSrKenBKKnhmlB4tzZJbclQ5OFLMuN9EJgfqQu4LtEw0f5J78EJj7AbKFutLsPCEZeH
SUaLPoR41QHQNZwq6PlFyjDbW8U6d9vAdDdey2iHJtyvzYsN62aUj1JoD9CEPk9v3339UgL1uJKY
CwS2rU3Z7ZsubAJs2nhnFFyQY0csUxvdqDtsrHZME3KkJ0zd+IB9TrhPnYMCSRPe4mKaId90whtT
rz0sQVPtmtIPdSofqFUHOLjxBASvnyenRzEIqhUUM1Y1ZGQKV/nCrP5UTgyyNpRbCXN38Pe1DQhB
BrVsLjvbmfoquQf3EInEOQpgjeik1EEu0zJQegaExT/7LnwAmpgKigcnso+K6e8WKa1EQqyCcGwS
fjz4vsCk+DQmBth+5vZVkStYxN4p6as2FwefUFG23kug/Y7ki5SAvN+Ylb70LRApC+F+cgVgESJg
ZyzBwb763ZSzJI6Vdf0hMZ2ONNqFqTQRh1eoYltf+ToSVW9mW594qQl6CMoMdPiirBbLQT+mrx8o
QQMwo9B4dm2mJ9cPcagF5fTy3f+CPFZnqXNASch7anOe2YA7p348nPZ5eeBWEshxYAuH6gV5HKaQ
t8vmzzqs/lj7f1oBVRkoiqQMzD/dSr9cXnfdiEKW49Z7Yms7p1zuQ8e0ikBkZ4wnzuDBXGdZZQrD
/6x21zSQMvq4u3Y3WhydfrSC4CoU5ZhkFRvO53sBKfhgSyEB89OGmcde6N8L33U85qamDgiY/uVh
97BgwE4sugLgNPzd30n9K/xtQ+/6HInITBk1+m6BIdu7IDx7xBdv9vI6zLxlB7B9gOn2ZM2HplxR
NY0J1gNJlO58bLu5bY5ZW3eLHIqR5BlwfOFxUv9FvF3wr+HOfdbk9ajRSf214p1rzA5VdzoYRGQN
9Pf6ZUthcSguT9hADfpgF8re2T2F9ZfmLZ8t3f/0Pzb419J3XjK7Kpuj0LD0izApF9IItFQFDzV9
+dm2PryLiiGauiwa9FTeecj8KJWZkZ86JgIjHweZVfcmreUyS9BT3ODJN3zoF38tducXxaN4vOzE
fd+50rnCKxxzuhBprAzhhLr1k9X+9MH8YxMHhi4p4kBiFuzdJurX7HzYalnvhdV+sCA0Wx+Ylbpk
IrnJJchoWydpBVE6eVVcEG39/XXlh1+RKQt0q8oD3Rzcve5AKKSbpGz7C9m3MJyWZ4KAyKDmAwmP
KgyduOA6cKZcckG/g3f65AEe7vevB+jv1C/DV5005dyVeW/4tCgNdq8mTW2QHeCSMlXwQmFyT9WD
mbd4Gai9s+ct7lL/jv/4CL8e4c4aXjqp2Jd79gAKHlXtEJsUJOMaz/yz9Z/pcj+OLrXBwFBJcDRi
8f984dO2lJvOMFuMxJ9RNZDHcr9crTZWPXm6vf+Pd/v3andmUJGP2sCoNu3C8LfrGyHRap0x7dkx
/EB+JkArP97Ify/WW6tf39LY7nRByFisvztQQTBDbyYlYt0rCMU2o/XqNFKoCZigeYo9ILF6mjo+
Pk7//QjkV//5COeqKK9aySMQw77QMxH6sI8g5duGR2L+5Po+tL7/8ylV8c76KuWuNcqUxaDEwWIR
kCAEPPr6+w354zX+eTz//Up3NgKxlcu53bIKDGrIYYXzXVodtdlnrYTP3ubOzCrHY9PLPfQHk0aA
4S1gElDQ+k+nTj30kr927c7kqAejrS/9OtRybZ0WDl4JDJ3yt4oo6JreYOdZuvMQuaCJ9P9eOlW8
szKC2tx225w9vDjNO+x1quGGhTWp7Gdu8e93QBXvjMlgUOgZ8yZbGj87l9ob7J9yCE4FIt2Owcvd
/bN09dFEh9/vdmdQxEbL95dOaBeMdrf+pHMfJknKDTpgRCwHyL1xn807eaDiSwT5a0Pv7IqG8NH1
oPIR+2maG6aQe9+reuRDinF7XAjKWvh5sd9JiTwlobBIS8yzKFbu1/jHxdBNRTYMUzV1/e6u62Vr
7M/9xWid7n1IJwQNWxdn72ZRFzc0X1m4MNegckEqo8I0p0pBa+fZya10UjDD/Mk9fRimGDLKeYZm
GETX/2l6rqdbs0//hR7pnvidun7nRKekIJEp7Gcf4HHC8Gu1u1t0RK5d39RgVXSMYGpjauMc6aVo
dcEg+fubqQ9j6V9r3d+e2/EiqQIbLU1ySlUnyimHkDze/36rRqCx1O93DhR81DQdiAWhEnXOAqpu
bxGVF0JtGwY429+MQI+cqu86p+Zz89c/7frvj/rQhv160rvbVw6Qxtnt2JUOuvJEg+/X08qeepmH
l/zXMndXLjWv+zTLWOZIQx8NWkQsDMWwPukT8c/LMn6ajj4M034teHfd1OaE4PqVBWv6CGEp0+Bf
0aJF6Yoemb9v4eOr/Wutfo9/eXH5eD1vuzP2RLRvI3r6AmwY3xxKYUJasfbftwiNXCnMC/7mA7Ik
XUsH/+XvD/HYYP/7If7Amb8eArRP3ctnjhxwZcRknE/DGksu0/ufxJ/Snwj3H1bk10p3Ttzclfrg
lLK1lbejAaT8Ilv0mCflXSP5Tc/8K7DcjST5uBTGLdzLnW3O8m/6YnpxPTWENEYhVbP335sEy7dz
hfGGdhiIrj2Xv4T+3g9ngH7Q41r9TChIvKlngXWp7/SSQaFVLdHLvtaQ3/szdIJxolGFTRPZUYfy
0Ay3wDdbClljmFRo+VE3tos32alDyd0viG4k94dZ6daRSeREVu0aI+dcXykHjk5eN++5EZtR6Rok
2rlX0J8QSDRi9E0c3Xvr0MVsVZTIGYFg65PTCy2T1g/z39a3t120dfsfFiNjSjV0RuMBZIElo+K2
FIM0l85yWM1O9f3UWz+MEH59kruIRzba6nQW+SQnultP7pkyKs0kExMGPHrPJRVf3fn7eVOemLjB
nfE+drvOuCos2Td49uPVto7hCPGsYSaaBjew7x7o+xFy7h1kJPtGGDstwh8mOLJFP0eAvp19pfvi
WYL0xKLdJ2jq3rgWgy0Pxiw8MrOkx94OtOH+/f2lh0EEw0pE0VCRDzfubsENrETLNkYftsj21s7h
9wzNj5vFvWPGI6ym0jeB35693ePg9te6d5+62chZerrofRyh/GmhT5iu6AXpk+/7sGyGX/6f97v7
vlq32TdUr9qF6nNRJFISvBg5L3Yb9NMj/9JkaCWVL4TXjf3UyvQ//08j8+/le4fyy5ydRLO8tSqv
2UcoxXoQ9Akuo6+CK1u7ezpm9TG6/+t17zy2ommYtJr1KAx7UnBYH2DpAmDS6EsDGJF9y1DZPBxM
O4oo156a6KBP4hyDn2oqB3AgE4bA97hcH6MzMQPIOaX7+8mh6wO0v+3KnbcutNPmchL4KLVLKcFa
mFwuicd5VriUH21/PzCOQTKiLpnq3em+Cq1obIlikDZEih4m98VCDKf2XMteBhhN5+tZaqg/SkR/
L3l3sA1BGlyFcs9oftF/IUxIroD9/fRa3bra6FpdX0yrpsCAIYcHzJT+UKWoRunaNZfmtNdjOk0M
+gjc9Q4Kjo+yfT9e/OfHcJ0guvhLeyS/rt08yRAUtvx9geLuu4282U+vNnp8doAfpva/X+fu/pyP
6S7XtAM7GIvfi/AcfNNVhWASI2QqhGM76+dLmz0JAh6iY78Xvbs1abbPlY3UfzbU4SVrkafIFyWa
VR8RO0NeUXC+pqdnr/rQFP5e9e7u6JviLJ5OfDm0WaKzN7Bec+hcn590/JDXuLBA/r/Q/99L3l0E
hGGKrVHxork1FCOagcYQlkzb+NxdKDztw7/fO/nRvfu93F34ahjVRT8ULNfMJtXG6tVbLSbIl5m9
tg8uOkCk4E+WfOTSfy95F8AOuqNxPHT9p2w4/fn4TULBdaGuZ76VjNfvTYL21/Tr2cY+nI70e9m7
WBahvLo5nVn2BWU+D6El2k0mg9GCvkCmTSwk1KpN2x+X1jy6nCxFteZ28OwhHsayvx7iPpY9nyql
QvmnH3l9Y47Kn2ZX5uowBuUp0CE/imN+r3Vn6fRByRj1/oUdBEHCMI8XzLYJaTjqhaFFx2Z8RzDd
2V/Pah8PWTq/F76zdzLiLHXX9vYu9lDTQWMd2q3VHVzPs/qwVZnKjeUybXIc7KKfA7fXGM6Dn+k2
fnl6gx+ae1mE5EAgI8p/TsUvb/tfpJ1pk6La2qZ/EREIMviVGQecp/xCqJkpCqiACPrr+1p5uvvN
zjejsqM79omza1dlicBaz3rG69biTJMakiKLDPHebJ6ML/BlanfSX9f7M42C2l8H2a9P/dsFf9z8
Lc2e9+IOBu75tG5Dfdq1jeCDKjQ1mMylDlPbu+mfy+q39If27aI/THL1UPJKSbhLEgDRY3Ib924g
iJBJbBluy7u27t1sh3ax5O3PS/+6m79d+odhTvTU7Og593vFXWQKhEiILt7pZXAXzf60ctPV/RyA
IPq3FfnVWySJp1IoIe2j/mwMUm+Xpj6mPcCiRpB4dP/791mzZiBj+MeFxDb56Zl8v9CPF6qnnbOm
vBKBb5MBOuXMmp0WNMda02b670v9fsh9u6cfrzG+XU5l9wmZtNycVgCDEucsprqYiJ4Yo9jTt93J
12DFZfeITrIjOdLk/c+67F/3++OFnntdNb08uN8NcjxMdeKH0J1LvacK5L/Am+LZ/evZ/jhfcym/
XnqCJiohe5kylJitaREWhX9H/ZME+Wu55fub/HG0Ip5Slbf4C/yqQf6JNM9QADFOsl2ie+qq7P+V
3/4KFf91fz9O1+R6NdJnwhWhnEA/60HkMDbP6IasWOqnH52u/5AtRQwjdnB2z6tXZ9d9v+MAkzfN
ckdjIqcc5U7P51cISeV09FqZO/88qRYjD6kjMdP2xpyl2thNZXdHROFypEDFoPnWlrV+x1y1f1G4
f7U1esfoKcg2yNrPolUpG+y61BT3VH9SqezA8Mi9zqLyaeZ5Uzg6h+Zn+24MyAWC59LsezkspeG9
tO7PoPd2vfcf/Q6LespY0Mukqbb0sUzdWWv42YlkIpy88OaUhsu83JP9fLF1gJ2a/3qMDOc5+/eW
+31NGAr86I5pakb3hzPyki5ybjxk0V+YRzfBRP94RSmt1/Rs0qX72v6Vo1cMsYH+26L4dskfjsi5
l3SVJqXdqns5XEtr9YQLmTiZ4ni1e/xU/JsiGFXaRjUAzBiBtmlI1+wu8AwrwzMfDhC/TLWrjg/u
/WQd16fuKH1a0PKaXZE7QMcO5GVnF8YAdLcCDHO1np/jVYWqHEwCZasw2vX+WtwQFt3lfWACsDFI
XlX3MUQIOqlBfLE+O7OOSiMUJfZ71K6zg8pYZ7FTT07d8ZJs2l7CfJn3n7uiny79+iMZM9tlzBJ4
X+OEWQNG3KzO2ytiPHrwcfLNBHKLdRQjl2iyMxEA8YGxeq+ESTqZoYAxlSCSki8++ff7JP9g+PWN
0ZOKbeHr445/pt9pvBfzodyPzTAwnSKhMq62DNtQmmIgpCHrhXZfDoRmzVCfOj0xLAMK6jw974uH
y0osg7NhZWgZeuq02PR2DKaua7j9QY8Dq2C2urY6mpWGKkvaZi6n3GWzzqqYRMzBOk/SELeSRB8U
OMN6z2mRPj2sK5w382sIqEVeEIb0af3K4NPpybgp7bbY5O2sgmH9TrsSDdFj0ZEO3Kl1taX2Io1H
U7Dpid5Fkm5rVWJyImaQlbmJmb6O7q11+2hezquxOh9Un9VFRV18eTlNdGBRwI28koklejpAFEAi
yG0ziGXLDNqLaw7ycTdgBokuxbN3cu6ak4+lLOwsCxx6uefAXmI+DOYPFf6xugXjUN/801/Ju9/y
Vdp/LfSfzq5+lQv5eGdv0QTPxmKGwWYEneziH3v4t4TV9+v8cHSf50v2PBUq9Q8m4OkKqelGxb5b
+xPly+Ux3HZGr5RQ+I/L/rGPtR+OQXFXsrh6cnsIvXxARWSQ4NnPPKaAppd+N0gP6V8+z+8PVNNU
vUPndUf+cYCVdefy0qsG+RUQPTAsuVfyk3h69CG+daZPnJKzSy3dQbv1+Mft/h5OoMDxvy7+4ywr
ssK8dl5c/OY8bYFNT0jSmbB6RDBMNonxPbAxHRsNCD9jXqIDq+Y8kkgV/bWufg9av32VH0a7vsv5
M9H4KoVLDo/58cTr4e0KsIeQ8aPMR4XxYtPh9X9RJPjVev/XY/hhvSW1kdP8Rr/c8fMWAkiSrZB5
URKHNOq60e3jOmb2498r7df7NRSKm6qsGmpP+XFNXbtmpVLQX/WApnQcMBJOu6wgigL6ontizmzT
2Y8Z1+D/oz+3128O4ber/2z1N8zT+aaeuTojIpP9DPuL4pCYY/0rWPu1iouEHGk5uUPf3M/SfPxs
ekcU7mjUayD1yvZIJUEmStn08XqXeUecKhB1tjHiSXSuKIgWdwqs5nF8H/2lPKP9ttm+f5kfm+1m
dtM4PvJlZHCgiq2htKL490MNwG/EyEMCBFYnHyOYETckndrBsU9bMCN7w96uhe8qksmwrJjAg4lB
DZ62E0apaZMXWJXaPu7YGNFxj7AYVaWG00E00BvWZnUe9YJ/L6BfAfff7+XH3iUJoPbKOPtP21xn
eKKGcoOpT4sn9B4GpmsgAn8aKxGt/PRzvl/0xy6tOtK1uqdX0UsFQ3Qaf96oV4WA1PZyYTWzFxNf
wHoWaZSSVIa/yiEBSePaL6Zd3W4oowEoe8xBMd4g9616PLIgpTRAWzMtROPi4zoqmVM4htIbXDmg
X6Ivl2ns7nvMIP/DWisbff5i9HoBA6AzPS6OE45KoDCNJRCvl+HxEw5y2+G/iqAeyMG8GivQwncK
Y1x25+nCG6r5mzdcCt6gfOYsZewSPJRfeaqfRMS2AxK1hiuwM8lM9RmIvAB9AkwZM3T+xV96QXu6
jk7T5oqjAT6rG1Izyh10IpPVGb1jhibFfOqV89g1wnbbToywYCB+XuAMEXE9fXkKomxUftzwfhPQ
zDo/x4AVw33D6rNkx/e2uBUFg27MiqROenPwGeRA3ytQ422cioZZWTZJa5mQwJbwpws+lfkkv+vf
h8l7glF5co9ixrw13OrLwflLaeTXLmODMSVFJ1gXv2CtfEvDPG55dTxJLMDykII5pnufft+AGp7j
GqPOVBCjUDtzivwP0/lrwo1+EK0rmnDJE/yIMLuvOJWePaofDCHb1wgsHUBTBfiBYFz8sct+S/18
v9YPi5GYqlqrZ2oYgxNs0JTpjRgRnMzaKhaD/GI2ICz+Xzp+vl/zx86mg8po25Oo7tjEgC7oGmhK
eMHWZe1/Nf1jbhCP+auM8mvPyffr/tjc97Oq3uIO9/p2h04q8EuWKBN90U8S/98P9qv19acl+X6x
H+ffRapyJe7qjwUD/JzxcLXhU9DNxLgKHE0Q6BBbfVUc+oDL+A8oyDbj6uU64VGgQT7Imdcwoh5+
EhIbzkGa9SJlK0GOOLrCdYAV4McbRuipgCdvlFoyyn6iN9Fk7kAfQW0fxn+lPn6zjt/uqftjR5Sy
VPaY0BILc392QJWhFU7HjPDepMWfJ+tvWbrvV/vhIj+kZ6fsnejREkghoD6CKgjFBjySykAFhmzY
De7iKK0Zy3gSAClMdUAVpEL1x8v8NXH3/av8cJubVjKyVDRZMMy+Q2OSp6/SRSJGPP69bH4tVH2/
0o90Wts879pFFJTFIlFojcJRdGjHODLpogMG6WB9hR9z9AzGy5nn5teizPnvr/HXVumKOOKb7Yuv
tXR+PtkqPExByrLJcX0JPp79P6/116r6Ye4u0ktucmEOkgWYSiLyciBkHp/0PtF0MjAW/5/39sPk
mUXZe56FyWMMFKgTtUCxm0Bdeab7Vx3119Jtj95/ITSsdXDB/88HeYlb/S5rGmxImO8vr3ELqBNn
Yn6gWAk0+QeTUlggOMqgPeiNEIydP90a8bb+my369iV+vE1TqS96euNLJKGgZZO7c2JHm61lrwvc
CSv/x34x5K9G5X9d8sdLLWO6NJIYDa2asrEB01dGB7Xrwx1fM6++YyyqWUkbEkOjx+blXXgXGsV+
eOc9UixA6va5q+wq3TKfKMsIfVIwoU8gnKcZ6bvX4fp5RD/Ci5EFiN+yUBWYUS2zH5Wrwx7uWe0r
ksrQTAMJ8sYrkvM5pWvQ69edCjfnHD427d1/HV6bbh8uV1x5cA7qwq5zp8qsMvPOixPY8gihyeV9
kqG+GvtZ71Awa5Q4iFMoVmej8LOF/SR0k4Pzw+djTMNRPh8IaRDkbuTPfHaE+7xr5LBT+/F1oKGc
c/XPONayLdE3/LKQhy1AcQ9BwOt4SguVRsvPc+lQkzAO3c8n36knyOA5fagApfv6J98xjy7UZw7d
jl+v4LtMemSoen4XzWckM0xHI+5IXOmQLdLHrJqRBRs0An2bThnLbJZFvyJHsyVr+KysFPDcAgeD
Vq1cwNB38sjYt+F5Qi4ve68jJBerlJ4Lk5aTYfN2HDxXKHCOq2XVhHk/XhnrorWYuKg+tDUYGeXj
Ni+AUeEzvgZNEpSmFZtu/Vw0YG8AM0CPbtxc2agpoHx8+WHVs3GsZJeZTJDxjzGMYNzo6tW/S05R
DLMLX4dfKghonYJYc8pb2OATJvO9SguI5NRteCy8+uWnQLSSoL05uQoiyNW0UG7tHoSF16ppxkXJ
Z1ryKoMR8KSBtgCPS/L+4gI/6GyejdOp7euL/rH4LU+D3lwan+iv/qxNp2s6zSrfAUhHTuG6S2dX
0femf1ynqCItTdNtIXu9JRf7crbMLvqCJnvrkPJ+96dBiohClAfaUKUfr+i/hu1Q4CB5owzlCLEB
dC6J/1OfVxfQVKNAQ87d3v7Ul+wHBDlg7O9teH3TBqwWBZKyPHq8XyZsijZxkWHKWaEXZnyIMhBz
ZUZUHtVMsNKMMeh+lkwZqTBY6e6cNW/yKCXWwPEX2U7oyILPfPPKeNE13ZvsnOi0O9qvenA+pFSM
IFOlH9B4gJXQSHZ08tblsWtrQgm4a3xbT9qw44xDFWWq0zvPEmkpsYQ/Wc+QvfkjdoWMpOfJLlb1
Z/wmBUUA5CkmZJQAtUMqE/iTkPyWGyOEOJBCwoEz8h1JiHiHXQ3Qeukn5KhMThvuDpy7UD5ZEXLx
nN1ygzaHo2M52nHpdX1zWgPGqLEHOp+ARwAe4kGHXzySkQipEacoaUCMLhPd/7z4gkYP9N8GHBGC
RQmvK+NgSP086oKwOZIahl44VgcFhhodmw6fr9Aply3OW8MDnE/8dwy4xXsIqh/2ODD5oo8UIZoS
RAM94PGilfEog6lnISKneV31Dsk786Z2AhF9DNueDdaFotcGL+dUeSeQMYmrYacsY0DuelhOHsNT
JM0F8RnTWDo1jiM62lGFDtcDrPAr8t8em+dnvcKkdIaCV05/Dr6INDmPdPe4quGNlojFpJYjBiBU
NDeKFeRm++TrCzzM8WWOygjMRiaD365vNbkwsgGCW6RNu4xTtjDl7nNYht2PFAEhKNwLlVJ0tdO8
tH/1Y0ikxQiQNUS/k6uYzhOY/rCHfLUxlj+1TRdJGPbYXnwNuc/VaZqoPgVqntzX6LaRp7cNC8LR
LGnc9akH0KHl1pDLFc7IXpCEp+i2ELZ2o3lacPbgnL2rMzUHMYBw+jBhzCsGbj1huO3k9GJ22SW8
c5KkUQEUEMXdMQIr/t07RZn4mHYuCrzKXOKZawO0jRNgbH1s9AEItZ/vGrQqir6QSxFg7RSwvyB1
sJHH+9oFcYLxw+eG8maNSoe50lH1iY/NvYmXCXjHhnwcgtJ0mwrUFsfXdVWiV9cZQLV11MVpnYQN
o3Ebqh3iadANCwZE27CWUiHD4mQ8Lm2sIJUxRCIW7ZiLk3gIO4xn1KU2XTYckrYo3Gojcx4zS92z
H31YWp5JEhUSFJrNaFBYl8lljplad7fq/jwX2hrxiNqU0FYSDiv8KOZhX4APX1FrSWshu3ZHHlel
VKpG+uQuyO7nxjvfbfE/3DAtjFPQbJ6KxYDWCoW/DVReBykE1WKYnpKJwfAzO6KaFhHGDtwtqKBT
hIp5X5kxPF3bmXiqZWNdyXkqCIbcttXstsDsClh57la+us6nLWxoBYh2gZFCvga9+Fn3s9o9hheS
ok+rKw3VOUIyNQ7Eu5A6K1ATSSPVy8C2TinYrQ3yF1c/Y02bKwZyzhNz+jqUnhK1kwImAfcdHCO9
RJ+mDq7BmY5kEW4prjEooLehMdahSo6CDWU8+JzMDlJ0ofpz+UxtQo50KRCpr8hwzZA2XpqpuUuV
X1whfl2C6vDoZ/vTKBnj1zkHaqAoe9jnnsfpBxaAk7f7gZqAd1n3IupHdWujOMEZu20X5011BIr/
jDpMy89uisNBDHpN+aRvPUBSIHFNikqo02TvcCN0qpOVhVODxMtJyOqc0NPhGBD7LRnGnNN+z6LJ
WLL3INohBoSccbMY20kFri8sBbqsoDkpHkUx+7dZXvvVrFxkC7woBMUOeB3XHeZLwNcFjxxH4dgn
hdQOXmvI80NarbIFrkqNh8T4xMXT9u2+N+uy1gIVqH+7BpAbdgYaTUqC17kvEXEm/UlcP4aLxq8+
GOxBprn40PYcLoZXr17OtW8MyvcundtpdNw9iGLD86INW5TMOsgwwKNBt2IAHKsFJmk/NzSYR2Vw
DM+fsPhK6ANDFTSQ+BYMkaDWoriVldCK2JfIy9mFz8LO0HvArNna6AisESWtkZiGByY77y40WKJx
yFdn4u8DZoq216BT9zyjcGNUVg8d3S1VR3v4DTS5Xnhkb8J6frm4o+b07kEZCh4baZ7BtSY9lwwb
wXyxOzVHTBKS/hvDWK1gvkZM+4/SFZ/6po3F6u261Sje1h/FWzUrdqtuJOOPqoAiUFNcvTw8B2rK
yBqs+OOLU69ObBwTQSlqpMWRXvw2hDHLc24IIXAn+p3BzUs2LeQJJNg8Kp/J/ITuVWGntO3vNbZP
D1/cYOAj8c57fXucXvtEJbiI2rDLGhN9e20oxqHwv7F3F1qLz94kiSY9es2cOmqJWZiUxsZR0DQ2
KYo8EK48/Oo8wkF5hHHG0mkZzRRbux3evMa/QSTDfQXQIuRbFljnwQdpQ4ujFWi8f96SObXrmc5B
sqhG5gfsXDR8Jodsm2HcDi9OYyOibVIN6gjn8GXB9Ls4ysrY6EA4itZlMGEoTHyXfSKGX7voMTCE
vGp2z5W8I+6YpwHKY47GWWvCjamnAoCtO1CLsedkZGf3ezDFxbHQ/KgJtvnsgTrwn96s8GcX8OOT
k1uQdNFtbi8VPl33M+5z8t3GYFXKHSom8AKnpFbxCxCVeSG6FocN7PvuzVP3x2n9Iev2eRyHCHlQ
o5bW8oj3dxxAImaREyEUMyEDeZzx4qa5e18QFx3IOiN+zhQqd9fnwX95IeCCBctY7FoeHO7eR46/
KtQNcALuon0KPknjM49IkwKnv7xTh93VYwLJe15uu/QGcP7EPu7FInkvhw21oMvEYE2LVFvsr46O
0GtKBxTV7cMDTC9kCmCLr7AeFf6Ift8Lp8K+wsU8HnFQERXyLtZHuszGArlxCiale1q87FmGnBkN
ime7mkI4KWnbhsxwRCOgs5CX9fIVFhFjjJyDrUcg9XS7J1seEV8t2iFbl1E3CO193g7IO6rjZ9mL
wVUzRkHOLkTzSIp9bfDcqY4PstvSJaEew2leyl45uc5MRrNyO9s+3svxtbXUG8/M2Bd9UQB8oU7Q
7DqOujaC15AUGTpmHO5cd/AfiSIFh49vhuwUesS3Oahsf09fNwl79LiEFuyDDadb5e6QcyrrppPu
joG8E9JURf9N4zFyrKxwtee8UNDdg2OAvTzCXFkhMOLWgeSlK/ONEPNJe0SkfD7RhxNVWL2/MXFL
99XSQUKPSmVKYVYUFzBVW/0jB4TOB+eGzUnM2mOv9Q3TMljFbIzzhJNwhQAinPk8wBUlCSh8Gnif
Do0UXUo1e86mE4oZNByAar3uBUAN73ScR0IzBNj1QEj0QVr0MGXDRvi9wX1NOubmIFYj1NgkfF3Y
++QwNQ4ZFwUYF4/BepwteiXR1xp0IF6PE3v/IhHY42FfZyJ7RQjEru1xQMOD9O6Yhxev+PDAIyHh
yXiM4IVwNOGzAxXkhwUb/4XGHxaHHKmOUWI6kjQxutfcXho0/gWENCo+jhhpiSFWI2DHJwjlNcwR
CUIm7wF5s9YxBMLvOeGFl/PeGjEGHpeyfIz3Yn4BsUmHAIl8gzQWOjwpC1RsdBa22MQ4L08b3+vt
yXki/mKHIwWLhwhN7RazPQEvbSB8W66WeAozVLYxE1O57YqoF6uMVjF5+8Od3tUDw+POfcyJytc8
8/WP7l7hvoW7A5o7gBs0Lqa1b/CAVAYskLHx1DXh+tkhacFE1on8VE+Ycv7d4rZBhMY48vfIBowe
xJEMjWLYcQJ5hgbavNwaN8AAXLjnkYqNbyeL06wUhypKHu2W4X2Ac/CJeA1ISjEys298ZBcmDMv9
73/kkWTdMfhiFJJwBeEV4Er8KfBEbg08MdcXQ/J4kqwfPsZvOJmwWoRgtIdBz2HLwd7nnKjIctPC
gX4qqntk/OsZMmsu57S82yOyzqOoptqafyMShQvMMuB7L0F2WvGo5RuSbgYWTB4SICzecT4l6YGQ
HBrFRDdYPXraRWadxbaGCUZGiaf4tZ5E+jQdiVlazmHWPK7n12uWWJLAH72XrW8A84fXWYZvChTu
8BwfhGJDPGVBYnKRniZAB23KZU3nCMkINAnT0OamceIxdGdMIRl5zAyHlC8ci8TRYcl/TVwtuly+
WfJIF89RHjxHQpKLf3h1FaBOlUk2sUc4yQfnMYB+zu77uJzXo/yDOTwcKxZjbqfL2EETNBC7RUzL
SlxOi6jYcUyzLMWipVdXgkwuJGL4U4/NSZZPwmqJ0kovytaiplPRs9TjBqQVTh5ndYNkGtElkQy6
bGxNRiZ3GFyifAQu8CNZpkgOspY7NhRLVrUAr59ZxXgKZDK79h4JG7EGuXrjNMMLsoWsT8whfvSJ
k5GdPzuNxBcVC6Z2rotnSD7P10hiAxz1itF1Kgz+wxVXeIzotAFHrzKbdvKMkNZfv0dSdEnaxlIW
ly8sKt0izAGexsDetybTG4n1HMDXhmsEyhX0HJymDMIjRHfr0LGXOt2ZDK7wYzfUZDKfPkM9evDm
xRMTtSahAIOsNHNvDLd74hmJjhTmkIksuXbJMKLAaIlBXH77zKgRGfBQdOuIMX9WXf/kgQof9ULY
q0SFgFB8YsAVmCc+EfePVuIU0OyFu4h73MhpaEzZvyskMXojcTXOt0P6fqOjXry/wi5mYqsnnjwp
CYxEZZacjZiZve1TthpkRjLFvjYRj1rUAsSmovxOX22PisB/7qTcQRkj11RFDE6xhkz2jukw+Amn
oOY63PMH4nrOyUNnhWr6DeSWzsvjvim9ymtqwQJFrKy5yRnFHVSn4EVD+JCtx7QDSEqsCeF5sq1Y
fDqXEAqdVCocoqJJuTZYcmIHwLHFCIstK/E74LpQbgYaTLGYrc9jE+x2NHkx7zQU0pxhzoqgIUi+
7ntfLgLUNdyEhoi8JDku81D1oORvcgNWd94bkRQWw30oG9AURr3y5Cx51uTSAWy5gqfMAzmihsZ7
i6F8numuiQGqisVMpt0GJ8oP8NPYS3Fk3vkK2gTFVAdpTEebxOIo4xIw1VgKRxaSbC2hkvEohkdb
GYjlofIWZG4UiP6kGrarI1/txk+W1q5kAYIzN/jEkr+vnLhwM6yHeOx9liDP6zqSZoh8nJ3X3myE
vKhtUgNY976Yy6q9O2Lpd3x7ux1lIIp5ywuDb1t+XECInZeGTXzGnmR/iYZCzoovuSiVARjeHO1E
Ccz2ei9IxHf+4Rh1xJ7CCg8k8g7CdNJ+g3wBnwvbjukOPHUyPo192ncm0gJoIk8S/oEfY2cTXldv
QjshDxMmAFQ2+7wUiyhh3wJ55n1r0wqTWtDrEi9StCIg3bNVjp5YpPCKR4JuD/SWoiaZAm6ygGCH
42btmIpi9zEdugTLzKpeXocnvrVgNIsH3HGrEDa0I0hz4ugRxvvV76IjKlgRCp9wdZYIJrEo63BX
s8jb/7nUxb8FjDCSCNhjpx3kCO7FwzIgmifN9+JrYNDdNirAxQqacbrmCXtLhprD1xR9FrtB9EnA
zLrBF/+eJTjYrdspwvSw1LA/yOiAGfJjA0T3ZaRNntTqIkIK7zZD1Idsbw/LPkJcClJ+M8id3CnB
ANE3afOTnbArJm8h/47S9XN2hS0HiD4edAMd6SnpjQf1+eDHII3VoTA6HRSA1QMoJTIhpFTp2bms
djykxpYWuhBo3yakH8PrUPJFT9lnz6dLlf4LkVxVLWRpEP9juKFAU4S9j6WedFnGD7fexPPL7rZi
bV+HWH+XhUjK6BXb92qgTzRXn3O2zPgtkz8GkeDJ4zs24T6S9yBNMcOkQQxq1V2vcGov4puSk3Of
4p2SFu53fHmDSCO2HzCS8Ag/yOFJs0OkCN1M9RgsO/YBTxkdNn1BXQT2AYsDfRB6WAYmmOE52uUc
XWI6I57xpvHD7S3odwbGxQxoNbjupbCenwMM3+6UobmDno6sMpOpoksgZhE0995/epLfjMs3lmF4
+jLruYPGAvT294e91R2hBEZSBgPlZgO0z2ysheYj+vBwnyA02VHIU1fu6ooNNrk3NEBY+gZ8TXSD
0qHxJjwCcDAj9N+mdBo6X50bVuZ/Kp7OH12sZf/FxjBc0vju9f1u53OsiCccRjQzfExmX/LV1Y3t
BSyBPEDHIyUZxFExwWDyNNKFin16vzvaAbi3XYzbZUbHvTl4hiiV0KByAPDv3YA7Nt7dWkjstbb/
RKcunVyyUHl5L/QqCXipfFkJbU703TaB8f4pTtkO74MzgdO/dauFim6E2kea6GptwytaOlOSp/gm
/ctcQnlGbLZ02wxL06Hn+L3HS3uvmeo/scpfk4YUlD4QbZ0FeOMOyVJSXO+SU/YRUlve/aNTDN5J
sq1EN+DdTqbM4QwLtIWgR371MqSyJd5PIAvfI2HZPehzQnqtr7PhfODxoOM70w7oyIefjqVQnQhV
RHkg81ybDduNqAZv59OwU366vFjmDV9bmI6bNRTH4ToRHMp4XIBVvo4vH+4NUZ7W/hDo94lb0EWR
2jmZJG9q0PJl+qtPIQjBE8eXDWJLH6NR5aHAvf1P6IUM9qhDWa3fzb0jMhnk2wWmH0MQ21h7g1r9
8DqshvQ9e+dRpMxVFs0zbP1i0oSIb1C/oA+ULPdBIbl4tNbpzbpE6UQ17Sq8uOicDfWB6RXvCSPN
fZ2YpP+CnXmd00d1ZdylpD2JxpAZadWP4zRd3ipbZ4ljNxaA8+0HdPDoZatT1FMOeWiMkHyB4O9u
Ib1c6Ir1h1K/8B4jQeBH1IbQHtAob5jF5gExFl1oMtucCiWgGgD1jDnD7Ue4d3LhN+gWGoDB967e
M6gBbk4Fd/w8Qgq56lkJYQIKZ8DQXYTqnGSUtL40pOPcyi+iUQ2tvzsdHjOQ55C1nhRNg/X1IATw
VLvw7rBa77Ndx8cMDpdH0rrKWzsJTKsirXNDeYY+Nw6wl2pVQb/2zqtU4buiYgI9KF4+ffQBRtwz
v0elAK8AJD899RMqNfZzf/b7pSuO4+0nXpy9OkabPtoA2MsXTfT95xgMEagKcKX0AwLeYcJC+BK9
YTu5U20iue28kCRmISvDu03fJd5J+SmkErAUI6b2aM5vXWV480lk4VWH9FL4QvRF8zPebeamHI0G
4+vEVrzOJDpNpD7SyPY9yjjujrYNkQV7ebFUu11Svx4yTyvcSUKst/NbtsxQj0SUV2jPvbyn/X6P
UgG6M63lRNSyupMe/jPCzZmfO6zHt/kEhcAlKb2G9k0Wx4TcTZ+4xqWAwb3NJfeAtsktSgaID82f
NOcTeJg4VOy6gCkn9HIKBxIRXQM1Jgq4h4CdapA+E3SY+ZdAKB+dT6lvoiy+IhloBxgc6s+kGbS9
oFGsk1kdSj4ICs585DXQnwLPbGczXiRnv4Ia0jkoaYpKwn491lZP3lRjA2lGYeFhK4oFNmSjfZYk
w/tGv8sRDKzX7z7t04qOSrIfQ6QMGE0K7rTSD5QA3n+1zpbH1EZ84IS3x5OUuawIca6wfwRw/Y51
zwH7FAN6ZS84HNhgsLSq/gVMLdaylW6HMd+2de82xPDWw7qBF4lqvvFTqDRY64JPQQqZBI5/ZPEv
iXi3Ol0e/a00ejqmB1uFYMt8M3HXye31Ndo+zi54IfiEp3k2pd8Osn0vOFI4K2DU697F111pIHlU
UNC6GbRLIRwCv5ZzIvFuQY3M3BYl7bUelR5ltPcmxHF10GYZyLxyDHlQdPDq43nSEMX0TTdeJkMu
yxnNxuasWXQI4iE5IPrF4QI0VX4bRMoB8SvyUKhxu6K96OqZeIs6qJU9Sy3qTU6ePpAHJ1gidvFe
EX0tOQX7Cr3NMuaiG1yEao5TTfQgGWQu3lGUzfCKXZrUWM1v2PN5uSoWTLowoaejJATkCMRWQzNl
f2v4UIhfRDNTfV9OMdAVbqkZaIRBar+7qU9WtmpR57HLRqjlFTBKi/DwxPBOtBmikmuddjRf/WrQ
VFDc6fXRI+TYxBFbtQiZ3XYysIhFr0+CBj+EGicRdDrtBI81RwJiaLhdN9IY76+lseJgcG4IkbJL
8bKnF8DJ6+s4d4qTayBDVm3OqzuuB2oMRBoV0YnCWYV2UHfDMHoZYUOtXtR11kSZo2RQkD7cUVx7
kwfEMmQdSCYPQTlDK356zGduUrTDPggHTMewz6skal0WIbbkGjL6nPW765uOeJc+64SvuTQ8j+SB
uT5tru/55LaTSg87BxTiHuSjApnpkYFfY1pC/Ikk2JJRAyKJfor/92QdU0IZ6QukmFifmv1wCUz9
2/6EsxyPnz1LKCDiKA2F1hhXjjFAwl1vV4IqPXuRQ8D/QrWG2D16kfa9Y60UHMfMQnGYC4iwOlsq
SBiUCH3Bjb6tsghFA5wNTUCj/XKZeztaB0d3tBPZe04XEV8P8D/+ieHkiUN8fBDMnCfvI99SehJP
hUyYQLOpLsEQUTWeHi+n60lTxory0NxcojtC9guUq970Me+5coCfrlt7i3oCeumhEC0FcQ2y5OQx
crSJDyrhHRkIkNYWAGrdKg7H8IWXfN12kbVHsta/I26fQ1ZRMcPk8oQ977g3JP/wOY5gnQwWl0lM
zDm+jTflyjZF+1GANmayugSXNS31zD/eR7zqRQP1goO+OdBsf6EVpV+f+cz4i1GzrfBrMDhZdFo8
u65s+jyF63WsERuT92dtfQ17aWakakL38xGjf+K9GP/KvCtq5onTo4I/zM79Fxk0ytW07t0dRlzO
89l1ehwgckrJBak4VgL1fY0Koyo0hJFWIcW67MQOFTNS7dQFR/c9YoeAulJfi5obwl4asgwJAmwa
MoAMN8Du6o2Ezi7PQUHPVt7IkHZkekFftJjHc5IcLlc2WCTLDAVqtlElpH0l1B6m+cYgcwhyP0IB
+zLWSH0BCiEUVpgmE9IYBTNzcORpIoJQ5TSbGVnAz3ahLC+k5O/MjDKicHcFpLyeiASDgkUZpiOh
eibmfnGRHWXPEqNH8+pc571VEih0ZX1KTKXSSnG1ktnxXagZvhAhYiiJ85LKBjD2ZHKnQkDiGTFm
Itz1cZmyNFCgOXv10hjAgFcvJOsEW6lwUB/qWjPDq3ZfEuCstIqhVwR5xGYyoMsVvkKGCXMNgexE
ol3aa+TTCJF80d1DRsTtAiJ5cKYfZq8hU9MxE4LBzSM/y9G/9SnskD/NsNEnZHZF3hG9OsCZOfkF
3IocX7IOjyTAJzmRKvLVdXhjfn3Cg88/kMuEnEPOuiM5Mi+VDD3pQr8gD4dUw7sRyKYjI+g0OTsP
MsI9RLBv6MaLxEMxNPqTxq9nJyoaA7qR6D24jEXDIN+ZhinqDVsI+QkZxp5QnvdFgjbzKI3dQlDo
uEoadcHehn4YY4NfN1cdqvKPISVrBhRIctSUdbS1vtLQH2eqeILlmD0jmYo0Xm+GaANWU5C14fxc
cN+R194TjpLhuMxbhiSMabm67YQyaGaSdkfMmnlEfAhSSxWL9OHre9PLJ8fJnR7hGw37SaT1X6tH
9HhLArWPqbhSxRkLza5pzah/x0OHFdYDSb29Fh3p2oidnnsJOmx9cNBDc9AMkXXGCB8kmrdpQEAg
SfbZjnGHo0xHLppCM2lO0QxgzlGBwtl9uOr0GGIKyOWQHXeyVffQ9m/BI0iVgRR1aR0+C7ZZJyI0
QByOmJ3pqHtu3VjY8pDTicSZj58mlpopjPBbijrdJWrIuCrWA2Ql6exsmdKAMyx9WEcRNtSrHhh8
PeiuTQ+dsY6dElvoyKCjN/mii85OF8TH86wNT3f7RXIaH7ndNoFEpWGejhWynJOWoN9nEwPWLwcT
2fkfpJ3ZjupYt6VfpVT3qDDGNpRKdeHexmAwfdwgCHqMaQw28PT1rThSbbYThY/yV15kKveOWF7d
XLMZcwz6Pn10Fw9mB8mMm1CMeuIF1DrgtXocRQkRpy/CGCAHiHB2kqhqVyfHwWMO3cAFB95f1p3L
qKWI703DpmrglWF8SXqApR4petNrECnKNqUyG3hNt+kBDaPORHNLbIgA0Ur7jLkLNzYJQnBYV1yT
y3g3rrdJaGG9QbqHAujSBu3RqnTPjnwBkqlf21xrkTHxbit5yO/oAa81Ku5oF+aLY6gucnSScNNQ
yhLFCTQLkQry4fgXhQpyEaeavp8jG93dQ+FHfTA3Eq4tddkR57jZf0K/nqBJqXVjyg8thP6+bjSE
HLzmE2k3dI5tAkgCJt6mOGLqmErKK0PmtD4xU4GZWMgEVRTUAMO5N7RAVtvWHDI9T6jmxmOFRAT9
tnZ9EbsnnJFTH7cLtaQ9kWid7i5+e6vZfcB3YC4zExQQcLqNfeozLdQOnJREe4KJFimXKjTYRKIx
b+WpO1X880hrq2YDocpmBx1WnlRyMGF1jA/7ioQ8AjpoQ9XdUOHCaUBmAl2E9GrG3LmnmS6R4cJn
58bV3bxFXGFzOKMH0T8VIb8WitjmiR/Iq0Be5D6Q18mRn40Rv9H8PfqAJINQg8u534nLE4v05JTV
sm+rvduh1F3lTuMwZTzZ8SohgDa4QkL4+mbIyNtFj5GimTPgE1fzQIqZ2ppEmZeXD729gPv8IA3e
QS9aQciWJDGHAQ8ERCpamoTXxmz8xAUQNTh6jPjlWRuOw7m4URwljt0z2HSfkyYy4VdWDO9l61/C
iq9BYvVyXsb0SQjcIKt61hVfJtexH6KPYUijLRlzX/Efa/wMOyGGqy/ufY45qMZzrqtUpdDKoqZB
NC30I9qVrkyoTe0C7wBqyJsTO6fWboHAFyANUBzIjoBC3swvDEjKbvLo5hQkMqu2N2pPfE7aqbqE
ysrO0Qb45njl/aMtW8hM2hKYPO7YhlYQ0XQr0IHUhtsSedX2c3wINxMc3BOhMPFbkMD2SL3z5BOq
1LmU3iNUyBZMT2MaYb1siAJHhxwRcf1pkWBBhAD5gZS+oQ3uqDsk9O7eoFgnifxcNAVP6h7xridq
xS3+V520sYg61UUa8lqztPjNHAncRCqvjtoUXmOdnAxeoBxIa+ylGubfOOZ3gkxplbWrgjydJDwY
lPauf13hcZFjNXJP5K0oUVxXMB40jNtEMclzI9N5jRKfuAoHGE93RizJSCdvT10F3RINFFdqki6l
by0nZZi7Nfdix1GldwqkHi9As80P4Ls2zSO1DyGseAOXXXfOpDK3Flhj7+TlNkyZcb8LHqT7sJ42
msQ58dSQfDXWByUYCkIIirkb3j8ShoTvQHl4FckbAXFnRBHonO8Uj+4uQWqbzcfXv1BHYXeJts4U
k1L3YqUgIh8mL6pxGdMMby4V0Hxx8OprgeKJ/PJhQzArcF+5Bfqcvl63TouB3H+FlYAaATGskEPj
R8FrIT7N12z613a99bIOg6p5BwjZavrI6U4yUpIHZrZ1U5AGd/fYAk3jE6siNb+ZZEME3EjldUUU
c6f2ws3AO8/Nm6iARHV3PZocTAiC2qNrgMQ2Uve7OZDGQfXrsJCnORGZA+9HhlcTapghEui25sun
VpU2J5Izar/qwZzh3arI1gOlGyJdaR1weB4+Wp1WhoaAjJHUkAXDnHelHJk5whgCS1X/xgLk+gqq
XghENrhd3/gvXtOvkB32j11RitD8S5AHZA8Pdr7giYoutjpmjU0gIf5u/qKHVZjmNqQdW15E54jQ
L70n1pH5bShCbTDYikfsuvXBllCYDq/D5jQl6H6E+2AzP44eSJ4GxxYI/wHtR+MK6jGLvR9b8/qk
cSWXsyd+qtOqdSTMPnjDs9PZjhTYlbPO3jpR1/PNAENLpUdpP+07vek5udWa+WgrDROJyT55H0oU
68uy4V6BL99IOQGazigiLEkb3Y0tJ0NwEuegoLr9pTJP/DXHwjfFqROvbD7KKdEhJVtvVzsauaBD
/wIAzm3YqTesQSxvxzf70k0sHsCoTnZMkC8hCV51yYu2U/IJaNca+YKCkye+lLIr6DgIJmDGoKoR
boyuFiH+rA8fRJt79+bA9TA9TR68/9Quw0a03dCuurcMEuk36+SR4YkOnorYtw15JPaRTAp1SJIU
NV5a0l5ZOx/c8GoEZIaHlrKdyPzWoZ1oUM1SutoSMVTv0Beq2BKOPqkIKH3bZ7PmbDqA70ypnYa5
vlSd3r0vXvlGb0Qnq8usuHfn4OyBUGlVwJNue2j1iuxTw26MabxLTbxpEqq8ruYVuI5qUenCAcpN
NTyg3uqLgsp1VZmmLrf4pB9bm3EOWXrvQvomHwNQb8qYqL21b8UYogQQ+U3HHlcuEF8Yp1AcRAjw
B9Lw1rnNt9EpuNvUUOsOiHEciLPfGAO0s64u7FuYWzQmc9FhRxkhpOjVQlcH31leHFdHhxL6XPyd
/Vdt/OL5ci+t/SppP8Cbfb2QWCaJ/7Rz+2kqxvlLvG8tHB6aarNhYr1Gu9Q8eTNqqCIBXw+Ys0cU
vxtIW6PypfSEG3uNLp62JdssRJq4vwhaIL6duLIjLNXZOI5RJxzfuHEpvj0m6gb376bLs5x6DVtq
711+p3V+6oR+19FmekcFoxUjdE6q2SNrIup2WytpUySCZkzi7x2NakApDvhF69bZ8HRGORWFOzD4
SGXhljUSA2REMueV2seGK+EGn1t5pb2joEZnMz4JaIyqLQEk08Bd2lWQrwSIFNRgr++cBpqDYVjn
d2PXTT1RzsGtCc47vcUppC7wulIPOHWvgPrmOQJ6IRADZ+9hcfTTqyUUaV/LNcJ9Nazdmuflm6i2
23REL6BQ5HkMKx4VDwyrP+tQOLeHSNyjSjnf/ajGwrawJnKjEl096kdkpen50YfEBdbTq5Fb9dJA
xlTwIlKZG+PDNhHbBA8fkP/kiNZstoaKjFXn0EJivG9rHoVDRLG9OwkrXsg6tC3q8AXuaQFomjgY
wXPixo42uKKWSUcTHSeQFNSjnAymZMvU4iSqyDNqfKSRE1bpCDTe5Szte89WRdb7JFtJfp9pIqDr
ilAL8Lgx3IQ87WRVawtEPQN0XcjXKjwklTbxGDusjDS/0kN4j1JcTneVwFMLKMBW7+fM+BAOb0If
jPwwRcUX55QzYHCwkKWP2x3JmYqn1NMGr2UyoYMABu1r8OQ5qneU7h7rOMbfqW90ZZACgvw6Yp+R
Dl7MjFonNp66QUVItXmVdsBEYqszPluByFXFPZGeq5mucJCVbg1eaZKvRIVzFr5fW+DUJL2rf+pq
PhTWfKmAmpwvFJojmTgtygB3cblNabrBGZIxyeqAw63f0PE5A2DhYu8oUXKqIScAhqLhQu0Wikd0
5WGapC7emEOUxT6jixdS9KMUdOyT8u6kSBLuQv4UAd6YBC0OWdw+htlQMO2cPFJJ5xG/eN/hmjXb
eEfp5MaFqYmnGLeYc+uLVKHwuszGN3gVsDUYC6LXu/f06hzuZrCc44yT9d7rtCDQYQFPtnkKwXbQ
vOTU3eao3tDjHodOKKY1LAkX5EBZrOLxHuCSw5JOy43DQ2mg1d5HDl7CHeJc44DcrWQw4g1tdtVO
Fakbu+JhxX0xk3Qhe/KAfDwVKGwHlp1YNcTVvLSOpF6hWtm3G/CiU5zo40RGCjLLwj1K/WeUcY4J
zEAxTa6xUceNcwFzhAqis40ObGENmCiaKJq1ku9j6zXlUKgc65N9aQz439LDId89B/DzotcaL+S2
QqB2Fwqhtpt9BC/ZpFDZpBrFD75Ae2x9Lu4hvKrddMEHNqIG/mFqEBhh2DXFaNJ93NDPiok3hG5j
D9Vk/isRkCKAEmHypRhagyxBH+1gG535oLJM2sPL4EoyfQ9NhlgObuPhRT+bnpDqat+5vFQk8C2j
7UpbnhYzZGq3enVxMveRgvOh4IESQ4KwACHjNUEXEJ9a5wAE/tOvtJrLdCwLCd7+Hhexws279k79
q5DM4F0hAMldhoAWmU2gHUPqXhYxV5sNq1nV1p3JUDlOy3g7RC/0b52fhfba/VNSLy+VZtMb0M2H
CUrsSM2i6RBjldJvi47938YqMAlA+ielGVxog6fxVbOawDn/C8IpsF2Ql+CrERgiJVs6sPjFvw1c
oBLI0/15H8d098ugEEnvgeCpWMBLBNCQMEsY+WgDqOh//o//9X//z/fjf29Wp+5//f7/kdyP3dMu
uaFJWzbdAqfAq1E57JUHo4J0RM5A2NQn5v33QWof6HWVqoKOn6qgqVVTCi3Lza12OM0e9EfTn6U/
0YsGTiiABaIz5qbPqdGaAAY8nGkAMf9GFeWv0Qu9ytU4vUqpzOiTrWyGtBdl6GtuQxAo0Rm5Xraz
AoqgcyUr7ly8rKPCx5qP4/YmRJTJK1mKDxQEf31MoYu50qg+d1qDj2mTcqGHQsF0kvwTkmp0ngyS
tZXaG4cGJioF42FMHJy3UnqMfv+MD6w+f31F4UbJZ/kMVxhfQbhv545H7Q6e4+Xvg0Aj/uHmKnU0
maGdVbQq+oIc+u/5/9dHftaaLy2PlfsAzDp5XIwR7amZ6XlfGnNGLIFnJQf41d6HIT0Ty8nOatFy
q4s+N/IkdrMTkDptL1sTSQ9bpNfcr4rh2KSOJ+5kY3M7eznuyt4YRIPTMFyuW2GEJgdVBgBn9l2f
aN5ga9pLYZSboI6jgHdCQEkpWFSsFQqPJ2MVVR1EKybhaCl7A9IYengzteUZXBsfYm2HS5GCppLf
8laLFU+6GXqKHhG9YYJnVDhJvJIFzGnsezqQGTtfCHy9zLN3cBcnw9voEclnHlDae0wKF464aT2y
lObdr/rgszeoPUWRfp+GAm32LbkjmlVvAHOjpNWV9BGe2GhyNZFipfL9msCICAL6YT6thcCjt9sT
b2W2vxapMVBssoK6O2myMEC3HyZ28osEAckD3eq1vsyq3iJTdNdHFb3tujMj6F2sydlcHnDjAKeA
MY5oKwQifnO/AAqBtn7SA6MaE7xEa2NVoWUfEBGS7z/qvUm0ePJfVLwJLnBvybQmwUkfPUw5qFoN
o03+hnT+l8SdH4wFtvprp3+rDnUTfdAiqwDEcGsSNTfNr621FIjxoBOJ3sKArmIYKFksAJR7M+SX
9GheMFvtdQN/gXlRvjFFdNNt6ETkdasnFhUEDufLsce0I67ams6KjylPpESREkEYaXE63MgMh0EQ
ReMVtFqtNq1Gzl3/cpyvg7486ZHT7n194Rfpva/2SV8yC7qAmVQ7BFdt7YM6CEfVby1mVmiPBP5/
76jtliRiWaNBXYOiprVxbeYuqiIEiXRduJPWwvFabYk/qxssNvhsfvZrQEXC6fDJrLTL+TYmdIDo
kw1/aeOvBiQU9VYYcvpjIwSHaVAt9KMVLZF6u9V+6OZIuE4C/k6TRA4RnuXL7qq9NSdABCmCGJSK
VfPELXvZHv+G5F/j8BuqEXqTjd62M90jj89oQqEK2YMuGUJKw1FnYPU6xOtDa93tO8YqNyMaSVb0
WJl6sNjo+lTU+AMOtwMCh9SstSAVAMDYXJlOZOvgy1s922x5D52l3BouOAJ2dVm1prblTWG8VvXA
i9r8vB9l7lmnQQ0QPfDxVA/NL46uuxxRT2jJZnTWiQIt2tJ+TrTAuq+6EU1fbRdAp5d/eWyg4UQB
XjOCv06uU+YPgCea+36mU5ymu0FvX3oCo/UFBtCf4ixT1xlIQgPZCmJrmOvkTV44sdO+P8LxRdEF
LAbZDjYl5l6f9fF8TYpQ5IvMWJ+Lh6rTFbDC7otFdoYvXuoDaN71dwdJiK0fnRynv+YMEuaTyNc7
LDQ+6NjvEcvYHVpJrH1fiur6YkzExWJlrSlIYIuWoCjqiiwlq9EhkCZEFIagYgYCrwLoyZgIFYS9
AyDDWqoWEWNidFx30gOQzq3pKKABBeb6yc+tORsOEEt+mTenCRF87U33vgWcEswCNcNprvPUCBS9
wAJtDAyerMfBcGQYqDNQw8MiTFtAbOmr9g4jsBRX3Z2eDeebDWu/9LHbiWjcj75hL2ul7G8KwEv0
qvZTt09nZBTra5Jf+pr62pHuL2uue4OLR8TQp2WRjLSECSTLpM9Ho9yAcB6cqSgbrIdLey1c6nXD
8r+nUWqspphnVfeBRVqdPpbHIn0VdQfIAejzGRO66OPM4jh+D6+YbGOeODwN6xMgJo4Egwd+Zy2Y
MMW70p/u9ZVFrcNsA0Q2O9MKJ6Q7zXROwBgWw+C8UqdbDPWQ6HSR6QPgFy6AEgXA+nQt06nkfbUM
/iIJ+/Fl+OoEzngedbb6CALfzhcQKMxFq6kvK/pEpJEv/oA7IaDKEFC0QnswIjZp3bHbXy5tIpjk
S8u9uqR3D7q1Tli/ma53VlhVyi16p+f3SIdToNMBJXgOgeikNZ2vfWbV4YuDachegY++6sDOOJ4d
kBUc4iOvKuTykG6tO33gZ4L/YIB9MzuWARSZfhkzZ8HZ0h6fswLvirFwjvzkkOpNpxcF08Fct5Zz
4Ck6sGuSdUNmbFrU1X0rvLQDcZqNFsIoZMr63twWP0ubwjJgb1munsANC7ovZ94abPUJSt6Jkbuu
vzXnwXrFoJkrnsOVXzGm7Gm/WzHH9oAyCp8y/tqa44dOX22QGGyPboD18nUbczXUAzta9R1rHpCL
m3gi6aoHQAg5aT3ZGHRh4IJAhIMo2gszwyE5Lzv9u74GN6cDcE6M3lh0a0xaBFnGdGoEU3gU5g3r
FdKDnxt9gcs+4JNw08buCPgJoSuAJ8PlukFS1Vsqeg+8vt6afgM+0ulfiflFKsnrbtXiZ+eDwerL
zifG9zhk15LRTQ9cWn7tDjTQC9BgnA6zd3XqnSXCJAaVfd+3+sBqFX1wxIbuONDUWTqUp0VH/Y4j
SdE51p3x1QrPHvgV56GP14x5tQAinZk6eX7wwWD/BXUWR4jaVn/r8CTpwOsPRkRCmMJ31fvmPZj3
V0OLvEVscPdNfCh31edyxE4fGWiwEcCFuv0RTfxYfXCMOmZiAnrNmkM4aPZnFkpY5H84GR2yVg0w
iaInQNa/mtaKN+UZuapuRz5gO72/7oJKDsQto+dk6oWSPibrYazpf1j2aTjaWLVpl6Ypnua5tifL
gt1Zd3pAD7EMc7dnBF2/x3XXzAm9NJx4UAzCWvGLedzoY6PZSli2IFh/+57oFdk5FpknuCSNtkiw
qRxqBJueutt98F5FTtBPDOpjDfO8sDBLD/5GrIuUvAEGyafdCx0rwHzjweLbWvm9kS9+wzak6W74
cKnJmoCi+R4yjNjzTm9Cri0aODan1BICmgtyt+xgAH4cn3FtGQ7Z4aO+nosP5iMxmlMqxhPuI9hs
P+jJuumKN/mgLxS4REFZ8FJqdF7icMbGaDl4uF9fvHTNqdCg509bVaMN4JOdI01HjQpxpqvJKXAo
1NaiJQVm40z65Hc/XvtAffqXFy+8/DcvfqfUN/d7Lt8Hk69JH39Gtdot0xst3K/FdHDBhhlfsTkF
nUys/PXQW2DpaU/knWVV8BQORkcAd9Y6WGcwkM9W3OZggec7GlieHDzgzMQgrVCKXaGH2Pv96z8G
n+8xSCH4PGyl7eH4qt8R6gFi9fMIDKzoixdO4LMip6r3fx9R+hRdvY9YCDiv9dcTSXtGnCSmFyX6
OKQDfeWMaSYwKE70Rr+PJ38I4v/an0JM+XxttPyqMt7XPuSy70NBK3GhcVbv4q3Ncx6wnc7Kmjg0
mIUemUTP+N6a+lDe0zLrlnyPCB4LmYy/PqcQXO4u9exRvfM5wJr81vr3ydbKfnshQTOrPqrxs85v
vwqfsgVplOmJVMnY7UdW4vSaurgQQX9jTv3fh5bL9rWQolHOalw51Bi6BX5qYkeYsxVWtO61J7hC
je7OcBMdUz7dmC2O99aZYhj6GnCUvUecWvI1nzIJ76dMfO3brbwnh23llXErN/TcDmA6wQ1tr8JG
p11thxFohGh1MTtRp2ech3deyaV/I1pIHNEG+fun/Bfl9i9bLhdoHM+plO+eM1aGxgGCu9j4qnda
V3MZDkJ49pEMn3DOiJj7wtPf2uE2xGgQMdhNXGiwdl62kI4QBYMI/XnYBqmJATxbND1NWcS71XsY
KK6bXV59XC2cQyLavkqBM3GDmYGnZ/HQqHpfJk8c8x5lQvbLdcRLfyQY6gWcxY3jb2zrSdzbWZcY
GXGjf5t/Ic9Ry6o7toP5T7yy3FnZry4Y39n+dKqkMb/6aYQhQDN9QUckDAI4DrnpIqA8oWDZW49w
aX/fVbnE7MsFwxlXZ/fmXhjOyShjy8yBMJlnXsxFVMGXn5qEjTJO6ORsBP3e0+j37yVpKqnksssF
SwrTe0U5bMgfHXWsGZ3h+Kgb/bzA0aXG57aBeZXeq7IFL1jTbVNW5FRMm0vejk2Obab7+DYDzOle
h0rpW+JpViyMDaghY6JaHDLM+mj0+/p/4gF/t6OyWJy3C56oz3hXuXLBRVPlHSKG2FxLuh2K9EgU
6zYH4ZvtcEf42+JtLXv3pbIDUDC18SaVrtqOlRCt3ILB5WCMFZ+GXjANJXMVp/i3C1QwrWhWp6+d
2OiGsyDoColXYIjQQe3qxwAiXwM4k6x3/AQv/PehpX8ODSFyQ1GqdViZ64pWGHqW5NlZS+snGP0V
chB0mFvfuWkMsSO/j/TP5+PvgQoGuxrf5NczZiBYqolGL0Pqgke8499H+bmWfy/lX8M0Crb4qlyT
eyVhGIIY7wJzwtFNQN0b54Hg7tn4ElJY+new6V1dEetI1oM2JlEEvn3F1i4keUKjznVVRr4r/fNe
/f1dRRtZl89S48B3CUFVmGkOPQrryKBZDxhnCIlLVvvD6f17PLHvb9dHS66b56XKeEfY1sTpJfPM
W1PT4QYsO77ijPy25gVTeVGv9Wx/YSzB8QGS5qn3R7Pexk0YWLOP/taeEUk6q7EG7E90MgCo7MXk
VH7fe0ncyH9+B+LvVVXVak21sPfHbKNurnXphCwDbBAwpUPR/+JFhXqp/SLdCNR3+N/Qyv1nfUcs
9Z9hC1v71FT00Lc1ceTgMNqS8BqLGmWpn/H5CP0Zp7Clj/wsSxeV6UGRBaHGvZNC3nxzz4BSRH1+
65du7Oc7+2fEwsbGaW3XyDJGBOPg7OYxjINQaEISs7xEr8E1lNx9uBtuhLRPSpMGIGtaWIY1Mq9N
7wReUjEf1HnPZftcthDiz9/O9rZSuWdxLBbcqo3u9AUgtA0mkSbdHr1SG7usTPghpPl7hwuPYnO7
2UqZXD0B+1B7iVcnPdJ9kejH5wT/IvkZ8OTN8jaq0Tpb5ojUymZbeAjT011orbIJR3L/9Etk/RT6
xcR9aQCjBRzv7Nco5FMSp7MNFQN6CG8kwGZWye0Sm128XdwsCZ0/Wa03qoWX4rB5PB/HWOYwQAnq
qMaV7LNoojgN9sAay57/T5fqfbTCc7GfafWKumW0u9GE9FMgvL0DgTM1SkHKktIk07DJltyNUrdL
3KNfJioVzEh8lpvp/cDQF0sjUyn4lKjVGVQJrXXJmpYNVTAdV/XWqG7ELMleepJdBZ1NJkU0cDVH
MamlkuFKFvXHGXi7OHn1et88ms/ToA0fobm66aIfrlwD4Z+xmVx72zupYDa0HFfmMON+yiJnCOb2
RYIfnjg9aIDzERiPknl9eoDq1aaiqCg8yFK9sIyNg/bc7RPuJyyNyyblR7i1hhe85Re6YkOKHm41
ISssDcucmp8S7j/Pyp+RCzb5XqvetcPldRrUejUfxq+uCuESLLX0kzI6tHeHbid2d9NrR0CdSnUa
P9mG94kXVjqW481euzzELblbDci9KIEaKhlRSHCIxZ1eyUILW/PbdAuWN87iY2OfsdBkxv2NCycz
VFYbZ2Y3jWnNfbbuJB7KDOCHMIjjJKn1WgP/tNlQCvdx26xXbrEmJmnNnFNE+ZcE9ymohgGK3TRU
R2qkmCUT/XRTtKqkSoyq1us/7tz7TdHy82OfclNoeab6u4WT6YEFSKhq/YcjFd6Wl3LaHvd3RqI5
zBZtbEIInmsJsLZkJHELipunVRtC9l6uSzWl8JDU7k+hhHA7oQtQXxNnyBD+bSPRp1y6ZZ+X789Q
wlN7W75mrlxfmwZDQRcLmw7wfhpngA1T5imZVNlIhVdJ2e4aN6nGSFezxvnHVLfAf9K5V7Z6ZQMV
HqTZbXZDPiMVXt6Ruqq5oKDO80urddmUPj0Kb/tUdGM31ftBq7yYEr2g/muSeIPvnUchB0xi6Vgl
Z0ItWM7DWX6cNZWxMnvRXqwU627Scl92nT76MO9TKpjJZu1ZvSkpw0hhhkiBhEgTknUU/xRSOoLC
gdJt2AhOExrGz1/BFQRraQRWsoFqwVZeFPm1223upwGxSUJqOAMCj+9Sun+1T8/f+2QLRvL0qD3z
fZ3J5hRVUkvdGgfaDYjlv6mZ1WGRI3FKKyNtT6HsU2l6msRCrTLn/WME+P4ZBcOyy5uVdIP2Nwf2
p0RBhViU1w/2suQKlp3Xgl3JNickEG8srECu3iAdT5lhHaDzhfahsgC/dFoF01KtaM3XRrmyc55k
wqxK3wUwDlFwLT0x4kT8YjDVgm153Ou7eC8uB8VUlczbQDCxwgY0RKct+n0RS29Iwbxk6uzwelUZ
q+a87HjwnFcBySBucKSAdKHtUVlL9J9iQ0dJADcD5FV7DHcZWvDHt/1lypq4RG+G+zSrHDJpx17S
ppXpX4ObnsPLeNX/jeOr1Wro+0m1Zl2rFw5nsq9uktuFXbza7dwCdoXfcqZaDUgEyMfva/t5Um+D
FQ6oFm+ucb5lUmh+rAXAiwzXM5i1RiXj1D+amLeBCmfzULtsd9r558qlo0bFkmqwEUMZu+s86QwU
YHp8QcjfRJ4kgxZWa+oaPU8ZSgNBOhZdAfTImFAJU0cAuOYfKY+6yQo6PrAKsSV8K3D7JHGyOY1z
dg5A7woHHqRhqFOgE0KictZDG8DN7LiGlgCtSpJ98mvwcsCEDrxwVSERInegsO5L452fuQ/YWeBm
JKSiY2ScDoWMxhdKFy5d+khsgDgWVLGiUQ4rBrBw49wgsj27lWECVqOfQuKgmfXvivOERRW0sJet
qyD2IbBK6U7d7owtjBNB4udwQsHnY95GAkEfnyx6ds4+zTjisSkVRPtokd72oXBxD5n8aChX3mr4
IzlaD73mRQfwMkOaLt2STS8bq3Bxk0Ymvxoxh+tsJuwCvAsOJkL76WApjcHFSf3H9fwzsaIr3Ezl
5lndcsDO7IxgNYbeIQTCxhQzmD0SFTwK1EIlVZiPHvjbbVUKXsLpmjW2ufB9RiLKeAU1tISQRfl5
QrdR9rWbqm5pNq9kYRXx52+mqLqrHevVIwsLCXttjrSH7o0rTsW/+r2SLRTX8rdVLXgG2l6pPI83
VhWmrPiH73fnNiFcuM+pYEMbUEdG3Uqim1E2cIm9UAqeQuV1OG/yE1OEpIV6C5pzumBvwrrrJVMs
G6lgb2/KLa5Iz4twBh4TDVATmhfQlpY6P+K0/7aUBVObnqskusWTian1d/7FnIq+6NJQRizMb8MU
DG1VuWybiXCxMnRZHvzTvndkwD6A+R7mmZim9DSWLWDBpGR3pXZ5HnmwMjowyJ0ILjXBPFem5Vh2
wwvm5DxD4Ow4Y2Z08/gJJ7IGi62/eMBjAQEjkvD+YwRM8F8dj6ZUrVU1TTQq/H3X0mbSzPbK+TSo
Qljqkayh0nkCJFcarn3euD8DFc/H9qykjxvnEMWob2kCooc2JBgVIQNYJ1FNX5ZM7LMR+TNe4aA0
87tyjSuJ8E1RiZ7nc/hS8E2fwLAd2nPLrpkwhP88l3+GK5ySOMn3253EOsK8gQER7TMgtHdLWvLK
hvo4M5lukkZVqTa1uvjzN/O4S6SXFL8OwmGU7AnqLWb3AR3Jg0mV5r8/OsJvYxUM5O1QvZx2u52Y
1rZb8xE1cB8//FWHwQZQbNmmfVzFt+HEIXqbmqpcXpd8z3BC4w9G9UDSu/DL4PHmZa932VCFg9/I
jvf0Ut2L6/ZCUHjnfxOBqu4u/E/nVDj4Ve1wbGQP5iRydHdn89UVN+yKIOy/CltIz/841hyPH0jY
2/JV892hkufNZNBSHRSOOxJI09TUegKlSSdb2UH89Hq+DyeW+G04aTs7PyrPRsLhmNT8Wa/hiyY1
CcjmGXb+Tt0GWf4vbvX7kIWznzw1uT5LmOHFEsBwinwq0E1R3YTm1fk3g0mNulBdV5vVWuHw1xu3
5/OgaLRkUlI02gS3gE+EowWJnVkyljgFRfvReBurcPJjwBfN65G1FIxPDRLKNDdaA8pNc2qXVX2J
DraxLhnz08v2PmbxCmhct2pFTXiyb56Qr3AacEjty0yx/MlgvY9TuAEvOTndHqefcc6D/WALZBIa
2SocE7tAdOrX9JsB3/Y3xLJ2Nroarb1XoVl50xJ40LNza+97pX7Ep+v//k2F5+FwPOXHU8reQtpv
KmT1aNcBz4KMQXmqrWydC2+DJp2Sepoxf1JCzox4alXXG98C9/r7hn6AfMq190kVXIg8ydOavGFS
NWfbFeQTu3D0sFHfeEIaJtTV0u8bfEBPzAGgbLcMzfIx3H4bvwiH2yZSNanmPxNtgmMRFa3cHv43
nNqSE/UD4XqzPOpFUaR7jYHAPKN/hhkg0O09SJL8N6r84ur9cjV/jvfbYIkWZ6laZVXVnvytoZYR
iwpPTxB0wMxFnqth/L6PP2Wy30YsGB5Vft3OFzG90WNy6IDNwfyQRIQbp0b6p1cyWtn8CqZn+1LO
ee2E6cFzRxS+hsKUqO/mtgJNCC9ieV2n5ELIBcOT5tKzUkmZH0yzkeqTa5L81CuPskoueRFJlueZ
WstfPzv3JfMWdnNbcEwKqp+SNfxovnHJqkCp6kqzWF+tznbaibcpIXsGRSCtcAc07lSvbsKZTtfM
syXYiVWrZNSP1+Bt1MI5aSZZ7bafMapovtn5gqL4hb85owtRwEH/w9EK5wTYzaVS39dEaLJx6WlE
iQfkB7mVmVWad/i4c28zK5yQa3qID0dgkCKT7jVpGKI+7t3WT5N28P90XoXnSXocd+lDZRUvVhtq
GZQQRP+YLyzJpcTr/HEZ/nGz3+ZVeHYu983teN9x8k1IgAFSnJHbRHSIJhYQwCS0Q62tq32aPkzo
C/rwxpSn0T96bW+fUHiNkudNOu0fSjLYB3ecKCEU1fAbfuKFD9pU9d3ygfNWmof4mOZuvA1beJsa
Nen2zCp18eCeg+Yk3C8HY4VOUsOLuzumvqHLCU4muoUAQHNBocQru6TiOvyy+EX3WEpjLbs12eir
WelXkC5+4JHjIX/XQ5h9jdLxSlb6B0Lw9nDcH+k+PwujAP9YsHFFA/ZB1Lt0+KMRCdjCarwFG1By
TT+a8z8LXRNG433Uc5xpIOQSMBhkEjDoolW0bnYF/S99b//q9XgbrmCDblf1Jd1n7KtworAKmV7t
Qi8Arx4dcU93WTK7j0/H23AFI0TDfXreSJzeTaepkxyBCZ5ZiVaskoFKbOtPre9tGS8qSZE8Y/Pg
NLEfwcsEXaJ/Qyk8hR6sZLBPubO3u/HT+/E21v0knwijsKyjG53kojPzYdyDQ9nJKDv/BePzOCdZ
/XphSpktlBxRg0fZydEAVgnEUVnp97M3+LZVBUOjzO5qJuc/70UDMclBBGc0/JmlRZ6St7dWsCy7
rJpclBPTqvdu5qDW9SAYH19MKqtLUTMRdOglZ6PkEBb93GN2PbNbjEhgiEC3qOvCI2PP6FMuGank
Mv/D0d0/aOLa/tyujYswOASFmGlUA6GuoHpMY0fJgGVTE9fi7Sju8/3lWd8xIBQBs64g8/bP8GOW
ui5l4xTMRvV2qF/Vh3jgDdScBXjpYiooGYhybsmUSnyJYjPFpv5UAYcz1M3O7giAisG0djLaRvuy
dOrnUPfPmS96tnkuPx+HlDMvWnH23f1UGqBICGhxZ4SPIKNzXyRImmPBmXqH5PrsP2mdbNVRKRL6
4ns6+S83CjklS1DyEhUd4eb2cas3t3yWEAqvAJixFFBAFB5mfNgTR/8C3yUCSXD8/qfulVywOmpM
59j9JqyOqcDKAK3yz3VpOhUEPjoQMRslky2xBz9tg29H+Jw+tV264Yl4kEQQ5vTkNNGpegHYHe7s
y5g2+dIA4EMvIqH328YXjNBsl1XuhyYrfAGxSv31OQf8GMDEz9NLjRU84I2I+AW9ugwhrgB+IEQD
/Aq5DefQedjQOhOSj/vzajjvL0tWpOQG1MVlfFsR9Z7d9weJLUBlJVjs9KiOPMKZdt5NWDJSyRNT
xGMm9+2llufcNXob8AT8w5zO+e9jIMFB6z9LH87PGY8/y17MhR+2W3l7lFh2CfKaBzqMUMzzlj1p
msmAGqE0LZz5/qwv+J1K34HP69oAxCCTuqtVC0bsetIU+f+RdqY7jmrbln4iS2Aaw196cB+2o/uD
wo4IetMbzNPXx76le46yjipLt7S3UpnRGFisNZsx5xwj657/FGtypjsU5wfy5g3SGP+jSqW2/Nel
Zkfxb69wauGXGjKiuicga4EsdOyoPpJO/nPfwG9dme1b6433vyLy/9lO/+u6fyRiDynUn8+YF6pA
Of/PYTLfkr9jhP+xueffn++PJEzNlCaV1GnOSgb7n8oQFDazKNj/A3r0t2f6wyKFqp7Eoj7MyfrS
/KRjCR6Uihjyr3j87Cz/z4TjX4v3RwT0VLNC1mfPM95iP0Qk9mc6isdZRXMmIvgfHb1/XewPC5QM
S7l6NmxG7ZhuOkufKSoNRmHzAi76mRrlL9eb3/z/5eH+Cf/+bUcCByRh3s95xolajTsTW6GLsBW+
Rci90T7rEd75/7zkfB7//ZL3adSiBS9O3qY+hJYNT3nW/PtarAA+UjJH+W8NEH854n8CO4+ontue
H4R6k5N48OdA0QF1/emvXabzXvi/LecftoR2vT7Rm/nZ8AgDvNrGOXEVRIgZXUsgbm7AJGBddFpP
3/xlWf9yHv5seVYmCsC9zDMCXgFDzARTl9/ir01Sf1vKP0zJeH8sFo+U0zC3QM3J8EFFgo8Y7K/n
7j97of8+Cv90tfzbPhkKmrgbjQeamW8GCLVoXoIyE+phuqpgnHD/soB/e7I/DMpUrUolznl3EjQR
Z3QCIbgf4OiAR+l/Fp//69H+MCn6cxRXYc2pK4AZ6ROETGKmZP0fJzn/utIf9gTawjEZxPmhID0H
KaGJFIVdAKm/PdJ/znH++0J/wjKa2iX9M+NC017cJ1+qe41gmUo2GziE5w7EvwaIf9kef+Iyklo2
k1hzwYz+OUbx0cb5RlTtRaRQyr5fnf+yPVRd/dsz/pFW6XLR6bVIH9XS1enRk8DdfkfKQRyF28xv
N7jpbfxO36v9iGDQsMu/R3i171AkIoH6ETuiQX1uF6E7TlMb/ecUV+wJREl2H9ACQ9PkPF9XTuVr
R+B7J6RQHyJIDS2vkfvSfnLKF80lGabfUiL4f1f8lLERNaAlErH2JxR+9/cZDksfpv4+bu4OVJx0
aw/H7kaP5hcyiYbkzyzvtADcbbWwtGBAZL06q+zAvDWbt9AvjqG1sgVU8R6mYms41Mka39rSVN6W
UGgvzMcpfY/vZv5dIXROdulqx8aqkGEdAopUtuJ1/jNYzTQHDAcjiee/Jk/64Oe5GhrO1udug4K8
W27zk+gNn/q1DMKAGxbfa6Q0M69g0HUFGcSPsC/eGftk+lWFo+9GhbEkOb9N/hkBWTrm/mu8GuLJ
tVSijoReA6Or6jHa8aivBQoDKFW+EMKHLto+IHdywPM7/RFlEKu+ZKz7zxTMWphw9T1MCLkZr11r
G5SPmrWKuMmbxODId7hJtnpls7csHXKc/mdaa/DebqvTeKXrskTZCDWB6+PahaYAy9qWVZzpaOeJ
c/zo5gd1D0/bCKcGZu83/Wt5QOzURkUpvxsrmv8EY3lJudNAD5G513xFMLXzYz0ir4wBsqW3B2Ov
0jojp1M8ZVovS5dh6IiI2FklRoljeRjhaxF0+84vlu6AEjsKZRR+IDse1xpaMLByQzNM32rmRyi5
6ZeKKnvvloS4OT8WCNF20ExS6kkGNNf3OXLlkFbHiIVY+dPpCfmH03QTqO0UthDaSucqKGQ21uO9
F7YdOHDjD42hV8dn4wiNwy8nmplN/p35gMJ+Jn4pOzkds24HW/ipYJfvRYgQETVL/YayCuJdaL58
Cb/FaKm/qEd9C6/qqwwPVhOIZ6ndtqWb3C1dd3VaYydzuNuVbErI5wU9bKNLV7mpg1WiyYTm0dOo
M+8e2xNyEgDgfqUbI7ZBYGdpQX4WoMaHCBEdscFa9EYHkfTDKL90uhBU5Jp6N7z/dPUxnPymC3i2
HiZ22Y57Nw+3T6p36lpZ+f3ka+XrItmoqVdngZ45ImolvcljyMx0toyr+xIaLOql4tqC08M/ppgZ
5NsAA6XVja5C494KotqiNaFoziER+UnhLnxAOQ+NqtMd79QtyCqPsKGZ0QcPbGo75QNmcyM9vy4h
lh8weQNkaQ0/oPtwK29yOKVX9M8hy4G+5cc34gbBfA1UK0jOIc6nLZHJidb+ftKMLP1SqYNQ6NRB
gIwkDHqTvYWkL+IiJTNgaBoF9w2QDptgsU/meeXt6lRxWcVkm9RnOMSOHRxpTkNQCuXgrSuR/vzV
PKiXaQ3bCy/jvkSWCLWT6gL5gY1cTW0iwUF3OPJwSL8WKHdCIO9NMydgcrp/dsfso/taxP9I6SCI
ifjX4S1fV5C0Fc6E6OlMQQfoYSp0FMA9u55ZTovX4Vdwp5O6UxYQYFdWbwtogsBgzzmoDvfUWDn9
K8HKJ783E3Mfip3sivunq4ORzEWMcCuetO0dXZgGYtQSpdN4u3xawq55H9+FX/mXWI5hrnNSm5yZ
KbJjbEriZ78hZ/JhToeSVW6NB40AqCpDae9Um8dmOkdQZs/aC5gewZZtZVO/9C/PS415k/1kNKAx
CEUnHCCqN6t9btVbDh6proqeRU1PHVJavyGd5hoa2EBedDZgcYzP7FWAqQ/NpyD/qPZ3q6H09LAE
Jl07Z8HYsGBW33NzQomisrjzFyeWYrEXUb2f9RFQ3QI2awkPC7eEy7RzGPBEBM+oLRnzvKR7JNuW
lwjH5Ea+SMiqftzfnofw3L2Jb4JqVkuITtuVGb4yRt4VZog8Ew1sjaWFpx6u6clrFafp3aaxtu3y
Q2ztAnJ5/kRlkh51K0bLYZ+H+zu29FfBfyLEDmke1Jg3kAaOrA638o575uRN79Hu7nNYFydM1UNz
C6iIeuLqauVhhVLY4jMvVNb8aKKf7vd9GdoJHiiyHrrRsjGV9SOyh6en6YOBZ4xNaU+sEAMlpWYk
GBESbh+ryuB/FcZT9HLBbiiHRkGLzJw905GhDx0gL+4X1LZRgYfJ/COEDE/aLxz9/HSr2+NdRXDw
NUVvi0nDnQoV9BpOdaxdvMHerQ4aVP/4PWiA0AZiw+GfnXUDx/9ppl2vNs9f9agzPfFa+Qwa6Lfw
iH7KbdrXtnbMN0+3uErfCCajjOAvIWtlFZFKhY04UG7Te3qe3hlmk4kAZDs/yyZDuoCSPSr2Drp5
blKa03q81hf5R9hOm+ac7VZklLCxEG2C4ll4ivxclOueu3gfJVPBJr73AeuHkodyy3bZS+I9bYYR
6L38zTcpEqiYxeS1edeOYObSu+yOOha9gwbfXllPI9rHbhtkg1X/8gpmi1E4haNvapbpV+PA/6bn
56+M0Iy2HUVjqRj8qsJM8W35AuFDoIH5JE7GARfWEbT3yh4RIjjdX/trj7ie5raqEYG0jXuI9D+Q
0t4hr/ytSLiW8SDv5J34PWtKCViamRAx2klGSBo7GIiQ+MmL7E77ZqPvn4HurTaxr+/1W4kWWWlI
+wjntlfgX7rFB2a5g6XbMNABgSKmYseHBSpytJirWdcU/aerem1xzujGfaIHe8gQt6L66KPSYsWX
znmyAZ9EdrG/2tTwFreQlYzG/bjwUadNISHM6R1UPc1L7e+R53q+pgfkG8jA40O1WboJay9aLVLd
2bq/wI5IQIZojeFWd6PePjxxHZ+KC4p/eWWN1+XC0+/+HYJBQnxhO27KHSwHDWnFr967/Wv01WwI
hiL63ubGAjIqL3qL3pSlOS+jVBkIYvh3JiBQzrKk02uJHsL8k9kePw0mVgbtJTm2hFj5Wd/jwfcL
VMyznfo7xTbjcRmwMxEghC2oQO3yg7BF6diVsa3sXT+Fu24G0vuvEZHo8ivyHn77Fe207XCcEI6O
dotbjsRijPq7/dhI88FvELOz2dzskMet526wvLOwp6F+xmzdvXIWaYY8otTgxy6HT/T179KW3Ygd
O4+Qq8FzK3rawkj3q+uSsrxgPlCUks3urP5KGJiavViiM868FqFAfCheRr8MSpY23Ei75cKQ/f6j
SGFqzhl4TD9kO/HU0YhvhSerxhJ9mMRMJ0fs3ZG2Wum1z08aIQJxyGZgd903OjIyjdH/MjsUW2Fu
NRSQG2+sjkQJY7IZBLcV3OhphPJa/VweWzpJQ3NMUYGI6SgIfyNPQOo1cgRUgArrWRDXI+/mEIfg
AhgwRnA4PuJQnZKtxpBzRTYpITdF8AoupcHeCztyTmPxk4a17qYe1S1eHGVu9la5490FhTei5qW6
TCwF8q4DaO/YBOUPFJMQkxQX/WUJLKPRtbiu1lHAF3ZRsHhZom60gAL37QEZKfGTSQJik8w8IEEj
7pU2qG8RP5LuQHhhrAjVach4ST8kL3aWfn5V8TXHYjTOuD45MhV0CUhII6OBjjVCrvC8Yu5H8Ht0
hTmaS0PX9wSm93qb18eleNZ7Y9KNtaqs5dzqU69oHASHpoUTTV4vO0PiP+urHhIgWxr5w8dx1iBK
LU3yetGMdKes7cGT/FmBQoQbXEHL+jVU3rBE/5SwArEmwep/DocUZaHnNluXdDdlHu7RL0iUHn6x
E99ZMLc616/Z13RbZQ6Opn0SzlsEe6vvuCa00eFmJCQ7yAXa13ggro9KOYITS3RjF264z3erL+lL
xMei9yIFhe4vysiQarNnTKB/aTu7fRjPpZGEdHEJ+Ih3ZSecKhYZMoTN4ohswkHcZntpQEBbu1sS
+mO7kOmxeJO9IgMp3QQC8dp8/vZke62D5exJXIHbcidBTHtyInVuWtGzDQkYf1k1lkwAwJKhneyt
oFGeSFg5Qch/PvfU9kwiKr9y0AYl1xsgV6/Rz422q11BOsf+cOXBCM8RfgeW0lkn1ur8bH13cEAL
T/soLwkVZA6eAOsAvMob+SaitKZa+os2mMmxPOLYN5yn9byJ8OGQAM0EnAXpHlmoFb1m/HpAsLRE
qzGkMiC/9qhoMup2bHpD/prYjMjAIKBZm3IWdJIpQdvPCWMS+1Mj78IZIzEfEhSYBOx5Y40kJr95
YWaj1cmEToWn1/ZUB36FhDezvnOCYArCp4okZeFcQyJANimU+JxowV/cwtjEyo/1VsiCvjzI4rm8
Y/XL12VuaZ/Jc79C9FtzVVir78YCXnMSCt1YQj0/efGwjtHuIbYu1svjEIiNnaTm86gxLKLA3f0k
9Ji1xnBxkTERUvdMk2uzVDpMmIjqFba4V3doYDIkJzCfuNzKL/0abUkP7e01SmFWBVNvhAXHozsM
t+1ng9DEnEb8HVFThqwgLk8Ipn2HILhiajQRTUYsrpM3LOq4RxZpda5Dky1ctwgFW/yJ8svikFKy
XlmzD05/nmgehu+x98RhLKHkz13BE39INV/R/J5V3metUBz+DtudwFIcMhwu/JPC9Kayx6Xb4cqA
QbdiIkd9f0CI7zz9YmYf8mHFCSJr+Ukk1TjhlnSNgGzbcjyHF50N9FJ+5Zvht63NYkfrFe16d0Li
x1kNOquB8Px+Cc3hiGukNJ1hg6CfD4MrobGpb6Pz0pFyKv4/dJ9/Da8NfRRsn83KfLyVLkwu8QHn
BrM7yC39RTQ7qeYIjzt/MwC53ifZBnWyLnP5T96GlB3mNYbAhOjjtzdVd8l5iY4ltUuJpXya2e5Z
s5FnsWRmZZ3S7DzkpP+38nT7pRBD80bBkVq6YHsj+RrwnPD102uMkgG904Uzq9BXVrKbm4KZ6nwf
GA+l+rErEbtBYo1sIdm18KMvDmj3oWnU+AUMah2E6yLRUe0NXsfch5MjkbncrTbISJLPae/pCzKA
uIyHI75jbvu7Oyze5gbZlp314EWLyCsuvYanbCwhYCi1pCwhGiWqBQgm3LnL+yX+vBO6xefoBfFj
KOz1y8NASoLYoPJRZhicifbl3wZ4B6juNDnx4Y7cIWkNAsafqEeDrsQIqcJIojhIcRG1zQ7s7gg2
wNiTvpbX2bcvjAa9AJU+t/ZpdKL1rEzxJB5wkuulQRP6aAIlUYoXLzMdcbd5PY3uLOA0z1vq76KD
ypPsjajQzRpePysLMrtgyOe+PS/HTGVQCjCzUnrTA954RDTOoZvZESaRT8uQsrFIq+fUDMiGQlBj
FdeGz7zWbnRRNxVK89hKxDuiL+3IljfCD4kPRB0UcvCgI5DoYO0YbfEX+XdDd1J41iP7SlBLs5BO
lzVM9H7CggBLrRD3UOwE/I0lQKyVB9P2I5uG6dTR1vaPoEHdCTGa1bp1o2BO2cDVYqubmUgRS1jf
9wsiQsilFrSAZPbKeW7lktxPJDiimvtzXb3POGIWHJINr2rJpE5ugUyNgiFihkPmntZPkrFmw6Kf
oQFxunXipnSesxrEPYgiunSz7OaW+/oWX7H4sxz40pTRs1jh+lfexHLVKHfmfrlTzezIQo5MHi1N
PO14u8N75jYsSuwwxrywW1i57nDhirvYkdaKAxjE44FMggB2fOLCaL9W0GkMZr2WMGKtWW9nZpJ8
VplyFyR+kIeQYbvdWv7QPkDYWtBN2a5gDF6Lm/5LfB+d7gNiwcPkqFvsvFOTB8+iw8st0pe7p/3w
S94eOsqMUQ9bAi0EUchnUYug00okurkt9zdyvQD1KNYhcjMSbfLJyYT7BWLrCt17T2ALrxEuP0+b
lddf0v0CpxydniAtvXEVrU/B7mLG5wrNyohPFLti3piRImRIv7qVR86HvOnoSA4S75g61a02DO36
7Q4HTnt347e/2ud0m6NBxQG/4rw5CziSdaJDo4nc4RfzPiOu+YcW1F8RyoCksoA16At+gV3TMQBY
6eY+KSQ4Cen3V4Sso+I38NE3iGnG348zVXgIyWY1G4K5Bwoesg+BacBYLYZx3q4KQq844yEgqVth
CyZfjOwqufDPceXXAP7vKfmLXRgWcDb/6afiq3/tHibkVZNFTBig+MLR85t3ZU8EzqR3YhDoctTs
bqNAWj8Lsw12sl6QDWq7BU1GGASrwC5cOiYd2VlvuoL5nadv7zCom1gaBB9aSNJ7+tAJwTa/KrWO
34Gt2tun+hwRGpd24y5ApkeH680B8uONjwRg5CooHeDyrCWLM3eV5s4Ez38XpAyFZ1SDiNv5jR6/
m/vR13xziqOQic2QueT2zguA+rbxGduC22IGucUraMnXtd1yzicsbB6gFTPxPgAkgnn+CN0VF4/i
5I7+Qhx9Xn6h8NS7d5a5INEkCSL+ao9EnZ5qiTACL8wQfDg/KevRjz8khGVuoJfdRjbrz8dBh1rA
0r3enqvvEeHZkh4DR76UkErpkNZX7CrFKN46S3Pzj/JzwVVKrsLgzGb065fWbQGILuH3kzPvRZv+
hljl8sRfMfWDkdLci+iKQBdlM7+ArzCYINWAxdBIf+PfxZfyEvohrhy+fvzbKb/FZPMED0f5UgSl
C4Z+dzJbP4GTIVHexZb4DoxzB1G01UuKZiQKvtfYBc3E2wneiv0z2OoMpz9d1R1bX9k8MWCCndnj
mnbyTeaJHvWBHcjVy9Lmusx6g7GA3JjNFnVeT3DBYHMiXaPYhcTC28QL3SWJKvrIvElSTHvxMicq
nD38ZIpZ6FGIhsqeT8BpXPHZs87Oy2BLIOHkzeQms6d0ACpt1j/+QDs1eLoDekjANy7NQgGLfOO5
si8hIABVZwCB+GBGZFFWOqmIEg8m6nMcbRiloTRVf5MdrwSsdn4xzVl7GsWXFpTGZ3Mm6JkHR/qf
fkvotngD0uw/R5AGYnNoaXyiaxTnY/xREYxvotGdV+/VZrzpHv4KAT1AY0twi9e732vW/VCqRrsT
7rb03lkJuRO8NaDl2+ea4M5J+EkA1MIqXoQvbNjxUGxmC1d42fFOEhwfQCrmpb3cXY1ugcrHV7Nf
mG0z081E+acOVuslFa/Un/b6GeGId8oA0g3bBnjfoIO6KzwKGYBvSFUBW+HHgZXAYdHuVPyOCGqJ
wqQPHEIlaeV0G7Ly0AAZe4BK5H412wBEybu5y44QiOQ1kO3y2CJp7omY2yx4XkQ2l3Pfz5mJ8tJc
J3g1ZiR2tvYTSb2yKy5ove+XvvZN0av4ET2ZUY/i9Ylxia3xeF9X1+ynvGRHyXLgLkBzqGVTsA25
aeRr8aGP9fyjlTeuO3Ixr/ERxlgdMqCPdhcy9ofXnzsvg8yu9vhN42GPJlow4lp3lH+IPZoN0CsS
zgsw7BXRaY0CETE8pqPym4PO7Wf20gQHnYOG6ToRFkXeDJkQk1wI7ll8jrh5R3rRenB8dtLmca53
c7wagLvjcekb2S1w1aTPjvBTMxvA7ntfQVXilWvkw4VdulGPOQoRnZ3sxveS/XwkKaDwQT7pUmmg
/oMi7Dn/Fr7q3QKu811zvoKAyKMlXEaigsTOfsh8KNwdKUPFid3gByLeMe2BaWiojQEg0v9GL2A+
3BOipbMwkm4Ca0T6P1BDbN2YMKUh6Xf4HjY3DZ5bjD+zBPEwIyzSRoXMt9yWT7+/QGeyETfqazIZ
qcqrwveel69suKtkLW7YWVdal5eHV1vN72hqaE5QuGjx26v3Yjfi9cBCdYeI5YsNjloTtjzBnH72
vxRf7z4ULO8KMPnDaOzmVZrDnDPwKGELlUsN1tB5qGQWNGxo+iTU2vYEdsfKKdjIsw5dtI5ya4Ge
5TFBFP4l2s5mY7HOfmvyQ+DZLAj9lxl1n0NaeJZuPS84sR9vsXM9Lsn7iWsgCoiOAtXPFfIos6th
/+9Ibkxpd63JUHQnAYQJrf4YYmvu8OMSjHogvcfFvj0uKRu4E7Ey/tIDJWw5ldx20F8oN6y86kR+
jmZq5JI5ebSjbB+kM0NuP0e6K+a7ot4Teas1UFfrDK8gvZyb8gXKnTPRDakN25VtOxOXNBo3l+zC
z2jXce5hBbOu4tv4ph3ubymWkYVb3JJd8YrMgTUdhM8+CLez9aMoYj0CdRO59HVW79K+Rcd2DkOf
l8UVYSnj4cPVxyodWOSjDmWqV352h8d3c8j3SLchVNc54WVeu/qIrBjBYsecGyjFiUuSJp8LYl8q
j1/zzj7PYDZ5PvrwT5TrOqKauaPwcaA1YatSQ1uvzJ/rzNT0DkoAXEBBJlhhDkA+fM47p9WL7NsK
A1cifbWwy234/U+ghaIbJCoM3UBe+83XGS8wqret+jmPAyUvwPRykB5wr4E8By3+4Fb7mFYSsDiq
qGZ4mW7x9/I1iYzhwdw6OhB+i6HNXNmnxYyiQADUQLEKEeu5it7bxNkEwkuAY7p7dHDi0Zkv/qBy
U1vRZUDTizv4nnsN5hvNLp1HOcpe4fTZ6db4DtoDBXtkhJs9yRC2ENLdD5x4/0tRgPiDZd+FRBio
9SIuHPuftelUt9R/WGWA04Z1iCqRQcAmWsCETFCulsZzov0Y3QP2HBUDUAf6nUAUEOud0fZ9TR0K
+UfpQGGACOzujyDQNM/C0QKk85JLKBwScM7kXPOWf+DRH/5qrf28a7hDmiaCOaydOKa6KV9EyuO6
DXLPkeCL0lbj0lflnfGrjxW7DiJjBqFwIGbKPI6TH7TjPMiuE0TOFbV4v01eK7wePhvO4Zea61Ex
qcGYWiP5zMjvdhrxrcCddqQB8zfIF73Ce85gi62hjih64hsxTYplz0Mj72zw3/ggUIFBsFCBYD6F
OzTLrbV6rbbfsd/bBPG+Ju5r1ZJ/ZB1I+MpWadmis2UfXjlx2mfux2BKTmG3F6B+t/zJvMe+v2Ba
XqaNRCzrtpeWHxCtftsd1NEURjOuLb3jUD8vJdgWXQgMPSsW9jdv3Wdm1Z+Dbire/dR9N6doClrg
DCLsbbUv3JRzJLzenYfiS9fcGhdk3jShWpHkNCeJGIUoGv0NAP1fxR4QuNka4oqWh4WdXpv1JM5I
76JBej25xPAH915LhErLCBZ7BlkRHTb0Hbh7KFtgvNLDCT/uopmTfUD3LxhFFCixk4om7RPSyqgf
vrIyHgSQhG8Jwzn1NnOFj9VRIubfZ5s6of+BsbLnPnIl7OzKKNFap1GKQCC1uLFMtsbSUhA75jy/
cUC0fiscdFv7SI4Cvj30u9rNLllmlRCVXIR0fhqZ6XzEwdEE/uDwjm7zFkPMLBjNNb82vaO3Bp+v
AOnMWHU2mqEVblC0uhAdS1e2l3qo3p4fBeqdEaG/fFjs8v2AqqF+mSCz7iA1ZTUOLBEj4j7lU1/z
UWP31QMIEhk+b2NeGx2yoGwtroJUsNInomKZ2ZxGxV9do4z5VskZ0CCn5SbT7a5Aw5mTuIxPycrs
AII4M/lezUm/x37dj75KPFBe0xAUnIjrvs1FEuS4sXM5M6KU0RaWRnh+TOGxxAKWlLofn3dtu1K/
yvtNXO1X3XmZ/TzDTVPhOQoK0s+tZAnFIUX6rGZJrOkcN/tOsh6Q05K6FvRL2BNf1j31S/4Ki0Dp
PKFz5IL6qaGq8yFXlFfp4YroilbraaOIh0RySzQEJ6NZfXeILWtWjrlbuvXjqtFKT3I1foFB091x
f7ijYoOz8vew2hWrdYNs/ZFwknpdShHAfH5RZ7faXb9b/hCUzVEigRzDEOqrfpJuNG6QD0fxaFCM
fiJ2EW2r1lvkJh1bbeoLZPt8nTaY3RS7EmES0UZ1kHpXx3spSIMU5vK3KQlOWp97ziT3/q1OptMl
Nv1PaWVEckC+RQ9ORQ2J7LiyOyTwRFdj1WzpFlL+PAuvYmHyWGIfSJo3dXb+MNv6EIEnxLYs+CJc
b3BTwQ+HU6aVpdkuWQwaYQqra7YE64+NnrwkiZnxzdheKT/cqYIwGKsTuyKhsbzJVbttDTk+zpmW
tqbExTULgt6l+0QdOFon4H8ddW6nXCIhl9jFY5NLll6YPZDL4DaHUdxVH71urmgxi4x7NddjKPL3
ZLxXtqEae8vByz51xLmPQGQx+zRxVIJawVCpZVT2+HCK8DVBn7uyM7R82tNEqJTxlg5R5tYEr3Yd
e9P1h6JAmx04AFJnTOt7ZVVo7sAgVznkBMmndL1nc0FmUc4BDHAvxPQXefDU4aPO6O4Jlr1F3CWJ
Jn82sIeIZqr4ylXM5laqjlLBFGg0cVWbbmEu4yCBwrk0B8V6DjbZ0/1EvZTGu2g0xzdupZM9stVy
6bTDNkc5Hvl2MDVWddg9YmM8PQ6pZMu9pVZO3p0GnEhnlkSZ0npUXTHarFZBT2PaD+mXCMU+ITtZ
IpgJP5If5hgJikBkxHKXLq4lRvv24OBWL2ocLLHuug3K3NOpG5l8c2AmGpQO8T8+hivl++pOVcHi
f3pG0qXZf1aCpZLM5a9ExQPS8upOq5yOmlNxe1R+eazINWUA0okvAVkKljyaJENJ7oKOUCXBGkSV
+bgftdJMs4+IOZL+JPyMKTWz4B46954CscWHd8uXkSQmM5PVLq0tLfZpqJuWpo6Hi7BCz3ytpE6U
BnOXVmfG74PklLQ4wzNYA+XTAGLcG1vjKfRPHVprVq043OXrI/7sWxTshhcZrsNT+dxqSaBqB7F/
K8npBTrblvuWSiZJLZyD0jbR17l0iMiBH9Na0chuimDKXqTspW7I+Ye7lQn20BKSRbtIOWaFV1Od
bQ6YpRW5R5m8981uMVI9xqSnxUVaHrL+Nsh3IxQKg3rwffWTx+uWbK7YSGAHY2OultwPNvBJT0Fd
Gtnyk3M1hf7YWkLkJGDvxUalDU85V5JV8F3QeXEfhpoR1hSj8Dgjlff7pxi7VXRQRcoK9BcOV/7R
Rw7HVFWdePXT536GppTgKGQeD1eKAWTS7qiCm7bnp/6+ks2xpCbyCHhaQTel0Lj3Xpq/SDF9fYdm
tc+mY1Q7smJ1mtHpTttzN04vvz3aNY51wjWWm7F+S1tT6nZL0sd0jWdSQlPrLEV2c2XbiHbff7Tp
rk/dFRBh6eSKywFXRDun+5KNjxcMTdpIQsVcDsaAz7x7+ku98BY0qdRuT72kflNRMHtRapd6QFUF
cXaW1EBH+iaVDGE4S7Ur1rS82avKnv0hJcLBbERTTq1moqbtTCRfolmALOHCc8z3wqhas9Vfw3Sn
prswuY2VvRzdCEHl/rCMflL6x7AjCEyW1irCDu8yRMKY0BKdJV1gopP98H21s0K0hx5eC/yHLP3d
UyMvPunyfkEMM3jP4UgDlhB5Ks0U+TYcgw7i+XY9yXsFth45dbvS61gPdLHlXaHZlLz5TcBcvigP
x2X51RXvpUrMNd2wKAWpomYTySgURNq1OL2sqJwREeofkkwpjc39dFd5bdCoUVNLkn2RMFzZDZmN
bevjIBpLIJ05ugOPBCqHW4eU4X7iX7lKi8Pc16NswJC1zBI9nmDqDNod17SOAuwr9BN/KgRaJ/1t
dU33bPbIWPbHca6rm0lK96TDC47309vqLXeElJKFkLhtZxG8RVGgK4H0tGpCGnplKvajU5czfa12
4HPUA1GbBy55WNqUbr3lQXrhdSQXHURFMvSX7GdBYplTBJi88KB+q/7iBXBFOP3MSdriiwDqAwS1
MUeuQR8ULVfEO9T3yuAhu+HCLcdAKYOCrVg6bRTkVZA8+fm38IONTBS6kNxsZddAE2BHW1F2n6nd
iXaab6fSEkDk4NYFCKcYm9C+n+66+xxXCqPbArrcvQ57viqDnp6Khz1J3oo3XFGS7cuvtArachPz
A5yaNvwVaJZjr08pNvJI0PQczHY4chLYAuzT6gFUy7r8V6VKawyg+3GDmcUHw75KGkBuY3coydBF
gWAj1SKE6snmb7IhvHOkLLki8WRj0IO8SahZTuuFLfjpk7KP5ocf7U+EjNxLnbo8EDdMuM1SC2DQ
F5FWBQ4BgT8VKo5yz+Y58EFTkH0u3oCET5FHXxcDqi7hvuLR9kpHIb/N1uWWya+vwtIZfoYfkaif
GiPhPwW9f6iF0nO0pm3oC1CWDq/oq/givqJH+75nGm6B+l5s78YjmfuZbCPiMR+wQ8qUX0rnwbmH
UUv/ah2GNI66Xd40K3VEr1k/zOwjOyebn3EtH8CLAlANZgi1/fMWbdRz/b9YOrMmVbEsCv8iIlQU
8JV5dsQhXwhTU2QQFUTFX9/fudVRVd038maaCoc9rL3W2nBOC320hYquq04OnZKzvsjBmGPJe3tg
khf94t68D7Q3D0B1ls/a2SBscqNeEk4pdC/GA0rd+cVgbEhFun0Fjft1cu9jfeJ8PvG/Pl09AzPk
sZV552iiR7sbUqlPP9YTHmwdpxxlvqcyJz/9dSap8Ui2hn3UfeIU65db9Chtvn3k5cPgA9VzTgwb
zwenpgmWYyWsZfcztNITY7f3vCqMwT5d53/y0EKsWoiRlLLn4r/G3vUHQsxFHBGXAPfZ9iUF0H0G
pPPzpnx9htkyc2V38ktBdprUYi/ylv7eHcwbxooPnMToSv0bR0SiVf0jzixbW5llc23X4tTt3O2O
NR3Ms9WGJSvGMHymcMvBmuHm8BPXv4YtSrlBB+7SEv6kJx4KrkpOI5ct6lW2IHSOPdQIVKZ67j5P
b0hnmcNxdia/8Apdui+xqojin2EkUAuL/KLpkhGlaBb9z+93y6eF1WCkfrd4+PnimqjuI7nix8Xb
gfrz1IWvrgLJxhzNH+bXH6yyZOzRPR3uW8pn/JiefuYzZbWGfobLT0WLyeeUlrnPkJDD2/IpH07D
NOr4NZ6bIj5micqq4dacLsbsFoaUwUSPtd6qGA/wQ5TwHo1pwU99gzZS/t6wbEk0UNkyI6VLTO2n
O6FxA7L6N8DL/nhgXXIUj8v9t2DymLI9D8qsjWzGo6YxU0QV1nAp7iwbe+kRFTZAhshOfnJ6+nO2
zo3RPPtR4I3RCatWg1jbKqMxRKon8q9vLIlZ8wq922+Jorn+RT0gLmb5U/qS9aBJm2fh274fVAjH
+6/FZnl2BgZ1oOwz6zWjrxol9SrdP395kb0yB/omqTEq5nVADUtDORXAPBLbS/IExM+s3fcuo7//
bJ/BwJNjKU7nH4ZWYrA1Xin4UaV2z0P41pW1zAwmygn1Izo2UKcxWDcTJzf3qk0ZfpcXu3Mo3sDr
gJWYVo+8ks0GSChKol4JhbyIbzRPDhXQwwMLjXKrj2FLmL8SGKYE2nmDiQ5qmkObN6bbiwnoY6nB
JFDhl/EJo24vSI7iYw945Q537N0jbNlSqp0+3H/FuObG+AC0YcvYGA/1R/KIIJDdZ3JrTBjWsJ7e
vnJEPq5qHTtT6qF0TBYkm3RdBTyknAZELc9fqTCG25oxWn/xuZxellwEQNf+XTlByZBgypl2pzFd
wsudYmugzUa71mz3/GmlGuQ08iq7uxqsVpmNwpLDBE89q+yS4rLYnac6T3p/Tp4xFffQaJio8i2f
hRoPf5hQxJSTK22lzST2mxbMGg/v3U02+t2DVrTRyTvs2vlyURWznz2tUc/l7mcMXeNuXe4Ud2QT
AMOrR0W1Bx7T45udDfV9aZQJ++utxsKWR5iJMhy3Osg5GezRPBTcAYysXM0GgPFU4zJrwEA/RhVr
u3RHR+erCWP5HQxtXAuX5fzqNVD5YgbLf8/oDtvCyk7XMLU170gKvYWdmSGEZZkkBFgtHi0TyuCV
yg5sH0BF0JAvgOV0+TrfjReZ8bCp4jUXXp9zYQhxYZ9B7yb7+XcII0wY5bdzjPIZCVDfM46FpsL2
HzE7Q261Hq4q54oAkPzgt2yP6ee5N3EO54uT8lpcUwmbC41tMismY9AUxXK1N5/0Zpbe0AmfRuPc
4wydxTUU1xT+KDwmkH4Lf1cLkrB3nX/OBBOIPgUPV7Z4/m4HJvDQUih9Za9DHjE9K7s3YVM1Jk6x
pCMDoFWszjg3rDG44kz2tkGr7KH1sFERkIwPNwyUJasLKbZXsjWy4Uzi1tB6CfzfYLDtGNMx6ga8
YJRdO6MAtbR5iYvDCE3Y7LJsEHyM3cEvl4MN3afLV/+e6XiuIx05PijZeDUY6pMB9DGjkr3BUxTt
jEgEf2EH0yDE+H0xtUGrQbXHMDc1D6beD6CwS5xcPn+zCQ/hEI66S2jLuDru6ETBNWYF2ZzHLpQS
zisyjHZ33Q32w+XASwHAwmJLJwAFBgQbNxhDTVTnErdz1sTYYx0tr8NDaUzncL9ZLuyW8/RYbYZn
MoDRBM2vti4juL32OBy5o9ZIyA1wLCCUGxmlF42d3via7iA0AnoeLp8B+UKIWFbFYsDtp91HkYX3
AeqTAbBdNHWYfP89kzkj5S2lm9gpMcSagW2JyXRsDsLHLLMXE4FfT/RF4yhB/QPDDKy7DmVsaQfB
dZXGiAJYjs53rSmUF+Ks5fvCKhZTUz5BMeI14e+o0D7olfUBRDu0Ok4569gJfp19kpGbHzuv5XzG
txOSpLBBu3LR79EnGiHraRx62lXNQyX7ZSh2PI126ILMgTtGGjCBAKFRitUG780pkndwIJSW3l1H
j3PxVTjwYtn4BqDToeJGmPfzcTTSsTYbmLDvIGhl5uetD98oBAQ5yh5Qzm6lebVAnbRgYAuy44yD
Fzdm6FwpkL7R5I/C7oDSRvZv3m09dYbWGNwjSbfFQnobUKSsodGyc3Ih44wTqo4aAb7qlT8xcvuS
DLgG3cUCInRlX1r0ZhHcnXfwZL9GbhOOZsgqmEBfKReAJfgsjfUIZaP5UUqjX6MqIwQ9/d7OUhRF
+JVhpUIlJcyk+Yklcyr3hSqP32jeZoOA/eOrC8oG/qXKgQ81oO+ggeFgSD7SL/tqfv7Koa4EBatA
qSdhSnydLlQCTtMnKn4SuOPmnpm3XSwym3o+zpcpYyFQQP31c3em5hdZ0z5dquY9OrRwtUrneGgI
Gp9oEEDkZfiqQevrNrId5GaxeI7sx4rJ9fxKxTRDRnXdSm4VjX5lS9TDL4MrZ2rWfceD8EdLHXNK
w3xe19bnPCZNUlTnuwsqqYLpd4fKpw4l5vFTjsASzjKqI8pUqhdH3pe/Mhw8IgP1G8Yy2vLJ3P6v
+uM+KeB04YA3xHjOZJD4dsfbmwneYpH73MqBrelIjPabnwEHa4osAkpHadSL4qeO5L9R+A6LWOXu
0ZwlModM8BXgIrgYi+xeMVCbKS+f+gElGt6HEwZ6E+O6VlxiqT8wn1bqwvoImQw4H+N+GPrPzdMS
gZw+zVZDQT9ot9WfhrDAk06Sl5EX/qhy7Dvcn1hyVjBCk3HM349bpGzjZfnLwR3DUNqSz+oXO7sm
DJ2g9/uyuGpTUumyPCm7i4KtrrLKQs6V/nRG5vPQbKZ+s5xglJybb2p3fRQ+bFi5vJc78jGJwWU0
cHNSEupLFHerFzx6xsD49IKioMP6GDeNVZj2i4L8b7BVUHP+KTwCGoik8X7TEcyu6mzAGWAKrBrQ
p5/G4GkMN48We4bP5rWR/AH7FdGsDL0ewmavj+G3IKwAjk0Zc8uKLSt6hcpu3sRlzUdp56+XWanG
e61+jT51xiG77h6zS/ACY1oXU+zwL31yYV6+nBCyN2Pmml8dcvgoh49jtk83nTrpxBpTqWcBV+cO
Eo4IA7ogLE1cKi7W9GpO5XVHLKIuxA5xHGrT3550s1baxfDQ8DFys/4ihzTyuy6RYTU31dPMoQTt
KKHBYRlbMxBqmUZYIjcrKKac7GrzxUurP0WYeH4NTQ7z0wRiSK7nrfmGH4elM5mKrdc8pV/jwTLz
2up46xezhoySGwPuZw+GkYCOjDvjdp+9R+ZlWcfDs3a8ckUtha+ulR0QbZidqIseNBwnfr5YarLR
UZPSgMLKXw7sOubLnRxeOraxm2MkcumsLJOmta/9Ku3tsbwZQb6Q2AI3cCelqzz9Cz6by4mDRBPq
4v106ZYa48J0Ra3yoRIfF0mXzvJ+O6qQ85jV16C3+nBe89SYwja7x9V9fn8Y/PX065asaIFnLxt1
5eeQ5dGP8YeXnufLslnUdA9YeEAya0BSfXK7Wrqjxxo9K2rUdJZ+VhLUBwTQt9lINj5KQGs7QlVF
d8sfUCyNUd/6E7QOlc0v+W6ud2qL4TkT/MEQvkI2zy8Js/z1lznvFIVYHfZDMDlDQaEJh+G6+AbN
Vl5WQf9ayYr5qeetZPetX1O59XN5TPs19BXpR1KNW+PKA2f6Mq9PZggA2sbl6kyvgXZb1LTiY0sd
2/ztY9eOrSFqFGhHddC1lny1KmSe9/ngs+pusxvQyNDpK7uRLG6XDLG49TgXU8lSGW/n0fdrcaKa
CokeUyB9dGGSwbzOqGANc3RvM2kCnhNObvMPH6KPb9NZiukWYqxdRhnJOp2HN2n10awY26IVlJIM
C1X2mcKO/sku5vt4oRSNrq3FMWFZz09JtvE4QgmoFfAKQMag4F0zYv7CIKHLbdzUJV1Yh5sH+Jt5
Rx43kBw5Br/EfiLzoA15hdn+CAX41aH7RBzFsDMUv3Ixlo3BsQwl9oNRXi5l/xGC68Ch62x5WbtA
j0k/q7bNlhLCHVdGu+P9amF6Ai69/QHxXcy5wmqDboY7CaZeKjyS59RMXdAvAsbYLr3pT1nZd2gE
Hjk5I8OlIUpShGUVD+H4WG+GDiBNVKz+7pYyk9mOTb5Dz/srESbZ6QWiTSVuUp/Om8MXIjJVxqf0
h1T5B56vrwUE087TXfa0uBEiL2jb3oPKD4i/usMOXDU/2fExKyWhFMbIRKuQpKH8RDaC7qV2vmOd
NP1miFOjFKD2cLnXMH4o/RUqHc2tKWmFXXj/ezU7jwdwwcSm0CfRnUbhwoT6uM+MZ1T7aKEpNBkb
p/aHVkhY/oo0IutI59j7fSOPPx20TzafCF/Mf156Fkgws/CnflvxpozPrDBWRdCChYBrWSAmsI0l
MAvxcn2gxZ99avgXt4p5rruQOaxVRTRIFODK6sUeQrjivIzQZoEa4ToMXys7oCgwRSoV9gutld3M
2xOBQhEWU/iBLTV9ae4bzsvIpu5YjAZkvNFv7cvW7TQhsEnRy1c5gwBWtP7f+H18gprQW0yga/RO
zUW2B2TQFyVwZT0Ri5Zm9Xe16V/0d/g9TBm1nrkaq9JO0ZK22zq52i0EKsoycwr/M0UEjthwELaz
0pxCz//Yii/Iexe0csPCpFeh9JhlK3mP3kyxMBpfw8+JukxHavGAzEbllq1K2tSF9vtetXNSA3H/
EX6QXpBWjPfLqCCsm9qQvYZ1PDFS/HR6MJubp1LWnKEBcNo2X5ZdRagLxxmGePqE4ZcxjupjhvSa
fcfowf4k5N9+HaG+lbyLf3ca4wHQR0H1+ctmLfZ6W9J18fP5o1WUMCxYiuqVccB+5D2OLXgqt1FX
ltqydfFRpJYTukmM/iHvC91nxY76ERvQyO0GpVA4jrRIcqlw5lVU1UuOqJIaVVLQu5dW8zcV+xV4
RXrr8lRpJik050Nd4q8PjlOcM49LsBntpr7mssHNTbcjc/9dAKQhaBF7cu7AqRBsfyfzd1D9UDRw
80fu3eetT8/aTnJ4GH9oBCx5c1vXhyJmKhoNYf4mHyyma/+56LwqvuIJpqwprDjdhUXhTns73Ktv
/TLWJxASZrWvbpRcbw73TXPGOtWg9QAy9Me8qw78YJF54LQzapkZnTu1O40MS/b4w8UcH2me7dqF
iwE4RMeFNz8Qs42ccrJnPDH4LSyigFVxiFAGU9AWPzxPKQVsaY631c8nKnfpdogDD9rWB+1CbqfL
noIto1Rd8Yo/KQ0uWoXWuwR1Y+QYkTj3q3ljY2OY7cLB/HZMkQlAFmzMYjPFhgBd9G4CEWfXnBlD
+ENgK4KyalDnU8R6UsQ37TGVRIxbRPTb7oOXVB2Eaw1oIoXAikVmhEdGAQEhQpuaoynajNq5O+oH
JnD3y1l+MCZLROnft8H0bfz3ldtM+UWz/NPOvj+NT3MwvywfIZkF1AC4QiGgtvQs3WokgX2ovgin
D1b6aaDWNfVvvhbwwt3pfqFc+JU79R+EtPamE44UAKN6+2EMs5osenvK8qu7D4ry0EuTwjqh9Hzz
ibLzCEYy5FacXv5tW+KcKjHvPYIGJdwR3igdeBIK4/H7dm8rtKB2teQ2czXZtpkZKh72T/QjY5g3
/0pvarDHup0rwU00JvBi9pWT4ZFQREXUJARxFY0o48LVNyE2rifnNqQVB2irDq03PV+99w7+vnUz
2cRqvoH59f2It5qtLotvwullHBHIfwA5VIQ1Yw8gmnT3kPHczv7StbK+W1+WnU4Gs48longF5sLE
etv+SmFwoRBvFrldOMpyNLQmlOGzgQtSCn++1pPaeL6N0bIsDFqZz36YujdWTMxvWwwW7kfNwjLj
9js83QIk+W/XJXxkswlR2VABLzS9++23jCOuVAb0GfFr+U3AC6yBi3KNZBS9yKO3dXX4+qS9Ho07
wYO0dF1Jcx4zibHvFjGnw/4r/8HiK8KSWpi9++EB2eUozUlwi2fSbaHRrrsgNc7wSpa31OQW8RAR
Q9Kv2QdvjhRZqL+5pf2Y0fslNOAwtYxXwtuSkwxT5w3vMeXszBjYvj11bHZBv6UBuZOrOVyAGslo
+2RqZw5Lp17U/aIDC8Ql5uK/oARINCv6dai/Zw8gsylrSAGnV6mu2RQbBv3/FMpBPD1lK44b4ZSx
ewYT/k/9mySfZj5Y52ieAciPhpobTYwElaUZgEnQNRcEa1ZkXcD4VGPoDI0kN2Wv3coeM7QNWwFj
KcpCKClONcMmSOcHwimwEXMvozh8LGkBRW0maFGl86J7pPO3U87z2B0SJxV9uOjsO1H2gSJSqGOl
fRMpwSVgsXGsOhkuWFOcPshA8vy15yDwu8WWaARhXJffHlYTuvnvQbYq/7/PVvkyS8L7IF1mE6dK
wBsIhpzyKlG97Jd0RoLkeFAC8T/gCBy9pNxKHsgIsbj4K+0vyXKtwRH+6qIy9ylOAr6O4UAeI8wr
Y57QeDIHzFipMXh8CsbVmSmQ6cN72w1j+mi4kKJ09gK7tOVkbHch4U47Thx5QaNLe8OysRV7cQMS
ZcBgysFIcwcICfzReY+BLW/oa0FJd4DnVr5/h9uR5yD1SokVbxRtfMRRMN5+4mrZHOqv8dKM+7li
2rMY2SN6z3k4XLx3V+KOT51KoaAdxyAiUzQN9e7Gh7k7HwxLv/6QoKXRvJ+QSIYfW0jJ1fnFgpWO
JYzGmQdh+oCMaXjWN1QlqgM0ZObmOKiM7wptholLH0WRhqZw6GnIPaFoL0pbZOCMMYop8e38KqwK
e2PHcxiMAgX8TxJZ0p4u6OVjvHUwhEGJa7fbXCgL+S2AhpwJttl7bQAVJhjSTA922bqnSrbH6/r3
8QJnf88Z2hGd6YCk6AYQ25uThJJSf8GKA3L+l4Ud/FuUJfL4xiE9hAeQCEjIqVUDzSi/QERXaHHL
ys3wcvAsZff1xWKlUdDONLpIbZZ7UCCMz187I6Osr+vS45e+SKRWcRa4Jh09b/MBSrGk9nW+AH8Z
tWCzK+hJohI4mnBdRMhaR2BIK5InabUnFii/VFuBZI6XLebx03kJyohvDc/A7e5rVdSDU/wV9yVQ
RKEa6p/Gw/UxH2PRZHOE6FJpQ8H1yw5Wgg018kFXCqJp3d08AbNluMGwdwrSTwdtpdvDxLnthCtm
Q03G3NtqFgB0lKoV8279c1TQFsxQqLwpolEUDL0H7j3udA5xCqgb2eRI6FnTeOpRJhZO7QCI5CsC
7h6a1HHgCHy+3l2cSwL8ReU0htw2v4FsmnT+hSWZJ5i/qgirBXQtqhwNDgO8Reu1yHe4HnwBtpFk
oYkcHwnGJUWX6m/BZmKxwA4Llu1b752JWRETZIu8B1IOTcVFOF3qqomTWUdxTr18FxQys4E84VIn
NhQxE4cAXEc1t/ndUjCUmTkEGPk6gC5VNitlcwLRjh0iuVU1c3+6uanOJ3ezqa615nUSvnMLZX4H
irIbU3jfGFRPHTEmQCJmJJdlBgJV5cYD0QvMvZeTPfagIlrnDHDlyY3r2Lh6k964b55MvRDVz4ea
CXo1zpxn5Q8uZgnmibXuJwA2GL5NMJJLnBF2dspstBIWfb19t+DfzpUVgLuN6TE9gFGzO1jaX22U
0owWAfH0pHL64GpTDNbxYMdmjb22A2IQIBxzav1+IKhMxJBAAakSuH5pPJ86s17kCcx9vpZCFfgg
5VJuPilB/xmnxF9cV1ZfntfGmh6GACRD6+lk9iVUTckcEt6azZXk0GwbWHd0zGpENKRnvc6II7Sm
1eZuyXQmZPSWcn7gpksmG5Sh2i4DflTnnKfJOjsTfbAAEcJkPgYth/mKGIi40zU1gvEOGSxxvzvC
w2y6GiwU6zPLtpxJ6iCYECveSCBOM0oCpHhCtcJzp8Q9HnmBxF4kgtWcFqJQjJrKlXHcVqMils1n
i4MTwwdCMB8MAqNZJGT/wS+wYPeLpL5h+ulSnH57HXzpKYBKGDzA9dzBG8Od1h7MlVAIfrFU8Nja
OiR2foAg61hmADiiDu0l42oyTgj6kcntTo/i4UWd2NuvngfCADJ5H63L4Q6WgURVnPc9dwjw63PG
1HxDa8NNPj68fN/4EzrCWUa7JaZtSjA1sbnBiOhivUiqMI1pTlFS4R6IXPd53HXCIWRIHK0iBbLj
akJ7tsxnytZoV3llgA7mp/prpbPxlJjW2ZmDnBOhA3IIBoCaThRKuGm2FOXodI3DxX8m36TcXfdd
yJAQrqn9OY/sQcgigPhyAEVTZt8FihVGi6PtCHMxwFdu/QS+EpIDBlVMZTcaVxCQ5GkdxPBvum+o
LJ4YyemPHTGsAxAobZnR9exqi35cckqbNong1dEPMr7DOUT2dBB9u2OfmCVYHBsNuX5n+rSOCy65
qTpf/CRuBI3TaAaNCxLzVH+hmCD+0++X9jtgmAgligz2InKn8Tt4JWNI6ZT6bdgA11Om0XuTnhdA
ag++9Eb0PcBzkdkcHQHq/l8GEFHvslGJUi0/pkHrAVdRSH4YQGASj2EHDm0heasjdZmSMwg1ohwf
b87N9yfRIxyvik2343ExqV8H2/qHBvHchfVGsGHA19eqJ3mcEXvqA26KUcbThQbFyFmy4M2CKsl+
xXQZ/iKNvIhJT/t0A+MfL+sjtsFIy0S6mRDzGUKsOF1vs13fjduWs2fydOHdg6+kUUeU9NTjhX/n
YUZ4CkR9NV+bscrs+Rnh6h4z35lyawURZDwDUYI2Momk6GNZSUaH/XCFIYVGdQen1fxaYr7HYNsm
k4NJ1BbNUCwGAxroRoVqUMw2ZY7YjWAm6osmLpaApSN2ufB3/Ax3sTo0FvP0de22RN3xbsiN8JQg
BV8TW0JKoBcVoWKFUCZFail818WCOQW/KCpf63G4h/lm6jJIQdFczujpxwWTBbyCAmZ7TyooaVF6
eThey1hU7wbUHisuPcyav84cvEjv9JwWolTEkL56mtB2c+/EPAY56XJKLZQAvfpf48CBwncoM+Xk
7eFboSteGUlLyBR3JswKk5pn9AbXoHylgVfnd4TFHbhnCH4UfgH/ycMalcTdodIIZNRC/w9fyLo0
J41a+KEMkO3pDFGmgw/YdjJnCqbp3whYlh8D2pnjV2cNk2YJfFoyDMeIl5Yk0cQmcqrN54Ye1qaw
9UuzcJ8HQat5+ndm/mgPKJCpR6jHoYAwaH6si+XQx2XKfG2frpo026nVHhn6zu8IP3oWoQobGwKO
e4mAibJevzh11P+OYBN8N1XMr4dSzQ3jyOsX5A2IdifmTTRegBgMBAGrsCN5BwWz9tSSbCyKhN8e
086f8TY/fmk2H2Z/4ibol5/BzQTow+G0SOrk/SvdbC7Qe9uA0l30CQYXb4L1rPBBIAjm7ZqESqCu
gZsbJjww057wBudDp+R57AwJcBjm3SqHxAIrr59PLDhld3h38nJqZGFxVsIqAEcc+kybSOD14bIk
OQa87zV5dddxtETwV47QLjymKGD9VGJtOAFu/xp7nrHp4sX8CVDApQsNBqA+7/U/kIbpKmu9iWKt
daFsp2iHIgRdVRcjcm4p5TuzcK+Doh+lLgdRf5CXqGHNL+NN2WfSpUb/xz9VfgQOSms+vA5cSnVo
wUGVPGioeFkxB/MFSokZiL4dOiKYExZsLFccbFAwqMyZopPdNe4AM1IaSjGAYWzH6kZwl5D2G5Rs
LdaOTc3zA5+Zjgy70dA+b1C2YRhIZ1Dqm8Lgy3jd6Sdq18V5RekX9FhAR+BePD0+qWpP2V1YPusC
YlEaLhadvqGT0oMz40dmsIRvD7xqAADF3Bk8VqDuqj91KmY5LzJjR8weniVK+G6V3EG4Cr/QefKm
i8uyY2TZhhCG9T2PYXLRz6672WiIt0vdrRJIrPzzQHuWMa6EIkCk9c8Audb5QRuTUcTwEI9gxUBF
JYHyfKN+hjvSu/AN9Tiu4jgW5eZb522755zm8uIvTifK3tnDzQVjg9ei0jQSiNFEjKudbslbgqFo
8v/+Kn6bln/Ghsta4MVCYqShN4oA8YbRrjvvUMV3nQuzAo46DfTkjRsm6PvNo2p0lFm1kWmUcmMS
K+ZWD/2LjtVXr/NBR1QAjb6vD1DD9tD76bVJolR68+PfB1ncjVx+Nf5Eccg0L/z47Am3rT6Mw3zN
W4o1t4IrUIJagWEy9wffobgc661Na+jAvWPgyJNyD8TP473pCqqAQX8/gGmk6LEl+XHMjTHibl5Z
nwSMyXyvMyOhPi30A8uwrh6f68GRSAbhyFRsMAnSj0Ih8TBrfLpiJA76sTNDTY9XFYRRgF2QrwUl
IQiYMUErzz0R7kVUACU9rHBLPGj88o5j39lfZ06LsE8hH4zDySZhUhIeDrCBHa7Ov3fQmlzNgzh1
fqzB7on98+LOTSDd+PxRSDQH1lTfBQtUNgYA0cXlCi8WYv8eQyLdpJ2t/c8fRn7ctuRrxTdvn3AD
hbWfzh2ndtL3vc3gJQ8rPdxbhTsw4Vq5NNWINXkiMKMJAvKSBZbOY0JCYQa9skgaW2f5V5jefLuP
ZeOAA4R4np44Hp74tmCV7GOHmdPLPR7DMFm98cHBw0icZpeTy04MjlrP64EW6f7hTrXd6MbB2FPY
ElDmfyVkxjkzJNWxaKmnxjHUrbjnW7QgcVe8G57XyjltlCiNzEVm+tZ2G8ZWcj7jrVp4E50sCp8i
9o0F5mH4hhSGFAIJYB+l35ncsaCDuFzqZ4gyesINMCxIEzy+VuwmeMA/MQhghg/LpsKKjvreOOE+
y/4mvffSfzp4Cmp9vJ6Da/m3kEMwNA5+TXMV8xRn9iPgOiADcFyfMzkP942+StzNONrtbvps5tk3
fXNa9O4qDo8cA/9KCu5wWEKhiLL3be2EQPnfAsCf319MBBDwI/w1AZPh3gYTzO+edhSh+9R3xLTT
4jSdT+aL09PONzLAGfCFDeKERBaHGXhnqgkS7E2Ieqr+M7EjXi38mPly5EPq5XXHThFi6wXYNoHp
cYkUS4IZQvCUOCkiPoA9cFwQ1QIVzvGBNLMVj4agA3GgxMnPSIWVcbrqu5m9LmZfnEhUl7qEXzhB
hIorFHBoZ+xUXfEbT4YStKzWL/xh1FUR3s2JeXFKaApjLL8YFBrUGm/3zQQLRJ8RhxMwijMUhP0M
qvAn0IOTa8CJe4LQio1BIcYEvcBdP5EsTOvumJ1BEzAkE7Atg8KTr8SDeJ1RddxAFGk1a0Yq5A4b
Ai33DuR5AxBMZ0fDcPXgbfG4fzkP1G5QUI8Q8ahCfdelB8W/lP8c5iM4EXOSzwMd5AXILDZcWTeJ
vavThAt/4i9hn9CFBY2eMNmmL+rFmiUYcMR8r06NB9BgbmvTQNLNvo0PvBXO8KJw3BW4LQfJXKx4
UAWTtIJOQO3oC+rMXLRQ8oLmC11fOmQsyxiWOKswlMidKyDmx8XkBD9+Xw7u9ujPXsO31+fQvhZC
hfxy/5y5FfL4GyHLyVp7YqUh3DW4PiI81WBY2/kcI9tIMRtIArBiUXomL+C52AUDgZbC4YbuN//s
RZhYxWx9wRiGn59YPIfEvdqAe/HgQu4rfTDjMUEygFvTh8ocLQYvLRYuxAaIILOrWOTg5CAbIW04
3yuu9ty5GWvP2Yp14Zbhn6F/GuqqMzZnP35a1BZeGIr6p4WUuScJAQzbXPpGh0ij6YZ7ys6cGZ3c
9XB5hz70Zj4aHiPWYLYtjeXFpEh6YlW9L0RWNxZEEZFIVx1nQCSnxhgH7PHmjqwufv/b6yvyaSqg
/am58mORtqY/h4acDOsEoPCCvTXdAYTJEaOcm0edlXsvfsUd7n+z3HOmwDIUnEjUuDSOXGzG7S9K
pq2VuO44Fp0ZcfOpO85D0p2YD83BMg7x4eCT088nAvuG2+38BAFlS6evViPb990zGJcduAn0GZ5E
jiPtGpB+AXD8b+Trunfd74MOV+CAOsVdRNEUGfbAALJ234R5YdkAHjfDTIxTC6EMp+XewJwDdQZz
506/bamVF/foGaVbZYtHC7CiZh+GBk13aBxWZOBLvHVenOk/1i2KIbdPfwbaHnA08MfmwqMi1Les
9+IMUvCa2+1xjjcZ0Uc/bjXdp4IfmAmz7vd2cbrQbixcwxfJVoTZI12dKrgN8Xcpsi6Vrb4/HBKA
OXlO0KnxXeHqO+dT676xijHM3Uyw3de2qu+wbjhw4U4nJsoexZPIhTxZp03lbYIF6AaYJ2wxoqXI
YD1+SgOfmMpYIcJ1HLEVh4hz4ee7JH4Q+zuT0zYyjbOJDRdwIxsOkKjpG2yc8IjCFVlc0n/3EtIy
2m9KjMXiZbMOUERq8cEIFgefUOGdTm/dtLZ7yxd8yKseuBzghEqAFWiefzKDAS78XxsTlKMQ8Q9J
CfcQVyCongCGFga4S1U0ZhcfNoPzhOcpk8IhTt3/RTRIQGFCyVnzT2pcA3HEVD7uomYDwstjCIMs
pQXk3MEAhb9xfJ2lHyVDKaozxhQkAYxoF3fZUFmEkYNtCO/jCmPrsY3JccQQFwCSZllyXrTNF6rg
i/uB0tC59U41c6pzzM1NBj5Yul7m8nEy+85GyyHPOwL4MQ7TJUNqInCxpMZZoFj0R2FlZba8z4Ca
QXAL6KjdVlBGlYg2K6bVpHwSg0o6URwE2SaBfefjjHM6TelQILmYSqZL2IrUhFYbFrDWeSp6faPO
lJ6m+sR0C+jcnswfW+Z1gcziM77bkIIBuiInh9xa+RTSXPFsOWD6xIc/FoBIDVCs/ibkA+LxkOEO
Q4J3CRA00zhOIsj2GO5Q8AsIntkkl6GB1ipbyrZyaC5wmVtO5vhGh+LAgVNi7Ug14YOBRUjyzE98
yVjMJiaOCpHnDkrZOxXJRbAWJvBs70CkEfR/uDKYUhNiQKmAJ6T/kXZuTY5iSbb+K239fGRH3GFs
+jwgBEL3e0ToRaZL6C4QCIGkXz+fR9lMRariJGNdL21tlZmxA9jbt/vytZZzYplJ3NPJUJIldzZ2
pHmdip4D3wA84GjTz9Q9sGuFsRrFQBnlHl6QrSx8vutwfUYRg9nR+wwt5AQo5fiR6Ba3tSvUBRpH
XajkdeitNPAXlWDPnwZAXD1tAK1Lo7904Hd6I+nmywgDHs4NVz2qZ5wyFERZ8N1xGaRSoQsPvMWk
pHZlxFwDC/vu96dYUMGMX1tf9IU7COY9qNybB/BwWo5oBu9YcLUi7DAp0g0amEuYpHQV80+a3ofj
NM5a+JwBlz8xnIBjMiiWNMQvujwC+ZDibwlMgjpGVq3KxW6EBb8YBdonmZxOGMpqWt2g6xystmEK
et2GUtVxgOKeUEtoWLnayJK+Tg1t3fqO3SrYaTI+DZ+br5l5Vg1BP9SQhthIFYD4Rp/yGpuUU8gm
UXrPPhvl1trd8WBwH5h5VRo58z4IN/Oa8nFhn3UKmmHV1rx7stpKxT0qeAJmOTRwMuIplMKijUH8
lmLW+IgCsQEVa+gUS1A4Jh3OVo1ucSNjDzjeaUZ3gBI5qV+wExBXW8edHpcJRu0qXlTQaaA3VVoq
gIzhJ2R92NIK4gRZuHC87GMX2MPt3o+C6luC2QWzFzh+oyp2Fp1tL/qUjsWFZJC93qYnXhvRjD33
6AGAkukj0l8IPkSiCTcFqXwVpuN9cYAUEo9y0cLtZrYFlgaDi3+3HV2X9wKP6CDB+CBu0MOHhpUd
W+bev2EPEdEfQpq6Mbab6OLbSCo6zqfJxOC5e5mxS2DXVGm2bftE8hmZKchYQ37LU0d/g8rV2slt
3LiOuKW4PY4d8AFCMb3rDoRV+C1EdQIbjpewlamp2eGqf3Ln64JGmm+T49MSZ/IKxAGZUMGenhK3
96tDSxoG1zAfXoGMaaVN5q175+HihEeDUG3knbPvAA1UMBZP/QRWkAHdPiVvBjZtwH0H9aJbRBtm
D2zwrE8ebyceKSc1kVqbz+ma2E352zVKv6lwIUxwLYpF/m9NKBCjnGvOwIZcCEHzFtWa/3inq+gu
OB58QLEU25OJ4ykR8Iv06BWFdNMoq8kXiF2LWypmQm38NNspcF94xJINKkCHHiNpNqVl4p+hGcee
ucw6TsixHBKloZXojeP7bbwFFCCabgPTgblfizZOJ5vSaAaER89NSzZZVWZwRoRcz7cmiVNHekYK
jW4xvAxP9b3XyrxT/8ENCexM301jQAfOYd4essJ9dqfyj2tJL+8mY/gY1XaTl94slpAenPDSgadN
tQy5LRemzykwcernpM+H/CGUK3rDn8Vb1Ml0CtArk7X2SP7GYnSfBFXbr+CuSuu/zWUyNISkMtNn
VWz2zY7zQV7iXkCtnaZBGX3oVmbVFXAtQNzNCe6Fhw4MBmdVh8YrOySERQg94IguZ3jHin5KXuCg
F8qaEP+9E4UD0kI2McgOdyTqIbK8RaXD0DQACa1zwlahhk44hYwOOJ0ixoOgLrfgo0HgR+6krqKN
NLjlrhCothjtoRJAIFncQocA/AxOLXutDR84ywgIfZhtR+Cv1JsUalpz4nygAkbYYwWg21a4WeR1
DeRN9SBMkqMC5TZirsPGrZVO9EY20NH77KYwjNBEwJDxEE0pKBG5SLYyIGJ5CWLPZiNY3sEiV8KX
CDhLJtxpkONUXNHIuvA36H2BgMtLU1qNZB0kJF/TGVMv82OA7GPvMjhYfmWTBbTE6s+p2aJrCGdK
LvWMlrwR4kvYZDBF/4CqiAk9tfv0FuYzh5wPiZOGsx525fiLu3dATGB4D5eKFvcLNyHmHmRqNPwH
DG7BG5iUkKJW6RGZW9Ct2N0Bl2DSctrVmd4tGumEjDiDAsul32E/WR8q5CMBLy7N/EmZv81qSKZw
LJoqhI8WlPU9XbKr3Bk64a0K93Tbx3y5TlhtcwBBdC+kGthEQ6yoTaDShfqINhHsg1qGCcMHvwUI
MIDqwPb5d+BU6giaskklF7fn7h4tDCKdP/pj0HbHWa0JaxFIPfnQYRZxN1BNd6CKPQcIZoWr8oYn
APlptwiSwA6FBuds2p/czN7nW9FmRg+QGnAdKGoSXsDiqqN5W2W3A7gx4oFiBf9BZjcAe2t1u/Xg
Cyvs/ziEgduS54nbzoDOIUe3cfRa8KKpseacusvnjbc0H+5mWSCw/HF0CbhXs6HVPIeH6TMwQ2Ze
0S/RIEyBTVJJQGEBHQOK5dOniwPOOWiayVApB4CKAYcbLEov6EjGLz3zo7dmRC/5KiQJhEI3l08E
YeZMX4mdBpgW96/t3QJLCqLLaXHzkf/hrIUl9uw5kIYLGiBiudUpENqB6U0ekHa5pKaAPJ9kUdRK
Qw2R3LNrhmduiDe4XasivM9IDbBVzoMb2KLoc6iqKU32qwyTYmhzOaWnzctJu1FTLqoR3ka8CmlO
m6PKJ1Ipx1UZToezUO0I1thHbs1D8nlXWQdOyZLfHQoLWENmQtBMpwvULvSdomayPveVpjOzR8cx
4lGPLaF0LrOiIYQUVCdQfCjstj0MQZtxn2bBmT1BbgPUCHnFPzX4T/N3TUj7BC6noxI7KO4GOjLl
24Hf4eLeg/zOzhatX0y3rXg7U+rfXXRS8FQOjL/oH+UvMQAaMACXtNHx/Trilg/AkAANY8CLCoSy
dAuR0CByrJX1H92vtKnCJd7SujMb91lB0VPp6Ew7OnFd42YtgjiA8n611cSnb5yEFV4BWhVIDe37
JseXakVBv+Zi9Ka5D4AHWWN38U3u9+YJHnZ9R6A4+kyICulyoschn4woySAPU/8w4TPdJJiZ0NB9
cEfK1ZN2QUmP3CtkXruB2jqubIa49HYpBGqcwSGQ8pcvQ1oV5AiSY9utUzMZLUwSOLDQ6O0ZOLVn
4wEv1H0z/dsaPgbV0qWZgIyLZSfupsEROteuY8Ani8PJgRdqQDmi/oQoQPvBo9fsH4ECgvnY4jrg
vZHRFwNBOoRR0L0I0Zf8gAwCjzWwKnsJSSGvT849vjXnXbolAmso/biV+qLc+8CXKAQ7apHMcKxu
JN0naoh4CasFNVtbG17q0n8X2/wGvoSEahsk+wn0/IfGSQGJZ8MCYWyXMF/DeJqSA0YTfudALmJh
jSMZq1fdTe7H9S1dABKS/gpNPqx2hoIQ9iEIE/I3F2SzqODYFzjUI2qMkBlEAFXWnd5+tbWrH8j4
8SIOLBegk1+ErsGDQA1vAhUsStMtkXRPA1WfiZZrch4z0Y1L6d7jLVFPXVsYfPLGaIk27pAxGB77
dh8IaxqVQmveoGMiS++o2pCYTapkzBmDnNyYtwep9F1+VfrStvQcqZPO2/aZ7AZmFfpLP5rh28Gz
zlvJGilSdazbboX4cpXyQSiU/MXFc2D3oIVfWipttqhukxGe/TyqdxOUZZUmJOTUep8jymBaGSKg
GJoKol/2D0QZB3ppa24HFmOHEIJYnoknMH6RZogUmzncqIivKvDA1UuJfzKATG3h4UToBcIEyzyH
9aKNpFG4d1zH1jMsPIEAjQE28zgEml7BOIBYGvZ5bbidiKdDiKUXOnmru/P2eGIKkRGnru6FThRz
d49tLoilUYc7FBLWmxjJhPvONpAJuQ+Yag+CZuKx7VXyyAgZs43pMYJYCrKpU3uAWo5NrkdapyFD
TWDIX9soAGjp73oyG7DyCdpFzD33bcZhnDYgk4Q3jgLjPHx9Zd9gBqEPOIYV1r75OeN4Qn5tbHTZ
WaHdn+ODgW0a1sYOphLBuV5ANkTqyAXn1LGtCDXafuM7MquQluUUoc37OaT6aBdeurFmpspvfOsY
y+fSGeKehmuCspTjK+OAbPxuMTMhEu+xo99O4hrm+7X7MurZ4ZeOAltIHHwwJcGwBbOWsYNtDPKb
N/UDdkx9O842QtZDvDu43+vJPjDHmCcs81a0lEtXjgQhejfjLAOmKl1s/Ob8NP7nBkO5xf+jJauu
Yn6WMrws4T7UFvScpPKjBMbJnr6J5D/PvgO0IeChqkNDsTAY2Qkvbts5ZO4nRL3BH0PVYD4pRHiy
PKc9QOLGJSBjLBjGBF4JPEAJBRCLLpVkfu6u9uCO1dVpYXIJ7JtzBDkw2QYHGpU0yEF4yRIW1AlD
TiTUWBCbx2Cn0a2RGDSHVrcSdwR88ckb0A3A1yHFMlaai2zlQWIClAnZsE9EX8BL9m5vhHrOLElp
DxkEkCszTnBVBeoDeacRtuM6rndpDr3hE8qrgNk8ODB9g5KDQIJ0mhZERMUU9x4NXJ4Qp2Dw8iQR
UN8gMKu8M3Nyazq9S5i3874YkwIkUH8R7JndlPp6d0vDbVEF2Mh5AkkLU/+5InXAMcP7asjS0/3y
8mXwDVfM9AKiRrUItH4nnImd5QnP+hlVSi8G4Jr3ZLTE3oMDuawQcvBT8jDbrCu4albpLkESJfOi
Crex6VX5oohlg2y2Q3Atcugnw1O/aKjc0vP6FWj8jy4XxQzBfb+EkOaKH4PsowGkv5QRbA18b/Ag
1Zv8Lyubvk4nUfu4MTFAp/XD1yKLOq+ZNwR6NWdK1WOB9zf7IIPTg0aku2CwZD37yGCVyfACJn75
OUa7QvoxPuj8Vrun98cQ6JjdsyNpfQR3Lt5TbUIOS2nW3dIVhACG68BECLM0h9ZEdYHfuoxkhh2W
SWAWcnOFD8KKjSuMsqPDbD6EDnTCV1b33oD4GTzoRTJFdJS8Q2oQyh8NQKuKaTz5NRsTGsNd9oub
Xci0PqouGB3fGpCUYw3NXaploEZ9WDAi6/Ru0FXZfOiad91SGcNrIjNdWIMMRuu+Nv/ogw3iG+G0
9yQJclge9waGd0WgyndqeShiYV6T9qz5hIsLswc2BZsnC4p2NHSa29rAAAWn6PeeU/o14OU8VAjF
ojY9L8Ab2UsRlxZoodan6Dl0IsS4oLL0PSk6JRWUaj8eYfzOzfegESd0q6i2mVabwvUkr2naLa1G
twh9DH8ImWaw3zBCFEd4YDg37ucLUurWPUj4Z7eazS6kowwPlo35aAJ3wtZcMIWMxF3UI0ga4XSh
2Lp4m66+uvBBrYF80K03AT8f5LBdqHkfWFUwxy/kZrnUD28K8A+9qDl9MMRldGVxUMKlnGFYfaEd
mgNVxuAg2eCfgQnAaEc4VfvURwj4aGuI903RpjYy/aSNAQ464UF3DpqKDRz8qaM3oKnYZl7QgDRz
SPZef8Kq4roL1pNHqFBtpIAVsBzE6XubwXucnurO9EmvZ/yVJGEt77xXVnSyYZDsXMxoOQZbUUDQ
4eGfciYWuDshk4GyWpv3AEDUzhzY4cOZXCkpBeJ/QDFAWaDDlKcig1oFdAr+AeGL2vTaFLhDpXdk
1DEGY54ZgMx9liCC/lyngO0UmMcrdOLW1GwW06K2sXFeEsXwIzx6lXHFvxzJj3h1zI6gxqJ4u09J
5gltorsDCEZ5AjZ0Gxe9a//USEb0SjH7PWHsNd72YbB3JAmLG3dyk9b949oqWl/hiS50oKAXdhfy
nNsRivDWfgc0y99W+sly14FgkPEAhDuzxR0Bz56cmo3qBBKptIHqgDqcud1kcgiiidoWK0+cYTrn
9yd0/TM2NII0SGYauX0KJ74trC9fgeqEHQmxHpOgJuMu0ZYRrpoHwE09QFsHP/oUdPvXD26TnjXR
ZslKHRsDRZQUSMEKIqVgC3ROyMSZMUjzlQNKNsieFCoOdHj6+R9wVDjJclfx0cgQ4MYGQgMQeXux
tIeP5Q6+JOQfLFC0D/Cs2gEye86xwiDmcK3p7CfU/W1Ewe1o0WY2ICOKM5p58y2KotTdOCN9cCSu
1Zpv+zaarN3iOIZedBsnfYcjcUeWfls/RgjZsagQW5mmTIRkTNXqRM4SDMixDkg9m6iIYFCmG0AT
gDEJKPNP2iDZKmM8Nd0ift8qfD8QIm45mJLvVvAFg5OTc3ALjJeZBgamYU8YEjGAPlrXNirNQvDQ
UN/Inw7s1gHEzmnDzmwyzoMLwP3QCf3BqRtN9+AmG8pvCHAk4gx1CKtBwl3jru2G7T4467QF+Urc
5tCrOjb5nXhIcCKnKbQW2p9Wj0GljJUy+QBt5trmXVSNVEYDmevHaE6wHPToAEUp05623oIesA71
rWDcCceaCEyFwdjWlYUlh+My+Mro6YxujUK+8M0dwfTRADCBbtGIY8kOgSVBN0mOgIQBsh6fWOkJ
Ni2phoEqDSSXPTdBlEJTFOYnm31G45iaXCjx1WCNu7H3Fr3h5yI6uQJHCYYxQ/kqmlvG2qD3qSN5
o2dDJUG9mfkSN3P4edztNMv0geG426F0csA1/ALO2cOLmovChwjLHcU9Rc/IWaVAn7hTXFsiGZXe
jAKzD/MS+rU3kkq8X5guhccSPRrSm/s0Jk4/P57SG+Vs1dSJSnTfeqrK9EICAH4nMlVjDarbRA0n
HAcDvgYVWtzLOULMaIHOYddN8pivCTaHhpzYL00LMyNQ+FEmCmwMNk8CJlQQuVJIHSR4eWvSAGTf
wjFk89Bs4CbTm9MYQZyMsbKb76CJkB4wZyFvBEgVgM7GeWsLEYD284NAf8aKCxuBtQBPAmoknU+x
KCramNl94rLQh6dHT5GW6N5fHzjCB/ATpdYHOcdey4FjP966/ZT4Tp21/qN5BUnao9zBIIsVpQt1
XkDtaFPacVuarRGQF/COv6EQR7q4idGnkcgwnnEXTvFFlj7XtJ2onmXgU+GizK4078FadhZaO6WZ
bhw0QeiGgbIx8U/Q4o4mJ5ifdDTlQwq5JX5zwomUt8ySoP/IBfTw+jsfjT/qDMK9gcAYFS/m/C5i
1AcHds3ElN4OBFq2JVp8X/eNDdQOVzzoGZ1+olqW3cgw64r/1ZOky/UuifungwFcZyWWICrUUIGH
incBX9fCb6G50yEgtI0mqJmXc4qC8/pU3wAUkBsceLKNXRsA4/OpB2c35cjWzo2nX9TY8wCZ0I0Q
ncJzpjQStJxYSSdHEkBwCU6p4T6Yos3dlqUk/lgQsVHIyzDR7DDvhXsKUuIc3/6NKBDv5CvuExOU
fY+2X1P+7i7wdg5z68gYoaBQRRO3g88igM9LjbgNzR5YnDQUNwe2JCZIlZN3QjJ67BehgsXfjBqD
Se8uilY4x7Ue5Pm+uZ6v2SBjGCXBZMPITqqKgPzRzviR1CFuxae5pNO2nTxp6lHxqn7BzXgLZbeh
uIeZwRXqG++3BXaPjDvQaKivMWjxpJX5ge6SDDHncrkBWal0Tr8UutLKQTVCcc5PLGhJrZ0GFFt2
2dEjNOUMvYElor3LwQYGr3M189C0pS7D20iEGHeZ5oZ9Eqw+B7a2dNBjDz9GbqUrPylDJ3fu2hvD
Z/635B2UnP5xnWBL1/yjZDOPRCsuLyiazDBhigvisAYX0YoXHgXT3IM3whc/DLn7Lq4xVEMA+ymc
l8kW9CInvDCwvPZWGe5GjKV537viXJ9tSRCI9pBP3MdifIcRCRZAAewy00Nn7ApsR1R0QGwGmRzy
YX9z8UCSecNsXGLdBukhAULrV7vVgHlL78chjSs8f7gTz19XkvDi6KHTERd++wMhQ/fYm/DxUTyx
YfE8INenMxokU+fdxu3Qn/LXmzlgVDpFDwMbH4oL6Sh08dG1vkT6D+Dl0Bb4Yt+ToRI4Qqb2QKTi
gJG11OgX8YaZnVBwwzM9Rxr4t6DH3DGPBIvr4Nj+OMDEurU/MKZ/z+pIxPpbXkhf0jj65eBS6ybi
Wn70FRcwGeRgN5mfIegXY0GQnH3h8BVUK8gX4bKoM/nsCjAtHvIwgUTllvnKivBhInMUjInBgd5J
kCVStajRZ5oKggCjowU57hFTK4jwiSvcd0qveryh5kbvBNYHJW1xWAgvTDild7p28+GNe3XK3bGc
9HE2pPQ+j62NBdsXvTDXapXKDokwvWHboB+Mu3hXNP1XTjS5Dkd6F4Jq15Y6g5yktEAV41fhtZo9
xqq6nwLhJKQgHwhV6uT2QDdymufLG+UhTTSJt976Ts29rtYc3md3OkJkwOhAPIWIzhW55VC0W33g
c+YeMRMidacU/qdhwmxWTkzjBg3lurzhrECfpFbdTCf0Ubj3SbGbe+qNpL6m4/d+HEtX8NGw4NAQ
iphog881l8RjBGWAWqRRw3cMdH8+hBnL1bmOoHUJk1HQUBmoiNlCuxgy841/BosU/BZSxikk+IEl
6Nzud347UFBqXcwlauQuc1x6M4pbaYLLywJIyblmiMmyG458myuI65ZK6waOCvpXs0lWuLxjn39t
Mhz4RB+esw5icOI/rhnmHQslQnqJYNcPD1lMfYcFHgcSFHbNthdQcye2VoXHlaEyy6722DzIBb9K
Y5VUwGja77Aw6pXGGgCRX9pd58DuKZ+Dn3xlBBH0h7ekLsIUNtmnAekSQWX7a1i14VUH15bSkzuf
T0hWjXMy5AFukHN32z2EYB0iS2AdpwmabzXTbhWUhXKEOin3Bozl5n0guKZB4ZnNGz1SRiQlMIG4
UHkPtP9g8JKC2PV0FbeqwZHuXKXNHSjNOpxwRja0RSyd0Kvtxs5Ixtogp/nIFnFfm0Ty7+mpycil
w4FgzPXDQOeUxHdXXzibCnta+CaZVzDKrK2THh2Yb+Z414b095hX7nEDDE/DrhizQTcDUZXhrJe2
0BEWMmoKKMvlfX2N92zwKQnMkB8qY0WqBmI13V4EQ5I2MlA1YI4RgxmlWyzpnOoxao7CslqfCcYy
wOIE5a38ysdpyjRThm5EywMzxqoyzw8jmh33y7xOb5uQZ8I25ldcSFVyCm41CYVwcrqnYBKHEACd
hj2D4IDQg5Hc3nFJTYbXiMVNgkK2pc6MGwIWkzGPtwXT5BfzGa/JgSf07F0td7vkRkhXFSy0mb45
1Tc6bpXT+4rfYPt2odhCX0vrtJ2uEkYRJgz5OU8LA9sId/5p0FTAd4A2/LwLlwVnNqY8keybT6at
GqgFMQ/o7wKST4W6Bx4zP4mkIkTVN9JCTfEh+ra3C2t0bV5bRjGQdsmspr9ls8uQqH5cwStSUWEC
k55hutMVpYU1HyHOpFw7sVtUcmkyUFiodVgDpJ9Te2ZOInrJ4AX4v6W8Jau/oxFzw4qqtkOnvfcz
u57Qeq16qJBxB3GghL6np/BGwUTrGKHhHrkjHrP+Y2V01DFw/XreB562GtWpmK5itebfm/QzzV6V
JBFW7/tpo67oW0mE3kT7dmy4lbb1YfU5NIHybjJYWPLa3RC2Gdah1zbOVTHm1xssNYp+ghB0YnNN
vRn4ExUMhAxNyG6g25rlWtVaRH2/79Od5OMj0qxXPWvAzAWu0wjQMSfBAvpgsUqYT+y3BKhAMBfw
QKllLg1KTrudrOxRSglEHSMtEQShpNLHIHPfHlSBK6MrLtAF9l4F0gMl4K8iAIFyj775MrVQrDXP
ALMjqBSIkEGRvxpK0JOPPbOhLfAjuPqHqTHTAqMpMlUVLx7Ufah3oyZWEPrbA7Ie3KUvatZ8OX/j
i8FnR0AlzbetL+9ph5Cdjj07lk8JLbh5XDoNPGTazNod4emH+uIQXJnHLE1yvfNcX2ET+de6uZPx
z8ZKOGlph2y7IIkBEUTFR5bbmBggAP6td/8UEAPpAknARsgztC65DpWBWMfc67cdYVoCc6V37M47
Z9zkfBmVpsFbzPxz67jcL3VE2KKjOjVUnzT0q8w/kPAdBeIEI+dykKmJhHOKZSAmUn1M5BcJnmPB
uSH5IWqrPQYcxZvxcW4huW1lmIOTaszoCyS0HQ9TmizgOhj+hXAW/NsbwmICE71iMJkKPIoUvA/+
vc5INOx3fRVg7vSekQaOL56MOrqEVTImSrW2FlrhnrtBWHtT4jbfal5PfQY/cg/CNRwkOBJQtacd
3G9gBWiCpmIui2k6d4EChk4sEzFm1X3D5odWAVTCBvmCLw9KJH7fY5PVm6KrFIWb2kK0fiAxoQEG
AkaEokC/1eB+xm7nxGAmuMbSGdxLYSPBiviJmwrzViXZOgOV0ofjVWuw6+BzFh6bGjoaKY/MaMjb
u/EO47iR1asODlArxDQpXmqEA7yDpAEhpi85/Jb3QwNFrrRc+3l9lTayhqisxQcKjBxlsgDWQFQj
Gx0Tlo/QwsIHoh/2DUkEv7TYrMs1FWMitR8Vbxf8Is8rlYHFun8FFXBXV34bvTb+ZO4CPpeQO2QQ
NMMBYN2xh3jCtfQJAdIZYlzfxFS9XPo1+gUCUCBBRqvM4UScy39VmgfyNbbURNhExM+hAK8UZBj6
pBMEqAGNSMqECwZAlTUSJeTvLMMEJqkCksaz4uLRckVmDIVeaGjI5RSMCijukZB1kD+34ZwBTO8a
BhX9HljZDDJ6hjCXnPUNyk4eXMc09G1xWZLBtIhb3Hhh01CVw3heJviowCbH6AhMpHDRb4RRhz2b
DpL+aYhJ23xlYDfXRYLEM2+7R7LEA9/yCE2M/vWDKhftBGxBJ4TV/WiY5NLm8PCJ1RGfG6wjo82J
NAQUSfVtYvTsTEwRRl71bccRqHgZQ7ixQ8DubERi6Mftbf/ULcKbBNsb1+SGz0eKBntdoKtqk8YK
Wzj3M+4zfmMUuJCrkYkw6pLeSMhwdxxGSNMncBvRhJ4+L51oFoPvaXDBEQRdaut//uP//r//XN3/
Y/sZ9+PTYxtH/4hu5368j7Lrv/6pVP/5j8sf/zlc/+ufpmGZmmqrtqUbmmLrqqrx56vFcB9t5W//
n8ozjSrbSxGNH2heQCrrKxpRrtNolKxjlKyj/7qOYTqnuX3Oo7HSi0gqHDxkzp/7DuwSmhQnqKCY
tgUla8rv/rtnk9/p27Pt9F1iXZRnNN6Rr2ImQXeSTiVF9BxP3CMfomS9H96lbuqOrSi6oThV52W9
06GqJqenGY8z5vgltbHUYWRuHMKShZS/PtgvC5m/PlicZ461q7KQReJZgUKAC35Hay7o8rklS6kl
S1m/LnW8FldTk6VQMYR5SCIozUXVBz0Gyy5ZTDbBywf75bnsXxerGv/9XGaHPBy6lUzhgzKD/Gsh
PdFb2dP9sCt/WdD5dcHsdNsnicrTfQ1pvwZig72rjfsXNDNYN8Oj/3ufTqnKHvq2J3V9e7/d7qyo
UQeBaF7dVdQQE6Si7Nl+fJmGadqa5jiGrckm+rbSPHKy3K4YBM7girNbnVmHjEEUUxAgSCHdQdgp
W/PHE/BtTdlN39ZMU1XfRTlrChYvsxbjWn/eu7UHJRtFfs5fNsq3deTkf1tntz9GW0fWudYfGwZu
++PPgrxnN1z8G/FRN7+t9BK3MtUustOV74UJqHvuDIVHxx2MD3PJI/14pr8t9BI8zroW7UyTR8rI
nDQf8j1wnPr+BPEre3tlO+MlfFxu+Sm6XL7OtNVTH25nHuD9HlY/VlaAvyqJoVfycPI9/vK9zKqi
OJql6Yr1si+0u6Kou5sWj/VAYRytmKYKjc+o0fSl0C2NWj/uw2/rvewPO7vFh2vKegx5CmBtohQA
/JYeT8mDlS30sj2KfJdrasZColgSTg0VPK0besq/X+iPi/j1FdqG4ZiObauKor18tKRQirSw9Ggs
gLQ0gecdINmHCgjH/FjIqKAfbrUzA+pB2Qk9+0JCpaiu5efjG5cEGTh9ckh2oDbpBKEEQuoqTY8K
FESsSds6eiLuyMkd8fPUCQta2MLIw5Mg1MIUsoOQgrcQ65xRgQRC8fBiqccuhXfqqZtqnXqwx1wp
BaiQBgLEoIy6dE8meHwrSLUropoMjCEgRQP0V0b9YuLBrhvm3g1AwPAZG+tXJVWtdJc3nO6LuoLG
gF7WzjvXt80lUroxeSEws5A+LiSL1nsVLk5j7/YhhO9B3yKG3tSifvIku8gaUUOcXJXAQuiO4WDT
WcCJ0BlxktEjuWLVeaFp3Kb4hD9u9ucfh146emIcBGTQVxSqGKA/fgXmm6QN+Qd4U6/jPtk71M15
Cxb5WZgt8VpsxWn2NaMpTg5jNSW9T/D1i1XYgRWo9IEhXPbtGtnsHcpuDgz1oJkhjc/fbxLlhxhi
cLiqlqNbhlJ1XnajoppOHidJNAaRJJ2jtST1GrUJuN7fXOolXF1sa7u1zGs0foea2XhM9k2IsNCb
96vH313qZedfL6dTvH3wVFDbalxbXCq5i4e9NPJLnuqH4/zLC3zJdvLt0dzv52k0dnodxR0K8iA3
87pkmR/C4S/LvOQ5ufbcRkeDZQT7ijxU3Q47FY8sEb2Ca5csV/ZUL1mO/thf1MOVF9jCF7pRBEOY
txccX/7WMn9JbfKnpaW6xlMxpcLr7UBr6DWjk/i768gp+Hb5K+p9vj1vs2g8S5qMR0M8zaDet7/3
jZSq+usq8/hSSU4XnkbgYzB0hjdLuQIoRQceaOP3L08+wUt0/7YjlOrLhXWOLk+rUDlOcM3CCl3T
rPEmMxR+v8pP1d4vy+i/PpRtpNb8ZLHM04/6S8kwYJQDP5dlGL/fcUr1JTrY+jbTDIuXN8Pgi5GA
0NGIDtxRJa+t9IFeYkPkpJpZ1XkgZfSO02zg1KW9J520kjcnR/KvH8gwFEPXbcewXs6QlcXX3Dly
hpL602dz6+HdvQ4q9Tm9/JO72N2p81T8Gy5lu/3nWPE/C9vyqr/t9ot6fVZTk92O/GZ0wWbjgcqU
yJ6cALtgFZQ8589f7s/lXg5XXqTG0azynO8yUB4GF8PWJhgPl+EBP19Vf67zcrz0TDcPypUPl2JN
9y53lQmjVaVTXpI5KT/UeOz5P1d6OVrq0Zkrp+jGpSi8uYVNsnF1x5/w7VCWwQKiCWKEJW+x7Ole
zlmkmbvkeGDNR+1BVmXWhoJakzJ4Zd9LftJv9qX9ctLSSLdtW7tI4KjWaGx2mFDgiw8gzEoRsO4m
JY9WtkFeT9z9WDmnchuDCta5JD8x3QEFdLySdcpe4ctVbJyyp7XL2SCX9qPpuD0cjRErPOujsjco
O+13b/DlMlbP1i7ba3wrZUT76T3znuR8lc/L5uFPRiUPVbYXX6LIXt0q861cKpiu4KxLCxC+yo05
Vvua3RNPA2nSlaxZ8sGclwBy3V319GwQQKTBLLMREZT8L4BE+R6/eY3OS+C4R5oSPUxe461GlNp5
9x0s4V3NIvbfFzgMwgeymlZTsNiSByzZKc5LKFGU7V4xHxyB1ANY9Gdbl3qvaIshaslKJZ/PeQkl
+iktrnECiKl3kHlS0WSjPZ1XcWqzG2JFJn2CkjVLtudrTn967s1npfJ1wO/eM7zO4trqSQ8GAgpU
t5LF9JKP+BJNLurz6DhXHvBaj7vYJG1hpO5rhf9BV4VuatnRK/tyL7Fkb0YHJdeIJfAZZucm8pva
22Q3qJQ9Vtk7fIklkbY3rWvOscs9jTvtytBdYSYvzqOiNSh5hWXP9BJO5reTdro9OW7Uy/CLqHpB
gZnoBiGg9HOVrfUSTpTLIbXyHe/PgioXu+em8FoqHRtozxmXPNfvw4j5ClxGeqSYqck+FDGeLyWY
zI2AjVB2yH6faQHisEe/JTxPRbcrR4UXmGNC8sSFPN5EjNqh+4RiyaldoSxRU1cSQBZxifz9Y6q/
f6Xma9qfb5/6OZUihkF6TEZUP4/1ZLDzcfpgpuDbImpisoEFTzSjz4wXSFks+/1ONV/rgNvZ0e+Z
XOfSjtmTOTNe9asvjCQPesnvH/b/kz3/d2pEovzrq74Uz6OiVLljbZy3pP3D2OZagoFmaWvkx9dq
q5ptaY5pAkT8ulJcUbJ9cotJKx/1vA9D0/38gHoSuZuSRypb6OWozxMnnkfHKBpPq7Vn2LsGn2+0
jpuH5u/XUX88Dt8e6OWYH6zikOY5D0S32Xfg3mkNhGuNfhcNBifjQ4cCn0AeqjZK7zv5Kn+5ab8t
/ZdTrzzT1DhH4ztUh8BonTyYh9ceDZJa69kphR5/3iV/rqe9JhDnONYqFR6V+fPI/ZLa28cFQ8R/
qwS2DRbSrKrOpvx1i2hp+jxH8xMJRJNP56atfQ1Nw793n35bRk7gt/By0G9RRbVZRrhez523PHG0
4YFj7OujRii7eiQl+OvH+vOpXlOGWzzXM+tAyoC1nQXjDef3GjnzoftAqDX4/a78GQD89nAvBzqf
x9e5bH9SoVPYu/gHbyXDtZg1WxKotJ834Z/P9ZIpHA/x9Vq57aS3CjMd4R4MPdBeprj5YKZgrpCI
EgZ2VrpfkoMsIAeEiToRSLZYMSpBhnDpXVFnOo2St/BjEP32Fl6Cze6W7CrXjN/tD10BE0HQWOII
CtOyvKEnP+x3H/gl4Fj58Vk8HuwnsXdLw92Hhl9b7eBD/0ecgeH3eA5tuTQIlO2rl/ijXyXSZdto
bHbuiCKgMTbmSJ6pI7B/xrK77FYue6cvQSe7z6umGvOYj0G1mRB3YHQ0NTxTJkxdq/+9D2i+RBz1
oZrXw3YP9oa08uqG0uBmZpSfcueXXk0/R/L/2cnmS9yJczqWN4PFLmj1GHkjzDMbantptvbTkaGv
Y0INsFXTqL7slCzTrVt+4JPldPgq7r0V+ahEhP5jo97FhqXkjCryA1+3pmrqNkuZtukYL99M03aX
y/wen8dTy+3446F49yGqauOEOSjbIF9Ekd8s9vrNntXHMXUUWQyFT62X0L0fhyGeGYijTbftMrSv
6o4g4nDqS7bLjy/WhMViWrpqaK8Z4+2Wn/XHZQ9H3K3gcDzmOeEoFFA88A4PpmVBtmw5OSrfbpB7
WrXTvXY+E17g305n5/qzQQeKcYnQC9EVlTzdTydPpZ1j8AmrKqfs1+W0iz1/KHuWk23zgJ4AKRQO
C5O/gVRL98xPp+H7ai/3VZrd1Ty9ns6ULzrNFtTliBiFelWa58u5+suG+fZc8pq/vcbI2j3O2Y2V
BAXBWI61MEHCW+Z/gYH8FC2/P9XrbXVSd8/KmXeY1PFBCS0fRiM788nUSoveXWl0/vHkfXu21xvo
Ec/nTsyztTqHPj1RxXVBCepdE3xztPF+v0P0n54OmE+xnappV2395S5QottOK7a7ExsybRdT2qs5
2pYn3VTIjvDK+tuhxa1s9rHbaCJL8Q4+s16XMGuxX8NpCDwogdh2DbUH1lmMvWDcGCZEzQuV+PEt
Qw/n//43ViTyvH5709R0FTqAZhERf/32aeV5N+5bFTeAIGqb+EGu4u49/LL3auTs6/rVi8cMRcTU
ADPO0pD/0wn+tvxXcv9t653294saO8ppDAjXfLY1j1GTpAj/xdiZLTmKZdv2izADRPsqWvV9+yJz
l7voJRCI7uvPIJ5uRZZVXqustLCMCLmEYO+115pzzCHYaQh8UQaN/f/+xHyof35kTTQ4Yxk8yho9
2f/8yE89uWV9KyV8ScqUbF+EqPE8nUuM0t3b1ISsgs9eZSxzo82jkCltt7WXXnKyZVo7/dEwjAPn
N2wN69SyO6jfpbpsFb/HtxLPEtwYkIuR92Ie0hj0swQe0lWgjkffJcG+2ND92B35nyUSON/c4qqB
ZhK5HUxKyjC8fWZpxatooaxbBLyKI83QuE9GyFNvl+wQ28UUET6FsoQFUCQEGoZP9rISJwNhfJIA
XZiWhKaAjWyRg5ueYSMmxQDGxTnDXeK1ND8OPcS6N07CDEzFjcfBRLJWgppmwj82ljmY8hF8fxmp
70vGeTtwuCoyPga1GZJTtJjqRdzGHj42AsYx8gK+KCjtyI6nE0EojPRLnCMCBX2XEjKDRiexCZjE
PUVcyh5VKH3d80AaLtzHCxg2P+g+IjIEq0k5/enwU/UOr+UPTjzxDkTCNy/CHqgDDl79ByLBL6Jn
jCKJq69HqJTRZ/7JhcEWhHkZYa7IbAZ7LX7XZXoYkIKw8u94gWcwkaBMqBOctR4xV80JdbqOQAOO
0R+rJ3OcHf/HAQsYAuDJYCEHvX/uNyReTGreMuGoJMGCZhFX78cLPMtn9RgwfdpAuiDyCksZWxEE
S8MboW8OvbeHWt3vNtEJPtqWPhcfJkEjT0wTA1ltIWFyCKg6BhoaBG+UxrhK7HQazhAcLSVEGBuk
9USLtaihBwc8WIpBMQ5BIcc3Al94QvLYIE5Wzwg4oObWbH1NMJhYMGjPBjuYbv8RSZeDU+XtYmVz
mwHcYP6QBNogmN81ExJu8GRk3zrujQiTGK6Qf91n/svD/h8P3l/7jPx+fSSl67FaLQhgixGfNtst
bKxVuHw+Bh/bz/9+1FXpv/5EUxupmjLSJfPvNrEZdOktbppk/3F4WqMt0BzNwaIG5n2SOS/vBjtx
8V7V+25RLmLAyUhppiXYJphSUIRAZ309fyJELGMdv3thxet34D1lW1ecUXmWPtYb5MtEy63y0Txe
GL1JJVu0o20EKgD5T+ZJO1m0CMPCq/tFF20DhkKa9D8N3lPs6qNdSXgQ3kvw+wjGkcJDkRu4Zdwo
aPFZM+5obPB6gZrfd97tmh31Hdpl5t4oXjjWlJNs+9lmrVNeGwwGHzvfBcnYjC0Jps+vsS69YkES
0VQBG0fKu8OSMs72MLrtF27gNzSkDi7WOlgMqRIjkptKnEm6FQLe/FHWTzfccZQ5acjUocIBosQw
gy98mpHebQGVCHlCGJl8EK1FHkWDD57JrbGbtRZBgJIV6PNwx88+fDhkroVl5GnABb0PiI7jQHC4
gZ6vnWhCUJGVhkAl334z6HySqXygxcgJSjqgSId/F8xBRAHCG7B+g/fRXEzx0X0PvOSQODUmGuBG
tvWRfRM6hAQ6BHcqgvmDMCS4tw99Q6QMrfRzxZAgH9czRM9WhYsbjys8GPf1J3lmEWFJA+R7ItV3
fAg4u3VE2w5EJzzEj/Rr5OmA9GLQd+LkDX2IYF7gl0jCP6ioz2AtLBiO2OaZQhR2eBLJFu8dLC0N
XBlx/lkPKNnwmEySfT1QVvFslSQ1TD9I7knzo0rG0ejpcFeBhTQERgsgUgZz6wOj9Dj/NUkR+mPm
Si15sfmsmh/Ic1bmaWDACAD5nHUmczh0JvN2fE9gfGADMFkx/cNahQ7hXhpA5zuNvEkgIwNJtyMz
eJqCS2D/Ya0bchRy6xJhNx8C3cDWWumG6cZcIJCS1A5gDBKiVRPL/HCGd/F3TjGdGgTopJuIB5j8
yIigcVBFwyj3pxpsbV86l2UQPg2+ktrWz09gQSApcBUAUPNuXw3YXKIVE4wKwNjsZkKkZsLmRgVA
UUjCKK6eaQI2bIDdDW7q+sXaxlcDPBCD8JC1gYmAlw+nIHzxzwor3Iq3zW3Rr0TRUvfCPDpJYN4f
ho85nedKh5ajD0TbEHsd5j4nnxRbZdpNhd17zgPl3A45Bt+NdsXG/1qbj9tZtYpdi5X6/0O4+F8q
VE38f9aov1ZF5XV7pbXcskaR7JhDqOHyLOmUuGAzvdLFtVA5EAGkfy2N/zSV/6P201XR1Actmi7L
5ujvalWI36FURrdmD7umlC+MSeaD1V7Cp2SFuEOJi7OumGyE0DbPN92WqQrglqzbCQoP+aCqkyRd
pjc3x5jYMIcQ7IhlAeIveruh50Je7SxzkoXurDGP/EGVx36zyqdU//cGLvIqie2ToYAf4/ctKG0Z
oAf88GAnjSErVPfMZQAWjvoT6mM9/ipjVxXwT20Mt2anWlMiQx9+WSohILPbF6AIz1RsRbR0dj8/
f1k/dTLDNYL2D0T/98D/+7cK+p81/19X8a8KOq2j3pQzodkXoPUBSEwb4l7nsnT9bEJsnKA9ErtS
VkruPguH1bloLOhpgmmhWvydNkQYFHskkaZ14w7DcFxaaugXPDoj99n4dTtNqU5aaq8l4fXVr6la
MSr1+F/KYkn5x+mWU5IocnBRlZEqjYy/zi5pX5Rd1xvNXrz28eED00uFNxcT4rHoXSmzhFPpvWGf
PLeiNiRY81XDpIGPBdQJCT2haK0lM2TjnWqWoExMY9pqXlpt3ivJ10BhrhrP0yDJsGOQGA1Ur49d
thYREI5I/TjyRyDUdEvb6RvtjtUOuI+dYZinBPLEH8yFO6Um6CRdSIotFYMrc+QsHY6OpmPMb6s3
1WmHj5qU0pfXzcNyyMl4ZhS19aKtsIrDfNBh0qyKm824430g0WmJS+r19chBEmouTs/A7b6pC18X
YA7wMT1pAYPTFRqM0F5+yK84RA1XOLIxGbMPoJ5wPAXjDGZoc45/RxzRcSGxZoxgVNj/u5YZqf+o
ZYbvR5JVUVJEw8Qm9J/HliYSqriW1IaTmviIZimTv8yLnG6J6DjzhF0nb3ROmgBbTEuQ7DrwMnpo
TogJmHkEGpETzJVJV/4G5bh/02EjJBS7njfi1/Mnv081ylFHWpvCitONIXlC5RTbbvG0Gzr0va1K
lgHU+eNqFz1yWz8gauRUKrYm3H8NyoRP7CnCOAT4F0zb3BN5UPHkfZvQd8cVohHBDrAWSePn7tV5
mrD90ICK7Dd0xvRkwrFJAAeBkCRkMLB5HEwuIyEmbkgM6MloKLTYSAPrjQfQbtmFjfG8gkVNfyuV
rVg8gkKsOL7EDvPQU/O01jxlIWvITA3nabwN/JX7rZMW2vrFL7xEw3Bqbj0xnxuJM8r2RrPV9SnC
8d5yjSMVSDCtwBqDWZgoF1FZ8lIR+E8FbLvFrcvs2m6iMeDD+UfmbCCisWZRXIMVcm6AVqjdCPf9
qpwBG5hi0JPYOi7B5Pf9ncG9BQa2Jv66+pUG+OvnGw/2j6IMseMzI6BiJykcRisVFoXHopJdkYeJ
q0uYTN1MUtirbPk8Ausnb4auSewSQ6w2gDjHceh3p/JEXv2IfXnA/DsdhuRryUc+JeoB/QBeX5cU
39CPaxtP85sldxFo1Br5EirjAEpOEmuTHlRQ5lSMp1KwdH7OhqVX3L7POKeDavySnLj29R91on+A
jsvAxFlnOWfCwHlxFH7iQ0UanvhGyG2DaCG1ELOnC4MTFA49ZvHLQhqX65Zvc7E7UNWZa+Pz04BL
9oKB2jcCfhTBsnPkORR33OWLnf6ahwQVal5fzGV9OjKd7pvQjIHiP6sO5i+7iAz76pEN2lCXl3xj
5H1yGp/czjsQe/4mAz5SUvcIyH7Az05Ig4BOJcAIBr5gm2vTLx+zNpgaW638lxVWlv/RZ+MJ1qSR
buIEEhVp9FfjwTRElMa3d7On2BntqgA2Uy/ZymstpQBTQDkFbpP4PJ6ft7WC6Vepq1c2riavpchm
9/yt1W0eOviHjtE00yxz+ZzFT4YN5lLBvG5HzrO7U6InTnjOREuAWv20s5cnj9xsI0O5mVWFUx5u
+lxba+bxNhkVU+/JRQJapQ+HhhvYs2pe7RO/nwHkfI+Vl9tTH5FuCsdYtBsoGk5+DIGVFez6XrfF
oTtVCl9YfNVX9mIB13i1fToHYkCBw5utlW9Kvrt1cwrVsQM/Fq2fytTCNq9ZaPOca3A2n2vE+yRA
yYKFKf0NfBHeB5t2Txj8GhJYC2BJflvW+XX6zD7fD+uMF5NDfeICccZMbNKOkBIneHAKzvHfX0EN
hFOYH/5gsKVAEOa3LduqZjqvj1tCoySZjTGgG3zoqMZD1qUdSy59ABn7PeCxgUjGWU5wusiTCBPZ
V6fcBwrHx8+g49PusHTomB0d0oQcMa/pTgPt/EQDB/woFf3LgiNQzDZH9eliYe1gdJ1DQjHH5qXz
1SGrhlPF7Ztj3f/eJMx/tLaGO0wxaGvR2NIN+a9apL7pXYAhoN5Ds+TW+jwSeROIC5A1xhfwhvLt
Jg8BSlK4+CR+SAiKnHn9ynzta8MTFTfn21i9gZINp1o8LCkLtKVyVooCi0ZWAlHhW1krDbt3AIo2
glN1ec9+hdfpTVXP6QJ/STbLO4eMnWd8UsaKNLYwdUhzozhHxPFRzWdbJfKSwIl7h625C5x3YRk3
zyOIW4B0qPi64BvD+WH5ASrek6I9GhI1w9mhH9zgjeoUdAmBN1pkfr/bSUK6FzxM3tO/duD/0c2l
H6pjxdXNQS1Bi/Q/d1zdqIu8Islsr+4GWBnvkzGqArtuOd/9qyD8H41YfphBT9JU5ZE40v7WZSRB
JgSlhFwCXDW8mNXTLi2ukm3YayqgkOYZqY2Dsu1/3zL/bJH8+blYEyWZNcn8W9Umv5U4vTHvR2jG
sN9O2diJf/BgUXMyJXfW07b/+ydSTf63C2uOZFHmY8q4nv+6sLHa3PJRhFrqTRJ2eaznMm4ICX4P
cXl3FeSS+3kES2E3kuzk6wUz5lENfAwrAY4AGLdfRUdxo6gzthuTbtlutPtM64uyjR4DKI9AoEl4
IE0HxO53wbbn9Cv+7vJNL/PLPMv0K1KqigwYUPyTrxlUTdXZ0zaU8WiuYsoYzZJN5hRDR0VOnPIX
J9INeHO4CjbPFWxrKBzG2vhhEb20N3tC99VEPPo7Or2unCtn7/3oNm5hzv7oLg2SbKrPguVCBQdG
GM60ZriYz1njlUePrOhmtyeqiRm/2oS/Q+IHvcLpMD0o0Uazpk/LwQ1OtXY+GjB25e0QDwGa/Uv1
TRQMJtIJdYX52OFloZ1Hfstc9hjyQsJn0mye82QpuaH1dE0yG+CS7IHUWNfedvd7d09Dy4WVMC2W
NHr28lpev7g0GU3x3sYEZkMQGBTagFp43ls8Px1blgrZJz6YPzoojhetzphQ1eNto0yzZWoba3NJ
/WytUO/CbZm8+EvsRy69nMkvRrPBfbYXsYohvnBGfsls8hv3Q+gKTuLhSNvq89bk9Z6TPxGK3SOA
mnfO/HyVuomj841iPVoS8rNQFulE2CXbat8swtXbBzw2Y7kes1keq3Xj9ROCdkkmaWfVKVlkXsit
rfLl9PN2Uq91QgOH3395sE8m9ek2uC7X62wRbUduuE736AVdsCoj6q/OgmkaP8gBp0b5ovKj31J/
Z7/Jb+YFiyGPULmYSxpls9G1herX3GVS1rU5vKx5wP8GmOxd+G23Bu+KLG/41yCaIDu144IwGJDc
dGNo4UM2IaLhygShQEL+qyaWUswFKOTtWDplh/wkXiQCeRlSNNOMJhydSsHv6kkaubLkasK4Ij/F
2FefZa16LwT8HDcxQ0BUYWZPvHxrvfhxaOlQoxB6Xwx38Zq7mFSO3n6CfK5d1vl+LH2PvsWPrYPq
9XhrGVtr4rzJq4KSd0qu6aolfPEmjMtm8WmtECQ94SUMshpXBBKEzR46E8A18JT9WNW3pmxjDmRq
EvRjPRqL8ECicaONQwYL4B3BQpST1vA1afHS3E82jS+cO4GDx66CVFO2PgfzpM7lfCb1bpROcmBt
nAvZl9qZDDyLzmo5DkZTjjTFkVrzY9CCZ1VZ6m49Ud3ApxlUsHTLG6Zb+v3Gicj0XpmtQOL4CgqL
5QUGh8RNx/YPV3n4w8RwgnUdiB2vjDv+bS5e5fYWT9+Kc4MfpTh94FDyiptPdEoFtzanEa897zYl
1tb3uEymErnMgV2DqCqnb16bSqSzaihe0J2uo330qAC9yNz9ODs2cLaBCefzhmT7t8+7AWiCGVh+
1PNqos8iwAy5I4x8fnHD9b8pDtn1SYOAYmn/2mrT1iYmC/BX7eaMHWS0inDvuTUzHsSQnwJWDgTO
4OOsCNWRqc3wM0NS7VzKFauDd9XZH2Amd9XRHWyeo60xua2LReklmyfdHdWlPMRUGonEUhFmwtlj
nO4izaq/aQcnHnVhZ25rWgHlODyRYbi5Kz8ScLSb9f5uZ8E13Y2+P540r+ca+JL3XFiNzvKDbNft
Z/OaPnfc99yptwnpJo55kCdvX93ygr3d0gczxu3JmLxn4rpZd9JYhIHL8WBW+bBSIOFHh4piNZ0R
fE89LO80yE/6orRhAu8jZkqQCUsXWNJKJWl1TQwL1auxGoAq7+2Q0HJz49PoZkXJTGiOL+DummVc
CmXM+ZLnhnfxh/56P5Ugk/j+KisAQZ9bNacFADpbrNPex01nzTom/DGu/sQHqARgaowxhx9trHIo
kzBZju/pe6OdAAwxIcuPVI87OJLhSRmNy9bjKWyfPn+fteH99kqU7I1F697P/QZO5ItexpD4klxS
n8wEBsWe7hCEejAJG4XT9xOfnrOMuIKIkJyBQEEX+QZolHYda6s5E0GcbLV1/92fmAhQk70d3jfn
1iHPfLiYCsfL2lcEnw2uOfDsyyzjG85tfMGLYMpwk1Wv+q64JEvTec/ojhyGIL7E4sHc8u7j7/Q7
dGP3TcLuLJrGK2FL8+4aXDm2P3ecRV0Nko1Pp8J5LQi/9m/zaGFMMo+z607yQzfgYglXDgjJXAeO
Nw9Dkm6oxB/QcPp8WR+lR1rcNcFVmX8RCwEGg9z7yKt9UCJ0dBmWsqc8XSiV2ko7Q1wlZgD432cW
gYwVpupU2AjZLDyNm3hsQswiKI0zLJkmDm3/7mysAHTt+KXJ3UNROgwNyIVYlPd66pHeYFMHSP4Q
283CjGoQciXG5XH1AH+Feynam566iebhidYnMsYlfQpwqKINjRRYXHcmJpMyFmHKy6U9NNXOyl1i
Y37QASzNsfB186tZQlrAjC+ebaKaFfR/9YU6Gy4aUIUh7CqbawRi9d7NrWefAxurpbLWRf6e3dEz
5PntQ9znC1c059kMrNNhSFogqYKLao6fMJ/O/ZLbCQARPTZclMqE7c9W9SE0fC3Hjr7kDsz956zu
JgXZJltmJZx53rPbHvzHTMD9HTmqPyyr6jy14525bINxMP8UdsFtzOfjASBdjkMoDdj1aEljzr25
HANGAOy7u3n93M2DfuALLi/dpbl43eXzdFuuD7T0mm4n0+phwpp5OouQ8GLMNhZ/yks15UpstGEW
E83NL4lPUaqW9sMPoxWpL9NTD46enYxa7fLi6SWNBtk2szDSt66vadaOB1j4L1by02dhfosvSqJ6
lYHfwjGvsUh+NmBOEIJxIB4RLTJqeFeuoG1FQqGPOXC83ftifI3sap9t2aJc2QpMq+LGIVYNni79
CnJeoAOnLMmm2yzjs3IwZ9K8a2098JLtDeTuPoTIzWBC3mDNGSaE+q7HyA8trYEjOlP4CEs5oL89
mkjrhDnQBTYeCT6ken2HB7qKABomoxU/j9egqddNlQ1Nn/3zEjPW7J0w0V2Cp3uGGJH/uXbUpNWJ
jb71K+oVFWgbpvprXjgUGCbtXLrRAomLjEFtCpDbRKKtA88fDNvv6Fv/jqmm6HORcV2OaQBrXzdW
C8MCc59QJQBU/cl/+E8h5dBeOcYXk2qPm5924nuugr33iThBTEIc3pHaEAap6XyGssEKFh3nxmKB
gopbuXLUjUBHhJv9zrfMjnunUyCDEXg6b+oEwijzwgrWoR8GdBXaY11YTe8azNjpDX4pZxbz4SEk
9OVKYDQtX42va2oAxOJOlic5I5VVeMzm1QA1oOvnieiAlvym/6c0a9BghNU6hIm9SBacaE/BQV4b
TD+rcZs7Wj0Z5U4EeCvwE9UueLhX2bQ5iIfwLC76fTCLf8If4Q4LLtlCZLReCwMhOq1PJAFTHt7r
6CQfjC/TGFdIJw1bmmd+NemcYmnO6nW9EhfRTDkymr6ogH9JE/2t15wfyqfzSiYaqQ+9lfD5Jeoe
pyGLvfdvuVUwErmrZ4qbfJ//ZFsS4z5fn6dHkQMKD8aVU3EwiI4JAxiQfuzuHOZJTrgjQ4q2HxCO
fKndVw1jQptq03Dfgw8QnQKfuK8gweA+Lo8jnnP+vhNN61m44jBTXmNhlUbbMm7ZHR3zrCtE+NhS
vhrBWKYgZ+0K10VzCDJbTQhakqbHbvO+N+2Ku/3ZrWVxKsyMzFfE/fueKG4GDPryfts8JW/ZEn87
xCgEf1B1Xkf++/JelddEHVer0rTC0Ht9th3QXuomtjAeCtI+ptEmmjJS2JTM6Nk9uYMP71N0EOkD
d3aDQObL2Bvz8i7CMQ+ANzpC4JbFpN2wgehOTn/NtIUvBtR8/7c9AOOrnjv0eFMsnLWjUZq65pKz
ycKA6ajsxd0T/ubkOVMpLaTt81t+Wsq68g0a7szDrTT2i3u/jKFiWi/eA5/PZxfcJJty0c8KYuwG
JwnTTfKPhlu6mxjuDoAbUZzBRScbiw2wuxN+w7o6Wtb6MI7PGKamDmsmBN9FNNc5OCp2dDC34Spd
iUhVWE0Xw+jdXOazN8P/7RtRUXYovB7xUOBsKQl0i8F2RFrd3LwOpUQJopoevS9+P733Ip52E2I7
jzKwpQciHuI/z2yhX5B2NbdYC9N8WR310OpJgYcpDiYQ5CMgw+vzy9zUD0kdy61bVp6EdfjOQ9WS
UhiOBcY58DfocxZ2c//zqXqg3LRt6KJQSOApMkmP0Zh6riIn+WXx1tYENjFaosm5qNgHYdhzWeec
8iXoozZ3vb6qRpZpTqHB7SCpnFG7TwRyHl/fdJ5sdCUcERhjpvMmZ57aEmFNNwtI7pHoA5HSmsyi
RfLFaXXLYaT5+hzLY3Gs92Ziya1V58NpyqTnKbmfeMmu0f0OZyIGRKndVUwq7PKsX6XOykOKcqsA
MnxscecBhqQQYyi9VnblvFo+tyTIxR67GptZCUpgB1+N5S4alwNkl1Znfv3s6k08y3ZE3gAI3EjH
/KuH4Qr7D5josAfS0+I6cowo+PLGL1Clp/eyK/3bqkRSZn6/f+of4oEupNMGdvAnKYs31CMs4yex
PD/Jv7XfsFb5NceJibqkO8ypoac0YZaC9oW5Hfm4EI2phhF77tI7x7OM+RDajIdK3REe+ZsUYKFp
sRSbuk2kIUMlhdL3J750y2STujqBvhxWnuzX5Kw83sN1HnNu599vtKRkaA4hDagJhLFGhIHGsaiT
fRRKfCMyph3B1QHN1taHLe2XvbKiocBsC7EjChK0Ccmkl4bJAiuX8bGj0OdUIB9BOw4h1aVFQKpx
s3OGEo3ddYMEB/1SQap7agN7lX76cw+1jz1vEwHY2eTkIfFPO37tmD+75txOiD/kzczrSZG75aGZ
6j+JvgH67Up349pyNxMAu7+xZyulVcFG9KMVHfwWtQKjenUccZ66lFeK7Gk/GrfwYgub49v73N9r
3Vdx78Nu5f2EpBZaiuiMbv6Nfgin4dY19UmS+C0XkT82kc6vxo7ou9PwFh3yV+RsQjBeZTPmCdD2
MTDTx/nHNmNy2eYi8EtayqDm1s95eDclRwcV/l1PklNdT+rYoeXMJRrG3+QEvy3mMy0zObzodMjW
MXBmuOCEMZEswDiPWCGWK8Zbglfy8pyIYDFLVvSxOYdRQ/BdbUuw1rFtArj/bnx6VqzTtC8ilEnE
pH4WrDCt6ATPuWrOet1V5YlsbmOQICyRFfF0/pN802ot6G7b2SW9HGORoMNL7fx5rHKPyKM4tG6l
N4qnr8TNoqXZjjVSz960j31KzA5iMRHQbz9ur4m5EBkjZLOYoGKS36EjZH5NVc9V+Lgfwg/o6LHS
kO/C0v6Qck9gEMSsth93tV/lTo4IDe0PYQjselzYZjgIh42tZ36oeCViiM5mPMk4syABjeFIbfGB
hBHKlCp0G/5ssqhlv+JOfrocoNXXSScT6z1LdW6YkxiuxdF6VK5pez/z3UhnmD8vgbgD8p/xlzK2
52xSvg667BvRkrNf04zTYspqE7X01g3ENdxJulUK7q2YJLS7aQ28nWo4erqU4ckvq9lr2opjNZoI
hMfgHWSbo5C6swKMuuHPsyh3ictH5iPQvSm3we/nLAzFX79IID2jMUqmpbn6cKxt8/vztazUmZB6
BifJ+pqQYUlSQ+xEVPvFTBltX9nF0Fe3at/jvnz67/dMFmcmFQQ612X6KceFvOMKhJ+DlM3Keqaz
uxGu+XiHNHm2EjKczi9B+eQ7JCIkBpbxwYBqzFvUbBURG9MigcPCPP64TeywfsocbROXP1Ya35yx
2J7UfhKkrsYmmR4qVh79rOn+S91+OAEFXs3YKjlJ8elDBaBsy2750ieaOX2iuKw8I752/Vru14K0
f5krEUq9shUy71ZsXrR+5U338Z663bz9Ep55OS0ML0ZfiUD15WYsUYkfy9PasNruKtCJLvakH5Ik
0z6e5lJjc4AvyVJOAtKwYVQ3J6GhJEQTXo8rnRLdydcHjj326LS9gRvrjthY7PMqQs9mAi5VhBRG
B2LX7OMZGbon/ZgESzPxu9SNWH3Q77H04tgi7VL0ldJOia8hmE3+WBFjEegFNFtQHwDlVp1GXBud
W9J2ob4kzVicxEu199N0+lS5o2wRKw8wW7xhuxvRc6arcyR6cwzxhMxGQSGT2F25CRswwt/3QuCE
GHgFR1lGEalrdpYWEjTpJuwUZAQ0tto5eW+lPdLEMXtOqrkjsApoxsKprHmZOZVa+1m5qWn1RACQ
/Poc3v4tpWHg6KDtVedFQam6ajJ94+sFCZxbmTEpSl+VpyRN9sbArC2lccF4hPhb0wmRuxZcUf92
s9F9NG5sOgXToJ8IRQmLf2QFyCN6N4Ttqzm9aY0ocTRX/cy1ipeYJMKqGKETcQPZBgr8LN1cnBi4
OZCQSdNGsvnOs8ZiAlintlq4QupQ36CsNGJb6scjZqEEcnHg6MZ14r94QToJRG6Bf6Mqt6QFza+c
BdRLueydwzmfVOwOErTisM7kD23Vo9WjikO6bY61CEo3zG+XRffGcDe2BJF2nzMCgUEW28seRa6i
jKWEVqabtCwN40FhyXkKzyuKGvrbSzQv7PXcHtwq5QTQz4PAXSJq64Rm1UQi/4st9r0wESZSnwNS
ehC+WD+6dkbhEdRMT4eqoPj4L2PyeSFpZO0UvoZuCibJe7Hvr3TBPvU4QyP9I/1W9JKH9FbYzxQX
G1LZkBMD4Umc/Fc9MKMTQqvs3G5kSYWlIE1GikKkCyiK3Oo3/YPcEpRdwoNAYV1xedrke/uIflJS
3mjwhF8cAWMfotv5lljFJd/2BPaIEQJWjUyS4FEh9PyRKs7PtiiOBfKqUBqktrxkV1Qv6kSYM3Jx
RmCdjZ1AFoowby/1hbJAfuh+sqATtvygFwdYTcsYYD6M/vTA8TucK4/Pl37PZs1pOHOTWzEjref4
csPD64G38rn+HNJL/LPIlvo8RiCU/mazYBvvDcbp9pMeN1UNLQ/ygTgOadYDgTqN32h71c/EHBiQ
+Biu0RuixqvGDDX453kP93Secx7zdAiyoSjYNVc2WOUoRQgC6AVQ6OS0BX3tnq0DacxKUZwgFR9j
Eu1yb1Ou4zFiEfEEOUUeK4YVzilLbzM08Wz/7ud7dL8tBDKuOWc55VdLB1iYBkikSL5UXaYunyGF
hH5RReuQe5iHmbKXUw9GFCY+nOlzdC20AR7ZF7EK9wIJ6BrR+Kw4mvSvmETxU59Ong8eEh/NPjbT
iMLLwnpZE/M7izepP9XJISRBdxISzGuE4AifkwhZ+j2/13cDFTspfISfQlAgKoYTaDgx9/olRAnI
HAQvAcBBnpMDF7RfcaJtg+F03DV2TIkHD6Cd8WuRPtejowRu7KBzgrcrAz0UqKJtIuFp9Oe0YNVx
jOK3GooyAxk9+igaXTSfVavSKSD2ceALAwtb/eKkqwrjRKe7ZDXluN1x5I6Ek0bVMhRf7osUPtbj
0omRWWeOyfzsxQY65WPEd1qeej8XTSY7LhMIvT095aO2aYVrXnklowQGnM+1GJ66km5Ffq3bcyl+
teExjdaj8B6Q3gQYHFeJsdHBRSbejfxcfAWtL7SW8S2SqdHfNXhexUK/TcOCqVjnR5f4t9lUZwEl
3+dYXOnnFB87vXNQH81G33R0CRPoCAHSLLHle3ZD0j9KTv2OXk5f0rSMJqHmczJX4k1e+6lmfZRB
/vGJHIFg1XYonqFiN7sKnLjLv3pa5onFJ0DrIYIl16yUKuYn2aVztPM9R1DSWnCxcHoIHGPI4XNN
xtm6w7V+kk+vjhWcEmh3UO3QSyeB7E8ZHwoujzgtNj2wQ5oMBSoNG0G2OaJgtAwSsDgg8oVxFkYp
gA408F+4yvCacN8uq210ef/GQziKPlcWYMSt9ihMCnoEP6RO2PgivOSUc6cZVsoc6uZomff54qZC
hXvQ4DiT79IT/2B96B/JGy7PjeBj7C2kEhOea7hBb1eEf3OOjj2Vm4XV2BhH98wkcuGBtoKNaK/R
3qPx5+QH/cfMx9mK9YsFEHks9x4JCyAwv2+rbKdLrsjXWI9xZiCOYnhLICL1gKXiyfktvp8YmelP
rt9nUjw8ff1yjA2pAAuuj61siq+ECfnH4aDCR1Eyr0zYON1MXHC4qihVvSp2KnzJ2UQQZ2nstGhQ
Ed7jQqGyYq1we/LqGJsR5ENI/fftSurCrJuNyBFA10kfhz/08oV4Ru0votoH2V1afbJuYdWr7IG2
MrKMc3/IOI6pFjGPXL9sHn+/bO0bQWY4C/ZohydPb2g6qGs0MR9xTOZD/9teODhzSnk/LS5sSoOX
FGjdr5G4E3fFrnQsTxz1islr/8YIwUIK74ODlNt9yWSfksOCUvOCDP+GMYFAiWhclQ4N0gY9OJT2
M4swuWUJEaA0aCxGIslZvQBTnTH+m7RMRMehNriRPkN0zrlr4aGa9iPctL98g+b/kXYeW45i27p+
l9tnDLzpSiABQsiGpIiOhsJJOAHCiqc/H3katyoqR2bj1K6Mih0mcYu15vrnb/JZ+ZzQaaZXyoYI
KJmAeAKPMqeF406dz0NGr0A7ClYArXxwCwQ82hiimbSI3NHxLO8fz225e3qsR4v+g+4k281k7Imt
1AtsapVK4BNOZj9CVwgo4BXRIIUGLU80dFFgX0zFJCTsUKe0R+ndnLOXFqQpi0JFHQcDrAYjd3Ni
/iBCso+MbPRZ5pFpy9yqdK8xo3jMMnj1VCnsrUlLXFphxcvGindpXe3ETr2D8P+S+7E37My32z5D
1LBG7cJkzB6D9irjilBWOr393txoqyeKooD7nRyBrh8n5tt03dIiOH8Cep3X2ZsRojHb3FbJQoSQ
aKNC0Sfjv9FU2iekllFvffA2NEflVdpFx/OLfgAjYd9DuxnO6EgwWvRucuHF5wVl9kC5RAANp1SB
PhEO+Jywyhb0asGjgjNqK8N+OvQXvdIHN7gBvb094IYclRlECjgK7MsjWlr1hIkJQ97rOx+sQJ5a
s3LJFpgy574qD823RqostE00cS/VF3hn91K9tGTkqPbYQCDSLqJZ7+SC08MUiTZNOZJS5dd2Ea9Z
AwkZMd/krcgUQ10PPY31DJDVyRbZQkTIF4UsGbWn1RNwZECMh8iGnLpD5vWkhJ5Sh/DMb6frl0ww
NQwuounNaXldjvcBWSJkRkJxkC0gl9AmLDny4HHYqLcbwQFqKMVl19nq2eG5E8pD2sPZnOm5XZNa
zpbWgHQ4fFwPDyS+3HzIauzzSSIBzEqnrTbVuEngOkxQoI8EdABmogsYKNsmej7Fh5f+ijLYwP1m
OZWrWVPNWt7DjBrbU2jLVb5iruqZVtpSPeVyWmmWEeFkzgoNisDMAr7DVJVBCwyfLQTd0UUWlMU9
not9kOZBrvPwDu0dZI8gAtXuVVuWnKFFvWfmvtQ6RfsqQegDGO0m53fonVqxpFRgdA5Y+pEUQiHY
zG5gt3u5s2voYgxPpp2bp/sg6DJU0QbSOhGjjij592bOOBIvbcIyOKGfXlNafwljYMnwwWqUfFvo
GKigKKrpk+euETsPDj+QbQcQBHfWQvhAAGw+jcF0lQmZiCyOjw2s8AdTG+3SVz0kb4cOCX1xtq5A
WKVdf8jLBPihdUvaueLkRo8AyYp0onRVktmYRmTMnrdZUs6teGEWTgMGzOrFrhjgibQnkKVm89Q3
JXmE5qGr16a67MpdV4c34mKNIAIuzq3XaNhC0VXJgDSQRNlFbV/V2QBiyvYp2p/vbiI7Z9xN5VlE
Xh7CHxSXwF9EudsZkTTM3KJDhor51kINp8eHyy+EIOKYm6Wq+RDqjTO47xrkxJylgntvXZfloyFJ
NJ4rZK/08zaftSzJ+HPmsyh6NRh2saMZTo5ciHrEDODdcsgBk1UaX0AzpBVp80x2VNz3Qm5bqo8V
ZPyVHVHSsd5nXAmJWkzKMFbRABiORn2tTu4akg9CodBFVLnbMIMD+UApQKqkrbX449ysb8+5pB5b
waVIYCEV7IodA5Xq63UV3cg1sc0tyeRQnI48ApQI0JQ2fKMDpe7Y6c2TwgdH4zZxtXo8ZeW8FrbW
uhT43XvMsSDQwCh2cmJVodGcbUU9qvJLVO06pF/VlBVEiUfJwBMFVT6tWbqq6Tk832Y6EmteqmZF
hThKG0IB0ZyO/sY2M27YGLxefDWjCGEsrDgbzpwrg5itH9WFCHu1Kef9FcVIaAlb8XGskzAuZkUR
pAziuLjci8sTVDB7b9kODNGnkoQ6dCdu4RdYKDdujHYHXySEgCnpi1Wyp6EO0SKZsqzlq/it+BJZ
cMpJcx/XOjo34XB5bI0DK/sTid4XsM2q3iBVI0yTZMGDsaENlx5Gj8jYffjcKzBu7utMuSB1+X5a
9Dt5PSc684x/dtPBM61lWSxVmMztwlyv7xfF7y99OMYPIu9djn490HNsEURuQgVF5AWiYIOIsMa5
reO9sSIm19Zer9asp72uONd15NFuQx1YoZBj6Sdic1g+lmpY+fIGWGfdB5HL9jVU52jRFvc5+76F
Ppcw8yMChXIjW5sE1XWLDhHcc/F4sTws2g/1tDwKJOLA4pqKEzpQARHjE/bA9ihrJP2od4zXdDwF
Dj2att/mzcSFzTPDkdBJdnk5B9vV9sk7KK+wkD6j9+jYr3VoxccKYvxIiJ1U2WTYPU6UdGxXRW6B
4kGlW1InKWt1e31/wIun7MN9nog4dIV0SZfMUBkV6YwoJk5sKpOAmnlN0IzfREX3Ek/0yde6Jgcw
WZ8JGB9H1Txf+edJY1PzuOW8mufL6waeAZ51m3xVLIVXa10dxdBEq9csSqpocV5xR9I3xkz7ItuZ
d16RHeYgNHkhkpamlohKsPGun/VlzICmDrIJuYN9vCGdViItsqd9/7rp3m/Oa2UHPdHOzOQCAW+F
jT3xmw7lsP9AKM1lknvljzaZQP3wlq6hMTm9xfYKiiD8PwB1Ap3mxieLOnWIeIzf4rfrjmf0F0MT
5b+UfSwRMCjALkAUdTRy/6YA34xByqKyzvYKWVnKZ06xCBGY4uMJ3/Tqq+2yYul/zNshMM3AjGDE
eUL6UtzfJMIx6U3Jr7L+qWRhlE7r60YsXvv+UgkX5GIZC5jU0xgx/2KLoij/pYGPZ22RTjDqhGTz
h1TIPGtDcZMNtPke0K1rOedZtKzfhfC6yb7oXr+pMB7YoulE/onQ5WQYEABLrIRyYrMnbOBhIz/Y
gTw6bVDSIhtO5ub5TdvY70dOmkurFWeXtRFKobiq/doHOQsKOFrnPXQk/VVeF6iYPZyZlyh0yok0
2DRoIdoG5HSd8R0AkQzqgK/yQAe0YNDLsUCAbqKzdrD5IvUrp8k2eb48l3AZwut1QskLsDESNC1C
OSo8Aftjkjg9LVXMx01oRNkSewW4stpEnM5AxqaIpOamxwJtw2CEZSQtrnBclBAYn5z165ewrbBt
KzcIh+6rfImVAnQmUP6vc3D+7Ol/jeIK8gsWMiXpe0QnP/GbTROWIeK8T3CkD7Zs9LnYG/qtJxHl
/oSDtIWCxO55h8VHkGMgML8fTBphwMcoIkFBuWbqr0/0YjFCwLkCUPKwHfHmqIB4dNkAeQHCBsM2
P4QNDgwlWQU3G0ymI/SeZRBuL8qKbsm60jQhq88dB9uOiAdYGcRB9Da5rnCFsTkoJnKMdmfEjWJH
XpCIbT8c56VziVqGgGojo2Cut1lPGtjJD7qD7Gtg/r7eY4dpKGIzD8i2snZR2DgkpZaLqJpWrrQW
3JbgZXJepXX+PryWi2sCFmnfr1PzOPQjFiCTV42SBzWeMEJcRes8t42ffYMyTdNluhQX7M3VY0yI
+HnbsRhuK5fJz3Qs7+k+lrc3flVg7wAVwJbhzwm0qFmASshzlZe6d0cCgiA+vXkXXpnNACL5mH7R
4o9tg74mtQIZZX8xNBs1kP9WzPJimYYoktCFoYD6wzgKeaSZ612R7avvJpRckdUYOsUHu8H/98cw
MO0/5j+GLouaZsgSNHkyrMY3/B++KM9Sqlutxramgon+bSFXBIse/QeE9xrVCeAP/Gq09sCYKH3q
g07RjaUDsYB4T9B8UGcVWAk5e4+ZxLSNGQWGHtmsWGbvYCc8aKmYdOCQTLCPmXK1S/BqGOQA29hh
5bOCukqyqX+f4vTBC0lS23P650uUNOU3kgdZEg0Z+bNsMr/+mKaspDfOj7jM9s/2ci7Xd/UlUTcF
s7n2dVUXeH9OIrZiD+RiA2ds4V9i3MgDjz8fSDKSF6mZd+UhBUaImHMkdscoAG6PiUb1XSIKrulq
FzT586fTgM/mBxRX7Q21lxddXzvppb9v5ToUhO2j3yRtaApLdu9JO7890OFR2Gt5YIrbrPssrG0O
DaGoNkWzuOme95DW7e0Saac63d6Kt7ie1zqEYfb8XerdLL/PTpLp59q+l7fy4xINqPYoJtWFpn7d
rpeUKqZVvp7Z5z16yZ5vbQzCwoZNbLcqke6Nf0cQYICkrGj7Paq52NHyoaKcQ9JK1RdppAne21mi
HZOUzxeDNbNo+KR+ct8NbBtRELt04ZtL7+mpx98HwzqrZrAhQD7lV5EdLVvVobQp28ET+oVyUjcJ
WLhyXz3rbf6dX4Zhzf/nVJHBqc22hoCLm+0G2vU15ENyqVIfHf4d6og1J/xYeRXw0NmL30+gBHN6
v87VjbCKrFDqd/3DFYdVir5KhZ4d4QVgrpIGnQbdsfxVIPAUVBBagkIXWYBGcl3KqUNWq75px166
Cy6UqXPt+iKKG+s8k/ttRqsR8K8VJpr1XR2bOmzurlK86Zbdd3OwoxwPg+54fmyleh4/3IEbnuSf
Cnvl4pDS88OkAzqFlvNAN/V9NoiLrt8+zVdJAALJQUoIa7+xRXe7pwMGWYmbQYE4BF0uChMWIcti
uYpWMKEbbfxhaG8yc7tsn+utmC/6fveQbA3CL/WKaXfaDOzznM5LInAovOBZQpKlINY2yF0qZyDb
+DqXJLszQ1DqksdjOdV5vYjZVZa3FZwD7kQrH3XZZSPP1ppte4JigtBS3c6MfdzuFOZsa8vmVIIJ
q9tdfLzmYSMEMQKrM/sA86DTmO3nCuY6HAgbcKwv4FZCXB1wiiwwCde/H14+jF/iiugfcIQHxj7o
w9i5fzNMejB+cz6wW1Z7KEC1MbkVe+njrJ4KyElWt4Oec57rS2V8y65b6A2S/FX1b088js6+VPsj
pkSPA96HQKBv/NaWm2v1nlpgbBvAErg5bZDC6BEiug3sXlBdrTQQVMYHwhYSpMa90/ClJ1ONTUYT
PN7ygi/STd1HMYi7XYM13ibp2aZx+PRbdXW+0i96GSQnS+zECgRhgXDhSX8uwle+8EsUb7fSr7J3
TV8mNz+HsoQHE1uhq/toZyVQZbPWBlt4r+SZAfsDuCb3nuTiwoi4I4slVjCbRuQxX6T9TRg9UbrG
Sb/NUqJZPXIQYMeX9hkBbual76p1yN5imK5fDRPs3VXbDadTw8Ft3Y7diDpJALN11PJBC48Byh3p
nIzzPqDbl3dOnl8eqmspbgbi3aK2MDPix+F6sE2dKXtEuqgNVng/FYCJNcEykIJ7tHzaSs2DVB+h
rsRRhS/JZF8Vfwz8lN6R/Qt94oWP2VuvvLfFqc1AtzL3TEyS6VPc8jNGX410HEWbtxU9OIz2pPdu
gGrG12PxA2Nm5LzFpR9lpHDXi3aWnQ9iB86Q0Y/ctvJLU694f5SB+NzYHgkDTg1iMeoLq+8UJveL
krn9/QBDoH68d8+1dHb6J7hSIFRbxNVPIFz4pcr9EMFhqXAwhbTR3jAung50LY0D2kLIJxn8L765
gkzBnVXXZwTgpMxC2GASaVABYE8BqSLH8+k4cv9QLYsja//Rv0uAj3l7TJAU7Iu3zoO27PTHYWtB
txOAUMB9c9pk9jlaFI+d/jzp6Fi0Aam3L94DufEsOJgl2+QWfGCuSC+69d3Tfus+4nhzliGbne5u
HmTX7S3stx1rkeg3hqcYYVP5uNtcMUIXWMuuFyQO98FtrOUtjF7rw5BRv6drCZ+MBTqjGbyz+2OW
on0hArWzpQ2eOWgurSdPDI8OOFN2ZXhXrAI/kawakn+TNzmLKLw8A+kAP9DvlM7ugkyAAPExwJk4
4P6zOVM8Vu9C7GMdoz1YZ6HjfSTwKjxI8VX0IiBqKJac8vX20hRLi247pyRAUZ2oAH53l6Z4wdnQ
LGRW6XyRkrFbmPTgga8eC+18EjgOvHxpo6JgaY/yWniExvTWssKu29hNsss9BkaVj7dmVp8X+f1F
IfFM3/C5dV2pnx3QT/kWa29QIEdnB6QS0PKKzaDbff1tijPYQjCXUEbB2xDeZN250dwRYPeSdjyF
849a4tktNXN2YyzTBaVIl6FSf1Le0xPH/Q64lrK0hLButstC96POFft5dD48G9ozSbZsNRzexZNA
BU+gKwS9Sz98mcl6OL9WnXNvw0xf8yorJpgk5KiAHaKU6yyIwV2i3r35N7hscN1MRynncXoaFATB
7g0+ehuXsChju1PXqblHOyPXy0ia1cDJojRDn5VHnyWdJn2ZJvvqvq0RjkTtEkHXWQ0B2aZX7BqC
RPlkDns2bluvtQYqpeGclbDQ5gM7hXQz9EHVvJoA5Z13A6XKEGCg/mL3BeR8qxbNL94THy0itNm+
mmEKomNMKiPAqyXhNRN95a2gwwplCCJD0b1BlOihDcOReApzK6ESt2VC2Nm7lc28UZyGED4a/6je
0LGxu/m6DRO2QyODRpnqlV1HLl/pFGeggDldZwPFDXVO7/XE493t3GKXPbW4stI/U5+t5BAMeVih
+P2WmeiRd9M6zTH0Sm9YGOYOhLh0024ytuWz4TlOs8rdZXuavMHlgrcCK+Z8czL1AKlEhr958x6Z
K15DaWkpNGknqWnDCYFh1CMPtMavKJD9DgmKktHwg/Er9K6azdIEluiUThpyLmlsJcYLiPrykkJO
TZ060BDn09Epi3X3wNtAxjApq7zrh3I5QyHlXDL0rsTD0aAi3XQFm5hdJHUBvOeFsVRPUR9KB2g3
hQT+D57uJfocq4axMI3tHFZdFYKw62+PD3p01O89/Hrdawm+KFGi24+PuJn351VLQ77gsyTo7vNe
ssXnSl72QNkxUi9HQM7c20JMdQs/DAY8r940OTZHKceDgi2n9iLRelzctswIii/vmVZo6ZdkBWlM
aIwSFcszt2DW66fUOzox5fVRuuG0MkM4QIvKaBzYu6lk05O0fvVE6s8HTkG0b1ePV2nbU6STj371
jHh2a5xW854SojcoieV9Gj9XxuBaw2pIUL8dB5ofLVOYNGGCuAqfEPiMe6h284prr7dNDiaXMqVf
mluYVftSC4TUFalDrwuzX9zkZXddC+IKDfkZcbzqMBQS8fgUQ4Zhhr3qQT291hghXmdGG+TXhYjr
XurEvdsBtTN2Js1OeM3fJeTgso+v53mWbZ/flS+8qlKYF550DvLzPI/e2ULoHOT+ZqpBe10Vj8CS
x6AEbC8YXpq8FIfFs6YCVTfXZCtZ0zuiW5Gt2gpOlAhdlzaKDGe/pgd529RUdfy6vLxWy2e1NCry
z6H5tO+4Aibn9+J2ul3x2IKfbRRfZwiwOtukOjsK6bF87jhtjEQG4qyJI9K8szD2LNFeFw+gxmpu
Xb3y9eZ2wGzILke55zT/1D/q29Rp9uxawMbjaJcC3d2XXbWzAM/7vXb9LvX5DTW8sK+ugWIFD2Nt
abZRXPj7FXIbC2h3G0mZD49DD6lL8qwmeO4YJ7S+9QWtgYc+zZC/UW+e0oVq4Ieqy071Hh+qfKbv
JGnZAr6XSVCcd+j9WmMKm24SY8XDQJ7BUAdsDYLgNQiDMHTC0A/9aej6U3fq8s/G3riLeKpgPrkY
P1AYOQ87A7ujHMF/jO7ZZLFg/8v/aH3YzWTxuXA37ub723yHhzd5kSdTsuJZJtlBiyuyGOw58TnT
OX9q53ifOFN/6u841K6bYN32Wem4VG0LaykYqz4+GKwofbc0rwFoiBV9331hLL5gQJn5KVb36fOi
Po/iF8raTDwW55PKaBgi5tS74KQiXjM4lXTwUrBGbHh0ElhhdcnuKx5PXHo1HrG4UVRUASPY0T6P
AvI+ssdR8BgQ368Z/jNPBDlzC9CLBZxoKO0DVnDOkqDC5z5rp2eLSGJ5vW3Mg1LZt/I1u27O7aWD
Ix5n8IBkMKNqo9VopzY662mSQSSgR6M94QDEZ/AoICdIClpLPxr8jGn4oWjYMgFfK2FUb1PGwZ2v
dLFboN0TJVuIzInyEKcys0veMi4t1BwUlCrzhiBjv9Qcou5NjPb5nbDPHiyyZN+LX0mDVYvRjDiE
9nlH8KX290muNtOUX36WOD/x802ykZKPqKaTDrghPDmteF0naBpeUMNFA48Vu0fNPGXmxsL+vt9X
j3cDGdv9taOLiIP7JEXh0X20oFLJR/OYG4ijqVviRdzv5Zjy1W3SsIJIR8istGFDKZq7K4CDHG/a
bFUPJ9p7GSh3R63zOXZySqSPQDYo3dHV3mlhHuPmNY9eVSC/7vx6w1cigaXpxt0mf+xqtiXaFQb8
F+4dVrtope/rc5vwxP6MvCj/cZwbo+aBlyQdZAn7t5/2C/lZIIntke5ppcN3GUUVsKLAJKDacCPk
SYuMcIvQL4TQGPSb9L19j76wBxhFvfIabh7cPTb/70qY5ROIGTqKQ7xUjyZMYwjqf0PD5N+g8P86
4R8ofKw3aSRlVbovTunptr99Nt89kAXg1SSd1b9UXHg7wu2wJsTLOrqLGdfnn2+a8RtMXeEfS1Q0
0yA7Rf43IlcbRqJ3mprsJcgl+sz6wJyHPsgMYbv9xs04T6zbPHONJFhWB/vkaR9LYYcp6yq2Vi0v
0WXRql/n5wRyxcr86tVL1O+9Z3Exlcn2zu4OXYEnRK4i+bLGArnupz4r6sEZl4NKh6w6VdmQ/qJZ
YV9jTqKTuL8ieAwtSADpJCkd0YWBtdI1t3k4MFMoJ2H8//kuyL9x7lB0S5KJXtR1g3//fRea+JH3
3VPFw2GuIhtLvQ7bxCtW1s1smGfOw6vmKnm+o+xUwkkKBSXmt385h/Fp/wBh/3UOP4zq7letzfKa
c4jC6jEtqTK2DzxDX8779NhOUeF5cG6RYF92tOApdfBio/2aLgGi2795xPwGwuRcTEnSTUlVVenH
qHhcU+GuqXK8j0mYiiZ7mH576NPeny/5dy/sP4/y44Ul7IFwAYujDB+qXy7hW2V2v/7zMaS/HeTH
S5Zlct5qHQdpEYNMupAuhf9E7eFImzIwT/6UjvgKsC37y5j6hWX/fJ6mYlqWZKgSBkbj2/8PrNuU
YqMtn3q8p8GBhhtijLDFcHryGo98OezEECQ48fLPlyuP4PKfjvrjyVn36pm3NUe9ebJPC4xesLHK
mJdRpd3xZS/cCPvW5pR4N7rR1nxkDD4IMfhrztXfTuTHwy2jwUhNiRPJ2TSMKbo0reicPqfsHab9
AgkjojIsC8ZTEN142a/TaPLJ0vLXUL3fNB2Ufz6IHyMguTaSbJlKvMd7ZwyGp6G5kpyX/sXa//nm
S789kkqOgqKblir/7KN0uaUbZ6KQMTXGQGaf+bw3dPZnOtXa//FQP2YLzcjK7N5yKDSA7jA5z0Zn
IyQHnu78H480zhX/HMeq2KdVzZFuXhlSlznKHBfh1Kn+kngl/W4CNP//3fvVPPrHgeIuj87DePfQ
lxTBW7te41FBGxavweQzwWD6Lxf2366XKRuiPAYbiBquYj9eULkwrlmhP6L9mLgr05BHSbXIlgZx
hC38el5TO5nBivibVf9vhgkHtkwCU0gnkGXtxx2Nkp6Fv9Bve9V/B5QdXdjVmRne4Gn85RL/OyD/
dSR9/P4/bqmg9FaUtuptj6SeFvfZ073cQ55s3/728MZ55d/zzr+P9ONmVqImkwWj3X6toIo9LOTX
8yxHfYtl3eJv/cpf68+fjvZjljONekj6QbmRK4cqNnhgq4Tv3/y8uq41//GXOfW/K8i/L+3HTCak
wvN+v/O4ZP893ekf+cz6y9r/m7Xi34f4MUUJRkWalMrde84FF9f0pelH/mOBaQUG2CRkepknu39f
ov720H50Koc2tYbn8OuhXbctS32Jyc3rdY3JEoyYP4/F391FU7IUKnMJdzTpx7FawoIeylOmzPXw
2fCl+c21/jbcf/NGKwZzuarKmASa6o/hrtX3otZlGd/le9jA+CdXvd/E1quFmvFVU+aKMo/gF8Hr
pnXU2EmByGadUeW0f3mgvwg0/xygrADsQ0Ra3RBW8J8bz/QfL14FuaWoJKweUZ5utA9hVXsEGmOL
pHtZQLfRaXHdQ9jniq8W800xnRJIAs0JIeGid6w1jW58jxD3rP/8FPSfj/znif2Ye4o6MuWzLt9f
htl53s1xD0E34d7nN4xm7jN6eU45b6awaCsXkw5bcN6NWbIhdINVu5rUM4BWzPfbo+Ek3jUgbncG
Q2W01tvUC2nRB1f/ccQkeU4OxE4jzaMLUicNrzso9PESGQ82lc1fRpb8c5b79zXJ4o/HTmrT7db2
XJM4R2DvPL+IpatdNNXz3sfvxBE8umQzKMgwquXtn2+opP8sdMajyyp7ToNBrSjaOPD/8agtI63U
jPz0lwqmubC7M/fRfV7qzuhaVS267/NG9+NZ53Q+EhcXH6u3nhX7EWCF6JrYZdztZhn5zbJgJe+W
JVYd8Y7uKKxF6Ccja/yKhc4Q4oNKnBfMCPds70efBUyYPIPwgWEuztLv0jP8wkdNKniNr6JzqFxc
t9nOsKGYpVucxXPQBjixWzyP8McpvecnNLewZJY2yom60Bl4vB+jiR3VGkwkjLJoDdqSS2PJRqk1
bf04pOmKgjJQVngAc1gnP3ZBMQfTwuECm/6BBGb49M51ZeDCcJt3Pl7Zy3g5ts1B5+dEwExO7LZ9
nD9GNcgN7//7PDqpboVpf4tunViRdxPC7p8f0y/T958v5D+f0o8X8torSd3cmvsLsMr1UAf4f2ww
+9rEMwxRZtVSsuMVDY3+nQJgy/1xSoyP1FnsC2uLAEKcO5dgNV620JeW9wqE5lsbQkugIYouAQMe
VAfv5v9th6SzE/+xsP4aXib5ahb0HMUQfyysqmUk11bP8pfYg+6yUtzrBs2EPno7YpOBi+4iDdJd
8iJs+TLeMzuUBt0cs7wgDx+rNshCQkCmmAIGGA5uhQ864NYHJAia4fkBAUL1PbDnh0K/lkPk/9Gu
O+rLp58dLNcKbqhassUjuC7gowYj8ljN03UUmuHIlYrwmyigoiEUDxruKYRdLwo7PzlEIWG62zag
5T+H57NTCR0wyevZ6Mt2FHZBhzzQ5rd2yQHSp7bjw/g5HYXkkBys0o4OyNzkDcR9bYeq0NhFBz6/
HrRd9j1+pIsub6SV+iZu4FF0m8Y/vwik5RY2/XGiDx6zXyMvyJBUogFa3sironUXQtDnoiB5MDrP
Ia5DnohVRbJCPuTH884lJYOXZuBtZf/vwqUlHKGe07RyaJnwX9iuE7ypfNpWrrEvF3hhvN82zfHJ
76cbyF+YNsvuHbkavNo57+NcX8hkjA7IOegWLbAjYGXNsOqNPVrU7gPT5qfbz4q16AqfZNS4kDF4
S5FfkxplLLCRm0mLh0ee04u1Krmu3lMdwyWbZH1lLrFmWQhXYPnYZ26ySFz6CYtkPHOW8yZMwow/
WKc7pW9xDNPPaKQ/YLxi1QNrUEFa0uHdggMX5phw1jlOhQNbBYsRcynn7hWru5e7+hIFd6DPz36y
wLoVHb9C3hNdgeXZF048ZoZl5FZQeLDVe2IIo3pU0q62gMqzwXyuWpZfwzF/gQFp5XbEbLM+B+nx
uVJ3SVCdbgdzF4e02Q+/Ypcu+sfjEOPMcl7JKzPg7wrNPV54R1xp1hb2BevivTgaIZbjL0yQY//E
7t/Lr2gjvacr/uyYS1FRLLQFZkYwu19Kv951S8mclD76mdJXAVNpea0jjIoGb/Ca7fhRP2SuEvT7
iPvS76UgBWLnk8Ebf8xYYAu5UYIBl83xT7SIFv3+vi728efzUOzxpyr23cH8zrf3tfmdbB97iJ3d
Qf9+HtK1iohpfTbhUzSXeF1e5G/5O+JlLLddmNC8DWGCLnJMPx/76pKH6GnzSbyHztLTor4k/JXl
hDkUcaf5ln9fL9kBk9c930SkhPIFSR1trA/8FVNUzJcHTiMXHeIJENvBRK1z4YN2kuBOHZB5aqeC
yKyT8TEyPCFF8aX8wpfyS37hZ/KL9fHkvTt1h/jzziXq35QuyIP3sGLG/zQHBXj8pJ0yPFifmW1g
qwi3/ALDpvvfO9EQ2sRJaB/iN1qU8mKc+A3jNOpfUfBhTpPfIbi/tTdccvlV64Ojwzrj1ctsPuXj
rxPWfsmKoV3t73v1uztk29truq4OnKRyitd4PU3AjQ5cRn5oDuW2OkQXppD+9HxMRihVUR3ui4zN
cDuJLnyA1fp84o/Jp/zbI6H6ZWz5v99RxvvBp+Ov4Kb560eyA/9lpgRLTi6ogrip5QEYKbpUbGuE
hcHMBpdkZXnmUnbuq6uLvQLTzXUGkwHWirbKDsJuaZe4AY2VYBaisDrp/nBiVd4KJ6gVvSfPZX80
Orp7Q1A6FlEvsk/3HhxSGd2DZ/jMoPURdir1g+yQ6La6B5icBDX5e+0MtxSm36dv7bDyYueQj4v+
pvBkh5KTxY3aw5M3WJhTXcq+6OBcPxVI+o4p9VJwTVxPF7Bn8EgeZjgImUtllX2P18V9iE0vYazB
CzdJnXnOE7xT3ZHpOsXJEAI8qjmUaJKH3/FcWxEKi6e79IuXTYLBLJ3dMQXr3QIjNDrP0+FUB5Jb
LM4emsLRDQjfRtw4l9qxWBWraiOxzHQveQjf7mDN4k/jdN/zqLVTOY7ocXReByenwcTnleAYo7Da
+LA+GObPb+Oj4yvKaamcbpqDrEw6ZRcefQbHG2ApY1nJuSxlpb9JK/NN3Vi76jvm3BkYLGio//zO
V1knOv+6ZUXFN7qf3ddViAkX6jjmgIEJU8Nf97Z+7Ec/5QL3x3iPrYtrbsZHaCwAiR11k4eougIS
91iY78E46eIt8pKPtx3yvziPtqveqzELlU7M4istKLni5zdP0JVDbr+nbusZrXv/4VlsHJBIn5g/
l+Lhvk7X5TZxy03rxWso5z7+za+9ny8fO0xivGjZLpjWkmW+wZE3eC4b7BTLl4LYQy2sF+17TR8Z
TpCLkZgX4fVVuFmQXs6ropzew3tY7svAWvYb0XtiHTfHMkHbwvwqjg90yK/nV/juWCntqq/85bbT
X8/reKfhOqgt2lW6jtfiQVlAJicMEEvj6mVYNAgo+Labc87m622Xrp5kmzCPvjEDoxssN6aX8tzH
qRRrOG5xvb4uYLZi1BS0+yrsLsU+2arf4rRvGeXs8ecwRjwR5YQ2G7ertXfG8KoP+qAkA+3B31Fw
j/TvkbFZ4n9Vw1MMme72Z398WuMPtx7NjFnOuwdhaU9rKAvHOinhNa7CKsTwIhxOklcuIGVy76+r
eN4H8Yp8s4DXfPU8kIrOOBWX1kw4EYDde89l6WsuzstBdajxnYNP8j98nVlvs0i3hX8Rkpnh1mae
8ZjkBsUZAGODjWf/+vNUvptW66jV6ih549hAVe1x7bVKBtK5T1gGWaXAiu7req5/HbJd0QavUA9u
hEvGeojMoA5eiebasdhQQ8lXoGawLHbByKMYMvvNiur4ljzh0QNwgZs+LmqWHcq1VftxSof0mIvM
67WRN4+NnR3S60rlWiBLIhCApSm+LWiucn0jMjVqonLp59e0hjAalghIDE/zV6KsSfuTO0DP5ZBp
PLwXaDNBUvDNM12OB6oCyvqVMNC/hkbrgkdo3s9ZXygY5AkUiBr+gT85fP45nb14qM9f9U1+gzdA
/8IjNUtU5GD6WqtvuCwONdl3gbUHnMlv5Tf9S8NGNy7Wtf0c1qBemNMUI+xruneYodNafuMoq198
wYhQRgZR+WYSCtIGZab+q1s/vv5Wh1U//1YfjzeOPdTAT5fvEPkUkeNfKNmCjiGYJAYlcHzl/ZsG
dcRfAAm8M4dbYAEY+PME90TNLhEbkuCg1ONDef4RYcW57IK8jSH9SdoYiZocoiOOAJH3fjFE/4sK
np89aweNafqITUzbK9R4wPvvfXGYG78MPQtfimFR1lce4vNzmB/mf9EDX5iFxYte2WQT/gYKxvdT
1s1xw4VwxVfh+Y5LiDr54b5+ZvfUJMTherIb8c3fdbQl0p2kBt3HjpVn+uUU3Ran6BQdwV18HCDs
u67uP8fc3Jqx+BUzrsl5fixOGdCVPZFLX6gMU4vNsdyBxIoN5kYh3hTmh49ZPjg/QynN2x97ftlI
4A4WpCb9n4Fg2vu0IhfpIPbuF7CUvjYWU8npIdHipuyjUzFJ2kL6aBM9NT+0fKAx+2Rcuy7gYll2
CeSWyz64RMqiYhzi5LXF5VdPGaisp22qIn7E+LB7g/ESb5IooZzZGRYkrkMbAkEt7INnDoNsdC/w
Me/7XIUt8BjYmcoFvCJ4zgN1XocT756okexKkQoSoluqEbFIXOV6eX1TIyNm7DPbfzZZkxmJ4APe
ZVKxL43gGvZQxmj5HTLPSwSlYjIkKGj6bQimCVSlXaouA6jB1dMj5tL6TCq75MmlyFw4H+gbCz4c
mls1kqIhgZM6O0PxNT281fQjqny3boKhANgUvRAHO4T3UI+k9F7ANhY25OyoEgEmOa7rwi7H3/26
WmhfN2qE8FL7E0jeNWq7hkfugYiYVB5/JznXv8HsQzAOClBa1VBGD4UZje7VGxLZFxJQgbswYpBw
n7v5ORwj7tF9rHfRJX2lqN8Et2wftMWd+7NTKlKJQoAZHOf38JjV3yaswPL8FSlv54Rbd76/TQZv
Th7wmuSYqb8oPH92cCxWb93SLCdfPZzPUglSMppA0H5ePQIoFnIGiigdMBH7pnhHqhvQlKR7DypJ
9EWhjQ/7KZP+YZM2vqITfNy3RgwFELSSTNNElPi8BlrQKcPDPoAWgJPeKUDrI1HmI560SZjgWRwA
wOYGTEvQG8262+ySMZcByAJJAYqB8KVgWkCdMqfEUL42M4kCGW9wxs/m4cgALXvIqRxIoJ6Yrbl8
cA7LQWFKF745BwzEFbsF50Dvnhv3hjQfbH7w5hJqN+I11tmV7IyZJxiUkIZReT3RJKwfRJifkFox
CJWYEPG7JtlxTsO8CqSPOoGvdTnhoY+/jEqopVYLpkt5D7sVXJEwJc2eufwB6eTHM39l1/d7IWfw
dE4Knuw3cHmGDmIKBR9tKWX91ioOq3Erzc159d2uTAglGJN7b7yKuhNMryHRCDkPCjN8L/wBZSgs
EYEZkFI4XQ/Ra1sVWgHQx3p/bM4/jGUQkfSLS257HfN3uwU5ZFQJHsZvo+Cwou0bq/M+noAN17NJ
sSdvUwo01XjFUkirzXX2/eqUik+zvctWn3erI2Nu/E57b1ciSIHhFw2ucWshmLPpc9UBbJqfVsOH
GdwxjRcILUHX1/P752HOeMfPUNYf4L7xzCs7NsF8s/OjyQ7u06OwUoL+Fl6C2xa9q8cGRmaEFTi1
CbO5s25mFIefUyrHw+oSE+7EWtH9qNBib8AKtz/30/SYP+JrKge73HofoDrlpVnvjfGjrBPxJ8e4
pppU8fw1xvLwhTMEREtoy8Agox0xB4+bAz27AdFK7RU2IWgWivj4RZ3s48fcyCUCLwEBe8yUhVy+
0CxlQo+R6IQGorbQXUHsC0E2vNOqXxd/jZXMmB3DM6Kn6BZBnk0Zj5JClxueHKHnSZKyfHo1TojO
SPyKDWyEEhLb5WZq+kbQZFUgZ21qz0cOJhN9CdJSCQQpMAswAsu/POIxsLGd+88T2AdjAdDRt6E6
geQUZvWrkxjTuwfZOnTrp+QQCvB9AKHUTONyDqFd1qHMkDQSk1RaoF3ZUAuNx6zC1t2xtKLvi1Xz
5NJM719Wrkbufq3yDDDJACwsdCaqwFrs3R4DpzkYXaZ5VafCShCqBlBcpkp4SrvIKibvPP+IEK6w
khaDrnlNCcCaEg+mAssheS1V6mfyZN6u/u4K9Vcq4Xddi0vswsHJHi5U9u10XHNomUlbK293HO36
CJ0VzPPw7PuXGDFzMCBqOfF4enmN3ymmZvqIuAMfYS3mRGXkPLUQ3lqKzVSAQmROk3uouuQ/KfAX
LBWY9ayj0jMshct7zDYIzAkXAT97cuGduBj+3kzp0iER+YKB/+iZ7suH0sxR8G9G3nwemH4elmdo
7+TykOBiQD3iQgDUbjjoEUy/cOk2aykFv5+LkcJ9BoRIy9VSTwHoxZRQ5tKsJSQkQAhevAfXu9CC
a6J8gUA9kevlfz2nZBDc8WvpA0L/Ba66WlSCRn4CmmC2j83VJJ/k+oeFEoj0obMW+w0TTuFugzRG
BhjTp6BUdKi5SNmBElOL04ZcmUcGnzwxso40io4LxpUGddrHgv69S+8MuVPQRmEE3g7wudBo+jAu
MH3df5pslGfBq0PGln0LCAVC6l/VQi255mph5Hv8c5twmbn0UV1grdfyxsKqPhhtdgrZV3KmMVKT
//fxbgPzMarknQ/TiZoAtU3rD+ImKsInTBsltMicW8TZzUIQaiM/EqjlwPI8v0Bxlv0vj7Oc5EzQ
wkqBzlrcx0/xE/dvwYHdclc47zfBbGyv6gQV3VLJTSy7WCfcdfhi+gP7Qb50/pHju99GEHH6Orsc
6GRUOfBjszDX+DKDoQZ/OAY6h/aIf4WfL1CzkexNvFMdmiliaYQdxLkJECVOkI3VAaKP9vHIVfB0
tPzya3LB9gcnOnts9HmVTNhzZnp9gz+cm1VcGDPZxzA6p5dYdaDxQBxAfMiDGqjqaZwCXoeWgZlR
WSD3rP07EQEhjHsN4WIDKMXdH3zYOXOYbf0pcUz0iLAf4TNmEt5nGzoQQgeya4CHmMTwos+7FIS5
MGmllL6iXUwHjIin5WqYXsQKP1lPIxciimD9Abu3KIrqkOJjBgsD6YgnjfpkttmAKCM24q4CNv5n
s9Z9BqGZR0ENYMEwBGHXwF0eKUsiGx+pSInrELTbJaO8nNNdNvnqEoEIFMtIjJjqmUhvxa1gcnnM
SnjnLNRL3PrzTS/hMYuPMWsrjrYI+xZNZBbtQnEIJeeEcTSIdyGpjRExVrgRi7ab29FurnmYpnkT
XR2MFHIgPb0SlNmYX0X1D9u6K58x9AHzY2ACT+LpYzkQnQyQOGjQn4MVw8Vh+ZBqIokxeSNGzk8s
ghUocZ9KyzZv83F1TQTNw+BNNvWiXnSY7Vu0XxO8OYdC5T2O0Rly7iG/pPDAsUj7mMJBoNL10VxO
QYTISrILXilVrHxMFcSbTzlsbcF+LtEueqybOUyFb9fE+uKglQfFaebHT+LE3HxnrGJF2XFaE4se
A4OA/pAQ1QRjQME37HxIZhGHDEwAmA8mcxgQg9BiR6BtUIgiV42141Q8FzOVfDji6XubPAsCQ0y6
7nYrLeRyM2vKBOtCRL0cgZijEOy8gT1zoKagObDkgnC4h+dQRjqFWf1Ymr+oiR/+mpiv+ZEjLQKU
gX2uu01+i6F7LY4Eo2rKFGZReaMo9LgVLU0N12aJmDq9bxQ6ZkYO4JX7+IFzLBzQZxJiJQ/KbEL6
FdEhQiA0RXCnx8/aJ/tzyWYCq6Cd4b946kT9SIP0XhftnBcHS6VRZgDG6HGSoFzSowuX+eKAAxnT
kQ86rSrcwTM48POVtsFzg1p1UNOYooieo1D5vk9FwK8FoLhCEepXON4zDoKdOGf6Mj25Gp1dGYUV
KQDY6O5WzwC+Edy8FOvhwcGV0DZ8JgOfiQjhZoebMrguRL7hvNiXEKjH+5LOVoDap0s0z+d3xS46
pg+27DmZ5E0uZeZc95tyz365skBMclF5gkc+P3LvQmPQICBQoxZYAdyu0QQrpsLtiI5mpPug7KNd
YMT79B4/cJME9ngC3d3HpHqpEkM+W8J26TKXJNoUcHN0pEa9a3mP9M42qP2a/aqFXSKXuC1KV1ZB
hwykOZwQaPlU36fkGp5o8LAplxc0EPYbEzUokx2PcWuQSbmEMPsRH13gaME1uW0O5ifoV08PYBzn
VHnXM60wlmqmZyp2CRJRny6h2yUjccPORUESZ4bsE+jMMwGKyZxcJ8wvRHaMotADghSRsM2knyiU
XYi/wN134YacMKdtO8P0gTe6xxP/HouXM6ieQe4bvX7OIRMBY1AVD2QlzjgHrgZPppdHDpBN/iqD
edH5DkCoi8tYDjgAkdE+0iYwPCvuXTs650rM9BGU0IR7YwzbX3QgHyK6xsCZPoSZEdud3Wu6Yvtz
qaXmQURAejWSpWqCgTWovdscCjxIV07eARqVZ3xcXeMqOyyYnaMF1uYKX/crppDDMb0R5jRzAPki
0NIWoM1TMNf+JZK4uSFXQJGN2zEA8btp8/1Px3bpN0bRrhhpiut8soFg1zVwgPetqMgqMW7PH0mp
Da//3NMuIh26JjIwboifCcIe25o7O1B7NDOGvkg11wpbylz25O97Ks1GyAQGYSonPUZwPT97ZE4R
xzgpILdRvIqEHJ2eOdsJ/g/GZrx2IdHn3iFhoMUK1u24OnlqhMRSgKBkRBuc9QrgSSHAMwKz0ENj
TlMRD0zkRfLcU0SwciOffNWYqQ57McZYZq+JXxHaNWviHowNsQWzj2rQ4ZxQWPBukPmMnALmfJbX
pIGEhIcSNbniXfw27/AvmCHcJ9qwJPniJwiIXShXgzOtteQYMpkbqJCP7lmgZ9J5ZrhHKm+H7goK
06seTiCxYJgPUggEUEudlr5edpgnaLxDwo+4pg94ITuqKBHgK312MD1M8Kq5FNLPjxk+9K/RKVbD
00YL9lFDjfSv/5lKBesJHero44CWu+Dm456oSZw4JwTwwAXIBphJiRBE9xQyhz2OmPEkHN/gHHLI
eOikM4CW7krBggTLh108Y5MHO3IfUmK4AiNANEHPdgLoRKefwTg2b2Pj06Fl+ttdDdHCgQoBxQNM
6+DoIRxxuGRkkSIjU+iQVEJLLDIQY6izG+LwBmRGN990aprWqkeRGAjMNudZgiobMn4boLRK7/MG
PAZDTEdZXIvKxM3DgcY9h94Qo39JGLPDqAmeD2HkAGAQ91xEJhAoPt0PnN1PmtsC++CCrwejQQPn
76uVImAKLMYAIgIVpFlIIcRHT97qDiWTGcqAOlEJgfV3gk43cIn8xHl8QWDE0CrGqvNgW5m1tL57
mkk05EDddB5MYD6/8Yy0D3XHyl6eDjPCPeY4YWOgj1vWFJ1pOIVVBi4G389Ah3P1u8gE5aP4+1WD
JuNuKfyVCSADKR5uCb6VQC+Usg/PsYyEmuCc7MMrS4MIL/d1R4byJiQUvYbPZWwewagd3ofGVXjh
cWjZhddAyuKpHsJQMxooQEHYgX7j4Tk9BeqVJ0moVTY+6r8rWtfkA4Kl5Un6eIj33F+HwMEubZI6
OwJJNfxd2BQoF/lmiGBAOLjc4+bp1yhoTKIWwmCatRS/gz6npOGjF3tMDmvdmcSnhRJL77CYUgTu
QVeMiUljrKE9zhbbYD7e1bDOaP9M6A3RY53Vc9Gl0d/t4Fki98Yt6ou74IoJpKAqnxFOtjzBKUUZ
iOTzkGveJIBCIplkIAXSa4R6dQYtVrlLzKVYVCa02Cv1guV3elztCQFINYQGFQIYi9nVuP2acNbx
y/zzsNGBK1gAiw7OJT0FRjmB5KsqYWZPJ3Mm0ZJhaxdmIRcc8AUEEaJSl6ANxyFvgmc4YuY0YArE
EHFD8exGBXCMGAH0rxsuAPgplOYB3K75NXGfSZ8NSxPjokBQpmC4zstuSWV0bpK5K9443c8NKllY
KXxzZFDBU8hFpPQsbL5UVl/NHNHkz8l1Znw1GREEwf2wgKQ72s9P3j468f0xHVdkcYs2p+mVPYFf
WB77kjBYI948Fdfwmchry7tku+gav2Yt2fqBFOAl8jRSbpsct8uRQ8ZaOwJNQfhNmEpATAZop2Za
J8cglwNrPVIMrsv2Z8dP3Qcy0FNpfvhpFjSd0AC6/K8eS2hIpYHaswF7uUZ15gGiTYIniQmWFMw8
+xU6b+HWvRlm2ALGr0ChxuiujIo4pLwltCHQ9JbHnzq3susWi51f+P1zC42Q/Q4ShVLEGGq0dEB1
OEgjseUterJQPzlOTekSiIlTg0Y2fPY/exFOf7aKkRnZsLXmO0EQLYL6yZZtUYIt8Y5rFRChicvQ
ebBXFvOWssQpYhqI/FBFmDGeC0zrNntMo7lBsQYxSmcICTjBsgAeEAEs4m07giwxAogShnt1zBmL
CtoFbh3niCoc6TjhqDUlGCMZt+nzCv7R/UzYHOArz7hdXGY3KrdsDQeOEt5moHAhRxPKaxV5KNso
fuICaEiaM0QlCOTI+xwoWOkOw01BPESA3E4poWATnww7wSsBBGeCq3lO3yv3yvWylQmXKZ57AmnD
HcS7fJdT2wzguudKxYljQkdklyyTApbnzr4Fi8Zb0f0uFHID0Tuo8XZsO4fKKiHmkf+quYnZwK+5
tHfBnqvFQORvvMHgDp0AD1ALDKcq/mZw+BVjG7wBp4Xam4jtH+6Ttzvz2HSifBtO9ithzAFLbeQV
brYrya/YS9CXEum1FIJ4+OkQ4B9OAfqawYjBPjnA7bw7meGJqaPK45ERKBMscygP5Ll3pwmoZDeR
Xuxpe94cOMMXChBREa/bPNTOUeHdn8Rdfo5rDwuBVvyuvMfKn9Oq8wOhC9kGuRw6eiiNM2AJm5RO
q5PokyONQgQPb+/Dfe1VUEk+HEZNB6Jh06dRDE3utCcRBl4BLlHPXtmNe0V2QAznk9NoZBVIBXA6
69RYknQD+qG5SdK04yyTylFcbmEeO09J04KKjGnn1OmAfVIC4A2+lrEk4XHdkdbR4ogGgolzQs+I
fGa/bvmkIR/cQ86QpvcO8YTL7iXuPST9piKmg4rM28UaBqTnlnmi+GnFeeCP+5VdjGm3PITkcnQy
iHiClvz/sITrAVNYzUefeD3cZ6Q+GEgLJ7v/C35PVC0k7xDrYBqx52gtApNNh81Ab54eseeMhAXy
W509fyGah69a4EeW/OPsGh5BftZEkISFlIJ1NjUKw2AMiMdWuBjQHKxpquOwBD60Ks+RSIjIoOfW
vMrQkMEvjKt9ClIjrtheE5/+JurcdmhkbDaXTcASgkJzxWJ9i7Aa+QkORu/uo0fa5kRYCd46As0X
XNLbalcOEsyc142VIUyUSODXcKgBA9kUbhB7wGWPidgsSrTHudg4QXGXFSX2Zgn1BUVXO5RI/YD1
kufX+QBqDpwyZvsUaHMhPgUCZMGzgZZIeK7cmtfknOYC+An1iWesujt8lYE12CMLsifjQThSrJlG
GH1zb9QjSaAj3DIuj1DHO9CssqMmnjgDtXmML28DFINAwCbMGSG0rjCJ1w0cIDogzQf+nxOQIIhC
KTd9bmAqdKD/7Ff1ov/p8aBHkOdcOpPac4KmDNBCCHl3CnkF6m0j25MOQyrNL6BSmDYEO9d+Qo+i
FifCWonLUkUY7U1imKwIKqGRIEoS3yuuBcz1cEbdAKASMeRZIBjo6xJPtVQGhgjqKqzGgRKykGjA
g0UdBdhzRq/fH+krg00IAQ9vm6IvKsARaiKCSjmgw3KleCrzQ03OR/7nVuKDYf+iJw68YVgPa3iM
xtGRFjTLD+u/nrm9kBanXxQATr8vOLe/gF+Ww69WqjkE1QvxM9LaHzCGgsZsElrfiyY5R49cBt/6
nA+xHL6KU9wgDi8twFId1k9sspGeA5GxYer20YDq5Ibwp9DfxXMZtg31pyPVWhlqRgOirrO46BKB
Ea8lhmU5g85BusltmQHmdNQLgjTO5hM6PViqhLmkOihQ05Q78ic7wMhMcpb7pk/h6wFsvicEOMcq
azYmu+WRiZnLesduGxbQnkT9yppSciH0M+Z3drJdXHzOUDl4SqwXnUcJK5aK69YsdumTiU4Uu0Mp
tDIR4j3eukyJuk8ImnIBY72FOlAeOFE2lr9fElj+lcXwVJi5FzeFCqzX5zvnxLL1OSwjTkXwNLhw
+nDOCZmZ4RBBrtgekNRFkBOASqoD5LsEfpPi4BmTjQyiC9G/w6i4ByCS8SOh3247uAfuwiS8Jqlk
j9/jAWTY1a/CZkY28SMVDfkMhNkBmvZOv4LvFO4tUr4LgBgm/BaNt975ECpvDHcgKIf9Fawp0EO4
XSV8JGV1KrbQUFDFnfAcTkJw04ftImyRba+Q/d5CogbwTCM3eHloNePj65zFoXYoARJDHJ2KdJOf
SWpsEOlQw7F3J67pVZwwg5UePQ1zJwBiI4C2HQ8BaJP/9M3c8BVfXZgA2MReIcSYi7zGdkoI4XmO
10DNHw4Zl793KLjHGnjYdk72xLDZNaaVI5zuX1NgX0qFVNy38BznotGzw1JCqVYKlLZMKG9OOW9K
1oBHBiCEbzQCapilXdgFmqOkqqJaQdUCIohMSg4E+69IQA8eJVUJEOBWKEoJEpWbC0Uo5HqpW4tw
T5ROWqeK67fLCnpUQt8zbMFx4588i93NVmQjaJhKSrohUcJful3nTfkM6GMHYuODz4/h8mS7i6da
s9nvuIodRojIN5LCevEM4MTioCuuKZRb81eA9hAbSpyrA+Uq+a0H8NcUI9uCQJILRg/PYbO5E5eO
oCsAfpMArQIKxqs7z+1YisD/WCqxFp8o6hIhrqDjonyMgxXVGLQ/aaD5asxAigMq2YWXgjFRmyVq
c8ptlBtgFfvLbJ+xTi1fxIdSeJlReOOjusU9ODpCqZvbZwwxeQDBBgnFVF0D+N9wcde8/Lmp8yqz
CLb2uLYh0HDSFa4EueK0/qoy6dvKTlsdpwKpnlkYmUToiw/E/w4UVHBw9BBJN1eEDODymfagDgHi
O0BIK55QxMQzvFOjIG76VVKg2QGT4o8CJm5zSThAJ4ySBnTFTCuQqc1CeQullfeEnJMjSGzUuzBh
Q9QSWVwul3BZKQ4Oj2crwbfNkuyTypVnBDQUamn7u9hhk8mIJ6LjjO/gEOk6OvClUOSg6E8pkTka
dM7mHcH96MDfBwrzQgJxcAj1XQlLUM1eM0SIUDmXCfeluMWuid8qxNrs6oiSvieBv17J0e7zSd2T
ZUwtF+4ognoyNr8lmMYxMKo+ElP2K3EktPnEh86BfBvdXIcc39eDUwoNffb4VolZGOiPn+ymx1uT
DAQdokRx2th0TJ8hi5/BBU4BHXpoH2pHFv0Ex0RAt3za5VCyzoA7RmDO3W6rzybcTTSbLVaz1SVt
SlH8oF0U7HMEqymn6GwIqFCRdXqnokcqRNhc1lg4chh8SeeIh39lvf7iIlxEn1YiK8bHN9FuJdHS
JvBzSEsLIjZgEaI9YfpcCYnik/eqSBQsF/naZISUehKTkGFZz2hjs8uRJ+Ffggk+5FHIgEjaBXg+
Cs07lqbn3VEGZEOQAP/9lULATjJNKQUeBL5KBatN5QludqwLIb0onmCVOw+Gc9aQIgRVX5XMg0IF
Nlt0uiEhxfZe2OykfBV0zw2VezEIA2stBkokJntCmxMukJPh4mT5c7TL0h2VUy06M8BL5QvYiokF
wfQH+sJMbBJbATai2Bxdt9XcoKmkZaSTGKXKRUokYlLjR6Q/Euv5pOf3oHargPE84o/PFCzg1TOQ
7tyJghGtKbuwSGoUzI4FToYeDY3zV3zwB9Ft4yne6aAo8ZFcbx+h4vrEiVEZgevcLIBssy256k8T
K398M4Ejy19UYt6keIh3P6eNLHRQCMhoiP33DI9l/Hu+T8zCqLJlyIpp6Pbkb9b/H6NWu1ctN1db
O6yq9PSCH5F5lSsHSQDAASvjZdQvVAAP6JIm4unuffnr8KucZjBwf9NwCQEYvr5ADD71aQUX58O9
yYhkzKAEhn0sVD7sBFoFQM5wr97mNDVFyw3uyRo8NvIInzuo80DAyu5kATRjf3LVjUGCDfM5qQaA
LvK+8/SOKMKXKUjSIGLun45tw4UFmxuEfdEednoInpmZYSq2m0J5C3IQWqwXXS85uKaCyAULZMHa
zMACAtffojWMIAwgcXw9ph1/TazydE8IfUI/7fSJVRIdw4hN/+uj+xG9ykukwrL6Cf2fsdRUZ9Bn
kj0zITyljzGiZjA1bUeGJjm9WUgOxJNbAEmaLLsjF6H7F3pGLpMElPbgTf7TBpER6fiTD0FR6bDW
qExYOL5H0UCk/nSppqx6IgDGdBAKg+5ny+3+VM7ph1Yt7JtGRKnjfYeQBrLYl+D1hvyEd09FDkbP
DWhfuTQhBfEnOe3PBDbcszqb/FFhITPLKIlvxgbY3MNPeNmcPo8LRC9cNFV2dLEPFP1hUQIPBVxk
q+COPSLsWRsxaUk5VluhHLp/TiFnNP3Ov0WoTXoT1bXPSLihCoQeoGPPJ8Uj6uBo4FYhPeMPGBOp
Z81b55t4UDDPaMpmVG+XPKX7J4kBgoKe9Yv4OO2RMQaX/tGm93cwx+QwxHG/w4fmj6EB8W14nzMm
IzskJEBeMgrUMLsgwg6GRgKthVSzPIebB5QSQulsCUbxYP+hLcUI15sBYdEWHAq4SDTaJE9eM9x3
DYl6P00f3a/3C7Xv8Y2E/Yum3GGG0J2e7sBFW86Dfqm27b4nmsudTVCb9A7KFIHJFu5HqFXx/Rdk
HaZX+LppZDVzFJQhWb6hWLWgZ3tFM3RW5bJvf6JCSm1tstS85xuNBmNKT+dK9HmHmjq/b+EIA1wX
337sCP+wAHQ0ABKyPFBwMCSdvvrlfsE0YTZ5q5caunWMVjj0K8W2B0pyB+kDwxEIJ16sR08YyqaX
X5lDiv99oBfrodr8cQ7QHFH8ZrpLqxVqL8j01LQPkPhDSvFIYawBl+eP0C/21gwhenefXtZEPvb0
AJWOvbgGsDhqqA0cfhskPPDWkBqhzfYpueqWD5P8Fk2diPwDhkSVIuk9QLOSOvxN6EdvJnMYmsaF
9TuJagJpbA0Z0f0+Y3yGN/UeS+lrLBhaad4fKN1NLyFzbRMepCDVRRnSMb/Rojm6ys27zDHN3ss7
RwpefgJ5I93/SC0uX2iZEEZqMIgneojEETJOPxMqzdcJXKtCKgmGYYZfVt0T3YjT+wWh3/Ccae4O
dC2FV+SfOSnwh+IsD+BuIZ7607tRp5Y53X3Y6/Gad7ZXmdNaipUPisgfakf+fRbpMSq3IAeRytwq
ZAqoUoWv93tkkTnouKDTGkTlGmrka6wRywj2r+nrm/6Ed9p5z4W2abjllf1zFZuPvbEPtK0C3Aga
wamxQlpuCa/dlrpsSiZ1hK0dCMX5AFyDMgz2+bRhxokBn4hICpQ28kypBVc+SjfoW/sqmkcJQ0O0
lxj3c7gSJPz88b1fdoB5UKuKIciZvGs/kOWc/p76k9K6nr/gFvEvIQ1eT88hg4LPcIB9BV0LJgnf
5CX6RgdKPAD6HzYDQbMzrGLh7QMOMpGqcaEWH1MZTv+FE5e/u98dUt4n0nfl47kTesMMM/cpFO6v
guFm2i9nlyeEBUTcsjiz3S4nktzXCt00i9IAFuyN7BIUbgTk3B/eD6IiSgkU/Rz9x6TMfWeUa3bE
aL+P0fEEoyJpLbP/7GtKe6EJ/xEIGFD1m0kJ+RiRabtlXzgkmYTrk/DrshbQAToGF1/oU3Ax1maS
jJ8KxJdwBV2/Lx/yj26Lk5tWH2Z4c0B1H5kT1jEnTcB+kkJ19RIsh927FTSk448vONGIVxcNTSAO
AyJ+zgGVDsFwD4/b2M7g5dPyFhQnHUJqBGhlx4I1/geE1vuF4Y9bcB6pNr9+oR73m2XnATpZnNmc
ACsj47tbDlTHzIVJ2fKxoqIVsg/N6Lam1cBKdTPYzfZps+Iy2sX4Q3/zv6MJRf//xsb/GU38ayS4
Mc5N+6p0VD5IGPtcY4Hxbm7nn1c4ZwYCqV1QxRciVqG9oYtI/4YJdnkWoEkHozPDHPcPthQZOBE7
ET4Hqjem1Zu7n8vUMbA4gIaZXhnDB2GkTTX8UCBS50kAPxx2PCzQxB+zW3xYoVkGxOs4gZ52ytqM
IbUd7Zdjz7DZeWrHyNEGj+3l6DAglUpMVbY/amz9omEFN/QrJhzp0sOPDGAUWsucOZJP1aHxQd+7
9m1wLULT4kVnmFYz852WMx8o6nbsH2WKZg3t2ftKn4Dr/NpPJxTGz855RTV71nzQ7w8f1POhz6XN
8vS5SQocFgV1AmqXViXDsKZjZAC8AhUuQRfdmMx0oQggY5DKFgwk9M8+BV2PjUVnwqZZeKNdJ5Iq
1A0AHubXhoEPdOsqLk7eWO9Aymg41Akwh7kk+CWpAK6afFiic0fjnXj7g14zPWwyCCrlDI3OxxJp
pY/hr7d9J6iuPnVs7Mt9rdB6chGscxGZ+RjcYVuV8Jsxsb0SeSnA7ZlC0I9iLbIP/73B9H/z2Yho
FSIK3YBVjVj2j7bgH9Fqq5na66B2EANUrl7PjRVy55B1US7FNbLGo9N9QnVTlXfTQRoSDVZ6jGit
8U80vGE7JthLvcPPIxAGa5hBsXs7uRb4DwCdyrdqTttQltwGABGeEuz26AwAj8MEYtGLKbDpT8bW
a+8BNTFZJoIyWyhV//sm7X/TevzdpKprgj7OUHXjX3wSuibLtXTjJs2TM8Kr+saAJSYVPcsjIY45
M56zTgxrNVt0UKhYCRT2VZ+9NmoMfjyrJqBQWg3qcJQfWt2pEL+C+1udGn0ygikEEI5KYrqjjr5G
zURlro/d9JrV3y080TOofhkeCKz49YPXQSrispt1P9J2gAETx8SeuiaPz65xEY+oGShCOpGBl2Zm
W476I6OlDcyH2sP2IM9OR0f+oVyyVe+zfjVyPVNbcy6ydzc9eYFKKsz2O8nbQ+mpiQ4QAOH7DMm6
/36e+h8Pyr+JCuCTME0ZrRvIUv5lle7j43pW+7pHk1fdJX0/M3z77N6u4AYY/1xfaZ3q3p46NZpr
tRh0xIcdqFpSDkJSMWf46oKCXrm7OBcklmBYoIE7ZBZV+N+RsaQ145Pw9hmnr/MBJQ3UFF7M9ZqS
0033cMJGRtkCK0HL5YlaNYz6XaS80lqOThiAif8AA7Ij8ecIGQzF337vLalUFZunj1GfPe2YwS0p
I+l4PJ2d5emPRNZye+iRYtzNbEYPXpeF0m9Nuzw3i/4F+Tp1uO5EvnCxPfnoDGA56Of3M3trHtIW
pCRbo9+OCrNEjKTpTvtA0s83USSbDfpGsxLY7210pho9HOjbUS4HadF6cNtDOPyADRst7n6Kmg/B
9M0bZBiHG6RHkQC5D71z363tIdKqn4e1tKv4BDziPmvbr/b0YYAiNZcXGpnM9FZM5d1Q64WNdsUI
Veeyl0+I8LnV4krD8+zsYmJIdlC7lKyZiTRChSQjMh8zgBlwjwDW+SV8onjIHMMQgHNzu6V9FMjh
GmDi2VPe0MhRPJUa3tdwDmxjWr/hVE0oiS9u9QbMjzc8T+F1Hg3WaXpmWrvAbE5Az6F7zkrSlZ3Y
/h5nQ1ABmOpFb1eDsWOfTQi5NwY7eDpu9Y0+ooQwe+G1nnA5wMIz774vvwfiZmXavV+J6NucYARr
AVNrb8+oOZW3+eMh3LGF8gwBdeVSQLsyiUu9ya1oQB7f2/fn5vB+pAz+f4Sd547bzLZtn4gAc/jL
KFE5hz+CQoukRElUZHj6M8rn4m7vPg03sOHP22631BRZtWqtOcfMtnQmFhLBypeQ44JJDfOV+YXj
3btZIZDKtEbofw5LQn4GNxv4nCu/grPefU95tddnfG4m0HMtjAhpUNw4XuNZdGa6xXGZ3XBctZNR
WXmbLh34yeVrA6t85+zAIPQspo1Es3pl7xJ9OGFNMWv4j+PjGhDZTQGJqjVMDzVSPvwR1NPkrUX4
WMk43CE8vxARDwka/qdFbhumoJ5xgYkv4uJShb5bssomxt2TSSn085a5VIyQBoGdUnfRAZ3ysz0X
NCHUnqQHZJIyK0B7hl/qAXo1hPJv2q6+a75yOrlzdVetDcf7QD327LExdSZU0cWX3tUmRF+wpnEg
ZNPX3KsdsGEYnFofayx0X7QrrnhG5+aMhg84lw8zB5ZZWMaELt4d/0X4Bh//arPxqOiVYXm8rngn
jMrq8Db/LN8644cbk0WWQtbBl0iN3BD4qPnSlHjzErUU0R80ROiY5WuQs/RCKA6z0AGH7JKpxABx
og2bZbbQiQ8Ia4zBskfFynMlQ3XpmstPlMGb71JsP5bV4IHDs7uZiUARZqMvIkNcE20oTRaOc91s
kV88QRgVplA5NngoKfC3fCmZQHUkYntO4p1xOKYalsYiVDnvvekHpqjEqMs0viPzC/Ia+JIbkNHw
DDH+E9wsV2etUVxiJ/+9Pus/bep/L8/f9rvGuD+VNG0uM3vGKSt/MyVlzauW2RjD6ZsDaOqx4j55
+vDUZk9XqEu0tUxnkLbgDrp4pvtS7bM00bDZ6iguFdQBeK1NUkgSD5I2mdPZngeOgHJSnqnoJhs9
+vdPoQlozP/ZZHRDsy1ZcxRNU/n7v0qTKj2fErUqLzNiSJyJAytDW9xnGq8cI59Udu8e0pE1CpuZ
saYHzsQ0LLHRExPpOtN6LHf5TG4LoLg86F//fm/UDT+9OQMung0jz5b/cH7/enNX6aEltfxC2DEF
OTLj2MiNwki3wfDk0HcD5p2474vf7F97scddvY8wEGNdpavw9Zw5Ow3Das1JC5zoXjkT1+nDsbbI
1yZqPolrRnZbmtGL+sMuIQLB3kZ8leAdewJ+33aQsAflCKhcT+EEyZBuJfelyfvVvU4puDVyTPxk
fOm/hjTpGldanJZk6GKNlgofsnT4oaZ+ipwOtiJyWIapRpclMXyr5qwGEWvJsSmy6T4tKjqKTXRd
mUe27bxNJM1eZJ9j6HXcbPwaEmU6I7v3hkb/Tp2DfKkmfQVjsu5KA/PuQj9RV9T+mFAqIgO7iU6+
bkuHcT8r8d+8e1X3gVre7jxWm7VGztREDYgNwnBW7epZNbUWIshcpe4/U6s7vQ/RIaxwAZA0y2MI
VsWfLCyyFQa6NF0liIqMNZ2rE+LFT/BY3Er6RXjHZpdzYIzRcQanQbHQ+qd56ddE7MDUvw01OAHk
54T2NHPIVHHPayu8zArIQO00vK/x96kFYSNuCdsddRMMg5uoBbHuUcuZXa2npB7pJto4nTASRNJ1
ZvsaFeeJqrgPbkBMo+tyDHWCfBQV/Dbg5idJRtfOE8jbm94L6KO+QYtjpu3or5pTkw/UItq6V6Dk
aWPzA5hEa+8BmgfTzpjgMXuqMBga0a1NZZcSFPOTPGjG0gjTE+0PPkFMG4kPvuZg9Kkzn6QNcIRu
CF2gbVbvFcZ4V58yZ3ySPDz2tBsnGZeJ/mX/TBzodY7UyVpTI5HboC7z+Zvu3vpNWAd5hQt1e+td
582alkp+8XW/Yct4E5vnklSBea9AXa7vJcYPwixce/ohibSe+WdPf+ue3SLkq46uo6pvRaDlq608
PY2k6YlQWlKgtyzT0pEU2ZPY0d33UOnpZw+OsNWlzXBe3Li7MQtMMzhvCxoi2UFmNrXpkUXe+Gwr
DZ01mdgZ+OQMMpsX/hPpaIMYaoBAjNJ1Sm+Pb+50zcIv4jd0jEQc51WdnbNe1BODjGnKlzcuR90n
6UPlbSHeuQwxIObkKkUKMJrVY2zupKkGBpohWD4jV7FlYHbEgPpxi1EWEoXhvZZL+Zj0c1SM/RPd
eYKoSDUQ/mTf5jAVnNHGpS1llXadiQ3DwYbRHz4+FLzpweDbkApDeybpXUxRQVMoMyvYlnMY4cXQ
wBxPE0VuvPwVvKYIYPqQF6YvWj83bLlVx6aNSBUOjof264ZTXbRhvHyKdD0iG5gGDWm99PGQNJNu
2ra5m3ZsbbaXYX/5IqhtAYlmM6J3em1nuI/fvQeCHDIJr3Wc4BHD7kXWG11tHiKZ5TcgURvvGzUd
mku27PF1b3BcQn3HnIhP9BTxieY9xCr2JbDHzUwa3oZNj5OhXfjS6i5SDWHN769DDpA10pO32GFz
RH3Ha7tKfG4OdtgavFVEH9IhpmSkrIqvmse+K002pZ+gpL57591Fbyl3V3r5t92nil/l6FJ3ydWz
2Jhbmy9r9e+t4M885/s2xcHZBpHqqCZ0vf/epk6adPo8suIyI3c8fLWLlbNDpXz2qeuCmvTbIk5e
xNjSa/wNGqz+tM///dLfiJwfJdcTo7hd6Ext1jfbMwZJA2kiP1xDYTCg5KAnBuQU2zbj5TEZ226y
MrYfZCD+59P65UL8NPj6+918g2fa9vNh6M71MkNCMc62JoLsYoBDz9eXlWf1gUl2tDhh9vgblVwR
9cz3j4AiQdcVm9O9pn+rFB75Kc/zNKfeYdZ2dHC3k5PO1EnzDTLJj8wn5Ja81la6aCszuzpFxkr/
Ja5WEZ/zv97Et/tAyzXHKu0zcz8oeOB+GAJJbilB+Q+reRbSk0ZVN/7lmv/Edfz7J/92Bzwvyka5
lrzoh/o9UhDDYD9LxOmLGHemzIhz2P9EtgzPXfVbI0BTf/uhv33m70S5KReFz7wkT5ADhRChU3Wr
CAsMFAaln4F7Qzufx+apTXFij+5bioXTdNOjzD6ndK6ZZuLbmV29tMtMp8XKLJRKOqvha0i9Apjm
SMncUlr0FNHZY61Hs0dH3sAzroyfq9OOEQtzpQdhyBgeE/cCxu3TYbJITCWV2OCEwAMT1DjNgrJv
tIrDefxe3yqvAYfoyXMixUAEATh735lf2AxUD04o987jIrzaaH/PQgrKFlciFkZxg2iMf+gwpCyC
01yaUxlTR3c1pNqMdW8ze8W4sB5W43OXN3X39ak8kA8IApBzzzbhZoqG9u2l82pMA8nq2ZOaaOgC
93o6J4GNqT75smA/+ABR5tkejm82jFNfx8ZHnjHy9YbvfPcN8gPbxJWENikpoqkEr3VGrYPnqD68
YgoEzaFyaBYibjhgMkqOMCXUCcUDnLgFPJ4FhrE3vm0tYtBEUEqf89/gTUcPlk7qNwFtz34eS5xz
Cjdfoz84gKGQQxIq1qcWohtUe74IGreX9Do8BIOLTMhimbDRZrfh38RPNODK8Hl84tsTA4hBkXCe
pGMwSsflFCiHULJS2kCeQ7cKWo88u1HZxhfPwT9szuGD9FEmlBvPtGjK+EzBDf6KG3pMqynbCfWn
HUFu6sPhkVpv77Pia5mD8BXoIU4kRNCcVkePJRrUDoMaoeYxA4SVCyoLld4N5dwr1J+etVKsINd9
q3s/vi9E9kLdIInXnKGHlCE3pl3OvEJT/e/H98d1S9dNSzPgDdNM+++tQzfsQisvr3xmWVFOnDrx
XTkdoY8vc5q9b+vbLwDsHzcM668X/LZQmo9Gv1y1Zz4rR3mXa5MOaUp4X+cuU8nnErdx0LTgX4mo
5tIXHjqRhLO4L6zuv3/wH892oI9tW7Zghjr2Nxpuklf263Z/s2JH0rKX6h49v3lJRmEX4qnt7r9A
U0zr4R1ZwJjIoda9i0z6cJ/y64K4+BwrC9hX4pD//b50/acF1bY4PMMCt3TT/ragKa9TbhZ3m49k
Atlzq8ZX8N1IJmtRgMl968Aiyg1keR/yTmh+LJGSqesyYeYYKZM7yvN9w8xTUAybUOsC/m4DTJs5
Ew6HNZrFt3vlCM6ITwpLoDu1C2gUod/o3Hivd0Tm6DO+ML+yugRvCqZo3W80TGKCKwpExBwxrcko
T1W/Z+2fR9RCCCjOLrNc+fh+htAb+a3acx6BJPtEGD1zX+2dGzrQPn4f/CpzfdwcLql32xELppHc
0pGmV0hUdh2855CdeEcUgbQGMPkQh0surn8iknAvdZ1uGVvTZ+NnFK/Ba9/s0T31i70EE4B5bvu1
bIZscjyBtyJwPm1zV7aV1XVmMs6hEhenYZetgQBSHk4WfWQ4ULBeqX8xwqfp0uZ98pAd1S26lPfs
tOToiLqkrPz8wGghgcf2AnPImQSwKAzic8t4tJNX1xExiwLARXztA3yy7tXbuo/1fwRs5gTtBJ3W
qtrxTZWdnrSuRsQAHNlCBhCh9siqRAMBcAa56PFG/5Lj9fFS465RpymXmuhwhRRDzyC/ar3Bc6j1
89TLd0ksMbTEpc0iLo6MACWwnA+Li59wrrM8XfWkWb3in71xssyISjT6Foc/3Iv2lGNw1XEYvyNZ
tSBL9hysSNlU7r7OLdxM/c0En+NE7W5IXMdfOCILAuPdo3+Sggbixmf2wHgAQppdpYDodakA1p0U
j33/zM81uq9RfyBeuADUqkiCnzwMJvfeR/FQdij9exVpRQAUaSyRIM/EjRS/8Z3UdTLhqM1JCRS7
w+60s3B2Gkw+iTaLOQrf9xzrLljVOYc+OTwkPodc8AY5hpJ8R8CiFV+ho5Zow94DTMZIBwYfw78W
Hu1XDj/OuSWdidkMlAbVxoOGAH2HrWS46aAUSuOLGAvd0PjSpVw9l5y3Hv4bl/e4qYMP8uU9KhF7
UB1VQBrTGhSLAJAn3efegV6VtqxR8nXpGaDCI34b3POQsg9z1DT7oE5xjkhusWMgmqBXB49m8CaK
kFSrzFO8FccwTsdM10SbtKOs7F6JgtHqEoS8e8xYadCWYte7oCdHdM6Jqlgah/xL3t3LMFPcij04
8+43st98nAcRmA3u6sFvi6Yi/1RtObrmmAR266r8fViX1h/TMu4Nh03wqieEeAbp9URucaz0rUdL
om2CdZ8WCuIkuEZsw9EdsjJNCKXBuUPR5CS+0gEK/fDePTQgQIl6F85KjA6gh0GO2RW7F7c6YwH8
EQcCMq1dgwrr68SufaGJ6aa1S+OFrgXS1il0qg3SmmnBPDyn6TC/DZONC8SMEF8eAyZshNkgeaVZ
la4JtyGaOMxV3K5yB3PlV9UnMdXcS8NZ3dYguA2rL3OJJIAjdAJqWV8bur+5+Qw2Hnt1feomu9+S
aBT1p/VejLA0ouU1zTa/FdBKJhf1Q1bwhPfUEWu0w+LNKjI1JslY8lFpj6gdmPtSIg04MlfIe7It
B+OKvs22IaelR6JjHgpA9PKGkhRVxzUwlhJgVRIEOJ7XLPgtY78xOJnQ3aLzJ3sQJO5Y8hViyf0b
37SjwTLfIVfusG6kWwwKbBHhyXQzGDrK3NwTUUuHpYHAqMK5YbM+h/n2MZeX9V5oYQGKjM5te+UA
BzhBazqNjV66Y5YIh8IvWmVXRwvNqbwq/U+kj3MCFNRBdlDRr14xq7SIXS2oDr9ekdZ+7hR8L84Q
u98AnWdMfiGO5sy1fzm6aNZPLdS/L/23rfb6uG3uZ1Pn0o+EhmAvc2Rdanu99Jl1T5yBGujrz/LK
hAWHO77V7oefgMlqn5PFnezdAct9kYfa/ozR5iCmb7Cl6Z4VoL5OQ3Q30JMnOQxSawFpT3HJrkf8
js3paDLb7muSJy0qSnSS/IRzjPF3VGPiQPlsMs+LHKt1J68Q1ymdZSXiT9h8aJZr+6xBl/OYcmQw
FE/eKp33KFvD3CoDR/HKr3Rvz/Ms4BgKRxH26/K2fkx1vicdgWm+sucJ0YJMTxIvVGfNYgM8dwGH
sGh8RKE2FJcKvR0IsFslWn4yk17U+40I15YQNtxgH3xouPdoJNJONDFTCLTUGfIILUB7YEObcMb8
1jwk7TQjDCyfK/3rlgZmE8h0uVASAiegF7w0+S0bFi6vGpCF1qsP6vLmf9AjfLaoqD5v5P841XYZ
inazlUyUlZDwmgsdx+Lm7erTzfS9h5ixhzvHfXRfqkut9jhCFAaAPX1pYM0hLzko5uXyvuTLHTpf
BqvCOawPwgzHAgzzSewv6fzeNtrnOXmB8/PGTabZ4YQO7bVkX0mGxvq6NY6ApcY4dMnHaxdQ/4o+
2wZcoYXV4myV9oFw75lmuWLNqUPOTWeqyq5U+o85NrrKTVun/gc3HdyW9Q3cEfIv23v0z0Kkl2/F
AfJoA5fBnzK/M+Y4PhoSjjmhlQ//NKJr4HDkNN3z8DJFH2QusPWAvyZvYiJDrk88U3XVxVVAcyo7
KBvfWaEdgwfXy2AR1WNjmA2cQ7HkJicm9v0ebmZYn5qHn06lJXqu3uOMOJ+eJpVLCA3piXU1uGGV
rTHubFDvalBFzd5rWeNcf5C8h1RfYEkJKWyh/WsSn8qQFUaljftY0kq7fggfbjtKpy7i8ta+Dz8U
WNMPXJ5HrC6SFZd4AMt6eh78u4RGAfBDI8SxbRP9s0mJ/ycs4K/RCH92PeWnRz67Y5ghMpCFG7Ss
sqdv6iPV46g2QZKJ4UaHOnrkb/TgtQQqgkhaGbxWCdA6e5ij6WTd6TZLALPjU6jw3xw5nU0bBbi8
DHroFSDBBOWMh8tD9ikEF3jZ0BJHmXcOSNalyCmRkNcA34CeDS491l0celiyyUmlL8VgcCgcl3L4
IgQE5B0fd8xz2i6xGzYR89cCfUGNI8nx1YGgnuVBA4uF4SgOqHdbij9AaxgmDrQh2sFWMctnyMr/
fT1/PJH8dTm/58W81DQvT/c7lAFGeVSEY0jX5zFEcqR39dEu/duxOTjTN5gJBMlTpaMRlPBqZ7NN
y1mfh/lCnVCaAAJs8QM9PMHvq/cZQWdsdpig9kwjpPiExJOJ7q8Ba/8n7xLpDdWKqlmKYYi0sW+L
fNYY5ucsZ5fZa3lityx9Fmu2zewpjlT8EKjdcQwtKl+OiW1mFwWAPuQgAFu+2LivQ93jRMLC/wwK
hAqaz9khRYb9Dss3eAWcd0yXMD6zADwHzovg0uDaRRzCdLtkJLNnH6a7nRC0edSg18xfSNz3Vmjg
Vczpl5ctBGUIBqD3Ij1wFhVS0yPc9/Ljv780X52ztuzE9IXn1RgyKDHJOHd1lKa41QnrFSt0RK/3
Oigr6LrVy81YRataQBSJ+DUPDKXeVMYM8zj8DMoBPCKKoJ4MWJG1PYnUZ5y8vY3JiJWd6z5Kz17d
43yQUjB4MtpYAr66Jway5BWzbF8OlScfqGhllqv4cnCYcbkJFJXUr/5U6vVeReOxR7OhIA0qAgSZ
CI1mr5coq2WgOeim71MWZpWyHco8Vh7bfSGl6GvMFd3L6jzRWPmohEWP3XSF7PEy4Vh3YRo1k473
Lnp3k47uq49hdp0okDVo6xtzuj3sWOgHZBr9f/QZMyVFMG9s0ZTY1CgORkG7x3kgvh/0Df/sHd86
r02s9m8LWitCEEwnf0a/qYpIdd9b7AXE0pPTsmZIUXip269YfjG2XaGN/PsZ035QWRK5ZFh0IgyS
1pzv7Yh3quSWfr3N5ha2DLSwbm+tuG3c33GbC0zssxsBa4lb0Gir/sTDzXx4/tac+Z5yKh4VFeuI
YxEoaSjOt+aM/WmeSn3TiWPq9Qa99mYldEWkEEbII4fdFdSpibwoO5OWMyzR7P5yCX6YJfzXq39v
XyeS9Cks7TrrhOuQNM1qx1ndLwbaYhoRhvHoDK8tCiF3BV/IncXeEXPc7vUJ8q+EdoDh//vt/FnV
vnXT/+vtfKvLZb14ys6LizG3JhzuZa9X9mFQ+IP2GfLkXjr1Ms9deZ++Nhfnupj86LTbyeZzqXMo
XbqNV6+D8fzf78r+8SKxnpGK51iqbImt76+t7Waf9VutcZHmIFxcy13LwTr1OAr0kEG6g54e95bp
xVv39GB3W7MoDRp3PL4uPm45JHgi7FKcrHQ3+hL81Xc0TdzhcBioS3C+hRuc3JaPUq1nuP6RQUne
eu/yWeK/3dHmC/8pntigcLUjgCuWKXTSB/WXEDlNrMb/56r/5+f73pZLtc1ZMTN+vnI0R2TWd9CY
wwbfcT+k/pQTxngIFRIF7UPkcIsdEVDBrIWRDOMgrqpfnkvjx+fyr/fzrUF6TpXHy0wUjNMzH5NJ
X/ERW91dHOvQbhVoFUniTVEHiKWu/SmCi6cOv5qI5b67lWI62J2SdEZ3syi8SRp4aN2Zv+o+Ouja
TQaT1J2ACfV+iXH66Uxpqn+9628P8u2jylrqiEdpXnt0DTl2o4/GauV+SVsoJwuxFBduPEtdZ3XE
Ov3vu1T/oU3wX6//7VGuqjo9fQquWvMI5steOA0vkY2Q4QutlO4mLCrodCdfFw/W7pAo934/dbE3
yu6WWqBw+16rVbojua8U7vmXasb84dD3X+/t23Mtpar6fGTEoPHGKr/3GezWdnx3U6/Nu3rDldFe
7o6nByyH36TBWvcuwAmymGvHCebifXZTwi7c9ngfdft2hy4SzkWa/TGHdpoG8yfR7Fg4J0nIsgSl
4ojabIebszWa//sq/7xn/PUpi2fpr7VAy0w7S+9cZbW3pKZFDNPvsQag5OCjbn+h4QAptkiGXFDN
m7Gl4wdFY4oZ95f7zfxBKPVf11RsLH+9E/18Ny9k+/LUejeXXAuWlQ/ENiQjU7qP7YEV7tAd39y1
5oft8fjl+Bwch9b467Oo3K/9Jhwuah/ci/b2400HGueRp+LrgBWnNTomL7d0HT+NLCzlKNFPvcO/
L6TyU+wZ718zRBIhTS/j25U8N00lS+KekDo4SYl14Jx4WINiQUodkGQgdEY8/pa7ZMCO+tpbXttI
D9z3eKp+UTJ2VQZ36+fcGRjwzhgNIa1rJvNP6JdBD1ZOG8lObPW/zDe2M31YFYEsMcFjOJ5uOmh+
zRf6bkQXqzceq8bVegu366lu3JqU7uFRem+3bI0AXMZBIuQNlVcmQe6ujLi/VXrQbtx6h86EFQWD
/ITG9sX1VqVvDpih9MXxl7VnzQ3ZOjKLBS4xKJiBj2q8mVzZF9XSYsS0iV2Lf059kfhHTh3AI/59
mdWfV4X/XOVvd0khJ+p5c2ZVeoU95EMxiRvTit1JGXMw9KsA/wTr4TUqXWA73i8v/vNj/58XF3//
1y1aFVqVJykvTlS6l43vbtYaAA8fD5vx8Ayje8XrP7zZMRlwCjycXeeXwY7z8872nzcgxAt/vQHr
k2/eD/GMdLAvu7eGdXnthESC8bRGSHk70+dsyq5MM9Q7nyK0Zw2zXyQT9MxZN19ai+K/cMd5Z8/O
lzded4GH00NPRQOtM3yHV5CyNP/89zCeXEentaAgIUNyr7j3CVnznCGf8M0OGdFevcPGmxd+Z5m3
MTzcAhVuvvJngjnKo0neY2OCjjACvfTvj0H/4WjOsRy1IssB0b7f93fJSrTThnk990AHkU6XFlW4
Y0J8hU0L9AgRF6hD2YewDZb/NGG3aDtwm6IowPkXvtYXzb3QIOnfhrFOpx3fP4uEoA84w6s3URf5
qIhGFCb/fttE3PPpfK9LEIBSosuYDkzn2+2TvKosfSQGfoOg57i9HfGfvYydbMysfVyx4iodrEjB
oA5oM9MU713cNeKm4ccfSO4UTIYLTnx42w9X/X6cx0F/Zfp7m6RBmZKhWkzH+qH9aVUuK8Wng0AR
BRSHsw9TK990FyugEj57ZC3KhZYjd7KnNydx0K8GHciOyKPhHHlv2T1IhwODAY8P8TQ68mvs0U9g
G7i6YCr6HgXeJI+Ob5dpGELjz+rf1+nHwuPvy/TtJv98lNqSLiykBXUk/eKwZ3rtEE6IqEDl9rDy
UCR5M8qf0Rl1/C8P+Z+g5n99St+q4/ojNxcUUjxjr/DiVv76caBkz1xKZJB2U+QarWkRbuY7hANh
4m7advtJQtLwhfjx4zm9xYqYJx6hfvzwjtihvBbnS/T8KGYntSvbLnzPy6R12/jHNJgcR6N/X74f
96H/XD5L/nYKbJTSKjNR3TeDixjTlqNeB5QMxcluN00C9sqXUIRGp1BDwj9mZOZsh116n/QWV86I
6dDywtbl6iwEVRAz2OVnoHWdDozDL4/EjycRQ5YRJkMZoNH2rTLeNLeXWciPy4xtD00HIovYmSqD
rJ8ggWOWwvRtZLSS2AhRmYDWBHYywy8TZAFLHBziOVBeDHcvgtUwjZzjFEQLYVDop97+BdBasa4C
IptaCAhZJK80nZ9EpvzvOR2q64voFjm8EkdpjizfmCMBYXgfXEGMM1OI9QV8MFi07zamE3AqjL1r
GNDElP6yrlvilv5+zxmKrmkK10BR5G+3vJRob/tU0V+SBjqITrqmkXVoaDCeWeXRrszrLfKWDMMR
1QRubuThd6/ED8uwlIf95EKNagLcjGUe6MBp7j3cOzh2Ge9qu+sUts2CnprPqtAlmiJADUzbbJ2d
XCdqtvXUbqHUUZiJXTz6afhW4AW266khUn7pE7nlABfMiZJb9xQoN+ZIZnpJMZZ5KG6+MOMUPRQu
/76PFfoGP+y3lFKKbeMd5aAqfyupHK0ulVuq3mZlTC/bV/swQeEawh0nyQVhEahTkb0HtCHUSLfF
Xy1QN4B6kghhE1y1Vwg5KkQp2iU+DF8xaj4R8GvTmn0sgDF4JpkV+hiiKpA2k5DmYlATpyZoKudR
6tOPWpDQgiyirXSb7mlV0kviyDu/i2g8Pgtjn5gYdF1EqvzK/wxH/Foe+YMbYenInmpGOzAeyqO2
ZySn7TGKiP8Ye8Zv2j4pDjd19MIlRsecRKoSSC7hh0gDHDhIVutp+R8cqszAUp+ec7N0wEhuaScz
zNvWgAqn/C7bWuJP+YXmJEm/2ZZUxfOWhkO2lcTfkGEp4rwuc76YsRM2hAm/q5bOhO+J4hJnbbNs
lrwYXycSvfiPA9hMvApAMtL1KoK/kCc1+88SYUWy3ayZJyWMXrGJ5n5G6M78RrBnwfhRJcAtIVA2
ZXw7KolhIQNM/hMg+78xsg/HNQGiFUsRUVssn7HOPB80ImYmsLtpEK+6WFlhoIDJaxP5ACcRXBVc
s3frGQPyal0AJxOoDZyKjzd4EPlaRbqgpkf4oCDtJ0JbC78WA118nrRyKjX2kfA0QsCLKzvFW6wE
VlCCmuQLW0+QJkEHHhYMzkD1aSf6Gl5bp52D/TxBd2kijGE7k3+UBwJfmTN5UMHf3Ce6gDxBtgVj
vrtB+03GKYmj53FGHocVNqCIcDOBT2Yy78M0GVZtUn5ibXGJn0RiNNyi5zl9YhIxruG9b4V2fII4
KYMvhG3QOo/N+NP9wN5VINAL4pAoa5+IAQNYm7CywLrSX4lvExzyizt1FjzdEX3i/rVdAqDB7wlP
RoTu3eIKzFo+lAbweHl3ghVo9sqRw0hVQUNK13xlAIG6755QoqyVQEvD1GQswFQV0pbGng+6k6tj
M2TAiA9W4eGd2ODO4Q10u4NFGMEAPSyRIEU0FkZzYRiGyRpJK3jlkO0/UHLTjhRV8ZUxLoRCgOky
BJ0bn5kg4EOlnhDwxat+erBbghN/cwKLIwhJ5yHA9/gBS0waJpMnn/xlKkUPsUQDnkNh51WR4B5S
sVKtfqAjpetk8CJV7klCroWD6RSpC94vFNwCElbSF54NPt7rKKNQLRcSMN8nsLK0B0MO+kEyVoF/
OsPNWJqCt4FODVOi++Y+EvyrN/eqRbtQbWW40eXo1N2sNz1sK8cUozppBgH5HsQWZeP39v4nyK2E
KZn1n9x9YAPCNx9rAhURpjaxgefgCtbtCrD0xg8PthRbYLrOJtQ/XxkwfW7oASTsnaBrPhc5lHue
E9z8B2ai/Sw0A4X4G+gqQ9424FIJxrQCuA5OB95xKLd0fLmPoxcnIm64Zz8jKMaigNfhnYq9rmzB
QhZQY9hXYJlDJPeRHYmwadY1kHIpkC27fZlB6euQOUVgedEWxL0TEDziU2AWALImw4G/9XSy1a++
HmcQ/s4IXE06BeJGuEK4FafesvUEyJa1LOiK+DMZEjKB4vF4RNcuNECyJXlvaFXVIIH8iby/VcGH
r2CzYpcVlFlYGa+uQF7pGLoUOk+hRmoWViqG5iA6WMDDc4dSIrZeeJkvX9IY+bLCFVcjimAa39D4
xPf3zNEmYgZPOlWKuhtTDdHrFmDsBJLFm8ZnBpVS8B9fkN7NURlfu5ctGO3Q7llcPWItMQfgsw8I
y+aKMgLk5znHElC4mhY3sQLQu5I+yk4CSp0dDiNiShVQkyVplmLPotUIErqK2D6JgXhi7qii2wAM
FfHfwH62TTfplEArLXS9TviOwCqTVGqI60ZQGLIx0i4dAqCJZWrdxp+2eKwLfu43HOK7f/IxwXDj
J2TQXIJiiBwTutGDnOvziP8fkllNp9dhiqQDBeSThK+UxHiTZqgp27e5Sj7rg6zPN0uH0coRd7Qf
AwIXfGjQLZGZWRHKCLmwBdw94k+Afb+jy2jTvrQ/fSFeYu8krwJ8o08qtNVy6MjxaOwMmO+P6d2V
gzJ6kTuWT/CyDPF6IbHmYTmPMScyxyYRU4Q2n4bm8cZ9pB7tGDYhQZdsSOQET/+EUzbL3p996zJn
mwUSu0TYoDCoRZZ4IwmYPVME6upIQeHNj09JxHRs9OdLy9IvKfdsRretCjVw6T/PrT8JpX+2vP/H
+7zPT+J7IfIe4X4ZJ2P+z5M/Q/oj7f///7/PednTNB2qPPyIbQi7m8rH5xyVEA2Cbc7fPLefLoe4
jLFmOtX21kAaZGPKsb3ioKa5M0Bcc1cNPktjcBIbQhdNuTZI5u84ZxxMJ04RzK3NDIXkg5zs6YWb
BL80SqUVAPLSU4aoIRE1wK8+GEPrINZz6c+vWInGOsZ/z+ledtrwvHO6VpfZo9XVpjYIiZ45A+2+
II2+j1Ypm5Aq8bURGMAV3LGRADeLOAK5Y3bA9bLSMiyDZl4IkPPMab9mgm18od8D/rKft/kWUht9
SQ/8OOhWvNA8CfANYyS43ONY5pGTlbDOoP6wlRhs02xazKD1/j0oA6VzIY4QtLyf9kj+A2fHXRjf
Qb+S49nWSYqH9E9fZRN92PL16OndYVdiXKVaJZiNKvAFNMhB7UGCOvgMFkBWmGJYkIdMBNbgBDDT
GlokFTKzjzecKRRfBpIJGa9VwmslP6hfosZ9waZ+s3Aa4Z2RatLi2Qoy+JicHnoAnUiEZ41p5Xxf
jefxQhZO01bR8GaCntdReeLx/vM4GMSeGC2nU4SftrJvCBKAedcqedqklhZKtId5Ynm32UQDhfNp
i+/3QfIPhuTRtgQNtP3hG+eRs5TCW0egOm+zM7RBNaho41DUv0WU1QL0Y5yB54dPoPL4W0HCWxRv
4AGc5EY2Mkt66zQB9DnEAxswVwfPp3AhBAnP4M1UAyqXvg1dF4sUlkWwuu1bpwH/qvGWsrgKrywc
In0ZmVLnQvbAKRboQBx24nVY/vgvv1J18D0Au7oPr2HXQdcEbPDZsntPkKvwmyH0svB65zgTkVCA
plQWnwcf1vLjn4Mb55Y8RPEPExNMZesVCJpcSt6LSfb2oyvosFmHPInoztlOhnHTZ2ICpk0FHQgd
ii8QeV5iiTyz2LGk8QHrgVgGxYegkcCArhQefkZlJj5UnWhjYAxh8wX/CDjzdfVio6eLSu6q4AlD
ghMv3YZwxhUE5BNfYbAKxiPUB0ItbFY+6raIMzXL7dPd0ePnZKoSecMG9Y6axQnsxnt2i8HEkNF4
BR7/pjqyyG0ABA04rPGE0uMU3gHSXG5uN4Fgrg8M3J3sXWDk+SwJK8+4XiIq5UFUiE4Y3jOkzvJK
cvowtHbqIV9DNGQDqQa/rsaauoEdtTA6jO5IWANow9iBczF7YufuqjgJzJE0wPDLnXoZZQTJVeME
vq7cE3GzJ/If9fjBXnwb30lpTleX8bNvI7CyfWvpLFWRPP8nlB71djkv5wrHHc5DDz5tUjlJYiIp
jKYWUujjTSSHI+RUlghmOB6FI2ibVBq3zm2H0IOVDkYWWQ08X6NbJPWJKfWfgtIeZXMTBLKFVhtR
0ZBTG7cpNUF/ExfsaQmVBnRKsiKegHEBz7akvum/gbjCsO2X4KNNMt3JCVncmM7oY41oDdL9QoPK
wAmvE4VcoYrvQRHIz3uaiANfs0zGT/Eu/4enM1tSVNnC8BMRISACt4IDyqgo6g3hUIooiuAAPP35
ss+JE7t3d3WX5QCZK9fwDwTi8Re98X/FEkUQORVYh6Uu1Jlva6zNReFEVSS0mv9ZHgut5+fZXP7v
MLqtUdcSDwRteFt/j+Dv18WZkP48KxHq0Ds10JdwwXGoh+CMR7r41+9RWypRce7xYKiKejN+YWF5
BPr+mc1lHgRfGQVYzDPKTRfc73ypeI+N4il8R3cHTG+a8L0tsrGy6EL6cgWxaCGH6kkOi6R504mn
VYaeeiLTuT3p5b+vVRr5f+ZW9POj+0rKSQn1CSoX7G8DqXBKDBrqJdJs5O54SvAvFkQiHAJ72KkV
40ugbZX5YyYjG3sNq0UO+PYVPrCdlM8NQZ7I5WohnS+TEsPknQBFXuUuKn5+40qbEpNlcL/F3lwO
dgPsPeozRu1HFudSoxh9rW+L2nvOHv8M1/8dqcKmGvuTkb6UcAFBeYcoj7ICxMkpsMkAbpiE3Rat
yXyCKC7UBETZRbkgdEqRHqIZ3TKmHOAFUSD4jYAzqtGyI7wk3h7C5fjE6xuFaP7GwQCFrAxx9hKJ
zuqPJtDhKig+Cuc0fvaBNDX56Fi2HRAZditSbdW5h8pMiQQexFzyvpwmQDqWMs6kmDNm1HZo9QYm
sqBS+OAFSRER3hZZ+nOJzjns0naKRq8HqZ3jkjeOm8wANFHlkkQCUwF4R4SFC8QByLEWC9Gpr0tM
gvyiUUY8aE4+ZwdC4IjkxIeJu/tZUFLnzRZc1+p3UP57S9EoHsw/lA7PmGCEO2DtPJFdV+b5rqVE
wqzKuYICo0cpWYi+LvI/nES2knPS7dvBAAdI08BNvT6JQQ6xXw3l5YBPfcHv4TO+wJxC+xFR1Cen
v+moOBkpUykWArnQNZFWlEDI/fMNHgtUXOY1geFx8u4VzlcFHXKN58PQz8ax3X/MByeN2CRjF4L8
sst0ISc4qEF/9pxmf2iiO1StDIHRdwBe+0BSG6NblFwb2j3w3oK3q+DcIjsKGTl3RQg4i5LwGhUR
mhHOld5i68HAg5wnpJC7I4cIJ3btoRdAytZsPrMKl4OcrpJQaVedG6g+5vO8YyEfKFoT4pYq0dcx
KeABTjufA8JdEBoAPgcX9ELfoq6iyH7Okb5DM8jVsOF9hJ0r/zOD/6z14z+DAIwJvvi+Q47utojF
gWOK81A6aiwi1O1JQl77xgX6DkfYo7oi/+iRcPJBsRMXPwhBhxIYhX3nSsAX/4uILyqC1x92GNQL
pAIQAgtqqh7bShzYHIK7e3APnn/dnDJqdJn18R3jojwjUIYYa1Ou11xIbXp7cmo3h3Jezltgutgb
Y799T8yFsDpWthfxaKh4wmz4slJAV6Sx4fS2qq+EWA4Dau1wjJMnioM26AdFSRxtQ/BXdu5j9mK3
/Its7YsQSDfqyjhW4OwFklYIXQYZ6UDtSpHCAsum3Wir0455I0GZThVH61m98LdFu8BHxQCTL3D2
Mfj+/ra/LRl+rC6r9m1rC755WRl9+5tgRjMxtgPx3QFGxfyhQi5hiDfYvg9fQF7b7wEAXHMAy4yr
846vkQUT3siDvn3t840ugWvQJBTEq++BL1McBun9H647EM60p1fi+D2gICeepTmYgNBuoy7pDjB2
4Gti2d4lfHnd/e8POXkhtrRD+/S648fBhSQyegA8Fc/HYZXwT3Kiij9u0W33+Xss+RbTBB7972H/
frIQz4F982v0WvEScI66OY2Ix1IjF/oRcDuKuWIK5/ScxUakbjQOxAcLqHH1zRUL0huZxhfBA5bN
lGN0qrMkVJukgXJSnbbCDAETt+uoN0OHjs04IP3OUeB+jO+o0TMJmT1wxbo7g5kZgPmlctBsKiLx
XBy7Km3XNyOIy1QI8LOkcKjFqZbvffnZL65ALxfvEZYHHm32HaOAy+Ix/h4k5CUvlLdCihe1bxcX
GHTGuiHCtwo02hJXGpVuSDuhiUrv4hXJc+YUC4DuJxQJUL3FYQAhM7JY3BnJ+aC3AQLgWvkv9I1u
012Nj3Xnqu7nr4yffrv+AcO683IwTkTtO1cPRcSr0Gnw0cMgI34sVRFCVqQcIXwiLIyW6gw7I+Sf
OsQ4ilGPiCL5F1iyNxJxdX6LZOyks/0Da78OE0lprArvDrzN5RU1PxcK5Ce6ajqOd+1RxeYaERsM
f+VdP84S2R+4v20P1/HsIC/UBQSKMnm8WeHo6kL6eh90nRUKrJ7Fyd9NFDagAC2UMEbIc1KvxTnx
+quFVuFTqB43hwJX6cNAsLrg2lo5youF/1k3hDCx8rqE9ST+MIuhvug92Pj0MbD40o9fFktJE/M5
+63KoIj05OfphzKogteuysdVAFF+R59g13o/r949oypInyBBeyv6FDMpgb0gJRB5Vj2P4mX3+Aw/
u9u89bKNOee/QxVISRU8ozJj6wGD8Y0TEr73f+eNtlSD7pjFdPEXqn3gRsPOiV605mNV9CJi8UTf
Jc8bmXMYY0tzjt36UnXN+WCtcoMH6865bz++6jbLIkIP+spOKVbMkWCM0U67I7+AEmp8j5FuiK/z
hv9V9xua8xvP/uO4+LBirkjpUfQhCnAQJwTC7rboW33WT7+M29Ghb72dJ4o0s8b5xjLdNtLjF0n0
B4midv8IKTH5vYqNcxk+Fz2+FslBGf/Lo7Ov1cf/IC4W6bmKn5cxswbmPPxbGcO9EJn31bDFj1d9
C5SxeCQyG689pwjg3z2SzeJvZZxvVbe/JsTPv8i8vmafCGmUGQTxeTFlsY/zEEUxEPscAPyr2Eom
+63wZRehA6CJDZuI8DIhHHk8IuhY0MKRSPcxdKXBqVCLDELcSLF8HjiSLyi34vjAygNPOzyl4a3g
lLyUJ/AsYaB/JoMQBTAKuL5F2w7CIXxM5zaDC7+Qo5/bOm9fnfx43d4HcKb/GV+d3ublSPSZaZgu
sQAb3xCUx1OC3vTHac6XGF7cNaSlHH0Y5F0QRLuF77WB5Jfeju772z9FFzjt2TpfC1GlJVNN6Kwb
aQdRYrDMz4Nlu0lJ4XLQykMdXgPtDBrKe1XD3HOG3HWi+3fOLr0Cjact8oPq/x6cNtgW+xrnmnG6
rHQxub+s/u0kIgK2WwsOlDJpMfxMqkRF4ycZbHswspE931YH1Kirw+A3TLdNgqZ4w3arCeekuIgo
RoR7jgQR9V8rOQH3NAiVsN2iNbTi57/JbcX25QQrhjeuZZXcD5gzu31hlroQD3vM5QjbU2b18uyK
6fRjDuWSd8kbeUw/fTvr7Ky2EN/hiy8MGcggcEsNooZNxpf0nAceVf7lT/lZyOqhFoPsIO8gS+5z
1cvPmocegwlf4WMrx4TY+s/fu8eFUBcPhFkWIkThy83BPsmTDuevfPFgUlHH5izd3MJriGhxylVH
Dm6wHCyZZnaRHGm77t//qWL1AoPpAmhILGnvc2BM8CMJheD+75DEfkc8M2dJf6ljN/e+D79rQBxw
xM7ZvHVkr5mUs2qBdUUgrcg/pj90bupN5n9RDvkSWiGkQh7Apx0a6gCL6XL92bxxenis72s+mBZp
MGqEk2uHze3TVTYCkldg9KR7+HSPEE8lb0Vnlp7vZUlyIlxhJ+IqYEtmWaAsdLRfxQvhvbl8z26u
xhUwliy6DHWF+xnCjnffY6I1L2hdiRP1N0OryCfDY4C2p6VJmbwvfCEZIXYGhTyRxoQsJ0wyETxP
8DebCPMQbByRAmawCRovYJkIw0U16eaxBpQ0DzgKihVKSVSfCFUqNrQwSlPR5KRMF61kVi1e6ULz
AY0nupJif8jR1dUWzGamPbzXyAKApfCRcJopHTPooYxJOxgPC/wiF4ZHBrHr+zVehtK03PS9vmeA
eut78rLvgVqrMSugt4gnrB6W6HviBSFYV9Rsd/fuQvTYII/tm0e62ITTzr0tvgGTakm25OTz1yRi
mR8qJi6J5N8mxTu4p/b3t36gNGmM++rykx91BRXUSWaOb+W4QzIPdzb0DeyiOGTKqIYdhNvP9VQo
UGAu2ZRvl8ro258WPwgYmwLnxmoywKrAjFokbtS5nk4wkvrCsd0Br+t9oxSGNLWWFmqaZ5ooe1oY
gwvB/N+w/ZGh0aL2fphtLhpOIMyVi80DiO5rZbxWpbz4lK5EJMWU5DKVy1EH259RljYZSNPHdZs/
No3miPwSNXxmPs/phVtFq5+1JM8hZEARvkE8XT32KF9yDNdcj8z6wCjGvQtrOEjLb0YhwhAW900g
fXd0pFH53muRQsyFFMFthZqhDsmPDYA7pCjwtIm8Fo0nQgf28chtwA+7wyuDW7G81/gP4TE6HPiK
14uaY9oXhEFt2QXtApa7AfEBPTGcg+iMevhayTY1+6RllECp9rGvfwTN3H63SDBaL2nxfAcfJlcf
Ifwl6fHtMv18R0S/7uGYefyTphqew98RwqF91OE+/KD7SteX3yjvTyUjKvg4iJWk6x8wjtvkyUjO
jOR7rGrBq0VVbNQ2Vk4zHyfEm/WWF8bAGtxD4xu8sR9BaEH3Wrqu0OuezK3uBz16bR6MTUG8oXmy
y7C2NBz5tsRRZ1/qh68kRu8mxt6pVRyQdGVGhi0jxpi619yAWfh1N4Nnqb9mNa1sdSJlk/tRoSS6
rQfyvHv7ZEla33v1bdmI/xkddDipotU9ukoLlc61GsjX+PWNibopLEll3HzHajnTr+P64rxfowtz
C/mAy0XRTm4YgDdrfi/T+KeMn8y7KYleq28a80l5Gwo9YFzS9dAgV61mt4H9u86e5uiOQa7umTXS
exbfutEcTb4Qu1Ahg8mDJkIFBdhqoQ5hTy3vs4+f9YM+pgSPqXibtANRCcecDnABV72J075PKGF/
FU/8R8fddwyTo/7TBt6t8d4YsSHZm27L1+gqbwqseWlDSNbv5Q5U4dHOnOE75dabTH+bSb3VsnG6
fDB1ejoflK1+3ludg4VKXzPkS3Swe1iGlHadjl/6xGQ0BR4RPHQ9RM60Q2MdyMS+etgXPagJTeoQ
AAqUtuZut0eNh67v9RiqzflxmyrXYXHs9vllk15GaeNXyvQSkxJXaPn1wvdl+KyD9PRcNy9bDHRw
v3JpoZ2u+xs01B0uAmqQj3O2vIeD9HdKGULjaHGj7x8OvOLASP502ZtfLMRATfaWKe5LL9C6Y4hS
irkgTkCEKhh8cvi3UADRK4LLiggbqTtkt/3FcGBPPI/w9RCDe0O1tqA/BQUs312hT65HiT7ruZe7
+FnxMSscgUZoFszY0Qiaovqew4WeaJ2V+WxhgxkRb/vYQ78G5E69HZxYf5RXXu1cHpb8V/YsGTuT
/aAYq/eZ6d0/iztS3Uy/rk4hTX4yoHpuEUoZ79w+PRlcAxxF9ijCTBikxzx3Ck+t/SbqaLaaC0Ny
vrSckNZ44ln9VSYlPtdc8Ovwio4r5gBBoTNvm4CtoJHhpy5X4eY9FkVsBH33u/oEMskxSerpjXjq
uTrjzE2NT2rg9uI3FAg4kNAeITgiUIvBC+5DMKXqoY56MjxBV9/la7K8hI5V3EXV7Hqq6J2Ty9UE
PMEvx8IQB5Wv0DAgOxgwv/laiPOmqvUiuBeW/4O+p1pE8p64J9YT2djCRtKvbw6LzG5NIdZL/OXY
5vf7+RciJPDc9Jc8d2haaKR2yGSwie4HcLTtlrBCRUZYufxBTSNWv1GpwsIdmTRax0O04LthJYjb
2ZCp0eSzzZIsYRnaHKnh4ob9GZpm0OOeKLdTzzs90EfvhHYFOsqE3RBO8HduxAZe8ySzvCvFUXe8
JV73tqr/LtE96RhsiHNfn9WOsjEjBZVDeJ6bwu0H2Zru/rzB5PwSlvt/GVg/aAMj+J67s7JpmD0u
tejCDeFSmMNJBdwLKVcWLe3P2oqff+YC+Oxj2Que+JbgeIDI86kCdQkg5Ny1Q3jQssio8R9wEQFB
6kkuIJsOdQPhb6swHaR9+ygtwBC+Wkpm68hVwkTGSUOFNiyONfJ47hc/yBVOEMrCKuVYnbkdP6G9
MORnQJpx/78v60FabynKEK3mHBsKwJYvS2NIdEVQBd6dpbIrKM2QEjStGoKjYsuoOpP+kKxBQePB
6LejHbozwOIjw/yxnu8RpMOusKt6zLIYdH4zGgAEot2BFmhlt6wEVBIyq/0M887ierFsWp6XeUjt
8BN5DxuZoYQDB2IdQLTg9qnDL2LMrC6UPenXcS10m2U2YIEJ0uWQoNb2hogNN7pb7gyMb4QOesMy
YKUxO3fURXrCdQfuvImxcM0Mx3A+f5xe6Vb280P+GOacestym3HAo+erIOFjUQc2CCvjhskYsLA/
g2GOLjAIDXYRuLIW0U2hMAN3FL4w7iDt0LhbBRJcRKgXnNQ15MAcCalOqIP2ZLskIqAMAMj/LE/g
fMFSl3f8tdvLDEB4Or93YsUryx/0mj+HnttLZ5CE7LtysdO3JZS92CUIHMMVAdncip3zE0qs2Co8
rc8fvg+5jADisPUxalI2GjkqgBOGh4C1wJijOgeTF9jskUdCrc2E/YKeqC7dgSISKr7lUKYZ8kBu
9LdAFbbe/VbIpRknaf/WMJISu4XAa+5fxNETAHhCKE/c6CjgVzzHjuqH8MTt+87otizYvGnMJwgl
jyr0uckRXj/VWxTVSaQ6fYgIDT4Apj5Egub1BxKGfZ/wufWcv14aoZ5P/xCttnrBzO9pFRerQ1aE
ob2BjONQ59UXrU+aCXBvpsGhsxBZxFaUWxaX2+bUP5cAbpdaQl5P11FLOgQT/NeKT/49UJ59hvdz
dnjOpB2U15+DnTL65GD3geN9rXeH9ZWFbAmHyxWVWXR1D71NwVpAbeJl8ft/v4CidwdXy/JN0ZZF
JMkG9imjpUzgwx5TtyUAIFgPYRmhYaM1xJ2IfYnZkOpzvZuI1aKc2qDicFNFnNB3XD8utLROcYqR
1q+j1nELqgO3HWowN4hb0oZUe7yDpeyzpgZU01xUgskvzA/cjsfhh+ASWTWlzE9Etgt62zleHZhc
1pZocxoQXcizgfT0hSaxxihrRUvOQIZRsvMNongb7ii/9OSOumicritgEzFNER2ht6V50FMhZMx+
GaxZKW8G4enaWKMavU+jz0qf4/CzvsyNrTaVKJweceHrCc20PLj9NQsDMnEXUS6TsrcrCbhHoGxZ
Q0kb8slFdaeEfMr8UB9x795d43xH0FEp6Ahw0L5JHe52lY4ahIfuRCubjCJVbWrmFy5WvCd+bX8L
1HrR9V69gyaudz2UMoB97OglX3ascQRD5iBpWGDKXw4gm4uwgElmAlf+p5ckrWn//f5EW/gCFUD1
keLvnXh4eUAuAAUIIhBh2txzF+llV6/Rc4NwBIddRSFAyKITcHi0QxUpL4C9HjIRLWH4sS6jJ004
NBcwNzo//t7Rtr/5RhkivxwwULhL73UwhWw0DCuFVRGl+5rjCWJT8IJE/ZczOjO3qY+2eZsN0cFo
0Tv7TWqY4HfnS0OangoNpXTyftio53D680XNDOk5kRlcq8OsR5lm/WiNwW36WuSDgu79HXaNLaMn
exW6TG065Pf//5W0ISVhLOc1aVo6MTvr17f4micZMI1uxAsNSBP61nXzge+y02bNrFrL1tvHPowc
RAL2w9AQOZt/jyJi8zUasBwqPfu67eEAJpwNrK4TxxFf6AUtHhH9G9krQItiY7VHJgpxe36RcGET
Ut9c4xmYH3osUnjtnyX6qhWyHJ4sbCbgcs0MdMzE3eS4pDMKiYvcdF2dIeE3tGp3dGRgxcvwQhBv
Yse2IYJH9c8aSI4oENFOBFiL6SRxSAFd1YoDCzOSqzpMGfwgE4M5dja9/sZGPeeoej+nv3qnVpNM
Qr6k2qIpICXfsL47FRjZwqpNH2WLTBt9XkLnBeHlUraIzchlybDlU/uDAtc83SN9UIXVpnPYkOja
QHyks/VGtmlUsavZdIgBh/ypnUChHmoGycig6RYZEts8p6TPLeOBUIJNEkUQaNCGZrf3LJptV+Bx
laWyAHILRW+Om+cfg412pR602qJzRWpi0qT6CaknusUq7Tb2qJzQQrtFRF7N/THWtvrEltTi1EM8
dsIhR/JCHGplEbg47WA7sI9yshdYc6h+xuLI2mXnLCl+luar6IspTrEpNl1k7qrz3b8vrvg9SKPv
+oJ2AadWEaJJcp/VmOwZVtNhtnAQOPoaT4YRzLxXPml6o2bBl+xS2Bfmw+YjcUNpIXDMtLj/8CiT
ash+4UV5GxMqnrKNNGWNULGBFiYZJ2UGkSIlWOB8yUBTGmYJyYPjmCNxCoH/Q8ih49CC77+jhUIs
MBkYcD8mDwicF+yDieQMJxlf/vU3V0daDZbV6G9gA1TwvauI+sP6jCdORcMN0eR6+GFks/rsit1r
RcyVDlxXVB2IxiQRdGOw5kBv06Pkz9jaCeg+0HCuvPmAzSx2TECI9FKkTUieCEcI8t85PP8dujDK
mZEyFYheCw7J247xmZAdbWi4PnMbFgbXfXEDPk+Ns9Tx/HydMM9YP860ZWkZK853DU7WVU79uD2R
NHzPPJju25Lzr1r/O2w42wd0gAhUj/WQZhYZgQqZ5Y+ghfpOipoY2tWMCslSAMr/hIienlrvgPDI
Uinh5GItS/gGiHG3yXJKdGAIl8ToWDn2lsRWJi/0fMlreMvcjuZALv/RLCTVVXqr2JeBY2YIKNMo
sJtDHiCH/k1tJC30GgUkMQm8L1mlxQ7ZjXxj/LU+Xod8DJignzWyiDFyW9k/tSgEpE4dJS+H6Pqz
f5ImI8Tl37cvlJH2v329/237S3MxoMOnU85eIj6BttPWtGsPrIM86K37AfHxu0sJzitpxUemZMK8
kBT/EZt4Eki7JvqgOXxsIi4ly7dMyjDDYup0i0gGuWpk6mTFxpEigQuZn7t/5zWeC4vryGmi54bi
mo3EMYNpEs4nH3S9lA3ZSLYnoP1gjx/zA//+C8VVyYW0CNvtcRbd19nzeDm9lo9ps0hDwhn3nayb
BKSZ4DvPwZ9U/7q0SJbHuU+9WdzH9Mi6M7eEt0tUlFb5mTJNFzf0I1Ga9U950gDYhkZ/ZPuQrMBY
QLbx9Nx1pCUHHqSxREDUPy1SB2Yt4JaqmJQTDc81EuTBY1nSbh4cX5vqTLFCvzTSPYWiCqleod9f
iJOTZdE74djwd6XEo0ES1HHvWGUW+VqHaaJIASyuB9Qa48jb/J6p4XkylKeqdQdt5EyWMDjiT1et
qz2EjsWDXhRsDcMS7KQ2ZC0/hRQdGftjPQhIxZCwo/3FUAiXc1NkzP34fRZHPJkJMyIsKLfsTILe
68fHJHPNE6q8SXrEtQqZqsdgLgNvQ6IBDDLjJhK+hBConN4HI1Sj3Dc9nukBzBOznSXDoOizvbh0
KaSdyAM7cXXFFP0uhuUk49d5BTBAixDTFa/PBqcdRklbLvtrMM/zYiOQnj/bQmGRWc3uY4Puf5zr
bYb2ZMKBBwxjTlEQpduX13r3JbPwgJ9nhkrvoJ6UMR5rk3dwjfhoGgwLde4Q7kq4TBl4ge/IB/Hs
8n59yfsEL7dwJDrxOLyOQeFP8gU2cWPTE52DSww7j96W018ia+w+CQwPJknyot60ONXIPp8bK46l
WPz7Z3yJNe9yYqjLde0sJkqUgmbUE1UzsSQ3rC+rbs/ZfP17zVK3d/y5Bk+ZLShbhV4XmfWbctcU
K/nxE+6o9WDKBhFxhXXJDjRFTULnhDLlkXFAi9OopOoiMDAqRy5oy0e+SDgphP0TJQ+vxdnE0oPf
/XjatbBGEpMarJTEqU+CIIkx8O3vHwpwSz6pD5CsRrBI9CX6dC9ovF+s18DiOKfMQPjtw3mKCP34
jrshjFGiHs23pHmQDIiSizGqtDGDasmMd5KeJB+t26WBc/HT7rvvlXZm+T2P8kLbGbHsVywFNXqv
XyEdTAowWssrSJv4I5urqzs4fteNxxh88dtI0cuhJQpa3Bgj5geyAwV/kkiET/LpB4DqdQkZ+dCD
MQCCK9FjzJZB4UNRSSSnXBmHdF5s61BxKahvsRLUzHTUWevelqVP9U/Getm2tDXQb3vvL9vriYyc
h+pn8rV0Mzh2kC3YqOz5NYpibB7J+42zNQAXELg4hsLnvDqMbZA0e/sNngdBL+mhzvmdoYiwvSc3
p7a10Q2A6VLa9ThSGXD+jVSPwitdXmNzJ0Zx1yQb9QMloCh+r5uzEUg7emSbetM75v7TBWoyL50M
pcMOJuItNubYl4f5mj2P0y8YG3hQhVtFvXk+xzjaKZNqKhAxKTbx9xnycqf+plxfXFQSolc82AzG
OAat74tX2LrvtWgVrmn871SvB7vh6eLdtze967affNDJe8ao3xGehSKYwGyZ5DZSJKGcgOP7JPVb
5xPTvjA2lAO1a3qXCbXEdMBXt1CxO1qWCggFhEbHSMUhYdaHJNSC5GnB9lhAeoh4W8wrv7tu/5hl
HiOaJF2QYU+rqRGA4IBxdi733ZlN0t/QxPsAsswYe9j0ZnTs9PAER7IsHX0+1jWztXQkUt5HQJuF
IMpu0u62gS0bwavFjmlI86q+jEhPTXLii63iDJ1bPfol8D4PTUJimZFeIlzxL8MEVfCo2TI25RV7
ozs8J2pizpmwF3RwsUEFcJU4d05NICz6EraEc9mXIWhYMILprNgzTvcbJwt7IyO6+nAYAskqlzRq
whpDzhvOy9cFR+o6Y2pcb8A1pfPeGBtIBKHLKUkHGRHjT6KIRk+4HZGl0JRacrA2i+ufDhOWp5ji
2hIb8Ws1cIkMRKUV1ONJGjzm1P9F/F0PIBpzvrq12w/b4DHlQKcDvucu2PK5v1GI6TSxKGjIWsj8
wi+pq+JeHWwNidFLUhhC0AYFXzP6id4pKVFvyTGjxJxdg6W+Ig5RHfKL/ihvl+A+EA8xF5e/+wEF
isU1Ajo7VhjtpkEf9lZzZnf7cEVpwr730vkaK0s9Ks/ptN0wVfQ4qSGeMrtt9gyrfRp9FFoLI8n2
+XQvhXWI/iLGLkU9ooPEryt6aRkiwCI97p04S/koVHY5x3dp4famGMI0jKmC7Mleh/bnw6b91rI1
qSSRAKYpQhPxZalo96PoCtXjOeT5WVCEchqahFiRKt6tpOmPuaq3LeLJJEE0JxExZ5gwOPbHozbk
lcnIuWkdtNOfOGKpTqgiCMBAwCKgl//GtL+/205DK+Ex/PyB3f4eWFsclkZ4dZGOFGYno27GznT7
m+KU7Qmd7ZaGCtFggbik9wi41O8zxw1VOBuIOzzlWrFD0g3dUxrgSvxmfxPX+Bzsb47udiuqnykC
ykfaryRpvG9aqOnUvcTGxpjeQj4v64wEgnENoh90n5FLOOf7AZ9mPnBJsdRqzNYrQT6IxIRGgQQb
4TuriBaSB6njGqpnZI0JBLfTTxneF+b5o5CH9TZkQJxqLI1fWK5p3+MQcaJGzqd0QLXJJdZnN/5P
R+rs3wRSZ2jxcor4g5We5D3dai2+usYaneuK7zQzObq5ytGMLnFzznHVeTo0v8btDJM1rPYqLp/4
D9dyLeJwEevXLun+D5aPsxy1wWvTC+5zJb7P84SWOfgNHYTiM4JSBkfp5hlrwGJwE9/AxwXiDWRi
+IRVUaxUiAUgfLx7gDI0MfY9H9jNDENVwtl9pI000F506/2b245JTLxyTg9zhAPa7De+edW0b0O2
xmVWmreA55EHCG+TB3j9BvwcmuhD5BqRXGTRIIwCos1+e8VYt6nOeU7Z/9eq96XJY4LhKmhfhHPH
5fw6QSCTua42Y8mPBlBS+iCqaaqQ+lmaI+OInE/TIbPJiHNramKt2h+D5EXRCm6a8xuXayCUQOp0
8qASGc4XmAQwup5YhmakzrjCmWWiuatxzuAACncEy4AAgVVck7GmsoAXQJOtXRU+rmI/bQb0XLvV
zG/wl7+NsKWG89Kzmz3y01gR2JjgWGDOIDRKWC9oMwH+fXvo8M5ScBcXokS1xpwwhFXqUzjbd1+L
5AmmEDPyAZfUd9Sbfkf1lsntlCR3aFCa4rM0IcvFJOELkec9vzgsg8l1q4A5Ssfi2KbIgViD8M9M
8GzziemU9g2q+FNwUGxtBmLQuYaos/pYqzn3Ke6L8FgZBcBWvUEqYs4SDMTeI92DXlFOgc3E1TSN
B06VFNiz3UaEesrxKZQpRL/hYywGERjFseC7XGfomXPFdKvijg1Q9Baf5Qo/le0zgfwEjvXjlhb5
jnNzGZuxJ15Ovsh9UlV2B72n0ahwssWTb95iDBMjE4jUPfiMZb7ZjslGQMpKhAaEw1UAuWzPEdOT
GfeHe8MBQrYJbnf8nGLt7lyQ94RMOCun0h8dOgf+Muun5fPS7mMt02iBdwvpyqYPMHswHNImb76D
0dNI293ZdDp3uz8kL4FCcfXAjWCX2drC0OQCMN50XlMJrrOCAc4ddil+WhAnFaAy8E3HmlUK8hZq
vZLXzW7/rIlZmDPDEXHK11iHplc4b25MPionl1CFyUM6MMqAeqkzQDmuOcvmQDYAgNVONv056ei2
fo1MW5ogrO4AABkXQEANSDAv/i2nToGK++H1uVBjmLDTCxiagacGRlS5WdyPSB2nxvjhQeiNX4JN
QVrH5N194TUJMW3UTjC/husGw9lPQeR/Zg9gmj2eYxDx0lPIADDqruSplBiRjOGHAo/oMoa5HknT
tcDYAx4E5Z171Rg+y1xz8NKGsfIk/8Nk3gU3tDUWsAeSPMqj9vAG/t8/3CMjKUGcyV4J3eLL4CFf
kJDmi+up9HubdJq63UQS94ZLo8DB+zk/pw5bJ5trZ0T6fflcxJetsXmv//1YtpDPzzBbXPgfGjZc
OXh4Ye5/Nl+EiQtSQsEuLrnBgl31cswINJxXrdPgQrqOxrBXby7AkwZxP8T40weKkgwcxZEWOBSg
qq7PemPTl9G8zSOWQtDNypEyhF5RJz0bP9RIAvZfO0yIR0ZwJalEamfy9rCCmbxnRJYxL0m3CO1N
KM0V/JDU53PZGdEvHQ9vwFSqSc9FdwL0FeipKCOVUAIszp3O1xfNXFqk4y4BlDh+xuoIOXb4qgJK
+BkbQ6pNSxDAVQgBLWBBritc7nIFscLp86+AEGAP1zPkWR0k9+wA6PxRDtroclAWA0RcFpoT4eOj
wIgs5qar+BpitHqMqsUreSU4xL8SxnP3VT5rvC/E32yFoDovky4gjoyUOXUHbu3VqgXeKy2JPZAj
JMBPkHvHrdNMBuMiJPzOXiEW9Jz/T3fgNgRgWolEpvtii2eO07oEDKQMCtZ26z5G7VwKNSxcsVXl
zonPBzrGESxI6Z9qLPyWVQYFs02yWTW5+ypiBYRUqz/+uQpA6daBXOLcaJjULh17qoKJ4O5fbWzn
2Fa/qbF4TPQ+wqa8PX6moQ1uLDNmoDlnLSdK9AwFGQiioHC8QjtJHmWQ+MW+bB3x6r35JWgTRTiV
PfmktVuQjYpDPKVtInlYgxC8akdlXbz9p80AVJuxIKKCWCcRmOhDuB0lwTUkhEc3e0WScQmfIAZB
YaHPTWkI9ZRAjWoDi4nL3+fVeYYQwY5xtQICRbXIIc3LSMgdMGQZmywqbHpmLyg1WYRzHh85m3Cz
AadL/KzgvL8cdSTvlekHTXBtm3sSqyQnTUEYBBFQ8mcCOkfx5GMhSs1BDQRE/A3Udj7LPQiUmCro
ts5FlKHklHbmMkuYmkvx6Ne8mmhOMUcXYKIN16n1Rcboztn/xRG2x0K9wTqE0TmioPFRmfCeeCc7
OYTawfgSg0LiPn/mb+spsqQJ78rB+4fgWsAgzb37pGfzGRDkUZ2KJyx8kE52z4cg6vUIyU1Qz3B5
gJOmL42VoALfqPfUEejYCS4mnhYonuxgKL+SCJTFWiDykLd2G+QfBK2rhlzcwTVXRr3V1VeXcmDs
5EAOij3sKBjogqf68W5wSYy/KqBF0JxukFEEExTSCSxSRPB/BtZYDTn0fwg7syZVta1N/5UT57qI
opOmoqouBGywwV4zbwh1pSCIgqiIv76ekbsuvtp14pyIHblyrZ2NwmTO0bzjedGM5xDVUXTUvWKR
MzRTh3qIxnH+nilsjHdmXIuNu9Rbj3n873ScMSIl2+7z1InSMYyUVSaAE14ebhbyzykOvudNys+p
tsbQjtpTtgKynK2qzfOkLFP+TGc3mb2DJDQWreIL3ngnep5ALiyeoSBiHmcMAS+rF0MAjBaMmTBm
wt8dGExgM3kTvY/Z2OAbFCgpn6NM7GmR2hcYj8vVdYGQqFOFOV5t9sS36Rqhzwjl2tA/ZITnxnWy
wnqjRJ2I0yCsBvWgDfPpDWG1SQhpMCpbTKt9sigZMaSIyPir2XcwZGAN/Y7zyR6kjNTp40tdsD1h
4BHvP7PPrPPHXFSUXRYM9CELXGlfHRnjs/+a5aP3Znz97lTGVxL7HzrtWUBjruJMpkwkhfx6i5Nh
vNBhSDw8V6YwB38YieZrmAnjCAyfBxcdNDbt4elPDHy0HdUjgyftDoJk9OJoewNu/bpM1Kk7bjij
AScNLsgQFRYxdu1DBpbh8Ny4MdrQQKhd9OIFzwkDb+7QmZoLl8/YRTskTtvn1sWxZql80SpUvm7n
Xs4ozfk1sxFE/rRiUqJuy/WZ7twaonO51rePn7KfBsXysX793JY3yrngv7wWyff3e/KePJe3yBk9
l/cQM8zZu0/rUDZefAt3ub9M+4ydbbIvDWNZ1LC3Pco/tpr9a9cKzqY4GUhX7xwJysAficLRJNnc
3fb3NIjrkT1/n86zXDTnJD0wejbuN30B6qnpwjnSMm+OaeU9rC7y46M7QeoVEsKP0Rs5x2RGk506
hcmxeg6H9Vo4CxalTnjWow6uAvcg+KmgaVcEyOaR/GfooEzEhY3GgiQo5wlhZYoXKuTiET88dAkL
qyGVIjbmJGLjmzxAZKW9FYdsJNiU6/xGuJYgp0f8TGnsw+CxQQ/lRpgkW84DH0NKS8yvuUOa3FMC
p7FAW0y+Vx00W3uWTkAIoHU+UwUj6fk5T8oBEmECWJqFuBSQLYev8Ml4qE7QhehHgkKf0ALeDZlA
HjCRTFScgg/B8ocvsGcy9K/OIfiMDB4lh/jsMpZByuuwDg0Z4CF4UvsynJ+CQ6Hv25dDrWbGkYmK
DdPqgTXKJu74BR4eF6d7r2Ke8dbTOYmuqLM5EccpkRZTnIiUncl957DDobSNrLVF8xbIgTbT0fJP
Hl82u8zjS2HEPeGfc9zdPrPzQZ/qC3ywgbVx1tt4ZHjOtENUzOF32zY8yDrsH3K3qWCTjnWnW+7O
lHQhVNymiGgZq2YDMxlolGl9lT2uw9Yp2mhrjePr2PijwWao+cEHld/E71voi/xgLpjJlSjjti3k
ITULPErqbfbDI3LIoIMeeCobRmjh6FAq2F7XADd/P2+3zZbno9k2h99nSPl6PP37GiVhsbQOyEPC
eAu4YaStHc5s7GfpjE6ykTqmMDdOR9qmHRM3plN7nu1xJAqfO6rkc/SUc8I4ws+cBAxFUdAwbIDL
BAEytU1fxr1K0rfLtJjJ3OwHmeRzWC6a8YWaYcskQQ1tq0BILhr6jBguZQoXqJBgK7Zyq13gEtbU
mbb8HGtcDvKJjJN8+jlTqO6PwW3msJioEcNWfE6jc5hMaiYEnYHEr68Fww39F4kqU1UDlYgk8Zhr
GiZhPLvzr4+BGyiTMqgJO9pePgSv/Du+XwZ9YGd2X5kzvxnSHZ6gAiZtYrAf2kCJ+W07gDxBfPKA
a8ou5j8HbTeEjcU8mhP+oUm/fFCVLgA9cfLumtCZJ/t804QtnBe8ysba0F7J++JgmtHwhVmjDOxl
TPLLb/BeBPLwa1irpGdDC7NIUq7g3e8wyF9xfVNAVpqPRzHRH0PHPQkWMXrCWzAjSRFyIBFmTu5G
DY9HFQ4ToVFJwEOgG1BQ5AdWwYX5ovuwBlEjoAQEEhAZMmhILW+UlIMfHQOKSPAQvrKODQbUDIwg
5QgSqEZDzsN+SOqAsREEOmWckktjaOEB3gPiA9xiwDgBt8HwHBAfzShZEnZCw1I5QDpM6ly4jCRy
LBVcBnlT8tV3j9Df6t2AFLVjAF3MTQA4wMCDlCwAn0VSIwmpwgbh4HqAmD3IJkx2h7CHAuyOmbK6
7Z15usLoKZ+6u8uKZGsVL15IXIkq+xXBEmA4Xm29xXGOYKkNoVww3n0fnxdcCWbDU2x3gNyEFqQ/
hHnhfQiMiaDQHWNqNIScMtABw117DAiPmJdjWJhNZP70gGPafrUkCmd+FDqKvi16OG7gD0kdxWal
PIgci57C3koZAWQoJRCi0TM3RyAqZ8hNBCFhyfBlDpbiFraURuop1WQigDuR1xOCFFsMI2DXlcnk
+mWCtteP53rINP4H7yKD2JHf3Hd9E5sjdXQBzXQmv3WHeXSZtAwOKn38QwLWAZPk6Bq8KnpMHDgt
JAsLRo/nojZ7EowS5IS3BbZZu2xWLGQKjReyQqgxZGccEtQyWKwcL7PLypnA/wqVmdq/EAg1EME4
DMif4UoN0fdMnEm1EdoH4daQsCPDfYdE2j9R2eqiEuS2SXask09npPV3xpIRmVDt6UgJESTZ6EOE
4Q6Jp6XXwN7wmDfDM5HDGcxb54uK3wQz+j4fbH+a/NH2Z3gvykmqXYK7umAmQ1+IEsWDPaY727qc
Orz3kBzleKPR2I6oAzGy/QwJo/r3Xsph0YZ4EPGqbnBL7kyKA6ziK5qBPnKHgHc8uZnkoiFgLTw8
wHazLT2GNYB8ZVBs8IlfVMBonJ8P5JUYyooQT4AS7QE4MPsiSAsLzIQzVWhUcbYdHbAWNK0GUnFw
qZcoBPC89TBjXSljrGHnhPUTotGptcjGRGqguBDOjmHPBUmEN17fCrIVFAoWikUagUJrzcbAvC3j
hj73P5LJ2mxGugEPr+2r82zs4KtDlDxJAGsQpC6sqTImGGSdkIsOz0v8F6mOka7wXDBz2HsPy6E5
l+8wltlYrlZL9QQa4qgZ5ZHc1DOWMc+uWD6j1/M/vYaJD2L7sIKtwqvmVqrUMAHmDBgOYANF7vsV
gyuvDvNa3rokw2wiVuAOsr4yfMjqppzBXthPYYHYzNTfBgajl7hVMKif9fNI6hYMWbA33D2Kvoof
BynkuXoAGIsvqKVa592gKGT8Tfqs6MdCmx1MJji5Tz6efvzaFzsaoB1AS50e/3/2ZE/SAX8iiOwW
lGsY/5edLsRJEi4DwQP3+Uk9iweRuehqKqv8LkNMl0CicWUkH7k9WweN0JdFAIzd+YQu3LQGnpau
7S+EFXhz8xGLEI9iDQvL6aXkU50v+pZzAes1h/LmuXzfbZRvLUoo6XdBzpxzD2NvSVF7SKToo4kb
6BShQOuxJcuFVQYtrCZGj6Hg3Ic3vJ/iIUwtxqrJXRhYNXYPCpTnPb6Q0M/A31Ds/owYEBuR8mxK
blvBXDQDC1ObgZ1yZYaIIc8Daay/R52FPeWg71/xG8sH15ndE1oPXsVTQmAEKMaR6OsX4fiJ0Hed
Gakc3xh3TZFJsVOZsK6y1Xn66eExB6LgNlXI2rSdTidhoywbwqNqEUNGbE4ZSuyT5KViULeksnYy
wUJWJFrVCdyJIyQUgJBQTowgHcdrE/+0Bw3xHb/z9exu6vA9q3mCqk5XWyoj+eszBO4wIRsLzxu0
Ij2bkEsWf7zG4V0S4XzL3kYVkGTvYI8x+WxVryQfOrhDL2Fzj4FS3QLuPqgZnrPfqbzOUmB4Cn5J
dEJdfofs1iVLRp23fflNKgcI+iWOlnKVLEgnQQwwaw20necvHWtLd+AOBBhBoDfnTX2/SbpJ56aS
xEmYaf8h+IOWtXIW6U89cogfJMdO0YyRcN+PxlKd5yctMr8lXtZmMfYOgmh+sTYZMA80aJxy9QQc
o+GTZH3L5WgXBeeWtahI/92BhscjCNQQiBtz9vneYUXLJa5A1eSoiyRZLv/KhCtoc3GYU00DLSDG
XKucPP8JJPExfAJNE2oZX8zsdTZT0ckKye7BRiT5Oby1k3bxYpAY9pJog99o9bOVssTfSULg24k6
BL82nnx24KTwbTSZyb/OHF6YYNQuK65fRsVmz0jO0V2SxwOAi4WiKmAdMrS7f9vIb1GWSgTljiKC
zcHDoUajhcIDhX7ZXkuG3rlrn6XN7b9CFf0sUxKCpO0Kn+MD7pDTUBYGU4qRLB97fN4KfshZq9OG
vESbdQhR5bvj4DZgDqizwhn3DVcNeNrWBJFWHMwpHH1zejuoiApRL8242A+SWQX1+SFdn2MfudzW
yLp41XaArrzdjfsCfjfsXBcfItTYs02fvPeydr+SJZ9c1//3j/aAKHSZ5r4yE3QlGfOM6ji3vDkk
PmZhfB0uUaBYmEllE6MJFHDIkQ+35F1JxNeMSBaKZXs4967r9pDA+UZ4fVC+mG6G/fLxr331Njgv
1UMK1t2UKRV++zm6/+RRHqmHInojSMf+6Tubm9tL+Jhw4ADuvC2LKKdWb27z6IOoPbp+w0WdPH6y
+WVuHmLwGD1iDiFx5s+uPpJ8wMLWkWIvDZdqTKpBnlYCsKEhOKGnwXburPlbaFMeZAhplU4RQ6xq
WhZU/GkOQWgmJgTuyUjvDSSWM36McP0iC7b7d+QiZs+ZvkgVC3I/a8HBTwaozEDnTKmwU4J99YGB
itfs8L5xossmQQ8kygd7Yi4/gMeoKNOWI30e3DdSsrRQGMyso8Mku0uDgowWQCngUfHl9hsSecak
SEUoN3qbJ4+1BNUq6NobnWnOXAHkPtxuQR+UYhowm82L6RL2CxBh87efwHu796w5eBrU5m6UT9MZ
k60QRqmp8x6EZ1ltNCAMt72QH1nrwwz02gUaLdZ7/Stl5d96NhhW3h9HFrxDsD8OCIL3758gCQDF
3XCLTQJ2eCpNkOo2DwAdbyijTGvxSArRUQ9v8CjjSc3zBXAuYVf/q+SlsFfcKd/AQv7JcBZ/ngCA
zlMQlbp/97nUUBwTwJZkCMEDQzuJhmwQeMmAn0PkqXBWqCAtC86RTr/TR47XE26RdGF0HnODyOGz
i+fJAgIj+0Q2E1QHNLMgPoH5DASEanLgqUQ1MfFtzBls+MYIhE5Pg9WGF94kZ8SJqWl+Lkb2kMQ+
PdOjAIOvlDMs5u7xM0bg1FlUk0dU5t6QaYEXPDT7UIX65hrla5OesL2ofz7b9/YBCOMVopecdCY6
o1W3HUKu68mYO8vyhKPoWF+ihK92HfhqFwSpIIjwGEHefFubM2vlLoo1swHMdy3ejGMACqFAuap4
TUswiguK0iz4CnDrdZ3+sIfPiUEQBaTdet05QGULDbrS57X0puOvnKLX2ppd0IloU2VjjYsd9XgG
GVB9XEbp9oZeZcGH9sv6DFJ4ka1nRNCbORzScbkz+MjM7cJkW8d2hGPFlIOlQyUwXdN2mhGPHqyF
O6sih9bwG4Iu6SnauvHv1+nTivMZhjTHsjl9f8E822d/khG8lA3unkN3CW6MfVEnSq3ZTqjI6YcC
7PF7baZQwdvh+asd07qf8VhSENUifQ5/urz7DVMlRz7N9+e9irL6aBxx/atP7x3EaEYkNY1ZTj8n
9y0Cnp4LoKZOJA8QwVqk9+Vkl6D0vrvvoOuu7xRxZci8Zq83VtrwPSO8ZY5qQTgmL09evHw8Q7jM
UYs1mSdcY0qvZLJKr4BFg9csLDNjdvvt9wHmh+sLFvje6/BPOotPnxZ0A6RTxwWisbJ+I0SmyPbw
yE59xONDzhmKQBSn/As1ppJYRxi20CQnJAw0g4W7JZ15fhoAv5glfSHehfCCSkiRunEXyysFGO1r
3AY2ZeLzNBuqIXpj0sKqbxBOFVMO1oLjtKTC8KEmn04U8kQO+nESNpzNdpTvcbyYXlfQxSigEYZt
SIuj24bK9/DOFOZA4hfJ5jgqV2YA24gn7DzV8OdsiQvQBy//OtGMIbErdSqeyDEZ7wi+KOlzn11C
cOBaRHY0z1Z6wKHPzegAyIznZe8+fI9fjMjBuFV6Jm1gIgO+S13IlWcJgJIutnJgun+KA/cBH222
acCbKwHdJQWQIDl2OaxX6qDeQgkkYKAwv6i5QgyghiRJJKViuElQeKNHhdRhaE5YN+h3CPhLqJ0M
q4+uJC/1KYcJWJD+k8T31AWx4NggsGHoA2PjmB1POVbTR+T26mlDTb7Y34H+2F7MpkEXA8PbGg26
gDIBLQCM4e3NktFlhgo748KC4gQrix4oTBk+OdGJMCLI5wQqHUbXluzXKyB+UP52HxRSMP/iOdEM
NwiZURSzoi1PGySTloHoG3SwalospD9AATrGUVYG74GvF4Ry7jL+/hyTvXRBko081aAUOGMePOFQ
mXfuQEITlQsoaYm0P96zG5zD94xoKPrs2OPnEtIQoLAOc5lqooNi836FBnfjiMqnNTpA0OIeWdko
G9Of4o5ZlA1oMFPBku2clGgud0ZIbQZPYDxxdw4nTQP5GYzIIFk/2D5zqJFFeIMx9qKk8NT6mhIU
FNwJCmh5WlT66pHyJTx+d1gf2u2ZFrExexP+wnPk59tjeWLfENGoCfKs0m0FdcLD6/6hSf6HbG9h
M8/wu3VVB2cKiY8gKMp+3CGwPdK7A1sRUyXwsGn7/iTL34Io0Y7ylRNBwTKk4HWgkf+DR9GaGiVl
EYIkink0O4f09+hoGENzQUuAmh2v1yedo0vjLIjuPRwPwovw7fpW/7TUYUZ7c6IwSgXEYyBoCLCQ
guYOVuDpnMBpSyj1WBM4oXOBPi5REcHTmrHOx/rNi+RvLypvhEDQc2G1EyndfKNDrd0seYRamARY
uTwmzJfix/gG234NpNJpjfi20ZK5URjzHB9BOX+BfH8QlN0nZk0gRjEqus7B8lL8cIICJrkzBSM4
Q95P31Pa0SnvWBkrdD3jRUNGqlAMILb8IroETa8MyUapKUb3m3c6RzlKbmJMmkRfwkJ/HnBMXhJG
cnUJV6VlY4mzZbqmg+NMz68evmTSOL+s8QfmSgNJzABBYBKFkSelaXtYBZxjIVofrgehYzYXFki5
fli8+Mv3L6m/6WXfRURPl+PJRp/wWsSjEiWYaFIdpM9DXIzHzNC9gfA7Y8ZriCCrcYN0I47yFRon
6sNMAK7SmdlnN2BnobjiETbj0InCAEb9wgjRxsLgV8cZQ9CUrWmrltMShRWaJ5rsBXUqbCUoLVW9
O1dDHeS8IMTVBKFXYr9quAc2iKEAzwzb9Ie+HuWHmVw47hEQeqkCvihwpT92hN6Sg5BWOIdMM06+
3CFmY0DrkKdsfssMa9nPNQoIny/RGVyIhOtBsodzSnvi2jfkXk477KJk/MzgwyqHjozYgCf9t6RE
h4NCLCuVI40ujUIxlOR1RQJiAjSnxklNiSON6gh9ZR80JUnCk43iRheGLij1bFrbwJUpv9EVPU+f
FKZZLlTP6EQHCoVrcVioeUBqsPBs50SGlVR2qCVXWIs0VE0btKz50BUFBxUi6l+cWvAuSAslagT7
wuaiDNR5h4St3tR7esGMmoxBQWFuVNE5FiRvHrRkMOfoM6NINij22B3QjebUj6SoZkcwwdn94K6C
BIX1yTQcUaoKiAx37R0FhiMhNeMaiGj3dsQfnASOh9PFte/kXaDeBeEttPuNJTsm1xCC/ug5oNNF
Bwxa8hcA3kHFZ7C25hXpcLGh8xuRJxrUPSUivo6b/hvaMSRmnwY7RYD4+xnqi4rFYOyuRMWfnRLR
DCd+YkunEVBLsWcoX0Xxh0zACT9j4Pn4gcuB3TBPC1+0pueMhoW+8XWZLV/Q4dqJMT4PNPjy7Ykk
evehI/2iTWnscN64BSTffHfLYFW+147UuUePJ4nHe0YkT9hG0W8McoX1Iav0g7CF0iCjmFTx5HVS
xfnFt0FvwF/iTvWRq0gfq5Ry3BgAPqjS3woD4MiGGqJFv5yVxHtgA0f28xgaO4tE+0qZyZljZM53
/1YX59WIFUTGXwVPbmncL6jPxJJg8NUthwwxYJh3q0AYRzTkV7z+qY6jB8EKNMAnBSoOS35uvdHh
IRNzEnHgUs8Ns7ma2tEh9vgM1YC8AXoh1c7Fe/fe2WhmQ41oskPrH33BTj1dVvigdXbprCEQQnCw
FxEA0PCNST/kjmBbiag9rRoKVQqNi77q3aWkQFV3UVOwOi9cyhAc1jupf90wIs9HbwIrKZidF+oJ
NDW3LJ1RwwIuTLFjZ6EGZgoHiUC6YuW5x/OiIXB25h8hulvzO1mTxTPREg68WacQPOk4bwpemOpg
WUf9fZ9MO1iBP6B6tmFDSofEleeRapRILzzVI1BU6Ydc6GtVcI3dIxHePptVU/VUYP9Snc4bLbpy
yayJthOu/GenQhK/0DOCT0WThxIMb7w+8Yp4jAbVQeGpNHicCIo2VLcGUsmnLoa9gXCo9DBb2dwX
3nHfQpogC1CJnLDlPoFcHgnVLefYN/wnkPZ8gAx+3p7k0eEpJLYl9sjgMEt9Btkd0kiiXRDaUj2S
62L9Rveky98SnooS57wgDuyRVlA+teH9bRysY/wrJ6/krgasQVof1IpuizPCkRslbWrJI6LfaefI
r0ymL7njPHMGkdgA15y4LyEx62/OWPcAD2rCGGg6iC3qiTa4RK/DbfI51OtymQ+qMFuC/qMZ+AqT
PhLwzjRf36h2XaIcDJ0OjY36fk1x9Qw50gbprSxxZCNAoxpaYOUCIpNayJzhJIwdjd8HtrMDZfMN
l+vt2URGv2BXyIW05OCU0s2jq2oCUScQp3bx7J4+7McEvNJ0JM867zXGgOgnKhFLq3det7MP/NvP
tLQFMRkh3wstxkyqCQ1NobrDNo+ozktXSMo0Ljs3a4oUSu7s+7fC1cxVmssmQ6cA9ADbp6MGjqqB
wLThLCyGb3TJZ0owkDf3JvWPbJ/tUeOCOSMRS32i1Ob01/3F2eSJf5FDVMkDcFSW2rEcX4ZSkyOK
rU58oHJ3up3ib0J8G4QOGWXCH9acZYaypYjhA9Jx+nUwJ4Q+b+4ujgb33ftoUL98z96RBKQNuiAJ
5dMxTxqJlQXwWnQBGiTfZEGuxOatjGnW07YXkPg7es+wNECop4K9fo7crwYJy/VH+Wq3Ul1vCGPi
hftloYeg8nXmMMy+1a1UwNJvWhzL+9srlkWUfWf8lcIb4c4PMRLkDVJAQksCUYIcPkpkShNQoSyY
Ac1GFX9ZK18iQLtQ3OLaTenMrmnOI46hRo3wqu3bSznYNfjcn0hKx+6KZB23KRMbGEzDeYjJI6h/
AxlnLzEizgnJN85sSy7P9YONuIMG6bb5zRR+bS5uG1yapGC+Ic9AXyBaJpekuyQ/1o6yRVfsQ5LO
MWkIQLrlEvJosLmzyAbtAgoyMfhTOpJROpQjJUWa8OEiNmxTbFp7QeCDjiqxKinh5v9Km44FZwcm
I9R0frMTybuo9i+k6wD7aWqzN4mbgcYrvrCMK4/l86EWfmlotrhjfCrQw922rqSZK/JjUjpCkq2D
ak0jD3AHD7wvlKVxJAHev8Zv6sNv0kyNA7aY4oPSd3sN8FpBJ+N5sskgCa7e/QrZyqufHzPUvelI
6huIJOldI5kYVVt3lkfal0Plgkqts6A9BzIEwYXUc6Xe24TvHURZn2o1eumc0UC05MNyQt2EINr4
Mmb1FiCY61dbNBmdL/fLZkCYrhPE30QmPaV8+6Mw4UGBBaO2Lg0xbDVQiaEexVejTxOUEg5G04sr
6oYzmlX4zPP7hNUl65NMhfW3Frv6Je5IP4/1ZY6o6UZoTAoxv1KHzZcE5TlfZB5eN7Bq0M76/FeQ
OEBpanofi/G9AJZWjIIQVFjulQinFa/lImFdsH1NiK0PvynJ943PCLvnFupjEojDq+wVURG9fuRL
eALmjx+kVZPrb1xubT9Af75BavRNsgzi86UF6P0zcXCpSdGjisETvhmEJyzAT+9KtHPfSe1cyjD4
kTD2T6bApSLloOTB2+VqiaURfyt/7mQAvAGQBDMMrBh47/7Reg5tQsXfKjJiQKIjYloai7nkCr8X
o4haar2kXG/JH+Rl3eiT8mboAr7WyJa6E2aB0ElvxZVL/g+iUayzr+FrbY6knE1OJhoOusvbG/mg
w//UQMnlHupVhokSjbdc+K/JHdnlEwWDPbkhESlRGFDn7NfwUVniNCJQ/h7ojGIhljMVkQ4u887a
HrIDfwOEp2Bu0tZ+c6mysKVoLhsNMtyow3hcGpYoLyB7IUJth4k3ncLvYwc3wKMTV66k2yySEYwU
6FRz3JHxtocrshPpD5DSHbBV2eJxNSALRHMve786MrcJpur0l+n+ywyG9GEzfgvKW8T0DGiITIpa
rjk2xyw3RBsVGRzCtsDCLIGOKskiu+ZaJLYWUuDzDqVupNNkf6HfRc4QIUFBfZJE8YI9dnidIG6j
HyuKA/TPmFNJmi5ia5B/0Qsp8FJsAchNR6hmSHir6N2/hox+hhZp8HP5C1qlW0AdEa82/tETjyd+
tVCQf558NXiQMmyH/EE+WOIhj7sbg+uMa9Mc/kzaYTx6U+aXj399fgGtzNcMNNoP8m8yT01efYtE
EvEJYFswnCC4o3Qjb+lKdxW1BUK6M5MXZGloXzEim5KmT9Jv3sKVHgeZ+pN5btEQmmOLl1BHFprH
J+8InezSGtznLK7+6zvxziiHZI7hzXhFeyCRlM6MyGV44uUqyLtje8IEbe29gxfSOI5fkst6XAb3
ASo6n25x8OSQjr0GgTAQAWowKCil1trX4PEj2MJSQwaMaZe0O4ROow+eaOeZgTicnRDRsuhzEGov
a2xl0L2OL6sS8Yl0EH1sXlYo/+gtlRQj8l+llExt3rt7pvuojBLU4NV2QV6NKKdXIYDGFJcX8uo+
EPnTrv993J3AZb6k4dlo+J7LG/EZaowB1mMEYKhe0eEVvHcxh2BMZCTjPzpZF54LpE3skiSWlBAl
kZwqJKlPFj9oX66wPs4GDIpRI6c98+DVUFwcdtBTQH4U4xeY4tiM0aOr6dEj8id7baSRNWdTRZom
Zdxi9JfcQIQGFh5GqEBYs1eeZR2HuQepdT6jDkCJQR2Ua5Qp08bnes3PEZJXOfSj5mDPxCyEUZOJ
QbOJn88QgUZ5GISjn3cHpQRRkxYTnZgNJ8fbICZlxm+IqhriPd4wkVkHXYY5v/fqwXWCGoYTSeEp
fpIPucO2i9sRv4hZkSsT1GwWaNb1BcYOXD2L0SmNxozMMIh8h3pzT+oAiGwY/cIbZ4j2m6/lBa5S
fudt+8QwghvM20drhoIG9wTSTZUaIDJsOv0N2+GFYKRldApbdQkS1xyIUucm5bjih3RZt8l/8O3s
aP/CntnWNFe1DLVjGY75N9fOd/JJDNsoL1TF6NfEpq+2nq3/seEKAIMjDQZOgDkrGrh9xgz1iCPE
RvxW4D3soXScPVflxGGbRHcGCqfoWxBA8l52H7zsfpHNO8YsNvrP66CNPQsLKB4Fe5wYl+4jHZQf
4Xnd4JKB4ToAyLp+Ox8MjgsUBEABP1Tdm9r7RErqvx7MHCM3UrEqCzPTN3YuGCuAPWMZE94liAEu
tY/+93o8L+93qWFTFm84H7hhxKyKGaineFjtmLwnI0QlCY9sCu/c/ASvOGrj4KP9mNzkd9CAWKqm
FpiLOkhauvefR5C+e2Xbe+8a2pBUf2pi2hbawXtcGIPqvrxVYBn7hCyENhs0zC2XrPtIfHLESbNv
y9mFDMzyXctDRJaI487kExHOdjtHKKVwX7sxACMsBd4AxnrZwzeUnr4pdw6A37L/wcCIOwAD7hNd
k+CJngiXvKWifMetp2JtWPSbvEvfalliY5YCtPRvto/kFVczGu2fu5/DfexryLl2VkxyhBJFjOyR
VBM47XAq6DDNUPOy/JcVnNlS2sH7Nbrj/sgoI8vO4Pj13wkt6WlL3Z0iF1n5zqiDh+ZfwTWenoln
5j5kDggkD1TloQX7QV9XtF2QQike9YgXgLHhBSfAE70A5iqWGlQ8SkLM9JbTLCrEK9iBBR7lSggl
RB2/22+GZ5tu+VhAs0uwWPpM2weob5Npgj7QvHILcqldneMBA9DQIDuFHy+hnoMtRMbpCrBEAyqf
L41yU+m9Bjkmyw4KmNVPGi+eYevBkHl0RWE6K5Y1a4ZBfsar8XLABy8FeNiz4p5yB0gk9waVw/nu
F8rgDMUlbNhDVgA2suWlE6RUKOrue/RhNvznwjTQpWfZw4BZ7StNCrpma/APgPgcM1D21cSs5KhM
cJ7C+XhXaKN4WSB1aXvadQSJ0cDmVAfeBsgdWf/Te1sjZ+Zs+OwBSZGL8vz0gEoQEQG+KggVuMsn
8JcdBkoJ5G0ve/sAWduDsbkqQRPdL55SbtTav4zyGbP4JqO468dUo8HWBrTTdR6NWwT2EI6gPkse
AzROjQd0B+6KClEGSh79VdApsbA504/3dLvgzJfvhebwSPs2supXr6FNo9IHqKFDQtebXbUuybDl
9JvCQ1kPQ0b5TlDYj2qekjT4LM65b0HaWNn8n6t/ZiUdyOThXRhAK2cZC/jroglpSq98Zqibncu5
9woUJiS2KSuVhQ0cu/a4roD+2gnDsfdNmxCoduOjTRTCXDfAqLZn/DzHz/uQxXLf3wG1TUHOqEOG
zKkk3CEeroE0MowOahYTr0+Xb4U/4yJEG3/21ra5+DlIrwlT6ExTNyumuKHdqCp5QJMGAEFacH63
PqCzWw0ZwAdnEU/zFC0sCu4OhobdS9JnQ0vKIGYa++oD9IMkkv5cc3Sn9+eiWUH2+6z/+Y///r//
5/H9P5Kf2+wvL+p/XJ/F7Ha+Pur/9U/zX+3qesdQLUs1LFXX/2ZRfVfOD8VqO/na+aYykOljg6gA
08d9xfHO7Mgif3dLfY31I7V1nIegHJUBDCZI/iZVcQvLi1WH1cNLhvawSw9AoYGaaAIgtF5dhihe
07LqsoVp6FrpBcGDInb9ts/jq9tVp52v+0/znw4r3frnP/5uvG3rluWormtohq3+zYD8/NKTzkvX
8nVRecrOaunTUdSha8EMPSdKTMwJ9PWd9iBe3QfALYZkXORASbf+9FLyQsYyQNAt0iz499fbkFPy
b5bgtm5zkNpOR3cc9W+naOeRvdqnWQP9/7FdLAUBb33iUQqoaADc0OTiUfP/Uyv9uGbEu2Cuncep
PLHDDeG34ZqTj2jddFYsN1frUmKj4xXq4+sPMw2V/R8OfaPzL1+uY5t6x7ZNAz933s5xvzhfExaT
9t+0OFdunbakjIZzvMMh6KWrtgV33bt+vwi/1dEH/z8YIuMYGzpUD8xkWKOYqo/r239c02eSSaGk
cYWXkHn5AdFAWgd8TLjUiRhPo7mmuffaYEMIz+AlRtc6lFl6gEwAAHC5eg8YqDu19ChUz1R8odSe
mIlyLLgM3Ov+G/OcPNQ/g2s7qpAyM0Hb0/W+csxV75P0W2bPwbqx2yihArBThbtf+JrG5j1EonDG
1BAaYN11Na+E3sgkU5DfPQd4jtF9vrt6svyUPpy5rJhcL3OgOipYuLXzR/sGZqmRJB46heeyvdBK
/o4dCiwddi1gDLqv6QGIe0Z+rLPHC78XE6ftgz11mABQB1SFLAo6ptfSEEqgJw5gipvxoDofWZgV
4lx9ZdDTi4MKfact9IoG30gyoEuYwO/rHOPO4oxfG8AClXMFcMrkhfMX+s8aKPWhwT0di9DJh3mI
+dXsJ3qP5xYGRYdt1wHTDElE2QMSgU6U4J02Ljd16XfWqMTf7Ode84G/kSDsn1tKd4j3xaf12qtn
mn589tWvc9h8lYvX2sL+M/cAWdyYZofS4gzZtZXXIP3WMMZhaqOaFcc0D9yvkqoc7Clo8JB8sMlY
p9N2hpiLTXkMFwM/bc1TTJ9JF/quCL0YVvgAOexWM1YDHOCWkoPjpW+/efaBNeWI/45skpeTuUrG
GTJNXpH+8KufAvsoRXiFagdOovCpVs3SPEDFAc9x5ibbHrmg23j1rLOpdY/9XHkHIKt0RCNXwZO9
HLCT3h1Apdt1WRvf7AYgrstL8MI4/tl9ZX17lSb9JPYk695S0DHLvsmcTA3hz6PtqARtpycYX8xx
jqw53AYcy9dukxsivwxUsnc+6ozUERxlQxSJCjNamI7o9Fyta6gyLwGtDXAvGZN/TyjyQgqATG1T
oYbXYY3ejP2HVwDDlc+8oDnNcFNlDBBfHYo0QBRObeK/OuFRWXf24IeT5dWz1k0Z5LZ817/f1HTZ
Tv+/Tc1VHUuzTUc3tL9tt3X8eliuk+ZratV/mqDD+Vf4PFYZNW6fqK7LMLfOKVkMyQWNQCaeVs0W
Zua/fx3Gv9z2/8vr0P/f3crMbMXqKFm+plAHYLoN0j8W0560Kek9ZX/sEQ4EMBbh3mRAHLvqDPzk
5XTZJ3/a1RUGd75++uz+zlE4RRRieBDelBAQEyjDf/9SdVN2zr9fM4NcSrM1l3NAl4P5v+ysnffZ
VuvizMFLpz8JrhfvbR4L2gZ4GzFTyrAXVlpMC8YwC/2miV5RDUXnJiosfZ5Shet4L6evVTyWPSPp
5+WoUgLyGoL84jp6VHMdSsDdZyFe6gGZTFFOLSVwLEEXW7611IEbTrBJAuJMvyAZFFSyM+9SDkxm
xnBzpVT2bSgCNGzy0RX3KugbDAOhkKAz8/F11/s/fJ1Xc6Na1oZ/EVWIzC1JoBysYN2oJNtCApGz
fv089Hf3TdVUzTnTp9ttI9jsvda73qAwlMLaBFgY5fjTfQ5eFwVIh5VuGWEM+MFLje01wH9otKRF
9/72FHwv3xZG84I8xTS3dbMNnqWYzeCT9jwVsHB1t2w9fCkJPdliioY7M+ES9XtbjenWEqwUqsTM
ntxj8g/uKaVt7uKc/cz95zruXFzONNy+6APydIrzD0m4a1R0QMlsIz/l5nkSDk9UjhfpF29R7KNK
jJD80Y6Yq1h9ls8VzQBV9hpfW8b5/+BNXkLev610UTvr9UPZisVrxByEuxgv8CzYJX9Yv+G8KP5i
4YKrOeAe8duYyC2uwlxEAdMGz8xrcQ7i8/KjFL/eil8DxBB2voiIBDsHqRYXjYEp3HeH0wU++zH0
NE0G/moPqeRpWLNv4Mf0q/cf4OmomXkqVgJrJqhJ78wX4HG6zUUbGMdoFltFZeHto24VhH3s+IAb
DNew9Nb9502GIrciNkCNglQ7f0BhSq/ERPJFGMoiL6lPnc706uLQw89IdrU4/99rf2LI5vgm/tfq
N8SJqYuabhqT/1dXqE/jbXbD531Qmc1MSI0CtpiVDga5qDxyCOkVAed4Hv3iHzbPSBCg0YGzWv6M
Q46auLJPQAn/ym3lBknXgvHoKrN4p2Ig7JUOk3IRRTiiit1knASvlbejr+kipfdYoeQtU5TMBdGH
jaG+bdLUxgkNQ99Jya5hmWeZsqulbHnR7BAEzd762Qh8IW4rnWNW7usDv9dkUDNs4StyCnT6tw61
s3WLcYvdRtGcvVbkEDuhGrM/R9BCICmd4aVC5A7mlPvmtz/kqAQQMD+4CfpewACe24BhJaVEnnqm
QPYtQ4Ajqg5y9RwTZyePycwPCS5c6nMjnMvW7r/iHUzVeFf/5sQ4i67wk4IsiUgLBsgviGmm2YNX
U8D/P7fFbUnFNYIXPehFrGNf7rwQn4t2TPcGYxExy6i45sSA+bI1kDS87qMPCvbBTG8+HhuSI/89
oZWoQc2pfIlelkYITWlxEQWJaNVKuyW7fxoE+PnrTveQ6aq/+m90SBGwxVgaQ7HBmsEfOcPYqXm1
w24d8OmEtfLQX5bI3+8w+AfGXFQutNMD5y31ENS94fiaJz5fg6VbRWZnuE2W7F/wol9vnxPda7HU
dtjs8kDEtHlEHJRHfOuRigBRDnZMN7DmAVN8lsyEUrBobK8oRtlUwIvEAPctBSNknH0Uj7e++h0j
cJUfbEbZGBwdIF50q4SLdcPrPMtd/TfEd3j+Iiy9X01CKEOCU/n7mzhmYZhH3mLeXM1Xj5H1GOyK
rAM8ex7s4j3H07Y/86mpevXJSKzlj/jYAj0zvdQVy2xLgh7W2qTeOTq+ZjhLMLplZDduur1TYHbN
Xdrh7dgTUguRgP4W6xzSxhqrjkdyLFzC16jNBcJ8wTI34B3RMHDYZMOIp7CIgChYb82xYWHjR8bI
JYjORCguek+aSktAodwxCUvvlhQeyGKGxOnhQXClRyaUq2QWSbZB9OONSIInwVJv8lKmGggshCRs
XNmMnOvjtWN5KIOLUOj5Ky4nnjYtXAb/+/rpCPuQMwPWFc6aoatcRN1O6ykfAmiMdjrFKUOwcqA4
l/eMNZrqLmXShHktwtLajr8lC6DWZk40Hz2qQMBgFG/L8z9iDz0ntK5ehwHJSPoMSYJZSovJnBUp
RFbqc9VTdId7EJM9qNida6D34YdCg50sMkIiS1fatd8jpWLAn7uHxVogdfjleqj+IrClUeA9d7jW
gh1/Lm6RCzAp5amqP+KDeWuM2fKxJUBVtulZQJzA1ppjsmtW8lwGz4DcDpban43c7s+Tc+9MzqwE
+WeEjm7qD7hHPWoVAH5f7nMvYFitU9EjcPgB+sLNf/jRGkvHvFTenq4+9qEKsQY4MKELIYK9I42B
QZj7Mb0stDvVEQtICKw+xFK0RIsYOv2ewMVr7/DLobJolROnwBS1d54cAhwkVwtoj6f5xhzyTKuX
HBmuevRvZZCQRfEFgZaQ7PWVrG8s3sdNAl1WeGR1iQ/poXrmSWe2ywmN2T3u0bA+yq/ORXBRzGuA
bFYc+6EjWyNHjm7OySs/YfgOCEhB8PaawYWy4yGvI0c48ggwhPFLTiLcqMZGPHgHSx/5tZoTrmpe
rdFF2dIe3U25ec9vDg3hB90R9h14KI8p77lfErk32vPSGEajv3hCMiq7Bo2hgr/5/qv4kx2d04Cg
we9B8yaLiT+Z1/uOtHQOjw5bluKvORSHkqJphhJv1s6bv3A7BrowWgRt60h2KZbc6YmfLGG0Yqwd
RB6h7YC4J+mv/5pgWo8Q8D3j8ibhlFed8o2tgVRotn7pQcX2qWcmJUxQ2FMGSfMens5gv/8MN7Za
5z3edClxo8rHxh2IeEAvga83tQdLJ5wiOFFdAcUW2oS+xw3SYSl5vWj3vFsYflVrfCKvTOImVMH2
IFsZjdDhXc1eFaHSNUwsEsvZIaBAM72X3XbigKgP2xBt4zh/ebufIzd2o5G4cdJc5OlBB40Nrv80
mXPe+Nn+kUBmYE5FvuZwACDXbu1avHVHCIMhwi4MV7475NEQn3on3+S/kxb1rTIqCa+YNbEmWF+w
wgcukJkMdgzlmW6Zbv2NjIRnzUfFVIAugnd2JLFfDynx4aWLlVMg09Va5r3c1C1dqdtCl6Mohrxy
pkYdkC8+rgfofnNorymDmc+6PEOmEggLZZtzqwcCX5RXOlYVjcsgnljfiBXcLrjpeujKP5IOkGqj
+nkMA+EFDjeMExQICxXfmqmWZSLvTO4hju0rhZbR0alcspmIyk/cipcGz3/0r8A8NnoJbjO8eLZi
51M4GTM7MGUQSdjcuhXfY/yDcDy5G7Qh3+LoBINITbfk35w3p8KFmLweW9w1xPixDJAy3sRt+Oie
3ijoFvbalFdsgJVsz8PT5PuzSU7t9xNboAE7I54CscaMqJM7dI78p+CNFHxAeGfAbIlJQGn9nwdC
tAD+wLajh0OJIjJcwTqhStrel1z8+XMmnmwDHP9FtgCfkwdASYW2uLPZUZcE3bt05BZm1eibcRSz
XsjexlkeJso2h2IDlVBfcBxAMOWEddgCYGTxvFFLfrG/IXY6c4/P4oVvibqV09aFizbDsQi5tLxn
mBRENs6ulBzQVJTLBJ8HNPY01AtcP96RY37F9yZ34Us9D9ddtLTT5YOcLMixDORhMjCaCkb+N9TZ
flTPQaF0IHGkyKPhOe5D4PsbdnK+789r5yg4uT2joVUsNMm4LXgQDGzRo0DArkyz3Nw60O06g8cM
9u3ag7XF69bal/Y3FYtn2Q9Xt0dfsxLnqYM6XTHkhY5MqaVuwPhdmKcJjlOjWYHsnN82n13g5hE2
EdDA8Kt5s2NlsKp+SQux5+SU2MvOviC78fkya3lZpvYZq13/fr4ehh3TJ7a4E1PnBRJGKoIHlo4l
leHjLNqFdUm4PhqpYPKd/sVOM8+hacz4zu7DWXpL1folRJt9djiV0xoXt8Txz5el79uKRzI8LPYV
eCDmK3yHp/VgZ3V+ORWXj/3Wkexz7TEXc36fW2Bf1vWMQ/l8qRBMXEzrywvQNVpk3NnnJUm1tpBZ
HvEJkJfqhWiT8TVe3rJixxv/ixtCowpnN1A93ToCOY1Fv534E8d4jIuucp+Buq49auMBmN2iLEXY
jXFXjvnTUVg088iWEbw31layHlsOaAvLBlY6aYfIU4q5gQau9ZxHhs1DY/0eSUjjBaidXxOXMDOY
z89lgBvSSFimQhj/kO8mcxXLf8S+HXwZbFUCDIpt70wgAAvZu3ws75IHF0AdBHsN2xNqF0oXy7Qk
N4Z+yMmGcqXjMjo7ebTe8YoOH4d4b6SBVrOtaPnHo4qvjgTdEhMRjkraFuwUZH48MZVMr6N/Gcfv
YItRCGQZcCM+Y277vIRH3JFxtoHPG2Aow3yaq8V1ns1GZgnx23g+PSFGXW0/BcoHJ12BsEFtp4JB
eMquaz+OlYvNwzZ3/BlW7yFmkzxKRi5Yt76cm2HN/LnMEU4SBGSPPda+zv47pf/cznkMDuoMn7re
R2oxfqrWQxAzhSwOUfqLNRB5gnun4t4y5rAzmwPSTewv8tBvecAe7j0xMGdcxtbd4HrCs6QspUYq
xruHqieZFdZydF/rMFo7Xqc6oZX817L+IkvQVbB4Kaz1paPjgnxz+ISOWTgxu38eOp9upgbtd5K7
vWD9jrT97J7dJ0ywWfAhQx3b2GEidyeiwNzojPU0WyBKgnEkWhj+CSL3YE5ZSUikD7wms5tr9ZaF
aY0VBEHqL277CDeuEoVJhLZpRjd21KbjWjZZ8zZ7S+BRfVvhjE/pVNby9xdiABpjHoxu8SIe4abb
lTvxmAnYymzJon9T58bOyykwqrnaWxJiZvJP45p75gDhMf8R8fGIT8IvEMPzoCJyw4sPR0NMAEgZ
CMEFATFUVLAXMOK52rk69c6W9gTJH2Pl0UYDHgRuH/BC7HIlOvsQ9ssIOqbWbA8J3S/hdO2RQrhb
jih3Zk5Fa/+Y1a46u+3938j2H1ud5VVYWDBgVYW3rDdjm4aFPR0AgBayNVrjsYc4Z5qKy3I8YcGi
YA0+Z9vtuIyg2ruXHa8RbNnxEBp995CPkg530RepPUut00io4f2iPGBvs7PVm/X/WSe4BHw3cyDr
kRpRjiy3qA/AVMrWYcqY/AjMOXHZbCHezxlLSQsGloYZ6PggIoxiHoRn769CpgXQNB3lsdpAEno1
QLv9H7KeN4rn2OaOhW875ro35Y4JYI08trQnR72wiSrC7Z6BZAIsm+3f0+ehFMaGBc8KuMVuhZ35
Azonby9wjI1L7Mt6Y7uZuA10gZlEOhxrkZ0Ua4mTgGI9VrwWckU773iRIPajxh0siVAXACP6dPaZ
zIv7RQle1gFyBxodP8w18OhqXQIdcUDiVwQJAKsUc9l8liGOcMlkm3cnhvEddzXbFqrF8H8snkn0
Zo4EPofTZD37/BSdoylwM5zK7RghCwyiMe6l/DGXGlIqHN3NfTusRAgFeCWSQDqZQnuOZ1p/UfAH
HVb1dSYUDs1UhEk+RwdUEeM27msUrgq1LM+XHYZ7vZGublu5BeztR1Pt0I1CCrmiB9Gd1ryZw4qW
zsg21LNaPCs/KyVc1vXsijuXBBL0Ek6v7C+rFwMlSPHV1bv4s5bi2US/G5MtIrY8vsB10JKpEF2G
5EH+rYwsDUDgRROtnZkBdXifpPMC/xP5Af8/FoPivRfFZT1yI2hHQnnWQxhB7Ik7fk95uZVwVCZ8
ne1Kn2V/MZZs0A07X8eDsVuauCBFa7ndxD0jIY+Y2w9eH40TYa4iYm09bUAvsREAP42B9E11zZRI
h1+gOq1BovuVcQIWOLTI8dx8fb+vX4nMqFu5dZotovZD2wUWq88a1fliqG1SdeazN35NhduRbkGj
3qzC54zw4ojkSG1Tq2uyXFWNufS+xAc29199MCHUuLdfL78FeMKEN6cJ9k0moOFCQM+jb8iBpWGT
72Hv53g+4yPROLlk1+JCjrwPIvXcIWfZkLwr5k6dp7XrlnAPzETJzwqd9uq9rgvlM233en2ifs5z
8mdnteiEtC+lmwLogNDIc+M50/WZJnn84LcG614ngPm96nOH/GZ+gAwNVrDL/TUCAYhd4pUn1anS
N0m+G1Sezybpg0w7cQdlznHwmvdGQm094sMT4VuKnXb/IeC3npP3W2vrAZ/0qzeYC5Xvy4+rCW5z
Y9MFrX4VC+P9Qx50ww82mMDPw37JU+jQ1PZLfswbc/HXTFHphTDT/zO1Jdc8kYCJ0akrPj8rgpjZ
B6DjfMhUcFIsEEo3ppgrZjoJulxp70sKlu0zrkb5E2C4xo6okIA5I65rvEIAP8IFP4tnbXevP5ln
oEI/cJXGEVAGaqsh98S/qJoqnZu9ZjzBmN2NZ6OBwKT3lxvDbU9WGo9PBpGQCMzhH7WZP8tZMny/
XqFFO1OrfkV1VJhuuc6BFCOPVV0xMfvQhHpp6UY8QBXAfDH0AGNHXXJfrRPJrniQQlv7SwroJ8uP
jpzCeQGB6ywli2CRq2K9Brvb5Qy8OFR6+w2vHp5h4Rs32bD4ZINm40wTXB9ZSNKUTdfNnea+RmeB
4R50g96PmIDYL+Zva4ATQuUuT9mSEDQM9z47XfXjNFxosMbAb7wmWedESaDisvh2X+a5f7oFh+ya
2Hu7nU0YNL9GnSA+sQBGFa22DRWYoTIU6WzfU+tTPX3wL6X0u+6Eb6OyY4wJ4AyzSsCBIi/Np8PL
Kbf8xkjDIZWTkdECPkgrLTua+F8i58b0ONI4v0UN41lxQVzBMQtItpVai9OkN+0EPswHMLD6Hc3z
j+02CZ3bCUOOdYLwO/EHfqBTfhkP1rATfdfr5w8cou7CRJo/PMhYEeAsuislgGkgG/ar2fljCXjX
K2CHR+WnIMDmK91JZEQiM2TkfQljjzOPk6pqXJmuguJ5mb/hlrj6nzom+LW7cltuBV7XbXmpxpti
wTBqty2ruYJ0s8A8ONUcIv3AQCMQJ7whVSuBPIXHPo/V6DYmNETqBm3K4Vi+5+EP/5XhUoZdO8Hf
HDSWSC2pOuMsO2j2/N1Ic6raZvCc8QO3sN41zEGBaxvneuevteSWzJ86ZN0BVPBhMuHHS52Epeqn
zRmdW/3gZJo/QANsbFw5M2K/VE9+6A+iYsPv68sqhVUpz54QEP6FPfRsrm9HRCArc8zYyULF+p9U
ZCzbieVBEMPtA/KEaapPY2YIsAOhGswIpjBYmHiWFfCcCIfCafM8/BiYEBLbwFAHYr9pfbYMw5ll
qiw/kgCkQNOCCPSFb25ak2ifq/MwXefZ0SDMRJ2npRdCghv8CgfxC2TYPWGC3mcXBhrynArgyomd
EXIA7YPysNeA6dMz4yYI5VVA0KA2eNGtn5kHY/3cwVLJV6TdgIABwm65GWHwtr57HONIXBk/PTN9
2a54M4DePRW3YzJyqbMLWzxenr+g3+lGI3UA4KEDASjuR1yVpgBUil0uYiRbon3H88rj4w4/2eK6
7kEG4Ws45paUyKP5gIYtIqWveEbDizqKMsIdpNHMvvyM0/T448k6MPGsejr1gyKH0BeRr8q/Yk7z
vaA5BBMn/A/gpVs3dDORRSifKEMuItciP0zq1ZuTjY5S9km+NiI3/ew01ZZaN+58bECIajzAyaI2
IfolH5ObifAJnRKMvxrDRVRxmkNAIvBE8wH1uSMm/GZ8qpmdEJ1L5Yd5KZebTk1i6R3prJ1LjNGg
ZtewU0bykkhu8LBi/s+3lTDloWvrLThjBGGxULhU2FCYAGGbpf57dDh4ePCm8FuS55/79Xs0aOjt
79rW7iwcuFwBBAf772O1X8qtmaJc819kSGQecnIDAAHi4MmEkGRw6yxh9aaUjRyJSvdD5LU14PXA
ZolNRuZEOPPvQBuVDdQgRQjSmhGaPeiLmiAeJUhyT4pXwrCg3ogvPSJOwx2nsuQqZNMWtFF1ocQy
apDE5WDuNZwId+YZEwNXpDT90fcR/TwTcoK/5EX8cSM8wLhTTMRIWNCsZ0KT7evnVBrX6vMXnP9l
2poYKMBpwkwnwoAqDZtBDDt0PyGrhbygWpip4oZl2NI1IMaofL2fAzRrhv3RdtojNJxCmkKX+CiU
NKze6QtRABsmUoUb4z8VJ6m33yAUQ6M4eJRlBkE66R9FXi4dZT14vS0pBxu6rLnB/pewN96MybEG
w56CZT5sidUYydVkXYxhGWKgg3+oNhGQa3V6MB3ajyO6qp2NtQWMQVi5PVSsiauTadY4bezGaqDH
rkqV1lPtWux/iRdxQt2ZEE4n+oEKF8kXsyNUh4DfR3XxKrwQnwy5tITKB0VHuWpfeScpINnVquBz
1F4WRNPrWt+STUr0BkZwG+1j84C4qQSX+OEWONRequeY8Lh1/NDxC1Oot4Ph45sYf5N3eACFIH9F
T/80frshWZMEpta9wSl2RDShraO+vc4g49rTyWiKTgLyTPUssvu/i2U8XOT8S8Zlqj+9DVYShQLu
LrLC6naAO+vn7gWBdvAq7NzLQAgdOoRSWkiEGHMBfbo2oXBfZ1T5+QTmr/sEhgbF5wNGAVGjZjdv
+FJhBE7Nnwrh/eAZNQUOSBf4i7hMF0BtNtj/Rof1W3mNMJPedD4zacR/PXWaEPwW/qY3kqUybOjT
G+zvKF9lGBFiAMEZ53LTVfST9ax87Z54QiHrq437WdHmEyMQIJvp6FW1h1AuhdJ5124uOeHLBnYP
s+k4RFO9N7AME5oE5TS52j1Oe5Mp2JEbohkeuL6XmxIV/SSzuiesg3wO8jo5n0AiERE+3eYDL25N
0Ca3OVO9JwM9mBszk9tHR6Wd4WUwNc4IM8INlj7x7cvhXGG+9nENtuSPDUHlCfxISYEEi98pViZW
nzepstbDjXc1oaDpu2BiUAtZ1GzN221a53qMfkKg1tYpenfC86CjfQcqHilkoMteJrq8STqOSAxD
Gimg4UjbuU5gpumQSH192QyYCVDOcrvqXY/vwVdo8B7x+8TS+fMF8yQ2nc/LmVQQIwm8cwVICdRM
DIyAYHqintmqbTG0dQ6Tv4pUc3NsD5TQpkCkvqTqh0AycJPeGj+8ml4hYQPbqg71oGRi7eRQeZeS
nWJbSe3wnlMB1wTZQhdNlzmctm1uzMrJD60WJW617Q7Pn+69obaMSrfQ9ma4oN4Vxx/wXBSt88mD
t8wuZ/MV0mfWA2Qio+k8nqECo4y+B3j36iVIZESn4QJLd5IHGaMErufPAHK8tL/mKZzzHQvOu9bh
EbQSwnLYxJYReinJKzijAhlXTpp62m28nRFdhPOEqhLCnbYExeZrtduz8Vva91mvuTK/xWsvbeRq
yk2NGlet/RTqcDtlrhvqHkx/WCvfaeMavdN/Sbzz1U5F+wMJmQQYrBu7HV+Tyk6uuXVFN7BVklkV
emoNoYSj2Ias21YA7mr1ZaIS+y4rR3wtmYGT6YhjN1bbxDBjNLqpYNTlNJYJ62bxSTz140WmL6O3
rL3EtGHGtuGqfC/4BnX11YBqUzoM8xzeXuWwPze3NsSSbh29mBOIbNniKpz4Ekp9yUpbmEDOh0ip
wk6SGRaWz2nJXPjlIhtQ5FmNk8XLDXGH5G6QwwXTKoWhzgTRcNY6yTAFK2nXQN18Os3HjTWvh334
pc5fs/pEhXB9bozGZdd+VoQBEre9nwwBZ32lHwym2BDzn0yeCzpMyzQ3pHTWJC2X1inT/R4LArh4
YA/r5seoWaCra+wZE6sj7GGy+MBmpmhOV3D6TVwR0pWAQpxoIKyvG2ua8WfqtqAIeJN1gbv189R0
UwMqPpJQXKPiZa4sM8QYgBWrgqlMaicMHnTvOez00m6xzsHLoSP/0ybYsRrOEngrXnURc/ypyCgJ
+1YkqfoXbKe3aMnt8QOcmnk6f/3pDbqrZAd+/6nNrr/8P+G02cTjz7NoikJiwm6T4Z/uUrJN8wCC
rJ0g9WfCbb2WjCPRwFAZEudkS/vuLAE3wXBZQiMcsCJ9jxls0q909RlUEnJrYj74Wiet/0aC0/0S
eCso0ytpFRj8qdMK27vul2JDqZ3xspIdbi4Qvrvrjk84YHLaBq82oIx5RfMKzz8yLClpawfS3VCt
m+uuxr2ktHG+Z+wIWSa+60DNAnNm2GS28RvRhyTYx0UbvvGkJ0huSSCxobsC/mq526W7F9mmRbvk
whRSeRH3qZcS6rTs1xCIR77kjFsi8YbWm6qf1R+8qhySlVVl2uZuEa0kHazGTqAsR82mayHHjd8o
ox6T/WSqr66IewX3ua6WLJa3hclquifOF7OGNwl5BE0rzo7EKA+fXesv9XAXmKcnVAKjQTG21RLp
qXNIRnZ6J6T0SLiZX+GqImwrB27GVlu3s8obCARJMFVndmLVtIIXZYH00+sP5R9kNYxg/BKp4gzh
41hem1sKWJWeOApUELPolH8C+PXv6ybEBmyyuGZLDZfhfiXTqsjWBFPNK8Rb8rYDJE/1eKOmvD0Z
fgfVmmRqEcmuvC9CP8MwH1oxaKJq48Roy0jqDFinXzQk6vQzpb7uGgKepixpdSlvjR9trS7f8+ti
dI2qvDcZQ9WCyM0zr0J1/hA6hgHfK1AciK7TmGNwdNpDXbVtvouzDj+N6pyIkyPXLX0pzvATThUV
jrbVtZjljEywxch6GZ1N3Kuj29reCF0VvvaZUsiHvBEigEDKRXHJLfbrdbRmmfQ4HzQNO9FSnkwl
NCsPtXOg6SFfobrqEs+A7lVhWURTXPY+nJx37FT3FDt8WDYwU3MLbjpB14pmA8Q982D4o/VGj/Gt
Fav3e8G2h4MIqVnJEuIjnMOWfw8LPQ3SfPY5oTFi1IFxJcj3a0ZC9xWGy7f2HSH9AJHlvQCEqSx5
1cP4y0kPdltmw9H0c38zwXIr0YXGBnhlcp5wvMqn9uVhX38Hu1uo5y0bw8TrTg9oggXBm4xBJZtm
W2iQc9k5BLi5yJBinGUBsOOIgEmgMlWFgDARCLbpxLt+rIoAbCwXO2ur0TCJcImCFPQmXnckIZn0
nfjI3OJq3MHxx5hCpcSP4gkToLcCoF8HuTZGQDLjOYRsLv4dTMCKR+19vmXBClF1koDHSIM6Bc4L
r+WKcsTIPY2GEFJmwrxyDwWkapzPyRAsj57OUWajpwXf4DvOfIiQfIiKFogxloFhBgAgqLOnMHgC
99kxc+H8P6kgWsg/i6d1g2mZ+rHmd96oskX7Ta/ztBqgc4UNl/WqLVK6M1+GCxWOY//Wi09tZ09I
BmWQzr/dcdbd3OA0MU3TN8MJ1/XQ+u0sTGAjxcruMjQh7jw8z6XK8NWVcBlEEXKp9vWOjAUGMlhj
UqhfH+QQYjln6tbrj00SUgk7ZHp1rrUjDDttY6b+E7vLz10ijTT1k2huykFKHkW7LAhji7cyXLJw
pqW3t7rkGwyoxTETY82y95bSrU6DDNLcUprMDTS1MJ/e977Z8Gsxu8nSQVXIVd6YCOzxZJFvSeNI
cEAaApKjVaoEBAW34v0aVLQrZmRr2CkiLyRNRXgY+iJTVLrvH0G6qRPX1Ld9d1SQrhkLudl8PjuV
PEUgSnhK+PKl6GHYh4afvPVC0FkcxZXVla20piluANia9ltql2K7NGFBduguglezltkTr+FfojHC
xUstBt9b9eZXAmsqAT2MsLJ45QCCTzvC7kOdouwAVD1fSfyr5iGDvpeXaRvw8w/L/ikfNK44ZK18
Kpvf7PnTvwKHMhznOWGxR0LGG80bZf/GbQwPv5Fwa5ku4YoWwVDltDVc5Q5j/5zvJPIQ1aW4Qb/G
jqiudJAB3tWduXuuOSc4VAYeOFa4HBCCVYHHoGIBHCp8oABj0eCIP+2+QQPabJZnpM6SFoSu4eM0
GPPFrjaZ4+3gI+mQUcxcfUm1GwUVHDsz8KJr/KJZ4zDkp0u4k8OEpZLwhtJmiJNSQZwq8hbIYhsc
UNomYPG/o2nNidW6vMViMaU9neANrlgYL0T2eeKUe3XxpK6EN4tUZ8CuFscshDEyu7vgVQMYqFuO
3RI8j34jM28c5RYF1Do7wWIO/qgCl9WD98CAE894jC8Y3F4qWBzs6L+QKj7rghH1BRk0ZhriqVgz
EhvTYACK7BLaKSCweRdjtzOg6RFuA/taXfNMeyXICyYLqlNku0bbJPFPlZPmzproaO/Lko1RN+DL
Pf968n/y28Buny3f1++JfCsALcsrUGE+g4EeSx6KwKIT7YaeTYdSVON81axSMPaG318O/OAB8lKq
z0Q0hb0Je6Ket91fxv7zcd680THLJ2nWbXm6Rg2Wzwz1GGVEkCERiD2vQOX0kIBvzSZZSsJOk3GO
XUzKvRE5Crl53V85LKSIbRNtXgZ1Ad3ht9Zt62bFv/WaIp53Yli88N7WLjFVXdozsGP1JkumMq+B
nOKyRBD4/RLPkoqMC5l4SmX+OcfaRunYw1hl0YaXJ8S7JFqHyj4vT7q6LN9bUTkNCeqAbJHLCKrb
ZR+tS172RDxr4d812gjN5qmuGQmVzeo1THtENa5a7pX2u878lnNLvIfXAkxtE3Ifq8tHmLfCnNeN
78AkS1N4pP0x7GnuvBYbNABdbleN3CaD1uTyDvNSqt3fE7goq5izHkM36Qyrg05cGYuuOOgMAlRi
lZTOKv668VEkyziex0TOQ1SLBPgQMSIeh7PhM++kOcIoQcAzULl9rt8aU9SPyuYsH8TrUUMp+WIm
zsZRxHYW/+Q8vpa94t3jn8MOrdPKy4ciuaf8ysyI4/38vBC5hv22Tc5sBqHqmLKvqRsDD+FhkYV/
z2ZV8yxbjh1XkfcyfOny8oy/2LeuuEEIaGQdiaoZxTayTbbJiDus6pbJYIJt0Oh4e3+u6W5Am2Z8
KEBgjKA0V9tHWp54bDo6b8lrmQM361f/RQ4tmGr/dj4l6AGEf5E70uS8wvGPwUglxUak5zOBGjLB
U2LIAbgFCuNWmLC4uuM180rJ5WuYETEaUxlU9HYKb4rBn37hPr6RwgFVIVzBzxGWEC0EI4RDg8Wj
wQG8NCE1RA6kRFgfAPHpuTXYYfmBLP/p5yTf1bt8L/7YTd+8s+2GORM5VksN9R4+Yc/I4/NDmFes
CVzjjFZpnuGnVQDxP0qDSQY7sexX7B1kCzGS1Gbh31fGrOdpzCrSqjgN23nyVxGnSDxFt5N9PPLp
sA/5WvlrmQ6mlsppiNMNFIX0nFFGZeybvEIuqmKOfFLDGBAcOzg9ZIKMoSzvAyqrCu+/l3dAbh3E
2G4UXgE3PbMryNgEi3gQdaZjuB9GkoCryp6wLUayNo43W75q9MYY6SyoXibwq9Lp8wIfixjdBZnz
e0A4InvGlApm/wtFt9/wHkbfFu+GpsV+LRtUigUqGnU7OP2FiTV5fiK/5Pj4IunFZrIAHawARBe/
JzCYflXAYHKc+DyI7tflpb1QiKqMV8CVSQeRvQlRZ8UEe3fmEygUnA7BuFVuGzgYh9hZjSHPKfoP
wJc5QmUMjI8K7sO8aBDofebHcyBb29zDFX5A3I1+AXifv0riVDeU+49Sth0wUjyLAcltzZKXylg4
X4hbRnT9XiErPIDqt7cYKTkwuY2lFjSV6wW3LhdqQAEvDpcHXDrHJJzrCYKM9TexIodeCZydeFwi
cKelu4pc/ditRTxpMEmBF5SfUTYZB1MLsP3VlnHp6ZCuIMEdNFf9FRMkryDscNSGHfZm68IVd30H
dXK8TGH63KlTPDtcgG5OyvY6D/G8Ccxb9ODNLJA/6cw+pL2Exw8HEI3Ehh6IAcCxJrIaATg4FcDN
SbqLohWN9jiZizmXQzIDZol4GRFvlMFBmWxgiEFhksl6ghBkkjFHQ3q1q8rWqAb/lDTA4T82vULx
Xxjj4LNNzAd19GJhwBFkB+utgah4sjpjx2TxgpL9OeDFQoge1dGfHFyBrp46cTfUlqycrlxbRL5t
5Xqj7/jkDmb/9zyjE4WU4xyZiz3/Xh58l/ccJIdcyP+QdGbLimJZGH4iIxRR4JbNPInzcGOoRwVF
QVBRn76+nRXdUd1VmZV6YA9r/esfBozgAoPidE8TgKzIoMK4OJzLw9o1FIc//sehRXXzEb/KuXzX
H5K3QNxweiL2CqlQ5WEuRZLYq7LUn/XQQQbhzTHDT2qLKTKhFxqXD3x95tdBnyTdMb7VQedA7OHA
LH8erAzyILpj9NvKpmlIEWE8YtWcHzAPVUvlBirbE56zQ7bydsac9QrGxsN/AovCqohe+B9iL/MB
U/Yp5LQPk0IF4SiVBQPXj/dTzW5lNReMZj6wegHjw6FmFiUFDAccFZDVgc8577VEZuDFqJn4RQW9
EN94pxVS9TDCaWdPG1ET0b2pZbgglj0glpxIHZMFfOVlTmqHpiOqZu/ZdlESc3/MyOR1ceGCFOIz
sYP04OEsUpJMvQ2aSUtI8YaB8ia3pcwILicNIiJX0oauuHVRbiQaAjloA0O7RvDW8wY5ACsDzidO
Ns3ekAYBHFQM8ccYHc4gW2YbHslzcz6UW/+5+cGCBB/38fx7T4Y+7TAe9JdmypVFif5uQop/6gfg
oYpTvQnVi6tShFA9Igblr7nEMM4XICDNYMTKh3/dn6Scn4+dyZnzHn5ZJmsZedcq9vMK2Avp/0W4
/W1Tkqj1TV53S190F7dEOV18jBV4nD2DxBItKlocSWER+8/0Tkbv9VjtX9DZSJY0Jt8/IByaW33G
/3ZVCyjmPCQJcdBFC2HmRAWOn+wIPns06Ig+l7/ZmejpNhowzUlkucf5csyJFeRfIJ+9e1TmFUO1
xiyx8dYYBFM8d5LHUcEJSDcrxvoKr9FR/X7cnerR0wPPMZj8w12Dv66asFwex/fW4oOYqQP5Xr3L
Wj2VWAHn2IMa06fTXzfL3l/h5pLjhhYnOQvvvcqTtuZ1N2Nt+ZpLA8kz028cyZEVafYZIwmsGDRT
nSkzyn/1j69u0C+4b9SLgZTxjj4wZ8G5FfBx+/cRLD1Anc98qNMXWZ9E974ou0Jun0RffZLWh93d
WOWs9xDNrB394mrTw8qsu7+TMY2HNwa8bFUIyVDkS8aZU0xv2K+d1sNW6wMK0Jm9UaRS6/5b3OeL
874SPP9vm8NaYJ7fi7k6KIeqyTVzNaKha/NzKq7ecDXsgxyIWjPr/QD10oTe5Ro/jp0EUOi+R+WO
HwIPFWR1T9lLOhoOKnCLa9ElW6tGYWzTXDSvCPzFWJ0NUd3ozeRUsGXIAjAni9zXfEBmEgTdeU/1
oSXRgVGsvI7t3MBxVCrEGB88BDg8MQ9c17E6N8JHAthmrOQfNgHRdXVIkh/zFTcbaE9CBqAb6zPr
CR05eBV4C2YTcGk6VJOiLGV5Q8HEtC150Kj1nA/3CopsU0t4jUg1f5rJl8rnEhukRroAhoMi2vo6
G91z5xx0ZMoTfgLmDyuDjmDj8Nd2rh77ERNTnPvRWDCIuc+4VZk3ye+fc6JgSbwfgomOKLkqSFTs
N846dLsgTRTER2qkhvtJt9v4g222Av7jMHoY7iiQX+PLAVoTGqke9HKm/pldqUK7zhtmxagxB6Dm
7hASLmA5mhYSbLdYILiXVJrP85g7yQAxAB2ghO/4JgAsJFcsh2iBuOucCncpcFXQzXacUQ2+JNUI
q5MO9xk3CHPlnEEIc3JYXvwDGGptXECLjprJlgLgvlYQ0L3FZf0tGLTa1O3lpNGt6o/RAXMlfrWP
n0llQs6iaqNdmoHqPyYICTsoMUkmskvu2c+Ymu51hHWm7cuNweJawh8BW3tOqcCvSc1ABmBIWth0
4AFVOPZ/ZoZkOfXMPgaRP2wbMHjK4u4pJ1kPumcK93qBQNTKAxyfcJZt7feM3ARyWL72D3q4Ci6K
lx/hm7+0O8ZGiVCzBohuyDB0MHofkB0OTRjinxVOnPF2RwHIlPgK0E0oF/kY7JyHVdVe7zBY1TMM
SkkFVjfnE5RIVgWJfR8sNjtTjA3Jm4oxAJqCM1Ha9U93ji70tTBUoDxTbMlahlbaedl4F5Gx2Z9w
LoNk2oatpqULRWYBVRe20oeA7mGkApwyX5qRre2DicJWCXruZQ9s73A+YfvXd78pR5OJj4ONtSk+
c50x4958hocDImvCTXJcgbuCkYR+dwbJOdaHkdRUo/VZXp5S7VQzPWAfjJtNMcos/hkJAFwDLChH
WRsA221yBR7j4b6X9AKcAGwXCY/M6SHOc8N+k9T+2nTnb5r9/hL6st31+aY8bn4S3IQ9OaYtRpep
IbQ5bBq8vEiaB2HPY+DkZ/jcaxMMlDLz6nZb1vA1YHZmgTWHsBi4D7glIMWiysqD/ZvolQJBgIpV
y9ZS/oZrbcKIykaBG2B5YCprnJ0u4ouPz9NS1tvo2wGNP8db77XqBZfJy+/ZxNhBzH4vyzmqGAnu
cwCk+p/i59D/zI/XmcgBQHr3zi5yRreJzzZnR3/yDNlSV0A3aji0AqWN/o/wQix80eHhmYx/uOY9
4o/XavIWygkH7sf3sNs3L6WFNEwMRz0MAeFA47JHrqf5XQ3gi7N+fJBNYm+pW7dTIhBJ87OwgFmQ
u7LkBCCIeBDwYuOvhbGhk5QRIy0TRyqaIic5sNvf4hd0xo8o9yEX2z2PAQWjCHyF8SorMFsAU7fK
iCNfo3Ie2Fpy97bRHRgPQlCRgDpQbeSsKD7q0GcgQVc1GF9OjxWEKWkGwsfliAgohSkuMevxmuUj
fPCdUb4wPLf545zBeHi4+UDnEUDYL6CbJEfpLa1RkdsAKTceoBKG34urA2oQZh1ohibmAQ4WLiDl
v+lg9ljCw5XNWW020YN6y6wmnAROe8BEpO/SVcc5dXpmE5Vglkz6zZ/oBF/njbCmEq15JYpEEtS/
B/mbcb2cZHZUeXrUWICJ9CoKYxb6r4hixC8WV5wQSvMn15aCUcjPxdlATBrrnFY7KohJx1rfVjnR
sp/FZ8HkFXw4Q8rGzev3AjwDzYKALiIM9zh90tbV9tchKNsufS2g/SEtEF6+o5v/s8IkJZ6gWf82
w20T+YQNOOD2RO9IY4oSMmZEMM0Wxe4XZMtzPJhUHj0OwxfjeHUw6uDT0BON2Noc7DSpMtGjR7rF
HT0Bz0Vsvctezzke+gEs8taSBDi4/eW0RVVF8bAHlAfnzoIITTeLOWHExwyG56EiV8IGMRrQyGJq
CvWk416n5OQK4kBtamOSS++YKt7SC43XM+hNZNt6xm8Q6JJlbUzg5sBekzvwRxZvLlRL8akdaIXh
pNWToSPwd+hsiuTFHYLZZCHqFVJvfg4SMCaG+xEHNjEeqznyB6ZOdAoeSlMLKe+IBq3jY2/HEr/s
M8jS4uvcFPON8tvMxho/kb3ujob8G333jOBxVCVGADNsDMFvYcx5v21a2RWkJLJ0L+FttFu/Vtu3
MOa3KEtyFNejPL0krHM4OdvRDQZIevPfQvVRlYq79TEPRowLhEjPcW/SIy1s4F59Le7+4a1jKoQ1
ZwHOZcFvAWzscgYlT2hiKxZvL+ifOtLKFEvSRWc8CGSQ6fAAPTzdhj1bX2GAdoOMgVl4m8oTOe3L
YQHIrLenjEh+VmdPuiPCd1wugq2F/wdgcwzrkXr5ZtbhLao5WGfPZIimn9Fegg2lyzTZ70YElXNg
PO234AxdMnRk5uJnuw/OsTgH069a+oSMN0hMMHAz87HOQjW64tQXwd9rkbl+LHzgupw9uzXsvQHD
cyYCqq1Oaez7XCIoSgtRLJXRPewn/QQuxBj+YrCNtl5n8w62nuoP7NyXx0124veMma9nyyoc+neP
c3WuCThW48y7eAwslgYTn1/6ZFyEDal0HVZgRkX1gmVTf83KLpbbv6dX7CnmKo+hOxc1unYXLUFK
vpvYHtTVedam/45vNT1H2xnnf7bM5OJUiRehqmV2SA3G36aqP2vosTMQUNX/pt90HeiTs5W8A509
BlPqH1+ztrsp5DRnCUBrI16yh1EVPsOtw5QcmAPs3ssSjkvz6yGKdHp8jcaHbuvQVgvopt41+PBz
ViG/ElwjfbQ2wrPNRyIEBJNorMDgmJ9yulmwP2zkOKVFuK8cCtbcESBNvLGtCZMLb1i3ELt+UC1+
ojeRV3/69vip5ZHHQcL0MMA8pXVIjnGlHQniQ7jiAFyV67GlOTdggEKVyv+aiMWZIY+MnzQvVvdg
UHI6n9PzftQGqGnT69ehaOjn9FOYVk22f5QJ2uTh1qMOZplcmpkAPLXpSOWT/yH/Uhj1QS6xe+mZ
5EDALub4g0lh0tL/O5RRyuEOUYj50thxSP5dELuA7qATYzwjlrWgtTRx2SpM7AHLt/yqKkLTxq+g
53Kb4RxgQrrEiLbb4LLpapT9VGM3myF4v2Mn2gnCHA5QPcWFhN3+HLxWPsSJY+Z6s2DD4lXV1hgg
hFgP3qVNE6AVwpZ7OADTgXB6ZoLTyf2Xav+IT+pHHTBOvG4r4EbzwwSjZ+oPr3uGue8+70nRXX8q
dPLOG70kJ8Lbw94Mzb4aNGZDxtTnL7ePePdy8hmC8ocuPZ8Tzzp/7/ng31K2omdofSyhdRljprKX
YSqAxxRD3Vac45R4hClXAzcCSli4jmR6MeSgYIEUND6PaaGGPl6QZutHOvF0jFBs3crnldedovT/
TeBMurhdgsDg40Vp1TXPm+sGqfYCNkxn9IkeQclcko/EK87p0aa8PYVNILkKW9NFfbfEUpLIp2L0
ILwkI86qY2L94A9VhriMRf3HckFB7+ku2R38IZB5wWQ1bsC++EjGovj5j5hwQvj22Bq6LD0SAK/I
4rXwe3wl3x22mtOf31lKzaqOVBwXMk8mciPQ9FE/myCObBUmbNGQxGHWPAcuDE12HdIJcZ3n844o
Rh8dt4/CoY15ctj8vLiLJYLmXDhnHJaRfXUvU3ovZd5zSPKx8vHxaV9nFNuGyHZg5uGW84JeHkwa
G8fjzQWAgARBzQaDzW5wAQZiYpCj+pqtMxUBmq55WwDb+y+odkC/j1K+83KwwROwgohehUnryWJM
OvcVIwQGHmGGPA8pRRW31u4IqWUsx8gMItWC3jKczZ6WFDQ+Q97BWkuuRCdw45RRdwW5m41TXxCO
Bz/xsFQLuhV3Yfmj5mJPULtRY8oJZsP9P68D7McTxojmZczWSrFcFW0E80v6Tif9BZTd3RljMfpW
CqreuMWMadW1MHrH9Aqwd6KbJnHnGIdxcfCnetDHFz0BHo5V2g/k2st95pv+4QXgi4ebyBZdiNRR
wRzX4qJ0esttCqrmFKMtsWuZ2Lpou2l+nuGogeKas0Cw3O4LbiDSh0qw+Sr4iC6HAKkc9Dm428UV
Ff0apghLCYqWZj+9PL7jXhaiDpAzNZ6zBJcBijk4pak58RGywEQoIDrjs39JrukvSOGWRY3o2ixm
Ns6Q3kgFizYCuGPUJh1xHd+tdtG3oLfbKZc2lyZzcr7LVTpjizUf3BMUJDnVMcPaUJ09UTTKwTAF
dUFj8wx1Su23bbjZTotf0GqhkvDiIOW5EjJIUuqFToIbFtVEY93EjarmzoM5u+8ASJaD+jzdIZRl
LuCDObt3sW6s1/oO7SrVfZIxcaJxLlSUuJVI+xV+6LPbOqWP4sA6Etno3iEUwbjRTGagmIO7vBZL
c3cn3f5NGaJSWlMnB/OPQFLGLTScbcGqznG5qml/mNwLZBOEzmR+PiVmCk3wXWQ2lB+zS952Nu/w
JXnPicEFrs3fQS0PiXU/1jba+E4U+83HvATMBZ4jFCVyYgM0il4huMcKfKexzeecx6MUI3xZhRi2
JFM9w9fF+qbDaLmlkr+NkCq7S5079DzFfJGXSs1u/jGugLi/1uOavG/sLU3qZtLMNZ93fqhwQh+a
cpQzW9694WxAwckNFxNvlo0j9j3LkcJweqBSJbw8Czp/oPZDe8q8MYSS67T+b1Nj8aOGpOn65fSL
ozb8ABOrdeIjT+h5vya2EahtCehtgK33yP9lmYmWgnSYM5M0qQV52sFwQvk7vwvUopuCwQgZxXMK
CQfoVvdqDAPk0/Hkorq7Q7wlyAn2+KVZs6atYRZE2RX2Yedg5ORT3z4482U1seTgj5tlbkX3JQe9
x6UaghoTnlHE1FmQyKg6lTDbbG1KMWZXkMusl0ORxtaijeA/VOuYVHhduEZAQikADnJm2juKdqjN
1nWeQnuAyPvvi92YPayxzymZFcGFCA1rCp4QAgQ4ueuCJDiU4ANs1s+jnGYGMhD7QLP/7VHR8XFh
vOk4QWgWEZ/YTTCoxEwdHYXZd7q2xsIi9T39wQgiHaFQsXn48ZaRmCucutRnGPlg5Z/Zmv9bw+0h
aRMpKXlB1wXR4xpAEBnM24T04uk2UaQ7BwZ8LK3BzPh78JPj7NP3O38tSWkN6wmff8CClGHGC+Rg
BOqKNcn8Onoy88HE/QXItVTCxgdhndfzbCPzPPqc+ny37WSQdvmDsbU4DrHbpZGdQKnAXILANbhI
NGmkwHlvVwF1URxZ95RkHcKfksQhmVzIgmFfW5d4wO7S4bBiuGLSeCEiwhr//GIcp6X1ESq6gSkj
uMvxNXTreXcvHzC/aa9Jz0aaLRcGI8PHHY2nTT1gSXOjC+EU1wOPutqQimAbQd+dn0fGuuv95rD8
Fu2UuSHCruvqAQVQqI13udt9lyY52zV+nbyi36nSBSbUcO4GceUxXPFYBxnDhzudaHqxbprAE9k5
m9E32vLz/SFJoNwijZlEI4PeppWZzX8XRvEbhFyPPzh07fRzLKevacXSRx9ReuSyr6X/UcfDfCdq
d+iK+ASYXKx4HV9Ma/BHG8osFJyObDjwMDmt7KIuwqHtxMzNGsikQun4pro9p7Pqkk7bLsLn5INF
2AuSihTAM5giGBiMjsCLIsbdwLszUBfVhoeQ80aASj/WHcoFXD8QWnKhKUUEi5BjGpgdtP3mBHV8
n+ud8DyVY+Pc6TYUdoh5xJ3xO7DoRk5ZYXtHL7+coTqLOHmsHu5oNmJVDtD+kSEOTMdzRI+Sx1DU
+TlzZ7CuYsWqEhI4cGxLzljdR+AHbBsNxi0XaVKQ0ketzhnC/Wszo5WeUXgCjFXvkT5mRTLENDFC
Sv6Y0Y4ye6WMrVER4ACGfTZmEVLLpPydwRmfU3xowF8QNk6ohRyJOX5sePVmJ8Co4e3weXgTBuuh
JbcsLGmb5Qki8PJh/wLJ3Nl87ezJVPpt6o39fQlAkW4h4JbQb3X9zhxKE4wNCgN6DJRtXyeohmJO
xUdHBYmvjA2uJnlNYV3tVZ4xRwz3tAkIoUmnB+iLnPk14ocPk8PVY48GdiPN21B3L/Ag84hYItgR
VOseYwbrFkz3IbHgZGEw6zUWLa+ZAxgCoA39L+iiOeJW6JBYSKCiS+7yRsehokN2yd0DHHfxakRE
R3HAtumwlW09xF2OmMlZ+TdcaWMad5+UZ3A/9iu3NSZY3JAPYFSDSwpdHl8Y7xKPa2IHfM8lYlC4
nCN4pyMqp/Lw5i6n+BO0SGPuE/JiaXvuccbJRs+j9oWKx97hB+i2kQzdcffQRAYSKpc6B+brL+g6
dQLgAcfJRZVEHSev9P4EUBw+YUs7CGc4QigLcdbO6cKWYCTAUwOsmvjKnGqwL37h25NZ1f+AX9Yc
3kKOZg0J/qznDwebgtlzMWAYRYwC9bONuysDnuvDLI8In6lHMby2sFh2tqPj2cRIxflxhyh/9KVn
8BImy9xOjMtMmmHxc3Gz1yjCXwSFSJcYjqL7nNaThUZeegyPNswBAQn3EUZaY4NBLqIgTpRagk4a
gAotCBX8e8EsR9SAEYRBiHaaeaWPRInv+HKepyY6luJyYM7qGZT+nxP9bZS7B8z3KWzOfrIVQINQ
a8wecl8+arCm1SWGlM/jOqRSoY+mKi39awoZZUU3FNeadTDshhHo4kFJ/cQQ0d96nC7OZ8axxMgk
vMYAzmfapYer+xBVkec93O8cQUJc0HXJ2JclYyLMqni9d/J8ZH7UdqVG0ObWWAaKgS6KnRZ0ArJu
0mqMUoLd+Axehkxyo3vJvCaFwxI9VoAwVO6hJH6zSHinCCNC9CgseLmAwCfBj+DreztsnK1mNsQf
l5Y1gcw6/nLiqxHsTEybgYyGI5q+GajWiSYVMKQfQ6hGHRdlO2UlY2nwqLgHu2XN/oOXEeohMx1X
+yICo5oTHT4MF1ShEE8q3w7olPugwmq8HFtHilGA0mZWcFapDmrncI5DKYJOVgOW9dJGE6DWxmqG
1oNpJu9iS7iQpGZAgMXGCGDjl/J8ACgKyp9IEnbu4y7WH3IlS0Z517nNOJ+x915A6osgcABAXq1f
LMNwzlbzryyaUCfogIV0IMyUuVm1NXwa6YZJuDVRI6dB1MbY748GoULUJDYwpCJqRKBLvOSXru4W
E7wJ4m1Ld6H61quYCRBnbe328Oy2NKK9iHFJCRPbZ+ihiVqRVAHCf7mciCxMqDWkcc2T5+MCdvL2
NUuCHBUhQHdybwcpnFlieyr+xPOU7dIsvwThvqkmGODYCet2dl82VtQXuEdbFX0cPgEcXd9Qn2Dn
Aagpn51GKfOd9NMXfkqaT+hNoDDRE+zpaR+oh6Vd+r0davUmvaLmbZidH2F/z4q4iktny25FZbvG
ht9SAKjX81NN0CJb4+sNZE8B9EZj/6/hcIaUvDIjjVMi1jHdGmkgIBI0ksE6QImDAI2nJTM+ILP9
rAbzAVoajHJvlGHWD91Qbfb4arzOj/XCHpu6FjuWPtbEoovp3AL4BnL9+TEaosP+4UbmASXetIlU
x2N23ktr/r0f8QAobgMdVIaiUYEFgzkqNZGRfCHlDqpFNXDaEj7D6kEkVze8xNgErZDsQT7tpw2w
2cRIYUtiR/om97YdGUekHDO8yuwvFxurFrWguXkkzJ7x0cTKtbZONRYzJaYX3LNI3ccwNXFVse7O
M4Vp2rhlDL7Km8NZD/2pI77TbkSUEPZc2B7NOwt05vR8kOgp3SCDAMyO3yGXLYzEWnzGd05AXgFG
40S1mcbdejD75IQZRJfM6b5s4CT1ZWcssY5bl8EtZ0Uzu8GbIs565nX8WzKBLY962tK5he3xC0IQ
6Cgmtk7L0SaFl+K+JK1G3rJMt67u0wPNJC7HB270GQrcUKiAnzMS7sHpQ5NAk1wsgF9ZYhcYb7j9
4EvkzrE64fD5h7dpolpuHfDZSeP3dxCKrbfscnMzmzy5CW+iZz79C6UkCEz04Q9ApvrhAH4ScWw1
NAdn7Kpe41uQObrVxeAo7dHuM+KDQlByb9s/lotbhSC2MYyy1+q+oNPmXh5Yw40uTuWMk4/DorvZ
iqnmFosLw1S/T2HbHvKoh93q0HmPyQ121jgBmo20X+bm7NJQZwkKaffjIr6ay/EHn0jfB4KqSNOq
JUrsiAIVotFUdxDGf7dUOf9aLyB7hH3Hvoq6WjfVUXPAFTv8ePep/CEAmhcMGamhaHswVYLy5nb9
OsxxqcQQ0kt5q1QDIKnudf5btmyNEfBcz1bX4FwB7krUHqCT99MN5BvmKdRhi/68PCBG47UU05AV
DyHiEQPdPCkBe0xSrkwypXDoEwCrH/GP9Or0noIKjTQzJkjGBEwYiODqQ3V1QZfosKcwJbdp72nK
CCpQxCVT19Ymz2YBv49SrVhQe6R40Xg3SkHdnLxTecHJ20cd0ca6FJUSq4NdvCic4yFLLrvaLg8o
iBD0ATct8S0Ltj5umFrDGNGoBcAj/61DxX8y6xsqAPHgblB9YKzJ1YAkCYrOb8k/Uta1V4ON1IJY
P8FQiB/xvazDCg1VMeXatdCD0IkyiJ2XI7SvrBVdTrYyT7Ee0661RovwNpdEOhAV9qGqq2xAzsy5
jz4AQniBKEBYesS0cZsOmdVAZgZ+r7i0u6MaqBNK2uEoMcDh6IiZ5ebiHOVtXhPnJiH2PCatwEL7
GMmXgGSGxXAj5cgcLjmG+A3fsAZJA/4akzflnVXzyCo7Ilfeu3xXbwDVhMIK+mhYglB/AGYpL/gV
Ch7gfo3t2Se7XI5ZeTQWgyjbPkfy6zfHbJQmxD6Sp0bqbwSqAxj4ETPsFSFA0XIyLNJHDX1fn+lY
sema637CFA1GHlVRf0INUIeaHHkAXt1cWcMhDYm2QALMaLhjp4a/aO3nTDMXHGEXaIw4KP27wR7g
ec+QgraODe6evkh5n2/W4M1R9ur+7Ly8uW6ChX68FNEwT4SJL9mG5FUyq+YmeM9r98piNcG9UQRz
oMAZ74gd/icm6ptOmh1hArtg2cm84fXdxMN9mpG8XHClkmkD5UhP9AkD0ymRibhx82cEfUBGOG0J
CgcAT6YUnTHjN2mLK+qbxX+fp86mYkLds7ojonvdHBM3ajiqxoErRxxSu/8JBtK/vsZZ1Rn6ODZb
wPD4Izg9bmKZ3KYTmod3v4UuGxqGDrymCCLedEaRJAeTI/ka0c6urojxqf8HTvWAshIooNIDZ2iY
VwWZ3p2LsrVoxLrN6vGAPlFM87Ob8Q4/IX5d2zasKDO1vcrqrxYKdn4rjSaMCydEdsVFS2xDCeLx
h/c1HkI27qEKLfFjT7/fkTKu1lOT7gQjr36K1ILcwUrgAabYDCE9DaT/QkHO+i/nPe/J3EiayXJL
MnG/kWvI0HfZYnApIP7AmjjbsCa2/vZvy45nv/ykBFWPuJc0tOunG1EkG/3B3inp+T+h/vfe95Z0
NfZx16eITguncDhk4EIIGFXMHHSrmG7XsjbXUw0HixjhUOWuaQwC0HgHughNit8f4QbMox/B6B/J
kT1PM/y/SORJe1NQhZgcecNaP82U02DEW5KTefCfCWlCFpZcdiojEz/M0uctUCSPZfUemJdM9G4+
1KYbIrRzKHmxP/89vay+cyjl3Eycdv0wPTDGMQ+SehABuY4G+y950C8XwFSqnOSJewkxePIVMGZg
fhPqGQdmb3LGbOEWyRZ5i8EhnhUCfyEqcH5jcnEIB0HRSluN31WyI9zYgspFoUCxCqgGXG7DbvDJ
mKOfhajpqRwr0sGTaSZF5Fq2430K5vOeSaLsmfj5mcdiuoGekisdIQ7qExu/Jjf3yvE5SB7OmzMT
vnnAbtMmF2tPmQTvtGvLpjH6WgdoHslt3udHP6LDE+zOC8MFai5zTdK8eUkkXXvdBdWReiPKCeYh
XC+45yv+LcJbhnO1x7he4XiCTjBdhPDNwQm74vQcZ4HmKwkOstwyImgdzV5f+LIZiDwsKI9ZT5Ly
0ml9iRkwtWXGX9OfzVRF9ZdZmDK6sWnWOMv6MWJXhqZDc9flBi7M5WOupMSzmIefjU8iytITBqM8
zY9Iqcc8sF16drbmyxuscTFhUf0mHAqwbXyyuijG5+sBbc098fd4oDDy2b9vNLBosN0Dv49zlJk0
xXJBwKkWGO5BXhDwQ3KhLQB0qG8n81dENhKGlrjmEaKaTV6yVeOO/8CshkPGkLNOH5ObgMWEjRLy
CwgmEwYB4jyTA5Y19hySVWJBKsBe9brHaM/meaaDJKIW8HBwRkdw8yWuXY6weOEIumG0+cKOEFx+
Km+8153ZAjeOM4MU6y7BkE05mP5YNOmiomiHkiCHaZygPwJfDevsZPaTZBc6kBtlP5cPDwb2/y4C
JzIRYxgAd1VY24TfXCYlM6ItM4noaU1hDq5/k3UnaEZrSjmWYD7qIz3fV3Pmt9T/PANkkvlISgoa
r+vSIzAX+Dg9hzxiIGVGqZV56glIhHy1nptULkyCghW9JbMTy6OA+Z75W/+RUmNDmSP/+WGfGUfj
8ofEjkgtmmHJliDb0CGRLn0t4UzD3zz9E1xoTJso/c2EG6zvMp8HjUTiYTcYz2KRt1BGcEkG3mu+
tdJE0kMfbGT4QF+C0lFS+Kg+JbtCH3WdToDtiY3u1cNC2YKKGNC0fEEq1yCo4YGIyGTJtYB5BcC6
vNzwdaMjhSkhPjQRGChPwJtDwkCZq9dsyH3Hx39tqh0/CU6RLxPrr3amcGtOFJKc+GC3F2QLffRz
Ff8A2Qok4Tx39aUo9nV4kHck9aiteBXTLHEwJvIEIsBVZ9XDYG25jWhXSEWKhpE8K7UFDZ9HqBcj
CYK66Yk7wXYFl8k+FPYwbJnw5DMKTGUF8KQFYHZXX7phWQMwON16Bsz31OnTg+DTsGtVH+k3FSka
IKv79xn/xsUC64LOkV8lfVDFRrRnYj6U4Xsv547y0dxh0klsX5Uz8MOVaovijNafqY18T70A+Gt8
FeuSeFW6eevKUecNfBmXChwGxt3nyzRIvf9hWfCuwiFoFsR/iFKIP7guanNO3wIMBWFCm2O7Yw2R
CmswmoQ2HkBUG6a9jTGv7ADuM5Rrobp/fVgtd7rerR2A6K4vy4a2GNULvc13/0QOYJXpy692nxPK
CAwNEIyempW24eFg/wBwlkeyqO8cK+4VYG1GaavLErukBneDHbeqmU+wEk4uS7gBHKLg3eA8UZez
EvAjAvxmfiv6sRFj0xk8nMIF95/WAT5cstGDqmjfmQmC8fITgLklUEXdfrLEXk5mDTZesFRnHDOc
Bg+H6ClAPmpmMLR694oAZu6JHLZJxkTHktQ/egaKIYosCmKnSB7QEnQVWgjFq3ln5I7rgQMqTBAF
j81TmG4Cc+k86DfWYBI5qhacerzYvqOe9gfaL8nOog74BBVFF2gSnsVC52jMKZYki2tIQQOwPUi0
BF/sAwJqYKkBoID7Zk4/H/oDRkKM77ZrJSV+wlciSUyD6gQqeA9wh/jhpCW5ebJG7Kyl2Kn1mYOd
FBncRQ8/QV5KsqQJ2MPsZQxVhaOsHJ0BLrsMi4ekIWO0NZLoSIaBb2b+Nh3rNhuwHzVrgXXNIvca
Tt5AwaX3QRbx20VVvGTeRTB1ufy6VSF+AJuouUUn4rHz9K6geGR3jgpRWRkO0hpncOtV7mB9nl6x
72C4DSQGcRD7HO48Y03I9V6xYHOd3sl2/7HBB633pvBIJ08/MODYcVw9ZY71Jy03FB1g3BmlBBZE
+KyJwkUVRTGD4R1VzgvU++q9iUm50IXX7hh5SvCLsGsQ2voyuU90R4HzChXr4lYW3penBThII9Ns
W6rF9P3EvIbRGxiY/O07zrOBuVTXb5EArwHxgEr+K8xO+pRnzhVacdxwwxCO7F0X/HQAP59dzSbZ
iup4iR+EUaCzcktgPKj0iHzwO3Yy6FB49DM3VF9Os6fpCHXCDtPzHiknrUpa7OFIEZo2apblssLD
msfp8jUlAHUZA55R26pLjkvi0KNyXSVU/0N4hCtIMHMtvq2uUKauXIeYWDhfaM+4XDAb2YaPte7g
XMZ99RoRVPjkJ6JxZ7yIid7da1uYHS3jgRWnh5ONt0m5f9g6/x+mVCsY1PXg9K87f5D/GXYCan35
xsvveujnMZReSY2g4JrL3USA8Lo3Rulnc5euy72GjXzhZykuq87qxfjxEsisaSW+7Q3PQJXhFCmm
8xEsKUzHwxfXB6pb64mV1xTW5bK0ixWFOg+Pk/rELkfGg7Aw+k5gS+63SQ2dZ6KOh0ywDGfTBuqk
89dL830fFjZtMTgCbTLD0XhodytRwpY4vm58BhjXcuAjw54+TtrovuqPVEj83Es7+Jmz31qrZP6b
4VNz8oXBFKlgnnNu8AkTKZdBFU4ZILmkA4YlS0gytYXxJ7/+328qberRi3P407JZT5cwuy6cM3qi
PTbfcWGfmUB7KjXYh4GBDg23l55efteRubdcI+5tJqd4xPSQk6RMhjUaJlJ+BKqISiYlJC9dtCcD
/tj0SmpB3PtjeAIdZwxkZ2N7AM7WuNClRsYoc1fq/GUrYwbHaekN48eeaY50DoQCyF6lMGKawDg3
JyxeMYPCKziQeE3ULoysxmVl3SwaJdYgzT7bFymH8/HbDSnUHCj8pAELCjCIA5PhxZJ/n7+tnRd/
RuZSpQsPDMvanZD+OS1lHFLHCvf9R8hrGKRGakT5XvOLOap4X0tlrUMaA1tnbPdElLGyhuZ8PBy3
GGwgiBTk6NjvFTshfIm/Wvz9nO5YY8JnYV1ymd0WZA3FRHjtAKLvJGBbhIfzrAZmvrzhEnCxlcxh
Q58p7KoFtF2b/AJ76HC+Lu9AaoiLUmIqyEJmf+NzAa3Y+waDP/7+exEUZ9s5CDafhljRVNzAiHe4
+QA496baqIXpyA/uzR8pNQ89CtHvQP9Qn5OPhbmZ6f190cfFzfSdkIXKLaCB0l2CV1gc3+jq1v30
TGSuWcLpW1X+ihPiyLuBdc1MM8Invjt5eMrG8DIfcFysr9yYDJ2DDN4vqSDcnmArziNlibks1biY
a9ZtOiD0irQJgi5Aw8zihkuvueLoxGGZuyAXkw9qGvxZeWPa+vofX2e2pDrSrudb2bGPrTCaJYe3
D9A8IebphGAokBBCzEJcvZ9cPnM4HN1/d/9VtaooIWV++Y79NS4Cor+b8B4+qRZJHmRysJpzM3Ka
OtCWTtSJwTR1S0ULzJ3Aa6A425WJU+SxwId856A+hhDUZdp9yGsIr8xxsqdirNpdMO7C02bSKSz5
J0UU0rg4OZvf+KkHEnfDKXxD3YCwkxeSNzkqa8TR79B2tz/nhgj0eHM3GTcB96S56i3ALJyTEBhw
FmEHTwiZBtfJesmXcyUq0hW4/+j2dwlI2vbETYoDnDVKsJwbbwZr4tU52SRs8QLS/Kf96g943zmO
FTE+senbtb9wrC1XllZR754yZUMvjoCvQ3alSEz5HY+7eKRQCvqQl8wp7/TudzDx6H7uJLYnTV6Q
mQZ/Zg6RiWBshRVIAGEoM02sRYs46MyHRJ099VzoGp7oZZ4U62XMemB6hAm+k4ejz8UOTbZKdNoR
v06rgviCXr+Y3ROiIvpwHSGlTJm6Yk+LF0LYLYZ7CZ+rPeGwAHRP6ARVlVShWIHu6v0l3Wq+nrOc
hgX3DHhSUExVNiolBp6JL0NSFrGMvyIpfx6ttbZWEON66OarVBY8jVPjyWaBIvaqh41nk2lxPSBw
Ise1zc+FhEFAIPpMbns1EgVkFHghkUMbk3O8dBCnohjplxPmkkA84QSkpEb2BnbCFt3XVwQgxWZu
srDP1dWN/jlRcSHsKJIzNkD0786u9m7TX5p9qa04K6R442QWVSeyW4WX1ZV3mHITMvDDqysvrCGK
V6/LyF2cYV6i+KGEy2fOq8eE79QUzNNUefFPv/z1JkEs+tICwoVjxwsu0X0rqpXOEFD/7BinuYlS
ruxvRvctfUXkG2K67K8PbNYJC5Wn8BRpQTcqqf4WcgyJ82Ezf4cvqA9OZnV/91lYbvaMUa/3L/5U
XdfZVE5onMRY1b8i6JHyUnj0/R/xaH1yuec0PWqd8wYFKtM7qzePJwASUnpwTXSJpLii980uKXmb
t/SWsuwRW6nh+ian//jY/zMw9NHRIQyyKMgg5o4rg38HYvGVQVGxEkshRcLBjpQtlt1VMSG6Mujm
9t6e3JbiQkjJa9/BUUA/oBso3TlJeSO5P8ZDhZaUiKM990FYLdSoSdjdORH0f5HqU6ZEpRQVckhc
ZHE9ar7nc67vLVI7+X/H675JcJRkxsXVSVsRglf1TaxL/3lU+4cXoahq/lrOoURdFHddUFLbgcoh
Ezn2eyJVvvnomc5Gz0cfMvyWQWtOn3EXfNCjas4rN3ckt6CTQPa6JFiJIWWBAykqGUlEdpSQEjVe
Pcdl7r8m6PGp2FJA7BEToolo+u4u+jLg9mjZ+dfaRn4EXHRGl7Bn7r88R5SbcFU4fHcrbiq6EHKx
5qNT5jJf04O5Igb07uBWi0idJHPqC2/K7gDUfWFCNLl0lwlmBFdDAGxP2LHC+BNAyHGNia2Hm4Vu
/Djbm8NVcEsOkGZo52iYXbh/FxFJ/OCZpZ9A8tvknjwXLYofE672BrgIauRNVd+I67mW/chtrPvv
gnJfH71rSRAW/4GLk2+7aJjp4MAYC7qxNeti7jWvHlBmgzCbTUwb4Okr0np+GpzIf8aBOSYajNyF
e6hlpy3unpCGMLfGTXGls4jcxfyW1gOTY9QKyH18cT/T0xPro0so7XNOxC2GylcqOsmq+R1K4gGt
CBrrmPkTAyUrulMOTltKz4xnanGIzUmRnZSg5kPk6VxPlK4eiXvps3XplzzVnszIpwYf4FFEFhhm
G1a+cscvTBvDze1xs4ubJr5GRaQRHE0fA5prNmR+fwf/Demg2MNYe8PtZw7Y6FriFRI23UfN5PUc
duYueLBeYk83yIZIf5AjA2myydrRDYh+wLN+WxYY1bmUjJxIjSjK04AEQOhmwkYfhOZQd3n1vo+h
VcQ5zl+pNrqm8pJ7qkgNBMI9R2WY/sa8PS+kUDLlEixR7Bq7QhVwyUxFWvSHOfmG/pQujEcRGx+f
kgAw7TrDctLUo/I10RXf+M41ZDpVoJ8DGTEuole2V7a5fyeXFiMZkPnZKYV+bkR3cscZivy/Rvb0
A3pAYsgnvZiV3dM8eA5ADMxjxvqDPEnyrzBLiI16JHn7d1QlVFFmLBJRsULuIQOtiIJI0OBEIqGx
X6OyhzDIn7NX/uX3f4a37DFrE4o2dkzMZmpP0cFGH5j9ySUUCjpoiV5DHAY6Yo+U7fRLUh+pR7bI
//5BAhtRjVtprOOV3l2hAdEjPDnFg9+gsPhtORc5bf5aP7IQOkTi8HJOJMTlavhGZIiVAA2aDT7E
PMxIYo3aXScT9BnbGg3Sk141bXpj5T1oPkPFGj2E+faVNM9JDY/TIx7rXhFEvjkNvmjqN3A+KuqU
J0HX12WP31bGS/MC1P46j6/T2QTu4kJOvw3RX6GNLwlS2KA3mgYOT1KSD7OdReit+FtV/J4W/qrE
tFJlp+weqCEAG8HF2PxaT9NC0iRMaI57TMCDCs4MJsq5mHSWAdje2WvDJ4AdQ4TW/7Wetegqp9Nm
P8w/8Z2TpoH4vR5tWFeMAK1YC1mIhvOTVxufb7O5xwUUNqJba21jrH8GZ9UnXkEnmPVMFSAse+Uo
FGyimCSeFkiN4f8b8upflXtD/1mRs0RQRVCbGYKP4uM+1pcylv9UTiKVW3CKWvNv6xae6WMifeWb
XYF+Wv/OEf6KhY0DmFatNkZgY8oiTN/EuO7/6L3k3MZNREPNJ5CO5AMdKoBZrCpvWk2EsUsfkYa4
KANpXqbnOWjc0EoBtsB0n3/4AsA2LcFZp4hF0dfBRsMljD87cOZYmqkBXi2oCI7Swp1JWhW7eiZ2
y1mXviC+KPdAB6RjyIjvyBkbbHz4Wa2hwE8VBnyfoy5HxPtCH8pD9j+eGp2oijInttN5zQGIgw+5
LMxDLJVvep1OiCt74TOv9lDn/N2Qqzdt3Xe6sftk3wSAffGq4OzCOUaE+/3V4NfnuRq3KcUbgNJF
zFL8uoI2nEf1vzdES39CmdhEhv8KOJ4DMgiZyxMucE+Tjg4urIf8h13GBY9SHZ6uvopo/pnZnODJ
uwu+F3p4ovoVWkssqTKW6FOK+w63E4ZUxFxIpXAe/pw/y12gtc2hV+g3/sG9EwuSN9kHBQIubOc7
A/SNOQpS285iQgoiGyyzg/9Mq2GJm+0Uvbx6KuwBsInwxvzi0azzy4g3IdDQINx3TOa9HWYrJnGN
xB06C5g3Ve+XMaf4Z+fuTQpYF3JlwIWE9VRAoqXPblb5KHHnZ9vRj2r8EDobeV5xEB+DJsFUInVA
RBrhLEPih7RPeHKLwWVARMO8Wn7/WCtawtyheDI090vMjwouM/7eW23ypInv2FLeuoTaI9mTmLom
oyuCPu/zRNRg2/79z4qAMidv8LH4gwtVKPq1yB7gUil50uA1zJFI1sZHUebI/gsgYEpOJ+oIwBGQ
6hOQMkN20o32uETckVJMbzfng//TBYVSA/h3bgRz3n5w3pWO4uhoOUV6REqPA2v4hhYh3xXpyelg
j7C3xYgkcXz9068ZeNXQXfIcu8L+LlQkv6QeCW82cwWayECQkE98SAxJ+CCawBxjPsfxCZT7jBqG
ejTwCC9q/Dd6Qq/K7gIZgnEHHBtDHmATDm5qgUkLxQHlqOPFOedQDQdLLi2EGNKAGPUS0IgCgkVU
UXQJJqgTAmg8uOvyAOI8/HDliO8C29t4rWMEHFX6h8YfITcyYDoOpisaGx4QXj/AaDJY0BXQAfgP
zoVhGzJUjdhBgXm1lI6XhPwPTuiiwu/jmhMO8ww4BZwKL2IJRFYNeS8Yg9nCGD0EE09RNDJxzojD
x8DGjMy9Q27ZsHNbv4WMY/ChxtfbxKIzjeBVFqHgN78yPNzQYKDvI3g1IJGJm1sg2B1EpuA4joiu
ByJgSRtNLCH2RmTcpg/YeDRXDOc9ceyeCk1gVk8eI9InP1uL6gilz8//wBWgGl7ynz0+hkiZbU4i
4Kx/Wp4TGR0Nl98Kv/i3EaVQasp0QV8dmUrAeyhYf/S+6DSe3bMhPk8kB88pYh6mHdyE3nnM9fyZ
rkaeU5dT2oEvUTMjihyuAIU1kXPUNJ8xIsBRkCWAYhj9LYwZgj++tYWdCHkSt4013aymVwbgAnIb
iYCHBxL1awPR1AAUM0bZ7iaSF1V8n0kY3tiwqYvroVX1Fab2HNkGPw7mNFcCWoSJ2qBDDkmsEHBp
w8uOHb9cE34KKV9MzAGCEZ6wejou+8b8PpK5dfHo8qMhpdmhRr3QStgzulRCjHLlNC/0P2X84Pyj
QKOXI0JvM2NKBwaaUQST38FYxj61slhsRdYXXStOivA6SGOkKkMQ6kMD3LXx5OgdVpNeuE0ZP5oM
7gmSFzNHnWzYMkh1GsPysY5R7IaWinAFhINxAdcEJMATa/L/0XxFdlwPX9si5GZwpq/oilBGHWyC
sv9n5fKYP+fM7Ihn4RcbE858bESSCxBC4DSq7/HD6/FIwi6Qp4BQAPaChYIrYjqbafmnYH/C5SVA
QGDA35JEXEEfO8/lxj/vcEaOYHIDmku+R2wCmViC6RnBKaQlrxEZOtWEPmevrZGQkYbGrcZp5BYw
x96cn1dH7KGoHfiTAdZhhDeIXIh+G4J5IlCVVzxO8WUGhgIPBfwJ54fu7TI4TeVr0u27HO0LNBXW
AFT+wlepTIVFfDMZPzO00dPnHnQFEk8PTkMNBFrb1XnjkqrI1qlH1z0QPryRldd8T53qaQJ0o8sS
op8XuVkyNsqxllM1GKCqEBomid2FZGUfi4rMevuN2ZeEo9Qe6+QuEq6rBjLushb+pwgFCPv2rwm9
YfiKHxNOElMSSgM7s0dXPG9qjAC4OCoRNzavVsjM0YMY4sXACS9+CF2EJQkNdUZfHMuJiCYQ9w39
l6B2lQufyx9ZCuV9KfSVU6G7baNv9nC2Vo6Bml2c+/E1uMY9bjPWsjvbUYGBQRDqyKIdPef1gy3S
k4ojR8ceEiIgGLescw5QcyazoqI8fvq/AVc1FwQS+j2hRrrO9BW7T2yMzqnFaXUsjiIEyjT9JWaB
jKw1uCBorR5zzy04dCRBl2MbOAHUr40vkXL8cfS//zE6eupeYwhGaPv0rFFPnLqaZDMo89fsMuoS
YYTCUjT8RD+O6OkJkI0sFwDZc0pT+vbOcdHMOepLYG1AfHuiruxpS66gQvDb4OHL++8b+LrhYfsO
ORbxauVISskJRrgm7rcWgGjei8sB6VcDWJVtM9Dmy5YiW84tnCda+kUSLgqIsUWHMS9zoQzU6TVV
Odqb+3L72+t8S057QLlLMmPAQgxyc2yfdEUaE7/MQKLQFg8iXe5k46KgIKjr2e8BEtmkXZgEUBNN
PSw+rMmvAYzcBfzy5VbIpBtfl47v78Ei4rwhIXZSVMmTNMwuOFeDO5meXaDac7k4vCDXTcZGZiFk
H6cQPxXQ5ZOQwgkcUvgdoqj9o10FITiXE7DFA/wNwM3ehClHRRFiv7oR7GFBfGND7Fs0JvZnokIX
kdPt74SGjF+dyW773j7nFVIr6kx7aw69p2uEW88+6CsKCeGT8ga/HisA0QHCVI2gwgfjSA1i0xgg
YC/uPh4/ttV/vGnEigf4bK4xMdDiVEUts8GDkVPg07+VkhFzyS6j/sG4jzhh8cIRhg4BG2mSZy/I
iXNBs8Of6L/YA4zjK32TS3mB3vBpaxAoNU3UnIvzJlHGhAPVOynlT8a8I5y28V7tNp6yOM+M8W32
TIh2Cx9LlN/YCBS4jczmP9GcjRGzM4Mr0FpQL+FnVW0YrsjDyGQGAbAhCmZFWiRDZb+aWjkcbUbL
ErQykxNwL7N/Rq4xfhiQCX7+JdqM2pigswRIPOdJ5OOb0e9geNJE6Nw64H8BrN1HxKUHG8pB2Lf5
2BNc5z765AQ39ebKsSMWwGbwdyR0v9TGUs5LRFGVfF0B+29ifQMiSSKX1/tbY+7sr3O+dPfMStGU
VyUFIh70vLVjQTeAw0F0YCeitEJYtYRl68Pj+kjLsezmZvKKWsTZw25r5j/qWmrvs29HylgbmEh0
SMQynU4nJjfczHCMgQPZG+qrzUikzjx82qRjyih8jWZNoBvkWiwRqZRCh0hvT6J7gbQ0rn8qwj6r
nQIwJy873B/j3laefiJEswk6iRh0o0JyzATHbQSqRx/X3ILN2Vo9r8YE8A3gP6BlSF0Uh+U+i7zz
O3CbNguD/oPbArTC7iWvxieNtGC3RbEEbWQh1sRTCC4ZWYN7KEe0JwQdjcIf/9+tm3N58KUPvsNf
LlrFz9lvSJB4DE59jh5+keE6rWWnZVvghMwOvrM84BVQ+oZwZo1Ty+72By0TQVVJ6VGwVyIS5pLR
FQs4pvpWTL8PrjtQ2F9uzB7LFpYuM6cQgYuSsxd/u+aQ55VLOOpi+oIGzECkh/zEoqajeMFU54B0
7lEYHBTSptFJVh7+uNefRJA7uivFk+99zLJf1xJ37AgEOr9lmx2JdQR8Srye/IfBYscpVYStrtik
pSkrM1PVjVJ4VClOEXyHEMd4DXq7ScN2I4qLYch52Lh9+PE6TTsTdggWDSIhe4k05MLgsTR4Hbor
E0eAS1TfmkVICt6HNEgNnQf4BuCAQpWlAAAOF9VvOT4Zwdn2evcYAMDQZmr592BnE/E4m4EK2VcC
SOyeIaAPYYzjM8dSmbRh15SXlcLR0SYJlXmpysnUFJwOZiupzW4jvE540ZTdid0HNAT7IXO1jKap
GJ3wAs7wgbQJ3xurJzQsZzgD7A99AnnhWBKIDoY9PXBr9QTlSJYTzBOK2knB2vEEKhUGJ/JAe7tL
DPTwZb4iVKRItZsLdsNF2TDsUp9gDT/WsOmlpRk0ZHtKDl9sodiBRSKiyBx8aLM8uRccU5fkClir
+nyqh3BKIk32S3jXWkK+Yg6UgsNav9pvYIxygJAvGpfM0sM2rzhH04f5msFmtTpiRUe9uvyTQwBY
LGpzXKqG+6FqBzAFMQy2NnPwhbBVHL2ILhcmjS9QM8Y81PfSqGeNrdo51+Gd5xOfE0QWx3TOBkfK
Ga6Wu7n4m700eoPHwVOnBp42fF5kt0Q1YMaJx4d2iKiBpF+3jOF7bdctgCINYZ62XVQmfj1olaC+
ule6b1DuMu7Na8yPHK45O5MRODfYL6Dy7b68B/fXT4DV0v6Ke2XPEgjQL508c9LGpwURovWR4qrP
2yH67USUCA4X5zQ4M+p1ROHh9en3jnAIp7ESQxrA0yfME69U8d4DaWm/sa7W23LcbvkTIMy/zr89
YSOdDd5tEa0KY0BNIFLV6+FBBVv/LSHcdVmswJ97kAS03BAExhk8/BAFjea3nVknx0JAOC6WZ06H
K/qrVASwKeDzWFpc3CnJFgdjeIqvE0JS/h4rnDKcCN8uXp3zBZTLKQnWO162RMG0m9ggcY7BP1X/
BSDVD/d2ZPt848jangIFuQFw0mf6sUizTiowt9l9/Z7JPIhIR8izIGMYo6DWf67l6WNF/QaUl+Fc
c0l2NN1VZtocQFkUn70mTdxyJdiDCJSN3oNvarBTRN282VZbAGfvl35SgxGSm6DsP/Dd4EJF6sZF
zdgViB/yvgdw+3b+fQcGutmAd6KY6kuILqJNyvA+kEg4xXR8J7T0kX6W97kWKPEmKGpR/l5tL0MZ
u2aMT9/V9yV5gVzm08AIWDPZ+CXir6S0N66PAM1hOW88dcjxm+ydtIthrXDJN0njCXNXwBgoR+pK
JrAhaKmPW9nh5sMm/kxOHOR4PhQY1AonNMbXuCXu4goTxS2KMPmPgxJyIrTkKwNqtCRZyeVeZl3h
C1SLMFZXr4abj9+S2nbNWIAUQzzVWs8lSoqCthu6wdJrDr8v1uTKt4doY5LP2vB/cw6HAuEVa4XG
cTHjFDI0o26sZPDMnjmlBwNVrzSh/Gw93rfiTDJm2cmhtKAO6DtT1ur0hJwC+olqwbExUnMzpSrk
RF/Cj4BZavjCM1dD9pR2/pYSzNKMaW8s05ggpBWP4Pkb1qA1FOlkMr+gOlSoUefQdWWUDpXRM1bg
mwomDhzMNHvr02Z3usW45Tc4uT7+q0KwI6QSMvQOVLNJM9IOzl90yTGYg7ZYa5k9HuRqXi7amJn8
wAs2p4zirh1CEHUO/GcXb/5MDnypnmtQf5vZd7/ZPtx14e96MWGOBbLAtCZUAWk+hvCdBchCXiwG
y8ei+Patj3++7qiEtZ4TtB5srlBSLC/Ael3/yPqf45ngYNPb9UiOYN8iQQ3BKVM7670g7iYnRDg3
Vv/j8Rq0OMxRG/PTLlB6HRpIocIYLUtNOGRiK0Thhw77m82wqLk6qCH1N+ua2VX/2ySPWEvPCaFy
oMPYHRwcBWReB9cYgSr/JtfcA66faQttJ16YsrvhiuYvAhHYxUdnvo7U7vgcVxzzXjim6rwiTZno
Ne8WgI+Tvw5yW8T8sfCRCTOj8HmIT/YSfDB/sJuo/AqMmEhfyXYwkbUhNiEinSRL/vdw55aDkJq5
GwaHrc07AOgS4+3y0N6WLx82FGYr4NC2NQLITPb4LjYZT85TG0UgvNxQ5vxD5PFgPe0PGeAXsrPC
Nn4gZY+wtxWqxh+6FLTj40DEC/WDfcAZfVym+42vTIvjYigyeyz3b8xd2I9yP8usYLnUOaohMZks
aXbqL3++uVecPCKYEgzRmU7XREI4FRyxC7Tfp0WMacmn8Zi/7v217K7XJDZHfNQiyIY9Be7Ia45z
tux3PxFSeZ74hys4SGP9ywV5TtMVKiE7HIWT+OTEzFAjFgyhzLknBfoQ2ILEnMp0WA2/QjBhc/zj
hHXfwac9d8y2nNYCJgdJKCntVcsogcE7uLJQ7QgkYHTDNXS7+cUaQu3BDANYJt7nc6wsSsl9UXzp
sHzgixRl6SSKi1VF290n17Wye2HZLmImBz59GX3/QC/yCSMbaYBk9Pyx+EDeSG30Qb0h2CnuFu52
GFPg70RZIOCADJoRj8OZt3FU4laMAdQY9lh+SGshY1QSmSIOl0wLKB9mTDh1H+HL2dMWfC+Sx6nJ
cEi5D/ggRBMfD2vyS0laGGm7zwymiRdtLaCeGGbxAFhQGAgaUVrBGwX22lvd80tw7PWPh4O42JDN
3pu/6v7h0PKCOS+tb86FB0SyPHo4vXvO/Q5l/mdjkqSis28kRthwZoxXHCk9L3STup8k3Nbc4Bim
vxx7G4IhsHJz1kXPnPEaE+RSvNLv6d8nTAMxPoiZDja8xp+LQ2m9QbsZC17c2MFyOAbr9rJ3BvPs
czCYaCFCydFT4ant+F3aYfXwWmAqgs9v0RUVq+1ZMF4XerbDDUfdCjfVshS9Vm90eKjZZBimgR4B
e9khE/3mD2xFXvXGCBGjeifQPMpVvdoliOWWCc2fc85FjIfmjEm8GZVUTaHuSKUZmXxCq9zpgHE/
PA/IkCN7/ttKMCQkjnwCmWQs6qRht9q8JAPyHW5OkEynIQkK1dIgEguX+BJN19qw4gpFBFeU6Va8
eo9maLYcSDj4MYmgU8ZTvPBXt7ZjOAzwKsiTKZNh+fYuhNF+KN/1qpX1Ch/j35oyagzO1dWHBTI2
fVkNJDlqWOYxiiCGgDUtXQu8G7Qe9hoevueBLjNE6l8Xslk9+XzwjZH2DZvknTvH/GuIfyCejt2z
EgcCCmy4H8EQb2sOKVVu1aM37ss7lr+n1T/10qKIbBpqcHVoIZvolXAYQh/fbqfOPtWcbemiD8om
Im3+CqJOAgY7U0sAEos6xYS2FLY20BCD7IYA8s+q0HBbfdBr4f9XtxLo3ik+95YlwaBAsGDGGyM+
lwfzsnuS4FZ5m3oJaEIDF8eF4+NG4xlsVrnSUDpS+0F972fQYpGwGbMKohtwv1U5DysM6E88uhdK
q/75XW+UK8PTRzxVVA/woJawKyQsIQ8mvqESDwGAI58VDygvGI3wSTyW3NLPfz0ZNepN4gNZNyqY
zATmvacQw6GSTozj8dS3NGIofJu6055jw7bNC5zhZvLFNf0QomgWt6PCfEVcCZWPF195hp+nf+2h
NXO7Kq0hWprkdad826tr4phE34bhKRw+pfS7Eg8zOgVUv0BE7wVnb7TRDlKaDzIxQeeEhK7jKUYi
d2MnIheHgxXx+faVpVBCLhI8LN94EXEDxvpIBJv22elmHwgfHwKUDOmaH0JKjGFBSR/uCYL4ip30
16P1h3XmBQnAgAkY+Yh+PHDqGTtrUm4yYwJlYXHYQKhFcEi97FZT7I3OFwLpERK/NcKu43V7bXKK
WvDDuTw2x5/Fad3OSHMjvcH5kxNzV8ZVRu2gxnv7d5ncMEW6hJCBgfM9OBmf8BEbpMlLfZotmZf4
vUCBRV93D+4wJHtYeGcxrc1OcQWf8dzex3S1lgyEg2LZzs7+K4REc0zyLTgh3DBFCX+nln7DDpjG
Gr4z4BkQXj5FE6XTwygFZ0W6gR7rBZr+0+raJ1pyf4/UOR3L7HHgpBC66BnGeKaQDqJE5ctFuNUz
wUVgomwQJNzxHBxEZO/VdgRkrHpfLGIvTsIvkoma4Tl8ja8o/o3xgLYl7McE0w3x7cfd9J1bi3Ms
DV+zDXJDSiBY/jYJOxgR9GRacKSGyYfG4kw5egVP3LRIyVd3/41vGI6SVesa8/BvNOedK+xlX6Et
RDssmG0BbHNf+bPrXFSp03F1AHbAIDfXgyf2PLbDcTXBNI7DAkkHhgKNSYwOUxB5hMYMPrVPq1sk
BqQNg7zqyZz4LQec4EDi50jKsOmyNyjYmZrwgYu6t8ez7FaI2XFR0WIGIMz8kKsdlkMpAAMkzLPq
T0RwnMEECZAe/MPKP6hc3fC8JXIAB4eVV9MfPM8ZyqYgMY/XQzYFfGEg7DlYigbYlHkDTiiXn1No
+IBQCbSnUGculYV85YYBc/aAhzgyrPH7oK0IGcf5nZAOAfgL0BLtZO2hxXvzNRABHp1SI8D4wFra
xzYV5+4eMbHIu25CoeSj7h2wKVmjIhKQJi4Tjgu6V6CW9Ihp8yeQoJCJaJNFnbaIvolZDVXPSoqk
haXFS4AW27eAcWFZsH3QGecq87o/YkOFkTnHQs79BQdvAxtheyBoHhY5itk4THhwVgRpIDIYCQj6
tBBNMYB/xxdUJdIwx0IYdkbYTENsTkULwigkYmm1E3ghLQ/pK/oAO4Kq9ElZKtZmRDOaggEUlqsK
T0g5GGofqXEsYYkZ+PAbgeIUMcjC5A3Y+0J82nGYZN8LvyydBBiCUe04h2XFvpsjXiYMk9kq6QUk
WIYtZEa1Bf8caZwuhbnKJnIvoZJJDYEjKHrm5V7Sy9sBfbxz8ubNJgiN5c5O1MNVc28Ye1E2EAxi
eipJBwCj1MMZsfYeXtuwB75OkxX7FcnmLQwX2NNTj+RuRNkEBSRfUhIwApO0iHvlm+kcKXVsLCz1
jCBWOAi6/O3Ww47crufwPa2n5609Kofq3GCaFIaJzr3N0W+z3go2+zO6BcLp94xboLY+01TjkzoJ
xaz/C4Y6ffovkrjRlA4tbuDH/ByCFIl9mqg24bMs54C0DECipIgn9DrCK0KptYjODhHCzRjz9zai
AaFitkQgQIjQAj6e+GtuzI70aeY6D4Bd31MgPoVThNTsBZvsKMIflCXlpFO0JmLAu6x5ajlcXB0K
OFC8JxioJlVuriwgvvOf5EP1iGqnkxuzrggJQos8hBEWmI23DliZfC3/yBM6IvwGTxKFdyOyAOPf
rAtNMu7QxqBIr8lbtqfntGzdObEWaysn3pnHm2cFuAPFCyQ7o7A4Bjfea88n5jD/pG2VPk8rama6
dPLOJZHPr5nU+zSe02LwSJ9HZX0DBwFZsniwpxqiWH7VEBAMG35v9w24H4m+EoIeUG0od6p99YTw
URYJ5kBKBuw+0Pr37ahLHWfTEdn+OYUERvhygPtj0UClA4bdg8PGymPmNUiHlKr0rcO4UWlPu7wg
rDipD9h/yYpxSGbsDx/82W6hr5qFkMTW/1AtUPxBlZCI2NfG51nhGQsw4s0Ak0rJkIUDpNwW03pw
HU7vMXEs29/yTDSUSURSAFTK5SSmiIBIumpgaouAfoR5PZeIetnM7BRnQ0fc6t97AZiOc2ms46rK
LajcfX00Ri+u0p1HjDmP7Bzxvgh78baxCAqh6KQHAoqWjxLC6Tvu4kcKreUeoIzSyxhLL1lUggNX
hpDlELJn5v0R3eJfEQi1atEts7iLILBq0qmh3k5luofbOfpGtfEtE3xVAOIn0h+QO1JZx3Y4uXNg
oJKQMJ0vyn0hJxGSFxFbho0IL0Y1YeBC0JW302b6mRehiAYA+m0TFpPhdYBNif4rBJ+jzwwIlyH6
M8MauRTiGgRXoTErF2L7qiksR9zBvu+qq8K7jQCu+O0JveKsWAQP/+4dSt5ZK+5ZbkfQtQTKYQ5J
HwILAkilfqDzu3Rhe18H8ytKfmEWfoby0I4mHUodAsp4WvXhxrsgVNmwEv4Q28s+Dp5U0HYAcP5p
cc2eISVRULaB7b2XrY9fHdyT9w930FxBeK+RGAJXhqo6t9YqeM7MTHsEzpMmhNXlSI0qHRqBvkeQ
HijjZ3LN2AMSkxYXauuGkuYWJByw3Bxqodo+8NTAb0Ug/7iM6egCt2HB1TP+uRmAIREP1tnunRCm
c0ZNplhxwFsJk/gJWQ0ewTt3bgm+cubKg9BgbX5h2gN4ITmkxcUIlgbrpoEtvl6eFbeQZPew2cnY
X1CPC/+Luv/QqOuCb/qvw2PaBmQmeizqN4Tx5cCqeShf7nyz/h3KxU3qI/X9rnjwUKN+hdxs0N4o
nnfeC8ii3j/GKISTRlzDvExPlTV+kC2Ju4kf++Xqi9BIDMEhMsaMGVeaQhFUnKdnJHZ2YT2BGqdi
oE3wbl/+eEZYWka32Wlip7/Jk2GKUco/D8RdjK3LF0GeYAsVHgdiSkjHN2Ml/WVKCHT+5t2EbPhi
qiOLFicNKpg3Eg1YQreec9ci80Bs5GvJOflkgE6YVSjMw4o1U0JULXP9WE9tQjwQVcxNVp8LrrAf
Ub0ievc+RN3PZx6xkhDu0u8WnISjJm9Fsy6/DBrnCxbzLuCsCdjo2cN6px+QLt+WEEX79iooyxKS
mN1hcJ2+cQDScI5twwJ7Eg4IqO7LSiFqeC2BIX2XVsbBOFGCirOFAbCDBavaNkcrkyZPEYItg9r3
nNPJV9NiD/jEqjdgdWLhvmADn+y6bcmJAatBLH7qlg3hTfCYDOLI66hdUP5ex6SKwJzWRhISIAvR
tr+PDVSU+xzgTUAZNHsNib1e2vk5gkxNH9vT6jG+cgl6uyY/J+r8dACJ/xxRwb1YWgFsiEsYccTY
MDbD7XrnY3c47+gJJDpPwhElGg8MFNXguYGx7v0yVagZpHv4uUcbOB3CynZP0KVyoPPSC7+jUbrx
73eBT/NAyQzE1/Qn+7D6J3sKr0Ty2+RfbIsIMvuin3qIwXYza0KYQSXDv0Yq4l40nk3Nfr7BFNID
yn1jDyO6YAEnSpUlQu42QsistQddTtRv3JQ+2am2OmmJjaF+E2fxH4Je2BvOpSQ1jl6MWdwo7G0j
y7cDjltCHfqbEXeCRViPegNUhhlWwvlFY6w7QOCPhFPlSX8Q26LPu8RA9QM8lPeCpd4MftK/Wh+U
CgeDF4/Y1RT1OrGWIf1wVOw6EuoEwCpGWCoLMtP9dKgHDFKidJ+WFBc4mLuQPMEpJOmkmhtrWB9O
myzNC27XdLMvp1UklIaYQpIJIgP0slL6y0/z0/Hr48rAoyHMBUgHONHSrtUJD9cJNuA//+O//6//
uf/+j9NfM2wu3am5/sf1XQ+b8vp6/td/2r3//I/b//lwdPiv/zR0QzVMTdZ03bCQbOuazef323F5
PfHV8n97lddHd7u+zjMbIVhuUc2BsoKIKIkKLZjkOTg+DikERXudil92A1yu+ANO4zuOfvTDl1BH
U8d6MyF6TF70MmVr7ZnSka8jjN2kH3Hg825MfzRNA7HBS44lUtGpnugNpT9u1C+zKj5EygXGz8MV
azEARWQSz6CyvOhMUTws08sYg/OUFYlji3P9uw0YeQQgyYEkrmDgGITOa4hk1jNltxmzIejRK2sW
//+rpar6/+ty6bppWZqtqHbv/7pc1Udqe99fe57xvJJj1pyA7UQX+ZMnCtcoS8yrybPGcmVgIp3l
6t1SO9YS3F87nyK4le7SRH+KNpG6+DkRtRhkXeMSU4huksX6dE3N07nVzosvt+edljybSuDB+Zq3
SnTm292IYtzYDkjCGQYDzcozvqANwxAFt/8eoMi5jN+7BiwCJ+IH5XqiQQB0ywcGWpIi6M/TYxve
R/J/S14xSBUHyOQh+dYvu6ipovufZ/QkoAu9neU1ZAB4RhUgjfqk8vSX2Gfn1CCpCu6MlEytGOxL
3m5PJ+N3c7TryLD+N2Hntdy2sqXhJ2IVcrhFJJizSN2gqEAERuTw9PPBUzXjbbvsu32OJZEEge7V
fzxEA6Rwb8ZysRUz94qclKAt1CaiA8yorG+7iGEDefE6mT2rIfiaPyo1lGnj37CNkSVXXvaYSQ0M
MnrJoRNP39CY+HYf+c9ZfdCmdHPk4yFXSbQKeFYscLEjnzkyCF9AlcouU9wo5MjfIOwkruDOJu7e
j3RmEtxDJQDQ7/p6HKGAx8qToO0OP+m/e03KC3Jm2oa+AJK6uy0VKKy72M2hVQEoqVp57bsgPJLu
RiIaTzHL4zzaU7+9ajObMCFy5bctLBKJmmDukI0cjA/Sp9EurnzlbJo6B1hAuGTJ7iPNiWzKxkCQ
t3WzBq2/c4xzROY1wBs4hxVmj9tFD5lI3BsWJ2R+YIKXavvA3MoAFQiwm6T5QMzTpqBa12hKTjFZ
UENSp21cPQ34zfABTRvnRTqrCxmrfKlrIhKRig00D6JItRkGnnahDHlZVTKoqkDQoPj7cXizH5t6
zx+MFhAWhGTCYdmwbODxS8Z4pNMDdyFe6R9eV+bQ+co92W3u6ZiVBH8WiPIkk2YpvOyRo7uAuJ6z
6BG8zzwNwoTGunPkEVcxWZbv+GNJImhc3m59wzHrVYTDe+2CtVwa5+bgMPpB9Xyy7bxK5+9PtaL/
9lAbiqAYoqCJqiCZhvbfNfB5LZLbSw/jvfOEpYmtSLcEcgKDGyc+OABi63aRG/i6678NJQEnE5Xc
4rEQ7UW1EixgQoZ07myMy0/ShM6dRUkExAj8CiTAEHR++PsbluQ/vWHWat0QTN3UZfG/b7gR1VZM
BI09xpq/1zMdqC/YfPcLQgt99yw5+/XIuRyExd9fVh4Wt//uFVynn15W+u/LXgtdyVqVl60mOAyH
+GWN8AzceNaHBvsVjFx/ozifbyQxVS/Lt2Yn+pEWE42lWYHavH2zV9r/2MAk409vSldVUzYVwTTl
YYP7aQPLpXtWimWPN5gzheghepCdmpSuwg5g/kRm0qq2zhgZ4GsgsiAe4VvX/3gX6vDR/3tp2EZN
XZAEUTcU2fjlGzHLV5pKoxsn1qCcyaZfwTiNEWeoQK1T3RPLaTKQGNQe/ii/IxxUX+hv+Uc9aYlj
HFox71dX3oiT25oTPsMdi06OUkX/vn7dE28UvN4R5tzeOyys+3j/fIxTvC8MQDnKP0bdbPz371pX
/vCBVFFnPBAkxgNt+PefLusoL2uxM9J0Ly451BNTsOf4U1Oy5j47ZHhj86h6ZuO9lgWu+hZzgNNB
ZxEI7IhrmuroR/h67uGkQA+IpkObSzrHEz/MzEDGDPIIrTkfka+CRSnzlA3zX0CijJIFCQGDM9Yq
JDpqoMyBruYPysQC6nQHBW9H4O5wqqEIbjdEj1M34Uee9C7942aXxD9NRqosyrppigxHwjAK/HQF
ci2Xa63QE75SJUdYqC7lnUCVKwYUxiNSli4qit+bnZwZlbM1mzKQHV8xaqBuHhFaD4N7eQV0W2L5
6l9DG3DAge8+IW9w0iPM4G44ggpGB/CgwdMtLmvnxtCzJrrtVlIc6xPLRxYOwBA0Del6aCh2+fLe
YsPJgQJWZuXnwupZbnR0364MghdO49qTyCk43V+E+eCz5ethKko9ZYBBiGzTXsiac7LSEVtPFNDV
nbYVVjfdSWm1BJeZsOob7JmutqVAl/sy3coEDLocwTpPccgIWCoRTYtSwMZdkY6FSG50gagp1xwa
Y2z5Noj1UTw/t4UyfgE7wmsRVds5mDNvVJlRf/LNfkC/CozxMGojcTXeb3ONYffmaLQ4E5OKhSkI
NYoLFQ8xwzPyVdC6hfH5cPkBydGWD7SUxP3bmXflf3xzIjbeia3Yx2vO7PgCS4VMrB/lcPW3eUhW
GQn6KDJe82YHYrVmnq9J/R8PUe/JCAxYPoNVqjCIVgzoDQMxSz7DrXnhBf9xYxny7yuWpmuCMCxW
pqzK2i83lima5lN8Ztd9LtujbvFSXGQNIflC6vQlMvqNMwQnyqYS5oaO0sy5oXkDA7uOpetEzxHN
TYw5HedSPs2oeuSoSypoMeY/5B3UFWc4E9MO+XnL/uEh05TxbUI1UCtH5uJ7gsyqHt+EqfgY/PPd
JT2JzUq6cibLNvSy5qSoXsLHF9kAL+LCyJS9xfowVr/g78Ipwp2K6IfO1vCRj1YNpR6IsVD/dsRW
5E7GliCeUmx+1N6YNBTPCgaskR3Tz4NHHP+syNowvYJj0g+TOGK27Ag4ItYQIfQLJil0Q0K2hbmK
53jcjDx45pwEhp2xksizLZy281KK9PaCZscsAuSu6J4Orsb4TOZibKX91qQk7iZZI4XCBhQ4urHP
yk0zD5VV8q4QTUmqvunJT1DsCy9MLCyGtS4Oan5N9e6HelYgA3MoJc1Xxctrzlo/zoarYJW0i/yI
MIuP4SE6YI4Osa0TtP/WLRB9dHvjwkLRcW4fhCco6GUSrKz7NzygEjwXUuOM3mSdwPT7ZzmOS+Ys
KGQGTW7X28bsXBruETsxm4MBcPwB916+SLpayR/9ItknmUcWZ0kUGj4SXqPkLGAZXxlQqSvj1Ojc
bNcDL5DZA7OFmKAI2nXeI9OfFs26VOYp7guUiITDZYFU+goGsMPNYETF+MIDVzMpX+7o1oh05yqN
JiYwwp2ETdoLEaOu7lzSFuD7Fg8lMDBo5KsmQ7uaxDF5kRVuvhDx3iA/7C1GZ7MLdEq5ANq5jW9e
3Y8J/mr32U6iYgCWGOSeAJu7n5IxlXuVZIvZqp6DSaQHgXIwpAqolojFpAbKJK3+xVPZoabyaJWN
5t0oaCjaCqfS6QGlUTokMV0yYpMv2edIJ/WJ74UkBhKaYLWekxj+6rkhvikmnphsbbLpeg/SLyMn
s/S667I9hBCyeoBpsGFZZtgml5F85h6/9Tkn+SzhwlG3Gls64b6Vw7HvKRzbZ/AEp2Q9vpE/2DPJ
J74hb7Noe0s8IlPV21F8TDKTpW0dPx1I9viNfZ2vTTe8BDYLL4CBkzt6rdUkuEO8JdOimOSI94h6
0yBWbJE0OhiibBel+zyymnYSVvNInML24zQR4eBGYFTqlBuxRvwLlus85HEpu69iGyIxG/hnG81A
ETtCOa9ALeCMClvtHYHwdGB+Mh5xRSWrEvJP/tJN8mYR+64wyfGR80t8n6AeKeBzVU4h1oOobRRA
5roTyQrtX86Dp+RJVpwG8RKU5ztZz5R60nqNCBsjK3rxPb3MHBRbefxITjn9Yte1fnwd291VdV6C
ZSIY/UI1mF6uq/Sd+UI+kN2ujA2OZp2rgo6cmi95UW5QUrz0WUssRkzyVTEZ9toZN+ot81AFxCpA
ohF79LWo3ynuSbxCGL+Q/HslH4VOxSkHjvodiYcO4rmT98kF5rFvBq0ae1x0jNGTdAS2sFeJ+/bu
qAuuca5NYxL1TGJgdd2uNy84JrgXyW9hl8/xGwlPlVcfQMkuWJ7R9ZbET0tse4vXRdwLTxeNOoJC
sNjWy3gacFuXOP/ajcz5VVs/9jwrAGQQngZFuGCVMPVeng/Rxw+gUcgpHgJEMSNP09GltpLTYCeG
y6cHJZDfXqur7twa6/EtrnSoCsPVINTfnh/QmwgmajLZEGlMYfJkiJhyxvj0WD45qzAD6AjC7Dsk
YuLexOlgsv/iEMpYFhMIJc1qE7WGJYbfkBNXYhHrQOnmJv5P0du+oi1CnHxfpytWAtC3QYyu+AjM
BDzFt2mJwRXOmWwa3eEImpl8ZOoXCfXi3vKJERAbR+Baf7PbVseK2hGiwNfZ7kFgBxlcNYJ4uwLo
12yo/s5/AEZ8iNTX1StopoKrMz2IEB5oXzl7rmpYYAQWaAiERXkddwL2O4KdM9Ulavukp6izYmRg
kJSKK81Q6COm4Hd4sT6DBas+KCF/gh9MqoKj5Sw8Riyx82puLopyQi8B98+diJVgtAMxiEz8Ze6d
qLvMr9jTNm19zlbPN4VS28wpiJzInKSciRqZJbxB1OCpOsQw4LQ2iFUi6ZLn6F0+tVAX6aSMzuZH
CvJ+ULgPSIknD1UEVoJJR5zy2lIf/f3QB0IH/yuarb5yTf2jROLIf488Nefy2hkSCX4YntH0dcRp
17HWuWZ8jsjr5BElpMEG+FHSuUx6jDIk6dQUBiPjhg3VD0oxtEyFgJryoAR8EP6hv2mcmqLvjOh6
tn78W23E/VhYV5JtsE+tRivuOWBXesypCmkdEe6H+uuvVHavgJosTNLzqzO3EcRTvSN3QlmUR3VL
SJ3xCFocYOZFCAfvwl2yORWE19kIPICI/3rN53kwL36VR+Q37KBVOMX9//ejjfE7hscxVjc56Zui
YsjiLxhenQm6OMo5MSrvg4xTmsSrefaja96+reZPKEtI9KNuxaE1VwHEhcXVWncMpoMQNZ0diMaZ
mUeGabi86TKatNZmBCGCyQz5klOMLFq+P9lkCDLu7JV4n3aj9YpGniV7L54zegxmINSLh4t8kgeI
mpftJX4v5xe+iQfU7BXJIrDaTv5CShvO/v7pReH3o+p/Pr70y4G57eOozR5dTCBV1c9f0iy5ohxg
PT0+eXOWifLLxuTQe+/v5DHhmMRsiHpVKKyPgr3Ap3zzI9gFxokFdsOhjmeS5A4vd3Pikk0Cm7+H
zO0Ik/2P3GNnIwQrl0gHhyefWLnYieXJczc5k+JnAXkl3pYFmPPAaOIKOfSOuh64JWRrK0JROgx4
+ZqdG2fQFPvZtPWO0nx6e3pfmun+/dJIf7wypiYBqnCJxB+D+08nPr3W6sftUcV7k4Ceq4XY/335
Efji4s2ct/bpfN7a439AOeLv52xDETkKcA7QTVn79WaUOo0vQ7jH+xp2tfEp/CTMmqiJswiHagL4
cvv9/WNyxPjD2V6TdcNURUEF/R/+/afPGRbN6KV3UrpXFFSOWHms4fmN/bJZ1P1shAWZ8QKfXTcp
zbXAHktBNmOm6BbvdeI2Bhb2eioLrvzWz8rKTz8ZVzF8tIgk9loyJQRDQW5Ogj9aGJwt0wapeW89
0VGRU8jTYDFYYS7uTjXoIjakN+lpFwv52F0nbMohulfdEchDsvkD5sy4WnhUk3UOODy5S2tWHAQJ
t1MNwEneCs1AyH62TWw/2PwS5kgXGz3oqal4KqGgq+7rgXoJgGV9NZw7PzBL9hgKW9KgCcm3DDoO
YxwQlvG0u3O6w6pYB/fvYjhDeh2DLHcylqig07kg9kg6CGcI/nZNuy9IcsYusWGnZNKCB3j413Vz
KvYPEkbZ6xjDpwPajzOIdXggCNDbZVC2C05IPTmqQfNtdDQE+9WasbWF7mCyfleJQprG3utiKJeM
jTn2TQMmJe9cjRJdpP50CYzpjT3WKpHDTYqClbhj4msRnlMQEtpUkUcI8lChYLOQmEqc4lMj42um
Y/9hMjuEEYHIMUSPk5ByPLK0Tw1FDSvch0TYDFzZaCJiRUqD/tLfCEhBXSjP0WNGX1i02jmqmK3Z
kfVpJZ+0ybVut71XvlD6JdFoitOtwSvCdwn4YMFBG8MLtmJOtrHose5n/VhE0JPZxkdEQDF57NyB
JPU9ENAGaexI68c3qlyGuvLCyCkgISR9CuJuylT/PLEOh1NdndaXCDMqnYmDhJVX2PV7klST2zxT
vH6VSGSocO7CdtSROPBNGFG7rZbPtwRcDbGy7vEZmrcCWi+f5PR6v48uaOMRF6vkc5n2tZ4gF4hI
ZxNPerlsEg6Z/gv9I3dyN23PqHxvh8fklroFf3B3fw30ywvRycdjLs10zmk4mOg0RGpwGpKqlkiK
zS+yiQZuYoQgeh7pTrdBiy9/KfBV6tftSJ4fYbIUtEJhzW541iq712zeJxlH4fNfa93vWC4ghKLo
mi6osiL+Cljen9feULsq3ReT1+MEMVNGbpXZ0jeje5hOX1i/6p2s05rkXb9JEg9dRR/Xh/t2dHrQ
e9ZY4DrCjt4ek5Z1CJ0y/QcqL/4JJmFFNCTFkExV/XWfejzKuL2moPJgZApAOiGP8x4WdJm+xRnE
Fm0TOkA8XuIEhb5OpiMPj/iP66T8zg38WJf/7138AuwqYSzeldrkXRh+TKAX6JFha+/xV85ednl0
03qpEXHE7F75I6CG+zY83PeKHaGww/VBeplbXhSS2p7z0c1htq/b5bNwE4KvCxT5AbkUMC4sFgfE
0jH6YPAIATF+f11gjFKRPdWeUlh/3wKM33c6EE3ZNAV4D0UD5fzvDhAZVzFto+tt3ytupTvtaDlM
bbcxH+XVe4yOGtovQMJBdKFjyELXRrTJmIWP6TnKnW4pb/roJJCK0gzH0Dux99N0maACvBPmMsu+
dbf7DElXnaH8jN0roe0sH5x8O+Aqj4egvdEpxAFAI9eZz7tXOIc8Xc5QeBmeJ9QsZRTExFmxDvp6
ULJ0TPrTbZ+OMTenDmYrYOC3+wq43Kpujhy5WLTIaoUI3vz9Wv3vtv8Ltm8IiqbrqgnnKwnDPPnT
dpnld7PszZiQWV4VepqkRSkeo/dQbgOTK+kYMm+eSr0a5a6TfCnxvPqjbX/qj7xPZHehMYMoafCC
vwmTQrOa74zdriSn+ZCynONZVhe4KETDbgdVxmjPbZP1XoWUrXUQxefnVlgmpt+eUxIOijXKyCfr
dGythNKpeVLXr8rtEV6D21ynpjIUtTdYZVKXesCWUx2ZeKJLaqcJ8kZg4KYgbggJfkwsGCf9rN8S
HfUifZxHbDQZQrFY2b+EfkGgP3BQ+XBV4l/n18cYCieyqy3B65iU0QcnXg/O0fol0zsidFjGh60J
+9fIfyiuWbntp7QhiZr7KF1l4E+MGYE46JVv6eDlyt7g+TkIJMsW9uMbMrraYhRK97pqdwJ+9r9/
ldJwW//3m/zPsPXbklL3qtnHz3ivkQncXaJNBWw3ckml9L6F4IpLFM0pxasraqQwnCCTWo/+wRTB
H/zpTcAoSKom6YL8g0r66XZqQ72qpSdT5oCAcrxoOWpAr6PxJFm/3c0ZgR47SN4Cfg2fG6Co32Jo
qxWbc7twSIQlUOcjqOijw4OP7Q0uos75f4CvH9OXc6iHsIX680HgIj/kIIXYKvjN5svM3hX0GELz
LumeNxd9ageY26gmN8FOPW33/QRVo/olDLAJrJJgKJTp2EK9+IxAeej94r47aZ/UrmvLtzvxMj2N
cL3dqt4pC+4IOtvFfpwZFK5Y1UpN7HMP89YMHclsszZ+EiJTOOOka849POuUD1XO9jYBx/qKLXIJ
zOCLrPl1v/37Fy9KfxyzJUHSRJB3Q//x7z9d9EYs9VrtbsNFxyb/sKY0AOvWcU630LInKvMdosbJ
USQ+LWK+UH1atWWdztgYaLWadd5sITjWDO8LsRSJRSZOAAKG2a+eReMlTKdhfe+WkhssCX9y73bw
TVmVXzik+PvUFQ7R05tPWlPd85l5jGA76W27NoNmTH4MYvUhgc+ZbL8qQkO++KmOij56E1zXstej
2aC8r/6xA4h/YCx5FmRB1UxVkmRD+4X0jhqxS6roGu+nzURcFm7thXNI/BLfurpkQnHePZgUl8gl
h0bAYEMkFvFnM9J8rM2OxYXTrk+e6wc/lW5xxZAcSoYU8nfEQdQgIqdyUsQHc3WcrbE6Uf1Nacu4
5RdHtkFe1opbr53SvcIvPn0/WFnh8rRw3zghn06GRbWaxSgGcCd8DMbByBtv99vLw97G7mRxZr2y
ztuvMXfNdjI5V4H7shZ7tmRLckp7QTpT8XbbN9YaVRb5K+EGfJNWdvy/PlbLalKfnkj9/nVVFe33
+2zQUemyKRqcuxRl+Pef7rOob7uHqmjXvcCUMECMoLJfIyxL3giRF3nuDRvGhKyXdXboIi8lpc7A
pmMuOwiddb+S3oyxSKClaF/JnNI9zcVeSX4DrliYFPwf4me41ybPNWK2Uz4DC4q/OLhwIHr0XgzK
d3jSIoCgOJxW3DfXI5Kyc45rnJrSmbIJGbRZsPGZgfhsky0WfOykaTSNhiZOpxm51zGH/rgYZ2mg
zRsgWABpj6DIFHsd5OfdcVAPgcncP0ArIgq5yCpDKfxGCIXBPo6MHskIk1gHjoGPmaoa06NJ4Gk/
t1B9CcoeC1ODsJDW8onxltPbVvPvU1oNZo9lhX/pm2ycxzI7q6iKSZ8hwwhBzA6wkwiGHj/eGfBL
meP1Zm3juPfYicTHUG9tx/QrAc8TxMS8eCUmZwiOQbLJ1kl9UeJA0SgHPBswSDP5KD1cUo2kQc4p
0Ou0U/ZmCYll3Ql6IY8DkeFzjJgIHjZCtssVXLJqaGu+0fTYf4DupwDrUzD52yMwOeQQKTitaTn5
goY63lmwuUMBFqGWFteJNpj1LIEqtatFRCzGr4gtZl29nU36upDR2s+5qFubu2IpRM+izSTr5QTe
FvmwC4QzwN/uYo6YZ6B0gjwnmfM07ZG6VA3rRRipAFJgZ9+8d5kz5LTcFecaUz7z8EIct7HXv1Vr
Ey8gYBeIumsojoEg2YE1u2n+7dRPMx7WLWfgElEHVWjcSkwI+L7gldC4TdoCX4avE5try8i5UEci
/Vpknw+y9BAboRqdK7h9nraIBZG605erVosXvhyoBbvePlbNN/QExsJZi3P1MU5enpxvoa6eaxOP
fhR0jCXBgAFTKh7dVnE5RVlWNGOT4pic8YO1wC3Hyc1nhB6Xov+AK2udqvZpPVULr+PWxcaFdo32
ydgxBEe4ez39Ol/6+fXev5ffMKX5mr+UwcajUF8z7Vy/zO/ebY6v24AggOiLl2oVmQFjUUFzi+Sn
aLrljfHxrGHVeVs2qtPbuNaIdk83V3UjwhXk6ZsBvn3FD0EuBxaf4QDlFzyI1MDQTfV9ncdo5Ei4
gdGjxTF30MK3bmrQDWl3eAWxa6H5zZu5Wc+vL87jdkEhCXWsuKw8UGYq8YioeX1jvQSWrb+Tk/QK
YLfFdmweRogmx03o5PunjE7g89aOU2Sxol01XtV+R/qk+JCUecEoNVNo9Us8sHsAe4wGt0mK2Bkn
1D9mLPGPRwuAVQViW2JY/nVals20r7r8tkfxSugh5vrrXFoRLoJHK0ew8fedXfrDORYR1P+/3C/b
WFXV9fMx4uVQ7sIEQBMGRFDZz40E1TPWGTOYxoMhMXE4tBON4MkZbbzkXmDaCAZcL3XhQv7xtuQ/
7QOirssKILMhch3+uw+0cdpqBofsfeuhEimD6hBSMbYL8UecszW0WUtk1OsQBaZh6z2nPyy0kfm/
iubFakgndc+A7v6w92M5+QcErv0+g+qCaCqSamqKIHPC/u/b6/teTkQhTvYc8prruLowiYbfd3lZ
AHgrLk0DO+nq1sSDnWTSW+EKWRPVhTwtBBepqjAvCHswoJ9fEN4QDOwPi+sJY3xyekAXWCxTFQwa
/VjyuFEWCuQChI5icbp5ZfboXZt1RxEtfezol/uyT7G7DAbhnjRjvi4AL7SfDtE92hvMCecLnVom
yE0Mr/+Aw03j928K1ZZkgLyCiGqG+ctRWIrVXHj0MmcCctQogk8DmgTibssxRZRdHiEtPOapG525
Tj2eRd0VyV67jzUCsUDUHlivx7E+7i6V5AOg6N2iJJbn5ZFogx7mU7j7tbp50DBcfrBpgbW3z3Ut
ET9IEllxDt+RVFagSubiOrhA5y1VDOHwTA/iXSxBqV9W87Lz9dtBEGYUhZCEQjtn4/R3olNyUpFZ
R20Ndk1RvWvpPTh0Yddaj0hXYOZuYP8mRTFjR1dj9w6QmLGwUe3GQoYFh/yNcCFgpvYAfMTOaasJ
u6Fw0DlBovzNmTvktQzpozs9gUCUmGHwil2RJiZCDm9708R1I8qkrW11mqtorfjMFuqbiVYg8Qqa
6AHvPICDJF30IbXFHBp9EN8Gx82sxWAYT6I2uPMMLgV0bNokp4OW3Dd1fGOnh78urKYelOaV4QAi
V+xvNSSSS1lpGCQE7tGwFhjPRbeQejLm7BYzSgAMDX5dGFM+oCIGEQIUxYXLKc0g7r2b8k064IiV
Oprf4xa3PXUScLxMviJpOzENJpLD/t3R6guNzq/BLldubVjligxpWyFxF0CPWzzywwPnx9uKtOOP
GqKVrW33ih0nNoKuXxoEAdFxUVhMUjJVqZBZe7CAkq1q2BMLMcASA911e4dG3bevE39wABM1l0IO
lctDTd9zATZPohPoQTTE2OErQR9esCFG/iNxzdugDGMkSQ6izHwB+fYjfu6pedj47oRzcOD6iGBT
Fw21IphEqeu8cIchU8kWBm0ZQ7CUcEmoqYvcQVpznUm3txFpEpCHuLfXYeiWASh7O1NoM9ig+8vW
QmY3xUeFsKjxaeQg7Kptvbvp5DFBj4dk5PbCorqIRNru+2Ka3uZhhQiOoVJZohuvm0stOHewUXS1
ePZlZ0TM4PFJKmPtlsMvAVKbgKjPWfwIMn/02TFEN/QbEpvOmOXe8BWVs/aFxHLybJEqb244zNT3
Gwkg9SRZxwk+FW8ELF0NgEgLfnGWfcQfVbMrlbOIJ4bGqZGKKKqxgeQJ9KrocJEc9TVmaINgj9ZN
Y4vU/WEZRi9vzCAvlAmSKDCcswE6201Y0JBdVydZmY/wdC6KLboSwSROgi+Y2caWNccQnfjAQJXt
HyemvxdO2II4LubCRa3bSmORT7sUdiYEI2J1EELkUwOn4HCzzHKayvEgc6ARHbDgR28/qDIhvzwN
wKCrFRgyXcEgRFJFkGUBDQf8gxjj5Rq7+hI3NCbQqoBRW3y4As79cX7zJca9hG/DNhuHP1Xvxa/7
VlKIFMLwsSfv5cTfyTyZUhtjQwjL0MhAfG22lLkBiCifDmMJSC9F54alQ9RgzBAcuPltxFSKh3zC
ih0uy36si3Pmr1VojInbqNjWWMljjoMutcQuWN2TviA8jcIY5ccIMweTTX+AggDJjZn6CSJiq17o
+KLBF0ovPzNltqKfv5m5/dSgHQm+nQ6dBsyl3zn6gPu7sBOmRIVoi9wXyLcnu5qs1PfEFztbQVw0
qU3sOZATee2gBoTCnV8PSJeZt1S4GFf7rHbte0d8A8txOsP5OI4jH4Fc6ud77MrkBZFxgQVZMn05
98reTn6gRdnOPESr4st4SxCwE9WJSLK2+Fh3kkvwStgtEj4D1ZHFwqFTvbCnvtZPTuEsoXGBY0DB
oGY/iZ+705BGKoIEM758BgbWhtQytqMhL/K+BddGEyIXnjgPN6MJVUqY11dq4ySs+7Mn5DIhzI5C
KnjlnzDM8Hph7lZ5QAkku2lA6rti08RE5C5ivhlRQTmkUDH0fElrc3Zbo47hVMhNpHiFaaHEfZxv
CJ447SwUYkI32oa01pCnaRJmcx0kDy0qc/JzB2+VAujuDIoKjv0k5wu7O/qeaXhEdECBngQ8wAO2
3dVnCk9LIElbi9DxWSVNdYbfcJuQxNJ6rMMs29IKMmyW768BIftc/bGyudE8wOJGf3p084yUbF2y
m7Qvcz70IVz6s/Ah7GqYa+DEqYAZ9gMRkE71cuxQZgV+vntt8m+DYwaurcQh44jTIGU34QSRWYbq
9mB2xNdZNQPYttf9+1J9rUiDeayJmAHeHe2uhIm8GZ1TVC7HBm1qzgSWJJYKrKGcZl+WfB/SFAlu
7ElImZSJ/eL6kqpxVi7Vnd41YTCbNPLXbSFMw6POjxIrwvLKWWx6XaB3ZItybhNxxc4EZRS+l9Sd
quCudkd4JQfpU4WO6TZ5nhrRKQ8IW8/6pDyECZ5JXFih247ItXG0UzZ7bmPc2IaDqEUZX3fXz2aW
kT0SwFbK2L7HOEuVVQ45utAim+p4blvUaE5+EY7wEKS/oPpqKZpmb/av9mfivqbJjpaLUw0A+N5O
Ct7eKRyjJyNuXwpGtRPOjAlH8TvyRT/zk1mygztbXyE1sP83b5wVSRhF2FUTry5T0iAh+uKrwrr1
/Uw9pFr6WHSr0k24S/sx2Sh6uo3jZYiVly9TtXlbtH+CBhA7dr5dRmei2yNxVSAVeK1H1TkkDCwf
xiH/cXfafOgl5clhen1+Vyf10m1jIaj7QOfbrODVrm/1HeApXIXsKzkM5+sTa6koryXlkKP4bDxV
nma6L0Sz6MiFvAHGhJYJn5pOM6y1YTDEfoZOz87AfPcAz3dZYw2iBzEKpkPe1DXysQ0pqvui/Fz8
B3D3B78D8yrgkqmYQJmmOIz2PyFMjSQpSa6Mov0zB0livgAE0d9e5VbkjUzZ7On2Rjo6KfEEQRzp
ZAiyw7DZfj0Q4AxgkiS6eIdH5jcTpDrym875+5nM/ONI/dNb/OV08YwV4YF0KNqr5Ov70Vikf494
JcS1uG0BTunuZCcVLegKfKWsvpH9Zny9yRMc7mPlJJzYYU7yZmQ3Ryyry3IZk8IjLqhBQlMDORuQ
emCL3lfqJ06L71N2zQno2pTqOroH0STZ6SoNUJ4h2ImcfP5FLfSIXAbOUnieK3ua0ZKkbwltnBHA
T0nPljtwlQVDS3sxVf9xOf6APf/3G/tFbyThpFDKIoz29/Ot2j5bZNG7MHUF1a5Or+ckQ+LcuWLn
hsxiUy2cDnmuzRjpoNbMVMEzAyRRI9p2vv7+Ncni70f14Y3BQQimDGKp/3J21u5VLzeqEe0ZKnbm
8k6THKUXQ78oUjH04ktxSXydG5MTv5HcehbueWbileyVO3L2qboYLeIPxaKdZ/Kg3DQ6GzaVr4H5
Jrj9+LlIFnBy/Vd7JD5zk7A+VFiSmUjfhOB2QZkrBLi96AgQtmbrIkfuVpSNVABPpYNuGZkz+8Fz
0jvM5qB0ZdBOoc64B3BQ4+jV+HpZ4tG/+hqMvteggTAcqprcK00kyaTCgEol3/0g2HVgbvWZ4pcB
MtgVG3cyJ3i/sPFClG5Fsyva9bcR95Xsdla4VV0J6nOoD5HINBmSJTThR60dapOttrgRyIZKcywN
oYqSF07Nd8joRkXRRhUEovIlh7uhVln6yt+SAL8f/TGOTIscqUbULj0J339gdSRXB0+cw0CY701U
gsHdq9cP9wSrwtaqoU0md6j6OIdMjG5+GYyPj/Fozqi1ekyjCVlnWBf7efFx9UCL98RRwSwA9eT2
0AnOTr9UVrwJ6JZmfYkp3LJQP7scr08j1yQ1FrepJbCKIhTl1BBwvhxcEM51CycHhtuQoUCXdTdw
reKXOiRMM+0PIkIe3t7u3JwExsHHz3xBOH6/RD48I4ucqdXvSEBUj3frknkU0VJbizqcRkFmD+JD
nZcTcQIzCUHkdjJovyAAYUWQO6goSYflsWdgBKfHKT2u2bJ6VJrECPDJWonC+tj/x2Og/usx+GVF
vTY3oY9TJdq3TrpKwJwL9wP1yZjLY2fk8tNFLpJtwnYdvrPzi0cT7SXpG6WXUvbOpaKz6lji5dji
1oZiyNz22GMbZI8kiXWLzwTCgd/W1p3LvTsPSfJAPHExtyoLEiJUtxgwMnS3H6E3AnP+eEzfElcd
c7irUIAE5lGzq/nTNxxqv86Ie1zU7E49Fk7Xbzl0NB6ET0K7xN4DUyIee9t8yw6dj2cSEZkax4y0
DuZi0Nsb7az8VSpXSuubJy9A2bNr2DfoN/ajvebcJ4bPsL4i9wt+RoTNoVBc3CTzeKnhJ+Dxrafq
JhxjHs3oYcfJPWOxBgWgQtkc9Lk8Kg1SZUJuyJlSJ7gKmNqGTBDpcxg9RLj6RU9rjHbM/4ewM1tW
FOui9RMZgSICt/Q9iGJ3Y2zdir3YAOrTn2/lORGncv8ZmVFRlZWd0q4155ij+cIMaPwZEopj0fBg
RcCLmarB1YneGQbOlrJ98qBGOBRk7QgxpZrVEISYSZVZ63fN7BgAfSNzwCSnqFMeIJySsJi14Glj
B9A1uy5NO7nhcAmSS16Rk1KU/88ADPcLc1BsNd7IU0jByktAfcOwqwWlbNz7pOco7oH0w7ESH31t
Tf1Z5FPoTXhdWG9TmfcxXq292T6Unc5IWF1Bpg6v1p2Oa4lZmLbYf1EUke0LhvzNYB9ulAm+E3Q8
DKqHLCHOhfzJNvike0yC9jjVAN1EZACZO2wS8HrKf4Vpz4B/LD1VUuK2K945+FUecOLs5u3iOizQ
4wgusxowx6fXwBwmJb54RvTdboMSKGXHi8CQhvgGeH9/a/740sh9TYMpOeghQv2xd1y6qvI4V+Wu
UB+CtAfWAj72cpre9kRF/IGazLhHRkHUzi44rKyvp+AtKAqoS9AtYsKI3q90jtCUBSdvOenTqj7t
QeMdoeShv4CvdtyhvVANkMDySWsZ1fP+DoYA5mXHSF9O0QbvJFQFZsNig9b6/AoFGSi59uxLB52C
//czHvwveUCV+j3oMjpnLWu/qp7/FF7PS72/3s5tWRCQ7d99JZKKwRdqvuCBOv0xvM9fIyW6z7ve
mVCXnl/h9QC0RF9l07blHxd4QCPOSw20PV12ZaoZ3inQlhAVEOwV93Dc74WE591RQ5MRSy0ihZge
AD1gvMTSuBs+ws+8g+3r30+sO/hfPihn1teUXvfXGQ5+1GuD+lMDhV3KQpjnVNHORV5kY8pIVnqV
stwDD2cYXUc6tg7GzR7YOsgtwW8tuZUXHzMil04ElxUPH1kis26LKoMqQwQh/lMXIhrIlGAQ0CYw
iyYAQXfs0T6kP2COXvJXmBM1o2YlZYJF+l2Fd/gg7g4zI+SL6Wf4zigViHD0EMyayLxcHiL/jtBZ
whXu6+2ccffFxQ3jL4Jisp7XDXAestZoKKkl2RNLMwLG9l5mYyOoDVFFmQpKWwRPpGG/KeEDfMcs
VFxoS+ek3AB74G8ZQmUIjmNMPBfs5YP8GjLOuJKzgsL3aHV8SmjxMcmRPCXya1aDBEMwjISES9ue
7Q7XUKvbooP/+736w3yZWzTQYZUofbWndn+g1eXreNSfj2uJ2pnRCvUtzO2E+aRVrp7C6u5tp23y
TGWPcaqFpWN8XzEy899YO5JvaFfbJap2oxFAivBvr4WPOEOGJ6sYifBi8ETyBdsFAc/B1acZspej
R6RD3qiKeetgnlia72lN/fz3E+t2xVzod27O72cmdun/vF6vw/V4Xb4rNiEXXg4ze9W6O+RMEGCh
0UOcHKxZZ+CDZFv1R3Aq7DNMFhwDaFRR5enm064mdztfYc0Ddd+dLc52aTy5tQxkvc3efIa3WMvu
oTTqFBR7yvDJM/HGqK0Tt+yOLOyQDuyGqHTIBtbNow518fbziF4lsKqPM+YyJkN0pCVqxjjOwvHH
fYl4JkeCxS5eUUxInTKp/K51Gb3tydImBnpxHJ9whOJtyXksxyei3v5+4fp/WpYY4sCUxI+k25V+
PBHPenDSyptUFoTepi82EQzq2TQgdFhiEEbGgXkPNWyD47rPPFlfsGHA2W8JMmWQDmvSr+f1DJ8y
97kBq/KxSGMbVI2qG5KfqnswEP51yNqfFpzBoM9CynwQwv2PYz48e+39oD4Bw6ih6RFjKH1wSO/U
jpj2EtJ6l0KUrp/HvLqYKns4sxjSYm7jfsdmOtPiLIEDKOARd/jl3L4gL54nBxy2lrZyTnWvIfVm
gD7SBTNvZlfcXdcgEJ0D+qjiVaeqCtrgPFhI2CRlS6YGxQVyiWubjXj0jN3zTM4kiupVC253nD4g
XLN2UQwB/7g9ojVJwk5PH6fTt5cdW6MtxdSK1nLanq3663Y3FUIkryGeQjoWyBV7oX2QI+wAqq6l
3UKs5rsUBJp7fuYaKrRLKvZLVDsoyLrB4B0f9qH+DVpSlWioih0DF4pvHE9FOMEAg0TaGuMuf/O3
IEyTYaql9dHTYO9ibYILStxj2DAE2H417kv32pah6GO4HyKULPujz8X7oDlKLpX17Pun87BPi4P9
Kn0L6Ppyjo0JvmvjF0QsBenglXQUVNw3tGQGZM+BDyjN64OeDzsZMhgVV1F5mqy6j6Krj206fHIA
iOqZPJXgNVSRv2Q11ji6AfKMmq92jwg1cYiL1EVjg1Ui7QZNVDBuVQjF8dWuO/hkT6hheEvU7kDz
W0u/uOceu6dEv4GVOK1U3F4crUUx5VTMBZ17P15iP9qg0G1sRgL1NTpv9kMo/yJonNd4upzIS6Mi
RbjLqB+6BWSFsoSli+8CLH3gPvKZP+GdTVukXPJevDxuC2aJgCQXv/HLIVlwVtMxnR2YH0mKGBPh
T4+rq+yhgMX0pamT/pzOsRNfaR5z4m3tJl9OqwojFTLcREKqffxmyEty4s6qEkBocGKNkc4Eejne
V1hgtg9mesbhYvFxcDBBZx1QzucCOxssXTi6Ct5LB04eEzMVBTY4bY6SFAEcSCcRTqh/FacT30AX
0s8Ci0CRydoyS6mJx0lVqCe6BRenO+uiHYYBj+9YL8VwTNmrdMM24KNyCM91Qh7PBTdBxcK7uedd
TlaXLx3uXFrDJ1g1bjkYfZURIPeSWw2XkC2IZ6/E6n13snTNfpAlUTybr/v23E77pX1bMyB5sJoq
dscFp74oMPcdulK89GAxAjVwX/EHf2dVNUL6e1trtd09G/3xU3WkffRZ2m/0e5h18niUlowcyX4+
BU2+miyjI7A0vTy+zS3yuZRBpkp+sWICZfdnYEwS1nRc1u3R1zfwGSEmgokNYNvB3NgLo4098dru
h10QPTQZqx+7jlBh8wTKm9NXlYihdOnKEB3fSNJQC5ATGZ95yWCpWpx4FaAr/NCntzGgIFASnk1B
TTJwruAE5kH/rwI83eR1D9ULlUVtq7LdXBxmkE2J4SHvD+l4+z6xOB6hFXBqT2i0D7O/bxVsBn+a
+6uDbhe5UQ/Ipyc24f9ssoPyVLfdC5WexmzOvuARXbvneEmi153Rzfa1riJB/5of5o8veU3nf6fy
TB4dGwYY9opY8x0KSIID6ptdSb1QTiRGlncLzQ4zEDyNr7xILxGM0vhdDzk4shpk5reC6qrEAPEU
LRcdvwacABCnI7alE0Acw8r6bX2wLjfRZ3TS48ljGbvX1Pc0BUZVGce8JeKRT8NK3Nk1GJGyDGpa
orHJyfb96FD89Hu+LgMKu9drcK1wEQ6uN1dvhtU1Qlhxm0I7O4kVB+tK3Xulvb3TxGcwGE+a3hPh
S1vPbmsYC0G5dMlPxmeVfMKyy93GbXh1XmMxuOpPMTNmJIsUydQ7GCwfIhr7q+KwUey3Axeoazc/
2npCugAjyF0mGIhxL5GCY15TWg/IDWRYiy+Hnj5oKlFKiYrrlOgFRxa1U9L5Zp2wHO5I3Bq4He8a
4px3WOiuytioHpOHjLKKDglpEegvVqkbALCQ4YQaHSI2lQHDMFf/RhF6hJUP8Avxki0i5sv0ga9J
bv/sPtf8rMVp4W3LHhAdvMMUmnGZPNda0Ym05LLB8Dg5r8C4yRpL5REKF5xACxpX/8k6TJ5KL4fL
Xhoc3Dvg05bFDQdMaYbpqIvm+Ig5YG0AzNfEDyObXKAgXJzSfdz4jBU2HX52fRh3xD5Q/1DPBi+g
xpMvz4hzc0AQdMpXjHQcLLIY/cjOJe2LuJ3zVv6GvZv2g73OTgjPGfzeeUbVTIKz8HGYl6xIHour
cZ+YHlLUWB3iV0aVAGy1DLrCdwIj5rESyhajll0hPWlbniWU14PgV3ejI2GcrGnDA1dlsWP1kGwM
QB9Iaq3r6kByxuYZv4hdx5sKUReT7wTWSh3J9gU/0PzoKNhbMtYwn+sPrtNlwIr99MBS6KECllxq
Gim45rsR4WCQ8oiWx3PLfIS7qNoM8kFwi6VJL7us9l49ofCVTdboJ7xH+DE2xsD5nkcmRtEvIHVl
ephV3yySI/I+kFkhp58hdJbHqGQQTLE45U8wDQiIZM4Eg7gMb24Tvla7lvxymAAOrFQcxp2lK59N
afLIm1QmxfgIIMvUstBwC2vXJIxjuZegTpcQ+ZIl+0ZxRvUot9HpGizZyfpMmPEeybvaGHeFHWJQ
8zndL6rwDUhLZjKcdebBi2XUK/j9ZxXs+v6x9Aku9xVPm4Pbol9Ll5NjvBogo7M/K4mPBLRYYdFB
fUFt308v0+6Kjz7DAfwEvUwPtfnFgrOo529EthHeHHr4DmSnxJzdXbpcKqapsFKLHTkpMYr3aqqH
p3QwhhBRbu6+2CZw3o+7ziGtUhX7vlmFfGWQdfI70PE9xDqnXECYNHeJznTlkWhzqcBen8GZicmb
dxnd0WfGT1AkIC//JhvHjrPngAp6/hd76bdEFZQ+YqSITCPmPGxoqlG03c/+fdKuTkNttgPH3aoL
RnrSuriEatFPe9lDj+8n67JV8t0WcqlEfW7dMc6XoMiL/7+8LW3EFsbgNVaYcQq5wtXvp1iI8LAR
52S9hL7s8UmwT+jDCLjeZ0+dpVpeHySipUaXV77fJ/rV/vB4nyHH6azDym2EjUMf+2HgTVZvlpzZ
fW/3Jx+3RhjoU6Ux1EXu3gl6aX8O+0UG4ZRXMDIgOe2H+grD4+OCo/1MgTH9a1hF8L4Z4qfn4Sfi
k+bXjZ6zrzfT3UwPiewhSODkVD42t7NzC5ZYkq/CIjkwBy3YkHmOd+ODw5155RQbmTySts0IPrnw
gKX6YlKBZ7INj5TNRrbYX5K309m+Apk1SWROazO8fN0KZ5NYS2/fjA3ibrh3lQBM3OuuoEGMkORd
4tcM4gKwe3xwbyM535Fc8kgD4u2IBrGeJATwjrsED7JFW+1aAuLbJS0UHHyxJRI9CNVWNrSRvBEL
Jviqi2lKPQL0fLXW7otJw4kMehQasMBDNe+QrYNnlainJRxKO/O3h8P5a4vR0v4V3Fe1exda/kNH
VKxYrPLNYtx6xsDJYwDZwfgpP6xKn2w+eMRDZK1cIJ6SB/F7hoiexypCMap8lwMxwcsYmDwpR4cY
xUlrPePPXKO2IRcv6gW3KZY9o2fciQ7206YUxbLM6mVcOWC15/A2HdivuIU8P3t7+xVbZ8Oi4GqI
F77vX924+tJJh2GkllzCOlZsadbO4QRTOLrn4hHtI4VCRxgCcnW1UI9P4XGkAQGtuhssHjRsbij6
Qpnh8Au1DfaIR5YsnwTB6zcci7prArT0RixnJE5FCtzufOCV895qsGqCY0ZsOOXWk5UHYmy1IIdH
eHRLkL9gh90sqj09viT4G/Nu4uGkhZeF1BDrcNq+mKenb194ZDwxFtFUEm2FZBVruPEB8jfTkgCP
KMy66JWzQ8gzH5HWgcAmVhd1JmFz/SkY5cCIwYdRMh5i8VV9ILzHCDHbIaR3lhGzo3eBtwvLvxNC
l9lXVrVogRfIupOM/ZQtPqN0HiTsby/2fRE3+sT7uu/y0feCwNbsHqFFxlv2dXSv0wqouKT24c0g
ypICoDUpbaT8oBu7WPer+EHa63c7xIPX74wU/1AcgPxJWJLH3aV31pw7d+FhYE9hUeFLSX9Ip4mn
K3Q91MkrDrhhvKgSUWDImeJeMNYiYDHSs0eoD/kv/cH876Xor0LzB9rT7Umqpnb1Xq+r/UQAKrWp
60H7WSK3ZurZ0M62gMfk1TS7ldbZHPeTp4AhiIPvU8gobGcXDGmus0YaDh70wyUcaryNX9zh7t7q
P4v9JdGVlfacvD+rvx9rt6f8oWyGHzrQJVwG5d7/YCzSST7r/YN2Kq52CDKCCAiSJFbCKK9UaLvJ
Hfr3RbT1CCeHUF7g4Zwo0K6g+XghnK3J0SA2PSy3XHEn5ubETbQgO8Jn5xqnsY7J+YJ8uOhmt1Ig
A3yMjtPvN5/EuKb90jHGzXFnwhhc8Xg7M8HHwy5qffuSVCt+m2QdY3M9HPLEf39PSKGDiWk9T2gW
2rM9m6mUVvGpYXxmMPtReMYbV9TX/iHjAToSRXiKnuvrYVRukcTsp4TlVjO1ywnUW+KmAdlIVo9S
aHNMjhDjo99Br2/K0ereuDi5PQxcJAwuDEFlRAJjD4+KAMdPtBmdqxFDimU+5A2OPpGAqoU7SRVp
rXXvwQrQyck14Z8ubg/WvA7x7RwYMVbQbqSMhA2LqeOdwgf5N3q8r5SYhcIfHCz2UwZsHyO9BasO
jYuAZxBE1O7j6w5cWDN0xGWaj39o1suiQaEEyOj0QtoJP12pTtpZ73MQowuoz7rGp5FtpAebxsaC
t05SCaKqoRMYR14JZrD2In0KRLw3wTFMC17WaRzPcG+bqetZK3nLQG3QZjCG+4Yt4lKSWq81lyPi
7TIu38DmKSf6NhYX2eBw35MPljRcFLzoG2MF00uYOXWwa7kZKzVM90bOeNdgR73hLGLyk3H6akw2
Vu4XCQX8+RTQ/ENh+QrH42MBu3CQ5U3oX004EjRae+ZuFGJ9weB+RXdfF0djSaTj0jh0nLixHOcR
sz8/zHq4N8Y3l4XI498Qagw/sh8FV+w7yErQDMrlMQsXJaNxZiZKUflOnEVjVREadvwRjBhbMOOR
r2g9NqteweG7VZiXCw6P0SMFkuZjS0Z4CHROR51ylMxIGGei5LbOfD1RKScLIhlfe0h3zoERAqRv
zvxF9UzNc0BhKAd2EXh0U7QTKLtMfb5lLzNNckYSDakd++zJsFHDGDXh3oCIdHamN2pD/o6eeYzo
ChJ/EvLXTLtC0OhisbGC1u5/9v40wnLqvTdswm0C4hlGuAoWes8FVAQYfsawlZxkn/H9tTfcO15w
D7r212drR1l3gUKaTsfIBlHOVo2a0ngOCB0ZEB0BrOwEu7BLp8P8Twq3NBC31cUdeYnhqmaGEgj6
cLjWF+LPEsDz6BqSlejuPDuFWWQnCegLkyKSziUn6rqfYG4XHIrOCGRZ466KKwR8Pc1J5tPdBPMe
I1KC5OWao7ehJctEOJ1+4qL1v+aASglzEYJ6LnFwUJ17niQtngWGyEEzoum7NrLWwVVZWK/MTQVB
XXIQbAvG/x6KlYthtDN9OCeY926s7dpK7JNn9ry3YQ1ZA31EecJVvWeZCfNgnH2Ozrp2uAxpVGaa
kRA1eXb4Pbd7c6ayO4dx0FrYMckmc96Pai1TgunQ9V0CAKZihHcuh8ond7NvDCW/ku6WTJ6uYu1e
xJZwJ5WvPkoC8RmEOILRGnvflreR8QwOq+wxX1MG2QkjZtu2kaLuAq8IuOb1HLIirEXnYVH0QEq1
jZz1Ic/gIJmXr3nHLefHLIFLZA7Faq6ZljcaXa2gseecy83qndCCWkujkC58fmSX7uajGhvuJbNi
xtjd3OX62V9oewq7a0Z3WCCPKCGRZQfOwDHYJavv5PLVWkExQstYL63tZfN9nn4qIVUkdtjok/iH
asVhYXLLcWtpxpxT8IgWYPuPPVicAh5k/g0TACcW4w5NgdTlr2u2DM23mGOko+0Ik9WRV5jzSDUR
k/fH1IdbCY63efW/etbX/HkzoyAYobAXT8nJ5ZIfhfNEhyc+KOfJffj1hajViPamCxHA341YGQwX
lXTGOdmBubdGWB/bu9zmLF2c9joutiObZ+iuL970Yz7w7cGL2vTeOSlcGy8w5+KNEXTYmNJnPU++
ejuXRnoeYc0VuXZ07lk80WeLhCiPW6/vrckg/35PR9yOhPqwwf/EGMySr2fytuaNHUW0Tp17hPFM
gNvuDmzTmE6fUCoJPRNhjILOjK3QzTSNCqplNN+P+RWgZ9Sna8SLJOmh8u35LkeAois6RhV+SFt4
MsNEFZd2Dk4L+4GomuBuFCQXGl4S8BBLIFOTJVm82GCm+K4lScXwFgrowfC2y9ybeNyrocRufKGy
M1mJHhFXTTyUzUQzvkrWGZSsQ4X76hHVOvo+md9dKfy+kk5wNMh3HZ2tbetdp0OuRZGYkeyibi1G
JAy5e58xgiCLd9hIWRrMq1NwB/m0b8+SDNttAqizFq+xHZwtHgSKepG0+8QKsx7jqPnC2kj9JvBj
xPeUZoCFYxslgRYGYrmc/L140v4w1mO+05c0RZN6fUkSo6D/II7VYV8f7oOOKJ0mM8k8jVPJpRzu
MCu9zJ4zUlTRkGA8dTOc1h1jT4BnkGosv3MiCY3zQuxIYtAGk8SATSUoXwNLZ3YpaFzT6DKZ4k5j
UBpGpn2xeaW2T3KW/CGkI7gf2EWYLCVgilwIQQHGHU+8iUHH33q8b/8YYvb+VCf2+l1FhZ4pSHU/
mH7y+XzvPW6HMypzFAQ1YmoMPcAEqfbqZCzeoNLIFDuCrezXyHHGXTMpRv84iv4f+EyD/xxF/4f2
bL8/n09ty1HMcPMkDoyyAnofiST36CXD1mZmfGWMmiwcSg302PnSYeQOAezBjA2LfYkt56CjFeA5
w7JDtlkSxDL/zv/+bPwSwf1oAjhQrU/6BIZsg/4PDkn1OMh609dPxX7y8bur0/y2OC4Q3V4pA3O6
ONEcu7QBS1UYwMPt7icH4jX/pVj84yNKcT/A+gMNmPrjrl30R6PcXhxG63an7ETRMuuizFxcQrbN
+lvN+nm7goj597PX/vCwqEIdqAihuNaT+7+/GYfqUHWk4/FcTBoHwoDdMtF/Q2t9WeekFJFxAW5P
ohimjmb+nfUhip2yA+8+bQAekD7pjoQSzurFdahOD1buuqxDXfs9FsRE2fy6G60vsZ5/SZag2OLj
KjhCLMtM7XI2DoNE5IEDlYrEwSVr18f+2JLFn8YDegBJkcg1Cgy2T+OfOnnpD9dclRHK9xROXZF+
UVP/syxIvWOjPXo8oyLHmRgWi3nJjqg0GHNAmSlRU+45OSewRfgV4FNlRgNz+7pNqp1d5ng3OpCO
aGiuX3eSGqhOyeRFS4JlBiJ7YeWALwPugia/Sw/STtqvS3aay/Ajrkk3whoYJyHEaUAz3Gm7Y8Iq
JbB+6WkRXQpdcQ8eh55KdhvvZsewFfVxOEa/bhyH1GQcIwQ7972BZHp1BVXvujgPIV1QOx/Q6+CD
dhF8Mgr4jhh84HHr7RfHzW7USRRE2OzkHyJSqdo1S0N6oAK2Xqa4XC+Qlpkf7zUdr/zsAx8akTn8
2v5cA2F0u1dLQrOUA51y4ElDslgTdm+YgJOQwdr4mT6fFNtnl+/dpSrrpyDnHjfH4hzzO0tyqud4
6nW2JbVm1oca1uTooOCszb5lqKzoCx3SRdjLWDpbUiChZxpvrNXAcOBbUcQMJXc4QooN4+a1OBCy
RFonFNO9Q1m+d06hxlckmveK66xx36AgRX91X2BzRYb45rA4ocQGT7J4xY2FSuHB/k+TZZ1izGNC
+JXUCrDkzHcAh5DpC8x2PL5hy22k8LUROYLtU1SbmDAZZ5KmCfEryhQuUlX0PVKm453LkNquSa45
bgWR+TqwjgE4LRRB8WA4pITDG0JzzejKeXuQkW3wpgr/VWd++Ep6hrEjdKx1NGQeUIO5FqpLHc2H
Fo+wtGqK2wFsEECrCH6ieQvRjLKC9g38QRwGHSbUdczehZdrlbzMOe8bbOGXi5d1CL+V4eDeORgB
p9APS3N0KnYLkgsFj9jr42zEN5FeW5n3uFmI6wsrwdCtjsW1i/UM77Qp698uLkn5AKB7ePup9I/F
UBGrzo81+bcX88d+fWzk96uuducCqMICjvc//tmr8Puw34nqaV8S16I0tY0EWgZjSkgv7VuAs8DL
wL0U1IFlBN88KEMHD22Bj8OCiTP0V8NA4vsV79dyicYLyvIGHXq1eIcnqhehdIZDY/x9hR3861x+
rLAnRd+VWr0/k1fB4iIFlV96kPW+jx78Cmc5eWateyX2tjuVQwVMv+KZc5fZJzyMPuE1Psed/Fig
FLFUKk/kLOPOsO80CW2PiEOnXsYUidhKbteZLkzEkTXxZcGzSO3BqJR7icJrtLSF3ODvp/ZLRf/7
bdJ6PeFGJSsCmPpZabx25bHWX3jI45AB34eZrIS0bmArQFAogB2ct+AhvwEZZIdHJpPs9Ip0Yili
YVRzgx2Nm+G0QlIH04o+dC8kVSOZ0akhu2efGrUQTx5dycND6lgo438c//+yltjxFGzwhfhaFEu/
b37lR3uWnZd8oFLC8GLI2JlhwJ2EhKV7AzliH4x6cNaOoYgVxiXcEZz10kWslIglkfoexqvg6hVQ
t3B8IXk31DxUo4SFkq37K3G3MkftP7euP9BAOXLhnKeJuA9M9H4/8vPp1NP3ne4BBp4o75Dzojzm
JIAvIDkK/1RMcZj6GHgQM65gkTdXPuFPLBKUM2bGOaz5sRNPT0akF7QFNO6oJGn08CukWSi80tqO
jhZdH12wRaKl+feLD6D5Py85fnaDPr4EPYh42P/9fg6HeyMpx1NnX6CRZL7/3krByyFUYAIlcznU
R8yXgAc5n+AS3SbdGSMi3LK+nrP3kMBW9lsRSdcNT6MjhHY9rKmbrsULl9b0WABpstUNMXNxd+uz
pzoyKViQ6PzSfQY6Vj/XBVY3VDUvRzdyhAqCSekORuAQ8BOhGxKtA8pEZSIxVxVQSx8KOAMNOn40
jsu0duSFgLlo5HkSHnQ6mErDJ0cKecxEDVOPSQUrMByApUEMdMvuaL1S5tW5HqmZOl8i5iA8zCQj
51/GCr/qlp/vJRUt/GCCcihrfzwd90PTGVxkaV+Qowea1Zke3YzmE7NbhJ29fy3Wgpj789twjdVV
XJyILfr5LPb22uHRtI89zyJqDXPBriquygMbWf7LM7iYyUZ48htrxm/dDH/sZmsmppQ7sPHhQ/Ai
iYcSez/QFJl9qEi+XhBAgTjYVGmc6EyvSCD+8QBK/zpwURv/p/xT2+ftqhC7VNAKWgIxXsb9Ieg3
Ci00xkaI+NERJOTaRs1lrPZIxcbglDnJ5yB37mYDJAHe6MSziSAXV5ZihbSSjHNY8UheM/kr452F
SwwLBzUWQFs2jSJSwnnNREs/F5CPxlsH7mRO15ujmTWmm+fIIfFTFziKRQ6qOSqoksUL2jUD5lmE
YGv/eBkH/9sGaDJdB0q+HgRs+rbfL8VOkZ/Hy+uyL6w4XoIdL9723hPrh3gJIYsZgN54JVIX4jMQ
Nkbm2ubQ/B56I1Y/TmTKvJPVZXoxTHM4Gk48QLmRwJZESPeFMmoUJIHn/cPGTv4Dafx3/7Aft/De
dstOf4+jWuj0TSf8Hn7HC9p5UTZo7sXfjcXxUxwHjVca+ck6FvnezMm8hrjyi2DeY3YAns0aWpvf
b8OrDSgcRGuTAW0I/7TNeMECwU41dlwQTzz6cIV1/Siyp1366DyHdmieuVDO0WY4KgjpWN/aTE1E
6jIAEqIsniZxSPENFB014HzgV2G12tzW+HGrZgL+kkSMV/Gszl/mZoO9g5GIlGiBCPFftzSclO7Z
v/gOz4a5bowcQsTRhS0TvIyN+8YYhMpHyy6YTwBxPz3c34rGeyGTeRnOfaX5jCWo/1F/l3HfH2Rl
TDqPA6+yM1FsMI2Q1tt030js3unDwWBNzoVPmjjZHdZqa9vcMjLE4Ye7ynxHxysbWEc0al1zmWrp
vAoQIWOzNRoRLGwMQ6zMsacbL6yj8T3yztST5F1xkXkvwOob9qmnBRAjxjqqEc5C01Yoca15Inag
BBTaG1knLh/SJMzp8O0HWyJb10HjRaxqbfSTmwdH2IVKCXWLaANjYg233oR31rKGugAKOoRoIkb9
luEiUb1uv4XtmnCyeZB5i/EeBxCbQFwj0DJo3h2+7+Q+PIJnjbMz2p7cLg2S2a4EG9JvjX88un96
435zvvshd+jtTp+l1BxEeprYn3VnMeOIFg7zpau5CeyMJA+A8QylFqXHr1LJbjD1c1bj1DcA3ZIE
oJIfRlztELCyv6rivbPdPjwYlzx0b2/4r2Xi/xry/ljrfzvqHyhFrxq8S7nhfZMWUIJAc+h6h1fX
Kd+uAzFCg2xXh3VRvggcOwfEzvYG5mFNh/uCwX0lJP6UXuOr6fbGCqNgUqcRtDvTA3lMSIYXyxGW
Cusr43tG3JqxS043Zi76kGWSZgva/6S3luGeCmKqLenGG2cItPMK+y8UWGb5Ig2aYEMqt4eheHhq
4NUB8H5y9TldWnwpnrE0RcSCzukEtwsSAGqobnp3iPiC9PV0jlOFXDAoQHAIxbOFMtFW6AkeYYf6
DnVnegbqxZZyKjnB12g3xLzB2Z5ML2ZitDfSxYSrnkOlYhEUb7wxC79bg6d26JlDDAc2J3cXlTmy
VNU49MyzN7s7RIexTH5inOrUBvarKRMpf7D16HCw/77l/QEHZbkEBlXVPvFwuvbz9nWWJ/3x0Msi
nM3E6i7+SdOYYEGEoE5JHcUGR+XYMRaaS6BeOmY9ydOFtRj7PnL83IWrChzwMjKDeQrFoWkylHih
exB48C8kmCBulvut7vOueaDu7sHd7uytgD93AVY/zMKGfz+tXlcUNP/zWP7/8/qVL/ufnfzWrU/L
Rx8NMWkCrLXlF9xW1pqF7Dyo0CDA4ATJWNLfObxIzPQ0PCLZvUtbnLKYNKZEjZl0Z7ZkCy/J/GK4
oC2+74zj1cJ3HGfhEG6Y++MF0Qwx/z9OnZQ/yDvgMJkY+3kGhOmTSOC6ru0FgPVBgEB3HrnRZhNl
WEsy8U19YH5+n0lOErBOmqYNM7XDuu/adOni8uGo4ReUPYGKBuRu9CxyFIOexySFy0YdBE+cf8TJ
xavxOF2tKKlEuzVRrCsOXeJZ/SYDwsJjsQXLGFE97IyicZPi4Sdf5mj7fTC/NT7m77fgV0LA3+7A
jwKiKduDri17QhIUQgckrUHaIrBii1wygcO7VCIIDTJTvv37F/eUP1RxfaWraXJfGeBHIP/45q6+
uyr1/lYWn9HOrwMaOfdsdLus/5+0Q9/IPsBCBQzJKsvUt4SGh7fsfOmzgbr7+GzCzXM/3g7+FvIe
8sWAsKDLwf5i1v4xnmD/dfwC2xr4+Q0s5s0Q122oBQSOfjQp5hjwwMgr3aiAT1NtzpD62E4AhO5g
Q9tB0svl7GBuVVb5Ob/O8tOxGO/ZCQ7KHA/re9GxD9iyxMtoYPXnDKuvG9pNMXyQcXKwTyNUAhC1
iTZsEF2rOauo2OlhIi6toznwddBzMi9hpjH13SXvMcPsmO2WCQA7KXJlA9cbROaPDF0fHhYnWlNC
Dq0hoX9uImrQD50sWrNILRrqOCa/+1+v+lrP79MBgiUBgsmubmo87Uf7HV+cLt3PzeTBz+AUUbX6
mP+hUBr7RsQ4dT6N3IT1YfQOC+/BO6/7AmGRsJZkOliv3l7rLQHdlome3aaaeXceAfy6oZw2a5w5
AGSBeEBzWKOvoTrGxQaLaOSu8MvM4/RfvQBg7x9WkP8+RWKc8Z8VRNVe+/vr8ygLCW4fTl3m6ooB
KC21r1OjLIerBsILqcgUxUtqcJLk+6RQs9Rg2eVgeLUbK2vy3mq7B4z8soSb78688wH74PiCAwrZ
QNw9emx0OsYyG8zPREC9zHrzwFdzpU0eiyod4CoUKnBEUZMVOH7h49sNsS4E/hGdJmObxu6jEkQl
DWq79GkYoB+6z5BEK7OXQaTn17/7GeI046NbT8J4DabpT+wmHI0YWe8Y47viySCN1l01cuVsoEkT
S2NeTXeWSymKitioYCKOqkVzEzILniS7Kg7xzQbZiQVlS3b3d0MZ37zP/HWwMFdddm38sh84pi4u
OBsX+MaSnjF+RzI1ojlAcYqCpJl8bLaGQ9Ik0YEnRVAk4TUiTcC/nOHpBkY94ZIGfqjwRPC453Sf
XK7W6mAhlpwZV+lDzHhggd6Zvtr/h7AzbVJV27LoLzKCvvkqvYh9/4XQbAREEVARf30NsiKqzsmb
cfJVRdV79757VJq9115rzjGzuo/0T/ck9zRpxjkB9KdxOr/XhBeBk6zX+uKhWuLkOTkdDI9dVqUK
5zlHXuMJu2agTMnFqiyJmDP8rQNjvO/KTRI/qPspO+l+XL1/r1TKb4/Yt6ZmkR5vwqPBNRlxRGQV
p6hteO4LytEoctEAUNcHBwZ0H7O3ils0RGjL2RDVhp9bmbe6W7xGv7TwfgC5GH+tnt+6k+dcfRWq
wZfajBeUAYvFolvNPsArB57jWD459Ee7CT/9f18MEhR+euEQuQmaKsoa6My/XzijufdEJT0fl7TW
MMN0wOudEXXn8AYjN12rzF2Ya3xQvHB04w4cE+in84LpfXHcqT3euzM3tEOLS4kUxzfY/NR+a4Wf
/9uy6vbKipYLajL+GWZYDnhtyeJcg8U2ZVvn9IMl99EPduXngwLhzJvQfQJHExqQ7OwyaG4hutPT
eGc6QOR51+XDHtVfPXlO3lngM2t3Gpj9FSFq0w4TjHSW55l3BsscYsaAe6aOKeg4c6yYfPc1xkUs
m6kD6y4suzK58GZHDyEbIqixMIgYoGnUJjA+uCS7BWwsu5qr7oEkdbhG6O/HJZwTVqKBMrjh8TxT
v4hrul2JZeJI0MFqdRIxUgNDhFCcSBnTLBaA86wDR0T/5MHDZP3BT0Vf42F36i9KPACYjr4EiDDM
KaXjeTlU3rZbBJmoj06TnEA6zM9OCyChHkruZQaw1hYHMnsg6FdUvQ1vlV9MRPzQ3R6Pd5Ul0k8G
qFYqb3RZVf1P3U6CkEYub/rbeRnbngSnqyZ9AexRV0JmI8Y5064BpAz3XSXZ85hpDOUpx3VWYpuu
iz9DWpWNECbimBXeRI9jOa5YlyG9DmahK0I7kQrZVUd7SezOoOPG5bCg5yAUGYBMqz7mdYzGTids
QBXxCe+KMx/F+ScH24wuRYHgod8LYufz6iG04N//0nL+ail/r5NoyMkSjWdN+w93X6yUW3m7HI9L
0GR+ZOzvjGroHAzGBCWeo6vAWA5VYX9x9IzhuptxIQlrA5ZVvbGA/urKqNX7BgrPX44GP/UMaRWS
Q6bIAv9rfNsAT4ahlknR6y1AQKB9+6AP2ti8Sbxgv/Un5W6l+89F4MfTdaeeQ4H77d0vG0Ovn3Fv
kQeoHovZPYcukj2slAhWQDDUFVODpXGd8kTeXSJfiII/BzneHhvPARZ6SyKe4R5eI0H1Mf4Zo18L
gp9OFOofX/Hb8fxFo+xU6HxFc05MU6nBjHBIhyXGBzzUULha0aG2PnB/SEf/5uvsLLj2iBpMlO2j
Js8xXx7X/14ylZ+umiabncmaKyd/Z271kjiuxIKvRKLrSLYLchqSYT4X6e2jfj0mU82aPdb35dl/
Iuh89vNQnooiSpxYsO+blzVqAaIaaK8MVLhI9meGX2lAyq1qefXyjxaIwsNR0bP9cjz7+mLfb/ef
X/zbtbzHL11Pa7O3AFqSTV6uPq/7szvdFbqfA8keDC6D5rfziPjDdIHhAmnsCGFEnTfu72fsKFfK
q9c+eovQZjmPmD9d6UB3Uykq14iercBqGbpPV+92X0SgaEtnsbexbZ+TGw4Mx3+nsbCKot0OK0TA
WO4e0XkxLZZLKFoR7VzPdJQJeDVr6HhbUr5cxxmunbVjXdiL5oO971tzBJ8eVPIEMhirNAIHidkK
qgimlKPR3LJ8+5fOEj7KH14vjkK6AJ1Npp/77VVOU11r8+rOg0KBcQG78LQR7I5ozHcnxU24urnC
FOspHYrNisZnf0V9EXGApPW9eSH92I1dWn+Uu4dyhO2DxXfWRXKwVA80MFC1DdKJZs/X0IgCjyqN
Krj/Bglx9PH0y+Vp9+ofDlxt4rFohh/GH3ei1d03Zn3Aip03eo0eJHdvSO+YbfUZZQPS5W1cnfaJ
sL3EQdWHnWxYuliI/fmdvu5vrawfVFIwY4gfklQZaIEufJv9IfgR2kYpeosx/NruyC+PZigNtf7b
1dmygxDqDpCCvqLBKYUO4S8v80/ljy4ZimQwOEV+821EI97UpngeRXBP6OI1D9fd/hLYm1jDzAnU
uUG0jz+ZB3ccop5CmER4Zv8cweyGnzUrUGfm5ObAaLZH2KE2hjhsj7ayifskGJqrG30mzv/FgeCb
3zYKtavM/n6dTaG7cLKgi4RLmN/erMf9eb+9erq2oHX14KSGbV11ZPvVG1SLjJhKCo3av05apyVt
cdnWo3bGcfwamZpzEV1jVEIvOof1gfxOYEqWhLzJgl9FZtVMH6pj/B/3FlHDkQBwGpm9kIYzx8bR
HbtsFokB+OvsXca1ByVKpQMu7W8Eg/Wf9L7ZwHfGy9LfJAf/NkciKjLU4YgwsvnJe2EK7eABLRyr
Fd48tpiX0c9BBxBOI1jirmLqM8VDdjmUkdZYKNMV0lWC9CNfZ0g1UHts0IMptn6aF28xsmWa/KCc
gwcd4q5RULtgx73rqpyYXSQUHWXOh+TDMYX7eDiGm9Gj9y/7y+AeKBCi6PCk6IWV6zSWPw0T6Dc0
+GJMriuZbh8PLyksITy/yZpVDZLp+bdHELT4f29kJ4Y0VQOMCwiMb+sy08OzoLayuqDihlNYu8n7
s3HzeY9fuqpQcVE6f2oz8lVphhrBSQikT1jUstmHtbqqtsmcpgV6UmTgKX5LGSi3DeOS7kt4ZITr
c12vLV23Y4dkopvZf9xBjiGxv4SIhMhWGaeO7nMPlOljwmqxxHHRrp4cMf3jQJ1iiOqcdKmf2cZQ
f/Qffg9ixO5ic6DlTjb0mA930rb2il3vyHRdmy9si/34cA/PFcdT3N1HOwtVBr22MJPf7rzV90X8
hug0/yAFD2Mw85DEWRIMSBDJgDuKAAtDxwqcnOBzpIzufjWlZ+NCM7VO43ItLkv8Xzi7oLpqW1KQ
w2R/ZqVgCDS+ROcAxrof45fyAANobhvytMqdkijM0TuDDnXj3WuZMQDZcD1xlrjYuGWnmxSVHBWS
AVb9JWvhpaPNdxheCRg9wJY6RLzEYnrIlwYp5XyYxsyfdwO4VceG/ffaRDjrf1cnE0GHotIi7uCM
31lM17R56Dm4LdzNdsww7GXt5DogHUZ9q9o5aZFYmfUnKex7jf3N9ACy3z8VZFJNyFkspY1qOLf3
ZC5zb8nP2FyY7U6u9OSYlHmljh1EurrK08qAZxgdilwW7NIAteI93k0m5e0HfuEz/mectYnuncIT
LTleL8RGTLEe9q0eZ7zF2rTAkPbkuJ4NQQfIcxFEBo3mt4LW2PxF5YpwQOUiuhL6FxpgWcCSirs/
BeVR9S/Sp36cZZfxhZlq6pvJhD8uoXiSE/+yNNTx9bQS04FBC4qs+MbpfUK6N/op8jZURqMXE2wA
SBwNJbeHFfDisFvtLrt4pL4f5z0aXIQupqMHL4XJfCeZnNFjnYa3xcM46CKBgd4DYAmPdGHTGgS0
cttWroSlDo683ZC0cR/FcLZKmjtgj2tw5QwXa4wvdH34TDu/29eFSjvNP+4FtOcfV2lElVIl3jmd
lkvVxdctmsu6+7XHFCVtvwFEb9pmYhsrpelfe9b1xpym+ZS2nDK6lLbSayEIvSnYnRHqIKeCrnIo
8WSuevtnt65bKqJDybkfp8Ie4brIf2VxCW6Gxw8C6xcj8n+gbS5wgdoKDdYue11Hx8aY9blMFilT
AslOoTpzs2RgD8xcAkkl5HhP3LcQr+G4JQwF8foR4VaHIg2xJa5HnL+qm/GG8IJpOM749hXCSvwc
Dn8v3lf6sv3EYY0nWD+wAF0ZoxG2WmSOQqaJNkgH2ipH7Xy00g9W7ZK/f+qew7ZailjFxwZcjrEh
2212gwTTBQCwsj3kMRBQimed87MEo5xBsIkFX0EXpPefZHggbzjZD3APgLjZAKqoYi3P7Rr4Htbo
ecc8EDwBZwjnA2FR9egklLnd8NdmCc82Bl31UJydmoQlAZR+GC9TJF6IdYwRYhdRWuXvxvKOzqu9
Ohle49q9IoS8TggJqlDfDeIVhrSEaagQaVbRQvJw0mWnKZWH9yW+WQU3Jd3r3YUMInN+CmW9I+Do
9FRS8n2VD2MIjjlfPa8O+Fc5dk4E3j2iEsAldoPT6BW+AqHux18gDIKZeEMllUiJ6mXTuaixO18x
0FKWFBb//FNFG/8YZ+OWcIKHCxkgtsGXXA9XOjMRJnr++mmZQsapXVxPU3WoZV/UIv/EMT8RIeJ/
Mfd0q8hdEaPdJj8FEq0JWKp86R1uHezHbOK81vv7VsLMti2PNvRumbYPObRnQI7PPFJBqiKQ5PzD
6RUhBS49KKXkWHpVz1ZrkKDKh6axg9iX8Y1eITaKdSeEPQbiImb7KPt3OiJ03kyrAYQRXN9jhFKz
J+DqYYyo0r+hkBoaH/RWT8OHn7yRwaQfgPanpLqfSLu16+lxatxsamfZEjCeIfjfPzdgQZrKgl6K
LdLAarAsMMkzOGCz9Z4zYUwqk6iFzUIFOlRTafeWgISE1DPmpAJB3MkY+oxunyRUbvG4VGcnHj8j
9lkyLgyK9H0l+MZGkaCJ269BSbRByObZDImC7cg8yeyGAwxwzAchT7Oyc5w89qhaGes7R8xSC5U9
jRVie0k6Y+XTdEVgG6FuuA2ShaOjNksZPMnVlvgsl6ULnuWnuP9f3/r+CnM8tal1jMpriuAIQZTW
7sUxX/6dYQvRHJojAGdsw54QFbZ6gegErEoP2ot7CZ+IcPNZxtik2B8HNZGWwBZNi7AFY89zYRr9
VuESlrkjN675wL0H9zUbH4dNYpPJq7z3NO/2Xk8zpFgs4PeQ/Cll22B7+dQqv3d2BNTN4A+deGPS
J/u8rPDsKBzm6R/BXqP19ZyeNtWz8zsV2yum2dZRRU/vDWUOI7WrscQYnsTx6RjdSB9zH4KfFY7O
BCZKCifZmSuTNTJ1ahi0PCFMM4RAXVFg6LfZJZ/zoWjGtDenpByeG/H4QVFaRcfabg1feyJrrSKm
27fUkrKl+cnjnD/sYnsci5t61nyCSADRgslYGjXAWu0bbaCtsOhteycnQeEnA6hn0bjQQMpcw3DT
m8XGQ23wirSDSZQ5Tb3x9eWR20AHla7+SXGgHPViCwjf2Y97vg67CrETw9qec8HgVDtqGzCgv/IG
10Sp2b3l8YN3vW47wD8P0mlSLPKXRYDUUeKPtCqCEGjuhfjQCzeuLWN0J9mTDBX85OpbyiI14I0W
LzZcoWbchswEzvaFDq37oH+JPp3ssXkBrDDKptwbgMAveo5oQwJ93Br90nTLOdEHT9Rk88y7ylYy
JGHhGZIMeZkJ9It6YyyKm87v68mEyY5v6FFjPuP1pjGFHKoIy2UQmZxXpE8ZSvdp8GA9Res9OJUr
4RPwzCvpUDS4qjV6TXTlVzHjKbgL8Iwpe2pHOYc4QHquSS2LK/npFVsdtATbCJSqHa6vBzUw0LJ+
jjGaEpDhCRwsgA730XmdQkkOctXSie3aFDZVX7k1qJnm57nJoz3smuzXQZt4puSWbp3ODDqqzGWu
/n0MDL6QbGVejbjZlUcAJm8bCufrrL5ZGasVJO/+rYmuiCKmzaGew6pX4EjTRF1dCoeoHvVoKQd5
m/n3g+JpoyPChmkCVRhob8/WDs8xNDtjeR0oIJQYYd1gf/fPY4XOwEDoZOcPMnCGx7myEVfcBJ6A
QnBB8eQL5siELSHU2+RgRdgdLhb+ONZsKAYC/EMm7Dy7nLHyIFlSebFaxGe32j2mMYrsze1unzZX
YgLoJrSedrEft4EEWqa0RcV5ZdSBXMe7UxWuUhB+Yav7JzqJZAAForq6t9K97HkHT4c8yLwW6l3/
TnE21hlt4t+Y64qj2/Ld1t//XR6bP52bRJMwaOYWeGZE41vrQFOfshr3Km2Rb0Szw/HJ0OQNogx5
eipOr59lawPWFb3EBBXsgcYvSaiuohIS32tSfKISuzHFAjOuuBmiXKQWrpyRWM5/pnw41e7z6NQv
v8RALg2qakqgGPBdPPKUOyUpVQQ+gUzze/mh9/DJwtW3aJWSATEnxznTZyQQ/J/DGTLRsgQW8/RU
oEFeTOn9rmfOfY6l6aR5z2ImfxEkXmhkTEeH6sobgR5m0+1bah8rC+4fYu2vi+5kzctUdE52vl71
cnGtq/HgLA3ugwb5rMtPZ8Z+fBPjCKYDM2/vedtk7/m9rw6PLBNMjkUOdoPyNixGTzLRFsUeNiAf
yLHSoI/WjsVnWGruCRpbsyzwu1+YKtp67CWWSPr0ij/qXrLNkNbTRz0jDyXSlrKl1lENHVkZ11JY
qHa7vJIoD5vqPYZJxYGbWePhSSrPDQT0pCQ1Aa0l5IG7Z+TErBM6GzFmTttD3by9xhTqzHLFcVla
dxoE4MqvlrAyDwKv2YfZ4Q8pFq5MKSYKqW3m8ljMVNEiisnEKdZX1+eTJ2TOQ42yOf/IawFv+II2
iWW29cRzdHwSbd5L+/rderxGmuoK6I1K+kyiDc37hF0af8Iadl0rQMaI0jXwpfjjAeIeMjvrf6SP
71RcM5k1EGsfcSVgyYFNWuArQIYTaUVpN8tKXzivapS/XwVQDuAKj7klImJlVGJOc2wOyEi84uOF
kh3JCcX0Vo1q9r8PCaQTsymCl67DSwiUTZ2njZN2EDpjcjXdFH1VgYKi/UBtCFXEp+DSH+6lHbJF
30/BbXF7Ty9gFdgrbC067csRTYGKug85NTXtnawpwg0hqxOv/AzvozT1r0hDMFlDtvI+HCh9xjah
ZPOqxuW4+FRXFEsSt+iDjrG0VNe6daLoGTz1jTLGdQ3H8XzrSDl0gpjs3QcsYfGGIkoCPEAmWW6V
MsqF/ErtdFHcHisTNUZhjSUanstTqE0wSeUsOegeaM/OhTFP2fnWGVLFQRrJEFapf9fSuMA4Jc9K
DiFzYa4wcTw7MjEgHVl59/TB990zwuCvPScdHh+O6PEV4NaSIEG+HCEi7Tvw8qd9dKiJE+QBDYya
7rXyKLoZa1edBZ7C98GEENjcJ0lF17Pd2z3WV6l/nV/8G9AKXFhuU9vVnniT3Z2ibi0MoZ3X8wYp
qPU6EsnyuIGBfFMBGsf4gmsbXMipmpYLuIXq0xHeks/zw0k18pN8Dg6UyCavEgxOCv6gNzOhi1tm
bFV1CFITAid1vj6rGBnYL7zec550wtZBL5fWUbHkp01FoaEYe01OC3z0A3PJEZB4SZ3hfBRfKCmo
hlw6PurwlUfKO3/ca0Ry+8WHcrUkpQmYPD7hQLsNktJSaIPQW/k8ky53hQECSZXzs6wNeQ3AcuVB
6jzYIsfiBA0dgRvvGvso/y1m5WQCoG8Y31iAXXXCIZIsKgHDGAXJcxOPoE3ePqQMe9iV44+P/5si
pRz3nmR4+qnoGKWroZo8Aa7pDdlFhPWLKRPz0YlW93E9+RyeyX8RKQaAVVoaE2oagZzmznZBd08m
Cck6ztlnwTIbPeu5AqnKdaUSwNnvZBAkRpcl5MZ7sylRzNbA+nA8mPZzd/fPrNAcEtzUPq/ZyR9T
VXMBN+d9c8HMlRdW7hMsMuZ51PeXiKqZbLM5aExhjcOHrsfpwOdKROpugceyCZZXtBBX07mNzsRl
RErqJqhBVr3KpacEK5iWLXBRILOsZV3xcj4kN/suB8APmzAf8HxpMgGeFDOvKIUiQiN+rd0raApD
7b2gITrnOPGaxhMjdTgu97jVTILloMd1IYq66uig1HcCcynMs5zj3GykO5dPAm7IYzImXPyW1FeP
8CiqF+KXQg3KVJjhp1EjNjNmUrVgnwhaDah1uGFxHdyW1OBpkCQW/YlsX+DamJL1Gvvxm27V09vg
RRIAbHu3p4XXuv/kJp2Gp4UyF0SbEzBrPFPjAWiEXcE3Y+qNf7P2H4LFm9B4DaRQWlB+xp1b0H58
+mDA92BC6escIMjJnGL9Wj3wmsa1k3fzbruBlTjD7NFu6gWvQspLqvUTGt7vdRUIR7s3u+m8t8Bu
z00XIfKcZvNHwMZkhmJsJ2/igcxZ/QC/SxwVHbyWUo9cQNQ/tDZrt+QcN1FnKs3+tUmaGv/dKLsA
B7WpF5W30qVEBjyVfNWkQw3TjN4tH9xR4lulVz9/Eo9ncSoROOCtMu/YeD3QrrzuHOLgtWJg9jkh
qHt2GgWRENRantE8EoYax5EF7x4h9LTMR6QnklTFo8/j8+q6o+JMezu902vguXgTOJ7jGO0cyttT
oPNnmyzIjk7TAYn4SqoCnZEfHqkSd43xoNfP1IsggwbgsscZW502QT2UOdvPtfeG1/8t7rlQLM7L
DNQbDjnuSkXkSk1OQ5rYNDvJzeVcVW4g+JqzctcwQ0BnVcC8ezFTo2Lxyal5pYMzKgTZFg6lizjh
vE2cBufygUNUSYxy3usLmHxwCTzdGGZIA4vzsjwecMcgX5/SXCVhjq3KZMBMN4HX5dk3h8yyQNHO
Xx/ie8df75/WFOSnPci/DX+U/PbV8VsDhpyRvzG7fpTjfPnv0lNSutHdt9mLbnRJB7okMOCTu9nM
HzK1c0blKV5O0oIvKEEkQyE1AHdE2GPp3Fcsf8buaXAcoJn41nY6Ucj3m5jmdz4+cXdyW/i8kWI3
lpjdvLGS9PyXK4KlXOoUEQguMPBaCQgu1t1E/CIMn+yyixvs9SwSqyr6uGDI5nQyj7vG098yugdQ
g6DUvumbRo5yxVc3AkE1aFCFvgZ9isNT6dcHvuThdoS6bEG6NI/7El8/UOH7a3xaH1d3c6SHSldO
KgYKneSd7B/AR+eLXewZKRH52bUExLGEqOXi0IY8llaFxJ+sBiqz3oR9BXpDhdwHmIba5QDB6sYU
iqJy13RkIum9XEr5rGwGD6cIMvpac7Yp+kkSSh1qvMZ7XAcNdvTJgQ1RWxSkm9Bnt4XWzgBjfaA6
N9akWKnGiH0d6kb18mMIVX0OryWW2MrGW8HbUW9bIP7EG/brQ9ebgavd+vqUFLqbLcCg1dNpT91o
x1mzOKVoYWR0ldS3XWZhshNfPuZNGvqXjy4fMQvINkziuTCknBdR3T0QupUTIXEquJkBXymbspa9
vIZOasVuX0Qnsuxd7U3fiTTj2Oeml3XZzuNimr4ljX8SuXs2pmioerLkVmDCmcvRBPl43r1UsDP4
+uUMyUkdmE//aThkRRrkpDG40R2htmti0Jl+3cDhGvRWfxmJEnb7/eEmqR4auyobzLSJwf12rrqk
pRSrvYq5Nd3z67BxaMjj+8s6oignAO/hkoQXUwQbwJ4UBNuCRZDP3SeTEtjVtSPkVHtC38OUFBh1
wku6fG3NxfEgkl0iv+Eo/AIfx1NjV3ITqU5R4u8VBgZzbRBPixF9kYgI2hofKleVxuaGtpxTTsEI
gzEj2MbSuGcPvyK8IDghVcwJkGgieCEwqZDmitMeGOM7IvJm1ETZGBTT4AyjbQN+F76Ei2Is+RAn
8qTFLYtXbvqwRVd2r2Mq9ZgRL2gFaJ9E7AQmvvraSv0uoPk40CaUrBbPoc2Dg8lOsGLv7BdTZiT+
bVx4lLP1spymu+PA2GZutb4e0uVpeY86ExrWSTcmUCdjiaCv7LPw24bTes30HGJBXPSIMe2X62ZA
Hz9Iffb14IkNmeygQeqRgWFLoMdqNrdJOXrwMwUkbbg1nRezPnpMIYnSAbul20ldn2Ea9Ub6TJ81
CL4hk0fkGxxkvxikqBxrn1cOxwjITZfhgRqKa9PSo+dUwiuEyCaiee2VQ6DFoydgr8bBuBm2S4Bz
M+gDE5rXwctTAlrPSAK/jNROAr8zhv3zsrVBC3DKO4aXcUFzu96AJSe5w4VXO2tX10nz6hOQ0lGR
OcX4Z18Nz7sT0DSCu0idx+UUyaM0uLu3MBlfYTfAXvB6m2z76M4DfLV+Mo8DfXZZN6yt4QHcJ3ra
OHiFN58o+UBwjXD98FlqHvy/2G4i3c8X5y64IVBHzIgHcGnR5dXRdZ7xDXX/5HPwyMZVyIN22mH6
mrBnu7S23CIC2ToQEbd5VEGj00gH48uRiSfr6D8mjET5zqIXu7FdPFEMx56Cucski6Jcll6xVMPg
SDpxJyujFdQV28HVh33eRTXx1vBkup1kiVxYYKSNCweGQAsRWQsaYRATAW5a/uflSQFzcEYm054T
D2/rc3RyLm7tJS4/m+NWb3QLTZi0dP1DPOqe6hBSFCQoFGGurYEwTK5rXiWQH6x8zh19+1ye6EOG
mcsYAjXdXOcW8bKO5QlNVK/yYI5H6vI6JWNy3IS13xsWfo+3m7LOo+2Xe61/ccqgADulDBU3R9be
QjQskYxc+KOgfxHbdGIQe112XAaYox035uZJYYX55xqRvEDgaxsQcEMjCuH51SPGJ2jDeEbQV3ge
P2YwlJ3WPwElygZHG5AlEawVUNY26A006GEnzGhoViQXgha4BGFo+PJe9+7Mh1MbqsLg4kih4Z+2
daBt6jHSH+Axxfs57tNyJ6Jt225Py2Tc1YEzkm5WNJD37eY0fHJAHOu747ClYHUuK+NNhBNfshRx
lASuxNgn0D+zUEFjg4Sc4io8uUjp97dPsA3gwqspx6B8qoQChAjCat/kyWkOzBQtwTPKB8s95iKc
TThKXGNsemdarYJ/29Lydeg889dxqWf9rRlpY9ETiaNHdFMPauArrX2Eac2JZ4SMCegdfArUMR7h
l2tszcFj1QQwkkfkEZAm2/PQPFQO4SX0Me/D06SanThWoC+baswTotY33HPQ8zpgQRlKEc1rLcqH
qP99Y5QmkDDyWRqch6fgvGDgHHCWoTJLxyQ8LfRhepDnUofFLkJ1zpegqeQ+I3Jgw7tfOhIjtH6d
WK+5MkoifYiYJBC7u0uVk29kmoSviFtHe0wX+9UGP0jVT+goT1K3w10kAyLT2GW6WCX09/13+hSE
Ch1dw+EB9dODNDIB7gvhJSIBIyqcO8TKnCWQuOSua4MesfWIZmeZvQyhmb/R5oujFXkPew0Fj4Ok
ySvD1y/dSK2r+P6qCAEXCTrAIFmRTRU90d8V4eNWA2iotHgBVd274YQcJ0NANhYS6s8qkNBreReP
qCSCgUr/bjUDtKOrGwPmJrjxHBwtziktJTtLNEMH+tP0D3A3614y4sVlFu4QTqDCZcvhx3WRBHAC
kNxz4ar9dc8xhKd7nkQVnX/fQDNlOMDUX4fe4rf6QPyPKAHcAc1WjdArSde0L0flH7Xv9XY7Ptvr
JV5wwmG5YgnDnCofSrbLvD+SuoN25zKJabX/Unb/p+r+9snfrnGhJ9K5d+OTFQ9rAgsgYy2QPEc/
cUUPjzYvVRdTRME6xuAWmtvC/+Ub/HCXoRRpkgHCDL3s97o/Lup70575BtibMJjwLdjGKEpYuo8e
LqSrzzsLuOG2QhnbrbceRf0vyq9OlfvtSUOxJsCe1bgH+P3/ftLyew+Dl3g3FyZhqGyZh9eH+Ztu
8z/SRa70n5/x7Ur3iqsupqcHDGGOKP3sXR3pU4HjrvSbSPLHC/rHj/nmhCyao3nVY35M+1EDBkId
yrb8HGkw4VWaRTsOxRId4ONvutT/mED++oGor/6+iMdL8zJ7t8akNdwH5PpB0xapN5KHpP/aZ7+c
F8WfPk3GxUtULzW1/OWd++OVMY5HU39opblQosu7Hvb2vV02g2aM0O7fD+h/5NL8LFk2sJWS/Cuq
pvr3z7rrsnh7nS9czkG51OaMoCf//oCfXv4/P+CbXlK+ZI8ku/ABWpQESHFmeSi4yi9Phdp9ze+P
uKyAghY4gJgoM//+GY+8rdQqycxFtaFAC+ulOD4zXtIP0qocUOZ3ngDceMVHulMP/OdicvOeh/LD
2F4X5YB6jiGnUzKLZEA61vzc6dF6ve0xaEWaex1omyS8z8txPtWHvXnx+eQfp4dwi3Lv31dL/OEo
xSLxfz9E//aY3U4VCSttYi6IHiqRxViIE5LD6V1ii6VpQWtU+OX4Jv60SGqA1Lrjmy7yHPx97Qy9
TItcbY3FbfgKqq02IPLNKW0kKDOBc89veYE/rUYa5gEAOEjiDeXbSnHheKmXTWPgwbvgTIaYNQVv
tqxCOboQ2nfp6xhwmr68Ldb/vrY/LVF/fvC3Z+R2Ob30S/40FlWQ2ahBSL/M/db/bdP55WO+DIt/
vLraUz8+r0c+hmOnd/KLZQmsH9Ho9t+/5sddFe4Hyy4SfUNQvj0pxUPJs945MxbpKl1BoUKrefaO
3iVEeAEUR6R+Zu7iF+6v+/lPS/Cfn/zNuJvGdaJUcmrgAjE4H55HdB6tj45WWwalqwx/Fbz+9Mj8
+YHfntBT1qZmeuYDYdpP6KRyijRdxAGu7mwZRS/AOJPenQ/+fYXlnxYVaE241oEsisr3toYiPXtC
8dD1BeZQEnTjiTkzuacFLvRXeNoxTodPUnry+hjsjZBgZowCHFo4dyRRPKuQULScfQjqhBTw76/2
X5MEyzbgF5VAUZWKSvp2C4zyZtzbONYXSSANOqU/PGy7MyKuh+D3cDkf3X9/4o+34I8P/HYLClG6
Kqfn0VjQusC7Sl6RKwf//ohff9Q3ffr5KCrx5djTFxKMj9biyExX4rYW8Kc9PHmCkz787dHSfrzH
OipqnIydmeDbZxpi2UrHvMZ0apdQV1AZQRPvgEFkIuCb2N843G672zzI3TJqI9RbGLc7torp0c+w
JIdGKi6KxmWi6Z7HnVOaWRBYr6a/7GCFNG+xynXmOjp/8LObkH8HwrDn1w6SdoQpcv+X6/jTHsKO
/n+/qXt//1iBXhf1cU2MSl/wJTBFo4mcf6whIEdH+9+fJHd3/du2C0jO0DobqN6l+f79Scbr3D5O
wk1byK7ycQsazBD5grzXjcmgFdjldfFY4MzXgOwP0es9PxmGHTfnt97gMrqNzAGJU+vb0txm03j2
768mdTfuP18NVAZ0O60zE317Q/K7fqs1udYW9eed8Qr7fL2iBQMZNZ9zVFK2bURU+mlTkDC0Y9QV
knwdgHJs/V++yA93g0Xk/7/ItzcnV5rrQ3ryReKIxKaAdqXXwQHlESQU2jnXVbvZPmirEKP61g5e
vxXmP71V4NrwC0BqkyVF7t7sP56GokjNk/AstMXdum67k/rkItjyWh6+RvEm85PwRjkES/LfP9v4
8Wf/8bHfHo1bKZjPU1JqC3sDHAfoxhijLEFcEKkwBYMODtzgA+4Gb1JnWfY+3nDxOM7IYRtxrJE1
gLsC3toH6W4tO7JY57iaXnh3bJxXLAT2+y/f+IeN+68L1f39Py6Uci2VppK4UJsw4l984/GCrzne
uTaNA9sOo020cwmGjcaLw5hfAH0k6Pc7/je8py3AfZoFA86yfHeQWb5vDSwH3IrjOR3y3PIH06bv
T8Ppv7/3bzf4eyFg3I+Ps1xctQVjbe8VlANzXS8VugGLJCyHZlTTgeaIWf9WN/70hoE85tTHwqkq
3z9XlcssLcxcW4jzZPJYZPPqcBv0pjFVdLumCfjLDvTjYqOIgJ4FQTDIqv12f+BZVrezrqiLEIYK
z9ABNCLPkmbt3liAv+7CdsS/eGKWQKs67tRvTFDph+MS1i+M92QgUkuq35bW7Fxfeon0UjnNdGSw
DiYhQTyIg8oHUBje3dgVJkQL+0aQ+OexBnuBoyhuk6X522750+PaFX8iBiBBFr6OkH88rmxlmdze
sXp8wXChxlghrvEnTB/d8taAwT9XvzxoPxxKYRNqgiqq0B+JC/77BZGTTE+rO/6xy1BYnf2XT/wD
Vj/02b88Wj8s3hrXVyKTmHutck74+5OMvCedDDCTi8f/kHauzakyXRr+RVYBguBXEFHEMxr1i6VG
EcUTHhB//VzLPTNvYlKxaubxSXZiVOim6V691n24YicGcv3as1b4s+RejnntparuRoVhjKkTILOH
G19cEsa3s50g+OEULJwM4an93Xj953wG3U9neJHFke5+mcYL6Zawd209wovpnclwQGtaaKj4QgdA
GBXef4r9qPc4VOKDs6PUJIoeY4vC1hFbbPQuBjr40QOIJR0sXpWk+h1MXD/+BDO6/bRqSTeClonG
Abaj882EexbHz7+b8JM5ycUz8e7UzTJ3LJbt33t1mpbP6zgybyHo+vTmREugAgDjckzH3OvK8h94
q+n9dTtneeyzUq+HD3LEBWjI9gaQ2FzrkY1Yvjmpn3eUWSqXmEL0kqlqcH6/n1RWuqq3R5zewrSS
IJQH1zew/H1ooZJQQj4A1hCQE4hKPias/LvtADqSJD5T8t9n8hS9/R4xyJmwAyacsfjvZdCtc0vb
JmvOBIpH7MY9LNLA4an2vZ8vqalTOzwBWoW0xBVcGhj+6Z93wsABFnThrXXpHicqf4HHs9y1I3Ce
c6AGa0pDlNOPbqFzrg3eRnoy3fw4ZUTB0MHHYYoz/955111SyvbT+BZeig4iNhDe76jP9DU8awFE
MjRZ82fGsPD5Lquj/pKooLfK0LOZ+MWD+6W3jqfHzlRO1pWw4lY94glXQkE4sz+hJqdIWRABP79E
khfHRA/mZzWqYdtLHauEQtOWhzLt672TYYF6cLND16B3ndjbOhoyizRB+NnQmMCSlCpKB6ELJjbS
Eg71bLIE8lCo3qjMQXxVDN+yVfQlZq2ZPxjMyIGji4TiHNqWHdT4jC4mc4CiaoDqk2YctdZLrD22
gFrIq0MWHkIXFmVXkeiUr7eX6ucGSvrLkskDxStVf1m9Co97+ZIfT7dQoxxeaqrBfkzaKfJh/izX
Le5EiIlzSGX3wbuExHOf+jJKLOZTnaMa+BM890BfVor7/WGo9+h2D7HXre/Q3qUsvMJN1otq+Ji7
yDxXr56GGSN+9WiV+Keg1N83FqTC6tOQ0ihVUCimuZ13NrPNB9Wi+s3ZtKIQ4EYTI+KmlOnKncL4
OCh30qr446rtQ0NrGQBRaqfG6U1E/YxYf7aH7YZJQIsix8uUsdlu71M1OdEexD8ONhA/UNnAfwFc
Uko2y+KcdujuetR0E3TrYbAviL7DZEWVpASSaqCH+Xg3KqY2O4AMX8pLFxkkiib4WfE/RoRxVTm8
2yv9XECo9eilsqUqJdEPeblh0uP9eor1yz1Mio4KGq0McB5YJJXZ2zyLaim5XqODnWmKygIlT726
v1a327na3fSy/gPGHG6mJHtSNx0cdk01qhU37vFW28Xh5fqmh41fz9VU4Yojz6Ypz8Xwy4gx02lW
SE162JroXcUv1EACNS6VbY0puY49JvRs1mH3ZlvtnXPnVjeqUEQAP0QDK4TdjvXX0YWIQ4Hy7t6c
K3IAMHvQDds3wWR5UGprWuWCbcQFmvff07j6U1eOraj55eRfVuqkXLoYmwIdrU/SG6BGN8JPCKKP
c9s5edNiJv+wPrNxkfLZBPsEgMUgzs9LHMeQRgBaR8kQvEhm35H0A2MzFv5MF9u6GHLa2o5BJ69S
C6R+5YqMEWH2kvDEoxCRIqoalmHNQZ0Vj/Xbc+wBqYOtAxT2YesdjvBoQQ7G9OHY3i4Po8swRR94
CADJWBmDW4tqwtpF6r84MGa78XZsrHbYKBbAVbe2G7xAHXV1/qSEd+teJgSWoEdT3Ub6g8IoQcke
LwWwxxdB+9wL9k7mE2sCwOpG3NEHLr7V7Wx5HxnQj8Ptx502hmkHlK/5oQ2KYJaaUMQRcroN1EUM
la1Tbh96ans6s1oadop4XY6nPUwkH0Dkm3ARTE5pcRyANYLrugfR0NEVhyXvMIcZoqLhh9SS7D3u
uv33RS79PkB1hCAslKh07WU2TfdFMzPXyT00+hVaDcLvAeWkE4MrXl7a1xlg0BiDADw8P45tsKGN
UuXY2PqX/v0j6ZjtXQ3kL+gS7AgIgK6wJxfQ4XcdJYxHbJHPiNaY/qlvNUzvMTSW0ee0ca6D296G
xmC7gIlFx9IjRWzDcR5clGun+d8NBBn4c2mnbYpCaGQxb7/Wm9aWfsgf97sSMr2Ji7qx4DoW+jDt
4d5jHoyBCcbr/bgJcqyGNcEqDaIG8L7T2clSu4SLAMJSB9dAdO5DW50wACY0BUmMEcRSfLIf1Ryo
4+NzA8xK7yYjfH4oPRuXijYp0D9pcPbvIxOjDpxdqlHjzNWtFEfGlTqKEVjdon2P4Uaj1A7xCujw
53l16B3bkLGQBbgE8TBfgs/Kesnnsa0GcTce7NvFqtaMWtfeAxBOAd5VBzW9YA2AKGe5tbzD0SHg
un/eAqruAKTOAwthhf7+VNFFwe9RxRI9wirQ1kS1L6PhCEUc7A5o9/un4lxbagNsRld307DYuM0h
xoGCwc973TFquyUaod4JBiT6yr4K4jkD5I/Fss2wP3eNDSB8kB2xU2gVP25zdXIp+da1q+KhRqqz
AsENB7dq0T/WiItvs2R2DeClILySeBluDqhsNR+jPavhw9H6yggEPSDC00gJHk4/baCxx8CBAT7t
xYusUp7pC8GH5EyV90YyR08rKPhH9Jtre0iWKtj0CpbCtf25iuagChRl3YWS6WUdULqkG/HnYjY5
VJLutLGJqhEcCIBVI2g3wA2BVmyczSTv6x9W7RxsasA3yrisfDyWeQhrusnABodb33d39RNA9amr
TXCg6Gg1mErYiHKXXwgayz5Q8McybV2GF4CXDEO2AYjjoCD490i3ZDr+vppbKrexSP2gKVcyJUP7
Za257eOjejppV0qd130lYvNzKdVQVEZzHpV/EAPI2QK8h9d+C7dNeCrbeY6YxKns7zA3yDktKrB5
G1RoP4EwuZiXd42dNiybzuKfQL1IEaI7xuPhlp7GREX3JHcCEhTLK4FzLa6aWSMllZA11lBfiRfg
N9xUIKvg5Vuz/gWlu8o9YlgGSA/emGVBEtSHWfdxrtzA4EVvd9rPKtFLr1CRY5tWMohyAIh875Vd
OT3jz/HQw21rWzPb08F2dRlth4eVuogwl4tRds/dWxD5mZ8GxVrUBGLW2rn7Chuoxv7j0Su3St3p
QGsihgAJJHMvgVkFANmIPAie5J4pF3Q0kOrR4PiB5ms37+pNBFgJz/FPCghRB2lg1ZXOxS+21Ahl
kF0rHcUrYISdDVrKhRaFLR/Tk/Z98fg81YzOOkTFoH7qZc2kHeE5NA2M1vFjOrbGhdZ2Gbtq+wgV
oIGIa9OorTtRS+3s5npPHW+Ht0CZFduP0SbApXYQNcvtfWfTuXrbwT1AralFc+MaAiWNfV/tRc1o
kNRz38IFVxqEPdEA7yQwSZmP4wyWEceKOt410P/qlMDeXQI1UGvRZIqsxbXLLs7s3fxLo0ThZBPA
Fm0+2tMJyqW5V2jcRtbkggTuJVRrWj1paAtKAu3TUveL7X0964HDqppVWo2CX7mlASvU63i9N7PO
rpMF15Hhr1tH1/CVmlYFXd+K/GM78vU6pdzYLfe2TSCDuX+onVEUeQTH9k5AqN1b49I4AtA5eBDp
6hCH5gJXTOZ7ZJzDZa/X83pgBB0bHxBg/CS+RB8W2OyRKsOtKnkoalEQhx0oiSTamaDQGqIi15ad
DfByByE4UQ4eTiaTOflWeRkiytWTLTLukJ3F+mBUYEghWyiqUZEtErkPO9xU2u0RiOQKivh8BGLr
oVl5jNfe2ithFwPblq/9iK4D70f2HysGogf2FKXume0fcHKma0ITPhYt5+qD77ENZBn92QNFFOiF
7oE2zecwbqswVIDK3invyTvRChHjY7GZHpVJtB4c1KcIKGkaMtD1Lfq/4qREEc6JQJOiW3WwRyIK
Bsutrjx1++XdSs+omPg7sCNAUni/AEjFQjB86mlNJpKJDs92GNLWCJ3o2FmCkMRbmSbLHjBDdGtE
B5j2aQjIykYcH8Ep6eyoyZc9ulQE3yzua4KrhdLunFF0VGnzyVlKP1PvoCOBt4k2t8xoop0/IU2H
oiwfI955crWA0fb5qqAHTN1p5xR78qw0bF2FuN2Q5zCZYO+K5mrqyr9QKniIGy25ETa/CDBWx3v7
Az4IH/mBLDWONoD/lEpqB5Ednp2QDS+KGmIzdgAvynXhSogesXjiyBHg/4KO5cpUlh76ssyfOPws
e6iLLjudRecD3cjgYzxDu14kdBC5j5+AU1Tp7N6/RkpSfLlcLJbHGl4TQQddypKNT7LNmYk4pIYx
6bqGN+ZHZ9kJWrOEdLmc4NGewWJ6PlRnNrVnM5CSiHYCbHcCwMyi/B3T5TtyAUu56nKidPFCNMxE
BhlnTR8NyZzw+eiJcwXqNXVY6HUDOXN1fEKDVHRike720d/HwlMeCyg5NFFMPMRER5TQx9ia+rU9
0DsRfF710eA+VAYDsdKazcaWjc67I3Y78h7D0+2PTj1UbaQ4pR/lqtoe4/TodnoFe8K4la5eIwwq
Y2HBET9koykueqcOLRfrKgdxcJRAkJN2y5W4gpCkvalFjsJf5QG+0d1TRo4gvGzYLZkhGHBu7Dqk
/brotEMe5I8FhKvjqoix/ftdntt7sbiU0SEISQPtTLriBcEH2jOEO42JXEH5gpkcwMQCJzutPfyo
vq9Z7RJDd1jobuvXYNNNlo+u2S2D7mXPUQzLBAsFpLJQs9R6CultALCHBZ5mgHMJfLDWHR46emPf
O1UhwIVJKwvSWRYqgID1BtQEyPPriQBztYbaPPW3batFIOTfeqy3SRe+LMvJ+NDOq1E9x1l13ds0
rPa2g8aAj+JhDy1iWO4phYb1MPX3A40o/QLFhY1xDt1T6aPZFKjNy7LcoaPgBJ0/QNLWwPCDoDn6
a+iyc57l7NUxcXL35m0wuuCzm5vlcTntAewBi4iEXGeNC5npMXr6Wk1AqeeP4ng7xwYomH5cG7VH
R+tdxn+HQ88Kwl8L/0tKL7uY02hvZSz8zHzDERgmJo0DUBn5lwQ/U4fcaxSdZZZeMKr4Em1pyKfP
eUH1CI/R8d873amzouTEo7bKxe5ghcb8WwF5iUReT7isArpSQLNSX3w54eS+O2wfyV1H3dJqxjMM
EgVwPtghAKoxGAv+qVOo/91J2rtjvmSAjDQr4BzAMQ+r20htx637CAqIj6dl6h4bxQa13ckuLNV2
FWAhrSJSmqeAlOw7YKX+M/9q6WUD802yOtQrlJfz2MdKIb6cNzpYpp3d2NnNR5WwtZE7/Iwu2Nbu
jsIQfwYmAdYNLpdYLmzrd4d9wXiMbS5TVn/V7f7dPfqv3fPltF4S/ZmhRhsj47RGE4qYMANY8mUS
Yj2XYSOzkcV4WXSYzV0MDQb9rnipfA5L7qdYt4hqdRcvlr9Pq/izYPi9t1427ZvIOt7vGqc1FPXK
g12dSzgQPr+fmT5lQBOZYKeDTOVAkBQDfPKYwmLstt6cy8/t9bdzeU1fn5NjtLnfOBeR2pRogFig
jXi8LN2yiK0rhF2d8cfNvVbGlBU5nX5/tRIvh3d4qtLPZMb3c5G/f9kBnbNMuWhHzgVBbB6kY3ig
PMajzbDpyTWrh2uHhSbBzIgoYODLLC4OlH5rhmJ/p8OiyOsIY0IW6aOYWPi1ftcYy9ry+Xff/ZTR
wKLsy6h/LYVtz7f4tN/JdbwQpEmwJmZNuHY8a+IsgzUUlrxebCNcOpE/on8vy21HAgUZizswVFxu
P+rG6HJ7ct7EozIsZZksMTTx2qCSO8BqY0WvYyT2ycAcylzGCgmqBokgB32/jH03+RoW6n9rNS7X
RwfR9f/TyKUeaZhmkSqVJvPAlyu02Ty2WvlgFcORGFRJ+M3tntGycLlcdhbMuL0eJitl3BT8FTlC
8H797ptu/32y+XISr1vCc6Iqp7JZDNvEqtKR8Ime/y47FE28JZsEjXU9wL+BInirP+BMPmvE0A0J
fz8l/r13ym9Sxc8S04/p/8tZvUz/6XmzT+ItXcOMh+rppD0XW5YlVn2sVjJyiWSXRLXLHtGS52n9
8YwbCVsn7qWMmSYB9W+5n0jAV95W62VC+XluJYSXSQdL4fP7ZStG6TG/TYtcNpPB2SbK52QutZ0T
BNzTxJxcpG4Djzusqt4dXNr9cmxUGFkQqWIrgtH8fmxSltfr9B4bYb52Cou0oSChWf37RvztEKy6
JdPCPoU0wUvXJ6fb1izdCzolpUeg1E/17M3FfXeAl+XNKOTFu3LlAFgs16fsMwqdv1vwSxWRc//S
hJeVKkpLxUhTpAlsZ9iJFbuHeqmNdS+8onfS4L+Mhm/Hell+jN00yaPj2gDql7nQN3FsZuvhvE1o
/XLhvzTpFf8bpafkmj9oUu7nq00/Dhcb/+G+6TcpFr2OrjI67NQSixpa0S/FpEtyvxt3w9BDkvkV
c3TwD8sU7plVexdqqb/EEhisgvtAWx70wHNW+jL1gY5VCycGX8ie2bDnPZl4PHYxErkM37Tql0X5
27FeZrgkzU8qABMJpyYgrFj1luw4Z4PV6h1oqvh7B/6nWS/3ziO/G7ftZkqzJEmCaTdpB8TN+Y+t
r/fhBa7sKQc+Jm3ddwu+9kvK81s7X+4rJX1cC5cTBye5wIoiy/1kLiu99zEes7ueDd7cyM96yM/x
8p/mvtxnp215q+33HFH3Rp8sCRJ+gaFiwX6u2SzQhFwumtT8T8P7/Tcr6BOQ/NcJvNx8j/QwZSrh
0kqggCoBX6D+el4wpl7vs8a/G0tvLvDrbXjB2PRS2Jb1MAmQSGmm5EVMh+1oRXtjo/oLEJ857D93
yLOY+uUOyaPtTstIb4MblDioHfa4QUjNuEcbW8s3t8ib29GQofXlYErpdtP2GQfjWE18sbCRvGFI
5VPfsd8c67dd1reGvSxh5UMGxiyXY5GC52ZEmoeIg0hzGWA41F81ho0xcfG7Nv666ujAWah8KSCL
X8ZqOT/sb3csAthQIn21Dwu5Y43+7sZfe/HLIV5GYz41H+dE4RD6ZE+idtP7++PftOB17KmX3fGg
7/j48yrG/gRBikP17yOoErr8uJ/+04LXQXe55KYSWRyC/aZsFsLeckmJqE9U9feRfl01dWKnkgaC
BMft7wMuSop4PceqDoFx6iMC7hThNUfO6u+j/DrzfznKyzXfldLLejfV9DDuGcD+EamEx/33Id41
5OWa72Bd6QWAVGE8o/wLVcKYmCuzY1T+PsyblrxuLGMjvp82BUVipl0LwYD6FSb634d405JnUPVl
DtioyfS223BJSHD3MoyEtgCPy8Be/z7ML8SwZ2D5P5f+dZ9XVG/GNN9ynH1nH1LyIFmK7DREexHv
fAuQ+v2e/N+Bpr7MNtvzxVDWO47GijyZsPiTcyYby97v72b9eoHw1lDxr9FUzNi/D+gkju+mvs/1
MP3cNnDTxWAKCvv/7xgvN41hHqPio8gxri7iO0ml0DVm74wwfh0FX9rxcsvsN/t7+jDIgV2HRbac
zjbcwLAgc+Hn879b89OXREfTxSqJ3Tt1WoDP37sszTbKY2seZA5IcQtMRd0SFIgKsGfbNFzV3/bV
ceKe6+TYyPmO/z68NORlqvt29JcLdrfU4rn4OHLBAkl73p2Hk3rvtmu/TajfjvJyya4387wp3k56
WGibDc3fNjLAnAPEOtrUjZebhgKa580o+WXEszctGRpLHUgr/WXEKxeMgZTymUMuqPIglvjm8zXp
mR899+UAsoh8mSiM3SFXzfjyjN0lzJzgVvbMbrGES6qNmE+sS2doTDxLJvbn8O9L99vu4VsTX0ZO
kc13XLjRRFmlJDqSLPYdl8UCZTIyBceHU353zF/Sad+O+TJedrft9WpIq0ur4gccdOqr4HWbp4Ko
qyLI/HcT3/Xxy7iBmpnfHzktVIb3BhBVH0mxv4/wW+z8rUEvd7o6Xe8zxeQQyGRVxdOeLKUU7nod
qV+RSdaq1L1slv43XflugL4smaapbJOCwYF3sxISW/a7ieXN5/+Ik47a9n4u8PmFhTI+zt4J/r7r
uNcgaXopmPlhx0ggWzeZk2qmTrelhHyxA+JWAK3Eru8LIs/79uW2M8tFFdSGKttj7eW2O2rlPfN2
GaXvGiCpm+aUvOkAu811cx+gmtqfbrwDNoAaZq4tGN5FEA65h8yzDjQyraaIuQ/VkBlWcRJ0b+Cn
UXTsYDdwNZ3SJD274NOR6o3m66U53ncLfhZaNWOoNLJ5OVwPtI/15DTPuryqNInmFzBUIyW1NdEy
d1LCnoOtgjLc2KWZAnYQRjlQqI1TQkKI4vr8HhYrBs4bDDBqqxAEKFXGTkyxbG0fr7YGWYxiB8/E
jk4hlDKyhe6+s6OQqtina/2uOGfDiQsibHbGUTGrXBFkvHprs1JmzonsPXJ/owOKjJSv5xo6Zii+
nkHd1CNQ/ukiR93UpPCMpvrVQbK2MLlWjZ17ASCNY/jZRokbnO5ZsfHgoIS3q2iQGUr2uZMuDyog
RD9/J/1QfEKQflxQq1RU0TEh6aK+zCi3ZGMdN0qsSmgiD5nIgCyc7MmILHBjNCEIh+N2tttzzZEs
eHgSa+4newy+24RSMOl5KTdjP93mtVeXXWJvCd5g0VmyZVyQRpZsrpSJJMFCktzu7gScEK6rdfKW
+HbLsPXgnEY8TY3pKvUmOZU2EleR7fF+/kIVIwSiEO4cdobze5X+42N77BEFEgA6oPcssfBK/H8l
XR2TcO/hmJ1UPHG4Jot8J6n9/JF09pK87eJaCTrsnsnOSWaXjAEN7JH4PlVipiBev0RjixO/2Eum
WAcjsd6/RD5C/TblSQ/oQAILLiBNjhBuPe/o/RtNWXiLj38gBnIeJAHYSeLoSs2S7YXvQ6KW2rft
D4rOgL+tVpiRx238HTOZ6brUA4zK8HP1SS6ZbHKN564U+K52d+pyV3fB8xfJ0xd58NxnVO1KhWvV
l7xVv7sCGlC5Nsz6tFc2EFwpYyvAuxEvrMspfLKZpt4wFHRNZvdJUIg3+nOKpRLB0ftHZ0WFtVzJ
AIsK0+xz1X2XwvitjCdaFsRd4meovg67M4jxbSbzyGOBgncBXVaU/XH5RdRpVFgUA3Q4hY7CHXkA
UY7kr5MX7B01bvC4ICbBvaP+Z4i4KzdijGIWXebndUSxGpvuDvAJWMPMoShOyT2nfIz85FIlKy+q
93QHlf03C9kva6UFoUsxJJy0kGH/Ho/k0fWyVUs0KIJy5OdQRkrEkVfvjORe3LTCe7c8iINCs6NU
z/XEX/uihVPulBG0+vtMfitFfjuTlylazUvmVN9xJsfReZUN89Z5Yl5ENvMKeytyjuyozg7ysXnm
TJHwVpx0igawrXwiEKmP0u5RtzEUys4O4sL60c0Mb711UfeGt0WXoj/+5nx/WSmhWZKAhe+vQuZ4
6blHWlYP1hQvmgc4tLi3DgujrGU0MIZdRl3waePp0d4rdrFpoPP/ibovkzGovX3tDuRRXW77ycHB
agJwsGj2zjWQG2QdIc29idWphf2MOUXrqAxrD3MygJ3fr/HdWOuF015Vw3VYHqnBtZl5abjr5TPY
XR567+BViuFtgXEPdtysUeVaCZ8FINlzq/cY6600zHrnCRJ/WBEtVZaUbUVnVA/utcc8asZBqa0v
pm0NUDSLxBnYfByW2tMaJUUfwQAwggz9tKH2zov1EOvRHtrWTrmBmgqCeecAulKnNMeiFg+ZzCui
OWhVdKxJ84BlxFita6m7qcoLAX579xXqngUUU0dAQoCO+blnTa5AAc+u5SY1vKaahRq6iJ7VMsfn
+XlY8jd1q1Wo53O6thi+GQO/bPgQBFLwD+X6Y2HwMmZjszjdns57VVI+8pAFaA6ubA6yKwx7gl/z
OtBgx+PZYHBh6vz3IMiR//4+mSe592VJ5GRYKovIT1Dmel0S00dUvJmcDKg7zmekeSPR2JqHB8dm
vvdYVXqCjNrimMzKg/3ZANaHVPX3ztvSqGpJ23+cDgUKpLZgwSGL8X3UJfn6TC0spW/m21rBVgPK
B+G8qTgNk0VAHvjPs2AAiKcWmjirPqKeALykPN4gBU8efjJpCh5QxZ5p67LEsbrz+wRRawcbImQe
qLry7b+hfHNBK0YcCmx6zDCCCIL+bDQ5YAuM5jAQvDb49zuFBTwSESTmQMDbmPagFaaguvCFSZ1Y
rSAij5Q0YrZwPBTdqSEJnvgqYx8Wwqc63JRsNXeOK8If0qDFlXKzd9y1uAW0j0sQTVFlCirTpE2s
Ai6+2VXjiWcQP20uS1Ny7SZAz/ITWyke6XvMVAmHu/QA+mfA2/ADcWO4qfzwFK+o5AhZ9DFZpsbu
MZa5YEf8XmKWOlY+sfL+eyhpxq8Du6iT6zUs9ICUl03i+lZOI217VsPdkPTfaI3dFJw/QoqTQ49l
rcec+Xhr4DKCCd2heZzHzd3yOohb1iSG9bWIP8r1XXuDINfHFgS4wA4elHPaGuIXXMFi9VGZT32u
GEjTNpHUqdIBUsutI/3CJX/+z4UF5S2e1ctep0PAAlbHA/DXCjxIeQzsHEPxOXoAW7dOZE1xmzDv
AeWaf67NpLKv8Me2BH9kYnsPPgzIqtyTFL4JdTw38IKL+/FEb4ExPTkMJ4kBO0vT8WzJoxOYcDn+
7Uv4yU/J6wdUqgfgIPy+YAE1HgA7Uoc/p44/GLTGYypGLR+0JG8c9Af8KEBI6lb9tbvqzwRSKahL
rVr2QPFXxfwVU4t61BE0JmFXag9OnWMX3XVRc2eTAr0nYXNBKilybncbicrJ+a06hKr9koUT2D9K
V1D44PDIMvIlNbE2zUISGXeZPyATVRR3DXJWcMI41TXS9hbx3nZb7jFJF3CDOGDE+UkSCP8eqPcD
aJB0gqCMn7oS3JpcFuRbXEiVfG36eK+jSr0BHdwL2CVL24HLgpB5xsILQb0KXDZ2vA4lTcs+o1AK
DRs6KTrJdXn5jEqHzFncD5hQ2mcJGZk/ppA/sufTcnfQe7ZeQ/ilkiJmuq0gXI6lD74fFa4Kgang
V/6+aYzfAgIRJsK8DkI+M/D3/lPWh1O2KU0VsFRSUWM/wniK3CpbgybT8YHpF4zZh9epM7pDL/gI
pK4XgDyb+Svu/0ul0e/2Z26tK9Pgm7ODn/TLfEzYKuoQpFl/3NKJoR3yc0K8UjGYe0GXT6g2joi9
QUw3c6cpeAyIPFw70N6BWs1dgQ8xZ4fcMHebK48nijvnlpKVjmTw3f74CAKVyixFQ9mwyHZHIMY8
C0i1wuVTRk+gVgtF0wQ06D/4I9ih3O7LBQ/GhOgCdev2W9t6q7vqMvWzoZNldNhlDZjQcVOnW0Qg
ussNFgSLgE91+6s3vfPTpFOnU750zsvamaxPSfqYmgppCblyjSG9M6HplJ492RCJCBoQLrBPXcSX
/x44qvJLeszi4FS3jJLodb8slVF2vJ6UUwJVEXe31WaUfiQXJ0FvoORgtwNbdgOSfFs54lMJFZvJ
g/14tcRNerGVYQShmmsB6bMmG8knpvkfFJ3N5fgJqpkCcBaQ9+xch4QdsZlL+Y6jhHtsPdzZvpfa
WDQC9xbA+kxoOf6A7wFeGNxAPJDiVGoAGcwnxFmQ2xartnyXta7IQgvonR87asE2kAuPFRvDt/qb
fnpuRr6FFGiyksbBZZrarkYw+/0Ou+yBDiVcx9DcVk0tYCUqtq+Uzs0KvgyayOjABzRtRG0VLPsQ
BpvgWIabpFm7zRUn+jgMFfeO5WEHwWpEpdoY8Oql6hn0p+5sirYCShfzF4hNA/yJ7oviIgnh0HZL
ppOGKfr2w5K3rkOlxxY5SJbZx2V8WnES27x2IORAX96+6E4JCoWPRkHaN1r7mW4XG5pr2lZdzXBp
o+B9IevCKUNJQNyViWKQawEmeeUphLdNHeEMbO8IO7Yp5qy2RlNILV38rDxLh3GG+2el7F8jL795
etl7nFqoxhJzJ1lNNd3d3MA58ONNt5d+7B8MUC3oVKAUy+Kgvkp/6LtDVN5sL1mY+et6ARXoaqF2
QAg49xRYJumIJ2saPbOu3zBuuFR1nz0k0k06OumXKs5LdaN67orc9dnbV4u1I47oZy+pFj82qL+e
PLWmfkByd4vIbBcruBhWipVjVeQIzt6J18GPmMvrssHWvbWR1XWv3X1FeFFKk/fWWFI8IIs+3o+I
vBTctKZXDPdaBSfu7ipkLdy8sUeUOvEEuXoEgq/U1v6R38ROfuNC5K4cqgqe8wXvNkREjKotrmyI
Yx/qOav0OVDgGZY9WbHloaNQe65r1QcC2vKeUz2dyfMacKy7q7OyF7xSFTIgdTkNmtqW42U10Qx+
ZyD+Sx5MZIoVpAa5KdDZVCSQ+7JoF0uKcl4bRS2EkHW/2rukf1bqGWaUUCnXlXsEOQF5KzzFcDi+
uUVIDBDohvc24x9fgG40RC1lx+/Zh/6wDfKgzn5EqLdBwnC6R4eYYBfXJ7VOOpIRW+YY3Ato5Ctq
U320zmh0Xp1za9rcGG5uOhnc4mPTrKZ5lSAcO/bgFhqbAKI3bp/5roahuJ52AJZhCsYNZZUa+owS
0mpzrpmwkwL47Lh2YSKD7Yi9NlwUy6KjE80KSiUquFcs2xJ8ZnEIKOEuXoRQTPmTqHwmpiqRvcHa
ExMJb9fFKlsbPw4uzk+PQyNlolrbOxP15WALaWDqsCU4PDzsbrdNFGJUYlJ8GKnS6XZcdrMihqva
0LzU2S5AXWNORby9nFRT7BxQbYbuu9JwQmxc6PKGFuLpC88c7+Vrbh+Ij1NxA6SoQW54HU5nWlLR
VrfFdI9blR3dKzsFD9bKSWuQvEjILR/FJvJOyL+2S8R4mLyUoCoRqZjuBh13o0IPZFZQUNHY7l8+
ttiM7O10WkmJh9b4dFUyj3ffAyjT+kDvYHeFrvHdw5nWaFmRsz2xq68ec/sUAstVp+5xVtg1Thpc
elcv2wDUSBqGkgo3WpvIkRBz7Vx2q724SCUP1yC7FVUUEJMnjJJtAyHujaM2r1qlCPEXMhS+7Azy
TrJ3TcYN5JVmujrzV2i3O2eTO6SxVPZHKyXI5zuGV3NdqjB7aSRPV1dsExupWxxcxhYy2sx3UeXR
wwEEhvqlV8Q5DvOzT9wdT4XqI62WLYc2bEePXeUCQjl3rc7t0EA7dv3BC6OkujXc4qljjvFIbOIz
o1LKwqAx99iTYLVx2jh6rchysHaKUCA2Sw2DCzzC8PYjvN7hA1uB8ZvJsHJw9cEaMmPbMtxf5xY6
5NjRsshZjBMnuXvRmHy/McbLNCs6vOW4xNf6wbVrrO+VC9y5nZtOtEVs1hXdFdcepE+UpqHUk2L3
dq0Ymah/0Zmq1b6UAlbQCxL3Jqnk/h0n3wdHsWOs2fslEoe6M4WGZNkbMp4PO13lZZtro+Z2mSUF
EtaWofYmJnkG+y9LLTLoiHoh/coMU3qZVzYb61Z+ABALFR8D16ro/qgYVlyXGyZwmcqT6p4peo93
yI7HvnL2jpjJ4jbckElerckUj0kiP4sgp/x2wIFBdIP2bmaBx95WNxOZGZmFlye4ch5kpMmuqqH0
u3HlX5gi1emH/IaSvctUzZR9rf29uJGr+REXo7MLhJy8mKohIVZ+yY5ZcWrd19f8Hl6qV1/zktFx
pHgZiSVks1nUNH620Ene1BVf92D+l+DEB/wEWTVuFfpHCKtRK0XzhJfk/j7AaoaiUqmre1ELVS5/
2kzq8JpzElFxy2zLsrgPjnyC1U34TPlC9qV1DCxP8+X3aTduIfBxtRXfen6KvEHhT0zxOSuwxrKb
BFN4+yys7U19N9xw6A2fC7E4yFYm5Buri+fg801y3vJ1q/47Wrkvx5CfcVeSBXqh00rU9wNZwO+L
zfOU2bRrXjo6reQj5aPjFjIWGMj6u+ExoHa1oflHJPvlg/aBnMq0mSPir/jb4WlVbk+b0iw56w0a
lAlLAB3EWJJmBOX+Psh9jiHN2NSRKsLDJeG7NEPzpHMkcthwUpKTXsvP/AVVCR1vmWkTf92q3pW3
oF9N8u9SlRclgcnnyscgiSD/5D4vezaOpzh1aYfmyZlxFDQEWjlXVE76Ku2RvyJmG6ht4c1mvgp3
CndxT+sqHve63i3U1nV+9bBO4mmjL6cnAZCcgxwq8+WcpBdlzBSfr+LnroRHpQkjKLCa8qHySgmh
zinNkKF15VfFwyCWUiNN8XjhQL4fF6xgA/42OdRSXnEh34mDktB81frBLaPnx/Grar00KFSns0IN
ExpCjMu4ULv66aI0wTWBSbO2CXI+/VLdgarFHAQjEN4n77cGKYfDvsrjM6ANK6i5/aMQ7xoQidnP
Vy2MmWsHPk9oxVf/7E9nz6CvGq3MoOQa9bVXEK55vcCnFFAaOjQKVRxJC9VDDU77v/Nl2o/mB+JF
niVuRIAPwh+BojSY49REk+82lnfuGtK6M3dfyRXLkv/i7Eybmuiidv2Luqrn4WuSzkjAoKCPX7oQ
tdPzPP76c634nnMwUqTqlRIUQvbuPax53TetzK/KWmEkEASYU72WcXj9wWDG8nqFJ5BnUPiZfpwR
0Yzi8MTZodmzTNvzXXZo1yRc73mRsiq2smby3LEw4i5kT+VD+wzs6xeZi7zveePAcdFQhSQZKdY7
xqGRhYPmj290WHPWzoPSpNmeeVm3BZ/kRwOukuygWMZw+PFVBpJnrviXc5e/ykIXh8InIRrLU2xl
DHynBiwfvseX//kwYNuQweQpGQACF+ktlfU2GLJeG/TRuz5AILY/PcojyTj2ZRzZCpkjzLa75KvM
z32UDSJ3xJR4Ub0275uteS/TGpbPCksu85TFjjcK/CHV1uNgw0yJv5d+k5/BKMOCyXMxDs8ie8h5
5GTWEDEt5Q2GA1bA3bAW3h9YLgyWdzFCvF76IK2h13alH+5U+fhs+SkUKPscsp8BqhyQEaKN/VN7
rGGh6P4bSpjTgUTYmSvlWb7mfFv9GRL9Vz+Xfu0LNw7FdTvj53lj/YRdExIh9ldOnBwN8K22tbmC
LHs3/ydPLA+mc4XokuVfMn0bF+Zyvr1t+Q0Phgsp16HZh1/by8vVzflOjqfcGznuckDkmstnkRRw
ZyH+YLIy98l9+Cj/au8EV82Agsrhr+63OD0jlVnl2rjLfNMfntI17VV7uM528gFsSrLpt3zJNs5j
BuMVGJWHeQvxE6YllE6iPAtgK8dtv002sn4k432ogHY9Xs64BcUo2TisLokudKboSRD4NnIoB7ql
/7g3EA0/2fDENDtnM+47yaOAhxlsy63RQJag72bgEszd8J/4S7JDwVqWm/elaMBcAafgyya02zkT
KhMYuWx4ieptu5XNcgA+MXf2Fxwu+e6BadIYXm+hceXNLH5abmGd8I17C6csYvoR72zvIl5XA/dA
Uszkzexde+h5S/mINgYhmPuIpUkYlh/xVT6bn8Ch24RHxzdhYArWNX95d0YJ1nxvlR+CNWfkUWYF
Wh2zk/HnR0ba2j9L3lj/1MULGqLLg0VHap9dxuZo8WIw2rfx1/wQ3uVbMF9WM1Nl8r57J28F1R6U
8Ft5IgdqKJkqDE2PshFAFYn3iZGzNSH9iu6xPDknIgXk6kZfRZzIAWz/syG5Mbi+XGKqUOS+/RF8
4juL2hAVIndKtCCqUdSVKCp5Q15w6l85iAgyRJb8rtxBb6vDayyiu6Azx/b1o4hgudYFArWj/xrd
IC8WfSHfRMQgf7nNfyQScoIfkUF70hkX/fddzB4xg1BYT/JrJrk1mX2xhbBnG37lpqAN02/yfBfN
xL2oUT3CwSbP16771/Ou+P1He4us9/gowLPBmlivECQ8C0EaYJ2BJ1TBSbH3EHJdDEgxJUE6WY93
RPL3LockYldCTv6fg7QReRDtgq22MTbNK7iunADLP7NtFwnBRs0wWWhggJQCqbKTEwHFHruWH5AH
vN5cVa8h8sngTUMA9KLduE9oir7Iq4zE0B6+Jn5G49arN58kiqDu5PzXXJh6e/5a87k9yCGMgJa9
XIWDXAQ5GHKP5OdyBeSYywHVeQo5+HI55NLItZGjCIkY+40J56zYY2I8F8uD7iQ+RjZaBZDwz6mQ
lVQ3qPozWyeqRf7WSDBZeDYefjz8i/V8KDaCeCviQYbpuTl0oO/ML86T3Au5qXJTwDRZz1BsRXfg
CnDAu/WfD+8o69KtM+K5MGjtjY1zslhnWQ/5vnUS4QDPp6w6N0E+grVskCxSRUHHuocTNuRtLb/f
y487RA1vsEdY7yFGezA25W9ZXFEQHWBLzX+OL1PQP9lMGpFwbH/0yIFg19N5DJStSEu+IZxuSDwS
azxBuU1/2AglDQlhXhZXqItEToRH2ab6hy1vh6yQn/MzWGhkS+QcUFh8Vx52+q6IAZrSvssTMY1v
PXLRO07fjE1xN62Vo8FzZwR+CB/ta0AZ+I9Gs7py1DbRnWDoZd9kQfMDU/nJ0foSQh9HrGIV4N5Y
G4fXS3u7uSqELNs71n6GXgQuYZfxoe1Lghr0bdDSvM/urE20S/jAp8vusjtG5i+Eviyd/MtCast7
GBOFvdBWwn0nn73vsi0h/ytZw37PY7D+/d45ymbNcrzv5OHi3/Iq2TjZdJm7US6NU7OWPZZvyI9L
v93LnsovyIM06/BO3k6+E/Eo3I/dDPnmPtpZuG/GXn0d4Goq/ZFxZfHGfXRn8njaBobbvf3QA1gB
7RiglN2r+RDutNOZLCvTH/cWEFfGJtn1NRAV8nr3szzo9MrB25MD+1KwzsRjOTV2B0txAhXU9Mr9
XCR3xsk4jQwQ7eJnHgQkMIjq2TW5tbKDMlM5vxkDuw8DxJOydjoxK+YkgypH5TjzrezuslasIfOS
RRFt1V12nudlGpVMhtUXSaPJqWAU+UVwNnVQhQXkdF/tvJPKGSFMeJcxnsUADuAcyd3wTawgj62I
WPozc/U4OtperkKyy59l0+VQVXf6q8O7G6c/W4SwwzgSmSWWkZx2uVvW95k5RHfNt4BF/7Plf+Yc
7QgUhf8zkOyOc7IfRiL7FwnHukxYYbKATIyv8mB/JiFmmsURS3bWaTyDjCJngCc/Rbx4Zp75s1xV
OWhyWXkhMvLCnyeDHCEz/Kxy9MRkkJnpGHQlglIOxeVGrcXEmx6EvHX4T6TEH50vjeT5yoUULt2B
TCsqzrx8qL7Eh13UaS2qGfMOAb/iNmh7WSnlKJ8nqK+tzfz7z+2UucnLBs6vzELWhYDv94aw7fic
+qpEEfb59/Ne2ekY1hjP2MH3tu/wtUGzndGV5yO0rDgWohHFjRKbvcIapu8ZHwSbG8s/hOpPjCpx
AwbsfGxiQX+EVVwMeLG1ocXDpQpePg5MXApt/w3A/P+wxFUARuv6KdQqCzhFaYv1JeBSYRSZxBDF
etrmP8QeAjxXDDOyCzTrb8JfAHysNWzBHP+F8he8CReFLwYCriSexB+Pjce9WIkSlIYHku9+PPlL
Gdz15F1SjXC06I5jXWpD3kSlKwpFgnOpTF8K2sXOwdHM/DBc97UfUKFT7Orqq1d81aN7Pf7u5Zuq
3cXG4VxPqxvT+KfhkNCO61zgwR0LyDYJ/byZRj3MrZnR9PEFmPBlfAb1WcH8z4eDTVRzJIvmKsHR
iH4rQ7i5MfR7UaW3Q18lFHW1043MsqcvZvZJ0X9HydeBUndXAy19r+hgK3bdaoienPBYNScToO/q
Kc5vnKF/u4V4fs8wwM62KcSxXMk7vnn+wUqcVIfs7kvoQLuu4s8bFBAbp9zM10qT7POCNF7zI9Ch
8TVfJutGSR90LQxwdQ48chPUXbsSWruukevVwUrrtgO09snclDtjHfC5vZMEEaF95xs4cvyHkNhe
34/ro7mxCTT9iU+BO07gSQxFsGJ1LEVxtvT9fPkssOTye/lOAmfydqGkBMgYiarHDkHkgH2LYSBq
R8weMDe5NEYIN3yBNMfKQW44KGuSaP7MjRkkccXoJDj+uIji408EISWLM/v6OgnglwFw1NiPvzWB
YhTjRn0tkI2iK3Aa0BAlClf0ar9ENAneDp/RmtpeX+fkopK1ZJ/O+/zXsBU3TSQKPvf648Onvyc8
/lr3q0SpmSXjGGqse0wo7QiyICuVAAWoI2/tDRkMMb9LopASoJPolQTGJqKf4h6IrJDwk5jsEun6
4/KyD5dwJkFIiWnKr0okjZr4eZtVS7Crp6W8G66x92ATsQzvJW75J6omdi0+TY+TkV8ChpdQ22V3
JepZs4URAP0JVptsGPbJTk9B5RExL98QQ4iSTiwNZ2M/nO9lqcVEGrEsMSrYTFERzkaMLLEjxHST
nB1pqFdi+KKl0bxCCZRg2hCQeMadw1gWASpZw3Er3jaZI+SsZBZF4uoY1mQY0U2qT4vVWv6WZH/D
bebLb1wsVb6K7yrvlGzcnyqhiK3YJLLtGpOMsCN9SMQ3sJaTN9RX+rr44vE/HUGtrsOf8lX+ZfzW
15JN9DYBr7YwL/T1CGxhQaiDn5OSN3zJKGacoHITf1fJY3KCDgFRHcJR6QZNJUErCcWILygBwo9P
1b8FJJbpgX3rUN4CuMg/XXpnM+97swaB+k80Vli35dj8CWb+QR+U6MvEwbKp15Pwv6ySd5/+CC8m
lhgZw9o7Aa3K83OZ1sUdFrdOUjZePn88238r2K5me1WNY81eiESsxy94ppsA+unqUcDuZTeHexXy
5+al3oEouxG/XTp4JDBPbH9ClEB+t1Ge5NiJpSVRJ7Exip21p0Dr3lpmq2zdLut7SfqOz9HP2dd8
dUV1hp9AJp9iYHz8MJr6jib7a+2vkhStnvWuWQOg/SdIK+FKlTj5uIYel4sr+yDhfgmrS/zcejUJ
T0lACnJv3wDmf7zTfW1l4WvrvspfOMb/54zrknMn6y6fM7/A7OzWkvWen8WUkCz37MvpLXb5i8H9
0/bt7+Ch/w3H2673W1/km4UZK1JOJJ4smfcd8xNBgGwtSMBDdnwQc+liifgNwYuP1+cP2s8/iubN
2by2lpqk9BqrkbNJtJ54RkhdgGyjuMPuJ7BhDxF17drK3YsSCi6K5o8IlBVj5cQJ1zfOgyQbjEtM
WEKCEv4Tvztdy5WHxR10YAnKzVsNstzxEO6pTpeEVwtVt3j3EtqyQei3dwXShMgQ7Zmit3ICHzKS
hHWosd/Arr4d7qOtthLpwi49y6xEPpt7qIbRXBKDkoMn8q/05TCKJy0aZb6YxRcXgsaki3jER8M1
lY1A3EElzKWCKeBVjqfCJuhrkSzeJvyp8rUCSbu5k9qG8bdDpUO1G30HSZPei3P2RznK1542Uim7
5pUrhaoIkVRS3XCmhF1+R2QSnIa0n4PVB9W3BKglCkS8ZyOhnpQYqpSMGJ+HvX3JpUhkQ34y9UCW
SrhWAcJP+dlASWBQaC6BqVtnQwyttycDfgfhDnEoixd7VJWfv7GBZiVKVKWevFM2+aD7d/ljrh2T
7kZf56WH/KNhrsRNW2duoNi9dxpGvzUfB32fuYAWkkNOlI2KpgzzVQSU/McH//1hPR1EBt2C0Nm4
GtZy5xKkp9o7acG+yfderaxNfBflmBb60i1Wk7Eb7Rv8tP+ga8iSUuio0zbimKpxTR6dm0YZOXrh
nRKwdMx1VZufjfzYn+svFT0Es3beBN7eypuFYta7c4YEPb8Ubb2gM+9L11BwpUPPE98gMZUbfr0B
byd1JSEdr56LaWi9Uw0nOVWDm0x5jHO/Thbjr6K8oQv/qUS7LIGjXTqvpSjt6lT1Q1f3QdR5J7uP
VpMfpO0KnqJtMAbLyIIwnM4H2lP6HJRmG7DeqL0vTeuWjyGbe/3IgDsCymF4WNfXPeD6GI6OnmXe
aey/Bk27YGnHWvXbOl56bbFy6QrkuBtkszNKlV2Fggz4Esxg09CZEhILtm8Y/P90N8uyoHfxOmhC
gIDmSgw3/HHHdnZPGYUcUWOvRif31fE01geTMvqZXkOz0RZ9C2IwwfsWioIcwWU7iyE62G3+qauH
1Vj9CBJ9dS5/q9Z5o+tU1ZB+s5thmWRn6uv4x8e36J8Gmcu06fnWLQvVa7rXrTxlBpOmp7onxdtz
kQpjXwAj3ynLqYK1dRiWmh2uy/lRy7aedrI4VQ4EFMpRhWysbxYeNgOlM9XYgMBPY0Nzq0tLu/Ym
/0zQZq+ZHAX58vM3QsxTEq2uqto92TTV5L8TqqfGT7ZqLK30qGSLNPPVsx8n6XI79Guci/75xgpd
2x9/JgA9MKcYIg9PHL03E8gCz6JEYnRPfbVNSEG4E2U0AP3NhCLqefPapI8ucRYrJuEVw1pQP4/T
phoAuC0eI6PaW2RQKHdkoz+e2D8YAdcTu9o6+zymuZUxsbj/nEePSPgJgFhlM5yJ1AUv5vyUpc5i
xowfkqdW+z4mNyT/u4fHBVQOPDtqSOxrUTAlsaoD++ae2qxYJ20Gv0OwGFNl4bAgRl8uLJeoawVF
gr6y4nY1kOBsg8Rv6aDo83vHsHf5gvsEhDCIQdX81JjHObhhQYr0uxIVwqQKOJlKpTGsR3/vX96B
zqq5mXMy7cNEU2LioyaC+T4nQDnekkvvaaU3o/HPv0dz4kgPKovRdBVU4EpdTuSvLCouhpdweM29
F/gFlsMo4um+TruV13zVqNb1vtXwn+TGc/xFs18TE1aNKViUxVdv+G5FqFXIJWgp1fPF2FK55n0r
MzDf5VfGYWnX+nLIyAZXq9w6Uyh918/jqko/16SgCoo/7ReXhW8ofEseCwuBSK0i1R6EsRdTDzOE
87Xymk1c7BUqx2yq69qciz9HS4sE06Q/tP29A471MOzAKYPbyN2OTQDhjLZSsg1gHMsweykVav4K
ZTn0yado2OUZkTdlY5jUXOZfx6nzq8j+5FJg55RPoZuu4tFeGhYBuHqpANJsONQGBvXSopqybOqN
1z7ElK71FS8+pmpEXSX8Pl6wCmDlUk4FxWtp+tophylFqBZ38bS3DMrKHG87N780U7tx295ROH/t
61U8SU/rslQhGTuV+UPlHIbCN/XzYlDv9VsK9t3zKmAwtCxqrmVcjWR3vTGNU+6cwnyvWb/j6dk8
HzDcDLSIW33+WIhciL7+uR2GaulwcRks8tXtqJ1mUnvFtU+xniwLIK/jKV72yi6gnrRXDm4SrWrT
WBRm+QBRaxSBuVTXe2c+tCVeF32+vXpveAndULsZJeAqxsLyvrg1vjkFkaVBW1OVfw/0h7T+Tzlj
1BfJ2qiUl3p86slDe963Of8xFtWLp9ZHM7L3FgAAaVls6HFfxsqnvqTKE8Kc9kteQtGuANiPmQnj
xcfr8I4JJTyK/3cZLtf6jZCvGTHK0tA5wTGjhBR9tkfDXufcU4toGewdVFp8POK7B+rNiFfbPJzn
eSpLzz659V3enHSiKdEubV5d838j/94MdKW/jE6ZB2tQZIfv4uKozI+h9doXiMDH7H9zdjVLdQSR
l4r56+B30yV6bbWpc8pb37Y/N8Vd2WVQUS1n6mCKW4f3vU3TGIeGI2rAsQT/lrXq1LqwNbJpdbNr
qQkZEl837wdlN+tYYdSV5sqNTdNkV66vi+a4Og0BmCNUh/49ZOKEuDs9u2ZzVRo6wcx7u/hBsbJG
p237aNmfI8zw9uHjs/IP5BGq3gG7BZubr67nXtncYRAak1GfvZNCl8bZ/pVo7Zc5i2iPKNuHrPne
AA8ExzZS3VhNSrGcztk2Lumj+eSZid8F1WOm1g9ZSio5oIzu49nJ4NdrwhaA9ctWOObFgntzdwqj
ykK9dZ0TQjFUD5Qup2xEduMY3xrlagm8Oo0Z2nJOmKjYowOVGr1/27t570xh0VgYxJDNQdX99waX
ahjlVotRlcTY24ODGQMmQGGu6r7baM28MfScfnZbf4jcTVaf4pnYbb2P49/n6VQ0YH5MyZc0CX4N
VXFjBd49fB5sjZQke0DbXzezZ4GTqWNaOSfN0JaqdWrpbBiC59j76qX7ig4FpXkmmaG4zx9v8Htr
4pkaQAkX6vJLvPHNBttp6dSaO5LiNZu9Zf+KjK96Ao62Lfb/TLX+/vY+vLfdb8a0r/bBHuqhVTLG
7EmRqcapbSmlO0MpXWcaMpmSAbw4kmnqRGhLCZZn79NQUU5fqqs0vsG2+0+LnFw/qsHBO3Bc6XUX
Wf5mAUzQnK3kHCHWzvn9MI7L3qPhTyZRvk7jU1L2KwMyPtUvE9iQqE5vqOKhKLI/wIi87lzl7jwl
63OPRWerd1plLGKyJTQ7TV64bgBxiK36PnOozApeP96695yEv6Z+JbDyPsgy14ydU6D+12GsodHS
kGg/LH90LFIr3Ve+W2XbiargnMT0WHe+C9zGx9N4zzsWqk8NR0HaQ6/TkbauzJmdI6rDkQA4JMql
eaao/+WsEyNrnF9xXb+cFYpW3G7p9b/Pbvy58ortSL+HWtOa0T0GE+Q66WNaVl8rOuBoQ8pOYVDd
OXq10HT6Oj3rFs6FLh7UtWR7O+srmRNagTkZNqpTyR6c3lqZY0JxoLVVRmWFXlqUw7eMjl8Crl27
SX/PA73+ueFHk+IXNU1A6jEEzIQrWWf6f9p4TPV4VUY3vLD3t5gkL3IBxYvQ+vt0eqFu6LOdOKd5
uh/qZwcBfNaSQxfAlZyNC6s6uIVKE4e2TqZpmRXVelajOwsm4I83+b3IEF7y/5vItezs+r6o3BIb
OW/8zPgSUC4av9QqvbOet3Dm1ZT0i4gphEGxtIjQFNqN2NT7G+YA5iKoC+BQX11UrXXKLB6wZvvO
WQ12CNahtiqz4q4JlWUNxFU1p98Mq91XZQTKDPMJU4wTl94Sr1PvY40lm73VbI5LlXBSPBsLpZoX
jQtSAYXBFBzcWLL37AnvzYSvrqenBE1muJywJByWchnUec+tHJtH1Z7hkkSHJ34c7zt6hm4M/Z4B
ih6h60OQUWzzKlHagFKfGY1pnyyQe4oJhKvo5BW5X1XZ4lxUn5RaWyYEEFqS950yLdwCal6AsKae
AiVS2KwzyjHdfTytC5nrP3eOLnIDbnNNmEz+Ps1JY41TryCw8g5cOU1fZZ2xm6nxmPRpZe4rYqvn
JFvSe+dhA3QqnUo2WW5KkzQoG/uxO2aRucnoTc312NfA0Wmr7XkkVD/CTdt+Hk2AhYyXGK4HzVBX
RajBzqSMK9fOfilKMyzGvl5mcXfAM9t7Z+tBLbd0hiWVj4vZli8fPy6lAP/KGJoYIa7WTTDNwar5
+3mDrK5arQ6QMZW1GJu9k9f7qot3ms7VncJXt5ye46kZF2mhHfXsa9ZPT5YxQUfl0dc4/+4db6PR
xaGF805XjF11HzrNfZj0O9sh2xhRcARSBR3Y6BzFL7NhVdT2TgMCJG+gkXX79JBMER2T3cHWIl8J
D+YwPQ5qSVQX9Id0eppTwrmVuumKym9tsHricmWd7Z9qlPh1qhxDyJjV1vuptedtjPBpqXCLm25j
oAzb7ut8BhLNW8/jc5wm4XIyit7PM+NhbevNU0OFQ5LZi9iOv2sz0eppXzfV0lP0bdkGvwe6V/Rq
6YTfazoQ03O+mT19aXUJ0VVt09rAudXeExV6WevlS6MNVlZincy+u++b7NskoFOVfdDin31zPprG
GXi25bmZUIH50lSeFM1eFUX9qee+y12ziGF3ob6NQ8MvEZ9R8OIp39wUMqkQDkIDQmZ3WRX1afrs
NMG6O3trHWy51INh+lx+c+xuhWn52Z7Lo01Cx31Um5UecLZYlctkeBajxXzUsjuZxlQ4K61M1hXx
MAXly10vYwqzzGI1mHcjBfJ5QXFTsFNBJ6LjrdNL/tvMu2qcltW61aFGVMplATxQSgllfnJbbYln
BgslIZ/MWpYByf4SpLpi9LUzVfPYGGqCAYWZ5H41CvfTUNItWUwmUGNDc986QG4Uj47EDdtgDUUH
eF79EPquQWmk152UYrh/svLPnUmks4Rmg3bSOncW5zm5N/NkA7aofzYsujuNLd6Tu3CTsVxkMZXl
kXUjdvGevsEww9d0KPWh0upKgilKeJ771sIZaxwBJDP1Y9fT5c4ajfQn9V+1+PN0fizLZaNmm1Y/
37AL33PLCCpq1BmheukP1/++u1oCcjfICfaJQH1+1xYPc3VUaioikt8eNlQU0OcL+Tx9ul01cS9e
cqCbHKqf+/M+C4VipLk1JRnySnxC6Q04tkdQ1jT1K7s5U5qyre3YPuUKl6ReFUStvWovyRBslNnO
V0qyK6FspnLvVg7kHZsdFBVMZLJZBgLtSnTXQ08essI/iXLf6pdTuC21oxXfsHfeHYWgMDkW6quo
rvp70ZuqjociPuMZdPuQMz3qe9f5njTLjyXzO04PO0sdG+YqDN7XTs/Y6Y1jJchl9AUpTYmu0yCA
ZoEINF+Sefp4uHe08dvhrv0dryKjpYcMl3BQlD1jjRacv5ubQft/allwZi5Y0x4oEhoBv6tD65Xp
nFsGI00RrTettsizaRVEOB86AWJl3XQrp4D4tAn3XnAo+mPTH6MOqu7hv6h6dMqVOTyFIcV04W6g
/03Rfbf1/DBt9kqZrcZecN12ziyoUtqubdx9RDAbdVwFm4KEO/0i47pNN+dyaX/TTUR3M6+0Ilsb
EQib5Q0ZIfbT9XXAVUa52vS5kuL6+7D0Z8csarUgNrFXHAoE/Bh8hp2iHcPqhu2p/dM3fFlYy3AM
cmkSPrg6mPHZzTyQcbl6Z+NUOXgLmbM0mpD+uZJ0EQVZ7vDJ67Iejm43KL+IL1YqPQTt1bCpCwCE
IrydJtoWSQcGymx/zkrD9yhs6ldpu8nbTexu3HjbdeHXaKQB9psX9L7n7acaMmgNERsWq3L4KhlZ
6DwWsfFctlud5tV6oK0YQLgCPO6qJH5Oj4GlndphvIttkAUdGrThHXOiry1TAKQWQuzAD3rlZa4f
Yi3elkm3d0ffINKhhK+h45DloX4+fLK8Z7s6BLq17BRiwcErye5V3u9dPTmGRb8d4cCtzM+V2i8J
U0yDtzaxKojeP2qdueH63UXOvM2rYFsMR3N+aYxmBe6LNj17ar7OTHRHFxNMAk8yvmtoLk9RiAa2
akgbWvByPj8YTe9Hxn1VHevCesg3HZCTSvKs9psk/G5qAiTZMuCv1ASjQXVWSu8sSouG6vj8ZDgn
haB1MRibFIs2z8b7jkvQR9an3LIwesiCKPNx9OpdrFkPvZceXE9/qVKAxaPkUXGnVaO0pP40P0qo
cdfWAVGJoCS46lUXdwdi6KWYmRZ12Z12l1fR1jEKbOl+PaVPZQ7CRk5hzayvZnfwvWOam69z2O/c
kLYrFb5IL1vlRbJw4fs1ABnrYRDJzE9NbuyT+edZpXqu0Fc2FId1C0bF48dC6b1yB0CTiIRhonrE
O6+uj1caUzYY7cUBjrpHJUeVGqfS/SXOQQNeotavO+tHgLHHMUu7GjTc01i+NEoJ92ds3BD970XA
0C62FNQammFea/yo9sKhCjP7NKv5rpmyxQhaQlO96N5jptePSch3gEOpXf92ak+e9VqUCP4ONd1g
hoI48rcoaQK3sctet09O+9WJ8lXsrS16haieIlMQ2sWydMBEnW5twXsK/c2w1wq97Iait73ZJqq8
iUG+oaO+/k+Nn3Po5iLvqbLuvHEVmXDd3/IQ39OAxgWVyYFuyXavnGlnVBLTSyf7lFFFlR7MpFx1
HQBY0VNRfOuiaTlic984cO95Q2/HvPKHnRRA1rkf7ZNHkjGk89Lr9bUC2p4Reouw+o98oEHgigC/
UQ/byU1WsWstonpYxqV2o6TjPVfUNag8oLZI11XzEm14E/bTcGgMZ+T0W+AK5O0npcgXGiXDZBfy
vQ5GRUyKOx02glXyFNXWIuh30Tm6OEEEQpadirdc/ZyWwGLdJd5BA7U/AyaxjkbwFzcZkCde/zIW
9irtnWXSUY5oJVvXO2Og/fTUbD3H4RbZkfU7Qz8Yg+p7oXfD337Pmnr7jFc2dBpqvd4rtX1Kq4dz
sQehidRQf7Nu6r1huDfkhkhgOP8A7LGjk3OWUzwqlPa6rt+6P2x9Wovv10XITOSlE+Pdh0u6FlYB
qAP19DRV7u7cf8+Q0R+fs/fMAptkgXmJMNj21TGrVStx7TmwTkqb+q36i4CAUz+aBLS1pMbSef54
uPduEtURhuUQvdfc6zqJLM2bYso661QU93G/7NujYu+HapsGQPZSSFV8/Xi8i1lzLaugRwMwzGDJ
decqqJBlTCYLC1xhjNfksxW8FOWmrVr0vO9Uz22OV3erGuRdZSEYexQToTDsa29oGtOkKobcPnXJ
5wmEEBvW5/TZopkNJwwV4dW/xKEOH8LU4mhv7XZvpBtV9Hdb7Q3KZD5ehfdMarJ00ocDIzC1Yn8L
bEMZw9xOa+sUeP2mCNulRY2DESJaCPLdENOXgrPrFUczYFkDyq7bzpWwdHtbj6OYwfSB5i9yRllZ
+WfM29Hs/0ud2K+G18Lu/NiIv7m0C8yUZngwKAzfjNVM7N2iPq1q02VRvhrfuuIQsXL0AdgKbOQc
f9XwTeo1cvWUnZ/qwVwS1dWD/ZSAkRdSgvRjxDor77XmKU33g/VDy1bT9LmdWOjvEz3b7S4jhDck
1q6vQIXrtxUVEnWhrXSnX0U7bLQfNsqzIXQTGNZn/N1i0ST2sgSBif+s4dVcNmH/MBU3hOy7RxUI
YQ2gHYP0ykUIvxGyXlHHSd8TtaF0FNvO68OlRpyV0j0cu9GrFrF+CLpPHx+Ndw2Jt6OK1n0zqlKS
qAja3Do54/26mp70YVvCHDD3yyaQaoffKVajhC0+HvdSvPHPMYG30ED62DoJrqtxm6GxplQxT1wQ
cz5FgCtqs19P8aGxqTk352UEHteZ+rsCSzjsvyddQhZk1UWHGtixbFtWrp/0n8+utz3H2IDB1taa
z2eC+fb4w56KpU4drMcRb6nfq0t65p3/zY6RAbdoboJZknrYv58hK/Iic7PSOrnZp7I+Tsn9SFCO
Axg0vukcPXN1bvIbd/m9MkBXKj1VEObRIxd2uDcb5jlla7rszamMHo3WH0D9y4ZhY5W1Pwen3ngZ
On/sHyk28aOiv0tAHk8Miqac7n9jonj0c5F/dYF+vtYdRUxB3zkOzVNp6lv2MFa6J2p2Nj2gcwmQ
E3F6wB8JFTCylO5QWf2qcIejUhAvDM83nM5/mBTxOYXdk1iIiztPUcLfe5H0xpirqQOwloSwPXKk
8dKNtq1JgniOVtVU+Wo1LUKj3GszjhGlyMEcPBkTpTr9srAeJX5oePFSNZQllgiGLDow25tVQqDz
JEFKM+s3E/VnwCAubmqqdzTjX/O/UlSprmhxkXr0N+vLOHgxem3hxgfHPDb6fYptgHb8+AbeGlAM
lTfnqG1HrWpqyzhRK03V+Nk5xh0K+AVhk4F5NwDk9vGA70UpeUTP5qSoVOFfwgZvRhy6COqtWaPF
uHvUrHQxO/MiwxPPXGCwNW3BXc2qfYUs7ixc03hzbofVjTnIMbgSOzTFmZwUsnNEKq+0ExCXelpm
LcUT3j2lop4BoLj9ZaieorBez6ZK6uk0lN+a9DSSSvWox6vjzcdzeMey/2sKVyaXGg3jUDlMIe52
5fAdg9Y735LqInk+ekzZ/DdLrfaGM7QB0R6L5tpmRwWSMz3q0Q/wRwlN9cE3pVinv0bv18eP9o41
+fbRjCtDo7DAth2LkmEjouHZUx4/9IA5Mp7Z3Wv9jTv/nsb8a7grHaKXs9nWOmFWVd2YVKedd5l+
4ILOqM25fwq7U1mot07QO8bUX4NeCf0SiacUZFVPoXIf2y+jcjBjAAsZEidY0/4Lgl2lf+1o3a+i
RZv4heauefTRPq8n9eXj9X73DluqK9luj7Koq6MUJak7Vz1VZkiLqqB/6P9wdl7LbSvZAv0iVCGH
V2ZSJCXKyi8oW7IIgAhEIsLX37XBmVs2rRKr5ujIkpgANHZ377y4/qq8wwx37mr9ysFA6nwhVRrt
X8kz020VW+1vqXIJoADEIlDaFdZL0WkTLVWWkQ+BTaG0uGiWJskUpEva/mmM7ZJHBimv9Kls3irD
HDnN2iV19eSns4gMBY32HQ2h77J70pNJHmhTjX6LXfXUnZqpHu6nnTBSvK2V0lMxWucmee+0K6Lp
YZjH91nxZAUE0JWtHhG/tEiBoSo+3dNzIXsRcxmtiW6OWJRt/RzGytY2u6kWkhdzWCvefmHSwLI1
HO6bN1a7blq6txRg72lVqUWfhUruDC84NmsrnegHNgbc6xkKWVCt2/QwjfF32SeLXg1Fd1wZRBGa
lGRRRt57UIP7Q6+NDFd/as3Xo0JDk6qaq4dy4hXhpE26kUVFSNv+Or466jhX6kWqw8bIldOuqZJx
+uukPpxib5zo0tH30SrfzWrRtN2nHRSgT1ZmEk9i4kmR9poWT3H2K9QfG5pLGq61zNRuefLNW682
dweHyio72tnte8PABoE5kYTRfelu1W7K5Kz2h1GMnIb+6wHNmSBzcHrsKE869dm9maVXKoa+klWN
ahkxevEkXGoLR4Kv+HprfAj0WNuvyRc8JVP+954SWjocH7+fGV+tRDQ4RznRhWQ+qL1/LICJRhFr
72OCMfbFXvzdppaT7j0lodzy778/2Bc2vffnwS6WBDcPmjra50S/ynURb5zkRjNH3jXkty3T63JR
//Mwxt/Tj5xyp8kDrikulr21NiCttJQbWVKJgb88JkPdG7cFTTmjZFTZziRvH3HnYEm8Zo47OVJP
E6WvjX6c2ArzkA4o+3SZGbMu/PTzclrG1c+U2g0l3h2Sdpp4FFNXj225TlnFjBNEhSyaaHifGk8Z
79kd2wyB9El/IymkKwjSR+3apQtvBK6lnmSkLbvNAcAZnRodOo+389BdEQqY4wUYVSFspIJMMeL0
3SfEowPNIVs3vLLXfmWKUxlHkiCEFurULp2GqCL7iqR5e9eor2QZz5SUQnE1Y7Rwnevr0v8VKaRN
pR9FS/IxHvVoU/S7vc3KhVfNOExS+4oa9NU8MMn7Ai0pBrJ1ISyHssm1g4WfKXS3B20Z05KAFrVq
+GbkN4Pj9HhlDL5atck30z3SZcV/Ks//MRXSVjsVWIBYeJSHV9ru6Mz89n+Y3H8e40KZbHXjoIUK
x7C7wRtd4a5qUO7uFZoUO8XWoHXV93Pu66siEVjFAY4Uyzb9x1XVpD5FSYHjimooUsbD4P6qH+fa
IS52V1et08ZOzxdFnn9pvpPS/P1VfKVMUNvw/1dxoacd6rzq1ROHCL0bNAl8oSXNK5jYFB58f6Sv
FsQ/jnTpA/L9faeSvWWJqqCR58QF+cEd2m4Z3XunKwf7akH882AXigIFfHl+PHFz2nqe1jencm09
Nu6VsdMcWfAuF0RRKanY0DVSci9HT22iI+l+9CVLby2zn9jWfpI3OJADZV077iwgJ8PJ2rnd7ah8
nLjoI2jCJBZj3LkT9DjScV6ZgGa9B2ToPVrtrOuLcdPYI7VpFn5wmHS0VDu9+s5d5NMqToABFDdv
VdpI2H773FX+byXudrrz2BbGKO76eeWAcs3aW+OY8jtuHNr4+4Y7LvGSO9lzYv4u8XYfCZaUNCZX
1H4cRbdx6S9KM58k4X2rvkZhME6ghokGYJNfG0m6bIEnkfa9TbPaJ+rOrlRcw2QO6h3l5VYxrnqy
S/ogmir1Yewef/bJ5oRHgGIlvUalKYiMPdg+zTDCV0m9aHPah/rHsRQYhVSC2sqb7cZjBnR09GEZ
hcE0JuimGj4nTTUMCosRTrUOahMFbfLSqHhkaMfWA/1HrQ+7nbLLhtuoXNbgxOp5WBAWX+flRqvX
e/SXeOZQ6US3cnOk0vJSmyq/XTRDIJb9Vte2otB0nrkke4e45KvjKauqOi4VsvkTL6FFF73aqn4a
JfooQGk0k3zSF2+O+hR7v1KN8ops4vnLgMQ8/WAsUW50trdE3VTH196rNn3yM6WBubnXJnsqkw9F
CiCuQTnN6fbwnmbFcl8WI70iXMlwPmrtpFNJbD3Qq7Wt/LGoUnb1/P2E/HLqEx+H00VYXr2sEHGi
U+VUaokrPJnH8X0e3DH1g+Kx9q9sOF8tYzAyLaIOpKSc+8T8sVJqSWs0vc6BgnrHUTznrjGulWV8
tbr8eYyLCe+UJ46c4PRVlZraHSrpQoe689uEiLY7iulxfsih85i7FIHXEGLLvpHMCJGmfN/9cPsb
HQ3j+xH+yrfp/XlWF1utZ+7DQ+ZxVpq7PAbTCu9ytH93ahwq07CcksYWenRUvbb6DQX3l+sS1SkE
eOCe4W+/UNQaJTkUJHaau5NL6/qAHtMBvRkSNCjUX5MWg7WBwkSMnJ74XpevFFCQzv64PBo0bg0X
vnN7pGjQSOHgkWVoas8mw5T574F1GmlGODul8aLGvxh85ETUjcQdK9Tcszl5e7JW1GZVPlvtXMrE
HP/jypjKmP1zbSaxFE+nndQ/zNW2UfYeW7K5K+ijRDz0lN22ycOeXrXh1Huzvc2pwCcPe0K/ktD1
1Z4iNTX/PfDFhn+y6yQJfA7MREaQKG6idPXqpjLgY/65PovyN7QKy/unriky46DTc8vcZaQnHrrj
uPceA+OXRW1n2D+6zVtuUrRAxkRJd9IqnFSYna6Opxcj0kvJ81TeG+Wls0v4E96opO1K8XaK67sm
Bubq7bRuqZbeSEzBvvEnbQZlIDGpHTz+THqTws+N2h8XhyjYeE2zIdN4kvn52IxKVqOlyeTpMfN8
0lIPwUQlqzPsfFZGj2yQ+1O7O/mUtDba8mCTi3HNyvnS3UJ1M/VN1GTifb7w7lCa3Gll1GJapt3I
1l/3R4Ba2X3iPhl71jCXLEtnluyvNZL7am1hgydfiHZDhndJIWgcMkrjNOaO0Nwum3vJo1bcY8nR
Fg9j7op4f7VY/nEw5+IaIzUK06Y7IF+YSfv6PirJEjq990m3K1AH9h7zLKZVIvMSlbPdH8ZY9Avz
0O1M81o9w+Au+1sWMZc9KR8k0UNM2b91XGhApte1e2On6NU4x84jfBnq9oSYaWb/Cr2n/khnBaPY
nphwSmHOIqIgeArcZkeARDl1i+eKxKcD5UJap85c1VzmKbWPDftde2taKi33tiSp5AS7OutKL44v
Vl+NZnDCkAPUhKF1oT6bVmexI5CgcHAmhLHoGY8TJSjHfTfEl81ybtPR8XhlW/2n7SCJ8sSyHd2j
CgSj71LRzXvf1dvDSd8xXS0y6mzr9eiB0+1nebafEJyxyHoGXrOvqe5u7o8Zm4+/aEK8vQCyvxen
L+8guYWeCpPd1P/Ji9WDClPab/RdRt6fTqOEQ/q0r8gyPHSjSDE34eHTNzSwL/3UzegpFbl3XRr/
6Ek2VppN1i36g7ew8qcg+lFR+mUECyv0YaSwHSQ3gXOYa8Y0yu5bSN8n2szgZZp9fwX6v8uupkGz
c4aiJXTsi7uoa13r+Pucu5h8KEfz/nBYFP6H4oJlQesk5SM0p2Hx8+h4N7T5W3R0e9C8mxoCF/0f
soZWUcndwTYmJYnaexuITrZL6nalVffkHjpEUr4/3y9vv6W7uoaPEkeTdrFNqPaxrpywxK6BZZaR
DUOVnOo80TYjPKWTBkBZb/YrNX6U8SrV3yH55VF2nGhUe6vBtWL5L6J1DB/GPpYVKQ+Iwd9T+Jju
3eKkRvruSAfydBoQ3FBQ1xOXrlmgnt1coDnUVxe/SYKctCSSnZqld/DWXd8/XBkaOdblckLUg9gh
BSVka1+oJZRWJJaCrrErCnMakEhfmwpaukG8vL859N6a6LnmbBsQn1ZP8hqRGYKHewcvD9GZJq+m
e7IIr5zUv/oEA2R7Ji4ROumgMf09QEyONvQcMok840mlg32+MnEatUh4BVqpVjYknMO6Izu2fVLL
K2l0g5L9z5CQAoKHiM3+nxCmtQ/qXrcqfVdTQWEk+iwkRR1+lm8H25Pfz3vDWhTtD6I1sz1FeZZH
hwcHWLoFJIrGtBhguFSTJpxm1KDgQJt4+nsDrifsfxK6fmmscWXpt2ZVT0uP7s3JIsR/1hJZzOLV
MTitzaIfpcdgeSK4X4zjwAN2dJwn1r3jquPS+n0KyDjwUCKt3y7psrV6V0TLILRHLeriqQG/WYwL
DKmmOVG781mCiotyg/FyR7q7rO1PTc2mVCToLWlxq4gioqinO0W/O1HdSIJgmcarkhBpU6x41YHG
0NjCIzrgqDm9fz19UXijMKEaBVFVsluTRAzcV1dWyS93Cot6UnIfSBohwexvGTD2fnDUnKO+M/On
tokmhgdntp1LMuXpjcx5u5wfofGi014Rvn9VC+jtGplIUiRAodyF8BnZMSZzWNEkCUFvCYDCHe0+
aeQyCgzoLdS1KvtbsnPc6Kd2eqtTWpvZPY9F89a5C+utpVw5oy83DJpqUdjuUU2Bh/DvoeiVI6nB
kaERI63IEq9GXnIat5Q35+HMoV+Ino0aY5Nnxnyppem4K4FPUKNSA/A6kZlC1HseeN1kn79YVjGp
vWVWwAzr3yxrEuX3VXpP1kALdiXgRlbaFbeP+FsuZpNO0pMmODq2/MsFpjxZTnHsTpy8ijuBmEM+
JberVzdImsVZMmLf38BBHfvniGS0k01GmSmKxt/DZRR1qpqnTCMPca6Uk4Y+hc1LZaxDdZNbKy6y
V9LRnm6Z9rKkJiecWSwsTknB6nGj0uu1utUCjK2NHyB4T1H0cOhI19q61CinpFRMG+V3GU/rfpWR
88krmrTHQTJt7A+9+aHDJGtcunuFz2axyfWp3QBn0qggKtKRbYVjY2+Q7P+jOMwS7TDiGkZSLu2F
Hx65jzYQpH7lgE/eaKdXHdd4vCZxqT6tsvbTJOR0mmPplKQ7Z/UVKftCk8dl+sewXTjOvMQ8OX0Z
abhrx473mFnK6BTv8npBRddJe9tTxWNcq1b5aivUDRpYolfisMNv+/e90qlq9uP0oEpWXEyKlZqB
iQ+nCElq00IiJYCavtu4JimTUItVST+c1Kdtd/30vdAMPv9LobH4j155JNEY5sWsj/aHxssiqnPz
Nh35iT+Kw/u9AhvU15/U9id6Y6f5j0UgiXm32b4g494d0ZCCrk3ptsziyem4Xx7oaHm40Shw/v7s
vohYiOFJbjdFGpZGyOLvYTp1bdLbDmWfofvD1ahaU8PnqCWYQ5RRJpVBa5b+UesoWzz5s1ankpiC
7NKkUEJ1J1rujPU8WO7xGX5/YqaYPpfDBkmSe2jaOtrDxYn1xAorK6FCN6Gn3xR+equvCcwGuOSK
SU4gbxFlI3unvcd3p7vkLbqtblJmkLHV1HGdTyo6T9sTm36gxedhGT6giI+jKRtOI7Q9c9FV6IfT
x8X3Z/3FkiT4S5LYqI4zMFr/Hk3fb8uYck9MqHIalXNaUk28cBHoG8q+fCrTSuPn9wcckjsvhumv
I16s4FZ+rKMTHpJdCdUD3cktfvvKvWbeUC+lNUTZdon9GAX7qXHNUP5KV//r0Bd3yFSi2jzmHBpd
qmTDbHr8332/xPM/bg+vxz0Ot32yOij6trU2vteunp32LXRQJ3hFgjfWV8JpvDdmqU1DDdIIpPY6
JFmU4LHHrtfX/0MOHW0kKNBj/XZUcmYv9v6uwJ3kZqG5iyo4YR++ot6esvcAVTncORRnJi7Nt4iL
X7lLoute3iVpYmGZ9DhB87w4bNjmuZVUuiF5wWX+REfn9MazcKtssZwbEjDD+9Ce0s/PvmIWf6Fy
GH8eWBwQf3hj06AKvRyTeWcRbwilFWmQPyVSxLyLryXIXDuW2HZ/HqtM8ihiqdlVyuZkf7J/kfXc
UcAkyW/Xah6/sC4I7YtfyMYEJ97698GUti2UqCG7C42YTLICDwnKpdFusvbKAv7VnMYPZToA1sXF
enGkImysKDwxhGq04J6RzHzI7pnV6ItYl3F3Jc1zqNb8R1bodzjkjEnL07+vTC+L/OTorbFr/cdD
HM6IbS31MJ0V2c6rRl13WBzoACByk6rcTaC1fHdGSwekx6jfNYW6qc1wEibNzNlHK+NaMdBX4+Hi
FzUMcoD+jSS0p8hzaPZg7srDc3h6s7FKZFtAb6Xgt7GLSeBduQPDrLwcEjw7AOTpqitVlH8PSe6r
FBH3lbgCA/jUu77eL/qcMFvV3JWuvwrc9jOP4xs1T0cJqTGHgEIPXcP19LPMdtLDwW6g0xzbkZrS
l0Lx7r0y+ql0INkadXbAzPh+vn+lVxseigd9KyUMYl1MhcyzYyO2C+OcbhyO1QiPPD6ZSrO2Okp1
pkGUy0tgvkX4GFD8UVk4VdFSciWEy1CNa7zpuePMuhqEyenngfwL319p7g0W5BjnXT5xrZKzh2l6
IHm5CFdG48xaBZzr95fylfKGI4G1kiQsacN+ucFE5C35JpdC9vxe3zi0G4ahRosdslW9wxM7WnJt
bn8hYRxSFmhcWNSPXsy4pjtZvpWkLCTOvHB/YRgfELKu2+KUSvt5eS20a3yxPJvETgxpCIIrR73Q
6y07jtTMd7XdnvTLDvcYxfgpHQZBCDX7l5NXbaX9QRASENHDkFYF9oS05yC9sQg8epTpO3BT6T8T
cMPocG1a47I60opG+SSjXanfWP/JPaGXRA2k3acXQNJ7r6WJ2tSMWyvdFHl+TeeWMbqYMuxz3DVc
QSrNqC8W/sZtmtonU3qXAK5PlXJpAd/I94cd6cctGWGeVdzs7WblEFCoELrmOonjn8CU9OVFAaeZ
IsVcJn/8PW1r3aR1RT1075ee3D7cUelGLv3IT7MSYhs4VdAMpvRCH/C0+sp4F8rDGRMhBAl3d+6Y
3s/KeOTv9lthdQiCwwP4AK5sAHIIvUNeFgPDo0+tBz/2uIzpfrG26VYJ3BZzmyMIGxYnT/BA63r4
DwLV3iq38mwKYwEcxPb8M7gbOqKv44eUM5BHhfzRZ3yeNEtPT6Mjf+/vqzXEcPnVn4f3yZaG/++0
JtuG90SS3+VNNBhc8mrvlkr5ebH2d0LE6D6JvMn7yQSfH8EBmCv1Uw4pD5or5Tb7KYcL7rpP2rJz
WvJJydbkI+Q1FZ/pzg9bl9RafhnQGHvGJGJMGAUYV1ycIC8EYyLMDCAoIQ8eSUIClSGDdB4JYUrK
W/ZbGmDIE+FWBl/eyHHWcu4qrmsuQgbXpsM/A746Tej4wNCf0cGCTgFGTJMN+jBwJ+XIghAEaZJB
q0yXjH/IqfOXQEBUrujAcFJKeSvEYCEaDzDfpXILmt14l5srn3k+Hphc+tbLWcsFOmCHRU78XfMp
bxOssVwLqQ0QeJcmiOzhqmXAZCBldIoBcCw3Ql/VvEvOUAgiDAdvkSuSVyu30BhIbqM8mC75PM7n
CiLkyOfZvKP7lE8s1go20NBIX25+umxpMsH7k607f9NmAj4QzpS8UWgz8nW+Y/KotOOXSzkLt3cr
JxIv/zNIJjeNv+XSadQPflluitBSYk5NTkhugAwqiBN+P4NAOX+5ApFsGSVmh7xGLo2bLzdcnpXr
lINCAhieBAfNHgQR5T+wRxlhYI93AhLNfnIwip4G+ZLr4Kj0eB7eJ7QCOY7gcWBwMGYy5epPRpFj
nA/rUyHCzRaBkMGVcx8m8LyfyRAjqmsCzUJysecyAMKuTmFHyF0RljOHm5Pqy+oAGJrnkGM+WeYy
RyL/hfOh4lSeiZddAPdF4BlCd+ZqBcvsAznmOc4wQDaEFCI0gDMBIQBaLWuP+ybn285EzoSRLZ8V
Ld2NsAPAUPObHJfB4XLnLnBpIdFUgCcrAQgMJyYASRdsQvwh01jmu0Ba1Gm4AHoxQfW611f7n3Ll
+nS/ItlncgYT6rRJmQQAtPYrKA0DatQBGirERjJlB+KCQO8KeCVCmhGwnP6DvQ62xXFAm6aLHlqt
/SHsRxMc4fATWFtxI5BTwZEKu+EMWDy/S8BugkwUrJswbQTVgKcJ2qYAHaN5AREF7os8CoNBeG2C
kJFHBCIjGEY5M/BrgOisef0iQBJBYTobeR0wQQ00hzd33+s1aAcddJ5A8XoIOUfwg8rGvuXosE0F
8edC1BQeoLUTPAfNpQCXRCDTEpjsyax9jKYF55O+ZT9M+EfRFG/UnIxISO3ZJFgEC4AGM2MldJ1s
GZ4AJGr82s0gTwimTaBtOfA2AePla+HxuLcZPwWPJ88b8+pToG7UvTK68ri8o5kFW1TnUwcGURCM
/QoOIAC4M/2nhzkSbOX9h2Ww7Wb2ewCrIl9HPwWpaM1jfjocVYBOdMb86XCcM5ek/TxxNBgWJF2t
VU5Yxkh+Ck2OMxYoH+/hc89fBkQhjYUSQONSHe4AnQwzDnKaDtcgr29mMt68SYRDbpkQCYU2GG2F
NEQ7g3W8TbfKvJv0T/ky4+v401p5c4dYK3eZX/iWD5V/QRmvBgTVVh4ROKCMoVyJXBvXMVCkuneR
QgEKyp1PXs48R+VJgI0CCgSeZsMNlF8FRCm8XR5ETP1ZQ84ZHBEAinBZ6GA0MD5oTySQFhEuNKuA
8eOqikkVj/6LqZQzTaAQ5csSLpE1zgZJIOl/TnL5GnreXJh6QhoSEKmzpLZ27MiAcD7xs5xGCFBS
aDByxiVwvvr9OI0/BSopc0xj4IpPG1CjXJewJct1tPVv5Tvg5gheC7gJJCShzxAL4afOHZEvuYGQ
SCYC3gkW9kyZCy9Jnu8mA5XnPGm5pDVCJWMpvCG+V/Ke+kGd2JBMtKkJ3aZeQ2Z6EbE4cKOSJUMg
wpUiRKAumagiTIhoM1HhNOXLfNmszyQUIav0fEb4oeqjlOPKvRaxdObRto0RG28e87CAg873XJ2F
dyIeyVKEETH5KVcq9CqkDsk6S5fMDM5lffo8zyah7gjR5Sw19P0eREqAiDIW8snGyob1YnAU0i1X
NWyXGrCSteqEfWW+ODwsU1ad+bfyYSLNxsrit2xpfDJsk2ySCj8aDhoBkBj3nA5xKt22U6gwyEY2
oBjP65PKTC3l07k/JY8L7EoYXMKN+a98svIASBhusvpDli5ZPGXR8WcqnN72vucxYY6KsJxJtN5j
zeJLdS9LqtCbhSZd3VT/QfgIpqu6aW/OoC5BIWoweIzFYZrvzKkHc/vEGi9wJ8EcHRYCNTojqFyW
dahiR3BtFIUIaiugnYDwmrRpdV8h1glXn8yKefxm/uoWwYo26/N03rHgybLnwXOK5/VNA2OrXESA
24S25Q2gLYEln2m8xtL6EIykcCNruDZw3QFGlnBt8hvhqYFTf6RRmAWv/YpJqJmXBtNZsycEQjwL
p/Zl3orXhqFVq6mwj4K1uRsYQ+y8+3s0qJWLQgygnL9lR7ZX8QMFMJDNhE0khK5kWs/3N7xuZ7FP
y3urWbdyH+Vf41adC93LfhM+tOzfQvQRbnG38n5E7OxnTQRNReBy1bpiN0aLRusSHVj0VtGVjVnw
YcFEF/zWaS04JGH7ZZ/WrcEhhbrkbqxb2fLRsNGq1E/0zwpNw3pn+75HxZIdXHvxd8aMspFFvhlO
fufM4EZ+iH4cr0WhEHVX1ERBuJMLByW5QXMQ1eJsk7jzCohgDRJKYIAQnCaiDYpqWa0PyJJ8WeiO
cs7HwdSQ94lCJYpIyrlx2Vyy4AaNmaCq+wdBxRkT8KVzYxHz72GaTsh7nh1WJUObraxfybS5d2Yp
uC0H+Bh6CMfgPTNRVUU9Ar7djzpI8wKaqsFk5WeyKFCkaON9xPPkl7OsfylLMviL3+ZCNmeR0AL1
gXAxdK1kJtwxQTDVS2usTbuJLDky53UWTXMt23p30yHJ0VxkF9e3/BD+oIi4yr6evsmHqQh5+Sve
kCQczwm/CO00ElFGoDNwqB5sN1G4PBjf6P8ofGI2oO2GW0w5DD6bf6xbmRE31kRI5DSv3U/SFwGI
MxOgkQoDbKALIiUFVg4S0o9FUjEP0USFUChasotxKbbOYOQN9oHYGKJiHtfIA1YYLx9+NagfXSk/
RGeXkxE7R7RlnLqolSKHIjvIxNKYCIzOhVNfLbC22aYEbn9klxRkl4DCClab6oyIlCWD8AvbKNrT
i3DrZDET3Un2Wwhf8P7Cjby8glfd8rHh79MimPHw8dcZZu9+7DfFcDyqXmBzC8samUNKNOQsWQly
LZ3lb5jIM/03DcF4Xta4YnG88X6eVqyVrI/yJVu9EHpLtkwBjwtN97TyZwlnHW5CUWBv3OVpcYJM
liOHAjLU+FfjaDLJy8eeblqjbMMpVKMWrrYgD/eQzJKNsq2G97pL/9VdgpIRkiGpIbwCtlnMfGs/
qAB61hbl3JmRtjr3P9PX6s6YyGprTpH0qcp8lN+MSfVRMZewy5nTMiNl5pzvgNhbOqJtLRHmRbwh
uwD51Rf1D8EZInaLHKmhMxkzYhAu7DVBesrsEhhjOjvy+TorvZwTcwvAYLg6XylOOvaCHjpbzLO9
nDeB31W7IH8/GjEmG7n0mBGObpPf/TA+B9ji2rO/PPz2kQhuN4qWbK+oOfUoQzv4L/NONvTTp+he
e9DzgJ/n1NoDjRd89mGdsZML5M6c1Ut9gqfwRzax4KGl0/LORVumuHGWTqm3hf1JjxVAeDF/JbNs
VuzauTpBh0FrEWU0WYZ3GbqF7LFC9xaVUvQktGDOgKav0CCFwcYuD6BdNHuRRH+twjMf2PMwT0VA
DuiPxbT9FBz2gGtnU61gMDqUhQ3kdpRqPuI0HYCkcmKsJRT+yfnJH9VO9n45L2G92XwJdzKZsUny
HU9RFWbHRzqHsUEe58FKvTnwAXTHlT+6hco6c5zbv/Rf7Kd83PChkxMahuyycvEh7T1m1fy8kJ1f
FHEELI3ZcVchFOejNbeMF6/UJ/md9dMa53cCWJQzEs0kgzxHfg2b92nL32t1IrqfhYIjvML8Tuh3
Ojqd6EYxenWH3nb+i/GFD6q/i8aiv+jvYroIUU80VZloPaPPexEG0WsEKz2M6dsJ9V4mIaajDLMs
B/KGqEO3lj/O1qHYd3s4s5Q5MPUh2bM+nBUQWVEEWO+wegifdr85DMtCxkQDKHjT3+RzsUV7FqnT
jViUsrbYIpzYlLJA8chAGg3hDJoP+lJ/QF3CortTnvBdiyJfzvQHsWDlfOSsxTKsGZtkpjLBzlut
MpMvsDRADakDQYPPmXo1O4GyXIRsAsHqvLeo3EfZVYQPHW/qBckOznJ/K2pQzafV8nUTs4sEU+0g
Srfo4v2TaNb7V7ndCdNbPuAwOz0Wc0oxhy/5WMLnq2B13KSoUTHMUhSszfDJG4d+1DeKMKl/p3P1
l9C7lTvIVoiZvqjY6TK0Nm46+168qMbVvQsaVUMUmHgz/SaZyepSRdfc7kNLtT8duJcq1oXf3c81
1Wi7Y/sQ4085u0XoT4VbjWVNlivx7uAN2yTxyPpBGslnNTurTHTog4daTEI8ksZE41YnG3tcoYjt
F7KuaROfWw72BPGQPUiEJmRtM6fHWTTbw1i3l+I4EKNz/7A/jbr3s72ADSyA3GCrbHKU8fRJDAYx
HWnwOJi+YkLwUpYKbyMLSv3eQ0lH6x42MXY+9sBwHj3LHiVHxu2wirlhB8ZQjDsRC/myHtIXZZEt
Ds90kJ6n7wXi07/mANW9ZYhgyfSP0D9SFAXUhKtsT7KeL7znl4N/EYE4KseUFr6QXMUBJKxT+RZn
k2wzEY+cZvKXcE/FzSduOXmUHmXoVPWq//EfoDGKIT64pTZBUftdMtuGucZsE2WgfheMs8wa5ZHp
/aKyqspOrzJkFCCxMsiaLxqAzGDURwCx4WBJD8Bnbp8Hs5OWkmzwRxRBbcEGPzkO2xUzmq+Q9Vg8
JnB75yLEsjQWbH7yFUwp+WLGnD0vMnNkUI+YIcKHlm9BuVNGljO+Ap2X+6PMOlxl35sTQybHd5Iu
xsYfceM4VZz+EDLY4mUDgreO1tk0n27qwUcnyjyN/tmID3i5sMLxiXibfpV+yuoTifMgAGrtLL8/
qwHA991ZXYTsvajwmjxh/nXzw6csZAWQ43yR3KBPLuIXwYyKcOAsTD4H5yBOW5y8K2Milg5KOarW
EVWl+Y36dVPORVGo5zXquoY6gNKAFmezplpT9VZl1xXfT4tnQdRpFY9BP+3WQTGiuySbUr1sf4rX
R5SClm3hTHvOuHLRxmUefH/1pCR8MQOkGoAonK2S9HoRP3JOQeR7bsYMeMO4mUZYYdhiKLni/LQg
U4vUi1P27PG358qt+ll+ivtZogDHF5nQzlJZns1a1t5B6x+WdoxbUb5EnAoESmxAFTtP1DdZwsTs
EY1c5pr/GAxuXnlErEhjEqJG+cvq5rDxpoMKys4XzkXFHmT+psDHKjtfgVoru5kscqJ86x+yu4nC
PTy/OS32QmyfRc8Wu6nVo6vQNhUFTkMHFIET+9HlUlM4vAmrlbxdNsLzBxC8Y1NFYceXoOHyZG+2
Rsbb2cvEQrgO8Zu1QB1xUOL3kJvKhsc2hk0iq1rE4NQoMjIsMjjH342YQjxvT8WmF6hwhyksm6b8
Xrzbb8pC+yEDZjy4U0q3lgd0HUPcQfj70ZyG3XBq448SV5Twe3s0CVlFtLnYFelC/SgHrUE0j7NP
2HsEHI9uebYxRIvw2Q5EP2j5Xf6KMSDV6Wmtsj0cMUHP5qeGKSGeImH7OiuF9cVZaRzbmJ7uRR8V
vVNWGtlnSeR5FeNYmfn9yFrKV8BD2KDC7hUAr4eRJh69Yubxqu9F2b1MJJO1/E9JvojFx+Wx1TMD
SRZJE2ntVjlyKhNajnk2AppV8XLWT2ToRQrFnJCopcikGOOy42oTvBd8UeTC+IhIHH8JQp5aUDZO
MfYOg0yJNtTdavO4mRRT/V0cxeLIk389vsUHJm5O1EcUX7GkuZNXZjB93K7MYMmg+WNZtQIrMnPa
wD/EGKIx5yffvbiv5s3jmb4tq6oxiLmBE0KMWDGZxBxiGWaJ8x+FHI2lTHDLwPUhIS4xe4k7MUIQ
lgFri89g54+j3zU3UYYKe3yWTrDeHmXRE4dPz+8CZj/IpjcrYEajJKIuyiomE4YOyrhuZW0T37a4
+cRbKMqz+yJKNm1QJ4MjdSZ+RZtvsZvEMHFfxKCxxtY4nprPMpKyGoqa2KBDNsyz74VpSIj+a1dw
qCylJw0RbXJfqNr7e1B7K+9KCJHVA7GsdTelpJvljsznG+UuXUVr+xGX1Y4IMHrazn9rZz3uJyjn
M+vZWFS/wnzkjZ/DefAjm9uv4ca4T5+FcjEqbvwPmkC4NNUlmtJN4m19V+ysXXxTz9xZtQl/oOTe
9mzZziRjHYnnRjs6jg+37pZkbedHNsVV8/2l/pOHRC/Fvy71QgcKDnSrPAb7+qEb+0iAOi1Hv0lG
Gb3jHBs1Ewprx8QWRvvJfuaPr1H6/iHKyNFt2ki4gG2o2LhMtXYhn5h26JUP8D/ujnekzpaPxuL4
7I0paMXw5eDjbiE/60l3E2yUibF0r+R7k5/71Rwypa2+SpNE9bKZRUe7fSiNsawdDvu3+F1kPWR7
QCfBiUfokcC0qIf4fVDHRU/X5+Xn3pkUL/g/3/V5HYxJeJAYpexhuIXEWcHLlIX4NfkEieo2q+OL
ypQSRUKfi0IxOEFZirSlslBIIEiZcsGyeJGJ139k+LRkH8lvZPlUmXXiMzyHy/uZ+J/waLKFyubp
P4qrr5jRYDXBSPDwqcUvsu45H+Gzgn9NIrL4v6ClVzMxI6qZu5NIu3yfI6qyAeFOljX6MRtW6XJV
oAFTavzpE7CmZIYhANnCJ5w3KXG/ic3H6oDaiHgyOPvFfuEP6wcB7p8qOrS/8YeIK7FfSVyQqLcE
hP2NBJjFLyuhd/GWcnrD0pNsxb0skVaNvZoAKnNfYc0Q4xUv7Zz2SXjjxROfsvLQK/r9iO9GQyUT
9atlEwyxalhDbg8Y6P2qJ9xzWJYvChu3gYWNOhkTa+ZZCQXJl7Duz4HN/TJ7F/W8eXWmI4m3ijKA
arBpcVQdpvYYhxTrbIwjVuxq2mGvcG+ho4h+Ej239yE6BW8b4hAY7bLqOSjwCf6ydIgiWCyx2kRU
K/Eicrexe4IhKtCh38qWRKyZGIOBX9ceF3iNi7V1az9KOKyY1SvqipBCcep2FPVwT+jFOFJuMvbY
8PmscigfDu4w6rtdUkPwiTOtUza18nf2uyrHOKc2YvHrr+xtN92riSXiTPv7FMVHbBAbCwV3IA5A
ufZwI3thwYzAqbgDQoyTUXTchmUfhzROtAOacEJp1dKVTWPwihZ46M0hrB+tvYU7rXECdIuICIhc
Iz33UQmq2eQ0c9+QwOFGWs+kBDP33OV+et8y5KchDiNqtvooKjYHISaD13EYdnFsiB6XzcOFwbPn
GI01q+/F/pUITTRodGefpMMNEkdIyatFxtyVeNYz7ogouGyOk3wnMZ8WdV1upUSPBq1vZrMYHH6D
ThvC8SIQ5gfukZshvjRrd2StLYOf54CihPkkwic71xG72cAhVK5znXhdurVWEimUQJ6EimqJqyfI
H00/XEJnEkLrSUQjc2IWPojqoBCTlt8kGq7xXnlFQqTSWtE8VoKnDg+UmEkSbUsI8El8kCOe48sS
xxS9TU5MTAoRdQmTSby2wOgX71RMIPIcR5dnwV2K3JsPMstQJ4erkDeKculgqEqKAFHLVTv9P8LO
dDt1LNnWT6QxEBIg/qpD9I3B2PzRcKsOSaAGIT39+QJO3lO1q27mIL3tNBjUrBUxY8aMCEDgr/ws
SeSCbOSiQTUg7/l02d2vnCFpSjnhZ0pRmITHiePHVceAvJEwNIa4FGyrOuU0eAfconCFdJGkoUSx
jDIQqk5e+aAC4QQYtAAhp0PV6WQggnchSC87CLwHPfcMfoUEJOTlLa6P5LK8GX3IhG2sLDhTss3C
EQoHOB6ajM5+pCTxMRwJT85gpXiMpuPvAXk2oaMkxBEIJFkGiY/Diazo0fTJQgqRKJ8lh13zkyS0
5c3lWdqWMGDeaXd/77Uf41H+DaAI2v0Xj/UH2i2Ljj5FFahP8fyD5N/EOYjTkLRPgTlRX8RESOor
nuY4GrHcItfB/LJpSsydrIsWbuKZSVf5/+y3cStu9MVRDmL3dDv/KjCmkj6VRUBemNP+J7Bl/Hfv
S8MSiv+Rzv+p8abt3Vnp9x/eF8/UYtBwI3byoDsDyOjE2gywR/cdWss31vCOJIUX/RRg8ruXYVgl
lhFDIER9TAK3XGZ29RAjCatwRpWCNWOFj1g4cpPPj2V0di4TnTEqIMkGZkF9l2B1RFpKmD6hDvPP
wVRoTGzVQXHFtP5T0KI+Cp3/8z7+37n/QYrc1PGwvvtkWCX+xvSfJK2YTTs3N0VuhIOD6REOQVI8
4mtU7wLs7jvl7k7KUZJPzE/lcl23gvuh+B7wusE8sKwxugk7Ueg7xBgO5Xts8I7riIPilcIlB7Oh
RfrFFq9NrxShuCQ8IAxfSWTa7obOgGtyheRFwegM3MhDgPyd4gglYhZREsIbpBQdBVdm/PFcV+Jm
BfqTqxebiJlB6gGuZY/p8Ko6bOvzETvdsllfaIkEkA8RCHA3xvB/kgevuSsst6WwUs/gEobK/vuN
9JxP/x93gL75VPIYlPr9KQr2Y4ps4zy874FeUKepI6RpzpW5Ud7ySMHlOECUYA9hytXrUTzGHijn
/dR8kmdCoglCe66Vcv7XK3iVLKYBdBIWYGKAqSQajX7VFxjyL0FbfcCQhFL5K9JInPSYeyv0rLB9
ElCJW8q3mS3QQVg/0lV2fhJXKN5YUn7ABHAJXpifm0OEGA225DOFKUHkAInhfwvHL179meAzcGe0
1SBhzOpyJWH+lB6K+PCCI5QYhmwefzmCL5FVIxCq+JUslVC8vRcBN5C7c/0dTbFsPiFlSByQMhDP
MSLzKV6SfzEikuaUNIaQm8prx2qRNAJpI+BFypalW+R1SeDIETWHeiLMz/hNRJYScAk4TFY9mLQM
INR3ZOWPOO4UPetT9ynIVSzbDTYJEDwTzE6MS35XdMiCedsPze49VAkJbJ2AhwQSXJJ0wUn9FJwP
kJB/PUmuy1XW7OrlSaBHHqV7vGP7OpypRHhPlbDgZQmABdlKHI2mAWUhGWmwdkhQWpKElOVbsiSG
3HH5arHM9SxnHbCE96jJwXxkJZ+IveQJiSyEehADLZIKhJ2sN+OgeNmbkHLFF6Tz48MQN2Pu24dQ
Vl4HvoNIOyM5Fm2y5Gnljsg9UF4F1j1v/sUb7ovYEoTK16fcKLEA+lTpALnKB8PoOlNWinBoTD8U
Mo32p8K1Pd7sgLaLwkrM8HMhSTJKnwbL53cqBrfPrJW4iQuDdmoXpdiJdBSklIAOkRkKeyaCLI38
czAFH6smtfA8KfdfVqOIpK+sXB3aQMgBATWNe/kVjwSawZmGsE0VUhtR4KHqw6RI2kacv3gzrI0k
JwXuCAYToZ5AJ+ZMLmXlyZGpuLxAaNjcvBMWEGQuRCk4IGcnP6FHgp/118Mv9E0CuLSZ/AJUJm85
IKCQQEHQUs0nirJsxKPk2AQ+3IYQdKKRkMdTD0gHjjexdtRROgw+BL2I0PEO4hGSHvUEZk8Sk+U+
2wlHJPZQkpa8EoQEl0jWU1JolW62mEPG8YhnMugQAPkhKoryMz4ATubx1azRBYn/egro4mXgNjgA
/mwuHi77CdbCS/JS5HWlp/ElCQDwibi7em6sRlMEHCGLN4bMA+3MdcnMSWJ9sCk90WmEkwvNHVjo
pcdzstb7sSXviM2TKFAkSSG6EvmAJ4CikRuTmjkHseoiDFFIU0gmt5DUBHnB3mf2086RgyzleGKs
KPGuB4Uop/EPxl64sL+z9X9UKlBHXJ+Ht0jyPbDcQG0gkgSzkuARwls0vgWKDvnpofSloelemH7g
CJZVOGdZRHdLJ1Urpk3CxwG8qOT0hZcdWIfKeuS9OU9JQSOCfXCBsupr5G2kke1nmvTvT+1BlPzN
qT3qe/6FBrxdaMdHR7T7Xqg8gQVizMRJSNQkkfEAKkOMmfxMRxX2hsgWSazikYMLMFgQd2pLXpV9
Bgj+p2TDo1n+3x3iH6Salql1U104RDgFsZpgHaZTq0iUhCKhatZ5qjsUwRqnsSd3RviRB1HZmg/Z
x4ReJmL/sgW6MIBdiUNCPsFNkRzkk1sUWzM+SaAzOmFrgCECaL90UzlcnB5q6/t2wNNCEEjEQoOp
fzzXZ9fqvzvZP2i1ftq/FXmoNGS7BFagwsHMiShcXDtfUO/5kgQHINaYjhn4hlfW6G270eEdSHsQ
hEvOFl3iZwCojYB2OaZRAnTE5Auxz5JvfQiJvPqdBCA6SwlvJF+qPNLpg9jUmJ4qeJZ0OkmaxXD1
2O0iJGR3QqQJyJKnJCkh0EvyOI3HH7JtJeUqwplHTn8u5kJ0uX+/bJ/tvf7jOsH70duBJFT/z9b5
FOsxZSePZVEUbrwoXP+nnQS/DSp8IZnEvYqXq+kNRsWIj4VfN79PDeBlMV4jESukMgXV30PMhwOV
WolgJXSdsRV08PyKp3R7eSZ3JZn1JL1k3xe5KTGSoDCpFmghZARLyAcTSyEfHK3lEDIoq2c2ePwi
WQLBJk8RUh/OSxwy/BjKxevj4M44ZcpVHtyaHAHEoPzJ87AkoS8PuB8GZFPuIX/9SDHKx8mzcvAC
DDmnZ65NJY4T1IEKoE+26Ly4fQmAlJSKpDOYaw1iF23j47/nsQ/WA5NORZyXfLTUXfyV1aO0FAT0
kLkeL5gFDWwjJUpCwAlHOFpLjlOnwEUQ4WUaeOXHwB0wtWAqIUcK1rui+o1XImx+EAyYQnlkPEM3
Kuiiy1ySI8kUlk3oAbd68AUinkFijeAcKRLEhiiGH1qCh6JA8p6iNYimZ8bxAiGKX9HvP1257NQY
8yl/JESH8BfyxwntfDDFpFdf+PS9qO6yR8pPwI2k058Cl4S9k04YmsheEh2EMEGSnj27mteQtbjC
Fl2XKNvm/H4LpyT4xhak0LwhmProc6Z3wmOV0FkSiWJIhCTrdvKznA8HBbFzXl1DW+yKVHjQmxEp
EGcrgIGyg634gkcSjbMXUbrgBL4/QvAnqIi4EgJ75C2SqRis/E2sWsrv5bUSVAnGknMWS9B7F5h/
myuOSIIKzlwwd+kqp27WJ4OSTqFW+l/CJfEBXDNB9OLDBN1fMyt4pAz7QK6bRxcRiaSF/Rb0L7Gi
ZFglkrjBFkrWS1RBgs2gUElUC7UjjkSEIBL3CckqJyvaemGwhIO6c+NF3RCPwJlyxJKsvYtGkNjK
34iESY5aiMaEiIAPQ74kuFLuX8UzQkxIDoluKXBdooBnJgMgbMDvnzTWX8ytXJEHBRs8gCrMpaRz
5zqG9ObFjMWcRNtgFs0kSIomPWjPZ7ZXTg06lFOUuz5k1cg7CdJ9nq6UE0ihwLM4QBaeYMq/1i3J
V04WVvlL+GPRxgjqfF5mVvQviVNWOm4GgClyMDkTQQP9F3n3/n508Ln/j3v2+oiUWMGCmQfgd7Hw
rA48Qn/fe5ECC7n7UvBDXXFj9onF5FDlLIUwVUWcTnxU7fsOoRVvwnLho8XR911mguLqxccPCcGF
gkOSv30mJmno+wi2BaQBSdFP0UtmDBcdkpcQtpkUB+56uLzX5vAwPEjgIhkGEUkoD8HEYD/2GDIj
2gnBh5L0176F5RVlpjAISEzAkPwaKmGlLEYLyRQTG5MoF3pBImOJiOUjNSyu/FyTPZHIWUAa2gEJ
fHAQuTew5e/UKU6KpkPvAifkIdkP4dI12GWJxwVN8h3+QN5a2POcQ2YMvLz35SuXKIzm7C20Tm8b
Lh6ZGnzek+CTNwACyzHuaxQ/TAH5hXrn+IZLOb1HrEeaTj5CCAD+ap4cwaxLfQc0lrMWl8nLwNJy
DCDbjbqRywY1d+KTZyk1lvOrU7jXkVm9P9PjEiDKGUhGQN0gpptHgOl8Pl5074iNcMN/74AR8v83
TDyi9Jsy7AFKkD9QWZoy6UPrNAEq+LuT+DVUHi+XhRTzCZhsESeQ2eE4GXdADcDznuQPHbbkfORQ
5RbAOuLHcNrIvARhgBemAu0kt0QmCG0y9EU9oX0yaVFTaHkJVDVRj4Jrfio0w6StZzVqNvoABp4B
dyegVVQ2JZkXeYjEXdIZBclneTthxor5xRMldfn2AH4HYTTFQGqT3hclOrJTZcdKvlmCNX9MpdTt
TPWK8FJjosTr1HgbQbDLQ7jlTkwmW2Q86xGrdQ6iDsH2koAeusB7kLIocrullLZIqHZ9iU8iTfqn
eOW/C9Ro4/7/bs4fKPJmKL2Mgv0GdBRO69nVoeM9ORPUMhQsggkU9g0/AZ9FW0PVpyzUZzmFAJIn
j5D+PrXPghz6EwD3+U0CuIdkHpJhsB86l4WUP4iFF1M4doYX7krhZZ/PaF+IH7FNgqTvW8Ha4h4I
gLz6jikScme4FxPWl1pEpixhlAqkpojZduTieHV8xJqCEMRbinhYKEi8J47kacsluB5hZXVEzRUd
fPoEIlKN0MMslewlgko2pBiLp01pdwJOo+M/NRvT/qNJwENHwizrUZ++gT16pvx76p9p8klxuely
yVnbZG/R9lFPStwhS19oduNUfQn4G68FFP4lZhLQJQGNWEvuAXCqw6c8nRBnGpjnY/s+nMafDF2W
BJuO57sgVGoy2kaY4utUtgKK3AdvN5efJAwQDQo9kbvYwnXOgx/ZKsJ7i4xe9o+4LXH98q+AnBuu
NYQ/pHWyxBr42QdxLGBP8E5M1ks209neD45PDlGgj6gWSaVuOyT7kscMsZSWlB2oQMXUaVe003C1
Rd+57gYo9TW+ws3Nlpz2s56adJpqw5c57EsQo5RKCG4UNZ/w1oInhHxh6ezolbQcL/X1/2Yg3Pvv
U1xKyyxRgchDuJMn7BPPmQIiRF0jUAM9smxiCOXQZtwAPwjI6PCyAjfOjE1/E01d9fGQk7j3V+rW
HoHueLJiZhv4CzXJl/F1e2UyECtNlOTCRwjLItyJlMmI+TLwW0VlP9zXPlTM2OqfJCmORcaJSWmi
NlW/mU872Itpl930TBy0noT91/XlQWDjllbajRJGYjA+4a/H/3In8VLSSPLB8rR8DdC4THsjYi/h
UsRxip9hELN8kwDs6umrfC4mF0fK9ys8jhzP33uF/48u8F92wR+ySI2cRBFmg2Y/PEh9VrGopjop
VAFkUh9wASr5bgswyVjCQMdVspTwVOpVHsAOFPnUrApzMpbkPCGwFFe0K+FojUlEcQ5B2pjqcame
8icqxKtI0Jj/ZEu1F8XgEldVb4IJLggiRHEwPBHqsNEMth9lHBQ6ven88KzRflR/kUGcSUZMXOjl
7ak7FFMobO05Ny9vOeolcVPi6B+YgIyeXFtZBSJmC2d976kDlzoSqSR5imfPyzG3Q8qqBZA8i9ae
OpDH/7HjZcFrttDIItN9bK65xhZAh40REXOrgkyQQE6pMPl5OD6y6p8PFSOg+BFOgLgl8H8Stzo0
7gPDgePiV/Fp4tukJlIQfDQdH4RYl+ycsKglJKyYVyHfAZeO8PViskUlqAI7ZftkJk3RqEwYTGTX
SWo3mub4TXmdsP3yCeokf5P8oMbGE5IopR52PEk2yLNIuQrbKpTRc5MSj/3Ka1r+X6RawoNKslaS
qM0cVHkUPil9lFtwhcOfq9dixYeObBbZb0Jjyn4TuEX/cbr17f9+KSOX/68A5/8M+h8SVzUf+k0c
9Jq93LcWUCkPgYCyEh6KnefNzDTLYMg960cKwCSglgUlXSWk/0IB4cRCJQC+7s6urHXJjIAvBPG3
RIdSESxfktOXmEDwvkQpclGpipllDKEl/BEL/ZCffqIeWeIECfF6tXmjmJ4LDgX91KpIwY5OujVy
M/hYqfgUkDz+pvElIktRA8la+odL9Z+yN7LKI/BGvzfEDTLb9999X97083uX6e2+YFpi4TJwffQS
wQoF9qWaMeeSiR90ar7REQvx+mm4GmXW2AtSuwrtm7LM1SVj+YYwLYozxoEbtqE411N9Nf33CpK4
olWnpeVeNyDtM2+YTkbTRkfJPF+325iZGWbvhW5x3WePpNDJJ9vD9MajQhYisdrlaMXck/TUT0z9
QMPcHhb6bjG69YZUiMKoXe+7pfdCbVYf51k7DQ76npvjU9xxfdO/kvdwp2LDNyWOjPanTvM+2GZe
+33vpqPEbN8SnXbEk4oImGzIZ/DDtPf4t1wMQ0ej9c/P/RANrN6a8ey31JZ++45Kq+rQZEpc5mgM
8SShltp0HOxqOx47jK2iExDjzMPdeMBBWZFuMeazeVE/igifMxiaSs40luX9VN2ZL8dMOEpdJlFi
DWJ70FiBPs0vTn/XkCaI7fJoeM20o5AyGEwa+mOfrehDVdzAoH+RWadMwrDOjRkussZiUEaDTm2X
/VPTcVqdP1vD/0nWMZbVoIks+MgY/xkrRFqpaKpCi/wlzTyjXWWP7EtgKXPN7Dl0PAA1upfUqmxj
W9IH02yHdC6d3AIb+i5rJpeBc7uss9QafLXW4GVgSmvHSd/KNuF77VAhaCX57Pw20oj52llA93nT
+PURLMQXsyAyunhVYQe5PY9WtLlhjJ+lJ5Pzxi9M47VM7VK6AN3bl3Fl0UJkBHX24JQRQVnXeWUj
jKNgYz6nFfFdM/1SrlxyTEKrn/+kGeMrTf01pYl2RBHNOme2LQNbzUbSekgSUmc+unrqV/kxfqOp
cxO4GQklDWbX38azyvI68miv9J7UtwxYNmx/ri86+JbwFA7t4mTdA8vuHcniYBktnMruO5+HP41v
9XbDxJqxlPRPNaabrvkyPy8T1RpdzFeu5+j9vBy6dytdFFeWkJXvGTNGqv1qnV9R+vRtyanT2Xri
J1ZOP1Fa+o5o/E5LcFPbaO/eN1uUFE33MqI5hzUK5/qSpZJ93d4V2kTPdW3ZkMcxM8Ws7LutE3dx
U8eqqWDrXDIk2WIw8oJXZkGkH8kqutt3jcmGZj3mhRl3nNw/vRkYsubmjU1wspxnY/NWTZBDakxY
VG3bO/nL29jUCof5RYXNy+mL1lrthKnCZhjbb/WsnK3bySlW7Xlzse5IxSKnf7bv7q2w16E/Hbyh
rq+tFmA38rhnq4Qpa7NLzbQg707HYa6eZfRmtFeOzIAczcg+axbtYuJF8PEom6J4w2Yd0slnXaSu
gdX/DitHI3HGKuk0q0b6eqiGnp+Y/sfQOVv6Ermt93YPNx23oFiP9uSjCnegzi+00XKr2mJxzjnB
V8UbL+JlbY7fW5OZNO0ng5NHG2XKiIAW/9eYybsfmZNo33c351Wyid7bymQ8/HjDnf3xyGea0R4d
1uw+udbm+WYfAtoPWTNWKOq9QLG8MdII8n3hckTt7Kc6ld6S/ZVv1Z/tHHpf21zpnDqv6OxApTmH
TiOAahd+X2kTcbgXXKY57moWnO3yRD9/5ebGV0dvLPr9s1YYeiJ1hbOSLtXmILGGH7RyVJwIVmSZ
z7Rjrbqbbmsg/p1U5tRfSE0hUwQqSsacdFnnLitdM29Hxdph9cCtxwGl6V1mnr+mPWWljM2MdHhq
lZ1118ng+7Ng3ocR3vFP85EGrn63mw8mdZYr+rXagTYZ3hYRcJehFJNofquWl7EXvmMyNHDg2OvW
7N4gIvZlgs12NJre7sfad1hUt8zCvodub6e9h8ur4SrhnEvHrBu7fIkP5cjsrfzV4L0+dmto96x0
5m/U8ZxN/Womzp5W5DgatWeebWxKMkMn6Z2PomW4b32zXoxmTPmh40l3jO1AXFp3DG26ifdyV1Wt
e+TGuuf7Hp1ZFUuCNf/7Pv2UOVfMeZqQ3tHm1O0zBKykYbOlM1AFNr3q82nqBow6sq7eLTaZfzXJ
cTyy/8f2r7aJeub8TKPSJWuhnGu3KeOjVJfooYid3qnd3TdQLD0G9DCIy6l7yzCY9BOPq07bsPsY
Pc2uYRZF5LAYSjtuzBrF/yy0bgg1FVPRFucbjXLtm91a5a5SLHffmZ1h9q5mk1sw5MuzncyaQ76N
6TGNFi82FaJguhPkBvJV7mm4ocH0K2ekjL6zyM6+jdmIPcgcCbP3oaJV9xm4Hpg6b69VXr5bNhf6
CT4yDghSN/GmpU8VBL6TUwJl39/E4LxFv8bFUirAGm3i7YY4NHZVM0lZ1xrjf61LZPdRaSymvcSO
XcVKG8ff49zTH2LeK2lwwoOB5e/z2NmZZg8o3XNooZ0iJqYlrXO/WigTh29UHszG3H4P+3s7Fdvk
e4hI22QI2WgZ/t7OdrvuVkFshz3zZxodIkq9Ops14m/MAUbIirgFj2r2sRsZi7upx3YHGXRzkx+m
E/rTdBnQyOHi6MrudnGGWP1Jr14GB7Ij8fx8bCBafDtKbKb8xL49LSrTfOwnBRVWEFgokHKvvNN+
2R4y9Xi9vtMpuvzQDyM6koh4R12UHeMwpiODLEPJABsUAtSul68BZBvc0EYL5v6v5tqnXvFawdXs
E+Rb9SThHK1u3bbW/a2yow8MpfJVEuDrr6OBx7a/zsvetFwxC74j/V1OtdA+61albgYtyppbbiav
3aY2t5QzWQyvRZJwfR0XtmIcWiv9IOu2HEFD9S5WGVrhfV4xxnituMlReW8/R5l5053Ad+4utvet
NazmF6vNbkxfL6g2TV7AkwMaC3/Woz2KASDG/kpu801zSfNRgJuPbCaAGVaBhVylqY0LGXuXRWXf
3kSD/5rtI685RSOT028c4+41H/TSvH2Xmd1+XMOljzS0NEc04X8ZMZTBG/6qxdY4e7qVdKZBZR9u
QhV4Ee18sK7tbzEX/nilaVZLY7hq8MUlyKY+Q1mv2yI+lQ7upU4n2XhdFFMua7zw1dYu3OCYzzEE
qzNOn8EOLk2Ps0n/87LsXynwAPcZuzS3t8FLmpn5C7JouznWR4qSdYotRo31LHpP4fwasz1G9u3g
31wlRvkR/nQNN7G/1EvTP0WvxCfb1+BIAfSJWcQ+5D/IE4nCXN/5jq3sO3U+3Plj27B07yW16dov
oE0xIzrpi6hkOg+D2ZhY3vKtULfRcsT0uM95noionFXv6loRz3ex+p8JTeg/i2U883zV0TbJZ/fe
VKaiutv4AOn/TVuR88EorfOprExc1fAgy4CovLVy2lTbKh2z80UNSbItlgyUSNbNZ5y7WDxjlWbE
hNjBb+27uGLpTIAFM/pGbwrd8NnAs4oq5f4yN2mXJ7JtsIoV1/blAHzKX+bxjHjppRrYkds3G7Nk
j1683+x0NpximZoek7Euy8vVDF6idvFd9kyKSS5MuaUXNaNTwGQlWJ1xKdJCMd53tnuNLBBsFk3a
qxvFsxvQel6863fz/hKH89ueYRpA1g96uta/DKMLp3OGHyLuOr8ZN5tV0rJgSzu0fCJPw1FeaL0I
Z92Eno+ajRmEJ722R8cI+HbsjjjUBg62dzEvr7KlCRz7tTMqzUk/NnmS6MAMusnwurj1rWFjdUfm
h1XzkctK5uLQfhwikYHNmsUA3bymIrxvOD5qHTs8RkyApq7dNNVtl84vv0Qk5aLkyv6qnTdpFsm3
MvG/RnQc+FD6MzqU6YVDQ0vK+NhGzrjCSNuG6gU3O2/W4zkzDjAuvfPsXHkl064XzLs3JsszPYE3
sOuZM2SM79gMN3gM8smt2QETx+Zw9okWNzZ7Q4tTyCq5uD2iy7Nr07Mm/m4ZTb1uD63mNpMscuL3
ZtUPp3bvuuq9Ei0t63gFCNFr50Y5lMH8SHe4pmgdDoPxwrNeiSm0ks0ZNXj1oZyRpFJMxJV5u+9u
pmFDnW6MxkyTTXC6rM9962yYTFQoKZS7m8VnUtlfw01o+5GVV18NSpmRldJeeDnq7D3dRC/eFR88
ubFDbKOxotOuuy92P8GsMszgp1HdgW9rfBAdyj6KjwTPT3sIDag0OXv+ix7YtP+6WsrWbIppskcq
yzjIup3rtOFAkTa570oGwIFGV8ES3V0/d+sflb6jcbbsBRaQK2cZc7BmvsU5jFZ7XBzDjmvDYRlV
hIWQz5B1hhPNe859Gr73HEnq6+hK28s3s3foYxvaDIC4na3+doko7LMDBHYMnXFj63ueltib4bGY
tS+3SfviH8nAsxGJQm6k/N9b/M1LCgSysAxpa7FvdLiikVihVdhYo3Xa3w9HFuPUD2QFD9fGrt5y
A4vJvJCB4WkFgGF9oqi0tAY9s79hYMaNwqC94gxxYRiczmaSHQF1uxiX1jj3tGOhYu6tPpUHBGw5
PXYMe/jNmix/qoTV7+fuUEeqeq9MtGeYxdEi+Ck6+24miYks9jobzcduZxMnTnCpw0P3QrIQ/VPs
MG2ldtbQGI2V+84uYj7Gaz1w6/721rfZ0lltXQhZ4PJ9R5l3yqP8LVsS8Yam4VsY9GbOP/b5bvbn
VgEjcYzcGdF75AaMH82tS26hV5rVZvkJkE8k2tHPL0ZijvZrjD/K1leULERKDSMxNOocXB2rlqzc
gWco5uio+szUNm8bNvN9AWlPay36yZvp9kZloLPrbVrGXg8sk3nt5kT98Pt8qNNfXDfJbZKW1Ozp
+9DNf3D2zVaJXF9fKdcjF6rzbbV/uC7jiz3sz0mJp6frkk2hxxM1t43K7hmvd8a/vjMDUHHuYNfx
D92PezM6XK/H/Cr07bLZ0/umCt+LyB1fJ58Od43Ydx7d0SRDxsSftB42NxUws7WGuISfY5Dv++Us
SXe9njtEiuDEePBmltHIzZYid+mMcLnvmveKsy8zy1gUfLQyvTHgLWbmo3P/LHKPPjMbJlfc5sUR
zkgfOrdy1WrmYKeTjCrNFPqDCNTqPsZsff1NOwOG7PSdIpJiljlOoU3CuXSY7F6jjdrz/LfB2XQ0
a/dyMZtFb6GQXkdklS6pEVdXGgX4Pc28eD2ViTM0Fre7ZKnTpgdug+7jw/e7eVpE+J56lQyhLayb
aqnjfdI4158k/r70iYZO58Yt7+9sXhWP0Yu8qgtN+cquXqZsm51vzGtjrsEvX8zrUOKBpqUvwnZt
DG326d2fJep2oC7S0CrsmPZWg/nslN3dSpkQsJM+7q9gRRblbOzdKS2uJsrNuhCEZCZ0nXL1iAjj
6evwVFeL8vzSKJtTETpZ8Bknh1C38pV93tx9wOa+/3GDgHxPEcLhN6k38ydpinXcNpGV3G0mHFeb
fMbEyGbb0SmCucDMkDLrZZkwwMGwxr7dDlZ4C31NxyRTB3oc1M7Or6byWX3HmwjRDlDym79Nf7LB
6dwu8HyD0XKEyb9OWNTFcQSAn7Bzr4EVbaOhlYezZBuMFxiM2NXmw2SiVCauE+fBgHf1aJAXhEYn
kaUP7DKwdOVu5vDuwcvgiKWOyN0ZJct0ooS1qRrg4ZF6ZYuzme+2+K2PKnVLw84UjLlPJft0UPEu
v/2r1Q1USzO884YWcMG2KWO6aP8ADgeIcbOXmBZQzRBdxkceQag4hJAdxkDXtsF11Y7mWXLoW5fh
d0nrMANwSGMsjFJvFYytuDtWvvjHepxaY1x70FsPSs8nG10YXgmF1CCgSRbXIY2USfrU9LVKX24A
8zdA6eA+z+q3RNtCrHbAjQh+VV2qoR1gGLvU8aO7WRme4b9URDJNPj/fiPCN1PKZS9jERHlXq2FT
dM65oti2LV06WxNLpkMGizl+t763x4ZiLoqs+MNEzcxa2+t88xkdOD6c/UNEaV11o0y4/gTnrCO3
KS2FGLtleJVXw7HsLm/Xi0Vc2l+hgFPcKjdB6GTz+5zh9PoK216R3SnsW+BEilPvuLtF7TSsmdou
qZbaKGu45PHYPF38jwtp+zM9p53xaHpv5mXhEhjmv7fRNGid6LWeaS/MIUs+tekLahU/cnPNzDfl
tEcHn2yLoWd/XM+236KednrXr/RVB52TTb7u9eDt/I2HP1+dFHr6m6msPagcRlyBtA7c4csnXiep
l5Q4KKscWSaBQPEaZi7jhTDeW7JW21izwunwlJpUf9Pif+G/Kp/Xy0d9hl00nGbSByh+X77H1C37
n0ZntZFVKNu6WaeDbTLXnW4/oFrXuhTr+GY9emmnJPebFuYr3NengW9lBJShi3vsvPZuEfUOKgfi
oM/evdsM573Fh3xFR+wX1taRGs3MNAwbO0+NOVgtgWGnbMrDQFH0eSktLVz39A1WtTcdlk72cc7m
iOn2hVnfLCbTzQKnWp83CjNgl7jneVLbBjUeTkEQq5k/41V6CF+ofUVvMLBzQgqVFonprh+4l/Gp
iZcaLYkyJhgsUiB1s4gjW6GQMFvVjrJmyWXNvO1QdYTWpwaMFuBaMZv625/5REj2mE7Iia34lnqM
tvE6vMyoEMHl9BGM+1aOVI0+G8Px2vjqKKkdmwW14rViBlv8F68pCc1DyKF8uChDJ2cIs3U+4tH6
74rmjrFodBTBUwEuIG+u5NQvsyKxmoDRtyQU5DYYHng0HWF+sEYnMl7f15s5SleKj2DuiixRN5Ol
AkQjWofz6Thm3sownBxRl6d0i2EyT7X5BdBXassRgUZWOCnbAXbh6jUrDbcpg/rK4of5NKbBnK72
o+vcFlasPXuD4Q8THpDJZDeMETeh65t3huj0GOYri+66usQfORpPBj5iRSrdasOEeV5mX983+p6/
zUe66c+yTVB+X5kgYfErpvyGNJW5ueMjZO034TMKCn/MUAoLzN53KtUkW8lMWupJ45WSY1gmzN64
JmZcHcPrrKfNw8G08l2EkjffHipABamkzaa5BQBrEqfKyP3oOmj6h9KcYD9C7wGzwSRRBqUdDKar
oy45HxTQZBS+sXiH5Wvkv/kTlLvZQq2t8GIqscuQiQuSEQhdU3/PD+Wyf5/6r8GcvdT5kzh4De65
FYbzQjnk0Ou3uHFG8a4wkFnC6zdMpj/FAUoGOHDuYqyO7EHfjMkqh619SyiDrbbhuLLb/LPTD+FQ
KM9DNGwYl2ppyhyqJf2BpevH9o2oFn7NW59NFC1ub1ORTMKcnmlA0Nj026UhAqzFgvnMc1xHNXJ6
vmXBcQDNqYcZW4Mdc5nvqnPR6F4JdG8nWQbKftF6DLtEPQff2CRf6ezcfZMN/yEQGRfUjArXM1WP
miYyTMNWkmU9ctrYxAwx71GjH2e7oUnj4QbB3X9VJwWE0d2qiMoN1Ry+4P3gc2O4qMYJ3Vu8ZvNX
FwtvirLRrGbMVjZone4MBmatLvr7dpMmbnjUek5CgolSGCx03OM5l7x0BA1JjinARf4Mbnb9Pi5N
DiVBWWJs0x/AaH4HOrI4MsWqmW0RrvP7xAi+jXg13Ax2EnJewH+zEKpXdBpROR1et6Mhg8ZbM536
L1cZkm4iiokZhz0xGDmYu200spr3sVX96sgzou9idQvWxd0e05VRpR/iuEAfktbmiDSJ2d4sp3mx
+oU9RkSkMj9za+woeSEDp5u9weI8a3TvDGFBHQZ6ivaYvgy9AcU8w7VoVXtv5HAWRjUNBs7Buliz
HmxAMx19xCbs/DRGHqBSTxO9gP70G0EPStdo31nN260+qKjSiL6MWYrpqMzzzwU/Ynakfu35ZSv1
v0lk352KKSr1ogMRaNszSoPXK7EgHP2EQuuo8DbXN1LCl4IhMXYyXgcGetYhfd5SC+9d7jvf4Qpp
PWtP2F7rdp2RDmGe8m6c/Q9N57WkOLKE4SciAuRAt7IY4T03CmgaCWFkABme/nzZsyd2d2ZnuhuE
VJWV5jeTaIU2odY3u9uh/ht95lfJYCNSAtzQTHPEWugcXj9iXDhTrgHC59cYW85Rk46vnc0tJTzZ
vWnlRLNJslDX33XVsTV10J2lJ9ptjDQfURApbkNahppmPf6uVYOKULlT9GHPMEqvbgHcBxDC1hwn
0BZodgyfgPEAZK3A26zq3IvLhVZa3+u8U8zqr0+GUI2bVQiChAmm32UQMWyCdndRwGpcaO9htbp5
hAiaek/13FXIV+wod5m+1oPe9n1gtrqsql1VDk3GsrFvZQujz5wX1EBib76JNT9/Tnj9Gb1+2v39
TKnMMLUYRvQDACe7lA4Mb/EVjw9XpjTdhE31nucJbqUv66Y6r5n62IZvN7yv252J2Z7eK5oyEyOf
RrcFf6xe86dpG8iicBqUVt0ZlD0nIxbX7cPj/Min5uW5yBlwvN3H+b54kxhe2qavkQG0/PuDQE7e
RUZ55IDZ9QKKCZuBdPKyOuD5U2bBM2DScywB5jc727IDzQnlntqzOOMeawXXNLKJBHR2jcHBtLUI
Z/m600/e9gvDD0SJQIDbzQ4H4A5C1iLW2mU5u2zBGL+Lig2ICuVOf59bEppZqkzZANnfSZMpkfJq
+abOTxlDozmZ/nxE59DuhPYD/mvkrlYxc9jYZkINDyoY0zAQMBi3NIeRcFYeQUoBef4mK2XlU9D1
zGneO7Vh8XUYbb9gybFN1A9xvMi86sMEg8j1qsggcFrhIWV3uzC3gNEddXwfVTMz2X1xLutiWruH
24NM3rVlhYCiX/vMNWs5kf/Ag2vQngfhYD37+Q8QbfAuAAA65ND7EtdFn9wp8u/b78N6VLZuOgWA
uqJPTSfARRomH9vEwByKn6Cjc+hPSKGafjj9hzuL+4pHv4azV73It0CnBugiKG7hOwCnwZoC+XFU
RLp+fLVbKEAdb8xAcMG1wsIJUQjVL+Wxt2PyoPImiKf/QW7aJoAR+QsdhXOBtgmXoealBaSq++Q1
RIf7RSD/V/Id1U82KYESM4ZrgLkecKCwr8B3+vokk2Q82y8nARKd8JymIhzBvqYrViIIBs920Oyr
/aMCjikQlCtkqZCzIndEupEKGnQRs78WN+TK7ZM3LC4ll9IhTAoylqkXsKI78Nr4JIM9kSIVXHvr
IGi8f/AhuWw8Iai7RXpewELfy/34B6+FgEmKIThaIHghbVQG7QxTrfKCU/aPKND3pteVqN6LqpgQ
Q9I/8Lw5vqKNKtQLFGdhgYh4lGgBstD+WB+iDP+nu0rHhHcXFoVyxQBSS637pLerN5pXTvKZkPE+
s/tQ0welr/Xju59P162ew7c9aZNCBqpGUTHW0/Oru9bR4WisTnlEq+MFxmCVHAUo9X76ZeMWrhIt
XqAW2Uzz8D3+Tq5Bxk4JeJF4ErF3WQZBfGxf15+C15/WkOdelgn4ZfV5AxG0tbbzQseCFOHlt26O
fnNi8h2vF9K3dQAk/8nSLe6XZKSF9OjvPQdvKuy+Gvezu2qLRPfMxm1qT5nS0CznFJBtq24Jb1Nz
bk4XualfveeY7X5EoH845QHQ0GEIf9QhhJA82PWldes3Hcd8eQVJpmbnpf3qWFk9KMfRjvbRsMdt
JojgBh18Bvg+8zJ0NBiAUN6ns4SFDYPoPezOG3ZDZnUeTvPe5QN8yyA4ME8z/ejMOURovJY+Fm6f
1bD9IPzK5yAr4FHp7yMdZmAMkHfoji1UOzJcujQCulY+9j0iPal7y5q8fFiyvSKnfMVWw4Q4GnRL
J9mw/fEoZs0A+0wG+tyY6mPsUibNrIvA1ofGcrmMe3tgPdegycFoUAYsQph3rYWxEnxctQMi2u63
BUPKBk4B8LKY0M05Xcc0kXqfuaDxsGTjjlXx4nPzyFNMw+mUOKHOyK9CxgWzEl6hnXd+E5bQZ6Bq
/vWXeXq8bCejVgJoVocRm3o/TzrFtPduRA739Xbeo7hZhI/F4omT2g3DsX7DdMqY1LlrAu+6ThMI
Vl5ckVo5HzoD9fhRc/xbSeQMTA9QfA+QxipbhhWYB+qjxKkWdDLqVcaROcWaiQ65SL9Zq0h3mIKm
40HifcaqowedQHLphqZnYeuBWQ7LsxroXovqpmfFIErt2HApJwD3Ugep+fS1yC1jowanGycVDc2b
fRs2YzXosC0f5Ct9U7H4qmZYEeDoeMdssJdv4u6CkuV9XWgNsIowGjMKxPNdCdJjx7t/cIeattRf
01y/VyVyAW7atdtrZrvxjcNHd+BM/NL2Jie/VgOzveAmcQZWsDO0AW216OZQP9UjRvT5bzy9wR/K
YXMxFPnScrG/oBxuvAgzkmGCnTpfhmIJoSBmBwBAZngxvIlECESZ2Is5Efv5L51z7io3Nx12uaAK
XX3DrpcZf/M6IAAGzxfmL2qIV1vQz/Ugox0+JdFZCakWufAhDSvkGA4fpCSHNJE4FEuQsWC4ITCh
QQlIc2xOshNpzwhQgHFm7rtHFmGVAdLZwsLdoxV/VlFyBB4Oudgs7NsYOuhEsNzUAe9Ra4JkumC8
3yNwawaOOaAHWWFwpBhk/ZbSFRWUOQ1wsbTg+/pJx+ZPch1/2g9oyffOgtQVZDnUN9rI4MJFXUlU
G15MAYHnC92KMdeeaoOk3IBmCjQdzLb8x0KWLwvTTXN6g15m3cm3c2okMOr8hkwG6Tj8M/SHK9Y/
V/SPpyogYY0iSqSjCtCxeW63LywJZVht4j29D7e7ZZDfF/kKNN77yBUivyB6Tx3GZC+f5Af0MJRZ
wbcLsYsLRsie0s3vwltkzHtk9OSI9cEHXSrhiYAc7EIMMbf54XUolzgGu60dYGNQuKINpgJC1ii3
31N5X4qj3AczIHxcYeWyWFgXo/RXhPRFIF4G7fQDtU0JG1xDYcpkKMZJxtYT8Q1ZS/8tNC4x90V9
mZbtn3yp6WV7xv/97lYUEeVulyjzU3DDLUdUbqFc1JQBmegsvtmLOZPBckZrbMryqpfm9uEWU1pv
DzQviuUTbQxZb6JX0XFE6l8UHiNIjDe+Ltotwvf69yaig6O4XaSU7Gu/DsRPIp7Rm+K9Te74vx8T
nLW2edN/ov7rG7klMmvC/pAUqU5sIR3IFdc8G3kDTZ6GUApQ//LSifBCxQSv9SOs0TcM+YhjfVos
PzApU6ET+Lkoe8i1iD0BstOoy6geTcwstESNEmznH0haNE0EMi0y/P+k/uGlAuk4XA9yZ/9tJoHM
Un4i++aB/6K90IOpWg6AWMdAdzgbBcgDa/Y6ASWmoxTy/FPzuPUr6AB/ki4ijvLt09gQEgQKyieu
yVXpUKc0l5vflPtIhOXtjIHo6yRnxs2CKvSlKj63XYXchUWpOg2G68if3Q4PGkeElStrUWgVvOZf
kLkO/1vSa6FZvJfxD6hHbjJtmru8Dv/Ix+1SaFnokPBqf+wMdQTE5XQjfmcs5gfNtxXhaBHvZCuU
sy7MDMOmdWLL52+vud+jHFUYmSbLP6wd2Sq8Nl/mEglfc3rghp0vTNY7Q0DmkmwLnfVcrpR/MY31
LYvifo5Z0YPPRczSGEwNid6CfxYeNSRlwPkoW/Jzqic+GgB0hBCj4mhvv39EX0VY04iWAMIXB73b
hGVdbWRdVQi3cGEv9IlULo21vdKQS+Qp3QfVpeH9ejT/riyMeC8fEneTeXv8TzZZnr1QCdgzf4QX
Ot9M+A8CrX/N9X57LEFCxVqFIMJ/2kY2OMNm7GL5eBprQuMwUx254zp4GRE1ZWDtfgNq2JI3/bu0
wRNEvqPKqpaAwx0u7HIlKglCo5SwAtdl+Fpc++VKV9hlqvc5AnhiVbHMtE3Bg2FHgzcRwUMmi3iW
n0OccXDZ48M1F8Z3yt+NEUIMf8R38QtpSwxz3j9QEOEiIJS/Sl0nooktJARRz1cgCKAcyY6QPU2E
pf8rLFyhyIbI0XGCuCrSKiLUJok75b7wqVBwOcAJJdfPLCEGCAFAd3HoqheifwzfF9xnl1dCQYsW
j6/sr/79JKGe5sJegOn/tF0gD6ykwCJdygd3OhSusgSgzlhpXUJcFfIxRrqZS/HD8NKnwsQ0/n7p
oGweUWHgK0HL8+cN2t0ne4ICrYrwC3UNRlwMBbuH7CI/LEyDnFbETkwpVGSiAsnQkHA4CKs157WE
wyAlh9R4BfWF9xG3Mf50MTM7u1yRvqcIaR0MAKeXlFoFczXV137SIEUXAqrHRek4rQNX0JBh+9nl
328uar1tuHqVox9e5PUPspJxoy6a9m+I221nTu5ZJ33lxcu299fnuqP0VUZqH9Spog9uo719BH+K
x8dFZU2Q1Ztvcw4JjklTgXmKrHYvIDJp0W96p4fDsGkkttVlNmx00qlxKx8+sTglHOLn2Oxb723r
AWeCGeKHrP/12KjVTE28su2EvVmBSP8d93Dd0s15wbrs2BnxcV4ri8+cDOpBYmwMHnhLnECUMBxr
ZyRUHskeyZPJDM908p8b+BnT6cZkNMNeAujMbRGfu7PPWo8C5feGHnnktOux3rLbwJLyIP7pnrpa
/2XYPUoSSu/SrWETxtNuh9aGOeoCyAodJRqqzY+mTaKq3y4H0W94HRXZVqlLW510GEuDM6ysNqKK
oH1u9hNxq9L7tM5MIshRdd3vMuHPkQ2bJp/RVx9coT7w9yej6iffoDDnenc45dAEY6/YZTuo33Y9
AOtivgZKuCQXe4yLkVovIA7kEPVCh1EbGXODwvy2ZKXUQaxPv6Zn4oKCCkg9A3YTvdZlD9jl3dG3
deY80UqJgnbj1+9Rit12slS3L0ZR6yeJocP1kZNX68qwV++Mg1c/4ePEzzFinfeghpKsg0sxEztL
pibCPg4rwARBu0MaoV/XMF6UtB9mFGSszTp7LEBcr64AicrBuxhr8bitDr8PkK/bVmdGXLkx6SVW
UWl0o1MW/rygEdLUzzTbAGx5Lt9urHLxvZZFUlDMH0fTtLqay0x6DAiNf3tduskuwmQvl1DNFFGg
DyjE2p9Nr7FCv02WP00ZKrjqT7zq/FS2uqy6toLF3+JFOgHuwAdhGmtb0Fv8xbsUfSDgx6iDQP+g
BT+/edr2uy4niFXStXhgzFfBlF131s91fmIOd59X056l/NAbrFqHLde0VP3tZ1fb3+agonZ0boeW
vn6CHnw4T9r/i8grU/vp518HxOiZXjDprfXV7cZ0tMX7QU3eT/9sX4PSA5TXcJal1puap/Jzu3vl
ZOejAsXIrTq2XqRrusdMM+sNhK4SzjY3KwP8Kj1acSEpf7XR9QdgUg98m5PZ2rawr47GeNFf36Zw
LFrObRkggTOG5g62iP6iWIVUAIYi21h0BypMEDCtDE7Dkf4Mzs1zkPzeK9ab3es/9g08AtFmh4sb
JPc+ZM/Ibw2PodVmZOuAlWvmO51uMadsclbsz5FZiGJDtQZmnAMwjB+gZtIN8PbvY/rYdAG4fziB
wcLfBwC+PUiiDiz8uvf7XWoHBQzFoWMtTqnPttJW99NzVJnDn/soF4CQV7RRm3YFbUM2FBSw/kEq
LXw/YmxlzMABTMGNRtZzmdqgxJkeKWjJQuwcgyqHYD+7nvIQdoqtnhmzqLhaG46OzQ70gxVEjyvn
3vPcdnUpo/JDZwRIlkqn3zmt8oNB2pxbGw4AT7HJpm6TZCXmysaQH6+QCu6R0w6KwgEq2nIYziAL
gJjlfdVsYAeRRYI7u5MfFnsqoEHbrnK7dMYa9RQjcx+qwmfxsqADFVN1y8iEUwziDOwdbZgUcpD4
Fjvnok2Tnm35hlUyZb7DBHm58XEbLi0tHNIZ703vTHX9t3un2RdcX302aisHztEDWzXoNu6tmFeF
E1Q/rU0LKFHiUIJmgBzavysiLQ5b36C1y4+YCrO/aLWG7BYHEPSpvWHYhYzUw4rAxVd0UFmfb5tZ
Z25TMv2Bz4BDWjVLNu+5kduitiv7WezpzKxBaXlVkK4aJx7ddkw9YoZTnk6a3ba7LgC9p73wo3WE
jF0q/GF6xOEzYAQ8ykt3AXdb1MiGTFcWYTUsrUGETkNhx/iZpn3wFtcheLKlcextNLt82NHTNZfP
u2f4OrwRxaGvAEQ+pIWFxx/TZgsfPmWY04Wfq+wFGroKu+YFROk38vpsLEwLJ48t2LDb8QPWFc0j
hqOHQnWrHNKYr4OzownADF3iEVbbHKODYtZek9ZVC1aHn5V2m9AHKnyFfsXgkE7MXW/4HjRkYocv
lKIQTkARzcafTavbZx6avBzEaXZhA5ytgpJiE+/YGhRV58+xtTt0SguYb3w2QfK27da0dASlCQCg
u/zoVvuQMlr3L5/RJXLig9K/36wHRN55qxfQvxNCzbe2ykNaeg90eyfp9jNathzOeFcZXULoF/o+
XlMYc/1Wn9Hk0wb2lQNFe8+uxFEQsaSqQ47t3vrlwmppI7J1BPT8sXY79cXeo0VSoizf0WxCuNcJ
uE+qwyy0DmrnBTpQDQoFF8EYRQ5meXalW3O6ZYPQ7oFXc6BSWg+Cx5MLui0lrF20UYy6csmQ+smw
BVztdYrz0ai1j2vLdFqz5Wc7/zDTtWAYgFH97tpgMko7Yn2SXyItuSDh4c25NDOcdndQFXrM0GUX
PqdXgUmkNkCIgc9J3i9ccjckia8w8OzKYYQ7j19416LZ0pu13Dd9K/pLHg50J7O1JwSMiiW0Aoqu
PhBPOhdu4iVLqBRzim7vAcd8TZoBCkPj6OMxdpj1AkAEzeRcx+GqGBkBxrilS0eZagXuCOL5RFhx
tz2CSuznmcX0p71qB4/Zvo2fkcqWrnXmYEzQsJ3T7d57KtU9YJwRAInWpKQGLMHh3/D7OzPZ5F0Z
uVuLb1+6X63plZkMpUwDcNktr8G3N06ZM+tWsesuM76zN2h1T3kLwAor6+612STXRXW5bUAuq+dn
RAemgsx6fzujTQHJ0zx/ETBS7UOr9kCw7uZdq8CVrMUMaPnNnfhDzC/TqboD2IHYvPHDEWYUPykR
d/esR9l31jMIG6Av38e39EEnhOp809rddCu+Tcdgf1gMhlsVP+0C7BgYG5BvEaJPDX0oAaTQI4E7
g+Q1BgTPE82Vz5zuBMVyBbq5trjhtI1oO5nOI2Ua8/32u01fU38x8e0tu2hJeffGBT8TvND2eE3J
AaeZ5k9BF1nAXyttppmLq9HvKfawmTIy15CejY6MLdzkPtauky+0AKwfoW6ek83MvFntjwtOwiDz
7AuWhQrgNdSXKIeD8nZTvpPbQPenaIHevyl+rdgxd3XVO0aZV/boytF/of9ILkOnH6Yk+i9jYwQb
DkrmWtHsIoOB1fqMFR0pxPo6eiU7JZbKlQuZP+Eevm8eQ9MXKgcc6eGoABc4g1ZK0YEG5I0p9yuI
bsMpFATjBKJOQ37c7c0PCQJRjLHJ/p1oq6usBTh2z2HnDP5FjrarnXfBpY9eNh3E2DzcSASnV4b1
5gqMwbiq5pF1irBYGcdLQCVaPezCJV6n/uN3cZtrv/7uCRnr7X9BmWJjSFc/A/jDbYJMo3mFA6+R
CTTUygs8hWvqqz/lYxpDTb3bHcpsAHGWSh6zDR6jDveIo6EbKMk4h55RQah72ElpQfHgSN5037s3
KRxDD5pazJO0p1ttiAHHP99NUssSmEgV29Ex3TyZtRijsh6pAVMMkD3qFKE4jW4I6dWQwc4Ndi8H
rHdLvO6x3GAWTmcV4O99yF5mgtYrxr2d+rWZC6SlD1/2XTu38xsZTOdsjDSUPf2bSqm31eAUT2tG
sKnhP5iMD59knQ/v+9j02pY739NgJI1KEY+s+WzO+4M0R079T2/bzjpea/XaJtGwpZtW9gy+5rkb
dB7HVqDPFHVaXyc40uiqm3wwl+dW3Sbg0VrLnm5diSsXSvRwSn7ZVRwUCCCo8CyIVd5jbawYdQXh
D7XQBTuKq9Wdh9NZGgxhBd+6HNx2L4ZerwCwCZ79FXNk15xgAAIjmJHb19p1gsOo9RoDy4FYU2j0
5f2wQ/hYJLORRgb4OVYPELh2vskGNcNo1OlAXjg+lU5rV/w0/nfWTgAW86HjDFjLF/AcJ+9ysiEy
hN2lmY9168Sydsg02rP2hUSJz6Dy3MAYzY3GrYMW19p/7uFQjdLFF8cpmgeVa4IsJA3pjIC7MSt5
BAZyU5RV3w4g6C8+EcpcNMUhkDrhhDqYI4YDUzm9QXomXnsFNeZh33ksMeqsJNbvucKZYA7nXSC5
wxuwiGGCOE3/+RmEv1Fp2o9s+dp0gb/DFVan348NzIOPFXIkfUcUy58RE+m26YDhi7yk1V/ecbIf
68QxkrjKNgoKIipqNEe7Lz96W2fdwTAwaBb8P9CBirBuPQEZrO5g0W7v8EHro+VwRCQ1hCybUTe0
kPUTshj64Qm2JuAzjCBM0bp+mtUApaauaz455LNukHKY+RXUpNiqfzqc1nf7VTnh+LaJJp10irYD
TNRByYagSUGDo/ZAlL7Q9ytom8IL6h3hxV6/g/jlahSeQLuELpR3htl1zTc1k9smveiMrEL3pXm6
Bby+RWPq4z6fdsY1OB9bUwZAKpPuIHd5Bx2UIHczDkD51Wxy82m9mwmh9ulnDI8VS2GwjXh2AUl+
8tF3wpRtwBVaqjX9dObvNzApS2H6Yjhag4TQN3KUgyhsPCN3p+aDKcqcQzgmx/cX9MujD279VU97
qr88lLr9OF23H/iKLT2Aqhv+vmpAHDblwggawLIqPNjDUIhvXuVWbcjJA1k1amU3o9f2w8k7wO4R
5mriEDmIHxREpFL0bG0eUmsfeZf26MrkctS22n2ltJgd/pBrdOfw9o4Nnq7A7I0QQjeCASKm/CeR
wqpAFezPVIIlK5ZG6kow1v71SFpIheEn3c2NbB+/LAMekNtlPDiP1YXhp5eI5u46XRuIDyH93Njb
yXdOq6mZUT6B86OtCCWmcnBYGZuUL4Kb06zWIjkt6Lwxj83DKcbt5M0UELWNEIRz37w8c20eU0T0
u8H9LXNDzlZtBhmx+C46Hbc7AUjIDCX2DH1mTixJTQBCdzgTVnk0uDvfUzb7uOE4g+cUfJ2Ek1kz
fDCGm85rPPoOcioQWy93RjJslUsOqs5NpPOTAHMWgKxXBxo4dwWFtNeIVPd6Ck3AytbXHEPH2XV+
bhOIggx7hOyZrt+cgmPSMq8D5qb57UKDDX+eXDQf0ErvCEs5vCHHBIGr5+fAaxWn4NBoXLj6VWSZ
q+jFpuqXqXdhu1wQtul5yfozysYGngih86arqCGEZqqWMUkpeLb8QIMi/agLjS/2PrBz2c7qtIfT
xUOxPpvDY3HlvVtuFI27U6UBSAchgQcBEZtTb/PYsM5KFVgrYgFpaBvlJn8O8lMdXkhweZ83s8QF
C0ydhe59nG9DwL1O/Buv022sTUjVP6TuZelSyOcnzognvB+A3vZnFHkpZHoCCBgV0uye9cqcZtse
PZaElPdvzld+GVu/LdSZnyRO82sULDPdYbLcz2obKBl/EK3qnJtiVyMD+cb3jDwlVfomdrZP+zu7
k8fD16LDwpFym98wYtj2ACD2PK6MAHP6jFRatqdnOeDx5bedCA+Fx6ZA8gA0jVVHbohWas85JfFE
sb0a6hV/jSLTleplrJO0c5kdGj237iia1IyNTHj2OmDMxCW2hpOGSe6J9cEC3VVz4fbQlhahPMO9
nrgp4OupKLJfUeDiHohuIEAGFJXUPyk1ZE6Gz2M0E/SMqMJwkciVYPg7qhAr+ecIJIJFiNf1eTWk
0BfxmF4S+ngIViCORDA7ya+VALVbiFpTS5k1kn1UPOjRNtAS+bupKYq0I9GRKXx85txyjYCAozjw
OI5t/HpFmNEAy8Nvos/YGRo/QPUo/oCxAKWpaVkLcuWfASDbDyARs0yiuagm4oAjc08RM/vAgxfn
3n9qiSZqzvVECIXP3+SXyxaJP/EjqPriH8sF9kXyDUPzYUUaIvpRfA2fP8Dzh8xvn97rGCNa+XOx
LvzC17YgOEmTxMdR7I4fHo9JtBf/JKj4/Qn7HGkdUaUSNxN1IzhCwbBkC92OKr5450sd5KpiHPgg
BXtgBDcGP/B1q/PTrcdvUq/XNJuL96ekSznNLBEZT71yrfTftHV8LXhPtABgFDRapO0UhnG8xGcV
7YsjQDWYcwhmDTUvfnJnX2JlctT6OZcrhr1sCjHoFeWe2H+61720uUSxLaX44n2wPfEUMIgH9K/h
fW7l42OucVC2z5sjpCj0hdt/UuS8BGR3VG1ef9puKvCyX7ml99SW36JpQ9naCNGVVMN7/r5Ttp3o
hreBdPKaNOK4r4gLvWvrOeRPb+AuDw/a56jd17YpH1wZ9U4JzdAIyF7zBRdu3Nb5GzM/l4rBr+5Q
POHCo731HGunzOcFeFzv8XNIW4CHJNLs7GOFp0ZegZpyOBFLexPS+JmYNWAHiWoUwENklb3v02YN
GxOs8aCq7an+2Vcinxwe1RVVCWZc4qOhHNQVonLo1pV72ojoUdZTOLFdshjRk6SzwhfvO46tO2IH
iq8VCwMoLSRAdiYZBvN9EZzNoFUxDcN0V9Sh0FvYCVpMhLBFmQve0lzkoHGZZ4RFYwVTAXztRf43
v4iMsInLWIakEf5MDJqQEFzyTrwblG0EFgp0kUQVKxdfKVFvFJXP2I9ODVjdyr5tRdmdPU345Nl9
+ukJ2bIROMzf3kRcOmSIBVtjrwEkYZkYEJTqfffM/UC9CMlPZM14uSd6mIjVqCsA6e0J3Ld+9qN9
rRbxR+CAvGksStDH1qjx8z72ZR5aIfJ66SkXwaiz4X7I2gZ3cvE98WqbiJksLwLtusO39VCEEI3Q
/he434AwjN3mhKvYdwYhNCGqRj6hDNtG6goWnow0/9Qvx4/LdQP7j+yqxtNNhnXcO4xzyOaio8hA
Yytx4H7N2/SQIKMwrFMOt0t6EdeUiMlmvGIcqgi9XKPHwsh22HGqQ/OL6Q6w9JnO8PjlV4tOICNE
jEeHz1WGwZf4xdFuuPN0TASnodmrtgiKMefmmYtkIhOeQw2sT/V709ZYRC1F+u4Lt3ZYXyjN4ZaO
MXEWbCLYNPGRb37QRr6hQdVblkOiXvDPhaN9Bld+FtExRmliBz4CHzuJAZdkFmjLWTZ6P6ww6FHD
hMiM3xApL0fgDUad/r85PcX3QAafT80WeWgM82YRI3n0OpiDXhnHxrNigJlfAJ8tWdGwh3beo8VX
Ox20O6n0KeqOCc6Kt0mM6YrG7F6mpLCFV/EsnBexk6AjIZAL2qiQIaL+cyYz/3LA+MupmZ0w7T0y
ktfpvap//9FMDDCoYxAN7ViZsxoGbJtWX5++ve5S72CDloiFL8LWTyohRtz50UDc67Oh3z4TAxRU
fET8OrNvGxlQQzOZQ0QSwWxtqFPe3K2Olx6fPCrjEokl4EC7lAE0nCCeSR8S/4CxOHTEAWkMYeHe
wlzA7Mu2ugc0RTfgJAadIDLBjqgOaF7Gzc+9wB7ajJTfASoMd9RSESX7OzPVp/3pQ/KHsUoGR6ii
eBcxz7eno3CF3Cc7dthaJoOXiJrL5kapdY5zEBrhYdIX4TyRPe8sGZxEF0kJkwCtKMXvLhtauXw3
90d0QsXT8IGKLd8u/zBmZLlXLHRzyRdEbfwr+wOjywZNfuqGONCXSOQE2qG7RJFv0JlWf7JLO77l
35siCyQmRjiTpKibf/FH/GdtcsX2L/TNqTi3tPiVnrLsmR4y7TgLoY0uH+BTWHgFKnTTGT32jbku
UuTstwZRcqFEvoZ5YfGv7Eha1hijE6YebEPgHxLUmVJSAKPRe5eMOB6QE3+XDaWCge9hgsavSHjy
/0PA2wJukC0oBkoCqMmoaoH1RMAwQKwMH27vT1pQIwIck/17dWe4D2xuh98cFtwC+BCRQ4TgAA0a
K+Ms2ttdVxQ/UX/pJ2S8TEX+WdGJU54Y0qmovv1DKglqQ4BHQByAsQnCqUNkaLuFIGok5FdD7YBq
IFbjuFIR8PAgg5SLrmHPfSH8KCas1V8gE7nRtv+4oJAo0sEUPqIqKWE4nFBrSV4i7hvYhUBtOVdY
DexFtlfcAyVaiiSzmOUgbZwirs9Zg/4FBGiOBzkjRSgP6UtyQmk/5yMiqsR4tLCetihWtrBqF1sP
psUdkK6SsUh20yHrQT2XBApVRXI/fQYFKrKynxIjG5PrTtgw96CyH6w3ecTh2Bg2mzJA4gEfzEst
hDqWxoWig/mRm5yF6eQ+KFg2nyOQFTHKEblVkn+OdLSnV62zSYpQHBSnWhEZxZHjeF+g/kmXuAkk
f9K8BzUNqRFp4+w2fcPQunF/ROXRkNxd0ktf0h3F0UC5fl2x9oAEJjrndDJqV+REezuS3YE5p+RC
il78fs25trtPnhNgrORsBpmJJGCSN4h2rejVxoE8MBFBkV9h13Co/vuKPN3emG09FRjNPz1ZVi0t
17Hk4g1qKv+ewWd4u4iDm4IpEIcOkQAh2nELjeV78GHH4qeNIYDIz8oRLs6+Ek3EROPf6zQc6xk9
pHAt0oH6qtxfT/R02BHqIEMlwuUGkn5g3nxsFp+hXCerhHUiaYnkKiKHyxnOd/xTQJXzUw5sVhJZ
g3zPS5yvrqcaaTERUmVq6nBXGU4gN0BRTwIvfjfkwdxvKgs/kf9cEtPXFEobaTFLx9OBC9yrQSFK
jK0p2gNYmTSTFvNN6MY4YjH3ixa3jTbnHsU0L8S7uD0k8NELZeWKN+o/JBOhUALMB92NLKANJm6p
tDUKtr3G/YETRESV+4hGK0GwmRMYzZ9iBbWN0XbhvShBVJ4gKqHwUlqWGRiuBHSjkfTgn8neC54E
d3xHk9N7XRAkmcgj0vx/xguiCwMLCkfvz7DskHa0RtizXii17kyA8Kb+i8NoZhPTE2IxFhAX1gpL
WuGS1Kk4YBjsS4kFKpnivwd521JOGROpk0TgXISRKSp5r8KTKNhZ4jpB5iYJVIK6c57QKxH/QlJd
Zkx+d6bw4y6fyTy3+fTsvq0yRzv68vYeI47MZYFTVdt/ZXaXl/hg9yp3TlxEG3BRoj4EdtAVCIMI
/hakAtc+mnh3KwO1hFgO662FwCcKEQ3LT9a95FkZGjY+Zxk+t39/Q9+drpEsUllhYpR1O0n4MtHF
kxz937qKA8lFWY3rF1Lw8aDzE02uC5Upb/SaCQ+lBKwryrJtJnDkxNQF2l8MfwkX9o4VoMEE6+Xr
/WzZwWa03S08wvmVNEWgePKrGIqKl2uH+JsD+hUT0M8vMMbfBM4j5wBua+ZWgHkCSYV6rjI4Esgf
v84FKYwB2yjzBFsp2D0dP9Hyxll2EfCcicwS484vYCQyhmJQHUuNfKY6Qn7Fme/mQVYr1yUqTyIZ
yR9kcyQusBGCSNM32BEKvlLFgspuptslITWl8hODSYa0LoQpicScC39CqmA0pCwqF8w/8Gh/ulAf
6rWpWVTMXkopqm0poIiDlE4UMyJsm3rq2vBue/zcCV5S0n1Wr8FnkM3b/SeLRtYXYftPZ3jFeIOs
wcxRd8wvN3wIqCMk7YhXtB3pW7+OApGL92Il+J4Cj+YWK25F1sSuw8lt8/3pjVFZFVMSxWfFJgP1
5w4kjoNHGTLklGUmKMKMpfYeZGR9kgGLG5yA8lCD4fZesUX557aCBpMg5aTnKSZ2byqa9kWEWhkx
y9Eu+7zAAuvJPaXcHotmrXBJJG9W6GOIiq3IjeMGSpnXnKSEjw9NHwWgCfedyloOMh1WFEW3FMDy
bRK3pBFh0BQ+yLP6LD9nqBLjcvIaIKEBJYJZo2K1nWwhZpPSMhHZ+O/mdo7O4Y/uMy4TA5R/GXwX
UhAs9wuEf46pTbhTOHfk8kCzkU1IOdfiwpEn4D2vUx4vnfXb+RHRRnh47/UDeWK5NLnA4leKc0L0
oHsGQsM2z0d1Qt6AilwXCwFJIWhjk5wiGU1IIDYQ3ERSvd5XpqOe5VyXv255/zdqAG0ySjpo6tV7
2kVXfLxkP6YjeTEyAPZtuRf1acwA+GkiJOwr2kpdYh36C4z/GGGifYKHg3glypvFPopRUjXLm81z
ekz5iHHGGtgRkUEuKB2J0jsSfn3ULPI+cp+Unu+njVODFIrdQD1HW/nW1hVNDFqASLvIW+grqRu1
MAiPIu1Ljki/s9UHZIkq2N8haIyNg0H1Rpb/z98HdBTrzzhIZi3n5F9OHLO8QFJQpUB0p76ggsMm
ETAsp0f2P5rOazmRJQiiX0QE3rziPUIW6YWQxXvP199zuvcGwa6EYJjp6a6uysrK6h7+CAgh/DBT
DwR9yX35wLZcHBopIBXc0oHEnEDVNMKClx+6iaAW8Q4Tc9IidiesgtSor7gZybO2+eCRsvpSrpl+
KdSp/YAJi1W50yOxACwlqmXfTB/UKdJsIAJhpycnKR1FgK98zCCLbmB1ZvlGqtx0RCn9bW6/dEdR
OABmwMkkwTOD4+0Jwi2FvXzr3fqSZo8sIdtx72n8KZ06rTvCVQoTyPLmrwDfbBh6AjogruHqrrYd
6Yk4nm5QJ8x0MgBlAQ+iS0KOllSuI/DDOqxKHCRfWeKhXkJ0RFhBiJxmS0GCFfJ7gRIAfWONKSwf
JqMbiPiIuEMGuF8RbiepE895kK+tvpzFeKc4LHag8zWk0YKXi960vq7dFt3oQ4uLsOnrPhkuEey4
Yba9IiP9+LClo6Fbkn/dmdnJCKH01gBDcLXdr9nvsXf28Q6BD23S80TB9pAzLg4tKuj9tePbAS04
ffQwGDmclMivXqMlDSm/I3fcBl+ROI/QEkzjLTPMKBYzSUSmX4fSRE3ARUzthFsl0Lhmj0h2QJTB
1jRMulhzUDd3B0pcnTUb+ihk32StYC5AIIW5fCuI5dc6IHCobzOwStg7zHpy+RpxxuTNqCLd2I8Q
vSd2ipETt39EHMV56XWpm+0g4X84frf2fhSdeyYNvHtJ1rjslGXcaVdgYyEqQah6sUOU9RIZ/AcI
P8Tu6TY22wZ8uPqvVDMQEMNsnKKlxXUvQzCre3xnITJ8Wvu9oJaLToK/+0OmnvhGrZvZOuWCto1r
r8g4nAai1iwaygF90C/yx/azMEipOmMHbfia3T2w5NxafCZGPs+8g0LGaAJlMmjsihQZWhSJjhkw
syixZaCbLjSNFhWebBak/lmouT/rGQuNC3zr2K9XZ8G6AujUmHW/x77DCdsyfuEhgxOCINt0zYft
1wS8hcC3DdqLPCY4QXcRTlw7QCGk+uJzSmBt+IDwe9v9Im5l8ULS3HydBHHey+D8aDfs0u+Z2Eb8
edkWf7ZHYViQLMpjBe+DFQoFkn2ymuHL6LRZy7IPRnSaqnXO2d9s2bumeTf7XNPTslVKti4G7c8l
irjz9WXz9mwABYWkTon6r6Mf2nEbVuFxOKK35vIjEDHDhgqw2+NJE8hEi+QRKUsgvnkvneKOjPuH
TuGBSLaWQt2gUeRX/z7tLQACiTneS3B/WVrgi/yUI2NwC53sEoS7tPFWD4C4l12GrREhNZJhC9rp
iAxuvqa9ae/ULNIDj+9okV3miSjy44H4eUozSl819C51USHiPa4+D+ZSxvPusbu+K8Wu3QmPfzaI
93Jqvs6u5yarwdIwuU/yRp9MtQSLh7ivfmUl6GhamGJRjAUuW/aa8dBokKDEpYV9/QjxPfGO5gzj
hfnJwEswJrqCWax+7/QDsSIlRY2LdS5QA3nQ9F5vlq+wwAngAvuql6tbDFHtw3ejmzHwM25ebl8H
amE8lXX9OBBzOw6SvUto0JChmoNTbOaah6G9ei+NG5VLWcCs7KvvxJ4RIFibpfPn332/PR+or+F9
BQoqLMYohIIMWCzUM4ElvsZKDt1FHwAyj9bxeIQCYoDsB+yN4fgkTfCz2SaHF2r02CrouBAqX6rZ
11TVmg0rzYS9x5gTQMNuYXTu+lq+DUrY8ufYL8IOJmt+pzqsP33IUrSBmA1bH+QrEPKAsOEB0PgF
g2CYBPrLbnBkizM6O9KZ0l2Q92MKtZxTzDIGmWl3a7LGsL1o++GwgwrgZmZYUi4f111YfyynNC64
Bhyj7WvkVM4812AmLBgcOxednzI4dvFkeX+SDUCkYo4a/Lax/TUnsmKtk0AiKeQ37qjCLjVyt3Jb
E3f+1Au1ow52hnMj8VJqwcKK03jMWjJtzvxkKxXu97rzwxMTTFNqH8I5Ua0/x92RFohORt7pU7BB
NAA/EOE2DqUD6epA7Z/hcLVcmuT1WYj4YrR/ndUROw37Tyf7pvtsMHJ+0dDMCELmTVN6tic7Eo4w
QoyY4ySGEEwmWBb6oj3sA+vKOJHy0CYdCdvWr1C0+BXr1uwk5Yr6v/vpsZWsTd+dERkYyKgf2wjV
DUpM2fnKHvxmWxxLEQnoQjWQ9XgCT2dQS8I3wrk86CW7EBCzfSMCoky0TrDsbDA6P5KMiChKRNdm
pEuKNY1LIsO4w3HHL85zGoSixDJ6PdMKS+z6RJzEArGMkWo7ZvLxhycRNiy0UDIIJg6deNs6EWOx
UXIBBq8ssJfrlwYgjzvJCg6rf3gast5Yc67czZCqKZaILiXSMy76WOtoR6AUcOS9s/rwCKtfHEKe
se6PitXgJFpUGvRwtjaPzlbzz5PG7lLGm3QXt4J0S7NxP4NnyX+Qv49UKZ5xRWnm9aFVsazNsWVk
oWhyfaURKjMYA4fXNVtkCzcZos8EUQlpV1tt+My2T0R0N1q3mHtJN2avAUup50FGXZWmSDQYlstG
n9uSVc/GAlYalactG2LntVEgNd886dbcXX4mWRrbTyPBFRICCjv4v+9Y09eQPb1upoVKJ1pKVG23
Yntpn5vWoWufx2SdBtH3v4zkrwsH8Av8t0h5+rp8rVxCB0azzzZZWXTDgRCnOLbHzR39/cb83XSO
ZVDKPFgkRQNr8jT20DRysBwTj50WUGeKXgWIVw2UQS2KI3NN4gbtBjx5Coy5ZOp2reYy5kjSZMqE
tm1gJnyPDWEmIU1I/qdpoxeVHvxeuxAiRkFTa7sSZhqlXqK3aN3b+YHnbd9FyqkGqM6surbrZiTR
pq0d2yQXu8Yb1hE7cwRPoJNTAMBNrhfeBErcCizSy1JfSv0cTGft67Y165NewcfWhkzBtYp0PE3g
o5cI1HRzdTlxMqmOs/frsQ7m4O0XAzX0+N8LJSVAO6b9iPD0QyNishwzCVqCEjyhMplYFmISA55v
X0IRpCvbNlZhW+DAcYEmWI+o/rqlGjRGRNPN2+ft0daAMQDxXOY4u2b89iMtvzNSK4l9/Jy37t8x
Axj80iLycP7RKQv/SKA7NzgzY4W5celfdZ6zIb0IrcgDUQfBgZZs+AQovMVNZUskNlN2+k4U4WwX
No/grt9FXooS3C0/Xf6MO0yrCHkQ334wjm0/FaNW/8WlJXq9/KVYYxkcAO4aK0byA7kLIkaru3Pc
2/QzcwQ5FecD9XrtLSvctmJoCQwB3IiG/R5BGeNjw2bvpJfg7kE3w/irePSV+lB64HIqIb7Gfxe9
JsrmUviXxHrAMLhbx5ebWxrb3MLegdw7b4WbqsPvzTD20SOT9sXvXfyz8FPu2TY4dnly9IRJbyFr
LdTulgyFBWggQ9woyEjnSZkoi7cD+PaBnRvpBwBwwn7H/Ri+a96TkhLJBlMVnm7NxbSchM0gycPt
mm03PERexF7mbVG17dAtm83sF/8WsBuBD1Sq+ID7FvSWX9srrz14Z0yj9dDP7nlMQ6Ek9steUQFR
pAOtoa/7ll4NlKF+4vtIyYwWcvyHraP+Ds8oVv1q1Q2vdBoPDatjqQr+92H3MGuPbd9mnK8lZpli
qhe9PFtllqeKADOMjCbm/IW+MG/wACEAZ/sgXevccZcVQSFxhqcQ2sFz/rYNtBe90Yvo8gnHWy6A
G/+BXZrU0I9OM7SIAj76/Z0kAk0HQtiuyy4E5VBHj8amioatuc87u74tpu61DB6MIdP1c0zOZVm7
9/SLDFXsyiXZaE44tecMIgjmzTAI9oiwNb62v7ag4pbhhACpAn4eX5LNKRGQPhS6lMCfGg9pMofB
sXF40pDoixnsCKImQzikFxKB2OjLeU52hlRMVo/LMMi/b6rZ7rxJuFM5Dg8Dc2AZjjGld08aMg0F
OY+Q5X4OD/h4wRsUF6SvD3o1h9a9VmhDyPEI+DvHF0HgPUE9c+8GKulM80Rzv+kmoRzorDUfor1e
dJrLnLclqxQwCxm86vPP5XFRqByGND1gHlE4zl3VBfd5HLgZU4gEjP/kdAsedrX4SzE0b7Z4Onjl
TD+35yw6nb5S/LVyfBWQc7dvpyc+DNV2hvGKCWT4CXGPFi0hqqK1oer7QT+e7pLPOO4PM/x9TyjD
cdN4XzQC4cieJBsFm4dYfOHNnwyHYhM1Z3WCTUXXqMC1GetTZY35IfrHFPn95gL0cjxPWS/gCMEt
S9PuK/8hFG/XUF0MKskIEfClMii4ajG135Md+pvZhj2ItAQIjWqB6IBt4ba2CApc1Vg3R7htwI0O
IJNTYahbVfab+w78qyensNMJDAaH3ptoDKkN0mHW7IupiR1qFd1MSH9QVfeCycPs+dhj7DKtElwZ
DdY/8Iv1pCHUJLpmiAzYp3FQvvVNLJM+sVcnASN0ZZJ1xZXURlq1pn29lhSUPcELHRz/HX+XmLXO
WcC5sBb2jeyXODcZus7RmcfKyhbLl4GUMaFs2V1o/rDYDRlyFK1rpZeiQ+y0dxxf+gKHi4iWV1Oh
jS79HEw+v2EmiPAj9LQn/4C1rxyANAhVcHuuOBVbHJZUY1tTywvRKj3NbDUdfBmvUG/lQFl4qrGr
KgiVwZVL0rtVtDxHHjZdR6To0Fo/ikZsWG6b+r3nglpVBT82rBdNh3fFwMMgyqcmg3ANUPXwpDHx
7u0bcNi9lXp63mJzwd5+4ct7TYAHVPb7Rlznl0EV/KR/RJetgMOa1gGc4yBCHQJzewob9sNj5Un/
xJwD9L4/0SSfh5bGJlv3hlGqTju+7o2Jla4fsYSSK5XF8mOpWqKdDUiwd+1EHwdjSS3ftJ3Etpm6
kEY5oyStI7EyxHkRTYKwxl/894SfDrVEbCMBZO/0gs3FnWR+wnZIvuqCH2aU4snoiTv9sUvNKDu/
8XNYepgYl5hSB///dPg8g/kZWwveCR2vYWcB1ZGduZO1o5M9L/BnWsgTYbm2b6/ChEUSN65i0Wdx
Z3vuLUn0TZ9x/KmEtSP9uiVfJLo4VgeuatZuBfcYN1nnGOefjqlngkACF4Te8kCNERbPVuV2mkwB
KH+x/6gwuG5rjm4E7our31kbV5ZPTYDSdYR0kp2H6Sd5dRPa+01aY1zrM1gJtoqR2tINUPeKYhJ+
ptUrw+NwGFN6nnp1OEUAPK55vFUAy8QgMZj1//UR5JpNFyPJybaqlTL/ABwU2mHa3zgFiEy7F64+
DibgMp+Q4uRomRdHSAa7SU0SW/acDOY87PxacLduNVp01fS6RPE1c2dpHb5AfwZdSvF+2U4ckZe5
2SGJYe4sdnCNIZlSGCDxXIWOgOfprEl+6BAkG/rmerpZrjHZPvzph+kD0td6xF/4eY2NcPeXpyc6
4AP0TWeCT8HxCOhthl1gjbei9Mfx6whIPK7vqje0u1n12jjojjV91APQ6qSBIil9c77yz3ox6GK0
Vvg3eDhvu0YKHk068GgMOdaEHIIXpBvPRBWGERpiTxh6k16ftlmYP7qy+N0t1ZwKfFHsiKll8qvR
wjj8a7VpV3Y0MZhZ7yZzkE3UdJGva6q6MWntaycaqJDCQzCve2wrxuGfmVXNNVdmdYCHMjb1bx7O
uacy4b1x+U4C7BrZGcjGcF2MbteYEajDwnvRQXOv09eLsKExftyPjW/O7Hci58UP/XC2FKxpDfQz
wcXDI+kTfrOPykwic04NzIuwn51+6VJVQ+qSW4FqDJu0G7UPGnaEOFtBpBk5/5jhMDcmsuZveRrn
RMztSKy3JzNybnk7VwEjMJMpAJ7D2NvYxIActUv2LiMN/w/xaJAA2dZyH76uegkRfHXPwrSprNMb
8i9+jLChUxtLw7009+d9jWxWyGje4mKJ10pkM8xIcL+pDf5LNC/s7QZ6x/f1yI2WMlicfkJAklAg
Cm5lTu70h0QITaJ0mVJTlCtByBKwnVrqR1/YgXUxiPykBqZniLsIUmiexL5tkOKxZDGQWwqzzlhS
UNiN0bDGNurwIkb5F1NmRShpImwRazM6hEPA4jXtYZZdClZEGU1+5SB55Z45YwIkXyfvSma0dZxX
BZ9Nh8VimPwBVojr1IszyeXp5j9iV2vtje1QvWwJPwbAnSL0WC+DbJopWdyOlk42Co3AAeY8bHQq
fOCOfW8guNFT9SUJxVSdlhPWEqv5LejgfEaEspoMW3iEIkx+upjjinI5n8PNF1/wphfQe/RvFE2y
wTtZ4iY/bR4r0OJxsc9hh5ZIBMZPAUEEMsXkocUIPWZa5Jf1uQIH25zzrmPw50V5Txz7ydvsa1OD
kwOewPiMX1z7Po3A/V8GZNVsoKlN761DKD7BjPvwX3vIGmf7NyJ6uQyG9/57/0a1nk58QPcexjyj
0TvMRi0lzMmGnAfJwgbQ7hTeFflwvIkC43oKguUZh8p5IknLe+wW/e9G4n4h/IiTmoTus2e1CWFe
+io96SQbv12EMn8DNoN5JDM8PHEj3NS0nis131RSE6PTx2YPDBDe/G1L2hqQyQ2SZs3hWIDvdYib
XIOJPy/S+W+23VYvrsDkMAIWuz/HSCzAUZm2tLduGuMX/oX4F3o1+lY6NnLNhJOMuwCyM5HLYUdx
QIsffsxDOC7el/uJUQERotrLMSmxXtagRVC+caD9sI/9yGkdp7LxqusfiIjm7RFVgocFlc7Dut6o
GU09aQ28tfGeuwC9sRPEisn2ZjkdVu63t8yrClYEll3Y3WDhBV6eM4W6MmeElsRjiwjz5w+Ys552
utHZVj3HeMkaIY4UHAMpm1s2SS80zCw+7ZzzsoG2XsElzK9P/ooft/aVE4kzDBBpGxg04k4+jlXQ
WNS7AofYvU6jEU2HM9Ib4pcK4gvVeMWeqKfq+Jb4ydvoiTjNxdb4jeAj5tldIetRxG3Ed7QawbQB
/MfB18RphjVx/kUC2/7bd0K99obGL/IL/BocBMnH529WCOMGbfHWcCy8PIfXRQFUxEXootAliDx9
cKdaeJHS+/IN63SjzxGHAG6ziV+PcP/WZXST2xPqGZIamG5byT/0U9slWoc5NL5H9nFkXeZxfag7
Jw+NDxuaPeOo4tbB2HqF0QTvVw6ID89Kxy9Jlgi69OAfYyDcB49LnUAfzhe+mh2kTRLkKKf0vLy+
ZHv8ERe9N0g9MH/LcGtTIIneHCejc4Qz5FZApfZ+4LuhuadXNrYEEFXKbO3GgocFz1aLzMW4sXhc
PqSCm0bY+ndk/yXEdaP04QCYxYjpLpNgi/64sQJg11uIgN6eDIf6cGM9dAbNI++5VLwn5k+MWjMM
rT66J6/fq3clzcHYHTPRQUrzxWeM2/GVO9QUEvqHRIpWatacdKD11y8ACgJUYTd/840xJanFCSlK
9nmU/WBZ44uEBOUZwDtPLcOJQGkHAm8M5oNodjj9PIFsu+WkHxClxPFHShZph8CJmZTTKKYtsWy5
fpadaPmV/FGbswgdoWi+FIG5CdyLWRthF1Ip+lO4GnQAoSaysVHvz8vBNwr/4yW1/WnBJXvROmLS
VdZBdnD+HbRDSY1y5rwShoW/hytFNBeHSjG5S3/XDr4MpRRhbP75WM+lkbfYkMjchwEF7nHAdo23
fCVMAkTZuMG7R48XXbSY+rz06a24oLo/862AnCp8At6EF80tFWgiY2yba7SWJBvcKJayqo6I/gvo
jlJctlT/tG7s6YlaX8IvMTl56xDWgjDJMjPZ6NPA1ieRNLiouzEJPpC2N97OdxlYi33Of+WVaEo0
C5SwQ1SO4YF2YPNneMC+mIfe75LUNvmMVtmUJJl04thNZ1yTOQBnApBRlluEIU0CuhXawnCOpxJO
vgfMys/xYqhWh17h6SRaEXtYNywGNx+p7+BnrFMjjKb5z5uwxLQGSUKfh/Ca0P36u2cUCOgRV/Eo
oLrityK40ghMeeJZx0yn6IhVbg4CXXEYVSHReQ8YkrPKfgkMUFR6YUT0z8gK8vUM38AonuEFZ6aU
yvda98gd8tGRsOOgzqpsNO0piV+/x9f2L95QIZuIYgjfrIfz4d8+3ByhaOGOcCk1+hd6V48NOpPv
BsJTno6XzgV6S0mtc6f3w2xnB9BRBGrYPu5gnZLIbpqA5gRDiatnlYC96jmBTTJGgh2mpiO71IN6
Vt4DBESAJsRU7i8xyS0vREYYKV9QmXnt2uP0THMDnlyhppjuhoY/lA3u79f+unZ7piQfIHX6eANu
lYuTri8fJz8KlKsbLiOn1Eujxy5MdG0LgkGzTKAOva0lkTkfE3YRV4RA61BHp75QETArNAR0k9Vc
e9ufPMSwBLUTaroPLaEW/3ZqmY7m+bwG5PWsNoC5JtvTwR9NAfGeh0WuyfdH+uaO84Kpy1ULIon4
JMg6JjFViaBnnkG1MIPpWpAcPNX3f+Ybc6TigOcaSRpv8OK2tsLaZQghMzje29p1uBkRHD6CiZGZ
hdzXEcA3aITeh0ut861sOlm8DwLKpk0ulHn36V88ku8yRjV+nmEC6elMbscM7/jH7CkWlrAzSzYo
RcmEmXcns+F6EZDI//2XRReQe2QuKoTAzGO9avdwvZgcfjrewbBYOdalrkV/S18tBbHc+OfQGVc6
4AHP+tmHWiF4zrDbXnSy3I4DCgSWMG8VBrGQyXBIn0XroJNlpGKG5/ZIqTvhGb9FA4OrvK9b/q95
iW7h5NWfdUmhc4r6FkiWoBDMVifbAxE23gibr7cgPJYHR9LpQcLTdri2ghMPMskXXgEwSN6zcidv
Xu+uua2a4QBGoy5ANy/1FL+2QDQ47mnGQmzHO4lJKCAGwo2MfRFhEFT+9ZCUFzCEOIcofgXDhydL
7MCPmkyHVUeAYPR7U7sGn4pKUGuq8ODQxNHFNKLRG9ev9Wxv7R3UVJkchUGRMzGW9XUiCzi29AF5
NJa9v1P0TokQKTWoTN5dqgKetqMb1adGqhYQRdstmVeXT6DEiDYBPK4Fm1LQX+xDypTPO++J9yZh
/1LUL+NR55FL5ciOqQk4OVCnMjsqttPjQ48ymUQ9p8VJ2PbD17KHzeygXo/CJsOlYdfA+zg0j3JM
PDCe5oSP0lI40D+xvyEo5rBUhVLoWR2iFCIAOucMqX5i6K2BituHG8O0nXjAzP4uf6GicZZUQ3Cp
PVpZkluEygz7K1IijYFXx/LGPBbXlGqlnnSZiTNw8IzMBeeATf9QNNNdZZ7q04ZqDG9IvCUB6+JI
1muE6+RkJEJzM1g8Dq3gv7OBWR48LGYqvCRgyUkbsW+ZXeBCxMdinBIprwiDj2EPIrcNc4M8vLCZ
MuEL1jlS+0R6pvjWX8iH+vbmnaqFe2cy3PRWAElXlJMki+Q6ZoVyFHYiltxQGZt00MOsyeIw10Jm
hufyIfqIenvhsvVqfVjQl6eUr9jYUcP4P/4TfRR9bdcAtTADRM9cuYR/eMvRo6UuxlA7xlYWLbmy
nHVOecMUooA2UrttVNKqeOWsUudznkSmPpUusC7qpLl4lD2yaOIMs6qD+0pgECFTPXp89n25d6ot
+p7nukVcMKJWwOEVW40OvUl09HEY+yKZe++AHm4EXmDr9KSE+dvpjwa41HMAPNkj2MCdCr1ACNwR
ubkoJe1qT1iVTQp9YjGP6K7xris6EeAkYaAizVffXAdkTpkQ8V+zxbdO+gtMH4kjdtdjsRY2Whyf
W7P0Drrvr2QDP0gw4DDwuTyt1TADlDW/g/IM+XpOwYDKkEIaje62OvZoQlO/01GMew+8sSRumOFj
07CtNn5NfsrE2RAY8GhPOrCSWulPJMPM1CFWC2cv+q/m4PwGMVMudJQbZCiz1VoTFhE7M1Tc+xvF
toZt2PE04dC4J63crECxUSKjve9yDyD98u8deIG6D2hnJUrRzwTKNxzdHah+MXjokoc3PfnR8Bt7
/9iJONVWTaa+lO83XW64YLpTVHPV1v1Gsp/JbXbcUGPWpkBIsqMHCFgneOeaSzm8MP8pAjIVkPva
P6l47ppY1/cDM/GyJXLKbvcEWf0soYKsl1qkSkLerj4v0WpGoR/mk2QJ5fdJT7gmJWTJjMmgCh/j
BSMbOruCsLrIDLkEY53Fwu2kD9qmVUmU1m+fxkrqV8/4/gwcm0VNyMbjTmFwePRzRy/fd9AMs/1M
cw1OMohR8zFzq16ud9+vgWlfZ8BzphZAeY1LHDDJcOK3TnmTktSy/TN/ie71PU7auPmCTOB6ykmc
vJv0DDIJWNAcaJTbMNoBgCrUQ4SVJtFNiXvJczeq48y1ehzrjl07lP9wchvG26QJ4i1U3VNGqOGH
PsCuoP9s6SomvYWRJ7EIfTf5wfavW62ihOl8aRWkRPmUIJnuCCtt5OloTABhkO4DtgADZpdlhQTw
tb4F0fC9SBnRerj0eidlWoITlh9lYTSbGt09zDupGvU7suhPD+l/zMToGk6bhzG9nUw/6o3Gpxxx
88Ob1gWpnJokM8VR+KmahUKeg36WJnWszkcCoaxzI+RbucjETyrAj9q5sJ+0zwIaGtkAggQAaglV
BVb6W+aH4vK4YweuBUPkIMEroYkEo6ApgcWSKBsGaU8Mi+SlEne0rbnUUQ8FQ/y0qE9rkUwgzSDw
VHrIRnJORgcqO8CdYJ80FLS0AFYqapkGY4ZEBDrlNaog3jCZIBe0O0oteBaN7ZB3VWGXv5hSJTgI
dGxDN10fbSalyaWWp7Xl4+hUet5cBu6CngSuQtgrua/rXyZdT88ARrdSo8teqYUk8eFrzqte68+k
ambzf2/h1FGVglJHHIKI+up/iLaLzPvtei7RbuNX4B3o68wb4z6hWrOAjBUzT9fBP/jEPZA/Lunb
o+qLCDjrCXscHh2JRiLvegl6CzJcCFPh+/gNekL+H2mx/z7Bp5ALIe6WOeO79SU9SvCzwzHyfdyR
53DucOSKL4mOq0YQZoJFCE0bsDMmQv9/CGwccRf0BcYPm16Jgq/m5IMG8+SS6F3TvMoS79Fd2pfP
/CKhUKcCqwIbNENfUi2R046VOtJJj5ha5ALFrVH0DFfdkvsIXro5R6TRLGB8mMKIOUaxMDYF9kDT
0MaLy1rpV8IPHXagwzvSTkqD4BLTQ28X8JaV6nA4LyLh1xUruqjXqHMYZzsaT4HQjK0Ibpp7LpIC
OJ3sgHgs0EZpRbD8gS3/Y8Iak4dRhTjKX0QsM/xknCEUZ+mwl7YfSfbWcTYFoDpHNM+WcYqnadT+
rz6JMhQa0RlU5GzYby7kiSWmF3Ct0A7EzGrqfY9GXtdFaEY2zMINmEeqasMCX/E9nF3bCU28z6hZ
iOZn07aG8GPW3sYPuYuQ7H04YeRNCNrIYg3DhyYJfMUe3qFRibiLMOKZrZbtFlfGtKtJXl27mLdL
jDzBxMjB0e1z86D4GkDQPJ/v5mkLCE7N4MwhQ0kHb1hnwJwFc4X15QowUtL3czIgKIGUibMWGBrY
lnIytvvoQUZiJ/vFB0EdU8g0uYl1ar/NdQO7oqvMALh+TEVtmQ6aAeEDq5sUT5pCzjFOOX5r7nkv
Z+MV04I+Qam9IYLOuxGVpxi8bf43eWbBIJFELKwyIHPdkkZyfrlcTySOwtJm2WsAXPhrakZcxjGl
lKTUsZN5D/aX6agFAk7rLHuYjTc5cL5V2+TU1MpYniklhqiJMnktg1OQqd5BmwOv0UjSe+X+6FVv
apNkKJp27mdR03FdpJjhBnIx3GOVdLkOrkiCnukjPsoW6+9EiTijIP1wIzEdIXfh4QHgSb2T0zFD
pU3BeSPQlPzk+CWaoHT0FUcdAkqPWcYSCgbQL1mKXo93gY3mK0v0jlerT2stmAV1xxYF/J19Zx0Y
ylvIzFlEMeAng1k0TS/JUS6gPENXBLCGLIjDvpkmhchr4BJb/hWjkK6R6SUHh4BemDynEvZV/Ne8
saHQCQDnUL8NaPyXKGcERvieZUehr3QrTfJYnHdc9yc6baeDhSzVbJkkTcSn8jaUA0OfXuD7SexQ
hUQ6grEEHX6qe0IfDYjzynltAl0/P9rgOEVdF/JeXDWy8/XqXOwC75Jdxo3EiE4swyUkDXzHWuhU
RRxjSYxUmAVFOqverFHqm6nz+n0sgLHglQNYhHCOS612Y8acv5EnN5MnfUAm1GU0awkoFVspojhX
rOfT05YZpMRYRqgD3y+BzkQ8b+I0dpHI6FF0pEh0FXnEF3w1w50C752TeiCvJG3ZTOV+dMOvwqtn
8oRQjolkFOAmEV1EvzM3COlCtilNBcFYMBUCv+acNgGmWJK8izGEw4t0K38RpTmjuxSMCiTxiOI4
SYUdskSC5OSY4CAsrvFNrWiPsZ51mTh6Dx5w3KMta01vXkJECAK62+AIy1Qwq5NkY8D/AZhbAykK
b5pWhtwG9Ohmb3bRtRdzjcIN2gUtA6ACtEsxW9yOsD2JiOjvwiTR1Gkc3UfUTTG9f8J6a3lM2HrA
uLUn6iuSz5rICMp4SZccMbVbqLNtz5aEf2TdCB6GH4rkZVeiAyFG49L242YMCVvbF1JBCzYbC6bM
tGwHOUKjNBI26Btxx03XUM1DpvYGSZo7yhT+NFZyw7g29500EKHLK0KJTqUtlGRgArI6uudkswA7
isOteS33w0dk3NlANOjcBOST3GBkfCvK4yi4n8ZUm9GdqbFkO/NdGMxoB8/BQA/CymHP+uDAL+4r
kpAMNpOvrj9zK1LFLI9VJAesk8iHojVSNXRzIm1tDcuMMNAQUYJMjO3I1hApGZ+tq5EekyJjI8Pa
TI7pbvnWBpRX+i7RVY6eX8SWBFTAIudQS2e7K7oZ8HXqS2woy0GuieDP3T0wcZALssIOswGPxkJX
maf31pdzzs3dndgzJzAcxvOUWOvadP0h60WyzR3cvJe5MDQq+N3ATZcFXSy0IkytFRvXbhpyrfu0
kIVMG9J2PaIZIT6XARonnxuC9z07pnlCQylYchNk1Mmpx3Sq+54ZWm212RUTnloE/g/0natKZXL+
jECPrfMzFCjKav3WfIO4DNla0JcwxYvMsUVIO4m/TJrCKFY/QJsFntRMuIAN/LWE58HyndnIvRXF
gW625KxivhmEgo8yFXBCdDh8u0t3EwJnzTRBdKhuyQNJH2CDafw33Tv4vqShRWtO0W03j45nQP1P
bAqZAHMfvk91WnJuRocRWHioemGXoF0s9ceUw4diGWWaCNHDdnCkay5bgm4zr7oJCY0r7aT6Gr3V
2Yx4lW3CkNtqyhWsQflmnqUgupva/8/l27g5DaU4ljrLTyzCThOe48qoiNoQFCcGrcF6sGnQxreD
tmolgz5dqVmoTk9V5DYKVR2DYgVkBzW8I6Se/MsuW19wF4fk5vflTkF5uWw7MeDenNCgwYtFb/m5
+rOsZJej1aIidCSatqm5c2t8rE5EznRLzibSU5cfVMvy0OoeLbSJJn7zpzusLSo8ubS5n6xWF/S4
d/4OE44lrh7MNVNBP3tfzVOpev3ONzr5XmFXXY96ObT3EHVMf5172a7+WkReLc41R8j/pq5Mh31Z
Xn0gtl6RUpzVQb1IZZkWilRck0IQr3ectY8Lmi6hzhFRJyJppTptomvBlokUm1w5BdwysyPFhFTm
JJTDqsdSEnQq8CM5BxNdqBIZLMfcpCo0ejYGFVCJAII13dEjvAzxzKodJcdkB7pQhY7mwRKISNkY
YcGWroUQNBLiiWDRiv9jitgUsMZHJZn906q2Gaaae/QONFQ6H7FC4/iEaZLJjvEzEtBkJFlsrpAj
3+x3u0CNEY4oB5KjB1+o7sq46h+bx1ttdPmcP4zbS2CX1WOq3qN1EJLfHzPEMygaOVSe67se+l70
OrhSi1mh88uhQsv2/mPu8fe3RAJ91aBtbaG2+WBnvw/Gv2yq9BwozyvJx8lgnYVbvK6U5o37OzX7
XRpVjId3jsVD1T8U//LtAjLwqIz31RxPLCuYjmR78UrTmm/wvWUVBboK6omkR0D/lvUx8gbVc7Vq
W5tkBTAxi7jMiCYLxQ/aN5BJHOIpJIebVDtTzgo5nmr0TYWPoRLRrpJCYq34iijb5RXj+HNufYBe
78flXnbRRK55/pCs9EIufYi8ImWtmd9JH+XBz0tt2x3d6+MhoXSfAlVQMZpHDyZ9PNkq3USwr7ly
Z9pd0F4qWTvdqq+HwtNyXz2dUWP+oHPeDktLowJUCtBpvvIi7YcMzQ6vyKAP6QDdu1RMbfdOqwZa
3snGYnEoA0bl6Y3eStBU9Ts7LOFmo+ct6Il8/2rV4AO0EKtlt2TIyK3RFgimP7rdKeYftLJvlLwD
2azYG5UGycpXEoz2zLCRdbm3UC+/IaIJ7Q0lNATOVIVIdp5QMK7TAJiK5Bz69q39vXxrXZ4zlPHn
KVREqLVD+/paBbzneqrOni5fFyTXN1/0EnggxVXe52FCcTKT82fqu3RUkRxxGYCLC4/Ntjb9AETC
rBRrJwgGzX2vnW5WQH3ylT8I6P0nNHzrdBp7IwFURgDr0u5A6FHru4q6+wWp43x/S0+v5OZtR3SX
ryLOv6aW71JJoHqP4F2qXnof98m6h/D+UFlWhvl+lsrMR4TTHidfC2ZmI9tzONFsoddDmUEqlI+Z
SmHAjcHjHSUr24fxrjJ2Q+omytSs01u3RmVnbdWkiQPtSbLUx+wflg897mH9Srv2ag7LfWYy6x9/
8JlaIU0h7q482D+na6Xy4Picqg52/foNjWr4BFXoyHgr+/d7q3VpgBfTuAhVFyiwWxr7nhpQzRXb
xhRMmOkkNU6VxR810wSbf4e3TBm7jZRYplyhVqqTXjUL0/LoNZWo96qp0eEVHcVH+tl8fKyamML6
vXzaVOjz/la8tjeVx1W2vMmW5zT7GM6fwHam9fnT+Of7fKveHkqVSQ1t8dXLjEYrmTfE86uzbWXw
Na+uB5MyLax6pW3tjD4QS2AgDQYxuTL41xVaymDRLHzT5efp8jY+9JlW22quKlxDOqdQR33nLCyW
wy97pwfOX4LS1SxYFoV9HGBe6ZzfO5PrIA1JBOGn6rGK5Fci2UXQXP36RJMeO4MiWq9wVFedY/X1
1j7cyvtJbf/9WkrWp71XRePpnle50L7mdVkBJCt1i+i9zrvbEdL1yf4WIb23anNemWKvxp1jptw5
rF8RGRtXqrQiqyaeM6gOllDHRnL/WN1WE80OE+/UrBb7NBtIPbwCDtyqCFfRYHP/mHm6sWSqCAcl
h9inj0J3fn4mszJeVztHOoynl4lKellTkNcw5tbuYdR6uNKw6Xfz5uxvV3stAkugt9yjkeQv6+KJ
ts6WcM2vSN53ZwnEwPt/DI+tu0/N4byxemMQk9da9SZjVBuYA0Bf/C27u9rpUq1qm2hxVCXAoM6T
LgudTHn8Me9OCtVNn07LeFWiODrb4idGplDv/xSunXzGkER/UzzeTHcA4gCT9bXH5GGMDIxeSYA9
2IXJmlLxoAwGlaRJm9X5d/icTqsAzn2SFA1UM83q6VfINHaXTGPvoAeIU6ETOpq8SqUWd7g9SlOW
xupbgyolaS5xldC6POZlS3xw9obYDEfyTZalAHyVx4h/EIuhe3l7RGtvpIuSIj0kVmJEJJK9b1hF
BJ64qs6qT4KHYtbz2mSExUMG+/JkDd8NKkeqNnlPQ8PYtWqXaqEtT0MI3tKdRCPDv9Omgo+i9zl6
yy/pCBAqEFNQPqChIAeWqyCog24/LocFVBTlEPhCiJbCMcEdleBPszgyr6sW/JFZa9dVuGnxYFGf
jBaEMAHTI+Fn/5L98rzlySgZAWz+JIQUcGeKFiNzJqQCMcuk/LbQfXzAx6Dc2axBMqSQiQCJmXT7
CQZU4NNhl/YYPQf9Bf1qS0sheJTPFYrZH2nIDKXeAnOL9/WxpwN/BoKQVvIO3f4BZhylqIZNB+pK
kygvGt+YJ/UWCHQVHrwN1oKZUTH0JultfCJ3zcjF2tYMQYmFKjGPpQLekToCX7GExdhCmUdQv9Hi
TeRMslaUDddvA/OTzIWfJr1p2p6tyX1SWztAkFtdF+NjJ17uWf6DABlIFdG7cIHzZYw85gX2gxMz
C4DhSTp3ZTg4i+hS8Fh4kGAmOleCLUCYTvIh33d+e8QSwRK1eOB1AoCZ1jpB9ILPTHDDpv1Nsx8Y
nUEcyVg8epDz3oHsg4OT7W86EDTE2yzejofU4/ZUIktW+ECUQ1BJ/MMYWtxcBWKX9D4QDAzfJZ8a
+m1Yh3S9rV16BfrgSqA0EDa41b88hOCMLaJIu2QdyyDp8nZ7USTR20kaFOdV51Sk4PiTpgiTJjdF
w0atRAjpuS8RwtdOWCCkRdBKeCK+y9djaTetCv8hF3g4CvB6HV6vCIiRXixhlMCOpQMSYVwWFP8I
xnrHZGgHvIX7JT9IoGTXyT5m+2I6KIz5ZULSNLNecv8ZO2qJ6TAC3Cjc4OBBt48F+GIUQniOXMQf
rOiMr0VEYvwROTTZj0vl1cEOQsBBIZ2cNUWZ2tA7EJRHjqi12RZjIEultKWm/2m8qav4h468CIiY
h7nuWPOumZUrgbz1ww6vVIEZDTMRd05x41Dg76k61kkavuIhn/4I5DxpdI/xiy31SlNUJn/BsRer
+z9LjIYCE8CM7ZEQnp4kMJql4lp8JnYipjd9935aN65SlvdKzN2jRDET8T52hH0ZXdQEn/ckJQP7
bUUYHQSXUqU9L4fEf/+H7K1fcL7iv6uDknoKew5HK5DV94pihshp4Coy5RMKRmXYuDy9qfFeJDc1
xGBMJcoMLKI+RXVHX71LSsAx1lbZGtgt4PIQkMtws4JhAmYs+htbA9skeNyM0JVa54hyIXreUlUx
cgNLDXh3jZ3su4Z5Wn7Gyu/YFNJVnrwiD0/cwA/fEeFAG7J2QsXRNPdxuGzK4VPMx/NJ8XffLcXG
GuBSY54vW316JXfNXmJSIoGuGC0oWqeRXZqFtRHTIFVhiItKAP6B5eQ7JIFU2zKt7HnE/WfeX/Zh
AbZ33Vw4r0u9OLAKRikOvpELFAT2cq2ZFa/b1viZV31t1pLkaE0ZG9G24kfUJbmj4AG3MNfO1s99
r0ZWY5pN0RPfwaZ0jFBC47fJQ6ExeaC31byf/S7RHIt9rDCctYKyPJfEgRdddUsW3UU38eI3+Joo
NO3qeLv6ZJ6sZUIOrNG51ceSNC/1PDWzirC4SxYaxVI5xZWeqmtgnLBt0mCrlf3273tUWjn1/V+8
1gv1RhMg8QlfhYoi4De1R+01/Q+Aw4lD4EaaaIh8yNN7uiXVe9Io/pyw2IEWVYQ2OWmXrG0hY7qp
IN0N8dGdMN6h/+dAvLeJW+X6dyBj741RtvAwECXW3VCDQNFQsYlAjGUCH1/STbfz86WWxLclNOKW
JSrjQwVN1yQ4+/IzXSboqadLrVrm8pLKDJfb/ppK5xxNSs80F9qU+6juDc/LNq0/6TIx3J0q+VQX
Fmuh1If1em8RnBFVXuts87UNPYl+SveyHFDVXmwJjtILHFeHxiHb1t6udGQL98JJfW8fiYx4U/qp
uC5PSIocwEusy+Pym2ZfInwl6CU1/tihm6piSotekS+hw6gAlyWLrj+yJiwpJ44Lyoo+16PLZ8Hi
Yhr94F4N4z1XctVSSP++6ZLTaJ1rK2rTmQP6Sc5hTzhOpWS97FTkqEzGzJ8iraVG5i8BUVf37MqU
1XXz+C7I82e6mu7uKKw+IjOX4zdeDc8pyxbhXEJubEk8yWAcmGdh5gfYP8XB9feur4SDrHbXhrfZ
g0VBCnvNmGwUkJLQoIu5/4+o81hOnNkC8BOpSgGlrQLJJgdjNirAgxJCKKD09Pdr/sWtmZqxQepw
+uQ+Ac2NyiCfIhHFJ8aXeOWlNY6mA6PQIccXxgKTCt+USJhrfDTC/kMOivsrVMh8VtNvxWRqAS1R
2e9DE9zwZEBIAERAkkbmfC+YldBDxcI0KpBDsjOhVDZouP9fHC2eaAe6a4aJfmjpCBR+zedW9F1b
gtipbZEY7oYuKOZ3eG/GNX3R60koT+klK2q9I8aoqB6Rb3nLj3j1hsrn+vmumdP+PiIN2tW1OxnO
k6y8FVw7tYem9Ipj8fpTaAxlwDlPtM4jmAtvT/kYYyPow7o1vba5GBhl6bJ5T2jDSkOXO30xCnoj
zM/H1cOi55tGS+jTihbPxye3o8UmIJ3ZyZ+kLX7LpocYUjS3xlZ+CacNmH1TWxxNlu6EwQ7tKxxW
Ob6Jtz6uLFe/ibayEeGCC5xKEcopAaKrxJ5E2jdNhXtHooe6U4cT3ZwSXkMDYxpkNvkvt2L4rZ4W
0Hhox9SgNSr2mRCui8YbTtcEjeXylOYj7s89tpVKPsUppRXp7RQRlxdB5I5M7/Slullx1PHG0rl5
/EZ840B7T5CwcnsI5ZlyUmsR9CaRsSP51XMSb9+0RnvIQORJPIZ5oyeX5PfPiUH6yrDcEE7Xuisu
mClhSSONlkvQ+YKuFHSRG7mLxZOep4BLKjar84iGb2NafprBglXxyEk7GepvXo3ZWaL7yqnFEhgv
lPHGML2n9s2aq+Jo3vLXMhtco8fBgJaD6Hzui4JWhHGwfOj+cbWI9tmytVybdiTVdN8PK7oIcilf
POYPOv4JD0mwyQdX4upkLNFhlxQBDkIUwbYPxeCON4Mn4BsR7UjTqlJzw2zk9rSnD8IFoGaQU08z
6BMvqsYpouvhYwemALtTjfPNox1A/8ko/v7b03tNc/F3tj4aK20sVdMD6TLClAY3xwHJN5m3PwFI
ekziI1TvJYcPaGvRDPGx50zAP1ZrDktD0X3tRBI87QZujMJJjzkqeu6WwUrS4L0TdscpJbXPxedz
spBHI9EGOdb2IWpP9xVuO66h6M8K72YbqrqxklkXTlqf9iLaaZMt3/4wzihL+VS9oUSRBaOD5kJ5
63grDkr77subAH0nmj5qXDbQfGWGm7I40guczmeBIAdmkO+AI3vMWwrtRFz1QCrKe9JglXc7Zm7i
Lb3YHnu7RPvKLo1HXajNnnh26o87uaPfFuD+G9ruwHf0UTM5GOlUtdx48Bcs9Mr5ppfVwhqmMILO
QyHljgdsBL6lTotyIjgIFY0oqIzGh1JJWjvCSfAPNg08jrIbboexIFudKYx6G6gbQLc60zGanuYg
g7cpHIMGmbCD/jHXqO6vOuEb3jC4Cc5/2qE37tDtgo3dj+krDpIq4hOkn4Ofw6ArUOXW33m4YcHD
+KF64WvJcbXGV0iHuDzk4PDX5hcYBVzLNKeiM7RfHBkBCwZxnbm0wWxwrlfT4cEly2M31ChG4OOL
aqd7PTlwHpxqQzdIDqk6NtqxTae9oMEs2NlvqpuDz5p2pGyD0rmvDMTZ6cWm076LYw+zAxTvq1pv
69G/JlhxGOnFvKGg0wK6hJ1Fxs0SKwJqLStn4123Q2du6PZoTeC99k3hnkjyqTndRd6bCv3fyglf
OuAGJ2i7Cvqqou5nHOwEoy25o5TXELLOvQzxzMMU3leQjDe3hpVGE2vRvka/FWrhQ1CwQZBXIjpd
OUnRVut+MhP3v7II6fht6regOTxs2oFh7A/noe3Gz9dvKP3I7peZr9ou85NyE8ePqcZBYGu08Xik
9uOkJMCMHo3RpcE4p6MxvYG3iXWVghWbtl5crcpra1jgoyAnEjPTcqEn6OFJTcEAZMhpe4ZlCx3K
yzRYGmXpwW4tMGWY6jU+upYLH+T/wy0wpfCOP+8JOdIJSzWH1AWokT2xXn+1dm/g8jKJMhxgZTdz
k6uFVrBr3Zz1euUHxS3qfz5R3uGiRV696+u7eriwchDTHJFrC/5KRD4vIyrhLy19jIAhiIjrtoYS
5BsNU/o00CxYipu1TWNI+i93CQUdhqUZXgp5MVA6Rd2rFPxX+mkn5175DkhUVXMiDHrUUIKKT8Wx
td6+Ra5VqW819diqsleMXnOQ9oUIg8dK9EANy9sJwhZiEQQujgqxI3v4VrgVf6rCBV2yArbtR3ua
1yb7FwcN6kR7kByXN0/Q3XGLQEj2ysnasJFoz0h8peZf6ZY7m9MwojEGojU/JnsNHzMcim7SeP01
xNhHI1i3Pq0xi2OwyeAIw+z55l462iP7oW04gHgv3BZHsBMWD07nl2QPl8VVuS+Ojz0iB8gy6K4T
D9M0gA/hWgnfVoxKq6dwwoz5EV7+3IdbmUhz0filrcbyPb3YOzP0RhvM4QoZarmIHZ5pPYkm2e+j
RmAdfYQluHi4RYaxXXZ3l9HbYPCaC8z4NGJak+JSm2dJ1wLtFI1c9S6mzo/KqRCtdhm7oqlzfsyP
ovMUy5BW4TbZ6ydWlVVj0S6ZD8XOpR2QCTYh8KuOUDJPISzDLTtmnojJZGrn3ElSjvb5UaxLunET
Jt3ePr2kmAh2yL8sG7gm+3iLfBMARBkhn4D+B2wOSEbAJ9yO7ip/xL/JXizX2tDmCFUgP/IIezA9
9R5vYcwgcHFkYZAOMzOE2DNsAYw5RuvqtQw2j30kLbQ3koKLBxEFxPoKl3NLxGnx6WPP8bMu2nfs
GQSfNkocTaC3LSD8G93fPqpKcWRkiiVsWK+1UU4sWBNIJAAjwAPE0c4EVLLXMtkzXLJuPPNmrxDu
YgvRnlcQbnvUlUjMDFSKo71iIeG2ifwP7gCgaG98ziPYfI5hj1RCAAqw4yQRuCt2KO0EQI8cOjDI
OnyTn1HooxD6hngQkAab2uP8gg1zcVIxxBPtk331wUNfkIhYDShISAqKDoujsQsji92MWtbGOb15
4r/FA7dSEpkfg+aC0eB2tI8HQS3J3l7xEx/KyoTtUd5TIL6QO2Kb7I/fUQs5WTbw8JQKQSA0DqGO
QAmsTRa+JGhbEDwjgvTK7SGu1iMx+0VaodtCOwJ99vzDQemMwT+QY7JnafwfbHqx6A+1c36siJMC
LZjUDuacK2vn5/8IihWF2yeoCFAEgjOEYBXFET4FEvG+mJlFgWl95gGkYMPxQUc8CSLzlqAMtlcd
FaE6gW/qXLzDdjuIj4Z0APYCM70i4K4oR1G87ep5Ky/0kcroV6uluyH6XT/ySu/aR50TQ4/1VpxC
dVW4nhsoGEhwGeGG6uaKIEyfPn9RmGynN76MYaYiYtLX2hDNrcXdvCoTIsCML+07sqYI8sewZM7U
QFfXhKqBDqbRujn9yUkq5tJFEzjMhygEpbx+vBJvyFe2OWUNV6s/Q1xX9P4KjTs7VuovZgB31uyH
HXJSQqqxnZsNSgo1KtMbJ6WBBZXW7QlagND+DOvF1a6X5v+MYXrFh3jHRsgp8YO2iKVgTmHcTJh2
mUNzaShIL1HNLlbgj+RFk1M0SiKfBPVPGEHaP8oFgH7RxaY3MP02pqMJVMSRMzI60FtaD2P5sYMs
ZHo13q5dsWdBhrrnE1jkCVjm7eFFfm/rJeVeg5lfWE9BjS/z+iZF5tnadMHFblY6mmPbmH6uZZxi
frqC3FIbCVGATERO2BUG9rSFsGCT4QTBza6HyNctzmWthovKB9cSa4YhBicNjK8HhXBl5k65NkLy
g0FmP14ByLTg1u75r5IXNYqE/I7dzkZpff2pxpcwS2wtctsBr7lYlckZ/aKmI8Q5OVndp+qmS8+r
hpIH2XCGjYfA3QoXVr3VGI5hsGcwzkaqMAO1NyoXDZg+xil2nkAOw95lCu2B422Mmt8xC7ky+S+S
RfL1eo5WSjyB0u2weSMi9lGhtZHhKPW8BpW7fIWymcRbADSg2EvzWJ6V0aXE6kEtsGamNRnGEsGe
4mNfBdHREnrz5RbyDGPUtFIsOUCOVmPj9EgOL3RTeuFBVbk+bjw0Nz3awjUezI3JFisL2FOcTmHH
MBuEvrmqpLWe/6oS6taUTQmFegQptYfAOIUABcs2WDIZzAt7GFGb4zq3J0LhkXz4mlTPGedRbiCf
Z7BCs7byv5AVCPxlthLgKtZ7YnVcY7cHpoUC89dfon2/SS2hYN4L22dYcSJKerYpUHEvpJ9Xfeo5
aPjSC0Sk92Lv190PCKo+dv0dRRTRACWCfhrOQIojRy7hJDL5fCQjZj7ecF5F6wVhMyzq0gN+KY2M
0CNZZuSH1M0EQSk23/ulNYMf8jlgZhMYv7ApqZwmkf/MVwrpPRhIkf+itKGQ1iAfpmNhOBidMVYP
fSuF9jXXKl/QL30rIS5uWIi+pIKXLtwaaGiN92bbF730IIwRmVLGVzcsZeMLBV3D5MQ6tojJIYpc
6IO1R+5jdWQqVHBwLpAXUj+2YD3GF/eq5CgRbNN6aJIKA47+mB6G8LCpUeA/5XX+WuPnSLovJAns
QqGtJtc81gzI17zCSLqwuPHx41LC8ql8Rd9CHjo3AIGDwyDHw4g+FwsfyovYHKK1IE+hM7cvwi6w
jCamwymAFKsKx700B1tXOB8afZu2B4CAqSqBA/AqesU7rbRW0zlc532HylgDWnJtHwzOiITOcIKO
AWRx1FzZQJ8vG3s1SufpYw7QJWuGiQVfRTJwZq1QNh+EDj3GiC4Meqyr4sjJC8/Ik5AZtAc0vtYH
+bkah79DXbK9Qx5kEOyAPy2dlvhXSL9AjRz5ST2HRhnuGU6Q0fwtFisyjKltDPzB4OoxB+3ROV9Y
RgT8heLrZ7lhghWSLaPqAvfF6Rl8YWjEAoKFheKlwH2BMguuFfhnoPQMJPVRM9kbnyATcBvUKRTQ
OJzwe4TReQexMKRfmPSRpxULTd+GlRNbXnXUxplzHYPRHEA4uNXzrrdfZuVHtDfpfZwo2J0gLyaB
cBhFgvoxojkzRgLR6C77voPiobbPhhV0lKhOgZErzwJF2HiAMs//QSqcDVozkPEwHwVpe3g0+BBi
/yi3kDsWEtIRdQw659Q/kuTYCUqZ4ryL+l2vblDMwBAg11JS8BsZn9D8gxtl3Ee8mvmoAwkwzlcw
dzYFoGVcO5LfcYdMrQWS9p4TTFSkLn4tfkZY5DWVqK3nFxJz6L4qNKfGkQdXGTD1HRhfwJagIXAA
PHwju7pdjErJqXM6mmgNY/AEB/i0D3C1AU9Y3B7U17HJ0D30rU0+P1ynrqaBuh9OUBhAw0ZH5kHL
T5t+9lPQjROEgcrK5hl5aXkTalexhwkImQGAMdHLYZlW6Uf6RJwkHe8tV40ov5Ke5XwJw4GPc8T6
IGKZexfrO4BXATCsf8ER07MF+iPZUXMYGwcAlihn2IaLGk8OC2hIjC2OZT1HpwDxMHEl9RtPGFSA
BMkvKD4AlQ/YdJx/gZhwhPTYl2MhwtqDQCfYR1tzX0KuhHbES6Br/8xu17EMeOpJk8YZrkNimYtF
i80v28sSrSKYG/YyzL/eQu2S/OxiBD7k29+1G5DCdMwu6Jk4g9s7kkt8LO0gV1RD/GsXICZ8xY/I
1/gvpawqejjPmPx57J9YhhmOLmk3nMSFZuThbMF2aRFaF57Ubv89fsLuONk75fTfNDveab23MCjj
i0eMHm4S8ThCob1jpeg37aSc6AFYuOmRoKJTesmO2UW+cx17A/Mz8TAgu4tVWPx+5HWcojciqC4Z
wBTr9rOj2IpywwTmD28wxhFT8LMoOPsNU/oIQ2zv/33LJyUMit/E8gtXTJvjIBJ/QCJduC7F8MMJ
ymOJN6QHerd2Y8/sRDkhkV6l11ET4t7e40uM8PhUohBwxmeNQGOK/Eg0D/FPw5KF84B+A9JA9mi9
0DyNjXbTT/opWVfHp7Chh1MulMThFHI7AYvYMCqBVZyM2L0YUHzZ3rXTZzfBIr5gvR4rfElwtMsL
WsdPnvJMemHFx/6eQYsCGpzAcDLIWDsBUcFxxIEL4Il/RyQNYpeHvCPOOv5sm6XeEXofpGCvgLK9
50cx78dWRdxQuoGDAe4CpsMJHRf3IviRX6BIyCUFKCyOVLjIE4fWndjT4z3BwXbDpYvnUqARn+Uc
ui4Aq53QM8R2hxOwNoEimIVcYh7+Aqxbf0ctpzslP4LH4rcPemCOALujwsctx5GBEzG7AU3ECSsn
sRDl9LmO/+A7rZt5NeUxASiAgxrQ30GITLzFVTMg0G9COANtvu7vDDUwQMcsAro9ngyYAKv+QFd8
DYIAVbDoc3ZsW2xDrIXFMd/HiBeLE0vmNzAcbfEOaGGpmqAZNJGjcBkzfHZs76g5LK5CGXJZCMIY
0ZH/tzz0ILPjJpAwQk3MD9QYEdykvByHESwKAsku7AkSljhX9HU04WP3oQ0CVGE1tG38PKzhq0Z3
oNU1Vywfzxoanpj5g6rZBS4hdgFKcn4oIcyGv4zjMrGpzRv+AlAIhiE+FEDh3c8jn2MRaNGJkaEY
YANMBI5xEbPjg5T18Kg4J0H1HBMEzM8XvmNWgTGEbmA48RG6kzgQ5E96VAVj/1C2sUEAVrgIXXun
r+wdy8LiYj3tHeTAnYQr+d5DOUwjYPphOylOTYcF84Qwxz9A+CAHzgTaNp2Cs7EBcmJR4IMgMM5Q
YCtl0kDrEtCwQHHwDI8rlx8EufOAclPMqUBRzhTMPDHDf6SIpssIwwm/gHZjbNyXHxCLFbEGSPx9
t1e4I13hsRLb5uptK/wZAj/Fxjkj7YZAgIFptzfsBnIjUeHECtmbWAO8CkoE1QRaczpkeaJ7Agkx
II9xCOhBfAbBw3ggPDretvgv2BeLwU3GHdZOkA1ohcbAk4zM0qo7iwO0n+GG04c8PvBEb00v7Pg/
+nzusRg/XFbMJtqDZyh96TToVxbiv+/ItjCncUSpDXFbUOQUgQ5f6w57axj91VHgxlng1FxnaxiF
1PDbtjTjrLudEtHpFPu04OJLIwd2NHjvevtS71FiOfAMHZ2P8gYI1nr+sB5jiwRyaybtel3mLgL5
iQ3aqnvd6Ai33GkDXlBx98DppV6CvzpnKVGwSgnR7UaSi8s5sgJnlK9faMh68p2GXAQWN+bAPOUG
tEaRQScYUCae9xd4yHYz/BOddcAk12lFgR6kNgcD+7bsftAAMfLfdG0grkmZZCic8iJnwYOL8olX
69l9YXC8ufuH1q3sjvaEUz7oz8hDhYgz+pYOyzeVz9H4uW4sNvVrjypm5GujOZiUBxBWkhNRSxel
qow9FF74AtoSJfdtvCa4ZEw8NvU20iLn0Y9ZR/fxJmPRlVOhpCcErv8qAcSCT5wUXZNuzHiyg8UV
SiE8VCgvR+FKj7Q71uooX0IFQLA1Ptd84GZHWnW+zPGKFrSYlyhw+PtCLYFbYjnBVXDpiGs3JEH+
W9CRPVhU5RheiOHFsOojcPrgBzvLqrbQgr18djvhMEc55tvSuWLBMEWKNtRYBwFCy6ULPWaSfktw
agjPEinUoZW44D2Krvw6BiGbgQ7wsNlC+SqpSfVc9ZFr1HghGOyI8kZyLmG7O7z8GKYYbdwkAVoq
94/K2knQ4TDfG6zZfJ1wrmFVOybpkYZB6Dm665EFYK2nWJN14bGyMJ2ibkVJJS4RkPnSsDbSnZ7v
5WQaVN9k02GbYZbjWHgF37VSu1ZRulp8qOxlyuVB/iSg6O3qo62ViTyK6yNY8bupUNWunnBwNo3c
zWnEjVr+Vzx2rb2ETeFGfdtO1hM7MOCCqLbhc3CfgB9wyekufR0pMFHOCvat9MtOMxwECRq+Oiws
Ss3oxhWwv3HLV62jBv4QjvBjuE2/tMDJ/vn1zv/MYP7Em6GCFnE6D+IZOIKUwWh6qUfF7B0rtd38
+U/K++9B8ZLXpqi+NTNwUuNr4OT7lOyLZGobh8B0cYcVw6qBd31Qa0dNQ0J5Qx9LBg3pBXazKtUk
gaWKcStoXmdf6tfLUbN71y8bWoaZF0LuDOPrzc1btX1yiVd/E82cDwtOGcUdGxuvetyvwoqYfBNN
X0H1q32hrkMAfv46JqNt3q9w9j5o0pX9k0VThFHjdLdsmA3RIeqXebhQwC00+TydN9GhLmdy/tdX
36Xyj6XHYec8UcBARszT+MBQCykUtbyI3KtS33wjTxUKtNgjtwhC16wU502EtBaE00TqML5wVBDH
UQHkFyGx/VI3pvkw7fO/J01OwYGndeiHRUIdhFIa3NjeGRW5Msrv08bFgAZXxWM9f5FsQz1+wg3i
6hqgJLxGt4acbkCYKq+51VPI/LmSQ8KxoZBA2UsqEV2kdRZco7TcCLxSSubnLQUQE+wiw1V0UstH
8j6i6/aIju8aWXQ0d04l7kC0zO0symYpIyrYmqHl9PrDG6TMCbXGibBFge/3NZld2zsejY7bjvbt
5KXqSgZcN/7paEOvfyFlMRyFLvJO5xIOZ9WBSVa+eJERSjwl/HVXfR2P42NI+LVK343IcFSibhWi
v5+/eqk7klY5yaNx30bicpTwANyU3ATg9XsfVHInmwPeklGwRpfuIIxE/adItht0nau9nYJorhLE
VUeyY/eGOwTt1/CmwK9MuweOLIpE8k7o2oU97imjzFqz2ag23RiY5UK7WNUkHD44xScl5Z4cMOtJ
GdV6xV6I+xyTHelKbtU2BbGgUimM5+rGtge314lzjdRxmhHh1LpasmxfPlLROLf9KknOOEZeZFVb
Oh6iL418idqkUnj1wLa9Dywa4UMdBg0UDrMJuXrP+O1l/Uq1fzSNO71Fk+EltH+eIpW7WHAbQFSP
z9UGRT1pvkx7ZPjFI0s8UxrLczi2Wc3N6GDlx4akkvgYA2cblAuRcd2wTmzBhNrurAO+EMnD8duq
6gTvg1KeHiNjXUHeUr5XwMY3KD883ArC658EfLyfvlQLMQTyPQhUomHiDSIdVDqup8iamt51BBJC
IAmrLVE3SuAwGlukVXHLRCnvnQ2c4Wq1wvUxtarV71TZwNMroBpfXjS7IXzOVzkaffWOR65h0Du0
OzfcOPsjlkhon021CZ30FjQOe6mwM0lxmgcxK562IlGr8WrzQE3ehouje59MGw+5K8U4G9a1vYAm
ST2q8I4/PJu4jpaipe/LcCtH26ZsHXiXbUyHm+ifTgNqmA07ilQWH7U/EdcAOvFHw5p1CuQYbszH
OkQqGqV+ndGLunnVvBidytFNnJ+1YiA1nhnnBxcbyRmRDMctbdAnOsh26Pbvg658AwVxuOXUeC5l
6kOQMU4qpEKD8t4Nnrkbw1XIxsvK6+jlDq9F3vspHe6yfzn4bpZ+RM/O6IBI3IWZH5XvKbup4VAw
sua1gdW30nf8/OtWhUFgQDzr+xWnauJ28+Tn+iGNlapwpJgadqHXZb+StNG7MXKhYwwOraknAf5t
ey1RLzRyButiv51RfWnFu2ctOmi8arwHfOOwE+7/0XwLkybj8CPNfSKBmuy3ao2Z9KamIwW+Qk/v
11SXg0eyjhzC2mXB2u64HPlT5RFhXpe2qBlukeDj0r+Ufv00Z8QmkftDtqHV+UCpq3SvxOkBvMjR
6kNQuM64Or+xiYE+h30R+lrzk5LdOTpZxTjhtIESyw26JwFeZBJWttOrDf+TJ2DPLXOZtF9l6JHP
xxRKN367o34hZ1+2tTCbL6OfJTQwCv2WREQ5qbjH0XFkXXV7rsqo4AspxtSheXhJLGDtdgo1Smdp
iefT49XKWo56io6RSPUk4kJxYvAxPr+MafZcp3xkGV5BWoT98052Sbhl6UhARdvK8l4taChmXkak
aHarJDrE4JlacJH5+EfWIRDtslWfzHXqonS+mW8MaI3HaUsZfb/jmRl/572bqlNLnkv5onmhaZUF
l63EgijfapYQ7Dc2+kXYy17TfEnW4tXsTga7HLLVu7iaFe3fWXjS/ARm6HZs0Y4oePL4jfNblf+U
HE+/rnjeqC5fobEhVQuZI2ZWb6n5a0dnQ9AoJSjBjkRSZom1avtZyALl9N4XV34x9cYDzvJSVWdx
TVnn7Esut4OKnlrD4qbh6yd+48eeR9RMsFYpWT3ZJJIcQ53JtCk2J+/2/H78U5S/ehQ4FlnITXDL
+2lTzKQvLcMnKjvRIxrb3boBNuW2jg6m8mchacIHTLh5O1GUoL5dJcnrSQcrmx8DhCrw3s+bZqfq
MmzsX2kbbsA7OXUmlNIvTdpTNyVXJrVTsj8A0sn/DOM3qjn02jG0cxGNw2hcJPPR8xgOaFmLIN4U
0qlpJ0wBTA08jnZ4lMh606JlI43GEh2nScR7K0R2xJTueo2INlFdUyZJLcFb9Xakb+UvQ18NRPKp
9fRATBolBJ1DpiUVDTuCdkwnCv2cZ6KxRmtZ8nfB+NpFZOjIqcIryKN7kMPpCP2EsFQis0qHAh+w
12wJrSk7SvF/Vy/Xntq0eg2959PlifqmrPhQCmYP0tgHpyF07qbvmWfcElGjOCkh4bANDCqCi9Aw
7+ZO3jBHRy1alCyC6h8ee49/6A9K3+m3D+RZ5qN1KqrHXRmbjh8jEHyr/GY2Tk4f8DHL8Nf8vkKP
9dMWALHCpsh27kEUJ74KzZBqEaXDB8xbUHjMdMhSFUkoiIqBTF7pq2kZH2oRWDM4XsfKg6lcukxt
VI5NIuqatXFZnQNEfR5fEeJk0oaBgFKjcaP2Xf+G14zarCJfwv5Wlw151pQDKyjXR5SAD9f2JC+8
tpvyZlMUTARHgSf8ncnnbg3Egn+jM3mjzYkOAqGvk9ah3YhGAVSLhIAGETShcZscTmOVVMM1YV1f
0SZcJQeKDlhL0uBblDXS9Sh+quwAmPk9WvQbeausqU5KWKMke91a+qKMJ80pUjwMfngfGR7yJL6z
C6bW9iJphxtQsl2a39EC0t8Mq3Z+rObhVV0kttN8h0cOst9Wc7KpyBV5zUYLoMDRALqQ1AWQgjxR
7BjiyQhUv+MeKEEDoC0OE3MDlUwX375Nt+dv442oP5gveoBtO69uTBqxGv3Aa42nZ5srrfSThyub
6LBHMK3v6II7VqmBQQWpnGh97xH6TeEpmgcz5WFEBgmf7eYt1pEeUe7mCU6xp0NeqKm6belaB2op
3ZQ1WW+62HXzq26NrUbOLKmm+AA64j53yjr9SX/CH/YMZiHEUq4yN/ERlIITb0ASEAQogm3ATj5n
piAxdmzGHhgqXkCgU8biBH6DfKyJDYe5F1w4J33fb+vfbm1+q+fhD5RUz+Ed7OL94c86MDpVJIwD
Ad8P0wewie5SMxB0leQxJwuJvqhjnbjhVdDY6et5Y19MQeVf0j4FI3Wgv/L2PDFEKYp7HdTSJbPW
ot/27G1zXfL1utntJPgnn5tf7U/bN79y70lfBFAkiSeftT0VlUVyK+g/7PotHWn+7D9WBaV0tVfT
6p28mGuDubdFP3p+S2R9ms7wO4LmZIf8coMdmt9RI8ru6OtUdlJ43ntMuqkCUS31vxHJe7rmxEjz
3zLxld+khWyVXypFtigNFLrg9o/cob/8RyEPODpIQE33SERfExL41aPAkocmMv+oWqjNsi/K/GU/
+jrYDmttTePmLdXDvimRzOmKSoMiAZ0SxOqi37bUUxtOASqcL1pI6DtRPwC/Isp7d8KT3p2oI7XA
JkGqOKXtoGHyVXDWd6NzTKaztRh+Uf27U3Pjgjg4yxtjIy+jGU7jKVw4OHMGKHQU1UhRzWhc1W6E
KH475q67BQcNmop/rAMLqE/E9TC7+Y0+lBElZi0Acn4n4u37hUZ7ymGSyio9GguZ3G8oUfRQ7m49
vt3y9DxFKIc3hWW1G/X8PAm3xxk0BxEabJJX5ffcAnjDShS/oGLvRNQpCxbl2COzezPa6DttBbfP
7u+Hx8UsFzUbddNvuvXrpFMpeTTpVqmJywGLRV0EB+4rN8pK1HjQdq8bGB4eNSppi59g7PFd2SFA
Xid72oRE5HjGmZ8MkQxf3gDL8zQ6Q4UwByY/U+YMCyx3+o2ye5CbepPPITAZdmRWbpBj8FttBwLN
REZyQrpDNolR0xCoVGBA0u0YVj4z8+sWXJ5iCeUNnMUV1a3qE+DO7/UvtVQ+LD+m+ooQOU03hqFC
j0LL4hsdeuNYoKyOXoGLXBDh8wYcODi+5+X6lyDvwwvVbiNvRHVg0X2W8Ggw6EUa72bYwQ+ft8fp
vxFjMQITQXf1DZ1UbKnfaPuqd8F8bUYRLONA9yosKp8JAEMxpbPOmqqoopCEJQJ3HMo2nisyMQ3Q
m7z94SVQp+zGouwEuxv+hr/4DueRvoJ/7Sb9EZwe7t4SkELWGFY4Gs6bUV4e1IsugAy3OiGObQoo
BUIS27HPv2gH5GYjuwMQhvaPqQMLhuM9bzDsXXgddoE2Dv7BExmHEeBE6B4arHaHqNh2a1AVlsaO
wyssKsS/JDgfByOGOslLm9pTm/qXN0a5r3sUuNiKV67lCV5ExZve9uJr/IOolLcoJqNtfLWn3Zo9
Q/j2HiGLJE5/KN8huChixvbQTLtfWB+Sc1g/F/r+C/aJRmOUbiij6+M9coLBUX5bGFHt6H/ZT0+J
dtgWTIry5sjdsHbsPyKM4C/GUqFeJaX83tT+5FsTtvpTFROpP6VXONKi+IFdR5SV+BXVQc1f8w/f
YHVlkkohxFswupSiFtpOcKrEoSwBSjFDJ5QKIDPZwxjfovzZa90j6Z3SrP2PPuO9/IqhrFEugBCT
XwYx14/D4yD9JvPn2SI/rffsS0iSY0naIWlNTumTncf/g08qHdlE6NiHp4tiuiD50CEKgSS8eehe
emeHl8Q37tRi4S7d24hcRdl70H8r+7VOBrVxKRfituRs6BS6EmUDiP4nJ4pkK8rDou/7ANKr/Ker
TkWmYeNDL7xTknFFDAxVGDQCxbnBdyuK8XNPSnWHcrIU2U0dDSHScejGXuDbnkx+/csnGGzcz5YN
BfHCGTlR8eRWeeSbNb7ifhO5vzTGB1Ek4uFGjuXIM5udFDPCUN3aZTl+ObHXaPiryI8pByKyYxsW
B891ayqivIAAh0hFisDNd7pbUqwk3ZWTluwxUkS/YKDURkk9Kr656rVdosv6ve+lDILzwQcVvJ6q
pSjnfHUmWoXx7lRcwWB0+hNuurHqHQJfR+arrvItuu2qJAdRk0YhRabHI1F70Pq0dI/6TKL8HJV1
xX+EXJKRS6yyO4gOOJ6ov0No3jxxpqlXOrvUQRH6HnNpMq/3GndQHIU2fu25b4rW3CctCdaiYMNX
ILrAiDrXZOXAi8eGa3mmm7AAuFg7tx1KUZNca/qSO0yRVGOToo8GqcBXUTmNGrKkR9IQ7Fw7GQlG
8IwTxajGzzUF4ebddzMjWmtMVBMVnEW1vdo7EeLv0+5pQqkQQndEcXGqkXkUrfbGRKG0rk5iw+AR
OetZ/En4SQjk/7F0X0uKLEkQQL8IM7R4pQqt6YYWL1iLQWsNX78n+67t7NyZHiiRIjLCw8MjgeP2
Sem6LqtCJSUdXaun+nvqJexMmjFGKEI/iVCQIsxZSist7B5/EUXGj0oQe89GyzhR2QO7Fl/bdidV
xudporVUlC9H6qteixZlKPEbL+IlzGwxxGDGtFVMP2mAesqnCBCksKAjDU7uNPQ1KtbCsJO9Uoyd
bMLrmqk2NQVrmLl5U67mXWTyG6HFldqUbhBPpHhXSUxndgdFs/asFSQQHhEuUxmJwy6w5aSzFsON
sQhK7gr4ekdLT8fWXrE5/5jVN93s+B4Xei3iRJ3kcPU9I5/z11dHJcvhC00oq9vBUfb+2T739FaO
gojclbAkwdaqbF8Nm7M171i4zUfdPlRiLklGgnnSTdDcOVoqkxpGeIe4FX0BJQro70/8BNI3wCZy
FFkbN3ydvaSGlfigQmZJqGOJMiSO6JPb2o5pLVqK9XQr097qGPCknlnyPzFXfKgUo8GtzhTGIjdP
tewf23dJSwTLIGFhU56j/Nu+djO+S+VBibegXpCP8tFn6FR0V2E7WEfSHAqo7gqnVr1tLfhaN+Md
ZOqXL7sOjK2ci2cvabJWmfqm+b23SxWRfQvvdKvU8CouxNGCZUqQfj7HwAzNlqgr1dW2NErVWYV0
IBmBMQNUzbUe3Kbo0qHqFdN+K/+pz1u3h1qyn6eFuGjOX0JR7FHF8akq6KHateM4mu+qyuKypAbl
BVnhOE8QQVK0WYwXtXkswdPYx3BRohihVUGyUtKZVbuu7l1x/uGLpJCVi2Vb2XIH1cVeJWmablkK
DWWbheqcbWkduo8xEowc5bF96G661PjbMkg6eQYpf93gycQXfkIObnieKdJYdFdf8z52caEnGYgp
EtrVUsbshAeZv86+zkqzxxeFaFzQgpK+6BD+HDL/8o/Sln8N1/hQ9ckg2ZRPGBTX8f2dvsPk8zTN
d3K9ZVsYv5reWCEroydAHMAILzxVHWzbPPDUy4XOJMfvmahepLo0fbsUu8sQUtac3SkeLKAVdBnP
CSMs/mBwvl1wGvfAzOakk1tVMz2f4TiHplHL8KF58EGpGUgKZjvP39mUEkcwZH7GPWyTz1q38etd
+6/3AAGQGSZnmS/UvnC4ioVo2wYwbsO1QIWX5hKJ07gEnZBS/WCnuoJyvrZX9cqUwF92fNdByGBp
XsGlhrW2+aj5DvfcJ8N7IKjL1jRcMqAaF6K5RDlrW4zE8EBuU8JkgwSVlwGK5b36go4XtybvMDyX
1zY4TXmAS1MMqlwr+coD45wx8wQ++bjpAXvtCqnepfmgfu8Nw0N7FMBlk6/qGhoXBryJaJvhkvPs
/N0xUXeV9IAaaWehNQ4p4AcIv1yC5yHf++vF2JL9ZfdvzUQ908t27kLnzmwqXFi3PX3ITxBZ3S88
db4TXnHe9uQGLG0Y3NvNyMzqdYHEp7Gjy9BNM7NbgqOHh3eDBd+aPNBwGy8D9jUivdk0gE3uz+0M
3TTDe12a6UIUevrwgPnoohw57l15T+26578Z7fb8+NFcTE1leH+hyqPGWfRbxx1ANHnjcjGZ8/b+
RyBd0GXcIxESuYWOnZ7f0wQ57KBWHOaO8gq90lvzAN62V+DL4Wrc7UctPFO4nTkIDxiWSJhZbml9
NtXew7uZz7qpMcY+GGaRI+1DJ9/0cAKMgYsMwqoIT6udrCiiIwyx8lSqhHXkQ9zr44IALughbI9s
5wIE4y/0glZMtmvelDmbQOtu8u9RM69wM39/1ABVpbrxy3b+m75E6FDTMAoBJjPLnttUzSaVgnun
GpAIkIm1dWsWgmxuyByEf2CX23LZotpIniZjOsLl7HCzK3K6NI0JSej3tNvYJC4Z3ocrL2bO0Acc
uv8+0rTwMwSIRsShHQbhv4E4Nb1169QM0I5ltqtTefP91oa85a4VntE5FNZciKqtrUnFhq4Fxeqw
PlM9q6FjvP7WKj2ZR+TGQe8aeO51oScsyr3qbq3/pizbWd+7f7tHuGkhT/5Bb3a+8PcWcBgoSfjk
XiLKPgwDEwbaQP7N3mIaPutGYd0/f4PorgVWqo+fv6emUAp+kvwMuzyobs/bHsYPfT0Ze2jZJvmr
f2EWJv+shBZkM6XDZnheGyMR63PT1lXq798uDtJOSZ2jJbqri4IuYXVfmpN/a2cn+SBQCwSHkGVr
B3bZlYTYArRkdza9hE2s0rHkGdyZHlnCIwqfwuOW6pOvcEuXBnZj39fyu8pFxLExYb5nGf7b/7gf
aaN6oe3KdWMZfu7DJmcOR+maKkhLQEW03yu0S+2jKMRb+Agaag3W4jb/wlBlk6bx0MJH/M40fCrR
BmMa1Ht4ickJ/BpBQk373640NL+Weuv5+0i6RCr0hWqR+/N8u1bqd76M99wCq3F9josGiKuqJRzX
xNP8ru81EZqwrJSoFY8RwCj8Aq1/5F61ftpeKyqGskNtE7Qsfi18LEeJ9mMoSiyOiqFhRPJbGvGy
6Zz/JT4ub/N/qY/Sa76b7oZFYR5fkp/C8R7UKtN/9rPDYFG+My/FTlpbIC11Wqn+pfU35KRxirBL
+jy1v9bis/FuGsR6ko5IhK6NbkMrDuFiGJzC2XD9OusizOQHF9Js5xglBYkqN6sk6X+OJTHJpr/7
YWglXewcMehC5A/XeTcHshUWLpsRovJDnP3c/1gVjpHTo2HS8pBNntW48HLGSFuMCz0HUQLnZDXz
2EGoqPASKJIvm+lKwQXAKIch0kz9FF6OhDolN7sQXXudfiLo84t5nH3pzNjIfuZeUz3f8AvbYQom
AnSUgqG7/1xnFfkg/3KoPADsl8gfnUVMe8hD5oCDlp5fdv75x9D6tZsCg39W85CUe/ZaC8SVdxaQ
YixTePw5/oAJdOod3H/w9qCmUgBZwCSQw0pNfwYTK2GzC6kESd39u6dh5WRwjj/0LNKfl7y6ooB+
MHduMRvLWcE4WJbtOuD6V0pqYQDsfoPpqw94GMcPz+QPUr6vqgE6QbMOhwsHQJmQS9zuYO7k5x5H
ufzXeWX7DiyaLqaGTDIqCX2ajHIvrneowMf3P9tbE3qVHugc5+D+hNfCZefhnmlY9WcaJRz+DW4K
mNu95+bOKCcVQCIIze7WcQ52Cl1xQslJvug3fdb6o9AOSOvkayKoep/8c8VULwBmR0hLEnL3/M1k
ygdhs5YV72Hk0brH/psf3Qbbnz+sMNV4/k6+WAq6rl+W0mQ0Gy+mSRYFIp3RgwDe/saGeMP32du9
dxsUS9FCLC7h8ggYF4MDBAJ6XUIiJW9rJ8qSKPlrSJ3sNi2ZDe+1WcplhzwJTJt1zvy6Lkij6O0L
GPYNqFHpGm0oh4mE5j2/G/TJPwmZ84Iym4EKYKyZSj8a/sW8eo0DUgVFg1tYDK7H0PqrkZz8k6iF
NY2zncU3k7F6O388X8Irg1RgdI+y1WVMfNM8GGOoUXaYHt4/nv1SPfOS1Uq5jaQ2tr6IZSdCgobN
OW8D2u0dvA8HaDIKnfHCuwOAMgHHgpBbLR7MY6ymRsh/g1baFe650eX8VGbGGBK/Q/RPzSD14bFm
b+zX/SMAVL/s4uxt/+Myxc+svKeQ6x3oNAuo+fXDb6W6rWyVOiDcdwGOzL0uvgvJqvmUOQDtMlDG
g30rcc6u7wmpYU61fjsip5eMUXkMwNJ1Nvu5jVYB7OdayEkFmE4OCDcqcNj893mpkG380LGwVDHL
syk87/MxkFK7p2Jfl1GwhL54Y+17by4cf00OGeA93em/nIgEoOUQDjvP+oilYRKLyi0fWwKubvCl
XuQPjZ1cmF0pl1HKxOfiv2DRTmXngwSERWQBAxhvpdiJ5XwA3MmmWDC7Ryxp4TOlheRCHpDesmuK
MsfvC6VcamaEp6VIdif1YvN7S0aRQeKA76am1lvyihxsXs5Yenlek+SPnRrOQUlMCgPMKHWtkKQ4
Vjebxp1g2Jruq6Rs1R0sXpf1BrDcybpiFyROtirnqBBYGsxKcMR4CipQTf2+DPjz7uDv7IYazouc
splx5pu7yyP4FD7jXjbCIx/vcA385DLwCgaK1XHgWSsG+lOeObhoxMslApVwGcq3eWnowZOPsNXy
MLdDPMu1DDLn/Xmvys0hCExKauU+bskaBzNsJLtvGzHyqx3hnRjmmfk1eI4aL2/evJ2X8lDXj8M8
ElAZPOJ6PdPvnLF75GWOpHBNi0OZQGey5pLB8UjGrgoxloPz9mIqOWMG0aD95Tihn38WLsnUZirF
bJMpMelpaUu2ex0cUiZ6/2MRsSbBh5JMSAT8nBHzPPzN84cc47vx80MjLevKX9gjM1pcpWCaTJM/
s4rhJz/r9xAJwML7aQDts7dUSXSpJ4f6mIDAS/IH6IWLqde1v/Mjv7mEhAMQ2loNkdxoMS29cr3M
qfViYxlkv9t5J36IY9mAyjowXrdtE3ZuG9wljQB2EpUHJKtg3cIJI6Y9RwbDceGXgGHe9ko+6D0N
mXdzdwPqgZeH0D6VTTEf1qynW1iPKXS2ivUb0iyPMNwGxUa4H2IfWcfWjokzj/93bI9hJRY2bVvX
Zxe7sGkkh80X/9uM2DYsDev6eDRg7YbLYnbzm8k5xGyVyMMDHk599w975tH3gNtVNZyiUgZgyHXk
sHAM+4PFY+qd3J7OOPndZBp4W9xA2taWxPkjWENmO1l1XgSvch/+6iXDW1VsB7kMg++9HgO9Tz2n
wfUWtiW7syHvfPpLi5p0WREJlgS1kzJnmnVJs1phlaQChn/fVqUt9+8ramRJ6mvhNoviqWMeHYPH
yM5xTWbGz4M1unA/5zoYelOLnNHMLeIw/+YERL0NKQvryqN5ffPuW4gxEq4WSwjfuEY6ei3efNKo
eh5PwQB4ffLJv8aCdblsftEfnOa5fINZMOKubjm4rpSZR5mXOr6f6qUs1XwXWNC2+jd0YbdhJSR1
cfoMQ4HRQQz7GtK4Bm4zr9oCchvuGLI5Uq+s5X0byWJI1MqCHCt27+STbVLzk7H2Xp4W8yNOEWf7
ZlCTg0PI4Cy+DakvWT/u5lfYCh/7n/D/56/lYojx3dfLyvNSdz+3YNbMygFux/uhplwoO5GMtQ3p
+eRQyFi70DPDd/bHTbEqX8KTl9p4gDtP0cTYNiRUR8vaWduMjAYaQNTqmlTJ4ivFEURdGIRCEvUl
U2bI+TuDPC+mluXkX+7XGSnikti2uGXf9uXkUMDJPeIXjcRgtb0k7XBHRHT+b/GMd2+L78fARbKD
xVQ14luhkZM6D6LzAVA+QGKXEVFm9rxMAEY7Sqqy/WUD2rZ93TZIX5TPo7OkxCpGEYGQHGOnXv9R
F6s3obVTvdhV1Mki3EK/Ev0ZU3FoALNV3N/bjEuqLMgq2OP4f2FCazaVXa+VzY91t0WCbnNs+cWs
gTc8ykuEvKh95D3Cjj+HLWx0nUf+3Tp0UJyRe8NenE1nb8yqHeDz/J2ARdyZ244pDPAHRoWN7fs2
lVvY7cHQzYMJcJK4dNg47sHr3TQY6+Bn/Jmj9LZp19m9Dsxnf/YdeCuFYE7YgJPDOPPnD9K4kYAH
BiXD5x6PmKVxhFsH90tQaV0nW4nEqTzJ1MiFJ9JKjsPOtd75CN6CtbG2bVwHnZPlmgimwe5GxPM6
cn05WM9RgR1vaWadhKm2QLm9vx7O2cnvxi0IecKydBgygHDwv+Vne4TMMSq1LgK/nlKOEG9HZs8d
PSqP6ONO5k1xkqDh5fkhwZcWbOXDc21/osIvqxo6tKIdvuWHxjX1uzvUSuRRlORgNCoEa81h3hkS
FhUb6zFMf5Zewyv8JR85R9nPQAHR5tBJfpEhzYpso9wi5GhTHyoQJlRlQ0TOSmyeVCn4Qp+z67/i
orc7lwXPizRVofLp3J1dBXuab6Xg76tYfcz23jzemyVK/KnKtdB+8t65me17gXpcQy+8/LmsUWJ4
HWf8TpEFmmc9Q3I9FaU1HUQX0fTw0w+O/yZ68BXLy0eNqnKfsmGU/km+79qlTioapTqrOFkOyoRa
m5e1Zwbo7Fq8j6oTvqJhYwtrmebrWZYyKKKXes9qOjrHs166pY18PRmHzpcyemdizY/vbCpaxfvm
qX3Zlds5WWXShyK7dv570dvXDr15q9BMv2dqE4FVe/2Val5+Ji/P6NzddjPNVDfXFZU1To1jpNwn
Fz0rYJPeHZ0aLHwdJnHDxxsybO+JTvKFQum0KKrMl+/TJNxQ/l0KOkos410KF6ic766b10+HXv0q
D3fqSkk11zKK2g/Gx/azfW+Xeg9K4slYarqqh7bmI/NBIc6wDgmd0vaj0KYh9573s3ScidItZBGh
6RQGmosf3vdNZlrqPvVi/rOD/CR6SJXk3zLN5bo5717aiWbp3ylfWfU4oLXlsP2sFFG8pHfLEk3i
4PzgXpU4oH/SWLqVtl3RuVocLnprp+Tb7KUYut5VgmYvD+Q7iNUavFbiw3clb+RQDxXiBPIhao9l
iXtnSi984a9H8/6x/ucik+75HTKnfd5ymC4n+rc3rSb7aqZKqVaunxxQjFHtvY0f3WxznJSMdZYP
VCg/G0U79eXwdewfOtfvWW3du3RlMzX/ez07UIa6Bg0UAlaW9FjpgmqdUyk2cIMjPmV8+bcbbXuZ
+ox8HiIqGMVLxvPKpLzuJsvFYQ7v5liV16mrkJCam1c10JWce+fTyjEumro6xaGD4KKrNquptEKh
m/QHgJ6OzvlHruNBxqe5PEdprnhPwaofqWQFe8j8AaWzMSSoMD53ipq6vqWKlRXu/9vxEi+zROdx
feSOq2eMOBu/cTSm9tPimy7V63lSzknJjvM6Mx56aUjCjThbdI7Iio1S76pydcEUkQ4kZUxAffmU
cLp8HkWr3Of2o3sKqcscTk+8/ZBtygex609RbEEl561zfEvrZzAqDbP9jWn/l+uuBsl8lHyWlx+J
n9K8UkozV63tRmIxMw8ksXB+3vtOXNUym0rwFpqFoGA4ax1fHotItnmreUA5+Q8lXU/k23Clv8Ni
eK1e06Ha/5lgJuSJx2q9FOjImwQVhFRtRnhTWf8RQ2uceuDbCDID6C69k81Wn4tRAs+eaUZ8f/ac
crdsVUnHs3d/Lz0snCP8aEWuFrH8LFtZ6nEQHXziGv66+vbHRIa4kFLpV8P+3krGI/Hn44lTiOxO
it7kSTx6JnUYHECxV7r4VrxwHwnKTtHeC4XeejvChi3c+1sc7sFBWUCqWcBIJYGnom0dFXEsCKfM
zsPcIX4E11g2p+b2ABXFV1+BTDM4vmcWbTyx2vlcO5DteDk8G6dvZXDhrJ5iumQ/87lWeuDA5EoV
T22hdQiG7z0MdqDEaVmfUQiZcCAGeY6+R/jzA70OaZ4fA6PaQEsLocSYsw4m4356nuDNKZ++V1fZ
qhTC+doSkDyhXTzgdeU+q3h9Ll4AOa9RoiVIxZBXvF0+TCpLtfzJ2kTYC+jLExIXeuV2A0T19HVb
37M2x+Gu1Odoll6fmf46XxdpgrKMpWBYeHhc1JD30CcM0nm0KvVn2nolK/NdNQaeiL4W2+6Vlftw
CV8gZL6ucDmLHaNwWg5OLUff72LXhPQ40laUMaUota0twJ4WVcKKstNcaf+GcrwfQYX/zr7HqnPm
m3cmlb1Fv2zkMDwSsVyznD4DpWPmTWOL0JlU78L29b34yYs5TPOf3AApNuSrdH1P9X/SSq7e97O6
3jDJ7vLfspPqH6ul3umLsNw7/+nUzL26Z4XPQiI/ZKXXbYwtKdN9O/Wy5eiFZgVB9Z1a1deqW/gJ
4vBXPhJVObUC8aa+kB/2uph5t+TrSq2Mgmcnfs1aSC6bnHp1GaV8YxsJsHDvF8v6NlHj/5zwlhb6
YIQAQ8L8Ck1DZ5eyQi47BQgtTP2kKuzgoDzqk5bqgCsXSJvmn0eTglv98C8TUxDJR4pPY8ndZyTv
UQ+Ca3Lz5EEP6Q/1n4rIpEamajYw3e2bmy4qn3DKvOKG4727pVzeMGmA5MrmOMxdQq+hbBjjwm8o
nJi/Ht8Lxyb2Ev8vlDMghL6JNXj4S5yaW604xHDCtir9mkeu9gbxcdtIFCpLsqtCIt0f1JghLrks
vtTr6sUUC+pwkFig05C0Qs/sS01s+S5lPtbk3+LL0KQDpYnD+LWVfsA72IQG9Lw0eecPfMyaaBNL
h3gALk+YqUl0K7tH+R/6e8Xh8Ds2e9JBm9YCOwGFvZxxUoYeAolYLy99qE+SouLmzdvx3Rjfzzow
KRPb1PWaeIGRASFKvx4GJqqPqgUtvGOYnuUFtVgqd00qWmp3e7IHKFu1IILX3qs07mFYAr0gXsfa
crR5k80rRt/Ht1QrH+0bYHTAcK/wk7mqfaukD5GiXsFGN9W7kjE8Np5v2NcBZQexORq3r1oGJbC+
sBkene3rRseoW+VKWZtXswhm4jE99jeDDBHWRIPmgaDlq9jcNZ/BBntkVO2eWKwfJF+iTbeEo+YE
iEo9+zztBADBh6on1Rjw9nv1WGra7E6L9LK5Y5OBd1xYH3SnBWjoJa3kYDXdbnrJW1sMe7zW7yGi
5gHgPGmPFUKkXCo6DW4UA674H/ooZ3FCSz25138W7PWF8ByUXCnMJxspYS4KEOcsD+9c8P1P8Vqq
C3NSv/xgFgYwZ+zxhAOfHF1bqAtRF4Gs+qpbltcBhPsMh2ydNr8iil198b1723cCde1Z+ZphBqUa
jnIcq3V04W2N1w27FwVM2+96orfTSwfp5YSbIBZsFH71lOM1F4cnCShkvXjXWo7Erbn+oYLfWLvH
+hFEGb1XLhgyiC2j25u+V01hTn3biecDSu/x1wa5JPhKq/hQf2jpq9NNLMl1+sZEdUIK20SNj7dS
X0OnRDtb0Juosh7t8MyGp2Z+kKjevk+9xSqy75bt64fUAjDNSZDulvoF++177fJ6Jg/I6n5pMdI6
tfkVHgggLyTTi/72bcjWIy292uliebbUkST7vZrEj+/zslU8vMA47j8MDtdRxPPXgq1UpXIbujyE
fJPALIWbKPh0skAfRAGXaUouhMIjlQJbty4cJQ5dG6N8iITT4ytJRcU92vvoILeqfB/KD0Qanl9D
BKNfVMLmwJNyqqPHaXZMkCRX34xeMc3R/CyF9EDHtXjbOmvd+aR5lP2kxNI9+zrwLNqOJlHrVLlz
91bvocPL4e02Ac1wXLFYnr/bxvVQ29SISGIVvmvDUdmNjnp0lt7v39TBBqVy/lrX9mpTp79YP0xg
PMWBvbUpZ7fRs7VviBt5fNSQm9g08YavrMXK6413jrZyypZzVNLKyx/iX1J3Ktmcky1q0atWig62
2q0fy6VffBMUoEB+PujqRBcyC4nW5SxF4bkZlyYjs/3J1vBko+UEiy7NJjhJAo+N6pvePGGsgjNL
bArBWy1HsBvXegkHTmtNDTI4I5hskilVtcvFJiyqgrUSaVZd0fvvUjlUBGz4RrMKZ60cTPk+Dvyv
6x/MQFCwwOPLAi6Qre7KdCPh4vNczt6j1OtzgznnS5Fyn2hbxegra0WJAUm0T9eyB2LIGsSr5K2R
a13b6vJn0KrXS5d0fKw1ZfvYvnVmA5ukUmitX67fDwWiASlBf+rsFT9hSpEJ+IDoVxZ4hLPKN/eY
hvEdx/Cpc+lMo0KRDBbqSc9FNaejvVbqpfcZnNIF5yx5tNKe/Vo0j6dRrk2CMDvK1Itfqe9SVT1K
V2KwexueOrfxo0PXrnF/41E/xQQPB/ypdusEDhkjUivinB516oZ6xFPRW00DL1rhuSoSFpwJTq60
NcnjMnZmuFRFZq4e30rdTHdf37yvW/doO1bSNQidK57NVJQbqPMurwQgi0N5NXrWOcy5+l0bg2tc
/FoCQ5GOGnQtaiqmTyRdCa0vypfbqLCAXuz7NLFWFCgLdaWiiDCPR5meqBpxsSMp11ln8nS0trZz
BdwyshyMRKHGQ2WYZT8m+ThVQmySlfArgObBVkZKto+XiB4YX512gOAmKEbsyTSGeB9uShuqMWll
RpNzeS415XcrA/wBpgcd/tstqryBwm9II+/fMx9EsbrJbnEw6y5ViCsOSvykx8lDRH5YkEEfbDKP
jtko+0/dnGDszics79OyOCKqoIDKDgsaxvC/3Fb2OCSHae8aXRWmz7L4ZZWlIlDePgmitIpqCh4K
yqL7ufwIPSkVH64bx/hcZZNkPxQZ31DFOBOV0Ec+LCoaxHW6YxNVlfGqG/brb4KWDOKZEspZPOku
a5AfRK3eX28iLf7yVtQBHW/WTNWTyKFr7dSgiAmt72afm5qWHPGtorf8HlLK+pWfjUzbo5AO/psi
ShBEof8aGQhJVP6uDNGmRtl3Qcl8sKKSp4z+3ESsu1pO/NgXnoI8uoMXjldSKpdorwjYMU+SACQz
V1Wfxc53xxNpD8eFyjEJOM0kN3JhkeMZOnn7Q4nhTLIM8FqBjNtfti1J3JeLgqeJEsGQmRBRzPgp
1MfPNeEYEKwgwRrM+ZZKQzkvhE68JgJIutS5ERo94valtnJl0RX9l/tJQ+pGef9jl4yupzg/zU9P
w12t1C21gnorTZj3Vatgpkx4H3OrdRyl69fa4n3SuvRTHT5rssVjQ4RpBtwSwLnsJ94PzaPzzaOR
ZiuvXw7DIj2ZE9gWxs8xn30LU6WQijqJXVu3jzs+8u/q3149GhmdT5wbedYcZ7OcHF8+5y9ntT6w
+0EOcTH8EEXO/HNU6ARqi4ebZws9VTWvY7GnEtzwez6k82CHhXyd+7F40HGsKJIVUsn2GGWJQfj7
BewW0D9N9Az2TwbGTYwJ4/qP/Xetio6QhR/BP4bTk9PtbvuPirWurBtlI6Cawqs//FT1ICBx9haS
P/3d+PZ1GDy/s6Pce5ihi14YkbzAVskNWd5jle+kvaFEzObZQXOTd3fLlBRQsVsq1JKa8wZY1onF
RROhgnVxINA7+E4hjBWeE4XkWUFyiStKX5b6IjrRtavC+9Hx5vnvJeHNR/2SlM8fnbYk/Knl1DbZ
KpoDA5J+BhPBgxMQqnfdLJvpQxWcCY+GyAI1JZTk4SG9Z+Qda+VX/po2ibwEGZaK9p365M3E+ixL
udRejkBLfIZS41izwrp7YV3y2kzW4WO4MqE0IzCNCi/6czrlUXpfMOlFhYlGspX6r6mKPnaHt0uL
7kmZxY3Sb4JkALtIUbFD6D681GxlVs13oZjbjiZ/L4o2NBbdChofeM4Wd9UR4yzEqK7dWvtaQfXW
ZV8xM7jQHBY87m4ApdRpVVFPHHub5rY6fy84GI9YZShwA8QTzPG79salOh8/lE3o04SwpuoinLb4
q1D+M6PGuryuOpP+oUwWuLJ3wITDMFVP1TedRS3TTfB0NvUbZm6h5byu6RLsS3wSnPL5L3WV7uUL
hFXZO5YkzaMj7vou0n2vrMFK6Oe40r7sjkp8iq7a8E3qidGqraGTbm6vd5LRcnqO8/sbnrJG95/r
hl1T/mR1PmbNa+sUiV6BsTouYo4pFFZGsFf4ecO6lzLT/w+IGk3wkk8RZjpGKca2Yan+C522xS5x
8RNX1INMamo1h4V3rA2s5YMTNzgx8yq2wjSMqNzn8N7WA/eVZmmDVltZ3zV0qJKuqJvmk4+D1cjR
OMZ52pKvd3ypUDdQQLp/lvPj23A3KI5XKgzUEFf3Km9/s18LKW/uUnv/e5Ll+LdizvLl7e/+dd1/
jJHpew6h1edugGfdvo3XzyrcbLo9Bv3U05Td5KTU76DBoNfNZOQ7ZJZI+TNxmplZ9NUdyDG0IKNy
ECo7a3nVtjm+KkipmlAXERysT7IsfzOiLJ8J6nB7dSCuzDFFL5VQkHGpDEInoHgOqr0N9np0PvC4
zalmgAVB37yfJj8UYxqXv/Xmi04a1mu9zOfVyl2ouelsRrjuum2Q/eZkb+qhuzzmiUxX1WMrAlTK
QLNCO4RwDrBxCvig3CSOBqcpcwiRg1MRZhT0jDu7hURzaIDhHKLWFSDQDRlw8rCMluPbp0M/+bu6
gPDlvzvM8gGKe/44ip5yP4nKYhOTS+Ly/ky4dwJGPixLgdfgsam6UtvyufH5B9iALgZTp8EWyvg2
YxoWONZgNyCWY45lAnwdSyq7fsWhfojiJc5m1UhRKkcE08imvPgEpM0Z6drZELKEvJBTMP0JmalP
OlKiPcV8ofCPtwGCQ4iT8VLpiib7aTxgxEOhOc0Nv7txnpf5KDtl99QW0X/k2nFxMGhygWfubyHl
tiMTh5lrth7hefOjWI5EzldGUcDiQMYin5ZQurY/e1NSl6usbupbvRBEzHCJY01420jzWZ0YrX0c
RMfv7Vw7O504wR4KnKUAgBBkiogOERcCqzrs0zjOdsktADybL43WO2lb6dePT/o4/A1DAF+LAQUs
rEJ9YigXn4FwqnukT+cPbHofoQqunCUG2Vl0iE9C0mMjcEPUabpUmPyXwNtGb1EaDaP0Z5XpbOQL
wIhv8vzhQmCrKBknuP3PIeU4tw22o8Pb4gtYTLDzbzrQ+CbDdTZks/iVyjQBEQLRRXT5llpSlP/C
pxIuzH9B70PMhtV0MjLL5jBgduoLg6+CI/AOJFwjrKU/k9PEuyX6GITKtZ45zfnWLTbxpkAamqMq
HTdzgeYmJnTU/svA6pnR2k2wtxMt8vXbfnaqjH1WITNMizXV8xq7b84OINuadu4CNLqK47qh5aEQ
7SepSji8gaqNz833vW9uXOf2ZbroIiOw/269j/63xfHzVfnQ2TLJDoAY149Q4Sgay5etr5mqWUne
/S+Yp0DK0CwnhKxLOMFunOg9pqTr1v3TkIytibSyqGs3cBUcUI3bt7RaeRbtGpMyKo/OZvmqsLIn
gu9ORsxsnWZBZdbMqfnBH28f9drc6cU8a95bk36qJaeoaWJyqBFm/VnHmKuFyquJzMruWt61TzFF
15fkCM+ht2oue9Vcmxd8jw+qwD83nwfc1W1bIp5IRefC3172Szy8naA49Xr465oxiK2B2qmzfOEY
vd10jt83OGjN1XDWOnXT49NAqoU7few9VU45M1v421DXYP9n3cPX8jf1etNFNlPPjvYv1/5aRevv
tS2ghpRloWevyU7qe1sPHRkXkVRH//wqdppMsyMRqxB+r/nsXl1gK9E9dA7NeW+2izKtUrXwvvzV
umsqu7IoZ6cq3e6v24/ZhmRCnJwWXug/BHmDq7JpoChi9oAyUovssiqKvVKu0Ctz1dVftr0Rmi6r
KYmnQ/MuKpffR7a9jaEEbw/sZQhJPyCFNPWpVTgX2z/JXkYlUDbOdF/Pfao8lUxrUdnV5tV7fSN4
p5lr1vQ2qkrQS9FtzNLWv+3rOb30OCsN62zduFZzjp5lnNciL9u76c1oYtXVqPca6VdQeYxlAsZK
TAbCquQ0SCkyjMWIGV6cyvOPY39XCyOHjPaeiObVTSfzdm6ENFtRD/prQ6eFzhXOmqLlEW/u0eXz
LJAj3qSmU69eZIVega5poedmKorW/avcZuaHunwF2tQh1wA/vdUx+3Q3y7yHSH8nnycDKoExoAs7
DeSC/qSyqCZ+D5VvTOzuRUNf4mgooopVtI2+VJQHAdKVtfdwQ1K/szeZ+fbTwTaP933tT/saavAU
W41lPGmcOAvLAE1snNYzgy6WqzxUcDV23dNY+9iBiCEw/ol/R+mxua2t3pbcqG7nv41iROLbv9Ug
V398JkcJTs/bsprohhKt0z/+sHec99mUimWtf68MeT+pm+qsrnEEgIv/2c7F0mDoTtAeH5SfPqjY
W9WfjUOn0HpKECSqxeaiQhGrk6tuhtv2ZLDoigbVkOjstesCWJ1tAlaCGRpzOy5DDWmoXku+Uc+q
rzucYnnx4ACtAGRP3XbzThAK9rEcShm8Ge2aGYVrJ26UgjBVoPmhyK2fBTiF3tg59BQ1kftYlR+c
SFIDwpETu97AGMuawjwVo3qKgG8orsldLGNIQG3ft+ZUXfLWWuqQh7yNpqq5yrp666R4a6FudT3K
6TR2aLKWrc1gM4vmPa2gW6GvquJkgiML/PVMTz/aNrlPbM/3h4g5r7YDBP8WYJSrVI04eizr2nQK
VxJooaCICM2H1xhale9kLg6tDARL2NM/dEMyhkMHZZjUOIEUS4cbpZrJGlxI6DCXihbfOm/Bw/jw
ah05qulXdkHz3+zXqXaqPVua1/TTIxnCsTZSV702UPzwFJ/BIXEcvPN2VHXeGX047PGmfmHSUYRU
z7ayRlS/adpw41MlP7y0QnPmYmdOUFd9Yes2WgwK30n4UxGK/nXghW4iUbJ70C7pzdvuNHPbGZhO
vysFkHIZFSJyfVqUnYmmL1eNbpUzvN/GiTdwEKq/IKoaYB20gDTs7dDd8jXlBRq4IaXX0m96eBa3
pPhtyiNz7+xl91A7vmX7OaaktZMfR1sG+JYaJQfT0zCce6fP6yp6jM6v2vFGxITqJ6XIOvRVlr/H
/vIDHLMZkj7sq1UFu2UaQFGxyR3FSgRUy1Uz7at0/fo3jaCkV4N0Bd5SsGBJjWZWw/Pr9vfUdUwj
HagDlZWTBwkrmY++aj26VJWe7eTX/mP5fhklR0UlxSVcbTFM5TCQh/ws1gKYyBC1zuo2iWIm3kqt
bd9g7pwgcwCiPFd3V4yPr0CiyZSnbDEkxw6JEsOY75eGYZZz7fRXcaotG2hI5Gi/vJ6iUitbIb45
fHSeDVnXffXQhEF1BH5N3fDqOiA1tn2tPoaBP3EPtXnqgmtAxKjYnrT3rVTdydI/q6vuFF4ANuF8
K05LxMaHoo6d8y1Uxh7bAIt6Ybj63L5YDb6hBUJLI6XKpZX+NhSdJeoFztYrAB3SqF1Yn8oWUw0P
JGAZ7brrVx3PPeyhS79OLchSC6KaCKC27K1GM2dpQewIRK+lHBzzf4/6QStyklHiyVtojt5ctQx0
dvz4kpHuzD+4WVnleGzm8TU7TosRJ7XdwGr5skK1Jwhum3X6lfwiNt9M/rtoC05+zFF/j1ctPaa6
mynzudQSkOOiyvZ/JN3XciJJFgbgJyICb26BwnsECN0QQgbvrXj6+bIndnd2Wi0hqMrKPOd3Z9UI
INmK67sQZsFHgW06d5/2FqqPe4VKdpqdlWPTpVHQIZfvfePsXM8v7Vs5PcxFhWgPZXMiLoqJt8PH
Hsy66qTsLXGrjdS7ve8v3nPhyfhVONvQcyw+wSt9r6SGatFy8LzeXOm/6EMlV7fe1+VLe+H95KLE
YFNdk0s2xZ+aN7vRijHWxkp/vWOTwgKWrbiuZXJFx2gELD7BZZ2KSHFt+JE2YmnoNhRnonECTQen
ZV6qkQK5JCW9E+oI9rtxvvF8yzUTkwAkG/92hw4uK1kNtyoGpdDfMBgHT7uutU6ZaFPRPwBmySlK
GJC3bOMxkoHofHLHsuNjT5Z5P12aVeLG57qqtWX50V5Zr5dan94Dp0kW1yJ1Wzt+zuJ43m8NthW+
d6q80qoaWu/lNA0zl5BYO0FFYib5OeTHAviayvjurJ7rmF1ROzefzX131zg1MjN862Fwflv+NZ8m
wnW8O0MMrMVgOu6nlDkCBirfpL+qE9X0vZfgw+apO0f3r50dsVCnI6LzwVLWXzWwQCXN5HyvvZqL
xqm9q71aqZYRG20Hi0GNMznYn3+mNSRZHcimDMBZFY1rsetyGJkMx3tsCA2hQidEn32GXierJY0O
B40BLINSPxNJCV4MjJ8pJafcGWwLFFXr3oIhP17ldOzdK4lKeqwn0vSooROV6/DSuVvEwqdRHeQc
l8ZWwXebY4mRTiEdYFUefq4jUofi2SWl72qEhvzWcTZEtLrRvkqR27VMycmEFOkN6nafMva8t6oa
wVI9NVLlex0CWCQxL1+E3Ng/4xbFCQjqoKu+igf4wEXx+g/WcRArGsABLEnlfPlUXikTLHDc46H4
VvBckT8RN+TDk1Y+N9fdZ0v8xPu5vmgeqqrpEMlACVXo3EuXCgy3afAtYX3nMLi/neQ5hOnuBl3W
T7/JBmQxuo2Dufyv1PdMVoSCGuD+8Oufy2r8JxSRL024EPCcWQfH1uVXomrDIencCARbgJTod4by
YCRhMoKLwEQTo0VFZ9kojsZ2uKFYcJDUrPx1FBJyjiQVWxLLyqz8rAXN1rGy2zfiYUBZcLBDLBzQ
8FCfc7mKsnvjVsEQ4R4rDyGohgHGfcpQTixszodqvr6ophWAz/JK3lUneNELX2FWqXbUmz2+mYEj
iPWPpE7LUI6jd1LiMpQytUzrEdw+k21bfAh7tR0KQiDsqK9YLhgbgsTciWA1rlbRDdfXFqzsw6sA
p5kt5OxUT+tt+zJkX194aGMMbmj4SKUNADG9ZpczN0g5LEEBI3U11OiHfCk3DNcrdHhEHBdUdPJD
pwnxMJ3M1JOkfbwi5om8ZN0KymBtWuPK7pP+SBNnZavJRlbGQraa+DLgwSgBEfDdhUzQAIKAMfrY
gNerx6VeGG5bySq0YjWGity/CkNgAeQmNlzXU11ghvwln4sl6F981D2n7COSCocfqcdHsk8tQ98v
6fVR9i8USPg9k806yUZIYodTEB/sOwEmB0g4NlmAFcHk2AW1/QOsBbDBM56K12H3OHzW8r1FOzZI
JUqv+e1Q2j2LW1wxhPM4MehofiGdqNxhesAvZ4MQkVKYIr6c7EbLIVXeaXQk7P3IXeVwF1Pz+KL+
Zx+fPEY7cQWnj8z89rMzg70Xfks86N3u8+fk5NxKBelfU7jBViB8kXLjfdaX+5y8RO+237vK1AEN
99sk3Os/lsKkcyTkKdjYk40wzuEJH3UsftqPNHXLMj4q24c7QMxiXTn3kqgt+btLcH0n/q+EURXn
JDwLIAYwy3RtlijwMNFBwe6OuZKu/J5LjA5Ty5klP4TaLArUFxAGUgj+x7zQu3/DKi7joPOQKFsN
b/XYwpBG8J4qw2f4Y0j1uL57gP1bthH//ZPL8sAa229WuOO9/Y5GJElF6OsqYUtveBuvjL8uDIO3
DGtE1iE0PwGrDj7gpV3eJRGIAiPI92Meq1XxwS3azXUhbmrQRAK34TM5/Ts+yKLDHPb1KPkoXc7P
pJ7EZKAwloxIJQbt5uNuoKVC4vw/6O30e333qWVCHCWTm/7RgZJ3/1/VBHGF4dHS31vYilSgoMsF
hjkwpKa6wv5I4D2SQDw21K+0ZSoKW4PuPf7e/ZKhBzqICH3B4xYc4NkowEicFPrFoXkChn8IHAut
VLjU/Hf0nyHDOwcMh+xZ1xIkcnWdaJimNGujadqLz3AbRRk3SP8C6y5/vO4CyYVYdEJCBWNrE3V1
I5kEWgeANTO0ad1lMC7GYLjsh9/m6lwe3t5NZsqumiIuG/oqUomSkOez6x1mAZeIvo/jvitKq+Hi
hcAPmfGHF8OwPFCawcruFzCYWAzOibG03DPVMG9Dw4ugbA6/jPHh36FFIQ06v/Y8p9s7EQoXpvC/
hltlV5YZPEIn+UWUgaJ6NFeSGEFoUo+ekRBMQd1/TvsC+zL1PUN95fV1f+eMn/717xRv6arCC/53
qnsZG00wICxVwvqUwiTYbaScDAmoFDXdxKn+GmaUMlbKkm4u0ZUCjIXybXxm9I2v4SkK2mGXeF37
6/MM4qUOAJz7K0ayGIOniM6rhBbQVtgxbJETnpePmfrtIvgx2ZEQkmsxuW3ylRQhgaNoIrZrKiWQ
fC3RK7T+mDy+b3t6PmIyeCGPOh6WuKZsvFWUdQ58GxjqWKcrzOsCg7gopPxd+ND/t3sujhHn/9Kk
tE6wIzYfFJ9pxaqiwoxEKlXR3Mc2WBhKmd4FuZd1SoKaBhq0oaWSM0ZAJX4zrrqv1TiQGx4IO+ut
ZHpQl1vCQrVjA8mdQ91UbsRqOEJk0vWA9BSc95WQiTCbR/omxS5wKh0ik0VpYO2cwK8vQKFVBqH2
boJyK8Q1MApi+RfqZoh/rJYkJn11Xe4Rien5Hcu5SzQKmblfRHxIIwBGZaKLV68QdPjmyAuygg4t
zrZsk52BAcg9p1yDHJRCGky9CSFzfj+qE5AsGC5Z4NHLOP5AWX9tFv1bDW5MUiSt9wVhbcp7FTbL
DjL74TOTPyrggPQT7c9uNPuk/3ucg40Q1IxaZFlq0Wc+uJdXE56R3TEq3Or++ZwmNMKiIAHIb2yw
vc38ESKJ/DzFXjpeOlOd9A6T3Lef27QlIPTWo0JQIjLLblJ1i890g9JpDqaVGSDtUcxC7m32iYkt
UNPjUzlzBp6edDmdrMfODZ6ueq7MOTL7/OsLDBQcg+BKDO0LvB48yUYW1/F6sEpagHSUQEPqcBf7
cmCqOjFjl06fiwEz/19RaQvvfH2Ye7kBHTceY2Jr15f2PkxfJkpXEVf2b/Hf22duWQZLqHBYI7oh
k2tJR/ep9fAjeZOwxgSen7q2sK3aMepmqawvde9CP6duViQbQl+wtaS1x5taZstpUiJKQseYHObE
CsOQbtgK4ZEdvpY+PGeMlIB3nEPzq9q3NToZCl97Mi5iUqNklXmW16dRGy9Hg706roEycOaJyMSi
SeKH+e0iYFaYbpPqPiukuLi00/jP3LOGA9gEEMfQzcX7vYqmg2LauJ2wpk6Bw/VWVUBj0kCtAN/h
SYRsUFYYRiERdikuITBz0rl99Z6OkqoHzNF21n6ZZaYr87IP/gOx9TWPo+31iXOCTP5VPGYqN4WN
b/MNi08ac2O8iUM8+ypKGl2rlplPPmV/M1YbirKSIIKECOdDrJYbxkLeQZB9X9+JQlqiOGei9MOz
l6fYjge9uSx1t7hs3hBsz8mmdViFO/QunXEY79vF/W4DCxABsw8P0j/+yyQGx1BrJyQgpDcQoZ9A
AHaT912g21R6dAp+RVoyJpLM1vV+SVdSG2rpkrAFW0q2HTZvNnT1WqaI2fLP434qpajjwCTlzQqZ
szeJBu+jL9BpizHGxbCFUBX+H2Uj2Ub4g3f+Jd1T7AlYklnpokv6y1RNcu4Yg2dCbqxFh8FTVQkB
HfrR+QX3no8K9e0oBcSmFhLityV07G+ryVV3oRkajdg1i59qahJbvdEkORPdkiMM+QN/ZPmHtAFE
AdB2zL0RrY7qmF3Y/iHczcbEERAv6XGexeDokFTWXt3rM1I3zl5o+qy8JQgqbvo3PCmDjlY4VUvy
9Uwor2rnYSBHH4Hx4NMuv7R1V4xp4i0FUItHx7ezQRBBt/YwGC39+yLF8e96VHfPoJGo8G5U52VT
3+WamXc1VgfP4UlVwRtR5Qab9/VXujRpl8hFC8UmYWRVNyFDIlV0SOVL2DD4tnM+FA8kHDvsYBxb
yyGB+KPBA/EuOgYmGj1zTP0m7+x2eA/PZnh6KGo84CFOQ45cSJyTNxx4AdVgwdg0T7F2KvMeVOhh
EHtOm2BClIPbOvhcdJL2i0stCXYeH/KVV6yhi5GM3zuJosuJMZO+pcE4DWT8YTWub6bIa3UwSuSI
nfsb6SQgNQfnk5FQlgfSy4hOXPSznI6dXbQbBdQ3UfN4VsCptRuUwf+a2Sm9HCyYwKAxaxGeAznS
4ub4VTu70TpWMsp4uswXN+p89CHBQ6aaK9Fqtg//SKhFPdeO1yTS91btvWZiE80E1F3XVjzU7tCH
OWZdoZl7FG/FcWEa2yQbRnTIVsjoTAx3KuJPI7weCi0xXPdhb7WlzXwx4MclL9w0VtXDIEdzEYbS
27BeXapgqLXRD70YcUIaGEMxM76IViMmwhVMDj/LcmF+7p1rBfDYsbvuJpr3yaJpFam915X9cNOP
ddKa8P0w4UKS48ClKDuKq+proh4hk8jD2GHcUt6eTRNeCcwoT0FRicl5whlVv9wcUcXYYKY/B1D9
ZCbb7nNSGBRULlDSzqxzoR+Xyioe+lm5vhXeH9UTrUh4D0ne+vamOmuI+m6idaJj84hR0uBUEGv1
ZD0LzdNKhH5LG228bdVGxiYCba5fowxU6EZRtXLfSJpbrknzUDoPV2QdAPjaZR6vHYTxAeGUmi9I
2aXpder3+pxNopyrpZqCJjspCpFYEU4R+dzRuXvoL0YXyPG9ligdO25eI2/EXEBDJESeu6vGeXKc
xKF+Eyvir7MbzPIl/ReG/f8tS6DxyOZWdzicOq/mcrj5iUfnFjyuSoAzOIrP24vEu8OZ4kD48CR4
jwIVwYBzgpYP8wsKsPjO2R4Jh+xCN0MfRS6bjG506m0z2b7J0Si9yfYpNnbF8/eS86J1+zHk8vMx
vvXXvbi0TTDS2z8mYbTu5h3Az5bby74S9CWn6pVobdkDcgBLktGLCzDROo0eo7y/E8HXWH3c+m53
ly9umJtc2gHwvv1sarvabWDAWedZ//u4fOQ6NwkRmHLDgIq3Kh3u6lG/zi8/5+YZd/aItvNU8ziM
zZfdxOAuhXRyRg1RFR1rS4t8MVmxKC3rs40udt943VVERndE8xXd5PVtu4QMV26nns8XMz34UMVh
A7QbQQEROI9CV6XhoGxIP+HDUgVsPlWpsTctQsPIu9q5F/t6jJUXj4aO+VUHb3c2hC3GL3o2jziA
Y7dQiQ0yk/UQAHbdCEXUyA5fk2cY4va16Oe/L2FWNwilGCOm4iyy/r5TuLV1BaVXig0ObTKiDicQ
ngTipGrZfMbHeZPlirH5frhqFwaLmo/cFe9aQXDXtt18/TDCR40UvMN1N9ehqFKZGNg1QG20jpi5
QhOGXEtFEAunB1LrRoSVFCPQixvbJol1AE8Hm7gyj8+wDjNW/zFffHKJXhvLazH+tSbOis0dG+1Z
/9LJ6kVN5sLnqWyiy9hrSYzuXqqp+aplKlqFkHz3E8PiYOrMGWmdBoTV+66vgKokJHy+5pv+c67d
jre3b+QJ76tmZqKXBe0HQtCcs2ackX0Bz2MqyfUWzdz8wh0YmCDDFvvSVX9m9fyUlLmxw4bJIe2s
SYxJCknty/G3dXPTW5XIKhO1x6G0+ElWXidDF4p0feQqrMswz88tiP3QuHouZjRYre3wgBshUBev
vtF8KnSp6Iz/2hv8WyLgUEEuJs2UASQkjWOw+baXC007BBncPM2Gad/FHeVHpvHsH+xJVE53L1z4
2EyTpESKNLIj7Th0zbSF8m4Rbe7UdjWzhdKxn83yB7gflKbF3dFwhfL+WDZSHUnLMFCo0IERXkQ2
n/FifEtUzRzKhVlya4fVLZx3SM85TrFzry0+nk1kdDvo3FaNo/jeXRSz/yeahf4x2nZPjZlJl8X0
MNFZ9bER7XtQUIgn+5lN73r9J8z7K122WR0VyHjPaQBo18Nkb9bKvu272fqsvJ4cm9fhWTxT8VKd
fTsa+CgrL4ljFecyc/ZfjiuHzicJggAgSHW3D6FyrpzZGBut9TDVfF6LszfHdjOjvJAhrhNNVW5t
C7tysxsD7lejnM139mEmWxfHpEyKyXu9MH0OUgO8O2bQQTLeRJ622mmU2xW59YoZ456IzKM/iWhB
+5abZCaxeBE6/+GXU42kpxbpqv9827X/ponO7F8ewaa5au6//2y2+XAkfm17mw7yVBotUKS//Qon
HUl/8/CRb51oh34/c7yk86RsHhuIc45jfXpxvcSUNGOTnHv28Myko7yqYFkJ++6Wn6IAVi74+Dvy
mUH6e0+D0N9Pzt3Hz9NRkVC8N42rrXqDl/aRxjoU/yj05rKbpJ+d799Wg/0wH27Pqr/oH5Bxfwq/
dCkF5MmW05wMNKpdp92Q6fWN97RhtuAX4fO6a6bS+7WOFCnvJxekofPlrgCk6lAZZSZ2bY8AeV6I
XCVVZBDpZlt/dLkXUb6JMgahuqgm+pvSVnLtsSKV1BZ6r3P4jV6Odt1m1zMsIHY2jXUOgg278l6r
qclilJ7me2mKTcmrio1sQ4bsP+yO2AOBkq1vqsvhSR2bUitcm9d5tmoiiQk3xdxg1Uh1nqKVPv7E
EblFa8LJ5FSZUTfvbJr92FdyHYLDHYU0nlZhunHkyU9uLXHtEL5aqF3jvyiJ9rX7HCq+cpNYlGhe
fm6MTLFBmrRimpRRyp+Gf0p0Di5h5CF4TeLtSzsju/igWpKF2WDNqPlbRfZ+mv68duXvTuM2zU0z
0/L0sXDSsL5Q5bdPxOz+7ShheTXh8G5dQDoHlS08vHyss1hCOgySQnqsFZHeW5AlUXMEGsGfcdAx
dZTmrBwaK827Z/iF3l/UzInAScc9w0bkFZPKR1EdxAcmDLslKCDZuxlkcIw5f1VNF1c/62GgY57z
oOS3OzT2btWjvR+aydY89JV81RgSSp5xI90I5N3Ta9xE8L3KH0H08CLEPZD/xksfb4HqvNNlzGw+
wanChKm18IZ6bPLVjRYklMywDPvCrMLjjSV8RM+67g+dLE0JE3RBJWWjD+ui+USHHjjccRveOZ2E
q5LEALH5nWq+gz4nW1+7GFSYTTPj+9upC6ULsylWXIQAXUb5XsIKUI1THaY7l/Z9Eq+TRhG0OJNA
4j/78lzSdnc73Jio1ZUsoehgcqvRY2Fnku1UZdV2mCyK9/rpJz69N08/XrWNnGvKomudfvyclWgC
oPo/A2VP480PpdtPap79Ob4pnQqh2y0gwJ/zlH3UqZZqJsB4oc5+zaW11zaD22j3mZsETbHjBaWV
LmU/N0bQhiNtX1lU991Tf0azlO0vtAyXdrL9+tpWGGjS0/dnPTdZESFdlXe222nQDOlvYXtMnEUV
QHvHbJbq5Tu+UgpejViHDBLkl6TujrWCshmjWXOL2hQttGcuIXrIZZUfHTTOl/ZcHVzZjGhZK4Ga
SlMU0Pbyil4aMC7L0nFtsbFutpxt0cHSBYT5cyEy3rWSLhdGTs6+AfcD9bVzQP/jO0KufIIGZfam
4eB8VIdLe9NIurqZyodqSgq3M7ojUCKadQKxSsjytmnG26m5cnMq6KYclMAiYpqnjxTvk4Dy7qkd
H2mJirl5OEecmfuwn8q3HuXcnq2M6EuH5WiYaT5+pSqhZtFQxSw5KtW4V3sMAv2SovS5N9Fkot7R
44YmMGN19z06ptHOszAT7m92uTUami9tFwo/dLAKNaqc22hT5V0pcbyF4GtSLtxbrDjHqjPTlq7Y
Z5KIcmBfQDMS5PPmKekJVj7z/FTSdOrJbJ8pS/tG03BuFtraPa7LD+cY+awL62bUVMOhC0Xq3WzD
WBHPy7oet0DNMCDYE5kD8aBL6C+HRDCdrRWOcq3EVImYWXARkaSTqvyq3Wtfs4rDZm41fiz69iHJ
Cdem6oDkC/9COPm0ghjc2tlSaCyUtsIYsmPE8vj59hJtUFrRs1x7t8G1d+3FV+/5eDdnaM8rJ3Nn
VU46PtZZmt5xXM2TSo9v594xM3ZJvzb9EPLRzH7uFee7Ehb8fC8BG8ymDdKgb2Div29Q/8+C0Sa3
qKYyOpVy4l68PUcL6RL36j43WJCBpVuJ/NdmN1mr+XZZrtodGMLcosd2L4xyH9038VKSl9rek9iU
Vpev+IFOFpNEbD017AH7DZZ8Q/pjazhkgCEgpnMv/4tj0UXn/4pZg70v0d3ospLODMEVvjZOKYzv
AfBGteL2yGmSadM9Si/xTaI57iRRICwu2dYNp05ydBKgE77TlpZPlwcr73WYInfxHpX87498OZav
HXfhF+y/EBOQTn+hFdEFHnDCrStxDqXagKB4N6fVlyTe/msfOumfTKswWf34zTmv3druS+nxeahx
npLHHKpHKd9wkyTVCgDpUtqIafdWJ5tHdMmjiBPDVzc95korTDJf97lgd7h+63gpeTUl/YkzT5D8
s4hufHACWECnvk47+fMYxH/vvfMw+Uuvo8b9Uans31ImLD0IuN2w0v0Unfgc/xnYPBrMssrNAnWB
OdNMFB+0q8rnNCWDXBtScJNWOONwVkBKmh+Xcx0rJyEC/J7x4tGMBWyNalQgyFf4/949bOWr37gp
YA6Qz+TnAxKmRotxf+q6oOXOOlgIH/s35g6FGtx372cnyyQ/TeUrj1t5laT1LWU2JX1IduSyJ0eQ
4z0A/WQyces11AOev5/D89CwlnU5L9hSPoOILqmLqSj9/dCrKVgJA8wwfU+4CweDnuF6lc2PLuDY
fXzllcejjW8a3LzdTfneveaBbrH3NIysF/vkPRVtchs4oiVIbcqm6KVrrmJGBk2stPt5Nu/ZRnpt
4G4x+aYTix3MECzGp4U5vfR4S9sTapVVtqSuSYJqZuHz+XmXYSkujJLC/t2/TlTAvi+m76EfnSTv
7XyisniWCnKR4sHza1HmObHVzW791+t3NtSd3vqHdmqQG6SqyaFz2N2KzUo7Z8Ux8lOuiN+SAGKm
2WVIyEtntyBhemnptC195Rz299JjV7qFBbIzSCNd3/PiPttursfCeqSKSY83/CAdaoL7UopCCXJn
92YuetPbe7uJJihbytyvh4ovOE73dp5ePgpff/LJiq88VDnyYtuvk5qO4rRQWvj+ZJQli9lEyUMl
nNkZg8c0A7NSJU4D9Sx6/ZSQBCl/+fDgxLt5uIPPJ//4GPyq+3zlmYhmh887ovvY2KmqqKo0MpKb
dvXtoeZz5PmqRAEdc4OcPix7HyS19ol70M8tY6N7Auu9mD+Fl8QWu8qVi21duEYPNMjyVbnC8HY0
OHuJdtezSWu78iq/K6XNZs8sP7f52oNKhNaWMuHYOcsVnn0mj9+bY283G27jPeaBa2MnWXrWkNET
6AmYt+7fc8xZaOUyJKTeODXe1z1IpcVXof5Ow19gP7DPXO02epAfegDXUk0qcYk9Vu0UgwE33A4z
z+GKXuQ5PFxb13w9lq+eEtWzV6XI2DSuPLmFTnY2eeZkhJURDKdCJw9EyidAVWHI9qZmlrdpwWgK
s7BfXHW7aC1u6a9mznCSmvxkZFqFYYdbw7Ri0L3RqqLdCbdlcvJ1JsrUTehiQxQZMRBwHBnYsQzQ
O148TWRz1yHog908O/hDbRZUJfnSvipGMRKsIjXrFWUal/qr/Wyf27vutpE2qexanlON0FeGbxxj
rxkz5RNw0jGrNbaNV+lY+pYMXDLoii9P6k7rUImTv+ahlkFtCLAPLmkwf66+H9EyfiQhVJVEFKdR
25RT/C2rin2weqlnK7V4Ld85VyVFte+jJPxfJmT9Vl/XntLCHqYRSeltuiClNd1MvJMdPCR8Z0xz
WdYDO5zHz16aS7rJtLyNIMmXnGuiWtKgs7/GNZi7CfRN86AGpn0RuhDdyUlP3Uc9SactNEVRIgAJ
BG+78nEkA7TD15W/Nc6X4jXCZlF/4YN9TSB5efmxquTKMzTFqkuEVguSjbNffC+HtBDOwp7pm5A0
TGAxP7n/LGvyz6D7fS9QSdcuw4vPI5gGc/ZsnYRsLBveDou8StgTfq1IbFLd68M6ZtgReIuqbGxr
W1NNbrXbP/UodbPyK3Bui1N5S3RUIS4k3rxQMuEWn8Ur6cw7FZ0JbCa51B3Ay4/rR765b6xkXO3I
+dCCy++/z/OUWPoAk8T2V5+d2YSNJfF1GjMpvEum2zUZe7fsz04PKHxZYFyZYqaULL/ktq26y8b3
tkoSVxntB7d6Kvo1ConpNVmaY6+i39HL1QOYGtgUiJ2HKxoYHOMJNTJhtE6sOL6Fyqw4zrwdUP3f
NuRyn+rt309N15FwoWGY9RTk7BtgxMvtMneCLPlYKveFs1jIY51GJWjxlJvFfrKIydB0YZBVoSH3
IIw48oz49RkDmdbyNbjXol1z3Y5NTUdrFnhPJceT2zFpUEPEhk/SmfDTCq4SYkpcjEa9DDwqhRu/
6x6G+WZ+khY2IBk8OsvBLe7qcTp/fcS3va/x17p/pqK/CY9qTZxZlK8JFuoKc3p/sZfOojF3hg45
MT1Wj6PMVK4AcrsoGq+NOavTBFazI89JlG4920fpIFSUvXN7Gz1a62aYtfWKwuORq8uY7nh7tURv
OwqTx7Vdg5gcfemS9VgvQYOw+SX06ADbCRw5CoYLKhG+m+tbRn8cp91hJii+2jZWxFqie35nCwsz
9Iw16ebexnGeYXo1jc4typWvEmQmMNe/SXbwNEist/+6mTjGPiDTzqX1crHWsiGHYaIoKe99mrOv
pYIvxG2jSvCnBK/EVRoGvZjPu+nOBoXwZHo7pNGNDZ9UUv5fGCYR8iFQcB7r32eIJKmwEoc0s8rJ
AKv4wMi6+mVyGC77yx9PUf36Djxzt5+QLxL46azz17TVMGE8LLuLsVerYMfU++2IHxlgolkkcK52
MyfA1KRo3VhHhR5Fa+h4G087zLKaHGTqe5c63jx0n20TgirZ5rERK9PXeuRhTGzE9qUSnM1Mpdh7
mFVW0G7zBFfUKZUnzzJFV+Uz29xNJQ91DAtq/9UPFQ9KnZnUHiwIyJlbP9Uyw9xXtn9/LwydamCm
eIOlrBSrflNuUMkGpbHtwh2DhMYZ5D2QDUCrEViD2/hqAxjfLk6vVWOrK51FXGWwLuhge1G7deKf
q+a5tX476UfyP6kWPT+V1BpNtG4f2JBzBNT7tlFzIRLFBWRNprBZDSHBhR5RbC2kiGTq1JxhbFnX
Fai5SkRAd4CDnSgSszl9N6VBv4rYgdRrGkarCk7T0Ci5+tGlG27ckm+lAPeSktKOz6mnjFqKDR+/
isrjGxl73XDaltzvTnpgurcRZ9fqsu3wCbaX0X4kBSdjV/h3pEnMjBdTPYMzR3/c3oLtSOZXA6B/
EbbqzckRslEeiu/nEYa1NFbdMNWKzOoJaqvaOAA0b48OkXs/EUaMiWbMNmfzG5K+Ga+t+zZm2+2B
T4OhpuDzsfIKBfqr/8qkq6YnSSGGl7n5E9VjnQnT6ZLt2KJLq3EQ4V4Gt04QbdNwYKpJ+2mEfXq9
r829k3nLtmUr2uxhwOy8tOIVp3QzASCIjlat+Fq29Estb/U4+yukVG/6G26Le/uIet+Mt2+ZL8Lz
0rG9bv5NntVUdBo6AzHGC50eEMPzRgLFTikDyL5FulM/dk71XSU9KJSPjSAuPpkRJdukeO8cPXqS
imi3H8VkbfF1/Phr+jjRqslOwZlanE3WHFxZ4ot0g8QjXYWYlM9eJW+XFNYlP9bfhk0zXvSGqKT9
VEhD8emvpTuHvWG+pZu8Q27d8r2vjP04dE8VWymuLl2Ne+oLrdkgDDEBt1WyBrIUyot3ggr36lTJ
1h7u3qWerqVrtuCKWSjInwypYK5l/pMVVvBImveBAOajzhR/zx1IlA9nGJj3xu/+tfrcMnzhvw1e
49GsBHQuVWc23U3QmYhKbpOvMG1wA3+ksm1tuM6C0JCZirpgUdVuEuVApVT9sx4TEyAkNUnVctEx
6m3qqUaimmlvmwtg6Glw7t674Cgs6LXFOokeftYuZcOBAZmrIrqBxe7yOaumwKYpYCJoryQfrbOv
pbvPhmA/Ps6vAiCJGrZEn9J4fN4hIZAypq7jlNNpB2L4OE50EnqOHUIER5UuvnwocciCSeX0fKfZ
Qe5Rqqqv4uuhsOU4HKcafxXyeY77VfS2BH/kATiWHlz6bfDWlsUkfrm6Ks4TBBEXOwmRdbgoVy0K
BoDMnwKCl6p6mS7HcLxj7S/Qm+qlWrxy/5xVslOdQ2YAbdJ1qDG2U2/pfgl9df5TyuUdlPvqF/p5
4sUhQrOyhyXl6y85w8J53rPvp1a8fhsdIPujAPruGov+GkRz8bxgtz7+IC/YO2DQxt88m9fesfsS
h7DAaoOeSjnkDEECgmAX5YBXh/fzXE79FG8AOOgIA5FOBAmGsy8AdoJuyoE4jgeZeJHqp7IcZ1qX
TmG+zReRXYvWQiHQOc83mr/x06Y4t9nePu5zw9Q2U83R7WNR9XPtpcDk1gGk+539Tv8kRwVJWIPc
6DpJv+XJlb9Ss1IGsSlk4CfrjuSLQbDwqMTyAfw4dBhDsPWN2CgtLOhvJF0zA9p7DrafgQ6jIUuX
PtOc8Lb07KqUzBZTu9IrXWLG3K4oXssoTW8Gt7dtprm+GCXVWx67D3qV3UtaUzIWkdAnf/Aw6fqr
Q2nhdc754lLjLF+Dro/s2LEDW6e5gTPB5WbFl+LCwAGIslvMZActmJUS23L++zhZKrsNVvirmF6g
+4CiLKWH38vMckCjbbyc5tozyPDFPSpMSL/O4XOBXZiHeSvPmHXNmzyV0imROpIM/CfHI7ky9G/F
JbkhOtjwHpLpQzcT5U2UPVae/cumnF6U4p9aYx9nFaxM52GqPastf3PtPXHkKDV4TFfcBjALUmXV
8SHoxZ8uKPurNQCMHDLR6TSlBNz1ybNfVpMTlR0Y2QRAy/U7+K2AYZh4Xkqg4LV47W0EAkJI7jwI
RVdWG4zvHK3jxR1+k2TwFiBOz2JMKznWmSN0c5tS9ufU11F7IlEfID24TpKZ8lCKZ0r++obQBAvB
R24AgHzxOIkDPJ4lKATcrEBRfQ/d+HKcE8uZrNxXlcWtDEm4JyL36CLH/bcg3z8tL7+4loOEHNN0
WAXwool+ffMqWsh+kcsqKNZKE/L3mR4FmowiH/VhU/peFAf1wVu3O38V34gzJPbs2s9iffCzjJdn
uSjNdUBALOfoXEy9SulkORWirst/CdPTqotldNgZAyD1vny9VUA8t4HYgJcNBweP28i1FvZeqIh0
L1T5Pco5/qR5qiyS0dlYcx/AzIF5NuaNiosupoli9WWcBj7/rqxNlsBAOH18PyiJaE9MNTxRFRcP
GgHbE12w8Gt54zBfWFfMcI5yshCiqek5tca0xXSBFOE8D+d9aZkqcUfRPufKl3QRHCI1UHbP6VTK
JYsLN24XcnDSHS+aHiz1YatijkZvs6xoivJk2MY8wMIBOZ8k6nyQhXKa0PRRvH0+foBdBH6xr/ub
xfhHisSmOE/+nMDU1sO/W0HHA+G5/dxnpq8UC/A4uNn8Mdg3N6PkaDm1me91c9bnd2F66ZowYXkO
vFCKuYCl/T09Wk8LROy/xy5Sz+Ma0MWxdLnkzxOSh27+gUu+5oc6hg4oRxnwD4C9Dl+D+KcdHORB
jEgfLHcDmEiAuWoknCqjw6FUgDyJ8P2GCR/D5Spe7QuwOn/8vf8WOP8mTpiV0Quyk60fF1l8g6wA
sXv0ylMPKAGBnQTRndZGuUs/l/d8D0lK+Ah7ksOi7riUTumiXR7QffNyMivJfc3GcCRH+Pz9pkRu
J9Yc5uu/1LsXGVMrPxfJ66KXjVl76fB0ry+sLCXK181EiIVV8iQ9ufOFYHk9BWc+SmeLwxEywjm8
KD1Y9jbR6401x/0OZ8Ed6/0imgHpXkyw3fMslTwnB2wtS27Pw77WSf7D7rDbl5KoB3rBmHALCDm1
873iCQ8YKsiAVqbjHcDebDCv9+0UbOtzpX9sC/nf9I8gDvjapsyhbgujBuQRfYwdoD4uhD3/aaNy
Ne7fUFckOvqdRinN+OJxpZz5sHPlf/bfyy+n/9uSTUoItuT1WMDnCqPEhL7iObCCbEqH7xTRtfbg
IG4g9h57v1iEYD0x+AKSzbCeHO2gP+4shJXQZfEDQ44/S8dpTmprcf2V/oq1YyHj3H/zw8KYAhHZ
TJrzc/nJI91gJfrtT/j9crJoHekEFz8pR+N1svLImESl4EX8IygXpT/R/AB7qUSfr3fPYYFQNdQl
6f6Mr2Y1Pn/vBoDs3Y8z2Wp7d/Z6MqQF8Pq2aDzyQj72PsO1d0+UCp3YryX3anjX18nla/l1GgVh
yQi6ihZa/QA7/9JhMeHDr9/nmbhjjNFpFJKFi45RHy82x1dCZn18gspP8O3y/VoIT549y08kiPWM
u+Lz/34sozjmgw/Mk88AQYltxtSzlHtGJ3ABsaLBu6Qt6wiQGrjym3jKTeVK7HGrHJg1XYRZ83xs
pP6kzb2ddEpv6f9IOrMlRZEoDD+RESoieMu+C+56Y7gVoKgoCOjTz5c90TM9S5dVCknmOf/5FzAq
XBxTHRfWPoHSAwhP1rMwy3W+61/aC3OWmMIAql3Me5f9Ys3NwT3v8jsq2Sw9DgQPd3YNCO92n4fe
psTYanub9egMcOEAbGTSB81qv9x7j6104jDhDkDe5CkfQ7LRmCTdye7+GuhFRfAG7eVpFMow4fkx
M2QIuWL0wfJGOk9af689MaZDDSzElwx5oF2xXQ5O3wNHa338md+4O8K/mo7Pj2mzlh207czAWg1X
gPgXMPBq5p8d+8nzMlpyczgvf7NPwjP/vMCz6w1FEQQ1nSkEGD7QP86e/4wm93+Mqfd4+Yp5AGMC
t4z5/XMYokC4KGwJcDMOnx0KjMOYEEaYg8wLKUDFkuG5HwPxPfUGyh1iQwq6I4DJAjmoV8y/F3WR
SegwbgOT6mUyZ6vjS1po4LDTb1i1RGe2yu9BVgnJ0dlNhsyzQ6Wn84YFzt4I5HjIrkVTUP/bzYiK
WRTz3H1eXhCsmLXCo1C3NJYbdSvPCj8P9k4/rtfKEUXspj0gwzd/Nlfwc7hHX/RmD9y/GDDjfdJG
zXzis4aRINNDtBcK6tGWt8jG/rpgGuepyTvBUz9k33jNfqj8+yvmURwNsBMZ2NDM8OJOv4fyXzn7
zB8R7yG6zvCePLyd6wZLr+AV9KL3+n28s+9silSDtZLI4eNYEc3KEJ/hy3a47F++0zq6uwRcW/cY
4q2r2Kk7XEAZjZ+s+OD9+QOX75aDqL2M3Srox1xvVSFpyqDAkwBWrd5GWWNkBHM7+Fp5gsGhoI9U
oieQSQs30ksVDT5x7t7DgXc/NR4DF4rSAmXJ8b5j9jUy1NNwWkbq4rq+22kwWjyQqSpgHDzue5Aq
6P1iy7WKdRVwIE6ix/HnMGWEQUDuHTz5PQZiOPEIMdtYZ7pVmmXEoRspawr3yqoQe7vFrj6QyM7u
be7x2qa+GwJ5vDutPeXefSeb3wgG5W+tMqZaq/PXAAj866rrjjGmXZtjt2c/sRD+Av7Wl8funZTe
CMJ7M3skV/91zk/vKJeZtnrZ34PMjjmriF1LDqmU3Zv3dl6xgtXBe94ceUNxj9maI9sf5ONU0LAT
vy5Aitt5PSzr0CfR0ZdraPoeULXztGXse1KvMnCPgPnUGg8sDLW7lXH+wlr0MwfJ0rZaVkbq/tsq
m3hiZbLOQzKBcnZdIOuH4FwLvAmIjEZg/ok4lnhSx0HmAOdanBIUvY3+hMjwuSjrEQl0TjbRS6+J
8Nj3GEoXDCFh/JvkgzmA6PO+kzmz2sHfXkOOAh8HliDEWOivPf/tf2AaUFfSvtr7w/iuoQjbZHMZ
Hi6n788e+S9RecOfTB5ApNj/EuGk4FYtaB6UrpLfd79MBK0fX3jf3aD2UAi9IRav2WIoPj83mttO
8RqdTd9nJsds/126FMTo6y1+Ro9N/yhd+vMeo0nzdeGb6PcYAIjuk4SpheK9zuxLe70PeJQoycMq
nda9BcQ6KCH8T77loc4o3Xm3AL+HfMlNpNNsoLvWNPd5RFynx1hdfrooO/lWOA9kGPBiL0GdtX/q
nQtRCp+6mWxOjjyTT/2GVsl6NJEK5HG/NNPxdmTVh/12z9NXHGtMuuA9dNA0FUx8Tp9NceCkLRSj
o9dJzXag5Yo5xEGS8gT2m612Np83oxcnQi2EjMg/+R0uZvzGZOgejre3JedOC9f3cgVwPwAOYVAJ
b7wQVtg2nJiYw3gARWsYca0NTn0YTRRPoPnfJVIeoTEaiu4KYzwHHemGY8jdo7pwZOgj9EvwSWl7
dzJ0cxKp8UtEfNHXPksoJH85JlCD0wiBBccKHKGv+TrUZ6RCNi2wAkpdJ7ihOJRx+eqKV6bk4zx2
GYGmwBZkAjuVPPyOfRADeC9wMcx2ysQiE+VQ7Qx8uJF4UOzj5ji26NHg5edOvkNQyQYgmWMMsDLM
/GH842+FL0pI12A0HkNO+xW+zaHBvN/8+4UHAut9+dDtiFI24QDCpJrx/Ppvk3uqkR+hQ1qGad37
22+kZR2qlmrd3fffd0MvM57K4X6LM/OI+fPw8Ii5VAoDuNaCSigZnc9jNxWEhSJ6QHcGUchNivnc
6R0pTWEjWYJG0sJYrWxKPesX9uwKHybGz/VUjfeLvoV1tQORwpDtXpTrg5DBRMpD0tvI0BN/Xj2D
iWF+EhhtU+IAXczRwyqWDuPNY/ZlmHRmhoG8dfpxfx6W7p6ZMQp8GDDTAA7xLAbT7+nbYsU99Tto
boPgxkL+RT07j3u60Kr0XfHjn8bAbF31NLAZ18PqvyV3B3XsFCzhu8T524fTj2K0JcCkSt6WMD7v
gdwK74N3cDyhUSRFPjcBALxs08x5Wrlhe/fu5TCbO13CwQb5S/ABCxw7dcTVZ7f4mZlTRAObAqEX
sfat1h3ByiYC1mpnn5BDe1duOaQ5dXR2ay3fCYArBSblrIUUCnMRuge3U4EYAtspUt16Xlj/XIml
I85eDPHg+gte5wxGqn2KyPCwbm5rvUDOgChCRSc+BHO0xu3pA51NS7+7ufmYtnC6UBUYE57wm90l
C2HbD58Mo2lWnd6hM0ntFqFtUggXjmC/ZGLC+eSx1dnQAaeVNbEzQEEcQe2+mfo/P4dMpoaAJu74
LIe4Oyxudj8uV6Pz64LZyOJ4N0+I/A70wP5vXTooLazmlIGSQp1KL6Lnpyc6yohfnBtj2EcyMCuC
xW62YtIvTbnMzmmElxwkT6DH1MS9OpjYjKvjbLW3TvSbuIRgvdDAQn4lr8sIRhBmyU47a85jWK6T
4zUWFDyMT/HkRFCOG6fi1O4HJAWeLkcYs1Kn2u2xda+O2aIVXiTme4ux+YKz5/Cewo+FBsormTmK
XCgVET7ZHV5nSMHE2qAdg83AqAM4FddlGF+wCelfVfft7B1s8PDa4MSGh5aBGgkuKJ5bi2Z9JOcN
WxyMY2xorMLmFTa0zME54bh/EAWUTfvJj5XIXIUX4PXhdi70MAY7Y4inlJBwk0Ed7Yl5/AjDNujK
NBJYv2f6RdVeRqnxaOp9g3qeRVcywliTisfAdGy1AuBFyYOnivFl62r0h7MeWkPt0DBeJ/nB3A5M
3PvsDut2dLMuuK0JBQI+3GNKm0RKlijIINSZgfC3ISLLGQUvrgHnDguO78he9TMhIHoqQ511CalY
IsYKONMXxm74uuitBaLHGwI/F3tTlMdEh1r8nNPPa+wOy55S4PTWkD+XvasznrNAuJy4OggHBt56
LxmsngHqbhekwKv0kodtiw0y8q7KgM9B1f75N+aACIaAR/Iv+NhhckZ2qqHAN0C9ZonntQY2n+gs
OmoeHA/11IMIjBf6ncpBDL7agJE2ZOcP1/oUk09iqlqPB6FhqcI4C8daL9y7T1uULnHm1KuWsnOQ
ADJaUqJao2BvUdTdEhqf2ZjZk+CWM3tjmY+YwClJqkvefUGlajT2PXhNn24Mru5P7JoYsG+k8LDm
CU5QDt5fAOTKuoa6X2Euh+jWxNo9xCMP4RMfgd8htJuDRWpSSuHQg68BoqgKnuFpIDB9+2XU/h1h
onCAlbCWo7B02A5pYu47LHrmkzVtNB64cBxJnWdBfhIKGHNknTC1wleQ2xuiCcIMBQ6aOKB0FJJ6
Nz9xyeACNEHtfLnzcC75/IV5EWawOJxwLwGI2MOJ0NDpssIhNEYExVwFEAHOCUFzzdlIMFF3qLpO
5XSET+0d56JC6OkIjtcU5EogY75EhS18Vm7OSrgQXjeI6qeNs/7YknP5LAA3rO+cJuXKSQqXPcF4
ziYs3eyzuE5VoJg1lVeP9bw+MbWeUqRg1yI8mMBi3Fal+gbUJ3GURLbhlFKT/0977Y01xr1JxV3+
BvWB9msKVxohzgUkOOBOmTnGZxN2+BsGjICt903lPsznVj68WHxPT/FpVfS987Xg1+rKbIcVUlA4
XMqQMcXmuR0GoyCe0E/0SX772WoMYzkcxxLFBA+SfYOuZDNwDz8bmWdcpsgcBu20g9kq2J8Dpzbh
q/gtD+g4aK1J9IanMBGPHVpUUjROQyt17y7OUjMm2AQV+vtNxtxF1HNsNvTJxw78Zsn+urtGKOjN
r9UPoj0ntHq6s4afLqEpngLfVI1bCMCLtCbUjpqB+v32fVkSJSrmR1IBH3kSvD3VyeCExypnefhb
3k7Cfjj9+2dyDdRGvA52jBCK7Npu/f2MGIEbzN2jfBb6R8mk3aiECZOengHlSdJZlWyjTsG0+Qgm
kIXEhMclDU67GBz4OA3VQ2U00TB4UyKUBJm8lx9Bd6CNvggRPyV1DGQuRpr8EuZHS24s8zR7APwA
d/UOkm/fwSGGWgQv7Ho3ZKHTtq54r+K5BYCCUTd+OYwSX5ubNOuXYhwhTm3mYngbvZ0S6p9br/db
EG/K/0V5BtlAo5siV3yvP8Y9uJ1/f+XqtchWo2nlfmN0mTNC/LZgP/eNGijRC+D5vRoHv2TkAm0x
tHolvRl9Ks8I65YibWzdcAq8eWpcIbzAY2qaxt/pfdl3FW9if8/FEckqRHrFpzfPbZmFm8FVpwjg
kb8h91O369xsvInZGqoGjEqJxz5vM52MJiAbq8dhCLqE2QeaIqgsgHgZQ0HhNv2Kvog2ocW5wMBm
zC7oZWxKvbDF2kaiUHnZ5fG4dyf6BwJ5SvEBTPNcCIuozBFcndf0C5sypKzs4yfmvCBd9II9QmOM
tai2ELddTQmqBj4LQdssPtJ6cEtuKF3g12PA+jQ6eh+MkUeN83jPC+BoTqMfXhkO2MsHg1Ds/XJr
XBv3oVVDOsDzdOTKcsh/7lPviUXIdZqmbtqGX6iqiHlIGJk+ifZ7z7s5qDL//bDYR4xi0V9VB3RM
+iS8Ub/xyMLVEPzzpydsT1/sczhbXQokqLVfTr8X5jMVEydO3lv8G5o9pqVA8ztGOWWcLmlgi7iP
E3brlm/7dmHc2ANN+Dn1z+Hfh4X1GIRvOA2wamTz8TOlhzlkKcYv2m0cblOj/mtBpaibwZL/QLF5
KJ5Y55DztmGG1cCG++kNbAkIDlBC3sb7b4ylL+mjBPmi+G7t7zhoRuFDclMlmLz9fTUdSO4Tw00I
MPidMvi+RsU3uLXObWgNhpC3M62o5o20pNFukV1lzqNav3orqfaz5yZH14MXPTaDRCAShkRCJfr9
GpumPlJdIOSFiE3pLCVAhLsZHj5JuQY0eiW3KAQIuca/NRUOgyJm4zRkcLCEOLxavSnKQDeIYkJP
RRDmy1bPCiAmN6pbi9FbjpnvzaP18D+7QjIf0DMwWUccC2+SRXVof8JYncrxEePot8piSuVlt4Yl
DZqH+JVbmet4bwmwb9VsgfG0yQtqdfoH5Qj7wFWDWD0VeQ5Cwa5S6FbC7AuDRvT9JFyf6sV9NnAU
0MGQPpI523DF95ps7rMUh1lVV7DGQqxEhZsZ1Y+8QxizPUJ84CrAkiSrJQtH0HlKhG6IZ0Du4MnR
BEvCBpdsBhjkA87KXfX3O+1H1lvYHiDDxnBGsMl/cCrXxXKyVeepcvhYb2/QmJ5qPUwwwfn47W1H
WF0RmVRT9zMMIkHPVpcStUuG1TtnK8x2gQBkuVDjgz4xkZM3KtZccAs5qCdiCskMIV/hvkPA9HgJ
R5WbGuXrluHyPIdn0deanXC5W7Qezt1y/Ng0oIRffKOviy7IyEs7A1CANz53zxkGadg3crVujsqS
pe2VTbwKiOvsk3HIq+BJDCRhZYptDJLNUQvFVZNOJMh8/ph7Pf9+nMWMeaDkIW1ifNXo49l4NtjC
U3KZfmCaIujTpApro9ljw0p6n8VIPnzxXFPBzJopA4wv97wynricol0EAjdVonwwJoB3STM5EHMd
BbuRwrpm+DhI08kURiCROjoCNsgZHBkIyfsoUTpBZ0JKTSSsXh0Y1xRnkALUEAghxkCvaL/wB4Lg
y8RzTgQvMYu7O3OM40fVriDN8CBBSyhsMTFmUIGMBgwEKudrLswksNHP9M3fm3QIeDoBRR/WvMWi
gPqVhRLmBhWKGA8SCXByDy7Nb4G4G2FvbmGwYaEQmN7/WD3fGUcf3LaPh0kO+a+qBOGVExZ6Km1o
MT++VqLh6EGkkWAygS/MMW1f5yuiFLcdAxkdetv8BV5Jubq/bx4m3kKrLGK8ymC3z4WCSvMlnG6s
UA7DFGq1Few7/RkQaav1rV5Id6xnByC/r/HdyLLGX5WIq7Uy5+qVS2VbMariPuMuxWh1IhxtuRfp
WFxJkU3HMPkP09qoXALETc5fWxgLl0jpFeCeGyqct5WF1wune7sGXdFGtFgfiFpe8qanEIQg1tj0
YULvgUOW4YuJJYs+1CC+ruVz5fUdjHOg7bUJsmXUS1HPFUQcYcCHJ1KEwc9yFMHPWL8B9KgjoR7x
+NzIq2LAyxIAzoIQgKCTVNeATxDjX5WMZ0NIQXt03BVWIOy0kBTCdP5YDo9FmHwc8D9EeCMdJACP
1M2ZDdZ8JDgJsbrYo2flhkkiNDBvH3fJYPbg+R1gp32zKW8giwqWkKBi1TSS41h4P0pQIjHchrX1
cM+qSeu+INnSENK9ty/NECSwiCroTwWoAhC19eWu4b+Kw+5tRilDIXxPeFhy88j+wjcSZjMk+9oy
GJJ79VqHG5vPSSrD9ZaBaoKikn+2OwE/MAZFUCYMP6FcCvl15SPhwHr5EyIPdAWbuXPRfNI5y8H3
QiARQBh++Wv5yCzRkJFB6HsMN54UOOiaoNCglXYQ15hjmteUGK0HVC3KQCxRCpCRAdYWoK3M/+Gv
ApATfH9RY3gdAFk4VwcvmEILdixjT76F8PesMHYkG8WSdGzDjDUO0BBwgPT9UZwHIKBzAn3ZCaB1
8VDAgIjJpBR3xqMVMdH4Mns1AF98dHI0QCNDgFFj1uzqFf/o8bqoH8COiVR6ba7lRLtfDWC+FNca
CxUQFRNpIbCkOhc/ef/NTYn3WCX2pimmCDmqNfZOv0YkfafOh1eEtwgZq1CCCbA1xSKvA+wObME1
+sIIh63ABjGy6fy1HiiOiNdodVjNcOJGZEaKoxZCLWYc4K//ti3OGM4vyTLwkDcgQ2ps7qhsaxFG
OTLZogCE8xnWuLSNeKHDjCXZlH1DGMGAcrDh4diHswgO93DCeJdcVdp5HSCNXrvxkHvX3J89gONI
O3HS0WHSaLM9jvDWZCvF72bCzSTLD0zlA9JBjQcTRvxEAHggx4KTfIyYDvjEp/tDUEmO3xSoEPtM
CQY4gWpPWqW7vs113iVnvggPETpFnHQouyFLIanlOpgdImkIACukdTbegNBW34Egst+R1mLfqmcc
htiliEScMZe4EMgA9ZxqYxEIConsm+mKlAz7Tn3f/QZxx20aW32cFzNS+cTQPE2UymnZhS1lIBkI
NMYYf/qfQahyQsocTNJrwcjw2kOqYw8+NiyGH2aDQwOvq1tlPQhUPHCoscUpENsbON2dXzynex6j
r6lU5qhZYg4FtRt1L5lH5F58iVQS6gPY1HyA8Bdfd8UuY5DKcwUiFU5QdJMXhgH10H+tq+kH7X46
x0KbkqaCiz0h0i+d36ctvkftWtn2FhCnr7z+Ui7vc7anI0XfTMHfV1pM4vLyOeKCJHYV3Nn3jPcf
em/7uJDTS287fyLJoP5lQT39SZAtJzE+jjjuQNR/h+PjF82Y2R4HyxraZoIxeywtnkRTaRxyn2N7
xM6u+hslDZXhPpRIBiJh1CX6LECluRruPj6gEm+kZlfHk5GUl9nIkXEQubC0SShw34uGipF2qmtZ
m9mS7Nv1xChg8T7hYwqXF2jQDKKKpLi85k30suCR+ZyB5JULJih+MFDskavAmO0bQ3/klIk4IV6c
iDVKjBKLeRgb0VP8fbzBH1cWRERZ7TqFKV0QTovUclb5GAxAX6URgajahHVYL3OswwTPGFsdnalO
8kjIfWL/GwCHJCmNJnlIaAse+nxIynpBRoZzHpoGLHD0KfDIwDPE2+zCfD72J+zemBxxwj/FTM0b
+z20Vcl3Xk2F9kWoYPjF3jdnd9wNnT2zKtT4AT4+26FJThYHXB2SxQdTPEv6fm3zEmQ2pduDYwgl
wboR3jlA6vtlixCPEmxOFlSfhz8jDxdPM4KDSG9BFsMrQZcwrJlD8UFZy+ySzYR+hUmd8Hsl+DAY
6SS8YFVTW9hOeN0G4iYpUD1zD2T2m+3pAfCzIGWYdQIAnXtD95gF/R0s+2TI1g+jghzQFrve52y4
alctEuETDkJcMlx2jnlEqsP8GkPndZt1L0LABtcc+1HY0sKFoFgrKIb7OnYIDCfJXQLvXTPy4rzh
FEVngKxa8H9x1HphMEApChwJRGamNrjiVNUePn0mG35ODBQsiHkPQCB3xfwCvBLRC707W/FS2JuX
cTt7MRqIsapln/5YohATPtJ0zzS6XCb3mWDmAgAKa1hTF/h/xMMEdJc8J+Z/qlse221GuX9+emxz
Lb10iwq8YuKVXnjLJB/gnI4zUWpPZpxPxkCXQyWy8O0+vnaDdQfz15PIqL/NkG5OVbj9jAGWBoGE
EZoprLbR/+CC/sL7/2negMM4d+FOfEhieCHSqTmfC7jpInOldHG8gWFUQVHG0IvCZDQbAA2gh70g
j7WFggJ7GGwMZHYXBBnQ0seghS/sUkF3xCJFPzNkL4eRwPbJAU2nCW0XDTw65ge98RCQK03uBHrh
nMU2/AYNZi1AGoJE5S4xyAxABMD9iG6ie1G50OUcRBnotubUzqZ84RZRyxFFJecNnvlLKaQEUOP7
jqOBqfuSXLmtDG44wBSdAYNDuykwjxvlU8Wb4raioy7dyoHJIpTXlCTCZjaLO1co0sujNM9ciZog
dRp8BfC1o7YZYM/0jnOc1sWsCtU5UQzsQ4SrfLH/RWY/U7YdRZeglKP6OkGwxsSJ+wIwheXEY/oU
c4CWYwJrOAvmxoxBZdhthBV/A8qmbglhxMCIaSnvK/fHIfMXEc/BoZ2i9cB9NBZfVxzhA8flvAEQ
mmYGiCUQhLCZgHjpMRGADY2igRMZo0xHxVmnmIviBdIupx2zZBxoor0D6dK8xs8onbVY9dQB7LEZ
62YGUAUeztiJAgCcF/cmvCoPUP9Jt8iCH37dxRQHMK3zOOo5vEkAMssjpxu2aILNtcS7xJgewcuA
Yq+s/TSCJz/D/Hsu6A94XlEpj8wfZ1HGxsYODAv6CeTJCBSxP3I994vnep68UQ99mX+p29sOv0pb
9uEesC3id60Lg32EUfY/fRzTjon1XReoKX7UvwwT59mi81tqzTG5F8qH+rWe7tDO/attej68YIRp
yEPE+kXV1YU9fzDl4xIVhPEY5L3v6om04D7LYetg12djuLDgc2BVk5rDbWHMMiz5u2PpQ+TCnuyF
QoNVgKMDJnQWCAuPAa7kPCKEGBk/8mGqsJh/MBhEMYqbwQRrZ4xkYQqLk45qxmBIEfaiGzG6sDiD
f0onsghwb5z2w6shYpGw4lnevAz0tsZqOAM2hqU+hzg2OAL7z9tOcL46goEbsHcSkiCjse3jvFoE
rz9hVFv5pKmcoQ4T8SL6vyeSI6S/FOpZyPmXavnxybJBn4R+huRzSsSOd9/TsLwiRYV3hoRBWMsW
phKL7pdOyLyGDLotyRUaJSy09e8amMLBo4rqifqdITjzQ5YdtljojEDizAL3CtzYAWs49xGdtB4k
LbSPhjCFeFLqo0u1oN6LudW/M4JP/dNqH0ZRyQDnhn4Cc3/qRZBKHcWmpWDoIKA5uGcYP+Q87RhY
RWPGxIibAPc7ZhvwVvD1e8GKuiWIkpnRfBBriSEy+UAgpUOm4HkwYioq+reGD01vhUA0DWQyNTL8
Sa6WwjYl/imWOgIuZl5AjRAFQBUA2MUMSoQZSzbv0q2MlunUuvHtWkfPKGZs9KBi/CHsKjBlYMyG
oaxRIOmpoczUwKKtpSxzdr4t9kuikIY88nYe2gPbQKaFfMiefqThobYnE5cDmIlXfAs+FkW2AzLi
T3Q+Cs+lTlmN2wQOUQ4DLZIt9kHO2hobD+fATBQnlx8xSlxNB5cXCAUwSBgQ5WGjX5gmeWgE+Vli
rruPJxHdjgu7FX9HnEl43guMX4R+TWgvevRNH5s7yZ8wJ2IoRvAQG92Nd1vQIMA14Wxj9+BmCd48
hipsU8I9EKo3O37JyE3Fv+hqbNi/DOZHAKapmFL7uG2wBUGCZZb5Zg2zp8BAG/DooKHCJ+aN+SVJ
ABs25tUbHhCybprZjo9NYULmCMUP7p1CCUqKHA7ikHL5e0jYY2q8w8xDXRX6gMuMvX8c5ji2eBxY
4XiRTT+cvAzy8VzpmTK/OCnYXiBwMSBXOL4hnTBNom0R4bo28RwMzcA+2GDp4AiUo33gBOJlFeYs
7HxwfPB+ENDwPG5w/+hEfBZJBynDMpaQj+bbUlBGXT2mEgZ2NctsXZs9u4F7NZzu57egP0+DnwfZ
S/L28z6rNnd7q8qFVf9CIizrPe96ACmm89lWaJsvCsBKq4+3H3YtCATYQj1dGZ5Hz8lbc8JADVeH
RV7O7l3S2y8e4LSU9hNr2JpKbn0L/9M53+VD9Z7yfNyF1+HshYIW278pm834knew4j14+hAV6FzR
7ihaKtzTzRd6IHJUmehZQK/87z1YVgFBhNA/KI7WjdbqYaSw2JktfY0HZjRodlDOqaEUPGfQi7sT
IW34+TQLSMBzYjJP2PsH0hETsQieNiCxsm4FtJqDy7T2TbF+DDtz/c5dp34Fske4pQquao6JMqM5
uN85yBwWHU9GmiWsx+dP2481xCiAkeDCk73WoqahyB6iHcVUHNBuD/ScG7DY73jLz6RNi60BTNSI
32T8AYDyJcGXL6mQv+47O17vy28TwOCuX9MReraRMAupFu+Kj2hkjffO71aBf1zTidiWDlorbELE
AhP38+MtP/F7Sjf9Yj3BOg/HoDK6w0KVn9Ma/fXvRBXAgc60AQxKJKh1CBaBkdnyKE2/2n0FLEP1
L1JA6Pc0sFFqM5G/0eLvD7JA+fDFsLn1jrMHL/3w/8E3cSX+OPjUEibpfJD/VUjxv3hgiaQ10Rso
W+exY+qGap55LwMjXbiqk6gVpoh7Fe9hS2S+Pr2MJlPEkuL2ZGBWLMXwXSJclTHqAlJxkSQC5m5I
kEY6WwSFvUTKG2cYxqKvn3PM8S0fZP0JFSPmTXApWqz880O36abydIIgll6VMcCSQoA+hoSqXZU8
ZYOa5ihHTxcKIeJ83HmZA5wHyccdb+g2mZx+sAKFAOGjPXNQA8cvjkTqlaiI6lUDVE8xsOwICoKn
7JarcjV0BwQ3QG4Bv8eB4gKfleHtfD/NMTTDfYK5mmRM1oQLWxeyUlaTZLR5Lp7x3UUfZOGiyvYN
XUCQos1mnkOTehC8kl5qeI4Zoxm2zvFqnGTHlnEpf8xAlpG9A0MN5MtRKW0rC2ScnOwlcSN27uMv
xHScGZYDWn61cDoj5R3wA3Ra69aoAPQfAXScKm7tUCFR6wJnY79aE6wqZuVgTnofVkiNLFjVGtor
xS75uVecFaOSeTFotd2QaUKBGOfJRGfAheGjJ6N4q2FFkjQfvpZwlt01FwJyLrn2pAHDAIERlnp4
OQi6gjbcXqe4/7gvA9+jy5eyP+XrSnIV8cRVUBlxdv+IzqlsBBgM++Q1AiLBNYKZW1kfXKxI5VoP
b3DksnkFwwUHFmuyuAKGUvDoTB8Rb75oZm8adCuuA0gVzmraSjhFcNXFgSHwGrg0626twoKDr83X
8I0odwEFl0ADkAroNxi8cuphlAK0KErYif6Y/o+XZdYaxrWxPRFrOMemF1817iKz0S/unDGPXkQN
yLcu6EWeBrpxsNtDzMFFb6EKhtXyBrPqpsv2CW8aNJilM+bgId+Bz1x7YpQKz8MpZy9oLERRc7JB
/6jcCf4Sk0TyYDgEA493j0ifPkg1JrSNSIE12WQcAxaLh6HRj/tuGgCha9HPhvxp93TGlfGTy/hj
qzUuUQVvsNo8VkNYNteZIMNUZPtAQjou7MUi5cqs10sQb9ZVrpezbPaZQkGxJpfWhdHDzb1Zo3Vt
3+Nud0dDiNPG/JrACXdvjabAWt5rH3RpXx1Is9qUq+sBQukN9O7EDHI00J4bdGlsaD0gab069fL1
WMKC5+nktUwdS+cPWWMfNLxXpl8U6/DDuKg/E4zQTRkktsl+sprgoNb83VJXFm5zH3wBBIUBYiRd
eEhUCKfxIHicByIzjjIIKzv7uhoJqsi0047kitgIJM3jTNG5VkLKWkZDq+NvLFX+ZQFiT1zCDaVZ
MQJun7Hm/unbu7Ft9DUkIFYqpSUAryBVSyhoOv15MxTZ/gEkdBw9LdIytQVpcaTcgk4/eNvFFf+1
e+e8kNWyxJsYy59C9dTWzAtzWM72LDw1vDFWz50R3jpw8EOpxwFqphSAHO3+txDysh6Z3hjYv6wP
gUQ3fQBJp6OPfOfmpJhe1cuvdq+tkFNKTr+wf7RTe7e9exw+JZAEdoycq9gEQDhS/UFj90sgjsxW
2GJGvbl6hf5b/mWv7ZVw0wJsYrTav1a/cnqHidGLf3DKi92j3I4BlIWd7h22CwF5+BSyK/diKTuU
r8WnjHIpGdT2jeoIecqIat24k/INcoKtLo4QsEoYDwIN0+AQaDLB4QZBG6gZgQekB/FQ0DZQm1kP
xOMKSYB4wroTklmBUEnaU/HkcPD1miY4AJsgFhhpSHEPYi38S5wWBgBQWBoYLSp2jFRMIT//or7m
/AuTIuTG+MKGvUhQwQN2otgWZ2OfoUFpFwnUD60Xs5YxPyntTIsgwdFK4nXyz3RGfKmTG8ndAC/s
a0sTCtmVgRDTE7w2Kg7UTYYfCIWm6PHwWNPOXxi8nndOKTVX5MQYDhwFfZnIfEcQBQ7khx5ddf8P
wxXxBQzT/t60A1EUnfEV4ziWtdVfsDc3q6TW/3wGP/NkRVYanhn8oa9ofx6OhHzcwk7A4AEM4bz/
KwfEi88VYV9/zAPZHwkFW3PRvD++ES4dXESuFD1vbSR/a3sd/GPG6Pd1xMq2xzwx20DGUyLVx5z3
zfLB7NFumSMltMY8AajaGXcSocwvUTSMcbLZm1xTmhY+SmY7SyHYVzE++HKnYHBjPCDeyRkLKtoW
xnJipn0WwZ+tlvQs+jwxUf/zv/rKgbhMz6RRDny0ncKYAD8e2ZAo+SlXxGyKXlHWwJnYA7Qzui4K
mlXyxYKdWQ7/zvegrETXducoMFLe6UrVaexl4w+XEqqOszhKgBj06YQfqvK1f0uuLRd9Vejnm1CP
v42/82oarj7a8lwaC4A2XgJTnGt5mEsaVrcr3jh2HzSEHdMgmlS+jfgiRVuIMHtwHBJzBUAj87oN
M3r+BBcSzWdN8KDyR49gNdS8+Xys2TKrkGsjFh8oLRcOdwNeiEoGBICbybVeEcml7T76ipQ+qL4/
bEHIwuMHbnY59Qj3XZtOU+0IRhjC6WSWOBMn2sdiekHUoYmzlpECZGKC8q/LEt93I17Vp+HeTMUx
guBGm3Ei8t4+Jt8LmhPddKdNMbzBMfR4HNHGpuI/BUrNxHkIwU10eCecbWb0iD9tQz1HS4M2v9Eu
vBJWIDBiOEUDwh6v2EjFGckwSwOFFZaSSPJs3GwY50Ca5FUM6v/dGWFphGtLRIXAUfaFZEphMp/X
erQ9bWfUJ6xC7HT1Cy+ifAga06w1fr64IBMtjmtzwPBtaMkJwXMBprwricM0d1W8YsmXZyKBgLBG
UwFTCgBS5nJdfjj/j/A85v2Bv8CzsXBG5Ct/NqF/HMuIObmGBAGC9dFgIiGAEW+VVBnIITG/7IW3
sIJUTz2sVSEurqB/5EowjZouKCJexttEAsMHwnKHjpafri2O2ASLnpcemLOdaourc1zgRolfAyRx
6wXqiTKNnytOtDHGjqIc6rhRGG6CBTIwYWJIYiv+sCIkBYdTr1pmNLSSAWkJjQBZZsgc+CpYnWlI
Yh2l5T3EMsEVDs8tUuXT8HA9cXrRkg07TOreJSJCyDDCrc+FdBzT7uAvP+StB+RWN2ccyt6CDoMT
W9MI4fPk9Pp7/hEdiVMmPFI8ZWDDMOfl6rmkr6CX+DclTz4MI0hpZ5o8TBTgZOGdJJx5Ji4QE2if
/l315sCu4FAi/Qvn4cWQZ44OnYd6BCibbbHBjaroEd8j9NRE67J6Wa6A4B7OpQsSwi2eE8wLARjx
JTNSP/X33h6QIIsxEHgsFI22+4erDt7K2AtjbcE0r8/g5R7htOth03XTjkBF+GiP8QOVAZIqK679
Pd63fRdYFfYvzGK+APIZ1ToqHONjnZhK87BAv5tKSZekASQ8oTHBQJINFeUOMM0WJil7q8D0s1Xu
1p6wDaXChtE4gmn3ZruDiJ/qdIGQmKnLgcrLoKj1tLCvhHAXvoqHT2qoYysnf+IeyBNCPr4R53s3
3//1DxkDxQARYh2/JzjuS0GL1PGPMNueVruig64YKhq/n9XxdPxraVMaUr7Gfub67WG8z9ZuzLgE
C4/aGWEniIi0sXt4VoAwlxoBFFkRXMEpmXNWLs51v36Ulv6w8JhvjrLwS5I75cAgnFBfeo93Mnwy
VFA2tBs3lxDMWgqYbtZM9vE0hdfDNe8JRk91cygGue1gjgmLwbhieivoDR3bGNB5qJK2/R9NZ7al
KBYF0S9yLWfxFRQFUVARSV9cjjjPA/r1vQO72srs7qpKhcu9Z4wT8W7CwthEup4EDb9994geNsTy
y41bVxp4on2FcCh8VXDEQZ527Ex7+c6WPDFFTunTPrGfQE3RdwS9McYFj3arKXVNHxr+FoAFZILp
lI7eVmobaGh8qanDqgxluhHQnBkT0LemA96eRDrnFWDTLTFpdm2iS+uW/CLEOLvuFuESsu5LmMCq
BmsQOQ31+wPW9tKptRFh4fzCKEFzm2nx+EKBECtNQejeuHqUBel/vdYEz2gbgiwnPCVd+jbmBmZj
06M/AguardGQO6kDcpMIZ2qmgAIrif+V7GxEv8R5RJVWGXg2VVnQiF/vBLSq1i5Q1Cu5l+h5Nmd7
Zn9KPTSvW1N712MI0SkGN3Yp40WUn0bQlI3gE6f1VkfhFNgM7/+AGgIOLWV5X0rIifwLjfoq4pII
c8Njs0zRDUHzq1GaQ1G92oJ3pkYKgrf1WNdGtWap+wngdcRIkrbwwRT2EBHAEGPSmJHCoLklLhuC
6CYcBdx/yhhPiYsG+w9eX7d0bAUvCrrf5hgYFW0FSiWtxZtblx2EJJqsYQtNTI8hXhIHfh5vKRps
0lNVcVuzPS23BIEQ0MwWK4nuOpa/+mdgYC8ZnJrECkTFlLRxi9rsscvdo9gIs2Pz06wwUEXyD6hH
PG2sCL0tngDo/YSUMEUNttCZUu5kkYB1Gk5hAN4EV3t0SPayxil03LgdvCaNI3r3bHcUC1gLVILp
kFFjLKCygrAS9f4cQAeOLDKtEPo/kXKZAyLBvqvmLaVE/DiRwXLTj0vtOTNqCCMWeb9kAHIGJ4KD
B7Uk0dINFgjOQEQYsYqUfmnvQBEkEfcLAWvZCu4Nyt3WnhFaIC+zos0k/dN+WSXGMDhPNJtpHDBL
gqOmu1brCqdV65bDabgFDgOxuzIs+KfnN8ohp1m+saeyAqB3iW9dFN9WiaLtlPHZ5o46YrUlw1Zv
3r9AXB3czSPPWK29uZIatUhtqiXbMBqb3PxT622ezuvbuSTBdtc1QFggXG8MLsXgLKq6+9JAqAoL
de3Vv+PX9a8GgysKMRTvGIjJ+fdb9GTVDdC8LQCURtJFLzXHPi40KtfGdPYdVkEC5EjBH4xJbumv
l9y7B62GU4FCKw+JnlT9Ivj0AIjsfFqaf2JkQqTbQbavaSCGgW0AgvKC7pFSFyDCCv09WKKb1R5x
i41wxLFJM9NjF1HVY2yibA22lEHoH4C3ZGaXIvhnvW2CXE4CqjJV0/AxCuaVxoGXhEcP/Sz/E9TB
pL0tA4YVNMoDnB4QvDcDRAn62GewR1D+U+SB96BFy5sGvFX2P/YTCNbgOLqjj3twCmjAApA5ti9M
ekDvynQIrrbkHg5ezWgXCw5VzCclhWR+PY6hd07v/e42sT+MzECv9LC3dRDdTWCpD6NdvdtHo8F/
7BhB3jTSeqtQbz0P7VPZozJ5LbaQkDo93RqtRnp32LzpKF/rXG6IAbr5Sw/Ey3TfRpPeqNg1A2/m
no/DIu2vg5ur0lCG4gvsN9VXUON7b/d0AcVs7lRBrd2tf2cwFG5sxG8Z5WOehtblqQOJxgEeDTY7
+B+mqRhdGRvEQchocQQejNFMh5X+OTwGD7I72iX2tlVoqqOTdiurpGA+xw+PrlYPlkroyh+jB2QN
Tt6tri8h2eZwOj60aLiBhkEDEu2bCpVSgHpjeIF6Iu3p3YPq+A3opYqAgL0ZfUAkpI0S9HfgiXp3
5uJrcW5xCSsI3jPXTmMkBSTBwm47y/7u77Kkkdl9rs6jPDCu8wQiJYbfCOteSOQqDCY4p6FIR0Fd
EBTBqa3VASlOzYWwfZqIoW3j1wlvCvG181rsWvl2Du4Y1LuqTRCCbOgXUldvuP7InoIjtGHwLrVo
iDB+BJVFhgRApRjzceDySkEJ5rSqfQE4BnbVhXaKCA14FzpOG5tCG5nInka7NBYYd7dnkMk5uxAr
491aH+BcW7EBOsOnW+3eaD9QxZyaHopVHrzqtGOfnQdl6DMeFEwkWG/oXt0P2TI1YmfaM6wXbdwp
HZctyAyo5UCHQCy3rHgHH7aTKYEx2Dx4sTCB3TsXwjnt5FjpY4QiJJ0qOt0lsraTB6VEq27XGd+V
NO7mL5X02X2QdChDI0ehFlSZGlkJ+0XrqXXmvMxeDKyynaV7DOHk1y7DyY9Q3pBubw03Khb8Ddq8
Nx+0MIywtIoAWdnw8s4ujii7nq1HQeTbSXMzxL8vDaRsOupBo9Vkveg+0dFowsrTOFCNeDFSPUd1
rA3auPERcyqCKRVyHUghqnSDGFRuX1YVsjCv6mwg3y51t+FmSL/f26MttVkkTAp/VvfJm3oUjS+U
pzd2cCHzORJg1AeqOE7p8bwt6HrOlHSDPKN58MQR20L9S6JBahCCv+qdmtAwDk90WF7Os09xn+iZ
DnB772+a17/P8E3y/+m/PAi7GkTclHbBWgwp0LVQ4WJybjoo5il6blxmM9xPR8ylFyrLbnGNODTA
rjTaDD5OYX3pM9Lm5DnEDaEk6Ilb6Giwfm9wrElDM7yHZm6B3kndgkaxW4CfhAmbkkMI9W7lBkhK
+oSaPSbSt72Cd+xj7XuG+6ATlIY3P51f24+/wni6ZN6Yo0+T9D4ixWM0qTbItfLjCiXjnXXHi2rc
o1kb7/7y7lMYNAT/iGRapT+YiB8oAZN0MwB5ZAbdvFOeictwjEt/6OjW1Gko+EDJ2LSUd6DXZFJv
wMQ26BvNbUEVBMmAVQnq/iF4RhDlwCkD0pTaP8mDwIoVNG5yPWjH8sNqeGQWAZwNcKj3ehNoznTj
5Ht3hDLgVTaNQQEaqWWJRkyNLD4uxOdBLsZ2fAm3kbhGmZImQvXvHgF/vwBhKkbsfFBhX+eCEDaI
KyAzkAkBWxC5SBGAtP9Gc6o8uXY0/lW4m+9hdX5nygkYymZ5jWo+xAcITk4Mt7j6zMC+s53QE2G2
omS/R2CraoPCeActBxDG9ZMZ4secYQuMQXli8DhOYW6RjtN5mcoFodt1Ap0BP1lcvSdsKUB1KHa5
5XUF6PNoO96FXx/UPvcCTAHyCHpTSKHCIUW9jQidXtHxgQgjTCc5s7Lcz/mxMiUiWEKht367lcVx
cO6zm+xDcPujF9ipDW48zdEtfkbFD3vnMCzSPOEJuTqWkxrrWvNLONYSXI0pgfvGTdA/BiBmf30Y
stybX/CY5+6ChInQqW7z/GoxhzA/u6v7SBcrgvmHne0AfP5gPmnSo01hOG8k3t6TVwC8sH/o0xaD
KRL6t9PftUeLLvP5tCdL5Jlik678gRL3C+35d7zvg6k4jU5dtIZ7Lyc/A/7nXm2OHMPEGPUQeXa4
Q+uUPhPUZA5BldQHkYYrcCPU1tDseTPBSDOJ6O9Ms1rQauROHUjpgURDFRBcScaL/XQBtUlUW0gF
EUkpTOubJPwx2vXLPOQOiPgQPqhRpVObQy0xvjCJRQncviynoEfhFe1y/NpAS+Gq3fuQ9UBY8ulK
iyPaTIq9vf9BIPDYBi0rEj44IfqoUqGRMIbdoHMeVQO2IWgExKn6FY+oekUS5C041O4eG3gHjgGh
jA0J43eM5sjfdfWEu5cn4F+pBUCpSh6YY4jssnxHNYRjEmKnI9M1V2ZBXzbn9OWc2cJwVJGVGXgU
HHIdkN+OVjHDVOOdfxrW0cut+IUAzNqWkK02gKZgdRH1/R5qGczlZVjpPcZ7xvCKNMqTPihuWAXh
ZKEjUwyDjQJul3khMmJClO1afLt3iGA3mIGiW2YUVE3J8oAcEKAo+tTOe5zLGHiTxr5RCHSs32yL
z6AeFlug8KiDILa+YVbzQGKFArLumdYOjC/+lw7ekeH5wviIo7zZRm/n1kAiUWahBArEs2kMDD4K
7iCadAh/e5vwOYOVgPIasPWjNVBRjdIc2cW0fepcOvkFGHiyLKmCXJo1fh+H7tBBoD/4aF9X6Rg5
gA1DSZw5qvGrl1v1kABbAnXrYcZgMH1Tyd94+94nEtFkuZGMDDInKLt2w6qTtucKpDbkFuj7QWlO
tbdb7AEWajFTNKx793GNuApoG5773mSSicmiCvWs4f1jio9V9wCoB5hFJTR6AH6+QwaemE4p/THg
cwnPbh1mEdJP+xXy+NqHZalTB1hFRNetgfmDowk2BMAsgE1DbgIJJ2g0mP7tqp07YCzSzS8u7aID
ZoL62LuHDavrI7qHVt1LBrnhYzmNSjSyC/xU0UnCkgvHYYupMxgeEKAgPyalKdIaRcrpZn8ZdBrn
vPRtXue54AnsKXngReqc2xuRQYWWM+ItyKjHtOzwmoDIFyfniMMG2AQ4k9IgGX7eASjiPMlNK24S
AG8E9vQYpkwOP+EARdAPopkzECok6a0dda/jID96csr2iWqkIKqJToAJwpLow9d46ZzaL1oYpMKd
b4+MFgGk8wwkpnMc7+ffZR0evw50yNeOJOPJWZgIDq9LJjCOOevWv/WgYsTj4g5z7et4OriNmH24
jJLhx+VUUR+7Bcyz9HI9sCnzVeowf/Nd1MPc8tqmHB0BerXJulICh9kthM6ZuTy+o/OK0A7cJiRC
Z0SPYPlgYgW4FApq9d6Oqk4yfvzheL7mBZAuBMr3NaAgDucVvb9DSIhZ7b/bj34yRLb33UC55Fsy
QSZcluf+3iv1y8ETaugypBbnHnyj8zJg4HfvCzEavphBzBE8ROPXHBmoddJDXhZSVHBviQnwfJoH
lGG+3tzHuQeOZ1FabAdv9DtxlEElvnk3n0GLsVK4NadebCGaNkG6vgcEw4GTzAJlL4rpLceLjYCT
+j5N5uO+DidqWFvUxsROYxBJwWFZXhe89+AWlAGU/+GToOgcf4JyxaqP8vF0CJyAsmIBnNGuEYrt
v+I/byY11TZe5wGLkgg50xAwAQfyY75gNqMEPqvHxYgZNGowkADmcI8M1DjQmQUsUWHB7OCb3umk
vGJWHxAsZnkzr3K9Qa2Vuu/F1HvGTydNrTwFGDWbIfDpFyCHAOLbgGnZM6gOsfHLgJgMp7gm1acY
Qr9MfEy5Pnyl8YYIzTugAXJiiqu8/HZE9EKgMzmuynEa5VWC7kxp/QzeTqWf1kyAOLvhK7o6tTUt
wkNUojVd6Bv+GyK8ZrXz6kKQYBWHuRkHG7reXDtf6BR3qIJ0cpVu9dWFAu1OT7Q8/J6QAG6kZ4eG
axkVZUCtVzhHu4bG1FtbZIdTpwyaLgG+A/NR48BQM3Q0NRwGhdBq2qiDk7xZ1aN7ZYDr1NzW7M2m
Q6KcT2ygPIiI5mB5ILEjPUw6ZwDv+fbe6BywTXm/RDi67T6gY356t0cTYUiERs+8D3iji5VWVvRF
SWB5ALAkEy4WugUIo+GfAxUHHR1qFSlTy5YxyQFAhZRinE5Oo+f6QLINe1SOBsGaIcDC8sHYzKBI
VDuR+ghT4ZRhqI7PhKFWwQtt6ODElCZSbp7Rrw3TuISE2A2N0rKVfzcIDh9UXyl4st9vK0btL6BG
/phHxXaAnHc3wLahe0Rvc0ouQjUW6BKbu2Bh2plFfr3syxg/WB2+pWNTmMPUMwPhdKJwRBhqXnN4
pdrBeix21m3Em90ejSJ4Llj6KegywwANL5OLTbiMkiKNwJS+7AZ032tYpFoxg/YKGyF6OgKR+QVV
bm7ukd3obXG0P/RIKOog+5nAAk7pkLGQ4MzlrvEbx9nu7zh7j9PecfEO8xOEnMM6PQz4o2bV6BVD
bEo0D+NqeXZ0H1lkiZWsRheYfpaMeokl8tm/x08mpddbiuPYhF3zcTAZnf7E7FioJ280SDnaZbNA
Ags2+9WDdwt0W4H9hTIvtYNvc19w7qcmZYo0596OSGownniN0vjD8GviT4GSswlE23ZuMkoTQMBq
U/EIX4vr/Dk8tJP5XVMIuZgRnjckoZOKwxMzJi+Ycwe7liZ/nsiZQ0JAYoI+5FWEoqAAEuZtHs2k
bMK+9Xgh0d7YQpIKYJVZ0pxoOZOUEBWITdKtDo91yq5PRGxBLojc9DQGFXLu1saH8MY+WEMSBfNl
qX/0PlsTcgcjfnrGELa68AY9/EV6R7VncIcSjQAhsW4ooQDHoZFHGg09AA0OZjjzFluoDPoTKwR3
AGld1ayXgN8xIOxwlMCuPfdOnsaMcKGvIoRunWJEQJZCu3sXUEycqCQr7IHzbA8HVx1X9O6Ulo94
2r9icIaV+Dw6j4jq6x3ev0g1pE4/7Vy3dkQtRf3gzT/91TfwLbTSl5X/Ng90b8iAio17oRsyk4UR
5Qq4sgd4GpJM1U4pH892y83fbvmcfaj16qWGrj2hvUAT8s3/q+39cCbqbCIvQGZ+Rkn02uPf/M5F
kgPMyFEtWUPxQ+jFlfOjdXOiyuy5tytbZBLYAcb62Q389ylElfgUKmm6UkNQwMaYW/ZR20GJkPAT
8aG9I8qOVdeA8qdKjKu/Q5l3SyWJ0YKQiDuCyyn8glihGUmUQG+MD65oyAB9bzQTQcbUkHRPEIzc
8nXDSesCL0RqTAeHpN+IadCt7uGH6fdBFwpGRoQF9BSWCY1L/V89vqD+vB9MW1D1oo2gCUIg2zAK
0YEA1s6AACrr5x5HmXxOjPA358zSpPxe6sFB+o54qjzdECl6hyWoAtGtupTQKPoSsDMFr4fwRm56
jxeHuvRCf4qNmHTKAIMoLWW/6KxU4kN4j6iuRdP+tF/3Db62s8IijZPZdAJS1K8SSW9ADAIuoe5d
oyCxpKN/soBYrD9mv0OeCYhgizDA19b9U5Nr8ERuLAN4AgYYgDJ++FKsfTUnV3OOyl+JYnkue6lo
TprDF6Gi6ahh7YANyGi/hbygxV8zYQDk0ZPDUrKDIGqiH9UPFZvzqsX7qZR3NwW6CsO5PoZPCbP/
XQ1WgwE4Hf44l31XOZBpC3MQVBtBHUASY67UwWDfAyqtYtOO75oI5SJCfz6Z6xoEHRBEIt8ThIAm
v7i4wB6ze2PAp7QY4qPZ4Xe7V9Ofw5RtvuDiGQxCIa8TQKG6rcGgFbRaA/0nTTIa3HgjLUYe/QDa
tE1KoCweY0pgcuE95JFDpkHDtkiQ/kaAnUYOKGiad8KDs8hsMOabqfs36nQyGDTI1vBucsV64QI4
c5JF3ZvR21y/zSXrBqUBYNaiBaF/txNFEXuCiwu3rIk/n0/yzQl7kQ/QHo619MIeAPVKzRU3o0XU
edBB1MkQcMV/mQMGUv1Qt065lw9mVTosEvUN/peuTLb71VVDgogCBntClGWNgsfda4vQW+aStHGw
xG+uWq8Xgxm6Ct1azdYT37b1nbYzCDXYZ/mhPH1JATF++0o3ka3ol1tkt6t3hOrIgbd8sVoPmjiS
ZhKARDegV4ZvQ2ohT1tQbXDN/JXXlBdnnJBdsAmY1gJ1haXQ6vIUGPjUM8BFsyn1EljEn2y1c52B
gawbcIGDQDwxLAVcIMqXnqaVaF1jeShe9CR0xGRp9iB+qBl6FGYn2llRROqQvV50qvQYwF2DNZDa
kP6tI8af6M7Uv+ffPD06QMKEsBUnDB03mIrhZ1Ej4yeeqIH+3oHKcPbaIfgCdo0mGwJJ4DaUZyOi
TpFGk3VlCmbI3bPEfFIbq8JS60o/hCTgEL0aK5k2cov/1467e3FVjNailNgqmUCClhFPnSXRcdVG
0UUSvNC016afc/oncecp7BkNnijCeGiPEUByp3Hc/5iqeyf2etlH/gjUg+RUvw2cOGs2WfJPFHeL
VqyF1dYkMYQbtMKS8c5YgoJXYBBS3UQO4SBoBd74ZP6t5nM/fKJGejLHLU7gQF6BXI/PpCjClU7m
2rm6OD0PHlzdpJ2KASDE5xaAavz/qjGEUwQ9Baqszzx+n/vUnXL7rFSNwRWfHT3Xo5hM2DC81JzO
IDScdp4TBqXbVs2a1BargSUVQulttitmF3sy12UUWVXtUSB11EbgjWNCz3L/7Q25Ta4UsDrbEEpj
/ChLznNnKYCAAZNCalh/Sdgq/ix2KbE1aMMBS1v2Iy34zWOxG/wUyzaRqf2acz0EaQJLpzr0xovg
ZdpBi9Uz/CrrxgFH+qPOXwIIwO448BaPRjfOmT4Wd6IHqHfQIZaFyAxsai4GvMHH9mhZjMcB1Qla
+Nr9LweTTaNg6kBwaofsegbdGXbHgkL59m3D8cpuOZvLH9IO2FcjinEmV5Ou0dEst1j3OcV5Lv1q
sfex0toiWu2ztQoWq5YTMirBJ3E1XaPFYyXjVL9XL1lZWQSwPd7JAzcBdK4KOux39qKaGcta6G8d
zeXyANJeLw3ya6PpS8+cohnf5fq0FXVWZaj+7fk5rsgJiImasBsBLYfUyRxzTVIPlzcAx7VaMQXE
C3zYhAemR6YYZ86N4SvwWwvNsx7M4MhNMbg/3LJiGLgQPYA/gu7ldbD5y6MwBT/S1gJC+jpa07xT
ujuE+/z68FyxEBjFL0xO2FaZ0hQlNkHpYjb5nomUxma5C7ZV+x3VaanVn63rrMQoCJ0MDGXEkWY5
dNh+9g7sJL6kv1yiq9ORPyyxGL8jPOnOQ54EbgVzyM0PBshTgNR5mIvMwTjy8zrPr0Z8bcYT5LHB
7cVswpOnCIKLkxPMYgUthd4DcBWYhMHA++M1YENkZ4hqilxGrJhSl7Xs9xWEEH3zhdwbncBO52V3
2Dy4vCgzRVxVp8/vg1SavHmQF85e92N1gUeuhxvAkGzxv96QtAAcKQ0NnL32ww97qGfzCwGm2DfO
NjskCwE4aNgO2Qf5He1FQgYZjX+Gw2bUhZe8JxA/zkm8lNmIcaw8cZZLHivUnjggaLOl77R1v0BE
Eldm/QjM4mw5KG/IAKENSJCjFx5eIYw+ZE43HepqcmZ3H9XgKd1GlHNe9ouu1HLtCoG5htUEWCW/
iAAuVr79MUHu8FtcyP/uhqugJSp1an8yibtga2Fr+7TX2ug8pyljAtxyp9Pv9GWtwNPy48uSuWQV
CiZhgWz874vbkqsBXmkuwcnyAZ1Yh1I2Ruf396VEm6Yjvw8hN5R+YHcazb9Zz9NzWBzMxQK+FObv
chZV1v/30IZzswPJnqJHzelJGTjYDRGnYEzjZM/1CLQ2PB12B6/QjxW0gVD9f4vKGPKnGAstOkSJ
vMWcg6DtAG+8tu2+Sc+av8DRZQPjJ5iLn+tUysLrfTKfH+VRoJ525Z/1iRItRDiI99S9kTJECrK2
FEy3cD3/olxCHXY+QY3V4fxoDyxzDkYlEKaWSOlnOmUV67j2yWQ+B3+A8DrXx0NL0ILkJ7QhfyZK
lHZsCd6c+koWB9myICTw7OWbteFR95cRpl5WSXYJNBp3EMe3Rhx3a4TGCkqzqAFwMJ1c07fZhzxI
7lyn1ff199neCpZhEWHIBrZb4mMNl1J4VIs0u2HWvWSXXTgF3IuX0m1+0Uq5NZbIMcLzlx0jbAQA
Nr7rcXAT/++5E8FEJ47w6BxKfVbOJIiC5J9HzEPupB3KBDC5pXxa2tZ4qoZTQQzxUt6jqWt5ekoY
4If04LlBvAIVHC6ftrpZQ8bsqtgXZlv5HFCdPw+EFF4rM7hxHP2sRK0hxygrJyup56Eg/wZoTkKf
erOfbdHzjyLdRIwPWuoMcYrkdRVpPRqRYOqZ1ZQ3llGbAPnVsoasKJ858ZH5kr/T+4sLhkveYuxZ
d0mdy5vI+FEuoHSdY4+y/Qi6WL03l6E/zDZIDIaaHKwzwSfSqeEtTkxE6IvWB1OoO2BfpDK8A6yb
nLEHwAagDRwu1x0NFTByFfpLZ46lju6cCAkeSZ4to5gtgGcMXCv9IaAhBGorUZFn036nmkRmzoOX
zeP0y9UDruWbInkl/5JxBwg2+FIYPkA/gpFMBoSyOFQFwR/NlpDYM4YPNQEoK7Yorra3CRLYSnfS
kZ6CCgG4CEckNFGg/wi5qH4zaBdTIR69+8bo2DEwKISrctVgvgAJ/QtKcSnZof45KwYj/3ff0+ay
E5Gf6Ua4fOGDKZZap27ib+31xVLkuWYbaJ0JMOWLtb2ky6ZbJHJcDYiwY766mBHshJ6l/gx3vlKo
iVnasKhaGLko3ZZog5jTKwPO+L145P3daNrvLpcEJoQ6dupzah+cWkJBQmPttuwSutqPSm60aymz
kfRQcQWvhqfAYLPNZS6Yu6TbEl9AVhyjiv+IjYlW6BtsoKfSLtGMxRvb8GFwAvj/qyVpT6iFoQrb
M5VxgJYLzsEGmxkGMpM+ML6vlCW7BwspAl4nqw5fyXA4nM1QPOP1sRmo2DDFAe4Y5HEJ5L02KI20
/xM3mX95naShT97ba6yYpHD1tbMMPKymDXRktaELNhP6/FvxU4VET0Hkt8GTmv8CZ9lqkO/lBp6N
ibqPLaT34mUGmVfVmX0zfZ09EYVdRIBHKyB4omLWYybLY+KXuH+h5ziHioKtXrHZ2eLhFr+zXq+h
yIj0Ul6OCWwerZXnPRseP+q1mElTYJoFMjoLCr1/z1dxpHIg3b1WAaY6XiV4JRClAmZ7aXxaOfvT
4jsIoANjNxjBJXWTNZdmCLfOgFmukaD6mNhoGjJFAo8UGYaeiZZX9RaCEaBFjPm3qYCyofSRMuuK
kkLSbnYkG1JJTIJjg/yOkYI6SKYtX1Tduzl+D1YWCKKCAdjYvVXr5bih+b9wFUtA91IAVB3vX6gn
hjMo0gjKgXBg1ZR+7lBf5btTJgb/hYWayw/BEQVq7spRp2ZILR1aBU0LKQ7gLDEr0eRonJl6WCko
LCso3FN5EeJ0roia5IezpHhAkf8k4nRDHoVkbYPGlMz6ZDIQfZXRGChivDaxf/LZOinKnbWP2C4X
7gCX5TNmqEgBylv+xs+7d3at7GfeFgEt/nV+NTHhB0c/y8L5nOMspqAPvu8mZje7qmERSvoiPq3c
qoKz/7DT5vOfOVgxYth+uImHac0sQLyDXRNQkjJwrHidz5YdR9POKjpamSnTGgt2LbZeFpfggNHH
X1FTFunb8H3a1WHdjKN4okE5MIS/8GfFksr0M0KjaFhLvfVazNno9Ct0wJHYah1O6V/rpaEe5IkV
cHAwssIQWahCsCytYpEJq+QR9MwGg0Rpb91k1RjP5HcpHJuwhpDCKu5RuVV3k5gt8bBN2wvAZs9s
2zPdjkfjyFE4y6gw5KgL8nN6Yj7xlLgh9FhXi7u9KPTq+rz55OspO88xnios/2JRJs95gs0uc2fB
QN7axek1wYo1cJ8rgsFVlgFh/e5YZG38Es+LE6AChPC8Hy4x1JWEekco0AJ//mmi6KCanx4tLRGm
Qk9jxZWw4BB/alnqbO0L3BtVZoi4Xn+u+KPeo8PC9tllK3YndFABRHmtwTCDKuP04reNGk434P8A
gPBinD6+zvLry6ZBf+ROjyquOXAGBgU0dBnHZgiPUy3YuV3pFIB+AK29lK1pRIE4YdkXjO+mkGlT
wj84ZTgoiNNndxQfIkQQwjv8TCHdjA0F5nv0jGpC4sF9egkuwbOHdC+t7SP8HYxvZK+bQwl4oJ/U
i1pOnBJ/nnsMMkEN23/5nwmSobw+EKkw2hDcB+WoGEEPRYU5BTQLFcuZF43dII/sAaR06A/DoQde
jnI/1+2yuSkMUT6jAqFQBith/ww8aZdFPgaTTeYNVDH6EBH8jA2YUEcRdU2ZJQUgnRXtbTiKVJrk
685MrqJmxvC7kzm5skJPHkVBWU8Od1h2E3BrRdRx6XJl9bBGzlc2X3SFgSy6RyL0my22UABzcIPu
UAtX1mJA+8H6gtTcZY4+tWmd8rc0JRdjfxRH+WxeBRDwSOrlREZzGeks1RbgVTnaT+5WA3YfsJlZ
GkRJ6txeEjco3IOIC9vMTXFB7+YmyMpa+oGlog+SOBldRRUKfHRMmN7JNrK8H7Fltckb/U47hjMi
PlUSe8IFg/HClcvkYcAUGegUcMWsTUJE8AvHdToUEFds1oo0UZ+Fn4Jr6BOp6Eq4yKkm+/wZTOKg
AswYioXId4IgGAd/lCmy4o8ODFEd+3WLyips0kMyxO6O4QBVx6mPD/VgaDx2N0Alf49It3VmMkYn
RlVa1b8IVxhyoJHLseNvZ2mdbD/ShISoO/5s23yubiHYBsPFiymm3+hnKZWITYGdT0jFp7pnC91C
/mtHPe1XtFI4pM+g8vPvbmEjpSCsvabURTmp3Lki4aNFYgkhFPZhb1FewTvwYwW+kyzy3irJYJ6z
ETt5Ia2JincsJNmrPlixHQNKDmApqFsyd4csoQnMvRcs8G3coJ39/q+qU2QGYssP/LMlrBlZDHz2
rD7VlyNPBhBL494PGY3ignUoKC38wtir0moqXKzbF3SWigEyYK/MS9FQwODKZ1NY7ejmuOrACwLF
PAQsB+LRlQQWNPmtPJr/DVZyvEdPzpcOJ6PrTJk5ZX1nfB7ur2wqvHtDfGkLAg+SAwa3p6iRqB2S
NMnE8RmM5GcvNGZbVeZZPbQhcBhyJFCAxk9b8xk1RKfqkEGsYI8DODvlXaZOCl5zD6QfFeaaWyq3
S3X79rZfO/tYbz4ZmbY2kPsTsQBkQyaW0j80zOgzwgh0Mx9o1m2c/addq7cB4O+hqytpGnt/hIhU
v4pV+/freW7xa8ow5t1+YRq+6AeYx8ENU4mxDA23euQ07FF52wHl3TO6hFlQaAwlEicMXTFemrIt
4T/R58bL/Xsg2tUKwM/9rYL+MPw9EprCPCY2IVu/js2TPdllMfPRvvpDRStxnFV5KcBkaCietPy9
TiAit5RloQMG5c18trVk+FMvTo/oYF30BsAfbmg5qOMBXSj41Lv1dV6c43JTOdtcO5xRGTOcECXF
EzZNFhR3s89VRBjiackuYa3MjuTXDPTM74wj60joDIo8SKOMiDCRXxMj4/bB5RPpyU6U1LJVlxTS
Odqc+ADYSb4gtBV1K8NJ6SakDow97brNdCOzR+6ZshdgsiccXF8o+PdQbNSR9pCWTEp1C4JRyjYw
+Kp2o/PA5xH2ZxaDheWf37HW0UYYJjjzAN/RdUbf471+UFlZG/0SxDN+zofPb/Dsv0BQH/uH4R3y
id2QOHN+bmlY92eHqqDO1FpMGWE9mOPFsXXwL8MbaCjdc9LGqwMWhX+1l/Mf3i8R+XW3NAL1i14w
HfwoNcKTGTBDIRvY13xSCfB/oZHFSXqgv2Ds59FA/5MJyxYnbWRvQHgesdMylBpwejHztWe29dgl
LgA0eQMAC/wckFWR6iQYW8wP0SPd6mSwZYryDU/ZL79QJUqviJYeaURfDZffo9Ljoo/EODsllV9s
qKrnut9et/tt3IZ2c4VGU4epd0Z/e5R5fzUHOSt56fvs5akBXcRMKd9U0eVk/2yhzI9MCC1mc/Zt
XshdHpIjMb1Q0TTo0f+PQAyNZub/2fpMZ2QuTg5LTU7Fa7/r0H+rlqGV/pJF4MxoWPM7FKjxXP/M
HaE4LQeaDfpJldyyIjaR37+4VlwVMuG/GqsulThW5edVi2riBSOl/PyXpY+Zy/S/gKpUVsfWQ4+F
ScfCjv/9Hfyh+nw5c/D3N/YI1eUYVB7RzdHJY7dT++vrUhQKaIZbrfoHswbytYo3k468j1510k0V
f1dHK5zTKKG/iuFQToBmPE4Mb/dLExSiqpvBH7WEHtVRSdvaxQbnlKTKldWe2tqEJ3P2Bys4/4Wq
K8kFDwXdyOPI4FzlpT7JRFgJuCaS0ojzMP9KbyPiaLPYShQUixBCJCD26v7N2/Z+IAkONhALvVJA
1dq4QKsz/yt/+3sYROrE11y0gj49Ov11mSe5YTk5URLL4+gh6JbmRZYoJSnSCB4b9mn23T+QCAxt
uu4m4wbQqLIOjl6drX2x+rAxfBi8U1D/akDOy3bJg5Wk4lTgbVVx4gq0cJg7/ohy/KNBv0Yb/qza
71w+vcBiymudLcpuuukj4WZUijH/EjYA0M+ZgSUIQKp9nwA0Yq6oZ8QGd9XZLEqdI+EDjHrBCVq7
/Wg3q4bbARBR42LmoZpsP9aGswsY+O5W2tWwND56uY11W6MAcRmj1w6gZwE/Uh1ZeGICAKfW3t0x
0Jj5QWSlVCGiqk9ASwVn3tWD0YvS0iHcIaqE8SLaKDOv/rbrJKOCmrCybT+eQNuo7gB0RO395D0S
EeFnVEypk1l7mDuopqNnmDoAhIBivTbMdF9PLsPmg3LzQf1Tog1wp3euLgwiNrAe+xvyb3S/oHr6
OldXf2VbgKjjV9p8c1lyVgqvFFAqdNGCcrL702aHB6BMbYsWEMXcdXs0dF06le9syX/1TbTUAMKo
d1xv3MDl1ClAMScCT/6GCZ8qokt33A6TSb1iO8UK9F7jwepgQp/RIpvToQ7GU7PnZdUSNCWoYMhf
KXT79f+1DbEXqrTfwWlyjZh6HSVSZcSw2GuSn4Jflrj2Z7kPw0Ln3kUxCQZzJR2KNWscgK9lzIpG
41oHfecVo3fBeQXJLfhokC4olsMb9Ukwshtwes3jcXwt0C1CKpIFfT2AGBogSKxqjv6mUaABreZ5
Ph1dlkhmV63iLaJPAE/tR79uqKqSP/DGAHnoEU5N8j5APbw/v8j6rrApkqkAfBRk/v/vDAPnT6Kz
5nsJvnSyUkTFvvpuGFYVzQHKp2DuWs9T65G0YLOu4bkR3KJFUEc/pnn+Nq/Zr1rOhcm5yuw/3cH3
GgVdhvJEVQ5seY82hvcCYzZiurwGdndXbxWd03ADT1JEJRimhk0wZUo5N6z2z4yK7aNyv+BDJdyD
VCYYjdRz+pesvClucWd8bcylSoBUvrMKa1HwvBdEW2o+yHLKorwJucpvjOgDJgk4TiAWwelRUodu
4WUeYbOeNgsFEyS1eLqZY7tZZcM6gwuyd+sSQ3NI4i2ScwvMLtsOEkhG6hIT+u7bX3n57lFX3vlp
/zqYDp9/kCbdSPkYC0QTxiWouPeIgFk3jXuhWqaURr5A6AeARdTCac5AVh4KyqGOg9wjW47UYMt2
I59orU606/NQTn6bvdlfD9ZS/XjNJkwLg0N0b7SyropOkIA5qnHiKTjpigcyuBOfpJBFzurn0KrQ
IYi3a8/vaZvOqYYAB6M+o0qb+oZUvYRfp5xZaAw4MQPSuLHnAemv8jsMj2fQGxXbTxSgT16JJ1Xt
wrR+MGPtinVasi555FfQn7wxHYXaQD3oGtUGk2Vbt94rkXNC3McGMHy0n9bYQ05pq0pRciMFWDo0
krBUipVlac0d+Ck1M3Wyfg9WNapfUwWAYtkxDpYBQHcPbrTCCaJ+EPE+F1g+gVdTDQ3OpHPg8V5m
wUcNBHaDzfLzx+D7KTLsM7hmqIDb6fD2V/GqTA4x4j+5j0ADvvzKpvlC9KAGXRQDhtev9S5Yxs1M
F9PWKby2xmg/vkypIrMNSNWMVm2RUButtMFDrF9zDWusOZQQvpHsToANGd4W4R/cjZWbs+8wLIoj
f3Vicd/+UI2qszGxpbosNEWVRs2B1gC0HBtdjd5f1z2VH8OL6buAfvp/yiRxfz+8j++dSryFzgAT
wLTia4g1YEajRhrCPnM3Y7Ce1NOpM3ZqG3iCkYN0YJkgA6XMxCyiz/zlDC05Cq+sEhIcROJVNh7l
kaqhFsqZQQ1uLOky7ftoJ0yab6Li4tt5Qn/QKByxuts5TYr9ar8qhzwMzvp1niIa56c4T9JgCjFK
q28hEqlIKSjgeYPvxPhBU0DJKEvemegyXEEUcxiqqxAIG/q6RJQVTMc6+4bVMTKkpL4zwYu0E6BM
oAcfGMeZuwsF0RJI6wbXNbWzuO6XFgWkSn+1WR2LX2ih7lMNQoyXd2RODtyh82xixZBk4AXpMaur
VsBc5ZxfiYlqEa+3tey5vb/mjppl8h9RZ7alqtJs4SdyDHvlVsAOVERsbxxiqdj37dOfbyZr/2dj
1apdZQNJZmTEjBkzanmMMJZ2eB9dVpm/XR+LVwKjIY8KZRvh/sFtiBkuTDB2y+ys4H37Z1oG9Pb9
X5+YZHyfltv57nNUnB1Jn/9IZfTms3vzQzHwLl9jnkEhgwh5CCIKO/tP1GtgMbWLs3IXoc/mO/6G
8Kay3MMA0/QmEfVe5/uF5eZaO025d8f16a/sczYWInyEw8GbKipreZijull7xJT03OLtbNt+Ajl2
IL+GVbRLq4OK9+2UlqzpBz0JUCBCiZBFavUQbw1e9TLRxDygGL/LmeVZPeRLQ0QQ2s/OB5GbQgw2
6eHDULNDVEQfzGsHvXMMqvcaEbjTMRM5h4lFrVpl+UP/Au3WBkhDk/iFcrvZhWzEkrKcvoXaNgD2
5At0xBJtWKS6tm1oqeAhAURn4qeCtvtfKxctyzT72HW3rVLjNijhfr3cOZLZpQbS4G6yOHQvi13/
7L/i6pRQMzyj2bvhtvrq2HKxK8hZlOi8+IGv13zwYRWKk0pdmtv0Dk26AOAjU17Tfrn0mwuq9XK0
g3xd/9gFJF1f4/Lks3iNSnglc7g6p9U3evbyhrl+bn97YPbNy6hiH+hYfbEHg2G3255WQauBWCQ9
dHVoptilPcw4gcwUXcY6aIz2BqOiPdrOKSCMO4Xq/RhLFQNM5ApkqipdxYSUFyB3X6lHZFGZrNt2
dGdTEclYWejUKUToalRc/JrlXrI8tqxOZTIP0JIclReZfpmGLlmrNh3DrVqmQcW8tcIY83vpZdPC
8Nej6Zw1fB1r7sbPrNje7oiGAfUgR0QvCwoQ4MQXakWib/pJ4MQDCCA4Ri/uPrCfQ4yuxyxHWKHu
8r+fc13l4jTEOH5qaAbeTjWKXL+r78qKnzMU/DE+Ry5qR2YWATE2fjmCSuHAlnZRpaF13dW/tvYe
sQ0ZOMLN1naoHIoSEURHmLDeeyVFdFIklGampGtS/CAtpLfIX4WCOMjfEAF4Fe82oqv7tUM03hSH
hdJt7T8c4ogqO3AnBlEN5wVW9XPxHsEawkmTvhd5lZE3Qkmbi5N4vDU5TC8jS7kMWo1T0zPSCBH6
9a70tUEF8LdXR+8ETLZTLTnXfrazR9X4FGjXpm8JZXRn+qVRzwRfV+f+7d4MuI6Kvbc/UmGa85Pp
5uTkR4+g0ix5d4bQs+L7LDPOjPHXPIL/41Hx//uux2l6+7v9Xf62mxpiuvdHnf5sFG1UXg0e2wJK
IPpeOiIm+u+RR3UI5cmt+/h7/FGy8AaZM48ycmvQAPNOJXFh898/zi3id7foFlm03TKPLGLKVQee
HKgZe1D6vUh5GPrIZIvBUrG7j3qOsiLzOALSIj1QlhPLAwoaLut1kV9bS2uJMVWq4gAhX+SyW5RH
ILzL+5yCH5UJVJ10tWMcHYIy66bHL1E7MvJNOHUn93py2dXxcv/3wBlGD4P69e2hiVeNNwFfDU+S
B7vk33WRWWaWd+q3qDmAFmep1Pi6OHNUltbdPcGlx0YYIgHGk96FmzXVLbigO9TZpdueRZDtQcEr
ixO9XqpdqbQjmyDWLTVLf4fpbbpbZuISd45Sc+RajhAm5CvujLtjwmeDENC8GA9PtGfxV8UxptNN
l1uKqwZS6Cqi+68UQKG31LIEcCihJRBk07ziI6bwAADKiL8ZKrT8BwMpSvviS6ox3S3xNZQaQHIP
Tj71wrXLbAAnDhDm4c+g5WVtjyd4sFhEh5ELopOz4HsKJbqwsytzISwiJT3EQlBW5JExImhENIn8
accrxKTiAnSTygU0EVBYQfxGvBkhT/8PZeA91DqTA0pkgiRn8YznCbESN3U2q88wdxuXlS5iLGva
NWjNsmLzKKNYTQdrQA2+lBpcbsmwpqDz3UHWRQQxJMf4FekKwihyyIgnKakqzJ5IG7tFCLVSNidW
6IpaTzDLk1HCg5MBWRGShyLj8Xd+if+ssNa41o2Q9GOgpGSAShFsEyCXOyJj18nuis7IAYEqBT0K
faqEPnSl/qJXRXsECicyPZV5zNHdE5Ncbg3tB78j5jwP1GH4fiSu/6nJH7D0JUIwj7JT1hPtX6k9
zNfwjQ5krBb7UJm7C6KjVMGUXL7jSdyZ0ZXE+Y7uIG9UjhS2ON8uS5O5n1nm12iIZtdFBC9YcZkl
1HfEYoprRGYggVI3ghw3SOJ9QfzNk6F4nuWYUBuytfmgbfhcJH8ZfNfEeY+0XCsT6tPpOYIoH4Fq
hn5RJm61ltk1FZgsbl7Ne7C+8Khf9FUq2pVJBZ0AoStPPDniyv2J8s/8mr6f1KjouLM+pd5iLemU
BJqI41aYnBdHCKeFCd42l1lc843X6m3IeoLYXEeqzzkv7ry1TsecFc/Irt8szjU/nRclMq/KiWrh
6uuGPtqZhnfOeSHrQ9xMNMC163lneuTc/DsD18ZbK1HQuwVh1UGyLq8whEtT6RBucxLsu8A8XaJx
hO66BO74hUmAxsKWZ6MvgPNJl2Vfl2QxLNk1HdypQ2rdVM4aMGb7bo5RnVhL3DkMT5ExJx5hRcNk
4R6dXL7TAvEMAKV6vCt7HNAPGM/W1sliCEsTIgEulcc94+KtbrJNInuaZlK087M14oQM6qEJtmkC
/QuaKDzNPPiZT8Azza75xo90wPzRBpOeg5PSRO7uhNvIgw8hUmJYNt1K72SaWFQ7+X65YyH3uqX/
0bEufZtNzHqn78SzzQVlIiWVN17pabNtyeVQ4wy+2LiVemNpAdWx8RMECTISL4EJzhfCN6AMmEPP
aiaUMTWS9gxW/0wwdJrP13PJD/QKcD0MhwS7p3dQY8YdGZrRSajKIaK//IDeX+Agw/MCzhlEU+cN
62PVJTlFQoy8V0PWAxqP6wcwX7ZAqjAPsAHnBgQfSRn+SG3DShs9F8xOGpmRY08CkDhzG253pHPM
fDtEFdpMMrvxyBnsTzbgB2YJDwAXqGtzonp2Ivp3Enf9d6czJCnoN8aNUIJh21UkLn0g0sitqyH0
3AxjUtyRD3XuKbIsUEvpdfOd+Sq49jc5/kNGryPQA1yazAASKr0zeuJjwCPjMBSUNjWorUxTB+OL
YLzqti7OLyA25ViniQOEuhDrQvxzVxuW7EWbOmbSYKpFeIMQ0xQXFaEH54buZF2dC5UQSlELZX6y
tuFdPJwCIIJBM5DFMOcsSMQAdCjmU+aVd1XNhoNOMlLQigX0TSTNxQmaEP6rchWMHLZcWUO8Bpwp
4c/aPAVblBkuge2IZmCF92Y7TsliygGk1DhxQjUKGgdtvYrNf5xmWvLDrAGC/G+DTauiUGyE2pOB
UaUjN/j0RAR5988oYIjtpJsBFReANsZLrIoJ5RaYgdrsWOzM7pmAH+XeBHgo3RSLTpAmZwTy6ABi
Ugrd1J+LInYz5CCB1QK8WB7Qq1XFoUpNxIgAhOh9IkAIMTKy7gylEAeQb4M1lCYfeJJKQYiNILqt
1lOVw/IpJPXvcOtoTXj3aIOX8Dd9TprJgjVhy+/6QfoXaA9qBTyuTL5gXQvSjm6bDqC3f0A+RSFi
4skzkbORxiNC2fWmLGxilSNvK96CLlp5hQpEtjdEtqqpldBv00sVECS8I63yoIiQYZRweJFmmaKy
JYEWPklxitJEkhCwltgW0Fma/t+gJM5YE4UqM10mM63B0amLGQ+mzJCIdi7S2p3CBA0LXVhhdchT
ERr8L5PPeeMJXT1RPnQ/lFiAbVUDPRZnjEvG8eJydX9NruZfXiNQqlQJU7I2mkdy03T7RQgg0y4Z
EGYBKVpNXRW6ieSqMlHdVsYQaIt5Ke6IoZXw/YasRQZRV9YsV81MgOqSXlSM12pGWaeRjv0xLXkh
nyuqgBo6KhpJASkB2C+KgUCT67EGWsTEL8PJzsfbgCOw5WmoK9SGyhJPRswWFWpRfTHpzJikcLha
yk5xFhAigTZpbMlJ4ST0cxNxau5qb8nxtE+TCxCXGJyiB1pUxUBe5NjS8HXHsVB+50JOfU1rk9ql
g7H529ecvuaH5olhtooE3SNj4I1gpGtrOKpuRKRa7ncUIydPDk/5dQV6uVovpjIO7FhnBK3MpPfw
TpfLVQLmKWa15iTXEaV5eZNxI5b8F1cTWkOTqK1IlymZRoTbSTnRdGJvLOVdkt0lIY6MoL5ELoVm
SpL8iftbLJLpJOQn8SudYUOuMLlDPh/nkzlh0WxdZ8q5spyo0+FQLUAO+iqYcZqsShfPsRYdQUtE
fpF3S4dl87kP+ljoU0V/06G/pu9tlmIwd25ZE/gKYSX1o44LWqqoLNAo6d4gZnYPcAd1qEOrFvO5
TxYE8Zc078/i/1OCPS0Zk/22kIj51bn5sdJqej/ehd4RpuBB58z9oExnwjMgl2ZULAMVqU/9hygS
FbIFIjxpdWvc6Q7qKVEITcdQUwT92BUuJcNp6nQEXsN5I5lMjUkvYsbxxiw9E9AgUs+7mbwk1Ng+
MczgZrcHNrRoSozXYmZAdt81nryiHlOepguOevXIsNNh6DQnKUcqwzRU3PO2KcotcY5mYZn7zzzB
yFFxA1YOewKuoO4YzitzQw4LWttUbyIryWoOIbEKh/gfDg8BB+gRKExkJV0lE00LUS+7G2YUqBnd
l+A1aHUqDhHZieJi38LjED0HZ4KTVpTCZzK/EPbWJBHXQxlv1iuV3ZrG9JhlsZnqK5YqD+Z7OrTs
BQ3dJuYAJ5T0whQMVX5eHCdZKoHwmosCg9KkLfRfuEqdleikZQ7mFx6Q1FDJ1MLtuWLFlTsQ5jRv
zw5ME5WLiJ+vMmQZ/irUVws+G103Ra9r7OhfqHTRyOyK5a4n3qqpeWS4Y/EljBnVzNC0HyF1wQ1+
1KG/RRLhRLGHE9aVyLgrA0/S574EpCz7yYjerpP7rPjWn8mUnldkcRufKIMSgw95BDI8uYTmcbhk
fXE7GGzYLZ8a5XXdAg4LdBM+3yuM6UZHuTSNMH260foAFz//SNfELnLbwYWoAJAaWTOijnJIEc3f
swt0kckFgA3J1oUUSZryMBYCAhgIiTdRnPId5Hfocdq48j9gAr01EDQNLe+WjSxwQGfLOXDvLeIV
ZW5Xtkfr+f0rtKrxNizvm3wmXjZ6tVHhMCv/eh9stNxNRW24lwXOiLgnAOdQCAi1gDgCyRz/7YrG
+cEB/E1+k/OotPyuj4AaCjnOiwyo06G9i3A1Cd8t9KXly++7l3urnOsUno3nKLHfTBEUABRnkRhJ
KGzWoejHosG6CJWV3hXljMd0ZyN0zQ6K4z2Q20gNAFrOG6efmt80HSzDInae+ICCArg7FHDKv2RL
oGByw/YR6zaLLqinYKegAkoDXFum1kck/I68vOoTTrzEciha8jxsBEbsyuYAdwUv1MmOT3Syo9sR
ZqA/kWlS2M6bSCVYKf5NXzxESBaw8rSoUyYFRS4wBrdttsQZgYXSAMaDZRcD7oUNsHEujVtjX7cg
2OvAW5jE/KepeaalD+gn9lX/5sZnG2oRl8t544ekbFQNAAYosWdYA1UHqMhN5l8WLyWyqlyf7nZs
ztcwdWpYbqTRaK+FTcRhZA7HGKPI5Cn+8xxZHlCgRNyzuKSWwqdJh4wVCxoQptziImWdGF6MFmWi
XDmsBYcNKcVJlkstej3f8DJxTjVgjBuK9fUPGUN23wgXUwAo+7BUDIi94uhsRyQqSHWy6szBAMP/
k81CQqHshLIoV4cd81EL2H9pJcRmmhodmR/daB2yiRQiOSp2LdHZTAVKd9JzlhcXh+D9NRGPizCC
UUMFuS/gAKVsGlVRaEYYYvBEHgHeN6YFehqq7v+lE0WQh1Cn9obQelEhp1Cxjyvj4T9wB+4Y6VwM
hGmv/2hLQnxItXWHSYy7UrVHHsrp+BDsCWwAO3U8YhSTemowmUCynrp6TR6sI064uI8NyESN7pBI
yfUbxp6nz/rUHnFCRWIy0ADoxsuog+vAAaow7LpKHaW6+ENZe4/zLh6RGM6pfcxCY9Y+mrqcQGMy
4FpRPUoxteK0Nap+Li0vkceqQy/QpOZimESad3IFtEMwCzuyrHJAUu+DEZX31f/DKVOAp3YYbK1f
mxYoKrNnzqfb2SOpHfupWynrrLUUgMEFoueLMcWUYWKmtYH6aF4GWM/2QydRPpH3udZmcsPvLmtq
ndC25Es/mJM9gVr/r1zBnDIeAO+zx81j9uN44vTxtr0ZGzpTU+5asAIOpGWVnCJ9/PRnTxtBmCFk
oQyREUfcnTvxqgFKgtmxJE57MwgaCA2FbM21f4RbimQf32V9HoCHPRJV2sW3/F3ziqxcW1SQI8wG
EPpfaz4qDuPPoIIY/A2OW6QjF5VHH/QnoTeinwKau/Xy7hwMp3X7eyHBKQzhjnjNT7kNSt6QUoXq
YRRm0kBPXrxwWxBZj0mI5esR9jG7FWXgMqjsl3ko2/cZJPaXFrmkCg2hH9V42iEWaXmxb269J72e
ULGfN+4ntuxHlB+Jll8lrapv2u1Qh0EBRge4V5F/8khTik8lxEC97JgOTAYcfxZJjCqqTf0pG7dI
5EYEQURSsZOfnLEmF9PLVHVDY/VkOXDSW1TYr0KtIXhlL4mgyLwgHXKvzYjfFGSYz/ljfg3o+0Pq
LHGzFB1//9FsCQpGENGZSqhspq4W7yyDprD005TN6bpd328A7GqN7rFyjZAPLDhMHc0QGeMwZEaE
4T97KAOhgFrECoWT8l3SY5InM0ywowADw8kH6T0wa6dYHqDMpSRgxJfmO7RqOFocWv8oRSu6Jz0U
lcZaaerri8IpBFg1wSBm99+GNHm3q6uYmcHtNO8tOpzCAzny4umlR6lbQuyv1K10H/TcfBDOvjx4
ZF3Vu25p7K1Nhe6guKpxkcnAHITyW3BeAWEIfKknWh379p4n4vGz1Zz7J0Mpz2gnlS0giJPfRC/T
vp4hEka68UB6YMC096ZXq1NLtwfM5TgXYzzMexeaF8h/7AdUQDlMV5mgmOa+UBi586raMCEDdJQ6
XvwMDER3TbfIuH18ftTi+sMuNy8wd0ZJ+wiXmbsXUEFp4XpWcT25sTqoeDIFdQzc3X4Mbj10HE+y
j6xdyn3r1vg7JK3YQdtXrrVGJzt8oNAK9MD6UOEL6TQy5rDlhEdotPSH8kirlB6RW7oc78lJQmJD
jojhlX1Ig5J7DWm/IqY4IijBdE2QDvBGXLti4ThiQ1RuImb6zxheCjioCsV0MQuZd3bYYiZGQaB0
pCpqSUkS5uhIWUPKA6hACvSoP1gPBmfnb3J3ZdBVswJ1GUhLvEUJuUh6rsfsFKygmIqQlh2DZAUz
31bvow4FKYgV9InBPM5FVjRddJyd2SbS92LpasnqZoTxTI2a6gNEfjA3OceEyTxBG70pb1Qo0gAd
3RKKktoJrzaXLWRH2Ix2Kx06H3VYEoslrY5WzkfwSIcwTneaWG9VcUmbyOMIWV53LYHGmAyNWbGR
nIy4F4n7LEdN6vpaDAoPN40iRRLoqJGPf6OTcaqtIBPDilRGSsAOlweXxWwt3DTjXXj/+XfyPPD7
Qt+FHNgddjfq8FsfLk41n4R4SAl/FEZHl5ukm6P1riAMEQaNnWjJuAKMV8Tk3MoypwOKDQGBM/Lw
ACxUrrEJLrnLvuvn+AChHF0AgAbQssXV4GQ5IV5DECzH/gVea3d4oe8UT5oyAhRilPlJS6HYYvKn
EVuvitiBfrvkneVw6OCmcI4sBv3Dh65WMkZasnJGWMx1GO7AjJwbPveubjwVnieHQ2JadxZo1GgU
aw1Vk+sww4jF05XDDuKmE7ziI2A2aAN8pisjZRnNZKCFq5G9UzbOUEBV1SYqcOE/kyGfBHJvIJOh
I63aSevxRSjVpIduxmLWYk9D0NWySNljyZWB1fXJn1AZShCEwnTS3KZuzApXcqWr1ODgO9otZrD8
Zk041XX/lxVQBCoXHi7USanaRgUfBkBWjc9SqSrmOcs2JJtffJqFGqzC/Hb4OLoP9WhOD3wDcvSv
pAbNt/8Fxeyd++g0NyG/Jkw2pWhPg5RBQN9MNPBldC3PQq4SjTyVGmCA+OI1HqaqQucRXkifeCyP
bM8/nS50lUrNBOrSG1KE+hnL05UAlnKEyvgq+TrpMO+IRubKjMo0eHD35R6AxcVHt5dTRzYeMxbv
jNZnYtm+sQC0XtIAml94633NY96w5Jk/GJEJIE1idNkooWZ6y4ihhtG/N/tUkJJfq7XQ8hghpERq
llzsmWaVhALiV4QRJsE8lFFFSxe9MtfvTqfI1YcNf+kvGxQW2QGN7NrTKfW82EGysNxArQPFdUlv
Szi26asDqKo8ro1TD6d0phakAn9UrJXax3SjpiqRCzlhUXQ3dUgVQQlq6Z3ICCCxjTagLnfftdje
lRfR+2jnEfZF4aRcuXstrqja08vVxosbQvk7FqHYpya9AQOHxftpsD67U/xYOfe6x/8/h0WNhi7p
XKZ89xU1At06amgF9TukzgT/BqqHOVQXEilMpXhFPUxYAqgRUudBZgdSba5OGlHKY5R3Gfmqg0He
qfAtYuW5uwSaqpnFLqXk1xctIXRhakej8r1erCCHWBcDOOsoOEXDBVwL4ZjJrFO1J5Sc5Op0ataU
+QPrqtQ62rB6zCYdvBawBVQGu8uUIejRpmJsCxNJQ81MwxHtz22RBGQNdVycGQ6e8V9wDZlxrCez
QkNEsyj+bfjjFwn4b32M9H3N97uISbTh8ne7Lv65UMsMEWKG3rUo7vagBxUwAIYhhOfN4zJA6PI9
vAxeHJd6xdvlINJYHty4/pfWY3n3GT671/AaPqInZamPYP/lXlymF2TKJIRXQpp+F0ifcReVG7Rq
JjP0IwcpmF36irQqNVIJEsyTb4DqMVZPWUkTmjE9BM7JHupL+jGyZke7EoIkE+tizbFHO4YN7+sH
n0drmDIsfK4cOsUF79xX+ewGiYSNkyP7VLTfeOx359ml/CXUh19QuQJHE7kLPI9fp6kARDGwY0rv
KcpXDoAecYDoB5OuKIeqOAPhnnA3wOS1jfMAJe3F7PZwlIDa+BM1JHJyFWVSrphvGUU+hPc46Vft
4qqm0fjQXB6tTtmaERz0WQzdhnCJvcn1sD0zu7S/Sl9POkZMMu65yBj4NSot4WbT75Z9iVKO2ET1
pDbkpWHMOnKyCo6VIVD5kR4aVEfcNAqgP9GLQxFJFraPDJxSnarSTRMISLH+q2QlDG2vmwMu7GKU
nxLwxDcK4BoZ2TRlxjRLGWXIJUoY6P80QaUZOmHemvImUVWY9CJG42DIOdy7Kstdr1koXgclh1RZ
iRnNVqa/a7HFJRHRMaIiyuhrDXrQnzDUZ9DtNBqeSK5ifYVAqeI04ljTPdWmT5GnJwNoTlLQHGdH
gU+GcIJt59/GHeIXYBilILRiWmncpCWcwqziDmuaCHBVPkY+R4+FiVdCda7yciYCkMYl994sRe2Q
wYqNXXWbFyQElCDIt4q4UYHv40j4mtwK+HUu8t84jLMki3y0GyHQ6PCBUyLHhDr0GjNCKh4+9lvn
J7RBqYEzGJXORvOpxdRZ+cGUXUDYQIR3sRrT0OrE1WiKyfHTm4fjS02+lt7DjLdePH47ktxgIvkN
bRjS30Q94O2MCQC08nh32YogcLmAS23YFugerPDa0lhQQweR89GmsyKv5C0jAWpKbaVVWNILYflR
LvmhZZuqsuSnGmwBh6e46k0GwIm0RvW4WSpSkTBihc5fJm/LHtnBknoT4lPupWbWBPyTJ2r0tDg8
T3nwtccdMNclXxLgiiBB8hxEr+IwwOxgdvJmsXKnQkE0zdi2Y7xOftANkdijZB/xEbRDKTw14Ae+
UEpmNiPjB5QN+93ucEMrTgae0OJq85mMilyiBuQFiKdsvgwd8RX3BopSECKC8iGRICrUUmsfRAuP
cjymt/XHRjGNOr2c3fW5aSApFxfxUZxWhcuRyofTS9O60MiCVTH1TvB777byRiVE+rcS07iixsp7
N1oqyuGqtIwoXiJb0pCXHYWtQLIswR7TKW8ULNj46fIhVe2cx6yn5YTprE9Tykkg5U4FGGa6ksXf
4Edp/utdWD5M7SknHqyy8GbF80qIo6t0jahKtFXRwwlJ/l/3Q1O4rU3fU7vovIMKbGCcEXkk/LNc
ohCT+p7yavF/WRglvHrwJn1MqL/pmcQ/jWA87ebs6dfJOghPQWllRXXoOEqZRQ9CKr1Ki7Xzx4Ze
f+jpDwWPo1mAIAwhEABpW7HxKdNHflVc5YfJpDjUUfI3gP4AQqz9LS7kt5Meu2Uh61zbxKBUojb3
FcY92yn5JT8p2XtFrXzlSUWgdG80auRAyZKUmngp7Ij7pgq4tt75AvdUu+UDGYdHUBzulu9ZLjr9
yYFRpcFH5TNa4cJ3Yp2G0DA5MQfn2ZEIDt2u/yEKJ4cOSBBRNRf2LvgChivd18gQtSQOCS3sT44S
nd/YcCWMTKTa1G3U+8orAppCmh1PHi4DFR7MpC8eOW3oEZ6wKDMzrrTIsvo6UsvxDovDjNWkdo2W
L6PqKEvmbDQv838ntkoQawjqwF+Fee1aaOTuTuVVe8KmfAS466FcA52HKeVFmiQNEz40GSvwO52j
/i7/gnJxGrW2jmwq5vHugtO+eHO57c9Q7Fx6zMC9RVEjPTbetvkC7Jm3X5F0Pl4UgUGvLS7Ki+KC
Hw7TpwVX1bnfVbBLhgkUkQuiHro4SqbvxXeRTEk9wTiHuMt3nge7FmotD36gv0ByqQEkVi+e3gIF
Dbrc0peVTm9/7ypDDIMXqOnqzbcUs7S26PwnjSJEMct+BK/DcF5oPz8ORVBQuJ4jcjyH6CI+3w43
SWradLfi/Dfeq/WTZse9S+ODO61e9VtGdINPq1omEVRFRP9FdzQy+bFEaQUwIgjmLUrlejUKgr3m
tBwBU0S0+kbuyzyD4hT7Aqbhnyh9M+Ww8pSvoTg8m+Z3VKpDdBc4+fLFkLy0xJdDev/hk6miqRWl
H5CyR8dQ+TTBmS9qpfNG7Vj0oXTLVL2Moj1J20B6bl6mPEfq/d8RcmMT6LQkSxg5/K3UCdcJEmLh
iZDJjAwnyCQa0hiyONuPM8gKdEjF/W29bJlJzSis3+NT/8byoRYqF6Gjbv1Zzd0yFx1HV1rUrfl1
li1k9ENWihl/tkvoyODFQZ2j/fQFfCMNslMWgNaXlAHgiBvDeAAqvwB7/7emsm4dNqgGjWFa0Jlt
itYzw/XsPrtM8Zyfd7Pkazc1oczU5tMtxU3vpu6D7hJzSMMlBpveJB1ewg88LzGnqtDMxGYR9VaH
PKwdlTLK6NLFRKnZfY0mJtnG6DdIhp/e2d2GL7qD0F0Q2QVcq9bb+3Tz3pZ5vPewL5BMhudpfryj
cwqyxp1keQ4PKysgvbn4RNaSVh9tdMQDpZcyXaSFxxfe4Lx6BWVk6u0taRA02psnzK997aMW4T/i
O+fg3eLdoEoXMwsYDVh2H6LDTX/HQy/beXjEGF/Y9Md+vj5Hn+LdSJa5doae7YMz1WAbyiLeLbq9
eL/Gc0VqyTkGb38+tYaZIQyPW3dHX6RnkIUDmCbItF8JfVJ6bTfOQWA+12+73nND2SsA7YGKXtrP
DUtj7RQlr0TyKfV6FVOkgKpSWJL73b1rmK9GcUjhg5sdXgg7CGzqzxCL5NNWCquYOv66BRp+r9x5
epVexVcb5yLp1XI7E6ArQy9nt0pjCuIt5xvfAraEHm34ek+UTMlD9gu9T+PbqrQwFr8hzMjoXXvQ
BPo1yDavzVe91Dz3Cba87TRnJ8tna0+XnWc/GXz952BvJ5PC+OHO4098GjzWwBEDjHD4a1hQ2HPj
k5eFTjWvH1dG/GWsHVHh/L/dnKhBCJSym3IWFLMe3XO74sXsJjrkMMn1SkN44s2Jlw8LgyIr9+wi
r9HYhnQjdJlJpLOvXkIBikebHKQ8sJ9l995GSenSqbrcadpH1Ku9DQIix8G3vkOn7TKgDuPZKntW
4x3NA57xDn9e0pzT6qN+BChy2FiytN99tg5qPvXrnGhIMmXfof3JrND+jek+7ifjapSnp9WxUXJP
5Ep3zCarTtNCOrjr0GZLixAKWIrDT6SsPiL8PkmUxnP9w87I3RcYBqo+O5MRuGhaUtmxpQtpdjFf
V9fqFb1lbwMk4p+oOPqQMyqOFBOVaPM9ShMGX3aEdFc4TKnRPkwPqO+mqXgMK1NHxSMpb2FObWMe
dQterRqScpkCsCsbEP0oEGq6BaWHu5u+oN+NdtPiKMvq+yAMbKkgpnfrXXqFprJKkpPd9ZLBPMh0
q8EB/nmKOMh91kZZ7is+y0PDKzeu8BtF6Zq7arVo/nVFJyzzVYIbuVlnvHsbESpfLFxq9Jb0QIQT
L8FHrhJwa04nMSo9WsnfraUCJ0qSTY+Ej68NaUc7tx+Ki5HY3feRUpppKJypE/qu21DH1gSFypOR
oSImhDSWhcVo0lPERjEB8YyssDz6kddXKlN16uu/P/a/miOZUWmvUJzDIc4CX7VHtxBsD/RrhMne
LfYz9WN87Fps/6vsCsds+CPXtME5NMTlf1nBGwWVOlTDE8s72Htyd9JDBD+VdKSIQ66OfldpcF8U
KAkggbOV1Ty6t9aRWmm2PZqRCfqUry/UU86z8jG7ybNv1eUnfFriZW28U6CdTzvgR6R7dlZtY/OG
vDexbtOEVgohfAlmTEK4hwlHWupvR3577vaftV2j6j7Xr+UJHtG6QjbzR6e2pPdpf2ga/gmLO/JY
+ASdCzx5a2CFX8wyRYL9vXcbZBfVYDPD+OIZHFeb/rEzD9AOm55oYF3Bmr3IlRbYvd5TSAHXzqml
NsVF6n2llyZYHyUokGMWiXheBhITygCUx5moGESaMrqX+KAmqNJkhBs02pF8SG2OEHoh4R9EEnYD
baYwDBRMC6xD35RbEWdwNjMU+ssVFceAOAPcWhaapJnxbRnPnw/GqLbtCSRYvRIHWplg4bDyZFTE
qjYb+tK4axNVZrcC/AtpA9dazzJd7qGGc6L08mlT5CoVtGt7N33SjLFcf7xs8rykbUM+Cb4Pp8ON
vBih8SvpW5ZBUL7XrwhHrPfeOdf65R1281OUwJimKAu5DxJ8BaLwN8rMNJwBxT/SEk8YwR0f6PCg
h1DRPVcn1Gnk6PncwlHNMb9pH1O2C5Vl8mqcXvaOBZp3rig/2TQNvlx6lMDns0gGFSaHP16ZHA5O
vi2P8zOsUCHKLENl4OVz7u8R5SdUY8AMqmdoZnhpsUAfPt0r55RAlI0NhLvKQ7Px1tqH5fWPiPvF
glZFCQ2CaJauviqF+n9pZ6Rb1ywK9SFRvYfsgSRS9OfUM5GteVDhqylMVM4cUeCNPszs3bZauenc
oNRaKsRreKiCeQhXanGPjMbsM6fJ0rwtnI3GX7Pf8kfhCdBn/B9dQoTFMgrNWBIy297OL7Hu/ij0
EgmXCHbL3wHioLA9oaWl0JIA0T3GJuWnfiEFQ3q0aky2ONZpaNMzof0WsEeRlPTvHtg4NAEZEMES
8PhYqi9HbC39pMBL8nTp3qg9Ujtlhv6nW6p8T9F+SLdc6K9pTcMIbGkETR/WIrZQSm+0HPYuKLHv
6a5d7FTbdNTsn9dWUPn7DX6Dx/S53vn0zPs27oscDDS5e5XJF7MvH6TINrIhuNp0751HO6G5+KVe
6lW8bSvbGk8Ba91zi/J4Z9rwV4gyPbwSsXCaUwd7GZcaSsWRtbq57/rYZ30inhYISEBUoYYIbHex
sRekBaYPV0gP1RB8T9XVirUlAlMm8XNpZmzhwXq5oCYtbyXtgY90v3sOY9tqAV6AZtBIrCvW683b
DC/jTWfTSRPm4sOKBILEmJ/v6f8sWqeLca1DiTDDyaxTozrONXFn2PbY+uJ7ydkdSzVUxe4woSn9
ol+6U3q1r9/OFVDWQfMEm56AfQj4vwXKwCp2S429cjj83uQmdBOTQPMEpEhFGolJVoDPAv0AsKez
Q1MTzBbtAToIHcho+LdOFeYOtVpPCFNMoGsNgYEtgq+4eKQqlyXCRzSXBbAL/8swIoKxEBnioH2g
t9wA85DhSz0vbAOHyWMzAzULVStQtp/99+yHYdAB0mLTEAA05b+qiFTL54LymUqjtAaTP83OdM1p
on+mtyG7OKsO/wnjcOf2KD+i+QCSyefrpoEIklAUTyf1AbUgsONZlqVif5OkiklUkYDBdIpmnEyT
qYoDJIkkjcg3rEc1qxHq+UbDo9gumAYfxXa+9nHhJFHPgPKHL9iB5/n5Bmkf78nO8oEoA3+syVrq
RXQBiWfgfmnpogacugG6A7f2Cy1mEVcmDrkN996sIPRYst8eURCVI6ito8vw9eZumRD26+5sGgig
MY2vkG1vnOGGtNImpFwTmkweGIkQHIxUuPcbdWmIM9SiQCRyLUR9ZyjYuFgpnRnUO2BB4YEQBesX
OGkJXXCr7g3aPy1VyE8gTEIRDR4TPr9Gj4IZTlvAZa4OaGnTWLj+QfEJSkYtynS+9bdzdXINSg5p
RvoDoXm1UcqzVxTYQOXRZ7JNoTjxwPQyfVGsxcaD0COfwl1DV6M2JUhgY8y4OTtnv/i+s4dalBrH
TXv8dD5292LPvTMYMq9uPyG/71iDdpV2IwkJ5hd6Q+OH/WPRXUnLv2hi8UWQqApefmls6nfw3b1T
TgnEEP+zfGHxG1I0rmINkEoDlLy4YIJc1XLTKbZK3apjMagifyixnUpLavXSwxlijQzrTH20c6Sh
elcKYF4OngnY87ZLmc5A5dsl0nU/uJjosL2gzMPxY9uSR7FzpmWmqd6FpooQGoAM7RI/qdy+/qLm
aHxhWCwuCBEZnnkn8pMSMWVzDm7nEl2n2lJzXpC5RHCn8i33iDMP91w1qkOgotQDvEyGgWFxuh9M
URW7T3YY6kkVjxDohifgE2CiTrU3I6Ywk/yXtNZUOnBm3D/UFzzRb4GLiQNTbRdtv1obr0gVO+Mq
l/XmRXKnAFXJtkv9i5IE1MBqwTC4OmWkbqbrAufy4xiqGBbpOC54SJuxNXpnY/H0MMEwFOBpql5X
tO902PeNW6yCZZXQf5qvGANKG2yyINCddjTU3s9kSuGx7/u5phDB3FhkTgXBIgXiaEEupGrX3DMg
ycFpIJadXC9QkHF+iDgiDczfHfm5UG2UK7rbKoMvuqUTjQGf4Rfk6U2e7BbIWJV8dJIc9lXxc2Q7
2FlHKKR+UIhVGlTA0SV6IDr9I0x+mY1Vjdn0f7LOgu0+kcAm6Pf9DLoWFnywrfuKjxAcELLvwNbt
XPO0pxU1n+YprgTyOZwLydGTQ1YBugk9xGLRo2T1coJ9cdCPTek3xTEXUjIEgBwSB+/hs/Hl6raQ
HjnruCcvdMaE5RKhIXHc+5jF9rtxbQsLVSpHrwZL5ydFE8w7N40t0LysayFnanRch4fXjVFUhExG
DNDC7WlrF09NvgyowGO99pim8GLoPBgGGqxqoMhVxrLGGpicE4Pd162ldHB3Lav30yc4xcaFqaoK
LJpGwkki8EOs5oAjxku8K41IP/QbdmJVpGgdAd1jKFZ3UQqA+Nm6lNnA9u8cbXj6VEX+gn7/nQMj
JTUtef6cjPIfkSmT6GEccdk9ZUkYONoORz2wLCoe8P4IrDnnAtAIjAdBVTRuR/wFN4pqyCzRd5G+
FeAnJE+F5xIQK11ASEGjId5ii7i0JObybE90S2XdvAgcQKi50URfzR9SEKIDX3k1Pc55zo8Nlo2I
cgv6AeKsaRxQzeH9JlwfZ4CJLeKcquL/oHo+wY0wtTRitO3DbMNA0BmRymWrw5wyfgwKvgM/a43Q
PpShSpyeQhEtnoTTzSglkbFjoh1+W7YnP2Ha/tEmGymLtydHHWjUE4dxvKdqTrNYySNx8dgW2fd0
UOmF36sIRV3hHvQU34fiQzCwPGJ5mKJNWAhHinCM/BcdFpQ2Y6j+1M1QVZFpMzLx0gleeK6erwHW
Pq3J+CAk1VqEMsaLcX+ompAfoe6FKbZKkCBNAnGZEZrjhYq3vgtt/pRcsPlwV/XpLFO+M2hLCRzI
t+FquXTFzqLB5AgangtwWnRy6BuhjlzK4mlz1Ean/MWT2ELpfbrhAYSA6ErjgbIFCrC34ZFyWnVT
1O9V9i3MAVlYaif0911EB+wXdbc0w+bPG/DS+fpMuT0BkKKhUA0Y9QakB9dSkE4/U1mD1G3KAi2n
Cp7KIuTdmVw98ZgSMlJCyNAeID7NoFpA4onvuKYcyiexbNCrb0ln3+rSgwOTq8qvpDcPkEvuiR1z
7dyLKFH9EN+CLUGQbhqdHFcZAG6etOkjxGQMswFynivWqeA6w0MoNUk0HdvFIlPn+sE0FZrf1amX
yUJwfnZuA8mbnmEq3CBKpkcP1M/bsOgau8l7dljSClqpF5MbEH05vc4CHBacYtFONU9LjKwODZ0Y
Fc9w35SuyKdF6kD5ANGlLIOkSdMCaRNmKgIhSm2gfsQ406iaHeOvfDLVrZrCcrfFGRNXQzNRvphu
r1gcIElwB1A6IKTTTVf7Tjw1tEJ+L+pqJOG7D9+jfUihdgGhkRM92tX+SrXbuuMbulujB4XW7xt/
INTU0JS9tFRKc/MvfFWWR6MHcl7QZ/dnCt8Lk0e+dl3/H03ntaQ4swThJ1IE3tzKGxAIYQZuCFis
8N48/flS/Ge1w8wwIGS6q8tkZtE4D4ml3tNn4STZ1Gcm/hBwqhxu3Pto4z5H4OVYLSVl9Fj+VpVv
tCcsinDvkTci33ZDgUa4MS2gpCLL893ktEaWglIi2Hqp+lK/8/Pb1OBu1RrOITkkek4bQHVWKJZf
93OhVnBIztClrp1P+4jPSOXwevMgNq2tCgEX84g0WefoApndmKW1de+w/lBjq1OdSKgnktEcfTZB
hhSLuf9HD2W1Dnv1qBcS/VQGIDeuPHW7Wnr2219DX2ZEvOJq69ZTslFWSkrysjCkNKlEUXMBiA42
pq+qmtTgAeSAR5dqPNtvkmnhzstLlOyUalljezSCsjFpF2b9L5klsT9kl1wK8ZTfZebbE/E9UEzt
ywTMKdGqwo0kx9ZkEZOdkqWiJC0CHyly+qb25ASsyX+/3XrnQ7oP9G6DdQT4onCPNBv4paWRVhYC
IF8oCBjqUtE70d2IKkjNo2mDOSuYQz0PNcP6NxdM/uFE4dlMh+Szw4WKKPlVIDhQyVqBPBZXQAJa
FHgtDIIdzQVZ4fUvlqMbLWhQW6mQIEWTjHeQAmMpIVknBjloLqS+FUOJuvxy1ubQFv6FhaM7l4LI
nCBMoqllXjBRBKakBeb9Yo6wGTgGwhEp56BFfYWQE2P8qzQsKyS2DrMExgNtSXzXpcx/2db909JC
rE1OjpUa1gvNaSha4tY+XHxEc7Th8mpdU2BD8wQ5mS/+smXJFB+e1T6mXMdcJS/wce/OnkPBXSIY
mM2utCks5gm5m+Xh6gY32uGUXYl/siByOjtrROkejh8e8XhGCYYFsWhNzQ9hDpx/M/AM7+Ua3inY
En2doyp+b8E18H3L/otA/+N+7Ots03s7MXkIxsZSGIit5f0jUxEPBim+eozsIpOKDcJug/CtQqMa
4Z/iEZN62b36pTFi6B6Ixlk8ox3OIKbdmGRefuUg9UuZttbt/byZI/claNvsUbQSVxLCWRiouaxG
YUmQZIZqDwTvCLHSMd3LZoMwTFP/akqgV/hehLm6NZsrnvOK+I5Tj7ePl84P3wR4goANSw4AJMxs
cDYdIYV53db7gfQRXUNeiI4k9Pt2n5gl+9TOaW5wvcRb9kZPazSidukQb21b/PRx2buQ197ypzyr
9AEBPV6xjFl1/qtMChj3yjPc+Ji5p6qylsHaq2gemCKZhXdwLvVEALzaKAcN98emW2rmqluwdzjt
Wn1nP59ru7D49s5+MX5kRBsfYn6MJz4Y24ks1A89RwXL203keqv2STqd7us4wih1CXYAAEHYhh+A
n0bmYPtJV2EpqQweQlECPm0oMCBqtQnWVxg8DWpx2DVBJ0543BJzJXebm5xvS+ZHa5PIAY01p6pF
Kg8UcAR/JWXlTlTVu4NEVGJY5aAX1dhZhV+0RCnbfHTFDPqtk0r7lxHukVsjV0ZgUMU/pCsmHCxg
BlGE1oAIWE/5SV/a9Ezz6e2wBqjT49KpXqPSPKX/wux59wuzU68wLJJm6d3i8pOuIt/WFTm/D/qI
J5po0XearqbiF13i9dFGzmtbapeOSC8IE4lzSGC89h8zSKey1eRk6NohJKK8Fy3fiKH2QNFCTbrx
dYlrIXo9Emp8w1fCIbrEHIp+VpB1R9RG2SIoa70OqycHqoU816pDG5NX7Ls3EDe4X8hqUmLWV5Ok
DmV2iE/Cwco3ldlXC+ufROOzhbaOxHK01qt3W5m7cUaKkk0NtOXAybU0/uFaPlulg70B5MtnVVaC
GKjntY6P3bBdmVDxr7Q/JQlCzHCg+YcMvQ5EqwRCXEStM8QaybVTdWr+Awzyh8oOlChOHaWjzVay
Y9uCfyv4zXu478OgrX7je9OjJeal4G+M2bnp1YgHSuH6baPucrq5r1PUKHpXIzy/o+s7Mm7O/hag
/XKqNcwTCXc0Di/t9z28790L0de0s6fscg9fWUD/+hP9O4/ephH8XV52oWq+91Z5bTfvEtw9sXIs
LmfniD9nX9tkDt2Ge0iNMdzXyRrE1NsskWHBMSRRXUCl9WqYu8z6XK09q8zHmtYtpIVQ43yAmcHs
f83yTtCbInJ1MN8KZIUiCvhEdwe78dGxTj/WtWxtoJkj+krVtFM1gjVmFQL9LS21SF64RQps5FOc
c/s12qbHwcroXubNfrl//islxe4lasTF7gtMfP8y2nuNeE39uVtdVBc8V7taD/r3IhHA/7WJHElx
3OzuvetySzUXv3brNtbmgX5CBH+4+0erfJYgW2HSwKX5V04Pq2a675P9RvloVUT56TW7xDQnxUX7
zCqrXa+Jgejv/DXuYIFiAIxa1GApnXVLMwrM1/4ULBUFUaQWzlYVDx2GUPqOPo9O+eQ/K8H242W1
cH1yH2SHYODs0fixajvrVnL2BJMII9GI4mU2FuuSe966u6dTJ1pE6IqA7U51BuaQVWm9FgXSt1Pz
2LCeqBsU7ebFLRGPFqLaFqlHFBXtZ0YBwOiVH93DJyxcBq9PmK1bjVewP7aru87mmBSP7X3JqlaD
yqVVQxqUPNemVTmOyizkB38zDW41d3rpXu8OEnnlqw3DezcDgvJ3Bri4eqAn9VcJ10argIdxiqpB
NTM3zj6E+e0Y4cm9uPXgTPx36j0RAD7Rru3m19pUeJjAuxgnw26Gd6/Z37dOIBLurUayYUqhC0/Q
VEnuaMwcMBAPTEozOndug0v7goSyWpWfeI32cHLKAbW9gLAbKqUq2AeKEGRQ8PYE2MmcnXsZZV4p
+SIkRNoB13Ib0WzAyeiCvE2ntDeABIwZgR41LOBf3N2TXwjVtKYgin7Wr/4jUYDilJ959RQyANMf
7Zv03d0EF/K8WfvKPbeBhT/NZlrulNpGVIl38037NPqOL6PquDw2fIAG/W83axHiO4/2DXzHBu/m
5eLjdA/EJzUJc1udd1r0n6PqAUVMs9g7ASleHP7OH7NKam5vvj9mhWwAi0ARbW2zQPaHuZx8yPCd
7ArdWh9rxL7R2Xp2C4SDgOYoxm/tEz1VQEnfXIS5CUh34Zd6/y0sb5Eis2l63vrUreJdk+bEuule
uoeuMaY6up497Syz64BbLov1YgO4pmHte89eqY057H9m5+5l9uxcR+tk92zvixbYxXOH1SyX/kV8
rD6l0Mtsf/9bDyvt7/i7fKXN9N5vxO/MbPjvmYFuAX0vLCOsdl6zZlBzywFtL+mFsU/ONkpyYDjC
c3s9QwR2FwGx+n9NLM92hNPxFTAJQnT3G5OxyqdtW41CkjWxn+3dMf4W00eWbJ7OuYwMXZLVW0f8
dcjyRrSj+hJ+/G2H1DytUDGGaA1MLfJBKuOrkK/Wg7+uR9LL4fm+2nHKIyFTjEpGuZMripFPp6me
IN3qo5jzrwQOOHurdJXkqwFespxzSYz8GrRcfCHutU+1ft7QaE6l8711mdObPELAFeGBDHnZDbEB
rXCBTdMf0np7V+s7OLgHV8IBO/fs0bWFPt5MOTodRhIh0Qs3oF4KpGWVOEZemGQwID/5oZl5cAt3
8zXaPczaqL6skRxeWx/ix51pULIYYSVJOw+Rrqsz2ilnLGpLTFe5RYQ6PVtSHz7b93rYKLmlql1q
2CQxKEZirqkXfJw7jVSoHJLOAXYDsYhIHoLBqo7iERAJIDGDL2Z2kZ2scwUdUesOqBwE7M68ovn6
tkqGtaeuvMBdD5pk9R82DhjWlP47hWV9vl6b76Z3L1vFmp8ROS+uL6tSdF7g0mHCwH8dPToN0r5F
q1m1GhPm6wtRiJIJhhGUZW12m1EXO5BMI8P9NotEI0AiyKkZ5gHDOyqiL007s08IDOvWOSKncjMf
nS0p6rJppBma0sAVT3b12GKhYtQSbX7C8vg034TX9t4vVsw9jvoEV4Zq/BedidmHnngoR1QRsDh1
tn8FAo7BaWPWZwbeMvW/itmYF0bvl1nBor0XjWXWv3zyBfZlvomKaPEHdvyM32ZPmzbX9ElKYLQ7
mtfkW9E1O+nUTezw08AeODdYRpnTKFiPqcVK96/JnqnD5M1LL+B3UvLtVP1OlPjm0ySTGl9l2Bzd
Jq8L+ozbj3kpmJeLw53YJLeovLfu7BnJhTVi1NabwIFSKjxl7l7RnMK6IztHWhcqEx4tI1BCJaQs
Xm/rhFpt2Spzz3sNbh/X82rdb/aNNCgarFS04gKLxKhw87FlzXY12Q5e3VvrHF9Dg2IQeI/RvvPt
78eoWIJ4HJb9a+eLMWodgm1Q6e68y8AoEivtUGR5tc8dsH1/tNmMD4PDoITisOEdAmPQ4GrZ5eRJ
zLcwetsBSTDn/nS3yXPenJzjXXAGQI2XST7v79oB0EVOyf90p3+HKRXBW2vbQse5YBWh3vaJwTYN
RgStiA9ry2AOUSNF4hpgVp9xeWwZnQZ3W2KJ+LrDCjElCenJ7W1dF2uCXVrKDp6QgYvWrWi9CuaX
pg3eOdyH7/YWwfZycHWjuwtbpfXGOB5IHaRIAQO4BLg83Hln5wZLKKz8K3Sm/UdmV14onJskwViF
Cc0n29FudALWZ7sIg/Zes8rwTnGAMy2YfRDWXZLzLYAhgEAgwgGuGRSCYlIYX/ftyq3zHD2YjQA3
zBc6VEiyt4pBkYRHn/E7bSudimr/Y5RN9svtSjLtON4n5DguS7SIAfQ2hke8SHIO5B5wA580NSwL
WVNZm8zNfRvX6oDe5QRHDO8q65cS/n6uWm8Sz1cgIO/WNkH4nUl+tOoHpgzownP3MPlKEf80qNMk
kL03ZnAgmbDJ/WPSJ2U7NQ+o4GysKwAOVACLoBfdLUPPO+zs49l/DArAx8tR/eJkZade8wrVBHfm
2L9uvHXNRfyGMy15uDOt78vat48XzCIzvOkfcfGz/hGPj0U5KscP9ww7Hdg+VQqUuyDL04HNq9jn
KBuxQBtLBnJ3P/quzWr87X0WYB18MH7zMsMpImievizm3bnz7ExDMohBCejvmcUiMFJqtMGlffCB
IZIuQTPHcGpXF0zKujcl5H1z/z82/vWaWdW+90/xK6y0EWGmUcqeRrLGqBg9R9NFZQygrNYtkVJn
SM7XF1CJnrF8joBTvRk/7wWW+g4GAqXI2X0LfrjA+oQUMbn1VFYtvtysLCw7mbPu7NuZd4oQ2bSr
fXwguFH7gKJIQPev7mlAGxdSTd/OIcrazWATHsN9sk6N4BGxooWA0KxskCHW+Yo27be76dMcvl82
T34GtPYV16NjyvRHVAjGD61pS3ETR+AVVfx7fE6+4Hgv2FTDxXEvxd8OMJWW4QI+j69A/Dv7QRm4
ZgmIvXAECvhKHmtnyJroVNzBdXn1NtHebwYgWKMDi7EHdjo4xMa/Cqe7OnZxC9Nqi8xwtcVMoCYH
rxb04d2t2t8xZ+CcvWO7iPdBy2RSy6ew3FKOmLIQ5SDhF1icKKU9+WT8Tu4dQXfMHQxPA9S/R2cA
LiRb0WHftsohvSICI8z8K2BSI95C3rtQ+6SNBLgS58ALXq17ck6e8aX7Zc7N6D6xjxrdZvyN1t6l
9ZxNN3aFJPa/LUtd8g3BGHeriBsxoMaXwXa525HNf0a17rpdBF98aGIep+60VWcH6KMzdYp3Fja6
jNy779YNDb6Khyyi/fE3bVQnk9IEvenk6uKv/u1It9K6hkqyfOomxheicQcKZGcdToMakofV6N7Z
RecFCIBhsQXWs/W0y/3SpJKo3WUWNJyX3+iVgW7XPCFKKZoznGc7xEg+7a8PhBqWfTnZD4tec3BE
DWde71WxySwPRu89AiiabLkZm4X6jRFgV/+9oUDUoUW/YLpAmG5Xxsas6rBY9GpjILlwrBFJATBL
wuLbf4Od8Fl5SU8AQXvC+i4hOYtKavHvtbqw2g5ZzdZYsoc5nZW7jXgas8o/IqN/bGdvi5gWkVJu
eZPTvJCsKbvHVqXd7Ff7qNEGcC4iaKDUYICtu4UeAU17n1zcilu2Sq2SLz062iNHbxgprx6CtC7x
YliJC37DrTIQmiETi5piuXOJUCEJN8m+fYiOrWm7EW879cx8jkGQdAvtw4Qz+wwOSXFUpoUWP9BN
rk2VJzz6QCYDQdQbgDpZWgbQVqkzoCSGgIW/bl9HkKrg6JNyOQJMaizQ80AenuR9F7Aw4AuY4mAS
gL/SvAB/De9w8Jrz2YDuh7VkS1GiMGzAGoKackp0yxmsE9UvOST1ttMq3r4M8B+ucxbrv3pSTxod
AyhnJd3C7qoyPqdu1fsC93ij2b2PcC79LUYTYmuH8Q+P4UCjJQO5L7xJGt756tZeQQa5/o/MgVOE
HldJGnArgAa7R+huVDXdmnNhYeQWNpLDkLZ7gNKrnSzYBJ8ciyLO7Y6KDnV78mpQB0gyYp0zhK8I
CEmi0oB6UAsMuKuUw2p21fkCbKkA/2jwCL3Pqp6cBngOQib4qPgY1FEmJ3gFpLlIaK0btpqMPCXB
e1sB6MLHOszvL6vm7Glgtsc+ffwbGbuijzkC6dZILg494tuv0PCrqZFehvBX6F7zjT7d4/wA0vXc
r7VvNLmgyrezb0t8JQpt5RiCgdOM8aMuy2vKBKRXcTOzbg8bE56N9+PSLPs7p1QW1+ZjwkPZ56SO
FNxG2bzQrbXuYSE9rj6dRr/QvdMuwSvH8pfqSZO2E7SsSOU3EZ195/sGPdoQZDNL8DlBE/hNMNG3
GYwYXMVPskcmlSAF+XEMD8XezouSwtk6gDrJgqvBUYclKooIYmFv7fvHBjB/8y9QokgMZPb9AW6U
YAFvqlpHTqffQMWI5YlUKYbXy+KXvSaBhhvBFR3fjtaBOhWs+wddplDhy5MeLGccpIhhRRJOQZHL
PgY8g7tztartI9rN/StCmtytyTk9goV/dl+zaVJPy1e//EfMqMrjjuIR7eZpwYNzTB2dEIzDKJuX
vzumtrefNa0XSxOrMx5ZZj+LzhaHHHe1ACUlKH7tKlOQuOhuXoi8UtqWqcIXMT/unayMg3Zp30dn
Ss2j6ohCWH1E2bPDG+oRCYrJY7Lr0Yo2feXNggGjeutRffxJ1jElI/DNfNZ3RKmVec7nlMafP65g
EXrAKXhAtWi4RkibUfsEJc05xpu41vmGRfDSuNj4zluyVCBaJnLA4leXt37DOx0Brp1GUPZqnWnr
GZ4jxlur5H7cbRv6RPxqr+mnNHWf0cmrRmewTNvgQqP27eDIgEAqgX42tEaDXhCp+x8woYA4xqqk
N7vQekL+2FBxd6re5d8dl8HwbhX7s/Zr4zeTtWE+QGMg6wH2StU+bMaT8A4TUPU+rU1cWWA3bsvd
erRpTnDJbqS8KG38Axk62a7wxEiYR5fJafKZnBfVsvVGFJwQG47mw/wwI6uxAa0P+AD9KsCvN6E6
emRJn1e7hlIK0DbyIXS3pEgbXGX5y/+u/8g1GHJAL1VvQ5BN0q9zH+wx6rs57riLp17+l3UfCVdm
dfpItfAbPAbv+TtqMAMYM/iTREqjA+2dtl4BzV+UGOqs88V4M3v8fbq7gRDn3A1WHEbhYdlgqbyN
79E6oSrapbcOIQFD19kEHYmM9MR57c/RvogiKAOJcgHA5+ECUKyDWf7rRDiZC6NX9Omg1R82bUp1
i4RXiYYg8TWUFARRgH+AIuJCiQe6tc/n4sb0qbNQaREUXkoYfWqJ+Wsn0qUVOZzsEDhKwJ59YKMq
IZxMuz2EvAPZQVqlKH1KXBAkCrodjH9XhUZ4yvz70Y6TRJ8uyQxORwBNnRHIZwqoEnRIFpDTh5zN
CRUgaMjiGkgS64AYSJKkAwpU6KmKIb/ilbnOCO8UNFkVylwfCGY9EipIsbEXRCVUaxXkUwfF0sWj
PpM8AJuaqUpACJUBDoL/OR5WuqpNqyesD38IOm12NGmzF4pleteb44nutsSHD3wUVw03HW0R0KWd
Oa0+/wDi0ByCIjAfS7UJojbUj34Ov6YWCoxIF6Wps6ZyPOeFwRAp4ws3lgurJA9C4sGSo+D9kzYg
TUEy0EAFh8QVDlq1zthpjcVDX0I9V2KGolveWoI2OpTk+APAXJv9qoD2u8RzsmmUFtQMNyeL88m/
ijU08ZBPzy+5/q4KrcBkv+13rXq95b/eMr+p82W3++OP9VFm6IpRjq4jMkgUZnNN5EdbfO83rQpV
xIS3H4OyRueuQmc6LnWLPoiStW/NUu5iOgb1iCAx9T4VFJeUV8dxGqb4Q0nBjJueTk9YbTryhR8T
NXyvK4A1Ejxlr7W1Rl3wxdBfxTMvYdMoLf4fmTnNiRwajEKclCMV6H5bFcyVeoZL9kYiXBKDEJLx
h08SwIjRyLgWkr7/UwWY62ZO5u2JmqOrBxrYWaGBCAh6E5VtjsggSMwQB4BQB1hue+GnIfXQqZlK
/neRz7Od6YfKqFEm9Rc1x3D/G+oMdobFxqI3JrNUCb0/RoW2Sd71BIYQYE4aOA0k+CBB4QQh0QWl
eF6pWyaYHWAP1bKLJrcaQJhX54bzR23snFH0Uy3tc7yCwfF//huNnBy/Mtc1vHiljIfsABQl9h8x
6ujhHmlGcovR14C2j9iR5sLyv9uq0nOX7t0XmzQD408jAHIs4AVBdnuSJPH+vanFP2zSdTxFCgjl
Be1EL9VQEzqCc1BJH1CS1QVJ+rGnGtoqRFPo5gq88o0cZQh+n798rdYo17L0BE0VZhdxAB2X5wDu
V9dMDZ7ZbIbIS5pyyTid4U8HEicGXuXZpzehJ03hctx0KsGbjENwjXBd+aKsQlIdlK1gUjmZkGBI
0CYBT9W4/ISy3mUAztchUgLGj3sCrKYoFXWol6oUnxtY4TORBpCaXSg1xysA9ByNGhVJpgk2J/U7
FXGlxCMV441Vh5apFlR4JLEgTOBICRl/4FLB2n4At/mNeyUkGg2JdIOBTc4BLmLEyFkBkEAVJbeM
uq3MUARRej1MGC8ALYqbRLpGYAp2oz1zjzWsUVuaA5vCbKHygyWb9BlOmFINIn59u+gt9QMEMgV2
IVnHiKfpbVuKpDmJYK5PE2BPtBLtdT6fQ0DrLz3UHJivNDA0sVTMdpmG8cuOR60R01iqICK28vTV
MSYS3hiVw2II/IB3tUbOLGzFyHAsEYPhtgNGjrmpYTqgEd6U4UCXTDsEVjH72OSoi07NVRPX2HLG
b+ftQPKYFWzGDOk3sB5vq9kmpHbMEt3Zg2f4DKcQbiv2t1fBub+5eqzY6MHV7P2o2Nt6V/8afXH8
gtqitigSvTA6UAaLBIoDO+c0e/jcjBMPl1XiiwfvuAVrITTvpkNC8YJK6wYu2He0nYBSRoR7zzAA
QeUSfTIwSiQFEA0Wr5oxQuRRHEn/sOgj4QCiSvUoJD7Jlp+SEyPoTbsyIAPGiJZ5DBykCpaSPJBB
w3GE1VqgD9iPEqrS/TYC5AbuStgrSReooF+mFi/g04WqNEqf+G1bn9ao/enwRBGnT5hH/mx8HP+g
AALXAcjldqo91E+bH+w/eEjy44CJ2qzvSQPynl86mDd/xY9JpDEiLaYAVZQePnMNKEv3RdTTxVqf
RzuvMlanOabduDLWb3rUvLtHUp3E2buOtoPtABBIT11OKtgvfqx18ZG2g+vo6fPUjtiQGlcDz2rj
7gbi1CBbzW+1HEfNjhzynLUxXrzSr+40uNPEI9gN+K0OATyHkp+Z18qrLMkNEmoeeQEObj7pGxIJ
9rwpnAre3atAxhztlgQOfA4WAMlLftIA+P+q0+jWXuyNeNuvdZFtGzV7G/mABopSRkwAwSHF+hwO
usvB4SNmPLcbNIlSiIUaWByUDVHufGMYgz7yNAj3jloVHHsWyc2w2WaWyNSpf5RWTf4tuUbUQPz7
fDfgIvmHnAUgSX/tTCrTEkvBBvRwIpZ5C3uG6xT+NGnIHKp/WB6WZK+FtHkjiZwvCLhyoo4IUP/z
Ck94OPzFyVcmZ7kE5SMX7mAFiOAg5WLygRsy7+oJz8XlLHURdGhTHnuGkNjyHqHg5MsP6OoTOucn
1gF8TwSO+A26hD7s56gxemBL5J0iOAq+Qw7HMp0mclWFXDmgHarV6uhipgTYljg3UQ3fwAQRvDO9
fn6M5MgOcQcPDqfl7EjAD+/JDDqTOT/K1Qr6fSw14SLijLxHKYE5umwngGPsEPVCgPZ9xN/lO2Bk
haLVMpm5AKr6E+B8+p97aLnFnXeCKbzn2+pZ2ZoHusGlW/vc3rr0lECKyZYgE/nFs7Xr/CpwhdG2
c2x/7uZReeS1K/3xbNlEefi3qTB381/UEw17pTrhxyRR650tfWnbgXvYulvepjfohS+o0JlV76/v
eS0yo7T+cy5EWlZQ8VbnDqbw6mk3IFELM74n62T4+ip5axh9ZLuoZDsnZzFFiUgw9z1chpelxjzH
PxLNNACB84dw+iG6Z3yOWmuUyMte6B6rL/5IgGG4xe52ZJCKqaOvXuVLfGfVL+XslPuGW+3XnJqz
G32I+ReNvJy5oZx55oXT2bsL0SrnWit+udttpIjREtOem1Q9WdnlY8lHYkvvVnpLM3OARAlOQNEB
VVdCoCm15HGukr+n61OxNAk08GrquGztv/aQ6I3nVtQfcuKkLFdHTG0cY61xwutrw43Le0DjLsOp
Mocq8dLZg7VRwl7yA2sUx4Fycnm1K+RlhV6X9CglTUvcLHqxkn/e9iRpLKaWNjr5wLyCS8B3QfPB
Rrg0DzsiftEkp/Vwyv+E2sSHD3/HQhK1DmJoN5MymfrobGdv94yk5LmVJ7pIw6DQ0EFiErIYQIM3
Z61GQuUOaJmne3FUey7QNUgVZEnliw2vvlRDlaw1eo5WshrEgzShnGjruuJ94oSnG9NaScpvY87i
ND1bXFFd99VCiuYJWBrOmoBvkaxSvP1W7IQvUyRWNOHkXSb+akjYyhNSAJdTOSHyIWL1JWqKnvJE
bvh8zrf5pH+kfQ6qYkSSCi2BRemiifOg0VrufEKgKPSCvjLcCt7V3TMiv6nh7vEHaExFoqlH34YR
g3PUQAcAPqpfHOvxMGe9yrzMg8THOKKS/qvRyyfnlnI9tL2s6GonjBoJ3Wm48kidrcELGhrY1rEc
T6mKfg8zKHPOwb5aa9SvihZQNOdjn81LcOw9Z+txxQXatGhAOQjWVplBSX8z2lbpcWoaoZ7Rc8wf
tjU7+W2Sfiz5BVkJWHmDmXq4UM8xr5a1p2TBH+n5qredXL2Rsc4nT/kJW5PKRy64PMxmJXtw90Le
ZzZcKcxSpWFq6NPf3t06ElfcPTxYtoEeZrOiU7DHzbBgD/5zm5qecK7jcDYY7EMdjl7+86dwcfnT
lZ3pSBDJZoQg1TaghqMXQU3LcQM5moEZttEp1PDExgNS2hyU1GbZ1XP4scd4dDub9zNdmcfM55Xm
NKbybJX8M+/+fwywENf5b4joC4H4vkX2gZKSPI7flvUlsYCupBqoDMsoPicrP0ma9mLICOUtwgL/
DYWmUDtJjX3woTJFF2fop2iYyVMUBPcUCIO7IvmAvSGZiRdEhTKs03RPH8UIRusTgNFfkqb4okWL
s3vZ0i3jx4c9jjkRJgfylW1yCG+b/4x51P1IdDBz0hQtz5hGl0PtX82MaGiDrEQenE8mZVd8IXBg
zrdVglaWg1qRYfvFrD98JHoCYp6RVWI9giRMil2L30/pQeHDPZWSgaDfwpH8kOvSzznTku0JraqS
VJIqOfHD0Ej1iCX5q1Ju3NJbDeb51a/cegY9GGuH1W5YOEZrUuf4FqfumWRZVmpV106NvseG21z3
TsfosMpKNMwlL17pTd8dIAGnvT0sI2Eh/ADOaOcJ0AhwCgVCle9KcYPWX3WbxalrtNTkoBrk5PG2
rJAQNVrRXuaaeWh0GQLzj6T/rxaXFbHrE2tMwxq+u4BxuIObQPM0QbI/WSBJy/JnRwt6iy4S5gRd
FvxkkWHYWDAMREL4vkjqdpKsFvyecjsEljlbqChmVpSsrII+SoF3Rk4iJMZIWWmTL0sK5PGQe2v5
mguDQTgYMNK/zkxTfZaZZKl2WM30YBOjYEbjcclNpVf7hwJ24qMMky6khF02F1Q2MSsLDG81uPkL
Bbl7rCpTeHX0NOAXD0LeRA7B2l00YQCz/NNI6EaShLIRF4u+QjQd4h2JAS95lWOQnFr8ov6+mIKW
k+1j4UL9e9G02RVDNVSSBU17H7T33oLDzzFpKA58Tpjj39nEzG+MS3x0Qk4nVtpthb6fRSiepiTf
8oNH1RPJDmaj1kZNEFZFrczRcAEC6cGEWjDLlHj8aJFkYDMbadyl7MViGGmkk0jTwvTfZDRcIzKi
C2n50YZlMzbc57hBeQWaQYvCLqXsSACzqBxsPBR6sNLsD6I06BX+n+YAA3vVLk5GUCOBEZD8vEUV
Dg/ZoVv0iJpUmXlE7AyxkWywhwi8Bv5k4F0tudj+eaD+S7I4GyrZV+vSueJYydSiho0QIddhkIZM
XKG0DgAPK9ExfLYllj2gAyF2D0zCpGSeMWyyt8DvGCvgG1xZW9lDjETN/DfqkhiBqOiNQ3D9yBnw
qjM2WaaxRWS74hquwlRGWuzuZNVC1ygOZ3gtKaaobCZcxAJS3SvyuotF7vvg/DEUjUB+jKympDIF
4qKQI/t/sLVw6ER0OBwUxPJC/nXp3uMCqXrRLbDV1N7IKsIviFskWJC3fCCh3EV5CosdhtJPOOJN
DViMYvyBGMcKXfgV5UutHv4qxcyuFq0WAybl4GieQGeTdrTweWtrNG7FuGMrJqcyjkMlEP7+EsZa
zL80raLtJTcUn0y9FUhWbB3cahyEyYQeL5OfQmmv34dgStypDN3fQ6qmoIYcLktE8pfWKgsZXYgU
IUO3YA6uVr6u8SF6nmnIu/4A1q0SxiQeCE1EBLNDnVj+COkSAofJXKxBUr/YAh+QJPd3Nfx7OBjo
bSyH625jpHOXhRQKORwcxn6e8ZB0P4gqd86eYC+SdMVdVXb6l665B/reJA1DVkUZN20IAPwxM3PX
kltPx2FYuTo25RSVZ8mTMxWcP71HscevU4Q+4eeY6sX6iDlHQ5giXnAuGEx2Z4IMNE4U1XYmoPya
QmL4Z7swkVrS1W7619xjlz6SOiDtTkyyCla52G04pV4Dl12G6eFXCFvjPepKdKOhcw1LMyEN0wPg
nTNIYa6QlnmTmB6Laz/C+ZMzgmYg80DX/T8HPQxnb6fp8Wq8cu7PLKe8jGGxdHuZnQ+P3NP8DeKN
SeonJXmHBU9Chl0IO0bTINewlZ4eN3yH8KmMj5Z8Fn2sy0q3WBeGMgfJyyHRi+51mxwGoWPH0B8V
A+UmK3f4pdmrJCx3n//9m0U4R66rL4joBPeA4crNn7CIS9wJz384XBRZbGTdNJQ1GBjL7KHuMirk
7OvzQa3m8OP8LbTrMovBsIZwA6vg+EwYtLcwxkrqDmaaMClKvVsuKLYcvGqOJa30pC3F8bNOCVuK
MLBYZ38L5rjespJ3jl3JKfoopbb+BeQs+A+rh8z6EUb/xQY4B2Vfc5eaKPdE2xjfUP7nlQ2HC2C4
CcURk4/kUL54ccuck3ty797dy8JSdCf/E4EY7ODZgYfWtgU/WmmYh4r/IoEHEQL4IqVQUwvsaudm
zp4tcyp+cVnxK/7BpvTNaOGQ2YUiYQF9Tjafw7OI4VnX9s4+dGRy8aYZPk2c4ymHWcYl5kABYuNn
d65tmTe+2kd0DLb4B2BXR2v7gSH28OYB8Lx8Wm559G0Bny0dsCnDuGGp89u5Rcwr0e3SB1kURWAN
T3ktlZrIiJKJENKvMl4r9YRu8Uj+bS6g8H+Fpy0zXIKUautwQS4AmSJo/Gp2gmAFLFptoB3zdIpy
GSyvTzrQKo4TeUTsOHglwoqwiQv0ow1hNuAGkfeF7wJ3G9admHdqhJu1DB/oieL2FwPq18z9CzMN
URcUukV9LcKlBzTSl2RnYfiayd8T3edt6wxFRkeEj9EKrpyQ3aBzZ0mRY0hPaLXXwQNuDO7up3cC
0y7xehkdUQSl+7uBCKXOCH3QJnQKr3dAUjOqYQUmBTaUukCikRAo/NeLdlcHFKbwywAET4fgyGhp
a8S/BVgNrzLu/LudOfd2llz5urdL/m+kXb17e9cpsWp1StFNnlchOg72gxr+xMgYv0boW3rrdOsW
okKUgZsFQYYe4SPat41gC6pZWH1yKryiyQR7AARRz78veiOiFul8EC9DbUvmUVUHecWKuaeJWp3M
UVVQun2XJ+TF7RcFCd5gTwltXQml4rUPVV1kL36McnUaVGD6JLbQ1ZRXSurCWq3t5E/JITriYFKw
zhPS9T8DcQz+PnSp+a05NL4RNR5i/AzyqsYhVp4qkLJxBrUU6QbtLJVOVI0QLV/oFg3aeV4FkNw6
dl5L0O+4fuR2SRdIfOE/qVxaGShdpgBCMYFWj5+hykDCGf6VDE0B7wGHeLE424YPwAsNgw8DHj1c
ig1KAyu3n2tXa7dsSoNRKEUlRbRxHlBrpIgjeZIumX3v38HaUZirdOvO1tt6ggVJvWMd0gMyZxrX
55I7oGMFsi03KH0SOquAxNHY3nd/E0WcDBXxlB6X4IqoaiLvira/jRQa6S7+9yXhIykRksSDn8c+
EfxIToMTzI9yJK1Y2Gq8oggFWNTqQnhsKZWAVCiJrw2/6z7+Ug1KO2UtdB68y6oEzi9jhVRUMcXk
rAH9awn8ED+jwt5kAb0ysWoI7ChNJzz90SNsySW8/8SaVc0QuBJrje5OAT0dfQc2hniAtCh+yRNc
ix+TX7oE9b1FEq5Ytpp76znmJuMXcefRtzlwKfA6UJxG7FpqB/NGqAEpY5C3aQA9ACWNJQnXRD2q
fmlXdSljIP5ynHPezc0Uafl3I381OSW/On+TSIU//HsQAsN8lLI0qrYLGp6bm5de/3HHUWpptPgB
KiclOFnJunK/SkBzs3m9ctkkeSk4bcGmFVG+0OFqMqqkoMvxmxAKrEmFuUa6jSX2KjOkyfbrxd2n
Vquxpn3R9oVJvOnQSnauGq86djAs8kmtMJiTySfuZyh2Xm1Vgiydi72BpFYNV+aAZeAw+7pFtJe0
reNjq/Y/os5sS1Gt2cJPxBjSCHhLZ6+padrdMNRMRbBBGhGf/nyBu84/rMpduyobgbVWRMyYMecs
5/yTLOkDB5g+pFRKjBdwPSGE1Ce4/JyCkmmxshdSVslLpCUboBNcSExPUf8gOxRHQNR9edgtV0QA
Xii+yGFDitngBlIHsYxg9UVSZEoJCaDGn0E9qPkkT5MMRW4CA+Gc06JHwUGyb1KTZoYlp/MnK+Zf
LrMGop4zuNd0GOngwWRExoSmYrNFRZdcsHYB+WV30pLgxTMCkhdChzxzEm2agGTfesCx1KQ8PHeE
/EmFgS2oUX9n5PkCIjWlMTQMqVal0CslKSIvkZRKVqEcQx3Ch0hxfJY3yak8StWZrkEjSZtYU6RM
8ulyjexjpEhNxLHkC1iR0hHf73nzvcWyN5QjDLu95u8BCjt0noBWRVnks3rwpeGnfXr4sq5kQ8nq
+t/fMAnpotL86e7b9MexheLFzeaeU9voLojXruWRxpIabfKR/EF3aSVXU3A9nfKPih8AScpdQVLk
xyPCEsj7FaCGi1lShMg4jtyN5srYZ4tPlq4NBKBqLHMkaZQBoYvbAwUi66MaLtH6k80txjkCezJE
30EwgokSTgdRIZGLSb+U5jvIdpHiAOaspKUiRPNZLFC7yDtFypYqgyJEYoQIqZ2Hj7lKWSLQkGib
Wz32uwiC7PENk+82XsvqoirJ+Wo9kHtHIkyzl44JHRIoHtLzkL9m+mVKjPNDZuHEjUBMlA1YX5d+
eWwNwrE0COCfy+fwpsBehvwBeWBCrPz3dnf4JbsEQbNehVOr3I2EVTSbtSCjnCkkzwF4j5QZzSEr
6I/A8zJINTyCWJD2Sn7IwyBT/pYIJ+9LFl7lch8Fv6agd2vaJYIdwcznK0swoQvZosyHSr4ofydr
FxtOXpDO+dP3kaJ5debzkGHQ+Y7DGUCV9FtK3GM/31PK60/HRT62ep/GAad98EETygaWweaGmo4q
RCgHn1UmK02+G44Ny1++dbPuaRrISkaqsbnfsldZMdKe/7TApM+134M1yqaULfU53KRWkTpECt8x
tQyVsBxYbdFukJpTNtY7oCsvG0vWwpaaR4ylSOIuYtqD1k/30WQR0t9j0siF6SKuWTxr2D5No67p
+gnljF9yOAjPbM/5LxHg8xJn1W539XZX3ca9gc9aTJvvMN0KHU1WIvUZq4u0R967HODCg5QcqkmG
/m0NCYOSsApI+TnSRMhCxJXyZgeLWJzk7B3eyRvJGdqauJp+fivzj2a5aJWLRQyZEXLX6GeQkAuz
h0gwlo8qP0G2rCRE6FM0P1/elJyXcvGStDQkONF/4i1Kz/C/u8e5y8aUlf5gegEfmNnnhgv/Tp7u
LyCcLCqFxft9c0Y/srIEABOYoylF5aI63B5J5z4N1inILbSP5mFLYJQfLWe0XOAnzDWXiuWXuARD
MZGYJ+1aGqmCg/AUP18grczG7ZGjnWuHXrBAQIsDUy5xKrFW7iQICvq5Xnv9IOaJNZUYVAmWLdcl
sJyUzO8AkE6ukOk0yXTk+iCrstslexYqXg5v5JMBC+osN0/eLf+V85pzWWbXP3mwSb3GEK7AzC8E
BMOxgZYlPbkpVcQ4pwElVREIPmFj9nsUeFGK3hoU/OOSw2k6FHgh8gUtBDLHPBDCBoAwm7nH3mZK
IzjOzsE3PEbuP/BmBf50PEoCK/GJarHpjEiC1gQqnpI8rIsbNWa60lyV00bOFymN6G32m1PKF5cu
Bojnsn7l+dXiXETBv+Qn/MpT/lTpYkTzwdgErOCbfZ+mZwpRZuDl5JETpzkz+Me0S2OEk0uqa7ok
A8GbOAhsVwlA8ji0YuBuAGkQM1bMnicnd5P5R08Jom7U5VDhkxi59H+j7q/cIo4EemJ76VPKZqRW
ZUmoDvpsEvbl9OD/8atcZcLIEorAHHwFgqdQIT9rEHcR4RAcSN7hMrDshI5Fis1CxHFNnJlh6oFN
CkYwyeDT4IjJT5KM4R9tS9beaygfCR0S6lgOnCwk3PKDJKeQ78Wybd6enEecYoJ6bWGcomKy6t6c
zWaFe4x8gnyVfLK43Ek+93kviMzy8+TfxHRazkb6gWCBHybnHB0cmBF8PZIBQ3Y9EoAx9vLQIP6Y
0b3DMEDrCKqAiP7NRSBWvo6ER5SehedBXcCb5s2zgGFvPoPK5fbKLZT9xxti98mmUxoSpta3/Pec
+h59kxdkNX5EY7Mqb1nkk6UswzIBwTwdKhhjFWhryaSAQvkmRRxck6Y6ai5NLhCXaYgNe9lDIv6M
XwJzQgyPfNXsOZEABmn6L4bwXwFHmWigLywrlgHT7xg9vH8x7xP30oYywP7wbProMmosW5hllQAj
ycucf1ASCWrliq4YDYWx8pv3ZKVBSuTyJT+XtEaiiuS5yuITVSUSs7ukUwJy18BIcLRWE8iZoht6
Y4NBEujCNejpfToa0ulvsBcwmIk0JgTKkmaqTvZSN5YneMkTDT6/wStGkrJFpHrIMgKrMnQiLDmm
HsjukVPhXJbbJKe5iJ/ITZOUElNyUJRPuacPJZA1J6UvVq0KHuBMRDGsxUf/tL3/xDZPVUg2QuOR
f/5/FlGbWzWETvSlzKGwCK1rLHlyQU0rdEapbVj/slZlpTZrXgLXuwkuZhNypLKWSRIxdAnhSF13
EoQ/+spyZdZQiH6iSyZy1DKDRrzeIQ2IFR4GdvwfMiT09KuGGfCkoJBMqmq60k3B0CQagm+JbzgS
8QCFAhVGNMClepW5FjGXZH6Ks136lIhJk+2SYwChr4fHJi+SDCuQikZ+A5PwpJtABqqbBDUZGCcj
uY2cX/Jb8iRpNoXULJIvEQJdbCAIh/riwXibPDSTS0Muk/L9gQQYu5ANJ9tCynxYRbygKGEY/ByK
O/JnR4s1m0TxD3/KZqPA6feFkYkUHbOTQpU7D57Dji8jNwbbSEoY2ZbNqqDS1fz0q42ipmwXSUY/
L6BWV5un3mvK5A83Umqxyxf12FGIFhWQn2QUotcouXM9KHmp/euwtZUK/s6MlmBvgn18wME3gJ/U
XLJMJY1hy66wiGemUtYlspwcA3HEUfiR7DzBZip/ZBnC/GsSlVcv7J//ns1tkFvx70QQiqxJy7hC
eqpEHFXkK6UzJGxZ+S1q1Y++WNrJCwwweLopN8Nys4YxWQYxnDCZogqnb1GjOlwoWz6fu1odEMXq
A76gIso9ZAq5z0zXH5N/vF6QWEVRNEd1T7Tc0BPlVqsqAOh7uNhL5Pvg66SmD0orpD/HjNjhVqJc
HeYbENeHJ/fidBVvp5zzlaEjHnfEI2S0FYJl7nW6EQNsL2ZRXl2zZ/ZufgUK/eL60LIiy/y82H19
jVFqs/8/4+o7QoHvRi5QnKry8Z0KZKDvRRv782YZqkFY7kVMqCBHwtQSHyucTnqPmTh7WCLQ9EDp
vhqXLywa70xedth5pHUPF83hj9R6zTK5NwW8IDrSKxUGUwFYq9Hi+aBATzKadgD6JZCSAEsFyq/S
g5fzh1dAuSZhKeHeCMZ0/zmTp7HiIw/dxMahWmJZg0+wI+RYEwOsDtivaEHBLpP584rLEI5mI5Jn
DdtDg2lisaBipJ+u4JHR3vQpA76MJjFPbe6yzfP3TDj7baGWe4x+o42k1GIFnU/u82yRLjIZK0c+
ho8MrJYI79KAp+ZH+YhWNRkC+sMM0R4vsD1BFGn+ofhPDAudq+mcwBvPLiL4t+ZXSicndPgn46gd
+apn5L8iD9WisDU+Jf2KuUgQYwIm92F+Z6pQ5gr5H/nb5hdgC8SkguIPTOLiIIqjTw1m8UzGGOEK
LkLCmMSFDH0V1AgizCA150YrAtkF6AmfF1g4uSGVpuBo8hJAssg3lrmsGeVn95hOiJbJ+rku1ufl
afdetw9Z5CW7V+kmKMI+3GfzhweEPNv9fHzqbou6q+O8m19h3FNUR0Mkp3Y6qvM8PA/X4/OQONqs
bDsntFNkeFnlideOTp5eyh8YQg//ciirzH7h6sIE+kbldd8/9vak/dUhaQ0ZGK2GSh8pjmE0+LRP
pPuR0ZOV18k1A80zgrDh06gNJYjZs670a9tLzZFOSjaTPolFmh/oPtPBvIQIyEQudaXiCTR1+wlj
ObEhCdzcTj/fS8ilCJXUoHbEwF5SWKBxOjSKBxGBv5NuMc1Q0oCZPACJBBADhLd1cSkB4PTScALY
WEKHkrJd6oGtlDNXR/oAJwR0KPj/Oy3kzGD2Gm1e4epJf07Cn1RdgioI5Izc90TAE1mv/3HP1+Rc
ApnJd5anuicXkwS45YrDXoV86gdUIphth8N7D+Rou4/caRpQ1wqqJlUjqJ5HiGNOmdVRgJocBxPd
h/4Pa6lBqyTPlopGCo8XSdTH2lzUVgVoXA9nS/nZgj2RtcoLZJ1zb4ECKCqQIscmhkCy6T+0fMBZ
aqAIbTYJCwJnSvYiRawAUSQp1EqIC3LBzH8u5E3aXUos0iv5OZ8UX5Bgk1qMALZDLXQgqI9cq3yG
9B5kfvxTwn3em42iV9OyEFyLN9RUx9KmYW4FhOUG+MIMLJFNijxupIA+H4VSCXvycJhMZ2wYQWoQ
Cimy9w1BmKxYYDh5ihY3SBrBQDcPuQkCPwjL6RMN5HMEyJbW0j86kRR810mw3XKwAjFQPctBmwxB
IGXcRL6QUQLkZD91h6ROoAqkUnNO/O78cJZWge19HToMfnQ3IzL6dxfO86jbn4NLXCEeU3c0MwPC
Pnj6uKMzg6t2w16TVaPQLgNrYqbwAT8FAP4ABypvk+wMlA4NfdaRPAWB1Rd7IQmTsnCkG+66AnfK
ulwviv19WZZ7KczF/lEgVB29YknnQCiWlMAM7Mt9/ySt8vAlC409KNh0Zw4A4sLPbjhurD0JxtI9
bHcL35i+CPJUPE3iXPgprzLIfDrmq43kmKK+C44Oc2wlLVuZUmCoP0MpvmIYRlhHwhN5YyfRmj7F
VGKKXrsrALxoLgrUzgiC6Es0GhOi04t1znkmUynnQYZS/rZNr6X6Y06/kQQvqVPEjxG7RJzAJKTp
nnSfGIaSQMJlFWwFvSeLQ7JTGZKSdS6ViWSl6I6yHEpSL1ldYOuyUaWB/t9YHOUmpdWW1BNixhYI
i7XP1qV+Ywjl8y2pS0CNKbxkCws0U85ikXZtr6Bjq7YTf18HJgcvS2BUTzIagocUYsHbjTkbF+3S
VQ73CVY3tF0uItZ3JEjVVCOEuJG9jNfXQeunRDoN/VjGz//apPHf8XcyO830k6N91V/tbXFyon24
gFo/0UZoyPgmejuHNkXgGRZ7F51ebamd3PaeIdUcmgRnCKYOtqNz+C61o93NRm127dVDoO9YHvGs
+Upy53Wwt+h1/aJqQAX02L/zQSt1JQhCxFngd/WDkorfmlSzjHhFlCTYdtZ3BAqPj2UyIXLiYCOB
+8/aq3KhyRvDnB4CH/r764StmN21cU8jRJEhrqo93HGbce4/BXZ2RcfCIxBYWOwm7o2eOpBp1NMY
EyayMPGLZgLzGGP7544CcWeNidN39IuyCaY4Joplp4k6rVhqhNE6cluVd1nEX9kG6c6Ta+2vpmvr
KHwW+3xW/ZHtkIbloOSwKV/cpcsGJSAaQKSr8D5sp+I026sjunwJHvMtzJaf3xreM9AReJrrYmFx
/enBWiAdVTl1y8lz5Ic8FWU7JnmIMWg0kSLAGnR1VPZ051a5b5StFCc9tGr0SPLcyZB0NhFetg7V
Ul+fdqelzkjMY4mblQ6F/dGPo58KNjTlXcD8fRuG4nV+QuzoOTtzzJYBZe6Mrc08dgdF4UfXYNQD
9QHIUAUjGt6LKXn5Ghkjee5RFmIo2HBOmKnCfsAlfK+gKwOMvHihfJFhhAXpevya2j+079p1YGc8
2nqn7YopN0H8rE7MSfEEfpUyeO1tiOo8moqZaCf5a1HmTIoVO/TvMVBXReK2fh67zrcxxnIPZT//
hC0FgrmJc87djER8ZcwuIwvxu84URYTQqeYXeLzr1k90ENw/3VwCBA2UtTD5oxH4PYtqjsz4jCLx
SLJjz+IFbj4TBqknty8bDvkFvT3amNAOdKL8MpH72e+Mou619kmiyBKtYYnEEq58yB+g1fKXz8oJ
ymolGRbTw22HLUtepP6WGMjAb4YGRBSzgzhx9djNY1hGrvYXLvkHFalxkBSWAozoH+0HIba8Btho
I8b6ZaDxAk9NHxc87TX6AqhOIN+Y+4k2IJflc2+p+Jaq6H3UiHa7V1JSvBF0l5+eHk4T7HBaMoB/
4v3QaOAU2GToDJCBZghCJ1cn4kGT4mIZULr1kZtKDpcck52uu8aRXjyfvGNn8hXljom9leHL6UJ7
33Ivl4DPQhInjfzS9myaTks2fsy7fLsR5zNYX9tniBvFMAUe75/1jaLX+DHOFjaconSdgf1Tt0Im
b74H8+NG6CdX3zr7FVQ4nTPOQUXtRMSFRoNf+9PNH/isvZE7GGp58Fy0Mh4PWpbf+jfyiTPS6qIf
fdXIjiKnjiwQxyblMScZwXpZbp9fqJSvC9g0WBBE8NddE4ZZz/RTqIv23liJ5g3HAyTalRp7OrNJ
zGMwA0/FTy1x8bhq5NkMjgZ2bbZ4I3p6X+aD2xrRt3R9rZk6eHWc/Kh+K2ff/MkOrw3qQNYN3bHA
in0NQSa2NVwh1Bsr94lUxf52aE+TPa1z3YXQsuFMOJOBTNObc92q7IH7mBKve1so6zvLrpQ0XYvc
E5k+xRAHLqk43Jh6Fo94MAh4k4Xj4c503A/B4kGQAXxMfYsM/PcKWyOR2Sv0Mp9g37iO4cCiONn+
rbra3U2Y+Dt5GoJZUJrd59PFqTBFZ/aJVW04o3JB1SIlt6Qf/9v+fcOiX9zWSRacogAVVHvLfQmP
CNNvWXOF7dRblEzRa33BYSKpvjqd3/fmZXUlwTbTrvUanGnt9mwiaMiJJkqi0d/tp9xf98oi+il7
2ew6DefM7xgkTEfrWzsmk5INUDq3zDtTwEQuNYmFMUckS8UkPB8fc/3pIDG6RNihHhcMvqGpEDuI
RYQbgjsNmY5UXxQ4GkMJu5pMhephHX8h5PuN9bIhagmIQGVMH8TiCduh37K/rO4/OgODBbJaCPXO
uK9t2ceOHQYV7H0SST6TG0fP8uzqlE7AgZWb3r00nsZTYkRh/EStkR4GnWtg5eOWNVT0ERUi74Lx
CZLknfaDQNDWWsUbytGgXfg3lGM2pRl02v4T9YiXd02HFpK2Wlft9O3LIFTH+PWe5vAZF8pX/EOU
CHdcW+v4XqBI/4dECTnPY/vihphUk3ZPt/vFaygnWEogYdyoIA51UYmcnRDk0x0eQuvqpIzGkBKw
jkVKzIXXhr4Uo3uT6K+CaKRunpuor64fk2yaT26/b2ZtDsRvCwsnAxzyPOMw465rlv9ijpM6AAER
grKrTw7htznqTHge5ubxl4KXmEsq/qTtIHvxPPs1M3YqrqK9uxlwh+rXT8md12cd86AgI2gMzmfI
lMR8y/4p0cDk9AGXW783yZ4SOnPLfVI4Ku5ZbVenOrnJddywqox+jaOlu2wQqxQF4Sz3ijM6oxD0
kb9uZ/55H9OchZNF0dZyXlub9JbiFjFpzqRzIxn6fV0jv6I/HPWBtIr/Jlcr5VYjr5HxQyxwDMAT
YjXpPZOKv+kvxzjhA5NR9iGwHYc86oxgckYPaZZq3N6jLRWvUfFQ1/nxTORYEzU0qlHMpjj10Fw6
Qvw+L9trYLsFUb6gFFNH6ffjD2eUlqxAAzYrCcGKIFLdXYsBGNuxCqf+C4+ddfoLdPLIHYyrq5/k
5cQkroZH8LEoO//CRUhfNx11jL5hj4p737r3kpkSeu/UqxnuSoMWzHLwq5vMASoQqVNweqR0LMQf
TwQa8rMurfDgvsK8ct7ZtL/0X2MczrAa+dFXN6SIE7FMa2Mg9B3fHH4xafrcl4YcbPKnYm/8RqvL
Eo3ieHdjTy5QAiExuGNmRVVC7ydxlQaWsSlr0GnEa9nnjNGY2dAm1qaadVBwAUpFZP6J9C9IiToi
5wKfU1fyk/fR4TE3Om64xLzIXnb28qb+rLuPoGH1Fe1V1Y++W5vubc8QrVp7J7wAK1QhXXIz7Bk0
ZK0GVzTrz+RJ7pXvU4sN3GsdQ2jh1D3GZydbw5b5Pe/VXzAQMtFTFjyOADiXBUKe6wo2AR4e5dz4
I1VA0WXKrTzPlHm6sq6N+s6POdJnrKsMgg71y67YJV/qLAWlNMj1YO6tChDd2OMNJt0YkuMLMfF3
H0Dvh+9AyqTzkSRi++62gGKUwCLJbDspak+HB3I4LE1iIm+NeHp8z/U55xrXaMRDVmLJ/BuFN10X
QFco/YsnWm/vSPaGsiblJSsKjxxBaFeVf/qqnOV/1Z+FAmC6gK+2qjj+PE4/23uS5QzPW4uto5AH
e62XqwAdQyGLAyazK4CDSKFQTKoROnpp2LUZHsBFuq//Jke2TwsKZh6ESFsv+RcqmuWDhiIX9/By
JIkAK2a3yM8YFltd/1DpzYjKXWPxhKptfCkIxKPVjqtbxSLrRyjmwA+vfaJdAllN8WzO/qVdi6kn
mqjJyS0QUUpkt9gsaVvibQuMU/PeNMifozv65GALOZUrguZx5PKWiLXEjZy1t0WMNCu652VteR2g
tTzgaZMp3lDMDjrR3LA8NHvxU9ev7m3BBw0AQu5F72qgrkAcemXd/OWbyoQDL9u8bfR4enRkjKfP
2geitAOVCQ3zh0l77dU91d1L1q3aSH9ycz3zPKjePyeAIYJTx7VtD1PEksG7m4dGcXxDhdqProH2
9h8AK7Q30fHrVbtHEeiIC+ojbFwoH3lbTDRVt+6ZivsNDACR1vZKa3hFJV3xswudFDsl5erpi/s+
HtnXbivpabZr7ETMiWls7rMqB/t1q4lf99ut0788GncM/8RYNxjkJly1qRtoLR9TGllM2aG6+gbC
tbwnbMoMaav+6eorLe9V9p6FF/21hpqHZiyfeXIfQUihendLamB40U3Fdl1lQcWgFJnPwN4puKnb
Toz5z6Wfk7r8VG2Uyiz3wRQnn/HNtsnuaPB6PO8MscfTSGt7D3qsmLQ+XMzscVJhZo/JsUCFkFM9
JtUyeywoTompOJQqoFC7czmyIEXsXsmo055r7+kpZoiwnOfhd1WMYmUgQ2K3zbv6ruJeDeVtc+u2
sY5LutXwjqDoe2rULoaRJr9mJtJPBMZ9vor4Jsy10MzTe89NCWBYMYKgVy5xC/z0TU9PI803oYlC
GFyaO8SxrnRNLovUHHcQOYMWTTkIW+LXGCXfOkGc2BYk/fu69UVZVVujAphCJ2fXgpaGZGSc9t6n
0aPjZ/cZB2LHGMkqSOT6TSj+nb6yRicQ0TlOX6pJ2HFZP8e39+o+rKCzvqZf4OAsonL3pHqvg/wi
IHmbeMiia/tmq3+Nxla9QpeedErX0IEjFO0ByDt5j/LBfvf0DIv0/q2zv3C7w/vwjXvWZdCiP0np
fw3MzqSmqAcXIJU5797FALl++9aVs8iYs66ssgulwuLOAXMg6F8fn7kfYixxH/K1rNr7zacGeiS9
/P5HaRJpXnXzbcQdgG9h7cZ9FSgu9+37EC+A/OpVtPn4wmKe3Ic8zVN1dnMUYKGZVsO33ZU0gy1N
ENdCon2AGHYOg4MemOFFqFpVvRDfBLTiYnipp9C7nb9SDiA6s6THh/a3eWO4sNiYM20MhsANQ+aZ
HK6edNDvezraY1SXZIcIw6P277YPybIcpneCSVG6SIyPszvpNcKQJFbYHqlTBc8MNORoEkDg+ArV
XvLuPhMXu3sEW9FOpLsdd7Vkckdu7K8mCbHcvB63djxDLOnRD68HLD8gfQB8mzdlXzwSZi6JdsSj
TbectLB562qge5Tz56f/thAge4jkoXUwt+0DuntuTh8J5Yj7qMiHVP4tmNhAXNS9YmMMlFJOOmuF
jQxAjzpgN2zE+6rxectXmQWK/O617dYHIuzF62BBQx8GwiiIK01MSiebzUtRWVaeARyc9JoFwe0f
vGGyZ/223X2QC8Ddh0ZgHi7ZjELoDE2aovu5s/SlCs1hp08L6KXzC0R43eXISBfPX1gUe2tF6W8S
J5/KLtRmmeZpl0HxXnEg3Do/HJuPm6/GBskOKQBSDiAgnQ4dAnOYW1JvcP5bv0rcNfTeSw2g+VN8
JOgFUxLWoKT4PKNgKZICRC9qwaj7Oty5LKgbTGjfWKz0zdhB9l7Pe0o8ypgCaaP4zYbBrxNxT4/e
Ihxb0iaoQy/VuUeMc2spGS7K4NTIVuS3zIBOVvaFniIxCxXBsjWlwcDJjC8uX6Uy6sfsqu2ek/Gd
Jk7opggphIPLCGOL883nkUdMaDEC3U0iN3w7lJ+l8JJYI4AI0RdtQ1zg2xLr2AAp7qiUeRvkvZ8X
xNQTG9FBphqq1G91PB0uyHPx3IBJna99Ko+c3lQV91tXv606bdSvX0MNF0xma6ZxGOh0DxswosTi
HBkO0yPJUu8PspWpkQZITb3Qe3PvxP0te19Hm1BRhhGReo6+5EvrRRxqt34Ruo+4C2ZSrKyWm1I9
CsbkXjVHoS7nplCxsrvX0bHe6MgDDrk7t990E1GqAehTpD19BFe8iuq/6D5rXwES2upaX4XWunhB
gSEkzPjLgoQTz3SbKIi6+ThcajscB2kPInEEeGqOckTex9bbiw+3PmgFB0qJj8nCtoa53sWx+JW4
6F2n+3wTkpvBiEP3ZnFa3PF8pgbftdakQwjuce5wzB/qr7py+bfbsfUr2SE2DxX8mar0VHo1+jjN
Pf3s3JM+SxOYR3t6Fbo8G9MipgB0toH4fUDpJSlmZuP/STKASzGNlklHX7LQKFei3FepVl+D5pmx
PnjQ9eBFERG7WaDGTkSd8n1HNM0c5ENb71MPJfv65bOaScdeLEcOTsFpBmREEb5RQEek4tfFM/PN
RhHztUpbjj4n67wfHqMYNdUNJWDiG8W0hSzy0+c5XuzgxqOsljEsuHufmpucKE69OZf9nrRr7wKH
Telr6BzofXXyWN+wHF7pkKZX9R8nB21hbamyH+CGQO/IWHftKSezMb+sQSmINFDDOTLiOYkOlaUS
+e9+6+1zR6jFqE4zFAgvLJn+/aD4baw7aeC2ZvqvTma8JRiHM1InfBop016ugBk4sLBgYqwmLKDM
gcot7vjFksgHhEPVYPpqo3MD2HJvTx6ttUheWXCPOG4fw6sxxEbioq7sfGkger25LcDlUJGl2DZT
bOV7ydDWuu3R0xip5J1mNC4o2LGyscrKMS0vong6F/tnHUT3aV55ClQCzkpAdtw/XqPi1eWdU7ga
+/Nlqr+cyyz+AzbR8QD61adAIzcq7Z/aZcYJWA+uReRrxOLIb1Mk3m5BAahKfah4JbQhvCvIwr6q
bRYHpPOCb3cBfyk4b89AMcbqBPlQSooTSxdFU8O9frV33JaMSLm4oZ0A1DU34i9QZO3Zy+PhE/1v
GBBgAYaT6xQnK+qFAgCI5dvxMnhNuHkgB7qaswZa9kh7zTgqsMh7dYITtsUVXwEQg3hS1h4g09NJ
vYg05oIcbqG44DwqDVZGnAz0kgtWVmDU1Du+hRTrJNL9it41hTZzbunw9R0qE+0NHtUDqUyLvhz9
JKVIwHcQqN5hpEOCZgcIco/CLZl9CwLXoJpTqb/75ESQDcpuhgAV2ktE7979R7mOW/e5salK/Pv8
M0joo6+wrDcAcazBE2+o5olTZlBJUvncFpfnoGWCaK6Iqy0MdcQZ0bL37U6XfyFJQLwTZc0QVDR1
qDupkzhVcnXMgsnO/ou2T+6BZyrTuDM1GbCE10vX9DtCbWci2MDz4T8JXAEHPi2TczokQ4rqITgt
YSZ7faenrlp2W5fBPZyU12+WF+BNWTvmFlzxQaZn904Ig2KigoLbOyDP6+h/7/pbsBcgSAUwqHbN
2n8kfe5ZhsKpNirT3wzcl9XZYXgvnCpZ7xFOWGlnc5jgTc65UwccXXxOfN+kdRDWU/M0zms4crQM
oNy/vzJ0qdVBWU+1GzPrJ0csVtBi1Ue8bdJEPpLbaVlApLIB5Z4/MdL7DjWE7mj5TmFQBQINPQhG
1m99Oh2hX9LpDC6LInWikrvgx7+AQJJpGROiK9QKeytAy9mtJgK3GsCKjjp5o5b/HHVGdzofY5Kj
eAHOsWJnZFUAH+ubCqjAsgbxh8ohf3jlnhaNCfI6E4kUsWDdYiFFBG0H0Ynu3iHm/2lcMTtGSFCc
OywlHwyVo3sb7kCU1QNfbV498t/bKK/dBJr1XhnGhCncYdct4LeQhnPKd6QvoG/q/Atc63wEnk5W
bYD1Hx7gHbYKmf8kH1s6Ot6eVkHMAnghcD98DNTI0sIT7Qrxorh9Ff3bZXt9QBB2rsoqMv60ekt2
kJXd4vV9sbB38cl60Sm29L9MAZoBYL0jp0NeTZrRMj1UjOv3mIRUZzKDXYljBkS8tT5IwP0nr2Vb
qBjwMkkdL65GEhR0fluSrLGQ6OXRbMjOMgiR7OgltM1eRSCCJDyuV+9t+qeNk4aeIq2BckDan7xg
R8R9IaVReeJIjUmvV4/FpfI2fTCFBMMRJOROlwQLYfpaQOi9YhBRnjnW+NZro5cfvHL3QSD6e2OO
CWltbKB5B6Ujxx9NmbcnJMtHY6kUkOPMgc26nePc0UHwv2uwBdnwgyvkJpqlCX13GF5aV/chlMxL
rnGcH8rLjhK02iTArANshjgkfjNMXEYmFQXN5bVJ8e3eQp6MkxeeSqhzQsXR+vbTPS04P5NFzgDZ
xPh+TwiQ2ka1Zi2WAG02hsneqO09ZTiXhKKyR6k1IEhHvQcAB3MB+0yhtqDT5MXagdz/4Ra/TDmi
kccB/k57mIege9px87fPs9BoNMhBBPMUKtcZw9AajAKQEkH4FetlpTBewhhpFz8tGKBUl9SKoFk6
1k/4Hp+oVkAl741asFF69K348SjUt7vZHdbxPoamzj68OGARj+VpCMbOMXumO86zbPVpDgHlAX3D
HHm799MaUywNb6rXkIWRmfNWMdLRFop8jvGo8B8mXY0IYJAaZU/7GghHhdpmBjjZcKiw3xjDHRiz
1pX5iMv6hX9RU2olfQuyTkSu6yIEVXmsWxoHZLr1kfMLXzLFr7DfBsc89a6tXoKUGGcGjiUFJj3w
KdjwMOciq3tPu6Q5VA74d4XcyZA+H7vkSm0aeRxiKJ4eX6+hQe4b2z2uVI5ZODbVUOedEF2A+KPF
GeIoTnzTCNcoDcEWGZeQ6WAdpGEc/dKb0zy6P3bvPCfT1w/G4Hn+gbaJNsWk1Q3Hb+85CmcRaNt5
ZTnVcak+kOlp9Thhzr0atgJgC8Y4CMjJT4TKb2aHO24PAIDIMpPqzowuRgVoQrUdrh/oMtxy6Fcz
xZ4Cr+ZPj2HMpMfG5KAqjwpkBAXDQfJABC0JQ+dTQMftYveoWiRwaDMs9ABFSCzfpGvv9WlSHvPT
+Kz41+rHBm7UPDCPd/+tHclYKKBMNpACBSaZPLDWe63qQetpuS+cqiAfMqRwG5qpa+cjDobnumOG
zhNiMDgNTcLbsAXR4jw6k1XyGJ2XuefT7dpNsR10r8sTbiEoGNwmJXMVEYfpLMZoDT52Z0o2F3EU
JIG4nD2py1tdohF9Rm2sfjOOJcRi9fcxTNueGU+xtKOUT/a2S57cxsDLFEMghGRoibBdKFXcJPQe
Rjf9u/yljGFLv9BX0fEGlITiNSWu3A6n2rGROOBMSyrPUj3RvzuaoX8t9idYyaTOJ1rFOzLZ6uex
hbX49A1Ogq+C+l5QrGcxUZYXSpc5WScC9doXjfHOHMMKBimvLd+k9bJpM9cLLgTaCo4wrUsQ9QtN
J3NYHjvfpeUZtosRYjhjz6eF38Lj8LQuW30D0G9O/hfSyc6DEwe9gaHElKC6lrSJkF8MYsyUnzvF
oE/eGhfWnpz6Effvne+KNn3SGpNExH060M+1doUzKh1YIx9BLXxl/Rh3NNTh7wwdwNa9+qd3jymP
6yYjvQpXbNLz9Vgn32VGTvij1hRWsjv4+1jD0mB5YbdijXSb4I04OAGLxd/1IPWAgBN11snpAnSh
KtzN+RvzTmL37vru5/ZEAW4YFxc3LbpFPohgYdLW6+U5PgiP/jWDgdU1+Fip4PnSwtTO/Yif1/4u
WGflQMn8zqOX3JcaXD7AkEuItUf6Cq7XbsfqhpnlXoFpcmak6TjcrF3F6PKNdctUbHHuno5R9KPr
B2J6qzvLB+TlJCGvTaK6NPErOOq4UW7Lx+DJUbqNcqcCYSy9bE03lxYwZRfhMx+c9qj9wJnD1rTY
CTozOO9Ig8zEexxbDGG3DyfcQAz09XhKuc0sITZjh/V1+aBpbgTUZ52MLNOE/nfuxmgQXsIEmufG
NoAWAVbciJFwPgEliqECWrTQymn1h8ENXiZU6ztrqfqP4EK7ITAQtBheScR6ZziY6Y++ydFn1J8+
m6DXrsA4B1HNASxeZTdRZ8dm8JBiad/B1EU7hkuQYWV+bbnFAoNOmY1Mjhdgq9hXmYgCTXcz7fv5
7LVC9/728jMFiFNUvpb2OvCDscR5oLpxIJrfEaIF90Eet1Y9hTbhoULq9D680D/APMCJWGPh4KZ2
76POtvMHAu/dDu8vKtqz6nd+U7yHtN6jGvEw6IGjJrjITgjnIeylHsBYCzB6KMabJ9wBjdDqd04+
+cr5SDOd2ROGCk69s+qSCaqAcDbYuHtuAY71dbjpW2tZ9zvHKu+1uzrsSMxn835SDsBiyQii8bPj
mifePoBWl/YcyKOTLi+7HEw1oIBy9R+l9HT4cD7IOKon6f9xdGZLqmJZGH4iIwBlupUZ59n0hlAz
BQSRUYSnPx8noqO7q+pUpsIe1vqnZYalo6+hWUNE2MD7nIadG16bh3gv55zizzvBuEQLs5VgMmXE
qNj2mbx0TuzgFpKexA9Oo030R2u1ph3miSupIy24IiAckQrBDgwTi4YtxCHJQFU2DIftmL4Q0Ci8
fUb4sCKfAaK/I0c0qEmy6ya9Ckyxg4xc64fqzt8bORVnPgIKgixSnpORsVZB/Cxhzuw9ctI4oN9j
9z3xxutyoVJJio6qzguvPasAjusXvypi2MBU3csrvijZxRN28uQRIPiY9o/PIz2Oaf6cYTmSZDmg
9Ebk9qAxAZ/iy6Vl18cSGSCJrcfiNzG/FcoWF/C04DjehIMZFXMqVv6VqDDYwMosJquxeoQ9CjGC
NKDAGKnZkKzR7Wtj/j1OzvpFKyFOCEcebfVtMtRj1Vz6Za5QcOKjihgaN+JCR+vow62B14w2CjcO
spnxPlzLfmf2EuNS7YKJDwoQxAYEidGd7QztDlKzDyfxlmGvCqP+7uVyICb4gh8nvif5z+flBzMR
0fxqwjwQH6IbuL90iPQgbVTatrdmnl/KDSKGlcK++uG/OEyi1npqpOWgaMsasxWt142BUzxYa6wy
tknEafSXV2cKAC7UofAGy6Lk/p/7MhRac8bq+gzsVKYNU3XPjGZi1g+M37NyVwjPyzPtHuoKcWKJ
pcd9RfDkfHQWAzDCD+TPkTl0tBgVKRLMCL3B8qKJ4N6trFfiv1vzdaX1kwDdbVbua8z0jBjocmRp
F442LmtVnEP8BROCXiA5dupdGhpxBasTw1tew3irESESO8YqnLiO1Hu1hHkgpv5XYNwVmIQwCPUv
kg+OgdgObROpzzjkLpP0nq/ePu6FR6PSsjGWKHlIiz5Y6ClzMunZZHtswznkErLY6oi6kZ3xGFpg
i+6QDkgfUSHXk1/+1kDddIa8689FP0ynATXInHGwUKhjyK9Q6fyMmhcuOgrLCkv7fiSaakfGqcib
qMNZzRjovlzoWQghylbLmTACIkp/35RHyDb0KCSRWnxbLj40/OprXvnPeDlGT5Q+TVbel7lQEGfY
dURD4A0zcjP9gzdqi12L2918brPjyzuINK8HziyC36gbrs1eaRAHGByhQKOduPxQszrNKrhxRFjy
geYPqGXboSpt9k985cUMAUTV2O+aREIyRAOeO+OM08X7uRKWwaHy34DnTnbX0HcPgSGivqAt1qeA
2jxC5lJvhrFJkm5w2uTrlH7B/v4C1ydLcHH4MrQhVEVwpvfBgPudZz8SA1tviTLjkh0DARtgL4LT
K1TEUmqORr/i70jxxqtEdPIedGMPfNDlxgQJEkLIlRZYFJCCkxO5R7r2y6KXXMIQI6yKt5J4gXCh
iyhUc18DruuO9p2+HtBQAPL1vXNiGlqjhAOaN6By05qTDze7mW7eXPD38NQJ1gcth+DQqtC55HuK
XxAjvsoy2fJNKGv4ZrqD2m/1BZiBZNkjR/9Tt9EjpB5mXyA49sVNYshWQFGH239b/VH2MSIMsSwz
QIjsy4bR0eGjACXts2l9xuZhInAjz6gtDAZcC1e6OkEfzCny0BmUsgWulsDHms9uxlil1xXsJ7kG
uNg4z+HWsxHeTxWEYs8Ixd6Kcq8AOTLLNcHmjTNCOefWbtX6zdMsgdKfRr/9PI0RnjbZzZgIc03g
geNFr9Nhj28QQSeZgVyBH62x36RrWHT2xgrdYHvlYfMrUYC6DVZzry5d5ZI8qLo1K2TC1BCNRO0O
fTFxlEvNOUWEzBcIa4CmmlklAlQemaODoVFdCIv3JQqY3TVjlzL8+svkOWhpzRGKv4hwS4Qg3MGQ
AIKtBwylJX2BMyz3OBOABmhTjoluoopCsax1FrStzEBB8+s1yhJRwhv7lBGseTbFRnaRMlNWUUaP
hOUzRNkESG9NXiYSRib/VowQSw5DZDgaDS62AaCysLZx5Ez0eTu4GV5ujaKK+FFTWzx/s19mvCE8
XmFyhMtHsMNMIEZPw6RuGIfDYMDBezR5ANCAnrWyLfMeGmwSjMcqf6XQTmI3SU56PZNPAiLycEgO
D7GuGvTM5ChLtqacQZtgURhyL69AmFsjsAW4Aum3g9Eo+ZgZUdS+fBlvxxdRcnt6Woc/hQLrQyzT
8ACQTUSMPGMKabZTjPAieDKZE1zHdmDH8wK3Forj9tIMSBz1THoMMNzvutAMdhOoWMT15OqbGrI7
6DKTUUmwYaAVbq9Mi71Q/IyPX8hqdlDY78JfJV+Viv36nZwlznFt+TMGCfRS2ku6Nw0NDwenlYX2
Zxm5yRmJz4nSODYbtDumVDFqmXIAex/a/3jPX3JSQ/qta9Yzg7RxJN6j95rRUvcUgDN9fJGEciUR
FCvDqU1V8I87b5K2KNahr1yREtLXN+I1wnR50jhp8LdqyyK0MjCFqyLYyGLCqc6o7i/Dxa0YgYMM
qqONPHU5QX77tHTWgfAreNWdMWIwoFfVgqYKfl6LIXyBV22MQltFbmjIgfFZcQCycwa2oh8Z0r3s
jenYj9ev2pLur87Oj3gf6Am51zBV7L/b6s4cAPGvZxIT4zztD0hWy3xbsyKWX0B5j8hJ+ngTPKeV
bMiZVxDWtIMPeTNFGCiaV9uTrxbuWsnOqx1Q5AjtHCP9mPTSf9avrxF+0GmFXpPc36wvtpJLq6Dx
gHBfEv0waBmV4RTI2Y1oJE4tvAX5ZQPa1fPTy8zhL8f8MZn5e8JsJB7qmfSxYsn+JvCUisE2zpW3
8akZG+mPmPEYetlr36YzHaLiSd1y5ug8lILJQU5Hk2lobkC2Ik8WpkFjCofgWMVjdAXrAfeHk+aJ
SlYIKiEtE4BeRN64jr8eME2VuuObOpAQ/a1bJD5tNJhmNIHBeh07i3wGLlgbfQwL5fIZfsHLlfzY
5a2iAIo3ChdM5E/SY6wakWx8wTaKmRxbk6+b0czNGCWKXUQf5Muw0xNEGKCrTK4fIEAkxS8/OSgG
QTqMr703DiLRYUyFWc/rVbAez5oFwWLU2FZxHlEJnxK8FzYNPsyQbKFF4SupagiEOs32wL7aNvM6
Ju9FRrzkuprSMPuTKxpIQ72TuuYksEKiDcE4b/lTIeM53kTkNX8pyF3J15fP1Dqz7/8KP2GkSz1I
AUn9L5D2TWE/GfLI49au1Eb5C0cnY+75NjMubqQfYFoYd7fCEOKW7ijjhu2j+NKhxcEzL73YV3aR
OfSr+yfG3vr+rRbICZLorAB+aTjDaVy/TEDMhHV1pQyDK5hs2hzjHZAsFx16uzEa8aHeYXlthyLy
NcPb4X0pYbcNi2hyT/zP7uuqt+QvNnAKnMvl2JeQXpgZ9BpzjI3PIzvRr4YLrV6ousGhUFNzOMVO
PQZ4hNDaQn8c+4P+F7m1JQr7lkKMhqtDjafOR0eajhTt3j06jjc8FLGxp3nmSaPpS5uPc2uUuV3w
KIKtWuxqjdP4/uy2RYNsZCppmaFkdhjCaYG2WrHm9Ms8YN7btzNVpkeghhwWJDtwFel2yuy62ViE
wTk1yW/aoEbbtyiawEODyG8uCvBRZb4gmuUjiJra+JQ0XAsDHzXQjfJsmDwCbkpVDU7KSxBrbEnd
2JE14LrKxqGW+h1GVubKHnkF/ZyLRxhjbRgecGfxHyBHymhaOtgNOBB90D8A3Y5u8rlacJq4ka15
GVgAL7qZlreaTsPU9jFz11iuoE3X+g30SYE8AKBlOFdRph3jzmxjF+cfzqOXqQDB9t0sXcsrkZwB
DP0o+FpSQ5QlYsRrvKxOWIjnyP02wjGgvUFuCDZhJJINc8sSg/L/CtPmJ2Z+BcCpGS35GH/C8b3Q
lyErJuVkW3I3LVLG770cefn16Q3R/RD2wCYeDgJcA3Nm0CqAyAw2Ncez4tjxqJzqiMyBc2jNc61X
ZWElM4WLkOERYCLoRBD0jGeM63QA+EtEkRKTnwWU0ISlxM7k2NfWu7lNOIVh+qppgOumvUa/zMqD
h/qOfGG8b/pVinADmkA9ZyhCu+L4FphCMaAhz8Ptg94kSg51HKAEfls9CDoz9rA5hOHA+ji8KSFc
DNhalRMNO0/q7Vd+Id476KgKFbJQqR7LeSkdK7LLVOTJI5ytOGXl/1pT2vpA2Dw/J1DJinVaOOPn
7Kmsad0rHyKpX9byXRJ9Oq96IR8mp5zBMZVRHsqLfE2kYa9w1UlQjJto4mikPaiGhDrKAyHAD4/u
i4nfH5fDFaqDMMaVsGtjwIqRVy9bUnPR6i2zhbzrXG52kqNnMjrro3IubO4/8l/CR7g7kty5bzfY
t97HNy0muVgbkqd/n1vMvBxJ9ufSUTN69GfZvJjBiXNYhFfmyP+AdnAKPNI5ojImZrvlHM0Fpuk1
YhLKXxTm7WbiwyvEQ9BItEfnw5HiksRltCegdEhYJ/3jLhjvgXJYRlbqIGChR+Pu7HmCwlKH+oJy
Q0tnckwt4uvorq+0ZXnvgcwxIBDKQ1V8ZoTHbbIoIP6Xk0tyC22aK3ovXsPEQSJHqJ3VucGMZ+GV
59cMnvB9RZBMScjKkef8KKh2jjpWKZX0VkPb+9pTmvCp1jgliexHUc+2MJJ9wfwb5LO+7AbrxIj3
jI0Bv5csJNvdoJVHRIx6/uVxgVHHb14HMKv6N1+JyGrVG0ud7eTxlL576CEv21OPjlAboF/U7WzH
ZBsyCZ4/T1Pk5yvGm3mzcNcMqGR+6usQg2hUHiVnvZ+stY8FxCrIZnB8AiGYOTiabumYCKJNm5ka
eWuZozNYWNMMeGMVaZ5FjZ9WLuIxGVNWjgD20+NtI2PneYJqyM0qgdNl5hT35ZvxFKlRig+cNIXI
yigD/4mhCPFz3bBFv7eYh/fKXD2aq2TMxt4nvzxb/4P/g1NNe57KEGN1ehYu358Yq5YA0kRMxQfF
cWOztN65FQOQdlu67/HIS6Pj0MSNXf5RrsNoVbNEx3itc6nwtqRr25tygk4aXNTWQPBbWFovhD05
oAFQIZ1i2RFwfuGHlOyy8yUqneLtSWCrMlAKRiBTJs6WUb7MuhF4379BPU0PQLFRSGXgvbK/ojg2
6Q7yCRYIcoXvB2lOG4VAEvwA7RtiYXfydCWKr3g8dUXdUEEdGNJ3QQnShcuEILb0kNNYRzPh41eM
V8dhWSFytiokDuK1Tpg1j4BiPh7Q4nsrHdFTvGh6v6TwnVuhNhS4PZmBnN43nHa/SKOjK4V4FQB9
l+bT1dc5eTEcyBw84C+rL7TXRv4anUTGcIpasHRS1FZGtugjPxQR3DgSJBxlUQGEQDJQaPTM4SVM
FHRtK1yeIOZz6GopWaTymoZdXEuaXbkZ9trBUIVmaFG4qQMU0TkZiBuF1S48M0rg6aY+dT43G7KM
jUpUwAgnGYMHarTTrMKfyUlXafeByLoB0x9zmC4fwRYTBhiq+DuGJU7nUIJPQ9i83yZZCYsccyZS
GKDnZlNn8zF5qgR0BzMVAyecWYy7SLQmzVp4RiaYocrcKmUV48XT7c4t1aeZQ2ZFDEG+i1TiE0yL
GIRyiieCc/QDOGHkCqi9EYbABpZey38aiJnDRJqG7Cn45XgqBxbFfr6MZj3mp73OSDVuWzm21aW4
kTjf0AxjSaitF7t9LnjAmxuUu+7o8XVaYBFgxkOATNJJ9vmSLIQKjL6atyikDBZcNQ/P0IRQ+eg7
qRg/1ucQbYrV+KoJ9NuGSCf18sf+F8baD87VStq/PIDnMbaO3hJT5Ne2CgVYbhSwfOQGsIVk6sRL
DE0UCc8dnB3ubzA76ty1M1pCNL7+dIj2U2NO7MJWTh88vqu3GRHQMBRsEzvyoUKx8M6AO5nW/bIB
Qb9OIU35Q4x6c0p/cgu2ADnnYhvtOVqnLXU6nvWbfI1QOg+/WFzu+xnnX7wAb2bYu+QGO91BpbDo
LzVTpU2ei7AfZ9brHpybPawBElSrYgTWUagtlbfVW5r7gl6Xhz3V0Ng/p6noafeOvA/IbbxnCOFJ
Y0MOQSGbEq7druRjjtjiEn92am6nCO1TU+V8Yq69DhP9MZVTu6sTkzgXbdsIJs9fo2md8ah7jEHl
NsqdmrkiudlfJpiwrdxXpOkENcCO5/1cZtsKWQRirz/GLUDXT7VF8AcQX/+CzMKCPhBo7qklED3D
b2GAwG7IZseG9cdDVgCYv87oJ7OeSyD6vy+J5S3WWYZFfh0afy6m84ATPxHGUBKeC7i0lUiUzuHz
GDmZXx6EIQidBZJep4ErgK/Doh+T89sOzcll5BJT9zInIHQjZos3zHMcm0htsRMks3Qln9pte0TN
t1QOIXEQuRcfET0ySggzLcTaqzBKj3r5GpA4na4p912AZRCCQT01oTbjgILrQ+FynTwohflV3JPh
FVshm495RmRi5UODMroXy5c+S39RxfV4tRTckVZKmcaCxN3lvrfhArXtYryNrkMUEpdfytw6+Es+
Mq1XtW07BkEkgincmmqwTX8QYGLqDrfJtuZz6y6/pW7QsRpv3u9P+fcCOEss/jAKHSTA49bTGGcd
mON8qrv94r0LBuGXqZw/137sVCtqgWoVMKEZQ9jIfZ3A25WnVwBdcOtx/SSV8U72aPqhBb7riKgX
bSss+zM2JQEOByEaFggY/eYa7aWF+ovCVrtxVquJx5bhER36ZbAKkAklbgPH4pfL/1IgTBDNLJY9
9adCIYBtxykUEpRLO95VbP+vgVmic1Xm3qhGfvmEnjpA4PBFvEZon43+17R2eShkp/+BbRQ4bvhn
+77xg41Eqm/pjygxt43R31FOTC7jfcvF5cHt6tP/g8EReK+kU1taHM3D5wWyYrazKy44M1OUO5ON
qHlvq70lZ51DBYrzAMHXrib0MNwoOYmxgwSXGsH60lyE+fSF02Y6PqrfqXJLEK9dujlbJRTmnQf0
zXKuDUFZdJLVyRzMM1mcjbh7xclSZ9huf+bmmixT8ZiNt4FiIiCA7HjDBZeayw1LeUIqTkLFwJ4f
LcQBQc0af3DddScS2Obt4Z0jQyfDidgQgbdDZNmDIx+wTsTf02xBE8PUR3EHsviUt817zYP5sqc5
OMlKXZfz3Bz9hqe0s8u7AJxBJb2jLJb3A8gMSsn5Hpmw7FgoMBl1D131UHIO9ALuk8ZH5ldsQAaE
t5H+TOCYtdThikun+GYndPYVFiM0F70Bkpt3OxUNXUyDElKSVshR94jAwSlEzlKEJBML60JY2V2+
fHKiMPJi1u3y1OM0BF1LdilxsZQVJdCiiYMJELXLrIGTbWf0C7ql3fT1+wQGxp2Bsq8x4Dmiyh11
a0XcAKxkulOk/pOWnxrotfiQ9PIfZ6zPSG/gPlIDT63gQq7gBkGvno1LjNxDPTngpq9tJywQiQAJ
vQykjtLXBOIccN09gAtKn0CZobxFrokmOPSl3NZIhhtSYykB8G0lNF1TLP90RZBH0gOfTk/sNf7k
fklNxb+qXYPOGY0MatgCAVPkA3apNgVARg4FNwajJ7jBN8URdEfD6cT8Uai56v6pzOhcOdgNy/3r
e/2skbu2UKiQBACB8P/HFH+Y9+asI+uEBZvOQ5ThqItPaJ3wc/AiYc9IWN5+5syqW9J8Z3d0IqA7
2lWF6wAofi+//ZJrtMynJY3+lQI/+O3W9Snf0RgDwyA1fhGe+TQRFA9SC3hAeJ3K+BDMhfFjAw2r
Pwr7Q+TdiETSXYgLgAO83FDOtav6mFshZT0/iOWk5QcSGXDDtdIyRFufmO0Bd3cb2sxhPRQqRFuY
GzT5E+J3aWGOmBQmX0TBeBgPLXsRBKw2Ej/dvZjLaDIiEx3sU/N5RPkKHdb7QAuxbc/BitrhfVZ9
hYewQZEC+1D+oJur8OxNX4lV09rop8mhJ1ku9yZW+8edXiAV1K/Bz1fkFEC7hN6X7GT2L3xxrjlI
KOMjbwolDS1u3mIuDp4eTFoMj0RFE9jpTyC4Y/mIaYHXgJXuUy9CDj4udLpuTsK3xwJoFpGtRP53
h9Y2poFN6l2wre967YsFBMCqYviDuHujr51Wxw9HxfazSrZQiB6QYgdR4ILCVFdhgQ7KR+G0ZX4A
xJpV/P3PYonuIalXfNdoHf2hw/Pi5RuxA3e/mczKFQl7xmdo2yDHWBgvMNjBt1QMnn0WEoxdeS9q
RoHFQGIaZnbncxJZfiAsyzhHQ2mF7UHx+U41ylFSL0guJ+RI2kb6tHiUc6QARHUh5J6IBsf7t/IA
h3SGAwBNhQu6S3LghvOsvNeV9dyHis2HLxJ/OCBRPxQM8CUyoKU4npJWaXVHEkh21ZFbj53OtAjo
H86uZsphCTp1oyvd1b/6UAUGrSEvo6VAnh4JD2gGb8Fnjx8Uyx0QG0A4yh0vWmEmETQsTyyn4Chg
+MRLMmPt4AhgkWNzhJlZIowaj5yGdjCeIbfnOMSSKCy+Y7fO/YClO6IJT45s5PfYfu7GpYEkCnqF
H/J9M9w1oEoR1niLo6PKfIVgZ6Eh+PsuxRfRbzzH6QCDfC/cRBSPpAkxIu6etNOeKBF1rhEt+cHL
yt8VvrY213Ypw9y2786RcKLQKmcFk9XXr81wSpMbypaMjN4uXHJWTCxasG8zdmrpdmduFtj5JbX5
YnwDc4SwnDJKhXICKsX+OvnQ2pLczwMK5t2ZfmrwgNiVNzQIBlv7ECGpAjxYjP3S+mq4pEZ/Iljp
QxzIkR6fioffuz8JaGApqXgynx3blzO+n1YX3WXdGID1vDt6Zx9tLIq3jDErzH04kyFFVqHCvIUK
9gcziCOcA6Ab42PVlx7n0FJw0z9qXYF5NNGCyQ1W7L2ZqKrM3uATK5Y4IF191B/iorymrup/H/lS
bc33uuEkxd1He6O5fJWWMejV/G0+e2PkB6tqP37UBoW/NP/kM5ooQyLz61b68UrfdzP1axS/75ch
bzTAbZxJX0sj6jI1Eo9OpMQMSjoTMtLKle7qiGYFDU1rjxjEN3S1tFystBgfV2RS4bdz9Rj/8CEx
toRmoq3QNTVf++srjK99nz6loQss+XP18cL+rJZGDcqs2Z/CUfJDGzxkokC5ktFS5pa87ceekEFm
S6zX0C8LnM24pvX9t9+2UYmmbSrSRXam0g5eAFl2MLyVwq3Qj/wfsUJ7Aw9Bvi1IDMinEv8WnaNP
VowWbFpXEipDpbpULsrnR2TDJebASxLkaGHBL1EQgdBicNVeN7DyZPNyvx9eKzzmCDxX6zFBcO/Z
A5CT20F5SXfhy8sSI/hRx14uO/nrHF9E/PQqlU15Gt+kP67Ep6pOI9QyEtN96ZeVwUCYZud6hCME
J4qdojRIVh0aY+lABgAG+N6TZ4DS39/RDU/++72tIvcDmIUTOXJH7VrVNw3rzAjYWTpFkVIeenpn
zYxBx2QzQmEwECVM/eodcV+hCi+wl1vQLUDe1D/B5pgt0nNEJfxeApGQC7ujXpsMls0PeWOkmEoM
80azaxUXuIhtOX9xgJdz+pIdnoserKy38zM8bgfN2fx8uYtiX0WNweEy4eUY4wtaRGI6J7+T1etP
VnBMY9KYyjV3nGTz6WgdNFhVIx2k6jmnJ2DOJDPfKMCsjG1a+u+vx7XP35OOUew0vQMw9tVdlMGE
xyGwGa9lkl7BinvM5APFo0sWE2cYsIM7hqAdCpTWUZECaIyrT15UCtQ3WCMZb0duDiQ4yhcUu8Wa
jwJ1+vPCzb1rL5+ePpCEXIBNbMmY0Bafal+wzYllaSEIMzPwQ8o5atNSsKGUkJaMuUQk81uTEOR8
noeRvqJgRWGDPRcnWLisyFv+izyYmveJ5itvhyQffQ2QJttUNMBrY0RAI6Ir7cbHFqX8ERVMziYZ
0OmsteHI3PccFB6q6ciy/fvuyxvpFqpV8VmX8GCzdEYTpMwj+5Oa4w0FLBTrHV9ba7/ewM66A5q8
qczAQ57zUA2IsU4fPHzceTRP6/CPIfT4X7x2HZcm8+c9uZyiMFl9joU99oU1Jxa55ep6tJmrTj5l
MtbbTsyPAx+NRWIOGJMxe4jl3c7fX+ep2USziJNZfoPsqW8BHO1YsxGr6yjb362rSwfKrsFOv2Br
dvSF2tfRCydTcR9yunLCk5z7R2RTv+nazsSA3y6wAEFpssBhJb87XSqG9CM8qNGuO6T3jgiu+ijK
cxUW7b0ZxSgqLQUCffDSrN6wkQWdYITGVN4/qfooDCMD9H3OirXao07+tXaNL/UvpGwy2Kf122SD
gIVT2U92VQlH1zMuWlywh95MwMCuhaUQLT3unLtuj7bcy73HfYnyQ74PKUcqcwHks4zjnDzUC9Yk
5r08aJazRekP/SFdEi30bsAeKn+yVRb4bGe0JuvuQV//+W2JyJL+ki20+gsUWZ69/uAmZ8lC4JZH
S/A2v76+5EaGGhp2Ks1ttWUkNGQfTrjtm3+1W/SDiJHawQk26BCYQnRc5W+3On+GY53+70FN/MON
dGw9Xp35Dl6L8JttVUaGnZO5PGaBvrftZCcqhEeB3GJ1lGxskngqEm3efokyc9JdgrhwDCiWOJFg
SvKp+O4/uAMZ1VB92HTYHZWFzJhu7kVnfOsAPF2MemMiDCR93kWeFHq8y2e24O2H1lgbdiAHIQqz
APwymwbItaJpi0m2+xkFTrkLjmRnJNn9rRL6RGbOmkCwqPEwD35/OQhxSHfMakK6xrAWq4IRJxuT
EpCpMh9pPaZKQ1OX1S7/LVcOqXHUeml2SZEJRQ5HzoiYGGpyIjoV3K+AlW5f72WO5HaZjoBYJrf0
hwoYJnA4s9Adz5uNPuPjfc2Ui/WJtspOkyti3Iw86s85ZoMox3gQPFDuEvswhEEQKavYrWJPfEkl
AcnSRktIDiVe0Na8UVOS2GBUWwVdTW0B0g9uAMIyCPCm+3pRNBhhyQuFIsh0N0JsXNlPHDqjm4AU
hZq/H8PwIC96TTYv0RPwx5iZDPWK7JNSDxJvTMWCm5Et3JNFcP+knFL4GCcSWlHFJoAq83rl90nK
3nD8IabHJSQsq6OMaFEg/kKNkSPlTsNqaAhOQFaXowcAbwFDK0AdZBTTZWhHvY3io7MnsnbCPiKI
taOOH0nHHkJhT7tfsJ6JklA5ECo3DQeHhxDsyu4kjTvnAx5KdT2St0gTB8t19iCah0oV7aYi7WtC
gTGk1CUJie63QXb39Jpw8SY4l+3HEfSbvX8E6adBb5+t8ATQgtcCHI/89cid1VcV6ukzjAAF3FO9
xSi2Ky4UJVsH1bwhqD3cDlv58KT1zfTBbB1nszj7BWwaCXYwWSDqRGZLjZktvok514EgiCCQtiLc
lwPoGPnB8hCshBuzYTM/RS2NrIPIFidbciSjl2D63ZMgtOz4cYDTUaOTgg59+Rj52o1dlW8KSsJC
o5Qb+4XJX+zQLu8HixADDKMt7OKgUGFCZjOrbUBRalxkhi16bt0HKhvB3a7aW3gWcNbh7/vw+5MH
X/NphfwUfc1VBkME1b2UZukhOfGP3jt+sbxvZtHme3heqoDiNP2Lj/0usGLuBQ9E32PCxoo0yL94
G9TmeCs7YGnttJqivchn6ZA/RJFMmPoGi9gX3LI/Ba6+lFHHKyZDAm2mvAEmEvu5xpL0P5QB61Cx
wdrCq8Ak87mDn1F/sUJnvYmnrSQjlBICm9AinOHe5d7D7otjBRehk85oEmp0WuqCstGDndSnkytX
ZuG022ilXAt0LgJyiGaRErkebG5EI9S/SDZoFOrfCB0RXdUy3UFh6yteLR3fUb33Z8Rt8bX+IeVP
XeFgTC6yV9Pd/s/ZA07BdRSZ5Fc9ku1oRSmTPMrKFUMHwG2INUHrjn+IqR4A7lTOBVd56zx/k9nL
kdYvPhosKNIPGovPDbUIjQR8Oi6ZdN04b0Nn2iJjlHy6v9HTVtZPswMuF0yE/vL8tYE1VH4+ZDbG
B2Y3IImBrkLaSFZLRlGBRANZAlHjRxAVG1EtDADya30OCIMa5SiDF6GSeePnG1QwGCIAx0JxgT13
mXsRNhRD/kmRYHBfDFgv6WVIbFDVDRlCqB0oWMJruhb3/JjPmuw/U0JpdyEuDKsXs26iXb3Sz5yQ
EgHsQ0jr0B8h+pRIzhk0PsWje4REJ7+OpQ1cO8Jevv0PYPvFLVu0kd3csju+nQz6G0M8bxvagvtU
OmAUN9DXKcfAU+bxRmAY4vzJSlfRA/KUYYtoI2tGgr7t4GNRs31OaH3sVwH/YhP0gFhpMtVPPGy8
aAjWL8NEPhg3qyFbltl17aMFqwK/PekNkEE7A5TjrJgjRSVv0sEV/WRs4mjbLoONuhJ/6eyxjlJg
jL3kiAuWSwspwwUrKr4pHtWg+EE0MPzv2M3tcs1P8QUG9HJzCb3T76kPqCaJQuElSt0PDQFJVGQs
NTZWJApnzKR9C83Yep9kxb35GiAkK49mauQEqSv2tnAk/6Cb7CNCVhvBbXqrU1CZyfZIIPYmc7T0
JAjes9tN0h3FqqCe49eOHBe2Gp4S/YPMeP4KF8Bu0Z7USXIkgfUkwUsE940ZWyBD4FpLBNzY+mjB
jx1jOCWu6WWPn/h13HAmiE6KQAB2FjcqAGO04G4v81UuTkv6eTCt3icxSJssu3wuKWu5sOhwMPW9
tmAkzRa4E2cZOejdxMZc6JiSg0tUevrZGAQbK5u0yTD+kxgAtMEQCe5LakJGyWqW1P6EBJV/UN9N
a42mjJCtOLHIzZwjl1dVLwZVmdwF1IvPbV/4VXGo9GPzXL4pS16LHLO65NTJXA0I93OwuH3l26g4
q+1O4fbFYjVaUE6kT7tuj692X6bnTkYPvOnwErjEX6Gv4+rjgJi1FC45YA8MqV3RxLFSCmU2aWlX
jPf2+cHgCitpjghxkhfgFgiadAZ41WbO/yfWyYXe02Uvrg9IuXNgRt4BwZz5Ao6q1JyJiFN9i8Qi
O4s7cacdxgpaQbOTvEzzOsmJBaur7RJnaMEny9q51lh1TgYU+YCI0applhzIMG7+B8F9bL0yuiUJ
tn4HI9Sa/ZBzMk1/6JsSHIJU4R9L/89ovTlwJ1ZOaDRjXGDlJx5hcePYrtCtDPEi4H4oZe9VYeil
G+kOtbN0JfiDKMTRFrToeRu+K+S1xo+PaHpED0cEDSdQDn6bXminLxQqFZMQwdyVxIWi4tAmXwDZ
JHFTVFDAYX/97LmjNn+5AzVMcKBqpYQ9IkOSjV61WtUILhG3IT05Om2EA6gycbPygVDlIVOk1QoY
esF8Kca8GOSZkWOicO8wThMTL3ByOM0RF6NbIZGE+N6Xl3Zblfk+m4jEpMoC9qDpOz+bfUiwZoaS
JvaReDySfQ1VmLgd8q8jBV7eQXKA3PaS1RNTkJh1bRAMzSERfK34CqPDN0T/CLMmCqYX5Da7g8dI
idsMyWh2TdKLfhQksgQswnTTZcKY4s4rW/LvlqFEqIuXBmRRYSMgmpVaT6CP0wZRIGGZUAA0ddjD
Yf4wJuKIRMMlOvIumTgqYml9+wEuhT/f80cpXNvUpc0lGZnga0GHMOBX8jY56rj4CEUivly7fu88
SjhH/f6PpvPqUhULovAvci0RE6/kpCBifHEZERUVI/rr5yv7zjDdt9s2wOGcOhX23kWiBKwYuWPE
bWFm06QWr/LdgZ8uk5UpixYo8ttdEdjVoBiRh1tV1D2cVnKjV7Cl0TsDbBKKLo/lZ6ruFtNmE91l
ndozCSNiiJYPGrb+HpCCJ8N5bUVoUZwWIMJ77OWXvdtZzJgV+Jk1ig9LUKjngtYop3Gh2h3kj7+D
NoByBSnJAX5uG6GAcvZCzxrXQlLZrUSlh8RJKDHoLOCfguFX71aH6Ik+zXcbR5NhOS6gNholkqKY
OKbKu9+GyI0PheiZTjBCJEKj0TQnav1cR8cbUCEKRh//hpOjpYcXWyTm6WIEBSbt8YrbVfpeaOB5
e4/j7LtgeqmkisLWCx2c4IC4OYAWdGq+PQwykgwqQAvtErVpx/Gi12MVgPnfn38i3jQffg2Uh/H6
xN/pd1pcxqebRwB6n7OjNS82sWY1bADD0oiojOO8sa1dXPwIwGctAzkT5Wg8+zmDTW3sfEeFiqQL
Tq72CtSFpGGcHPRWbr9GN8DmT7Nc4FoR+YILfl7cB1CMzqZD8rQ+YI3Vx0RTlx6WVlqzUULHhdwq
iu1WjYkCmqXNghyxuUAT7mpWraQMhFqRr7kFqpVptz7TvJaoEuxnFQXJI6IVwveHoX8oh6gLqigP
kZhpssr5M3g1SKBvELev3nEHQflQjy/FMCP83u0fZqb4j5rTbJuQIiCtglgkBTitIVkK5u7lULy4
U8Ch2SqWqQ3WuDZpv6ITJKDL8oDWMkunmJ0WbgdtgYWRwRfSbCqdzdvk/llXh3736hweUJSANYxL
bIkoLsEkjrAXT8BlREMDFT8MxvO3X1KCAguycBGU+IBsRWKghZ45hC9cPtyBzbtHquCAKl20f9lv
1FKfLvot2KNH0wPj0Rh/dhA8tbBD7lsxmnsMugn4ikZxdxdYD5KryEs17LvbplHDw0BL4/p0AN+B
4WtNABSH19x7TKpcOMuN7ZMV279DhUFCDb2Zi4E7tIdqMPwsmQO3o42njfAIpF8m316z30qILWyj
cfcc5I8ZDtP36tR6OdX5XIlbZLsWyxZ+w1q5GaQD7jSQGeFJg3FqX3E4HsahMIH+H9BROtoaaT/G
k6YSk8ewolagze6d8N6BN9IrSSdcY5bF547KiAnit+hK5X3RcdD2OZNLeJqN7/SJJYQwvoCvYlw/
VgX0SdfKwswBwWRbZPawnG1KTLgW+HwkWnOb08nQUSXLyL1A4BWk3hEfGgf3S24i9yOwvQT6irmo
WSUYC/5H3TuDVufeP/Pi4HWz3gGkaWlQi1KufoOaKMESKum4a4cQ+OEYnMy3gp8A1jo+rfABgMk5
BR3kFzboa1ZZsx23WzGFmdeEggRg8Fe6oC79je94uqqukZZ8kAlY4iiSoyBX/TS1RXCEB/W9+FQ/
2APSF3LQx9ucdEuzSg+qVVt9SbfDUGFedxW3/qHMtGyeref4EBMyXzuiI3BXZw2NToI3NUQAAH5b
eXC76Hgv/DpxK3IW5tkDwJvXaWNkdnPjOivnlOyA2D1YlougQNDq7jQUc8/S2pvfWghd416zixNT
0f8CP2qsyu3zFbWfZ32/Rmq0ehgZgiddcTM2CC3VO2fI8ZIdW9aJVG/jC8birqYgU184o2x+QsqB
pRzhEndpyfaBIw1z1ir3SQVLcWF8WsYWj6FxcL5ohjIntJd9vbq3UtAmPiFed4Dr1mD9AQXXBIMY
dpGDasWvb1LANji+gEno9ejUMVXFqUOHO7JIrAXFg6/21j90bVO9LzzwVuEhIrC5Y3zzkJpG+2M/
4aW1zk5b0/fLj+YDgX8UcJJ1a6kgz1Mas/wYFoXxNq9jfEtndDP2/W2Cu0ymVZ0zi6umfdQ2rybY
jQEL0WUu6NkT5LNXH2KjTWS3FpMr206vPlTYJAri1BS7B5n6bh7GlHHowAEWMaImNUcPHHh+01ZH
7aCMHiNOxURZUydk1zOjSSt6qKi6ajVthWTAycJmAqciwU3hCstn0cqgndxwt8jl3r2n17XRuuop
PIO68X1zhCNL6UUyD1HVu6dkBD/hxW663cnJbxNd3dGCiGpHUwXgRS8QOeo2gg8eFBQAXwRXjEPh
ff2j1x2qztNeuOqcmhKw2VAag6HndoN9A/7fUI2v9Q5hzPdxwq1rH8pjeOsXseZLf7F9H6Ewl7VG
V7l2fUK1RMtI2PWqg5eHCzvzvsi/KCT66WgoxymARffq6Hnmg09vkfsHudMc1qd4C5f4pDhZuhie
l93hrRZ3FhYOR0d1Mhp+qX02wzZkFFRjmqwjHJLiOaMa+byOmrQAQSeGLYdMdIlWwFlvvWiBHdn2
lpbVeqw7MzKFFrPEJH3qW4fx1UWTTvsgpaGjek5aEdUvnQLdYv0at0DPvYGau8/0meazbFb1q/49
EmWh0/xgPZx7DDsKgtceHE8DcgW52CVJp7Czq9PE7BJ2QMovfGURk+Vv0kaOHnev9PuBdyZMrRta
0HeAsfYrj4pXDygvKsSfSJvfdtCobkuNGBSoUh/U5GN5S4pZM3wkn/SCfaSOpR8jsIIeCPLNLQF4
t77gM7LD5mFtpC1vJ9i9sFrphqn2T6wURumcvB/Rs2JvRUsEXQao8/jjx/H9Pj8dSPBBLWfpgnBo
id6bQqE2Zjv7fCQj3EVJt2s2kK8qnM/HW6jO+4mjEUE2xjA23OKLHFZ4OvbrNBcm1YXY4AIasV+r
4kPNrhobkPoXgF6fiM2W7GXnOX3XLPUSZSeEdG6z8355hQnJ5h8eIpgLdaOZATG9hlUpEpLwgzXS
hRCssyX5q0fldELKXucUM9SANFNzL9tXy8NnbTYmD6APKL6ojaVKy6FTgg5I5l7ddpSB5HKpreLA
05/CxpLgiZV5ekNoYpXHr+akvjCLtnMgMFWR2HMO3Mqbntf81l0VNKpaCx9a3CzQi7Q7BeBxn+JI
3rWKF1tXu9doBIsGOEEIkyCqGg7qIV+VTSOtA1OtFuh20TSgEaKXAXuAVjhPxA4Spdur5WZ7Dn8a
n5WmEt0LjjwEPXY7MKsxlGaSVacmENtNiXRfURuewISwkZfLgoD8O0R5plNOqUctwIxRPsZFhKn7
8TslYJ+30blO2IzZn+7XsF0NupSLPqT068cgq9xDg/5sreWpHiJCskC86toB+0jWJP+u7/ilRcv5
DBBMABCCQW+TEFJdRV0+HiBMg5KGwDiWpHiRxCWSf1mIgNNz4n60iOTxvb94rO/FG7I7tVEU98nG
k3fruO12QLCqKXE977W78LCo49unN0lLIlehahgH+nqV7qK0Ifl23pMebj6jo9Fp+EFe3IHEoFpq
PjtRtz5GKuzPx8IkUkYZRS+IhbhsysaNt/sgW5y3zFPHv1GuKa0FvvS7XwK0a9vIdyt3q16zvteo
Rp6TrDmOurqupmRRFjs073FutfUe2f59KkK+S9JnBEktG1LvBbpG12qZjZ7i5Tvk6jxOWnrD/npL
wUGiByObitk0cwdSsr1I1V8QUAtIwPvwpGL6qNKkF7AvjFVhRjDvNtCPEH8hg9KuOyjg5EdEH52a
5n/RqgAiRALSRy4fRZFah9K8fUDBWUPfDbAcil9mAZMAYSmSirTDdS+TGvojN7hyNe9C9zPYAAia
XCafg9FwGyFb5rKpBc/J1154onxUxe0+L2zNVK9t1cK3W/PKoN1HCs75BKg/UCmBqhY0++qmnqix
NA75kBlFBCNEFPaE8EzDbw8+Pg2bRF6sE+TBLQXVNb4vr1QCceIo8JPdI0+iPfT6lrEmxUn94gQt
GM0pXJ+PhfIsV08cgOBIdSPtGL8r69SSThiQY0aHN6gjp/4TJ0Fxp8qcUjOYCjKCtpfaekQLBztd
3Y0o4hHIHEZKNykak3/1KNNT/jnbXv73wJt86tFQSOWvssEryHsgs1zpIPsgNrYo91tHNwUZu6I/
i/XsHYatfjPuOI2gWHXie/TxLlHDNWpON1j0H04tlF07dzo/hXoS6QsAeDToWDVnuLREwGd2U+5L
j5gVcCY1NULrH1sFzBwvIm/x2cIlIQusBmQ2YZzWjxbIHkroyoRcBIvsPldQpa73hNUNadotBsx1
RPortEcSEalL6uNreto80lMKtx6Rik7DBKNHAQxRrsuc5btmin2j4xjIY82t1g86oNYmpKM7QfPg
QJ2kwOvtB8wxPQfBoWxPcFDobfayWxSFe0p896n1GaoLvichowleT0MHlWYtV+IjZpcypCvTD1fZ
pMMJMqGafgUhh7LF2QE8BdvsMv449G1cCvpyuOhRKIXy8wbqj5Tf1+O1FfF8Zj3K3rfrkAtB6gpD
RBITplejAPHE6kSO5YWyDVpgKBigQ+t2vFMIJHx0CE9TJbNE4qfmInNgnrgezQwQsRq1V0B993Mk
qjC4F8381A3s/5X1iTzVnqJBJ+3g0kJaESTyea0svIVm1E4eVLIaTY4fZku1QT+38Vd0WkZx0eab
DqF7m4WB5GuT4IWgBqFxD7zoa9uEUkr3BmB2o8vmw0lPtKQxbYRV72hXO5XaCFEteaoBGP4v3Zs2
H6e1eQBVmmGBKKyTiVqf1xXIAvZvpJo1RQDJSAKhZkUEiWw1mJZZZ/aN35NsWAT8SmQChENWMKuV
0/FrYYdwcavFD6cewE/snQdX/zpYJG2r4SOz4V3Drqz6DyBPJqtiZ6Q2D1aXzR1uz94+HchTWSja
d1S9+YgzL8eR6w4Z0zBfZViXMWIj6xw0O4Ia9/U7ZNdW0wvNOUEfVjOyfgFX1CQ5vw+J0gnsopq5
U2MsvUbV8maBMH+gAz24XlIlM2+2GnMZb/yQj3kkPDJIuls3l4ZkI+KyEt0vtq2gbrXoLNg1duIg
dyesSBMUtUObzPgZ1MLSbSSdlEl5WRiE4ZlJpLYXoWFBwFJQ0Ug4oTCG7yF9RXEv3pIhofWaOgQA
rVU2RaEC9RtCgvEn2Y8uXhY1kwrdSFwOQJXIGpBtDL/0o441YsZunHWceg25LfeDCTByaHD8ukeq
m1Ji8HS1kFnjvuYP6MT0xaHPgqt2iJh1ggyyaafd0869mISZ3rdCwGD8X5JXKY328Ip6wZUknwG4
HWSt+IzoHRjtDRDVGwu035y2N58IOgUkvuhYE4nZFpheEMrCbDHhqYKgq4g4KOmgMOh9B7CBYQCf
uN3IPhH5f8wXHjWChKT6yoeDhEF91kLPysi3gDDJdXcptvwOuSEdnXCPxnnTBqVVWmJ+1/v4SHGm
62lWqYJQzSBnIaKW62E3upstpC2hqgMV0tE2UJE+ULxGEwmEBlnq2f6mA2U7oVsFHIUY5WYtGDpw
AfBn3tGzxhpF2Jv91qS0DUOONdEMS2AX9y6FjoulFqCtP5RdwAeB/9Cm6mf0rbOTtHcFCwlJcFBI
0CHMy3P6ARByH1/pldOCTMXL8SPJ02uGWnc1MvyQtrBSsElRhDnaxWF+OLpdUs8e71T7+mTN7O6M
XMALdxL+bXuoDCD439mxlVghgXsin5K7ypV8GT1waB/wZKo/SKp19zNUPmnW1DzX6JGQqAAIZwCr
lbfXguD84XIRWKqXfnW8QIRiC6ZtUfds1mlugOqTtljlWZpTX2rXoZblWNkO0fAhaeMNHgFDtwB2
Pm41b0+a9HVLwZE30MhZvMkwAHi/tkAznvOEQuxhBtLpEF+EO7Gn3ZL9lkZlqNqiB0FGrhYgy3KL
0Xfns4DEHoRsLbRSoTBhrZHO3dSmJJYpi2bL2rAj8GD2GNxU2gvDzCOdCpeF4mCbuMcnSQGkqlyW
y/pYyv4f6YaGeX+OmzuYKlRGbiI5XGeyQloeg8tpIPbY9d4nnxTu42OjiddBb0tC74A3K2gdgbQz
6oYgHO/emaoXWV86e6YI/f7tLvnZKUAHnGxg/8KzG+PfAV6gJcP7bVYQJx8+ior8UXR46ZlCLpxa
jo7TDDeBfhuUaD4oci56cG/PwZOmNIimrovN0zs5l0kWXYJGApvIvbua2/ZVpFTLAZQ7m3WRqERk
pdMCfC2wKPPZEbmuJgQj2g6imIos+y4fM8RvIwdcPligyTdgm4owU4fRhbbU69sUZm6MeKyNbm5C
t8YHHA69tqnQ0khaKblTSDaXSQc9ptakii6INtZ9zYOSCbxO745OyXd8j18wUXk35ukh6IT5RMUn
festUlZIIIW0ud1x17TpLQasT7KSLWRDxkTqhs7eu/Tf/XqPMOq7ykbkgyBe29ztYr63Scj17oNi
riVqv4umRzck8fEk+0cWDM8HGBt0pYRg+jC8bMGJZUSMPYoACHwDIjYp2xzs+q9FUQeIFWmfFYB7
IsvzwgYzT7msDoA0prcSMl5jrI8+ZaLrUwrd+lzTe2BuMD7yJb1Df61jEVZnH6abALSwYWPQHmTL
BqYVHgHMfWL5GfLZjWixIWGK8uyV2nIHXY5EmreBOQS8je/S0b2MVD8KEi7cKTfDA4OeN6Ibdf8p
0lnH4BUVvUvvBmgLgLJ5WTYGBSXkfSTkY5AHmf/ZHn2gC02vC4lPWrcjTe48twyu6GusRSuwqOg/
4hZXB1zjxWo0aNflUalA1wnGBxBO60RnJo1JxYSw6Rs8Pw5OkRJc6FGh0NSb9o/OOQIsoLq36DBc
xIqL+Kp7jdpxl65+p/Q+OkFO6CRkMD6IYgIEoNRscHZU2Mt+i1KdQpEIvThn/6YI6VJ7bu2BEbws
sFP7HC7AFq2MIcq/yYl9t7I/iNxnpDgXz+G926uALSlu0UZ7x3wRNyHoOiUrZtZN1bv1Hsk7vXiF
9zKoL/ZVkOTXJTyEBDbbkN69A5pBIVekFx79DALEUTe3/lWv46x6tzHKFWvg5f3Ce+hAHuFfmwhb
xHY1gH8yqtCvC0m3GVAEkHGADWUhSPSkORe4GPNOp2rjjhwUGxmMDYgnHesWFAcuyO7GC6ArSBgO
mlCq20Zz9piwWz4mLcJXbdZ99e57v3GfV48AFC/KPnT9AJMmcckHQDLCVSpkEjRTxlT3KvZphF+1
1Wmd0aISZRIFDXSjsmk3iCwUgFyIKirhcafXPpxnd+Vl7KvKUkD89whEqYUh2fEky0cmnQy77JFv
xSQBAjTjCdLSILnJ7s13bd6O7nOka6DY0vHzCwr9NEOzbkOplWQ/ZCUicwpdmM1rXM7f288IwNX3
fAVIbLGQkKHR5zfvFav2zRs/7GYf7mrc2QAXdLPoSeA1yyKKU1SoC31+SWi/lCMkwfZfS5QQjgtZ
9X1pXkvz8KSDmQVhiUq4JEk+UqzYD45nFK9AVAh3c+98KQDXofO6gDJQEvCU2T3wy7P9fhikhEoC
K9xh2gczHpMGQR7BypHWSzVc2fAbs6M8SHtLjzSoCqTQr6+gid4MkDlq9YDHyQxT9nObhAxdsgft
iqS3QbsaMARoND56+bq7OjsdqAeiuNfZnEflsMQaYIBLduDFuLyBWEYkGVeusLosyPPlYhFJZp2v
RcG1/8zO4G/N7zDfZavzwu2CQpEmKmGVO+d6UL9YdbDvMCHS7ODecYkv/g04h6O+XCjY9YtLi1xa
PzR7dPJdlShQozbMLbha34uJBDuumuo2wUzBrHmH1zdIexK4+z6JPthBJEhujvoNH23nRDsmRAHp
dt7yjpX1PDlPvl8ssELPEdDQ8mWSVcnbAh463KxWFV/4gTxnGUBNok8YGKrnHOmQ8Dyl0QCZTPxu
UuURIKQesLulNmoOIbaqCf/0DvaRChjhGjbrSDMFA1A10SRVADJHMPmAdLTQvkJNC4onpoHsN4nI
o1mjtq7Sf1N/fIPP2QRLKZ20xh1IrzdaLYiUeg3O6xKoEAQ1sj8QcEDafvE7NiixIYKCU8Z7o2uI
F2fxXGbYa9Mek/N6DPdoZnURUqLxFO4ewYFeH7+Xasic4RrLvFcipAByBCgwvsYLXhAvOwItx08h
O815+ngmryvkUrs6JCVVcYmomcMoaSODToqJj8FTgRQO/a0wABUDc0Ds7rB5CPDLxpVAGBrkAiIl
iA1QuQJFr242jCfKq4T3+Gj9/eg7IxpD5Jx9l4bNwPeHd/eTvOgenEMVyQa0i2D/Oad7CGDI/I7p
fHIDpo/UxCpj88QyweYhfJs8hdC1n1y8PO0MTv2TfYg6/U4fAjsdEijoOCfz6bx5j8x/BG1Tcciy
f2yl37FaMC8A6CN6QvWQpNUQi27fjrs6jiUr5BclcLu72CgaebI63t4V18om1QEyCYeedof8cGdB
zY8kBb40V8CNggw7LpZgWum/9JrVIqDKo0Z6dT9RPcpyvZGqiPyjSmchiD399AFj+sWgHCmrc3Qw
cZ5SNaRz/ckCxcYEAKpRm4JvAGIPlp/blCOWscZFRGEZSHPaHn/6WtAYvYa5X9u2N6dVO8z8cqCk
t5nqNqzu6L57xIdZc6xh184xxjrAqKNk1DCeW+Zvh830q1+QN8FU3B82s6pMtLUSMtRh1pGkCH94
0P40Ixd+Npk3PHnzXObLc32StVKAThq+bkE/1d7+kFz3TgVjHh8WeDCNgUlE0C6XLB4sA4o2oBgJ
ZEhWNI2ryA/Vx02fbIsHZBhEOYiVW69ZjoELojL4XNbuLo0e6KSF9FD92mezR98yS3Jy6PQHY8u7
093BpS0pmRGacZKUIcGYn1zSD1QCKXpXDHjLRqgTIih00iWcUqWLQoQBPpVWCBRGUW0hGD2njdFl
98BPmqdRerTSL1rmpUPsa1R6HMfrBJ9Hz/UV2RZd9geAfPyKQ2GrbkreQid7SI2LVWlsIcNBBaUO
TdroXplgefDOEQzFEWL53vuPlAvn+ric1t1lMCgJvmnz1/AJIi6o5L9NML43YrK9CegKuRPK2q8f
CRoKN6BQqp9gq1PAvq07ukt04iWzz3WJgHaYkzY4hsC3SiBbR9jWBX5sTZh2UBob3GNcewhVbOzD
86rhteNs/hrCtbiMKPNmAcWBVgiQHYgiyLU5IQmo/vXC6Uwxr04t2sfylSWgdMaKTeraP3sECQRH
HrpGe6OzBvTvNehjXefrzHq3aJRDw3ppWo+Mq8nUkKdr+JyVTQsPE0gRBzwefX7sKzZvyhtr4GHJ
eXkXOtiTh0zhtEX4+oBC5aB/j/lMmkbuolyOIwtqCinTusNyJq7mLpYc0UruCyaKg7I4lauiB2MG
HbPSiFYrnkAWHeU+uZWkq0xWgbGFRmptt3szcaxQMcLZ5KyHsR5uH3qMxrlB5RJHCv6FDjuK7wRn
PEZdwGBDJnzfw39YxJm1N8kZOMyKHkIdZtc8UhitDIoaen84HA4GGyR47DH5KIO5x9de35FU04e0
wIVzDqmHCmNXpxKL0HD1O+RzntOv34xwYih8XvXlQp/JGcg5PfT1mvPjAGJitWdHp2u2EjmnmoHr
8BsBmb+gaJnHaDv+JnaS1Iz4xUvjbZrTEk2l39rF+OpbGbiatWXqbyeTr08e3j/rrIZIQT+TkVux
DmR9sELQ1D8MD2ZaGknKQoljOCm8+SkCnG+TFuKAvGRx83rTaRC8fXptGHM4hRKD+NNoBUyKV0DJ
/x1ORLGJQ+P2raJUmFF0djHlypDg4vsevpdcD8ovXBkKRgbVKsaWKO+3+uQ+yyp8uIXhbNlaySTZ
gLBQrQS6YRxsUdeUG1W5L7dAsAQsCNyZ37yABTPYS79kcsnf4Btk/jcoe0oghxoUfrtlPkfn4fV3
FAO8bIurNI8D+V5YlBz6zHaIdHVwZNGT3tmoAQ9u0S1qgz63JH/swKhAa0l1yY3xMsmTH62zuV/D
NDT414DTDoviCyyjaVC6CKB9mGeT2IXcsjynaTV+h2q+HbTQXdLX/h58Y259H16nQDutC7s0EBBt
jI25IQgHky2nuSJgDBrWECAYb/bc2x3MjsV3BQFZhMfYx2NZ19CSSFJhvjkE9SuBpCwuNFJABSNu
47X4aToOjnow2I380S7YBNOAQHP6izJl7V303UcfDIJxMJ3Wjd442AXySzDgvx0T3jkbG2R/eWRa
2bzZdD5nQnnzHu/Sm/eoOUQ0btZXkDzIXNIQzYyYC5nO6ownk7Axq1aXLQ0qSBhg0mZymzI/91G8
DVSGFhwWx55DgdqtgLIH2u12ffYiPJxzTGjoKiGxQx+rCYutCtmTyj5slFNc9hHJ9sW+vC0Zhi/N
YwCic1uOaJIgVwhRuYFiNfuMakMDsqka8kVl1Gv7V4wgYo9dE3O639yXcoASh1QAj47KVpZIzC0H
pAFbDtCJKAnL0Gjm5uS89c3CkPEkeWtB8eTfFqO/GbfQNBxv6EFlwpRmcbBcxVxV+na9ZgH/mTn5
XSo1cgN6NBj73blxqXt08tOp3zAqjuxdYu5+Cx1InPxUsuQrPYkn8WRIDt8G5WXdHPwivR/G8Xab
SOlHviA4YxrAAPN+/LBNtrETTxzMDQQvtBFKVG11eP0EPySw5u8k+6C0KIOs2ZqNqiSz+Tlggbhy
Z/9mONBJzPklodR84TMIyekJw/L1kL6jzQS+hPjFTEz4EbiqfbY7MqX9LFkMwPVfMLopzAK68epQ
30NUr8Z362UzTsZ4vBnsMnNAqtncdMwFD8hUpgbDd+m8gTQk0iIXl6CLXKz87a1n9lsfHBl1NL0x
VRTzOS56KmWve0/GHI+eozDSAmbChYekGiUDKAc0tFEipl/uBQoVQQ1jJJZtLWlpseVEXbqzxUpi
uhyM73ZdmmD7sGxYYTYe5rgYNHn65GHFkwT1BLA+C0xURT0N6wW5I8NMySEbDaQUvmoYsaNB4I5B
ZNsZbTHeCeecMlMiMj9yEayySJYRj3fNRLOSrZi9v/fng7freB1OZuFk7cROwlX8XemFkp1sCoqr
uGwcFk4qdu9kih8EPMVetQ3ZDvjVke9MLv/tXOEcormKmwSzySz5dwXAJkBOFOYpXBdDjJusPxqJ
YDDkicegxv4OoJUOu2RjJCMTy06P5PdvqnzZqmXKyKvoRM4rVZI8tBNKuvL8jcbkIX2m03ZLf3kY
jRBxHJ55Sb5QWKiii/E0oobF9kU5RF848j2KbC9iO/oNUYdT0aBsIDZjY8xIncn9/5sDICSMed2Y
z+c8fDMxasFKxjJx2Ag5FL2HSdxpJi+cy8gJ6S/ik1ZzSfzKjjbnT1i4eUqXGiNJePVqxedCj+DC
5zXuE2/DL1IlqDh7es/AD+KDwRbzahyW+Spd8R9ts63O9GP16DMN5NSi/uTdlwDYrWNyTZGghv1Y
YcIAgzE0IGb8ro9e+jRzxb1CRxTp+ZeZ9988S66LgqVe8Tw6USCrr2Dy5EDiPxUPD60PHvtzu1Bu
NVq2mMAqfIXyGoJC3uPPqkke8YPidtH/7HrzJ66pUfep9zFesiDFfCFoz1NgNvjYqPk8yvWzib+9
iuikadSQTKRqyYXLF0OHU/LPh2AaM5acKh8oSxKgMQaSF/F06fmwMAjNjDFjz/8r2UFwIfl4Po6N
arMbBFOZDrwHWCE9khvxRLWdUa/Jx3Av+IA9fqaHBZ2Px9OjLu/XYTrNp787jpS/Pp4Gcnt5gxzr
95WfSBTJR8pZ/JKsctuYOnihb95fXFaZHV1nbs8BTbORsSTTlCVYiC39+R0s6zT1omjF23HRC3Rb
rl7XafiSpS3I4soEkrmIRdtsXM0cbNg+N2wWwbTXEHeXWXUzpy09GJsnY8Arplwt15RZfFAitt2J
t07y0r0Lrq+sOPyxf2f9/ylCQZIx54oUm8kiA/n3uWOGj8966uh5cMtuZqF/fqZRxoGzFhxAwud4
vSlJDMYXbSEiz7qFzUycrSOGK2H7EeuAy03O4rfeFXOOa98GYsB8jr7hl6l5x/OnQOPLtJQaWUVN
AJUqggP5ghWFugm07AhgKFJ7DzHyG1AWAEBKd8/uOdgMxrgiq/Rk8oGsQTPTpwH5LxNvRKbL7xbJ
DbowLZ5MuYD/2GVxTfFC2CURCuKXzY4x7OiB+CayZcv6TZ0kFotJ4Mk7z6cPzuTn84jvkqSM8rYa
/GK/Agss+8TPp+aPGEiyB1hHZqV4JTL+td/XHDw980VWGRQQHpQTQwLqd7ef3O/fzX+wLP+vHI7H
z98ZcnpM4t/l/HvPKPrdMTSof0dlK8ASxFdD6w//bUyficFA3vA3EH8B19nLElnav8kg05w+H35h
johEfNVYLvlhN1gY3HuZUz2ZaOaAuEOGZzxejvpDQPx+R8cw9n5/5d2Dj+4Ph299x7pjIfTm0erM
hjHnT4PBcMAkQjGZZUXbcy76a0+fFjNYxEyYTzLPxUT8VSkkDHyFlNp+9EDiT8O/GcOGPhyOdh+8
Iq5EbhtznVkrPh9reMUKwrSwVHa7YW7KNRd6rzKnYg7kPvJUbnSSbJ1Zv483eZG9jY2SINPL2MJr
VvKYSAyRPNwuoZts67LFy98KfJ0FEtp6vUbiz3n3/lb734SCZwEOibZMDvOptJg4nD2TVu6wnCEf
KisxcWStpCknionA/ldhy2YdpaxX+aTkaCQeT0lJuWMXopSg62cYuLBINVeRWEsuosZGFWG8mFs8
mZFmtnCR7FLjAXdyuioNrJQMh9zdp/WbHXIe1Is2KFZg9+ktjNYxQhiHuEFkDfUONSbRUq5Fi0HO
91r0pk2fmPhDCgmabtMyuSpTTIWYfqHLOgcCdZmgcs9khbUdsVh/j8n4iA/7d+B/UTLhFr9sbsqN
lDHJQSfg4eBhczN5VtTSx2jKMAUk2ADkwk8SiLg4cpsNaVV5baBi+m7mWBaufBKafT8PTW4W6asR
I50mRHYMOa43O4i4rBh5mR5RpTtxGJ8Jr8mmEtmLlcjxiP/yORKvykyKGGIQ9lxSHRvApOWzfj83
DG56hBcw5YzGA0z0oLQqgDSYLE6G6hJLWpocyvjIqgVPyqOyzyDLwSJXqD8htfLzw1EHNOUv8kk/
+ytzhuYypFJksn4jhkl+OHmyZ9Jz6yQgEKIGRGMZJNlW5SfZd0/EZX8evxg28Gk4s5JfKF24BAYS
Xhxg3/6VApk/ElQV1oqf5PxWqztXLmNwZjTkYFL9JiTmDl9yYW7FZyQJsXDxZq8WYQezGbFW3Bz+
jFILxYLfGyji662kt+PfZcNuQA8od9FzwNDITDlhZkmY+9TRry+jRd3TOtEG6xBfeVNbTK7szczn
3XDo+8v+ku1nTDDZ4TGMNsdYwqBryOX8DQxT5fcahlEWGwZ5GydaP7lgIHDLxnvnCaVcXHwZJZkz
MlMx9vSilCQTi0PyU7JuxL4yI8X+y7ua1fSDOJj8+he8yXRbOJU5F3mMn+s4x/TJjiXuofifMul/
dxOryBmevb99hwfl0lij+D3iC8rb/zzKVJwO2f15kP8xZfNIPgabPZCzFceH+7RqWHMMxZxLFIMp
j8h0k+mDATla9gqLwBxn57OY7bzffIr2hPgb8qqfAZAXcpUM4+ajD9kT3swTMZF/4zLHc5LLYSg4
U94h/blKwQbPQ4KmIBC3QzZLlK/ZLYyBqrMa5cV0VWaf5GUMzdSU9IAMYoMA9y0Lg8vi+5iUJbeE
GoA/pYUP+yfbr2wsc3wiSYqQzM8G5GEC9D18cjEWjdYIO6IV7jEmWpyk30YhqtO5S1pABoRhqMvu
wZrFkcbb8udV2HFRwncKX5t+NfKNNzKOGTOyZct0J4QnJl9Ql5exlIXd8GWhicMhs0PGVLZpnp2I
K1MkBP4c067DXiJLG1bmL1cjIcuXuY5yX26QlF8M3rgq4jWLKyNf8jp5NUGL3d794K/Qjd+7U1ou
a1PWAEnxI0JD15BGa+QP6F0wRc7NFsdHDuh8TjGWFKqkN3GA7GAsd40t9imx6oYiJAsR54VJA66D
05YApiEJU1kK2c8ZkbBNnNy2gRnk6ckvkv/zylbccNaSbF5PvGr5IqZGKwxL9LTkvGqk5bhJzCj2
cTE9YtDFE2xg7OXfIGiZeKPyLNbQUR9wajIHdrl5NoaDHdjB3+xmOQY9fsZYMprijvzmDH9E5U/H
V/CIe5312kkK8VdjrJAYJw9b9OfQLcycIFh+FrsjF40bOYWnxiFhoSKpyBT7jAfeZifmrJkiub6e
OERqTG/xvGQHKxBDlAPZVxKRH4DDcvMlOhGnia4aOvyvPjuNJArkciV1+ZcZwOGo8TzURUw2KMCf
zByN+any2eJ9yOX9HJv/PXNm/m/PFrMjBqulb8hI4MrJ/aRD4s8RxTtiMUgsKIMjVkjcfRki8YfI
QeDSEprg8wbTF/IYiABwPqV7MCTJxpUxRix02e3/ToGaM9M7Yr3IVU7TeL1NeeZcjEntl1ZbrYCA
i5uAR0JSwsHGY+sL/FfxYCWbJJlNrPnPaEyDtz4cuHJGcmGyTsTY/tx5tky6A5Kek/xGDGFLEuIk
b/FzopW4XhLNyCj9bYd87m+/xVqq+J9y824k0BpMn68tKznXsVtyl5O/LMRvX2ZJyh4qHylzPCLO
jpMv7r5HcJPymqhjs6dJPuHPLZC1EM0VMQySScQHwzj/DZDMjF9Mpf7v24r/y5QlRQl0Tx+9f3/G
WK8ueOziMzr4bmJL2VReNnaMqTyQxOb47Y8beJzBeAPOUx+LoRMTn84J3sWMyq+8uWzP2NvdBldn
Kmf7u1cBSM5x7W8XZlv4j6nz2lJdCZLoF7EWVsCrLBIIb/uFhfcgYYT5+tkh3TMzV7f7tANJpaqs
zMjISLlx2ul4zTJ1AzHcf0ueLBuEfqq9nvdiCrIYgUkPAMsFvtZd6Wz8qgmyCo64xbJ+Kb7F+Uc3
ocOdDYL2KIisxgDxfU1FtjkFjfjvWtl4zZxX3kOPd9dwCpr/LdMnkO4hmFpMtfa0h0MozCze7h1c
/fUYGy4H92izxMYEXHQPXAPyrsc9Ysa4LYBhicfBruT3D17uP+S+DKIP3qUnLEPEOsZyNEGDWbGc
FR8dZ9iTpdKRuiS6rGh495nUupZ0vEq6iyfmZ8xOwy2wYLAl6b1st0T+ujFsFgdiFuxhbOayU6yy
UOaIQEEe6Hqbw8UkQmLYGJEhzRD+G1a9o6Y74Rubx89e/uEl4U8yYtrMGboJ0x7MDLMjJ2jzsVpZ
sqQMtA+yQYz5x+LkjloT1gNjMLdTfA1TzP/saTILnDXUXJHN/jSHOYLt7JFobIdyy0ijsL/9Tce2
fDpoLEiCHD2jrdgcr1NmzgfX27GC+8Plx2bP7Pj4u2WGkvMxkFyWVnVMzLPDJDKyeMq8BLySajWL
fMve5krTGawl57rD1JVWfM8U4EIY9Cmg60BZJM27zIAqvfcHVMLSwGiNmVIasul6zGTKLIWCaBk1
OVE8OiE/+CQZuqr5/fcED8AfJe3oCPEHuhvnnQiwPp3p2TNksoLCEMwqfZZH4JQaEGAl0h/suDLq
odaUTk0im9NpY8/8QU6QOnXMeJ47q4xlX7MqNirENtXLqStd6hAwd97ys2lkmbmA8vW07LQzEvmk
7oEuWm6D3AT65WId3HGztxbmIr8hc5410MqfrchYJM6khXGFXYFNzLWF1io9JXQCk07weWZT06H1
Q9DHD5WOY3KkC0q2DhCVFOUp4G/ItvG3nGa5XGpsFDHI4B/9qWA4HlDd7Gj3GDOdNau3vbVMT7ZR
K0sT/gGEIpDGi+QgMyZw+PiSkSH5cGRmQXcCMGeAsniBZy4MSJlK+dARrOXK4Ng6tqhJCFlRbB/M
JH+ZxUtKFFg0E1Hac09I9t+VZl7rP3/r34Mh6GhAYeoUx3WmUidZXm79Q2WyM9pHtkYwux2qRwb6
DUi9vrldZh2u3E5NtH8r44KWD+STmIQOxURX71NtzBm4Vx/hqxo57GeLcu4qNW+v96IYH5HcW9CV
6AmPi3f9InJzBeIUVHppy1kT9Ckw5jX+B3lCx2B/+tiPBbgjLsscRaMPnE1g6rKFQ869DU/BEBkc
ivOFdX9/phvRXpJMR7tC5oKq/bkx3RPkUMARnWqoKY5ftDKJNt+Kaxh2GNGSpgBTzCtM30G1Q/vJ
SgclklyBOQyzTMDWI3KMkvcF51xXKZHLUb1ABTFBCeHXXixQCgznY1SzC2vjLwo/aKD9oSNERdB1
lUS0R//5cRv23BCiLoDxqwdtBR11bCJKeeNyGxqbhDgohMw3TlXYGghaJdBQfh3YPPVckKs4NVrv
0tH3j9KCAU3VYieyb9tKbZSAAPSg4NJm4xiW1l8K1EsmdRVJwUQ1nYz814xakD1+1LYFgLXduEmP
PqkNQFPmHZHer9CtUcUN8JfzW6qxv3VLXXeYxlQ8320ELU/NuH0oScmicKHhTm5SxLt+OtdiW2wY
f9c0thBEoJdAsnjH1jw3eZbGFDrVrGMBGnWyqN3aOQQiuJljq3anVDsIi186bFnXIpWK1HU7tKuG
YW7FUfO16xn05O5d4vb1gma0QdOdgIF7I5FMSxn6rOxdWsiU3zkTYeMC9S7HFkq//cg/V9bX2vLQ
R+cytm5tdJ5plI2M2Va9u+nR86msf0W79utE8GVgDnwHsF0SmqCUt6UY/XN4V0Nild2iTKfk96SO
gE09pGdNnrYEVCjDjL7TY4CeWWaNXTpA2qxFp57g3iqTeTwPD/0Tx7kLyaddaKFvQQwFNYjc+j2o
/SBqQCKvqh081pEqyY8ajJdq3v4ekv8tkuOf5ib3JkIzRepn4S8nbDbzIKKIJ17wmCtTeON1zkwl
4l0cHgID+N7ls02VTRUnGGY+Rg+2GJgINZ/iwkOtZyF+KWEaw5t+zuAVljoJXhEhNT1sfKjntWMD
TYxCbMOV5Rnco5BTFPvr24RpvA8pxtuHj2atPW9XNcP8nIvEegPFIkDqHS3F2GJdCoK9oxtvKEoI
Pg1KoZdUCtLydHdCmFsKJBcoYRCO0OgENd57zyfCMybTg0USHzVjK9T2sZdQlXUG5rqCvgsEn3vf
MXJpC+VQlHWnsw1ney8ODeRTXuRtEHQuthAlysG37F0AbKiXfZsletBQREQJdz39qDkPFjGamQhr
aeGID6OkixL7J0IZZRVveNvTn0GKYJq7N1CIp4enBaGOXveHiRw4HeiEYMUFRBVJhe2aUNwhlNfJ
QCthrdT1oQHbifQ26At1428TBvFfpRkHv8QzIFyB1SILXy4Md8lOUi/HinNZUBZWWOU6pKKpNlic
bk2kAzXp6RBW3FuIQFQo+iHDwzQse887KsUOk34V3dTJfEzpzzs4tso9VHVO5mFi0Nmzwv6hMUUU
hjY2ycGCavWqwXwv9tFAkAmfiPJEUb1ZHaJdAv+QktXJKedEq6yqiH4gNBTvn6EB9ag2+rQYVhbg
eW0/5k6MiAh1IdYRrLGd7yX+k/0RusVzlm8eCh5zgl29X2GlhEW0mAavZfmPYm+qGD6ruFf+Wrfm
h7SbODoY2qofj+MlgkQXCuDuLvzSW79Adzr2ZwSpENNUiUeh8d5+RyxRSO1MG4iTFEB8TdY5El4r
UhCYO4ehyDWxW2UHy0UFAGQOdCD3DoUBcRB/cZiqL5NBJJxrJDBkvdPdvT+cCotpQa0GiQFyWCoH
Yi9j2zoh7QYhru5Fqx3U4maNcvogQcGY3AWN0rwdxgU/sFcCSW9+StZFHW8P1M14OBdEbgEFHXV6
a1j3yatmoU5VGbza7wDqZn52HhoSozthmAzDrQ/Q+CMpvH1C7++CY7yDfcXJb0vTB0U9dNmaVjuf
1fY3LlfNx96l5+JtuZ/xcKIwopvC6Hf3C82iV41tdPLUkCUo0eODurlnGXflveC9KUgfxikPj41f
ehyJj5weNdo8xGfniGaHlAovy9fVeT6sk0pRnLPPVsIUMekVVUDzgn3Kvuco0eWZov4GFjqg/iUh
JnraNarwljzh+oAZOu9987w2Xhh/tLO/EqtTXnJA04J05HkT/QnJ4klbhc5hXB18aD9QRtXc8Cqr
lxOzceQ6mGc+tQ06p9A7JawPrq0IKw+7rl2m4A+ch/9h5VWn8YLSYoq3xIpLWkU6gMbhkWKHEyDG
Cizjtfq+IIk9ZuW14X8mpclnYthFBKSXxdmDNX8nnik7B4TEtwZeGAXAFwf6yB1hg8ndz48KU66f
VZPz64NLI/9xog2aAschsvnoblZVUXRPnOht7pbfbf3TRWKr2CuROvbgPEYr9rwLtWg0xazf/UfI
ypjbv6dTaVPiXW/UFvdJcXsCF25QzA1VenB5uV8QqR7GEYMc87xpHDhDwbPPsMd/CP3v4aV9nTMg
CgNNQgRm5eaHyFjHiGjT4lKr8n16EF3p2FGFymgiQ/OGfjerdeOKtfMeLjUj5+W1SSnJ4Wb9llTF
AB7Q3eKH74wDggrUmOfP7CoZTtz8dB7NKv2xOvuw+Md+Q8NDtGxKFt4OlbeEW094lBbW4t5hUSN/
6jyaOcpAI8E3zq+iOqE6rUdHRZXptZMNZfHG5MbarIqlWq7SnvDyBa7RjWBAD1Bt7e9CPZsh2h0Q
6IV6C9fARhPvZvaMbXGEYFx9GveQjhlhNGjKnq9b37f5HZ8n585nWPvDB8RbnbG7XB/QP+0qmoKm
MaTVyHlVnn3b5+4TBS3yPtN82S22kau5U+SOc/t3aA1PfdBBNGtihHANG0N82yYwGi4uGsvYAfTJ
ogPdkpBIxD2pOrQ7RN+AXOgeyTicNNILA4MtglpMuK4+7gXkKKLryQcmWHiqmDDGS40jGtZw96+O
dnCQvFIaQSiaIC7jqVDlc7QJHQn7lLZcgk/87RogR09oTEIZrz5XiWcGh0DIpLBJ1lQaSFGlSK6B
Sj7VSdjnUHkIAgxiiB61yeY3DSMEOWfxRwfFYfsowhD4nNIjwm+5Ch2KUtkZG4qTlFxQ/gS8SjEh
eJcyKaA/ytpDYiF4upC185BCM2dvV8xIovLNJmkQ5SozBBkQvrE/d2FKpqgDYZZIfAXaQiA+BxFF
pLF/xDFFoCKfCLGqo3n9pxyNtl7CdAWYTdKLZDP5AjgETPiPgn3Cyh5UcZtKUzB1OHL8SsEjwViz
ZoF9v9FsFfqnpI02cv0SBIG71TgrJbgE0xAKeXe11acus7lmbjFoONm8IZ4lOFs2PEvRR4QnCr/M
kEthl1TDAiyKzAKcby3JF/JVFsQ2xz0yolz0FMhk7yPYSgEOG2L6LDoZOkYGkZxFKFwDPPbkAEoJ
FMIW81dUV7BMCVkFZxClgjJoDpQARkh8gZITrKWptAzgE51HaLkmjZghpIvvEneH5gHKjAWvALkz
Z8tekZwWLUowQtSjDm8k9eUwUV/dP00awEmkjo9OMGvxfFutGanbwVZcrcHJHhCZnq2Kf7a2/AiR
f0ZfmBR3SWUnY6kDHAISSG9N0P/CT1E0nFHB9DRJZoAJpfgAGDRYbd5ZFoAnsH4pvURUEwSQ3JMZ
spUT7pL5I0MyFp+xd7W2hNcfN80ekb0ChmL354SUUHnrsR4wWLCwwi0Zl3Hz62l5tGaDAd9v4SvI
IWeaCCDh4f+R5NH1KKXEpQCs6VEJ+RckLUBFiIeu/9hSh0uhw2xfuBFm3svcQ6EVWbCdQZ3TXpa7
AXocwOlrI95jIOTEBWgVAjxxHi6PMQa64V645mxxgmF2hsv0Ufc30NYmDL436Xe7/T7Ibl2w23R8
aY4rQoWAKclb6aXQJh4Bc2a6njsMFMNWsdfNdS+7Os17aJ/iC4iEwYsBKadrMEsGKW/9O2Xf30At
xP5gEJhQ4IokXOcODxbMLgXLBAmx4oiVfAaQJcgz5EazlVXzwDn4LfAeT2gNiYGOjo9m+gZ7TxOg
KdCTlcft0Z+EJDC3JCuzVKIs5NaUptJS1HDyp+DYou2I8Ky8Q2YYRUAXDPRs6bMAUBHqpKMhLEgU
Zp2ANL6QcMB5DfR02vmDU8FaZghA9lJcc4N1Agx9Ng5hH8YlF8XPxfcVQG+QY4IxOf74ZSzUpWHw
uSioTCf52U9fXAC6TGCu6AFFDl/pKdlKLUJZTIUHQjGUJpbV4aWyIEAMGIiCudRfLbESGctkOl5r
BpMzJXf8SucdgZmb7yntIwzv/6ZZiuhvWdvYSQEluIRZNlV35vLmkPAbAjRly5VT4K4OkAaVYted
EXFzCzIqmYUQgv0FgDPCJwSRdBcgwZPZUPSq2QuROMGMqlpAlwupj9dnt0ohiB0D4DOnaQVKXoqZ
LEuXmthsJejCNbWBlTQyjJEuQNNfN3yGIcpC5AVMHaZzpyNCNpjkUqtJKWllVBLcS2w9fyLTIduC
4ai3MkMjMyw0TqCjBhNyC3+oAYAqbnaeXW6d8wrdoylmkza6fKdMCKZ8qamkNCUQIgRZbcZFK800
YwO4ETJ9ayZ/iDWRxeYy2YzwZckeaR3p76GDAKpqDWbZOV7Gpf6FJTfNh2mRspPrbnRxGQNHX5HU
Uzr6P4RQw61D+4cSx9m9a1bplMKZO+ljhPXPYtFQ6Lr1+URObfr3lRngxcL83XSqwRNNX8ngPm2A
B95cyzMdYwguWlXDAiiiJoc4k1kiQ2+i9UNYb/bZrH/QZtJnM56moyUzn5l65aVgLtukPEpaVW+S
piIe6R1JivI2S53lw7/4MCH4/bDvH3SF4Kr8WteuiYfpJsUNNMzOMdVGyp4tvjBWDut6YTvgaYNw
zy12JFA2p0fek40htf3iQNFlQbNRKTXxeXwli7Tg7Ap5JXhIGiw6u5CtkG0JsQnK6wDp/4PRNY14
mJkZy714kv/N5DEWMjWd2Lo07aRB1KLheyYH5vOoXE+WiswsmxBk6jAYA61vyI9LXZPM0EPjWm2i
hGwLMO+U4NIqp4Y10pLVBWEACYLdJtMOU44Ty8b9/LrxskLchO/ZNfqnLaLeB2oDgYzWNQBRhLKY
s2NQDCO8vzShEFxFPWf6Q1F986NwFnuyoKToubrjSvwVhoXVh4JKfCyk3MYS4zbLODtbAiA0wXFn
a+ELD2VFm+ZxjglLxLrA74xmr79fi8Cvupr/1d3S5NfK0WWnMgWlJEQbH+CLvcYGVWYzqnObcx9p
ApDC4hbu/+bcKn9Vi0k1Rg4hlYdJxISae4Xfk5X/2kTSCFZx5S9EoKb1ZQHNPhTSd9RKEkCCfOW+
9q43R/XMP3GGZXlLr1Agt924NCAGuUj19zO8ja9D2ij0EjSC18ns0keH6vKXG9e6JbveIdEv2Ka9
vIHQlfovN5n86JoR928jpMwml9EljDfnQdyrT2pBGUSlU+kfKBOkP9woCe5o52PpbhNIdGhi5cxq
C4kjL26T73YryMND1A4+ftzLhch/c0LwNZN0t0U/TncFCzo89A4oY0eUIaCT0K42fzAlyEt473AX
oibqJsFhNB/Cvs+bKyoo6Xxedoz2YVF1c2jiv0N66xU8oWHJqkABxrMBCwh9s8rk4JVaNXgbNYoq
3gsq+ke/3sul5hT2Qd1SjTpdfIJDSL+Gxrxg5pu/IBceg3IjCavexaX6vGXQVAofGk1FpmhY7EDz
KHc/i1ybTkFe4h267+m5nwRHpx7WPcOtWr9mfXvp/hZ72hkn2/yAdvLOq1VYx82k/V3l+lXvOTl1
o/65l7TPf3ea4H7C4uRq7ez9ZufWcSrEjzLaZ36i8ATE2gKXIAdMl7ySU6RAv+D8OL52dnycvH3p
6muqTNPj61a9qvfZHhdfiksJr71Kr8Rxh7KuWHjnM1x25NyOZm7zXV8buXFugUZqM2rWmYBNCgAY
uoNHldLwi87CMJpUHZSVKU8iYUTq7mRNSCp2V5QWUPu08matlphrh0BJpgvY4YWUqmfY5CCX/Id7
ljT0Q1i/Z7MlqlYGMm42OcoOshqpExVUiAWuK23RHA2ej0GtVEJFGGKVd6dLSjOxgDB2vooREGzz
FE+tCJ1gz81u/tysek4bmQ4rANu1juYIuqjssfZScujwRAvWnObAX3tWsPIos1K0FvtoYlsRXujO
muGIHhfoU1JeVqDIDJU7CuRa+mLCqUB+LACU1uzjzJA64OX8Q7s8mHtIj+DCpn/IX0x0fRRYUEKR
mAY55ZNVgjuiurcjWBKjmt0iQxfm8LK6Xf7WAqzipS97MvEmB8tbvVydsvVEtHNimO0flzerEWts
2Hnk+PX73RqXDTX25KLnSHXMwUW9MiQeZ+fZm6NW62PJs261W4sFNckcb+YCD444Jy3ooBMXyhmR
U3FWNRptc4WGjcimw9g7PIGuagVPoHdJQ+UeufbeTpqoBifNhJroT4O66IB8D80wEZMc4IgGaFPw
/695wEQwlu6hRycwWgvNff668WtA+nFpZkPRMgjz5kb1G3wOfoLZnwf4HplftsMvy8rpThZP/e6s
HlTMqdhOQZ7cU3gWXSYDQk9myUuH+8FoPewLtyzBCmbJCsEmyvEq7ewR8CToOOY81XywR8CNYkP6
vFQ2iVbiuLjKT8+L6+Lm173SlgLeqVZSwuAXApSWqr2T/3QkL1oKXqiHvlsvv4TcUYkJhWVwXxx3
5+nQxhl1JCmuRs4LaaErHcKujbwfNYt8RE3MWTgfFmfl2etof1Fx7O9Gh9FzYswApOgZwlhuPssf
B+P42Dw2WLbSsrSsvRulpaKB05+qHMXYJMemf16oL1BppsK7CnZ4v6KYDxE59EWiTql57Zzd0hNw
ltxj+AhLlA2qIo2Xea+0WO/Nv4BkDTQhaP2ETh6iI9hHejuD6FfIe+8asHMbBR5aWmzT+TVu6OnN
fYoVU0oN07fdHo0WT+tmX9SZlhZkAFYYqccwoXt5Af1YpI7dmpt4yBtQyHVxz380xfW+jS8s2moX
HIwJe7Mr6TvsnYMLaOzuHSS4LABWq0gvyOaINlJBFKIR5MXuvlGniU6dls+W4erN6ajkIiTuqVZs
7zxHd9p/60RP7+Ze+R2KBJ7FDxHmPQZ09+YKS1aJK6Unj/0J+fC+/hnd1cKimBrXMjq6mgBfPjAD
fMxmXxtt/P9et29Sm2wV/jskqRu3CoFMiY7YR1wA48LaFO11vT3iuqGnQUFJzhX7X/RX1YfUOJTt
JzmlBCaFYsrFZAUsog+IBy36nggFyvcrF6xM8BVUTtnhciDfeD0YjdrYhgrhMGW4qPhyHR8H8asu
4gdmKb0uGT5d2xlL8qbtOTK6zNYDEYT3AwStOLQHZPFjcrFPWvyZEZY4ospatR7FEuEUzmy7Jv1I
8D7ABLZasjEPGwM5Wel0CIthN2O/GiBbfFif+7gwSPMiS8UH5hKV4n1To71v1jd7pGN+Dnk876Mu
nIz9a8iHTxIuePAWleBBeyV2UpSMEyTbfZn5ivX1i+YB7SWrMn5aNZcCex4/7eCYLeyVzJyMj6IQ
KrK0f6K2QSmh5hIiVzx5rdtF0W0vaPYUzFjYMtmyCUiQY1Qw725kttheDp4xhDGBpVfpNUZ9JYkc
2aILsFdWr6hIMiu4u2DNvb7029IaO4yW9bD1QXEraheUBZ/8rOSuGzW6WKkSXJiy+etlFhk1Bfa2
T/DPOLFtIzd8QyznwMu00agOWx9l9+Ub0x2l2QxT0ZzT4bD7bN/NBfrHX856aT3N8/bT+1XZi2u3
3o/iW7M+okncmKQMWPYztpNkEiFpN48so0euG7kcujfJLtD10buQXKSzj/3s0vObMkmlNU8Uqsdg
sSLlbDaGvaEkm4YN+PLAlMSGilsUAZSplzm1KTWg9EvzlRQ6nxXzUzlHKbHiNsUFilWhjoL5iSdC
DEmDxd4HJiEwGYFOuadafJVsfQhbP4B0L8rPKOqHi0qDK/gJh/aB/ut070urVw1Ap6zSMqPQ5L08
mdmiR/aQvzaoOCu5wi1UtMdn3kMZlnis9xTomOHGIl5mZ8guOoY4D5IAAePcpSUUmc4PHdAbB4NO
Mg49Pk9tdHtvi4KLFpvCtnh8GavOQrUugikPdg771qMsBBRHwWOKli6Je/XXYsQR2CE5CIymOgMB
uBqP22IOlx/2IciJLjeDFCJXox25cSDirAhYS4Eu/xcyKqwtWrVAAbA47Rl+kRsIlJKpUFAlqGHY
pZ4ER0LB9DTl3xKI7UAB9IT1B4AwemedVuHaO4zcSyCgVd9nk+A2ghkN+guYH4gzU2oSa1JVFFvu
kjBdhVhZrKfPvNtyqRIrEdb075KfgGcs6TnvIRLEjfHeveXVVWGSaiSEFgmkELPtZ9Lc3rxC8tLF
6P12rEC2cblIWJ4rmzB5UswufBZPXl60kCWqe5k9+ln5KS2AxtFYAga4RNr8sU7+BOxw4/bxpuTh
9EG8oiaSRg0VvXq4ZXcqYZmVZi7UV5PUR9PpiGT8E+pYFU/KC7L/+pAOe5H1ucP5LDisRqwxziLO
FyoKEB1Rs8R9v9n1MS2bLH4rUQUM6tl08POwL3ytd2mP5OYfTSdgw2nL9rRmL5skQuqL6iW6hrsz
SV+Sd3EL3zbaELrWnZ+g3I6d0mVPZrNWZAb4wfiDnE/+rMw1Xi2vlkGBjWMxCHh9Fnb/IGdbRDAa
6ED9Em5Yd4kZmGj6/K8UQ7kNyRYIW5xTwieckafHXwi+SvlLGSF9BxwpYtLVRu6K3mh6ppdADF4d
GdSWMW6zpSn+Gr8BjONvSKHESg3x1uKaQeiFzahqek1CHcKklmQHBG1lBPmlZucJk0S5x1Ig7T8q
gwwzccq/Wub36mHLWXsya5DJx5GcrIo+kilNeYaTiXbSD2a7iDP3wZjKq5RFvzZqLVoFcMT/u2Nk
fqT8RLZVzo4QL32ktdXhLDIRUHEM85oA5tUZ0SYudcTX2ysx3aDdrimIWIwG38YAYlwQKAYxzBkV
QdT2zQTu9j3+m4kCjAwcB6/UP+z5oxHOFxV+WoQ367MkK9WIR3jVHTxum3psVw+S/i3zLmhymOlK
SIFDW/uJAO3eiJo1xcH8JC3/FCJKcwn6A6M4cQsh0WEWyFQRY2nT67a8ljczZ0673db0XhScUa1B
9t0uOcfm3aRSj6grnfncxmQy6TLi0tLg5XjsE+IYzb+auSC3ye2Qj7SQHguRb0136a+ZbyB2zaAd
tXbkm9N4g9GcsbhpXJA569oB6ULh4vFwklUekbm5e0uT23r3qvey94AL2ps1UzodKg+yCUOlP3ND
0o6lxokidhWyo7ECJ7LLpfF+igj19gBHfCjalvgJl/Il2tOPDVdrHNGc1NTIx0KdRcIqBL9SNdBK
eHicuCnV8OzB7Bz8ZZ7AHpolfcTS4A9BgaVcKo18phoyJ8SRS5EZOA28yMYaOikqwILnDKom0/zG
xmIk9X1OERuT82Fz9eTizZuvEdMc0pF5NZq3ckVqhMW0KsaJmciZ4RWKfXSkzwM5MDMXLBbPdjbC
8hVp1kfMI48RQSPn47QdOmalnnM6RDwp+VRE1mUX6t4wM32xC1Mn/TO52ZkrqjfIDKRGVL/Na4z5
fMRdU8R6t0YYykWLwYQgZZHf0V3IWr8JrbJDTqvCsFfqysqdVUwf4xOiu5G+m57bbFb1uLkfobny
QxtABPOJWV/pIVe99teezTD+FgAO3hEE6GVnowicNrIculmddYWnt/J4B00JvWCDldSqEU6RmNHA
UC++aHhdF9zXw1wVaJNrPty5Ww1lNHToEZAkH6I89oUmyib1dI4LeXVvl0gRrznB5Or5rlBdeHBz
57HixyzSLLrq5qH4Q++i0F0mSaZIwjFlHmrU2HnFdYQ2fdFXsLufyIRX6T9NUx4n/u8qsnWzoz1J
kSmtmOpkG5Oveeughwt4cBvcEdggWNK2mc7sOZvoYiHP+UpzaWFPNCZjnSta4tXuyaUp8ZA+Ify8
zIrQstHDeLANvXi2XU2Wt33s6wZ+oFNEVSMEjK2oXyTM05Mq8mZYRus7/HjF9MKEWcgM5HwwmwZF
OotA2yPY2xBjMnvbmqzpkmeGaCVoLSzlBSn5dQnnaXXCED9D/sEbX0t4s37LwS7Cn6dlOnBUXfQh
m6qbPjjanbS1YeX6elOsZ5r8jy1E5D/N4htaiZUboXv8897T+9zZv9xS3a69QDQuYJYJmm67sIZx
LGtBaeVoDDUl8/ati+49161NRp8Ve+lJPtg+Iqc4eIAQKPTSGtYOrODr4NUd4Wy0YvB1ALYIfyHe
BjbeYOC9mG7TN+8HoIJuA3+ZhwT938syyEyw2cMtoy2XghBMrCwA0Z6kD00qTa6c98PdkN9UCW6+
4rYaLcPlyNQ9DbUsAzfQovJaT1j7FMXYBiZ6gXclJ0OxzCeYEAJGWB/u/8Z96oWx/3NwWkAFW8Kx
8uscK00lXym1AlkjRlnFdOz2wMVKymi3jgaCg+RbbMg8brj59MalWsK2BSTFZuXMh2/ycXxJtw1/
v5SUkvmlX+9/eCGQACuLJU8UtQJ65RNx3GryTuG0+h/dfHS98hMj89zWPD339Vn7jCzLP4Er4Uky
rLIMio7pBpTu/O9uFdrQe1Z1dt7qAGz3cBVAH/ySJ8NbTT9LnwoYMfUINZR6+rAE0c9CC4IJl8Uh
Conwhl3pVVCRxGLyQLahHkiGjKa7znyUgwL49b4ePbqpCyisVSMgvOANTwKKspeQFymTyc4YDAqR
9GZy/NV6QtnVD7I+CcGTlDuU2hR9RPHWO60rUFZF6TpSSFXq2alkVVqHXLCSf/rT/1+CpoiGPz1a
ayo9eBnUOl4hJkAzuyZ9eXPgBKjTQIWsbb2Va1GDCNgBikyy/NWozB7No4deRF1sVFec1GpX3+nk
eoFCdxUJK42IFg4azBLmD1VT9uWLLMWZFQVeKKT1yeCpokbFJkPFLx0/C4jqlFdKQkQqLIRlHEvq
OeQAZM6AfpIGbNyiDkWkz5aRjGA4o923o2W7R+v3DxKk+10AZ3aS0JoDzfQSZqq+Roneu8NCJuR1
yCBdE8WuZPqOPsKlj505p/kHfZecI8KO6J3Ttgw6fMnZt4phiVRU8IPxXp8icn5A9x69xM79iUQR
6TF6a6LctEd820bP8hA1IYRXEVDEx6Vn6/RL1huZ6ghCPANF15z7CnHsKuVUkMr+IFu+tlm2FLdY
dUH2Uu6xPrCLeIksM3KQJNnIqZH+lNqBPr2dAzBisYwwqAuVbd9CrQH2IYz40hRxvTFeOuGdVixh
YnZgL73uKlNgEhmKj+bZPZFG1mMoYHJjCwks/C3Fdmke0uRiRJbScifSDKkcoVxMNlomPUNVkIsD
eyItwIZWxrfb1J1Nlz2c5lJgVfgxOEb4QqJg6Z15Rz09UQGU/NeN/looi2n+6lAEXCVNXiClqJpX
rTyilCDKjM6V6ELnj1NcQ44HrhlukpwxVSYp7vgXbVShMhfZMbQsUKsc11Al0TqTfJYC/hokgby1
zO6W4mldVZYBVeWP8tu6PnLi8OtY3i8WYGWQpLpbvEVfMB9Md+8FLEJXAGATMZUkh1GikjTjfGvS
ClRRXxq0ZYf6rWAV2q+i28aGRy0q6WlkmHwAZAp6+O7y35Hj60NwHCT0VySDWqOPQGNf9r+z1+w8
SSYF7BJdtJplgwZOzu7h5MI9JDj3SSZk3kqamRycqB6KtbIjMxEfOxuHDP3Rz7IxyosJJixD9wzx
K8u6a8Q0gmIV6CHFVDTBewSWEf1CSIckuJKh3kMISLY682l1ffZKjWFMpKg5JDxbhD1mNbdOO6N0
99YjgPhK9Ch3Osskk0vuExTDgsU9IggicZo+7fIAaB4CarlifS7+ITyXCYTfADcVqwzohGeDmhrN
Q+Z/lZ1Dp47C6l7vfO/0B/Cefrw4r5PuvfPYJHlUrs7L12yO+PnD+jUA5hFgR6wb/b0q8m0hDGzq
gUsg65LpI4ZG9I8it/Tp5By61IBpND5VNSk9/V2vPcpPdmhVO4gpH4Iqm3TaGoJEb71NLpQOwAfz
C6txccP0EF3E3fPB2q0r1IqYFSUpUPdsv1v1gP4MQODfAe2+B4LDT9OP9yFzmXiFUeJdnRj8VBj9
i0Z0Ql3r9Ec79y/DZEwL3fF5UYS8C6j365IhadM2jgVGZ/hpnu5jdJD1q9ZEoRregWJUkQ3pndk4
QXsDykfxJGdHXuRdcbuc00Bt8O7gIHL/7tYxyDevYUTCVT/TT/ViuX8S5SPxLthiBKCd+h8f5196
M3GEil44+OyTqPV/21zvQ8CtIKPAKHyc27Dofu0HopmZ/wVeQ+jkyxmXF5SFNIpKqt7XlUtOnjR4
waHoJo374NUvGvCgydK7rBU63lZpcYp9oa6I+QwAjdcCGw+PgCanMIxBSDoMEmNyis0nsbMHYReR
nVO38KPDLWQ9Mmlfb5qPRlGMM80EuVDvc4Vi7yBzfpx8+qWwUqUdqv28t2L6grZ4u/s2ceq0Zukh
ftybk0nENB126JYPck+3CDxGPiGkV0iH4PFsP4+NqvWEEkp3QxRv2SyRlA+MTsUrwd70ns5+sV+8
geEVSxV6dwKEl5v9GxEwxHJCLYSIcaCgUZDoPYSHMFo+m5ULUy7/RommBkiGgCUuqmGX+rWhMgZV
q9ZS0KGwxMAj/AX18AY82an0PiiMCvlukdbUUOvp7PtHMgJZHqWAd6wIUyGrjjoOqZzSLO6hUd6T
cgmvEtS94gGXsk6aoOrdeOBVrxSUggvZgEpQdOsePWbRV9YEUoByJ5rMjntIBYatOUgvHffqkVb6
O6T/nkfIonvQNGf7TeqJ4IfML8jtzR1l4Pcj1HtDcYalF7B3lDv4miPKsEE46ImGi1sDFFBw/LJz
vaOcR8jcfKNciACjkqd1g6ufhW0K7oyBARkgCZKgBL6U5Wy3I4IbWizjGzKD2eKAE9h4ul3FjjqU
q3nb8069RzManPd8GhM+x3VPY/dq0eZl8eaz5n3iAPnRgbVOcAE29kMlRbWd7LTUNlHsQHtcODHw
VFA7g08/b8cEQavb9nCc7IW5q3rrjGaktCGzvTPz/wTUywxnbqUMvExwdvxnyjlZKvvn1LrELyPU
Xul9xdnLM3qbEqjUiJcOmzliqHyFPEuWD469glKOqBbLM6PLMvqY737VPSG6SNEQmxtqxBcpAl3a
ScvYvhZHlJ6Pa9qz0jqvQohHzoJUEJh40a492Cb3iQdbhruD3ByctscWRYuNN5VU1Gh5dE9rxI24
WfIrHI+GPqueUZ8l2kXdjGvA943sHA5tng4OpcHTpcnHaULNzG9wp7ta+Arq9bBGjdXHPfr5QK2G
yB+SQ3iRqMt15HwjIY3XkbhFD6157477XRo8aM2CU4uEOz3vHt6vU81vi/FSEnNvA4FO+0eDh9M2
tx8dKQh1b2TAHt6csuHmBSbVrVEdyqeWas7L3PLfGu+axiPfHuywW2ONzjBRgiZrHiMMlijXWiVf
O9KMaCu7h4UUGtCsH0iYOJri3VH8pQMGHMc39YzkR+CQgeueFNmkcMuTOZentabmJqjUBucIA5rC
pyI4aCfdQ2fPiKZ41+ziDBY/qwuKwJrMWxnkCF4PpCLYi+0Kgg4dOIi2FZ8Ltl3i2cgvoo765hh/
yJW7VL+1FKYoN4M5W0mJRNkaZYjEz9adiKP9G0Srr1dvkEGtQdE+0sKPFrPdCkeV49UolxrPmkPR
CrbBqLtFoM80GSiLsVA+jU8C7ZWmFvioIF605BkbD8AFoOaoYo3YpfIpuUKoiPg6YJcj7VcKX6r2
tm5v4fA4p86+d/W+S6V+r6MdkaZ2MzqWYWJADvpVv+5XOQwHWt2xddrKHeSWeTiGs4eNTTFPu2Ln
3DvZYmNEx6jWiyzxkZ8rmKr8VyGuuj3Utr3c4DOlzd9/iTGlxjJ9WCEb8pDAkFMhaHB0wDb3PEjl
hkEjdzhBwMNe2d95Fec1K9t057DoE8VO4Bwh/AD5AmIpBmbrzFCt3N8xi4tjQnDRRFDthNWCpx/z
mYcv7JPHCevnn6AqAa5NowCp1hTHqgbkwviAjSzdk8fiC0lXhHzKqqBsaflkj1s1BNDzyXAr6CMf
+GRm0FWDb+6EwhTdvyymfe8CIxCG4pgf9IhiRRmnMUYgdaUjVVWk21sFZPouzaysXoJ9d82mVMSK
ecVpSD3CiVfYpKLUggsjVf5p5mdm2c26klvMUsGuxAtwQ+mwnH1H8iuNiZQe98GbMxWM5VBjolFR
0FWwEzJRPA0Qj3SANEg6lFpbHnBml1BYFZoJzFI4xALhq5PitSN5LxbeJ60a6Ytyxf4cig2zORDv
QPZHPacPUg+VknfJEOI++fqPCKog3AK/+D1xUxmTXG8L6Dra/dZi4nmEU+w4aGkZs3pfmhLKN7QW
Dvs/fjBUXB7m0IfrqssBheYae6iybDZ+n8wPTjcXODwijtIno+j5K5hhcHP6y7+yHwRFE1rVKG+3
FzPl3A+zGI8SmIiVBRb7dQGbnNmMyQHIydcfC1haxRRk5vUnmz57BTeHamN/IqIBkFPZJAfBubjK
9mgQtQsOqCLJBHc2hyZY7r4SukE+Ym7kC7bUT1Cgpfsrg3BT5Yn87nRB8CNa/xAA8AtPGS9tlBnI
xECl2rac+QOtJEezFIyU3gBU+sQWrYuQyyJgWMg3+CZcgn/eScXT/Sm9qEO8pDPRJIFHFnCkWuDg
Uwd8OUkSwJdUmzV7EzVWerC6JvZOXcqcugbp5TI/+B/6Tbq8HpTSxYHMNDQd9+HRSYQNlMLdq02/
m2oDXpD85yoFUA1rO08dam0FBzu/pHfV/xB1ZtupcksUfiLHsEdvaURQUbCLuXGoidj3/dOfby52
/rOJ2UlUwMViVdWsWbPAc403I487bz86WxymTVgE1BPvRuvUlEWUDqYsR2ejhn/BuumeUUkJnVq5
SyRVJGHYLI2v21URq3LM0j05UPxluMoqbLlD29f3oyeUScTGVUePDT9NKZKxfiqB4CIJh2yv5IIs
6maqSQYGSSFOcNSe+v4LIhgjyimQtKEwRNLUT942lT2UfetRnX4crRhjwhM41KqY4b+54kthAoq+
xcN+YOpouEDECQ2id6BoRGsPjGVwELk4lFZBLxAwMoopmupT01aBw40fNNkQcw5Xv5w/FmbqIY/9
kwUruw6nM6bqh9E1VLy+2o/zG6TDdaNPQU5TeTHioyUvirEUMX+O1278EwOmpbeILysX7OnhCHR5
8VOmInzeNDxesS6vg8rtAWUeDDPAHPfkA5mA5EpgdxnQIuh8a9DlopYPDhTJOjy/6pWnUZWm4Y8E
AevWc7aZKLZmzTGrjzUG756zCfRQxkrrjoAQ/rBxpxPu9VBIOCvOyy5P6h6ZUzqqRjA+yJSdXTh5
pJorMGUUT99C9PfIDWbrjdYr7S4DfCj7NqseWs3E6EbTMisIyCAqXZoBcKq4eaxPid7KUpqsGglc
fpQTnV1joCQkyIUSkj511AHgIZ7PSDVQ6D+J3CNDK5Ynk0PW4dFAqIoKn2OzMmDOaPpQdxPTj8/t
62XaKm4xwgOm7a18vjOj2jjiAr793ZfaX94aBdwkce2vnsyDxNhgj4+Em24ji8miModjE5ATHr6w
J9VQaRMCKlF6qtp93sHzAk2FAsltFjKSXYl/SDjjbVLtkOqycfsYPIwFO9b9LoTSlC6YbF9LMJWI
EHqTZLClO5Ztshs6tB4AqB5Ya3PnH5imAlnr7gHXcEPsveX7nvzNC4rc9WArlbPGRdQjR2lkSufv
tMvcYVbyrut4GsVpQ26kSCx1QNyUxw4XVKJbfBUV8f9tJG69ol1rmcyOf/OV1dt3T6Jk2cXmJtTh
daQYnT4GnxOEGefrfuaytNLGMrdRdz0WKjwu2Qt4Y8Q14jfQd4v8FV6avDPdWgYa2JgFWDkX+WVr
2NLy0PJ8N8lbkxwU04t3yqeTj6fY7U57dRprecNqE1ESUrw4d5sm6TGX3CEV54bv94atBufWm5Fm
x2KJ56vswAQrxJ+z/J6SAwp5TSok3MLTKpAJUNJVGTyxNHCTbOARwJF8W6dAAAlmYjAS0v364HqQ
/WfF/uHrR2i43MQCK3hwp6oDdLbz0w+HfPahPjQEgIzQBtefMd7Y1ZZIBchcALAcuBc4BEdir/Ar
7T70XMnnXnw9Ls6x+ySBSaaNjemw8nR1iWr+zd6KW/U0+x+NJ0Ko+RCFAu6AFyo08s/WCQXCQJJa
MzWXNZvlI00BZmlfQFFwsG2K1kG6XTHAMxJWmKGBWmW1jw3KocgHmnBSvl59kXcEZgrZk1OIVAjL
trYMt2eZUkEIcLVWbKGB5Dt8lauwZitFUKKwfiOBD249iVlkMc2KrjFlSp3odVOtR2uSL6zque51
pCO9QaCzbZ4DnhvMb0gWz1/BfE5DOp65R+g24qLineG76pWHHn+hai1L3JBpIGesvwPrI3KOuygo
mLCaDw3FTHf4nCaW7IBKPIrhzAfT7ngIKZf6spFKG5B2/C+VOZ+rME4FQaqLwhqp5OzUlq7o06Od
oBl1wcD7hKJW1Pv5USehE52zcE5ZKfEWunPK9ODFqMoWJ3vNAXDUIEEITQaIlYPY7ZKjkdllGLUL
EX3ng8EvWsDf5VDGXSHh37VTHTBGZ8S6+9MirZCeWq8EuRAwdfHwsuqvDBOQS/sISKgrz3f1lRQ4
OskvCGVQZ5lH9ot1ntPUyHAm8ii1PZo1zlGJf4UPshmiS7DI4ZhhBY2ZGpRc49yyCPoJ3CPeTMPG
hrqxi8EiJ8+EoB3ab7Aj016CaShOkhRZ5Cpdab61Me1RREDXyqlMxRFC0s4EsBg9f0MFEpwixk2M
Dh1F3rNOFMEy1H2aOOD6GY8Yt9ioJKNqLiu1RqMORh+VT/FbtsaImdJGAxOPoV++mwrKl3hkMaXa
a7dPAMlqSDfZdxOclHWYn4wTRt1Yf7ncdQ4dWbZ7Myb9xQ2gVgnaRlhALclrHD37PV7jYBBgmqWE
1xIB6ZgWd7X5G+urCsM22E5l1rSGs6Tz7UfSZYAPKMxRjKxiZbTpRipTHsFIlO3KpJOV2ZBDp2px
+uXY0YbDknVk6mRulX7sMD/mxD6cpqrS5EnRWamhvIDsHtIB4ffUR72Uq8HSwKPMLM/er8VAZpLy
ZVZEBXP6TacAzm4Wi7+s34WYLgeNehSHs7o/UQZXkTrNhJ1Nq8Kifw+0ystCXGJaY5OnnmWkntkM
bvGoukYQkgiDrkfEI1G07q17k+jj0blSvCsCj/Bi8wsVVqHYDJOsbgJWCpQYzxsrQUXkwctmoQyR
DnFzQAZEjcCMDDkK67SS/5m1gcbXnkVtHZOH0sBYgo0xmTKK0WQClQoGcsZ10rPsuWiHh3C4d0OI
gmHeVQ4+Iu/eH348xANjziyCcCOyz2zIa2ck2r1JNENLcet6fq8HSbDg0EqHE1wSEEMUu8DZjuAH
kvrGvtVsUz0E80zMEMNuOQeTcAh9uj+cwdSAveM+u7XWuYHtm5UbvJ/jiLB1bGBdSGIywAewUYtZ
+IReGIaYJll2k0AG1ZCfbgza0vDc5KbJ89LDOPus3LcJXhjXWlMl2/4iCDF+5Tg9MUq06uMdepgG
A/LzZARl7zgrXakK7Hbxs6Zfmg7QEEbiv4uOUPuS/8Ao8U+fWkGZbPU2YAJY/sM7tzHsNVMCJKsv
P0PUdaHUoo1CXBrNtAOmBlYcX1c5fR0NcAjcyGu3/Z430eAUOR/SLXg/uu5Tuw51RTSpe0A2l5+1
6WTFR83SFMBpM5FC9rRL1SkcA/EFPw7HfxNOHjWPoNedSCHZk2sQZR9O81QEA5EJdPEORM7mOmZE
KYWagGyLHTRGQoFAhCdxnlQkhJfBGY999C5RxlPw+kd100wWF+9vk/elj3NhqE8UUYieVW7e8CA2
+Eohs0Ic+1NnDXsIl47nM3rjDf+i3JTTd+uw+K3xLJbMAozGBrpCiWWhhDxvdndrQRGmdwfAgrMN
CFYaZHc5WRX6H2eLTx7IWr3ZVNhMlX02EdifmQu4uPYVt+naRE0bbUAP4OfSiDXDNNNUn4DcPvOP
nqcRlcok3Tn4zrk25b8SGGQ1rRTTUqbIdNvRHO7VkKdeITQMtPZYoEISh0C6zZP0fKbpqIyrHpZ8
c9MsQLnYzCmSoZSbk61oWsu0uqmnipZBCfsZB4TxWAUq9ICGYeTtleiUyf1zk3CUWL5xrBsnXLrs
yjDhC84GSl6J8hWajLPeVRtMk4ujvJkqH5Q9W4VyL09OvrXx+iId6+LiVzsPFu7S6NyTE5pdXmZY
xt3KOscZMo+T6ygXoclF1oEDyg/PQ9qiWzXfT0nlv+zd/9MsuJHc+nUgyrvUt63H5EgtJxm+Tp/q
XCuosVJwYbIlgImouNjFjSUtY+d6uqXl0j46NwyeEixD7tcJK5UW5TEIVXkiGGfvqJZOKIpIAPkf
YSjaxL4pM98XmvpQp8Cca26PwoqXU+v+31GXW07UCtn63S2DyIjd8wLbVBlZ2eXu/iOniszEqrFL
8hQxVfj4omJzVn+fF4da/3Q76MLMhtCifph6TCksPRaST6Yn+E/xPnknBzecSINFfAVXVqaiQtWK
bvLZTB8T88CaFfWnXh/KlLRPqfObdsVqVyUny9V4fKP30pjktTlRXyvRwxONvQ+bXasSxotdvN1y
Q4y8c/BeszaUKXXS+qQpoiEmE8utu+/v4jLoE+WCzBNDutOT5FovLOa4Hv0ln05kTK5DtlFpY/Ai
fQQTN+TwVpRiIGFG9KBFXdSFEot2rnlr3EOBr1q285FuR930+AvAKpnR120iX15RtaJnczeCh+u1
3KjZMo8BwRlpSVlfwCwojWVDtBDoxK3J7Sm2hWIHlGVG01gNgraz/Wg94pm7XT24pXPwkF5aIXUL
GJBqE5mv4kXCSkA6+Mh4yTgs8uKRAqaMjtgFr1RhDEIZQlEpSxz8Qj75HYAp4n0dkVumgF41E7rz
ETOQnwjgy9869EJSXJARFqTSIe9Gu58LmRUJWWFAV6IBvEcguHrVQH7RSbBHtSN82lZvufOb8ZI1
Di2X/taFCRmb1Uw3yZs511+ylmdB+Jml7EfO3I/wjrhP5Ms866Mq8zPCzYz7zf6G5iRMxSay0Ei+
nJgHUcR85VVaoWPUkDhAdv+ZuJn5oClSbN6G8EI70+jxZNG23GK8Cy5uveZfjBQmpWj9/PeLupWc
v3vEFTedatBryFgq1Pp63trp2kHwjcG22jei09S2yHa31Oq0WYJIahc75zfakny7E7cHN4QmzpEC
yrm4IoNdY25KQnAYdVmE6alDlrIa4qBUcSIlR6JNqhhijxTayJCMSNq3tBsJgEhvXMD+nIuXRRoq
WpATTcwBsZLcpJ0OE65xMu69HN9yWG38XN3tjRcHkrDZK1VrItpv3fml6pQ/A0mLTXpGL4FCA1hW
2jLY3nA47AH4ldimG1HCoWyqzlX7IkrYI4WcRS+C2MT+UEJ073zEOFoDSbNzxRHKtqr3K3LI/rjH
xBso5OyiaG8JeBnxi5HOUOwpOyVoEydc7CptlNgo9kxpEkiv1kC9txRSK6QTKQ5qzUhBvCg72YOy
3n8tvjRvkdrM2vdIL0R4aBbekr7h5RzelfAPtlXrhljC5LuYnMwqgzbcOhdW81O8C2vjXfhgMQGG
ABn9/Mo/KLaERmw88w6sVd6GlgI1nT9qZxSGskOBI0IljsgRPdHLcpSzZUkx0b5QrkJX36sGVpYc
BohzSMzgb9pv/lcZpfBqteMCWmDxoPPW14uAeh1pvPRxwB71TyyjWiyiFaq7SVat9jLyzYpbNEjZ
4BXaZSrkRB9Dq7d9+Mk6xaF/nZGYtM86bZmdJ6oNlGjeGGNj700PgCr6OLosJiBXPMwcoqCJSStF
L6k5GaSybs8VsQ722LBK59eULhg5MuLpteE0K/pV4Ko8UpZqm8+1eCFxQdu7ebeg2J8FikmCg0PK
S34OX0UwF8kMCh4UaomfEzJq8k/USAwMFOxEy7ScoE0gJF95Nvlh2phZGi4wXGEYGbwDZkxJoOh7
CtlJbYFMrnntt2Xeoo+rOwcRADHmqRXUXSfblp2/7hmxMfdGjej30iS5lOPZbCvQe6OUNxE6beky
EEhTWPNPdoQ7YAQ5lGUSM0veArwSW6tIF5ZsH9GJf4isbJNoHH8bgUmGkWYVogbKfPsAxufmjyZT
lRwsAyaTpBhEYWzeEXjMkrmyWYlj0iMOC6wOpqVXYTVNEb7OGAd9ZMa+Q8JAU1XukITAqthADsRi
LVdnSInFPXi3yYxFs3wDF0yZZ/wLiRZQ60zgN5xFk3BPJpo7J6PHX5xzQ8RrGChSpeAZfcOBI3rF
wt8UgspSWwQYCHSan8lqqypDoY2ClpoNG4yu9yEeBwR/Yk4i5wY+A8CiHH5OBOZUTx6fApgT7gTm
HzY4VGZSF8p3CwTGS9h5vMEgqvIty60L56+oJwdrXKXVqbMiGqd2pomPmpS8AhUAqgKQYsXHW4G0
ZhFRdqJyg6KJJ66LvBqF9AJis4Api9tWnAsejhdhv/Fl5NNkT+gzcG50fR3yw4fiFIVtcl0fHiE6
DrAZJY0Nn4XylQ8lWRd2s+8VcY1m7CrVmFP8jo+nX55EbBVz/jqStnJr757iA3vbwSDgErlIozbL
sOevcOYLDgXN7QoxHkC1W20cebbk7SfGTabUr9A5umdKK1T2p9oHfMo2spPOy1cdREols06gCIor
H02eZnTu6alao8jg6qdTqHlRbepkoDcB2avMXbGB3C85YbVIkLGu0LtV7z3nEJsM2+A8NsyEnlw0
iLw4Yyo0laumCcn1JNeWgvJzc/hXkv89K0iZzldgZ+UytChprdCyIMy2wlv/Nv1dEot6RQ6BNarb
kb7XVnMKkKMrg1fv1RNXoQb/WUl3hXsyUttIWK+46HMhogVWjsx44hZpcSnTxihriwMWS4JZnM41
vNtb8KDFYy2UfldRZFKtlJXmzj2i86YNnVIf3VawVe1TG4sNWOCa1YuKgVh3sqyBvDK5Yjq2FiF8
g8Cnl0YiPyML4P45bnO8u3+Zb37AhfszlixA5kueqFKfWcgnA1Bo7CN9l++REXe1Np85zJXHpX8g
2ZZHjF1wJLjhL4ColnKZlTJnpkaHOjsIT6gxzOdmPQFfBlFXWYRkpH8V5pCyFzaqAjbZgjPfGTv/
3jkgwKxjzTMYVQCsntYQQo3F+dESjL9BDQ15br586arQIKXuJGTxTKWZTFOhtaYn2L/92qDZc+Mv
66MYOP6ozGJTkLdCVg3tOsIJWd5BquW8KBzWeMj/knrBCwdFZkTYO88jEiQTLC+a3FtXr3/yDEZG
w6ULX2AUZHw1ZVSsoE0v1uG4/OIXCfIF6mWJLtOaCIklk93V2KOPily2wnJRsrSIWwx+4x7VBmmr
mFQpkadXw+jqVLb2B8PKvkE0K/Rb0BWV9Xx6QK7qZGrQ+MxQYkvzsUWC2EQxqiZgUMie0rZ4BZ4s
pBiBjlBlyhswYgaXf4K0VcQKpwNxUP0mqTUNLZU8nL70PokHrs6ja1HbSvtsDKrMKQ8zXmqQwFej
A6OG8dGQC1/IEAba1AlaOXGfqTQEU3Nt6m7X9i8AIyhTWPbEK8ry9PqIdGbooL0pe9Q8lZx6in4T
lksOksAWmX2OaTUkBJYNiPwlbgedKukDNb7X6cl3rDLQGhVdXpwRJiKv1DTW9VV8J7BHOznaNLu7
zQX1P1pTtzrZ0xiJAxAZbkksKvF1Hssug16PsOxCsGWgn9j6L0Tj7J/UyLeuMbvCErCvOHwKvBVD
6pFdPwTpdDCaStDYg/wZWpLxUs0ZuWc5B+NLEXMJrGZcszaJ+nj8JvRG4yPIWw01BXtrSVNjjnKy
6vzzGvwNkZHWVllEoPxlviWn9eT0m1FkwnUabOy8WrO2qF755MUQoNQB9himsDveXtqnsOINESBK
on7mQ9NDEieDwlpSjuB1YQGO9qbUOvOmPFDWhdLxDKTDpsng9km20jyHUk5py4qpR80wzJjEJCLI
sgukMm4bYjl0xQbqdECxp6ACBQfHAHvI1y7aJKrXOthnTlvFX6XQ8uux1EzuVK5VF+uBYMqMRY0N
vrulUFC5LL0sJbYeey6PQpWeE5l0oaWT8cNRCbVAdbRRo1DXS3hAnCcANYWZbfwQoE72mYshBWUM
YHkBOhqgSEYRzrd1pCrGWl7EhaJO3AO8mrNB+vGC5CbtMbsqJ01R5JHFlL28hJdweAK1Hirli2I8
OzoY8AyIP1S6t8SutGXgrcy9cEy5VxcSqyD7/i5URJ09r+cUnJwcjuhd+82sEFLG+IzUEaDIsbvh
Qcq7gcKNJ5xHA0NGoGCK/mX/j5zokSfJ23qkY9GqCRULCVgnBoYmf/pdkSbfxZ8ql1c1sZkETrX5
INObna68rEOiUaG6HBkajXsNP02YsEiZ4nVbIlJpw8NEeQCMBw8W4EYo/nCGx7TEWTb+cjXSvSTP
VNkilWNrQhPKhSaTDD41Q1JLk1vTFEdrBkB1w5PDXcVtQneGq55Nhmz8U3CiWNhQfG/mfiq9ePls
/jTlWgNTsIJqcVGAoCK0zhpfQBlO7AcNFK5LZZ2KoVlgtc6Z29g0YpMNQEfxFHyroZxWPwww/W5b
RCiI47HMZJ66+itrZdSOxBg84sxrE7BkBei/wnHAZdJnnhrQ8gcuwsZZHnxpzY5GNeKDY9PgUBla
OYVzuXFoEoITxS7k7GdhlIgfN9Lkki1WvupvlcwW0AzlFhXEnBvNDAR2HU2snpFCbtA7FYnovXwy
GhnXsXs4RcTXuiA/FLWJEQuShMij9p9tKMGjEXjvFL6gSw5eC8TQv9O95Anfy8PdbpTawBp9MNOz
c9u499G5U4+uyaq/IwTHWZs8O4VxcXRqHZPp92FAH4DkPrsuS42Te0DJs0IX7lpYBR8my9cpgpXO
AM0Ie/3NpI6bBoUiqoakhxfVTr5zfdrn5EB0F11QbEDa7OkUEL8BMUjta5L7pQq+mx9VIisptG7j
57A8uXTrCRN066ZqqPJBZb8wprS6bC96AzLi2FPZD/lvjwap0eb+e9rZ/FjDLcRuO4dnVe9+WhvU
j/I7FeR0aQPbrrRf40KeEys1KJWpxx9Wh+GZysDVoLJ4IIhvzQ/jg/ta0AC0Rf1dtKNfF+rv8TTM
tY6j01elUZvsoyesmt6tjd2QYZO2RG1ZizmO1VrPPo00qkjhTpvy4WcjsEJzY7geOOpLuGfxefTk
rf36mLHexiUg5tGqf+RNOcruW3tqdKe985CrcOxY0daHS0jvMZq//vYoa6Nj3KOZIGcnMqJP5evL
pjnvYu304FzlnF7dWRRwF8XzTMjo7x2wpDmpHF6vcxIVU67FGWxM8fUaVj3FeN5zqCBd2x4f2qLt
qZKw0uj9uA/0OOQICxJ6cYPJf6KOVEQzujcNaEwCOPmXp80tqsj6ZC6VaBwKCLKtY9wCeUHI6mPb
cUs9JCg4LflARsVYnj2lemh5gsrC8Zd/hgMxU7vfXe/M4xjd2tq2/I97tuqJ8L9PjmyH3mlQpclB
jeWU0Kun59QL5RKUqMwSclhbPmc3GiMxi+mUUg7VL0U7eu7dK4Xc1DOoe4ocw/rXprfhKq9624iS
zW10R5xzm+hxR+8Tjcyv+wjdSa/C/5Wv4+xCnwXJDF3oF5HrpsluoMdh7+wGO/4wjafxZjCNactD
z5tLUA6vo9IXPQFGha8Vopv7kb6r9AKJzeBiPmJJaHbWoKH4VtuhLftfRylbrWLfl/flLtjOaJL0
RTOiN22xmGKArozh4rq8Pl2+LYubMR1CvlIej6/t6PG1Hm1Bvit9i+31dUTniS4p59F9eQFlsY8j
vUnPlU+O1b8Xwg34NuoFLKn4z3BVjr0P2qWPL6tfjK3+elTqArB1izF9TMIqNQ+rdr3JKVS/93v6
L1SKtF4q0iKt6NNhpI5ev326+eWdS8uNEmg77VIs54iJvXisqOoaBTJLhsc0Riiugyfumvl6UfGL
nwDOQM8cpEp/gO3z34Wf2ySdp/NciaIm+wm4Z75KOAypnWf9pPXQuguUfHtSp0tzl+PcIu0ETZMM
o8WpdLfYxKTwtMu1xglZwuPMKvVPaAABJa6L80/N22En1s4e+vXJqyObWHbpelGiwQW1HBeXTlVX
ePidvGWXv4u/FPleZ9UZ8/LKe4Af4IIl3McXy16dvCsORs1ZUZxFbwPg2JPzwVoCunxf83YNCdH+
5bsyvCT5cX5+INpvW4P1qLCotBFbHe3RXs21y+0Unkp8v1FEzBqWjrk8KyzjdnSGgnftU9XQOfTW
fUN1x+3FPsgcnZ74xz+GEUYrxWiIacLLzWqjWRdVy40zPSJ2TQY+JGp0iwl2BybfkDWAFIwGVEZm
FrFpUqjkHJq4Cv0ojMgxtfFFV/bPo8Gufg6OlBmWVgBPZLluLNPu015336QPhNjKWgIz4uDhyIKV
gQ3DP8RpoMIPx0IgZN6zFp/WalCOcq3TcL9cz/JRAQVOKpJo2gWF4mkzgpcf5sTni34ZwtcM4uQp
oynmIibMXcX1NpUgnVc3F1juyj/R+Ic0gtU7RGm/HvC+dYMl7BadZ+82ieHhdnahO8QufI+rUW5S
QcAQbqZHHc+o8nMGX/uqtGrft6/p72eSm8BAXIXT1rXFuk4/jH6JnkZknCjHnmJOSt1rVKNZ3XI1
OA+hl4WrARV4ZPMmNdEYO89Rgb5Xb7+WUAOe7mx6B+VjLuW0cxmgFhLXu+VkP/oeTRNofrgSUjE3
gAr5a8jQCFBjfcCThWYU8JHwlGjAwwKh0ASjYwIUuU44P/IJBM3EG5/BVYAlH0gRGeLair0FeRPo
qXQkS8aVNF4dkHR5RgTkIvWxT+1X0bjeo+S7nKYzOTcF4mAKolBnuMlm8HAhwpIFlwyhQuss+aaw
8UnBWWZGFLGrlZ8OnuHuN/qKTH00kOlaUQ1rofUFeW2PViUiPOgVbdrVeI92JQt8fKL1fOmLVeWB
MjAG3EfH/mhffkp4NyuHO4u5cY3uZFGWFjRx7sdkndoFruK8/FtdvnB7EHahbvzsvKMNxbNq4fWh
xZb9CcrL0vg+w4gUSk4OUbVyo4LEFBHrVZrk4jmqEZiRAL/+vgJeuP04hGmPXm5vn39rB3JOwPv3
5XWGuB19uSjrJeMVH9rvTnXEFL4/XTrC9J7h6Yspk1/mR+Xf83A1SZfV4SvYD9+j4pKWbqeB1aAh
EtpihDknl+KCFcJTVMlApYU7tbUPBeeMGS+5KQadua2VprQoAA6N+ICbRaldpBv9EtyCV7KH6hK2
I8cvMqVrP+WfEisismrvzjs6TC43+zjMfZ2jRLkOPu6aGXbo4ePoukPWGl1gPZtMAO0KhCbpMSDA
nwtJE94jcEdADu8RMCXnjKoiKaZh4z1Ab7qvwgvVvNxH30JM9olQE/36aJMN0JIkLqNx26lV2pOE
EbtRDyZRu969Vlvv2eUHW2Wczge4dAGaofPI21OQxsYBLY3mHY9z49YRb6FAkOWwjItzQoWP9ixl
5FAePYpunVMXmef4E2Sl7zSl8pR/S5RyHXS7JYSoa51rZOFQlC/kL06D++wVVMaXxap/aUHCHuOL
dzscHB8qSIlu4bYiH3CzX/09LUVgmnKvgEId7QKEn5V9L9vF4f73jOvztncTDMebdyxEvke59oeO
iMyF9Dv93SDeUMMFd99lu5TsfynPr1BJ150uj51S+7KyrfmK0quEhfA6tFrp7Faz18gxkI7uvybc
HKhab/oUKidpzAi0KqldYmgdKoD2nf2wlEwbeXpSkTahP3nH8nwW/IRrBGUiuUHoH6y/T62PX3aP
fqkFkQKHvBKlndRfe3WMIlo3pDjjG+yKNfco7qd3Czk2UrHbFjdAigznPkCGBohQm2o7oUd6j7F0
cKh8IpqfQVVS0Ekdi8iboIxOOhRvY99ZUVKMcCYEDBXPKMqv+GJjvcKMoHGn1lDYf59yRcpupQoC
YkKMSR2QXl3lXSow1iMTZHs570UlvqGY9KakuWzoHFJHyqhRRL6EtyL7/Kz8uJ+BEhQmLXq446Tf
RAVR3e3rX4Xy3V0P7rxbBAvz8XCwFy/4Ws+2RS39w5t2xc+qLlR7nG/c2/cHmZRS+GxIyUeiVJLN
ebtCGLSdyDsoaAahByESNqFNgTSkKLgVBScXIzlDtbPSEpnO7Gs57Z7bSJe1pS24De5f7Xqn3jmQ
IP+SVmHBL1GmfuNYOhWoQBxDRDjRgvRXFRt/0Eld/9uM0vcF0MCroEi1bWvs0mD/9fELlG7oKqwD
k1cRj+z/mmGZ6g3CVG0qlZ2bTa9PtxCp+sOCbHM2rJkqIlUSMUIZp5PvPshW6mddHn0/NS9s5UAU
tBv7UL15uX9BEPkENnHyTlQWUqnkvXvlgOZbpybl65xPDjJgx+wBnZ1XUh58Eik1lBJVGqIIghg1
xVLk4X2I9nxJy4xP1NbBLYg8RXMi4gc9dHeolOqBONBuDD2YzyBVJJF8BJfpTP47D/RcTS3jqvHE
iwETW54qdrVgq7Rdgrgon7vlXs1VvZZ2qUfjFxVkxMd7qD7tUYbWtEdYW9M0DYqMjj6Hal+zGkn0
c416Uc6jqZ/ptysVE7T00BLnSuoCiIO1G+lu0NDq7Rm7STuoIhUN8/g0RjvcO41VdbmnfC3H6SiI
JOcHjCatJU1+fcYFMRznL6ULR4Nb5zpKak4PRlLpWM5DjzV7qXsFMuzc0LwgQonCubRyxHKsmdqC
pDfuIaHEZ4zEGzGJwwxdGqPsFBT7uMANiwSCtinCsxVPOouq+VVR3dr5HS/GSLT/bdAq/EPz3au2
t5zWG3lh8bnWMC/4OHTHkqqdTlKldmPlKBnhfaByQVVVXLxMilHvQtia36+uZr7uDIk4iB65Sj5O
G+RduQ+FniKNKP1C4My9T8JjB8VNlMmsnF5yBMrNScCaCpbmu4Wn27KoNFI1cY1kSHBsfn5UIlTE
Pnr5CEjGJT4wsLCIb4eOBJEENL1hPv1tQqjpLYhrp78IAKr6pzZyq9j7Jv1JIM4LvJcHSG8bACmS
yobOI++QDqP0AVj91qIK0JPlUrdOgVKVpnSNB3etEm6cgA6eSSeph7gOoVQFMLkBzmVylVEyTV8E
OxEfZE46hPT+FDqOUn0jVePRPhIZRWjihcmKPlE1r9Aj6JpeqZRa+fux0uJIM+FL3ikMKfqvRZGO
y3cqyE9mICzO2NKZUG+ksyc6Mds1BFGClETdsjLyuLM89HH03byYYugn4/2GGFKGnwThyQWNO/h4
/v5pqLLFlafvJCaJJLQJKb10Nh6CKw0h4EwPSW1lxUKS2ONWXCRc/oSLrZIcyYHdwh36lF+aM7JC
4jiy3nPvIW6mJVQLqclmN0XpBtiEC4cInp5YiqgSzrLpC29cEhNg77zg3R5mknjHvqqdVIIk5FMl
lGIJ/G13+seq1IzPzCUVdT/HIGlecIE7qlVXekEDeSfdgPRSvwaXBzoABc8SD/iazzPShGwoi1ir
7L67xX7arnQsJ989s7BZ3C0sCaYKIrO+mv0EesCJ3wJFnyb5I5kxuXPShniZDJqwIjy9uXz/jOVf
U95FUDQXQdkXPdiYqkqHKJlktUHy+R3PvaO/GeViXqd08rOpNE7azT6fUlA5YE5dfb334gIWaM6o
Tof+av8gJ/w+ZQmfaJRlHa9Vf1ILVWuUJ+mnBjWgwDoBKGgU3UkYDGkwZz3etyjky9geupGEY+s6
yPQqh53dXGIJC9vuL1m/whmItUgGoIRkFUK+8DEkB/mRuBR35ifSkqmx1vfxBNZCNEFuNONLa7Ls
J1K7XwGCy75zr5ENIiPklYnr+ki4RuRBxF19U9Yc9XVSO4eQmkYMMrPi2QLVcyx6UAcU2e/tR0rl
vczrHXGWJ/6MtuynzNpLULEAqV/NP0ghQBNQakAZC+r5SA6xcV4Z72OhVT4dqoJYnhktOyj0r6Nw
dGodWhSJNg/096hgWS3WbSkEaiuxfD4peXt/SQsn2/RXPS8zW8N90IqprEzeVUqkH3LLZpMZHQSS
FSJHoGr8dyKScZGYC7LuphuJ9nkxtj/1pS0gG6wjPxvH9pnt2r63y0bNv+DVVFEqKm+dUZF9P7tI
4JATk39DJwbix+DZ2PfK1F5n7JJi4wlx/41tX+heOTP7ycUywuUgIcrJM5lObU0nQbdZ3v9jW9DI
vp+QVAPMvoZfFlvegjaJtcp+TXFdLSxaT6e8ReVPH+Td2Af6WM8GVjrIOYfmNi40D7T32Ua5/nFW
+XqPrpE4CitAWZLVjbqXn2x9ievKI06wer1xwcc36QnS5SYkMJO5JexIfqnAn7QjD2pO6lBqMDy6
JFqoN5Aq8G+vPYbWf3XbbUgzFJeQv8dQMt2kf63iB1JqamGijB7YehUHUK62Eno3j2cmkhQ94IC/
qR3QxnrZhuTqi1OAfevAVzTpazEmlYgXn4Ckr2BjFpQ5ZxrgQPKu8Yvn1ChTSWywAjgdBJVZ4ldh
X5a3UC6W6FGKCjAWz0imvj3yHF1WHcqAPNXeqR2WUCpBxhpzYpaxT0qwzemqkFJk8Bnl/sN+Gzpk
LzoPZqZgZz0QUV2fjrAAwcc96o5le7M8FlxaBjkoEOvdpD+pr/+LXMSgtjprHAqFIsA8caXDn5Q8
G497vIw+fwywjijKF856GwdoPGFiUyZqjISIistDZ6mEbJ4KUskOpcz9EgvL36bTkhpm8e5UF3hn
DP0QrAx0TBc1dVgUfn7YOQQsVFMnu0jTSXGKZBCyxzbQEpJtcgkzdaZ8XxNRi4OeWSEO6K9poRpy
U5SQ8dxBRxIh6UwUUcDTX3O/yM2R5OfLq4eEM0GtcSRtKQu7biiXPLtSsYT/05Ner3SWPstjUGxU
v+rcu/KSHjhedxeyxCsp0mCJrrwOzQR6pWR7czcntMvWj2b+aV/mT8RKD8H+t0wd+dM+VntpsXGn
l1LBmyIPAqdEUvH0IvHVBJwtpUiUrsUI/tQbtKkmVXFAKU39R+otfSet5F6hrHzv4zP5DLECr0P1
lEF9AwFUJFDxXCerRibF+jCaqdXg0jo1iyx0WmNzwyPdoMEYK4170T7vnSv9pt8tq0jBj5UUCSCj
aX/f/viPEKUkJBdbe6KAyR6fcRWVktX8CcC57eyQiLvapc6HSKiQEJMEKUJf6O9qTTi2KzgDZpXL
owMBzS7Kt69cPVJjcHaQ3RNNskm3bPhLJC/iXBd+dHMFcznrhrMiujFrjndrHuZXFEERn+vR6Tza
b1z6xjQRn2WhlN48VxsNjdto23u3H365deuUm3n3xGzTBvZgVzmx/rOzj2/4BPGzU3VK7jMquZfJ
03/6exrBIL/a32yd41AbKarhtJc7eWn8aqESzu3bSeNVN43TeNM9dwqtK49z5zokqzbc9ffxqXvp
vjv11hahxx2t7o+UYRKd0OKGDBeUnWKItCW49hMYti3twl3j08pFtd40uM1pelPrrcOnf43OEf1N
wlujFKw6ufa5hfkclJNC7x4WUS6VGBVdfUfP0Xt0GVwG6yZQLLDgJbiPjrPtrLRAYSrO9a3uflTp
luNVIKGnE+5KWG/mzHZa6H/awZPOIptKPqK7adc69Ibvl+PtqN7Ph0A5jTxIUBsIafFZWH2J6ly9
DekOi5u/jXQUUn/hpXFt3ps0rQ7Iag+KyadX6NUHdCyOxLOpesoFr4K8X+5Y7RxJxlpHBccFSosq
i+1sF5zLALE1amYnT6DdY/vkNJ+tIr4oQSw1keEb0J+D1fA9aTU2XNEctD750GieBjyVL1BAxpTW
GWAiVn8vTy2FCvaCpQTo97ZfiCGANr8a0x1Yb71/HlmXJo3wTsH64yFpg6Qm/iWF76N78vxGGtm7
Ppu3q/M6BGer/Tk00zJRJlOedjCX5Q6hwIFanHvbHyTsv485VE3tCwR/ysqKFF3cg/3GT7fIml+H
tS3+i1pB73CdAoRQn5a7/zgVHBXn9rALdyeNiuhtzuoLrMfsGJFlUWxYdQ8kDHtTt4QL0/iA7If5
4ab77KTfLxxDQv2zx719gpAxrAbWycsl+UcnhwA/QskFD5VUIKrxsSbw6pg2t2mYS6q9aq+e1JNc
Mg22v2pShBhZxN8iwtqEOU401MvxdJUqlYS9g7WBaLFKtPadR2uL3F09uvG/GlzpL/wNdr46YOn/
aSCgDJwieYxvBVH3f7Xs3GjrJM+qGFSDMltKOVLJl/nN1OlUhVOAA7tqVZsIfIQvf9d80uBGLW5O
0bu97W0pQ9VrKTrlXRWfhTusIGpY4C/8Dr4Tbh/2EQSO30KLacwTVxwmvaHWldJeJa53yl3r3+P0
tusgR9Uu+yP+RW5OpBBBLw/k+XQQvVem845HekQ9UW2vzkHOF7EV+iqNk1DiZ1OF35pgRa50FgDI
HZebrso1aZaKFJo23k3pTVDeQbAg1oP0xPIoiq2hsz1pKaNktJaKs3/oo/HMsqeUg4iB1XgTFH2w
fm74HXnbQ/Bp7ALdgxLgAB9n/5kbXwrOrQqPczOTQt636iTz3whtEDi40tb8tHVMZSDuRrxD2mZS
s5v6aRM6IB1c3uQmJLGs473DR2P6XeT9LDQPCGyPhiJ6RaUHZ8jdAmPojb8tQrPKnp7c/4IEFKRJ
FEEjQS5E2Vzlh2t+DtqfiO4CT+RmKgMjysfHSLxeiO+g5QZESf40edKOWZo3MN3E8zhD3zcV6sOB
tEQUIYtcdqGjlQw1ahksMepRLQSevBNwhlpZK3d/AZY+OE+CvO5jUVg+XSsUNTnnV5b6iTaAzqKH
+yq3U4itZL8ExSoQ5n6XA/5uwPEgopH/nh4Mc3tj5ug9sPDXcPhPqb07enXC5oczvbJ24NqXLPew
6lS245f1VVvQ1YlsHspNuTAX1umXGYoAXvLok4Mr8T+mzms5cbbZwldEFSIJToUyiJxPKOMgRBYZ
Xf3/LOmbXbsYjzHGIKQ3dPcKXXbP1HAIV3qlqBS9sYhUPfPmxgGmfQFJCYkJERuxCsOcBZdD0lb3
JHvY+mJVH91LzkwSyQ5inav2X2oQ9WJGPBjMpeFlFk80FZ5hHKx93ZTrXI/45OsdYhrclYPP4DMo
85X19Oia3myyY0y6NYZtN+FWj/CzCdUS701jPLM9yDwc0TKvQt0pjPMnEDx2lQXIedT0NL0fE2YN
2Znc3quQ1VLmUOqaM7Uea7iZY/LsF3HCB7q9OlfkleLRh4SFOcnGee1sXTA/RDsymWAku4CXSOYT
H9Iz/Safk3RUcfbAZWu03fAndDsCf+xDenWQULwtRQ/KqtSZRFlW3q7mSYHp7sXBHoguzLwqXqHl
gdEj4dzNiyRM5+PAub+RyHZVUCgHze7Vv/sN9vKYhJhCIl7yKjIoESt+o7Bn8P1N1qGGeAotMaWk
kN6K5HWpSFE3XXAtKsoWK6SrtU7FP2A0JdPXfFmBxJ5SEb+1YzY/MpKPd38F5c2WhtFwUy7uWcFz
D5eDOuw4ckdQzg3OVtzYhTuvzqNTZRZFu4j6VdToZXfQTd0tHlJIEVMg7OQ3mD+QBhLagHUavVqv
1TWqVq132tn2mQeMQWly5+yNjFO7NmqM0vltvpuWiIiNNr5P08P0NT9Nt9AZm07SLw1OWHJyAAoH
FBA0Ykwa0o0Khu9teMTwb8dm7J3XdvbEoqrm8ekotH28y3pWp7M0VZ9s8eYiN8Js57XQwFK1mDbY
XElY0SsnzjrumFzpr8ai8YRaGWfu9eTt79hxU5Sqz8qTx6SM+eXXDpPa/fwJB+1DKTRrDSpw1OS+
ujZsbIHffy1opOXgkDn3kpPUneb306m8rDobKPSml/XcPF6T+OU3B4b3sNGS+1wO87h30SccetVK
2Fw86A+Y9Q+92tYmeN6voXLYBtR7oRcNjGcNQr4MeUqjeyNI6CQ7pxrdaD3Bnv/9WexG6778S4sh
kSM+VLZlKqj9KCUIELygxPszUAcEaEyshX0A6TKW4xl6aKHNUmELmEalBJPwSohZmKw0+J7RUAzu
PP2JlKTKB01BaeHyFgMZ0K0Un+VSmxSPZJLUWEqNmHIJxAbVkQo2hWo0Qmo+CJNFfFQ5kERtqkIR
Fca5hwOdktOJCgu6o9WUFiV5hn6najlWiYlKocqCSgGR5qrxgZTURf8UlSffTtyeolGiMogknhY+
Ozi5PSWislNUqf7i4wJ98Q1sKu3ygLo/VYdspEldmtboFMNBaA1/016mBMiGFBoiNUgAmMJ9rmMS
4vDpC7aQQ68aSjQmu3mDFzFGtUBNKBWjUO9v0FviTQimOoluT6Y8/YCY2i0KIQlXqAB0SKj7WrtU
vHm2BXoAKm6pjMiHsPi+pwmFkIkW2QtxJ+tGgqEkrUkmpsMuQ18l6hNFNazGcqLr3WILUr1Sh6wy
i+BajLD4aErtiBDGyRBqQH9ChhIJBR6QmUQJtmQG8WKf/qJYlHE7UtwCoyQBoTtpH08svlK6ZLA0
ymsbxhfAOlU8fJP5PAmFMdr5ek376PG8yCR55w/eBHtvclMNGzHlxFHT0osDLcNp7zxoifnAo1ba
ilOepprcu5H3vPGtkZetkXfUfHmV3zOdOPV1DCEd0FLdh89EPnuw6x3EGf1bVDTAvlE0OYe5bgUh
sJQsOdgyJMXl0uqqyBr/RoykLR4qBp7hJzXMIHonmtJeQW2pqC9J4zGRwEAvITpD/lL8r0eE1otM
sgUceNrXrnKqD3B+gdfLlEDORookNH3SUIzAJx0U9Co7ewK6L8mMkHsT1F70EkH7YBdHUY3oakfB
B1qK+B6ZC4HLNbm/EvW+0HdISWCSXhXfHw6GDjN1EBeB5dUW5cBaCW2nuqQqEbqB/NV0iNxZLVZ9
/HZgOipcRPah4pM+lkpTOZiDwmIAttSlwjIflFbC0rRlrX36BlMl+55TSGw5qHzp0lIdqQErbWB7
gvCAmZyRtwy/po6qPnoX5LabSRAEsYUsh6LPgP1fwiBvRDKRl8REtvzVyBfNcYsDKGrdpo2Al1WG
fALvcHkQMbIjxCnQrc4kCBh0NobQCrDWlN/TaIQk8h8QV3yOQhapKiDHkMVerSQxJNBFW3VftSdT
Zi9Mj+PMLe4ThJOqLerSKd592xwwZT7+wc+GExp4PN8C7/aYsiOqetzKgEO6ilw7F0UXeeN8pCVR
RihdTuxk1O1SZPsbftwdAdVARpqITSUySvWBKWToS41zmpyNoCTpO4QynToW7ryZFisjb6iftajA
uigkIIKehn9DYKcORh4UOmGq8tLkU5LH66kTnEonvJjOsMRz/1dL/lp6v6U253dH/kB3mFwOlmoe
OfAv5Pd/i6QTk7kn6a+DBZdKiiXrSE2mNyCGQS/FEophKQaETGP0Yt55JbKsKkxpqCpTvaO5qEqJ
vhSHGXb56zmpQ5ituqWF5ETSDcMaJLspeFZilMoFM7cMgeglHjoutKJiiduiacDkeHZhBmr0CoRE
la0IL5IdiC6dkhUVVWFQIn+vtGUWdg1wStJcKPU1SWFzmTI/6eScL01FXcq1x6NNL5LvEpslXtju
htqswaLBdRQheGvzH0t1fkZDDdgR433BtNz00ZSrqdCIqXVGGhZoU4NNZD9y/RwiX838zeoOtZZr
vOn3xfiZiBqkm64+JvCs45zYgXbxZ5gTlef0xl46PUqaS4/yNM0MqdzOm+P6kNWfLQBR/UDXY8/s
K+XL/5OHB3N1VdQT4MxQv9cXkd9CEB05rLVEFwOxRGXqLmkwI7w1hJCxVAuz21mvO6/1j90uc70o
4SswpYQ7J7UVeAKJK6JfWKhqt3BCrJKmyDrII3RbQ3BoH4YytQDDQNkBngK61+xc0I/sOnQEdr7y
jIZMoxXKjvDVleJTaIWa0+56ak+b0DMSLBzsRBbtS7pIL8/BWx9f9VzmpAJjb/79Cz2aa5LRrgY0
evSbGwwonGBmYXSG76UundhVk/fmudmOM6yyxqpn6NYkJhekkZC96VbE2mqMVUhm1pynQq6CkziC
GH0+te/6E+eENF4USmlKJJAh0UO9U3SRl3etkhnADUBP8jOdsMK2vhVVAX90aSDG/LKWEvXElusy
shtAKhqK2hngrSFSUB2uMYSufJxpySsUD/82GgaenDZkuEfxf48aUS7j2vWPkBFETWjlO/R38XaS
NHH9h1SdSZ44iEP78nfgpUHPE+t5dLLw+scPVY7aHBphOe/XTc1edixKN3QC/EXHJybb0l4TE9Yh
4m3B9IR9gOA/cFo5zOJWDjN4afok0Npnb/J1iNik+LIS4EmzWZ2/6/i8Ag4cCgwRJHNp//UBBS5g
MOaXmYYNQwmZ1TBeSLQws4JdI3speT0JGBAIuARSoPivYBG6G/+L/1R4z8DnKHnHAYUe4tSvqqwq
5TD237B9811AuRxbBE1jH2fvT+LicnfrlDfJeBuW5zJoukyvNENcCT/XM4VYohvOLTk1Ba58mAqn
B2Gz+ztoQazRdqnlvICHsbkmwTQ6PFJ0/MxXBq3DlLTZFxSlpFMt9SlG/nGo+jEFNXpKUs4WjEaj
LHmLZzmMWOUyKo5ULgBni9QxDW6BKk5mGA9Kw9awxE0tuQxHHjY9M8w7EUoNTmJIdYKi36jpEnNf
rfNgv4zbFBkAXaRqK06hZOPo2Gv5+SxE78UJ10mXYS0rw+BuDbRKboiv2ixuLJ8thEWNUEGRuKoS
Q4jLKtMRzJ+JIAuDRJiQlJ/3lO0L7XEeiTjFVqdVUfs+O69WNyaL3kusNJGCsHULtTPT7ZNLPjUc
nXgByYKCJEXrySJbY+DtQAhiB5eQj2Vc666iN8VmisxM14AhW3Fuo7jzBj/2EQstZFNLpcv90C95
n6uR5Jr/yjWMKhkhHmhQ5FI3sIZ37RIFfJX6kkcgi8akohE+vgpDqyIOLBIp9lE2SNllK5VSziEI
8+6LjEROQWLSIsJXtK+YXwXSokiqgJzgGluTvPuoAno0KVInA/cRjAo/3CwIHWfDDl6F+A7KBfEU
0Y+D9AvWAML14w1qiCyWC/F43S73sBGCe1I4uKsuqM/3CdGz9skLYRHADuCTZg+C0Lzexo8y3wDw
pSBosKkXUFLRuFb1EiUeJV0pofzFcqooS4u1Rkzh/9bMzdpUhhI4XpDGqJSzUv0jpJG5uOqCrNZ2
uliK5HUCFU4LDFV0Ju6sxpaOUHVDjpVro08A/xs+jeqblAZFs8AiAlUpInx9l7u1KES5eje/nlKB
aZGCHcLraYzqHYrQPW+WnPfk3f2Hhu2961xpmb7IrblwooPRHY9MU6Utg1kpCF7V4T1wuopuQpjU
VkXoNmsO65PMbkHyNSHxO3DqbVbXr+nOhzVzYhxPNTtRCQKXzpdQSgiJ6T+Vh37kakwzlOwOyuWK
U+1K+aMDzreCJwCYhPy1vytUKKoRVHFpFNWvhcr4GyEjpchkmAYiJOtyaYhBRhzlhDVGHTxWEnyg
AUab/QZiena0obBcDZUjKxQvCGBKl4iLFMVqZYOBzOYE/vqjRgszaFeih1Dj+RV9B8Muj1xe9sky
Um/Z2c7KPeNutAoxgh+1qKPMgqtd1Rr+pB3uoL6mNoE6g61FBXAMuSmMz+BIccV2QUbEnbliy4tm
X1TGJTC7WXi1asgUt2K+kf4OlehO5A1FN+UWL9EcQu/Hg9rsm/2323qwbWnUyxoL2gyjSXNhvdKc
SNmI5eg5SztE28Nxe/wfIWCppsZaj8QFFbvkRqEQztzwnbNHFXZp91HPQi2jeTNWNWma4h8l7eeH
k8QOKthaH5EuYblzTKFg/LQP9EKhG0ru/X7g/9pQ2shZUyJOpv7RGg6v1Dz0dA38kq/pzMnHbmVu
SIICCS7CDF4kKU5q09l6kkcWz9ffaNhrEml5VsSseCIvmxPEa5VSmUf+CIwHx2SIECt5zUl2tKg/
VAbVniatShtlnGjzgjhrtW5b+zQflduuTt4/tbq4SnjmIDIR34nPq5UI2c5GJK5SF4hrY/40wP50
SoQYUJDU+kUBCYxfY8bkJo6g3GRyPxn56SgioksfI104BGFQyqh0XeXoSoG0iRSJv1gXShS0+Wwp
kFz9vLgmQiUszUGpdwSy3Y4BaVfx6oCEuNRWITgDpk3CW2odxjeQ2tN4P3xM6/PH9DWlpVVkdl5R
GpqdB8UR2rnzVaXSUaOW/BgVVeU6qjwZ+0LRmMm9QhPx3lXVQIZAOheCYn4ao1zMDfErH3s5pezN
miT/wmJNUr1Ci+2vBwNjTsPhwUAsPEWvRfQPwEbQVycnoQEySbJ2DRA9H0jurX6n1LpiqKmXuS6n
ajxExzRkBdMrOgdpuVVvvoN93Vq3Bm1NjRoV8wOVXPEaVWAjyNPo0WnXXpBhUc0qZB++WyR7dCfp
Gmt2eKSQ3dpf+tVA2bIbNP6qXdNtzqi85Du9MmxdCK3jGnj7kQbdhAoBSZHILFJTKoBQtWOHMJGE
7MJ6tsIVmiIJdXcSRDlUKE7usAwsctPcXNqsAX1PrBbEOZxCZ2CgJqQIE7bRU/5bhB6Mc8Qp61DH
sAk+SG72eEnIT0IeEixpDkkzKwXro8YQhhQnNmmDkBvATT4SGKkpny12CBZeBlzGdRIbp48/WwKf
qw1/jnP0wWg8t0dQ5qnYJ+lgIS3abIajFIdjcDCrl4O0CFh/F6xpwIPs5MiVoWtg5bf2VflK2TuB
AwG60dMwQqr0S2gY7aRsf0okG/RggZ4K6YFUE2T4ieaPVhat+RrONNACpVYCOXnzgVc/jnYZCAw1
HSW09PdBioK9YNmL/5rTJl4jm/38caRZaEZ/CbSRC8U4oXRZp0HL/TTYRxBwNViO9riUmFv6YwLy
oy8Kbl9n4vvXvMO1pP7W/NDdw2r8IT0lEB40h8RJKyGBa0DNLXBkMpNvuLEo1y3kvYz3xir940DB
2/d/61UzMiVpVwb0pvRVZBOFseji/JfODsGLRQGi3Hgscq8M+6j+QqVt0mSDRwofnsKqOSmYgl5s
I7DbOmOZ/WnpVbQPBsf/1zZeu5jVf8Fj1G+GSAlgNOJ5MMaVFR5PCJ587SmaxAkyd8zHfqCKFRLe
CaIvChAU7ESezrm3v9SdWa3Ml48uiYhgKaJQeUPwk7b1L2GfGCjgmIRnAi4FSsXr7d40lOc8qZYI
Q9AjP4COFYXs2j1COVHmzNplr+UZ7f3gYp0nxdvn6c4SZ2UDnpHe8WTFlO8U+lbyoF39y40/he4c
leLh4+Q4qX9yk94uSf33QG7HvBNWlXgZ8l4cmr5oEI3VhDjioJlhGlRxBr4Fx0kyUPCSBqB0AfYL
XXQXAZjc7DS69hqLdR9hB5kKdtIUDjl8KH32dpR/giU7ZjV0/h+Xc5l7X1AtoyU1hQkO5On0BG9w
PvlEaj+o1oQ8gVoHhHbiYmLkmZGtQGtK2IDV/UuFM7Ikx+md4Ictm52zfXKkD0H9tXj+cg0LjwvO
DdFVjDahhTFgyd/RuhCc6Z74zXO4e4XPePQoWycC249XJ1x8MRB0m36REuFPTdFkyjAiYV0DEdm3
i7NdJrfOXbZ72z3JojarF4xqkd0/dGFE3ol7FOWCFZlizrR+zGUFUeZ/MCm2NyXSAk6kOjl9rVmf
yCYPw2vFonZ126y/Y5vpy1vqqfojDVtRVPd29ksQIYM/snF6ZKFTcui+xgZJs2CmD+lAUR9mwVRk
q61dq1Dia9Uts0g9IS7LjyV1sr5KbFcsykt+edigCIUSKETISRKETg4zrGhivYhCeQWtsJK0/4u4
WS3urmKziqeXqvaVOFXp9MGjC25uM3qFKAbhDMGv12zX0khx4+/UNck00CDe/lBbY5D3pPsyulja
t95YCZNZjS9RmtV+QH1v6MlmBOVe1pf1lX6RvyFKAm2gh+6N0wi3yMgV1rXI6J8W0Hk+3vqr5G95
8WdOGaDXWYjZYJAF76Dlmq44cnu/kPEnfm3Gdv2V0OCFJnjdLRsn7Reqa+tAO5zJBrKRip3p6uSW
NnX/AfULCWpe4lRXA7XjqgOPaDPQzczJGJxY+7mgx1rdpfoX+6+vCxR6VJvStktxfwnYLUO1CBBL
QzwNtJocrT70Py3AjiVO/P+LfefxSk5bEGeE3Y5bRydCcoKGk2zE2BYjHnATlsOQttNFZKcjUrkV
8gbuIIrKZO/4EI89VCyoOMTAyK+EfPZHdny6SsqNtM2W29tBldDEoViKLlGscqVeygi3A4UoIm5o
WGhgKH3UwNKtERXGkYX5j1JniWT1vIKdrsQE4gsaTDwEdoMPP354qdySU6FdgxzbpB6LrytIggAc
hfCqcdexln2wI2szPtkg923RXWlG4ELEy1sm03w5VPvkHPpy9iHPBkXS37w8VMTRxRVB5OSac3ol
hsQKtV8uLD9cXLPT4pYFMqhEFUms0MeVVCapZkedjo9+0jmjFuyeQMB55paOB+p5IGNJOfErC1MZ
QHweBUoyWFVl/MQzdHtIqEuwiN6y3epcl2mYBQ3u6aOoYYaoKIqKqPRzkumeJmulIUULggfaUQVH
Rmjj67TcQ+CrzbKJTCjUSrkYhNS3VUTPU2VC4irK+96raac3q0qdEt5fnW8MRRXIW7QgkUXVCfkm
5iXNEFSFkIQ3TC3suvDxpVyt3h0kj1UCszzDQsjlu5CNlSgDL2Vd4iDT3ajBJHER7FOjq4KKTCko
vk/whWN6CFnW9y3rsF1397Gl400Jky8Dw6ZJSbc2g845oYDvmO5tdP0hnOzeQNDATHqXwYlbrb2m
naNz+LlOynAYG2n78vTSHtGIdMr8xId7zZrhhWl+tHmYkbXnlJ2t7c3up0mbezFFUTijzfBaa0Md
He1g2fFHjb8GaTMx+qySwdix13/rP6MVnH7Min36Kc+uT/xdy7PT4Dq5E+RSZn/y56et93l0aZN5
GsRnD3YejxLKVI/tVwQzoSJ3g2o3zizYeztw36ydNNwP7A+O7uG9K7Z5tZNHt9UMcosXj3ZTlUN4
3XfjileNvdd72sja158WjXOQ/cXeJeuZle4unWSlEBCkUXfXZHdHr2aE8bn3qnc+Zc8gtwqqgw/x
E7XI0Q378NvnHpYr0/v29F2mbnextwfn+vZfL3ddcZ5x+3JFVdSkOxDEjT29lqdHIm7Kg2/rUba3
IDXsxNjrr67klHunUfVNiBxw2ndeeevWLl4NLlXqNt7OGky+5p5uzvXRPpt2BoUHDIesv8mVsq51
50x7VWdtds6Z9To7TYb4wcFjp3ZGPW61qEdsaZduHYfH1f53Ny9/PypWNksGNyryJY9XCA52+W6n
1fnJOLdLZXSJONVs8N+h9l6i/yq0rkrLucGjpG73HXcuA/MRGrvROYma+2Bd9ptUEX8YJ7kJidGv
p/b+NuKwS1fnvHYe4WeYbMogPPhG4PqweeUN3nI2zQfqTtxuMr9RfrycS+Y18M+F9gYI7DVisP36
HSsNyGaiUkZxzYxaCRFnyzm7b6/pPn5aDXfbgcHkZ9MWbUHXwz2OhZ+D+4JgMt4Na5sazcnu1sNo
NyibU6zC3FPdR+F+ti8qSrKafAMGnCrWOYMfYjFYMdF4EgiU7eP74cQHp1a3b+c2TPFbdIaCtF27
1XqrncUVp2W2lqp2lr4JzG8zxO4pvYBhkybtW9Y+Ejv18GdwW52LmyF7gi20DRp1+/N2HvM6y8ir
XYYe7Lx2+v5kRd/ZL8RytN+ihIVVSa9FxIk8D0/qu3X6LcPHQLgI/ce0Dp5xt1tLmjave+Xm5Lqz
j7gLEcdylvE1mlcH73r7BAmf9B/uIxIy4pneJbptSmv/TfIP+wdFzO99eo+e0bnMwVgmj3FUVSvb
OQYQE4EmunYM+VHA1+z72a1AcVvbN5wgy3TQOn2pdfe685qXOvGo5NeXJ5J6lN7kUPv2Dd4mugi0
B+ALBJCVzg4bb/otBOmmNkr6f5CK+qYLZXqEi4H5jU1NeB1kNoY1pB95A+Bs0Vzt8aZ5s0cl7fMN
s4ukx9oliFiVxaHhfLoiBYbnn+qsgf0owvaJMV3j1oiqeZ4e8Ft6/WHiwqjElmVz/aX7dEis6926
KIx8Gk+PX255CT118jkDfJho0iv95rg8hpgyzIanLX2j91OzVxmni49dY2nJoR3sZv9eLq/x3iRB
ffUe4iX13hidC2z6VYL0PYaDf0UTzTYAxHIgtbg2rONPE3JZ9ktfs9UlfAyq0/v0Mn3/PlfH5Q2V
/mY9upH5Lk/DmM7Ln0lGg1vgwGg7/DQJd3lKkwJqpX0afupWpfO8RIfza1I5GX7rmrrXFY8+p8Pb
mRo/BPn74sJis0DwD5EMp4wd/eq3Nf+4S6ZJpda+01ycLXGQLK6x+2hRAbWPdagkuNbElN8ulLdb
wYftAbDAe25MiJeIDjctcBJ1dz5D/NxV1yHtqE/RmTwNC5m71TziPkDV8bKzatFbpieyfPhY6z8W
7CpALsJAHESxbAbLBVmnP3zTrhxtMtwabSghGf19ABZBT78v0kGAUGNRlLnrj35575KSX4ls0IHQ
rQKR5x/1lGPdPaZtPCtgdJts/83242WXM0QXzrvabtZc0+D12ynlQX6kFHNzDMM2DRmfnOHpETqR
9+O0CXlV4OMh4lNcXTy8iKvqJJ0PTL3R+iXAbg/wqFZwnr8HFT7P2Pj5QISC8oS2nZY/Tfdc90qm
kzINU2d9tl/Y7SK0P3NcMNKsw7AVbMGNHl3SqhcwpRid59/D2PBLFDzB0bwjplygzNMyxMGfOlQg
QrOq1bpad4yDafPiVMN6WO7evTN9MGM5CsCCRgIZnt1LxJJSD2K32ZPRH9wJbDZVCERA639IRKoB
Gk9YhdAPp/D5Dr+V+WGY9i+/DLJ7dCY5iabPGTkyckHyD8Cmkn2Znn4P4X1vrzfV1DJ+E3hKqzNc
GEJf+Co7K8vaNyICvBboBAGrs0OJFiDu4oqMjoEboINYXsnkAzTGFkfJXtS6rxZYM/J7e0BE0aYw
RiquQj80dwdbYbqE/nFqmNyidCLuw1iRFvP8+QHic71N2opZMeOGTJ8eOtSEhYuvMflB2hkkkDmr
YI8xeSOYeSC6dNl7DZtRyk+48hCQp3BTrjDGMdjDvIg6tX/rbL0D0PPDv+CTA5c6vOBQrKJvPUio
KbQCLIT8jx/DI2cp5Hvs7qLL6AP5EdR0eYc31/JKQwwoYNUlGApcnGnZxrX20jH8C+TTalh2af/k
+2LgehhFAnBjRc8OszmSXcQwiGkthZkOYNJIUf6ZmgxYOfS/EhrChmvah+DjvekNmtGDmGBYNr1E
0YRezCrYuRuVbncBLSEkQnoQLVKupz+lcBc4MaATLZ2QuHeaAG307oExoPMWNdQz2Bt6GL8ctsZV
jACfXH9pf5g3zrF3CY5fLNQdYKI+M2FRH5c6CKtj64HVCJsSHZC5AyxGQ3tqzXsXzSlaFNpvDNS6
sc6sEk60826gwFDGMXNZk3SrZz1DUjLYaAfmq75aUNExBC0xM+mK4cUk5juQ34OXQmVl6r1g5sZc
Xt6IM7YNk34F52ssSdxdR1xrKhuIy95tAhNKR13TU30JXkDchpuBihrzCU55Bv8X/oVJmUnlizI4
b42ny5Gzh0gO1fcJA82mu1yqgrTv8wgz6kYHgNJgF33I7CQpeOCu+WZIUH+4rK7eLqzN1WR13wco
DHdhOtanRqfQleKhDIl9ktEz68QvCC0YxPiqUxxhHFeZ/Bb1R7cKeu7WceYQUHzIY4AGlHLGCSac
0Mk9VnnvD1A8ooeaOrYOh7TzpmsbJ32s10KsT6L4Yn+U6SzeuVhd/ahtmo1tJHVd3Oqc46jVfVLD
UHKp7lhqAapEdLGjjRkaaBRKLV6Cz8eN6eHWKcaSpCCITrk0D96rOhg/SCWbVDyoA47ZCzr1wd2r
DtL5cfyeHqhpnyxiBMgPdDavfbP23TrneR2HmAdRCN5zXyy+GECSdAaXycUFOUUkhcRmsXfiHmZY
LP6zs7Od4Ok2uLqs+aKcwBciA6wx2t8BgJTbXO260llQF3XfuOXV++8BuX4E0/g3RXl9jfBDRSJQ
Rl65tw9EOmeKPmj0N8YYozxqBs/uLniET4RpIzxdWGvnMLIHar50HNdn7N7J8rZ59p6rdNBa7qko
LZKf9TeLMqu3wco3YWV+RtmXucS0k/hzfqVDCyKnH8jVhHS12Got6gvs4dLefvYeG9/3SdkxMQWd
VP4w0ll3kb6l2AnB3brYr9EWqsg36qJpbXL7qnYukKA3zWXKuoKAcPAsWgO3xq8QBQrkz8Pgsjj3
iPur7qG7I04DPqgvkDdVSGQrU6P7VAUoKo0ffzVoZs4LG8GW34xK/SzAMnP8IKl2CFpfN6uStFMI
oJMzmQL6MDCk8BDUF3U2PRh94xoH+VVaoKCqfSxzkXQuiUV+mIxW7Mzs5a/eFU0Y9ay4zduTEqaj
7Xd9QxBxKlu8zQWQGnciaGhAnYRKP9dBk5D63MaEElHfniiWaQgkSQI23AOaTMAc6DPPIdwnrc5Z
GryvT7QO6w/r/f2anUeVwp2rdbbq36XFeXjssUFfA5JGot9e+mt2doubt44q0+f8Q5ORThKtlyla
wboa7v59PhYly3TDurUekge76bRMl9L+dfwavSeXOatdWJ8fV9sx8mukl8NkiFvLmvbzxNpo6zlp
IItY4tYs8269fpPwwVuRYndNP7HIPangnP9wV+JzkLFc2C6H8eZhWtn41Tl0cV/zMvuFC+aAch04
ZHTFNtHsk4kwBq4MA7e2Wk9fXDXKNXWXytq4rE01bAEnZz/1n5If9yjv5xW5J/6E3Wz5CO/fIAH9
tAdmBgZVZzX/+MiAZvvZOkpmSW/3cwb9+MNNavzqJZ10mnVrX9cxrzhPe2fvOiZspGe7D1a9ghbs
bvuC8V6wJMhMx7v+HuovZq29Uzf9Yjf4jYd1sIsy2p45Zc3LmPYwMJ8P4x2L5uoIjLMGPCNtxJnu
OM3mMYTo6bN/cNGy7agJxWGNhd7LNuuL9ZwzUqr4gkzj4dPf9T89xjw516uGjexnWv5FE9RJsJRi
vjDKEIamvymKf8RxlPxT6NavaQxRdRNznZMVz3pndB7fpE37g1HEw2uyjBA0TrbdeEwimCIshGmw
LLNmI8pUc+5sHM9LXeSR3gGwrJvhGw0jGwhjU6IsM8CZjiXDo9nf0thZcf9ElEzmSiF2sA1ZG+BD
hNuKa5QI5E/Tc1+vbZBU2bcO0DE47Ah5x2T9u6b4QqUGQ5Wu8d2EPtMxf44bY3n8u7qHKX9BTImd
i8IQzP7citfsGf1aVBmWuuuvZH5fNkdX9zUEoEIuyToZbm0MRcM6i3ujnQ4b5GAXa/edhvEo7TV+
P7/NIGVs7klCSWsPcGnx9tq8VjWePeXH5/jzxcTqUDm4DatU+Lleg9IcM9sx7P3xjtiKYdBYGlD4
190dCMQYK7IA0i22uIz/E2aFXDHOZ+c8vA7Wfx+UsRAJunGH5XWwPzl1wPVvbHADE4fr0FgSQLgV
SHzj6ni9MscAaCC0P9SGKd/aCDk/nF5HMrlnH0+1JDJHyRstJKvE/m1VET8yNBgt5FzHabxqje4+
QpHGskK/OmyB8MtD8U8kgePZizUZE9xSm6Fx2NRebXSUl6ablnwc25pV64OxhUniYpsMtrtt1L1b
3H4Aqi8bYAOpU9t7b6IY/n7XviZOCdcy+ju0/MMzNBB7Sa73VLnseegmSZQhIjNt6jSXRTLfKYY5
ds5+PJalTNJTAT3+28EFc0Hzyljy0WSCtDn2G5wVnSw+/qo5fBJ4QWgfo/+blOFlGN+nCVrm2yz1
10MMBfeja/D6S/wsoDH8d3O46z48QsFwP8OiEC/VB0K/xD9/CfxD2zHj7F/Jmy+TvX+cMjNL0B4h
6m3WS1Ss8+YPNn/aX5hGTXb2DW5LUyaxeDk3Jv6uD8LNkhqBWC5vkHOaMDWW8RQV6ujkV17iJsUR
jwRw6HqV5WOZ/L7n+9TaIo5ojfbTG/N1b1noGFANwIVeLynVuvGoUrdsxnBCgp7MD5yLdbTYBlm/
/l0b1qIqWoaq3dfj0HLC3fgAzYA29+eZiXn0tfsY3vtV+fsfexSj+5SNB5/Ve4MI3H9NpR8WzDLX
OvS7XjboQ44knPVoU53jLzdHizLS+kWuTisEdBCwuTvpsITR0/RBOMRbziiePUanMZPqi60ViZd/
nVBRNBdsHZH5vZ7inslCbX6D6t6+ILf06qi+8YocIgtBvn6etnpHsI2nn0T8FG1dY87ou/OPNSqB
+9OEMVEeHBC5rYNDH23EljLuCzfJ43Dv4clH7au0qXYSCvLMPtWnZ+/5ZXzEsfoyfrBAM0mHbzwE
1izUlOe8M4RLAJPMxVySGm0lbddgmbAB0FqjYoN686+KF6gLLWZAbIJz0Q9i9h7xyTXQ2trqGJsX
Vsaqa2MzfJrUcDAuLVrjR8iVIIkk/+FeA0v0HfbU9O1yJfrUS8IZ65KUkFTcmBQGl8/UJaQm5bBK
8PlxlYbnlNIgzT5P45DJnHrJ8Dw99PE/DBlmqwwNPwV/jAHhPwyOo+ri9vdwqgGVUPCUH2nW6+QO
/Ef8TXKw7XLvonpVBfdqfn/scH/da/0MqZSd56ljDvY2NbJfxHbTtIOCb0vCTO1StUg2VtbRFop+
uQbXPIJSB5vgbgNnd65r7D+75x4+sCHkvDDt0WWDUrQt6QTk/DZt7VfH3wbwCaSwJWtOaxT/PtCn
vzsIbRgIaMjDGzWuR2c3vREd37CNOvgH9LlU2erI8s+d4xzC7jz1zzwFQlQgE63mqNGjDAHE5H9G
H68EKPR0Xxgblzjz728cobH2+qCZj0fEweSzNZwP0dzDUWB+wf8XBkJZBYLa6M0UZwYcf0s9KkLh
vsdDFQZwGXUJ7ga0EjRopjYx5iViNDRPG3EGkZ/fom3/GD56N+ItBdpVIUA2fpLNARut0eXsCMUS
dLWCpNHfSOMBVGRY7iS3wuBeH3gFJKMPK6MPYmHYfZrE7Wx34kJmVcca8VIDWCGBW46O4C9CUVe0
g0DRkOukLxPRij4zcVr0WNKB5EFHzvey4GPzh/2Nm7/QJrECGEq82ggZDPr/DvcmqVedH6fGRtoL
Cbb4GqPFpx4hdbG4WCnznAiMtwRNksQB0VDv8PNm4wGXIE86DBqhCZ4jwEzQmbxi9AWkSjr0dAnp
3eMMopt+/YC3R6r/IyasYKUDYir2UN4ByXd+02W7zY5fVKUaKMhPgexcRf9ptjsP/jvOASWhk0o4
DuLLW0C8BNcDWQQVFGmJs8rJ5hrIPoP1n/PyzkFCKdH1dNHVgAn8MhxVUji71TW7N9Z75+zIQVXk
FHW+vBNVFJCoqJ66iXmrg2rSJkVyxrMV2R2b1gVulJv+E6YgyYhotYLNlQu65UZuP+hbgWtDIYpo
LMk3NwLh0k9c/M0GPUYwsUZP67IRh0oKp9rgLZp2iJsHXDL2eIuUIWe3PTu/rR6YEw9K7oGQQ+OJ
sLxtzunrY0gughAE2ZMbQOxnoKzslZm/G+8rVG0T9SN1AGLUuKsT2Niqv4o4IH4psc0k6AeBlA0Q
K9EGZIyXvts/+qhwgk3Vr/p9QMJo23bhKWU+wwXDB4GiN4xImR+46gLuYePOJq2i/lnG77g3VxfH
rwpq9oyEurKbXbsxeXXcW0OpfNnGd/X7bl+oiIMLMIpiehjsrnb8ZXxTosSv//u9kJ15Mrsvnt/H
v/v3cw9FzDarTrXhPNHKDkzDvW0IEk/UBpvzi7cdXn5bNQuA5BIe+zU/i+id+4broDoJLBuMLrxx
COkkDNt/FCZUyxDVDEdiXwTBH0D/2c3p8ADEHoy0oYOKIkk5oyAICZ3+p4ZIrbjDtWTp62r4w+DO
BRSMWBEh4I+pLpAjllx13fRwricSr0Eotx4inOTV9QLbiUzSXjn+KgxXDC5RyG4ohdQxQ32UZUcg
bsVmgrhMMqtiINiGhZiRIVGOKNyyosjzF9pZ7IOm6iD000Zc3E9Uh3wmRm0ypMjMPBeAfONTwJMa
vbvrkKQH4BSyGsVi/kq8uTcUc+TctBtgA+fVeCUGHG++d67zDCe5BR0IcV+BLadDFuwslLy6JeeW
sdSJdj352+QUbkrRqsrpCSwuQmn3/u5nDygIAyHSsavBgZDcfOnk6DhecSuh6cMRPkIpJBrgs1x4
WY6gf+nfVrQQI/tCYIlGlT3nYZcgb9Axgp5MfuavB9n8f0Sd2Xai2haGn8gx7JtbQARBUey9cahJ
wL5DUZ/+fD/UHmcTsyuplFFYzDWbv7lM9qPvrASFMxmAmfCEpTgiVHQYnkf77Xf8DMmLu98NrM8g
5vnJ+KKhLBgu3dL40xNns7x++WfCfcWrTkjdHRKZ5XNyHl2W5V9x/dnZLTKPPkX+G/j+aZrgOPCY
XseIhnc/09v66pb/TlMgiuYD4tnVXlGwpn32EoMBAALa9n7w6C/RBUCcuuVhTzAg/e2cSGahwvKO
QR3wWRezZIEK5NQsS/oiO3SSdl1Q7Ny+usA38JvjEvSOnAqSA7q5ZXkGbS9Ugxw6pzqzbOk8ztZ4
s/P0lJ+evtLPCnCYwSTZzCp4h9ItcLU+QF9y8XKYwaktwzY5QYKKCLTtgaH4mAApCS7STqN3xa8U
JFY0go2WZ/a0/KQ8vmQk85ieM3iAbo7sN0IywFxXr4p//GCLJrnrsuT0UnnGLEiWaCfondLbRRaJ
03/wOC2AMEnRrM3J2WhzrdmRxxjfEAhTWNzNqU0ABjCgV0GT19pUWYzYbma/lpdEgB4HXCHuD0Kr
C/nyF0VTmOOitusq5L+UjGxCPATBuRlLAK1iQ7PjX3JPZreHYndOt9Nq1TnPz/p/7MoQu8mMLM+z
bjaCRsCO1eYwZnPAZWOjS807yG7gPoUCP5FBmdpAldSXpC60UlDj2mvvFb4QZ/Hqg6AEpi7ErPYq
QV65cLwpPVMVfIYKqCiDZaE8gtS3zr8OBZvIk+uUtvqEvxHxQSQIrRrt17xOnTQdukgSRlEck5Gz
opkuoNiOn7bCojg3JQgqbD9mFApRq2MuxI58l9kScnox/RHr7YI22exQuroOqMgagFxOw/fmQQoy
T8PCvMxiZmZAPb8+hbchnSqar9Pa2cDQhmk69d6nR5gYvkcXppIqqciGImwmSX23qK4rNInFSl5m
zpGGgicGVFbZS/4amsRWacyQNWYAoJfFj+vQm9R6IB7qEvKJM4DJjeAyiuV620KNYlG27AXcjVx5
1gsMY5Ldf2RLbdhZ1sPSz+5crbTEvfEFzwdeiAWND7FSo5PDSq44uteP1nOif6c7i7XNtAHkWgZ9
UcDUvnJwWCrQ8ATSZm15wp2jM88dhksdt4yxAdbCnaN4LDA3pT9ZHYEYCXYExOAnUFuwncOAf7Vj
gl5KB4puYvWXEEqNSt+pRnaEJtJ9RBoKTP0GBv04KjDnbm/uulDHAU1qOXbfWmZKM6WIAcvbP4/e
TGhphf8SRBvkhOoNRlzchJTiCs2/6YPuZzvsvkfPsPhLEwWZ9iYRc5I8TL5ikfHOc6Iq6usc0hRk
w0H/PYtF9tfnD8IHbfK7DbI3Yumww1BQ+IWyjNFjCzDwcrnZcEX4S4QeOgO5MId8fcNl8b9tKT/H
AZFSdzwnjUCwUZbN1T0Oml1FPEWR7HLpxiQIEXu1aimMEyBCBw9BLHx4SsaGy9XTUysWZx15sP5v
ugW8hKg9DhUDxlISEGutbga6zufRmWdFWsninYjUxE9PmtZA73q7BUFkQkOUhatIiBK+Ft1bkFsp
SDGucRd96LARHDo5uU0AF4+Kzoj/58b0fcCoUHzyBEj0Qf7E1EbiGAIC/zOBZToCVFXTnpywKETw
ByX0ApBacU9kTiYiZEaS3OJkDxkflmcHhq5UK4X8FYJXhJPsGYUpPoYi9u2dJjObAhqtoqzqAWeR
QyMqNDp4KdceL/jA6Gbf5QtGCx/ah8kv1ekMCln33GEEtizvrBKKeeiVzE8nE2u7ureLuNwQXwx5
af6K0S6WlE6b+GBbPm7wmt9wpHJVPVE4Gyh7rJP1Z1yb3If7YYv5y2kjIkRmL5YhFO8AWmvWe3C1
VBfoQD+aYqFhla6Md3IxXZheGZ2o5orfJew3wzfGQfBeRAKj64lirkSmhEcUA1V8GSbigczMrha0
BmZR8/lUzwc1hVwzsiEqgePFBxlFR+aC8Pf33SNHc5PgZaeZNqntI3h3UvxmAfY4umBN9G+56uiL
tcUDLYsRyjfo+2bg4/VadrQgzk/WsY167WJl35te0yl7ST+1okHRLgwlvPS0Tu7TOrjwwAkzGxqN
d0ckQbGxtyt9G5rRbH3ugJkW0VuzwReaSEnGOqsjT/qwPwG6HNA7RM3DGZI8aaP8QXdxLrsuWXKE
jjP5VSnwiySqVSujPsSYlaWv8Rzm5eOux+ePv+6vP9ZKi+vNaL/Jr9XiX0MRlhMxloTdUXc0YpLq
sGhGLJ8+yHpRcj8WWG5MC/kSlLlg2GDNJ/wKflz/pc7obzQ6BQkFAl7m3Zd8AkFQ74K4y+IzeZuI
tnS/3Rd6TF8HDAJ544l+zGFy3exgkc6iJQXz5iTxxUz5RCFYjwe0DVRr26iG2Jora9PMch++CzUI
tRbmdJCcshyGz3IYjdD41CnWSbkCY2eSj4Rcqyed3Aac2od/cyWsG3tg19rJ8MhtIblqhuHg+UXi
KxuvUK6JdacMtp9b/uNfke8Spv/bJhBMEKCdgN9WAMCjMOMiQDkiBEzW7f7Cn6Xsxp392ufOng1+
UZLVNqYaj3IUdveJNFrsvTqeCqJbKbEROQ+9lyCrSXGHEE1Ux79NRjaoNA9zTmX+N1JFyXqf31ls
75aXDmnhBg0JHnuk5fRAA6Jb8XigMIrTLhm9kLaqJ9geKRikmrVzctxzYX5SfUI/ApJLfrB7bjZZ
+sUWHA4MRHgFgmDBKIrhR8T0iVXURNZ1N5ZGK6g2H2F6PCFEmhS1+QBxUlYSWvGijEqlNQFEoQC4
0uoT6VcLNI9jr05u6yiHSq1V6loUP0APEXnuIKzeXjn1ZAeg48UoW6I8DR6KWzoO5va/LY7XHFvo
lPDSf0NcAYCYiunZRgFlMYPHuccLsooGrBTtuNO5/kc0yhiNW/AgkF1mzM/KOIxW7YZ77e27CCOc
ewekpp8/2htEUPhSnTJe37ezNUDXLQbTcbDqG/pvXXlYxsNzrygEhwVCcFmefWaNBWi4aLRCzP78
S2wG+q+6WfgZBBeMxhD6afvVOYzi4WmEDMPwAjhkTzcFOAk0u48HqmqBESpbFEA8MPMX7zmTLGHR
KREYjR+CZsNSCOSTSO4564A7Gl1bfgGkFdyzFdMgwkBsqdpio6z+7YOKRzDCw5b5W7eQ/YWJMoNC
km1K+ildLb1xPA/M0XAkse8/IS/0i2KDXyJoDAqVVtWpewzEjRcpXxCNHkHdefVT9zR4TfdhDABs
DFy1/xjEXjq6BffJjuRzseIGORun0c6qzk521TsEouwD59QbQg2f8TqYhnbVq3ofRAVYyeBOP36D
Evxk32CtFNrlslEtszSvzJjHjS54mVa5yzpNYCKz3VUw0HHvX9yFTB/AbIv+2t+Jn5++4LUdzTKz
eKSeUVUhysT13n4ape19LKnAlctklyEezlEoDCOrbI7pALIvdrDekLJGyUQng82jbrAa26L0P60F
lB1YOOt+1GlS6bBFT6AlSUyr7r16itPSfyOQTvgPo9u+j4tHhVgFGpWnqRpJFwDoEsrLemfWkOB7
LlYPq+6nV6Mjuwi5kFTd5954ULogcVG1Ki2LiRYfJWCLxLJNebH6uW6umz0aX5OmSwrKR9Mtswh/
E0iGCc4Wmsho4EboVa1+Irgq4brR4KX+CsbKvyj3KW5pZtKyJUUmtORNAyXMSrzg7WYFFvKsHv5S
LrIupPUBaRl1C+meiIEUg2KqkkaSDTIqG+c1kSoKyZBfUFOKf1RhMaRri6oyb3aoxyyKCzH2j65q
spMRjzHdogiCyrAfy5dRmkuIThK1JN30CDcksqSe/G6KXnWG6RemwEn+1UyqiObF7hz5c3u+nNO3
C9zxhprjBy7OcDid986UVyq1cuWnpbJffo7fpxqNWobn45tZ1aIAmTcAmOKPkR9UzRKigKTNSNWI
qgJybSI6J5bUuTPz0eSWVEbcfxEJWSA1PBvebRZLv9LOmFuLNloYHaCcpPuHccpP4+TRDNiFcuWM
C/Ip0NAXky7JSF+5+ExihJ/B2YNe5bRAgSGVzKyy1leyrxegg1AekCXr3Oi9cWaWc+q35Vivkzqe
T18qJd5C3s74pS02+CVn2W5rvaddDsidJYA4KCLS3zDJXBdPCw5aruyg2KF8mniBOYr0xfSzkmYf
rJzKUsmQfG8U/yXcLFL9i5khCwpd2JurDQWtCjaXPltsd4KqCHlE+z7srvsP90NY1obAOcozdmXt
evR13vj5bpbuIu8SFB3nrzsa/jQgezvs0gR6pW3ALgHniLWPlEi3z8ajzX0yOVmELdA2ZJ3/vAug
4OQqA7d/6q0FWwltwR7+0BoF0qUDf64CGpz3ob6Q+YGScdyxPGVc2r5ovO+M2Dn391SNNKZJlYk6
xI5aaxTf6N+jhhLRz2tYbxazkZ3rcDCTpsIA3OvK3vKRn1Hp0p7GTU4Pb5XyQ2I1uQ2ydp6ddSfv
qm7KHvq0Buy71rKwBOz5QtEPnOu8NCzjjVG1Vs5joaBB8KiPFTvSBWKM0eS4UV0P5Y98Enhpp7pA
GXEi+jHc6qyJTfMcPc78rs8lpSDpzx9meYI8Gk0rNYng1ti6A6/Myha1nQH2j88JBLqwakqykyo0
BCL4Q68klyYkNY7NYMmjRIFKy5FMyGX1Jg5iSP9JZowyBTvVf4hpSZ2PpmXA7UStXm7TdWpkRauC
VBB5uiGZ0ih67YZKktTe559lfX8Vg1LrIUMgK+v4KDTMOvtLf9t5I4Gild1GRMn3Wx9nUKsaXJ8r
Q+2r+XwanQqOVKOdUQz23jU2a8tbtX2Fhno0dzhjljrNz9/+1E9a7TsZxOL7RevSSihMI/u1M891
+/a1kYkEBM06qDVN7utDq9MkyNHewVwcKVi/0Pt2391GjwuF70LVYk7rw9RnzzkWjVXNpL7/JdEd
ndA72ipQp79E3u4xwHzzOrqT7RPzsqhKbDuVOglz+zaQaJkoi2udx7PIaTF9pRjPGy6Y0ylgKhYT
0RQSloS1qysmPiO08f8bbL+SbiM1tQuZFVLoglJAIJG89jd0s+uHZFYW8ki1KOnVb6MAjwxXWWqe
o2OJxl8STvhAe5C3OZhx70qgTnFNvgZ5Pqc8jkm/Kk8aEWy9g1XJPkM8Is9nnMYetLzgZAhbJdtX
ejTT/dZ891A37An+icZ+94r6sI5ckkzMfQkM1GxRrMroGX7g1O+bZrm0fJ+XDRorBVYrrR3yhR+w
by0bNcQb1nYzgWK0/XBGskz4AlVFqvoJYhu5tCOXyq5aeWRUJNxNjvBrXlgdv/God8rVlnmr0M+4
EWAoAsK3sZWpFfF7FZf7Ze7+w63gFvdWsgbYxz7fbZ27yfvjN4vuoTaoxk+P3tFh8PReRZJZVjP7
swoD2ulq1RLOdQV/csooQ1YFb+Pq1eqAoENaSatFGVmpz9+zAAZzz10wUo/ySntRxoQtOpv6s0Yh
q2ERqGNrW+3qu/r7iN4Y47/sRGv16LvQdtCdEAUVMP8ZpoQT8RRlZDzSf1IOKiKKghKAa+Ff8zSQ
xelBEQk59GrV8tSq/LClagPWBE7FnSQh1dYm2eCm170bZ/5cTZQqJFoJZpsHiRFbjURqJCf6r/RG
ePhESxrkOnzfiD8k0L6PMDIpKc6j2sOu0dVov6ZFbByk7i2tYslpKVkrbtPtc3ubF0ePxTuSujvJ
E4nS7ve1ATv53ZQ2Uo6Qzn8DYmEFatuV4ULifnb0WHfe2wXmqCmIijRNhDAVQABKjy+DjS9iDVF3
5ZJuzU6d+gJAjEvf2nt7X8eNMIBQXZcLDNF95/JmGZVao/fCRF3Vokn3GcI/jTTR8KC+0XnX3FcK
KdxiHQVrKUdorK42gzZfJZDSRNOiVNOGxmGtwambSXy9bpfaDZoP4Qm19dN4FbSGDY5oLOeZff/h
4+/zn/65fvYMCyOhGOk6f39sdawQ+hSSlsrvYEw37na16X3IZG7eiQJp30si40CizM5a81/Aer7e
+okCgnmOPVLW98vnq+auV/451PwtKXYYKkkh7hDdX/dFs27XHyTu6HWp/9m+0vvan9zO7erfmV0c
rXgL8al1Z6oqVYsaAjAyhxc79sNaVs9ep47FJRgAveTx+MTttZvcAQtjAhr/fJ7Os0j2WXfS/d3c
wdLDxqMyeULVaprvWfULcByc3KNo0QDs67+DW7jb4dcpwkn3euAKY3pynF97WWE9mwVUX4zTo32E
/WKChjDuIGuM0udkkh5Mbzaw8CNUO3IsOGA32EURiUGwwnABoF7lD/U0dt4KXKHO6bppXVkRYi+v
q+N3hU2i9O18wm/vsbLJXD6Lwrt3oYOAVP33BGb8aVq3o19ctADgLGtIdFNN3RCS8m6DB8LRDfxT
OxVg/c3R+aOaJioh8FarBUjINQ7rUtM+kFlXjOQnOKPzH+w3jYeVAH6X8O6pfcTTwUwFoD8czcvN
LpSt6pNOUIP28uNllipGVCfffcZgd98eIDXO4OU8ulXfZnlRLluNaucN5+JMCdm/7UI+OENnNjJm
I/E56r2Lk8OtzJ35INS+7Po0ceuVcXqcKWHNyxGS0V+auLP73yGJ26vUu8Sh8k1se6xnzf2+jSsY
PsOhE+Me7HQ7AghvVANpA+b9gbIb9dBj7kW9NGU19s8Pu54at0Kvct/Ci7zGLCRuGzL0GSfVPK/3
UAeMNAZzi3dJhW5nwxoO/1KyRR2tmzGizTpsu9H44yZhkfUMHD8aRQHy2E46k2xVC217uZ89nVU7
4Yo8Nrh5Yo616uvzsdNYHOFiqEkpxveOvLh0aMMaTC9uyh8HzS/z7F3BrNyxKzwd2s2yX8dAfI/M
F9nlYfpMuo+yDdhV8FXU1JmAMdCtSe76+IYn0wLdeY6WIKAaGB5u2D27D6qaaue8KbJGDsj8Ym6C
Tp2sTB4c51EeuGRJQ52w0agjG3Ez4FBRqGuBCK65GcPqzjIE9nl2Ru5dN7zNec7mqldvOIVT+/33
mDwr4u9d/OM0acDipc2llBIT1nFQYTIGDtAKiei3UdOokRwwVygZFdrWLwQIaZ53MJpkXGACnwTJ
DlywJ71i2vjkWFnfR8XHjJZ5aq0WEoh8bZLN4bcRGfcNn8q8VYdPmtqKfa49aKMNTeHhQ4CA9QFx
alxZHazdt9A5vBij0Pvdd5KY/ioycJ/+q9LeVfDQTZGQdtPEf8GJ3oP7e43v/ZWfJC/v0vwYpc33
UfFrs1dcDOJniVgU1SudU8N6tYKXVcF2eFWFTnN922XQjej+XH9vMs9uxcHxa7GuQ3Rpd+Yg+gyk
6Spi+9Eii4rBADAaIXvO9G/QcsvdE14ozayLXbXFpeyDOAstEtUw4rnIXrHC8YMr+cdwHLpCh/H5
0G+a0o170zaXoXW1V+0VBX9k56Vx48vDIe3SXu+CUXb+a9bHnYJfo7HfAC5Wg6BABtG7zcqhgEOX
DAmEtA0H6dU0gkGulFx4BPQoYcoM70Fhhb6BWTn1oBaM37fOow5AkNT1bKck52/zGY1i64DiDbe3
bvDB4AZBRrMIFZTc8Bfg1Uwh49HzPUJn/tXGXvSvCryaG8PNu47qPN4x9HjaNyvFJ0HdR1l46Khh
AXVylWeXMKfNc0zlmfwWDvhi5isCVYVQaTUGr2the0xCOXtZf6jXkCI04aZh1zv+NEmiolqbls57
tmTKl1r35ubtFFfrw9O67ZFyd46EEG5CUIcQC60X9xZacbMGuTOMz5R2oUOtno001fi9YzBcMJHy
JRduNyi/zuxKHdFPQt1SavYjOLwZj7FQL7emET4EKCiezdLs6sLI/jw2U5TWpBjxcIS8IdrQj9P4
5OOl2OqyJLxVn9FKR4bpWRNFBQEdEXozD8HmyPr5znxKx/CnQCex4JdcAJoXr8RafXalKiisFz2Y
p3EtR5CaXcgmsJ46V8CkAXfo12Mn45bSXFuNHlSemI6X7OJgB1GZy1fV7Eiyj3ghxOYrs6KQw0PV
bfTrbkIm/SIkvL3aYXgaAwM2iykVCD7euCubHTyHB3VrWwnBAlOaSkeRIpDPlIMsC9Q4TwwRSKTA
8u8mJxnyeNFv48MFcAu0uxiuPgTDU9UqXIPE5QS1qJoS9co1jIVqk28JSa1zpkGI7pkEPJBquxN7
JVBFOtFlvJTgPvnk7wRJwqMpexQcWc1D7k7o+1J8PDofxoB28Y9TS6OIfw1zOhAgqQzE4B+UKRue
T+cekChB8l42QCUzHVaM6cuGO4VQl5f94h49KT19aqIDQqnGFQP8REuIQT7kT945S7Vx63DfzNQ3
VDqc3xCaMda6JZqS6qPTYa/DG7y4Dx9d3g+qDO0CMba1Rji2/LbPH/PcPjMmICsjDvpxcHWKUJT6
uCRgqgXMibwcTliCr8jwRp86E3tVzeb7b5PecDMTI0q5NXGFxDNhrqZ6VaoN/MV7Kjopz4MqkB5S
J6WJwccjtna/eLGZTaZ1D8hfrCf80NwrlGyypticVbBqSSFkqpeau64dmCSk1oN+q4a11FEOecRn
LpXKgwvfJKh0uMkzBcei7TcINA+qirdJumqdh+euuhwqLbnvVgv6nplqOcN6langT/ZAo4UM1HQm
m3uqUtNvlAQgQLd7h4MKrMJNwDjVS0LoVjZf8oYWa1p5HyKM9I8YIfcRN5Vt3cHfQuDa3wx/QJ+B
/Wp17Wl+stgzuFiWAWL/HuuI056gF9Ladij+zIk8kWQWo1HbnUI4YgCFxOCo1isNS0PkCklJJVdZ
HBUDaLncYb88GyK7Po2Lb5fWxYUuY2o3R1KMzvpxeS8JRWo/k4fy+eashN/3zccthot4XtCOanPa
d092Ih2D2Yt8Fq06VQ9XYx++MFm7jHc/D8x0NED7uDpi796/DI7hMYzD4/r1V9y2lo/5zsdh1jt6
NTKG8Bs2x6ux7s5EHlLMtzS1U2kHsSsrU46cETUA9XZVulXw2JEJn7peMoKq4NKEk7fNtMHCo68K
2e5OexCFCoo6GfmVyGNRuarBWWbCx1uK+9Lu1AiKxJcDIj4rI39nEt6TxzhUYbYhg+zqCbI++6iA
Wwe9DiAUNvvH8B/2qyvxfPysxjii0JmpQo1WTonBFCfnQMteq0QTKV17yW2JY/xqP9DDzl7V6mg3
8WZNnNTX0cJwsAw4IB8wf24l47aorR8/t58Volh/rb8axoUkQkdGtbpbBB9QCzBvsOpPu0EBmlSj
XQDpwNTPiW3KyRPJEgVgm4Jfbg4c2SCQgQoBK/sQMoQ6VHqBMp6jq1Cg+zq5enFYmkaTSlge3PAZ
GbSunQIBnZ5FGOGWocv3DlMsghhLP40zJ2uLgU5y10cdmjqEemyG6gHjk0rnyyRlIP3q8qLRb4Ui
dYmecRwdgRamPSCTfgWHkpJ1Ci9Qg49j5ByC1RAuCjF01ZPg1LO794/+GaEjNDH6V/5UBkx8nZc7
iobKTmJ371aHrVF9GN3MwminT4XRB1FGiJX8w+6ql6LZ2Tv6UcO6fYwmz9sIor7ifDwAxpUZVOmZ
q8MiR7lX7l1wk06p/aWi12IzPHn3jL6QiG8AiCuHVmtkoa/UyKCoFAzPDdmooy70QpGT6KRSMe0y
+5Za5ierGWUuM6rcRLPRFOtW2Syt7BW0dA0lq5mGcItdDj6gp0RXj3ruS5J4FWhamT2Jdj8Q8nDk
dl1JW5YQo5aaJQdLkHYDfmI0ufKewdnVzqYEFMD13ShCp6QZyDnK/MVwAkPgCyro8B3geffzWkSb
aBbN6pPzvDmpLuvLMraAb2i7o/tcRzSN1pVtY9syorC1Lf9V5sg0Pqa1OVSryrwyl4/F0d2tn39H
t7TVr9m77+2n2whqqLQ2MgfEBjJZEonaOZAIsLisQTqQqpQOihI/g5PpVQkkImFAhE/7yj5VLKFV
Doil4cJxcHH/9nSNCt4DxkKd6wuVfFgLLn97VLgE2fsA1lPSLEUoVBlH0msqkxhn9iPS+tRDCEdJ
WpZZarjs2ReZ6mCRKMPET0fptRJpGbqhT0CFJh9o1WutwXv6Ss1VB5xKln8rC9+L28w/AFpPMiYn
xCqTtczNWr7pNTAw7PFwjSVg/ATHcvQpVckj1L1Q52LeUi4llUta27kK1Sdbe29492Kqq232cpe0
y+it9GlUVkEZ9UUwDaqX/sf7gjs2vi3jTMD7Ov6ZYRWMpr8rUPE7YPDN3gDLWex3L07AfWt4wN4M
iKLV8EDLkrZTygQOxsqBmO3A80EAhqlxubsAmDTbat8UZKFA7nqir04hqBkgvgjBcpmghzRDYrJx
Hx1i+P+XiQR/IPVl6IYcrao5olp67gUgAm2dW/uddN+byKW7HZUtqHRIf8JGZLTYGGJZQ8HGEj8G
h0I7Gq6ARpQ+UKhyOANqn6x1xbgL9ZIKO8Ion5neZrQLus6ER6wP6dZqR9coIEeVCM/Gfwh+fJnA
Mvev9fnNTaIpQ4dd3aQT2wp34MHrA0akXqG9+pFjtLRY9etKaJAxF604IDP4ElY59SuqSDDfIkIH
UItJShz/LhuT9w8tsMI6nt0qxgzED7gea+bjp8sHQxBmdocePwBakEoBFGlb5TUVPJ6w4GNQPIPy
5TScE/fKAdoKaPJ/3A4A7eiF1DtvWjhEP3zcUO1sOZu8bFCti9ssJ/4XFcYsP6tmm0dzxGCgxkpA
POPalqc3SopmqN9KzaHGqholcqDbDui23JaMok5ln3k5CKVMDbvGPnpw7393NnntqcoPOjv/Zeof
RW5lmRBrR80R/6uQH1l33LY+WGSShMqVQZlcnV9+o+5iF3USuPL+u09PMhuYaxuNyMnQC5k9uZGQ
6Jh95lwJwdHevMo40PnRygPZoXJxq96mAAuXjvGboRUEKDFp8DEikwZIQnIZmeumfXQEhoK3zoYa
gcvT/AzC1ke8WkgysBFdqZdQQdnolTSY9b/ISFGABOXzoXajQoYhJWJLwS54ant1G/7VKg1UCD+6
YAUIQrH/Rt5QrBqsGQlQD6/h3hLj6cWg6PsEhD6KDpKUZGwnwAv4De5CJT2YmGUWlhf3WWZ7l2cx
vsSkCg8cAZL+3suPAnoshe5dJpk/jb/yzkBGk+w8Du/TwnA3jsZUiBhcogNUArW0Tef7aYFpYDr/
zFej8/QzP0+Pa9lgJ8jAPpxmkwmYJ/tLJUz6jJ8m+5Muc2ozjQoi/+glXYmk73hk/0dwvIWWtBzx
lMw1XcCuHDfso5h/nyj51SIH+O4/+kdUAcW3kIsloakfZceHyjJXrr9blB/4W14A8+u4uwLFCysg
oKjgomUcCKSBy+1FxcyTlJntfLoQTsWKEkvknXGj6pmGdK5R9x+QXoQGJAWzUQn3PtWirK3gAw6J
KcMDBH0Wkg2t+E0ogcMFmrbaZrRHAyOnVCAQkbG5YlnsUNuNEVAnzzoRDvB7AR/ZHDfHtBDy5Zxt
9ne0ZrTItdSVsi0Y8ZPrM9emccC9OHtIDcTv6GuNiVUJKL3WvYRGnctkrEtHuXNGJiRAN+1g+/Wg
MSz0moH8Txt0NpgdZqlyobNm0oGzGs9KLVYy108SZhV9C7QTsqS0afT7ug1AsdGqXyDnqlIGcWXU
YFGOIWXVAR4mW4R5M181Sz40GIAEfby8Ar5BGNhy42PuTjL9ZNylTEUy1Aly1EwF26+ZTgzniRGd
Bof0F8Smo0ZnVJTgM0/jDNm+BL8I9YaglgBPg3LFacfAmkAnYPZOMqUagzTgh17MLBhqzwCS0tXp
B5Cy1M9zVfnXmbQ5eaY0wOXCxDhssrcq3o0AwYbRKUwjrpCSMZo6HHkHIM1gyahZZ+OnC3rEQq4z
ILRkZcbBesm9WDRoo90ggh9QPTpGmqtUx6q1dHJ1iUERgduQeZ/gFw3zS+GkoCqVHiPcEuTcMv0L
/ZWKhhz+8KBIVIFAvciSoAhDMgbp52Z7Msn8A4D8rrP6ncusC60aHoTmHdCv1IGTy0+9vmlhlsuN
PVuN4vV+/bGLc4XoUpfbXia5OzSCdRwY5+j2rnRbHZ5jcqW24reqcj8zL0yBwV6X5+V+uQtagyhY
hUSoyX4ScxTGuS9kC6qrEhulNqBvaZpmJwytHjistlRLiXROzUX/ySU1w4qS3rdTcHFc8fZ5wdyR
fa7EeYpA5Gg82EeGSQjtEAUBXXYvgVxd9V1AlxaDBQxC37veDdfH+RGqBN9UMAclOPnwxoURg15L
I6oA0J4GCuhrypuYiY7x+n39XoIq4Co9HggOsAIBmP7S2gMqPKw7YKWC6xC9HF7etRd3y955+Z58
JxUGFQjJBXVv8u3dux93DQ7Uj0H23gaXwTm8jPdhMr1PV8HiOo3XqnHTbWFykpGoknkpMAGRGW3Z
PNUR4e5y0ZmivM76jDeL+ePyNr/ejSuNSgnCrWw47UjvV/oNSoat8DWrKETt4/5HDb/P0AIRc4fj
qIFsR82OmQoRnOgMzT+Lhkkbn1zqYjHCkJXz6Vee4sp+NEFUIKsgZP9Rvnu2axAhBLEQ+znqQrHX
6BHtRR7V+EdfyNZGeYdKCDn7nYiDmpSjUNl5+QRmRG4bJNiVQGn2k5Q5swxn0I5dh5vMGyNaVrsj
MlfRdO/HDHEcbYh1dAhkMY7gH3k0Mit8rSy9Okyg4FE9Zh8o8LW2BY5lOi3AeJDJlhhyiPcyeiJJ
J1oQI7oISFDxEAiUBdAv3nWUn5Fixrxt3d4CLABZFLiUpIA0K6TXkZAOCKiPsyrecbpNbr7mRl+Q
x2E4Di7DL2wcNs1PW7lE1rDkhmy0V2P1imgqZvL74geSZijMycMOQ+1OA8aCo/ZlVDeBKKxctA70
5WFy4lgtFJU4nrhvkLN4sOkY2P8KksvhgOjlGumQp1rkNFEVluKQtC0xpcE7otpRpaYjdhNyD9VF
yHXRx79Q+xQQV6tzu95mt9ll1hoDkncvzmr96Baoig6IlQXp8NlFK46WPpo9lNSt0Wla4LEHFUb6
KG1aVRVgaKRrTzmrEYn6zrGFakoGntF6UmZNM4BXryxbF0DfhUzP1/QkBb7TY9W5VEdVPDMROuUh
d+GIJlBCz/eL526JB6a7HO9uiV5l5AozkZe/dL+z7oX4BqTeHU6XIwx0hvDmc9SuZ/RK9XGvTARr
aPY+WeX5hh15yAiQaxxCVIQgyZ7Wh/XHvOK50WD/0eBcFfvZLXfLKA0d1rmIsRCBAh7iGFQTi0Bj
Y1XMb3ScVYxW0WlmEkw7mNKQXUx72Nt6IACK7HOEG2a8EMpBhPEkKNLWSAbP/i28I2IrRdryX/Ev
AQHFpvYX9dV8iPq7/olDnF5EUOxGdqDsCSSD5B5JB/7pm32ygX4Xdsc6tH3ql2c01QyMnYNylA8n
hBC5OjMWxo1YYeXFFKQcEJO019ysIulbDhItYXZ6nq0QG1K/XUkbnylo5BSa2yTXiF53HkLJf+xG
R2wT0QnUYDuGX2TxlTc/Xdq2AzJ2/x6eQ0XEw7hdJKu8+Dv35Ku9L5iqQIh3wKXKEbQ5qyJRqchr
Twf147Q1e+3t1sP8NroRg8hP54vWCGQoqwgPGX14OVfrACd3e5qNq1ln2dEWJur/fn5u3GXMqjf7
TZ3dMZKST/S7+6Wbe0B+AEg8Y0DvNGkOTuiKrCxSvAcpwY3mv7AS4YCwENM0Azfw/HYEodFBNP13
ZGaDKrWFsFCqoQFo3umRD11WK8E/Eq9fnyMCDZFBmhjpLy6rZCiA8B0YlaRDuH4x2XmA6bu3FZe0
LwAC4Kzm7b/0rLCE6OwB44u/qldBvmp55hQsV7PVrPY2ke4MVt7RUT/46Dx+9nSF9w5IRggMwDdW
kMbA3iFb8wCnYHyK/cvJLnMX06DNG/fNbUpyRQv87/VHf/3gVoPCsj7CPHf0HhZH6YC+XrifNceC
ClcX1PcdOoOL/YhxcK82u5LMI2zt77wnzFql9GfUMk7hFcGOJ60fcdKLqXWAnP44WZX5sWzBYeMj
xf3v7wmlHoWakz5I32EDopu+4rNAaKuOiJPSvVbKfUbBQ5uPNiG2qP6hVx80+qi9WAPQTJr6tmjB
0jKLDWPnMx9gP22fHQps7aX8T4jUT6CjNKzQjGxyxP3WkFZ4mV+Q1UXF+QFhx+u0OL9OP7EFHrO5
jQZaxPfpblzfVrflbbyujxS6zt7Kz4+G2fxp9PWSsJgJ2CdZRULesFwfO7A36scpIRUR7crbkZy3
FKrrqFq9rV24Cx9TJEzIYP8oW25/KNHcKWeAqVGGAoEiZdt+/x1sp2fU8qexq1Hsh03gjixN8i91
rljam1Edznp/WSMELFsOwWzZUKidN5oBFExDZAGGB+LMo0+zlWIMpfOlegiSzv+6t+6tm6rD0Kt4
xwCV9QC8ZECPBbvWF6JfMXphKdDQaFJfiKDCQASU5C9cug53jF3qfMkp933BhN5/Oprb3UCeFq3p
K3yF6Th2YgdgIvjXup26B2QVnUL3NFDAeCGFMU+mEMem1Xl9+/37/lW3+/UNIDeCZEAjq+2sQTHb
qvY8epV+pa/Apelfc1FATatXYlaFTfGbTskXCRRIUvwd4SwbJILlQ/IBJpGapITzkle8fMCgbeLi
kIZWY7ZDWdvlEyof/cir0IKsZIfqk1Nf9j56HPrHsWTy1Us80sjkytWHsa9Wo44KgSqyeGIqWR+R
1+0Jiann32Hd2LIL/SsjlXjptUq8Xus8gpOObE+4H3O3oI8nXYK3WkdIzp147MIoRM45Hlz6yDIT
kohAKOXXPASFUPk5SxONR36dTjS36oPqIPHAiaoUFypU9tOqUZHLAniGpPmsRtxvjivhcXOcnVfm
cQa2LUe4IWlF5ATFSL0ClFE9aHKfp71NoUXKHDDBuWOXgr2wyvhkJ91zhuJusMdoygEkNqPORNUE
9V6M2wBzp+RZx2Xlr35sGlGR2/tOKX+HVoQAQDT4lpc197MfJsWg1ikLL02LcPgYnCEk2QkbPGBX
IFNl91m0i/4BwqBVKi3pYx7oR5Zg36JT1GpV7WOJjiVj9vYg3IYqtwwjtO3AXvbE0Fbrd562rZ7n
/Vwtr+dJmMOlbekiw4GeB//1kNdnkCpr5l6Pf8j3XQEwBoOX2THMiaxUYGMAbl/IBfQ+pfImpby4
V8NotzudNsafV69h/ibGtz8Q6WjAcORmAe53ASKjEvFyn1xCu4dsiT12Q5dXCL7D6PjkMcaLdhk4
S0Rte6fdD3J4jI1u5ht1w2NhXWFIkxYQua5V+s0IdSkai0voB4x/oU1I4wasM0hbnhU4LUxceLiD
7fNdb6evWVEKgnWYqCeDTTKBAgJ5bwHaKabTiVhe9rFCZxt9HWajtDuZmkeT1bgW1vpFNsarczCv
xFM6Gn6lF/nFoBiUg/qoMqwGx2lteGZj3rVe7copWcT9i3/xT0CXa8P9tDnST5WYsul42N+j1ZoI
dv7taApSmGqCpL3mG6I07LeySlq19MucMbVs+33WX91vna1L2n01jP2+ZdyebgoxoNFh+9//sUTB
+VHQ9Bv9asDIbj9dOTTXyIHSxYkqCFYRownaU5Wwef4fU+fVnDjTbeFfRBU53EpCEQFCBJsbimAy
iCzg159nSfPWd0aDx/ZgG0ut7t1rr2BUBnWwI32WcbWdzNhNwlO7maUuXMSidy22y0m7gWdNsat6
uT76xuef58ctYyaPOBfvo5r+vgg7pC6mM539hQix+Riz0SXriBC9BLEKqt0fJtQQJ8rdUv8GX6l/
Ts06ECTu6eCMe/MCNyc1YDN+8UShMj+sD+stezyQO9bqWfuGJUt9+lo2p0d0/1R/5Htmf6v0waHh
4ouEocAWR1z5lUctQmXxH4UC03tXWdoRT6W02zctJLX8W8NdjNe1qoJJ1oxnR0gxWHHWaVHoiICz
a7sUy/mnFiuopBBof59zSBR7U+gDfKJHkxXxwUJDUYBa0hy0LG3s2XtLXCvlmvgmyHSxnBPlSPF/
VDJMiTRGpiiSzFkoUtGVMjpDC+io6HjQaHr9Ji7UtKhgfy/GKWixSXkQL6W9jgJnAbVJKY6Tpvn+
eeNZoxesx7X9oVMCRYxL8tHfy/KGi42BidWpwe1Db6PVqaMbxSOpYTzYRv4m2B0mi/ukhGUFpLtN
T6gudr6Y7CIZuZk+W1AbqQQH1L50cnT27E3sdLKxMeJ14D8BchTsjBbzZJanJ5gQe3iHVXU2XXSv
cYykzu/eSXcsd9lt8fuLz/HB4VZORxBDJreONiWN5RcXaPaRg1230Lt08PJpHv+i8hUIGBLPkZ7R
hlO/j5LeOXrhlF8P6gESwweiSIy3oezOgIZlMnzg6pCw594xpN16yXrrlTy1LDHFDeqDLQgOrttn
s/bbpCdU8FJgaA72jriP88B/3Beks3WapA7Jdle6RclY1JYWPohKODsjF5GJQL/1u4KKe63M4oc1
mF5pcZq4Y9Te3sUq0p7F44zTxVM4sB07hmmAIzaK6zrYddP9eK/o3H5F+3Q+AwiBsdpFL15AnL7/
gxf5XHwW++gN8lLtQFBhg07L6fp7gi8clDuKna5DjgCseWNIfMTYWI+z/w1nwTf8hucI42oQnY/7
5JTIv0z94407QwAgXFkJPVWA46O39TJbqt+Pk2BSngBdlfqVfn1Q6TfgGNJa1KmCcU8rBzBLe26V
YVu6zTXamNWoHqJCL4eFoBwWu7XhZ4DD66T0W8VPTUejn06KE8zOEXvup1veHqeP0WzxmO5+isPG
2K9wGXVs3QKE9YJz9crAXfhZs8e62jqqLiJKehMCzL630UQEd3Q/0ZpkNy5Y7tgl4LzE0XSe8uzK
7jwsJs80+NRKZLcLnnnJapszIbdqzApNEJ6gJifDxqmxt8Vg2zsERYIQBRCd/HTDjkd5PBU8Bk/t
Fv99UgeKZpvKcnHYa6AAkwZvFve/0qKySEfqUMlWbUPs0gz7Ojm5seNCGgQJuk+1SwP+9DE2SCPW
5+WTiw0fLos3+aZyx6NDUkuN23z2cx8+h69uKYzjaiBMcN/mYk8/DEVcnU+993pzHD6DJps/LK6o
eljmJhX8EIa1X/ET6RIPCsCYO8SzRZg0aq88PfVRnp0ZIDr8hFmcdL5+AigKSNq/dMVcEY/lGzYD
GMTP+Bl/R+9RdXJDvb7rFfrH8B7UuyLHlbzSarMmDIs5mtkZ9IquW5UKMMsJIAcRBOJEsa/R9qUz
619gv2Ep/ehUMeX8Sccn3A6f1OO3i9EKSE25+qWOSs+Zo4xJ7TZ1kG7pJxSfhR7Ot0x4+CVwuTD3
445X/moxeGQ3gABOwjR6miaqroTTDyfmlEWk5o10aIIQGHvGECD37BoxxFiyC2HSQQiP6mwovwLm
32EyvEJnFc//AtBD0kWR3q2fwkHW1vNqy2O8GLiKRdv0nuQF6E65ukJ/BUwl7f3RFGewgMHh3Wc+
71R4wpZz98RLXfNAkXlI/rZgwy1sHlo4QGjl4FqynuSgLtPANtTR8D4o2QB61acz2D0w0cJrNWJE
gbHwY3XiPxNN4bK9kCB5NtEtQ5S3LaY1nS3momyqJm5rBnvzOT4DrQjlYrtM7UVu5OUcYryyWIgN
mB+Qg9VBxfyL61ACE4P0waqZgsJosypMAKajRjVfIGBJOVgvHPJP87QdaAU5k3GALRqTlEavv+Vg
HfW3XJQtWm403b1D79T7Vo29DyBd5mp+dEha/t9ZghgOZWCFSx8r8557W6SXGoCdYCsdLyujN+BQ
pLDkm1WMxFqQz95/Syi8i6w/rA2M2BYnthpvsr4EYn0tKl9rRrOQ9a3BZeDHsGjDaGvf4ROLySgH
NfkQFnFD0mwiXw1eCJfBjyHB4fuQy7xZfjM4/2Y+e2WuV5nltMzihM68vY8oH2JdovwCwZKznn3C
mFgDnn18F8zdj2STMA+z48Z3ko8JTVG/yJ2bcPepRXriMwdrhDa+reQzAD2aflpZk7X6EfIa0eKJ
jTr0EMUkZCOLioRfjMVOY1PnBtP2ZdkhXI90YhGXH3wXuRJqWlQCgVgetSFnE9kPVnjqTt5hvj6z
R9URFnukT1nC8e9Izhk65gQaATh0CB6E6FdAL7A66FBuF8ReOVfeDkGJGHP4ew/ual1XQHQc+A6g
AcYCjujPOFC1kGe4KWaPBA4XtRQ/WLl6TOWsrWLUaAoXgthiXshnBsXLQZLJgsGfLlPilwB57pvw
SeO55mn4Fx2tYE18/77L0nIzP6mgwj8Qf+5d99C9dR5g+02WSEXZyfxBxCwqY47KneGtkyQuzor4
Z1UAOtUqE1vWPlTxRyubUY+mhRtQV3AX4zwNGl0dNIa14Tdujhq0cKeYDWI5rqrnwDb3BYw68wFX
Afjv4xKvpxVroOl6PiwVe4JfhXs04Xvg4C/w8zC49NMuprGda3QOnnT/CqB4akHWvYvL/obtLBvi
XynzDg69WXpupGbF6rKcXbRDQpB4dqudO24UTA9TqR3PhNc/3DmlLu+Qi+xJuDyzxWZgEyO4A5eX
GVjTna5nDTBPgcNstFFC6gcL6q56xb6+vTgNYgfqKHtV/reK21MDHlcB9KjQVY9FXRb1W07hIWTX
zXEJsmaQ+0L92Qo1N29qywP7qrd/6Bw6dUKgxuX429VL3cFGxyUavEMsPoGMVwQbgOL2IbrSf9v0
MHxHV9Lqz9pE5jCV5pSF8rSA4IfuBnBhtsFoYW7I0CK3BbajTEflx8nMYjMYCRy7Fbwnxvbow4ny
UwH/oPbm8kBZelB4sHGG3f6T0saX/EBzkEaupg2xlBfcHWov6K6SGw88dOb8KF5nm4kdBE4onDz4
GMcMxg/3OXOHpvE1CvwsaZwqnNJbK58iMUUFw2WUAlnDT/e2PsPAzP5fd4HKOdK/cBzVNqHl1kf4
7A7e/cpQQSDb8DRRmVfqV7s6lEwzowfMWiWi19bLoTa2TkwnSnAqMpXe7HGTLBSYHNxM92CfaXV4
VWGhk5cDGRnELVJWPZkoNDm8rRsMmhtR39Aahm/mVTYMpEN496fM3aHC1FC9LZ7kseEH4xVeHr4z
eO2st06VeFoW0KJTD8UJPxg48xqigo9T8yfgsqyC8Xi1urskbER71oQgIPrKWI2Ju2rS2Hp5Z8yR
1iyPMY6cx/aIOXqkRbQQ3rgfWBjz6VFSpCdD5emu4pRY7og0jw+28mhEUnxh+fCzOHBXY1UxiqVo
H/mx33QvfpZ2+3IS2OSqq4jXsf0meSiaoEtvM17vlA6C8cgqutnN0c3+ry1MTBDTacm81pztxvxM
7txhNnSatjq+J8yZtozVfObWNd+yj5BLlC7Bg1zRMWx5/so5s3VnxTtT1dTc94P0PAul4HCqXr6O
vDHd4PoRDMUJlDACYcfOYUNOy7vfgnCmHHJthbLj7mps1Lytc822AombUPDfmDTlYKsW2zVrsul5
WXNbBZiof7OMkdjs1gf1QXVQ6rc644d8q27wFY97ZrIb83bKXaEGkpaR/7eUXOEM1tlqwZ+Fhgpl
4N4ix8BmU3aJH+lFXuz+odR71dkQLi6xAj4OZuoUV/X55Vf3JNxA/vJH8k8RvfRWPJfcmo4mB1y/
/luUT5zxdbvKNSPfh/N97foUmQ839W7OWyzjEfQ4WuAVUap7WWPrgl5k3MR/S8VUMzPsUnppGmmj
97C50bZZvL3Wo0M2q29ZFFPZvDEBLOgJLvBT5sOZc8ZbuYk9p8oWHeL0QvIEEQgODetJjiyziq91
6sNjy/6MHRqw95kYrIqtBpt+TzKaaLFmjBOZEtC4QnkjFrM0tU2Q/+/Z/TKbkvczF8tNwgHRM+qw
J2SoRqihVGSGOr9P+z144z+2NcsIa6G3RkTLIUuQ8w/UGRKMz9A7xNUTaVcxxtB26A9DCU+8rfug
saagqEtbbX940OUDtPKMuAMPRB2wVnhij6EUty+0n98jYdCSXiSIkJKGe2Xrtr4UXQRmN2jkdxYX
LSN4YYNcXyY1xAsYirOYZ226B300HZBIWHvytaXw5qvkxH5GRVP2jovzYra6/hWe9uDyWcIAAzBn
6bovwcvga29kKiNE9+ujUYIYdGu/Mnp/TlzSoojGHragVBCHdqEWfhd74vfM+8bHiBuMnarmiE5K
TFn081TFOtRWFR315mV+zOHJGBdN2ZsyAr72fZzjq0/wWNDYFDarpPjaFnHG+HKlSOVyZpXVEFoX
WPZh0z2Ah4j+CUbEoOoBSAbyckYkyGJNPx8FRcNEldBfYqUiPup+UkdCwH8sa+1+vwQcfICFAy1Q
HX52zaJZNbGREvdQtKacxcN46bLsM55UkuUt7uHWhAtAu1+iLJIsg9tCnf4cSRfdWppZ9THd5G/L
E7/ovIkZoeaTXIQWLv3YhyvCEa9W1B9LlUS/f+BXqVqYhfNnY9Q719SgNITUCJjdhS4OsVT9bnru
MFioIekl4qjPN5FW4pCVCYWBGB4FuPRi9qvmyXj+DIgG9BJkulhriVEk8c03eyts9tBphTO3zF7n
3O0vkZ7A+eHacwd0Opi5df3uhr5Yu3rrHZk60m2m4eSnczIxyapTujS5vRLxpcj7kj5dYgN1NbHk
hHuJxTZNZwDeSPT27HVgcXPmV8bwLGNlwAWDpAX0/lg0CYhEu07oI0x2FiW0yfj0i957pwdV+3cQ
k0PX4MqZoVEDuE65JM7expdmhJ4uvAOwcBpnNO3frA3a8WDPQIqYMEdtY2paK6is1Yl79GrQN+gt
yuqsOs8pfXUGLnwvJmetEsLDso1o+xnscJs69IoBWzR2MNpMbttwPwNqkoO9JqR7HSHOUpFzwnOo
8jOLyHzUPE5FhcEoUqqIwgExQYlgbGGecmZV3plYNKRLz1HWBM1xnQPGwFDMgffwGb3i1qQIf78x
SUc1Hg+2w4vWorAoTGDv8Pe9eq32yOo7NI7oDOG7y6+kPiBqg6BBdwyaRVZtMk/Qx6Gns8FbicGH
LSr4NzQvWtl0L64GrYXdVAfmsFPRImUyx9XJqIKSjrG+ZtPe1Sr3aqHoA5XwPagOEaAPinFl+lye
1+c1c+HbR/Sh8hSjmozKxETUJzoF2gs2z/7JL//V8DlvTJKpXBCuNHaPdgMes3AighxptJ26GR2Q
7tYh0p5JXa3WoDGo9muIhfaT76A+LP6eFyrnt3ZJOys2TfI3J25sUCfrFeC95aqCI3Mygz+rrMZV
4M86e5A7B3ntI8zTfIIwy0HZfY2u8WuUxMXJNtrEcqvcSvThZuHjojWx9kJwyom8LUoCrX8bW6Wo
NpOsVowWFdQ6iMoJ61ED5YoitAXgAHytReqotiGIM6yvmEFIc6j7B8Pl6I7CevZ7GGl3ooMNi2SQ
r5NR9ujWSJ1e6zY4A0oyUQtTllvoZJHNNIIr0Qu74NEvj1/D8vg+ePQf/RfBRXeySXTcYvycobQe
2REQtfTvxqEj2mdaOQFo0xRUqcDLygiVUBS0BYXsI0YDkx5TkLrYcgisc37f/dqwMTxNVP3qQIRB
DQzy4z4DTslI++w6dXSDjmiKmGYL+QbVv3cmDUpYYYXxR7Nyx0vKtUfpX/p3I3c0vE4Lk2ekwriM
gaD5Yn6n54frcYGzXw+fvuqNPZJ5cGmr1VfBT2a6T0t7wNa3jBmOsUGNVjbqHwJnLsPP+DZMBttf
nZn38NGXD4f4o2mYRJe4MiEuijMiOlbSMG7wZWBhb3ofrPj2ILMCbIQ5v6C07HB3GlTaePVBtmQ/
QuDeBt5h0YIGgyQP108KanYrVOyfl1kYlXsUZ5AwP0tYBdCaJFCjLYWerIZVAPyrI55Ps+Vt3gTY
FMioMroaJD2wkeiAX2bZlRPpbHGyP03jhOUg4IhTdUGFXJHOgUxRa8iZWKxk9YOxSmZ9HYOqgJEc
I9D5iC/Dd47ZW82C4oxkoXYC0RLmYm3ctCtgK03XfzsXYHjwQka/cGkeb6NYNM4kEZLHgUD/IUi1
AdAPEsU9lhEnAahmi0/cBK3GK/AOkEpf1q4vd0NyNdFEYrTC631gjUhSYiZ+0W4wAfxLgEzvAYGM
YF2PELyy/Q1JTqSUpM1zNKthft+ewFQr0O63IUnChaGIbFduWuKuAF81FZcXR9ip71Fz8ohe0WPw
GVZnBhF5GLuUrWuf3kgZVg0tOBaNYueN8yOsKNKXMKM9kch8jFBrOmWEgrRQgEnf4YUtyyc+tytt
xJVc2Vxl2J3/otU80vI+I7nDRhV/FA5kdynHrKdDdBJRkmZxLapFhI+2i71GSNI3+lWUlxRURI0i
XtVAOGB5mR8SqSbEkB6orkgV9lJqrIGoP/GLDtR+Ct7FKzxPb7iICj+Rmxf7FLZAwm1ke5sLgwRB
KgPlxdol8zuBQjpQIqBV03ZWm1JtV4RV04jAWaW7HSUlczuiu8GJ16bqYlUdxMzaGdQdUvWKGR/u
7DWW6hH8j22o734mIOlmlaNyJDCKZQ8aRP8Cfv3sqidQYlZB6//GhesC8UW1QXqFoic/GpXr/y22
J7oJHKJsQ80+TUndgW/yJOIC6VoF8ZrYkHhv9HC9YNIqZQ896Y7zcy34j9xCSFK2iG7cCtts9XRk
g5CjlNK0FYktUUqz2IxVxGW6WaT9yu3YZQVT9A8oBr49IRkCAItdNS03WG4Io8SIEbaB7v10WBrv
Vu/5e946ZhD4G/hcepKyi9tbeIrr5FWxaRUEXSQ2TTmtLa6ZkDHekThVhcM2292mMbcnt2oRAFyN
ONxAQtpd7TvNRXw/YrUhi5JCq0y9QIhIqDzkhirG/rctW17JW19jzO9oi22DbfB2hLTmEpfX342s
xOwGpoGiCXobkmkeymKEmZN/BQHps9raClpMcYD49ncT3XcvcpPBQh7kb6tpzd+9kyzUFwLriR7L
2vD2V1pSNtzI+wMPpB/0rZCJ2fSL+DJ0zkPBcpDt8I5C8w8mGur8Z9oqyLSwkdQXqvE2o9X/o3dJ
nIVSBBs3iVP30O21pxDuqKGtzbu27zg6C9xpqB/KAaDlqT+qbaqA2lSTDe/rc4KgwGkY79n+VeCk
LgWtauBq9ag1j8IQ5wG2tF6tgTmONFNkyjJrXycpqaBSExbg1l7bFZriCd3ewyRhE8ZJS1ACfpyW
m/oFwixzHeMOkpAYnE0iPUXXJe9MQlJwICHJeyCtsrUF9NlAvuh8x8+Tyd/jP7akqI16iD8lTbOs
HLdj1fCyEE2tZ+djnfofNizQm8zGiH2NbBTZ0LDaXOBW7idoRanZKI8dhAUhHtA88ZDt6PRZPVfy
DRmMiwitnY9UIcmw4GxdTUctp8okl4DcCIOpT8hcZhK6mMTxMXIhSlH8At7rxLMUS7e4myScBTAR
93LmE+higb14m2E8jLsMHXkGdJvo9hS8gqdexsWRAEAGpzjnXns6RsLymeNskQxy2oCgvIt1Xp6X
El0KYcyPY6cRUxk51OkoPFtuycvfVrhaatLSVyLfV467ZXKX1XHQW7Vb1HCJq241kN13mT7iJRsD
a+JrV5gt/jYYGgyCle7aKFgFQRBO6UjO/pAS/ZTgMyaQGRtLOY6evQqbVxiO7Dcu8IpaaBOlVxVJ
GOAUjC41876M+BVScOpRYcIUglcZovSMm9PZVOD7uUPmcU+Iu1R8MqCA/MUe+tAtm3tKSAFceQ9Q
XHapujOEAxUUFQDhTuQiQn9j74caReYE2leyVc0A7b4+L6ItwHQs1rlkS9qpnUgkPWE4JmmOvh2Q
MUVeiR+Ud7xOg8PgOU7mV3QwQl32vL2un9SAEUDNetvXsecgmo7RLoocmR+/H+JZlElEQhGjnyKY
OyNZv8CPs30PPRfdRk06E2pAAiYzM+p2m7UFQjJDZtMubR71xxgw6mvKKYnOYLswFCHhyGe4wDyv
YB2oBfRVmlsZm1nBQxpyKBNMCUNAIP8uoyYOVWgHXZDQe1HqEHgLjAWYHEwEawHNgi2BNbFMHTEV
uJocaGpEO4uBFGleUD+MITEeixcj5a+ID3QsmWhWEeFFeOf2lMmlaQpYtuJpMpJB7csq9LTIyChQ
SxBpEwRoLBZYXKEbWxQhZfHi2Itmu2gyZQTZa88vjr0Y9VqvoKnJ3IPZj9U2nwc1o6hDpfVaoy5t
FxBzl9cpKUn5vLPpqjkFG7aCgX0Oc6RWy9EhLEA8Y1mS6hCvY8O/dOnEs5Oo5sQNpBsSs3Zz6+8Q
O2Y3kubLiJ49yxyMsbasWMsUXLvfEgsk/qM3PNLp0OGVnq9DRSLd1dhUmzOlRawmBG36rA2rFjHw
fHRhn71HOs1w+M0m5hBvbFZPXWKto1fGNO+ytNLHfZhnX82/7LVlP0TXTqbVpfa8Am1QvAmYT1ir
XiAOXF+Sc6x3TKxnjll8HO/HdWSo+zFKSFl58g8MYP4eqOt/8NIFRSD6HVIV7jZICTOKNARGkrOh
S3/5jPdt446Nd6xW/6wCIAFcUws4vmBsxgxjsadZEvSaXzsfodtIH2c0GQaTUAP9DtJ77uhNKndd
rVQxpSpGcLMCIP3VKu+qNCNVNILNvnYN5+MmVY6at8LOZNpDwB0IFWbGRWYZzT4ZgiG4Nke6V4zS
jR1FMXi+The20qkWTO+Zte0Qz/MaC9aRkiFg/GPVz5PKuk04+Nqn8UOb4WMGP/naqmYLXm+LPRXE
CU9v9j7oTbQT1soMj4ioN/niNtvY2KQQ21QowlayZBgkVop6IpovGbXA93KwovvO3KYaUfbRYGj0
Tl9H6Fwzi/TTQ9quXfyXlO/7gvUtt2fA6VQIqiXpSVLipdwD8Kh4kR9zXLDHuhnT8hAN9vJrbTi3
lUiMn01maV/WRrarL9bG6foJ38xeotoilL+az/FxeB3r5plNdZtp+ZbyQ5ah93nTAbjBzcis+vuD
g+v71q/8SgU5meHsXzIbzr77sdm0sZiCDheBl/WhIEckmQWUe8KexfcXg0Fc6Pz+mzN6eZ+iD5OX
OWOctozHzKMihXZYTKFpzNUSg4wWAzzRTqFG1Ed5d1wdMwQDRls3cZnXAth7tmbB4+jyZfFu2IRa
+2pfxqlVcPD5BbFuOMmQMhKY+00pKTsgTQxbtj8zPFRmQFwFq0xiCDeiRjK9un244eJmczZlFpeb
PZ1MDZQurLR6bcllh0ylE2qIaF5veHBUGNc5w0AOqwsuK7odENVI1fsjUwt9s7CrakahIEHcKKEy
+pe2ljkzabtbYhpFtecdf9+ejIOLCG52tKqlIf7a+IW4ZCqFFm0yGSrpnmkAuKlVTh+PbvXH2fOS
dU/sQ/WsQcCZ6TGVv5ijmq8dPOUZbzntaj1C3pP7M6vAa7qx6K6tKAY7M7MGYY6QT4pNeu9i85uf
UBi4duJgKPwiIo7QfUod0rI0hb+9mk3rA/ovmTe0Ti2c76b74Tcl2HOfmHS5Zl2WOSgfkzX8Aep2
rubOjlaBu4b+wYyy1qvrbo35sXvsNpwvlRvPwTienWt0pGydEcm3sz+84K33Dp/GY9xYP+bv8QbF
+OZ364pO+4Qtxhrg/yL0lCOOJObMkhpXN/O6Kj/wpC61C/7ebYBy3PtMq+x2H6bPeGBowdr3P0a0
psHGBP8xVkWU8ywFVmI3bQSq9GqLnSP8/iaowHN4+BWx/+4JIyDFfojYnplxRIHGxaHPxrq/sWkl
AeI82baCm53Glx9RNH2a0Al3YB2nEeiqsqSDyUZP+TBOfc6/Mb4sU/9MIN5pglMEjdgPOrga8N/d
v1hHfgAN0HWRlYX/sxXjBMW3/3Wbv8LK74iweYdPBJvpBpv7R4awAWvLCBtSQMIyPcEIe4WUPWjy
dbgrnsFib3EluPR6P1fhjaSaSTi2X9Gg0EalYGg2lp6siTrsadJQCxulDlRK79qGFUwpC5ujXcfr
azfBPgz/RzpNXsu9WBpJmhnpttP40GquatEq+9O3XQCLo2PnY2XFHCnP+ju0b+yYxxEqJSSHxBK8
Ze+g/aznkM5rnuCX/3yZG9X2k9euGGRVZlch36BEJe6hTzvT3kfHTqVXcL9YE9CYtMar3zWROhY+
Xkw6ukM0/a8ZfohZmkaBkkgLgD7NWnhq+DdM95b33pkKA3M6pNA4hASjXeZesDP9p/mIFIKElqlq
gz2925t+zT/0KY0u6H2TgwkdNK32UqNIUxA2EOSXUpvdZwuSbNBK7A/YRM869TCcG5Wmt8T82Vzb
7m30xYOuc/gE7d8X7qj4abNbcV9pGydF7DqfixreWy7GdkCJS4DXQJl5+59C0yi30244aJI/9kLj
ISEOo4URlDJFdOhivugJtbfMPNjnVTkVbm6dDOWTg/YVMFvqIEcaHfwpos0bCv0xXjLf9nnFLzu8
9Sruc2AgIXlAFHqslt+d1QrC0tZ6jm8bx9nLYKj9CVeNAtcCBISzaHz81sQOQ8vaMqDLXTjL35Xw
L0FlQDYyuQEWALHmsrGhUVdc2IDqM5Gi6sT5gpfGUk1LO31YvqfPHrmc1i0CbHybpSvreT24xokk
Zcdp6jbCY6tT6z0cWJQj+u/1Unu94TIFFCUUvKCLlutagcWMTsm2+Eizfeifw9WYCPrjyH1/zWNh
VX3TuDMWFav1DRR7NxUlBN2EGjAf2CC4CBHYqbk3oCLmYgRji/GD28WAC51MaufOnbIRfBpu9Wfy
+Cs9rSPhJOWrE55/bktt16f1tjb0eMYh46J9gW+hapOtEal2h/11M1c4GlpxXLDEQYr2YRz4qj5q
qvkDl0LAYjYMAteP2M/Bl7DcaPVDK0jbnEVP0j7uibtBhOwWiDXpHpxpLwys6U9mgWgT0Ye8YugN
xY47YH7ZCl4mkb8LRQkH77rTJ1qY2LohUtks5hW1ieYBaT1yfYZrzk23wSc87KD4H8SwRo+zxFo1
Tduk2VohRH6TdYuZhQ9ORvjDKua6LoNiIQwlXJUsgw7pwH7WrFKD/C3yRx14omh0Q5Jx+Xo7tHp0
W21CZRGxIFv5+OPexN542E8zhWDIs48RhgwZaLwMj70+/wwHvOc5ZXOAnJST7Nin7gBPTDRTF682
eFIuLGBNkWDAKlhVeix6Heu92NfAaIi7h+H0NxvWvRZTP/2l7wLNFf0EBDiV0Qzz9QbTDx3NWzAp
vBkDRV8V7tNoDbcHp1K11mz6oIifzwqsOY/4F3Xg522kB2NYI3IcbeUEXND6o/VodIZDfGTpA19N
Yip7vO8ZSHO8YRYOwJ7WHNCgie/gS58r817/rU4XuQEnjHT4UpQ2D5cv8vSBPhxwGv/+hnWEbede
ZcHdbO98Y/YabQu+NA48RFFlqxgR/bFyVQBAiWi2qQ4YcakLfXbWjdbcg+HI3FTcYmLBWj/+tfqu
6eqvy66JtzEPcXMoowOiQn64Yj9ERSI9UhQzt4Y7i8S//vgv+9YfU/2Po7FF8b56dyvMhSvGvjbM
OBPPrHTBO+3UcGH6NKxAFA24NVbE0LcCN4gov333NLMeh3Y1QqchGQIrt98miTeOW1ZMJwMQp/RX
dkZrX8AIPgj+OhbJH/hSfYwYDDo2fZfHle9jvLDFLNtpsVPCnjoxZ4jMmaKLQCRMsU39nswVT4P5
4odRTSaPPg6rA9fSHMKwDn6YiFFbBaGGpj1MurrrfnjXo2TT+WDyKJs29xp73d50wY6GCOSQbOSe
x+J6x6mgRrFOTuO0tnjDRqBwn3jeEKbH1RzcaYTxrIfv4TLNmHjYrHRlL50+D0ZmJKJc5TOEEf4l
fbRz4Y64m9xrQxia+CghvJs5tmOQKoo1h26QHV5Snldz6/xoODhG+OeRGK7E57fhaabjq7gfzeGC
JdmW9IpKjzg3SjxlJiwIURj3uAd7U27GRTh9eeRD6r7UJGnZ3LA2J4MNm04ItyQuWTyVO51PLPga
Cc94DnnRiMTIFOdpPb6W/yBBmhPIA7/Pnv1j2fZCdztf0OvV+GTCbIedK5PeC7IR2MUoHlXYLuN8
nVlq3MzIjxXiRvWmAn7FeIBuB7FuBdrBKBrz7s5GuUIN4PvzG3K3uY9BjOmYJstIkaHEHt+Mb6av
Pxt92O2akLJpTLlr4t7Ym0Swe13UQS41dcy488ldiRWmkhrxVs8ifoWNCz9wzb+Mn+xrDnZs8j18
XhICHNMldM4cUVPG7TmjUVojfpYfrCx9W/1WvECpcyjTR91RDBlNjawsuQ1gnoAFIfDBZQRgwa6W
/REKamxCIJsDNwgk3FizQUU6k7P5yJCJ8brL78FN9XEp0E8kUwExgUbe2yUPozfu+UL/ExzBwXU3
ir64AjXWOsXNcKI5eCbkDmELEIcQK3qico2ytn+lB5RLCGrsJT6uuAQQt4n6AheBMrgFi6/9tjp8
0ehBY2JjxAecCs/egPZI3GB12scbquAQn1ZymQvd94K6tADDYwLxwS9N4Izinr14T07hzKsag4X3
R2gTnQ58uqlMd0GFj2TEK3q6gkEXachehdYMknR68gxzhwA5+4TS9/73ncy8UoDoGhXwlsLJx6kW
fg2uZsg2iJOfXP1HfI2kDElJKj+4RRNVFpSLQm8DmVx1sLAKGDxMs1fcHLQ1emN+6JWMnsKC21Sr
ntj2/GZHizd4xIXKS7c9JwTCIN5d494uT7mdk5+dJmzJ68n/xaqf2+Hg94YDJnU+r7+IHglqh3cz
RExJq1pUHFF3kKVkwRGyRZApyEZcIu59daX0Hq9nOCScKnunZ2/5wR5TDt/yaPM0rTTcVgaKSl6v
t2sTBaWfg6kdz+XOt/VN8u/DawR/mXIh89o9Z22rVfE0qbSs2fy7EpC9WTexUKxO9QDzgY/inLpV
tZsuK9ySbkwgqhAIamGPA9Fu9ZyZ6amTwHIXaKNDDExt13Q3sOHXUQa5BHWb4yz7seY4nuKrWzIv
WDp9LNmethwck+WIC4tDfss7egQ7ugJVzNWUMSOPVDmNyQRNSZdvp55h5JcRA5VmqVqmxCCGG5x2
MtRemg/1t4TSXRw1ciU5YXmQ8IpuM5qTCnFmKNN4upD2/Onkxk8Z/rTFWDmRFqg3I0hfXHuZgLX4
zZetJdsgIOS6/0H03d8MDt3NIMeahTcr8b7wIy0RHXAeM38XbHF98MrzHY4BD688Lo7VfBKjTAHM
Al1pylgV1tw0M84QclZeCzMQdCoxoh4S1FyyjkNOdVSrKKXtkeX3MccIZAQddYsdyZNVfqsjC06c
tQzWmiioppkisd0ip4pNtb7mYXZ9gvS27lxdvJlB+gj4jHmPlVnHFMPF9AFR55g4CUkdJVbaK4VH
9zMUy0AxVEX27FxMvpaekaW+NM4bmQvuGZysX6INWKE91CKPQBZOag0+GBwCN8R6knwjlyrAwaRB
+kH1kXRlp4b6kP87GPxzg7WydXaT/PeXZzyWlhnIWsdzuJqRZGiW/Du2U0USaIJTf0ckWakgJZzg
+zDg68x07Mp70mVKSLGZy+wzp862OtVunaPRV/hB6zeVOIMmgHjHs3Yy2TuFYQOQVDCpPr//4xkm
9HUQRyHCMoPCapNd5YlEvawrhkcZ/mbdEeCIror2qplQ1TqOBL8KXGW7lNlLCUOJR2WDgtbaB8VO
HWZe9/R7+k14NMZ1YIwKLX4kKHAt8qEuyyiaVBAV4AwgzkkY7FhxVOGC5TmmZzqqogzVqcf6Qno3
HJKH5ieFPhCOs41eE9+F0s91fOcAXpzf562fws9n/ML+YnjHPkOaPOzlsJvDhQ5u3y4EmKDEzklO
GUGH7bwaQYoNl/mLYFXmCJRuTFALufNo3juFouvQSmWuhl/E6CdWi3mfSZ6vRygMD4kGLEYUIlth
OMPG3S3tIGvuKI/OmY0EPXh3h43NcSXlWtItgQXDpzlXzdZPbk6jIHq6RawJiQOND6cYPI9k/ZdN
LGo5lj1RmOoQckWibGAzdXdUiL0P5g2GgC/jKYJastfU4DV95vJB0CHfI1Hgzhl3QPYZfMGVwepS
RuL5Aoa0d950tRkjtf5/op68ySvfV+2d72APYpKoMZkLHSpGfVoN85hhjW+VvmpmajJSk0kdHt35
kg9IRqBD4CWFAst4PtJlaFZvj9EK0QeSO3sNqr4ugh5Po/T7Cfbcg1cs9LB8D5IFdfIH2t9sWour
KG1289ry2v16b+/hlXoYRPaJ+xxUuBXr/iZo2bTQOqXg9DY/zF8UuSVrNj65lU4Cj95q2IshaRW0
83YQxQ7OGd+LQruKTpJ/ipQTf++MbQqzErau+HviWwgl59Qb1NR3Bop8VVq8JzGbRowKYFZPhl3W
bMqsnHiSho0UbZ/MZwiTxbdQqP8dHzkPQTb52rNICgfl68xCYfvilOe8cs3s6pRJVKy9SoNbmIwU
Sj04k9ldGiqTxOIOjbXB0nzFmseI1uqp43Cy6KqNW0scY1AljWukfq+T9Wa+m++gZZfYjRjw5AvB
l8BnFlMcUh4t49j5RPtOeXpe7hYXwjYWjbjsF0muLc7vg1qn1jTSwWd6x6km6T6nZc7JVJHrFwbl
dN87TF+olkDrGXJTunP7s1l8dZI3voQ1AJtb//i7RYdF4YJ9cDMsQ5aat4iC6V6y++rBlZVzlHKZ
1JTQyQHQo/n5sCWr18mQakozrbol2tdJwIlIa3RHOD8z6wPx6tVFkUhNz9OYFbdebtO5aECnWCdZ
69c349CLRy+h1sypsJ0pwjkstmfY28AnrVFafeCaIpMaavZX2yg/dN3UkxHrX9JfdWbRN/BDNY2L
sdUkfbY8+P5Kv42CBiL+C/gvurYhWIoUoZcjo81c+qMX0XQKLOCie4jKrcVXU5aIjnow5OjvMCGE
TFB/pTszFVTTSINV5o4SGMtSSQMXDA7Gz5c5bTPa4Z1Ug6cQQSSCLRji8UIhBAuC+Cyu1XXENARp
WoxrZYUoWkI5IdWM6VBzSDig2IgJHMY/B6fK7TzPG37AaL21W9PMfAw91yVjUEBczlivEglkNPEi
K82GZvLbUUu5jrCF8CBgqKwO+KcO+LBK/8Kfxh0Oa0m68NCweWwceV5JIXa3L7yVL/8dsRKOZ1+f
uq7zxb/UQdCxn6f2eZzaO2/H/+mJTKR44XbeA/HWc7vkBHN8pXnJzl1E74zqDeha9rA58jFaecg4
3N1Bvt2whe0cKuYdN6Fxab1bXX+f8TVGxm/VTNUMqhqgDiFrSK0iuZtyHn8gO0hRLKRkpRywZ3vh
64LhRwefnQE2IAO5QN0Wu7/HotUFSOex7Ql9zukD2y2sbIRs8Agg9U6uzv1gvYknmhAsHaahPLAw
9ca5x37HVzPB3fhlFNsHdth0XD9EH4KUCwSRSbdSuvSAnJUtdRpLX/SHWhTYvlB1D3WpIcv/LZcl
R25xEuSRGWpjmUkOomgQki3k3s676D8bplzFDudMbFYtiKCXQOY6Knx3Tbmljt7ibJP7t3mvDqQm
+VLJh28m5Jg6UreOHjcOuEFZqQUyJDgGoEctXMl8RFh6ABv+7AYVHA7NKiPr5twO5pPl4WDs3D1l
gl/l25vfzjOaoQG1jg9OWQXtfDK9xIrXLGB8A3K/gB5/mdQ7Z7cWvv1ZXOV3zYaTXUNYgGY5+D+e
zms7dW0Jol/EGGDyqyICIYQAEV4YJpicM19/Zy3tc4+Mj7dNVOjVXV1VXWfVzeMaebdqTjnSCcjE
wLb0EtoXot0D3hQ+7rpHfoAHWWEomhWD5pCT6Puqu+1te7uuaPcPCsKXXyJ46AJ+RGrQslZjMFWA
xPvwtXuqeAhUvRXk43dQCL/hJ/2kNxKb6qj096UhoW98YWBEQ4DU/djfwCjZJHvCkFjRRtjO+oP3
CcdSR/PaWHLNWHqrOckeOHyiqyhIiEgolYnpapjEQ/KLXZM4XWjJ7OmAf69uMhxmKA+mw+IRFsg4
Hr5MC8T9KzKBeEeUCI5jHWFmEDpioKPXqNhcXDyyFiDJ5HITVYp5tUwhpzcGu/c/94tt40p+v8Vw
Tb7RjG0zvgxo3zwVPcqVj02YpI0avhY0rJNs+/Rv8TXR7dGnNVvCIp0pQyX7VLLhKTye1u1pPUhL
qbI/CJGQInUY9MylXMDfCue18WFAoPMOEwjTiB9garc3k/dMU61q4zruY7i8/ZsLsGEygARAdRSj
DLY3Nj0VY/UHQpttzBXI5CEPD+Pe4b35E08ZwZGP87H4Y/EwE4woRlDDYHaK+KhLlenIBODr5vw3
DN9r+nbrvhhjosXSyqZcyFMiUfio0mGRhR8rpuvLNJVxD0jWDRiUPFwd8GLzRTco06Tk8RQssxX9
q0QnyGNk2CYPyDckNRghnfp4v3wM60FN1hvQSEjYVITIwOAxo5ZMxOVbk84ppQPOoolAWWZ6540u
skcqlyXdcWwB1DzZeZeeCG6nzqnDGHWaKdqoFTweJBaSAB2lkypBRFp7QV+DCIjqT5z3Fxi2aYtJ
QpmxZ7JPrO8Vj/r3s7PfbRXRb/8VXIKXUeFIM1Z2A0adgiGySjC01bHkPXWMmT0nNBvtTJDoQgDZ
BOb48s8g8Tdty0+WAVA1CIrP2pbsEDg9rUDD7JdLbKZKtC95RQyosCa1N7QEFf3mG5JyfN7xr4/7
gYck6m7JO2UvjQ8WqAxbtSwcqCSR4r/4w3u/W+hzjFGxIALFjZIV4/wlI2eeP8aqStJ1lAHMmmW+
CUq3uh0eGGw1jN0ERRwv8GIk9RMDsBNT8jajHwfMwV7Y4RigT9JQtbXFE1Bx3btaLiOqs9G7eABy
0edW4zdzBGdbpP+wJPijW27+4G5T91fnTp5KwGZVqy12J2/99wGb/SvurU/JLqd7lCIHB09DRgBV
RhqxMp2/3aJ63RfIFl/bQgrljis8I/NB67hqP6BlkFQEuW6uy6C8WCqpS/AIL+aklj/dFb+6e1Jo
00hjQJACwU+jAWxOM/3C2o7pXbs0LmOgWWx/u9gPxo88RbrbUvZHw0fep3n7Sq1tWH38SuPIJ5Pj
AiyaIg6QzG7YTjuwAvWD1Jvlux418Wg+aUCvaF9vh/aOcGWtgiaTV24pBaUwjheFiMgvbWXjjIDQ
qCm6a7SJYd6iKKUXSWoFSvblNJGpKgbwvs+EH1zxl1Xb8i3X8ueWldhuQlvPsoZxduifLCMbTgGG
bMGYdipBu27/QjHGCo1TI26iO7TnQ42lvqAPQngn4iHjcJp3i5MuYA5TnvlM+HdFd5edHoauHVb9
cRy6vj32eUErtCP+4YUebyGCh1KSC5oVzCgioSYUr5ZFqDlaVmgFy/6ufQTZO9gRJ6tPG4c7WlaH
05IrAmSefRirq8OfPLzPKEQvtLO4i5VgmR74CPiHMdo7DNlKXHcuH8vnOVYghr5L+gCVVvsES/ZQ
zmm6gmIux34A7E9PjYuSxkDbm19Q9/VvPA64sY8uUMuimFd0AH/siYYkGwMIpS0jTVfmm7gozPq6
OyMqm1E2BySVpxZ2JlhnieyqVP9heBCZHviQwnnuZHXVHndekgkjsFcxIRKY6iyhOioIVDKV+a6i
QkyKG/BrtoEhqqgi96XKoJ2kgkHkMW1f7/wDQyYzDqlgUyJV7YclVnz9m0+rhdveg5jfvEFvxBNS
Sjy4i2TuIieqxkRhGz0xi72YTE0fNA/XQJnU2p4I4a7CzSZsNr6LUwtBEB+zTngWinNBddbLrEDE
J4YHwru/e9PBOthghAm5WC0K4TnymeIOZsNEykrXYcn0gqdX+3u22kXOdO3t89op4A1xxh75CGnr
Y49Gby4AWfkq0ShzbegyebgHHpD+iWdX5YXSgleFglbxsXTjD215oaHVp3lCycY1erG6H+sEQVEd
F+2tgofA/sE+P1lFKJ8tzClthgkZhi8SsBqXY5frk6e/IH0pRQXoH0IVtnZvb+fCtNvq8nCBuy0I
IXqbXPovdzRpd4CXJbmSIS5VDz8VzFBnTmvVNBqFtwMUqrvP1rlxsLcst6DrCfh0n2sgWfZrOHEe
KOrrpHtvLA11koa0S4Nkj17sxucF8KF27ZPNkVxhGJizZjS9dGLTXSoQZ4ScKuoIgyZcYYZIIKJD
98YihmAz4eSmH92hYQdsz4NodtO54sFq3KmPR2+LGKcfAPS5MArg7J2ZJ3iei8mjm0XyPmPSDNGP
Ju4XeR9vgQ4AuDoyfotGmd6BIihXjN6O/qmGQl07S3FR1TVPM3k6E4Ks+u68Im6qah2ql2gHwOiz
PseVzvySJqsYO0UPsEZ0XJFy706LytYX7CuPngwWVoz+t7kv/+zlaA1cO9KnnLoCoUiVMUWuIX29
m0lOTF5rc6O/rQWMBgM16NrbDaSnO2GBrWtEunRplMuRAoqWYG1C3ol1VZvDp0nMGTL/hp7FbBuz
VkmTfXGGG1xV5/6cwOQnPhlpzNrs+/HSIpQS5ohNCQ3wQBkFX7T1/YTEYJmQICQAb0mc4IGCjJOU
ABH+TwzDkLstPSa7cD8Vq2Xi4tL3WQDqNimGxMWJ/FGIftyRgkpaaowkl/FQMqajZxNgeWjo26HL
uwiHfswAoKPl8k+W16cbNZsCq6+aX8B0ixoMSGgEJNNRxCLAWATuFTIYYcybKs1XDvIqfs/j9VRE
Xos704Vrkk16xeafa9sMK7KGWggiN2Lc0JgU5ktcpzDId3rwcUd/HxatYTLfbDQcCG+Ui7M014V6
N30vmAX0fWFr8OHNF2nTT9GKjsxveNqJdNhUohTeDweP04oV7xmWJ7XEfKhpoOz8JSJpvYnhsMTB
Y1/4D6b1+EdzQJL44YRD13K1klpcqCyp7+aZz9T3+zPANRWaGysBvJupaOXHDk5/zB5csoYs4xML
Dalfp+Yc5BjE2aLz5t7qs4OWm4EuaZ1CV7BgrncW33lYC17px0x4ZUXBoPHqwBoQ1gYp0fyUpnDS
F2kKiylFAvNggcDIgu+Nbj0EwaTxCxOnDCK3gDHgLKYQVByzWDhqy8DztZEn2Is7F80h5Qq7gze3
9tikPxgULx9HiMgWnGAx3hEI3Fyc/omZqdY6LlHFz7/poPggikJqgAjE/OnmCqqm+jwi4srAAby3
RBl+NrM+5Oeew3dUyvo1EgddcvLLls5etjbqIErJoLo2wzEJR1Ji/ODscvVgZEpeYepuY4+MiWLz
a9odgr9wdODiFohwhbKpkQUfqPIjxTP9UoIwoQECpAnqAnO14bUF96PXA83duj0ocXRV4PxLeqQl
iT4yyTBwv8ix2aZxzeqO8Ft6GOpaGHya9Vd43omdIaYHjGJMI9rPUQnKo1ZyrekZVqbQJ1hBMGGV
gwFYxJNI4ISTmigk1EM90GtKHAjkvNMMfBYOoe3Is+D9WOjUDOZ6oZctBywRsg26x2A+pBhYXnnV
DsoOrLr3MYIN7JbOY1l519kuiLRP3KTB0/6XZoRR9S4wG7mBugpCj0XaJgdtnhLNS9UyiwEV3CY5
GQsXuCRiWe+MFfoWR6YsdOIub46ljql8/FXgyzRbcxyUOORBBgreti80U+sQI884UX7ACorY5tAI
hJl9SWUsskpkfa0+gcp4cEOq/W3nhHXAcWeriYI5gDTsA/khPdnq7h0nY23nv93TeoVblllAPIF7
X3t8ZiakmqFfl5L8x9tHOeaK1bnJEXD1tNYRxoCMx8K/Izd5jND49uRhu6LtUepf8eHYgPWVyIQ1
h1iFbx0IG1Bt2nt5ghmv/LHsvgg2H0xJbb+2KHMdsQ5oDaDcat7JdYAIlU4/PAyvtS78K4ENi1y1
0CYod+uTkrWe7fho/u3k7XzK5SKQST06N85Djf+4b+0nBFv7zKxvbHqujioTVHWV1o2TD8g8KsN0
vEPvpJxGS4dRolWGd9Au48y0Dh4MWXw1TxgSdfahdOyrSL6y064MxkgameTG9wt6FdqIJRiUKnA0
9GDTeCL/3DG6Dw9Djgh+veYsElyx9Rh9ay5iTC3q7nGmxlYZm2lSACybYz6CBg+suc9ugAUERhDv
4XSMucU4m61GGIBMgNkGYV8NjyVGy8Tpq1tgEdVyGY01+gof8V1/2vnAujeDPrjDky3vwflFlFtu
yzkcfCQ8t1ZgJjuJoAbv4Xu4wbg6z7SnJxMzk2nA+Y6xJX0n/Q84cyafgiw1JiwxsUM58IpwhbDK
oFNCEL/BJ0KHD6t5migowCCb4YQro0XkpFlogNXP7zNaP60nmCbwXjc9EIiuYoY2kehRXasx8J+9
gFpSKeGWr6dThNNc9lYNUDSyV/F45UMuTQi8I5KhD4WEbIpkRAoTvqsrXkUB5sFQh2EHvT3J59Sz
IleFoUKiHgv5KMRVghZBDhKPVPw0IhKJIdFa8F0BzZjkEvcU/2Txh98i6XnWCBeVXvIdRRxFnzXc
Zwxyv7I8ckptU+JQEyigial5m2U/Sd6VPQwZiqVQJWhATyWYgJWptfiB0cHPhVj59ALxEE6204e3
MJQ6UQpFJNDyp+hP3QGQLNMPlVwKrTI6LLCG5d2JWqFZ8zSrnsSlnqlvCkekIbsWrO45UeWULuBR
zYoDyZ9AGeXjfeEylPWLYsASAW9BFRijRANOYUidMkbUi+qlXyyEWpi1ma5Wtqaw2jLYucsA9lpE
FbCo2Sm0a+7QgvHBmo3N1t5upTQ6uRvdCkr5Slu9sVZLGTPPaY1evAj5K8u0hkTT/9Xj5QImrrJK
ikmbdVjREzclcmbWySK5+4hSFA6EYIdRndzbnUzU/evANxVK/Ydyg5wLlom65GxQ/TPXRU3Dy7fy
uKDk8LfSEdxiv7bGCuuMT6wEaJx/T+vCJINtf93/QTp+3ciM4ZJ+PZnrZiEis2xSwN4RJKQBfmGD
caOilNyb2ZDSg3sCamWUIWWwhn9lKLAO0I0F/ItP5zsQIxAcCAxfy4u8SuQmgwUO7HO60VNS9BrI
mjrSCs90j8x2YBDAHcogXjEEE312rWSzAhWGFjRQLShGuqkBpfb5A6a3KoFCQzWv+qprpz5hGhOZ
QfsxnzbeJO+ajVIkzhNnC5x9wYfph8wSDh5elcaSOjlfvz74dj+dfUtAbIUAdOFENUMWYeCYeoBM
XJCa7AQ3rODLd7dqZ5NbtAowCJHc+wr7BHcnI/jFuo0smKFE5KBaKVRbyC9wCajIe4UC8GbYJIsu
0P6BavDZAhce45biYI3ItHS8EIjCV/52b2QeScuLE/OUwyEQIbKloZystBQxtK4p78EDdgZ8JHpS
eP235XxYJFklI9XefTakI8XoMM5hF6WMlb0M7TYBCPoJ+CbUUDWp8t+TXEYQ92T9aSQ94AdfFTjz
Op8Sk7ymdZvrBz4Ywma1zspujdoDq0ZtpYBFjqpKpo1KjOVSRe5MQavbBfg+82Fk8u62x3iE7gGz
j/JMZjNMXWD+YJHWbpPaDhKbJmnqSBufJ8oBKGZ9DXwhjkZKOT70T1cMYMpSmkycJBLdGc06hN+d
U53RX+AULrZu7WwEw14TjfFrotcpyyhOQ1P3PVfsifWs/nsb57gxRKSB0zz5R389XA9/+icYtUz4
UzqgDYgSyPKAZ0SundG2ru48prigRNCbhWd8bDOGiFNYmxoogmihR1NP09rnajcT4rOos7g6UqMq
LgkqUQzED52WuFatbKnWtYS/kAgDWmIV/U4Yc7EMQ+rWISMTpHoEZkgC+e2UXK4b8xklVtWfdHSX
NUfmWUwtc3Pmw3PBRKiTY2ZfcfGQ7bFjtvC3t84R1dfW0dV4b9SKuE3iq8XY6SIBDzomflnCr4+U
wCb9pPFfQu6CJai2S/pmMaMMPJl5Mogh5OuBFPgZKxXXTbaGUq6BLv1LyOF7oh2WwwLJ+EvW0jCZ
ozzTTo1nX73qbgeP4XZQHUt/BR9JJrvgdsTPi5/rVZjoRWzPNL3ybtL5UfAM0IfNY/MAwoXoDRmn
2hMb4wIhNwiYUqaVoLm/L0SiMn3IDB/gN9FY2A5EF5IClgoBReylUbPzyTfGdRd6tdZIDCMoP9Ta
OOE/JdEoyBhsWwlzhZJJ9qwt62Nsd9Z6cmAQOB/7M4RT26Dzwb1VsNA6IeE4+4ii9Q4H+q5+SNYV
kT7+Ay1WgtUbDjC+Mhg9jdT+sjqioEEJKM2Jej0neGYF2GYwzvB+UQuHWUJf9a/KzTd6wh9kX0iK
YcXueXMbPqQ+HoQckpOMGPbjEzMR6GkDWAOv02wbPG1xVLjAc+p8Oz9tGVHAGEvK8Rb7Uvn0y8RU
Tos6fOKfZX626AvOmJJovc1sAmRbLPqESBSap6zfavfKDZU0A+fG6lgZ1tovjHELDT5VqPY1lWt4
tVOsSbElS5ByT+p1UThEENStZq95nBpMhrjRLscYPrIJZpVLZc394AuB2DDEQWp0Nbio+BBqpWpD
H2iuWUXDt9IKLT6dGb+GPlFjPf0PpXqZBEIfwHBF4IbUwFNRWirH0qmhDVtzvtcNRe5owznmtFEi
pE2ILOiWNLHkEHxJHKwwIHRP+aDuqBtKOTRguCnBM/kYR2NhZW9QP2WYUouJdbaCRay3r8qPbjZc
sn+EVSKlKdHU1L3QLr4AqWqtVoTRDfqXpTij0YMIPsmRbwl+gZT/GeNIO2Dv9bMlXSbzWuDf/XKo
15sVvQmAshjDP+jj5LuNMzoGZlt6qe89/vAt8S3ATEBFtcooWdNqDp6abaKeSAKnmlVvcNWQwUJm
ki/SyhPDAkg+Ue1PF7UoMyV40vqUwiG1kUbxRSee00v0GJ0cOi5V0t0/yXMHulBwflFfES3klu6R
hLS6BPRd1MKLZ/rEDCuQ8RGc2Ya2HzYxadeToy8n9S2uGD8NdSavg/PgiFt7Dd8yOZfJ+Qq5JJp5
vfIdyHzR6/3SsBA0pbSAeQDZVm5qPugpqNGRrKOUi8RJpTO7spt2JFLpI77Spj5xbcpO5t8ITa7q
bFOIgfkLzSWCWR8B2MkrBLfLI8Be4Z9eOZsCofhDwbBAjWx8oP96Yt6veEoRXRGvpPBai+6rd4FZ
uW5dowfQYFRMy+mn/4jvXTH24ezL/Ly3Mduaz62YtEV3ypxNggyMfsM1rQalqqUd8QZdH1/Jc4a3
WTXm/O8hSxMjVZF358kjJ+8UGBkqGqcss9bNB7sCfgxLac3ia1qwC+ewVrD5TWXGNjxPvgPEs4f5
d/JaPBancfH3NC5DG/69LArcTovduJjuxm9mETyYQrGNvu4twG2KXQuEqdltN/Y3u2m4h8cjixW5
hUoAns1qZVIrR0DyGoorFAfEWUqubKPVzAogCwwVU1fev0jCV9S3WVRXaYVEn4tclhmGeStuoqKC
qXoU2tQEUpSocm4g7ceABDEhQeoPdLQHWQmW9yUo0MvPOON4C5EtL3JNrLrwE6qMvu7KHP7M3iWr
QtUC17tSqFNVtsBtn71sajP9pmoKRr0TdEp6KRHTwclerD66aRMpmjFmcHQ/MHW3Ua6tocW1zhOZ
mKBhLR6iEtR93G36tdHbrRTtPc1AwOpdiKEY7MGvDZiSfeHNUP5YBXJDpJOLR9+Fe4A6hYuu2eCs
o3yROvCNpdeRYSm6iK6DXe88WE9ew9y4HgMns6JavRTGHWrwy6xEYTd+Yx+xmP7mJ6u/0uQ8ctY8
OUzDam+XvkeHVCDdKRVV7uxU3MNQmQHaj7+s9kRnw4xIwBRG+/wk+URTg36eRttbCHC/ZuDI3aHX
o8buZsUA611SYRZ6wb8+DdP9iXnKM9ySc/6WSW7qDBMp45sybQO3hCWGddtq87W69MRA2UY62BSA
7Rz5yDYwYp9ResDfS0dLSwGMRYAlzjWxwNXnEkFJq2INYnatnWfV1SrGatkmlEHa/lDK1QZaLc16
hyCVvpmtvxQXos/K6+gkWx/DFVRR/cMYNLk0Vpryf0HPZebJabC3iEBwR0s+PkmOXLO01ZuPgBmE
uWZB7gJuhVjARbq82wqTDwTiW4Tk70jMtJJXbZab68YP0UelqPSCKu1l0SXTffxjXaDLv2rn7mi/
al9oj/zQ4Cxz0p+dEWV0qyVGKg0sFeajdJReaPuRIbTSlq4aIQfCIB6NWiJVHyokzA4axC60Soz4
ogWhjsUlBPojuEoub2xRfzVwGDEGxifSw3O2+6UZKZagkB52DNBaxUMx/9SawJMJYbxyOSPWOHgn
TzGxh1yhLQJ7T8E1rtoxZCCEGfQdfFoMvF5IrI0IMBGTu93xtWa/YuovWoDzdcU7RutGgX04HX6X
N4ZJYDByuPVuj2hzRO3rv1rTFSPVkC2SonC1im5hMkZeeTAgWP2KnYP7W1JgtSAqSUKlPU2c2Pvr
wY4BTIys+iQ/eDgeWph+9YtxOSiBFZIoxJXkNislOa/KwB/ZHZ64xB/kOnlweAZZMQvJXFaNn+QD
Y/RysM5zsrjoA8sZB7L+F2PNB3py+bq8GMWBbUp31cFuk53203h0PoFkVMiVje4gY+mYCGI/sdrI
NBeCm8TWMcmPEn1+f23vvKv/JKPNN0o3El4N/dFC+gOPP1toWYoJcevWs8tEFxbe9+DBLBlIXPFP
+OpjG9MvQeL64AIpUdbXOBfdmuvw7pW6APbhgyuR0/4aHMO3d2HA5T242eWwGOIu0Kq2kAbDaX/5
0kT956IE9fVs5Uhtbs4a/g9TA4r26QVzunD3b7gkftzLdWd90TQDjbJrQAEiBvDKDerhyjcos67L
WhdZ4sVLMTk2qDJTt/vC4oPhkM9xIS6Mry/rebZuVa/ar4+33VWvykufrfLW2nGVDqovq4SwA5OO
9ma47oMATYQEmnpQbG41PdTtKYELKjWkpYoQk3vxJT2hgDVAZTrANHxPSZbIrsmoxCtX2ieKsTIq
NTCq/1rtoitwJY5GPMts1q/xnP0ZQwDaGl3Hy1Na4QE9GXVm9KKfMeIEhvfK7SqPmZx67+rdkxff
sDlX2f2IlBfqZ2Vyso7RrtHPB/Y8WZ5Jq1V4a3uj/qVnZNhQMWAx45+HXMkRt49DSoPlj4FNDtwj
s7le0V9S00CAREFdan08Vct6GfNPldqypzEghgX7ozPbU9SqhQHqEKudIWMTYUV6Ur0ArVQucBqu
KpC16fkfA3h8cPN7meONSu4tSLJaX3T/gt1S5lxMx3U3kKOnDoV/zNcwBglizjuJhVg6oEaQpQaH
5fduPZaJigk1PLP3tlFZcbPptutj7FzNcTox3LPaqGMdqq4Jfyq3tlA8iigxvDvrwXG22/Mbhio3
s20KJv9slbiu6b/30objydl42j3R1Vw+NOD05pVyVvnh/7zs3D18ptt2+kwD1CB1CImb9h4DqEb5
ALhfCfLANmajzyFgCWiJZonMhdfR15b/OsmYaXqU+HigHQBHfPGJOsiBdXQZCoKDg+kHAcwc6Wl/
Uvk+Xg36LRwcLrHcAgERMOEQ6H3Qeab/KXdPSYgoqVitZWNPQWSkTiEtkEa6ZXFQ9ZMVe1PUGlro
Mnq8SilgVnEC/2sJEvAZtUYy161rUALcQRYVzLxoj/K8SpgElQrnJyliJb50FGWJscqOyJhNzqxQ
KQj3BGkE2+KMrrOnzGNmDfWdUiwSRQr9TY/Cnf8rSN4HUtRJPSa99h4NdyZ50nPqEYsFC5yySUI2
iRmmdhIYbJeyNpzaDDMj6WTpM1UkGLLxQjC0DqIRF76cREXlyUJDbq7Zo4fokQo2fzOeRaONsv2i
ZVeZZrkvX94SRCalGhibABrIoOIHgz0pbcSTF5asdajHPkBBwNKcxwSKhc1KNXi7ML/9fUfvOW3R
ckcmikjUwnV/T1P5iBUZajRSD9E0tnGleQMUpJaZPdDbB2UWFD5z1gfVUVKdNqL5rT6CTImkzTUZ
LPm2oHWa5IpwMgfSB3nACXo74pmI6gymhxEOF/15zBnXvwYOmkrZ05oph4ZcJYLQB+hM6iX6mhAg
qwIt3WAXyexCBqxrugNKyK+eI8qo3Fc/wH/oKA6zw+y7tTQ2hKOjcVYaaHXwDmv/tSVBvpf655Kz
3g8KzhO7zxIH8DZl3vz5BocLtUvnzlpPk6RC/1zgNaY3JCrLqoUDfa1bmItwJVxAQBODsgQ3wZPd
Tq7tbNs27wOAJE+QvqZzaLDflcRA6eLvmq7QaPdubVDFwX5Oa/MzgcpZcVWS7lq1k+U/07d75hq9
2GXgIV/h1G02jhajUdFKlJv39OXUsZ+CShVWm9vkEF/6eeeY5EkCZZxbpGZ6WLjxbvFm5PzAIPgJ
Mzd0m/af07BtTC+6zFe1I/gfPSX2EjUq+yJc82XaquChNPPIYVTrqsLV9AbyGNIbJWW6ocrUhZZl
kIMtH1DeWnXSz7OVd1SJDQZck8rg/rqL7oIeik5IFfs52jv6ly75pyckpTdiXuyId9drYLHQdjy1
ZXSmiTGGQy5rXYYR1DFih5FKqyXjT+lkOFiMaFHwQdbMOioO2smq0St6O7fft6PuiDY1Uqf+bmPf
fi+/U/+VCnUpItxRjMtQCKhY4A8tZekUfYxwWvuHYRVaBzNK6IfpdOdsiinECTl8/OZAgt5fZtVK
HwkvZxxlxTt6/ua1qySr2dR4Jmn0cYjgEWsu1D1GEcxziZrMhK81bjDw6ELD/8Bzwf+8nO+oOK/4
auxobofczaWqfUOiEuNVlQp6z/QJEQ9rmzc0AwVQgSaKujD3JqI/4uZDzi4xVAZt4QgSLs5o6bMQ
psPS47pD30lxN4B9Lw+hLIcdRHwicYZRNYiQxEgM/4TWJVDR/UHBUsXjLO+VRqUReRbNfIpODjq2
aiAdwjuERp4Qkcpem82+xXI7VWIpiFTCUXqcpJQEqqZSUQEJ3zTHyV7HWFCMd22HYBfc4RNr4scV
IX4VOqk29VOEQQnqllqHZgtE7wT6FMu1KEVitRe7mkEhmRG9FgEFggkgSqno0CYGvT75DwlrDcyI
M7roVCEl5u0NjldjPLa+Vg6Lc1RBZeudTBm1G7zoxLFv4+JkV7cOI3USxOEW5UxpiHlTNAjMckov
jc4avTOtrfzGzUVqVQDeQ4aKfehN4dhlr9UYOFlpMUQRD1jKZaLVUUN+KCkcEuRYbGj0iyyep9Zj
a9+GIKB0T9vMF4wfUPPX7iMuY924HQiMBwQKTrEOxDkqeXAsnumUDtzyjk/LEk/OC4PCINYD5S/p
PffpxbcRVCxRBWESQxWIITrVVkvqceBzJ0fkL8aHIQbGAO/3ebGDa/XtjxhJnk7NsagMHk0xL0Ho
fLlglyIZ9dKL5r0t3uCVkssx9w+YhOAe1Fhzc/1XowwmzLKR1Bf1Pv9fWSXCNhn24rq1qiHDZKvh
T6I5kucBobTLTNbBz8EqYe+LTKZqbfJW/SwLh2M9ratxjR3KaXYa0j3YfJ3NzQZlvhFdqL2/cWGR
C8nS68DH7/juHY1hKjrGTXqfF/CcGMFyQR6SVvHA9zZRzb/jegc3l07/pflp19L84Nm5dLej6mzb
y0X31qpZHB7R8FyYKb5pXbHD2Xry0f5iU7U8x/egRoTpbsd1D5FTExiiHmkSMG9+XgVr2PdPvycW
31KTl+4V5o/0yWSJqb+Py9T1xVCWsGe+K8XfQBN6tT/0P6NjzALO6xx8HEj21gisONQg+hONuAcu
EbvupnsZlFEJFcMH6tcVfhRTcngMUJH1HB20sLAZ8PAfFQgXRIojbnlZRGRmNwEQWBygSwpFCkat
VpxUrPx4p8FZ6XyYMSBRFpxm54qTbp75cafWi9xo5ZQDplCStrx+V60rlyUqJGW+RefVnjYRRmLV
fIX3VHL3C3wg6Q8e3PWihiGSbApfvprVd/hi4kXn5uc+c4JpbueZFvt17uElqnrKj+qk6VcGDj38
KUwqnttHZ40GKUcGXEwYJzNZhbexZDalYNpA2RKW0bl8Ie4oXN3olr1GV2bV1WEIYYsGPxSaleSQ
+MrMINCqVSoyKTZIhJK5+EV3gsdwfsKMLFFdJGGUZuRAF4aiQF5P9YaCmFrsHGgtmsGHnfWT+VzU
Rr4Q+cFfHI8Hv81xFMJk9HlubUwQ73RmBWcyU6GjrjfUHZis6rKL+iWAXvRwKhd21Y0XrqXaoeWw
Ts9eKP6F2JeVR7yoSNeXRBWa5J+y98wEoDxd97aUepO3PBHjT8VOPdF3FU/ZJ/5i5aRqS28sR2Ne
NNsr4VVzcd78hlY3vcobRAARb7nOCHmI15hxMcP6o3locyl4NYcGn8fDpNZwxSD60qqFeubRJ2aX
V3lKeGERfcdytB6+sITcWKWRZp7eJ4cebunOn4xYSeolXybTd/74jxWT5fIHRGXAkvT7KyGlcBUQ
FchHN6dAkXhIzo3Nc3hlwMHeZhbLy6qMn40qERTGDynErIjMxXrP+HnF3CYO2MwUbX0+MDWfutqQ
clX0uSDMaK7Is962r9awCE8V6zNXuaR2McIdqXVqsCNrPBCWJCwI1bQiRkwhf2mT7/PK3ff2nRzM
lZ1fOLQ/Ox+pef7lVp9RsdLJ41N5tJAz7x0PU+LdxWNqMF/8XG5V884WfztW3pK9As3ERoA5OWur
Cos43GMD/9o39rUNFfvt7ewZxmCwBVnvq2hAcGPAAalYXu6mjM8DDNRuWnFhw1OZKUdSUiUtMmmO
6KstJCx4YaUtYYAQSj+QTzUrTOLlr4OOnuwI10Ny8YLTKYf5NuSzplSp2w4OfWy77tp7ImyUABCD
ZR15BlhIjVqx0Q3u6GQ2poCV3Xrr9OXSrhk0U97VFYCeAkksyiFDr5KnsjYVJet+rbvuV5jjp1mU
qjL3ofqWL0ZBVybqtEvvLsYW3+kIytSi6lAeuZUkA/kpkMg0Ns7P8NBRlorHKhmIqjuBt8o/VLII
ei87+USQ/olMTxICqbL1/MpOs+0D/qk9rU09Rt0yFjtICk6ksnxgxAx8GiIK120Rwr2aYpkJuE4K
bRmvbuOWZ/gAQL19Ddh7CFTf3QMcFhhRG3pumDgSF0tpMURgXkt3SJtiEpNWjuLsTXvvswJG+Dqv
yYllj8ipwCB6gQEhdPF/2ecYtpQbDHiCeHefidkB+TEUvUd0AjFyFCskGZdVat49JBX0XUBLWq9Z
E/7OQdHTQiHxE0dIDfhH+iEhhJiYYq8p1xhwscLDvxbDdcyP+b/Cp1eedvC4OOUbzyrlHGs2hGAo
bRFoOgAVGit4uXdn2l5FjBn9XUWyKBawLBWvwGeotwsK/RsDE6A/tcHTzBESxZd0W8UGVT4A9gCz
VCqLrLbgL1lpzlR5CIDq86ubopqUzgOjc9KFzHPVkVXJgV5BEZRARgyFZ0FMNp3hg0uXFfzp3Scy
78dce3h6tHJ43gieYtCPwUQuSZk1P6N0qDYlULO25u7Wh2Mp8ou2a+fT/rSzKd46ODpTMsTtGerK
zOC8syfW05plErUtB1Y03oOLYQeHRodIQfn/G+eTNkFm8pAQMKg3xsHT+7rS6tXqxEPxSDP/52ds
lMS0yjgjGYdS/2Lp0vGnAgNqWex9qnqNt9QK1sZvEdv0vihiIG4mToocplRbOJ9WDDz86P7wgwH/
oJMTBsdXcuB2lvfqbWoHyw4je0cSWRZbsho89vTmhR+qJV1yORIi/JlpbobrqQffoI1ptzIWjYVs
y8Qk7QvV4TLUANxUb3lyDfim3VDg0tPu5fzvA2D1s9FD586hS1ndJgCJ4q5rj8Wd5QvUntCtmXY5
gxqK6ST0kJVewV420qsYPSOrAFjmfCn151KsGn1+YZ7ZhS3iHFSezrOnw1hCylJLz+PjmM7TnQRG
xNFVQ/0azfTNG3VUNrj49bXXgKpF+8WTWQ9WMupQBe3v2im9nC2tWD5kWmBIIbSAOxeX4jroCUiK
SmBdjABybNJZKSoJV8YcDFo4Ef3I0N5XireTz8htgDndKn5hdKZmnoxGKioPVgGwDvVAeOJiEI5H
0YuiTrTyds3Y3T+9s7wGGbemEl0mJeScZMeT2ZpTk9NiZSWghihfKGQ47I1EP/oxlRbqkgQmnPYv
lMByhLKWXehLKjiERof+JD4TjcInmsVvU/PwQFk1JuMUHHHzPvBdS2/Gv6Nuk8xVEyB5oBZhBJAg
srE/NE9wcYAztU4LpOCQGSMJo4uJfjGDIl/4pQ+zTvh9hC24nJtUqVIEVrCun79ojNa7P9twm8hu
HvFL8iqlz79deBySPZS2bv1gXZDrrJ38ynkDL8BCj8GNcczUqXCxgxtrHFYRS5bvx2T6svIE1V6B
SwYU/uz17x1y90OX87CnNG6mCxRrtg4RJ9lq3KKisVHLsEcRVCKpnMcMTLX5hGOUlihW+BWfljyS
TTYSYhlgwzQYgC+AIyBMT4pDDgmYP8qszgS0X9QW/gdKx/AOOGoTtG8Aq0a1kk5mCbz4pVhuSxph
fsjLZFsSS5HkS9aUJFKn4uBLO7RodfGTMU+UjjDDXPz9dYkXnEfMbMA7u50SYQXBqlek7M0gPfvw
38unqUGE+VeWcqQtCLUoYUwuko7AULtEoMyMxiyz3ibVGBc8ZX7JQuxj+GkKSnzSNtHpmtlVaNyH
brofFrs0XK+GNqaGpC4MXRojtSLR2ED01Tn+cjnJhe+00rK6lCw3dJ24ZthVILPYxPIey3xOgGt+
YhfiEKrPAzka0FjsHQluGEFYiEUDIHfSf7mQtBOUW0PElV7JdjuFFYgFaQvke1FxFwKe0UCmZLf0
tLnvP6qy4FS9D7BpngieE1A5lCcJUhbcJUvJbrw4U/XQdTIQhyRNg3YOqJFE+9a6ltGQihgrm3eH
NtKGe+WAf2bMBUy/I4lSxKTpLpT+ZNQE8UfKWNH1Fkpx9Db0FhZ/SnFA+IHPahCtn84q0t7E9oca
ZwRaf/t7ehlwJyQqj0G/glI2OWHCECKdatqH7EIe8CQlFVKnUFPziT/sIBeE7e3I+Jf78K+qJWq3
YpVyBLoYiKz5ZdZh+OFNCAL8bxNVUL1pOmgdMa6QTphumrJasyc5QiJaqwPBiadJ0je3gmmS7HPu
zpcxMPr/C+dwnTE6MUSlfuIDfg6zgKq9IcMpzaRWhqI3wrOOwLz5RC+Ab51YLY7QCyROL7wORHzL
+xd31Lp6aal959B0p+6ilT7srpr7XR6e5+0qXKtPIjGXyPGMZ7A/iI6zMCxoVHJ1EQNkTq6rQiNu
eD+h0nRYY91cAzUaf+JB6iWe58pVWcg5Z8yXkmLcLuE5An0wZQqiIuOFtWs4o/S+dPKoNcDHmbLz
oHz0Psg09b706oIdVNcqDZE/EOxRBqJCL12CXdUBBOd3aNVMqWtlA3Bkw5NjMc3Zkv/QyuI7Dhv0
huJNG4NMik6JkdR1w0tkRk3Ye1NBr7pUvpqxw8xVzGz0QvyLKpg1GmkAHTZ6fNTohrdHUmsxYJ1Y
KUiNvGamHCNZxhUnXiZJX81BFiS+tLSXMZcW3ZoI92xI04tNg8w4KMxVxe0w7xSZ3Cwu8A6yBUd/
weBGq5Fq9/nNkc1NRQ1BEDvWAJ5SgKJuMTmjNp5a6KjsHtVT2wVvMAb5azyoTdWv2ABZKpBOQzzY
7WIbxi4QppbGultOqhHSGPjcMhjbYThUN/NlcxFWNM+Ziu0DzVX2z782KFk/Hx2T0qZ8mJQpFSws
lTF4gxbt88edRoqyX0zipvvqHgcYxCvzK/1JyVfJJcEVLfCG47bwIbH2YEb2E3qa/U2TBUlcf6MD
IluU05A5VOikoQ7Ky9tcuS06ygBBcu1Gy8qu13HDJIbXmOlIQTRkYWMd8ZdhiMi/L5p6P5iQ82np
YwVEkIwHsNTYWYqqD7py9YFJ0gJGQh+jKFTjQcMBI45MiDCUUco8pWBexjAlosHXI+0n9YO3HVAR
v8ZYCTGrgYb1/bCUhAhvIuAVTigz8YISDM4LGextICI2aalmc4LArFwMqvXemYnXZDJe4yJV/qGJ
WxkjVUtWDqS+Ux2WZ6dJdVYdHppvkhZX93gwLq/YODSPGC+LodB++BTzw88SOT8uP9yYi0yWg+bv
1HywfjB3tQqZgXSVKW2oNKJHUve2IxxjR09mje/nn0llKQvYz+DeY5TuPX5FPxuKwXJ4pR8Yvow1
5zc8xjOSs+QVXbnDHeBtW7T2Y8rGc9GhcuR+d5zfo1eU/92OX2/nuLhFV2gS0Tm+Mk3wkpySx2/p
r/RX+Xv85n8raS399u99CXlWjSt14DXIzUt/68V68fotM8lncWarspMWtb/aX5Ej+HZyo/rofzSd
15aiWhRFv8gxzOEVBBRQEbMvDjFrmbNff+c69G2rqqsMhBN2XHvt5/w75PXZ+keLjeENDOgQ6kXA
aEX7PayMMXz/KC+ISvDwQHcIz2H/r/8c7mmIwp6CilQpmFP0q++jP17R4xD/RXocCFo+54f4Pucg
2at96lfQLbu4tpi965nFiUMdYh3uDLTrOM+Ni13sNrBIQ0VEiNIlWvsKc8kVYWe0diyzFSX+lrgU
vXCEceWE0Uj1EBHgIOo+xLHiljtFKIKUD3uQRX9QCSJaDxah30ZOXJzo6Y6c9iD0YoQBFdoTB+FA
Tt0T1AiwER2oTdmzOlq/rEtjNGor0dL2HVb2hNONFptwJ8oMKMARNQgJ9TVfLMp1CbBYtVAQ1Ei4
Uh9O8AnrmMbR9DNPu6mHvHG0kODiQiAZIvC4o6Ll4b8wlWfwp2izpOkJBJjCkmyiyQRTPQxDgl0z
hJ8TURT+chyqsD824jD0ft0IE/lfMhBj88sVz30QrUI1kv0jBajkyTwnXJOQrcprpvlNmRYDKKwH
bb5x0ucY5TqUPnmx9eq8TW5pPgCvRhpsoM+C9OLtQGZ92/Fh01WaUTa88Fe62cnXJTfJSUmYEQq8
2QPlGhtzWoiaK0qP/YA2lVjhAHt/PiAkQPrfh2d9a8GLEpLMUspHzDjzOa1U59wTz2BA+3NHlCgL
E1PkLeJNIhEqV8KclITtvMoovV39nNzD9iYiRth2Jk6b5UBx/sCxOYIG7FlXOof6/ChkRhw4WRhi
6RcGeTJpO1YYMbo4lsBLyhYcOZOJtImSrByagdbAEOUckCtk7Py23YYSvL3ukrJtz2m8RccYlfzz
HBcvX4CzyS0ILbgKALnxwKCzuQgOla37wCaC+eDCfNjkbS/WYGP77d7ebjDatu04DIDFWDLuHCid
woFPgNWhqt6CgHfuMFsMk2Gs5wNC6SGQJ3PGbcB6GAwI0AJWZdyZG84MnM5hUU0gIPAGMKDbg3WX
hUDDN4dpdXo2VwlDPq7YXOdMH+LunYDgg4ccsIeAzbAOab7nNMQxG01a+VmfTCa6M8DSanzGCQfs
Jbs9mAG41qe7IP0YPV6YKzwEafq+8W0WHMiA+eK0X6vXWPfoM8R1iEeBtacJY0ttUDGskZpnEIF5
pvdi2W17yx35E4fXsnUyu9xB22F9FezJPGTOLVK9bbL1UBEwCR9nwqkJXa977YmmZkIOTtOqiPKd
YQt9wQxDxkZOrqwO9hvvnHheBHkEHp9ZdXpphCyKIoJTUQxukeI6fovwDqG1IirhJUKQINYk1chE
4HyPsH/gmlggvmpwR6wQGeKvQiz9CwERZAH4JO2qLoUoy4FxLo9evKq0MWfSiHbNXpXrNJa3FRWL
Yyniw4CDkB0wxX88mVo+uPjyVUNyGh6qH6IFS48YJgzFSoiIY4n1zQGw5FDUHRm9sp+J2ciCIHjz
q9NIKiHixE0In9XvYz9gCXLNOhaX7yGoEJJPNxqdEGbIr0iiLYpSsVazMf6imOzv2dat6nKbiahU
9DUlxRLHktiyHBh4J2SmOCZy1VuQgaXEig8RtlccMHW1MWRexuKSplCkSFZF8+rJkuEcsjL2bh/G
TF7UJ8ynlDCJy2QEogx2CAOXYZTjNLL4a/D3imfxtzUzs0ZEHET6ptvFbe4O1bFCtP0gYlUEIKHL
2mTVOHyQAe1j7GpcEf9EoXQFPNI41pZEsywsGWcfKF6Y4A42GIOh753/BxcVQzL9wWBDxa2uOY3N
KS6IcS8yAFmJelpcKtwz1jYZayxzWXFX6u/0E/ph/lL07chvilWy/q4Un+hxaHSiaDKBGBqEK2oB
0TppT9AtD+fQRCISuMBiG3lH4jeWwxzCGrJA46F/WPlClhAz+gE1CbH3QL1g56VkbxJ0Pnsd5ARb
LkV3CVSLSFA7hHMdAAscf65AJqAIFBse+FInczY5jcaqLkJBSUzejMynOEPbF5myBaYw8AVPRLJx
hgn7+oF8ntS8kl8i9aNAk+J+zSj0Qo8tzPLhK6JY0xvdXdR/FEZ3sDFY+y6+AhxvYmc5DdkNTDHS
4h8GrTcP20Rp5ohQbWrpsrm2fxhCyDWxEXkEpQY98MkM1FxTjx7mxwfVAUUXZ6amZDCn/bdik0iH
CWOmMgeKUcosE6SSUdIfoBhSsiNpOTRcG5nekzI5Q6m6BzuMWpQ4zDkKGvEe9FLVujbbE07Ouwf+
xETg2h8Hs4YAHbfbnpRsmpQJy3JtquyCAXrXQ6MddSNG5zNybRk0qIO2z71wcMDYyOLBRISOUsVI
aSQf1tUcVTbhPhkwqnpdgKL4kalxcmDTpdSrsv21RrUAFSrLO8R3WapPUKdl+z1Va60vue4LBEen
Ot6IIsUjzpOvzy/cMdCj2iDbQeTECBAmJoKfbxWyjPx2GL2oDYXXRfuV9KYJaSslomNIksptSvcP
+wjHAe8pIIdD9wRXboKp1uzhSTiKn7Mv2Vv4YSpylrujR6WRHQD+JBT99Ij6U4VFiDuZIo2U6TrS
jwX6bwxVZVoENyL+S6gWT5wgiIIBhD2CLksdxU0kRjm5FP7USoQGxi83Qb2UVSDrD1VsRkyJOIRq
y8wDVhVF8gWBUh2EfHk+qmvTfcarUsXaCHgnwZWh9JdpyHciWtVAfnTF45Xv+/PLmJMSnIuFsZEB
quFC3xoQVzalHxbGXPUZT8CjGdgPafhWR8ilD7w4j2Hs/eALFa0DD1LBVAXjqmpen60+qQGPMWop
W6WUtaQLpSBOcu/iDDlfOqsppm+i+uYFchmshqxWQx1rXjkUZeBuhKmyBNAvTT32feXmwH354qkC
Jkao8NA+EL4ieUUQp0aYUCFDBVaywAuyfhrAUthDKXxVDqa5PQVFpK2ULlKUPA1PaS6CN1znRK3U
/UUQSIWSTBhrGFydmmKaNIQipPgkPpMlfE4EioCRgpKaW8KxSlwSE1JzeYl/E1pU5isogqCEHmB5
B9qlwBJT3wo4CSfCj9mTylLMcUzKhoMHQwCyUBooeKnXiWHZCVTy/ZKbw7MD1xEpaC9sd57xET+i
VpryewIsvMJLU6Oj0J3uHeICykus1v86Wsi5DNj4WVfU1+YMWlfcmC7oawMsv4FRbYl34GTYinhS
y5eRIWxKMpow36MOPQJ3TvCWKyUmfHMZAYX/OBMH6y6vjW56SMX2zAnGWs68RpKDYRVIMCtiBT5H
cyN1E0uHg3nzCQMynMGwVicmSstgNZ5UiDNYchEcAlomIpqMk5C/y7WJpwr4tl9RdFxfS/liq7HN
ulR8kTckxSgWISUeqfjFh0CAfSkdUxpx5gTE8gRI2Do9bNS10MWiG+H9mNoNBd6GWkZcZa0B413I
qfniaVUTEtvliuCjIL7apVlrYAK89OZpdVkeWhWKzWEQdNn2igKTeVGcl3XCcHH1rCbTGlmhco4B
+NRb05+Zyedj+5aIWPmjS00zMUJF6NX2A/p0WD4IP1KVw7Cq347pX0Vy3CZhugb73NV8EOVmLriy
tShdNVpqH6dH1d4lggRVnWA5XDYYLsCPdU7TvTfErqdI4xBPm4FWsaRORuUPDBuCJhLvlBy6O5q1
M/enDdUa00PNSDxadEmgkUMIumNhNuml1AXkzYWs341110dPr/FfaBjQ7XVBNFPkxmDvHfWR7l2o
2UPp8xaanajZEQw9NEXsPWi+xRT5+Nf0S8rX8W9QCm26bPo+f6EX5w76T5+UVv7hjuCFmbyR1BNu
SAoUnOCItuHQDDExJpNQnnEZLdZ2UG5oNKaJvMfWW87s5RAyMLgGuwwd06ZEqu6lUmfsh8RatQ2g
6CABIJECJSJ/s9v5TNBC5qdR7fFYjcVgDWE27obbX0fRa/qp76w/FsPK7x/qNQdLE4Vh3i7+sE9o
10LyXtaYamnFwwV/O+nBVAymh2nxPoxizG5MbpfsL3oJHj/qTPi7iFolEli0Owk800jcJKGxqnlG
KdetDdJjZ9VQupLUpMkzYHAx3smaEARU4FiBezYud8ZQLKW9uiZbD5BMEIz1zjXtqvD/mUhK5ZnQ
i8e8rUW0QjRad/2SaE+tVDwCzg4wizabtAczuiHBHDCgcd6VkF3nJnTlMBriPfQTGiQmKJZOTakd
RJDp3pnwobtSY/IpHBnOsCoI8KQqaVLdxpLVuGixMjjwU/tolylNvj6hGP2Vua1ZjBVCkvZJ3HqK
6OQCsevxICokSUmwpcNPM8MW7yyQK1V9syjP6ECna2lxRWP6NvIOibDpzJsmBeiFMhjQeSfRmJN3
p/iakugW1wVVY58BSDo6cQekmGZXKm3MJSTcJLOmkK3+wOj3OrxBzI6Ggobz0KqaG+egXkImP6f7
JG2edAQU4RP6KEOijDjtmXTHpDSQTaDa8UeWSJ+MW6Jo8Q8Bk1KGFtjcjCtfyqQgtL4Iuyk3Q7pG
5JpUOmk/p+tZCYR02fGyfqHNtz0eskAQ4lwpIUO5aEiAYMwmwZBhGw0pGEBJQtYm0ZBMkxYVn2QW
u6ykXo+dNRzXA97AB4cSk3X6TGproEuCNUuJNSfRL02ipOBUmex9UzkZtd9+whPKjpSg5YSylaTk
S9yV7kzqdQ0J3VCbVblNIaZVupISezA0ZljI5lAggDhXjcXFzkO2LONaLyN1DeikvW/p4kwuj/OR
qkPWqP+4RPSYvlXSZQHPl2T1pRl6xpLbSJjMChc3vmIJchVnB8UgrcgwAxc89R+gRFVOPy36m1hZ
UGXl1H9ZH5co4cKRyrVmdwafVBemIVqRmzJJoMQISqTm/6xDPXYfHRV73DHvguiOTnHKc9IoTkP5
oGuSkFXcKWpUYqvESHwiDZiuCJ6DtL+GgFY0sE31odEZ0htpUpOxRacQiWOeWJzc3Z4+pf+2mYAh
oriTzQ0JGCvCNAIlQSvTT9ARrdSUeUirVJ64fPEr7oEgJIJjik9Q/29tFV1R8dZvehSf4ZCJJ1TI
ETxhd9sTqlJOhEaSbcB2iYHAaPMjOvDzPKUvXg14IE3sdhUjG9l4ZG9VcoR9UHWG8M9KnmJJJ3LA
CbogVHY+XYqV1aXVqaacNRKUNGgYaFr3KbyTPSezlU2mTSGNOIQoNWELKi3T71vR3UOJYjqQmV4G
aQa/o+RJHLPW012VZXoldg3INA/HPofjS+bql5dkiLHyWQZzmtsgRy8MN/iTGAYHT2pDFMQfV7On
OTyQnlXXXUledpTKJQ5oE/VbUFJRFpDqqyrIG5mMX56XoSuwiTK80ivcHawwpnSLtdrroa6JBTbQ
gYg3rESy5EOJFKMW33StKbG0v6DA0x08NQbRFNQ0U5Oa87p8xlsF+7JtsJ20jpTqlPnDQpLRxfZU
thQDmg2qg2lQEPLaCDKt2T7ENDYOwlN1iwjEuxXvbAJipDGJkMhFicDhEgQiRkNIZ0W0f7TCYYQD
Ht9QwX+F2OI+0a0/5pkIlAfJ77S/AnZixSgBb7GK+1Nyj7cGwbORUgP4TfGHQk7NGQAYhXt0ItYJ
k8KS2/CHIkBepKhOn1BSP0by9omLHeFipZ5QBPF6CW2WxpY6JJkxvRlmqK47eUdpMyA2I+IYRAbJ
eS4UtgFnyXpKJcGYd2hFJbLRiZ0RLSMZAfA5ztBU5LAqEc/a6+vZLTUuD+s8mA1rD4uMbPuVlCfv
VnVCywvSfuNKVxnNOBILqO7CZNNIkwntdqJ7VnVYBKAsFQrY0WKoBT2D8Kn+jAt18KpB3sAStTTF
ggSmbgc8Dp5LbUJYJvMwf5TgrlT3qxJcLGxMiNbQAC2hVkybTkkENRTsC8ySboE365zOuwmxK9xv
5IkhBNeqGSMfxeJeYx+Y8f4QRTR/g4fRh7XZOwxkjp9GRaRi4NFMSac+zQoJuE9zBgI95xbGqjxT
MeoZzP0pureVY3tQVms/+hfya4DrSZ9WwbG+QsgxuTy2n4Gj/EB9VdzLpMLtFXhkxkcyWMLzn/r0
ggPZemqqtPnWJE92a6bpLaW7QLtTiOILWy+ZZmSgOfmJ3FeJsMHLKoLbAJVP8KJ9bO8jtevbxPt+
piOobNkrGm2nqspLXX3GcSPHsKCqBl9FWFT2DDCG2235KWOwMmMEwBK3TCGGCgIBlY9rIv4/mtuC
A5yi+YcyD4FtOOM7K03MeRIgaC/2ptG1Yvl+4+NxjLct7Z5qe6ajj0GWSK4AujljP2k+2RxEjIGH
sbnYVoTRCOCWTZtEck/RSKW1vBApKwbKgOgbiTbFhjKmrgZqTYC1d6+SKHhAIJKcqgCUgsQXnQ/c
qofGL3w1q1Q1iunhkydDuGOQagzRh5SgtOnLBVBkr0GXcweG6hElhfLrpUp7ia4SOkiW7BDE6jBY
qoITTCqmPg6PxyKVApQLE+B34t8b140bl9UfoH5nmPp1OUF4wrjwErdSoXr8+/DLNYc3ElS2IUOL
hsfaQ7CylijakD/0dKjZHus4xlFKBMDGHqTAANtz39tNFbJVAEry4kjQicYMBH+JvEgAoiSV/NdP
/aXAsILGKJ0k0Rlhr+T81CCYl1cromQg2hXhPhPD1ofSGDDdUHwRM0qHEuniFGdOxAPBDVKTaUBo
9VWPTbsbIRP4m7bRfa6UaALGXicxhNDoyj4Wmaxoqfgpq4MuY8zjvX3q04Kns6epx9V+72yAyNlh
Do1VXtay0akcbzOd06VT2s6vJ68c4+fScH6JkUKdIDMYyH+hYzsehNg2CEL4p1Dkv1kvrSNWjxGp
C7FqoCF6aemx/A3pxB8gshIb/gMuRqaurEM4RYBjko12ZVBhszMvfKXYHMkYdbQUKP3F3caph0a5
Lrlm/a6loSUvpabwpdS+3IBHiPwhOw5zbx4u5gJDSCNsteoT/yES2QUL0PhB7fpp7ui5qWaFsBAY
9sZSoLaw5CE02+r+xE7YYjdBphmIj0+bZHF3gbnot51XhjsdKl0wNQfnS5RNsyl/QOuLNcVd4dJr
RSoAdpYrcwUqIcOGwgUI4z7WSCkq8sKh1+RV1oJzhhIvPg6odeoVRt/BtfvqPXqZkR7FQX4A/vFG
RJ2af9IEWBkv+3yxn6TysvZlVz/frULeypmve9nKE3X8s5BrFQJX8NzOrCchR/P1Jhu6PsQQHVB6
XnDT0kfKiVIkOhzObKcCwYy9h2Wajr2oMbX7EEtDoE0X9WZ40pZb3dIUv9NrLchJgMxh2ijMQ/9l
HHCRTpMgXX6xJEXz+hLkVQ484UGzLdk0uveUMR8zQ35m/4S42TVEqA2PtZQigWFpKu0amZVs3dRp
kJSQsanY9oPvI8Oq7fWzyt2vjWyQsyNPR9FkFTlrnwn9JFskjkMr0s4VBFr4HLVWEKd2kUDygwOi
eUSm9TGkNue2JN0uprL1OQRSXBlTSL4+zy/QuwDlZ9nBDsoY5XGG6KjAt9b53mYrifiUaA2jh9uO
NpCHRdCJbsTDD88Kro8rCIXoJ/zy3APW11b3hAzF4p1RMoHDuJZf4YcTyFt8v9fTuhLODVWOsxt0
ae4s8CihH+OS7xqd1lTbopOAkNSs6AMSq3hAHeSlJPBUNhLCSjFgdJDZf9jRqBXGSqtaYJ60Boqy
JjJYQtTrsWOgy0CvoI9PzJ5NyG8ZunN4OtWlZ9MSutYYW4rLcwHEtoQAbeHLbpvY+f90mDHRQUhp
u3BtGBDGP6tw5TJNyPRwNDkamlFZNmn9lS7s3KIFCUOMe6qQjK6KCQUBpcRBzqJJG2+v0Dha3g8B
CcDpdolt/2HzF4DGSQRrpeyMlSXyVcTugGYHLDcUKbVF6e2rneRVaQhqtDRcCFhiBebyfmbZcZux
IgjyyxnGzhRNYVIf+owKzbChxkMRGaDRpQEZWyVwZ3oh4RMHPGeqKeyh5iDBNFXexDwcsqi6/5j8
qFRFQoNnoi/M1IN+7LSukBwk7Nfe9m/QwCuKrmjzpQnxQcglCV40g/FOclWrIRWUFDG9kJaKSQuA
qgh13pcJKETz16brCG4vEf8u7UGoHyKocqOaM/V+hSk9NcWQLqtDnhaRF9acVplCVGVPgg9YZpCV
Q05cirvWVhUcuS2Xg3VAVBnNX2aHALIUnveOiUOQkt0hXxbvlp0hQ2KITYBzGBDo5DXFmqXpU+cq
Paw2GdSE9RLGkjwYMNS4N0GXK5AUkosl4LAeKHkMLh1YH5J5hcMDFT23KuEVBAAhSMf5Jxv/SmX0
xtSaJlgC/bPHN0/MWvLlJNDxztdCUcA1tCxhmOmZdFHLWDaIKFwFCRfFYQg4btrcD/GXIGD1yLvu
cH5d3RDXEJVluiHGOomoa1SOIPu4wt13BQRXI+lUqdFUUnoGxKdgoOLyvqPbCvgAug2ui/NgbyHz
0P59bFq6ZAO5skAB4sArG0S1B+enusk5tjvk6tncWlNUpjA8Y5PIQh9x31y4nD9JS3ppjchYknQC
GcbK/eHGj0K5YLpHbXI0F66EtKB2RyI1qG8TAapXMRvIjfBsLnXutzg92mb6NHZqHAtP/sGp3rEn
VXLOIbRCYTFQKZHsMV2GnLxYJUNYPAQjNHnKNAnKG4ypt+QmpVbYiXpvoooO7A61SE9kNfFxtr6u
UdlE3BTF1/ccgGgeGShWDFF+oqtS2lIs/T5Oa4TrGSY5KCA7mNYeusecAKOr2cedlEeJFJWBNGVF
rRtpOEcdWrSNuBD80kVMQSqOkpaOlosOr/2JhBajsCyKFWy3IuGgcgZZq52tA/TlGzJsSstNkc4J
Qy1ScK04fjVbjxJyLaNgunVZL2ww7TCEI8sYUVvjOGbnMLeCPQ/BqdtcNFOm4MEbl3/jGtNcERNG
dbhMFzJH0q0ycDU2j+aRSBfLHTmFYY4vmXYNnl69Vpn2Exl5JkdFbxDnVA4R4OGepfw4sZk+yJH6
MQarJlmZ4L7CQ0RjGG7UEgFWMuKmTiJdfcrGSqQyDYytdsa0E8GVn64D5DygWBNTiI4eLRAb1Wg3
OC8+AQvr4J3hompcP9TF7rqPu317ufQVrFg5Slt7ariKeV2+glwGGUygQKsda/lOvlvhbiKBXHCf
VDCXzqDxAqtUCzWKeSPXhcnD5HRYmzjeBDCYPtN+hi41TF7MytLS1PpqLHUXpssZ9X2a/5riJawd
s6C5GxDfUpZHA+1mNYDWlq3zIyUuoS+LkvRR0GNxak5Jw/FlxjqVyRxPcWp5GeaQQh+xpDz2piBC
5t4KdV2rhv2MblJ+GT9Ed6ShJWBKshFNlEhiCVAk1UjSOao5q2afdDdbgpAq6iaRJ6IVLYmw2sih
MSPTB+5C8x7GQQgOMAHATxYXh3AOCG1wT8JmHjGhj/ZCjf3UdW22PPCEkt4Go8C7wWTyBZcxpZT7
m5UZ3t0KBc8/1TdfGrWsvfGq4pqGijMu1n8naXEEkkTSX70gGAFQYzpnIJ74TftN1kcN69TUdiEh
SeAylxpVxYrA2sNVxuclEkwgn58XUh4XEgQ5ggQ58jxaeb96kkIkwIHDsX0HxyyTADR9T75auoNl
ftJDiSOntOG4e5pUQSBkwSi4KhduX38OanjYRfyTJ0V2WCZbpHcBl4LANDGhnT37OVt4DWou6Rki
PZC3ii9NTcxV5I+fQ70bZr5ihh+EuFYj65QlMvyzUYFabyJqKRGqyxCdSMPJUvBaldqO6FqFUdMw
sgpcVLaZoUysvg9pBEbticgTX7huksnS9nnEJUoHMTdlo0t6lbALVLMiIZXWNeg6ivSpwWPTk+mJ
JAI1B1IGNa7Mr7nl1RSVJ9mXYG0m/aSfa0hAJx3ZN0ZSNLc4AeoyK7mv6dKwpg7AhoWOJWh+msFn
u+z8K62yeKO8MPSttBsPYeuEnChTPk4BeVNLcME/zRNzBmO8lqW+VXExC0+0nS20QaeB61W3EhUq
qsggU6F62P6MSvw/PQzM7wA8YuO3oCTZzrpszm9kfcWJVtmIsyAUVlS/N+W6a5fzxf6ICMjwChup
U3PZlK9gM30enBmGEEXHJlyvsLocT5qHqGMItRsP7NetQcfInkxHIPWWJVHy2EvUYKmsXyFl+R0K
6VYwI1REe2c7xEiDxccqxTiukLtAwU97ZCr9GCahfhAyZhhUS6FE7Lu+jUXOcBpu+ldKnmjxDDNL
eGhewVjWwGuJue0KH0GRg81cjeiiBkFW1f2Mto8gB3557146D7K+D7uWtXJlr5axd98mbchfnWLR
L0EqPb2Bcb+2C9TX034Ix3a5AXZDcS2NkZdHOhQfG7SR3wT5+RXXdgZlyCb4hNldq8b+DTfBfdPP
z481+y8iyIkxHuZyUWa8oySYzRzfmse4dOfH7GeXxoX6/uVto9nX+otOvK0DOP7WAvXePv6cEk2N
73Tz3cCviCU+r/TJt2Ro5YHxyZfJqUkVVtIsPBVBk7Q4bBve/S3udevqfDrUigWZoAwxOJ2QIQan
WqypraXm46oSkx9XgTJK1qXJVbM/BTi5NsoOubAlgAKZDiSkhKrXXk0kivpIbmp7kCyIai1seUOq
k/1YZVqlqZ8poMVbUMVokrPAikHYqIkOqoginJHkT6Yt6YPt1UGWaW9wCGEZ8UK2vPdICTtS1skA
LRWEFW8bW2TjUyEE+wQRkKq7oVp4a9W4YB+sY7V5f02Kd3oMV+LcvpUvOKcb3ctm0Ha2ZnSLoOdP
9P2zi2q8kIUppERT0e/T4guq2H3jTN7wz4JKYtfczu9hhoB1p+RtltdlgfhUFbR6zS8m0IhtP/aO
Sjho30QdYAAQjKbpPS/iJQAqIk4l2QjlElk2hVb5CbykMKEtC/1g2BEeXW8bSpGLLv4i5p0R9crO
hUao907eenl5q9rItR72UdB1UUqLc/nRvi63wQwoVbPmZ/yaD9NPzX+H4hj+iy9twMbtXfR8Wfsa
BGIQAE8c2q/CrXTn5xHu+ZJTxqSM8+5hqafFqlFEYd9a27v1DAvHOn+dfs4DXCb1/nkLrrEX8Rpf
JNdq3FrxT9Q9DfMugEk/f+YVuGTv5j+om/L1yzxHw9fiWAxRWTjrq5iM3hFCJ44iBKNqAlIEdK0F
rkJthIAXgncEkwFmUJ3gjxNgnSfgHEDieweXYlyY+C5AuKEAmH6DU2s7TWE78qPkrbwvPr4FVQUZ
/9E+QXy7Da6wOv3Biwz4D9CG38tbn+EM/uh7s7bOMlanWON1jIqACeMqsO4C2PeLCGFfhmlECPu/
9pHi95jSYCoT9MS7vkFgo3ZgvroND/2sK9zqNs5i5tgfh3dPygvYuyltpjtvszzexg9GKuveAcVO
RLXGCWHM4j4noksTBZVIvFU/ca7/WvwGobYoWbdgXcR0q9WhiMuaFsztN+W3umE1QM8pBJOyXdA3
AMXAc1XoEFP3clNXEzX+8gR5UmMBYZH2MIK8rVq/TFMoyilguCUChJnBtlxWN2TfOMiqguUdAAfi
85jV5InFu9DobuGavtjmWp7QO68PriJoPTwLrD8CQcLi0OMAgq8b+JyzPiYTXq72rgPkiFsQTS73
w7N6zfjFa/S9ogxP4rmGMpFDCb9kWBv/eC+Ifa6iB5Qn48NXlqf2w3A/7K0HJ7zZL/jF/hx+ev+8
XpLtHfi74f7W/cLQCOnUzOHwRIKtQlOp62NQ6hdbmyHEgZOgnltkershlIhcYlXtkPOsz6l9Veb+
6Oa4lT+ncmV5aN1sKUuh9MS5rY6Q8tbXDOCpdfP2nFSNH96NS6sWiT9rPz2CSio2zm7JLvOda/05
dHJil8NK7N4g7uIQ0B8vLkAtFjeY+LyXd+9BUwJxYNV9cGPi6T05VYjUKJJRL4hnZ2ZBF+PkwS/9
cRl/jYz/as+CV/uvsQ1o+22qHmjdDC1+3s14MPHC+axKiHszW6eQhwElME7uR0CmLMfaO2L8urXO
oKu2B4fJpJ8WuCoGHnJf5+ZR/M0kwyXM21X7o2+V8mhwvnxr0L7MOavx2/09rXzJ2hdo2jQ7gFrK
SeUTaCR6UmmCWaMZx0hQO5WKC0RhkFlzppYkFcA6djwjqPYZ7PIdja9b224WGh+YXHQyNdhQXOPG
J1WTcmvpeX4PdCFp7UjeXOYZibFHZuh9eiUlMwbm53Yr9WMnh22dncWPvb34dW+EcmmDEN8amWGx
/wZCjblfyjcrzh8fflh/L/fcKu8Xu+7r3NgVrdyxeWlkJxb9cYD9/+XsGj2B9vZuT1u5mXsdP108
gxPONH8XWl5IAejgRfU4znVUXMrSwxfJEKYg3Ns7+Pv6CVPdhF0KdeKb0qMCHx/OdomQUHB6WDeK
oijLwE4i/OBCFpvanHqXyDJy5MIOTil4t1TsKY9DlbtH/9LBocQm0zdBBedIfSivDfSenYFZJAmW
Lko3h9LVeY2HKf83UdhQ1jpGsHRyH/+L9xr3Uvl90ElEhZQY5rUjUUkSFPwKz8eD21IkOxf8dbAO
+UtJqgz2Ll4JEYWNdVjNiO4qamseJqSZ2qdyAB+jWyLHJBPLYkh5/uR/ypOJad5EBhHwPFVgFG+J
VxOpSTXQHe0NEyjU9GgKLDvWlXbOyckhUH/TaqPamAVqpVIMnyx9rNkGZP08LuYwe+fVOkFgna5w
jsm+4Gjpyw+7GnAetryUBpoBLfWh8bmIqK5NNAYyXUVZaQGV9tXZVVsBsX/qfxoC9k4qZNBS1PIE
hsh2hhKUx4PNOU+PIQR70b33pSP00PH41IXyq3RRSw2mlQ5GhDYElaCvGxQ51fg5qtGx4JmUHxbN
Hlaw8WPN0WkRiD5Vemk3iVS7GnA5gn1epaZKpJWqn6o2EKx1MJDmWnR/aZ2BfqrmudrLLihBoN5B
basu1oRqJzQYXwNB/KHkqTbUEGLPSEnevPslwwOZa726JfvVNYMN0WIehtJbfIvLSNVt49ncNvTz
uNw2fvNnc8MnCxg4mwv8odnwbZ6giiHPVJ7r+0CTekMOICVoj5DKAI03sE6uXFWDKt7TNevOnuhq
takv+XvZJq9hzfvQpLBEFzE9vhgmNW8XsX+9e/jX3rev4RU3Yrej2O/ravSlmTVXLKI6F1TPuyq1
ULt7davM+VdKNY79D8QhXz7xNyx5X3c/r3h0r4SwhBIj1YlQvDYUhWWt9YD35I7VCXUJbae8TfNH
07IZRuipkW9mWQTBs0Q0YRbW7FOg0ggCDogb79C8rQ9NtUQreBc6Meb4mPp1qdjzOFZI4tJQj7B9
UrMvOIri7FRe/cX/aWRDThAN5hejSWps5LmxbfBtakdUVur/AWWni3piyW5Z6Kgm71qFd/80NeoI
Sv1bV9orbVuxQ3qL+P7ZOCel5j2grwP/NY7JHZrUSh3UMBaxDBP5FuqX8QfVLxQUIjAoWbmOehbK
+VBuFku61s/0IYSkQ5MaIemb2hUV6KTVkZM56p6ikgkVMKPwWaer6IfJfeILqli0RnCcghjeTCaR
eOiiQmyn0Gb05CqnBfsHHES1f37Wq52f/YX2peLt+mogqm8o4pncAgu3YO8wym7G1taSvZEnSFVI
1jqy+yhwonBXHVp0FFUvvbGdc/aT52RZ8s32vVgV/8LiYbca0mhECVf4pmJInV1mxi68gmmF7Kbk
VXj8mICjKy597Ibgr/UM9nzXJnqo1RU2mfcMClh9LWjLGCHUJ6C9WXvT4QZlSQ8IxfcGPjcNhImR
w15STk7VV1waaxHoBTFM1Vyp4pD1+cNC/2HvQlMLemtewEoGoivT0tjYunjsOsFCcN2fGGs9Ci2r
XP18TagP8Li2ILbCen0aYJJBqgP7Yt40BNWYK3mJtFb/Ty3IC2QRLEhqrt3y26vBjgAGLet4JhRx
ayz0quqVH37Ryvc8iqcXn67YVTVr6cw9nO2cbbnOtF4U4EKeFz+jnHOYSKSoq0rBGUG1g92sNluw
OvOQxSUpPhvde0ctb+wxWuDU3+7nQ8Lmr7k5j3edGfgaAjXXZv5CSOjHlrs8G7/l5QeKVMt55vCl
aeiCS+/5Pdhq08IxlTJjt1DETNHV4K8Bg58rUh4KulSnSi0qjMhOG1fEQtozSiwfWtG6eDTMj0Ch
/NclWPVVVhqXRQtO9k1qWBlAIdaXUO/YZiBI1SlsU3+ApCy474f3fFuFi10s7q3fof7MVDQlQP6K
wMFBkdQgxag6OSgWS15uJtAuPILEjNH4GauM59qZeZWEvD0BMWVYk+kPyDMFK0+fcB1gIJWYLNdL
wKH0WQUwwzVSMbAkY4v5eA2A5w1rxAcUIyeqT0Ce5piYjz3ZdJLUPZn+Mr6kBnu9da/XIDtc7zFC
ZiAHk96ySzEF+BtWFztm4hUtr0qx4J/l/SiKp+SOJasqeeK24IKoTkIXkpDBDDrQC/AYvml5Sl60
/trax3z9gLCjK6VdeHtsAeoJD/3w56CqYJBi1VMaPPflchl3i2Hu4boAsHkKubgmu0dnkTfcgMtZ
jGPFRqjUxRw3ZAqYLHku3U3vSR9VCjisFplqMn9dKUM20dwf0IeEHcPXupvS0fkOtY47W/wfKGUe
MhQkO1j9zgJeuK1V3A+h9j++V1X7418hC7xxlj3lDvlAlu0OKZt6S0pYal/iAkJuRxO7yTlR0xFO
yfYlTQKCV+mizxxh0nRW2ZeVg1QX1hPr+2plaUjzXuYi5PT0eMG9fRA7XmaI/U++e4uc+Ja2da34
1c+4y60nLkTTdy1YkyBgZcgSFFMkgoC5Yr4kEACLK+hPdn/jrhk3ypFYAAI/8Cx/iwI+09x0qJOn
zQkP+aIB5SV5b7gcgqR6QqEDVnRIPYkUhR7isxkueyrToBwSUV/yCl6pK94v5DqpgZKTayswn+9D
30p49IKa/B9fQSYMmk8iowd6aKai/16XXv44OXuOKUUlJQJM09D2mdCe2AS0GERlrn2lsh+Vffiy
aDTcPUXYuBm9oOpSPmh0kbYnE2T769pgZ2/CLzEp+Jfxl+SCnjva17i7PcpRDLYM9Dp7ucE09cz4
CSZGa1qODL0pJ6OuaMhoDeVodbkyfi4BsiDSeYVtpp1mcBHMAGnqSnNG9EDYHI8qbAr2KNOLMk6M
8C/RvVKUOHgK6vBMJoFnVyQimoRZlTnZEdbaIPuPSLFZ7F8YGswsbBHvHR7tgrtip/HhuN9XfoJ8
XQKCZUVC06RSmibXIPeE1GM7VOxYr/CySANl95PYUrE0bgx5xwMl3XHzXxpjRUU7wFmqJzd+k+wo
yIfmqk31OH1WOpcOqCM8CfwUkhh89FfnvFw+XoeSTGSLTQgbRkCVguroGxYEHsFKfaHvA4WgY66R
WLcSTr9/kcgU42s8GJIb1LDsnOzBvw6qM3hryWsPFFEU8mmvTxP4jlCS8mA2oN2AzJGswopQxf8X
jSOz8tCEmbX18Q8oDSqcccDq55DgTvPl3HdwB+5ckd2sGGzTB0XRrnaP9CDJdVnLIGRASuP3qu4Y
TwKt3S44g95a5l4UmmUneUilrUD7PcjRUctv60LMAP+yc/LVc6uKZ2/McAW7w0hNk9guUpM3hxv4
+SMZjpcGpdYMERwCDkZRxVEqN8UiiUg9gmcOmCVmIZmyCNwy9r3IFVjmrC3Fp9KWRSzJNtcsu2At
Ic16pbeaVFKPLWRGjbFTDgSAID+VC8HYsPAX0vYB2nXVMf3CiS2KvhcuEYbiggl1mov0T+R/WHbl
J3H7YgfYMk2HG+IKLYNIR/yQqFaE+0yR0dUCtOLiiN7J28h51eJgoYr0TsVwQD1a/NoCpZ6nspFX
yDcpW13tVmgiYP4AN0CBom9I8SiXMYxlfAYl9rbh71LyVIlVI/nQix1RdILOvLgmkcISocN9mn1V
6RH8h9x1Mg0A07JNOYp6erQotjFFO1TITFscxGyRNGGqrJ0gw2hd4PTIYIeULCfU0UjXZEieCS/B
3uskqwjGYnnqPK1ipByAuAqiFr98FSsxaDqR5+1WziUDSuXXMMXSkL0ioE7RwRR4zzjN53dE2QA5
AScXblPfQDBJTin4YDLjVCa86iozEySHXaxHP1FqknTzUqEZuD7UibVGDkP4h78+lUbNFTD4WNnO
lSgz4dMpWqdGydmEkNqMqCrmZ4UKeYhwHtCfeKMvTiSe5Nf0peMPviIubGTWCSshxt3Egm7z3Aqz
FQlWrhebj+DRIJmwrdfAsTc/hBtIqwlx4cSMBr90NPF9EllIGkU4VP4BsQMMYDlAlD8w3gUxWSl3
5VTxhczmUE/LhTo7wsSSPkTEg4nBuXVbxGo+/dcReXP6BQfidvSstxZf7G/v8vJPVGk690f/18r2
jg83oxLljbf9QQ1HliRjPe5giY727zuIH+0idkCNPUhOmLkGrbFaJUrdNgmGaP8QFOKsZEEszk2Q
A5T/Iu4X3CQhIEPp3Q6oBoNMMViCOARdkK5RFpcEogIqHIPBXyFtyIdC7yC0vXLHiuxob3bGBt9z
tuNFCJ6K97Gkxf/Q9EJlUAVUU4o9VqoPaC6GlT7IRYHlYHTHvNffdg5FxKOq4ZWeiSBBihlmZh7i
LFSy8pcb2Qzas+JoW3kO1ADSVZQvwMEQRTfSmw8T0EG88q9KnUHGKZJLAs0qUAXhow3Y0Mkr+fsR
s+KmuYBOLMgAGwmVA6LvY1nNWb0PoGOcMGDqfMy5ik12DKlNCyUmwLNUCLnumpOPqP5HN5Lgt9XK
Gw8ILgKkZpTGqKxYlpwg5xEUDEYG4l43RyNxz0AXIkgB8agLuFpdbMbOU0tRvyUZimAfnX2GSqN3
2X5UoV5mVo2NrUSyqgBmECnqu7YQqvgTlk/1/FA5/BPDu3EOtfalHJ9KO/tLbeG9fs/jbvxH1Jk1
J8ttQfgXWaUIireiTIrzFG+oaBJFxQFnf/15Gr63ThESjQki7L32Grp7nbJoXfvBcURMz84l9VQT
k4i7AEj6sKreSqfgteKe5FJnuilKCYLO5oajDYdELTe4wn2lh2zTlUJ4BaN6DARhFsY55rzebTEZ
Sgi80o4VxQJYHKCRgSej8q3jBRLmg3oVSWs/jR44XHBHok346UDcCoUWeCGALUQMzDWhvHjAE9nm
/kQuwGTEXWBNYLZqlO4oECBJX8FTkDJvIazwWmnp1zoMGDKanBhEDLMCQgF0nNNAVMX5+Ag4+qXo
7N1a4zsOMmNO1XDCBnAdCn7niha+5hdnYI+ziHXx4YEYxjVE32Bgtb05fJ19UPUMynD4lnp4b20h
ActxNPvWMOUe0HVEqrI3mqJzTKzPen0LcbOurvIL9ag2vsXDG0pvW1LSzeeGOs3MXsVZ++Wbr/Fz
fgeW9KSkMq407Ve7BAb71PS2/T6t2tuvDk6E3yyhILoZGwuySm5tYbhoj/yd6HuSF8n++E7xr20s
jEU2e3K0vCvKlWzZPTj9UEtASUiqHGfoyefmbhTTd/RDT0c1Y83DYbL502dAgYQkpDaCYvI6eQ9q
ojE9UyJNrbop+JD071CH7Lw7acmhOtiJqXdE71XS/5nZbaBUVfBVBWSYpA3Z/NjBH8Cd/laUpdCH
Z/KQ0z6dhtqkMEjQicQNBpZ7pHh4x5yUtyjbBsJLpWFld0ujxzz/2cbUosLG920LIJvy3CNguokj
UtaIlU7gIOw+BgfFIl4ZMeFBATHPcQJrOYangKXS3bz12+jxl8xRJJCav/OvRKgG3E+IU/w80J5u
fkGCZ049Toklxd1qgntsh2MVC6coZ3H9kJ9BTkTlOSqCpDnF9BSxfEDFUk1+TFcZvt70bzZUbQox
Fa6KyiNTSORd4kEUzVBUwZfqiXlTpXXlcDjtwmih8wuyKSRv/Z/wG8uCyFE3HOe5GhyjeY2LOtVi
xPtgklibUJFBLUwaNV2CoiPyvz6E2CFEUmpyY2IWzvCrPf/11rwdZ9Kdz8lOI6SDu4YfNyXO/UOb
BZ0w3grH7ccfc6Se4nPJwTQ8nFQaGfHZeX/EWsKxUhco1+CWfcI7uiCs4bRHIPohiGHwnRHnIqOB
sA50NC2WgG9Gg5xn7eFJep4EgbgM+MA1+nueZxdU5zhNPD/Oioa+4R/mk2BYJesY91ppsS+omL/8
lZRiqnTDiZusf6PuNBzC793gMvd6g27Y/R11v6e7+QYUNQ0J+pDqVmAXbQc8YX95hKAI0XpJ21Yt
bnIsPYA6clZyh06WiS/BfmSeeYimdbRcuRNcJXE9hP3BgGm1k6ejP1z9437oFWGMJN4CfkusbwAQ
HGUJutIf8r+YfmktKwDJCzoEMaMA84eqcx1gY1tZOFQFGEG5tjN6VEiSkg3A5ahPzZbdlXQgaqvt
fcS4JgRwRhvUvwgotPywNPNinagXh97CoV8P1h/+po6cEre798UA53Bry/J3gfqjGfQLJeDGv9T0
1URWMc52anRRv3TyzgmkZ+td9TwogCACMDDj0RspSNFMffpHiVlzgT2DSH9ffdpp2+cK8Kxd3AFc
Xr7Lh9air0v8BhMKgIgrQjA3kcde3AJYFPJmcVq4cveeWHv9pZYrEX5B2INv5HpyH56SHbnh7MJB
yw9E3oreTIi0SIecvzlPXkKcgbURcJ4lCBJYCnDt6N69PdKdqFaFgrSpGKZWB1oE5criva5fcKx0
+0u8rZhN2q4sx1v2RsfqpgDvL0P1YEEyFNTrBlvymCe0min10KrHjusOC4wvBP9k9AuhVOh+snJA
zz+wVJ4wjopdMPJCzjfvqjv7uCLsfaA9SjvlHFgLKbxLEUg68Wq3SG9fwH2ShD/i/jUW8iCkxbmB
LGm5RrvgPP/z0IrSntzdnMMjx4xelizafSwmVnYkXX6h/Aj/6UiJQMFiVnLFiJoB9SmEKUQb1J0U
n+/lSsJFybzZNtgGQvvoFwtw4ttgIXIMGF6eSK+IDkC8DMDeZEEGloR6qvcCMI5zIWR+ESqo5UEB
2xfgruzQWL55+sbDo5GfJGbKdYB6HxovSWhaJOM34D2GADMQJogUYnRSBGUUQ1s6s11gDp9wfCTf
LF6XRok2vU6LZsQ2JLPBAM1ZjR0GjiauDqO/eTsJb6xTg2jK+OSrITeJgQodPW/foRhWriPuVbgd
A1mi4vpq3uZEH3TPAdMEgJXS74BWN3BykQZm2pGtXJPFXiv1IphlCohJx3jh0uhoLGh0BiCUKZGZ
yXsxYBti2YZSeQBi71MW0Sp3WNfYeKYy3i0Yqvxwoxce84hnqQf8MMBfR+QRWbyPTxgwcYOjWwG+
iCIGUSo4RZfo03LRknD7fP2Ue+jWSPoQRkqHrJPydKR/mceGV1AWiIgRuhb4u6DuF9Dzg2MFYj4O
BdnTJplpVRtjUAI3Z12JyssqYgEt+oQspPlBJu8H44HhXAyHAn6DzR3iFGJPOktqysKYow4CruTn
3pw9+CcR0e/gwykMcSPVxPvtZfmdU8WBQ3JQNdXWcMMcuMofFuxMwPNMK5FCJO8kpQ2Ig2pUW4Sr
Cllz07xaYT4MB34CfyIOpXbNIIXV/+aQ+soyU/KrLTei4WwiiVsrXIjxAb3nV90xAvyIecUDCGy2
VIRTGCGH0EQWtFVkKNc4F1Wv+3Qzfk9XApS0lN1QoQhECctpSs0Ft4MSTMNT7EGkOdLfqJBFM+oM
K47cozNYc/QbKzq3X/mU319WYEIewejweXRmvyNQ+VI0Pk35HWZqIk9azMuas8zBqxrQeU4OuLm8
J+QV+SsNshGAdjwh7+yTGiLMzcmhiidQTwZ3Nyj1KN3kpZkCKZpEKYVEakj0xu7yL1ThFSQrsYiT
5bAEs1YROa3JYQ0eTIcHzZ5qwcYz86ktJG6pr8SCKBO0/CEMUt/FjV9uK1GhaJ2gxSeigNsIpRG5
h5xsQAeqza/0xNW7SrFSEeLAsBLUj//ihLFsALRagiECE5B7h7ic8BXoaXN6BI2SBFcBVC/Lg9Tv
6ky+o4NCuUc2x6cl2BnapNUzBza0DBm2ByhjaexrU1dtbRc/ndNPxn8TwvPj6lv0Fb36FeAHnSu9
Rq28XWTJTebqhEejabCWW29Ld1a7p5a2Wly1jF7anS09zuBVqbHNwTtSWzp673mxa37l3CLAmGgw
kFUSSYlMNFOMlt7aNC9yu5hXIKjQiYssthHTqhr86LF0oGos2yjA85h+seyGpxwZM5RsMkYUUlXN
EwH2Sa5KRlI9PjRZcjSp7KUs5idf2Xk3LWjF9eC0aEXblsdQ6Fupavj/La8XyoRcw1pbDghvx0de
zKR5f+iygFA/yTm3YiYVoi9FBmyp87APnAReAzYZE6m8h/grooOx6q+Yz3oiPyNfEmTu5dbkaFZK
yrJSejtZCWFY6ZngV4B87RwjKhwgiwoEtRvlM1VbEW8BDpgMoaDhxRoleg8LQ5/eebgIyqb8SzoL
8KLxqjQ0iyyBt4TDcQNwIDjN64gFZeusQHiTR9HarH+s4IyueL3Cp+J1eTBynnCZGGNWQYFRJ4o4
qozj79eg0a1Nk3n9pyxo2XV+mlfPzRRAk9msofdCNpi6/q1JgRLzOPzr/OR3PPqhECf7/Xaiowfd
stNaRBFrt/KfZefTEdkuDl3SkUtkEpTSwb1tLVuQ9URWFuBbPrI6q0YLUq6QrpaRZOKw56ZnDsWE
VAMnraHU+yxGhAU/riBXU0YD9SrrLHutVwqbTlcEuCbcqltrF8hcF5a5Co3h09J9lgnRDJQQfr2H
YTICMoUEar9db0DYsZ6vCdNfzhzTeqULqAQLE1I4NwIkahsAsJjciAcI1S7ckI6H8QBXz+N2YRpl
/aguwKbhSymSwkG/kPrU2ixwfhoV/EpSEPyb1mxJyKg0wCFCYMeFpYFegc3hb5WEIdeYE8IgdxXv
oMP1MdaS38Xe/po5/Yok4ol3QntESGkcgv+MlhBNDHAZMx0IKyxjj23uN+eBEtyy95Q5xBRQ6kTs
S5DQOBakBxNwY/Qq1OKwJrQeyYfm03FKr6aJId+LObRr/eYXCfAYkuKkCkY4qvlSABmtjyfeh42b
C+IgKKLcmgthhzgKCXvOtD4/xu6+0X33UPKYiclZW6qVRemn+nQ2Y0CiNL7fRjTGBfVhBey0Cn0D
jI4sjKWMX61dnVToH1ls59ZrIPD5Z5y5GTQOMfENhCseuXrGA0O0+U6+D8ErJ9jXyJjZZKcKv5g8
/Uy5tH9e8mlktG8PCPaSGjFyorg4H9qPwb1dXX9cI2teZrCe10dMncaspjjA90kcGVENFzs6tmur
Z+LurYDEbt9cHcIdmEUyOnMgmnTw6fEhB7VKG7B20IDZHjvlnk03FfCTcwq2avmdV4lV/KRQXEMA
Um6SvCur/1qAJ6WRTX1s9c3hDlf69GfQ+LzYjbyjnRjq9//aGmuaFdSVJ3TDou2KBKI2vcpaTo4W
JTlC+OeyUlpNn7BsFG4UHdTVL6cxlq8moZ2i7a/QN5UBKw9F46tfD0D41vVRdtwiLIhNHFjqVoMT
ZppOIvCfFTO+NavrY/bLBHX+3Q9EoGoLRZNWaX7kJnZSUkjl1mu8yZq3cWNVAvd8bjXcF+iQYL80
T11aLRZjV86Gim5JntjjcfjEwOAYyy7KqMqQ6rFGt7yUA0WQrUvEDkwQgj2ablQxsE4ERhJdyXWP
CL6JHxm8OO5Y0yKwZOBO5ObLT8RqQjMuCj5Sj5H90RCQg4t6EA0EFZApkKA6jrlMvh8YJ9MrUahT
cajID8DIQFhUXWtU/5ZuhZpJP4hq9Pqdm8Rvixw84S6rhU50qdh1haclU8CH8okZ+rWXd/NxN+qk
pTAGvxN8eKWxcYm3uXYOn0PO6pWS1oRpPLl6gZqiTMj6i9XEYYt21x/0Kj7uuZt80wBWZ6pNlOrN
yAwldfBmCBXkaYNiLmRUn4BbMeO1eRtsCZ1pv9pcXT3Su6hvrCo81pfeWh8Sn7lP/PZo7XtG3hOH
Zr+RrqjB0TW3tBqkvbJTC8W7KoZsmUMqvF6ppdvWuefFB615YqKROMaMKqzSdgqrVBY4A8njiOR7
mEhxJxmJL5YVrSYWG18aGVVOWmuv0th5mriVp4tbp6GCcq5r8Oqo28w+sikNJZHYflHcNYK4K4r/
eUW3UWoxg0Mn6bJgAAlIglf4CpPA7Nfo6WANQYLlEL5Tdzs7ZN7z7mzJhTSP05Sk8B6uBU5q5j9A
Fr+btXFjugGzBvAue7fLj0rzVWrverz4wpbhwgBZv/gv1p6dc4ZyRl+FXfvdnD9YJBmNbMJEKVTA
RVbznKIYK4ElBZXQ+ZkmExLm9qCCG+DyAWgi004SmgOatLOGMUSOfqEsvQa5BrIGdR1rVuqX+um3
OPa6Lecg9u60NkfNFuGHWlgnNvuXP7DIMGz8/IZfYZlqsOqGicIndnPhUuGIpWLJy9eTJVFNVF22
XosywioSzT13ZZo/bsy/IkehruoSmch4Z5nj+1Dfb0HiNwySGLqzaiKp/5DboI5K6n6k77Jgh4nM
3Y6ECIaQMaCGxKRGOKAenYM7dSU+hz6FwgWZgWtPeAOcrUvzOFEeTzLAFDKSfqXhXXY9UQ/3dqux
YNZIf8pwboHc2hetQvRBNbiwQpgTZh1dirsrGZETV3nfe/8VRFiyH/J45VnuMeyFH2/2SIs1jZ6e
4Wanc5vQ9p7/iX6qtZdoQDjY/Lt0b7USFAJd2GwxbaXTy3XXqROlPT0ouroBlE+Yi0Xlho9GeAoe
bnh6e695abQb2yW/SuBiSfTFYuysktDKINdjQJAjuaOCpOwZPZR/Kt1XoPVQiaJiuwWHH8u9kV+F
ncmDicZAkV3S1KNZIOuP0nCoj8qm3bl48gI/fJdNWhWam5ruMi3yMOW6CsAC+okYHVikLwz+G5T+
E+oG3n/hZ4vmJ+uqVIscP5BW+cjiVWISGgDPIWGg4qaYqOSXfLV3PSCSo7fRTVi8Q2nWlcbyC7QS
vhhARbygiyk9kzMGr9gMz/DsSP6EDLkMu7YGtXQpHuiAGkMaJvk44JXcZKFVg9GqQGWrIN5N6kRg
eVYmLq56tMpNFNZE20odQBWT5EpN+RXLk2QEN5kLmAlC3VgkVTWiu7ar/fr40v7QYqwgq0ofLPl+
uQekgyRS8WxvkBVAm4oz0bUt8pNXAgOCDc7thQOo/IQ2kKLhcypAvwSTOOGhlGcurJiXqXxJqTLp
TJWLVNZQYAjGm+y21jnx0CSIhCRSWOyH4BDQD7LRvBktC+QpecXXD8TidmOVSohKnEu9PVeAXMHL
T6dycPUWxRvh9I4VfV8c6U7pFGhf3frAbr5Oj2O1D9DJsfYPBcvRI04MdVZVawo/k+If9Wl9tCuJ
K3UD1QfVEXU0dMOXrKC4A8paPuZq0SDnuc7iKW9c3wfo5l3dQdJVQbfuXNc5tBqIbZFrEao1BGIj
w0uxhzrGOWtWPfPoQhOszPlYKisDRiJpylkkJIx11qgbtSRaoZak9VvPuLUMLAcJxl6w9670YKqQ
MzDr7ayjNUfkXaWLRBlPKD8mnAoZoHObmkdLYO2sbYzPcFFNMAX6AzHKlYWwA5t/jQPwDMaX8hZF
Zkc/92R5tEluST+V8SFHSDJKmRa9l7KAOBE5K5/yAQkPoSfgc/CBiJp4IaetrzmTSyuGTsglqA61
+lAapbWB0lGCJZ2B4wipzDXi8kj8fUDtgKacwIUBlNV7NyrPtaDE6RUb1Qc8N6IUX6s64cp/78TJ
cJbkX1jOyJ9QQ4Rg1q7Uyagon9IAbZEAMEu83bzSq1HkoIkVJ5wn1BIunJouZVR3E6quQgwJjAHZ
zlzEa0H3xE6sOjXAVd2s+W4JRKmTt5tl0QbJuypXZdB0qfjESsTpIwsNte1RJFaBWOh75ei4PwIM
EioKikzmJ3X2kUE2s0NCaB+dV9wd/zFXezbl/4q7pkrwy4EyRNSpo+osc+ZECEzF07OuN6cMA5KB
XDBA+3xYCORAxSAfIIKtFLdSw1vJKwWheqQptVJbjYkgbsWt53pyE+lYJ1zWoAuDA9i2yn5dAmA1
qCgvzrOUi1UN0+AO/OzOq0owimGYMrp4UOQT1bZJoEUgsDngiu9CINNJKG5mlDAdM3XeJMVQQvOM
pP1a3pYnqM39+iY4kDeYXX4aaesOuntU3rbj/rmX1RfAJHp729+nzsGC7nQ9fmVvtCs8A43fftq9
xCGPdkfvWQpL7+ZlYCICFDfrGDMgOFFaAyWedeLuody0n87ujE7BkzQA8KbjoIErXu3a8DCp9ITJ
ovJ78O+AZPco7TaIgu12soF9+wzugTiXb2D7Ghx8FsaDPti3uHICUQt+LHLQeSjY3L51i9g9wzd9
I98EsQaZ7JrzfU7E27tscEcpf4rcdoyEvVXB/Ey/KPpq0DlG+YR4QDVIuI+Ujn3Q9/PWhlCQ2R6+
bnWhJrHH/TTpy2qWmvZA+HeNck3g/0J86QQUml4CYe1DUBJqDquex2C28yRnIciAEhMCIkX/RCVC
cXVJrBaTCjARmyaTNsZoeFoA5/Tu5J4z6CYCWN0gNxQUhzKUB21ltzTcXvMnDa/yV3bTQBDZJ+SV
p2uPxVP5OI/2GSWd7wesFovcyz4oLaFPhHv2tFvDfX6BnZGl1b6ZiEABwja8wXKk0E2lWvOmwTlJ
30czxhqW1094cbvZnbcC1IvjXQ2LYwuEcXcr3mUBCS/hIsmmahoJLha7DUdu/G5V7VV7wjBuPKtd
RfOEJHm9XWtVYOCJ56/HghFpazjw8ejqjDtuBOeOQgIzMDFlYJ2zTtbZAvCM9BsL14SosEc9FYej
Xf7SG9SdD2+0ncdAvDBaZNq167SEvFG+R6ll3exiTn/oW61X9Fy/Of2qRrgn1SYIAmZEoCiMDrv8
fxmnDaZHnSDJjjuSFtFFyWhIaeWbbtKrrW7EAq7r7gjCrAEvW0g8DvRimnMxKgB5YZMwzg/Qo8Re
0fbsGq642WJRF0h3uyMyhOgP4nPepvEVfHm5Y3S27RrjsJ1uAWoYPDc6d5Q2oINqlhzau5z+lAGT
FmH1DEFdG2RkMtbCjgg9cp8fpnL7RHCPyTZ8BtZE/vKdix+dW+/RuXVzT2QuCv1FY2gMr217qRTs
kVQw4bhTQ6KgsW2e0D31y16JbFGxZ60avpTtzH7gbCqTcW6VexyKw33Gx7UOrD2eyn+8bVp15Bx8
cxlPb66tfrtyLaXk9UPNK8daA1eVpRAEn9wv2QUyD+1D7zq5DVP3+fOZlv0j5BBglFcI5vXBs3O6
wswo227FbD07O6tVGrxPrSqRPA2Ht+4ZVmKpeQzpSeiWTPd9becW79C2ZlXybsaw1qBm8ekh0lG5
SaMzTKnMJDSL3PXpIZUXA0c7Tsc3Lad+btsDKo4nsqGlXtaxENbq2SzST+QSzJaBbi84emznxmzF
SbtmOHvKrwf3URrsIFjdp+WxQViKKBYGl8F6bWajOHWesIpNP/PKdnNfbpkVtCOS/hOU+rZZmV4C
2z33blAVoRTDPIbktJ8cSqNjFCNX8AscyCZL4lV/Pqzoz+Z2aOGofxZl5jdVg87j6deBuIGTI5D8
lBwCltIImCTLmu1i9y7jUu8Bw/zndndrP3fWvA2g5A2UN/MHM8aMPPs3purNh/lGQqZ9O7XMr/Mc
b2FqDjbT6qja0/wg+fvCQxCSBtjKB4PSvbtyVLo4KqMRLqFcOBIwZOzJH10clVJHoxRJHuY7pvg8
Lw/K/d3suXgvtt+nbsmiNHd1E+w1E5kCfzq9TNPlc5qNL8NyZJHytLq04kQhebvYLrLxaXge6/tu
vVtnX7Xv7Gf7VVo8v+9s6Qj9ysPgSjvOVyCY6SU0ptdlY/X+fTKapkE6rM73y8/q9Jv+7n9vq9tq
82t+HVfHeW6jzn7W2QtZV26Weio1Q2HBzpst8YcTbKMFKiwFG9aA2mG6BnSnU8v2X9GlXzWbl/5l
/NzTD6vfuLc2QKgjs6P9EdV8bS/P9oVef2M//tkTmeAMtzRrX6FJVqE4ivdnIDzxobUexADo5JfB
cXSZxGvQZ7dD80oCj3Zg+FU0xDT6OjeZ4sTLKPNVN83Mt3rHzhGyl6i9Se7JU3wMKx00rwDuStfF
RJJFC1MZ3G9t0UB34vFdQlDCQvek9+zeg52/g81+DXa9bQ8fAtxQMslmt5kEFA69Q+/ePfZQYWin
X6b7xJnTKmMEGQOqxndmDTY5iV5YwlF9ZA60VO45RZl0ycFklG03nLA2s5UEn3CbMz7Ps/NMb7Sf
bEfJYMce9yvhJ3xlDJKne/u7/YmGJu+djKlsvP+Z09gobxBL2EDRkqkMpFF50Q+s52sE85m01KA8
0BJ9WNUY6ZJkzRjntzRflFTvUBtgFTYvnhJypLcIn+QBSN4dqc+/WqiuUfp+QQv63ks6l/Adnfv3
KXyH8bYfD+xBbdDo1fDVzUF+A/wHq7TIjkpvbSaNYWMY93e0rNxBb92ylaJtL+1WgT4qPpGPoE3e
wa7W3OCJG15mRPVDc2cv6n+fiv+usrxMTy3gXHCn1C+U3oRojWnSqXLChZgr0ccyGO3cZFiZX6d3
osDzWBqxFm2jxu+No/mj066sPvPT72PeyO+QOSBSUKFYBd6KL2nxM7LggrmrPGyS/BKG9QLPPOUe
w4yF6qo03gmiLj5E1jxenEbFw1t5bzzs0AfXY3TzkGgxm8+SU0Ovo7N3bXJyVFjx9MxxfPJFAYS9
EBp+uXPHWydJ1zovn5RK94PHL6skr5bItGHv9s0E2HnrWXEyu21eO9nTSVZI59tObR+WKs0ysX/d
L1XbMUkEyiGWc0T5xs8M9wLT0/TNuMWzmY3bcKfQGzsk9ypH/9Zonaj7LZFTWZQXl+AICglan3fb
NznxDwXEcIPORPhABc5L+6edW7mgdQFzETxnP17VLu1jeAiPoXVyDAPR5FblOwMEgfcPQcTwjyHL
uG15RwL5+XHK5zdvPYtK3NX5PH2jY96afMCYssbk3jHfrVO5eTeD8Y0QyClXm/FkR8Czcz4GE7/S
sXonc3CxHHnsg83JbXxXh9Wtk9VbR1SiGiXn2L941rziZ1s6AcMoqHaq8+r8lXn1K6hoIZEkYUuS
7TgQiEmJPOAYM3P2mlxH91GaNjWyaeo2Po4r82T5mV+mSDWxnkx3dpOQnBlF+zC3MSfZpaPTTixD
roU3qfCnaiwOYuBr6woizVobB+IHPDo1Zoc1snpkhD1wGlmzPj0trm4psvuaCnH/FFxys1oFpoFD
i1tbH95yN7nwwWQvCTK/614ZgG7ZNbBbyLyUMF0lDTcTkY0ttHexqCGFij5vJlDnP2zyvUQwK1wO
XDd7XcRkim+hEIFNZfCX2tnc/LqbLEMKSElkNLBVh84F4Iks9IakS3hicRvE21bZdG7xqXM/2f6T
fNWWWScgiHxJDjB7hLjETuYnThnkxe7v6IMld6+uiamcr7fNNQjmPbiNR3h30V6Ci35r230F3oK4
E/U3vDMdkUBehvoA1H5oiBRDadWHgR8MP9bV9boEis63I2SFTiRW8FBaVmj270TjpLd5F0CfDWcg
398L4KR2pMa7CTbMWxndqlchMIQ9PZojTYBIzoLlvBIqpFCootzE8z9ZAi7YYodn0d4PtPJt/ZJX
4/utdx8zwB+/rK78fyudiNUnxDbrk9AehGOqpZ4o1mKS2qdcjfTWUTaDlaKT5XZEImNyuGX9DLZX
Gww1KJwif6RGwAqZdWRxpZVxoAY/2Pqsok8CGcsz1iJvp4EEjrh032VXMkGIA7DaFmzyZwycrUGa
talBKwuprNGZdRK6f5B0d+9m0i33tVUjG9a/YpjiE6i88eKMN1Pjy558RtXoQex1e0NuVBWjgngA
wRhL92w7280+vJYEp+6HmEqc8hThhwqYIkkeVP601Cp0eHarENWpY+YxsxC3Un6QxgW63GjJmC7e
hRvzeatkNg697Dv71pURtrzcqrDDU3f/XRUpt17YtzNFeA8npc3nHb5l4alomJS8ra+7JsrtM3gH
aGh0pBJRnZYnj6Ekmj5RStgizDrv7/S4ZaiUCHKpLB8Jk/6e2S2wXPyFQYD+8Jq/8MhhD2irrvYI
fMIXYJcONygukVJy8FChm1f77xwV1iqUYjov6vkdr4aQLU6BMihpUAkV5CoNpY9UZPKMoDZ5yF2l
GJNH15Xh1VWcWqyaWjmfbMrx3aEFIBiTuxeNNmp9zGZhRnVOGSRI7CJwVLohitwgwqH4R4SszhVk
ui4hpunKkYswsFiTi2AvD+gI3OK53DKpZ0gHIwvjToMCQonFxfYPuHjPn+fPmR6+PK3557DY7/1K
pO0TZaFBHrRT6+As9o/D4/Aw1IguInjmo3dfIzLRFa0x7ZaiCroWitDrXhdXOSpF5M5QZ13vGVmV
/IJduqdAkhnX7pVM2mw3eswOo8PoOrlPJO7x6NlulUyMhIpO7ueXzAuqSciHZaQcd6PT5DA6jk4D
9DS4+/JmkWhrX9CYOLla14xOFpU75yjpH5E72EUSWLNg4sdIRCF5wnZHzqkOX7iCWL/lgMXqUMPu
1NFSE9X8xqbkTwZ5kuSP+/YhZJeCs1fOg14x0g9hkSqQ1HXquHgzD8aVRtyro5UkJb9zI1Vgkj9A
62dQm3x6te5zEPvoFiTdW/hiNJTHm3ZtR3rmlKdoYjw8yR6DX+u/RJHZjkGaDbbj7RgP71elYBl4
5TofVBI1T3cfh3IV5Rb8GWVEKuG1q8VGy43UmzSDNDNPJLPw7Tfrz6/pH0JnbziH8BFVGQSdYwgr
FLU4u5OFdzJj5Me69ZDrjMd35ftmsJ+Q8xntsV2l0HYPvu2a3Y+GxfDSP/UTDGi/3NmFuuTlzjbc
H+Ftc6kIGgkSyQXM8RdQiHGZxZOsVwqz3rt75GZfJp/ZZcKCmN7a1l/ypWPXlGLjf6XQVrBKnhBK
EOOSPlmdgrQUDLivSV9beb5blufG/DZFOgziSKHbIL2XCiuQIvVinO5xKy/Tz/w1j78UQWWr80qJ
ZdG6DELiF7Iq8qjP80Ybb3hU3ZGmz1bkdJPf86o6EkS+mNxFRqoRvYkELzRI+L79ZX/ldXn9+Nv2
5CxfuzKTGpZmV8Iyyn4QLSPOYfgfMrZHWN7kRsKH91hKMYXk5HVQZpFhGGu8P7wTqnOS8ij723Ab
Mlg7d/Z6UAXwzshlPEf4isWXTbuw+sDuNQb1ATvXp18aJH2GKlc/80jYNLMQ9AAjetfZcFr1mYUE
mmZLMWPS1plRLvbKBtkS0pdaqLSaa0F84dcoBVjonGiVstd1rzSUfsajfdvPa0nX/Dndh0nDO3za
hHpn9CjDSpmS1O6nvjixplaH6cGvrysob9yd+sG5Hj2q0gmWsdJ8lFvHp/vhLiHjuQntIAHnYFMp
ycGYeSFDPShUHiJM8N8QMS8bR8W16lzV/IsnbftjDg6o0gDj7p1Rlk0B8pttI98fEyN/dOa3gvZL
5JaQyxflbcvMVcinhJ/8pjIWXPtz8O5bewrtRLfF0kSJhMrG4IF3ALSMHzRbSjyKAGsR5nFYauOH
gygPxRT4Fb8lSBfENlSICG/aYFH4SppY8s4v3AtWfyPzMYgfMs7vZvXtVND2YhRREvhLt1T7KfVD
LjSxDcsGNU96L03sMYMNYPAZ4QBwXXF/kZBmhVhhueksHtbHx9OX/W5fQbReW/tPk9iiweWmmngG
dfF0TMgclX7ZMyPKodEeJGUtbj/Ict3/KrtubagmrAfqe8C42Z75xl8vy6CptR8WGbkym5q+UK0C
Kalb6w064Kd1mxQUxXNgAxs4TFSLv3xfLbdMmHMbPbatw2QzOkxoLzGyQ5EuYjrsFFV91fXP3TiS
Nu+hizYvQEG6Dv1XbTxwVgVAIPZqoSAMFlXphmvhDR3JgCl4TsD7MnQGJceUa4bFVXVAmxGQUWD5
Pa3xZOUU17rmZDu/fxW/urXO3WPXHFb6TxCdQ3ClfTuK2VTlPBHAgiN7uE+W1rYFlklAKxEwhJsC
TvFoXmcp3dGECbcISCoti3ZU+/+aMLzoZfXoxzP1aKAMarkrKTNL90CFSEgAWB6lNEh7IPWWLsp4
46yaa/RwqROg5g0rWZ4IvBG+K8VEjiSJyk/yz0mkD1kkoAUzfriqEW+DzH3D1gGHxe2+tcCPuQ8u
5p4uHPV7DuB8O8fuPdxnwHwPVJnj6Njd9NSIRh9KFXF1l/ljZjaSZp3xClk1de4ArGguQbS5OH2L
ldFoQtoGRiFgHdRP7rhNQVqwkap7BTgCxmkmOooK0jk9RmXlvCQhxwpRCdIWKo4pq30k1pD+xWsk
J6lI+pPnpGxNOAyF5QPYQjhalbiP+Zh4c28uf5c/jZBjAhDX8AQyUc/cKvXyB9Dr4jYxMLlRh4kg
CamwGIAqlGBuQD+ot0rdHXwlG4CxGRnMnsZYBe1jcCXrSr6KUuEfMKbG+jmji8zs+HA+3fQIbuQ8
0faeHQePoM5ArLsPcCo3Gn9lwQMEjUGfCk2iF7gDbUWrH0Sja4xyA+SLth3V86KartF2o6204Hlg
qHOajiCKGVeYQjwMX9XSC4iHpLJFQIpD4W2qrRSy0hH3UOQkbU/wxI/+J4CY4BypmSuHpgKhNrK5
EsBlGKmSqoyWkPVUR3zVFercAYVYLG04kSr+zO9rkgsANSJth86Hmgl8fPKu/J/KImbAzUORCcPZ
VkH5RcBGIClT2t5Ma1/212MVf6W/r9WH7fIrEWtlvATSV64qB50AYD+hbXNumqm+6kFtZA1qvSq7
0PEWcHmhRYuEfeaKa1Rs6A/kd/rhHmkhCPjzHWowx9Frvac8Aqbj4co46d7rwr4dXXBCKUDFmDan
PHzCXrpRUVArUt7cK7CdMmvaCuyH0B9PwCxvEEOHQUk6C3q4B2u2GwhlkoNFG311exLgDNwURgI4
/LA2BEbZN4biut2YneA6Dk750LIurdoyaxlevCxgJga2LuM0JGemqsMNW4uY/0yTugpQiCf/5qeQ
rCcBfwRiEiDPgDXdcA/ruv8k11xs70gJPhIhBA2adcXME/5vsZRefw662cyfmybVlWrAzwbgza23
aYmMK3cJbWxkjzYD4lGnTH4rZ/xSuTkiICb91yvyrggO52LDsA4QLJWDfe9w40a1nlgLMkPJX8m3
EFT2U/xqZFi9QuTYGNW75d6n/+lvZvbys06+q4sai8Gms+nEISYnhkj+6pYW25/tT2lt/B0f/7Ws
e7+bfDX6DTps9+3haVYFfzOu90Ex3u5OAuiGGxwv7WW2yBY69Gd9qrc+62M3Bf7FzDsAmcm69BsH
ejZEuCqyWXIsqjvpvEZsgLzca7DfOeWRNTl1tFUDobHEcwSgHFmDuEeLlyjmWX1SndjT86K2LIGN
QOeYlRwpelDtVvNES25roC2dv772+X7xLz5vtGUVpbVFjoE7d08X54GdAym/8c+TDTEfOdo4fKAC
Xmm9ezJ+NpZZSCR1UBfE7dnGLgHLOXRLnWt4px8T4CoBL2UfZZcF09fEODPCLm2tnRkm7YyGtBYy
GUatYqVxYZoa/BSYyOBAZijrIzQwLKi8kCywJe0AwJBq32C/i+VIXBoVkuGzUWZIYfG/Eje7OvHJ
va0elCH2eYpCa5Q2ISotCq/GAE1CMv6wZTBHOfJOMMRn2/BqzIXXOl7ugsTOwbUVxserX2YwlVwg
4a10tV+JBLPzGvj+2kWFkSigsHKVINs1ixtmBWXIHJ10vp/XJ6/Bc3jCXpx4ixtUL3W3UaVwy9VD
yDwqDy0Ue5PZnslGbz+utZ2PCa2MrPlxtOkdwSnqCgmtmAUiT9aZd0/Qcmlo+RYtY/OrhFU+B42+
BWCLlmHMYdl2k+uKRAKjI0h6SS8fvDVvZ+T2SFZJfcgQ92bN0iyXa1VCwa8yzTX8IvADimBR81b0
uRnvpttpaWKOdB0YSpSae0ZkRjVOGaAY25nWkDcWIKX7tRSp05ckI7Qdgz2noD5HerWK7LyglgJ2
2rnJuuZsJbHnSj4uxBIfsXNuZW78faKcWuMdqv0ak0aoL4HPzgFdw+loWemmfkqKoj7HC88LaNBT
yCYz0Goe4OZvcVTFky0wlOqeKaicWGWfzqNT6mm0KNf6wIGTO4/ALJBtcAx+jBnYX1G93w0etCmz
w+PgNDoPqt0LJMV/Y5NkDekbYG3YQ4CJ3KG9v+k86ONIGW1Cj9FpaX5aVgj5Hqv9b+0rmW6m1kg1
QdYx0onkwBACEJCqiAGMn7ojfBGVpkGDnqcNbaRj8kCR4rxW0ryAT3S/n1JnFXD41mkwqiGRzBs5
HknQA1QI4ELwxfQUaFO4Ra08kIYEfVRhGa+696KBDNUEgJDCiIpzpMdVfreDMfYaGJCaw5//EXVm
W6qqTbO+IscQlcZTwBbs+zpxlNYUbBB7xav/n4D17b0oXXPWtIW3yYyMiEwbiBylytFlkb5SKoSC
GnmABKtDsZto/OlveVcaKFhSe3ARrk/wGMUw17qHCEfCCP2xgpUkA/TEMCWIUufP+uDYLw0eOLVv
dc3k6qHIVsuBgf7ZgtV4Qtt35FBZTAcRqfOHRxzfHiqEDnEmzu1bhHtPpaMAF8IKGfaqKF49WB10
1WUCIiwVowUEqcJZc22NuHsi9AP0izzIHc0Lg5TmkTh6sQaJz44RMFDspw1nm7KV3d/31tPq2Bgb
/WxItN8m2ucQzCYTZR3QQrieQOMANG0uXutAbquGEyxn2JFIj61xqJcj6u6XhwyAMANPha0F2qzj
m4N7wq0E99tdQfbHWli6Nx1ArfAeJsYQm3iwkTdOscLE3stH44Bl65tSQR2DP6Fe23/TMfIYNKZS
oLx/pSaXWrxQjRshnRumx/FlSug31y0dJ+Oieazqwsf26+/TqfwaXI9qeAzKvXfvjLgYKiPnVFdD
BLmc2tKL56UfHRRZMuBdawJpZvlc1ibf0TlwWI6lUlSardsHUEniTWzVGK9F/nxRI8FusZDfAuuv
8lf6rfxZf9HMHj+ovD0WYFsLiuNc3z3cuRdxYnV09VU2rPd0e+2o935099gtOIeh2bN7KZggxvnd
a8fkzEYdmIUvwPx3U/QdwP9AFXvNUKVoyfJOCJptb7sH6MptV3yHeP4dpcvKtIXL9uqwoRDLHkNJ
zO5fX+A2TG2OCpNXfSI0qmjs5F/Zza9rL6Ik9Xa5RwpXGXP0v8Na703kWGefp/0nWcV36/yUR9no
xQo1qP3Ufh7bxzbdXTO3ZlIPc826e6nQko6ZEsbDB6vTcZz2T8Nr/wWxuuzaa7XqmVUpdFnohA/D
Jc7lWBU+gxL8B7SeOmR0WxsbQ32EJGAz0vGB78mejgCza/XSzHVY25Vr36CgPL16WArLWEUN61N9
dHv6HWbj9+g7+QzLWNPjtNnBzh833TouLArPnshJ494dXNOeHhfV6XdCeKng+EJ+md/HN1i9Fuaf
7I7wjIfGKv4X//se/Aq9JRal6blE8wc3BskyoFUfYIfSEDVr1QnJHzieHNwXZBLULvnP+utWMgDW
uPVdXduCUnV8qm6ZZUw37cY6TlCVe9+BQXAsHYAiFGX4Ehp8Cf9y2QY5NYe0o8F8J5HlG3LRoeEE
4h4Ba/2Lu5izjmTSWg6Autgs9wOoNXscZDbcyYmm1NGZwNIacaz8LiWJtcaMgu9fHDWeF8+A6gMc
3v+zq1StpdH62CFOwlbmP97u4e3xfWqUfY0g2jyebumJIiolyT6TvzlQwIvc9o4GBjfA3rUH5HXA
S2m9eiweC2eVzuRQRJthqo5YqqMUkABJugIJrpSRSCSsdujFS0ljoCBNWbwl70wwanX2sIH17Dye
rPUZMdxqfWS53IBWiG1EXiqTA5PdEHjcmoqYrvgqIwRul2kDAAIIrFgB35OapITFghSrM6xpfnFr
IbjP7ZIV2qNCXuFVS9SrCENCeiWn6jid9D/qEtopk3IglENSpQBIIVDaVXpq4HqR7w/s3wSNhKOD
nz+1MbbGYJT3gLsvcFFbozHZgLkPTaI44bgYNQ/wxsT/P+eDFSbF90CyaCV/1/Z+odHEn3mqUkLp
pvn12rMi1MkK30XQkjZNab0Oxh70r2c35Xn546udUrgHTA+kp9YwzEZVJoPyhOj3u8Q0YnwYpn2a
btO3SixuHKlYWu+9Zy/pklu1kKV1/n9P6FeeX4tuKdmFLp4uXR3Nq3AKRYhJ48lFV+FQMbPEAOi6
cCZDViF3gQy1hKI/OVUoRy0yTpPxeV1IcF3ErI9mEdo5PXNQYDwPdmybSEq7e0R2Pz7/7QNWnm61
gvjlMLXINolkyRjkxFDYGsit64A3iARoko7YWGaoWZv8VZzuvp20681j25oLKrWbFsqA4gbk8/OY
msuNkk8FCeByPhiTliPAOTAzxcoKPa2eCeuedmbtWCtEBTFmcRNNrwy09h1kLXLNjKWDx5D+CF7U
p/wQhiiYfIRS/khVhK8Fo+fDCdbOuKfJsXA1KZEcHskywTdDeAc0aSKTmdgTa+SMaHHUT/tKnXLq
FB0MKv+wsWDi3amqFHX9dcdasSHAycfwj/ACIwfe3NgKE2Vp4yXtgbLK9ag00GokKRQ45lCt1DXo
bYQNNhGm4mlWKj4M4S1fQfJTfTFWBlbFJHCIW7r19iNXaAo91DqmvF3CQ7W6V+h6HRluOlLXZnVk
zqXC7OP6f155hB+Mr+gbZJxSpnaxJC/R1yj2OfCGFCUbVKfjJkRhgDQZVy0W0MaFNxcRqsAYOvl5
hLbAPoDckvlKFgGrCNXHI4ZgYdKMTJqfIt6qgiDQVzFxUXHDIieUJxbA+sgHtiYoyF+hifEqYGsO
a48hq49lJyS1sR4JBbmxmaL+/oH52MAfRtBJtckwI0O9tzabPXaD4yER0H+aCVxP8FgELce7aoxv
BlJGlPpYG8ncaAhXGnMj4md+hTPEarVoYWYx/BLKyTxtKwn3AlupEKCKP4mW8B8nP+Er06eTizzl
6fsGApwGL8zBNxL+SgM9GSFidaFGGSAyC2UjBYhGkT03MUy7G/A0zg1ImkytfxBnbvQJ+T5E1lI2
YaE42NCbG5B0+PJpUlxBAbVcomiXvMkBRtBEvnfXv7Kp16FprsC9CNcVlAueZB7iHorPDh+aogFO
O3HzEYyxhZF7U70vQTpIKSKAf87wA3eshATUoWzhrHR19zOlLipBioJ4nNGhGLRYBxxzXXodgueI
woHHV48AVfnsyEji//iTiPVm9hOPRygIZ77wQRzIfMROsNT4JfVHpOBiEogNofK6pOgxz08gbB1Q
pBOa57/Vqddvqd7MIoueXHpvBki7eJKEERqOotUkXo0tndyPOC1/64PErrQzv2qEwk5TZ3jgy5Zu
XDfUSfq7bsX9t338Uf9IWEMMry+mnGlrr8HIQ1Dh6Lvwbnn5SG4L+d/xMNJA0ENTjKA2/31DvhdP
ykcHDxgpalSXEfU+1Pd6zvR/cPvcUFKsEIZyPjY18jmxjGT5izIENRSRCjmDI460UqFY0AMkqqAL
wbioRFKjpcGTeCKZv395JirDs/f5ulT/qr/wVB4n/OIQTUCpPfeJ3Ik7Dl3uD+wrWNpSLX1/AhjC
lshEkCyf6EzVkKz+A8Pn9Otsnw9vXYKxG5/+KDAiEiz5lF4TJO6zQ8MipynR/+HQrhDwPt07seX8
jdDhAT3mUWpcVOn9MxqVcFb2MdBWXV0FzBO1whmxEpVMHOqDCsQpYFG4otfuSe5xmFLTZit2ZwC5
+CjQArMxbNVuDWfC+xhkp5QGaRWACoUHwP5ALgQfF+dM/lssKJjhDi1JHKssxMVgM5AMmF1zTwsd
CX4JM5Ju2k1HT+qXa/+70EjlCreOPRO9LFQP5sqR6o8yEemfeEWHoUfKp2mvy6Smla+Amkqui3lR
RGGJyVU8LKwNtcsgX8WaU2TUPbXrqg+tv4KelHIodLbhhT4tUDgX4+erEdNMJQmzv+wPJbAIQzT7
ED1E5BARfUSbybscqNGTeYIio9Yusllc4KoH8ZExgwqQxpBSCTKeVCGKgth7oa8WxE+71+Z5GK9E
c1NELLAm/vuihX1SJ21HeGjgWSbNnwKPIo+MvS96vzxrJnXJDw3l4yhpVBePfbMGqN2HLnZJOmfo
ejTTWFx/7PYtERLeufgFoqBFSuYbMjvRfRxSVwrZ2cErfOpGVf6A8BLEIV/aWQqli9ShiEMRjW7C
tbTY0XWzmbaXlysB/JtwjdZicOEjv3BNkX/6ZIf7C521gPNUjmFIdiWGpTDTkEF8PDOHOCPIsZx4
kvTH/WO8/aIQ0X8z7PIn2Nkw/iptHEF9IknlCvmD6TgoTYGeeuitafAm3e3cJGSsujTiHuGkyBLE
a+ayW95/rizq1IrhilRXdd8hwj54f/Q1/+OF1v0aasi8O5q+iNyrMgy16XahrvNLvO5G84k8KlFW
6NthyJP3lLNpITaq059AjQ/od4HXw0RNA3Z/ToNvRBTj695C7VDpC+QRzKNd4t3NS1bKgSRzFoJD
dQ6wGPlvV4iSgUoTuVRXEnoFnlFbcaHF3yW5LYx49qBoiAuGKiPRwflECHKbSCP5nAlpkRRUmItQ
rS9LL1pLrdiBpHmlRTyhsDQgAEgA3E6UzWkQ1X32tP4KjNGiuu7UGYrMt5gNSexkrGaZhy8oTzS0
pbYnb32pcNjZNBUxTYr9OjOWHQslFDcp+4tD8+Cei2hVwC9tUzCP6DUWNn7tl0lYUdMz5IvCjMA0
4WhyBspahcK8gNjkwCNlOBXbgco/wOesbzxY23IK4qo/4a3BvSoQ0vveeRARtnxlqNthAELbRVWF
pMBlPnTJhJgVZd5GihMdxYeQF/g3vwo68+sW6et5igpa1wIrA1U+71TpFGGZ7UKrhXIj0NqGZzOO
dpzCgA0ufzLAINDeq4mvvxdYTLTBY4vlxxT+xLWfqEutLriU8Bh8NJVzlHjeAy9DXe7/5aIbgwja
5s3kuwyhmmozmt6zNjQwHpB6Akfg1lwQ5qzstEs80OeCfNqPr5/T42A68gziETkBsoA0EjV21Q4+
pZNt6v7h1zR6BiPNUtWSCtxSanWTUSwvNl0XIZk3X1fmvCwwDDkmaWRX/rNRQdMttkFM/qMsM5nD
ue05I6gJI/BIJUZCSRGIL/U+8KV5zSP5hX5bSKIFpurC6GJ9yE7eaJXlp6HpoGVIoKicXJT0FMYU
hoYVZw4iNOmG2UzHX7qea8mFg0zyo+F3aaJGwTFEQaEw7TPe2XcXK1Diu0vnx2kRDA5+6Fr6/yIR
HljoRjYyUufBXHJVZfQ+el+lejghkOpLkV4sls/c9JAZziJHGxyWj3l5rN5GpSBtz+mYMmGJGGGd
y4pXLMxF3HjC0pcvhmEHFiISxVfy/UL7B4PNewzsIGHD3DPglHYKsYUcA6eaKFgmlvqrHKdySjUP
uBAKa/7nhEdPEKimZSEwFSP/A9+CFNGkim4s6xXvjEEjCU+873OdacZEaYaOsLpCgqV1jbRc6czr
KmCO+EOwxFZNZjNV7CcAllC1T4CKzhfMfahFQPcFrFxvoLsgvAVvp2GxWv7AdGcFOQVRGB/gX6mt
Xn32GVV7IjyujB9xdsQggGZOLyvslbfbMdZPLfmx082gkMu9urltr0JNrNyFObOGcYE0pVTyQtGP
oq5NueHaj6Bp3FhyXrASgTVxMIBb0Y/NHbhtrVGiBWIjGb/IDSn6h1H7Pb9MK94rfIXx32F4Ggrg
YU5uH+HjxcX/+LiQlr1jvxiHAPSMxn0/nevy6SNoLdAWrmd9AAkGahqvCa1VhO1180OW8W6xVJPK
Kv7PI858CebKIRthWVXMDmMwj7X/q/XjLKU1meYU3Cvedjq1oRzTS6zOOK5vMaR2cJvcbvfh1hjh
uWdjTLjAJXjyak26s5CMcpyHulPWlAGG9bhALczGEPkwZ7bxq6ZI6II5r+pfQZ1DQdaQCBi7Ldm4
85h+o89Wt9v1seof4lEIHYoPv6VVK7FqqVelJp80HGNuRQ0D7QYQEtEuoyhrPnP69tu3W6KZiS0s
u+BS6wGXHL0ZoZSi6q9XH12RK4uo9oCCbo7uvvivQMnL2vYYnufWIfzS1WfJW51PrmEG36SB90oN
GiR9OH8flxb03Ay97s4anDMXXmaKXrF3pS9c+/YO49oSO/602r+d/HhnhS/LF2P5TjcCMQFFl5BG
FXnuVjywGr9V44I999oGC4pYRDCqAQq7eWn2RNYVxV7UXcv/jnj/9z78jvZQx15dvaY6WNVnImVI
+worulsDJH911229Ag3kt9pg9frDVxdx0NH7spUhEC70rvQGaNX+9t4dDXJblA48xtvlznZIqwK6
deCfH4MxEUv9vkOjd3w34f/Cy6M9NpyGsX1y63MjQiHyxu92WDp7Fdv9pE0biBRGX3jeHqLG3fIP
YMg392j7L8OnR+f90rrbTWDVaFfi/CREVekNmxE2zRpSBhq9de1JAqRNy0OUGpBwjm5tdFp3E6Mb
7c7baMfawr/z6/N3eLqwIZzCE/EAm4ioEoJaVLy2RqCwBYmjgM1MN6alh+GfMMO/+md6YrP/r2pU
yrt22jsbk/q+USl7B8OvYxj2WfKh6+3Pp5m+Kb99llnLeLSq2yu8innybYu8QU2cUjAb/WD9Iyt6
cEJ/LstCKUGP7ly/m2srKjZALXkHNiVa6/zhADifz9/eHGO7YLeTGo59HEplhXTtxp/BXG/9a7NC
WajjsMnNU59GyzXPjJZW7ONOcOPLxv772c3CK9Srfrl5HEq0+0bWoNEe9yVxKOQNNhba8gVV7zZN
uNWrsZJBPanXnsgLHZ10GsjN+B1TV5phvCu4x9qSxGfcUUSmmIzUiSHF9M8G+Sr5cqsIXv7J1yBP
kaC9Qu25ABys8R1XnnRCdKjhXeirc0t7RM4tvWrirafrqewaFPQhn6K0anXQAskEAos5nKmUj+Vr
E2gA/8iqRLbGQB7W89ysxGK29olLwDNAv7q1TqkH73j86ZqjZ/Mz+nQ1W2xPXPOtvk9hqSD2/W1X
bd19Z4LJf05ClzxtT8/DaksJcitjnaGkRz5KXY+wlkZ9KgDnFb6PdOgS68F4RYogim8+/Q7d92ty
hKx9DB3UQBByBobpktrSLewzfhNnBEnLhLvm3LSslA3f7plEOU9e6ltr0p6LFaT+aw3v8G49K0wJ
0SeYVEzOoPyD4RALVF2ZE1oapA/gWPhrDLf/tqzFYVhrIlXFFZglA2EAVxXTdtzWgd4648GYFZvH
CxAD+0LCuqHBBStPsR0WvfJaL65Ki3M7HrIK8U4MA7VDwz32t0++vttlbpvkHV0Y9YEHaasaZpGU
y/4dV4Ah7ihYuSOSlfUUewJjqVAqyAaEYSUjKikQyh08sjzAPO0PEttChCXJpQFtLwZtrLnxlk60
zTXkfdgxy4RimW+C36iSdhoagGcwgN+zb+c4jodU4hwSjSTy1quUtahbcxrXd8M5BOnHrWClPE9Q
Vf2dV9/wiSHhMbRJ+rnuXUh2axNcHNE0dQc4/dbM8uq2++4dx+DxAz5Higi47pf/Kp1X4pLHvy6N
MtwMcsQHKmk34TT3bm1SfzNxtyWyLKQAsNp+D+e23ec81lYmdvMH70GGbzRFEuCJ5UPjfQgedw83
isoLBd0M+fLj0q2vvTP0Lexq981LmZ6/7j/cN13aneDai3TfXWCUT/Mfrd3MN+G5tI4wezUIfhPr
6u7bxB4mTMT5Zd16n/3LX+XuOkc0c+emlbXWnKkWWF1c8R0kWo0b9JHR++Pde5/v334U/VQXt4cX
4wrANLodmlnWstdejcw/ANJI0rA2rNJJBP8q03toWW7wveNTr45UYHYBMbpQCfkszPaz2kzahmyu
3BLEfjSLL78+NSZfnKIqT/+K4gZLGEjsH/DsevM8sNtrzjPalmMLuIb7Cx2xkBPCxoRmPsB/KsVz
BBMaTpG/dsIL9Z2ja9NKOuveiRGutlfaQAGh83XjsW4yeGzvSY7RLvMOgFHoJ5ilkG/Ia/Ch6n+6
p0WFejK7eAJFuratNB03dvwqMiRSp3LT+C0jr2uu9255ajSyyb7qArpVjU42eVaGp7t7Ttrp33GV
/l1A6XGkZEs9uPyBH9plvLxnpxL+77hPz2OT/Hl6GVdYpcff+XF47u+Hpz2KtnicoAE+TiWestlt
RJgnZkmpeONWwQ0H519rW1laW5QbGUgKXGr2l6dHAMRPBlfGGEEKd3KEjhUn2z6X5sl/b1l6RrpZ
1D3n1dEhL/KXt5VtbVvtSolodkuAgrnyAG9t9c3QjVbXTO+i0bGDlOrZYadBAl3b0/b03nn04+CF
U1Pw7tTZ/QmTGmoCouOKCuGF8r+Q0xypsx4HJ0LNp/9IoQaeyL+x7TqMdBwHyeA1SyfpJL9HWgfx
BaEDjafRonLBYjc662cNAjtbj51xQpa6oNRsrlCW3jf3Df/yXPvPTXWVjVWrtn6qcLjE/0J4SwWz
ULFU6I2eBRSAiftuZAO5NxINbhXpyxUk5VxLF6MNQWuVoi0ReIAN2XiEGQtlFtxx7R1HD3KLieaK
A2HVWjFLHwu5yEIS6juhDEOY3zgolN9uJf+xVrdNFf3Uxu5XbVfSaYiuiEp00MvmRywVEZp0qOkO
64h4LtU1UL0Kw7LVJ04axQPlXEDrzcK6FjMSxCdy+5BWTYQicW2lvTQQV32hSziTUo8Vl07AWZMw
lIBQbOlzUO7cIpdvCbfulrNyYmHpeVaKBZVsZkD8SbVIqXSwmpFOWVB/ZSmi8EBN5C6MUVDZO0yZ
SxtGD49qSA2jXZgUbSLaNvZMqDIErsqBSs+W7cie88w+it+nb47M0XpCGA6VdbKeRNP15IBEVioi
6QpxacHDq1XvyTvR7h1DSbFLv3ix9L6jMpYA1gRJ88XBcgnayC3xv7ABMSpk2lw7ch8oVJHlEFUN
QiUcBlpnBMw1xGtVRiu7LcYG8ihBBd3S/yV4o/EywtlP4zh9+9LhlgHeTaRdOJNwXGb3TfwP821j
lSzE/KxORb2KNtHmtdpvMK2AwfldJZvrxhnTwXRCy9yhRp+OUqfos4s4J0g3qHJgX9idQqpT78iQ
+704t2Knwah3GAZYFrZ4FQrVJfXkbKlJ8Q2bhVM3gweD5ida4j2E/i7rHII4SFfG7wGhakQza3xZ
kHDpSJsWvgyP3ok5l0zKi8ssW5RW783p34HjuoHisLgv1Mu7+Lhn/FBn0eQ8O89Kw8vsRM/mUTzK
NnWe89zYK4drjaCcPveYrQAXw5w0p9l4v4BTyU8tbdhVP1pwNmCy1mCeVIdiIV4X8ayyH5jDQ++L
l0jOjFUXT32nvV8/uCiRlD7Yw2iyHxwHh9Gk3K4FKXHwLG8V3TxJfc5+HmT0wUKtd/opbw4/t3/l
TXptHPQZ2zjpisNw61WCCoYUp+6jdWuduij7oIOox20hja40WWxRGtL1W75L3uWfOnHm3AIIIrcZ
JJHNHg7luYUFL9cH99qOM7bPHnfD07/zv/LXv/yrD98yNolJab8t2GOkklo8mFIQ1USxklxUlA5N
KMdnD/XBO/k3BLZw0tAjbZDoYaYBjPoK9vjiy6akTjWOylTDWJywM5ClQTIyF3HFM6U8R7my7wLP
rf0zEYLhHd/ty5EweZ2On0ffvHuvKiKUAbjswDwQTadnDF1It0luq7G3xjHn5F3MZrZMOp0aH9iJ
3RiOU4RvzOAWvKF67JvrztsIbmbvaoeVV/t5eQL2rUtudmhVKOywe5KB0nQ4JCIurdWVnPVTR+GW
kbtqIGeD50ZzzyHuXf1kmA5LXTbGUtdq/mbh/u7HZx87rc41b48shs6lVR/GsxQSUTyj2zQXQz2c
0MMhSKw1eWwoGli9y05Uh0337MTF9ksUmpsMISfUZhOPGBn5ZJau89Uq5KC19p35AnhC01WMljEe
YMRTKVjpHXWUpqeZJuipe+WB9Lq8IHTE1oCNCGsEvjsQTNn9MqRNqFEMawQHxQFVRUb8Zge+yJtp
cRFbzES0TcRSpuglRwd+6gjtokkdRrjDU0th3MMRB/uTI12dJfVTGQCNjZvSQddLMB1spQiEU6Sw
ZAW5u4Yy+lIv6VzhCz7Da+eCHlIHVibECIWc+LmsTMocpVkCrS7l9mHRF8XxwYLfsKbyJBFUooIi
4vaQb8s5udXkPx1/8jPDZ0Ez+Xav+N+9vZTKFIBp1H3gBkrZCLITQg5WAPbkf+UFrhZNeZ6ZWBoR
STAgWneuzB0Vttn9NByqmZICateVUhmdR6/2xyhK2VEPvjW1OuvmutxcAwFsrwhIEZMSFE4IJ5tV
nNakx5Ra98Oy/WJOEzSc9dlKhJVV9w5jLl8kuV8nlD3d4+QwurPVTNAesAi2H7Pa4vxTW7xmj96N
Nr8QpAksng83BrJlcyaEfbjgC1fsUnmNO/3krzCJqsNrUOuXwnpY6z8Pnj1NGCBXLKdKq8usvNDL
Sycpeyo4Ui4WZJKT72EN68BOBcqGFOWH5iuns8sPrNxZtyOQh25lGm/iRbwoza/biArs7rCrTHEc
Qn8W9XB3HJbkLSQ3dxnSy9Nd+S11SX6l88efVLGUBzHVyRTXIagLLhjgQCgySWrjPXvP0h8q4j+q
SeMeNyqNpV6NUKVG/8gpiE64BwTiR63+xOl8tamv1+HZlvqEJfhhGNwfI4koRzKXqZfde4/uPrno
WNArdF02YLtH9gi7V+rLdSfiockoGT0hQ1UD7LlVAkq6Ip/Ap0Fjd0G6hkGD3NdkY6CG6ip94m+Z
Y3K6Lxz2MPpuKCrTUWUkSZmsQ6r+4ialv7i1FQpceahcTrEmlLi+2j3gwCg7B5TiISH1oY/wXv96
x71Jv7uHRC6c3v+xD5KehAkCPfdcghrVoX2r9HuM50e0c8yefSspueVJ9eKR8VsDrIl41Uu5XWmm
D2JeBvv80Oe38QZfIly/8bUZvIIKiiuoEFRsuh0WeiQA31CeOiDFHam/yNkaG/7bu1zDTqRU28EN
5DSnPTeHNamOapxgneQK5OLKwOxdwMh+vliQVnvVnhWKwiwDJLMfwUPm/HcjGvx1S2MIynQKosXj
BsOnjTHOKOOLlCyLhgqxutV8DlHsB3u8u3pl7DS6DiYJt+4hOASvs58AcDI3qEJ0fm/jQ5tVBo13
qWty9mX8FnlaHxVQxCOpW6qwDfGtH0S5vhpDa9YSfo5U7zXlukc0L0ctwPtPk0TK/CV8Ybsuu9Hk
CNPwROKoyXj4AVlgS360qIl2idfLfh9/E6G5SIvc0ojUCiRCpXLHxeCGe0SuOY61gpwIdKz6Kg2D
n24bYK2oSwc3/ztRzZYyFOVcePEqoKIEaUi5c1xQIsaPlMKteq/nDcgRlUX9h/cymvc7AM7w5ISE
blEbJQ+rKDtfvvzV6WxuDL9DG4pgdRotooUzc2aHsJDBqgJodFTikLJwPXrlutEz2tFz+Lk31j3k
XiRq8CUxhg/v3VKQBKUQTi46Q8V7sutQoF7uXLdwnuOTmzLOUYbMT/PyMpoS66Z4gBDhErseMC/g
1tZqTuolGy7tYTgvsANKHP75+bSstvnvrLjxjFOD6J26CZOvBcIdf/kH8BoxvvL1Y3QbZD1Jw+qB
GH+6ZT8Sj71bpqZ0oCPpyi7fDqwaiXmVTjqUd6HERz1I/b6sJQysTo5M4WIqS/H+3t6XR9RX+EXt
QyzoAKps8obnoUG8UuFjAzZU29ean5EJ9WsXFxjsehDUkFK2yJrRlAQXA7pLqUH2fCCRD8ld2ta7
czy6X5IOsOWn//y3Xj3/ZQi4W/QOuF9xmGuQqUW9J121f+zRc+8+y4ClqKbhlQNB4lFCgnId3Pae
Q43ctyaD86lXHV8WEcQfGKTLE8gZpUAHhOw7ShAyn6j1sMgQbrWNHm4ZCX6hZ3ycvj8GmCueRpBq
qKNS8ERZKfun+ISPIWHTvyMu3WwrmWx+IVkAiAB1QBot4+/uZTTGvLoXhjZxOPYQiKGM1uGXmOBs
4X7ul+3tHiPwr3e6kpJ/MRDIHi2hhnQ/AIOYnZAfvxFTgCJi3UfSRBUNE6L5vXOFFkjO+/IMMKFr
4/ET1xuXGph8t47Iqf/cQDJffEoK4jM8twMIzQ+AAxoMbG4IUGH4Yy50DCLGwCKxcaJqPjeY80Fa
J9T+guqc3Ss0x8WHosjTTfDhDXgnyEh4P2C7Jnc/DcTSroo3h/ErrEHBj8wRZU/kuP3ER7fkuBn2
WdpeUwBHzBncFaDnBdVvYa9C+YL8tlx1rweS24OK4qKNKTMFmaXeV+uQjkpYIu9OyUuU6kqhE/si
zlD2JNUtNSodCh3IIJ50aX6yJBtuy/aojtPHMfOWy8hFzkMsrhKgAGhq3ES0kElV3o87Ijvvd5WX
v9/BdUE+ylTOulE/TrxreXD+S9q133h7mtjN8wQUEUr4jxGkBJOqwYmeFnw3lDlHH93nbwAegKaC
7R0AXEy0Fy0uHTBw4EsInjqU/8e5S0ihh9a34hs23qt4Z44sjBnDY0t21YoZdK/8W/CCBE+iH0vg
qYZX0oAISFBpVfcq3IrtKaCBN5gBMUAjAfKIyDbUktfeKKapYKbVzGaiyuYOOP/Y1XBXOPH3KqdR
pfALqKKIr+rpqxrkJTeKf7ds1g8Y4IitpH9GmQI9+puL+q9UT0Phgno4LeVy7aCiG7kW4V3HcW6/
nwAXj+6NajFVkIb9bbMiMuIf4K0wB1L38BifMvVMcKAyfTv1G4n7u+JfS90qsswdk+qOzVnz9vIA
PqNANepXJ+3yyxTt4turj18bFogM7gv6QwNy0tvdjzCWDjEJjmMP0ySpmlXGK6MZilr/tD5/++/h
t/8ZZYPKJBuUZqVZbfJAAzcBjTN/GIkC2qMWxZIXRW6bG8yceXZzpWO44qcAS+VOjxu8M3/N7Xdp
bI/zx1JU89OJzlESNH4GtR4VrYIfXGmd2D/ecOrCL62EEUQYA8nvqEp1uEHIo+JmErJWnnMp1kV3
Vx1KvQnFWpEdwZ2tZE5XBZSeD+plNDbK/yw/BR2SuFJTQlcsiaHKaDpyNV9O3a7H4Mnu2/Kj3WNb
pYK2/E5SBNei2KPloMML2uxrYKzs6QvUZGH/fYiTN/tNEtioKOOw1iu33t0yNOqMJcTPKmhYra8X
7/0IodXURFIIoBlmIDm7+7FNTc84eSDINmJJc0DljDCLpxZq/qyLUd5cTSlExclgdkggIXW0VHFi
f5Em8Bt9cSQUnjqPGc2Kp6BLh4Y9Dlmw3kTTnP68fGuEyeooohOJsZS3Ba4Ou9rIQvB/hDNG1R8O
w9luW7H3pIaGqwfMysx9QE/FVS18dOK1y+evD55v39l3blvaS16htZxDRDDIGJbw8fAN3NND6AjK
vseDQu5oLBBU2lTgzSjS/CeHw8MsB/XA+OFDFMJsYrOcXG7TF0ecHTE2pKQQ6VyKkWvXDNLRm31b
GotCQSKvgeLADGNXO7nvX7P5/k3gnUAPkqhTVhyfMIHc8g1FN9KsfTKnMdgfADsONBkf6KakyTtv
PgROByAAP4HPGRz7a6P7ekLPRfpXx73aajzw20LKFVJdoeXKswVB4pE0j5FrQscIjGkFLsOls7uQ
9EaNGhqE47xGu+ys/+zWJ7pVRjQVogtdrLTs9ZYGC0tBOFKl1ukcGlWfGm5tVOvB6X/BxRqhp1/e
reCRDipQIpffd4A/w6D6aD27yfxOv6C6e9vWMaLt34MEj3e0IPnPwfLOMzY/YV3vDalhRKA6uwZq
WCDh66UDk6pdD+yA/qz4y9FrIG/yyrhBEoD4g61E/RLQtCzVSkB0mQu+gyYkLSGq2jm0f4hBWsP+
hXuf6+uENNA9BbV8z2KFEGKLOzbwKIA0a/pWz5sWG890rIYQZHhQPNT5Qbc3Pc9kU4wKWbNa5W0d
IoNhCgMtBBIqK4K2KWkgkN6yd26NXDwhcbjcWGKgx9wqqezuJ2XArkW2wEFSiFp5ky3qq/sm3XxX
3xVKLHbLh2dHPmW2dexJOXHnwK4kLMPlRnX7oZOq4lwiXfRv5+VpydqAmofVhJlrwURi7rA84xLP
XIHdcHeP+LqcYL9cUdEUQeWzlf1Lid7Y0KEfX93jP2hmNyUwi3Xzi5ciKBtV07A8rAwxIx+mwPHV
IKNo8JPNstljch99Oy823hRXRykddcir7QoPhrASJ0mLKlisXeKw9p77iYWbEa13mxFt5KhMRJ3B
tNYoA/xjLiDrBsc3YEs1vnd/H7FpsERdqCFCmzXDe7V1ujDE7waCmFfnvHo6PnQeeuwiMaEa2cKd
1+Jl6mj1g/PqsMVpCArzIgV8ij5Qaps1sOffjM0vdj8oaAeoONGEq17HZ4m3+xHxwN2rOk24Tnzb
rLaIfl53puFrQ/B4IgmCZBweEam3jZY1UV1b5A85MBF1QicH5QEX/1L+t/FeEs9YibYNMl5gakLI
qYqCBBXOTFlzP73MvztZE+ooUCJRCeQXVlAISLZl4vSsesnabazFq806sqTKyiHOo0SAVdP/UACy
Lbd09W4YFjTsjKyNh1tLmeafMd3VTX+eVfzZin7dH4+CsTJ2h1cvmDvyhKRVQKkl20BMBP3P/DWP
/pDSAhtUWzfq8mqIGoUn1KnrUMkvBrntA5zebnVDEbJdJ3ZH5DuuglDIn7aOllRPVn3NJi1JOlQb
KfffKSlIBRu1smHGbp4Nqz2sTXrs+Hv6N6ncT8SQlzVUZ6HQ09DLRR2TYofYkZKhK70vwqJ4AD1S
PrNvwDL45l8Xfqd2X6Yt/OjiZkyMiTPLxtmYevPsjKws3aUISe+7544dmcWzvi1ts4a6x4qvB4WT
BlUX1FUOtTySV1FLtLFrO40xH6gOMiIK/IfOGDfAkgq1FlyxIHrhUCDHkifqQbH/dLvhPrNva5VH
PU8kSL2d7mqI6gGha66zqo+PiHZlZizRrzV0pLZvW3QgGJKTEBMNpWAHQaLEpUfw2L5NZgywdNAP
r3eYHKiRnejKQqXY9g5O87K4LJjIU2cqLXEV3+Zq/xScgidFS8o66zYzHCq9gypFp5lwF1nd+x/L
LUXp44+BM8wRcMyCOkVChDX5FS6UNTFGGUll/FvZPnan+T72s+Vpni3fGG4ffsug3IxYoaNVUgYt
srLflnnNntu6WekImsOSf2yOJfSvDDHeyzNv7PsZF2ZDWAvcEcwIiTPJN+CSdNeRjz1qiGTj11re
fj9zZ/mZp9MPtnTXqYTeOg7tvfDuDJC7QsqNlynQEx9apcWiuKhsRlbbaRjRkREr6BuG0NHUodNB
Qnasxa7WQXHDhUESmOskC40L4iiz+Qqj8Rr1WR0fB/ksHPs3Nvny76NzHl6mJ27HMY4O7DmhQ79y
tWjaB9+wPH//3jnKu/WILl4T9ktGjQYOseAOZxQTugmFgtijUQ+xjLm8/9pLe8kOIh8ImgjBez+T
x2YIRcnSKNM27ZX594T/QL12d6mTvnv7xD/HOIp5N8RgWI5BMKOHc9110iFmbtd5NLZ21k76QnHR
162NuM4GKbA2VLGdxXEUF1ZigRud5tQDTqvqCcMUOjL7am+FvpAOSLCqINvvRrsdgBLYD6UkcQ4w
xni33+z2505ybRGJAmR/cYIEzL5jexR8jSZKUDLwPiK8awsI6Pt3254uU/oBEAu8mikJeKXx3PBS
0QBz+guWkir6pTA0tlYviz0iOezKzmaD+LV7uffE8bz2YV9DMYnwsl0aT9gJxK0OksP16AaXdU9b
vw/X49URkmJjBiItv/Kl+9d99p/9/6PpvJYTV7Yw/ESqAgmQdKtMzvGGso1BEkI5P/352nN2efZs
j+1hALW61/rXHyTZSDc4utMZCf3+x1PBWsbgLCjE/7yQhGGd6LECyMhYvP5pBXlYYfXCe4SUs7D1
/YA+VPhGiWA2bSZC0T6Cw/vnVgwllIaQSpsFRdzGekhLF8Py/9jkBGA8Bo48PAg3+WzWixUzrU64
ysxuy3TakJIJuwQRpQ7nmnpc/9O2L2IGGB05Zi+YOOHmQ3kQb27DRbVSFg0NoICLxmhiM/Q4FEYz
rAe45cAmsAi2RiQVfS5gXM5k0a/6VQypGw+2KLE42VKvuvY78WOV82Z0NbF7Sk8wk+ufTgysHTGZ
x45zv6Kb/i1+K4qB1hhQSX/3eMlSHa6b22cmnduBBZWE1vRXPsr8BLgXGCBu+z/VLY9Fp3cNGZdR
BOjGC+pr5+Q4xZ70WUXJkuBK26ZQop3PAXXTLrYj9KraNIrdeoecatZCIZy1H9tfjZfhYKm8Z5PO
CXfpib/KA/BaNtD34OvxRb4U3I1BO+dWs9Vt2q0L1JkmDrfIqizlea/INtFpOCGzsDVeoMrUsTE8
cMFlI1kFvZFOC+RDMK1rA9s+6MVcNqZOufneqU5UWOHnFh248bHyewVm5Fvcch8O4pYoCbsc251y
iPLty+MyXbXf6BodJGocos067NPEB9bYETR8wNbdgEKNgr2DSWO/ucVBeKDiIQNJMeEeexgY6Hgj
MKnsz1CY6BJq6GUfvPTDFfa2IHzlTOye1aWfxSd1iwNzzh2xDJjRA1cBq3HtHIhx/gqkO3kQmXgI
DpAVeMsBw9+OFK9GaCGWg30KqV2czztO6HW/HW7T3GEAGT+xzDfVrfBhxmTIHlKrjxfl5j0HTiDq
jjuL1dicYswEeR+0j10TPkTSOgaKYCStoWJNdu5ruhOzG++FHQMDTvLOoBqhguJnChhh8fpjB/0M
lO5+Eks4pMSmgd8qFKr+rB2a452MQ0LVXA8idou6geqRsyX6ro3wLPNmnvNv3+Ga0dHcBFbynhWE
P7xuHygepDKcI2oVZkKQLe5sKQZzh8EmvFtMEvLvkh2PIR3UGJxXQdXnxarBHXue7xuEzW6RgQR8
fGdI/Iuw3UuozNO1DCTrJSv+LGEjxi5P37jMsFffDFbFrEeIIXTYzTz4okJvcy8DdYZbLq9xOFDh
Ig4XZWxW3fcbWJyxx8vK9TXk2HULWH6o4fuXhvrIQ3tAEcmAjl+b0e2lWtnH7nEzDj14tfx6q0aI
1MTpY2eM00TlBUABEajvNWA4AKueaoaRjLYvLjUtPJ0GXu6sPGiTPK3QEyOQlghRwmgaK/qawHti
ttxgpIiL9KF3Ax1vauiTLKsPn2K+RiIiRSCIECOUD6WPPdKNGgLzjx/bLWxJSK3JHHtqimbfGqFT
gDxRPYpH9gi9rDLyW3zTmHX5RrJnhhhDKMCMFvOX1oDIJJ/z8YoppCV72X6CFx5T3nUN91My+xG4
JXb30hT+gOxEEMpCM5DmGuk53DlMqVtmh9V39s1ZCSlukJrJU4Eb/Rz++FhhV2byJbxc+sXf3skY
DwjD6hfJKsXo1rcU35IuEfATLi/lId/kGw2hzy7wVCBUzJU+GBMkmnm/lZSTkmxOMkdlZ/OdAh+L
xO78tbxSD+XftbqnrgLxoCAEppvJZ6JjWiNP7HqbXCncx18oEEHGY7hCHGWwdL6GoMW8TCBfdaNs
GJT2jAGqbbvG3FG8aDz/ebPqt91Vq96f6ZSFKPGVeRjZ9S3vXQmLt3b6WXc0IIxlrv2DMpbzETAn
xmKKE0Q4UYETYEQlrA6FfhB4aN+jKjywhsVRh5XZ/80SkbLgiCZMAUBcv4RvW/vzOuEoAGBAFQJ+
zSReOkiH8VVldZ15giFeWCIoWsELQ2feIhxThJulvr5vX7tgF1IwfXbppjwkOOjwlrJpCB1Vtgo3
/kaYWIXEyF8EJibjkyaMM4SVmGaLOPoCgoigiKTuW4ytD7Et7HHFcD+cCeqZsNcNj8U5+xY3zrn4
4/1oK5ZFbOJm4WNL8iYkiVG6U0Kfm3iZI3ypOVz2HydZw5ABKA/tJ4qnUU4IDnm52A6glq/MUjZE
OVeSadCsEqQJK/8isBtGrsCnJTApBaS/ZixLU0xj7L2BMpRFAYdWeG9K1I7JSSB8pfXfOxpjnfAv
AHsEsFSYOeJq/C0AesdethXYOdAQSEiAsOoIMVOYM46/iVcWHDUA+zULFSijtO8Ee/kneS+85QUX
jOH4X/Xy9sbUo3wc5NZKuOaSzUxjF2Ft917QdwMUVQrkFkPHuc2JGPXF2A9g3Locn9HTAKVm8wFo
iDeZmGOM2CGg8cchUg6EafOCWsYD25IRTpA/L1M//iuAhwsxxhLjKyKfWGjS2t+gwQEUz1wOLnzy
aR3nqSO+O2BPRUnbHrLdeJE/hJ725f1LyaRAPd1hX2PoqV7uLpAbz6Q/pGAZJWs456QO5sGcxGaq
MAHLCICmxk6DhwDo90RRJqxrUoKHOc3xh0AWsRImbOkBDG/xtsfnz/JnsobRhiKcusVgsqV+j466
o6Hu8oLtILSkylEZ3VnddbKIyZA+KeFWpD07NaFHMrA0c3YHz7LDO7TiFu+dOwLKyTRr3UDZy1eV
UcJChy3cki8OcHDR3zMM9wFqHsMdDzG6Fvlt2O9a+mSEfY1XJ96QnLf6NCxXMioneej4BJul+nU4
tMNgzVmedqbU2mN+72jmhzkzMxQylFFudtjQyr+NaN6e3y170l4conjhvSg33zOFToOpai98iSd8
R9+HBExVpvJyE5DvwC4gZtwRTqrrAgk3M1n5mEC5e74AchYdzmEZ2/aE0ZnupKQzFGZaWWG5/pQr
PUbI7skwUbK5hHOS4o2v8g4jIj9ZkzMetMd7dG5YLDblTvSou7l+yVIoPTsElMPDxAxjpwm4DXod
KxZdwdyPHapguPsiBsPoL7k21S8TVBpExMBNlpllUPmKv8HnCrt15LIwS9iXh0ybD07+VacOxDlR
oqsn46mk8ZDWijOkcwVLbFglrEhuMs6mzvZhevz4i/svVpPqo+MmzR28mXMc+T9mjgR/1RVOOiV2
eDi2Y90LsQEarmqoiKxrXDEP/fRzaqVZNVxK+TbAAxQRHoG8mhP3Ar1VvoH9t6DYo5P0neEnUzMv
GzwaZMea2apM5jF9N+5rBRgn5lT0cW66M+6hcn1WlHf6NMRGaKcUToYfqGKUgCmz7L4Ogl3V7pVy
p2Y/42SjDw/EMHKAv3y7jefMK/WJNWa8/bKUyGJhCJbnkv+PB1d5f263CfeqjtclxaGvTFlnHUqe
acVejv7uPu+h4EsekN592muO31uEfBF6AYvDa5KvV+Pxh7ebs+DHJrPQEm3RUXUk5h7JSvmOyMmu
m5MseXdKtRc2+Q2zEzZYKnyIUI2nY/YJv46Hg193TF6zQQBoO9pntRHvPhTl5wwS2ejWjrA6SGDW
9mx3lTVYq8hEuBNBG3ZAI7pdAzVvPstJbGbAjxDprxjJAQxBkj2NEfgrZlIjfD8Nfrqf+25wo2pK
J16ZWVrqaujJVaQKxudK1RLvOJtrURR31+LIROzUprj5d3MJWr4GI24Q8Rz8J6DMRDZfbwuVdTpv
kcAM9gG2jtiVPEe5R2AmXOAfRGNgUg4yhS6bYnpHoEfv6cvRGjQMSi4lE9OnyoxESABvluywCLKL
ClMSl5LLnRQt/vFZ2hvj5x0RwbLyBsKakBNtLrmUaimUMDhFzAQgqxd2v/0Z7aXf14iZ+d962ufy
TGms+CugS3G1iA5nPsI+Dm7fiEHuKWy/Xh9H7vZSLAbdgJGy1RaOLBudbEnUOHjEEO4Jvkgq6Itx
Eyduicwot+jdML3IeZkKXCuGgL7ZfNYv1a6ZiXFJAOWJrR9ZCZo5ouyYk/tOwJoaz1gnA2apIPjy
USGTFQUEO2ZYO9XIgial0nfZQ7zwBrHJ4qnFt9NhaXRiJ2DEp3II0bpyvG/7QxtS/pmcWiU4nTqL
GbBH21G9TOFW8iQowjHQ4/iUiO8JV6SNvM0EalNhol1JpYPMuEgltG9IDBHcy71iTU6jl5lP3OTY
wnSlTKecNwLKqvGURobNM9rokkk3po0MBZNlwgK3zapajn4RswVswvQry5Ja9W3IE7YPU8FOci1l
s1SBlhMvx28zO6peki1o+NL+N9A2Pm0Ak3ZEAUyCZ7xSGuZqVaDHaFbK6Mgjcb+EsHZDR6rm8csK
f6hHh0CJGJI6BfyB2vpmYPLg0zqw7pTSGUeIh9qkw7hJ8tqRi66GI0caw0azYjI9C+9NYV/aIlRE
sI/0iSO1VhvZAZWiMyD6gwAedbwK0KhEtkYmO0hCOpPBtHVnoDvwu4FHgZvMydhTlfk9dMandOhN
3sd8sM7Z0U1fuUpYrcZ2054/lWpJcIaLRR5gN6gvw6ckmVWyDwluo2RnLxR+BCICDPN0QE88dQTQ
CakP11rB0afC4tsisgNeI3logvwirYRnJUmcrRc1kDw1BEwGlEbSswBc5fk9c9tyrW8ympUo3AS9
BU80/B1xadA+ohRD4I6EuHJV5Hilnf/NEJgxfPeqkB8FRzrwz5Zy69g9gL434+87S7Fx6mYzRJpw
HV+YIa/v0GCzmT/m7MOXK4rWnbYZcjqgYmFCBUtMuJWl13dncdWwjfwSrnrfECZ2GD4csnknwqZB
kWn3xntp/VmhZab5SPC3IcpjIz+0TT7l4OAckrkhQe9APFAV5c6H8m5ohUwTwP2fY64bShQ8JWWq
1uHLLl92rTAGstTQghMWtiaqDh0K0MurJKYui+For7TbfmJ2ma1OzPZN58N80VLaQ/2el90seZs0
YwlkUVT5f8zVV+PErdngc9S56a1vOXud+xA9ldO2ZoiNUeqQ4pvjEUgh9ZtG7kRd1siBWCf3bdFu
xgQmvPDMxQgntereNWHEDYnD+hzyyFZgqQC029DifTz0fI+M4qJxW+56ycrxBiHXhaDjzBlgSV+v
fYrqiH1Bupbxdx5tKp4nSjSa0/w99+mLivkrWvrlWrnvqmTWw7SLd6Shlde7+cnnibJu8fC1VG6M
iC0J3znG3zoWY/WmhrBoxw8qL3OE8nWZfI9jEybyvoJxb+IoXZnSfLDFN+DS4eqHmUVPoc+IG0yR
JYU/hMOU4OMMqsXkYxXcDshKSwerPkxCoytEDN7QR6KbZY38fPzTbEecItOxw0Iy9Rsg7hX8omIP
LSz2iZDiHBRljacjTDjhTiPw2gQyDoGbmOC86RLus87GoltCaV5DIoCCsVAfGP+wNCZGzSxeZr8A
uBri7YbSirL6vtZc5TJ4e0nsVqf7e+pj6UMFk64+0QxYVdRalfuRZ2NGdapVEk8JzyKZN+mmK3fc
tfLi3i/rYlZjYYLF0XTwmXNvaYMZ9AdYSacmOUlEnE0u9Q/ZIh2o8g2XGkmyBjvtqJD7N/+QqYII
JNjAAKyZ7Pc+jbA5aBcwvaWHIowgeWsSK5a8BEuU0uiTLyjIfbiBOV0Nbb2/SAjCfj8wGZnKqoYa
2lW+/1QbqMWGclWxAMPaYZVFlrLO5tFlwBbpJBBE2OaECXzEhBbkHCOIhP6Aa/te6ZeiN9+gPn+l
3qDlpBONv35paEMv76+YoboOwFQYDFGPJV3bHBkdHCmrVUHT/zkPwkcV/gLpRvo2wIdq5pWKAyCO
5q07y/2ay5SMtpiJw7lYUOSnsKF4HtKPQMDYM8Zz+QSwNesdEavLm8+4GTtqA0JKf6Fj551JPJVM
gU1hK9P7Kna3vILkieU5bLJfCvOOvnCpwYm5VMiUJ0xjLd2Nl/pj+Ah8E5HgUBezYtaCsuD4mXDv
tYwBxkOjOypzJudM+UbTXtidPzsAtx1hj6Awm6EVAAAn3I1IgNVZEWpc4RXyCazafl43H13579Bq
ljAHIB0EVgbKQXtlxpuxZBVsCF/RQ4MYQX11SmboUFObQ1/5/nCal4/Jic56FFsAy81x8DYmqFM5
IjAbugSMqA/pFKiVeCEQ5DVXex3sihut3lHfMVlgRO8fJtBdxtZoWfE4tzGAQYSLZnLGc9P0f9lj
R7BuRCQAKbDfbAoOhvEPELYXcIlqS9fJSmcdGwrMVHoXivAOiRtEFTwxA3tyCyPWsRcrZvZGrrHK
dXf0LIspIGGtMTWcxC4wgQwisWL8jgMUGe5WFPDP1QcWhHKJR+ZdvdCGK7q71J405T398WcH3DjT
JDxI62LKAEcTbEcOaPAVNolu2eK0xXhYt1v+fuz2vvUqnF5zB52noRjDep3DQ9mr1uDmH7C6Uce2
nM6LauEf6pH95hZHjT7ZvbMNz/RTnCraPHak0fYDxaZxJ6cc2FXDCQpOtNV/a9IuZFZ/y9jfUdBO
zoNjqZDJrTBR9+Hrplt9E3EMcO8IoO61VqYwEkzO0/eOVTwYc+vB/IAlBYH0rG7yEZJHiItLWJos
yYlHfVksYHGHu2ZfnN9s4h5nkJwx+IFhNdkNdjVt2LXz2Pt91ZAYidfIHGBDD5GD2ne4L4ADPxow
fmyP7m5QuBGhOSNCi+YVh1yywJp1krkDugXZ7rjl9ygSdkSGkWzYwSaFdrIvZyo1Px3xU11qex8f
SJd2TAjDW4eRdP78yAY61Y/vDkaLQTUrILMBef74/jKgaw6mogEoSCgztNgZjc16AHmDWgR4fjj3
U5tCrjP17FTCC6bjDr5U+F+Ik/JVHe8n0rqDf/Osv9LdZ0OyOgy62uwO2abyEZ29mln/YZSJfmfy
ctGtYvMzdDvF9JnxIQOFX0/vr4dn6LFSwGAkMD/0tbkFw5Y5LM5mqEOQ1prt9s7nqpuvCCG9o2GL
MJLLn7Q36o02kKPBjhBLnZiKPEPythGJqoEVjnSvmTzacA6rbcbIGzachG1rA5YneREuyAoZEZxE
LPI/T/3Blk2JGB7yWiSvXyv7xJacZsbvmNa/n9DrJhZ3ZL8fw9D68Kgi7224AWQ5jKfCYOtzllfi
M2Etq+00WEtWRczrY4zURD9oGWI93QpSK3w9B92CRuyuOR3O+QZAI0YYO4K2Go8KMPc9qZnuK81o
fS9eVmd/O/+gBlKvg1sCTn5WruiM/F+hUggW0gnC/wHHk3SFQbhIBi8w2NMpEYpwO+CkvLbBRqHf
/fbh+qdG8w2Tvk5ojsWyrPYvXAXmr7dZfTOxrGk+O2ysBCNOgoJHC1ZdOsOqMHx+k6Xu74RVBHHz
QBeqxYBrET3xDrgGLwjGduZ7Da492AS8lxkz9WLB7IpzCeRp9ECvjrR9RJ4u9jSkBIWMc6zXr0jj
7VCG93Ypuyyt5m+Yo/TLFJb9l97wT4lfgPmX+097Gj57toGVXFFSMTh28sJBR0RXJz2bu/FmmCs4
y6jUnGwEeXMaJiIEdQJpg3H6iPbODAGR9Kk0dorD3fBfxpAtC54Kf0eDRW7AmY5IBGfTO/HNbpGf
+AsJXOjOqL86Ws5Lyi5yfXP4XjTedCwIAivAD5im020hoOgc9kZx4DEhneYndB+KZEMX93f6k3+4
hklnFbXby8vqod3dYh/eomMXstN0Kc3ZLVR20eX15BCjrsP3iPnZx73j4uwmuCsl5ApRB5PoR6zN
dLJK7hbqwoKoQybQTnlD3sngq16lRw3PVRhfqNSGUNxsyleZUhiO/y7dok0ft9aYjlgDH0VmqJsg
+QEXG+2rcqzd9HfSg8EbKnWvyL/EdOYiL6DEoSng/WOn/upv1T7fIoeHcFNqZn4aMK88yiKa7jm5
MMhMV7LTsE4g/ghTR5wVZ6sV75E9uvgrdXnHbSKd3eFbIE+/ihRJEQIOZW9XEdFIppebH9FoCK1U
vOsWwy/2lmBi6+6EeG5/LqYM7LXZ/PVTUmtkhiaZgwPNkww7HAo3m7rFBVRPNPvRNHFGA4NiusnP
0WTTk3dJT7Dmp+Paup8ZzQChjF36QgSaOIvigyfY9UbFLO0q317sNPSzTDwLO/Vt+Qlda8DjEn0X
WCPgOxD1nCFLSlVvjn6rXXihwfZ/Jl/YdXCWwLWsVumGInZw6jTxJQ3poOyS3dE9qxMH6q2iqnLS
B/VjfnhBzPeoVz6rIednb3Q3UhYofTHZy9eiSR5a5eOdm2kgwhMgE3jZF4Ud/AtRguEolYGCwFSl
xBc0VrvsnYiM5tYieGHbYhMYX1PxvRcrH0/HZ8oagCL9Zgq2pMMIMDOEYFNNSzj59CqMG3xT3Xdb
9UHdSjkRCRIxkOqYbfmACuZIhodqomZcd2NB35MBLEcERAFiW5knG810QBYm9Iu38dDxZgxnYAwu
zP3YbY/NGRaG81mPziLOkTPUizESJ/va7tj3Gu9FFAv0O8NPF9H7x2+3oLWjsStNwyPiWjeg10LH
yQ+jlX4b9HG+jQOk0GKywcqclFzbYzfyUDE3aPxyl2sO3SNyR+eQGRRns13INmw0FKHx96he1bgN
3oiVlBFnyDIu8NEMlQb9W88+gIVJvc6QG6iJeRpOVqg2lCPowvBY3l5YpZCDKAu5+K/4LJzpFA3Q
n5kOMpX5oRUUudciFPvzvta3KlrXkT1Jp3Fq6jidCXUkD526ATJnKIR8CL9ykYn0zzI9OONEzgTp
jpOlxntySmzaUUtyhFsQBMq/7LF/b9fdFARrIWTipibR8vXny56awq6BK/CnIWVKDNuAbmaGhZAl
8k3/PmbljZ2C540gS7++U9vPjJARJXpzYaIeOMIEM3c7vN4DhLfiCgBJ8CHU0mIWJdJev/o6xKdA
5I5iPe3gGkbQMbgQkBcCBmEXJzxxp8LoV2gVxJlxt3Y7HbVG+ec5IxiJKxSesf2fx9GM7cAXXrA4
9t+FkPLYurMc2e/XbDXzDU/E2+hXiTmaeErItHmKWyw14e/4Nr3GulyiP2MSsI7dJ7b+1tbruPoA
/miAP+vAwYDC7LAKfTxOgi0nOEPC7nziCv9H4SvYCDfl9TfOh9sY5zuhkXACGDCIEJBvrkMNe1/E
ES5EA8QRh+L4Z4VnYQku3BF7Yzpoc0ehTHmveG9R1GwpAm0h7E32sEV5W/99HGfCTr80caSkXBSJ
9v9kjyJ1msppdMm4qSxxFovUTJ2g3ObPvUDo+MWmHnnCD1bwIOFx8hpX3YEdeCttfLTtGPZ+sFna
xM00mhUM6dDzJaaCvlaZKqHY+VG/80qwu13l1v04wl9oDQN8OJ2cpNIG2XnN0/CLYRQF+QgHwI85
Hm7utGG6S+2tMHfCnIYXpZuKD1+c8YQOC0tw7k+nbWOIX9VZGJVyHU/z20VwkRJj+X0QkTZ3LPwg
U5g0VS8BEQgbu49xuSj4X8Hcaoxq/rIYUZsP8ZDCLbtc4G8tLK4zvO3WdFTzj3G7/TGgRUTN+ibs
a4V8RHVkOD0Q4eFqCO1IxXVC/sFHYLMKjWiPfyXMRnQ/drgXppboPIU2hlXJgfLHw0P8sgeJspgg
aieIwJjmZCvd4awEwZjTE4Z3oxo7/Q+pGFcG3OXLtNR9dup/YDcghhhtm+cECYN/iddY1AD68gga
7K37jN0cfG0AeHDN6gWkk6aH8M4iG6bWkI5ctieqjc7Ep/mASLNE2Db6oSopAqvBINBtAouTsduP
e0T2g0sKdZoQbg35Je3vo+ysgqVxhsd4aId2BO6Z2WCgwHeMgUZmgoblNrIBmibuoMLvzA62KrAv
xWHAnkcbtxo7w0M9TYewWoJmLX0j8tcY4iTMUxC4znEyggI6nuk7grpCrLvgx0MaVfABSWDzWUjX
Xrj4rMM1JGwAbxWFPLNKC+7M8LXwIYc6tP8NzIyT9TnfbW3FviMBQoAaX9FR6g+lIWhhiJUhspuF
fwEBVwS7BpvqStyLPGtqZzLr+PVgnlbRdfKkMfOJ2PP3vmR1v92Kb3D8YoecmYL1rzM3XlPyCooF
+StbSZ1KcGNo4Lbdk0Xd3fAdKhG3A8OrxrtYA6oySgq2GEbl19FXC2nS/HjVjck0s+QEZzjXvwBq
HPBRAmIv0D+B68cOjLCJCd1M5f1I8b2MDhhRzXQjPggny39+qyMiCYSrq+C4Y3dnlg8NnhG6pX0b
G/k+aw04RYC32dEfWGq9Kvesw+7NjjM8Q2h/mfwYE2aTN5P3zdI1r4dhtYqrC7PkTIwZIQWDwm4Y
4g4Di2YZ1+sX04R5pDvG5xcjT3UORgHaUwAW4FpB2EwlBIKQi162sGqSZ3c7/NX/1PCQG0t0T9m+
31SpC4mk+NiTt8hcIYHckWegT2wCUroeFtN89Gwog21C6WjlW3gO7Bpwf4EVWrqYHbDVaACKZ312
EDhgNQ/iOSAwzA1+e3t9Tj8HsFVXs5G/jZnxcJnNtHAx7G6WEWP9txvBIm7PXWIOD5Ax+gK7PX+j
rhMPTK3yMBZhVGIiBuJGXLTXvjEmuZkxhYGqk194Jj7VLDmcAtYpTuPC02bkkWJ0yOh2jZngNHfk
LT7SHAbfE4qfPWhyiiyYkbGZSFTW4JZGnFsxXfbAA3scB7sAcOQLnkrXHNG68OpQBnCnabGg6Oiw
dCNPxnevMj9f75OEAdQbniM1SmKnlI28D+wGsDmYOKP+eq1Rh94paoiXOk0YWKHBm398WKaIX96A
mSn3gpkO7BK9P3c0VHBgBCIvQCc3yjQGHyb5ozObsdGn26rzmJ43w1n0YsIwe1HOXkiuge2IsR5U
z/ZYdPOcI/9jQM5J1nt/i2XC+KqMTbLveAMLog3e2BlOUvqsXap6rTadHO/dboSxydiEM8Y7DbVX
HVpveaYW9uAZ1vT+zmuFTVvJiL+bg0ny7gxmk+MQTwhl9RmC0nngkH8gLG6YvccFYeU2QHesym7Z
uK+dtozAatJHsBvhRt1xEM2EfBCKHOA6I/xt7yM5Q3fhvrdv9H6x1e7LPd9kx0Apwt3MvK7+ZoPi
xH6bLcMxxUQESsATtDre4AljHZMUC33OKYcApYQdfb/1l7rdsxq05phPccBetYPVR3bT3qk/zngx
sNXGkXAHvQEx1dw76xfF1nFw+qwacnJ0MwBSYugOqRuo0vdKUEYxwzaUYp5rzpgdEscYFxvKuYqq
Ad37HkeI7xR8EMI17QBYZPtgH8PHgvw5WhRuI2O8YTeU38sWXcc0HJuom7whUZFsfyaicYzdtzKM
bZagfc/YAMrD8MD72eWL1BpsBafqxHpn4x1t2/d3SlzhptBdyVVoIxTEH/2J7o6YZZBguIENZb5v
odMYpqvkcJS5WfavH+Yu2Z4ziF/j3yy3h7/hbcwEb3dft6eChmJg9bqd3bG/SLfNWke89J4qTzTl
02IqOzFHvfll6k/tEkjL5DCw5EW11jFwe5t5Yk5wyYGFOURCe75zUc0XFSz3YSlsA/oHIsYJuYWo
7IebaPU2U1gACcJGfC86s0DtDtfYtycsP6qy1eDAjBxqmkBZXPTbv/Ft8D3preYbfzEnW1MMVY9s
8wdk3dN19XH0zGyw2d9Gb/gOz/CooeylVtox7ACEYSM8UhtQtziQED/QYvfY0yBdw2cGaTSZPExw
pxAEwTNv/Faf7h7zHlisJLe9Du9piQQ/NMNzfoamMGSjgoOgQGDwcI9AwJ9z7V6M2QeYroVe2E+l
X8WN5zIDA5KjOOj7p+bUS4DHiQoiCD2sb8h0CngZc8YLJHRNTE1zGDwMzjjUz2kAjoFTbsPdkL5k
CkDj4MbBwOOBMS0jb24IiQdKaQxq+w0ss4MbKcMdezIolzi3tvghw23C7HzZ0j6Hr2styEERlFFQ
+Nn9J93lsyhy4UYOfqD0zLvrEAVHt8kuJFdg2ote++f+I5FvyhBq/vrFAoMdIEcdU6F24TxP3GJb
bpj98rR81D7RkjeMqbmiWz8jFIW7/m5CHIsxE2sJTFt1GJZKc37gU3v9Z/qqbU0YcLh16PURY5RL
mj+CaPEen+TSVkyWZUhMFlbTzVqpbixXMCEgndXs85AlzkQ74yCbrIO7k29Z3eZwW855Ti4UnLdd
b8aEr6Vi5lst2ZyY6pj9KqjMn3quxlN8zZfZEZNBdhof9xLyDTEFpMprGeMmsyYUlzhmAMy7TbvN
goCmUQZmdTfar/Tl6E+GR2yOTE8DE6+AYvGuTSCm+5wnZ6g4m6DPV2bs/MHYbvrVpkEG5xSL1Eh8
W1Wt1+P1qCi6R/bez04Jk4VF+J6Cvqa7Zs38BOgajtBz8DPetvDIBIKtJ/Mey7F+BaUiKT1dwVkv
52ZS3AEnjwbDxcnE8Wq+Ui9JrQ9pMRwQvJASHJO+3xicNYp2d7iMZ7RYJi5/hBRyKvP5B8YLmn1v
4vk4dAhaUHD4pxOrT60Nioekli2g/iqm90sxFRiQ+MjZDwYH4kHwvOQPtH2itxR+XDltn+hghQ9X
SqiX+K+bgyYwcUN58QcVqBaGQyLvQXTJqqWZQrTRuT2EqImNhMpWF+KrjKFJbBA/JboJ0SALH6mI
AQtuwsIgiEld9Y1FiSWsl8Q/Ifoz3AhnAyPiP56MK/r1j/CksmQxHKAVFV8X3nDC7jSxCDwWGrXe
/NegCYM5YZ8Ijw3okTndRnxF/Dn08CLlVf979WCIs3TVntSZincTR6Lo/sQDaVwv8WCAk7PKOl+B
V5HUyQt/TjesmFigHGFU8iGCKQQCIDTdmj3cIG2eglMTV8Zew0v/y4KddwR6ofRyFTarRf92OA3a
l63xRSP/AZVZ4/fy+Ylg+9NeDDzxn+ZgywgwkuLgXLo+CBwbPaxT5u2AK+InPrh3ekmzEj9H94O9
4/cAq+fHGCsNcHHloXHX1pavHSn1kWtTNA1Wxw9GxRCcmIjgZEzHx/Diz9jpTjqzA0zdtqBGQAHu
60e4PcXCps7RYJwch0dh4JUjImRDd4q9wkRW/A3hwontJNYRYMuMa2hTDhleNu0qsVosKSm0FiFz
mMTiCQgXcUI9Hg/hMc+hTL8vxPevlQgdYZiOII7SFQ+BdkV6ras8Jkdk8z7vJ/AIWEFj+q3LyE3k
zzGxx6h1l6U2Tn9L+kCU5Wia5zJx2A9KzsIrFSP45ssiMkRcEfJQQHBC80mD+3ycHoQSbDHsn59U
49I7eNcmxomdiSJItoVn07+0jAg93h+sQDZRhkJA5Jkhhf/T7NVkZI1mMJUcCDHWEp67jVi9ILC5
dpZDQidGSxHC8n4O3NSaUy6YJ8khdgXqve+Sq+iNLTLGCJiai6zA11kEE4pJyFykh2MkcDsBtDvx
RWHaQQYkroQNIzJCuj1L3/hkdT8qr+BxM35n3GQSa0g09etcOgzBmapAgN5EhCpKm9c6XOpXEe99
X4mv8vN/n1VzLAbnzbk5S3ihAQySqYHkmFEFtxWETK5ZvBV3mwCd8Da0jgrmNM1aw1SF3YKNp8bY
UOwkQxvY2hk5vT07zr4AnCma+P1fZo7vffH3wMFe5vsqMaxCeeNojvBWGyzE3+wWWMJ/CZXpEHB8
aAYb2Vkp5vVLWBlfzxgYq+Zmw/+tzZXjTXykxlV4EHVoU8W/Kj6XXMoSaHniH4c4a197+4s79yhw
ty9M7o6lSTo65kW8tP1sjynK8v5N48OGF81S15/Fy/h4X5kquZ4SegpjtOp2ObH1I65mBeh6S575
RTAmcBTC1qC+1BcU7y76+D8Xh94JVowALGgliM56xt+99S2f4HCg7ERVN0I5Ct+FVSPyfhjjCpX2
grF3GNgfr79TYZPRUI4WI2jCnFjTsiSZBc4oYY1OsusQfYkAexFDN7CLlXySzXLa4en8KKcjWAbx
tTDyDcw0c/0tpHv/QuF0p54qd7d8pMiwGTPHV7AjglgecYVKDvsNUhuvAS9Ss6pd77vRY/QVeMKW
WfsfTWe1pTgaReEnYi0k2G0cDRoCNyykkECQ4Dz9fDv0DN09VVQBkV+ObAmfjRvn8UVCIR3NN7LR
E0sVKPbi1s1hn3ZvqOxjkGgbFlZLDREFP11KP8C5i84dmIp8Jpci3qPHgnTrKJn9PMIAMFujA/Zt
UN7kOgfkdHmb/dQTpJdWMEf77DVHQoCM2T/aWUEwEqMfHj7VvyZcOSRU9JCICqS5xpXfwOYtGAUj
KadQ2bF5arSUH4N0JWTWtFxSwio61LDkjx7gYuM8TSqkMFtQYC9m+UMLrt3bNMbUsSY7yHi9Zw/5
ErBn9cbu0bwqLnDnSGIPanPnTG+GlRxKL8UNjOcL8bI8RHDmtflSJGDxZQUpD2pliiniJwKkIStr
grVEsh7a5U1GwsCs9ycYKUC1wtK2VbmvPvdVcndvSfOLsArlMIY1Hw9bEZlh4FzwbesOUvkfLhsJ
OtoWbC4ROSIfwQKagk4qmOcFlDLIGiS5pILl6LguUJVpxVOS4RwvId48Wli1Q5KqXhtHAgeSiCX4
AOJ/tCeglWQmLe/gOZUP6RaRDaWbHrOC1Qu/9z4kylJUzDdJWFL4HYXmu+obXJo9xdGnBwwIcEwe
L8jUvG24SJU+O9HHQrkkquUmVBpmO5pE7eLmXrSB1BB7gi4Sfo3Fl5zH2g6+GL9ceqJQELBdpscy
MGhzVwfPqrT3BKX2g/YbSIYigxMYZC+/oTMCXRTgzsc7TCC4Nij1m8WjddvZeYoDSM7HH6eMRCZo
XrO2JKMhJ7rXbehxs/v4sC5yHTalZpFuAiQqO788IvlUdB80ttqUA/JVfxqnqUg4UFs8g0CREH9I
EkXMdvwzIFWPn3/s8p3tCAEAYhootG68gQv1cufVxhwLUQrMNNlWRh6wDYDc3aI+q48rd/DswxgV
KP+wdxC7rrgf+zCKQwh135Q0y6wLbXz6miy/kztgerArk/zTJQtBHGIpVdbtGhm9xrNzSmd1Fh1o
/oMqditLxKx43zYaoTWCLuTzwB/g8rt3b08HvGvp4oB/RVRcGg9qIr+g981Is6qUMVC1oLxCSYHS
DCN1+IUgQ3GOhOtj5zjyb5hvI/DnqJ+CGq9ZHvAbkKMcpB1OdCJuVnVMFKzsBgIL+KLVe1Mi7IhS
4UhsurfVsTF6rOqde/PTg/sA4ADKeLrZ4nDyAgsK+taBEnbplr/0G+2aWzKa24jGyRPUqlRK3zOa
1Zdjc04xB+SNQZx3dVHUOrtw2SiwvyaFqlM0PEyBb5M9lQi4ui36T6hUz7v0WwhHEZezN5ucnMf4
E8uX7GI6bD0eWTsqynJBqNmyXIG7jWgn/9IlbphfEl/HCG4RaiHQKDd5jIN9GOmnDchtSl1ugTmD
Mus0xQh+Ws2DLW9saXiy+g9v7qvmcabw4TDRHn2pJhdgFxtUBz0gBw9AdIvbvVNxX8GBLMlLZwSK
v+hPsWECuJSmRmIDp0wufpE9+tH7UHGJgRGU7fjvzkXplscPNpKDTwP/C6MHCuug6uWau0H55u5S
+sAllM+3F+LBS7cAOYd88mDR3oubcX+PcGcuJjo4jUtnOhOOkbfuOQ9nacpdu7eFst2XZh2b9zVA
g5eKnV36i5ulvzeJECiBmg8aoPaekNBCqJ2Wu/kLlTszTRHMI5ECSRLlhUSBgQrztFEn5gbt6B7u
zr53Xb8a4HUQywNBSgex3vtCPufkCLNxBmbwNlBj2sXOacX/K3nnCgHBjAvufMEPwWNdMWa8DPnZ
tW5DPKOYgFpoq4TzMpFrq1Z15xRrMLlDJxZaWjtpCbT1720OBFzio1DSY00/IudQOcreCoxhRIn0
EOIt24n7Tyb6W12t++yIkfX3L0GYr8HBzks+Pac3+rJ5Ygva1V8qG9vgyjR5qPZx976H1kctIdRt
CgfIkO58QvCVyxI8kCJxM4FxCgDnwR2n2Nz5sPEex0B8YqpsMPhrEYCmgvPcWzuKjeucJxU6p7ZF
DP9K8nOjWMbNHJ1Yx+peAUuNiovqL2kgUno7n1T3+bZBgdxG+73zQQjwng+uDXpeVOA3qPtRj5qv
bu2XO7UcIAeGC8QAEIYYD/yA5IZ9vjFFGpYqnut1h1aXUEutMBwlrekUBgAPqKSmY3WbKLI4eRc/
CmQjYS9O5JkJ6XqLw17DyTUJFvM2PUYW3PxoP4VvHS/mABkZqlerCkE2Yqk99Mi++d+IJbyO5LYX
+wR2/CkT0aljqVhVmaMezGE4BFaNeTc5dvhyrKSVriUPktdMzrHK1wDN13UsuHcd8msE7BsouODj
pVLSr9+qBjHFGk8NsRzNzrM64KhnIjyJPvZPJ1tpLQ+n0o093nB0ox8Ml9Ba77ycq0fKo9QA4zOo
j+JMQ1mNXY6RDLKJQdjOlKgmGszkp4pTPw2pQCo4xvCO5c9DPvs1KRvgE4n+G/GnefKOHSprl12z
iNQfQw8ANSjCSucCTXYLc3y6decICBmowpNl2nfvENCBl0L569njWQNgLio6rb2K66/jqN6DjoHw
v5L0Y5akExKSiCvv15XUX/DByfDgborLC0QTwEtD/XsY0uV2dsh/30kPySedX9VAJ3ixKHgsT5kD
Ojcka0mC5HZPcEnzXjRDRsIBF4Df7qzztDtXGfIug9EIVS2TCC4gTCNIyZqP4FXhohoYJsqqD9Mi
mpJsMnbec8MwinLmrLGXFG9DoSGv5qVV0251ZiO+p8HJ9zN3Jjmu2ZLOcnDTbxEVKudTg1P2jPK8
00OZKYhl7IBkMMgug0jM241Cv9+KUvCgZzNaKpqd6SDQOaNYY/7iy73ZSUzEL7AXijo61NlZ/qCD
tzkY6Tx4QidUcuvms83Pfp9L25WTgrAY+dhZtjp811lKoUqt2exjQn6FIz5giKum9/+PkXqq6nfz
i8ixIEbRL7WPU2Ozv7S+gAXSVfpuVVdIfaAnklZ9AryX4ULWQ17PQQWYPLTYzcGYBdMC9mFtDNTF
193eNblZ7/EHXgeHscpUXH+QgA2wgPVm3V+v6S8zLLzNsbPZXKzNpt9f98N+62C2mkOGNSl+K3xZ
X2zDwQdacGK5TO9ItMuElLhqzrBU+xnpVbkNutV4LY6wFxvs+bqGz3mOB0OC6pejb9CpNRu6JgNu
KM/rJZiycYkDntmajIDlsmDPimRHyyIji/cjWSe1WNKl5idE47xIYHh9rm4I421ZsXDQZshARAPX
o1dd/wmdcKP5k9ARf5h9vqybAfkLXn7h/4ULeUhC4u7fmpL+Il7tvjAyXK+3LtiGNTgc8vcyl7ts
9vvUGSKpqqjXXmyq346iKTkbO+k/178bGQsltcZAcAaAg39kNsGhL8UeiWXp75bbgRYkQYYtJcky
wCvkMGsgBWUg/gb2XCVYkeOejCF+xmaGOSIZ4go5WFPL/TgbNwwioCHyVNYg+z2WZIxcTeZJQArl
DTyuq36+/F1ZCAmOvGmpjpPlSWdNWZoeV6DA1Gl5G5pE5HVq85NRnc5TcaiH/lBjpbUOX80rGmiP
JtQICVuImTBbVuH/lt0ayfCzXY/O3XQkHz5NEfz3qMoUWbXCRyh2LokwWTSSNxY4+HPNjr/uqe6V
30NAS0Srx53zOP09EifZ0IIEBhCjtsZyWUBrGBXERn6ApTs1u30XJoEBcaczxwYBPXXE5uIZm3Xd
fc+cW6Oq/YYNk0IW+GMK5KLCxIC7a6BPadiCU32Bb8XaNUzC+vDtJiFnhA7iT+/tvUITMVtCtJTk
PXjtKpHSCfqCItp5LTorKv8UGtR9QG2j0zhfpG65xJQE4AgLXjOG92csnble3yFgW7pIWpwevI/e
rbAGtZhVHecOODLeLc861ns+BUndL/PoaEnaSg8ou6YkjMEJOdqmfjVbFShlkaHZz7aFyHHNOU+E
fwKMRxWJKwJUNrZAZTtaFpDy2Wy0tP3vmIZSC564RrfmlDgFvd0aK1wqazt2YOrQpJGFk1WHukHb
EIa/3nrnfcFAl/nIc0uvMAYqEVc571e/1HhPf98Verm2YnLV7X5lwkez1gFp6lwZNh0ggpXOaWV0
LzmkfpsxVGu0d636kBJnKfiui3mrDCZ/yn2t9tB8KMZW3T+EyQLTuGQChg4+dZNPbHJNsb/UUg/c
DvQLwblJWe/SEB1Dq7XW57hRpnH6q1PSseEZKVgiRkiZFzYFK2e5l1urDAwAihWVteJ3laQyrfUB
FRqXylEfwgdwX4xCt3YUMb1GSMplAmTgcpCT4CFYIUiFM7qCHnrtzg5VsPeKMqA371BnAhglcI/+
zTYhrUxhP6Sj/wa6xEpb6+dnWdgKV4Wl+cHLn1BCQqpQIGKcGM4bZPov+pG3TilvLo9BulMyWN+a
j79kBipBFEX0WHOTY94utAz808aQv8P6p0WBgg55JXwDMt6kyCRVmm88HKkYJc3r1zytn3c/plOc
4hGHKsQVjV6q1mHJ1e76W2412+tsxRJgTEij+IvK/d8vozrQ2UFpc7VqT06bXYhqgI1kE8iqr1Uz
nDo1gwBlt0ZvBYPmZCV/9J1Bmxya9YJ1Q8K94Ocm2A1PYIy7r0HiXGjcQQltqKX9RcIjB57WsNAC
GMXrx+IMYcwGjVk4uhAykgW07vkHJzjnRbAyh2O16wHy5M8tPCNOFiICINrNG0CLB2sMtVK5wL5d
qQhc2rlhNeeiAAHfBrjnlrWju727uyfru3S08CGmxP3z0tbXqg6CO3IQhKGYh1svNTX9f95UJU1C
DlqM2ekRJP6ZgCKEjXYDSCK8KVfUdrCOXK0MG+dNrz4uwk6Y03GiOuLQH4VqfPAK3btftcqQIajP
56xTid1tgpPX5YFK6cEHccmgdz8oU6CmAEoEmVRnVx0c8b1FsYc7/nEem3pw+zg12LHmNTy1y2DL
ULOrzCeFa2dbbALSrXPEBbsU3aAcfbt5Kj6w1uOdTaXrtklCREQo9iTAgg5f1FpheuED0b5HNyBH
sxwZ0LDW+QJyyjcf5Jpb6t67gh0C6gA2MdySEBKbYfFTtMBkX/VccRYjp5v39Df/6RDNwByrdYwm
tbbax0SUADGW7zkAC3E/m2gJo32eYKHLnp3teYnHqChQG6UyyjU3EJSQ7fKzV2uea61kkHcqiP9D
vYlHUN7O3XhkbOZNCbuoWEvxlrn5C0qIJ9Qf+LdpLn9RxdbX3pQ2PtjK0vh0tIXJClYqnNSxiPmS
rqKOE8Jpv1ewb5rZi5kvWIILQhyP4tHL+SIgpk7IG1QkuEiGFqv3CBDHe+cl6IwQpElQEE0fmJvU
LkrOvG7FqKDCfqs6X7okEI7XtPCfZ7ccO8CsaSSyhX2fTv7i8GSxyn58XQr41SZvzrc+3tX/Dud/
v5YVmEy2LB6ENZTuZNQ8R1JuU+lUOi+r1gHcY0GJ9W4baZSgvc0uU2Jj0JpI/bNBY93LXs/zxK5S
OrxnrR0WPIp0qpDTZ+aktdgJtKilVm9ZHe5DuXhraqE71ET5LkdpXeX1+lCz7di+OXLuLJthWLbD
SKsL5c9RNpGQyd0ipocCqBHKDhoiGYVhfOCoLVNAzkrFB6fa0vc/xKg0tqW1/ft7vQIL6NYhmweX
g/WhgcAoOvRfeLBPDv1qF2+N4TWaVIZJVGkjFoBMVnWcWxTXn6nRwylknX+h02hM02UyrsUmOt2z
F+o8iLfblMSBZzJiP+TluPqYQNLh8yWU9FWJ75Xc2ezSU41aIaZiLkn+p8ecw95IiA4zOIppZDPr
gCPOUNQxcAa7mHl2rUyLt7QmsHnTjaHdxTbEJkEuOSlWze/Dfg4KTjI9OQWacPpbb57tG8UVfByK
uA3U3ArAVxp2eb8gkreeUQaa1i295j74kpwfhukhrA1yDUx11vcptNbzZteo3gmK4vLggy4vB/bA
HfbAIRYpRd/YLOlDEs+0Suszb8wYQMAqdQwEjtffkxxr/P0QiO7+3DBa9bCKjDYY/DswcQTXjsXm
We4S98Vh/RxUQR24Bj0S945mC1QyMjQcgRhKSee1nx4qVKfnSec+ewSpR8mE30ciqjBGlwDw5MUr
N6rsC5zamQIkC8jOqyLiSe+IPhdeJdEB1xLKaYOU5shgjxq5uysiqkZRmvo4QvVwuSBLHdFPu0OU
QaKUcjfnWbEBifgARvIEwSh54tBko4ROr+qo/6ebXOdCCeND2aXcr0ICkZZ0bz59L68GKduts52V
jcYLUYzYrdSIqIF2oJObIAgErRKTFuMvrfENe50Ly/E6TjoPNJenX7R7QiPYt8Gmokh3CvkcpCvc
2wO8/B/8mjSEUXOFsEgjn0YdFKQnbl27j3Vd78noKSLTrv+4gCDy9TG0EOlFbF4Y2nqfAETPmV3m
c7XvXDDJe+COSdMYiQwLiRiWsLmFStV1TAgB4w8Q8p6iwcsDHIjAAtpWhxbqCthOLHG6/nNhLFXh
x9ed3LJa96vEIF4e+jdDBB3gG2j0t3fr7NDT72zHOfrIJL5NTguwNSqOmIu8m0UQ90XdguTo1ivR
9+BXUOVCBPTgX48uftD59XbPMecxjiztrGSadk4HpzKgQFmYxldhDCrUClA360FEf9jF72BfDnIG
VfDOCdHWPoSInIUZGVSSZgGg5xDWEEUTyhPsutRqWvPB28CHyOKHlXID3Ao0mKJZxC8rb5UQSQiP
hOKdUrmVg1SPVIx/S/sfgI20XXL2dU0tusW7lf7OazQygBKX8E+iRfkc5FjXv8559ER9dAoxmRIk
guRYjmDXRhh7Xb5auDsYrc+Qajdk+Tp8eUC+WY1GdScmY+PauvpCHFxJI/QgHx1QEiTBvzqFIIXe
WkFrVvGuFmlSAeuwrLfXawXpsM6pF2LCRv2sCcSf/v6vgka+5m8A8FP/UXOUBYN2qcwn6e1uAVL8
OrAyfflKvu3SraR4lzawkGmDj95G305KuIEs7Ra0Ljzc1P14AMupAlE2yGVsho2/WWP+srGo/zWH
8FE2qsAP/SYVBurww7GqgnCLQHzkqYOBuDjYlJyGH5+Sk54djxPXp1JPuQHTCpcfDce4vFrjstUc
niy/T2FtbnbHi/HR4aD5bqiq1n64ISXlSGimmxtaw4Jx8J29LttUNY5kSa0+FRI2JBZc4jwyf2o1
Ctug32dlgFnJzdOK1S6/94M6mD9GjaP/q2n2K15U2ei13SvD5T+CfU9RA71QtWUfnlqfS3JfupZZ
h/JmjZT/jxIKPCpXLUdHexQcSAL4XlWyJcWMZYeiU4tSxY3CBVoWbKMqmgQ4FQXLs9nCvTqKLtSo
FJ8SdzeVxWRBxryp8smWoHsU238Ve0TtRPHJrMO5pW2lPrMOMH6d5gzD+reddHU60jrOfqjroYyj
RAZEWYaz4CBtnuFiqI5GuY6DUHElIsinsxeQvXP+X96wHkEcKBAFZRdk8QjfhDNnE50CWAS8Y65F
tahGmkmwoASnFbaOFpWkhNBDGVdKkpaYnajgpgRVlH5mB5rQKhWORrynhLxgN+hcVRvUA7iqwzn8
btudF+WtVybGqghEv6/4QpcI3AcHFRBfBC8MgfTjCjGNQpC3i41I92nngi85gOIyRWavLC5D+Mh7
OGCmv9HLUYyvB3klMQwiRzpg6Fld9A+IigR42TDab3AwKOS1QiT0CXSpNq7JBilHeMobmaBMTwpN
fSppBxMmalYh4+ioPVZJPACnkHS2WlUTnMmSSGFEo1snCAiFU9EBEO0jPwug9N9V0FXjE4/UOhWv
Mm5QkrW4SXrorhKpc4FT1AZ0mRVM8eu/olaovFWZqxLgXw1LubhyWjRRMFZnq+dcP009t2HOUh6l
4PX7Dd1Gojnz2KgHu9GbYJZuLEYQukm1LMXVTeK0qAfyifpGdxXeAJphTPQ+bSCNcU0FpsGhOYIM
JDDD6GRroCsNA5jLy66hsmFC5Kd9WCjP1HXAzooaFK3uMvu4wO/yd+KIC5xMvsmsIDXJvpCRRAzG
uYjSyEJ3HSXBSKddu1jy5dDbqVKn6FTX6AWAC78ZxaEKaYHm8Wsf3mS7gMEUsVYogs1/rH14T/1S
wFf3CAWA3L59fEBtIpiuYS2lvzSw5x2RnfjxPtzyUEFpv8n5FEeHLNjDq6MqrRhS22XOzc9Y2n3R
n38UaOo2lKLAxWe8tetStZ3y9OhVGwZ3EndM8chEbINJplUvANxiaXFnHeRPd9ydLqZdqM8ORV5P
9vPgRv+8QW9wMic1QhXANd3FAmkPWgkXczKhp2kCgFwsAAwKVSepeJSbHSzBKG6CpVKBg8HDwCGb
cBgLkAk9JnaWAfBPyH+/QaaAn/iXwTDj19YwCCgw3fBeFYdOOC02DKqpYAMdjUkuLpcayek2MRYX
XKM0ZAKpztJiPZh10DinVvQwWwtaT90xJ6jz1M9/45AxxhKhBeXs/Koyv3Gs99Bn/0YtJa8GtzRL
bvT5Og6x/Vr+x2QDAYwoV1K1klSb8teiSyrtoWKnf03hs27g0ugD9d4BMXoYhWHrxwpkU5T0NV0R
/dUdUYdk14fTDIaKXvP0pMv6s5tsdn/6+tO2nNkpjRxN3Nu73SHzTC9nAywC9VTfZbiG3MXC+Tsr
Fah0aZVXaeGHqsW00pRQ/qX1TgvX12ayqYcS5j29Th4Vv9VQV1s/4BmiBV1zGr6snhWq1lq7Z7xQ
2KUXjA8t7Mp59TtwXLu6V/r6V+1QrUtDF8oFrDKB/LQaFJjy+miaMFrBSMuXNGOydSwrtuv4tQE8
XU1GHc3voXe7OjpKlyMoZdseaTl8XzoGUGZ4J62Hy6W2NJ02TDP3ic1S7Grts9hkl6q0czG0YiZd
9iRaTDJh4ue6RrPZqTFPUcIB/NEuR/nw0SdQ/QN4grQj7jLdgk4ipTpiFoiSN3uMMuZhkVYvvuQU
MGlFk0nfJmDSf4OKSuBm6zIzdDU/FvI2Q60lrCQOFyFcVxuUS1t9QhD+Wz/MMttGv2rTJtALmEd3
m+oeC75GmP5qhdYCo1NQQ0QLPTUFriYpM08Lc8bpb1RxgEHFKbLnYeny/0Pbg+5D7pEdkKYX/Rkl
+hWmSf/VpzH0QDyVRYX67E+R1eh+p+pmki/R2aRww3JDURiarJab2NuNawNajQ6t1ClNSdYaeqLB
fnjqAGqVgzD9UtDDCLDqL6wRIjX1B6vhVcnHx8btUQYrk3ZPNneJrKunC/WOhdrr0hXtLgC3uNla
xJPdigv+truYtukmO6xEmkhMLHMIVKPd7v1BaOy1nbibhvOAOaUlbLwA0EpMmM2ydvtptelbe3G3
6k27ijyHw36rz/KF5BLXWJX9376HqqsH9ESiQNrDN8BC+trTNJtArzjM7T4T0Zf+q64rWUaf27Zr
hOpIMRwZVrr2EIiy0ASdOF6t7hdRAFOAP0RgBGeqiKrU9zXpGnS4vwRQmsD0FPUu+B1pAy56LKxa
LUM6daykrKsvi2WXEaIBp841oQR/N9mfo9fq62M0Lv6FAVqCeRV/UMDHiFGlb5bn9bVVwfy2MsiN
dFu1p0hDV/2CmnOdZBaSdkFd8PNSUO71FQYwA1aXRPsJGQG5Adexv6YzltBC4McqiDtlIKol7IOz
1R2+L8hCXq8OiFZLLrjaHLs28Z/P2PeHw+YR6qpOjYY5I17jXcEgCy2fRwIEfjbrM/DSVkvwrK01
9jf2uiUIr+pqvzOOwj4Tpx9ynV+OQi5OnFPlP/4XEU4pqke3hf4uE5NLdOjqxbrqAjh+gTLCXqIV
qCYiUQhxN3ciIDinLUZzlqXq5rR0/2YzqjWjIG91FHozwVidlplr6JZoJrv5WoYZCbwBN1NLnoo7
hG5vW88q5Vf3kZepBzz7NR9Zq/hVgJFatbKFS8t5FjBpBOEox7/c/gi2ri5un+iyr52ARSe7Nxog
D0udyihbTmibsJqyF1n9iNdpU4yyqEsnoZWT9+YpeO6U/riIvjTLtFVi/EM5Tv5cdGsDxKO1/jJ0
4TE1qSFm27PCJC39HXIJGuuzpX5V8WaWnGxxzwtaUSuaseTzSk0DhW6zrGs7oDQrOCjlONmemPi1
2ORGsCN14QukWO4sz+lyC7l1pAQa62s6WcC7i1sqTA/GldK3ravRf/OzGaBhiXMmCWaL02eptOyc
r8b+xa444c5jAjCJ/v1z8/mqH3v9MFz/xjbXkZ2auiqTgJhCvTMN/7mjbb9O0+vXQROngXyWZeFl
gh6kJ0QOqdvBP7r6637d3tAFVhajw/8FLoTv+pKaqFvm8uKJevR8RibTUtNc64guJZdndLbetEpG
bLtadbTmqND6wexQ8+JIesnA1pwzW7/QOst4GEPKC6j5Bm/lrqRtGpWkelnDnVCAocVwZ7DynHb7
bNX5xWQBcNgtPWG1iTViORDGBz2aAYM24C7wp9VnmjLOxOzQ6cYc8r/BVPOE4gR5EbFtpXbEwqdB
YAibGwSaOFEnWDKXghnbqYZRLUOZarkTil6he/ZWJJBySmOK6NTjhk7/10r5V4HP8YpWpMUjXKqO
nLdmS3rnhALMnBHXDIAJg+x/fIfh0UGItl1mPweR5ZDK35WaF8BUkFjcyLNnUXTVVlolTPqlMLpF
2n5Z0zlsmtpvfzDa2YPBX29veateQdMTGINygY+l1WAAjoOPuAn1wcH8Mq0o0nVjaoJUGfFGakps
WfLlQZaw8Bf82C4j3i2ZBhymvbZhtlGysWOCPMyd9w53w8EUiJclOE9uTYoOnYibxxTRJ9Q83Say
+86gIfyEnuOms37okxorz/tjorEGzXTPOWkVxku+2v26eOpv/CKnra/AgoDvLzfBhzFFoLQwwWfh
d4M72dsJorEcLfkEcnKyVJ7UZ3sISgywzDF1AHooqtK4Z3VmPdO1M//u/mBAeftkg/IRLIFLzXJj
gWjghdwD0jYLcjOQbfI+wbXJ8P/+en86/JFw4sIYcNEzePjWydzYdBkxPLMAfy8J9SBJaoWKxNBA
HwWNlIKrfSFrGjDLmGZMzaOn7QABimyvYQFY99FsggvBzGc64wj/j6dysd8Bk/O3tyrU0JbPyjK3
+qyy+S4BkwpH2mz0Bx9hRtiXT+Sbh8Xy8/tsQEec9wgoOaoHSxLfs9lbVYlW/p6aXn+DkS5WFLYg
bHeyVz2sCOAhCSLwAr0Za71G0Sya5XS1B72GeoS87R4wCDbfXC6wLOT4V7OTY+LmHSbRMvEDUPO6
HsSOCkZUSEDmpqHq1KWtIEdBd4X5oRalwvTfXjP3mFLZXNBMUCFADxKuNcWayZl9h+CDNA9GZEfP
/16vWcCxYgJEJqyoSBPvQ351d38RbJnT0R5GPz+bMhwYtyb8RglTjK44tzngQqjqoaZ5RbNYD2oe
wlhhZdCpWGQNnOQsiGYdJrQC4xqpNAGZVvhfsUiXTKdSNwOBzPQWMIv4VuvRFjIGQCEGcaClUj/g
Y/hKGLTlki/IBnSxVB/ScqCv+HXmE0M2mNWa9Gv4VcHMGKhuQGki6+IqNyrZRSwK6MRCkK7tmufO
BUupgXFuV3qXT7vWe6OFiOKjvQvyCNhNa72bu0VSAcp0p9LIdStt7ZhbJ7u7JV/IGvWq/qc5wHe0
qnAr9KDsRj8XLXxc8GBgIHFP97hNSxaOtI7n1Nv7z3rjii4rKoI1MEfzmrWt1ejLLt6w0SHZPhdI
B267MZDTB0BihkfcOLXTB4yW1yd4FEa7PZRo+wAKc1YyKw66bDd20gfq8kCpwbhWuLc8KW9x741a
RAeO1rXa34OCJ71tH/FmKDSMJxhnQtQquW6D5jG1j1IA0bvORpSiW5b6B+iKAeCNCKeOIXQE8Bxb
BFg+zg0dgzrUzGE5unUfG3xQoaGASvC3/df4Nq71rh0oKPAO3+ihln1SQyvXTZfXTgFR9lx7Pji3
bs6h+VzG7IYYr1Ioz8FcONm5Ab/j06/YDd8t6kRkTaUe/Sob8GRwHBempeljWW8YHiOBXu4Dvgtv
7j2DrY+t14Lu9jbEqWB0uLZqcDFBWgJtfLpf9pHx8gWjku6BWZw+UPIwgmIPvWpETg549tgoU3y1
69Sczya/AVRwXdBoRtcFxkN4oCOYDM48rjxe3Vc3jop/eA/edzJcoJ94QoSZajaMesM8s/Sf3YTx
DTl3ybsuj8MChpHWObVgEyEivKdkcbceb3TpzS36u/if2/fVtstvITz9hx7QIsEAZ/V42QnEAjwb
D2/zRKEM0gKzCY4/Njrolj4lhF2AHokmCPkb6P65Wx3f3Llbwvm+BkgamREG/QxQu4tNmjWn7oFF
37dbxOYA5bR3H5Xa0iTBXRLFDRmkFuiwSVUgRyXoPmJDR++NkB9/NTB/iMyDcm6kO+ixmKsUwz0V
9Kt1wW97hLaiZ6AWgSeFlLsY/JuY3KKyjkfvonmJB/EW76/40IY0UyhLGxd8ABWL7Zk1DX1xMA4e
Ofsct9yJ0S2cATG9g0t0GlUWLh9DF3yWK0AqOTaMkCHcprMJjgYbnxt6TA9vZ2wKDwuJZeqG1n7w
ARAMBoQ+eL53qeMUgA4r+tJEm1Q9E+9Ap61ZD3DhAqVQs5EwKNKfa3z3ZmXzdXO8Pm6Upidr/kH0
LXy82wz9vDTU0KI45Jwz84bS8K4ZX3wGDpLhe19KMRH8HQ7qUjPry8fs1Ksv789mveRXCq10Us9b
eMICeCeEOEd3gIBOsVdBs+hqneGF+zukzDvzqLhz0nwD9sFrVYDM0D5HGP9RgarbJXgilJRjK8Uu
BPPB4ObWv2oAIpe+b+7cw4ymJWr8xCfpxUZt5UGbDdsD9N5OcPJRxLZroNoRX8DptNQ6tBLn3Eyn
9wC5Bve9Pq5ykw+0MmNxHZzYvvbWuXm+/ZW5iXX/nQvq0WcBfqayuXbzCJC34rm3bYH0vDFBkqOP
GMQJgFC1VQNHicmBEDSfsrv3dz2GRQmhPieHczxclQ9BHySkXMBq/QJLgNXURwAX445dLZE0RWPs
+sqRAZ7FeX7cO+okNR8czHlQAbmKPcgcsjd98dWNbQzgIvRMKj7Ic3wJBBJQOxcIDp1ydO9d/3A3
wWZuzxp1CU5ISpQderbFMdoiZwY5jeScA8ro/fBi3NOPDxmApcD5Mj2cin2mHrxA7Jf4JQ0u0yq7
4sJABrlJqykhsg3TRBIpFQ8sQHBoUWfenPuPMNdApLNfHyXAVRieKLwCCCkg7436CoQ29KsW89m1
jy7NCzo0tvJC/3LFypg/Me2i7/LkPwCpfk26tN9RBUoRtqx5/4T08Ms2vPm3QXEd8Uzax73rgnL7
FVUQbA0v00rBK4NogK5yR1Ycr+iE+n5pZSwgJaOKnHNeH6yJ7FOKWGXrmDb4tmQ4r5d95EJf+zG8
p6p/Q9Hw6BoX60WQcZI3UgkJtYNboX1PKftj1tP+pWfg3cP0QSAxtd8H5LOXyAsBSasQIg5K7f3i
VLI5s3RUYNmacNtv/d0U2aANFLMbrzL5sMuWxmiMUx6+1WSJiAyyfiyqzMMrbLfa6Q99/Ex/kI3n
FmI1u2I7LFGJhhqNhpGEIrkS6NZiulhafYfi/fLqxLpP8ptLcBvEqwT3tCE3nfuV8wsMivn0MkGd
JJ3u6HcjVu2wijOL69GDhbbOyg9CF29gOCoEYYDoq9aDSs8MgxH2AwOXJ2hmTw/X5b2J8v/35Z5g
qwxeb3SmTZB6uYtt1JxbB95irZcAiqUmQsaehRc5pvDDvs7yMgXgY1m+jZfJ0spW9UBZleIU8hxs
5yARIIQg2UVqCTKoV11eLiKdbitu4ea/adDQ5UT1u0yq9/LTJp3xLhIg7ZL7xcIHbp9XaDFFH9YV
db31t7NfvafPnHkf1yYfzgqEF6zfBYw+Fk2DIiE6GEUPl5R9irYIW9D26Vfx75sSMrE7Fafy3DRG
+RdAAiSkWbzeExRnxgYqXjev/vSQs/kWgSVZZ5QQAao2tv6xh9o4/Mnz20YkvZq4OTgkvXqEDk6d
RLvNZKoCLJ5t2WEABCJpZPKj/de5fh1+IS0KJwmKmOmJY0yKqB1udHS7d06BaLJmMUj3lVb95iCn
/0rsM6MR+MERxo1WmTvVGIKYuI3PF9EMCLjKrf2ADMb1omAIXgfcBTvHPhPdWjDty1F5VY546WOz
77J19Euof883pTYuksNC6zm8I00dzrt7F1gvtuz77mV0g+s2Lp5ssIos/YwQoicubrH/YEIDiJu9
kE/eF6w8FtrjOeWXIOm92CPC+eToleFiT88FbObmMwZ5uS7lJSrdiQX3dD6bLw6Ley/mSMF1sOsj
pwXe4SIq4A0aDT0Q7h4OQeSLSAFUpL+SgJ6o27vlDbHHmIB2eyBHTToMwj0ywNiugMCw6svKG82N
CEMKxKiBbBPisBFTXgMVQ8HpscFbqIRkDNFszU8SU/V0XNyI8v+S5ikotcqtOve66L3BayJO23vQ
QHub+UFyceIzQil0mKghblk7PxY1eK5xccHs2zJYY7PEqN/Bd92tmCtgIxMYa1vzOK0siJDSGtMa
i8rjqjpJDs7BegICI3Aqo4yLLLIsql51i9ABXGENkEPicgxARA/gyT72tmJXIVyA8pqv4+W+fQov
i9MC6Z50AeNqeEWQJkPJvMYlbLVStLBfDgJnSK08U680YUqifVfGQTY2fMTR6XnmYD6baJk8kJ4e
fhuX4Z5z2No5s3p1blgiXNzGjbIMdqGNpNOgKoClxS7gAGrT+4T92ljf0CKjcoFB59WrgH1GNQzP
pQLzgaXOhuVZicG4ugmV/5eZPIArncowk9035ZWCVzRQw2/sH14ZkiaBMtEyu0UOg0pry1wEaoZB
9HmEY/Q8Sgfl8DPEOAm5WUlSp91qWP17nczPKO2/O5f+8S8ZbmENJ+b4ZW8b2/a1PW8Vwnv32YWT
Njj0kp7hnkfzCEJbkRWYTjTGkhFe1LhJpwsjOg3OoyLGMshvg+8BKzw36xtYghUKCxe+nEe71qdx
bZy6t9FzcR69mNHdmntHN+A4qKEwSWWwhUQIRh1INxddVCPaaTdF+vbr3EbvPSghuJUQ1ljcR0io
LO6L42A7/TROg3zRPA6OAxwlEM6eI4a8XfOWlOObJaig4YW/p0GuE3OEe1CGACaIMlgF9EMjwko0
irvXomkA5+5ijQ3vDabu4NgteZfFpYu2weaOCfKxm4/2o2NYguWF+hl4p4+Np8/KWCVFE/GZFGtQ
JsnLjkkmUQ2nPBPBtQNbQp8Hmh5infCeV3c+8lVq17ArKmySEdcy6UEZHly4hrXVHLTporJ6IIr0
4fUvTgJrCLZhPnR1o8SKDTI3awbFAdoZx/ly8SY7oye67yde6iP7/h9J57WkqraF4SeyihxuBSSL
Od1QaisiBhRU9On3N9eufc4KvWxbcTLnGP/4A+YMjYLxw2uWxzZEnwmfwHOI9aGzBmtpAJAw+Y/t
AQHHVC5kHczpQjgPbpk9rIPTQtrXvFpiEwfKqrcxZPey+EWvFdFSjz2W6pDNXmjOmTeuIcJRe8Zq
+q1FJ/FBJaBTxpapwhzyI5Z2B9eTDtlGJ86fVKIdSAahTOgXGCHCREvUYXX4wMGkYGZMKjsGPm5/
dNaajhO+eKw53BOMGpwznqA4FHM2hQJPTnyAQaKKPkR4bpb3UuOu+jM+4kut6JPKeenfdjwnD8Mk
Sfm356mMMs5AT4RzF1r/X7fHA6j4GBz/+yeiufkzHLpPv26QhHLWcbvyM3peF5+mPJQfwXdr2ElR
M3AyF32+572zJwX7wyEf8Vu+xir+jZMEHli8TOxZ3I5OrnPemL3QUevpm3LbEg5OPAN/1gG8PeQ/
jI4/OMRSCi/2eSjHgJyigfjMX3OcDZqDuuwCPCM5ZM+K946JwEIJ0OK503NoLFGD/5YiUbzc5Gze
O4jkea/Pg2iYCd+Cjkmq/fJMqjo/UjD9yrFB8BdilsMDF9tTf8arlHf8QV7CaNoQd5I2h+vBHvIE
Qqz2mJMcGOWj35IvcMzzwNyVl+cpKoTXoSFT8AuJvUjVmH9Hlf5Ib1M63/9bDVHkCBPF+1hoAKCN
3KNX+uERO2QTYzloMwynNjxnM66pknZ63E4/c3PZgBk8KZ6/Q5n2GRh+SMW7MLYSmTsiivsxUaH9
E5zC6Zr8MJtT+tbPud5oARz8pIUDJdjl4DGk1KfQUDnIIFiqwjuaw+u+eWcvnKNsV6d6Aht9036e
PAs+PZ0CuwodI36JrPyhCk2nSzDusDFHpX0hdAGDO90TXQyFNtbKVBmAH+elfoY54j+xZTy5T9Ux
/kX2AD7IGZNb9CxHOPYW3BjY99zdwgOCbpUqRNs8SFiARf/qy4VwibhixmoN37jigfbCepdFi/mE
1YlDM6Px0n9wXqCs2L2JVcNklUQCzX2z0rkVcVbIKZdIhXQaygtCbaHvSoQJ+PxB1Vzs8IWxkz4S
Bk+Cl8hIimrj4nTrxzN+UiqsXkyWZA2/kk4QlB2FWR23oESX39eKfnforbWlfHiSNbFo0Z1/iXng
WET/wOe3VmcqAPWFis+lcqBaeDIwQHcKqreQtu9Rt2x33Fr1FMeSMWnLmT3BQ5Obl5MP+zhuPm59
KmaYaxMC5SM2CKxmkYCd3SeQBlv6acCu8gXkjbU/vkXNuUDejbeLyxnjaO59SjsXBU0bP+SBkgcS
dzJRRX0Nawku4l+NTcg/xQX5WUvwGbAWNi1tZjryBGBip8y+N1JD+qAhtx3EcVzJ2PXZz6mlLsff
5LbkNV6mlOjV+LG5R+0U2N8xUx1d8C9VgjLRJ90uXz809/X22Dg0bjcuLH4NzCjnj3E+qmngxvkf
dya7CL+ynbBfiVvQtUJeJ/aw7BIdtQj/Bu7O5tKjJkIfWUbv89qso57un2C/WQm3IHZv1IE1m3qJ
+dRO+vofElo3dA/fw2fym32HL7EPPA5qOeBVUDb+39tUm/vGWORHe5+PUcoVu7rHnFB138scL3GX
LU1u+z1yeXbtrs3wu+FGL9h3V/aeDl1Hp4P8fPLiIjQU6jtjfT3cD2yAxkhzrwknL4noVVxtOsK+
jFAfNusH9HFjedkQ4IEp0hxVHX5KveREDaLseiMlqKNv+Jx06JPfUEZPwXVm7LFaiIzpfYXKPu5N
fkDSMfl/k2p+WVpJkVqj0q8Oz11vYk+s0WlqcM4EFI/WlrLsN7v9YRT6R4+GpINg9t6qh2TIehI5
1D/N1BkBgMFZYQ8hJZjjcvBbS8NiIbEaR9yo5bAaAu8NP4uOB1QxT/ueadF7deMMfQcIBbDCZIe5
5H3kOMYRTT8lM7uDYjkXxFVPylDRCN+agIZFMl26EsxFcXzNobERyIcqKkM5IQiPArv//dtCcm3Q
PcMGB6xz2BFYg3tajf4mMXBZl4/PvWY6pL/hJLjn7kxN0nVlwDDHnunTe1AnqMvYLlhzZv9M/OxO
Qy5P8CNoJw6PaUnGHe+OnXNK+LTNWWtSvOIsVlYDa4cvPNsH8CHgI9YXrKBpe7D/DDKN3tlzKu9y
S/Vpf8FYYM1h/IL1qH8NHptzxgIGOI1uweOAAXKlO+bcSK4rxE3D8mBiMGoJK0WJxNkdGOl38/xT
ceQ0+gQHYClLRij7sjY/fTBZSDTwDER1J/eBVw99KrSZx8eVohOUoHP/fECQoJpeR/Wx5jVeYDqB
a7M3wE9wSY8Y3zRXXvPIhkZ1/mZguaKP5OPBkCG8HpQ1J+/ZlQ6Y/w4w58WruieAzeSZCIgXx2o8
mgqPW480ulPG6XX1HgfKbZzB+3mkeUVARAJ+4gs8jikEIlRIkHLuR9MWSEWbML6lWevt0VrgKUQW
VT0i83eYgxLgvDwAeCsDhK40vq8Ft5ESsVC06Atplck+CxPIC4B5wgnaoI6YEvUTf+blhvO73XEZ
uYFL0xFGzs/1P9gBeOMdkpn6WhBt3DTCPjiX/fPbZ6jwBts09+d7ZgH5GAxq5kIuakEzmHAnJUiE
A7D5KDP5z8br0AXXwXzh05dILl9zFUcEzuVEyqRq//YVT81bNMaYqrJBYbKIPQceBb3ZZ2xO1f3r
SMYqkQrN4rpAxOuf02d6wWfgHJoZ5go+GS+jb9BL6Hs3PCmESnN/Cs/Jb6WkBmkvdsBIg83WL2Cz
yBzXzIvgG2+61Ydt6rXlSL7Mqq06EAge990I+dcZx7XeGgM+EK3PEalOs+2tiglAbnwfCyndwyXy
GOTyqbq3EfGMIcgiSvsSFGr92bLfJTKwot3Px+0K8xDlwmYoXJMswJNrrJDvXE0+2+vEXN1G1a+/
qigxtixY8SFtruNH2k3lhDWsCl5I/XffXCACFrSD9LEBSmxHlDABtLsI7+n3tIq0EFvmKVa3VCM0
3A+45mUfyy7xCxtmZICMfrdoY+KGjzqqJfcyECMUk9lRFbSku5cOmWJHZX6dQBEAM/kswLeARHt7
3huXwDjaonxpUKDt7RWqQcKcyefGuDUCiI9Bxv9YZx+BqbHkmZzZQg0p1GrUUbgYM/wkwdTnFJ4S
6ktTA1nR+kdGaTyGNEzsPmJg6qac7RC6AQjE1/Fyqp6DF3MmlM88hoEyE8aHF8PnlDMms3BFxWzx
6Z4S4crGv8tTDQ7RxQEUGdel/52US2lozMFJJh3mMagleF5Bgrn9U073cFk2Zyb540YKvze5B7+R
HHaj36iJmug3lcYPdBb5EAbt4UECODUd+gqT+010PCRKbZtIGt6XysROTiQV3ePTXFRCl+iC2uqL
hJV5DWy5B3MkwZAgUxEY+U5Wh+AEl0MhGigCTETxDfx4Xw7PelTG+lINmoMcl+NPKupbHMkiAqxn
bXjB0LxLbsjuNOIhb4iGucuyDuK/ioG2nMnZOZF8K+VVjS8MobnguAyekgJXLOJBenETKXAOMq6J
9whe/PcJyGGHG5N7N//fbv4J2A/xhpDDBtq2ilIeXbgQbftITMCkBCPjJwTZyyawyVWQsCEqBurI
5KMQ1C0CQwaM0rgl74FIZ+8Ggg6K9aJQq1se3Zk/hkCY4tMMvfAV4L7DTcp0L8QW/59QBcXVAN4N
pJeC0TFmIig+SHbkwp5Id8KrDzaO8Ob4MRgXk2kx2WngdlLVOAZv7AiXGA70nU9acF1aPqeX/3Cu
/iVjRubSsUTn7Ed4+o1xlLCPU2MZuagc/2JERZCRhKl+vcaSe/MLwiJin6xSdaLAACk8c3fLpPl1
jD1D3GZdTBeTfQ/cVz+rzzl0woAZH2wxsMP6e24gruZvVXQZfA/yUvA3zryIZq4iwW7Sm9sihSpQ
Ggq1B05Na2X+ZgGIOT2KAwSr9eDm2ks9OQ+YpYzJbE6QPo2RirE1yAMhdQSV9oiWgSsiMuUfwLJk
vuJyxXsguhuw6RfT/N2y10GYUyOAHFyRmelBs0GWheSMswB5JK6gjAdRm7kstn6JdLEdtaMTEpBs
183IzOmCdCZ2C+tIyTPluvX1QKcBOZ7X7R9AeYrIGtk0d79xlBYbJWWAPXmHciDH9a4ZIxR/TPhH
Cr3/cVPV1RaX9c398Ct7Vm9H2fog1QrVpPc5UJs+xtUYJJveLqP7k3dML2hYp+2Sw7bYaCFAcXiJ
88Si5FhTcNMs4w1M/1hFjKSuc+LG8RND5e6Wc9GEQwPFz5gAcTbPTgxRaUzRytJiU34UhLE4YvyZ
qQEXBWccIlzRboK+ISVh9ELnMJPWVdour3z44O60x2Bw6yIie8W9em0AclCO7eE7vrgaphzG6DZg
rO9gnZ+py1dqrWWUpPXAXPL6iPZtp9biO5TS15ylO9WJoV4wvoKwokXYQQrZPscB1QCnisUmrrrP
kXasZ/aAZRpeowv885ieXeV1tKMbWfeVl4/uaRV3CC9qHlGNWyYTRQAwPlITPfhsTmt08ngcQw8o
6QUZO3g3CP7hdQgazD6v4c3QB2vlCGhfvtuxlTwFVVKOTs9QNwKoADhPsOsK2gXxidx6QhuxKoDJ
oSSzvFp8euomBBj7YJveS1qkLqt2Xy30GYCt/IdxYYkfMmmf258tKiPkGM3xArm/BdhuyJwVfoqo
6Zln0fdVCxLi4E7hrJhvuw+oD8qac3TZ3LBvpDQGeqe4oPrwlWFL/iNwBcnLeNjTY2BYxccgPMRL
FKj0s2/vSmhbWi7PCa+JmiMyVwx7cJ0nKc0RoTsEFLnK1JreGBthKsH4uV/+3WfWqh1qb+wd+8SQ
gYG1w0/4FNRjbtF2Jiw4De8HHgBKkPfRaNeAZioArFevYr0g3sUaFtMetlLkLnnXUbc984l7VyhH
q86/Tp9zI24nxk7bmVr/MmZoP65W4G2A7fj9aSgtcPP6A1O0OEj6uPWaB9LlTnR07CsAXEWffhsJ
jqu+Q52Gi1zM4IXPaOOQcCwD5CI9PTRMAQ7PsQ3YxO6KRQacA+S1/ID7X49RRi5wzPIPf+AnyYFX
8Mi8v/66BjgsAybIWVT5gDS49hPhpft3nGJrT4eLmLu8GAWwmQp6ru3yXLTt3UGLeaHXfbe5Tuvx
bY6D1YXWAXk1Y2Lu8DNVoaOSKTi3gcsPKhlOYw2qAXCp1n8hZae9hQEKT1AfsCAlcoewMrkKDAZM
xX45suK+tgqAQM9rel79Fjmqn+15re7LhTWvjnWDM7IrmQ5iLNobyX+6kCah1OEhd/by1wADYapN
GCuIqVEkm2sFu9eSETODwX+DPDg2y/uGMBC272ZcUV9fJ+R70ZaRyUN5AyKjAa18XJea/PcSA5mc
I/e+ZKTX8mAg2k1PGrAU7eSi4TXn3WuvVIOv7KmoMUwO3N99UOWujT5DdpTaaxg6310cJ1GtahiX
hFfkkzTyS7LB5Kf3P2iCu3Fuu1z8U+X14FLhuYykkE/hJ/KbEf93WKTqOLNz+3odJpCsCOTSLIPa
LSEFbFg4eJYk0pDQQpBlcHU2+ZOr/Zx2xFit4TBllAkDmi2J2ckArJEs6DN22zVZAHRGyyd07HU+
ORWOsvuBERDS3NeWrFtSoXoucd9Wu2xNR7H66rbaP/7MrX34hK+/fFVz8d7Om7YFnTXEwT+vXtwF
5q4fBe7fji/BB6s5JqP3/jrPyhmw+kAfP2gL18qqDIFNALTtsUU+k8j+wl56cg+fQYkNUh4ombY/
bVnGzmfgPR1j0ITk1gCF1tGQ1J6BHqHDxvjb744nYSen+oYrj08Lk9eaEXN9LEfaSln9jg2bwx4d
+kQMOlj57aFLq+k963xhCYR3HwbLBJyF3KzR2vR/num3np1ivY710t5/E3DUCfyzNwFhNtbGGreV
6W1qCmfZyI6Ja09e8Hvq0XtqxxJVOJDAtg0rkHPCPEnU7Esp4z2bhGP39Ah7OzU+r25rXEMEdYHk
uc+WT4ocPDrJkkBuoNyDxg6HkQi3OQUPfQJKNQ7b/Vfuf0ftTqJ/3ZX+b9yyrOdiGIAvR1iMvoQu
gjNgpo1FJY3v5ozclP2qhv3MfP85KOmPti+s14939Lh4cX4HD8ov+DDU8GxJdv/jrkkEGJm+xDSV
oBULkI5x7eBFpuTbwa/wIZoFIX0u+CzgJPOMELWeTPcJXSVRoP9I6gV/5/ViQlhvO24nUln6BeMc
FPnrZtQtamZHnhnx7SwX/UufMyCCtnR+UIGipz9nQPHt43qokhVleO1QGszf9dA4efzwbiFprUNx
th/dRzKRf22kqE6lLtqF7gMwH/mprCqdAT+e/UhD2oW0ui1etM2gOlE+ZeAinxxh7Mn5CI9wI2Xq
+OOaxKV+ByqyeXwA/GYgR7Yjx3mYh6QSpEbSRlrWRpejPMGTJfoNzTlx5I6acgNEOav6vPj5zboA
A4zruEjUjZK9yBPtS2tGIAVPUOPOQpJBb/uO7/NnbPwp61uMqSw8nfOunOfrM2laYr6YfkaX5Y3/
1KEy6ybN+jvSh5edmhaJhMpGC4mUmDeEhfY20v6bFUkdl8mDIYrPKwnwUIrlIVn1Q3XyjMNnrKxr
7+EqIaYy419kZYzopAGLm3f05DYyx+/o7aCzYbnnwYg7KdT9InnGRKmHjdvxkM4RDtykH+BGauOu
Ck3KIW00rf12CLQ+qpY2XUdNNCFsE26qOoWSNRQ2Bf05nohU+H2mre706fC3YIw+PIg/AfQIAhyf
MMXRkZag10Rxw3vcSsfv4oMXF7nKrIx/PI5Yz4pjvsUsNAZ6u+6uO2PywPS8mFpDNTwlLyzQyfmj
58B/Zfv5ksvZx9eiWvC7PhUwxE54pEtjJSIaOfnirL4wCYdFrxtdEj1TxvpU+NAHsWs5uN/ZLrFF
6JaFSIaDGJ78GHmA7f6NhYJAD6EYIwiDhMjXxjwqzr2x+8Kl0EZy8388ApzjUzomeQ1ysjl40RzZ
bvw3/sMD/2BQ8f7D0DhxwdNAWm4O4RBXTl48VwAGRl80CPyN8Rijqz8beu6/v113D/BZgGKsw4Ug
/yfH3OFEK3Es2KDmqbF8BUJzgwkg8BSu3gggJFJOCHTsfcAe+4ZMx4ahCMRIx15z1qjUYLiEicDt
/uffk5P3B2JmfvofGKqcLky2LIqvPg4fhx6TI9gLDM4oWdiwEK5jBkZTxzSLVcKYFgRMIj+IfBzn
Tn4XkFQFz8flkDkzwRUz6Gsml5HZDr4SFhQxEdpVyHyYWa3WhC8oW5aLazUiQcV9tJ4FrGaJXA/d
UZIzTQepFph84wvEoAWktI0e4BNiiz9domc9kggK1w5SFytYq62sNjJWzXfKttWTAtvHefuUMmZV
8C8GE/S6iHwT8IbF+LJtMAXv2yTbe5xPJiJ3Uh47IAviVypsf8y9cSF7G7Kgy69PCwAezjrDYg8T
VfLHfMJY1cSWfWxCOnOlRmyeJ1iO8MOA6B28gXvn5UdYKxn9PRslo+ctZqja4BxQEN5ov2BTPZxX
4Z9fCe+S2A/wZpI5KOG2Z6ZcjrWvX7sCcLwJSAdCBMfEu7bYIXO8/OXTWN9qA7WYtcXsFHQ+mTZ4
QfXS699bDovSvcKE+06fR5k0YowUGWDB8ZIChVKLbHBUgWdmMRAzRXkYNhh+3/1XG5o/7yQ5mAmT
9949RhcLw7tl1YwN/UAKypMc6Z+j+6R6MdrPsFTBYchkt/wCMOge2fMvHM85T2VMyoL253HEYMlH
1Uy+Na4bCqG/TOzJ7fhRqe9vPa9kXCe2KPzJ72QIHHFGcVrYE1fva0ePfeXczqsW/cjHby4TA6k/
JDm81b7iHOHA/8NJt/wr/8yeh8suJcnl5pLudWbPYHsTBtWUND5Ito5shro2LW4gUp7Rc34bzhpC
RXPCCEsCGln8lMcMybH5IM8r33WGI4xRm2mXRp+pEj8yDVaCWYQfK33OGyafzHLxNoF9lVAow9OG
58CyFdmTEAqKv0/2pOCac3b+Fpeve13zXiEIPLdy+k57MyZpDPLulJmogywxFKBfxFAIns3rEhCC
xuDSghJ561PPQeFr/2TNud79u+18yKtBBp/7xiWwtcXHYwwBsYwmn7KaCCuGl1+auZOjMAFFA87c
omXK7pkKs0zXgNZhuTSOV/gUC1A/iHINhF3Uc1dhImaN6QTx3FvURHrxahhgENcIoUojq6b1eIR5
EcZWRj4FP6S0r7Alzmll+k/KAQxLv32++Psur+TdVAk/RaHIB0i7BNVEAZ59+do/hLul6FKdK3EJ
L5JuXZ3BICdIS5aBw0uiSSCwl+/G6e2suDrEQ0Cgevgu2CDCGx6pEbhvL3r3opIcn3/fUyep5RtH
pjntY8YkFZ5XD+9U27c1wfmSzQBq4wsiPWJWfC5/OE2Y6MQ9XjjULvq+LyedFRJh/KQAK27H682H
4f3sryDAtWDyYv4SaL/AOIdE9F31wV32LyeXNpsngyHJ7S4jhwA6NaDdnzpB9tLzSCZsAJgLMQUX
0iIFBQ8ZDyrp74n9AdmB7q/xoDfyJhiTkrrYYyRrureTa8GsvAwg8jVGTPoAZoGMiBmDdLKbmw4W
YpDTSFt+A7FSc2GuefVbc5fTSDfEJz1uh+68+TQMOeHwWTRCD9qsvN43wumIpFxzqDWjMndJaLGo
ge4ZB1XLpdq/wG9rh7H0b3oVQyyuKGZxW827Hn5+p4VP+lOshbANOJwRz5t8VK5180rbaSA4sq7U
Wcvm85hJ340Eqct4bcm4kxlc2EM8FOa4KTvy9p1ypDG+ojh7C4LmzW/HzZER+hv6HWZ5EhQVJmXM
gToZOnReeeTUEZsKpRQi8JVJ0+kP0J8f2fHxMLTjHmJB/bAXdAlIYPIOCZWCgqQD4oenKjMBm4qC
/O/4tLEBR/odpdECPl3WjbBxgEqnJ9X4vJfwLH1s4Mv/SDhd3EbPPzpUXhEvU816f8rSZpjkXpdl
JnStasYAERj9vbIDlbQWhYGhnd2heBWY0mFFxzhmcPXQSu7q3XspD87peX6eN7tiaieAlPNqCOA+
Os8rYF20NJNz9s6ao3bkkkhzY80wuGakv6tBRbgUYlxOuFc5vh+YA38O5kACoqp3xYZhkj6hujRr
L0/yrMnymC2xHqpRkcBh6W2l0B53Czvi9xTTo7GdfhjLYsME3X99XopJKcaD7H4fMWhqDiR3oudU
3R5pAJXzOiiMxRgHHhRC7W8epuOkmNPTFX7lMeD+iNTPHFc2gLQNFJ7H3so0LuBUGpSphbPbCLND
rA9P2zey843h3mJoQ73aR1HDOLoYi2EYXBiSSA7QRG6DZsL0DzuXhN2DG0ncXAOWpFBSGOt3wBpG
TUW77f4vrANr8w546uJHBbHjPmYAyTMyNIN6A8gEenjawzS+7MEJZaAMIkdPeGGh5xCStNMAbrxf
+UbYBvw/fsNgEdHMXfCOSej0IMtfC3bkvl05u16ftQHB7+qZwI3QStKz0ERYW0i+53UJar96DM2r
Ix2q6J8YVvE6UDV6hfA8K4Lz6JtWGwgNsAQYGybWrF6+wRXlWF1Khyf49B2vz2IsnHlJ77z0XBMj
fUjMJXzJAInHi+OGAzroAlZoKyUlQH9DBD0jKJ+oE6Y4ZG5IDU5zHhwV+NdtorK/FOOcLYbBF/U/
ATleN7V3KtG89OO6e5GJkiUaI9Rw7O857fSZfTdC6MFVRiVZusCWfCvm5PCs/mAZy/+oMvDFL43L
JBW0GVc2o9/NXty2627ao9filC58qNJomTjSzo17VccNZ9qNYR/00G/nKq8nQEzUAcxZRGq9oHh3
DAkqoiGUfsHi/cR66T3LSY9H6HD2u+9S+uD7ua3ucQ3DnLrtA8ewp4OOYFEJZeZO7VNbuwpy/PfB
2Kq35JCw72d3VfAlkld76pFxMvtlI6EkxqntBavyByD5JdhYVzoYgOCXMDNlJXl+Bz9wcoPyATDL
tLNW37+K9AzzHatNelbEV1K1/ME2x/mFmRfwNzKQK95agy9HrRQqRswIk3381kZ2NUCDoKrUZgzc
34I/J1DRXlzvsWdAm3dffOIGQtzklX2IkpJpWZrlg/6oiXTstxhXwPwCm5AOGFbsGioSyLJrfXCe
AnszzjuKyeECw55DvaIZehzhzDMEphiA1VBtqccWry10D2443t9lKm21Lbs7gBi0/feaH81z9tB/
gfJlDHfY/zkXOdOb7W0Gj4J9cPVCyQRxArrTYyKl0IPLxWUGE21pzMzJmwhYME3elDSRM0WQHQN+
wPfrtXv977eGbIDrfdxDuKXuGUbuEZPxFsLXTvQ0tC9LqEX6nwKzgn/Sp9dJb2WvUM4w3RQ03E2R
wt1Tb5EMu0Mn6WxcslVBfHh7EMag1phPR+yLhVOvQRwBWkzVIZd0D/Mq36Ct4Io3S+Hy8ooQQkD7
zQcyODx5j58RoEFvXkNCe2baAUHFtXbU5PRn78EOF/bfvWWQ+Uuuc+Ya3zmiKAkMeSRl0vTx6XeN
A+OdnVnHJuOAOKplrvT+k0iIov2aUJFBXCfT1rr5qFyg01NScdxDiUIb0mLlsZHXr6Vo8s5uu36u
qgWcEDUrtyD7/LM114bt+jr4hji/Bb0RcTUJrURKdObYzNQ1BC+uGe0x/H4jJciVzCJug6QOcUrF
fdue8kwplUk9MJI8gLCGwJbMxwkThz927zX7t/7wQSUy5kko7iRGqgpPf5nTdXPUnVPipsNL8iET
+yQIzVPKtlT3esM6EcIYETfJqnqL6RlStD4cky+qf330Wb6WNKssZdLUHxm+3aGYi2kRVihCbwWG
cUIa9pz+luyk/mWAbcvcnBSH3gQ2YPpIf0s5OZOrfR50SCtfY9QsC5Mlgd5rVKWKGL36VVoHZXiG
mVRFjwO0KZ9hMKPXgq2zr2fn8BeYjNtgcXgv3xgZSelzi4bQP8hUu/gv5vLlRE9uoyvnajWWl5hK
JPcYFi5mnr0ha6wgdpMDg4GTutOT65YqCWdcOStIFNGF1YeJrkS8sWfyOVILxNWB6ZW9etLbUdJd
iPv1ST+6KxGsC7Eh7OET8OEVwFcLdmn2DuppayItj7D+1+a6muqjghW3LnYwH+jsYbnkNAWTfKKk
2hg37dELEOMTsZeeEjHw/SyLgTY0/Cf4ZAGzlySR8B6JbF/MYX2RHvfZneYsk17w8BQAisLBVRuu
EWGinK8RZEEEV1bUjtCl8VbjO0E4eVD6dZDP5KUxorgoD8b6vlI3/FHfPJkmgVXVYFWnJSbP/nNn
woeTRjnEK20NQ7U3uacSM04y2uOOQa62eERygOseuuHbTN9LR6bUPqLAIz3OWYzBgoYX9PCfo3eW
h+pEHmszaLjf9XctjS5bIOKjtP/spbUU+t2kDr7vkJULq7ae8qmkZK5OuezFuNzYS3l5Qhz7dE66
03GG4LVbDMBknyNq1c/Nv4NdcXByFT9BPgQYkSbudZGPqS8+x3NiDJvYXut/1YJJPHgn5MwVp/fi
eqSafiz0abV9gexnjJ+gvD3gfUjzmhk/TOrIjAtxteNbihXY8IUWtJlTBKEpauZMN6XD5U/BfRfi
EB8csglf8vTgmppQzYu54CZmdIsSmM+UUv2zuuNsxC7OwM2eCm/9j68GJ5xzSwYbVii8pM35GzvE
42OVU4vCKADtYVC0RaIEg4P53ZR8g38RyV9Il59/3ELeJspPnckx9+7JyTk4Kalou/ZCyKxFjyNb
JoM2zh7BKtHGryOUCeYRvg5n/Lsw95DUhjW88XrH/RSafr4vR7ftc1vNsPNMexvY7pcthR9A80o9
mptuIrVucbDW7x3FWbe8M0+V4VOfBu+4w0eBD078lW20ztTkgzrJWnNK2Q4RvEuLopRaqHW0yq1V
rzDcy/5O2OhppKIgkrDKdn8og6AQ4zd7Z4yqSJsfMUZqJNu+JhGTMySv7KESBe58sAa/Tk9NeHqm
lunWQN84dV+9C0KiTb2/cRhjCaKLWRi4mDZpWWEcLnQrzKlBqxhKRUaEBphLeuzJBPddA8t/TK4b
e/CaU2mWQQHv7Za12WmKqXe/4ZqBwjBsJhQCMsEpkwPKVBfxL2oWylSEJTEo3CmS+qiCGTUW05vw
ZFqTk+6aJJO27sMDhCLVs2Z2KUXCn/rh5XMRI0gDRDaLYEsw0USbfxl1gxv6Z8FXQScSsl7vMRMP
F8m/eOmYInqYYkO7eIYXaBuC09IN1BVVKd5YMP59xcMNfibGzi/+fKP2w57ZrUX1OvxGcpineGcd
BYWpDsmx9z/o8GR+Eg5L8GQYKgXXiRDqK9AiTntMMDybCIszbFZkmrg6Uy5TUZzhzDyQo1uOyBgh
8XR0ntl45sfCYE2I+9swRyWW+0QZ4n9YsaXd3GdmD+xdyX5SpQcrvDqm1wrYHlU+/3dBPRyQTd8e
6LC9BS0C0/r4kd4xFPstfzjzEs0do5Imu/CRluNbdh68WGkXd7cYF+6pX+FDbLvXKQCWX/tE5wbX
7BuXg16o7er0TEqUsLpDLolhgYx1lrT8oqZ5QY1kdis8V6X+nHEi9i7eHzoptPMt4Q9U33QM4l3g
7ICDCEYtwgMA4gf0D94MvcsVD1EGM8I1YMAKGRzecRvfYi5csBL0GInPBGJngOEvLgHCTeM0YGTI
o4Up/4xGmG8FI/JP7odWy8ZHLYe2WHFK9zj49JhP45ngdZXePZs2CsDGhRHLz7SQG9vYNqCh4tWg
yPVQzjNyxbeNN0Avxc8Cq3JmG3mAM4XofB68e2HRJ2wTBOeBD58uqIDC/cRJ4JZaE0wBIKxxSi8Q
ZnMSufdJnUEBoRvjPv/NLtP3rsKCY0J/a07a3ctHlSAJEVS3+8LY+yzqVwTxnqqWrUyd/TJlQqVY
7W4JufJLGaL1kktAVOVzRJPPAWvAVjITM7nvpA0QCAlh1REGg7G5MqpCOomEAs7AhThuoUlYN/P7
4TWHn1H5P2BrED02uhzh8n1cxcoC5a+0JZCJ2g/9ecA9b05/62rZIZ40l6hsDuUGmrW+oyCHyC3G
zBs9ablpwClQyeNtPmr8dmTC3AClgIRnojD8k8ATsD0ABGigGgsVZkuzxbKLYY+N2WeViFjHHz1e
0X8AZO0h0fFm3nu+xPvgf3yVDQrcbsZw+sthHnPmT5olv6c9UtK+1N2nUF5rE33ay+7ja0pHbo3s
TRvVS8CDYsO5zJbDV99xefjFcHXhc45ugTy2sgtR1O38PmoXHc6cR20PPGDBwmkdBQof68ZgaC7Y
OMbZr2rUwKCPDkcJypSLy/v4Hrppycf+xsJBiTp2BaExkhmBnafW+scHPJZSYEDFq6fQpigY8c4F
cjeE2O0Zm8NL9hnSagyaG/uYgo2/siCjPbzNXlt7x1Wm4/2RQnVOdrQ65uC7LYfltp7e56fsvOK+
XkuKL7z/dtKBYWmVvKukfC6oLpBqtIUPnHhrPfpVMjmRmstULcWABu9lCalIQQyvw3ebCi2scXwn
nAtQQm6ijH/OYAxLAfNbiiWGvKd/mhIoDXTUiumCPmEyCBhKu81ZjY3AG6MraGoCkvLq85yFQy+G
fktUu0Z0ZbDQDbQyfFSguB4oG/AZMC7mDzWZfuKH8hJZ/dSKyEwxZM8LBnnXEKrL8hJSBP9LaVCn
0rDKat8OjT0iufS6vW/5DixDFoBWeUQQ7ew20ha36Y/J9ZX9mowLqNQw1OSMZs1D5hz9QvioE5Mt
84IcHXfPSEpVBjRetyTFdFDDziTLDEbub635WKAKUgSlT1BEHcR3DRTkF15m5gpe7OI8AmRstrCC
VeiMHYxZI+VTDusZmaZ8bGw/COf9x5FXQvnz5pzXIZnhVOI9xiXDESTHPZiHUEJD5P7kxMJlThmr
I/m3MBOQE3qCMWquGXAi8lvNY3A5kkbvQF8+Mz15DbHhyN6+SVSv5b92EJATPfkc9BhgNnilLBTk
HnE+hopRj0DceytERJgloOh4HitGRYihQaJE6mc3NtYoQi6ZFeKZAZVV33+tuXSalEQgImBvvf9I
Oq8tRbktCj8RYwiCyi0ZRMzxhmEExICgAj59f7v6/HWqu6uMCHuvNdcMj5+tgVuiMh8z3SZDnnDj
Bu95nFeTuzOoPI3r+W2Ti0mLqDczvb9VP8iLzLZxu9kYdG9UrqpFsaq3nP+xhXcDZLcBVs3mDx4N
At62npZFoLVhg49Dn+4j7AX4PvtyJE8TQfI1i9bAsoOCUaFQ6NpXxXs/Ak3xdcWT3xNVmd+A0K7o
9OJDvkWdmML+UmmCk30r5OmiJ7Qeywa7/RntZ4NeNOqAAy4hHzBp6ffJwhQskQd69a9TMC+LiUE1
uzBoAZ0Td1syHcYSneH8qCIPE8HOJWXCYAyO6CCZP8Ri2PcjTRYWx+L5NjXV4Ktz6C6u035Qru6L
p/U7Q9T4wl8kuAZm0t/ssoL6B7MGf8DN84LeGgsMxk4CmQFfQfoNQkFkLpAvVxxM6s6+typPrOfK
Pmcp4WqFFJ4Nc6/m09wmAAG8VzBfBiwREcx7BsYkRIKgawtdNvJLqhvZ+nHM1vkaZQj2ZxcA8AEr
49dKOMLLO+v8AYtY5lX5x/xiOLljmhYRycDH124GXvfcOzAb/axrBFQwtQ4IsHICOKt5d1mewTaa
bTvtzhPxc94Vmgv99AXUkZBdvR0Ma9YITpHI7kte5RR9ZXp4x5jBmI++QDVe0KWhWYRgME+qVZEN
bN6/JpEA6EPpJ2ffymj9z2TgMYhNxuqIR7VenjqVhi2BSer0DrtRxUSW9Bfg8QTCrWRrpScPlqRj
QgIURPeQOfIVHmVwb50reBLrTbvpV4caWzauxcTV3cGYEWeCWwvTLnqOd3hnZkv/oM6ue3UsTfH8
7NvlMIPWANz2oXtsLRGlOms/dozGH3KIC6Mjl5xaDzQK51CO9BI81r7S7UaE23KydvGl6d4234Os
jTTka7tUpmtSzsSCfgyFs4fXKAOx6OvrZgAtw7p7n101+4UvlqB0ez0BW36iUXFqQmnTRhgM0Bdz
KZIQlEc3v4t+ANPpS3dT+KM7or6/QG/WS8pNUR/D9Z7KR30cu1h4Qsf8T7ytkbaU4wdpdJqT27D0
yQwnStp/O2w8dxOUvoIoB80X+JaL94CsC8lIbiPm5l31mOprGB2YT3zHE7+lCTt+Zuqydnv73suA
MaosXzzY23wSg0XKTUYxWO8eCcnSEcBysWVH2Hb5uFfQBnnLpCxMsDbCKMQtaX6/Y4AmRhUnhoOE
OkG6ginOaNsTxstcClcoldvXlHwU0RW7jFVAlpiScXOJJhPMDB4/l/Lb5CqRXnaberzGbJdMGVHg
CTD5nNMxO/x9x3CAFhL8C5a0+EvHyDmFjMJ7HJghVI601Kdx34MhJDFip3AnaPnCuVLjerMvZupG
mg4cWJ2FCNiQcq9FzQytBixVs++K1Q2KnqOGTypL+2E/kdsTokYFfA8q4CdKydyHB6RCCSR11qwA
n7ABYeq4qTHBxY0KCpk8SSmfTvHwQ0G8RfiyUQeGBu6fW5XEvJUm6w0BraCcWMpLshlgMCQwAAsL
2pu27NpK2GPYs28RlWICefruWyfx1Tkl1P5+UsP4IBI3QR+RR2y0Vc/jCkdNj0Z9eR//loNhS8Dq
d/dbVqfXpJoXbhl1wXn8JvqNgIMJbMBPy64tsPrgHUlBGaRDVm6vGemTq3tHzd3lJ2VQTAuXCXrw
WvSc/PgZy8t2kW8ll2DVCCF+CAGsa1ZhZ6NIqNWF3kpaSWZ7Yrlglyv3gwhckDUGvwddyKHq+X3x
2PtZO0fCT8WMMBOzdDMnpYwPa9lBO4c714i2L2KgywkEJQdFUgdKOKffHKSlGTic1gnkweXPf5wa
Kic4DpvbpkvRAvEJ2twEet2kXlLrUWJWy84IMygnRU6Qefh1zYqhPL0N20kz+02l1W+mjWCptUfq
0wsRtgS1kikF7ihZijdwvm5vWM/fURl0U5M0ZLvZJzQBCAcATZmftIL4qjBpYMjNrHWkjtmyIDw8
Vt9Lotk4Fd8qJ+Mwc6rPoIVAKWHBbLk4CqNmGo87Ei0E94cNsX9DotwLghuMXTFyFreDvUC2DSdD
DGclZJ42IHyMOQxIGKU01bmRLnvrYgqRotgx8b+JpOds02agKYKLEEEKAAB5/MxOl6vgPeM2Xxia
S5KhGRbx0KjeGJ/TjdPxQhEA6kPkA9gEe2DX7zHtMmFsXGW/QI1ROYU8Ytrx8omY/ko2L5v6/AqZ
pVnF88JW2OJO31kD8Qa4iIdlzI9L8x8jU97zvlrFgABYgDAQPMcG2MLTqy3KjFJEgY/7k59kWEQs
IviDfaoTO8yazFgPFwoc9Fl0p59Jsq18bVIN64O6To71qbu/T+6LgfdY3lFNQDdiDRjqV0tF1Yku
d8cEkBqfxQUuw7ALkrqJ1z1O9StcVVKxChZ6owIYRwY0XEKVyRbPYtzknrqRf+LPVyjFdga75fi+
fPuWsoFMGw5AXZiE4AkAO49lhhKj+W+80Np4tXFaWmtKEIg6b5tgIhwSGpPOgQXjZzbmx5KD2tHc
D2UKAP3+/YRzqMe2K8zy1z3DDQlQ7o2Fcf49XK8/ztr9OI355sbb8O6Ha5fbQdbgIWsn80N++zWP
a3Hvm3EUj8HXsWdMYEYbTSBIreq4tHmflnhM8aRbPJAM3ok/4J/YQEDEFBba4bZnUAfwN5kHL8ho
3kZbzYxKI1gS5hoRivKzg7e5Xw6cOWeoMScwhfbRyQhe8S6pMZ3zYw9z5xwwY55D3rsaS4h50Vz1
loqx3H+jv0iWKNhHAYEApRksr0awX0aECmx5Gv7BV8BNxU32tk2gesyz80fE85PL0jXJOo6gTzjR
NjH30ZadhUO9/tp//16aS8y/ud2f14QIItjuuaNwAOcBRLi0ONiusMjfbpf7Pb3I3/u48KpJ0Jhe
5tiqC7f9qeTPL1PvRGyt9zFw8YZkd7kI9+oLUE1CFIyItryZweXh8oOg5R6I2QUQ8//QCMNPEYTM
uNwqICPaxMjMuRfcRO9/0AAHjLvhJJ7yqEuQRTMiLIcxC0ctMP8O1N1Zzgve0jKAAEM2QQdr8yC6
cJDmRAuQocBbwyfJ3HftbeoRlL18+RDP7IA3vd26nN4mkCHvmiPSkrIdbLvmnurG5HC38C3D2NDd
SHGICWjs7cDgd7UVbTkfBoYbff8OHp/Tch6w4Zp8lLyToDBVj2fm0+OJxVvpYWLPBkxYE3nbTx/H
KtV7KfY1F5eh4kkXVrv0Z8CkK1r7l/l3OCOY33Tc9OV2ZRvR+yNzKljZbOYgU9CRVb+H+gQHzQ1s
XpZOFsMuIke6G5TYJUxhK8N0gCt+G+OgIKObtxPalbeoSFX86W5BCtWZuyLN6EU/WKPdyVMbp/AD
PzCz7EwxCV0vhf+kV1+dfm1ntdiBy9yCztwjmBtO/WEw+wEuQABGFwvWB/ML+xsEKHjCsE7eGutD
Q68I0mAORYk5L7LddPSFhIYEw7xF38vbfiY2dTXc3JfVG4N2849sx7B/QaVLGXKAEACC8XTB4gJc
K8Y039LmsxcGc/IC7VNQdC19qPEZ0sYxZHuajw6jEqRmzMzJ4RgI5RPuG2j0r05O6pOAQ4Qc6d78
d2Cc/GSzzVc/zc2lVcYbxaqdCoQdmmErjiMd8RjsqY1sfySPlK6eikZc+Bw0XyfFx3ao4bC0/0TX
LY2O0E8I1SFi9GzWg1wlRDjC7R70E/crVEYgblR1DOrhqPtg0IVHRlmCjlOx+pWPD9Vj4L2kqCJt
SBjztXg+XpQ9LC64TrcFmXZfM14B5cFE6B80ytolJV+zBiZjLPScPpwcu86WTLPU6UNm9SQ6D90I
f1MalAfe7ji1ohUEnJxjkzRHOQfFHagfY81lyZJGkCW+gMwQ2MBTJA5BA9YIcwytEs99hAcFXeq/
LVR7+fnxpbNUGVtjI8Eg9H+zB6kICsKbFoDHW0m4j8Bb6WKNcLU+L+tHzfkOwv59WMlOjy/Gwk9L
wWoXJAyGSj+8SoJ3z8fWyESSvkncQtrVD/BkayRsJZw7GSwYQCCb+SExEeJ9SbW7G8hr3z70L6+f
2DgAMuCHpPOByUlD+LLEvASI544IyixOD0tj5lhg1wuOAirOuBWaEwb9yJ58iufrkTq8wZSFShV8
0KHlxCYghg0G3jrjEDnAcrqYX3tSH8DOyhr4Lr2nw4lSzN9MSJ4YWsGeaISlWp+dHkI9UXcnhpbI
mRARTJEyuB2YPS0uPYzIaSBxsKUgpBTjLXJKpB4Y3hPZXm5xuoLOPl64yfnp1ZFiJD/uR/zc60o8
iQkq1WJ7ggRgxdXCHBQklwfj1MavMifhjIIY/UqF34rNK//FFicNqr4H0hbZZmjPGV0jDFpjhWFW
I/WMW/+ZLqQiXpECcP8HxdCn/BRy36gGiBz/bqQxWpxRx/9iJABFFLp9g9UAroB/LejjItBJ3VAR
KJxZDrQzNA2hlyEEYPcdpUTENWY9p94qe4LF3KekkbBbwRhDVPzF+cbs8Tp+Y3rGdCMBcjFrKhf8
7tAsGfH6g2eaKvzT3lG2VSVTlGUBoqtHz6Es47mKqbJ+TFnJVB1jAkvCOiQ3u61LDfg2+ww9i/B7
OwKVvG9DFkcpd7vQqTtWWjCRNFWqAbJxIjIGqRtIUMTsE3QC6KhrfUJdEuWcMvAQeFWhCqpvscTV
hNRJaxjGzUz5Dmsc7WFVs5QbRFxyTr5M9W7Wby8lXDYZlgDw+uFeIs7yB8/tjcrxBnj3fIyhSz84
75g8dPwPHOrFRwndPExrS+GlG+sJhTN/HmOHDJvJ8TjB8PrYs76GJNJ+M1ezJxMIxSBWkin+u5uz
nD8m57cn2TNQJMYFwts7Mc4JtuL+wvAHDOvharkzmOJCR2vJ3ux8JqCbyQe+Stw0X4o7IoXlrk/z
jF3a3y2hatr8Ykh3YROxnkwZs830qON3xhRm3ak2goFmxpP7SJl0aaeKHYUsuMqiCwnijFYb/YHF
Bh+wc5ONaQDxEUTSgXbOvk0xE4jyxuz8VVKiFrjMTSqR0mzZ7P82XLjv/Mf2Kzb/wmT/XYrfkR8g
aixRNFAg5A7l1kVM7UyGRVbtUYJcuAn1yvThCgkF08Ry1+OkYc3lY6ZDvN/NtCcEMWAp0s5OI/Pr
Xmc5wqeUfMraLYbXVYowRAPlRyGAZnAADIMujqkOisbRwMd/HAtxY3Y8vw2OPZ8PRxM7FPvMh3Ce
TdzjBPUzEx46HoO7mLOZbp5Vjiw3+zvsvZTEiBrTjeJhKSjaPtaMTEfWir5ufVlQoa5jIkHV1sHg
aRHL1DBV5Sv6OGMnyUzq/DsRjJHKVU6C+UFSjfLlXKm6urhN3vXjQyxuDEokEIJu/2sULelyySgR
rbzVlLZydxOSOVVil/2ENGS/1cY/QNtcCO7uDxYfV3uPbuqEmycY/0AWZE9kTYe4QPTna67Hs3cT
yFglMytyldvofbVanjoequ0shjCMMV/AJaihQ+9DTfVu1Dr4ZqaehonQRwACSBvoVN68Z9qefFgu
NeCWczX5sib23DcYFWGok24xHOA2RV5pPI5/EV0lIIeG9vMa3lOr05noSiDQjMTVAqj+QMOUJ3zX
XVGmQECAqIJyjyRUxZU0R3GU1Ho/7G7lvPyrUYfS5aebry0ttL6AFAwzWrCEKq9FM4NM6oFYwLgy
4Lq6vK43BYZzw/FRs5KNBiv/ct/W88RC98KbblxsxpgoIKDDhFT3bonz7Tlv+PtPN8HVEH/kyvol
qHwKph8gAPJ0oiAFGsFg4orXbW2GkpaylTUfR6JRgZ8www2AfUiPy2RU/NmasQGwxCP8/q51u+ez
xUCI4i7NOll2ukaGhRq7Tte+ce7ymfyNjZRlTE8kw5XsD+WXi8IKlRZ0qho/InhbWJDdpxLaeO8L
Sb8yNezreU3UWRiOFub31Nu/dvkUniinFMbE8+aExH7OEAm6LevAAMN1tnrKlGrE3gld4YlCp3EF
sRRtC1sUpnFYDwyZ2qERhx3K4E+aVR/kodowxzuT9F+ypSRpCO3y24EbLZiXGmbNQC1fF8Zi/1gw
HVoosFra84ewN32lZ2MwP/Wzlb8rXXWVeCblo34dZqDIYMjzZkbV2YPAKVsFW/zDeXT9z7nozJhg
VfMaZf1zpxSH23356501iSddpu0RXuz1h0poo/OdnrUxe08Gi3iZT5tTOQH46yKjvXkYU+czAWCq
mHozevwzqu0ORH44gCOS+bfmDvp2H9mQ6nacBjZn68fe7e53+Gzg5vGY4LN9566ZP2xrRyDTfbxW
6Bu0kbRF2jqdTxmBWx6tZsGymImm0hbNJ0se2T9zj1mRN2d5pTMS/xPRnnSS/K9jBaHoGvm56JJI
rhMNEH8Po4C2MRqIpKetCK3jr/SPfI9ohukS6YDtLQnI9pZ/REREwXS1o79WmRuFdij64/Brh2+b
X4k7kQ61VY/9d1jnIYuZNmAZIAf5flTC5/YR6Kv3TkaAhgK3dq5c06xfSnBTpn2YreWo+7ATnRmB
2ez6q2dsvKlEHvbnEzxm/ZUJ2BMbewmDZbBKlk6GJGxOoIOMGIBZNOwWW5SmLvS8xXNTYi/FYP5n
5NvO4g3TI3wtGZl2NPNGubnD5eDcq6kmrIIRB+GUjans+1D94KPjX8uoGGLkuJtYsN5CCCSmNBrM
B0eUT+riswSmlTJHf1oM8bLldQzWRvxlry+8pfA2YkoFdz68Q8yrnN8FLOyJvAF4C3ES/KGd7Fab
xqysmOAObGQE3ZhLYqjOCCp0QSW5wMHDqcPHvZ0KjYKTdQz3BnuzeJG4sdcEyVIEIFPaEoSTDPOI
qhWib3HqwJvCz75n3oMndsO5KRojISGB4NjeqQm9GxCPj3kvop5UcL2xnm3Vde86lJVlUwTvp5fT
Z1QUlIb+8LsvNy1d4OZRlSLyYL6cQly5LbrHNqJuVpYy1qio3kZ8PbI9iHcVaUyoUbrGQk/Qu8B9
wkj+sWmZcH7celbNitNbZVExSBp/9QwZdvBIZfsFDBywEdg60H7lsWP1KF5YMhKzhFfJZAzXvNpg
bwTgf+vW62GqXZLjbB2qWulxPZnxi0WHbg/lBVYiAmcD3mP0VWV2g7il4/+wP1t0GRRuZAaL0GIg
uWC/1KUlN3Lyj9DlAeT0AjzsPtsbTdQZHhgqUvgjT6umwsb4XkxIGhgc1KJCHvFlbhabDZ0N1Fkq
JFicDBFLTNqYmaUiboCp/JNiiSocauZrqsM2RqonaFa103df/j3U4eNnEw0ALYMXqbnMOWe4rHAT
hmqQehRLx3EE976CWbmJgPALnxJiNc1R42D7JcOFwUD658ms6WpAyYWhwOsj8DjgeBzqqUrBGvqY
4s+VbXYms3uobTuz7gS3wf1t01s+BDWXOQSzKb1BWeQkDze/BZ2+cAyk67rxgeyhrCNZii9O2sXL
kqNtPHgOzBvhy+Jv01r0lWh4OZTTu3fdAksXC47CZxSv4hXLZKEK1ntzgtx+3XCPX8KpgiCdFAMz
PWFisvjYMukiQzgD0XWMHwxFd5Ru+xuuRvbtFvTBVRSX962/Tazgkhn8Spo4GbTYeoExQ7XHeiGx
5My9fe36UB/K7lDwDLHrY7jlAHrUVG+5KY+E+0Qfv5YR8GeHO5DETBMw8ABZbh5jiKxd3ZYakl3A
FW0CEqLMOhFbFy0RNFJ6U84f6xXJC3bXGVm24UH2yM45MypiOFW5zxnIPfKr5he98x2Mh5rI9RZ8
uf9d/77D/+4DUIbXvRHUGiglj839alZ9YtmNPtjVx9j2rd0NaClm0ARZZG4uLdOzrJGHBvbqdgob
wWoPmYMw/NLmWJCg/CYpkFHVEgL+PRn9OYYPO4Pog91yJvLjW0FmQdOUPFBXCZMCNrP4ab4gzahL
rjXkPT/6zLOyLAbQEK3O1wYOUTjnZVO6+4xDoSd+Vw293AsyMSdagynZ06IW4qrCHcQfoOu+h3SJ
1UYZ3xBFd7al15/Bw2URSy35wMSQgVjpK0QcM8ZD+aHiP3oPrti8vs3rkVyYGBKszmCPmyDcwBzM
EbwqzjarMhbkQJt/wW66cxAxTCQEGIIZdbNY6YNygN+LKVxiMC2F+ffzoSadZAtGK0aNzymOfM5t
Dksa4AQDI3ndPTzmUNCCL9THrydkPeNs+nJ/UL4GwMSyt+kEAxf+1Cyb4SUU9I8DmLIiSfm518dg
D/ke2Rnsa/vq61iR81kKr/YbiQrC0QLfteVjA4TgNeNs3UwwaGMChGsnQX+loL2u49kA47uRBFnn
ad/Xsq8tnusrflEMa9bwjFHUoEIoR50hKgN9m4+lyfWczOt1PlfB/tV1p7B+tNo03nTJUAqAsne3
wHuMBOnjN356ejgg9HZKJ8TIkf9WIurVOnkX05tTHACyUjTQbnnkZ3K+0TdJFn0T7RS4ga062LWT
d1EPJQeXDVMKX9511Pd1P571/esIGTgTVj9dvtCDd32GzUHpdKLh05N9eRwvq6B7qkh1FVrwdKSx
XV0JnMEtjFTMAQtSaX6pu4UVg9Ff6Asi18N00QlYkq0MFx+VxKKH855/5/KimVc7FlOGp+JTQ3xF
Z3oVyEkKREBnSj/FgSBwHVUoYupIEjs9qzb/6JCicgCdAhPhC1+ww40FYV6hmirGfaciMKZYQH1e
4A01y6I3XuvWfV9fmg38SNgOY23+COOR9bQHM8y8ltUBxy/seg+M23qz+7rB6HBbwQ2K+oseDpQf
pPXkJZS4lAhfvb180k4lFd1CW+SH1/q6wwIEBcf5du4cUFvQu4NBzZWDvqXu+6A0G73G6fDqvZwb
ZMePl45+8z49yTwN9UX31KL6W3Pt48wj4wY42CkzmdogMd6AbA+T79j9QJtgWZGYcywHO23z1cXl
f10QEIQdW28GiW/Dz2FdQKD9mzB+VrDjRrjptXCU8LwyrjC6qNEp/uszpb4MaZIUro9KGyt0K58n
VQYNI37VcfDZ3yZoII49bAjBQYm3viij7/YHcx7ZuS2RDR+j7IfOH/4mTw/jQQurteMt3OC6VpjK
dIDZojYWmesAq6t2Kjm3JWk51nXMfgoZZ2BBQ24l9B4GHyuy5eWsMWb8CQFVAU+09JnEf4J6KbCL
WUN+LciILX4ATw6T+gZnOo/PHanJoiSF6VwLzzGZURBoJVleZM87MQkr6bYLh1DzytMTMYEIRIOP
GOmb+wxZHHk5O9xeKQMxLaLXMF46heNg1ffkBafp5IqSCBvx2SCAHAMqXAOBO+plENwmNX7J2RCG
/JQ+BXpuPvxOyi1yfExLsBjEEYsoJNYtuuhZs1Cw4umt2mU2pCnwOFNHxTB2pL3wxUBR1eJMDJj8
tSp0qKWdIIVnJ/w4Rd844+RinQFxHMl+vCEYsqzFGAWxNi5/w6dZPowPeh0U5CzyuQi1AP4EtaxX
CXUNRZfXRjoXNXRaPuos6OF9OLwdMx6etA8DzPSYDT+RQqzQdfLwv6QN4/GIqvVuwbt3wUdUnDAG
nHhziTEq0wfGxoDa2EoU5kNMiy3gMmX+1I2YEnJRbT/b3HxTN9D5Q8vZ9mfxqUO0F/oGGFSjO3PA
2Pts+V176pzolkoGAFSu7hcZHPxLZBBwpa5mjVVYzyQKoMM6AE4E9Pn3HaC3d35Omzmswi7JG8LT
TyQvYwttgnJYG4YtrPKgJ86TXQFfsmUxhqrnqjYpyCMwsOULQUoyzZbPJdRxctTwBgse7FA/I/ap
kLAMp553MFb9mzWhMOPhBVn8Q+yHIBPExhGTJI/qxC0bQ+sJ0XrcczPAgoW8Zz6MUVZjw8kYJwvl
+EMNNu34HH3mPYE+fWHSQxPxXaWzbPLyX06FSf1zkU9a6wZyid3/iYdItvk22WoXZfNe1fRiHUfY
wuhTdXzdM3OZq+PYqSevTW+s+D+a0OuwhtZw9bLtNTGqUwt7ZqaEzGwYlxNVMKnDcsXYNuwiM+04
j+jqffjJNfrwr5sIM8DWK5lc95gBpyYt16KcVQsVZhSVPPO0y3cPjMrD5Sck/ZvBptxLAT4HfgHZ
LWIo9cKbSJ8m4IXJ5LvqYf6fLzAUWEjTIkr5e7F6hTnmAovrHroX8DJnQhb2R7GHKcv8MWymSXin
e1i0p/tGaoyO3ws74ywsLhkltbAlaoJ033ULu5nWDtr7UcV3obvK/cTvzfsj7I7o7AR62R09SjFl
cwCC4KBJDg35c6OxXYQq8U3tuA8/sQngdozo4HBLAPSl1EFfcemPpFHtQABszDWT5x5JzGTAq8Ya
135KIe7/DAfjwfgXoMjAsuYeyqh+VWv9i5LwbcRO6dHTgQDJWP5Ttc2wjV8ya8KU6WuWQLmCRTKU
zHwkkN8ZECIpkH8wIuJPGyQWp2vWR5ozGjegk+YgdrkdzQakoGzaHK5i6WbPg4FPusDhA8OPmTx+
Y3TzOdlRqg0qw5ksrJWEr22GVVI5edGp4TAMQZQRUebB6opE+PcIPtZIN3DIG+qYMVGgHTIKMLDv
8d0d+Hr0Hg4mtOhAzYL9nixn/Qiss49+5OH1bYYTpjbK/dpBK2uX9sd5Wa2T+6xNvuTCKkFY14Hp
T+D1+O7g6uaWQePKNhBx6tWcPFhS+N2ghRNHTgQ0gMzPfWlUWY+VChKtTXP/a6aR5r7C2uoH8JAG
+FU19m2mOLT9E5Gdgf/TovLhXhgS7iQ9p2vW4MDJth8wfHIqgjowAoHGo49+05+LPyKuhcx0AXD1
iHEbspGXi8n++TP6ebp55zKlcewRs0BUK3AdW5VmZgBygL4oOKnu/tZbvguvfR1X1o55uK1x0aAb
JI/RfUWvoBq9DwnqLNlHPBLeJgOXpD5sSulFHSpPZ/BHGhZGOjkKQOyNJ+8wi1pXsdGeB0TbIhCh
qfZIWodP3Of2f46T+YyAukhBJFddFEC+YzyS8B09MKIg0RC8avq16tl38vOzIVFAQ+KuhIEobsoF
Fojx9L6C8BKWwofRbYbQ/Vn6vnCHHisc1UfpCmumHZlHkJaUiR7FYXGAIamleGKLuCR5DXkN0PDH
nss5SNVNx8HYKjWYl6kQxphQV1h907WTCgOjnhKpQO6ABc/pupTtbzTwSpcAKHfAtFV2MLy1GeBY
TIBQ33yRLRJRz4bdX2vDYpzgPl/b+Id+x0L28pgoNPqBQuASVr196hynNsHORsSu/JmflhxsPdQm
g1m9LqCMKWvvOW9exgfIjsuCvbGwdAhdSEZwvkKFNHlvU+QDbP0YheNAzq4+jaeviGEi8mpqRiQG
V0Sghg4LCl6PMDWf4pM8TtaiIqMqtXQk35VweXvQQsHfp7yph3jTqQ1cZqug/b+5gzhUGlwWVSD8
PqiYg0FeQeGN0xx0Fcwp4M2j5qHzYxYHJRUVCT3SBPNj0GN+kOiEDWBMaaGKvkGhqoc3csOQ+1NX
kB/6HaY9r/wOO2WYD6IrxIg///PqYWMESKIT4JdG5hvkVNhk6XbDewo1pxh2UFFQ5L09MuMUKIMY
uNWMRIb5DBf0c3rkUx3A/oX5uZBISYV28LBzkRFltmwnA0v50YfbKUb6qOHhcfErXvHlrVjw/5mg
S9CWG4vcqH5pIQogK6gjvEdM7eag535hGgJcj2jx6r9bBzv2LwxaOcxi+9madWl2omwdo0YtmTqL
llQC56NWGdjvNmhqL8f92XqtW0xmcIOCUoltksjqQ5+XXbon+VgwU71Ue8Qf15O+AbkS3PszLqd6
E35xSo8t4rUAw5/LPhRrInGQbABrs9SyktZ0k2Q9IuSf/jQTxlZKVaGgJSrXxRq86Byf+oeaMxNY
eFh+DAzsdrBJa5EHkB65SKhKQZebdVvbNMlixYhDaQT5aUUWEyU+bI5Vu3r+5V8wmyU6jdoFZQK0
dzQ7ABF4spGgg3awbz1z7yO78d1tn5PyGmL3kV39Zx60sZ2q9luG+mE8xMnEXF3073w96dw4HEjs
IJ13dAvbTw5Tr4N/K4fJ7j7MX8PQXbgu4pb4Il+RCU/P7IBy4WkBFARGgYiJCE/EbziWkWrLoFfF
TtHmA2kQkhGusIWWxkeiwmaRTQFfFHan6zeNW/IawNLANyvxkl7UcmEHmQMfUz1MHBzIt9dpwlCZ
lYSmiaPF8FhQcJ4QWcQr6FE6rq/LYppOf9vbJlt3YNfnhlXT3DbCWTOF8DtAFIBHCi4aRn818Oiq
sdMYgFv8TaqZemx/pAG9FrfEUENhRnRSUqMeP4HUDpw9vIP+KblAj7gg5ycs63cU3iyo6eWxQKYQ
p1ISpCbCi86ld6kvkNrfuuAi4J1ZF+anMO/IWrDjhC7PXDoTSfEcGQZedHH3DtHzcISxrIRTLBtN
gr+MAZKVciUwePmaNxa6461mOTUhOtDJ0bPxXOkJwj2bGEtIa0A5ASkDBeP07Qh2roGjDc9aMRkV
9bd4qO/H4NI30Sw9iLqqzR5ujj42Ye5V5Ov5KADrQAGHftrka1mZk421iWbxQtOnE+/fONHKOLrj
7gK8R3vz26DCNbS5NMxiM1/LpxwEa5utu1tY+svuREghX0NkKxhPQ3EAEF0qkXIYrPXguusd3n9+
mOAXVc7EnEgSE9fOXnTF4gN/D/idiLtq485OyugJ+dhaBz0kLA5Hz5Qua9gHeKgPN1cYy/Wi+5qb
1QCyE1YnwJPrknPwDUiwI3E3lu1nbH16QfyOul9Pfjpd2fkUeJlaGWs99LffTI0tZf3+jD+6U/1p
JBhZMnsCr2Scfdvdx8z0lo/dY6oOi+n7XAAseIrThs/Jx4dgv8onuS+MD8vVYPOafCaD4Xv6HbXr
FKfuDjz9SYL68HQ9VdFjQnDmUTtKczrlP+M8Di32PJv2wvxAoItw5J8R1JsjS9IP0bM0xoIIo/Su
r0byVp7U+Oc149cqRQh1ATP/0D3jevEJKowdoK9I4/usxBLiRwqs0T+UgjaOyKsLPnJIRqzmUW/y
XufLr3CNeY7oOzHN/i1EAUFiL5r1bIq0eZoEXeT8+KgH6TwGO+5t8egdIlpWt9qs3taiRSspjprD
B8eUr9/aRagDlqgBInu3C3x2m0jjPMIBq8cWD+q/eIfSsdp/yaF8hz/4842v8fdsdkX3lEFqYgY4
QrtAwaHZCZVi4rr1pB3Ls842nlBPyQc6eKDKz3SwGuDVU0LH/7v8cjhjR3ae9oLBM1aMWBhEg7By
Bn5G83wPO/5g0VsIxmnh1RN10f0h9KiOEDiKS8r1MufvFDPtuOV7tU2WsFqX6aW7e2JBArddm7bH
GzjBjFQT6uwhzXV2Lg9XXHR0+33obZNzfiY/lu502xykKF82/CJz38MEgFH1oWywUrn41nIdeLeh
MoZMeyn2FREEK2VzW6lzOo6S5nSizZjhlof6a7P5xCruVPj+mhCQGNfcQD1P0jld9ylHK+BbxWHG
SEsPUHPfMUnixV2RMTFeAdSEarJJcdD8IE+C1BTWk2JNrfkUcaZ0BgQiqKd6+9rQcyob9i8+J1IO
lhyPG8PVUxbKrgux7E7VjP4EYIvERBaZxXMSr2FK2HhMRdcIagwUmVdqFXCnYpvvt3assn7BcgZo
R9uCOQuSNTYdKgA6z4TMpmGTOYQdsskS4od7ShGouRjEYYYDv++/Hw5PhcVPF+gXjNoU4l0sdSjv
dgeRKs4ybYJnkiAvoumR6BjOAjP1BRHkRHujwCt9ensTIbhBz4JEuyHW/sv/eyRex6OWadEYt+yy
stGW1n2L6whpYN7CEzBHCsEHYPLgef+/KE3ZWGpSOU/ERqWL/lwb4yCxS/bVfhC8VteTwBeG7bne
1bNy0oHCL4SxgCt9GN8BNkUZAinEil9FRN1QH6Jc2KUTonsgBcBzYXh5+FFFZ9P3EBFHdwanjysN
1RoHjY+cSu8qhDlv1upTLuLQ/lLfuKm4NfwuUAc0twC6E2VLMwjZT/ayHZ8yLIHXuZy/ztKhjt4n
aF7MZ75YAIl4UWq952r0YZaMU8FGZoiD2xXPCY657ezYKX6nx0adioHLXp//SRG4gF0avIcPgU/B
LJw8tHZX/yPqzLZTVbYw/ESOgYCit/SNiL2GG4caI2ILiopPf76pe5+9XElMVJqiqJo159+wAg2P
tH4xgl1chA2IPaS/bn1uSdid5QTrV/Xv1nexXQn3xI7whvJF1X8k2aKe5ovrDxGtPmsAktVMAkX+
02LC3i0QbijH1OY0tAqBXJDrXB3mt+g8BZUCELtKOuA0zCbziODBmNb3FPrXBPOP7euA+KDMPMBh
WIitlw5BdVIyKoNljppkrJs/7dEtusyz7W1NMps0KlrNKHK2SKaSgUTFfpulz6V9J2y0a5ApLEqn
eaj6hPIg8mVeWiNm89MQ0dB8y7R13Z7lBx9or8HB6fM3RcztjWTURO3lUfieSvYe5W5AsMlt3u0Z
A+KLdm7tCHGo+3SsxqQ9agkWxiy3RYIF0Lo1OKLIjHjIVu8TMdwicPlSgSEXjNMvrcl1WxOaqaPD
nBDqFqIdhH4gqhcxoSX5PK5Ta310VTJZNbc+GvE762CInNZ9cPzBjoXyHXMEV5Exlv+nbT3VGVRE
7OzOKhrhe4j1kLY7f6x1ALCKry+iXDzvAX6UbkDANmVAolPQ587jS0y/O2yZNJjMl+J/ziDFHARc
8foQCOUlzDYQvH+4R8l0nscolWCAqP/o+NgjkErZjn6LrEe+UafcRtcJdGNEnAlzJuA2RZv/uOlG
t1isAShl39Jn3F13tix+4aBp/tvL+wd4prtRyRwKCAS/p3bUIjG+bA7v74FxjUu3PWr0ZE0wbQ6a
PzSiOqpHAA4CDFowkRjCkEbAbFp4FJei3RBszB5JGyRznH3cxORxR5/bMoMyL0LxYXLIrZzcqfPU
JEuppd2pOqHwWuPbRt0YB7MBAEMrfaEZ3BdFvV2YXZ1zBDxgqI73F1fJ4WSFDOmsJljWAoZ9+8Xe
b7R8Fs+tnugX3Cl0AIFh9cd1Yr1CzeWztKiGH6AwiwdWJQh4HFJEs6N2cmIiGBiz1uy9as4K1qbo
XpGFraVMnpNpdMgeYfDIbIaj23JQrsv5Nl9jE5XuoemQ9KmF2mPAHUMSMi4dMmXG9FXbxBCI3JVR
/fOUtDwsH2tL6gOI6aUZkc5l3GL2uVMhyQgVEcMkfcs0zpTcwtyEABPBFcW55E4GIrC2W7irkCxZ
E1IgX4P2LMHx/ID8G8pCfbW2rliFUwNBu+vZxSbvgfJim0S2BdAXUK968JsJK9b2q3dkiY9BeBVd
yRLgWoNmHXOI310zKukX92hrfvl2qTtXDPV/ra7J4PSM68VuSanXVCmT/oLs6AKB4Nq2RXiLsfEA
qGfDfUeICo71QpUUGj36H9oaSDCgqYukIRBzu4BWo05NscG8L3Z/FNdRmWDtwsSBESMJZ458WE2O
oxJ5sXL4GGoQkfpYuU5QirYwaentZ+9xO71uupQEcyJ8ybtbXcQISFDOKC7uVkSIjfFhxqKPCPyx
wAeYZ7MzJcl8kqrhbQaPXOYnapW0XHgM9v1scujDcAeMAYMbujLIGNaULBCIHpmrScSAfGZ1/bdM
74vrgp1qST1qDVje9U5zlgOQP2D2BYc5Qgf9PN4nCGBNLus8PqJJxVg16PQR6vSxs3dag8w7w0ZT
R9S7qFY+EahGWJ8V3G2uU7pBomN83spaIFajRtD1sUE0BiqCYGI5t+xT90Gwqjv4rCGsZ2iMy165
QC+JBvCNpL5Csb/bNOqDMv36NFfWebqzuepE/p+lZIF4GzA96jaEqbQECTo4Sj8XvxUwBQDYy9Jq
DhnqM6w+RV6m8UOCZ7dBMRk64mt7G+f4117G6hwB5il2vJCyDOSgsmE5vI8e/TowZtVYj2DIDfQI
PXuQxtxlXXHKi2/z21w1qNUC0Tism7+XqPlzWLPCYz55rlX4S/P3dLmGt/bz6Gc+xLTdz2tVTED+
u9cRj/A+pfo3hNHxnBfjO/usxswizG73LSsTfX1+mU3s6VJF/sbi6YA2B+bWcCX3C1ZUO9irxPov
65xquEGkCCCpzn16nKojjZmTgglFIUolZHhWy37j5/0MTvaL2yoB9shqGe56CuraoIa6bYQqk+cC
NtplfMG5ZEX5+vTTFVeSJ1p9Hqd1Z8ldzdUYsyGL6TJhsGMegP2GSAyBTwN117MHQ5wFcWusWDlu
stOSRXvXUf5eNhK/6HXV/QZ4e/IbFQIcpAKfrBbN5ZbdShB2lcH4FTAl7OGWmK+uW09ZkZC2RpmB
bDL+0y923KLgWzroJ9it3tFVYmppz+kjQmCDEsDDOgRMgM7Ou/tlRHDdCTpYft2m1DG3zDFpOVam
omzwCqg4/5TBI8jcF8To5+DdV4jHwUN9MusE2ZwfE6O+7czwHgCiNrmNbv0cCBi52cmOrHkdFx6e
NsjagMtGeAdUDIegBsue0WdJMoD5wqCR7ofluJqWY82nVEV6FNNt9jxoz/Ych2a3V81JPX0kbesR
JN0IvBCGQKKpUQ2V2XOlzBqLbGAsClQBi1Ex6kYVTSFoUGZdpuBsDLBSxnQkEmWIfzehFQiyC4wS
43zDfzMHP9FEpQhwhTuNbtC4urudGZj1QRUjhBmdhijRYn5GOTgii0JxD7RzXxY0kv6iahmip2ZD
TU4pJQIk0ex80erdx1d06S6xtka6YtrJHcyzC6R/LuTOOS6OkYI9dYtYSBTkhefV9IpkU4IRzTUh
T5teoPs0FsR+wMkYusnKoWqMKnLLJHG4HD6OVsZaFfb3tB1quHwd4r2/D1HXQNkLfkw2Vgc71mXU
izXK4CiqYmDDzUNUgrjmJ8JRtiSkq5EWIcPC8TAxnLbgy84EYcjD4/Rwda40FJIrNmQPkK3thw+H
4vXGlkEIHJ0nWT6nDaAT1QrknE1tfuf9FAt3h+hUe9erfZsCQ8lCYh0iHnZgzA18NzEmD9kh4oWE
C4ToREaI2FAlfeFSZLE4b65B7iH+R2FWifOfxuIGnPb3MOougE2i1KFYSZe1TBqnyD8pFqWY+AFa
Jpb8eMrfu6abyBopKcykYa7TdbyOWTWdU1n1UN5/2Ia5uJgLFOFqZyGLotg1zJi0nxXHC16WZVXX
XKAq5/BaGvNMPshH4xghMqdy5NMVMkbL4dvNJvHT4S3pZxuxfQ7YPFthFyw8TTs+mam9YPMklspe
Gyo/5Va2xUtvN7Zl6/JQLNu2cQJgH26SuDGPxHXd4N/vweQSI9S+Ze0UAWo8qG423hdTwIrPOB+T
ifXeaINNn7GKSsAwv1vNySUtE/EG5TqDv+HeQXFidYM8RyFRMmcAoPS/fFBOgCGWvyjGgrShBHYJ
cQkwux1ho+2n2Qa1m8ccF5KUUFTrZ/PSR96OMjl45GpanBOiuvoXvNOJniklebMjEX/DPrVQuafk
tSc1BEGXOQGFmGHHz6Pj6OVQ5Axb4WVw7oPyiKpJNmoMYclBoGYhN839i72cP8eZ/8ADvfVXqcj5
B10gnmcPhn4DBhyBGZEAMjUEAA5RSz5TExCRzeGVUaD4UIPwEo+UFw7ECIQQMEIgY07sSAfXf+sf
RkSKxMc+xWAwJlp4oI527ut0fTelyz1nT4ZklHB6BE7RbUT0zZ/IMhcWohUvwhLSOMA41S0aTRQI
O0yBqM3g+Oe0ofW+g6s+UpbOCRoZAu/YQ5ExNaipL2G3a6BaaiTDyAe0utGmOYKJjqXwtP6VWq0I
8pJ+djs1oxjiVsAywQmQjUuJVZ9i7KEDDuJOA2kxOaEPigTW9oB2jQEp0dKHMPv6iKr9ICdM3acT
7OJ3/7bREBnsk31hTWHMlWljDfiNsgnIupssx4+1KMOelcFuBH6SxDo0A/JIzaDcYxHk5Ipb3mwY
Upe7WzQDSEY3/1lYZEGPlN5q647MFp6VTzMPz33jbxntF82LxVQ8vTM7N6zrBVEEi2w4oUgbHtkf
CQWD0lM1v/zUvS5pq48nPWkhdXFd1b3r29QYvFPiEaIlos4dgQx/2zQXrI7fE2YP1h3VtrtulilB
yVaJEDBcQ5eYs2yFYwmUAelP4DZXpyRwx1LWGDyog+FBFAHUxEGzzzqTSZgcKWFTp49EqH+FJIry
bXSUg20FEDoTOHCr/HeSrMl0OriNAdyDMG6J3xn6fS9bpjxJqjDn+Bhjcx8bBJhcNTzNSKjwJY9z
7/tTxIiaiKI0IqPXsWSZi2cJ+Ebx/chj5Nin+BvyMOz2SJwOUQXlNZRmAVST+vS6PrYECzJkSLnR
d8y2JxkgRnCTJZtF8TC39nNonRhMLh14ykfU+3Zu7YsRCnYY1hnNh+k0LIEfEPmaIhN3te6e0Ido
eejDqAMAuGQ75nRam7+VOYx+Z7OIhRf70dHoq+hclcOIlRhotTXx5UaxzUM6EneTi1N7taehK6b9
akFBsJl54N58wcpVuJTs3D2Qphrzo/zqEp0pc1IQHhnumpa/eop/cA/uHf4zNlfJMyGeO1LwJEPw
g1MFIgFYOf1lbwuu7SWzNUlRmermBf6/X5Al+SzormSes4i0x2sL6bj7QyqjmJdxljYGWLUQ+PkU
QKeURpR1GRPsLUflsDk9h2RL3tDxGTZQuSR4G2OcMOyQ4z5uWyxtydsN+NB1WqzLKb+xWXSV+lkP
jWDRTu1O9LQe3cJXk7gPrbfDipQ2/5fpYVYuOtPSXo4KNwsRxBmyppm+gbUjjMx8fu+pw2pGFXov
mtWzZsIgQp4J3BpBoJacosO8waX5k2TxDQVPFONG98kzfQwySu4MO7NWhLXjmqTFifH+5lGJ20Hz
dRi9z2NWwgijfWFAhn9CBO456sxevzUW269fVndNlBtJdn7K021rcrYrr0rvCdEIyrSVp+Foqfn1
li1UsUY8lLu3KcKANusOU2CnN+6IBCQRK3rp/S8m4vYMVWvmESM6sUcUMB2VkBShZRdlV8r0EL/t
9Y2UJkkMWwyHkRG0RV+RwgTCN9rnrfKRd69JwpNX+a6jNgpZFMzRQYB50FJzYjGiL1KMJxKLxGbg
1MCzW4bLmpVHZmFSwlSGD6II7Po7UGRIfwSviWxtF0kKVd7f5n34tDPlHW1UqfiNuJPX5KiId3ig
NcxEvnijZIsYpN0Ys/qUG/zck9rOzeFCvlzU+zEprVCNlblcQg2mDnQoaweJYbGmkD8aZk50IG+Q
l2WwEElCualuztuVxsGSij0CRPCX3m218wUDLBKZYs0sxy1enSfU3vUtNhKCUiEdTYD8SE7OJQTl
dQmZvmn8k0+N3K5SI2rxkN/lk6Ka+LJTlv4SQBEatVzKmxP8IPjS0FMl6O+hkxIcRmQWLn2k76xY
cT6PGYYeOx+sC6KiOx8rR4SMX5P2TK5hk3Ph2CiGcc4Xqjb54NQ/MS7KKdGz5cfL3o/kO9CKUe1g
Rp3u/FQOSA6rzdcTPSzZFLqEKJem9yCVXXzwz2sdQTyo2yYOwO4zfk4J1jE7xXier2AyGg0GvR+4
PbjWmASy9nSaIyKEe8/RP2Jbc++3rJbF0BeGV9OB7ANhBzVyHu+wNWwjnmEMDWSuPUHhiIaEqEOI
TAeAlQAhDMQ3Wp7oZewmQB55DOA9opu/PXgvczvgpR8Fm94+VjgrxtUpacrPUFrbZ0idyPsBtCHh
9/8Nf/eNU5q53aDDApR0NJkEyZo5hrtpZ3JCI5SkHIRSG/5stiCtDwHb3PfpgwIOlVhUQmD41ZC4
gVH6xLmC01yfAMFwB/NgVeAVkqpr+pUwywWepEWAhx8HaM/IW89F31NalLrYmM9hDkEEQRTxvY1g
ILD9lERdKvcS1jeomIHZBOr6fegz/fOWzEpu8p/QwJID97ztZj4YHM3e4Gb/zAk80stCtJplCfj2
qMuDMGuJFMJrpE8aMzWAMxyoAbLtjoFAKzxI2Lwn1EIx2+AZaROEWpHltQ/A0m8oc7OyZaHF+d0Q
P2hyq8sX52c/YxEffXosv9zGHPddXq1ElYqlGx48shmGDXQHwfKcYKcePDz2WAY/ImKJOzU3AzSt
rFdJDAXbdgCCVAjBYLj4Hsh1AS5A+QrUL18vThgNVTRMZWknP+XNO8jIL1BqhOg8lr0tZn4tZwOJ
eb7ZVC7RD5cdoIM1lx4LH9j/w58Lsi+9k9/G4RQJFIhm3RisnbxNVFjm8iGgenzwZuswamU/AJGP
rgD/UTYwZfzSuMgFCx7YT2ZKEZ5B5jvUkEjwRCw1Wd+my9k18xpUCy9IVpa3UPLmLjkMnIBeA+r5
h1X5W72gNZWT04pKEHBr2JcA929/1agxP6VoB9SEwBipw8cxKLKSVkZHe8NclhNBQKrHMr52ukWM
bCqlWTQUt2BNwJ1ANPxrIaCG4FZFFtG8bijTJlRyUd4nNQhEVyHrn3sV4LKmQ1C2BGueT8F5sx4D
Ai42cOjeoqbesNGZ2btA9HOUFiwtmBk9YhXYIz4mr5be/xYQvrEUHqsmC1tBPiHCIgHPnqq+cKMh
qhB3YbAmWrryJYEWKc1B7c2Qwp8CjQ7kT/s1C2Tr90nCh5hKGATEjU4Le+o7lCfGGQSm5nwDuQSu
Cie2htf8wQwNZ+qbD6XAk8AOeffIJ/GHqjJfYN2hajsH94QfOOJOKCq/YeRcrfHVohfs7XGDKAjD
MY+6AuIlsmwqBuiTtbHuki8cDK37aLd5byt0bLfEyTlbyx35LuDBvXumZCKJRyIslt9E4fdI/K8P
Y5J+6AHuxzt3h8c2kBTrVxKZS6dNEJxNgc8LYreYL52j17X/di7Qh3BPW2FDy9mhqUFEylLM71h4
3JMYPdMKhLPkaP2GX4V57/SXBTnhcx5QJiS9DBoDEhdDFz2RFZ4s4CxqjS3q+U3vQBCcYECAfxFs
kjKza8A6f0q/RTkHk/VGtKxtLcFT4OfyXr/urNqvjpYDcdDGp1l7SA1s9IaAMoU/of2S9QbjUCC/
iYKMMsoyHy3H5SW4p9Puy9otji/07f0m+ojwpwBFU+yClUblMW2h/Pl0a/T5EAIlrPm9d63+5e4j
nPrwmrj+PTzKBsX1p0AooAZBk4e7MTKM5pxaOdhOBrakvcmAx+siENMmT3QIW5hfcpPC4ShsisdN
5gUwxoUIxPG93TVRPUBM6sJ7ul5+c4Wshj1O52gdga6BnR+IJTcMSjCfnEofTy+wG9Pm6o3yKzmd
mw3vs1ljIRQp3YCw944jHLR9+N5N1Lo71g+aiAqnwIKBsnTpdgn3SxOJNnifQJDA/xYLJTmxegdt
1bQ63GLYjT3dY4pv2vox40xU6KCjxwExajKy1mmtjwq6NYOIW0BiaOClWAKovKChjQWANt7/Qa/s
vRNZlLBsoMtwhxRRFgOdwlSY25vLN4BQJhnzEX3N+3uasgrixpLbSrg5OT0QRyc8Djt9pExASu/0
ADmeF4I0U9K3Gc5FUq5i3GLMUFCqgdtNERJ8ayuB5bZseU3KRm1rSf2XqhzoxXGVtHRuFJK5j/5r
Ota2KnmRX7BONCUybiorCNa7VKFI0tbCVj0guzYEGVFCeAMSML4BT4BHjcAZF+FTOqKAtO/dFtpQ
ZTYm8hwCAFhuzqvOhryEQpB4MdubJcEjVW5i4z+uBUmSChVu5MVAPNCLWuY8X/FE3XC19yzDO5be
tHfg2ag1tCBF20Z6/IO9CIlADTpjQAln/H5I0YdND8O6Ztje7H+bs8vvjuXc5B0/fzMDDbjbmGFB
RSnA3m04ZTo8Mn1Bju2U6t/G3dlzDJxtlEV4t5GFG1NuWLM6qqgjoFq7fU0BhV3DelIl9yFYSVw3
9TlAsjsZoY6ZMQeSvsR2LkLdyb333y2bpD5j2BhWoWE1cNoBB38eHQaG93SxMxx0PXLeo8uce/Rm
CJSJlTn3N2AC+FOEgIyv6XIOd/nyY8wOv1VwG+wWz3FNsRsLIcomCSTo8Yspt0k5DQNiKVzct8eY
ce2qm0/qjZSqSR57rMzqCTmkt+V0FpmPdmN89lhe3r0CNVzGTMTUs5BeaMlYfVozLwGmwnuMkn87
XU53f1SgD2tK/9e7nQE+QQoXrukv4MAl6o/gAH+RZ2SWZ+qH+0pKfIDSww5EJPmk3G7Byf30RbBc
rylDBtMHdpwnm7Uf8SMLBNXRXJhu1IkACoFUfpBvKnvGmHICCpkclsVqkDnN7MB1fJrwHX0eyHf4
kB+HT9O2IsuPxC+UpXnk29GCxGG8IHFou/It/fyUZzG/n0x+2gsm6pjcom0vosiOhpJqtH/toc3s
BONt+Hkeye8zXpD/Qx42Kmg2u+X/r++Tn7R4DNmz/8tu5R/BKW9jQxH3L0AYP4qji5mwRnI7zLKw
lrwZmVFqGYGkRTkEjlOOhwTo54m9OJmfv0Ucm72Y2bb85xCRdf/lO89nEVlRdsf7Pz/5wS/ff3yY
N8pz+Tibd9k0mye5ym74xqck/UryVdrj0w6yXz4nv9Bq/HRpQXmRz8tTWzYiGVrywIvFOWATpGil
MWec0CKyicfxOeCU5aCGdjTjUCO7MjsOLTerTEIQ+zeKVnTN7uQ2ryJjsOx3RtTOwvMU8J+r2uA7
HBiOMTFNRJQQqvjEvBdX+znck5pBEZ0aAHA/h42C7AGNiui1YRuDPG79dAPj5SGB3B10B2A1ZJNn
CzQyrDlFzFO5AbhBFe5HEHvXOMNkWueWI/2TW9QdzOnVxEMSswKHNZIgOpg19AgbUzIwV5JFZGC8
c1i41/AaIgviNFm+XMMGNG3Du/XeljBhGnBnnnAKnvadhZTwGdBBWB1cFfw4MhCufyBwubiv+OGd
QCl4N1GZVBmA6qAKMHJyFZvxgHv0ad9sAB/4DnTsO9ojxN6N/pK61APFHo8EKSW5mpmv9KbojyXR
L4BI4inM0CHLckeu0NAKgMywEqG0SFjCDY49RcOGsOlp5i/zAyf3gN8MxN5R7A6h1JExqxE242dQ
DOoekFeytlZtXwLEGZ2X80CoEQdY8+VUuDMrsDROIPA0Tx+/vQFwX8rkrycx+Z2CGnJz1pE2aniZ
T73Ur4MLbXBI7tP9J7jLwue806/XyhwTluF5iBBiz+pabbPk8Oj6OY2EfRLyekhpsoJZ3WghNboN
Tj0OaNIhnkfKh1ONn4nS02ba7DbIIqSf7uDEIUaR+p4JlA/KPGkFPJMrLlDLKubFWjD+De+8IuQo
/9RFTvGIOAxv6isgtc0ZYCEGuIH+g/wb4mNSlKKsPxfSiqT6L9N2oCN3paOk3Mns26RcsZTdgHkL
dBdfVUthSNOZS55+I9glZ1KXrUFDUpR9BUIejtObbgaC0xiTHGlPm2PQeSCsAQrxdmabs6dSXkYR
C5EUgl/oCPRGUbYcdEhDnuyGV/UUEfE+j+Cj0Gmas3P/2dsNrhxHOWtAcqlsddNOagypT703eAw0
g/tUHHCeQ22zkyyTctZO8tl1VfSMYTtp1TR7OxB8zSnEqR4tzD2LUX2spe+hYB2Rr5oiKhPuUxZJ
Yne4/OlM1EG+Ps/VH+VHA+p5jCr3BSGGRSq6kx0MC3GNn2qjHUHAMTIsKmG+1l/ayOzZB1CDJ/5e
kmEaH2fQchCme4XM6eXbp05y6i3HnfGuJ9ytB0rLMLtawz2yuGpPidDu9TVHiW7r7qDAvxee7DMC
dPAyj4waOZgdBUzAQyD7/FchWm+KP4jXWoINF/RkcZe+u1nv4l+AwsIodpVhc3yKCtLDzEvwUlix
RAeue44qmrvsEzwhGJUBm7HOJMSwRU8p/Z+Ss7d6WJVb05sR6XWggwTF+LBoQUiBhuEe4+uUiGHM
TDzMqLIf8dzAnWT4YOYD45EQgPhZ9Og/E6RhwW5BfwN47T9BETPwXOCiAzxgribhI/B4ZaQzUJLB
j/djrEAtYpxwD7+p6bU8sCFkD87YP+3hcQHgRNr7hZB+Y67EVKiEodgc5aCPhpDaxssx0mxtaGtG
SrQZGh65VhsfDNIJ6GclSsK9G+Ja/LdjXJhdgZ7i127fR3VwGBS98g/pPoK1kpAM0Yi4LfYT7XGO
35+lheSaSRcNm5SriuDwc+0fRySZ0J2FieK+t02n6SA1YKksMUkypxjtHszO+jUth8Q32vQdn/sQ
OK/H6IKLhhs2SPYGF/sWGZN6XU/uMUs5Sh8EUQ1IaW3LMuCxUsAAgiFDzXv1nsGAdF+zkkw4RAhs
cieG9+KGekh5dKGn2gQQOlGcWAXrcxY3rHEDwCkxPnqsNffMznq/2yvmZLa//7s6DsX4EVmAwMHX
UYlNsvDIfonLqP7FbbeANXYeUaQh9NRRqbyAdrN3FXQeFPlCKsSAAwySVCTK+42R2Fe2nG7IQtWh
DyD1ij7Q6jW7jjiTA+wO8WoNFUYI9L5/aRaCVQ3yPqAtaoxkpdkv+bhtlRD7abP2eA71inQ+HiVw
81FBWppob+CBqeP9ASncua8QOTFIHe9clm0nFNfIue7cF6MeuDdAFay6cJrBXJE2h0AFoCBtvKwa
eecORsHmEkrTEXlvF6lidUGzIoMNn/+gCAa0q9gFd3HbxjfxeRsBhdIz6wUdL3NOOMAqMf8P95GI
WHQsbfPe7PGxQOG0a54RciEM6oLK8ZDNag44sKe1XBVAuM84DiMs4V7KqMjcLkKeL4LSJzXpu80g
QR0mMx+QpjruDrIItigfrL6xj66oosKc2Zk4WDxL68Z4pyKxBB7cZJedNmqMLnxyKFpApfRfCHkK
Kp9XUcNB5edeemqnpzFEVXZLdU7HgcINdUbWHo7avm1nO7uFNvsSfQ+nweoBVQlS+3dXubutzHvg
+n1xmuANdy72ZRWz9s1WaF9qhnWk7uP01IkUZ9dMal6CxTyrsF7I4vLY43v7bYlx9Nk5T/KMJji5
7xML39qGAtX5o0aArD/1XRYLLIa7waGD1xPgGdQ5IVChNwFGmOnMwCjpQB6tc7LKJw43XeQ/jnPk
hm7FbHlfa9qMzb3x9CsPvZwCCAWVfdF0OvcRVltYNne5ehcF2k3UWMb7jwmzQu3oHuZdLHhClWRW
JzjgmEkGQx0WKlDEsKJncNjFRH8HF3WoFRO2Vbej5XL+RktcB1tbTN6XRD+Oi3uvg22qHE97cVCH
mTJgY5di1n6jmRi3LwNFnSjFpiwmZ4B5VziwHPcuvhexeDejG706UE29dmuzizzTexkrhBtY6kLw
KSjUd5aIT44qpBuus3Y+V6+zDlAyBo03s6BCgkDDUaM7fnem9cmrMG+d5bpV4VsPBGnBUdXUFmtY
5liDWiiewix76w5ez2iJ6t55551LcGoeFKrGuMFAcRJ352MD5h7rbphHjZ98i6wDUgpXuSXyrgl5
T4XZzSEj3FWZSB+Q4NEW0OivlPIR4FndRkAOGKTvItSOPg05HvbS7Xigz/lV71gHOBcFqcM/aDzv
HlAdQDpNMWDrjkG/DbgSfQzlcuuEbY+xpoSN9U4Mkg2QWz0C+9daYPuEdxHAS/zvjOQ6yH7oLvcJ
xY1ea65iQCM48CXsXE4WpRNkVBkSn3BLT+FxbES3IQXMWEuMjR7u+pq/DEFqDakKQ+copigXPbeA
VqTojhbKvHSv2IBKzL2b0b3woOuBWRmhCTelxDSGickwtj4AyaKymu5CXH6rLRdiwDAwPVGUOVON
1EfUUz3DfwBMjMEmRtD/YOkBN26tkfFAR9JpbEo3T8H6uTmKIDoVsgug8wLbXmNN4dVGzsqHYmLj
fzOAuhrvUgMCRP/GML3hTOjVYFdhGmKu9Qd+oRghWqS/7EfbKUhZPX006Bo5wrx21bIZSivAJYPz
w8t2Xo5uFjKHHacNS1ezVWKnrqUwka0uzSSjzE9oBl/bpVc1YA8AbQBxgHcYYyADHOw8UMdzfBza
L6tAZ7lwdsDtAIgSHC0xm3ObiD4L2PZ2cNSW/V6jiPAC+omFAazkmYat1wO5KsAgLt+Pil2qLqZG
KMpypCT/pHQmFZAGJUTiFZEHcx+J1CwxACMrj34NGkxXAFpAtCgb4FjvYepJ2RLBFccVKsXng/SD
b6ETJQPd1B9xTlRHI4uwiqho5MC2jq7UGVQpOZxAe4n1xpmi1RudlArFJjxDGYigjNZjHc3dzIaY
2N2ofxqiU3+CsiEoJRlP3oYcLlJtVNH2VjHjPLUFBCeRx+BF/nOP4AmV/fJU/eNGySYIXda8FfoT
//XwtDLQRbBhhDaSHarQyyHKbESAiGGg3qBCWt6PmlQR930lXIqmko4SiT40xpSRcblm5MRbgjCY
jDTU0hNhug3NqqtZr3F7C5lOp3ZYYJCVlY4SV6RAP64eKVR5mPTM7O3B7opoJgaQDgoYJNSZD47p
Q0qWz7CSAqYlbn9tbjbgtyDzdiNMxRecppBKWWRLAbTN4E4tiy5KDQLcVoK3lBw00lczbkZMt+TK
Ct6q4z2BWDEa428iNnwvgt7KUUJAHEHlADwoe+eADV9mAtgiSQmQ91Nn3NEKKQD9T60MmjUNA95p
cVndZk+H+qOUcdveGXq3GuJfSbaQ+i0qXaRi4GoF115GSa6/qC1WaIIbBvFzWB0Fd1fzhIbiHYjI
dIbPPynmohY2LCnJQZ/yzr39Co0gpnAGKBLgxx5kaYwJw8IRmAapgmYA8uXiCKBDI98p6nWo1Jgo
AVMDXkRSVyZxsXhQp5UiH5UcKqWUdECzZZaLhBMKNCPkZykzbSkEBaYbBK6bWYmbxGkKFA0NF0qE
cnPgPEfDydbAPYSyRNBPkm3XvRtYJZsOsQSWBgSBvMZMDg/VNtT3BFtCqiUSjRB5JqC3OIWJ57gk
R6SOsnMpClBAMcd/vu/bXArCPnYnXZJU/4K0SU8QL90x2SBJxjAMsfj03i4QO9d21ykAvbblJinH
WXPZVWvpvciDtcOXpG3kai7o1ADtsLWlLRjFXDIy1BD4xeCAF/R7kmY8M7gsIj5VOTGIKnYjgJx7
LwUGmN4nCIT6AtlJYne9ptqsW/HbTlEjBy/67i1DqTQrTtIwwSYUguJSUAYwAd9Rce3TAUFw0Atl
o08nPge3mWJxHN3k7WpoI+4bQpq6QvkC11cCGN/QSx78RsIIK96210ZKgBywh24Sp0VjfPsuEZt5
d6XZeR/dTOq5ghWEccLEJn+ln3O7JjX0/V1fEAJAU3mcyXWghDAU2I+cdDc5B3z65dbWjhHaQ4+L
G+ccvPkDNkcttvN2F52hylG8yAZ2PNqPCgfb5lAAO9YWB3VYCRdMuvK+n09kxBEI07V37b3cmIv5
hS49Le7gDwIybkinSuWouU5yftlEgEACDJKjfLvIumBxBE4VIJRsV6BD5x5bKD7BLUnJRbxI5Sb/
IDIX0kFFkcaDhRbvZ/jAILGInxF/JylN7+LGE5AFoQl5JPjDepN0ouwe9Of38cVpAkTjHj7LBZBD
pBNIYgg1BOCg8szlbpL7yU2EHAfM8gMhxc7Yk0527dXovSBtzyx6qVZ7SWpS9KKyRR2KG4avu72M
4YpQBJMSmNzBJX+XZC2sF35K4lai+IphStqCgQCUCMwQzOskP7XkLseu+zNOfdElGunSFwiUS3i0
0YntfzEecDspEyLoA05EUCpUcTgSinAsoOHjItwjUmRyqyJazxZVECw8HOI4vCe+r4DcHbbgzEqk
8MWykJph//JeZFMc9Oo4MnJln6Jel/OUrS1BtrZRQUE+15FKPGLZfJEfwpRTrF2/0BZpRoH8EEzQ
ShRUeUhbyBnLKyyQPq8LW2dJtoUlgi2WJwc+Qw/ZSP+klaSl6BIauTtpXTkr0MfsBXVmwCRMBfTo
6tOy0o5yzt/2fXKs8gn+Sie5Od+WkLa4M6fQ4sCMFLYt8HqmJ35jxqYVXoEYiwoW5jGWlr7JXwHp
yGu8ZyAt9W3xN8eP8hXAAUJRsDecCe8nYPXTms3KcCWXkWI3DwQ4cQAR248G6drvg0IWB9jE/VrQ
BwJhAMiAAuCe3Uuzyb0pNwtdChQgvrPsgkQQlS829/oHF/RBBPFc7i35G0Noy8RlBNMgdvfpfeCo
pH9ITPJxRaWoyFt3fbnwVBLYy5Lvsj9Mlj4DA5BluS9lGpXW53oPpW3bOpU8uAp4jssZGLbeB5TK
M7q7QwGUknS5hUhPKlnUxrECIAX0Kca7UnUH6GohrMYlkk3KMcj+BCD13UnJK4DCHSPh0vM3Oh+t
R4MjjsaJycTMJfj8hab+tpi02RcGIiJmVMHAqBSfU5UJ5HvCX7yKdP82X4L8brmdv+yXCbl0z9ty
B8+jiGjrBa+B+Ngx6j+p3qMx2c88A4/SDl3yLkdApwP3wqPrawyQOvEftAt+IkDAc7nhX9ykNDc3
hnRemaYhdPBpoj3ehaoM+ipL6aQONxmfABlKu+R0e7ZGxwY6QXvKUCA/aUEeMpSIVoYMK9Kp2YMt
KvWXz433QnYHqXraQY5NWuHEeRI6cxaAPtAKRX99Tdgrf35wsDJWZIS6vIUTkoMveDu9moMWeXwU
SK09uVbJgT54hSA3ltfkFPkJpVpOA2UvJk/JrL9tmShFk1LueO4P8HjyTL5/3ye/AffqSVP98x6a
RS7rFxz7ncEaidyZ0mQPu5GQiujJjdNIpCN8v5hDv31Fhlvmdl7C7lu+019kyJDHrt8ZSh+Sm0H0
9qSX1xZCNAxc3x3JM/rWP++XIFO22pZI57/Hd0f//d6J20MuC6O0XExEBzhKeU4n3siY/e87H7SC
jGrS+QQzKB0OE04uhXRNVDr/GTPkJ6l2/gK+0geLTVeQbSLcw7Zk3JNO9/3JYRP3yWglY+F3T/Kq
zDbf36SrfU6Pz35P8zsDfG41/raMxbBetk6IQWRAfIAht2wN0XdeAbTz4YzB2khksJHOe+9lR8vJ
OyhrBI3l4H1ylt34zIq7u+roozN3MzNsF3m6bkxxQsd0DLbk26JyrUDoASCjWdSyVWxXDdJALgaj
yE3rCy3U/gRA3Pav/Tfcfkre1LNBdvO/dXSMLjZ5aHs46hMdaB20a+YA5idDB8iXnRS/z98OSbmN
owFU2Ki/ClHwmBX3C+V5crjFKBvfdIeCRusJjqHc2/9j6byWE9eWMPxEqgJl3aIscgbfUICxkAiK
KPD051uzT43H5YBtUFiru//0CMvczhKYzoxSQZhtZOKXO4TBCMMPr4RaxHzYu2uRToAODDYrcyPL
/tGdyJ/dTFLKGQ2EaXQAZxGgH1Y5o120k5yZq1JEKYskdSusWy+6o1iO/vYQfqaOnPiygPup2qAX
WU6/eAcYqepoBU4yXsUnoIJyhVEbw/Sc3fPhf0h2/syLLRwChLX/eZPFNoy8D1k99wjm7nM3rIGv
9HlhTVBw3K/yWdx1NIaoMpbkh/vGBb/aN8i75hD+M8CNkWYCyVg2I/H8D+d1w/I/nYOgY3BWTqEy
QfBRjRjQobk3WQVyobB64u44xLk35iImTQjs8EC8WUSn3I3QB+GvoBq45LgJtoV+yp2/zSdE4i4e
q++hPHzndwhffxhtfNe15H/h8R3ThqGKujSx1mJE6hzz8+labV6L6tcMCHv9irAJmDEEhprsLzKy
cLvcvZqRjieewcRKhMwxDW7D4dkU09ea5BUkD1csAd+rDywE/cIcenABVNeOQ40D6mihtelX8b5f
1kdlYbKaKj5HdnCtmXpAvPc+h/aaXUvGpFcLevyVyxBtSgEkaEGLvIqYVHXPgBsVa4zdzNbcf6ev
KyKCoL8gUigu0rG/ZPNsnd8oBClfcA4G49YGKdEy6w+MynUsQ6jni4BaRBsKFKuDaDp4g9l+FwXE
OO/T0R/kFNDBHTuneK8/YEv0TCwUQg6O94nsD9cKgd46nSY0rrwLm9jWGXyJkI2JRSAlOVVI6ifi
BDEbKmU365Zlt2syDI3GDQJliDmQOplDgCVBiM1XqT5/YyWar2otTNsF7N99nAQGHurgn5hKEHwg
Od+B0+Th5+sz8v34OYSd1tPG98KBUPw+5mgHzR1Swv4LbTRePmz08oqJmMwrT16B9EHMzNEPl8f7
sZ99gSBFeWiNxTiqjfKJfFZv+mK4zNCliU7tHYJRTVDtoXfzUnnF6H7IjEchqMap5zp1f7sd3LDZ
VGVPM6LMWMTGQm9D89mFtcgK9U4SjiO+ig+IEmCdkarhI70+WYghfqlIYfE6HTQhGuyHOiMLoYQm
mC4MIhu16UdbyE3wiYMXwwsti+Th+CMFIn4Ju434N8eoVwlqE1bp28mfU0UJLZgL1NTDcYp4Kr8Q
h2xC5FCxKyrWQ5Tbhtely0d6OXn9c9WkQARPV/61TpMuMuOUGGD66zuxSIAKvgwhZpwNfLn9gV6p
G8L+SFljW14gw8Y4KWSQSrDG3Vf9Gm+SNMLKfLLrJszkcb5/nRnR3CdoKo6Y3oTPwbjG+QYFaX2s
NVvytAV0EyOOXhwPXD/hsODHuSr2Ev5ocJ9wcaCkKHzAgwEJa8d4LpHNIDMNB3HCsWgNZ4ZvDBf6
9D2pdsZa/UEQc0uygMASDQQZvkvjfltImy50lyGDv84e1CP8JKqx7JeTKrI22hHYaKg6yj+7K9gJ
Mpm/qsOPPxBNq3PMghEfv+1GdV50ElJgKmGceEh0pIl2JV8JBPAIRIFWBFpQFTKsh0Ful/XJfmMb
kTV2lQnr9KRWgQXsIaAfU7Z24EvMsHgd1BOGK3g8MDXhKsBnYghK9VUvZZhn397Wfi1g8a8QKBu7
4azd9BpU3cvnt6TB2IkYz621E5tEHhbMEb/L/uQ9c5sHGUxd4C5CrgSSiSRGCQjY2vlwqiJQE/Sn
chubQj7NcPwJKe05bSF8FON22S7VaTcf0FjXHqlUm+44zOErPIWwfLC0YvdJVjlGVUrsGwdGhh8k
aNqvIUVN7JdmoJ5mabnpq+uLCCbi49PVPb6QKcAsHy8R+V8CHAIQJCOQ0ZgrwFhG+dApDnYIGMuV
dYh664MFi7rsURxqOADkoYlHIuox5ncSrMGT7JuYhxoZmVR2vax/knXh5gsWABOPikMyfjKAHDAH
xz/rBV+4Z7prS6X76sl+A4lxCigpmChiWtx7SM9aPDsg4CcY41UBSLCbHeuviMs7UQDkIxxWY2Jo
jR3hoys+12HYYYQDePObIiDnDM/SVfLbQMov7MHkCdkKvIfQH9JIEQiAELHCWmiy7ThxPqFZhUPk
pA1Vg0cVAnevsEISsQjQIG6VFHSiZYX1ao/cDSJ/7LWyk9XusHUUoI1vIPnWyyE9Y/hFAIfvINE1
bmxLUYvFKHcvgjR4gH/vzgFA5Cnw9t3pY8yum2O6JfWQ+uNuCdagNZV/ASSee+ifDGp1IgxGeuyz
i52uPamKxt8Aug+VdmHjIdHsAGy1l6Npni6O5ug0bz3dK2fmgVfPBBNmIB1qv6ag6pg+XQnLkqmq
Yh8+YY774RWrI68nI0kQFXtkkTvVw+bWw4bLIdqh3il//MgX5Hzg4RzrwAMBzOTjubUdLlunweIN
K1B2yglkxwFM0dEASypA08ThLuEWUTFVtZODsavmGhuZqBJG9+dYI1ywC3ifzWWmlQwu8aN/kERi
a8gW5jFpnNWkmGiRYhMTZOf+E7oRckS7m6BVphuFfBq2cO8aH8oHOQ5bmYCnEz6QM72e1eWP/A5g
+sr1YqhP3tW8yH2MbqTh5KnYKUn2GjMpAgWKs8qMC1AG6AzfANPBthns8NBS3SOUpHHg75oAUTZ4
Eu4+iCOVcZ4HxNA0vzLYE9l0aKoPMiUGomOc+y/3ubGvENZql773a1jSJLfG6682N/Tp477OP+MX
UzPufWnz+m5OGsYRYxWD4Wyd1LsTgwCuCuvrpYn7rhyJgz4MO9r6eCwBQFRLDf62GfSfSfOJ3iQq
3N1MiUrrkj/Ar4xDc9qStpdX4Vf901Fo65p3GvoFhKzQfARfjHEHU73dao8fs912g0V8mtXW9nNa
3/u9Vkc9JHAMgD4+M301Aiflrf3LK5z8Q8IrTidXMn3DCOR6xWhBOcitA/maN5A23jN9xwyDByJH
mlvAx3cbgFBMGplzf0xbRVCzuZNl8oJjG3LkisDSrpK5fdSTVFtV8tLCAxseVnyW9UMrbx7ZuKzJ
UEETQG/Xjj8WjKBtVnO1LbuerA6vwJ3RfenjwprFSP6+c0BUKf2pHoE8jKz4XKJuIgtH8z7AdulE
MbdF/xOTE3dqtniQfMDU1NMeoPR7ip54GODcmo2T77yKcW4PUjq4bHbv1gNr3dxXHeWtJU9E6ks3
7u6rR4NXCvHzJ7c0wwLUleqZMAkLIfX8VE1ypnunCNtICbXMKXrJm7o68PL47lemWlOMsJF34Psk
yZjIE0AOjOB+X+nkQmIZnv7Ir7/emuUkcuXT+H2rVffFsxE2fCsVbHZQXONvj2gXUKuOLHVlxKu2
n4Mw89ye3ZpdpFjejUtRXTL0z491F59Pj3UiL7Oh39TRo9kOSNHITTSrM55+jNfJe/w0t3Gzjf+5
g2oxJljR3QyfxdRiS+Wl5Muvev1ki7sCJZif1oztuzp8HlFTkSd5rapLXh2SfPeyZjydDOkCGS1f
5NLWumi2XbLVh5t4MO2Hy7u2ejGgRoL3DdvhEVvWkiH5MOJOtKqIv8iRG6qrYbvXC+wdK+ZTii1z
WK15Cl8/n+rSpPpOn9m8+S44srW8i61Z08/uPCDf5O9jmmyT6tJ9Fzyf+PVHFQWLYaubYGs8cZYc
rcXDHBIHn8o4FlBXsZap/P80MAp6gX2iJVCojDov54IvnBRtneQlmtf0Hle/sLGhq8IzXndK5sMP
j30sLx3z6cg5Fh3MblRWJ4CJfvRGDAKiDX/+5ZIoIvgfnHTDVtD6YeAFSvYNBqCKFmuPd4fKPyQE
08uZgCl2rV8UfjfKqsoVEgcGZQ/v8DSCnIHYi8vPH6jeKQn5oOtnBaMqDOyfTt/9vEXaDN7oxNOy
r46SXcIYiewJXKq/QQtE8/KHMc9H/BreK0xyWQ//vbE2vif8gboM3qZfljz8kpcBb/E3uCu/Urbh
t/MieBtQ76cT3nPLyNq4UClxJYvmuYYwyhOhxUlLWhfl5WTwfaALqEmI88SHiQdqZEaFpdeygSX7
/nPW8qU83JjpOuFmz8Uz5ilUz79UvikqNrP3DwyjhkpDB/K1MPOREEkMbQ1EsRIRcZRWGX6w7+HN
0E9c376G3ecpgfyCFP/FlmQUhdPwUylhR9UQUlNMhcD5eZ8Q2n6Dst0PYVB3Lnydr+K21iJNaNQ4
N1cpmaTk+gwn665fyMk+Y0nUw5fB5uFBbMAINqZREY59e0HZoQZ//VZsN3ea2e/UTCO4NcANyqKA
qPIQaUMkWwiDuNSFNgd2HjAF9YRURuiNONNMTi1Y1UQ0Tt+2xJ4nZEvQ0P+R45BcjNU8gkjOoB5L
slJ4sjH2aGakEV1BCzFBJQm0XBm5jSSA0pPDdMfy0C+XdyhEUyQrtMHoatRdlXiiNC9H5pay/8Nv
Ywq6ZirxAos6w9/CJlbBiw3G7Y4HKscEMTIbpUBKV5Y8wlLpO5FmYGmvcznhtkkgdaK4IfAHZ7ha
FDOlXf4kcxmzhTl+oNJv9gcmFuNAoI+MA0Z4z1+8XiH1S6KQwOVt0RsjqGaCSMbzwTdU2+W0u0DW
PyqKh2XLtwkvwrwd2V42Ym/8yiJ4Njt3mPENR+Wx+zWOJKCWt3SBPWZIFCtI2kXbQv+3RljTuDL0
3x7MD6TyJiEXnbwSb7ApcLYLtNsJzn+yVqfZqqebIRSacnddbvNds2QAYR7YiJkIzGoKWygz1q9x
sK7JH9pzzOKk9SdQ9+blce1+kqOylZjD/jy3pxUP22TzHocfoee9T9pd9QfM4XGN+NaG3j1zeTlM
r8/4wNkMSgLrUm8Ys6yrmWSMiqkA+HcFXuPGvP0jc4oZTMdKJgxdYS8NwLdoOGMhv7i91VF605wl
SWjkmuj+a8z4hcuDKo49FRENMj9p/Zy84e4tum0+VdaYlH/FwUzOnOn0qG7vCzGiGSN7SSMak4Jf
wU3L84Wg8fu+pktE+CxuHPgdEyEGAv3Uuqr+F9ePjel+xtzC1K3RiRO2qubZLyP0FHSUKRaKKRxk
L+U/Rd/uia8kxzcT6bvKpd/GAQ7bvBSayhNZWSOc6Ggvjw2FDPl0Dr/D+OderIi77zVOF4wLqC9C
eXnq7fuRFC2jsRviDamTC0dbq+jReBHDafIZ4TemY1jBmcs0lHXZXzEflPb3wJqNzxRN0FcE5311
0khGGTlBOy7hGvhiDW0ExNP/BNTq/eTOXjDiFsAxOIbPtJH33594bnIoLkw1zj0Z7lKIm64Cr2wk
Re+llMIG71bcSew43bZvbOVWC8chLm3UfOvvDt3eqt4vaDIezjNKruao3tE0vKOGmclmsKRZG+K0
KzzM6lDYOYYctNfssWroC3CqiHiAspclKj9hEp9PyslBXkrsnf8OO8xYEnWmyseWdxreiYQDY93c
/0nzdGPuadDbN6T2fpIc2R0Jvcn+KrCR7QtN/VKLBpuX2IaM6wld+xUHDcZdJkZcmo0lO2yUNRss
ZCXqkSSq90bFtIM1XVsnMGmSEUblYrGmgL2YnTDMZyUPhoCy9EShOidsjiGObqfzDyjBKodDUAjD
IRXYZItf0OC3Gjq4R/VOQdwHHmRv5/SHYSJb8/0GBVkam4wR0OKM1BlIGVjZ11NgmlEzeNt2tGN0
gUxBCwXMJcQL1Vh0FURXIpN5AoWffAZB/9S2+PFCozhNMXj2UAh5PxkLMSk6zHkhswKdkNIdyIvv
6CAARHY9MKQhP8PoA6H8azq84JV4+F7jM5BipK5yv4/aQB1jG8OI6RKvn1Mr7C8lGs5aoNsrYCyn
m6oe9suoNEhnBTojhmreRvAOQIRsbQRap7Mh6Hto1m4KYXyG2eJosl0vHyNeeOn84BnoDvxx5qK6
QNWQwKiQnG3v9fNr5U2QEuBrWQQ6nRMjivUg+k5wQOEYCUig+BNjfQD2qI306TN8ABxXs46wCqDA
sLfX6EHmqAtcyniY97IvBKs4ViyZFzovhO2eOobUPf1P91lgA6qvTPfOBFfwNMqwWqbzU5h731AZ
Q+cd351mrGBcyNz6gOfU+BugzbWLQI0MT7oIHfUDhO7hq7wGhAQmEhnUoDjn4VI6gvUnFMrjIUHz
q8f0dsvgbmMKE9BVI2Aegvuxq65gCOIW8Q0FOPSfAZjC31M8aFMdZA1KTUSuzGfHNV4C3ykThdpH
N4YesUdqeg+ZSZfiqgB2WTGsZkP5VYUmAwnKFsXBJZ6/LnKUAznBbJnoU+wWvff0Az/osaIJgpb6
WKEeDwmdsDMsdPDicu5z6g87xn+ZCZh/3ZOugchAwrCSwg7A4Eb/yyWnjGPU62SrXFeqq7paoOwN
T7c/P8K3AA+NMcYgsMjuc2AheAgcijE5luBx5IsgHgeMYJjgAVXi2KN58VIPuTFX0gzr+inU6uTW
MBkDQ2rGckgzix8b2IObnEmxd6kCyUixZsPg35UHyahwfz6IYCBaUYd8omSHibwxyYhX9Isxc0ae
WenoM2bx5FITKowWTiKVLMZ8Gu86UNsXOxtJFT6VAWeH/MJFKJ4+6AmeG6wXkp1M42niG6t8/F0B
j8+eB9DRXx1ilRHErr6QQ/hzsPCw6eAWbMYLed2N6+A0GfzisERpOup/87EwO8KbLiD5gY9KjAAG
a2uK7meM8i6C0o+GokFXURwQeeDQ5HZ4rxB2dAFXw1UbqujDaQiLPIXDk6/uOmmrQENjExDmVpXY
MqtR2o/1XneanjEKrNk/c3uHqPZD59e6TK/zGWsyNS+kVfpTKXb75pwqE3yQKWLTOmLzVbI51vam
Nk7yX0vyYtCG4poXSw3Nt07DIWH8QdlUkTvIJUg5xRyNO66cPuYihjvHK7Ifv9uAhZd5vklaQsDq
B0Sw7zd8ZrJuct65w0AOYNrSsSY4zHh0veQEpSIRQCfZlbDUANHVDNnGkOZpxHgyo4Kmmb8ahx6a
3GuHXVEv2p9+lqjAPNwMg6UEEo0Wukeaq6lukY2JtyA/mO1ZxygEX4U3qMCIsZcC1yFzT2OLxQWK
CR4g8KSfwff3NBssKTKZXj9vnSYCIAvGrJ0tPVzlAUHUgXPOVBmaMiJJ/pZBwvh7ZO0NOEFjYZbG
aHaCte22Q6GNcTOmzUB/aNIi9j7ImqB4wWD7mZIK4WCh4z1mH8w9NK8Gs8X35xiTJQXo695vaBwQ
cmZ03A7C4inma26D0B5rOXwRMK5l71gua1/g6ETbu1eEM7DokXtRkCOJB30WiDWBbaTqVTPGU2OM
BwjupDYidG9Bkl8gKMEtLMP7gtFvmM90dEpfhAyl392wQThmZ1Y/Etv0aYUmfrBBYOpqN+X4OOcb
dapOk9Vgi2kiKfMW7Ee2eYFzJhM11DCCxRm7IaWKnhFzTAq+dg9Lf4gxiN+ItK0VdmWucriH6g9t
DHADRRPj5RfK6hjdm6aMdnf/BDmrCZ43A988nLGDg4WtYEMGmRaWFGmr92/xg23v7n5MN5A0ib5d
02d8KtsANODQT1/eawIOGIubWGTZj15zi7AZa4EHVGBQ/iy7qbXoWWoRQbjpZKqfUe4fx3Sl3vNX
OD1hDuBUIfBq9GHfUJfM4nC3AdyYVXBkVpRv6vn0ly/w/MumKR6S7VQOs/AZ4CJMLBxtA/kiPl5G
YnsHRKPEwsLdpT58jXt05QNyjkAznptnWP1RqlBPYlOROxRR1a6ZQCVEuHgtMWvGcXCfhsUfDqOh
EkIKOhAItOzdU0Tu+wKF71S/6AEYAiFqJnPMT/Q4dwcI0+bosZpXZP0kYyaE9B7SHo+4ZFn50v4D
JR279vkH7hlmBgzFItwVGV+XAPogXjFsZLtQRS5vJ9vtBz8niOwpIu9/TuL4qIKJwN/9BRdo2Qxj
+wSFAvLHmlruREiwQAtaYBh9hIPbkzq1cIHhOiq8H3VF7zPUaDTdN1ZaNDPzv0Cmtdi3BGXiRht+
ok9kTqHDcSa4WQSxCVD8nxcKB5/Ulv1niV256fLXlV+OW8c0T3B1wDrTh7O0B5BHMDiCqdqBBoIO
F7YE/v7TQ4bcJtvPOQXgN4SiBP5+HwvjbLAo5YorFScFuImuDuo4QfC00DQw1IRMgluXypKiVWqF
i/eH0uCFHK1YfZafW8iS/bgBqp1Sd3hh+2BwQio7xBaVeYfw9yU0WmFQT6fbekXmZYhiO9+yyNNl
cUEyIGz0SngCA1/h5Cmj6mRzN8T701+Js/KYch00iV4anY58JtXLOJH1Ti6NWGYMkkrYoSAYnr8X
1rEaOidRjSxn1TxZo+NuLzriHTvHF/pAaZ7dBn+KwZbAkEl4eCX6SL+gmbtzkM7I5ygHV0Bg1Z+8
hYBA6B4uNTMD8uTtKbv3AYVOOJ+D1b7s0W2DnJK1iBDOHYHnH/piLrYDqHtCWXqjkq5p2rlrDWHi
R1CQYglmPYeeUSy97ZcxrcE+5BQmrJuKCsd0QUwf2DlxEbGFGCNpIPZEeBXdHxhFbNdn2RuEygwX
bonkR5QLRAw8mbZAb/oQ/mFbJ+eO2wmQ9+9bnj0VIM/J61/oUcFgM0Q1MW0aeoSA91ic1zCwW2kh
5luMLT0RbXHfqMuMvSbbWVhQ2kxDSSLq/dcOBdK9DGj29M59TqTgtctcHopB2+Q54WsvbZRCsal9
dXCO0+Bkjd+aXWEc2yxToMVBMj9hEAElBuov/pYKBC5G2bKrkluOrb35weWq2oISUz5JuBh9/Pcc
ayto66/IQj29EtGNlG1QcY7qX7HDzV+asJIOjye7iobXdwOn4vNwsCt3zKNyQQMRoBOsI6J5Xxvw
7fsB74hd+5P0NDsnYnxK+4m/PIjNlcAxkKwlXPD7AnnSkLBIBhEfIhOFLTvmjOgqcStHozJgpiQu
imoq31BKEPgcj2uQrmc4OLc7rnT6vRalxW/GNRJwAlh9GAYuZZ+JFaQ1nTp/uOn2CNu+e7CJr/Pi
K3SrbXFr2MAuhuyUG+QHpjP4QhjGwfE8eESvXc9ghHkh2wfSlMmj8PUtS5i1zgIUovlBPKCPcOM6
RRktXASsLiKD8b49LfQF5BzyBANaObxRCKenbdiZUT1RqBOQ3WTkrHXCP56Xz8kmZm/H6q69nTj8
0P/Y1pWmg7nr/LturslKPiuJy3nQgvgHKa3hgbkdMHm9zxFkgcLf0WvQDHDXaDOyTOkXNvTYF4Rp
s2R7Cvm/MQiO1+exj5Im6ALVsVDHZsCclrDJIHwQj5Rq88Sb4uk/1nhPOFBxtATr+eAJNQhV+CQm
Svy7KsIh6ywBXGidQi3S+KSg98G5AnP9wr3fowcd+0+LKQ9TLtnR/jq4TBv1MJFl6vuHapux297x
ZxfmHMX1BOTINkAlRkkFtvxyHzyOPDRQ2Gyn16hGHetsof1Bea2NTCx7qE+2FXM4JBQb6VxQ/Lyj
nusKWsFmSBPDeokNG/dyaatESWFUTOYGRGZiVagOO/9NJitxco37pphsvMcN+Vv2cOOo2zcwlWHX
wlzE9ohe+OQopmfGwtn4hJYZIa85yrHT6sSGRTA0SiS0f4YafmAYT9P5QPwm6ukP1jEkkZKJgm01
t1IxqjjwmCVhILj97utLvc8vxrZbmusktM7DlblRpg3YkWB1xU8Pyo1GR8Is9VeVyRsska9S5Ohg
j6+joo9UyGGMf2WHaTJUr/sgMMsg/UuRj9ITPC89Tplcy6yGvw1HQbYfrNK4HIMpIyICkp4rfkPd
Db9w6Gw5EZr73sWhiqDy8r7oBEqSeUkAZz3rZu16AMY1avIxGK5AdiU309x+sCA8NwKJraltuVGg
6j820nf6wJgjw9GArqf4BG/UPfvPkXP1YXYlnGJNJISiQh9xHvd5OfrQUjEnbp249zKT1HfvCQ/h
7gwUWxdWOe6HwMv6z/gZAlkSexU7z3G30r5Qr2w2Ac5zAktoKu3UT0gaL65sT+d6n6lz7YdrKGFU
zfiLgSF5IXhGUl+OjJ9+DrqBx1C6LOtZnPppvSgzEspQT9M9cdgorYeGF6eO/nH9B4xO5pMfD67K
qwmS1M9PYBPnXl6b8myoRR+cAVCT5aMr24cGUw1aDIQyLNROv9byg6dWO+qWfIECqxnrR36cTSYd
uhwWU2b2iLnq6DHRuTG8+64AHxgtPoeEkE8+N5zSzVnzd1pu1zhG+JrIkORM/N13IiXULuBpdP4d
7RnOgqTgrPrzw+0721BCUuJm5fhe//n5aBv9GS0yM+ydbs2UHiU5ipH/KieGNHNWDBwwcqu82tVi
kW5t/vIU5WM8xfBWeOM49O3+gIgm3Fu8anYXaS8pG8BvYRs2FAqPX0bXw02evp3BZAZD4Y/jj9su
5y3ePDbpWNmJFp9eqUMyJ4b05Zn58vhFGgkFQH3Dx3RqTSDpYNJZYdfPbC6/CYyKSmpv/SoLNL/K
sRDOOsncFKb1zZK6Oz4kh9Yk4Rp0YdwsY3w4fnky0CSSoxW9FlZPLCfEuL8UBx32c8ojzBjxkae3
S0Yt6ZzPlYv58Yf5LKND7KM23z/92h+GJS7IqEDFy1i896qjeu166HKlo1lPzzXFIfZUBKrW20HY
L2D8MluHKIM/MDCzY4Y11y6JucEQt4JHeM1dUpCY++AW7+EYwT5HZNPgYK7ltTZNiX1lFjF+B/2B
LcSJp2p4CuOfbp+PyQDeSdNuSZqTK537Bfe4Q2rHpJ9mUx2iZOMm5M/S+Lu8wFm8iRVbY/BAwbo6
bWCo8NHgSBqHAdOSuARs4VwqMp1mesq1rkJqDiuGzTRFvnmM2+XJEesHm0kshqhGatdja/XU/BJO
OFTN1Ic6VhTbD5ZvXAUPCvIF5V2Fn95+eAmF2jM/3snb6Egp8ZQAAfRzzS4UDffZP2vy3i/33FTl
mMoKij6ZlX/tFbZhhn20gvcSPA6sv2YITqO2HeVC2Ujk9Lhtw8aI9DYobncZ/liA96K2r/yGdEB6
k9TT4MPjgRHlwvkd/26s8NkrLlTcDzdFXCG7g461O+Tj4qcj7uE+wtWbwoCHQabbDnjCM4yniNFu
wsIGjWIcBD3KRoEPvDsf4A/J6rVmLX9+RrAa7Ix1AuFivZCFpyuje+WCCDyQLsXM8FQ3WVrMsvNg
ELYODhVBGdRB5hOWgKsI5wjLE83NA/wbSZf9eAagQpRh0JAd5KN5fJMTy6yKOv/OnkB+EFLK1w/7
Dge6RXEPZ0yE2Wj4+bmcSwb6mDYUP2w3KgUEiDjCFJSsjnX5hsYFlkA30s/3A77/dxAKMOlxSdWK
upZP4OEwGlRd4QBLNNb0zcFblhQvDn/7cesuzQXYEZYtczOxxRqjwS+LsYmr2AcC0UhWbGFZzpie
6TxS7bW2ICiEyYG2wM6EioIs+nEeGWcoROmqObONMMJFTf31zeLQ5vztkp9klExb1ZGRt8Tn4QdD
4UK2xbyxEKwn4CjAEJbSGz1hdx7e+lCgZMnouapnzSyjg2lHgurDpT3qcaoJisXjaB70yX1VlNBp
ZG5k9O+44Ey48/GrQNFVOO2RjbgcvbncXH1k+SK19z0TfjW9B/Eag4fYK+3MeWEDSBiWI3uQKvGX
tPw7DEZ/MKa/HrdM/p72YJxPhRNhjh1gOu0ZS4+xAJwaznsKe28uPAvFILCEwlYEGB8ybMboLZA8
w5ECEv2gtwEzOyng53chHIVO/D3FhTDEosgwcNoyt+COWL6n0oRdfEyN4VQfeEetYzKWYXrnZ4wd
TvP7jAmfr0yzCVvGX4UvUDXB7mWljvvgH8ImBYfmCgUFw5+ecKLXTAVPU/37JEf0YwXdcTAzwtoT
BlrCBWn12T+39+VrjUMNqin2Uzw5KBSXr9/hbsCozhTGRxK2mON+TLWQ/Ba/GAKCqGGU1Nky7VNj
y4gYaK6w/t4ou2ITx06m2hoEWjLWmULeTvySLbEo8JcpM86PA7ZlNnA2LmX9WN1XobSEjPXZdJYN
IpSxt1IkfUJ2FcDHD8uEEhq5MGMBHn9ujUW+rS7vLddPSb7JL+PAJ/3RnYNPdmbN9U2AtXJWmrmh
OQ/BaHdiPeybCGRTwiMAmqE8ZtpxPWEM69H32Tp9QrEY4OpLJoi0zuHGqZvhICx3lEHsfNWkPeBE
AFqtRVQQ6kLDMnRG4UNkUZdhFHJL/6TbY/gn1750owSJWfL5tjZTMMUHcCFk5V/aE0su4Q31LwQt
a64xHLOClskxky3CfhgkbWgClWKJ8rliKtvY6q2g7KmFPHy4eTxd1oD+4XwtL76HoquTqLohuuND
/Z7fr69AC2QA1trGrlplF6VWP79IGQEYIOMLEAlxICJsvszY7Ja2I/n8Pta/AtJikszTHooUQJ3g
lmmj+SBWn3SmuYliJxsiCgaHLiIYMRR/SD4DeGVob8/5i+l9EikAuv3ktdUSb7h5Lqodf+65IFEL
GH0DfsmrBqQGAcfyQomkwwkvga9bW365OXU4pWISm3otPDmmSzwdk8mtbYaDI+OJJ9Fbn5FMIi28
/Yh3CrFUcAd6mlgaTIgrAOjeS4HtCNRxMoPi5Bu7JGbqOAC+bCGzaqh6Au6nusPQ5D4efl2oEmnQ
+XyDlasNeScxKw/l//8AXiuQW+ufATaIvsaBUOP5A35LMnBZqAetzdxg0IpVk9pXDGBMbEo85e4V
cdCTbAUtl4kljIOnHU9YSlPJhbIIMRHbJdbUHBG0YrOgsmzhqQJTdts1DCrxc1nTXzPsAQaU9qzR
ry2t/uzj6I4OaXphIqFcUNgSpTkWiVpyaMy02QOQwVpRDWDMq/pt9i9VO/OKNrwzFE8yG2eTMvEY
spjesLKxsOKXLHNYEI1LzfrBQfT65Ao0uLT1BeefcQvJK3hq2mgdXtMTazPVxpxclL9uyUX/3t9h
4DFJ5hpHtcDMDqCU1qginxEHGSQvzLtEh0Zjpm6QFwCpYFqpiD1fYprDaE12y6FNJkbiZ6rDlzma
ZD6eIPUhEcdxw67M8FRHHfy2MvymgdZPB/Jaf0NjWOQExBveuw+yZPUql4k86d7RMHMrjnzQRcJz
qnfYS97b9IbjItRdJioiLXZ7xxdK5Po9fVZb+7kU9rbC+l+E9LHI2zApUSgIozhCLhHnnHuHeHiF
3ZurbGgTRR1abCMUMkNcr4d2ssgImR94nWv4Cn/4EdLshFyg6uFFF10D9vjDiA/93qP09Aju4pHo
ysLEhqzjPvdUedHHi8MXRlgNX+fpR+pansN4ciGKT4dgQ3cvu3bIaggQd7F2mrTKKNOwaCJs2X21
o/hjPzBFRO9BKwNxCHzfsJuIVYcOHQkbpdw/l2WuZbt0K/qOyrkuDHuh/1Obfm2cum+WvbgySHL3
TcSPBvyw8mNsXwfNPXmimBH/VMzOOPFlcKOKXRhgbsnUAntDpEF4Usklga7gxtzidXvdvkT/UD1+
xzx7P9sCco2L6RdAbziubq+fYVDhkJ+4AlpWgkdkXN4YSPRb5irMdLGOEFmeYOaHLrQ8FkPhhS9U
emSN/NPVQXBBOSc0q//9E5I3IXQT9vIVFi3JThgLyIB4oEyOMVH5cVSXbLYC4CUzQtow/AzIIgZ3
OYBGfydCTMuUeLQB6AINF2rAf6o/lGnCEEO8F98pfNRX6NW0AIcdvjLEZBraw79/4lCL/1TN2BOO
uGvpr0i8t7UVBAH+ifNxCjgsvsr3Lc5LMuURR3GG6pG/ZzxmM6jgxEDwxoqNPUBYsPE98bOWjW0R
OkfTMWYSXoAyzQlDIiBEMIrLReDH/5lqi1/MSH0s3ksu477RrRldr6qDcsVldsa/L90dtHGHutOB
TsJv/x9VZ9akqhYl4V9khIqIviKD4jwPL4RairOAI/76/lLP7Y6+lJ66VZYD7L3GXJlPXkWv9Xsl
fDHN1hz3CADHdEHE+W0Nqp1KQ58VS9sYnPm9Xgqa0/bmXNuEjbcNxfz8YrdO9pq8iwPccWMz6ASd
cVBwxTRKxEWZXUPAAMK4J8iiIaURz2wlCmWgGvSjTv6ffkw+zGbM20HFdgtssN9ZeREXsWw7uwH1
JagXIZKGTgzkOgO/cQ1jwtYFCUQs/g20atcR4RaxOa2dGm19DjFA/3ilz0xUnFz4pR2AAI5I9s5E
enROeKxZ2zXL4M53dR3n3pfEjGwzaYjoEQIm+IYT9vm1cW7ckKJBRIXjsbYW1uK1ztbqxR4bnwC6
vfa+9Qzu7K1r1SYi9tlgCgu2sQvLWbKmaAIcOAi9/B9ZoBd6BLB3ZtlbZjtq7VvFbsF/rQsw8T1r
+UbiECDATXxzsvW7RtuN5QLPolvtZ15e1MhJa9d5Ws6Odnc/hJvw0Dl1KPdV/d8BASKPT0lTKE2R
/uvI0ZcvO58OTWVkzygUlKky3GlFS/5M2miY6+/eDufvOrdmRFxDJovc/XcmljSFxU4L2imxxBLH
6KeuqNm5YFi0a0sW0PQtjjMWU1azvE4nTzeFVu4J8B7UL7NaHDQBGAd4OVVIJUvrPOY0XuY9y5fu
4WUSDvGqpwngD6/ShQG6alf758Zze4Z289CJeqfOCxosEhdMsm6Z92aMV7vo5hT6D+/lpeASTIzy
sWH474CZka+9s6h2WLVCh157PWpTMYJujD5Zfe+fpmVHpybrWt+PWHXjVdU1BsYg38t6hQ4tIEc3
zDWvocsCEKr2JM1g2q8voszdIO9ppVjfW9W/L7V2RAt6HOlzGtuqT+eNz2vBRGlAw3ejmR48cR7M
J7DqOX2f4NxiFS0kvvDicTqZr++nYb15ifOB/VrLRvd42xuCUmFdt9DTwlO5LPj4u63YAU33/478
kKCK/5eoAHRGK6oKpUYRPcIa7I0ollWh+q84m5KzXp/Z5lSgG8f2s4kNaB/bwFkAvGjUWkRAAIab
OCtspu6T2kpiByMoWDYbf9pC/CG250v+C+1lanOPlUBuDrmIvEcAzBV/8SZhISTlwbMS73OzgqJH
+NPSJr810Keg/sTzcJ54qAgufzZAEeH2PqGGXYOcmyfUXhD3qi4AwxwUVXk8KICA1QUpaSG4YAEz
j1dMqG+Wm4d8Y9eJJ3SWULiqsBKhGm3JBjPu50NtysQaU75vaBapnzYennYOm7kmoQYdIl/8UTDq
O/nzZJbMuCZwMsJ2yYXgglAGwoXiPlNKRZJVuE/P/r4tPyov+qxTSwHRiTkDCdDkDig+3hOWNFfE
TNSM6vjSsXQeNOKvyWmwAXQn/vNUuhZMpmOUuXxfMy6TDmETh9X+JosOOo/WnK9Waz4FbNXKvOnU
nmKr+cKE65Az0yUtrK4bNO/dn/sTrEZD7jQQcbwFVOQqkAPpJpKgMnN5EOa4z5k5pFHJN55+QPWU
9uul9aHo6zNKcWoU1lDTdE+Nkh8tS+TFMbNtD6Tgo06eXL0F3KTcf0MVVB3Kk+sR4uJIvrw/Yq2A
rEPD5hX492EQeSC8UCGVFXWAIMW5ligW4FIHyQDzL0guMZCIOEK/BYQMrO1G0+3mwvZJQkz4zc/1
F8RQsJRIigp+QB5pcpBQkqFDfsBfF+BdT+psDMIFmqW24BqTvz96EgB5AZk6O99E0rRa/9K588vF
DOaUBbEElUz71OWaBVzJvhhFKPoA/6KRQZmYueEeVUF+xhV26Yd+mvvgM0UqkSei6AXoClToAgRh
YXVcGPRNEVxUL+/lVz3FRiR6v6+wpKwhQybyxQ2VZFp8fAFTJ0/HCtJvL7pqW0FPBuwFpBVEoUCJ
u2Uy9W5KuUh1snbW3qM8Qes0CT4Nhkaax6bROqL0aLQeCOOdkL0grQS38Af8hj7w5U9HuNURQYA4
qfLBL6MPNlj0XDTSjFmidLAwO4ycw+gwSibihTrTFq0Oc8Pk0Cj3P2vmN4/UU/YaVwIZ8ftiNTBT
jTKtbqWAp7s0tHTy3+MOQfhxoqX2ZHowcS2cO7IJ6qPumLhE9rpXbOc7xTby16PPsDKOZ0y9BFx9
Ogez37GfGF3GG4pfCjA6c+W+0d21HsEt0L0xjCZIeACjbIUWpAfpDL3dWZi2jrSMI6fcLrfvPNFB
JCv0DJF4Ly8YgEgRxmXEKhznadiCdtSf/W77bb7s5CkVGUMVhqp1cEvVOojdYluCuHe0weL1cZvb
AUFLxQ3MB4I4EA2CvlhByITd97xMQHtZGyMQmixuhVAS+hDRlEInHV+dtH8Lvw92BOA98dbwNY0Q
vSDDCQBu1u+bdJz6FLX85yahiUqyBzA3s7foC7Wi5nNUQET6OgBq4+XoGXqXHkOVgNgKTtpjPAlK
KLpfROTSUVLgrOj8WIee0gOB69HPZX0AWd8xw0jcRv+4AdqDryoAqZ7qy/whnNIUfDpnKgmdiN6n
dK1iNK6q67gBGhgjo+Plhju4h+6QJDK8xZD0usj9Bc09sHcm4sWikCoGR2xhQyQuYoMBnARvErVb
YuJVd9H8q7hsVnAh2uXYgUet1Ka+3BYjjhaQllECaJ7zDkb1Mks9DAxQQNQ2fJSKRwzyCchOTkHC
z55nIIO/2LP8ZKVkD0TeRa/Ez33Pyr7+uNmPDl1vqh4XZlrL9pEaGXF2k5FRehn1qsd0AcVktLYa
jKO+G1AwtmKKfm20VEcxv7l49+GPtO81lvCQIJOMqHvqE1cldEsSPI8JkVBnaHyfc9+UjFiM3lP9
2QgDClxMnbMEucVQH1L95s1dJBL01YQ6OaJTki2hFmBL6KsA5QEjpY3XQGpTYo+5KAtbi5gjJg8D
lEd7eq0EDfXcuvIgMepIVQnoVJ3iAu5CIkKXrhwHEpNkUWgAuLxFsiaxBN0W6Oby9zyR/hhAi4nL
bj+7hiMlNH04fcQqbG0pgkkXp4je1W2gl9C7ydq0kjk4MeSIEBP2z64G8Q9rjBnsib7OUtVbKegg
VPi4S6JAZ9+jDkxwSCzwpBt356bvFJ7BsuFSEPIKjIhCSN37pQq/dAAiYXJPdc2bV5EVO0mP1ndN
ZNw6Ci6FAEOEtTGOojqSPI6kYrboEwXLJQUDgsEHyUpGq1xRrsIP0V7TGSSEO5McmH44VOog2GJM
oFBsEMp9kzIiew4SGEjjGUwl6EPAkyjjTXp+IZBQcqacjAicVh6+BQ0rSSzdfMZgPM4zB3QVnGnj
e7UiojL5oh3po4K63JfdCl5LIrY3dA9QoIiypasckqpPjQaF9JtwS31GF+wuQ8XflLDqkgW6d5oe
ZYi90/ov0lDSqOhft4f36efGaEU4Jirw0nH6kAmUgAkoOtNxbQFYDaz2sRVv6S78u0N1xeADRg3K
0F0625S5q3xntp9BBMt61CCcraO+yY1UCX4DR/9kf2E9WX98IBbwz+e9ql/0GPblMhW5ZL9kL4+Y
onTE/dx8D/fGmTzx+s0IRWmPympPeeSZS5Q5HxYFsagDEyWJmiIjRURKsX8CWyL/+cVJ696UBcbW
VkCrhPNgXxEqGh/c8SlAXW0Y14bb7VZpbNUxe99gROtDie92u7PRsIptNKym+F8Cbkqw9sDoGAOk
sHpgQ3leoBHc5wJ4nDkYNZkpfA7GtS2iTP2dvcXXcSBWGXTmU0murdck+puw1Vu3Wp0lI8H2cjwm
6J5bPKIzlwqBXo3J/5ofoaem8sUKZh57VWCfdbujyPbXm01jMGqM+OVIMfxqpZ/2WtO5Lh3cut8b
o+6Q0h/sMf1/PnkKlPQUkDl/3xCPMQjYqXGSgyug/51NOkgedY8a6me8Pi/CpIGo+KCXkywirH2A
sWWzVyi1IWknOLyKLWK5UlRKtYTAm8z4W2ZRIWJTJY4GpxQ6g50HJxPrv3mUGuff5GxDEwlAjQGD
tzN7c0d7kGW+WnUhh9ROoDtmqzoSkaaMRvg46FJugFuZGKeMQF+IbtCvlDBm2KO2RDgv2Nl9/hPV
HgBTJ8/0RAi4CXgAHtFwBFrXJ2BMmH8t2IUuDTESibkJEseFPtAKAbpE0w9Xe0Jfa5ppWTZw2gPc
d121x8uXNExCpJIhXbKQ7WDJK6MwKjrA2zJtvFyVwyi5YtEPvRzcjQi8Y+fvELftAO+uPq08nkA3
5CwBm2NtY8+s62bUMQ/jvVsGy09bCgJDkeYqppIclYgU4YLirF/9N3k/ZdivuVA1KKIVrZxGZYjS
t2r0qbH2nz7NdIqjUKSydVRbuH/LjAAc/vcwmQ4y3RRfWL80S42ByljWoOIAjv8mn1U3IhMiL6pS
b2IYmjkf4mIkraHXorx4/KabCpOV/ESuKosw70mcD2fX172cGmsGH6UzM2b0sxnnlJMyhPFpggLi
RoGqzoeqP+smo1WwnF3bPBN64144hzqMQRfE/uqv8Q3K4QdgUaPO83qnIcg3+qWQDx0Bwcm8vsak
X2/bAv0IM1EbwjQ4byWl9x4WSREYNmB+1JcE5cu/Bgwf8Bblr87usweWEEIXtOMe/dgzHFzY4DEA
EwlnI57O4Hh1aIjA/ghlXzDrjkb+oIdkYGPAugXVh0OWcxZjFuuJaqRSAaDNjdO8wHwunEY7noRR
nkb8l1/Gvcsf44ssR6FIDIIqgyWbNkpbKViWt5XgCNgYYDK0ZC8KquyWbwlVYZEkqkSVBeubZ/EM
cUM3bVWxRIL8rnW7SbBS5bGgLTVqYFOoDFJTouJIB8rGWXT4CRu92+VRK77lIXyWzXz5zfmd1jCo
dTrz+bQ1dWXlGerHiaxTl3L0ev/NZFXFlMmVEeailSh5asdXWCAUndn37q9MIa9WUauEpQqEQM9A
PfXreox+qavq92Mt5xpvEWleqCq0TpzemuI3BYWvriDWuk/h8VVnZ3IES+KHQ92YRLXlq4Ex5RrZ
4509HA63/WG/6vSHw2C4DDp8Agz5s9abq75A9RMZw578KHURxjtkSvn4Oa6wQmWqzN/bg4uniyj7
ZnwFXsjnSXKYlKGziJFTUbjQUWFHdfiw/vFBzuEBged+q4VkcPws9MClcDNh14nrtGriumi4tGPN
jtxzyenlPyPYhE6zHN3oF/3pnwXL4MATu6hslpaDLm0BsLTib11wZbrQfcKcJrb936EEt0+MIxfG
mdjZGEe5QR1zeVIa6IPdQGUYVXfmAeeS/t2AGbhv9gwEH1A2eocYmz1JYIn2tAiFSz6oTjrXjTwk
zTKZOkSSyo2ZW0IpJhOpJVAnKEH8ACbnICi7Q7LmksQ5WW3GaRZo8k2Mo9Vy/LqMmHI7yBuolyQh
ChiG24p1a3ttjClnIJC2FMaZC/Sr5MN/PsgN/l297z4DL80hOkbx4UEl9B1eZiiIkWUNLj90Q8AZ
InAXnOD3uLLUMSlMcIH0IMqCVHgsekbVyuTOVCNTrKwFsFoVuAKQbnP+mRZlm2buZZM7+ExDI/Km
EnnYwTISSJDOke2lY+V9kbNjli9ZnXwpWLNgcV1oSHJDrQ+QA5ORuOYtpQu9qQnY7q/fAiP75QVV
AqnaieolEZTFmf39e7k9CL5w6UVbHj7xDvjUh20yZacIV9qNCmkiZ9uX3uEelss80h4kk+K8ZEhP
LTQy0vmOBpuy0z8pJf79ijB6wZ8anlKtUrvQTVx4IO0r3Rn9qzLMC9o9qWGp9CNezBI1H3EZXigT
yTvJpYpkNdcteD/HLunfSpB09uz8gUH2p1VM4vrNSbXlznXIlOUbfv6hMEoCALvuE5pypSMMhwGT
0e/AwGNeGQ/BBjMBLjljVacurQy2cBiqKT/jLy8NpamInONFSTra5ZoMuZIvGsB41bJf4ZCtZUAH
1WAdSgwl2My43IIwYDRiifU2pd5m8wtCVnDxZrUFlMjHpTbeifnEX6lJW3Gx6LJqv6YUC3ruU2j1
1H9RRAT1EylGnkNVZFRaSG9uVKXLuFfUW1l0X07QrrFSsKMFRxr+PfCC9qT/9/enqpbiGYmhij9Z
6QAv6Y2Q3JV67xo/nSOLIwxWd0xE2wrYeMffDo2C3F/d4af7yXSdlgxcAxxaWdQVZC6wFstlZ0nt
d0qI6xKz8tXr+eue6bbmneUQ46plqZsIgynHwZ7B5RbjdxErkQ8yurn6tSp7/8JprV4E0/dIuEvc
k3YOzRz6t021g5iG5JGwCDH6qvFY1fTQG4WLrl8hHE5dix41IED8wpo3xVdrrtBbm4d5X55bS13q
YlvGnhVxD8d8hOGwLmdBXeYPa/jdA+w1oiHZQakjq8mmVtuUj0nkDLIAwiCFdOyvNuEl4V0MA1Ba
u/sxOy3l5XJMUD07RUedrDuSWWc+DIJj7CW9jT1crAlDqobuAWlMb2jGHNo3BhN17XDwWA9FfL+F
+F+H9A21eylIW8Ugj6Us+j8RyjtzuIIENbXPvmb1f62uuHrFMcsfsmOUwAOkznUUehFr0ZxlqddS
NkCJP0EHYsCxh0rIh07nhYIQTGDwjDB5AxScGRkWCIKNTw2I5JDB+O++TLmX0VNA/cTWTNZNXpN0
RH2plYBVi7tnZAnSYXWajY8BZh3UdTy0VjFg+tVrY64uXYIuuFeAFAHVbsbDIl6dPzr3oeA79x9t
lQhUjQAnx8ouBha1I6iOVBqgrjViUokZzkfn0dF+F30kswPNX3WbAlXsPHv6H7jXsCBJp+jeAqK7
ZsGp1tnkI6mH72Aqhd2b7jHqe9qnKgJpn34TmHuv7HSv1DOqbpfZin2zMuo+G4XGZwTgh1wOHQbD
NlqnZqFuooRCGTkMgFyg8MaULVf3fasD4hag1fuQ8JCM3BxKacZresq8WyZuMeKOmvKs5dcPE4xs
+3Ftq/7ncDzGKY+D4Oqwn8ZHpxPM6b8OkSTsawHX8drQhBG8nL1gKG8R6D+sP8K9B7ARMvG6l1eI
utDhNSC0byOW21Z9kGe4BOUmCDB1UUHoygbI77CG6aqqxCgV3EfzVCO1cVDWVfmR+S+VIUENUoRE
+o31rF2jv4TRBD9TriuN5P+Azpl/GaDgBrpckPrt2pUO+nDk8N8sfhfgbWDIQjauqQN5y/aLUb8X
0sfhwEIuFRlBpkbBFE+PDKSw2ws9HcVOvvPuvvoqs969ov/0gMMyaCQ69bCNuGVUqJ0uA/PW/dAG
jYJKMk2/QsDxGCGTcTS8jBkQrPYOJVsnZd89fo+4DXsY72lH8TTDDspjq8wobyYTRa4+7Mf+8Ohs
4Ybub8niZlorC1aP2Pa7uAR9TxGUnyoKZ/PIg8FP3DtwnDsxmKpLLx4deiHSEXItFT/ZZozxW0P1
SE7kmfktTomZD351hxwhJEaEOVjx3Y5noBa6XBiEOYrdV3IAe2l1b3zACVZtgxMiXq84CjtDCnYy
8YrxtQGUTwl4AfQCB2Gt8+jQ5Fn89AEAYWiTQKMXoGfBqyqbvID1VniXcppnf1XCvqYijpKPSGW/
P+xQmECS+mU3J5PtkaQ2gcDwgG17NM2G1VCUwXQ9k9aKEq5M/udpI9ES+n7o81K0/eo2KT9RQ4c/
xj6i1MHaEfr2415HRfxguDa2t9YDpjXwhX6JLn40z7digdgvg7STd8bY6qKzTDsE+AeGH81a3qFi
8qu16N+USguZdxDbYICI6zPnNMiY6NRvZM3BPIERgB0O2UiGmL/puu7/Y/0+d1nfWHqod7HjTG/S
zummtfJUi154T4VS2mNsk+9OQ3pbQRz+cqtKvjyqNiIRHjtJLAK6gb1t0LAiGtRvrvyM+FBO1teT
qOGliOun4o1ItvuL5k6Bzo+iweUytvmq2MBG8VTLXV1fnAsdY2wH1wbEaTf2d//UrPUuXvatbjbg
qdSuBB1c/5ODfzH/rDBeAa+89W/NUyCGq4L6ywS0lr1DqBCdEEWeJpzNPDBQcKc8JHEJE5jW1Ud4
8HF1HrAvakkcPb7RSVDkCF7r+whtJ9yfTbjyNzF5WnHL6B1Qpid2/AW1ei9FX++HIn+APLCthIM5
jO9+VHxZcdE/99W1UwhxXqmHBwcsL1EeKL6V2XlTy5v+eol/18R/FjyKeVhNtnj/DyEmjD31JS4o
4T6mm0ahmofKmNnvUh/MAmkJGiMLyDIJl5k6UM8cYQ5kApyiMVPRO6a1aZUa66RjtpB9ArL9B15z
mc7C/nX5WDKk+pwXGteJumJ35mrGZEmjj3MaQQ36sd+IXs1pH1F6jl92vObbT4wAfH5qzePZa4lP
ReWQal3ONnIgFZ2jBc0YPVOaTq1K8KTdQIEiAhl6GKWN1YkZsk8TMgu0XmIHQwuwmVUL3BwLrwUb
oXUHB1NxWllf53l0Os/d8zDuF1us2VZJG66btADCwAy870L2xIkA8uefRtbwM9y1NbKsLZxbk+W9
ys1TLnjAK5fzjG4p8Z6SeWtwH5X85w1QMX7wEoRG41iqVx8Q5NnPq1elg/kkhd1vH9sHs9RnN3f3
P7NwiyBJirOsOCZg1Mgzp6D5YySWoCogv67az3WBctIg3Dyh3wRXRmeF4JA5l1v9fARrDoWez2hS
jfNXwgEtLvBK84FjHkCR8zC4/iGiBmKUwGwKaWpWdZjvLzJmnJsfh9fuqX4YMJndzU/f8O5Sizu4
lbR2/s725t8uhALdZz9pZEykgB8mH9gyBlYavh7UJuIJ8AZknC/Bufua5kDVMzp7bhYTL0UfPnOh
jC4WaiCtmRbOGCWnnEDL1k5v8AzXdggGapDltC0Pr9jrlHAWFDzimN6591kUxhc3FwCGMYE0xIDj
o7+00wHo3DLcW/fZzoA+QnkCl4k4WN9r9I9QHKpXW5/hq4ZBZxO+4G+u2Fz2N86/sIyXNyqmmRjO
AVMzZljdAtIW+RZzGQl8njazPZzFFPAbF5+pIDYwc56UrGhiZ/ane3+IqqE85i7fibbpmlYnpAvp
mi5tl7l7VpmbBjfwS1B0TuJFNk2aTx47AP39mb/w+5TxmR3KUOJkfLPilqa86m4TDvIruLt4Bpqm
7KrK+La8Az1j8IdVw8jW8DKn9wj9W5E+FHU1wCAYG65ylekrZwcG7gw/hni/n8PTWoHXIkYdYj/J
FewLWc6WaFYDyeA2OzD9hFdk4wWSLTFeT5+n/gGAtcNpMi4K2d2mukoWlwfPZRLGpb1smUqmasF6
3P1Z9DFvmmk/zJLFY/MYM1rIiASKH6BjLTtEGQzO4gFqYG+ef1xBu/sv4tpC6OgWIYdqrsjepsUI
Qa8FtfmE5gwVBLQX7NWRoq3ZNJsFQkngjHmN3PJWj6XmlSleTYJcUvdDq/hmvxbZ1WWinU98mcOE
npvtGNkcXZd5y3ltYfqjI//C0bVVjoFThqQWmqNB6eIy8Uw/FtJQevvWLClDE2rO9qQ6bUwWzJjm
hYjjNqGRX1kwXTwpT57DUXkD4qA0vveSQcbgKQIqOFT+ZvkYfBB7ZwiymZvyAp1qN9l+V8QrEqVH
sWOAfLf5Mip+mysQnsWliy4X7WCotff52mfvesU9sdKxQ+7aKvUZ+HfSMpaoGS8uY5CfUcGHUbMK
2+ARmg8InSjj1andYKNueZsBNGqGoL+YkwEXyrg7wJACUw3f8YNc7coet1hy9efiBBAfKMXNPv6J
j3fXfPtHJD8hyAZns4pmp7RmXdwIJiYql3+wCA7g3X0ZtX3JzSBIwIElIt09fCADtkEUokAwgbId
Vq5sZLhvv7A0lxGgmA1m5lBxDwxW9sNNQXG/DZ8YRSMGJ9p7594/zpK5QW5Wf4xuIcTakDva4ew5
MTLhzpn9LeFT9wKYZ7wepLpZ7QStK5Mx693S6r9mAO74jZqQD4hwJ68uhiy4DstTTAI4/Say2zBy
p6Q0wBTe0Gpbc+R1VxGTrlPeTTItDc5Ta5Q0t3ACtvf0VKNaoQ3q+rl4sQfgFWfINQ8DyTb92Nbb
Mcoe9LkmCUEQcvXXpZ1zejsh9XYmUXYO92/LSWCw/fRyj+WxuL3tWwU48PbwncIMkofSB2IoFAvv
LZMq/Gn42A3iCZ9CkHrS5461hHJscR0eFocF9NLI4zJnxGQRBgPSeN53tsJq8FVZ3UhaFgw2p5sj
WDNO7TRlqO4PpEWhC59XuZ1ldjh9u8ygDKxlid5/wmOq89vUgkJheoZI+Dj7TExIzSBbhRqMUUcY
6eI2LA/xJn+3oyHDjNmqDLkDuPa/0gAYyiJqHj9fAIQnmYDTgm04pWw4PbXNv2cBxEe4uE4KXXOY
rg3LLy7gCUhI9LB3a2Ag1h5aAufde3ex18yr96KhQS+ETBW8MO6AEuvyQ1H8Vcu//dzOy3J1BpmZ
qH9UnBJdUDYM/RnYKfu3IOryARjCal6kEMbA+m0JXc4lgnSYEStz8xjGfpXhwsF+FW1fxDFMKMkU
pO2C+55UtxlDW0Gp6CLawJn58MkZjQV7NLz9oRzAvuR6wC698/fw/Zab1qH+YTzpUf8c20Y8LSOA
mTJrSIenCPEWLgIkyM0+z9giWcFBNvwBRMQ+UjKAW2F7X157lVWSq5VC6MwR1WDcA0FWu0TqBhdO
rEvLaFkIf9gRUIH2Le/dJDLq3eew8BwIhBY3i6d2s7AZAdqA4v2CMi1yrFKAJaw4nGrpwcnTVoBa
B6p0YmgUj6BiN2vk7jkmoqgURs6ZXuWuBnkfTotIBAOVzlCwDRcpHxl1zYgCJbHas2rDSLHjrAoA
9bmq7GGAbWzdliWGCZicvQWVxWVWwuzjKw2bN7cDB4b2xE1+Ey+My8v9FZkPR6X82OabK9EE0arP
tNUd+C+nCCoVgt6bewVNnaytggNH8evslCEWhrDt7BwLDcRXK5/uM/J3REdoIw8toM50/O4MRvv3
i5c+6lX6W88+yXED7kZ2R//7ytDCV80anpt38zFrGCPW/cew9wx4zJOK97xTO3oTWHLy4ZZ52RCG
RXAx2ec7nCg2H2y/5bTC8kTQP7Ja+cV1S9mcatxDb4RvkFQ9U07c1xiFusExffaLkL0yvJy5ov+H
RL3oRDePz2RR3QKuZ7pgCGNiNvKtRfxC3cO+Y9sAoICm7po7pMU+QwBcR04HvOEEfVx2wFP0Cche
dl4zvzALOKTj9rjKrk4GymN0bVrzM+L04CR2Hu/7w5oZPefZwJoXU/TeJd7K/btq85Rc0iJ5BnSg
M/BPfNo5mCZYE4tQQ58g0ufneFH89NG0YcMA7wM47g12tM/QJc0da4U7hiGGQhWe/DGuVNw0dF6b
3OreLTLUBWfkpsSqXjIFBMcMhAQ0N7ulJS1xUFLUpDdWl4gGQBEFPqakeNSW5klm35nOnuTbMQHG
qbGHqAaTOEvpddQpJEFjsavhpytw7qzhs3oNKCIxDxYxEQVlOtpm1KJAjVJBJlr2HmBZdr0YRRQA
WiQsxYAPTMkO8b4CJLJQYmFJgHRD4rBHLEX/W6ro5wZ5xdUOt0fSb1wxT0r/H6/D4t85MenmJP2r
AtGDSSKBqCPsgUPw0AigZ5/fVCavTwAtiQIds/VpJGXvUmrBaHM7bTj/6fIB4SHCaNDqAY+KHcg1
Y3qgMH5U0JVG/dR931nvtRecilTXMOVRgF16j4sQNT07aT9Z7cYXIjaE1e41tBLK9+ZnU+pWZshn
P6+Qx9jnYUpCCwAnbhXQE4d7anVA1gwrcEA1g1Xq7MYEmk8mKJhwYi0fgCs7MJHgOGJ6DdQFSMrz
LouNacg7szhmLdywLNkcJfhKrlABsD0VmhJNvvrRivVGTF+8g9hmzJN0aVkmzVveQQ0BgGFevAwE
JXOqjat7hdAxDwdUBo1H0Tn3CkGuH4I4x9VXOzfILh/L05MPPjBoXyBgxHugfE+IBv8D4RhCcTCa
7RzikN0xKIkl4kl5m1R1SfIhPiZEBXaEcZMi8++D2/BcfDUrzWi9ByPKKBWtegrlFFvhkl7FY7wf
yDhae1faRvjP6xSd3L7wojGpwlsUL8SypQ3DiZ+b82ncBqToQUqfhcVfL9eLBE0oimOvmfSH4DUm
/sH31HAjlb1Xev2lpxWeOEIhggp5Zz8qzwhkTD/fDVuaUW6mZ1g072BnL3aI6Q+IAQx8cWUagsUj
rQvbpX65T+L9nHP2KSDOge/NYLI1ahGxbXWYQkEtnujsxqkTGRJ2A45kssOMSgF2HkY3fmiRa3LJ
MIusKrINlmD2QWPawedUDw6R425TdTB8cvNzHplrwlDFGgTQkG/soQxpX+HqGqdTC8qFktOwVulf
vlamRgiuIbQXbNI8XCnLiN7o6SVngKwKE98M1tGlgc2rw79Wj35Xlx4idmHfj6C3h38qH9tnzC9E
k/ChdS5zNjVoy7TaoP+1h1IPkBqgVeaeKzUEdVL2Z65bmTySWhn2OWplLwdXgYllI0dc+BNmCp2G
wekC4zXRsn1kPNtAIcMhlzUYrOrmkkYcua/YL93/LvvmrVhPoQSrjF4WxPC2+QfPbmVR6puAPUnH
SprarVjEnfY+j3Ngre/4lhn7zXXI7DAEK+PHCkbKsHmAlgAkdI8A+pkQN5XHT4iD41Fubc6g64ni
DmTzOAZYwUsl7wKRKMRn8CUx9V2Yl57LS3VZAYC8H8elQXR2zXPXrAaPKgDTJg+7JI3806lcnGvs
wvDH3qUSwH126Jv55iOsFcF8NEkci4W7nRtxSYundoXf32qq9CKN03uSKD861qGZHl0ask/4CU3/
mvpQecHO8vTKiMDQWqgiveAXwPm83OvBK8BmSS+3RGTqWAzrhPabiXbWP+SnKC2SiOXht4iGO0Yx
MSMELfQoyPBvIgy00OSGVjUXDu7XVoiJowUE0QH9KHpu0F5NH/UTDZkcIjN2Mocpo7q59bLh26fA
aLgny9sTUlk4PTtcmRHD69yl7RA2bLc4PblZk01dSYI8XDmx+1idkAtwrZ6BT4VO0OhErPcOWf+F
OckMOPSlRTqfEFTNU65YM5oSkR4n8Qw7dguSZm5+Ck4fe9dBBqepR1uMOa7L/Why7MS9Yvs4QWId
5Oz4shEBabYNA7NZ2laQjYvgoj4SrzO2beFmsaQj9LuGhSFW4fMXDcoUDJ8ymXcoABI/3BrQEdSZ
u19WR6cROWzELOm6OiEqRKkl7LNNbxWYELHJVYrVBKQsqnzzPD0tmKydVR0EfFxa+TC50epvohDz
wP6vE5IiWCHwmM38xirUknEeaNQcHEXaZMxlAuN84VQ7T7iziCsc+VJm+9g3sIvzJhj7JACYx/TK
xGn3nFe2cGySJ0VoxEYdiAMqIim+UNcrm6iRwfrMGG/ntoVBa8kI9vQ9KAygDRs8YE/54F1k4agC
XMfvlYE2IZovwGAJYP/uvKUhgTMx8ycPW0/tkbMZNy4mTKpQVeo/wVvF7nW9R3WOoAVEGyEIUQdy
4pDUoLhk6oewDZ8mL2T5tlcuLGPHYzgeSoBnKWLBXgi8dkyRollYhEPLtEOrjiuBwwbAV+wWCu4N
faKcAvYEfllW5Eem6GLCeFPT860hsNlKz4uAk3D26jDbwtuG15ollfo7dk4RYRPnynA+ZVScOH4E
h86AA3QZ4vFgf7gJTZB3jR9CVUGHLzK8vWJTj2+obRxuPkWMO+BvJB0dBh/KFMiWAMCw0umlH+4D
vq7F7gUsPuTt14XxGL7PrX15ZF4Wn+PgYDiFe/1Nouvt9n55+abZajgpeFWA49QcaBp6RHLwQubw
t+DgkGfZuwJy7928EVzmFkgvSxreKOzlpzTCB+i7UVbYO+VgB331mdEM6pH8/x7WlCKy7/Z5QLwY
NcMAmrNG1GRUoloenDHXdR4V58Z8C1WZHpPWWAjABUiQe5VtOtLtDj0aXEv8HKYZqGphwBjsdnAT
bQ+nlgWJzFMK9i+YC3oh4TREDQPKn9CTnZMNzHXEYYXj2Ej7jOYDXjbd4zLXLfWR9Wa4jxYsdL34
zReU6LwZ/uq1RaKbEaVTcCu0czf9NndzzVn1PssA58D8iNoB/LEglLNhRIpEykG0PjG1VTzzVj8m
f5TKiACjqL/r0esl1E9QryNKLzpZpXY2RpAYxx0ecbyS4Ub++QrxvPqaaEnU7rngUx2rXP5hDx0B
dvUp4MSme8UAHuIupRwcHLX0683bpYSXx2lyg+ecEt/vL/hL6NL78bt5OXlP5EoMaLeOwDae9I3g
DCFufTlkScjBvBA2yfcOO9ekD4gH4XMyX0SV6eyieVI+u/yKb8LUe57QWfD0jQPr4I3PQpBbbnIP
7+3B2O4Jp79hBPcMI6RQqXGaaPQzZJA6JXjf6EVjRIjPeDeAO8Lgbfz7kx2SVt+/hTuOLzIgvghU
jigg8YLUaSgcZ14R/uzMS+IJ9wiYIL5CFoSu5SKTnA/kuBTuLiCfzk7Euf9+oaASlfHVtSf1LwOF
DZigqCPSvTlML8XJPR4R/lB62Jfq+wkpm7I2wP40wcnCTx73CGykREsIQlBn2hVbiHTwBVUkQRMZ
HfdFIGJwOnD3XlOzuGXQMipB1/fp//vKk7VjRNM692GlYz30SF4PwRTu+WFlES4qjMvwb9uEJCNs
V9omczh5PEq+jzNImVPA8C5wQxZ1ne3n70X8BSZCw/2HNty08LZkdRi/aupsl+onuGeFVYZWxlWT
izcEMplmF2xYTTWe1dAWkAlKGzpwz03sw4AE2EqAJU2M0ek5g8YEcxTMhJZbzGaTV43elWlzRyNX
yJxv79abAQCw7CYMMRNph4LgFC6AT+ULUEPd8ts3FZjs11fVNAblXOCB3xFtdjGt1w8IQGrVX+Qg
8GzANisAlMLe8KAB0Fmfcb3eeoB+p6BNwmhQ1K7pXvAc8Ul/GM3QE1F/YJ7+DAIVDALlX57szTMJ
3w+mp9cTAnyV2Gi9vwDYwW4MdKpK8/njWGvMWs5lg8xOozzIsZySSFrK27j1pDJ+p1ut/h9SJxb9
vahDyM3l+l165qXaNOGod9Id/MBHQ48Q0vdKO4GkJ8jVcxAI0xQbsuAKgFIYoeIcQGfJmA+X/rlG
P5OAgHwdDCm0HVWG9sh+ASHSlFgKn6qJL818XdGZoNxQrR9oOpf8UwNeZPY2/WIxvvOUGS/6XrPM
9GZYygS8W1HFSxQzx2xP6u0gBS7yl5pVPDWq0ObyTz7QewYa6JX6T70eECQiFsB/z29P+vqdOlNX
+gMCTT11jUNdeqdesaYWvWDhoZ+52URDTGrXMyWpqhiAMpJqlB7TFlgZJdKtEr3zjFJ4QJGoHNw+
SIGdQJ+cBxfu41E6IhqGuboSIHXF7dk6d/YDKtzgNaM6vkQ3YI3g3wwY6XPr0I/5lV7/f2g6r25F
tSUK/yLHMAOvkhXMYnhhGLaCCREk+OvPV/a9o0/32dtAWKxVq2rWrFn9Ybqnnx31ma8fX00Ya1K9
KVn9r4EgO5z/vo44utPdS8VQzvf+5fILdJ6vAOrX6XMpf0AeAPqT8X2ajDvWY+4L570q7BC+D/3X
hk3IO+/fZdKSETRsnFGUDv9pei30D8nMxqYZCOemoGYpdh4/YOIsV/483U9a23iS+gzP6pksxKlP
V+rPvok0czNoBnLrJUWFL4ZBzqEy0cmKzuXnJog2/8vdpO33h7hjhceFCitBKJS9H/uux/nuW7nX
57RJ32wZHZW/MjoygDKkT3R0hupQ1PPlT+WhmkYt2sWRP/VepO7LfTIncSBwSdu4U++onm+o5z+5
qjtSnyEJ1fcpnZfj9/Q9ffEKbZ5ZzZTQUTz3nLIxAQ6c8AbO5V5j05GxeU5/nS6w4W6ftDBDWNPR
8pLY4EDyGKBnDxsfqFa1+Zi/8AFA27hFzKf3WrJen0tt04kMbZPtgdH4r0VXNfRY6AzEZcmfbN84
yh/t2KSfxMVOvibwEJNNULUPwdCQLRwsiL5qHRKygaqgZCuJ6j4kwAfJ6IQ/2lFmKizl3ORfgtYu
I5vIDzgCXAbgEf9xoVwLAee//9Kbi1PwyXgGuCS/XE9bf8ND/1ps8S0L4ojV/BHNVOonhFQOllZR
NKp3h3gWXEAV0YGgQQ7q2D5zOuY0/YDnTwociF2Bl0j/w/n99xfww3p1vB6q/IgIIjXOe5f5v4M8
XQ22O0YKohdYaP20H9QwkProWdTFvQ2sl/DXSLyx8dExEskGVDk584NIg+0ZASfVbkOM7FP2cKHU
D0p0tO8dIcKcAfnN9uuEO3yEIzPUBoBjvwM1c+/yNUf+RMX9GW0mTZ2fC8PYQOoZ4QUZ0OXU0rAw
AAwOQC18644+2lnktvAJkDyd9Y4h9uMJq87FPaeWDxg5GYySgcUPHJJthp/BRvHSbk0Xp4Vf5RRy
st/bO+tL5egwfyO/7BHtjHyLeBq/ho525bmvjaVdHRqQNPVp63dAAuiB+Ryv6oXGIbsF5Qp7CHr9
2gTTxZUk0PlKK7zNhL5PnJhxHEV0lpgJnkBM7bY2+Eedzh/uEA2MEP1hwwBqRV108GlMcYloY5cG
jP1oY4E74AjhYABP6bSp++TeHQpCPoz33Ac/5h4npm4Y3yuiExPdHiVnzwtZMILchF9FizzQ37Jl
38qVMrC4T7y1T9N/7AGZk4CzsxfgeXF6zs19IyDNUVK69ibjXhdjfts/PS4Wfnl6X7y8Kxz6Y3lm
9lC3QUmYRSdn/FGeR29e0S7MaMJdSQE8I5MTw0Hnu60jZ+AjXMzT+x2Ub4I/44vxFWiHuuyTCuGo
2TqSHeVCOd13w4GojOsIkP24OQwBzFGGib5xT5uhE99XdpUxesqcS3y6gTKBbGKOGHwCYYblse9s
WCXcEvRoalMVpMQjV92RYsB5/52AoN6TN2lX/rsOuZYdle8MG8Wy8g6+MSORD3vHzvEyFnp7923J
G/iKUEzwWGGYESYbgDA8MJ4UkM+ZKySjRBsILqMkf08hPmROEhL4toi5QiulL6jGdYGcR0tG5HPm
XnGCbWVB+kN2/rdx2QuD/zLGjfjY9Hz6XSHSyRGbbW7Q0l0GCYCMiOPiczo86NCXYgS6OZCBwMfg
wIgJywwChBpwsQGn/phE3bnxCDJOC3u8/7BLsG3aeFE3YF72fHjC54IPQBznZjh2zC6dS+cecsUh
5c0BN5whxu/gMpSBXPiNMQh9OY/chCgMqT4gonDTH7yE6EYNmYeBSXkywa09FIbSneIJUHr6tNFR
Hj9lAdhJWM7ncRxxIllYoA8mbE4F7Smna3OVyoRkHuis+za+RxknckvMdohU2fm9SR8ms5vjsXTA
+AD4uUJ8aCrXJQmlTHB+qPvzyKLL7/FeuEo5Oz3ltMC7zLaeBRwJO55+MrCqgQRQtIZjxlAy8+8u
N8BXGY2PySlpk0F/ZvsWEF7EASKuXG1wd/kyc2JDZHkximNbbt6MCEnwAIkTujMGnAIonTQdiyzg
iU0Ukohk27gjkhx2QoIVnhh9zTYtxYnavzX6G0UZ5F6fNumYGFw+hWw8kvSdTaHhRD1dZVIja0BF
9QTT3dmEfrVJgqcrxMho2qWD+wWTTBF4f0SpgIRItz33zMpk0BGsfdrAv1BlaCycLlu1xWNipjIv
FIPpwCdDn6dO9T6imDpPRaoPuIkrgRWhJe36iNGsD5PoTUSGwypvEmBx94+A6cma4RgQOHyCGToa
XsgKfmCYdgY0rGwdCbxkNvEdmRtgK7WenTtoVlGpyPJiHizu3ofdiyFYUAIzxKOWWSuDjiaIVWxu
TFlMqs4FYjhHXM5tr84u+8YickMK2pVJck7OMrt4K/S57vubJ8WsEhYcJPEFesJ8lqUCJCZvVZuS
/ghMoQUL6Pj7HhwprFfC3bKfXPZ0+XDVLj4yq5IOXYbYLqLCOIhcGoTKNJAjh7LsmSSRK4Rarg98
sLIoNAoYOeaVDByXAXELdP4Or4FYkQOhrIulQH0Pawtlz8xg+vslj9DHRpFMbUpVkFAHe0yG0OcI
jF49ZDZzLhkkcd1zeUw8gxe2jvUuT5qplZwFzpdzu/e3A64Pknm3mlfmEAdmUC7cPndZbGS9Qx3B
xaEE9UiWj9htmJ5L5CCUCSF3ms3bdrXBvqVnjs7ayK14z0+YLIw4NaxixuRU0oGM9ZZKW7AOOpi1
sJuSN0IBcntgiBBL2aOkUUM5rGfx1WnvyCb3FsoCTmTbw8pVm5YYAGYL9yllTTDkZmCQwOB3i1Nf
yYNq0DsMHC7aJ3q9BSGYSKMQ2xATp+d/I0UlFXlDzAQrfs/WLSTM94bPALt+yfdKz44mT4fGjpIE
X7BttDBk7OoywjLWNRaMA8gWRqivOPGeEWKgfvsBb4B7XJlG7DxeCd7Hbx9MBDObiSO7hbZgLeAa
sC6Eotme0UqKJy13q+7gR9o0CiW0Kyk+lScvE1hbgA9glYjUFLktBvZHGl304MBveOJXN99w6o9Y
L47O7vPbpqoNE4MW3DS/NSpYsDscKJk0gj9A+JsgzkEnUx+rtOHBFJvkfHW567aCoWS9XZBMQKXC
wf4Xxy5MqZWWQdokkZ9boL5cU9NmxcgyZD2WdKQHs2B0GI8Osen5SWrkbnBntMF8HwExUvM3oWnQ
CUWVghMarlKV+4J8UVFvYKdviw05NDN1QdtNBpyjsXaZPQApMC2URXqmd6ys2iOvIWISr+WJcUHi
BWC3SNe4XZ++EDxGybHyQQaMHYREvpGOIEBAmIC8KcquZA47svRBoac5PFlUVImFbT7l9GctZpth
zC61BNoFZLZtfJBG7CnEO2glEE8eZ2jdxSCdI3k3QuJhrh1bG0ajFPsY9jYv77EPfZY94XhnAfvK
FhGVAmIn2ThG9+opNHjH6qOF0mQOKAuQgQl4MRuWQt1e1+6wOZRIztN1h49F8B4HrQW3Fa4Y5/cR
sRXeU1dgBN/JLUA+RXaQq/fvAIhKQvkquC+NiorCuMNA79oYeBwrFjp04bsLPsTpOJV0jwhAXhfy
l/2IEoDQB/DjMqgv0+Uz8rvMFDYfhD16C+RpdvDZEYjJsbgMM58TUSL5pkzZklrFnC1B3dFIc3H1
qknb75yKbbym+SkAFStOuI1COibmmn635F/1DFyIbKpP+3oSNPR0hZz93vVBE3xIYJrZHz2HF2jj
pGE0l0zPxepNKYiCkcMYUzDHxEsCXPKi4yVw8SmDe07jUTrsoACBHhCpos1rS5ICSQwEoQ9XhjFn
eQLY2s2/ZpcXm345DgGbkW7JPcJbc1IZ/Fd5O7Dx0WX3bcImHGarA6JEJkeh6JnigMNz+i84Y78S
WwDJonWMIXeLLwM8ygCSrSEtwAqVouGMRmeZiWtbUEYnfyGWstilHAePhqqAs1huUYGSeU2Wh80N
VjRYDLtHjpwjPZ18LDVvxWMIO2wP8solEHSHSVEO8408FjGTDUdhY8s3bRtgmwcjX4dTJTjUROVR
iwozM+33msxNehnPeCK8Jw8Tl2X4e4Ass1vQAArt+0wbQKt/RxR2Vv6/Ry5nwHotWNkf9k6xzxhz
7KlcL7fB5Ecj23/jHnGQc+RhzrsozeAN1DP+6fv805EZ/mWJaEIBeoyUJWm2npHRyPBuq6Y61qCk
k2ycQ8b5OM3+UEXHB6r6CKr5VPM0BKdu547LksUdZH1WHkmG7l77jl7FKCLVRkuiQ2ddkYyEDc22
CZ2SyqRZVpndv80rdZTRfZH4jz5UEhpnUR7buAwuM+RX0bHTFWgV4IQ88yFCLh//brwWXbJif2i1
bNB9GTTh/Xrkkgj6B09WF7nbXQVh3tMQJNHMrDNoMccp/6enCA0o0ENrza79wf623H/PyvCiwzhl
m4HzBGkZeXh01xKPlDlpXWqbGzADzj1f2X1naNvN6lN9qtpODwX2fd8Q6ZGb/XZEcZ9syCBcclZN
70DZoVOD2RhzIzBmgQCqRRdVBug9OsT2i8MkbqDID2eA8usJubGHzT+R0UGcU3Qzyax90fX7YzBp
u5j4g8MVrgobH8I5IGyPOTYQGsMqtZdhOQidSk83jSBevqThAJXi2TI50b7jqw+2nTOsBUOycp0h
8muTD2vv474BD+aUG4IVXMcNncp1/gpnl9pkCsXUaTehyWHnwCXmsVUATxxAu/qQdMgR073qNrwu
PquYFDFKeyCmM0GO0a3nuerwgLHQiX035nK7PPDdG5rj5HM3eTisfXTjnw3j2oI7XC3UgChg3ENE
etpzBDym99Fj2F3dzBIeNyWtJPNoK9yzlC4NxnrWvFpiM8gZINdKlPoXzzAQy3B78+fV4Dq5T9JV
RNdpiyQfSRKoNA65370aVIuw0kmltQG6t7lLmySQLSQJgHZBswE9EGX4HngK1wNPrTMqbVrgADKh
WkbrufJ8v6EFF9O0EwDIytBbhRQF7YPOLY48nFk6Q7G/H4CtTWnrOi9ZYRSTt4fs/3Zr0TuC3UqJ
XmtDtzy0QSBO062BwFoPtwDMCGHEQzg+HLu7em27IA+3USINDuhFSfXgjDZGhr1E/AhlhvWV0lT6
Cjv5BGAElzExv0gIxHqzP4A8ntAVsjaBzyFToPf0wXNW4I2xb8JNDknrTqVza20CrHT6GL3E6Y8N
bJs6S/ft4IMi+KjP/EeXAzak9YQ3IFF+m5b2GHiRb6AAMJ2DI36k9BCVuMG8gFXGHoMK0EUxRWs1
mgib+8OCNOgSXhKzb1+x0ULChproLyBKH8IJjZT0HoXNXjtIaZBtpqQbppQk/jS76n3HUs8f6OrZ
GDeGdhs2jpbUpcybJlWIeVfXBtFWIGCRk/h6oX0AFc/8ZsAxGQkS2OQYX3ToI9lhNqgyPMmHBZ8U
q8GddId8g/uAEDJH5mIMxPcEsU2ot66MFAyTSwMOJR/ashoDthuQq1/SvX0GjMopwmAy0BNWB+eE
eDEAYu9xKrnFOqhN5is12wi+eMqmfe6eRaciU6W0jkT1vCFJ+0+Q0JMvyIKUSLawmrhlODEckekD
+4QHgOqYcaOrFWXVJgrlNa3QAIFpjDk4NGVpQPs7K8feEawMjIToSbY6KtM2QDUEanivAvXLyyQM
QO9AFins+m2KVLMTSEnmgGjh55O8AJFO0hT9x1G+ty0VDhGR7pSWo07qJI7SMTkI/cfYcYmxCKvY
cAdPjfyCxoigH6Y4VMY+WAEr0v1Ig7sx7CD/ZULFWscewKqDIqCZ7EU/jTGVpq1Lhtoid4Fho5lE
PCvWjeC66CPyMsIvUMgTgZeSjs7GF1TjHJyJpT9xP08KJTya8v1R7ZBid0Tm+LbSTFFBKRY++DTc
4AXUdU9Daw8ZP23CCkQw0kjH5M6kaBcJ6EH2B+EGAY/lZYVW5WWABdCQW2Um0xyGW3BiuqEbkYXE
R2te45aioNkYU2kR0zQ2HpPTsc6sP8l9Ej0IXE5hBNZwJBXQbzLxfMVFDmD0PGm/qc5AMcdZOxcg
eGo5cOVQjpDHIIqUbNcz2tlCJX3oz2nl8vULnXxeZFVeJGEUKx3Dj2Tyv6bU/Ae78MzMpQqAxl5U
UOG4BtCv+K426Mg/163UUNM9FsvZDNjmwezZnSGRQ3h1+kG1hMapqqOSTbTQmWgXdPMYTJYcxwHn
p3jra1ynJYStYeGhTgHx9fiFQIFOgojdDKT6H2u/a9HsHFh1dqXQROQjOtaERilPo3d4DCeMC4Hf
FzgNSFExOsx0thSre450lsAYClrrg1xdBbLxGo82Vi9d8smvAabYIXZEw0+eJhA06fmO6pJxJ+/O
NUlyiJz/sa/nHoUkrHRqMVKYqlBwbGJAQgc+6l4WgIG7FPZYRgHu7gychSV1qyOOD6DWKEeOsaK0
AZyLVB9OLTc9UabhX2U1gTfubjp7LQjU1wwthjH5wwDnn/GDXktslHsUMyn1Xl1sFMfivwF6xuv+
An+CMNtWANLG4TYm91lMIqhjf3TUxIy4fZoEzpHFAeEXI8KkaRuU4L5cuQ8Y2qQnML5LdJtgoPlf
Mv971SYdFZAhEAQdM7Jvn2vMjsq/X6MgowEl4zamYdIeVBqGMqXunU20ZBD5HQaHDQ/SKJYHtgFM
bTiksQzRGz4DjtEcVgPU2QYahrQiXYLH3zMnWn5aqAyKKqropSaBLP4lCMusPH+GIZTUQW95/WON
3cxTsEK1w/jgJ551oj7cR4iR1FF24Qn7u5HzUWiRQXS3KbCtJPelP45I/uHJobyLOb4vJTONrmzl
2AiWlPPQlsbPrWlzfoNR+dNVRRWLUjx24e+yYqI9LZg7NCf4oHB6MetVucLXICdgvBffXCcG+cNh
YTfi7w3Xpjntu9X6y5xVcWXgiBJK0E4Jp0NaUDZG8KPj2eM2wiLkInPKY63bo9YoWT1uBjbmsnvA
hoN8Exp9tyEN0PJ1ZKk0rlNRpkKcPkhcan//Umiks7O+fVgrZagxxw1tFu1RZEZOdPNFfHYQSdMt
EeNG/zSI3Sj4DlW83KZ7WXF8dYrIjlGy9FHDRjSHHgt0cjqEXnt6JdQ6U0vTxoRZVEJsqKsLB9kJ
+j6adh/3VtIILMKptxW/6dIlwwiXbQocYKYsC8KIOToceruEeS1q6tMesp1/0kd+1JgzX8PCtOdW
8scQTXDung36KuF+wNmKZ8oIb2wIgYaN6IS6V5C8dBovffgwGX6k9HGHHjcTVmi+5oyFM59Hkw8u
Kvn+nUhE3bVh7edvM5/cF5Sp0aHNxT9DX3ZVoBCI5iycK1EH4UfAv5zCCT0PYcdAytKVl9nHocih
FdwgjmDo77EVYhVJdVsw1LkGxF5oOcqv12ONjIrDY+Okqd8btREIt7ugJEEH3QMVDIL0vt8iRS0p
8h4MKWlqjv4gdEKoFJjIL/sarXthcegJXQ9pTKtMM/rjRDbF4spgQz0C2hOfLuyGKnHopNIht0eP
8kOxhkdJzHahzy3RTA5ZcQ6fE58I5lBBsBC6yjxmILcyI+nWxA7ZnRbIKeNpcwX8eR9UmGrXtXTn
as27bnHob49ooHv5Ac438pvXCePzBsNsr2KipN6aAjts9cu5mTi59gd6jotV/y4/s2TYxTINWxTi
ZTttFOLCKPorpcTUTVIJx+pqEB0jlnExeJ8iqsWaVkYylEfm4Kyx/bJVlRq5VZTEerGpPVbVMtqK
y5VEy3hEA5nSexDkdDDVY7zruiKaiwE6SzuuDQ7Mm8+Pk2vk20H+f/5nl/08YLdik3ue4KZ1g884
nxaTdNdc9QlgVYM6SBy4PKbPFB7hzWmhSzlOn9T3Q1arDPGKcMlNBR/38HIBYOf4h9dtfJlct7+9
D5rcZaQGuNJIRhv9/ZtchkVvWwwf1DhYBpy+cB8Q7L4m+9yr0PFGOSX7LPcOfw7xI8oM6TGvS0KZ
tCuv4oF12dYqA5cvYPOmtu/ikDunTaJq0Hn1hWFCdYBiIZy7Mqj3HBOOAEWG0VajAQkyBT8/JqQu
ryl1wuyzfDYZQ46gUOKaI9BXBxeR/vl3U89pbeIjzV/uoWVNagR75Ah4gTiHSyGOYrnYqjNxVssg
ntO0e0lV0IArgiZohEPIdrzD9l94nC4bw4ugIPLmyO1QRknCQGiCZcDjlnOy1zOxcciZDEt1yL50
P+EpY604QMGpX4XdNHEgKB2Yclvi6ELzGDzGIsMNJ8Tun4mu6LITQc6I53irpLG/4m6AC/VAwXLz
hTopZ6nQgRUfQbznlgUsOy28K1lxrzapTdK5EnnM0VTbtHChZWOXoac7mAcvRV7HdcbBQllO2xz4
NEkg0FRiutrkVAfxVbip+eE+lS2V4Tuwr42fSzkq9Zg/+bg3TA35ISXSoHqUR5AyqQ6hTdw5xLGm
Y9VPXKbw7kt6uzH7QBl4i8m3J4hDot3CM4L6QMrxa93oakAaBZK6ne3xcLlJKFb48N0zuy/lqnjr
scPEGeGunMWh8TgEzyGQa5Jt/4EzTGJ93Dj++70/vDjwXWgey1Ye8kZl8JjksPKgEXjEDEWcH56O
kBmoWYEd8iX8e4wJQqiNQVyAlG3DpGCmujDs7TNzAwJCH1dLeA5CJnjePGj4Oc4DtTasJ3HLOpaM
HkodxHsy75Mx7W5/DAkoQ/K4TgQYBhaPI8qT/zElWJOiSyZDw+sqd9I8o93D84fI8XkRXF1aPrfx
FYeyd+fDcglfZoBK9KDWRGOsGqLm3wG/Fls8tIw+lNUS+awSMaEOaTZ+yPawRrOA0Ww6HPtiE+lA
obw0HcIhWtDWA/aoTwzCHjHFnj9/ilCSO5ATItV1LCTkU4ECWPW6321vU9ilggT2RLySFCE0Frmw
7lBYHsiK/C4Sohyg95hahVboJ0F4R/yLk1gAxRCqRdYhPUvuRPE0N4Puvc1LnSpwijYouGkAmKWk
uHmXNPUsIettxvPJ1epPwXdQXO3CFNfbNDxyjj8ACOK8daHxTGliyb3P48cVlV7GPEkFFt+MbAqg
sUD9mkiC94HmhRNArUj6oHmwuiNqIA4+ywNDYsG5U4itYsVZInp7xsTogT8C+d2I7k8/SJ897+pJ
NZWDW0glBNxImEqT77oxv1sagUflZrPsT0uQt0TEwfx6qCRXZuq3BtSAJf6NsZu8WcgWbiIBMoQU
AvM+6wLP4YHAEbwDIJt4FpFKoLaWHAEjhLhKa/pYIyuRW4SaTm/E3qWsOwdq0HGwbn9pG2AqsmJb
m1PJQpuXOaFYB9dL3DqBTBI7Aw4CtrW6UNPqM9lDtEzm0fTrCW4kJrLFOhRv+kZorxwrC9rvYeST
SrFoUE09EWrTTTI6b5SXZBpfly/AKIoCbNlgCfRGFNWRizXTQA2Y/09uR1yH23iU8zQRCAJTZabB
G4ZRJ01/6jMqTjt6jRMNlyw9HtQCBZBJfUbtD0tFF51xcVi+J37u+lAAyHxum3PlhDh460S+Y34x
AgFWnyx3AbUHFR1xzJrWidclwoOz3rI9786T0WbWnkllezco7yaPDgjsplfsk3DXaUGB37a7WoRl
1GfYcSRUTP5KtyN5NV3x3JaEucRLW2A8M1kdUhv9zHArWyxkDIf4i3YQz8Vj6ItsHPxxC78Q56wT
4ogRYY4LWvvk68uKfqTsfD7Y4UncndDo0RiIZtHoXiIhxu/iAsnr0y49hrTxfU3nMppL0AHstju0
99AHpoT8gx6SrYoNexvdm8YMlXKX8Ny42b1xaPz9+x+nkp/m8RVZZ8XPfp0xvL6HOOuKkc144jik
xAbDF8WiNEeix1drrVkwIiSRD7uKMMgATqAuGQwA+Vactm3X/dNMDTDnIL3uVy3SlIn1TAwaJply
tpeT0BQo0o/kEQc3+s2K4lU4eVBPiy/j5usStgaJiS+cyWx+w+DJtvSmqR2KZXYN8M4AVKPWGpN6
QG8v1WgHSVzsaSRlXfz5N1DTpgkSIejvIB72vCfRu2pPUF9vAYhLESNkagTQsBmMwU1vQYApB6qX
eGtvuL0UgynitazxyGqhO5v8dSmHALNHBopSV+RYrdspA9KsB7FGS8DHKmLRQenrILN0QfPr13zv
ApzcniDwOayt6cc4vrhEold3ULDQeiMR9xWlSNAQW5sxD8ad8ZuitDUP9gYbWORQG2DYsf8EIvFD
F0cVF54VS8dBf94AXgZm5seoZ79DpHcfq7DDqqb559tRT1QATB/+pWegPor3SswVz7orRmKKTcIl
QwukA5MEGgDc6dkgW4W4AeGQfaPlhNNiFPsUF5DD8kYtPHq/jYZMsSSWRve9AsmhQalxWeUMP/V7
DXOr0uk2H7yC1rCix0l01xtguVCwVkvBsHDJKX7Jv4w0F07hG89gtcxm+J17cAH2Nswo7ShoZ3pD
iIuGNg9a4sAXHK6bi45dHh/UkOtdke+GeWbW0+l7zZ606KAOXUmEc0X3joQGaw4UGU91hCEaYVix
fxmkPPO1qPo2YTLRzawDcJbZlO2UqxeivzX/UijOtzt43M0/NHsoDq9dksLYM1u5Wu0/oPbuiiwb
i38G9NBetfGSS3KvTZTzQCcRCqL0IaAGTEcvYwI3hNYF1A6yQUD0YBup7V8SGKLkAHOR6WDqjaeL
nb/9hVOWP5MQ7eSENB0XYkWTePaxv1jNxAfZ7l6NfFTVRk13SkrvVMxTAil8d5CwTCNBg0WQnAPN
ADEHkdiIU9etr4bkVJ5rpamryw/yGFsN7NeIV0dZ/K15iqey1sz2tNAMltTHWDf+KtrfVDSrI1lj
t+a9cXtLGc+Idti98cvpnzhAZ9d26y39BV8woeg49qD1NXCkC2l4EY1jIvTWrkQoxhWwoO5yW+RV
tgnKqHBcthSn0XWp6dKIEZyRzndYmsSKMEzLB7qI1by/bCFvRsMu/TWaq6fYl4VAOzpmuoTCI42Z
J511iFyfB2JWVGCfOLnMcuIv1gu9eGW1/IR20ZfunmijSA2F3ibs29oE6khc/7tYtAgyY0vNeFDh
vnMneBJWa1bNyylt2de4EbTxDa/2469wHn9EtPHNeN7IO6W1TWjNgAHt6x1iY0pLAUnj2ZO+Pg/z
6/ybeygW2hIuPieZzwMne5P5+eJFKwSSbOye9ITGQZNUrQgzZngp8ymNP7Nq0D7R7/Zc0lmwPXmN
HvqROUDRGlgPBWh/rTXzmnPQ+ZcWoTQE3inQAvwPrRe4ghessT9lDXJoSx5GtinUrWeRIIt25svF
Ehzz6pP2NXLRIoc9uRtPRFNTm54UtGeQo8dmSdrCqphR68sQZWq/5zxmPZwKqWRQ1l0QIto2yD1T
7iCvgcFzf+TWRqyWYlGuaKaHGkLDADRQSf+aOBatzKZW/Ekj37vZQ4cazgJ8iMn1LU1sog0LlA/T
F7CBSM5FBxZpcGv4I6MbjDo7KcBG1Ur/UBXUNzU6pMC7wvoUw9Z7WFxWn6tP6gYJiy3Jmue2kdPH
3bpoMOnGlZQWUr3MIelvwux44g53g+6eQDo/FUsgyAcoM99DMIhgu6U5DypSqZLfNoi2hCrxJgBC
mYZYj0OR+UGMnVRQA7tVDNWAT/UlFKcuHjySgxGYfgl2Cpc6jGhLGWJAg+dT4RIbS+jyJuaHb+Xs
PmDxg/xEvPzcEo5Wbr3/0LId4UrvdYrJV6AM415GxNaXEd3iHQHDdy3StNrXikg5sc9D5w34PhIG
pIPGXGAFTA7GJicBhG4Rr1eALMgPEnD/DhVL2N7HAbuMpCyBUNyD2+b2CWTwM4kL4zlI+FhiNOGm
V/h06pCAAV16eQ9hirFkTm9v/bllBIum1d/HzGv0yuHDF8SvzTtXSqTeFhS9oH8wPAVBQdguLbJG
c75OLhJ84BfN9yyJzyWIlQhcyPcSdIfnf78JRpAvd5Z8k4zWMp3jFTOUMUHunvskz8CY0ud32pRQ
FjNMCaXgGex5X46au4wl4IaEhwwCYyefSxgU3EybGJwm6G7M9f4KIBhu8gISj0MvskFvLCL/PbCX
rmz+DYzgF3IkgmOJ+CXirAyiR8HGwDkEPy4DdgXBJeSzsSNIBypLlXHAKSb+w4vibiSg/hU1kD7E
V5Z2OYT2pBn2tOvJybLdHMRD/3/HsUOKzeIQv1sjicFpf0iDIL5oJ1F2h3zr075eRgKDNC5cDC/o
FZSRjNSpON7yilwsLqkumAOhvgw5HXAHXG1lAFkI/CCRMSEr/spllgUvlaasvClhsyQuotO/SLIy
+me5U2SwBCYRaOHfYMhgEmE7MonkK5IRlIHhFDWAPOgEdSfth9FMYRqY/EoJQoVmgWJQhZCG4wi6
RocUKs/s9MKLpdodqRCjlVEAAl/0p5j5YfJeATWI/Ml5qIxUOOhD12alUrvcM7tksfglQyTRvHCn
iMIpqV9EaD2MH/ehfBpOFp2PP0OKJkraUREDd4K0YSYoBX7HUNppLdvws6dd0DdA1V8XuxPu70up
Vw7gqKmzxoLgk6IkWHzwGkkGfjf4MvDwYSl9KACIoD/eiEhCX8ilCuGwInRmomJcKGH9ocxmUmwF
Y7E3gUMGaTJ8UnLVxGuodSHQCQMZajEpMRplGZQwkGIgbYS8Vr9CaPYBrn8grHWo/2QItSNyZJSK
jU5C6oWGPdS0wUQevCQH+33Cp+86nZE/WwqEkwXyAAFrmALXaXdIwcmoQQWCaPwRdrKFUzHooemo
GDsKbJbE+8xN1hIlrCRfMYinb9PIFz9pMFBCh/TwuJg+LbayEw1orGRGiGSDZTf/rpPHqv71fqAN
4x3yBr4TPE2ueTalIeWocWDnBCSDOfIEvLa6S1wO1X1nKJ1ZMdmxxIa37f/g2buB3EpO3h6Yn13h
O4trPSXm7AzS7qxV2Nft/XRHU3CKx/ROwQEbm/up3Nd7ymAxF5pe87O8cqUiKTppG2XDZIqMUDEY
RBRVeKhkpyBV/n5gFbRZCJhCjBd2Z7n5YhAo9DRUJB6cEfRxuGnUp/C9EtOjSc7wNSVHn0+b/qQL
84ZAEF84B1rGiOO8iVNOL92UdEH7Nfhzl5ElXrF+bUkUCMOPwSM7dqEVIFspO2hTM7uEocYBys62
CX19IaLNlAoC/68J5n1iGUZrBLD/WuMPET6s49qGwvFRzQ9JYRwViLDWx/8l3g6H24xX5bpwlNGu
6dmkayMjWyGWRfspCAcwgEobyUUJg3HgdPgcdC34pXlik/Jr0Ic3hfFraBVkLopF9y+ZvbjWvsl/
t3iWkTUgcHwAA7AjqoHsoIKAh0Nq6pBugIPpZYAJ0sGKym26uNBNgp3yNe1QESVobFMwYQq9EHcF
KMUcEvqHbA08BkEiqKj+cRmALzEx9E4hM4tyO9iuGLNmwFYieCjQi4cWNDAdDcR5qkCgYmrlRbFL
2HZ0eAU+FfulDuH1/WgHXAhGMLSxxEFo5+71BAqr/b4G1+Bfth36gyzAiyOGk3obkF4hFlD3hVYR
TDe3wxgt5WxlIC1cVPYSTLeYScJqDiLIx2ef7ikQw/jBRwiAeaXti5jknqUOSS/LHiarFwPMjoND
iJ3/0uOFowRvlT2gf1Y2ZdBAKJKNUwx7htmszZ0AoNqGoriHXjZMkp7M7duc8i2MJDDrTYw+SU62
py+1yWJ+sz2aP3LbEbwsLo7f/i0CqXMVDaCn2WR3+VockvdiwOOvFaIjSEE1dEOkwoExk30MSgWw
zdknlJryH5EdBWmfgGo1Lp06ceVIufWdiru2Eb19cs8X6Hwb1lt/hP0Mm34nmQAypXQQKs8U+dDE
jYibDF1oQkcEiqOYnMqomgIlCFlnqlfeeEMtA3b89yhUUVL/4EYw3KnKvOuoXyEWb6to6Co0A+qP
G56KpMdAWUb+7dCwSEvhe3pkKbdi+p6e6A+/LTiIbAoU5PEE1L98wvyPd5JsA+kpIIpOYaXpfXqm
0nOrAlVTl/bNm5K6+tpzWq67D8SNEAQBcgXnZnroNKYhRRlJpI3sOFyuplnwpGRLl639wPJmj50L
nh9ti+V7CjhWIlBhPVUInaDf7Bd4oKQcpHGe4Mok3qTiEeEC8TAdef4d67PHYqntIeitbHKlQX7/
1Ta6KbgWxSPDnRS/kf//QGOgopwOSl8EdB+L1uSqIz6AJIVN9Tx4RtQw0g+SPsL/+qzeHeOBzFx3
G30XtPgLk1H6NfGu2L0piishTvT6c2ZJ49VweFMN4btQvK46Wuf8Ze8B+Q7BbCuNRGMNzmPX5SpL
NP36nlWdvxdbPA1zqdRB66o9e3Rp6IlYOoF9jYwkmq63oNc9daJ5DGwUJyP2pCyzmFZqGevIo1XV
SAGDvzn1rcCJgYWDbkqEnkTBGoITxzT7miFd2V6khJNRS3Xv6DihatKoACSjAlNHGwF1UxaxUWhu
SwMKX9+UTZ1ZkAngybTVp/Ppk6WEggZXtbP83Ifq4+UWUuJVL7QOzciPyh03ow3LZJHXo4jnVaVW
9Z5d4qel5vMreiFoIMhQs42ANrXCSca4dZssud6p299w/cDodSmwfHQN9f5TtLdwbxpo7CaTNkMB
9T77TsJW7ah07WYDjVt+Xx7goN2snZQBK1oVenoRIqg0TuuDAuXeO5xwgihzCsVJX4y+eqBmMG9O
KcQKiRmaOGZvqLPaGK0HvJ2OuhJNhpZWD4yYczwLYIY2eSveVoByenDVb2vq1vqIsN52r0x1qLRI
JmqN4gAwj8zsEDEKLR+i8cASvPCqksFkSEZ1e3u5o/9Rq16Wezn6Tb1jlHb0Rj2ulYroqCb/AOwE
kbQHu7BDmA/TqlWNGr25AiXqPUtyiAEP+DTqIf149++iGTZ3j2Y+zwKCMXhjV6Yb40iFCAUA6GZC
FCOvE+6Vm6d0glArIV6uH9Ax+my5PD9Kq26vaXX1KHV8TZV2rivfaZgdKLQJv26bJDAWnnqjcPLV
9kW0h5ubq6un6iZATQggvdIZJ6BElkrA75W8URq8KGVCqloxWjWZhk7QfZ7TfB5R3g2F+PIZ9Noe
h9C+iVF82T6rRaXCb1pSash41lViiomj1Pc2pNwlQn5fu4P+rMvhtx2802UfeaxMElk8nL7ykqo8
Gn0lky6xhuATk4pMEDuhrdTjZteStqaPQYkGENwUuwkFed1DHBWpn1bLUrzwP5LOa0tRLArDT+Ra
IiZuyQgY0DLduLRUMKAoIODT97erp2Z6qqsUCSfs8AcE9JFca2bDMRwGU53koDa9l3DYHr8aqfnb
bgOM/o5pzdSb+0/L7GsW0Baj3pnNtgIqSDFo3mYtuEX0xbVyRACR/MaKW8+/NCzU3Gcl1KL49KxC
CligOw6o3+w2yX1B4CL21FcT1UjwDnz/BJGB3k9G7a1EgQcGClC143cARg0hHIfIEQEDX4vwjVwg
Ek3p7XPorr+ZX1FWJSQAkcSeU+0HCInGYR86w9saBp0XwqzGi/liIKXKHOj0rRwSv+KXqDF3MWN4
WxcC7PZ7S8lHy0bKIVNA5WFxTjTSTs4P3FkeIZWWmKAfQeA+VV/VT69UPWa3ZnYjM6nDPF3e6Yy2
zJIabUx5BEFO4vXHzkvV8FO4aWO+cqD0bL3o8g6Pr3S0zTVCc0rWiVNMu90N6T7FhIRKckk+0EL9
C1y6ocYHcIvs4sNqQMqaPuZfDNp25Gd2jmpA4nRBcGRUoL9WRs37Ho9RtWm1xy9YQuxWutbY7aQW
j9D38ZFQ/yUeLrFQcgetEXI4r6HJwZ50WMh/Ot+thvyKin5K48eK10IFRJ19WuHjPSMbS+7BcEgV
qQsipjOrWIXrn4oqxLcFM42FCIW+Eux7CZ7sw6p2X7X5NrVZL4mRW98xfRuCwT4r0wOiA3U20lYQ
UIxcGm4s0SkaVZLVkacx1/q4wqpP8/s2lVvwBGaRAHjIqXvilWVeGLnITu4m7JD3jBojjXS0P4r1
5XUsap/NrsnGj+HBvHNPSI9f8Ux7hQnLQ0L7/AqGe/TqxKbGhri7z3Hn6LHcXGg/P3s2ajIs03WH
GGOIdJoTi03Jc/I12VpJ9In+Ib2NLldoc6yIKmvUhyWdTQnljpt3RdDoDsj/BfKCGKd3CygpvNiT
WMhiMlOFLVYFK8E+2OueYMSSkDy6rJzG9Yh4xA0lNsLXVC6PHgujynsE5GSSvtJYF+8cdkDKGM7T
32E7ID4dEAyIlJ7W/GUTRAFFvjqdKAmX1UhU8GFy0HU/NOLtdZU/jsvl8oiiCeYNI+M8mx2X9GuQ
iiCZ1Gmp3IzTiWeK+5seBI7uiRqK53iOjosluy7/raYD++bX3p3+Xg9OoV+uxNjqiRO3Mkk4Ifma
IST8ZyqGWac+/xkFq+ldt+ZncUiQTQsOWoDqysBcggWi2U3QijDL7DijNiZB8guJlqN/XG8pn1gh
fjlmSKebdKGNFgvvL3Ws9CSt2krCKroua1YQasW1vlhDFbNM7xR5AEvXmu6RdetyWDpzHEe+s10M
jM6mz1+2lBaBIPm1OzSDzUPfBLHY2i0cZ5zpluV5i4l3WgU/4xh30b2O8t/TAfY/FashzcBGRiRY
FlugPs1SoBU3nhOrEcXMmrT/Yy8fLGsNYniVPruCAQTihPTJHwBqi/lYT/cN/GXnc+4DAayLc4t8
K4RSM9FJ/3nlUQwgHsZsvSUVIirlSog5vb7+exJPOmEPUCuA4CRU0T9npvNcHnM4qQlbgQRCo5w9
dec0jfQJHTbb+/0VhDmYrYXubDaBtZBENaAMCC6fLEt8o1TuMgyVVb5KTjMxbOouD1iMRFFMrxeJ
AUlQjjf9WOFwIV+Z8bPfYBq3n89w0/tBwNPEkOIMq4Yvab9u5cSFLg3BBKuGM566o9FMaJcVrORj
6R5p3eMG/+cU9XfQ81Ga6G2e+eDvZO68bimHQpaPt8ETctY8XDIXchOcRLaRM3WiraQjk8Xv6TcS
Y7jJIprKt5f/t226QiZngrWknA27J5U6fgW/RD+RFOmeN/k7T97FNOAADH+IKGKySvrxd7Ofxgn3
1Ae3U+bJ04iCDbcQCJ98xfpq9aBb5fB3GRiRtUeb6OP8WupI9xLT0wxngaXyKGUxkRMARkyWRZNe
94fWzvC72wxIxIc5juIM0IgnekGxGIxugVvBwYnCbbiecMqICEXToY4BsslAoJ1qkD8zEiTPFaun
CFEgznBy2B7s6Pf3N1r8DZyJg8AaJ7gZ1daPaCWdz5kFkNl60pyi0bmtTbnDaPMAtXCoFeiLj0K7
m6ZYVHtiCa6aOGtSQND7xsRGPZLMdQAjA4THnBbYVR//3Owz0w50rb72GQwzUjwoYvraPc/Ps/92
OSnOG7PjWZaKzGC58M2177vz89xdQqvhy2ep+klAw4brMFwejz4Lw1ZumYwhOd5269U68GFuOmac
NkPzIk/kYgGBdwIniDyPealbzOL9xot4FJ41GlmGI9443pbbOOEFfL/gdtkLxHg5lsfQtydQpzgq
t5iUg27t9rCVdQIGmZ+Zvr+muSfjUi4pXHhRNOEhcYlLczZz/SUFIn4Vgm1lLMlQDVk8Pd22t6G9
kDO+GdNVn3pXEHDSthfIuoqxmC1zEV9efTFJvTHuwfRrKFMLkVz44nz6BK9ZHvxOqHug8A0GqmDH
n2Iabe4C1JVozYrr2cCZwhIxKOyAMZktDrBa8V5cU0VloCG2ZF49MJrmzHTNGe4uzG1G2WKB/dxP
uLXtyIm87Voub8vVcePkfqDWp2MrYiUmp1YbUzpWeKnyFevB1wgsHIYXnuP0dSf6PxNOQbAJ/vYP
z5Fl1Yn4CO/0C7xf/2UmsL4GQcCLRSRr6my4IVb098j0sWJYjnxkrdNY8F4hon0YDU8LqzYoFQ5Q
38SsuvCjq3loo+2wrm1ZJlgWJyeZpXYKK+9jr2E/ylhRF8s1i/wCFKk8b9kVuJ82+GgZLDJHKzvw
osSMTriUTqf8jJ/rzpgTjGTOsy1a1sayuKso3FoN+mLQxZqnvvJowj5ZgBWWe5nNUutl+xFlD/Eo
C48DeH/4/ComKOw1A8g/Mx/kpGTPc+fGyA1b+nZtzo7+JAPE19IRfAll2Vl43olrl4WKkYijE49B
Fir2pinwESAehVyNLDLOGApebbVU57bttRG0YU2Bl+7QT9M4C7oOzrIVzPyz2Tqy5bDm8mgXL+P0
Jn2TU9niFe15Tm7Ks+bTmBfkDDqbxCkeMW0Mywgcj0cXRYsQ2YIlw/3Fvjo6/I3D3JjFpjvzfS7w
bS6XMxwu8VWWme7PXL6TX6yPs3Olz82tzQFkTzi7bd1gB/lb/UfGyHBNvLTWxAS8U8pknJPjOJ69
tSMCWeM3OjB/bgyF/w8ocpg6jkz3i+4tAoqNLGuyeQP0YPtefZln0+n0xCPkGesYVY0tZ8G1cTS6
jFyfNZ7/nF3FYET2zc3bMAJe+VnhwA4AhP+Mi+FEbHfcIZx6keqxIn3FhzL2vUPEa2UrXDDt9NUf
RsFdraw9XhM2dRPzRmOcAUP4ILt5ZYR3jwnMEwQJI9iFqdc1294lCDq2asxHFYPGrSAeylrAC1rG
9GJYm65NzBUAYaaSLka5A4ONiIZ1MQKEPNBJrZWIrqMRA1D1QaNMQH5soSDGRvnzoSE6p1hLoVcl
9EGbvaszPB7zhlXUUd0eOB+s9XqCiqC7faNnDOfPVGgCP7AlluHYAxBdYkH/BHaeMIV6bhXeFXhb
Rpdd5pRtsKH9eheY5P3CRomHJIuZEPsIjpqK3mC1V0yH9B9i+7ug3rtRgpitzh3Y3wBIdBndUBHL
jsDKjm+gUxGo2Wa5G8n29cexubiPqVT1aU+Okk0dABWdtv8gxi9kPwlUVNYHXnIEWxpIG/BxrIPu
OXY7+90ojeDuHHejLdJiwB+3IsDWMQ4dg9oyqzpg6oDyKh2i+AEG9alQRLYht11cyreqfd2IKhgc
v+Vr/KG2u4PhLP0U6rHtpbTZ2KBRv31FIjp2i9rLx/SvDIzSV4JmbLIp9/n4MW2ttTXvEz9mWhP0
E0S7DRQdW0aO9lp7OTwPRyCoCz4dyQuP7iCBCnVfuO70494CEkVMtqDO/QFyK5hiCrTA8lQOIgBq
1ObokAlo9xMAEyaboyqKuxGMK0Cogs79g0YTFlwifj6AuOzme3YEbuNUGnrZgreFItKGWFWHejZl
k79W5i+tI+riAh+O3T+k7YcbRo0R4lz3TCtpdAdcTbEaW7LF/16fTV2Q4rvJKYjaGZ/QLPM92qXi
K0f64u2QQWtb5fINqJBOKRp3PGfK2L11nIOHSMcfSgC/GQow0CQavX0GsAqjDze667QItkNMWCVk
AotNZQ7CkkKLt3sWEb3+iNL0C0lVZAGnFJoBFgJ8pY8s7jUSk6Mzg4YxUWJIUVuKAWb7nExB61JJ
ocN9455nrO/4a8oHv2gdUL6lO32JiL349xaFEg/xiX8QaSErQrm7RNK/lr3nvrhE23IJbFvvrYG5
UjKX8JIbQZDDs6XeaoQU4Knwr1PQwJLKXCI+nZvELwm76LLy/V1fU1QnjkMlAX1FEX/F7C8UOLRN
9lkDBb4v+BNSk9wVrhrApnVfCIL84xGYE3RwEPRzSEWQAQD2jctqzvCB0+RAQwOpLD3ZymIdbrlk
f4R8RTB0yiUl9++awhmFe7kdvbU4DmqSWaCY6nBO3CDqytxJGuhLINkMrgYldSIeRXSwaF9iIIrs
oh5HqTDSaHNwIxsGdJ/yMyYPAUV/gM0k2LQTagY0OOsz19iHwSnKiylV8AmNFulnvPbdEXeAT2eQ
08sPrj1r8CsvBreGWg+jcASSE2D3onPOl9ovcAWz1bVgveXLN40VNIQ4FPMUwdqoQ7uEwlmHXh+w
GHyPRMtVkLpfY412GxfRPvOmNxXncRy1R/iIcRMXl3GBvCM9Dc6DIco9kL/XZOBD4zLmDfQyeNhy
ilLBpRNI75Ahi4jR4u+WgdUe8PEtxCtSxH34z+Ex8+hkpIGihqynrHlC1nUhunVrQOf5smHcStoD
++wFm3uh/aZjSlYOtQn6KzuOov525N0xwowid0IEhObKojXn+8ry796zYdMpjdnDAANKCl6RdyEX
MlnO5vPCgOJjnNfsthCDJuleJnhOvInuLOEtQh6mpNQNcpptOK1+vELy1jTBoDmp3eh/ATob+jnD
7pb8gYxMFEX9GRH7fAYYV5J5gOB8ia3gklrDck3sw9bOtu8e4UvrS7LbtR1Khvln2/dntLoNfUJo
MwyJzXv8ZmhI4ihO3gdEWskP5vM5hWkWO/LgrZQxSIT4h2P/D0kOxErb9fJIuEdsPAnd+fzskjeI
/bnEgxJ3SS4pJwcqj0lBYLLmx9sv9sj0YOTAIucqaY8UFyQJmLDqbO0DmdSELGC93hLxSphqh5NQ
An/+2W5DkQuVSIpDUK0xwy1542RNUhNOyKjJKhrIrY1BkUJSAJIO4nlJItYHEGI48V5BUtHnc8J6
roHNASBGUQJiknBNdQiY/sNB7F2/UKadnbMwGSEf4fQtFRiCoE9Q1XD//qkIrMybbvpzYgrul3sW
m1iJzJZ/SQr3ZStm1afCh2xMyYNLISS2vYMt+ZLn2ZIyS2kFMWvOSFC+w5lic1UhFafzEhfQA9fO
A2oc0I3UkZ5yF2dL/BNFXGhJgFk4ZHV4mN8NTEJNRtx8NhnYtj9yiflos7Lt6v7RJHng0XJa3IYt
cZkEs4utPJ615HY0Z4OJfbUPk/WaswgPEpDwGPg18b2Ty50WOYBUh5rKUwabxJzHmFRI4DjTmVyr
YBFtnRVRxPu2EwTfuDcoKqI8y5Rwz4xlhpNAOQBtsdDUJuE4GAl93XaOO/TpM7NndnlW4lTdGEdA
HaIEjIynMetzSGkec1BqvibKcaZkBvNyxJu3IPD0NX5OSMy2HQVWrAS98hjk+i4IlzKEWYY5LCEw
azCrPT9imeMt0mdAES/dcwWHBUMPb3mfzvsonhHeWVEr5U4JHjcxnyGm9ACHiXGB+qXAyRldpJjR
heJUV3fu4stdmlNrH4CUHscLFgyzDcAw039mlFN+QNHo5+NdDx6MMWPzW5o54Wujjz9WhIQHYTUt
MS/T8+BjCU4SPwDjNKEqR0NS5M9pWRM+T4Pghm35htRZJQdUjFYYEMdu9pvGxlDKCoKSsqcRlPbL
DF6Av6HWGHgKUbp4AIxOPQLo1UqOnpvyVRvZXcy7ew4dIeibq2pKzD7Ai2PKv1HLQjBEV8bF6DN6
Ww+3gybJbqGhnTD0hkiKiO2tIOW9BGBmzDZnaJYaDcbyGwo9/OHGsKyTOUBP6rJ0DMmiqY7tpqTt
oPFJ5UTnHuhneqoPiquskBzxJMm+QJ4EXUoewrAp9OgZUleePE9QAC6jg+qiKLKlJoJ8RIcAYQsE
Tm4V1sAAdgQLJXnNQUIYIj9GG+NnKXQ4ViWUcQcMcApx9keffrXFs3JRAR3fRqDfYdP3QmV2Pw9C
1Ym7Vj/RawYB43IKwQOcbbc0n6r/QOjqMioB4u3sbzVug8zzvt7iRS4Dn1Knz0BkD+XXDAduV4BV
ZgwiHfaJ23NVLO81MGrZdDhipxMIxgQgZ4iaBtGp8DyRFgZzSEg02TnsPSS1B1o/9gtT7xSWugIa
Q1x2QOglfasn+DOgiQz1tlcvdl3kbbvWpW9fG0VwNUA6niXlfLPTt5HQBSTa3ZApPHYHTrSXTTo5
linW+7UhEQHaM2SnHeATg5hJHXRuXn3P+DYv70avuxzEzlZRpp+uUdLmxQGpQEPi5va7dutV6UXf
VXGgpXGRGEUFNpFNNRujJUiGNu/d4W1UMXr8sOD66qjsg1mcZDwn2cXkP54Xojmsiqw7uS6FN/6U
ohfIXxlNHisXlQ2mxF8dkYoJI0wwLZOv7kVAdbYAgP9+Jfki1syi0s1RFtHHcKLFQioiU4dSE3XG
YLqSNH9KypcVuELoeCncrxDoQbKzwLEGACcyAQr95XlWPIuBIsiUB+8NAUrYyBW4YtRnoCjzhXj4
6mprkcaO147emUufBvTsd0jiR82bsycXpYABptz6rhSowT81b8AAhArlZQTv42ZdRkC5BMnMVxmm
VuU8oA0vekM7//ny9FOaGkHtfTR3BwWJz4bdApVgURMtv41u384SP38CpFvTuEucz2tDt5CU69N5
4BwXXjfFMyfC7wz8HhIOYNz2xbRTHvCAS+d9o4mhCmiliCgnRl9d0HxijmhOjaASy2TzUfk5P6z6
siVIqwZbENAn8axLM0TaVcO2l5Ki0WpClfj2Cu67n7TbYJfGPAFN3Nd3dLyv+P7toEBprVFv/WLt
LJ2m7ZJL3LFQ0ju9NpBF4Qdv6FtxUrvxoFLQo6NS+sE3TAQnDp3O6JAv1WR/eNIUQz0ZXOGhYqAx
6mgKgZ1JeE+morsExMFLX9NWYx/obwkiYEiOgJoutuPN/BBzzEOvA+HrK2nKgbj3oKJ1iKgoCUAf
s0RpNiXH1sBtv3p+0T3RLZIXNaTAucfkBTNAnH7gf1cO3gE0oBVEY58LHl83k1ejTbB7nrQcdpkG
2me3p2N/yNveATwlCtQXym2xA+CmgaKXf7cHotysRN4GKYD289QC6JTucuNwqS5WctlfW6Gq/Qj+
R0SpDXi4vWMNoLUEC0JyWauKUbxnyAb+vgdU+9sevfF37JQVERCNtw7gmucko9vYWWBwBGalput3
DYjl8+zIiTyUKT5IWRdeDai67n0OZgF80ff7pntqVnF4e2hY70zRbiRG5jQQ7K39q+aA8ayH7g5d
l4e5y+13H4yGitC427RrY9lkS42+u4cm5JvxL3LKz1RYq93WDvC5+2yt1OfmETu01q8DdI3MVm6q
PfQMxeJcK8NqoDNWEoLK7bcCf4GCWftMaxqM5he8UTUre2bSM9ShCytu+QZPVwOIBzZOniPMEZ8d
5K4YcAxEiBn89enaNlVCLsVQb7MLeS4d+2lxxUPFuXRsxUXQBR+aNm7ln2lTe4Pvb9XDyNAEpzBY
A3ghkUWxa6nAE3ubpFrAFhOAIOcyHOA0XrALgF1r9h0OA9US9HR7TEnqEjKgkmaFIe0QVeUgm5cR
eW0zSUiNHyTQD4o67itxKXbeocOR7mShssWrpmddYleLN8UHpkG+LRZPtjTrNioOb5h3k2zOZyB0
AFICjzZcYmorxRou2dksavk2/o46VPRng8+4wEL0a7BsN+cYCtefVHT3DMGmm9vgC7qni+rDYFqo
a23eUkWxFYbYbvmeD9BkK83u9OJcz7t5T5C9Rl/D7cJsFDv9oIe01pBU1Z9EzJRMTDgFTM0BrQ4o
Hqa2V7vhja1OdbuJ+8SfDv0npLMUyAcUunLnHpukWAOUTmGKHFk9W5nV2TTHzobe7+eYIxM2VhaK
EhXHPgENXP0PnkDGe1OxOd3gRuwwzO3gicN8FhApqJ+CJydluH7lDu6z4TC4DnGHFR7Tk7Zo7O06
NqNgRz0g4pZ0X7i+karqPfBZG5WpDXsQemwHvtjDHSg/LMa97uSF+3I/1FBCo1E+300vVDQQbTSz
731ZH2/s/pjPVWN1SJa340KyNWJSFPf8wepF/7h2271ZPTx24EQ+5+39Q53eE59PBY0GkSJGt30c
w3oAscnu3kNRn2+AIAANi+3W7qf7GuOSw3r6yP6wmn9/gm/otIfQDzDVga9wn6buGzYkIIXpMF2h
fqVMb4V9Y88F7qcZieYWrOhAonBO+zhpuur29TiZVWWAZw0sC/BYr8znzy9g9vvPM/OHD+IG2PAD
5M7R4l5XHaeDz006KnLQjYxNvEsddP5fYCSoUr3AEg+luU8YoZbgjwCH0fP/lqOED75dQspHEvm8
KflRtKAR2j1nrQnLpdlgLpPaQ3VhFx9HQ7lVYJVkIQiRlxH1hboQ+jUk4+WbNAJY2tCts03+XubL
dAj5Oe2DX4/96sbuNWRbGSZhTw2am5fdfngBR+hYX1zXY4CbCHMxe9nT3q2QrQxa/N3dgeVaXC97
3IJAC+wAEjT3EcviNXGo2SUbhL1uAUiNd7P6qoGSe0pKzQoEztDtkIepAeBPhe3nemUAsLMRUvXZ
vQAlAKBTBzwTzQNgkZB5wuNm0TC4iEdqxwM/jdffHRnUACr8HWt7anhg6wVYkWanSxsBzC9hxntW
liK4U45avzUg/A9pTul86DK3PpDnUzfJJoBXwW30f4nadIo0XSC/7xkPYKCeJ53q5/L+LdmKWXhb
rIFIVe/6EIb0hEjgSz8HDOtKmbQjfAYr771nEe5VBIo6ZnU3ypBnVH6OH5XgCDQzLtl3VlLwnaeC
QRDWC+ZeCiNPbItd6iywveGWRBW2UITEEAYmms1jAVzKY+zRU9R+4X8QWUF7o3AJu5My04awVV3f
RY3uwgoNsgSBFVrfdMB/H3Nlh1aZCeXxtu9Q2QPtxFMBwXLfmW9sP69Q/Qia3wE7xZWEow/PSS/Z
AKFMUSf8AWr9Wb0psbX1XUu//QxstGQAS1H7THTwo9ePDa+PgZxvVBQzmP8K/HYSnORmsF0DoWqT
+8NDVHUwWsBGK331Pr1y433mUZHnFIehpxhvqpaCzL/OB3TZLqQRI2Ctu+NjLJY6BJn1/rV4JlZK
CXnoxYmp/eBoeRlY9cOVWURTGMjxw627k+71F7evqmPTn8P/XMm5wg72gCW+vVwyYRO4qBBFv+9g
Ardth1BpYSNjV2nWQHPbMYnE/esP+VlYH9Eb+lbr+8ev8e5pgw1rr747r0Z/UehDj8J9d8Z3xFwa
vxmMOwBn7+6bS2Ru3vsX8LDEDPkMYhmSHmQWqVtTB/9a6ndOsXB4F1X7YWbgkGVe57zti6xEm4Z2
1XbRrWKHpqjWGXWw7UhHqasW1iMWBA44TW0XfiFS70atvosUMjEOVulcLfi8cRWWuMrfkFrx8wqd
AqOOXlcKdMZw3o73Tcuupj0LDvSFkK8iT1eeXtH9kd1v3kILYLBijGow6thk8u9P7+NU0bu9akhN
mvEtngCuY/ks4LvhNe13KQxSEwcZAPBVZOvq1EYWQxSFbo85qypnXdJ51TxWJCRTuCP9r4U/FwsD
K0w5/gSQtnZLNh8iy8Rubr56sdUuQNssuNTeEJPD4Uu4rZeXnz9GDbLwmvfag52n6k4Qd7WuaKLG
VgG86OuqBB0Q3ho9/nidtv8lEirNuj+qD3XuFzsj7hKFyb14dq1dNktgu2RGqgStGypfaTlJCCjU
+ae/fQLgr0RIDkXLq9mc6p7XCFcR7vZnnH4dzol6rf/C6Bi+j/2eZ2+hpMM9IHaowvRLgRzodX+Z
TUvVgQyXAmfKyz/dnAbthZjiL6IMpdfeN0+SWyb75wLT5NDEtrLg9QjjkK4WnxFbNRXpAt2C4Z6f
MxBff4nzB8UiJ2dqUvLnphTsOV2GFpV4TfPkfmO68qasrqjUpZGaNAtlYLYf8BK6YHTwkXU/6TY5
skFB+xv6EpOp5r1wEUpsOk5bIRqmL/G+SLE9Q6IFEHOnQ9eOojJbYcbm0RorhWrU4NVLshBaOO0a
wkaSbr82j3lQronHqXRXd5fgl3SbNfx+BJ9N0Trotfa1Mi0ue9oG77BF+wVFnqt7SeyKCbu6dW1l
02vjTydOXpijUWImcGS5YyTkyah3UBYsibfv9saq3eG73Vybl3czfdtXQppfApTHRm2bA6x6QN8i
B5TZ2gWvmO1nSgsDEYQVzK31BeeHMT6AXyIrKlfuUwoF4MTT3RwVDqrV3cRub1mPtd9v0IzL05s+
JzLK8KMhnWpGdn7H4QdQ7mSXAwiFHLUqSE2IQlBMOHZhFYHSx4DzPVE12vGZSebcwCSlhblSXqNr
5zfVfHGwZTmH0fPBBkEBwVYlmOh1L+F9SngziA/9vl3x88Rn2HfVEbDiXcepWxMCkqJfGM++zVxG
Y1dUjbrt7Rsn7z5KYiSTj965oz4tXt4ePGAkjLLX5t01Eji5b/yYqUG3yOAbzfwGeRm8xu8cPBnh
4/7TP4qLHgD633yc7/mmeC+erTlxBJU4CUMIWF/tbUMATfvs9kNwkA785ktY/PSv6fZRjuBfEstw
qGiXoZ/EcPiyKkJEaY3os6j3LXWX+PrWt2TEbNWdMiq653aaOK2qdoresfiguPxa5HwED5+AE4JA
toCK11qrgCpp4BLoPJw6uA0pL5Lk7cb9/rrIXVxaOjzZh/O4b7/NSoPhda9eeg8Y6ftGRE2MkbAG
7iYkwk8CYmCgsEm6JKJan8dQDkc9qjIlv7m/F1WJw2I6b2fHO+toG9XiKjtxErsmM98qYPabF8vf
rC6LTnp92M1rSS9vjJ3OKCyel1GHXZa2W6te5dXP611hPA3EuNObxHFtDSEQ3InCn7fR8AerMlqF
CAlQ+EXYFH1r9OyYd7S02M1BoB0LaHCNeR+AiiV5MKrGuJ9YLHeHGsW0h182hgImHpTmskP/+n5M
x8qk+FUm5bjn9xeP8/v8eev94LZn4YgfWDQmczD6T3I6MCJeZ4a98KoftY7qby9g7PZYzNDBN1FD
J+tCfKX+RTJ+3Ew/8BaOz1O6/HqlCDMAyatE0/8+J2lQwU4C2ICltfoemWTnVovm+87rTJWotYdx
h8JK2PLhDeyz3yGC/GBwc52H8wTHMtT7dGjBeRxTWoKUQ0Yif9Oxyp/7fBApsOG1yW5b/9IkI2PN
VD2jANixs36InEPaM/MaNUpZJtl2mP1fRsaFFWISH2L4JjQj7ZwSTCKGNxgqrR9I1sH8XbeOHUj/
Ea8B68tqXLIhvcgSlQMkttYBtVq61OCmog9VKiZ0wVYN1EAyJ2hPmtMbemCDb+zcSLE25rBkkpjv
WFx7nm2v33ZJSeCZv5J5OUawJ0blx2i2EJDFaK3a015vL8VqZFAY/a06oQJAuxLNoyFV2rYSNmL8
yDp3IQEjzNZe5lVj2ba/894vq+tjuvs6JM9qAmGdW6C/UWNHU/tpdWIDheTYwcasjw4T0jot6hjQ
N0wqtF8F1Zd4r3aMhLCCdtpG+PUwmofQpuCo90eaQgundYwpo18xDVZJggKUJ3tYqEqh+ea3c/t+
I+tN1t+V3mfhQ+GB8gAij3TwKWThCdua1jfsqc0O5lzL1vbRmL955XehFS07C/QzXnSfFec58C71
/AbjrYv/6fmZTRIW7tytGrtEECnIwnx1e3IQk3RTbby7hr+1kbycdsmuUE7f73kxtLNyOrwAyUWZ
V2GCs1+lh88Xh1bjWi2H7OSXK6JNYRr2Wr7GwKh3pV5z2s/MfpWTZwqavQ+Ww/h+CSoAudWb6u7H
1xM8/VbH4qIJS4ZDuGd9r1/gwkEdo9VQwmarRlY68a51YUy+w0Q4/THKSHdnUFgJIfGFm/t9rtm+
roNIvQdI7n2GlDIfjxn6eh30w6rohntzrIap4t66fk73MnUlOIiXcW/WpCMY1Czd986Y2vQrWd/p
s30MAhFUClR0lPrejWXNyFkYGGrHVp9AHpUqGP7pqI+Yh9ARjN0ZRWORBemgE0Th24W+yA4AKh8K
Ol3pP048DMkyZx5IiFIs7hsKN+WenAMdPreYkr9mH4PYi90YmAjJB5VrzeBFLIbY85UPi+T2SyEd
CR5a9hTj/wru6k7n51fxEa/kaLydFxEZk5ETJvBNs2+tPwtmmfYOGa+X2P6khkZ/Hr9wtpWX/KTT
diXvxl8cchloC3j5HedGQEdenJjUyW8RB5D/K26Wm6TCz9aY+i3lJXpMlFZZaqNiMTx3lx94bLUP
HgdmMGP9TP2emIbzZZflGLyJFyMRTWTL1TJVoRgSWmJCx/Vf2T0RMvzbDsnfEOZjCePWfIMXRFG2
WsBPiGyv+1Tj+OW7QI3KvH6c5P6jQCEvrEul6sWdeLQVXjK/23ZvwATWwzMrAfLUd7x3CemTo3As
WxaEBXZjqnrcELAJNJHeYfOwoDrCiIepxqvYvjkzkC7IylEx4NRhBjxQwsPb7uEo7I4XRDd5zNxK
9k1usmoQvIMqogasgnyARUlbEl4oQgCpsI9BRuCvW91cIbzDAGGDJ8ZHEy128DGhosoFcsU3ahMA
o3DeSqwB1pEiRp31f9FoKzSnRZYi90vQDqzYl928jz8aF9QekwEoMIn6NgeA49brnYEiMTrJ8m9K
KFzBM7gUzoxLYdmjnA13je2+YMr9Vg/C/Qnr7qA91ZI9hDH4GV3IbjD8KM1CRWUZRyYPeboXtEqA
FdQjwCYm1vAtRmdtxVFaI8qb3D8CGejWGPWCwqiD4ha8AdfgBJy7Gt4SbLKpFFraLFRI4xYIWGWG
Cn7y5fY8ThtlHcA+NI8b92GlIgZn9X5Vm26VS13Oe5ro+xqoaIAoyPHeAvaElsnVpObHT5CjslPz
52GoVJiuJs1m87WCJ0BTpXbRROVRhcqK0JXOawskvarvxih3ozynTJMgP7ehk4G6Y+VWg6wjgXD7
DD5mmUfZphyrQHLSPWE8NdrrHGXjHvWtZIrhdZhNyN9Rj6Fq7ww9ngcwoBeQHPisfBhuJXTKCULh
Vl0NbdP4nxOFnVM8uc2HUXecBMmiWQJSw7Iy3qKF4NNeMRKkfqgCyQXS+SncHPwvpCwPiTlyKCJc
xJC08SW80Omgg4lmjjGcfK3aAt/iaObDuUzeBj5X9s5F9M8p4LnMkrnIvELGXwNFIEW1USmCmkXe
RY5Dh6c17rKywjbxL6ecllLroA71Ae7dFJXoXzDlt9096DNmxHCZzYs5BFOKaFSAdjMNT41ylLtw
T13yV1wNEAtzmLqu9PNE7Eoo15pNmwmo1GWEhhgtqR5wx8J/OofcIv4TVpGHhs7sGQ6nL7qS1GfW
pPWtCQgbbESoVf7c8RjOqOZOKCBjk7m+gga8jTQ/xvKhXhF7PX9yJB7pOzvvoBn1JrfoM3nMr5Pn
D4Lp47ff3uyOGpLLm5Jqe1sX2b5spTjDSXfyHd9CcTR4TKjUZDuTMQN8Avmy4DLbbXbTt1vad7+y
bwt11jWF40/jDOWdDxsQY6VZPqiMw5kOCbQQm/t61c+XPnsI6JHfD3FIYK6InpITB70REZKkyvm6
PfmM4mnfHpCy6+wONoV0/zITDebX6T2HxWYPeJDKrKbb30VSGQkygAFgOH+qE5H4Dr/gu/W8s4rr
1ZYsmY0BNdYOnhrFkUBQUJRUsueUXFqrMur+8DPJl1FcnxDjsG+w3bD1UGCopaOLc8tgoRzhf412
p+8v9x5+E2w+P3XQ16UNj/0noCZQ8PG4j7jxHbURNoBFs68RUETWAL2hr9/Z0CUaKbTJxo7iXEbF
9PvQSyrpb+CkL5zqUFeCTudhCfE06BKj+zDcV/vLuBP+4+m8thTVtjD8RIyhZG+VLGCONw4jKCpR
DE+/v1U9ztld2662goqw1pz//EN6RqTYHOlthnhLxLslbgWeEddYu9WL56HePGlTj27NE9tcz353
VVI/FZaCU5h1De9LJcJnzn6MP5fOyAyprADPUPUB2svnT4ZkUZj+4YlIvEjFaVe5JScd8+EPurj+
j8DbdqVu6k1V9cujCUqQWzoXDFNYUK2CjRBwbaALbhz+dWgqMtynEeRBUsFXcrBl1Apn5gBKxDoD
LwCODYC3heUOpCEuAIfREpRGDauJ3C5XH4YfQnLPnosVMd6+38UrLnDlg0Er8r12Lh0xliJJXIy5
ChkM5ROiYnBgOwJZcJ1p9KuoYyCbUa+IYTvGpU+fUhPKiXAyhwLgMOThWZFkwCKJaQR0cZERhOPy
4AFNBXgJxhKoZuY2pf3Y4qzytvl3icU3hSqlFCflzqF21+c/zLExRroxilai7KyOlIlGDYMYnjqZ
RZE4mW9YcqkwzKBEpChmfZJBNU/KpMK+m4LQb6PCY4bdnXbE/a2trxIMwZgS0j2BVIqUAc4bHMG4
ffgf1wjkubQHAEgyu1B9vfVRd15bm/r25asr7NWf+Fwg6EQc3Y5z1U+IC+kQ5zYoNV9K/A+LDWPR
t/OA06y5xdctWXaSwXtUGtO852dENulDpMMV6tOOn5mHK0/mzbXxvW2LdpEbGG1ra7vHXMEwiCP0
qYUzyS2TYw722Pzw92vOOWCtdu1S6sD3NJ20HlZd+9fErTmXauZ2z71CVjCXaLzDi/IV1dvPQYGt
I7mFnc07B4z0hz+mnfZtmfM4vUEPLM8HKzN+VgNi7HwmOhZyBLx7RdzuO2vd+gSM4TNslq5chf0b
085+xcmq0RHVbo77BKC2Z/oK7pMOxqOQ/0tfx38k8fWZNuna+YiZLBbkUqxMsW3r4/IcNXZiKyh+
OGaRgtgX331btKEmnTa26T4uhUQQvb8BjBQsXK7lIkkImwswIynfXoeLlee5g6+RMOPDFABGDS3W
FL/N8hvwfRQ7LhcjxunnbPJgY++NpBHe1DY4aL+G9lbrgHXE9cFcEPSmKxtgOhMANlBwI7bZnI4i
95QiYBP2b05lBBV+8rRhWGs92ceaYa1ZHbzINff9hZRg42tJJg+NZrkoTftHBFItDEdZLzBrwYPm
lQZvbQVKuXv7tyQ0s/hLKA3urR0L6NtRKpcRbAoZ4DPQjADK/Y973vbtNeQHOm+PtYORu4ILPIw+
FDZwvjGBYU1ioYYVwD0Y8RUODbnJevGdvLlUbs7TiBAZ3yXrq5HVpAzJ5zAOBnFh/J4OBpZham5v
tEMm4PhPXdy/F7Va6PfYlJa77ro1t8VjnjHY+0469/F9NzHb0Vtef+U1m0GS0DH8Jg+02h3j3dc/
g7pnd1Ck7ULtPjLZOHDEwk3yE+FEvrvHL4UpJpoKaG6KfSstnVUG1x3DZasodJ878UHHcYFvYO6C
gdsNjyPEzMmADjk9KrV1lb3kRrTdhCbrgTMCxijb4g6ajqVbM3qX0/Y5f4npKFtRQ3NU0FDHXXm8
625NTbh0t/PMxBJkt1Wj7lrDT+/yWmJmjJuN4lSsPYOk02e9jLNJS9d/Jf1DveiXR1CNrgH1QiBS
QR7Ry8UBPUgBN+hlsUR7uBWqvMr7xcQP2K2X+HnIut7x78Ofe4V0h0C7LzvpUMWzkFiISPXDrs2M
0GaQ6MIFizCf8BJb3/Tgo7FOkXwDdwu16fC6SBZvp7GzUNqCLVi7McPdHpCmiUvVEUdKk2l6Twx6
dTQZJjwfLiLhHK8mK7rZJl+/d+F7iw0nx+6O3d9GIw+pcehuZaRbIIHLLjLH16wo4V39hC5vTalF
j9lzuribJsFzpKzKEppLn/dLbk7mda0+VzI5HFXcYTG+4gvZNBPQb4YxUrtWRLrd05G7Xsu7rNtS
Q96P+1bcHJ96GIiov2ha5hDci77zjrMhPVodl1PimrBNf8TZVPjDw9yfMzENs+ljKR3pegqUHugM
xtCir/HTx5phTDVRjbU17zdUCXrfYvYFjV3U0TUw/UcmgKnbjEgqz0Apg8Lrx+hU7E43KH0fj18I
bbzGBOxhG9PetGYU8nMoBK97ExIaGm0kCYgilm8mHr91Gt5D0ko/a/KGhMNQeyo2nLc08KL9w/iQ
uoXYSDyCWDypnuOum7JnpkLbfHgstOkDl0tM1Db5GTZgOgOp5B3DFMZ7bjqguich2qiRaf+JvthF
sUKLk2E+lWknLxkvGWQVDBepBixaDhFM+R87P+z/6IuzYgJH4EN0wdnsx88+VLAz2xrSH5A7dl/r
LLR0ECxtZmAcCWBz4f0qyJ8o/c7HI8uhQ0fFsUlcfhjOLg6VsA5wtb75HzZ3EHeSHKk5eWKaI2xF
rzb5HBSJQoeHrzafdYls2+wXe1voqcYu+j5UvtDQoAPP68H801+h/V6Fob0J4ZO6bs/GAcdm+xGl
qKCJDbMgCxRuFY/5WYDwLEM5pFBtCBGxEGfjGvxHpsMAvH9gIeRV49k6EP+LIlkcgdSZw1IjUkbD
lFuQZAVLkkMHdm5gRIy7GF0NaSOIT3P+sF7C1RQ+349IsDeRVU2EgBfqGVK4jy3YqkCMDkiskMrx
75Z7PzZ+w302UnSqTEXXyuUNLMICc3mtjW1vgU/P8AP2+Vw9VzWxPEzH/garHVhUb1DOvugOgCmF
/aOYhLKRsXkRVUF+RpeZ8N/28WArEIIqQKzSZS+hqGWph7gDEYRlX80H2HQO+YxFQILLBx8SQmw+
uIFIwojkfj4n4o3oLxoxfCyo4fAxBNTDO5rEFZj8XTFpeSpi2ss3NLNmhK34pBNBC4pZh9uxulAX
u8xSF7cjYGi1+eIVClPIx04TJHeXOPA/+POK35iK47/LzEUL21E70kJpB/j6m5Nh8dHJIuu/Hx4/
gjsmtKF/H60WvioqMpReXytdM0flT3cObgWcSycNbLgTn3RbwCrGkwG3SMOust/s/A45CPix9QY4
JHDL58ktqna+mbsSRE+UB5zctJN/t6qJD43dUSfc0pZkuQ2T5Ie45+HxPT+8NNIht7hz0tKowEQY
fpGVQFrkw+H2lThIz8gH4ku0Mv8+WAWUh6P9CP8As5M0G7yqo4vFiHFxFyYJDbRpccvHDVYss5py
dNcv7T00yg0kUz5E/BCuDdCu+B2MmsUji1sALfYvlkhuoc00zK+B1PC0JhWqGmQYmiTOhwWtdmB5
YL4B81UDRWJzw4/rypxZWKXxIwpg+ncISwSGpAClX6FmAlOID/numbIrpei4AMv4mw/Eadgc/cAH
/vdxB6yxulVkPoDn6Y5nLWuIZkNi+f/Hs0YyiaNgBbWCthAgDnyIVZlb2JYAPf8+QLz4hNk4fePu
HoCLic95oRJGSpU0EmwWrL0AzzHugUIBrvxnnMeOzScCbzz2jv/+Z8vgg32K388D/fl5Tqs5k6aY
xANKPYxH9y8aPaGeu+bus3XB0H7IyYixYjURohk2xz/pDOR/sY6mtDFiNX0vhZfbF52fEBho9FAG
n2We+I5/fx5292r6L/XjpzgefSk7xRS9pRMjMgShfY27hjJSyK4liH2AiwLq8/3nrE/lIYUWnBDM
ZTnech+gDDhjSdrmFIPXsFrfRrQfdUxcqiKiGfAq2alW1wRtoOmmDhX6DoFESVDMkRd/qCpg3ccd
p+MAyTgBupkgaAZ79MbHs45TNmuEL7i8f8gITuQovrkVlvNgF8pKWUFAokoaI3vaMoJQIpb+Y9t3
2SnYvZA1T8ooC7QhZEaWZMWTyA+joR7hAggtXfR+QgWju3JAwDI9IBvLNWA95+eFqlswvsWfBmfg
ZkTKG/sXNECo47gpM9aWOb4CUmEaCX7LTEno9+6nxn/hL0/0zrpzRPrtrs5CLi3oxUJTDFbFbUZv
mdkYDgc1448fYXdMyQdbXFERnHI1/b1fQhQqUUxwtngHYep3EP/hRvWn8FXAQ4wJftHPQdURzDns
n4Fw7iP/PnqOilE16g2rEcyAQPCV8VBUfkPmDAQgsb5yQVIOFR2cJMnVYOtXgMu0sBmVom8uJ5ha
sliDXslnfIk/KcYrfT65QZe7rW/H25o392HLCyoWHQ4/ti6ASXe7m4rP31va7q16To/yWTp0zgqe
yZ1zvsB7c9FdkQLFOwdF70Wp0/theP7Y5lttRXOxLaBK5pN3lEOi1PCivo9yDPMVR8nXqjZrNI/Y
CRZ/aG2Mln4IL/Po2QxoNihH5O4IvikM5TeMHrQDlQ2LBr5rZoiWQ0vGv4YAQuv6DOCZUPpwVNMJ
qwyjN+HZhG/h1aohIaST9oUVj5X+ViDHREl+avepAdr0/jAEEhYfNu/3tz38QMBuPT+H24ceTHaB
97sv11AG6YYn+YUf/Qvoaqg+0XPiLOQSyDWF1gjGYhJZvATwwo0y6gQilFQZQh9iH6fWVkV7Vu7C
Mlll19mvezTBbHEr3kP6LbeaZ5rjbzLacfub1Jzj+Sz5LSCdZ711om162nKnbvhQGUnq6bpq1zd5
vK3GdDOceohVXnv4hrfbvpIWyn3Reaw+vxlLeIrL49VqGqHOxd0YOVWK1wwroiTte0BoXThzNCQG
TRiky8fg9RGDBXMXM3yoVAymoP5MGYxkuoMJUV6eWc6x2cMWFm4XswBgdu7XL/lvlEojOY0g1TEo
2JGgNIVJzvAgLzG5s/Eey8SDUMNGBZ5rQnDUAPIIqwyE80GwEFXLsAoNeF+I1gzUT/g2jA5C3z4f
rXH08Sbv/vAksCa857H+EGp3GpI+VpRC+xyJ751vYv7bY4sRu5gs/IlR0KrxndNPfyocTK6IE8Tf
7hHfBiT1q3DsClmCz5iJ/kwgw90iIO+MJDdVduTUu9UrORu2RsSCl5Nt94nkKs5gndd0hYNn5ba1
S6v4brfmL8AHHDpGU3rs4z9mZ9QUEHCqxr8qUZW6ZKQYU/baNw2+FO9gC2DDeJHWnczHXI9uBD4O
hsA5lyV84bRhaOKyk/PW0j79oCw+fNBktuIv9Go6GxeiALsglCat9slS5aRK0BZiBMpAhN9Wux94
ZbX7hT2DBhu7TciKPA22HzxNW1f7Dnlu8Hwg8tAUfa/RN3e/xZD7M489UUymPlYHf76Uif/DiI3P
sENpS1QrQDqljIOXN9WM2Rn1NOHwjKiQ2vHC+FBm1xSVxNWiX75tOIfEyA75FKmbt6mOjbv86iff
vcGuTp5UDeHITZ+FONOuXb/YHXhWb2lW0lxxCiqwSPA6hleCFiYrYwnH2M72SclCECHa859NDVBD
IPpC5DOLuH4dftKIk52duqNs1N/oxg6sBO/OlsfZcQZ3/B8qAAhIAHDf2fUV4h62K5e8EyqVCV9i
4soYCTPm3pHJE2fxkeIOz3JNijo0jcZagSbNNIpnn/8JIbTTdY9ahOEQVnnUDwWMbyikjzRqmCj9
DcYAzXg9zPcZ090YA/HWsmQpQfFdQX3NuXzujKoRP0HO9XlCnY7/rOaUHTkUmnQPX0WD0orDIqUN
HmcMbtrvDFYTL97MAhW4N5mqF6aG9SWdM+KiZ2ZBwlEyY64ljdULMyxmW6gQsLf8KMsd6qYi7sg4
lfGC1G//U1kEQr15dG2trNE7z6EPwkjYC+O/C0//sTeweD5+kZd3j1n82EMrrWSh6kOxAatdrEbk
+FDKfATvSvIaS8YY/HGmN0KRExH5QGdFGObkb4wwoWEABgI20q5Ycjo3aZhiVvsiBJvq1QVSw4Yu
1RbYzhXV6PlYiIuq0/XUDlmUUD3Vu5cprtLzjBZzS4/gihL9fHJonibDQuGkSb0G6+gVIJWB5avX
TtuyKiKS8DDcr5L4jmQrL8eQoIALmk4MtVnQj1o1ZBXsyO4b0o4xZLqnJbA9pQB6UrVbKL9VNm16
PjQhsVhi9YrM6703d7Pndc/xzExsMuQADnBZH/kOpQlwTJNJdvNu2YJ6mlExY3vCtZDoUcOSGcNu
22o2b9RN2KfZT82G2oig5/Ndfa5TjZa+VZYZQ1g8aUPE2VRjVKVcZVCY0Jx8A961VpxeqQ+agWG3
tKZRQFaABM3ikaGHM9oVDA4EKr78b2DG9X+Wxj0axqj2ylU929l6LFEvCtktLB4JHdNGOkmn75SQ
6hHcD6Bu3zjJUz02xq+hljnGKD3dN+W0RypEPn1NbycK0HaNJNw1553Z69g5KXExey9APSNRNuCr
TGLLx99hK8GMVLKhCXztdJNuCB8DybgScZLZCaUPZSbrIyLDzedA6ziCppB8ESBQf77PNJ/gTtDg
4GrSgL2mWjsARdIATihl1/kULOa5oSfM6KJEZh9kBbzpcHatIFFatFusUoi3IC40IZcYqyPbHYYU
VPEPyLLYiHNxQo6FwoORxO5CO0RZUMzNLS8wm1ZVJGbegC9I75lpsz69TOzkdUzK8+F9/bAgWXpf
F5VFd3CdMZUa8ObhjWsGKKaDdiTCHun7FOvI5NR5BFjM4XEPb0XIdtw0pExFxf1D2NGOUHnFvGlk
xBoEZRBMxZI51C+Nkyw50DbLLqFU6fq6aBg+/x2+826Sbx8QEIZv0qsExgzXwFKmbxdeL8rTr8M+
bxmr3hY7a7+zkHkW9K1eXz89iQqN1VNnc10w9VCLvjwGw6svUq//xm4CogKzMrUkdHMkziXKLYZO
kCFRLyQHGk7crW8nzD6kQFA+GZnLY/YIwaP42TKmi6z4vQNsf3giiBGgCJhYSL/IZxMUJ7/4zeAs
cO7DFuSqZAFHicIQnl5NW3//CAWdC49ImcG9PBkYG5AMvmnU1pCqxVvBKgT1HmJX18leIQ6pyTWi
TCEWGMsGwcPXny6rMwxpHoknIOOMWA5gGXBE2U++Q014NSKFKGvnjaMDREBkdzD0yK782Z3dTKjY
eHDYCcKKeEdYkQ2DNIPFxOkFk0R2IbJCD8Ne/7FHBse1yjNmfAw/QEJLShgYfhSQARiOCqYY9Rhk
P4IDDA8PRT6HREAG3lfnmfCM+PFyme2RftEpNlNeG7xS/QvxTlm/L3Sg5E8Y3rV2MiK18tFLsh8S
9Jm9+I08WmrT3P2OOZ1sjwQFK1/KjMbxlOTwSTaysrvpy/1OvzOVfH1KcKJvjB6WMu4d357utk7l
1qh1Sy+JSUuhtYH6YuX6sAixp36CCIA7JY7mC9K7HkA1s78gecqxCN9e6t0XX5ofLIZwwLhHaBSi
zkSPb8ErzFcgU0NgdDenUUVh4GrQEXZRl7P/DdCnu9A1rd9YjcuDEpix4veCG/5OMMq9esjg18sd
iBMRcePE/16dp10PMyRc9gGwxtHtcvgZJ/vCNafkoc2Ic3YfS91GxzloI83PVwJK7M5IahxiTm6l
AfaSMXQMIhAV7+ZLo4Iovme4vhMWxM41YaWN+ih9idsCLgOzmid6fwn+Cj0cyxP4ouvn3DgmmMXJ
bned77O9jpf1c84ponCVs0WiCwRCtZmmkbWNSwd9pcP6x3LCz2B9aVMGdb3m8FpXrOxu8xtUMDm/
ZATaO5BvPDMpCj0jaC5JmMYvdvZ5ZyRbWqBRTS+ZhdkkovXfXPTeI8RCBL069SjQb/EdkNcVtlhq
HuGq3U/kMrj08QikH3i9fzx1TJgSc6ah2lhdEdf1WP8mzA6YkqMxudms4wKQw1AVsMutDkjGabF8
00rm6iHB/nv2OBVxiiPxuV3VZ33yG2lr+YNo/VqP9DAJlRimYItiZJWuuvAkNtK0Ii3qAM7ciRBJ
wGdlewUGxPIDCHtI5A1bOiXjB+ebcow4KsPImpRxzXnKVueCzgXLaK/JLG0jgrx7NNX9K4NdcsKO
KXSBre4Z/suunHyYr34LOGwp2XmDEv4L6/HnOeiorqr4Lc4VYuQ6eEa7nmVG8GMfQ8NKHHMINWOL
LW4zeVw+kQkugFeJxWN7Or45T0gfRbAmIwFPsoUySiNmil7PLxjvcq6pkb69AZ9wR7gDgEmcdM6a
7guFeetQ6tgGIQIioFH8m18+pmw5ajMecwwo6gJOLpP906e+vLk4zAbqpAkhdAI8QwbEnhdwh2Qb
rFWq+fXcIzKJTiJzAeYmf3ZXYDOO/h5gBY2LQm/KTLo7TRb3Azyn4Lsu2VJHzbLLRBriXrSb36fM
VG0Su/znqrJrp8QNIInkxiKvxcGHq7LVsTrSLcN+DlWrWEoRTLU58SBO6jVxPmf0k01o/5tA0+Eg
AAebOApwB2MOUgNbr1gV9MJK/IREZG5A7wbMjlPwYcD0eHcC4Hk7xaozJjR71TlqsTEVqu+XUzvi
IbPFbcXzgtg1rKDx8Hj96wICqz5WYl4AmNJ9yBzKUv3PlPA2AHyWeJwZqCIYs1BJ0lw60oBZL6zh
G+MhC2wbmWK+lRn2C5ipPs9fZ0aRJA8e8K42qUcZXA1bSFn7RrCc3pA2z3Tx9MyM9kmncOGZj2VI
XF3yXZi5oLukD66nePRM8MNP3jZSXiZimZWhQGSu1Q7IVr7rfs6h3jELG1H2UIrUwBfYSoFLU3Qi
aoSiUgnAF07ivRv/woxmrjPCGJlR4QuQetlbY3/0BUMWuCRhv/DhkSfAo3tabLdsgFi1tgKqhJhK
wf5bw1RuWHuDZpsGkiOhCpklVInB1SE7YMYKhHrD+q0rzIQi/KtiXI3oqWlVGVI9PejLc8BElxX2
oIQ4C3iKt1t+mIbJjAqTBamTNqxGUZA8nOu+WCtPADQI3a4S/kKqBHDKvbxM58mUk9kYUWqH3S61
0c2tg92CmJEJLbdDCh6Djt34cW5wn83ygTpmhmswNRkiPnqutFgxOLml7bexehAk4/sBCvh1IF3q
mTn8+rqTY8CB8u2k+vAoKBghuXxWSIN5M4qRcSB4hMEFfA9QGwg5nxmcEii1QtQBBkZyI9z4Dub7
aED/odxopGqetr6VdYvRNaqTt5vGQDnCeGMo4u66DOuSeBd91mTnXKAEsuNf0YmGz/UbU+lBEUHR
f3vmoA4qRyKY4SSF6aJwQfCt3vgus7FWLgsRFH/twIN+HA2bCepegmGwHvEZ0toAsg8iyky/Hfbs
XWjY7RDMdJyfd5vSukbNCrrKYyGPm9HPoyK+jfQNk5zPgRHO3eqG7YnoVz8DuV9oceXpPgGQUUn4
nfBFxQTdgpoyUaLX0eAS68Z6iN8HNAhs/sih4OpjRDF+Hw27GrJmcPUk0dU1wzf7/7k+A/adsdvj
LOcKMlYCnOxAXqM/capRM868+5xCYn+bNE5NogzUAFsnTh3Hc+egY3tGsQvuKvJXgHVx8xBzM4ag
PjSloTHFl837sAxIJLdRdeDfgXQH0o9AbOHFWyavhWFZwOjyAzERv/TG6kh9Xx9npLU9x3Rkf3zj
dIN6maOL3Fewjp8nJgsOMxGKLqo1LqALMxTmGYbTjBl58v6dpLWDgInOGUuuSzq/YbPpw3m4cRl8
gyrKLfLWmJ7Z2VbyoAgC1Ytp62cOHnbCefI9bplqYsUf9LbSOYl+WAa+GZHLtuG1s/bUDZkBIGa6
vPYM84U4noEJnFu8RRj3iFhs6lBWxD0XM9UfOyBIG4xiWPKgJ8SWYX6NyhL48u+4cMGTXkNhf9/c
xuX+CnOYTZUp056Tp/TUGCrTmtQ+wvMSjrJwvAB55LfqS3xc2a8cGcoBoO2UJuhyo2fkyJwMSnzC
cmkxKwKrMNxLAShkl0aY8lO9iIaH5Gj+RQ6FxU+ITAckW5A3TZHNAlMWyIOKG3Uvd8ILJm2KApbK
829sQjkOCsGPUpHDS+bXkpZBeYr7ASqCkjAcyLJAtRRGvGqm84XoOBAy9Nb0YlAKKeTpe3HgUCHq
QAgX7moyoHfrMMoaqS6uYV8aLeFE1yqwv1oOW2WtP2E5ZbjeL6dlpPKmmVaJaYzKuZcPGE+42hSy
6IKcWjaVJ2ccG4J9t8YpylvsysRkjUEFSwD8kgLT8yFkQgRzqLZhirfS6NZ4nDYIq1sQOounyynG
+VbhYkJyRM9lnkYTyspMK8478NIFCY5zjTkWjQ5u+PQITnGb0rIDCBFGwr0FzCROeijaDB5B45b6
Bbt6Wh4xkEtJ/3bpvDgxqI5YgxAfvy40Iyz9L5Z7E8D0kHs/9Dva+HGRJ8rRWMNYLsRl8PP15XXI
/PY2kuLrljV2CP88nT9H8B0x5clCQGevt1W2xcqI25wpBJShGsmJMUzXrymQRSdCSb+DUoaGntgC
i4kKRPkBlxRdeHEyA1ZUkAfQQfB0pefSMAJKQUcjegczCQM9pTC14f0XKAWeIOKgYBuIBpbeqEDV
R3o6I0dBLReiMV656DP5LljkrE4mniF9uPWIn0R8F8xnVuafOMLcYo74R3ZHRg5vnuOjkQSS4gRJ
muGAwd6NkeRf85jQuF/FVQaQIqaOrwFHX2BlMDN4fohopskU0aE44kzQSB9i9AhYANeAQy8uDQDE
3o+kW3JjBJGdrwhU7CGuBnLMXgACNJY499C0VuJqyMsT3wBLnj6UKxYACGFjk1rvgAyKvwuHW5pS
pAJ0f9gLceYfGVGUS/j1XEHEu3UE3gPRnFKYS5LfwFPF6q/La1QweRGBQgVuKMxcsXqhb6FnBDbq
HUkzIryeufCFRoQkOH6r0AjT+PDr6TEOplNE98ic5oeuj/9BpC8UH65hQXQb3ADejELcavPyYMb5
MI1641vuqJEafae9+W5Lzt1BnaLXGqKo7SWUFr0R7wdvq4iAlEaPi74Q26YcASbV2J4xSLGSvQER
CL4EkM5mF5IscpTnJW4cM/mY7j8TyjZz/gkIO4m6FPr+d1zdCJAgQRSmAiza34GBFmclyhiFhZLU
UP3cjLrhe4mVP1fkidMk3aiXa3xjQjP70kaOmnXNiyarS1nli2T/GSsnvigx8xdwjzl5hs2YdNAp
lYcZ/g4Pz4iaQG4G6cUMmxVUiRJKBf4f5BGeKSJ+1QbT0OV7ycnKsnk/ca0CN2o2JwNYAldyuuEU
4wR6dSNAP94oxA4SlCqSq+CKwOhAwQhuh7ns1BjnQ65idbqbqEtSjiIcMYEc8+3v0F0Jy51ZZ9Gc
QF04MZjGEKjE+cJZyYnNPZwj/1YDoN/fbQExE2sWHg9gkPe5+TpX0rxwnCfodgnAQSIgX5dxaO6J
fDzQAjhHX2wjmCTPZaZUsbZ5rH6b6shc66IWg+5IG9PpVCQB0KztjXHPewU8jd22mGtEoN1PlKCU
e5xa3fUzkkJ1K0dJfDu/J7uEFPl3gMNAD/JUOYUP11trHty1kTZ9Hu4HkdNtQmbOgnaojsq1PnuE
UJUW5frpXZFQ9wljppUcfkfy6Kn1r2Dzoc6JRJP+tF7kwBssNYLOIuEqYgJ3k3AlUVJAZdmiBqhN
G84KJwth6VCiWfvYtPrXAsJmXxdv4w6DNLY6tPLcr4KoM5LCiYGzipqBshWGTOvK7IEAPj+kuYKp
cO0JGYs5YSw3IQUs1ElAfPoplyl4ho4nd+WkbrKCqQVHqBPL0wZsHWZX/DyYIQnfNDZ5iM4lutNk
yQ5/H9IV6sgCkj4DDainUIo7RLhMiUjONAvtXyMJ5jgEmUKyoLzBsaRvoUsBh0v7AKTQD2GDkfCM
3CBQl8XpJv5soMGceAnVBtYITx8V95s9dMwWysidBXmJR5KjL2UuG16gAisfbeIJiDVV2GQ5swXz
o7aKcTmhmCI7FIY8LBB4TEdaDlYr9ntOt2LOFwSvHoUHG55gRmDFBHn+L+8NLY6yZvHhBAevZnml
fUr2IhCSzHTWJJZzxsoKSTtdNBJv5BIHiEQMseFgosng9NfP6kLoKymK9iz9jyn9B2TM17QdMxVH
XTokTdD78+LCQJkXswu6OKts2CnAWACDNa5J8Ny7kHe1IUUEJJzihIKNTZZVntzTPYgdS/4rfnj1
5DFhpyT+ls6DNJOrxfvPL4EkoS7ZMgCLMdViTEBNwAbGHsc5wVDIlY5PjKFY5iqnxWcnSIFv7uRD
3Onc+nf70pu9ERKFklNxJ2WdL2xHAWmKQSdu3XsEF5JJqUdy25qh4UAGmTARjNAmrPXhXYiBQA9A
GCavC4szbQW41ZHjcncE86NL9jesNbfxYE6H2NcNiA4K+dzW4gfp6dDfA0B6wLbXF5lJad995Ea4
c8BE2f+zoWSeEtH+UPiyy09kREdPqCdAziAQTI/hPLDW8VXWNMJfE4gg3+DjdJbtUMj2vZ11JE7a
PeSDI3gT1+jOa6G2CFqcaEKAae3kDCO1jynVfcXpERSHnacPkkD2eZ6eMkkC1X/RhHzDKjYWxlak
ipcW6tzgaLgb0aLkR953CCRdcoBggkAfH6h3ZET5pB28JiAXFmv6+XiQg4eN7buBaprAVoVOg83a
haGIVyOf+3X0AentJ+EhdVggFzuv636xL8dlht5SZFB8+leY5F++CoAQ1pY2/YU0ZgAxVw8dJOQW
EN8hyi3BABz1sMwgs2lZeL+VFiQ2TbojuR94u4atuWX4tlobBQFI7Lixe8Fn/4lQR/UREKvruweZ
j7z4+1DaG9Xgu0EQgGYAyxQWNYTgCQZ4xI1hcrBVVvBmkC28id8z8S0a9Dh/yPQ2Ilyf8AqQSrvq
WJjZ4einedDmWnr7FhG//frYX873l9guC6V/xaERy1WqTpyVa1hYyKQYxCO13/VV6a8EFRfsS+Q5
FnMmavoSdgXGdUtKG9oVrm7O+mLcg9AoxuYVqvRAR36xbWfSgYX1NXm7SmGp53JCBmcxgx4IpYLl
lR0bYQmcapZghtvoUaEBkhOII6Mgqgl+Evs6tue1oAZR6UJC2F2Y5CATZdrACwtrYFVSKwNw52G+
hGcXfI6gE/YVDO0G6edlSx5u47j/Zcxenr6xgjjFed0N4dHTLGKR5tGldKxyytFgvVeX/0ANGsek
EQpS5hiUEDg0wZ9jreD+F2S1C1Vk70jcco+AG3CgDUwL2NqNI3nJSvENXwTeFlZQRN/AoMFP7bv7
Dorwt9FGPHGK1a+ITwct6cX1wDxndj0lVwvcDG6mAtaFidGgsO94LN4uMGAnDUAXIX4DxosuVQ9K
FxQhNkDWmUlYi8aMN5le83bEoYLti0B2AKXhA+M7U7gpsUBlnYHGnJHymeoSIifd9B5/bWzLgaBv
fnefW2QkDuVJ5kjOcyCRloLZOOj4DoXKhCrlDpKhTz6sEqV92rlMN14D6IiM/5uwBmnblEtqB1jT
ca/f+s0c6b/XHXaZ8RTOZ4jp4yGJkuFrgWUPkoh2SAk/eEE318li7N9mm9rh6bl08w2OZY6MAKck
q9qBAeQi8oZzxiyGQX+vLy3UMcz2cTPEl21hWpmPPqpaAX2gb0OQvzVWzak7FzxorGUnFQPWEVsd
0XYeR4X3WaP/7wgajtgRT+zvCQGUNAGwFJAcsxLvsUlfM6Mrlwjyr3ESX/cEjPS/WEyrsTSkoia8
btN1iLI5VDCCnv4LH7+otBF6D28+wD4OSOvrNNuTDEdQmeZAAfcNAB2dlQ3bcyxRWRlsgdZSiCih
TGErTR9IUqo+Kvk+FiF+QUBuGRmD0t05jUfQfPyymGHDm0OgAGM42Rr2A90XhRCUdNwonU/wCPNw
N6tWtXXfa2gOUe0N6vnPAwR198lgf0PiFUruexZn42bfBb8b6Otq+Vz2sLoY3C7vxLoPX5sPuxIG
DF3Y6LhfYNqXZ7aPZZwQSX2ujogOLc/5mXIEzwRlZxVAU09qMZPYuX6dWRL8RvhNMG9Lm/IEGQAF
F2sQ5oPer/BwL0AVsYNS7GFikyuMh293MbIV3Bo2nKWGmgOXPVwkWK5orAT7kZoE/hIXpdi5IeHC
Wa2t6mpluMBxmTIz5TqpBuCnrBCdK+7/MnoJ7OZqqLu058g4RUAA+KkkBcpPQEEgrtx9P1HeWFC9
8DFnP8Rv7c8rBjZKDhb7HbImPusJgAwXLh8EdBbYLQ6YdtK3AsCmPR+BNpyORopKhlFM6TbAA1RZ
93vIhJCSmBkxK+XrYTE5bIFNWFNADaOTGvDQ8vK1p2mlZ8v2zxBHxs7kix0ZfRqP+SbZ0kJAQKlX
Q3cWtRWuoizFpMT1/vwQd4Tr0j+wqj1ENOTviWlCK5zN6JET3TEvioNPHBBDxa6T0/4hVTbF0BP+
AONNkAuT8ewrZNGXXi4/x3IBrsP6UMfNPcRoBw8eaGSdZP3XAzs72v8eJDsLlu8PqTQNNB34tBqr
e8EkZS9grEmbyjWJZgJgg5fxEiLrhxJAMvsmExzgIAlDQKN+1KUx43bWdzAjKkna6IZqBASM18go
lB/nXqIxuTipuJi8U5uxgnHcWJZ5vA/2ER3wv90u1jh3amWe9zRwgGnesByqWOk2AzgVCfweSLas
PeCtUAXUJQWn9MDXW9oTApuUYz1vrN1riv8K6yEplak2vSmD5i7GtTwsB/6BNzimLoD82x72F2zN
vno/7lIPqsYVlBBuEc5GaTl6MyN4aWLCzOvK5YjHBEhrdV7kDcCbDhJF/a44ZbHCXIHimVg/ev7i
O6RffAAOwPYRfCIYQU+WbYNZA+dskRwqBVakjISLUr+KAD6k2uOdJwH2pkCoJ9XkviIRlrKWYy1y
DOU3McIvVysjE+X3i6XpP57uazmVrFkC8BMRgTe3mMYbIYykGwJJW3jvefrzLSb+E4MYtoTpbpap
ysrM2vALxMRXcq7mDvWCGAjLsLSmf+puw8nVk+NFl3w7yysiur0plln5P++FGtMK5nd0rsNQkag+
WwwmJtTr+18xuARThVzQKoAsgMhDp+6356ScSVT2tZVCUqZ4OmpxqBhXvpVjb9gtxeR78netSw04
n6jgXlKEITg9rCvHbD13eU8MYkBm03m3q4Z8mk8B+hYHZJ3r249lLUW1xdMY61okff056QMpDKvj
xqcSP209XAiEM6dq2w4K4tdUEvMJAwFx61gHnXDyS073EU1CXC1xEfF9raz+7elHvlesUGoFSspC
lM63Tm0ChiMfVKwROZGMQfJBfFioIwSwq8jHa7x7VWY4BsF4gEx6UMpNglGS2s+zcoxN8coe+KqX
ZzfN2OZYGOZ1EuClhghwC70X8SWhTqE78Ejavk//A6MC0PapygOkyxj0UInp7XwvF8BOA4OQCI9/
3rO84qmBN/UvrnMNW8FEMX/6itPyEDlq9oD/RbnQuXxR9D31Xsk+AmKkbwO7JbMPamURswjeFING
gp9H+xgrnYln+teaWEOVL9AdfJ1c6rh8kVcfKzIpJg1YNUjWrKdi5YWkZYiztX9nxKbxMdrYhXGZ
aE579KKuNBD1ZHlT0xyccgJhqmopAPPp4ulaWSKTU2m0Tz//EtHtFAQYyvzkp5kzW2ZGq6lgw2WJ
ckJcOyxO1luTJeAZH93kW+Kdnc07X9BD7TC9dR5fq1tlzllxmLwRsERJNB7BQppU7sSCsL39NnW3
Y/Lrel78TCIHzoe1V5PjZG0L/pozc4sQE952VtpFdX4qzYZH9eNLd1kYcEpFMNusO+n74Jn7SiRx
4EocYOVYyp8U1nLwy00uT5ga35Y2w9R3+l56zBsynUK0IhM8UYNUFvP6ad3ZNK636B7nTdFdSBlm
X3y8rnTVpGsGL67qOvHOP5BcaFNbZ1pIlVkMUDz2wjeK9Omr0Lx0Lr4/LTfY9mMybEtUdY9TgF8q
p222uGPgozX9qo+KujSX1vkfO0UodV1qt2tLQLvv7eb6ujBXq60hWhg1GDLffrJrfukIKs+x4Hs7
qcY5CThz1pyr9CA+En7qnx74dJP7MADitJOYnBL5ZAPqlt3/WaKveOuLi33Qjs7TPH35tqTnrFOH
dU3JYJ43dMsc3Db2KEuZRdIeCjCc/87Sb6vQ5WUO/do+mhifjjuRHlnOOW1Z4reP8XHVwixmnGQu
7/P1Y+aHzVTyLf1V4Pq/ic5vlZQql8LtWDEOIaT7jBW3HwBP+2ySD3JH6nH5YuObBPXUNJP8Smtc
Wc6853pPx/3aKUcQD9M+MY7/0/KWmWGAiRdCzExr+QtrE+7K8beyzuH23xnVqDj/d5eFx6Lcubom
vSjORi98BBLIQcBEZ7aBx2dn5iQOrOEguWxKHxHwV73rfQTEgfWrcWUjUbxt5lsLB8nQZWpSZMaW
ysfn7O170iBa1C813vGWNC1oJuPJp7X0MAmGligaTDNv7QcA2PpGuqUmKn7GLhYXFfbl8zsKK5/L
+K5lFbkxSJ43ODtlZi1+wpNb+3Cvn0XMp9E5etsUa/nhXo9PfWBi41sbZTORqc67MNjDkFBtOJeC
E629X5WLM1Hi4xu0Hh9dRnKMW181ndKrwEp5Vt805mE6sjZeGYtGG/mz6rrsWm57fsPRpt+YRZyJ
8rHO5Uzr9LsnZMjuyjtpxr7p4rs0p/SbRdDI29cZwbblo4fQBj31Zp8VhxgoBiB15rpleYuPNnxI
0JBseTmYKYZv5s/vM2fl6mXpyoxWSfbw9h+Auo13LI+ymiRzTRH+30ntO92ftyQByQaPGus52oUJ
LWCJRGi41J9zcEgXf1j5oWNZhRRdvg5Vz9g1xqJFCSJ4PZcYzUb3hLa2qeIhuq74KVVy9dQA+pr7
kFLOgcvd0yeMYvY1a97LMDK4ejU73LZwfY8f6XVFBX2qHiY7uf6Se0D8yPWxuVEgKVtzAmlUyv+C
JNQAFDs1NkES4H2cvykD50HqWUXy+ShfXI8vP4+e0OB0KRXIDduzYaGT7FH8JAjOL1Tp0Wa4qAIi
kXc2w97h3w2mUPs+nsaxR+uJa/VorGMxA710RwtDs6ACvKyba5RP6t5UO/5ybVQOZGyH93b+0DvB
QlBejRGDYWA8hRe1TGj+wRMgjWEkk2nvktEirdJ81fpiUj8q2Y7nUW4RmaOwvUVt0ddijSxyW9Yb
IdgLTQmb+N+BCL6eP+odSfyv0DJgsSwnGsdKUuuRt93HhjttmUdGI92d6aCJ7WKdCOeKY6ppac1F
ylc5LOjE8iGCHR+qtPOxPnz3jQ3CtZJ6S6sDCQEy1eUx2MwezIDNG/R/jkHEPgv3H9W+PWiraZ8H
rDrtqKu4Re/aT5xrX3DHeaLDgUtI2qGTU2nbCpXVj1nWJWrrpUssxoOlIJnr8CaoYm1dy490gft8
to6F2iGuxPoyhoY+q5ecNcvrscxWeSRz2XJfvKPVynSCICQ5Xca5TEdnOqR8qkHPhAz1S3KQRU7M
Yy2jdWo0v6hAeJ6HLjssLTy8VBMLHdjkNSG36CmozQRS9HwsbxEb4QtYR3ICBlnCWHyHPs+9AZPA
3hHaWgMhEx0uODwq0xWPTFY79AlUhh64wDR2Mo+1dmfkDXqN+T37jxN+QEdAlW2IIENtCkg7CS3G
HXQoiIdPQOalaHm92HCywwAwOFY6wXmP2YPOBwLi4BPLA5kjmS7tuZ+ktVaQlm2ceJU2TPft0qX3
f4OGY3dnjX4M1mH7vB6ovsWfXe8S33ccW2Brdvzh9cZP/jyIOCgmuSYiDcW3V9GFZyPX6NmyR2pV
t2ZUSdb33CsC3bPKhcl4XcboiJe/on/d0FoeT8Tiq9q8t+6pfXT8IvG8qz9U+B1li/NLspLVKSFW
Ud0LZSLi8/saR2mkrFco0IRI7irLe66MaZqFgej2FY+NVTR9Kr3NvK0TXH3VT+pUhocdbO6L2Ukl
diCOrdkV930wczH/YQ+UlI93lUVn01Sl6edatKe9zfQicO7pLmrDyofME3+uANXY1LbdR2ffun9e
dfo5dbQ/G+wa4VtX3G5dqhcEtNnXopGrIdrU9r3M91MVfltabGpfm86sRsHwc/nbCXIbs86pUuj+
7csQ8LncIfFhiUZHB9am68uxRWgdkvq0nSu6Ev6thrg6E20T73XfpFppuBLr0rMllZNPQwhj40Xj
8vUcFEL2q3vZx6M6QewPrCbJyKliMSgodHOF684ADU1J164asMqy8txDHSL1ntC9bFmF6cmGyplO
ojb7utYSam2wztAK6lBL9mfv9y5lGDk+ClQHFolXd7QuZVpJfy90k67ao7MbHpmBFJ/Nx2jWnHef
df4lhfZy/IjWLL9RXWRCmWJlcvk8pd7nG2lx4gNSIodqtNNGUH3RJ6xp7vRv8Sa8rfDutvBjDS47
y06mf8asV6jD2tl3hunvfSfd3Pbv1YVd/FK8zctMXNZrqgMy5crSPs2UdGp/Wy0rCJej2PS6ra0v
vUQ+ujaXk/IlVtvzjPmK9Z/L7rf9+HarX3Nf61uEpF+I4DeZJk5RHF6C1hPModroh/yfS+z10//W
OX3+iC5HrI2cmQCimhwmBuIo3hrb7uwQJYqbdPN57/mO9tX09Pqeu4bQYBAvcIxMLCr+79lrngyz
cn5kHQxNlyYNWv70W4Zk2352LeV4/UbuBGDnX4WszwIORm3NGgn2ePU3/8qPbLRCpg1LEtxaXJC6
xhgYQx0I9+UaZN8xyWm2Qt606WvW+XrpuY6wcLx+GN9k0UhATfsVmudCHiicOg4gC/c6+Ui2gVwX
Alt43738JfwOhl2WRDJlVfpkmz3Z5NsnhnUwIMYzHTl/JSoIC9Tiwhbe3uhQ5HowKYuoNfdaT22+
YFeqjg3L1esjwpK0u7TwHWzv4dzogFucHlpWZcdiuSDemvccya4TxNulY88RW2itF5vOaWSKCNNn
CtWxbrYBwJZYebEoxS7ZLzzeabMx7Ln1y82n68H5VF9sxt7WQpVW4jFVoMqpTwuw9dEF6SPfkCcL
z0VNz3gH50F1+apXhDVGwTmXr4KwrY6wx+mskzuXMAuXrXNpU97AuheYrbtatp2Hfm8VRNMNGH0N
YRLkSWmqbULqg4LoJ/FhFbLe5DfS/tDVIxeLxDvm75opx56IetPfAZYUCg79xxSUJYj+W//CeRba
1IgYX65e8ZGOpNgbHxPGqD3Y1ZkCl982ZuiqdC2OyYFSpWV/hkgSaxy3lYQGBE6oy+Rqt/5+5qPd
cALYXVYsP7dd6z4W9fjbQ4xmz9sFx/r8slK4/tHY7vNFjACpNx1gM5GuY5OaJ8nhTRHJ4D/vy/tM
ff4zzzeSj2psIh4168uPS5kl7I5lM6VlKV5oMbTZrKuT0Xw7gNtXH5tRIeqaE3w7ea4a/YHQcBnL
Lz8N4ECR4CC9bF9RI0pm3PEz31g0Z7WZHwHC/BZSwOQ0lq/N45HqzPHT622v/80rm7NdNsU4nJcp
u/hdH2CK4apQ8noHW/uhNyEeULri5s7VUNHF+qnWEmqdZNGGYo4PMyKNINbVteeFn3vY2mxnzxBM
CB2Og/Dd3k/lq9egO7WUS31gC3ABbSsU54xZrN/eLazhHSPt0JkH7xRHaKbvE6HuPjcvz1ylqLIE
ROFn15dxVtR6Xx8adlQEKR6XHUAjf9FBUiA3LxZoR7lQsMESA17I0byvSCwzqYZd5N7aXoLbwqxG
HCWNOLJ3O9ddh6M46VinlgC9b/SW/S9mgeyKjBylzyQwqd/jnacGAio3HQoPM5zSrS+Esd4kqmJ+
e/DyWn3GgjSIgnArVghbvSkqJkBc+l/4wVrSVBZu4ISJYkUapur2F0xzr2tHm7WSuZS8WjespQP7
CfUWU6af+5BugqiVz9mo0YERlrRCARilvqIiI0LF2D0VB6F1eqvYyj10AOKBdo+VJGcnxHQ+XNeW
AJRZjUTWUhPOX9QJBQC36vDrGpWFiS9i20TL3G1PbOMKLK5Im/+79CHWAqDWz8/32Ifqp7NchciK
kiaHAb159wRwGxZFIzHwIa/Qzt9FdyeclHyIxhZ9HIPcR9AHo5g0lr3biNct0tXgcormLq15gOGU
CBQpJcbZfSgyQlmJqakAx/s5OEd7gdC3iB47RlaNy76621QAAFyzmc47FxbcUc5utn0HYHxuhpNe
vlfghcjKr3rCOcYFnowWa2duu34dZVgtAxOxe9Nu52It20HlSJYFU6PjINHSPJr7WOZt1VKHiwq6
LSM7W591SCqnv1IoNrMqRo3urlWVVMaGDJQgOFKe9vzduNS+pt1L1v+dsVsVqq66VCKIEh/302V8
xDJO7oc8gjgjlME0BeR6g9o+yOsDJGSHwll5mAHcotlaoRWaky60kv/y97ZZA+7z/Z7P7cJaxxHE
JhzaEECHvQysb98IO4zAdJZoH9bahlXXrVhXplxWza8cy8m3q1IWO7DqmevSnSWlJnnVVSM0Z7s7
4Hx9hV3jO7m2JogiR5PyATxRWFt2tcag7ncE859sVlhwaufT4eLWZtpiopCvwxZXQ8MjBsWWae5h
opLsQBtn7lqVbQewe8MLwMhItE0B08l3YpfTjQLT5dCIjU+dLLjR4qnR13g15E3DI860dxli31bL
7D6KZb9ulDtMQ7vHdG33Be/gU+CrwB4yGsXx4tTZm5589+LP93bMNoNG31b+Jethvwl9Vg1O9g7D
oCmwnpAuiSN5v16L3/lq4WKgookYuiXdjkFWgoxZ03nFudA1QyXpvG6oBqHprsg9LBUWhEkjlAKf
lduMuUbsgyzIXLMmeBGnK7RbHRt52ReGwttrKtA3wf4gidNfWvGiOm/c78WRHhPKaY09Jt4QsbCT
fNNBhum+p2yJS1aMtL1OzHYeGLn7OoornSWMBYQE1/oXC3qJAGqvUcjzessVULUltAelvsT42NwH
KcWzA5qZl3uJP76qvUmU0Fmk9oBBlVq5EjhyKOU2mNmDV00eNTnAF7pIbVUVHEbLui9tHV3jrEsZ
iWOiHJuzr8QgIyDmUz0+UJBpDvEP+am+Izbcs7bAdP/efhbGMtvfw9dqmKhh5X6um0yNO88gcrIn
VBQj1yifxXTvUs6+Xyun36Tpmx7kB/NIBHnpIMLftHpkUMDs0j7wnq4AlSYjB7l4YLuuMP9g91+b
4XUwG30TAdX4YXxkR/cybsBHhhdtKjr/Cujqzx95lyHfmk2/LwqOCOkdwa/Bk55umWNJkrxp23j/
uo/52og4PyZRXBW4/2xm+oo/wJMugXNn1lYMBe18J/9Bam9Pjl9a8ahWX9rh//d4q/Dezb6pmdX1
u2jtGOfOI3rY/qRxq4olu8bw585YFYilSbf47cIsqaPOCJWiKA74I1iIYmmN7NlksdXL4cOKbi+3
7YV1FdPpUUmOwsptl2qoXSiV2ZTlGqkWcG7XCdHAPRTbbH0ehGDBi52/VXELIuH2VbF8eDce90wI
anEAJa8OW1wPF2qRD35nu/hXcsQyQmh5bMWsrOVkO5UfYoyjjNiNlVl7+kx2rjWh0qzqe/6aA5Cq
Cj/poMLIj9RmLBHNxJnZKLcckVz879iTqoWlK90SNqs+mgGV6wA8IDzW8xDbBwMaoUfBs7zSSGPg
aIUDvBa4AKh/Ut+PFNZgAJSrQec5legGOGKqA5QtTP2TM4CGexmNqrGQxSd6lVDUZyq08Lst/XfF
tBoB4SqF8rqSKg7tudDszvPT41k52zkOH7VYM2at7q2/tj93OQAJZOM8mL2ROHdDf/lCpHTTx8Ya
OxCEqTzVBE+2CU5dWYAFippT1pNNllk8qqp9yR3HT+TGxnE8wV6P4hiILkCmL5cfvCQdsk863f2I
ROdcW06TA1aHvUO0as01XOjnlVGaWSbHlpaafjXLGOw3BNQGzV+gGiR7vCHGWya099K+Zlwi1Q4m
EUVDBTb4cEhsJ201VtZsyojN5npgAdy1HiIkcgNkMtMtfBymS13nrYc7Rsin6W1X+spE2og09tJr
sHNufOuHVlUlTWkrmUpW601TtruOZuRq3IJAi5PIEn1swvmOY/2P8tin82CDrgKc+4HTb1QIOyky
BYQPEji9JZq6PdQm/f1PYKR09uU8yjHXC8kAMp3Mvpfn8p9uz7JvuxnIs/yo7Sq7ZixIAdatEzLv
bFtKPti3sdN+O/+cRum3dK+3fOeAWrJZJ1Rso6wL/ghU5Cj/nu+dPlwPf90CA7OoUnXHO2Yo0DGE
M298lUtL61cMy/Fbw95PJ4S33Ju/z3aRJqRD+YSmV6V74zBkrsyNOcuSpUgs15f8W1K0wgBYMgyN
8oPdv2tTilaH3EsvNEm8j88Kb+PT8KxVa/aTUEEPEpFHF+K3/RSE0xCs6+e6dHhTS079KIR8urMu
nOsPgFzwHaFdulTC3/Xn8JxDcGxWFG/lzrXs1DblL4dZN9+Yl9L7ZugAm1Zjksk2TT6/e4aYeXnW
4W0b+gqte1n6jVOgE93rsUtDkhvi57ByMAPU7NA/AhYpFQk2GlU7Ltrd9DFNX1oC7Be31PJj+inm
XKv52Rsl8aMJl9/0H5VcxGHhiH1heSFNK/wSk1LgvMkiuT5YUduY7Qi0YHGozbKe6WWCBi8QcF+c
nBDPwWXoN0LhAywjuwxhXX1WOXZhOqPd1DJCVouCO0PxESHfYKbnlvS8NepKQQP1tfz8TtVmfebD
xrlmgP82DQbOtq2V6GBZVkv8t8Jnc1Gzn986/+iVxWFqUQd/tmLtawMJed43uDu3eqp6raD18dDe
KTGyA7JZDC47DU2lpysez4+Qbc6+lnCxbTHKJ6PCoXLlHB4KfABmmWUwuwrR9Pxn1WSNPXgBLkHC
BsZdqLAivWDFXZea31Dc7eX19Em+O3nWvX7zVW/61vTl57HO8R8hAelegZqPh+ZLBUY8l3c2eFq3
kGZXYs3rsjhkYUth2bzU9l9DADf2VvnUyb1fRrf+o6Ef+qX4fXaheSe1OU7q3vtnQTOEs90ZsdoZ
lZGEpIOKyUG8JpOm5sLsFVvky0u6yDe+VCUZ3u+qJkYSHi06i+/EEDe28dBJHLVqAevkib8eoLbK
KRfFD9k8A4oKWPfwdsCXi3Vvm8a9dR3cVTV6mnHVT1VxW/n+7XkVIpbVP+HO0Sa97KRFCglgUHle
i0dIIGVK0lyx51Bwwc835dQQVx5LCANKUc/abWhTuv6mp0sY0SefEXzwK44OgiSXMExPOI/D0nrw
DB+SuO0U4Ub3ekrLRsZ3kfQOlhUARgEttJKBisUsO9yNJ3jpALvy2YW/jefVrS0ym0GyTxVvwUsi
XX2MxCRdogJl5aCFLikB/CrxQd+wiEfJN8O3hOmMKi2yA7e2FK+b91bICE3aVNmAj1dG8w9sdhgd
QN+ksbMnBmonP6gqjyLwZsNXNRPFugCBQfbt24LeSguHwshpQ0mrHHsQ0OrP0ab3/PewK+kG0/93
iyaXkkblaTJFlTsF9KEkn227yzQv/tiNm6nQaBsFVtTY6GIINzzKTw3M2Z6RxuNf+IPZ8/w+9D3M
1mf1HKZndfkska60e4f6vpqorN4P0b6DinJtH+qbaDImPhwcR+nf/d9qyETu/bzmgi67mvqKFSx9
NxHb14dqK06FtKlQTB8bacu4CLl8F7ssK/lUJ0fEJ8B9X7UnPQ5Md27OpdlXYNXrDk1hIVVWJyuF
P6/QRtMMVoLT8SEpGmOZuohoPmL9FDJE+xKQ0kd7UaN6CgLjeU+1bV9XyzMpD6P1J/x+VQvGR4T5
s0oPTxyDvbyvsbgfJAeJpoYdml3bJ6SABq+tiikabVThG9k/SBJP04Mu2PXjmM/UODkotDlX9y4Y
YK1b9yjs/bq8L/+heXEez9Ym3ye0msb+bSG4K54w42iUegczrj/7WJ6K73fitv2bCn/n2gC1cObs
rtg+HGs6HjZmubqrGY9On8kbnuEq1RF54FwuNOIZzNrnb8Ll4R4hk+rjVHruK4X8YDPU/5E2QfLC
Ni/d1T9++R7rvxoTJcbLHDviXVvksewuRbKLt8KjxSB/7GI/bvWELgIn3MVEc9ZgIs007j4O9tjL
aH0OOW6CoUPXAJvPWn7tQX7G4FCteXlo8MKed7UN/rq6YuQKvG9UX2UTB6545yM27uDEcG28atzm
DYundDG+jwShy+6lun3XKHvXyLCD6eYzHWlzsBJkOy2NtaQ3Eogdb160P5cSTR03d42DgE4OnD6A
6V+mg2UVdF010TwvTJJTTU9d+Qt32C9t6bOlkDdr+igPef3tmiVTJfBRIsk05z8BiPna/xokcx4K
tsy8LHn5E1dFUbgTqwG+NBOYKUjbXCT0G96ucVXJQgTNAwtq6IPvy0Ic9SVbcQJ8/W5fl2p6KCuA
qc8Psm9mqim8X4x6cuqcNnO1jNz6c6/dUP6/N8nUgOYBHBz5C58wD/MjiDgKyQugZ8FwzghdIXK6
t9w+dp0XNh6fHlLSxsqW0DgI4mw/QthF89q71vMjhmcqj4sgkFij1taA8poUAd8WWLa/WwhEAN7w
M9HFWhLm/HT+MQt+ywKVr+MvdD8z8oLzL953OPkyh7y7OEaU819QIdQIkcULs8qhW7JAToXecbxY
Z1H2FEHjHXA4FBMoqeWUlNwKLIX7nPwdX2Zj0P74rroSY2o+Ul5q822yQLl9GU9uhUF6rCslFmn/
iwzwvlRvdkbb9RBiCX07tifHkawKFwlwL//AhknbLOJ5hPZD1zasSCAjmu2qxxN/9rclbGwjHN5/
5tV4SPBibdDHnfn+vJJ4Rp7qUET3UHtgo+Y0DOHka/NZR7vYfA0bh6OYvnanERgCiKiG4IxyfAAO
GcCI2MtbWfC9UTL9+UKyfClx3omAWq4k3EMC+kAAhmSD89d4FPQWa2z6cJ6BCxdqLv8hrOoD+UB9
IN46DtAYd6nGadK5BDhdIU91gcCs4cA5sKmpbsWEsNsC/LKTKVRTpxocQza4Yi+XClfgVUJgcAL1
s1eRP4rH3KQhy0FwuRaCJCIV1QHYdNHRumw1IagMXX4ykdpkP7AgO8q94ZJA8dVFSURQYlqAV7xT
kuPNYZRIjcLzXm2N8WswTr0CmIh0UL0nENEx71joPN71MDKR2ULaZe7NxIflGZc00RY3w3OZhOEw
BJWmXpEASM3mE4L2dRRqHsyrBABYf/maDw0+P6yGTjXPzr9dcgjednskwZGDw6kNWNYHPyPf86wG
HlWZL6OVx0e39OdOPXTTP3VA4Zo4GWTxkcrLrXOyLL1CuMtr7MCidYdalJ2w0AiJc3kqf+0d0TbQ
Xf+LtCH3OLV4CJ1X8Wi1QiZr+EwDQrtlL9idnLB/adycqSjZKvc/JRP1RypUfhx8qnCTE+nURBkk
2zqWQ0V8qU+PvFnRnY9YFaVRAX/VAdlzRltOhuseCiqUNhURND5Sn66zKzy7wpPU5fpGaMxFx6jZ
+NXVFhXCeJCvC38aybbX6y/crcPoNFVCSlqTCRUl5Kf67K4idQL79b2xybg/MXBnAw+1tqa3b9tV
UPA66lMOvoFiYzBi25xZZcuQU4NE9iepZ2T44h/PrsELY+eFJZE0IfednGg2Ga9D2m+JNnQh1WLI
6/qZoY/xGgZc2IiA+ErA5HWOUAFcTHO6RNDs7v5pO6D8PjlGqa7zSeXrvJaWGRQBIaEr53fZPX5D
d9YPWs+cHov39+e9GahCc+1XRQOEv2yZttmfOQD/PKvm31baYaymk7eZQlUMWkVSN8qyDhudRve8
/8HIPvaTrpwG8mW1PFVii2EiuE2gQ6v5H1IDn3gZtZNPVpwj9iOu8t51JwfmWRfr5c7sDuv4pNCN
fb6e6WaYEymenxD2r8X2gFoDaT3bR6JM5b+XnBAu/fulkd68Y6fk4h30qsA0ZSRCuNYj0uYlqgjz
Wqo2wPhA6Mil/8x803c9UAg0EFgEYGb4XLS+eKKafXPRsm/5t2R1gSyihIFA/mBgViDjqFGjRxho
qyDpZbTe5wgASriM1i0y3Z4haNXghR+or0zSu/cmT/xc5/R53ZdUwrPdW4ElHG158czJRrbetQYV
BYH7XTnETHS7jAbbu3amD+YEFmvyQjx1bH57jGcFYYwjHNftuetltLgXwXnZwHvVJWezap6qnF4S
e+O58uDrG12Gh5QKcTOR7Ntw5x92PYy77NRaK495alasm0cN3mHL1hKJIiZ0JptF6amt3pSy6R2R
/0fL3mUaiHGG5p43qxqlbZvVrJohit5Fo6NVed2tys//qVT3FHkGyem6nmW90zCMtr/hpDb/7u8K
W/s6JYHlFTc+1LCHMcyxNi2/oDs+lddm3p+pIE9c/ur08zXf65ombr/no9mjmv3Mn0voe5Mebey6
mwQLkZV+38eBz2GNJRd5AVPZz9Tb6Uey5A2izPe9lupoktXOd/OF4kN5wJrcitcL7WdnL10H2ncL
/XmEgwxsruqqlXt8Zb4SX2g3tUm0ybWS5F5nyhY4lR1acte7gbh5BfWX7vhoLKLY83vmJLNnkXOg
jH+mjiXJW26oSamglJ2RFqFwJrWXMtj5NOVpMM18yLHsHQWeykSijPj7V6YbiPEg4n8/fP5Z35QK
DX3Rm4o7jUxj2dkxjtshd91L43G11wO36H1lEGjNtO1Gszdx55nV1y06xnhR/K5PKma6W4nMElty
NpRfQVgGll86qNKsyv6lFCNQ+4jFVEaS/1I0mBqCRPMZwOUAOdNxal5nq1zItW/PF8lpJMPEyi5D
R27f6G376v5zvqgaRck8WoR/A4t5o4NtHgzfA8IDPQvORE9CXMy/0XnAtX1KqbtxPruTyAqaY8So
uRga8lOZP0rPyB6JU0ZOt+/Fp4Kn+Mlc+QV2bGqzPOTm5DVTL1GsmTVRwyBMSATJqTg1gMdQ6tr2
acIpj95VOaVc03xQtJSWKbU4PCyeaJqv5eYlUVq+4TMLee80AaxWTY9Tx0S4VZypMm6AeczsJbIP
urhCisJ/6QvQpMVEDdHYIjJKBMkd8FrbpmSQpqRQbb18e+iGV+x7889UJMrDOAO+Sy9rqQi6P4vM
LMsUoCMTGh4G38dANQqBVjwbCXAVZlHWOUZ0BDxmpsMS6C1qYGXyDLCYhQ2vsybFT0VJcYSaFUws
aKTVvq8BYz5Phn4FoZj7Y3hC+ElF9tJnCUeBn004QdYqfulYpL3TALpnfzd9Xpz/KWkWtVBBIrwB
5wndxBU+9r+X8gkbkTp5P0bZZfQNT/lQu3/9QiwBRg4AOf7Q5YOzSSW2GjroRPnr/jo7xeBD3/fj
I+Hx4QmoIbY0DdsuDcF2eFul7bQ6283GfRr4g5ao8LjjACvbK715MtEWRDA5tRlb7LGLuLxkI8Em
QZtTmjWZ2WlEIroKTLX1wKYfyHGTrdqFi4O0EsIi0+uKoxH52PO5wms3X3XpfRaYxJcuznkYhs8M
73bl3ykGymrfPO8164kU4oGNbHBHIfDkyrrAvsE0VI5XFz623WcBQrh4xBcH1r4XKLC44N0RK7nj
BAtsd1VY5Sy0Jg+ht/g6FowYX4VsqzHOTirY1BzjwR17Pgcid848+wVOA1GzK6TzTkdH0ZWOTFxG
dWcMgbAjTbTPLUcqDiV1Vv+jsWLAgTvIM3cO/d6YRH07ABvsPcZQWKTnFYEUwCfWFZNnThDHrSVQ
IxWatMCCSGzxfRvKgfbTnrAlUAfml4+z7PaWs4EAxQrLeOmOjHNK8JO+FOdQ0mMaCSFpG72ciwVf
8j5fOz2YYgdC1/IErjcynkvh6C32ltf59n5LwLbT/Z02XUrdRENEaDewPfScb4S+Bmog5p2WBx/I
wzQuQnj33kZVxL1bqMubJI/ovwcB30KfRUJ/BI+R5Oveg3RODQeVP/knivWluJmL4sFFac5NRQiu
G5w6T54hQ7j3eGZOqETzU8NbFuQxoqik/2QKbgo5AbV8mDMV7+qmCXj4CpkwCvtfD7zSLfZjsHou
m5P/v/dWQjGD8b8HM7QovIrXLfOxSrSdgd3DTdDvPDT9dHJK0Yepf8WtN9ZNS144HzUa9+k/mzkL
q8FtdNBzzMHzUP5z3Om/A0mtaAYzal7OqJIcpnBTe3445cLPIvV5jLW5Tv44CLmGz3RGyT+OMIUf
RySf+e9I4n+8FHI/7pi1ROnGYWovp+87TKUZB6UslxUfDEO/wMTW7zzAOaqRDM4p+ir8S5P7nvN5
HcZuuhz4nkPu5cK/zFAdp0R9kLF9ClZ9CceC/mkc3k++mfVgPRDPSs+4hXhGOIlwCr46IXzyzwhx
FQyV+J+7/27o10Y6j2n3joHNU9xm85f8y33cC9VwIQ5Tb1f48YVRQ7mQIuz/3mjW1ymVS9LPYWoE
FH58dDCgdqBOLFzE1yd6RfrPnQDfR+xPdXmPB//dhJ5urugs3o39JP9IEC4jYfF6EP8r/MT/jMcE
5cXrlnsiY5d97ynyyU3o6wrsB/3lRPo+0Hfg4iZdCQt6EIQSirn/bzTJkSM/bqENlA1EIQGdG9Y+
d110QXq5OiMmveZCMlH1IK/Th4n4cr3wQnIV9y6Xd3CE2t27IgYaz7TJdGkh8Pss3AUA/PogVjG7
dWMTTIKCke1rXNCP5pxVuLyGju9CdrSUIL3SJI9NDZMiZE2XhgksCwyTWTDw+pJ8gI/3OJQ7Fd2g
FJgz4urXp64HaUl4yGfcQmbhLFVufCd4ga8bQtL/32KFMPv/WwPkOSYqG1z33i5MFxJLTsbarzgV
5ueu2Usp998T3BsecqpnGK+e3vZZ27oKMlcbuYt7udZpZIChjLOsQaM2T29lqllMKFRwk3zSdaW8
ZIWlRVv7uj2Y68JAnd28TJHn5nt2P9ladDHSLEaMmCSK7J+7MvpH8u1w/AEK7BeKJe9YGN6B5zCv
qNfK5t7NZ8vuQyp7GoVr/3j9B4fAZEp8EOT8XXicMY5L4zyeW46aj1o49DQtOYNEB8K0N7wql4Mm
lA6jA2/f1XThJ/WDBXn33esGZhH2nHmynOAb0ZUrYjXhzWsQQ/Hfvwl5GMiwh84xPv3N9Hj09ObD
dSnxeailevN2qncYpz4TvSebIl51y1Kih2YVa+WFGSVcEf9IgR9Ll1pwFDkJsVKRSL46awN9FZeV
OQ/Xej2xrQXbv3+rXZT8tFkdljwfQfzMl9S3EqU8gRu5CNHl7/HCzYKqY377yaSqmXsln2jdV41k
fqjTJcnS6t6cT94nO86j+fdTWQs8BLqy2uh1QiNWmUCAPiWCqYcS6YZIa4IHUErtSzfCdOyHZyf2
qNynhMY6e9UPkKLoUc23jRcBBcCiduoY2tldb2Yteov9krKuyodjNX/iqKJvQHvFj3uwe1J+EWt2
1+MZJ4C/fCSoiY55TZdzo3Xt+CYC2KSkVJW4qEcY0Ti1YO75n9Wn46pc1/Vk626q96+j9MeidOeV
eW2cMVCibItMcEFynH0Dx2pAl4Oba9+aUxVbYoRo0uo4iK220+e6ndqVEUcm5cW1rm1l8jezajP4
0PIMCL2ETRYz+8qO/F7hDFGmmAHY8WbF4C924q1TK/dX6M8q7DFpvJ5jTG3+V6nhHLG1yB7o/q3M
8Vh21rsaTB5Yv5FWE7XutFI6lJOD9R9bFPXIlEi0lR8sEwB5eXN5MWucklEuH+W3pUOKxr68TAxj
mxrGQa6ANF3BBqKgXAyXVvC3Vf2h5p+rxfi+Y+Wzb/jIo6+pDueKt14OWnipXC9gWC1ss794blXF
9VllctbXbaY3ahqD63StkWNK7TLxyszQ+Yu/L3Qxu0daEree1Rs6V3m1LmW+Um/I7AzobuVMvCqw
ISYSjTSfmUAMikHW0HRrhVCHTBnb6io/OiXW8ufyaVW5sX2bX2KlQI4sFL8ecg+QcqtQBLyGOtle
M5JLZTDo7oofyKN+iez8+g87pqR70AaGhhylJ+j2XOX3+7Xr/h9R57WkOLME4SciAm9u5YVwwsMN
AcOM8E6AJJ7+fCn+jbNaGAei1equrqrOygyDShLEIGRPrfX5Ojg9vAQI3XTbsNDigZiHHWrrAUHG
Dtqe+pIqgnaNTWZIUCgWA5UfUFpsQNTfoSKOdMfBPzD3YOd7tqhd5ItTX9ZJPg8bo0PWY8s7wgYt
L6D0QH/Ff5CqQeunXWtIMtgKhJma8mgjbjmrc1DN2qUrNbxGYmz5P51++rDPGkdjut1uw+3VesOi
3z9DLrAuvjt3Y6l+qIweP1nmnVqUgYfb8A+vC0Lw9rpitjOrtzP+PMahcKhxwTo6RaIxWO7LbhFK
46roLizkwM2muZ89CBXtmrW9ewHc99k3z5P2AbqYNCZyTuaWdJZRg8eoBuG13giPca8yKJnUlLIb
Wrcr/qkAb+XdK5FdsUuDcg+dUNBEV95Rt+s2EHi3aes4uBVCTD4LhIMnTsyKMSUcH0lnr8YnUulu
QNGI5FXN120BJGIWnOnL1H0KPCp8DYRlDrCINrV1UBlkT7swxuus+Xd2zCEOgeMrhcUqm5f2A33e
igd4bfvl/R26J9i864gtwqFiNnwgKrVFPGss4s2qV4cyYwApOkWgEiWH27xgtWCV5uX68pqdJomX
bBIPNme/ZR26hy7CD91mb/uCWQnfzn6ZYYguzmg7nSODs1miPgCaA8mbeqdCcQhuP7aAn6tmyG49
c34BH3oAV4XXouOvdnD5KS6Ly4dzs1BndtkGdypGILWdlzG9Zlba159QXTWejoZbAkfmalIz5nON
p5edwVr9ZnGp0Uk7P5rWuzs/P9hQ9LP2DmcDmfEmJc7tsttcrpb76XtO2Q9OjIsIAWcJJ+uDMRqN
wov5x2MbrnhsGZBBzegy0TTVSo6q7koONcQDhj6cUtRJDtLOUjCs2EZHmpNJDwUJD1BFsBoWz3Y9
PDf5IeoBM+pQLXDrlH5OfuXnOr1OgQkAINr3KIBwK3DeXHyWeZxKBNjAQEaaD3NswBJgOYmvHShR
HthWKpi3T2+PVjobmk1VYLJisTZ9v2HLE0PKfzaMmwVBzMHkoAXNf0QqwOxB8AyQMqEy2vJzMaH+
uD8W0e3RxoGfxS55evAj7AJCd0sVOAl3hIj2KBz1l0upux2HS6io+Xln9kvYn9gEGLkpAtwgqO+X
zT4MQGAMeJveyDslvDnm3SDJAGxfDb5ZoiTW54+AQzYXtiAhhEblLJuAGXA3e7JikjiD+R2AAKUK
gBjegGQkMAdDAY+LdbY3KHHWTRpBLqZkOTTBl3oSjMRqMF1g85NSa1wGj7PdJ+NAGYva7qDJpEby
pL/RiJjrWW6WWBi1jowAB0E8B0Vj7l6vFFv5ZqNfp2yhc3V0zvfsukBO29OQwDDPg7PRlW3WwVtT
OuKXE4x1WgBlPG02fArNWW76fboS6ZB2gQQOPcxwWqIqNacZGzWSi9D7Mfl6IeBF8j68hPfzM+AK
dNmI6Yg8818gGAUSKm85kT8gTV0BJ9kAwuIadRHK/QLSoWl6bMrct82HlnSLJlcvM0upPHS0Osrt
Bj/pILsOeFaI/Qhwz2sZh3eVfZbXn4oFyV1jBo8REbGd8sw2sPkMdBtKht+vmlyKUkXIdALHLNrL
FbkOECAginU2dZLuSl/3z+dyr2ACyIIOBiejZxfcdatdtBBbNosdGD8Gz97OWxntkv3yqeG1eusF
9dqcWj3CcNDV7cz3iGGZ31jwaBY9AL86tJY8a+Q8+2e7haZCBfjuXbp43MgDvEUSCIy7cES/upzs
23O62b9CQkkOkDjO/PmtWr8/N/tnAOiJY2UBAkeH+LTZA1qoDI/87udkdDqdBdpeNNEAWWyQYzTu
PhhF6zTMrJJpwmPiEr/60CmYYOdMcovG3YqtwzQH1jvQxP2hjxYW+zCqQ3bdsCPw7PogQHlwTsFy
BqX0yYknl9E55CujFAYQrgrYALzVRcaDUIQ6KnPxfj06lbkI4N4ANpquRjnsG/lsYLVkLODKY0Gn
N4vRq0M/6+5ffDRgTL6DWQvgE+aK0BxevRO/r6MIvO8R4Ok/iSQg88xRHUxHzYqYQawCKiwh1TzA
Ym0Sh8CSG04+A+aIqv39obt4sqG4tyZgbzkObT2f2uIXvJkHaKyPzo5Vnipfk/XJbPnbnJqQ9YcV
6GzQYGYMmz/YlhZDDZZ3V9/JasOfxoTZDaIhxEjj+/qh8lpI3HcDtfLa4zCYcnoxWzDGvAu2tsEX
SAwsfpgjmyB+QnLlCCDARQcaTdhXmJp5wB1jBKfKND6NGn2J/OLeE+pAAMWROvJ3WNtpAdoL6yry
JNA8u4k5nSN0w3xirPfH324++Hrxk/VPvpm8lBRXiCJxMHNsakO+YxONtUYXQsKwTgI5jUCtne/d
2WA2m70skNSDxFr13zZk6Bxlh2XTfsOanuL4N7r/DbL2zU7DBmIFs1nnYgxgXWFcs29gzGAmnOnH
j6tnCXLo6w9JKI4fpuLD/qE+A8ZCkgHmDzskxg/SPDdjvW7vMDWL48XMRi3idC+hRqld6qZwNuJq
BeCQSuzZWk32LmbsYjvoZ4DVuoBvSyw9r4ZNJj3r+MfB+TTr4Y5kmJHCin0P6lX0T+o9dKv6t+7B
hqLChpvFJgqA2vBpw+3CTIkhNEQhSMIdQ/ZiJs9AhwS88OQnR7eJRfraO42I6sHqvO2PuSiw9bOy
2Hu3/rvKnyqtgePaetHYM7OVIhb7aaIEQsh1hkkdaBoDkh0wnm8MzjLBmh5FCyauQcUs/BXB7GnW
TxjC8ky9loV2gVPtNawGfqSeW50arJhbnNwbJcpzn52fvTkYAKrtgEH0f3+b1nCIwdfSKsNZIc8u
G1k2hXXVlJJcqrxpOekZ6Lyrc3VUw3gDn3fKfT59ljzRamY93909W0CcIXE+xM/NzoOQo50Yey5I
8ww5wzUK8hiopgFtLA8RSGLoZou2MelNKMS2y7ND3gXqCr1LJo3wbvExe5IxbP9RuhdEVoT7+O2d
o0U6CbTXrVcxATX0ZMGLVs2kMN2q2O/w7tS97+Npnmy9kteZUJ1ZdQMfHs8voIVck449LH/o2uOV
nnA9X8HXCkRWYpywBrICxFW8YreE543eblnKFMj7Ps/kh6+Aw+8dQmdGj7CMNT6MQNZ4oGmwa2de
4h3sB7xKrLP1LmI9VpXNm51BIcsJ3v4RVKaleQHy251xImsBM5NJKjM36hlDWAOGGhpTQ+fa0SOG
6Mu4dsjcw32IteeMOt5u1auCfVttZNggXLBAmytE8Z4gqdqcftcueyTeuTEabQ/z0q4HbIgaE/U3
ODMT0kmG23dR0dupaOCIrD9EIRgKGNLJZNJbl8xeT58QlmcZbm37YKy1aO68KrSevd6i87Q7C/6t
1xOM7prbz/8FO7/2ouVq2Gtar0v2+tnj3aM2p0SX/GKT+6UBBVfNgH7UxO3sqGm0b2cc7AkLHlfN
lhXDSAvb7GLAHcqPGJdFbzJp74zR395JvLyptHISbv+21CK4B5eicFI+4Zx1qd/HoHzdRxye3BnD
LcMWd5suflUZZ4RfSzJY69QbSyrrn89tl4Xg0dHCJUOCvAWOP0B6xZ+QWDFjgLYSbVHoYTAb/YZF
kEGw99fGeBpcKRrA33WmYP0lwaWb8COhoGKB4nDK+jBHTyJfaObBPAimQdPES8/MYB56f3sr1BJ1
H70nZa9OHiU1qkT4LGWMJCI4as+oiGH3AwKOZbZJNoUFj0E0ikYtnk9EVjFzq3uY7CZ67CZRQtIZ
ieLVEdmd+sU715aUElLFe1BGrIGCeNWF4vwVxMHJfcPLTKU3yyPxGsRQDNOANv2NwsjyQmJZAraQ
wCpPHGjx6i7papx1OervQF5mZP/iqgKndYfw5OD14E6287LkAfLuefyxw99pDEEpkYCTp/b7e9r8
vo1fuUkuxDiT5+yEiNwECnEzHsaUQm/Y0GNzFFYr1lTqyEzW2/kDZVUtorqZko7Woa2+ArzTOOkU
x4AUp05tjeHqqX4Nd5GsSDF3aBSGrYho2XvFPFao+5ba9KunrdqUVXoVJmTntSfwmpYcvZbFme8g
P8URYgNWlTlyQHk3tF8OpKqewnBoT2mgGqmUiw4ZXhndjRyZGOVr5UafnUcnkd/D3qW8DZ2AIm5K
lTmNI2+WpAAHmzQ08js6ueSMhT98Edxi+r/ufe7d4zXjn58JvvD20bqHH/gbeHw/FUySdcCx/gRg
Vy3FKhQ0sQH8gTP5I9DVg2owXXhGmhU3e1hHz1fdgHauv3Jvvp4hv16XwB5QQPC3cls/JHnJDQvX
9qFTPuiX6aveQxGWvCHdprdFYeu87irI1pHYy3o7AQ1VJzpI4ERRYrfksFGl/lTPJahVwAvD3CMA
0tzE1+Fi8/+xjW68wbKXkAEgf8IMbHn8SXNV91UfrWrf3Hkk7mW7nGtUN/5zxQlejI3iEMXem82G
KnTkuGKTEGpDLFS0+UJIdyAABDGOX69u1Hqpu1GguhqflE6WGK8iFC36+AX566SKTcfmsQP6hdMP
1SPQvLPiKsokNiD0O+G+xoxSsA88fxg+EuAWzaeAgV8fWfdaAwjEGBekNfv72RpIVMDRw9U/QNM5
1F2dnNiIvu+26DMT3lYoz1RAp76nsIsTfCwgMPnU+PavnFgNuoCcXGidTNJCMkjdzJxb0yA8mH+R
FYZf511eK0Edkfd4TETaMPQtkWcezOp6feLS4cC1QTF1TxRzQQXEM7SN8D0UiCw1OVS+w449fatR
jtSAi94XvGYMJc2sjFS8ZhOcJFRl821RVDxUy7D9Kryk5l0FNECBQ/cTaEE+TFv87YYjrumkA5eZ
RDjes8aqJrQuW/eN/AX9pg6hVxmllLYxUqHRwk5UnNcabgx8+Rt8Degs5nvDeSPoJfYeMgrui/Z1
SOEAcAPYhujPBt/LEMmOsG2hwarhKm+q1o/JJOnxpJO/hkYvrLYVOdQYkilIVP2euaxMz9dCtIz5
19Uhf2YfWLyPrMh0gnWZFKwRC/M/LwV2hDyp2ugE2GESl9sTCaOieet8owT5vgotsrxxy2+AxkAn
x4KN1sEWEwJDGtUMeQ2szO6PoXjmO4XRxPHjjeLVlNibvI0LCy2enKJLSMihDte6vlgZay3jLPiz
GW4967WgRnL/XnjjMzcZsGTJ9T+yCEC09Q3GU6NOxh9xTULQVh5+IgQKWcUqD/nVqLM5HP4WmFWw
WsBjoaVBbbianIStmnyiqbaZUBv79rVwJMAsxuS3rTAHi7bRol6BK9S81Yw8WQKy6ztgYhBjgiD3
4CTlQX9w6Ruumuocf+xvSK+Q5AHxD7WwrKQOKuo73+9iE4+6TxoEpk9XZlRWmgozQlF4eBkUyhoo
d/DNMOVJkX/WH6otJgIxa56eIks0X+Z+CkkLDYJvqgfrs2lOASVxjhT7QWkhGSyIIEiwfI8iVbAf
rMN3YmPGCYb//Sxr0gA/Q9Ejx2MAQ6atOYgJ7F2H8MfyM6CajpJsb1+GQXNSCSeomRkAuUX8Ghv9
oEYRxsonohYxt30UNWM75TPVZIYZgw0fj2CqOIEiUQPvhr1PDr0/N2cjBa+yz1oBUa+S2eODwe1w
kinvxZjjVmnyMH14nR5dbqgciiHVfESK3wSJskK6+f3xJus2UNCAPYVz6sHLNVaU8MFhdLG4NSdP
GAk3RnrsYvX7yoexouAJ4jpMycrmCzMeYp4ZW+IDOt/pqAVjs9HYuHNOZaCIq9zh2BlvNryM5Sa4
ElkxXE8jhqB9G+Wr7tCNLdcdMpr48ceFPRaPlT1tw+X+fq1PHdst9d1qG+YqnFCU2klW5Zkur382
ZA9opbpwyfqimbdhBXw7ykl//VT+suwveRtrFPk47ks5TyeeWLSUpgQDOHRdtzPDMR+g9K6VROnB
b05wQ8Z03P+uW3LM4Isnp9oySFT0SxZusu64GkBHyUWdL7vLEq3YOeOx+l0jXv0SGT+4eOM74r2a
F9+k4PjkkF6MjBaxKDdCd0u3kCTqd6b2ZSNhjcJ107LCheq+bDTMtJox0JSMJ5lJH2Pcgrod8Jr8
7gJWZe5+1I5lAGoUmit1CNOnT2dvxier3w1Xdqg4LiCRIzdsijDBHDA1eRB+oAqE8TkN5mTz8T1T
YzC4W4Oq1bB/f3+HXIwGz7edOAVKmeqHfET98LK96ZLsWKT2gujmYrj4qAxOzKZLd+O3wsVOMk0H
1Osu6gqiYHcRLeC3opD4Hi37zV8QQW5feQ1mzS1tsHocaJRhbZLhMaDGFeOFEcNMyb7JpYtZVjFo
mISsS0Hco590ofhwnv3sSLYSho5f5cX0qIEHVMobBUIgYJQrQKpIaSplMRzQsNtx+M1qyqcgc6Wp
wG2eTyk+0dzVocXs38FYZ05PeRXDDhpHDPWBpsiVBtej5F9N0omcQ+6LZr4ycxC4OJrncgDkwnxX
ym9wxZs0GnXHExsEloZCi7Hf0M6UtvlwwpZzvmd2aIlilsznsuWaD4zQhhJeDK4hbVIrNYlZxhhn
3zUZyY78xukea21RdiYizSn/F9z3TAuE7LpcKagoeIY8YSGDWCLWwGFgsbjAXI+4RrhHCU1DvoRZ
/+eCfY0fA4uqQdZZzeuyEBogqlg5hqkPgRw9DR8I5bjffHGJ6qYSZBwlL4FNkT0oN3fPPWC6sIxQ
SOpw8z1AH07UjtoaHh+PNbcNHpnWL5AOofIL5nu27fKLkk1q9Vq9FXuBvduTwneVvmtp/R4aZBSf
QlHRtFr299BA1JAsMES19NaG9QolpK1efdAaFjjgM6V47RNQMXa0S7MbZpdsxJUCtzuFgldXGo00
N1hBUQmTCx//PUoALQ5mfVAdpNyOYav35iWggbiOdENwx/EJdJQCqZVUvDKFXEl3R5+yekLEcvza
FHpHgn3Htrr/gWF4uXdKvGB86TYCVH8aQdatQwDVz6Bmq1zY0qFaEZwxjJ2IhJ9ByX4Y5hCxoMoe
L8X+ugNogNSdjuLkHmbdVnC2s15GHW1KWocMMLQSLRQcj0GL8vLbApYuKKkS0MdHT6urIiDFY1qB
S8jJaDVuOICYq3Y63gHQJ7MnTkB2vbS9A9uBh0tMS6AmfSyOXvzg5Qh6JJS0PgbPLeVjwDKdj09R
dZvVy3ssWk7qH723z2Lcod7r7T8Gr16lo0eKw+VXOjUQsA1QtWV7H8ApzSzg7SiN5g8u+Def2fBk
QegJQLzWkSHAAOQP+QUfi3JYCwc6X5S/+10tjM2ZBDpLMTRTdbj7Uhrwhr6lCAq3Bn2WmgQzE6NZ
PcK2nqczyo+QZ/09mPo0q74+UnwuA4V2Tu6afbiT39WohHnibKLb4tgtIvg9pbeEPAcXrq6DzdN7
4ok3szxWA4HlHRaUlca9GNJB9TufS3+A4eaJplWnoIh9KNBk154I0cCKlnegWiz1DWrAnuPr8M3p
RR9WJ4k2fI7xfOo4MJEHExO47ocP+wcXTAG8X1zrnDo3oJFvd+utAlfDKUN0oN6TnwRnJfYUgDNe
lqI29QdYP40O6zGAH5kl9EIioEIspwjkSftWf2CqPx1QvZ8O0HKQ0QCqy3T4YZFBD3DZktNoErIC
zSFeavH5oJ85tKH2z3crkqLIpjpvear7Q/cgCr3NaXgQzIUVrAfYWlxawJ/F2lQEIH970w2QUoGz
Hd57qINCtzVI1k04ib5xPTBzxjioeuwXxIDbh08aIO002VYTu30GxJDuytbKRuiaEf/lqnXdesAm
QxdKKVPtekrneQ0NL6/O7zT3BFA7owgSRP82eI5LhNJDtHKEQYeGgCbnbUvIFZPzgF4B4EHLpJDu
fv+77XoFtfYD0cbJK1wPZjV2HuPmFDqaxRmHA8QsfntOF5gAj0stCS+wpwFbyhuPFjk2ghRx9GGS
d1tyFMAn4XmnBiCBB+w5bv7Vhc9N4CdaV/DyKJffFijT4yYBfIFd4I9f8YvDgoFDVhY+ZVRSF5wf
He6ST/UkxUHVuoGOZQXlYWG/QV+Doy/mSHe0HmgTckJ8ANgKEPkRhjhyYf1u/UDvAvqZNr2mTXYl
du2W93Ey8wPKuA/zpl3FRVRSRMMtcdnRZhC+rZ1/hGAQp6zzar/I7oLK8Q5dUCCEu0XSkeC5QcmR
32PgZut354JGDsxxbGywI8Atl7YneHvzglNK01m4FKLW0ZYCUmqU7BR4FBscPi5kcFDOjVftudmU
oJLuJKRkAGB2EbPBdHSKa0xh++Qfxi2V1oto7trb+VNUCQB8ozrFFinKtYrdCbqebGlRMY+KcDM8
AKmougpyy1aIn8Z018k/2Kyad8NGvcwr+xuUwtcIqgmt+dyViyKmOEfHYYFKebjRzZtLSAzLVFDw
U0zThTbe3Ahfgz1CmDVOPrgMjEq93QxT645zw5WAniyxqIATwDdp2KXggQbqBcMPbRBeLLzHF5oM
haWJnBBpHWgvUCUm+NixxtzbN7R6Ywn9jmobEPYWETP0GGVrNXiPTtYzuHeph3YbPXSnzN2IJbiL
5zepD1D79ps+O7/2c3QNEavpvty4K+/k3H16wB7Rzsp3NcN9AMhefFGjD5R4twHOWq88TUiUFfq7
gYIGpBFDAn16/u4hzMemw41NzYT0sUz+BVDAZVTyGj8MqX7BLwdHNjHIv7GAkRbdc58YPlAy1bzG
rOFdQ9zMLsSldMInQK4Mio8g5ToqOP4b+SN71uK4u0I4jCFpXcSZ666W7EL2yLGgw5N6UH+wFw71
CEvgG5rZA10FvAQnCqZJzCHl3W5rvofoAd0Fo40ODu1RoFzD6wPiQmJARkiuUmZPV/ijRVur7Ikm
vIzIOphbVlOXbFzD2DahLKyzvkoSKG0XnQp3R04DVCRIJsnleKGng+OFVAjjijpu542NajBA0OWG
xBY9I29v00HObsuOrWoZqX5Bl1tQKcUURSp2Xl35enBbYAObkNqpYkXm+OGvYPyp9S+gwApsljEP
EYgjfQR1XOFHMvdUCzrUx+K+VTwSPKDelOppoJzdYFzSehJbAEpIG+CxM6fAx6GHpOUaZ80s/7Cj
GUSTRg8faxG1n8gOehH3p+S9HPjAHAYc7POpFztsz3YeJpLz/Sou1LgF8PBmFBcPAIKz5gKlInA+
u5zlux+zMepf+tf2ZRR3T6NkUpqh7b65I4b3cmHXGt3Dwgzqr1ktaM0ADt4N6OAKm9dyNUWjqqcK
9Ht7D1YDGj7koo8UvbNme2QQpvhgj0XlbcJL2785WW9FvE8WMLyLyiuAfYAAXb6UVmXyK8xMFhIW
G77KHQIq6z8H6bgqgh6bm0XdlBY8IhjkVlbwGWJprEpnj2uCWgPUXRXW65SfHzSB1Z3Xv3qsq8qS
ICivJVvJWQp0xtWpEjHK1UVwiXDz2Swg+wFUlOVeAStl5nnO5OsfybPZ5f7SNy8b90osqpCrsmgU
swniG1WNgtuWpWxLff9jW2LdZ73XQvgcaEHMMxokc5UkgQ6IwIuqLsCZZFmuwyZ+w2EgYpInrODK
MSuTDGbmm31XI7BZmGE+taRVrMR4UySVwEQteEX+Os5O6ZdIQXVB8ktjEr06tKXxPZR0gR/NglSM
aYY/8V8YRiXSfys0q5raiPPSgTmYUBEOIMWCUAyQPNbZ5BfAO6ZU7WO825N7otQC30SvkpgY58Zb
+QJxyHbRn3AnmQd4WvE08ULzm8AlbL6JV4rtriSmOS+bMLg/avhhK5ukpJbiQ80SvbbmbDRv6U58
xshjfa8wXvY4nt9XLXV1Kdzw+uVGP9AY/DllaPUKKAR4ltsOY6rFmgx6M68DS3Gi1evNtkJR+DN7
0EOxr8rn6h1y6jQcvs4+LjBkSctwziKJ1wg4iVOqcQjlsaSiBcmHKb8NwZR6+L/QV7n7bx5DAakc
LjVPd7yM2dL1UBbXq1KcQO04ffTN638RaS34oZStVqZcYSauvldlAOjsTGbGjTpIbdenaN9Eqe9v
7geNPzoTp3bc4i7oTujBLgGXpq2v4nQHZa46RB2j3+mKytP/tw5/BweOS72N1R8AwYC36KMgUKYB
2k6rchnfniJmHuPBqEUa1WCvKu1Xpf1EA9SssSN52l62+Ffcc5InlNjlUtcUrUEvRYE7xHx3E0Xg
StmC4wFhc1rLPUIumpocQJCQTuPbQfhwAsqVWpQo3mDTgluGDCc5pQ7VgCDp1q2fiIqImgo75H0Q
frBHlsmNw7NqgNYZcL4PkClGzh51IptPpUgppdi6afGnc49f44zBnFD/4/WUeUgJe0pbOA3VMTSU
cgmK686qhHrwijHI0EEWFINkBmNn1N+zz5rMoND3olGFUoSK/2BFQCa0nf1W8D3KbHFEBFjaW6QA
AWDFhe9xtwl9rsDWV/6JVZ/bYQM4CA/5vhfSoO0LkqI1VgUlvA5QqJJsIREHQJNNgUtXko/wzePb
pd4Qgk8ysTWj4KzAtG6UB8IB5dbvnL37QPgHSiDyIwK8omXF/QGJDjEQEH5jM9erYelR8tueQifr
gYq1toICwLVvLBnZtna24HdjJ6HJTnfZHrP4Vgi2AXjaB1jeGubD62/ku+G94lRpXKF36J2YG1p3
rzDf7yHWR8mD91BMSZYDlmQG2PZgbpR82RSMphnhEySsw1j8wVaYYTBP1h3RUJwnY3JhK+RpLgge
IJshFcZB1GE9HJDNrC2RjTPFJes066MTsTNDEboDjoRmKZemRDjV9zRMoTv5TRqEb83O1wXgHg/e
galEcEnrBysxLiCUa+SmBUOEKIU7cW6TLeLrDhQUvH7mj9CctSDJeWIh4nAp3oHNCd1eV3MYvQty
PzoZDIPs4rTAHMsao2YASAWKQ+85rnRawQeWsi0Kx7g6mu6UA3gVPCG8CjogW8bdb8IkImFz5LG4
Lq6gC6gjRx7z3In9uiOoRWQWgFO3K+7tL91ROXL5S35eP/d5sQ+ROa+uuRQPWgBpO43wsUawpBBG
gxXlHIX2flsjQ/0mcoIOHTIM47C+IXc6p6S6FVaf7hWPcWd8AA8CjTKanZXzIKnUhCwWpzG4eHUr
cchomg+ym5EPOqvzGR42zc5hdgtWTgKTIJpsqAa8gzL0gW8oddkRQvh1gTtkHv2i80GrhMrecUpi
gxSd3wgTP+6UXKrr+VupDacHt+rlHdy9s+sWvJKfjMvw5+7R+rOhM4/Rs2maZVLc1CifrX0ZunHz
Qs4eYMi6+hOBv6mgX0WRpflomm8CPjhqnvbrbZh3EDALyhUjI+vsYMzAE6TqnvADixvZJyrmeQ+k
C3D4cBfZR6ZsccFPxwS9DKME8zNEmm59e0ciAflZWIrQmYBPGTk+ApPNGxHW2HwCxAcL14DruLl3
MzjW2cWbnZnUcBqas8yhKK6bVvxKcAxe5OYgPenV+6WwjFNDncWMjnWjQSGsuHh5p00Gny1JvLTd
aFm3hHvIJ5TsZ9FIb3YFOWHWVKgUqlaCKsnBelCqdKB+xS4m2EoTTnd+ediDVx9QKNNYmRH4tGe/
nro33ggllZuQs6Ok5GY/q/DdGNT/PvcOzBAPvHnsyMu6QphQZiYX7i6Cl7WrtWcV4bkG3CBCPAkW
gRfKG+77htyh+6mhBYLQDgWukmGK62ZKRVB/R4kIqJArrTOuv5zncod62+LPFwB9AM4PyBSaLynX
GQXGL2k/vii9RDKVrKzgtcRa1PwxKSFsQJ8DLjOSiF4NFTIPOsEzoVqTONbfh/BPAWRvfzZQdPEf
Gq3DKCkHtwYKKUHrFKb1bkwu8hy+ar2ITGKtV6j6aaN9aCD0WXs7L5hnQdfWZqtX/1PvNq5eVnbS
t0ObM7RysOfst3EbqOogQrhZH40F/4Yyz/653NX8DArWxE/P3XJtBqVGAkVWYo8hxa+x0LLJG5kn
+oK93nYNogZSzyD/Dk69KXFj1Hbonc8GMjDovMpc1MFJXhZEz/yG/9WmzedyvkIJPSeJCF4K+j05
W74pwuvBb8AUwvgNDoDCOfZBVhaNhLEf0jHoG6Gtg6i/4iEWz5kaotp1q0mVSixqkd09zKWRX6xZ
2e+RbfeTDefgdQkXJHgk3oskOdJHqCsjzZsYpc2LqAueLerWwLVjkfPTXMBjYDqQb/104siMoS89
2llq1uE3+C3yFaVzAuwSk864sL3wND8PF9I4TlDAN0VEShJbZaq9jmap5n/IkeUc9/ydbj82ICyj
FKxObF20EH1GBvpZ0H/yyvxIG1Ap4t3XHTKR9qfunok6ASK9KAIlteRyAhjRLKqnWHfvzuVJERgy
YJAQmlEDHixnhw4hNDgoITzNBvJhJBjeVsTWQC7X3GS3vAaBiygy7pTgwFoLV0izfeVUzN3EuTYH
ZcS+b36Nm5p6D8g0kFY5Bc+Vk+VNKuJbpR4nbwGrpH6BRq6cKnk+kDkEXo9FDLap4uyOTnb2Pnvr
DkE3TIlnh65+XuC3sqRkU5PHyVpNlqFAYZvNXbmwfV72S0PK8qDQvaq+DXNRoVCLBRlglYskeuc2
SrrwETLjqFPDjkDId60aDKErqwoaZREMbtBJv8Hc9iti5oxDbhW3+Aqz7ktFZ6TZ1cNgVyHga9mE
gDQsWdZxqcG5nswmKESQcvM3Uuqwe1CWBX6gIgGL9/aJENRP85dORFa1wPXEFBOKqw0hHV5zQ3KD
DZW61YBSzVnBh/0Qi3Dzl2oOOOqwzWg+/vIZjxfWISqiOWE0ip1DQiXclX2vhlEHL0fiAWMKPwGt
SoaoVfROB6M0bq5fywim2YodAYn83f2cGyYfiCI3z8mSCxKzPAEQm23seGYmL6ZxVeqZWlAvE2Ol
WySUj2eJKvMH3sVFqMmMFgJz3s9o/jnBNA7U/IdWovT9aLhcJipjNOlGP9KfQHSG17rVopoTmNMw
3bYCoj43GZZi60K9nJmOUUXcN+BEVbfUiLZTA9p3eFUYDS3cge17W0LksNyjIUwiSPQqscUb0ET8
flJMfEZWYr2C8+cFQxcEK+pXPu5jZMvmmnNC0VKDwI7836VqfBjFqsJ4hdUq2r+dZtQv0a14HFd7
BSyT7W5SMpdRA/Wr8wBql8px+Kz7rcKkTL1PMzicJxeS8NH4GU2b9059j9vGXd/tehXC8ecUfbty
ubuqjvdRf1XolaLBgUiqZkbVoCJVrrB8noFMf98XSTa5FEfNXbiPB61n2MxAwxzX9Xhavo5Kpwny
H69dWDkMd8XZq9Q/vfzWJ7g/etErg3ZhcCv1TuyvNIYJ3bKn9jfqFXBw3u1yoXd8DPb89hX1T81h
5TUv1abX2vjynj9J2Z87tah3vv+tuHxUoAuTWvPndWX57l2omWoTwr3I5u7XMG7Xi975LkZwttCL
08fTf53b5SjccaHkslHLomBw337evBe9QGK2GVTe7cbKPR66NOfyDLuF+vaMjCUGAO6CexCXvEPL
Q+p59QcVGYqu2dWObm4rC+4lb1XsH8l5VTvlo4S2qeVnAwpRIVTwak0qGT1E1WjU8emk0Ig8pY+S
nhR4n7yESTPD4kPDDtQP2CXM1OSmIdHBBUFn8WlDCvgYnNgNgN6GPOETKS/auNE0Es2HWyKCOXUg
v4HMkLbs3u1HbKH3+oHw5ONA+kTmiE9duU3SYzheUwrGjSp0A3BAYWDi3rEa8pEvJAvfUmkic8hV
voZQg8Btd9i26sMPrXiLUosAkPw6EaJq4X9e5LfbVRBuq/C13ocZRFlojpA6/2wTZdHrf2AH36P0
Zwci3Wflx5MZngl3GPALkgiUtVWQMQ0/ndrms3dqELD1buPyL4skwp4sujuWFOyfkW3lANJWqxlZ
j4fTYhv4YNwfJvRUD3ZAjv3au1dohSdUyZMBq2iGmYwoTlxcoYTavUeVIum49Ip0dXN6/qyfOE4X
UviLUnNYfAxi0E0e7ND0zvGz3idDciHbpLd/9N5V0dJzE2Ajecwhi+qsuiR8R2B/wpoPhVVYG6T9
uPfYXEaHTqMDLh8CQlSHfDZrf8HvUDhI7lzHBv9nj5ltoCG46t/HmXX7g2xmNRbxaSfuM3LGOI1V
yJzf9p19y+6q/7ELwyhswECLQGWYLGuzKKh1am5ixZ09aUIymJSOBDA/Da7j9xBuB2ffYdjj7N94
VYLEynhX72coZjkFyMnxNlITAWLEGt8URPvP0THAcp9aSOFhFQZsvt62h4vJzty+CASgl707WKyM
hA2QXWxM8fFboAwxurQPz3H6OJh8F9+DJ3qCiYu0X8wGOxoanezNQEohL6+zij5giSmZx3h7o0xp
jz+0ci8MvAgrs6IMnZxbXrwfMGyb9EipMCnV/9CLbbU2UZMQLBkWGIeNX0ZmrWYfz977UzKO979X
oXeHiagINSuF+A57ZFCBHo7DuJelUMTE40rLvyI9ch2908So56rrWNfLtsT9gX2JKfOuTZ9P9Oh8
mMYvzCwUqstd9hrZPmod1hgZPiPZhbQ4ynCEYSfs7WGnYl7uJfjG8D5/TNTT65nYo0pjJuWHwkui
3JZJ9obPJG1BtrH8u19iMH8+4dVEQHyCz8lgpNxt+VicQxq+vEJqhWydXSw6lIl1ks5zeB7bZR/6
ox5ewvE2uVXdwqFbf4XHtP1q2LX3dLX/KZXQciILUutfX9at6peyn/t5k9wpTk3HjbfzZEe3EpTL
QaVo4JfjgkByB94hwKU/to+MqHrmvhhtk9uoErzA2+JekIc+M7r00D6+hFe+5WfsowdxN+5e+jyj
u8G3yeS6hISMLPGsMbsvs8lj9OzjJ+LhPfqNAHE+Cj/7x/DB+tqPOU/sNjYkDAD91WCEZQS38fWS
7q2P93Lr48zy6cXf8q/+wtjkS/jow7EdPkbndp19sXZrAxn58rUszIDZdIuAB4rdL4ym32Cmkag8
LdikJZt95VP4nCCBi/fVRSoDAjRodfXxFT5cf8SJvLcRmaatAiIUu8Bw+jpwWtDAw78g4jwiAGRW
J6t9G17bGHJbnL8LHsQPbgL/H4vPk5vPUzp6haXxK0wRnl5N8QWQkjgY+0ObeZoMk+GHIvLxE9Lv
zIq4xTeDyQYW4TPGAXjjMDw5MvI/MFZX0Owe4MbcXgx5A5eGAn/V+FM6TGoPCbvLQjgEMurp+Ppg
R/6xvW3Laz0AzUB7+gmwa2U2yhiqVwgbReFWTiFWkHrGc8xmNwRbQ2ERhQu+xQAIPp1KHDKPGLf8
J81O2q1NyjDyyB2yZa4NZVwvXyjfFEYh4XCFbFZZBdXVQsOezL8w2AqBI7xrjP3T9ym7ROW2CuyE
9BWCWsl/luwciiQk6M3ZZL1NydhoH1CVyiCBqDQGcgQ+DlIBYd66wI6UMSHYpDyXXS7QNiCc3+Yg
L6oiNiYLpNImePN43ptv2Bp4bjfMFczSFLalcD2dkK9AlRrRZft/PJ1Zd6pqt4R/kWOooMgtvdhr
bOKNI2YZsUfABn/9eUr3dzbRlZ0YG3ibOWtW1WQ95hs2JtwGj5c2VozMDhJp7tu19QkhNVp1JGHM
B4y9l6/1ipdf83jSQ/sSca8klwWUJ0ETg9iNTgkHvJSDlBIM7u3osKBFkksywTJ+dAajCGwIuIeQ
WtiVSiMEeViWoAxYSm+M9YUgUs1z+o+H/9h8Xr54J29V2VQwXno0z+BLz5YAr/ifx5yYHpcRK0o5
JUy05/SwSSN7rSpSOS2oLoFkoPnmwfmUpSefnkak1kyKRsfCNxqOybueJG/JcnqknKy5nfeMjlrB
Jb/YCzIDyQmzgeb3Zzo+WMbqTfcxtdbXpQF5asn83+jenmsuaTaJEIe4BQhihKL4fSNOJrGHBRQz
0w0IWLwt9zY9UMiCW8dVp8INVL6UZtlczpBSgs95HwIcIwGAXTwzHZvhr8W1JjIe1SclOjHiYyfB
6cdL/dS/sZCmvjm5euXg6l1pZGWEN0qTT7f7jCXnetLMpHwfd78yqgYPT5rKp196omfCdS4oqo8l
offHgJsQ3aBkQnyTjFFERiyxEdtAhBx8jcdjyZmHRnj1AIcOXatHy46ni4MO/Gyah6IY/sWQJMj8
5mQ/eyySn/rv/qe6OP40f7NZ+rP6zX6Kn/vPa5ZEt/Y+SjL30U46OKRHrQi39E0zOpNYjfLBCYke
8kje66NbgquhUNP/SPFGbiPVG+o1wI63ig0Orw6Y6FLOnUPsHt4/EHdQ5F62K0YvkhCXnbjoPfHB
GLSqTvp07kSNfEEuJ1Uny366LWwx4irivPp6H+/jxu0I2JXsOum52V3dg8SiOZOFBqTCTHjSmDEq
qCrxPbMIY2Cqnonunxvu/kZvoq7YtDrEvBVhUGx9UYx1rSGG8vUPo5CH88d/pYOMmEJ1HPfjbv9b
QkbUZ6Cqjnif3XAoQii2mXwNv/vxZZIzG99fGcMHdGPemueT1/Q1PfoAJr18MHFZsUY7r9Leoljr
f38fnTn8eayjpq+e2XLyQT3BdMuxNyad/LbB38PplBRfIFzCg9S/es+iR77NO8SXltaMh/33XpHM
oZGUkPLWhlcCC7/lfM/nvMzvUBA+jPpN4r0FWaH/3b+duhkh+furfndXPASWKaC4HZl0YgBVzNwj
F5dA3PBqLX0dIASQHdDmyHbNk/tzQvNpuy+W5ZZXtLxztgNELaGR1b0WkTv4qxGf+Hu4SCQCeDIy
1dQ2q0eYtcL9Au0dCDpO5nRPxLww885UV9/f3IlkcDS9ucX7m9oKPxNAWosuPjf3+ffCzKx0bojE
USRLYsoiy70dVsLTv0r48utBNQCf8y/I4i1k8Va47yf9a1cHf6YfXNq37rVtxVa8WhgMcPy0UELu
I53EKV2uPMbxDEWMxsQo4toxEvrdfrc7L5zu8OByVp3vmGTIf0zuoRSzh6A5PwWpi5A3wkFm70DP
ueHCAiKLivbfCm+cvXvtWF7R4Btid8g61B86IMm8pg4UHyglUTnO9ZEAXoJf6alB5iG+J3TI2vpJ
cF/LI4Cq2Tjx+No64Xjo9/uInFGkllEWMuKZS1fgmA4zq94pNsWG2bCneYBjzi+Tg4c+1U1jSUZL
J4owKTHHYvBbiBSdPz7qpD8fhuNwLN3TuOIOf6bn96PN6IFQ9b8PSFmNt0xgzWkD03ByRp0da+xV
4lqTu599ZMxo3xqk45pfmzE0vLSfc8p12hsxntx9yg3AKwtabFzajTj9ubRff4evyujwVYXKxFqz
TfxzwvIAZ9uroBx7TrK/W+5TkTgRxtLjNTbN8fNExypnR2Vpi9UVP1MRhN+fCctHx1kCF2pEW2AL
hyvvTr+QdiVV3/fVjWINIMcvJYjf6m/yU1nyADt1W5PjbD873dz97DhrjJqDxsga7c1T54BRFXIQ
yk3J17b0sduiU8vl77HyG5Pn0b0fXe4tPl45PP3dfw8P7/7bws6otcwWzeVqusWR6IJF7MTArwer
bOcRQ7+kvxIetzAku9mh5uPv9CLJDq0Rb6BSjZOZVUZ3geGEM6BhPDALKpEMYGxLdrHsodfQbmC4
tWPDKQMyBGoxIOf7NQ0ogMvTIXVgsmNTlorM0Xrm1BNZDRCOYG7XCle4X3SMdkmjJNccrUZ4mfdf
NAfcjRKvlgIq06lsPxMPDEqU/2S2MH5hzZ5hecyTaXNcHxNo/ntNXgPPmGxxw1n1tnTNPvw0cDTE
rPFf+lV80btsCOV2pEIdIbE/gA+C23UJ742et+PPh6rH+CUsMuiYUDYDWCgKm+nQ1oFZiC82bhHV
uNccHWG/5fGlA7DoYuPdWfUrw7SX9XYLGyM0orkrZgHf1YyWYWXivf5sZjbxWLV/xqf7Hm6/X7Dd
Mvavgp4mpA7hOX6RITm1yWx28Y1Bs7fvlqPs6J5A3rZeytWr7uMEEQJPhG5jcV/gS1Us6I9mIRcn
5MXRAKYSlaXSwav0eAtbWVCwwPF4qqdva7snWw+PwYTwazvWDdP3GcVLlnbRRD9StSrsoQohJ2UR
iNzwgMLcw7TBgdUWYECF6v0HeBvLj9Kzw29cupFikb9526GNKIBNItxT8dr/7H/KxXGmOTErF5fM
0/9lxAjxoXvoyh+EzrOUgIcbiTIENRqoTcGbfcokkOQx9qHUmEWr6B7vuvc4+VtFr3Dbbk6aE02P
1UTLKQXCa/c8OzNN9MMm+qTuqXtnLraf8Yu9keSOnk+M8LcOVZYpt1A8ZxE0icfFwLgA45y/EP8x
mca6xLS+wkqX5kozyeQWyfABIxQsiLPHMvHzaLkX1II6W6vwjhuqgC3dqwugnjT7uv3QFI8EWc1x
h4exAWdXUkFxJYSPo6wafG10DnQG0GzguAIP7xAW0SbE/0LKNs4ss4S1jbSMM8zi08u9ws+9nIXo
7idjifT1fxbVTsX/nxzgFf7OHwFt/MJqYFPG+2wx1BVN7Di7gHTuNxZ8x/65T9Xy3C+9F+FfDaMC
hmMHd/z3wUbWq4yKWXOhgiz1VINQi6A+agUF7+rznpqEejr0Majv66N0jw7boLbCMtCbnIcb5G4j
1DjQCBC1qWi23jlLSjHhM4AKgNsKURDP2JcVS9ZNQZ1oqAuhQi12OdvNv/2//b/WHwjEcSiyjCja
Im7voke/QdPQRhcIbZi/b+fh/pueZlB/Hz8llq+0SzNde5H8y2FOSyWcoXNOu3opiJiL/ZexyOlH
VnSruIyaLe5w49RysavjltpYbMf5TLNEc6T+h74zTLvVuBpLhY8VlkX7yO1PBZeIn+di28cMCyC1
a03ugRzEWu7K1657mzcotYa3CHF+O4+uUQN5mg4eBBP0DsmgwK1Of6AbraqxObvOb1GFinxOS8xL
x8ZWjDYA8FXLmGbeXdiumNXIsKYVfo7P7JWEtJxdxrTr/sq+RCu8i6pCC0RMQqBRzeCypPzmxO/P
w/RN7z9Q8AWRAGVLqBRCUITJBuGf9U6suG0HqC+H+S76mzjmImWf+pK4sgxDUJC28wn3Q9onkgXy
O+baJ2LQUFIqQDjN6NUY/gTuCt4vlNyJgs4/1js4quLiUAnN4ImrQ81PomZQ8/Gz6DaI8QvX7BZu
2ZY5g/GWdX4GHd2hXGlMJGpatS9QFK49FBtM8MvogMRmN5K4Rhwmm3Reum6pw5WLoysXAVWsMvGJ
RLhrzsBZ4MjQWSwQKe9TxJKWSHsemIe/IpGkIzkmJNaX0b7SCFGHth2Znxis2/Q0fNveyQ2P/QD2
hH5Ck49QJm8UZnjc56b/X02LIAsuvn5bx0inGR7bWESe6eioSwrFM0z+7eRy/hHhi+5+/xLRX9+J
QyNZZz76yJGezhiTfej7jpBSZXTvfAnXF535G9I/k5Qsh4Fdfa+In2tjvq9NAd/6+cYOZIZDCRSl
EuV5Ij2p9HUTM+fgDwR1UYOD1bqUwuQjJAIPwHMqrM0lIXtCR5Z8jMEAlRfQQv1kpSmTXoeSfpvi
HgY1fb2AtLFWR6V0GrxAD/9oWkQPlkRLHs4IkRczQoQimGHssKakzq5UgxMuTdSjRx1edlFvhC1H
a3Mlnz4gq5EYlnI8wAlRG+NRCkDprvaQT6hQ8LeS9SgCkPYKpJerjcw71IAWYAPtGmMouQVIyHz3
MgY7NY6ie2SPkBtS663ZZo99cdWaXDtQxwAbpFHS/cxh2gL8Z5FotalzteVfoXQUwjj8qxQqSRYq
q9X2rwHecM3ADO4/lVApwPPHDKb9PSG5DuwuhDHJOVDyVLlJfowdlIfpTX7MH/ZD2oozsulXyNnT
z7W0lLgUombVH2gkElc4tTY1T8IdGYboyCPIzB8HEbmJ4CfiE0bIHktPL3rfYSztOdJNxLcNpzNT
3gdtatRRziqsSwZuCiHe+5rEoC+nfXkrNN+qbhEUxSGFDNqm1w4ynP/Jh4V46Zoy2jh0jXST0o0q
esIQuo4aVEaCylqATKkrDlcsG2iC50z2HcTui8uiI6sOd7MhyVS/4s14DGdtdBwIadFh0J3s8UZm
0kG5gRXH2P3AQ0YkjRYeqm9oVGI5hImRZF7VJ534RI6m6yYDhrWEgSe6dAKdmpWQPf8I2/EwFoV8
y9vQwqelrw4oJ0Wm1kPx2XPgvQcI0+fggw70YaUKRxwGTrbzGwWMEc0mpEqRHBE1A6EG8CsY/JhF
+Pn0who6zTdU1SpgWQBaWcvh7/LpA7IjVkBga7Rjx6NfvVxY0Xv7CS80uWw+8w5aCjwVBVoAjtLm
alp/5O4fCBF5/A7g5hlrWb0SU5ie2FSKOJ5uBbetJmsL8qW2JPdYS2JsNiFVm/0Ds/hIdUGunY4M
ZBgd8qKhLw63KHGmNDd4G0qVXpWkuAwUmmyHN1yvx/t+OksJD1eEdObA6lH1sno15R2N1L0tPgft
XCcUuYav8XN07GRHmINUyAYY117xi6EV8VdCg77XuBw2v0oedUemTEV1r6863lV7F9OA/frIsfpq
jBvj7bQxLjq73q6Xrg1a0iKKaLUPU+yzJpIevtav9XVTW9NCZXQYnQcnbrRzYyCdgPBTqdDGYppb
BwT2Zf8+bM2CfNycmTO6fnMUXzeah1k0dBPrX8o1addoncFBH1lH7HaaLL8pRHjekVjbfeR4XI9L
7zJlmXof0mh+dIhafD+TRNvrjrSY9JsbhgUISi/0uG0SD8r5a6zF9eNqoxD6M9D4OGrNvYF7xBPS
pPO9YmrRPTPPZB+ot3V6ix00wz5Cc6YUhmg7N5ybXPem0+2T4YMoTPf+vQc6MY3jaex/D01nLi8G
be6yhtICpmCRBzJEZC52hsJof289YK03WnQO5ZXEE0x/pt/fc3krkWgChyheffq3LoQosnM7rt26
qzyq4gPWuX2tCIUvnv4O4L10RhVPzmC3SK6vCpgs9Bkfz1mEqNgBi0Oq6CTtwrRhbWJsCl+QvdZ1
foSi+UDSwZO4Uz7GT8ag3tPpCMRGuA3pc1hAjya/H+bgNauBsBuxFQ/0OBvtyTsameND4Uv6q0HS
39GQIb52D+1a3AhrMZ747VoI5zGk6ZrYLcsa36VQE+tfFizDLdlVZ1WlXesrNHoiNZqT6qAW1sJd
+/xnDsyB3SPf7x26u2795uy65qQyFeKr4X/spNHQ6Bv96hBjaKbsC2iX9MSFCNBveVk0hIGcrjXV
GU/4BUhivu39yoRx16avMLVUcLmg/nuGkJl7erM3/OseARmTOzdG3D3d8B7f43loL+2eDr0XSgu9
T8Zi9ZIZsca87/+UcCWdNMrPQbXdGD28LjiloooKK2D3uvVq9B6Cu4gv9Tmi0pmi0tlj4e7zaN/8
egzp21P0dJZ0bp5jAzWhj6iEFej+zm1uweN9lLxDjMjahy8NM2GLGmLCfU7fIIZvxOwSTAv3J3Z/
fjD+0oeUdaBuGlaVUJc2byfR6R83Cr/OaVjFv63o19B/0ZnGN/iXlMh/EendnHt4x1ztNqESyUoW
1KbZCFe6t+3ZhT+jcwGo6sdADOaBX+X2xMfv6WOuvyhmT78K+Fd6JpGsXsAgnm24WVzrPQb3EZZs
ei5uW9d4m5DJb+wzX1LQbC2tUCX9h4N3b0StSfgW5xBYjk5J790FN1tyKq4wYU40VvzXl21fNsbn
7Ie/+BOQdsY6C+yAZ5TBn55fbnFCze/9ugfz/QegIMr/6fsa716fosRqMesXHFm/QiWMri7u5d/1
3z6qe48vfZYk+rkMT8OsD4Kaf1W9yp9wS53Mz/nZItJwM4B5QfP62Gbw4snl4KjL8uD+1D60QdAa
YSO8okq0+2VwIiUomXy6Wky+nHfHpWNm9uliySerY5aaD7fuD1eKJUZJqwz+cmbng4yYbsA8p0HJ
A17B2zUSsaQvDFqPlp9hrMt7wXwOgzc3H1yCKh2WKS8ER38L8gh7zjvH+in28e83X7ZxWUP+t7qH
ysT752vnufx8Lp1EWsy4lbgScwnJ0fUIFQX/JuyKBIBup4OH9LThTlksz/GUBZHffsI4nLIXPdUB
elLWyAxGIiAdOOh+agNqLfBxrYX1Eub+c5H7hKbY9ChdbI5UZcQYAwht9u/Pbo+OgDMj7ccnZ8Zv
gOxtZ63EB+ieLUcbiCySvlRZ9Ly/CBiHrbkqxJbPqnImSSqrJvFffMKR/O1wJZhfh4qZ1mDfvv+e
/uAK0gRkdENuE9RHSnWvPn/k2tD25beuIPIeyCK0dGUo9nnDbzeRz5PNFMayGfyjxsH9v8P6MCdX
dssTQUMFK8n6WKlzBYPD/Sjxy4iua+ED20nc3f3muNVvYT2ZR6e1suPKl2zBlWYfedRZ5GxY+nA0
p0X4/nhMWIg/HBW84Zt9m3sbGvyKTWkLIf6Scpe6h0BukOeRxgL2hMzsZqThK6tMzQzdVmSfmh2f
mX1nfgNyclBQW5QLLVPV3xJ2NiPQCLVk0uHXcJNZmjnH0mn0Gr1tV7cmR9XwHsPWY/HqV9vnqIiz
rUMnDBh87/+rtos34vV5Kt3XgTpTtzG6JuO73a/0kqKbWjCC5vmiWvt7gbHQRa4C6THgSZoihR9I
eFn7OYcTeRolCineI+DjOEGVWccSP35l73IClyZfsSzqM6JcVZwJoolOFNt+vB4QkvId0f3BNzoy
X5EXRY1whkCSUYb2dZBQ1RjRa21x+2XPGVr98Xj9hacLgCUqX0t+G8SzzhpNMP/Q6oF7io1UELK8
g32JDYQBoPLENaLi/1KdgjGppcO7s0xXgR51UKsBvM+7+74R35H3tLWa6AKoBJqymZzpdXcGLOS7
vxqQ4eek1/oP0h/2TWMMJW+ezk06WKNR3NBicl1b5xtY3hS+H5sHKUJKknGBh5ENikFOu3SVgFU9
pmmh/qkDDZAyyJfYQm9CRgC+oNxdqJbS+6uP1Dimk0zSrkR0YfQrgZzyQQ88+n/IN9X++vjZvx3t
3/EKBCWmSzUEh+bgX2Ch+ghoKL7FjcShjUxY/CZtMs04+63U3dpAhzGwJqfZc3Ga2ZNqjLR4hCdv
fOa89tH+oANqhUIxwNhDWpW+pfKQgVAL1tARSt4lPE2iWeXFsgPZ+dKvnnpPdBLbkVzWUXoSeRIf
62g+YLXtNhh6EDQ32xhu2H7Lc2TqocxFAa1yuM9BniaUgpvEYIi9aCyXvhVdEp0hTkGcBzEf+wsc
NYADBAOkgbK8t7X1hNSH9EnqGFg6OEGTAPMIHcJtZEsgaoVs5x6cvAbSXoV+Sdfsqf9DznEPcnA2
WT3fUdW3dz8JVYSf5v/jZpoALw4lc0KC6Cv5TvdU/wYDYXwyXD8WUspx5ZVmAx4NyDrHtvurVOS3
+A/lIhAmAHywjTXIEhfsaAu+DeXqSwMz9xzZb8TK4A9tdz+3gSZ+7w5mxLIss+IWY13lxLtPqzYK
KTmDOUdvi6TlbdtTxFoXFBXWRlcEfoP64BZYy1tAkJj6V9IiPa+uRsW9jID+Tj/VmFaTVBPS7rbf
6tHL4jBGNYV2At51D27EKUqHz6Bs0taY1mlY3OEpQQcqbzWjjzM6zcS3qHZC4MIGmSsKMMb6ASTw
Z6NtAspE+295uz52D+k3fe6f8ya+rXiSWQtjkdzi47AkmgNR+RhIWzVv+wKPYKAHq17+J5ctYZ/H
bmNw7Op7e7Jvr5ZUM2jKAdhJs4HZadYcVSYAr/R7ACMrsXCn4Srmymx/AjaEWagBRhkCabivieHk
cbX/HLYQjH1XggJ+XdvuXjpJL0e9k2xuUa7vAe/2Paut27FHJ/Fv2mOwzWzRn2kjSd9bibx6tXmc
kYsfvD/aerlTI1vs/MqT3pVYECQTE83v0U3ovKGe1ObsQdPv62AFxy84mvGxmF3gL8GE/TVxiXs6
510M5yA7zmqIGwkM/N13Iy4awZOYaOdUF1zK5uBbEU+BZS57ELQp5xpAtPV0q3vX4SdUk1UCpReL
FiGXLzJrojYCP5KZyVT7KrHAOw/XZnvpmP0W1V5toKr5kpu7Dc6YbtgZsGk/3MbkEbd60sbrLyos
WGdqUW3EbD8CzT+HTMfVuGpIJYSSiHmIaCjVAEPPZ0X3gwrL8rIZy5FcCKYKJKp9fEBWISmsmQO6
LZNRV5PoDhw6Rx1yg1dTyKQ+Hdx6SDs+aI34NGK6wSMXSH2DrKUCgFF38p17Gp/GB47zV0qTrK+t
gFJ5oCNyKZ0cN1Iad9ClXjiPtGuAwzgdICc4T67YOkL2uXLsB9vRpQdJevDCEgmjo5iNBx8KoYY7
7uELOLAXSFDJ6mjhzTknziV6zNzYGu3a1SGkR8nDRruuFR6j2nTl9s2g7FJ++m4GRf+ak69QVWKi
l+iao1uv1j3Vomql32LhxcsDF0f4wD3kWnuo7cJlajTSoqtEhiLPphvY/MYQN94DXcSbC07r+NxR
MI+hchDpZYDI5bsVjNrBJO3THwUCrg4Jw/L6Z4b8H8OKLiH3gNZ4PWOSLugev6hER27NK61oeYpq
mP6q+MkUonhhTFSWoQEJ87QZAvrJGPjhdohqlWH//fz0p1QD3YQYTdDkJ/EGVfRVn1B9RCb6WmHL
P6qNtNDtPgFKtTM+WYx1qLiZx0mXhjrVZcmGZ7RloaoJ+k7lpxqqtP/y6B8DikRMyuOpY3aLX8QV
URVZFyclZa/Uoc/Nfruoh3W2xj2FWd1f/d3s6lN25OlpvkM2BLmFQwbnH2iV6HcgC/RRpMlyhHV1
cGysnV+912AfFr1Xg2lVoXZChS1sNL9NOFViWsGtWtwgNt0os6nUVhADWqOCtVueyzp4q2RaCE7e
IalCTcLP/iO60XIGY+iIFjcUdox/F0KDClewElhJvzl97ZFziFTdrXRoAa2qz7t6gLyYoAL8gvoQ
rWQJlv/nTB79lREVX3gTFwKOOo/CzWLxhnF5pOhOXq8enlZ+tgCU08+vf/YE+jvuHaeZFtkqDh4q
ieky6UiofO7Gpz4L3H4o+9oLLksqLClkUGlYRgO4aUDDplwrXwoN1hPd65a0gHG2TcdAQ/6PfeJ1
oZZHzzYzziiy24Ndn/oGdejbX4ue1OpL3RzZqCdce0IdrW/RJ4aWVhTP3/B6K8RjJGRyN2m8CO14
P3y/oz1vTu1Od+MDSANGGhnvXfsL1TcQ+X1dFXC+aFazW9NBqKxzDo92uBrty7l9DVsoP8//6hf/
0WmCtixWZZs/0zCFpkOZ3DWggfBGzPYJc/G010BddxlWx69KhNj6csCamigGpKv7vG5WlGivznmz
31zXlX/G8GEGW+AellCa7eDgPrzQAa2YP+MUTzBq0c84+9u/XHtEMA8S8/SzTtahnXRvu7xtCH/m
ObisBaiMZsnED9ulb1nTM1mpUxo1n6a33mXUAHhOoekiIPXqSxpfopmhl3fDK3Dl2TuvTe1BN1bo
s1BR/GfuI3tCSrhdHtcW4DTPCfvS9lOaHiKkTjuVF8H+fk5qQTeCCvw3y9seuvVVr4YmFwkc3bCh
Pc8b2c1PeUvbuNlPEZNv/+1NPzH9FQZkeGFTTCYeSd37o5MBzXAtucREY9RvlynKfdq2Ga4EUOxi
6sMNa39s/sndQX5gEFj6qqEv87GsHzA16Kr6+GqrMinjjjSozD9Vp7ezWcfoQBltXBCI+DmgADP6
oq/b1iUNyibp4AXBlcLC+8tKadmMM4i5QQ+GpAuJlI3CCwIukYI0U+m3jvN39o9BzReyFBjBkICr
GN48fm4cqh6vwsrv4A29IDc3WQikaq8OW5Qg68MGIV2F5uYgws7vvPthQNJVgobTuPPAnaKyQRaG
Q4/+FXRrjemqsrGB7Vrvn+i3QmxlW6ZDhrFg9fk7aCZEJdsKbhQwsbPOvN7+FbDPqfjysdqlH9io
dRomVVBO4Zx7qo/COoV0srAdRzS+eqe9pNGUoRsUohvcs+xyu0Z0r+IoaRlm0PAe8IDN8005/eWz
btXmhzopNuYvAu2l+h5imSm3er08GwAL98pNNitXC3ge5SQ6CJJw6Gn6VZJ5qwuNiEX78KfF+1xD
3ummC33/JHD9NXtyjKKFbPy/8pZ2OnLFZY+mRm1I4OI880ZC0wnnXdisd3f+Al+lpFkLVWP+NelM
zp1FxeLqNXpokLltSTqdYS18jbRkcynOnVWXJn/vCyG0Xd6GBng3Rj4ECLqpWJRWPWSjxMYiJE/x
JoprCT6SabA1Qox4urgwNPGmwDQbXy4nKCbIZhESW1dWOtSLJ1Gic7GVW4c+tEUEJhVvMySMaDpz
qDLksiBbAEetADVu+ARmzEa3g7v9Mlb+a/S4egeQz2YXdmEFiA8kc/CkzRQoEz951OHZnihYes+n
Xx/e0zDDs/Lo2ZR9Qmc1OM7QlO+GkNmK2fHl1mGrIDrqGLgYLXmNy78nUB1oNZqYsHWlkR/M4fz3
jmshBqEPB7VEbADDgNht/91YQYh1Un+HjLxm0bAFmzM8FXZwsgcv+sLS6Y68cvAVyl320EaUYZKk
0SFtfGXgwabwzjM7H2+34Z7C80rK+BcVapo/Upd53dglj+0jBjNI8M/unkzGb5BdUabfo7dGvkUl
71mHgXSw/JJGyqlj04eePpBGu7In/cbKUXEd9HFisBL0Opncb/1yG0PJfYJvP8MjZiRe1rl9N/81
6w8nXdu+DTc9esLFY+x1YBdVKf4gLk/uQx6A7pKmoZB+r9RO7nP6ka3c+t5v1Pwz28nl4CFKvXdO
23brm1NU3nv7q08TzRPdNiaoxeuXIMvdB1WBGwVyM+cX/oHfAbr2akz6e4/9Z0uhLtk8zTZ/uy8g
wQPStGiAPoDXt9rGZAcd/owYtdEId48ovYb3qoPr5QOzxRql8Bt145aTXOOi2bvbwX5AfdC4B7VO
2eqadewujfmVn8wvlEfrAN6HDvtJipsmNXHagUe1zuhyCEXCn6INsGvQck6jJKC0RQO/CH4+o/eF
MyYE/cfBM328HaEz8nfQz9E7Yed0xVudxyVWr6xhh4KDB9T/Mz3Yh0BCDbL5Q2xSNWUWtSjS0gY8
/zHdG5V6Ubqa7Qy/Bqt3AZQNt10y5y2mQhXWu9XDRf+bsnAPEKRXTj1mkMWkpAtCQvn2jl1HPn+g
GQifFffVAYc5bSkNg9Msj/iWwK4fNfcPCaVRa9+Pfww4k/G9wiPprCc+bfL8QYWsgmeX0vD/EmX/
gKmYbEgb4wOtqCwfN7WvN6nknUjf38alH0dd2ZjK/PnATPOabewPqMHdo1b73klw3hA2RjWOsq3W
FpD5kBIsq834msS7ZY44rXfdHOv4ywyvIQPuenFr8+1I1y+69IosfM1rlyiHTYyV7nA/4U1zBjNY
Qvgf0Ey1V71OEfyaTo2q8QCNPoXJBtvF4xFV68E6wf2rioNBcKXVF4vV6JaSYxu4hKlVoLiaWPux
4eIjwgpDVMEiUvintiD4cvF0C18KMsAX1kGikMeGMcDEcJH5I5gidaPschs0GU+kQRNebssqV8K3
iEs4OzgA2y/QPIqmfBgW0RZmwVpDybJ4WBpQv7bWpyXJnqroOZp7qiwX5Iy+0XKupXOY0UYQX1Ml
atDC/86z1sCiFnUeFBjZAMRgqHboXJbox9ji6fG6uU1li7tGecJbufGEzED6/MDBkYUt+OQhXiMb
qbJcAeywmLOV3jxUKS3e1Ta214wtLgHvPJ9Kl4/xAfZKnfUFddqR65ZK0mKSW/GmHHJH7Ec64B89
BCA2gyCGVNLCwi6f4rqGHJ9I6AnDueJhxnBhwJCZvpvV4wAF7XN8HD6onmNiJk2RPAnxY24jeume
+3XIT7CWuzas5HPfimEgUzK6dcsgGe+Gh6EZnPuHYd5u1TuHHSN55RRgM1+n6FaZYKuktoKQ0gHA
eJvUKDy8BSac1wYfEKlts5cyX9CYbPBhe67VTWr1BQZKB7YqVUrsJtN4izPbsA58kjpYfVT//W6G
dGWLjp3H8Ii5iuVzgxbEGnDCVQbOBU1yWzhfYKJRsNKsH0mU1zs0OLx0GX72yj2ghTAxDDaiPIkO
oy8Wl3V6GqWD/Em2i4NSJxsklA0xEcY7AcMrx163RzwKPc+SGM6Cjs4gLxtclCM2hzrztY5BJfOM
vcGSgSVdFHpZLki4NoibSbB712dvz0vCr2hE6I0Ys2fnzjX0jXkajK06/oY8HqcjLP1FvqD9AE9L
5cXGYtD0kSg+nazC1OVq47BzAz044eFoEgNXsQrSXxkdRLRVsHH+dIlFBBs8f1/r8DIFAVXnOakj
fyCfa3xn5Lvrh79exTYb1bHRPmxulaiA3kYYPs/D9d4zN4/pijkcEqzmSMDdRtVBiMRnAjDBDDJY
bpnQ6YRXgJOCGIn1mAA2rgUnGQXPWQRB8fH6MaL75DzA9sJgYGIYgVNlxvIB5eME3oINkwe5Df81
LsCI+IZWk3WWHbgqzMZrzEaKWfCaTzE8xDY+HgcQ1SRY8xT34aZpOrxO4rYIsLHb8M2nOwCyCTHY
w3WBKze/8r5gpbc5d7xuwaqcL/Gt5PPwAFpXP4koYa2wzlHuCu25CUPP9GukUyM+Tg6xh1UTxPLV
xmbqzhIK3EqzEvSZuABQfTB9mxoTjgqyaa7MEXOF/Nz0swkOHMguYVYM8Ms4yaRDCxGUG36fsR3F
aY3yQiPAGIQhwjaFJw0GyCkfgJdfHj02kvl5wsTlncIFC4VhEuRNLu7SuMJZemGOBv/t0dc55lyT
R5Cb+Vw72hSQsmEegpkpirBDp5za1Nq1Biz2nIdzHi7PkzMrEeOv4m6YOHxXRcG/5JcB5lAHGFFG
pNPLfs35QHSKqowV6hZyVjsQoGiPENVw/pDlR3//myzwnEAwsWQvjytcL4uBZfq7GN8SVJ2XEaMR
FSzXxOKl9qxgNrOEtZef1J98iyshXpTsXlyBGDleoxliTpjFh4ihzOBH5cuGYvrRSy1n0HECS/3e
hwYGILpisLR5Q6jngjEKViswN5+H85nLJnR9plY78TDHRhB33TL8dj6KbdZjrKSxc2MB5aIhLveq
z14xEeTfYIxDjcnxjYXZDykGOwfIeFAKYfI9XuGBdnkM8UOMkBsWB5bz2nUQSvPBeRTDfrCjAGOB
/y7hjYfYO0R1LBWZA6BoeAdomGiIG8zv67K5gfXV2VHrqLvtvMeAyPIQswyARdZ0NMvgF0wdLFHh
I35JwrdtOHh9AOl+74PWRufmuuSM+1anhnsFdjKwngIMwqnf9Q6+OSV4wugQJqKzhjRJOx9aqQd8
8rJ/wyIM76wUC15GKlLU79fZeee1svCoRU8KIm59eil7escyJ0N2+z5b1Ns6mg9f2GZ8HTqUJX6T
Xy4lkxOsSVxs5NfIH5k9+gM0vHwG5h+1HSS4PNf0PoTRFjRpJ3rFFFOfXxMRxB8CIIIcht6BMBvr
cop5a+aNrDNhWfmc1C0X5jnhg7PdcSHYRJlzt/GRd9gA/oNjxYTQC36mrx2cm5hdszr/ssFiIkYH
kgWr1w1T3w1X5v6PCuFzcqavnvqeZN+cwIKJmrq1qpdX2WlvgN1ccxiMQ0glPV6NnB09NN6oGXIX
jxmNj57lXrBikIcJT1BS6+YCvjo0ETDC7LsoiMwjBMTvtwdVlhICoQboAKt0jVFDpwib8g5BY4Hb
RVSjeQTz4wUjZ4uWbLgHASumrdnlNcI0iHWPSRneh1zBiofzyPvf5syAoQIJAJavV8V7CqZBF4QD
8KBVg3/WGj9o2vBV3DNMirbB4eg1rH9Vk+WsPlhdJq2W1TdP8FP5fWk1Q4tMxGy2vu93Quczr4ly
eTeq3PJ21Xa3EagEcmyit3PSfzS+XldA/AecPMALKJ7P1eDQQv6wrx9GJm0n6gx9No4rMussWJkn
r3FMwpoRPwt+uYPa8oLzdo+haTR+qiCpoKFN/7qdphTCLwhrfISPJyLz+QzM9Qin8YW76lWOL1ZH
zjYd684aL/eZHgpwWP0aBYxBhMxbTf8XFhhcawaSiRfYyc8MVstH7oB3Yy4+ACIsDJdlEHphVOk0
GW0mTQSy6RYSMfYvq35e7WaSmpMEdjN8NE6/DZwZ2g1YtpWnl738BA4R26SB10Ad+MmvIPa7czFo
64gzYUd5Cf0sK2Hj5xiC9fFJtwm2j+3VKTB2FNcydtuCXRfRioHV1PUarcp/e05qgYvzIQvrWZzZ
nWdtfLkQV9P/rXRa5tROctZZt2q1K5a775+y0Q6mUeUpE8mnawD42lELOSGam60PhdHuXdvY2p2+
6SlIbume/da8Hpk1gMFqxx4mcQ3cooNxRBMycrBfbgc3ynIskziXBchJ+bZJRpt3LNymsNNxsfIX
1Aw+gLfS4IblaFysn1Gxtul68P3YD4v1fV2sCecsPII2FVYlclJ8bGl4A67lr75XBWBVfQhI4CJZ
M0rH+HsUPjhBte7tiggnN5MrgFkRFUFQwrt3MvydQZYbvozO/RVXHj1zC/Tp3P+PpjNbbhTLougX
EQFifmXWPFq2/EJIss0gQAjE+PW9yO6OqMrIyizbCC73nrPPHnqiFn6Unh8SWRrdabnWmXDgogiD
gAPHnMA/+Uv8055LCNWsQQLyZjiXVuTVzRaYSCjRGlz4Wsyfhp2tZvvyq9uHV/0k/fQX8VtB8P1V
Q9ReuK85F0BZr1pvvw6tp+CNoXtpqN2nrtUOt5suAW3ZmkTOyqdqtLOZ35/Nv/GKxMpGW9UlLmZ9
MS4AjtTbZeaGt/63E2ClOUri5T/V4UUBr9ntzMuxqnpb4UZRt+ly9voafpTGmZqZntYmcWfNlp7s
8c1/1hh1HWXmxpMfC47GlCGfOoS6DyzU+OvHN6Prfl/bBhyRoIKFgk/3eyE2lg/WYuDOVO6fLJRy
PXjCEGgQsTE3AwfXHfVOy52a11dzJZNkAMu23jPGi1GAlwf12+SqQkSK4SrUhamtujGIN3MOppMd
oyneM524TvKZ0dmZ1JcsKM0rpODJaDFofYMd9XEetWWj/ubD/pks8BTraIABXEPaAc3V2OtHu1oh
h2GmNvmlEgc4aSUmzcTzQCga3p9TEAEw6fQbyiDcT/2EoT2JKzSBuGxiKs2/k7HoxHStIZvi0+ky
kMPIHNLpkeLwvwnpeFzTsszjuxxb2BOfyx92bQAAtob7upjXWKzPW1pgc/WN4SieNs4/S08O62bD
WVAjwKfh4kZrXAZuABQdCOZiOrYo33QbHdY2+B5milwOHHCRcy7J/Oqoc5D+80MyveceM/ZvGekL
robQEiabY8x6cQdaYeja3yoGPC5apBeiIkbkymJSjYR/BRJY5F0PtAP7Qtw8rw9uRcMlQjg5hDo1
dBPIk9eoyB7A1PRnBl2QTIAz9srGb+NXqcepRdofRdxUxNLVPCAp8lE96l3OFP5gqmVuJGKL9BlT
faoqgfRJu4WYqrj16jz5V6wbnOEUwJOpEqd6hQc4YdCMHcnYMWKuNkcJiR4IIP+DjWNyX30sJswn
4uQXXDpbauRPvB0UrEkJXFlW6MHmYFlMJEVQkf0sxUFxzSLuU1rJpYaSY6d0dhTZkGfW2faU8HoE
4Tzfz9UZJwm6aMY2BlUQKjj8s6aZZ8t0BNCO15bFAPzEaRz0AFgOKJW+nEXzVzTnt+VjGx+Nue42
mG0jFkG/7z/Yy2fUp/gsetxt1occxOjzfEozUaaEnUrnqQ6Gw+wkpuNVlbvlAJIUO8qt8KxoHBVY
o5deM1Ug+SG9Q3GCM8q6wPP/m1bzgjcU59ZrqlDR/u9G+nSoPUwqiDaaszTxPjaWJ1bvGkeM15rP
wsesv18+uKEaewro3dPDljHdytw8muNxL2HPJDqtdKd6p4ahCZCLdWsQ+kbtY+IXPzUlhJEaOwrR
1549YwLOMIugh5t6p6ltaPYgkTteKcaSe066K2cs9irBs+TzNPvXPwM41HA57iDUgxyOFxJIdkmA
F5d4fpq2bs4FGbQAwzkM5Rh6HHu0Z6k94FgXgex4+Yl+NFyz2vnwRmQJd5PfXnmCzyWQhVHvxu4Y
K0w0YVXhBw3PpnxaGHvhCTesATfLkiPbYpg3pYtQhlzZB6p2gWFYHu+NZoW0yvwqojOmY0UTlO1S
hpuRLfGlCzG+e/yWjwsiD+EW4myF7fwRu5zwVDFMmcKJisrH4Mt79Xb0LT9fVnb8t2qXgBFoHOgI
cZ3q6Bs6fBz2GazQjyTbQFOpu604nFp1+RC4IuzqptKdV8vpuE2io8V4izoSKNZEhqfIwzGH9x6n
nB4Uy02FCYEApfkGu9eXFeScmpem+Yi5PsKHMDzhVULqhM2UX74wSnTyeIpLonHtgp75f30EEQUC
wbHTMOHL7OnszdYbP7E7eQBF9dZ7mzb0wU0fPPOdqq/x58uNJf4zDXsFzuUyzafqNgaSFongC2nG
H7427OzqF39eKKswP9avHRgQmR5K4ep4YEEJcbRzCh+aKfGZBol9Bfwre7mh4nAQTW8w9F7qssye
oS1PbJMACvaYXVwuTB2PNiFo8NMHnNWWrI3kVMJclBY69iT1DSF6+omDWYU4aLArrM5x9lomLCHx
D3K7htWf2zXzBKNq5MLc8s4usCxdiMVBieDHqLuYdU4+FSPIJehnJiw7sgv4nB0A8csRIApxOwtM
/RgenjPiF0xHYXHeJB4x0Mw6GVcZSv56a4IcCcsYrBkP4uXTVUxH+Kmwbh0Aw0DMyuDxVf/ku45K
6a81MGDHZqDYjBmmg5v3/kGbwRHxznbN2xYSu/5hFJHjakwphyoxMxhvbwpSqVbhVxbtgZLF96Kl
1szs0FzD+4CZgcRF+Da6ZfZYpJKfvaEhv16nSe8/uArQGKUlMSzEvaQB9GaZLSz3KccbCjnik5cy
UwvoHOJu9MFebZjUWe6OxLVR8kiLuwC3fMCwMXiw9ZYMI/KP8nFSQdaiRXdhz3l+iRd1wPzQHt5O
KuPYMpTfI0OUmolGya5HhwePh3KGQJJfEWqnE9FaMLDOnB6KSuOaDwszYu0r343DRytuoVpXWAiZ
8/fohvQdrZ+Ix1S00+pQKoui3gkMJRpnBnlk3pMrr9JMYODKJlYAkdmaCJddbPEhSY5ltdMxQ47d
meoyi5rNHH3mS2tqzJ4jYdXhi8thn24VBEzHyviMRQyInCRx6tEzn0vxuVXQQJpWobL6V2EwQCr7
i1RXquDiaEd1cpdynjicyXjbOspOfzoV9sDFPJG8Cj6U4b/BB+CVwY/B9aadp9ruAZAu2OpHA5aM
tPTNOPukGTf+r5CBJBKFBkIXwv0Al0QVx6L5u/arXf7NLaTiqr95gZ/litdX6fggS/aiTt3kipU3
DlXgQ+WAbqH6BTokywW2vE2uuhrCGQl3fhgGTTpncFid0i8gAOK9cLtGvb2RjKDIMWMsAhmqh93E
vSUabOrUMQwTH4P/VJk6BSlodusIXAK6js83w6TnlRE4hk681R1mPule6SzxwtvJHIURhrSMPuQS
b711XPkVfDwcFy3D7/5I1vqhCFH2KfwE6DSzjYR9C3Cul6p2XrqmvhoYib6tHjSh8VQmAejIVCdb
RBxhjZNiEDwZQlPkHmf/upUntsPJD14f7bBoP9KHH5UOId6D7r3QwMKzu0WMFb40EnkHF0Jh94cF
Pog1PTz7fa3zAlrY7r+yRdUsWuqoTrbG8agJm1z2Oc0rZNaa14JytLhnO68UsuTrFCG2Ybr5gYqs
vqszqEyBaPgxqw7fo8XzjhuH2bvydBJYKhwtf4TH/FUyKVRtmfa3s1NwYASjHSgHSVDCkQnEhc+o
QQ/nhE28GjcQbNB6ryi2EnoUiRVrP0NXTNc5wBP+GWg2KGk5ARlqaPYMevsQSHAOZMka8Ol+Kr4c
4cFaUxTjf/p4293nW1o2ypqTlcwwNqFFAYFKtp0Uc4DS7krbPImA7J/aJqP8+5TRbwTNzAyqhoCl
2eRB8OBgbjNAVQXDs8nE9ccwpnbLS3IMxyLe3tdnWZX+k/09iluX8jTgJj7xEH+L6E7FTfXatknt
dFnQPmA1UBWIQElKwDCkM9wWGwzT4xTEFKzFkNnwarRlzUbK1gkY3MM1DQx/vVkLDuxL+MrcMBxn
MNti51tv03rJeLa8kevuC2iJmXBw2szegyvAVZ19tlTRebOV9L32nqbLQw0tErAKpVUPR5ay8Olk
vhmo4lItPnLkpfwEcTkK7IuHTtuX7b4iywuAAR2V4RU6Lp2Ij4KiDTQ5iCT7xYaXeDMgxfcyK1dJ
u6m6tdbuxmgeoqMGY+q8GVysEOSFC3AjMBRfwg65D7rXoiDeJcYy2017F/Mp4eEYsM0pogxHeQc1
xTaaIHtkPIPQZ+abuWPEFKoO3bLC3CDjU1K/Y57qavVSZWQ1u4opnBtL/VFAcA7qBTZqTWgyc3X2
52Vxj7bqqZ226nW/fauwV5+3tyfIUzbDZ/bwkP7jxBRbFXK2l0NfPdgQvarInYmX15/MlrWA2/u0
YPzVcOmy+NqiH2Yoldj4970gmoIDZOQ2qqv+NvmrwgsxMMD2RnTyz2UhLN70pJJvqF6DTXPOzabi
5/HPzTRIwnXYLbt+qdK2G4GQc2SwYOd6iZWbxwHmf7XpajbOs9e6gAxu2G+EXcj73odE2BVVUHXL
Z7FsKzBuL0mDN2AwUSLdUkAVHbr8uZq4JGIkj8+wPOszyxjttHay3gujeQv09FA3yTfjzRCIQeWR
8gwNsHivAmd9fbSDLcBmVd2XBqN5LpbzHnJC740vjyBKr2IGRyCUvqSg6cV5Vm4KqCAbiSCI3klV
tyv8njqKaC3TTqgQIqzOoX9j18w/I9pu6gNmLbzXELOgdEOt7F1A3yeLhXjuilbOjjWXdwsvdEb2
+NPnT09HLYTUi1aftUEAAPU02yvsjsIekSO+ps2Ob8s8l/eYPDbY1WnlpLQwL8eEqvOGIO0oyOMp
bchI24iPZUhTJOH9Ol51RkK6L4dshsS5cfmBHvoq+OXzO8VNEWEQnt1lwLRVUH0mlyazXSIeO+9F
NAL4IUQjKMX42JIhx8KHvZd46svnV3rzyG5LF1aJSRw7iDCmYDFBJV5uzBs9aFGnoxMSPTNzDfji
hIhA/8rdsHJbHeNet6D1hX6OC53gzDTC6lqSBHD5ZkIt40mG7yd3Ebk7WMJHBI4I3kvv1tloZFKI
cLbEuWcBkkmmnYHzAC3ia4JoAUbe6Ik00aNbIKkdIIDwTDluQfTMo6q5+eCGIfvSvFJd7FLfqKkB
5iFeEOOo2R4NFW02jtoJ/T/O9RzWCUcArE6PUMES+tEbvHRuvtkGlVWLPxKnT8nr1A5ej/dMvmSl
VugCBlzP3aiA82bjk6FLVGyMHVzWgUhrAEBULlqUZT/SiQEYjTigBlgDjc10BTz/+cRHaEFHeN42
Pngj9fb3yEn6ro+p4cWMK7TnKoKJGQfYT+PBrmpr8b2N+60ab1/pzElJ/3vk40pPdV996E4sQ9DF
1Lr2wGTrgusgo8DVwDWeeM3Q+MqEL71wVt5iV4z7z0+9R/ceMBIRsyVdQfwV9aSU0tDlAYOqeMXc
mICPJyMchgcJkZgiUzt6HUodXPnn9DkM074Z0obdnt2VjWla9CCKhhDoEXQp/hY1Gz0iNvhkJvDF
SNqw8nUbRFoKDRqopHBmgZWcB3tK5QL1N2BP7nzAQWDeLfLaLZ47SYd321UAkouk3JcSJ14+78WJ
pBTSbTaGr9HCmAsBdDmkNithwpCKEER7kIkGZjXGkb9YW/Y/4hWvo7ybwMf7m9QdJm2QUw2/eRyZ
wjw3enlqTSsHTYavy552ytiHQ7BaBkGHBDO6Tfy6wGOFSMqayBVPfH5WL9YQFiy4aFXQRr9K2da+
+R86zD8HSNCYJcKscvkuwlGChToG2pojf7CgWqfNSZUNV6pbfx9ujAoVmvJYiwcFYK+237/DcVgV
V/hYBc+aiqPLvPcVPykT+GghzJXDeKxdNXL4wU8Nqh+fB9dpwEDybYoZCitpgE3MOIHNP7Xf0QKk
a4A4tcPME59Ptx7psddvO9nmZBPQH8Ajm5wOhzeEZRPtSQDQbauXpMJc3VKwF4+8vv1iANBxolDM
j25ODA5bZ+SacKPRuOrug83mGRRE2UBuKZE3Lcunp3KG9V7M8L7xVXKvxblezUvkC2gkmCOB1SOh
xDqitBl8UQTiPC+jNiOhiP6PTzJVDDZtnQku9uSY9SDgDsRGqT5nIbRWSbZ1jM4YDeMyD3yV2Unl
wSU2GExun8CRncOjhvEzAgqQjtlzE8yLUW7GYi8r84IwB4iIQjqGtrV+PdOV8ZKBm2DQypkEDGFA
lHy/lpRyohkpzhBhsKYYh4pKS4fAVYsRlQx7RRfjr/PWFr0Sukn8srUJqWYoNDbjzmxolZvXsKrT
xjEzJkSCclXiZFEJykLTcVwuMAd71G5nnNO3ZrVMbd66TvRUucrLwXsVESNFFYqyiN2kZGYfhSze
cu3JaSqBYzTkVxLWS/E03GXcN1eCQtoic6euQz9LHyG1IT30G7tvBMziRxHTUj1Bm5ajjPgRCfu7
vyK/TeQ/VYRb90C2KhFZKid7OcxQwC9gwuGyTDBHjL0y4Ffm/uN6TS79HH/SiY5kfM6ZHHOuh+An
4YDD/JSPxUXwd5UG6YHf9isolNXw++TNYndkkyNuG5LBD0P4PHOGD429ClNq58l8lgb/JugT4o6j
zDSVh3V3H6cdhp6W2EFmeP+anMJGNYkpHexEuiLD6W8aIwsJLRf4Vb7t/arDS7Ev7d1DXmmUbUy2
rjka13082qrKIlq9C5ehT8nNamgKWOzOA/nYvjqPrnbPqRFhNp4nbSZnFKSVhYA90Ie+b2EQJ/C+
6OVVWK0wARAxxV6Xug1MyZzuXru08nxcJKxKO9mTVFhY0jL/6A8kKs4CKupnS3j6BxxFSud+yRXH
qNjkdaysCZzps79x2KbCrvEAYYzMLsZvBmZv9rYgH4/VVT7jg1oj1szt+lT/UOFn9rDi2LXSDcJU
J94oaKt5Y+nvn4yYigMemlrp4IWIu+eLT7yMu0OlOc9deRjdrCWBCQ11TMUAe27xeAfGXfNoXr0a
DOOaPebcAG0Z/WThhgkUCrjYvmOPeGeTflvN6h5iU8ctXLz0gOVcw583P9XJEbHByeC1rOWDrDSE
Oy25WfngZbmjQQNyss09P72xAakmxbcaAgSseyKnFE94eW83WsHQz30z/pTxZHnh/OmPmMhoFPHs
IMG8k6CFSdhbQKBx7g/yW3Ko3R5JnswNpmXzv196nMAtWpr6N/eJm+DfKQXAonOwRoxE+lPa/xGu
tZVAaIEr6vgIvEu6PSk3l74+PtIfoojwWqZB4q3DnahxCBeSQ2hNDvlDb1gEdvHJImS+vzGUIyQm
SVsLN5hj6XgefhmJM5xueOfxyWjt9IdDLMPUg9RXoOkMKxGs80CqTO8Nfxx7WaslGh5IQXdzMgpE
aR8DrShBIpxE3EIfkAKt3p+pc5F+hnYipzXVfYCNx/FJOcOWtey2mr4IbYUgFZdfMr/v5iG26nOC
ZgincukV8E8Iyejxn+Z+gFkaqXPzMoIEmN6MHpBLt5rgqQTh4eFl69RNMf4I4R64CbI1YRU3gLzz
13MxgwdCziVcEaJSkp0kT8K7Kt/OhnmDJp5T0Ni+8bPS569hK7xU64EgSWDsThc47yANvTE2YySs
bqODum37z8eGHZShMzIzogQwAHFVKgO3kFezM1ODaEnr9P6ikQRyXpjmtsl9jmR6QtpFDnhhmRIZ
zbH48sXvDhYFxYQbg6SipoxdY4+L3JnakOWeTIPrGf5PzESAj+khQCbhYE1jCWKCZr/9D0kpBdOw
mewzepjKmmaa9UvFV6GvDab9lBtQ1B4W6QsvqiR1K9+48uRXro8vc0WhL1d+hpCuFBog44mhRr4q
/KMYSkfDlC3yZGVFIVpchM9ym/+GThF0F+zdoGyWqymnM4GwQkQNGeKn4Qo6DHYjV46IVcGM6s/m
NkRX6dh+FXz7P4mOQ1hU8rn13qv+i+lUzeSqdrkBWKowbaQIoduZ0koZlVP4RRiEz1V4JLSgxLRM
LwWhhWxtmTdxfuHFqM7YehgM8db88h7JN67fHeUMf1dXNy+AOukOItKBQQDoZPPb3/iMvPwiNAH5
jRrEqbjqmQKWacEjfRpQbfk+vCmSy99zJ4g/IojpsSRuZHaof3XdMj1l0R0o4Ga6y5tqgPUT48XF
Gvru9cKqG+rZa4oq56zhAlvsw90MwAYhDfJBWKbRotUYWJPWbDK6Oxew4oBFOxYCvXHKPzvUSIwi
LIC+hs2fJpZiERNz1ABTYBEckRCw94yVOXPz8sbt4RKOzwODBPMT4A2BTvPBT1exgwkn3eIFW/vY
hHvkgUeiOsodEbCLVDVx/oQ98XbDwc3fiKug5SDMQkJEd6UHLM7XVTgi+zH92Xkau9mUVfWt+s3W
AEtGkB7k8+yzuisLXqZGd8C82jlrlpulb7mAZsOMig9HTor8ABy3RMFF4mQsYE4BuU+++xuI/TXS
NZsTlHpdBlJwjSvu5egqO0gy9fdjIMyC1+eofzKkEfQF+5M049gn6IR+lS6JyQnn8bBhzsApXeKc
T2OrBJBziuw0S2wazyjy6mKBeJN5qeRqaN9ZLQB/cGxOjKyAKnXiYvsftlDjOqXXnCG4cfOe3+GF
RhAi9Ed7osrkteQGyhhxcri5FDFaPv0qHHWAJKpskik5IW88phGLCJ1RLcgo3ZbYXjHGw6lY+RG7
S/u6g5ziPdf94WNLlvA8RKILh7n/eYhrODPKrSRZlMk0QKbMwMVt1gVtNwqhCB0AFPm3aN1nQnDv
b/GWd4MwcUyimczRRMN0gV4bsPRopligQuQVnwg/6P8fD5fyBuzAzO3ZNZxMuwBkgXKnsArOXnp6
0gIBuxbkFCgor5gBjdZkQwggTDgoE8H8Ws98wmkpjLg3YIy8fARFQH8wnNf6X+1juhw2zJAkcoJs
DG2hOE8noqfgx2NToaJvekhzKOa8z+Dr1rRswUk5a+banw4CwqZnwMujKgZYLn259R/x5wN2pEaC
H6YD/Kx9jO/xiR0F2CxeS4QfkzROf6OcJikS8y+LBGrsDR4rWixqW4QJaeSDiso8c2RxxCp5OhLQ
xePcb5GG1bAIocIZZ2Ep38svOp6C1DqC7wizggaZMLcWLbXbsODqTV57ncEnoXJkMeMU40NDfxHj
ho/cjcybfzQD1h3PtEycBs8evNYgGoy2zo/nHSHeE5nOPrkmgjtDT8j2GPdHNILhN7+Y5fqtQAi2
yZjS3w5Iy2DfWFnxyUPxge01MhZmjcTFHyexAaZ0NJPwlAn6TH34NAlUc07DCQK2QxQ9u8mT/JNG
C3Gf4D8veIcXkIIG6y6KuzSzhGEbzTF2lv4yKJb7FwVU4TSeICIAVMw/oT23kOpB0x+OBGayZmU9
THIUvdmVjRR9ivzJbUnvyX8XD9TCtvUEBRmHw7pCGYLABOoJBTOJf8Mv0O1Ulf/CGugIr8d5gdmg
OY9j/3nt6zl7IMa/BMrie6qiKpVxZ70KepC+v6B4dR+8w+AFprR7vT18FpnaAyhpuDxHAUyKJYgY
VAoC4WF3TAaMYHh+wsxjDEKnIetxaW7Ug4L2FikY+6bwhSXAU3fNz05xiqfzMhcKVLPGY7gAQa1Y
zNBbOgUG0xqdA5zIcSNjtuKl1xo08R6fVdigqk3Hj7j24eGcUhRB0wSjfinNqdZnki18jygI4GTM
nBIWUlJ8kgzMTHFjCMyfEBnM4dThzUu2SURX5UC6g886+3p3ROACl7WcVpQ2TMcJBwPSIFwa63Jm
ZvgkkQWKmUMOCVjy45skz+M/kTW2ZCbBqaETIt96HGkcPz58aSN1wN54X2EcVxdOinAKZ5pFRFyL
12xYtsIivTy/x9QuUc4BZzWege2RyhzC6oQJPJnYDbFLv6SivPL7G7A83G42LnZLG8Fjf1OY72L+
t8p2BLkG/+a75KdQsOJOeS/nZeJORjuy1+I0J3jkZoHv0SFHLsqB7iO7hLgawYhAs3VgTIVdbikz
oIb+xAKEv6AGLTT7fxyLbRW8PnTwsw9O74gzQLPvbDZTtfDdjGhFokV5k4Z5wgRibx5YpYhVHKZ1
8NIsXCZUqiHWT7Rvky0UEfMGIZ+QToXHKVvSjWMmAnPl47R2hiWJse7YBRnv6ARuWwneUwezDti5
qtX4BpIkMhT27FTFUOqlvzVbC2wFctJtvkgfPNiA2RzJD7xJa808RWPClHkd1PWemYrU2eFvtHmI
WxlhYDnxnqud+SXVfvjws0kyKiYYWuBema/Y/DOPezrCWoHI/iC2j2pBOLZE4KSWUn4ih8UruXET
dQO1lfJ1mPljcui/KkyDfh4L6h4cl7EfW7VQ4lsb/sREyvK5RICV4ZxsgMtpBzoC0kgXoshh1ym3
eHlikJbAT1iL8kKkqZ0iZoFCrLCfz2CCFp/RQUbtXVCA2MofsYDDtb4ysEETBn8JfJf+ZMa4bMfh
YrQHFNREvB2U9gA83tg6hBfaOghSMs0hNMwrBpIssElrAD1BPwBIDnflDhx3YnRIfjw3W4T9sjO2
Yui/WizYCnLlqEBPhF/wkH46Zmd+dq1XRk0zL2D+9Jele0EkQwy3bKTMujPg81OekMYwYBi28rB+
6JOMhb7Fi6a5nKYzeobKyqJtfkp2SBihhPfiMZBjqX/P3phgOk0kW6HpxyyfPOfK9zU2TfEF6H5E
ConiCzG74r0eXhgCOyExPI8zXHsUbAQtPEoA/1B0XBX0EAq13kjhgdkDasvmwlF1ZkKybhCZ505/
MA/1Jbu1S/XWkixoJ7MAMJWjD+dS9ljOJSK4ptIZwjUyDUjQpw7oCVEPggWY8sOZh40q/hLvQB6L
OQuHH1n+kPQ9f60xVM6XQJG4ju97HeIVbCz6HvHvhY8kR3W7BAAQ1plmVa6xU5dRZRPm/A1s1iH/
JOpzB/COYPBfHdD9oyKt+QntLlqoByoTkNrw8sAcjgyeeq/8kU3CGU4zhaMF7S7GpZB3MCyFopx6
XFdyfQ74PNCTJB4wB/oPq8UmW367own7xk0KVyt8VkGarfTl+8arjoKzxvRCp7iYTfAQ+uYnxDNK
EsK2mJZPwDAb1NDZVE3mIfsT/MoFpFJRVeaBeZ9A8ke2jMBTvnjPua2ssStvZP7N9g/g3Hw3v7xz
U5ZsbEmfpvv6qHHcg7yS7Q/V23qt70wa+vcGlJkjxmjJ9kRG5mNdAL0OL5XYxesH8PvMmy5IJIRg
UEs5yTYQQiLsv16bf4+oxgCaT/a4Eo9IIzXdlgNMxuZM68D7SHS7S+XUZa6pXvXPJPnlLQOqhAaE
2wSsyk9gK4WRKT0Ohe5W2PDR8SN1eyyQb6LsgvOgrP/GFEzY1+b0ukyQiuojjWwYzjF5ssB54/Nz
ZayifXlUzjSXjPd5ytj0nYn1WKbB8AN7ZHAgemZ4JToUIymsid8Gw6kg6uZvWIygwAg8ZEfB6QcA
HubNXRb9EOo6NMi7njkAS5vwjm0+6+P/aNYrtYYLQlyUvU3rhuhZC5vS+Qi1+U15fEwRKUz/C62D
ZHgZckNatWOyvj/8yWEIFpQ/nflwGFHGNIeaPK5uQ6oS/MqCZgNCoteth387K6QfZBUB+95vemmI
I7TZA6eKDQj1E6ueFcFy2m/z/d4hbKs3YIlU9Whf0FgPUqCd1RVnD0dj9SleCLHOPqm8Sjq11qVZ
5AMhoQRqCWEUUSFZ4m/NF8MYmieb+hwuhE+G7wSYHd4n/mCPxmlD4/xkqEDvzO3CWP7y/iG+UjtT
Sm/ii/CVBxS04tVcMj4TbrQww5WCAmrW9X1SV/DHmveUpcdmqtswz6CfJO08JlkFmYDhpJsGVV+8
jOxmrm217eP03nRzjHzsyRZkMpHLT8pXdGoISDdOqE1XIzRftNTn5qfeZQtlWfHVKQJVNOOKbcM4
hf4JSI+5CBIFC5mgEcjwofz2V2QtfMoX/IWAe0D8fwucgXtb+2zY3X0MGXzK8uB16q/56XFqr9DR
jS9gTZLJgT2TU3tmVVJoMdqkHiCDhw+5inazKTJlUflQhttNSejmslprGzQBr5t+STAzke0VI0Lc
N3e9nx/TQNlqMHr4SpCBnChPHu6G+eeoejoMMtQuxAPkdm+AnVnkAJujFSUYHeVz9gXwJ7zbijN8
KLnyohOZLCQ+mqA5ht2rHmUa0yuAfNUqK4pVpwb6ubwWgDToF6EwCXu+yfBVX0wXc1Tmt3dpIfiw
A1yV4Id5zR6AFQXTGmZqPG8wn7m8KYJJ/dgvTHtKuWntyUaAPhYZfWLfp99Mf0B+AyCkjJdf7UWs
MvzuJjv7h4ZQEfnKaP0KbIK8mQYQIq1IQLA5oYm+MiNdylFQZAZUSLUNjN38/ssvLn9wTfRRsKPG
Cn/S2+z01OcafsvGMUxIQ5o+3yxyXgIYqW++vHahHQd5F/NiNKr9yiaCIewcGBMEFy+oVRUUy9Fi
6BkLk1TkpKFDuvqUvU4hGtqjZKt4RN34cgUHoHjeeg+SakDvpq4CN7vl61v6fCCE0+nOUJBxamCO
hLqDXRPH4nY+JXJMzi/IbCBQJlMFgYVRaaf3ATEzQsb4GO7Ko/ar/Iq/0pKjiZcTO6M+tJmnDJd+
z5Ckvr9jCFaUBtU1+cEEgGei7kHcmcv6JfpS+HCZ8/5LNwZnQf5gWvJBk1Tq/6Jw4DTSHAIBVKvI
BC2WNgoRBO2qOBFSiQNNe4pgRra42GW7DGUK50zvxD9UigTJIi/ClQ+gFReZjpk8fqKnDmb2ISd7
a4luDzXFhuabz0WK5iRbZBOX6YLRl38kvzQB+QuSab0+5YtqOwUnbkdSEXJQPP2TDpEdW9Q+6+ct
ydzXPg1HBjumJSXZMSLmsFM/03LeMoE37Hp6P+fVVlDnzein4rSPTLN5yPUYAXew4w0H3kPpZ+oC
IcEbuxu0ZN9wDqPYmeKCZDxRV0k13RMZWZrHqoEwYwLprRkFkyMkHCROg1+i/d5bmckSMFE4MXXV
iTuq/ZXASSHzGqtCgIU5l+rlLuXxYzeKB0jNz6ZxqKkEsumfYme9nqsKPJ3jVla/VYxqgYgfyzHv
v9DXq+oVefT4qzTf01LqGfbLN6BQIOwYNqB8NKC3hpe5/K8LQ9fVMahM/SMpaMYCqQPG4FRVNsL+
Xwb7i3O7QnTmKNdyG85jDDkszNEByQb3pi5D/za1PQw3odODsU/83dfHgZvtgT/w/gU8Ag5H/cAd
9FHywOgFn8OyG6t1Wl1Ok9k/Ch8c4NY6FSgbJ2nfml7Ft3J7xMbPRWpl03ijQg0xKMDqIEBbEW9z
YofZCMhFOmUIDZ8fk0H9AYljQDvIEahx0EEdwWVJ8YsTIt+tQjU5WXlnnh40WFflG6p31+Tvsfvi
G+cb4imRQsTH2MY/BYAbtZ6BuwWiBVwQDrFXbbHXsTkNVlMMTvUFOREwlwJypa2jg34X8DoSLJVL
ZBMiegOZvi1WFvJSpKqjtY3x3kKctUd3vlB57p1LCDwmbHiEBiKsfGQpOPBxo/A5y93kgKjazwOO
cJBiXCIwN0fpuIh3GW4BJ1xBAnQ27IzcXy6HaaNXYCRAUiIbGLvCHrsO7pvkpCeYFxuyFMGezdPg
gm7zx1SZy5bvcIPZ59QTLstAjIHwfXTC1MdHAhlzj8WCfGOwgvPA0xavUQBVcZLsD8iWdzk+BNJ8
FlkVQ3zcjJCbZMLiGfQesJOKzRD1n9+5mG5+yXcD3sLZXM2+kzMV+UX7wE/EFU4D4Q7jFph1UbLx
TkgGalnhXv3oXxCKG6Qr9ab23yvUrBQf75/ZB1eDJaRxfe6xyuT9n0R+8Y5glX1n2qpXXBAis9Pu
MK60+nnj4tCJxx1oUUBlZI/cbNLEmc7X7rjDvAthzgSh4gtPoN0lh6456Z2vZEwtGY4G5rLE1pBU
MGSU7QxQ+tSjauq8fmoYfcJO0S1TQGFr4tCjER3I9bzRe6pEcI2ecBAX7EPQNqAOr4CtKMgliOAY
euLbyVNBED0uQaMB0hIE9wWLqSA1gqSkhcRMjHuBtT2xl9rZ/Bw+ar6OiFQILvPnB1YjYGGQwigU
jYl2HL9R4eJQbIMcsurBWkoPmGxVOs9juMHE127nNJbILUkNxSxjIio6OWUrDfvjq9StEBZkaVGb
PhgZMjb9bHNLajmuLGT/6JgZo1ShV85hodtoMhkQD7IHC8H8zOogmhEuxGKvOIaHV2jF5VqOdSDA
+8BWJVBA6PpNOArLgfZzpzTnjqkss9X18HQwffTxT3OhtsrTHEtx4pW6mx2iDr6w/QTNmNKAGJjm
Pu08BAswxBz4yLDji4J3iKX8YWc8p41gyFR8QeQTfkTDe95mG2WtwpnzEGv9h6Xz2lIVi6LoFzGG
EhReyYiYML8wqkwgIggq6Nf3PHV7VHfdCpYB4YS915qLXgxvEisXG2X0mfcyD+9xttfGpYeJMAbS
wPGnp76SgXQNZzTWXwxeaVzFKTC8qfYLWM2UU5bD2XEoJp7P8fs0KDpge3ncHorzKluvb2BKVKv+
/KIXDJra/dRJRuolvcvx8qWzqL3xst5TT0e21vWuu28PBdyrndxfsF5v16vV9SSSeJAjd+gjusxH
aQcLhFy8NqC5SApZynoUvS2IdLTJqlU+pjm9Dt2uRtVcYThddNNum6OwRexKXZI28xtSfTf9GhEb
rwFEuff2el9VdMUu+5aTW1D7z1pwhdS3oPr0QHlGPf/t34fT+5UZoUydZsDOpIozNUgpZ/eCBvot
IE6Mg2zswZWlogtGQS7BDVSkVI9704pdctWxWJr2YGIyb3+zy9hAbN1nY/tAfP3hDMLe8Ah2aOjM
v/Arx5n8kdkF5l8H4f+Xf7rbTW6TyXXS2oIo3rfErwRtPV2Iz/++bv/njZM29vc7ZVSv2YdDpRe3
KALxl7ux+Mlu6I13YxGIgORmgsd8TWDnuN3iyvREUAK7ranIyMPK+5eKJJCvrIDtZCpvBRyOyF66
+IJo/uBeBGKatXARyMQDskj+Q6c/+fV9ff25LNlLOV8LrgkfgnYPySP+sMf8bAc8NRB51BHyoKmW
quT21R/tiYJXpfY/qrEMwa9rqDU+FXdwIeH4wD6kK5rwlY4eV8wqOsxFam5vLFp9WxlSJ7hl6+yI
UeCT2ukiXxqtPex7j8ZPOX7wphQKS7Lf71G+iPqDbf+7f/ThMvQYjMBf1nRNMrTyeobwLUA7R7Qb
tllCD57n+twnG9JXs8VgmsTavO8Npvo0C6RIxCEklHj/TyEoxoOpFDEcpbTz0Db4+BqCbCxwYJSU
FVMNlqgXGaRyDzSvZqowIbKdgdtXqAxvE9wDc15NPm6ICbfUePOdN4fXoT184faWW513EOPc+CWY
utqeBTnIR5MiEHtYVPN/H4cBtXsE4QI7Zh7YMjB24iV3rpddX48bfQRDDyDDQaUrDZwPQJW2NjTS
BQgltA2nN3v69e8fhsgxq82Q9YHgD2XCO+CgFCDyDrYyg/iAMIdqI+8Q7EIQx62h7/BxtIw89Qvj
mDKcqQg7P4lHOqqXixOLJXrHXF05RFAq8yosBcN58/41FtrkSYO1YTVEiDTgKyhjxDV9N8pvxpTE
/qnmdFE9SGY2fHHuCZwdmSQJ8g5Yq4ADqXGEEl9JfC1+r975hFvawWrDbolS1nCiTVguFSq3TEC0
TdSjAGYkwWPo6EtlcWf3Lra7Q9YJjN9PAiGerkIYUkmNPnwZVptwV7SmkcoCUWOnTGkPmXzBe1r5
/z56ldDzy0e3It1aPl5oK7CgEDlgIgQbKRqf34yesPkMRyVa7+JdvM/swJ7uHgKwAtjHHKiiOSF3
UGRd8Q6Ke1CXvSNHcAIMLOgIYgTLjnDoPfocZHzD2J+46HnKXEl5AODSE2G8LfgkZcT1Nm0IP3zR
3Hk72lklv2AyEWE5fefqM4iySa5JLhHkUVJdBTqW6qD/gzgjBik7msshkmv/5pzj1b+MBtmXw3cU
n8/gQ61RSgCUyHItpi33I1KO47PMZ8zm7NBhxAU1BFOiBXrmOeae8GHL4cAt7NeUOpQ5+M00/xlh
rSNpNXWeRFr0zPvoQUZsOrqNRAjV1Zyj7qG4b1Nw4sVCH5s+NF8TTnTlBna9gC1spmFNJMb39O2t
bjdHu6+eUWrGuc2TJhRGIVehmFIgMmsrCUubZ/TvIUX8C6IDG4nKF5GeM8QyaqDMczJbgbSvuwOf
sp5XWytIA87kX+iVzL30xGtSnBgey0S8wtHqafmrmBSF89WMR8Xh7jjgd6w0TEJe9+i9WK10nwyP
Nug7EpZmc8Ud3EeTv9xYyDHm6Oe5//AauHdePw8AXyUcAXZ+uK+pT1WAI/Dt/pD/SJEJ6AAQYNId
dus5z7Em7saPKyuzu9VlW1sPvq6J8xqNxHtCloIjUjZ4G0IRPJC5cKRF/u111ENSGZ/ZMI9EPSaz
+TVI6dTBb2rmJBz0/L93mRvxdK1/IR3+ObNrANTyhmQncSe8bsHbzf7CCirezvMbCVCERoc3IQPt
eLNi/rvy5oozgJo0h+zD/d2to4hOgG1tXVxuy2KUn/u2b/nzqyNCRo5QrcWZdudw/qWNUWgKe9R7
LN7dzI0tu+WcraD5xalz3so83cIeIQbnTeJ/7k/1ldMTDxu7zB08cI4Z8b48X9Ro/JZO99+pzzE1
R0QE6+7PpDZ/2BsHGkFnMVV+amKVyWUhEhboS5C0ID7wctvoO2Bb1yYRID9fUn60s8RbuO5MJt2B
yQ05KR2m2Io734mLEpYW8/S/uVrkU6YTR/xDxUuknWujfFmZWSFMfjQivPhwCkyH3hoZRBbKWf7B
McO1Oza8ze5vms+DnzvrgSExheLDmI/FN2/utQwGB1BdCOfEFL2j7jVmCnY76AziM61/8tYbm9K3
q4BIFP8i0hKuQDFXw0vk8V4uaaiBTHdY3AiXgUs53aQX/oJKvlaBeJj3c+10o4SGiZ8HPCxE6tbd
bGat/fODCsdRD4ZX/RBJxMKLe6Z24I0Vwok26URQHgdMojukc+MZ31Lbtsc6O7mXLepYQ2uG7dpO
fG1/AKnZIycBU4ID8dNTKZElY4ZfOGCb2qcL5Q8nNZFZHfo1Vq2gXDN3ACLhandzGcCZWNygvYNV
S4r8hjY4mValaGiXHt7ZfM661xT7XuB41P7YERuPqHqMdNAWwiYeLRvLhj/1APBFSBUvDO1U2BbU
HN22/FU/82/JTA6af/2tAM5Ag9F8SoE5m3MMPD5c2JCtPfUc4DkiuwKkDZiefkiKBUmQ3BIuwJeM
wo5AwmJFrxoQa06IQVa6J3UpUK7YKpg5afL+GEgT4WMaHC3Juy6qyY9iGd6AlTkn5GQCGsH6EeN6
N+HA7ko8U46ICmmnK0YQdGiCw3sWsZW30chppheDAcuZfFeM4jazglnPhyecN1xHr+PqYgWqreD0
93k8C9FP/6eLvivZzmkgKM5H3C+j80HoQvca4sPUuzLUkFNBVQM1ES2JGcvhcnclPEL8pPOQgIGM
F+GC6My2veVryvjFdyK6VXGM0cBNzPHO+nkh64zPI0dwQflGszr2AKhkFtfFffE40uFifUyYJIkn
ZO+QYYMKkRdAD385/hmg9/z7lmyukFkEFu04p085/Wk5SgrXIDZSMnMm2Yx1Kz8UbGx6tFyNzRid
IOtWES0nPkT19WnODmLFOr6dRRYlAm6maM58fgkyzhYE1xysLm8TUxQT95NzktLdToAcn+bp1BwO
rBTEXI5Xy84jZfL0D5jj+LVYsDSuHLAKGJgUHfoMsitok1gJQ4P1CduQ49vY9d9Y/iYoPYZsYumv
1tO3sJCwCYIeJSLgbvGNRL0rm3wUu/Bp0foMvSfRIQhOaViI4LQHPDWaXAISycM2q3wPuyHO90+x
BUeNRDlY/A81AG8h9rgL2gDGwS8ESjbrRYSOFSUf20cFMCl1NnJlInQWlJl4EkCg2M6wqQ7wjD9M
VopFREYg23fBJqNuS0FfCKGT2WVfscLxlEW66W2NBdRbAoL7njJn8Ok+KBr6rFtY5gYNZUNIBiTK
czdAbpKpWIjjWoZurwfd1/9oBylX/QLPV3/UMC6Qz8cemaJj41frGwRV7EQQC1FoUpYgFw2g5OhD
Ms5jcOjK8N3zRcw9TYHL42qzD/3iA3is63xg9miFX1/Yt5f9XtAOFkphf6ToSf2EhRwrJtoSr22r
+/wFLYpX0FdYZ1w/Vsak3LNHYtIT0yiGcStjChRzHASdOm4V+ErOoAgIu6BWNrKRM1pEtoJFFhh9
OzepEKWe5OoWbmzrtv1gquimIr6IXvz0ZQ0cgUlXzPkweLr9YN1ScuT7WN2HirB3IKx4+DVlRIci
kt/OwSB4tZ2jQ0NPSy5mSKortb/aFnRmxYQix8MkP4ZPjcTpefocD59inkFvwbdXli/CK9aSS3uQ
8sSVR/5QJH1Z6+FY9rbIWCl8vcxw4GyH4xqxDnRe0M4va9ufFiHw+8lxLXu4XhHNYoPjEQte6M2a
8zeCqbxeH1lk4/PgocweC5oHR6OlmAhcgZtzQzjluWuHPAVenf+hNsjNeaW8Al4i4mLuB6mCcyTk
fqf/HYsntViVXBoRBqUdWKtbDx9nvJVMiNGyH/7wCMlYMgnVsHG6shjCI0fqUsvxwftoztOVNhN5
HIinrLk6aYBGX3gDfSm4uCxlADiByU/IaiIn6hp9zI+Ph3eGWpHXIVKquI1HPod9PUm71m82Z+7Z
0SevcC5WXcniPLTnQ25zNAJiAQnGGhKC9sfMnx45U2aJJXI+0hVojL+lExnu52Yj2efjZSrSCi+s
tXEpBnPJji/TyuOO8TYxA0eJc0EhxjNhFQTCbFUJxDYPUHnimeVuJhZJGV+KbIS/r8Irp6i6EZmv
yBXtOhKLRtZHzvX/aJF/K0Gx3uuZly2nOJf1lLPaI/fQvEbJQrLz6fnurD6xQs4jK3VyKGQXBAyD
7N+q1V1x/idOE353z1NaWXKDLtJ7lg5is9LAPem9SMEmiiF89GYy5X8ZnbcjLmMI/twhK8s8Tu9h
Z4l49cbNLE+Y7hP/32c84YywoiXGBtrrk2eY+H+dG4aaWWcdPG/TsE0k7kkM1r1ApLQre3Z3bsL/
BtvE0w3zJ9yWD/ZctFZ4hUflwE/PZHZOkPZhcZNbL3sC1kSnZz0/Vl7NH1udouaNLbtNPiH6ccwq
bCRmAFG/ELm2evLDrlVJSA1lwHhRlcO00RbW80d2u7XUC3qv0fVxUhuYRtQ5ZtTU2iWWiPRm9wZ7
A4boBqe1scRwnCehkKyjXFFntyfGdF+FEp6NP0gvEB6bHVN8x9VWo+IMxZUqexcEY5p1UYLB+5jF
6kLhjSiBbtk5cKVLgBHqQSOssd5sg3JmYnLnaEfiY3LhpbmKoxte+YY5Fw4bxNUWnKpypqPQFPZt
LBs72ZgWWNCCx1bkAPW9l4EANBB9SjSQUTaunAMFiBHv1fju971iiwsTCWz2OwAUPv70YxRl8rFj
zw2wFSP2hZhGADmUawOJJdNEjsuLQx+W0X8KxYOcMrVCoOTQY6xChPLaCM/TRchz8gc8NF4ZfTG0
CRZiRlLAiH/6hpQJbaoN3pvI2r9sd+Ae6Kgot4ryMEV/+HeoGd5hHkmTt/+GD5RHefSkuvGkKfCX
MWWh3a7f8Hvf6vS9+X4QHKTsaaYJXHD1vev3LeiyKRXUMoKM7evH+69hLaaS+UuPBoLfzV6ckC6J
RV9KleRf+hRNvxUQqFiw+gFxhMlMgJnpA9HAIImaSZQIM6J20eYRyUOpSBRFyhPlRa8zQdqKpGhy
YCLBqxbixgfcDNkpujnyt2/Gr5bfsE9x9oI2PiyiJnKDhhcLJp/OD/+IL8VjU0Dne3EUguDfT8hU
5YjxSzrH4lbiGHXiCfAD5BR8jVKCn1NFAUnfCc76v59R1vk7qmbHYRd//u/7lN7T333SbPGQVCRC
mcoS+7G6f8YiHda7zHUY82ZG4FhpP0MPBWkSIEdO6LJYSJb1GU1jB9W9zpHAhP57AWKPINaVWD3z
tvVobxOSQy8aYHFxylaooy+mNBnYC9MzrPHM9BYHk68XOfnLcFOiPtUnT7y4X1bCVrBciCcsGAFf
tjLqlHIb6TSGmYsKYooehjoKNbcJi8wEp962MbzbJA+Qz7asVX5ESX90W7xIgmfp/UORgAXelit/
iEJ1hGbBkJzTCH7d8UXXZcFVTi4lKonb3Vawdc0YTznMR35eutcJf/T0JB5ymg+9lU5ht3R0+rOT
fFvTc2IzrRcs7uVJqfn3fRNnwASBWRhuzSrjvu+BDEKJ3ZkATJTUv8/fLRJ45MeUqkBtwK5CfEOD
1ar8ni9R8IxeOssl/44opRSldaYyPjoIcgztzi3KY0aKW2fl0waSB8VYlolg5UbqwwFCgAk6Vk7Z
waD/ZT6j2x4phznhYDm7zeh6C+qFrB8oxuZEDamy/cwE7/9ajMo3S/smIirg1OC9ng1+e+zIEKuz
JY0VlhDQIs3hVcxoL8WivpBSBGHq9OOVWGJRVDqf53PfjyejmFwHP45ZbQ24UD09pErgoUNjKYVJ
ng4h+kOndYbTeUbNB4YsJ5ZZrzi+7scHfybRVsbSdLppdkVVH9M5KW6U6zaZ4a6obbFRoaJDYWD1
cMX2yJV9yl2cdD+f4MnEivWNZjfteppp63Za2D9YpZ/uW0TamLzBr9foSTm/vLmvQx+UndkekkfQ
x+l3xrLex/zKTmJonWaULMnmGDr3MMelt3v+DiAzUnP9FoEydG+/VeoaP1dKD2OD6lgLKMG+X60D
/WwNehtIcIQGLINbB5U4VxdbClrjX2SYDihz7DG9G4upfPo05gBoh7OeBg6miRBqw9k1sYzTISUr
gojExyjj3+9SxfCOY4jzslwYBmw27nZJmCtW/G/4L0OPyxmPPld6SoAAkQP3RYpK7f0+I/MbKDHX
NHquTHYZk9h+Q8NKLLr1qDE2DW4xOxljNA2fIVelyvqJ5ZmLrncD9uRCXRb3eh3C8U5ANZFGgRiC
gtTOmHRMipP+AimgThp95dGeY54goKGgMjIU1M0cmPrsO7QUemxYzlcc0BtZdN+aajq2AOoBvd1F
Eppg4ETcXo97QdG3E7Ba5y9gEnxlbnpGLZWeVWROHJp0WR4GmTP8oP9d3HrzZHyXmH2R78y+3RTM
wrqvgUeyKWsMh9ArLIpAF6TAiLAhGdDhpAe00932aWnkw4lQT/NLJtnxLgf8DE+sHj7Sid7YXN3d
3e6lE2RW8IZ2BVhU0qw/cXEs1DXuSu0s1keSA2uIYarqRUhQID71qJsSm0fz+SZKN9YbQdH16g/I
bBqSCkFJJKVZ6UorTjNGR8O6d9MPJApY1nem83k2DOqPX25zILU7Flr6hum3RltPH5d5AvkHNuiP
pceap1x9PRlV5wcKArjPbOmoMhfoyyxcmYrTtzLox6cOTbxsPZkvUF1RtO9MpVwwQWvghqnkouSJ
ISzJv61OF68logepyLpw+x8Kd4Vulqxlc1uDU4gWg7XCD0RMigo5uxUwB+4rYCB5YBRguS8J+NdH
9zrGrY+jP4IKZ3C/wbONtkh5/ijAiD7agiOr5Ae5D9Powkpi1iSs4w2oLFgHeUIMAixPydZlxiHi
WezWIGMulNmDcxei6mbIBPWjXZbvJ2gZk7uhbUetcMs/SfpzxXYk28Xb3GRNUDAvIF0Bp1BO6RO2
VBdQtRtIQG4brZp8GCvlP07ocrXLZ5ButC8FPGaAHvUHAwqmrw/W0nfEMexWerLsG2NGdRbtXL7U
vgce1mrG6upvyII3ygSiw4iF307UQMTortMLSf0XB45aKn79S/xU46bYSlcP9oxEu46F4pfh1sMe
qZXjnAMVPItf3pYXeJr3rLe5DLwM5wBQ4jKAPcp4XGElAmb6GfIOfXWHsZp3lyrPuwvuVhcNfmsk
I9TmKOlTh3J7YxrBNbyMExNGNX/vIY28J+i+11+CV17epw7SH64alvj3z7SCwUtnCu9zxCVLn4Vs
bjuHbyebw4gLn8u/nWkRil76XlM9hlm8rDaKYdeV9QRNQMt3h+qUogJ6KLTxNUXeE3qEIQmMCz5R
SDshuSFHlap6RTPfU27zFuLHBgcY8SigHQv8XRVqAlT2KndhN50wiH8lRiqTTAsVNdrtgJgWB/iQ
c4Jllxbi+VFQa0C4giaKM04KuSPWhKgK3kzFyg/+rBIWdbNXrmiceSJJviz6nVOQPvZ5ULcFhPdx
0pQFnmRddFhs9oPSDLmJQEHZimL+xe/DPh0Jn1DRoB1j2RHUnVuxG+lj4lNu4Te5uvJz3ynQgNLS
01i7q7AUVUXHglWHRcek0MHrYfX/lRDl59zm6j6NfcLZ/hD+a8xc38Zv7734+TbsB1C0+kmIW/ej
fcZFs+899rcyDbIeExGH5XrdPR5j9MXwJ17SrFOPfZWrQMI3p2CcgKOlSL1I7e9qY6Vf5ndprj/3
eJaHMBBuHbbtgo37gJMlY4aZGMq6fKwFHKhkcuiw6g85qQZvmuudN4BmraQoaQfqvEwoS5cgyh7L
KllpeK+uEJWHOnbsfgbTB981nmBBRlEon5P/VBtYVOYv1a0vC7BYD4od6CMRfjZOSWVFdYszunjV
E04j0CkUBojqBgREDuWUTzfq1Vc/P4NJPqYngk8+VjsH94S1o2zHQ9OwO3lDr/OZEYU3P17OpI32
wX+y/28QI1NzBzFyA2QjoMMtYpQEU9iAvs2GfZo8McaJY7yigeq1hKhSqyaKIlTZhBKerXq90pZw
oAABE7a8RUL9lCXX6a4jpuRSZ86jTguI9W4lC0Qeze+HE2iA0iQht3NFaHQK+REPa8DCpk3sSg5l
FjaIfKlnVUFb+ezO6z2Tz9X5UuJD+QA3AxP1fa/RwB9MKYDZnwx2NCQANdCYbBcPxa9I+AJE1yId
+PgFgJV+R9fZzSgo38wHykXFepKFuC4XA3odAAhPemchnFZwksG7Hf7K2uQ2vf/RM+m1KyBV2Awj
gCk8tmjsyuC9svCMFQFvea10kkgoTAJjVX5zQk8GI7Q8cOOESp9IFEyPTNm2SAZGwLSVoNR/x1hF
yVQR5jhEPhZcWTcLRWLu60f12CPN++PHGk02NPzXDzx8kjkHXrol6xX1NT3rkATXWeoS5oqgumGN
7uL4eQaIr6v36PU1r5VZH0mnQFTGWq7wB1+vogYe9XUA9/j7MpbGqwtOIoZXqqMfD3ANBXDWSLdl
xZAQ4h7I9q92xwFJCeRuwdsEvevx8fXQKdItN1jJx6nipBebmIYd0u78s9ORtIfgRy8UgoWlCgUi
Pujb8RLqDAE/w8pHJF6gJW4XjWFhwf0gdS+4qNX14+YPDS/Pogy+com92d660V7oAYuO3XEns1bu
WemxYSJfVEhpUADu+66ytYk4w/mgW8UaqiDV5MEIXxbsmC3OouuK7Nb50V+fw/PZn8d06fz5fOCE
mrnWTNI419swDLf7iK+ihxPxuTTDIb+JqPvN4/nF9v0wFrcpTOqQ/LflKyBVdliYYShTN7wHzMss
wliWM8wqJpltH2EKsfPf1joivnE7ci43LYW7ji7OJiFG09CsfCNPXqXNsxMfFPEkzOgoQ61b1KJF
52SG+knBB9QUuqvG1xeZbkqzSwzCQCVolzFaiK/MdNU8Te5PQksvailSPxwsapiwgntlqw+vknzt
7ctEevuwBkqq68j6H5uGy7hAHR5oMyN4bZpfY3Y9DSqn3QjCdSB5KQ3YkuZyR8WNy/ETZtN7hM/z
HkFd3/T8qyP2Jq3fUp1sf6GVhaKzmo4oKMaUBeOU84AkYNGL/4TcjA0J+H5Kd+0mi7mf6kRfnK9W
VZRxu3uUTS9TuDp3D8CMZN5OKdbcX8Nu/PyXA5qu9IkMJ9UTocOiKKntdCBsPrMR1hLzvMbiFbJg
wEJMw1fiRWnQlMAznG5UKdlfYjYOLy7PjKpiBuMclsPNG14d4AnmAG1Ega6Wm7HZGgbMZo3PfHaN
Xj5gcIL+hoGIOlYn0lKZ9XfNSF6U/nA5YKbjGp1I4++sGSnLIWGsDWuyzQNMKXsFUWMewTLGRDOF
+jRNySOV0X9S1o0pEo3UoaVG6ViJkxUDPpVoinOHPq756ftwWWsxWYQROeWIIuW9FpfnL1oaQkcv
E404Ko2I5/sYk+6DlQrVLo8suf6WTGFU2lip1rCH1w8UeMH+OxZBkIWvifCb09AVlO8+mRpVrP2S
J1WMYIfTCdpQkVB3yRG16R3fl9mb9WYPBXioWdPunjKDL6DdX3CjY0FCjvMEPuaJ1mxvhtY30lkL
9RfwVjb6GEl/H63MBZt1s0POb6LOOeVPfi8HVSjI+Rr58YsqTJYfguEWg9kN/ofPbklSgox1I9PQ
jHoRfR1KYrKbIVKGEu/XU0LN52Cunb6trkTkORsG5zorAXNDd1+SlDGGA6J3dhbq4Ef1NcEKCjFG
Ig2dcXWSkLKqnsvJPTGLxRNBDhWW8BlEGJDO11kxAFLdIxwy3ekjGbcE0pzC0lIbzwoodlJS2cTW
xLRix3BVCsi9GnP0bSzIgcTlfv2+YYqEdHzSAm9+XcojlfSkcW+kTfM/9NUdht0bVbFMkljGk27Y
ik0f5Yx3FjDeGRYEY4W0TNDbPpw79IrPiCWZ5MvRlfIr9Q9vEDELOC+UKx9TiSWfc0jy1wCU+BNy
HTzaNUgxv1PRKQE9Qco9LQpf8o/XMadXbyJOSBFR3Y4S/hdJwymZl/CKeShxD9eAe2dbFnynT/fp
QmEk+/eBMFj8y66CfgWQf5vwbuQanr7nxAVe6JXndvQhYXk6jPUId9hej67c94vXB7Am1qYEkBe2
yjMYqSPduwf1GB49YaU0rcl0gZZuDn/bUzlHfkgT2tdC4xcweQSDkZb0XQTrjXonAHga6qt81Hho
PEmz/yBrVnwIMzYqbb6/ksmECpewK2GoFgn09R0zHlwLCpd3twA0DgLLBwcA7gFpFjEvICm+IR1J
iVNNtCWLiPmHkXIlVc41fkQlcXNJcBldp2WUThF7hd9NYnfhQMLAQki7PktmecQZ+/SzKGUQngzQ
WWXRi9xvNvqgimjZaROZi6QO5YACsZB06zPJ4bJAGwbyd0yxnG4rCUZw3eTgry87eu2EHI/1/IEk
e5q3xkpUrT0z8BxzYi5cc2KZ1sbkJ3vvpNqL2dOkGy2oTtQRsA1zY+Ii+UOhoPhz4Ywoev91goc0
GPgtDyi8OfJfQfzl7pwVhcPZzaSEiyMVrUVnbXbwh7iAR2SMuDfTVNEb7dEeZwEPV1NvpY3xHFHE
iJ5XEj89Y9/cFipkBK9phR7M/k4w8EfM/AdxTCp/JSRxPJsgt2YqpeYqFN+Ip1sjysB2eKQcSiMY
iRw1GNdjiBiLY0ScuDVc3H4P2AbevieUfUI+l9PpFasyCZ0isuzohPKZRgfIJlowpK1NuNmEui2n
FyXoufYrCtG4NHD5Qhfe4EVAyY2+ggXaxROnxNNXA+7MUoM6VBYYHWn1UYUXNxArvyT4+tSU5zmS
7yknnSMceu4+oBL+W857KxGqUy0vi9cEuBFen3Kk/khbA76DpZ9ZoJHSS/PAfweqtZ/KDnL9aP+B
K6Nav1j2TL7/FbegquxIJLGzYXQ+E9TMAx4m41i5HwuVPPL9rTR9rXNWHym+nF9ja2ybAUZ0Qp4z
VPoDwgpEYvzXTo9YVW2Sy2Y8FKoHrDMk3fFQIoNiMBqcEbCzEYZOgRqdhjnMsW6sM7oQ+GAEsoUX
3haJ9JfFXT2z6lwmcza58EMoV5Y/Kr9AT6SBnMUg0dnIUcgp728Bo2K2YLisZoi3ZYLWrnRlKADy
sHBIUgpodBl4t2lPfISjG6Jn8zRfyYTBv0Utmy6VD9CsxH3gxLaLn8cav3WHA20qEbfUYFUZMLIc
nuIpJ1HPIkW35Fregq6etB94gzgjuy2mCqe/rcYQQ+nnavTcpw1jo5vsUYFOReIvTBHC1MUhfTnK
NtfcSKUJTd3D0Zi+IcqB9H+x3NPnQxixNQ1bkR9OL1v0veHmjbsZO2Y6t8Tu8lHzgEl0ZWd3nxj4
brz3DqLT8Ggcy192REZg0GxlibWq6C8ApxhEH59122tzjfosQ4DVYEygPQt/hqoAPyFGvcVGBuTl
TjnO/r6mdY0tFNhaV1l6T3BE/PfHu4J0fVDTYuzk2jnKkwzMAfAPUXWz+xDe0JFxztMKW6dXxnK8
UtANLxOO2VadfEGwee06++md1dsINgUkB6AxhCz2yWMMrsPVS0EZNuwHX0/XNYYMRQN8w+KeM5pq
zCWq8kU1I337KkVaHbXdKkHHge01gwQJ4vFeB/C3+ulKRZ9DIg4zdANBb3yZXsgnkMOXQHh6AwoP
H7qiSPzmyBaRJcTnYkp7mk4wuGt4mz6VqnkckysUpsOJQdtnBZWb8kTpUnH3yRd0ClcNC7qDBn0l
nN+QgNx89tjlB0pnsk8KAptvJ3Mf07hnDn4/iO5k/71S6UPL/iBU/Uc8GmyozHArwCeb95/YCE56
fBuJ9e2dJv/Te0dCnSeEijIPWsYyMj/+dfmtDZyalvU+Y3F89y4xcBaxJGVRyMry5j1C6sdM8sXm
C71ogcCCj89CSBgqtAVPFni2vkrHA0Gb8kqYK+i2RvVB9gj1jHpYeQJA2uggmF1L0PgITwNxBos1
RkK5HoWHI1AwP7fgmXKmD4SLiVWMTWGaXRFXgHkPwLuwYIRwQeQ72O6bidMim/SsfYENRx4dMUfd
LBVLjJijUZmIKzifZJOv22Ji99/A6UiFXA4QBXxCvRYohJo8KvZd2eSygJZVTAA3UcWQUXJmoNVo
aILFmNV9oEsfsIqIh6oYRZn7pQwxpS4Po+obXpmeRYfyG7IXVfQ5E25+uJWBiHrIZ+z+Wh6fQIt0
enN/RUgjcBEh2KniYl9N71Os1KsKOQ0nLSTu4vH0koZZH/seFpg14BcZIfTSCKEnEg/iyaveCnc8
Fs3KFgFkwvbDqmHJmiNSQtI9ap7XXNksH1E2ZxGygS8xJbIIHkBEFgAwmV+Frdemg8XRw4thomBK
RnkGlU0L6WyA+uAZ52lMfsk9pqh03b/tXsha/rca3/pcupT7W5L3epBeSfEMsvXz6kpMh0utse8E
e3I6GZbM+MqOGvUdPN8Ah/1rXbOnZ9xSvf6Rn9kkUIbiGJ4gRGp0cKjULTMmrQMGWg9ViUOtyR4e
vuXuHmAzGcbpEts1GwuFrTwjHHWICSXNgDMPX08rXG1z1rHYr75uX2HZub8GeG3OGGYZ/d6sMcWp
yjnIgMdfRPqqY3cjhZots4kWapnGkfz+lFEXJAgP8XSFSqbHxheaHzIYFrF/a8mG/QYFgY0YPakY
4fFKvblMNZsFMGUpnhieXofN33A55PJ4oN55+G8yrtlz8UMeqMDOoUSSj6nN3AJc5a4xqrl4JMed
5EpuVcOjhDtHi6Xa33Aro+y9zoekhhmn5jn7ZuH1zdK7b5y1wbjK1W1Ite+hZHa/hgyjs/8txhVt
rBc6sqH+tnUFi2YLShXfjzUsmistTOYvPHYsC2Bj1peeXzPjfZ8jKCFMUW9cW2Jtr4zLagIymShz
tmgXKCKXRT6pgwEck3HiCSMulxOTdINtBFVXSY5IYiy/dHgbgGvFIEza0utLz+jZOMbFGXwJnfmS
mFKh+2AVVZpZLyr7Xvm8OL2W9vUpoyj9GvSn0FQqiVr3t8/OtriAoIB6ziI7vXJ9ntrFfafx94rd
lsgkwcXVs+TMGuKRs0TRIVK9zQsMUq4ndvNwZi6EchNKYrPFavqBVi+lbPFRlneKN999ndrbTwss
yWLbc5OivlkDOE7mNboXxF2vyQ0/KtU/5b7/SBtV2wKgzV9D88LKT7Yp4kCV4qqNuvvuOfzlvCP9
izgDliSvUZ4HEl7x61hLIh3rHzGa1bJklSDJdGEgZtXzNxHSja+9OCJehh1OZbNwiymyATSefedF
ZJATXSPHeRZMhwTNsTN4hwq9w1Ods/o3cLMPOMs9GFWE7yJhxFVGxE0qL3qrLlB/nvKsO9Zvi+ND
Geu+E/CvNKR4CMCtSYk8p6lP32sQNLibsIt+PWq9xcDu4B9pGLssgpkgetxLeptAxn0Mgfe+BcSo
kfxGidv7j/QXzS59cBCj9UOCa9hmHxcPjqBL3oyp0KHewEMxtPEy6deQP0fsMcQNAxiJcV/4VQik
69GPor9AZDxEGSLmWWlBiUqmr9NLyHHVzYNtUSdjSU01vIE7PUh47IrCGQiGem8gSu0prF5B56uo
n9oCyVLu51R4P9tre1STU5awNv5sk/v43Y6/3+heYJlK8zL+28XrKaabnLfrD+qqexWl4HdDmPmC
XRN90teOSHiJpVQW4nPB/J/SiSS6BX/HTKaKu7yg3xuOH2A9hwQM67MXIGgaHAJngpaUtsGD4uWG
QRc2OpcqpbfyF2iTAAswCQpGlQ5s+M41KlBSwK1x8tC9FUXOEvUUBXwz2xoMrAxlVK8RpNx93pBU
pfpoIUgpW971/0g6r+VGtS2KfhFVJBFeRRDKOb5QSgYhJITI+vozdp86ffvabltGhL3XmmsG5sK8
OJlUXi9jcO+S/2MoY7Ud8TEx8wo9hOmZrC0VRsKDnuzI/wyZ0Hxi7l2Yfc30Xpb/NT0dXps0ZC6h
f8eJhC/5sM0mITnyiDzrYa8dhJwNDgYNQCrYJ71wLBHZg6sCwkjC9LoBAT966XYKFvbeGxsRFnb8
RNCJ6q5M9EXsCN9b1BKWh/seJFjk1S2rFx1KBy8sZ/7DnpHM0u/6Ky8eO8AIOf2LdgABychsAQWi
HrhnbA0oHj7/7+WKb4w6D4HxCBibnsXuM334ZygikqaVAMI4FphYehGPSsvtvU6ixxKdNi01wmM8
fGidSLV0of44+TRxN5vhfEOn9IDVwoLEs4lNAl06bp/PZboupqSNQ1oXLKQH8xvCg2PG8b9LdBKk
34fXBkB8HujSDLOPo7SK0eXSxSEiZ9zvZtPsLkjBdOp8Jvr1NiiguPOP1BJAFl2fxgS0Ha2+tm7P
0EUGeCy8oBqLxPoyuLdj3Aqi/n2FD1B/sdgTEDgk76x/vYpWWO8veMppLm0kdBqWFwL8Iv6G/wTx
GlMxWsYIgo9oIY2bsemO6V790N0yKtvyMqKFlof5FU7dwlw9tmh17VUdmKtyX9MbmzO+dEyo4rfP
qXp8bM0ZaEI0FSnj4pqK3hSuFoFzEBtG0VIUSggB4IzBv1qDUmADuIpO0TKGaIR/hCBrCTyD72JY
MafESuf4hfONIm1MuZBWDapGazvKoT/zG6B3t2g2qcTyO/ULH9BfzFsMGYotlp6E4LHm4gVaTppd
s3uuSMJbMWh4Bt3MDEzwRGCZqRIMIVBPkzWq/62NB5RwsRMXDOAvsCaCZk7qDr204HNVU2qjHKPq
bofFmwpEl+6YLOjdRs4upEMYENVFVNUwNaffeRgBPI6ZcGaPNZbdzB3ywGgDE2kzIjXShuwgx09C
m0bG5oWF5sZm42CvfixlDCJx+8KEtjnIDG5fgUSKHfIlCtw8IEg4UdZqO4w0//OBknyINWtimxin
PdSkxLAOTTydqvTYYFASfbbG41r9Dol2jrVz29w19unwmG8l6zH9mqhPbcw/a2nS6mdTxe4cC4l3
xBkW1sTUIZJjfUMnh7nZQKVoe/yW96UURPkjnThFfKzCzgJ4wOec9MmmJW4SMRKGPSXJEoV8zEpU
358QJSnK4WgWJTRQIxu2jFEhAM+lKQ4Z/c+q2MgWNCA89OwREu8gPPy8z+q1eM80pzfKh5C4omOE
vkB2WS37zcT+S1fQw9ikUexQc4gfSmcZk5xF5zIDcxuoZl9BF40Wss/+gb/WQOiHOvddTbC7uVko
fdHuHCjU/SfPiTona2pZItSDYyt0YQj0YCu9XKFsY2tB75AGqCmQRWEy0v8ng+I3mSOOVAiDfh6W
aCshYUoCKIxuTIxXP4WBOtQnr2M5UyeE2SKAakg21bwPRNWzPFaroV0gc6ov3x+O9MMMJkIzjUc1
KiZuP8TgdA6jxwZKPBM78kGKgd2QVBNoet/AkiMOLJRY2BEjZBFmcSTRjBBcm0woEx/36C9VLf7C
lAVNQDYNY01oIS3r/2NcmhPmDIyCGJDX6EekQY4akiFNxo7gtISlMwlG9wj6QJpc27cYz5KVBT+A
wU3NASwAgGGBowD+uhg74a8kXYnO/Kr0bzDDZ5F7mwJs7BP3IjsbQdME4BTOaBhuAUUj/fribEYH
9s8uzYbYDL3DGNPmd6ZLpgGRqAcd4QLyJ+zmKnT2td1vLi+oExC3h0VgUKy3iiufYpoSrGYR5lCW
wiShRpc8XoeytnuPuUVN1Pt1H6QIxIg6kSJSWsuYA2kOw++POsn/ygNiaAzyTdEIOg169RHjuACa
WtwPxrvTyytR8hfO/DTebKwTey1oXkP6iNPD6TJGq/yq+plCMeMXH896TtNk3CneJwrYMY0Koz0v
xsX240oA9t1A4nUjB7ogr4E6uwTcJCuwG6AeLE/xb2PgOocHwxTWIGWt2s+6OaP3wjMYrkOeqhjF
upTOn8Nr94ZmAhfJg78MgA4SFLv0jukx1lxtYmMmjah4p3HL3rRkVdtDEh0a3Ki4Wlw8+gEAS7x0
Yb9RzTEgd0C+uCYPONy1KCnhjTaIanuQN5yO1TXz+HqnTjHdsRHgI+ymNhWBc9bPe2A7Q4qaF6oD
1DUhxLHpEy7zKzB/PsV4jSmpiuBjxotzCL2SVxtE2qDH2IIIMHWq81zCP/2tc3pQFpbk/FTmdTjg
zcj+Sxvln7FN8/w6FZCZWnOoYh9JdhRGd5tiqRJdDJwa9QmEJXAgjEc6xt2NFz3I4sMQcpSFO5uC
BL3gc2c+56JFzYOCrNH+7bfIPPfkD4HB7xrPPIbpr+ATQs9wzMI1ztjs2t24/OHcjeuB27z2uNAc
/BY3F8UnlqN/Gp/4gtk/iOEG0tc/ocJsGMDON23A/hYOP/N00RG7S3jcjzEJ+SMYKLvM9LGCLOuR
9Ve0ICQjbICZwAsbPpA/BuoUxxpP5uxVT8vQwfsp1YeVvqbkqMhIwlv5N0kAkKQNmUQF4xxgTTQ5
tbDR5d58zF4gxhjIqh5nsK0H7XOb+hahle1I04dFD0dxaiJCSXUeobuJmRu7IsIBe/DdqFDerUPy
8o0moC6VJcxiHfp/zjL9V20HKmjcG5KheBEl8YvHKCYZB+EMRBPIoz8vQl9PQYsMZ/qGbc2AyIa9
j2OgoAhCuuvMIMZnLA1ytHaMMCt6Rbsd6M2g97m+7DOWk736VPwWelAUG2hvBekpvc9FguIa4xOR
jtRoYAG0oiBMgyQbWDyiLUfy2TyeFH483KUnRd8+CqanjPpMQp7ZOXTCFumm9qJSWldNGypyHEsW
XUWDRMy088hPH6zURAehjkPpr9yvmmj01c4VHjxMW6nmzxVaMjK99QFzGDS8Ju0Hr+t9qwhHNU+R
PcrrgoX1hRcnWkFHdA5YhJDSp3mILxrcvLg8YANHSOVJ40LAlrlxpD42WvTwzDFfOMPqboG7QzLW
FR9maoFOxXYJPghJSssIpRL2fYw7fxBQmD/3HEshjsqR7tAwa1QqrEaUitRnb1+TPTvzeohvJp+x
vIC+2aD2gXhhu/JddLnYuON4B5obw3tyaa5ogjKGQqFD0/JIxgRuqBIJbEt+QlKHFZ6/pLRBdWPZ
4uRKTPhd/Cmx/Y0y30aKh9YXGBaDDPoa9syMMNPA6DlvNWAuxhEDCZM5S0LdV0Dsrk0w+df/MF4g
N6YiW6afseclItmvo8rH0BlFVUW/51JIWMTGlcJJkV9XxW6Yu5ZCalzwSFwY5/9MZgYqasSwD7SR
uR8s0r7E/8wSHTCwj52YMMkVkQvpvIDQwzY2o8Vk36PdmubUcZgOyodeeOziUfK7daKcAQMT/BQx
3nuN7P133U1tX9R4ry32uebpCewG9Y1Og+ijbZkdcmq0lAjlYZWOKdx4LmgNH3CTQVjezHnfbz9K
RsoLy40gAQksmbGWazFS2DHHhIAXO83sB09Ld63Mpx//qW5K0y4iXHkpB0NX9jGmG69sHMLjZbD+
dk2oWIsMtVxQnaulhrnpw+3oSxufQbk8zf8o2SzG0D0f11hgCfIo42tIgjCeFalTW3iEuiaxI8/g
8/NNbcLfybWhvGHYAhVHxXLQhVlDdYIMG2MIGDdfwa+RrYkuBXni2cb9kdCkYuMi6RD9QIZSEA/4
v3ALtWv23isGtgHRY67GzUhWzV1U+LjzVxilyVBU8h32zbF0fsYlhFpYQxrDlvxe/2zX5M3J+lFC
JRiL0YNYI9cijgdWTqgt3w3GoMXVAoKzy0NoHmR53nturWpV93Ao5mclr8VLNhqzuhp4YKf7GCiV
yZPKYqoMpHAE1LXppgQ8/7tJ7D3IKjXpqEvBTU9kYzE3AYAm9PesIYRFiAFY/HCousOXV8ceJy7G
Zxb4H5x3Ep+yI41si8D1XC7tDclFAJ0dPKPYqVn/QexxCxhlS26936a9lcxVcc7oiGRir1apXtDW
ryiF9OfIyBa5OsqNMQhT9oN27T6ZT8OSx72a6TCPWIx9t1s1LnCbGF3Rw/4Y4pF6/VjF4DHh1xf3
2Jfyw33J5KiaonygMrKWdeHF6i6rDTJRRy+NYZL0mj60z6gtJRGk8WvXeXfK0EpA39Ak4mEypO5G
8DGHFqQK4xLWP/y4l5YEIOiH2bgzDikaLjYuVFoU/S4ooBm5PaBLZHxcTqo7a0AZ8+180MjiGeAf
VKx6gTST599OuEVBqK4vybV4jqTshfH3uQK5/ADvfn0ZdFOjKOmgIbc+eVyRvLWtP8Fhgqz6dBsN
nznjko/bxxina+cNqrxEI82UeR0h0owH9IoM8nFNa5lfHDs0mJti3LtZzgHWnLSBQTpo9rCix/qy
JIyRDsK3PKl/I9FiJXyeOLZrNWp92C0n+dStot1r9/xrAZAoQEHmDy+AWZewSh1upwlQOYxwJ0BL
gpHfM4Ah0b1vseZE5+fDge4JNYMnFKPiB88igh+ebDL2XoOe4ubcpc9A+w5/FrTNiWYOe+WAs/kF
MW7GX3tuWTOjNwbPBZGUsSiE3UQmHAp2E8mA3/vwmhCGBzrseUK5sFYvfMpzUkREHCLpcj8/lwMK
DxwQCYrHrNnOAozYcWNJgH/h8rH/VVMJvnoL1dfKtu/H3KgYZ2wItC3u9Tj/nr7gIvp7ZbKUZyRP
wyurfXzezJQgSdrzCq584yCYUCvuZEQwAdAPgFSzMLBMLBB0sBUPCzzoMr+RAqMma5BVZkK2B2gV
cou0N5XRs5H7KBIUrWTRUzyMccMHYS7CLVSjKaTYOes3kNKCHZqRMWJZNnNGbeW8ML14D1ynEe15
F7sDu9h3UhJAhXITr52vT9ZSCAwPRk6qIQycmuAv/nh54akw9oGMePm2/4aLmfaTMQuOfbYw/aiI
FHAixqwas0y35HHCe4lG45zXImS5RmvJzAIDTAp2Nmn8+xnC1WOKDZzxKQkkjdoA/UXC9l0PQ2kA
RqdLw5xNsnPVKniaHt8YU179Vrm9kzDrKmdtTYSJlytezLy4c594yjMzz90idW3YEczo3i6sWoW5
ElHePf8g64KWq7ZEtxJRSfyr/3syqMaUDK/sG2tLyvxGP7+QHoe7vDqqFBmg63iOUqJQeVLWoBcq
yHVyHsgD73pPeEHIlHAVNmtBWYyZwJYQYRk6EF6NfTMQeTt4sOQX9FAkCxsLC6iqYhOVES6l9e5b
W466ry7J/bEmM+hiH+HlYl5Cs4MXB9GJME2xjFmXd/mCyoF/NLV+KDsRdqZ00CbjA2CR/g/NAcYe
lHXwbg+fQ8rLsQYUIv2UdU3w6Si2ZYzBnB7xcUSOk4ihMeYNmtBhDSp53+4HzQ/0dh53mGNcPJTZ
rBks9DEBoWgdKIHpET34zE1PsKjhCBmdozO1MGgUPcbWEQkd6NN+BJJ5Hf69mNaDnaD6sEjZwPFu
DP36Q0wTeQGq985HhMY/YLTTtlE/di4WujWMtRx7Z+LRAXwfd/scr5ojW/013OZ/j/HcxLEVzCm7
v+evkyosWFtSrRmHNdj9iDQTKiNdXBycOYhbJIiaIHqeOvI3AWWVWb+8MHMDX6wYJDJi0PhpZvVP
EbDa8HxCT+ZjypsnLZGHW1f9c/lURVsCfx4iBsEVyzAefmEJMDjDqJABMvANqCRgPlqo0MUPG/iw
WGIXubdX7wvAOFb6SANA8Ti6fJuu2edkGEJ3bKd5fQ6VpoL1Q8XjSAtC0GKWHFBUSPtcfJzQhJeg
OUOeHDntBWUkQ5C9BaV9q42/l+8+OhnHiCPM8D5g9MJwlN4ZNsyTTkVU0R/KEUFqStBpUgPC/Ifk
OH4tMWkcI3RldShZRW7lmLpblNWVr0Hk2yT77tYs0m+fRYSxxhOa7m/KtIy20lNTJ1fcHrasjA1R
yKdOjGUebyNK/lqLfvMqn3/SNsUPGGMDnI7w92S/paQS+6Eo0YA42Nkl5Cpoe2hAuYVBBBmFMsEj
nOdffC8rpmwwM3Dku81BckFYyDiLnRj10Et+/82lSG3ALoJZgQZJFpTADwmKrNFmaWXA2JerH2UO
N0OJGIOz+nFf2YqINM4TKzlGvdTlQsyDh7mQsw1Zupl5cGmiO3WUzLaVOV3rmEFE1yI5cLFDAnOY
8GLTapOO0qd9tm0RBkS7bdF0YIlGUQ/C9qfUIjfodWruojyU3BdgFPONI0ag6++i3uDkrz77Olo4
/ESZfh6BEBJWCyJC8XBj4EnfI96kiYBG0Ekgy4Ie8PQLf7AC54WbvokeAKv9R0i8XL854BW2l2+Y
hPxggyqOzSMAPXMwxGEUeAuYHBUz7r6bkCwxYqkoj/rRthLB6YhaWvxCD1zvkG6HzqDFtpqpOZfl
C7ehGb/wvoqvhi7zdJiBwd5sVigxPkag1rQyowdyPj2D9mWvcpwiGafUU6OcPwC37uxnRTQydSG4
Y+vBWQdle0PHlsCGfY+llm1g9FY8GmKbew9L5+e46DZJdJLpKMWUXfPzHi68WO7Mvu2EfaHXksC1
l4WlP52qbY/w/oZMg/QIgjYEHIy2MvYEiGaKpzMmahxD8SCusGP8FN/CMBPaMYS12q+lAE51Go1A
/kjbZLj9wQwGYCtDCON2tss4mFfIcWHRAlsBXxyxjL7ygTSRtaFZukk74CXh7DSIWB8+1B9Vgffl
WVitMpNkz2YHwXeWy0+ezskGToxoV9HwEGrFs0WdRdFkENnREbTjafjJEkspw953a3ib9kCJsAbw
HljKsAYbvooUFvIWNu6m07sQZsykEiM7k3A0appawEjoyDWoMz03B9L6kAfyD+WyqDmhcxO6iGUC
nkTNgBAO0Cfoth+MnUA9ZUJ7ic1GZipueiTfHY6JPxeF5c+kU/WYZcXMOjKnVISPq8n2y4OTOFwl
9kXmf7+ZcEigRDCJ5RrhcWrLzoeOCwkrii6ufuyzL+Kfx1IUIgmhzMrEWO5N969Yvg064uTNkJEG
Fkt6FIhiB+Rmm91ZjTuBzdD66dybbJCMBYnRlByxDTQ+4qoXGXU0iVKQYkDH44LSXiLSTCQF0Tl+
IAhxpxR9matK3WV5/CsmpIhawWco3goDLRDqkwGWNEKSCoOZT8mNxe8Jn7ZsxDoJ3MGq+kDFJQoy
GFgVZGdQyNLh9HEpyg+CAVgkIFQAbg50njL2OpI2/+FAneUCnHXZAG9u/vaRgRggDZ4ueYrqir/t
gYQVFxPgmGzpoCAXlEkNucU0KKJkcJ4gmj2PZohOiwaLgX9dDGsAxNY1cLAzBOo4NasBv1X0k7Q6
KeHVQ1PirhlAceth89USie0mNRhNUEGUvzsO8czmvfchVBV1pNPOHxjmVEgGPeUKfMQgo9mHrM20
9Djv/ZwUnLV2aiIsCYFC1gH6HPYJ5fY0Kmu6Vp2e0CPbPEsDWBHPmUm7Jbp1N7OdAtcm9niGcDBw
oFWJEj3FHCYjiXr8Y5dlsHGE/WPAiMQdFnS/cUweSUbcgEBUPbSfPUKJ8Jx0dHyDERl3kLV9REKA
2xLCLZBJ2K9EfjLjYFKy0iyUNF6xqod8RSMug18/hUshUJeLesRxiJpAA1WKmN8L7yFCh1j92Jcr
SL8lm+KakZqyQLpR7V8wfQAwEHIgF2Tf4dOL0sDngRMONP8mRP5I0AsgL4/dawWDSWRxEHEDHhux
lOVuua5OQB/W+Yl+gZuHk8o2z9OoONG2xxr6Dy9TAaaoeeldgH6oy3KvZU5Da4WeBObHvw9CeNXA
jlafPDqZGEWU1rw7NMIYV7xI5UCV78ZwgvAIernTMoVM4JK6XmIPC4EeaiWIN+oV6j2eJHiB9JOY
dLDzPdjPsdx/qbjqVDHkB6ZfiD42n1t8ja+QqNA/gXdhtY6jgsaii41ghCSaXrJ8OtUWfaJIgOLP
x4WuoFJ/9NTr2x5xuB3TLPxquNnS5w5+IaYub3o/pEJ8QAYJhl9fbrVzfVK2r6uCUgGDO5oOUnbZ
pVEEIGbBaqUJ+FSmJahYfvsWCjBsmykb2a3wlODCoQ1jS2OcoMCKcVpKANafoX3X+G5kmED6i2Le
cFslqhyUJ0zLMm5m1lJkxQT7scL8mwApTJ9+8BvfKeU+KRZvnjo6+MEjDUB+KkR+fZp2Rj7c4zWu
TZxYnLtCdv8e4JRBiA9JAIMHEgyIfbFLp8uSYKa+iIXEPt10LVoAaHeUChGNPYj7EECKr8SFq1RC
HUJgiIpVPUhHzwcJ4dmjfOKLstgL2IacJxvBy6Va5xbMlBGHpZXOD+NbbgxMU4ACIaaGzo+7iGca
Z/kOyoNYTqjKEg6PH8T13kq4A7A1vb4SRDTjBH2s6UK+NWDb6DcIBolOUNsLKU8H2+qV/emjrsH1
kiHIT3sNpOdr+1ZmSsuazrOPiI8+AGsaLD0gc0PO/ePsQBlGwgGywzPKegfxiCcV4hX/3pwhUXBG
+Efj74cNuIABBH7P36TSiD+FePvseug7eLzSa7l4hoxYq8J/sZxYyjCVNhZUuKkikeNmXt4wDLWL
rRBO855ny2qazj9MTHn6USeYNA2YQSxR3W+p6YplRzWNIDc/aVTn2GEc2rW6rZYUdaSmrJtTu1Y2
WPQf64VgW0GtQv6Gy8GqXCgb4mwN1ktmQyBo3RtF5CwDHFmg7At3NX4HyqQdihBTUi4X9Rxe8OK3
iWmfIYBR+t1ABstNTnjRh/yrbmxi0EXekBL5ElUMA67WnqICKcbKAh0JSxIudTjeY9iOQRV/gPXZ
1ODMACIcWaBKgtvBzL8+QEq6YczHbvNZiF9SBi1KcnhQlpsUS369DD5miIvCd1WMIsDK8OUD5nw4
zJ2AY2An5i/uqQHfzCQf5Mn6Q4H5x6UE9qSKZ/4jzZkpQpzMlx9SuLpzveEOwVGA02x74a048OzP
rHkYSLt2pWAOxdTR1+Zy6vauzzNjTTYJpDfcY5UlOkoOKtWpkQbvhbw1zjkYFUAC4oZf/8T8TlC5
OCqwzj9OMK7eG+DHz4KHRzZEdl97w2l8kOFgO2/X9r66p1e6SkvvSxcEoFQ/ODZWK/lM7CwO+OVG
npp7diUuOvUFyzH7t0lHeimWn6+nTcqbZQgo8pFBV0Af+RjTAFA3PUYRkbk8be818afQZSHaMT1k
UeWcASuJoe6x3GsX02fSaMVTzBzTa17efnDKy/eJp4Vzyp/6BdDl8kjwFkGtqALE3S4HLCA2mP7f
d/EiaAiWAeHzcTESBmv6qfh77oo/Nj35ixllv3etD193++yP0XT2p/Q2fVSSt/GY0sU9oC4a73ZY
QvUcsILHHpamuWFGax515LEXbZgDQjzWv2RQYqGgu+3CWIEaZN0k+gTp8gUaDvJX+vqyCYx9ePlN
cXr53LFQQex4jzH/uGusLjBj4n56eOyEukjEZEMN67/+qq4PpA63HKSAOka3HHZJFXcFHDt33Ec5
IAVU5rdnct06oReYYhMVudI6HJCUwnCxxDsOmI85ItIc4nEhpE5iD5ldJnsMA1pEB29EDpzFaNWy
1vSoReb2tYunLDGcIBZpa8vh9eA7Na52UwGMkTyQiqaJLDgLy0NGN39YuB+zi7mwjwgNC7ol8qPv
vzXvo8C5hvPMu2GQljrG9rV/XiKMRlY3OPbh+UdSkI0dAiSRvvr3OhO0N4s3MHaHFYvHd1PN6rmy
f23h7GH1v1f29v4xVncy3ORsKq3gfZ6EdIrxIS3NndpWu7QXtuScophmMgA2oqmvtvzFnx7agym7
Kyr5+FqdpD1rEzbsZHFg+bTCRB+KJCR0WstzvUivNcfPZPiqb5tVeROLN/stoxDiQHePsTkG8oDa
JlLnqYggoVA8Q4uBBNSb/VbKMsG3KL6kAsiwABP25uy9N8iLuiEqlBe/2W/WruRhsjdu+k1iCaGb
9LBBEiOk+2+fGINkzYu+8Ov2ZFblZgtTfE75Ze5plaVLuTCQdCfH5PY+JkeyD316dSaJGHfwY5wA
3jC9Om28AFAEHID4ZEDaygMzU7Z62CD7eA7oPeYBhmjYxmAEwI7iA/3+kV2TEVWxZLHna8ad8mUF
B+mqbotlfmIIxlmmJeb3vJYYD6Am15+uqvlR6z3SwcP2IizJxemFeM59Tj1E3h4d+7+Xs5EF0jox
LwQ2xu5AdpKmD2GoJhrRpDb0lQ30JQnjBzLmXiyRPguEdedYRPELraiY8syXDzdHp0hiph2iiv40
OGd4ss1QywnxNsLYiFITNzbIJFeWHl65A70FhAusu8HiRoK3hYiCmK97RENoibl/uKtmYBD6nRO8
jq/yFqyBkwMHCWLYR2UkCkWpD4AF+5Ujs+6se5wfsudWvDXekW5jcw1QKGpLrTfMR8AVdO0G5A3/
t5H2vCmxxXGaCVpjHLlifWXhpEKF6sUx1OsocX4pqfJuFw+zkXEW12PLa/rq1gw4hfRL6SI7gXIQ
gNa7UAHxFpC3kt6x+R45eA5Znl74lA35DE47BSmJvhyjfJYuvEA7NM6XZpZe6VjifnPKRzFELUjd
fQOgUVTYxJWo2++HvcOhU2kJmRJgJLyG9ErLC++KrreiBPjckoN+1rc6yRXHYin27HqRHHmO4kN8
oF/gFHGVqpVxhhyi7tpbuEsO+SgfkWJ/BLLRrTFXvh1aO2v3PjYrrrCy4fj4VJn8NnBFWPY31o6O
5rvgBNcLsk8234X/OVpnUQ5oE/aQalWt2jWtO4e34fGNr+Kluer1huvOnfS5tTdYF5Cb7twqnEvB
nbipHj82bNfUJFwsa8c+RBLdML0+x/q24pEvF/Wim5IvN/8uepPvreF9xNfy1q4J+rbOFu8lvoof
+P8sfDBF4rmgfycoUuSZJAfOxPuobz+375GLxTfwbqMOgxROEHuwQjImjQv8JLxvacw3yZWfYCma
NCs+YD+k9DkTLLOSp9/j56if6T7UXXOyzuWiWH2OJt3GTLxxxlksleKQOTM7XjShKV2XNz5i4So5
dGv3XeOUvKQSm6vnrOh/1/K5nSgTLIBuzSxb5YRPcvrO1rm7vzecQUBGTnm44x11M20Cu5yzev53
kXpj4yzzCL0YleyoBRb1Wt/VN/WsTCgkwh/wR189G7tiiT3DZ8F0kA7nZqKKE59+b/KOb/uSwdUM
5DNnSt811AGL75CiyrxSqL438p8+eyOqa3a/DZPNdMP0qZsiVd7RVJpzqmKK2WKZzjHf2iZ/IK1M
+HpgjZgiwRQ8KbPnVGEeWB3TcXOkYb01RxnLbH1t4f6oLfU1EOD7r7yEG21GMhzvDdH3Z1w12D6r
i1d8MR9kTfR1/zPucCUGavNU3MAbDIlx0vE7F/9aF04M/8LofxgtOijdZ65lHxjZEx51wvW/wspb
uOYKRq34rPKFhjzZ5W68Y5YmvLwdIGKCKZ29cNUtPaQ2AyLzUMHSI/eFdBVWBHbbAn32UNT++/SK
qsctR8URgamHNzf/M/791xOhEFiWAUTy8+JrpC4Qa0DLyn9QdqcWFsBlIJz51AWZEmQP9WaMw2zn
u9cX+pEPEaZDqJqx5TKTEfgSoxJQp025L8eY9W1DOL4YI3pw4l1G+PCW8b4i4+pxL/f8RLQEbOWH
AXsAm9mH8dUeQ3z25wmKo9QVNj2pL7TIwqL4BysCBzNXBBH9//lQ8KkFm1phUgr44tcXwf0TNuAW
eUWC9Sy+giAWc8hwCJvfJSuY5RD4gQJuJLEZ/NAJXTYbaM2Lti9+OvKE1SPns7+guOcc3hczygC8
YZF+bNL9h4AfTOioXFiPQBRQ0cJRePcFAP7PwwjovGXOtmy2LN5UECzX8HgqPCOLO+cIKPjz7zvY
oX+XJ+xqBBe92WdPCcLrmT8XsACRAl0/DCAKAqA8KoNQ60d36dfnmwU2hmqNSs1kdOBZBL4MsYwO
Yt436UJoN7C/pKAt4IaDzkI6fiyFnlcJ8ikmCpdi+lqKsyROKzFmY03UCZ95Nuq2z5Zg596YI6Ch
oarZFncFvbm4JtBwyCh7YFYNZ0FcG64CcknCo7k2z9Gbj00YK1Drl+VaWKVXW8Ahc89JyPlXftTb
AP/BeY9Y1G2K//oNTIS7JkR6IsIdzhNic/qRXLQJ+h24Mb62668ASuFr4UQDeQyKHVC/qovkJv0+
Z4vlA83qX15YtqMSZFa8VLfNqVlJ+3penYwzu9lUvYOIsWXwd3sDb/+/Wtl0995E2iMlZjOB+s0O
x84VH5IDFcTKuCdXg/9nZetmyYF/aTfWub2xA7BfsAbfsMiR2eLPrFBUHSh5GmYsuGMgV9gwP1BO
zG8RcHDB9aRvQMjZpNlz0kAipI1Kj3BM4mM2K86EgcIc/6Nat6+Uty2rDU/VFZWgfcjOvYN9BStq
/kSmnnSgdaOTFPUJYNmpgf9drhsW5uQ7732PWVePfipbzacE9P3OSvtaYDDWfg6xcot7gkeZ/sYU
S2aNaupSsoUySHxhVofm13ZY7LPe0oS3Quv7vIO5Mt+R9f7QLQZcnp+O2+8Qqyz9s4o8M9zYAPE9
jJQcarhX6v2iiZSPqLxehK6lgwzns/c0yyc8ptQkjT0ppSVWOZk+VpqFTQhXA4l4rOSjX7SjPILz
mT34QdzoXBVt4WP9pSFQyd4p7gDxX2oEyiWo69AGvz3QwA9pB0Fk+rRx3BnIWMGCKBcVPD30cle9
3a7cqeVNVrC/6F7B22DK7bN9Ugb9kNoVbrOq4HVaAD+CnApOL4XIZ2BOmXSQmjm3lFOY0V20t0Yh
q3qglr4mmJlAUuEwhfWKFnCTfQbsYxpYLQWMEthPpvXmrdcuuEJ8w0sbUFCC4GqgIhSfyKY3STnt
vfx3MaVaebhviJyrdsPG9i2m33CoGXhVmH5NrM/Lh9UKdfX7W1tKAHggsCSDoQ6PMe1Eb8/qIfBA
YpGFkqG7Qx4U5u0oqNpxfPlcoMVhRKsKBccVqtClHfNYcRbB5kOMGqxJeSlwJg5dxZiScsyZgbPW
pYt3NAEfmkbTx10YnTW8E9ZO4DKeNoateBAgFz4RLhlLA+RjwPbT3kSrBlyw6vwbtqFrxj4Zj/Kx
Z/k/aowC3OjOuAymLCCeGNd+qzGGl4wgKbOQJ/Grn7YQjcXoGPnEOFOeU4RR/fDj1pf6JB5QxiiG
qL+k79GMIKQRRQ81AfKMNtAeHueCQ8GjirhigTnjMTGFYMeA2Byx7vTTNezlzux/6bSIu4OHsiJO
hvVkmR5SrGCYqb+Q16N4GPB3HMsQbTAT63fbqGOGuZfVaaGPwmb1KwbWG7YG+E5xe3wGHXvoa1Kg
96HUr+Fw+oglTQTXzGOIIfiNzZ7HLQcBwsDDP4GF9V4UM6aSQPz0H5RwwMssCMw86RpBTnjHmDbj
J2Z4/CNIVo9FAnNMylFG/g9RB+JvBc7DWAqshu+nZqysMSUiqAZsPQ6Er/ANBhCTja7CI1pDeaCh
or6iOKSb4vw+OuRUjM763MzMA/DAgZdUDzh+iN1iWAqJgbrzgR2jqFcp74HeuV95FSo6UTyTpcDt
++sjfAzBaLFLxd6i9CvmEKv0yM/DQOQQeBj5Xaw1PLuU2iGtNE7ZALmFK0pTFMDEv5GoaXift89Z
YEnijZrp5OXxewsOjTkw0z6qF5DeTSMILYOSyPi3S3adAdqGoJp2kD4EgytozbTY7MzEuIISgalR
Ln5v6r/3waiAH2EqLtjl/Bp+hDuHap/sCEAx9BhvGKTMtD2GKczxeHTpEi8Mf+j523DAMsGpZDTN
SRdH1bnxlW4vg6trIkAWHgj6Kprpf43YGd63fFbexP3B2Tb9CJo3FxiOI/oRm3ZbILA0GZwHLgpT
GV5XrMhMLgja4i64c565PizcvAuG4eIqkrKKK8a/KxLTioBjY5zy4227LETcIiB3cyA1MT4qnRVT
Y2WSbiC1rOxrdeYnpAO/l//nT3L8d7NxWPmXm9+Byp+QRfnvSlCKi1aGa2qjmX04Ps8hQzfOUAaB
nzuA5oGqhHE1P6oKzj1vjRPJVJ4rDtXzXbCOi+/kruRkc+jvf4dIqU8Hza2NbAo+dTz4LCjFsCF6
b943+QwuClrRsMaSrSaK93IjbvcZKdk3kBUuTIfKdsariOeGiQbKF/ZOlcMWsCEdbL4C/efuxMao
mYV/qqeeH1AVxMPyuf3rs4FieR80RLwK3c1G/CIsdxemnxy54bjpgWbTW77iIrOO6zvuGigpoLx8
6dj9O4uMH1Y8ZuIpAJEFihwCRGLwfPveuJd4BsU9feOS8IB+brzk+/a+JUfR0Bzpqo+cfi7u9yYu
Axfl3+GIt4CLPF1e2Ofxz20sPMle7ufkn/OKvH2ePk4n38EhlxvulWbGO6F55sn6MPREfQXZzU1v
3DX8BL+NOyn69bkSnH084ugTdzk4rx/Cu/TCPw5xUO2qXTm5SS4C9WFvKPlYI01SjBxEpEI62KH1
YFYH9PnX9Mc3kXrQc6UNID63OysjJEfb152TzWYjrF6oLH2mfoXev4HlkbQQOuO8Py9A5kQ5as9Y
klv8XC6aj7Lo8uakJovuTKYDnhbGiIk0//wMTL8ZWDvq0Of2uS3wtQO+cFh82KMLqv0nkI4+wuxp
iFMEXqmOMse1BVslMhQgYyUTk6wJBqCkS5AZ/R9NZ7akKrNE4ScyQkUBb2USREScvTG07VZUZFAZ
fPrzpfv80bvdtkJVUWMOK1catJn8Gm/oWBAvJDsxOgN08VjCUEGATdTHzCUBgwliGokP0zvReDgB
7Jepk4yB85KSIHclJP8KdwV03GSuejOFQccRzJkwNRIylg2njVEQkI+6IrsBNARoVxxUxhQlaMiu
ZPwq+GT97SE3l0IRHRMzxDHVlQznxCwXIxRVm7NdP3UCjnUylfZH6QQeSRIm5TOkczheT9mIdDuT
w8BCsxGdCj4g8DBQ/pyXH+4SzqCOsSV/XoQwQJaiKVEuoym0PN5reiNV63vXLB/bj8vGjeMF70kV
VAHxijYQ2BlqdEg8Pxr/Myq26ir3Oj6WkwCF+pCFvWW5+ECwWJNdFjFUzrHuKgvJ/4nJ5bp94K3B
q7Cq/fZEXXVXBPdi0peVREAOvhj1j0PztWmc1gmbuKHOiCsa8Nv1cMStrkY6Unf5uiWcdXhWeSUG
2W2MdHado4ugp4RP0srB/bXAvgT+ZghcjtSr+PUCmQ0AyvzSv4ToXfkS+9EvWPBAP4MxN89L1oEH
bAarZ7HWmp/7+GK8xlfSMAOSJHMx3z6XZ68XFsc34VIkK8I+S6r3rgn6w1CoVvE6xJyM4i1YzE9t
pdXw/qf+vCYD+C2Gsf8kD9brkC8IxasPIIZIY6ngB/Qbov4qdgu7H/S9apNZmAwAMI4B46A4gszE
TZ9OcEsjknFqAaMAjcSoc6IEd9Lu9CMoaem2+7wF1dZ12p5LdRbhFeY9KL0+WSfTaWMmfjV6wLL1
GC27fp9c6E8sA7suUWrIPtv7QWvYxYlHAStKXIgP6qw3f+G6xleBow6/xBHgZPyr7Ar8CYcSjojR
Z9aegzxhXmaAI9ZKdIWfw285mrf/6f81Gw1nJ3lDuwTb4CP7eeHswnsKEBUwN4lg2LDYxgCX425k
aS3ohDQkk899dTsBUWaXI4Bq+FnF2y5+CO8ecHfnT3O6mx44CRgKOyh+puq3JsWhc/gcMs7+VbmK
X+S0xn3mtS5GG7UNq69EiED1aMYOzKdQ2KVexSiDA+X1CJcenQvOC8VdD4EB1LoN/gyvf7eWNJU+
J87HzwOiolmf+rayJQiUOz06rz2na8BTAcMhcubVdzrgm4grIJc0JBYgWL4qfR8wUh/XGiYaY7/l
pYZHB3Ag4dhUQzQK0VCQtd9tWLaJ3cwOJdSEGZEWMHiDY8HW+jTw9mOBZ9N8gLiZftag3N6poRxT
4GhYz3cg6OBTvc8r1egfsZz0Go9NFgn/vawLh1DxyzCbY2dX1tUvehv7pgOxwRL/LN625xKMDn4P
NHxgFxPleCxJaNYfU7PgQQE8YjBAHAeTNMt/lTU15r9n5gVwOPKX37EhgA/DMHCt7Ocv2AScqYQF
qcLCjA+gyMikRByxXfVNrbRhKfvChzAsNL1h9QvEECgQtusKkwDWJvbQtoDAa+ALQIpYuTiFjmIm
Iaa1KxA/gH6PtjlYq2+TouTOG0hpY3DsH6/f2DDtmMy4ZacdByQ5gOdF/BQ4br7m1DJES9njy/gs
UNWTXVtMAiSEJyAGwDaQQQ+zxHsnFohdPhPDAeYE1CbUDojhxBeB+Xb+z9lR4cigCdgcHtNenyW/
KNzKegZFeB5nU2iksSMzWzET3IbHwRpV9L0rppQWa0bvFxvqr/xg4xY/QXf5mpfzbLq4jatd84ul
fo3+vkx2H5xXhCg6pQ9Tq0Mgoa/g6sWWPSFBNTiUEumDsYKVnX+gD3BS9TUXqwRWCAAm1/MXVAbA
9c2kpv0IwO8duyA9QxjethzjGGz9DODI1VcYAnrgMOYDuLRR+nFmwX//o17cG7ZKtrXSHCAJ4H8g
2ybziAzm9D3iw9lE94YbDkgLe8IOnag3EMEcQSUjLBUuc6h52h5yaHEJXmDfLi5SZZyLWI5Mj8fl
psHUIEZ0xC6cDZhN9ljHBiK051HfbmPWADuHjPIAY47R3xwAueHExzVXGDpuAUSp4qQeOLvl0bE7
cvCgCL0UU8RB9GyoR0VKdaiy3sv5hkxdf7VIMUqjv5Di4IQjpjwho6KA2AjfCFFIVYh9tB+JlidC
pER1Qrjj8u4BGROiGpwxpw5mb1iK2RoxrW3oBa56xIiXSFxoWdyMfkTtH3xP9y01cL/4KJA52xbS
J7oScjvKUe9AwGd5uog0iCzaIy4bSJeoddlWPAg4WJ6R4sdjpCBR6ij5jePxggujd+gy+7KQZtJk
sc+HdIe+wgF0aoLLBvmx/xqhE4ss+Zt7FH8bIZMjgJ7HJJxDOVMJ0BStjCMZOIyoYWHvgIKDfsvg
IXozqfBQYBN5Kg7KEr0KZAzQEDFHz6/qklrI/Sh1CJ1gH5KvdglQrfWxca2XiokOdZXEGS7PSgeJ
qwqm/JeFHsxl6EKoMrwRPQGwxAdCex4DKp/Pa4SqyoiCcqeN2dOkAPobMwmX7Il8p0NFMu9jeUFf
oe18C+wyjehemtqtzZxkRaifpOBCDyQZJ3Mgt1FQiE0hNBXVB7kcBQqUFg97uYxjcjaArEcZX0DX
gCrZ95uAqGICxt3a71lvmGB18p9YtEZdxWeooNn9Zkk+rqzyNCB6FsW3Z7RX98vXhGCjdmwclaAo
9BOU7JIQqhGKwW18z3HkIbyfCKDHxIlgxDdJhCZU3oFB/IMtsrxYbGR2p1+Dhn3sQ6JgQImnOCrR
Upg7qYPRo0uaxT/FxKTADGbhpC1UBBYdmaKJvtWfNqNzvUVMM+U8pkWE2yrPGQ/KImhAMZbDfjPu
lGTRnncf1qd0Eoi9euS88LBsfNzWBrVnD1Mms7qS7YUOVD3sUMU5AAmkE6YMNS9UiHhxcqMNKX2X
tYv3S2GQKZu8qws0+DRglNs4WRMvD9RVhW7zts6ljwLOrtvcR5+EQFIL3GV8d5le7fsIudTEBJmM
LqWXRAMYKZirLYtHZOAhxD6P2QuuTEOQVdBfQlMk9I/MDraDPpinU/Gyust0p65QYzG37D3myeu+
fOrjpDthFeh5qAMPXhQDlxEdnB22Hp8nRM3SyZnYttIA1fkFahduzbagecDY04dYWz8LDWmQ1EVf
nFV7xZyD/8+4k7ScoFuLppcOi4UB4LFpo6raOhHqT5gsLbppYDMWGbZFVFvU+fuCrU4HXAKRPuCs
98dgmbIh0H/VocBf0JvVzF/22K4JcoubmN00JKIb+xeLm7EGo6fKGH/sRw5sTp4VWwd2s/oDuIkl
amn2YwFclg04e41YeX1fxQvy3RJLNHUATFiM3hGh1GKT6E6yhWJiLCC6OGJ/YW4y+QTTAOAf8Shg
WlB0d9WsqPOGA8W+GPJbCGzOTEjJMaL9qidGHGYFIiA0RmxMPH7fZ+QzMFpYbAyG/CmQtNsYam4G
iaI6iInEgmLMAEyN237R/ljsiPSBzMU/Xl6oZSyLEYu199f51k9/gee7EYv0ILYU2KALsI7TxWLo
L7LJgxWsLptee1qeA1bunvDtE2E0WLxaG+5hP1B8KsfvzPNnhF56Ym9Jscm+FhT0aU0vWKVAU54D
TBntVnDmpoghyTDxIbZiHrlYfV+a1dmkAR1H2F/JQf6BM5mKCvC7kSL7zmvBLsB23D1QPJ3OTGN3
PEH3DpA2NsoF04rHKd0uehY53jisP3DY644Oc2nhdleckBbGDKt0X25zOI9QakaCK6MSt7HO8Kc+
2Bj7dgxP6n2Lh5a+8SBC9WE3teJRARF0HsSsoDyo/ZpPX+7eK90U/mc+ReaoocQW2WPv0cN7jzhV
6Xj5VsqIR/LDLJBviCOjaK4YvVzZ812SQfz7Jh7tvY8v33M4Se1YwFwpJQ/4gOcu3H91QfvKfKek
p/Ta3uOrmowVcqZJybVPI/r2y5XHLXkCId789zw60ZpUCTSNX2whJaaXLk8oLf3XJGmixr1SvE5R
AE5GKv9LWX3e00WH83jvtOk2ocSWvpAC5d2/ErCvSE9mp5fLg/GXFPl9VtW7nKQEDbpr6TcZEgVn
wseEXVZ+MvfCtu8XZECQW6TcAVdqDI0MWddgUPlc93SGVeXdg0rk77Ylj01dL7qITmIRuHSIXMw0
+tcyecJ/HSz3nL/PC5W5XArPNxV8TEBb8NaS/cD69/vvE0aKCSAPL/NIXu9UC3/ASuriyWjMnpkm
7zHL0NiaycD7lXRZ336ciKWy4C7hoXSaoMNfq3qlLx0o00M2RTRO9zyGlJf7eAwI1nkjc02eVGYP
j4KEWzPDsBswkXkWRwqTq763yH+cuv9mbknfKabcVdCEmh4t+VIqFLLgj6/RlG8ZNEY+lZH+Vx9O
G+ad8JozDQOduad791B6EIYLgqn5kyQPLnCdb3eyUqSVeSDzo/aZ0N/GyHqR+1nWnKAwulADemLw
nX3ylTw3E1yIwMS6lzNJ2MPZXRlNkmoEJRKTzzba5lExQXJMR/8qZO77YhtGmqRXHieZuVL3vxnx
b3XK88qM/fe8zEqkQRk+3VP5keGUc+U7B8fUhhWSS2Ws9h5r4rsS2DLlcdBqPZ7pcWKdSS1YtaBr
l2mFw40OkPGRWcVOkqHeXEOZlDKqfPwnXaj/MUQcKnzAKmX72js7uYVxkh6RmSjtF9J4DPzcJAW0
mUTymkclLf2337QtKY7Rh0uRMaARkOTImkPjHrWGSUSpDt3NQ9Y+GxOTQ7qB8wFHv2wTEMORKORJ
x8keIwMm/yNJyUIYy49sX9Ly0odSncYBEOKHIZMv/rVRECTydSPjLCXUDINMDgarNhusV3xAU+7h
nXGS3fLfO7F2IbvR5zeWjEx96cnHSeZzGrQ5FJMIzFUg50tYc9Y9QvkpFvJFEt2ihkuAo8qHmNJU
JPKPj005gDQMAxp2NloLewuAvTxKoRJDmioWcpJtmbyU9oJcTL4j3Qlmtzx4chfIY+8RXsMb5ScR
HmXKqNlT5X5UH2A7odyURK1NsUhoAtMT0WaHwALkGynlCWiFGBczVjzwsIh/TBUFK02IYVlAVJeL
wygx6KCRcVZzkjHhkZbaq9ZPsUCheYQl5HhkA8gwDaI1Idxznin+xdA2j3BgA0GkRBsu3lkOi5D+
h6NWe7rtAzOka7KMYdFjArzvI5QmAqbYy3AvoA5jTgaODMUdqftAY7CpXmAH/D9UGVFYfBEIlyuK
x89zDzvfOJ32qgrAtBFYRYAfy7yxkhVSltof3g5gW/9kZ2dHL4RVAVQUzo5Tlm95oOpwq4luN/o2
QngH4TXh+h60nUgRC/zyyGyI9Gw+nOfc+zolrQDTvazHavV4ztQ/rmASneDzXbVvPCCbAQd+G19h
x6UDL6iJK5FnwBwSdbC6jRU/j7ra+Al3QwmreTwmwuyF6tlxmes7BIN6Qe3vQ4/wX2z9B2ys8N2J
S0dY0dgEEianfriHkldB92QufUiTfpn0oG1AMAeGg2JMR+RELAI6P5NCE/qHl43QgkCFV8V6HqAu
ioRhCMLkRfeP1vKs/zY8Vt11+yodFgpNLN9y7jJSyFR4EhC6QAqy6yN8gqifQpBcEDZl7tvCZUEj
aT6k1zSDAwhudCRDvGsRZBStC+wJHn+Be2fPQdnj6UVCAri+4XY6N4U5KjbgghKipX/jivn4FtHD
T9VGj2wVE94LuxMQn6dbraiHB4RQiPmKiEq+nIYJGqMK0nIUUwIb2NPeq9J/HzqtaUrjPuSagnNd
/HD4QoiYoD2aPmL2sV6ew8mUP+gCMP0MS7VCXyHvEDxCTxMGERqFzrzH/I6GeWBHQlIjfhC+Vhp+
OcHa0YIz6I+OInAIURaNovkQvOEwItoF4gWTMeA110UIpfI+7CGHhqB1/KOYQCykUrbJ6kDE4Y08
Du2AScC9xIB9QG+JcVkKpJ1Mf1YLDaNCKbNlsQGRtYMZ8zqPJVgGhNnNReNFLxceZHQ4h/mD+Eox
vGHK8D1ThuUmTWtJuFu3JU3mjU1zBkzOnrX7ClMccGzJt4i7ZNehe7/7XcN+NGChZGwy9zCJGI/v
5wOZS7L5vZmmzeoeZrLSkPQi+pnzkiQsoCtNXKYNVvzqu1MKu2btHqU6EOvnKAne3NjayCaG8LfJ
FrskkopQJzjbeJBmJbtrtiDIBh8cHrMhG7kluzDtaG3ygFrvJ3oK6R8suQs8nZa+D6iYvJNy5V5O
v+9ePZA4mDbFtWnOThotOzdWWCpkg7izIlaX0iH/1F+2oAMhemcHV/8KmkNFrQ1TM6OkijuJeSBx
NW5A7mZGbqScB+VJXYCyw/vihX/2/T06LltaP9jgPF5pmzh6Ht6rAXrifQFhy+DnvkgPCVzig2m6
evig863BSLfYna1+OHuu9WAf1DsSlFrwvd9sMoI5XedtXBw8ps5zpJmvnxYJTcTHBwKiZT/Hitsh
VXqyzsctv2WbpDxhi767FTHKkziII7zd4LoiUkmAJmuMu6s7GFttQlFshd5V7M2GWCdcgEwP4whW
j6QkTwdyUriK2KZI3vwiCcqdI/bppAAKbQj1ydKAHZ00zfEE1OE0cfvOywphU8BdHweDKUQ+c32W
ruQh4aOrLDjzyexTbuRrlWMWMVLMYqOepYBz08H1XW3FjpEVEKTIQFKO3O4y8UAGeCUQQOCEGBQN
G2PVqDO+2DesrFRuLfo8A2Ug2WKvIjkKwfqeW45Q40ksLnmvP/CfRjfnaWsTAkfHe5dk2fiwbYB0
puKEpC+xIRp9mvC4wzsq5ttJMXJgR3DJg225GUTxcFhbdjpJJjdHs4Zn0HPviWRMiR1cgsDq6IjH
n40RHZlGRFMyYIDM6+PRoxADnSZDxBEpL/YGQTzBh3R21FAhRZDQqgLloh91EnDYpQlFDYPQIi3J
2/54bXs/jV3ypnraLPWbzc3vz/SpPrW0GWSiM20mNJQfhyQnpF/puQ9+lQCyCEfx9tQPHQmR5r7c
3XcszA/j7lgdk5J4Uk8q9zpqOZXf9y7BzV2nLqQffJ152G6iy7gOoD2e3aaXWTzNJrHZGz1wnZGP
wVmmtjoqPO4fX8Zd/wEEx+nBVVkH0F0Gl3EevgIi7MK2X0R5+F68gqWQWV7HhVeQvWf4mXSwhpuQ
lPlt/9D14RIIL+MsKoJHlAWdVRIeWl7jZ9E9Om8r/wa8f5OGUmLjF0ES8tficI+S8IxxeLUnYDaC
g5QvbuH3d3GJcJWli1tYrm5hfEoW6eIDuDFMF/coJu3xLYSobXMLuSobpos41De5O9ANvisgrArx
/d2o5REUh2RRwK0RE3n0M5h9DOnx6yFbVZvzorXbz9f3VUPU1n3l31fy02xau/sKO++K9Jh/+Aj/
7quiMrfvTcVF6vy5ua7W6pycNfZl1Z62liSeGnZmXd71285lpUhG+3l4WXWn2uQHDmOcrBDNT0sc
dCTFPpMdhMzuoBG1SccJH5Du9if7kTqPwUR/ZrArz7QJ3kAPEpbePHwLk0d/0kxfnjIpLHpr1p+0
57DTKJOwmSqTKuwEPfdXsMr8MMZk0sESPq4jkGGjAe7SjNeuq5qaEbZd6NV5C9XviMwAhgaEuH0C
9cRPJxB8MouNfDjQJHA5v5Z8qlkY6w9ybcwd/FqfCHwW38tVui9/y/vrWrO4hmWHjXSt0hQh05Vv
BphxjPtabpUvYR4OuRTgB1dLGZpVjLhuoZLjBsJq674WD6dmKdHA+u1EpCjio4H8yQ2ECuOU4tqB
IR+UAHRMJQozcM4UCqoaIxntEHT1P4S1vOLdpyb5fGDJnf+ukOulSF4Fg+1Ia8Eg0h65imoEdB2z
rP+7hGTp7Fhy+80hItihG0dSdA/PSJStCy5/8SSyE3ArWwB2PtDaDxDr5yUPH/LNievGMDsvbo4K
gmQrG0cLKLbAsinbgu2M6uUxoFT+1t3ir+6WhnFdto4dYAVrsAd8Iq25t4fy5ryURknTSGUmyYZw
s8snUhgXVyQUoiFMjpH8CBJbXimINsrVCQTTUrWgGKgQ/wmQhpvzWuvsoHtXLqEgC27DNQDAoFjD
/wzrWgQ3EWm8R/JNsWYLO5LlaCnF0e1bZuIRLkFpheAjoL+nzpqLB3BKcwAsEw4mMnILaLweyeGm
b6mTphVQTtM0ElmV8rlZ85lcQci9DBF9IO+lsYkDDPvf7f+/GOx1K/pXnBR54e+aWqQuQbz/VyQ3
yRd7N1lSx1JKIkOHo2/pijUDBEj922A+J5sIt8uN8u1+y2hx739FlseWPIDg6WvBfF5sqU5aiH+A
Smkzd7+O8LtLq+RmaVU5Smknf4cwgAGoJx2nwW084G0p39MwMOR8X1G4lMBJ8P2fIDl+9q60lmN3
i4dbPpBL5GPhHJd39DMoDt7AbUEZfLwjsdhWAOnyqVTA3YRAStcepWi8PrRJvvxXzt7cM2JS1r9P
hbtcspMJy7eg/JNfeVQQ/rwKrh9XuNx8tmpI9P61ji5Z44SXK75ffNsptcCBTn3IC7i7P6Ocd6mD
53gfAvu3YQn3PkgIUk1KD34bYOzDeg22Fj5w2hl70toYLnWpUt5L+bH34fE+I0mtfuaKfz/nnTRH
riB1wrcwrvg2UEqSn6sde7En98D6DnbVAwggraTLwQ9JNAL1gLumM74U7oxE7HWOoFjsK/mF6Jd6
/G0/Xl4+BKIOxF8Ku5HQ7cb/HajQCangHSQ7Z48UluRpiz2oKKU8xBa+4VsECSqlKVckOJpiU9SV
bugcaRU1chu0Id9fvoU9aEptxKx+4zNuO6ntA0e9FC0tjJG5qJvHvvH+36OeqREqemohaJHrpAPP
HmAHGOy55N+rvJMRErr7p0PiGP7v8En+y2fHzrpDY3lU+VAulF+5EdWHFuTOf59KmAJ9Jrla5a18
/F/zuR/88/cDYg64J7ZuOykFyZVYGoO4WiIdJG6CsbFuoIZxw0w+Q/5AjeZ5/9VIyCSE8d8qgWDw
xBZYCCmW5HugMPiIcAcpjUgTQCUgj4nw65sNoAYyapD05TY+kzKcJtKcKzl1JKBeOYL4uNVyCaQp
YDXoHYqiwPdvvARc+iAFLQCHp0EMC2ARcCC8vwxs2FRy+LlKm3y8TeO1yUmr+1IkkRSV+76Nr5i/
eu4lG3V6ZPKAvC/sXrzm7ALo77/GtwGZKvy76nQhEv94n8LRzy6Json/1G9jeP0+2eiRja66VxMB
+B7HuV9oE/XmlKqTzCAOSj9eroyryauy848H4F8rg1vuN9CSAh1wKh7JBm9BqADRgzg+3wPrUeBd
W+zv4bUKzsQi94d2/wjBJwEcNauTbMi9Ieks+BOWHG1ga0jCLfiwRu2Pd7uT7tm4lWbZNgkhHeRA
b/A2+0UbMLOhtQCjYhxwzkCbyC8ORqptEjnyeBn9ca7O+wyAAqJVsO6gUD+kQQCBAuqDAJ/SBI7Q
AXbSEt4xPt/j4a1sWMugFSEQ5UaRKoGgc/Irl+RbBHH3/QcsA9BEG87l2lAIPypA9Fh3Beprmwfl
3gRGvKtNtPu58All6IChuTuErHAl8ZvpXa75tIAxEFcP0VUXdQa4kAqmAF4Ki/565nafrObVtKzD
+9mEKe2qOX2wD6SI3dv1HHQCWHOeBwA9nvuig1dWYB2ALDIFWgIBaPBIBFcIVh/8AgFLBJPmJO8w
CZnYiy0EyK6ET1zhwSU29WoXisU/blHaciPNAfwBdgRPIb5GwBaAJqYYyrpf4AQQfuoDpiJIjdy/
aQY0W3QM+B6QN73UKOYPYjzqIZhk4DTQjAF1IwyALY+oKDkzUoit4t+CY2Vgdhcq/Gh1dP0bzM7h
YKZM4NwaEAT8c4dCGNjptiLZhvZNJUk0FuklgXkC8CBHIIFOxE2B2kRkgyqOnJwA7vqOng0bSGQA
uwG8uBqqYmYAXyAgm/dzu7iOkJjznwzCDqxbJCeFrYYQHmJRcfwdz5oLCu4D4r1nX0GBgtnCIK0Y
6Q98lSk442qYYuV4GzHhGT8NqDUwuGCTt+9q2MBhXwgpMwzKSWrvT5Brv69Wq23crvIZQd65Msya
EfWBxmuf7n/ajpw1nVn1I5oA6eDCgfcc1z9wETzYTYLbqtxc3F6QrvWIvD7hc9x2XjCwNxb85b5u
4FcfKigwuftZDbxqQSYByen7kwYYKrBnouKrM8WF4MX+oCFVbjMmFx0ZzSDacpENyZtW2qt0VHkZ
rprzCGfwqMQ62DKxu3mS0mDgVCYmOy8F8qjMKrs/o9fa8/dPCoeF21peDtfg7WOYJY/EsCZGD7Qy
8fMEPgXwCrUD+FJSDcI2ZhzxPUNyshfQIhK/fTdqzKlgX+g8GE8/c94oIRwKZFxf9AJQyYtB+AFz
3BjPvzd5eWD1IlA8TNf3ycORLMtQzRA8SeOMF8gVYRjoE4MAOwWInlMvJa3N8H3sh/tgEJ6n1TGZ
F6TiAmEMhSIHCzLPUQlLUKdLGgrpRwm6at3UVoPXm9BZZNCTpITfJscu5k1aGZzE1DqEzykl05dW
GVxGrtflYEFcid6xBpCzd0h2MfyQ3ofs0+CUSRAGRzUIUygFAUwR59dn7pIZGdbwYU8bwlpcd8eD
HgxiZovM7uzxk9taJchzXTj8V2JQoiuPMVwFnBBs+Ee0be816aHMxz/qMYFU1H1PSdVkJqjjt81n
94K0cKcSmYbU3KNdRusyquAY+t2PtVURPAVyhdF5GEPsA5AOVjxYUJCLjuo4OcWnAZZ8kKyAzAri
2qDDHixBaBJBe2GdQKy3/gSE0P6QWRDl8HpsBemSc/q2PC+7YTu8r3unvDVssyjoO6DNoHVlnx3e
dm8acxXWPEKMQJ9eJAGPhOVKzGkJcBr0yzohWpS1XRw/ul2QuRCQW8dgpaN3RNiQoBa/ciIaUCb2
r+4NSEhCmgQrxmZLLPsbwmLjQojtlym1D0GqBqEk0fdwMhltG5rQ4tAQcXc4h8/u8BzWf/ccozBT
xsg3BNFub0sE73Bva7MEIG8WqDayEcjcrRZqwliVTu+X0ZfQArYOhuSWmQC5ITFca7/VtFlof/pP
e9Na1lFv0zm8AN/gHCSKgQmP3oy/NOog9AErnvZ/H7vXL2/Ts/nmEIIdPDX6WA0Bywt+Z3hhvi0U
jAyQOZEfpQsoY/s88e4NTBXnJH+Db8AmvoCp/kJADthoOGZIKI81wNImqds2u+bg7+2nfu7r9nNR
rz5/Ndo/4JIV2XvI5dd1H5iH2KKdPRmZ38Z9lp7i7dt9Y4/RSeGoheUv+UUWWdT4fD4lPUJ7zAaC
fbF/UmaqrwUvESad9pRhzPEZBZhR6Py/+i9exAt1Cknwz+vwCMR+cV2l/p0NF+JukCyNHV+stuSF
sGkxg3bBtRQTlmI2mMRTFsYQSPMF+h+d4KThBycbwS4cey2jgVgo97KahWi0mXk/vJArDhcQ0dSs
7Y3GxSTHWyWnN3QX5Brgfe8ifav9the9dRbpGyC/MGWB/R18LA2L/KpZ1EHlZsvWonW6LuN5vWw7
ZBVd6A6Iyxkjgfmp66dhvSpXzAkmtFt72Hwq/+3q69sPiKNQcfZzBCaD9O/H83wfZJi8rhHZZjwA
z6TcnLHVg9n9LethubzZmSSTr8hCf13Cn3j9fa/vv6zYQrf0oLO9rTXZ4NevIPvDvWRfds36s3ys
nkzYgGR4eK3YQoJO2BrXQAwkahcqFoLrlvvgrXrvnluxqJYJPUQqNBKQ6MMOGTt3r+X5ZUA5QzbQ
8m2qT3KoQqUOInn45mgF/zXRg4F7BkaMGgl5KiCDEvyR2d0D/TLbKUgPMthZSeZdruQM4DL4ZcHw
DTvAu+dvovTmD6uYtMeZ83DEfr5QZympg+Z76Ip/bn8XX+iYhvtla1yty1/oeNmMQbWAgyO6Cd/Y
qg0lwOJmtsLHBB7K8zwmu6g6wuPhAArPDjq2TB3usxCJhtB7RLs5cZeYVH76Dg6hMWPPaNe/ssvB
Qtc1WJ6HV3Tb3GfF8jnWsKRsG8g8r3CdWwN2cdVIdfDMlgrDrXGFdpDQc8E/s69AEmmfH7J9K+Ee
7B3RJvTKseGoIqZBRy4Sfn+Spg1zElUx+UiSmm+ZVvxT7WbRtZ8+EC2nNWts5kBUDJvRvzp+e+OG
cJQ1KSE+yxx2ESAKS+ynlkrsxIkuYKEnhH6BowLHD0GsDgkHiiAMO/Nqw+bZOtQQSayVSXuaIoqA
MnJucGianQCe8244iM5eNdGilnXFyvS22yc1tnqIebDEoU73YKOcSO6r3jYbZxaH6EppWX0vi9SN
BsmPj8rCGiGhIfll9dFTtpn3Irff8xrOt3HXbP21/mLOULDKusyfJ5sDhGCSBZD0f0HZN/dWNmFu
pcivasBy7bGTr9tryL/H7UUKzgqrob+9Dj0AesHAq/ENAnMVpkR2tcPT30/ZS1pXN/sYmvdiYmAR
HAA3B0VMMCfcdoxJPb3Be9MLiVsdHiocyXTS+DktnTurdpxsWZNEYcAtNSTjRY/QiIeVT18wXzJa
DKtXkklvfbfgyLTqhiUNZJX+QcRL7T5sySSmcm9uvDhjWUZw55ycvIyW09fkvKk/rjo/Y4wkMbnz
nOrwQChOgr/ZIo/Z5IlTkmCIFfC96AfmF7e/QkTyWHiv3/0x+aF/r1FeDq+cVwviT17RIyIG24yn
zbH4VY/dMSfzfUeHFpMu1HzQ99J/JaW6emxnu2SKVGAT1urAzEp/w3Dec97HpDW+T7rrap1C+qRG
fZKG/qnj25RdIRoowy7MBbAUn0c1qXonEGMz/fS2D8EhWIJMzGSESWhW6dFd/tP9QDYC/G50nbGN
PHblskGXHWaOt72YGjn4bA0K5WQZkwL9usLVPIH+C9heBnGXDenLtDzuIRKrgNAO9/wmJDVqDTXL
f1kXlL9jh3QjMBiJPY6sOF66ey4xbpFaHHNgNv3g4XkTFMbHYjq42GFFjkMXzn1sJHFNmIlRVUY3
BKxPsuJqzTbCWoQotR2qLvYyLkl+MThi+HpOQFMTug/Eo3bhb/ntLYlzsNGVUJpSL2sZ78x+TPVD
HlUOGTR2Lyw95JF1quXgeN2gKQGYBXPoXhdklIpxrUeAJi6n0sytB5E9xI5NSwXmTI0AL2ZQid3m
DvQf9Ht3hcMXUNkFqDrY6wVwdxUIIJT/YGpjcPqJitpv8YoH9x1UkeSYG9igCoKH/Z485go4OIQ1
0JHC7tnbYhPOIABDfDNIM0aebVSR50gfDFuYJMg6AunX0+6A0kMh+Kwa/7lg3cYkZfZ7zE3veuCg
Lm+efra4k9mIcEGH9Sxfca6jOxBzTvtrdBm9oleQ2xx4cJw8tx3nEujk+V7ITR2HEKHWZD8Yqo1N
zfufIIO4HH+yc3na1X4Ci3J/9oRvjVbhDelkhjZhZSQwQKR4ERrCkRZt6C5ElYpFGUtwKuKxKtk1
eSyfXA0OLJMJtBDQpxBeVK+eBAJb77kCfwMLqfOrkw7BuG0Ai7C9QY8118eV27X7+O10H/vui1nR
MBHg+icODIZfU9RQ0iMmE6aMWdmKh1BFA19/7SmqHeSVXSJ4hDuUkPlf/VcZkSoT4xgzideL6mRz
wj9gBzMz9/2XAUP6uMkMxivwLYbi5OBn/j7AAdg7hq3dbaHBgT+Mw09DDe+f7jzZKLNrcMV7pRjZ
BH8yMahwXk+yHWd+DnXMG99Iz5WsjjmhIsVcVex81ofji8axs04+gDe1TXLoPy1YMi/lsPmD7nEw
nOC5B+ACfQQjkRn9H54Y/WXV35wBVBAlTNxtd6gQnQlxfCNKlL4741kGptJhzaYO7vj070om7EtI
RqDheQEZzrx9wsN5ZCvshWRAuGpD3FJXt584b8gKSb4OBu3nWZi9u5FACfS0eLRRuij/1Gm+QMwk
O4jWSAaDguQ75ygnx5rmao7/S285bHvn0wvUgc/W4HK4EtE6IQdFYbzdZNHdfLyz//I+shFh1FRG
REtUVmGiOLbQTgFzwTJTbYtj0XfEpPArdImQl3Qhy1rHu31YjAj3tun7Q88vPKU2cnA8cIuAs8Wy
kNl1D7ZqNFX7hcGCfDvED62rkwpQe8lpNdA5IzibHxaJ8PJ5416BDrkMGCFLV5jtDe594mRIMbpB
zIuCZha/7THnXoNy0Mb5mfyQ5W/3PmZGhpparZ+IXihB6ICqoZCtggmGrrpFEhH9j80DuiqvP1eG
4+eogSMwn3MMIhHyo4/Sk7JCRj0Uk8JZtmaxm28e4wKXRrAPmR0OsS4Q3aMOMonfnJ6EdK86MzIF
RMkv/u8JihM5OisQTR5oJyOd9lPm34D9f5kfETTDNHFFajt2NbBeREwaDZFccN5oMA7C9mHfIfk8
pus9sxn3PML0CbUWkm8CMuHihtoPUVRDd1VGJVkwiNp9GMhHMCIWBM1xZqXm84io+oYxHFDp94G7
0Vt4B+3BooQqLTe7MLqwEu3eBJJD9tNF42UmVjPIyo4DNz2SfeGhWefceWPzH3Pk98PkaLbg1iKA
IrPSdQGbIbav1G7tR5AxP7AE2SYYNb/xKHrxTEh+RtSwjrH/D4pPcsFhywpQ92eE9o7fo8J+bJJG
CF3zZtg/m53pwL9rfvkSe0YmOpox8HmwdoRdQBR74oLBWWlA0Yx6O0uFEnGLjaAzb7yrq8+aPzia
iZohrc91wqCQ5hFaChdhEu5HxnoKRq0kO3e6vi7p39scZT3bqSOsnCECx0XWlf6jbh5DtNb/kXRe
y4pqWxh+IqoABeGWnBRzurHUpSAGBFHEp9/f7F3VZ3fX6dUrEOYY4x9/MIQuO98+WeHM6LFYuru0
hXPGLPc634DLlqeSvRwL4onJ8XcfMmMzRIOIyeOfjwPWLWZi32CHfMVOiJhl6+ffzixc2TuALmNI
zWREyiWuUdJJDnuIgEBFwHGQjsEh6Ly9wmYYCM0AG2XZN8C8Sl8j9GR+56S/xS9kj/NL8vl/CIRA
9LSZ9UbVPAOIC+tIp89vDwWetjE+j+AnAMteP6BLV5aMtLsj4s7sj9F6CU6RPUMJE/Gd98Q7b5HN
QFykpP2HyfT+HRfb71C2oGNZzajHE72U5/fNbt1Ba4LltPxgHGK9gSYV6yG6lrtnnj7DS0qLTogx
zSyvZoA38mdkxBlJKgwJtFiisZlpWJnT7NBDiuzOXSoKpYXm0/jT/9hFMiTzrNMTr16Lelas9ZPB
S830jwIUIeDp3ovvW2SUxviGf08ihwBmUd+7BSV9V5JtXpp7+SvHWIbMzNI+37gsXCegp37YrWir
bgvtjwbJe7gPTMUuc/XIyVoviynAXsgcbiG0Hb9AZsflQeGA96/7Gm4doVAIxg55VKXX9cPfwREC
rvGAXiLB3htDS/Hl0Y6RDM8d8kP762xciZk+nBA2MbmOTHg9nT/gswQj8OD0Sy4D9w+wGDmhGT/+
4KbRPMHpHVc2fNaAyFbX8D6T357AkjDzm5i+UQk+6Yulz92HC53oayXSJr8JzBWEuWMgmzfYDU0V
eyTWJJARffiQyIgC0mlhB/VDE7GThfdoyOykuGBGAhIizvmEkb5NwbhN2xADF45lzbl7z4kagNnC
NegDAGY2uIoRXC6O6mVj/GEdY5xtSYh4mh4N5WdV+VqgQGJCJ+OikdbBnKm0429Mib9uqeFU+N3G
HLHsF+WM2DI2POStzdB5gq/XMzBtY39hizPdDRz0OTJNG0JHri/8TfRXy3qO4CdghVPxnHHcW/P0
tTXxBtvyxAiomj6T0R7/mU27MaC5qT6O0fig4kVtbDkNR68gc2a0r94TfQd2PKf68Fx1f2p6W37O
zz3ZdRwFL9XhWlQJgAnBfy1tAI5oERUVI2CMG3BWh4BJticd6h8jB553tSXnTO2Wdh7w/JwhxFwc
fv32Auu5YktB0hdcBiizuVtjOn/uaCVyRz32olc4qETc3efn5r1IIrP2D1jqM5Ff9mPxCswAjlk8
mL8H1mfzF3822Rmj2ACjT69MPxPJ76/1Y70Eq6vPRvp1Wd16+oEopHP/jcOOX/G60iJQmCZo3EXb
bo4wjcgDTaiMcVml3eqQ7A4OPWdgqb6oLjjCYVsGKwC6JNrtrwtE19lvPukCWAhI40LhKz2l8z+l
/VlwWqogVvqUgAlKUI91X1pEJTYSwL8k+PSA29CKcMJQSkZ40TfHQcq14uYKb/AGY7k6fLu94wug
IdqdyGGkCFEHDPe1QjfJ2APmhGfIaJCgx5rBanzjtxxKgTYHAPZuURdUq6ff4DvD8KmSR9Qf6dPd
6J6aWE1U7h/wrd8GOa/8bYRdkv1cMSE93dbb92yS2J0L8LmTRy9w7KdN4YKe0yJJXPa2LWyA2ROP
CgobPgOgBBvTXSk+J7KMmz93cf6Y9pMr8UQw3/cyb92c0bly+uAHCPXzUZkokX58kRw8ewfEi6HU
3JhAbDtbK5M3Vt+lrbNViRn3UevsrzBbnRnUrLShOG0Nm27l6ZPxAcbxs59EG7/tWhJyfQBYc9hE
bEQwu3MB/XYzOnueS8mwQdrC0ismGB2DbTWp8o36BHwgav8Hs2jjD9M3SUr4lm3OBLJ30TelgFqX
DeFwGHtQj/n1JZxO4FuXGd3jAI8I2GlqKjz7rqQaAu9YxaFhjcM2trOL8zeiL3+tBwLJ1lPehheC
QmIf0p4/sGFBYEo4gxFy0J3KkY8mRCroY0A4hNCHu5E0/26UcW+TebX9mbRz7gzVmxPx/KKiI6UN
LjN2DpdZ/zCgwWO/+O9A2sVd8I618DuWsCcRpiQXT199t+WMch8ow9vptrimakwZbEMXyA1K+KwE
zhckOCBC6l+VGrQEGug1d080BphY5DMlLif6iS0rPEU4UNrkc+Y1/yyBTXsut8bdLcDNbRi7U4Fz
q9YXp7Dn4cnlWhRezEPPloUqTOvD6RBp6zr5OdxhC1CeKR5VIemtpDjukSPQE53f5+tSd1+8SM1i
t8qOVJIFXSLI3ntJRPOTow+/M4y/C1acYuVuirUHvLMWL8n7sFzAd6KglBn8b3wsObG5LSsCV6cw
N9iiwgcFa2th5FyG3fjL4anve06YEqPJ0A3tEgQB6oorpB2XQOzsMRMkbZZHtbU25p62xOsJI0NR
MlLGtJuLPJpsKKKvvjw5mvNZUYYG7nciUxqn0JDgcwpLS8KiKOds3QfBc/NwMK0fRIODGaOh1Fmo
j4S8aXBo6fRPbJHxuesv0ADjwZeWLLpzq6FOsOZmIZ/TxPPNptueJwy5GbMiBEIBNDoTgXNP/MjQ
lPLbBENIZswCcOCTPjd3OKTWY9ksUenCiptfYS17qkcim69XESPF798CSAKY1ubvOHMKt/J67s/F
RIPUWRAxVmowSOBjsehY973vx+F1jYmJ9Eovj9qPx77IApRMG2amv56L0axroJZnE5M8O94l4Qhi
wjZ5zNp/u1kDYwseE8ox6MgcjtHQVy2Vn/VrVXjaXO2nbrPqaxVQeNcAyaJI7CB3Q/WCq2dYjxv5
Di6bpYzhXGPfLvYjkD8RniYf956A8f31EGLaGVG1OC5tmHVglJ5uBrpfpx6SZMOBblUHjqL89FhE
H4EiioPo44kumSm+Ztp22XCxHQML+/0/UcUS42F493oLNZBlKyiiOmL8sy8e/TPtlUqriy3ERNs8
7GYC4stUlm9Z4YB8A8KvGGfo5X3VY3oVODO80tdccVVOPfByrqXZWp9Td/EEFIZ7vWV4eiygRKLi
WGEBKNobzHlWuw18jZ7mM7PLV6ghOSwt/OmMwv/EhNaB0zG5Xk88ecXs2BygThFdWBnujw0mrc0V
p0HnftKmj1gVaxUGbTZyDZITcWjpa3CGHW4paxCYHrMw0EOFmYdI/B2yhusFeDngpbowxnk64AWk
vHKXDY41qEvwjekDKYCE1lySrA7uBGXSw5vWCb+JgFYG8qras3sslQnB2LNXKvZy36XKAMVefl49
kpMqrJdfNzKdAd0qFgxuEbXBIOQinhsH66igPexcdUSp5F85mSNPdQ63x5CRLX6gGIOAPTFjxJZY
/bBxhSdglYE8JY3U4Vi6r0AzUeLKnmFzN4G5covKAG75js/9BBkuDsk4KxyoUg+/JnKLSzsSvk/s
53ajwYbf+gOr13LfH24zoTGkO2DLBqM5qie5hqqXxEj7PZOuTrZutgz6NPxMHO/036QvOwG7PkIR
2SE/h+2K2ZDlHG78IYM6mVgEWdXk2s+LUx7VWxDYf5nueaRttPD3x5DMUZYWW/EvCDJYUeMYR6iU
g2SCgRGWvbukiZ/4tIxKAp4Ev/EZdNj8YA406jwZH17w1NNxw5lUUPZA31pHsVX28b/ItAdTWu26
AheBPhQeixkMRkuJULN7l78uBA6OulnPHiVYnaE80H38S2caplCQLn50Lhm5c6xwTZM1gRzu5tgS
URYEc+0TyBu6qi7lwboilvdue7pbPjjzUH/V4WffO1fhbYpACaK+08jhr4xvsLENj7yFiTTeTd9x
S7VnlHryVhxazmM8ZY5s4T4Wj89o4LOOnNcWCw4Wl1JmRz37dxaPSBWb88y5crDxWtHBVh4xvW4d
/faXv7cDC1nQ8nfpALjeqnEjgPwJd2Fnafh7TYwVJwEvd71QAb2TKd18R091kg67pbC5QpKVYU/p
kmCHLv2fJKnvN548UtJHonhawmFfTgFfAfRIJGfm+YUvODIwKNDvomV6jZChET7AnDHN0cCoS315
hy/GC1sOMTNOqC2fA8QWn2iYubZ8jp57JHbuMffYaL7Cyvv4ms2Rp3pgZ8yMAIx3P1UjtME4oOXz
3URbgwar+ztm1oNVaR/Z5nyWXxvaJiSzGe/18zr/xqQUZFsxg7J2OQna3gwip73RPd3TmBAUMjRY
6a5wDYStwQr4yHvjvFJ2o/7vPNi5yABmrccjTC8xXkgCn6QnayT3ZoE6o7i7Btig2XoC0aeHz4IU
4Bc5YurhcmTBe4mHB8bCO6ZA7m/0OzYEqzEH8Wy2jtCuindah3xjF984QwHEfFftdxNir9ByIMTT
0VqKj/iFD4xxsCeBnTKYvd1+hLco/mrZ/pFU+2fyPTbH6tybsc9YoshCx4OK8RKsMSsgDVPdXwNs
yoKPwtVQrGR8Mp+uCqECgcSPlo+Xv7DzlFP0dTqQ6wUjt4UsD+N8bNqKPxjCwQYcmeHiA1FJqCqG
j7iDutAxOeIHumgOv6Dh6nrIVMfvO+PnxdbDTJzY1dA8ULahcgpbBW5OZWOPPW83ux6cBW6N8ddA
Qq/dgfBR7SzOavDry5gy4gDlLLSJC0UIHe2aYQyill9YCz59CAghJhO3H9T2HidqzKuHbC18kLoY
XsDB2shJzv4klI8N1B9w3pSxSl5DlnKgZH0Q+Op+zjadHOhztWS+RISc3iMSE4XqBWnWdar7tYev
XuvGyPhIJrBrpzcmPtLGYNGuCM/oRphxpG30BzrvEzrl3fekjVRLXGyTzwcDY3IQtmSbW5I1he6J
NwV2O9DuO7ZxJTDA1y54x3nXfcVBEFhj+XUlO0EX6nQGVckynYt3wdjv5b6WxuQ2nPUQByR4uob3
EHcWC4zZRVlId4c/BCYwTHeI2mjoMLq6/MsDLTXHxG72sNMcbD2EVw/tamDGnHWwOFOWNI3qlgsT
WWrcnTB3ytzjKxljTwsGXNoYYjGS4wSl2wJo1GbZkh4YiKhwJ6Cd8yzo9uYbFfc1KInfISEgYZwj
oc463ROTibYa/xAu2s2wBkmF9iemctmjxlbran1l0fQeXrbm6P5xm/h34M5N2Nr2Z5C+2NXCoOc9
Y3P1TzkgNmaA5Bl3wWd+456bFp2H23ks+JjzLbgp3Zq1C3DKOqgcBVwFhYQrjW4pjP+/wUhPTHG6
3X0sp+9DmNIpZ8Jr2Po92nmN8LIlf73Hl2Iv8lO0o5bqW1xGavciYqXJPWWm5oDOWQoIWPdOGsl8
h2o9uPE49ZxviIQdSxhy5zL48IYjL/v/3EEKwegSljNcfFHE8bzBUgOh/LEBnZCDh8mefpqzB+SX
6gzWLXYkL8QOAWJNHTUaH448GWHyXEYliGAOz4yEcxFiI34bPDrfkHwKFtTsYLj1jxl/d4H+LEG4
+9qRiNmF7ZMw+PaiWRtdSMrO2QC/ZohOI9gk9EtsJriYL3pi1qAKkQvOLSldggQZtT77KnkY9sZI
cXMB8E1hiu0FjMicrJ1VRzlJnG8xDjM2F9bpApDwGTRSn5nmniDC+TjKpJ9+IznsNnI42KIAdR6z
64Rz2RgTxGHlU3ZhbJSFzMPmDWHdBOiGgkpzubFVyJeCW8fdb9+2NlSsA34XHwA2oYX/pHBnq+EA
8/2dsAy8k6CBjcGoTkDKgx4Didc/N2FxvDH1YICXfiJ66vQyHkSth89fzsYZjcnmu/J+M8mbdPsB
LyzrxeJPj15IIkN1q05gvEkJ++D3v6b4wXOQJ328R0RyvLSCuovBThZjx/C1qT5frrxG9qI1OFy3
xx03QQ4vQ7jlyDGLvo0xAPmEyJODekMdQ3cq8V9oTDg4v5x6zJpTR+P5xCYOfMyegnOwdAS6dMYg
1R8xKIL7PVzahX7yA1zmgORtvkY8ELqNgT40K2/M4y829JRP1gFiuZunTQzDdbVLJeKpkMXOszlb
xyNgEj2shJswGDQPBE0VjvtTZlPgsX/MjPcYdAwDR3/bj2R8A0jPYPjat+5l9Aipa16evMCxzEAh
IpbYgGHFmo1OwPD7tVUwDQHgE1vfnc1UDMj2+uXKdsr0KRS3RLg7MFzdNirdNRF7GHn1p0o4SHB+
ch6hlN5RNX5DeShyVvwfTyeOpW6W0sveTjoL5PElhaczuXA8X1gTjS8H3sqKFYUcEXFxfKzlKbuH
/vROi0r/4hBmN0KAzKFPODCibrfFt0AXXu6cRkh5wQn5dgYhbfGbl57Ng4GQU0yoOz+fX/c3nEKg
8XQWC0nuVEtoa5CPuan9JY/ehPwF601DTYi95BXJm/bw7jb/gp5IoirPNYsbAp9IpDqzHJjdl6Ra
m7iz4iODl2aM4UPSh5wcUUKEi8T37719ep144DkcGnANeB2v6G4ACTrfo7H4wPzsuSW5dvAnkL7q
Pv6r7M8xviXZrgMDfBt29wurjoArW0VFhht9qqR5wvbmSaGZf73dpLd+gbh8qClUPG0tR+X5gpc+
3+USNA8rouVlWWNkkM85qjY8ocWGRgfauyeh6nUkB9aLC5FVngxSDIttYtnQ0IA0cfbUTPyOjm5W
s/Ta6x2JyiQ1SwGn0DxDwcnALQk7QUlF1/Jgk0Nn1zDLsmyg/lxgTZBaat/PEvzrsDu/wVXJvMLV
ipVS0I/wIgCdCXaCmkuNJ2A+0F1lRtHElBD9CkqKq8uzpheozqCfzFB57nm0mc2B3QR1h5VKMf0A
tQEKtYI3dE+qR/o5948qj3FxuOeFNeUzKUEu0qTK0xfREmRtflrCo1T3d2DNoz0jZlVzpLKkHA+m
leKRolkWDiNEi0Vozi1/Du+MD3cLlzVHdrK/f+pLQAlfTTdEs6MrXl/31QjaV/rd/cGXZFQugb6a
xQU7/8pl5o++NM093lH1mI0l/+uzXu2vBOixlePGVwUbEKZMu/MVHN1YT7x9LXkhmjHQ4vbYqN10
7zZKAGgWWnCdfGNjkw2haKuCXuCrm5yN41ja/yavOlCiH7ZuglkIDbRMWZ8xPO1hNsGU5t4lvcUr
hZ7zMVwYYbdJEdGgjbTla1zR+JIuHvRbqzk0//Ksn8HOM6ekmjKOMUBpoyb6oJ995a4Z5fEOQzDy
YfiBQ4md/8064WmJdz6vpLKCT2COHgf0iHPWbIMFcsikPebny5C2RURvlRMtztd3HJ9atwhfUZ08
Gb4xbwBFWhGy1Z6w7MOQd1/8qW4mAjrqGRjaN74uoNjmTLs+ujlumXNNBgtjljOPYIkacXtD+GBv
biSCRpBQads6ENudDjaEAoOOrjNiSchQ+gikoVgHPldmbTcrFjgwHAiLPld4yDEjDkZovACnYgNM
JDiFEHExH/9EyMB8+vd1378Qa4jnRP/cW/Om3Oa8UlCzhkpY+NCoeHhoQCZ3Gr5boorZgzN1uBu+
O8QYAmB2XlFnH/hx6EOcalnMiRLDYebHGZitsqVCM9P5+ggONuC9OdfgYBImxKPKOQfqZUD7VAMg
dpfFbTfJE3YUrMzIob7jN6ylggNv4EqEN8v8YzDJitRGc/0S/A0S7IggYIP2tlW/djqmvppDiNRp
G9K3Y2IafQNcEETLgg5vPClsTRHhfNm+ogiJKbF1SYX1gdMQpbAdZP2DWyx6wxi5z6DBKoMUVZ9m
9GZ6O0dDmoqsffap3NsMeQ+/G6qnwHSb4JAqzEWlFb6cdzP+WStCh0y7nv5clHuXyWP22mJdOrxH
Teu9t4hBVPtvJ5CQktowL9kjxGA0UcFi2t7NRhDil1/njZsJXqMmEqsdwnIZh2lWxTzI1f+ZNa6G
6efps2JzVng6Ed0HBWJVHoBmXbfYF38Rx4bPoD+7hMac12Ch8xRJvowToA0+E0rOIwKEY0lIu6qR
uA5fPiJa5TvD/MHS4kcdZTXfQrHuhmSNkIvBj5GvP7MP1tVFymW7T/IjjbqCwHgjHpaOSezfHEhf
gQQKa5ssHgTVpBtJ8CRHWDxZjfBvxzQP3Lr1v6G2grMlug2rd6RDyfAH+dnSUfPebr3mf3CMmc7o
ELFcwE3l7zm+kqoDWEy3+YFfPMGKm+KBhQnzN2wu3HbNA66njz+uHs81wVpQv16wBX3yoQc1ydxj
SHUJX0te9vDS3Auu2Zvum9JC5/D8M9eDNf3jlAgyD6w8eM4/kChf7hWC5tv/qEleO9RWffGiDLkk
lUaP6GHHeA6NO/e6vy/b8y0Rr0+xgFAS6AtKAkjV9x9DoeSwWV8PBKvh1m16lwn3CBtsGtKPPqxN
j6locJBhTLNSWLCHzE6EOrtZwnCBa3U2B/BZ9o9MLeCj0gb2/5Dfbm4zzWUGnVX99O86jJwMfs9j
eccFU4wqrSdNdsfHnl0vFINRj4JYDV9vphn+EqwjxAAbTjgradNydxa8VZREk3Fl+DgOPFuHLy5t
L0bIMmAGSse7HtSp/3Xhtikdtp7Ch7qf8in6x+sc1nOfkFPC+XAaxSeRNCRLb+wvHcCs4LIlg4m0
ULZ6uykDzdFkT72xBpHvfs/EUoTQC0cMkda2ZOPRxzvFuYUZzR4NEhhL51xKTLddlEDVO8gP2jR3
tgXOKT30NVHr4rCHolabosiZgo4zLnGGzyuAM/Z7O1dwn/+ypRRfSweJS3kJO8Q9LJYosXQ2j5jG
JIdNWKwuTcLltm+sjAo27hmb2hBnQ9YUsTTNFsa829wOBqv3fHRPajLrrYfMNzhAXt+xoaRhyOFe
CyUGciWJGR/ideM0DelSwF6wKya5E85vTusPYgIUr4FklRQO2j0G+qA5sxxnplFXdSTPXzN4ZzDs
YEBzLgzGv80VFQmZYyzq11LlVLVFka+9lytwqvbEecX7ceXtHPZBSy5sCJk+KLOonqgoYCrZ9n0q
eSl/lCuGHk7CGCdP6YAmrEW88uS2WNQrfSxvkNuPB3OkMmYIuxusPkszXCSA5CXD7cgVpjkA9s1S
w4VdnVQxizTGGIVdNE47ZAtwNryvfrmVT4hu/h9jQkhL0seVCJU/YLf9HGr0vTTQmn0/vCKApqjj
4mNVztaDlxFeGoYwGYcHDg/s/PHYgYkoqJ1Xlutr/FjBufbVkiYvGhwf869qlXsKg7JWjuVy51/i
b5L/DY5yZ+u5Xe5L1iC0+owGPDX1zf7wALMmJC4eVxfWrULHAXqMRk9kS+dswhofbdNugvnJ2Wxn
fHx/i2SNYE2eJ8oqHAbMXda74OWZwFglXDWDHgA7v5EKYoYf1x9tZRkpKyarG5p1VEREt4n92RVL
Nexdho33S8Hj1JroHLJr4eJugdUm77NMvAXcQbIIDLt/vkwvIzGESGGNsoGunXNjyn9yJBfeA7XR
c5iT4T2EEWdXoSAaRJr9Sq+eJMF5QzvE5QbmvqYwWibKEFcPzIbnmvBpSCqxTpIAFB1wPJ24uSO9
s9eFP/cyv4fsTuwn3/FCnut3+4tiYjei/0qZUFMdfoocAeVwYZ52hf/7COS/jBFlPVuretqtbCuk
jfV9Bda7wlQTShwdON5fRYD9F2osEqMzI8azl9wYvdEi4JWD1UR6XSpr9WyuqQcTAjyRjBJzmDTJ
dS/hR5PjKPTPJAp7NGMQm8CCsCjhhqA4QutnG3TfQFSyCJ0ihNR/mcBcKuPbkYRLhllK3R8ttr6n
ke8vG5AYIWzxhIuu+UCmujsgiwAUKTYdDhWMRfj98PSRlfTlLMINl8IFq88Qhqk18Nel2Qpr9gk6
cJodgdXH4I0gShD92SvS7g6GP3SMrfNivQAXK2zH2bD/sHfeG3CNaCUXWxo787XhMzAgZ49IKONt
alQGnjo58Jwvrov0gyXyY9Yt1AWrVpoDKvOHRsrNZ73DlapKWM+JbyKlR0FhDjLAYlUBBGUnxyaN
pA+6To6H6xAfelIuePV/7FZQmB16fuvpCT4cIyUmq40AcBoaFKQ1LMfWuikirE0DOYYARF4s20yW
tjyItPF/YmEPd5T0iJvQODRsBOATPPbs8L8MeLrV7yGhBfh0crhgoDlA9efeEA5uzrKcN5t3mVFy
hPwrt5mJKCfIGz5nqlWDrGYwKpaX+W7Nh10obh2M4GPvLEPUGGUsVdje8l1i0MWMy3jN+JzbPP58
KQg4WgSakMGTyJmuWdeziQXKatwG6j9UUggPd8dgOP/7+p9FmfJefYdvztvO78c9t4g/fkGdN/8E
L+AmJH0X7ws04pdjTRjRsE4OODUpJw7aC4mbS5OsOnxelinZxjw3075XYk1LGtCygs9wrhLIQjED
6LyG0I9KyVEh2nC1sMG5jN9MTMhMWbExxGG26sPQOjfuhS0wdsNuKwIe4PTliq+xE55kpk9ir1Mc
f8SAOXQtIbRjnjRAoFnHxYNDscSfKsMfDKjvfTZnT6dpre+4pCQ/7Y6ahbtUBri8LPdXGmPRVOM6
JqWMuJAG5+XyxeS7FMnbDOJrnNqAX2ROxvFXrFuE66MgGJjcyQ0W6Rj08zjROL5G90A00UMOP7rK
pkCi5POg8tDUHCYzvJshSlKKCudIz+dz3X8LvXLVA4NHvcDwbsmWqRxzvpV/7+TB7Ox+i7ASDcZv
ROQnJ1bv7TEIwRt/w+ShGx5qeJbjFsGYlbnje8iynYYEKfza3OZ7ku7Cvkq7afMW4vxD3gxsCmVO
g9NECYvXR+1dJY+QwPEthuvNjfjaL0fpDdvM4R9W9DTr17HorO8EEi/yY6gNH2RVPWgS38lVs+Ux
9Dm263Ae4VUPu7WMVjgf8YjTag0m9u7yZ+SsUIARjHtsdBfSEtmpuJJzs6Ukg4isbXI8MhZK+C0I
ZqDNLEI+mEgnRw5axia4tz6F8Tqqlgr4xIBsTsI3eXF65xKLqxO0snAQY2u+eY+qCCAD134ifORt
5QLbM7eKxE3Uw/h2QQnBOXKneQPYqPh+gi3hX6w42C9uXi7r0SmCagxN8T8Twj5h9W161T83lObY
n8j+bpvtr0uwqByq2x4HUc7HNYV1DfS2W5Rxn326Q1/3Wz9qh/9PcG/zpD7yrxjdFvX6hsgTDRmG
anwj5r/dCExK1AucdAOno5/GiW/ApDVsEfczF8KIfYrLQmFuUYnmDsgRw8mW1EUG1TfDCkTJ1W/2
TY0t6ZcAd+NixTTNy3TS4idLxC+uxEXyVRwGQeAlvja4Go36oXLLGOHXa8x3cHoyn5+k2S9pqXPl
QY76eI29h6LN0tIHK/tswjuAu6N0lNbfeQczgwMTCT3tDts/uKg9vtp1yOpYndPtzswhTIDW6Y7d
GFaJsMEg7JQNFs0u5zKd/lO2gBXwNLk5WvzmUOWkBZsB9x8Ja0wwOu4k/66Jvwfstvwy5kGdledf
ghGDh0Eh1n07ltLfA5QPsM0G48Nc2By5NHk+VCG/xSauJUsJ2bnzSEr8MYRzBjGt3HIhJuflBlyW
ua+3NfeUZ2WGe84o91hozh5jEdRUxgXYtzD9zaaCiZqHWwVjDgh4gTo2oAWWC/7RieLkFr7ptAGs
u1csQ4uet4vrVviaYOzGs6xPePZAz3sxUyR7kvBGkNNtaBJ6/+P5w/eg78ci2kmbCQ9NsrT52vdV
D8nEG7kNUerpxzNBQ9n5/DMdoanCc64/UyDotc4bP6HrhGDHVF/uzkh39tmyinvjfPiKy4BUutk1
ffq3xQDBMIAt7FrD/61vYw4EJpBwN7wlP68L6mEeXbwWfKJy6d75bxW8V5knhZANGJ8HaQrUwzhU
Td4TYQi4c0q3GN7I52B0A1DGQw7Sf+EMQKVIfX1hMmFnVOLCbTQhLOfXHSCZg0YMg4EJdIrl5rk5
mgnrngLM5wyQzXnM4fpMLriUIxExApoe4GzRFVDrmO9GPIGRjLv5c3zbZLQ+3L3Rk/Xn7Z6oGG7x
kou8d0diukTORaAr35gCOcjlDx1sV0QSpAOrmyeacT1R512K2OcWg5WBzWuQY79gDuXistA3BlGp
tGs/6gCfJKYDkoVICzlSyJfFc3jebXk9omeasboE9o4Z/q3PWDzJqKUxKGXSuIilI51Tt6XLgPFD
Ud7kooClWfxgwi95jinAsvXC3unAq41RiHoCh0duY1g1KpLtNTYAJMCcoZXoNpMLnQpVJl/zoyJD
Yd+gI8tTxd/gLqJrzs1ggSC77IXJK30IFhjfA2UKHo68uH5dswwKGpyTTFHK7Lduw954a0KMpCl0
IzYBQHAIcgy0mAifro5mwr+fdphFvOw+UVkSDwNpO9x1pGawJDv/N4VO1H15j5i54MK+k3z7Sj/x
FZ4KCABIDyQGGC7MC3zNBYT+KRtCTLza8WArLR4rEZQEXog0Ay0+LaGeoPE5sGtikOST6C3JUOIz
sWSQLPpFOkk+XhupmBEKzekBk68fvhzQO8mrZMKCNtJafI1LxJD44DAHlNxwM6iWk9eJS8uu/eZI
K/psOj0FtxqW27pdGJbBVpiedsrX4ncD+gFMXx7gvp58u+Pv/vRruqKLZ6ImuXgo/r6M2IXD7v0H
Zs3FhLi4pbllOyXxCNO3C3YdXAx608L0ijLs9cOX6nXkndI9i8fVgjhAPhShpvrH5bojtqLCc2wy
4SA6gfCGApg/8Mkgfbci6Inv8g2UyKHD0hnSgIFjqDhfe0E2xOagOOS8MLLXjglDYG24ktJsz9TH
sp1M6+bQJ10cDRiLyUm7fix3Rxi9WxXKPER+5PRbNAjtCjgTsldSLvsTxC9cy5U5R5bwbylJCwe6
OfkuIAQqmPARPOTqsb4qZ/d0F2MU479mCtfzFlzn5Zpv4au6hCpRpZ+sI3mswZ3/4dTiMrNYHFjP
VX9TMEKz4OQnRFJJET8Cy0DeNTnGaavfdvOzC9N+J1ccno+0R8/zYNKqQmXxQa4f92PEVAXmj/IK
Vv497S3prV+bogDouf/9Fs8FrzQNrX6gqx5M+PH5RANibRfQY/mlk4L1pYO3JdayJ2PEkQat8MX7
oznMlTRr0LnZGLSiwebtsIXmgWwuLuPNBhHXEAqe0bvRidI1/tb8LsX96W/4Hj8jIXl9nJ6LYmtM
5UOzBde/cFnY3tE5jrUt88GNGYwh4qxK3hVGE5CWoCBLY/ZgLGuCXdzblCsYaUqYK05NxEvMTp5T
GfYMpfycU3FQc8Nq5JKU1m5NQ8hFYvnIgMAvZATfTjTUjzPTA5NE+WeesuMXqPJqvcb3cQdNlO3o
lJVNRYIKUmPou5N81Aylca9wgfl2CHVtNoLKhmujr97pe47ueayw48wPyAlHmNiwlKTnNx426NGY
E0yFE3oAOYhuRyIVp70YP4twt/kdsgmWPICXaELIT/n9y+Nhln0CBO6wWVPn6qw6yunjwKzOOQAc
zNsCbQLDK2Y6EQ/2OvHU04k/Ni02FEsAVFEwomLMKGseYb3mf3gyA6rKSyJSKCMKqAqQ7B637f6e
0RkXJnNVnapFHesAx+1Yn6t/t4MysJrVYCRDxq5HZaidYQnLa2a5hmEA6LRmSSKnRtJio4KVUfAY
G2dgG7FABNmdUiOQO1LjMHnmsWB4p7axTEP5iIc5puhMmQAkrN/6J/302DCyAPLDgQGPoIoRD4Yr
ak+ZNLxly8GiS/O9RhVc0uNjXDViYJK2HR991CYyPD1GJwWDAXHBMVdkDlcIOt5Md3/qBlMTHbVY
3LTJs+/1bkREOwzl19phNPgw/QCYgWUcmzOy3RvW0cDLiSLUsX0ydwDGWMovNSDaNffhXP8zygBa
ZZgYbHvb99Hcv9jCInUClVcSgxLPmH4oF32N2f6fhnYnhMoYP6OWE0Q/dLYGFW7OhdxdnmmvdKXD
g0H9Oqxhj575CfWUaZrTi8IAKWNfct7jFLOtjjVP8Lpk4XWH2cv+nIkEUn1vRG3BD24mDtOvEENx
lkji9L6cZMmquZM1ZqJcynuzemwvxy/a7eT1DHmtCxzyJhKgEpv7rXp4LsB9svVrDgutgPixbk4F
rzxPHtQ+btGhWn0pMH+Xw2/M/vvCOgAPoQFwJYe1jU8HnNeXaIh05FPWI7PVg856UeaNM1eQg26E
e6FQu4jAZfZlomqTM+ZRI7Cky9AvOjTUFX+IPgzjRpQznse/qTor15nwiGmWAy793Dw/R82eujjk
NdA3vBZU3OKfag58ApgdNBI/PF78vQjZJPS1L/Th8OI+rCaA1/F3Jvod7STxL4iLEOqB/HEqgArx
t2S0i5cDxBSbfPBHCdsZzhMQituWBBpVl/E6gJ9IUV7oRQDptTU86ep1JEE8A661ad9hprJOR8NF
LYUAv1TcwbK+Oq/+fySd2ZKiyhaGn4gIkPmWGRVxnm4MR0RFBVTEp+8vq+N09Nm7tlWlkGSu9a9/
iNFWdJ7h14jqPL5pBCUnhknac3DnBKXsBNe8DOFtW5ziX+dDwt8zyoicg3/Cc4aKEhKBybTXrbB1
IrESyEs4WaHqJffYGm1CODxAVmI3oHUFlYeFW/asGRg7+KeGb1srOqovKA+aFqGbprP/kmbAR6xe
XY1hfCtcmz66eyOfEfUvslExFgcXR2JSgZsyMWkxM3OA96SPe1t2GOTL2/LiItgR3BVKnpUQCJJ5
9BCOTPrFb2DhPTxBvqX0v0HFp0pz6OcKhH84oGLB8naZ4peF1/D3oycuPDMAkiu5SdBmf26NZwMJ
em9X/OGBtdwXPi+GoLSwZxA2wd3CNR4kIdgkjDVzobz+8Wev7rnl1NXgHb9UHlw4Kvd8fHCMMVqG
c6qPqb06QzaQO89tHrVzVGPM9SwatUBOHqNmrAtXQTwRZt8FRtPHasieJkXXwS8m2Oh4WZVUu67O
dyu9enQdvefk3RDe2mDmIZN8SGKcMBwoCEEWNL9QInFDX9rLcs6u2J4uh3p8WdkBQQ8r7gJ8iI96
0p9pM8upkPmYrGSuA5M0/mYrRU0wAlHVJy/k4c2pEAA4rUFNLp0YK9g0KpTTzbFm/P6JqcQ5Emjp
NyQiEAEHP1YasPeqvYDkw7HKJ3k4CrSO7XdP728vlf5fEBJHOfM9q+UY+dL1rwjUqibvmbWtVoQX
nvcMQFcU9/WYSMBcR7gloCCRKUZZCZWTKXqvHCFKU8R/6sxB6vlx7ZydHrO7qxowsDNR6/FqdtgH
dFUBLz47PkRcqjio0YCZ9fFlERfJgKlH5UziJSUjpm30AKCcEPJoHbcGbQ19Jf7WtfC7pf2HK7t8
E8aFTJBFTxwUmGWDFyo/0aFsF60GB+ahg5Eh/HiVRqmFs++IkwOXuBnHo828n8/2C2wajTUyI/RN
Q3ltzNQJMwJt/V2CgkCg4UFqxxbWXOKZtKAWY7K1zseMfl9oCuFxy8wOGKUhtzxsRBOC9MXHnu4D
j5cZKlvrO26wvgHS/9vVLw+Pok+eIBfjUDrP4U3N1F09Y2eHe7bBU++ODMzLKJxpRBpaRTFqwoIX
bzI6lZxWjnOP7sCCtvry7qIGUTmRkIY/gm/V+2hh+QjYkzq84xVGfBzffPIvInUeTToQ6kQ47617
bjycqM+40GKkyVih9JjncXja4F1ffBShfr+XjJpL71n4BdM8DChAyAyfONVMclAsH65MW0BlT7nq
AqKdWZmvUGFKsdbSN9gw5yWHPwwbHPPKBGezTemhPDRHALqgwmC6XIHLqWa4wCgJPgoXOM6PtwWu
hFAU/t4rBzsbP3//xtrkd6Liw4t8JEzzCEwoxue4JeXYGl9m7EZmH5M+cqbpq8e3BPnKgpRgdUuI
Ll1atrZW+uDL7eldMLCvevAEsZuyxueEwcbtSAV7EPvfXjn8WNjDR0r4X9ph4J6TjSsov8qaUmmt
Jz+INcgZbG6x0+x/FeoulYA1mrA1GaOyg45AVG7VTmfBcVJf3OIIXwO6AINqc8c2gzWAaHHo20hH
YhY57YRm/ISahtyJ3eU2kBlana6Udd5tbHbrl1s/McwUXkfaoLOjOr0k6uqMSFumRaNGNekDfkes
49dQmxOt98RECx5xr9hpf/pWqOFQNI09rJix3tWWxdQE0H35StLuzkdz2oz0p8PuXrFEUfilmxEt
8ExayMfnhBC0rSKeic/ycVIz/wro7chdMl6ZxkxaKrz1OwLdBF8JteCV3NZIRyoy5FzKOSp9vLoo
uLjliM1LrErWLI+JMaGCfu+5r0Cs+5xngRuLQzuv/5xqRKC3iNECa8m+heq1v5kXXR4QQDZjJdzS
874+sGfygcdAnhfbYgt+Ug1J4iVdAksn0D76YsY4DEYKitOwqMQGwuASiSsgIu05pwJadUarwBVA
KgCeHEGJNhPUR1uwLvl1ELRkh4AJe7JZd05Kn+2MgoLcCGYbiPxYJUQnbeuxqCwgLbCxgux9hMvn
e6BtZQzf/hDZy4pvpBqCUjNt2d3p+kB2fnCEyQr7e4fWXJszj9K2IluF8gUvXHlLfguZJoSN5QCA
d3IQrmC6Xja+HCjxfwCxnBJ9YguAymYkuBMzZgeARVmvHlNs94xjk3C2+QLQg6lOGiSwasjOC6VT
CgmYfvde3znE9JYpM966IxvDwjG0EcRKnj0WCxaSDA7xfZj4vRy7IBE3IQ9fXfzggYHwH8J3/RPR
OsKvNIPlQSggsYXgby2hA/NsqJNmzJwSnTjupDvoMUh27/D76l6+gHXhFj0+YI/jH0tyKOv9KV1f
hCWwa8XwshFECnNmrO5cIieQEV7Ss8A3IVG9/HI/3l3nqeQM+amMHGDaI8kzkdPkcKKE77CwjT8+
vMGedcR5GiOq5fumlIkQqajb3U/PRi9Q8E+5f9ShxEAxGyqu5TDDRpyQ+TsKJQjlDHaGqBjHTCbu
HiPAgPQQrKaw9mcfYUjAsoaws/F295iUXPg5zDB5xzgrhbeeORbvHxAGhXtnrxPHITpHc/bCWaPX
4JLV11I7MfqMDFevrp6QYhLgva3FH1ihfobsv/WMOy2vaDB+DGV56BgCHkvGjaqQod11h2OHZG57
26l8Og8ZOFtN4JCxhUpOAzDHCZaK3RQCN54wnuAyJNLciJFldKsT8hPe22V+HqwoqaNcFFqsq3uf
jQtTIQ8PMFdoCzARmCKQh/eObANKAE5uEQKGkAHEFC78kDcCXZk5jQU/EibFhHOK6wLD07siAkJc
zQSKUsCdg9AIY3soyVcu/wfDIKy/UTgHY7R2YesrCERezgD2Are1iPYGUuwtk1NxIx9gis7HHZBE
7tFGubtPhL7UFYpMqjtCw33fic9e4AwBkLltlrdf8feUFokL0h42LGFpjsqDXTOunj6tI4fr5oBf
5u8KeR6TPLJZuk1XAll+YQZorDHu0aEDZqfi9FkaPkRAxiIKz9EO4wHvO+mBHMc2Dq9oZFwjVNMv
dDWGcp42hu59v7n0qssN2U3FYDNiaucqu1+PHBfHCMm45hI9ulT7XWNUbEu40MwZehV8KQStrPpQ
mDj+kBewqWkuE1lyEJmiMRRGv4Pn85d5gXB3sJmSYWEcYBPr7SjgvVBzhqB9sKysruIcNxGPMRgM
FE5hdL7jZvVMbz59LfCR8DEy8r9OCqZLoo9w9efC3lDboBnEM3gsN4msDyo9KlhTAOpZYHIjyFNB
MGO6x7RBi1Bjng9lPOLhpVVN2BhcBSKlWBDcDzrVbF3tLl42Iqdldk7HsZPzoivKoMLdmU4C2Oxs
AgJ2aQT1JHfJS5EZnF9OjQJ/UudGNW9/8eqGtLEUjv1OzOHRqo6Kf6XtXRsCoMLyF0rPqNOd07w0
bj0nRpzVNQQec8rudPrjvbCjS+6Y5vG8y0Jpe3XT3/4yveNvwOjQI/b1bzIg7bWQa316RJysbGno
3XCzeSEFIHK0jzlaeKesqRjEPfv8LiXdJHD4WbYiToBik3HHC/3DJJ9ftxwCjF8+ARPcW9+e5AyU
mXZ1sWbEqYbrGW0G+j2wr0HVv0skAl0YthU+shEN3x6ithxT8KahSmqjDmZ9MFL1JZwXey8CAWHP
0DkgJoVvB6H5ylkNXw2r0tOPE2pYX2P4d5Brbmx7P5GxRRNBItQdmziS6U50VMXXM8hiG/A6ShEK
W1jFJ0K7QHr4DubI+bhDNC+n4z2kwebLP6JYz76MSpGQta9HP2aIPDNaM34OcGcKCA6GBS7NZa4W
94XpQ159RZRDYmkg/wrhxdG89xgdn/cE08E93tJQVKtPel4SgQ598zpi0KzwE238/q0+0IAoBuCa
oXoSoB3/9vVH8uAV4NcMnjOlpXr4epx5zy5J2oiseRK2dlLc3J/hPXuiNWBzoeT0ccJhjyqW5xNb
KrUwflu9LLa3otClLyHORD40VEFQeN/cxAEue/hv4o6EhEkU0R221IXlsaNsgvPTz2cyBXHCfp1L
iPR+ER0Zo7e5RQthhWpAfwSXsF5jgyFOr9G1W7j7wcYJz+kN8wMoXJv4PW+264czs0+c/hCGPgz+
lSht3d5raNJNQ9UmRQe3yL00aLCYZCjIUmQfrEgzkQZwmnGCgJWAndcfIXyuE1JwxWmP+IEvBWkd
mlf3NVEWKolOyqI4QmLfxIY3LLrMsXjsRxhdu8ZYwETYnb6d+WU4F8TxHUWetAKcaBf2CqN4Ep9y
wjDEiQyPF7MWcyz+Gfuvbi5CFBSxRaP0O4suFOeeZ4/oNl6Y+99FmQTsNqMNdayLlK8HGxcfccZ9
rx3OAy5FuLN9Onu+5hTEiJRJQQYkyD8h5BjJiLSKOikTRiP7AhYTwPrrQXjJhrQm+hKAQZolPtPB
dgHw8K97Cteuov/Y25h7bPp8vwubIaQyhFrCEJ1RHzFWGqhXjPGNTFrJ5NOzDiXziWl2Ca2+Fn9R
AlnYNciCrQPrDU0MvT14C56lbKqYNLl5/OgjD85wn/yFhjNms0q42wgcn6L+z7o22sZ8hv2OU2KI
g/0i9Rq7Fp2xW6DLB5IPKbt29REYeUJ5xh94idlVEIMhnVcBdKPFF0vGxhcXjqlV8Aw4UmfXI8Iu
Yhx4EXOp6+wDdUCJGiITCqw18q7ZE0ajbHrCtyFzUBDZOxIDqaoYTkArTB6kZEEmVxY15zRWbA1E
xjNZPRIlIJy6GD9/NFTi/204CTIJDRWazk+Pc1ZlyVkYmDIuwwmI5gwDPX1MqlcPCmdAE8oLX2BW
M+YYbG0U/bdeZ2IRcmQ6dJkitAwHh7D0jNWu8dfgO/3L9sii5vB5sTzpabGOiF69+44gmEGRQMEJ
oJZxBN6Ccb8M/CM3BsNof0qPRZn46skxn4W54tlNdD4sx1kdQLbBdgURE5DwQBxOFMSiROkyuTpK
AwWtf+3hju3FjQtQL40psIx+i7WFOuZowWy3T/X45bJxPCRAF8TmFMlmhTJydgXCBPwkRCQqRj8S
2eDDhOmN69MVukbcrD9O+uOU51KihfhQE8F2r5jgWCBXWfBUPaXqvhmEU/TaSPQGDSv3Hmi5oMXd
+2/2XzbTQPXKjqjsfbJVER19depra8yjSB1toKW2kgbcaw5c7F65Vv1zP5ufp0h1YN5x+qkUC5T/
BKGNGT8YCLEHa+iRr4DS5HaB8VctITGfA3w4bS0W8AvwD/0K1OxfQDvyZHzz+g7U+BzrnuFnuza0
Qaox9eu+TyL5Th9iC//xr4v7EvpqAKxojOnFz2Ezssm7a3mJleCTG70plioP4UGcb6mFnOsYI7a/
SofTVLTBRqi1+HmqsD1meuma8443aJjrI4JyMFj2R1AokP1bA4zZXXzTfbHft5gd83P7rwCXpTTj
d1D9VJ4SVME3uPc/Xif88vze+9qoCrhEHPL/C8k5bmP0rKiS+ByuMb/hd8I+SnMOUoKfKpM8gLdb
n2w/Z2stu6NfytSKxx+hdFZ4aoloKhtcQsmbPLub3ohcBm8kjAtuyVKwje9YtVAoenfeP1DQ07nM
IMOu6sWF5t3wEXWhAuw9XZ8ZIb8CCUFIq+q92ShguvOBq67kLe/x1UEgDH8WRtFShg1IrxR904aj
T5koxEk6JfyfjfsbqvFzX/rGGiZJXxtfiL6A8vCayb1OJP53htUuDSVc9y5HycNch6cWV2gmnjhJ
0iGExYAfHPyWf6vDGJc4G7ApQGY3RacvHUw+Qgh8/ZuARj/ZRT0mTTgTtQEW5Z0FP5MMBOEUhCuA
Q68nHATBmoQzFJ0eaj6WfVAvpPjevQbvxTMpF7cZ5hMmUzfnFr57ZNkx7PIp7rCDNj3BuYdX6IC3
YdhUo+ur/RE/H3LVEqIUatkvc15INQyK80QMzRLYNzXZUaLdFXJka8Vz6X4nIhCIx5gzak1z4SHg
ZMbsit4a/QhPaIckSNvp3bkBlIARvFSEZ7v0119mLCKtC6HE1WNKfZaOIrZx/l1CN8035cSbQ6DA
c/s2A/OmBSXwBjUI9jXO6Ox7iod2noVG++bibuSOmHDBmwYAZCkyvUXw9u5hoAhFuInuoTaeX0Zc
C35Fe6ojFjpg73cIPcXFfsA3+wfCw9nueHzqCBsL1ofe77gQMzwRoIzldvcXoKDVApnbmrQ+Vki3
MNH7Ygv8HGjzZ2Lff+E3AG66CfLkulZ3wCoAV7VQnFIXYML7x2DCZJizGUAynwF1wsLz1DFwVja7
R4azMAEFKNvodI9ZV8LokvrD2d+2nUM7VIEXft2abZRgRwRGpLHPtdN7i6N5/Is/jMbxSlkzNAVj
4Q+EizfWKVBsutcZUvIW893N6to1mTO8xWjF3ME2AX+2cPbBrNVyFODkHa9EHrhQewhF4NB2SlwS
iAtilwbe5IESuQcgPWA89UieTSHPAWJDYQdihwCExVDDgX6VIntrM2CB+Gc6ZrNnKAqX9sk5h80k
ilhmAmz6+Szv/okAoYFIg4+zuIyYdjAQ4NCk6Q1eLk/C7rrS8XLyOdkgRtUhEAonDS0B+i4f22ME
qS09m8YB5bH/3t3dlNvRJTbJFVFUuzIRXvJ1qFPx3sBY7iLfDDtRis6ZmSJZhO4lMkmJ/fbK6Mo9
EdzxzZhnAi7KOwZ99+peZ98JZIIHqiOzbBYB3oqMh949NFN4orD2lBimfyjFky9vzXQX+xlQnqsO
cZDr06/hfgDNuqRk/AxvwQZXLyYnK25Nl2IZEeCTo4gqd/FgIRIYz7GTGO55Urq7ToiulRIJ9hey
7E1Ys1Ch9rHqmdswOqDyIK7Ph24a/Zw9dQGrXA7LyKJ7pELheaCDVUKelFnRFyif5ZxqJpzppIjt
EDOK3hBvNMSEBf2N9w1fXzR0X58czkmWfHv7T/fp88ouwroAMHugIQ2b1h6zNadB5ML1okAQXold
QRps1xW1Gu+OGouVlPChb8yEIEWTN/QZPodqEUClfgzgkWet24wJ2aYwp8mBGDt8ErnK7psw2CTk
HNH2t68vEfsLI4XzQTzcFlsf4n7IUnVYRAlxORBzRzOmyNNfwgbIXp9tX/18UNNx4kObPiavkKsd
3OYNO+vTPaAgohE4Hxgg6UgVsIGjKUW/cgvBLlh9lXNiYNuGeP/0cG0IQHQ98VU8WRqMPzcQ095e
xWMF0W1Zu+H4TuzXxYuvI2FwzbCl6KIZmbLMPPiZMPmWsPZA8KjhI4kjCH9UaQIic7x2ATZfaHYw
NbmPnkecYSNzulSCYkxjO7yyaHClA8MAuzB3BE2L7FgBXhy/IXVYAaBz/KB7onMnH+o2UXbCg8RC
mk6cl2B5PUa3tECPjxDcIdfEhfZDuaP21IXeK7pApkN4gXx7xxezGhF2/zqI9OIf5z/+ZCq/rEC4
y2iB3blwpyKkdU0eNtdcbI3mAnbSlh+x1hdm1PGruPCpgR9INWTeO3Uj5W/Nev56z74JtnkG17xy
UgCpwhKlT2UOPcIUnYdJHBB3jwgDCsYuUTD+owtVlOm5HsvM8sh+GpWDB5/4iub67S9vfVEBgvb3
GUUQkWb3Cme+E4hNM8CFggL7G6nRZf8EsRQ5jEA9jkDApAEIIiTIe2AyqEKpSSFIrw2w86Akr5Nb
ir6aErH7xrU9pzXYhHjH8dFDZHFBEYlC9JZ+Maq7pAZkEiIJItZ5sVamfKa1OPwoho/oAtmvMIOn
NP4McYMgLh2bNaAfZv0+LBCioTaw3semb01qb6hGjPxm5egSaCs8R/2C01K0JrcYRQZbh7IDSlnh
Xs+VwGaBaF3aXvwMSFCntL/BBlUCO42aSRU2Tg+pEgIMYISS9cwcZVDFWY+Gv2uRZczOOMN1nWPl
01MH9takcHdSHHwxD7JT0JkQzuN1hA+cpLi/BWf/+0jrPakm7UANGAjIUGyTc8xcO8WrUDwGf49i
x00lLjOKbHcHgkk3CJhHCx4ClgLVXdiR8h5+9LN8jZF+dEvLkCdYdESrB/y2NUQ/zJ3x8188wLGe
O5q7GSI1/3rEMnuMP02vDGlSJSryVe5zVsCjGezyCF9MIK6PPy4QfdAqfIMdBJPx4usfL386Yg6A
cyp+FelmDIYf9GqwBTEFZImSb/yTXH1BJ5yIcOQ7EY+cTedUaoaoX8FxdKL/NkMoWkwHdMjd88+U
oYLwUZDnaBMBPyiLpuxUGkITq8sZN30PvocbB19qHKE1QlzjD0u5PaIr+asCKIXhG25WRJn2uN+z
x4wRLsdahY8a10JirAhoN7zibswTMIDVVgIg7ACcIeTjvIm1qX56DC8gT3MZYBkLi2pOetAbrA0z
lstEMJxfvhzcB1Jod/M49/WIsx456gRNPb6Bn24nzWcEjL0exM+JOSAjXLo0Dmt5BQTA2JXB6OXn
qVSYcOlAxe8uX39jRP3wmKBeE/I/gdL53gODzak9Pqf50R5g9+7LHNAlBQ0fKjtCEADghwzJz8vX
WACNGNiN/ic/olpWnH35LPHJwt7lPePwSNF8+eManQheWNe9vv36kB77JduSyQzPXtyDaiLtUEyA
r9RHMgmefQzqqqGZFuA09PKwaO7IRFyhjILtADv+7r/BxNfcWGCfxeaonepxe7xAnYm5pW0Im5b+
ZKEMEUgfDCb+YHyHV+69GCkdQOaYHZXcb4BI+HJcQIiyBrIRIydrjSoKHgVU2u/EIguGV3PywSUC
YKm31rDZtttPetmrkEaxuwm+8WVpHdv151CP6lFm8PRKC2mnNsEnlWfvBMpty5SD4xS3mEU7q0dM
0hp2l3qk78wFtIDRMwUXo20Rp8oz7MDse4Vnn4LUbfFlu8UKsBiXhcWtRkigFDYHCmiABuK7MSe2
4itO5Uh8JvmA6V/KECo8WqiZJF8C9aqiJsAABgztlj66rN+GsvGJKFvh+buOBCV/pEcc55dRFeJz
GLaLttfusvSevCk5JKjv74Ea6bv3Hxe4nHEGsJqpRxlugK9Kq/vsfpRgxnJwAJigpwbQnMrj3/CN
ZBtWnerCgsxhr4GRj22oQieespxYcfb0yXtwOzwYxJ11eNme/kdQbo/lkRsoHjEEAZQIcJHhc4E5
YPfBE9wtDiqE8HF5ULcZKplVecgwCj582aS2BvfzhMrqOmXXfA655Sb7JlUJTj5LEfSa957D+/Az
pV4Rg0oQ1wN//f9T4rJ29zrzj+ZS/zKjlC1PoioD4wAoBJVlbA1aB6mMXuCSUolOWIRgppJI1VAN
+uEqzXAT+UIHckxiRFbt9nagFHqP3qGyALQqZuWsYLcS946vkQs/IR8+rWeXlOex3kP9qaN299Qc
e6jJjiwyWdJXIu9uSTWDmMZFWWQpPIy03ObjKm62F2Zh28+BS3RZsm7bNVNahq7SkmuNRdb8wRh2
fx9KS32BjrrXcq4bXYynw5Kt+wX0Azup0OSITTpScMkiosK7YD/vveMzVJtAHMDYWQLpPWOIWRyt
enChZcX2hOFNjWn1M6idx0xdYMeNM3gRZ+gvhreQctp/j8DSnqI+ph+BmMx60xe0NO2xSnk26qvw
3IGUzkMGss07h2vChNjAoMQ3l/B4oIMO7D1ktcuwXOhYtUmTbFzMN0lmCP4a5K5zhRyF18EO4m8g
9ys7eKQP4Os8fAYOjEgRYLPXwoXNXZx0HiCdUN1w52IfgMF/0KHnZ/DpuUvKAtM2GHQ77VCAezA6
OZgJVnQRhyjTIxe2J5JGjVU1rna4xy6rLSZ6pLnHKLMYYXROmxNnCYXUKHt7MFUszBU0AVLCUMT4
LTsqgrKZIRXE2ApSF2FCdqi3Lj/lPTVWl4W6tte3gZIAKAlWNfQA2DJCidmuHxpP1ncpTYx1y/41
+u1/S3huIwF5Zv7xGv+6FnuD8LAzmKP9+njgxs++nV63dir/0b7gqsFCppocdzi0Vi8PWyiW9YKG
6liOHqPLHg6AvLVO92m5LYDQWKYsh9LPmbfh6PrnDkvWL43t7XRZSjsFEj3VEV3gl6gXvG/84ljM
4MNnD3g1YvYEMIGOmkoCQiZat6drddwrJBnoVLDaoSYH76DBapFBqe0hrkcv+iqchorOvyykLbL6
FWfN+fSFDEb5jHs3/KeJlejQqdLXkhC0/gbjMCAov+qzHmrAO/gBDlzGjjTEswYs8HE7fs2wfYYf
MZcI2Zmy1oHdZzEYBteBL8K6nNpT/kkdotAnjIRMy0akmN1mGgcmGMzr2F7xu4meYGoIzRmIoLeA
/QAj/+ycqmPJ6qbX7b5gtQQalhRpTeWBaFn/CLLHpOnpwwvYXCy30TOf1ZeYZ93W/HsW1jD9kERi
5w2Mdva1iuxcIRFrLQIIPf4w6YIieMPip0RiwCrjgaih0cFy4CGANFgABFLrWeSUOTC1Gnpoum4A
NbjocAXpVaAQnT3+GdzKYF1A/zZJOHABbkYydgZC5Kj0VXSvEG0YWgL5UEXjRUM9QsPAYdTCz2OI
9GEOWGxlqQ9zkV/ApZJhVwJl6W+/oNLBmPnE123F+3CTKwxBqB5c5oC8e5WpiuoarV9e4ocS/pDb
Ff6nEn5Fz7N/gf5IuRk9E8jxSTvil123vGNmevwKE5ofNtegquWphemHanPeScoT80Zm59j6AefK
p86Jxxx6YAVL9VQBt0D2wz8rJ2gV+7wSEgzbob3MKYkObOsb3NWRm5pgBFEMplFS3L68J/NumKx/
c1Mea1kJpNaDImafA/OaoChp2TEv3pmToLoEJXOSGy4i7lcRURwl4lLDk/8W1gcWaEajyeImwM21
GDNXgvT5QXHDLGbcWctjvtiYjmL6sFEht7xoQxijLrWeDExFKChckHas3XxuzRNy6KHCNYDf+HCY
jN7/bhGcI46chBt373O1rRFLgrqFP+bZp9Qa//pZ7xd/J5chLR0z0tzZZZTdc1iKr7RhDRlbJl9/
jPXV8/Dps4FSCBkntkg25QZlK/m8++rQYYDECcPppluoTwV3EOQItrLCtBjjA8VVF/fJPerETCzt
HpxmnTjEr3veBHKGXd6jy3Se7+OriJeoqM6yZ0JVRBpCarGK/k8kVcBz/EhCqCUbrCLUpx5anByG
ds7lYw40US4BxS8/kQNEo51Za0ftCLOSOu5GG2J4ZA+/xxl1EPQVT+myL2LxiHrecGpG9Wemauc9
2rVEhrpVpa/0vIfliMwHFBQeZjsrujnUViYYpNZktJuvSGBJmCqsrUTCJHIzQJIcvyb15QTQhkkV
hJbNqZreD59pM2jX8LnPS2zEhOFjFakD9HkUOxipIrCTJsqeRxDSvzZDtjnXtt/pC3dgOrtjdfgS
bz24Dzqp2ucuQbh+jxkQgskgYLO21lwiP0gZS/PfmMn+8sN9nt16JIl+ETuAPcDLhmXDvFx10YBX
ICuI5SZaYABsv0J4oWEZnBHRczj5n4iolQBiJQ942iCm5aQ5aYDRr9CYtEsk4tJJ6xXsbkE+U4jd
U3hwTm8qq18tPHo0Q2g1qJltWJn0VNMs/MFwZfJ+PmBNgd4NcSEHHEUZbLY/0tdLg5rj8nR+l9c5
E5cNhyU/o+zSXwYQOQ+8noddTTvJxv8cr9mIebyNmQ+GNaULaMRu+dgymreg2+wVdkbIMVtszvgl
nRPKwYCx3wIzrRXPPGZr8R2P0Rv4xlOg8wDTAc8YOUYHsLX5++Z1aFDv6QPBAZAypE4VhA3GmGEx
/JJU98XUf4wFDpsSEroTTnTAjGzQU74AJZj5Bva5hVfMYWxvkhJzNZZFgOVaDoHlsf3yErZeBut7
dts34aYuIVeZJVI1Wmbq6CjbE5Z7Z78UEyg2RjNlD2dTxBCm8BB/krZH8CGGv/KwIPoCBIznGRY7
PbseUNQ0kshlM9uAN8IB0HHzAbvb84D97OLV3xx1/AtdhkUwHszH6n0PiY144JzMlAsPOExzx5Dv
6GzvGY5QeJ3FEnNfFCKUvrzheYVZkItDHLcS7OETs2OdKGVpnEHjSKatcXqU6TLe7gVizJ5tHVIQ
VL74CiGJqmvNAQCDldaCiV4MW4IV1r/JLfwNkbaslxHnSw1PCliV53SP/BnrPr72CUgdYRMDNwVL
wplGOJhw7fKTPrkvIRlBKU647UoAGqLsf0TpCIbyrt5qhTDd+6WGj0TpdfE6amowl7ECJZW70p74
3aE5+a5YBvW8HlG7mItfMM9Sepbz25N6mKcwhyMNoUuyyBbSPZkZKARyJ/h6asSOMGV6zpoaUn22
AmHEwQqx5FxdWmuDBFViEG3PYG91iWCecHPqUz6vfc7ZV58DlI/BeXq1XOz/+LCk/SJKKij7BwWR
glY/hwbKTIRi7e+1bOy/VTPaYHJ6YnlQKLTzW9wh46wz1SkKeOhbGD/9u0o/ZQumJlnzFYHxgqCB
c2wTq2h3Zw2F1wpXDLZUcLDb4BfJCR0tLSAjAtnDpAZJ4ldIUL6Wg2QUeST1nHhF5toLCKGF7b9n
zew9w9/tqAKbgV4Ez/hsC8o3SBykukNFjx7oAZPl6wAUfa2AR10pfl5YsIAXHOQxeSb6oVpigUit
A/dGmlB3UMS4S64+CG0n6XTPKx1W4oHHHJix8efNzzuHypK5L5xpxyL5Y1rvjAHrCn6/tWXF0dyx
FIVXA7bLg2v0BEafcDy81/mI7gJAHb0u+ZQBn4fW1UCZDvySdTOMOn/ebYeBUZbIE6XL0HrUAPvD
OLCFAzOHDwc1hl+aX6VY3g+gES7AlhMcxFYflHvGjuqPmdyjh/Kv1MLfAUlJtvgxi/kIqQi6a5I4
famXDZQb874GbIXC2Pkd9Kk5JFpXmRRbns7bFKkew68TZxrdDM9fzLPN5YW3JrYa1s3rHRrd6nAd
3wkkiJotB2Z6PzCo2WhEL3dR375EwhNA0+4W26IQBoox/GIBDVolCIfbg1/LoIaXIepIdGf0hux0
BCetjaMdcH7zA7jpZ4zcoOJ35SN2ozRTWFoJmm0uLF/4D+biPePQ5xSu153ZLcWBUQRk7DRU7rcV
C/myYicDDsang25OCJlwEqMsSlEkiAmgLohNLtftdvUsxKU/1LvCzwZpf4BMjN46I2kgD7KReUvW
T+938dVmemXyRZyilxOl6GWLMrKVQBlSOMnrbMxujYEYbQNvxOOTIUsa4wZ8G16BURF/M+FLryCs
C2o7Y/X3AGedALe7i9s54C4S6VqI0fwBDj4+rXmMok3zwMF0/81RBPcOZyDTY3aTgm7HHHcDyyPJ
dk9qdWSHRD0xZrhvdXLsNtGPprDJQyrE8w6gjPZRO9ACVbTM3FzsxWBgsaNhauy1+7yipgxNUwRc
aIwyHbQASojbhxoSVnMetxT8uFiM8iyuJtzrmuw0G7leEfy2Mhv54TNCjtC/hgKvDsmXeV+xmi7P
bP5fyq4ESOUHL5dCmMOI3bReP2Z8LlgSSUcKAR/ZbfREH1XzZk/2LsoHffCuljbdydUK7JZkPMQR
mE3i1omwNFteRmbpENJ3WxC4zDvrAg8MH0x9YTSnFmZz1BtWxIATuQwUli3ahRwUBIrF14Pj/qOB
4CNzu5Bgdhx++gt12F6i3rX8D0603Q3zcxp/h3xCr+aKrC2nfbmkaj1BLLuKiSOvOQdzBbrctnCt
pmccPVaVEShzq+OROhdvOp6wL3eEM79WeVIXCEUD38auXx+dT3TkFZ+mmRoI+/RTEXcmHbKNus8Z
1C199TtcAxKa6Z0ObYCiHK6oPsDZf8I5wS/vOKj6vM3yhzUHVQuWtjZAqA/YpNLB+3xc/qh4vWDJ
XnXPDMCT+0DzODGePXtWUGcxCJ9umJdAVEMEwmYfc+0MtLfY8HwEGHyfs0QQZJJ/ZLovk3iL2iMo
dQSVs16CqBv96qSE2v69f55KxTMmX8qcLWsp8yU4+ehBG9IKp8r4iW/FUsNTeMRuhmayhYcxytCf
DD7vGQHLpwvW8+Oy7iIPANoGCANCiM9E3vr8jncg/Zzhx/baQwH5hb0MXBCCC6APqAFzQjY8dsjp
mSv4DcolP6xCBwdVBoyd31z7ZDxqgTa5tP6HOx8amVewmiasfmF91Pr8LZOoyb2GycAdK0lLdJVR
dUK8zL/zTQqGWghSA64QL0YEQ+ZTUMF3YH7i3a4RL2UWQe3XJzqAdcY92kC4RLTsD3lyb7oIbh92
8Jfn8L3EJhIlwtphVmHSG2DJ9G7FC0h5/zNe1qqIO6ASQsDb1/zVT7jTWlzhMpGw2JxiE6gC/fyi
asv9+nSxGyWVnZ3ZL3AJnteQZNf8ivuWL3+VkDv9xGCGEg1XSUIO+AD8ONo3kKiba1+7dx4jJWnq
CC17p45evkWlRN2B2gjBZHZoXsILtqLkpsLBDeYXvAavHy1yJPfx/G9f/meAJrydstxbY8zo4AxU
yRwPsonP/39/7gYpSbddVP59YewveOHXwY+Zozbnv91//pX4eoOskNmLZwOgl1sxbZhyUeEV8oBH
+1VMeIzJ+P5mIx3SB2ICze1we3j0w9+W7+9wlFC8TMlGlylGZJ5RHvbBWUme1JqOwsKhKykwnWW2
w9Z2XbC7cX8qDKpBJ1DCNXBy8HgL5U4/pyBmz9H8YXYmfnluScFbPVx4hRTIz+TC5lImH4WIzTF7
k3rvEdFG2/OPpTNbUlTb1vATEUErcquAYN9r5g2haRad0iPg0+9v5tpxzqmTq8pUpJlzjH/8jd6I
D02ilSH2/h0Xpyg0OnfdOKk1jbyWSFt52FNyvl7+E4LBPYzcpHZyxNuVH7xmDQZd6TykjoWrBwKf
b5LkFAQOhXsVzp4YWNVeTsdm9oeqP0jZl667McMa8l4HaLWy7n5opvAygSou2cU1xL/YlfeaNnm+
HZLCFBbp+5tCMRDR1jXCKgQVXvqPOnfonchiadkk/VXGMP+zGojtQDkyWlQGJ83+LF9rRumUifTr
LYzIzLHaOdP4t75sansgvKfgCbQrRs40rSG0vSaYJUTQvCdjxqD7GkFC4/EWernm9+MFo+MKHyaE
77OB91P8djgVxO3pS1DRUF1J1ySavV9ud857OwoXKchn7QEF8sk8NhRuNX2AKc1faKIwvG1nq65Y
4yr7+azrbGaVO83tVtWFwRLSARmSLnd8duBsm6Hd8mwJm2sacWwr/8UAtDe8VI4tTzujXAyoVWEB
H4IvcxmRe6zUbKsmfpz6Y3XeAHnchN/psO6QOpyp/dtvrLPH9rCGHMgXLKdUHW+fpBBaNwIAOnpr
+fb9wjnTVW8Se1GAGzLHz7in7MGXP/AlqRE3r1/tHnoas094eFhJLccz9Nn4pJKD3b/c51f0wASP
VjW6qvhWv1wFgiVyvH0cT3tdqHE5pZS+An5HHw/0fQZY5ghQJvGPaKtVmiXauXZJLRHMQ2UV9vZ4
FigzSrsG5ztrA5DWg9GhCefuhqcENoid9NzCxJRTWlBKfvynugCsb8gXgp+KlOuqk7oqLAUL3QHf
HV7iTwwetakBWeXlqHM6DlwhkeGxeNUOOmApdBBsAsTxp4pOBeP+rJ0JII+3SC5N7cS02qHDNaFP
kdnCWX3GU3pR8QGdDSqJLpnODotGFbNS3uIzHSPE4Pk8Iyvnneim6VJlFloM1CRHpQGlXcUY7K+V
DrHip13FyhiOJ66HJb+NDkDytMNAGsKN+4OnraPrgnv8A5b5XPJpXHzkdlBrPj4+paPsUdf7j7UC
ssyIQcsWUXGEbVgPDv114+Y3xZbHU+Cx8N+bTZdWkq4SXqL7OtMo0zQoqs2QRzjmakyFp/S3wKoY
L+77A11DS147fJcHVIVwmhXzHvo6s/E94Ae0LroE81TASgAoc8qrfmB5z25ba4fLDOuPbvf3YFn/
ZDDHyIcCRLiygbGvU2+xtQVw0Q9lyM78Cp0RVYz72TEeyBkiUcVMW3Udxgs9cz/7PPkbvULvo7Bm
BMe41nSMfW46MYjfwICPXV761WO7/Xo9kRGK1ZNNaEQiFp+zCSR3xNW+8UePI17g6IcUA4NR5FMN
cu1AUVpHXXX/9BUXjjkJwAK3C2R5rijb0Q4HXbrRoXZRbPNYyDeU5++HtGmICc4Z7mBSmc3kKcpr
hAYVuDbzZo+uSbPgTPJfYjkVkLNWedxt4x1D3L870B6twEDyyn0RDSW0Bqqbf4s81NduDJbeQaTx
jaO0Lebwy+k+6ApExsCwp5OMYN5RJsrkXY5OQenSd0Pf/Mkkl27ZrJzXP5nRJ+0An/1jkNiEDgl7
OZuGDMtdrEtrbPIeIC7dpP/Sjl3r0lXIe6OYxEzbGOJ1E02aPORyVpywNzMd4t5GhcN0c4BlwjA/
9MIx7csMxtATlRGdk+rqd0LGFjkesX2H81dn2ShWotylq/3wDjgH5R79q557WY+Ei39gwFouKBG7
HVm808EjgUcI/7AFGC4FA+N50TkJU2cyNmmWIBMREtcK5wCPIStaT0HXSOnndc96O8NFBoAVWjOg
1QkfTR4kuK0ypeGT9+2d/Hm0pmDQNUwrXgnC/Wfz0lHjPvQ1MyGmKbBP5H8UhaCvG2xZviRsITBm
78CISYFMtyqiPj84N9uULYwKOwVuYwoKP4qhkBTYxPyhJ01cSBEqsyLwBIacWFyJ4d4vfzBxH3fO
GCIBekDGJrnzjO3sC79v+HBCaH7VhIFedjULJO+T2sNJg2pxgh0n/sOqg/ORTA4FbCnsqRhG46tE
1B7vX4pQR0aOMFvwYEIrgUM5h/LbYS7K2TYYyTObeuP5NgaEd8FTDQhSgNYYQfXctzMg6B7zKjRW
JSCbgKC1O21j+U3Hi5laNCkkGw57kbh8b5WLc7gCMDyhtk75On3nXgF8M+qsBJ4rgEq3f9KBQwOG
9Lh5wnJmCI23DI3zqjhUG+bgwzreCa9C9QMPLqeImafwXmnHxJjzo9MqJ1sUVO6HVCUbFxzZqSTb
mnAQGncR+YaH8Lteg6BiBhBhw8ZtyWCO3BebE/78IY/lxvwlMFn7GYWNeuCPAb+lGco2WJsBs3Y4
pkJkQRIZ6HuEH63DXEPQONuec46tQPmNFYhw4rP5SJAlEPoX+1Bqt6sxd36DATYyPkiqdJ8gR/Hb
xnUs/Y5IH8qEXwT3x6t06f2N2AEq/vPpxM4LvAKHSbTtdMmuebEggdoxUwXVSeB5CzwCdg9k6ZV6
MwU7FF7oyUQaU567vSywTPmfBQgD6ukWW7zrgWahrwpWYvvVgq7CDaUYGlgsvjlNsE7WYBHmgp/C
BRRBBwhyZo2F7SpI9oiA3mFJ5UtQEgqmSz7PHh+kglADYm0udvXGLd92Drt4BN5V7jGKEaA8eHtk
q6at/WRkk+Q4TeGd4xsf1wTG0Y7JNQWtxTFnSn0RzKCkRMEJv0Q/eoyGE1Nt4VQHvlxIK9PYh8Xa
Mj3ZYQL9Zn/JaHDsEkzPoY/Mbi1ICrmu+/eZfXfSXNVFucX/CwLSsnfZZbFn+aAARmnOtoqEe4ob
HtWczUrWXlp9SoxtMGWapMw47uQKzaYG2BxNoTHziL4vklMJ9mVm4ZFiSx6wJlk/2QTDyCVACrce
BKnNC2HqPU2dnLCyc9SDhZpe+hv/eSeQVISVQk8ilxBevL7rfbPEA0vd15BY19K1OZSqi3Fc/svz
yRKfzmCOzpQ9jOIsmjWKAJBGZ50K6V9z1G9A0nsSVG7dLXpwAAiUGSJ64U5ZUrPJtwKN2IVYbEpf
ExbwV7Wl8stGDrS9S83cFeumCN4NzDi7TRwVy0TMoBxuEYWRhzkVHBbok8WeBUGBgkRayXfcO9yA
mV3OGsketXbT/3Y93krckfUhHjsM+j2MJtSv/o4qDO+IRf6ttOtQLG+krCblHDoYKB1LoTYzSYBA
5kXawYz1BMZkxQ1aTK8g4EPgsOmlHybYPMjoQmMTV+c2Jw6rfwy9X5krLPq6X7lYDp3DIE22WX8U
r7+PEic4SvgR4Gf6hWBowSJY41/CqGyLvTMPA77V8+YC3ys9wVAR9JJ5y0rNYkB5LdvvO9ga5EWo
G9E1oT7HAdkFeWUuEDF8Pgfz2mL6MjAa9OvWNjy+v5bsKabTlzdmBAsMXO6KLTj4h93840LSiBCu
C7WgKpJyBpre4/vxXd5KBi+2+vss7eeGvmxg2Pyjc3bQgFkzUhpdeT6asWgyMXu6iBGAnqm3Yo9L
xPoYe00PaSvfKTC7kNBBhsYSYMW0fuJuYu/oz2ajycyHBC40vhvXd5zl8neP6Gc6i6e/mH1yZk5C
zicUc58/Ln79JRj6qcfjNxUS9nh3JDxtQ6qVtnx58KqgjHom/6M7d58P+MWjC8nR7IlUqYdVqiwy
qOtQ0TdQJb4sE7uD7FDuBENTm5QEZR6fxtR6fFDVraUe+hR4k36RL8lJpbSRMnKoWCKZginQFybs
FEwam6Ox5JlNmDumA/kxpqSfPhpiIXO074mh706FtE9Whp8voKBDOA/XxTIlZUvEGL5wQjLSaDM0
SGSxae4e2AgGTH/bF3MV9OiYD/pZ4Jb7ZKvi80SNx27JaqU6isU+vIKJEzG/Zb8DUlcX7AGZClcs
Sg0oTNxDnU+0l4J54HcIPeceCYM7yQ1YTHHwlx59fOwHG93Xs1pcxrIblGOkT/uEYGMEBykD+goZ
UsZD0XEjUg3i+jNJ38CovVv0oW3ggNpyS7gvysLXb0j0z+Djl1L+WCesCNmChLsXfsP0G4/3U1BC
6CNVyKdExzAEUsgrdvJ4xs+8LrZw7FSPfA4lMAAVqlN+0J5OGZKryOIGCGs6EEpkTagXgK34C6T9
YLJh4pgISB4Jg3fO6GSMjod8HcQ0rIYQIQSGg0CWH3tZvDv/Tr1uwnXqJinMb2iwWCmwZzF+QVuT
OC2MIUQqMLyRJ+EiU9qfgVtpWtIMYw5XOPxgDVhqTT86YkxTyPzqt1c3NohxcdFaF54mRDISX4Ip
JpYdbDom5kjohOSjyfzXL1QZSIwLqGj4zW6IHSJgQ2+9J4xp53nvSVFFNwUUJk/Nl99jw3MXsDff
mE0c3gIKCAlV7uvtAH9j4Ux8Tvr2McIxcMQgyo6PN8UPKrolnC6NKSkdwI6UUy0PKE4DnfOGSHxR
xVCp7kV89cdDx5wLSxGmCLBduamQWqbfMGkjj4qFpXagWobERMAPrDZqil8WtpHq8uNRNFt0zG97
dOvW8qpE/kE8xIl3+Fz+yHWUa8nBuJDreDIuPRIWmeqPEQUj/tTGxLU+sYpTo2mXekU5in0fTH4Y
m9Qtl4/uw1NEzftn5UrJR7nSneTfGoln1bl8NvSHGQWmYLHOxHAj25Tzbt/uu284C83GXOCWsjaW
o3P2xaRbw6HhNSe1DJp4tRlwlapP8ul9EKtHsyl3gtAqeBbvA5Ywq+QKD6FBlRac2aTeD2tRHOCO
czevMIClKmFD3tbr4YYLilNCTGjXKkGBLb3ra1+un7AUX3sLe17iLckdZWLGYGiebaujSOL7LGvk
geGazDGEVx1LJ6K+Y7pOjmM8muszkgSSFTP3eehOGsEl9Yquys2OuqNvg6P5YQ4QLLMLnBduGjbK
YDls2+t7/tlrCD5HRzEOIGOBJL0G4eX38x7+ql/od8cPUD064BBlLGawbEd3AupPqH0uDcaOlYgq
/QIiHj/4I3jAHYaPHUwl1nGMdAOsXPXtCMuP7K5vjT1UO7GQjF1Bp9MZ2V64swmxwnTtYu07qDmw
PhmgUM1o4sF98lvS2lrzm3ttJX2DqrK7/OHpdMTInlCxT6xzdxjfR4t2G37pV/4RmDAE/Nllwksn
Zf1gn4WpgNkN0zgUhOTa/gw/FiLD8cGYGbvRJl3Cr9hg8rp7LqSz8s0Tz0yVVSSo7fzawM8iYA5w
C0QIMO6mnF9fMprkeXpoft+Cugl5cx9v4Mr8McXo4fjfiNqc6hvEFMUW5BecLVj6O5KCpwbJ4yLp
22EsmLIw6/Be//o9qpvf9FCJGGjj9/X1Bpadc2kADKq7uk2XmhMejK9gP1zGF6Yzxi0PXOU0XuhL
kNkR7RQiyYfxr799zvljOL7XTE6OEA1hlq+ecKwIsQArZ5fmkbkoX+99ttcZVIBXi7CBz79mziSg
uBQXWYJIi2mKSQiafBndn7vxolhH+JjWl+h3uDx3zR81Xd4q6+Eab+VleWyX8TH2zRVpjH551JfB
ovzK9tW6v0XWFJaur1+huAMOwz3pwWjgOEOG8puVdVTX0vK16DcDMJdFXUr3EQiyZAnRDECHuhq0
8A9Pic6MslKIqHS+20CM22AcGn8usnipCXoRk15IY7pQbueQw1kk6EJyVz58drhTVf9e+E8DYJi2
fuWCEmGLQsgSzgkaDDc+JoY3OokfMT3ElwrL5hw+8mMDRROsIjLwys1ozpkbxMBUoPWkE5hkwHti
jAHKDeyJfRilFRzPf2wuaiuAIHiPIKO8nB+eA/newEb8tcnB/UAOZVLT6G4t4hC47zKoLf+iAbLr
lER0tLfaNxsVL2Nr1KlnGbCCtAuDfgZXgIFobCFHmFPpzTBhgqkEW5h0jv7xb9r3GM0JUxJlMkv+
5XDzaEXQAjK6YE/U3b7HxZmBP+wysbuyGxcDvM4JQ7HExJ3K/8i3Sj7qbeLpjJsTbNL3PBb6UVM3
eeoWUOhwGGid+oud9g2n6qYzWYO8+igilwe4NCiJbMidiTEnnfSBqSdsgpKH+8EzxnSJb8LLxZrD
BMrMbBO2Jjs4dDbcU5CH8goOizIGHwx2KHwIJjU7+4Pa54k/Jk93CC8dNc3TMbWZ2MMXz8zr2/MI
BwQ2Wp6uD8le2lYd81YI1pRHUq+DipzSvF8r66c8o5oAjxdFTOQG7U6XXYOQPRLtRsvxMU0cham7
rmHk4ZjfnQ0LM5mJUx4JttUIovjSElkjjpiBjMUE9P1PIeGIYvHtoMbQvumP6eUDzCqypxdogqfV
uVDr8MeowzmT8pqWFn65+/yhYa0nwU4ArdwtxwDDCuUCYZf06CRfpptQgVo1ldTZKQJnX4j1BE4C
dqKgMdkMwbmgFcmkgQ9OW++j5ZjrUwmkfWB0dWyxoL3W2F+9IGABkdwTtEfD/iVAumrxsRjCEiTh
avjTpyMx+uOMV+1viC+13ZjHQnGiYCFL/ps5Fa82i95OYrgh2Dq0oALjs2HZonqsYaFJfmkuC+bK
8XHUrvLwIaXXAZwu7+c4oMhf2V3rl3U/E4FSwDIfwkW4kULKNWK/xi41SR8shIAFOiQ18POeYK8R
/tbJFtfTfplFnGLyIINpmwi7hS53m4UGDQc7zW3Z7fKazKFkxo4V6T4vxFv7wxf6VIznXGwUgEWs
zMOsKdUnebI187mknArOUpvQSdojgT8Xl3HHyNKW4zs3eYAcZ0FhyMA1YgYE63DDg4R1H6PESPZH
+QaztDHIETnQbMDLAGvpWOTtbATZkV51biFDbwlBQ2XcmN8ykb4IhAMWMrgwz3tVS1BbTh9qF1y9
00VAxk0KWwxGPgIbGW443ycVj0vupSGDKb8rMjvXNUGhGLCWfjO8huSHUPd9QHo1188pUX4VcW7L
HBM11Q5/yhS3Oa99iJk5fH9gjy1wTeyMYJK3Pyxg0a0I1tbqV2flmFe7wZxbZKwzmLz1c+kc/1KG
vWk4Z6r2Z5hIE53PQYoFVvIf6JXO6V8f0hrZgqvw4p3sYgo4XHUbzakvM8NycywQly+7OJ3bS+aY
M/ZV1iVOvbaJkR6A+6ENX5McN1ce6Pxlx7jC3hMJVYDKb1+QlzyN6MVh/jnQvrSQRGAynVQqzjlz
0qcn2foaV6HyDhyK1JOE1B8yw31I9UJGDSyRI638VRb0esvo+EqmMOsBM9g8X9NqyYMHhlxBW95h
KoeHrnWHkgr7lPIVW7o3BCxUuSUNWtkJljXxqtRiPK2qg+HpvkGqBjCYHD/EYBpomZrFqyZTHHhX
3mMBD+SmWUfu2wjAnPTCtACGU+4FNSv/ZbyuxBVQE4UgDfgfqi4QRjkzxzt4lAwXiGlEfNETb+vV
UjUBc8g0ayq4uMbsnW6wEP7gUH5KPktudCax/zpeyG+09vAbD5Bc0o24qcYTU/cAboFHu25lDcs8
YmtLN8ZC7/xhxdsUh2ONcoje/UT6kgdKqFyASzEhVckqiL8oNDfMLLyEG56Sni9hSQvNQNN9l9N1
OpcjyFTtmgp96Py6o/HbQfN5pQvu5TDE7Qlu44Qjk6oLVTVeLGQJoOs8Chbsn5d+ujWGZXkaWWcQ
DrBFeMwDud8t/6cMLbm2C3mLyOBdb4fKYePprHkGO6AaEwvwmVJeLYNqzn4JDaMLHZ0d918pNuEc
3+zMSV0BvnsMjPp+PSIwkg2QqM7G/Rsa1YvSHV0JKcLk+cEIFNoMxW22gDkmJDPdtWE1HTCrZoO2
xgcFGzuWAzhfZ3VT/evcfvpxAtM3Z1iAThNqDOu1HvvNHM6EYKUgwga9Zf+qXIqOdHCpO1R4+4Mg
C/Ga3KddplRgcvRH8uC5VFtHuo1jDNlQ82G0fBljdEohfadMI4KAPo/K2iDcV8EZ0qGwwLmUkoH9
VLrx1xWWxETXh6Kx1ZAu/+AR23sj2dUfQ+aypXI1xI5kPsWIqaGicTDGk0J0GkwbXXrMbOyyoz0J
O+km3RetJSsAce80DCGrGd4Uic28SnIGtktWIAlXIkp59YEoBj9bEGhSDsa0DxgsoH+Ha+eMAVAy
vJABG7CqIxiXOFKFlnrKqS4ESY9lGJhRRSz39jvEZnhC0QpjxmmySAvDVdp7LMQZOyftH0XxzuVW
D9QdFMwKFkA4n4qcOtycmQDTbrncJuPAL6qJzxmi3jBhR+NGUvrUcBFSE8wbIJ4z+Mb61DaKaeqX
NteGwk0FkDB9eAjqD1O2rJxuexml0bQMVjAblHwNy6fCHEXIWnw8PdWr/COD1kJV5AmeVPhh46U9
7UcLyFIE1z7nUC1kbfl+2e9iDTqtMgEbTYyR62Xgs63zYc1l5QMQvFkQzqgeJIbmMP65xijQFvV4
0h5Gd4QptQS/aNbnh5LawLC7jXXundZvbtpc6WBuECMAyQ8U0HJfrjXajhDP/o4/DKWwnMQOBPDD
PA/v6UdacwTptZorp5KwVuYb2bkZ9s/8XJo8LqxkIDzu05wlP6Ba/BfrQUEQbXYVC9K3sUA7Dp13
Uw1n4mTlX1Y0zKVgYeqejnWmhgnYthnv6NBxtTQubGMsj/WYCBistxlwMrZBTJNykkQIKxOkRijG
2qejHHWRuaRjjERfHcyQcIqRvFu9EbEX9U7GlevzFxsDi0daQUaPtvnTY8araaTa27rhMpOGgJ02
y0S1lacL5D6+vX/gb/f5BspHRY4mxgTqMehsTUMnYY8K7PGgOTPVxjskcmBCBM0eAH6Ub88NMbzF
WSbnSD0i5RnBxnsh+XKAfEX59Q/ynkrl9vHqZ7kMeIbIlxbdn0UAcAgsSD1EKR14sSjxoelO3uw2
uB8wp0gwIIXt4QQf2LGp4XbQaLhjDEeWtoiCanXXE+ERrDTEaYzK/RqZPyZa2SKD1iItEV/G2SJh
jlYvGwvIihxWhVEH8OzSIqZsGvQOrjYME9XBIxX0zYR8QS/45LUmcP2kQRLXeiGj0dYFoqM9Ylw7
TEW7eNd8HWXLI4AtixRj+mYFazYMKTvVq/kbpmFMBRk4eOO9us9lLuE09/Q9Thxjp6FwMQMQPm5Y
zBF9RFkxfA5wPyahiHWEiw3/H1kMn03xQY/gBb/UsBnyBOzEbtBJDI4iIzdedxskjTsAPNPNfuTY
71u6MDoYW0HdpMyl3k0S4C6SF7t5y6YaTZTUDVEMln58wLPeglWrOIY2SScHYZX0+YmWzxUOOgLT
HQiLZnnG2SneMnxm6DqmdRFr7FRnm1kwbGnFt7XhNz9xv8M/hK+K3M+RLzGxOez7iMYp6WDR58cO
EHKqjCDt7M14lsRrPVlhxKy1To/Y1QxY+7fwiggQ46iH9ib8DiEaoy3IFuYmqr13/iUFq3e1U2Es
UaVY2BgwoYcLq1DuU3lV75n6nL/w4tpqBg7bJfzKPL5V6tiJVCQ6IZwVKvTXLBofSzpr/dLoGyq4
fha9sVp3TAdxN3CgSQWmSx4AYGWw/glPcUNxLM1PQMSadR16wXG8/X/CKy6GnL9NBOup4aywCwXb
QvO0eFNLj9Q6S3gNjuZ1QmnDjC59r8JV8EZknmoHRfNLY6sBiPIx8Imzvdgd6PCMeMO637KFRXVv
D6QUKjDfk3WrkixVXnJ9/f7sm3rx6R4N4gCJbMYu9BCtQ8XWvMg6avpmqAh4WH+ir+i1Ku4vHY2H
pzHaz71KTNIdnxoaCazO75F3VThABGxJ8TBr3u74q7+wOVlj9zksw9DPVVdA4+9/wdunUn8xzA69
Zlim6oLXJNXsLS0omxKU4Sm552JvC/Ge6HhrzrzzVJ1yYK1y685XFNwCqIUEFjHMSvn6SmdoLAkC
auqpBqZKTU2dRxmLp0HpkCWkUSwZdk93AHe5B4JmMNranw8Gd9EmF2HdYPhaIOrKGK991anMedgj
DGUT5wqWhG7DTVJdiScwOHedR2A2BSShtwy6est9q04k2cC51IJoOI2Ym8/m78sZACwICqIsmblR
wQSYchbDBiP3k85leKyTh8oIvprJnYPogOCrX5BeZogJeS74GdNPzTUKTFEsCt/6RrYNvhIbBWPe
HmcgBzvSwvBQUhW8Ie5pmEozXu7F1JlJPZDzMxEd6pjJ1MemxC2xa1Gdt7ExcyYJNoaKCNI59BzV
LcUsPh1IxqAlsLHcEZAJDJppP6SNH5RrbFUxFBnYPHfeigsUk/CDOJUWgNEWxNzeLpBGR9TYEL1s
2neYO+gB2fY7m+15VPtjAubYfM9IQCH10VRgIVOls3fnJ4Di236d3UAc64D1hbjcqQHI81CjyRhq
wQYVY9dhEzpNL6xp7K5YtyVza2n8sJeoBk3mZMTeDkdhDZf2CS0Hornqc6O8Dx+iKcxF75VXgAYV
GcWSl4yOPK4Cn2c/OcchaNWU5gWmVMWuiBQSreYY47YGY2XqZoBzwB6EqtAwdCh5E55hP0CizGAA
ElMJFmpDRqZE5TkDmUjneNwrs/8ALRCObHACVCaDgDV4NV9QjpyQ4E5WHkLuehsXlGFwKWpqXoDU
mhwKRnXotJsp2hgiRN+wMuholKlwRCfh7QwUGe2pyofSxiSa6k3wBtFT4u06TJLRpPpMR7DFyRQt
JmsDnA48lzND7Xrq7srX2Vy+zibZiaxqwWS00lf6/vkHnyo37TxiheQYfyBgtV/4V3CutNUEZviI
UftXThe5AOs0dgY54oqTNHZwU//1R/B6RNycSmxXYCpOQ6Ii6MdwUd/BTyQhgpwKFu0/TYSyfy0H
hLmBQAmjs3q0MJiAR3TvDxYzEBhxkGuBVOG5zWNutAoy75SsX1wsBhhr82FfMzDCaoui9CSAnvMA
10G50xhC0IiQHJ8+PJ8lRzcNDRBkWz6P/1HGGEDaOBSMBBmDB4MAhGdg4xWP9RryP9NWNxdWUShl
74Ki3AneImihEdyF6Wc9fNEjWHtwCO6djgeHlQqDIp5QnqzOtaqZ1LkaZuMA1tGc6Wx0rR7Mp6nW
NHhFI+HoxbGh9KYRguGDrzCMAsqZP8lN+z3QMm+fD+kq8t6Zliwyz/iu/pn0fwKqo/Iu7gyZhIVn
56Abz/Gc/9j9222oRAnZFVbh+QlKZc0IGOQd9ecOzwRaXj/3uyUYNfh2x+QZ7DZz8iMIVIfWGp8t
qiN1hV7Bmvf/YG0nL4ZwSEm9uAdZ2HVU/6jwmRNwM2M49Acng0Bzx9I/c99ZJzH9I79dETgyvQpH
QtVPkgwVOLxBzngPKRqhAkM2p7BAXBxzZIcMmaFGIBSHSQbTygS4uuOiILN+fNWEDqTMNbegx9G6
dkdHUBmsyJn2xSt0IsCtJV/l2PnMDp47ReLZwtx48lwRU7Y25ig0ICeSMjMzmVkkTszSjEcgcA66
fIAIILEtqC3AMKPE7C6dTToUQGSK+H9vWtMbxOA1ZOP8wmG9SXdU0CZ8iwEBdzKmJzcTOgWnjp4T
UsCBDy/Z/x/BIj0iKVk3c27puMezodkm2/+4g2j1+IEamsUGQad0bffyCbEVKwzgJ9Pu7+ErPYkm
Hw13KKSG3RknSxXlo7JJ79pDR2P8A/UJObN0RBAUuukGWkvBndaTnM14mu5lSriP8kBd+S0EfhDT
oQQREBXCcyjI+IN7d+gPPATcaGQPYPf4mjxQ991R/sH0+5Cj3eOQ9NwYd/38FOLcffQDTwLcOJtS
W9TfXM4IUadCB+5kMDG38MSblq4SxQN7rIjpKb7H4TqC3ssF/x1f1L3lBSdeU1fuiMeRG4hAOvA0
5hTjGe+ESFumgGIKbkwTsmqZ91IIcLqQXPIlx4Re8kvQa/nfN+iXiIMZzho6hwmOJaMzqdu3mEtz
NrGyBtEHBxMsWIruhFN9BYC4j/cpa/n9w3OELTF8H+w6eZApNqm2eWYZzlDKrz8nziN9Rk/yCjq0
eKYzGyaqDn/7hC6c2YDbss8vSu6ljw2rEcYd7zC6MMqi5oRBuAEYrCCEMkFhm6bmKWwaTYP7A0IY
dFOJhHGoUpOXhqZjWjdTxDxsc3xOw1L6G1WQwgTjmB4FulSrzpXKA4ilbAbVUGZq5YbYklobDGJY
Zk3Cl8sbks9Ref70C0Ftwozd53l7yjZ/QiaTz2ByEjRSRHZHiQ0eAJntFcown8NDfYRzl2P0p01w
IBKs+BjPLBfPbn1O2RsMTtYvYB8Dqo/h4CiPHFYyZp6m3+luieZYcvtmVilLepHsimTRpzUQ5xgZ
OlNwslff6BdoUqG3LTSKiV3DY8F/UWKMJ/w1BQAxqAFC+F/j3K8tPDEgjzDZg+R0FxmqODSJRwYy
ls5Bf0l3/ZcxNP6NVP+Y8IBHdiyR38MpuRr3QfhNtWSL/Jk8pgy+U1YcsA2HLTtnIx3AuARA2rUb
nk9SJ1/yNZA8ysuX6n6sI5wtgENREVEuUv/rMHvcEouOvwadYqqwX62NSVcEDw+RJJ756eyJN8wI
WGiqfAjpEjmcgOUAlMzURg3BXBOiKDDQfP4U7Id//i3wO+8mqZWQKDkWHOFo3f8OltKTg03TGclm
FuJDqjNBcXr9UoWwrUFQE+bU8jCXO5/fbtMFXX8MvSXGWe25sT42W1PD8VB3qi6EzrpzOsaryvT4
1r2qEFsFFXXTLCLDH2P1+M7/CEyQFkarPvcZ/QvPnRbzGjHkYEg34/cgqfIzcITAUgky37DVUgtS
OxacAP4ldgtOK3nGIb4wUwphyuTyv0OAD/axKSd5AfuVMDzhX8d/bDHq98iDTMPfAGRStioiEdQG
1+CyKXfr7/P4nP7C6edNIb7xvpBbTUpXBIrSlNPBD1bslp2owPlyXO1umJFiT/HPFgnjDOi586S/
bgCEmWvJ+UbfyvtxtuAYgcjThFC0d2M4qDYAbVR4CdW25aaprdwR/3beEEHTWjPWOrxxhO78nJL7
AFzDu0gd+2o0TwqPcw0Tkw8E0OXqctJ5mUC1GUQUrhr68HDh/UKNomyAMQoeDskU6wbyYwCquXIy
MPNoqv6dITBz6b2FPMJB/fdKziLTWeB7zqjoPaqZhpE12yTKYcoPKhq6P0bagtAmGKlcNj4ODrDa
EXojvoYe+lC+sJTYcJGzDUUCYuWO0QpPJryPO2/G70HaxXsNgoeoXcSXeY426jCLRxfwk18oIWDY
0Zy8B2EfuIGjxZcl80o7wSzmbSpy3lllviE1Vxvt3hmHeEcrotz5XpRGwn/UqC8pscEUU1nhyRzy
nT84dAgz1YGrS1sELk6uLO/BHkkuAh0Wb94c/HS0LoZz2q9opqhIDppdagt4MDj5QKBy6WHIGmNd
DZcsE5gnwkvWXkcqT/g3MXbdGCWq0HL2vIZSLeZGJByWShTHRYyANhjlEac0nDgp3O90rcK9ivzr
A/2A6WFzeU3n0Hao5AQGuxapK8QP6fidEx1BTZSd66t0fv5rv9JZZ7E+YTuzZvVEiFTCIoXJU7Bw
IEungmTDFcEQpElQI1f4AGwtNFpM4CgYs03/gPqYwKOyQ1dfZyv5Mig8YzZ8Mspyg3H3OsIm1NoU
x+GGGwbQHppUH1WThz8WAvESiqVdxh6Xk8XvSRIPp9Va8FhxpiIwLelouaQ/Y1yDloipwsT0+Gw8
KNVTPv3WDTuOD2CJsG9+kx9YoVS3WCs9hXtphXlhOZfgsdF4fuPvhk+mtnhvUMJbC0PZY5QSUQL2
zbSd0UPW3yoIK5yOESjQqsY0Air8Qj5xmBiT4+gZMbC26TRNt3zOcOmcoTJqYWI8Ue/i8yk7r8EP
kVR+U91Kgt49HuPL9d5UgZ/EM2UJDT92TEyT3M8R1RGcIvJQ6cngtjFamg7jhRGuByqoR6p+5/v3
prC89r18PxplDSM0i0mHIdpgr0Tr0TAT92UqVhmSiWpK136EBMXBhhb04d8Y9O/K6HoNYP0F2e6L
0ET5PMLzE2IISffIKP9hbm3XuJxj1RRsx4LC4oYLcc4izsHcClbtOXmwGGFpgEjR5Qj7B6zneo+B
jPkTY64xbz8wqyyoz/Xsc3+dYM5jwNnfGfp8sDDDRnBmEn3jAnAwrEaTrl0UG1QFy7RD4bKyoa2F
uYzfIxbA/qtwFQyk21mysWCG4epgl9+sA/ovBDNjqf7WK+gK/I4CqZN8lZHDNMJVJNFWpND7IGC7
1ZfMG7v1L3sV8hrCofLvFscAG1d5LGY8bugdgOZx/O+JOR/l3gpyI2a93NawJ4RRIDzLjrgfEsLx
p+ODWK5q4YJFbxT6OnMxu/01L3RtOBng+4fpDYrsiAJ8m+ZOulfPg7i/cW1l7OoB+VFJzXmDEwse
qLfY2TzGvhBiWAjuSClC/90uPgumx9xfICfUo3dej2siqeCCps1CTzOn50wwuCwp/orAJ8gMXFYE
w2207cdGOocxjoQzCtgKx0vRsC0rgQ7A4ReBjKJMJrEd641y//xCB1URJsXRzJ525YtiHjaQL98a
C9EG4+xGtV9juzpCQAbjHrPZTdL1aPbB0ok+2e7W7OCyx62begD4T6jZCC4FLoIbMSQwQ9DQ9A0R
D1OsS9GtXEZ+uKPX/R9J57XcqLKF4SeiiiDSLSKjHG3fUJYtI4SQRBAgnn5/PbvmnNnjGVsS0L16
hT8gHeBhyBiywwTYLwZJOoYtXP1/n5kClifGLeiOhHgo6mEGSn8AEknkF/hEQh1O2eJxM6gkhpc5
se49H4WMAVYBCYoHlNayS30J4pk+nHDgJKtBFpZZMK3cEy8EIoK5BS/3sGe8Bj0moOcb8GLMAvqD
DtaDQSC2Qhw7JtqMM+l4Lfzb4EsYzmxLYnM99QXREAlt469EFheCJSUmQAoz5soCjk/SYtpp7XQy
TCVG8dA5xKrV/TrioLj6FhI4osDHiQaoRipH8oFZBzEjb/30cDUo2jzEGbkmYv1nDtrmSP5EMnmB
oTpVTimIScuZeNxC6/vCHIHeWQF3egpMf87haZ9YcW9MPR8omQCFY7WsuVIrAn8R7gBQEx3561AA
6vO4mop9cvOFSwnYe5/dziQ4R+OWyTIbmCRsGWH8EJTcx+ngANoe+D8iFVHmbMQXiLM6Ec01Ptro
IGUevPYM/+J2+VySqHqUyp5oTDOvQdL7gtsC8gXOSsL+CqVhB8gYYqj5lArFKSMim3P8tpz9/uos
Ps9I2kxJLRm1Gg4C6z/nVTldrSjLuBZKUoB7xDCblzOnR4AYU/pSEVn6lN6ec1wdF5+1d0S4sEDZ
CU2BxZeEyDIoGKebcVeJunRcOd5Udr4N/UP25hJb5HTKnc1pnqBMFqFB7avBG6khwK8Ql8pEc35R
uJnCP3MkN3MvXh/uNa8OShchcqZtiH2iDedW4UuYREyv6PTjZsN4KY1RyfbbaCJwo4+v5iuVvNf3
bfTZY8hSTlBw/xtar7979a5GoRgz6xZmG8AOj/Kn5FmKmMPeZkuwuHPCAAu1GpxqPpzU60JJk8kQ
I9F3Mea0W+j1F+eLPldwd8Erk1eYahat7pD+syJv9H8Z9Hw0Y4uusUfKRqAjTUEItcdpZjxSs1zQ
+GEEQW6zE8UJ0+eESETDUXsyMQjzoDtV5/STLpHtZSS5Z9rNwynfv2BIn0m6yevYFPflE/uA7SOI
Hl8PQMMup7iWzdC0Qep98Bgv/sueATqDsx22ZXjF2eQIf+M1Twdse5ABAz/j15ySsbKjdNJnj6/J
voFMx+clXD4cS/c5mDhaGrTopiZwHeYh0+HD2OO2F0/QUnwxVskClKpSRrGRED2iE8g0MYHhRPwm
TJIFkUjiM8DQ+Vco4MMfZKyzQooh5ZywWbEHotliSGjS3EbXWIF/bR/Esilg5S8qzjAPRWsWHg2K
NZs2Qgl6xo7AfHgKwcyX8IdsIjJct4myKVf7PJmmaAZSB7SVxyBnZJVpPnKafAyYBAggQ05g57IV
4+tSWlBxdVR3ZNET6qoY0JjrdjOYi4mW1FDQBLafhhtj/LAObwmOrL4WIM8fN6h3jrGOk9TkN5ub
G66CWEp5tBXq5M6AFXkOJBiMbeAVmMRXyLFn4OPDO6lxtS5DJqorMJURvy+wOPvM15ctpbwvEaQZ
LRTo/aPKjHI6VdcS7YyAeDIv42JdIRyeh3BCcKa5LbEBIJdDxBtkdjOvt/B7Eun0Cnqg0l2k+WyT
QKCxOXc8QFUo5ulJdTYitMKSicsVoJWiBOA7Xr5w1APV710PNN7Ib/E5MlaoPUyZOiOea2FpVgbE
t7kIPjnWQDxR4gxSPgHM+cTCn17a0CSPLn7N19gURD85Tgf4AgKlNiJjZWJYzrGGWkjmAK5Gcrfm
24o9IOdEvFQXWlj9CVMgPksoeXwAdwK8AaAOUctyLRwGnzhE2cAkQc+mMxDWdSiCXeNne5V3yANt
cQ9HZGeKqIi02LkfxWdqzTWVjcDoI2IIKBqa6m3+YLzEKVlC2Aog2VDhMyW1fWox1ZoxLpHQRCCh
K0/3pShfdRfLOmJD6UHz5OAUOkAJpRl1UAbziwhPhkEcZh53n+v0wa0ZO5P0odL8ie1RhjBLYB/L
pFD060xkK4Tz0eD8nAFmTdMVybkLEmRDE8wbnd0mj0cIgOLXDsnuQCZR//cHhKAf8wdpG2fELnd2
PqBkxs30dBF64txu9jkRAagpj7JN6HYz7Sq/6Gcwp6NdULgFjILFD5p9QIym1kqG8qB0onVAswT5
pzNDvycxeoKcn/T6M8CY0PzKwh5zqbkskbNMtc3z9mHB0dhc9eCiCIHsgg0FAI0KnT4aqPRHaL98
Ng4IhnxNHKAtcd8yJyPasi9LskYykErcLuVEAiFaFBwkR3AHIXGCEr6lAmY5Sm5ViXCPamHSYeHA
TXlsSET5NwS8wArsRuw5tukE2IdLKiBaOlSuwNUMepQ04maoXAXP5WsNT42RFvlniaOaAHMqu3ZF
LmAmrCcoa5cfsh/YmNQrCuB2xYPD1qhJ/YjoDTB0M21Ari4osB6MoPgl/FBZOKSfORLrJQcyDVex
/NkYIRBydnuOKKLJSTt41837AfW2xxHFM/qdhYbT2x2Kdp/P7OKvGZ+BYmJ/h6zOw6UFXgeK107j
0lVP2W7scIXUGSzOm69/ytWhtZpErHnjJIGfv+wBRBk7XQukA/1aawaGFPdKlHDwzvm8HnqhQEPE
ffwOX/evx6cFlDxWnSF4fPautEdfGquMI8ie8e2hLxrUP8z0ifnA/PxJwPhfoU5MSqDkKHwhWRC/
GM1kARO7VvczYIBZ9DwUoBSV27aaoXA3l5cvX8OaFAYC+qFLEYpSippyYTvRqvWylfFx/2YW1MkR
7fcOqh/U0hvdFz/vuA+JijoSXeBuinLLk9E11E5kltGv9s3vOxOovYRWpoBAkB4IkE7qG4KU7NTr
7KNZaufxbJ3S42OLYuDyGd8FMMcfFk/UibHSWhusr+1je41ZyFMpeC5GL85dIBwucmkO6lm+mjzn
eBwlalJs8x85uc/7BF6Y06MCe1CYcC/lpD9Jv92nRYV+X9OD74/V8aqL5vAtUBd0aCODgmmLlf0Q
jAfVucX0e/skue9ARIV0gBwm4B5/uO2RDw/zT5Nn50gBukcOIC4f56ttueSjz/mKPEj8MjrkmcQf
9rT9nXaKRBNzuW8Su39/yd+Lv/nGwBxtmz05FF8wXnHj1Pn+908Tn7lghz0ka2vgn8QBWvNvhr/o
8FkIG+Y281ImAIKUuq/16WsLxJ9ifllvvpnURjbLGZDggkeiq0H1+6K6Ro53/S6nIJaxcogGvk9q
fMY5NGPoygtpLsbwk3JqxjV4RVK8Ak41//VfyW3/sP2cwduxwUmCkfyQXBB/u3rnNxvhLV7DBHEb
8vgtlh9LFiAgz8fwMSPtEJSK+cyrxy+bJmIk/iHkO7vAQm0ByjIGJnu+xDUJBDxwXKdejPS7EGAh
dQDYa8ZSLDV/78vhsXh8g5xQ4Yfa6IEVIaVtGTLEI7RYI8KYL/RnfoR4INOCX4nDCC1eD3E3OiIE
kKEN689RDHYpG0UD4pscCpeoWb9Rpz0U3AWSKdYveZRBeYW1y29DTBhRAXXeNw/aqbK7IfwKN3r/
GkK6XyCHCtcg0/8ic6GLjpAc9ThiFjEERaaWY0ANDNaUT6gkA+d4BeQfRML2rXhMEnb4frMXgBhA
38deQgzxU8uT5/TrFF5wfYXNphiIQakkEV3yXEqb+wlKNFPJpQyM2re4friFmmv1uZs+8a+Wtqin
N1Cq+YvJiwuFd/WZbW6oVT7Q46EwhzLr/rxm3VpaM63jfDrZ8LVJIdV4+HgKMeMpQ1sAWdZzVWLd
hDQfJWmGP2NgfGMH2jMup0++eYcPnnByiyaoR2ozhOomLGf0kBG/tCKY36MQ3TF/HmoAOI2pD65v
y5ap90ZFVAxGo9NqDNIRIEXBFOnlDjEpQC/onPwVRQRMtfsAdAaIoEZ7wuPr1udbjS+5A27hIu7b
BusS+jwsFN7R4UVvsF0wzSr+bMSLeD8XMdA8VL/pPn7Bv8so3vpQNT0j+33Zh3zeHhEMoqS6YInZ
PuPMOYu05cxz9eGXOrv5B62I0P2gH+PbzsfHYZ250BopsbbNqTkyQ1Gobs8EnE8dt5+jtDM1wA5T
dfPMQsZUHcobvXM754y6h6kKoYlnktTYLxkB5KZzu3hv7+sh0A7aPmehECc6fJDoLqOyfUCv2SHs
re3Y/K622dJGyofxSKT4D/obuzf+miGzJPr3R80CjwVxudxoH+ka3jpaJ1vIz48N7SiGDbYnTvN9
PgYTGtsMowFmYVZ7upGQMhXhvFLPekLJA8d5BI9x8eG+YfARZTGtd35bFsw1UoHWgTZhwUQgScFo
jksUImXTEvEfxBEcOTtftvTCfGMlUqQx5JY/+Kt0Be6KbyX1lhT0xfz/hzbQ0YWTiviFHgJsbkYV
ELCp0khwgB/Bs78g93lmMg+yFnTReCzfKLXj+YKvJn+LJzenOE9KWKbwKHxULqENkFM1sIDU66oF
0Y6ywKbD4hxkO8ruvAikb+uagGfiNaIa9QQ+EnZaEI+p1fc1cDh2Tygt8j2MDMwoAhqYCxC2j9a9
ARSkFEUAYqf+agsVlJ9QjyNb+JfhTiJl01FfBeBz5ZX8iUQyvOONYCK28fWvi6G3fSkBJvbz1Mdl
h/54iNrXQuepc3dIBV19TvVCIq5Gwtt0V7nZTI6kb4hGhqtsGHqCi0PZBZNjWrNhgdjebAxAsFSu
cEwpIn1NHESwaTqskfghG2eA6gN5ziKaS0KifhAfgrZoaO9VRLu372X1wyv40uFtBs2P8qVuIQpp
GDGT0+/AUg9rZSFH6EZOf2Aglx9yBBWKZOm96lcMYkxBXNI9UOeezmGDM2rPP0A+VkjwGal80JwI
KE4DIMJIkj4TNXp6GIaG8tLaIgvNndCxzoC6wv/ER+azNL41k7cgnb0h7uI2hhgm7Se8JzQ0Xklb
Vx8wiwGtt1xMPkNVygVvYyxnASpyU0DS1yMvZrj2lKoEz/N8qsKGymfGNuf4ES8zWerzYjagemcs
QZ+P8WSp/lwXMoPMGOnHLRJ66wKO3EwL9CCP3v51QUCObpvnQoofq4drhZNEn8ourElOqSZCyDHG
wCPiMH9Ot3+Fsz4gyYNAc+VNgkvUIC5UHjrXhuCq/LTuB3RmAiK5zCfzCyYInL/kNB15nEwY7iFw
LyGDSFsCZHVokdFDYRdBJ3DTNq6SDA0PBStheo+w3hSv0CRXFHpBFjAoDiDIx6Krw0w2uM+s9WUH
l4bxiRqD38BdQA7G1e99Gi/swHJWP7Rrpz8a+nZPZ38h6UFEwZNWuW9+2pE1tWcKBsAPLz+owQSH
Bn2Ly2bUT5Wl8SWuoPLQTAgmQQhv+59LQ7FAAPYDIjgdeUqPJUZ08ZN/gxLH1xN8HA4uQCjShCr6
JpbuPxsXeRWg6ZT/00uSOvv475exY4x0o8cgeZNOcVHzyqTyYNpMaRgEzd8tqmdomfm36IM0BdQB
JwIS0yCxplzalhwL7DFAW+oGGryX3SDUydbjh6m4+rL70JcMCzDjg0mDGBMHmewgWDPd4pOJt56O
6PEr6RN+x0YxX/ZJj32eyd+adJ5dDUnaxPAKFLaddD746bqdfWm+EVffIDEc2eUCeudwm/3+/hU+
f4KMOBM9NBHTMQIIe+c3gULvGAhMs0DWwEaEzvQs/wYaLhTjgId68tSIwZegDEtf5atA10z7MAJM
6rnd6E1hQ4fAjGNtzFV1bI5Nknr3KQXJ9C/Jc/sgC40uaQ4QiR73DGRljB7h28dG8XBZqD/idgfm
+gpAjo2kw4tqCUK9X83o3H6BsWFDtR4AEjgCbBmWnN/7D7y1JUjKefTyU1K71wfgbXZQQ11fsUZp
TtReFgGHIp5Q7XOO0iB9BNma2R4RTl4qAbut9voPNjaxCF8LvuJjHHofOc3WQ/vyq4jkD3Sm+aDv
H41wBtZmVUG3/ZYCPb4tepfPHg+AJHBgJhMERAThgaro9ockHX2I94ogCYUTSFZDp3IUlArIfPcU
cSnBtjMiyaP9JLol+uJyfCbWjLbqJzBhD1lT0Lx81FD9FS7E6medpDO4fImyafCxtWl7EFC8J1cp
lqtouApHwnFxEm7fxHPO0905C9JtESHq+d2Ro8Y99ahQh4iGP3iS5ppZ63Txbfn5Z/UzRHwHB9j0
/AzBXf9AekVj4yzMra8nCCn3IwRLJn82w+Npm7QhqDSaD5xRBa5fZTAc05W0Kea66UBJIIHGJ4bj
COvCqOHpMLdx7s735xCb64pVoMRvX6cyJCHl/41LEbh+ML4lqPDoWSroKHgGCM0GBoAgdtwPz4P6
oVIGWj8G/tfuxH/z8ZvZa/ZcGDhPTql+Czd3tyAcaf3Ku/YI6Q/Vb4M3tsQWp4myrFYwX3ClJD/i
PgkRFGpowo6EBFLUGwKc1AmJrMIhcGi+REoyROT599/392OhTm+73rvbQYUuOawy0TiGSlcsgBPd
VffChA4fHK/5JjUnnaGL7zASZs4DOWa6my/nyfqPiIO8+T2Q3K0c/gl7qoSQMdBFZCpIhBSR+apC
t/JK9GgDc8mB7ywFcQslUpTpcgwPqIJZFs8dOfoi3WuO7nx9MaSuz5dYGHxkVEqpp61AKi4sT4so
nkoynh0UTpLY0tld3aXrzxOSDe92vgU8U9dGsdMh1ICdC2wEN46EXLq4MIo21kLA7mBU/IvtNNXd
bErk0KKwTLBubkXNv3hhc4LXMYLhqLdgO998I8yDXaHo2XMrFR8gnHOLkHFiQrfc0Zpiu3PEAv/N
Zj/WljJzKm/z2cr++qqcL5usmVMjOp4jx/Vf/Ox1hh7yFyYBkQ5hgY7NjHx+LTCktUt7eS5Pv07M
N5YZLMs8zrDOy53lfG46B/+KBjbTTVxNd5Xjz0M7soUxael8fDF19EHshigoOes/ypREFASVVzh/
f3tgy4w+Pl9+/H/5nbvlstj+2S7NjpkxB3GMPhNXP/iwH6bvDUAsphMk+N+gdHFvEk9O3IFf5vAu
xpGbmqYBgTn+6Nwv13dWdxxszemqx8gcPwy6c2mEGMzAQXEyvToxaeqLfmo2t6dqpKMfTIrGmJAj
DTW7zzxQf+mtjYuas4WlfkuMWReTgGGcmIakileqCPIPfQErIsrOzwR39MU9oclFTMSQS7x8YnqT
qJxixOECXPCYZ0U/vGPApgjEZKic0orlEyKNyMJDtHkRoKy1f57SHbQzPq3xWZ/gyKF0cj/avBa8
MqDP/36hndJQ3j0DqMhjMW/gjuOWAV+E+wd472Qx0wCtPJ0IRYs6pC9IFWQKtra6snZaPSVsFihu
scAX8NKehCBrN4m4JMzeF2adZPMsuJxqumZ3hGCBkcHVFGosDbwfxb8Q2a5BTllPorfhX26Kx73V
F5NI/KpDvGdQhrk/vZ4W250LlleWCMyyPp1g8sdtFsbOSLeYC140D4yoPWLj7JxXdyf4ORvIffBN
mzbhGsxaXFPfhVdQXXxgYqOX/ubz9Lckb8/25ub/hrZF01mEz8kqOyMRllhRnUDRW+V7m5EMSpjI
f/BG6r8RyAnmIZTANkl/izlhFTGSvYlEh7ngBQBBIluI5MaU2w+5G5lbIWBj8nnoczImEY14Xkfb
TFY8PbJu4c6KQjF5Ij0YDmiQzQtws1vEh+gVE2CIUuCz+bO1MriRvghduCdQ2wjLlpSCnRJVlFTM
FFPmf6LBLxG8aMNztWR8K+uXd+R/+VxiTAMAdPpzd7za2RduGyCyJ/YT0Ho3C6hZeATc0vB+VD9v
dCPEJXCJNjKSOHlzIZbLQ4X+SCuEdh7/AqeHO5T+NhPR2t9wdyxUbJ06aZN83yVg7Whu0OjiJcU9
OdIuL/CanoCxYRZHCUWheJQWkse7Gi5TlGiCu/TZXDBaAOKGV+kE1grPmGoTqhkDCQYV4fPEk7ow
Y0h4kfrI0GA+wlICvH42L8xfoFMKHEe+lzYMRL3szFY7gaM9/XMl49HOaWram/zMNATCMAOmLT8P
4q8+ZsQeylWSWHTQuqhmle2tFR/rPuWNhFiRgW+DIA3xbRSVCIVgx5xwLyo0Md6iRaIkxfWnks7v
xwyUuqwkvbQxiMHqd9l9mvmyBINdzBkXSsOs5iJoIJ4sgibNxm4+Wpf17ba+0sG8/L41BkqydB6b
ZHiAjh9i3YDZeID1fpNP3XsGP+neXJjS73v4ETmizPoEioyhr3rpj3XCUAnFGkY+zGu8fA6NZiKd
c0xqBaLybLEBt10ipmhjSD8f5GT2hZ0fqtobiNeK9wAMQcVPtyuA6mPZhwq0xZzhnjB35ongbwr8
5x5RgKefwPhBVlrr7KvL/WydPmZ3P19jNzthuBkAHXnHFyqls9DdAspQ0ZEn5hPiBGQKUvcbqFvl
gKLK18BNmNswR6Fes2B+O2MCRpCJKCzrDJXaUuh6IUzX6Auwm0z68asbk5GZhRmPAs/AewLwnPCO
PibVLqBIVkMG3NKBUyRkM0PGJfQc6jahp8Dbws6uhFyKccXLFiQ8xqbpIf/qEqCikKbaibhGLpyf
YYCsenQGrkueWLrStXBIQI3CsGL0nuEEl8VMqbjtZ+Yv8KfoxoEeDq1I7Txysdr+JEbfyQ/FZMWj
qcDaMRdjxZwtjRT9qzvWxwtvyRwIMrwqORmmdJMIaarrk7k09qXifRnp3Jg3ssAGI6aDwXvLjxnW
7DRdHpS1IkDQ1aDTAeGLD8IPIkKZOcCYTMsvaZrl6P91f8y+rauLDMMTNIWgZBmfDHO5SrCK+pzZ
OQ0XcMSC4sVYCtqYQaOS9pYW8jNcrQpNkDyHXBOzCMWnL2Kssuuqx1dCSFjgJ/bCfbPzNIUBKM1E
9jpbjwYGCJB9Z8Sk2485c6gXBje/jGI/qc2p1K804BCBuvjk1j3w9B/5V/2FxI2syf0dZkKg/ni5
By/anCaVyo3+dKPV66JGLele/AxUXMMOGEjDZE4JtWNzZqMO9ZZ3sj71YUZU56Gfu4TPM8y4JgnS
Bg0j5Lz5mw1zVWt3e4QEAQatOrGPe04by04T9B3ZzDyN/orG6IKbqVg+oR9gzpmHeFkStwgf7RGn
Weh3TFEBb3IC/xIs3nRxnqxUe8FrXa31hFkSfMAUuDdcMXFEkcPzMLMzklCL4Xh9hKoUppFB5Xll
SemvVXqFtsyqYNGxNFia2oOQT8yZdHPxjEmyzjxFAUkIxeZUv1lEkMeKPSJ4kM75is0B447nqkIX
TO6vBW8NVI5llpLjh+Kn6VXPcTpGXWTDnh0e4fCM+RaWMTBrlhCvUu1Jp6c5tt1ZfNP2hKQSdQ8V
I3hae8wRB/BbGF+fIRtWjAqh/tFu8xowM+hBQ0tTEj6BfipApwrPzJmC+m6RRbhnvq0ZakY3uCRn
CDNsVA3gA7ajxZrI1OzFb/wQ2F9ULS0P0dsMwcA19MEXzUVjrp/GJ9b0DHz5L8hc5GPPdzN+0uhk
NlysxXiR2ROST6I12c+JCC+oKPRI98Cc8yJp808mm7wBrXtiCqht/YZWG1Dp/BLzL1rIpXCRQncN
SmQM1ph5LA4sJHx+8ZzxQWhPbm1MU9cEUiFwI64CtTfGj598LlUVspYpT59nLQbY88sWeU02GT1U
U8SvE4hazk5AtRKCDO+gP0PBmkQAWBshZwqnkV0EWqUCWoIQyosRZub1CNKdUH2ykYIjYczEZZbU
3JQJU4CIZJIjyx2YO8oIiqfR/gNoRsyPlBC+J/BtyJuFdzVjwivygOSGuT/ogSp/XOnycIVb4gJ4
hUvM9TGhJWYyIa8GpluXWG8SQplCJR3U/6bityOIgId7rhPj93K0H+B7rG9GLfWShjsGsSfkEM+0
RVm+Z7yWxNEDYbU+0WAdT6wvFq/1yUlyo/0OTu1C9BmO+RlhDWzhCWwYcxL7uP+AzFmTSwBrp0pF
wpLVVqw5KDrGhmDcKcDWBCwe9MX8wsePhmCxAgeOvbkZD/qS8fLY+cDWszUIEh5oeeaRaSGjLAEx
B0/LEfNSk8v9g3kMwOzXsBtP7wKiP0yaI29sxhcAzVsSH5QaXri9s27MkIk4H5MudbG2zZgdxQFB
xxlBSKee1T5q30hmgvo4g54fe9SoARzwhoBVeJB7GVdjHjKXYK/RBgTWl0Xg1MEBvOGoLAVKXD9K
CmQY1jHDIBfgcXYJa8hFX7yzUSx6fdEKoSlvgNBx1k8DfJbCBSIAHon1DksBUUGWmoLkBgKr5fxW
rg2KESQVbJ/5/o1rgo/fF4YLpQic//ly/bwAGuaHkX3l2H2v02zLtP22HVGO5HbBWHr6rzMAxtxc
MWVHa47wIH601bnfqeqnpA5WfPkBgY7HPSTRExgqMKWIrYix1pylQXSpCAMUyPz5H6IDcrGYwcyB
p3D6Pf2WMczydpj43GaRpxeLTF8MJ9KT7FFuVaP7vH6PRje3NWWJj4bWNYtHf3zVdQQSqTooH1jq
7gfGUXX0GJd3uOyTB0lqdMemYpx4Uhug9D8+GxdoJ4IJ2EIpqntfPSu34uhFo5qlCCZWXUzmCmUW
zxAGzY+67pCexFYPb7vckxSfP0DCqbDqwRsBtRUGYLcGs7iQr3uSvNXrcFdWb6bKvatAcj2g0F+Z
HMIMMJfUWQBKfLAAtC/oeZAFBMDvySX2jDGuVAzadvKY9f2uRXtGEiKZ7XXJ2URM4+9JWyXLZ0OC
SKGniVuvT6jJABH1O+IH25vf2f7K9Kkyo2T0hkrlyta/btp3msV3jqcHAR03JhVVlBukGxZq1TPM
YdLyyLavd6ygN2+icVsOn2qjQtl4dQrCSOhngSTVnylN7IddhlLTei8ZhleJlJnS05ke4vL+8LLr
ZXGxtuNdDR9146VxN24bnIJearF7g0Rp7fVYgtgrUBpu+N6rSlGslXRtJ0guW+jOpMjpdBaCRCpT
vqc87lt08yfFO5H0CtQH9aXycXlj6qmMCgPtF2YgGmv9trqVVUFb5RrfxmGRNuiFmLnbV389xtA1
0WOU6UhnZZj2LJAbEOM3kBilC/p+RCBVnT+aHApxN2yGsefGD2zq9yM2kFZrKzOoEQiemKijDt+P
eYNyQm+8vad697Xb9eMJ2VShY69OGmQ2Old7bnPq6UwDSfib01RD+EvOL6gQHd9wud8yhB8+XN1U
03d62ZoQqe7SXkdBtx+87PIO7UHBFymscinWaDJ3WljCtRM/g/pAJQG5FDgnehKTtjnIJq3HcZEj
lG1dF/di98JLqVI+ZNWMdThuGsqLj2p2vWTMtmlVDP20BD14vbRRnklxNqKp0o97ySaBtfL2V2J6
W5PhGmiTpukzfOmsfYvG2F2ZSSbUagbiVlbGEpPYDpzYDdKBlEUq3L+XIsc1VgpqG7+kb/AJDYq9
8HpURDyGbvV8zdQUliFahzoE8KIBKaDu3z0wIGSq1acUXvUyrmuGuyYGK/XSwC7y8aTlOKQfav1p
FtWsJAcq5JN6pfedoyZCK7gq1mZRTp+vuf7CWRFqIs456Teql+kVBeRN85T9Z5u713E/Torv3FQW
V50U8/q6fGXyfae8XgCltpNucOXEhj2vBRfONUVFo2WI+8kxbyygNVxMjj45s/ESQXLOPH2CTMh7
PWnA5gwHnmCmYCxUydPbympfSCmh920qf1IjRZn5ZAdyjRBDpUMzlB+pAd44/dY0dmEWSVSAmg5L
AyYH8erCkZG/N3jvZK+NBJiCnduNmCV2FVmcnAD6erU8JfQ5CyxZRzuqtS4cJvK2xs7LuAA4Mug+
45HZ3bFtYwubUL7rkc6OTntFIUWx5EUhDERfkdRkjiZZ7ElXqfqkoPU8yNThgf6KcwvDm1ZHAaCd
At2iN2RjN1xxeBLd6kliUihYpQ8XvW/Xr9+OrKHOf0yQhVBxr4yBntOSQ/KveP7YqN1MJlTFCLvX
JokPByyUSyoGNJGyK2wUJuIZAqewywy4W5dnPA5Y4aT2w7EnKUiJsdjoSo7XohpWChNVYK16djvJ
svVjVVdUjC/aseg5cB4za4QBmkthfX0GduNLF2NmXheX7ku5xffXzGrr+FofCLiixJCGize0O4U6
qi8WKaLbGBE8qZ5VxpyZCZAJkztLno2U21A7kWmS0WOpfrQQVoU1oIWxsGF/7UBz2Hg/Zi7JH0fi
ixR42mc+SvsPSJx/xXGUhAEkDGbJnF3hVFQBwqm2W0yEE/gFin3TLu6XkA3aQDdJEVtetG2E0YWk
eYwHgYyi+/Ce4jgtW4wTEe3pX8JQka9wMuJ3m34iYs30oLqgAtXXBbfWa6sdhx0/pylOpmgO2jIv
CkyNNEp9Upugd2aSVZLH3POtiIy5Um37K2pgzB+LS7ed5HTdm/EdlTKOOwph0u7wIpiMEqK/sslB
dmvMpHw+466mb959dex/EWDjccJEnNbPWOkoUiEtySm/7NOFrMU4NMIMtaCSonnEkq/lFVuMGFhg
dHplowl0Ux4rN7YTCjEZ9sYY7cVPBREOT27dfrJ4p+T+T1dFtevpAx+ALpqjKK7dVxWWeE+YJRev
mY31ybx+pAxBidA1bNg38hR0La12bjxQ0aPSaKTwfWWSirY4rUruRPtajf8sZ92HSVKBc5cMZg1x
KGWvZ7McGzPb/OLTXEkH9pRhvYxmIbCVC5Y8a81kreIfJ9ig8G4WEi0y4HJdhUQ1g2nIuGnH/n2a
vsWuqnUh5gLQEyjV9TnOnugvPulHVVfgL6xw4mhdZ/GY4jsLsre1pi8IFKoWA/srn3JiiBYZTnUG
UVu7aJFx/ZCfi0HGrgWqScV5UdLHvUGM1hU6NXiuKtsG24ZBhuCJkhYUGPVBtW+cuJ7Wgj1/lddP
azGpaOtJxXrSQc5Lc/dyK73JtTzalz/NANM68ClANktzvlfrHj+lAf33sbhRFRkNheX5IlyYgE6M
rCNcGSEqaFRHzNvhDYpvlrpy+mrnkzYerQVNNvUpVMo9U9YhMR+1W1Cip0GUKhV4U9IcVceqqn3z
jr0cd87EY5jFO+lYZwpU7nu3KosB6hMlDkdiliMfM1KfoYPC6AGt4sqUQ1lnGotUgQRWh7OYT64I
XFIOuwx2voVC5uX28VIpY3LyF2V+0RZmTq/+vXj211DBGcja35AOG5GhUQY4HKQS5WDNFPqGLPuq
r7GEa/bkCJc+eUNE1xGgvVoMfe67qpjbN3OtFRe6+Vrtg+NPb0zLL3KQs2d5Zna5tAx29a38UQ11
btvrIkX+l5cxcdnSqnyukotm9n31MoajRXQtFJMZBGsLyXr02fvNi1xQ4wdyS1pNbKly1QdM9e4W
VemQKPUWbu/TgLltoCGVjr0zWspqNG1aDChUd3SjegyTFdACyl5IR2BE3kxQ9DEowF6TWQWGSFXQ
o3wboAZUkIE2sh7DFe8umBg34tedWZ1if1XS5lZpfF+O/RhKcO/LzGwg+EDPSiGal6ZwXV+m7c7s
GUDe4xsyxPlzV6ZFkFmMWZt1AyKtVayk7cjhihtKO0+ULuhVNcGAxlmH1F3GCfzOvfRY+qSGsI1v
odrMr6DGyRB6FVJsGmnU02PLofxAgOsB981WXfnxOz5ZjQP6O1mi/1ZCcBUxnUu/bpHUsHSYnHnS
VqxGbArlO08hKoqL25e/+TV8D/gz1zbKQXlQ4fKlW9GdxazTOYJFCxqbDiCwuLSnBYDonTS+3Kpu
0ScKWrqsucX2nWxv9XHC6reVrcTIAIOAbrLNLASmiCGp/AOW89a0dKXgmTyuBw7KVp5a2kEdz92F
fO0SD9VvK3fJDbe5rH1yg3+va/uF2AOTeKX6MBmt9znmxKBKzFl++25Vyetf8cU+NlZNt3k99sLh
VOiCorU/WXOcdhwKUCjJYK8FTV2h/Q8GqUN24TpBvZhjtVbY9hP9mOeoNZS6TI/6FtSdynGOleTA
6Prd7m5l82nSoeh1Aq0ajw+sy7VryH99++H3UKKrlU4H8yIdKns9yONHj8Whesc9k6wSVndjP5Nx
tIJBjd/pPcgY92YPHIUtilatJPnMAJMjWUHTg5RpsEgUYJEOxX8kndmSqugShZ/ICGWUW5kERXAu
vTHEshhlUFHg6ftjd0Sf7o4+uwYZ8s9cuQZXoHA2yceVpYczVcJUI8EIZ5x8zCeP/EtSG11e6G37
o8EXEgVP6VGzEN3Z70VJ1HtsM2rtVMgDYgPall4/f5JABLGIxJTR9MFnjgllmbCp6gu89SGUc7Ze
+s0oRuk2yJxG3mvy+yxYH+L/UUU/ieZU8EMYFdXvVcSApnPqHOTy2SAVAuMw7+UYsBjOozzkYtcL
8dmSJ45GtM1s6dse5OpJytN93IytTsUtcCjTD0aqd2dnlMHh4SeucWIWijv06nhEXETpX1v+fK+f
PHVdRmP4lZwYVnaiabTRwLO06y8exTiHUIINkjK1WTdkUAg6lj9cVlogCZDq85SW09jt0mrXwz64
CwVi0dp6RNDh+GEqfhvDPKIOjhugSBns7zQXcX9/wO+t1VC265cfKcGjUubig/2JYr6RNYMDlH1j
FlH45e16f+2eDcVYea5kspZGzyQoiC/4bGpM6p5f7Lc03oFcNnvWEDAfO/CIJGa//TlMvjfhIxsq
8qSad6lqCYnJyMOLS6NUQBvJZhvTHEwu4+VYlm1FEOcR9/nSmEr781Rgg3NcjKUXKfS9UxfYNpe9
3eFPqDwgwWQ/n55pHOhiAJjrPyGBgY8JVFaQiVoepYS1TMzd6pDDtT4GpUo3gAKY346m86yB6JHh
G0z62xQGKO3TZwSdAeXj0NEyx3ZDD6ywQHh5eet8hXSR1GhpBzV2NzJUxO9azod6lIWZS+TrgBhp
blIhL+SPxQ+NzGLqDNYhE5FuAQZtBYTyEs4Z8F7xXfcpHnLRyy2+EinhLGCms0ch7VUlhwzamHKf
3zttmXLp5Efkv+mnK9CHPrpeeHNHn5uEI3ShYjRN1X21SdBI85dEPpIs4tTwzNYRnNtGuWk89UkF
RXb83hXTnrooBcLFfU9kt0SkU+96ubMuDz95N2TaMx/kMiyJ/oUZElvIbjmuf+iYxpRgjA7lXj4n
k56EPXX+FW/Dw5iqpH1iX9HGaOnwvMVuqps4YxUqIw6wDQx+MWLnhVNYn7aLVOJtfWBWRdM0Ekfc
wAurVpCyd5phnWQkqQyODE7fQW55xU6RYP546EWIRO+JcPpUmSvn7DaHuLhCRnaLKSvxF0rPChUA
q6izGLeLbDnFFi1hqKTSdwpe8LGwJfNT1EImhSpeiGPFAoqXSLmsEb50Gmq4fN1Wz3k7wVGG4Uoi
+ncsrWr0SRPlqkKZofuXxcj6ZPkhH0NFwuilL5xXW63HsfVOZTT4qfNJnhaAYO3I6ZVxM32ydZV3
Ca6yIhbZSyjaPE19uxYRxhN5K7wSPeoVJy8ec6jn08h/MjwW4+/pIqHQEMXcygfAqWZnh9H+h+WG
8nWKuF6MZQIb+uas9iiJP+mYiDMNJ3f54kmTkQkuXYVpNj4+mV5qdgZvQ2Av+Tlp75X8uU/L5Ujm
1ydrhDcn5o0vRgs2XI+PV33+WrwLVYyRhrhIrKPYvrDLr2hT0V6xBy6tkq3WY/PwmBbtWsJzm41U
Rf57NMMk4cRu7YNRbDRnbcvDW1wWbF/gDrB2wwGGm0Fde3kXjMGM6S+bFpy0sffxwcwGDBfEjRUz
i2dxw+aQX6tijF/wJeyt8GdvwNfmUsIuXTYZhem6mPDx9IX0T+DQAttZhL7yArC3dUtP9EBvcS9G
Sg8pEf3ynG1OAZXxsoFYx546OuNJCewH46I/4gHqYhSiYyZg9m6Arost2Yy1YbQDwFPBWpHxzYoz
5GI9Z7+CILUNNWA+VpNGyED6xiovKFHDlfx2saGSC3XLIArgK+5VQa2z2+QHQcs+v8PvqZVn8teA
czsb714kqHEEcoTQ5BroSLpp+IAfM1rCx7uoNukOHTYPPPCaV+IZfSPauifPoliU9IcwlKkoC/lc
thb8XXg6QGHD7VBx/DXiI49zfEFr+QEzgBKUkkQ4WB1PVlluuZ1xY3+J1ngd4rYIM0gI8sSSnD68
zFkciptPSIoLGRg2JA2qNMo5zMe5KQZaZaB9nVWKuErufHrqWoQkDrrqYH4CK+2GKBehCY5IBjWU
74pvpMM6EGh/IGzj/HQfOAwIlLZIb8+sZDGUfendT7UAj9IH8Hn2CVEqByMsJVhvRO5j3moGm3uu
+334M//W5Cg5tQWhABApyHsFjp2RTb+4zO9w3dF6xj7pD/YFUHF2mfPAsGGEaJSypgYrebCw1diY
WwQA8PvhFqDW9mVkj6BX8wh8wtED6erLEE6UM3gMpvBDYhQRNn/wYxAK4WOCR/1zRhQqdA0ypaUL
GvhlDa0bMHn3Fr2JiO5KZuVJ+96aVK7n/uOxembH4wow6S/MG0R+XzU0cdsVOGAfWbX/jvQBm3u2
OsfXqbUvRyysDJin4stU1hfCMyZzSHkocpjfeJgnzmQN7xIw21IFu3pbrS3QEUFxZJWxSc8y5Rkd
YWLCAMK0ueCE1OthMkBW9TiOHOZhZpLxCLu62dMi5wPY8zCGI4cBrj4mGuw2ch4H7SZi6Q1nNl58
lwjamJOmeDEt+M2Mp/Ubn+M7ud3syuGQCFb0ASlJ8H+cp/eRZKQm7yeFBb0ufFAjXn/ZZKQSfES8
Ro45mlE0G1O2+2soM7Qghwp7NaPBg8xoWLvTDMxYGGSIBWG5eDD0GHppUj1iPCH0O4TelKFiFXcF
BP4kLHLvQbjNAndd9dQ5sdlN1+VifKw/1gRnFzRaTz0CoD3BFH4O+A82NNAm35ijwbucQxVyoXrr
4vkr6hN9//RyzsVT5jO8qLv0PnHQ8umJX5VW5H88KCoW/Gw3sxjqarvjCd1qS9ruUUDGm/22fpEl
jlqXQawpHAx8k+lMPvWB5qsBo6GPGaXlfucfcTYOUUqttGUsWAkZEv+gqElr19ztOEig+K4I+QZc
5HfkKNBje5rNfFCOXTyCWMcjHdTWOJSdN9dzuUb4EksmawSgkwi+OOnF4jYyBON7g1eqKQZehOlq
9PfUr7kpp8FUHzm5+w2n+xFvM5SqBzIu/luj10jL5y+4f3z86E/C2h0EL9vJzgvWA+tHKus+NWsH
DmVh4m19L/kClpbYqTo4ZSqhRq+yH++m0pwFxQjCIvZ33L+GBRuecOhlPXA3xdMwsnEvZ215WQkr
otycYgkYFTPm/FaCkZ++KDcXtBAD7LKmalOJP9BsPTpUXcDSGZWTCPGQx2Z8jjb133tJfQ6/+BdX
BHYi9emvxXW8JVmpUmedH19fy+QU/WCTY6frV/BaUuuoyUa638ugt3x2lrg0cljM/P+EfA7qGqbb
JYCKN3GFnzLAnJQtv98HRGjOVLv76YLWrDaYRsKVSE4fjx0IJ/9KOyEL2IgRQ9Oiomc+4lSN9E6d
Jb50FHhkmNKzmTteICOTEFESdB7UEFGPsjEKwHTtxx8vPiLcQ7YW/lDkeyjiAlBXcVFxCZGs3mmz
Fu8t6l+2ttoGCOAZImlZUXL1sMX4DggFvvCcNGqjO3SFTb4ixHZ87iLI3W4zR5OJziTXe/87l9/E
fCo2i7XLOl1WFH+4M9B8yTlHlqn+vc+8bfYvjdGwfgMdFHhn37vXmSUulhZDPLK0SLb4t3NlSWqZ
zsf8dKPCCXAWvWBHpk+LLcikmzcTI15JMEhRPf0mDFFQdfTc5BEs0NSyBDyU1jW6fQTuYfJejgjf
1h9b1Iu8cja4dgmLwSgNDFerDWX3C1pJfaXa2LyXSHIGBSjJFh6Q70rwpqwNHJxBdx98rQIKmv+Y
Nwfp2j5wuKq2QC8LcnZgHTvsQR7zch+mu9TRbs1UT0LYOw/UNZx2e/Yeka9AyYab+1v8PQ/VZmRM
dR4E/XvqdXSyekkXou7zHj56t5CsYQECB0hXr9j3UWHQuJBZy+sfb5qfmCxWHXEwIU7pKjPonLMS
+skB3ENDPAsidcdA/ZIb01U+b1QH1jjyGo1LJOLdsYJ8EBHzi5uHCaIaKI3OONqwxZXmeDJfIEF4
jXmobHaHEGgG4zYrowMBkJ8l9K+woyUMnf+dJ+BDWYJHmndZvPf5/et8Qz6jEApcadxhLfzYycWg
qtqYbVWQzO85BaI00hW/36pcjq09ZHcWRCicQpWQTUPSm7/p32P1tlRnui8tdkq30uEoOmScWL5q
Z6fCm/rCqd+QmLO/sp06tRtMl/WBWUmRgJ/IJMqNs7+Yic75jW1erPV4Lh80GxbEv+qNZelDFwze
JILVlyhoAVpO/+5/C8P8r56/tZm86/QQPPWDGzwi8TP9B2qL18xNfPE7JFc3xM7n+oGfAJ7XIRzp
5qoNl/TMS6ntyEq3BGdgaPUGvCB11f2SF8nGy6mQNOhvL2U+HxnN8af3Ub9A1n5aHLDGaK3MNZvk
ViKUTPkE++667+YKWcrOZSOcVR8skYMASeYOpSCYPl4tBwon/Fs0zo8d70HIsaUuoy0pit/ZGzAM
excO0TZYkI6+7HmLcw8yHEOn8suLj7ohCqIfaMSzfLUXTg9Y0m/7hZ8zN3mlofOAYCg47B7f58if
mDJADX6TxmPEjD5720I4qLaLe01zIC14sD2JhK+J3Vv1BhGMqo/depbfWuPrfmcSlhOGrM0u1+za
sK5gXKPAU97IjxkeU5TWZqrny/T8hYBZ61AAxud8V5t83599t9hzpSFQwv8fIXdpK2T4ZPmiYAYh
RhAhojDLQ2aH/MizQPXgxsr0sB5q2RXcrkF1O2Ac88h6hB8+sKL/qQzeDu6GFgdvZIi/CfFYlmBi
nop8749bTEWn3mKZo81ln63mHhmEXexEI+EPjVC613y7HsYFERSGgEOsMy6CxXS64+gujcuSvX89
ENOIIcMA/2k0S86d7YWNvy2eIp/MbS9Z8tnFQxJMKY1ObVz8CMRtNsZBet4dey9BjvxbWjQ7KR4Z
6Cxaph+oWUxO9wfjNzWimNNQcwbpNfoOV90CIogpWidpnfTeBDecrzk0gYU50V3Z3Sc4h88eB2Il
nhY5pp/BeHcvbbo5106HKkphu7XUmF9k3C5OtgthM7klfDgKO23PX++new32moFyGOEMPgdQdPTS
pIukWNHmCDmSjyE9j4g50Ux2kR39sliR3XjR78ckK3WGMv+iiIiXNe6rhwzhSGm2dLDp35gvhOex
ujEJkTPFEaUETTMMOITQjGQ8xbAqH1tksi7S1Zd2+dDcPmZhcsFjk+0ah8qe25wRH7JIjD2y3BWA
F6yu9/HFcXpuw/T4NlN+hxua0GriAqexQdlOjxw8zzup56sS8aFgwXDhOBpcU2YZBYB+fvdiQ0cI
Iid9m66kVSq6Ubpg50Tw60TYYayAcr+OYDgdWrRZrHv7NwC4V4p2k9uyYmOegZeaBpKN+RaGlJ1b
wjHU0RKZg6Y43yD0kpgMXzNQ8xEyQpizXHAc4yW9XHEQTXScOgc/OeT+An5sSnZ4DSaUp4F25f4/
ATNSp5fFRN0hEp0uL4EI85THuDS/pCIypd34KOie9Mv8be4nUs0r8iMp5z9gNx08GwKhDHU2sYQh
Nq/EUqZ0uwnttCme09Jg6g9avTl9rTobVEb3KnGEG9/6RcsAaTVYcxknLtbXBbtrwZ7w7FOUCX9Z
Z35p0uXqkJyNFqlGurqK93hOZ147CFFRiTIeFPsaOimJpF6zI4DyfcZFxnwduJc0+tFS4PzAJOlw
iYiFTuyJrNNttma/KvcAn58Ol2mZhltaZQS0GN1rLu8ltiE6AO9XJ/KGIEK+Hl+N0Sq3igabVLc6
DftWS9ZO+XHgzmFi/VpMP/MILzCWKzxKTH8fc2qJ+Eu4oKw8hI+gxMgPmwBDNHl7ayNhU0lW9hBg
DKeq+5XhpWNegO440C5WusM8LX6SZGSqEgvkwsFJ7bKGPWpPrH4RfpYJE4WHY10/dR4bfh+coaQD
qdrgF7mFL9wVhykLkxJshKALgJUBKBBJwpTNyW51Z+hCFWYBvNKDG/v8cccPfNnv4l8WcBwVWAaB
DcTXyITg9VseyhIM0MRKSjEegEEIsYFQV2P9KRjKPQ4AzAb/fhWzM9pvBnXW63Bs7BA/MlgfCHQA
43ZvbMkHzmK6BbJ93UdHIiB4mlUZYIHE3COk4sL+4hBC5B6gDWEk4G8zWPPEVvHe+tAGW8EsZD+b
ZzIHJbQYlz0qbG8V+SLi7dlnV57BV0PIRDauV/forK74qgc76QFyWWa7+PgaDQGo+WawxbQJUdk9
r+rh6WH4TxmtaKXAbFdkDF0bH95Ma78PbzDm2ciZnNqA/pdpiClrjX0MSGJlv2I7n7/X8NmeJp7S
gGonmP1sxUAy+BQXEi90pqaxoEfjDY0iTILhNUCVeYNz3q+O2T7bwPhPF9BOlZi7Jp0AiSKbmKQJ
i+xfBN4VVYImF1bVbR8zBLQzlhHqsp4Oo86+5ow0smW1UXErmuxUmv/c7CBF4LVWBlhST8km/cn9
jreIowsa7CLeJNlGSYIPEzAIIJ+o10OgJ1yYyRvsTqxSTzhTnmIMLXi2wLAksxeGBAwFJiwuuWes
cjH90iwM/MiCZ08wwpKMLomGH6IVm7w7s68V9zpmMkH7B9pLwsS1XXzxmhmyU8e3dHPZPnZQ0ipC
Rmf1Rjxize1WjjZnDOy3n6fB0nDkY3cYsstDZEjclooaB8XTITtwnNgRA+4oQFi7V0zQDYteCtfh
GYY9NG6S4H52pAxlhUFwMW4GaymzVXbje/rv16ZFEnmHaKUOMGBmltcp2WxGuqVEuheZmY7dtR49
FrA5MBfBHPHZmAlleYP7oZ7ZrxaLLtpkjWZGOYMB8DQM3tgy3pnoqVdwAX74OUi6G+bWB5asyRrz
+1h1O9WI3gtlNZpr2qyuFlAYRwgB3WiO2TvqX/UnW0zpEKGZXnCuvNUEgb4Cq8HZksUifkrQKQf7
VHyPoPnaHHeYshEIwSUypw5+Vz2wLtRKFUrrDK9luDuXaM4HhyIc2fnf+IalUNPb2L5Hr5nfmemp
OWP3wsgdDdku4hJu9bf+594gs1YEhxv/kJNNNcBj2YOjKzi5fznxsFnygvHwdgdlnSyo88X8tWTp
i3fQuLHH4fgHzozEW0Rvuh0mQYqAtO/uH7+L51C86+g+WbWFc9mhciC/co4ARQAt00l/VM3Bgiy7
11hlBgppaYHwmY8O049Jst4wd2YDPjvdsU6Aag5lHslUQ8cI4rFlwIauJSsIWUzg8Bq6wm+xCj5/
pYAUAUXxFfMnqO4EzzNm7RrBSE6cQe/Vmo5gPqpXuKjDTjlrtnCZURYaX3ZHpd3C5MGdj2qk0+d2
tf8hKWtZ89BggYRDd29Ut9piTY/vuwmlj3fUKbd7Moar+XfICKh9sDDWk66CIzclBjMttqisEAej
isFoncwSDHfI2LGa8PFAAgkJDNXbjN3aFTpD0HptZuwJY26rJWLRsR6DaXXoH+hUd3AnzCE/GeTL
SiwAv8iq1i24sgAHkql134VTCLaD0yT0Kvj2vABhuWDp+KSDMNkwHSIrO32PCVMcoFFVLOvwYxwE
WnhsjszHFV8Ai7E9MjjHlgzVym0oOPmiOORz8S66XNs5iuX5pFtiV3Gf2LEyqwbpCd1YjA08erei
IEuv3yCcYbmMkxjFo8W6ObF7yKRD/0eU8E9hknzBSAI1D5LthEESCsz7qh2erYey4i54CDDwdeNT
E6DSLB7hK2gSG+QpAFgF+udwwq4ZlIxZhO/784RIBMzm4OsMexN49XNg8hypINpcvQjdgk5y8JVB
VAXNCJirXLKcGDir1micCDrxsdp8Rubk2kKrwybjMPGG+XmeAHlxmjO2D253gXil2NVYqZzka3t9
WNkWrygK19sRD2+7Id8SVgU+EiYWuLv3GR9z/AlnHxObnRZ+tolBA9ILLkT0tfCqMschVjHAWgON
R0T3C6tEYRIjR5WDEjdHq3Ao0uwhYodhXPx9oqrD2vNj5ix9d3Q9NRLAJNsDJa+Ksc2ZovGomYN3
k07wXjxk1bE09PIlg1+6v9xbcizyTe2LuCiyqW9dvINWH+Y09HXZFhzo4VHvmzsxtMrISXnjF8x9
mXSIX4GczzMWvf0/gFj1ahY8kZ5lJzACrcS3m7Iwm0x1Vr8qqS/nGAdG1CZfC58ubdCSog8f4kQQ
rRByiMtJ96NhPAJhhVP9MEIRFPldGxDW8PLfcMPxov5O4Q1ACc1sEd68EM/FTDMGiyYVPIP/IEJM
g9MyL1szJzkW7Lwx2X0RqZeZD7s7YUeKVze+1lFuCtClAVb273m6nT5xHBZw8cFeEAuciOUPGx6s
rmH5te+FhCt8hvE8GotFzpY9gL045m2HgQznb5BpZCxs2dFii+vjYlp79cfn61LZH6QzsI49GnTk
EXbxJzM6wLK7Flu8DmndKKJJ52J0OFgEgkKDtPHOPZj/l1rlYoHFOpK/J2esmiVp1mSQ5TFPpERD
i6OmIRT4zkiehzcuWpw5TO/rZkWlpLAzHkHQr5BEYMDucSwg8yJIU4v9igyeX3JdiaG7Rhg3bvrx
ktGH/z+WdDqvibyfaPNRGPtY8+BXowPusVYVl88PjYMZ30Z+yB/mS8CC/sBbmR0d7KNGHPqr/61f
y+tkSfbiJgH6Uuxyw1ixSoCmHGwDfcgqLLIZU5D2QzYOMP09aFCKEEiyzoPPRXukZ9/LEmZJi/Po
rU6dGLfNz5Xhe9GgJP8u3hanLyYaELk+dv8DMA2KxH8EzMKOmrPn84LuCpueHE597GWCF0vLhs1g
xTWufJXH7JvPC8XEy1j6DqauE24gxIfYHXXLJxZQiDEQ4fSu+AnQEDKKUefwcH6sL/hu97hTnpvX
XnkcP8KwY+K84LNXhsovN8GgjfENs8A3vcnbqFlTsKLD8cln2NlLbmdPV4RrkHOLxz/7lkNzflWC
W9Pn0jH+vckYCUYa8Q86vAisRjunf+ywjVUvNjT5ETIOAd7EDIvtfEhq1MLaYzGpiftK8dCIkGeB
ORQSzZHsRFCoMHxuECerNkzVPJAfa7QjX69MECoDHXgKx76418JJe5/802vUOKARnQC1BTZBZUHk
uHQvfQr58xMIpxjrgoTSfZRlr0UiB+KcrbPGnzxZJ5UbtB0Y6fHvyEJz2ccDNvEGx/QPxzeH/fpx
ORR+LzmoTtVjN6htEIbj4YmIjsiGIsEgKzmVj3AQco5/kDCWduICR8E5fUHXlHI9iafGSCR3FdvY
QUJABIX+zrEU9J8hQiGGeQTxyNKkdJUzSAXsFi8wth6zGxRmbNciRT82J+odwmKcQRqLpqcLpFMa
oh1QgCzJdvrnKEVdYXcYG9ik8tctuzf8TGwEsA9ekzPLu7RBOnjDMRcZK29bZ/QTk7b1kQa38rtD
Qnl7shsafKqIvUVUFaJTHE5E5BvZna8owiFsenAZH36QtqKWW2i+kXQxZ2ubGx7EuAyYk3DywmgA
L1e0VLR1sXilA0LeywRZo0VGZTEl1GYwaG2PmsXqEUZq3wRThrNpyQnRLSd8YWUypl3evLX897wy
X2CrwwqQY+O1hmpLUDP9FljUP7PVV/JLpnNIACBu2qja2E3cqddfETX70F5nK24HjB6VjT9hH1gC
nhuUuJ7/hHCzlTJs3ZwRJkIU0C+ECCRM9JPTU4mwsmx89HZYoZLEy1y/EhD1J57iXE5MITQyzID0
tPtJiOUEgob71BkPSvUM2yqU54PxwrL80TzZpD8nOQolPIWHzRSQJAjQvsF/62FPWaIrDgtllrYB
d7hdoHE1Mg/q92WnrvAU4IlQN4jDT7g8ayj6sXdYPIfOc/gqdTXZtGsmyOXERrXtdf73pixfk4Oy
HWmt3gKElh8jxd/lveUUYOON7twMRRJF98ST+ENay0wlFMSuCbGr5o9z5csswY3CmgqLZ20yUjce
I5hAmLcWskc2vvee+rHgz1PyO1zbvh6vsbrYfVumGM65Hjti0AeAoZA3kyGe3DLWUVmA+QhPCRIz
vd77Dcy6atm+jmFkVtuu3YUfehb8wLKAH1euh16aX4x/d8YV8U5E3szYtXCLNOopPmrSzGYR5tjK
qTriPgP5A6R48QI1lghpIxj5Q9or2u+Ac0vtlngLvEBOTPGoNqsh/ObrkM4yoavkfPx6/H0QJg/5
Jkry2x/hdpHZzf4WN1r/qbpD7jdENfnYEJrBjSAthqST8FUOIqfwwcVgAxJOFg0ZkBb5jbCOxeNw
8VoW9g6XXgw78p72fmKKRrHl0uHTDPqs+GMQAp5dG/XfXjtegASYOBExolYFr4tfdj0c+VI8f9OV
GBBc+fGo4cRQIcrV5SqjlyMjJXEpO0TscKumZoi7LRXBT63hLy64kgUEPhGiwPHHm26qR7TwRDiM
UIXuCyK5HQa3jmvAmXTnk3EfCU4ZdH4ilvVaOGx3nu+tGBKzUp9Tw/siWOz4H5oC0+/hQmHBzaPU
eeVZhJWxgDdP4IOMdc3XC5/MrzBiOQVUxUZFhLc2FNWZg/RzOjt3dw1IUZ5HigFKQvdUqfZ7W16W
mupFs/OXnlohleUc13w3rDSBkegsOTsReFuN5+/4Uz44vKArDPZlA1VzjDq2hdcuw40uleIgde99
+sZvY0I8olAfL/wzaaTNGLlQ3i0IQI7IGW/OVf/eEHPfjVkna+JacWjQII9gXIT90y+szxeCJ1AE
gm9aoxjPU+xLb7SPmYZFpw3tHtbXe/Ps/KheVyyzWF8CxosLaZTBXcNQPnHiYvuVTUgUTFAgcCRJ
QHpbwdZFjqyZ3AElgPE55WYOvviM7ANTBxcdAHvYsWa+pfg/Z/4nZNa2cdudxSRFNHs/3UFXT7U5
SAWrPYV43llDjgkpKnp+BRpmReYB2HyYjQQ/eSEsqlaqLWxPA5UANFJdkaFu79XTeDkKcBCzcJ5z
n2tc98C9ugVgE9vJKx2NLmgcFpy2EKD4ygKXv/upXY2PX8zp3gdSLDWivv+EBhI4hKQhL6YzeYAu
v0A6Juk+djdv7aEuRp5k3EceltCl/Qyga3K6DHOl9yIWJRCZ0UDgyYj+VA6OCi1me1TJ28UYJbtJ
y4byQDPMIZ8aSOWpc8lCxaCK2DM2ugAWzMrJnAlCu5NsWDp4gfkDaYlK7sqraM22Ev1j5IKEuWM8
wF8QtwhBswcyFtAVxPnx4jGa3RskRpjkYVP+suIr9lyrB7LdBIW1FGSMjsTePu3SHcb/6TaIrSEh
p/vtgIBK80nRQDIxNN2gHjixssRf8gxflXvGyngYE3h/RSS1laURwwxyZbQod28oVIAQ+EHfaPvm
GGkdUTBrL6lZ6tCdPWflHLPldHc5PLclUkePEJ6viGM2wsuN2AbqxxVhg5njgK66mnoR7OCoc8Yi
ohV6e+wHsK99AN5M1XUcIV0cqLnK4fuwkil4j1ih6aVPlWzYx8Y9UVmR8HBDiZ1VovNIAkkxP67W
zbPPFrNG9Bc/rF4m1VFKx072eO/SqHDEqgMZCqFCtYBLxTehf2eooi+AA6ONlxPFjYX9M9mp43Uq
7JRcPrxe0a1N4RkulNLXKMVxkrLTnGvlHPU/U4gw2lwgWyLspgTzPiW3PrFoKqZ0y+DnCjCh/gmR
Ib4fGHvr8BIhb2FTfcBQaTPoYZbwyC8vUr915UduzVrepKGkzkeS1QJdWKV4T6YYKwOd2G3vYHV9
xsDOyfxm+YCSjRw8eP/1ZvQjbcs9XDxrJM7SRbmkEfgywdvP6zcY/2AMs5NXIJSFOXJe7tNVoCXn
GGgMS3uobkC6LimSLEshmdM24W2J3S1vt+qATVAcZKCUFRSVipeQs5shRjzX3q1+2+VysMa0G9aV
OMI9afIRALL3GgJUz5K54/nzaiJfSXKfxz8V26z9p4Ns6iY2pINfHndb3OLvh77+NTXGuM47yuZt
F554g4FIiT5iFXSSXCi7zifMBjuK+IZbgOSKBl8yI2uRqwVG1UjYTw0pw7/klpASNUTRoYzV6fPY
Y0ssJzJGffwBKLBXGVUln4vIghvWd7DLXCSRF4MLaTNYs1A0iv1zI7rDhSkdjKsZxSWbMsW0txhi
lOC5+/mWZ3kaYFwSSoWVoYkD8FOCTDUZZt4Ejbjf82if7LPdxeKP4CiOS/tMDDH8g0nDnuR6sTQr
crMd1C9Yj2uoguziLSnVO3xGBQhRqMXtJ+XYfM8nxWAXm+gY1bHxBIyNqGCYqaNKILd7TCUeRM2h
wne4NxvlF3cHcT1a+Uyj9Y2mToabQlGS6UyH0A4VD9w9CBCOnqOV5KLIp51YJAQsIFm7YYji0Cdj
T5ecuV4j/YmNAo7oWMFw5QcbHKbIl92Jg3sKPvgM3SXOgcQWr99s1O6Q/kb6YHm0oFfNNtzdkS6Z
eAqcn7+A2NEBX7fXFjBGR1PGLzLZ4d1fbqYBU+UUSiPQ3VHSyZdg3V96IxRsf8PvO9yQ3BIhn+vT
4LnpV9Sxrw2/KvezRYJl3vwTckZsQGVoRrBst8QwGWAeQF9VxwUX5o1I1CaiWLMj8HjOYJtgLWsR
79mTngKCj6fCrlU5eUcr4Sq4lYeVDjstNZTMNCBJktqOkgl9Ap3xx4K+jF0fVoH5gptD14mMML7R
11EpuUKNPg55t6GGz4ogxwXcZF9s0OJlUFvNCXZVsaHss7nS4DPfryKXjiMNP7vcn+K/NjFeByZ6
XuMnHFQyNYllGx5HHk86TxiDVx5H/OnDboXnLrcE0yC+9eIdDgoNN3GwZsN6xGeS3EC85GOkWIMz
JXw9/FBoYSyNTQtOAjIIT3Hp1vi5fVrvaXcgZW3JfLQk0Lvtc7zswcIj+uUi3ovC+iTAQ04IV8OG
9uuhsvs8gA8/MAvYMl0Knop2TBuRgD3JD/GEFOk2att1/Bb2QmEo9MxOfe8d5km2gcAqTgfdAjX/
D8iEjnWwhwtQdCbZi6UGphMUHIyW8a94rchZBOluj4P1a8SwKh9TY3genyH2JTglOR0w6cfqMnuy
Gy2wNKhYyNBek1U8JErQV1PqcWe14SzvowFzzZkuCQPgvTRU2fmu0iC+oQ6VeHi4JyXILM/M2xRv
AkY7I3Oq0NAaZPVM+EYMJUPpctP78GeTbhZNueWjG0m3mv95Gaw02EUQn0xvPyz9c6vpkbduQU/k
mwoNwY1R9MMzQ7xCABV+8bqcn0EvcjjI/Hyu+VQvC8N/8WgT08qC870VpgizZuLPy+VZe2+jQ0/V
eTsy0W6kQmAheO1zffo3+I0HaYj9CdQlVux6eu+20Ra8e0QGEeYA8o0QOOrnnQwznqThJ3TwzcFK
uQdDJF40dmRH6v33dnRL3656m7yceGyNzZd7WcHlEVx8G7qxwwIKRQOEiUsZTNC+3zhbHaDwJ4Y9
fNftc8l9u00shHgS3eRhXGyZo58xqWUfMOHg9TU5hhlvmPnJYOIN9xHQWVCAeZe2A7KImpYyiblg
TxiIOs+PHToXk1gNzH9M2oc9rBFqTGyRGsTXAQrzz96a3LD73asQDzDf5qlQ8HuhYgs+Hh6qiYaV
x0zVBgsr1eMr2KdcpyfthyEdT3lsWlFU1kMCIFmKdeuxQ2UNNjAdMUmweCZbjPPqJejGc6tVDhhe
ClsKYBj2fKPLL3sElLgad/agaVlUv0OgrTO1o8Ub2cMBttv0SmwfC8NfkDUY7a7Uwt+/HCIEUazQ
xRsIEPmzFPZ8RVJldJYRa/xcYoJfQWdZnsdsn/ZkajJTiqA/OPW7aQgUhNPe5SDAX1202e5hVqH2
ZaMEAZ0dpjX9eGApLOobi3r1N8WlPlqRn4hdlfQLXIEj4ccDJJG/gJYWGEhVYJWDtxxTEGFinL7Y
mwDb0d9QYRb1d36xSl7oZWIKWwpbvfosJE4+cns2bWlAdHgHCptFwOnf3Beu7L8IwbbTHbVyqG+M
5TJeTGxEeb7CQnFehxqZR6O/fZb1w5HfrbJjhGY6gm3DWbl5Bx/WXlA0noCLEjs7Zu9FHP/H0Xkt
K6p2a/iKqMJEOCWDAcxTTywzQRRQ4tX3Q9f+q3evXr3mdCrwjfFGKxWgP9bKiVoFwR2VzvCyFuZJ
nyxWoJeDaioWCuXBvZ4MhIyArg2KWV1Eq+YwixOyd2AkADDYfZecfNmNe+Az3FGkZaKjiCAc2qDi
gtzj36ZvojMjjmRVf2+F5Wg1SZz+G+OyMxO/2H22kPIEnAuLkURMYd/QiVvfarzXuTVad4RQY0hO
7dAFakcmNtoBgOkFCYwluC1yttPfoJ88TIouUeAKa/l6sn9uDZChE5rtSaa0YpqsNGnJE8OA653T
kvwhKIBbDXljBcRMan9/E508euhFOh9Yuj6CBwAY/q6/34yYNPiJRqf/vbwz9BdsrouTm/9vYgKt
+uhXiHKn8Z6hwZzWImJmDdJ5j3y81EZlilc0d1pqEOVsKP7przQK88SAzw39GP6dRWsAQSP6whxK
G/GFiVzgu6nM4I7CZk5ewIriZ46083PRD4wuHXWd5vOhIGhEG6h9z369q0DQZJ5HlHWwnPrFrDUJ
DuFUupCexg8dQUrTZfCAnFxm+B1tEd5pWt0Ae4jaQncMBALUA8vlbI7FOvbT7aAvMos8dPZkOgI7
UeNqxDbTu0lkGts5pzh0/fVaGwUfFQSUifHL9tZbYY6XXIeZo+tKn5LGsKI9eRpT7ddH4s7HRGxw
FGcu+0NQm9O/Un9tgYef5uQv9wpfsaVYx+3NMaJ3UNfC+g2VLRONxedQ7MGNcUoQM+VEWzFQz9Hs
RK3D7Odw1Pvw2DPlr1oQPbKHrjlNoRbHOkU4EeKpR+zUP33hXWG2bUoA4AVQWc7yucqsyFS9QcIP
Q/r/rDmMTWVH+g9HLrhejZQNJcQTdH1XOIi4Q0u7a402dDvS5PGwnN+rYqViqpx9goSiErAf6ucW
Z3jiZseHykdauwxX0/wPlWhmHX148i/vSwTPH88IOd+8Dx9cyFMsjFN458GierwxDz1NTD6a/wtw
JpCKQfEbBMv6SOuCIxPqNefGf91kZ0T+2/MOogwtXOL6GS2hvDaybSexUXmsOIvfjoaVcnbtv+SG
4CQBuBhFq8K5f8S2g4wcQQxSJ90k5cEuvdpjsuYfxxapX7ZEfoym+B1EN8cU87y6VfyvW/qI3U11
WbpAdid/7BN3cIPmnDMd0gKRzCs2cZetOg4w8qwFZIsETE3lw8d5uXyq3A+tVgI0M3CBwhL92xC0
/qNJsofCBITXrb+CvsQYQwwuERnLT2h8DV5Lo+gkecvLL3oHVYvJlaZVXl81vICaQU5C5r0/OWSF
I0eEoKeLwR/tnwyqcZ8sRp8TKOViNNKIaMcDVO5zB//A7jExhvYYhxYTLxIcW9Hj7cfEtlBdkQhO
1o3F/VYTcmeN1tFumu5+VyEylG2M+Hza4AK3n5eSqDcvPYveB/ql+aus6Fxju9TJieKQJs9rw/hx
WlrV5rvM50TKMG6eNm/n/aiDYmqjvQt+e43Y2QZ8GGuUMtHBI6rphdwSCW0tT7Q5FL+Onl2YIXdc
RjuJPPfPyJGOgiVggaAnpVcqUVuyfQM4tTr2hv1IS7n7UFweIeCRZ2rsPd7lvenc0kYK83PAozPS
vHEzV9qKFBXj/6ntYhAgpMnh7XNAjbjmAwCOG6vUHldU0IARPd3fI9nkrtcL6DJNWKbueF0hd+/1
8KTn3iOtI+K5s+gUBCnKqPIUTVQuVteXhMRr8rwRAgdRS04AGepIogFhThuVxGJi38YaNWUp+DWh
gE5OlCa5USZ+Uirleoh000J0FVC863QtHHiat1NE8/Itj5HTG4PK/DpYsakAMHNnuKwhBf2Xi8wM
FRzPMIQCWBu9IeVOX6QCe0K9pXmpPyKfLzI6oABCGIooKOLIsyLUCQQvBvE8tJP9F5dTaPfJ0Mwp
jlBpr1uMLmIrI+b6riOD3qcZa71oVjfF/iI5TKzfUjA++1rTh8gl7q95TdOClz/Gc9yOhyHcTK19
94hnwyPOppAfZa/yCG91A8+0Bd7gIBjyeFNNNTDY+zbCATtWZVdL9BnFHfeQ99Z1HpF6zHREtdf2
Ow3tH+o/7ExO6wm+aNLjQwNAHLxnIz+btQ9CbB8vl1QJFBiUxFjU6cxUUvSm6k1c5aZkW/5J0C5I
8tHyYoV54dzxvzv0RfXj9GBngbnDc8XAki4whhJZ91bIpjIoJkNrDALIVBK8YEnRMFrVRQl3LPrM
zPbg7aKRZ/kbwvV44jb8UGIIpMsrzmiQQ3W/O2UWc0VCvSx3NItMa6jWm5+btGwaFu4IswZzfGHJ
XiKCEzRPL8iYgPTypa1AVOc0XCK7mL4JiMAgPtbCj4W0g9gmDuSBmXy8MnKlZfqZdmOznWjC0yz5
9Wf/yBPUsgP68fY3q18cIyu2cKbwCRoKLgSqbSdcu3iD3iuSqwk7xUIJ58U6WVFTEV8J0Y53tJeD
UyJUB+jlgYO7VlwV1SLnBCAtYfF8LfJ5zUmBEmyEr9+OszHVSXb/JLwhu0xByPXiNpm+DfB/H+kU
1ASkxMVnJoDp6OHzPqZeBEm70OO7Ec8DcpN2BWVIscXXn2h158mXEW3QfWDjljymud0A/CLCJFtb
h1SDfEtpSk4W8IskCUdzhE6oVdCI8pNgxuI+7P87Ng3igbWVysKq8XiyKwdYGOKTGFxiLx1iHyPU
kCzrF6iE3ANCXXC+xQEmFDDujXhHr/BagwHzw/KBpqW/UoS7TB9yn4BLgnYPn1M7+LGUAB+0Z4vY
rzqDl8B301Yv4sNbwSUADfTgN03HBge+iRU3HPlDnj5zBQFtrYsBIGlvuSgW8o7itQ0nfsIg1UMH
BoD9+BqeqShB84zyd51DSzIsDIDkqLnIUfRGgWwzuHjioZqSLYxNjMUHiTXsVDDeoGt6oR4JsYfj
6cDOP28Qxn3gygZQMDxL2iMqRaLKTnOD0aV9cCE+6dSg9+MzzWVtRI+hLi2wSKkQA6AM7P/ICqad
Fe0ElEwEIbWaP0T6qhHuJFvPZcaH4KAOwzE4I2er9uSCqZQKSmdEet6HzOLxCJWMIeizlQBkSvg8
Ue25y8a2ROVePPph5R6RCohEP9bz0q25DWjU+OP0xBjONkt2oE97FTUhqAapOAcH4euhlvIVP0JY
ydrzSAuHypzFKShtCcy6ojlK2X0BwSbWbx3y3UHeWQhECI5Z/tdaOoqdYMgWp4e43ozOlvrE08ph
hqQwB0ysBeMsCJ3yT77goZ7vdUWxOZzVM9lGF72CC+baHHovsjqQimhTEQpCnGelueHtmcUu4U7M
Xy7vmkREng2ScNIJjJHx9ajrFzOcaqXed57PIZkhR8j6Fxw5Nxp/yGH5BJtFyq6VF4KpSG29v2BJ
cEKi+kaZTVOBROqppuByGfGEk8xWmy6Hi9ZTUIMqFP7Bpt0KHtPOY+SiGoku32mGT9ysDky2jG9b
m5Bewm1jtjkDGIVLO0s2aLcV4mHIXPX7q6ozYG7pajdeQ0YV7AXlEfINJeoa1TF39jHaho/TWoa8
AXGk/7LV4wdtp7Bke/AUC5EldDgBeiRTwzRqdAuMkVc9g5B1vrVAu1EMoviYIVo8rbEO+KwagyWQ
s2RE7scdajVyO+6JrWBgAbA4PRbqTtHkXuidLmGTt8N74wQwgeffEiJ5S4Vir5n66RBhYC5aNq9s
yapnz6DdxEypb/+5lDaEBdA/sPF5z5cjGNVHSME6fKkFyYp05SI73xVucAYOlEaE9EkmJnbzT2FE
dxQC/o0Guug3yw6VQS0cBpDnA33sTli3HlwUMsDOSVhiAe0NKNvMH2yeaJTwPSXralvvv5V1I5dn
/TMy/L8tz28bJX7EAbobFhompyn347cfD4QNYl4Wbk4QnmKizgzHV1oqtl/Dr7Rb7nviuZlH0TX7
eW2yq/MNeYLJfdsZb/1kytNsmdvWRqzhYZETesiksiqACmpQlWg2ge4EWwMBBCVPNEa8IYN4H+2M
Me0zQ6/4oe+WNC11BbSwDy/yliiIq8hj6KfQjsLJ4KbuyO46xybD7iDbKEqb3fYwNJIbAnIzU3W0
b+9FgVYTjcaNY5/Zi4Bp89Vpn9vvTLaQ6qihyxp77r4W4YFxB0H27dd6qju6VWgxZzJ5Qak70k6l
Bjn2FXe0aH2KrvC5SX+Sxetb+NVm+EjOH4V4Zo1GpVXd919+/N8So3Z4PJmh3QT0eeBAfVmQmx9M
BF5Xae9DfaQv2k/p8eQnZ90RTYJRkXGPH0jhzqSkGANL+MuQts5kGqVDjot+MPQJe12NKf0ePuQr
93j4dVl9GqOb4af8w0z75HnqSLhjDv0JhEZnyMeALRRZ+AxhzhhY0oJ1+fUqE9kDDv2Rx6bFMU1e
WQHtmZOZ8X9Dur61IBTMdJMLbl3z0OBIZw0ZOKp46UStRWaMgWfe50fX7oDtJrZt0r2ibcBcXl0Q
QZBPn25/F67J8EvzmIHthV+zvRIEv4tEqH7TH6T2isPJJhSCyIBT0LKr41wnkJ0iA5vAC6Irwguo
AsA0yqGYWAEUuET9X0ZcjWxpPMODtu7Zg3RLkDG+eIVHl52WRG2wE2hIxlCWEh1khjqN52yTkOju
m5SB5AjdzxrGF+S02mKz6Rfa3wXUYpxpZKJQGsQbwvOa8lBIcij63FP3XMvkLm/5W5w1/K3nXLqJ
+J8catmEbW8qWhbnEp2eFUVo48nn4PyDLf0cKUcmsLmZ2iTGLMpai9HF4n6nAoo0T1yUJxEfxOmC
BJVH0w83GKiIT5xaNjG24jRfZ167SQKeWyrY9pBGno4tiWpBAq5MpgUKNPqNYTQFa2dBhF9Bs6Ma
2DD6ZfxA7QSlJrUWSschcxgiKqTqH4fNQqqX5XiPcIsCwNMkIFHl+XTB9z5bdh+2ALl6DJyuuakn
nX7msirmMT4XrCSkQmGhqBEdwWZMpgxOsPwlAw2Veb1QAm74joOhxvqJgyFNPWnwlw+wzFaqJ3ck
ukeQbmMRCwjXnDLZJ/HTjeK+rGsykeiuLLRnpsfDE4zwtBmfzIEwnH7EmvWouaZlaonfsTZJeFgW
sIyTD9mTEQxKWw92v2lZ/mQ9V8J1OEguX7J2YkRdwkg08q9TnN63qCBGhBTur8pN9MnmTwnFa/Sy
ik5CbllUtGujZvpeMwETpvTjvK2j0bJ5yY8ES38fT8pY9pLoy2mSyTSZ5G4y2qlk7ik18uV6sAfn
ep8wshf/xfFyly0n7EDf5D5+9x0gb3Dg92YIypBFoS+iCckrFay3J3Q+Q7PKvn5FpcMoqQ2/6Rpn
4ogpVmSVAPhKmJ5awoSJXRq+rqcOCasgGsVH5jUl6UqVZA1b0Htsdb92pvTyRsam+PqpjoNIMIjr
NdOymEt5RiMMMV6YdOlJKlxRUP6EVTbAL70pUsDaSeeMqwnjprSaqI0rvJ+EQNTy5lSv05yyUSKt
LuEi6caosU44ukCSRm/FSp7lSZsgBnm2NCHBmkpJh3QZZOyN8bcc+uVceHK7TGSf8oHMaSMuaXGr
EHM9HLb0uOUjgH+ypVIRD4T0eQ8M4oY3+VfaDFoZJ8Sgw/6QFYnVf3Elaq2qkM5RT2eIKDrLep+/
I0z4kR1XojO4tclAG+fNQ62KRfI8zT7lNunmL5LVa4JNXpP3onxTZFar00nzwZmufqnxiwZcvrDv
DY60SQWyXKM6kqENJQu0MYMiIm5aGtpYkJvZAGHIkH1aEwFbmZ+wVu8GMx7mgxn/+Kv06oap5HUY
wX8tZLKmSH1ApJBqb9HiBPgFY8L74LM4hjKOhvHLQdvBRLGRdjmgREcUn1YE4N0h++A0xwVWn98h
MWZE42rguavPioNC8cpVwZ5DcFuq540h/IU3/riYQQLBIFKS8zPFBwiD4HHwM9XKw9mLoAnULLvS
exqp1a7H05dJ5APeSky264kt2KNzfcMIgWRiQfoGUUIOdozGRqC8GyERomkMnyxE7K1YlJsRsCH4
4S135SVK8vdZBgG4HphjAV6qKyZpUziUZCSJ3hdReJ/mY/RbXWhXfFEyKoGTD79T/25OUl1Aq0OI
589qfxai6A85thaiR7MxapOkaLdxv6un07ivG8+bBWs32Fj7UOzRX7So8DOPNGCEPQwAKp2B8fO/
RxxPR9ZFSBGGFoQpqI2R2C851ugtQH/HIMNGiaQOUhT5SoGAEoUreCq09Gs9oJSFFe3eh5aSBg7G
jdK55sxoygWcSLol8JunIpJcGgAY7DcS4MiRxw5nZFgFhOYw6SYcABQ80/JAfg3+gtecxyp7Jluy
8nSI7hfIYqFthqIj0oyIrYHLgbdqpqAEiASF1afXxGtobtG2N5wYrIkxSTeofXv5CW2Alz7AnA7W
iUF+P9+Ir0/9BMMMxz52KHS5ZMgRakmO+R5Z75MQXH6wY34nGJ3jyGuwGFioEntNNYQM6gfmcKy2
ZNgNdAohaMU78JN/WYmolH1C3vW9y7x+ZsAGicHERlvIsJ4Sx8iSg0C5stiD+T3vDx5P/ma6XQkA
78aznxeyC4sqZYMg5jwaXrRdI6kqsAdMyRRpjs3ieQhX1YMaMCgmJyU7vjJYCcq+pIBzjnEZ1eZn
OdqnXv8iiA+DgCMLm7EaTJzWAl6Oqm5qRALF4EJBhqxufs3uk+zIO+srIRipms1vApqEqPp04E+/
zzU/Hq9bHZ0VsX9qX9GwDfkKvbk3wQ/Bxc+nhtz4Iveh8R4rPhMuae7YmFHw8BKadM7xAmNd0puA
q7dOALE+Dun7b0FPCtmsJWTtDP//TXKDC+8YnjH+3YCqFc4rLlGReEBlxneSeIx00pz/tU8XJk/E
AYygN3SoGKjGTji8jGu3pYCHH2iKGcIcORHSU2oP1nhdO2YFsFvCF5ZfojFN+gXuBfsLcxJa8dpC
doFmHRInAx4aWrHEk4WUTc4hN2JCanDjxRYTP3q3KUSZRCsy/O6bxFXcoghLcODOO/QTdf/nvGwe
5BUS915oGgPq9fo2F8ygQdpOpwfCV3T5yMPufAkxs/gv6S6g2YDvwCvlW6FPGO2H5A2qVkg7oWQ/
ue9HvQ2EVzqGvd+288xXQoevItGCy2vfluwdKObvyVHCnULCFR7DxumIEV6LKJ6JMOG2Jzi6vzQY
hXUus0+7lBCgAFwmZjKyGka9XqE6mha+iBkaZweNLqGb0akuB7xshSII7M0MPKh8IVh4UaHLF+Qf
nxWWFlvKLKSgmUjUIal7RgPdQJy6YKj7KCSYycv8r13VFsw/f5/IwxYdIF1C00Q1GZHahoBlV6V3
DnLfzgSMNaAlFn/8+to4HqS7SjaDogl1EJMJ0ZgFSQuZwVfISnJjPF5AJVGOPOOV8+xSarf/wdHW
kWBPUSDPJTrCFxTkjINC1mQ8SjAhNFYSxXE9WT9c9K9up6YvU1wmOwjCtGceOEkiTiDFeI/J4kSN
RXcD6ct6exR4uyDb5x8A+jHRdjy0SPelZoIHq44d9jcym3DGr6BuGWi5aCn38b09wpu/nyhGd/UR
3h2VDkoVBQCS86cxRUoOkZLdUX/wk44i6uWpg7FHIWmy+muw6G8DFA2dORyy/VkS5rAT2XEWxQS4
Y/5EL6IGWFliZvn7LAazaAp7vOyQ+XL1UPlaGL8DgH9OYqjpYMd7rhEPfi6T2xjAMLLazGT/jbjc
l7mfWgUia00mKgJHpoDihkry0yLblhwdfjcv5sCd7b5mE7qQ/uOogRoU8+G0salPwEnId5vVeuns
OmrigWxit/bAurH5IlK0ibOkr6a/E7guOYOuBKu9tTcOoue0Mwiep/WIDQ1c8RojEKYzZDKrF9iG
pFyTzq059sjsMxtLWfYd8ord40CDKTOhPWBXxUS/iOZIUhY0cCxl2KXQivdwwhMwvMFqSMcf2iPg
kxNZbv18SlyaiDuEZzNx9Br5C9xj9INxL3KPdthrKLl8WipNR6SWeiKG5rLPEMJ0lcg6KnxkVgoP
xuEqzo2YWKoIXaD+PkioVAuTLYVXUPEJYeFdM9SLyyMwTSVSow2rbYUWagrI3Jw2wJCfnZN01bjE
2waKR1qcyTnIYwuW+aPDvJLEQxeQoXgYjZFA8cSpkUKExMrQJ0vPIhjf00al0bcbSgFJrdgEU4Ot
0PkEL4el7Db+C1dYvaPgtL7i+5q/FmlAbAq6SWdExtHE3l9nTzwbzsaan2wewfC/PwqucXeYDObA
dxbp1QUD4P+ch8jmjU2oFgFUA9D7eeECZyPft/EG5MNRAguuh6UhIzx2WlrFo72B0/jqHBeF3dm0
Y1NN7ZFPoZ6fcFBUS5/ZZqTr8EqClUTaB/R5xeb4wtI8wouNQVznL+R8CxJ3SXy2UBN83L2dndNA
8fluKELnJ4cuwC1YkMeQePnt6To0xodiL3z7TvVk29/vI3vsN0vILWpmEENavRVkNXbfnC9s1X2K
o6R9NpJ2p86Ek/iSHHECkc8gBQizoi3qSOu5BaPZx/6J8qTeR9mYYO7zvsH3tEYMwetCt4sjeLN3
O+a1wQwrl0Ya2zydCfMr7tANZdqE24GzAtG4RMLw6pF26ji4CDGUDrQqumMMd/EaVAGfD+uToHXO
gGw47tZDdM84TyCe9J/WYTbQTiQeoJi/KDYol4fIy2Q74ueVArrwwLSR5MT67/K+4GZRTBZmbjs4
bK56Zh2YvEu3mhzLK2hlsZV2l9EMb95GtRpxVvTJJeBfeDecz7HCIIK7gtnuCOTFDCLvIcp/hNo1
TgpmSZppfCXSq6bd4aX/bilcxRe/mJeQLHkifZkJTosxsz7K3Wf1u02sYqaukcqNl0jIZLI5gslM
nnIm4vtP4hvfDNUZHAo1fUQJvcka0FBX403nDm0ZRDgbLpBHxId3lLWVd8JYGWuJCuH9InEHPHxC
3M9MBlcSsQ/NGroLIE8PgyNJlPlIPzw8rdNsKuHhkQvji55wbDaId/uceQ4aaapIFdJcq0a1CK2D
nysy4BYrsmRgujA8ghERErogg4pRilS+6tCN0HMSpWIMgPjhqXgE/9xlRFpARMzXjzAnnrrjFbk2
1AVeJjyfkMF2Gp65PsTpyTU5fzxA9q2Wvm93OJ9sUmCRbVRZPIsnOHbuVC2RrKgBiRxgsT6cLUeU
DTCdQ5FdaibCFy7RW9+L5fNr430d8oHDKvGKsGzCLmNMi3ubLynS6TpZj9GgToyCzw61xxoIVFpF
yFXcDmbPfZHKg2OCO7o0eow47WVur3u5j7fj75R46ZHbBGRkzX8/uyapB/LDe/3V9LSth3AQhxT4
7zFaUzsT6/QWrwS3dUaHJ58mfDD/QAivLRtkM5i/2ehaWB674G5A8s2PbCzWMht9ERCZ/rKFw+Qg
8TjB/eOqyHFj6q90Wj0OMd681BwVJlHFhIyRS6UiQ0H1KNtjMEZ6qNYJAFWpDYnUfHkTIhFLnQRc
dmcFZZg5RMCIKaEw+B+/+bZmG1PdZqXoD98mXUy9Oibs2Xr+O67TpDMJ5hZGeKYNCbGCYD5Rz5ES
9kUA3osPB09aGDVJMNXQZBclYFzV+Bp8S1HPU0NS9AH1EZtilpN+RWydJdkVf5O3+NzMwtt7wz81
wBqcoBBHfEni3WltJwVSjxb5md+X5/et3vXYz/VHWCsRN2/qouAGYOTI5LDeKQUd6CmNjFoIqshp
3bx9OxMPAP/+hMgJ3XqkT0Kz7kxWZ4g3wqFn5Pq0fJEVdAqrM8p1yGpkSDxLCZMc6WMUmumalqHP
DvQVZc7EKh9IqDLa64hs+sNpipgT17xwQIP9vhfsOVapaL8lVSnput5PjPExuyrLwlKBKowJQimc
avsJQJ7eEtA40UTQ/8JtyM7aPFVqSFiejJwXQu0FE5hKgYbdkQUAPvxXXb8mqjtcZThVHd4TNunP
0O5f9tdJJYtMm5C+9M7iqw1fHpPgjB8mAoVi497VOz6hesefFOQ2gE/TNN7pQmu1D2aY0ERs+p1Y
8w+N19f+mlD08YS/52QIVAtTaaAmUuj+xCcObVvjd76rgRzIN54Kr3uyLhAb97cl9yTpIVs2fQud
ILlocA6coKeHskuPkdfOkWVTzaJ/t8ySeMgYL1DCImuStrh/yDo57UoUo6sRrS83MK3vDjeFJ0wn
/mnJ1goHPzGyWcGnRRzJA9YQ3DUnxFfaAdVkm5Mdwo5PEcKRUZvPM1JfoEwwALZHpOURQiL4etTL
6AebWas3PvZu8x10m8SBIe6ZMlP+Q09rJNMx+8YSeEbhEnLH3rz5U8whv3YgQyr6WPg7WzIh3Hzj
AtBuYE7VOE91aQkoYRLqZWJb1KU+GkoTpq0+DbV1L5S48N5ZkZnSvIi+ixq+11pYCUgD7jCbiJgY
EROOLlqK8TpzQ5gyysyMQMozeFIy0boNrU1wkKVJE/yXYnXo/IO0GxifFa5vRqnCLz+9jpihmkIk
CHTE2oesV2bANsSH9sy1zqXDhZGf83MYxEHzN0Se4TcOR2fExPVkeOMAMaiPR8M0MPj+FjYd+CpI
YJJHcfnBZVRuMyPCGLidC9idM63qyfFr839oymWHGco4zUkm4RnQcdkSrYSkhof9Gt1pCFaNBI3T
HFqvARZsbpWP7XDbafcXyj91B7IPm2JnfWCu1i2T2dNGSKkraMpk9GZYqUyF6asw78QxOekc9iPb
10wzWyTixvOOYKLn+xu8HrBOPFDxBZCRdEF2i34gtKJlzECKKA4X1auPE4AnYBtHH86SPJqWc/Xy
sohZg+eqbda/iVPPKdGwYSa2vzVBA2iQv0vksmhLi0OKV2WwqW4R99KBR/Ci4xPKNOp3qqDZ1P9R
wAE8Qc4YP+BD4BKsUd4NwaE2PYj4ZgfqQbHsBqb5FM2EJezApSrtqABrz4rESEMklZNt4NffJPtw
FM64xaxdzWUXoSfjXMkMBZ06qW3H+pgsoyVBSb3sGVCJHHbuBBLhNdyUkfZX8rL7axhaapbhG8g9
8CMUSbVZ6zKhUkfkt8xoDdNKY3EZB1ju/dQc6mhRqIh/OiEnIGV3zsv+OLUO1+h0xvTr9CBc5naz
sVlvGQSnBHLBE79ttGpGveKt9jDR46yJMdS8+sjqZTGxCKDNzlgQiXsDVAwEUhff53yTrfAlufEK
fJuTmIVj/5w15nOTbKrH1xosRnB8TA93kJQV7FELvw5ad9IZGIHJwLMinlhIO9ixdSoimt77/kU4
delTC+b/XShsFSzgrNYJ566P6jjUWMGqdXNrF1B3GN5Yfo6gS0BeiOWodcI/AmjAVs5SiwGuJpoF
HIALfoJX0GALCiN7QmBTcvY/OSHtSAqq2Wn55SD7uePzkMjZQ75AbWUK2l+t/Q35vqyGkXfvPNC+
ntReAk+cdpO+f8mICPB62qSUqOfRfET5d+LxN3islVZNeHgvpfzRqGbks+Is9m/eAH3CKrq9V53Z
PBQf1MQSrZB9COenaJBOFYgzLr1rxvAKhuVWBLKMzo39YXJbUf1K1iORURzoJo+AWUE8jx5PMw7Z
c0i+CXKYFdJjulh8TJLUkaWhwW/ob2Eon/U8/eP7B+BA4ARxIFdI209rYWFq2XY4kM/vR0IBIf+W
p+b2MzbZfCB4SYetHfWGsf2FrpDZmGOVjDzt7fF+a2RzkZ4r9hOz6r9n4PYGYJMVTgGqjeE1Q/tJ
b0c2L//wt1UT1pLIrYP2EI2NL8RYZiMIRS8zSubop1rUUUOHJALUJEHMjIXaD2rvLh3UFZ3swf10
+F2AXZm9sedgxMAk+Jwh76BtOSA6RAmusHgmy44m/REZ1d5PoSerSxVtOuenFhGBXLD/kgiqsFK+
AqsIMCXOueRqe8DIp5DqOuSpz6LF98CWwULCx3/k0QuXg6M6Xj9R5J+Y5vR4Td1qf/Edu0vM5aTh
VwHoYYdhLQKITI+FgG+Ax1sfqgEkd0FklS6TY3lHXvHNrLa1vzwdWS4ml2Q52fN3QB+Bi+iqrBE8
kM6TYwGvoYh7XzhEP2kUAG+0KPBrouJApnXHJKsCKGCcWZzYAirhXgfAt+W3NU8RjlesWhR+Ee+d
AMNljD8oMLb4XbKTBd+dL7lpvvPPEhveRMsLnaceoVqJqF84q3FDc8sNNkg0t+Bd/ATdjOVryxvE
HcfSg60aOw4gf3JOmQXGnriLplgx0BiwixqrmKSCZmsx/mFmcohbreapobOPjBcfp3RChIo/62f1
vxcvjV0Gg12KUMfKUPsJFuiqASCqkUVrhHfCf8I7ieCXEQEZAMzeyBQeRPx/IpNo1zH61bcRUixV
EXU1HGrPA70VDR1JvZhEPWIOsUu3sbMj9Yb+90L6eS+bQev6x3ELF8OsnK6gN5jYGG1lQoX4pkH3
932ItjqTgxvryNub4Ld/mTLycLa/W7Ya93IHKTSg5bVQxPOjDV6enOvPG7HdwPpairyctXrAKoe6
uTEYIhn1npQ84NNBhFBj92bwf7wOTAs8kiqC3a4nLMAzctewILNA3FEYKveMdZ/piKM6aHqxbUuI
Ksk+XMOKYpDmydvYWUrvoyQZE0QP9Y5AOPFTB+0k1G3MZkY+3qKfwOBS/2OiTHjgfQ06ZvIajsgG
G2K9EmvYbfACnXZx6XQMxtiCui3TWVksEMTEI4Nf8YBzhnLqAfqdaNmITJjb8ADG9MUaHeJiMeC6
EmYDhvdrHw+H1iW8k7qb79n6GEurWMvxRR6Hy1NfBqg+DeLUf/97Z+nUis5vNz0TScSQ3+7GD3Sq
6CzyfhsACsWIBJ1kSzZ4Dc/hRF+98RoQK83lH1sg1G4JTBP27v8KQV1IugT//+PVcw6GCzDaqnBJ
3IHoSDzuEgq5kY9mfTW8xC4aPO8qb6BwjtxG5ymZIzM8bSYmgrPdl8cE5lxpYEwIRX1Q980SsqFY
pZf+VQT/fgyAO9YLgo4QwbCawor0x5sKRAjOxX7BpYNFKrMAtvnf98iBAqZM6jRj6rq9M7iAxELe
A7+Kd1nR+Dg98GeSwF/2ALSTGX0AzgW+xGwD7AcRw3/TrOHDAgBcEOBJBTrMJNouUpOgoSyIptiJ
RL1vJ+MTgYDUN6DJfExsddGKT4knIrZL9EW6TILDVMFORxohyoqNtGB12o55NoXadjitB7qywtFr
/Wbv4Lug14Ur0B+zzvS/hYEj8pcFh33Q6PZgdTb83JFRmlGM6Byv3obr2BIuOT/PHarvFKCXwAGG
ccHkqcMdyNH/9K5gV/On+zWeQT9HvrDhpD4WpSDmxgKw4x3bp0ve2u7yvY/2zYWV1ybA/Qgd1Vyw
GTMoFjbcIM5intYcDaHPJyICQLqTVQR4QH+TmBCbYVzJdLMG5mdzula7WJ6mRLLL15AeCw/3NXQF
krNr9FeuM1kfIq3t7HJNiSf6Cdi249D4umYUpNQExJleHZPc+AbN4hNEwWuh2id/hJJVw6+U0vql
oZQUbyPiSGHdNoBfmAcUNC74RrMeX4UijI74lZ+YMO+oymXFgoCUguJSXE5W2Xu1eY7Yrx0tjyoT
i3kYxI6MyZwwuh7qG7p3cNw/vDfSsZt+kAQioWP/E1c005OmlVO2oCAwt6FZiUYhbYQjgeEaHpdD
jtmRDRDxH9Y6nvN1acBf5Nv+ycDK8CauT9/wzOeIq+95j5MDu/Exvvx6C/aG08P/br/2c3nVkCJb
HAF/gkrGizWEkLr8En0Ii8l4MORUIKgAigakDuYEImiUOSJBgDZH1pedBgZO6P827E7KW8QtaJBJ
xVjPQQlTVnhUEDu5Hmlz9oCjOEcTgSSRFLV5tWE3B5Rnre6ZhnO9ZajsqMRGjofhITFxoCyf/Vsr
mAVrCH/WF5qndm0nHqY+n15sEmSE3o+BXZC6GRV1YsNdXuwOH1e2I7dbdTZwBobr1e//8Q+hSukW
9Yg4keothznOI5kBwGM+lZ0TuvNZgmyEF/8iERJFNPsE1Hd8zVEpi27Y9oUv89+FT5q1iwAr51r/
1eBBhIlrjDbdiiqSdbiXbkJoZZfTDVDHGv9NZGNk/zzeuUzDwSCMCfp58h1lbJsW9BL8cq6gAxrs
JcLX8GnOv7LOKD2YssBlxAVL025OuKx5wAC2Bt9cEWeA/uLHRsEnQjGrDkf68le8bJ5YPeVHx6ek
50uG8fI43jZrec8nhISbr0oNWsWgDfcELg6cwHbNJkc9isdDuDjQcYngFSJ7Gf71BxQJJasKMV1s
lXblkxRR3fCJDndPZkFMyzf1rwh4DJjYNcV/NJ3ZcqraFoafiCpawduoSC8iaswNpTFLVEBAAfXp
zzeTsysrWSqtk9mO8TdTujyolFqGVax9Hk/HElqC0AnJh5Jn9A8KrLC3exAgf14DTkDyWdQGXQQT
qAXinbX//bvRuCaC0GDQRI0ZIqJkvBL/m/aBBJtzdeAaQXGEK8EqwRZvMMv93SuHhvF7NGfoWVDp
v+/FthPkRTjhCWeeLCBB8pHOTmITqX5eidOLjX+XyzmxOK04QPr9FA83/r86fCqW4GJR9vtDsSNy
CLfhcCC2QLOwuc2Daf9tlz4Wh2fKt14QWqbRslkEI66O2I3EO/a84i8Mrk0n7qB3uS5qyXv82Oyn
C1g1AsTtt8f2WO3+NoOFxCCbL3MmAWawsXdP/tX57y+bQCV5nISkntMeIcGSfiGA5VJuI+Cv+ubJ
Ra7EFi4aww8ulGDbwD0AoiSGOZNnBFBYxr7JG2koEhg2manfvyC1ufTJybwzV3twEfFLklHs8Awe
gEtIrTqvPTfmiFdM01DJLY7iswcHnh1ul33/Oyn/wxM+w2TO/umTkFAbzux1zM1jyOndEqZir/3A
LIJyIDL1gL2HNjsXEhd7uJxefJTxIXCuv5dNdHI4LPP4w7Tt91RF/AyaqO2h12i/128itp6rqbgX
5pHPoEya6O8Hj96oitENiE/4CQXXhMsXcZvyEmyiOi/Y1kTEbN7QPJ9BAWaVe6liojeoxrNrFTOw
Zl4RY5AccdNffCouzyGBxcc3Xon/La+JiCFdjmMCScGY8B4i+DRqiVfNx5eAnJPPj8Xf9/RLnSzG
qBlYjODIHoCGVgl5opTNryZ6AhuIcCr+vmZlAqOTpye+qtgu80yrGBnuzd/e3R4TMLaIkKnYRqr6
b1eDU7Wu2ChOyiMQ5xdXEWf++1AcZ9gkZ8Qe4iMqwFwcJ3YFUutQWm3aQpTk6WeUdza/8PRb97Wh
NgD44qWoGm8RTv3bIs4z+pfNeY4wvFt32I/+XY4cMRPnaF1xwOUoriT2hG7lFjFq1b/1i5nKvjgK
mq7YS3yWzYe95bWu9e/vaPGZplI3/g4QVbR1eSpib073d6jYyiHU5pbtYMSorOLd5fgERCO2/h0v
PtOYu4NlPAK8Ko4y38qCwCDuQ1RIsaNGE6YcaAPivfjktRe1XjQa69+L+xXtQDQd7POIn4vHIAzv
WbK9A2o0tH1gjvEtqfgFqxYPZIdjE3gXPjOs+pgdMpO/JUqAZHnasMMjRcksuUf3aCAamZz8Oq6Z
9OFMzYcNKUS+f6oEtH06M/BxHKIEbSz2U/dgxQDZ3ZMuUjdt3PA/XZE4DV3V2QdIx570s0pAL3B1
FqBj6ASZvqFX0EFhR1GP/pconHghOjPRqTHj5Yd8M79QoiLWw2SfuwSX3tnVAcE3IxLL8ckr6hLW
HGxWmRUPyZPsYT45+1yQN1wCODlnLQUrjpB3Pakg36LeQocFbnSGWCfSGqUzcJIxt6GkgObFJcWP
2IsL2QQQyc2tVMaD2LRFftK06fesjbUx6WDF6Yi7/X7MaRnJ07/jEboYEi7zdx59lm1K50A/b3En
qJbxb0BCAk0LfpCRm0PWZljiM6AAn6A2hF0od2464gTiGtZ+mGuByf2iOuJaSOD/ff73PcRYIofi
5mtuu+SOxSn/9hB7itfAzDZXXl+ddkf3TXY6fbqcjEK3NuLjMfGuJ+KjlI0oZxYVfwPVIxaF+UJB
R5+hpDDrlkKrE5L/OziIz/RJDY2JTdrU2i/Ew7wx1PCcxM5/f1WeY4ZCx4xHIBjNGqHI39IBEQwo
M2P9GlM2rGl+i7x0lJSSF5VD3LmwohI3KurBX1lTW0iq/1YRMRaKp6L+7tC7YnwUX8CEhiYqktii
73/fk8HnxdkX1ZA7N+2agvjbhzU4A5x4D8qGYKJCNoI8BAUvKp3CKFvtRIYCO5SNOLv4rXYoarEk
+huPnwxuT1rl43jy0eYgu05TJkckmrEvMyD/jXtnmq8YkMRWDsiYCdHCelfeU70Cg8cgtpFv4PTF
rj0SwqeW1Qzef8cgPMNTFDdQ8JnYxuBGvs1VucTvYUcxvOLn+tfkUFTeEfT8LQBxXn2j7vGCIbMg
JmxiN5U+GQd7txZJDPGhOJrZA99ZNFqVG3tQqhnU94zeSnxfUcry/08pblyUgCitsS1atSilnpol
fv8rHdFcxPPiMU6ZHPnmtl8ZVGpunfnFc0XkHcTRhYjjrt5R3HsqwJGGxpzomRbf5IAo0TvY3KNB
kAlK3eljqKY0bOxQ9f0QKSlA+w17Mz1JEWGPmJ4mBO+fKeGU4huBAQDgHzdyAUf+B+Vq7U0yGaj2
KgG9yOYt9hvx31if0B+90wcIQwRVBoQPYM5uqppQib5fYGZCCoE7BGqDRgUkxQGUkL5mDfDUZvWu
3YnbJc4u7pvNZFTQH6XS74fE2sjhZfeI27glAnRkIvw4qvvLt/4zYhaIQhdUg/0TosGQVOzWLUmX
rVTE++/J1c+EB4WSjpmqcWFolkznj5z4yZ1AZt69wiFEHMc9+5TSO6Vfj7uopRBhjHZL9n7EHAS7
f7QvqFgU9jOluoOZPvbxa6+LspMZfo9UuX3L0XTva9MfEvqD/FNfD1/StltK28dqvGWpt7hBhxjW
12Wzfm9HO3Qv6sXlYbUrtZzet+O4WOfLErjElhfNx5tF7AdSujX3u9NxnUtGrISPWfLigSXaSoLu
3EDnu/q1wgJLSoxonLzB0iAh+VUuHyvCjdF5b6ygbi/R4mR0Q5lsNY5UV4ne0Xt5+5Q26qrykfWg
moTc4nb4eixea0oCyYPknaprBq/im9IgalLOrD0FDgqcKsJzZu7MP+23NlG/QN0h+kPcywIixfyG
iRkPLK1TY2GkeNYdlOMlNhcXCOWL8wEfBTBxsR6W+3esR6ME8rQ/IH5mrph/Y49GfpUmsjAXYi58
g97zCi9x6dUrVtZNZM1Bln3e/X6nHC3014kVpNUnTnCobMEAPG/k5TO21npipretsrsEMJyTgodL
VNkX7fg0e/oa6jPX5B1UO6TOlrflfU1WExWvrxOrw2i0UuPLguB6wNwyRQJjMdrJO0pKPXa75y8a
CTm1pD1gXrI9LzvW3OOt4fzGqqhPyAMQZGgdOTaXWPl5OhIh3ecJlLCO/oIU4pizsgLkvhmAzj5S
TMtsA8dubm47sTZHds3NYkikpJ5u4XlpMunR53hhJaXXLe/Q3cooj8VUjAktUi6RHKLbGCm02+15
3azrRb9qltWqhwJ7/rGOCCuz37f8jfrD0vrs0iLBwma8PKcXlCNhBWWIyKCHIdhG2rxyIA4piZWq
A9EoFufgktcsogkJsOQlqEF8m+g72FyVJZeIcZTL18+ADomwmII49MHSl9AbK/3Rj7V/royttL18
3qi4yL7H+lr0G3sa8P2rZNDsV9BRP988vYSDSKcrDK/woFtxgkf8+uJsQ9ivlPT1ZV2ngDQtdhXT
ieeRRkrHQJsmLiu6lZ9+xWWoofRYLLEZlV7gn+AFEOr45AN1T9/CNnpBmk2FygrzIuZ3zPggLwDG
IgJFOrWfyCz5V0bAnMyCHJyIrpWzjvbWnvOTpeZiFsqLoo/g898mQxdLl8c2oxKTlf5I18yQ+3p/
XG+zXhPgU+uHKcpA8zjj9P7BfIK8AvlVykPeW+QzuJkN+xMMVl1uiz31tXS4L0kzH6WDdKBMuB2W
peT3wU8wEPAPBf1fkh4HcFLKjxu6PewctiwRYbooFvo/jyOzzD2jAz01p81oxvS0Ry5q7bm8CLGj
w4mr328wnY6NLD2xbC7BN+USvx0nJ6MsdbpXGC2lKHlOxYdcn9cXlNdBX5XiTJQbowyHspUy4HLk
lLlBboCd6ZaJZ9BrUMrcBldjRoxpNhesdqiJZocree7z3KK23yF2QaTuk7yyOypE030bRVD3kxZL
IuXL0AMtn+uozsv2q3AJyw99oMJVeyFc3/4o9yllddcg3I+AwAQZaYq7eQKYOXsekRzjuT7csvk3
oh1x8/LILnXv+hC8l+vYb77IMmSwUZ9TvtATomnhKEVgPhwLOGG+ZFRhIsKXYM5vZG7bT85qKLIT
xq7AIVPe/uruTe6sRx6zUx/oTVxzm8wuVfF1itEMUxe75aFuiM0BmGnf9hVHO1C2w8AaVbMcS1On
2XWE3d+MZWvDcqWHZ5BcwARrqA68Jld1N7bWNZrCP4DTGlJ2kvv+Bv3bmR8dcDDOwywYY76PB3NL
tI+fuFcdqzUUvjNB1Eg7grm65uT/UBMI7uWUtQwqHfTlqUUgM3eyXxvCm8Y92QSZxqVdNnZ/Bvfb
oYR4MExyXQvoItWW1OD4cMXmMilsPX77ND0BZ9QmzyPxfUUFhSig36hk8sxn6o5BM1DKCeGxGgW8
5zR3hVdXHTCpzj9SAn+QeWF30OVz+ust6Na0qOttJathVawFtwngS5jjwVkA02BCTmrSP88fM/rV
SZOIhQNgRVJWuGLyHfetNillF6AXz3P0b3yfAVoAgFXipHn1ajb6sqeDrZzeYDjODMis1yWJwA3R
WTAuU8kpdqRHAYjPEfF6oLChRo91i2TL+5ivm39Xcp9fFD7pW+f1zwpNkRhDf0K47VqJfCDnZU2E
ZpqjIBP9QhNUnWnfZ6cb3AxbaJdENOhVtAzn74AwDjDEySk9oeJSZovsNGtpWz8AXOc1HK6A/kGb
5Bu1napgDFgSEJWml5tkGLrqNho6+EbCsGwdS48gCt2qQ/byzk9n9NypRWyW6YimbxiBNRw0Wucl
9/u3311CATYakyj5OBnLzEKIV0aHYSc9KfgO8fS3ArYfBxdt/rxg34wLM/p/VsPEKn9/9Cj7PFh2
klR7N8Td3nYdj17rp3nsHt/VY2la30gCyirkV9AFcMNf65fiVL13RSofb4rMHWp/eIDahDs+mt5q
AFKo/94FjB4IghZAorqUALkRxbpiHImqSx0O1DD7+VhIqI4Ld0qYAaD5pNYp5KgGUZNPuG/LnNId
0tOS3m3bGeld3paFMy5sU4PfCf/7gyCSEShbk85zrRLQ/ZJ1rxEoilvIwAB5qw9e0RMuAkJVX+Yd
Rimx/tvLLTFtXzQYFoKSG8N4nhIvYMI73nJIcUQbRJDFjLfdKO5V+PIdkUskEgY+qwLcl0V9Nx3d
3Gv14dz94vMCyTyh34YntnqjOo71OSQAPHEhQM56vg+YHAaKGJAjSntVykqAvptuodmctxkAbsSN
15ewJUSGao5vulZ4wz7gh7CyDYVdeicwfwjFg9tlpGAtVXpKI2RXHZpI6QhtJVircG+guyCSYXnK
lusxhDC8MzHpjCkUJUgbJ5auifQzcqE2k/RXu6nO97P8F2LWcC8M+xXBUhOqpi2K1oDOyDdfUZaZ
IAjAIEV1eiHHMtUjk+JsP8i3jf4Jap2GGF7HcxeUWAkCUwKWBcOW2/LRo4wyhVtdo/q8ZLbAcHr/
el3nsikYhaKXH4M13TNW0QVlmAYZgRiALUf3bmCziOkm5RcPKVPD0Z00XYGG4ifDHSV+2lwj+T0Z
fz+5v81pQDtGWA1jMsG64Bs5TAN00ntR0+Mgc4elgI8XPKdAutNpohwWI9pvq9dAxFf31HkP4h5i
P9DdFyuuOVXt8gkCcokfcHJaWgNRx9xt/OyrxTUaIAeZr5o2hf5LBAmuXRmIqpDmiUgHkajORGUA
2YdBNEoUhK4Jk8T1P1y3cJeDZICgPfSbjTV/r+g+HcG10HSHMRVHw+8blCMyCN8o68ofsMlgT1F/
IUSQ2bkhIRDJw6FXLzPzvWpG9psGep7RynIKt31vX/TDDV04CxVqh27Y8ojquSErjZiQKfu9NL+T
gSdG41DvcED5pjBlqA//rMnLb7+KHwOi4xUyJFOvs4leTO/lCdlCHKE2GSo7SCl0O1gEChPh7guI
iEoSBCMPofqHwP3k6mqvD0xmfk5L1iH0AOpI4OGbB1gmhIGZndY+uGDMqJ7feCQ6T7/71tGQe9mj
QAGR46Cn+oPaFND/5HQHFj495yi59fQI33RY6AyyumK/u32an9HG2HCtL+wfQpTU0TjiIvVjAsoE
OiAkfwNejZBtZRlkMM0GsCUYW2X48EiGn+btQV3lJfJWaPazG0MQ7Xcvs5IppuMLyon2ILQL0KE+
MQR939A9zu0BGvt5cfspa+ZNgKPI8+1H5H0RYQBDIBMWmpDpYwb0jpDPBrtkmY4xjOYyEwomWKDs
vgeFRYm8oyFmEj4SKsxKIBgkfkgOovBGFr8mLXcg2BKA2YRnD+yQiAJpiIz+rluev9BiYJGnbFE8
6IF0Xz5cxE9Y6zwV4G7cWLlGaOzTdJ4Hpnn3L9rAtqS9karTyCTo68vqOldTHh9o/hdBdTK5CAFi
Zwt+nQXCvG9m6OqzfNB3WXBZtYb7BKqfIaP8dACldZIs2FiyUdpKtRwy1G/GIq4Nf5YEDbavyhRU
9htxcoqZwU+a0YUSs4WfrKCXiJjmV2WP3wHLVlIbHHhrJtY6Y+w+zy4rwoJvkqIlmbnL6oXbjtAt
zfkganes/5dXpyAWIDC9DMrgKYXlL/3MTH3Nexn5YiksREUE+goveoTeD9MZIHVShJrLbGxNMnDd
mxdK98SWUYsjy0Bmltz8KzAj2YUafxgf3lt9d/s056dPHTdq+Rvv4W6HMydLnNPsDKAdzGg+QQmd
mtr7Nx2pe1B9Nv6yRYl9zgfcMmDC+1d62qFI+Po01ybTadYbks+aT+uiLWbdQm5qK09vq4uDffQR
YW5wIR8GgmJUNxJSL5x65p0GrW6MxtEsM49GNRuRU0W6dY2ySC/PM5LN9L3onRFo0UMZyz1AdmDt
NIyZftSnJ0vmlMnYc+TBsb2iY0EXFJFcJYfqk7dm7CiVz5tuek3eTvVXikCjXwIKUqrQBEpUssp6
4RFaMwbrfkZqVp5X9Wf+eZGWTwPu4pNGg7obYS6sGMikYOe7Ln/DmQRy7W7ZoDLdeGS0F4SsVvdl
T8hHvKNuuuIdwR/mXMt71K+QMCHA/XbbRb9ovu78vEjPjg/9SibEUXwz3RcVQOYOz34PJuSdNt7l
874ci5kGfDbrp9g1Xun0OLAS+WHa7RP/JpI4AO/oCfcQsideD2soZbFkBPoGof7gmRqBukfuNxEY
untSEQmjVexHm8dxRCDxBtSaoBKAJmvTJVcCnU9ioKyKichhsJGwPrv6pF6ZjJMdiR/HLrl8trua
LyqidKjdkmRV9zLxSQJOOxa2j6O4GnrY6T0ikraTiUzBh/T1DSGYLnmunqtsQ4zunjRE7Vic/R7D
tt/Ynf3gm1AAiy4Ri3ER6+0icePiVCxmW8ImA1kDVoLEnwnVZRsNpHnuM3QKWIu1efGtWS8x9gFx
Y06/49QEngkMdoko12pnbUQuldkiC9zLboiIjW+YuJCAFeLjM+K9J0qjjRfFTgWKEzL69DFL4z69
cjMaskJ8O8C8IhIFQCodInFNHm1Mo+eXm3U1sjPt8c1jYhgAs8qKUheJ83xHL2ptRHBO3M5zRWw8
6o/iEf9ma1HnBM0ao4DH9lfUxq+IEki6ZSuCwinFpQUNz/KyszwyjUhn60Jxh1IRdLFqV+1EKbQp
a1pUtXfQPRKDGiHvxdU4mhgYCWFVSCUUbK2PIsclby47EctuqElVTJ6JmY99IxXURCJVJPJLOZHy
K3AsKkHK5Pi1p2t7pPlOF4yB6ijvxbQihjky/qyx6W32gOeYxdJj3vfqPxZH70CCWSB9isJCXW7R
rh4L7dCtn761a+aGcwZ+hPbREhVfwtSjOcP34hmPwtNGXarL095cGavxyloaROGYFynfRSCJ3Ugo
sPsk8148mc7ipl77e8ItVjsymPnuten2UFxXd09b3PYsG7dN2OPiAZjb1r0iaLEyEhiPh4MGHrmK
KxGufPEmxGTBAAQ+crjPdU+AH+/O2DlhnTpayt4paTbI1AeXuEg5C4H2q39bMnmFLlFMieohW2BN
LyCfUJfUY+iAAoEVgPS06QCckQuGz0exjiEBCcnJaKZGqLuB333Hl8AKc/cSDN47huIl2SoOiOMV
fGSUFy/uyEMTibaozvGR9nGN5M6qwIITEV4CeY7QxRa27UqKcw8HR0fwa62Zgm2tQEci4wjVe5El
hnvz9bAKzlHlPqeCQvoMQD+eEpLqxJxJYyD6iV9mqCCRTeBxBoltrnijFW6oLirfjuFT2pGGnZvm
SzO4UjNzfg9UuwQrbU1LBNiMOfxG+x50tuAOYO9M5nb8eQXiDlMPFwcFEVWWM+1Wj3u/mWPw7Mqk
bxEZdupViaPTOTAT8Mah7I2dZ6zE2uJCBqanyt/n1YrO2tNIZHTzt/1yVAccGXoXPRgGciLBzSN/
tkbwAPRUs35uexQcWK8+DugPg9BATOQgWI2W+zg8vKt7dd//1IXutkDCNe8WX5IyPu+UTZWYjDeo
+pX9xz1ATJAsCVLiUDPpIxeazw/r7Rf4DZFKHMN3yBfKFp2nNZeTmF2X0FzNCB+ZueZp4OGgQHpI
PpLmuXkm0DBtLi3NEIiTyItBwe7I2orA65m2YLkwOmMjQXDGHocnphzznJK/E3wmKbsiFIuOOYpG
dJHDHCBWtWrWlErYTDv7QaxWI/XBcDfrF7JIZol07zUhW724BHlwc/IA00TnHF35kZfvxd1bKoKL
FOdAm6EsEAmmIX5CEQdzzYQf13DEYyYIENiIMU4b3Oauc+JZyCAGxtzCpRvEBtiG1h0TJkfcKCS6
I5BDTu2byydcyZZm8fYNB+0YH7NGdKbJOc1b0BDiqzMsErUWzGZA3I+thKRNKPQ8gUSFxYJswDr/
zLwywh4BclUeW0tzIa0uKUSstz1Gp7oOpNXwz2DN8IEqEuyr0bKaV3PdKZY5ygur+md0QFDF7zzC
/g2oeueFDuqIdS4CvUEVjDyFwVLYjKhrjVZl4WGNmM9RTd6oaJFlSN+7capHjcM8aEovQVKtco3p
2JUd5hMohOauaE81GILXBtJqEZcYG2j22aOKI6t8ZWnAQtou7N6RkvO69Z/O1RtmOAjEjU9DB3p0
8lDyJScJH35mQA4pQoO1mRWNAwl39YuLtaRrzU7TgmiPEUvHZgsLX3MVsJ3DDEyk03mIlZPKIhGJ
MODiHoqqhCBKJCXlGsu6+L3NkUPEpp0gE7tUEJZOYeU8/Cxotxji+ki3UXNRp4eEP3gV+t9PYu4+
XkdXMkXKlni+bTpEU0gh9r42r2Fav2l39J3zevb0ynRMctmwb1CNWJQ4Gh2HuTzF17TdXFPdlrwu
VTZ1orKwi8rACp4OLHbs0tD+8xRHnfBFIFmjbrC8CZipMwI5MfaVg8LE9bI4e9iOLOkiyMwwjC66
tXYQ8sQnwJQm6STcpOLrGm/qFamBgo7mBphVRM7AT85Y4McDkjrZnCdHXJjHfoI/aExHM6qQ204L
9z47RwbuGEzIASAb1Ni7mJZzVlT63Ycnr2DQeG/QfpeNtZCWQ4CqnGP5d3CwhBRC5NdnZ6JmEKNA
2JPkjRlaqVYIKZOjinB4cPpAQERujBZvRNNF3r2hAdUz1ENtuky3SO6BsRyH2A5r4WVjePVGWj74
begoQOjOST3BzYOdp4gFe7kGZLvAjgNZO4Bsa66LJFI0ck/Y4CBQgzKHd1pLCP5LEfPiyNrVPGy0
UeYDcPoAzuNEm41saS7bcEmECqA2kzFEr72R062kfyV9uDAVnOP8Ekqki3AcjZ7NBOEi3tb+1e3c
7PMNoioeTduZPpXjUaAeK99IlETe5YcsKA6t8+uaSDxfeBoqLF8T2jeyBMNcoEnO/hhd9wpDD3oB
RwVJSOdKGovulmQ2wAYDxZrSI6cL3u0ZCL4dUSdiMwpdCaMFi/nzugyf2zK0Ytl9e6fj0/sGvgw2
TWS1x2AMSVzRX2McDbcYVgnPIR3C61IjISuEoq5OF9ar3s9XZtRiX5m5UnQO+QaxmYCRjEae6iHG
NKtsfJLtGpz5PcidaGRf/I6XL7yiymD4NsKz+nELTK9zc/8WW/bgylioIdXoSvOLM+L5oqBKpbnG
LzuztajaFlstyg8QsHwjhIQUwZZlAL+slfgdy5Hkd/7Yzb0b4Fy/XFh242aLU1xvWHjhLmeikg1l
Irim6vc4zCNr1X2ij0q90Vf3T3kFMzARqmypkgBsFq+AfjPBPbKoumyNiPU1sW9GmvZQH0ax5SIB
4pzn+GT9GAmPitDaNWx5lqyfq4Men9bFVmxst+0BU8ztFZ4J1Wybr6wdIUiaHZzMLoTPR+84Xuhz
IujIndND4CCDXslU3BwjapCt8k1NJpMZ0+K07P2Hr4PbHeFhqS+uaRFV0S1tUtydfMQCh9j8uqJO
+Aruse6r237drCyHab//osNY3OOB0s59ObCcIdWZD6j+a2sljGZrMxbKVlZ0P+RraUd3Wazr9eD0
YbPATDF57+uIREiCO9wJ7Hd82in7JkWhbNNGl+gUk5k0l/rivXwdK8ecAPRNsiM9Js/KWtUbSFwx
Ux/abJEoMwRNHCuSo/FxnCrxOJXww7mbyIQOH8jQrmDFgy1eZUmlCqfdMWrdCKY0h8tP8cPMrPoZ
0yehsAgogXdrLPmK9bAdttX6tKjD6wKGMKopiA1O7ws5EDSZkY3+md3FaiAaZcUNXJx7enHaCIXh
6SPq55X3cgcXhVxHN2bvzT0t4+emSDAWS8Y4aJ+PklckWMgvry6Wq9sHKQsI59M+RPrYeaxfTrUe
7/LlaXFeCdkW7DuWAANW7Zop5vL3ltY11CwkAfpQ968LMfOsf9o1woeoF7z8l1OiqD5yiM+Fsi/7
N75J7lVz2R8oqvvW3BVrK7Kif1mSJfn6vOi2FNTP4DMX2XUH8deI736z1WItxhHeH0rKs/P0cLzA
n2pRboyFttBWcmSmz4USk2bnkEtYhDmRZ8LV43R8vPzkPxma4PU6X2fJaXVeSMaEE/MjHbWdstMT
g9NfQtNVBQWUefZsDM/edC9hwyxbzEHV6O4ZscFO5xX346BvzoxAjkQrFZN2g1sx+VW9+2b8Xbt5
Cu8fkiKBVsWV7EtgLFg4RBesRaxlFVwCBaefPDSkj87JEkgcbsc6g4nZHIIBkgnEWmEnZmJKilC9
5fbbfIEhbCSEUEpS96WreA028EKv9+2hbwJRwq6cMzNwSAHT3JOnpncP3v9qsqux6VHl6JMaW6N7
x85iNmLQ0malXXlUqm2+fPndFrQHau9W1PjvhbKQIzjoa2ARmwGMly0wIfpcnyNbz/NDhuIZVh4c
/ZPycfHI6FkHGqGjbQh2Y/1wY1hRP0g6MGKTnhddMJ6EAV4CHtbHmACUXsXYDFM6fPineYMYDKF8
egeoJIveM+Gwed30HpzTYfqYmZOSSTG4e8bjfMXKiUWc5RYywwkDSnSRkRZtKSBkW/yXDREVoia5
1V/KAAZBWylircEKk/AiI4SLcIvTzpDsZup6n1JsDF5uif3jOLwFw1S3h/QePxAqT7SNGrSJGrxn
yqTDMhMNIBDgMhr4TBzoKXssZpT5eT4AtWmWxLHBWogx6BRm6WluBUOMQuj8ucx4MOqipG8zlwq2
F6f0MRt7kgcXyTPnIwAZiAjaZTyoH3mC9cgCMERUb85xv9E/u6CKcG5NnvsqaSCfttHAIEJYK62B
FLij7OMRMbgwbVAFT9Uh/BZbDk8fQAWPeyKWRxfG9DNDUBu1CfS7V9rFTXxP35sbBDGmY1SOWNvr
zsh/hq33iPRg5D+WGLQvlLCaPZLGxrNzVjgwi733ponLXeFg6XO8p2qAOt7+zoqpS8+7R8RZbO7H
ux+V/ROhQzh3voow+j2902P1czXI/SoZqIq6g+egh0piMPZuqcRVmzjz7zFOSBPJO2OA0vFdx15z
LGZYKDnMSaJLMgT0ZUG3yHwlLPiunG0GCcuXXNPt4EnLPmulyZvG8bINL/smABmYP8+IH759E1eJ
5KGp6l3jJpXJEFC4VWL8a9LsUyU2SV/5mvYiysfyCeUx6CdzwqsDSjrUp3CAKwUchhB94UN8neH7
ztqYZ+GOWfG+MRLSicQO625dsgQTTJFiAQ8zZ2nMWJa8oF/zYFzVRqmFieMjyijwCwWt+nV4Xuh+
tUTM3EEk2/BITERidjnyB1cP6ugVFJRbzruedY3MykZ21O11IfsPSgdXUP+OAM6iWOqHPnyvK+8d
PkCe/DTod5VLZYt3IrNoBZQQUv4IEn2NT6ApxHpYrI0JeTBzlpLW0aLLofALv2Qaw1oYbxrgBP7b
u6aoQaUdU5k8uhM/jTsXKeI6TyUlzDJlpiMpotDG3riyGNJsOJO3sQAw+3JjznK9d+/laFqjelda
FWRElblIhHHdLH8P00rKZ8aLYCuaKhYjvyQwDScQOHKSAx3+6BFkzq/l1ECnXaPz0bXK609Ap9BZ
suaPZvs4Pe38/XPpCpsrmo/afT4kuLBoVIIIlQzmMkZJ3ojlz5WIr3lF7m3MWoP8cA864QFeoX9o
9gAVU9eC38jyhyb4K6q5zXKs3IDC5BkaS9m+l887SzvUYxTZKVfMkMcFwIMexA6CttfMfVxR18oX
xR2NGu2F+lG5vUuh+cyc/KTbzYN4Nxn+vK/91wDb+vJpXtJCRsmqmsE3Pj1b5vVfzzHqR8qspC5y
6fPpNR31gzv6dSHqupksB4M8fQtFRyB+G9PCSjWuXoTMcZXEz3zSEY7XV1cegnnBW5HiQ1IyQkXo
hgLPK7nBmjABQ0Y3FszOJRwJwBySEhqCjDZz5BxvpCw0x5SMY8lfKElB3aXTetu4gl0z64PsJdFx
YQz/zTCLFs8GdTmDrlsFcIfVO+4kM0B59UpDdnNztz7uJP3SnHgKrpbaDP0d2E+/OeLGss0nqxFE
V2ZoA1mtr3HTV/uGmBJr4Mu8MOwWdvAN208SQCoi26w3n3PJsrtLhJcsQR21/vh+YeAAXHbTI9Nr
zMoMeslXfglVYrGCfzw1kS8/2Y2Nhwiuy3cHHEyGAixL82pKlps4+vSEOhRCOasatEg8ikZIB54n
dYbYHQ/+43w8Qdrc3XaPNYWJgiui21ZPvhnXj9DK9o/9A/GZFsiGXaKCgzkkUgDT9t9jUzKgo5gD
FP+NzS84I2BdwNYm9dHaa1saYUbuF6VIIkMPr5yeeUm8RcaSsnrByDp5NW5c7x0LtMzGKxS77ztw
mBgK4Oi6QVPzSnadxDZJ6RNyPtBi549EIVWD1hdpsCd5G5+0PMlRbUoGHZQ5/pu9tTzNM0HNuhDm
RXmRpDoKafDhn0ekL9XzcSChDeqtdhQzvIy/QOCfmD9/Y3+OrGiIsvzYpXrJQI3a9igZ9lsGNLEY
tJmFl4c0feAYCOlemfSno4TJ/TniQUnoSpH+ze+rai8VK/Jr2ctuyFp72JqJQZY4G1i2zfjnvuL5
xES/7CJG3xBlNefkWkYyoEkj4TYlW2t06q0JOSND9Swk/1Fh68knTxXUUPwxVGokv67+RQVxE+ZQ
TnojzvvQpH9G5QKMwGRA8yz3pNpWcF1VCPOaE6BINUlCeY5ev8YCjVp/2nRf9WhOA3n43SBAG/Mc
9qplt9sH5K+RV2RT9GtP12kN9bEKUd/LXPPsjIZohJ5q7vSwQtYFK8GHP8DqMT5hHCMz67cHJbqu
dUxSX/PfQE6P81q3BwhDvpaozP3zMn1OAQzARmiQsZA2F/yXJbyDcY8CHw0tlJg+/SkOxx96Bdjl
o2gXBkHbsprcMe+AKNgiqrG21B9pLUO8TuuljLrNddp6hEY1QrMlAxSrcyw7dRjixDhZvgvRyfAU
Dwu49a95ufofSWfW1DqSBeFfpAhtJZVe8S5jgw2Y5UUBXKx9L62/fj71PHR0z9wLGKnqLHnyZHYv
Ex1Z9l3vcAisttrVfh0+2G9NYMjgHBexQlbubFYK6/2csmH5y4SvYVMEjlGJxjtD/okVFWwW/IE3
toeKBZ54GKL10B6cJys/xv37bJ2ClxrxAJ6N5CStMrSeLiiO62jirYEjEclhPIAUdYskGc8GMyJe
84fLSiCTq+pJ4wfaLNXzSDz3gYExM0vhrd1iTQNpG7BKOSjUVzFIvneAQgDNw+OReC8zMnyHAKUU
VAycU0rwnkfIiuicoV4Ce4GnFWE0DQ8r3MONGMwTiaQt2DWC1gybl8vNNekyvsH/R95OjWbKP7eR
BDpWvJUWPsRVSpAb1102IWr7li66t69GTbXLgDeKNw1LkOosWlYDOvb/sO6t030SkGXna7AokW+G
4LcNWG/Eb57BL61YyqTmmkkAbb4Ff6d1yHOe70Hfgjehf40V2z4Z83jzOyS8WUn/ZQ0r6ovhxN8c
qtUIv8V4uHc/wTf0bvcFG7XoYDxHi8ToEna9Q7XCj/PL/nX9CaweQG1XM5FmtnwxsZ4Aamy2CJ+F
0EpeWedaYgPTUhcuNZgsBC3EL3cxJJHTxAT/zfpGD4Lf405leWP740z6UC8MYdMvEwv1o7erduJT
ncBM0DPsgBWwZvhtiZnFhsNmELO5nvpaBJv4NSg/h6ect3oem032N/4Vf8iC8e7THUv8eXdgT7vf
zzt1D9wfhHGmF31+HFCKZdUI3Y5i/KzQ6B0edDQRnVUlH1v0P/pNLE78+rO7ybpPrL9GNC1IwTqy
3au0eB5QOvDhQ2JQfzReDWKNWCtI/uiN/yeBvoiuFH+hg8D0Qw/6YvgJtSi8QNxuUHPW0Z1jLH1B
VwebttR3Xot2H6LU9hHgI4LoNGvXl/BlHNC8UN2DHmwSNuF/C8jqFvnXe0JcDJJlNZ89DEyZhFjv
TLvnH4bL6/o4WXsLAskTKXOGDlneS7jC3wY3moj6LctPCi7rCzI12QYyD8F8oJJZI0ELXQl1Nw7h
/GazM4FxXv7c0rWL5+q3voOVm9U/Zf9pv6SQtFh06xbzDeowqlTnDnx2qa2HeeLRs3YUrdFd0+jI
I7nnSlb5W8Zdq2fk6UOkzXW44uPd7HW07xFHyHxdGAeKI7sNzi7ZM4CmZCcsSFh0sa3hN9Z8lGN5
9ES2sZPq5MrdJC5a650zqKuBS3hCG12LabZwEMjNijfQwoKakCS+RMm1ofhu588oRr9vvOVcCYUX
rAhJf/MQQTKGfuvqjxnllIYOiwES3fP8G+YYdr6yOH1Rk62SmLKHPX6n16EHy/el1nMFS+XqS6k3
Pn4O3cPEIgy9iRwoyY6OVn3rkYjT0ptONwynpd7MVMrTxtPjbSAOFPfGoUxhiUrqomwXe+TtadVZ
3wF2Lo0U6w6p7ICl3PZi54uu9bQQ5qT5lVfokIZvefKbJR9adSsHZ2PAEh2xvbDebHgckhCW6Gur
Pxt40zoQAibExz55YEo7NaysZe+V9jQUL4lzDZNiq/W+0rJtldEFtzC/hqNg2J7rZOWi2kwAGePA
AA0puVJd82bYBgUd1vhhfWTpI3YMc7tLhucCMAvfGokW2vibEcUUQom8+1lEu7JgICF+TGocEX32
kYebWY1ODoqMab0N45CFjrC957a+EVBsWwJzStoIBaQ5REJomtnL9CDCw5PiCKfZexJsc0vfz5Rg
lbdtS9pGKLcRxm/62eSGNepikeAKMuhnoIDiES2cwmwvFoodXIeyvM2wnhIEQGKWNZqx2dYd1HH8
jnVWZkrHQ3HZXQ855jloLQiPoUb1MqeeX3V8IjCJ9HNGSKS3vpOh8L3kvz/PhwMK8cvx650GVrj5
3zfvFzcHgGrjbzHVDHdTSjVko5is7aRFWyQGvyLLR1yQkaXIyg/yY2OvbetJYAqIyYvJrl1BfA2L
t8YVD4HAnZHeXwrqM/hvOUcjYIXU2mTldejw7mFXnQeCqoaCqauML4tUNtbYQDiYRSvCOFqOxBGV
u/iUbuexWE0pQrlRto9psloY12MENW5GB8G7lo6LaSX/0zRPRuP5MyVc1Q/HEGhxvrSwhrD6MPgg
vQY9gYe43PjB9IeOyYHJTKZldmmzGYEKUgC/YSU5HH2I0EB1j1CUDKrsc06dg5oQYiIq8MF4uOW0
6bhwta/B84xnhrbhYzSg7KGwD2qPJmmoJE3L5KNO3ytal6WN03PWMWqWs+FJdiYC34gVD/2Dqh8N
hWYEiaqgeMvZoy2KTUYtZ3U0JsRiNTMExNOiZ0/Lukl+Afo4c2Fk8llb81bNP446tTPkkp+6iPxU
7ISHfIURbpU1nW2C23/JtlOniSVUFYjNFDDj0XfNdAlj0FRz8jMOVdt1K7msYRQukvQ9dUatfrrq
R6bGYcBl5cFR3dNQKuSgMSgdw1/LDum06CcMaDOS5dwsRdnVQVyqwH22eVJUQGX611t3icS9S8lg
sH/KILLdK1ivRXARjlp35iVr9wY02ZKdDBGurYCllyMKiHWY0DSyBcTp8xr5pjRfVkz7yl9eYYOQ
UGm/z472kC/SpDFiIV8trczIGVhIVA2pPrPvaU8gREUOxhxfhGhYhpbgkKGAo9UPwnhA3j/KrTVX
PNDmSzaNq4YEXUkD1hb6cEgBOqj9pqjELIA+U8TEO2iL2SmMybmio11U9P2iifcJ1yFpTERywec0
4nlmcmj1o/Se9K7mkP/U9IpBSD9PrSZyZzMm6k0zyT01pIZKnRIjXScdIPs4PgZRhTSljpbomD87
pbYLkZiWbLCPMxqUHf2/sBPsf4Jda6b7wE78FNWnxC7Xlvwy3EXSIVoFy1Wm2HMy9Hwb99AX0UqW
34J6YhD6IS2LfZ6djR79pPxpjHaxwxiLmBNR+SYFDmXRvXFcuJ/HypQvYvjNKehkfGpT9LEQaJKQ
E2O4kt2EJmq4nrp4E1HQNYi7uz2bQnpG3aKOc4xvcAC3uzFW9YAbmmg2HSfA48uD0tzX7l5jcs1N
sbTnAYKbg1Q3HyMcTzPuTzZ0Yg7mdglWFb+ka8I8rMip2PtBPe7zYG0hJRIHz7y6NxV7WCkqsW1z
l/Zrqwjhrhpvc60jY0bJABRVB5TQyMT05lOGIlYX/E56uTYQFBdYeSa2vp0R4mY7CXIFFYqJdAKx
ofhqynStTx7v8u6N0BFq/hJXG3FJGLkDEpRgJFW2jpNvL4Wb351t8agA18c7ZySsXLq3UwU4JxeF
W3c9zmwi4NdopBMM19PcdJsStrJ+qzJirnUW3i1A3GHi11uotllLF+DbdoDk3nJ5BWiTYiVeQnp6
6TtrT3W9HEJrRrMlqKCNZoeo/Qk0LgU/d7wVOag6vAS90A+qQOmLKDVb3577pX+Hw48OhEEyMK2r
yWMdsbKjhmn+1bRwrV7vKhZ8ATDCCYlc3BXqf8PQvISD+1B21XHOPFL5uNebp8mbLgYoJ0BZnhyn
zpcw3bz43abZkLiPRGc38zvnJHl0mnVSMDCTq4S0L+FFhmRGG8TgDxKmlhvrA9xRqt36nnjGzuM4
OwPbTTEIR6kjFtP9qgI4v2wP3q/uej/OlG/cXEeUG0Kyjsa79TwhcjTA1O+ZJEFY9wQqygY3SazC
JY+I0xyeUwGIE1osDLPGaLIj73xEhrHWmhPrIDxzZzxjuuzNFOb1zYLhakMvKQdk8y0s1XekXx0O
6QSbp/xu2ydh+FaAZUp2Q1wxZG7hIIKoUdOu0vI6kwjSAa0iu9zxYUKyPt8UsIaHpXtvY/mbEYT7
+aeAHu3yiQfrVkIaVmopMRNJ5Yr0MJLKevCRjsSE5IPUnCGylUa+J66WSao2HwXLHCGrPQmkYOpm
zR/bSwJzWRYj5Q/FIg60bTL7Wu2HQbq1KAzqDudo7l/HcRn2ZnwfIwQQrKtdV/sc+LViN54P32b/
zEQ+kzVsBaJh2edAIF2QIrqQ/QBMAmCBZvIBpQ46ijwyW2QsqfS0dh0qVmOL9L+QDzFNc3PKqt++
Mi65E+xTBM7T7GjyfgWXaKAi6+AI9G2+KZjm1JRb8IgHHU8RA80yCq5xon1Kz5phPUQT6xLquuTe
LPONCNVR/dSBjaW/KF5bYKvO9CkcVlucLwOCGH9dMEyirtdr2BXzh4Y5WBg7/lJ/Q+KsDnV3jedv
x5WrUrtmCMhlZDVJEgP15bdqC9/xzrrHWgoRu4ivtUHUkKds8oXsN528yPAr5Rg2sb8USBJkKi2b
vV764fAvRrvvI/IEGHfwOxovZvmv28zll0AQ1o1I8bx3x2YM4Q2H1IS/h4kfZ41ymBOUVxgZZ7tR
pnBFvjVD+9BpHNvspyU/efE+L68ZWsuRmA7BsHcMsTFnH+i5ZF1gSWh5/tPl0Urk+H5U68pNnmYc
0FQMF07fYjc0FcgZaNExh6hd1+2zpI8hKVfUT7nd7DL7pejhncGORJF83Ki530kJgQJBsME9GZS4
KVZTNoKUWuLcW37xkVIuYBFfTmTG5U5pNF9oF+BONBgSoJPGZs43Sgi2+Fw6z+fZsrdoP/QIqNo+
fZmOl6wo4de3zlOu4CARgvKIPYMypIAMqdXapb3A5El7wwGPqxjCVRfNNYi+y0NYBKsp+h5YUFEW
u3Pq2tXZQSr8JrKK2g1l+Ih6PnlfasTR9JcibcIEwAxvIUBzUMOGD6uNQsTMC594RFWwW2rbJT+7
SK63NdkIpD1gyWX2xlWcQaCjaSvIt00Lm9KFvEHCj8igVBXBY4yQZGTuexWtKgMSnN5RRs/XSbf+
Nco71PNZUHVoPZKfReyLBJll3J2F/SHxp7uF3MnFzRlEIgCxsm66wXYfUUOFzXaOf2SLZWHIvi13
RNdZW3EBtxReEtaNNKMFSw/wGZr0EGbzoNJ3YeMlTeIYckR+2F0oWDdTrJEysBL3EYnVhAYrUHtv
gDMlIeGxvmQU2Bc5xkOTPZPuOvePkJzF71mL5Wi2qfNky4gVsJaU6IA51seQRarSeNGDU5L4g8Q2
BuVU7LbiK0dTskeUfbveOSQOmVA5OHKd02yWIGG9TQj7xIxtGKHWLF44uCL/BALW0mtkPLXaa8sY
uIlY9RiA9Zp9lKFo325nEWwn5HqXZ8SLNNrk4KKA1xGHyi7f9cSXVYtc0pienQS9SmKMGxykxjSV
exnQ1teoM4rxrLtsOw6/YYMBAKvvgedbeE7o4b6QyBO6vzLJ1nTHpiVWFjmuK9ulAqjj8okee/QY
XYj0sCBmNMzLx07KY6h2LVyjgfmXUa8Gt35srW9q4F5jvesaMmFr3vNU20rSZiDYliaST77lXa2O
edf4QeOkOFuMfBLZrFk+2oSEuCXDzgEjDguleJwBxlMZI55hXJZjrbTP5RW40DqrF8e7oWhsdMyK
DZ/abm2DXYEWLNdgIH/mNDejjohq2YwPWvWxFE5LfR67p04gcMpcX5z4vF3vLPelkyVJdjknbAml
t8a8aTPE2fJO5SPabC25yoTItKYO1Or9MEDxrFCeST686GKO9pbHlxdyk6t7yHKD2fggLjSpsMao
liUQON/V0pP1zODNonqsQSQ5k7w6o5pWVo66S6E/OGxAxpBwdXOBKCYuYo/aLVXog0QxNEWNSPy1
5pXJCoW/FSOQPH1ODUtmxa0pYKfRW+XTX8w3c/yk3Y01pYV3bXT4KXxBj89eZPhLC9m5II3tX9Gg
rkoZb/oOxfbg/vHQ2xxB8oI6n3Aw5f4cgg8O/yrvk3Rjgaq27JQMLnGw3xplsC91Er/xUvdQmfvf
JEWPECYXJchEA5FSA8/e85z92TxEXvagA/iV4zqFDOIwPJw7hk7tGwHfZpsuykEA6X5Gc1k0z9c9
bh7adbnYmYuLi4PZ0eibpXPMk/EFbHgbKO9IsbjOndmXWo5kIKjfoq9F3W1elseRpX+ekT2ZOdq+
EseJ5MUJ67WGhY3I9qO7MXNtCx6bF8egOMdM8LITzpqMI9O1hlVV4CWH0cYYAJHrALxyaYsH51Wh
AZ6XXFf4gP+NPoEvMszrQ4XLN/thbABq3cEEgKeKMixfB+MxpuZDOOyqBO9VRtmBUkMQGWvrXwC+
URmnoX/JhmIfJRAXqwwIH6dc41R6sMOGuUdgjiFXxLx6JKac6S89D/lSM1yZ6evS2VsAfl54WeAM
ziKHaDqqcsZN4ZvtH4BrtokTFlJxgCH6gzYU3kXwYLl040/UXSatXnlAcrF4xoRcEWIinR0CNG84
kmmfnhxt55XnECnzpa7hDwaXBfzo1w4Qr0A3O6ookhrmVjjomM3OVfZOKWMrGFxPooPWHHz1GrLm
NcPC4dvGULYwUC0WJD9Be5zBw8XuWnWEUf5tOWwOD8xcjGlDbB/YJy7DT9N4i00m2USiBnQRT1Zv
1YI8U3gavG73rlwdt14mrKb9MZkoX/Kulzs10xgsgStl7ylILgHk9czm/lcag4cHO2VON18Ej2sB
O7jyofwMJf148hjOR7KqR83Zw1iYS8Z95VlV3r9Qv4ak3cDxJd/YgBHfWJemXra0wEnESEKG0cKn
NCxk5T3tvWWEpNWsmpbXglElqaxxTixFGwZSvgxp8mkfTTZj6yWS/5v4pDbi4tqbhMaj3Zh5x/aE
ZACk5GzX5hnCnfM+kdGpn7xi08j2M29IfvS09LwWbqVLg2mwbsz1sjy177RoDUxYLd2wvukN9tzn
qwc+rcFqwR3aPgPFdMBECkZMgUpcdaoHWn8UXUogpfwWc2XHPNoZE/3O/DcjfFwPBaNCXjY3uW+z
nQj/ORQJHOa8y3bXpB3IN7uJE1zH9brohq0RvurGOfcupag2A7PawJX0GLDGRuPqpgfD2lssD1uo
I6iMjeo6fo2pI5oS4hNjaZ0tuDLvtlGtjnJi1oBauCZNX6c17uyrnbrP1bxzabg6iSBjSTvHYDae
ELKk/83/tVWMOyM6AwqCnAavXGSHEKxapv8Po/E3vxkNBvcLgnW1tiB5VIa8jBpDPYZahWLhytA2
NgLk+hSQfZm4Yk2+zTyoxqA9tms+hjGgro6ZIAuCqfnVkyKHcrOAeJR2Jl9lFEfCUkfDrqAzeW9e
MT1UITMY/SfVdp02bgjftDWyPBd1ty8Nc43XNhh8qRDn5GhlPeKOHAvnvtTNtfYeFnQIct8ap1bL
jmrs/ED2L14d+1XFEKmMdlhucsgyB/Npg7jMBXAReSJ3ZiTMuEBcFxQkA3nDngfOiZGjKhG8laxn
9+AcnNTHwUC9Gd5hdG7QhYktFlfsC4a6q6w8WzTR+cBOY3rVeiTLp/bJq8DYiOVTZ753CfwCvKPm
mvKEYyTtOyO3jBdYx99RAeSZIHicob/xnZAyNTKh7b0HZEGtUltb/YOw0bblQTU7fbxU+CDYi8Rs
JtdGwFfXlq/oy0yecM4kZrTPS9W0XGdS9hK5Q4Ame7y7jABtZMItfRfXIJoxmMZYvumOtbEjIK+U
hxKeKRaGlLESRuBt95Vrv8xG1mZxLEAYlX1ta4aVIB69dtIM+Et6/95w4B5C60WLOLHcsdauELNm
Ybo0eBbML2NRbtNZG/BKe/SUsyVrTNy0xsLbUHaw4bXymsTOLw6WFRYJ0sOV1iWCNPG69x5lh/jI
0LOMxs9dAmMzl+9RWPmuZGsKmYOUNdAWm/As2dQTDDPUtgJ9WiWFs85695x2BIKJpVYSMi/0ltAh
uotvBzvHqu+3TfvKs29cEu1m6V3b6TK3L/ai1s+9NqANlSF0H20LNaBTH2WGtiYbAtojMw2JyZzx
Wgq/RyTQQ18IunZ166pzWbJLyVsIEvPkEgdq7BLm65AjnkZtGH0D0/A2be7Xgs+ZKVv/AzrjvNow
wxQ1Ir8iLzT/CPTDUiTmTWPN3ciTjoCP/IjnghZAsg9ZOJ3cnwktdj3rnzM0GbSgRQRixqbQYzbC
MsSdsUXJRDGIsX1nROpsgC5iSiBBi909Fzknyn4VmfYrKnPvevrCq4ry5F/BanjTDw/9Ug872lvB
xDlokXSYPvO6PMbJWS/rjc7LjbgGdXrzwEvLAYkbovQMhcyJsFpAtdn85rhXvb9kzgFlc578xljm
DgDsEFdaS61S7d8YvSoQbH1Y5SyYlPS3FKSBdwmQ2lElVMaCKHscGX4Qhcr2x2UjHkKIiRoTXfRS
0VFyJpaNIxPBFt03TD6jeoVVjl2+oJJDqxpdKeISAh7llIkwdd+uRrErHJ8wPUCnSmBF6Qz0LUDp
3oBUyCNObGT83Rq5e47QFD96oIruxPw9hYJovRhhuQ4Ge2uzU1Hl7okstbIY6LvFqaHb1PILYxwl
NcgjzSYcV6Mm13ODCRByQfPYPBnph5lAKaHJbsL4QgemaK2mnCltRCWnU1YV8Su8BSe/ull0WFpY
gJRh0Lewu+YWplD23Dp4QiAG1PaPAKW5tFehjksNW5PMX3bL+TOYlMksRMfHeBZQDmtjPaTyUplo
JJQjIiHiHoNZgiRq5hs4KNghbsjdJaCJKMIvB8hYB9RqEtana7zaytUUXgiqLc5zS7U0I83cFtO+
91hkBss2SHp8PllzfUyhoXvy3qjnTBi7KISvH8I4gb1jYRuvF9DwzmlLI2UfRdOg3EfhraBPxBst
eM482ycDbwrXXblMeuLO2S+vYjmMSGQ0Ie4BdfG01Flm5J1nh02A1wWqos9n8gMhCNGJ5iG2Lws6
ysnzPck8asrKQyeL//CgzNwt5T+1f+Kdp9/4UOBO1xC3pvnDmBZEY9OFKJpZaJsxOYltwp/bo0uB
8tnwMXqsB3n9ymFkTk/vJOVbYzaLhBi77R4rPaw48PMdrGJsHFsCdAH2KvieyfLOrqzxEgG7MQNI
+1O3bW24itXSbr+Ef/8Nw+BdNTh7FxpavCzv8p8oTHn2vR1+kuYdSY2o2ixlizv9JCAG/XiDI5Sq
Cdgcn1ECmzYvW2kY7AESrAWCUqpjMRy8ITU97BDsr5BcQidINF6lmc8771CGU8J6sIabUff/3DqG
hYD2zQKQMOjNugNe9InY1ToMIA3hGTZ5QmbQVG7zgFZ3K34GB8Hg4UVbbHTDtY1JX8mWSHRXeGfk
KdsicPSWaXF9V/19cMUfFflosgYXfklBaw1fVPceE9Vu7fQf4FfKfK/pUr8HxGgquFJF/zFqiOzY
4IooAs2MJUdUMaxTQ8vf9dZ+tCE5VuxPqm6bJ/1pQS6BKkJedElAefQ0VJUZJHvJo2dHuxwzAX74
crJCj9mtwN6re009xiOpuUqgdWqZYEiK/hSpo1b4HaY41l858ow8BDPEzLi4Y/qwszMolZj+dMH4
wLxxfZUaHfhwX/6/hBoq0t6sDvNNl0W40VmkrmglBEzKj+VqL81pNV87yVZRh5ykN5zCNjqpoUX5
gbogisxdkxrnRqgE3kj4BWt1Jdz4Wkj3oFD6jRgUwV4MxmYNxWBr/UddubeKWmPhqAT/htx5A45e
1W2xl4A9tSGPs7fv6Czz71imq1R8ktBPfbfp8w/61l02OIeasiZT3n7OGXAuvfTD4N0HE15grbYi
YrkjROdJahsmlE6M1HP7k1JZiQD9nfpdtkwnK3ejOwIuAxQiW+G4km3m+LM3KGsrfIdr1kMoGmzI
OKA8T7LTtwVFW4xAkcZSM0+uU7cUAitouG3Bba2heXq7BESoyuCoCefHhb4U2vIU4D89Oquix/eY
aq917W3ABlGo3j18THFptAHhyj+crWzICkApgdX4hqudHZrwhUuiYB8JKY5p8mzLhgTYPJiYyY1Q
KHc28SfZVzNP++C4Bxo0lXRPmj4xc2V/K9r0AgoOJNWBEpymtIISN6ADgRZQad+5iA+GgSqYhsSb
incBLIKZrOcW7ZFihN1So9m7UfDPTcRlCL8FlWU6zIdlljDWEOQ60lOTop1v9kctVn4H6q4rccgI
C5IlrO7Vydyt3l4mYB6zTBABIzKry5h3P2P0kcdr2VyaPtxWzSprWLkV+TOsXl4UIH2716yM+dV4
MnV7G8/e2tZwB5LXkGsdDxpe3zd3eJuG9inT2cw1y43Dn9BYzxmHPO22HjYZ7uSDUgY4w+aQa38S
bFK0N4/3NAmmTzziEnXNBOUlBSOl8tYNblfkin5gqEazIEWyB8BO08BvDL6b2z72p74dV16g7yqP
jXJsxicbXgG+Q52CQ9AhRRbdPbTZ/tpAX9qrBJZyiHylMyG+UoUo0KjnvJP7WMSvZeoQsJ1VftPC
AEk0Y1MHDnOy5JizZpcBVwiXOmxa9OIq9sXol7R+McYK6LqBDdEM1qg9jDrxa7RUUtg1g8m8uqua
vcP1jYBcGCrbIG2MfGzwzAzqcZRSRtC8A83oJvowjs9cYYB25laocwv0fgtW6YfIH+mQQoQalYfW
ujjLGVOcYwb5PwmeOygSQ7K1iKB2OwOmoYKQQLoaI2tTJvqrmDFZIdt5FGATkA+UA62f1iFerotz
T8bs3bsojCXcKEQC0fBFaG0ALkN+hwUbHhK5svlvFwiCdSuxHiPtFYLApp0eA1XuG+rPsnmxGXdT
gEOv0NYu0FWNVwYtG/kfx0uIjYz+JfBKpH7N8d6Jt7ZoHhuYV0mCFzglUNyeRU9AYoJZVPgBClbh
S4fDMYp3MWABr2Ogxv6C+WZoe2/0XV6N6weg9jXz2eKtML1NB5vemcetBwtzAOpd/okbgTgfDH5I
owkjASc9tV5xNLKYG6A26s1p0wN1dWl7x5FuwOztg+BiGdausD8huNg8sxbdnXL6qzobGGN5DgX6
pFBom9F4bnomnLLGLyq5NG+Wzix7gPeZisOcN9g54trkbO3M+JzxaRMCPRTGKtEiYPQQM/ISpBIF
Wdgp38v+m/y3FLOw0fv4LYVNglIrroj4QhrQI0PpazYeZo486qX22LGD0Ggl9J0Lt0p6eH7qbGtB
UTKlgbLQx8J2MdhN17vFP1cL77po8etmwANAVdOjVgzZqojhHugeIVAV+xkRt07ijFCp98KkoOnd
QwvdsP6NvTvdyTJ0o4x1MvUUd69Z9p67X4oBMuVnGLH+Bh8XkDXW+UJv3YfmR5ryoId8eyh1nPdQ
24aF4ML/TGlZqJweCmGfbaDtfl/je2LLcwSkQFLLqesWkkZmwSuH2RFn9loOe9d1oauyfS+aldgs
a1aTvpuZcjU1asRLs8lAr2u6A1+y0Lom3lbRHS3zOZ2QLmhutpbjRQpxvV3KwU6txxIo1YK9KIQ6
VzrcxgL8zRoYT1BZiXU0Gt+mnr6KljsU4xnsfWp4M4Udtt8DXamrM+rxIoShxtvUA+lX4Iqer+mo
l5X8emKVeO/W4hItLwkDdZP1gmxBnGR+0IHwewNzeWNYd2WzK+ZxDRE8TvvTCIStbGMHuWUs4uck
jFCe6QSc5etQxcQklhQ8azMXrbMaWNIcWV5rvh3ubqE734xUYCtzazyLzYh8vNoQjYa9QQFb5ua6
N6vPrhoPoA3VZFOO1rdhQlEEJEFOfu0AKc0K47BkOgZqQi0Tsa104+H4ZA1n5AnNkv7UefG8ixaY
x0Q8lfaA12WzmyuWTaJ74qb+VF0n8DCP+leDZxTTDiOkBLDpYedZihbBTwhT/Ws1GmSE+COiI5Eu
xohNepb0tSaHVw+1o476nQ1uMXJZ8hRfU7RnZXnVc1CZ3oKDrx/rFoMaKIUHGTr7imO7kv0HYDHF
dkdnEbXjpUkdrm/bQ2hWt7Yu4OQk03Xsi0elQAFdBl2xByCttQf3Z+lnW+NZZu+TA+s4mNaGutSR
g70yrRVZMZ9rfIiSHUPGvVGUV5kHW+JPNCNxUFSUMdFTW7EoN8I3GEx2igv5Z9FfS4bi5LwAFrUw
GAoXcEMH5VsDp7QEdR2bEdnbBqaBUH4NUBrTSjWCsQTzyjHwzRjqAWWbysaPkiA+M3twRrA7T9uO
xkRTkfPZiE81QIWGjV/LYttIlJizk1OnX2M6biLYWPZsf9Wsc7KXTt/eYPA2Fl85+021m7wFhs7K
SLE8ZfofHAYXNrLRASFiFohIqg2V0p28fTy911n2AuHVw/tvvJST7ksHZleMe081awflRu9OCthb
YfwdAbAMsORt+6yn07EIGTMmwJkzsGwSs3wM4nnpAv1pqBGryxi/o7IVOd1NvIcSzpam7zQGDQ5h
IyVgOdVaOqBOlc5WpJnqPkH/r5DdvnLZtsqrF4lWlX7oQQbj4WlGH4FmsLeqg8Z4p5t2A3LBYd/B
S8+/AuoTaXxIu2X1FPnyUB2zIISlg60JGgO0ek5j/YwGhV0Ek96TrzM2i0ih2/vIiK8ozuXxvQJy
J8PmzTdjjqPetsnWdp9bFCNNF3+6ahoeEs15MgyEDGdUXuWf7d3iSQMExdajpX8KwIzEqmFPpMcx
3Q1hxhb6GyS+NzM2tlzBjVkemWmqSqxLflSH5eiMEBUsfWki6WevPERQonHbTebnYKCrSVzlRK9F
OcHXgNIDsBendy3S2ByxmMx0BwfGDFW+y6BigLdkB1jZxPF+6esdk0CATuzITsR4UXFKcTtvWhYK
HMIC4QHyNPkagMxG3TXVpm/CZi2zR4C6LL202fjGhH4707+QtgR6AujU6sys2QxdKpx14kAs5G00
cLxmWPGFetE7B4+5aQtxb6jmTZiH96ScVm3N9WoR15uni6TGtIPwEEXNMfSy10HYUEtLGK3dqaQk
iyiOxtremkm8jesJmoEL/hr5LrVRnJxSkW/seRE51qHx9bupdFhm+B9H57UbKRZF0S9CIofXKiio
HFzB9guy3TY5Z75+FiONWm6NuwJc7j1nnx1CRxnyc29ggBFOzOwhrcJi2jbBjuOVP8Ny12FNVO5S
JpA1FHW6oBFDFRhkDEB4VnsIYMvmzQQp5YL1AQrM4pb0b+BIA7hxxrmfSgih0JbgZVXh/cgbq5yY
Ee8jksWWheEOBkoF4bcubdzvFshnAXcXRnyt3RDrjVRDEidHlzj1pNwgqPYUk7CZoSuBu6O1M7PC
FQOfTBWN2mTYt+gxJPmrkvZ+H1P8HtX+kxW/iscXpOTBQntgfqZEzhvzfBOpHEPsTS2FfpyMvPRo
jnCbsbwqXgFD6IxWXbhP+qnqsQmHFp2np5GYGQv7++z4F6qrJPuHLfF7VcwsGcWZIKTPU/e/8TTH
iwh+t9KsiaqWjJS2v/WTvhdzoPQStlsqJvsmg95hBQh5/Mn/R3EFbs1GBsisz8punqu7grhEP0kK
xobxs1DQE7kq36esqoshtw6JjTMMuLjbw7s+1EDQvfkP69AJjkoRlXYFn67SwBiFTd7R51iE21mg
XctJHREuayJRqb6XN2RO74qKM5rTXowDt/O/fYtRy0VcBuW4wcR/eVC5UcBGDnLQCW+9cBaYqUDr
MYdrSYJ9PT6TInNCk2lLD5d3Is8RNks4oWUu8m1fEx7VloQ14tCoEMFTWRexNDwlVrwmSL4C6GeT
uBZC/FUZeIhc7yKsjo1WbRp8Nc0stXNpOKDMCQqSAqHrVD0YVFPbjA69eXwo9VfBODhM/izfRyZa
begk7Goh8e4SsAlmrq0skTK1Uxr4e6TTRvSVcSFvIUwEjAUMfBaTjE63NiAbsyMUpAhKGE6kl6rQ
NqDkCQ3eQFWrczxLjMhjJPJDBtAwnNueEjVZ+2z53QDv0KLiak8skLTX4CVAOJs5PqPmNxVmt6KB
C9BQzmpyVqyVNr7UrLW5aJIkbdIsuuRW79Yq5qEJGAtFhRQtbsA3FUajpn34Gm1PeIamB/Xp0Gpo
KDa86lw9LNPCkX3X8HsTNKMMF6YUs42GuSbUgaiENfgtMQhSH0b/7NjGyhbmArqCkK9t5z8y6k1g
Q9mnQeYaQc2Mh33vP2Z9G46nmC1aVd4TyL6iFp8NLnEvCluWbByfatQxQmuuZkGwc0gWSOooVkYI
tSI1ZoaPkYpcAB3q2GzzctrNsFrlKTiUnPoyZHSBsWlfTDsRk2ABIk1OgKjK4cLGH9KNwVRb/Nzz
SMV//KrmZIrL9gwVLLzG3TW1riCNmZ8SPQxVZBcLr4pEJm0E6+7PnWHsDLbVVhMfuqVBMHp0KYxc
5hyVboCmf3Ke+BSeHAkbsSSL1JWuvU7qRvhI6VbZwQxMr6SSfgbaZBTvIG45qF8itCsymnK+rmhQ
1aM00bkYvUWCMXI54ZQQ8WT70ZvZn9XwTYFVPGJyOyJUS/3s1kITKhPNE0yGkfjXIgtoDUC0jQpr
FtkvhHQ4xJ0MJwnvr+JnXNB34kdNhxnHQvNRYfA0PAWwixaBArKGTrlK2t9yS9P40OKKX9oJH1KM
8s2y2jsW74QQpvlNYP4ONME+xVBqtl5Aa17kJoD4iZlGa74abK3ke8y91qpwu0DgAZushDt07W+W
MimNiLakx190Djh3554VE+DITanPNf2M/L8SSbTEcwdhTYA7U758+U2CuKxZPFuwILvsqS7oy7TL
6l+/wbM02YQIzCXtye4izj4cpuDV1QjDRnqRhvG8hBN6VTPIgtnKxRT0fd+1WDS89OJfIE1e3VdH
RU62+iKOY7kG8MnKUbDDWdwVzVOGE7KUtGNx8tOMeFAWFjjSjNVyWVmnEA55w7/MrDdu7aooakeG
D6FV7wnIUgJ00AzVvTCNeEUZy+dHUIJGTc7Vy7KgTLa/xqAHNru9ai4k9NILrIsZQfJi6rO0RaXk
TVjKc38MJrp1/a1MYDl6uZeMk4KbVk9VBQ5XMwkui3+igsKY41BBld9OR+4V1a5BH4/Kbs4OVcOo
YUDmQy59/ZR7Nw62CXPKAf+E6TvFz4fQMl5byDdUVDZkJ3+kd0O4nFHnqHjjSPJrxibXzA0w+1XN
rMvomLDhW6/t5cCxPqvoxgii6Pt1DN8yXs8fqnFnrfMcEEr5A0EJ5AkFNx5m8rWRsYelcYjH9WoK
b/X0qNsMCiKTXOm5gH1jnb2Zsuoa6lEFBqiqrya1PNRbPLIMIKiR153QbNC9CT5C9kn4EQbUSdqR
kw9O1DFahFoMUoBcVPZ2xqxGibjYL66KFa8bC6XbtcsLm4Oa/kZArAaeX7KT9dojaqDBaSgH62BJ
5eNsbNm4699lwUX9In+3+fzCBFL6s0BIC8CmJUCEvuSNI4wZAMpgVp0YuLiX8AsWegRlu5alPkWq
JwHaqTiqi+MD/bII3C0O9LrFvAlMRza7T8iS2f+nLkzpAgEGU9+8AfpxOl3cWnzPuiERA6w0gDAe
leR+a5d6uCs5REzusGIIBxMGJQO0HCS6Gq5LNaGxk1RUqBUZsCljQ1irpkIJBFhAodNPMYWdK3Xw
L90CvzioDVCvOszwGLJt8hGlV/ZdRScdDnnk5tF52WHUuduXYrviHIcMjgivwKRtNv+l2PQa+RLU
gOYWR3tz5MYKg0i360qQC6s5fvk5A+7hRzFPhWVghs5Rl96CRc6YIyGJYQ2ji1QSV6e3UKfXVBe7
ZMhsVus06dt8mu0ygvYWL/xszJZy4Dr/kLGpBOisxvBzOZVj+ScuiD0rHYlPKyo/BeYEDWYCdEpR
xPbf3Pkz6m4+vHIFg/MADm/J9EXm3Z2xOY45FQYrDzpq8ytwYJvRb4IiOggip43gYREaCwF5LJ5l
/qvjgUEFTdQ1ZzgDvCz+Lji9GKH2kkuPHSe/BmMT/p4UXz6HVUtgnQ6BmkkVFaN+hcNBxkfOAq44
4QomHWPVs4rWgr6bjGcPF4ojcAUlsMGtB8Z0haVVJn0IFVcyP5Vq7An5fDHLwkEci5owtPIt98+c
TLfpVa9ROmY9y5iQSBgFQwWjXcfEVMyXOXqYy7EF0W2ZiiGL5p8FnAC5+scDMWuARyxR/wGvh7RE
HBP8tPsOh13f/5ky4JqAPAsHN+a2gRx7/qx/S/NR6WPoPwiFradOYxozg64IXWqdSbN2y6HZyZQZ
RPNaiXowFw28Eawbka4I/KITOLCsbQFIuCw1g4OgLkjTfYV6u5/gIxWQhZOE2npk0kFMCWUReiK+
GOzXtNmJUL2R43CNmwk1NmZHqJ77TaW+/Bbb02I8BQ79gJ1SyhHMouEZMbgZZ5chw26hA7eKVzO8
xORbgxXGTRPoL5kFVAxSe4vCfGZ59p/jVPE4LubJcMaXnUV+SqK5mRgeVWx1pVzuRLwmWdwmiUgN
ZPVwhNv8lcSQy01r19CHLg97ikCY3mJ8LoXRyLPkQxctVXf0CToumXDXTDvn74U6tYDmrZAf/e4C
PZWtSzcOZR1dVIK88XHRJP+7rl7GjBSxwIeXXinl3pYlNbeMnP/rYuEwUpFRpJAlD1dYZ24RUuCE
QC8Q6tYpYE9YVU5h4ZDB5lMdq1+Lq1Rjc25q+EYAN+v0F5G01/Cuy7Gx8EcWYo7uyPiUik8VgK/V
vCWsi7uGtH7PpfUX3GrBfwG7UWSpxmoRXqV014Lk6MHO79W9YALCpUTutscO4LQdx52wCNJkWnkh
3uI2TndiJdOhtPQ95YHt42QAAJAFy4zqXeT7gBZWER4O2K9jVLWsOlrCInmyisPpuXjLpAD+g3KU
sO7oOkTglBsd4966C5k4t4egn85lepOseI9q7s3oqQ6kapOL0V8xfxWI0kR4iMN8qwwyy4gZCZBV
DU4g2OjrkxePyF/JjAoGDGCWthIlt8VJPT5UkvuO+Xkyezl6otYW2vuoIVF2a4r9ZJ/2H2F3bMaz
UdxVZmSUmBOwpj86EE3ZkCfdBLZi1keVxeWRy/KiZfVOyRl+rEeOAaCI8qVrn1b/UWJKE2B5jEt2
sm4imydiOI+/+GnMygaaWpjYCkRorF4/4NNGGBlGmxQhZXBgcjAwwsF1lYpbdRN1y7whzZCZvHJc
tufiawxBL7cZIVIU1JiVMxA1wX2hdzglKgUJhAXCC0KzJb2KBcXgPMCvuCJ7Bm8aFcJty2SvwXs7
QFfYhB4L21lqxFBVtwUFj6AaxFtc1TdDXGMX0TU4DtikG2BF0mVrmK5pf4C4ivzhoWcbHQPRnmOU
+5+Jf4YOBwV6QMC7mjRcffEjaMRgttFKMeeTrh3g+xTMUgHxi4+40naNEG5VkXQj8LPKjBncUEEk
ipswuxfTBH4Evq2trRMGpDGboXKrEKMv24/uN54a41CDlYJS4n0cn3xqI14aVgSUxoLaDr7DmVoE
doiIzF7W1qQgjDFdXLVPaaOs4p9V36zpxyJfLQAArpT3nDBjCxxMvS1E+ndmmdDtoD7KlN+/NcuX
jbn4tcRvSSdiVDNWBoPBMLFW0HRpMwScC3QCtfqctopsNNX2T8XkdZXEuDUn0MxLoA+LiEuXmRX7
17KNlcuA2m/XTU/AoUVUFEpjPoBO4G1FnWURAoD2OmQ+qFKJasAe5sjJgGiIjtG6SBi/GZj/cmZF
/QW9wKtjrmquJrahlfSYaGlWwz8yYDz0LbjVjvqtxZ14cHR8dLHTfku30w5hhn8kqKu4pyXa4JQR
AZjKQGw4K5Hrgf/PkNsIMXZKzHYOnTAg36QKJKDYzBnYfdNOdgZ9YgiIrnRXRXgLmT7HKmYz4lkX
CdE034AXV2W3z+ucoFXtLaqa3dLGy1J6OkN7t2c0HCU8UQJ/4Z50x+jUjsSCnCbIvArmx+PCvwns
ZOj2MbtwwP6KBRYfJzgsjIgFCvK1Q5qhv21eiYqBVTyTV400zt9UARK9sN340DRZ75D0h+zN1zax
Obi1CMUv9m1gKAbUzPt7+FdMcUpseCCC9VXzzl6Shz/jx1i9XylRetiHGoiUSqdZydKuA5RWTJy9
p0Wj3m0qsLv6tAwE6AkVTFDhs3JnF8C+1ApvaGUCiXjmVf8gslM12Yisl8RzmJ4+gJHJpDRn3vqn
jd90jqZbmBj0GRj1DfUjUb6Ndtio7F9BBx6kJnZjujBFgtYJEa0R2RWhxLCTZlvp0xHviZYTvDS1
NeJYgtdepqLvy/YUa+RHx6AVT4U8ldAvTyXZZ6hLsKJfyJJjDbti10Ik6Q2cLgD1ZXZauU4ugnZu
IvpaHSqWpsIPB4udbZgJEw+NEr9gDkQsPlTmpa4SWaM5dYOXrT4qe62D5ZBYrqrexB/JQsM2krUx
xE5OQcUDwREfsHgHdikR3KbhnIRthPsqCGCXgvA8cq6jzkYF3VKEYGDQJaFSDhe9+C5ojixfQ2Bx
lx5gdIVpWvrWzHsLD8942MmwwQTagpJ0XGGXCDsNp392OuSQlLMwGPGw899k8DalGegKvyws1ybG
Adj3NPUHe44Rvk/4ZHVM0TjYga86uJSx7q8L+JQmD3W0qGTnGVOztwlU0dB/A592AfFwwS5i5n8N
ABjXsy7j9WcCo7KKEbRwAopZx3gH+edxAfgApwPS06HZELgRya+JVk0RMeCA+hrkEYjRrxlcQkmn
duAUpde04o5pFYxL/xGqRPHE/4RhXMl4QeQkNwScKrKe3iJ02GHrVtrivcVYSwyIDVHh5uA+DDdu
1hmsbOZ36jGq8JrWDXXaUp3zU559GparGLAheNat+EsF4x+Bl8Pm2OjIYYqXLu0s5clmvwE0RDnV
4MdBMBKA+cyUQRY/07u0CYx9nRzGSSVVb9pgIGEVFIqmeuLYif60AfLxL0qJmRBQ/Rybu1Z3cd5u
UXilP0w0Su0rqDblW6+74fQXkmseHEwdJdcpS3Er5Hu8EY5XXMWHRoQWJkwPaF3QcjRbeBHONByx
1YAmR1GHg5Mkf+fqA7m8mrgG8xsabtZpsvw70N98A4JToj7IGfxC4qA48qjQGnyBmKzAFA7QuVGu
ryle8ukf0Dv9Pi8PlVzRaIqoJKGYMBzZZI/62zLuPG6TxSqkFcvn16ImV4L4gC/JtyTMywwYuzsD
GlhCJT7whHUEfOKcIUMX/kAGQbuwb5UGHq/uyRbsQpKYFgvplU41FEWvEJ474TgCFGY3aihqvBpj
b8mJ+QHQjbwhZMPChBshIIcc0owtAOiM3a9vx9WDSUebuFqBlNOOztOrrn6BhrXhxtIvOjTe35n4
FjaXODv17WfZb4O3kCHWm/iiCZVf6SfzWPzlH/yNdgzfFMazf5xVGkVbuc7A5xYDmdVAe48JAequ
eS1ZX1wi6Tnz4RaMR+nxIBqqS2JRvcrqodPwyTQpuoIMIi70ObUHMDO8IXPi1smkY8yNiXSSl4wK
dI2epEGtUTY48ev1Ju0RA4oLIpmb15o70rjWyuoGSicM6RRMb/6w7miy04z9XeZjOCbr6yaYnQWF
K3ESKNmPp/iIwhP5QWlOdquiR/0qaULm4YmwzcRCdIYX5y8hKB1nuZ6v+kVoYjyyRSUW6I4QeSkO
3T5mnpXBtrDRA2ZGI8Z31EW9SQs0JsxbKCWUcwU2iIFLPg8YGOHroPFyQfhDCtGMpUWb+V5lsxZC
CGilCas28055rXpaPZyGMD+qoFAopCxadzi7UzJ9zAMSYfaeaqy8nGVeGz+CjnIxItABW+rgZzB7
l2IjYSwLU3yMis2QuQUbFySSdQpCwZb5Kni1aPadoRvQwa9MZVuT+5QKtEc/I8oouEfm0u/o3xUq
gAIkr4YoBtE/LjS+xzMvXhHARWU+5WVv7+hA9VUG+DqrPmPWnRwDeHKCVglBtuNPx8jIeGvpQEM2
m1x/6Ea/kRO8BzEKs2FV5Bb0Pg78FlKDWbzUHE+/wvG5WEt5FTBPLVEmScnFotKXcLqa/RAalI4R
FTNr9Nkw11ImTMvODL8WejZeaxqJl5n+ITNQqar+tyl6G3NKVKo6XFbY/hO2jZ2MQicP7x1TuKTa
d/22kH8jS34ZGlg82j2fkIYaftlQXyR/2/Eojg3HV9zTT81hcjMsolatz6WqkGTjF5lWOwd2P8gY
HVGvdodWJmU4cMtmA5zJYDUecVi0RaifuWP8hZh8sqpGm9EMuDOTQUxP1ieh+AXCMxAb0rSxpWx9
sKQlYhG3OJPafPV/FobDl8dNMcERNyAflSYiQOKYtOyeWGBl+MZojyRSL1HDM9ZEWOzP9V7X5ve8
44EnRLrvZmRBe10fkPTT2I9XFUx6zvD90/xzFkhMi+e3BWEKqndLwcBU3eAA2f6Vxj5Q/gRGI0Kl
HmrUvwiwSs/9aTYjnw57rg3OABhESpAI9wpmXEn+aSHGM1BmC8+5F+n3P/EzWOAy1orVbjjsEY2W
6kunBVQfVnQc57M+bRgMatWbLx4DPKTTfcIQWPKvEaJvxFXgNil0+lYi7iMMPou4uFaPIM12es1u
hHnhIuw2y+kV6ambMXtvliMiSt2QojegrGNICXFhXWTnuH+YxqPbBMQdYEZZHCL6YWCwBrpqPK/w
VaPHZCQjdh8BC8v/CLT4Ojy74aPs9330MRVIe7R1KTB7Q+9n1IS6CYigmSIgt4kOqWW6utafQUQw
fLW0fZEcpt4VJ8NNrVcMUJbXeCz2mKdBJ0FHWvDM3XMNgeE7BaXE2CHPEG3JaPqqgw4jd0VuZAi/
fDasix5VFFzKsUsTnKxHQuEKNE2+o/phDWA9eCPrueLJjstyqxbmsR9upeIye9unKtxm+SO5C/gB
+YRhZngL4ro59P5uGJC9R2suJBb3HJFRfIgm7SQQPTeQfdSl+Gay+5qCClRYAIapu44otcok2iwX
3sTcyayco+ogVofeolrCnk0O0PpQyoXvxeIEUjFgZM6e+0QsFx+z5WrJLeTxmHH5Ts+h7mjGbfpM
wQo15ZFDjGzbay3jBszEB/t09WS9kceEvUIOMxg3b9r5D4znK8jSq+GbHtmHyTGvIHn4v8o2es2x
MxL3DjcYRvmf/zDuMMT4z+QY+oVvhQyWORKA+aP8rI/asOqw4KZb+eg/mlfzkm/6J7EpkEjE7/ih
EK66gsYt/FCmn5jLvdB9YB1HL3o2eTZR82frJXUKHQeyplX1if57qFib7WQbWBnIyU+DCqSB5BRC
X2SiHOYaNl2QmcLirYLqhExzZRj3aChWA2SZ+CwzYm8ZhLdATX3LkB/jQtk4YTwm5GdqS1UZVipC
7ZwWMO52SKhiZCDWqa0AItTjEFOqCvhfDD9mZtwkGTUiDfmj5ldGksi9TrjPOjR9CG9ZWGGIizGZ
4LHvw0KLanfsPUnfwonDespGdyBrOwROrNi5dQUCdTjZfZvpGr8ds+JNAp75v2c/3kEOUqTfKCd1
710Vr3184HeSeNsZa0oaepcSIw1IRulubt9pihtzQPoUMdCrjy3hN+q7lfxGATjP3L8GnM0TVtKQ
/kthhuZtfY3g1wjCtVSRWDEzOAWCvMnD1Jkg50da6VqLmQr2i5HMGKx6DUBaiqJdJHqFQUrOeUnQ
egsHiRJpmPJLrTengvO3qxobuyUIaE2se7lP7tmNIV0hlNhz7Jc3GLv8MPyK6cbvzst4EJpclezn
hjaQ6o0BDhndNPQBWx2xWLW9rJl0Hb3QRARQ7DEbtpHdMVFliMEdx0MWrN+iRwKbJsqWtF+TL+hI
aDNCBtfr+qMDL2C4h/VvuGow4hUh2gWGv6pKbavEOAVXAjq7y4T2SN4vj32jyUwXkASCttSmSlMz
sFwc6ZG84brd7XpLW/fZz5jmniTB1OvBGRf9nn67BEAfZdE7ecPYymIriSMNKQIG4x2tK2msCztM
5LAXY7iiyqYRJMa85BIrDwoDdhahPoyjQyUe4IXSkLKDwSbDhNyC/YIHKjBN/Gny6ArFMyrxzcXl
stoMxAQ/fAy97qgubYvM6uoA3c1qbuYMIRqnJalPbMO/pwEefPpPoRFlsfCEUE9LX7xlQhCqmUG6
wHC0FT8svJ+CjtwZLCXS+idLnnlYusi17g1i+pmtE/CMmmUdgyjKBvkkfwHdRxLsZdq8tZ/5To29
4uB2OW4qmEoloDBxUmwrCL9xarAVbw35NySeRSu9WToE2VYzlaPGu/DKzKuYn6UjmJJKR/oJsdkp
Mms94mXb4QndQhMdWTAV8dsLjaknZC2OD1OzFcqTbhWLRdEmgRxRUh4YbWTLUbZRYnLSlfe2ndzx
U427S6ulF6lmtBSWXu+nrjnBZywPCCK9AMRFzU4TqPBUPxb/GfIARAapuJyN6FBVGsXIEo4h4cko
VU3Lf6nWdEnIH+5Q1cv9ghVstPwTj8qFhZwnfPDyN4/ML0MBFiLoPR9WAXmg5GN7WQ1p4lMjaY5U
NIyxkA1poYJXGBYr+dsYgEYZRNUQV2vRwKfqd8pjZLXqFoPIon4YA5QPaR1Rl8BfawvdUcV3Fb6p
0mRH4ltbxmeDFLghCOBU2+24UPrwxcz7E1KK61SBUeTpzUDnoMgnJe4OamUxZsWtrKmPapbcpto6
ZDwPqUVf1jkqEkg0HucCp7B8GW1l32GR7qLFO0LZhP20lkwoWuxRljJdq4nAlEF2Syk+Kt0eXEh9
zHWzwbpSkh+Qiphsty4WS6tS4JPATi46fVOq/aWOTrMgO4H8wEdAthhkrXAFncZP/5mSW6uJnj5f
JRUCQ3UypfkUipxojDcn40Mc290wVbuR9PBIrk+K1LwVoRfBpI8LzqsCHQR0kPHVjVcLJU8wNGu1
ZwaWOKk2uNFkbFI6+2yJOt50EEZT/KN4QcSTKZOWwjFKLOJOukgGDuKEpnOGwvLUQcXIjTB3V24c
TJpVRoQc/Pxipt1zVFY5Xtn8LoRmJpOrrBscMbYwZcERgSQq5RFCDRsxwoStbYt9eVj2DZ5evK1Q
O3735G4Z/0AAC/3Uwecy2DcsYvVwTMzv8vQBgXckgGME75Cx65iRvsGDxiJgi+modgMJk+IdpDzL
NmE1QtkHA0AnzZYMMwefCjh6+aVJN8iZGOSKBABAfoa+9AH3zUIkCgkdJhaeft9wniD9grnFX+Z7
m+7YUFsocAZMDRsneHU7sh5p/OCLAfviCYG+kKJa8BQCBtkXYhetFWy+GdYeewvJG/2JQyAtveba
8WiF0GC8sN0r6Fkw8p0OSDghJkqcekRSKZuYTZbnfrYbFZ7+UY8uAsI9bUczBTFUPEfldRpPaniR
yWTijCi565467gZ5D/08SV02kKizB9VWJEeCXPWHFRmTeHIAsabsPdVwGom9GTu/tTLdGDBL2qoA
bhYulroJUekbjgJravAsxGuEFyV2/0aVnX+AnOAl9q1BE4dHMsOhgZ6BgSzhzul6+EHjWM00XCSL
QpqR9uR9RLAnt+wPAHD5Ccs15l/ZprkvPbYrMb8TvJkkPwIT6DC1Xd3/6vN7i8DKJEBScH3sjlC4
URE6EZM+NE34YbO8ULfa+UH6F33hB0Z3mBHDmP7rCgehQW591mzSKnyAnWo5hQEStQ159MF6CXXt
94HsDeouM04gU/0S5b1iVrzNFxQYdq5l7CAPJxS1ps17WHfDxu97M6OqXcuSlwT3RD42yi4BWa+f
qMzi4MSYC0TMT7f4qA/gZnMHWvOm4pwH4DGzyjDFpVR/o5cA92MqIDOZHGev+Ck4esGJTvhL6G/m
XR/uwYAj4oWdmjJE/dWpvEZG11hfEwM/u5Zx5DvN5i7GmJGHvkD8vVdBgMwN1b/cuuBI5bQKDpLk
YhwDtkC7FywEahQv60HYINFkeZf9Bgoh0ztKUAN7hX5rNHuZjK8JQAaUeE8yYYLdYQn1nR3bi34r
HBizdTg+A6haYmR5yjdJ4mRxs9fijN9JXt16jWlPJPWYNkxMPHNjCvjQQTmc//+z2B76dNOa2xwv
D0aJzsBAWGCrQPVoM7NMIenSBDD24UTN0fvgKeQW4hkr2baBTrbqK09GWfMkUJrpqEQNfIQZkkle
QzoUXvKI26BOBQwzG7ZVXLZQrm8UBtLGLSKovvFw5JjnzSL1waz4BPMgA8Xodl13EGEm6uZ7yC6X
bIXATfrvfNpnCowWF8kOk2HrNYN4XaO9TpYqkr9xQ2qr2ypMGvA0oYCCGcNQbp0TewIIMZ2MkWht
gCaORicqtnzTJenU3wnvBN4q94wYWRkdqx0CdeKcVtoQa7n+QKVaBU/8omuXZiBUfi2Sg4AvBpkG
xpqlqSI6eVPAaC2vRV6PUUCKBRaK47XC7UUYJtFaYGFK5LfBS/9Ah0uurb84oIGRAtTQenVATggC
kXmvpBq76jWuSHAAWeoD0Aeo2AU96VxiMLQKfm/qB5O38Gt6l7CZ7G5B6yU9O9fBVJ5JCwCKSZBb
6U57tLbije7LUtajzOAGWZt8pftSiAzQ7ao5yvVRms+WfMWB1wwRhNsaK0a0ZQbibA2qHSc2hjU1
N1Fz4Cku3A75EDHvjR0sCYinSNrdiN0WAF9qN/0LzVqgoFNyhgvrOdc4K+2eS8omTQ6z4TBTX1u3
AQU9sA8oy+pM7VvShuHigHp5XndfbBTSNwyi5DclSDK+Y3oP5e4X0+RJWdUTN3p5d8YImDa2DC6h
SRouYeI8ud0GG6PmHV++ChGcgh8Imth1+L3MXQDzOk8jQkC4zQZM2uNFmeys2BDrjRezLO85CGBE
wZoA/0A2F+G+0KzZDnnsptiNwGlZUVf6QaBotnTiV4LRwwMEGkg420gO4w/5F8Rc1S+cLQrUfgH4
a8tYJzoCYGGyMG8x9w+Ifyu2urwpF26dww86VGv6axpRlD1YaQFGghtHALVrSXamI8u81DAYss1/
GavhS164MKuycYtP6rChp/HYLFIy4n4Yd3NcYFjPs7uNUJyx1ND1SxhoMTtgfrYJESz/iFxi9DGr
4NNyOMg8ukxylnlCvIapGVip7MBegHMniKsU+YGHyP0YY95OoTkeAwO7iBb/tGOZUpYLE0xAJI0y
djH8L4AqYD6DMPAeY/bgPRNVe45uo/yv1b+0kSk/DyBuAmYjb4sBukPzrVk+Zj+BF0OirKRu3+r3
DPnrSK5H94BYXzPYeaU/3YNZFAOWJcBSaZefOtzE0HJeKXn5sridcJ05Zw2sIS48NRAl6dVALnnI
xhcVAamD+j91O1zEM3zPf4ZDqdq/oke7B4BBtA5PnKqW3RYSdC7ja7lBVQslLn+bHtwWmETxP/Gp
fln75FO46dvpI32bTtwPEE4pQBm4hstDe43/Iv76dJKLpPtCj8ivmH+ivoJUMvpLr5kuo7xDBWNF
XceEuzDx23Ggs0OOgWs1DpkIOZexW3/G8JWg4y5whYrLFfJMa8XT0j07YtV98l6ztfAuA5KvNE4L
6Rpq/4w3juw7cx/kGJ/ZZ3eVn+ldv44/ELxQAfrXkBhLjgmDTF1yEj3zhjBHpXh6hwOKCLJf0a7h
JXyGYOCGu8pTjwE9Au7k5roy1xpO0v/79nPUY5k1mTY2ReSZsXMwrIpsHwnVjYRvBuH8/R8h5w1T
NDoXJM8EXyMzsyOI5JJbCzssHbAiyZGYdQesyHGsyCl+WyfGyzbbcMVgYqlfXLNupOZY0YZPosf4
AIogAxX1i4QSLD6SACS/XOO/dFavWbVGbVVIrom1KBXrj4F3QbMJqFBrmPcrcBD1itvb/M50JHpm
+5RwQWsn/QHiSH/tTV6y8B7GD1fbaoAUgCo96Z1hOWdozacxbMFaNitK3vyuULhyuuur8g4OjtXQ
8FwoyZxBNpaF6B40TkxuOvhgvwK5vat/7MdAqx07HdvQU0mZqq4JFjZhUTqV6LEBDss64Efrp2Kc
zdmn7Dpjn+A3bdrGexQedXmHPUVChDTF2OwAsXVPvVrHd056rDdM8qpqDNZX41aSmcDAvge8hycI
S+bQhZgp2PGFJQX8yrwcBKwDe2Ep8gn/4rvVcXZA12A3dnhxrJP4snhCmv//WZw4n8s72vcMrj1F
Hk0gQyzgweUXclZzY3PzgEOWqhNaE44v+gZyDxxNPgmUigInK2rPy3jAvv9cO4Qt/Pn29CiAHGCz
klBdP9OlyHR6xsjnJdaBfnVeji+dYKttHTIvxPd2lUCfpOqF+/TlYwyMK7q+50KzaGDjdBZEbEd8
4qndfdV3A5CfyMTQSf+1B5LjWQbveevpXGSAJiJA0E4lOAbuJ6ZkEf0MRyB9FijPBst6mA+LYRLu
Xf2atahz85cpwTpUyBOwmVRqoISms2jCglXzIIy7onhxmtFTg+P4zh0vyLF+Tl/Ge/YVyjB8bOEn
tbbz/9+D9QFBoXuG/7L/Uy74cNHs8LzzQbKb+BR+EkY82dr8412x3bCX1Fi4o3yNLwS7kOenk+ah
rYaA35wWEsQX35pdA5azW7jarWdkfRobp5i3vLA4d/+RdF67jWNLFP0iAiTF+CoG5ZwsvxCWA7OY
49fPYg9wMZi57bZl8oSqXTswlWB53MZ6hQTeqz8DwAk8G5cKkWvjGlcH7HGi2I3DpZmtFB8lw8KY
sp8W3FY0Swg4PRmk3p5RFMRLtnGRrN/BAuMvAeM4Yg51ZgWrWbLLfCi8G+T51U4g6LzGdXZhNsdW
3aWx45+4C6HzxTk14boI8H93Z52rIU/FPwT2RbaNlFWQrYZ2l0cH5X0WOQzLS9Vdy/gqd1dsWrhp
+UkFTK7JHBfuRIO30UY0tjhwZPERNQbCAJWPAMnF2LZk9Wo7BTms18P43PmYh/TPpj1k7cFsj6q2
a3oyNazhE+/ybLbT61VNDvMb7xfocicxXeukU+rnOtkOxb4Ld7W0p3NpgVz1dZktBRxDsdgoNlW9
MKS7KLicKRAjR4zn/eZa0pfGwjmjeMU+peuShYk8+31OW54Su5AdMwxn7ZZ2di7S5o+WyYkNRFth
sIKWUuNTZqsgfSVQ9CgQdYS6/qbI5y2Sm5xtz8yXfGuVQMTZagjcPGToynyoh6lTBfh/Sr415Ouw
+8vz7Zviq0y+zbK3GnUJTASVwQ2IxRm7lZfs9IjFTtGOWhAXmsxN+mur7kXqmX5VxRb4hUf/25F6
w1CLTEQ8g7FGmWlbITxmzTGVSG3Dd2h4vdsdk3E9c/NgWdGnDgsgXBQ2AdEg+ProNciDC69E/wpJ
ecd0m/QODS8NuOmQ9Bd+ghsSQ0zBkqNn1D8NwRJWUP9NyK/VpTO3JSYF61nmioUTY5KV3EN4vxUC
t3n83eDbEi0aCU2KHZD1Q9QXES+MR4tFFCyldN3uq4phNoakByG7xf22Djdh447MfYejKFp8IYaS
8AMLwRq8qwHCo1mc9+UCFuGMYQWJqlyJnBGfbXxXhd+WyqbUtxQAFP4ilQlR8AO0OPhwhJR1dvhX
6hiA7GJN5I/fCPWmdhIaA3hGHD+GRTween1pKueqR6H37TdMhprfuwDVR4Cdk8gYNeaYYbLW5oG4
bsMfH1I4/CRAfgy/+/5aih9pDM0NG4VVFTwLOFN1tzeRwdMY+bOFHnwFs61fv4r8x2Ns+J7dpdl9
qLcDCe4JBs5YBnMr8/Hv/QmoBgNp7g4JO7l1WJ85br0WVpXV+0tsIKEkaboV50dRXuPfkmA5eEXD
hNyzwpv6iStvy0pGUbjyxZVasXTAWRxulrxZh8UmQOAKbFmSeVRATUvLvS+i9oQtYTigL+awSUyE
qEsZKlMwgzqOQYVr4JqNXiU9RaVjoinoHBrCAD2kHO+7bqfi8d0QEkJgwbYQ9oXxUIa1wlIz4r0q
XIsQfu8nG35mnGRh+Vb4ZlcdmWd1CaWPsoKPBBe7X0dMkaZJjYJpp8JbLTz4qCTYMj+RN326K+I9
bXwVsePZ35NiEEwlcCrlp/Ye5nCoo+Vk9Drbh/QukIZnjua5aFFRVAI2MfYxqdpBxAgISkGGnHJc
fqrJdeIBIH+oSFbBGuFg6hg2JRsxWegmNLcjNS5Yl7rxAoxmENTO60vAQqCObu4igBktkQrStTZo
5l9vDDnedAdYwM65S7Le5q1Ag2AChrurx/DOtpis+QftWzgdNbT592wjzebDRUiONY39MDFSxMo2
pH2T7Qp9zevqaeDgYo3HpO6YfSEuRttmfJU4MwsrbYeRdiTQc249jWFfj28X0+VlgoBpQEC1xMEg
ZsJX0pqQqUFn0CyD98Ez9hujpNm24SMULWOV0l9q8g0aTaGstOha4LWG66QuuMxm2m+GywzbI823
mmbTdSR6rSKwTaKsstXIlaPaaYtH5hwnm6zdlC2DcCjTTBos/4YNzkC3jU/4JN/eGNecOMR4IxIC
Hhxi8+ojv+5/TGHJpnoHlyT81bpfaXYxw6PWM3e+GOK5wddDrkjlOY6MwPCGGHtUfcyzP/PZWtY5
0C1k3xFU1G6vDdvgFGa2YBxocxqVSvcVhycViIbUzMgVVKxwIJhgqLau0OKQdCmzXK7orPick8+5
+M2nzWIHP89WURaMYeaDz/Jd9+NPyuuAJqUES4Wzs4KDl7tetA8ihpHAtbSjeNABvOGM+iYJNID2
Q13BMeYtVIIAm0s5cqhgi4tOiiqOifvbv4MRmQJufPlG7A4FvWZV8viNh18ew9qFLZlNCrTFFLUI
QK8suCQItsY9stQspd534jpSnRnmST6hDLdYWuisPiaVhIzHXLHVRY8dWDjZpM7N8GFlxEtJPaCW
D518uEYcGMOqhD8rb3kukyKX/sOucRRAojYeRgWuxuwvlJ9qsNGrRdp+hfESEd6JA04uUX47Hlhz
OUCSqy4qK/2Nzt1N06kwpdLKeayBhTz1TZjNCJpBBbf06NcTGMGaQwBP4TdEnayEfqeGeCJlH4hM
suIQSg+s3tD7zqN6wBsWYYhw89NtElz13BWFTVFuZGbZJjKGcUaVYGX6VZktE2aFxoBd7hYmOuNu
5ts+utnZtvWPnu8m8U1EbRls8pbWYTXo2zDbim9LKjeUQI127MetlC+FKWX2dCiqu5c8zOhsUqjM
oi8/OCXiVoU5Rhn2Veq/AVzQPNnGjPN0SHyOGjmibGWHlhBuaEegHCa70gFc5eH3DXqvjdAvIAtM
VxsKYjwdpzcOaE963XS7Gy7fcQhzCKPOYHKjOpwuJYpY1QnrJV4AHW2oCrwQyYs0/GrzPz1ZRSE+
xOKHyfxOHz+YY8PxgIEhkzU3cwd9nSVbhHnSe9F6uBc7hDlBzDRVqkqeOU6ttxCH4hFneKCIZh/w
BMvy02zAVRmsk7CsHNualfDoSagOlz6GdFYHrQk/iXn9wtmRWQL5qL8D85kaBHbcmemiGdx0coKZ
w040CZGHwt/+Ic3CdOsmCB+teVGL3yA8jeRG9as35U6CaM8tqQMM6mwN8rydopXhhMVuxFjEqxEG
Kqc1nQORhYOdzJYRrgO9M5t9lOMZy1imuQSAQQPxcVhcs9f80/ulm5fa/0jwoDGWGtzW9LsYfxBM
BdykQeA0TGPeWNZQFszCH42G432L/L+QQyfx8KFMwD6wMxbQwQ2LMZ6/C6sfoH2CXdCRwIZCCrTF
HS/KqbxglFnVRgUArBBXLekE+RZmhkuIPWMYiH95Ta1gEYQr424iTEwL6J70ht8xqm3JGX/fHdfK
nCUAQsmJ1ALKA3l57+3A1IKTFKRCJskHUQRMNhhLGDYDVu50AKRkCTA4QTMcPEBqTJRZgYZoF4Or
lA4OrJ6loq1MoyOgkDRbMWEBrVHeC7gHIuy90pYZx0A/YBwhHAd8RuIz58xCMGxNPsPXGZTbLP6u
eVgaaoEoQPpwLNFSkxETL9IaXvE3RRLHDZmokAwxgOVQ1pOln2zV+owIi+BWOV8jf9EIKmb+qWDI
7WgjZSERJbjrogvCm9/O0x1hVsCWgkjWxrZMF7q2Idimjlf4RAjQ+CDpKbYu/EnFJ9uKP8S3EfYa
iPY3rs+CvKCxADDn3pto1hCm4WRzLpLKPD1aLP7HfjF5qBO7G1jA2bxgAhl5IWSuwe6LWKRHAUIl
fqYXKKsyFDFbYTbE7AwBpG55X0A0vFpMuIE5Quy3+DboBBVrxlPE+wh+2Ef1UPbFsrbrLXvA0Teg
a88SPmr5aF4waUwkRsyZDlhEZ5vqob/BsF0NkW5mR60j667+o32qK3R40tvKppuIMaRtcCbPIT8R
WpnNlm27HAw3gcjLr0rLwvyGlYMn22ThOf3+hWzFzRxCUfocZEKSLLhUkbQbVZf7SlU4DZcQyzTJ
Lu/REsUDMo2K+Qwp2L/8VDi3Zk2YFAo98j9xCZvjdYRqC+LEesTTTnWaZo1kaWBV60e+CDMMFRql
uiDkN5gcASydZv4QsFk/aVIM2DFwPBQHiwUsUPBnBeloYbffCX7F7JR5HDmwbPTAQSCCQwRUaYBQ
z9hODgTxNFadWnDAG93GgY5JfD7hWOPRv3ib+DIe6QQMDfdIO8SN51ruiA/fSUwtj/WuReVtIxCs
8GNO8PyAbjM9qZJ8Slh6OemSlgQgr7npNxGPsH392FKWPu7ReNrOx0s1WPGfeq0xt5hZ5jcUK0C2
+pruE4g/AIaALIGj/QENLVna8ZON8tltKkfcd2szgUVt+S+YWzPw636uPNCxjOBpgEG26rvt52Bw
EhBlDCmzvbGcyz0MEjgBnAKBU/Kst9omO6ZXmiN46yBuBn6H0xvwjzgwKt8BjwGe9C3EIgeu563p
cLSeR0tezZgsOEqDpXqP+jlc5JJ3jHR9ZqHtu8EqhjXIb8xRAqmlefXCvHvxs7f1faQAcNNDVU+f
Wo/s+jP+GHc8N9ZT2DE1xa+JzUf/A+tA+k16zLacuib5CKpr/TfWaMkuA2QTUuQIK9IdfvIM5BRh
GXkuULOYAkKQ+XgL7ngoEltW3E5aUM2QkqXDCkUJZlo11Z2GkZEzcsraYFYx04L3BM2q7MbAGhjK
BDaQF/AXSBR4lBTYsK+VDuKT5X+Fk78rlR65JuoFV4coAq2czlom9koJrGcl2PNYUJghKPkf2YXC
Vme5hy4Nl8kAtnRnLFjV1YmJwq0ANhB9PxQvZ4Z9HEngEPtAn3MkZHPthIlDRas5ZwexZYMbGNEB
enkAaRk5b+QUD/lkEJzyBcIFhgRmjMB7rC3Q2uJOmm8312ZL4cotqUewiF1OoGZwSnPRxtv24/0B
PKDdqOTDP/zPTzJFBscdDgu4gnAKZ2Dh04iZf+Ez0DRHRLMwYZreb/vZaIv6JMKXqWyJF0T9Thou
gAA9yeV9wkIuBpHGjNnBUpXTkyRgHxHNB1xa814cqmtzCNY8KWQd5QnDXcgI7b7djZNedd6e45+C
bg8JF68V8sBqJNuUU+gXC8rAXwkdGs9FlOwHRAs/Fc5SxH2gWWfmAzmeUc8HxW2K6lJZxgyjHYhp
mUhiisMZxskjxU4MJY3IO+RGKHciV42wmMTz2qfEYdYNEyhyOD/NGhSBsHHsU5Dt2mGH3IABD6tt
qaGm/2WbwRL+d5QhluWsCqvpSMKjnMUCFFheu1+ktsh2+jnhWoFo+61tMHVkvopcjVdMVN2zCIGL
nHCGZf1C7O2eSLLWrvnImAuRBks2JnQa6lU8yX7CRxktZpRNcw0d5V+9mhIxJ5ImYDbtffbHeY4p
HmJY4FWOw9k0N+DDcLWoEtglNFqyQrhxBjr2r2wKBiffrdLtoLHwHlRrS/zEtZuuQN7Najt8eKUF
gwRCXYhIYqU2J6Nj9uT5VoZ3ACcRkdOtvszkJzCuiO1yvByy3+kHN4yu6IVp1bDg5PjMd7xl3GRG
eeMRFTTi4cGo1q2AYyAxhTBphhyabnCrPU6pkVmpmVq9+SrFixcf0S5oR+Z4ILUdFQGhjcBPvAI6
HQaL/C4wRRCpnmZb+mU2bv2T/0y8P9Xpetv4qnnLwHh4rUBtPklXBpd+d2u8Pdt8YFZAmcZlt4fm
+/1mCvfCI59M1n7De4PAQcZ3fKiYUwUsvq2m7mGhoF5D18gEi0mbikMPD45y0XACAC/GLsGFrx9V
UjJXmPYS8z79ePzqcEZDDrOZJpHa9JFKWhdlWcjuRFH2t3AEOq7ZnXfE9CA6qoabZ5hK2xpES+jq
MGnB7hTk0nYMyRs3CSw0r23xkNp7EJ9KHEogKHMgP2GA+w3+hraqLAqJZtjFc0jFaecEN8RvnQI2
MqULGgoE3CoSk2MO7ls4xjPNz3r1KIbTNKAzyTzDvgB0zjXJBYmPQXKS32fG6u17VegOsW0Z3nwY
C6oYauBdBjJixXCMT962+BDZCrCRHtHFoO0ypmcc3jIuE6x2LI/39sooHRnjiWwW7DnmGvKXbxm+
0bxggQGKn96Hc/6IYovHnRxbt/vi+bUcNGwqmmph4hVirSfgg/MX3YO7twXHZxnhm5spG5FCTIPO
apYXXf2s9VOTz0FrINqLsHtVkoTgqz5zddkYx3S2kZX9Oe4s2DwMhEtSGeDnZdDdvQk7tUUS7lDA
+DsPh3xpOZooOy4Z6TOfUjyh8aNHRi/EYFjRfXzzdBUd7kYDEeQgG5cGJqHNUsaGnzhKSHroaqWt
Zh5DeT00t0LFl+aiIjZu80/pfS3NnQzSYoQ0fkuYtBNzfxpDMbMIwmP9vnEMybOPFgsFqBjkrwGB
eRtNWP1Tqs9AR+d6vzUri3sBfrD0Q6JuWZyMOxpVRuuQyI1iB/5EZEdmD9gSYJ2BGjSYlwZKLXSv
nz1NeFp9Rl5jIUNK9qXxmWGD/RtGP5p2JBa7zkGJM3gIxNbDvoOdQfM78YqSgoLv2NElpE8e8z/C
+kKo97JyHLV10xL3bfWk8AgYMVp5BMltWfu7DiTciD9Nbpy38Gi9Pay/gpyDAD9Gx2sWTBgpjOiv
moUHTa4zbi0xUqAfC2E4VMarZU6r4/D1q+MyYCxocsKWLgCfrE0q/Kpo9rphIWVLWD9GfE8QwONT
ToK6Znn3WKTyRV80Lzom/ocWJ13tE2HaCCxkYg+IY5tpuimk4PycvHfxsMTPXzWwiXhk2LbBKmYC
3VHOZsmr7reiB9lqqeGy//5ADtWiYQWC1I1nI2PGCarPGF9G6DAAa/r5uQdcUbpVRnCXv5IZm+Tc
Lzmc1QtmACO2BBo+otFB7ACEl3xwjeEC/xJAZemeHiL3aYFP5DFO0SEm/G4nha5M987qFWV30sEV
F8jd87q5+8aicVN5JPBkwW8PFySNFhDd4BpOug5VOseUqtL7s9YgarT2WD/69+5t7AR/X0bY212y
YSWVE1Eows5M3jFZ0qI7NL3JXx2iC1Xk9p0cpPoRmpsc0xISsZrtaNJDSKc+vFXax3tqWvyPOJj4
QQxGUmTv7O8GXZy8TqrdW90awdrMlhAZJIO49g12LGa1EQeolkuRwyXw700ScPlsjX6lJftIuAby
Ge7BjAhE4SoCIXXPcfr8HNtTRHGP0LrZS4OtoUDoJFDzldGc8tKNkN3icgvsQE7xvVf+NVuEuEoL
tXcVYF5EwP0cJ3zKT5ip45KpkNeQsEjm5kRyxMDQShckdgvDErEUElmoZ/DvMHZRkde/V2UOLvgZ
wz/LlirsFM5zhQUMFcj1jIVM4l4PT+OgE1QA1SThu7oeQ+JFjnqJS/+sKax/qy6ZUtsoboPy2pJT
gN/GBq5m9YMwmr1Ly6hi8p1h9b5ocMiCAocvINpUdQeHhIik1ly14Tk3FwS2JySnEopHaYsMfx2m
Th455IeI2TL6rbVjWm+83zccPUzDGFgzyYdHwOD/Qz2KiH6Ea0LwAORX+bth/OCjekhB2p2OIOdU
3b3Drd/cCc0gihDjzhJXtsn5DnJyHyZ4K9metgkZZGZrE6UGLRLw82hLuvse4NIuZuanH+20dJ1B
3K7g9a3f0g+UIsRITWNzDccQeaj1IcYQUcwZR4oLJ9/jjS3pSJsNdWUCLKCd5syomonwqou2hEYK
GitmJkgeY3t8yMoF60+YQD0JH0Cw3lSJ8b0Qi7cWNRlzK0bDc3GPw6PEKA2nRhoRBKPIy+cD4nJm
dnStNI9TXUwv4mMlwIg5gRkA5QbTFAvaAu6B1G3sd4hRMeUfikLQ632iOkx+XMq0/iDuKbEKwuOB
aiaWk115ZARZFTGdkIsIaUPqfE7v0BKR6gFVwDVjuRAeJO77f8hzqfIzVmq9Bipgdk8hST1XQkb6
oI0skbRRBdTuCG8H62++BP9/gHuSJQixmOQjIWoYXAdaa4o+YMfkFoWdXlEPopmb0yBBqutFyJBI
38lkIS0TnwUro3rNpvtb/3+KMdrMSDgFc5RWEw+HT2Dr+iTW4Omi8+Cop9rl9UG/44LBSRRiLXoK
7nT1JQxbKHkRVNonh6Wa2VpLw2YHHHSS2/nsf/bRVPkgDZZbJymcAWW9gvYfgGYu/uoSodUTvbJH
Hmq6IeAF1CskYkj4OOeSU226WAvCah4Um8RNhDjYF5BFQ+kxWZ0ldtJhFmdRq+DIArG9L+A1zSss
dGBNE+4AZDgx1zJIbtTXPA/O8hMhQBMFmMRIGOVQdu8R/pk8t5Z+wQaxLWaOHtvlDOdUh7c4Iy49
sqeuReNyRH/DBNXqSOiCrEDZNydQYzG8MGKUX8arOwCKoAICUqlCqlNLnthl9Hf4E83bX2/DrLWk
b/iHNtCG0Ph0l/qEwZj6laB3/FPPiHEmbRLQPuA185bvBioJVLxFcgI6pdJ9AgzkPc6cc+FJNc7/
tcguyD5k5pHotIAQTdzorH/OJHa24nNw3iUvpCbBBY4aXDVyTVpM9olMjd3iG6QNJwCoXLPCgVWB
OS3XVOjMHh2mOBqX0MGASAi3UQFeRX7gMvXTeZYtQy74oxOFkPoGaggrfdjB187A1yDr2RTVnGGs
KfZn/hLxmnmSeYXdwVQBFvMVggRk6N4d7hsbPuckntifc7Z6jbiCVo+zoqeU3CvgfwztnhLO1SyN
jCmTU0Bwh3DLr0EypGcRvEGGEi7NDZ+Ssp8sMiQUd+RHnMEJnA02MsvCxPINphr4JDfeXGmc/MFj
XvBVNt03PAbWNWIKbNOe2a49sC/hs1S+yz9VUPfSAqKqIMuBIE/8VlRZs2pJT97ICxMKP4if5pqB
k/ouXxtBD/pj4oGxACiE+JnvygV9Jppo4j8BYBS2XWPjogZp2KI1F67xS2OKAbDBfBIlHz1X7mAx
R6sPVIy4HJgMcgImX3RUP8olXaDPJUMS0xr8nVCkQXVs51BqeBkQYbUc/7YJWlE4HhI624kXpLMz
JnoL6AWjMBXoj/JpK5/hA7RU9VyaGES+8TdzuwHrMoec5xZnGrtVHeQsnI0p1B2cMBgmvyGHO0QM
KTOX6SmJ4SwgxmAcCdKL/s6EPkmdWjgVdL7eYrBV7MKpNuNEhd84q6yhWwI7e93UTHFucO6wHT0y
GPkT0L6JTgmCxT/Vc+5i4O6hu4GITW0g2PwUHAliHA6avQxLHz4aSUI/XAhItGafxTerYICANgAk
2bpmQ4llUNDAssb07G1B+M8lfp1Vl7l0ZDUibEbEw4LWgRaEG4vulFGQEeJGz5OnSpvo6f1fj4U3
LDF8MJ0ZXDwNHbujt8QETXg8Uoqos/toCT9XwKQdDxDK1JqEaldBMwraz4sAbFNhxNFmqXsJ5Hvl
35pooUW45lJJzWVGyi3+Of/YuzrGYTx5EFoGDGvxIJ3Nl/GbwlIm+pEYu2/Gs5SP+s7bIkrYkPRx
HiHkISHHDNmCT8gMnUmA+FWc2P4R1RPhV6yZDVdIdabLbV94avHIpRcxmCBq/3AP8ZY/01sIl1W2
FNBWHxsbFCYWWOzo46KFu5DNwBufgBiwhSqGq2QaTFDmzSPeICTJkJ05F7+C74ZOGsY9oQQGAhVr
AlRQ5dzY+jxgjnp0I5BDA3YCJ8XPgIbDnwt3kkkwteLIGaYnhYsBX0BxEFBy4L3QT/P3keoomm4l
uncZvjsQTgUFGhHPxCYOXniG4a4UvSgoYALjQwipmMODSccMQO4b1Y+Bmxzz1Bnd2HRewkEFl6Ao
bi94kNNAq4CA+D6w7PJp0eQULBMdbA6+wP7LLNMBG7xCw17HWz4yG5f/nScC9LPD1gVGwDQNgf4/
KWOmmxXbySujjLRdMlSj7BCgl1o4ykjUDDQo/7i0hkDBAIfF7jcMow7tg0tgVT/kJ3ZMkWU8OdWj
F4Mo6dw/0lP3W5zgSxe3Zof1xoMNVFLncH7c+OY8cX4KxIUZc4OpwgdaSDYRtFvhzJ5CKjlZe8zb
6/sY74d75GJ0ajfn6vTG9MsyP+AJntPzcC+v2t18iTsA3Fu3UG7Fp/YUzvyy2W/2W1+QZ3oRcRUg
ARPOwTviZ/OaeOq8fF4Qfgw8A/Ul/6L15URAAUbl190UbPSpqqZQrqkJhm9M5ac/AFh+qGeUL3Xb
X/orozv+Qv8TPIcv+c4sAKZ2f8VmGxLNX34sTs1e/QDUFQJSVyx5T7/Mi/pfvOwBBc7rX/Gl7MeL
euk/INpke/EveJZX8StkaI8PnQsqsQGySk6zFYApy5sKEaoB2PKX9P2expvgpks41B8dE3jIh09j
IBWY0usfG/ULkG48Zo9kHV86RLNXfdHu02dz1ddsb1I0U1reD6IpVt2l3YkMJ4JddBOeb4fZprKN
luMuP7U3zfX27Q1HihpmDgQPimjOpGKuPyepGGOC6uLpcw1cHuo9plpbadt9wSbdA9subFxQdsnN
fLY3GGvxpTiMN4D49lRc6nN5yi7pq396X+kfiCiDTjDFZKvjwskRCbzXQNZ3sKnAE40ro8OpihwQ
JsCjnb7kc7MZVXzTQPrxanFBWOMXzCcGBB1LjVYE0fGcOQaORd8FRxEHRLSSU4c63PwBIzbgjQPr
9PPi0P76oL0NDHRLfJmsfojkTD3/4C/5GiakBN3OET+yIrQv7rhvsETg2/jenYqHuhKO6WZ2wAuV
3gDwAELoD+pNupCJNw/ywBHFxAxCMMRTKMf/hjI5dgGU+w/pObyyw/tTeYQX8wk6o+2rl0xbfcOt
+RfUH/QEQ0dAObBDncG3K1Ahv62US0CniJzmgaDqEscT8pDpHrW5YqkOmDEE0fwQcMg8uYm9iQxv
gXCiO+zZ4fxF/jqs+GdJ2QgadR+v2MUitOJgEID3QaS5JfnKaC4fvWf8SYGWomlje6S3+jEu1SXh
Fp88zPpDOqjffeBwh8u/0lJadrfit32FN3Wnfgo3Yc+Gi9fIZIWX/mrO+gZa+lm7T1zWr+YuO2DR
9BAudHRGLMqOk57pQ3stL+hB0CpwnmYnKjF2Ik+T+g6+0nBOH7xonpfKEchxuaNepQBWf2e/Q+G0
vyA+2qv9XFORFgeFo5kjZwdOD4zPfxXlov1laTS0gxgV5PPkg/UH24VTB3J6+8N+f1O0fsKw+hKY
984s/9/8dMQhDPjLCVprGq79IYnqkOBkZMbAreDFzHufAEAE/pyuODSTywLjw4YQB/UjpDJLWapW
SmP4irn5gUA1FxOj4M+Tt1jEB8ziZYxrp51ZfBh8CDaWbVybZ8g8+2d4cnCPL1AejeAnoFLFRuWC
dhDky0DmyLwfCRinLr80vikopCa9p5njrLSQPGiwLjps+VszUUORqIwvmkVAmkDTiIQWjSQQEYQ9
JvADK8h6G4AV090QXPIXy6BfjivI9ZDp0KmE6j4e1xDWMJvM+pOIcQBctJrcJ881BIRNrlfs6Bso
Reo/gV+cexd2fGExGaww8zPJlOKZwBqzzD/CbblYhw+oscIteLU8VCbnOj4hqC3n9FxgiJQIcJk6
mjpUSP78WizYiOiNY1oWJFe4EVlst76mLphERII0DWX5U6x4KAdHrBJDrHXhhGMTNw8BnqcunskB
eRkWoB7wPdAkHjZ3nWU2LdXpeMdHkqg9uK2AViShcAajYGJ6k0BQoXYFloZZxzzchUj3bpweQMSm
L4arRzwRIg4Mlcgu4z9BTPkb/O2mdvlmOuZo+fLKxary5vI5nS71D8ZVMlkXBucxmhvooxNYzd5U
frmH0i771dr88FbidfVrwr15S1ywEkbGrJIQNPOqhsyABkzPsVqGsidArCjeqE9x7Mg/ygh5V30V
M0qvcK2ZN705Q6mFlyRxyRXzUAIBw+aX7h2dtp37FodhSTHEbOs7oCjUgAzngENX/d+hyQarXgK5
c/gjzTnIn812svzhiP6ov4YLJEWC7Di6OOylGw7gfEwVzSBbjbkoyomrylHeWF89UgjgvNCBsMOP
MdEyYi83wXHz8Aj4iK531+7epwKHINCpmOm7O93eIDfahPIL99/2lI5uCycTZ8cGNiLBRXwou8yh
qK+qBucKS4FPjdUqVGuylgFwIcQVCnmse0KN/59uUHjOZzUKJ2uKOOpbxl+Q+lv08AFqxBWWcFWH
ndJagvvcuBTQ6F39cO9pODy47xHR2rob3S/TsJMTIgiPWKFFxLgJgotM52LVXA7gFo1TvDck90iw
J+JrQSBNjKMnsSXIItYVVmxwHRgF54KDmXjfbhV+YXhTPJZAXoXlU2pJJbr5le1AlLWqq1LtsAUN
xb3WLDgZqfrNpcpAKv0OqAPheXmoaUxm43eMvYbyMVJZsxg7bZdhYwGHGrqwAhuo2wWtPRP2AsqD
c6Rs4Eaa1R7NsY45Xr+Rr3ltCf1dVxc9Cbi26Q4img274exQlvJF8aCSr0VzTTfBKTE5VV7wSYty
hwH/aFj9y/yi2k6iJXt+toYAT19DBMx7RTKCPuNjHtVVPrPwhry0LxAUw59Qyrm/ErPd+xDybhjR
78bzewk7Yus/hS++sQyUL82TL/NLcJIUicKW46LGQDldmIhmh61Q7VqNbIidYtxkaGLjgvhoQF74
+uYJwwsPGwFTBsB7/zYR9YbCTJYOVyUwoBav8WSl3pUcLdwRBnXzUsBTLaB2v7c9c1+ENRjtzmGb
Cn847YHaxvErnl3Q3QAKsIoynYnwSvDs5mmgtUCA82BcgjtUj4YPfht1KZoMxp0l0qap7fG2+BOE
/RJwwouJELH0PbbOw0eKKWNpi0RZaSsSoJJdK4ck1s8NjVO7w8Xj7snHEYK7X0Ai9e9vcW1asXU8
Osp8K1nODdRiAceWf3KL2+vSWkfzgRH2F+UoIpCjMZVRgyv8ISDoACGZfWrGJ4dTxWa1xy/pVv/S
8sBLxuI81VapDHnC1id/ZgZECwZ2heKAZHtkDgB/nRvIIajTw6MvLGkzI5mibyGNtkEDE2k75PDg
HMInB76J0Uzpih9M+jIY93stO0Chij0cw4lYAeatl2n9yL3tRGYFBnqJqMFAGhQHN/o42ZZENvPD
lgl3MPBtf6B/8rnnQ5zZmfVjNMuU72QOc9FceOID90aEXdoG4gVsKHt4b0fMmtMF7SpOwcEeIxWm
ecAJnpN2l/f4yRzkHa70cMVlibKdcXCtrQPqaAnK90oU5rqIJeeS5oreh1Bw2NFo8nM68b1kE97n
S5+JtMdSt0YZnZ+BDll83C/aIdIWpouIOlPWpmxXPbvRia5QhX4QZE9RITp6/WwdkBMGZ56FE1+m
8TqdeEZ5klTXgl9YxyJ8agGDhRmfuf0wxeF/WLLMhGcJlQdIe9J9ik5vkmhoYrAE63Xf5Mxu56Y8
MjP74A4kpjim1m0ZkmSb3APPp8oRP5vyR8k3ZSIuPAroIaeJa/cDCO+7pCGJjjLTUqEOlsYXbqSb
SmvsGdy3WGToDHSU4zr5RuoZ48xhjsbG50LqpaVM/FeFXk9uAjfhU3TyD8E/mL6SoWtCuWruSEnX
kfQoCp9zRtNh3xT+/h1sPGIeBkT49Eoz7D0gc8oYH0WwNVR1dDIhWJpx8cIuxcNrpKmFxay69jEX
BVYsPUhUMkVleRwmDFdUc5lXhhU2wRXD1b8BuLWlj/dGTmOAfnjuEkVRMAu/po+hNKtQjxeKiYaP
VYWl0aA/Wh1daQRlyou3Za1+hN4BrJetOvpUA3hlR4Nd9NRaknQQ0K2kwabITsJIEndTIcwsmGXC
KXQLr3uk1cobAJxVvOGSeIHauwc46/VLCRQ82bH09WnEMChT+Ff8o71NPab2TJydPDN/NOSfpmJ0
0xP9ECp9agto1tui2OMb05EULSNZC+WTeDT0O/ZUkqbBXqtJPA+XXWAsxqg/Tb9IndHPajCfIgmx
nZsWAJIzjsyicg28dPDf24W9uc6861CxyaqZLXuw75fC4G07hNUa7MlAf85kAEY8Jo125cEqaTZ9
pWyhFyi9f8mo0cb2NaMyLQTYYMHD7ydTtVNdijskImO6QD8RolKSofTgTu1Oz0E1fTeGwxgrGS7I
0oK0cncmjPZkS9xOslSI0wOa/0FkNCsxY8SZHy1dIeWgzlnwG5Wi04gNsHzg+FM72ZkT81TxWSY+
/suk1qQcgO+cMdcI8pGKLlIy3M6M0HRM472Myp+WdOAsgJQjIBzQhRXxDfuqnC35Fd8pAQ7wXlUB
z2W31dEg6ltSFdUQUrIEhqghBh4x0SEP+pb8R9J5LamKRWH4iagSkHRrQMwR0w2l3TZBSZJ5+vn2
meqZM2e6bUXcYe31p2us0HI09GPOgaVDq0Z6F65V/eZTIVDlpki4aydaRnlK3YrXl8JCH6Bx887V
ezDPPq5UYiAKVczglFCpmhORnPJ+u7lFNtMesiO8ZmycPnK7/Vq3NyRNgte5zCpp1mSZAWZms7rl
gF5+NhafK2F5ZHEhAoMOLA7I9LkBMeJNls5pK1EjYe+N9wO1GQ/O2SaTX98/5VQtqTTYEb81l+BR
hfR30nSuFI+3xbWn342X0dzWuExQwDB6BfXXgQpCgN2P3LEKdUuzvJqItgKvmhSNYdfS0gzjCSLh
oanYPoxk4D8xkpP+J2y9VfdpZiZKB7N5r9PMDTsmT9yt8LhrBq8yvOmBufumex2ORM0H27q5EMRh
VJRnTy3jUwObG+gbqbYWPr7HgUJ/mCRp82OQW0Fsu3FU241e4hFA9Ac8yUhlt4P3E5nl9Is7S8xK
NFCvOtYspO+N7kGsQKal+E33Zdk7GaVIXV3FExj6n8DPhfudlQlRVrY2YLgGLCGpeTU+Dcwv8udp
DEnYxwQYoHtLYZMlFo7Y1MdRdZM0iwm0MXh9cp1mMnUln4p4z8GwmX3wYNPe5c7QsFhATYWbu8J8
kMJ+EeKtXckjzZ9Hydc2IML55oe7ecgGwueIgxvz/GyxHpkA9QTPjnW8QXAEHHexkLYNZp9oW3F2
edNWDIA+Pe/3bc4yVd3UMHZ1wasFmbiVCWkDkgWUAs5KoLZP4kOKNKVv3KBQxjWAhHmKIK8aXuZm
fAoKO1tglsAE5sjgLC/CtQYb+GQaTiCQJ6FdP8rf5qC4tDepDpHd06yk69BePNQRGPj99htGPD3q
6NztCMGk6Ofu3AwOCRyXfzUXml9Cmgx4xTI3fkJcqZHTd7uKc3ibxGsTyeEgjAjPijiGqOEhyIkm
0PNVCgupTRcGS01am7MO332YB2AMH1jw35lPmmSPs5Ymlc4gWAxNbW4Gy0Qf4MyI1336kmiLBch4
JJvocFrtJCUnBn6BWIgC29EvR5tLyMDERLDvkT0FsseG5ZN+ixNsMGtQRsMo4+1gJwyjjuqmpskx
preea6gvJhiQGmiPfyyY9BkLOwvjuGwRZX0tElzHmvvF+CqYgugRr8VNAG97Y18oHjOEDUIVG07q
PSextoU/PIa7gK0Hh3Ni8QYrP5833sx74ppmwaeaDpchXQygBBxBMqHXitm68oX5nXGCJENJ1bCU
meSfRw0DMraV3uZhOq6yXJmPFnSsxZsk3/CRQLDBfR5EU8bk27exUexf9SsbF8EmPBYr9exfAzAX
jtdYMXFm4Vdf34osAm6mOCzCWPi+58Rwc9yRBk78Q4eOPk6K8JK+NKdjXvQ9Jn8AWYQF0o3/vTbz
MdaEoob0E5tMXRxiy3tEiQdYNhwTSghXb2K9GpORwisKpj2dTeUSI+4fq/2UVoX8CIs99YmN4yuy
LeMR0D2ha8aDfYBvXlA8MXxR37L9eG35zhATqdpGtArwThuuYN1nt5PG4fHrHzOyQbW/b1lDZgKO
AO41EAEmOJhqaAQ1dR2BcqCltVrvqNGQKmFZdnE0z79YKenxHO/I0TC9Fpxrkya4cowdFR30X2Ec
/sYphRLUwptPDa5Gtmw81I4CZpLBZo0EmnzZd3bokc4W1qeB8kdppWo0DzS8eDP4CoUsbQOKooz4
cDMkZC0dAtXLMy9DrRmcg0K3lYHnqpSSbRnMVfiYQxmqgaGvrHf0tIL4L2g4DCDIb8uNJcXTr9eS
O6Zt1CSmjwGKR1pOEKfQTQCAvgUmxq2xi8z8VFWF+0bX8FHRgX5gpKF709FRm3Q5xPMZprShnHhn
1rSD9Bnidahap+YdI91wEhJoe9PYKrE/pS9jcel+BANKPfaSQMmR1Wh4kea+XXKW8YZDlF/s2mkB
LUcGmJWIrKilAXUJdIQs332S5iXWbK/UV6XlyP6dhk8VxQsJB50Ow+jsjQWpdUvghovIJ4kLq52P
hoLu45YlZh1GDtSDnROkMBLPJjrcWt97sVGZkuQM4F6LDAcTmMpC4BXH0eJ7+yRkt7Pmd3AOhjH0
HMkxOT4FzXBNTHYsmpHi4ovZN1BonuvHN7xzj+aoFCAJxESnvli0QD/Nbw802Ie9owbWIrFgMdTE
F6eqhmwqmGjqVklo6UWnjIeZOMs1gKjVWwJ/KXa6BZTE5X3M/NJJFOS5rrNwm1BN1gGCMgl3XA0/
HqksZlU4pPcKc7swdUzB8olRGwSdpPAxoBeX0mtA6rwVS0RDm3Qy0/UwaUmav4jSFUqvyEaPM2kV
YXeSFpdhcMvSFReKe2diQtYGMqCx6qfxUqY/nnom2op9xLrVa0OiT5RZYCmwYST42LSiMmSdbTZL
aSDAmruiMI4GZ+5tQoCfYVcbWC2yT7QcasUWarRGJ7Pp95bx6wPoF/RxhJsO+8zq+zD+lGv3w2yC
UgcuQgOWgC66qZgSgUm+Z/SCI9QJP59bulFetIzap08KYL7RVkNXetJBKH8VFk9ABeCa59sF0qLG
JBcJMiR7qFZd0gftpGKTHY2LcWlX2U/3161Bjpm+Olyf5sSLcW7lueUVfT1YPZQrhR3v/CsyjO6U
HfJ6ZP7QGWu23hXPtuSQ79p7WJ5oscpn9dzqdg+EXnZA00DtZ/PaoZUcecsagj9EDiz0R972w0i9
MBnS6KG/3UK6y5iCBMl3IiPQKfGdirAO1RjP/Qe9fXvoaId/aNiqBm0Wqz9h7OvEOQYBNLZrDLXe
bC3kNI8i6IzFrBZ/a31Ml2MSwPHG4QxlJM0jqThI5nQmZj17rFm2lAARBrhCcTiIZ2a9p4SD5Oaf
GE+ULrGO+sGitNJg2ngIc6udnF8y4JoU6pOHmPAj0TDJxCYT4j4wOEfKXqKLOTRvHVxc5e1SiwbD
k+VmzT0vWka1JR8V7Sfl9IWvCWfHWKBnPYs0ZFWT7qZVpnAxfrrvtgIzllPcYANyR5lpYYD9fDi4
ZJBcGyg5jXZ80/TMEIh9rY1Z3zBt7Ylvb+mQvEPiMaU/cUqg5kL9TZpyUzCYh+2vXlMqkWur0U0F
w1A4wBvjmiZsTEc/burZV/5iTQBqJ4ffU/cOj6ZVPIMuPFm1tPpGjEX52+09g8+jid7aLMXNdVh0
C52bgrk5dumYzdMETvFtApRSIuIT4JvkaE98VlDVD1yPiU12+0IujYOuu17a/2Xs3HKIhEry9nqQ
spVpToO7HSUbOJdsinwib2oEHvsQ9p4SEl6rZGkHYZNhJwORcBaJQf7ES8cm8E0Lj6wEqZUxXbf4
GImscPTv3ITNadR3HbFuK1CQAUBVPG9zSkUOcmF+LTU6k4Ml5pbRgJpjbZWHXj2FDPygvDRI+Upp
GSeHRFtk7TZqtz08Jc2wEcIGNvQx2mnfD2L/Cek4H9mV1W2mL9hcqR0FtQfN5qunw3sBV4GCU7I3
DiHcT4jzY5HVp3W0ULZ0spL8iUFlb+16auFg3CQUtJsQF/dwZjFB3u2s1Pc5+HMj/LbhXmQZPQkC
H+mGOf5adPQRxMdzrIGVBIkP+NQchgWcWEX6F+U+xHYcshDKHdQ3Hn68TqLxXjdxfyXvELKbITCp
qfr5TvF3g2Nqsp1oYxAeIH8YS4Mb6SbICcBoeEZ6Jqy7WyIaoHokA6dRx9qifnw2PEuFACqFkLTD
7kxfqbOG5v++QKjfz7VkCQmFY2cc0N7ATmwUAL15Dj1LjBB9n7R00U332duDaXeVXLpdiPPHrkQR
iCfMqFh2y/KuTj9T8i1xxy52vBe2mkF80AsqM5rPmrFX8P/H4VBVnQYDw+GsJN5aI6tlRPGjiWz7
fCHyz9SjhGgcydCbMASwC/xQ2qVZY3M4Gk44CcC/ry9kaa7hZ9tA2cOL8QOoCi1Cee/mqXdG+tDV
xPpszZ7VNFtppHCbe1xnzGormXv9je2P4+1YtmeQOqGUqOUScUStbb/FUVYfX31NliEM6apZx/CX
tI0RkgM7bboFzp+F8IpoBvT5f0rvlrWvInsQl2w1IHSkzXNSghqdYNVAexOv0MS4Dxsnsy20UYRe
bHkDdIqP/moImFqvoUYD7yPNhUs0SLBJpqbkqOiFy/JiWRNajNGlXOgnUdlxShiZyDun3zb7IUUJ
41U5XitcVT2NX1DfGQFFjUZm5b8GqQ1VKILMAW/lGHYLE+oH/JK3T0s6mXjRshtiWmBD0cFFruhm
hsey43zaM1dD4p+Or16DDEq/R+1Zg4oEXTKwv6qr566UOhD/o3oDwaW2bA3ic3HEslmK159+BTMP
c0fNWHRuhkbVePZDJ5NuZfuSKcSBvSDBZMWF7Y5PrHp5GOWFDv5xHKTwEUJzJZ3Y7fp6o+SPAVcA
6Lft3BrlCpTObE4XJg4dgLkom1vJWpLGAGSInOJ+QdgDokvoaDVGt0tiqJV8NcgO7Mh9sq74Pcxy
M3w/7kk2x293gpvPV3PLYJV9tvprCIyOm52UT6lFqSgHlFy4vJr5I+1uQbtLVdt4CmJ9K8xKEVIk
NEeA8goXk+06I0xLnPmXuLAQ/BsXzHyY68NRFcyVYP7dWtBShRlV6PBqcjY3YZUbWyyVfG/1KTB2
OUW5M4heZotH9MVLn3l+AO/jspu7gAAJwMDLDie6U/WZ5QYZdKuakhXijCb/NK0TFo8QKOEzjfIJ
zdfITpodZUiXL5VX98JUuiNVVIj3cCbk3sOBCcfNpENnD8/wQUk20U9kOwZjzlf7j9cQA/6ZcNjN
TtqKBWOM3nWtYQ01kq9wTudsAPpeu2JnSaA03ltoFknmq84QqpBmNeky3uD9pP5QGiiLTFpjooWh
4bx7FBzq473iMmOjXxHwPkpuEZwddZVu1hhr5YdiT8QPuWrdFOfOahKz0S86zpFAo4jNShsp2vfK
lfnwwgVvZQwzyIl+2PcimGU8nF9z4d41BA9Bi4Ji9J1BVGinPsg2TlTgE0jq9NFwk8LaRQPKmFtQ
qfvZIkvH9MbG7TVOJ80YZz6ol5Ph4r2Ul8G22cEB1OfpWnMwDpt8Zu+RtCXM+dYxOyhPwxk3lYWW
t9SeWiLHBNUj4/QOwXIKEgRkcn3DPcOD7GunZ0Q10BOhP+Nt9sDoeRs73LPPHDAbCvkyYh1GR0PL
6YejGZIe7P/SUXCrfFtzCgosBjVk7/IE/xHRxjg5UmFPfCACrC3BOyA8c9+ge3K7NJuBKJ/yg/nA
mQtnR+lAGLWygGLaXbVFdyrmMqUAEcYcmcjEAaZd6vP2iT9IdmLd8M7cupwkXLKn0LEdv1tBaUqO
sGd7Tp8ebJ0xx/revsurbI554YDDHNz3Uejow0W+Zg/G1gx7QIg7w023xDc+nRIY+Wf9vM/yTisn
KiasYxzbKPnLXTgF1ycT+oHz1h7ovThg6kYzfkevk1rps6rO7TH4gTKyBiln9ok7937IFJ8j2Cp8
yvQ1ln4xasZQco7aRLQXR75twicyZ5jVX/N9OxlO5WUxMn6QZS8wcZNPAY6BC3XC7LQHe0sYZcoO
ZVbznlhLg5AIRu+6dfDnGVlOtDOccF/te4BIFswHt4yhNoud3mHSYg0wYbdixOL+Neck4DswCiK7
u1NzYO57ihe5S7jHFXJCcEXeF06tC5Sk+XCKKa1l9xdOvzdq5M336J0FL+HF+aSYwTSbRNfixfdm
cC4WEBfpj2z7gzdv1v0cc8GxP09n3TSaDxechDUc+MfKTpoyWK7Dv/iOl80c/ant7cxTs5bhPzNm
hIhvrPFSObDqMiJ6/bMlimJfPBi/2vUDyS9dwI0MnRCokndg7trnx2ZbZiRxkJpZQnxqXbimJas7
RP2tdtXHGHTMAxsGM3Ujxsaj+oijzBLw9zB02U//kY3iKccbbcmTpM1UW/oudi0PtiPxK0haKRpt
yPr9EqwVXwwYfdjFntsZscx2O0X6sEHuLehsNDgg/m6KLae4BXl6WD+P2P1GxSrdIjyC5ANijR6K
k+J71c+0WWWRo2cjMAibNeUC5Jl41sEPFE1t/gpVO0BnQOmPfFk9wut/I9Godj9SZYNcehhD2dWZ
PsQUHrwxbaBYwi2jyfYlHkGwB2NoMN0isWGOd68vTjj5FI8TWKYO5inYrKK2aKcY67R4uoI2rYpN
cWa9la/xwocxxAR8fiZ4Kk0YzaISGjU3uO44M6QLaYMEhvzwEa3e3Y64iod3NmesCZvhC6Igiw+R
qqP0Tmo0H1jyx5VJU2OtbT5bE00CbcApwW/CnDjYIksalY588O+0he+sCSyIcPcFE5Z7wzCeJvOa
hUU+lA5ajym/s/np7J7itoA2P8kFxxuCs2W3zq6/kHTHpYrKUJlbe1ww2GFIELHDmVhEjoMMmBeV
0RLitkPu7SpcQCr6sQ7eTiCQF41teUsdhAW2BuVsj27URhF0BycyHxDHizPqFwgMwY7M0vlniQSd
YXIK5xUEGEErxZrVJ6FphOSV8cdUfW/e01o4uHJCJrUTNJ/qbN46DAjiTzVBD1XXdgxSgxesw9mA
gey/5G4UzswbuIElqMnlM763T5CcZkTz2dr46Uj5ZXojwoIVBzY8h0P58H+VFYdOeZodAkyBcSpZ
hC7l7Xcq/9GFn3infpadq5WE3pq9czt820O8Lhq44lMNu46xvAH64dQfDiflBdL1DM3baMZxYuLP
ECbuAFBGP6fcDfE1WHyXBSlN7QU0ht4ESonYfd8LdYQbwSFfdVt285Hg+ELphXPNcposv0TNnHwW
ONzHaXsv4Bi5GIPc0hUdrAMs8niV2wzkamaOpAXRS/OSkx65ApPwvkPJYBdMjM/DdxnhsKy2qBiM
mXigtLEelZ2ccxrcW3/3+J5xxbehaVBer71TYEzSSMDwLKg/2dlYZw7qlmu8GuywBf4pbsmZptCs
sxNaO3zq+o+yDU/aHhUM1Yj/qy5g9qibgvIZ6gtSL/vr0B+bShAZWaJnVQXly9ZalgtrGrxPFNje
ig1upXGghv7D2MeGEbW6NXqvyj+lnLFB2EiYS7JAljRn2NWVX6DQcmzM3isiyJPQpj2ZctJYDUm1
/I4hScJIneBo8ATXnwUb48BLiyLem5BDuKn/ZOJNpjUh9NzQph2la1TSqJ9Z1Shyc2H52k62uqAa
py/1gGiSCkVmlnj0yUdYtXkOPKXB3F+Di2Ou1JosyMn52431E+9TeiAJ0TC/faCUgt6f/Q1Qp5o4
kE5KfB725Ddw3HX6fcGZDoUVLUtaWcYdEHpPs68/SC4bCmKgebwQ1HdmB0M3WQZ2Obe2uOpsucpw
+d7DOBNKK3T2FHqAwU72pHQ70I6C8AArYkKL5G7RNppoq3QdjGXbdIcLlK9u8IN55oJmvvDBxizt
6yQOBMQIwwVMEPyJOkscBDLcV+48+hoOdonqBGyvaAgunyN15+OgQMXn4C6NUc2cc8qHkzxj+9ro
k3ah7MSOumVM7eUNJ+JwBvErwtMCHA6mfPWjq5P3iz3I+RxZaFGElQ5jBk0R0oFZO64XBXrptYLn
+gaeDiehCUirPxn8hqnoug12MvXu7uu0i2SZPMJVvewvcFUxLwGlGxnnwZVVYvcTbNgA5ziQ2lie
MkEO8qH+GzK5mSqC4mmDSfV7dEDIj8TyWj8h8uwNDuYb6VziTT04Qk+D1GCSmTTCCqU8AxZyUJkb
G+Zp4w7OKbajtKxH6jN30QMMWTY36nc8ZS1cVVf5QB/4c/aRNsAngARC5OnGegUb+muQXmE+s4Lv
0ONgy+nDBq4dE/GfOW1bREg2hKgIIQi71pkAZ8zayXwiwJCV6D02kLO4HRd1Qv+DjlWYraAZtHu3
v0PB+ywIHHhiGEUThDzqz3LlPXMu/fhdgKdne0jXmTlFz2lOo3s5S6aEyTv6FXLRBcKCJUarPnL/
IANMgfP4ihhk1ciYwDMeUzRxrJpJE/8YTgZLwhv5gFAR7PFtnoa2+JONddyN/n73f4/bYOKSq4Z7
2Zk1V8jLABwb21Mm3mih2/74gR3Z+PHoRuc/ntLmGDP+a0bh5A+qFNQnDg+T39+lc0tGFx6ajHY7
imku5vyLB9p42Y1c8Vq8Kt+l8plkM0zw+CUsssYwcUb7399mdMToZgZRiMfghT5JeAyMJv4Vj+Ao
ygspI67T1Z2hQ8gfd5BpOoZ/NXaVfz/EZYWHZGNcFUbQ+flezJsW/9UgXUAqHgOJ8r1/lzCmHcUT
Q4SZcDbg98SXYHPxYJiXPJQOip3VkxCrgMcQkisbw9RbDk6VNwLwyj3g64kJVQ1j69g2DUf6HKFP
qeWqIAGWwdOPOdBPmxXE4AnkTW6hOmZm2Nwm8SP2qDEuYPwrrpUb5PAWZ+JqE1hk4jvi+oEKF3AN
+b//30s6YWPkaknnmuJiO49374FNsPrfOx4DCYUxneFJeSZJ8YyFWLbxqgUY3eDUCoXhRLhlpY63
/N7RJOIzi5EFEeM7JE3wz8Ls1v7Rs4I+7O+kdImAX1vA/cWQBznd14Ysh8HH4wNahjzcmzRL9TQg
t2xkbgLQb4pfpJAYTKn9eB/f4l9aYoQZYzrVSlMUkgGUt2JCXE+wxg2wJxcQbzlOrCQQTZBpm1t6
6wHWHrDKhH2AWTjaon0kG/BFzY0EnjbOXOMBTDLsN3B3IqiV096l+96dPApUQsMf2A9wH4wFAHC9
IUg2tIlZuwEMFr/vHTbfbnvC+JvDKTYcDmtGukIlFlSUVFSnyM7CGczKe3WsXYsFAc+McYr/242K
c99z+sRV8U/QrRl54QED902MQ81Gew1pxWzBj7F/IK5gW2xN7Jyn3Xf9PXSklZ2F/tqGTBXT8PVt
XBGkxtX+oNuxvmhncW8c68UHg50onisIUrSbT9GpLXRUqpfv3nLfrrFJHGsvkdG60JIplDuYSU26
jR4opXq64zs+zK3yxFEQNYv6G9HVHsVPxMqQNjBvkcwpFlc6SsZjtE9wZCEMw0HFUaN96ha+d4Nu
bLKVR6fWOnt485Zw+ze+iQa1m5jOYAmLB5m7j/cDnmTrDthmwdLoY89S73z1oWNQ/EasPjE3Qxjh
OCQSMUCwlnmSq3ltnRPk+iQJ+V6wb9BSh5Diw/4suDLmOtYeKYDHwFiAJ3DGB1BsViJ3bUCnCIEf
u3hmXr4hEgUixhLi7agke1AKYPmAWuHTu35/VH0CsrFJX+B5UyIaJD6SfKmMSOKFHK6CjAgYoovm
SboqpL3arNPBKmrh9tm8SR4cQ0Sz1r20+w5vAYIaj3fX8uoFblwI/StjnWvzwNh5WA0qy5hZ+co5
KkJJbtcpPrzGug4XpFKJBNzkKrU0lk5huUxVV+6ShBTxnISqX+KgAL52OrGTMa3EcjcwZiIkW5nk
cGDxigk3A4Uhv3yrlyLcZDFlCj5zrF9o5r5E1fAuxhAy2WpJJaGYwsNDQyOGBxRmHsitSQq2MB4e
mzLpKmweaCunYQ9ldgKBFGuO7AEfE44tvPHkQ391whbWwMAV7m7g8KgYYNAItSwUlgwtFXbL8nhI
dDY5JZxRWIgkocTjGDSkumXav6doGirSVV5aOqVm5gr4s6GM5iCp0ktc91B/xj5iGo0VakohCOsK
ID2WcYsioGlMjzwwcYeYeOEM9UQnEyQtVgK640xqbNsU0AxoLH9AC/jcQh6Dxw0zAkY9yAxCJcmg
Eb9Fkf+lJKK04wn+ZN4tSmwAXTxhjJE+YMEel0h2fOedOr3of2MShDGPjXQffCqjDU6TZW1eKSLa
iB7MqOwnWUryAWYWYH9jD6Y9DRfOTOge0Byr6AnGuj+dpp8x6usEzS8/Vic9tKoOlZv4pLhBtOmN
yq6iqQR/xp9ABvwgTme7Rjmf2FE+w/AHTi+f4BA7C3W049EImzkocPcgC/7wyXO3BNrJZQQ2pzME
0J+LgbRdod9VCCAET5o9DqZ6tf9WvzHEp++yanFOC2cNnwUykHDip3aBGViC4HqWGtSbMIqKV64s
o3hP6yIyFvTPwzdAGBsTni/I/kfqk5Auw5u8XeX2fdLB2rb0Uoi8qftpsY32uKRVl+xFVBN8Kx2s
aVQd462Bax/m/I6CVA/U0rBBH+2sdQwc0+HAsKBB0xwrZ2PbLVHfe8W4OiZrdU5L/+d/07EjJ1Nt
gu2uINqjn8CjTUHVyM2EQlyOPH+h34TJEjDQDawd+Sx+8KwolOEwTUGe3+4PC9SouQztnxLTlz+y
hBDDcpbgT3U5cCMcUJBpbolwgkTO4Ob7qZstjRmaDVUfQwOCiaI8yUcVDJUBijPaELSkp+ZK2nDs
16w97kidS3OdG9lAh+GsCY9FHiMGWcFmJiyGehfRxCujZYY/DFfPwZF922XizJhA+KJDwAX2m7bT
0sXubP5Fmh6SK7ghmwpMANFrm085LulzoWh9inYoKRcNuwZ2hMqst5u/z1UKfhnsmrb10vMnmiGI
yDIFEysNxht5cskAD40PuSoZhnb4ZPukLhIFD17GjofjJU0pukp0/T5jLIT+oXJMwZFF4UMEEdJA
H8XBGDcBbFLwjuXvwh2EA8xnPJDJibDhgw/MP7A8anQTKBuyKFWOuvPCJ0BHbJy9hsRmm5JbR/I9
hH9d3jrYPMPZC2U26F/RgAQiXJ4y7E2VAYPhlYTDDFaL8NOEK0TyhN+TNnhhOx2mvgg86htRpzRM
aU+A9pjRBv6dweEvh6j+YUO5wCuIO2Ezg66KtjocuOrP+HkfaHy82T4L/PpxiKMdORrSi9qar+98
sM5dBOqInnwsE4m9P5KDQOtxTo9A1xXkEBRt38Wb5gtHu4+NNhewqf+s0a6bvmMatKRE/yCyTmpO
ePMk9F8K7TWNVW0ak4T0IbyVeC0MSE9ps1eHWwi54qchMNaYKwelwy4MUgMNI3p0gE/194juYoj5
LnZY2rrCYYyzaO0oFHAaukqYVMMtueueAVC0NDb0iQf9Vc6Yozbnbh+DF7vj9C7bFfl82rqXpwW3
rj9wJ32sZqud0kDh2HIb4d7Tukujc1XfCL6D9CLDar/lEGwz3JXqtfS5MtHqz54xLg1wZuRtptWM
Xkv8IoPeAKcZDC8RXhCB/BxG57C5tRylP8hX8Kde8na9mhsoLMaNccTzw71miW3o6ljBrQfwe7d7
4HSfGIhjae77bqWk5CECEDLX2y9gPqZeWCi/Z3k3k3i8xXm/RTDC+DVx0bloMu2fBVlimb/KoZSa
5gpuyWcb4fimuka9M5RnYez09sa0SgaTAlUW0evcxICteDwghqJf4HDPjqe/Z0X4YpK/LQx3bBkr
UGqjV7Evj/nCWNLpWAOvXqSL4nbrao8z7qo/ceZfaqv3UuGCNh0mqmx1G9zO1zR3hT1LJkAtbWUt
FVaUNc9ySe+FW7jpXmXa18/0Fd8bN703L1aV9/5zTLbsvDR7S6h5+2ybHeO9+Mp5lHHpXtQw+wa1
i1Dr8w9j5UjbeZ/vQdSa9YDVaNuQqzzxQfDW363x1JCPF65K0EvqyksUb8fk2LidW9zF18DlC9OX
RXSEeHmQDvEM4xhX3w3n8kE7wDvbELBCGlO2rXDPYOlMtupFvVTum2ct3M+2v/C8F/52lC/yU33K
/Cyc9giClvlevIN4X7nV632XLz5NQEjdNAXu8pPGJx3tp//KnuXFvJVPlveLceh2+opu6spc1TKc
oPr9vra2OZN+gJKiExoOMLOjdcJk11b2yv4zt36Kx+BcbYqNcUUgflaARJKTyEeqHtUj+G2opk7V
OTyQv4Vd7690bR62cq5Pzabb1Ftt1WyqQ7ZTV9WhPlUH1LPlrtl8d9WmPkW37y4/5AfxcKmcZruC
RxaHEhwouCH3GJyVM3/592d0Q20O7fcx+DjJb4SKnSTmW3Qz/6LfhisE8DplJzKbi4dxTU7IdYPf
Gv4tqIJujo2rceVqb96f+Yd2JQel+BXXyivg73D4/0mka8ZTeIvYSVAt5AeiWLi8jMtVkfBjj0E7
glcJfg2b1wLXfwwecKR2Ms1x5ZzcioO6+tyqTXJrT+W2cZOjetHgTylT4J/9e5+v6Z+2TyFI/lEX
qHbGbI6MifqSrytXuwCzMdCKfb2tj++lnS9KRh8YTv+mQZ9cCgWMgZpquNa2VwNsCqRJ+zF+rJ9y
btjllluM/QAQCwlA13LCkbydRdNffdacPzt+wNuPfj87FTLWL5S2ZJceag54u8/N02GUjPqT4ZTH
elfyEXx34HokyG5L8EOWdFT9pZvti62+PDrUcLvvrtsUe45cT2aWmEeMw4R/s2PKqPwSLUDLrXG/
4KYfdr6lSstnmS/EnMjvkLXye/fK79alPIqt3m3WYpZ1zBvraT1RuGZb6ymm2ncr/mSRs54Zf+n+
vVjOdDGezGCURbyk+IO+G7OYJj3T4cV3mPHaxOC5wMmbtfEUDDUexDR7vcVvGE9xteJT4X/US3zX
mFviXxbA912kjvHJPXMuFgohfSncGsQyEt/Vy0l7pnw/v4Ng3JG/iWf8t7gIedCrefFSvHb1Mv49
TNwgfqCgvnnyUv/+h7n9xpTCeEI0wByVYomro+h5Fq8vpzx+z2CW09OXxqxPTOY3L4sTTMh/qrVY
Y/BepOZCajjCc4sVBwGxeAvx3XiKt2lcsqPKqlK5Yn1TL2Bz4mIN3l/1iqDQjsJ7xf0fuPDXl5Sk
T5kfcOO469KluDe8iLjVH+4qF0+5CmoiZM0QVe+v3a2ftpsNoLu4MvF7VHq4Jx6j44fxyuP4J38B
E0V8C0oHf0NZKF/eDA2W9nWKc4Z5Uua72+KzWP2QRLcLXfNWP0VGIMuU+BI8eoHytM/yiUUH6BCB
NvNkqWzLxcpaD/EAHjdXDp6r/KQtlOvwx9wmZ22PzHsv7atVt9Ltrz586Mng3OTLZiPWo2YDlQiE
6r0s9vh7Zbf+xCMehLjeFDe4Dl/Bj+Ai/PukuOcstif2XjD6FENjPh/5krMwx/v+MteWJTsDfj0W
zzVgnLJvuCzb4re4nxw1ufd8DlsgasIN2FPWYvCn/Lb4YigiBHuG9+LFM+esFckRUkHIgDSeaMHF
Pih8SdL7ey9frPGFPtmxurb7bAnOeCgvX77Mm8dNi932Uj/7Jx9C8YLg017MnbcL92w54qrDO2ZB
DCaf/wp/IGms8i5SV3TR39Mc7xFQJX/PmEhhs8MGBeuCiEZFQvqtMmARCW1zylZA0J5xClYqEXXB
6f2IhWG7vg4f2vF79c/ZKjgRhuftwwN4qtghirO3zyCA/uEX/RPMh+tkBdrVo1wbdX/x5ntKWfqJ
tTrArsvYQpLTe1Ov2jnN/1l77abkjY2dcTPPNh/ns5Dm0dpaBcQlYTrd/7wf2byc16d6xzhnq8Rn
5v8piwgdVqr2/PT0atpTkz3IvNTmzedHGjqwXwJpP8hXQ+JzVBqK1D2fJYwmIeypiCChCXChr80G
n6hTKyflYSfjZGTZYOwahzcneG9TZYkyKL6/tY3C0G0Xmeoo9RzgVT95MmbzI4zKflB9HQ0MnS0k
/evPtUGIRFZpdjOgB9xU3OaCuR8ewVGrUASWDbDGS0XdUcEjIUK74NidOUp19/RN0NBs91Z+tIiH
S9azzCClZvylsU1OMWAKOnprlX/+I+m8lhRFwzB8RVRJkHBKDmLOJ1Rr2wRFEQWFq9+H2ao92O2d
sRF+vviGOR3TA+gMTZG6Gl2Rpp/kJu1QyRAaGNwONMTYZq8rjAO+Hye3J+qgKgH4yC6xP8Cik71Z
eNePRKRqBiKJIq9/BAm0yc/8e5tRtD08ijrE6yTEelfY4zJb6hqbywaUhKyBnCz4IfiCDwAjPNer
sOw96sEc+eRsBZHU2D0xiJyg4ilW9nXQ3OmYHN5QHf8XAfmF/OnnbaB8rtVrlOchBORaOIDQUlUo
3cRqmLA4Ct/aKb87r5Y9Vt2iZYxnr49TSxC2zIcnjW2RXlWy2qeDTKuG3Zs+0W4DaguQHBIKfFaH
89ZtnVyj7DaTALcIMPBtPNzG11kfNfVA6+k67y0qXoED9vU3X+QhK0LABV8qRz7iUJySOdJqN/I0
L66BPvAP1ydGDHT4H3TgcVV73GC+AZEVcljuPgEb5ZD9XLQ89Xk3CBpjwlEl+Pje0TPIykV6/wa3
7lfEBS//gM2CiCzhEoU8t15fKOiBwB0eGao9tSczcsoYBtwVqraC6+IxQu0RNe5v3QRjfAqRIX0n
99lTYjFT/Cb9baawFS9amkkArF8+oHrjOfh6x4mQEeheDM+7U1MdkmcP7KwGhJXPE0k7ahmzbmY+
2Q1qK3UlpFaxM/x3PYFBOvAojCsqeAcwugyZhLtgx8Xoksa0lV+W6xdEoO8zie0isFdweUToabk5
01nRlNMoaAhnAhNBMjT+VBNsTQzGmTyL0qIJQRyzFiIwDbx0tBzyIC8WorUhmlfdOUNtq4QIC6t8
w1oPvCR/cKTOGzoeGDUgc3Bcpexg1H3Bz37AqHyDwm1i3o8u83ldhld5w2ZemjND6g5s67DG8ug6
GXywpPziq56QB2kxSWqjyzNWkS5i4jiQpkEWgCDHEMmOVWMy+h54gUiXT17XesNYiefnPS3AkhVD
uwF/c66m2CD23iP2YD8dyvUZVQMZ5RXza54/dshczKXaeKB0wkwG/wM2jXIEHDCnbShpjflvJiIc
eE42IQOIhj5gYOAYuWxWz7eBXEC/ASR2npCikAbhbLL3jASIYcccScHGG3B+q3vEB4Yd296RVbja
8mmtb65Mq4XyJ/UjnTjYEeZqHu6q067csymAG8rkqGSJNUV6kfHUa9WdyrFXXaDtoTbPMBtSAXh8
EUlwX+w8dadTOOQHuFiDwIz50sK+mdUSbG58XBgH9/bbq76Wmhz6PMTCteX9ktzbAgrB9Zz/Mo0b
dmIdggzsIlJzBlOEL83bCrIS7JyMYLSDOp584kumDjXQazxNxX1DYE4J7sPGgvnLK2P7ZwNqwlRO
9UAEATVsFf8LBIOEpwN3uq3ActEId+gPupjujqtwDFoZURB2ZiqUYqT+UGzyOa1rEg19qtV4nwsU
8N7/RgzzpbfJ10EfIUZzv+XmsNuMkfGx0Cq+DRCbBq8IJUghcYHX/PigKY919/tRVg2nnKu/jc4i
EeI6U4eDU6DRMCi3oG/0/MaFmwP8PDIt+rivSxkSXySa0cyvZsxV0F0xEBrA1xJe28MjAkExqoJm
bL+rQGsiLOnV/E8iqkBoExiGIIDj61Airl4/YPLIJ6/WFjH9mVN870gswBSbYx4xm2GIDPIrGsCk
sPgsNGHaN4iV0uc7Xb13v1V5VbGRsQA6AoGNb4d8gUriVvYZcKzq3zx8hlwf6YunxwJf4aKAsXD0
AHJxNos9xbknqpjUOPoF1vEevZsdBJ1mof5QmZ7ePkgi0g9cGD4jaukRyD80KojcfS0+tF0R8IFb
S5eqDjnYXblVw9GlYZT+g+SBWf+my7eLDDG7E1BfJYDZf7akCgEcwzWkHsk7zwnZIneEdFIlrszc
8uY0ugMJhxeY9sUeETJd7BIWcN5fF+YKWTDcVRIXpGLeXCIYlIgcFAQU2z2oOQ6OHr5AXGP8MMwo
7DcCJtQlI+Z/e5lehicTVavrQtCPR15+DbQPjp2WAU7pOqu7C2hJNGMf35jj8iGmFZCLbUr6EyNm
9m+IPooMCjis4IjkEwmfecsj+EpOh9j1E+gek05jZ7CVmKNVqzKzqXxUqS7MEQHezq7fwA1Aqaz+
YXBRXvr64x1EXjiEC+514UISygCs6my0cMmylY9Dw8JNJX7y9WH+H+/gd6GeQyVi88pifmTOeE24
U4x+SZD8iNhCuL86jxgx6maAmpEAh1/5CF/gNtABIoJwWGc3YzFo+x1gxbIwyN177T2/8HZ5c2/s
Wgf5cdCH3KKh8Bi6OsOdYY/B8rDGCVoaIG1UzkMxAi+FQE8ikaMTZ4wtqhRhMMJXarxMQ8fDzkPK
6dwF9QLYHn5GfTofCqegU8kubDa7h4+q1BFxKiRlT6yHyO3W21wPjVvMJ/EOMBLiYHyt6zFdDGW0
V7HP35VuHeunpzsBt7zgpcG0mq//7wZhuMiDou2nJ7x6DKeeC6R/uZOUBNwjlq42eq+N/TgC5uTO
oevic1gIWSmvC7uC3cNyn94MRdBi9dGdUzEjGskIaePrDRBKtLgbp9Q84VL79E6FS5/o8EH54gTL
9OtTFYJ/m0EXcl8PEuqArX6lgfZ0eFQPsNw71F8ibhZ13n12evCb+J4FJGyn91EqRCR3RiXy2bwu
mQUen7kjT05++DWb9U9MSzFjaFyPlmMAO8A7dsRbjJGHopCfDFyrAKWiIcjKpzsiECAM+XnJK1nR
8+RHl0tH0DS1iDH3d8TTabFeGbrIGcP68Ykq7MQXJ1IQfbn2NzG/wispLmavS39iBty6JMT0S54r
r9snx1Wdp0eMMy1EUUH/QyOQ611+ncrFLEkvDIWZj7VuhThFNlx68ljyNLpqUq2Gr2BztQ0bXPYe
x0trJYCaUagY3OmRogSt8x6EU0glAFdkvz+B5gYUozyBh0CH6nCPR85QMU+3GTeDUE9Vyder6dmN
KA9PTPvhzO1m8un22iUS4pTU1a9VpfjYeSboQdKMMaJHOw9gErA3wEPDzl90hy0IrB40ApaVwzIB
eJLg1D4zxafHa9if0hhkskNtOpEX8vHVRnwSLXTCzBwEK7sczt/mYel2a7V3D9YaFrLmJbcgyXyd
zP/Tp9tmt/pEKAQeWAZr8w5za3YmgcyaEbDIA2yAmU5ffrcr4DgeKroNaMcTeQqScect9V9hel0o
69YH/muz0oFDrcGVt7htaQw27Yvckgke4c671AOQEy5LpFEo9NA8BeC2fv6899Cv2kOyWWCpZdXn
clu7BEAfZM2aDmb9dqk7ZyN838mvHHCePGLBSy02FjKbDze3rpviBOs+e02Q8PW8CZoK0PJx+vBk
SClI447jJ/ayF9Sd8CdAKxd5hJbJujm/9yjamPqcTYm6hgAFunT+5XKBhFFK1XTZFWBAYCKKPU/D
G4AeLmF+jefNwwUJJ/tEWEJFBouTlHA/Zbaa+KyBRvNGc8SlgMAK8Cg+ct5G8zs6V5SDbGkE0Lau
boL4qxiH597t1IhuG1WR1PrzzDZA33xMD0DkDgjl26/9xM0DlT49v9BQ7djr64FmOSCwcJVWftsQ
zvwU1NwAe65a9x5R1SJGVUXppAcH7LzADG7mKVe+qbqJPmcnqnHPdvzk9rcz2GKB91wKU80R4p85
OFOFSmfy/H1WpiTYfwp4BeSzhQCHD2lxz80IZ82m92nV4Ylf/x5OtJXN3zvOa0esdPKdcnz5+mbb
0xeb+640/7avUyT84qiT2mMbySptjYLL1wNwz54SsXbWX/hzHTpzcQOSChgvgblJjQ+x2Pyyp2Wn
29mwcEclTDWz/zWahTxPd9eTwoBmbticl9yNkmm35CMbfxyMppoJPmcKXGv/FwouPj/Nv78L9bTY
bBtikwmUDNHVVZnYbLYm6c/IephxvnucRKBA4HIGnE/V+qy72TabALthrobq6r7jlIDE/n+xXO0q
ZHzpH8BixxoQRLc1bESYYKcJDsJ/dHxeuSH8jKNBhd8C0sombifHlZkHorX5+NIUXBeYtFnhV/Fr
xlUVR+jYCuy6wtynblzEj4h/1Rncgx75ehh1j8xy93Eai9ob5unkYzFyuU+ezgIDJPwMfc1O/9Ld
qHHrh2vYkYpkf7BtfG4f+8Hd/bPgvvJ3kd9nxze7e89ddLfGsjme3zbXVXuEgf6CPbR5JC40dQz/
xnNgLZ2pBYSEWbricnAgDxFmAfllrKX4L0osqIhrfES7xc3LttqGiOOwv8+mlXP15iRkWKns/w51
BLRYPGUzDjJJOSbN0v00ZHKruYgUEtQiLe2epxR4VFAkm+8dk0IMr+HKe6geZ7aHUdkOUemUoTqp
iNhI/LGW1A7zPkZcpBiEMFAkCLcK2l+Fte3uwfcx4czhAgOuGSVTxvOYn3MIHJA9H/UY3ph4YbvW
7ehH9OmfHPCQ2e2yemqFYI9wppz45a7xZXod+xMKUfZw0XHm4AJheQgc7+JB3PoT3JyqJXq3jqgg
xxikjDxI2LZfUSaxmm1QHLR1t5uk64aFQBW+p5359Peo6Ghg4OEbDIaWArobwIQGizch4v2AsZZR
3k4/1m3N0MUbWXg0emdizuGxHIXvZTlf3b3aFiaQ+D1KG6PYAngEX3aPAfWgJmwNSEHcTOfoEzHr
Gjkf024/C45SXdhPv5zhbwJqGtfIENh4curMhGC6PHhQiEAaFpvMA6MkW+pKn2nxI1hNS7vb3X5e
bJfDMqiXRETrEYSHa0AopGxxWczbBxImeGJxscyWksv6A1FSDTT1hfGqPheXVy8Nc0yeJ/kaQLmD
HkFwCDOntA8Pu4qb4GOjsWGli6UO1FXfg6eTZhNPPR8wJFoXy8f8/cMcKAb8P3h6kOk5pD9AEhiQ
TP78Jgd72P5dAFoQ1LRFOq/MFQLb9llYOIjFOE5mTgVbC/6AF85wiF3CnQroHLnoG1UqwI8JIwO/
9b4AzR8r3k2s5D+cD/ymy1NmhjSuvkLQvdTmAYOdda+Z5BZHde9TZaWaXh+2zhkLYPfrfXyCFQvU
8BVcD89AgRRyc0bRzUn2E4hq8a4aFO9GJ9ptwG8ySR2Qhgf4leKUOgko3HOm+k+X0+Q/bMwo1u0U
vIdFEYI4y4zT68WfiAfHEh1EBPXBB+z40xW/+EQM5ox49i5All049Ngpgv/aPP1kKU2x7yhPBlIC
oEuywrvx64j81ABbZUpIb1x9qYGFmTX8A2bKG42svYwP4SyfQUez8aIAEvqO73AwPU6fA9wGcG7I
fB5Qq+hc51Vt/Vlf59o4qu+oOmhQvEkIgMN3bNbpgfo3RuTQro/8Ut1KZ5X3ptE0Q5KLWUlmNIIO
Em8Er2IfvNZYNjMiAZ9AY4YYGDxZDvqxXIXd7vd+9bAqhUNOmI9vF+YPHz9xxPmHX5YtXn4O5EKx
x4odofa04c6GUKwtw/uQPGHjOxwTrFFSIC+Lgk94xwZ10Cq6X5jxWEPWgGRbYP5g3eJt4nR+FjNC
BFL79G8Abwy73WThpjPBxJKUFuWM4GLIqwZbD1MCh7KC5zd0BNZrhUVveY955v2xCEOQMo6yu0pO
5YHO4wg8gWi3znaxHWJsEUfPXbvRgAq79bEO6wtIaGLZIrUX2fF7ARfc+SFvffXxP6etcVDBHRSO
YW8/fAls6oU1/y497G1D5shdsjHBCQh2c1I0zuQCcTFK3oO8Jlm/TrbwSw69cF6sLUI7hWJGaIEi
dmXY980IpyerqAZKyNOGCxECpj6RJDD7AEMWoyu67OdfsETTMoq1ySLqoIKic4Dogolo62dn2ML8
l3T91nnNuZ/AiJ2Mj83C5DQgk3ib/lWeiAQ6fO47HvHOeRjSYBXFrbnaBLjMtK6rZDcsO/G3sN+9
17b2FJOQLQEXb1cp4ovyQSbk4HnpEcOm4KWgAOKBasrbUIrAItX15G0d5A2DJyRMgYxnhkNMP2ZR
g9o1oUGP8DlYXFcP+xYCaMPqYSvTMc2uc90HjRTjRbdGPcAT4bPaI2Ywq6cLFJqNmVlv8xROmC9A
CbsfN/K2Dp90fmYjWZiFCkNCFeZSRLDBWdyqupByZiVl4JYZ68Yv5xUK9jfOFuM5/kqXO0tbCseV
EUj+INLljGcPnyHN+XYRQOEH3+lzhZZQEoEdSkCvp+Ts+dNwi3DE22FybmltkWZUgtGpISMgXYE5
LiPFS7667pljJVG3U5gQhtUGDH63q2KwIAWiDf+iCyUacE8QvWyFbJZ1w6NUJmSDnmGkBW9y8t3g
N0CJUlJW4ds6vD/dAHTNoamYo/VtyjsWvELFg+ds5uuUak8eIgHHedE7AL9xcAcJFJJyWA4E6BzV
0/6PgxMyDrVU4h3IW6Ll5LbUtmoEkio0wh683MMGDAeGfcddV88jF+1N+zp/T0m2MDtf9gA2nmLM
Ng6J0y7KsbK1SD9es0I+8MpgxhQ3utsALcYm6K/6ec2A3pX2LX64Q6Z7b6k24FKDold9MLEfZotH
LcRCL8R1F9VjSDaybr8mynkzGgDneCtbHFLdr5bcFMQDnXyWib5OYQJiuJk/58VSjAv6L2pPO4U+
Sl6RhxiKBs3BuIxL++5gsSNuknMCQLJ0GPkg8QvaD532v7fzsRGgJRUAT9ehSPzKW8wz/55By2EE
5bzSB1HizO91S4BO2C6/W/77Pk1ccdut9T0Q8HpBeJNZbP3Aw9D8apv4QzckEgLrH+TXEf1wWwDd
g6aK+9m3WzRPCmFeAJd7+ZVqjr0XJIGfii0COqQvcKkm3HZw/BWmxBGugKM9od69oQ2PE5L9dRqw
eT/y9gUe3oMI576hC8C1Abi4x/hwQJs/LbDm3xAsJ232feDPuXjgvr90ulz6rNx3TLYftAF4ZsTd
/BGMVhjVQKCpa7N6sCJGgEAlwO7ZKFvtn3yzKV8f5hmJM05ba37DEqSlI62hpQCW76eQmioSQci8
3C5uZnN4TZArcY2NCFlhO1B47lNuAAaPKuQygOulgzejr9gI+ibBywabj1sY5yZkdRJT1CE8/jow
30DIZK8z2iPtIK1zBrEPVQpMFMoWkuo3Nhm0wjfDuW3vOF6Hj3OPoimQkDcd3ugslIxXOFLiEv3I
tRq0vAHszCfA16zKz+x+8WksuI7wD5E2o0vGvSYJv1+nnNy32hHy3YHfN1qJqD0PnAAEc+yhCMAN
JLjveBwAEXv01hX3mZ5RFXl8ORjq6zCGBVRbtLlY+gDRMzbKQUrt205aF9MUQN0GilPRzCtcYugo
/HcI6jJmt7bMVsbuG5VfT15mhYWWuPvEJ9YpLTQgTWVmYLzjGTT+TKyZoTAIb6Eu8b7EOBzQHFUN
mpCD/wyUtAxxDBw8KWf+IbDTIgLEKNGDRGeV5A1pGtb5HOUPmoekdXBDFZa3E/raDfMZFjPLNE4x
ZNecpg2AACdrjgdgSJptBigjBQEtT4eNKC55q3dXETXHwQRNRz/LydlhsHc55JdWdPg16jyDNGxM
kVB28gs/+Gq42WwAFZ+lgFuhWTrk3gjHJD6nX0orFWb43/VhfvYas4juV5lJq2ZASJv04W8Is1Dq
eRdcSqMrQoSDlL0OE7J2Xvv7Np0b6UydjD1ha2jW6JebRyY68bVE1kbdLxcKs1P5LSf8tesEIRkW
C+5nXo+8StkXCiyIKYD2YhwZbxfeZlr7+Idb/fRpmHjDMl8mZSEylMwSN4MADvA2OV4bi7OK0saP
dHi56fq7gDJKd2tM8Y5fH3pEHc3vSQlAY/0mc+YM6UIn3APYpLYGOHngWrTFy31H6P9NEpcV3lyf
v1QWpFBKtkj0M5yJR7wANV7Aw1FvRHtwRO2tJujE34p5X8Ixrra0D5BqmWsBpC06TFY0jaGI7L1c
9ev1kMmxPPXwE8RKAOmedNB7zmgQd7XDhKXelReJGYWIX4TD2BAY+TnhTW6tMkgmI0wyNkBTc7wQ
fj8eAzGOqXsGZCpOedWZMrCoxA3oYd7+vguFe+Xrk8SHelRtkRrhrreKS8jIlg+73hDjILe8Y77+
gb9blwEEaSCoEOOZnUgBw9IDh3uCN8EjZWi0RgsOXSIGQAXtLvu2yuFMdAew6vx1tKKxfIVTm9nM
y0S4ulMMXdU5OHm1CVifIqfyweUbVlsSJdwzJHp2xhLc8nh5ladv8aeuBpjvmFGRPDD6zurs/tPD
NX2At2TOptifSf/BICSnj4EMG8PAgPa6Iu1BBCNgRXwk4ZZp69Vju7zBa6YAlDOOOwxinGzFxCpZ
JwcmrBXcww8rMSjKvMVPD9QY06pgPKid9JwAcLUkqEA9KGuuSI75YLBrfPtJ7YxjZY3vDtPmPDam
30CcqewAJh/nHdzs8qJZwvDyi/7pQ9fNPhdlRrMcxs+yu20PknefZ3PGu9uRA56Mb/MhrGjjgUC/
L5FfMhvwm7nG/p07voJKK6ITyxSZTap0gDvMMX0dhE0BKx1UuqKyWqe4Zjnr6na6SHzCJXkttTNm
kpol19RnJmz86hrkrcdxQtVxpFiKYtU/OhAk9uBPwgGnzWb5wEwTsw9m6N+IzTQTvBo5ng3zt9eA
grpjojx20AoeXEke3pt1BLrzWCaxrJ8+zzXz5gNHwPgRFkzkwxxe+ruzIb904DIG8Sft2HZIJZCm
JAO1IXoq2MKJ+yZdI/bKGHt5+2E3LM0xUIphuOYmZDn8pc+QUw0TzsgZMjCmp5MRHItBrd5BnlFZ
y8fee8PIIzpMkhkC1Gh3kkzMziUPAyogA2Fe+yom1zUa45hkQDUdrVSW2M95vZ0TtxfkV1QOrmuN
Qnufb1h1Y9pp3XA2M2u8BXDi84bqQx1m0BprZW6pBweOSqF90SpmzpfpcltPromfFidJdvIJ0ej6
jwrYekxIqG/qGO2Dh8vAGJR/PQUMgmYPodCF8xWmbwdyHplbTcKC2hIovPvmvyDCxApKE82gcoXZ
GgZsUBJ/sB9UJjVg9cZqOlfznmuFakJf4RkQqGfBo4RM1/KUSROC8XnMJgLg8pXVcIzXzoYnLc1J
b0QnKgvpTMVSX4enoOz70tFR108Ed4zmpLyE1PwUAhjtaW1/brDoAQI5PXh92UkolyHnobzKvebC
2sL/jhYqw0+kIIDMQ0aEtYtSheY/Hwfa0PYH7TE418ZG/YWv9Bqq5BQp/AvgMwJjfoEAvx7Kj3cM
oqBzIXpNxct7wWbUSo8iuGosNGzgSa58M4ZTPuFXULB+/SdruhWY1CmK8/UybBVqgidwncG5j810
/e+k0m7oiFgS3PBMEZZION13TDwr7gAHSZ7Bc9s8JgKPF7dfFj0t2d8xeve9binZ0ZCiP4cfC5Kh
3OeNzSoQKQA22xgWjne83yhcAfmo1Li5ANxhP8/qi1cJMZKPo7KSvyJdYXEpT0A70NJRbdtgJ87S
lfHg+BUhwFP9WzjKgxoMOuWkgJN+YIjf+N2vwS4XkUMYOTjsgR5nSlEsdWGhVya0B5EU0rh8E8pG
THU/Xz7WklbQJPjDFYaYQ86V5u+TvJSLOKEmG8jT0DFgHVHMfShGFZI97+r4GgLgOPN3hA06mdns
XHoZ4vAISN1Yywz/b0TJxR96cLSc/k9bUM3B56eO5uqH2u8sneUF8ekqDcKO4hTqAc8Z8unPa485
vOGNGo+jzQ+VvTS7BjBcrI/PHKbx6wtX/HYEb/OFd1ppg+xEYwtxc0jWF3L3YrcjTDxENwHTnmyf
1kd2uwv7cjaCt0eQf/DxttmCIPuaFUHnGkeOalsGxhGJBvhhqLZ1c9wBjuMlKpoLOTxfA7Ikej5g
TVagb+6EdYJs5srELO+FjBojWadasb8aL+HNIe70GRhayZqqEibcm0vEXzwyfoDPAc8m4ZbfGIB1
6bAhZE80FEYBexa7h5KFpxoPsd+pLP9YaYund8SaAmW/0LCaPbSLkMCTgZ9wMANMBkUSQivnlN+e
KsQdUj24A+BIAvROFyVUCGg18mXXyyDK4aJfjySfEnwBwPN6zSiCqyQiE2d3LISYj8QyxseUxViz
SHBJU/JP0A4yenHW26m8I9Fnp3HnK/S21DoIoCOnjNukr+PzVv4M2pAoTBd/YgkfEesUc4xWVgM2
gA1UJBSxNALBNGR/5K4rjMw8GgHooJ6A1cQYy43ONF7uOJThkZiGao7GE2aetzSHhDpoLA1jc3Tz
+gVQojFCKB9W7D0QE+TYHAwYtw/EEqGd9wN45nnBY/lQb0mQ6qqYPl4Bq6cHwzQcy7ei+064v9jz
2DU6THRs3ykafTwVlhas2QhtpADlO73tjOnYeSJ6VzsK8gfUJwxTrBGrijCxMFtn/Av12PgpqQPp
JCHQjq0UBs3AN4EFi5yiM4DnnPf1D9KftrkzHNyw7HruCdN0KYnq19sOUWBWzgsNSyo8l+AxCkfe
h7cx7acw/Ci/6h2F24d55S+LGOPpwtzsO5sKm7zVo6AoTnoyZxrzqo8wERiiL3mS7SkaLgiYwFvC
sgP1KdI7gt48BYiP3EnujUnz8m1cdr/DOWDqzhkZlhn3bRmAtGrRM2A88v2CEgqYgjE4uaozvJZc
oZrU8Owka/yEihPKVnLiTz3GVICr9sV8Tqynr3m19BF3Xh1kCqjtY632LgQtfFdLSwgfui+EnWTT
UdPbQxVvRe+ZzMZjApV5J20yysZhRMf4AZcKpCPuwsSkjF/CleRxo4pc+Pc/mdGZcm+Pz4G2gNAf
7CLQ/hAYBR26VYKRqXNTPZDJd4aI7BgQxINbR2tGe5IGdFM9bjjMDCmgNIQvmdEnxF8gBk/3/Qv8
YjRpMJBCKQVnXBY2Cn3pOOhpFjq0fFib0pqwvxN81v/AQIDhNcPSVcsO7Y7djVRET1bESlDd91zJ
u/IBx3yRz1M96eND9WJDlmzB4OZlJG27KYJjg1ihsNFTaqvBiixHZs0FOawj+sWgwme9izuenR+w
F/e2FTQT3GRRpEGYhhkLuP0cn4wfQzRlit2NRq17ZsY1zSLFHbLrWl0+aldCnP0GdGg0SKuTihbp
j+Bj6id2gFcGhTv2+FgwDiyrKkwrF2xHfZ2JpFGwGtrAwQ414Hhyv8QeAJ4vp7MedET0BdMWzIhI
hDOZuhb5yFaZjb6e2gYNuaeifdBe0ahgFKJMxWImi8gZPLC0tYE/aZyuJ/+LXTeKwhm/ZqRMDWkj
fLZNzxLJWOOpgCRPO0bfjdrKHRvgjq90BYiuAgBANZi5QYeCHgoh1Jw+Gvff3EVoUUeUTguDktPz
asD6+lhHIwyVSV0wKk+Pz0FJ/0DCfa44XDw3pOgx+RHIhM5YEYn6DAmlzB9Ap8DBAHrxgAm51+on
aVHim6MTegefQaIYTzlKyK1M1NkwCssOH8YiqSXRALAbrGYZi46XR63wUkJQaagmAlhT0gDSWXLd
gmuSxrvmRrz7xE8KqiS7ZLgtNmCP8oJEBWYaAFwBSfzUogBw7+vZGyhxbkwadZoyk5LLD1oHSli+
WJCT+EDYjFPExn+ByWm4DWvtFJSnATAffozkiIbbUJEYLqbqV4QpNXYkHhgMHtgYCVgDuaCh08xR
BAIJiOTAgIDsVHY6xZq7ChDno4FLB0aYdIusDm+No2dx33jQJPt32ILJfiGfh8iJV77iB5pvErTx
QOIXQn6cF61Zv4K+CXPm7niH5LZ0m/JmiA9fx1WBFQdABhCZ8WtkJaEKv2naAyhvJ1CX1SfkTldW
l2mUqOjkDXZy+PUUbHRM+T5iqBePUjdtzyLKPJXZv2KByLfB4GcsWHiEA59Ngscew5qBPdmCJfoC
6RpM0vUOOTYTHLuKPh2sXQRi1nCOe0TO5q3uS9vR2/3i54aSGwxz3pAJ/KTHNtP812vypjvpnGbs
4s7ShS8aNmToWBAsCiw/oya6Mar5DkbN2aIZezIMUV5jshWcQu7sjl1UEWedN56PBfNPPmhrRBG8
EXKNSZwV9qgM7gW7O20muGjp82cA3rPRlU4SEN0js2gxAD83ZgFjKgvs55Cyp7T42toEnXvY7VAx
AhGNmoB9K5+tBRVTkamcBCJxHfo893AG4AHxOsi7UI9vZhEw1aMAAiOZHIyvCaduAQXLR/DqZZ2p
Vr8s7a4RtAEdjFcWqHn4yUMgbr13BwfPGWT7U1aYY1cBZivE2SMGKvhAUz0vpe2rRHIh7MdO81cY
5gj8tckkIXEysp6vs5Zz0EBPp989juH1hOO6+a4A0UFXhMgADBiIIL0wnTRs2teAXMZ6C/kumhAf
xBwN/iB+HGuOsTwbg0gqJRMzParykZPN73NAHdU8WRCcvHz6OgKVeZ8YDfs0QAwKhuEH2Zywz9lh
f7EfsM1TEeljN6eYCKGvMOZrnG5RrGF5XW233CAfdQJuI09He/R9cTn64PeLDEPLjo0BxWOZF79A
+ckIVzmqmY2iIYmqHjfGBSEDmhua6+Szyf0iqCf95O7eJecRSj91AK1ZCpm+RV+0oyA8BYAk1cey
ABpLOH4Hgwc76DJtiiPhL4BvipEGlUSGJk/QPGvhOMpZTaazcq34I18OkdNNPep2fQK3H928Bpqu
7NN5CPmh6H8rOJKANJ/dAnHW8haNIYkA4Fw9Sc6AwBFYR2Fro+Hqg9WdmW4fP4M2qfS0Htvnn17a
H6QPWxs170d7rBGEeg+IUxdHXgNlWPMVAx7XHjDKB/AkRPYx40jWMJQau3b1inOU247SRfmp19/W
vK3b2pZnIGlWuie76bKG6b1vZzfG4BYDfYpiWgzV609aBG62cDPr46CJRbGuDdyqGwHlF77wBdQE
yAx9jm1Iv+N4jqRo1k40lNHt6gAcdHc/dPkAtW1X93kZtifk7dTBmDxfYmPB3cQxdoud+6D7eMR9
Q3avrAMsADgudFtTi0SfktR9n/FpRn1vvEsm4q6GZ45wGRySIFM94LYS7KTcaV5uPX+C6xAR9HtP
QNHV83tw4oSW1NMD9UJBtpYLw1688yjGx6e+mKW68xLMzKUSFYcZcFI4Z95EFIbhZBe2zpu+69FM
Hd/2VdSSaYcRpnqfFGpofM7P1s9bHxdrFCRGYnTtvDQb8I1jECerYl9gskafyn4CqiwOV1E1x0KW
OSl7xRPTSoibSJrpK3L2AX0UqINtdOWt/C5Ki34Wc9IJ4KVI9vKFsBSX0lk/3HftCRDv/2wZVEuN
E28h0LZ3QwfNzEi6u4xa3bDZI4UxNCRIcCc2IXlAuB4pMc7jiGonZEY6EEkzm0A1B1PhG7pLBdAx
SXsDuLfamVRvvizJzev0G3EM1l2MrwvNGTTulskkgE1e1tMo1MOHN/qaILonp0Ey0nDfLi6+EVdP
MiAT6JkPpMGubUrCHojOmwCKS73T0yH3QbGCNjvLVmOTBhfop5/V3mmvL1lgMnsdxgc0tAwnlGFl
ojMsC4YBVjaoEADXR/YRmCNK2AwI+hOA9rvNU/QV1N44rcOxsUdHEk81J+T0J2D+Dr2Ojn5qzh+k
LMXM/nUEzuxSAUH+gLCxVQKq0XMbLc+omASMNudM32um2Sbi9/54mrH4xPvd3dw9lvgRw0CmsR8u
cByK7DTkEA8Fn12nf12T7neoCKnO35d0VHtXoJ47YY51SqeGd69grWL45YGGpf07ax7iMBJK5Lby
T34oZxEICMXJ2c+OXcmmeixBGtu07TDRj6x6DXAuzU6kZ50q0/GhqEpoTk7jU9hRlsOnsUoMIgtP
BElW2DIGVMJaoOhm2obPLL9PNn28a+4I9W1qKB2rbndf3BYt+psgDUb2hw0yJ0c3y1n/dKmYeoWt
bX09t581K2IXU+B/WsEccza2pDs0R95L8Wu/Wk8TnDdSVT3ioQHtj8aziwRUc2djL1tq3stANpPN
ruQLQXp1R36eHICpJGxLww+K2BcsPUU0f6FQ/kfUee02jjVb+IkIMIdbSxSVoyWHG8KROWc+/fm2
+x8cNNozbUVK5N5Vq1b41CsvTR7szuZ12DEdplS0VzaNPhyoz0DG8Z+kn4VvbfOLcTf0y8yGWDDL
eSqwwKF9iQ6IOvD9ClakjTpxDSa+zr67Zqm3oAZrw79pFYlOH+1HB2OU+iQ8+AwyhqU93jT1GQN5
eUaO4xwbkHN7M6vPSfGWJ+v6l0quHUhqCa8xFofa46tlfpAyzsQLhjnfV0NrBsEXXx3IvRvsFjEi
YOL2RloneBBrrYdR9xXQWF8xZMSVQVtE3/Iq5bkfPtcDRsdvEh/Bc4NByrXLMUV7wPkDiSZcINnS
QrbXaJM/mLvLbvQNhhN+jJgBP3RtkVpLgNniubxPhFcw+10kxK9CzPyCyzQeVajzO2Or4yNbof28
g5lSIsTvpbrKVrBNJGMx34iNtpiuNO8wSoinLVecDpxA2J7/VLguXeyVf4p/sSLjAwzhr+YuRyBV
jzR38Q5Tvwh8qvbCa+biYKjJJB2EVnSiIfFHy+i1HtfhjnQrIpvrq8X1BX36PXlz7MWiapYwIUrY
NShj4Cf1j2Zp1E+2TzCVxwBsPtKac7iv8psfuJV81jJqHAflTHV0alCt9F7Pp7rd0x1jTDpiSsDs
ZJRPPr6uMuBl/W2wz6XppiyPeSFyeTl9Ea6F3oSGUaY884U1y8eMDVqKFeC01/64I/jx5nRElNr+
EVc381WbEaaRd32d5HPEVUrQ3aMtWHDwOaWgyujv8IMn6HY5/iUDTzd/l8Be4fzHK6z4jl4xO9IZ
o6C5OhKMx6tp97nf5zpKlgpY2JOK86h4XELFV/YKr5aAkVpy9Qj7fy9ULxOKjPRGrinYEYO/yCb3
990MroF9D/uPjBKhfLbtjW/QXJ4L89qk7yCCAf8ErR93MUp+c0fER+e8R8qtM1HHdJ/D9DLoD2X8
kC24e+k9DU5Sfw2HfeDjHoAnWnqt50sfbrp5D/ek4LfO8Jj7cyE9LBXNCgKZdH7U5offfakhLA+U
s9P33IxP15DjrnLw+/lzyq66clMHBF4rHLiyDPMbfz1EZ53kJVJtLJfxNLs3fGzOsiZwWyi2hHgA
MBDDOtJueeWM7GE1R2TsEku10Zq9XG1A2mNzZ82oSRcN2JTqBfbGhPARHyx4aQsNVMxicViSyCKB
D0nkIUHsEj5YljC2Yn6CGxbkAp4UBgBOO8xItcINASnfBmLlic6YlmElvhWcMRkuT18MawNiEOFE
QM8loJ50L0QBeDEz7U/ZiIW/FmY96bCUiBhzXBmgU9laE3SfBzbFFF0wKAC1iKh0eeUA9gkyQEYV
2p4v3Qb8zJaMXeLJnXkj7DrWAi076DBPAfxrTQIGAuQBdGOIJoDD5pdUJVI+GN+o40qAh8yphuVs
LjWckZRlmYkhQhPtQak0nUi8hT9Tuz3V1EMRs+EVmRYW4wegsWlZ948ZTvW05KiI4eATYhoDfist
0DHMKjpbl4EUJYS8Ms09QXM1MG2xbbuVD+1V2dEE8xlMsccclirL8ImHWMWGB6NX7lExrKjuY2k3
BdsqXOOjg0E1hf8k/Wjq3ddeRrwhwrfUeQO2sIfnToWVe57TSzk+ZHs/WeccMxaoAPHOuY72SsdI
mmJe/wB8CMEY0Zo9GcWSYT7ZHGSMFGRpdoKHMoNyouo50SvQtCZwHr2CGA3VHV8QJoVoe9HAU1OL
+gDQG11eyHbslWyNN/mHKSAVDHekiapEDZ7ecLTAv+r9AGlGBKJHayFwnRkM3YmFugcHgnhMBtgr
X9oAXOY7oMJgejYyogeMdfEeow1MeCFOh9fyBHCRjMhNrsUBy4YdWCcczo7wFheDnghYFJrasAmL
DWrXyiv0px+fKSpziMwLuPVuxYszgDbNFzNrAqKBNCD38Abamgx5mtbjDysDZpQ4ztExSE/A2+sG
FJwPCjQ+/+wIZoYD8QYnACaCz0x7A7TXbyN00R426MCcgC9scRdKYyFjQHygXYXItQZUWOIOO1NQ
WkhywVw3iqef8t+cWTnZj/l2Fp7VKk5m5slhz09yFgF66tCM3/VcDNVZCMgucSA1Mx48NBosWp3h
d74D3CVxHrSxgrJoozoXqqDuBwbIsNGwumIsA+EVZQ9kehcS6brFhXDCQt233gf5qv4b0r5FAJ80
iICpC6vbgz4DSljF00erbGwCmFQaPJiF6zP3eZA7mk9uedRxoH22Ycztd1Lx9NRuTpvrxEjE/o6E
u0ZwZ47ZMrdR9DdYBIzW69gBWoDchgTTknGaIyBlOAT+r2E1LpYJzCgladuQ7dt8DckmOxbHip2C
BKnyaP6WrTsFrxqkqiF3E2hzASXVhhLrKYYdg088PERoxsErmVehhtIfn8DFzA7IgMnCixdDtVOg
7ydkGQqhH4FVbylSlODVlKgeiFTBpwnh8NVMENECxAv2Vtt7GRwRi511eAC2ofai0maRY/hEMYM9
BGZQM3IZqnNcfMHEgRa/Yk4po3gCA/33S7Cz+rczmF7R7tTMrjAlKzfy1rpN2ZLcJNp9cEr1XDH6
Z9Ekd+LFYW3+o2SAHrUvNGasHvRJvDKGW0xDNyzNZFbXijduoWfhHI5r/bb5ou1mV0hAe14KCDHU
QSOppiiQRD0C/vcWzS9s1sm5euZv6+ZiMhpfc3SEEOJQR19wvvbaB8Mu8xZIK+B9/ZsuY6lv7L25
wad5g8nWLmZeswT/x/+P/0F0gx1jvzY30BOm/Y+Qx3p6//bjn2eCi//MWe6Bh3IIDZprH5hGHLv1
QHMJT2Ihc3qCnUbqjlaMS3WBGCFcfhULLqDzX+wNc0vmlVzY2Tu5tlAAOKVZDCADcdovsOEg+4TY
F6HrBWstQFKLDaE73AslJEJUerm0clFYovnHIuoJvVpCZAW9KUo1clSRLZcnod1LtgqNNn/Fn/W/
f2nrCkXQrjokW7SPPEz8/HfTf3fXBFDQeBqJAX+PEo/836NphXnO/z2E3/27RVuLV0m2Gjpmxkzc
g+Eq/0JA/r/HamttjcBUPCD/+yme/v//n4W183hR8TsQJu6lrf88VzpPPLN4J/89FMx02zOn9DJE
heKnQlIRI23rHOEaq6ZfMVJZfiVeoPPIPPj7K37qJFaI/5b8QXv6oi3F/XhnS3Ff+Y7XFhGB/BEP
+nfXzpNx8uo81OBeuUpX4Hnixv9/zv/unGzFK3IMf69LBgGv9u+VNFrictWf+3O5ylzr7/VKbhW/
z9zhKv6ru5kL1s2bIeJDW4q3ZsNf+Xs2+Aqs3IyxtqAXuitu111Ql/8dRueRJO9pS3FncSDiyeR7
5xHVxr+1tXhqcR/xtv/9FPftb//ur60Zr3KfhtvEh1JyL/Hc4lbxOHG/fwcgHtVdxXOI1xeHx90z
HvTvxf+7o3jCvzfJp0q+9l08eLj2J/H04oH/jlz89t8Ti0P598kIXsC9CtgR/n0ivPhZvAyfcMxH
oS0ZNfLhixslgbuI5ycp7+8VxEGKG1QKmL//iTgmqE88HAOQs7VS3flZPOTvDXMUwzXjITrKV+6G
cRxBEX+P+O9N/jsI8VM8bcTr1lDJ/p6ShF9+LZ7y30tEa/F/4zPfLC8oXkzcSmQB37f4YMWRKpxC
nN3/XSzidBN//p4f4wNO+2jL9v5cuqWL/I6/8xVFEwhc5AX8NcW+vrY39gYRJ65hyOgRu4anHuAq
O4jf9TsG1d/9zibkzEQOGL/oS1awdniM6aXByS9a4ZHCwpOD8BHYhlgKk31rVWeo7ZfTSD5GykMC
bzorHmWvV/5qE4X3BpoEaGy+gqtGVVcS9MZWzmUaficSEO0jHR4T0pfg3sHJYSVt10gT1+KnuSk/
Aw/BvocgEe/7//8DdReH04gQFnFwkWe54g9uq7yU+FfKrf9u+/cbZl4eTvPAV8zNneYsI7GaP+C2
UtRWGB+rVC4naBsGZQM3x81Rtn+L8FxmG5b8plrWsGqRkAAuy88csXyihIeD4NwJkste5fCqWxsI
QvZqPDbPFWTaBcOcGOo1JN8b82JtS4eYrwfGWlDRaHmqJ3YGVNqzs1TsFxSiMErNPTksMwzFDGQr
uxTH7NB8YU9ray7dRwX3BC9rhOG3+rDOL7Dqn/2T/hX0glommLcElL+DLdQV5f3T8FydJAk9Co3x
wvyki0Qo0zGrJJfRBpOm8FcUBvp4dywiVgvGdViL8qatJaRStE3tQzKeoDb76VtPcjv7Pc10DnuR
irEgmI2eHHsCkJCQfHKS4b2aLRfDFdqN3/G9fcRsY7DPYsLthbPmyNmCNSl2Ihf/r/cFCGbuoWHF
4uNcjFnGYmq9BIISntjluZcPUMOR4mgVH5DntMuhWdKth7jEWwsLZpCypS5gLMzwCuMfaIMarLQf
gzMyJxrKpYTAbLQDuqLWoE27YLCdfNFtASpYmUB8WosDdysg+1a3V80e/fIi2QJ6biDREwISefWn
cu0Aij5N8kT8b/x4dt2VeUS2DkkjBJeGodMhvlL3ySsfLfo02OUM8cWcmWzbBa4WOFSgqrPhD2V3
CILkU3T78iozzoCFep5u9muzcbbjvTz4LzyFqCGr+4DYwofCDzN9i03cAVrcJts79wl7VqqQCLOy
acV0cj3A7MU6BpgdXBIOJoHcGzopIh/9fXXAnGKtb/VLcP20z+YzaSOGVzIxVVfiyclBWzludZi+
aVSbNwy6B7jl78M5uCjX4RWOYM6sGwRGnDLaLzUSoMBEJRxaqnB9LWL5F1/ksD3OyWtg7VuEEKS3
0EOVtBTrWsMBFlMeIoxFFsZWfea/sB4wUx3i40BKKfRj6htODRkAsljCiAKkgJPDaLA/4HwqxyjW
XSGeZtp7HTAmw8f3IA+weCBrMg9TEJAQbwGNAgAdemLVVvhNLehWiL/BMeUNgD/4SX5AijHfpnMJ
BP2M1RJ6JIxJHwfLa3QYP2tcl5yjdE1+wOxp7G5YNAvg33yDNErtSzNU0z4UKx5Ns4GtlnCVMzf0
TTwY7Zay4PkhrIuMsf6TeTXfBi/A/OgTPD+jJganWjrX+Ea9K3o0JhxMG7ByGpiN87aSg8iCgbSH
gB5+drlpQDuG4QCvR/sFOZq+xFCrWMkl9txQb9amvDM+QyxEjCVoN5UsuEnAteyTJMkUEYqaFl/6
6hbBNWrPmnL/9z+TTbTC/Dn06wn6JhAKXCS+KAcnThjH7SlX1hPBqTYAL7SC6zS/VvFuNLeGthZs
GAseKyyGjWoER5pFC50JIluac4JfGPww6iHayGau/RZxza+jYU2oqxgJwephIIEJOa7/KJ8J/lQ/
YIiFfAWQxII1i6LZb7LuNOsbfGhhjlXRt03yAUwHuz/4dHKsmLAc+OL5Ns3zeLHH137cs59lr1p6
YVJK5aqLspWvP2X4Rt1sgl4dUBEILhHp3ggazP0Uf8k9iV5YJiR3GGGkZzsyT3Z2etDM6LkDDlWT
T0k7dfSuwQ8HRHbXRpZXOg1uLyyYGTFmkuezZrZvsf4OQMLO8QWa5EQvDanQF/qjYCPbHnoPYFbz
1CtbdoMBp1tG5vs5w43rkytBOU6nflqwkCI9IdUlU1Zat0q1k+YsOa9RI8jwHEuur0L4wYlxq+41
5n7I95Hl2s+Bshu6w4RpAzRz9j3pql3T+hZgGIFunyTtN85EffSwFTbLe6DfWLjNeIeH30Bbp9/i
ckmG7tMYxi7maQALg73voBoMEHDWjM84ftwufPl1GDZJyB6Gi9WAvJfrKGNEVG1L/Y7/iQymhAp5
Zm5LougNIw+TcTz7KAp5ey9jMU4HnV6qH34QaBoAWyCrd54nMoP7FfRA4qVbxVlgqcZpgKksG3+8
zPQXYZgsLzNzXyjRptJRW2aVvNTJ6DQBT3SGlWoC1dx/48KYBMvtubP2OvO0M2xldiouR2zRlO6Y
ZgdSgKrgj3CRSL/4YCStDlELXBGvX3QDS8PBkUYo7cF/ZDRtErDiUtgwWE/cRAPpkxvCWgSg5hag
jWIx0JoN6WmZf4XVCGmN7bGf15JzLBBROU9tthPu/8ZuGo9DADdxmFzJKi9BZq5jCN29C4RVza9E
pBZQrOqb0obbrjTXPWkVWma6TpRvzDK7oTeR9FOMUlznGpIN+cRv4vHKiwUBQuuCNVhL3ydwhxio
tE8xqmyjPebnGLpIYcMgJSFzGHftMa4uQxxvjUj1uh9Js66MoMNOSMCA7LQhgOHD1spVxmlhsj+H
0C5qu7qa+ARu4gguCakZcAwiKGdERCaPFhCt2OixBWlShOrY4NmIyc0ApDrnVdKC6Ul5BGTbGvew
ODfKyvF3M/K/yqsyPueaECvGtEUZMFUI9iPtLvhX1qNn98ZpLVGH2P1CaYb9MJJxglvCZH2o7cL3
v0SMQvdjRg++DGmpUxj0tVfnWPwz4J5sZhpkVOUNmeGEfIwVKgun39RdSAusrnvMBOADtPEuK658
F7VIcPDLTT75JyLVrfYhlwgNgm0jbByV4dypL5Zvk6OJ3KLZ2VXHyeCv45yRf8qgJXUY1EwX6F0t
7GqVDcySezhNt9AHK6Cm0qBYoUiqjUdIoAVkpAKegN09dBjJNetQyBswN1EHJGDwjhTev11XNwNa
VttDYNT0jwF5TJuZF59DNaeKwNEExE37rPuaEBAa+fRDQzQRIWwdELQjRoi/TPwc82rr5Ml2RiAe
d+Oxzen+bUwvmurXCHYyJdGUN8dsCp4VaTk15I8VE8QQZXwL4/jF6P2HUcqcgJ7ZlbtSj8+pAbfM
rNJ1BqPNxuuqObaddXYkjrzwXaNpXgKIlPK00Ap5PRKlynimhuapNM+zRNUS0IyXv3mP0jmsmFbg
42CrXp+ujGRfjcNKSfe+nL1mGgXc2Oz4moj3QfIatB0Lp3XRB+05AyMHhctwHzBsVqzwU5ZjeTdr
BTsAXAxN3o6t9Wnr9k4GghuHZFf1wo+9fUwJgTttx0gF+K0rvArjIkNJdokOeQpC0aSfO1T1VG25
AflNtpaOkrntAIZtdSxOWH348qYzHRwdnZNM+IJDIMegQmsC30cfog6UA/0jgtykoTQXubiSYq97
xz+HpeweMjzEKib5NEkw2aoExVXWruPsPa2lzRQFDDvxJbec+yzlz7oNPkiIwbyMGjAyGfIY/ab0
gGIu60g4TdQoqnzTJCb8gb8pK2QFj6pu106hfnYxeUQdvpCTlxXo4gxA3DQ5JQMkh6Gl3uJbDwtn
m3Sal6jpMgTNmn6D8NZLCzWXPH1MyPXDTaQOlpNhf4bBsobLilE97M4GrSFkIYdf9KeGSEajey/M
5w7t6gxsWEqNqwZf6Rh6UTptTZKgbZhCVXdI/ZuByTmln5kam8qKAHv7w5wCYfZ9dJYMa59oxbUu
X1LgQzugj80IOFdg7llurPckRMoofoKSNCyEDXlGunkavzqR9D3EXGd2u5fq5C0Lxs2U08NKKX7T
CvzkAmvAvhNnI8vzmAL7OAoeRFxGM7YsLeh30riWvm0T/NhybTFSjNhjQawq4QyUwS0ilxTiaE0d
2jA6DKzPrsOpshy3FA6kCpyL4NWwiEvFCCsaD77Z/aYMR+TDiB2TOGN7BtJ+tiwHzDUczZVsecX1
eyNNJurktWSCEmtwBo15lRvwBattwn5XwPgoghu+myiXpKY5dSPccxtCD1S4CdbvUKBB+gAi1Uzy
pkJn3enqCq3i5FDOxteTnrMoQ1YMRob3VeimTJsN/LKUbd1eFJq8wVhZVrhppUMyXxwLO+1hJzcY
puCMbp0y1EtE5oCOKRNCVW1wI5nJWEDorS09BhZyFTS5HxHgMpEN8Hfy8cyZlSUvYKnYxUSchc2P
nKtLKYroITn0p95IvhJYojF2sJwWfWM9jczbOkpbs9O2YpUb7XifJoxAM5PsahQGh9R6z+XuIZnT
FRmFVJgfqYaMv/ZJyVBlT0/zt2CrGzDfC8gd891AwkYYOb0YC41W8mlEult3fAFjAoe3/02s7hxA
b4+5nDT8FKruHfcsYA5xCIBJBStZziXWDoQbt2gJi4lP5N2OjHeGekYONf8j6XuPSZQelfuxz5Z9
Ja1GK3Dz4dtA5ZwkPiRgLEGHdgXTWS5VRqvwHjHYEtWFfldNA6GxBDP00hXEoMivZkJrum1lePfj
skh+wsJ4Smiv/foHMVyYXjQfhvoQYoWRAXb0P3Mdbu1I8mJHPjbAHDHEEK0L1hUnD5uB57C/d3z6
MtBCQME6l+OrHiCIpKHVp8NA0GsZabtAN3ZRA4hnfWmVupJp3lsGtsVwNyF4Zt+aHey1FtIH677c
VK5d3x3hnaun+GKsukRzOQZHRTKcT89iWTereDviMMtQSicgoij3EtzKrrtWwP85QsDxd7JJyCO0
tC+OSVp8OlxhIYtiZqbnytkX/WeshORFfjY21k6g3H36ntTRaa47qDoK5IM0aD4b9b3p9LUi2+uo
3Bl63eDumlDIRljZlFTm9aWwzCO8NR1lqAzqMeRHGV7YU1b/KGqgrTrF2FkdA6+J9DONZgCaQfYu
G6vIrhvG/NbKVC4D9rothCYp8XTZs20kHJV0nnMGFjYSoC0pAAZJ5E2GdqTtmG9uNZgCSUM7om1L
It4wpPDVLWfegBFqZEpegNAsOOJrNLR7c3rv63XhxhW2i08c9SpDHr9q45UfPzCoZWOvIOpS65Ce
WLpWCieVntsZVxGBxSVdsZ1+NSUwYW2hmLflyo0AyGuQKupnrhKtO2U+Y2EuvojrIkWgnW6TSeRF
4VPbPOTwUhIbV8gU04yaTUhxnOpa91ErhWtK2pM2rdOyuucWQ8g4PsrOXoOfVKJg5IRkjja6vfFo
pPZhEbAU1eeWgVTepdt5AnFyNr7+rCvV2lQPoUxU5EGxw4VO/5vWhFHa5oNqcWUE8s7Rgl3alq6d
TPiJvJqIo5qrzbGoDOBMDP4iZWMhZkAQkGquBeCWe1FxU+ORMLeHzC4fMwJUeA+WQypNx/fXG/ue
7kIpyrWMz4JsAqUwyLGJo8Q7MpvdOC32hS0wKkEnaJf2PPEJOzScv05LliJoVq2zTanqPnbgoh1Y
mn34Qn0ExcrKPc2Y3a5Nd40KiY55JzWWpBIRZSmuDi9cFRAa4eiUaeKfYQsFSjnLsf6iFmSbGHjt
Noxvx2ht08z3BaaYSr5NjHQ1DEyWEv1g27SKfPCO9tr5mGA6LDTEuBhLX4GQ2e2mGpcGuD9TZJ4s
rcCaoLsyZ00HDMOywbO0xSQ7G4nGpGt/nRLpKXz9oMNHgkjeLdmDKUYXxW89S/Sv47LWxn2Md2WV
KqdettDW9Raa+qbA8BJ2XGBvhwkXrkG6OenwVit4kpGUVkyHnknYnDQq5fdwCNmhodqnOpP0kQSe
bFUpkIy66TEqFeWIwygzsp11IIVYezfs8blP51DJO4Xetffvtn5JlR4dCwOqcKszfYwntuCG0ts6
6GmGzar8GFHwhBh6sGc5DKfxb5YHmW7chtaJHt4gnhXtHWHkvtGspUJmssqCnlYIManaWZrFWS/b
hafniEpGFTOnENFl8yE+f3meL1N705MKlxAokHb75SekLlLRtKm0Tw1YPwNteof0Efq8I78mEwc/
3VnpMTbQz6FQd8KlyM1fRbHdmR3CR94jjzAMknlAjZF/xV266sq9DxHOsjGMtu9mDKW/zanPx0tQ
fjiTtW4pi1JZh8aaJ9rSadhtx3YVquEmVr5tIMAx3IizJpgbVoWkwNW2x8ESeGKKtrF+b3KGxTmN
aqRtupywB9XCOeB91BvyjwD/Ud1ZL5TqWO8SZDZ+Gtal7lpPY4goQSKZlXdzFeeuzandI9Kj+1gk
UOIi/d7l0CSq5jAxjmTuZ43rmISGUHbBybEQjly5Pvnqd1l+pZMJLwYYBQWQj5caGJ8UZ+cI88wB
Ukg2YSNenNriXMFGVg4Kd838+1yA6fTjIsc1FuJXVjhLn+xvBrXSgMOQM2E1vDSxum1Crwo9+r0o
lHcqc1C1c7vIGwUBmHUzCtY1kbE+jTVXmjpBee/2gUNkH7m4PrgkDYxSwq27rloY25OzsMtffdL2
NSAHMXx58G7brkMByBS+ar4cXMZNvu0Yj56xQCKoq16GYkK2fmeocCQcpdBoRpHQDJgAWhidbQbj
KTRlmICB0rjFrwWZuUezNTbVzmynddV/RVqxc4Kr3qCQUN/rtCYBEiFIdjGYCmf4OLLQibJKKaB7
3y18dDoZ8k+tQVl8z+45brxi36M5KMMd9RFJ8c9B8mJCXZAaTkYuHoifJk0S/o+gXs8pEOOcfmBL
LURVlLtyv5OScJdFf80rzGHsqfylDV9zgO5ULiL29mhQ3LFXEX60wCf1HeGgP43nHEl13Ll1kW6s
0AFGpJLVPSACPjAcfhGA6zKjWcqGnJsH9sKw7faFPy1aFjNLnxetDWpusb/oH1kR7JXY2TthuwoC
c9VWsmdmPTodvAgGOtdZpuHXBnVloJZM80dUM4JKH47tvMRBcoo7hIY+HhVBh6WLyfJew/v3NdcA
uswJaYgltHpz+zSUjEzKxPk1tOy3po17UiqvZRUtOJNHWLFR4C8zgmbuqFmSCYqesAGPCPMjrBRY
BdWWwi+mtoCSkPbXJK+R7erKRinwn7UhDzpAgHndXSJELyWbhW7AApgAPIqP1tn0gKDmcO0gpAXR
r5SW7gx8MnXpriaKa4wIWkG8T6JkQKG9AjGJR7ht4S+TTQsjRlIhXHliXK5RrfFR6mzdGnKmzB8x
3RrOmX7MwGg1G+b4jGUevhO++QgRpg1Dsek6gYAWu9bAjU2L3GEyYNciBdHwmwKLq0oWCippvHSU
/YTPdWvhEWu9hxmjz3JV8YKQ0PR6p9eoqsP4UAOxKhOXZJDcK+zmWGUUlappbxjYbPkA/M30NMJ2
KwVGwObg/ypQztVlO3ja/IN1q962q9RBn6IhrBInhRr9iAPM22YlwiNU6N4D3QKn2VLUz01Cwl19
j+i0RUliQZrjo1A1x2XH7eR0OWSV6yhQTU2IPSx+hSBbwKLkBOkLaZFU+VIgN0Vh4uvXb2GMDZLu
tnqNVP/mNPOqQGzEmTVCte5NjOLrYCdqeJIvGj3d2Bk0DGztTHgIdDoDtW0Ff0GFQj4Ny6Z7H0n5
iKSRmrrxZBNfirRDCIw/JcsS2BHySfx0prNBToY0X4N3sbQ3MywFUiVw3WnfDSDSviblvCC2YPoR
fcN4UY3ipSghDjrRmWVtxcWXONA6KFpXnUYKADRxOqzhlXkdZQpWNG+q7DCUYwywVOvQY7912WPn
zFqFYDVRHt/4pnx4fAlXS9xdGvssobzKzYM9pN4zR1ITFl/h0CehMuJzfyIWK0qf5N/hqnwy6HBc
fH64Vnhvy+Eax09pu85xttpb2mPAxg35SHL1QRW43jBbhRBPsWQ+pWjsAIgQzorIBRiWwi1B2XE7
6kgcTeDb32hFkE3N7Vp61d0EXtGDYrCjQ8DEVj4m2XrWFzztNT5zIy/rTDfna8RyfBlcQ2CWJShI
B/NWCMpAkKXAy5k71Tr+REQvrki00t7Ssz89DRAds26fSqcgeJW6RZGjM/4lacV0kN1V2CdwJ02S
VrpunHKWl0Q51PY6k9d5/WwzR+3kTcUkSoWrVIDkDIy1JmTv1PSBcpBGDATm0+yfmvKccJfPcrrl
KDfawFP5QIPid0zfH8pXighjWwPR3oG+kzXlxAz2/sIIu8qWnPS1uc4RwdUrNpLpIm8l9RGZu5DR
IPGyyAd9vDpylyKXKqjnKHsmJ7MQ5Jr5S9qRrrqoRN0HrXhRE/fF14EHvfpR1Gf9h5Z4NL2K5AYK
3xiI3SPcAJv0yhtENy0hSzilf2Yk1R4jDuIl2m/iBcgsacKbbBzl7gRLSGdgBfVoRulBWQ3gjw4I
yxcCEgj6DLeYiEu+l8NDW4FZOEC1KvJVjIbJU28QK19U/Xka751yIFKtbEqsr/xF3m0LbVs70DXL
N76cUv8dZ4MKYAf5WgGb54p2vEnd1vBZG3ndaM99+1qUx5ovqimPXBCBCPrdhVR/0rjzrSUWBWwr
eLe4+ReDq8YNW7R4c7UOjhS+3RlPM0wye2i2q+mKTO87w+vEFDm2+SFjhLE0IUPy2T6Fm4YYIvSs
R76CCGLpkpeUn3bw057iH6EU9BGccJKz8+AaCnuRRrpwFdgT8JcnlC+Dq9W0KMt4Y5NYD8O4AwsU
Gbm54Qb2kn5QL3HoJT3sb8SNCX87/uC3gNMOZvL81J2F0nuscuir8ed3XOlULuHzLTFAYbli1HuP
qj0ibYiY8x6UcUWV9BN+13tClFI439GTeuU8421DPs+99VAvGmzQjSeLsT3lGASbn9a5TDHsiFeJ
TIsffsWA88I8IhUxqExXLeClasX4FeCqxEM2AFgFLalxzIOfvmBiiEm2yTDzMogghXkD1orTT4kA
pOXJXuOP3oLShyKd7HQoDSzpwwltZ7FGMwGbEQI9q6JarSXtQNguIxqMvfDhomlgf2ak4uvIvY/g
uoymWmMzYUFFaBl+5ySFEMBBvc+sklKuIkXRHp6qC4MMXAJQo8Hu/dMl2R9xvxhvQgMYvCvL/jMQ
lOb2JTwhN0NSS2rFRWYii7YaVvy0ZLgWXLoDCy2GOwzlmVRG8Nh3fBGHSIVxyqvR5rMx4kEkODk/
vFmj9pp7Wt0CdUU2Cjo6vs+xX+HrjMnjmonjvKt1kfLLGK3ACfQjApASn1S6QojjMbZFXdme4xPX
GeYhkATnF118H1RQYDQQBJFD25CEYby9wJQS5vn6G+kAWDPfGJGiR/v0mRIgoePcMiC0sPUgJb4j
m/qKb5AJD1iyc1K5xAdw2YZIdrd9f8TFH48/xt6wvpnnUidXa9zDnmo3NV4/XvCc8qJnHEi4whLE
XayoKNZfcERax8HbIMgK6oYR2hcZbKzFiCIhYb9ggYAZ3hUqNG59yir+FMyh7kkCYEIiJ63mY6Mv
Gc6FL9DPmaY2e0U9EPiCZbzhxRc0Gh+G+jq0N60jtvapnDxZXUTz3n/BvVZcwAAinXPhZ43eFu6k
TrONLezER44qEzbygXaGwcvAuPoE/2H0jxUd9Ev3ZX81z/0F+4P62qbbfl4w36JF9wKyMM5Ferdx
/euvZuui6oGzUp2rEMvOpbTttKXZe3es3hbBT7bPnlmW6QrX2sU+E7j92n+gsKo/IDRbW39nyQeM
ActqUeKooy6tCoHcUuDhTwlqaJQx1xHQ2VhJ7MA9SBJL1MIH2UO0o27HB11E+ai3oJxpDoOEdHfc
bEGucmuR51v8k0BFenBaFykJiHiIPSM59xEaBLDVYFd/8HVl9GZ7aEAklGEvib/ZtOreoCY8hdui
WWBnic9D+LDDM41ewll4w9lpwrIOKynM1uCUQ2+AB3BVxy3FAAwcmBT1Z/U1+VvhbzR4+FQNAfqM
bRyf8ESqpCeYP8z4sCxA4UAfrL/iU4mzQNBt8uN2rFbwlj406WUcPuwvvpWCGRFOiONNucIoSViD
sVd4jg6ETRF995T/H0nntZ04tkXRL9IYyuEVEIgcDAb7RQNsrJyzvr6nqh/63upqg0E6OmfvtVc4
Ym+A+R4bCH54XnGFGKJ8mzzcfxajHU7gX+nTa2x9knMv9C2iKs6Qw/hkT8lgIdPojlC6ccXBCCP/
9M1FVC1iAl/auXkcHvq6TNcc7RPjWeT++07MQTDOrHd96MoFv+5b22DvIZ0NOBjCzoQ0I3KFNOOg
Me5h6oCL+IWB35DtexwWmPxjO4Od0H0Kikf3COkazxJpOTRruf4qqqM8iQG2unIow3mHkjCDRM/E
RUcFvkhQsinKulWcGg0J+r9uDgMZvkqIjXczbcb+Bz1q1R4TsDoAbbreW3wCSy+Kk7dtbgT8cmbU
x4j5N5F51QLEjoIBXwEzO5h7pIMnBIfr8Nr+eAcRwz5cg4AsawqYeeRo2TrCvoPwOgpVKMnaqthA
HEBSyr33sKJAbDUL43nHLUDkRzrcok7APgmSXqCx5gSCJvAIEPIqd4IDcUfgyGBqnZNrxH7D/D7u
JoZ5nE+RI5T4xAaR/rKKt+YXmEvxhhze4OwqYHoMFRpDHkW8sGEWwwY5Q9kc2FcpUqxiJbZ7dk32
QxI/UG5PvwCbIbIwmfxtAb09phkzLCKDbyaorolnO8AP/iuL7iDtaParWYPDHBnIwtwnYgQsqQNA
KTDXmqvk8WrtofvnjLchcQRKAyIW85QwXiqhgjBY5GPgfrVnf4OKIoScHoy1HXnd/VD7F6BXpOjU
Tkwc4WibmK/i3grnsJ62LX3ZMVsMFhK8vRNrGWFXIu/UaAmPQPvGCDTA9CsGbcWSqcNhUwayRFGG
uQZxZRit3sye0dIKvCUmftWcl9J6MlV1j1n8LVNWKHsTGxLG7BSBROhgLVYxKJlrlOcQaq50/Gxj
0FlO1io9hw4eayI8IzSPJPNugd9haL3zSyfPFHrKj2jX1Rup3nnXu94vs13n096AwpD2tIYOGX4y
7spO/gXJW2I5BdaWqJgN6A8Y0VE0IOECg2EeFWtLtVgMx0Sbl462wrSAOsgChEQVu/LwCf5SHXlH
VBlqDrqIPQQhVIoJ4NNR+8Q6ttl1a/rMaKnuoi+2PcSmur8YEMlWe+Od/WZoaoiALA5NuedNS6w0
2NGbnUrcCZJFyF5g64BAC75v/df99Pi+ztJL8StgJ3sdIQuTNwIDCzfeXfUAdtXgPHI1skV/GCFf
UtMUK/lq6QuZKZgJpsS7xX+uh+nXJrGOLX0KtFlmtvGn9FejfmzWRU1s92ogw3GyDmYI3MGd0mfY
qxcnKmBwIi8Y7OgNEwvXUaoHlmxM0OsdzZdwqybG3iSMwRCDD88oc8fGKD/gebZ/I0rB7x+ODa7y
t//ZI9Mp8TCiAnNP7i8WR+HdqxfFg2u+En8qal/gGfw2gGgntWpUELi0Gh48d2v4EN2lOiPcL76r
Aw2btFAnkz5kQtVX+VSeWEgb7+JU7VJnAmEW2ov+QP2SVlDUdKjlD3FdpfN/dmQlEmQbxgeTnln4
6SEU6V3b+makyzHYGU77h10VJ1JeQQnAuWjyKfK9pfkYNBvp9MMQ7Papanb/lHSYt8FDeXs/LSSQ
Rf20/hCUInTx9WVxZRzmc5RdO3lObiF9kHK1xKV2TV44XKc3DvZ/HcSscqjJq61VLutV+C3jE/Dt
PQomOqeAjZZH+4J3er7nwpdO8kaddosu0xk5rNgHobu5p34LkQ2CLY7VmBBX3gptItk4cIZ0awU8
CU7Hiic3hY+OFZfxUoOn7NvRsOW8/6QtQDDlYH639tlf4F9uqlMMwXFj/CXAqCx/+o2L9VY+tc8e
e4eF92X01AWuZo9PS16VZKUhp/lE2jp8IHYW/moTA6MOUPSrAuG8atSm00sgMbR0Cs88XrdIEZ+Y
LbXotJY4XTcfjPnUbQ8hjBEfLpxkRrxhSmCAYpCkyY3vliDhQ2G3N0xJ3j3NYaqsIwOFtE2eGY0H
8PQj/hW4cwS2MOTk2zO9XJlPC2ySYHQSjIJ4W0PLcDzC6MYrM7bm7NkmnhuYa0Tr4hO6VEYUNlxp
KkQVf+1+pn/27I0MVn4Kf85B5XF1sKvho9yKW2L3R6RPU2iTfAN2oNFSyU7sSoxYxLuA3W39mbor
eBF5vTbfxFDX6+YS/yRwb6w/UVrLYuAo/rBopN8ovRneHn24+6NF63icNJfQ4iDzDd2HWCHgNAg4
ieZCczLVAwxRbyrmCTHrilumMXueF+oH9gZ0NRHKer4hRyKehGRJJW8OLCWeqpWMU2pS1VGHMzCC
KCoyuu7OzIMY5GNoNTkSdm8z3ArcFJ9wc1zWbRntV7gCYdpzmWnoctkuzukHEh+N5ryzp2gv7TBu
sUmxm4MJ8bmCDT3THnTG+Vd55KRGM4JVElS7D/ktYKG4VYfNwKtkW3iRXgvVwUOfuhNoEV9+sSC4
D7b1FeRF/6T5GNed5MS//pfC3fuQzQVMzvqzZ09cxr8Elbfz+BdHLf0P0IGGQvx290DZdk3styqu
ma3kpiPN4t/813/Ux/JXf3JHy2N8hPD9xBPIgFACgIeInfRI9xdqL+y9g9IQF/yrA/jtoLBGF2ub
OzAR/ujVYzyszJXPo8H1cHhyv6AgAZGA+Pz9gtUQVj4Zec/OEa6mLawa6AQ2k1pIzQ+S3oKZeFa/
dY7MuXX85PPpkdNcQPiIMf5HCZZsaOtzDQgAW2G02LipY49Pp4Pw86Xhl48fz1xf6QQtWChQaLDv
6dy4jr/+2quWEwVv1p+ScdHSDYKwwPTXHRfZPzU8e5pge8IpF0++xnAX7TB3yv8NCRT8YXYWkqde
IAURF1z4BNBfc0gHHQWWF77XyTerCrO5m7aNhS//0Z76AIVoh3uhdMH9DsUvHljokF/9mSEw5iTj
GYbIJVghrvTv6KbRA8GGBp2ZmtebNYfIPKWC5lt0Ch5cCc4z5uoL1LTBGwV579DZkyi1n7jAZHWA
WE3LNt7i/vwguho3VJIaBLg8a4sEowb0jCkQg8KVCoui/SBla2eQn8E4lPxOqrBhle4r8wx2In3p
/QXfSe1LQQa2nIDVdULcGK5XCwULidhmR9O/oTP4V4FAewQPDLLihaqsem3uE/jiQARTSWtZg8pt
igNuS+NbAMD4ro7kDRXtCt7JuB/u7sFndzHw4/kUZfZYeMDBuYZjuKyrBX06eHGFMQ8u2ypI25fP
0SGaFlSTSYEM3VTb6+5f+kqmiwgNFw9K2noXdR/OVxfgV8QrQ02I7ojdOL0J74D9VWizSeCOMzGo
L+kHBtUiFQvryPvm3FTwVoN+O10wmLmhvo/rSbobZqSD/iRvylIKVzU6MHK2UB1GB8S83J4eZyjY
i2wyqJhZlmC0VnOShh1818BGWKF1+OMxAURlwQUFAxHJKbvp6gEIAMhAXrIZoPtsKEI+8E/FB0KY
kzEHBxQFIHMSgBpseN5VfxW4CrVsB/i+tKfhDchNld5na+OF2Ze6biLuwhFspRQI9OhOcnRSsrVp
7pLhCh+Y4Vmor4ZbClZOuDPJCP3acK+jekt02PwTW2oKVCSUVFmCIWpU4P5mlDBBg1s/7bLCMqGn
J1CaMGisq+Ap/bJFMYydkloIiV6B8qjNEYiH95eAb9o99DS+4NA5PdJdhNVO4aH+dSYCjNSeIB24
+RNh1dvVT8V3sMFeBh4EDDVQzhS9MYUkcDFeVxCee2KWv6YWql0k8aK4ABGfy35Jkbv31qqI0QDu
z1AwbzLSzyUUZ67keO+p8l+COcvO0bd5WjPTQKDJdyU8EzUVDgvA65D6LhjIEAmAPPX4g6UsXC9o
zQoJxXONvduuQJ5ob6fqighmaoqH9un9SFMTs2s42W4i2UbCJbnFW2x/sZV1AQ4OurjMc8zBIZZP
BjTqeJWLXZfDWWVTGRnBRZinVC7DDIxlr331QSpm9D0lDcKJxRlvmOTicKBjQkXyJQcS9MOp1wNS
/lLuU6nDlcFRVThgvbOE71z5zDex8mgnOvlcvo7cTbwOH630mg6oaAE5P0y4EvRbgL6QC7UXONl0
fz9wxoNZrrHibWKx+UEBh2Rcgt+sTv6b+E7JsvmWVId762M0iVyzQmaZLmPEikQRLUCC8OMaZ9cr
Nkc0nNyjSeRtx8vAJsdy+qtXYBfzeAGPBLlngXh1OkolOjIiDChAGY8vos308xRzZDEXF8PxOnwI
EKmzC+6wAJgEtZgoll/j/bpu6B35cJKdv+jkpbP9E8/u4hIyPza6OxwzZuXs6c9u+TwnhYmGZlHv
63mykBdoGw7hheiyGS7a/VzZBGu7p7HD7XlerJX5AatpXlJfvPmNOTKWOiiFNs0JX2vSXr7IlFwQ
YDqlOMzFhbjAbWwmY01SHKOF7KR7yFMTmvGsfvGQMY+MMUYRutFWqOhuIbXIZKWiMaM55hmDE0dO
2M1S8Ds7qzRzt745hCI+Vwyj/4U8+u+u+qYrr244Y6GlMNoTiZShCM0JJPobhnEcXxUGaaRvk68G
W9dbc8u4wPp+0A7QnydrS8S3DbbnNU8qUcgTHpmDw9D0rw32a46Q+Eol2JQ3CpJoG4sLuJP8dXWj
x+CPJMu6EcYtK/JnZeQHH5LwBf0gzx6M9OvkGmO9imSHMKrZlLXL0oIY1h0LRhnePcWPmxndTQ4+
dJ85KuafOOXO9WeINzmJC8we4kvkSDDEr+lXb7xl62HiPzOjsOmxCrJfOjPSffwhXZlQZZvu7ea4
XM4FhJbUP6TAc1Wh4jGruqAvQSlGy04MTbPA2iC0ltkNMGw6CxiYKoizhIOGIopX1OjD18UD2fpP
T3ejLfvP8tKutE9yWEDnxL0VrFFMctzqCDwu2oENX0wvoGmq8jEdHjjBwzksyfdkOGuedTxIO/WO
NADh/MXSN137VYQnBr4ZcyxbIfMDGP03vBBkgEQK6MA/wBuyafLxoqSuwVur8X9dRqPIdACZYkpK
q/8FZlQPLbTqJ1+kTx5sX9mU2BH7X2B4Jc+kCu+IkpX6hwxcJ/E37JnehGtp966/wt5Eck69D90+
R00SfsLhnYXREVFJWt05ORjnRlvxyXt63oa8TzafKWV01t7xKWEbq18p+XcAi8R+ig8L7UBUf4P3
sJ6AUagv2Le89BUrN/JzeeLAJYcNejSdqSejNxfHCXjPRBSb6IwwF8PwP8L+5YfVGXWwsOYlisv7
tCuW1HXKGn9RrAFm6DDhPTfKCRND/uySME7BwpeZmXDbbiM7/WnKAMgWQ7j1ORtv4leuoGRagG7/
BO8As+zxglogscUT8DwlGUx9oo/naFW80G6w8K9vDebywloIjnL2hIRpnkzYKttyqzV/Buyxe+Q5
DDdESgwIYzjSymsMoeXkKPVHKXSy/IzyAlsJdfYj4GAcAf6AK4Chmcv8RXdNiRbmG7n9gmTLhoa6
9zd3ELp4AUpfVFIjsy2KlOoDCU1CEzMXaPvP/z6DZVPGkdoSR2dXPjTgkSh6B8ynr4Z5h/raCMxq
ZuSleBPMBzPBxe/OHhHE5xscTyZ5jtutCYnlUCVQOPjOzjz55Ueg31tqSUYoKmxQJHDffWETXMuj
z99hD+HPFXaP4gnoZ9yVYjo9dP9PMjbBN1W5XH8TZixGq5xS3cdoomMiJEEQwPI3U7bSyxK+EvyE
ulOEZyr+w4H+gVdmYNf+rkQDLZMrvbC6pU6pgaDrbD0akp/Yzz1MA2fTvsJ/1tYQjXi+hzfjDrgC
rKdiSdld7Zlp6px92Irfs+bbG1eiv7GGt4otjWJL464NoUhB2JozYIPrgScSAz7SouTJRI4nCBYy
BbXMdIJZqc6vnPdYj3d/YfVRfjAppuYCQWxfqCQ1dWrxPKQckNCLmpc0B94EuNb0sbvX0snYRTTt
fNxxXTIsV6ZcShSsCVeys0nbpsfsJxPsH9rMH/Z8AZimTdctG0Y4KfVoH7CA9QkHClhf3COCi1ME
NjZIMzozNUDwvGY6hpo25SR5QW8gOh0rrwfMIsQRNO5bc0ByOUu7A+0nVQJDXXRfgJ0RRVXrTiit
+8kSM5uvBD8CuuCI2GL2RuyDeR1jKg7STj3wUfgb+Qr3eQf7l4K5fxGOTgnif4mCE39wvoRL5HDc
ABPe6zR4Yz5y55O6hAGRhSkQjLJm3yW7GF0Bj0OZMdHC9WrLpFKkFKdqOtfDD57ICRFZmAFROMu4
iiH66U89CcqEC83d+MDH6suVAN5HKZ1F2/bFBsm7snoZDvrz+APZTYsVMANjxjaTdnGUb+14ocQr
Gw44AOvJvo2v8yWgUAxxBUTLOmnpMIHBGbRiKkNXhwaRKpMu67c7uN4ydHEIWIzH9AqnJzHvrOek
d2DESmK85O6WlDnkupSbNDs3IzTPubrRrhEsZrS1t/pFy8Z0gPMBVawhO9o+fCaabR6rL+JMXwpM
EE67efniWrkeKCDAG8R6j5aut3VU9s2LVKaU0zjboIErWQ2Ts/O5xiiGwFvfgYZc86XhlMDyPg7f
aKKIgoEWbdybADtiFHrbFBA82RgeviXBBPpIV+HV8Ljocw6YgVAXxoXqmt1KPnmGTdM5IfBoagGM
YDzpt4LizzHPDKKBH6+DjhgSzviqYf7K7BngyZuKDANvROp1aImQDuZ4Et507ehG3WSTJnHnoQBx
bnGe4lp04jSEYaGFRx09Ab1dFLytepv+62Hwq2BYkTHpiWEPzqcaNV+Y126pbZhHbTieZHiBTNGs
ZYs/LOZO6cNPriUgIpNAHJnSF3VRETBeNCe2iTWf2EUikzGTmMhMF20deF/SzrD08FNirZaMvPO/
krQJHKkwn8m6cxTd5BznLMecmlswF6R/WmD95YIx52GroFv5JKJO7cRWHqKrwOYZDWftribmwhCu
fcokJ9p6EZtxBLER3lqh6YesrC+9hU++WJ8itPAxtFnP8i814hSrEGz17aewKIAY/ehaiywLynlw
Jg+UpB6jZdgGC8GyJb5szsOR5URK8WWgUC6KSliYwWes5vu0rzdVE+wmJlnlMhF1zZXarVokP2PB
6S0eO3q3CR/zdu2nTkIiTNdJUp3hPT6KbESYVnUudE4ksBXITh6RClM/u/TZ0+NPrCgGW2WEMIJY
Agom+JQGJ3WQBPMecmvb9QtNszBtOVnet+qhNGVUG3/qCdSZMIVbhNqg8PepiX8vD2WuMwEWnX8M
LW6ntEjkFRZf2GOVBp1ASKTL4EjqtPpc92OIW4wq5XUlM5oXim3ekHQBeKT4r8QdFgEtx5ByCtoy
tuzJBpJWINpKKziVUS590f0rLeDydjfKjDfUYmlpE0C7lznfPCC4MTTnpiYQNUV/TC+MqivFPcFi
zzgN3l9boR3hAmQG2t4hP4nPTFV2Er2VD4amY3BQXbvx1ow3Ky0O4cjY31+b8r45QAm2I4iduqcf
c4ypvBz/p0aG9Nrci1DZK+Gt1ZSNVaPWLOR1Ykl/KcnYlg7yLGpOC0Pa1MJNGwmnJq9PIg7Wppls
Bi6v3ypnSVYvcWteskhYWhTyPYOo4mEJzOpRJcL/4L1yEYGzJua2QGuYGjeNztaoTI6gHGH1tH9C
O6p6chn14+DBMJE/Jq2nDOutNPtnXJb4m2GTsBTF7s+K0LxCaW60dZDC3GbRltnZhZbflAAH0K+w
b9S/UrmE+vJXQDfo843ufvt4Ulmfg/eurD9VooGi2GMtl3XoJPiJ5WgWQgQCdeY7cnWz0J8qSoQx
26ZS0QUWI3aVG9+Nn4mFMQ9ugtlIgMmIp70+T0w7lFEhDMWmB9Bv3H5W9iZRoUSwqdVad5nSQlXE
GN4t2n0oBLTb+mGi/rdhQgiBwDwPngV4Zq8xacfRjkcdFYDVpRTq5BsjR+za4KPJMR7Rs+NI+kCi
ZquuL45lQDoMKk3ER6UA+hrzy3O3WYVwInqAgj6N7cD1AIqUCT5PmB6HPefLSrLW3dS/mRKGaiLf
gfGTjwdtDmqjtdYs4WCqG+qvLJ9L3WRwQsus99jcG/Ok7g48W6l4h4jkZu+EIUCq9AicJabS6UIV
vyeBqVppS04NLDogr/SDdbRSQOPNRF6crlc1kI8JAwLuPrKGRNH2gtTbNVTNFKP2wkV80g1HC40o
3GYvZ/iz6XRv3itAWDCQprufIcnEdEcmeCnD7bZYutKR30gmCkzqYx/xNbprR4/a6t+e0q6GULFF
WMZ1Ga2HnJg9N0XBQKZGuPRq2CUBqGt1lpSeaAosR8q9gAtp07F6A+ZS0CQkjUiavcF2bIzdBqOH
SvzsOgcThiY4DcJnnFwZgGhME3g0AhyGDNhBcDiYynnwbGud3QcHUa0hNTZexUOC1wIqUkxs855B
VCosedi1tOE5g/xFGAJygk3FfMjiA8D07Ptfv2PgROpmDpLWBX9KlANvwylOsMFo+kXqyyuFuYMY
fuZS7WhEArg+ewqhYRylerexCnchAw0lBRN2tphIOzQMtPSUJEXX+6x4YnQJ2yFuTW0pNwnqcciO
PnSc+YYCwRXmXFgfPDV3rICse+5dHoQ7Y+zRUgGfJAPdP8crLVhCaFUEm6a/sDwtN4Cb56IKxPal
xfYRFH0wIGHCxpPxMFahkKOHY6RFMWWGkyVs0j1ME/rTOsCSZVgIjc3CDJ7xl3Yfj/QUBmMMBTtz
mHx/mXAYMGvptvAFTdExSDRvNwgiSbGeRjl2iiJTPxRkrJiboV8N2gd1DP4TpB/gS9nE61F6Gf1v
hDKtQR3sbVocDoKTzhyOrZiwufCjzj717EqKFkhaWb9zgMHCAxzF1kWfDPpoG3CUhLIlCdtsWJXx
vq7fgrrHbrKB8oC3WwwGn54plUQDHqET9QRinET4kgpOKT5o2dSjCAfDXRtUAt2X0R1MglQDXodk
mX+bmv0aHLAAlPFDa5bT9GSgkz3Thh7ORwCLX6VD7aPbEIOiOfxo4gyKsCnNX1FeSfW6Z9pbtg+y
QJYqdXPakmzAVNFio04zNmyZGJYRQKx12mjp4lsdQ2oHUM4xC5Ftrf0QwPfGaw0aoYUERX8MMjw3
8zJpjkfdTpjRFA2sUxJJIAcbrY6My5wrlBoxLHL3xpfQvXvfbPzxnb1r1bUTC0umWF9GcJOmTVz9
m/aFrP4WI9unoWWjFHS80rHCFXkqgK8bZU/z1HvQXHmc5P6sMdBALwk/TF4ZEVC/oD5V/WQO3mV6
4OTWPJdl/DJwSTEHeVeaqtNQFpQMp0zUUF5MzURHoMdOzsExHUJpq/8rLkt9oNJAY4XkEsUYjCPb
c40P+ChhQQQ5R9f0YQPICl6TH9XcQIHcHvNk0jL4xRksafwLYSZ6BqC1U/h/Bi5T8tHSU1zpWcAK
/kOA2kQIQXsngCrFrLa3ZUXlpwZbN9gV6EWjkRzY7jAyah39SycY14IZQ4PtCqhDD59wxrqFBSud
4qt8Vr6CjwwiyLzdZed+ITjCVSGXKl/EDPp4kiaSL6Ov8sc6cWr/sC/wGDHCIPjo7vMLp/K2IQFm
RrAIBJ3sIr67G6zr7g2mxzyAGb52kQ7m2j8q9+GP+hbLpilX+h78WdgqzAVIL/OcMZh8qenthBky
MB5UaPowXPCLgAV0lupVA3UPGsJpAATagMDc0SXqD1ZxNA/fwlL4SNfGL1gWitJZ9Alsf+9e5i3Z
aqfoo8SSWnfkV3FP2WKc/ObOz8JCvSsz/q3ed456J40VxGKWEzTAF/JoVu9ASZzWCHPmKZQn7ECv
4W6hgyIbs2s2e7UL0teW3jc8x5myBWgjjQzbtMkmPjmkVw149ZpcjBlDzPNwYaxuSz/ZZ3RB1faT
//YkbD4JGMLzsdwyLmSfFBd0ldO4bkZSFaPg5q3cxxf+rzL4wm0w4TUvcnc2bc1MJXUS9oJjtRk2
zbM+AjYOG+YLm8iunsHTPWs/2R+BJ78efojFW3IYyawZcczSU/eJlk/gyZwucKryAcDDScmbPgyx
ig6w42T7usGrag4Rwm7XkTONCzsoqnCpnBegOT26tc3OvPXKcNgB5xfo59U7XTR7rtOHcddeDUAt
O9Hw4aPU+zUnqgsJbjhdhsVHBbGXD6Ot3G4ORMj0jnMBBgw7C8km3RzaDxsp+CUdAETSq380tuM6
u4VEb+NM80UfACpRdIzu8KWeBSCcAqMUHCvBmT9Ag+CqfVGwAS3Qq3c3Nor+A/rAnjEovOIPnKrZ
9ojhxh/9GVzGXXmqvnm8I9RJnoufFewsA8/z1KSgMiAQNUBGHI6TqEpFYWuQPhxvFWvm7xG2zsW/
focydpsGM+VoOdVnvEYzAvAB3sock4kkonbegdizpXgAE3qhD2qXDRc9P3UbfyUt0iNb6Iumnr2a
iNKjRZ73eCawtjfQqM/9e2kDJ05ffjZuMLfJX+2dWw3DDR4eK5Cz9FtZpCeprFGSuhsvpEQZs4jk
nruYvyKqqwQdaNaQ6s79oyHrCQSEaF5jnSCkRGPj0R7Bcw5DFfjHXPqDuAgB/+WyXXWMuIOgXpXt
SaMlT7ci2p0wvw6jhlkweFO0mE79aZMcBPiZg7rK6W9RPU1bEtvYJAh2IaFX6KHYPRCbWCLMg5rt
e19jYmMe4pvQgtLCXNxV4jrKVor+2RJ3IS7KFJwwXruJfCz08ZeMIYHY6IQm8GCU+14kZRgdCGPu
UNfhxgWEqRylnS6cWvKmVYB7aPoxfY2vPidCc6hsWqtcNz4zZaIWMfhUsff+dwGtHSOnRPhM9ANN
Mh5G0oyZVrHCm+ENFCc80sULzV9+qo+sqmoFqAOYBWsQrhI5JR1W2Po8rz9yc+PjUgBFoNkCjhEg
URgHFIBJ4jQZqsI5gAT4FQB3DBccLlfO1HePsXlK7oJ303rsRDejv62rVRafMGEhzRZLVwn3GDjT
HuVYk58VEfztNJoEArVnbVhgRcE2Qd0ASx2sdMBLbd2QWre31F16yqExYRKz1ZzJqeUJd8H/reLV
ZGYKMZKWxJ8eKM5m89ciR6tfC8xSS+xyxsDOBNmGc5i0nD8hmmX/pxyl5di4uPvkDryd34Ti1cO5
dkRPBNJdUV8PZbEugIPcMSQFDoc16BiisETINEMk7qGDjEQyFkD+V1Bf2mZvkFki2hQDIXx8lKR0
jBkyW9R0jHSIc7MtdB7lipqaKDKEpEONFGnwv02chhQsEHtM+MKrCCnHgM+uygzhpODkYspiGAQt
9zg9hSRFdN5SFUDqLAxLoB0Mg8lx8htqEsFUuyZTAWk3SYIGXOnWiokkGBFkGaHoxqag7EjGUOFe
sajGDoUFcQc5OKVgvkqZPBt+RP7TAmjtJekOaEo6fFI8AuFEnYA2k5mcTmKDDxaSvY1pLsuMMJcQ
KU2zQhF6IDczMh44GlXSpieqStnI7s7PyCJ85AIn/TGuNz6CeCgIAzfLDoU9jiPVo+puuIdUzUv0
9n5lC7Wt68tKX5rjkfcLwn3THjUTo5HzyA0cgr3o7/lvA1akvaNmF8DfNFgxi+s1p/PfmvLE14BV
HLgPI4RcgdrFxfgPkXsKGQ476enT8/5l/ajE4xjdxOYSiY4pb0xpIxqPUHhOn6d+mbBCy+YRAuqF
xdFoH/xufgfTtj53KulILpGpLvnCbW3z920DQrLS3KvKvKpxMBEdI8LXUA9Nlsig/d2wMbRNEGCE
Ye6YKY3xvqQ50DfewMEnFfRNG2qunEgi80qYpl/avuZQXs0U7Snzf5ox/TRv6QrnDBdm066RaCXj
l5gcTEjw4Gsm6/Co6e+mDGYl2Ciyb8wCIF2Z7SyE596I3zlZHX+j8JTcZ+qvPPU6Ys9QteWwCiX8
Krn7Vcp0BfTD8/fRtACIqYv4J+fgqKaedyOBcHgKs6GBuBP3GXXMGVqfQ4N/vMFudYh2/0j1MkJK
eJzRvSrLRRtMuwKYBXj4AExmDLQAqggCzmnpoSy27kl10bADlZ8eBvokZmhLbLXVEL+4TYAXH9E6
/TEXNvhtFdqGmiopL6wtiioWTo9LpFPJG40b0m+G+NHm5EY7mrCEz8e7BrmNKQ4/HiU2P9OXqBbf
LeGHvXtu4EdYADGheebG+MNbcXThEyOV1kXxs1eEY6Fu+EPCiLx5sAK4VQKduTC8ve7YlAk51EfG
gOyE3GUYLV191NSnXzisXCbJo3kG3xJsFLtdc1SN3fS/3EFtB1Wbm8yLeDUHfsPE5MwLuL2GdXVL
NhfO7Q2nSB5fxH+r9P/fzqv5gztuUn/L6gzai6kvMZAAYeeuYhME2Fda0xriXYNgzyMi87hQdDRH
bIAz2G7jhjfvVSdH86Y5pFF0/SboyYE+sgrZ12TvA/QxfnQ456C/yN49Jm/6LodtRvgOTBCVDvA5
OaSD/FbMEK9VcAklp9UA65yo2eg1xJNjYv4OxdFUdoW2ExtW8NLiV4m7TrpY4dviQrhLXd1ZXMcC
d8qeLYlF1ypXzyLy2Q5gQMCynkYvOCjStVFslbPqkU60i2s7RbGzi7VYdQjsRA1ts8vyizWOFuvX
jzaGeNSzs4H9SLvJpXNiPiOJczx98wYxF7TAwOPaZCLBC8S5SQUNCLocN7Njheac2IggnPY+a2mR
6BrV7IEVeSZjvg5YUv2mQ7GDajmzg+zGL9RN5ifa2XXLz5KEyXAiR05CIt2cqwRnaC4Pv0zAJ0CJ
b5Lag2xW3mpIqBsdoBqmfxDP+0nBPHIpEpkIHw0yFdGnhNQJPU6qLLVUhiIEK3VEadQgM/CzR649
pReuNlnPpqw+e2axGkdL3781CH8uNAQZtNUt+Gt4ckhX2T2nt3J5eW+eWQrTS1Rm5WH3Zmn5vNC6
lspTi45eeaPirYZNzjtOb54+NHrxVH9O36AJ3qTi6es+e5D72AcvYXyrdDVGrwDyKYREXPAyKax5
J+/z7iGXb5Su8nj1iUfJyw0OjNJ97HdsjFOmquGwSKeUChgazZFbTf/YVLfE3bkhHIWdJlyT4I81
nkkPzjo/eLEnN1E5Y3cuxlvCLjedecZgTVhJG8VI49TZ0WW4lZvvioFgIDsjGzpnCk80v6C1HDm/
pN4Nfln03XcHxmYdkHTmBxCIHjzEIY5s0akhj61RVoirMliAW0BdZoX7CFDexz+LrAofdFzEIi2+
NQrlPCTjAShQghaLPiaGbG81CowRtuUqeOpZie0C2/FUBlClJDHWYhq4nxgsRx20noM64sTyXcBw
nBZcnpFO4b8n1iprdiVUbheagJvCg/HPCbueabhLzlA9wl92QF/QM7gg0g7fumWoQooa2GMxjSDR
0g+arRYaRLPhZ2sNWD+VkBYGp5Th1QaFdG5LzD+He2FsBz6CGuElwMcbZbx3et82qCNEuMHTyxs+
loQHQ8krTMOwDUg202khKsFWLn/qEmVCC2u4wuhNxW+Sh4FTI6ICySJx51sUGTp3hnNl1LncPccz
zzAnylRrVAFRZvzy6f+RKRcZec/+he/IYa3E85CrGi8t9p7QdDIDEa20mS5ZSy2SQ56var59v1Uh
nYSgxkNI2rPObBvLOp+v0ncErmASE1DlVF5viy75FLhbu5NeWX1nqI794Z4x51B2bn0RwzU2LXF4
0uh2jY21C46GFwC1zVV6Cr/5djFGin8IdJhL9VYZept+KUlXDXrOZNUnSzE+CJM/2UaPTmr8MxS7
MCQ4nbQgQ3SG+FSbcEjWsUWu1amGfaHvRYzrxQs/qIerGVAVRJx6p2JwgXiPBWaC3fzH0Xktp45t
UfSLVKWtrFeTQURjMLyobMxRzllf30P9cPvWSTYGaWuFOcfEXkNmi5PA9csPg//txrjyDihQcBtz
8vM1GczTQTDQj5BTqNN/oQbKuPIwhzMU4srzlrm+1iR2drwPG8jGyJ5Tde6hJq3ZHX/14tBqJPjd
eT1hYpMbs+Sr8Fu9dI2lK5vXYj8a+xJvKX/JcBkEk4V3MkJHMRALb+3+ErsLzd5PsYAJrdVqopvh
v1PmkbsfeGKUp7jEq7PtkFX6F7iZNX50fiR3b9cXq9kmOo4Vh7/PfLBgS4h2WHtH5m+KI7ZkdzqB
iar4h1ChMkKbK5jIMnbRiRWTAlam4UmtTiSP89Jk9xKqR0+5KzbPOMfH5+MeBzGvMHoGX3o8N5+6
Nm/YqZcLnlNDta6gy3unVNtymnHMGOwrFJ2SiGVumf4DRwogMzsj24oDGD+MXBgo6IusBxKLXHhh
pye7eDEGdqMlM09xrsQ/GSFjuk6ZaEkhGi5c+2wWVIQxTopiLHXG7K6M+MfHC3O8JcQ5UkcehnbP
vH+QNFG18t5TUzKGk5mC8JnJmeNpRD6HiF+RAQ4BZYnTdFAPRiaU5p3LbRJtoDnlF7n9yAgv46tO
fxElPPK08StVfz0eB0b44g9LwAcVe1UbaR2KgOKuRwIj/brKHUJz+Uib8DX9ucQXkEE8SFcuCK99
Kgij8q1eHSA8c7lT0Iw0KsWK8i7DUzhcmmi6NgG+Qr3DUospEoVBwMN/nrEEzhn+ZeAQc0aC6LDD
l88NIut3qeMHKu5iuPAl+FkN6Z2jyw27f6V7RZonV9NSXrCX9v7xBRs+Zv8kYRTLD1zrdcMYfM2F
7vcnU1x635GBOFThBHsMokNc3DP1nhXPIjxQqTbSu21PNqR7dR6O0wvmY/C8Ddt4LnT6Bm5YZBFN
ycD25SWHZtgKsi3BvVbTWpvtJfkA5Yov3Pk8rBZc7RLCgm4raN7bU9NG6yQIV1I4OcpAjaW8NTx7
EYSxHkHBYc8rTMWsXDooaisjd2S4PAYfpcrtpSEIQBOad2yQCFUoxVIhVcf/ttNn4VFS+99NeSqQ
20pevXTzeB1w23jWTjWKTRSHcDiMTVUceslc1aOE188Cgo1NM9yk9SqjvDbn6H4asD28XnMrxG9L
JKO7GM0r2i2GsHW6JX8I9/adY8LO/kXRsu1iACerJnbC+J4XpxKTXRJdpOEZVjCoBDvwAC5HgGIW
8oqCXdbI6UoqhwOhla8GZKBqK4hi5A0PhrtHLhaxStw19WmIloUNf/XFhSSjUqm2tfqUvYvlIwLa
cijaBOtJbKdPY+ck+mniXyUOX3S6udOL7i9z8gD7e2G91ewUqEQTABV0OFMKaY+lmttuNAgZmPH6
62Hlm4juf9t4W0RPlYGJre1Glxg9dL0Cuv+cj5J/xIeL8b4x1jXwVyCduVxzGLw4nFocRvgkqRlB
8WjbiJjixn9JHvtE+22xD5AJcYPCcIL+HZJxTOqP+ygTxFjcShmzwQSP3YjfK2T1nDicbzbvIG8F
h4neHBLqkYz7ogm48eRFop1yfZcnfBpoZux35r47coA56omYb09MzbPg1WcvXd56rrvRGe5Z0rVN
VjHyacxPet986VBTP32WalqAeyNglu3580yZBDf2fIjoR913KCOD+xcyZmu6Ty347Nyb5h8CpifW
3goNh5dIZwf7gZGhDxZTwdDk+kteYWFvjX7VIU2KkgO06QJvYW8HcwuzX+0VGz3e9yCeqDRVSD62
Yq/0ULBJbtE0YZoLrnKBM6enFMbEWC1XeXGINfkMkLMaGFKkUEmhstdTkiPzfCsAjsTmIG24X8gP
LtFACo2BKyODRoVHi4M3aiZf1LcFEgBFVVyS4mfe5OChDTtbXNt0y8TXHtY+E+rC/stYdqUcXb58
LK3yWzZ3nBVmTDOevGtVhfr9NTR8uO6z7ngcv1V/H/TWylM2Ufji541x4sj1Q21DXhyiwDKfach3
/Jilgp3OQty1HdsFuVmr2SHAI58dzXInqyrUxnFuqPlRYUCpIY5rAKOYLIp+a+nRodPLICCGZvox
nQLJ+C3xeu0eDNS16kDmxuxNmptKM1sOv1bxjFyU4O6/hOjTgU2IYaD/ZuJUo2KWE0Lm/oryp6Co
YX2g9+9OfAv55FrAagpxzNRHF59Y44TKJa0/yZYeiNTTVk16yOtv298Z5mOwHkZ2owzXypNNB2D9
tjAh/c0Qncg6KZTuI6elEAiXDG5LYFkG9aLastD+a338nNNF/qNXDOzyk8m5HrHt1IGG1TprpRzD
QnNV85vH51tyBzIpabOPQb3Tz6ImlZOjzSi/Pwz8lJOWVdAvKDdhfXoCDvFEWpdbWtEzi9kyX/jW
dciftLaA2SR12Ze7PmL+tB26q9S9++Tsube2+/OYeitDOEtyRx9o8vKZhZwr0SeM6sNKgXQQb3iI
a/y1oITE3ujWjXrnROiSH3Sjhnov3R3G5c5YhTSG9Va3mE1M80oRHyecbM+6EMG3kjD5o7kLPUSJ
I6kLKFhzFHIssd30nvhX2Bw+avdiMRApjWZPATEIJ2zy1A39A+b7ZDtrPtg8s2iVMNyly4G0jn5D
YB72JGbiJIb6TpCcIuXYm8fUe1VGwT1XAVhBI4+pncZzhjWBrUPzJCEKB1z3zRgLRnNbb9JgAc5K
ZXSK8q3rP/o/eDpBgYx46RGkDIbQidI5zBrmTmm7kjSSxRYpLYbmKI0j97zPN939Eh5Oc5Rok3ww
Ip/GXiATRYIJl3To10N3lI1Pq9+nsqN6jmxDZpoy35mfcxQtEfOzH4DeRcpBrUHvOeHaGHpCSje5
7NQMeesdu2TeKtBiRGrEgMvEAiMW2xkN2vw/+ylvZK5CCCeI5PmZ3ywiuCxZkCHEZ80ayFu+AM89
yD/1Hyuk7iPgFGowA8pf4i4dUOx55wk78MU0nHkygsCWiTlLL7Dzk7FV+caQzc1nEot6KjZElVBa
/fXb+oe9kfQuwoXfLj1lh72k3+lnAejoo7415LGhRaIRtlncIBvEwQEkckarFJEqgIUj409mMmlL
HS5ijCWblCo+WgLYx3NBDyZ+1C1dpkx1Ve3GSw/MCJPmMJfF56C+guTBPGAWRtz1HQb0AXqR2y0Q
/ppN+RGH/CuEtUPJRYOzRgzsqXktWV0tvIG9Ez9PBx6sNFHIT84F8GOQ4qOcLvtmcKTm4cPDEWUQ
387UGVB2EZPpiTosoE6RJAbLELLy1Ug1mbAE853M+ETwPMnSUeT7YINa+TfgsVPqe+SqAWSySvoz
kRqMhgtj+pwC+0Hm7t/aksYKJuEewN7IAe+pxFL1b3vcy3oHz/rM+KXyF+T3mKJZVNZXJL3DlPAc
jldyXzWn1c5pvO3jrSRlC61DBhP4JzMHbm2zEqgYmPvbmMW7F5wzOnIteE9of/+bOVgt1ateOiUb
trDg/XzsK50jPW2l2rpkGdrvFruxC1CKSkoq8TF150rDmoyNOCEhx98iounKJzTzeWdJDjAQkwaO
3ULO1lDlW6eyflKZaKHd8sUvuZVV/2gFZj3ZZDI5jyxQTOU+og4J0Ci2zEnlja4/bcBEHRV78hNE
8kIfHrZlYSxKrn5YHDRULcgOJr0fhnO9ho+FuKfaol+3JCyNqDVJCjaSYc4aJx8cW0O+DFo7+Jd1
iKxwYZUVUx3OU43vKZc4sbV9CiqAMfDHpKSpJSCYwS0KmSgY487HrxDyyLYj8WvkYP2S9tGXRBIE
SKwixuvwHoe/ANNmxYQdQxo/KjsAJOwFmj9wt67JdXFEf5OXC5hXJhwOkmg47mjFYOvBr6BCJZde
ngnaxnCTGP/rYukI0AzgC3wjnbL6JcjnHhIYw8qBrL9NqVM3z2Wo+smSLGR43WOyJQeJyETw9Kj/
UMyVM5/0RFKEOPl41FbHrNnIFGXwfW+EaQiftwIF4wfhzR4+fwg1/KKo1gxjWPJig4Lk4utPTZfY
GsXgnrCChggA0j3SuSx9RtRkjb3hs5sPabYNUxYT+bk38hVqMDkut75WnSMGD1Hy08GsyMd9k8oP
S0XX3zHhxPDhF//MjraA+lAxv5L0qUJ7LDiOowo/V3OGpNJR7cYRXk00KL6PjZr9YqzCXzYZjfH7
efIv5BVbwCqmesCs9gkT1WiaUiE465qdC3OwjvBO4pufcnIpwVIJxUfe//NS5YE2JYVvbZvJzhhR
DXMZTBIWLaUeEhH+L9jwRKAohGXykBQd0Y1Yw88eQ00dx6stEBRbeIs5WscpNDV9lqAOGL9BhSqg
bY8XLvwIkIQot2j7GSHx5vxhZpyGhVNDA/ifHZzCohivtzvjjPPTTagf8RNg3svts2E7bXdi1t0z
3ULvGB1JNj36AEa3sHF7HLzMN7VFmM0lBannGmcI/iQqx15b8jxnIYbiq+MDFwsS5NS9M9n+aPjY
uJt3tvTWKf7Nf9E1sG7lH6LCRrSM+p6wJNBck2gedB7Oso/gitHEJ8B3o/IiEUZhXgtXdFIE2yTe
ti+29egU8je9JdJ/gWQdwT77CtDQ8rJWjzLR3goFBaotoPfEtSo4ET/oKXQUFFy3QJxnarqW/CU2
AdQGTeYgZ0eyEuMuYNzGO07noyzYxhMPQFPESQa4h60mEnhARfWyIcnbWIh477b7nlI6m6PsL5lH
uKYjpswgT5pfM8gIBberBlx3juCOxgc1/ihf+oGFdb70mdmiP40sbtYtj3ayc8pUA252sYeR3dpV
bXZlinXVeFegMF1AAw2raNgCpFKUOilqMnnBRgeVhVlhccHUhqJCb9jUoXyUUfdRMCG8L1+Se+yw
T9fRZVJ/ep3T4vCBvgzD1eFtxcQy/QL0KWcwGLxi1wYgSrl2pB7DvdKvKkEEAROwoZn1JaQ3i6Hp
0B3axNzp5iVRvY3fsWQ25ZvbDkjty4sdLPRyYzeASWYJUUZnjlgNDiVZuN7OkNfthE75wLwhqnkN
ch5uDVm8Ct+WcsN4IWYd+109b8CWtHjr+eAWCil4g1MyOwZ2AUgwmUZw3cW+I9YpNGg27AoWgPdR
W1Hu9LDrrEta7SOxrqH6DZxSHyTBWBi6pBVOg7FaW/mp0VYev8mWpt0glx6xbc+7n2nW8JnvMt4z
+aP+Qw0CUDMbV2yMDbpEvF8fxXTv4lqax+6qUHeVuizUpVUvg4FIsk3cnnJoLypFSkPUCL1prYwr
m7McJR8Do0lr/9VQH7jpD0nWsbEqw00OxdrjVhjx3ytzfWLTbDygptKcx1eeQBdhMuFhyFBIu9ai
amW4wVnD/D920mooSJUaZq7x1at7nmmm6t28Cvgtow/WAQUq33RhMuStot8uhEyEuKq86iw5h8Gc
14a6oljg3JKnROBiP3BsW9wbvnUINGlum6GjV5gWEbT5JDPA5MCvlotLTfQAR5lVwaPIEF9pHE04
ihVigzZe7y1H6CDSl9I6ofxJe5P6h66+EQATukdmqBimI/OQjQ+TWtFMTaS3PP+TwxAjiz0HwK/k
OzT4LCPBYt/ktypZe+U6F9lM0NZWgORZ9pT1GQVFwPiHcgn49SyAJybaA1UZ3aSkG/dQW5Cc0fhX
M7j2zU9BGqK2N5UvIqIzUAUoQJLklg1nA1iyYdpHiLeb0lW3hoEoPWOGq+Pklaz3EPtn5DG5dTFg
PNn6WmEr0ssxzOL25EM5M0A9882j5pgqvwNUQXGqTQxUIHPkbT2tFpmwMFlKf6GB0ZlJxnMEJBbM
6/ZFMRDKKIQyMiB1rKMcYhpTOO3HQs0KlyrLHJFDwj9F/RbBL7cMjTRTsDh7GcIBG5tbh1asTBa+
Ed9F1SHM+4sAY46lEH7UvEL50AjGWNCDV+RB6IbPbY+0iHuc5QtTFkBceQ0Wv30KHwRdJc1Mleh2
nmseL2aKOZNirJ3s5hTqvf7XRoZZ+w/SqNzWaXpGbP+LD89jymxg3GdvCreh+NIqSFLDRydWbvX0
KpaiAy/pX9XtlZTqkFOxO+bKJXGVjT9gg2rsndXskWyN6EZQOsbes6K1ngSiOrONqYCK5HgT8RNO
I3NThB+yC6SMSW4SzG26cjvkRkBk18BAJ5yDErEzqfarfu715+kJit5ZA0LU7QfktAVdqcqom+8o
YZ4MqVRIu0W4FPuo9//vKFlpBhnidc4hP8PDjCHNZWAZhYCmRP8VZe1DDtRPvSDqQ+nnrZ2TNMQS
BdqQ1997quigH3hSbzusgw27Sgt0cZqLk9KPG19RgRISM5ZqkPmwPZOR3jM0jMZ6g8h+Zrio/MFY
tNACDI0lFw4fQNrWFF34NbKV0iLM4v1PgKzXlvN5Naacs8CR0A9YdUoSTwExfQpum4mxmaUdcVs6
eb18WT//J3nXlGe4h9NEghZlBYQANd+tQnIOOx4te7jUMAMtoerCQk6zZcWXlHV4gPyVtrgFaMYC
L0GKTojkFO2nUcKnAj81fh0Vza66L4d9ZPM4qhzD+0lDFl+pjTiZdoK9DiLR6WrvCEB+UxsA/tAU
h0wj+j86xPHCuiKovt0WA8zYc2CAQRLRsuu0vehdUFyLskAMXc0klfPIoxaYnpSY+CX+p/u7AmWG
rbBXa6KfVLdJaUxPlcxJOAKD02SUNpzgk4BM+wuM31o5y9XaY2kh7ZtxRySbprzpmpKIuf1FrZyp
ebBdJ/O/TJ4ROlPXAhxrWKAepfGTAmTQ5C3c2uCqREuK/9zYtRZwBpY2FFQ8yj+s8VTor2Y8GPa6
TdYRfX5JUHAbLGKUdCQC9c9K+7Plc5Q+BoYT8gDOy3IZyV1Ttosq25qawJuS8y9z96zff0D6m+Sa
JWzscVzNlehZ57cyIt7nM5Y3UjIPqo28NLytq3+2BfqEj5jD0F7JDW7rAhUSXzV/MSgerJ+WsRLC
fAQmsKn6/qMaTjIIw9p8+DCF+htjLtiIcX0iviwZT0C2+NmqcmVMs5BfROyUEABkWn1Xi5XMpwiH
EH/bxjYfFlWS6EgXsex56EoHl0dDrSDutX2EASH3PEgFHpT58JLCq1rcsYdTa47yKqyAIZJMu6sI
VQi/avaQln8pkmVO4msfr6mWKhULs44oDGaW5bFUHGaDimeU4rbW6Klt3G4bqbtFPtL3tvrYSA2s
Nbp5CPMUcC11WK9iAMC3Xw7YhXvOfRMzU/Lb8MwnBAI9w6NkTxnxu4UPuiH0FwWV+ujS8nCStUcD
TTYRLYp9G3vlGcKrAuVys7pvU1UQIFpbj5so6nKGJVhBM/ccJL8MUAJhHacWMWAo5ys8Ybs93X/f
2rsGaEFeRVupp4y2D7rAUXuSaBtLeWWG+2AImAJHNDTr5uqp8zEizp3VdU/WavUgdrIAewd4oifu
WTDGLXc8y1ttGovAbZ9F0tYwV0r8YArLB24zB7ftuwUhB3Y1EP9uEbMdV2+5e/C4JvyFFC5cgapo
2UsX377lyYUpQOqvK2PTubS6lCLKiUHwKNgFLLjybMqj5GT34Jn3ZsC1sqWECco7G2YfkWjN+pRT
nmsNwX+2MrvFgOed1Qnmx3rTcaL4OwW5EwbXdU2Z0jLxsap2JrHsN0h/qMIfBtqkqRIC0rFQOzb1
KYivJsCgrLzrgFWIrU+J+kAdA7Is3PcmihSWk1GzGEByer8K4xpYTvkOYCjvXpVsIoIVo584+2zq
vYV9k7i7GFv2vDO3ebxSQIFx08qLCJ7UEUCrK2Ep2Al1pRQhH+23PnwxJ0n8XSkv+Gt69XJ5+nMs
66SlHFQbpS5JiQxNQhuVhbIfmH0y2FNYOf2kzWvwfnOCp0ihjI+18SnkTczNWiMuqLxuMaLTCeIv
1/1pBHrOgxL+WMFF6r5Y8Q27aviMOOpMqIvluZv00QaQVz67K0DZRmPHvR3zd1Nvs/Iqj5856wg/
JrcSwaC1i8tXpZA1rbj7UWjzUli7Ko+3Qa1sYMOvdVoj0/sU6uf/PkxOXn/vNu7jnjTWRWceOFCe
AnIVwW6omIdsPJDmA0dzZfx1UXcbuUptnroZcT9SwHvUqo5Bn6dP8D/K47jAr1uHW80aOUv0a55N
3UOCbhRZqi6jDaQHYTTDAyWvbLzqdu40aonwKvZWVgHcJtfYyaS3JMm2elA+u6xiT0UbQBFrQ/ct
VBzxSrTJA/FsTcwwMbpEt0YAFBu7LELfT9H2v7bKXQXBQhvvdnIrcImE+MBF+avLZJixVYCFDLss
ib1LYvZLovCuiRIAh74WgYX0GCyKMR7cwBHpriy9hdBBzVnC/eynMBS37JjK659Ci96lG+/bRmHV
ZK9rV9kntY3VBPdRwgXrjv8kWSB040kMFQEz3kYt4NWSQuq6mVNJ6rwAbWwO+HYn+hrTU3VkEukf
WVMp15HjQjFvVvYcsZzV6OxTiVW7YYL59hfJ9LgMukNfF44d906m29HS5gmruaCNFa1ZV9GBkY5Z
4n3mn+BjzXGsvQdYE/G3KuMYIqIQrsa0bxvYsaMlk/t/CUQtPTiykYKj2io/NUCeIhMX9uvLsqFY
QMU1iq8AHaqAeNK7tGvD3HWjmeu/am/PbtzCl2FA/LOYGJQI3BByoVL+f0PAVkzN17qhHPXKOgye
h1fdfwQ2Mwl1MPW5lfA7cQzPrU72ZpbiQFeoRBTzMto5rP5oRC1HJKbiK8ynhm1oPuvhD+Uf09r/
cZvNMWMZEKyR1cqKebcQlFXFVz+URyO11+Pga+BmpJcFmpPqCk4mcze7aV/9wL5BRjUlyMrJ6F1G
2/iR9N7xXH2vdtQVzCCZ33lHrX6SR0Ekj6pN+VnqLAnWQ/j2Cn0hSf6qH2Oi3qpDAYQ3HQix0jYa
83il/EpgBWNAHnjmVLRyo5zxVHdqnOMZQv85H0jRHoNUmVF7u6QL2wNxpQRRbsvmMxmQrCrxrSWX
LyiWCM3URnLG0piVknVVRLuK5fY3MUFOBoAcEh1gbDZwLVde89OxA9R7THq1rV0UH/M3Xb/cs7aL
+HdkGLsGX1Q5JpTNsROVhz6jxyZr3cCVkKlLjunm1jQXPboMiPLtpwq8E9I83gFQ1zB/uaQtc5vp
gCQ6hjBtvnQV+TPvLCBv9dz2f93S5Ymug4zctjpsmwJbmanv25T5kfWng4XoK2bC7DIjCfIK39bg
XVrG9JFZDC4sTgAUet/CPiTt3lOxYNtOXLMHnwhTe5dH4Vg8mM19WFmyk9EV5UxHCo/CgNvJzoxf
1VN3UFAIs67AwOOPHZ2M//MKGcimvE9Lnl5jWt7Rvm6FDZ09x8uG74J3eU/Sy2fBszEast10mWTA
lMLhJhOLGeI3LJCPVE2HdV1OWJxAqLcgpk1rgIgRc4htsymYSgAh8Mkv+2hM7mpT5FCaqHVblRgX
S3+p06q3PQTCdiwT11Lk+YcSSJ4I+0+lE9sh955+hoauErOkbNeitxBUqousVlDRl8shvuW4WJMy
KmZF7R5yJf0m7hcjdbc3gnezT3oZ4WjHlK8YFv4wFXzmzujqtQGxJcLM6VrUyStTMhbFyA/TowBz
zzk6Gk0uN7GkzEo0+z1+ZiPNYCEpQny5zDZjqL9jhmcjashtDCabUA2W2JsFMBWmCJQad5vaT6lR
4pAPNH35b0cYDlBCFF79XxyZK0tvHd0nInI4SKTKkjA4Y9zdfIkeTKqKn31plfRdHZJH81JJytLM
xjXePna78bLKqrPGKtXM7S1o6I4uedSQTgaYN/Zu8Gcax1g/BuG2Y6pYC3sXYrkPSQzy+3EuPNiv
oCtyv50Cb48uPr6RS0Wbpta+NE8KZZ6UhGtW57xvVmk/nmUX1auEsY1hAakogMyZIUux/iX0hUIk
bNsa9xZ3fGcb+77M122BRQusYMf0tiQjy/LjZY/zGhRfV/5oPr5tEqoLHxq/LW8VpdplUoo5jDsr
yfemaiFRCAeAQjIa726hlf9LZDyLfU/OoZHDGWRhV3dYLKKHH18BfgyYsONygklSZ2BwoNPUiJI3
d52I1pkSLLNLS2aOKlBIMFkTKCpy8+3GEZWJvIq7eCv8VVopvzK7HCb1GoswjG+m+yMn3acpsYUh
d+sUBd22rf/f2DIcq91dgs43EteGQWFnAPjAN2GDAFN6b6F2JJ9nu1EjIC4c051oLC5JxkagwnK9
R8pugU6r0X4i+4U2bAcJ7lx44CQcIpsiFSaHkB0/FK9e1CzhwaPY0iYNH6rxY41sNCW9/JMQXY34
iaSku2U1lzZsnswD0BLnVFIiIJ5SAsQinWr9jcn+x+3gwHhYZkakC3m3zQZsiUnFDwZwkIiK2KoB
IHB2++6GNfDVtIHDWMj6x3p+iTnL9ASyW8zETsj4Bgs3dqq+RUL9TKpy6U1PPNGPpGn6H6W4tzVS
ow7zfzUycK9ZnRA9hgiGgANtoQosaxiG04SUoZQpURZdbRGvPa35nPJcI5QuueX9c9OLLwR7fG2n
68rOlrttRL7cZGxPouhfzh0TFsq6Vn7L3vgDJmu4f1qO5pqo6YGJe9O0/IOSe1tsvLjdpUJlwqZo
jvAd0TLaTjBzIuptSvYyvUL+SwcD0j0abfAYSxbDPWvbohk/a69yisZwhuBcue2u4qqOZPfAM+pT
mOOX59ukiEM2DjUyrWkraeNUhbgkiaUJnMdpGq41A/kw4qxYLFm5D4PJs0Np3DEPlnBhTSrt3KDx
YsGRqRA7ggjpAnwuhDM1FA+madsInjVQuwpxp7wNIcXXrHCwXUbRKbC/muxLIm3DSsh3llEzEjQq
LYJu/EyDfjXCPtF77Qa/ZNGl3O/oUtMVkZSt4vK+3Cu3XkVJj9CSRYv2UDjMkzpdazyPDHRmvGU9
w6PIohO9DupyCL6bfNwWOlO0pR7DjPTHVQ/z2can1bjfEfFgSLGh56zc9jfom+OAVzpwPxuCcUc0
2pAUUE+x38PRAnoPTbxA0UmZx4PsmkaXbgWhfvIY9Rev/BmMk9GuPTEHLESCO+7G3D/ojH5q5k7k
6ZS4bRgqUkvMauYuGXqEhf0qwFcybIJsIy+Qz3nxpvxD/MDcr2vXZrqJiJJECtwwQyRSi+7zA6Mv
kQ6wQ1hHdQeOZUR9av8iILrHkD1yidt8pJ2agd7wnSQakdViLjIRu8URhXYqw8uYitaQtv44Fotr
o5+M9EdVsUasmn7TiwvnHxbTIvxXdqwmNxGfpD+pHNFuaf06xmNuo3TNzR3uvAEITORfwoR84VOE
WoX+XjYdWwXQrGizBvKnwP7qsToi5ZqMHH7VYAJxOxRijfouUX82AF9r1lih+RbNPW23xJf74XHs
8cWqKwNxErctAiHSXbmKA1acSbksq2IWCG9Vp83atULKMfuV6BL7v4LzqtwA2WH6Qsco28My9ppv
Iua2RSt/6nn1zmAYxImcr/pC+ROZ9S2BcPN6sRZDtyl9bn/HDFCXTxFUEW4wd1NqSFkZ+s1FdGWH
1ffAo0zCg6zio7RfEhSZvCyBrLKYnXTecXuWdf27Yy0JKQrW+HhszF1TnJD0h8axg6oFjsa8hGC7
yRUmDbW+JMTh1adOY93aXycXrb2kzSgTXGdcTDPLYDuBkRfYwVoNlrA8jOFQoyJEO4U52VtDOcWb
l2vrpFjCHWNjxaYdS+CQHzv/qbhHz15bWK4iRPG1ezdO9cmGfEVCaDPjwelRPMCleXvBgbVw7pKW
s5oGCP1Cp/GI95mYy95cVhCNZDeEsEaEZ3+RKX8lTPY2fguxqryLCcfZ5dGQ7Jr2uzPAxUBgLA6J
Ou/FLpXWINS7YCUxEk13xVJ5MW6g/ytUxy5uFZ2nTsCiyuK8RojEqJkG8mcsZ+WQrRTE1IC2dRpe
dCNkT4En+y7qOc06dAXlxptQvOSTDpadlSdqQbxAhrkhPCTI4ffTfixTd6aLq6dVy8Ac12ZJJBp2
G1gFEicyRMR/xK+W9wzbCa5tJtNiTk5mLzkUmEjpNG/uXzQwegHKvhm4wSvD+vyun7M/4l0vwxeH
AXKf5/BqWXrdyCU5oV2Mj8m3me4AmBSkB0EWgMntI3CZBX9dvEx31SpkSbcSq2ZjfDePetzz2/oX
HVppflje3EvJVf6oGQ4ScuB9EcqZ/qL9tLe9Pg++U6JRDEThgFiXdbTGA2qIefeAgOmDUv7oh40k
Fia4untXHbsKUIfSrSqsyh7rtxA6Vqvx5/oeeQzCrVl/8/x1p7GdjVajjp0YfUwwnNH5ZXvOW5gu
kBuQQYAzNMW24rkEA6+IXtRWA8sw1HF+89Ffy6N9Ec/o5L7wN+UUyUg0VFqeNyvaqntUXFIQaojG
y3bBI2Z6/IHkkksChd8y8BZNtYjCSVPPVY8rBhpv2DjSP5CZpQWSCGeQ+sfTgGOy+zDhrtEwdPOW
vWazBLhrsGElYIFZJXgHEIgbhsUIeTQX/OYqF9eO2a7gTf8zrsQp8ODHGPJhQoKiO2ru6DV5cTiG
gGMHJPf2+WIIaXYPvnbMw28YU+z88b8ZxjrHQKLn1s6MTHY/eDzQ3jeqtlSZSqYhMuXuN02ALs/y
Bp408NKkXvg+ItHpkiO0EwiTAqiQmqrJZmb1F+lf+ZBtOJuonj7tiBsBLWRO5d/wW6O6jStwGRYC
pRBKqBLM3UhfWuDgUHgH+LYAYSxMapekwKXQqcQMYmtXyPeKbKYNPEASlHW69REQrOYpTiSlm9hC
26hNb2ySrwaUDJPO19qoEqRVGlGVhzX7VkQbDFO5j5tyGRvnpuzmQX7lcmvTz9ZiiV+POF4uKbSB
st/IA/FFR0nnY9Lh3wFQYDACAsVutipw7OEnKxwJ0lE8IxEp/WGglgRbkewRZBqBMjPKL5MDwC9Y
FIPvJVpWK+1TLOBD80ytCZcR1jwM1bVE6xcNV0o+mleDVAwS24tFRCAA9EVscBofu8yOWX6heVCK
ky/ln/0wBR9jqEirTTcaCOtBTho3Ob5VwZ+EG4nqMm7lHTjUkcwU6dfPO0RQPKJRdYtUvk6cE0ML
b4JuLUsM3MLcugg7Bt2H8g1EA+v8eIiVU1Iepho7mJSAgHRabkuDMSvrfpPltkkQo2IAthzeafr8
j6Tz2m0c2aLoFxXAHF6tHC3ZkoNeCHe3TBZzTl9/V80FBpiZbgeJqnDOPjucXIHtnkM5TAwpbzgP
R/flZJrHiTiSOMKgiKreZebUQr1r5keM8MoOo1eVcVxDtgNjW55KBEweYpasLxY9QTqJR/oc3jPO
u6BudCDR+e6477LhhG/b3kza9XI9Vt5Om1chVGDHoGjkPK9rf8kAOzBukY6nSfYQ+GuHZfw+muU7
CTylgetm5TerPBXvnUGkZZ6eu/YtQtHux3evk8jZGTaRx9Vz5qMIadBG6m25rnEDYoSdDP+Mrtvy
7jGVIdzPe4PwU7lAQxVwtx1D4tMv6yIogFHtf5NvP/tOso5sbakFEBBcK+Lk0nBUQylqyon0HAq1
AgLRlD096xRyQ1T5PyiUzSHE08V5UCHjlzv1f2pIXvgfxKLeQl8GYM5eUuQ7wxNaudMfoDa9aHBt
oH+9itw7RDELumidbQGZKk4YkPyOlJjYYWfbIZ0XEildkAFCIbTV2eY2GSlUKC+3nCw0xU/zdKzM
cYT1XwxGWeBk3wjlN3o7oFaknqkghkjcbfD/M/ZOr0KZwaXphOsGb8CqO7rgMOzxR23KU5kQeoHG
IUrqVT/+nScdxoBNWAm1hfCXXm0veowwSpzXeHT45+KOYr/PZfiKIbJb7K3wo5fzyoTg1MUPq0Up
MCJwe1bVzi+8Q4JnQEA8R9hCv0dQ0mK5oGhwWhSuanqFbChx50HIMyl54hbwth9mhgsBgLsFi61f
BOOX9MFWuFDbIVhpsE90w4Waw4QemKVJ/3bxwWRanbaf0K9diwnbi8lQ0o2qdQP5e7YB/vuFZDzc
0Um7imrV1muQIY2yW2eUmZPkVnDRcFxnh5lRsnm2THIl8LF6mCXQG3N/3UbupBPJalgrw/rWfPBq
SGFY9SwTmf/t68NE5B0yrBynvAEow57/Zhq5u5q9qwYGcCEJueEWnH8DqXbKvvP6rYV8klBwa0yE
yTVfC5jCIObC+eea1ZrluXeRaYR5j9ge0GZazZjqk5daYnfNH8JiM8AXdYNY6NtYGJvAJ1rQe0hc
Aj3nPTMIK8M1ASO0Be6G0ISnXcvsT0Cik8W4Yg9xH+RH0mX7doRYSbTk3oUe6DmwOhGmKvNmP1l4
es2l8uPh33lqHbIwgKzlVTmIKD+5yoVEwJE4kUfRkEfe3GeNFhDCaoq8lAA5gyqwBYHAqoQWxbyo
rN4sBi4uM2yu+jUjCyY4H25MS4UKGgs6HJD3vDcorhkDwSaUmAt1BPniXl5Ddl25er+LII/CAnS7
exfQ63Q7Ny8JGwf61OYNfdVS4i+nGHuKhxDgqoXlBl8/Kmn0tA2UkFV3Fl3DAPJVQ9MtFBk034/E
Zs+UVBBtcy6nCJtAnB6b6JNpYQrNAH+MTQRsS/MFJfYyz9DzWnths+MZ39uQp5TvWw6ZwdJo4izC
4Zlvel6OE/A1FtmKQwFdIgMNHcbFTBZh3LVnzUR1KnZhue6zr85nEqQ9+MQVryGRl0T7OJcmPGvY
0DkhUx204CH3tgkNHT+uge0caF8pQeUn8kfSJSZWroaT4IS2wcQQCs/cuPlNMprok69YdbASkPfV
1QGVfIcUE6wyeGY4FPMvylFJFwjYFwHFhZBJ/eR3pDtu4At6vAcXfd/C0TzA84hB7SODltzGCMRS
c2ugzxz7e8wIrEyKLWYyWcfYCQSY/h778Xl66Sm9QvfOp8FLHyxty1c48j4hv4C/QidkRfXatjGM
xtTQcMD21npLiedMmyx4VFayExGqL/lHz5/63JyF5S4i2CKGyxZNmvVEcVoMNZGvj1Rc7PJSsVka
+9fXkqUoNybWYQ50rBmuWd7/G52HiAnolUBC6cbv523W4rZF/oTGBW4400m5EM6YFIdGeW+pJ1sH
N3wGY+MQHU5rP7IXaJ8HO72I3sOKqUq5EMgWSkoUwA6xo1H2NpPLW4fuu5ne8fI5dNABMedpfOZU
bUjCLTaiCbsyCTfqK9U+epRcvpVhLU8mgT6QG3sGVZ5xY9u1DjHu/OASQ19Ui7aL1Na6hMVPRYZr
AYOC06DoLUby/WqH4/3AWPMyQmTDx9QJbz3nSshkdoAMdSrb5AADcuFH42KePx0Ob+UGGYlhcVLS
aRfLOBfykSoFWu/OSYbJ8rdi8DbPMoeZCZUHaplTArTv+b0DGIQKr8epe99yNJxAKlE0VF9Aen6k
HkK2K6mmYPSob1UWHhiv6ZFxTC3ChAb3Og/5wQ9o9hv3CFrKzMF6eeS402FoagUf+ETEyXVd6nd0
LFO9a6uPqPiVRQzzdiuMR27VS4O9rnZqcGHjWvLXVGcUHxiCdeXAi4JuuKfhN358qMQm3DRV0Hv0
S/R1y6OopLOYmf5GaHnKDHnRXwBXUo3vItg1tr3IMYkmccjnipvop+BFB846jINVWTRPOdDY2L9G
zJC0GIdHC1PIsot/GXB1AA/QYYJr06n5HU4e4bCdCu3c6M25C5q9FNOhQnLRtD8TDAut/0ES4tCQ
8z8QskZgZxZLJ92jCXYZmuC/1CNT0xyGGPRwlmv7q0V3r1OtGdA5muIZIt31VNFGrI6mWi/2foIl
0RVUtHLFBkEByLvGuCq6YO63cQtl0T/va+sjHNNLkgINhF9IG7i2UVDY87+WUChc8qaOMD/zNAwV
7pTRqw63OHKx0U2Pgxvurbh6Q/4AD6LGBDj9zMS0GeMUvKlfilhR9MdtaaLKjrNDlEAVMUgODMOP
qKXw2EH9fJDcJUlZr54SgBDTooOOK4rbIj1JQnEu0LLXiUPoQkALnsnPeMZUKf1TOPVytM5OFaNl
GbZNiqwUjLhPtCsz+Q+3u9blhAeKCWdw1XLo9ZCFJUeHXT3KWpHXGu4fJeWISGkCIRXUqcScCah5
Sfo1x4/UgmZbX2M6+LBlj37o0z9hYthCgjsdiRdJKNrP2v+OYp/bL1qaPWxp6W6owbjYDq2NL5SP
LQC1UJ0nOy1ArqHjgDIxfTPCU5M/utJclgwdoKIRNeIh0a7a7xISujPXOxedjpssfdxoMvcn4cAZ
dYNzQbtVTvBulDa4YLPCcAGjAwYs2JmMKFKHaTPBuS4TE+tne20+cm6qeGow81r58Ii59IOE3Lyq
ODgMUoO42rqNOHZyPEbYU+fxaxFDYgcBCApCgFpK9RpkqH4QZayZqjDE1+AZcbeK7444MFjLgfzI
CTOj6lGjMkxxv8Jpm0P6CyEFySS7mSG2c+P31CWnpP2uoVlVynMkMU5O464GRhr6+CyYtamarCFC
XTBOsC1/4wH8SogztN+UBgG0d37RDF7GWla3k7iY2sOKEOBWiJ+635i72rUy1va+kB9TTkzGsDT6
Te+CjZgPWKIb0IfEu+SufzCHD48ABtseThG5rFOOxsX7NdxdNoCGYBrSMAcze3xugvgrLYdH6Afv
8L9c1YD5pU+Oq+9cJj5hh47Nw4QxiMwDz7fm13CKfWQ4J1ThfDVVUzGZh5yJshfZH6aVMiiR6w7D
0NbBzr+JiS0mrJBzjJkH5pwgSrbtbHX2YS+cZT5blyIxmNU1zHAZy4ZJcY4QarfDUgObqEpSiQxU
SLcxPhXI91NBpxM8DY6BUu5Ch2JdtjfFzCfGO2XYbahZwMjUavqGY4mCMkXwmZ00i7F/eWUG3CP7
rKk/izi8xeyaIkJKgZe8N1EEW0z5VmWFnGukV8hCbPpMLn5I5OWv6i915Tv7HOdIojzQjmNMzFuW
L3nmjfgbwx6t0SF5IqcVekTl04WMRXCLRsyL/x1gLRbQ1gjyumz5nHWGBs4lybojLOte/xkja+0U
406qyvYJmbxCVj9YzaaunQZ9uAPFfm/3F8kFqd5/z2xSj29dyGh/P2RooOd/Op+T7/OxM8dv3eB1
rMgcS68d90YC0SsEItf9y8Dk0wk/hFseR+zQOG4XtXOtUanoNQVSUO8RpQbdyYjdBd4camdZZAxR
SK5cUa4zruWa8W+bw2YtxKaA3c45QruhfGPRDSbGw4eO6jm0ReOmRSpPUQgy3CYttsLloUsLqCof
aqvgN4i/4ey81q9wDyCcyNVgZmt9FkzZdrUbXBkOr43+FBCXY1aboUAc6LxEOlUmdZ1fXwvGlKk2
UqR9uLDAQwxr2VEkbiCaB5SRgCinWc1qLdgYTO/VPsw4XMC4oGw7WKkHX37qvgckl/GXMl/p4A9F
GR7DqiSGwdqkkA8y5uHK+490KlDXkfpG1xhG5i6TShy0h/ZgyOx1pDedHHr7AaLLyoQRlRR7J6sW
sU9SGcCR5VESwCApktcI2gWTSuh5PL10VTH6MAsopeImwGJcWZ2qWB5syeOHykMrFJT3bLjjvmIN
r778MLIB0vEmYtRKiMXs7SYBUWIM5dGAm9FfWr3lqkRMKZwJpjtsP1vuYn6chKncOsQzX7F3x8Rg
MwM5O3GMwUWERIIhCSc/D01vJO4Z60o/qbdct+pcrOPgrsJMKMkp2gb2GY9ur07EwYm2Pu2nLm6u
Ux1ZNaH28JJx2YXEX7EJClwICrQkNVOUoP6tGWA7zV3m707zN+clWlCzw4mgTnVKR171FsBooDoE
NLnWqVibAKRaclC23516B/TxTgqDmq5M98tDQLZE5kbYsEhCFoKtwXA4K+8cpyyZxoBBDXGR3PJm
OaqY83pejY22KvnFXsV/j/VViDsEnEXRFCe1siPLX3b6w8Lrai4sKFH+qahRxSJ4pk4Qsj+aFpKI
uhiXdJxYIbQSEhRL0yBmB9WYBJ9rRffGkvnvOVn8Gdzp2HCZaH2YOD3Pw/ChUdv0MzXk5MDfZX33
7HHP3It+P2EMOvwxh+DgFeUpNE4SSCYF/XLHbCs7G2OK4OihwNj5uE3mIv6ad7NEMVdYW9P+V0eY
BB0MJG9ZjhfWZHoHoxgInXudWzC72iWKhtfmzchLYpRzFQNRh+NQ1zbdAIPnQwCuVFHLEsGqJu76
S5fIc8xAhL0eWlSj6iywCZsY4aon3JZqcZUN8ky+cYif7Tiu4pSVjXLPZRDKTTUTBDjKP4Mjdx7u
ZeQzzWSmFzWAdEqrlDXWXkz1RgOLMMl1qWwPSTJmGzkOyYY8Vlg6ebjntIyDBAJ9wpT0KdhJMI7G
wL7zIVF9TYx1MEFci77aEkvnZ89SMOYD9g7+ZdlP6Bs7E+VNSkeMhNqLpu3QguoBW7o6dtbFXsfB
Y2SuWI3dKpdMH/SnnT7EsBZpt5WUL+U4X6YBxmZ2YXJ80BCWIDZt+q2GznzSj4a3EwVjxmmnbu2O
vp3JpgtDK9N0/DohEdPJ4SrZTEQda48WYL9JKedH7RjwfZIEJwvtgD6zwqMzknQZHGur+OqUUtgl
0QEDQb9pPuMAzVMJcKZ+rl10B4kqsFfhRUG1N4bxUuBRabVkhKTGX4ctx+vuyQpQGyCPs0/Z3Jtx
vNiT85pl8oCGSLTEuXOmVRL5e6VkElF4Un4EFaa1XBsYC0Z7MzzxDjnRq+YRwaui45DQW4N0r35X
jwSeCU4AvJ+nPxHLI5y9tfp0hQ0aY2IIaZ7A7RY1xZdLeewn3w46R2949ZCCjLSFvTLRdep3vtDn
+wpyKdThoZ5HrP2r8XKv0XMKqoEq/NR5hLAEm4fGcNrkTGT/TYL0MRah2rf/3YBsS0Hvx41ShdYL
BjASxd6FOisP7L3pg8Cls7y4U0CVSGrE+Do3XIfUSMzkPkdfxXSz0mCNQuPI6RDUAd+770I78TPU
C5o0Vpr9aMnFjX6ErCnn8fo1t3O+00KCJjYthq4zik544YQsyDWMIeQEw6ysoeAXRqyOul4hklda
GFoTjDMYGeATM+wmWhDr6NbQwJlQg+HtVPyDf9UkxFA8/Nah9Y4zoTackmSTgA4E2AtQYazJZ9RG
pV2MX2F5YImC1Z/yBPLsC6H3fBlRgaTZC3srSPfrlPq/03YtU4gGdAoAiocID+Tc918NObP4IlNr
NjuSN/tPHLhvVEhN/g5LCi82nbr0KzC5iZcFNHw4ZR/UWmF65j2M00GlYzQ7u38B0icfqv/jPC3G
gfolbndNCDDN6OcI1bBhrgpiYy5pOPhHx4jD3kqOjzejJJeT3BsiIVZ0EwHH5R/kz+Yn1WLMKzW3
2gDR4psYVPieTrFGm0r+UTAo83qtuZsQQueNRA6QLaZf/Csb+V7jeIB1gwXRx8AeBxP4RBytqTl2
FEgSknUUYVvslvwIDkHKGwoLz8o3GS2GIEMrdNqb1zfHcR5Bd6nqUPKYUfAZMXm1jRh25d2pR4I9
mc83TyA+3fzW8UsimWUeeApFu3Trv2X2XvXohYMec6wRfT5UIUjbGYcRbVWGbRUIXEnrOh8tIpgr
LJkIq2Ed2+WV28P+yVGSz0z6CFEcYF5bEHRbRpBmh0TtA0SDCfOytT3kIjRSXAqIHfqaOFJQa4eh
1bjABD//O2XmLioq++XU4zxaA838XzIlnO7uW9MOmcw5HX57I7q2abNOAarjdgTPp+6eqs8Q3Mpz
+uWwtvWrpeEgZr3gJmmjUpM49xfdRo74r44MWraRAM6UuLbFG6+0MFAa8SyA52J2xwlbVFOv1059
y3SFqpOZtQPWEEipa4Q9KqoAWwtvI40ZEv8WdCJHhqEekwGxM6AT1f3vEOtajl4SN9woXc2xRc3Q
kdNGN8MBBnJQVuM2gKM5dPm7VjEVwCmtRb/2yWfhliHmK0yxiEZWTCifDRgjL0i3gMxQR+8KKY4x
3vL7Nxvmujdp27S7g4by6lJPnON23qolMBf2usVBJxzlSc/rA0hLNKSrBLc+7AxrWM4zRPVCl9u2
xFsPvBW6MsgN6QrlLnLh8iBuZMnNTn4c8+S9dMvzqOOfbDb9f0IwpTeL5Izy/iAADQKwKV71weki
6KWMGGpEO3n9zLkqU+MLlUOJGYoI0tVYYspjbl2DCih6EhFR0BU39BSEBu3yJEYBBQ+pPKaUYhMe
tspYb2+Z+hpfPY0gmRjcaDpkJjwmWNq9ho1UwRApJFPPZao2c1L387jiWUn+SI/7Hy8eoJnuoH2D
Q4CME2o34NhdMKoBZMc8v5hWRbpXwLvDpw+5yqfdAqFXEzu9A0TwTq3lkTABexk3fu3Ox2NaTzfH
xFscVcnPul/OXrcwhquHZQM5Gq4OQUMzT61/a+uZouiUqu99OsNpDkeCPvQ1EG6a6I9Y37FCBSie
BpSdOejnrbMNg6So9rFKywUmr7iWPCpdZUwhOnOtoVQF+25jrC6eCmsr0HVlybNRcXt8dEwQPGb+
gF5G/KhnFumQQcbZZy1Tj4K+Fnd9VuOgH5QTnAn/CHH0TAgKisyBjQ8409xFt2F8MFN1aTXGEDxb
b1dUH4Ozld5PwR7TcKwseCvhxcOBI1ohyy+PkDKS9KGxIaKEwWR/DyJt4+TdcuTYEfVdGWeI5FQT
6RfwM1xEElq27jkirHEDw5Poa6A2qPtFGe8M0GhPG5WAFw4oEuQEd7NyMf/2ATS+bKkNDYGB096g
+FKouNrCbr7SymqtMbumyUXx4JlwMA1cxRfcilrE8ZpG2zmCvuAj63yijQEwV6pyQIx7Bo6L6rBD
i2xmyEEeqTPvu/SnruUWPFxONcI1Br4YEyNOEca3y0QmLf3FtNTh1RT11QBjpKevYGk5vbEGQXfA
f037NuCnzV1Mw+QsZ4rsftWIfRujljM2DZ4zwchcNLlHhMK1VbguELHj7hfie9x3P1M777xt04NY
w2+xwfHEMBzL4e7BoYCf2GGG4OLRX8n6q5P0ueVwNhlkSAxpTGrArMAWd5hPps3ExgWfb8AbCEF3
7xRPc4nJlfSPwXidDezc2ZE9RHkmETU9EN7WoMMGZmYetACCV81mpdPZOOzIYkRPuBPMl6vyYiHz
df0/Nh9g5Ch/2vQQCSJ51OgW1aRvWWs1cjM95DX3gFgij2cXFoxZ2r1KICGP29JIAMHiRL/jt9VM
55nLxKjjb583nXvPgMmnxyAxIl0m7BnNie5Im8Ypt9U9YG9Qxby+csKVNABdmnFxYc+Ma6s5yT1B
BoD/MZbzDDWj8B6RTA7sjplbfZqh1bXjJUreDTwOgL8nPBGNO4d5W2+Yla3YDDKp9pX8wuNTYBgU
CW3PhMuORlybwR6JYeEKVvflbNJ7D+Xa8pjqiZMH2M3EK05BZUBqtfxAcRkAxKipms/RlcPs4kPQ
5wpywbSqAvCliGWUH3AveAnze+NcC7AnlxSUWoN9O18D7xwWF2TXIb2Sf2x9F3/UYVm1byHdn0ss
DsQbEaykmMn0Y+vqg7kvAh9uY3lQM9GmKS+1CgpAcQ440zChnK+euARJdx9i0jxxGM5TRG7Fpm93
pCFjaJB/qAMxga/aoXUL8O5L2ENqwmWi8qzyTcpwida4bMpFi6VOhi6U+y6UT5V5ZIx39dia6a4x
GlR6X7zVS8PYuETEGL2LGqAEHIz3cYfQOuSoJfGnX5PNWWf3CPoefijUFnDlaZS9MMLQCrco5CNh
ig8a6TfaZcQUHe11ztHLyYhmn0kfM8QH5jxuLFYgGHNHGiRWStAG+amCITcmrabMN0nElJ8EjNkw
TxissZqTrZ+cRirPgtQYO6ouWqdtq9FfDW5KVCbzM6bu1tgtLZyfAzhXwv/ErsVQstEMh7sCvSJ3
KLMDY6FLGOXQSZUEvO+fY8g6ZxErdl/+0COqkQhzK0ZDxYyn1hbzHuqfyddhfjGMHUfksngomveY
FZbg66hOu/7ZlY8I+bN4tcnIVWepWYF54fMAwGm5UOFuPVw0ID1lKptX2WKIATlL8dLY8VIwrW6D
DV6vEjZbRy+fQOvNJtjOUEnqSx//2PUp+HDfrL/TLei+avE+2gcuHglD1eWzyA17YVIGq3NYD+fX
wI0JxsnOBbwey741BU5quwgwtwJ50cKn/d+sE8LVACnxp5F7LWEaF7OJYQfQ61X6pYfEPIMkGTyK
yks2U0i4WtYaP8VEZ/8cQEfYM6VB0k3+0+JfNhvoBdBWlCeTFTQQQYX+A2EqIvb/rhm4cCA71EMS
LWQyr1WB63bpTRfatWLR6BijGVwUo1AOnmso0BUhPuk+lMWPDZGx5lvNJKN1E6tEqwycA1ah/rRC
PO5tJtGl3v+AJW9KiCYOta3g2JknTApCa10HQOY+DH1OE1VO4U/RGObBc0Y0OGGxNGiHKfEg14QQ
CQVRwDVz4veRKIe6KNch14huXap2WxB3OuLPktBIv7fiI8GBBMN4BcTsYu/iOp/WsHYpKqNNjZDG
2RXtO6LqkTi1HtOejVteMmi7yoJiG0fXoHy1NdK+j5zGE5FO97S6xMZJlycsaKV51ORbXf+N3YOO
mXpEweH5qL7ZA137MsI4xwMS9gGqEZG9I+OewnOd4bW1MRoyoO4mFazn/tXCQ4OnTBCeZ3Ee3Det
/4oRhOuvuvMCwP9ihNBx3wBSOOq+yvItLo/zhMZj30Gscp9VxiIHm8jtq9eOhyFTEpJtnRL3NnO2
/PW0c07/0UXhZiIiVC9oCJjI6jl0bJ52c4P8BLXhK6tuiO0lr0RW3078llXf6BI9GuRRO8Fzg64M
sCC9FXq+ubi4xdnnWtKcYulXv4H14Qfei938y4tVhp1PzLAg51C3MeRsY0CSDgsA1Lkh2d3DvLNx
VGlh3AEmr3oGi8QCLGYGbf2Eaq64JGLTx3gfrzAHnpDfG5hasVghI9IK0bWzeAfysZOehI35wRlR
x9tIwyLwPcT/GKyNm1fbzsXTw8I+5NWfRJXivIkpYnABsykwCtZWxl8Gqkl4iOBZR/7BhxiKEykq
BHyf/UXnRS8TvR0eVUAWof1Uw55pC3ubMoQ7NUftIxeVdUx4ZJr22enYV2FuxI7P9h5C+woutatR
4oEDVC2dv2BUUb22fJAzFNzAo4yhzOkhpVo8ZfLyiq8Mikn6ntXXqNjMyX7go30WfJ2OW8FpKF4R
MeK+VzlbxeFO1+38GlYn/FxJDPCgj/zhXbbtn4pnVFDINBCkYYmiBGGwSCEEk3jH8FJ8djCstTVH
Y4E5EkTmajnOkIkw135E3R9XfPbK8Avj6OgHRwMEhOihxC8YoxR7dwhXhfjBUQK5JR5BYFnUasxu
j+FVv9HOmX/qg33CeqS5hPkCVLHx39zkqY/XprjWYfmRI2+eIOzM9nfCAQn0GZEICheTJgR+dE4j
RzDZ2nJ5j9U5F9mH/kmMJpFuSyfhPKMrSrtpZ3Ul5lqv0qdiWVg2JJJm2SjqKrl1U0/s63wuebM0
ZISmBNmx6nGAvhBFb7prn2rPWrSnNuNNGt4xaLhX5C4iLI9FRaATcWMAodgdOOkbgee4f7kJUZz+
m1cQCRP+Gt6HwUaoY+RHmCC4aCpIv277Z8/PDw9MCrweoyCu3FUfXlNk9WW5lln/UtpfpUafa/yT
7tYeiIauGPapLp1wMgKfUiT0W1SIXMkGfW51T417IzbaDAXA/Ot2P6a1yVWgTXfp8DjG+eIxyUNN
mKb+bQafA/4aLcCWN581yEa53AXlzUzfZb/hjcEahABs67ieVodRb1b+qWk3VrVt4uNsfxWOWBtm
89LbzSJDA68kzGj/63lXm/6GbqXXfIXeQ72NISIbJ+7ZfDL2wcgNUmmkwcX4cxjt+MzMxeiQjm2F
mGTO5xbL3UXm95TFWcjxj81Bj6xtLC8GIXOV0fFoCbCgQ6E1SsJHnrAZsOnQnOFWS2gKmYFdL33O
cBl7vAEEGcS5cbYklvBS7pIu2cQYzLTjjRexbuDNdP3TwVPOSOu30iWQDwA4LZNfM/fgEmZYRVYj
wChIBDdLNE0AWLV8z438r+PrSx1KlAvR1HYZiw9E5bZmBCU4MI40g695SVE1PAN9X+G6locwFIF9
ChYhYCvUAQrPXWwSlNbMK23wVqohLfAlVy8NHdWx1a1DQOtE4+MUtnJF9CEBjcybRgzeab+oXILs
SlGH6W6bwtyicgbN8SjB9Og/T8NyPbrDI2FkxFyKcEGdGd4LOo1tLPJtamSPhhSRzvtL8Co+Owaq
cNo6zaWfIIlxIDfHo8mcgcNMjD+KZluDYqaZvvUI/TLAtXv8RH4E8v5IsTC/czHv9Imib+kisUpg
FwSotJRhjBHe4dRCfItQQ3DlpOZG071VbtnIO2BCmR0ITRVyNaS9AUmHIpKcr9ADTmRCYgQ4rY1a
twuk/uEhM80ZWWqsiNyPKK/TV2T+72E9fuq5e6wr7o/S/8oFlJ80DYh6GjbjxG2bOEDKMVpC9FhM
fS7NhCLH/smyweOhRC6rFUddfRzWg+u05OkAayPP2wyzi8Ihw+q5K++j8F4s9E0PO9oC+cRYQwmN
QEA0u8B5KiMquAPBhhMDy985gOhm1LTlWrTonK1jrvpk/g/eajE97KrkgHXCqYMbIZkSJWXaKMHf
WtczDYtBdxM6HnT58GqK6QYW9Sx6ZjJGBQ82zr5V55qYJh6BY/1ojWpba5PO/HMG1mT0tcwSWjt6
QXQkBTdE5Pv0VBq2qLYpGfCj7HAGVS0psq6Z/wn8R0A+SYY3X+2zm+XJ4fqatIZ6FHSvGPqryHps
YwPE6VzZeQWNJZ2AogPqiSgkYH7GU3mYYK/GEm0rkC3S/hKtnUgXM9qDGHMOTBaeidTeYpLeBwmE
gXrNpGRs9ehctfx+g3bDQ0M6hekBD89fO5v3bkz6nT5Ii+E27r4B9lO9jTTKrh9diolR5V/GcUYD
IfyIeTBjzwnRSqyCwi3LXGoRk3emLEOgE97mJhdvG1czvEjXecR98MdIflB5s1pm+18CCNdm062y
54U1H20q+QpecPLaD7cAllDxbXoMy6TgILVIRAMgwQJlnJPXjjgID6+GZKI8gmolcGS3TZTF4tlC
1CrtNZBIU6DmS4IW25ce93YLzE0v3kYIw/Ozc0/kq6K1wZ1wX7n7DDFKO0JUcR9DehVpz7aXVOQV
ozt7mcGlbMHJ4ogtLeTZhG/pJv3J9xTJlDeXw3nqce+zp11D6FGdLxNEaiG/UaLZ8eSSkeLWiLHF
42wiJIjUaUAKS8coX79jgJqQY+DJw+D4SzHt8IFz/OhVfRkkgApn0kkiSmvpn2GDUBKpCU1GwAzm
mpS3+cZgCoQVrAfs6zG6HvpyK/ubNx5Cb5fn2Cnru1jHpt24QC66NrH2GqCOY6FZ9vA5qKzXGHwV
6pJd/HdVa/hCh/+gpTAWKumm6ejB4U08sQcmMF8OaITloZnVSW9osa1KnlpT/IoOC2jUAZXX3zoX
Yz6c99ye2BZngaQF9gtGq/Bzet4AiNNWl9dCtzZKBzcsi5zMFju+WCGAc5W4+HHiEAT9LwEfsVom
vivpt6u8Nt5sJm5oHkaKmclau2F5mGtMnB0yB5BAD9nHZI+HqUaPNNs+H69zL7KN2dKCYDx06xWr
v/DKI4jlOlFWD+C6eGU1RKFU0dWZvjs+5IlxpGQIwxT1v8lE4NKZDUAyb6b2byL3NyjX869itxB2
swuci2qW4XCtdDyH5px4NE5Ybn3OUjNK0CfeTZJwtQEhJsuj+3TNaC8xkSAGvqzyVZnfWtM6wmLc
wB6B1YidKY+e8EJ2iA6tniqbDafwcHoZUswhXgf0qWYIPpQH8oxUqH+hUV37WFF2bfknNc4pfL7A
m9Yzu6Cy7VXbOwfwxami4S9Ndxcl1DVhjCudv1Lgrp+y0JEcKjxZ1kcU9WBHk97hPIF3Ybwpu7Ng
sli8ifQat4LISQyJuRt1R1+3XrPzPZ33kyzVY3BAy9NqTwgiRsDMDuW4E9aWvC8Umr239Z0Ps9XP
WMTVAigbzpfKDGcuQJ9pRAWdPmKOdF/gYqoihwuMbz3IkaI3dpDS7WXoiDtmMDjfk6tC8FXITNBE
GhY/zPCcwE9l9llhhRvm+oeZPn1gHK0kowC/JcOfd3FJYB049fgIIPYF9bg3+u6sIz3E73/lg5kz
SsDhgPZ96WGnFmsAnSELOpaArJXcc+TeYgmQl8X2gqs9aLZm+RvCZPSTrlr2TvvhZ9qxgRRggR76
IyZ8RlxCUT1BmtPClerpiwkHv2rYhHW/UODCFE2rrvPPdWqAdQ0IlugETeigsPBhdGoVzKIhE++6
xLOs80T7xt9IuyXzr//jlThc2IV2tOobu3llCsR8fYArSxzJE74lfUSzNWCW/j+WzqypcSbbor9I
EZqHVzzb2NiAgeJFQVEgKTWlhtT063vld+9D346+UYCtIfPkOXuvDaIu7SWxEGpvhtm7T5cytyjP
bW67jIydj4/kwfewrtH7yent+bBMcteoSccbu9VYMKMkanFrVOXOChAm21uXJ5XEgA+RE67rDLSG
ILTSW+4IOoFLiQ6kWtkwN/HnrC2iiXN+KvknWhoMJT1O2moendQc8q/sabwXoTiGVfpnXIC+sbwE
i7wK2wEGyeAgf2qxDDvyJyojvHiKXbCaWuKEaadQptBXjk2LIQJiDqv9R+TKa8bCvEj7mFba/dHv
E1UcRzcjUdEzJG8FbYGJgqMPStyt6FJcL88ffdc8tgsp6iEErqzQeqCKIXRhteHGat9SHagahiFh
KV7wRmDrcBwVERZyRk/h0QGRv7PCLxhD7Urm6JIU5bZuOFtPPcHLpCn6fMiwHJ+nfDhUQ3Avm/Za
KiqEzAO3V60XpFEZk2ZD4o0/jUxMB5IEpOChMD2a0266LQvFw1tnr16QHcg2WRvOD9ngV4F2SuUF
cDNMNJCkSUqQDRP84RjmoMyNO2v6Pu046zXVe1gFd8eNXiPXx9htEOo7P84IcH2rh4gFgTH2Sffo
tx6o/ciwX1hw4CLE7TZDQMTpQ9+fFieZotWrMYygxmecUfbSvkQeMY7qQ7vWyAepW/sJmYnOAY/5
GLqHbRjDAIjYu9PjFC1EzG2Et8+//9fRFTdUNfu++MqN8kBndqaxafwYAIsidQ4YC6O+QcGkEZ1/
o3UDmtsKmrUfQHAoeIWBw+Jd9rvfwsGxgYzOQmu4UJFnMUeVtxGxXoZcq0bCPmkBODoG2d4Tjsot
qRs1SvUJMkNn7t7AeJk7Uzd4QT7b4fuQ1rwn5wVpg8I9bDKwm4W6zhwZ/7sZTK1HDygBcJM8/kvp
634o4wiOnBrxLsQxBglNvbzja8zGzFiZ55pBtfcZezg96cmG6WpqrzLCFsBzvSrEB4eXYP4z2uw0
KA+oNYy8fy8Akcf2kzlMj1VUHytZP4eF3FmMsEs+U4/BiDBfRknXBOOhQN6JPNalu6sVjN1vgF4A
GxQvdXno0GO2yXidT0U5HaJo/mq2krLV0t0IFkKbNAXdo6fSQ2FhHQayD/Qoq9zmS7LxYAQn9DO0
YaEqzGcX+1A60bnOwedwcB65NwyMD9XIzZIBhCSOwg04gAFe5leHR0fOXH1+upVAlZ1Nbz3q3xEH
LJiJ+UydXkHlUt5a0UKBxV6wpoT5b9i7O6c9VmonZ/OuOJEaEepwnJkWA3N/7YXtUZu2WBgX1JiM
8f/5vdoO7efwI1wmAvD1U9wMsA1nKs9YMTtJzjU1M399Y5erhqFW7sV/Fg9MWcSlmzzOLfZWumcU
1feGMqrhWKBRZSRopZ5kWslzqQXntOILEHg9iokO1IKBId93hg2qHLoKyEN5GYIKn8Jn5/2UEcO7
o8dVKYPlGTlFasfbYnG2ie1uszB5KjUTAAnKZPdrMDE2g/B2YRe52kR0VO91Vj1HXCuN8ve9gxrg
dk2vM1Nak89rK5plEFDHMj842U8iNdQdcvSwWpJdUHlIXzlfWsUpw4k6DDSNINA8Jhq6Yv51QSNk
nsTURDuFWiiu8xf0kwUIQc/pT/r5V1QmtrXBshpQmDEVYTiKam5H+Y+fdDjNC4cSBgJgcjuUi7gf
xLGDfBox/ppmhvPMYqqjwQvnUsRi4Ggxjs8Qk5ACG4iZcX4hpQHnNVTniPVpfqzidSdOswLtDai5
Gc/EVEEh86fjXG99dS6BVGPzGmYRPkwSJ3MK4ddrSKFjysLER60kXg/q1J7KfkLOhhVAzts42k0u
zj/WrO/WOueGd0kaPGcslJEXXPyKySP0JdiTJaM4yLn4tpccH12MiXZp5mdZMrOLdwkwrIpTXua1
SKtbjkUWQ6s8HP9ZjPkSn7FYaBLqKl9ixn1jKVnFAPHgaHLlwLN70YtAQN86H0lMXl6mHuKVF+Te
agroPifIFMXyKb+ipXjNwUdXlXWV6BaNHjAGVJ8sOyeCNVUae2e8W3gFRTSulUfvlmstgGnkLJSz
9SZaazfK9hol5wRBa37sWPn6+EpghCRKuZOkpvJ4VT1eaEm1Mm0VQ7Jh/IQBQ2rVsh8tse94evTd
quLuquh/+YtkRs20Abixm1CxzOFwX7jXC7HdE2VaMX3qQwl6hXk5yOFZBS1UV/OHKCx/bRu0Q2QB
LQju8gRXzV/2Fj1SwzYfB4KPFuQUTm/AB0ElVOSHVrCLyB0NXxuQqjMJ5sjVrrMTKImkHWY8taV8
60sWQ9E6r20ONLlv5ZUu2rfrARJUke6Jxvmaji+eL+0BPPvWj/BN8HMgF4BZMeTYsPOCCeppoNNH
MJ/y3oCeQl3okbRuJMmbGKuXZhbXLiaEAHzQUbW7vBlPKo9fOJWcHNojzWw8CkncCCPkvu+3nNRx
07NW15uGfPHWbi9RLe4GCFh70mWI6aCdJpt66Il0L/NfZm58KB03gTQIbkd9XnruLmwkm+5gzUPs
vOVt+T3X2cGisdGFsG7qc0UTLm0XGqQD3qHxYLUO6rx2OFrzgtWPYqU08Ix57Fv9UhxkpNFR04YD
sJP9DQU/2UXOKW/RkYyEg83Btoz67RKeTT49eU5mEq1bvK75QAh4OMDaAF+ZEMbE+kgtMNyNiKlf
2z43zTojpUEf+osgOPV5efTr+Op18873P+c9DYmdj79xZvdi+7DS7ARbHFn2b8La6LrZ2QgbrSlb
TXFEn8qjx0mrhHNFQ9zvQBhDgKLeEgRbjOZtADrRwNXNU3o903Qx/HfWUSAty9b3+LFgFwcYdX2w
WbohWUf9WjbWh+TkVjsd4+eaQj7sOFI2Dg+jDXZbDeK16WmrDTVDIQJiUcyINHgMZ7A5djq++Q2U
V1cAyC1p69v0YLCw81CBZBUIVlv3ZRZyZmKa3kawkfB+e+J68tjYFoUOxWovCoRKYQGGZelPhupq
ez9zzJC55DOUxfjH6OGqkDRnhs0pj9tHNZTEgrDGzTl7d7mzqXlzzn0+DAC1eK+FHz11hNY38/jt
Wy6cxmw4LF751AeU6dhgpv5DCFaraKGRT+HoDZaz6t9gzaySEN4wR38wyZc0hT81H5bQXJGJiOcR
+Q9Zobr6Z8szTPdlqVuCaBkVMZxrAwOqwZKyjRFnmbEB1K2Bu6j7iWr5hgDotfZRNdY7h3SYB9VZ
rylH9PxfFBDAMC9MlBLvN8eCb0QCJ30QPgAc0Os6FptYO3ks3aM3WRf9tEG3iWsS+leMqduIw5Nh
QIYRIwdWrzsvNv9UOOrJNvgNAgBPh7ZADcsNNSCIvd7+da38hJlmAOwWvRiLTMGcT7vC5wdn4f2C
+bE2ac6u3i3NumZHeRjchqFB4J97w/17MYeChoDEIxia1XWGYVDWTU/pwwa85KfG3Dp1+5s71CGa
yziq8S4KwCsaz+ojBJCp3IphOI/YPFQx/NGLBO0E7Hu4lXHReox/w5sn5dHKAQNlMDr8pwadiwEn
0g/mAxdw3WITKEt3GxL01/UlxOD3YPTf5uW7hnGqguit8Z6sStfFSfSbKpP5Sduvcv7j9iG5osEe
48tOjO25RJueE0ZoOPGRIGzSAnvq3SA09oWEuGtkx2o+GsI4dTRBygYc+dSeIoVQN2+ZFsMkoPL2
SvHm4y1YVPc9jHI1uGLtaiF4Nv1RGcbMrCF7POcevRcwhJxKkgw+ntzle4rEe2w1dA3gJVuKST96
1WreoorcLJazL2Z6UDM1yVTD30CmysZNbNNG6b0gp/PADk3invZqLWBOYkYFJqywcQ4Oy3JXauNG
HfbTKx0tbzkuDcnQudhZrn/J0MKkQ3dUsr2YsJ3wCGYlLbB+RlEHW2NycOjH+zasyPLzkBKDY47Q
95DnUUVipzwChq4R/3oOcdgcl+ItAVA9hwwWmzzBHcE2YpN/0A/PIimfFpcklqlXDxkrMxDC1RDB
jcUQYlLE+8/5mLDktmO/8Thf5T1hYY2CRYQQK7Le48h/gaN7IYiovVSVfZqr9GmuX33wkmC8Keg2
Wtk1x/0L7FEXX+NvQUfebPYUbBTv0UanQIFZBU4BNqI1LkbOdhkhR5ypZxpzpG3RAeHRuHsYyXUr
APvr8UvbPWQ9egtfpvuhrkBM5em+G0HBMToyvdhnjV1NtXedFN8p9GKUQh3fYHbocPOW0IWgE0Ft
VNV/F8JSXULfObzcQagAhZlNbEILQXcy+KAX61F0WswYo5KTj93lC2cP+VoQE6HCdhU5maDZ4p7E
FJ0LfNJLKr8K0sSMmkyYMGLdnIYW5DQakrx6mnxecnuab1mHcapAk4LrD81Ofqxolxyq9DCZ/m/q
uYgcerr5Pf8i78WwzhS8ahQYKuNdFA0zA/HmNV+G8a5LuDC/S4jyresebRxIvM0JXbDGGlnh/i4i
I2dak5mgrcj+ufwWefhek+t0igBjtgGAThCeiiMy2rNubeqEz5y8lcpmYjjwANdB/t00nDFQVuOt
y0N6YoXB5wbH5jgEIcqPCaDiSGrgaH63kToxOoHzgfnBDodD58twXYjA2mLvExtl9FDt7Gvsz4fS
dHeC47ESL4b7jumh6r6aUG0xyJRbJxHIRsLHXM5XxjQsMIaGIiHHmsUpBUmK2N/8R8l1b6ihu9R5
KjX40/gJw3KXoFVrJkqGTIJ0op9UEZYh2nzbxfYnc3gufLHx60ODl7AS2wi2IDe7wIlgnnEaWz0K
pvGsNbolQBD73mS/FZgFJIuPujW4xK86lEl6MEcAWGhfU/WyLZDg+Z23jSBAOOb84Nf2OaALT8qv
j+lqnoljHmAYcnq7eUN+TQrGNh6oB6wkQ/mOHHAf14eUTiVFUnqsvf//v3zIsCbBg0p0XUbaHoHb
tTlGY8AoEbT9w0QahTN2m0DLc5Da4FpytMCOWrP7mlr1TCQqnQZ2VH+E6A4WQNFCwoi1oBnyfQDw
FxB8iKAFnSqOpGbF2IA2WWVup/CZJiyhaaS8lOgAy+Q04sd/DxB9Kkl2Nfu8t9yL7JwCKZgY7IsR
XRjec/x6Fop4+mAjrs2pWvvQ+Vyn+c7mbWCjZUBYYTtrVQ9bhpj7tDcuvt//2rWB0RaVYgqaioW2
2NUzEfRPHkN+re7mPnYuWUbPPtNS2jpjc55S/nkXI6ejW+/oZJNxXzpBheqBEDDIE6YLgSgIjrAB
PoahI1o2+M5wDdfxt+EXr1NzUQbpvBoh3Q9fcwGuAHx5BBRxCt5qDCsPg00151QJHb5cd2cwlcL8
hdmB3SPvr1PTnUyM47ZlPCn1ETTXjZ7KsNaqhGzDkxMN7L3VIayyx9TsNiPDWOdeI4aU+VuCLFGD
siwaCJXKkMVkSDbxUWb8ACaA+FoP2WvkzeduRgrF2Y5j9nhZPsuMxkY9q2gdddGuFVjrcYsxZxrS
P120r0EMP7St/SvRvHuL84eF07E0De+zuQKZJuDEOy40Cvwevs9Q5sxjQ5J/B56ReSEk0FCQEVWl
9ejhOoQZwHjgNslTK2lYFdXwM5YtqiOxMjEq02zDZMXpOmRWti8lZ+ls9gA/zSnPZrL1/fqJJNTD
qCAcZNXQ0Yrks6bVuuBuxwO9Sz/mU+NX/GPTmlmZNto1BUEvCIj7szD0V3Pw0JYUhsYxQVFj6gyU
2rqmAWSeqTHI+Q2Ia2uerM47lc188ZBGj2BEc+fODOWata9jVt1oGF4AW78ukZWse5CJdA/ZX31v
U1lkUMmIqtGbCE2K0o+MWgqWI7d/SYn5Dgk8ohU8eky/Yhn2HGdMXJPJ9Bh51Xjsyq2YWc4ulk+p
Uzpn19sBx0KLGfLm4OdKUV7yTvj0mWPrYi4nNaLA4QXKrENbYilAe6WneAbFaO84WyvySRYrMQ1a
OwOKTReLZynaX6O0n5jnHchJwi62ke340RVk+3KffY72dVnsXESP8bCj67fTsXWZ3NYpxMCMGAiL
wfsQrQC/bkSIpSdBKenQ4R+fak62c9z+LXKyPQ3/XMS01dMjrot+leFKjZnLdt8G1hsbxAOmrhbr
mMmdczhcNDXZqJY7XgpwIzNshA3kIfgdHcq2jMFwE43twTaegtG1sMOznbcWPU0gxW6CeDJkvjbT
OBqybU8WUaVJ+wH0hGZeA6OBKUberWU9hlb/SYYGyghUT0uFsceG202/CTc4HcTHop3uI5IE8djV
OTEF700c0CCBdVzeGvfOaBUSLueLAEyG/nq69tWHwDQjacj/dDn30iJtrQ/6aobdPTpB9FiT2C0R
WNOLHC/kV66+RhNOLgpWjjAkzNx6WtIl6JvE/DeMJUPYncj2Tbcr8p8i2KZO9EHsHs2pzVRjm6fL
O+YvceheDLDjA9RqvWWX7Cc9ZGkrPpdwoygVGLBVOAxC/gT47uqmGL1WMx3HdqvPx9C1I3EqMu5/
/laCynY4OTqKUGSnpNKNH9yOBJ1bkISQ7jjoMsUs51UXmX+n5m6kv0cvm191agGMOWX+lPivl9hc
9xlNDyS88oRIgtcfMxmxzGLrL/VAfzR9sEpudlfYf138r5SMLJpOyYSw4PyFi95+aIH/8ZgnG5MG
Azo/Gy3GTwI9AwVbyUDVjjKx2VgGuLMhwClaZWrrxmDZhqXZI8bYBGblwOS06EE2TwMDOzom91FG
n2GX7lOAUgoGqAEbp2dR5qMLuAzAcANYoz7JS8RdUprxQq58fTch3ej8s3lWN4SPmT0Bua8w82NT
dcbNf+/ihJI6hk0tKAylR4q5e7YjsdcXtB0YJzv3HMWmTxuPQDXf/9HzaHz/Tk7Pv7vrMxJiIQCv
JidhxiyWu7EC2Cjt+Dzy4BuYhDoWElZZLPDnMYZJhtwM7lwU7fUems79Y0+Ys5enPuRAcRsEg6K+
W767WpEjSLZeO1g7ffuMiETRYWdJne7W2+jiJPMrjOrMJHNW4pqSrpZonYeM9nex5ggXjbfM3PGM
9Dz4IwWCw+pS2bdw2mGRxrSTi4vt/rRBd7GQhKbRNcGaywIgSPWLzy0hLAzl2gymJSWUWo6IsD95
tsbh5tGN8zWvpn1HkNsTX1jQFikaZpwJMQw29jEDeRPj7LEqGHStZR1ykNjkOnXRxo5UUCrUq1hh
sWSrQlVPoYxbio7HvQWO63nOo4w4xJcFJfOO54e//y0FEG1qGMO6VaguK5rJKXdCdyyDfDNU9ECp
4PgqJecdXG4D4yDOWvCNbrzaZuUisJhfEriFBacROoBht8r8n4rtMwuqbdslkMnZEXouudFtYaKt
8fMJYDV1s47Gu81AmGqIVvLaqVitmu3YiG3hgu6ABt/orEwCeygPDMzxuXM22TZ0d88cPT0wQZPC
+Z9GUpOdEELRXP6lAxfNzsUo5z8GbJvCGF64vTKl/UFSYuegXDyapbjpAWUAIwHx/zJ/zj2aVnZm
Wv+mQ/9sPvOpjPQ2MxhybONzGovzTLEeEgPWEeuJSJ+CuIWiW8X4tpr/+vW4XgwyJVXUnKgLSIh8
BljN8WRdFo8BDYNqPszMB4Dx2uFv55brYaH+8aaP3IwuwhKPeL7ZDaqrLOhmWH5wMWVw7bu3sGcw
2ilq2Nazt0PvfXVV9DniGQn8ed+yzM9h8ZCan3zTxVTvCX7vEvwcLE891MaUWfQMRurgO25eMwNG
aGePTBMakHem29GgHi++1dDBVe9lVK6JqQXPjUu5EN/QO6I+bDY0SZBh2xa+EBUeiThf9tnUbJsl
qxHdSezHM2wx7tEfiDK4j1Om1x3APcm8ExBrP3aHtHvMJHCsetmMoDW9VZdcUxlTFt3SvEXijPmP
PTaN571umwwwU9INAcAlxIgaXP5UfCcih2/Lr3MXqIDlhzOXH8binTozuFGXtzYSvi52z73yTv5k
rMvvyo2eoAsDfP8NjaMT0u9H0B9wMATxHuAF4GBuduidF1xB3qTelU347dJofn4cMYbyHBBEPSNE
ysmJLPRlIoWppKJemoPtLfQkPRIpQzhmLQadN86Y11mKa5jivkrSk2XJd5QHrXyLdMxvi8k34Jwe
GY+GhNtaSSKAf1vU2g5F6JxiZsr49mwNYYhY7FRX54pwLPrGq3jeCk7VAVEuBm2C4liYCMp4BSQK
FNa1kPkXGnTkV+qgajBOVElE2LCaprX7HoKV208FEj9DjR84sCix/GNiUbxYX0tFei1ZN3r2j07U
IljTC7mb7Y/PYo0mC+4Z9UMrd6WPJYEtNG3PDEDiCqYsbGv+AWudpup05o8h6XBYzx3bJqoOzs70
UAqCRsoPdr/mJQAK39S32PWhVzOOhrZLKhnGFUYnN9CEnEsfkQAnJtLqfg8WIUI1h8oCHea9N5k7
oLicc2iGjlD3LqD5LiNzbWgBgYACqXWnOeDonMkrL+JAP0Clny0y8dp7M1iH8p557GDdzL44tjYQ
Zcrfio88esztj4NOsNsDldo4TnYyvPrStqQgRpg5xD3n9Ni2wCfYB4cxuiWgT2qaBvqUyGmQhxSf
fU6wNr8uImMv7s/DfMi6/WQ+SfWJkQqWJrgYTroR2602r5TqI2J7b9v52ed/BtlLQSarMX/1+HSJ
KHoNY2O1ZMleO/mOCoO6emF5tJGHJpyK4vnH6d+QZtgsM7SSVmkTr934nHuPpkeKxWZJn6tJVyEh
LY904EllZSLM1D87EzlBIEHqm75DS8vjRlOJOKwM5DTxBlNJV39vG/fcv3PXqQYmm6jI/h6lv3Dk
xgy1FtBq3tOZGMB7qgEb126JSCA4Cu7RsGuSvyLFjEe0GXu9NsaiduCR/3UQsabPCW0t9pLIYww0
fBK8FRgvAxRn/ljOI+ZifCgojyOMO8aP4w6bSbxVwReYAtSxIZHGjDiRAzq9rWPWiY4gJIhdG22q
XLFF65OyT2eZXdBlV4uuHTXf/FfJI56zVaD0TmGzInjbEFuSYPtqF9aDAHaMjHa1b62WQK27gV2R
L1x/OUTgRWSnx3tXbeMeyMTGcD56nBC1NJmwp9SDtssRoGeFTrZuU1rMOcZvscBrwbqo354eA1L2
Z6SlKoN327E3M/Itl7fYb/z3VhcnvRNBH+LZEmN4TH0ekNinOGs03xmU25imL74/WIiPiEcNwBe2
36U52uuQE2dmhBvZtNA3A+eICtUgN9ME7pNNy7Mj5TNexjTwf3thrV02mKxLBM7r/l/w2dRsN8uX
336YgrNpamZPzUxrpaHl6rdfNuuwNdJcNeYar67vPCWq/ZvUzm1Muh9oxy+uGzAor+Q9tzjA/6NL
iuSeLck9Ell0CaCgmNm0p/Ci+XW2GaP68W+0fHl+AnoGqg9iuHGvgl2h+Ardi3yvnL0s1sq5hsmz
XjiHBg4uacNUoVlCHjPS0XqM1rXA/FOufWdZi2pkaV1AvNr3WLEzCYXZNL2EiHMIDE+RFS74A8MR
3osrHsvwyWsf/eDLDCdUbjimVnBciFCdOXNw6bKjbRfa7k0VAVPXPhrL3jT6U51yRmMe/tiZROUZ
6HwF9BC1z/kznK0xnmy08DLvep35U/BLc1xOZBraJSRUFcHirLDzOUVDetgCjShkKGdNxhGlIOsa
xGKCrvQriKdo54poA4CzfBRWRCpatRvRhbPwMTG1HAbJknEMuaB06C35nLUCx4KxH0S7IxZ1ZSiO
70TlVpIA8PhFf8/RXbYJe1YcGedeCuhG8eNgRVzTFI1jj5Eb32cIM3vjiegmk3ZnK3Emtv3bkH/T
jGAWX8c/LodSJM+d/zilT/ZMEjQyZBM7DEjGj6LktfUiOOB0GGARkSeXKY6X41uqvnJ48rN4c5i0
luGuhX5P+BugU1CVgKqD+UgHi9QLaruFc8hkqEPm5E9wEzZLXr14sJVA1Ne3LmpuQYdygGseNOM2
9IqtyhC1WS4REDEYDE/mX2pIOdPTIZoQ0Afxu5f1m1p0wPSiW5oWZ1BfS/2m3wTa4JeoYJDgPrv0
L1QcnWg7fObptG8Wdbswlov57aZi9NZxlP4SqHRrsYlsJO0jAh6t0M+ILGidjY8rdO5o/zS4HSAf
1e26MN67MN6b1rKWeJFKoX2c0ElN1Ei9c0x4/3NUYLXRQ2cmJ9Z/SyNzq//fQ8kah3urh8ZVLelO
KIdEZ+sR9+yKUTlp0nLuKfajW9XJd64VXgNjzbGBoy/JogzhjfGp+yMlLsMhOXhzBFWNNdJssId8
siijPdrEYfGUdghWfRjf3koYLnCq3DSpNMpHxmPACVlu0+BmRvbL/335qYS+zUfthHGg8cRK2i64
Iimxwi/9rR0Cntv/3vMpAGiYzDCixmuugG47BkvKf18w4E9E1ZubUbqNGO878xgBurSxREniJQWo
mRY8tIenjkWgT6wHoxN0MHP4sDSpRnEMoJLYrLvZRT8B+lMaXA76fFFHII0X4zHpb/oyJx7Gsa0Z
7tw4P5aA8V0dmLPU2xF9qf7jSzFg28C14jKXTt45tJZuTDYOxpjkeS7zM8MCXM2c0ZJ2w2kv6Yqn
PP51neFqVf3KX4DoD7xy7YUB5jpl5WCP498x06vII4doYo1Ehf8q5OYx8cDRr+WdRy85m/H4hJzd
HvaV72KiTHZMFckKipB7BezCAe7CzFyKFcY9wnbQJut4Smcc9nKE6CoG3fDOsydbrb0AWpdTo/zR
Ru5ZOmdUQ1N4G9RbiezKmU4OvtyUY9joRIeR+atRfQJsRb9anCS6EItIcZOO8sy5aCLPRFqB8d+V
Ev1FVsU2Yecljry1vvieciB5gtnBX9C90lJ3pp/08HG6fSjb2KOqZs5/1mzAtM6PTso8pmh2poFl
BSSe2BqrlFccRTykshBbbHmnU6UJH3vnV5dT7PWFASh+1NqK49jchFnfuzG4kokMDlCTsgmbnwK5
KZk6zw6FzFvuUlQZDgEr4Q+mzSOAFxQd7SqZjpHg/EPTqLbsx4BSlj79mNpvPXKHJgyuOe1G/Sal
YcxixvwbhWBRvLQVcwK50IGQW4f1oUm/akrrV9AC7cQShqtoQLVEGVtZN5WaeB2fZ+fXpj/jEvOI
7ZMapc/5YZPKAr1kcw8FR3u1HaGwtz2tdUJxAm51H3kntyqYfQLpGxkx2sHO781j0vYHP1eXMTq3
nbubzQ4iwfBlueVe9f+mDhGeMZ0a1kWrQcIvf8GO7nn0iAYliA920IyDyuW+TWSidaRYZoiyRb6q
Akog+0uhs8Vrxw9wPkliegtiw6wGRTAuYTwU5CQ2JGJYuKqNS2PSvR5+l0VyOs8IXJiuOg408Olk
0rSWanlOVLhziuE9C3h3oXK3N5OhaZW+027g2ozTcaouZgUcvT+Zy9c0+CDXMOBSENjBm1gwv3n2
IRreWCJak9yk/o/SPKHgFlAFzckx0wuFgCzKudzAxsX71PIh2QM3sLcPBS5B/QIWxLRkffc3Usj2
WTjq5MtCwMiX1P815WTSLHfdO8DKBXkK4UMGGuDXgGddoO6WLlm0CB3GX5e289i254QMlmRGC1BC
2pYEjHsIznVQ/MbUpKcyRzb9DOpiHUTyUKe0zGp/47svhCEeqieESfss8BDhUCNzXbPy64DthpNq
vFfGG4ataMmeTeawDs0eYSL3WepDvjCoQ5Fb4sUrrgI160CL20GjBdq2Cj4VmfR19tOd9VMcMQSA
qteIhdNDnfBgfSGTW/OiduE9Dg1in9+UPWmV+I6hYedf9J+phje/EucxYuU3gbll8cXjquT4blmf
Wucew15YqK9JBoAZ1Ab/wqwEhMLjsdy6mTaDmOoaLax9NjLq+NycXvOAYM6cPxBm2U+fNDC2tJVA
N2pR/t2I6Zb1Uc3XxUyJtlphKTBzvMk0n7kyojO29a6bwm+jBsMzwt5in3V9grjms7/kzxGSD6S/
0fvcEWIzGB91EX3MtjWwia/m0HiRbD+NmrZ1AveXLCCadFnjvVnBjLqb0y3cOKOSF6+HOWXXJyLs
KHc/FcUcTR1dR3KaXJlbgOssPPOmxPCbsLcVjMInTophazHVwdjArhjWTNcKwp/UP5nkHxKwQpIM
myx5ohlZZjcLTbLZd/fCxTMkJLenKI0tg3duG/IWsfyljOX4H3OgDTiDpaY8LOIjbdSP66MiK4Lq
T2k232VdpSvoC4cA2UcHc0xyBplQw9DemhQcuyz4aSUZglLHlWYAUTgS6YI5QX7afIfkLffjRGAt
R3jIbCN0wcKmuJyDl1600KeSj7QyVg821eyUqps3ctyNckJdkaifiPOyA4BKRSos+h4BQpq4o5u3
txvrmPnXBOBqs6H2OyXkQtBCLNifs1cN1HeE9x633Xfpm7QBjb/0v0OarFQ7AjqjAjGHEFe/bchO
h6A/+m19kbLdj1lyyJ0TNac+Gzmmv60IAI/+zV9xcILD2ajHvH4P4zeGt7n9qzsWKUYcHd+L6OyO
4gDASeZsveHSRwhKnPqdQFid4oiItT41TU63s4ipZNNzR3THEBxNgvlWIdkW6Qvj22p5rPy7Xiut
Um5q9hKvQCQB00gf5mxQF78JJFSgQM30ggNKO6aXve/NELlA3AL69e/6kucRh/CZZOXln2vS8V44
7gaf+t+xNaOcDMO9v7yz/FYceEX6iU0HgRS2+zeLX5+yD6paHhuavlqdNcY0R5xh3YW8m32CX8BT
pKyKh+GlZBiSjVWL6s+GZ01gtrJW7VOtzcYL6LrQV+sC/2eInqJxaKJUUK7VhZRaljC0OVF08pND
ayKALm+xP7Ab/pTVb2i9uv7ZVS8t2GebYA3DgcKMA3rx7g681jkOGStS5DjXan52mFXU7d2tydpT
07NSy+MUIhHxrS+XkVBOymAWDhdQy8klFuUz4W5EPPb0iCY9bXZx6pEtiHEyZj5Y/XSGOC4o9UYP
vZANPWUpub60QjIc9aVjaMjFgxkTPXOkUUWvI0pQdYCBselXQ8wqQusxqj5dNTwUE8b34SxrsBoW
k8ICNQQUJjKE2KkFOO/N5AEJCJ0bnWiBuA2PxNL1B3teAOJ53LHpffwfS+e11bi2bdEvUmvK4dWW
oywbAzaGFzUKsHLO+vrT17731C5OFWXASmvNOeYIAcEgJRxwxmabaEpdvbnJPHCt9By4fyti4BT1
FrnYggHdzJHQS/FRqhiVXxrKBHLrdNa0fsLOY3aYNgnIudu08X6AUJRCZtIK7Yrom2AHTSc2eiZJ
bgCUYzpWmMwguGXkL2aKhNkownQ4wnPrsii8h47FfbyKBb8pQm9Wy1dLoZHVFftiz0dlUr6hKW9m
q/dCih0VUrcoXTqfmqRb6vui/ht60mKSAB115sddwDxb3TBsRVVIiV7DQazvwsCmgPgg9iiS5eYp
0Chke4X8nHEzOcaRNOb3vin+2TotlaJ6FjqMNlDW84ADFZNgMq+pNrCqzV5pCY5KkOxCyYErgFZR
Zj5Gs06d0JT3np5fP1JJdXON/V1yrTrivmSJpBJWr+bcbKSaDkGyWN4g8ZfBbpH9GecxAIahWVNm
9Ez/Fhv1QbPDcNIs/xmU5A0mj6EWH+0Qn+1i3xCpAEufnCfcJEtnvFhd7qnTNa7vg3SNI9aw9qhz
j4lTXpUR9SScuqImFUNbEzwlR+2Hk4reWuqvdszovpS3eUWg4HKb2d0lSXEN58ZECSWYvA4bHC3p
7y2CMxbTE/PrKaYw4+hNvEKYN4jaJORi91WwwRkqLCRvRns+68hfFwDPIhu9WM+OatKiH1YD5iuc
jxJafxlL94wCvEEfYMM2bCZyzTKshxjq780WP101ZJo1mDXq9Qk6zaIDh1TpoGyqHISuI92SmIcR
+26GoqALIs4hpC4CdyB6SiSU6eeMFsYpFjFhBz9Kz9KYuvaErSVHEI9HmlEAZ3NADiW95ib+RqEJ
MxZrtUPpwKQ3OQoWmNepS3CtFQbkGdGBeotDfVS+hLRoK6cQntEFmMYAvofR4Mjha6b0m8b3tOre
2whIARsOAoObvmSYkoL8Ic6XU5/pGvczjsSsoeO2N+BshmSEGeiKRvoRk8qghMcaBP0xgT8f7XXu
PLvhcmBDNmK2PVKwaz0ay2DPUiCcuoizkRV2FgcPdJXYRZWUj40DwcJCSsWNv5eQ7DVW9ghw7F8p
EjOSCNbVKc5SpGfGqXeezEQ2ilptJTtT16X+k+uY6QDw/JvzV9SyfcdE8to47T5/b1CX59wYWGKa
hPI5/UKYJDuCxm5SdyRilfk7cvmyyX7ERC3Wb8gma5MQD64mbhrmeCR0D7uvY0yKkaQsos0GHjlq
z/HE4ruNt5li4HnWvUcLTfL0oT7S4GAG0AolFiWmWWwzSNzWYY98k5WDwAFwgG4D2eCCXA5TXALR
xfNqN7ihXTvJF/0V2GmJZKPcTh1Ao+L2A7iXfFUtfDAl42rYnNhaxcBFb5HsalvOdwgtSSttNNCo
GT6nBb+NOEXqH37/dzUhsFJvZQooi6/TdYmArCTNz3QjxC/qa8uutmTbgw/mH3UzZtiuGjvIxtbW
OvdFjTciTG6MWjGCu2qJRNHe7sRunRG8bHceBcOsSyJkth6f2fQacq/RT2OVignNfGqkV45MtMId
AeBdt7Nf1RAjYrnYYsgYOy1elyESjjXUkuOEuw5cjUsgRkbDVoKjUSNNmwBCzOKgtmSgOO5kSW48
PQfzs0by0UtUuQhzA2x7R4owpOqV4ovhZSCNXgSFSB6eug1J/avsEILLPsuluKdF45DRug4BBvj6
zQanzq46PZ5oN0I/qL5aFJ0CGhkSaLxMMUQ4n0RzmWCFIKvKp0FWuFa+J6bzEpTfdo8GKm4wzce3
CMHhYhFkrFjHSmw1nbw2E4vA5xPOxcgk8IMhV2P8aefeiyjcSeqAZo7nyISnZm3EO0SXm6x/1oVT
73X8rHtkCe24txS9JHuJyngO4O1U9hKtEy1itiYjrtTsAFUERg8h9qvRZZCIcJx3FVIwJmTR8t30
E3WifY3hXEUpDHINvD+TEK71yXIu+me5UEmVkPWi4TIqeMdgjKRzqWEvxOW7rHiZsdMHB80vwbb+
Mv3FVvSjBo4bJiDHEjNSrBB8DDPfovizDuzeDdA692X3Pnk583hl4wAw0Evm5n6ssoeaG6TTUbZG
WzVmMrBM6Ael5bVWg6MTUBnj3oUJSTZor3HRHs3pHYpskEc+cfMR9ocQa2AnLqs/lAo7jdMnES4H
nTFJ3iUaABxU8br8gy9JiWxthz79iWD8pe9mMHmmkp0Ix/QXy3iRzrYU3EvEPgVUUzB1N/ezCgnF
EWK5TJOKLWtYvlJICMO4xDoqVCE98TL8ThEXWMRJg/RZxwizhF5+phgiQ1FuCWexDlbIjRrtjSo4
yK29Wyx9H6IkhHCGMJ/nAGM2yNPM/bc5IlHZTJ52Ti0/cPP3bJxIwiLnXcbEaBTQiVy6CrYB0dMg
LkkvypdYjw9TxsQvME5ZmJ7sRT01TfyCSI5bKh1RuA3kUUYYAAUJSwTlJGZXmCew0oc8e2j4E0Lf
mGyq8l4nq8tEJs8ioZEnGsHpkwt2kjTLvhDbzuMnNEpzl1bTa22FqEEG7rbqW5QHEkyzWWL1e2Rl
CM+NFajBSg/zROy/sAWeo0g/wAyPJoc5E8Al5N6y2RcDZQmkm1CFNRv2rXyw8+IzpauRwEQWq9hb
MxBriDNpXsBQiREP4Akfh9w4XFZaCqRI7zJQTNAEX2l4MLkltXIflThgNxmWuS3YTZ/cQoeGHV/V
YVjcZZ7OnQHaIyixY0WJGQMsKFWOCiJeG/XyqcTvWQoNefnGDGKe/pSoepKCiCSOTRx9BGVMzr0a
Zv8y4cKpFNVPMrWHoZkZYq9Ddv8Gf6RB33VS/tUIMFym0OozykSyjFllGs18hBPiO6goa11fEGhH
SeaNL0S1ZWiwg2xthFy8uYUNavZXFjX4PO1g+XU5fBTC9gLMpnR8B0JciQ19SeXVy6w3WXyNml1k
+viz4Dq9kCTK40xPzySGtMY1s4bHkITbCANSRUIL+VSpA8wpPjQ8OkNMsFOWHiOlOouAF/JlKnDT
3rIBUKI9FeSr1Rg/rClLrL8HPL0Es7Bs3XIq1MWQN53zlKppa1Sznw7qpYWqN94cZgUg2Jb0J1v5
wS3oIcIJEiKUXSak7GGDhMXpNPpt/tkUDSBiDoWoZVKdzJjBvlnM2oigeFcr7GRbouuR9Err3O79
tGlxs8kiN7dSIh2OUNYShDZQSHOneU2orax4q+mXQWWDDNZFZx1qkOU4VN2VtlinWmXJw8s0whQa
uDPVEFZ2hKHBuEDAuaAKKvWzQ5xWk8k/ivwNuyABoWuw3NEneDqwZy9Sr6P0GvZ1jrhO1owb0TPf
Us8dhQ+cxbSNnTFldqqql77zIGn19RUcL3V+47zfCN8uJf0oE21n4a2yTpP22NjYObKSMbFLPoD0
toZkbPTFvkQaehZRe8odcogB6+2s/jdBR0peDGqJgJBKKWyvkkMFWqGGgafr/A4x8nbL3vY2dusD
Tzi0OgsQsx6dQzX6XJheM1eieh4gt6uSTzsI4w4iX2CgVkRnJkjnWY4PMjMDgqyEVqq7N+mBxMRI
81Qzo0i4hhYbrYpM4pbc5W4nxwi/0KJgXawI2bZzRaUs9tBGY5sCNNrVpbmfgBTDsD2OJt206Myo
lGF9DY4XFdnaea0RrApUd+FprfjZOlMFqcaBLLPPEVV0E+G7HAbbUarXMNyITGzjUxi1VxR6sAqw
6Zbqbj1ioTZPJdnkeEWhaS16ZPjc9VRWoSn5A1C6vCfQiyvgrBeZkAVm8RqPaTbWO8yh/Cn9Sd9y
EyIAg3eX+UGOr6/9AmFpZotNeFATbLWEuW7O0LxSLepWxlyW43wg8Dga86lERUcmG6svplNANWyM
RrjQ2SHSWuZXCNOotpJVqiINdmiysJCMoQOs0wkQBosx7FI+lVRGqRa9cSPXUcV6WSo3yjABHKai
bk0o+JspOyHhODRUEQ2QlFUXLsUZHUXdN35ngSswe4iYR0j0Z3oXH0hdyBxAXupCq1DWlZRjJwMn
RxquQewpWeih5IFiY++NgIm2pG9snKSK4lAVCKoPhnaoNPsZaKjacA+SrOYgmR281JkIshquaMH6
mnUo2GZrn5XZHf6zn8uoQpR4+K26BfgjV5V1YhhEBRdvycBO2FyhtZqaKVbYvEVhYPS+1j3lkCxz
vk1cUCrTY35OGgby60ECoqqx3Uj0uxFUyNfw1q4ZDTDU2DYxj7ZELdRUSDk1u7sKt+oyGbbinuOW
2diUgqJcc6afrp9O48BQ4jlwW2D9SWeKqn6WS8nFb6aiUto5VvMkDutjwTQvgF2hY8oSdwtD5eoz
HsjM8qGfrPBWm/L8g9PhMtBABxNW6RviirjcJJSFCUV2Cs/HSkvXhig79cFVIp77K7OACYDYe2ZI
mWtyYjJalp7w8AzsGEutKqs2NUiXKFMkzLtyntFeeRIRipZ6nU/aXgA2icgLq+/CltfkAQ4qDBz7
iw3jtgI/TiXON9GRJTgWA4qCbmkClHNuBXHmUmGIAFN8AeBU0onXwDM6t4irOx1j0vpSjVDG1L7Y
hUN2NDQNtOcaBqTVJXDxea5NB7O2cDjo6otogkqkSRS88PMaIMGbKKmhdoqFRLwNttj0FETQYAKc
gXKUMMx2WqBV46+JEq+vLeIECZRYvouOniuS3zi0g8iYUjV8YexDDmEhS8HKGFnbDBmcSyXnG1ZZ
CE6SJe978hki6oS6po8f3aTLPEGQhnsKsQ3XmjUv5WZziHgeq4IBDWq0Jtvai/St4ZhjWO3OkFmU
aCULltW+v3cZDmpV/CKbtpvP/xb0BAlPSEHjUM5/QmgOlzaa6EKIarHgBFfYawjZDkRX095KKrRE
+zn0nC32TwziQxIlIQsjvchSFdyYkAzaBHGG7L7dS/a7wiiH+eiIqx/RsLfcGi5D2azjVvgeyq7o
ZQZ5cB38IhwT5wn44IKvM0L3xRCcLgAjAQCsUieOxXqwItsct3iq5zrECB53SPVFV9kD+ntBy6rG
yqVO/hXIiQ2ZEzQ8+qp3u/zIRVmCD5VtrsKQz5nfqOVGVGjlV8rEQfmw0AmJXlncroAgodQg/Czy
bVuSFEofWcYIRPC6Z/Vfc29Rg5MHf5xZu4VFWg0IoOjaBzD+X8iMpdL/xHgmUhukF8QlxzLcc6Qt
7V8GrznkDLFPi1Pj6GwQCZ6MirUbNPxBi28Dw9EQhu55r07EfhBcOiR4SuNuSTenwhOpSVGf6mPZ
I6degrUSfuIyu1Gx2DGDLzb62CpPjiS7YaFiBd/901SRUYx3icEJCGUhloCyC8WtSitmFiMVlL42
NCGbfwaMKhfeU86zLK7LBA1lIWKZmxhyLHThdih2NA90+8ZBR2EsX8ZaPgYM3x1H22k1fGHR1StU
QHOKaXT2TEfjPKHMGOEcKMivJEv9z3y9UDBtddRvxdK3UNZf+LGbjKtgacqmEB1qP58yBCj6Ep2c
RuIZx1VVn/dAZ+sxKq7VED1aaLhRrIcvwoojl19CZfydsMwZlL3GcNO2GONNEbm+55TNMp6wK61t
cZw6J7IyGtdkabKmvwYqj8zm2eQKAY0VWxeGLc155BIbeFsuEymrM7g+i7O4SSghxI2K3SM6YAaB
kAwwVVPjJ42lyb1pM5qKEw8YBlNzzIVWk7Vva6wkKXx1+Uvc9AGecFrK1Bj4sNhVkh9IH+Rg7HD8
IVHcdpW+PNrkD4TlyEMBtCTTDwN/AwvA4vlvGezCBvoQknoNR7axdMsOJU8G+NBj2IKcHle3FDGG
owwuA8z8Njp4WBUUPYRrtuRfxZgeG+xWp4L1EqEMEzFEHSg0cLAVwaYKaj5RwHRYNIgnf+TEiNaF
bWIw+SPDp6GNt0E271NsTMUNLwNIFRAFUcBUSPjSGGt6210grUjsfUB8KHfw6q27b4zleIwqgI0g
ii9hewOIQLlCRHDBj7Jps6cm/RmlaKsR1lZipAWbgw0WVmq5gc217XTlrLCODjW0S3C/QWvfzKaH
9EGaoxrcjPSamTEE7b5jetgyxurAOWHR5BvUzDAr2h2OWy+zxshtOZCKcsHSpIdyBd/1Y9Es2I+7
ApBThKXqbOxKOmzJ1hBT6m4cfbGgZZp2yMTDslO0+jTr3U5Vr/xXsLBUrS/s0aNLQc5GqVV7brqw
hM23Dkl5xHtpz+AG6h2baN+S0BBlZz2NjjbAgN1ah8J4MdL+ME8jHAa8FtVnBC9W7U+1wiwfyMch
KGogAqaa5FeRZq9ic9VapLib5qo2CBEkty0Nt7ybqVQ4QTLHZvxGELENUnltbPHUzhQM6xWpB7GQ
SvU2DueAGKZ2HE5FGP1DXuoNJGdM7oA7RtWqvyIVoRicba1VbidxsocBH1B2XO70YbgR7MEQqcTy
RwZ2aILiLbUvwwyZhbT5ntH5U1RqrLAR5GcY+k6abZduckWtbZPUpVTVBjXhOjDeDPZtpAiJdRUg
ZlLW6y7Kkbfe4HjEDVQmWmObqG+4QizT+kMUDxH63Kka7wEDP2qCtj12HYutdRd9wNjcrfBLS6r9
AgXDimqXyOEGE5IYTiqZp/Bhc4aK9nqAQ4vs0SRdodBUCuaPrE6AaPJNi1OlqDfE4fR2TkeJuUSM
MBpesob1vMHoNCzxiGTVERaO7PqoXNivHY0OCCshpsAE1omV479vhbavmkhQyeVNW2HsAHgRGban
Dc51uo80AW5bMyoyh34vDEuE8qCjADZS2scZY/BNxrArxkMD0qJQzfSY3/QBEwMG39Pe4n5n4o+p
D7ZMJAti6BCDQeYKaSodm8ywd6hKHJxnC3oEcN4WOizrDWeo7nMsX1tPArfjXnMR0IklC4+5PfJ9
CAEYQSuDcxgmOu0Hwn6EqtKC7Xv01hdiCsSlkT+0gMmcNgw+BHVhQxIFD52UyMyg+Fu+LcNzqp9I
K9xENQ+qDDefsbgudycuXSlIM7q8ofSHbYxdJ5mJ8LK53gPqR8PAq2baikvBQxXpKi3FcraCGUuf
2jgVA9ZF1JG95kv5NWY5brNXnX1Pb9lQQOybiEa0x1yC9arx1054ZXAboL4cvEm7GNolhgpMt7ky
m9k1FfBNUsAvMAvWxtxv86kgNhpVkfC7e8VYpiufaVXsx/lddqjXKU/Ehi5AVbFoNg7Rp3b1AF8D
ZavnI5AbHwtL/GEGk2v/+xQfW/7SUfEbOD9H1PT9OJzL+jbmrH2NLZ9MpcVUGoooC+toGH44s147
o7kdI9JyxCLTez1HYZTIGxFMLsMLhiwsr/CcLTxNhpw9VpBN8wRpVaqAUzUlbPL4FI/2v6x5K/sc
A5jKb/ESx8YC4KX3dKtho2VirqJfkmfIUvFrVP9WyrVmA+sgPywolOFG4nEkzrSsH0WBVgJZQTiM
bYgnEUaV8yJvass4hW2KrTeSiZhonpkiDnquUwv7wnuGa3/QVsBNSv+Cdc6qs7ethcjF6ohGNQ89
Km9jmpmz0MGNN8RDDABXgTO+0Yhsxv/YTRHMpxYkb/Q7pOpAvvhPDjLAkrMeQ3QNfoTFjgYmgYhj
hhUAU33qzZ0ziTqIqhBayIBQagJB7dmZ8kw5FV8Co7fLmQkoLnLqxQzTo3ybl2NY/gtbBvagZczI
G5KwUrE584yNkDUnhF5IlKwAPROE/ZJ9VZU1jKyEgh2uVICoO+NRQ74UyxSrEMucc2WNu8LBC1fP
rtlkvOW4PY56+a6Pa0y1RM0YiM2XeW9JxF9kV0R+HGoz38iOtGcyUmzV+ahD9rTa+Avo1DEC9p9r
N+6CvMTb5tyZOGpbHJqTNR/mkD3isftQuv6UpMVrjC0VfkrWf4VAExaHaamPfeIcaiviHdawWdTl
nsDyZkoEE7oYkS8lqOHMQyEqfqmtzwoRyT0xEiKrykIxUvbaHivqLiH/rgrvglhiNvh+R9VHqWD9
hSvYoLTaBkZXAjOwm16nIdvneC33Y+mRFnrCowPRPfAeEgrzq8MMR/8z4c0WnyGzCa3N3UCRNz22
fl1r7a3K+Sebt4EZHA8lvAiVXMYvcZ9KRGgQXcSxl9a3aBWWggAvYiFaF2u8TYHqOwnsHUGBjvRp
Sn+RbLzkfzJOFTJYcqF947GVw7zIf0cRHAyLhMzZ5luZSbe03srRPKujjSuPyTVNfcw6IYN9Y2e2
taYTSozwV81n1+jJFjvngC3wGjaxyGhCyvE3MCtJGFDqtNis6wszq67LqRFpz/TqINX9p4ySyvDZ
icYlaAgW7YBxQRfGhKbcmS8pCYVJhxmGMfrDxJ2Kg4i1EfN3k0zsnjq2igtPFC8tEZkshBolWLbG
1dNV83KH0BE2dtMyF/0vGrte4y1+0JtRRFDI3SWoJVR4vXLIcu1p1qiQExNPE6waMXKzhUmMsmDI
AdAwH+SuPJBtBdM6xU46VP2S/NGW0JyMI4R1bXbKvcFbTjPLdWZl6wbpegllLOx4+M2CcxtmhLLz
8yLuy1bCjTLnk9CrS2UCa2bWPwRsvoQKsPixReTsC4VyyxOgd1MReLTZY2iLuAijMEg2DGtVyyHN
4WfqniVrOmP8M+ykfa1nF3G8yRzux+JfHZbXShr9qrZ2cx3/K8vpVc+LfQ/YYlGwleN7Xn3j6x5T
dnTbcvyc839LDOyQDD9j8mI5xgve66uRucGstoSAJ5dmFjYzc4YtQXXJGmi2xviZ17R4Ldemw24P
+zT0fq3lm0yjWImZ7RX2eZErP8F6Kyu40F1kuaAsZNlQDSdQu2HpSYljQyC/qzVp3YY0PgIG8ZqE
qksmXIa0CzhJ3GGjdSxD51fNFC9MNLyqYOBl8geWB2fuGobh6y5vt1UOdqgzbIjsQ5zInoW2p2su
WRIwiJlRNqDiCaPxlFJ3tAwPAjDGFt1mGZ8yQqXx27oN5m6qS2ocgZDEr2V6aGkbGMbnav1mzjuB
WE389NayhWis2Jfx8tYxSMZH4WOeB+4MJM1oAfBp02KmB+ZwSkb+OdS9EhVVvDBLr7RdAvIksWpQ
wHyIL2+Ax8zK3ItmuspM1FgFbsnVrg/Ko1pYH7LdXO2A/MeCzQ9Vuu4cQxvCfE2413gz2KXBeio2
QhlkyG7Gd1VJT4Jtvqh7Ms5gfu3niFavr+FyjXAIli5ZddhYWAeKnHVnYV9h0VA5aPgciAqd/FcC
zIvAMlG1JtmC/Z2DJ6TG+p88DUskwZQSLWy3PGap3c2Fse3l3oOc8ZrgjraqJ4WpxJ+eCsq/OiCm
eSqR9acIcnCrM1KOAIC1A8HgyDKvNfJ88fTI7PzgibJNNvVfVW/aCeZ3ShSMwh0FTeQlJG2n6WbY
Bwz4ubitrpIl0ryHmqOsRqm5WtxuISVNTeJ0UTlekJpnuYZf1m1DIlvtvPObpffGamNzXVL8WzlV
K9DMLjSRaZDzJbQouZdHXG1GP8zQ9hZqAoT2uN3AZTP6xzJ3Z7XWCHWOP4PwOSci0oRKv4vfdZUE
n9xkwZJ0nTlUCGtWuZXQvjNt+JWy4KVtNJZn50FnBVWvb8oXseu0jGAp3aEMBTVj3gBSewXs6Ej9
HSdg+A1RwqxDXnDFkKBlB3SjWwEQ5jb+ryDeLE7wsitSIwQGLkDVniOmci4nFT0JVhIh4qpki0XP
SqIoJKLNmWQ/jZ9i7W0wARp5xHUoctm4pbmPBEtLVsZNXpVnQ0g8lMQ8Lvar3cPfxDkux4PAwHci
KjsxT0zfSjnFQBLrw9cwJwZrl8fPCk5AV5JKipeLnr8J0EmQrjitm7RrN6lseErr913qyrD+CvMQ
VbiEzWrGmdWvHZTTUqG1sduOJTZBVhW2hmuX2qHTaNoHhE898SGhFP/karZnXjuzzI4R+gptP1JB
adV0h+jk9yFAYyE0jITCAaeGqnniCXsyuadPBn9brqFaP/usOqiBuDrWOTBNrOhwcJc7FvHsOI34
NOvJ19JeRVMHudMhP6GeN02LcRTHOXO3BlZLBmy1zSzGEY3hok2H7fm06LQGdDgasFHfZOxXJeOd
Jghe8Mxca1QHUuoMx4BnLwqhtaFqLEtgt64vyOzBIE9jxN6WWIKQsmuDO9CRWDN5DfwWUEWfIMXH
TyHj2uomSUZiPMEUYBiuBXdsrVzzWdkrs7pdNHL8GtdCSx0yNQQHf0QddlVYoFLkp+ialXJrdBcb
yH3QJZ6suyI3e0SBUGfnt4zYlEDXtoLq13BdBe6hqTHbFpu+/RR26YpxZYTji2WoNqDfrsIvx9Z8
i9wpifR2we6RG0y6ZdfeyeO3RSNUw9eMVfzc41vZh4zLHXWlOanBRLsE4Cc9uFB/HGnBxLFxh15v
abyHl5JsRD3xJ0nz/kOTgNksaZBdrWxeKrsjDqLyCi0GVx8NYnOOES66o/W7n8hnq/Tx0zRyWMNP
gYskISmLiNlEdytuRmz01qMErDSkZNFca/WzWs6wFUXBk7GPsB3U4P6dre7h4wUlTiFS89rK3a0E
dM86ZxsK5ht5YtT/MVPp2Yl/oPATfH0VyNNMtL1GTMjQK34snJFIHVLkZa9GdzOGhgZzcFKhQuMb
8A0GEhyIHz06nnTRr6ofZyhdGTdNZ+jJYDiHwXmSuG3m8nchq28Lt0t5hl3r1Z3qlTimZdQVSdEc
Q3rrFnws4KYUR5kUAJaTtN/GcFkL1MtaLBKV5HUw3qolOkSDvWY9aCCi6nQYQMzkPOD7mmAB0Hp7
jKyxUD1k74tZ7ZZiIK5ASG6ao0mtKRmHBGW8cO81KupmIzvKZvg9sLoDmtUJRSrCR4VhioEZfo9P
RDdHp16me5xW+G0mANJF1hxGBuLcNh/DUn4FA0bHZVO5qs6kiO6s+KuJ0WlsBq9/WQBrn/2yK0De
xitZleuxHc8TxtY2jU+No7LGfqnjiKHBQobWHy/ha4O3rZram5QzoPIcAD8y3QZEKaSaKgR6lXpP
8ugijc2PAsyp58xNzfKRtfHNJLakVLubPqDPNsfTUDW/Qbgc416EdSzJuZjf9KNpW+/dVL2pMdds
rBcm5LTGLWMPa5to9jkrv7JRMGc2TjI4q85kBSEA71CWHfFaNB+ycJEqroxEL04j+4tCBjdGtVKL
9q9GmeUwEe7sc0tDhd4Nm8gYSScphsncrhjZVZKzbYjXFa2HNUUHuVxeAxm/gmQ65458qmLn24np
Wq6p/B7ox2o62/khuplACWsCSdfz6i1and1faY9N9/r+C4bCL2PlXdfHvXt305W73W5fd6vDZfv+
3q62X7738H6932xNqOZhXP2+Pff73997ublfr/t5dXwLXTjn6229uvj+w7vevd985QE5rNKV53rX
K5PQnefdvf2VEf3KWvmPh/ipD8r11ePBa8vV19fl8P76/r494Na2jlZvb8fjce3e89XV8xCNrcgZ
3fxefU9e41zHr4cn3nZyuGsr8SpMbl3Anwdj9BU+fCuPfAzX2zMzXT3f9sdmtd7v1497v0616bVN
9n0KfU4b7q7f8ZXew5/XfBdr5babx4MDNlaPed255s59dO7Dd/PVls+7/G/v8ULf4yjK1cP1OWI+
Pny+gK/w3f/em8u3c/l39yG+VvyZ17jFiS/ke3OOsoN493wlbxiZx+rOWeD1fMoTL+Ud+PzZF++O
78p/4m9QS9e8EV5C9Lf4d/chzp4v/sr/8TrX5dtjcbrhiP7/e/MCcZr5PlxF8Qb5Gp9ve+d9i3fM
+/J7jllclYF3+993/Pq/I+aHlfwSb5J/oUPe+YMrXiOO5/Hl+eJnfvGh5KxzNniHfPz675uxda85
omn734Fx0OWKa8dfxLnh8vE2nRXf+MGZFGea96VxGlzP4bKV7pr/Xd1ffu3vv3fPc3+v3EDiJHve
o1+7ew7IF29anJr/Tpw4c764BOJNiPfKD3cnFxSVN/bFnIvrAEAmTq54q/x2uN7YoxxowdY+CTur
L3ES+DMUkxWfEC/jPfIJfouP/n+vKjnjxYEX8QfckLEOm9pN3P1T9N++lI6QUF+BrU3FNzMTd4pp
7QrzfhGkWo3RqQ60s6Ea+x4PHIsqjiyka51RWLbbWmTmgHTLBdTYrPvEyAeQZJK9Cke05aOyXlXp
oylI16h+x2VTFT4A8mo6YXuNAZYXvpmWhrHyratflLZbBRgvW6aXhtJqPNS6ecqgEJjEfNkaKwEV
jAQjXGLzle12L3fmdmHuaf3Gdb3vDLMDzS9SWFwdypOLnGX7JIPMN384edRAKwUrCgxU1x2Vp3Zf
Gil2e1PCj2Lg/f8amPTnLZBVP9yMsT6kTvkXMfCP4GvOwGNNSv5kgJhN2DiLch06Rkz4fMNr+w4P
K3auesrfgsQ8jPm8yxIK8IlgmGSq/FHx7Fb39GnglMnII7xF6VwhkluwGZrhkw3Su2EchgeVXnwX
Igwk8Ruxu8+2tqOl0FF6qSRKFMSGVbQ6mdfrztWOkB1qMGHCJhDaSYKecl0HfcPDq59vtSQfBNxs
xDho258hxtp99I6RlMD3hSyxEQ5cNsQcw3nQoIgZNdIayDk3y/kqEuOsjBPjlvw40TXhfJ+X+EqL
DrdRD3phb81i+SGGRnVmt+hwZInZ2zJcl8UmplDn9d9RY/2Iv4keQez4dZSS9M3QA7sJRsCd/C7X
1b+kJtV2lCAQtZ9tMdFsK3tQKtQGGDRGfg6lLK+CbRnv52U3YLhUbGPzvUJLZtUM9ylpEtIjAATF
gNsWk4wY+L8ck88q285YvUUver8gvmNgkHD9w5mXWGzQcRLeSjHipNBgcAVDFot9GNeT/Y1tJkog
wVeOj9NwLVO2Pab0eOaAT/ClMtD0WIJBVq1XQjbI1a+Bgb0oJiRbQ8ZoYWDabts5e5e6YleY6j6u
nyEEsZSIoWcW97gdUmFiKpdnExAp/Mo1+Qy2QL9T0HYb7zNl1863OGF0Ub6CwlfLh2UXr/wopwci
rmZP/a/gztGhh/VP0povMMKX7E3QRHtCdtqerOalkAmR1A66rb9kyAPlfNlQOs3cnAi/YDDVBq6t
/bVevnR518JbcYTkFFafZp8yvC/N5YYdlSt3aPw4vII6dVyOqZpvC2RjtQ2pz14+cxRo+ryrYWiG
cnkQ8EIFAQIv2k2nkBhOEUPKEh1I+we/418ZHxs4aPC33Vy31i1OLuJhUFOmV+F9MrEMH1TrkkzT
sRmjme5rXuWqcczV/f9IOq+m1pU0iv4iVSmHVwc5J2zA8KICDihnqVvSr5+lO093pu7MgWNL3V/Y
e21wN6A/eBUDVMvGjT5ybjgVi7/TpG1nfcw0VsQAzQMU0vkeQS1Oaa9sxjhfNxXEqnIi/5YJfA9v
hB3bvDHrYv17IuTIzia6U61aj7S+FiBF4aLhBkBDEh98XWRUgAlktvUSarKy3KcmeK7MyW98Eac5
W2RgPFOEDIdsIA7jfSKfXm6JMPdIwqIRYtUirH/xRGH6O/R7jhjANQlMhM8WJy3oNM+gn1W35I3T
xzRFcTcZbub9TqnKLRHOgJjDL32o2NtFaGPxcojqVLTMifpLmP60NckrW5LSIvswajZZtAVR3tdQ
UvJZH0WH7pqqV/CSlwYL9v4qlG4TFuGVJIwonl66xOD44PwtVVQL5F5hiFVSy2/pqzoCvyrdW7tc
DG4i15Ht1yMzelKIsE64oGDYd/sp/+x5ERr4RzMHiLJxRRQkykoXpJNHYOSSUR7AN++WMe2BZPVU
45gYyk8vu7ct01totiEOtJlTMO7EqB1mImy7szPj+tVEzrY2ihdWVPOSk9VOd+90se05/1LrPSJq
S/Dg9Ywy4uo28HORW+fNjqNuyDZx9ImLZCWZl1os9aY69KeCMFUx7drsU8rx2ST1Q9ftdazTbVqS
tNwOoPbas1lAq+HKJTrRkJg/ajpAEhSKGLdPCy2evrkrUO5lyco1Xqa+8VuJioQOrjUHaNj2vlOB
5jlrPW1JvX2tOE6QgSTNWzl6ixabcskkxh7H02RwcbnVrSpNvi9oKdsqQdFPhU9rGArjXpI6lXpb
g/vPVcp9xBkyeco/XDOvI+igGBr00NI76T1jDJgh3lpIqNv2wbORItdEabDw9mjv5QbJ371IIVkn
BtxzO75I9pZKGRyYYG1LLvWmxwWP+TXRd4Cr/XkAUqb9FU0hOdQTWEvxOl9WCblVUQnS1279eV3E
1chYtyctIZjXZ4OHcZ5XDOy6brcrDQ0IygAe75ABqwNvcO4ygt0cuu6U+2yCtM8hrTcjziVMFGxs
PZCbFmEBAdOSbtZaa+OBzQwpXuah17TZxLF34LGVwNgxRAPfAHmcGtbJKjG0kHYIDm4NkvFQCHut
tPayxdOISGuWWNgxEMG9TcYQiZtLbjrOSHZ/oefngKdVuzlEI0pYcdYp1slnKIhiqQyI7WhTa4RV
bBS8FvJId069f3lNL2BUxOvN2VvlTs8D37Ddc8oRY0Hf0cLPGiRBWx1pJeED07Nm1dENEK64aJN0
6Lgk+4wyXlrzCTifBpX6M2ZYenOGwGUOXRhRPb48le8aI9Uq1qNTkP/F6qcGgdJWt8nI8shwl151
QsyH5H4z2mA9B3XDpnmNmnnj8kGqBcP7CkkajDDtNKXtylJ1AIOMHfo3EotX0E64tGiWPZDAyJeR
CeBmWNhg47m+4oAFHdlQyhieatQmogabgPggLLi1XNbvCPK4umZtvtJMvspIUroOKO/3npxsjRfb
4Gd0qYZwhh0a28jkMujd3uD30eesJJQzk4lfFkgSHj+udqjDTP2Rj38bk7cCALqcyAOY0+/m66M0
URRybySTWPH4efDu56/ccOtjYYrVjLsLST8pHOprGwHg7FTCu4H0X+mMpY5t1kpRf1BCZm8CLD/b
WrZCn2MlTrOQZ77Zo+IVP23CenQeXtbNa6FjgvJWqtKTCe/AXfn8z4rAg5SZ9a7jY0W580ZYGZox
45ckJmVQP2qkDBlglSnwc/EaaLeBTO7AxOaOFbydOUi01lKiclKRCmirYG7W+RRjFQXQ+ItKAgMe
wcmGuimNbGkT0Ea2mtFGK4uHZw7zKtB3Qkpb6HW5LfObAXgX82zRfhJJElfwinZOC+I5q1lveWJh
KmQh84Oitl+nwWEuOSkMzB5A61D4/NYWmsAC1avdRcR7R5dWhwhHvRRKSFp8xrOEogH+g42Q1gal
Tlph8L3aIAk7jU2ZY1xU0+D+QjMg6XRHY2eU3jrmhFYo3LEbEd7CWoDHQmgHk9K0zF5CDkXjNWXP
ZevGpkMvwg2px64vYNipAyYI6JfVV6Onh/nVmiU3FetbnMMGhAvGIvHN1pEzKJiLuE3+e7sJuExC
ehGHmcWk34Wqbyzzq0V2poSfDSh+g6mCdu5GuTSbnxKasGCHaVVXMIJq+YmNmT0iJwMhflyeM9My
Sd5rwUKnJyEp0F6I6ASFp7LYWTMHGvVffDuaRs5tGm/CzDrqFy/F/kTzZTKVShOGx4pyDCCBBQgZ
R7asxDXvDX066PH/D/KWkBDmfawDbBPFInmzvP12sObgYMySsPl/TRDe55l6hZ9vWcgRw7saQlPu
POI4PugCNrF5JhxhVybqutQnPAzM2LW/yYluRQGWM37I9A0d/LLFoh5G1mUwXvkSXTqffANqYakg
rOrsnpH97xBK1iDHJjtZpEW4pcUzPJsdzbWqRFCGRsQe08byCD9JDV9Vx5ex50bs0/wga+1qyWuX
H7Xwq9UTyJXFeazkExEVRAF7byTaI3FJG4qwNxEhC/BL0dfmbBNOVvo+bpDYBCd7/NImc80dvw50
GtrqLvXYLwpl27Ef6ElsCptjnbC7g+aDiVaifO87b5vqeNFLG4aNvnD0CmMd/mCL2SIqamBXIc5Q
PX/NKNIn4EIjWUwpuSwuN+hcC9GjFQa8yXFTJoDY8+4lVVx6GpR8FujVgHI0gW2CIiDz5CJL4oPG
B4malwqFyT0BrljP8QlAwmNCHq7z8V9CxTqaF4zA6wm+rBIvdbqZRbQR7MYJHQn6T8/6Vw8Zo0mJ
jxNbINeVsLgEVM/3lO/SQN3OB54P71QGG+HlzAI36Uha8TJVu7dg2EWQIPL/ElWm74J4yPjK/0mf
IIdptc8ODxcCYA8r9sM29Nuvbip4B+76RD1A9JMRYNhGZ8YGvGGZ0uc7TbCGiw68IAde1ZNXlGhM
FLbVAHvFM+y/k/gNSDK7HpcdcXdU4mOqzNnVxsGJWZ1YzKvmAqpMiVLck1QHxfXAmxt1GUpY9Dk8
jhDmEsIMQop3Ie/CONsJzYkpjkY27BDE3Lo03LeiviKrJfSqrUqSF1TawQ6D7sVB+SMQ89hmxbqt
OUUGCj0bK/rII8otrrLENrYaKeHNtDfVeMPzgZczXLWtvlXsKyhxTtBIQopRPgY0CXhJ2KFFDXad
S17nS5M7XMYelVDjh5hfZjQhghdyVt0II/4Mq4N22SBOtfCnyHqrwHYOJLrD+KZZP2I4ox0382eR
aNu0sd4xPKCarE5Ov5tsgvrQunCebiYYE1GhbhtK0Ra2pY7qMEC4Hlbc5Gw97Poq2+q1IdW8AD1b
UsI58q8n/SqLyp1ZJfcUcaCCdjP/hJ7GuF/fU3U/c5f0BmtNWDbtIfMJkZ9l4T1zXrdiX+eEuSnl
g6sDAZ9noCFj+uitB9KlBGsp+PwyTy5yRGcP6p21lVwOg/YenLyy37suHis6VXaeiUMUREL29beb
ncoiP5Gi7Pfc93o6R3wJ9JnaQssvalXw+uov4bg1Jp2b6E0bfmrtUuCTyiB4dQb7dZ78NCzXUS4X
Jqr6pEbMxkozl9q6d41dCbLG7g7WCFe56S+9g2VkeC3BNk+lvIzOgLACN/6QfAhwCCWCLa3f2NX4
EcMHnsyT25n3mD9HtLpvTHLpUiOB+FhKuzjrkbXWh33NC5G1tGTiEg7bWH6Ra8oWAMlGLz+JYF9P
CSMYO2MAVXRP17qZcKMcMkSb6jEO38RB1g1nLSdpz+hKyZcxn2RpY8kZDHMllOybuno3GQz20U4y
YnH4XYLqLQltPyfSpszxERFrrQzgPxWat1s5/gTixwC4YaLMICMHbdp/j2uh0AbjNsJNEQ+ngh4n
4thxWrQ+lOgp3J/OAf9SpPQkHVO4Isr8ppTHqkB5ScoX8q6m5prscnwzrCRjGw+exueFSlgw1JLW
3rb3IFkdfQYvIhK1/M5CzocGzgVSqkR4lB25aqdrRqhOU+krE122hVQEGzNYf6gYYkegL6thwqiS
+C40cqOalhUJLDBrwPS8LVQij8PPiQ+nbhMOZ87/yVuqDZEcY2n6tSTLaiw25hYBCe8nG40S2YDC
dYhVv3exL9kpwbG4ZZtp0/bqqUfvpcqfgcMnBHCcoH24eeUtTqWvach98GA2cXoL+YM5F7zqHMif
nmpCgOONvloQQsSPJ2a0C0dlwVp6PVbe0owKsipgt1lwEeA9loKNb/jP5r3qtO+q4DyWaO95QA2F
wzdlJdZay4rdZ+JYd1ZK0DQko8xZBn4ZZ3+Ty6RxrtvQDtXZDV/3daq9c6umr5rbg3edvoMYAHCp
LIfkahsIvsJy6WXw617V5MRGcRHS9kD1b+fauiXsGsyxhuZCg87hMiyRLFYy9TlpcCHAe/UZ/oDa
XNuN9Ake23JvOgsT4XWXvpljuDNtGkXao+Q54kOLMwZ1gkgVAGz5EK+4gy9JUm9Cy7oY9ouevaOP
5yl0Vo1OeDPMyigK1yWrxBnMy2OO+OVaOQz74k2pPAFA0y0sCp1XYVyl6j+P2OpuglObfQMbBtJ6
JQMpMppXzp4xqNmYdiQwGiSc2c8KR6vt1vj6jFXasBdvk7/S1ld5O+/jhytWp9eIrjK0MrKKaMXy
+wgmOeFjyLdNGK4GECXG7EfmElbXA3aoJkdrTHsQ0V97MXswPkMCIReRVmyiGUKLGxMh07yIJRJT
/PLYjoxyvWavqxFRMQ4kyfQdcUVibG2WoeNNNI+OgaPV9luRkXM2kThLUDash2XFkdoqBeBO5gw2
SFB4UnV9qN12PQ50yplOEAntbFjTU7Om40Eiu6SiuyO62q4HehwGDlDTEvrpPv/nQFX0QmMzZUAT
JxhF7j6MeC+cT5PW0UVow+N8qV0Vhpe3cbtuqzgOAcjjm2G+qe2X7U58rsFeb7U7PpZVh9wHlUzt
fpK7Cb6v43qBn82/YWHX5qSf7KqSmbZYygdUaPblAqULs3x9Y+yN4OxSWJCrTd8ebmh0NxGHgSDZ
OOUDFelvH9IugWaItX7XtuY82lnNMQWsGnwV6LRuuxtLHipnq0QYfdMDv2KKyqBSfnPcNV3m3L1p
2AReu+wt81oxPgUld5NU+CwtsS84TnUGpO8xZ0vdjj/XXCIlXaqR9zIRRKQhoi5GF2og6gZP3/ZR
yHT6NuYPL3avBtoF1vgheKz4jcYs0N/MKabsoUkyrd38C3ZTjp8wgSoV8YzhgSe0tD9KpCeSi7FC
IT4F+W2oLwXa82BUAIINF1cR/qy8kYyysXlAIVBoSHA/Uf2qbMZNBE1BjvIgqPOdjdBSUAwh9UmF
BzlAvmmKesRhlYycntE9Tdu9lWiMe2cdirlDnZ/jgU3zrzCFYy70lUhd3zSsHTjb1C/aem8I8tmq
JVlkC5xGhD9eg/jdUKaV4SFsREOMYpWlBN/3TP/vgY/6XYQLBobR4BwRzNejMx8Wm1qV/NPaa3nu
m93RgME3J9MHbXI0me1w6hjHlKxu6eqvJcxvFvELKJ8/A5PoEUtOzxaaHnkp2WmO1njoBkA3vUtK
BAUNsd3+KLqtY3kHT5MAo6h7yBxmNovftACLULfq2iqTPcScXUbqt4i1vWGcXXg+GUoicxrWGhV3
4Z2EeJjdPTcvEuczU4Pg1Kb7hnKPIlDznejKvkXDRdoeiXwV4Kq9vypT2PH407CroU/Y2bMaMOd+
p/k/t2IFEJ+R58+Hp4vGJyNNxfmPCAtJmjk2ckc9h6+dui92G10i/UJumrZKQ5VRrX2a5gyYGODv
xkadU6fwixDnmCu179aEfSxs64RqiP/QVYLAqerY2CGi1p7zB44+B3Jt48Rvz9M677bCxq+BX7EF
7ztY/TooHikZVKUJoB/QNRpXFHvuqg6aP283YeUZ2TSMRbyDEBsxfORHq3yk0cNEi+s+OgS8wBWY
ajW7KMfjFolPi2oHGJ+Rbsp7qIzEehLJxew2GwM/7qIVEBR8pvgtQYWOMQ+W+2Ilxs8cROhUlI7z
mNViOBdnz9bmG6fhyo5IcRlAcXVCx4qiG1JunHmsqvKXiUFLMeGKoHcES7wYvmQcgNTS1sBZSf50
QMVYWy+9KqN7KZRxfh5QihBgJs1lbTusBzCplYsI1xYTPHQMS9VjjxSvrPEJ9L56mdI/j+makAcj
qx4lwzVNEgnCsQEQlUWE2e/x4kAnMZd0SVzflybE9Z+jS0L6lib9Xe0sXLDjIW0JI0eG0dnPAhlc
qUVITLACqUN3Z1P43vTomBJ3X4qHB1lRqPkm1549Y1mGsHHIsDorNnmSnrIsO0n0+0qoHhMdRI3l
G71FLWtskXyN+CTHEgcaVYLCCmaQl4SdZ+MOW50zVNbKD1HAp1BxXoZzJDw09LavTOj6mvhLJ7Gk
4MJpKfxrBos1cAjsICqHVVchNcrIX8LhkSPoc9th1TT5vXaDtTb24MRYj2t4EpFuk3i1TnjIQ6U6
xc8gt/BMvnaqy0j0W02Jh2l/XasBY3UEQbKowmuio5WTypWNbjoepcaVnD3L9lxjE5mcbi1UQ2VD
Ix+q+PIY8ALqnBXjclmUkAJFdmXW5df0UEZNY51mNzExBtQoBpFCEhuF2pL6n0FnGOxbZjgkKCF0
fLFoX9uO4tV4S+t2B+WXL5TUh4xSNS6NR2H324CsZsZpBDPa7m8PkSr0WixD0cNiEp4wJens9Dg9
7QJeHgPCC9i/j8JMEYcDB2NvaMu1Puab2kWzLZlWqxFH1TEp0mMo4WTIAMGrQkWMsV5UJG4ftejP
iP/K9IWAP+DbJVvGGuMXd8QIc6Ju1mlUbHj3112NEEzr+AUQZG6CaEuequLuIB0wgdAy5DJYLRwr
2eCkX+HY32tuDdHpW6dsVeW+I4nepX0IWOaK6ekVcGH+tVO3cSSeNQyRKXg7eegh47X43ggCIL0S
m1ryDirFLK6BpuyzQrl25l9ZJ0dymddhjF0tVA+iR9cJWc0bhzVJX3faXl8YwU4zlJui1te0vEcu
1pAkJbg6e8kVeYywzmUlYUiUAXFV4vpjVsa8LPPsRUTulLXVXL9BN2l67Nh2Q+SrTrXNbBRXPJAG
524FpT0evk13nRfHYkrvU03m2qh+pqaGWc4EVYVIn31vto4avuiRZYXD2MfL862iqKe4vBZQbjUL
XYI82D2DikDBJo/2CsRzpKnLifedhUSGrWLuYCTeApY8o/gBtrKy8La6JEf1WEjgW3nqpbO3qUD4
0b4IHBhKiXRYomB0TNgi5idcjEOcnOB8rHUzetFJdegzYuDSbi+6aDuRmuF1LScpIgHM1IM6Hjvh
3IzptwguVi38nlfBfYsJrwFTsBlYIKcFRNhwIlsHZO5gQPGoDpB8V1ZgfHYdDb9dvaEhIkAnJ/JN
ZPiqT1qgHbM4eCuUFEqIhuXugnQ4j48BHAqlfO+CYBlaAKAQoTrFrm6fjP+CqoevSj3PLp6bvu54
MDVynabvDlSQHvyqwV7Fdi27gS8RmqilkdmmLHTNNyPEcSFPttGHh67XnzFPcqGGHAMl73/LLaXX
SztLmYBFq5o0PuLuqAkXgsoRQiSCbUdOJwsdqA7GxK2ZKIOwiYqZ54GTkeqwlLdMfTic5T01IWc5
PNyFIn+IRWVH6l6LwqEz4Nsw2LOkJDRNB8Hd0RY/yrJgffufUeC9MZI7xdJK9cpjhLJeNsGGGTCe
Vn3Rxh+te66yq4vM0DrlSFJUoC6KkEtOUvAlCHLkDr7d2jMZlzlfqEZ4sPxI6qTtBPuehHAH4YjN
nkOX5254taD9dQRol+QTFsLdSa5gE9ZCf9TwIPTxARLGvuOoisFTYC9BH4rgs9ljNyFDPf0p1G5l
AUnx+mGdNkTQOM4qYwAp2UYQaZjC8U/R35rwoNr5ziSOBojb2gH4X1TN25jlO6MH9wRhuQ4J+yoe
IhnXSBtnyWjjwHA3ce+TPbCp4/QYhVu1GY5D3V3MpPVD40sbcgINz2b8SMyXHOxiDehRHxhSwV1h
dBjMCe/yzNaW/8a/Oc69cmJeR/UWF0S5jLi4DW9RoTZZKoZ9sHV63vKry94GC5AJ1200fM+VQZK9
dTza0Ss7xbx8Ns6uZ7TPVFozXzz3d9AIYfqAq7kQkWBujqodD4l3je1n1z+paGHM5xB9XsVwdA2N
4SGrFMKPXD3cl8EEAoWbTSVOilys6DsbMF8Hv04G+YzsPTXb6QOnoBf7UX/WuMDsU0gSq+DxrLk2
ckQtaXUN2uukCz+ou7U9AgFYW7RKOhLm5Cp7aBAGNLWjhVwqN+jd2MdDVUUSwfJmsNY2Blke7MPM
W1NuWl/5AYhZI2t8B8mFGfhj2QL97pcBPUXOS+9FLrOOX7dhkIi40+KILNqXqrpXCAxCLMtE1Lvq
yWpiJOkS9NzcaPKwpfwFWLQ2nxzlHOh5yfAs4mfjJdKZjxQWas0PNwvYuJprz3O5VvFLVg8tpFOn
qCzDFamUi7K+DtlHzHTOZe3UvEp7FyNQcBNyr4xoEYzvA4tsKPc91hLxVaOwdgB5QoIxu6fubdVB
spVT2QRRiBL/ZfG3NAx1JQeOiGk/DBDSkUM3nCY1/ayCAXpQjQupEqBlyCvxIDe/O+nb2P+61JqF
ihfnEkxIVsaJsoFJ6vCTa5uBJA4mEEyouNO4IVpI9WRNG2oHkWFfFg+JdkD8Vv17H/3rmg/C/hYZ
I6CC0yfvCd1N3mJnx1xK9HjWB3qB8TjlzgpbCbiuFwWKQSUvKml2YP+tnWXTY7Tmc87pdept2h/b
kb9fT0AHBwz6gbI5j+m2hUOJvRu2EM4ddv01dCBipYqPSOzj7BwrPyxaPBEdQkbCBlZlybyyrLJl
gsoNl/hhYGwwQQeLTW/naMyl9R8xFlD3iLtwgODqpGzaztUrMBzjIuEuGxzKwhSTAREYqvNLtPlE
7TzwfEn3X6lewbZDVU8K1tu8RDESdt1GwvRARKYZ5uwT4zFlPmOmn3EarRpc8waWVxcmEBpu7JLY
klNq9Y7tSTKh6gb/Ux4K1Aqwm2E+u7sg5v3ST25xjrJwRYri1gIU3ijUKkQRlFxxOAsAxDX1TpVg
4PUpXNF/mdkNYkY0O4UZOenmU4bMT+aFP7MgSYsnnWczxhuQEavMy/xq14+xP+j/yJmnZgPF+BC8
c7YcNxByGVfEq2j8DTXuERJBevjxEq+MB3NCHikvuVTDhZ7E6zx12I8i2HUPofcrQhz+euI7MfHV
aN8QMwN377ChZm58tgemJdZqss2zXhJq0jjHiqywVJmdtEgj9GBnmcfiErBbm7jTgQO0GK8D9EE6
/rt+2Kv6EefZorTeZ9meItoNka5u/qQAZ4wCI7JgqKJEPbLotzz6UbNPDS1AtzbBunolzwrerlDs
nTDamNY/qtWBfkG+uQrGLxd5Osk3dMa0fkCCMJ5RBQO/tBnOwOAxWGbO76weG9y2f6GCAAXxhjqt
su7QSYY/jHh5lHkyA4+TdiZSsn9ETFLQc2jMyRs0nkghZnEJ2cC/KbqmaTqq5i2sX/Xsaof/umqX
0+sP1mHO1XTNH2x1q9wVx7xiXUjAQG2j80POi9FNLx6WeC3RBPHnqEjkPZuUjXhvItPSKM1a7c1u
b6FxHMMfDWkLI8CjHNkduvq6Itq8N5mq7msC0BpTEHz8neNvaFUiG9tTnQcbIbTf0bHQXTpMn6u/
yijv3dwuZtG6ZL1eGPD6M/1sGX8OPhglxGjAArtgUNxpCJb6ZR551AgcZTC6ivE6j3nG6uyQj+5S
bTXi7A63ACuwU+EpRWiaw93MzI8ub3z9e6QIaFowXEW8ES2FLQMWG+dKyVyYGV8IVCScZS5NCEOq
UHwb23bf0d0SVFZqk2+i8Jryk1MPzxkWqjpvbt1TRe2dxjdRr+kQnQigwzOlM6ms1vjViKHY1TG7
XbR1jMf17EWB9qjOhLAN5FA5zB6BTx3kzBhfeTBrHIQEpGgdtcm4j6td52Y3BVzX3Ax25Y/CqcmP
UkW7NcdnViFxtM8tz01qoxp5NWW20aJhvgjIhX/TqvogQvdCiXoIFeNcZ9g1mR1pVkeGFywIApRw
9bGaMy1Oa/sjF/FKFaia2WgTH4cI7N9UISIxal9zAa3BKa8gnOagxUg03PPWX5vAJQdhePUMPHar
Ji6WeDXRBYCOpWowCtg58H1bgsUQlzIGSkyIruxQiZ4tFG3VbPDMSNU+WWx+Ch9mFn5BdMu8oN69
n8N1CrCzSQLwuQrXapQeBZsopwzQ9xIUh+4wBoPO6MvA/ZMsjcGdoS6+Hj1Kw1kLBBoWOGS2Sy67
qYBPTw5izcafRzUnf6AmtTqxOKE12e/U3PMt2owoDZ+aDnoNONN/dtEXN+B0puQZqQtr++axI/AA
EJnFT+AO15anPJ1RxPqrZ98JBVzk47LXyVQvEuLR+bnFn062aqzCkHcWEJMXdfRjQS1s8r/Q+0tn
xzVjEQPCWkM8p8eaWE2H2zSwVdUJzQMlmBRPu/2c54D5BN5b+5FqffdAvtlcHPN3UyEGVOt0BZn7
FqGuzJTvbDYsanfe7KVnN3jnxkNPou1c+AQMsOHLb2yFcFf1XVbDLjf2umacqVEVi2U3Z3hufDaj
r5kxF+RDnXPNBp31IuBJejKz35TOKcHeVzAMM74G6xHxvw6R7mlk8zQ4tOP0OfBWWnHqj8XbZF4j
u165yEUGmKK6DVSICkncVQuf+9mZnp0j+OXCtclUP+3f6pLTctw4Q7uy++K/z78moyLLBFOfVcSv
Gmy9nj8fdgzIXkNFMMuVRtfchMPKYQAH/ZYsiBzJ/DJmABHqwdbNPD8I8pWLj9fSHpzgJQqF6Z14
KDb+01aRle8gxRmjr0QcZYp2i3tkjv+sQK66OIz2zEs1Vi0Ol6LFIx6LgzvbItF4LEzYqzVlUOO+
tz20iSHfKDljSPtUKydq4wAF59hetbT0uyLyK+crNJl8CUpcIPk4Sg0u5YaPzzPeK0uBCaNuVWOb
M4aM1I2HXZa/VgCMsypfqgx8yfDb20DO0dN4EPDo6Wa7KcanpTPi+K22YzH6KrZbJc+/ZPsV/rcy
HBYtk+2YKN8WwhNgowfxogUqT+ODgQXp8CM6Az6jeXecssBpg+p96twTGpcdWQwcvHKr80sOjJEY
TGa22KERMOWaWKK7QImpW1iJNbrfPHwq8c4RwS5S3jOkAwiIKia0PSerNiMXDMomfdzlU7jxcpZc
Xxq0BMGniJJupU7Gw4zzg2oxqRbHNJv2degixd3UifXPRbgjJYAcI+i9Zcb0dGF1yqVg3KrUbGIj
UM6asXCiaVc0X1zWg7ogXB4Jh4JEinutLi6iBfKAu+2V1b5Wj5tUvmUcThZZglFmrYX+1qLJaJJz
1SHGVOGlsQyprOJFi8ActjtJqo+lEr1jUr5r/6SAmYhMVu0Y55erAJ2bCSmra4+wzZau+d9oApYO
ozqGTBC62dmk4SkZnkPn8gZ/TMFvrn8kw0EfSdfRPikYSPAmS1jN1mX1xiXEm0wBqnyj0SdspkWp
8sx5xxKJa4znr/jKKfyK7K/nTKvcs+FdPRcujef6vDubOugWYuZqEE2Z9H/4+2VQ+gH6IKfDFNcH
74P30ybs4qu/fPwsCogZiANR3yntOWR36Vk7SNGLkIqJqKiw/SQi+2MaG3AENr7p9jAwnZiHDSMQ
VPis6UZT2LP3WBHCYo/o0WYZO9eHfTKsdKIdehIqf9q+Yb1BRdNTv8Zzkl4a18dgoHkFC4XjXbnW
SePSul2QhVTIdUOynzlIZNxsLA09kutq+4nlgYkAM65AGVb3FF0YFCncmkdd/AZFuaoQaIiB0xsz
IGr9YquM2FqfoXuWQqwMCro0N9YUT6ROLCK2+QY/U+ZvgcS6Y5yy5qdGoMd+mz1TfmrMLV4MPlrU
tHA1hhWw6GXOvEtVaN0CYB1TcXYYVPy3lYNtVnv7xBKEtB510rKjv8I1t0OXnRWvvSpDd8k9Z5mi
VmyJGbSab/DBPkngqTNdepRoWg23omkOZpSuoa4cxnTczpzVFmuwk+cb2aEMW7Y0zqESXkTHeh7R
JlBGxaDuFu29AoZDcuzUd/uYAEyZU+LJg0qwYVL9xrX8cEr9QZKBxCmLrOxAfBzr+dcERV34iOaE
8UUrNdqFaI2eR9HVpZejVaKhiXejYOyUjNswRfEobwXnuHKWvbqCzLDxJIQfJsUhhsoI4XOMPaGG
CiYNG1HnjXX6pqcT6jeK9op0APFE0v5Z7E81J2ZtVLGC56Fg0lKa6I20jV5dCZZCv/+iwixnOxVV
xFLPGTA93BZkzjz40cXReFSxJWHP6GI0ve1NFM69nYF4GlNPDU2qno0vpTmCBNE2lsI9awUPRloA
cfNTrd4CxpZI8h3WMX2IFocFw6xuTi0c2CPgtRO/b+n0QGz3ugtXK2vkuyg9yhr0K4Kcj2K8EK5L
TyQYhyeY9o18P3uQ4SIGurdLHk2fPLK4OWSJ6o8a0zrKr7SegBUqZz2cHimBJJOKWG068+LxwhWR
AC7Aerb5SQRkNNqNGadRFPtycLcjFDkTqVPhEXeAgMTmVio38F2U7gyrdvqwjfOUpRs901dJ4tvT
a96kq5TZtaKcSpeUUfdsol1kfmoEfwIngUsFMY0blm4ppwaNEdGnnbX2lH0R/PLCEouxQCXWQHZD
6lV15dEUX336bLqnpd85loPGYvmI/lR96rZzjvMfSHRrWXO4R69m8ubB5/LadDk3Je44rdBLGVSI
Ton2RZkbcYwxEWjMc9w3u1lBZTOtSCKkKI63UxAYsiLbTyU4oPyVPnxe4S6TdECBxLwkIY6MMaOh
U2aCRCb7s7LeKlpf+O3LNm/WpXLMhLbgdxb6r6m+OhYxajL9Ql7AwO63LP8wz2Ny5UarDi1TgDY7
tSZg8Fz97TTtGyFDwWHtSTCw6TW1w1WNWsOqZ5yPu2/nSp+nRf0fR+e1HCmSheEnIgKfcFuO8t5J
N4RaBu89Tz8fc7MbGzPbLVVB5jm/HdtupeWQnMHSL/huPIUAs2zX2tQg2tz5hGWMpFJYaXvVeNZL
9HvFPDb0fwaS6tg0j3kfnbPavUkTz2/hGzaSgLKIgJu+JtGEqlPqTuXsoDBddn62omX5qHmAue3a
zf/fyTpIC7DMDi0i16DudpTBwO8EB1d3/wJJOHowAsAN0SOqUBP78TrV8Tsav0kTzQXX1NjCwgOE
CZteA8pTGxrCk4GOCbToyVuXsmUx1scU9T0o60CAQ2I8SMJywa2U+Dy4/yIykwUMmcfhgURgzJ8l
FwgDN0HLYLWW/xWEK6M6+aTYGyABCahGtzcEYB0q01jvVyb0CQ4g8D0XXD3FZqY4g2SSD0M/XoXr
T06HB2UD/qXHbI12wLx5WMOMkJ6m/hFBT2CEV3NrC8d/kHnOZVgPi69Thp5MjPHA0hsY7ioEPUX7
5REkqRg0oJgmDQMqHAHe+FQADebqJhJl4Iw+EyJp1tokNWe643FddmP4UcrqF2uJMitM6kdQaa/0
Ur1iHp/wXOgf9g4r95la0QE1AKxGuvGD4Zg8s38E6cb6tV+RgL8IpLNcdrcq0w5Jz4OXV1zDebZP
wuGkEwBKFAB9jndNetHfKyUfrfeDrrYhBb1e5wnUeuhY0odmnXh4B2LH6aJRrV0pkwYGCM1kYXp7
5h6/wEqOnkzUITr+rWI/8uRqNwXfAKuwu5XCY9Pb65A3SbV5yeN9zEaAxYquA1z9Iw4aYEGijah/
xoxI7FNE0mhjM/MTAmZ9YwJI9T8t+Qr9deB+qtYlIukdwwB0FywTDjFipzuyZsL+NRCOU557VCYy
zWJTJqCCUc5yUdcKqClhwxSSiqTJAGYounyX2jrwzVgj540fStUp/eQDJUbQGj/dkXMbKyx6RyKu
Z011NPwzDboF9ncTVEIhtM9ahfp7sLdNUu3lVuENGOfBgH6c3CEkUKaNFaFETQn5jEfTAnYWKPdj
iHM6Z/30RmDAzeKN87DskSDi6MwBbrTP47XMN6A1D6P36gnEnd7UaQAG2Jqe7eq7QOZPWCe5VvxC
AbFMCe0uCu1ayPG8sdrDqygqUSF2vTTKM66CanShan/Aq9L+yZDdo7XXkIp3zUSOL6t2m4BuWYX0
srmyS5cTv8U/Mqx6gGa9ovnHfUzkiBGPTgyJ4ZGZPTTK09PUDVFTN0xpuvfU+m9vpD6HOTeVqIzD
O9ZgfnI7lGBSj7RTi1YltjpLa+5ujTABpi8jONKnRsIWBGKGC592hfTuJeYnrIOKOwm849DV3wPB
0WNBxgYYHJofcqYI/7EW0VDyyunLuKXbE3WNnu06pL/ul21+IxJOXlVxLdR3Vj9bBogkalZFFRN+
zk7sEmXpRwsB6FybPm8rL1Z9zjtUMiOmhT9h5ORy2vOAgGxx8hK0TliJJEwyRENUGhlFSL5z7D3E
XRB/BYyfL22DWdEZ2JGL4WGGr5bi6kylBgCtQHwiQ9jpuYQDviHiQn3qEdKvnrvRqx45rRfjNk/u
+oCmFaS/G86d/mqoJeGDrcfAkUgQptaEdlS6fjJpV3YU5Pr8vUmxSifV/zskj1pexeBgSGcGiBi7
uQX1VdMfmbXvAqI0fSQsDBhBewcrkqK/yuqJHWvmJiG8Xfjj8ybr1Bx7zVLPPnppmSgvAwm0/CpA
q3NMIwBpWnsNmtZJSAWOteQqfGOtQdHZzdaV12RTeMOHFu8NxFhWFa91tYNjjj75Z6jmHZvwofVk
DJoCM2IA3iZ8msFvyT1dQY3qzTNFqNXs9fJBO6EMqZYXt9hTZybp4la5ZG+cn5vV+dtpZ9dySdHJ
7PsFEXjmj16erQXX6+L6C/04i+bx7EqaxuJK9vXM579mqw1MOf/ovnnRfDnv56vTGX/pwklnzji/
fsxRPDz75Z5yoaW+cIKNfrbO5JTyf+kJLJyRgzdHY7vp5+bsRR7dbPpp9svbbZjNNj1/Bn/ouVi8
Xh/17LefnR199nX82h7nw+x4nW2C2eZ8/T6f0cnPZvPt3Dk7s2M6W943m9/9fDvjx8hnREx8bf+2
w2x9uc3/ttNfavG32AdMlUtu4xl/6PQX/3KzLhEgrwMncqTl9Bvya28c/uN7v5wb86M7O36Fs+1D
IbDvFb4gQnpSUsMlwc49nqLumfsfPL7CONTWJUwOnpCXEmdVgOBQ9NO+lHHS2etRtR6TSyEaMceB
iifI4AC3zDhYGqHKv0bZHt6/2JR4cd5l+tOZNoVOcGWFAugGGRmORQZ1Ba5jEZBKLbhuMQOQMoER
jjBaAlbteSjdwvQYoG9SaKDTSMyyFX5T/43DmGObcFGCQqDj4vRYCQmeUL+LotuVCkiBSoOl7A+s
w+ytZLMtWVpHJX7gm99lqCMhdwcEe7GsbruefAHPm5fUXtiE2celhQWMwgy9xANG7WWn999BvQ1N
eSFzKTTGNzMkIWMYKLga2mNP2J6cQ6Y0G4+CrtZHkls7asaNSXOVFcvXGNxR6SfTkI2corRfkt0t
5FXDFeSODClApqiRuxYBBVEJo3Iq62s9uMDqyYJdbe/iNSqUpy3f47+2/yzCzyr8pDzPD/R5U76t
ZrYfws/C/orSDxkNY16da7zQhO+z+9yKjPaki5KsjeAyKDdLufniTn6LKn3L/tNKH0J+BNbTVF++
98EixCcbWh9F8dmDLzQH2t5i70MoX1nzQYF1CaluXFy0z5X3G0H36D8QyNRRKgFcMaPub1qcPdfJ
/d/e/226s1lvJBh3TYXEqTwSmNi/3YfkX9p6NSKoT0ZjGiAZ8Ah1shwiaKtw02VMkf8ngNqORfxP
qpxTBgYx3mIi81OMhgnlB0Alg7akuw2JtXhUt348AC/xCG7sYik+h8e4bVblEnX35U6anHqhalgj
lDSG1LgrwonTe96gZf1QSWUznIaa137OnNrcOPUa9K/ZCvnTQlkuB38xh4DB7EB06nK3M8s5qkbp
RqqqS3IkgpNtW96IYK+KHxtVnZqyAn9b2Xd2R7ek4ZnfGClGLSeMll70ofc/vv/bhmiKCTnY+uEP
1UZEYcfhNcPIX15tn1PvV23/8uibn0XqL9TW2VDJ4Yf7v00HoH5unPJ98tVuUL8FzBP8RDYZI9d2
n30lXwHE9wmexXXkbcO6v4F/3tS/YFwvY2M9QN/IsXgoG/ED4M8ID16/u4gfYM2a4WiDShsRNmon
mmGZ8+HXXiY3r1se0qPxR56DuXO/eAHchNK3GV4WwPNDe2D9QL7c1XNc9uMv/ws3Ujs1JDJMz6pz
66ioDJJbTMXHhl7NdGnSK7nyfwfln4rmK/iJPwdrm3RnIGySsrCT/MjmpyAfG+HJOEutk5acovHA
EIh4ULhXqMMpe836aLOvbFx4t7b4QkQJU++THWYs1GKL36V1uF/G8smk1iG5605xcXTVRZ9QMf+R
SNuBQYowFOSLSCP8d6hf8uQlm991+a2a311xb/hlmfS8r8gnZhDVEhP3MnpJ7a5pvriF4QEMR9Ku
8lbhrEBR9BuoX3W46G0GTWClOXWHvfoP0reEyKgIynim9sM03yPWduMNBN1X9864Q9wEFbgIgBX5
cktkBxA7Ur0FHwqx/WSTmrBt55L/1RTf8l9THHNqAcOXlx0hqpXyzUTrnWpKWdZxcyDc04QeOA0T
AHxNy3csNuUDx+8qq+ap0z8o01rwYnCse5Rf/smfCCpAsGfoKcqFsqlgGbG7z/J3hiiPYtJ6rrKY
4fiU6euZB0fvS/kW6Ou50F3aenaodkd7zQ4+GssE1queQI6fpZWsCrQwR0JirXXCPrbhgYiIMKsI
IdkrzKqEldRrRq7sZ3yyQRl/Gc2cmaN8VfKxrmZBReEoWRSEay3IE/lhY4t+RLYj6jjfGHT7FDXC
dbGtxHYcto3YtvrLUOUVJECRYscrsaFwykbGu+bMlcgCLFhGVJQLOw3Vny/tZelArDrD7L9SV4+d
QB+bPEaf45pj3ySNtEEqkTO0ZegXTGItyo49MG+ko7T1deL722SGaOBu9yZYwsFrjpHF6E+gBtsJ
Q0FVAnl+xXq3ypHZxQGo4l0Ges2pdZAweOQRTEzTLXBunOraI64iWRYkP8JPoYWVY2lDHkKMkNEf
nRoZRZvXa3kg9twLIfm2AvOEaj/aKRsSXSVJtG0Kk9vzzwmChJwmcYyh+MekLMvHkKXaPTHtKWG9
7iKgU7MbidQdFrb2kJrfor+PwqYpZ0B86824AL8F+IeI1vkAJdeSmYsdP+kgovN7LRf3uit+8zJ0
viPpC2vxuhInwkAqdvVYOmMBNrDkDO5BQy5udmdJ/2TiS8nw0xlxRQE4hjdPA1s3UtLPXiLkWLG3
fXhvqaQv8dgb3QhOSYNrRHAZy0MunyEntYDVsNhlBpF2GfbjXsluuLj+IbLsC8IkMBfpDVJ+Iosx
cyUAgVqxJT9lIUqCy8C7obIRPy1q2JBQRmyFl1+FilK6mW/iKKCeCOBdsSESc0vB1MKq7u4NgxC1
D4DiVU14strq25I25CKqzprn3sis9QMyEZIIshEqIfd5M5BUDtlasr8NeH3MEDneESmlujYi/FY5
i+zdWiPiAXbIMNv0yb3BRUEU77t4tHp9VPNopecU1YTeVCKPaJ7YcBJOiDzGuOp/5cpR8LtaQAnC
dUoCLDy8arXrpG67iX1r3aOiHkuoQ6z2+k9m3+AhEBQG9b6nNJJanrnL4eFSLWfouqOFHRTckg8Z
Csn0rgA1+BpmuAPqz3ghhpW4FyIlr2Q1DExmD6h5oh5MwikKMGo8MwyFXI+AaQ8V9GniYVlPdDmh
eQDx/1Mwugf6XxKRqM+4lJgIVO5IrFmeZgpWWIQevUtuwnfGQaqjEAyorbSAnSowsVZwRlOhi2QB
jdWzoOjRrpr9QIliOPzEHSxcpFR7Akcz3Xz6DalzHT1CTXIcpl7TVlplGYJi+tD8fG1nIUbx5uxy
4YE5KZsxo8s1mQx87mdtoXNCW+aFf1KrEWkKjm+52Cc7oOl3ylQcciqVGU97v0V2ThJCzQEjbimx
ASo8gQwLl9jXZAxXEoOumlzzvl+CO6ERiYEt+GNMaGEOZ4TByToHL/Vrb6WhwEgrXOyNhpLd3OXm
DBvBAm8LeIfbuEuJ1zajSaP/19ffAQGIQ7jP4F9MMvoFdUztchJyiOFTmAmVNvbc8shkeRtoXcJp
JMQskLU/FJgCf/zTzUXIlqt6FcKrT3MCO8pkMZCYTiiBe/DIgFQoXz2F+VcwKQYQl8jWKjZyxHW8
j+ndGgjkUhHoj476U9j0hjyn8njDW4kIlXX3WyrqvG8mYT28tb1FOIde2wkxEwgkp0S8p926zc6m
0kyAx2Lw6K7rES5U+qyg60rgk6qUvcQbnMX7XP9MaqwawzsS/3JrQCm59j1inAaV0mBq69Q3cZ4L
BYaAsAhngEerM5lkX2/Z83cVXfiwq/oY5ucq/rIIVIkpYasTXv9qpijtpqIuzkP7WUfXgBPFYKWH
j2kSDH+ASpFEAS3QURWXc8GhEeloZHFKR88xYwlPO6cfp60QQPxXRLs6eCJwSjElqQO5G4CMfrNN
kXeq1Vtqv1ttq2HsVSBCQC8Rvlt0wZxdJBUymvfG2PolUbXBHa/Ppq3vnc5VYqK8FJMCF193jMbo
1hOFjT53WUE2ASaZ2iuUSQogCSQYSR8HEuJjVx8lTtvGP9j6rZrgrXUy0glERY39zIUNtkO0nfJG
O3+waRkH6tdI9qjtj07bUXXWi3SLfGZjCN7HgRkUhAgjz04T5tkm/U3Yw1xWAzK2cYpV6KMNcorw
/ybtqkS42lLtNdSnAL28aTXcguTy1gsZwUslP5iXwv3gX2rzrxsviFiXU+8MI21sT2G7G9nPeUUl
3n8ixwljpf9Wp+gZxNp2olhyYnEgqwSF+6kESZolHQoAQ0cmcrLYJCuJE6NT18ICFxZwtan6I2U8
w12yEAbydIAeI0N7gbawpDctzUnywYs7tI9uah/JzaubntvM3ycCZWnRzIVNHU5iYz2sZimKjYHR
RvGCpxAIk23Hh9atyMgrKYc1Um6eRsIBmoM09q7T5LZTdV9oPGeIIspmXpfyIw3gG2o2drNYqrbL
KDVd2M3SQj9d8Si72DQna4HiGejkQRC3k8bcJfHKDVepYSwK46bYvINwJqObrywEDAN2ZjOkDClJ
N3X3zvpqVyLoG/O1obnIZ+B8TJAmQbSZn22nIz6nFZQSsBKSA8OQrR+lFtn/xla3enDVqr2b7keI
F+tKQSbKrL2Ea3Um+L7VZIOAsG2Qop0Gb98mW71Hd0FcSfZFTPNSAAXUaMwC1NGTWIFrh0AX+ssR
7SK172yIATVYmo2xN7DUTFUrmtVyV8ZOnqg7kpgugybRHDK3mGzV8i3J9aOJykdP6QBDzCzMMCpN
+YIpM6j6aOp8GdCKEVn0W4c3DPpTLy8JJfpWQS6f9AzgvL29ctAM7dhpEBDqRxMYhwo3ItrMRXoo
p6eaqMjugs8AyzsyKdsx2/IRWtlFhp1y/WMF2kGppdvZbIYTI/RtBqib7FWAFdOOP6AoIn4Y6i4r
mW6AvmO0qddkIIG35WscvODb3FTJdEMQYIc4vWmKjQUwosnUrtSAxPaiTM1TiwKgYj42KC8xkLDj
Y6dHF5GqNJPJFNJ5lgULNVVDNrdYmPykQXKUvZQCGnDhOixWU1L1qCGPkylEb76RtCwq/xG6y0pO
N9H0aKM7VhN1Zfhvj7QPFDkaM9IEM7dBOyuCVZK+M/PBkODjmjCxKW0aWcLOd1KhVlpL2dXw1YOJ
2HMgQIpQspDMl/0ArU81FT4ixuGaqxrfXtn+o4NWCvR1BecR8OJ59cZCuZpFKFCzlr0K/zhofRCj
YknOJhac6WjV7Bzj6yEmpNegVD4eH7axrRhHAMBbsirKag96bcryjvZfPtMmeHA+01Lzjgy+As+R
AvUq69OIOKxq/T0d4mjv+pF8s3ELlTC9tz35u6FsXybbg4w6L+C4M5pq5zbheRTK3zRxu5FFKAZo
9jagGIVyXwgFANCkkeYdao5QlXBVPBUsdZRZeOk1Y+jVC8CnORJY8roh/n3QmPxoEY2hoQqpox0O
V7YvaMv0TMjIwiaxTezoTe66J1AbZQ0c1b8KuhRF3FRM1R4P3FS/jEh75iVXzfpU9E+Dx7clnGuY
AsUqtJvhfWqrdTsdn3M/Zw+Kq9Okg1LQ9aRwIQrvjDDgwI8puXbGB3eS5156JvRGZfQ3iXZD/42P
DGekNeZOQR9qXpOQL80MCydxdbTje0hNOIz8wmrp8TZOPUU6/6tiAjSLFuiavkXJQrAAc6JA4huR
KymWaTw91dPUE/cBvUBPwHN2FzLk7lKxj1Lc2JK/SF3jEMX0+ZIjaTHdRog0LV9elrVGetNXrCBq
vHnezmuPyG2CATqb7vXM2toDK1ZzlaJb1xB3CKSX7ZSu2jLNjMont2fIUSQV3j809gljmzZARHrf
nvv0zNcoEJDHCDOnUPJgkcRPcP6S5mnoBOLzpsEqqi5A0yQa3hQyNkZvJesSZDuZVhRfWdzL0rKN
Ub4r0aoKMSuRHV51U96IxRNFv9ilQukQav/4ObeN/8cAaLY94zlRStCW3YBLM6g5HsDbJXtLUgKR
d7wQ5Wdklr9GG/527ugIsKW2Bm6kMkTcVQMfW/DWKFWfSJ2sRj/OuWUr1B3ZkbotfPnktwrAE9Mw
pGcspE/S/6cSs0ieUjhQ1iH5xW5hkslZ1cSPnFo9R1rHvBOLlVK7e41PYSjSZxCVW7RsNArPknY4
CuIZUlzEHSYvQ6DMLfbJpGL3maWJiEsJvNI26BQQx5/i6B4auzBinZfipalRzZim/+guXNZ6w42P
aC3jehKnjK5B6SH7/zzUJrgAGVIVs99NGsuMHDafhAKSSlijwNK4S3ZTK2nKsmABCwzdcbJcRBWw
rxbMNaBpNGLIlBHbLqhmLSQWHUy00idsmxhJljlyaVWU8ggrnNO3OOJB1mZTXyZV9CRQpY8Cz1xi
/sYt1hcs+17HcDX1BNZfpaluDbbAwFQ3IYFBOcwT55OfIDjFPxImBJcW+l60xhLxJ+qhfCG75k5T
SNUYHhl7q8QLzSb0gaZlmUwRM8S0sU7pDK0lyt/IZxJmfa/rfdx/qt/o9fX8kgRfxH8Vpz75Fui8
uJmL5Oo2Hb6jhcRuSdF9S6hH0aIRy949rFYHeewVL1Z3hAV7P/0W8iHlbRbyRVTfwfCX98uWNgnT
SNF1YI8252G77Mt1oX5BP3r1l4mWpopwyY6Q7N4ybGMHn0vaeA7C5NwgWaGL5ioCY8FRGuJtLYYa
CzNCAPP9v3AXVrhLur8KQLDRNn7zbsI/2+cFIez3zTccV2vQXd5I0DKoIyokA6i4EHBepct6j6JT
9d2X5of04R5YMQRRH4qRXQsaZLSR0ieUQBUtFr7NXLBOpxAMPNdqBiBpfur+nSiOfDzTKoAJFiBT
wRzHC0djlS1BXozznIXMU4bvABwCmn5ediUfCdMLPQsRtLaM7AnFRlR/Td6UCvH1NAciJZ8o9yjF
eQg80F5kSJXcok8c8FyVYmaw2CkqZDddvE92Vsom7SrAZ679kSvc+NsU7a/JMFAmXMwtvihpdOQo
Whgor9KfKUsiqb5lV575nMryGQs0wS1cxsQtuSoQNeIdL5jnJP5PWXDUOTqdK+bmeC3EzRvHD1/0
O4+3IAnXGQkyBiNNdxCyQDRZM+9JFj3bAylJvMB9A3BqitfYrUFxphKROcG+cBuviOjDUGA4oVrq
RQTvLpH8ZyfjhLUMYuriZC13LKqarjJIZauCgJmqRGlIlDIKOAmrW0RonhFnO1FQrVD4KGCDq58+
ZffBqhy5nyI7J569t+QfHRQkGne1QVVDVN2BI+Yaos2EsDmfVH27I/EFmh5H5WRkVmRvW4Cy9dPK
POKgQk7u1qxKYYUmH60hwaSMKQnB8qBspXhTRusFDzbwnFwzpfhNtZbSHJd0F6JWEbD73a4zE5IX
17Sk0oF+TsjLwOGYcdyKei6YTBASOmHFUJ/00DLlv1w3HdmDtw7Kj5C0HJnxPi8YpYZdN76IyVl6
TIFwZoFHkxhMUzS1/iIxmMoRjW1Brh5nwYLgjZDviRqHOiXmpkDDqL0rNlOpwLrTQUv6x1SseNDm
jUS2kH0eaaodztaUddKSJJRxX3I2I44ZFVo4CM3oXfjpCDwsy4+xZu3GXL12wZhjyUH5Q1eWJEWX
UrFP0sT7+OMrnUpEM/6lCsl3I1tXr36n3nByB30lNfEc7fVizIxdRzif1XQbpRJ8VJsmhsQxCQCP
4cExGHUaIEJzGMF6FRcPdaCxdKBQ/vQFGia0GrVhbbtmvPjUG1fBNowTx8tge8nsO8cwj62kfUIR
0haC7mz6bFRukqwFXQ6OCTtFhqYsM6l9tQWeLm8TD0gJsFD4+oJirGNMmOqsrv6SulvgenNoqdhE
2i3CX0oRlM4uJU+fV+h4AwLw5A00a0yHNuN0CXZQtSkZUHCfQeQYiXAsJqpMhRdNZ0rl8Z2DWT/7
mA5ratM9AluDPlrlLtUDcbIzLLJaNWyieoVaSkUL7YOjKB8lHdO0xfb93ivfinJIpZvO251a3VIq
u72EbXkA4JsSywrkpKpa7CLl12RFLQSTa3rsIQ09Tgkd80dNbUqjFkdjIHS3eI71v6G955RXJr/8
2v5IHvV8jC66/weYjK1cp52CHtu8OctIlbv+SNQWrXoQFJogODQkihejrsSH1mlLHcDNlfgYAu5L
EmDbUTBFyripaYCnXlBNvLOu3MhGRD+hesyEDEQxnhkqHS8lxFzbvqnGVQlbKc3TxK+qUcpU97K5
kVP5aeFPkzi7KKWMNdQ3xC746VkGfxTtk/E8otZGTj8F341qPAxOqSrgGZ46kDA05HOfg0hzX6V0
S2HWQNanNQhnzLF/+rb+U5B+22Wkanph7Gh0fCAMqYSxDvFcFsoX4iJRWYxs8c13YaNIa0+2aA3L
+QYbNwtlTRRv/d1JhzLvHAUGBW77KMm3kfSZMgfHTDFyq/raDjalNiDDfUiuvCFi75S4DEIRugr4
SANwCXazY0gywr8uk6jJLDnyLCphiy2J/A5PoAWW6dvKJiJaymrjiwufkE7fCgdRC1nZ0mlvUpCt
HSWd3m4iJQeBvQxTWEh9GHixzCwzQcpV9ckEua8xbgSjvvPJUJUxVbdhD7fVHYanLBLqtuLpE+Xf
cFfTVWMnBK+zw7jWUgwk62Boq3xp2+AmM7Eay2hWPL4bArVAQTdl+Ok3xLIyvkIDLI2IWIQJauF7
GSHSIm/NwtPSV1v/MfzDQegLQ2G2dsW76wiTg2HsSguXjFggEFiEsgQt8iqDge0TJcOAOxD2qSPM
qORkjsZ0lxfDKWqHm1r4a8iElZ32l5TDIa6QxK8TYHXfOvnWpfXkBRR/zbiNNx8/m9iWCLdnZvFM
iD0nZgDTbL4oJPtojyXuh4Drwdoh9aFgjIIWlyCovN9JigRfVy8t7SPopF+64Kklq+4JatHGJPQE
jbrg2Im6h9btRrucpy5ufaJ/XEkQsEFoIy9jbwsOFepCObfJR5Q4sKkpI+9JfjaKu2h1mdAkRkPA
ukqqiA32ZwX6UszXU/e3rWZsaFjmsj/R9asOOzE29arc27fBeEz7uKY+TaubNQi8OktDovyOAdut
5GlpvA0MC0PFtgeRxg5mUiXmy+kJboe1ACXyYpLcIwTowNGRbTRHhskcy5tFS+XkcgugmsseNMnj
m8ew6sWvFGgs37gwdWFAYDjjOHV8GxW8a/I+2J01i+oNVV+NQu3svTT6dThNnscWGWZeHER9IX+9
bkmmmQfW0vTWDbpvEwkVK7gZPnVk2BFfJ2UKUwRlzGQGgk2fFtGzPDfqsHL9TUyKVf5XD7/ojqlE
jhk5DDt3DNRYQfEXyr+TKpd4wWWu+igQw2XbmdyofBD9ETx6lKtFa6krOdZXvXdHRr2w62ZbCHke
ABKaYQlm2B11JPZs3c2X3j30bedZFCy7dyzJM48rwWQ1H/oN9ggJ5doE+iQxFzQ2rIRbIa/sDSsR
nQHgyPBZk48n4dyb1G2BdjU4rQeCifhfKpsGLYUrzx5XRU5YhVQ4GkOvKhEami3bPtymQgISqqcs
1nNKJJz9bPMRBCp2QJpzBkiuInzAtX8ZIKFlkvKo/lSy+tyXqzj7Ie54HrE/cD1fyYok4cDYl4AQ
eYYJMDlLwOQBAyio3Eoj76lxD4qMPIX0KUQHbo5R3qT9or33WHG4O9dEgmwSkLFQHxwdg1yifWc2
YbeBk5qHIfmoNZJW2fnkaljyPc4K8L363yi9tSo4ywZJ/YAe+Oyq0nuPSBgCr1x0TkcaR9hude8g
YhkpbunIWEQi+pCiCFWzfNAKYmgrF/QshxEp5X86BY/QQJfCyL54KrFIZA3aGetNCm1CfEnQs6XK
xWGgcwx1N2hgejUS6RyXtOjyFTO90J87RZSsGsKYUZAd/GFyl7PYEqukKqeqIyFWR+AJIMV4mYJc
E5q4m2zZwOYLjVEoI4om8Fa9gvBFolpeJbMj3Nr9OUeCwY6ElBCZJPIsv/o/rbJstUuuhasi6FYY
bpCxIaaNsV/TOycj91GO/qgAj30MvxMHoTUI6qENg26pJd5Biaprhw171Ila6XwgWSyXMymUr0EV
8PCN64DNx0rrRUcQZYE/N3XsinRqHQDQ+O0hqWDhsFktkBTOPWhjgaIIfkLiLgB8RNuZsUeY0R8u
zpWFtlPBe+6hgNH5MHVjykyuN1rK7xMr9wL3eISKpyuCgwoDVBGmnQ9opKx/kwSdHlSNJU909lEX
LxTSE5KOjYd4pxUPi4zTyuQ+aKsWrP0dpT8xqmxkXMsOWdOPSyXCJDR76zHVGjpcFYyUBiZbgU50
+XlKVjC4Pga0X1IiH6glXcSRu+3yn8H39h4aoc4MCfv/s7VLiNgE+h/t+tVgnpEo+uaerIsrpPN8
CmFKy24+kcuZpM2LCEsgUVYUq7k2yarlCixxNHGp1te0oX+p58bnnldMziiIsQm9VUJlNfIht81z
AnIFsdXTbOMqC8MZzWEdYnYpyYXQiSfKyB0Lyb9yJ5kCdGlzBa2ViewhLwA/BS3PpMCV3hxbK3bh
kSzCfJ+xxZdUklCjUXRPkqyA0ir34nNNYBUXhIECCmh0EbjBo+kR3KjmFgQoVpGZZQs5ADQhK7DC
aV6ZJyM06WnF7S7fgm7c2HBNJYgzceWjCE7NcDO1Xx8VjkGMR+nWK2VrS/EnJRXzNkMVAmKa/fQo
kDP6gNxQYipmJJXYxalmkQdt3jKK+s94ishIqL9kuB/cJUBbj4UJhUVqfpTtsFSkX1JcFro8gJ5w
6Uq3cgydDCOaTZR39GJhyqQa5mbDw4IENGyeDX0jDnbwwAfKdfACQWeSjRFi56If16/J/GyyVUOJ
stwC+bDjx89GR9TOQ1nl15ydYIpGcgdaEek3a1hxfTSGDJpouVg8amSsxxzMaQL0EjUhdYAuXdar
PL3U3O8NAyZGdOECoE/YD99pc+QSGLJ6gTJ+ShCZ5E2tYILhhcJrZk2OAPmbK5wfgPAqfIfdlKkQ
8TPFcJuUmnOt4t30OuQPpkm2Z3SAXHHzfZUF0Eat4+NNJMdMuuQNAH6+nLzcVBzNFIbKut1GjB14
9TMXEgv0kgYCvnzDKTn7vSBfS4qD8WbBZo4kJmcaKWYUYdtuPgNJZODuCd4iOAnbnoKn1Qu5codg
3qABtbITHkHgAx3xnjv6K71HoLUawS87mWmUpJNYnSRTL8nUF1afOoSm8P7zJ4yfnrpnUkQ0JR/i
hqsblI1JF2by31iQ+qtTdoXEPR33GRnPFut55f3JCW94eW2bPxmJQaZK24Bhs2dRV3KOQEvdShgb
onBHdvGIfDNDaToZ+0L7U/F2dJ2vJJbSgrZF5D5MXpM7OUBarCSsHcl+iupwVQEQPw1E6RJsAKsH
+T5s9wvdBmOT/9ywu34Qmjs3AHgkgXYcIWAlMJygRXRNHxK1pwZ270MZaeRWICaL+C4tfpoq+8yG
1/Rt/kfSeSw3jmRR9IsQAW+2oveiKEqUNghJJcEmTMLj6+dkz2piOjqqWSSQ+cy951r5mRZ/oWgI
jdFtR8vaMftg81mzYHEdch445thc6PkbVqwBSoLf/LQkmEDb8EFXczWQ50BI5HPAxV/r72EKTZ5r
fg5W6iphFWCKT8Z2BX8b/nJL1SG2YbUwTCzfQY2aomxWXvHPij50jg6+4QaSp311gjXE08jFchWh
R4/7DRKiLGBGgLgqCT6D4rfhuTUNtV8Ltg2tJScBL24EkIKngpURfzzjeCzYrf7jwV6OXkx6Z3bv
Pj+TOtwcCovO+tV4FHDBwUY0Nv1sgcdcMNvd5UQx8mrRIbESHDnuC142WzcWjeuvdBaWE5FkSAE6
wbQ7AIgy/nnBShUrwLqeRpDAEW1iTUZG0G6seHw2nCvcT95epg9zfBxZ9rBEWA/2T4sslP2bQIsX
BGfN0jY8KhFfrc1cssFAqOoev41X0ObfwYItRlbFWlhdmia7VbXJw/lhUZkYIN1KRYJCJNyk1nPv
Tyc1B9cTZkvT9MaAA5ccmgzDXNZFfEALa1iM2UGRRwzXwOwce8wHIwcAc5/QvVlEaDkYD2s4nZrT
HBJYuaZPfeaVYpdN60LwOrMUf9LN8iJM/V6bPQIcj0uk3IzD9BHlBKCqUX5tEBsPFDKmjprQZdWt
DtSDpkfnxbcisRzC4qwJ5J/2tO6bZRM8DD/buLjPM+Q5g41LtmIgA+8WvXOJYEhpMYHM8nrX9jVI
yF3zmYomtJzZVaccR/q0QUSdQzMwr3Kg+3bh1wZ4FqTAXkkxZ1CTzT3ZbkRRJAbvHQUcnmOcT3mu
mCZIAChc2G6q2SQHmvSR+hisUKv95Ib7UTd2XUP8dFEhXJM70sFp301mjgQJZ7nYeyXySIJTW5Vt
07Ou6q59jK/bY4HXiv/DPhJgH7waBbsLLUwv6fCQYNAm43Psza3f+2utCl4bzHTaO459SDucOz5/
8rh1tHvns7fSi3cyzV0K9sq5j+guBYlfNMuXBsBctzGACXZhxwTjVwGqODwZiM+tWLsDeV4D0xO7
bo9OldwhI0rL/DIN1LKCUgkiI1vlDOsEm2rvOwbb33jkwlBjSIAQDeWSl55gmF2cnmVzWuCHCz/K
tnuq679pXDYeXwHzZXuI9gxEX8NBrhWahwB3cEYOxYmmBuwmrx75b8fEe0+Zb/O4jnq9rBN78x/g
QGtPcYSlysKu+jvwc+j1tJtZcfq6fNj9C7r4MQsXDq6nFD5vc+xIBTZNdq5Fd9YA7NVMlCdxMCW9
1LHSqnUNbKYeLj2lB/68R8fF4KLE9gkiKHD3sKbcuhIQnOMfA7P4L0JOTRdoBIqe2WP6Mfe0jNp7
4vIF0hoqKyP7v6Y2yAj+8dKXGPLCAIg7Ok3auyJU1KgOFTWn9xBoIlhylzHPduchFCJKBvYIsJOG
5WQrYPPQgLDubqo/iw168G1RSxq0tVI+UrrfqIthoM2wDuEd+uEitd+0SGOMFi1OzpjiL+Ul0Sxw
cjirtPeJFHc3PlU+vmhCqApq8bhifIcfi3wKNJlMS0YqZ07t/xQhgL1nHQVshl53ncTkKWKNjXGM
DEfD+fRQ14/mHU0HqF3+yJ6dFbhfjy2LTJz7wIJ6Hi31l2Nubewbu2MfODFRV6cNYLMOHYB2cMIf
N3Kv+qhtdAbI2cNU8mr+3VxINEnGRmpfFvvrzCfoLWbr22EAKx6h/m7b1KgQ9SrfWeGWzFFVpIIB
Exsbmxe4aOJ1rIcfmu5tpG6To0cuL500HxVGNAs7e2uL5mA1jWrQk0vakjje5eeAlwKEKbTLzwSl
w4CaJIsfXUNdVZ1lFqxs8JczeDubW2BCctOZf1q2rd2XZOC7wtehsGe6wRUyw8PvkA7XkKPioSeW
ytjW7fhb019Gg7VlWdsy0aEQHS2WX0wKWO1SCiyM4D3O5lVBG52gcuiHcF28VxpqruIZkRfmSAQ5
wgWT4MjXKOdqdawsX8A8nRlaw8pjD9sY7WrKm+9WBJeRWXcm7BfEWfUqcQlsdvjIg0JcSR8kW3vq
kuIsbOtSspBodGNZ8dlTzGRZ2hO58Wx04dFUCmAX5JLf04/oUNVHD9zEtwu4u22BpqTaNsHe1iOj
cTGc1Ja5HpJPXzY4IVbC02Dz88VopNSwFML0uqoSxFlFb5JjiGRcly9Alxl/8b3GzbmpXtW3kncE
Q2jshiLd3cPhADGG+ckV3I/OrmQFQRDYztP1ZwwrX6PV0c3bWzcI9gVR5H5ZrpOepL44/NaseoXc
YkB/EhgOzAjGamF9VSVKQJqUW4ebDHWSWnX89yOK4Tz2hFFG1UGPnM3GyKaPNEQlXDx7rbHVZrGy
Cuu1oc3UQlYC4ApaRB0uqQEISa/Cu0N9Z+f2N4fI2ks28UyifPc5MeoPvX14gU7ei3Me4uhkhlgq
i3IvdNprPWI4HK9a7BJGO6IuG+5aw5YlOxfsZU1qIva/9IOCOvdewEUtIhcuvWrM90228x6VxgUL
kUXPXwpcz4F4QBqE/DVLrNPWTH31KC28tvxJMxd2DYJRtNZGDsABITuMGiMqDxrEpyORIVpUTQFr
kcbZNtHeQebgcYVkbx39Lb0JeWHkCaQAh/I+psg3llY/qccYoYhU1IcIItZzxbJ5oFuG2I4dt1jP
2oCcGxGbAxYHhnVoLVydune6V3iFaoOwoI5NNTNsh2+HKzCLwoXI7qGFJ1P11uiEdRu4JTsjOYUv
rYDLSUFmMhysixRGJ+SkZmBJBgtrzL4maik38FdY8mIo4prr09sQVokSI+Kx0wbaN/rhDKsX0k0U
pDGIkgqSToxyR+NhtYxT1GCaDn9lBEiowKR48mwwgJgNHA+n85iDGYn6v16qrdC9UMFWxUz7nq7U
4kcNUwg3Y3T8owLQMogGIQU34QrCOeTV1TAtSkYPthZEn2sLDSr1yYMYmRDk2mJHn7Hu8/nUwoag
mdqNEN9Kfpk5N8CojFtG9XyXa4cOx3Yudog2kULXIWDA5y459r22d7LywwrKZ2SeC6W4tKP2Ncqe
HUVrBNWRJJsGHFsZI6B3ztb4ZjYNLMTbENw9yYz+arw0y8B4Ver/ysfWgFuNRd2yRUavk2hUYJ9t
uYU8/9B4HUIAdFqYugsFoRHGOu+x3bcI1f3wRBFmCvmtFwYlhE3EI5Juq8RLIswVXLGvEsO3V1mv
uaQvokjNg36RDRoNHSTzgCoXtKN9bUjBm0hbQ0HUyG0pWdXO3XaW5xa+oF2Qjrk18gxNvjygtyMr
48Ok7UzDt0ZeEpUY7BhLTPQhEI0iNw8qY8xBh6q5hz5r6ebETuBMs0CvpToeXlIEsR23o8E/Jtkp
4deOnyMXIrTI/yKmFW2C82n4cqd3BXfz6l3NwTI3/tILuF0jbRvzgxr/mUXSk6gC6BVo9oN4XyIu
dtNulY7xqSjOYO33XqaObo542Sfq4zwXBCsQWHvWp2LfDby3jHl4j4gh8lat4wHlw8QXENyWWlAp
afJzlpPTAOTYpgcy/Venz+DRdMxQxktUSdZGAHGR2dnhNZ/NLTsBK9yalKUeYIRB7z7KIl1HN8Mz
1w3mDy97yxSs3GXfbuWXVCdyx9yy7qQMZvXisfuW0voXMKkBeumnr3UTbW2WwrM9X+0ggh5UbnqQ
MIX4sF3jEA4on+HUAWWkJmA+pC0tdihx3DEhQX8k/oq+vKRCfDc5Gmce1yxvXgrhbU1FuCNPsjd3
eCHXoKVYcLvltcqAh3rtiWi+JX4YKyF5c2I7+LAbZAUWQKfOsO9Va4HIeCCYg72DQ05fdolYvOuJ
uQ4StF2N5j86Vs/V7L96NfKV5xiukJv+KvCv4ZJR1hTlr9ch9g86eTEqslKQZSS686JIZWTM0EMz
qdLWMv5ohxExcUyAx30y32u6Gz6Ol756GnrP9tG53xUiLEbUIDFi9OAOZO9/0I1wDT9NH2oGk2qI
NepHpC7eFNNDBHeHtxk+nzBc1qoWK+CSxofdXPQvMd+QwBZZcwg+IUgiDakPCcEEOn4g00WuT9ad
7H8ri67XT17j9ObPj5DpvwEufhh3QOSeWLIiMWrIDjMQQM/IUvizi4KBJLq1CB17YVyDiLCD/Egn
TDbtsrPCN5tO6r9NTsLSiIC4GKeYRuQkZtJU47evkRyUcoceGPAPRBXnvTGQalOAQfwn7+M9T7Y2
rFubUzFA/g9DmHNf/XpHTpZGvumKMgqyeaBI1mNEFLJ5kzmOF3Z25a1n1xaqln4f0oTP7AqrcQuM
TKs+ZfQXQgNt2+w152/q6EwLdLENXMgWmXOMtHvkfQ4kQ+BsWhqwmdgOsPm3bq6LZO5H/cl8Jkm+
VxI/9Gnrj28gWcBSnC39vzfCwY2BSUKOzXHo3KsNOwZ1OJFyuM5jn+RKGB0p2qXMwPD54Bd76qGi
k+5wT1r5HjF3fBI6E0UETGnIPCMpjll9LVFzeT73HNWN/EXV4vh8AaRYzjztk1G+ktZwdcYRVYRe
kdLYMbMn1NNLHg5hvkwvLYJIHJ8nAVPm4H0ngm2NnFjTZtQT4EOn5Htmw9YKHa0sRHmSrQOaXIfe
F7dQma+Z3jsudfD4myPZE/4xND99aFvsVkR67GtSm0AqWh9mvqdX9cmTLvzFADHjpnMEVflLQGMY
ibWqGe1624CCxYSayGFX41grO+C0+JQnsa+DNw4Vq7/r48MYCIpy4dA1q8Bk+2v8RlyHDQAe1owW
EtXSn1l/IQulvYtbhovlOh3lxkNX6zPbEoxbQ7/aGKO1M8IEFDTeWopCx3/XiXuQJmkd0fInMhyG
ElR9AesOZvAiyoiNlNeJcCCns/8NfGbzZ7KtAxxg5llP8VdP7F7K0zi+Ne2jKT7Nwt8k9VeEUGpu
cgQJ7r8iYljnZsMV6ufCyvuLiMvT3MaArS5dFr3KBJm8ZkZ/c5seKhVIaSbRq9njegiAwJmx/UU6
zymb/Q2MfQ62iRfnWSMlSRsopkE7I2bA3taSUBi71IYpIDcEeYwQeoMkX5gd9iLRftU8PE/Wje2T
932YJv8/u1iFQM/UAuwK/apxWMDPuUtEW5y8lt747kpEwO/T9FHGe+xvivjlfloh077SKY8Vgys0
lGeDh8nEUTbo5lNE6U/s5SI3rlm3p0eU6JcpSUnMBKguvqmLUNHcSD7YkjUQ06L6dnEO+b4q78oq
4iANTtjIfIxVtgnbj7adl0Yr2EwAsmNopJMn5XgflfasNO9ZA9edUfp0q1HGFAEb/JHfXBZbt1Ik
/A9Rf0KBrCTDWUFwr2bvLG/G6fHFHKedN1lScqh9w1Fl2sv4xmwvZScPzMfZpMhVZBNmN0/73nxJ
9BzzMnapxntEgqWZqVBBBVPo+ZYRJ+eSEF8GOntclj2TvzZD5yXNyodC+vXBJ7PQIsF4lRsH6vqX
yHgTKLZ0IloMfGaZ11z4ygosxZEGpaVDGidc/g/VduxjaDM2wXyBcqn72EVMnowRC2WmxBkgUCNR
LV897jv2JtN7iX8mBMybdyqNZDmb97DXl54rXtUAQOWFjjPju0W4Q+AwMyiZ+cfCurVs20wUiT5b
lxS1q0OBk0sJFMNZ1PXDTPFRXNW+F7zBU+uxuwnW6rML/nvjADgPSfuAFxNxApcftQA+S6z3fNCt
Q8sLLFbhy5emYbOmhFNr0Kdm7gZTI3E3yn39BSd84effdYF+ujixESXOKFXkp11iSDbbzp7Kfc2G
KuRFMooUnxnDvZBIQNNnUKyqBKZIUc8O+svnUemZcURHZ4iw3sp14gdnYybkXseopC0jxpX+nK8G
thvtb8CpqKDzwFJM3tZAr5GTAWBBjB1R1TXahon6yaHBxAS5YaJNZ0SYhHa3enSiXnILkRA1YXcd
SMJIB1h6FA5MB7G6dLc5LVSyqLpNO4e/YvKrsh0zbAQYszr29pEyj7jpaWCyJNHyVKICc1JfjM7z
nxBE7k2MQIiIHEzB3UOzAwCMbc6FN8mlphQhwyB+K0H+Xdtbq74G4QXjz0rbZRW3V9uizUib+Bmq
DPVATUfFIIPTm/1jD9GNySejHQClWIM9P9/glSk98D8tI1CctbF3jUu8YM2wJ1EoQi8hsb7Y/dad
ubQEOqHE/HNsvvq2m15JvmW0oYHUshAWozt8inqkBkazjqcColjv0Awx7/cZAi6ax0A91DyriT4L
7BGNmnslWIrEL3sx0jVilJ3QgdIIRuP+EsbPFbAHtKvwcuzNdJTmpXe2dnUfOtZlwQYTQBSxgFQt
lb2bNB6EhLqMICoKD71hpOSToWhtHe5woLRWKm8iqbjMyB4mfBK7MjVv9zLZ4zJheZLp2nMXsuZL
kuekOg14oa2hPsZiPCYlyI+qALXFvrTiYHavPND8ms4pYR4c2T03PMm9mP2Cma+4NWlJuPCE8dKa
43MfK/hQmkGPo1NCIlZQJRhg1eEFwRzA7tqJZyOdP7xRe4hoawwDI2JzWJhtTUx6cIrd4N2x36Z0
kzF1E0m4HOKR7tqO/wmuWf9jzJCFQDVeSpskSSb/Nlzc0p4f/QQlgZJGPjpGCG+ClOLK5+ljxT0m
zwZ+pXpEXZz/qO8/Yj3jGfcmSlA9WJsOVya2hoKTpoqbU+e4PyM7BhPX65SudZn/DCmBEn6Gs3sd
6WBxrPLFI5qhh9AtRkIQWJ/lI+HVq8jh+7t3VX11cP5yQeVJcg6IlZicnwZBdd6/jHr06C1iEFgg
Q13y9xm3SQUU3lxu030F09wT4dLK5Z+As5LOYAJfA2pBjTfR/h3RIDEHRc2XogJC78a8RTE742Kr
29RiOJ+burwgBt9ELGpYti5Fad10872ZoMMYBJyWf2a1RX3XId5RUM2etYGP1drcdZQZVnJT7e6Y
2Vsk/F7zR7z8E9CXxNwnaPWN/giwN5T816Ad+t++xNz+HQmKUwbKQU+eBlj9Mcqvo26d3cq8he7M
OCF5LSpsiC2szVb8cwk6h96H8SYmxxqCQ0+cjWBH4W0MZQzKca+MpMSEyGuZrl1Fl26zoN+lOfNB
FBjt4J7xoi3HmR1YB3SQTjaJgHxiuKKqnk6l9saKNy52bO7McjNEfBbtt453giWjL16L0ATrX57a
4OpJibEH6jN1lQbIcWL/YRWrwnNvYQXVL5ynD5kiL/GsfewogzB5GUi974NkElBLltty6TvRxjE9
gj4nVJDeP6MH1hrcav3igNuGNaqEawUBE97Slf80hmaKKsXGxevtlRKsOHyCUT/H8YH/Fsm49rpj
OMLoJ+CvO+neQUu1nx5VTe9xfejvor5bJYExuCFNegPm8KaxI0q2pHhuQEz6WYjmCb0zWrKm7S49
iyJvkhhTP6b+Yo4QPsFIzAgaD8C2yCSXmxg9cPMvJyqBppwwCBS0SPluekYNQ6iGA0YASvdzG+N5
ys8dSzbl7jT1Higgv+D46VHPxEpS4VfI8EkSIE3hSXjeOscVkAfaVxwVm7R27lGIXr7jgUKPGDOW
ar1+6SJ86OrsoxHxLmCja49kDkFJL2hBEb+0sbXw2m1gpOs0kPR40OuaBxmhOOElaw8y9OiRY7zn
qETIODZ0Yz2N+QbjiuPxlvJOJh+DBmDXq49zKZ6FU8GvLvRnGZsPO/2XmRHxD/z2OkDjSoMmWH3m
3Z8nDq6GoRYHcm6D4QmDTSB5b+qjjao7SpBXzgPSwxzAG8rClkKMqjsefwbcprIODtLN2eZBk20W
Pj+l3d2CGP3Q0FCvYFoxPgMNrig5QUS6Liq+41nf6CP5YpO5RAiCAKHd5XRY/Ux3jrEMUeGF5nc2
CMptaB0e2HaKAYpRworQR6OnVuSeWnJqb2Ga72baNx5xxtDQZ9NdQqKfCbKkwzVU4ztlLvIvqrtV
xzLAqhUCDw8qbnQ3/LYZHgJLwZ+SLRYIip566RwsGH0FLuDwPe6KB267kPYdP1qH2JrF8bAKtZ2D
RZ9MWASuF6HbB0M71dlPoyMfq48510bqG0t+tqDGycmMuBlg1jOV0EaO4fSo68bWdpFXMgztre8c
83YysPIjjisAJ3jufB4YMlISWKU9fty0j5eIEhn+euhayD3gHnbG+iWsqSctyz5Xk0BIDud96xYk
51o2u00kf7BRSKLRXXmCBrVKw4TaazyPHf9y+Duy9LfV6cx4ngwZbXxJgfACR0zP8VR/5QGZiJH9
nGKMpF44Kg2DPnPFdVjaEdEAuKaSKA25cvT4pWUCE1nBX+mJZe+sJ30dNo/CBanDgNRg9CxQmRmj
g3gJl5nTrPjEgAC8o6uwfNXJDk8FtlhmLS7DAsYI9AbxwUDixWq+5ycq3TeLkJfApwj2jnOcX9Pi
79jdWCj1b55y8PV7ZdFNUm1Hftlp9JN/bsP4o8u0bQeStt74PZrbtttGSGkmQhsyPus8lae+Tpal
A3iLLUZAD5kX/xy8DGPeHiuu6bFwvvB7SSxJ3C4IANSTD8SDubGJzk5HaW5uJ8hbDJZ5pcASFu8q
X6GUWDAGaHUx9ho6gf7RI3zlf2YEPwFO3ISSKAMdDgsBiwjH3i3V7OXMnNz9qeaFJqFLyxW1eoUB
C9qUeSvDvVDZzvgWJOYPbNdiqQn4RfMXWQ6OxLxob3ubOx70kQ/fjreodS7/QWcx4PgX9diiaR3y
hwVQyqMZtJWy3V+WI8cqnZNzaREkALwFURHHHyL4azs0rmRdy58iIY77laUBEsSzJInPhcRDItHU
xusAtiiTANBZPwklcUcIgW9i7ZcEEPiKixWmeA95/sSkEmSfNNwGU0byWfWV+VdXHquw2SUNPVwy
baK0/nRc7YXJJzIYb99F5aaK4nWvIy1GAIJomLi0RRlmmIRIGnKo/5qOSON3pgDKbaOH8cLo/8Bm
q9oAibDtfW8KPK59gSEQ/MC3dAvyLmiX1hiTCWaC/0YUo5xWYAH+M/LOFo21Rx5ngunBHAeIqcQU
Zr/l3Qiu/YDUeIEumDoBBUpd3ip3hWTSaIiFHomlM986cnftPzLsB/Oi7LsOw725mlB0c5iUh6xl
oUUWsMiWAs9y70lS2T+16dbYhPKyayKLsz1oEf5QkBDbsvrL03yZyIi5pr0JwnHVpQbh0CC0mWxn
qH8rb1t425a/LCHDL5E1sN/bMeHzon+pf9GS5q4bYuMkzaJ3j1VHQq94b5NDwKLAtU4p52Vblu9k
Ng8hiRmctKZ2M2gqlZ4g1NPNbM7/jXbx/cbRwVR4DdTQHS9ftNEtUlG/sOw3xJk1P473E7a4dI2t
LmPUi1CNiUr0p4isG4INwmAHtxiBiffDQJTwVbBjWEhKSjIJQV03qi/B01XxsINVMM4WH4arpS0u
+bGolbJVfaqZ8N75apG7UAAhz3ifbJzidULa81lxdmW3n/2fZO4Pplp/sy5rwGtYOvBhNM0+Kx1N
w14Hy8VH82SN2b4YZ0y8w64YeT9t8WcEzafLPkwtB2ZluoTuBc4dTWRs4cAH6Q4iB+m1jcq5NHeT
+5LKt6SBF07GDI409UyKrFki8lujZFqCNKYapKQs23U4Pnz/NMXMzBibx4G1tXzWaS72WBgh9oCR
rGC6i48/964dgnVfYGm143SP2HrdcL5aaMW0GWZam938Cd7DmLKxMVm2oWgqj6qRy3kdo4MU8pNe
ZduG5qvvQ4zyS+CjKRSQr7DvPkPb2UW1vdci+w1HKFyUvybY9GgTdTWU/VYcpRRERKWD8XDDm+Ue
AI7Fen+YsPjOdfvhcw9WMj90JAiGoXV3sKNl/1DmMcEOVnWpU3zG6Y8MoisARJYDOhncY4+zLtn2
QfLD9PYNBf9f3RnHstW3A6rRIoCpEBZiXcpxTXZn7zM2dRAP9NFvP+I/SiLsCF23zpIf18I2MJQC
1dmyIPwsQ2NZN1A9i1XDwENtt9r4NIETtnk7BNaGwE42IJKot9F9peCL3IDEmy+IIBrijDJ9MTpB
sQksCCIIj3a+LBEop9hyLORclgJHhoDSKjRfnKrVkdP/qudEPOhH2/we54ceVSvHZ4eDRltD25uV
YFlIZBFmv5og+7kgDyZ/B2LfU6d1AhPJQ3KGkzcgY2zgY3pASOLiN8VZkZy9ut7LCYRd+Q632R9o
2J11YUGPqjzrLIW9MSTgyg6hFJO1EV0nWKhFbf1rer42hkTpcDd6bVPDwuvmaEEzhVlqEYrPHv9J
HHKuV4tgz/OZspXO4+6qw0vVU8j1LE0nluDZ3ZcWfAe2H+OwziuNsTlAYqKwxklb5M0OYRDYEKzV
Kky1ZYlPba5nrwqW2eVfrgaJlBmZLo4jOhG0DmB60sBa5Tpe+DpjISDIB1MDifiQY2vT855GBzsw
sgVmxnOOWif5c5D9ufD/HLIwRrN7spU1v8bHgD/JRNxUvYnS3TsE6tToolzKUyaiC7djqU9cQ66M
JkwYGYMTeN8X5xkSCijcHvpGTkKyg/raZvMPynMh4BTl+mc/3Y3CX1bkcu4znyURMjpBBEXyNZbt
R85/NupTdLTZpQwx1OTdi+6Op9wiqaPbe1r5FpXd3qmrdUnqKOrDXU6ewgz6x4yxctbU8LAIc5h8
OJ8tII86Ol3rt607hqBiF9NCtl4Gr3Dmt1LQbmtXqpOTR5nFhfoViNEpqC9r8V723zYN3z7mvqRD
zMhEqfY11zrW6fkw95vQ3PTuKpCbBBaSQcAlxBUTsclH359TVrsaPYRn3dWlG8GacHi5YariaaNw
+paZWFfx0UdeDdCvOoTau3R/Qsi/xSFA/IvqHnYavebG3vvMC03QZC465ImBg6j+EvEcMAkoWA0B
GSLHsfGWmBTQ5GAVLt7QSC9M0G0TuyJwbI25HlnE4iXIs2vb30fn5DTvYa29jaa7Lhlkaj5D2Xw9
MOgQnE2aHg5POitdxUhIvth/a+FJZ3YWi+5g+fVBw2dOZ5KQ6RO07ynzE03zjlob7uSA/T7seed6
CCJPAaVVxuZyhBmo9uxJ3SBepl1EwT1LayW66hbic4Mr5Q0r9hX2OG5GdANkuzK7wi8AE0owOWeO
2E4LJzy7LU5HbCtD7BCrmLF/7xaDV6CDpvozjq3EcK4EzAFYtz56dwp3R7bsqnBQHXdNQ1eLvp9Q
Apf2gZgvpB32k/bpALBEUnVL3ZtBG8t9kXw2FmhS1HG9sSe4MxOABw69OWPbMIq17yXsR+8t8e26
ext0D2MUoSz82CFPlF2goGOe5OLQsNEaldiQweEIxk9opbsEooxJ2MhX3bWf7nSzuFH16poQJ2iG
w8EZ8m1SAuAm4JcZns20fZ8Ff2Ses9o0tgWZFU6JP9wO92k4P5UegwIZ2NscMt2Y0trU/nNAiYZF
g4rEKNwtz0Tp438KcDrVGswq1HXgBj0kHxbjH5J4xhQxAlg1tEgeUZgFlh6uoQalH6/dto57+rcd
D07hgcQlg0FFkTNGQ6CTMPDGJSvYlvdivoe8LEXs7gPnpA2AB65edW6jRx4b9CvWuo/NJ+NqUXEy
D97bjmSiV64so3qOeSygXK/txuvp0NylenbEhH6NOHSTlCQ0fj0IcUkCGVz1rPuzWkWI0Gi+DJgr
JNaSj1cb8d5G/NUjI0P5MEA2Kj35Qjul+/uxNnYBwaUJl4OLHt0m7kGj+VpXaqVi2Ac7cP5T3vsW
iof5mLOSdJyNWnYA4uvSMzIlS/waLM+lAbFoaw7wddP1mD0sRkIe+/aIyJOp3/XjJVcoKbTW9U9T
UwMxU8lflETCjF96KgeGuWXQr5KmPomG7SV5Ek3+jYKUdlNtGpU2JHtuB0LLbXZ/ysujjgGIphKy
l2N/tJxVsyx2JPqsdPThw5dJ/rwLsSsm30ffOuav8PCsxNxCvBBpuONtjpBBExsIS/mUjSp9G2dX
QW3o3yPqJUkX6+BONyVijjVnNyMYUgwY29jcLdbgrQWqex3mQTkPf4ZLUQ1ZiBq31LEQswIveaUz
hnFGv50VzIcgyLJamGphVLcvQarzHK+Er29kVp9TzUKKIJdVo58yGEStPEZ9RLhOjnl93IF/edKj
l0w3t1qHLMLsaWiRwDhMJrzJ+NP9/pJ4vENafAc7Hbr3crhoNOFoULD0eEBNdVIz/BcdsaPlk0bz
M3LvBI2/92u8YNZZh0cRWypuGwY+u4NC5M+j1q4DI7r2tABGPKiDyWEfU10quzp6bn4wOcGSUDs2
nrt2G3kWLBat6dPhdDXQnkUdQOYSQ6LZWt3C8AYepIm2Z+YwbzrccPUtkBLLozvvPMT8A2yU0Wi3
PqIdAlr965CkXyLTpqeYlWJp+ej+YhhHNn27maVvnusjj8fen1UrWgjGn572RbTsm9Z1m0myc+eQ
sAAAm0eD+SDR9oZenaS0X2OuSSM6i8RjTYsuQyavJriHoHFXFmncLh6bfATt/BsXSFtxt+vhb261
e0R4x56ZiIbCVZm7E4plu86eh3j6Vi9IMdACQl8qgi+COwQL12nHqviUchfVSHT9gHjDQjvs9PJ7
sK51Oy2HgS533CSi3Yzum0RvnfXwrEuyOBG2NHLn6sHRY24W04paSjGYi2tDDqDB+oNONSgffvYm
EMVb9iWBQqujD8DHvJa2hQFNIt3lfevE+DLhHNyQqoP+PuHxsaxbUnqLqg9xtOPj9H4bl6HWxNWA
1LYrnwfH37TptCK9K2GP39rHgcFKj+N1KOXGLWEOAK2rBuAXZGMXSPqUN7ShFHIdpmT9rabrFwG0
leep44+Zaub73wHsgCZ9toqHNL+5ka6zb93H7q/lkhqNuz4/xrTCEaCv2Ig5sblxM2s3Ds8j4obA
ZJxIHCZb1x12McbSK6l3AOJAp1kmE0LMR4IBYE0QIpeWrkqNgkaMxXPDj1S9AEhYVIFya+F+hGcf
t3xAtve81VEdnCpgR0nyF6IIgyO68NhDkdvVcLOzCY1tBN2rys4XBcZtAdu4melmR5yICEFwQmkE
VAnbx6pKR3X05t+affGk1esIV6Vjonv91cQr/rknP3n7ddNoicx/hSaYJ9nhMGBrzsv/XLNplMF7
nfxoAD3imypVXRwiAOE9zVoLGMSTfwSXXZWMNwHV5hT/yryKL5aktD5l4Ne8RkA2HJBDqMxTf+bV
725Gx0LFFFz3NWNRDDX1vCGPbhs3QJN6ro/iyBxwescghsMXP7UJiS4OlmU2AmV6VdKf1PsfR+fV
27qxRtFfRIDksL5aheq2XGTZL4TtY7MNe+evz5oAAW6Q4Do+Ejnzlb3XvjqOvivb8jJYpJyz2W19
C1klo5CaEqmhwvH/dPvd1qZ1V1w1R+50FzuQudPRmM9Yt6fIXbvcBZOAUjB+xE5yqQs2AaZbBjVR
Tw1OOfUdp/EMm+nC+JRNs5+QJT5PG9SDqwEdYvzSk/XITNWCG9exojWRUqN1HCsEEdg0UJClcYxu
adn63hC4lfPct17QJogR4w+LYVHKZ2FBJM957RGWqvnS0jVrJIkErdwctmX5/8E3J7USalBQhSzA
5XDTuRMs4Ht6hBAK4YsM+bUZo6qhX487P2OLZKJAyeS+utXIyE1cz1NK46V9DxUeKQTnHj4Fqz/W
stkkNqnKrJ8b+VyTj0nL8Og5/OteGbX9jaA0qnAhJOwq6hyVdbM8hN8u8REz8Mz+zspsdjZVV702
o7Nb4mbrJSRso6+ajYgsDsi1sCdzFD4E61IellsdpVHY0fS6p9B7yQ2Yqi8lbT2OxRmHJicr4DaD
8nai8sj03zE7hTzXWGuZ76owUfuNzJ83ws3m4S+J3rTqVgqCuyG9cR2afD9FWW4QTG1zEDiRsewp
LtSLuWFCxU7SOXnjseMwOFMLeZH5L09O48AAheGRETePLvvKImYsQMIBOuKHdqUDyOsqzuxx2TlE
VBcumiYM/aQ3rbvsnkQQB+JX5WMc02cBTVa+Im1Ar5V+Nai8ag9BOk7amRXZQICvjXge5k1Lu4qk
AOcAQ1K68YJy34OSkZieCvQyy7dU/2mr64TFGxXVSozOPmuYa/L3Zm28KzFvSD0zhCOotXQDA9DD
bubN73a8k8VX2b77k7fNFBCcAzN+DNO7YHggk79axOwQWGsgK9CYQi8tfLL2Kg35ylacu244DnX1
a0TzfpQth5XenPRuYhdjH0NBJIHL0tMlHcbSf6NRZQRi4J+5Fy78RYLCjAA5LD9mBFujoO2MWHnK
6mYv3TbuqH3TXVFfxsKjr74Xvo6G6YexBCLmXkFGKxf8meG8KOZtMrPzu5hGxx5weCqr5lCJ4ey6
zs7+tKLyoHZbZeXtixyoSKTQzI+atmMcDoEYZyU2eZwvBuIDi8F/CiKk0VCL1uampFyam11KUWQz
JUAi9EP7tRYKOD4w2ZKNihH6/0PXIuDfafpBCucOg/xuCrFgGg5XhMWggy0/KTEUFZNJmDIuihMv
KMSMhpIPQlwBPwVBTeUPQb24T7VDkC8qIVDkxcKcx2wu9kQ7lavewq5q+kXU2i2wNbvuNroWXWqT
97lqexA7yNtaUj70eQI40T26NOWLb5ILJZ/xuqUw2AzJ+Pw1BnnZ5gcYnzsIWI99KP4leX1PtTyo
Qj6naV9feySbug51dQB5Gz5b3kzgg0+egsmm2jKxS3vSi4j+ba6haA4qBAN2FbmyhFcv1wLpezbY
qyV9VaQToREVxnQtkfan3pGN4OG1tPH9kLUjSV31Rv+u/nnB+Ej6f56URz13WQmSTIPo3tdIoIIw
7yML7/dK5e+C8dZpkxKq7odebOf8RxtvobbTQK/4GZ8fdjSKCm28zErRa4SPeuP8JRldgiHfh8oK
cj879gKLf63WnLDZEqYovdy4frbT7G3ziTip9oMeJKMoYa0VpyG9omA1WNlSdqAxQQiCHsPJYb/U
87q133EMpWWxX+xpq8qczARBrRU/Qx3tuumTq1lnh1PUrGUH86mR4Pjr8tBgJnIheHqcVMYpwrmo
z3sfVIMGoX1AJ1ybO0lgqrmhQX5o/RtLDhddpbbwszr33GKdWDwfuTouFBzdeWKQJZLDQ04RonbB
2GDB1M9WfLaSl1IOZ5O+cBzPVXyxvPCZ508bVITHpqh+JWzjuCORyOKP/obTJWST47cvE4WjEb7X
4L2mJL6Kmah5pvqWZDzg2U+d/GWKRSFjvC7ZfAH709vgelycemSHUbmJ8LeEUOu+yzYLJuhmZCAS
L4TjDHdTrQe3Ub86ZAE35JO2gO5YkoJvNnB32GWzcWJnhWod31L6iDnzAdt38y5t89AV7MeX08gT
iVFz5+qgLwGpyvY+UO6VMOgGbqoZQKawk92YiCCPw23IDtgmi6kj/ymeHPQ16DxwnQuMVDWABftS
Oojs0KFUExkO5TFGxyCYVAk0PlS2FcFblD6LjLn9qShmaB7JLeUnyJhjGSxeG7RK97swN00QzXPA
sPOKRqzr7rmHA2UviA4onEzjSW0SBvsPU68+u09ZxXpaM4/qqI+HC/dcZvtrcvwW+OCO3+ymhHME
xb3L6DVliIHXOElfBFrM7snQUHPZyFl0EzDSU5z9CVx/PFBMaPjejE/IetsW33GOC1F1iS3vldNh
NBzdfR37WzLgdy6FBiRDeFMWKtqyshj0MKLJ8V5Y8bNs831laUHhj0+qb+MHQS6Hl9fvkWKSSfBZ
0PIqEmB/Yg6JQWbjDcSqi18f5RuOnjXeMtJnYCSp2w3yXJN5T2hSlUB6A00r8KFuh7jgej+8piNR
M+zdx2XLX574nbH8JmlOVUvbIIghLnY9/GGfNBWITgrn+WRW32WVcUiZR43cRwdbbZG8ItDik+2X
itEFoVV1+9hhVLbREXX31HdO0u6BD4R7jSODvX3LdcME16tNIjqGXUJAeETEwR9Tvnj5yZu3jEs+
QpUvDDiIr/X4UyjizSwYnJWrdh43frcroEaEeIXlVyfSI7eL0sFza2TiwK7Tqj38w0jO20OD0bT2
wm088ADkBPhsFx6d3glPWUlEaDkUL+yNZDt+ND2iZMM/cleyQlVWddiqbG1liJiJFLWM7pUVZ9R9
TpL8nMk/xhFz/WQ4+NnwuKCLyNo3kIyoahgkQtSprATWGFLOCQOGd+3K7tgb5d5sMeqNHQlx3mHu
DNZ1EyP1H0c/T8ulGe48iZe2LM8ZfTqq0nl6XLKviVAWN1xehYWezYmvw7trKCW3/d5UBK156NqZ
REaIUR4aCmCzbgh1R/TEtp61OdIJir6eNf4n0BFGMLkpniQs24Ffy8N42P+DPTunBAO9i69sqfEp
pisWOHX31NVv3Mzy/8DIy6Lfldg+ncFWXg24L22po5HmwnfwVN2S9JG1fLgol7X2xfYf/9//j2z6
i2xpl2jLzhuts2HEF9xJ6wXxgz5jGQqwRFFN84tQLwhtb136TUyRBJ41RYQsz7KJCDH9LrvkLbIZ
/STFOcqSv76kIVMTwMhh1EJ+EeEiPb2hU3rMgi+RR1VUO3ThZwcLetZ9Js3J8blco9/RzncgEXaQ
eTqCk2iw2bbqSGpcxo4x5wRjGvXrvlR5CzCboOSZSOD0ktBCIPop0GL6aINUXbz0DP7m33kmCyP9
cvVHv0YA7Hwx+VBOeEQvW2v8HVlVumwGS94CizfChJ/nEKzjkA5emt6pwM1pOPGZJU7tITv51WDN
tyY7zITRk2rHQB7UIMotorCRKWQxamIDgI/PzHc59einPeadGnKYpAKZ6V7C/JVFT4KXva4pzUh3
p/Fo+IimiY2nyhUvMP2xNMdtSzZExSl2D5F4VpEBKQasA/dcFW8rQnrRRxnhdEwKdjzjnZ6wQ/Ym
xVloSQBDuutgtET11rJ5YUz7ZNrFqyt0blA0wcbBiPcVrUcjWcaSVXDR1Y6NuWTJ7zaWTAUq0nCZ
t/pYWxKpMtYIR+tQP9ndU0NkhjFnay/tV2xxt2pZKoZw50b1XiZMhNo5WHqoYv0unZkpFbR2iGdR
GRecnz5AEhtvx7TJurdE83cNH2BDbGcDJJav0c1/U+rcSuwH+xEs8YPMI5zvFRoo6Ns4bQm/cvgN
k/lriZTYq+U8NlwRJI29aor2XlE0Ll1/CqXELEymLnsex7+LwV1nyMdqK9/k8d+UUvmYUHAdMOnR
K/AeOGHrkDIk7F6VR0MfXp38saTzL9t67YFuzyJoB9bOSxmey2HXMzQyoTo7DGWpLOGSuDDv30AH
JRVxpPi7YWT6K5zw1FNg7ugbeZIFbAoiBR7skTmXx2a4YftgHyJwOwmNRLWwQS+JPUCzjxTW4stU
SHGjR4hppKw6JlR7f8DH7CIn4AzxTCK1o293NP0nt0bS4vH4D8j5pB2/IyJSFclAxzP3ULa7CNNA
8+pMA6sW/YB4l3H2Z9c0u/Cj7puzRMqekLuqGxOz5n5rDtY2LI33fhYrf3kb6IwXvz12sXNcsj4g
yPHLkrzv+MoUlp8HlZHNRmOyzu5tkrtmqc7SYHkWxHSMUzODZYiA6iHSSsAy4GVLgX7bCTmKyLoB
AOkboetXq7tiCqseepZSqISHFuGmWSPFurnhY8oAiLJTvc/tBc0Vzk3GDS/CbQPdqS79qIAyRDcO
Ykevj08HlpHj/j9Ea+2gKr7LhpJMEKg+q6jhUAfu7Z8sl2MIu1zx6k2ncPnKbNYv1lNDGodkmdnh
ZRgMTillSvSG/WgnYK3mPZlyqbAfwNujomVkAJ4IEUkvf834Y/LkIz9sit+qjgoAMxaMaZbFLywC
0YGz3ufq0no0Ulr6rnWI64d26xTZS5pqvDBfNV2SYaCMe3Lg+FhIBBtSqUCOssNpPFRxb9NE0sY/
t7jlJitivNAec2hlaKEM6e2dZ3AQFtWalcq2nxjF9vvBmh5Y5qQtJiqiDnVMBT0/rylPwrjbOPeU
zoiqBOtpTL3S+t3aBn8+UlVOMw/tQJ7G9NMBRdPz7qgDW7QIcZfAX8eFFZ8KkE44D7ZeNK4JQeEt
GFBUaAOGxW5Tjt6m9PmQO/rcMTypzVaC2sQDBTSSlIJHkSNe17AzkP70pvsGuIcOrKz4CAmsGK1b
JYFS6e0jJ3lByYoFc6UX4Skt7SCJukNkzYG5yvOaab/j711BCEDZv0Ih34ZuudeX/Hni0qxYmqcY
EtR34DDibKp+I3lzyuY5Z2Mnc1WbAheRKWEoI+araxqMCweMdI6a2bP/hV6V/VkU42lkcgqT/Ps/
el7VF0d/2i/9Y9LiPIo2PY96JN4sgqGaMGb9K/+/N8ZqH7lYimwSlrgeoU8Y0GaXmS0SMyvHRc7P
IG0mxHhZqiekIphaX3ka2vFJDGAVit6kXzAuqcmLjFXXjoZnmC8UswZ2loZ4ujcb0kBlizcv/hcj
3DHAYFIwlum/IXyFfoTiemZKAaTPgfYIjh8BGU0nkzS113CnNOj6z9GER3c0BlrbWW6quQyQl+LX
c66mfoHCPvfvM/S/yYw4ArhCw8DL7xkICcHHlhAnleAlt2FbQgeSFfx61I7K5GftSbvwSOGpWi6u
X9SGM/tX3WZ4T3qeOxBuS1iaEJukw5Tbyaus6tcqfUoGl1HMzQWZWLPHLZj2TxwZc//n+N+jBiEb
2XGdpO9W90LohLpPOYEga20qRQC0899yqfepYF1OlZIy92u0O20Ksib83HXKgkJHnzVsHRrZCH8Y
5NCLVr9kPCBTAVhcR9TLuVJYxWNekvhpn2aczEkcwC8qzeQCcvMQ/Rg9OiIWYjX7FuBotckNw7Ve
kyg/a90xreKnvmFnSzrKPp1ZYLn61pvuLImGUMDfEg963HAbQ8atc9wdp0Y4hxa8jPPs9T9Ng/aP
bPKCur1E2KJDWiJ+SmZbYe0HDIZDUwULR2SVdHsHQoVvmY+sI0qV5FRNnMRM36FXK+FQ/K/1PM5A
ZEclLyORVxozGJobdr/uDAgfd5aTw4vznnLampSvs2o+pF0cW5pcpx2OyUIsHnYL3q0gKcCVg9ML
UcEt+crv7YC4KebZ5VaLo6Dyzp1YIL7SfCMMbroKWskzWvQNe1C6oTon9zi6SC5lc5aU5wgH7FWM
kqsg3HvupqsEz4b43IYQIOG6TM6zy8O2QIOsEJSxNYDiMKFYoiON+ANi3g6VxIDEe4TSPRS/zlFs
VSSlzLH6cpeHN8E7GDNMbUzn6lrZamK2VGbEJbJtV6sC85Mmf61kHA2vD9pCmCSMFBk8k+m6VTt/
X3vPOiyOAGg9HvBWGQ5Y8qsXeozad6yxWcMTxvnbhRfT+44qfBwz4xPMk5R1QKg4obGotTYAOb2i
SZv/P+dMDACVpKttDyyOaZhQqaFWtTkim6Wj7zsZsidWcdnFywn/46aHCwLOGW4DzgnNpo6ouCo7
nKzTvjUGngllUWKBVet7fWDc4qJ8/DOgF7MmHsJkB+95Ew33pHiu7Gsd8skZVyv+VHzhAq1A+6b2
Mm7/Qsldu9ukQXfjc1TFa716Y1dGij0jMRIE7P5lZKzquz86lmTGeG77rTBmiJUgtlOWvtn6c4cr
zIegwwpHVu3KUkFDPndkam49YOYtw4O5BNtSHPIG/5GLntkPAB25JHUscF9H1NNS+7GqatsPbHYu
oyk2FdUa6U4s+1kBV38AcLYxYYvEIuFTBdWC+TVGb8lP8Hd1ci+tF3bigmwlC9WbZrpQSeMH9yCK
hfUas9Yl3blYPnk5PRbA2G6Y35xjSDaL+ezEnzkFjfDds9kUW9t9jtVYkzRN2F+kiFURDKH7lFV4
/fAPDl8wEqL2Jvi5DkbpJTyPw+doML3kAdABSWhxUI7ALTyBQgANXX8PJ+3BtX87VOssVM5qTVgz
uQ2RM2CT/lHG0Km6LzycGjtRqEVMDHEIUTpXfbrucev2NZc9W5vcuDpLkLj2Xp0ytAwUjiOPOkYg
siTUbERNxY3qlCOSp0e0m/jZUh0bilPZXEY2AH4cYxzxt0Usd2OKCItgzHD8l6WPuHswP1CfxISU
DFDiOBbM33HW0L7RKYzIBSrEJZMe2L55XIr8AtkfM+yLKOaVxlM56qyWaZYaF3pDdUvY3k5Zfp3Q
LGTMrjzkupP725BcGE5sZwnmRupZlk+p91YhSLKMAzbzJD5nRRe03FYjNS935P/1Lj7jB5TCbn0s
kM3UJLVW02numMSJT8Y0GfdZiI9AWJD7KGOrcXljUGiIU8MTOzm/YXUbm6d++nS4NiSqdg17n4nY
UZCkJyfyvl6cCAm1fF1Y6TTdRRLOaJY6CVZEDjQXSv6EMXUPd6qpviPCGqryuxMXf6zIhYdZPHzx
+hkFSwHmZtMu30MnmGuNaPv3Ob+DD20FuezBzIxIdvVjIhZIg1SAuwxoWms8h+5LyaGtOl9KszC/
dwUOBy8OfONz1L3TMpI9FW+dBWOtfpeZs4oHglOJFwzPUAIi6x85MoRh3DtmLzUTid5rA5+NoIFg
y7Chws4tWTtTUDtbm10SoM7BOBvtxWExMsek/lDH+SQ+zZh15FYNXxqjQ8PoALdhGps3W+PI4cvh
qdiIOREnPg0js1mFkCrA/lJWFczE3SJ61D3zJFRuWBpfuBHcrV3v7OF/vdIUYuuvyJB0zITVLYM4
e6fxweQh6ACN1xYo24QeQAkFNC/hJHns7BMrIQMunX1qsaixjejB43N489fMtNlXYcLc9SxPYYHl
TxM+yQZ104wuyp46llM/k9J3g6Lt3KNHjbCmwsOooUSJqcETRu5sRCaRrY2EMO4Qbth1/yxqGpZJ
21MKpi5jFQYF+LGHfD7lOEsr23xPOiYn9mdmUq8Qa1Yn0Xcjw12kfYcdgE2USa3BKVLC8a9PTuQF
FTVp/ouwSdCoz5MRAJFcDfSQdnaM3f3AEUFEysL4Bx4P9xOOGdIifdB7TXFMtAkUOd+m/EvY6Y3C
OA2g20Z8jhmU4az9AuIAYhs/SvjRJN/4q1d5L9cOBRbe7YeB7tM3H/sRHx3zh3rEN/5eMo5oWTZJ
XHs6HX1I9mTJeD6p1/yhbYzWVY5xAueQF/AfTOQ9GsqdTjwiSkDcthx4CIPRQm8Shr8jBoHQ/jQN
xphwzONQf0zlrUXWSP+5TrGlZ8gskzxmUd0+6M0ra1ZLAkMCVyKNO6VnjZKyqY2rBpYdCctKdtkN
LuizMRNRDKgaHwptYY/sx3hOHVyefE7GAH9nwfLMVZ/z2sQtDyVHm8d3gETWka+xw6ZQvIWEGBlZ
h0BlYSPmn+aw3Vqkc1PT+/qOBcPassp1DIev6TaLx0/nKWxoIvwF+AbqhsHr1yNuIHIUaHaUSNJe
ScZE1fDb3ntvgABFmkeWbyDvrBJBAjq6nKBQNks6Arhq6MLjGKxh1G8R7nP6GBtLdEQxLmeF+xgG
HMAgJPErd8DUfb/FCqRYry/+RGP2KsqQ7wOgzCQ2venv1VdbwShAkb91uGuH6SnmcA+nfTx4cG2u
PuI4uAnEi/Xl12K5u8Z6hFOYass6X5h6n8zRWOGbYVxCFCAbbClf1YUtGc8k5p7RyoPO+AzwOmo4
hm7Fl6N0XVF4SOwEezhNagoIKckeSRBEjUSQY3406Dk7d+8iVPVZNM/zG464luuz05TIYO8QRV2D
b4+0muNSUX1h208I7pTOH2VCOx90knRqIC821vnis4Hp3bC17rWNC/5lQbPU8CS04N+mZHgeZ04Y
YrK0iHMdUFeLra1zQMMWBLHQnJPiopaSjnPClsPqsbF+DXyM2HYs5nmMsaPyuOBAZpur/fIajqhb
WNyszKU5KUyKJM+gndAJdoN5KFB46qoAniU+FR4cv8YTW1Jlg5UiQ2Qa1hEMkWGuHjRA54nG0EJ/
bzyM2HUIBAn9v1LXKj0hi7rhkkflnjhukS8Pip85cxzLHgEQ9mGRHPoF56LdH738VdT2ES8gMvh+
Uyf0wjPDYfSPokfyAWYztbLDMMXvxTBRHYfrkmIorgk5m19K7FV+AmuZth/mzC8GqYcxvxlozCOd
3Rd5V8qFkeb4ZGH09h6VBvHhnMbjpwmsa/Lb/8lsTYHPbmJcWMNigCJXId1G1apAYf5bSwykgbGo
0nQG2HSwYLxKFmhDHejuDb4STw/GOCDZLatHAdEXVyurli8LqCooGOnwjbJc1UwJGrk7LFglJhZb
Le9ZFRNqXNwGcMM6rl3Oru1UOwEgBoJoj7WRId2eSAQmN0anmsKMiOqiIDxPGDQu/XOTASkABcDa
mE15DOr5XiEXTCETuwM1V0pJbrTLKbZfcqxhA+pSaHfgz966sf/zquSpct41dng21AmbMKFFii0H
VmVhGoMYyWuSsmUuM//A3/N6v7Bfosu+p1FxEFSjovsa9HPu4xbGEQQuk3EO1Hswj6lWgZY5ZxHD
1jfl7ru7023u66DnME/me9z/NjEGbe9m9apcT88dksoEhn2M0ciqNBQvbyl+fMJJ9h7W/FQZpFgv
18whkxN/fs4qAnLBWM+MaUDOJR5aRBouItBnZtdRfKvH+mg1ZhAn2U32ghEPEg6OPdjs8Hi3Ke/D
MvJ9SZd2g08QFRcU160oESbwzzO9fBFDtjV6/6l13cdL6vFaGfmtHKG2ZFuNIwHBVUZIa9OQ6FFG
K6vYcpz6BppF7I5t/Rknkhywa5HurHaPYsIBbOtc40cJHUrVPiiKVFB2K7qVgT8WAvtDoSfbqa+4
mW8Gp1c3J/u4+yQ+eG7mS5n36BFZ7i6AGVq2j3m2B+LqFH7QmbeS8X6Br09lUA+WIkjQEfbW2nwq
UNjP2qcUzbo3zEuRQovmGlbwbXAL/0ajPtTOZ5E8eTqDW2oWtl+uhU0UPC/KIvcokYL39leo/gsg
oUA3rULQF7kvby5LNlWRafbNNf5VoBRKOyT8elAaOdpRoCkt7xLwYD6Zk1PEJFsb69bA/IR4Pdb8
v0pqO3I0Nu7r2I+HIvbOPVy9wWB5P/9P2wEbtwKtv9I7J4A8ZPjWPveyd2PB9U3cRsUXm3jlOdJH
tsQu6HHeibFem0JcJrxuZpXsDEQuVXrSCsY50WY2aTcpdw1RbsmtmnBaxKRwaMgLkoqBoG0E6XTN
LYoj55wzfIJ+yYOfsXluaORgpyL4StHFTTx8Wp98OHZ1dpdkL60OO5H34OqsfIogHq5GAS3R2kdw
YHiFXOKDQ2b9pgGTTTyGtbHqAB24A5Pp6BbF0BOdep01KCDwu43sQzT8tdriUOfh0oRRVPP1o0en
W55Wg9bxtr2h2/DbAD7bh59mr728xzlNdj2TE0EW6EbMhxFzCjPOysQ00F/cQe40AFpJc01hpphW
FnQOtMOEHSyzR0rxdzO6jJ1/WZom0OuPLmsezDj/0KOLo4rh5WpSoFau2CwMS6Bl0XkXjASVNgLU
y/hbl8OjhYfDgeA69UctpzaM2EDkH8Q6ZO6lcqOTCdIGQE9en1z9ZaYftDQcCKijiPjobS3wgYr3
o0ASRYUCsq9Ig7y8Zw7e5IGUwk9nqZ9t99FM34sFfRV1qEG9ltY7blkaVePsUdbESXIgZJbBBObP
GYYFsIQiZ/XBGW0gjOy1U5/QKKPMHEDIAEydldzAq9aOJbekxz0UFeZvbkvuAA+FFMJIWDZ4XgEs
VcVPNDGHfZ4ht/MBhNOfHpqHHsqVP1rHqPY27WBsExxdbDcCw7jJGAm5L59Bws9EWIp6Obc6mQ8D
WEnC5+bUw8a/nb3iEhH7a05sOLy33pUfKYsyHTvfHLevrdUdifF7ADi3HXHIJkCsFGmy0R8T/dcB
eGNBBgB3TVUCLAUlFQXKMlx76LayTL908AGth3ZIYrNi3E9trrp4b7GCgpUCa631aJ/70Ea02B4X
lwi/vvtZRP3h4VYvFgJ0mq2GgXnhsRShuwdtkPhYCCaORo7X5JYxXMwZ3dddqla+oP2ptkFpUr3o
/KItw0ZEDbwBkMlwWhKMx6oUuS670nQ8eyYOUooti88RBcPWi6vAq6pnL790OVoF+1FG/5wME1zs
vB7Hob1MQg0GiQXFF4Ztc19ThI74t7niIExtBaKewsr27N2hAdqBY5BpH98iRhXmhH/I/JhJVAD4
xE1MJGU9QpEM+n/WRKGF7HJROb0ggXrACjQljLR15a4w4OQTY/Xdq30W3vfSxUEimQMJ1sEMgGDY
0U4yoHcHlweLE1LuM05nba6osD/0dHnKObhC56thqLItzeK1ZfyJotJYnGcn/xrav5Q5ZGv+EhYs
e0jfKfradltq8yXxbjGbA7t9VnYQMWHORUPRDeEljYBNmdaKM7p9csqR6TwiaE6fuKLXHjcFziIC
F1ZZznK5yIdDmn85EK09yDkCVUNUfMi6I18B+s3A+PycQgphblYZRycSx7DJThgY6IkQ6LBJs2ug
KztPa/cOvPJk3/pbv5lRC/HSMo4bTQiPI7rSxTbIJ7QOSz0EcmHybsC0h9aDHnZVEqwnf3oupRhh
e5dSi/wzp287vfjYD2hfH+0ygkNKH0x1k0VXXVR8sJyBLMvbarfkW+bmEGzNw0AoVWU/d0PQUuCj
OWcolT0wb8ctNprWIQbaCNgnSNCHqcGZRnGMRNaF7lmsE1iMw4RGTfCS7hfeRDESEYJXZ0SsvqA6
tUy4WuBrFtwPGHsXyjJBe+YsA3qwOjDKaz39mBhxBe4YN/lquVQNKEMkSLpYpqNwYy17VjVU7bjr
MnCnzbknm8Qr/5DrmWiw0bAV/c7X+10y9/uGIfNYBGCkTXD0ynwYHuH8hIYI5hB20ojZIpYHyXwM
iebCGQFqoZD0PwyrWHgpLXBtXtMEJyanBEpB6CQorZ1vudzL7CVGmewOZ2/4K0CgZQKWuY1AyvgF
8ZHyhic6cBD9kFKmaHgzdOMri+42ltBiONTR3wRX3GuXb92CzcGG3OvGrcJG+djMD9Ncvdjmdw18
qvGDVCCvYBSPiCx6VhNwPzxX4immn8GX4tN6pUu2wp/zZACY6IzfPOcbZRaZZhdWZUXyVQzESfCl
t849dr45R1aMNG2UgS3TwH+x1YCBUzwEf3r35+FDz88ZM0RABo3qg9vniME3c7K1CR5AbWmakDn/
sLEiVI88+K5xQipK6bkbyIjIHevdw9aV8x90FTRaYg0qaE2I4EUCysltwA1A/cq6zqI6MZgz8SVE
fEuxmibzUiYSuzbloOO8Ms1Ck9ObB5ulhrFKudqFcD6sFoClj6WgDBjRpYb9ERKQxaPBZoh/XMJf
bPWzQMhvWiLQexaWOorNNy9dNmH/yv+t4GTPZnJw73AsALZht8hBM8gH4dpwS6OEnjf5rdFH9FjW
I2/c2uJ3cv/IuaTy4YXrmi82iTkSaYtOV5T+aTIA86esjI3xxYLb8DAePP06T88ns6QSByW3tgxW
u7s04w9mh7c+Xbax90WG9oPVYaefMWzVKuJiszj2WmLxcmYoWLNzmnrrcS5RHbO3JnR+IqwX3B8C
DybyKGPCQ6Hrm9owgk7vP1nzP+nsGKfiN4GWGoHVLWK03mX+MlT1xgiHE+lijffk0lFYA7+8OXCD
zDsdpzCqAUVTqFeelWzGxglqU62yexR+flARnGNTpxkVHl9PBJozgv24sQXZTL1DDpO1U6r3Qfx0
E/MCCDshW1+D+kvy1RaCOwrQCLz/dEbI4wx7/JEPg4YFc/qB6wZUX/5UVsXMlTU949eOKohBT5gR
wOPoTNd1f28A02e2z9hl3EeInxXHeHTHnV2yT3gZoXi4MY5k1n0+vFc3ii8q3iOiHk9rEQhGTm3O
aGZ+rLsJq+zovtSUtb6dbtpy4WW4jXD4BhG+teVAQhdzHf7X7j+b+s/jFeUtRJnj9DsoED7g+Ei/
5OTpWXDcWnTHmZwQLTL+Q3+csaixWAS2OvmLBl+UDtSlrIMmRhQkTgPHAqVk6i5oK+GytsCx5xat
gtzgXV2RSLnPWeElPSGTdiiPXsqk0kHoNeJAfU5q/1DqaHjzBFmPPj5oJEAwUNBNTAhV0KG96iY2
INBiXMw7qeEFVtFsOuYoTKrTONos0zlziF7ilDMJ2eCecHGhOSP9ExZzUNBTI4IRWlmuVWuzzz60
yL9zc9FtVarlYmNwzGyXKkgrrte+MB3Q1nbQFkgDUk4JUxlqG1LgFbJAsgvwO/NNseci39rEOp4U
uzgzBgDnTQVsbfTuHGo3dqRbiF3HKXMDtJFesmnjF5cecFjCnR3Hf1Fhnk0az9gO6rEnAQGtQwQQ
LzQRrxNhZKsUxUjbw9QPRf3UIZFGEMPccA5Xnb/24dNnfbrK/BQL4U/ZsihNvW3kKn4Q4DimP4Kw
+tYHl4497ytCycT6RsCn9UcRIKQLBgP1NdPfRldc4OXYhqD+INbRc0tvODbRFZspQ0G/+os7tQ4m
WTZ9tQ19k4Tum8ANV4vqWrKJEz4pYUm+KZfTNKdfy/9a8QXtGZkaeDBaLfqa7eWj9Yj6UcNe8ZUS
gahOVzcezpPBjeZtPaQ7zf8IvDDgvHi3pPspXsdS3jStfXSgqKznIjt4mXvWnPJPi8dvIknPLVPm
rtm75Bz+R9J5LTduJlH4iVCFHG4RCBLMoiiNdINSoJBB5PT0+8Fb9u7YmrFEEn/oPn2CXCZu12Ex
3uhuUSmHTpDhCUZbwciYCmZuh7FhhUFsphfogJanse05ADS8IAWje5Ep4BiU65qM03wdkfcxPca0
xXbZhOb8O8T/BOwWpryH9lUFpc6lxrGiZvyKraEipQFa1658WfXbOpPsDisoVs3q4zSG0TbPcE5i
LF0wk2jaA9CA0GL3GjrljDUFp2YfFFRF69hSGe6rW4AMUQRyl60dI7bLyuGI8JhUiF9hBKbgXGRS
8qznVE2E9NyXwaLI70qDiR5yEfJqkI6/ZezbJXuCxyPwFpPKR7wMNETU6yq6a2DMla0/5sbRsspA
AxCwmnOXsdeAHmXcQjVYkJawNdK3Z5i4LcOjpF0nda6mAHH0OxwOyGxLXhMV11LYmIUK3TqCzNk4
Deiw0f0MMV8PleSSTph80g0zRx842Z7lp6RZnhnB2mSyX1vJUZmafaFu65q1vE6uGfYsIUuVENC5
Ql3TuBnDxHkR3+du2Q7ZmyGKfmoyjVPsqQ5PanYewLu1QT/OY31Ux/c1qSFn4BdPy3cYpe8JZ1VK
CKmKqUoepGpIgjREULU/cdDR/nbytjT3VjGg9iWPRDWuZDatE7i9UALEqdkXTbg91GRRL1Q1lbgC
ffF+rgwIac23qpT7+DkCuXXbpJv2cnHvdHO/2goKIafeIu/GiE7bgkYCkjgVXWCiI4hqTAVnH8dt
ctkoWHt0JPaAn1zyk8sSJ3da7ns0OUqLLfD4QUt1LOPBG7TyBsq06dFmNktxm8rlkV5TzNPCnmck
IokeTf2sdlQhpaa9SFFF/WxJHpHBn6kh/Avnf6KgY1bWotA2syDBv9tCKVIm9AzPjWRo+7L6ybm8
TBhDxzx7pFCrihGAY9pmYKUqNz4nDXqLM1PrOXwkB5neaUFIN0kfktD9ptlMdh87t6L2RH2TRcZe
eXYHeZC/hiUBY6vBShqCLwQDUyarYCJmsFXJUC/AaJhWQ9eSzOg1MfoLTQsentLwlsnFVX+yRcAT
aYDLfarN2+5UpINvoZl9ksElEbUcYlHaA0sake60zVEcmV9mGMKsiaHzTlJIjdJodSg+mDoqApS/
dFuU8babjmVDuZ8B+42+UmZur4EsJzlJ1oOrtJk7ldJmMJkG0D4w83bqWD+pg/6N08Irni1qilm2
aA3KCR8bbyRXOwYARYcAh2hqYkcorppeP3JU909hJ4zZR6dXsHERN0hGENV8kBPJD4b8Hi94C6fz
1khUZm3Wx2qXI2TLb47JXYohrVzR9D6JA/OVzNxYdL2D8NzrNC0LxqR6F35UmA9wjcFBzbbziId3
DxDIxE7vkKzx+QsDgOD4XciWWyjYyGTIWAdCU9LyaOiPZ+YJ7R/D1VcSUt24YjOkJ9iYuEVJwrB7
8ikvIRGqq9ksIqK2DKyi/hVwsZqG5JpPGAM1WxWGWDeBe+UYKRTT/YkqCWYX4pygQicZ62YAlEmE
5K3ODPofT1ApekyUtLcEWj+WZftQh2BZqZiqQWVebTZUKKPMxlNoo0V5S2tc2HUuwk+y3mCI03FW
tK7iWcpMr5mWowVFQKseKogPnv6WipGaER9XplCJ5V+YK9fGXL5yeF5JMc++mVY3fuNzYl18DpBY
iO1xk+ReCdMOTzdv0pd3OcndSoaZlTYnUPm09I3suhoJpR2JdKgBGMDpsHCUrkeXeHrGuT+01UNm
aTH+Oeuj5Q5dCiRBES6b/WFdZ3lLw4mWvpLZGlE//hQoooyBLOIlAv1mTBTFr7nSP6q08IsI2Xab
ezlN5cqAe4J09yMwFz2y+axuSmfu+1kA1GRSVjUCI4/l3LvPpXwFLgkmocLH2zQQsCT7MM9eelP1
CKUQE3DZXHnxteqmNjQ6GsM3mo2hwmYqsigSXnqqPyPUH2ODpYVa7SwlvjIh3IMlC4RbFepVHOA3
7vphh99dIjA5hs30WCMqlC3sP9Trojq9l1Hyaq4dwoSvs7jKnhlcz5aCxYRJ2eF0ZI0FvPufEJsf
XEZFX41EOUCYj7WqL44RqrsCAwCEua8KhMEBWS6eyY6WeCYCaovrUSnharex09WsXCIx8izdSrC2
15iMARp1EsZ7MhDuKE2c1aBTEvBab9JVN2gntMZrYvv4MTBxThk/FSZ0uu55mUMB9XKzIwgMnkIP
Y5HwlGaPjOEWPeeDuJwyVeW1DIyzY6NyRELynA6q5oQ/SsNxwUJVBIAIudm2eQ3JR8cOWwkvckrS
eJ7372hdNpkJ2py+Ch5BZkxoT2MyQRIinju7662vsJ9EKD+Jmn8YY+ZNKqor8WxEbGFmx2Gq7VqY
4UMvQ3V67jtsOqXR3D9L6y6jW0m1z/EpBmgQ89UnC0heWGDMsPO0SKYWYv4rige8/SJHidH8ysJ+
0PJ90+vHlCmuHsNjsfRNKPeMCfDLL7p/CVFceAENwPzz9Bjw2YjPsGFzaXB3TY9AyY+BUaXyoWUK
zvrlrlG6i57KO5PEU5hgtqwjPVEx9CnBvo9Zz1W4vnWjnjy9uma+4HSrqK7lxKIsipjaE7eiS1sr
+zNaZMhFDYtP4ehY46ggKxOaY7UnOTO8aWQiqCI4qT5gOJ2tXiegiIWSYRfKEKpNhDMXBnaQzEFB
3tPqbzCw2HmRJMZAFRR50lCGnpnK0nrzLH1beMoYyAAQ0kr8+RpPF4CIlE5PEmE5Oi1EFQXhsD3g
hyj03fdAV9OTHZkAfmV4zwjY3+YY5hicd4Pu6A06eIUvonrY5TWwN16K2Tz9AgZSgyetPXQ6Ewqt
Os3Mpod1noxdxdxUTm2WWPguvjRaJOgagxOL9UsXx6Y3wOpg7IpfFH2BesGPqxhGzwDCjuFRsE7E
WnsZLZxnsHoRYsfskZEvE4QFlAaxzs1+nxRUU8hOxKRjSAzYIvQvMuOuQfw2wMVmZKc9O2ixXskm
WCitqpNl1O8Kgzf3mcISUEwcItjRELTz5iszhNVSykJ1oIbbkiuJsMP6MyfiVlUKGoJij44d0T84
PEyrJRU3HDWHKAfwsl7wftSZktTUhus2TrriNi4qQxgxaNGpdFMLxsHnSfcYIgtW8Xpvx6evTkTj
yfA4OqaTJe8tUwwnTZp9jZ5HEQOhJDY7hxEn1ozdtFcJ/8e4vGdD5fSF6XSVE2NcEOJCzfjQlSjk
Me7HVG61uhaYZdk9rhlozxf9LGjCvzJTN0Oabtsev6bhExKMG2rmTwYBShVEf81kyivjKrWlbybH
tKHEiQf8PNEEcFmk6r0hV7eiCitIh1J0zlzcYb1qvKeL8h9Pq30K5GShrh2IZmJwP5k9ih/pFeOG
h1RJV1PVTkRhuEKa/fULNJ3mSzYAH3KN0ei0Uwoo5pXuQjd0hubTTEuyQ8CqGghuz0erTnyYTxzr
fNyC7HUvt8tEq5iSYop9r5J6KbkDRNKOnhiNL/UwbeFD1ml+k2GISp3k5au/tTTuFEbJKPw5gbBC
oHiWRtXOOU7lQdpVGuFtwEKDsEGPPjqhUGBKkE7EDNId0ZPWPAw9QZ4LiGT1UL2eyxRof3rvP5vX
uClvMYQUneeZEXg5SsQ2NTUHxb3JMWjlzZu0KGEKUi76E7M96ABf2fQSPcOdqXHzAQNui+IJC+v0
nB/rK8vSD71JL3DVMEyjK2d2IJ4RGuO9Rgw82XMxUzeLdLlEVje4YbvEOrj6CHNBxzQCnfXD6S3e
sy9ARAQMt7Un5/3ie5p0hU+7naGXYFYKNuhivrDhmKz2JmSpJeKTsEiGmj+YA/kJz/8Jaf9ZUCYD
JdaNeJfat3ZBTsADM2v8T63aH+bpVuDnznR0thPaOoHzWKWc7NIHvBl7hGURzmKQA4HHE3WOtmnT
yib8M2YMweGa9ve1Skci7hTUKZ06ejJ5OJOMwQe0llT0C/lzqoJp/IxEJXjm0ZHyiXoFjFMnMCCC
e3nseJpd0cPjQo8HncdIYGxyLXHXdtJpGTAehOgV6tglQ3PAFrdpjgn7vJcbep/PbvRzjpx5xVn0
9aVjogvHHVVZ6OoMvwpyHMXxKnz1Bgc5w5m+DUCXdg1FF/dBLhxSq4eeDgXo3lEO8WmWmMKTPhDX
pCRFb7WGi0rL6ciUTBb95/zaVy8UBwoX3eLVCJFI+E4gs3edyMdh7DXs85o0/UexhedGt+uK4wTl
nYFVtfhlNHnElfWd6qG20/uX6FpkrBQGXjJnqPyhqcehe4iA6dl3h8d+k0Ay4hurxENJe9boVN+x
iwJYSZycK7qKvgTlERVBWX7OyofxT1ZbhgjoLyf8vI1Os6FEBVJPuYPRJebMhvEDMXKqzyZ1iDzs
lIjubd2mY/OZipO33oWtpJ9IE95G2XTvqgAj/x9m+G8CzqLiOrNo+/at76R7LctwL41dCiVfH9uD
oOHYesuL4UdmrJwlyVaRKMg450aaLqv/jecX7PY6dZe3q/F/f1AljSh2uP3UwYX5U2AKLCcRKACA
EOyJd3oleCV9uc34g/gbcTqLC4Uom4hu3V+e2EiA1yJey4JUvCSgfLG5fIyIW0fG1mVcvukLXT+X
P8V3ly5uGYe1p1ndpSdPp0euXlqmDuxFfCJ+5moK4SRhO00dEMcY7dr4JeuvkgAgqTVEsgkCBF11
39SoLNNl39ORl6srHhXj0B0VOrRno+KMnAWzgEGFJz2bG2gTHbVGmwR5oIEiwuH8zEnxgUJSm8s5
Z/UMATo0az6vIpP1OIj5PRmADBO2moD3SefNiHxJqvx1KXXdfRWgUEJmF23Nfs0VT2qvaX+b13FC
BbEnOgOWOA09Pu3/Llov02b8qfP8DJPsNQvXiXIB2YWbHKcEq3kY2nyURJhoAC4IusVWOIBtbyTS
djkYZmRs8zDZhkX0iJEijJucZlLXyIErmmKyLsBzGoK9ufL0qMKDg+Q1+soi6g9CduKA2FRWtQ1D
d3piUVrgR5/m2XshrkU0Akz8neL8vRZx7+hRVvULpM8OLT1yCxjy2t0UT6PydPm2DIvTYMzLew/O
idX89Dt0xQ7bHpIPZJIhRUVkoxTQi9CfGb858qf1KNObD9oyjN8pzeiRubaG1EOozJwa/r4p7cIW
t+KHGh3zBKFkvnhDJty051njw+hTyK3CkWNZFnVCuwnPhb8+8G1rraT3jRzsiLHU/ZxjyRfBs1Lt
dT0bO/VjBdiE/MkPhliXeEt0ja3Lwnkl023hpSTndJUtsqGelin5S6tHPBaeWLUbmjqnrhQs3lbL
JWYmcvaOE59bTDxfWFXz3spafc2UIjUX0zpj8pf4jgAUhgTmZfi1jJm8q80HyYGtwwNHP0Ww4oA0
uLoPRuGt7A2ZViK6dBYyHCPGRRzDUyWDZ06EoGA+ZkXbWFGg559hca0X2iwc6UQowNJu6EOELLxx
CyV0WnjNI8LieOTAwcE30XY9PfGSkl2AP41Y+WkKCVbfxSotLqcYsrQ82ncEA+KyWEc43aLtw9o8
fJRowmOq2BXXanl9eDQESyzvrQhAaLg/d8rzQfcyQtQxftd7alVlDxd1DRMyCAIbHzkfiPFUwSsh
3HF/18auqbh0+JyphqyLxi3clUEGWFMdJ7z/p8XJ+hFqItKUCtwyuxoptywqGlxZqy+B+3G94NQE
r6F8hoqfX1k7AjIHI1k+0ZWjKA09If4jlg0nqCYY9T9l+SHZROyRweGdHEXJdsqvYfK5fogpNSr9
E/00wD+GCW1+AfQFGVnusHwmKl6WsSwqG0X8HVV0+ZSBtagxwKmQk+7x3gywMDsTu4PmnCwhL5GP
ask1OR11tt+zRYzWPG+h2JyGsiRhDjzkTkeNE7OJ1pP83h5SFNSpEqOeNplZzF9L+DoP17DMA0lR
gGw5qQvMgSAky0e9v84KXSYTlhLMaGlXa2sBpxPmuYDpWGytCBB9BeZ1cXIVmruRsRoSX8gDmWWP
T4RW/vBktBazM7qW9mrApecHcGZW4Xdb3iTY7mvJHsnHGYZDZD1kS/XTEVbG+NlGt2e0M5Z7sZzK
oXdSdLcshcGavSXh5g0vcCq90tLRcwd6KnlhHkQxHH35PNcjhISe5wbtajJZpuYndC0Cp8JwohUp
PE6Ucw+61sPHfmKv3l/D6ihzDyz5EnRzfc4seTuZ7AOpCBhc7IRn84kA/ypJxuuT2F4bzs0x0rRT
TJMQv9SK+ULSLvQUeSu2u77u6WGvQ3YZTIwet7n4gW+U8VIcqXAYLh/V38M7k6dDsoOcnhySw4rT
+4lffcdoBOzMN7z03bec6aquv+2A3r8UvuBFn0+fvPpvEnV94m+OmCmX58RL3WnP3EW0+c4YONpd
UAGpPHxG5XduSkff0QHbCv8+2C+2/RF4yQW+gjPY9qGxPY+vHoiBtr3OvvhWgFQfxold77TAMB3C
dP+RJaEE/SHmKj4owfxv3MAb4nVBWz1BUnXFDfYcduX9/Kjn3IZDbmPLGCyOaXdvpm2eJ4dgJN/y
fMw4eK2Pn/W3DkMgOIKHQg9Vtv3xcfD4BEiZcePN49F42NDa8u7n437nAN7G9ilzHhdyee1DfaBh
cDBUcnjHZ8HFqty5BeE/w7d8CBLdm+GL7sd4gPmOHm03HrB1LE/9gVNHC0pSEe38NAW82o/FO33V
B3a5vfg0qjZOC3xQyYE5ITjl9YexD1/hw3tftpjv4aAHvm77L1GQurg2/OYsRKZX+PMhXtac19fF
Pn4O7vGzts8vk+0fTNvwFy+4Mdu3A+/r5KR2cOcj9/3LwcYOxjmd0u1ddE/FheGw3dj3L9GFNuyQ
tMO4+Qt2vRueEe/biyd59ztuaj7WpA+savb3G1Rom5QPt3I4+gMIiG7lbytf/SazyA/fiw2+2cVm
AkH2Ug9Xgk3lV/doE23iOwqId8ONNimwo2t8jO/JJvaet2yDbQLfN/fCPUQwx9xyFH+Rpev0Z/p2
O90D/ab2LUBvxA8N7qQB09T9oryxCZ9xIK/78vvfbF//csd80TCzsUtntK0d4slt/93u4yN8tHbb
bxnCOtE7noEOXg1+6KX3v7/Sue73e9QfNjY+dr2tmWTa8dE8gYiMeyIxNpAOK3/eXqMbsUmb/h0a
p0PCkPN27M40cnbnggTa6p4VE8zfccC2Bu1nUzrit/zNcMkpg3mXbzPY6MFMlJYdQODZpNv6N94P
ljPu5oMQCEGYMD2x4718AB1g7r35Gl4gXm7613irbupLfck+9E1R2YpDoNqm+qSaFnjULDgoCi8z
D7E6hXb7mr+sC5Xu9SDbnVOxuQZf3i7euBNdwPJt5AR30DV3PH99kTh6EV0s9i+AoZvmJaTqXezZ
eKHERaLEpYtpCV0w/5p8YI+K8daCFXjK+d+R5msq2xnYZS0+IpM6SN+m5S4EaimE0l/vk4URwooc
KTEV0xNjxzPVMUN3i6A/MA8iYBlti2yHtHQ1KyeND8Pn53HK5GMBV3ftj438G3+U42yCDEop4cYr
76525Lbjg96reAiY1lUURl+LGfHc8jt47C73LTdyt9eYpRM5py/ycz0c5QPUpvbtlp3X3w293kaQ
bbvbm/PhHz4c73ZzU//2d2vxU7g0VxO2C8nqNu4ER5KDXFw95v24z4+hg1up/bv/u21Tm0W535re
72jHkGYhphtf3PzpJyvfh6Yr7sU9PkjjPoYL6khHVjXgyGV4qcjZI/fyab8fOCZ977a9ms4WvxTM
YYlmAlSx6w2QHnu6s237tnUN9+8eBE8OBUhIEAhftTcBfSV/BgGz8ZIkHmQwNke67XegfHjPwdRc
1023m1fdprO8LW+p5TCJ4O/lbXqbvPIUbyXP638lD8COlYD2RXqLPiz24lf3hZmG+Y//zHSVrxrX
PVeOqcW5Q9e/VYvJsw0DCNsk9X26l14QETnfEtPNOl6XoECozVfyu6I2ebWPq/0SnuDbRMaPxo1a
GvtkxpLIfr6SHAhB+zV+qezg6+vWzxsMsRgjM2AIUaFF3DNIBpzFHwIRSuOu3JfviZ/5qgubxQ7d
F/7EvXCG7WBvHon/gMyy9oDeeg9xmG7JSLKRb3HUcsCb46uRH+tdYm2oig5cI7a4+fhC+PyjeDLn
txHwHuUD0pzN4jVfJAi6/eGLnt1bT1WIPDZl3Gt60gLuJ0KffP3fwv3QH/Blc6Rg/WHm7v29Zxj5
zll/eDeOwNu28TLYP+tVNf6DV+qiqHHx9j1NL/E7JBT/8QIny+aid8ajxK+p65MDvuEyyjaxzRF5
D0TX+5ic3tX8j8H7+JjY/Ov/JO8EurkTAhBw584LXU9KLDI51ZqDZX+L3nd5AeHdLS4k1k21+0cJ
7RkcXkSz+enu7a1nPavHZvP0mg3uSsfKrdxr6aCa48Yb/HXb5NuvdPvFp3S/pR5H2PozUs/76N1T
UKwHtc0S4k4udgdyGvgHxW/dztPP7Qq1k1/gCJ+dhzvmG1xwB8m0TaN507wf/aB5JKSdomOMZdLF
PCAsAEH3IIUJFBJIQh0eGh+f94MPDB/f5Czc9JA2Dv//f52vGP7XnYRJ+wsWsv284MbI4biG07U7
vgg7aYvI3C3c25XJCts39lcUzx743JxfJmDevzdcR1zIVX7tVe5ypn13oS1zccARcGNEdjsOOTd8
Ge3Sz7kQxu/1mhm3CUeJ+B1/JmdO/n0ZpN7wuR68VNDM+jEntbaksZzWciW8QfI+dV50QaSy63c8
KaId7MZZr9L1e6GFIH1qj6rYFnh8EIQ3b8l76ARfKrkph8VTNzi6cvqvH7e67fzOLzbilq4d+v1/
r3C9+HIH038H4s0l93uIWOh2HAIh7xanW3wPHeG13T/fLXe73uR85BQ76+VaHaHG+PkjPBmX3oZl
u4t9zTUd2tQ92mHHOqyvCC8dmrj13AQ1dHid2/Wrwib8yuxfrClsnOY339xl3uOH9Gj7QtIOz1u8
dZSG8it9j5Pvyz2jlIOJJS9BEEftRTt1e+tUOFRi58hD731FkOga28Ij7uMEivLSXFYXy81v5I77
I3EnNjyAc+NK58odNjSVNk5vHt2zq9lzoLDwEc164xaqksRvlAeYXv89O25/f60A9v/i12UDj4aN
8O/NcPfbP2qI2EP55ybnyIUtwWPg03T/2PPe27qT/qG9toUD+8SiWuhteBD7+IADnTsGjcvrkHhF
jdsGK+ptW4f15xi7dgvL1cnOfyNPIuD1eMHpvt3yjF0UM19flF8NJ1C8Db4a53bt+RkEU+6Mjbbp
XrHx2cxvzU7aaKxFJLx87sSAOhhU7Xqvc9Urr6zb8AoAvuzoq3NBUnfTxrhxBTkCT8xkZzOoO3Qu
WudreI1fcTjytPO6+5cNNgj/dF/3s7duU3vjdb5KtwyG6K7eA6CKPg7Vn739e2WBsNuPw0cboD0D
T7fbd3H8AyGoPWIOWb/UU5q7x6uKTSLwF6vSTwMaW1hbDk3jFu2Bl9ywzd0Yl5DlFB+kG7GEx/59
/M4f9bfWueHJuiTnmC3K6rtYbhwUGx3LRx1+1oHqass6pnYzX6DQawDS4EPOuJ8pv8Qt01MV+yp5
MzzMb71yyUvaR73d+I1fPa5/lmuyIBj8oDP8xcfL7zaiP16fnu7NL8tZu7V7Rcr4LpyJUY3Cddy1
c7JXK/XbrAkDGaGx+eNLAj2dWmhKeYl3UFaKGBm5QLYhvYR/7hFkyrsKk72VwIZyFK4IhVi3gfn6
xGfzMqfcR9Wtby4t7lnGYMveGEQnHja611fUjy25Ha9djp8X7DeZJK2X4lmwo26mwXCKR8Budil2
eZrHz3i997AX5i8MFRyc21zkTs7PpdwqKm0b1pudJ9iwhfiLoEOHKDD2WXYMP5Jj4qOF4uev/V32
iG/Pe3Qn9ad6Vy8RJ3fhK+53yyW0U23fxtzYmWgYcdtz1xbshb4KENIhpMKFtnf4hnHMq+AXYk87
CXTGZ/YZIqCkTPAglrzojvo17Yotvib1y8xWnXjPyweUME8/hp610y6Ef9vJdsdV7lx81b4Mtu42
28g37lyWTuj2iLft+kU6rKgeGAWjRrw5ElsjRYVMbcGDOA4PaTUe1d7LTMYZBUsEzE4Ro81tiKyq
gHUMBP411dcKpIPs2n1Sv1fj0RieTOPK97Wi1XTTbYeahEb1PdbTK/ZJflvpGwvPobCZDkK6D4l9
MVJvhObChPhbqZq9ADsyRuSPptQ2SNB4ArTWnqB3cFVEv6dve8IYUVkXOahP2v41Bq7mdO38m9k3
txXly7tAlO96GuCwjVjgWI/HrH6Tk2tW4sTB6IlS//gMJXekcR/vOYmkHQYpRG9rCdg4UVwhNScc
ArIxqhQ0D9KTnsP9ifE4WH33HRHnKGdulu2z8nQRNQNGuG/hyHFfoKfFyE3hfcOqlLVuYxQ1VXe3
eQJMafmnAujWJgE0HjJyVj+jz+X5gSWOHUo1eCPQPiyw6aTGh4VvPMuPkHi70YW3JJI5LdbLjnk2
elW07p/qU9uu+DTvv2c0D0xWCRkwPnh68dm8TVb1qvH+rVo/ZGZQP6/qKHGRAYzV0MZV0LMetqys
VO9CrO4HNG5Lbbm9Ip+V5GHKMMi/K9z95HW4IlJGSiugPXX3QsZNLkqvOvO7kJl9BxV2SXfZ+FDl
62AwjcqvifYJJKmJf7C2Nuusdx5/+qxnHvspm8gK6qOVHLVksrPqvkzKTietRY6Fy1PGTuaT2Wm8
srDgcg154ddSigzq0zABYretaBLbgFeWkLpCp789cc6rkPAnEOZyyKYtKqY5zbe8fqVGVdWJhxlf
0gnFm/rx5OEnDGXznoCLFSrlk2QItc65CqPDvxdXGG4R65JG0GmsS+eMOebwwHD8xys6DV4GODyn
H91xrJhO+WP9o+O3Om7TFhbDguoB0KS+P2nOng2JSyFV67K8tFpGwBXXg3QJ5QnibBY0eLTjCq7e
S4kwJODNruzPTQtIRfAdWk+fx8XHxqOOtU/QyHnIoOgMuz72+5IhNQE6lioCv6m+QPNnrNtQSrZl
C58LGyitr7wnaQzTIriQv5zJGonoK/a46m/hnb+1ODKS+bDbVdJdIGkbNVaKsljEIkwRDEq9KBJd
pQJI7x+ljIzFeqChsHscZJ7JZ1lcsd+BxAp9oBbeO9Ir1t3Zmxd1eJ7GGMkmqHiX516tTD8SJv+L
QQYL5av8OUzGa5+IWywm7FZ+a9qOCDP6zXzGvb3BhqcGPJ7ORTqjEbu66YCQaoUc9Y+qeBsM8ZKn
OxmDgTjZrZgybhWA9kGL8KUt7smINWn8ybwQVFFYxdRigbG89Gpyh2TMwoXKejPxSMSE+ythCAKC
HIEgls1jKuH2JsttHXCpkHo1Ew5Yjkb2yIKw8shjGvsf3FtPnHOKCIG79JVmEf4jIo2qQPIFHY/J
vW7K2a6FawwlNa0XGtdZ3q7d+VyzQWcspfrCcGLc3ddhFOSDlpgHhl/dgoUeZZAGqwEy0hqvu8LA
6zmqxxiC6i9R8TlHucurXWe80G6s5EnuXOWoNGhJsybFYe7EDQafIzSAokme7zB3mAzxXAgfSaIE
qcK8ajSAcwouY1i+mHXtxhYLnk58K5sr82Cxfmuim0AsNKim3kJED4z+WhTXBVMYSg+FQm5N+ObX
DppXCvwQfbFp15kvkQeM9/btjMlvGQwJs5k2OogSod6B0GCErc9IVLvUaSfBk9XHs3+X7tUgMVSb
Gi/qb8aEgRQMkQbtB2dKpd91tMGhgnyC3gHcBPKMLRrdZdLRMEqRx/uD5zXyPnRXgDBgaYHJSs0I
26xLybYG9RxiYyHr5l88MnWrc9tgGJLIXGM5FUUTT/cQb1KoMPK8+MZFavDBVw1HxHleGF/Xu+DZ
LqxXynUAxiSGrIw+KhtiR8MuYWJcbXB+pU/BK/IQ5PgzET+NOsZHJkTFwFFlpc7Yt68g9hp4I0Ql
DHKOkvKxZIvHESTpjEYYzNXkB2KlkDElT0U44x3Lt243KSMgIINQPzORkpKKnj4NZkNxh+w3j95F
rBosGF2qhMmQPB261ZLEYqbY/qnNzDF0Za6Em6dbAAGwMUpR8Vqk20rLsTOxK7K9aRhIdq9cD3OM
Z4v4EybPY8J1qMAAnXCflpEwjtm8XacdRYOROUaOpQEJBhpAlsGRJcjunVTCc9OzZIZs8qQs91YW
bNeTaBLBSDL9Tsqu3PLc3bUzJPG/PEVOmbytS30hDileqLgI/o6XrZx+qsyidKbmnfoZGXeGWP+f
XN4RuDk5iT6LwqJD2ZcEC1OVRSE+h6N7nXJNcgYdHkkQXm56Ym6a+brOZGswkPmZoV2NnbUaCbt7
GZEz8FXFj7F/E9RT5PIseEYR/I7+OPDndsm4G1MvLzlyIaL/dnHpTBhTDvEfVgI1+LNEOgPwpYRv
xkfefuqnqmoPtZIcRTHfWrD0HWU64oHYPnEE4MoNJzoCTAfTe9diT9Ef66T6j0K3Hqwj9uEQ+FbS
yBBSJ2X39epRug7HaAbJkG574QNDFCqTlf8ClUWscm/GPUIoSSVJXiRWFfFtbNlwZe/EGTPelS/j
C8pBoqxRmLHiOcUzIqwOnkH/yVpzKsKP5xJV9tL9td3bRHwKOkP7P+rIkp4b6Z5RdWUR1RFMS3gK
spr7jGARJGIeTHx4wdPHjNCE05dowCcw3HJoZ20GV6Qd9/9t+TJYj7H1/cgSpZH+0zCSyhhahQ0o
Z854nVt+hSphjJySmUc6VKfCYM7YXUtIVDC5JyB042et8ZL0mFCGiqLTjODgcAZE3ERhEYVgPiGG
6AslcSf5a+Uh9f9j6Ty220ayMPxEOAexAGwl5iCSoqjADY4tUcg519PPV+7ZzLi7bVkiwap7/7ie
OnoQhPJL80d5qicCKku9e8QO5dlOe8K7nnXX6RJiFw4z4pBF+Z7bzhftBuvCuMEG8pj11NgY5q2E
4md88YyHem615m9A1hwiEJeH2mPwM6j+CTi6IsKZzNcOOUqNw8x/SQDLG0wO6FMbVn+mlTFFJ8E0
FuloTrvfYpZ4Y8Vq4EGYor+hy3AeXAtytwqL5YXqiNhoX0rJIVfvygnpPjxnzYCq8+xPZr423PgT
SUKfVAvL/DZnfzkwy+XooHLEbJJ5tbM5nVqQcKyAmnMi3P0gZlwXMbEvyXBzaopJzGjbce5kHN6a
3cFCcPXGwrzEhJmIRzvDxHF/NANjjuMfsin8nEeYD5gvaS8Ef1LMWNI8KENnOHR9tsV+rbnaWTTy
xvzcEgVncqgMpL+YyVlMpjJ1EsOF4vGoHqJyvKjmz5SOqn9KFH9BBCFtQ//pJBkfMu1cm9GzQHlR
Y7OdxUviIsLAVTzKcVlxQPdEPBLdwPHBHbV30cSFIxIijurKRhl+r0KH0rELD3Pfo0/EZVr1a8Tv
7Ai2y4zH+U1vZTtfqm7j96owCn9AeBxMYIF42pVYFSKd8XEmuhIFvO24OHgxcb+6okBYQN5Koq+V
kkQm8hu6shbTYkYo4WUAAKGSxI4bsx1Sxn9kphVYWJchyLz0DSSgHw1XMWqID9O1GlAZ6alFuCo5
WphxSqovQkTfoJGzdo04Gnw2oy4o1moVUuKFmBylSbCkonSYozX0bN1TqJSCxM904iLJxzoVJCB5
2ySiY2eni3M/MuQy7WZasbC9bRC/pIn6N4XJoWSDh+xpwn2aU+UiJADTax8WApAQnyTtMozwyLE0
+5jP5pn8Fx3IP+STUNVrtaW1RDWWVrqsorWUxUfhVihjT+rF4/iuBiJFOWARDCjdYM95Kw20adAc
3fwVN8uRz3dBlcagvekjqxcuxvFuSUJkzH0kH4QGYeg6cpB51U3JmnFpLEIM71ajIUbmvGUIIg10
yW9q3O98GhFCaAu2m6PfphBmPI5WDoBTc8e1jKdcveheE/HoEkG/Zb5mUiK2mE48aW1pK/7SAvNo
mciUUwfJcUHdBn6negY5bNOW5DDDOiU++EjUuwQhbQatOjewNUpCGHk8hUH6rVJGGNvO9PcgqjYx
Q9xki64hpqyHAXK69KZGjYaNjfZLKebAVJ4iLt6UhCqKVWp2EBQsUa/TaP0w8YDPdMhP2mVMdz6a
945cmiIiL4q22wqbbTSsxlks7Lx/7SVIWF9c8d6hQUZ2jr49oaC5winHxbF3dPlqEiquwzJoRbWJ
mx/d7RfqMBe6ve8In8nCeyL1mz3cO8JK8ZivvEKwTcEIW/OqqVt2en7N7q1n7HS+/Wk4eMZ8Z8XH
y8941o7lvCa40sX4PoxUszT9WuYwLqOUx9rMd23DRSMvrQ+aqkxYlCYGRJtkhfOEDXbldYekAbvo
LzWnM6oF2hpEYxBIcpsdiF1QZj27YR6jSmFRtpuE9ye0H2ajPvQNStaYCDSus55U75vSXUmjuSI6
c12KOrrLNFsrM8JVFhO9kmfZwekhARxrL9CPiF6xUHWxToyU0SGCtm3P/1aOYT3yGJH8YpenVlmx
4O3aDsQh0tesV360tWMaMjKTAlxAe/OSZPc4JVEUQRmyDcko61dUFiDE4Zc8V8xBA7Ypa2VTfW1x
CLe5/qevojffPHs4Pev6EWbzVm3nsmfia6loSE3zFnfdwbGR3wbrxI8RJLrE0F4MpAEDjYFCVTyY
xJ385dGZgSkkhPW4Eth0BUFFv2onUULAvqSsJ1/PHqa3t9L/zOg5ZrJZEOZDchUHqcPIgKamNJ7K
QA1NXAnjmcKFGWzORiWKfYn3LhslH3rAS6oIHC9dhke5qTrMB3ip2jTCQ+ZGpzbDK0YBgVqOlA7X
CsJnUSRnN1jWZK40jnxSF+sQ51uj6F5EhFRvECc/yn+7rFuqN13ZNoyCE45DkjoZ38ueXcrSSgyG
5VqNnF6Wb3AdJI5Kb4QhFgFwe1ZvfBn8Vfd4j24+rG/1ZKBMSty1M/6o+rmo3NIWsS7oYaH3nZAk
+6RZ+bY19Y2tZnZsE3H4kcf/qYY6kvlQFJI2sbRksXCbiVT2hSvyrcyIbuX/lWRJ60k6V71CaKJZ
qiUSnsEikQJBBRnuHN9YbyF+DfK3ppFhyn7E2Vq9AOq1UQLtIqexeixXXkVyG1RvHRaXyKXACamx
MCj3orqZwFnwBEZjpm1IeDV6Wf148Nx0yz1xJukj6A89qmKy2ojJ+vAM/Y3znvMRhb7cFFiEPc86
plw2BqRyQ+AJL7HJKA0UHXEHtM1aDdQ2u5Cqm6jzmxyOasAF85nMh2sQ2IbQKgBckKqRApx+3Jke
ZLZ2b1jVi3CnFvyYSZWbJWdxHgeSh5jLLVL1QvyeCe7EqPljDP3WZcrwcfjIGJs92fIsX9gtFz8S
3IZKDs3y+TF5ecuOSmNBfBOzZ86T7v7lfVCSPBxyuzJkCKo5T8J39aFUlyLjd0PegvS4KbviQ8mr
DKOnbvm18GZcIjwwDVI8xJZ8sMhY5+v6un3qBZqw0llo7IkGxiGcgM82OgWhvUphbmfe7F61bQc5
MgwnYSdm4qt54jiXYj5gNW+eBCdrCkrnGAdvQfonhhEYr1Us3x3qSsyRC4D8EGZOUPNLFB5Tkz9H
JqOZHxpg2vA+2epqTVbJ8M5IM1p0qOolGvgDsnQl/kyRejUGkvxW0KhNKUB8VJsPvnBbvigU05hu
8Zugu3DKhkWHzVWNKGrx5gugIJzC3zC8KWRM5/xW6KPynNm0vpT1KUl2PrZ9wAbeQA9The4Trr1S
wFC2A2FVG24UHDRyKaTvfALIaDMHpsm74cbj0UHIGY/nsS+v6BTU24X0bOac4J8yeHA17OgcVzmP
n9p1uyLbTyHNSh8KkNCLC3wGJIWJHiJjc02qdAnmqBSaTmq/jq2xYWQTE9flgOEW3wMNRYjbh/Hs
1Mum4Q0/Dkx+cY9bgmdR+4fOonactGNC+v0wzc+aW7+487ShFInEATQVxLoZziML7mYeQf3bH/kE
WBpGJ6CsV7Uuynyn1kxlSKXR+Ul9p47zZfYgyPoLCO/AeMGxSRrsQ0GAJsegX5BwYw+qNFEe8/TX
0VnSe6QyXbPHuL5QLwkj6jEtGbwKCq64acOkfjHpOyXqAmhERZvUVG/bWnnLu0NlTotGKUaifEcj
JGOetrDmJz6s1nD39XEpsI8X5ilkMRck6Ep1DlkhJkRkXu7C1L6Kia1JgVIenZrGxSc0lueBhZIF
8WlsGdbF4t+33t2rIOGNTvcKvGNFiiGPCq4UdQinDj5SeTBb4C6NGxZFC1r5I9BSZ9G5EkUnY1jb
vMv0NeCKPM7hb4e+r0nIik+IbcLNoWwCcnqMLL0NFc/8JpcmlUH/qa7RDD7MTxCQG6+u9aQgh1Z/
br2/zKHqhFT7gcIPMvwbcwPLFNAhYeVrvbs7f20M07ygS6Pv1xRsctg+RvSFCpRQu3hs9buxGQ6T
ay7+GZtt88j40LDj+vyWFBeR45XQNqjCG+ogbbRI6teZEX5YWI0rcGkfhCQu7JW0daKnBqJL4r3a
4HlIC0aQiY7wDmzbkxcOzY6LpGebl1iQGyBHNTX48lhuRULpRAKcly01ZuOp+cBBoVxLekuhx07h
rcpd5MG66ObnCOg3HDz7krAzO+jIxBbmo4uXnX510lPq4krwkHDZACXui9negvrXTLGNE2xR7GJG
V/UHVVcgfHoDUc6/GTjF3cAl8HLHZT91KB/CXwy//+5jp/0dC/0978vPGE+hSMe/LclhkiVBHbOe
WuD09ptsNwWLRsywyhfs45Rmwxgn6N3yooXIk0rwI14DB11/MWZn0/CWuV4v0LjclF7a9/pV3v/6
YQi5wAOa6ttq1snM9G7wPODB68YB2URLzGDQhR81IfwGBUWNM+wVZF+C6Y0Bx2eXdK80wm4kLU/Q
/mNzjJqei4IMeoG2lqtelT+VO1u/y4nt4Tnm4cwMtCQTJJVEcIM+1fBYzvVnNQMlbb8wMZ0p7M3n
3s8r6kBStZG+RST+1bb+UyJpHuZia/YGGReMTZKg6+kB1Dt1VBjCM2Ge4EzpvJtaVCiPX6lFKzaz
jbodQ84I4k0It+xDRMzhxtQx1dQQPAbfUrWzQA6SgesBEBJEldg0QiUtDP4MqXxeoFMwHYCWSuYK
3EKbWuDD4NcJ3IDWEkHPR5X7WF3gghCQviKesD5zQI1VdpyTeKO+gYmPuYLX1IWjTlwQX8i1iogX
lwBhr9oTLQ3ChLktSBgeCSzOkYWnTLD+Aa06AaePJIaJc/eCorRxyEj45BaurE8v+lM7Bx0dC8yO
buNwSNrzEEO6Y0kmKWRXeM670RdvI10fPYx6EmDeH+NVyJx+xDK2hIBpGY8NTai5QsnYA3g2HQ1x
G/Ougx7zuM+89y7zuuBGHKyY4Oi1A7s01DGksr9QQhh19QX/HdhqZHL5WJmULapJf7BA413nSWFQ
aZkSOVjRQMzrYUOX6riu33Quascv9aeu4kkokhyNE5o/n9RND9ynJeagtRZhqyhU9hOPaCSKTgda
PKQoN4lfLBGHyL+p/K4QsoEYBmmxsHr0vxXZgCjNaMbsAXIFHZ9x7fHNVP9udPXfQnNRkuneuvM5
zmnFBJwbg3UweFtH6LBzG4cYYp1hu4DYhT1sWnHEeIXzr+93iVip0WVCg8gPp+nWAeUzATwThgom
roy128Jv4lQW2ooShyH5IHZP8iB/SVRhEvyNSvMaE25AkTlyRQ5/iY1LUEFfUss0oA106bcM0nmV
F9wCvERmH7DvgGNNRLl4NCxULUg8Ife4FbW8vtkeXiscyThtu49QQ79VbAJ871hX8FjEpxnr0mR6
b1NWfRncFjM1BuiDe+JUXYe2Xzat5KQwz8GEGwhYTE2dysMHuJGa/zIdJtLJj35QLvsu3XCOT+n8
rIcoAdvjBHTXhDPF0+qzk4DS5Qc8JE/qG4gdxEjTzc4OVc79e+vjVT4Xn+EUXEzERzkq7cA46nW5
kRqs7LSP7Om7mPhMpw8vsMh5wImfUZVt2Af1AjrVZcbu2KpzFzDYzNh/fA9iX22miOIJjwRZxbEC
De1fR2yS8wBgSxBHPTQ/mfM1a0hNazpEN/xsc/fpyRe1ONWUkiijkG5hAEM8b5jXBtFzkX1HZc8T
igmOm3M0mXAsTgsGlRiZ5LfyIDMh8dEw6XmEKstLNGxMiZbzi0lCEqc8NEcHzG3q8ZWKH9+E9BD0
SvJNcdmDBov4HLUoAe4NY2Fg3m3WFZMC6QmpIadl2CdXjctLmt+Qx7RP+0v2jy9qQl7Z3GqwjUCH
EDrp5bRLg/hPXrKoN9W04FOgKHj4PSwa87Oaq+KAEKGvmk8TSLlav23zbMI39N24x5e2CNjVfK4O
XI/KWauWWmVNVIMGhIshifWjJaegHoD6EhrSxpxiiPLODwGLv8gDLkYycJGI+1NyUl+/qFyS6gao
EKzaCcNrU12HGaCOI4VgG3VNi3Ddez/1zOGIborDdqKYjSFZVwHfzbozj2R8IUPnGRujdweJqyAP
tLWSjSox6g0KdYejT1kMSF3iEoJScV7bPsGciI2jXemQICcfNV5cL/qAERrnY1N57B13CDcjkLS3
/MmB0RRsoBCUBBF5lUMV8g7VfkgG4Vqdi6A6z8oSfp86pNREkndk4XHJYtytOSsH7WsSd+UvLHft
SJnR8M9fI4GqvWpFWeRa2Ua5+iNuArM9FcFeMZTKsqzw/LmYoMn+vVfKhQNVHiIOjIDZvX4neSzV
i9kgx492+nCiJkVVCyHXmYh6A42CZLEh2SQHdu7vQ2QvJJw8NQIAPX34iCQiXMdsFgTS9ydR32fj
2jafDdmckUs7DmFcBU+aU2MuZfjXLfjEAe8LV0LQ1QvNRsgS3v3oN6UKjZfFiE+AbVpAcf2VW7mo
dmV70s+atW7S60AIIxhB/VJyQqnhLS11qMyXjvdyJCtNAyC+8dDgmodvgjmLk2/b+sjsE1+2jb81
g9nk0vWPljYIszvF8IBt7z35uQ/i8ijkNy+Cn116+wNWocguWvYZ9Ed3OtCP1k6qR/K1IPRJy7Jj
BBSTNea+0mIabOqfacifneyvIXjUx4OuSrYl9VbdU8Wg68PRagOTFliPci/5UUdtT75mAYRWeZFz
+aER56J0AllAVatMXnQ8O0SL5Kt6RHxbDN8ZMRt5g7sN671oV1USnSpCduz44bTMRNSDNHG1d7vs
j6Yf9RVPelqRQk3Il+7l+yAZSR2WW9uZdsV0y324O0rtbVTHCCyKY1K7S1+LVjwelvtZuPFCTfgO
SXNx+WpwHmvOVpO/rXjrJxtw8xZMR9uqFn1jXGzKcFLuixKanxB0HR5kIg8phlV2wRsUkZ5T0pLr
KDxU/VU+UxWg6ISIcoYIo723d2h0YPM2inKnPv89s7VFDN4wS7g+oCDb208NEKqwaQtsnvzvzKr3
ZcyQFzhfFtlBc4iEmnaRp4Kqwrci6MicDdqfHGuv1fj7wJm5RmcUNgXD+wrsCA1LIhDJujzbsM+l
tis5cCQizdhZAkSakqyYQHuuDYwTTHiYoUTbw7xOdEf5CtfQf0HLiAMYVrUDNafnmJFZbHUPEAOC
J5MgzBgJlT01IRqDVLatLcDgmLqTa0ZCK5JfdFyZYCkDSyzCN/2geBw1pVtZ84pgaC43o9Xs06Ua
1dPqMuJAjucPdxwPTRwsPWMkfCy+GDsjztdTToNrm5+MCOk0+x/EwTrp7Ityiit+YQovcV3jbHG0
l5mx1KqMNYobimoE6HAShBduWBAIPxGc1KpFmtsHQkaRgQFfa8gsuOilVBEtxSVFZMc62GYz75ZN
me2VrEpvWQEW+45NQiRnPFIOm2dT7QNqhM4AFVgPMiZLNRh43nTUajBmjT5zyj9kZP9heMzpC7PE
VpDZFoZ7JQaiFUvxyPCsI9R2aRoLnXgElxuxchHZBbS4FIvCRxYXfbkT3hiXjR55TC7nlLsJ/DE2
TiWe5okqwZHJZHSOLndQMz4M3knFyllwdSaGRuLNyTcIUOe7nF6Uri/C6JFN2Nzch8LLGXq9aa0s
xTqtZ435lY+4BGgsnwCAamL5iewKtaOe4E3wP5OalFcCcjFYK3RRHbS9tSgdB37DP1ekxfT8XEH4
EoDxRZSKpVwQQmBNZ8yLnWmdFPWfbP4SMOfAAkyd1Lynj96yPmtDfJBmZBLq2yvb/+itHZQ0ir0S
I1455XbMdxHMr2KlUyZMe4T9Kd/Vm+Om8q1m5o3rbVR8NBM2bgX2cKH4VkYxC9IVvlUJ/UwFypYx
sZNi0xTTssOxzs2oniiSLbR8ICsvXdqT3JpMQ7r0NtbwiqoNEUwEbYJgRQfv7i3U3VWyc/1oMxTW
OgyMdaouOBBNhGt0dmEU7hp3G/Qmk2POClZJspea4dzF4xX0f1ljR6e8E9F//u/UrLt943z4gbnV
UbqQmklACJFy5vfAi0pKAiIWEwVRJ5zVyK4+M6SoaBcUeuoD70l7ZaDlaKDaLzWJoq1FzSNStY44
DCXjwhTjEmEcu7emIzwtSbtzVc631uCgie58cbWoKKlcPjcHt3ypBwo9VjlxNupWssKjxaClEL5g
NLF6N6sCuPTZa4sPOy13nkXP976cpyNLn9LW2cWxkR61O163H5YOzZD/zM/UOwDHKCicV1IuQ2wg
2tlj66jVoqd4bdILW3opOAdrzXwSYmmO3kJojwI8u5XFMY29ozTz7brw/R8gkiVLxsT4L8aNHRAZ
SjrKUekHuKGYvgGn3YTSU2ZE/zGDv+Sc5oqXIdIsH2F+0s/OJ8cDeNqKvqxKLlLwYMIwnyy6tYE/
/htTuLb5hfGriEapvVGW1CAHm7zLMKAsWnPF9pDurcKnGDsARByyXaLic5gqGF97pZsuG+W0tQ0+
dvUuJa5OWbrduCO6jlGCJDa3pmV5pFfY7x9pylIV+stius/QNK6LT6B+CX+k1j8k9YE5j7KLnScG
VpXljJpQ/xrt78AqLhUR5BaJyX4dbxRGlVMM11nZYo5wCKMAjH2HzUt070kegC8m/jXr/1IFvYwx
A0fkMngEJEwlymFJ5VaFrj0G3OL1K7jMx1zsM6g/cJJgXJXkCwYHn4TEsg7O+lQcxaZt12S88L/8
d90ipL3xPeXqB7BEAOuVP3PHpxcbUduUdAnxf+s2ecNPpPqg2EL45yYmsflGSHPNeK1xv00akHbF
vQTFuCwqFV3k8yxOU7Xiqe5G4yzCvVOZv7Ob7LvO/uh/Su5tflCqmTwGju44YZwC79eH35oRYMav
RK78c6zj0sMET60NDcLwti4VVrOfASy7xVunp0sLNFTSEtR6zptauA1eyZqyZw1dXas/bDbAIiSr
vhQPqNuGzbAgG4Tib0QwpEOD5mb44C0VslbdXMEb/o7WLNEeiBESZG1+wkA3xeTDQK+ViGCx9MfF
b93JJ83GqNPXpBWGK1GvVHi8LwvaxqZVilKhEwxIoYeOSy6FxirAHjK27rFkw825myz/Wb2e6HyR
u7mkOxbZk0CsGvtvApiXc1a99BCtMvIIpuKGxNPFcMM3paHCGSsffeg3P4YiZBACKUVJu1M6krze
hcGX7dx7ZBQK9vHsP3TB6DEoOb83I043GFZ+NaFmY0zg5ueHJeZ6DdNKCsNI6ASbobhzoHL+T/Na
fWnOUXAefKzZUkFj0D1NVC59Ch417TeQK8A0INo/FKUvgYMSerrTK+JfWmZHiQHPV6w6LanOUaKr
47vlp0GQ96S+dENNMX+djV6hcmikLo5wDiLtz3qZLGXyTo7ev12Kvrf+zosS1Lt5xvHBaQ5t/8T0
6H0TA7qykKy5IOPoKhe6n6+jEuGqtrGqFaLuJ0dnr0PxJbbq706JFuL3P0NgqNeE5FjwEh9O1ssh
KPEyaVVRbqpYgVm6czVNIVZtneOkbUNxpUK1X3fuZx50tJDB+Lvg/BoNUE66HXjmSMdgdqSNa2cB
n9eZAvdM7vdJS7BU5/iimnwT+Na9Im824DmyCRcSQDrCxnjgtSu/O4yNR14Y+dDQxEr8PSzRqgek
cXW3mRoIZqbB+yeBf3ZH4gp1b8W2JhmaE8e9+5KxDiGhNLEG4BptiA10S+1FRvOJM2rrqV3JqX4Q
O2Omhx8JZ4CsiKjaqK//hZvourXQvOEqAzYBB3lxREZJ2m71KP18KXEmZmrYAsilmsIhVMjRFzHv
J8CBEtNW3oMbwbQiCi6GfR8DkjrVRwJ7RsnvQu4a2azoi3wW3rTw+Z7M2TskXvdXto2Kkn/KR0YX
QHyaa0jmI2ideOWxfGJs/P8lRV4VJcW7iR4ve4AJTJl5ISRsYhGKDwvfAao9vrWfIDk34Yt0EIfS
OosIkQNvU8yvtfkI4eFj8WqMI9VTq7oD/vH/5BE2sb16zQlUEAjuefELl27sDbsHYXe8hcMLfckb
W7PXQ+W+gxGxkjpwmdjnLEwXBkKEP0xdGEONc1F8tg9hX5HGxDCP4J2S6MPmpMMkVfTEISJ5rjQT
hfvTWPFjTmQs1/fQwVbHEaLrztobsxO3peBZJR7J8O4awRqQZ6vBL4E99e8oQt8NvpQ0lNwF1qIx
X1oU3s4JHafnNC/FRJs2YfabdALnMv1liVY6hasHBfmn3Ys2dXN2OgLkvI0njwOPINpzu34uiZdy
1hA7LZwBAYDPRd/hNgah58nqUGHkpC4FbJcDO3KnPxDfxLcJ3IwbNm/vaoErILgAuSH4nm2CZRIT
CthE3/SMblzGBTZ9YtqOiuLRLeNJnytwMXwnbbe0UxgF6ppydHIDASXhH90i8H8VvqaMiqzc0HcI
SZQetRCwMOHOzu7q4UBAb0vg1XwdYIb6yuwjwlcDT05pvRmUy+QouBpEOITvErRFSxqJctm9y/Jt
N5ZLRRS4zE4qJqeEiU+65NCF1XGkviDxImoEnUVcZ6huQ0zlkTkuBt9lJ+LAhvNR4vk8NzdX18Dr
HJk0L9ZnL3QWOcp/OgetmRI7k3wePDd+9+sHl5b2NTYeuGiv6XKkw4LXvN15/nSlJu1PWiBibITG
Bys1l0g2X+ui3JoMQ40P9jiYyBaPag0XjLgWHUKJUa3GsscstFPsXJxeBP9VlT3UibkJ7PbaWvNW
Sez9ImWns8+eqbbR1OLqizeaZ3/GbCGwN3sqPb/UuMmDq+TJpeEv6oKisiIjn8YOtvOov3q9BeBe
feiA5JMbDM+G/ZaEq6x3bybqEc6GXl6HjE90lcvd5MBjwn0zPZ2UNLhNSfaMlkIftyjciFNRIDnG
HYisAmnvPAAd8PYQqZt2q7S2V72dnNt06vDNExo1BsdSKDezZf5oUf4aNuDUI+NjxFKiLuwcSXyG
z2hm2yChKdoWza+saKCYNctjz69ujK6A8Hx6ZvBvicWoTvSdP6abKsdIzOaUEEcgX1Na98qI9FAU
VWE8ooPgRfUmmmPra2sS3sFHTCKSbOy53lhuRCNfvbTbI0VCEy1VCDcpKnMtmmESLd1zkFWOVbPG
QAA7aJyDd78Gd42x78eZ9znQF2/J/DCw+CXVfCoBt59hxKPEW3BvWOTMFhlmSQpHdUwdEkRTTRJE
j65swstKc0S2DLCDuLcotdcebDRnJHJZXKIOQybbMYyjZRgH81gopYRPPHX3y4vNpD+svBKuqiRS
daJB3sreK2PeoU1oCnkQNkVKvLAJFFY5KiE5U4GXuKTYhJuoxEy4x/HtpRHg5cNv70PmqgMC1oEg
N2ahlkODWaGeWe4Tk3TNXYLmIGmSq+4lb9h7C3eVNTFqVoWIo2uAJK4Sj3BqeTSyCOuL3Hadj4iC
fD8ldaCDSjPzJXb4gO5y3yQArK3OKsyGDZxZru+OKZ5e8TqiS8uT9kNa1c6LMJqHTrvOBklCJCFh
h9BS/Ja19lWgEw0eqRdeA3FLBpiR8N3mZtbTyH2CaTmNCLF+p/neuOh1uFg+cuz/sVEi/pY0YLX9
i6nRFwSgIDIKJ0myJ5uA4KZQLz9D/5TMJ6cr0lVn7AJKRyz3re6nHxFSgkD7XM4wNmH46upgY/vv
jrfqZ7TNAYYOBqUAiWg4GgSErht6DSzSaVPGwXDCkmxl4AMynp6F4+01zP1E1RRQh0rmPecJ+x+q
ueJ3FAQ0zkpf95IPBkwxhBbPudLU+3A/RFFuUop0hu6QOsaBMV+CQ2keGD90HPQRAyrDfgNNwhPj
81lTacdxTv10GD61XoZMrKht7J10t5QRWKZS41bXwGcInhp0nphCMmaNzkSXS9AtxgL+7cBu2jxa
x2UEPtR9+BJymHoIGnv/YNg3V+eAg9Fy2cMdE4SYHotjo3uo7tsdOW+K4Cb6DEyEGjIWQNsc+dPl
K5MFJQbLkv4xm/dlhLFoVMr7RzLIv2NC/k5Pag8AZcKJ4wXN36oLqI7xH+2Y/4xBR3bzQeEHBPdt
eo723m//GEb71Rvi26pIkzSKHCAXfZRJXH6XykV4EAIRlPTWDaZNk5p3Hp2JDbF5K/pICYsV7s6g
/Bz1FxBj5WBk5iHp6FklD+ezQTVBvlfyP/IKu2J8H2Lnxm03B1ckqQijebWMY1q5h55MCvBxP+jf
bXDSwn8ro/iUN/I/mUSlbwbX2tWNs0NouND4RgGG3gzXesXVlHbrIjLX7HCmxCYqQBKJL/ScZXMm
ibTnox6ktDOU7jJt22fQAgIuO5w+gX2s5mpp9r/9hhVcwvca7fzul5I692ypPrONne9s1uMMTtmi
ZVlUHMBKvoCdc1ABkOIk7HjfYQIW04Urg2hrLFAYsSJ/55f2y0pRNQiXaUjmE6cTOtgwINvRJtC8
LanFfwsQSCWxEzew9QRZBQ1AZNZhh2DiIEt924CAzp6/MPJN7LIV9e6pY9OW0B45aDcuLjEWdMow
dUDKJN0unHn/jZ0KYik5yQa2Jeoyz/Imevc86uOzmPKfDn1C193a/Fj5R5dq4aHdztTsRDokiPtM
8vSy0qig5JMZpkdYV6WJr1B9NfVwlI2pLyafWg+CYGTxNUPNB9YDo2Az3zSIk+qU4ltIchSyuKhc
dHsYsyznBxP0DOGup3S9UP4TJljPBmD/wXJVA9veQezgOia1PM432YgXZXzCvifjFb+iYhmDJ+om
myY2R9brsN0SoUZHm/eduBfefgbsvLlw5CLWGqm+az86Jp8xHQ6EH7N++WmJlsFcxMV49oL3hoQ2
ktdGNuGgfivi6qKLeq971t4fOZbDwr7T+Ld1U6T2QbdszCB7Fnn0JYp4a+oxxYMD0526tzGJgSCh
ADFHlAKpw9ttTOAYLvQfstOCmAH9E2gb2+3faacTnVJA3yQOVTAOa47zdHJ13ilejIDo8HQL9w0T
6XXF2apdopBm/WYh2ygkyQKAMCFf1A1oAqJgrQ3QFY8TcIa108e0R52a/jFTbhUa6CBC3Q7L8FLk
FEXJozbeM55Hzb1M+o2FhnQ//FkcPwymZjKrw4XCJDbR5qG1CO8dtgBWKZwIszGEsPzI/ZG69NDQ
0SQObMm5ubbU3iQyfOV0u0qE68OfIcle4aqXFrYuWJcn4gCXSTsfJMLjAVYHxBfGCwsD53k+n0Yu
eMdCsgB/DdQBpBhwlCts3i5KELAltD8FrMQugQGwXBsR2TLxabCuOVMtFbo6A61V7gLMMRqNsKiR
7DI+9B3xBziO7Mj82zrd7yTynZtSIel4ycCE8UyLM6L+VioVqjjq0I0p0RyZs0q4g2vLJPe27g7U
Tx2d3wwXtOGxaEzUBvu3CvIxw4ga/DsB75IPKH2xi9YJD0mWYLb+bIPkTSTQkUjnguLOz3jOWRK7
iusdEXHgXSpSjWZJyFPG5h2nirR5zig6AB8irgcrg4Mjasiu9mSRkk78t5IkzxuJdCWdGOIcLkeE
I7sU0rOu/LtsHyU+Yt05jkj2HM46oYm1oraNrNkKWJQBJ8tQlgf9ORXTV9v9IV9zkfT+QjeTq+xI
zyeFukHH1WNMqRKCXgmXf9F1slRL4oR84q3IvErDa6q0qaAObT0r9VSloUsHDJh4c39DjDAlFXQJ
8rRwB5Sio2o15bUU7wYPcGvAdYwuMA3xUZlJl1o8XTnQc0Kt1TjmIM8CJ1G+xBGlsBLoNNnrmH3G
8cqbSU0sqqWlixcwgxl3Ktm5qLcd9LRNwQffeaR4itRNjSbhuYqDBWJZBfKEVrjps2JJMxNEt3dz
vOGAe/EJ3+gp5cuOEwG+DvdbgF0FKUjSoB2caaU4SuispLUXY31x5C2M/sE8XJZPEj1UXtxDCs75
C5Sy3nHe9RhW566AJwN5P288gK1qophQ4ITcn8NMPRJU33gMivcQ5ZN6KKqc5h6ydMp8i+YYDVSN
XVwnDlppPwFHiQpoeouAK7hBMJ/yfySd11LrWhZFv0hVyuEVy5ItJwwYMC8qOGDlnPX1Pfbth+57
ihNsyzusNdcMBjAW5JBJoYVCqMj62SspjiJtFSzUhANGAzlxlxUSypqOsJ52DnaH43ReIDTsrKYE
K5xhoZyKkFmG1bu0rg5+fjBObfWYNMc0xsQJQ0tmbT9Cmjm+h/JfXH6l9IMa05JS2gyTjXdoVAeT
RviTcJHfyDWuUWSrKGgWUFal5qNBctC6VAoL2RZ5YLX4hqRUp+uCOmkjpb8aNYM8t/+anuMbHe9s
VG8lCdELjDPLTUldSxcI1eFrFJPzsAAypCMk/OEsM13q1HuCU5TYh+vS9fD+vxSc5MZ8o8Ypna3+
bmMWzaK/dEvzOzi9m1qvKVakmTwd+jLaC/oyWQdbhXctMSWW4Mvx3HMFk7DpKpk38nRgI92bXFN2
1kLVhTKDUqCfuYyXlusB74uSGwE4AHqhVz7zPGPzO+sMr4kxzxgxPMvmTwTJwNLKVrYlz2kgDMVB
Diw6zW/4/WJtD7OHRUYmNDRjYD5nOcs1MIIz3eMQ3IE4TClJN2TIbau62ZUjl/ho/GCzT4IyCfaI
Jw2YaXT+HF77GdwAioYJ5jJayHzYlE3UPUcW1Va8FRCPQRAp6E2RA3fjaosvQxH91GwMSLGEQYwL
Xtt+lSBQr/HQh85km/vC7rdZH4h7rdbrQIH0TG4J2pedTOFP2m6v5C+d+h+IKbojpeeog2QP37L9
EiClosHroAzU7wja7enPiV4QqNrdqz05HMInCpkGzqtEfduxX9gE9ED0CeV0ndbxg1NtZcFB6SR4
6WEWnHFfi4VXBwk5nBrAuyZoRqHe5JF3SflpGXelhTgqx87TmEqHBrMHHX+Y2b4IEFqwyXkXGdmf
IYytUXssIRSH5cVCl0x0fR+/94Z2FVjqbPwQ1fS2tvLGVG4lcZ68LQ1E3xpO4fqdcMA3WPhVNnY6
BK+qdDLi2hfn4JiDgVvwBEUxVmPfMtu/Rtke4lz/lCfZncZbKd3YJVKGWC4KxJfGaVfoJ4pTCN0h
L6/H0YGhkWVRWve6uiVWE+cIKz8XsrC87xnXFibgMw+OvzGsrS/e6X/vpMYZJ31jBJOPe51EcZY5
Q4JScjxWue3ojPjnI0FrWbUTP0B3kuCEtU50e+EOAxCKNIIX34UiVdqb43iSlf6nTY9jt1XUI1a8
GzlQYstr05Atx74e4m06PkVnKRu9ZN3khb1vq3uvR/dsvBEM1kDyliSvzpndW7+WgXN+uk/nD3Hj
VecId915OSxKt63X51V51N02Sfq7BuMTxtCG33kDreYKuRfEGeIKxIGod8QiVjSymq/7NSwsobvc
2jmsJE9rgyb9KKCTGw4p2YOxi/GJsaaa+VN3WoIJLV1WPZv2a78ib5C77RxDcuv1lxV/3Sjb9dhA
VfnJVLuAIIuvkPGlyl0lL0iRjMUzYU3JKtRKsVCk/ayiATs3FSGczr4OX5NWfYXXn3Eskx02MQUd
qRIQrayB4xzbEOe30DiocLpngQ1n+6Sqd6aBTaWERSCr2l5Hr7OGQFp4ffpLAGlJxv8YPQQ5oYPy
MK0fucF1uYTIyz2XkFU6z4KLET7hnEAlikyCUafDCSFDoVoGhoH+mEU3hmEN/WJjbC2ae357CbNj
CW/FYNzcam8W1cIApUxaVeZCO/HizYjz1vzVQwwpB4S5OJs7MfjwbxxuOgtpIynfmKHwHnH6YCCq
mQRRgoDp9qNxTmhVGuXVSkucvYCAs2r0zUR27UH9JyVIx5VHCNWT9MenzPmrSCR5DM6jT7BAJS8U
N5OlJxbIn1u8foifZB6nnex2l5NIEtkP8S+JrisENgCvBeRTqnerQwQ0+Eb/viAigiHExVS4Wlu7
c7dRKXxgHwsZCslP5OAFFjeROoWB0fb+OGTblVFIVg6umeEjlLYsx30r/BWec9S6AKuC4KahtW/k
9xR2fCPgjMjaakW0l9UVu5Tek/Z0esTRuNiGPEfMaPVCO0ygyHn1Y9QQoZJ7XdvjRloCe6bq6Mq7
mJYlScOSvGdDuOtR0BRGfzXjRswMjzMa53jSkDriNiX0cDAvwkz6Ebu9NKs3Xe1e24VKErs1XCIE
Xd9EdV72uJNDB48JCK5XAJY1hD1IhffdpxZj9oTaHqkxTGVkqai0wu4nKmI8Hx4KBF8edU74FHrh
HL34Hg25sBQQDSij/AL+Ran/h420MbkUgwe8JiC1Di8RsHdtz8nNLRBJNtD6tYhJzFm/lrfGfBf8
+HYObxupip4XZj6qvMUu4b3s6e36Pgg7bXCXJTqWke6OKUiNjmUZ3zZlEQhireIbzdiMyHR3kepr
YxB3WGHOAegV/5sJ70OnRRHKITCrr1JbwPjCWBFjqCmr/nWO/Fz3PCIL8hCq9EHR9nnuZWN1j3Tt
oygZqdqYsnBxRd3WUrEcNLGeHvCGpbCGP9+GN2UwKRIopNZ1P2bltR2KnTrkL7Ku7YkCZmD1IM7q
JZmHD0BrV0ssjwBXCKX6psUsvGQQr9f9toOpris/5upSOUWV4jeas+tj9AQrBS10JpveHtrmf2HN
eGlh9FSSO3GrGKr1+QpFzB+6vaQGPc2Tnd1aWBglFcAo01bAj+L768EWIzHGwXRHfq/+zY6zk8Lz
UiLlYMWxVPn6HShOOuB/Nqee5hdQ6buugVfx1WXZp4OWt0Q46VifkqnC4uK6r/TmPpNIKxkUZ3qp
xfDvxgPg4sWcjbeFDPHfBOWRoGPjyPAE1eaGQDyYHcxSChT/4/2qQXHjqqPvSJ1by/zTSbyWe15+
hJJxqCsv0wgJVm4GvsY2bvHzlOzLktiG6r0rMEzr6k0+bpGDNkXx2XTDB7yBUX2PtZXCn2ls/QbC
rVrr6zR3e7tQwK+Yr1TFqY86KBQ4HkJW4jq3dRlq2woxsfem9HOcsstKtq8kK0ed9qdF/Jrxtdvw
/7EwU1fXml7LvzL6HiVOkBPfQHnmlx2e9gxTJ1809TqzQ6gi8mNC0QPoi+A9CfFuy/H/BTuSFxsF
nwV0P5zZIPRrvgx61IupKfnIE/tFImxWti5LQVS230dYQBoEBEsxV+ahpufNdOmmORck371DQw26
/KTOsDlV+6sMGVYVZ9Fgr7gcT96QPbJ28OaFfFwZhYwf96iLnPxkCNi79ifVgl57tcyZmJd9Z1mn
oYNV8wJkrBnMbeiXMzsk/PaDGA5uVmWX2gdN+LZCwBqhmGp16sZwfPGvgqxW7AYH5Z5t7BV4ZWp1
hBOc1APmFz8I0BnwJRsMvVTAhnj8agbjNiWugAoofWTYYioMTMYz1bC8KUruacS4xxI52wwTZAro
RkGUAP0FhC1f3bl/mLwC5anVv5dQSxu4RG2fvwxjT8OzrWGosGCy6jJG9fMcya8mdvGMNCQm9Kv9
jHa+XyY362Yk3+VOl5mApLr9mtjpNmG3d8lXSFmjV+o2LHAqV8vdsJqwHbjGcZJv+AwIiLkKohJj
KRt2svzJthn65qSB3lUItwzZVwxMatBAoAJbV7eKiPbjeotCIWltJIoljWEhYScNo9Pa9iU7PEn8
gIBnWwULwtAiYGjaYjQw+RNgVr3VxxOjQtS9WCw/ppgpjf2whVPL+gkaxjCtAcIr6GLT/K+DnrWk
lPSUWKSvWXSi/QklYQSuBDrLsyxZ38a1HROWyrLt7Fv1z6xOgDVUKc/a0myPKV5fKkbLnWl9Itew
HGcrjQ2qiqtNBLWTkDD53BkqzFncLrT/fk/HmYf580gGkfjwI66bcnIQUC2nUbuTi29esx4qrCKx
mVCG3y7/JvOgnG4SgXIh/qlc1HLIcFWe/Diyz702X5OVMa+cujo1uOirZyPItf1UMIj4kXTjmXor
Ber7T16sSC+SvG5k2fK6lmG4HMElSD0dO49I8k2LM7bMcq8uHhPXe9bdl3l6Acp5r0qm9qTLQfBL
YduO7DniV6bouZpwTKV1bijEoiCJqivwm5keilYJKD6GLnqJTePHUFF3NAiDapZVWxjgeUZjISBN
j5ZRMxKvGJJIW/bkl1bl5NKJaNEXNLACO5AABMBTRjKNM2RPGYUHGVs0Iz9aU/PhnP1cLJ7wi3Os
g/D/WbKaYquCd8vcg20k/msxLYRPdBrgFeTGWZvfbDKJICJNFsnUN3P9sQZni79PxQNSk3rbVOVn
goGBk76PhfZPcGvM5A7riYFOX/yzF/U6nwaGaTq7TeiyFqvi+oojd8C6WYxfGs48DrTFZyFz9DXl
zxg3e9Xg4O4+khVzNv6xJLloEgwPuSJSwfrjRx1gD//hL6X1+CJmCFCaz117A26FTaWck4ajVFjO
1POLCeGJOnSipVryQ2GMaPizvWwV2tbWz+2M62MlHavM8NbmVYQMyStfDODcVH6DAaiMa+qJMc98
GS2SGpBda4ymZqzZU8Txnc5s4lEOD4rItps2KuHo3Lx7cZKNcunJ3K4wjRHx5OuLJDWw56EvsOk1
jAOHmolXW51VCKqJFgfhYn4PUnqU2HJVicMQbqxgWlJZuuZANh0sQlOBOjU2gYaVTma0vgIHIE4q
CDmwE6EW1ZqvlgSSpwti4cdkFf9d2KBqogkV8WdTwsqhP7SZjxVimCAR5cJoU4dfJatNMMfR3pio
cMp6/DYBtywO0YQ6UaplN+Oa6pI7VWqEkaRo0zl/Jzh+Og7R5AfrDybcdOVwlcRUTUCQU98ARtOt
tgBVJCNUM/Ja+K5U00tC2vDN+QuZxigTxkLzlTYe1jFhZESpc3A0qJT+xKFfD/A37HpAizAzbVCO
hTXuHTMGDozwFAZSq1aoV2V7s0sFwU8adwiFracM4YOOCIIRDbOiqh+3Rb16gsgGYOMAqvOCTDQE
xX22/ma1uU3WszplOACAIO1B0tBOQqIaIv3E3Sgeb2UyByahzmjZkQsYfly6Tq67Ub3T8GMBHper
LyGUA3mjgWJ4JLTD9lMYXjEM+4/o2/VXjnWjtHYi326OLlbSBI6mbfsk4CNURe7rNbIqGl+MZPB4
klzw4w6uMe3rRkdaH1ZM9a1wRV0mj9sJAwuL/HHDSvb6MngJdzOPP1LuDF63SEiw5xpvtoFY0kw/
VeG3z9wHALJWp82Egswh+90M4Wco6FVV3Cfm+zKEh6yQt1mEnRBAuwZrg0KaLovN9H84yLiZI/YH
TS+K0+nWgcn10xKY0UBkLfy6N65MsX6JeSuiL6FAXLX4LUv0S6Se55Y2CfgL35ew1ly5Iq+sOnUR
HGwrwshEz/fAX8hnovjbGcezydvG7jLBXwrrugSdNIDZjMohTiAXRoCMifjk1tUpzN0AcL0ozA7+
g5aI9h6M2GdnlmyCugBm4sOQIsv4klLZ0vdS8ZjxxymXrT0a8tZQh857YR4TYI0HrzdFQ6+N3kgr
i3rN2BqG/IzvXRwNb2kXwbvLseb767C1dKqvWBVcKyEJAOWQZhNPovgk/liFVEscfqtUfJnFSzac
1H22SCf6BYfDzx7GI1AZSQkFZKnRozbpxph78pbMlkvx00GWpekvooMSDZ4GCjWvMDFxROES9YlL
v+HiBIsiRd6nWqSUIoSLHzlwrdUTsofmwlktzGq+uhXRZ+4zl6Lm/3AwvJLG8NDym5NJONSE3QS8
asshSQ9YNa9weiPoQq63o9SuLFcJvbJaQf4dP0eI3fmUfMgmyNUwYE4yWT9F2HpRCOmCZakhaDFF
A23iF0VOVUsrOHFWyYTmrPn4kuaWy4wkmErnFCqHekD16BwdOJMd328h4w2A/wloke1KHKuNKj0i
vs+k037wDHhy9HXbN9nrqgvidEPonnUywxKRfXsgigrYOzqK3CTJhzn7NJBcMK5/XY4LPf/gulBt
sUD9Qcq+qg40UurD67rmNyfUtlljnjlFSihmjl27dq1COOB6po5O6ke6CND/r7T/VA6YtGh1CGz4
hZTzy8Ki7NDUlwQ46YhCpTqQF0KNAl3BjsPUELgnJ5hfJBjB0bby2HW6D2oqyFHsYBzrlf6PkxrL
O4jwLRxFQGm2iA/FMZsaUctB+IZ4u8nzcs8daEnqxSYCUkdjAskPNBc2c9HeCqwOZpUbhfdQxPiK
5lABVC8UPWqPxRo8Y4ccY+rAYRk9Jfxcw4OjBxkD1ckyONfOk/pHJnGOiX2oU8VtkGx19NQ2opEl
fhYodRm3TH90vwRZs/QEGuVZBTgWd65ZsK7hUtcljjWKAHFmiNpKte2cmFoLJ8ebgImwi3BtJT7o
dPOVhM6UWeRcRjuboa9m3dXO/hUVKGXfCmoZt8c1SffLrMIbv8kQYk26Ji30dWQIoDOVrv5QyDrM
muYa/ElTtio66j6JXfE4Hd5mCr7aMw7rNBW1OJyTaYDyBcMeFEEqtx0D1EWhdxauQIb5LuxShU3g
zGlH2V73r5pwPRE2oJbb2pHHL4VYSEvR/QhilNs98u6T7zNbsfquaAEVZfyYl395fjVM9fBfRRe2
J0pIMSBMCfSiHMdbaB/GwVRPFEJ3QCjxdmP+V0V/ihlIEIbCHBCwBkm9sQQ4HWTjuZ+tUxQ6OFAE
/HicX7REYdYZ7pJCNGIUmksqMwdmDmTdipm0mMrxTPM29b4YLon3PcREznZ8Y6i218jlwEUwjdgF
lRD8H4QqY4FpMAmXEsKsRXsvYX9FJfSUrkFS1yJ9nPPTwCQnwiRdDZxS/lD7EDy83VYYUikKoTGt
AZLnbFamPKwqIRrI4aWv5ADm3ADdzB8zMfGGK5TYrTfl6lNdX4TVYIZPIR/EdK3qo1CEfU8BOXOP
lsExaFWkF4rmAw9yGbbVHx9xsWaCRBSClumaGAiZXR7IK/Pa3J+kQ66Y5JnPQcg8RMBrAmZLKHu0
pdp35WdPXg1Xt7jqBe2BoPiNqFRshEjYXo8tLBcMukYZtSzGTwAmlMIDTCPKLnzrwJwXQWbJ/qCg
J8PVXKHd4SeOa8hs4rqVGy4mfG6DE0iRNVetHXcoBDW28VytR71WTujWduKrEGW+lms3I7JeMHiA
jNAc4R7h/1XeZFlBK8K+a/8W+E5CPNb+8ZpGhhsXGffzH/aC4s6t4+tCEyjq+mWB/AfuGd2gs/Mk
qN5gfs8YmTbwWsWbnsbpG+K4MJWZRulIuSHi+kYNf2rNiyUFScOXELjBlhAooiU86FbOgGneCVMO
6YFgXa+qoIL2nwo1MRjyXPlReTNLiKqcVOlfo+t34aRQDQ/UAgwk0MKn7wxC4ZtThLGIC4zVwRn4
kSkuVeYI1XYtND+0xWa9jQONUgyrPD4X3Gc5J2JbRbg92ZthxikzfXchsmLCeIPUopaPpdWOEe6Z
341heLLEWCgDHe6COYf0ACFMx8J/XUhvb7vnkhao46yifBAag3nKzplxEXR7Tr3K2CPNqMZ3vgNB
5NUkOIL1ZRZFVKkqR4UTS4MptjLropCYKnplSmIqPEx1uTtjfPr/4/MUiFNNrHrMej0mbfk0SugM
wX4Huv0Vf1nDAN3R9715FcdpCU6AAV752top+j8jUHgesaDWGfK9VZvHpKp+VYVvQ80YfdW2uoL8
UJRi8bXLibBwmD9hN8U746KqCkAfA5cFwKV28ksr3ixNh2+06Q3aqS0ZyFR/zJZK3bqk2YvVAetG
7630FvJoFAi/CTDwgklu8o7GB7IFgga9ggMabk22EmK/J3ponDe4emAvhNT8zOL4agZft3aJIl3r
4nlmCJtTdM+LeVIM5ydyWOSnHIrdE4zZTY7dcE/YpmW4fdEzJCMXOJO5ladr2VPfud0ybQymzMzy
TOua91C7YkMYvVr+MvhdVJNM+MIiJb+IFY4MPcJLODJ9oza+JcQmjdOcCWyVKlhq8SaKGfGJJZmK
lHEUJTyptkNZm+T7XqjKWt5X5bTuAyawK94vPjF/ErY83JINAG2fhD/tIOxe7G6bDw7gLmsSShM3
7JgM+0UACfE97mm824QsHeLt13+KgDPlVIwkmF6oafRbK/15zghyqb5zJuXJyjWODU3T3igPxbqq
7wPDnx6yiMExituZhD0jsA7p9SdL/7SdfhMm71DW7aR5m4fGnfHsCA2cYBpgSlH+d9dovkpWtZ8h
pWGBACPMIKROZ8XGcPFOsQr041QL8Q55GKDz8AbbusRR81Fr7X5RZ8Q12KhknqWpmxHcWJp0tPH+
hM7PKZ5VIFjYAJDtaEp5aAk9eti5oERUXjlIH/OCYSsl7ae0qC+6pbxmGeRuVccIVGdWPkozZOXG
NVUgbrZrx4AOHdS/qVW2fR6+tYaDlZOzqbHW4P5+7zF2IRwwanwnQ+iRG1gQjqC8O9I2aI+ZZEG/
6YJChVVOjaEW9d4RpJlv6A4oZMn9GqWt/RjTl8kcnyqGK4aCuCeEysccZFslIdeMlzTvkXqyMFha
Izlo+4MacdNcai78gsHRxOPWYZU9Yia3fUReLSyX3n5RT3l7hTHEH1g6qDAwEMO6/2jI83b2reo7
8xrIkBxlReCanC+kLHbTKaWzx/XDM+YpSLtpRxroseAcyPHP7ukN5N48jpzOxZr8OBI7YZhbeNSk
vGTVTybhDJBqBGJF02cvz6dlTLZcCCVSMerDHU0r3YCGznFCWVNEx6WPANq7Q9OczRXbgOKf2qxb
FeWn1Nqf4iCwvgagAcNQ8G/kBp4JXmeh7mxSBDjcLfLLQ4a/ToE1T/0eC8vY5XvM99kAyVs+2//V
+kjTsN+ZQGqXbW9wNAq4e6pTHwsSoVwYotxbh0+slcTqCUsUj84ToJhGTGxu2V6dLM+ScVJj6aAN
1inEY2Psdkqck9XVVK+Regh1w6+mQ9vx92vuUgAVfAQHi2BPZB6Chtu36BEXtO2ps/hTPByGTrsC
twoYsoovEj72dDrUOkx48cxHK8fUNbrd1IIwVxRuk4p0bfDbDpN1SQlMbTxTWiLtNX9s5zi8OBO5
5gajobhD/IwpZYQs7zKycQXdNYXC0kD37XPZy6OzvOQMiOxLgdqCF1caB9mD6s85zRzwdPzv5VOW
VcwFUADHQVIjap+PQs/fp3KwDPXDGQl/7rrPSkJeLGhVFIJ6F2P1izOgqDVHf55Mb+m7o2aPZFXs
E3peYasgUmSZ4X91xbzpF/UQqUw39cXFw/HeYeFhQVSp7D97NzAFHNEgt2WA2tFg+QqOX51p3qC+
WzMM6/YlyrVXxyr2QjJUsVpaieIWFGZ23ooOjhjoI5ZcB0GpEwX0OoTXRPkzNADfGEWo9KdAZOwf
IcyDEs6CrX6YPR116civupUdejOosVmzztLwbg6I8bd95c7X5hgx/cRMc2Nsy0sEZnOQu2DwTczK
ntKjA90REvW7tkv4xodrimu19VZmn9Z2Igd+3GVkppNWNLoY/Q1APBioMt1wGanS9PdQlbon3aVh
rTJPQ93TuWR8lM9EWqMqxc1YH1875XW5W9tkbycvRh4wJluIDACVczEhYh6ESsHBMyOAbqzXuFew
Ap/CvVA/wznpoJfvHfWqoDLcw0o72A/50WByOPiDsk9Df33LfPsi+exjLdDdDvNL+Sk6Ge1BzICk
nR0FMdQD1yGpFUgcA0XMh+P38hGf8bSBZw8Vcn1pu5dkT7vFCKzeLb2L2rRiCRBtRSZPhQRiG5/H
+IpdbkTAJ8E8tGS4c7jLc2kFrY1m+6lpDg2+6cpbDYYFp2N4whalg3TLNCP0a+0ZGo1MtqTh8jWA
K146xHmQr+Wd3QereodTQGQpkIsObrCpnW17Sy7Z5Cl/DGBNL44uRHFKMyIkpGam5Ecjypk7Pmi4
6fJesfaEj/fVKmf9nRQgpCl43ZaAhxfig7XsDYsJAk1RihTXiYDip+wcnUGsiKkqPf2r1DZworMd
zAneW1Uf+dx824jDMylYea72HqcSLWNASOX5xPxdexp3GrjtCoB/ldAX6Z4wJOWMR3OKdMAitA82
Voy/M5nWFHku5KTyDMUJSgzNVbPX8g+yMwvMccimY11Z9Yf+pjduZmx0N/7B14gEOBad8wIfJZ2P
YX8vGx8LEBF+JLQq1J9eN1GP+aBGZgJZBiAI/0pq8505Xh1YCiNtmcueU+ptzJR2V4OmMDKnGIvc
5lM75PfBx5ZukiCOP03w293s2n/oaD13UCoQVdKgejFdPHAWy/yr3ad3qnmKoJy5yAHBmXrvcfS+
DP9gCWDc+KX/Zn4UyHfmL6jKECtQqCaqx9Nj+MPLT+CxGLy4hb3r2pMjQcOBTOGZ4ab6mYcn5a7h
LcnQfqKW2gKfyuqu5NT64fIYRYzN9Kp6NTuZFUpeFK8STn5lv5t7Nn9f7iAHSLSE4xsEkdFGOMZ8
5E2CQYraAe0+XyQTGfrlmDTH4V9auArGgZ7yUgTRbm5d0b976xvvFi5QB+T07Sjih/DPDuE+xSCf
soTIRm7QgDZO2wnKQLHBG+9N7BdYKrr4IzxMVjuc2fKOIpUF2GDt8M2Dlqg+tD3vQSNTQLBFvBXn
ED6rn1SeoWzx02i1S1h6YbI1trX9Wj4YwpTZzlAC7Lpgy5hkbXFZuuBCq/mkBezY8Le8OIxPeXqF
FwYqT2e5428/3TUDwvZmma4KE8xDGmLM6LFvkuHO+haTXPWgHcrfEXBFCWz0YkD1lD/YU5ouyep+
dE07xEWHgsTlBHInuqXX5qiHgb6MPhZNmThvTOM5ys5zBYcP+2MviXbpeC4Tz/oBsmJYcNAS6gl8
aD+X+H2sXwvtBRcoi5lESLxW3p0bSJDzM+zCcnGNL8U6twgOKkDZ52h5pqTsPHk+r4yJyZMFheWT
sdpyGNsuPbUOC4V59xaLUsaF+da2fJBHvaJbfgFgd04wHyJ928rXYnnO50soXRXRMOMLpr1E08ek
vUjWqzy+8v81aT146gy3yb7QD0I4SI6VdQvHj7p6T5U38ErUksQ/MvzCoQSS2XDjTSARntxhxa+F
2x7FwS2TaB7x0B5GMj7eCXXDMYeDarW49zbobrhK2OcLW3476c+Z+poVLytTJ83V0NebV5sVtmxx
zCC/OcRhP6UEDGaqWUKl1zQYH1rApdYduUesbXEqXkZqm8gP/SZzneE9qYB/P5v5M7busC9qHgff
7yvcKYafpe7b5jZSP1ROZNnjieXSkbto3Nqv7E2jO9AxMogWuzlVEUQ+aYcqDuzKA6K2lBv2Qwlj
lOUn8S11T+wE2ls1FX+aUizcszExYfjVvE7Gq9IVqqtDclr9hsNQdy3P+Nz7BQeg4j/R4VCYYGcT
hpf2m7m/FnRe+8PG5l/KsNiIsUD0ZRwQuHDpT7B1vfw1qtdW+541HrpqubH0oK/9JPXnQ8e046Q4
HpNBFca2ROyKm1wL4j/IMd7DdsPPNMp+1Ex2OUwX8lsbKiJcvKOLoX3lw18liVM2st975dvv5qBL
OfXX6Rc3omz18dRCXsidov6VjjfueE32c4ern49HN7NecF9OXKcO4g96w+qTEq/d4XHQ09YjT/5Y
GYmTTDEgpH2qtzUnYPVkvtnSnqNfK3dm6UUn3CUX95+BMeqNV5+ei8+h3Y8PYu+JvYix9UFjEu5s
GMVkcD0ZO1iU77T8OOW9FYQp1yfqDiDGklADnPd2SjBZO4oMxR9xYcCCbnXrbIO6/QeTnfKivE24
5CCsxVLJi3aUHcnOOHB2maCfu7E/1COzeG9B6aRgCR4k5Xf4FmfX8gMRIG8IGz4JZ6iz8pJ/SDC/
QiBOOEK7BnNvyAXvrPRouCe+oX+N5a5yHrEJvf2pr4KV6C3kb83Tm3ZtsEeK/+j8x26D436UPKm/
cH3t3wVmPwzMXfzBZ2NrZorrnABu0cHi2aV4kbRnzsCDXXY8Srx15E/kJty5GCBB2zkZWySpCBGx
xLx1Jf5PG3nYDvlGf4Pl/RSpTyDpue0xoB3Et4je8aSxJjUcSRTE01C8NhdOEKZdDjMmEooIgcDL
mSH3tg8MOciIwpaOaD6YA0GpBCSgoqskCyiavuY4o8EQtySXHz5S0FJyw5+r3Xxo0n8zsfHKxh53
0NBwI3KULedxlr6TSmA8Q9cODaxsdpjwpt7EsJ1tSCFy5fzIH1xkqeNFXwWec/ZTeqeYOYV7W3dx
Uk7c9BPSdHm3LhPS3reexu9pJcIMWjJ3GbDptKM6LJmGzcaFWTevaj/b0k5mzyxBCqTJ0OGn/G33
1qWd2agekTu9cSZ2eqOe+305bGU0XhAWMeITc4QkO+Q6WjomBK4RbkifYOqOk31pX+H0LxD1B5db
0VYOA25OTyMjqmpXLAG1KeaslKbDc7/jXipwys5c1sQMvo6Awyt/Qvt9xHfyZ9aQowDhwBImCwlL
LRcaHa1syiP+sMksp+7bjz7u14gwIP69MDjQ/ytz659+wC/8iSPEGjwub2M+JhiDbGuOFd2tTkZN
m8o3YpYvBOHJRLHULvd+bhI558beMOECuuHi/6UEptOjMk+eaqD+b/neeRR5C4mJimv/cv51w4WZ
RxgQtSXt2FFGtdP5dJtxn/i8BfCTBtcyn8XOiIO/agXke4EQVb7aXVUgX/lMMdh+3+Nz+bM+Nehy
d1b7hnOI27PNEZRCYGEO2zwB+hVgqXeCW1sgI/CNTaji/M129GHDEy63vO3SwNwyvLOw6GYWROja
hmvbuRSRz50xGdsCvUl8ijvIiOi1n6mADrJ8kthHdHitvcPaQOmDxnbVDcY8zR1uDa13/cpTq56I
iBDfEYTJHR0CRKMJqJuN747H6Lw0r8avwIdp2aALqkflt0ouOlbEj/zObBfzf5bR2axu62HwkyAC
XnoqP3iMfvHdWa79KO+kBP3OL3yw4sgJsAY0P5yYP8M30y6blpSMTSx2fUv3OMVTX5196ttoZ124
Xw76XbZpbwztEqMvJVCpwwNmV5F2hP0DmNIh1nbal3qPghoz8AAPFBm0fQcfiQ6AQR2GXOq2sLd9
+MbqqpGIUtOMBKzdq+VzsN/5BTHzGWk81U2By49Wrr8o2aehfFt0xgPyBtShGtTLoCZh/BNiqYML
mYX4NSg/zEvyqwT4+aa6T1XFLRKaW+mPUlnfrTITrR1UCnlbFn7NImEyW4krmh6AM6+BcHUeytug
oEYj0A+XEmpsSJcct9jyWt7EQsGTkQC773E6al9hdGMGhrIirrAIel/KW7mTYv7E4X80nddy41qy
bb8IEfDmVfRelESqxBeEdhUF7z2+/ozU7RvRcbrP3pREAAtrZc6cht4m/28Ci4Ne71Mnsbnp3Yng
wQnjmoMx8YBPZXL1/zXRfYjucDqWc7HnRpvJf6n+PQdfYYm48+xp37Vz7fVvDsApPsAriJsD/3Aw
Ptvgy6eRf0twCCK4DsnujpMxPPC+IpXNADEIyUZrRU3jh6/1+NbzxAjLgLf94Wqfoha3YbLRMTFe
2uI2ErbfuGIbCBZW4Xd6pzcrw4VRH8v22yxPSrqqwZX9NcEkaYPad+X6F6Q26OvLj8HZZTWRmC/G
HWuK8dgrBKW8+NC+rH1PBV/c+nXLDUBHgrlQDZErwZ23NLo/vuJoMJ3a9aAd2vkvhipC5bThNRbl
Y2zPTMw6NMbkBTkwmZVXEKGcAbqg0+4OTroMdvkhSOKIJXG9BKANUWQpOMRHpwY8VVE/ZESCtWI2
Enz7WSf7YkKjUrIoH7DRFmAt9KTIR+qFTMESFDUeVs4ZSDzWpAwhJ14g/heTBfQuHZ24SOWic4Fa
Nr8n6JkQ7YjnQe/G+4EKXyaoTA8RCMkwQgEEkP+6mdjQBRDURfgeed6CGS++f4iDsCuFXUferCtJ
sGJai9npBAJgwpgU5yumsg4e+Cb9Wp9s6y56Y2InIjQ4xFwbMB1/C1cTQ3VgvDC76EkDTvccv3kH
j0JECNOmszhq+evjhkGjyFdBIyz0JKRWQYfJkoXpL3sUcaLqZHiFtQp04I8SrQ7m9K7+mOMvajnC
oNU7g2QuqUbxHN2V7qxFXxnoes654EEd49uq6utfx/3s/Q9us5c9q/SNswyaOORHRJKCj8Ugx5Ca
AdhmDFgZm7n81o4GQPSNHlZ/YONO+d6l9OHqmvRH1Gft4Cw1ONm6fuUR1PY1TojvY2Za6OWmSchi
AgjL0W1UpBqo/ZguKo+4GkqfuPzJ0/Nk7voCXrWrnWCrbbrWorJ1XgwEM9xQg+nYiJhEJd4OKhbO
QvHDzKCMR6QZ3bzuZ2SwbPUezCYy+xBNav7hbWCrFMObYC6J9PV2IQ05rDOdl0dtvFsam0hSaCLr
aINJmi32cegV++ySFgG2E2yIDKpK7YZJAjvWr/xey07kLoOWBQ0WsyP+mO6PyJE5WzzoMFhQugN+
eDclIA6J2oTFgXJxQJ7yBChlXMjAEfmXqQCKg+IFQB/Kqh8etqW/JhwAU6qvZPKrpgwHaXbpC03i
DHPP+L38ovZuM7E7mnf+/VfuLufhOgQNGtmSp2iSWhRb+6xduniJDxq0QH+RwkIyKjRbkGsox4Qo
Hl1ZNxWFrn4R32W7u7q0duo3UlOH+tdxriGrjzUqxEHE/n6HTA/NV5DeJ4ZWMzTHaKX7J7gpMNd4
AgoioSm27jXxhLOTMX7j7RntHdf9O5pjhsW9EBYBSoeeW83y6qpmi+IBHRlPYylCYhIPK2WAuw+p
LlzoyPH6H7xehNhKytmirIaz0PYaAk/5KWT5G0nWlImUUNqhh5NlNcKDzopDICRpeNQYH6E6BCFS
a44cb18N5i6EOdF6P33+FqKxL+p3bxz/DuH8FkCIKvWeakxjJGPvMztYa7AzFCrVtjCvOYkt9ij6
IioYNz8FVrsM42jNSDkGtB0hgzF4OPdO915iCyM8UA1yUTWrfxMA3jzQcdWHRxPa3bvoYk2dSQl0
RqjN3AiGcHJ1kmDqUPeVT8n7dbGjh6H3UqrRURiCMg4vcOsWdw4HMb2SbJL05ozZH4eUrpJ4uADS
m9sRXKzaEM6jaJln+qLjC4+MOBH0zgm+2GWMnxVp63/mOv4eYiY2gduRUcBoeaIVQnxAd5sRDJve
7LZ6baL6E8XuZxMahwAC0qBkBzNz/gThkQdY+VgXYrAJ6K0cFAULXUnYGutFSq6B3cL7wfgnZz0x
IxQaQV0bG7FEiqiD/WeBNWWiFzgIQ//lTTNkwMvAzHXVjWFpa89Bd65QC5AO2ro7IdBhgzRMeGSw
reu4GFkPB9aSxA0L/cHFg9zCfwN/+EdJUBtBNEuUONsw715nlNLFBNVG97GSvg7BfNbnEt1encFY
S/Z1Mnzb2M5NDHLoKhjp2Lm6M38PoBEReAI3NwVmJJPi4nQcBlmNUq8Bmun9qxdC/iyeLty7OI6u
ueSNuTKOHXwHmXfCQoDXAM/FK4KLDpUi5ZjNg4fKGHVCTRNCm+5tdy3bjdi7qB0VjnqNi/yi52th
CUEvErp8TL0LRZLT1uZlFgcBDSQO55usdcgPqpb5Tfe/Elvoc2Qpy3ksiQYF2XCpV5/ZhSLiYORp
lDim4oSwTvBl8ZlQ+1h788YHtGqJhaWmiFjJVm5uEafNQLbrqh6zd1Ef/RqsquUC1Tv8jY4oGYbi
+Fm12Sm11K2QJAJn2omfkVIdXT4xc2N4OBRCswZQyzcv1PzXd6qN8m04oIaHPBKZwz56z4tv9KEI
nRhVy4oXHYGuMNGORgYNeIGgqREte1v7/yol+K/m/89o7mwTpW/yYbC4WuZOvMhY6ST2j6OWXzqg
YTGsRkIwhE/Wa9rO4jbUNokoLmBwUyzzKngO0FVqCGKysjJEKyl7QOU1G8J6yqjbGM17mf8x47+1
cjCRjJf9jwsdRYHtCg+VXGAV8QeHfkiFI+sGcuMl6im6sZPWqgoUxNiI80gV/YhDgHK3ZOLOB8VP
HcWADsHCcGpUkDrCeGPPy0ufcY1Lh6EQsyKrX6vMw8Xlg+PPJejgl7XmXi0xaoJnhoeAZV56WG3y
GWP0NtBPxwxaF26z0F/QXcnzY/2UiPgN3VjDlMwJfw7G9hCOJ8+Lv4VXDL4+3SKIIByS3g6yTkuU
hpgo9NVzAFkwecXcgoXg1YAOW8/2jyaGE3oVMf3GWnO8qh7UPH83QFRFkM+Pyc4E10I2Ob5FYd/E
REhnNMi+T71H6UOxphjaw9CviN6XgZUzQSYd7eqPufgRWO3arZ21UJDEmXOAeCSOQ5bBbJq9HaUs
NOsAFa4irswQOV47a2Nh1a4jeK46Z5d4vf6CNB87owJdFMaxFTzYidfLGhP+IfSjOS5uxETOaESy
1878TzOmlWW9VgP7l/E5gFeVkSiH7ilzFA84XEmndZMq27H/Dm33I5r7zdyjwszIB2taaCZZhvqI
lK/EXvROQJ3sM04YTmaf4Y7mvZjddMJRDQoXlLUpWA7JGvMI7NAR8DAPg7VA7aNGRACKqRDT0YCc
HcX3vw2mpLWqEOQV4V6oZq/epF6RjzBsJrJGg8GKnqCIyT3JbiFDyUg28pD4kM9oGg4ZN2D0inWa
3i0WcNb9mJnmILM0FszsTDzkGTJnnfWosI+nfm3QCoqqheAjv8YjcFCPEtTupraL7LJeZ+wyEbL8
scdmeMYzn6xnaz5aIxfW7+O2XdTUpRVrDuu2pZ2DhwK/BVkAA85chX/aGN06LTtO8JZfHevukELo
p6R21ebIPJkBA29uQgCE3WbvLV73kNTqNxnzmpg5OimA8vwcOZh62FzOECBSKl+lWjGiZGtzPOvl
26gAoOQYNeakcSJGs3aJS5g7VLMgZSDBhHiE5FS2yT8FmHuucfdA+Yvbyra0hqOD3UvqqK8jBncz
oFiJKbO4uuTWSD3jL4Pgbz/G77wuAbMb2M1Eu9AyPLXm1hvI8eZuR94DM3NtwEtBaVaQ59hVsSSN
VW+lVRibTpKPDOVwijhtYv21dOozTQczUX/e6/6HqXEMIVnZZAx/06J4zlkpssQXuxg4OptmZTU3
dX6WMC9tc3xkODoDsHav4h1lTcV7C9wWz0fIj6jkMYDUkRFgHCESSNtp8R5xmhu1bs5coWYeKPfN
0vOH3uf/itA9TGQ15jrtUbLDUe+qhQwxk/GjwnXNbfCPxcxdLJmxWgoceE/ct5h7hhRHizXgQ4zd
HGJo4OvFVLdt0l1o7KTnSpkaBPRdsHoW0v/EVXoKPnoeWald1Wo64oojqZvoFBacCdxUoHN4q+NM
SyfDLuWQ618lvftcRmsRv2kkEHaJQmRAtYkTqnFQhmg+48+6Cj58LT4FtrGvNdDFjMAIXE0je/gr
ZsWd+j0O7VGNZyDqOcTXFB/CdsSfQmOAYVUeI2pUecGfekA5b9bvEpXo1P/i6TuL84DPo96bKzTm
MQwWNK7DoHwKbVO2Mnby6F8U2K+/TEKOKdNRjxW7Qi1uH4P6Fg1MwZo6fbqTc3Kz/i1r7IPZdtkL
lhGReiwb5WAZ3WUwsZ5IA21reCCxrrpV+4DIDoojb9xqkX2SRDFFo0pvYTQF439Z2bx1enIoW/c1
zAWhmVYdgSv6yKZnNP45w+4x0RPmOy0+bRUWCvc6iv4W+FuPXkSqVHXXM84qjuEmwdw8wRS/ybXv
ssF3adbTC+wsUpzc8qw2Bwfx1qDOyOrcW+mugiaE50IxQY3WkEdBLEZwCVMV8abqX8JwOFKZ7Sy2
jzYQX8r0bE//vBZNkp7ucjDXsCnPXZdAUxpuxjhd/FmB9scJNCqfWbsbzO4slhAiUNGG7E8SLXsN
c0UGdFFknxHSHeHw741+hG9vviwGboSFEB2exbiQ2ym8zYz9V0FK6ObLCsqOgQOCXuqr5F8DSMkp
lcYTHiUYLiZQ7icT/T2kCXQ8FUkjYk+r9NqWJg8zTVPFWEovEf2010i3gJ8e82B92y01XBpckq4n
TEvZUMANFhpayoXUWKuVvs2M/I8at6wuGvGyJZMIEGfyDn3nn0PUXWLWU2KekVFYk8Y1Y/FjR/F6
xiC2NzGIMRVcCWqEbt5PJ+i/fqs7H0AY42F7JG4z/tcfk3q+K+WzqfyDlnkLN6IsKvyDihO10iR7
aZpTRhxtbC1tX9kGaKXmyPx1sonV95SMIYuNQUryhgSPvgoOjmg+aOZ6qjByW/e0ed0yG8d1UWE/
ZIxP/tOPw0Jr1NM0Msuhg9BFdEEehcGNDTSUjZ55sMm2iEuEQrZ6bzN1OyageuVMMhE5sR4jooJB
NXt9EYn2+q0y0ouja/iTVmeXsJixRTJqYG81ZO9qHK0IvkZ8Uaof1fQVxFC+UgYk+Na0aF91tVzX
wb3SSY1mQTgZEUMDmZ426zODZjXdypG+xbAfmRnvjB6z5bLn6Jgvlm/9VVuGPPph3LqQqfyw+bJq
+18al6uWF0MpPES21pvAVzZ8I7iPrThamunvKYRzhGffqa16gkZL6JE4fBescvnRZxcYfwG1HCfn
iaHorLhh9JrlPB80Rv11A+/AfnT6uZq7VUzZ0gIl6go+hiHe3dqbks+4A49veUSMoEI9XgTN1Q6m
z9qgUy3dEoxQX09Ovx6q9tOZSMXTm5pJElMMcxvBrVYNB84rZhXE9nibxCNo15I0z9rY2h6ixBzf
jw7/HEYHHWMVRXTmUoU6UDIT3uMWaYpwspE3hUX2kBgTQmyVV7UBXhdvjqIYbkICV/RpBZTlYKao
61hA5suQ/b2ILXRVD0izo3pNCPIMyYfkMzspJuWctahdhWElmRHy69LeuoYYpCVwrskQxsY8SfD9
eRZI5MQ8HeLdgq7GC7z3plPwYsWb1dFffUApkqN/YQVVfR8Jxl7Vmeg24k3KsIppIEF/4yn57FIi
4eD9hI6BFXnz6+XbF8D09AiyYenzvHHb7LUO8Q3qVk5qQM3YtdV4H6lV5gKf6eE5YWU6aahoEowN
zNZ/LdrukbjDVhlB86JrbdREMZXhOeHAKY1gyeA75Q2rcSuy3TfD9I991b3ZuBEXGb3CrB28pjxm
CNetcv7IFOepOd1yKKJdHGHISc6K+OLGFDcltkMxWFOmU0znzVubmmcv/1T68tpjboS0HBCzIF/H
dt1jlsbg2QmErgyoppwY4RDJ7RHa26BawhwyQKhcvopvcFZGu8itDnHqr8Jawq4RjBPaBj21Bf1A
Vewb2nEIpvcmpmHrx70afheELTnzqUGQ+6Ln4hvR7Pvi3gpa1hfLoYUl0/1nMeZN7fxvZnkvhWOu
bHx6vG7dNIyeu/JN9bVfe7/RrneFQyKDEl1amrgcCobum7cwaBcT91HLf7oGwnmGOlqIyg0EfedF
Z0yKUPhgqvqnAqlbrKUKPV/WME3aeBWbjDcIbyIgE//c9ipwGXVrKFgjNNjJ5KiCoWUCQjsIGBtm
UIRpCeVVM5/A5x0y307dZ1p5nHNgJl9bpPpPiN8wsd21Kr0OvrXJpXEXuIKcvNzdFgP4Zjp+j523
rqsCGvaIJ0X6qaXRDsNGeCmo2lKXMiWO8HNsjRZaHG+agkFlkH7jduwZ+WrwqMFNvPuKh9Gne7zF
XkKct+SbDYBpOMqvFF1uYP06zO0RDcnGcut/KAI2bItELdi2fS7LbnqBf3jVi/TPIDANcv28oaIH
920oPYM5+fA0JVyO+Kn2ZA+F5Hu55N0byasP8BIWxC9P2inS/GXR/LNIixG1sdsB/8eHKTfe/Ujw
RcIxjI6AkfpQ6t4XzgO0QAC1LfmlTbAZotc0tH6cAecjjdEr+EDm4BXfvGd1iLVbcoocKMvwXUNm
ERG5KlrZ7tSp+4bKvMbI9d1zTWxWh60/UCERhyHPYu6LC/FGr8qs4OS2r4GfqXw9HnDaQfypk0vH
bBICbg13yd8PAZXPfKOtj3TMSLGyq+vmTyhzS2TQgQnLk33H8v0XZ/psUzKW+vRtBuFjhKT+E6vx
usOXrwxepZWjgxIpBFqKfTIgz3B4M4EDpMPLOcx1WlcfGZ6n98d0Dj+JG1yn1o9Wf8z4BqWWeRqt
+GRP8X+zj4EzMJ9t8b6r9kYCdMX/1Lbf7aD8xN73Lr88B6UXwnA+eOwg9TqNAgqoUpSuMPSYGzRE
oMAf5SMpjEoH31XkdQmHnNwAfaVwYCieepxGZw8BIlS6v5aXfoeVfUji9r+B7TliyD0H9wLjVXTA
S0nDmvCs8UqSVtEIDP4hA8KTAztJMBtDPg3PmA5Fy/AMMZD4m+ux9D8tjAOhcF9Y3O9MmX3dPqWF
C7ltqTn5LiWFdvawnB1za9O3xUXv+Ey6rwh4rqJrgvUK24sbVB9RqezTSF1UYOYhJWlP4OrY7eWd
K6HVNKG/DvYSEgOqF2Cm2xCibaUrWsG69y9iqOujog4pF1uOfqBaYB/jM0ITm90jqNFsBjRGofcx
mszB+GhEbxTT6CXprkiDO0Zh71GoPaXMCPoWgserTyRm7PnYRdlbRAowSUU/DYkP62kLJZjwj9kz
sF8BNKo0IgOAKYZTQ1WioElD4woMcpiz+swMCTzTgEWPgLIRofUALNWgBMdzJj+p8Z1Zp5oeTKzZ
W7hsrFqwfJIXL0IfjiCbWwCvvC0iEQcSITQCbj+CNDQQ4Ptmc5P9Sb6XV4RfiDFhfzYlHTDEkArn
BRNlDN6fs8x47j38sWJ299iw2IG9rgCG2ui7DZgPsUiNEZI929bo61tTVx7qON3ZG6WGisfpiHKI
9cC0ovqCpb4QITnzt5YJNDcYVj/DEk0txeOeEAkR+rm9dnQba9tFz0LDeikrAyRr0SEvvuwxu5iK
d1Lz8M0lPCmc1uyMrPceXUO3mXH80at/emZuUTjV6bp1A/6ouTVwPwybatk5eLcP8XVof9C0S272
GP9ncqIwpsU0B+85Ikk3+dA+RoSWFQeleL1Mj9E3CWnLzwwREJQQQYKWCiEW5wQZCYB4v/cyZ/yl
4zQNu+fEJGIx/1fl+6aWVEEO9gky1wQ0hO0K1H1/kGP35Ve+CL1+SO6z/wWmKONWQQEdRjgFuwgH
7tKb8bCltIgozLFa2WNkK1tsN+KzxoQS+LYu1A9ZSiwMnf4Ga4OllRHMXfXH1noCevT4Pcvbj6Y2
1vFj5yGGOVnC7iGcMEXGinTSMegFAJL9TLSKNXHITcyoKFOO4XRu5kveQD+wiQ6jdnnBumdKhnPu
fJPzi9xCH8djTHEkAxSJqumTzQgnVyAtG/UAV4tvx7Y3TQj97AQSD8sVdvgFY4g39DeGiEn50zNb
FkEH95WlJrR47ianLf8Wg1EZpMrqGZi4jcyG+bYDWdjOo7fNVWSeZYQU2rjNhGekWNexI1jsj5Vn
TIQ3v/c9QCHHvsmvxc53ZeoncXINu2vLIL9A22GAGCADRGQfkYiFPiYlLTliE++Ma91J1B/+YDZm
UiQX8FRxyZIdAc1C1EsoqAyIAzdcA7WIJGzEWaJoHjzUFl8lURoaELvY+vH9YmBdMdntiRY0X8vy
Ux8+TJAEoD9nlAAwymGmZ5mffhUIBVvCECTgi6LG1p6zV1AT/LOTes8ncRsILWhdHhuWNoM5GsBR
5FaUzZYhKdF3H8LNlHUmk/UaOWMAeGQh2WiHnwSmfrtnISM5lOvUmiv3Sk6vGpm9ig8hEC1OplYU
baRRrtpveURx/F3DvhZYOp7bc5B5Jya21lSvV5axwemDd1knhViQGKe+RzAXZdbA78Ix6/+LV8zQ
2PEImMTtW6ZFXfHjI1iSDbPFKnx5j5wP9YfvNAB66u1DQkWmwtgg7JbaReRFcRZcuNcyNYmbAlHG
Lyo/KH9HYlyysLjCXo0qWJvejxoUm8a9peT1GE/6LR5KrJTn+YAziZP8DNXVrpblSEUICujGZzZi
tEkKbgfcnzp9a0GXmdWPpc1Mz1jKIR4EkbIQYF+mrb+vNLcNGIxnyN8oHZNy6STAu2HaZzGnthP3
JKNRMxKaikzJxA/w0GolkaeirYZ/qs5orYYrv2PEPx7qJ4NbWAhODAogmV1X22UMYPxBI8SuI8N5
bmGlWASSWL+vbVM9K/z4xPKKcwZ/E44rLsFGEzctq+RORcuEHzsyn+Zivsk5IdaqinKLiwEzbc5B
5hBCd4BNIMb6IS5zYnTa2JzGA6bj6bsLhz3EaBBuGQM5qgcZe8iCUOh4JfIaBSX9XbD2PP0iAhyP
r99AjE+ick9qLkmdHi7s2lvMxElmKUAI1EkaHUu/4GExEwDxg1DCO4V73MEd6sPQxNIIS2QBoMDa
hOnXD69a//Nbzc3jEcunOqDuRBZUY7eHv1cg3kH8Lubx3CvoJowoTc4kl+YzWS2G9BoMe689Bpxy
L2pGwgI3Y8ZdZdj0/e+q0hkcej4tJ7J9fr833ND99sUPb29QfrtgahZZjxoUhG2LswfDoI0k1fEF
+INF9sOzkU2eMX2MX2V0V2hRB1A8A2PFWRUYONSvUcCmnonfD+/VfurhFzNWtUGo4/7BNNZ74tea
pcdvMaQXe2O+dWH/w9V4RDrHuhQIrI+B2sJh2drXmlqcqA/ZSvB4VB7gaxguUSEB/Zgk2eB5xXSh
OgmBoMDFoiFEQ8SOaMRnQooc4iAuLGBmSHK/IBT7aH4CJSHPm+0YIwDoIsi2NjqmHDjUIkAvVnKV
7NTcI14ShldNpu3sfCMlcHj2Yf0hKmYVDsaJnbzHitK8a6IdV5aKeOzQ+7tXjDgGhZIeLdgeeh51
QclsA6hk2sszeGrBFwSfFhagoYrCHz6CBjmOT1nJ1TK/rbq/ELRKNbqZYXz2nXrSmLYHvKqWEGug
L8uJQIEG0s2fycMN9aMLCWF2eRQoJ5sVrBYNdztt4M+imQCwN2l8e7ZgRRH586WnTpV6tII3Yjc/
OZS+8l3PznIWTA5i/70KYEexmdFWAfkA9LHVUJhxUbzH1iD/NzGv/A93xMQXWQ1nSu/fuPq2pWfH
hwJLyGw15t9UWLzCJsWCDHwToDb+CWf5jGvDiHKffylmuJJRR7Awf1bIS419FcgQt2tuuarypfM9
Zm5UfBUTVY2QTA3QjK8loNNZR+imoaHE/iLHMhT3220KLsA4Gs5TjO2Co46rEVoA5lGriLperrMP
UF6V2ptkDsygMB6UU8zaWTj1BVJJCCNFfgI/S4GLaKbwUGF5iuSeN0joWNiR8YWkruSDMpYN3B2f
l7BPXgEP6kuSfQ81eMyQ74MAdJr4orzHDTzem+QM1xojjhbeM/eP7tcbeed4gDYNb/Yn92TTLMFk
+8AnoIkpnr+EMcVDEB6bGDrgpoZPh8KIWqr5zJ14MeRNAv7BF1X285wVRwVeoXZto7NsoGzCwaMl
fBA78jk4U24joOePxzzQMgfxhWiBL2jENJf7zavDHECmnRMilkB/hRHHG1klD5MTEDqcRvHKwVMU
05JaBIYdsVh6Q3Lat6Nt9OrDRWEtXliT+mpZsJwPOQsX0w2sRjCf46K4AN09lVVCPfOdBsIJY/U6
+YlDorFedbhjKRyJANaBG7cbE7cr7O7keiOYb4Mb7RCkLxCZcpkup1QrSGO5FHTWTdB+fXKU8W6V
OIuG0O5YqHQC+3E7k/cxPfF/YgIAt6V1yRxdRZQWOG4o83cHa0eetnxFh3icMWOn4AIpaDxuj4Wa
CrJYwOfZD+l8xIZEill1rA8TvI3YfnZjR77Ukc1TKjUp9Ej30noIJP27/LyD3DbAK0coH1OKpImQ
jiD6aciVkYaCaKUG20spJPpg/Oso8ZZLlMfOWd9CLWA3+YzZGQrEudQq8JLY7m0ChTmVCd8idVkO
bzNGT8wKZ2myjbFtYZNKIiTfKpyfrUGQGQ5mAp+2j8m6NrQpbnLole7F582nDZBvGGfdlgowbH7P
f/bm/+2oFIrLlNGi7Ny8MQY2hgglCXdwfzCf8Fg7RKKmP1LPssvBTOSM5U/iJy/xNeyvsslIFQPB
EAkelSLxrnhds7ebaDiQ9OnNjchyzj92dVoshba30x7UTnF3lcaXh8vGwMmIfznydihXgHSOt5Rb
xPbbXDEb9/AxcJm3IfDjnWW3cUrxjcBVTgv6mwGuLk/i94mgtaQO5vl6YrpVt5+J8ylNj/R5VCLU
lHJSULRQxbeUDnQw1PeCtKmorAwtOGJ6wz2ANcCxX0SVyDTtTLk6XrsuSD0ZhLyEbYYocIcG5Qgl
j4X3cwi/UgT2WpbtMAL6dSkzhmmB/p7Y8b3Mocu9oTNKtu811hvAAwmDOdxAbfPqDzfm51P9Fysr
1l2Nmaye+nRq67biUJn+lPrF4Y82lzbcqcU9n8/gkwHNZQGZl7eJC8JLI4koNJnjsxIVIAUev16N
F+tXRMLuApGyRuoWkm/ppe3B8z702iGAvt6oP1IY1VjtjYGOd3OxKWH8KyNmpPi7SkVXaWK+IYgF
ge2+pLGjgCcTYGHTagjOOfVX6RJloVrsgDkyClhmWv0ukvoillrTGZ5Cwc2ow5JA+Sis+szTZ00G
7cP5y3PGcx2TVfTUOXkRWLzViDc/yhC/v1XHiJL3AyIGOxelFRUYLQNLUcp8ZsjBg7kslRUwyRhC
JYBzZFiMgLsfPVja78SQ7dhAbFB9dge2TKUnFYJchwdlAiciIAabIgbUtXPi2HN0OKUbPkb1lAN6
y2bFUaql80WOJHlwHJOGkW0QvEsnN5ObJ6WHnHHdnt6Wn+UXUuhjxL7IhBCJn4jp5hu+L2+GBVAz
aeRE22QzVGvhBbS2hA1T7ES+vaayET7sbxRHom9jWg5eTwlN5ya0AeothG2EEtlkVuCHzVY6fVjO
ng1Qa3aW/dYMb856woOJ7QKPFmEI4nAHLexF5h+WMeIrcKUrEB+VTp2WFHb0FuxulnfryCmTi64c
CIlnqaJVmAw5r7dlP9nWxQWFPwTbivst3azlf8kObgG4cmYrdnSiomCjGEgaoXAGNaqnn7nSX/nS
49VzP6sawU/ywnObIdPDAZIzyNgjjODow3+Fa5StQ6s2yQAWOiwlLxe/pW5iKeCnw1epNOxHeKHh
AIf1xe5iknvIcz1BEWE74jD6Bd6NEeoDB2hAO0391/lPoBqAdIWyDdWLSglPjLIedDjKXqXJZ1Ot
snTLikiFNMlRiQczpqAvOh6ybBd8TMdUVT4qIQ8z9qxQfQBxYZRxJxKGonKIx/p3i5YQr2kKPWlg
KWM5kvzuVCT2jctLwOAN/YZxLffQ5yccMmVl+RbaFtxJmuQs/uU604WkPykmrZrBODZF5bikZ+J9
t0tG3Y40//rLBE2mvUsN5gf4KuTkFtD8bijv4MgJ7U9mBcImZ4Rdmj8ZKRpttgZ/c0DmyC5aOF56
juhkSumbEH6rVwfyslSr0iXw7dm6+TVjRK/dYr8mWAKLr9bZADBD49iETCjNFnWRpbyy9DHe4KSs
Kek7jjVzMyZ7qL0sBxYG/RpHEBQKOY9zoTg0OtYn4iY0thsx/azAbElTtL5CjM0gZKZ2tqG0oH9p
1f8iRqBO81tDtSaYowUcDtk7EBxbsuXUE12VEKzG4NrDvhqg88ENbgehq5x4xGQO4AeFC/aDA88r
UabVf8SM5nftjJgvFoyHYsSAIWx4wCwWONeLs8NLCieJfoATHbBmhmRgBNS+TK7Duwnewi3iZKbe
tS3RM8jm3PO+DTgrSIcsXSVmScWetaA7NyXBCqY7UQ4WnFDFsC3Md6oz29/J+4DrRUIRDj+XTVIq
X3ySIRT+rZhKyzEIEM2hxtfoQiBL/cRz/V9NI12eRnPBamNHRnQCvmFYJ6M5AQfKfeXaQ/9LttRd
YQjT9QoQxOFrYNaSvhI1xNB0AnXU6M8GcrEwSQoNBlDVrfU4Q3GXLFshY7GQ2Yd55/nzOf4Zv60G
nOzmoSPG5+7PJNF4FpzY+dc2HsJOSAACCSsYxeD5kjwcLND9iGksM0hp/QqeH+tH4cZZ+GWDMWn7
MBzpNFl4cOeFqc3XNWwQwiFbGPm18kCb6JK4NNEkUBOA3lkWjuyU56XTHnJiplo0h86Tptg2rr4C
RABub9oGdnr6zsYfsIMDCGJHRcJuCk9XagSWSkTXXF2byFtQYcuMgU+AAbKgKWk4QTg7pImApi/d
SGme8H+Ea0gJxAsAeCJbg3Si8aq2MI++SdIcGyYJTw6R7swAqPlSaRBYN+p44/cKCERT67KiZ30j
ZMYBYLCpUEpRgilsa1Nzqa0t7/80uEvKI94lIe+13bhEU0GNiPCDOy8Ff8EcBuYOAbNcS8dgj3sg
9jey98mjQnfBeVXbb2b5GuLHMoEx+Q+TL6YxqMxMFKPuTUGZ1cVPWb7cJgYF+KKTHmKzNdDa/a+s
mrLtbCBIvsmWAhJtnhxy2zl79Svtm1S8eOFRLbJ9AklwS7COZuXz4hg0ztgCsKPkeDVxz+i35Gay
W8uxntxKJMwFgEQSCgU4LJ9YFvPkieOr8rcQFQs0Il5+jhSyXKUDwcRv8cLaH6AgkM8LOLPs7M8J
dXRu7kjqE5iIo5MygA6Lp8VfZ2CIqgo9GPLYPt+5475XDo17LLGSz066S/kdPCjsPRnqV+T0oROq
gz96C+5JbnvsY5s3WWvNC/ZJU25Iu7HaglHX14xtDcQkZC+rDJF5mKKGbdG43TLn1bEjgmNPgUqv
7bgLv6aW58wjUoQLgJcZVPVCjfCKNbdt3S3LSPuvxSoLszACLJpiUdqMZ1nXsMabTcCQA4WJA9tG
UrSt6EtT32IiK3SYOxyIo+58lNHnzFKuW2zhrXUfYBWKgjCi47ZC85Q37spx9goH06DxSjVX8o+p
uivtWoM6GPNTwUU5SUL4wIUsWJEPJSP2WqjbmSUNBIRn0QRh/VR2YPo1pGE2TU/XDpP4gRr90vFu
8B5cLOlG3JhqfM26ayn5KQNcWGpZH9Fg1GlwTv9fAafA2QtCTsHyiFevxnzWgakRr7ubhIk69jMb
vNVog4hRgQ2FtS4JOQBsM4WeFKhSNratc7WQdXi6idfNI2RbNPAT/g1uRO/FwirBsrqGXwfLb4Av
lQTRhXa4gtGkx48w2zkhvXv6CKb8pRXfRTm5SQy2cCrMuHT9NnlIfA0mTHgSGGc/P84QCYPefJYC
scLoJ4Y1LVHtIj2B9vLiA+cnMOBCNhSDqI4h6J+8h6o439JHGQhSZmz4GGfSHIDnc07KDXYR2g4Z
sY0mjhHNI8qtN4X0AvFU6KynSs68hLAHPW65cNn9BA9wfdOZf+1g2cj5M/eHbnrv8ong1W7b5Apm
HTGZvFewWL3pETkgRcDOBYb0Y4QllsBkhum5KQEhBUVJYdMlhB4GSDgU9S1Lo/e2HpdBm21DkIdU
M7fO0J5TF2sJq/xgHTD+BCjf0MxphUvfe9I0CJBqB8drN9Tufg55FVT4w/R5kDorj4uvFk0KJ4o9
CPQgcwgoBBOeqeT7KDs52FnmLvhXaULjVXHaoVoljFphT3WZQblIhMx31D/kirhknYB11gTIOSKw
t5uPoMB2/v9IOq8uVbEgCv8i1iIIyivJnLMvLLWVLCAKyK+f79wZ53arrYQT6tSp2rV3uWrK2vtR
qSCSJGZ7kYvBaYAVN5MnWh8wIVMzSgcmEvXS0PXnag+szTP5ELNKXUVD9Oy7lmUiRahq+BiESql2
QlIbEv5hBqLbBFAFUhwQD8ExnRAqgN1etfunK5X9oA/pww3FjrsfjuTBBfy4hb0QSO9Oh3kAyxbq
pInRLxvHRC/6gGNf7AnSi8BXJikF/aySb1ZAICJRiwpjPBPg1BDdqd75G6OAnKF/FpFv/BIwYsFp
EYZoqsEy7jfwo/h2gf6mIaodUFmn6GCZQuEblIIzbA1Cux8O3BT0YM3281MCZ03WIgH4BfKusmcz
dNNVCZkI6nU4fwFXggcHyAcFfWB8prEoqaPvJBEaQtlTD8Duy49v+h5Kin82ae92UujvW6YkI41V
u4TbwgDCBd5jlOJ7xtWTGYVvRO+bcOxXMNiGeOLvpWT2Fr3+dxt7CmV53wy2hCLtbVvMWImyJWVk
4jpLHXg+HldOiJFhhcX5oGBksvK8qvkHy4lMAaYwj/rTHvOMgFKS7JL3Mf89tBeCx936XWk7pcR3
VCnkrS8/saF+K+eBT8wPKCdcnolJ8cDAk9Sz+utGinaOCEhVMgTQnLdhbysNP2mzoOUaMv7CJkUU
8kBbPK5xehSoq3N8sE8PQOEnsI02n3VPpOIAhkbDqpdDRAOFmBC+0dhNxAFh7hgSHoBL/rlLnyJh
k160dq6Si01/qt1vl++MulUK1Vg+u6q3CUXmjC0nnmoavKY6kdMMxd38XY9xWYcdMw6D0DaqZ/T6
nhanLkfsah1UAaASejjrAZ56kxcEc9xq3rurJ1/MQo6KXoB9ZgfQL02r1OBwogZuwP7BV00g1hxZ
1RpXwJpaAFNB1rlQRa8EdMD7wljSZxJp8JCayIViGBL4fNMkHeYhbuY7ngj/DSJB4WcWsC+QBrY1
KrGBwA8/uB9sLcI6PpuEqyIsvP9GSkH1PUQxHL+emmEKdqOc4DW8KnaZZbhj14wlrb0OsYea4HsU
A3qB8KZtzhRyBlQoGLDYZtISl78069UX2ZgYMpta1x8qgqEEvpAGcoTVSWJUitX+AnQWvFoXViuA
T/kwgtFFYTqEQMMr4eD7Y3TZh28JzaGKoizDYkDLkNBQkZOoKI+gsgqdgrQrfFg8BjL9sS6CwhWG
kxThCzT3Czi4VBjYbNAx3flVMAZ+CiFkw6PWsa1siSBjGP5ssdMqHgKLKKUTto4Ddl8F9ogEo8uW
otZiVzYqBzOGKujoJd86kE9Qvlsd0G/IyF2ozll617iHAiMckTpEs1SuurXYqvnQukx+6IqYmAwB
BchLUpLpkg2cWOsYWgmscx0Q5BdISL3kEgY+aenenPomUC6MfmLj4whHPnoTcGU/w2qAYsq/xfon
jV8A8we1L6iQe2+QUJkjU0tf1Uch6KJLyjAgOFz2s4lBSFjITJdlhlwxuzkMYAVELCTc0oi8k4yB
jV6CaEaW47n6UT0ZMB2cINTUs/PR+15OVlDBffqhLEAm4O1nw1ChPPtLto0aC8q9fAyuAb9eSoCo
wm8QWXWMB/JSQlI8B3wgagCBj9Zf4qlzgSdPuGQjPUnKVkWiSPtEu14NVfxNOQYDdZx1ePwAtQX8
J2SlUJH0/Yf6qn2PZT3RIfViKumNNBJw5CSBxgfy06+KIKZmTH4EPdQlIsG7rJPdaqZ3PaegMniA
BviLYZUTgYPC8Br5+rETJSE5nphPtgJfBeZEIUXfkMYzgv40U+GH6xasbAAqIS3DTwsMmo0gygvV
TJloYUrkRmwpi/hfaPRDHkSCjxWt6VInUsSGqQW1wpx31E+66OIX2bcWlnh4eQnjSOAziso/RBDF
RugU9IkpixFD6r2HBcM1lQvT0wh86WY8ygEb4GqkYeLoudiP6yl12sWwJKvwBs3elutvOayQcjHC
5ODH6JOpXNovIqRL0hLUcq74s0wwyjA1OvS6qy4dB+9ynHHOCrIf/DyzK8Zdh0q9fy0+sw+b/x5r
fx0PvJI8I+5S+9NAS6CEAeAAz7Rm66lRtGFI5f5tyEBoQaC2tZMyVaoi2AWIW8rkqAkWFYYKu3o8
9G64Fq5+f8UUeCNri+8/6KJRTSl6xwTxNWQae48eidxcIqkAmLnW/HGokdn7LTUpHwvURYSxTXSI
L0ClBwE0hC2u+SWSn8YX3gEGeB8XMqBMeB0wc8xVvzsJEHJmUEmW60NAyBCRUBSC60+4QCieCkvE
RAdS2jjR38eXx1WPJYk/UF5X6F6KF+kbJCKCfak9muycE/UBwzQX5oMwTZ4iu0voE3Mol9VUewF6
Yo9Os5fXcvBDeIuZGK5lUP8m0qwRvjWrddsSDG4JdtCODVXkCU7W+u2iMI4/Rb0e5hrUyAvHV1xu
j5pEsVD7JdWfyETm8FYzMj6hI6DPjVcBVMqIdut9/FmoMfJl16LqiF0dUF4MtxJrBy0lyoxqodGB
S81uV3SOANwJu8EeNMHTblQS8K0JPwUE3NC94v9EQ5GU9AnmD7LFQNzw6xD3IJbAzaTpuWyGD0Hk
GL4oLWBdl0K4ljwtRGVqAHWX+463UCD55ka4j7GAE3wvWgJ5PENJ4OnT/rvGU+x5wmPsJw9NaW1S
iTkSg5Srtz3KtfIGRt69iO82jBZAZ74suSo+B4aB0LYE+vdb0d3JU0rp4OZ1/KFuHZCB/tfGxF58
iCJ7kDxR40WQtPGIcgnFrIbIbU2aC81QJ1SOyJ/+dNQIfx7byaaBg/BryRBHibSisN6aGTLcTGR9
SfxiVSN/F5gEgYhRQ5UG6dvnQ2fkhDx8t9Ep/ifqna9rZJN0ZSxuT9P1W/brewNA/D5WyUdwiTiG
6F8d9reGS5QhTw17r2klkElVrCz9KJ5GlEpnZAl9E7j8JA9rqDt6FD8gcU+Xs+98w0IoV19b7YG+
7eYyeyEpPqf+OsXxSoq91t/2PprTLwGT9hGWE1Cs96UqvDDmOMlFHszlDruPw/Kj0EM4FUIwSlj1
DN7BAU4ucXP2ZbUIaEb6kH2eargCCRPqO4Ne/cqPki2Sqt/7703+/ng9KCDz8NDUa8lXJ6JY3Eel
66uSKO6TGZLpbDDqHXWXuMWtvI8k464RxktM0wYlPsNvC9DDSyh5oLKlFnqG7ZTwrajA2eZwpBcN
Lt2jZX0qkBAyW8//jT7ygch8VBPX0onZUCkNVgTR1hfMlZQU+zhMPutz1fypPuNzHuIt8h1qb3Rw
bRCh18ZIKZ3Sr0dfgLb+pQNHIkAdRR6SakkokE3GcklZTBY6YuAna0JuYmIbaHuRmUuvX7aeqgav
N+se9gjn/qXhGVMpFbBR60HKRFoUU2/ExAB7c2EBxLViJfCxzMrw3tlebQgA4Dm1lLgIAJEmwX4K
TauOiqjqj8yu3r5zUmbZSQEnICYFsWUgy45iRjMuS+w4RGmMcCzF77pl94GwWjPv9JdVOv0WzqMa
bRq4gYq9IcRY1wbtTmxIbLgTUDspq7XYxOD/WRlAv6qAivpLPrPIRrAMOJ2JuOqePSM4l54EfIrc
W/52s5SrhjPu1KhEPElFRSTR6uI7+3y/XtkD38xp/NdvVsbhUv+dhebQT2nGlF1+SUOJ0lfTKJed
rM/75JwbaDzZ7ZQdrqDOyRCLcynCHqZMonCAaHm6g5eYrC1dJOSB2xKH4wPDMAoct1cM1xDNS4zv
wa7bFlUFOI3a4JT4sDlewtezIlYQqukIJmmL7wVE9MQc0DtlVRjRUjU3MP5A39Bqk0TtuU0t76sC
xECbTLU3ZESUzAhWiz4QUyneJljXn6K6tOYrh/GUJSWl1KaGMCwCv2BEX+G9gTyAOMMR4FeB3mR7
7gA3KZa/Bs4yVOuVESRFh+918Pxe3zvplG2KXX4NFv1lbVrNBMT1LBxXk2pCkHqMdpHrD6PRYOIP
3+NgZNjITVilPR7yzDG9/igZQeI/KwBcWdpM9P6kmqfL1zZbf/evbXJJtzmw0xuPY72UEvsFD8dW
Osp78ygd2VruCeHu4xPI6HpVnAcHnnS7dkdxyqpZSJByLRoePkHPBWyLXr2CRpRSJhsPeNiNAgBB
HY90W86VabxsR/U0XNJUazK4cyjg8nW89FfBhKKpKSV2c6Jb8I0v+1OoWCbgyDzIRV1lCKXKxB/5
HmTikDWl09dIHivDaFx5wTAZPkitzQkdrgLqiwAl2Dm6DYu+i2TSGLFHLxnjFswsJoPDsYLhe/SZ
QpjMlwZQUrmESW24nqaxE7h3fcg2ac63HAiPr68DlAq2ZAfz0MvtyDphvmxz9LUhaXJ6k5+reaqr
w0mY/t2csZc6yD56ybDvdlwwiaZg3A1fU7ihJIuleDUYmwsg+zcCoJTPfG7+ub21x3DbHuEUzPfl
vjtGl3irHFk018iN0h3LZEK5JtICHoXvI3OajXqokZheQs8Go8aFXnAUjWCKmn1mlELli8Ekt36u
zFXhXY3rcTv+Ltqx+HjPzUYZh/jNtWkywYtirMDOQZuTPlo28+88W2cTfdR7iM914248eMi8Wywp
CZm+lu3AIhWeraH0YLjOM3gnrGwkz0VnEZOHJQ2id5g5R7grQ9JFEzCy9GK8HIyBBgy7aTmP6GhG
AdXMFmrYU2NMR0zBaYwTOiWiawRhx5iHQ5marQzhuHKZSfShNoRjbaJM4kW6IO7yWpiTZsa2eFaN
X4uIUicrXWgTbQKF8ES+d7CQZjM0M2f4+GOqnyJLGSIaeEpMqxsyGYmYjCoO2nh4AxQBjIOxxihr
2LNZ0H5CwoXIKYfKxvwccmL6M31GfAweOF6JoxVcXDtB5Hr2hWvOy8f52BzmY22CpMlM51rEO+VY
powMoaexOUGYGQ0Pt7tqLsvyOR5JQwQBPYQNbdVRHc0m3GX/PHgQ/j20YUX17fjzJE8ZXpsTJEQW
d+xkO51DZxxcmxSp9fO6CbS8/y5MXHRzj8ZUEkGP82w4FoFCyjSBeF64r2SMkRREdZOE+/3XKsks
mbU0FzyiHpRs3ZCS6Iu6RVHTaTcByX74yHVX2UCIqWx+K3n1nvbGd8KzgWXFt4Fj2nfJToYbCnUW
vdXDGLN22Zt21I4GK8nOhtl8fKus5c89Od6JXZeFAioPCTvFtLcyO7EJNYzZSTHP4CuyeswzCBed
0DEX8CDZOMDj1xRqNovN0ZxXVjKjyIcJJRK+Fvk+G5nRaXM2rzV//DrIxPNRxAX4bTDnif9aL56J
d7A4NIHB78YBm+9AZuW8FlATW9QR8aAo3VYmbP7G7H29wjoPLHdiL+BDpeGTFULZdmwZo2ZMIpuD
oL/tBCsIL2yNTiSru0Chl8MQQBHtzFoIB+yhdc0haDzxOLDbdvgkD2o8XIl/4kgMAP7J/4YAmUjO
Q+58QYrJYQthKxwb+N/8N4aOyxLfJZzF74CqZac/RlnA3lP3aaHqbEdOc0yWHNsaeIT87HACxTMP
cpAWIa5Za1fOnazH5mhY3Nb5CjeDBYLE/k4Dh0jkOHBSXqGHYpFw4+f+us840vNrJdYfJ0LZglPD
uctB4YuwAwd6Elue/qY/y3Qarkh8lxP/+wTZKy5XHIfSFqcYJg4hPo7+FH8WzZ6PFVt5vq++Bc8o
s4RwPG0lni9mL65Yn1CtZokJcxW9yH793/lB83EOggB85H2NF639su5HhAh5iKtSRyrX8/9VqP9Y
2TkbVR625ooDiDbF140scSrmHI0MJwnd1bowGjkND3/pL7/O1xksB4wpFoU1JfKcTXSrGEuAO4c9
rohoy/ienYwZaa/x8YjOB3ei2NXY57SopXKuN2fEyXAhgUZq3tsjljbtGL3ECxjvymjp3abAz+z1
Gi7v0XR+EWSWN8J5poc69h8kf/Dbe5XlHwaHbhfay914Mx4eZ9msdokteP5SWmsTYR7gW+MhBnPP
u6qz61VxadnCms023Qj+cotaVdao/JI6SNJAxUqGzBHPK/uLpYdDm9/Qj7ixFy/Fz5SfoGx4p7SL
ZerF3msrjpB6vLukGN5BRc4RKwRpWpcAKj9RB+NfN+IM4lNOORRnASXP98S3qBz3QtZa1kpMBTgp
JovJLKYe26bkgwCdmzDrKcRzYOp1QcsMxQNvwiUQ5bVHVlM4SqGXl/gWRAMYCYi6/r0y/5mJD4dg
wR7SvKMONv3SfnlIF9vNhko168VViMOV+wgGcsX6/w64K76B3WIecbbQC71atsItlOOOucET5GKi
vbB3vZWBvZFXzdmA+t6tzr8/2O9WWEDfsTBLD1ytTY22wcc6knBaY70XYgT5jDaATU68aLAy4gEz
wAz6FUZZ44glY2BRosEjtPaZsxgNX4vrx97vX5P9x07dqzBiwoKLnmZ+0Lmh1Vh/qc0egkfgMKuu
+ZgBsPx/IEzE1P5rrO3kCr8V47KcURdu5bOvg8HHRBpb1sbxatNZO9JYZLTGF1RyrIfurqDn5XHm
/+NqteJ+Vrx1lr3r28JmGKOQGS3sRPP/JTT/zMXkLYzKyzqm1h1w+ojiU8Z5ZrNb2mf4hDTNcTi0
xuPHqufcsUN39kRMJoSHsQRizotXQNS4Rxgfhh9escSBs7P9kWGFB3XpzipH2HUxB+/CztYWxxG2
npWZmZlh4sRBpbk0Z5mwxZrQ2uYcEhPCKf+ss7AuhHt2H7e1SwdlLBuQ2KR0Kqc/ZzG0c1oJ1CIP
LrC2jPFx0brcN4jabf/xcuthPUTTcvp/VwlD2JvFU93uaOVrj1VDn6Df/G+JHWxxRCKW75w1i8wF
F9hNhG/J7n8LQTtVUzNxnR+3OVF1z9aG1qvd4yy1htyd+A6IaQaG7JlDsURFf517Fa6E4tIR5pAf
wuYhlMQXhRFIWLn+bx3gyEtChz3rXnnGTHeN0GKpxoODrbmFuZfM8IOZwQz3lnNnPV1LznMrOWvb
d8FS07W+izc3/lPnh2l/eToc1vx3IBlvGfPKbU+vGTX0UPfCi/TUvMGQFAfPw9XPZSx1jswvnzcv
kjWH0II/XjRv2cO0USpu4YJZwLgsFCyWwaJ2iE8+v67Y5mh3Ut/8HTBx5TY2kFDnw4OaBX5qy/YO
2n8iXskTfy4OIdumJXH4dhyNbqYXWZV1AzgwuSlWNFEsSIoxXWJXRJmh9fKyyXeP5zvlXT4bWcLt
F2MU+UxY6h89Z3U8zs5ivRSLzfWMC0BnsSwJQ1psMOaOPz3/G37y+F46jBBQOxsx0MWpsCy0cM3Q
D1FTEO8y+IfkPlePiJEITxKyOzhMGcAeS4EtVmWwmNkU5vbeFGGBfjyvKbi3JfczymzLXLynmX3X
XUaDmAYV6wsxMYY1PxmzGSOlcsy5GOZi7rxG6vbDMxI9O4lTtzfhZYmVJva823hOVfoKUl+W7e/U
Z9FHL45X+Ui3jAuBvj3a6i7Maw7tzwYH+vQRzSju4p9tngv3DvQH0xmyKje5kBWg5Y1hgEoJcWGH
fIWDlAL/0HDiYY4Kx9hXE2mKZKojgwiz4yHRU3fgSjMQ6E4+6lZgAeyBC/nJQncGdjatJuYoH/Ge
DR/93F+k/9wHMSJh9qe7hf94I4PMQ3S3PlKs95JX/y+nOJb6dLm8/LgEafRx3gwdFK6ccBbOCl6F
M2Pe2IVDdscBZ+cN1ow9t3b8NdrkM3FsFt8b1oJuFGMCz3Tfn1enFYETFqWNWG42luEEVj6PvWhS
srNpp1Q9T1kBamvzsawz5YLWdTFZvCx9aOAltpMepiiy201vR5U+nND0/UIMnICF3modqogpUbHC
nZgDQFbc16yYoYrEPVDR4goDP1ike6Qere+ovGF4h8Kpipxw8huhK3E2V/zFOuRuNSkcipWYN5Ap
OMZQzI73mMknWbe+R3LkX7spiKhQtjUpxcBwxFodMYckviHbwSZZDIbsIe2W5hD/FA+FBDdlZnf8
poEW//+mZpdhItvff3OTAMqVuflv1lY06M8uZtiJ+2D+OeE7/q2fo8lkf17s94H9/INQmnWLPIKl
bzVLGsEl6pgjaaRZ5kjZwsFhJ4vwL10RE+WsUIaBpGP3S74X6fMR0mq2MmvH/HQGh2QKL8JOm3Xj
ZtOOUd8cD67tn2ETbbGERwJon3XfnFbcpTb6zoXNE+8Jf0X4QcKjAe337z3h74g2qealrdAu3+FN
c36L5XLH8rV5rFhsAFywTkRj6dJfHxcf1+oDlMN57Oue8CShJ8ad/43DKTm7/Cw8zv99++wMxYIr
PpluNBvAzUp8VLfzlewQ2OIZm0O32CjU9FpIMnoUj3rxhvIRJ1qJjYPYq6he7cpsD2SnmbUH4VWI
HSSHy61kJRjl/7mf2SpeJDt0npYkRvBqo13t4u0X1sJ9FX8KkOxrBrjjbq5rV5XBTQw1UB9lfg7V
c1zdqsFwsBUGJZqFT0jXh79lMO71NioRWDm1B9vwIF0qjP2Bxe17MpYwGH1JfvapXQSnbJmMPMwG
tY/kBQWriwWtJpLlfBpBn5iSyi9lmg5/CmHXN+xy37+Rn4Dz66De44O2bp/JTj61z/oQrXQ2D8Q0
UGslH61aIUxB1HFF7q9ySq9E/Cq1A91OTlLPyjnpvpIcCJG+x8KAVQXKXhBKMnGF9FVAzUEahah7
EbxGha6PW9BumVmheIXofTpMiSEPOo9awUG3/sYpXlLQrX5ACuM4m6bZ4jMwDr/8vTOMFoIEguGF
2Z/qJJ9CeLxbY5GY+kJOSmh7onmfyLkpw1HXIC7SA5D7ZbrUyNm8iYwTidZAOXyo6Gh8bU6N0Kyq
RSL3kYDlFxmbH9Tq1edKcYnAHSVS7Ujwu/hJMg7q7tAvCEemgpv7/YEgnMRkly6KlpxJTSjZZNEh
lCoAL+K2NL+dJi1rXY/ij2yTd89+Bhlz/xLG0JbGB4X6MIOc5geg9yD7XgamSg/Bw1qhxtNCYdXN
jeDUj4NFUh6iWmhIhRTMryPwPwYgAdCeVcnOJuvBmTnkuAOURd8kDwAbORRkIx/pICOfjdTyltdk
ZiGjTknPtCIlRAietDGKqAZpFikxYMaZ9z/FyniffzXLJaFdAUggbVFQxghWWKSfBDICQhqBeRgb
xN2JLkskHZKQFOtv8zZUV5NR8aHyYgQx/Fd5VunPQTYWSLPxLs5+v1inJPAAXgbRGuSi3lOtSsXL
ClNRz0Z0mI4FnB0fAL1AJazG/WG/VvYpJbtQnMKMSIFuQ8VoNACeq2/ot5Dc7YtrIBlE1dzvGFNY
TilvTUU4/EXpqc49Ra+c1PDhmKKTTBivxHcqjf1yUjr1Z+CQvvq9sxEMWYDgIPyTcyj52Sbk8TgM
EAPXiAMwtVKgvj9E0qLwa1XVPO/NMmWr9Q5AJGEtAqW0lDi1SKz8yyuT4Esjxn+R2T8DXjSfiZ/A
pkg5a/EmtUGlSKzYMecHfUFJZl+5GShBtqEtsvGp9n+6PBYaTF9EBDQyCp+otw2zAvb5dtQvcLOB
TFCbV8QQplFdsDb01hn4lw/MHALVoVBZ2CGrkcZgsbW3J3IgldY5XRsPk/Y9qhPF5d67N+DWinrB
HooVdl/cJTrNgH8Y5hmJVjIs1IIwO2Hk80SNhkDvIbQOydL8ayI4T+L7Rfw+qRCqDjpYEqmVzwSh
vVSeW/1QIrUo4BAFAM0gP2iGDuACGwv/C9C3AZV8JAUFzkcDuuaD+cq+FKbMUc9ckC4OxdWVyH8R
qVMRIMYTYaU9+YMhaZ8XOSABVyrLavWlBEDtU3j9nr9+6XDQ38hGMRKV5zR9Bcki3M02U8RT+yoS
Wgd1wIgLLr0uXQLlSY2HqNQP5Wfb6CNwwUqwBbuERvMlBNWtZ8R8EenWKlz4rB75KZ5sEWzk/Dcz
PrFHNg8u3g5QCwyCltr/UwflIpEeIs0L6w9FUCYwO8qq3mT/06vAXorMqqKx3Yo23YDqukIHCEZR
JgUiDeyUuYPO4geK7GIN4ySyXPjcFHD5dTvSwBMZCMOpQM2VsvfX/8YLBZ0lLr6TYEMgOSVf9Lxe
pyu1ajzFMxCbMFlDSLrpjP0PLSWRvcMvTFQhtniAgKlx/c8NXK8EikTR/Pn3Fe/BKZvdWrCOgUTw
okZyoh/pbwwzaNUV4uxwtD8hv0Bz6aFSDBJL4JRnun4SCUeqSAUxgt7bV1DJiYRaq+8FkzNgK0/k
wsJ6RRWOTToOpkWHwkRTWUv6e1yRDxmEPScFai2QQNpvME3Rnm4ay6esFnjIyohIdr/ucgOdfYwz
3877gJleWGpSTRUVA0UBGIs6EwUfWidMCFZQjCWNUqN37MKACbR8HoWjH+JrVYDykBDCAR1hQSv3
Or6O6Ml0m/BgXuJDeE0IvV0H9/iq3sND/GSJLU/FU70jy3d6P0sKM7afJzwIn2vv3nLSO5Utf9G5
OyCqfGxODFO20092wpHuqveEjsut7pleUROCeMG4f54M29cVkKJ6V09vynhOKaf+3X93NMge8rk4
psfg8bkVx2bFsdIDhszYDnYt0SorPhY3ojchnwHz2vuTDtDWy2cB4WL6y6DQADdayi0+VRvp2Ozz
C+S030v/WDIlC6d8CP4Vq7y0ZL3iv/ISUSpBlfUwIVUHBsY2j9Wl3arP3vX7iB4ZPWx9bvqt/lP3
3e67ri6cptxXpBIS/DcNbjl2LUTiWlC1dvODIMs1mhHYyhdMIIUnI1evAt4cvd9DvvlG+dYYZu1Y
LbwU2tQveP0JLEwodb2LkZogec+08FqgvOGE8h6+pdRUfEFP70md4/8mwqDxP2NKdfP03k7rgrpI
x0CD0YmgjSeAXJNUdqr+DLE7yl1UUOp2ekjqUXVnVqEeU9YA2hhFzuCuIbHdkW+FDc3qU35xF0P4
h2wJTBc2tcpY3eCu4ocTqV/8ckcmPp6fvhQdsWDu+QGdWU3TS0Mq6YDVsFKV9bRrneID8NztQzsn
2w2bEoO8po3YWMKGXwWCMVbyhU7KDH2FK8thgLwFM4IJnk+5wl4oCO+SVe+EwykwygJK4Ow1YHtW
+yhXOivaTCOgm/zlf8G5aJ3uwLIUnFGTVA4JoxGd+d8uYFDytv40n9kfGAH0g2/F5btTNsXN2GWX
3zK8yqfefXBnODMQybA0X9u/494i13InJgRyST43q++pOQV/r8v3Fj7g4XL9exkB+HXCq3HHZeQi
tWcn4ssQjaI4LhQtgz8Cv7Rx9Jd/XFypQ/lXE7mR1nzNv2uHavu6pCdtWzjsSm7Ur7ZL2vu3rR/t
w9xph8G92hWPdqls40t27O7aPTh0qF3BGr5/bwbiPogqHL6779I/1vtmC1M2MT0G+eVzSQmKZMzM
392/K4fioZ1/688j4ApYnzjVvWbnyc0+2TdBjLUurp+ndmhun3v51HcAHB8A8OPHZ/3bFhSin3kl
/XF4qe+aZwkxMMLbmRU+ZLgfn/XSPOaAdNCCU78ONX+Xz4lvSef3A+AIkBbj2D1eD5lLfkEPfntd
BreE5g3+5CWttMMlr9bdTj/6f0CH1zBmg104fDfoX73AnS5fx440O/BK63c2duEVwwTxwl2jV2ni
1xHVHuoPf3cMFfKbN/+P/rqH199dPSu336rZvS74dRTgEMe7JmQzjmCtL81ucNKe0flzZdQckyOM
Yq+HiqoFMGtay78oc2SEP+tubxz75+6sEYd7IMpJh7R3Ihin4EDTfU7K+bdrr9+descAMyoq7N4f
Z/ne+n/JLTnyvYA8EM8A/Zz12ErRv/kb3Otns0wv8SN+fLe9O3KJ7EOkvahAXcYYVnpk/d3+drid
K+OWst5QbWOpN2q2kIU5qkeOVI06gGxH+N5+W8rs0gu9H1+KB9eVHDtCXFLg0tHt0vwT531wi8kt
hVbdrlYdt/2+fsTw36G8yiR4bzjfTUKfiWH04CtnPt8ScYXMdxscqX7qtkzyTrPas7YbUJnMhDv4
rHHMqvIGrWy7So7RrerN8yMD5nuLEzdmGPGUVYbhcQN8Ut2atbZtV/lNO9MuxaN4/MT7KQ0hMk18
QgZ0ybfDR/k0DvJevWp3ZRs2dnqioiR5+tf+maHIARHESGz/Vq0y8lCZpZ0/jVWcfoQyWIBUK2Y6
bRjJhHLY7ZEgbR9YqPDxlcFRWNlN26aRBRXjX8VsffZ3jGjGNZByyies/i6lbX9iqpz7O76XDCx4
D8QNJ8f+LjuaBY2cHNtl76L90Q/KORM9TNA6sHTm+R9jDi8Q2Z3jdyVskvY0MDT+ScEWRPfi8aK0
5wwtHdDnE1WqWd8xLtoWZvgUmmkWPEIg8fiDr33lRkDf6HdegPiAL5Kpy3O6lufSfYDPwKtTAznI
7bcpn3TM7xlAbMEts+aC+8YGUhJw+l0BXUo5hQMu+3Dz3lyr58CYvmtLgK5wzSzcMZMnsAx1lnpA
VXHwjCNHcJQCOCJSdpdO4V2+ckz5qhxzCBw+OKZWeO6zxutuc+Uwyjl+JEeeSD0qei35UIRD8IyO
/6RQJiLB9KyEsy6un590FEj0/p1yXq6JM8V/KJv9u2aYyCLWH/DaVFSteqnzCZ3fFbJ7mouf36dm
WsE1uL64X9CcRLlphQDtTMSu3ODa3qmAjZ4hZtiHV8itBMgUkheog+EgGELJ0LvowPb2VDWwMjv5
oX/v3807zRe/HeXuX6Irz0NEKoB6cUqud0u3d/GsfL4qt8NY+pf6HlZun8zJSdn2d/WZgfp25IUS
3nWfA83V3sX3pz/oiwbwbIUTSE2bpypvdAJGybRE89NHBliaBgS8FI8AxltHsoFgbboOOYN+hL6c
MqJWG//MTdPAVbSq6Xx8VNN5j1634PG6vW84cMXtdVPPzTk+YizbIybR2L77DlxcT3LzWKbenfVt
QGpcWCp257j/9AOhkx+MGBDhgiqEmQI9GhunC0pV/ECMGd+p2iMrM45cD9WWzlYZIPOmcBinTCB+
mgiMfG3ta/X5n7gohf20KvOQP1OXCFMdzMnrvA9MTMwwghX/psqfguG+lSQIQyDDokfzp7bNjuWt
uqk3ZT84Sob9WWfn7+q3ZYP+nkioPK7rdXspFUt7fCUHLvsvOd72rBLGF16NhRdKrDizP2CMiXqw
N/vK0CsKIqyVkIZAf6KmnbMY4IRBTXnPdzWcXkWdGelcETTO2IYcZlWMFzGCT+83CkpXYjchmOg+
r2r1krivaUidzOcLiY3o4UclP4oSLFqo7gJKiAGyEoMtqExSf45ZmmtRtNH0cdtxKT6pm+UG9POd
k+OvvwhMJTpK4CgrI/yjzuR3j3B5Hjk/9dFjL1aIGpL3GvggQH14c0Dyiiu5D5RiFppUMbAXjdrK
K42xKWMQsrRbq93iDUmJjOBKtooqtNf6wzdeCqU0n9fWD75WDShHRkO1l54/0CbVYCWKIapSe5Pw
2rtEVBvjp/2sHslk1BxW+puchq7ciVtIaOtRRw09Riv9R9KZbbWtLVH0izSGpK32Ffc2BgwYgl80
SAD1fa+vP7M4Lzf3JMSx5d1UrVrNwcLtCFgFn3x0DzA8kYPqfreHFZf2nwOINDaz8ctcL9tIB0tO
XNpaXK+IBTz4CCwX96mbzyVKhHnJNub0BKV3biCc81VDyrT4om28J3ZGsqyb/CcZmp0Iq6ZYnWvV
HWomb+kkWq0pPCN/ugN6wIzKWMf9q0ZBJxIyka7B9bVpgvx5PxbhpiOeFa0wmhDxDAmZpGkvwAnY
ma4TfdlrkPAthtUYeJCHNl4b9I2Ya8oDQcS9gCrYWO8W9v083GOkD56xM4A4hJmPxLPRVnMc7nEg
23SYPAvDEp42aRQ0xFergnOFr2bcdHeBdo/y1p+crcFKyTvbWolASlnikEgQwbm2Joz6jS/LGDY1
LzOZSLJQkYNl4egUt+dflV+Nn5XVHHhnJZfuVIEnF5fMxoGz2TXcTaTAYBq/ke5SQ5Th6vTFUKog
w0biv9OQMk/HgvezeIwU71b5UtcN3hfJHve0QT9mERxtw9sG5FdpKtwq4tItLXo0X8b4ptWEEmMK
ZsP4nhmqQYOfJny7uR5M55FaQhj3COrmymAWZG5HCnnQgoIS37QJOQVesLHk75MK4Og508DcYO07
E0ZVgivM0V8IuLq6CfIFPZnYvXa5WcjRIiQgQNnH6FF0qO0xaPBJYtKEvtU2zykPdTLE2R7UqWqw
jPB3rEocjsaNi3xRRz/Wo8AozOqIsEVrrP3kP9mANLDEUJFk2MbMeGHNGXfEwJLNdpLMJZ7/eIcd
0HktyXzQ+++844dRoD9YFbHFzOeX8JsdEjX/nODcLg9iF2iD6IAm9Uu/HXJ93b6nToplXrafsALX
XLGfReIN1hHqVF4N3S29kP46GpTFs4kPxTc6w86fMTwLTnC8C8DgyOPmjLrq01Io5Nsvl+jfEo/S
hcaIeCiQappGMBWhw4MhKAybQzLOnGp6bk3oz0R5Zt0zOdeihg3tdje31lH0FR6QZ4glpp48D8tH
Fb14GuO1dngI3n014Ju5YE8WngJeALhpF872PV9lzeJs+tcatwHXtU5+hTEVoB4hieG06sh5HjQm
bmzyMULlm7/E8PizMt8Eyl+hjvocrXVXM9Yy0g8ewmZQaA6n9O+Q1/uy2c8zXE/HPwq64amHSGG0
3zNHQzAfQVW1tY0oDuZ0uY9jgN3UA9zdlA5pvenebD81/tqiSgTh1nNpEk8dHZseqlWVvYtKIepA
uy4+sIpWLddmjl+DQV9FWHB486czrQt8JnoQHZLk2HxD/Flz6pvIggvjqE1fpf2gvAfH/FOmBA0k
R6xAM77fGD+SmTs3aeaHfq7WFdQ7na/bclB7qrtRLk50IvkMHEuN3bhM4rRL19ZE0OhfUbrqSZ3C
Q2onCFqB6D9rmYkErMECXFkUzMn6GacHndMoRSBd92xv2K4T1e0Rxnrsg2Z34R8QR7N8TuYvY76J
8qlJWrw4OZU5/dxdwNVR2t1pdCCieMG9nQ1YtwNALsWmFGNU8n/kCPWC6cFEUlylRyPfWeE/Py5W
NWa6bqXfqdBbwTgu4x3uZGCW+fJU4Yvmhueg9VZ8anpqsgZiRkTdGZsNtIBtABscL1qMKAKmVzau
HpZV7y1AbWuyccu966LlsU5xQSe+28/ZhDcjw+vjU4jTxkQWk4Z+tvgUfYyD3WRsuaTlHbVmNy1f
Zu8CXgLnjM8iU5PFYaNWje32vrdGFA31M67+2MM0/wQUdU1mpzUUAzRdbEXkHCg0MG5pumIX4hhf
qs3k1hKdkZuQ0Wj+AZETVho6fBMO/dzKWgBqZ32H8nrFOcGFprGmncNwbeZq58hJGd84rnvSGnBs
1rcq91WV4jNE7VMFovguUVdmHZPrDDjuX9YCdPfYUDGciJH7sEgMpB4dUeW99xy1/6KQoi47GEa+
xzWh1M5G9dQ0rLwv/E+Pg15BzqlpfdBRpIOPZfm6xgBSt/QjliwYDSCYYr5SgosWJdCllSNw5MNz
BGnYNKGoDcDCFxN/m+LsQtpqnZ1pIppGWUx1g2UjCw+rQDj0WXcsbShI7n50Tgh4NG0/ewiFv2uu
ULSU0dYrnvUeDhNBMu14Vzgu4qODyP0LY1735dVcjDczs59Fe2rSKpglPnivFTVz7B1iZkbBIt59
G99/yCjeSSxAdE0vSJqBj0YF2yP921V8M9yfmEgWhNY1pCHjbB79I1Rg8C5R8ZXSW8qYAGucLr+E
wUvse3dRzcrPttynHNFmvVPR55hOG0w1Wos5tHXwQ2B25FTThdUbT9fyHcFujRMAczHGLjkiUC4L
xKArs8YDw+ICJDgV6BtTDk64MD0myJ2RhvnVePAxRDMxf6bXSQzjPqi+EmP6drR31tnSnJOFq4Yv
pyDHspi5CBVzy36+xeZxCIdtmVY7RSjLMGJMZ33xvKD0gzeDUFrwf6z3Wq8e/QENFa4coU8Kerse
UH2QFCByf4cLdMpvgWt9yXBLBMIyUBHRuJx2LXYlZOj0PSwOlAPGgrqjzc6dkTPOg6Km/6SBd1Qz
bDiGVnz6kpWcGG827KIBzydRyvHy4umJBZh/68Cv8bbX8Wd1Tll6b3b3Fmaq7smHxpAhfp5jvtZ9
Zq4dLEIMy1gP1aMeUwGmRKhQdSmMErA8dOzuzbYAb/OZO9a3nWMfJY8RaOc0aKjBEMKyiBwKw5CT
KxRRe528egUVwNzslXfQuxtO6QWZ2CVWy9OF5FzTjRBp3GnrsSeb6LNsyQTzPiPdRZv40AYvTRu/
NuLpgTaFYSQTg7SA1rYE4phr2x8ZQ1cuA77/jNMxmXZtfqYFWJiz2s0tJM+tQHPEZZOn1dq1sWtg
zOVltUhDOPlcGqB5YXx8y/GuwD1+K41AkzLYCXF0TM597iFb6J5EFefWTyOtLfVd3nxzzlIbFhX5
Lh8ciCnDpK6mv+q9v70FldfnwoBxZmRIXzEcIcSmrQn+uZQLSSoV5i9nHQl1jG66WERCfvNCVjkq
vASTkJoDTBkUg0hF61h7av0Fecl7H22SB91wXlqNmBKjXIdRcrET9dot89a1Rswz253Ij0UpPo3O
dijGjVgIiKJNBh9D9GrFRE9dYdSzy0TbUhgO7U3BiOd7dG4OirG6fYkfp/JZJG94jwGcRjHj1ugi
o1nGdXQX/PACHmvaB2as7tDdx2COeMXIoFTmc/o44OOUVQ8qzXeihCtn7G9sbihUrq0BkjBdptLA
Tc7fJf21oxmMIQ1iRVcyo3DZSiiEpEpHhSbT+Dy7H4x4G4envj/2TPr01lizn1rFaDK3jxX21THI
gemp9Y64bh3fz7DuN81S/Yv6T8OwxIZitczIigjOtR4I7snlVKmoRaAxYwwiBYhECYSpt8E3Mh+C
BxH1BBGkPAPrGWBu9G4S78nykosTf8T2xU0e8YLiKQVu/VBwihXP+Frcpc63zWijByvCRI4nzffL
KQe0zP8n5G9mYKFvPMAYeGvFNtFfJwKyQu6AbY2wAEsED2PgHDsznLg5apccs0MM2isqrytFOC7t
QfWnx1TVL6Y170AUfFZ9S3Qia7gU+nYfBNnW+GFKZpaXjDt1UNUB4axMXuUn6qF68Y3HogR36Gcs
02BnZzt51h529CSF+9wqFRY2FtUCI25p2kfG1CIfxwwiY6grKZOh91V/yf7jWnYwauXyCapNG9DV
WHCZgNGGW4P+fk480XTayOP0+NOg3gMwsWCsL/xkeuQaBsO/iidJR7YnzR4FRo7PnwZIJSPLGbOi
zOZ3aUUoYyJspLnc8QQdQq775dPWra+qfJB1H9KoRy5U4o5gYMylGHC488eiXsc5PWfqYGIro6uJ
m2eXlnhjL39SCl3RvOHajz3gp8ksNdjyoiN4pRHR+bXRvVzBbAHp8MVKRq4cKtIY5Rd9axNIdXgl
VZxHMRg/IXUYh9WQ4lIDwIPrAnbmrvXgGsSeesdkhC34kAePpMPh2ON5WLYi+YiJhZSyoY3BM7qr
Rx4b7bYUMDwhNl1BnkvMh2uWczTdwCGQVBvGd17W+5GkExqxCFRC7FVs+lpsN0fLOao2uRPIQ7J9
cUcR2WNjaiLfNHxrnbobvhXqKTLAPeRyouw0MnYoBsATR7j/k/KVtD5IXcqs2dfDt1ZzkWbDHuyJ
T7s3mr9mjPRnZCiVzBuDMlL8TXj7ARlMWo5NFmCSzgk4j1Czh27fuRi2lKytAd4t4KqYsXkm3hmY
lZpXbXQ6zhj/GkqRWs17iUeanLsKaCGgNvVS4sU5eZGnBw7O6jOrVEP3v8mrctvzlisxoaPDt2nN
QR92yoCRsIhqnCOPanxQhIVWKsPREZ04qZVm3a/ZTmarHkIAlNK3t6KWNq/gMAHEJZsnbsYXhvVr
fhGsybtZuftAnZByXPREoGfL1j6IsJ9ZL0AVMmFnwg3F/oB/M+NGwT8r0u6m+5u1FPebkNMY5Fsv
Lr92GeGqAYvqnZsJfIvtpFL0YA6/i7dLSjOEtLhepo1nLw8BGxKMi1UmhYA8bbGJCOZvvz/7tbYu
VXn2QQdK4AU6aqwJiLgS2+PqslAXsUTyp0iBmEQ/nEsDfh7jUsiK7U+1YmbaBmvYPBTWbQNliVYS
x/u4gIZaAvTgUoVKfN+BunHqy2tJ6wnljnHhgmw6oGhNyIwamaHOuDLhSIwig0LJBAT7zrQnDphR
Q2y8E6bH5Hi7KE13tRW9iIfGcpx19bgkxrYI4KdiWdPlMyQDec0fkXVSvi7onHuFwISD2MOnjRqQ
2zqBkUSkmWeyp+erSTqz9Lmtusacr2F4FGqGBvRJIYBUfcCdCvNLumEf+zfuGjmvgwbQhXr0q+Vn
c7vayT9Yjd3ebVAdpu5fyRLUtVOXs9w1DNmK3QgLOywf5wguI8jBSMaYzYGapD/CO9OiYD00/mNR
WVv88tehRV78FWJKD6Wd+F3SYTAbwNtd9qWL6ynJJ+LPg3O1Bl3NHos/ZDrdxVgjxKnxKL1WSvoF
9BoDMwysuH7JZgs6fwwG8i55dYkd0oxDhEzf1/eWjW2tvYrK01A0Ow/mBOPfpfZXEVo9M0Gg0/Zb
TFB8FNPMCirX2egWqsUyP7Qgc9I7eX6ylrVvTP2ue+zTYCMFbFhwuXe3tBrWfJgodw8QdOQi+A2V
psgx4Na4TngMB3Lfn0wMfGr3wJJNaR1iDLfkd4Sh0ntfUveYpgkZKNjEtLlTCGhGnKvCGy50/9om
2q7psNifweugGnlKYt7p4EGTHDl9Chgsmc0Zk63FV6DpscPDuhovKATDDZWN3OxUWqLorwL15pcu
XI1iPbXxlpNQLtgI24Aqgn1mXKoUmgnPMoi+cEje1q6+h0TTDeLbwNnW69eMC5gPklAhqc48YBkg
hR2tDsfW3HF/5g1iofpSqys+sbXpnWD/LOmln+GZxt4qI71MHOwwsnM9WCDR/tdmZP7GqzALPTGJ
h0OjPMotwhZocXS93Inx1NBkdC58jidYNJLS6RD2kODw1g4gtzb4uzg6DBurjgByQVrnmghGfIew
spiJvZeCsLx2VU+ukUueCTvUXfcEAxX5RWoznmWX4K76i1pKGy2EHawdu0dHR63XBJ+NY22lP+dN
/W+lMWBhSCaBR/dtjLhjRaQsfy4gysJuYnvBAXT76B6PYCMnXpFVZgXaafBnYnCyfZp+h+lDR9Qy
hwOgaD+5W81KjlqU3DfUjN09LSmsGrv7MXuOqG5dxAF1CWM+LGcAPeE8cbwAu7LrVuawa2eGCnYD
cul58OllMdxrA08CkunS41xGKWYTEsROH8RbkwtWa9yLL7O9Mdz42ZZe6RecAND+jayvT5CIOpBv
g0Qjd8gfcY0Ea8S7zWsuEOvWQh7Ddww9eWtVx3BfgjJl7Etk9+SjiPWL1Nw2ngfM8RYeaMV2rucj
GxyMABhRkjRqnfgA4re4ecvo0vgytfZkozeQxpCHU9Q1DQZLHEYBY9NcArNW0iXibZpaPY5S+E6c
pMXlBjnyT7eY13B6Y/0X0wrTA1osDa/6qUqGAssDVDMFSilstyJsX8XfR75v6UHFt6TrLlhWchsI
QU6aGZpaKHgBVBgOHBAMj2XKgi9BL7IEDz8onRygtaETredu5QMDnsCqkoI0/MEmRdxWxBA65tVZ
Zommb8NoLWMDD7pN0a6L+uh6h9Qm408N3CJ0WYK68zSMuLmm2Xv9yX6hb7d1zD6YizGOZjislTd7
INqrQhlJGZZ/ElQm77YF7RIAxAzxA6wheuCJtNB7Sh69mPeIb0CjnvErp2Xw4bnivud8U3nKe48h
qPVjs8fCSUT6jR/lUMSwXOQZYpT/APgDYeY0B3hRj2KOO2v5nnWY41ZqqBvmGITbkLvrPZFgvgpx
rJMUIi8Y7vHyCGCKGn7Locu9VWK0ba684L3kWvKB5vraBAxhBlfAY6jPfJJkWPbYlY1eh3+DVh8H
TnRTwWuz9uzCXMA2jKisQ0VpX/6rJfEnHO6XuDq4VnspJ3dHC/ZriGdEzHB2OJhpuk0Ps5UrbQJM
shi9CMKo58QhQLuUCteacfdgRChWJtLmUFw4c73F8yFFNJ3a9wMPuAFZ4WzXMOLy4LJ6KmL1rpee
0p91TmjFFn8YsdoVe8I6jlY+GbFQ4ZyYaNg6FD9fPoJYrLGMm9zcyEFnWR+mOk4Lerz8NkijkR9b
4F1x7GL/7YHuNMLXmf3ONOleZuD6q2+C5ezxHUoh1uA5OmgXHA8nRgWlKvYDeY1dg36QhAL4qGHY
SMwJ3xsrcUhQHefdjwfvUfxNOL5qkyPf7C+Y1ZzEYSjeOBJgMeJiNh7FKaJmARFktBVfMrEaiStw
VecqVVBFKhw2vOCRlGhi+7VsKBbLKD5j7x9yGPgA0VYApoQZw6y/xTipD6o4DNFm5MO7qf5IEPea
fgljjJAjMQ+7feDgok+61HQLFm8rf24B9hWGubNS4nLY4Fk0bHv684SL1U3pTJoMsAJ3aLVPgFJ/
T0eOnQkfmZTuvy/4sHP6rWn52XBpQbU7nx6ryHXc8TSAxovGQe/fWQVKJPOW5/lOgLthmle/8Rpg
fZZZ7vhkYmtXDXhyYnMU2dPOYJTF2USGwUUqiwUctiyh8NscRcfY3MoxJNPMlMGIWb1WHRhvRY/C
8rf5tFLeWPG37HyciTcpzKou9PFaw+n/2eEHuVY1OLxY5JDucgGGmjx7W/s3ak2cUa9cy27rZ9Sv
EdbF+LUBxfcYeQpD83fI5NB/mO62Db7jlgtFEbkHP7/Mir+/S9xujia4WWeFR7HIa7E7DTJ9z6H2
t6Hht3yYchUDhG0AiSL1iTvfNsQwOgC34g98FuMTp75l7Qp8sxhwh/scgYAHyjtmj+KbZjBEHAjL
MjFoKwhCTAWHXuD/GefG7jYJoDVGsubUUbpz2NP1jtCfgfVxfILmGYG35ZZ5LZgQzBgkzmSql+ST
leX4AJk+6bstV27K7E/5qJrt56wHzvAfq8UWqN8S5+Lu6EMb6RzcU21OHYU/cZBvao5CeoB1rx+F
Ae+NxP1M9M9od4kJL8YeGQA2YhqVBb0QvuBMbbdO/G2nMvl27LVNlkRfX02HZqVw1johvTWdPBg7
HXRrt9u0OaQkNGDEt5O7uyCChbstedcmjFtoGeYSeSTFxZi5l9pkT1CE0kxHeI3owWvZvS7kuhqW
tzbwT7P7a1vjT12gA8ZmtD77bLeQ4hFbIkFcDNjOiVHs4Rcw9pD4GPax0OcDGgWTclaB0SCW9g5Y
7GGE7uLLnxBfzq6pISgE/Xin4KjTEpKpIy1cGGAnkcXX3/E0wFTtfZRm/VEbbwxd9l7pP/AwKUgn
iy4icndh6G7KwFvXLO3B4JkwAkytcjXz+BY82lFQNMtzv/wZRfo3F+swJ5lVJppQqvmwxlxuIF5T
7Pqc8bXxJJODnvqGO8CpvsW5qqY4YN0tw0/Z/GAlyBUNzJ4pjvKOC/KxoLJty2HNfo5HX7b1NFIm
VQ8VCpzcJg6QG0xO0GCyT9K0ZUytGu+gPI0AReeg2GkpoknjoPxDq5Id3nmDzgkD33VSXCYquMt5
7DZqnRhwIupOUlXo5AV3VIEL3RiFoWaY+46TQwwEQ0djvAKVArL37FBfIrEbx1fNgt5M0cOxh8xD
3pXcGpHJvIARGx/RoZJPmRuJC1WEixRdHitjiIhTsw6jytejW1wgImkoBPLp2YXJIPzvTsdF6Cjf
dkPDVGTZ2WNQymxdrtowwjLsoDMB7HquJxzsK6i4fC6YxzDEg+ngOi0qleyQ00yjINjiGrYzb21n
48f4xuFHjaTJJJdZEHsrorSxOvvTTvXNyKlkVt2TZ39YjBNzhq7GXh5dwF1ZI3Uhjuy34xlv87Ac
pMmUMTkBQcqioWLYI/EvEpyoBdh54A8pygX5s8SKz5ZmSQYjyfIJwm3N2xX2nzlAOtdah0CRbrec
eTSK9WRB9sR+NQcOrxmdeRULHe+Y8jxoWFEsTDFsWO8Am8V51Dywr2k3hAgy2SNi5JYRCDfKcYmd
XEvQcEiP24eoOxdvhWXXPg2xecF62WSwyrJXxGu4XftIxDbTTLD81CN6xnxwAekmdXZdtbP06iX4
M4SP8Whjvtg99ZSuchpQCPvN95hcMzDJAa5sRIVXuPbKy/WdT19dwZ3h+YQlLlNms5N0XWOY77kU
ZcLRvekQ2LQKUCv0by490QDmVVJzPKo82rSAYCrILy7UnuylL9uT3M4VQ8NuAAUcGbCV3D7qW8Jq
OFrkhnZqNIeEDiAU82FMiFaiA2OUlCQKFxtnA7zzqBYdfUdlGtu33kvWFt564i02gZ/qqf03gqlu
om+RkXAcfLU+5jscUr31YTTDuz/ozK8GTP3w8BOaaeY+Wao+2Z2HjAXE3jXEVo6Wp2hXWZ2dS9fb
pDq2FVp8ybiVw/A6cN467vjXpwSeZxsienkWMIQKATFTOfsrMVT2ALxVfSe+tdyWIbVANmAC5UP9
sFD52Rdg0cadVh6UFNCZ0PqeM5SAcbmFoKtBzCPpdwTclFw/r4K9ikJ49okJJ9gBBgZfjEwVeui+
Q1QxKobC1VjdC7QX3SBNynzXu4++4JSmL1tyVIkMnURY0fhEni5SPUX0hzU6P4PBQJMsBLlFGNyd
DfsR0ly8EZ8/yTTQWgIWTaggf6c5X3lMckN6Eh+aDfnUSCqZ0JGqRD3JW5oKciD0W8UQVwJtF/Uj
e7TRvYMsEGFsWZjvMa3Ixf+fKQtAXBeml9D/mIaN3UygScC6yGb4NqVHyqV7Z0YnNVUI+4k/xtAa
osg3IBqjZ8kQQQcnnLamv4XFtfcPPTUEZvrUEVTXE5z5mHeA+S3GxtFbT2+l9B9epxFNYv2LHGcX
xfID3uGUG4O1rqOq1G6wE0bYTvPE22GvRWm782m9GQPkiBaJwuJjWxwANl0WSWEjYR1QgHZSRWg5
vEaaxZq8R8REcuqKDHHE56K4d41vrdV/mSAuF27NFSXDG5+BZcVBJS6arqwcwFynftNBGiPre/DL
tYL5MHk0l7QMKnisRqT1gunUb5gsAzHhGU3FL9UFKA1SRUJnARMx175j9tje3NE9cq0TqDgNirb1
TbcSAF7YezSiISVWPO+42afhOrdInqE668SD5y3QAlGdFbmev1bLnCtc/rGBWYfzk4Y4sP/0sHy1
6CeENNhgTt8WmOMv3/BAZCPgSQ5gySBiwN+uaextMh66Lr6frA+/+bdEyNfrS1eBFOU/gkzjmrgn
2XttZdWugdFaUBnS1Lk0wGDbojkD0hRYy/gWqLKuy201Qbngoq+Zo4+ylfSWppYikwvJcU9jzgAI
LL/GJz4n+0UIF3wbDHNouMmYugPUZbDCq4OUZdCmxQQ7Dv/FGMyFKG0Bc+QLCji3gGxb7FnBOUSz
5pETMe+Riu0AuRuMl6sBWYx6ETJI5qlz5OCdO3ndVsgLioY8rm0EW6u5Oyztl+IAGD7ZabKRsQne
pN1b9zXpDNLhM1rZnlmYEutOWllHgRZypPlcUPSwQkPr8MvuJzJIaKynmsEMv6YDEL4WPBOJYGbM
k8dpH7NdfNpk+HmWg8E+AxewOjGOhhqXQGvg5crokGLfgLEY3CXDZVW7GwmSUvDfHEHaGRxk6NOY
dUv8CwEtUqeLk6gDLXSnMVNw6OAT2tsqGJ/03jh20KgmGB5zZ97LkN2CeCUwIpsjJqtjqGWq5TrW
H566ZI+QutFjsqknO5I3yHCbB/Av1OXzrTJiKpprzyRdLnC90dE453u2akUmtOxDGZ00en83EZ2z
ABNNOBV17T4UNbQXvieo5uKoIHHl09BcyrmYKwGvRJ3hvpwRHl1kAIIta8JgANV10T827aSTpkdq
zzHCQq7SEhg33EtOvza9vYcZCKRs6dXHPzP0dTOhip4ov3qJ9ZV+S9Dm5CZmyW2P0yxEziraO1q6
E4KJlErCihM0TU4596CgRc3/iIiJF4ol60ceu8MYYwJwYF5R3lv6uRzcH/SqcNkBjOz4rEkbGJ8M
93WO8qMFfA8BOpPGC/YeG8FbSN9Lr5lQHhi5mEH1MNrXIWCbI3zO+VMZcpdoM1Sl/oL5P88D88Lg
TjPnfZZ+s83FxlRSo5jNyVcusuikGo8iYA01xI7Olw98EYKeUckJIWSJ3ww+nLwopMUCFdaIgV5d
k9ITbmJOANP4AbuVFtTxOdnYKSN0Gj74b1AV/GsHLjgixXb+dXYkF2thjgPwnQF/CTiUYOVOOURJ
IMsOb+eNvJg+nOssvxHkncw4H9JSoh1fRfW5rN5ABSUhB3pMYUdHmUGAA46ovRxnLY2v7Bw+IJkr
knjSdgPkWczzD9C0oJQU6JgrHH8ChIPVdM0G/wNeBekk+SY39F1EYIJZzWsLIEC541rmoDQMGSb1
kr2IUzdoPbAHnRn0OTRopMNghH3wu6OnvXcBoXXrmzPt2+ncD4+OOsHQHKASTJfcP9nFOfMgcu4z
pGwFarS9oZ85oLX5Vtdn+KpE11rOPmzOrcMUcGtzpgqx8KgTi9UTWpPee4ohxZ9GfajqNN7jc0ZB
VaWbaN4FYLEe97BcNh7spznI8Lfm/8/pyXPzU5PrB91XTH0fLNvg3lN/ZB1nPvIRM31q0ewbfOBe
WVud1JEETUzGLR9bqKKH/M7Xx42encdJe67nYa3AvAIIwmb/A2wgDSMlsFA7DORSPDjI3t1T+JVw
8o86iwdCKD5vFazpJbzv1fysxN7vQA08MGds+vLkFwmWAQNkBOOx7yD4huarGxBtrDnoZ0LyV7lB
jBkaodn120xoYN6DNj+FpbGBDPEYdM7zRIeQxNFLeZdYDoYVnb2X3oNwoUDZj3L9TFb62FI32Yl9
0MCaFAJ+oejqCTIOrb5pjCsmO9pPY0mCsNr5KdaGyxpr6x03X1emp8onp6uWNJEC3o43HxwGhf0p
KrCNJOswaVO4fgV+rjR0itLbsR47KDcN3uE9sfB6hl1a374V5ryZgvhgw+RrbAgD03eZPFZNv1EE
G/w/3OFeiePHPMnPDu3nCMNZDjlGjiAVPmzosouZhWKJFc373OKiG+tPmUZCNxGCOFr+GflLHoz7
fCx24pow+dSaiMSrUB2gt8vVnpVojSwsNTjLQ/PSu946Tuh5/d0Cmx86H21Ocey8p7YhGPPQOSSV
oI/A4VkCYRB5pxj1BW8DWGbe1QeVnoHqA+dNAiqa3j4J1xLYU6vA1+cvoQomPGeQQEncEOjUCXfy
fTPzZ8sT87Uai+ZT7mypMBZtPssYgMMiqu7GKX6GoCSstMUsXydIPmKvS/kgk3kBq0D9cv5BVM/s
JYZT0AUEu5LBoh+fjRaD+fBHJ7K41/YynuSvGllyd3RcG5PuecW7gFLKzJMlkY6bFCxgIhzlN5UJ
kIlNaMOtaVtcQ1rRjHBT6zCk9LlkpCmqiWKuhNbh2h8pWGQcKWolqkGEdvR68LIcY4P+XeT3Ed7A
80l4GVI3csEIS7srl6MoOxLk3vCiY9Y8NQ5PWfpDiguJ0m3L3wZehmwD29NQrCDnxGQCV4TiWHVb
KPKBhd8+W5RwDiYrwmNDkb7gCoEVtVCMCojUNkCATKGYBw/l/DZTcvrN1m3/cr4t9p/OTLeZtJyg
vz75P67xbyRPdabBCWhxR3NPGydHoXT9nM79Mm8a54JW2FbXGRoL2JDjwyWYoLNebIj5OO/fqa1v
vTHWE0LxDOhItdhQJhK3FTp/BzWA/Xx2AMCsWJDfjCI4QbpzlCsOqkVv6kcZpSfsh2Zuj85Y7afs
ApUWMmCk3zDx90vzLnbzNY2F8KGP0sQty7HAqweMlWmpzoiuiH8kuQCxuwsazJKyZZKSxZeEyowq
quy6XakhMua+hMXT6wQ7wclGWbOTMyrvf1q8IBq8AZj1E/bnXQkVpS6mjIldPMZhzdaMC28+KYT5
azO+G0Qv/N8XSgsp1A2HMlEBagbz94B7CCRNGiALDHeiVbSqVcqhyyeO0/7Jcc+D6+Ck4G8669fb
Q2osGQ8KDwNqZ58CHPi/k23egdwCGkSMuqISYnmloBAakgPWMw1EgeNBcREljbzZeFeAbwpHpIde
EkBtYFhb1/6WONYtPhRyo0NF1M33ABvwUN97zh9YzgUaf3gI8fDAOQkcUkB+HGaXh0XkYD5wbLyF
TX38nWDa01Eb433R29uZsjgnY7DHDHG8GAWhi+uAIkQgUXDPtQD2bM6c/5RQCbGJKUICjnTJOKxs
0q+iv4ux16pgO8GsU1xHLOXsyMaYuXs4VHAxgMwgK4WTL3MeYInpbCfZK4V6LTCY6TjzLI/6KS53
OK96uClS/ihQCJfvnkYnpyvMdO/Ed8f4jdcsOmPPL6x2odpKiCXoU53u2A2yDqVtGWCYjtBIcbG5
Yy5i19Q9h8LNdmw+HeaFxIiFBDyPDc0lfbOWzs9pZpDq5Xf/AmvT6PYG5u+6JZeCz8O8in9a3PKF
1uhWM3APLSTvgVPAQlwiOiCpc8STA19+aggnoNBSisFmsWdEFVVk8UXcnswLRhs+8Esef4U2sCNz
nuTsI9ByludFofbHjltygCqfH+0LtbLyD6ExS+JJAPoiWMw2sGBZicyFG1Sd6Xug8p0kRpFGkpNa
mlxvfqkV3ytDee2J8zdC8W/vDNLDXe2Dei70fuAq0gvBwXLw5JHXknKN34S8Dxw0M5yn9JS5RAlo
F/rJSbgQKb1NS5svq4xTPANn9kHc4O5qNrVxFR5ZbOnMG8aODJWVSzUXh1iLaS95C0ujrMEB5WMe
Pb49/poHOahA/i9gAwcRu47/hZwrEwX5rvgvlyi9kubP7fdGBxWx+ZbWlzVYOwMW+h1cG2Lx/PMY
DSgKL6UfrGJLvdPbumP9iOksPQbXptjT/3ZDs/dLOBLzdUC0X6pNOqKhqqr7IQKmA20x81eepeNf
BQIP1UZL//X1plabTP2xyFWSfjNAfyIdfgNhhAbtV4ZmqGOyXHumqhWoJzKiaDrLRaigqzGLgz8E
0CsXpQPUltgf/LHsJYYmFqaOuccdNpZPxhKvihmNp3kVbIYP0mEynrxBgxcJWMkWK/bQrdudwiG/
gLXGj5CTAXeLq1lwkYwGWrZvQB+UOgxF9ZsIDwa6AXnrlDcjQnnOK9X2GwuDLbvdNFRS86R+jy6f
v19asGgnwIz8CPPsQb5XDkmTy0vaegGOmjmVBK/ngPB6ksDS4jViHI6tWXqVYQUT7X8CPZJtuiRq
K/I7+lKu49KgDWcYZmIaPF1lwiqpR0iyvWJC5DSdY0DnEowL0pZGjLzth2celsYHlWoqDP4G80Sk
SXtK0kuHvpQFTZgQzS1XPikaAsw4y9NCF8m3WPX+I3Ns36lOnYlW9H86ZsfZMewn9QjUkVvobjn8
hIJQI1dw/PTG1jDc8D5MvqoOZQceA7LLqwnyN78KN0/0jWWFeoC/DZq5SqB9S3nlm+29lVMltifd
cG/otTyo9AUnvzCyUnAQjJ3ZyCUIVy12Y4eEVxfuIMelsLZZgN7ifwzjmUKnHoonGseg40s4duax
Mo99d2y7I36LC+7n3VEVp/fmP57Oa7lt6AjDT4QZ9HIrEuykRFmULd5gZJlC7x1Pn2+VTC4ySWxZ
EoFTdv+2CRmB5jPtcVAVr0g9Ri7zJuXZkwhJGgv2PJHMDO6wR+fGMEM2Fx5+HfgCiWVbas9MKk2R
ipveez7/mkFyi+a7oQemHBnRwSwIOg1SsuaLqXxBfrogS3h4iarxRdqPqAv+pv+SWb3BjTGFw5gL
oS+BPfHVWGCv0GiA02qzvuFIxlKCPMt802oyHqa9/RcNKorS2DhBvcAOY0F/aDWZilTYknCTIQ2S
19lYSIQYU42KJkNd4qiET7qYThHjzBhK2VguLDnjqBhDB7g/rBbGu4DyMHMCyJnyEeG1jMUMmJGw
84D+9X3FtWa2BJImMWONdmSnOIg4rProUMIBR3xwaVWyxaiVCr/o/o5Ag7b9EHyiyw4VxI8A6eAv
TNpuYtz5ZKLH+3zeqcGqCRGHMtz7CT70ne/XO/vfGkpMb09CF6Idw1cT+0QvLEFTognoSIQqW2SD
XusrDUwfhKLhMSSoQZxhbtucvO2RgFJuQ4MJK4SVuOFLS8EhwrPx1pvLxm4TTJ3vkt5kJbg8+f3S
6igIA4W/4KmM/ULnm3ThduUFl9x56NWfmnamCU4Kn9DeRAXW33VmHXu3Xk/2msnDk5D9GpOKT+OM
1gVagYqEi16ijERBRmm8AqUcKoWpHFtOTQH+E4hbykC8s0IzTov3RelccpoHwVl5j4NdjUsyjbaQ
AgI99t0ZPcpTXfkjd9bwGTjLhXIujZyvwNp7rbFDE4Gk42mEYDPgescbCFJGEjDTYjTKT85ULxs3
Ccp1tEuC/SD0GBuqxbHmsT2kFJMfxLxpTku7ee21D5FsDljRNnW7r+t1crfRl9rTqcpgV0r3ZSqB
m2LyGgYgXHOr9gyzjx+K1xJC5uj3DuSiZF2ZuXHEZPaaRPYf5pRfp6Q+1MIB/KYFnHExhUQQVBnN
t4dvoXRbqk4u9G5VpFhvCNwSsjcwWsbLIc6mjimeGubUedPBGbZd+J6YJyX8xPK447WNXoI84LvJ
Xk38R/1+HM8tvI69/FngEghu2sS9uqE0gAnOFO2ZRlkaug5LM+UYI6A4cziFVpbHKc+iMwhkme/j
c19mz3pdPgO4Tt03h2qr9nsrYVbIxfozXvTm4mao/94IA2Om2k5U69LELKN6nhkVz6BspF2AGPG0
cRB6RuoBxMNK30THaFJVjDRVZ6xoPQC+gkbKt8DdyfsB/BaAKiZmRDa7fB/aCJDUloumx4Qfc052
HJvS3HREA0F10c1OmNYR5Oz1cJckb/DO3Jrd2XvSpxtzzZGEvLVUY4Xxwgw7KJOVBQG65Kc2IWJk
SddF8twAqkmkFtw9HiHSD5Nxk5kxOP9/GbKFOTS1giAl7XYNxrk0yjetemlIjglIae1Al59Mm9r7
iCyQyXBXGKYm3jj2vQbSDnfsHeg6lCyc4L2C5HWdoLEHyxq2NseJSj33FBI36u6pxzik+L9Gu3Ix
fNaHqjwbLrZBDhnCIHW/0UlLulvYClkdYiDvuOuXeFql2QVW9mmCPGv3E1MRB8rwDEREndBSMzTT
zca/eT/6492eP+r+NNjLpsPXHkwfPah+1F0UbcA3dGYohMJk5nhHXJIyfdrsaY6gqkPXsNZpTMDi
52RbtEf8OUDvV3SxXcsMuI+khN6NXvrgDy1FQM8tkKA1V7+E8zUhEdkST5bpm5O5JmwwhAlfyGL9
UECb2vSX3emrguCXqqUNQrLPYB0khvl6SD0/sNMLAKUzFn9cOBbdbQ4irQlcb804YS/40BUCkKv4
lcpV0MeKGUhgoI295Xqu1NPsIpkkE4/fJ6bhAh7O9ANPrvA+f9g1qlYtfFgD0ZnPOR705lihfdc6
jmDorQJ98eQaz8pQE3Ag5sj8IuW4ZpDzA3ko9Hw67gpwXZXrsEN8VKMxZFJOBlxMky8iOxMArlCH
tWb2O1njYzPty/YeuGyTkKs0K3Dtog/uiRYGBtLCd8EBXFiDtjGPEdEqafHLTKqjBcokbQ4/IrU+
ktS8C5TQCelhzpQ8ympxUaqREDNSoAV35V+MW3vukN4K3evedH3eeA6jtVZqgMVyviz9R4dtqcqb
A0KbxjgZob0rZa44Gnqx34GRIEazRixxiBosUkvbc24KGU6sV5OiuPPYQeAUpCsOAGoO15rMGLOY
0oyFjVQDOPQrKC1XUUVbZWoaPGP66Rbwju13DQgIMLEwg69PcUYle0EaECk9KQX1oRFtJAtRFeQB
pKPU0Osu4+8IU4IUKxUitin9zc3Ko2vFajTdrSjwK6aF8c11A7jyJdTWCEN/PLood1QP24N+toHt
Be3Htqe5sKXEJOErSuq9rJBUv9v4SWy8QAjrRBah3FwKvqJX9n/Fi+tG6smB9hHWnsvJJhFSpwpR
kL7GuLPkZ6CW4vysS9LErfGXotT+lBNz79kS91AYoDIgjcKFoueHcBXnOkLLJ8XmGiRCQCEzILMI
A8/eTPWp7q5tbe31YpAcCtdiqh+O5J9w0pzZULx7x4v9xsI/pjEHjdJYC8RsRNZAbXWgqfclSU85
vbuMXUdSFNN0ysDRGJe8glRERUjjaT0MIm/exhXsXtCQgv7oJDrbCFG7BPt9dhb2t2UL1BHPGDsw
KYrI5Kn/TB3dHwk4KXEbBJApTF/OinrX02CDaMJYIK+pKY2qa2UwY/JE9WV5u6U7ph4lPUmZWBfa
Lzb5UxsMkrhpB6+lUnCloPoAFFbj7yK8L9MDVnDq35WKmE71RjxEXgdMUGNuXuQrBsqjqYfw2XmK
ujZNv3P+mCbpr/zWKTHr5qWWUtKaaUd2GKDgcF+UhF6W3GA+kY16BN0GfT0rUi3vLiqt1tmM0kXf
0PIs7SOrAVkghVuyUibMO8TXhFvlKu0KfI6Nr01HNMLXGjZJQGMipXyj4vwt7rn5qSKQ88pfc1Gs
BiJH0004/+ZvENZHnAo/oCgUTaDWJCkkRPc8EDJw/jLyPvZuoiwRsCqEtDQ5G6cQUI2ukkpUMAMD
/RC1oYaQ9Gd2mRpTEqVr6i0jvvI11CVPMkS0hIREBUcmhZACBAhTtjLrUSvmZ46nJw+ASiQqJXeq
gmeLOlLTS3ADmFhywdjYsmSmMHy3seKxJc0U1Zr5xrBMJtlf7RKdmfUWgu8s7adGaC5lmjvpGwdE
KhC1Il/Q5xsFSNFJdK4/hquPr27drnK9ODZwbwEsiHxG+R600vBcJoE+E/KZ2D4hBdK4y5P0kaAv
kS91xb+moLBC/RTAatbKi/xx0LmrQjU24r2g3M3pJduJXsvl8QAUc6EMkbOWokPknaLBFCmAkl8L
9yE62yzojjmWKRddTWh9DNZ7xOcOQDv4p8JCoeVAeViXgPk8lHZ2fLyzMSYAAj12IjxPCYgYGbWl
EoTOAtYozDx+HG4ZYyQ4g6MxYCVzi7tEtoS/c+dPYqBIbh+iFZstbN8wPc9gbTYawlw7T1Dx9URM
OV10mPZfqrGdckiLDM0blxvyupmg5cl5LP3B5rdGSuhzKyrFneLfWX67+BPmW1RxTM2/l1zddaSI
aNi+cHNUxYw+5GpXF3wlwqjBj3LsZeFFJM5ec805igSQsdXuNNpEIYHewsSlt95wVg7rJacQtZxD
xs7GXB+CwRsImMzgfSJlvtwXsJb90Qq93VBsQqgY6xvLoNg8mqsYVBkM3xaLrw1bccErHxmHa25e
8+gKgV4waCj23VOHhjx40fEtN0droIuhcm8ENIZyRY8HrZD90PhmQ28+aZRjf3Nji+odVTtG6a7B
k0CCBbN7EBh4xpabbCTjh3LcNY758hEEiNjOY/ElKnth5WdgGdSU2C9JfjP3cUmvWtwG0ndKANMT
Q3UZr5Xol4Ezl0qfkQn14suE3K5ituGxDeaNkm94nnVMra0yI2gAu7UnSF/55t9cPgm6N6YV1goS
m+YXT79BiB2gxljIHO+LbxGFl2AxuUwC7LStF4/7drJPtQZtC4Cec0BH9bTWQyy05bxOFONdSyCo
0pVtvryaQHNqOT1bFVQ0HzlMdr1L9AJ5FwD+rco1y5g6TUJco9fKPEsbTwsvywJkC/Juq40kKNEH
c1c6wypL3qLsD9oGzB/oLyPRSjVXOhicNxECmixv8WwKMMW+DUzOnpuTqE/slKWZfQ8dF2g1mxER
1oeLeH88aGa+RVbvpN86iyZEJX4NylNeQCdKQDJ8BGCGOe4xNoe0GwXq6+pNQDDuqJXY8bVExZrA
3NsHcIN0+HQOWGArjOfZ34ie6FamL/r4yu/poukw+RCQymBxfB3a7KL5bTdMijXIB+lKEo03Xo8L
xko3AH3mIarXJhDFjCpNh+UvWbs6+JmivyikJzMQ2UCIz5hnTgWEG2CVdYoLwbB8Qg52kcoAHSYc
QpImCp/2VaWUtmmaK3InSxbY5D6K8DhWPSZIVdRZFU2/8YhC7CkoubpzAOPhsEyJ8k3xrZXdPwv1
L4cEFieJMaY2+v/LQL/XeOc8E/BWjYUACtdsYpB0otdRkAKK6ezJRj85jSu7Xkdy0Rtn0EQIFF6R
1v82OySwXFlesVGZmAfOm1bfKZCBRqWCX8bg4nEkeYRDk4hnEQ/GUfSM11aUhhUXRgNZySxbFn0y
UPkB2FEBol9jH0/9QST2uFu7M6LVuXafhob1VD41LP8RJTp4KWkK/E5yKOrnsMXx7TWHEROxwP05
6baGwhwOmJRW8yniOUNdWvyyJbkF31XevBboHpTGWgVmhFZpE7i/ILXzZosBEkcVc8EamCnUVKwj
l+G1zptNWKGLwUmn7K7gcjuGaSzjSriSWb32OoVJ4iNnV9TipWdi4GQ95NEkjMFm3M4yH2ZiIjmE
GvVdgGBkd+J5FkKe99kymhg1Lq9V/pC3ARgmHUFPEc9wRtCA0EKd0hKoS7V6tRj2DDRVaEyDQBs6
rYwelA3KcTyaSr4PGJVdIUFuddx+8K78ihlctxb/1ft4IyqDiBgn+xySXF05EklBY91mr+y5CQya
x847m1IGTSkPNCFijQqhXtCpwFU8LIl8fsHlJPOnCTsAj7bQyS5o73tczrdg+WTLg8oSUXeQvIAA
5nopvWviYjbPiCIjwQZJJCIXMAGBpKTMhUnER9jSAts5m7XvyYVLR7hHwhkZm+n26S4TfzgiBpWH
2kaM7Rz/8dtpzg3v885MCCoqv6Vt4phgCdF4rNKczpc4g0ZdTzhJgXOEe4fgiyjERPnNahtYUyjI
hx53L+E11TbmYqLOL5tqXebfaTHvET7RYaxchdAHioBGMgLeexh1d/nUk6s5RU+Bmawc0G1PX1vB
oVLwWbxXTK6GygLmJmA5/mui5WpdhHOEOOWnsKAXCG/xfFLL4heLouM1AhuQF8nyupvQgtKHRqIV
/ZrpKWZEPBXJ4RYjYdgu/GVeJrek1HY06wkduGswNJfdVXaM7SYPa8IyyYFrfwgGYDM8Fu9NreDC
Qq1Yjp82ldKozVuX5GEguMXEjgfkxSlaKC8uB5Rd7FswX9ZJY56Am2jrw6u0wi5uAz5DqPoVzAbo
S73Ar5O+YQQfgUXlk7xXkIm2QL8p1suNjUsKvTvEMSdiKGKKmxmB8fDHS7f8rcqcTA0UlVzU+Zic
ayTxCAhw5FIvxMS5qejUuSYyNniIEDCXH5Tmuc9R7cWXouLioGLqjBuAHto1EQUuCPjGNvnROpM8
thZ0OmaY6tKeGrzhtTri7zrmavpsS3g/iSHVNoJQjEBibHLpzbTdugZolHpnfjc0k51fTI65WTqy
VN9lX84CYs2vIpB1ozLUtz2xmuT1qNroi/PTfIjuthiVE9uJtjYA7RXFL0AzspBc3yc0jjqj7jik
iRryw7DfYGQQYbHAIWzDycm3o9lc5Itk28jyC/Em5unjf5ahkKJIYYKH2lKbQ6Mx3rgLmYPlYRSF
8mEqhzdyOwG+zkwHMUnXzohYnEgnxR1aktzdIvo36q3mNqeRbAF8xsgWERFLUgVlyIq/KzPvt95W
p3mi8WZ0T8/UbyffeCnDgKh8LGdrseviaK/3GRhJjRDlOx+ttfSqaGzQD12sCJWs9hkHHdFm2zD1
iYRa5n8GVju0fk5DEuxHO4DentsSa2IkU+/7dUWU6QzTMp4H5l1oVsYIeAb/6kQhzkwDK+ZX1C5k
dhHa2ZS/FZ2KgFILQAsmVZrkn/6aYgiUmX6tJnEE5C2naNIB3UnQ2jXMx0ESGXrc1mG68cA70I+r
9rmLRBnN4PK6+sqpdSZQy15loKEtRXu/1nr9mITXjiyFEDpYJHUK29fo1grnroNxGhnlAOXqvEfU
mwgHGdSB2qtutubvyfoFi2FRNzuaL/r6PH2pCk8Q+OcEKTMWLNjchpsVtoceXpNwECSPSh2/SUyH
cJNdR8z5wtuAyRB5GFffOrWTnepCLLoxUTIx2maUc29FxSVuANdGG1crXpgCghQezwNhp/mLWzLs
5KXYLtARo9XTVA3HqfI2Ls7fiWRr+wM5xmIYnLf6ttRGUnIMGAy87XNCVmp+NU1xbKG6N7YdMtjS
DnaWNe+MXEf8vCuVv/gyZuOfADNuRPxXeB8YC1HExiZgZ1tkUhWIDJoc4wWDKYbSOphEDgJ5UCqk
+WfCMaimJJNkd2qkgGKdfrvQPUa71ai4uSjw43N1yJtjrWdIWUX/nGIe5VadU8CR9GGMcGjexk53
PTQQrMFMWlqgP4m1AtHIxDQs47qY6CWtkZQmmGYYfRBvztWmOVfV+b1AROImoy8GAqFh8ZQ0aEeg
PWmgRKcNHYm/D3BeqoGJ8rEIn2F5kH86QXUEI4dymVjRGdqAgJHc1Fdy2kGO46vWhs88+iwWjEuM
ndkiAd3PWbIbiAIQeUBZOldpVfnksqVrMKqI54bZ7FinpLglfkNuC8AjTqcbs7uV6FEO3nHK+yfF
QH2TrkeLnClq91SFlASgBN8mgu6Ou8sQuwTLSRhHLaXMqOhApnbGWGSshTwPZJRLe6yiAigM9h9C
AeE77hsPT9z3lC6+1dH50e9Sh4/KPsCEm38EnY+OvCDMe/4Fj80advRfUurwuGNSCcLc8W0Dg/45
oH6d04l0qptm/LKJzSRoqOOk7pKHQlGrK8tRAm0krZVfOXWYHEhmaX/NSubi3ABKQn2PkDRT4W0h
sQJf/yXnNlSyBfcnyQDYW5aArInhLLF4nGete4sJyZCieIL9TBEvR5wCtP9oR3ICDh20mJLmYgd3
mFYTQZicJlP2LUSGYp6BfZT+G9CBL3Az9dWB4kbOJVYExwaNp1x2/00sPgXtizBagpDIt5h1cBgh
9AFGRTOUoAOHW5dN7IhlGjwaVAQsSHA0ieGBqRYOvEOngueFqmmy7+IbyWtOhDOql5iIF7QB/JN0
MHbSZyXcUp11N8KzzlHcD5sBRYhtfUWKT70hL1sOsJRhQ9lV2UzOu8zvWTCpSZKG/HJQaIO2HUQ3
wrfjoYMKhcwkLe4ejKpmfMCaDSg5zxF0PcapAf4Rrqg/pFzCc3/w0mvd34VwQFonN7JbbDKF3psK
gioDGzfid2qDlmqmQHJDudBhdh6+gb+PDvViAdTmwmvgZ0m7y7h8OCD3qLAayln8OgoYINVCXJYb
wXYdrM0TlIshlpmWH/hwuDwn6yVmplOBh7Ct442ma6tlo9D7c4X+APZiIsy7L1NFyqp9C8DSc8yO
NCHYUSIiXkTAb71lLAckyQrRQ2RnbGeMzariHsTYLlxvQ91NOqZJV+uRYe1A5zb8s7Ve6nubgRwh
zqDMW2tg8qy6BEa9joHnsC0XVJ+iv5k9A6s3dkEAXQGhDKKL8JmLwHVChGF6t8ogqCn4Bpy1E88H
XBQxYUxlOy6iuGdoC52e8YuzBm/CFQOuWhpP6cL481F9oQa6eXawdgL9DHHTp+rOoMzIsLlItNmI
ARaBvNp8ALyRI4U3kXDlqAAxCSFn4q+u3Kigt3ELjpp4Z9syAIBQLtHnDsNVys64/8Qy/L++EToi
iVVsm9xYxTuNPUBK9YcepOCAWVxwt2BPl8lfoO+T3ZbectsgWIvhdxW0VqvtaPcHNycECmZY94Va
klwC2axarOPhg9WMumeHc6pO0nM6gLqmwT9HMHrnrAJIZCmkCufySGVD8TrXBD8BveX0Cl5NC5vC
R34KIi/t4hKI1YARgXn+kJFjToZq2B6P8nPFd1V188aNTzZ1OCUdiicx9uK/hr5W57tUww28XX9t
RlgokEJxYGTVb4fkRBQ1Jud1DqDajshTaBqWVS6nAeUyxd1IyJQAG/qtZF/hDEFaIwthBLZkSGh/
XnK8OR7Dmzj+yPkolGSjNd5GbbrD0KENa5VdVtAbI9CxFtSNCOB0ZTgVNKkx+NsEZ54r8XPSe2ud
csAzvhzjK+7yV+Q/k4qF/mxS7dI/CwFLxATdfRMzkpPrTyXrKDTJFCRdITI34o1BE7vvEnfT9HA0
FIeBx0gtUgAUmk25u5WJNG/jITiRDOEaVWRX1ZtQUEjEV164VUkSUQqO6kQ7LeXe6VDWp8VpyayD
5BoJoEcfKdQclX6l4rVlU0Y0Y231PlnmRiJdsvA1iIq9Vn3cGUCgBD9PD7piKR4ml11absReI8Ib
icX9OdXYLJeleSFIgLVXT9UvAlcl8Eoc/UR+IwQyFEQbGFkQ/Io2Dn+siCaV/HuBgqRuV7OYwHtU
N8g7mUZjWq8xDmOTK0SqMVpny7vpGanSTIVjneA+SdCXLhkaqKXaJXichaGGW0AzeZjtO7K9H42k
DISaGuhw+p0JTFbhrKk47X/OQP73UM/PVAjgOTlhxUAEgIrIERbrEqgmpkccAOp91sIdkrYpKX2U
Mz+nm3sOVYp6VIw0FT8KOCrVhURQHGvIqOnkfFA3sUiKgNvjIEI/Fjv2ygV3kweew2p7qR9CpnvT
zsyeqbAkrNFTYR0INEUoE7NnJhnCg2+J9hKxMyAI31UKMVmsIAQcSNJRialWqgp0L03lJ2jqRhea
E3V3zieL+E17ebHRx9AezepxpjoxCCiT9OHHBCllMNT1V5h+6W600ct3yjqbepX2jqeRT1u5+Th6
gUxc/S6BRKTE0DAIOQ9UJauJZglwSn490HslIa9o+A5tah5uCk6NKUdT6JZrhA3UX8IqNeRuVdZ4
+inq2L1cgejRZ4YaitQ7mNWbbLWxO5YVYbgMo6R9bIoDYWf8RIZmRNC4PGdgc2HRDJpELkiTi7qn
fQuSnrxhaUlqfdyl3h9MB5E+bMSgh4HFhufFGYk0RsLY+C/vITcFmBw+wqBzzgGca5FsDURQhRVj
s2e+7TSd+gBLAM8+9KaN8M58moZiJQIQNET3xAXUB8iY4NmQEZP7Bh7KId99u3yU6XdGbgutKRih
xd2Ufgbw7zqahbA4GcjN5eulQKEMd6BMpSK3pXrq34VtsocCcRBqeek0M/clqj9n3g/+TDEwy3Zj
YRRxTUiO5A/gQgJBSr+pjyPEvDkJM8vkHKL4qGJpwOlFjRkaJ1Dm2mLQTmA1F1urdkQW/rQCVggf
kyq0KI/GS04tYZO5ghUZgQTx6FI7eJ3yhIwz8eI92VUfIUR2yuSYCusGkfQTmhTuE0wWPJqQoN1V
PCCcU31upDgoNnRLg/GDgyblurWwvpPwg5hCm7P9sCCOsG4qCIqoxrMD2LDhrMMy8V2gBLmYhRNA
EiiqapHKIme54C8jhyFjYJ5Bt84ZiXCxEI0gqy9vzoGa+XK84FXe1MUZ1dbGQxukfqpRTDLCFwz5
kN3DmT7RgP5B5bzwZMChqEE8sGI+cegyopmoH5mzJ1pYgfEtWEpOTqkpYewFCqwXW5J1eoIdEumO
84MG46+U6lYEd4b9rX961H+iNRyRtv+odDTYesPYSh/CA1crcx3Dmsj3b4ybRrZgnaGpaqJTalyc
ECYARdAAD6jfMqdbx4QGsr7ttHkOCQGBUzway0Ub5FaMz8HwWukveYTEjDCSGbNFl/t9Ej+n9H8S
8IDx1cUIwojQ5o9hzQdoTlYofuaaks4iy8DWr+BghfpqVjOKj2hT1YcAkq+tWwQnh8Jp72PYEm9O
xl9+R9LnUpzAkcr7DMnycNGWihLCas8m65I7WEmsbZEzZJYrrGKrEX2KFrzBxufWOy98jWJffGYU
AlyYkcngVe/mkOgtFNtPfCJiYPxHcvHHxAPgQRPOMEBJVOobbsrCwdfGgKS4fKjdK84yY+p2tcay
9AHawwN9i4q6x10Ld4i9g0uABb1wov8T072EkhI9JG0k2Z2+Zta8muaUB8O+wQKFI4FSgBKeg4zU
U0aShNZzrV1RuY1FcHTDO1Wo9JIo1dEq1M3Ng2lo1I/AftEgpMsWe9ATbrmF/lNTP+MqJoFNBcI/
uDVkdHTuKaoGohGKIvi5WuSuEsP3iPkWyIT5juK3UyCP+eYO9e6yUGIm2VacGr2ENwfHUspLG4j7
tbDv3CWT6jODgnEAaPohibmXO6YKqaaxTvCU2t3K6278wtIETar5F2VDDvUiopM20Xd5RgiZg9f8
k85MVP7ABnI4qS35a7ibKPYSxkW40ZuE/LLlsuYxNMRgYMNODlLOQeSzlXX1Hw+fDe1SLBbhp+Y9
BE1d2M8wH7Im5sb6jEp1Z9H1QSbkOB1Hz1j9jbVqA0HtS1KHkLJSA7ok0qTSkiNvpsXnV4NfhLUC
mFad1leXACEf7zPmyBpvSClyy3zmL7P4vVy0fUqZmJa4TEYCSsPPgdTGOn9nR9La5QiW+HLwobn3
A1TM7Ak+JG1UZRPmUR84flifYBpyEZAhHFGVy3pOkJ2N2hYUXAIL5QYPMY7hDXLPTaXvzfYG7F0z
7pXzQpi9wkXwVmFG4H4OUuUYaMRUkeqV5J8lWhCboACBlltnIlEFBibq6RVM7I6+XCpsVgEAMZFD
hvLDPTqV7BW/3cFBo2up6aZqjKeOQ9asrqHGqCrpjueeuoC7hJtGQE/3Z5ObzGySOcr1BaG91J7S
T9VYFLqKvAWjX5vMCE1ZK3kX0w34zXwT3z/3qEGRNhJySpnSWg8X3hcYRFzRLtVrBKdBfbUkyEbs
vRAvIec/ewduyRg4BFkLy5nCUbQDCdefNTG4kAuPy1u+P1KSbLpHqrafNEIogBJcsTMxarZMiw+D
DG0hN2qUeQjbuPDEpGQy2xnNm4SA8oMIp9yoof8THKeeldQk4x1FpKzCuT5XPOSfKTWE9Yg3MPeh
FRkcwn1ac12goA6v3sJANHQ1gwZARizMWS3cF8GzOzwZeVLsApLRQCqo4KCcqKt04E11x3pEQSbh
D0/CBovadpZQ54Q/5O8ExW5smE6UNcIw6iF5jRU6FO4vYPYqTC5YggPu+8HkyP/g3HYpwiBhA7wA
SC6uPNcA9FibrmP3jeaUXUd2OTE7OZUEz07D4yv+qXiwVxVMDZC4L3K9toXNj9+lDhdZE6YTyZET
RDSjB+EhypZW26tB56qkGvEkzFdCak2ZPA1P6XNJicQBwU5uMLi44df4UdikkHFmCx2AS2UtWSwC
xgT0IrJC+dgsTFZWRk6A1hlbC6nvgAxPek527cQ69DYCG6Nhos4bkVhmwxn+Y50U+7H6G5qwPMH3
RNnLz+083wNyazDwEIU7RnvFGZlU8xITGcqhMzKZMA/X+Va1XuioVx+D66Elx89fYZomDonLQY8+
5ZBW4M3YB8B0rLSFJRYilpRZwUxloSiRdT0oMC9gpGZ7FtPDaG+pq2uPLPAnC+oYKSEB9uqGMR/5
uFeDdxhXQDTjiXKPST+8e6JPT6rk+V+97DXGyars1NI3qvBF7MLKODyNaMuEv/OlZHdA3XfuF4+W
4T3+JB4Lah6b1r3W+u+Ua6kf9/FhDGKsii9z8tI1xMgzyYpIbaB+c2WkZE2tUVJMHE20ahqIa01W
sOs9RWXoIyiWtW3YzPYGN+QmnZr5U7Zmmb1ifZZuhuMHAgOx7FmUBDrCXSqfuMZ0e5S53Pk/8K2n
GaV0yfg43EXBBAe4BbzQUPUBh5Xh2uqN3TCcDRJrxJ4WgnOxzQUulvgwLWt+klI8asqEgWIKukk4
0nAa13LecYoryc10jq39pmtYUkgSRVVAmSaMd45/A5LfAy0LX5GW3xxKjgndUofJIMvfyianbhZh
aY0ueZr7vVzmE2ibGPdTvoPuBucGhW3pMHmBtlnzRTolYxU75i6tC31Nfcu897beBeGlbXRydKC9
GLpClxGiwhjEKlSTwSWcm43xJXqX2kGJt2pqkC5BoglMgeDPlPyih4uu7AGOMqnrmemFxb8ASvga
X0ihCPp1rW9M5mhU3LKUDwsFw6BzUP+g9cyF2UvNLbXuWAG+ALyI/yK4TJjAaRY53ijg0JdXIC5i
PACtkB6dS7cPp5VoViQTzED4zOkVrR38W5PKq99GTOusvJ8LRMgzMBKBzbX8O7GRzoED1dSRAgaK
lbKcuX8BGG018PkwUs3xX3KTNDMqrfQBPO0C63Ks5ty5Gfiqap0dQpfk99JRyDDChbuQF2lyL2sD
cE53rjQIz/2QPGTdSd/UXOnEaLejbAvHJDdHjvBJmuo4JFoIA+Ls/yQAA0GHzDg31XUYbOLoqZkP
1TSfZ6U6xtXB5OUIK2+63x0jXtSYeKJI2Y+1RaxQRx5Au7WpgWedKHKEjWALEGdUmQxBA1VwE79g
HEii00Lk3wgeRhDeAF7Hooy20bsxmriIgEGUGwisvLIEJtlC2sq1zyglwYDbrjrJtfPWIU1BqfRz
iQPsu0CtQCKAcF42nLzWXkU0EBYrsKwoa91vDXNJTfCJhA6EIWUby6hBV2MLip4x8iESUCvX9C3a
yr1QKUTiCoDLCxh0+C66yq9oUu4JkFVY5keD4ldYe+4V6U4Vg/RO0kpzbAgdMvj+VvAtOxJrFpXJ
DQSq96jWK0JHLCRREnlg86l/OAwaDgn+EugU9CynbRZLBfIOnnQBIV3jLkimbYcGiVcoWyJyDWDa
U5IR1VMSY7BwcELngi9EBIixNKkLQCnp5FlMoAqILOVmIjqBPyVAqed3V9BWVuTYwrmvmqjzb8G6
gRZUDcJG3JcKyBm8AUHqzI4xp6t81IYaC+2OqGIsl8AQqtkZgbJyX6iABJWMYyKv0XhxztbDL+Ko
sB07DD5eK17GZAqmJiAAB2oFmOaXTLh6SzHSoxTjXhNGkf8Qm7wSWJCN1sSLLwABl8mCAs4hC55K
UsdoorCrGpJHkSyJspzKUVUJx0E2TfvNGwFjAUnweHiS1TYB01FemUDU9RBveAYN8jKBO4DWhAty
2P1ApWepzZLxINkEGnfWAMwEpic109jRU5U/W1+bmShTkdLHIQ7DYyXzDiGXwFECC7QNcwL4YEKd
ULrhvwT5iTmaIocEtao5yydHR+UmlW+ghZs95TfbU+XzJSCvZDX4Rf3qdO+0SzanKp6h1qwYGPU+
L96f4MNgQIfBxrKN2DdqhkcoxZVG141/YC9kAHuHdRX29VY6+hTV0+T44jpy2eKyBKUFL4L4ROvk
ueNOuA7eJ9nTKzubEXATvFDupKT9kUVZV6kFPeM5y/6IJNici1ODYMwO5YRMERXoNzGZ6GAYCrwk
L09ARKZf1IymTNoQML7a9PVV2qwRx1Y7wOfCw9O/FDNztNZx5/OPADj07g30DAkTfgTxgwTOMxil
S4ElnhmLRKZ+q9t7rlBK84pbUPtjj/9YEJx5qv2gVBZaSuNr4eBqFWMO0rBEbU/pDBDNB5rUPWww
m4AXKXARpF6IPAa9OqDIhL+IFEumOJ3lXmAZSdXi0GhHaXQm19jVDpSEcnszbhd7IQ201WgX6Zg7
k6OG2lUdubuYPYLCsIt5w6zT5jmlu+A3FH5dtjbqQZAYyYiUdLIQR7xwEnZm4Z545Eq5EfRYYv7b
x4iKQvwZtaX9vDnZJOqi3owmO1LKq2RJpDxuDqZ6In2aEljXISw+CI9xXCagoOVr6FxIRDTp5rqT
22s7/kCSirr40OjTSgoUtqURXYY63vYRkfTgtxGxvYZbHzmFdHXiMjIOpnoa9YvCa3Xaf0V3VGAw
DNKmkHoyZ7yo3/pun6r/lBGOOUbL9jnOLwFGx6j66xTPXnScmS9cpM+1d2IFkch6ryJGuusXk+TL
/F9lfzvec9+cwDwDDtEuJxyA9ZVbZIk2+X6urYPGaCE6vrKn7GVJpsipwWW2KI0JfraxpaxGOpa8
DJ/RI9BCkCLLcBk83Nt5jPE6XBMKYJrLlKTG6RLNBLOSBfRDpFIvy9HdY8ACfVaA2ZjaIZSvuv05
bSekngQvLme5eaa+fRLR1ei9l8w1rvJ96LzL8udBSuEiRmyXDhmTNewy56/4r/gskp1AARChlwYU
aNCfz/Zt5BvyI0GdOV8UrieMa5xU/OACGSEMeXHQGK2SHWBRAxLk+w5HCkEbguR5EI1gf5LtpuRg
0AMakeYKp9yj4eBHOMmng5Obe1QgUC63Dr3Jf1g6r+XE1SUKP5GqlMMtGQwYHMfcqByVc9bTn6/Z
5+qE8YxB+kP36hWgJ0hXy4kqfByZg8k2x1OApJ/sQgtHN2YjroH5o2Fo6r3mEDgElsrmU5zAbeXM
l0O6SUF5lUsG5T3hUFG8o9xWhof16fQr2YiyDzWQrQDYTSAPZszQp5hyssyr9lP4ekK4NrtPUdaJ
nS5vbYY5UoNbNanKQbqFxgaSzAXMWShzCK29BYx/5vgN6EaBV0bfSRcoPD95KKwOAcVmqkGqD3yo
ENAwGxH+okwIRcYhB6Bg1OAHygcc47uxuPRLOmPzAHFHr3KNOpB9IL80GGkiORvvjoz0LiFlHJML
pY+f1Sjfy7cKfLAaRlxAmiD5mhSTBaNcBFusBGhgDWobYfj5yF24d43oV1YRdYxufnUeRpHqKlcY
7M9C79CpLt1/wm4d4Wg8GS8tXuvWNgUbGx5Kg8NXe3TDq4kF/4BQds3+xAakmg9KAYEKFQT4DXTg
PvrAN2jAHYX9wIgvoDFKym6pTHAQIuIut/yKElcSJmjC69NgoZbz1ie8SJgl6HX4Dg1XPeS+2qN5
HbcqyU1Kss+CmwkVke/C8HBsn73kkY86xL+qC4YAtGTiOp36BWUKM6RIf2xQ3zFkErcjRgxAox0X
gl/rT1K2sdJwKoLseRqQeXPuIKyGGssPyhioyQiz7M2D5nO5Kb/SlEsdbMe46pYM9eO1MHJl7s8e
CZXwZHPHQgGIqC7ZuhWQkrxsBFOTqa1L1d+E1kaevAY/XY5drsYgAePjB4EkZFLAYJlz0aEEJhmH
kl82Ssm0Sa9fes9dCrun9f5SXLfZDMDUJ+m/wgy4AWg/9rfzMCx639tULq5gvAufCkG4ccy3+Ool
REgZ6+Qc+zB0sNSV62Jixdv4EiSMV7z4xSzwvYUt5PcYSdKjAeXAE6UtGrxuMVC6+OTsmSs8QdX0
5R4+UUFH5r6cuEDlrBK1q5hF4j8BX7q19EXwxHsuVaYXMPbnjztRVrnyVjDfOFk8NC4y8XIYGGKK
/wHiHu5Pzg8WvwGLKtG1vV/EJIioCy4ln0EfV2jXshwFMcXqHtJFe6opnUZ8a2RYbPrTjteIq7va
/2XddO3UQ9hrUML1VSyHLXTmxLxzByPKfhM/BBcZAE7F9ZUGMxFaISO3u6GFCZIvkzqEhMgPDqDj
suEEijHQl/TXe6VCpoOATjOTWuZ/IRw0yUsSp9zcCTc1ywK7sIpF7LLL6me2QDa8nka+sTwOkfT1
tb6/c0SZUbCRmeBz5sQjZHwuZbQ7zooccAfvNPhVjXYhYWJv09jQpWqAwzRSsveZ1eX1ysUqYYCm
WLdX+JfzUK9NCizKSkcn0+ttBkFqkYtIcYcbaNCcG2Zi8rsDE+GMYyL+h4Sg4Fz6KERGJ39gajE+
uT6wnUrzyIaEj/3WJvTDpob/NPwrSspo3k0YacKwMX8CkkmSvfY6qV8lp3LxR1mn4VPDtIgN4ZTv
mVZChyX4+UA7KOuctU+3wJlrZZ/EU3EbwUxyJ8xPeRrVn1u0C52GiruKYo3GQPdOc5+tP2av39kO
2lOd2i95SeBAR+ML6n2t5NTDsn/6MMuL3n3B6Yf3BP0IyF22IWtI1qwmbvs4CeHVMD3z6xX7DdBf
KFA8MJIc2DxLGwapDpAKw47rUVa5qL7SLbedaCfGB63+HmFL3PdwLIwEmV2wJhFhSFtZUbBbECA7
HHPuIgzuHcXaM9uSPCOb9kub6+eeo0k1rUXFXhAa0//bcBF3SW3XuD5dzJHzX2iLFGghig03wZ/v
p7KwbIoIX6Sagm4LixJkwq0BDPVT+IDFBx+URqN1CO8FLjah5nN1BoA40jiKt4IRn4A8NUMcbnHL
AQcatCextwOHQ22QYyZMA8dpd61GLBMg5xD9SDI3I1QuWapt+AR7akbmE8p76rgLdLRhtQ568qMf
u+gMHCl5sjJBs/V2E3bAjOWuQ3LTbTP/24bnaaB5PkwajfSV6BqNA9wPlw0pvgliJkb8OPsSFB89
pBbstIzbVMwfxYHBwe4Wr7RkvsT9VxcDuOhnqBiEPDFxGVFmzGfvNUILAvtVxqpiKz4s+R3eaO1K
sV/AhwDpI2BdxUVlrQh9ZY1R+gcKt6lEVkmv/t9pj13fIgC6ogKSCo3zedhwvwPcX5rWXdRYZkQy
lJ5nXNG/4mEkyaQ+k5XNWAcqSE8A36/DiL2SmSotgkEDJ/M3Bu0yU6txlrmvAXbhdCdcLZXqHx4F
I+d/wBxm5mh1mDvivaEP30396MZfKZ8W24o9nCCfgrTOmezpex1y90sbEjCyHDj/sPkBXluMl5TI
NHkTK5j8XdQzlZtFSCFG+iInqMl4KxGpyqYASaReypm+9Vzy0AdVbKUrL3sQWmfDpqDGhKR2mqdm
Pw+dCLE0WZuEQmkljFw+Jm7SghphjoS9SQbFm8sLUgeEPJkQt+ZNp3YSJnmwLS0SLWGrV9hwV+tS
O8l6FZqqEneXgf3JhSk0ES5jXKWRRdEf/IARetO2Qk4ztzfKhlQ5014q2ZOb4CsPqgo0hnyiAeHy
GOtXBTFGi/BL81/iUFnBO4/NXd6fw/ENmRGnPFhjZPErtdP0wzxmVpGZUywNuzjkKkafvcm6nRqu
/RDt+RuhgEb3xynDXjezZ8OKFqhvIuw0bdS+a3V4xkMmyJadAxMMkzmu+3Ai8rda6S/KKKUx8aB7
Ngp8jMjUd3SCeRbzfjDqir+7nlYIf4asOZuAf0n14te7jMoAd5LoPSUyC+EvfVjBmINLzZHxW3Lx
OZ7G7CuePoqAlEfvgScpBlJk0GARKLUlsfZC85RPw4nG1uR64n/zUB800FDRcPenjOYt7+F3UYHK
SD54tZhJw2rltma5gJsHgB38N85RqnT44fwegeYwxaBg5pCV9RxbpzaAh4JHE5QgjkwAyQTSLWx9
9lfKHMtWOlpmgpptuPtLE9I21n3aNogW7YwcdMnyQCij0u/OjMjk7I1sWMuo7ux9gxUl5TcHJd0J
ExOYHkI94+IU7ie/jU9B/PWGORnBRQDuNNAM+jhfm2bfHYOrg6uAcEgH3Dkc4eKIIwHHv2iMDdAZ
LiUdEZtJsWUvuJi4mQHAZmQ0pnXzjZsTbzXvCSq4Bg05v/k4nOcl8nutXeEyU8XPOZJ7B7A/zB4q
4imjvmOOm5/66kqallCWGv+9rPOFY77KzBHkeyAbN8d8he8NkAX/WJLcwL3FzwvEpkkOhk61RikI
9TMj0YgiXEjI7ZwxysXzc1v472wEyJglw/pI/6em55ELXIXOn6wH+Ah8QeqCuuoWtvOPK0n7ttF1
u/s2BOLb4h2UNlsT+Ua21gPqfzjVhyJo0dKjiISGOvYKVLlLGAai1JCG5/+KM9rMQalwxNomkN/C
Q/ndNxR3KLiPFu888okkQajRbfkuBlgbtZkULTT/4lRmIgui1AQsZrXwEeUJSA2+cVjbcp/SF4T9
Len9zQBJhmpCztHACR7AQ6DH5yFESXA2NkgYtDiJUU0iL4mQZHO+xKVFShhG3Yw1qSlId2AF54DT
wr2V6WXuuEsT5bmGXgMDYSJ8eTnURdgzREi+Ec4z/8Va6xv/bykRkTiijaNaCBOXNX/smApF6QU7
FBos4YPp7aMGD6PtCJvehvOzP0ixwIkjmDDHfQoF2wuPWv4is1LuSwStNkaXLNJCYAK1bE4qs6vo
Ljfa+szswE6k92HTWdTvVKDCnKJbaOxrPx5wKFPVT6nJEwZnyg/de0pv4XNXIcSFTRL9NfkZ+xAq
Id4tcxu1/7aBim3S04B3zRznvaMBt4pgpbP2Y4U0kLcIfRZaBZwIH7w3ODT482mgog4fkm3PsYCv
yhAw4AlRDYA3hX91yX1KvgAdr9y1lEqMN7UIrDPWVymUDM88MHPvh5tMUCPm/ir20wziBcG0ISbf
h79DAp+fZi5662CHqg6xR7DwaKx8+wlxrbAjAD2BfkEgfDAWIazLSG1ssq2w83i9UjW15VdD9nmE
IbvyPppvAYKwS0wmsnhh8WQl2UjGVbzLpvijYYCzRkuhxsoq1P9pTMHF8zuch5WwnAinI8OhcI4l
LX3dvtNV0cdImyUfcpr+bHzycqvAHwyOyQeVyugymmXnm4xq2khlOJyf6LxEH6wZ41awtsLONtX8
jRZh0w4GzV6IDxS4Mc4+ulj0ja80GnwywD+OGeHfSimBZLCjKmnJznZ5bvThHAR5dFZ6oir2o//Y
Bt8Q0ArrT6prK/ynVQ93HNl6RZUMlwKwA8Oc5pIHGtLuYVHiHC/fte+vqloeZ2W6lIG7KPxsTx7g
XlCxEk/kyoL9qUEA/LLHbtm6uwziRK9sq7+phv3FYkuK6TGYrYfYPTTmQ2IAkkMqcayTCzO5f6qp
uEYXu0WbrJpj0ujwPreeKv6wlJPz1tVCZqS4Uw7uwnOCPa2m/k4i9CrPIyAMWtLhrYxpozk65A33
7fRVxPrWapsLh4eNg8OAGQb3om4ExxKBOpTYjc1lVXjvPl2+heknGmAfvzLTUpeO5mwdysB/TfHL
wK+xilMJC4f9glhWHF3c8r3RjA1mD7sQ+WhEhwFNv9D6DbrAXIVqizwQ4qTHq6fkRxpVF9eSqsHD
ld3FcxmK9BGqNaIejLhKxsIWL4QRJvwLNGoLCSTltO7GJ9JBN4WCxHcW+7CuqFeEzmLvVGzthpgA
7i2kHvEr4LJ9HcyGLl7F9kB9EeZS1rgHq2T8xX5NaNS5dvdVi1NA54DecD/4+7gtDnPgEgKC9tBa
W1p0wXZwDSkGTWFNWMi8b5JnR9r7GIiSCUdajY/6+FXiMQFicTb4+vi25ow6i05ftsgJT1P6F5bd
wmkQ+RRvHszWXI83ffdvwlihbSELXMqJk3zeV3S2fDhBxaSgSHiZ6Mk8MjmotdG/4wNjrsEwgckW
RiDuUrBuvbcEIMg2b0nNeN+fz251ge65tIAsgm7cdCCxMvJPOJo0Ha5Cf4VkHlf2wnHI0SnENwzC
A4t3pADBdJggSI9mIIfnVjzM6Z9Z4uCKJasLgjaXFzjI1KaeyoPzdqr+mmkH4Ccf52uYz5Y2b8Rf
mxDuYozeGaVxbDYJifADFZXJUGLMn/gdoJgxxzD9LPwOudd1F58BKD3zqbh3YulkPuCovaMgAw9V
GLQyTYZlDA9HCmUmPdQbrAIro+sNLMrQa8iEHjiM/oIhMsN3Et4swnTMV8wEY7T1ovkv628ae/i9
+OOhTBU2d6GvZv1AK0F88HwuxL7qrJokS0FydFBR4j6LO0rFapU5l4p7h7SkuKfhwvUbxz8BFb8L
7F/oznY2fcTSnwqNZcqJYFXltqPj5Fslbgvx/zY59MAR5CN3R+VlkSvGU7AI4Q2nDw2iU91+Vs6w
LCJf+C1sNgG9U4BKiy0gzkIQGZKGZojiwAH3aor8I9dS8g6JeuVzc2DyuLATejWJesJnbmtzUDrk
Vt8rIA9d7bivhj8dx1MvU7HxIgrUpMMkfKz8qaZGLj36aczooW26xN+NW4yrBcMbRvVs++42jZ0N
EI/45479SYliDFgPHck5/VHINsNGP1SuAU1T36J+mVp8ZuJjZuuyg3GWGidjwyzHG6D+cu+FWEMT
+lteBXBQuAXS49DCmliBr/scl0LZkxDILH7Smz1PnOfIHSzH8IyIqehG4hqid72mPWj+qSMZMMA/
HkCnixMO1tYEmICurpT8zZycxwq0RoKaJBNXt7gk8RQQMUdW5QtzzJbqSIrknVcu/wRLEbUVTM+I
wnvuehi3G4ZDmLkvshfSIyHnAcDyFCQnNf2cHAyBcpLccBEjxE/idvQoWGvFP9u0trV5K/O3uqwe
R304atmwmY0bYIlcGzmGn4McFRgbdqaztqL04Y714HMK9ybmr/sqQpXNkDULSSgUwYJsKXZeivVS
5/oXX4PJcYX+AqUNdzQZAFP4zHiVwXYDmJiTL3AOOAed9cugw9VeY+aTNhDX6Cp7NX4uA+BqTxJ4
VMa3nunRJsC+KN4cnPXVzjhSLolx6zxeYZRnrr+UdBEr56qEaGBxKWqvLp9p4BiJZuWl1PRNk/dr
KwYqIlgu4IvZ9G71PDyp8DgGrKoGgF9IpEDWbA4+XhUj6/Sjtxw/eL08xsLCr8AxKSNcStGi+XYD
7Yj8aQHreNNoX5r+5w7ivhhs58ynpn21EmgwkyNhyyQnQZM6jOBcsffimdalxHPPHinoLXeT0Tiq
AAswrGPd3FWh+lZhbziEnx0o8WxysYYovRk5FCF1RbnmfQ0TQI8JW81QNnd/e0IXXf0P4bEaZUtn
ahfCfZv6U+kSfqd9SACoOxmrsovWM97JSaNhMEoli4erU+kUcjerzR8bVIkYpUs0jEFtGENtsBR7
m7nHnirahvqngbHqo34U2qoOA0UD6WtbvAkqkbsEx9Q++LUFSPcozt0gPxIMsMTpVR/y65TBPJ5P
QoDk/xFf3SH8UmNrLbEyEZPwARjYkFFnswyk8sBvHJnpKs/gjVxt5ZeSdDi21QVSj49jLOTGevgr
QT1wZg4wiWMuR5sIVtgynuV4zyGk04kgj+Qv6+FZjqwQ/tDE3IfzqcHdQbIjpcWOdKQcLE/uuLPl
/AuJfLAeffWLaPX9xDGMRBqMynqaYuhHJT6lRsFRmzzqRn986s3H2MMPw2FkoeZffWLgQke1Txn5
36dGZjeX6Us7cFmYYt59NxHn9OqLfcKuyrSjT72RJAESUMRlDFdKbCGNJHjG4GGRYRUJRUQpiYTg
fIIZ5zMjhoPl8uldfsDtAN2uvZfBbKl3sFsAmrr6JpdQWCtH1QYLA0sIgjUEADPhFGCu5tqroO4I
k+1XQ3bxpvlV/rm0jw5GWvy5Y/ee2sZqyr4r552saLrJa58zHw+oqIH0SlwlLB3yH+NVGpVpkncL
9V9TT1zsOnLTCmRK94oXlV5dLL1G/qbEBWtMx1K5EwlSlEyDmO6c1yGHIAhBmn8n/WFw8eeB65/Z
zsp0337tziWCQFsoWIL1erQ1K/IjlDP++i20u55GrxyPzvl+k3KKgW1U9Bqt0247fGDJEKHTIboj
uXLLyQ/5YqfJeEDHrRujLzkPh2qXdfuYlc5qk6l5daJIQQmLmCGkfhWZz8DikjR5lsU6shFOxlvo
N5HCLdiStuNsPByS9ZZRKUE6f1icYHyAhRt+MQ51D5M3wBR8qNQAdrfGy4aHp7gXl5uFPzAmdiTi
uAy3cre5gcDAew4TFJTdhzjPKyTeTrAuJaaKFyw1k8Tigj6w1jFlWbGw5hwBqxXIA4BaY9vbiYSV
Psl3UnHTXVMnT2ZwCdPHoISn7nzyLWnPWoiqlWnu8BezgQH50u548ecHqqw2w84AZI5S8+46wARM
/+PCMCflh9cFn1HiNmTtS0olftwBSchXyQkG5qR6cKJLzbVmV2w2rJWXnrrxqCQaoEs4TGRfCO+G
lshKsl2imgu5iAgTKMYcMOlxwnupD9/92t45wrQK/yRczrK1C4eq7FgWu82kGZK4LKuCa0qjl/Ug
yPA0ZATl6Ly6jKX7GdnMS7nGDCovcBZWLJli4lXJB6faDPQLN5ccS4K0oa33IPPAv7RjHT7GyfKb
XeL3b32yE/97vIssk4nmmiHymiqLPIgb8ky0MmVrb4cIgepU7igGC2ChwejXKlhL1e2aj/twHZSD
V6gi4aMGDSrkysGN+GMc6DCRoc7WRXxGLXEy4XIZVB9eEq3cRt/3CPxZGfJbLa+5etB9A+dHwp7y
AN+gmQbRrnWC3v8COX2hN3vzkwLF0haqEaTKwbOIexyO/CMZMuK6fR17c6+M885w0l3FkNVgcXdR
1IPqXMzqKVSbdwwo4L+eFMIGK7Ai3EkgUuXetUIdUJp4VOTzyhj+bE/fGNjzIEM/tuNPSXvPz8na
0GDow7aCBCY5HaBXFje+SAkyNAAoYUcgCZYSH8pQvHUzwI4lqDhVq4vLqeam770dY/7JcjeR70qs
qRiIAMOBka4ZRLLhBDKaYMIyp4vYxCwZhD6M+in+y+4CO4taDhlMH7q0kogDiovJrk7K/ENN7DeP
pVKb6WeOMrDt+1URP2jE+eigkilz2BRIz6Zam4TjShEsz1x1cLg9yCnCKhYmmOAc5IPK8tDlVK2u
U/wmZj96rzPUwVSSYM6EkFR7U0704NQPbBhZryINohryJtyMtR+BzZI7zfnWGT7i278k7o/3YwtU
XpvHi6t7C0lutOjTmlCqzHIHjU3F9gEkpKDPao1yb+J0W43tVmJQ2xb8Ohn2JHv8EYH6n7twmdFS
PVV+S+b08G3QYVECReB7dX1CTHzf1BxoXLZW90o5IcIpvGyZcGbLkI6wjNGxlyfpRsT+32Y0yUoh
UaaEOFZeo+ZWV/4+DNE9d+2y6b5rGwfhvt8ExbuF/kA83QBqmFrbEBtUfKvEcVByr22zOSiPqeKu
vTjGSSRnouk8ou2Si5W/IunfU+NgTjetepQOPs885plPGmS3HgKig0g+XxcQa3xYmkI7SHobw3oP
SK+lOD5lYOayhkTTIjZzxs5ucbx8CYudDC8EuJ3x62tqzrj40FCD1nBaodsJLxEgnDs3Dmn+/d+i
13aGDI8GTxyNgBj4CzKMQQ0KwQswETdFjM0NtKK49M/jXeEhpELyGwxxQxxvjD8ib+syG0qDpYGx
UUyryyHeYqQjOmsuVkZGlEafI+c7ADp0Xlw5QhCbvP1SSAqqlBdJjrOBUh3OikEXMcEJnYVTwez7
87RY5rg47a5qGwaUOcIb/gVDZtDKXIQMQFFPAJRwEfVg/KLX44TiBsJIkXg400GgBm5Mcsv4j8my
UNZ8DlPnSvnEU+mTd7WFs/TSm82ZTwuRVgB7jdlFnfgoHxANKhchUQv1iKyzYJsT1rLAR+nDfws4
CEEb7+QoaHXNZlIvffEAXwpnqpn7hREPNn15ClEEMlrzIZIFzmjphVukRdw2hkMSrIq12psIcoyW
CXf8JhwCwEChiUxkbeKnz6xD2kiNPiVuueHLA+m0QkoP4hfM5iOQkw7/jikenvqGI6GGDXiecDOe
aX1mdSceEq6DsS4FGdBcbR5aFcyejpdUCHH4kxKBrYxu6sR/5LX+ILCHBgw65bAJG/2pPI/qow/9
QlDwEmp/zSjPTpQvWhBnDo9D9SsluAifOrs4N+s2I2eyh9boC14giXavEl9Ra2J4UANnqDUjUcAb
uQ0a4EinnGGnMASHjF2iBAgi5MynJnkM+8cU9D9xB5IIyjXA6kGGDK2yk+9Dl1nX0xvD/22IasKn
qxW4dMwlSIuxGsm/QgmMo7eRT5FjNjuDjWQ5g3fcuqnYSd9E3pr1m4ExtI8hAOy4if4+Sjvqnfde
N84VWlBx6rlPc7CFlfTtezRgBCuW1QxPbFG92KqH+e+HDdk5dew9vQpqKAl086seI097hbcohFtl
3Yq0YhyxxsmXkfHOQIHp6soJNSYZ0yVj+xdhAVQJ2ywsOWrZh9w7YLxVeRxS2tyB8gKnNvbP2Gxi
POskoGzCfMCnfpKSz6x8nOgqLJ1g8caXqCAeRLOWpoPlOR2loqnrEZKfPD8RXWYtVqHUEF0Trxw4
11xrgYu7zFWB6zMF/lNWNdfsPoG55oax77Q/jzZFIhRmGDYx7tKM6Qv4WtrVK47ePGwS6Gi+AM4T
caleuC0rONnpsY60I7drjbm3nULRujBYBeH5Zoc5w4urH8fcOafYD2FpSOnkgUOaKkHGhbHV2+nQ
OYxfc2FuQLxV173ClOXuzepi/liN48ZlJNYCO/aWsUqZNnjdX0R6mQhww1U3vYu4TJahDKQn4mJn
27o6YbxyEdEZs1TRPw27p+H3Nu4/xiW0MYKjSNUmC5W54J0fyMRIugCgYrDGfCOu0l7wNxd/uFWs
Gd+hDpJqJ6HH9aAM+TAQm0ldD+NBb3D6peft910fYOkIhd9CuBl8axUUIjXbNGP13FXdHoqWxXaw
oGSoGYmUFlz/cBNFh5lH6Tddvrg7QIKRdeXCto5eUF2p/Ul4ZVoScU33HabJCGBTozk75KrHcfCg
YWUBhrKZcJKQAhxlnm28xcl+gj6aIOqUg27WsGyfjhK1prTxXsG3cQAqhtfukTfK0qut9tEkAI9K
kuogBKqjvStie8eguwNUDJ0NyBdVLmj4QWpjigxfvIlKrORZZyDLuUK+E3fsyG0aQ+gpAWK5dLiE
HBmzGZcO503mekn8qnJszq33WKl4eBnjsksYsWbFH+3VdSrsFXcXnLnewoZGvedQF0aWQ+xCi1Ng
u+bBXKGrUH7tAC6N8YEEFwpQhdv0VKjvdT5T98DD0BfQKIhCXRsR5qEkX9xhTTZ3o+DNB40LGHwc
iWYA7g4n/aUj19diNemYHfcK2YZceH1/JHTmTOWIJmiljcoqieqtGBFnVXkOmLeIaNMD1cfJeOfB
PSXKdWF9uwbpLKFLZ1bujLS/GHG8JKpzg5HFcgQ20e2bP0N9Aop/RqK3yqioCjz7y4MTn60JF10f
3hhhMS35aT+4nbLYXhET6Snp4jKQ/Ov0YkHkgwU3B3MMle8D8ihSVqE6ApCj0nJYq2D7XId/1oSH
HHIC4QhIcSOjGo5cwbMguzhXzXC2gxVj7pNuHOH/sqqyBkbgE9TTAV8bq3hO2ueyfxrMp9SLVrzM
maIHaH3MfpAsbXWKI3ViOGraCLS9e1vrSJ7Mbyw8wPkEptWiPo/fjBlBGHLz0txIMdl0/pJObwzf
5xy1uErD5dHFaptE8TGCOatxhn9CB+X8JqLGvMSIrnydQDqy1nqPRm5UJuKxvhlz5sztItI+WyIL
uG8xjoHu6w9HILml0ZKky2StRYhjopPue2NDYzNRmNP7tBXSW9AMwSocv/+XYJkIOxCbiK3mnJN0
acMcYXBsmq9WfwtUkLj6t772cU3oW3FMHSI1cV7WYRhWdPgtzhszjvA11jNSp4PEUfZPxICSeqEz
6QwKqHOFsheiwIjJCdF/kCSLVyjBciMmk7vKDdgafQEvJmFwQjmmX9PS+qlxXVaige9SrDrCjjq1
hYE9CcUMRFVUM0aLZod1PEgGQv1hmvqa6jjXWGkwpsJkNbcwqZ1ulbOM2WDyd1pyiYerS9eBk+wy
osFBYaMir9GJJEaygMGlWv3qRrpsQ5/RPt52vg94fMV9i+PIWyn6DxNPdknIbmrwVHp0GYMXdrwU
v1VTvzIn5E9xDi2jo4WADaQiRqXD4kZelKvoJFmCfv2TuGcPUZPJxtRz6AzZpxC+K2YoFiY6Fs5l
bR6telSXBARQbrbc8pzyXvoQqPqyQ90wDtCsum1sqmsA+yCe9g7joQLQjegJ7Pi7oFjB4A3dpzxE
aTVtmxFVTg615zWXAUP8mfvDLu1ZOuBAbAajsTbt/BJzdHSFuQmwF4ZAKeU/ztvV8CCeDx5ITpOl
u1oJHlQ29IiWsRqafcLsKlc+YZDjFb8T+hZzDKuAJREFOwraGlpUzMvH64X452IdqA+M/mLrCUHk
9wzsQJNKilVPKnLzG45YadAWh/5AUCzbppMjn+LYZ0kxwTi4XDyO+zhXrzPRbnUDLWo6MEffqmmx
Yk6hw6mMUOBDh+s+6VddRo4xLJTO9OTF4RHibkqlJO8BXuHcHjJcUyO8bh08fl3Al/ZTDhpDm1dg
7eLCUQ5Q2OtDV7ibUPLQM+8QZieXgseE/pMF1MxB5fAkTp2zhcSPma5beHdgoahfHYC7bI73IfyZ
GpsFwdaFwd1XjyWjlCGHnfQrA9SS9yKm6hnQYIZzvfRmow5xRIX3TssbQ+3AsjyHI1GkAf6YvwNc
obFQtsk4rkwM8ztVJnJjwcYpt9JwZUD+8UFQn5EmxKWqiNa9yF31E5tc7Ba06E9NTx6fp27cJfuX
4kRegi/eZ2C3BQBXhV634VQqIzx3p2Xtj6iTDvCRpfuuTNyaUGplI5LD9FoG2JU6kHMZC1AzKPW1
dba0uBl+tSrW+EEKXnntW8rpP/AEbCUjzsBjWt2Q4R5bEIaQRyH/MKyJ0EL+jFeDN6446eQYUSGq
OMZEQXCoU30V1kzKgTPB+PQh3sQklU7ZrXKKVWIzcOV7wzNS9Iesn445dYHP7SIqbakVp7B+95vs
qQ2TBwEx2OdFh8ezQ/MrzfJUPLgmefeDc41CDcy/wziHcSmXi2TbifdvmU5n4FqTT5wa+T8PgWju
3Hr7ZSySJcJzLgTgG1Y8oSVIVg8jjK0oZFLfLPA0aTTCDD8VLkVcz1IMDHWobfREdfSkYY/VlG9A
rqbcZ2G+tKs3ThZpeAJ+xCbipWA+ArI2rqXHUtVT2/M7WXb8QY6QAKevEuEaB5DMEeEMAHexoTMa
67SDfcLDgO7pwP2rW9iTzZ1SJAiPDk3WJg4yepLdEJGp0WGxYVsYwgz4LWPr7OXWsR+Z+oNheNGG
I1EmEJPzM06vBr2FEVBF4P+A4qL2EOqB1rB8u7S+JRiXRlO7F0yeOAVJDOW4Vvvo4oW/MxobtppR
CZ8szD5LImHv3Dais6uTQoAB9yrHPyH1xxa4qxVzx/KN78W10AmqOjx35Wn2RtAusBqMckhyAF8o
OCt1EFcPqiWkWNZ2iKR8nl7GV5C6rWn9tAOxL+Zn6P7TNGXRs9ETbtfM8TA8tRCgw47NsC4tsxNN
DLhjWwUbNFVCR7bma0ERqDUEWoG9RiGeeAZ5QyHCN8DMlGyRDFm9eivJvxh6GEWnijJcd347dOzi
6TSKd/upcL9C/gJbzSAx0vKzbWjdBK1wf4ym2+tFR1IbXsNdtRm0hugeexcW4UWctHgI0ocXubpT
mWMpfo+jX3ZNGLTQ3VgdHZiiQIyAvU4Ekmtha48ftmNd2hZ2MlMuM3uwsCiYyxY+lXmrEsxBSGTb
B7YkmRZ7fGsohaRUNBijDzAxa6KpiDoZkAZmSJGMCXDV/iUtGCvpCSTzpk3Tg0+lqCJoksaBWddQ
XRUKcQEQaiSudd5+gG0bHKH8h1srpM8SVjaY32Vc7gXobgrrxYzwx2V0Xbkenr2nslunxCar7S1j
OFhTDavu22zsVXZ/Fw8r8c4YzHYNcAESguuasHhcBFVO8tvZN/Z4NyM6AX3jhjI1zArlz20yCKgK
AgCb3p+guyPaY1QsZpsyANDougbrldNNcT5nsYIbyE6PCgz752NkwjFo1rPOJsT0C1A8x6OrT4dl
mv7qtnmPZy446O3BfZo6mDHeJUUhrnrcQkSOSX0CiXf2HdQCWFZTH+OewZ6yBQbNmH3QRXOIszBM
zG4tbHJpx4DEK73aO4gHe3XPRdHg/JZcbDIACu7njpGVlW2iW2GdA8AzhtlAity8IRu1qN2NXF6x
c4opLIH1wK0/S5yOeM8xv42FB39BVluJsVLZ3VxUV73bYOQHI4NaKFe1Q0JkZJLQ9/kN6Otv7uH1
YdPg42svYzQ2fVv8tQxybX6wjuOj7n8G7DT/0kWfYfszTH8lHI9Qp+Uvw707AVvYP6zjVQ/9TMws
ZJwrYG0NzduBbeBa7lkS6mvKoap9KUrpcVrzMYm/E4OYqOnRBT3u3Pg8IW1nxBBRU5lcZNbHfXvA
o6ooRCzMLCNyo6A9EOLFv07RAHEgibTNANNGhGoTqWe1QmXHBenCGfdMShA4ZcmrAfqizTGTLiR2
EK6FNFkzJWlUfYt3EHNRvAWt5ol5DO9swMQjAdStne45sLna+EBzPR+19NMijQCyw6SKE3nr3aLa
h4YIf6c8S2pWV38lDikDwwLqN3P5MIuZyoYniMZxfJZF69gXx3Q+25jhT10cBtKECuIjJfUYU0D1
zdP/hGo5QJHxy00cOjsdLCEz6jVwiTwWzztKj6uyNhLKQLugpGnI+p1QidH46lnLeYuF7nDo3eAo
G1+pfxt60ip9dEZ751ndcwRDI9LaMyG7yzbGT33izAk8eEQaPn8srFxzLtqEmObVSaGNoLfgwTkw
gmxCa4oY0T64jOP9UrkEBM5p8cVRyP2oH/zoGoQesoyLaz9kU3q2HWupcxmNtKLCiejK71iNie9s
tnPZPPqzgYURpFN7PcTXhi+FZSi9sKAaSP70gbAOJ6D1msOtM4UPnPgr6RcVYPZ0Plu0rxjAW/jw
OQOjT5j1RWOscYDaCLmBc8NWp4fS1ne9Fh71tHwQa45ZxboixPlQaXbyu+TPpYKTG5xLlVpJRTkt
lX4cfs1KdpoI5hgS2PU8DCF01Ja+TZ2fuTtYGhmqcjA+zzORYy4S29Jk3gi/plOWHcyuWvPu21a2
Fz5MYh5SwbYaw2OXPOjBMz1w7UE7FsAYk6RoM0cuYnYIa82tS/o3loVDzrkfDze4bwj+snXvGJgq
KI9AHiCqUt0TES6G+eP/WDqP5ca1Iww/EaqQw1YkwaxAiUobFEcBOWc8vb/W9cLl8rU9I5HAOd1/
ZK1RMV8KapCjkcEjimM0t6+EQuOn31QYTbEJYtoPaNU0SaF4mzQEZDB5GoYP/gSFvlYD3zQRC9My
n51cXzntcG/GOboDnOWs5oRV1tCJqvHJRNgE9erdshNEkWA76NpUHQSc7znwhi2xKXaLhcyttpBt
DhAJcwJsGsP9hG9A/vlfP0p9KHgQ0QkjprbYjCI2kWavm+6xm4wnqBU5B8AdAnIOx5YUmebJmR61
Z4uGBZXU+gmhD08XM2MxvEIkV3O1UbqCOe9icVICjMv8D4m0Du1/YD4D1ABxAjHtcqUacEHeEmTA
OWSmAiinLOXaIN6Wmoo7AwVIF8BXx08uPpGy1gEHl+2o9X7rcbauJRnMJMpKQp5zHaNXdxBpAnUB
DUjnTP6DxzyPVyatVORcQnvIggT7twIjEtrMaY9N+vLHC6XMv3yEzIzhhM+BLM5Hshe4NmiCxliR
wAXq7JCSWyliNaHMeTLoQUoYJRXB6bijcRe5NHj25hPi1a1Ss7y68BwI9W2qcXjIjWuKq1RIopjP
lD1kNYS3viVXIrwx9y2kJLFMJDkWDhRpWc3UxO+m9KslpeMHkqHXyWNDMoFxDZUkUZxEAlTeewdr
GuFLEQ1DQVxtykMiubjKdJZ3hmtLcvwpFnA4xRMD1gHlmq1+UmYtft/ZQKZkX7WACGn+1wS4HAMG
wJ7mnPGGuJGZjaNZFHYO128Jd+MuHpRG8yyCOY8nJOsT4s3Sx4IqdE92tr9dip9R1vsIUcGrtG4X
VJw2WOutdVC+ciH+IVQ9NaNY0ZNZck9PRIBKNbMIIPhbFyPbJ9prBXUlsfHcbEIlizJGaMBhaA6l
dH8Un8IpCnq7YJ8TPUHMQxdzRP9pkzX+L+A4sGxv8i3AY9jWx4yzUbBRVLdzcS/HAounRSah1hza
6aWMdhwxnLHwyinxXZToDtaVI0dU2GBj0wQp0YDWMuwY+U02zKi8eslr0Zgbx+RRhjygZ0tFhsa1
OISQAN2hcm5eXTwWZAu0iXnX2ylR/ChrGGbYE5iQZd2HnlINdrmHTB9I5xcXs4Rbe/xNEkXKmqCm
FA8uWzE/ICCHvah565jog5BOE2xDaU4HhEesauGsJUiZB0USoS2AkWV5N3ITg4+GXwzlovUhYLeh
OCjwClSCpDSo/kBUlgMp4eYwCYSFyHRhGwdsoYrRPcclKSzxvR5skRGgPnoRdsAhBEsIhiX1aL5E
c0Ochsp3nPrcv+38BDqBpVAyshb0U7kR+BPGETc/Bgoh2gMxijyVePsFHRYYWKb/8VwE9wkEAijo
diShSUh3Oct5SERXJv9Il7gqDuNJzR5lVHSW4DSRNoxVeKQKqNrRefkgCCcoBx9DWr9y0ElvSNLu
x/JI/wp7p8qDJSuhpGg0prcZRpvIrp8EIoaHEL0sSOBk41WzfkL8ATHZglNC+ADbNUF/DrrWMP5V
Sh4xZurOMvbMcsyeLBYJVdvGII4yXQUc72CfNcK/R0Im5qOiv5L28hDCwGKbYjjn8ZIbRUTfnO82
tEjb3VA8ogtQaHoxi19OcNkRq2TwObMVBJQiiCSWw+nPSnvI4/6B2xvhQcVdlxOEzLlFLI0TfsKP
8BwjMZLqLR76DhY1ArHqB3YyPE7y+6faIYY57RxkKku8bsyZ3tqW6kFcQuWrG5VIglAj9S44dS3b
KfGWIf1uDApAGvJ18EPxlPTVgWwxLLqk75mfcG4N94B8HyQpMhaID4afi/+ULSiNrGllt8Qsepjd
ol+FYEW0twmAiAfDEkU3r7wFklGLECF3vrwBITqEzIjldCm6R1HNlWG18ZyOtATXL4gH+RWZfpNf
2fx2DIOSGsPo2iTWiZo+rsNF77fg5g6fxII+iU9n5meqcgwnPKAar5WBXzCYfxhJZMQYHNTkfHbW
Fgs8LN1fjkt7hp7mI83wSlbalzK/ouleuahVKNTiqLXDndU/8tzzHrAHWdeQswD1pkBISz+Resu9
2/3yaHnYlhAlgbvzF3nAu5IinWFP082XAtkFyzChLRKnwf+F41DcEcyFkLW7IOekIBERClt/dmp0
ymNG74mF6xNjBhcku7BOiVB/imE1GlFOPi7sD+Q33ZnwKF16FcFXdEZzuamMAXLiZjaB5HPz5Acm
vh+C1vUrAABiqaGxjoR+IM+oKQyi3MCMOXqItLPoaeBd6X9FclF1rAJCO7DZIltGKJRpKTgMMUCk
SfPhMjjBrvGcLmywOnG5PBp/hUUs6m5CAhO2floPZD8lLYBcIyJXoWTqK5e+iDH5yQrUZZrCsCh9
YgQXpE8NDy1fskmM/2Kr+9IymMNh3a5EaaEq2cRx5GuYXhrdW/EVaryOQp3Ax1iaR9DZEzpzg9BN
+taa4adOjlXwMCpvIQrr4QOETqYZoSVkw5UJgHVSfkN2RETNZXiTA2FEF4VaiIddzvFuqW5/qjyQ
GxsrnPUJaMV9yIxRskXwkrYale3tRuihtjnDVf0NhnKzNaxOkDQo79hQRBo/YeYzUzRa8OgDQDUU
naw0PE84lMrY15Z3uSgJc+OHihA/I+oU0CShRWYh77DLHhX+jdqJTDt0RAtCX3DGGm4IUdHu1Oze
qp7A2wKIzTFfNWT9Yby1FcptXtFirlzw7mam9UF0M2e01pSi3Sfue2y/FR1cMzswH8KCpiLHsbpM
LznsBd8ifLpcO0RiBOPLpPGdHJV47/1rJtJjJcuWA856kW9DHxTGVYNQQ5iXJfQzSf6OM37yu/Za
MdAb8hVhddAI5ib6XIAaiCMNGTYhD4KRx+NzUXxXRO6LWYKomrIJOSAHuUlQBQQVQEf2hHgWPV9L
Ct+SUD8oMNssNXcWAclzJ0SUlOaJD0IjhkG03ACP8tJK9q9At7g5efN7m/myJ97IQGwEq9J3Gy3T
fEQog5p8CSLr9OpeaPpZpYGnexx7VM35jczErWEMfwhLtmQvBkIlOKOIrOCCcOPYV8I3OYsjMkvb
/Fr29irlsKxLTC1aQgPAzxKSXvopDCU4XjwkxAxes+jFaH5VA+0QXwEfEiIMeaXkv+4nikPtHiPC
VQ5XjunNGCofosQQu8h0KBtqvEQcm9YfA4YExCmTQ5xDAzNMNm7ObxNsZoP/bUd2Cko0gKAliHBO
0HlVWQgL+j/1PRNsGTLow2VGevc5KRHqFu5Pe3ou0dLo1SFJt9wxPOhAXn9n7TQ4fj8Bse4rYsXs
CUg/vh+N+JyFxiYT3XkPZsXbP4IDQ58jwkB/J/k/1afK3Dw0Ma6ras8pb3sOamO+P5vGWrSv5HQs
AxtMhWkD2fcFcJ57xZp2qrXLeJOmBdnZWOF2sBkq2Irta8WY1fTWKhndOydDX4AZU37fxf5X6pzt
zsuM9x3fHYLelid+Du4hBtfmgMa7J69fIp4JNzJRHcHEjYO2gvwTI0fqXuxuJ4tKXT4Fabrvxhh3
w6lBlE+zh5cWHw36wMRgPuB6D4oOz8F4VzYaNCpOYZRTTmm/6ii+YwcvEjNZd1EsxTeXrzZXYSsh
L9vfDOBRw0eJX6BtCmTw8VrlzQL5d7pPlYzepP/sEvWTwaCbz+k0rK0IfrvcD8MgOaP2Ewh6bp7L
utvocf24lPqAxZvBhA+G+dKj36jyeHbnc0BucApk7tIvFi6fHu3S1WNVDhzO4NrGU4Ob2VUfsh4J
iYIIjPN5OZTtxDBxUXATuYG+Imirid6HGu1OPK1VPB/ECHmwinF2mgOQkeWeuX2jxeaT6Zm7aHoK
OmYOI1ZeFOORMYTEYu8jnIr3sDvWVf/gBsahSretTu8pXqYwpmuAyIK0wP1G/hlbuMm3VmTGqlN/
uJlD2lQ8dJJCa81DfInQPozGLguzYzbmPp9E04KxIhqwOvrqCIUSDF8mjdBM6Jy6b6p/YASpqd5y
8s3UZfEHvC1AjH5vkUFmk7DF9TYIowIRxCUA1bh1EOX3VoELgrWW8oMUDs5sjyl9HPK4xKG1Xkgp
buEpSk/bj6HxQN/l0qED4cvl8N+KGzFui3dt2NNucrAp1BNRJqujg7gwDN+dgpx4VqB66f2uGe6b
TMuJ6gyIZHb8CqZV5bcvB+ccg5g2hLjE7L4SuWMQ38FR6Sl3fWueYibQGU530QZgeeqnKnv8kDgP
DgS/DsxdEn6nLQqvujdPk/mcMfV6CLpUjCN11jyoMAhu1OZQPdkDYJlesDKXHtlnNr17iBRYAXK7
2ve1elaD6tubnQMz7bHr8dKsqbUjJy5bhac5ofDq6CXjXeyiCtSDq0vuboEvU1s8GMXB71z1pOv6
Gy+MG7HtJ8tz3g33oRuewxIx/jzY932GV8ZiPNJWBn+iTrKRSj6OGk6v+QAhoq6HRPkyLR1zqva6
NMPLxJGS9b+ydYlflqu9S41fs1d9vv7Q+w0AcDRTudjZ+Gh12Ip5jZbW3QDfEGQUPo7mYqybWvFj
oA6Gup+cPAJHv4EW47gZuktjv2vLjrrioPkl4P5O9Lxun14EvGgD9aEEk7KmX+TONBmZD3Ux7Pou
2zusGh6ULAOOihlpscj/AXLLmbdtZVcOKn/I8j70r7rFZwxtBVdjTzqIBE8azpLkV8jRibtKJoXW
pbXFuG+XYVWWGhHUUvPy2djnhbMzsz9H7ReStpl4mPEochlOQvXnoI+vhnRo8ejoSnmIqo4TEFsW
kTPNs4MkVvv08r9K5u6t40tWgqMtIVMguqo9XgcOErOAZefQG8kF/sOhRqK3QRSI6FVZGVnG9Wk7
ZrGf8E+5PCfwUttFkXQqcuWfFdQXpI3CHmxScsK0pNyLUbqMDjqPzgQKrdenzLy5FXJS49Yb/qJ9
DeZZ4SkZAf2iDxvsjyAZaw424+KdLNJ05/LGeM55mpLoGk3JMSR8m0lGSJjayE61940UHXg5ZElt
Vsiiek/nTcMrg05XRgI4L8T3Ma/S/3XuNdifwTmfzsGqTMNNYc68DhTMNPw9s2VRokj7NkJFrEMy
W+qQSMiSD+VIsAUEh4oIjkhqEnq1y1Iba3ijwGMun9pTVk33HmDOiBPJ8ahV38e85l7VErHpJIxg
QA1Li4eMkDb8nYS/rLmeQ208hIO299yfKXmlM6xE42IV5kmmzZFyuDh8Y+grnK8IRC7BtRWkOlbW
GV01yh66A3h5+rhae7zVok3XmuCh4D6ZeZbFgSUrcp45TBdcLMMT/gUAUZcgRc18MbisEjYZhi3o
qQAifBhHWptDKc1GnhURkwyti0k+v9e6S4aam5Bxm9QWSwS+U+yHT/VwaqZjzi0bWb+0OKikdud0
SbCLGfNEbyrHPC0yyoTUpau3o2LgBuQTgLS2GHy1Y+35UXbEmuehkmXrN3bW9CXK4qwki29f1yi6
eo9koBs3PE5UPkGOVqtlyWTlVZxffrgK83LMxcAEDraImBQiULp0yHdbZeFTPj+GCqIsQ3lUGB+b
SH8ocFuI0W8BTMAyK+7eEWRIjPGLeha8werCh6TuTwaSjp6rnswq6r8mkPyIP6pts2fVw/BTpaRG
/2JPnDz0tGEMmkLbA5TWr/4Ldl8PLFLIVLifjces9xnjgKkn5dectL3AxCY/egnxgHmIkZg1FH/m
Um7J0eLbAvL0YhHKJEhPxp2doMkWp9FUotgAn+lY9AnX4BsVUkhIL/BNl0KMB9Hmtn0CdysJ0Xh8
tiDIOUgSXiMOjp6kbhFfUfXNICrrdwZQ2fFj2ur0IiJ2jkVTL/asGBmHWWRleyxh0TKdJvtDGHO7
7w/NWF1lDv/Df9+KgjGzMdSNje6W1aqHCnYY3hmRweUA8sl2EGlJoXRnwVcB1HSSzhx0D9gjqGsU
Yxcvcc1ywo9o5zdQWnmcELiRipg7EGLU5SBgzGLPn2AYGmRBKj0B1aDJRkIUhxvPb4VpY0ns14Lj
AOd0+QvTpOTHovJYa3T8oCZBj5SW3MNolOrvwQFCBZ9FHCEhSa1xdfEqg8Tg71EMk/pJECbucEtK
eARKIXJriplbwyfVfa3+DYBUYO58L3Jxj+iKMjBjka8KRAbY6JI3w6rGHS4GIMnUYfuLtKeIsnjM
SFFIfBPQFQYwRjuB39opYn9h4qsPHjuWQbbapP7YrMeWAiK3PD1P7gkFQ5sfE/hTERSgwwuM5yhJ
/Jw9bFZiQRT/8CjjQvQ7G6bQsog8+CscUvNQdBJuSEx5BGHn/RYpTWwUXIdnQ0EXNXwA9qujBW3I
zxcnm7B6lmcm68hE+paLCdXTzAfpadeMxCW5RMtffjC0rED60fi3wUvkoMhwJOIkvJcvO6CIFUSI
mBlZJf4T3YHDcta0vgrNFSe0L2mcufoTS29j/iJiWTjdZucd2U1BEQOivV1vKRCQVwMgBQDBqMYj
wbwrk5NQ0Gfrgro+XZ4c+9IzcECl8UqleEaoA1WwapvQJLNF/zVxE9W1bC5WjQvUq/yaB0BAOCE1
xy3+IdIrOnCk7qSjEQt19tqSkDShcPhhEOLWJVEDUM+63u8q7Z+Uas4sffUClLncaRK1h8CT7U0g
BvAGsaeI9Expkh1o4bervM8lpBVcieLtktRHgGN36h3xVhs7Mf8sTDH7GZqmGKWUizDSQVRM+AAk
iviXkk58QGexNtZyI3XGpcTVyDQip5+WnWUkIIrVHw0w/+aKE0APCWcFONJq3ERGczYV3E4p26sl
flCZzGHKOAJdCECx/LKSQvqHkFE4ZHPoFWCyHgHvPPtNuvPIUBSFvpOOO3Z7UHrxN7FagQwt43ds
feUU480gl1QtuO2bSRiGSGMc6ITFXCf692JcRCKlghqgBQQ2KVDK4VonQ2dOGhToLS8LeG5NzQSf
ZYoIj6ncpXTZdtcYDbLwbSz4fMW1JQojYclZM/mDWKlBnEqSebV9BxKmUk+c98XXZHbrmkSpdCOa
V6K/rO7CUBoaNzP7HE24fxZAaVDMrhXcU4NMw97rOZ168bqzX3JMeLo18CF8pYmDL46RL69JZDqQ
d7Ieq8Svo82cEF+y+M4Qo4/EpN5M971R7EXMsZB8kzv8hAqVQyCekXg0OZzZola5jDLKDz4nAcph
JP8Ci1hcaE/iHGENMh2Xdq8vSTBKxSoD62N12tm82hV2K4Lu6rRGBUU8YUrk5aFHd77U5xmZzlLo
uP7ByYJgp2KsEMek6DcKg8oSing5NUim4RPDCfbegIctOiGR2HIM5GpUsZEBjjFH4NjMIUzlpW64
KptHqSYvEROK0vE+cIxT8xJ1yh7ubuSqdkdrJ++kXV11bpMlN2gS2JfzYby3yXTKyYVE0dctDg4B
WBG+WA1846/3E4uFPf1M9Q+aiLgl2AYuitlI/lSjocASM0TBvDMOt6z+aCnERgSExMVmsNCJUXMh
1MgRBRZuHUnlOwhXFSAi5NlSafgUJzDDYEKpnp0O6yKBNCY0IMovDmkWucielUdtenPbiofMgb07
yOyBh2sNDTJF69Z+ESqze+0gGl3ya0zPI2ucGaojDcgSMxwJYiJOcbO1TTKAyKV4lQSYlawF+Yb5
lKJJ2VaInhg4UevdydwT4289MePOdXmaKL5qORJ4nxyklXNwZVJrYUZGRyXOCt0v0QRe2l6WkKGI
4wgWH9Gq4J82qJHeW9TkHEIe4jmmhROgVuE3KFn1hATqt73VHzmcInyzVfQzlphtu4PHO5uC4DCN
lHN25LFIcB0JC2dnN8O9mbyU8sFxjAuv1GWsfa17gvYVhFEbtbtJvyNFayCYhhbphjSoxbowK6P0
m/gxiC1N+nPdlh9adEESEgXDNZ0fMjKzwrk7IUEu063VB0cj4MVa53rBXMEZ4PFk7xVPPTBdpHTB
8DSLgwyXvboyRh5MT/wFTzGdwkHT+cHYvg5Nwy5EeUp1UDE5QBKZznyf9N1hKsajcMP6dQmyHT4h
7hZefpE5YoDOicQRSVNIXZISf6YQLxIGuhjDQc/p6BrRqVbzz2wNpI3TfJ0YvqeEVPER/sAWH3XB
xlb9HvlQZGmEuuLcIRHADihETTNmsfZ+ztQ9ii/If9Lm0Owio6sJN+YX0jt8YCqGrU9jNrcecLcU
9kVWe2oNF+UaNgNwAgS1uORWdVn7uUsyC6CmrZ3yGODR2Ff4cbyU9gEV3gItkIcjw/5clnklek+O
vhJuGjpEM8uXaQLUDCHLRxv6sVshSKOBiSYMBfW+5TxZQ7PlWDAZREaVinj32EfvooiJk/wYha9T
8FIa1S6VCMngx+KCkjwHMi2Ljox32WUjDjjsT+WUnRbtAf5zcFcekKij0WgacpqGKzFL1hOay/E1
rf7Z2rg20BzpGF7kXTHDerMgll+saJt6AWWRUGS8jTmRITkLzASF7AGg6JWv5FwSvV/YOJXWOgnC
sc/5CgQ9ciPW1iU8TfOem1Hr7xcySjJfd4E3XOpH6cDAVA6IWsoY2vsDFh0v67cpNyE2gk2YjI/C
VefkxkhVQzH1Pm9tmUA4o23rXmdS06SqKSNZpNQ3IV/eQtGetOEQM6M1qBJb/ARQuBAc5avFKuJl
wYYekmJmCcRRxPWgEZYBvKSNx15WFCtd1RHqDdb1ydRR2bMsO0+MR4ynHDRU1TggzgkwYvvVk0A/
8tGDzze0nVCExgmutykIDwT0wilaHsVkyiWOSf8cYuZILMY7wzgozs6b/T+VBoxeT/gwPXkZ3RPO
tCIeZ5Wmr0lSr9vY2M+L4+tEHgY8U/KtZcj83OZHVzZ9GdzJDNSn8YY+XZKzCHhVFOLPsBdz6pGK
Uo8vA10NXLwOoKalnhC03fImOIpRtV2KXy2jGJqQ2CC8hClyrKw78pui+NJLMjrVtcAlBrN4WN08
xG0OiUe4/ULZ0dwnxYSmJTmJPCOM++jQhEi+Glr/3o8muhDiAlHaZvbL2LerRS/vtRo7BIeZY2ib
/H2q/025tsmIFRo658KsKmlWSzH4WngVt8Hi/LCSdC79fa4H0L4TVXtrQ75b7b3kIUFZuGzRKJxk
RCJIba3G/YG3fpUn1KGSR036IICNHiOW4TfR2HgyGiTks5zZHyrFOiRAGZLmY6W/y3hVyV0u++9m
cB8briti/rpWATyl2Kp4dkLvJN+Zx2UxEEcl+RBW03+LucWkhKXfK1TOOfdDwsyZHSLnRbvnIklS
NCucobCeQUvdzhV6fMIijbpN9OV/8sBmPSVv9vxO1CkM+64F3GGkkqGd9bWhElZOQ44snXQIGFOH
+hIEjZlqnwtjPNV6+dmE3Mfnv/jOsL4UpMW2KVZqEfjqZfzUJVDonGyNtmX6IGWRyx3k56GbXltg
0dSm7QBftIuEJEIyIt+Sl42+OMuhrZjdCz4/uTHwn0eatoGFJkceRXN0ssYDBy55ZYHvDaavLsm/
qZlQABrkrMDYxhQh4UMvjmZgrVLjpcIQZVvzLmPjHsnplywoI3zlduf2jolgI9lwrK+2RNGznGno
QRUm6VwHb1J3NpMtQmmTPKPfFi2kB4IS7RKXKmb9aijILHjlSr7WbRaei+q1iOAl2JyQvBkkPUkF
Mhcwq46hPzog/DxhUvPtTuFF1fsjCCWaHZkr2MFvXO1gPvKCCEiHH2bkvYMY7LDf9qp5kBcyChPf
IHirY0pKUFPBj+ZgbL2lkcj3o6O/LkDH3R21lGna0Rn7NQ2PtuJ7pc3ZMpIAsyoiX2lfPL33YXtw
u2LmHpKrP4J+/kUBMTog9pCUAqJEDSU8mUlJynm2FxF1R4YiR1tk4+/mcSJzZauN2TEiqLZJ57ey
O8/UkZkcUUinM550tct3f/lo4DslsLjkZQcQKB0ka95v5CpWlV/p6xE/rENikeCr/UAcDfQ7wcwS
FZESLRVNjw4Lj9Rj4LpB5n0UUYj9k9ApTZUUoXLVr5zuLmiPYBxErzhRBeCDYq8m43NcNdzAXRY/
0KsB/OakW9pxPneu94J6ouq+MzrvKhZS9pm44DOxJXAs8Ggkafeyt+uI0lQl/NcGCOd878OhkL6G
q+Wp4uhBycsV2fRri49ijL3PZoGQ6Y2NaXxH6Y4bhAbTQ1K/ioNkJCBYVaM9W1VrYwoGc6hbbLrV
g5glZcsZIG2hsrta+xKbtcFyieJD3CBLivqIdslvDcEciXJxYmDM6H2JcxO2Eghghu8adrGrbBQc
TMWymdQZNpqKD0QoLnEbR2V2H5ik/jLsl9R4HrOzQdSbCOwoSOy6dat6zHo6QoaByIAoWy881VkX
gQRrJCvJb/Mp/nRgVWY99nP1txCxoIjjQQUX9BlziVYV5EJSf6KJlxIRY5JeeLnMwj231eSLpFtr
a5hlvnIu8jma/umLu7e9awMGznUWEZpPl1mqKadwXaVfwCIVs2e/WbhQO4Qj5X62sp1VebeCLlD1
IP4lJfhX91+yQquEPhfkNhhX2vQs/TiTpd7qDD85iouKUZ+cvAI4CM62zsaNNk0PsZ4erAysff7W
x+Ch8c59Ye4asz/juU7aFbmmZAtb27EJvrGChIn2HPI+eo6L79J5yU4Gmk/Nro+d5VEk+Y8a39hW
jvoI9B8gR8EXbxOclKGskFaWLo6eBhY4EN6/ALkI6q9nK0NdRuJlJBuWBhZTrNNhOAolpuw6uPkR
NB/QaNB65MZgXSNnMR2WtEIUvF8zLoXmlsXfptHvI4IMFmvTKQ+e8tMGwNcWeySjKxORJPkm5qb7
yvkQFLJy0a02NrJVIMmwfmir+kO0auOAkn7ouNmRz3ofIvhAwjWM1hHt0i4CjIyZSMervMxRZJzJ
gFBNSH0mr4jBsgf8QFshkl0DMELVVgTdDW84fcCLrlEjaVETvkqtq3wn8G4Du6IoAepi3nQmtD4F
5IxD3KOvVfAs7Q5dR9GKyBev2gz11juvPVyWCx8N7pgiY7Om9ArPf44JXEL4UKUj0Q4XnVxpgI5G
Kc6dl2Ikj9fMH9woS0H8FhOHBZ6uWtpWqdS1WdfbOrvo7DcoH7W82JFX1ynKkYxt8qM6kTsyQJE/
IWJKsCQ7DymDIYd06zI5hMW5qhs6jmE3un99A0Uc3SlEbIbYFEL+wCHetaRnzTpN7PX0Ghrls2Df
I/91p2sHFUyxojStGfYdNCD5qNkLFvE3hmWPE8TkQJBDSbYF9l8xVDJ3A6ZOKIkKTQeppElEll3s
bVZxypH4AKLQ7ZGgZRwLb6dEM+IPIIzq3SkDUiCgECQPd7gkPcV649XT302yc6g/synsbIt941nr
PiHiTJKWxk2BzE7TCrwm9iFhCuIw5RloFtytYNkVKTbOkJ6LJeSj/KwjNn7kAE39NVYDIzevKZCj
i64aoYcW2Su1JDKOcTMCA4UPLeODG7Du6KzurpRoifs4lAYzj8sXiqOOF8jsC0T7duLJWqqPriFb
e9kUlnE3WtmjGANrxfLZclAqoFLBWpOAVb3LctG0472K12oaaX0kJMCw9mP7LTcsdw33BcmZHF2i
8mGen1NSHmeoCiYSYOPRQ7QbcXRxmugkY07KnVFhUC8J0qdX07FD3zP2dvzVO6c6vjU3O3jKg39u
rxO5Vd+pQ0+oYuR7aIX9JhNFKhepUZ2HkEKYmtbA7ygqyHlGANb+OIymSZRs5EersqvHZ9IaiAbD
Hn0CvSmwJz10HccM+Ll4zUp+OBLJBAaZFuvewjmh4Xug2ZOZBxmKRChQ1ySSRYBQgzd3Hm/gBXot
Okg+fK41i+NVlGfw92pHULpzwIRUK9QFE1pE1Vl0S5N77l1q5ULih66qrfvDPxMhJuNPvTuhac+R
JPFyxcwodbPV+GlmdBsTFx8/RtTfvKzwR0Xxk2bYMGrmKHuH+VoVz1r1GDlHxg8aAoXLB98NS5Kr
uPsjSLuOHrJlrDBfK7sU4SC4pmDuApbO4lQi2jc/hh4fJNB5T+wT3QshgjP+DnFPsRjsXPvZhYDr
gVnVc/uSoIxwNWBfky6F6MkGrM+ptpv4RVLkFbxPjAWlrqAZ/Aa8ozHG7IutxJX8iU2VNZlLhESp
ndg8n1z32kdfMqyzB2F2Q2VIoq24JYguRHQ4pOPDPH4XgQYk9mYOq4DmRhYhMzA4o1H+kwUFc1SA
PCMqRIE+x7jFXrOmQqie0yKFJFXVJD0gTLmmc48LTcI+iNylUZNbk2xxLHZ8cJ0z3ClEsjflj4Rv
j67rV6RyIBSMyFRGW4gaybC5BR2oMh7xzZSTDsqVDW6Rzt5ORBzSnwVS6fTOWiN6C9SUOEKwNKY1
KMiZUSQN/7kxgcm4y8zzIiw41eGthRmhvYg9jcBxQimXCBLDF3E6+kZBkRGDAxQF1VaweyMq7kq3
Oqrdk6RC8Af9oTNsggq3mSiyhXmI8D9aLyRg7GW849OVAtbOfoIsAAicEU81KMqgkHlxTeIGeIvF
fsvhrVNlobU/xWT7IeZpDGs9gW8eR2jbnCSBIdvOyJTQ0qEHf0VJTbqokrr7FBUTivtQ3/HMItAH
Z4LqGeb+ns5R1sHaO8/INAR4I6qPWUueHSvhAiSKZ7Qh4MMNnCBlLi0gvnyz1lOM8GhgatcuHkGQ
naXeS0iSNh//rkfaMTx8nVn1K3K9kc5VT/z8dBmRsK7BV7e8QDOZz7S08IqUTIkBn5ikF1ZE9tn2
gCLkv3jhhcuEbrDqlgUvCuRhW0ecl+fGedENTRYRycWx1H9aBo0q1ccg2nTd1faLmBjSzvIHqgB5
C3wgOzmrAoY0ykDQB6BcNAhqwSXly+pmOeqpyYnp5hm1GxXHYL/uMDMKN+Hi3VaW28gCG+YImC0A
OeT8iDD4CWwt23YG7ylXY3lNFeTfBrlIxW+WR29kSaiOs47becOKC8HB0KD/VhV6l779o1UgOCei
UvLowM9EaXUEW+YBzpp5LdkSup7ADP316Xl2cdd5id9aKRUHM8IVfAa5xsdvPdP4xqN84Y+QUI3G
XZsshTmdJozsMoWIDpE4rtjiaCvObNohHzgDSAcIhvcy6ywiaMrHYoxw2CGqijIi0ygtCkY/Q0/J
5VUjAibIMEPYHTIcdqKWTBV/6osHIX8jRzsqznK/EBCfl+2qXJ6TaNpYM1G/vjMF/KTK/WxPa/Fq
LmpwmTGJFl35sUzQNDhQYVclxkXycZxi5ONWPuXfc56veOp/UkMlDyq4aWX325AWXnP9Dm7FOAAl
Q/4FpwcaY3vehxUzFwFk4lxy4+rRJIixXry9RQ6QPaTXua18Mxgo1VIvtm69C65k4giXcFbEFaiM
O6V/cofXOkue8ubBHv4EiI7RvyckbvU2ObMdIerOXWYOm66ikKRqj17sHnW0CmZzqsHDUflRFhKs
mo688SneRjZdlObHYI7ck79qeF8rwCrzhiMJanPfJL+hedXnrzCqn4yix6lBCTs89egZG528Vg5R
vsEshxaqoy3OJtjnkc0pr6CaW2o/enQPHVn2Zk8HbADYgxczQK1CgyV1bwceMgf2vLB2ypT5xQLB
0Vo78gJaBHc9C7Sk4RaJt676aW0zGcTaq2Wkb501H7mO12kL+hOcS74uHQwk/xyn+bEtIYNJhB/u
YCacZW1VIKIBhhdCbLhrkm2DLzl9m/VTudyj8bvLk890eia0k5sKbfRJb3dT+83CBaLBSq6bEWXX
/Kv+6HVYvEakWPelRVtzri87jQOqak22MrITqKwFhsPGDfvnHQuYdqj8OX8R8yj6EW+lEg3W+Tap
AuulD3fyhstq7sKMasbH1I2+u8AA2DSdMZsFyqbJrxIGoNlb7jRyZKZNqtvPLXLpkADVikvXxX3q
7TiXVfeh9SjKBExBRusSsvi7xA9o+BUkPkydAH4GsOEqbSkKIsR0QOhE8FGzn8mh0gAdwoTkUA6u
KEbyokafIfQjuRxHg3KhTo/viPVwzEOd+Z1MQphUdb6kHel0RbLTlj1F46mCYJ4BQ9s5wX0aHjkp
Ag4peSvrkFtu5XWEba1cPi6cEgVrVMKlLUbuVxelTODxSexjZkytvKBTo5IEVnvwVRBts1p8tdw1
yV5n70fhprKV1AHpqWsLWeEyJtfCts4Mz3c89WtlRltcZRtyX0C3lN04PTclWmm9xxyQPU8G0YaT
GhNHEu6tPDx1mA7a5n8cnddSI2kShZ+oIsqbW3kvJECYmwpgoLz39fTzZUfsTrM7DUil32SePAbp
Yg6zof6p3R5Uu1rXeKiUYJSiJROTA8kGnniu1a7GEczalOWHA0CmosCF7nNXoC2oKrcat6HlrnUb
VtImIgLP7dcTRxDZ6ZW6NvszrAcqjddU9Y7uYB4G7VOn7qqA5PrO3OCQ1CmnihwDqXlNtEkGCDkF
xsqxcvzNntwR02gluSmoyuZUJfrPWwRfZNRAo6sL/Sg+b/HcoGSDHEHg1bCv4SnC3IS5cS3TvQ3o
NgfvzqFssD/oEYW7TCZJp2IKE3g9QJ643SiYpoFuwQrBsA984ewGL1F3D02KlfZkmi8V5krfbXbi
nffFSWs5RpRdliInhtVA7Lz/5kX3DsCPKsMPcUNLXlOCofQMdzlA5iXonx/8uZjooFKAyaduKps3
v2115sxQNhhzTC5+Wdb20nHDzPmbxrg3+PVTgkxtbdX5L27GlT/sDFx9O9abpZM2z1A8WFdgod58
SxHsFjmwIqVqzjDIVqr1ZAeisPET6ziP3prhcIgNpvhBJ5SrlChMQ1U1+szMiiyjryHCmkwkXbu+
RGgHA4DGH59zTz3qzRO2t6S8SQoSZFp6RNNXjkarEFFLHRiaOLO9GeiMIImtKnMZBYyDaCqtdayo
QjjZeqDhwDYuxq9BCkuWkQUeweNAwmOHa00xYAOG+5iyDFQTAtUEPlbsVBN96950zzXFu3MqIxYi
ZUu0yBvsQPxHj/+WcFSGGDi87zZZ8SV9zlBmGIR8VMkxbd50SBETRJXyGUrnhgloBvVVzKIKICd1
0JalBgecDjtB+RKzNKKdhe+HSRsvk4sx/IiNF70DcIArIrFwHeYZKVCDD1UxQmQtotQENnCCU1Tp
HfUCfgbXIxc13oEDgv9t9EQDSH+JRGIi8SElYXoHF6ks9B0mKCLuzqe32jghvQiZ8qBQ06xtYi+z
1xFMxW9f2vKEGLM1NrDrKA/BHnGyeq76ty5XlxnJMhTkSveGO3FGNSCNt6AbCOohdubVk6rnpyj6
4Mi9hrl9RzvH7sXPl0zbDaEZ2JqZTMmc/TDMTHnqlZamO5XsLAdOlFTRRgTpvzG2qYDSGzDJ1vjx
HOx4vKtXTBsyMA6q/Yn7jt0w9cj/sqp6zIQ3m0H8bJc/VnXHIYxuErR7umgm45RRgi43tgNpUn3i
fG2j387JAFQPDX3EsK38HnYRp2TEL4lWo2WfFMqNf05z7n9NGe9MhJcpFxBeQmeUVVF2uozWh92s
onCVkGA4PhsxcC1sOBgrLKcp/NP4YJ6su3llRgdFtjGezG5p2BQ2zNufM/rcCkoilIZzCGLAShGn
R/myV7iU1kY3LwQyN3uo5ypWI7Q5tDq9fILIbM2z0bugtRbG5o8A8zokeBav46AZV6eagRAQ8VEn
Omv/3/781RhKZNjYpObjn4yQReFxiehzubE5gmvUq2PpYs0FluauI20npNVUNbcQnxpCIYqSl44i
oH2eUfpb1VHsxnBbGiG5TIpDA47DEi1ZELLneqPa9ipi9zq42tQido/ODMWJfLx2Ro1m+ltG3NhD
EtsOJlFfZsNbY6njIteOqQzhYL91bXhsMsb5YgCrpd1ToB0zb98wAyKw0UKZKuYypgziIBll5fwb
eA5WgLu63tb2Vp1vlXHrLJ1jBusy57Or2j0tkMpvQhfUzsyG7Js/fdSYBHiqi06WqWu3ctB/K+aZ
Lt0xkx3vWrF4PeZvl3boibhyOUwgWznKk3zWQfGWUZzILv/HgOUJ0CpJMy3kfplTiT+S64gDC/57
4adVMesvuxcZocSpi2EzQsAqB8Q7iwxuqPoX7LI2sE72A+mAotLWmltmqisDi7mWuJTa46xH/XYB
X0tvCPI8YqErhwNg0c2PiiG3RT2ED3NCcQbEJb0/QKDoVWC44RVeQ0joaTjSDwutMJli7lOe7jG4
oPjLLAKWBpBhh3/DZAOCWSxHGtwNBADwl8icmn9E0EnuFG0bLysljGbjpO0KKCI3wbpHFyUs/SvK
GOWiY7ED5bshRhBOH2SusfseFZo+5nfBeB3NVQuhyDBEfoVTZYki0Eg+MyadKlCvhYg1305c8NDs
hTGBTrMtrEejfiJ3SFNCU9B7Uf3ymhhhczaW4uCvq5gI/JrdJW6wOyT3IbqXzb7OfwadGmYN4lHP
+9YLcBc90+Fm9t1NM9oQzHC3LpYEsHHqYEdkfTl+TOq99x91/Yqp4VTsmMhM3mXs31IYxAwBmWxj
ptdRiPn9SWGFSrAviUpVudJ4BlhXQE2APV8zcK3RfTg6IooNacCiXVcT4/yPWkU14DNIOibQaz0C
RzmqmDzN4YO5XSvo56K9BS+1v86a9WA8DYUFrK+vBsoPxuZW94VVmlRiKQN8+ve8vJTKk13v6cfm
CbISxhMFo0pXwdezhobVXiyQThVnJMqO5D9IGG4c3Iz43WvvelCvInxGCHQM4KJjN7EbCd9U3BH9
E9qPAQ/WrVxpEtUiK1ymP7KznfpiD5uGiUN6xJzIAXr0Vj4MLioOhi9VO7zQMyzrWGLFER4QzOs9
Yctk9e1Bxs+20zymyeC3idWLdqcVUN8BN6H4FUOz8isOE+0+asmTk82/lXeD4Xb7J0Vvkr0wYgPS
rcMmooWtD2Z4mtHt9qAdRXJO9M+SwE22LkikHp5Vr4etcXZi/I+iHSdd6G0HDPwNnHaWE1PDKTKu
yftMnAhajXU7Ef+BWcGWgCMrxq/sgG4D1J3xD7QUPKc0HGfkfKuNrcDJgm+Ktr64RS0BY9UxRqYH
8spJCOYx0rzN7EFBxRleiQtSyBFs+9qmwVJcBnf1lpyYfHqJjWZXVthU1kxgGYuDrRiwDJmDoU9l
b2bUfcnG+0xesE6JGzFzW8/gUzrhU6HmgHCTcGRfImvEf8i/6qlkAXXrNgMdyrUrl8zSdst164be
og3BybyNhv1en+58QroNzifLwmcSFXGyzZnOqabPDEqZ9s2Aj5zKrBz/I9zEZPJNjSHs/yjwgd5R
dqtr0r8+Q/thJ/uAEjCBj1G76poMZAUmCnEh725ncfvEexv7Sj3I7rH5l7S/DVeTke2kACwD5auz
7GsOHJlNUAKLd3air7DuDeiMKumF24Sxj72vimSfn5v42rZXHYw/E3y7urbYEmMrpxjdsQI4HtAB
luAHMuMBGK76hd33O6mJkuTPoM+quTXjkmY8xhBet+uNXuNpSc9B6eeQ0ZRh4I8yquPmbKcfkzOR
QHMrB3oqTgCU+FtEsL9oq5Zm4n+rU3Mua2eDI50dQcB7zkgO3qf5VzLZ2Nu/CQ1pIor6313Ktd46
CEyHLzfkIm7AiTA4p5cdCn1PeEuLg0ew/WdE239q0B0HCzmf8kFYLkQ+MSg8KJjo4RYLt+1eQfzQ
EJYPfb3ykwq/eFxTaPZDMBR3ir+JebhGVGIjToNYmZLQibGQ6EvELrEsKEVl6hNjMG+XRw/JcfBM
gkF6sp78GJcpCB1QN3GtelEwGPB//ek7sW9ueHK4r+iGsd6q3eqq1CoJttr2gMO6M6KlaFXMI1Qm
ve1R7MBShoiKUl4tUpF0fQEns0GbHHwwMyjSW9KTBgEnofwss2tu/UzNqceZz8juSXM0itNM5Q2d
AmcrFuV39lcU2IE9Wz+F7S5sEGFatMW4DtHN6ziGfMB9Sax1puDXuLa7hUUki4dPxw5QMFYZRwe/
+7k5Tv1LymBNjNK05ktEAKVibJTQBGC4uLARI1aey52VDhbUcTQWbOzTf+cAnlTAXKu+OrzhzkOO
fKPZgPfIIIG0Yux37eie2ebazNh88VLvrXXAPZcm69yDnVgJVSqEOX3WoreSU4XR8dx5GyYd8In5
/NZ6b9MDCANJSR5RT3rdoSCLvY4uoQVS0LBsOawQqZE6due7K/tc9y2f6ImvnGoXOvuIu/JTE/JP
RkAz1gaYxC+i9sgXRqwQUXbVNxhKDpte5oN++aJpCx0eItR0Sfyz7UMVbMf2bvrUCK23drikpdrJ
k61PVQKOL17T8gBpvxgsUtYIGyCyzR2Hsi4mQvHfPy/3BGe5ZFjVzh3fneE2tKQiNWsVSwGAEwoV
O/tEULGKfAR1KJ5L0BTAeQU+cYbKrYXV7PS74r+gI0sIuD7ANqdCSYW8AZ/gPqDnV/xd04zrwSZE
ASSz7AkcTVFNy8QHw3RrPQAHjdPVMY8VcMemiUgyWHfucAzNZje0TFarnaW8hTVCveFAW7cLHIz7
gwmbdPXghwQ14+FdWmvX+p6AS2qhYgEJDEwSvWlN+IgzbwF1uc5vSbsf2//auWeRbBSjX1bzScHe
pI06fKa7jZV6qGzyQ6aQ0GTkR3x1RK2CgSauSTvJHxJ3/FKnXmpf4Q5tjVK7mtjSgPbsOW6bFsea
bmvTkzDubZuvAkPORdUEV59eIfwSiFwKf6BxtLw53WiVTHuMqE9zcDSafjkk+sJxIa1f7Ly8GcO4
06pzXHCPw9bxKdpbhO3/iFdgDqzZf1qCfjMlnNKZcUn8IxRs2mvsf7dFvgiJbGE2V2H+qa0VWQg9
z+fbpC6qRzx3u3e3OpkkdlZPRvsefRf1NVEfbl6tivyThSM3YiTDTUa7lf1uRAUiimwNpmPAhYFF
A9E7QdfCuyNW/IhIQk/om0jSGioPysnbqGMxBdenXQa+du2tjF6tpGz9jMtkM81PCAWhjJIX76kf
xtQtxZtMRTXqBTrAN7WLJEW+sh7d+VkHQIdrhXviDSvSZkKVQ0gWwxUGMzL0Y1BCEmNRfCXt5xTI
0KThbMAmHtX4FwaT+1kJNxUgrHIrmx+icGj9Se6uMDzy0HNkaL8vAa9OL59VFb3AtS1Dau6A3Kl2
ZWnkb0BoE6Z2QH8olmBS1mjN62Sphzi8iUxIG197DTsWGBpUVcJ/g4SGoQKVJeWUNdB7XAw3wwNE
xAiimqd27/srnK45/3Y5bBGEY9LbwdE0Xnp9kQXvAxbo38i1PB0m1yNodndfsZcVG8O30HKZR127
MJCnxSFqmMpzYCwF6ypWrWOOt1hcUHg/1CZm+QoNauBWdVZOD5/U4YC7GhpPwT/4brIBno1h8Pk2
HP9ueo88kiAn78qAGPBbh2EksynsGGBal4ywwAtFs8ZgL/ZJ2MR9AmiurCG5DmSagBOJhVnVNjdG
l3mGXxEGJ0gum+Yg2laYP4hYfX0rBnqSuYexhI3lFi4AYghLG9oHf0r9yohSxFtZFaPzJtKBXVSo
HD94DQagx2pZv1v0Aniu09AeM/0Q0Sd3oDG1pZFTCevX0k6KZ1yh5pEjEBPeJGGhBg+6Lm6hj311
9V/Y7BWnvucTYqJsCu/4P5oNLF745cQoDxYsqWJtM6vCUq/DKo9Avb7pN/pEmITdnw2WHooOMq6D
CANuLB8bKrMAQqLHnq76bm+YMb5l2bLUq9W33t/5e8usJB/FgkZ/s/KjVjwJyxzkULRQ2TFhmBl8
WVa9Dls+IAfugd39tDVEBgc3nsLFQSdHLAVmzGCE0ji3nxp0SiHlk8K8VAnuEf78tFKtnK8G/RDx
BBiC7dzK3SjUlUhFrj31oUpr53PYqzphOCSg4hJgEgQ+VsM9Jio7LDQs6xScoLBoIuC1dvWdZSIb
CdNNVG2wYZifIlzFNYdBVmAtuSeWo9vjL3WpVYubA1t2rPbyZu16H5S+r2opiczdIx+t3eSTkq0j
PItgl/G5ZWQ+RHS6ZYWAcpFqf1RYHIabqI2xr4OR1/z2WDha2sMTRM84zjPX52Qe0uIO0XPkjxDN
SkYxhjHfSvNARuubLgOqisRsWsUMQxyhauApBYNPZH9UQgdwKiEGcacjuMWBLALz8qxgp2XNNang
iROElEHFiix4kEG5NKtHxoR3pGlQ1HmlVRCYYs4iXhv1uINkiG9oRiJ/YE2oMDKK9pvh5M7o1vTO
QJ3rhmIb+KV1D7GhPgJ2jrhjTyVWODQVwrLwiy8scIZxnYEilN4BFwa6CWzeoRQP9Qrjh1WBmQp/
h5GoaCzgEDdZsa5McpbMV6zCvcD7Dxsn/gaHpNgSIZFXIKij5gikom3Qwcosnf/NFLcumtUI+S2Z
x2XTBVgaY0eNdYrgn0NlrlUXQhj2rB41rQpOIeP/uP9qg7OWBa8WPqI5jqOtASLgEUmB/QvgjvA4
5ugvTjGCh/Zq8SIymTeoxTrHLLvUMCJftxb3WjmupzpeUSPlwV2vXJLOy1XBND2NzjnGFD1DdiTW
HXgXSD7q+RnbSZUPWBIARQZDgkmMaG8w3E0b0dvxEhlNieceLPAIAvUghpZcua5L+2uOTHghR4Zv
qTFDhWGgiWecHLoefGzmicAc6kz82MvIfAkGSI+6T8OyHRB7p/L0xKVM/Kqhz3Ih1QzAqg6hHhZF
EPlLcO+fAEcqrSKhZsgWYkiKFEYM7lgAORoY+AVjc22Mq3Bb0AVNBJDCH+iibm36H0X05pE909ef
hBaS8IW2Q/3E/MjEggAyllJlpDMxM6FnTxFJpdS57ZugWHYFHyJoFgbm7NI42ABbRDV01D4GZ4f9
LPqoKbhZ47ZlJ3PA5sj1KFON4K8MrlEEWyL+xyGN2bU9rW7QN5D10ab1wQ9FrjSZnEymcxbzHSTa
Mcg0bbafP+iWrk4DhQFP8wbRdIx2CUQ3wogf+W5rZAx2GGkkB9f5Nxv33QaZcbVBrxnQ2mEqMLje
qonxueQTiIBKhDWS+e2xM8wNK0q8hdRwy1FXtC8AGAoTrc4MdipwjwI2ZWR8Tr0kuRCrF3Cfj6dS
CZ9jRiAzehLErqH3kAtL2PecF3pzMbBjUEoNiyRWk8v14w9Ab0QeAK1Z8PVDp4NdQBYUwDJkJHEo
4j0kcLJNqgCOMbG8txj7BzpMLIxoVUg5RTZeYOUnhSfEIs+lmOy4W3ExTKfDV2hXOygBUx8sHGg0
Zf/C597Tlw38GC4ubSaq4pIGPSgD+fXlrceapwPmx+OJrO9cu6WcsZPypek3UgRS9TlUYInBdu22
un+uwmOo753+r5+RU4+LxOmeQ9tYd0lz0GKc2u7/QOURFIYnUfIYs2Ii9g2qDwKxbMgxmDzQ0c9x
t5HAKoE7mDIwhSowCMmYadi8e1xN2XGo8Ylpw8SgM0l5EWqjriELnq9pcMd6BS8k5hJ2haOk4mHn
Az8vfiDGz4L8lnLly5lrkhHBhsOWEMlN+/CEUdp+eet59jhIViGQ1lANAKMfvKwSmWHsQJuZ1IfQ
8YjwPqjKLE5JNRC1RkOoee+eSYOjkG5hAdpRavjQXKbRwks7fetqIJ/pJbdwP8AeI+pxdgCTR5z/
L1IYkLrVOLLbp8qNuK0L0TIeIE9iMY8gPZIChOOnbKeV2FlX9q3GBN6ZF57IEAmHS2l47RqWHqOl
NPuPt5/PcEShIpGvrNiHqJq22tEy91l3LrzXdP5UyBr0P6bQJlfIXtXdm+cNm4jqNnV+U+ezHJ9A
5fBc7MCnk+Q/6ziuMh8XprOCOWrCNIPbrcFezSLFxDNR1IbAqyiUHlb9Ls6vCYNkddgRPQgrkYuA
A0vtzzr06bou8OHCY9i2nmAD9MxIyiBHHzDgU9WQq/4mker8m5BUynDUdqZ999QQzsqr5ZyZj1G+
IKcn4tP89aiVSAdeDU3z1pKrEhHHMzXNNsACPcfqyqKqIUT9RXZ1l/vbyuOQMZH5YX3tfyvaRseN
D1WSfppUe+ng/GjCwRVa1wBzmpgDipBz2djbzr/L98LLg6A25fnaY8N7rNGWOQRvr6h/2RS8qE6M
dEMqSfXG4CDFyraDW7wEUL0V3geuEDOTWYK4AMxrhPsRi1qbBDUk8iLHP20GqKUMkeNVe4B2iFms
IDzIxH3QBJIO6HrsZjmYKf4OFPjVjcbble7zyHFZWx9W+4VGjrVVQmMLCYQR81e4vJtCN9mWn9JD
eBM5UoSSxhe6k2WrnDMBslEPorUPvW/bD051g2yID4J3gaWY8Aoy5mZulx4gpIA7wEBjymlTaciJ
jJm/WMgSLQihQWH38D025QQcLvSmALVbtFFVVmCTLnQd2ufxOHmQj0A3wep1OI9ElFcUhgrIKNyL
kjJWqL11vk0i3JjwDG/gxeM7BG0GesDg3N1qNQEcuXa08p74fd6XbX7zQsQREXurKfq2cHjCypBP
xqZOEs0IgnUx9OSPFgNTF6hKnbIdtYICZIs8Iq2dFXNdVdKNNna5HuChDYDyypg/z3r9HDE1bdJq
g1cJ9euLpyBu7Rjndw/JEZKsEBf8g86RwaOHiiMj1EYI8dRFHRxnvXWWvlff6+6TAkPmfAz/yuxP
4lEsdSsLX+M72InZF6eL3Pu6vsvKESUqLSurWZBRi/zlOWfIn950L2G2oNZH6Ze5T/V7XKcUctxQ
42utP5v2LbIzdHwbKEPbzi5RkNOsZMzoU4w6Ya2lBNQdGN4DIdL9CEosJnCCbAusjjYA2gaFEugk
scG1/wYNImOKCqo26ocObFcABAM6z2Th/6To5wGWD1aXrYErBjODYYQUoTlQcJSzFuvwgd7oAShb
UEDhliznBIyT3ClXel1epZuOf0faNPq2q9yokrtRnLCoga05sOICgg78ugABCvcFfsGyUNBsFchi
xZYahntXZVskpmKHQFXE58//x3jWBWtSqFU401UDabWzElJD1ICfMJrh0kTT4XH/yrhJkNZOpZFi
MRZ44/k8Blr/dVDdqd+22P5gN4EV14yp+40taJunoL0RjiDNNWHGyxwkl49flAdJinsGcN9/7Vf3
oj2KaIWR1Nf8ZTyCj+C//iv7z/ubv2B3aw/nMb1ML/1tfkXF+D3/Ru/Ds//mv7lv8+vwrP+4L+W3
/gFOcV72j6/uOr7y/O1vOn71m94hChek4337b8ZryfAR9A8cm+SST1oBePQup/m3+FZ89B/uHf7U
CyE3P8Pf/Jz/lp8tNjUr/y34GV+pEV+ZOcULeYkK/PkbtRi/iSfpr+xvfVWfsTfdDjvQsrOzT/lv
t+t2Fv+cjuY3QUnBov60vohg2LjfM7h2KP9xnxpjpXgOE8L3KgGIqO48VmgSB2XtrOnr1tGW9JFt
+9yd0w1Wb7/jEc7K2Tkrn1J8YxlGR/XjnyBULpN1to5XCIyW2Djt7P0i2np3Cq9TugcXOY0b82Ds
inO5oxVfDBuC6K7Ezl2Kk/5sP2HTuSm2znY6EVd4QaN2tHbOpt8n9+SCSPISbZodypct7JYl8fPH
7BwcnHtxqnc0Qp8IMZcfzerp/nTqeAVv9oIwFKzyuIqWzSq+YFB7SS/Y9myLvXVQtshvkKcuvK1z
wBRz253Co7qa9vVSXxRP9RZC3KY69WvrAOlhNa2wHdirJzhL9+ip2scL3JJJ1oN4ml+mlb5KVsVG
p9ndtUul2VgMYWYK7wTzBgQ+QK46c6k0bWkpIQ6zkxv1TQ2/R9HnjCunUqEd+YtKTp7w6LIJyBK1
sAUwzGyt+y++fTZMcBlFWVS05JPPZ+kuEdrA6Zm5iqpyDTQyk57rRNOunwA+mdMOiNrmKF+3HiuR
ogHPZ1f57WBL+BHQH4tx5pbH89APPpzoB5CKr7kLcbnoVHJHuTi8fTX9Av1yu6Wc8iHqP1GZzpAN
lY5BrrMWAwpKIiXDNphsYmw+8db7qwzYTZyZC5dpVWHmT2PlhKsiSP8jXrPKgSXbDPbCqFG5R98g
EYsUmyFD6Fy2fck1emLGvWipFiInKPz2WjrDHq48/ANgPCBf30M4DYN6nM8oHIFljionBT7t675V
OUeZtKn/SXPLz7TxnkDZB3s+7xi8Y/kDO0bnQI9QUhBVVEWUJ+tUf/fsgb7fltF/jChi7A6+dqNS
WdjQqyw8pFP9qTFvBTEWNbIdMnIa7quQrMrG/BTEhbseV7CVBL1nd486t8ArHRQApmOvAl/WGfIF
KpsRvVi7NZBVMZjreoWBOrqYDgMP+98JZ6BU4LrlUGtcnHgtLLoQJ/Rm8MLSOtjp0gWbK6Doz7/W
r2EQVpUe6ulVZJVAnRbmH3yaVQosjtq9W6rxw2RTE93FMwqA4ILGfqt199nMctI+724PEYOkMMC6
hWpAPKpvJh7jbZFfI1VHgpauAxTIhfPTMI2rkotmfLWAZqrHtDJ89RtSTUOY9tkfU2URLDTj+MI5
jpB2pdCmkNa8CEKsPH6SDix6ODBgxkjxn91JCnu0gP9Lc2Sbf47rAjo854Tn2ZsJoB6Drr5/BezH
VcykqgUqzSkvS0yM5VU250atxCX8OQZJQhNCR2kAnlgAEroQi6jACC1RoMTOBvbqkNhDvLUnc1UW
R5b36+i/a1RKAg1I++Nbe4/eCow6J+S3a56LYDdrGMcrZHN6f9SPKszpACfrEhlXZOZ7OFJUmor6
zSWmuBY2BF/I6tkMztJpFZA5DK66S5+O9w7zR2mOs1tOsGCL5UMcHER4gjpC13FiTYCV8/jEu+CG
rEj0KhMYJOG0I7kKAOzgiCbMefBgeeuB1AHtJ8KAkFm7+Rs3T2WkUNDBpKOcCvlOjMhzE2tERrnq
nwkckQfKGZcuiQvum3FpFMWFuZVWPEQRK7phjbzmaesgpGncp5nRFRKJ1j6bWrnp6ELk8lU0A3Ew
kdPAnDjhktykZDdJCKTpcYLkE2xEs84eiJiJtQURlLg/j6vSBbBdQMxCE4qqOwHdUUaDCMJm49XW
wW2WCh2x0dxFQ+bSJyDYWzsmviG3xPz2u20Nsmy+OlyUSGSszzE3UCrEu0K9tC02Yvm2xrEHdy3x
a8YVa0A9QjvhaFtTg8eU3thKKmdRCXoy4qLIAywSpozdLkePbUlrjJGja4LhBn9eT93bkbeNbCrF
Y9ZeW4hySg7xg1bC7eaTceFN+81jRhWVBdXS5XwwTcpONzugdmK5+mim8AY9wtYGoiYIT5JcSA3g
vKjAWiZGrkN7YLVm9S5QNg0rPXh06bugbmYK8FIShAfpZIYuR+5DyYOSs0TmvvAvmPHxkUKKkqVn
s8yp4TmjY8kwoJ6WSQzuSZhZrXVlN0+X0glRypJehGG4biqvaJDxaVL2E3QKPXsKaRUVqG90KGGv
7wlJPQUj7tzFmqeR4vbelog9u1uSJbc6YGLgaAw1SUztTA7YfUldlkPdm3Ct2M3p+J773aLyZirw
NLmNbv4JUwAwFHGkqv7kdX2lr8YaE21QZULpIP4WaAhv9wDXJzFGCJXyAX+mnDv8biEyMtCCLps7
NTlvKesAVfaX1v+NqbLx2V+QaOCnHRoKEV2/OXh+qIBDPf6wc1MzqnXZYR4WPPavM5L18KbFJUx8
bTnHCEPJ5rYzBEOQalotOfQmZ106rkT6MlJMNuTnDPZTDgdpcHOiZHmAYXPz8occwSIoLPRx3cbU
Y3gQJeBBdKMzgisbtWJHL2kN5bFHbt0zLsOgphmrpTHmnzxKRm7NG6qgdHiVfcBX3eTA+TvIyDQl
HLBtn3qNYZQmdUr5zcRtW4b2PYSVXE7pp0trJ3a/nQpEAxmR4yUDR4LcFVi4bjFw1TqIcu5eM2qi
taAHgXRZ/E1/ynHAXtMexThQDuQkY1OsMyzgaNL5LDF+nsZfWkyUp1vZ65nFsBaCTjhr2ywoE8hs
bM8KTVFaMRiA6BiKp3gBZy91sL9rtnqSrnsB9GnDGJyqgALzFy/FBDSRln1wiLxizF+yl8Qmr4AY
jveMsqqT377BJwd2TpKbuICmL0UEszgG+s/l+rIZUZv8hGooLrGT7twc2IyTe8hKuedmOKyQAfmZ
FUou7lDsoDej+yGgIgRpvB1IAq3WHAzqBmdsTA7OtfYlFmUJjN+hpayK1xx+lveKL5KBbX6m/MdG
mBl1IypLRTkKu1NX9RMbUd5tLgxJNmSLWlBL/xvnmwcNpkR1ltkcKzyAKjv5yVfAER8Tdpha4F2v
88DcasKMzi8WQ2ct9AAmb/SYDGVjA2ZxsUW4+UX2r9ziXO3y0CTyoFTQv7XXRAqSqFkbYP00iKGq
rI2nf/VTmh1sJssj4iuDz1s0WCNdXM8Jq91o9wkuU9GT8FWa1HRk6KsFYDXhIb4m9bC3pqs5N6tg
G/LdY/rTJyu1uUWeu24aiiS0RGK47q566DgKQdSYuWYHj04gr4k4bmGSOf5OPkxuPAfrMNGNOUSj
EJfcRMc5RsBiYGFewKHAsZApXUs+YrzN/PqPZEEzwnzKYniJbX1lW6t6bk8pbgjSc1NSqeqLFZOu
N71mNmLiyKAPTvcM1jdN654zeruJVk+196GBpH3iLDV6H9YeKGE0yaEfqt1aVouadOu6LLd0bd6x
JM4lpkYMJKsZqa4wVhmIdDBweS7OwxuJTGSzycOa+Ub5M2EhO0hcIw/+5IOfXOd06mI18hhngf8O
EQMzteOxtQpaCp5P8eWMHoA43JWJXYvxEPLFVUG5iJQH2Ne3fgJ3pxnRsaYpGAaU/WCiGk0BcLes
I+iDaLB6qG9IJck1rpiK+MEXoBVQtKljhOnnG4/rqBmnpexbZpE72UkztKkMFm0AuzLHbTAw4pdU
6Z8d2z+Jf10efAEEvFY67DJ8E4Dk+Lg0+1RM/8x01jGHlQZ92k+vGdxcNnTgQe8voME9QkB9PFoY
cK5mFViQ0kiOn6VrsXSxLhlepVKJkagATskqUAi8eeW2dsiwQm+hMFXz633BWIURdcV9L7mj5itn
ztOIYYDmPErmyGQ4bUJmGHOKuymz9twYGT1y6oEuaPUNnCQBGu3me4kZmoxwFP3kI6PoAjLTqvqa
BULfU261RdAMuPJ7amYrBWQLcwqUkWQwAvxzXSDp/MJ+Ti51xSAUfd8TcJoRKmgyinOtF8ffksy2
IRxlTpNN3RVHp26vyNacbbqfdHIh9SuSeU+/QPOKAphb6XiFDevxquj7OFelOYR2DMNuje8mHlu1
3547jG7TkPcxUMLRUjlxd2w6ZMd3svEeGamfTfefPl1J5CvyZ2/ESYhjjndCtNEum3f6vBfLv3+x
uABDGDxX9Jaw4Ab0ACjeTMn/6KIFv7GgLIRWwEwiqh62uMwArI7denLocg1wUiny0rta8kaxxQdK
rGC9Twqmv0N+r/FiLN35Ggzvg/fmp80ZNlQa0F0GVzPdkn5C6DiSfOCEDFWwB474hdQk7rn2YIxI
1BUSKCFB0HnlcOgtMMAKJMpmBoCRnDisSQWmAYn5S4gxcrsBDzFZCWks0J8YEb/DPLcMKIQuwKjP
JkWNJfyPigFfwk3fDGhzQnFQM6yFIwcZjl99p+iu8lzdjMafx3Sl91t5cdLX2tBsjAoFv+fu2LmV
9sU/+cU6ZHsXP2A+I25yspPJQ3EYrsBTxvxKNN28+c5wcLRACcgPitUU6x/EL/RvMxJZ7WOEiU/Y
SUw8toQRBi34TBW9F0d6TOy//7MdjHucU4QZ0hgqGJQBd/Fw4FT4rA3Q/LI555jS8iRU9Yv+lSll
5r0pRrTtEKFosI+8hwDT0rYkXPTVvOoji2AkrkkUAJ43bqNguqEh2KNRaMKPDqsyu0YXQ/AYyrdk
/k++dYbmYuIUAhBUw3urg+E0wToHTXWCiZAu61hpr3V89HLjOZuUbev9ZUQOJLDPDSp+rDedOD+6
49rQ+o3PQGmotb2vR8xgofBiSs7gESRU4fTMNgN2ZuNJq7tF+qobOx4srBFA9BbBbgMLyB56uJTB
Wg+Uk5E1DxqaMH6ID6wfl+gYDCp2tYTK9FzXryrFqxfNl8JT/4umBFY7rDL4qESgHyvFe2bZIIT9
kHs06MnRii/OcOMMLJVTTLmW1TAzP/MWuOeiIbbCSn0ZEwGuNe/dVPzP03ktNZIlYfiJKqK8uUVe
QkJSI2h0U0EDKu99Pf1+yUTszc7OTA9CVcdk/i6PrMeSuh7ZjGX58HzMtSc2nZbenP/VNvY8gvON
3tiaYHDDYxi/qoZIUGJR8vhgvMjiruu/asls6FZfuN57ini8SB6yQJoyWLWoJ8sR4WD+2Wk3IiDW
zcy73tuuf6y/MJIl5sXg/JxGCD/iQLXwM4ajNvsJxTqplPlnaXvLwFOePEZLkp9/TvCxghMllrdp
m35jMzih4vCZkYMlEAyamCB9ZZ3r7a4x+4Oj5idMI/Kz1Y6wJ4+xvT3Xm0k2BCaC+LOAryjNh9tH
uI0BD5AOkptl+TruvArdXrcuIK1COzy03vfwezMsJf8xK8yNpvGSBUpGEoGEN5W0bcj2JPYQ2uzJ
dCiDvdw/sRfsGovxZE1zcMqHRN2pSUV0v0C2AQoVhwkV53lwWU2Aix6cVOsjEnEZbxMtXBRHxRVa
K335rdrhGtGIYjkSOGjh1kDaZISrtbdup5cMlsNMnt0EJZaKwRs3oEKOAg5OVUeLSymUYuy28Y92
LH/X9vAiIf0PT7310XvIX3odA0+INaFYUVC5vs+BduoQkKuDCk9KC9iMay3j4HPnjUmItDPvjOI0
cI1MAHRdZFz0iKNZb+g1aC7jGX1dt/IM2usmJGQRMwCaIEXfOB1mZyIKSJ+yK+xf3bDIR4YtUGta
FQl6iY6PWHuKXYBOwOYi5byPFzXzv4T/pLB1pQ4smORDJ6DfLFQVhASn6i1Nk31kXO0B9byKpvQn
a1xGu1er0LTOXvXHiilTUnXJaCW3f50cfe3R/iRh+jftOoJ/3ioaEoXbRH6lBHV5oePyf29r/Ouh
nm0GD/sBWXua/dHqFanDI3Y1fEbLxAwPESepGhKvMpsvpv8jAVBZ0qwS5BpeBuxCHlpiLMe5fZps
ZUdCeY+xbwi/R/7SwoE3zNLNEcijykypiVCQQXeHGuPEQubT/A30b4fHWltcZj3ZU2NHC01uY01J
a0wLgi4YSG5w0TkojqWTtdEKglFkmOgCfGMDc/4IY4G+UB13pemvpAnE878ovKH0RLhXrKeu2gVY
oDN8TnNJo2fM2/C9r5gUbyfbKX+ZOpj/yQYX9Y4JMYY98Vdzv8wySm0/+DuVIar1+DTkN59bDYHb
cszf5o4wupqDNykAB8SvU19F8Zx6DRMmyzX0t43UrzPHZe1rB8NlcnSfrOahvTU52pEmhgN+kOpR
mPDfDcAByyTXrcVMkpMe26ehFU6Qb4fLuX9tgq/Zt1ZRikimJW6UJZaZfzlYs0p7or/pP+NRWSTl
2grGUzySEmLml7H/npmwDoVXwjQxkkVC0yXKgDYrLVGT6ST8TXg+rWirIsecjGtOjnbZPdnejzH9
E8iA9Af5LapQXxDI+WWWl5C6BTCjJvZTbVBweSd0hnOjkVtwJzxJYjgmFKA27dxYox0NwZ7RrTSs
I4NmdZ6JK+iRfCubLsJ1Cr3B8VsjIrP2VN2R4ezIHzS66eUjdP46ACBZ9I0SJpcgrkEn5haKjvrW
T4Ll7Bc3ID4iWNBxrphxqADxdol6oLntq+YgBW3IHeIZwdo8pzXXK2Imad/kt8+kRtE7nBDalRAh
5oDk+NX3fLeyN04KLxFOyuDk7o1mRfy8faMm3znIuDQiXpOKKtFuF5qbrwUD8SLzJe/tleRKCo4a
wV+5EndEOjl6RNEsepTIDvVvDvsYDOR/baR1pDFeRkl+zGmjqraHsYYLr/wd4QsjAzmscwT9yjCI
BrChmQlt88dlazifQbP2QVZbAJ0iXk75s1VDRCLoo+z6jSgB0eSVragqwJuY5cqTLj7leJ1RaNHh
O4BYjrHnlQLqLwKaIXmfE/xEAVgX8Hp1InjVXV69AZCZvEcrTJZJ/jJem5igO2R4KoV4A8Ew1e6z
TrJ/nL4mzDtGGssEvDBMv2s3ZzwJiKjRPIMAESOm5fxvtuVUmshmbfmYCvHgADNaUhiELzNBPoMu
jg/ag+jk0cAyOSADEPLgxAlJzKZDNRHBTV07MkUAxrJWgRJoAAu5+NFzZE5xT8hNptEVuNYNnQj6
VUsXGqvSXFkEWvZ4Rpwk5vHepWr+drodyGzlbLMYQLslBqlpNwqgtaE0Sx3NnxYggOHRNB7JMGG/
tRjzAzQrmEmjtTs8vZV+8su/HpGACJ9taFIbPMQiDjHEq1ZgymA26UI6M6kDdbrEFOMLv2IErZ/3
SPoARMBL+KHApwY4kYY4VT1aQBapK9ntC8zmjIe9ei1McrQXSbW3Uu1xKxHDFVwdqDPtG4QInthu
FyMZoS8LbPokAOSacGWdVH3FfqMGZFbKQYn5QbYd/YlQSVaeftU7fMRU8cDMWIyv0tdDoqwadSSz
TgUKw/LhQ/sPztZ1cnynq6wjPSNhM5J6AlSKAKJeFU71TiYm7FG4Eqdy4mUbax7WlQ40D5WRugxj
4QkAOVTQok50lOkXkmDQBaB+bFAp3qU6JzdIQeBRFqCTnCaZ/YKcrK1/DH94blJrgyR9LbWwhUgt
5T5CuMT9tWhM2nq3+e6yeJ3W7mYmyaAf3I28j5Ijzcw14DVsoFQcPmxHVGmr+Ll3q7fKO7n+2YcY
mpAZEO4GLbMriJ4p/XljB+ip3LfcKhCiAtTO+SoLvnQsMohCXKoeGlMJKe8CDZ/RkQy/yCHVt9/2
1kRIHFG+LfAkHxmsXMjssv0k5ZAGBcPUOtwMDG0qFW3Zk3flJYRb948BxQOVeBs1F9Pzl5ER7vFs
qwpDs3QfFehLqqBTA0vVdP0QREwPIVlF0w96TXlCCNIcgGCia2DuY1pB6oTbnNc0uheAec+WSF0U
Cuz8Bkcm1VHWbaTXN0Gc7FvXkef32wGTtbDKDIKhi5MsMFGyVchNFLB7YSDqY1xhqnRGBmQR2EAF
M9cq3rejPn2Qp11FLvfew/aoFND46sz2sozlgMvap4RpEGvQgfjMptGOdYgyqBAdGT8UA2TWt4tm
nvlKZOzNyVZWh9BmcFNaQBWbFcs0+QHJEZdA5KPq1u6yyBFnNsYt0z6Q5vz2ePFeQKbfUhGUatCJ
Oyji9RAbu2gu3ktzmxCSqNELMJsjQw55awCyaPxpA6l62/HT/ytonk1/+ruN6+hPahpr353Olkod
p7IGID0gfMr5jmcXpeSGr9D1Bn5uLkFNJ+xFW+S4nP5EvnkPCOTToYxTBtjh77R4p/3RY6aGjqdL
w/yc6A8wqnp4COiMlBhBlBq6WJihqECL0fbQKE0fHqHHA3y+nw8MDPSWETLIjJk705+6vYAVAB9v
mLNCxRUgx2r9P9kQrkYs0Uo/flYgqOUQriUqUshZgVbagprWKDkqSH7iPZNGspM6zyA/6myTm1kM
xUsAgul24MuIpXJub4cigtkXkEp8ZCOp/xE5P5SfWDzRbYDBJqQZGxHiWlMB6WJ+wrvf4ittj8Jx
lgCFSF1A0SUuElzarZQVd4SsNR6nHTI+AJ1axvRaYzfa3VMwE+qPWF+/p1O6mv3gT2mEz02Jb7Z4
uHx/P1afq3ZeKFN2HjOYA9SRennWXcjfvWF4H1LFTbr7grD+2OMo5WjfyNE+cnVYlLdd/EPWLUOu
7zb+9LrP11K/AKEvOpypNnGuWr3VUUEPQHbuUG1G56cEpGGdtzER16W9ReIcOasg6MjDvRMNxTnE
dRqAM9n6AtZkHfmfXWQ+RXF8FpTfyx5ld6s0WumSafHWh4sGihFjUbUllRVJI9HLFYGeuE0b67lF
O+DsK7T2RDOhvp6XqPW2Lc1E2GbQi69N/EWJN+fuugFx0Yj1sRCeAPCOJSZXKcobKQBE7WORPNQx
2KSoimOHNYgKDbsluRiFO10qDiSH09IF+uMStll8fsL64V50+kq0plyjU5mdrfgLKM9x3wIYQBSw
ygqBzzefkg/NQQ9u3IKSgOqQAX3J0Sl1HE36oyJYYVDupNfzZkIv3+FWAc2fCdpnvqIzIG7KSKuE
Q3P51IoJUaGFI4xa3k+6d9s1zy5nIZAbDRM/YaSNJvZ+ckkF3bXaQ1AudoJMFZBXw+wD4+Ti3e2b
aVuhxYF7KueQM4YoM/IRbHcbZOVudP2NjUEFt4iTHwU7p6Wv6GhTysZ5PPTOjzbAHhZMBuTbi1Yh
pLYber7YQ2ejDTE0w/wk2KRfzSu6Xam55M+0EvzIRAZ+G/p1pFju/8nIZrrxGKh3piA4Mpb+TFkr
Fa7UEZyIvKx4vtlspLo9TJHzEbASoG2lcey5b6Sa7wFgqqCjevkrhEJazE8gWqT8/Louhn1a/7iI
tj391SS9swHajpIbt5CpNwBLyZIaT5I3DestZLjMgH7MvXiheoy5e3Sfmxn+TIp7rgpoUC81tw6J
ZeqrAofVY/iWgrf+N1JtUMFZ2QaeEx8mnA5F5TBi/4ICmRkXnPDLNUDuiZ9v00rZ+moHXII8uP8H
WS5lXwsr8duzvwUlFQo1spTq8t/Sv2h6iw3T3QgF1LHImdsgxbwBW+Mhkfl57suzVAvSVxGAQfv3
m6Pp68+MXvsKqF80nYQFNFhD3PCvmB/EUTN20Zran3YEEF5OMvT6Q0TFC+7Tc/H8RlAbR4PiX+n3
2A4AAEinqG6GewHjYZwLUp3EOrv+VU61zmrwX9RLEYPKEqJG4Rgtf1R7IHr9eYYoQ+AzwqRy6nlI
7LSI9DRpZITWI9eu7bCc8Tb4wkIqxAkBevWlNcCXKN6ouiPT3hkUfVOi84QworNxISVIkwOWRbYJ
OFxol4Rbgg6AQjL+Y4iOFZzmQ2MQCHQ/zpt5QKKvbOKcobB0SsFN4VKVOl7nK0FPtzhphlvvxksE
MSJjIEdYXgeHC79KQ3eTUeClDLllf9pDefXz0whMO6Ht5wHKQ7PLR04sT0734THpCykAOXt31Kx8
xEh8UaAW+5QvOzTeVkO/mkzRWkZRBQ/VuWXGYUi/hBwu1FokQfP4I8tRKSiZTaSHmAUJVuWlIUuE
NL5lMHkJi5x5fEzEkN7qaGEaiwYeDK+BqymHm/D7AdcdAx+yi0YACTdgQQ3bVjJDeVPFJC0qIdfU
1WW/acNbQ0gs48cGxFeecitn4HMyXVYjSAbjn2jvEsQblVwYz1JSAb5lyU/c7qkfWEgzZNx49Pz0
M/DpHrlf+HopOlNOR5JkubSmmOKrgINlDDh+6jIjA0fGxWsHLkCHCW3FSOcHzW1hm5qrndMhDggw
xjVkRHLCJJD1U8dCiT6nHEdAc28ilzx+QFwAGiGTzfBkc6FMUfJ0VQCTXLoLfke+m41AAijhswQb
LHn5ZAJyKTEMXL3IOhbEBhlNCJdiDD9NcZVNLhnffYvpC95Zpkrhz5YjTaH0tFzrrBNazcBASfKW
3aT7S0lBzDGKGmqy59AFg2dVsNuGOFgWMN/ea6DeuYKCYxOMTx7PRutQzeiQR96GbNgKTT6HUStE
R7lkWoeJFYkqiqJhCmLiivM3Szl3HpI4h/P2RThzcNKlAnE482L84JBQBOfuj5OYT/FZGHTMXDNw
dsBUCmLsgjcPo5bSvzErFeKL4YuYbaVwwk2itP0qoIFnTA8NQ6MzQRfAyPQJXNw0wwY+g3vQiAn4
4nnjMiFJLACRh7/iIfKvSiHw3Bdv+iJ9u3qk4VVsQZDVwlBVOcEm7wES3imY1qKJchHz6M6btBga
I58t1dyNBvud9lvy18k/dZ1kYWfqyguS51HfkSKE1iog+XHuEWhSqqCLjrHAdmG87tAsu/PANPsL
57a8TghIjV5LtEAhzn/H+UvyHX0nt2xA+Gg5O1eLwYCDsyBRPj7Jc5kM/VQmKmkzFyKF+V8JY20H
n+k42gqzt0sogDra59YDcYPDHS0UnVxcOkdzxULv7q2nPXO88BLZYbmVb5tyElEUb7Bt84Uj7TNG
b9S3/CnVo9vlG2lsedB0OvgkUs+w91LM2DYzGI14qVqwNXXLMULkE5Q9OEb0oxFtOsVQU1Q3TF8t
kd0+wuYkNWYT7PLmHftVl6HzNC9S6vMjg1IUzSRT3HPEBs7eN55Z7+JiGHruQKa7Y77CXeDIqZM9
jAgnM6pw7+GZ6cIZedV8OBdoOlGCVM3aaG5dYB67FnfBhgVUM7dHIRHLnlky+SfREfLtTK5T1TnL
iRKiikXZZbI7YUlLxUCoj1ePFCSU6xZJCSEnHMnURu5slEk0DCIQ4ZFgzIlqLlp+uZLraKTFB99O
xgyd0qZUljbj7QB30aLtPTW+ynbvH40VbcoMmJpxISjAkUmh9PcpA2ezP6kMh9WtUf6phVyVM5oh
UMhkrijK/Hw1cKsEcP6I87nMIgZQYuWt8ThWAIZy/SD9QRfSQ69RrkjVxafQVKoItXoua/6OA5eB
ewgS39CDUSeMZFmKGo/XAslHCccnoYeUOicIWmZ7EKfLnSBErF91z9Ka0SxnSCZEwCHYy2judqTz
FDoMw/5XUCvwok1MDESpOSZbk9iB6sjvJenKfEE3bPYdih8ecG9uBArk4cppNlv7CZ0A76xHR5Ca
VBkgJ3LbUDe7/S6Eo82Tec1TNHdM6djOkPoCEnaQYGFUv0pz0EzpsjTYHEAQYB5oU+aTApsnegJa
3Na+dErEuWcuBb3BskpamswnTdFWNRy9IW+WIni2OMb1u9THbaYtaE7tMaMOBJdtF7NvpAt2BKEH
zPPlijUA+oiLdBhmWTCzNgAeR7tQE1QfmPqiGR62pm8EQkKWMOJUdHxzlSLJlxUvuky4/YG8ijlE
9KneWyze0wYhi44/U1QxJgaUjN2Cd4bLKoH2pUHiGNdwiQuEx/91kI0/QwOn4jJgL/eYyMt5w2S2
IX0MIJAdcEez9ZngThh6RgogtYns7xwVTa6/oRtUwS6bi08nIicH52pc0W8LqlORr8GUbm5Tq3OP
PUVZlaWE4K5Q+IgaTCc7eDYWYulTJKgdsweqYpdbJMhvM5KPNv7i2XN4SiEHiNglkII65pCrHCj4
hQQiAzyIBxQpAGWIVZx7Cqkby1nDpyedS7f12WewNRAygMrC3ZtMVhfqV16BEKGG+QcqNLdwGMu4
CQ455sJLYbLwqA/ETAZiXJyNcK0wa1eO7BS8HGyWBNyZQ0HhCWlUE4AXgmLJ5eqn77wO+VyHfd2h
NUU4Imqwpr2U9S0t0RihWY2xssp/2SkfWSEppPeCGF4EZPyompACET6LHkVhsAUeXDLoXDQuiaou
axtBBaBFuCcvsgn4MgO2evyV3CKOVS0dGMBR865mzhN3ijUELP0XE4AB46U+0LtnTKbLyFVPhOxp
wS5JdkognjvGshBnxqGYmWuT5zvYxaLxyoMYa4l92+CcBhv4jxLQ8gE77k+gbDWCNmUSTczujaT9
gytK0VV1SbankzaRZfO0dA9vppzpIEbcw67xZyJDpnP/aco7VycNsE0NZ5DYUIzrSh3fiXbIQMK0
aDspHPHfAydWyMpnxfHtpYUnQpxKXDpm07s11KNKFh5B24QwSd46BDDE0rEc4OXGnPkvNlLTf0x7
WoA1/wqyElEvmD8CvmdsNarqYSLUhSQAxBiKVmWcaCh1oBkxrwXlmiWGaFmEKpZjbVhziBNkGZfD
UQpS/q5HMKH0OwzPKKAR4pg5yfcZZrsFtWVOMG8OnUshRDIF8aay69023HUwRDrkAFMNs0dC0YfJ
M6PdBkgV+RMXxBXNdC64PV0WVlFdzbZaDLuWi5EA5mnvKD+zm/xuqAZ4PqWSmgiSZ5HA9UIDPFnK
tQWiHciqxf6A5ysivwYlkIKvv8fEIMp61q3FDTPkp3xkFkx2tTmxU8pzPuc3DCT5Ybr8UiT1Bv2X
z3yT94p8uzkmnwJ/WvxGv9oR6wIXv+Kjg+ZYUDYVytLiEYuGU846eBek6fJo5bOHGUwSCdIM4TUc
CyKm4FV2RJjgD00lLgynDtd1Cd4kAjiU/U+UOuxEk7ZMgHuqEfdcxZTT5CLZmCfyP7bnyWB27jYE
Y4lzLLEcqC3EHr8aIDxXElUj/RD3qBmtRBYey2AdJIpu95Wy8alyRFCFhorujk6A6472WYB+EAGa
LAAQgZec+LXMko1S+zu58H13S6+jDeOzf24nOvOg/nT0ZlfQaOXeaxJbK4W0oLlzGEDnPJXAuPSl
1FdSs2R9T7ShCk1vbqF8Qv5AW0fnKEdmQBhuJ0t14E+S5uxuay/5N0M6gwRQss+jw5i3CTYV4S4X
7NpnFmifQDx4hKAUak/TRNODd1FHD+9bGR10s249toN5m4Z+H2DD7BUm3TBrZzmzjUtoCORTbdPt
GqM+CT3Wgc1D4eo3afLVgQNSNHAcFIlLHTz8LeKKiXTqM7rwcSBNbs6hv4Ntndhrd40v7djZ2YO4
lB9ZOXI1BepwjG3ar8o1uB/TfDHG/T9VDbde4mwMwCZWJflhlDY53TEcaiaNo+0DD4SqtFm1gjlZ
/+QMYKzJEhxCzwjJm48WCGzAixK1nlrMZL/FhE2fRF3oAYoJCmKgiU4JeTIVmA23OQhgJ/uHCnJT
Oh/zkG6D8KsqUQRUs/QN0hZjwyHOCUcjr5aD2mZNS3GulqaJiA0mON0nwb0bSevGXB6BJ6F1f7GG
9nMIEiDNkXlhN+4oWlXuAEp79KFKN35k9Nl5S0HJESuX58gF7bUu401Ao4ChkNWzjlmMTKMD8B7T
h1a0px49IGsUyctfDhoueocjLEaHU7E4OoqjwdPW8ihcMdpG5tLoVwUViDm5GNKgErqgXbehfQkq
3AqJKXOV15bVv5oM57Ly7kzgyI6aWCCkxmpBL5HpximTTM822vnWpC7glJfGknchBQfooJlG71Tf
NbJEPsXz4mWk9d+xFSw71yYYIX5qXQaUoZIgvMP3GVBNv8+Fl15FpJz15jNO2QObDqPHZHWndoAT
4acMinOQWlugWNvw97mN8aVlNUxcs90pyQE4YYUgN8DtIL++Eu0K3A5FDRYdbtv2WCTEdyDu13iu
/U28BAMeiTwlCrhO/3ZESxFajRaYoUWjuwrz6ez5Hy63hz19CCLUex0gq0FIJrP4uhBIHWUl8e4N
M3ReqfBj9482bbUD03G0flP4xi7oFCLY1H9jFa8yGDKHpm8YCF/nX097UruzIn7OHXZTfzSZyOSx
jBixVmC7zi6/EAWGOmw5YBoq0w5A8Uxzn1ANOS7amQDSsd4I2ZCxZLKO76L6SNU+k+AiejmoGdJp
6xfC/7X6bnAy0LYyHpegDlfD1EuAWhI/dQO1pZhlik8/eyBW52Lgb6UwMSgVMiiyEApqrA9Bx+WX
FLQxCATj7kOYM1+pYnSFn5rKeC7zUTBYoxrWSYCvr/2vpygoZKibVYaOcTF2BVxHeBCs8ffw404b
tQVVjKAENNeCXIJRSbdH/4kOr5tTDLYVxRIDz2KfcZoBw3KYnAkAIrgvkdukneBoj8bgqXDOcngK
16SXTNvhpZl+sxmoJwRtspV4axfDkw/3lorYvX6lyagrCHCm19uwGKTlVqqFHpvYMrzJFCsmwqgG
9LDRcbwdf88A4zISPuPQJwChKZDXiHnBnFsOEN5U6dwjHgH4UdjB1cB8q6SCuQL+mPHOn9aGnTCv
9GyG7cmC1gDeiOPPZMoOUYpq2CW1rjmGDlovWuoY3hJojBsZiQZXEDhKhaOuGC6m9TWIU7m60dn0
JB+4eAziMtyzAaiZG3h14CMB1pr0KmSAdN1cWujSLctFr7SR3ZKkLoncxKXI6B8Gk4GTF2vPyS8W
oSfIkNVm04ITe7jMjVwk85+daJa46AtExdg5+jcHiw4aC2l4WioMSqcc/IaLchoC/g6Xf3alVVJj
AGy9RwrK2OT4gnXj2gN0FByTZdH/k7+y56WnFfjJxH0gxULC3dlwB7JZIczq8NZJkAO5MlxJ2Whd
hRTpkmQrXBVnrx2ny7Y0iO7gOQTmG7XSm6f5q9bZ88g4PtUJOSec4GzuJ51ZvSAQ049QktIbj4ww
GEn4da1uoWufRfQhIuewwaUEpZzi6NbOeomlDUyFdxFVwC4YbPH7031KIcmmDVtvzVpg4SrhFzV+
GF+l3C2YmNR4ZHep372JIT8jX5EhlEziyJcB5+Yv/uAtaekCZCLSHIivmtuF35k4MWh2AqZpRk0g
HZdDSlam5SaryUzWAuI7VIwUHsIK9lJNgTwZ1vQifRkvhA5kEWhn6Xybol26RCEO7luBrB0YYgkJ
sRCNQ0gRBNwwMNlB/nstZi4450pZvGsMhe+hoGZKqzH1uFGNp16FS2+GpY4nkK/TAJJZ97La+yrO
fuDsheEHbyYAbkcCqa3kN8XVYY4Jh8J5x6+paQBUhbqj/Okr0rjUXdM7BGvpqKHIfGUkOpnoVzkD
0Trb4BpShE7UanbabZo53OgiJ3PeBAc0UhUXAVAw6zei5VFRaUinG7xNvE6Ynw6UbKyOyLHpOoNc
5ij764nvHSF9bCDieqyd1LuCPYP+WfNNYRvEiBy4ep0bMya9/kNAB6kp2uhkEW0sVLyr3xkBu8gn
EBMelSwttXHXgsgOzUtH0D8NIkySsKykZkD8cvK72JNATnowhoK4Kp/7ZyQlz++mi9FGz4J+CgBM
fRu3hfS0IspmMrEo7ajc0VFx2aLhL3ERSq3ANsyU+VkkOX5zz+FQJHCJHjOjduZoCujdER1ps9x3
0Qfib3rUX4adUiUdN4DjUsNoQ/9ikBLkUSuoTHsFO9V5tkHzSPkn9aDDhX3VYbWW7U9jrvMCKaOl
nYy1HLkiA0QR0k34YmkQbGSOEWWefBu5SvSk2yb01ApSBj3wdsb4bXNxYf0FPqd8y2wGnZTfSdxL
AS0Im/xOLTJUgd174qdVZ8+szheGQlEU+MnWKEAIIoLNk+epbv5ODt15Tw5L6Y6HQb0A508Em/O8
22z8W7CjzGFYFdYpYhFbHPeAiamy6Sl3SwtcF/4c8FIsoh1Oj4d0iuxGMU845oW2DsNJNDKnj9XN
d+RZnGaErIAnXfrS5uSXA6B6cBUCiBk3EX2MzcQNRLoC5Ug8PoSno2T0h4sTnOTJDgjEeT0xaztX
biLvjwEeAXXQGUmfIwucDCJfu1jo0ixw9ZArP+DK/82tUvsl0SWCc8ia8ihG/VPbD1gaCEBnBGKl
hyheauOPkJs8YQ27LutDgEAqSGY9b2zj28ZZXLII5QxhfI4AWK1DwUc+j9RHZIcIA94zjZlDjb0D
RQUeaA7MkAzuDm7N3NrRELDT0uEHoTNAL/7+nmR/fLb0uYNGFr4T7X65Bi5Ma2pPepAuyjS6cG81
nK/o2DhM1aRAL62/lBz6IwvWSbwnqR+5pmWF1VN0yvHrS8cDbSAgGdsq4t+klIN5cMfetGAxSXNm
SL2vMjsMnJJfMaFykt3AFxAyN0h15u86r5TmFR4L3zWeRIs246vR7BExgntOqC4rV4F2O+nYbApq
8wCASUQ8DhHMICk/v85k2p3ao7PhHff+jaOzIT4ME0arol41yPk04/e8NzAS0ieCL1Cg+aynnEKQ
RXgTJ6gR5bsZqdhKeAI/piUOf/KQEVpQE9GPQAziMZIP7D7dCtUNfDulMn4f2t6ap6cbPrYhLCBU
/nX8T6Anum7BCUgSCfv6OJIXTWQs70TkIQLtGj/SuJb9W2E+4ok/qfdrOvEysFYh7UfGnoZQ6D3s
rlZxtVhzifnpSw7+pQ2P7TbN5rXctflxnO7ilSaV+h5TYTA8rEQTOEdEUnAfYyE3uuJTEER2hDTf
yLZtUDly9pSbQMvRwBgxHCBevXbYBb43AsnOznau5ytLCnMj+PBs73q+HxEpsrxU1VnS61g9SqDk
MoCQpInP9ECfH/4mqKiBxCLzhg2LGm1piYtWaCVaYeoR4tl64Ov/qGkiVE2m6XQnAWPk9nARXQqw
VijaGSWL6JqovYV/BE0aDP9JqGtYbKt6OESLlZTS6WGo35gTAToZgMBLqhAgQfwvhykBaRHTLM25
imQO+QejH0isXoGp1GT58gm+fVPmux7RGHL3CEVUgA/VyDDFWt+40ZHzles3jMDGNcmp20u9g+Ag
4tKBiyvoGHUdE/j4FHMmxVxmwiS2EBrSHVj8M9Zmjk0M/sexsw2ogsUNy8P8/fGCM5XGxg038X/h
MTR40FSHFGygImmiI9CLMsn19SXbne6A6NA87cpFpR3xczRR8mwU9cGfiCMfjgnWWyXbOfouFYND
s50ocdwfOUcykGIm4i59/EBCU3o4eyr0QayLkHR9aiHmdTKkR1mK+tHAWaU02U7wx6wErSdnNANy
8ChYwRtrjjxWDRe8AG9t5m7lJsF38Msv8k2pmsWRwNhsJkHwymImIin+hlwdocL4JvoY/KHcHahy
7HHeO/whQS89kJnwP/i14gLGwzXl9Z5eKK3UddPpd9WAaeEkmEYynwBZpEDTVe2kdJJYUOrQKzSP
PdHVOoGDRXDgll0J1k1dxPEv+pt2eDjtuUySTUGwExeNECWyHlx+W0a+lX4gB81IVkB0jwjHaP0W
hXAE5IgoEbAj3rd9tWFvUXNSMKvIGXsDv2y0YyzSThhze9LXtDUEQ4spGRYEGE3wUH41gc1EujzV
WyYJIHN7ZeQATgr8ax2i0QbC8ffCw9WdkckCuArQqLPtmxdB/IDBJmQCYuyEgJNeSHTZMQNBeCjo
cGHazLFZtqH13nmXCpWC2x0ol+QBk+QGwkzBljAHMOG0YBcLuOxgB67z/JvYYwbcb0yuN4DOZkTv
SbnALC0EhXR+NDyk/rKDM1i7OeQC5iP5R1EXnKlUKrKRMjaiH28CEkOaN5uPBA6iXcdp28lIVclk
9dVh5UQa0TCXCdM5OLIXzlsT9IMrsSSARF5RbakblUgMniEvbTCQRjGgTp6qx04lzSalrLh9YMql
s8l6nmrykKI+5Sg0avNDNClAsoWF9t41foSu4eWlDwy1IX+ecQM8SfsH6luaKIP1fIMUEJnMLyTj
f+CB5sNv7tj9phjX8iyg1aTq5gL35JBrbhbTE6lTLUSwtX9OorcqfGRgIGCawIkm0DNlmlUQvxY9
XOIdx/ptbOujQg3q6XehTpLxLMD5NJnMFn+LNeZhgPsx6iRkpXS/MlgGoMMG/MA7u/WPaE2S+eiq
wdZs40MFPsM7Z2UpNPbkb6xd9ih5KGNy9htlrQT2Mz49hsIz0uHWz+VX5j8cn2oR0gxGzco3c/Mz
gMcq3nMhDtHwIRgcgqkWX2lTuwzf/PBnayt8hMYc1BjlJZGXFnGN8E+y6TV8lD1ggOiXl5mIeAHH
6zHc/l4K2sOJTxNVWtLwQm9yXf62euaev+MhLwIHxTBWIvGmkiV7UBGIVSgCxSQ7ADnOH7YD2bUQ
RUr6kJ/Z4EroR3RlBMxpQk/K5cJqSqjQNoZ1kQfaW/oi66wtQXoXxhYSZXmk1JlAraWiG2N1gROV
dEGyLxnGRZxYideO/8Zl/VZhtvDxhqbGczz+JloAPGpWt0pSAi25tnviQaR/r5ipRM6sR7k1OjgE
VhOjYOUakWJbKRmA4t1kr3ICWELbmOkLt+26qTeGei+Ad5w3iR9Rizd9IqUXgIHqCY25zvXL6V4r
r6GlfNL31RACChSlQcQtia5PCJxzfESmsVGaVcl9xevA46qnpIVynnLfqs1VeAdvqLeokoXxTbVo
qSkaROKfNFb/iEIIdD24Saf/X54MtIb9Ai9aIY2K51ac+xCRihmiIkIdryF4aPcAnB5ljgJGQkEu
qKzcyvKPvC5gMdEH6ZuwTZddRcIf+h3r3kEJZf2btG0ZhWLqvxBAiTibiHz8v5/Sf4n2W2z+1G+9
DlvEDSukjEG9bYP824hKI7mthXaQ3d47gXAPgcck54kcSgBh0PySu0uOOSJBbM4BpBxjiJWOfo6g
5o1cRUK1C7cTnzTlUDJNpKmK9770JQ3ERqpocYEnKharfF3r2aHs9/L+qNsYZAamY8L1CJY1qyPT
di5oTQVmYbfX7rCONczlQC1iBDEHbFcJHkqWVYYautPAMHXyrxycbu26J49E2LcxDw4+yGMPF9P1
n3IuSE9YI6B32o5i9YkuMfy2IuYcm4Djz5W/5oFK1cfF0lV/XOc1DdUdA6CIq6Sp47+gE6Crkjys
Opk3UuEJOUcaaEmljewxi8oXeeekbomhouaZCQvLz3TrC09ZemilZHLPEF4VwoedmqOOO2dCEZ78
UN6yfIPWvBISiamiXnNo66b3WpAXS/iJAFHSXqqA+Bz96DA054z6zYKA+xUnKSAE9tEY+52XfHgM
vij4wmhCRDUhSkd4QEXFhNMsAYsyUJeKNsNi6gm1TuKyWQJAJvInQcM9f0aXCLDFkk+D+8BDRDgd
dZeIw437WK5qEQDK/ZjCCcA72By5lOZy/4Jy4TAlZ+xXTsA5qgXvPenwrqmR1TSRMakvAejU/7F0
Hsuta8cafiJUIYepmDOpvDVBKSLnjKf31/QZXl9bWyKBtbr/GE9Xpo/evJGYJ0yz2x8LLlUbUCwz
kfbr7adAo0GDWOFTuGwJ5BUVejkf+VAls4CyhcGo3gwSHGTwZkiGvmR0bASTJRWAk2KsibbN+Di8
sv0lZZsD4RvjlkuGXB6/GvpJ3h54PBFDBDzEWmkeQDQb/5nzT0mHKxIOUAIt6F9kSGDPEtRlIBIL
w8FaBgoGwc421vOPoqDvriD9rU/54oUSFARDI62iKN54xXXIgIJhkS1HFmL+f7YfvYfsQULNdAXo
i3JS4G7hUkUpy5OyDekEbhCody24Eb80iTpEdxvMTnlQbWo4rhqC0uaEtgEkhGjDWIQsNV4J6YXJ
L6RALgaysSpY8D68iBrQUp1HTsSesUjwHn6zOP3gVkWsV0z+RVYwjbPXucdYefBxfaqvKoPOhFPU
zqsZi59YQgQjldwrt62uEClCfEV3c7R28KzxDutVgNX4NxyQWDBbOY0QpnK83oXAcbYf62wdIWcd
1PZmmMR/eQPZHWCO9aaDPKhqQv5vNo+dS4pE7z/KhyZAQS50VTozCflLH9i9aWl59OA6GZxCshGy
bFhiQsP4jWIf8AZ1FgJXZWlwEcppxnwmph4SC2SCNzh61ILrJf8DMZWTYkAwJEZv/GRLBZDcKnoM
zAHWyQ3yySAw5VVFAME5K/hJ5DwzbxCQBjjKzkkINltt5RALzvArp46Rc0azH9QM/ea41e3iWNjZ
Qd4VzlmZzWUHSJPmX8Xe4Q3kiGDHjlASVTEtpFzh+UuHuovOyzUoigBPksbCSRDBrHDIArKgMuPv
ZuonhMBTs5UoMQiiUCqekfT9PwKP/7FFh0EMkAhpySRMCBNHDwJCAAERL7lmfxmVbumdZvBIOZTv
3r3Apr0xPsghNgOEMe0EEb08hgXYgn4oWBlgiCJAACkO4OvrLFnzMciwQ077zgsKdCyAOsTrqXfs
VymUfaPmJ9EHBw8VBbaeRoSB4u6y1rwFQKZ9/p4Gx5K6ALt8rMZt9VE11IfD40eaugSLXhpaioL8
pnEh5w0Po8od3JXqWuAqgUPUsd4OhOwX9rPaBNeImbsdv+SQ0jjtyvirHk66RYAL3ejNRmKQAh3t
lHh6xMbC8QeDqaNVhVSv6OBUg3hpjICtLwwOSnWxkXg15asbVGt1q1coINt9oaFm3/IkcQ9MWE6Z
USJEFuxbdkCkUNOtWoUW8HpOToU4nzhNgsE8u27EbsjNQ2vgUuWBj6vm29JlYauyZyfszzXxuqMe
nG06muwapOrXwmiep5jYJo3/NJHQdATrayIeemdrWigG9PAmoyYXdt3WTwnWkoq8NFN/yGEnKTWb
XuSGNBnzRpsHPAvXdbVjbhh50Mmp0m/Q9Atb9x4cYGunLH8DvTrwCyyR2VEJ9uiCsN0fiWLF33m/
7syXMkf+y5Itigp2csp5uB7hLmfEcDnZ6tEX2wGfqDuZ54FVVgZSUZjXAUcLVeJxnl8SZ1wm/9QI
bZxPRsQuhyYumRDjZmA/Z1Aev8MWSqcuFrKjyiMq6JnSdjTjpVshbflHfK/cyUXd4kKBuTL5vEQ/
l8ExFBwgWgrWo914JdyaYEKm9Ak3DDda4f4OXX6YuYqi+V3r8uhB/VET86Aa14rS+zq3V6rn7kSV
rtFCIJCTpop1DmfyfRamLCP+kPlXTmHkP2z2TDoSVYLeCBT3E3dolDJG0NYk8qjGIgAU6wcfBXcA
WhFEb3ByQXCfXuV4T9p+03n6yoiwPEFNZJnyoE7EUhWooErgpG47+C+sHkJvkP1D0/dnP0b/5SYS
wNgCdLCrBEm9ZQBl+TMqBpvwzBcnAJEPMKf21D0xyJUbEa6pMXFxxbKxT23xi6vP4QdUFqFv9pi/
EDty1wQAolLSI8kkc5FuSrUDTILhUkX4fadkjJujkJLW3HS6LVRPeZLjSZmAPsvee6pMt3+IrHgl
OhpUQaGs+MBrDkgJyz3hDYSvQ+PqtXw8cKdao3+gYhONI/CnWCMs/yNlgiaOnGeud3sERLr7Iwdh
03hHAWMEqeJ0G8HdA50QeGZqG4sF6f3smHZZXzjCeCoLarragHgIPlEd5QHjnQhWjNjD1UJLd473
FgXNK79iQoRC8LcdTVLCrf7KAg4nNmDfyMObvFEzXuwUbSCbRwQa73K+SzSNpf0E/ipKzOcY0GVs
afbQYZW1hWOjBUToMn2oZrqH0xTrl8nHUgkNQtBX/Epywmus/2mavu6z5Ll09FXyBuIMDG54T8CX
PvEKrCRy9llkWz94PFZR1q1S4G4wHANdkwRKcyHL24GMhCHMRpBIGNUurRoKbN4tO9o45IIlz9y/
MjAO7Hx3bc4mdkIeUuXRA5UKgXO9dDpJ9KnJit6AINQUifLQDW65q4i75H7NbDwe7ylejJylPh+l
mICmei6dIndWndQ6FPEblONBU5JzXGgom3qf+c+5dkOfi00XrS+PBMrSCbIpj46SWiHCOK49WVbg
Z3PsG7JJyGnPPWYGJUFGxkIUw4zkXIqBH+1VZRtyxMmyXIc2Jd1cGjBn/gusFLUbv7QMCzEZ1CRO
TC+4Lzqr3PL03emdwEMyOb/UGD7FyOnAUMkP0pjlXAsXg7oZpmoLdIDCas4fC3Ay5Gw6WLBgrBXR
4QI/No7GQF4QHOPeBAzLw+zJ4Ps1iQQVTSNJ/Yx75O0zbFUKFiuZa9CAyMZV/nGiV4QZAmAMrrVh
cgNmFWIvsb2rXFzKtSAgRMXZyMuqyTPLqcMiqAj+2ZyZMI9GaWxltJaBSzZpIRwRocnHKPhWZ4Iz
AwYlcw/pJO0G7SeTWmb5CyrdWWZYu5hj5+gQDPh9tL1l/wrjJ/GBM7oVecIddKdEDslcFXF8NAO9
Jpyw2VTtRehmwkp2WDHFaMD4K78/S49EbYL3yTcbMu07BATd/Zoc6DxDskgJuk306gLyhygqSNdL
SgzR7HenUflVY6JXONzqTntFfbMWz7c7JuuAKVeuI0gwmi/fksQmqQPweMS61XuETFTP0JyCVAnZ
zCgmyoNV0BEC/Geb9juSPsG7+RXAEoiF8iCZh544ield7UaEPh9CbAuzqfrPIS0hzDoRiLRI/EcS
IjzoTwYSqsnPXsVXyacNJEojZ7BiIwoFkSg2OlsvigXOGcFau45h376MNrUk1gnmuHEgfulWgiPk
WkkAUFCFC6SHukYBtYGfleGJ9RmLnmpoYPC+yPtdegCd7Ik9Wi0wFopyXz3ZbPwd+aHiXFDMPxwK
s7XvIH1FPQWsL4SkrH/4lJCJUkyMeN+mYQmE2ceu1NN5dxI72//l8y69d/C0vEkdn6gHt0AJRG5d
MutNhH2cWGxWMkfBhYyM0sNQy3pI2ewBcoXV0mj8nfBjGo7VqK92HR4jvoxOQzMHWA5TSbn8DOQ+
c45AqfDnIjGQ0DhVL//Jm9E55hLbK6cFF2vIX6egQcX3UVrpt2VPN0zsgj6b6g8tqOSToJ/hluZ5
gMOsAyKz+ch9C+v8ppn6ncAu8rBXabir5mSt6g6RmcNG4ZgV28pIwU7I0k6NxjYK0lWSdVuFV90A
na1PgZkTnLFqQw35FG9fD1uLqXOndIlMel9WrX+4TXqpGlsDq2CXxrvF32acxCfJrMgb4KJ6Uoxx
W48D5CDbFW+kKeoVe94QhWBotIHL/t+WF7fHBU8kVxlbb5MdLgXelu++wyVq2eVLnM9rcsIPctZT
oi18QmPcJFVgUvU9x4dMUi1/dZAEj2ioFCzuSwVJg4B9WERE5hhifkLyV40I7VTuALlWUAkLCewT
HwMYIjR2jHPRZFKBZPK5EuV7iXxjZaKiB/WRUFZxRZaTQTgpIae29k9jE3VKAkvQT9slmK/9KhMa
DhyZlMTdWMczNUzKE5chRg0ZfRwTWx8kguKdoWgjrMwx026peQRbG0v53wlm4vng5jNkSrHw88cG
SWxv18spvtbtDdLEGd3nDue2ihYXFe1rDYChJ/pTz+fcOMR2JVuCszGNTpBU6CvpTOn1s+6f0ZOI
FFneRpGYJpCDGUE4xdbKk1Xi3WgVfODBcu0l03+Dts7m4jK4eOuOa8svzrRpqR2aOAJ40S5MTksw
JDp0a6IanKMyphiR3RxN/r6ATx3NpyCCqmWzF45XJmdiojKEIy98HDEHqRjS5fDKPGadTOeUmgZQ
J3ctJJsH7zqF8TVwXXRDK4d2I8UhD7sx/YOtsXgIRMX9aWQ36ys3asTQjzkKWYYaGQvaKEbhSkMp
eGPkYdgBvtFfOn6SEExdVZMBcRJ+P6xR+CEOS/705Evp231PKF2tWD8cR3hmULcExkz4NMNX8GB8
ez4y3+puC1Z4rSRvNec3FXDdSSjs4jIQQtrdVUQ4CMprIoZQJ0gJCjxhRsHiW00/lrAOKLvu9ApT
mo2nugetmSKNLb9Z4UmIDXyqLv4ovDLAOnIfGvWvBnFTpPnHBJY3AC7Lwt9ivnKgOXVQViJryI44
xN5TUJ6CbCRW7CQaXrniglq00QI+JoyJLquAByVeUDkfIq+hC1p/KQoyhOHaUVojQ0H5gH71Ykmc
qjm+lYayjT3qWL1qY/MNGdynTRKv+e0Sc9qxa9ihaCWDC3dPTgYg1YbgsNYDkYpEKjg4ZEBKu+yA
eUGz+EUJAMu0DeiVm9wmsuQqj5KlBYiPLOxdSnc1waLsoqW1rc0PBxY55zquU2/vwcloIBFkGVGq
jNFO848VO5YMaA0+DV3fDYF5mtx26bBuTJH1VugTNKADR5EYO5FquOgE6OVll6+QBzT2jS5mePRw
EaQFSd+/w0Y0Ca2B59FZC7vjDvrjnBGf7HxbpktqFQP6kKzddMvq7oOWdKL546yHJV8yDITxZ6v7
hH00gGX4DNjhbRWHCZ8Rw4Zc6hI/l4J+maZ9rod3u/sWjRQQNwAo6kBxwg/Yg1PQax5Fgb+NBvTB
vURN+2ZH42s07YtF6zbbRNBOjn3pmTWaazzpTETGOVQfQ/8fMJ3HnS10TM0jisWTL1zOBR9CRi6M
0iTtwO6jU+U2J8v9VTPxQOKLMsYX8qm2UYdTgg/Fay7MUkUz7hwUe+u85RoGwNMRBPTW0W6+M3pc
jABIiGKDMgbB4R9oURZMvL3WLlVMF38MFJHLzG+6rwIJAZ1ciAMRAcTk/CWI3xIoaE7qpVlZOzZR
+aCC6W+cnkFsBTITkLXEZWQAQRDMT0P6hrVgzmgX49VpKuND8Nxa/cpiRoSI0EROcVaR0sIqP1/7
sf4TWZ9WPLIw16AwxXyIg4vwV2aZHx3oORnmhK2aWWJqAlyGnnC9fOtXZKkQZWjzaqo7T/9nKuuy
ey/p9u3XjmWsTQQPwq+Z2KIZiARsMALs12a1K1kaiU+fQ5Z7QC/B0QQCj1CxyMyfE0g7pmherAuN
lEVrn3sVMyeUTMWpkQWPXTchk4Jf1OmMmH47C4sZwgKeJhCOuxOE/DPOWSHrtVfoPBk15F+QCy9G
04q5qSAVB9mH2OIEtwQynYMBcrrk+DeWM+gT5k67mlihUKCS2YEFmBQgPVBvkwsYHt1stO14i5iL
YgQQqCkeDGyADqLWqUH6UYu1TcNRzhwgm1P9KPIqC1KdSV1WcTYmOA/kPmgaHFDS4KKDauMRjVuc
7H+4r06arS58l7wWUBewd/hGN352imQpZlCa5iGBJe4AQpUZHLCC7dlPoUJ4EgDVWSFUxB8LuNrR
RqBQnyG+y/zMJIqd4yFW6VLtv1pFyDZJ0OQfYmyxHRzI6iImdiOulX1EMapPLr3X9QetzI4AJ2sL
x2dUvOT1sBA4SYQbTPGz+WYJqgRJ53AViK9NDZMNf3sT1McaoHQyh8VshWe3er7/OBbwzGY7rJYx
KbXkagNZ8KHJbebb0vj3JylKrT8dteqjZ5TxxR3ICykbgqzjvjw9jIl6rpOEoko7g0V0CFuS4/+V
6YTOgouKtaEaqq0PW551f6IFkDkdbRL2H4CLVZb9IJSW242Hz5fQbsCK1HIfiSXb4/6+DzGxT/W3
vgxYjVv8UowJDgRLgCwgntpNT/1lpTwbyJciHWk5/l3qFDnpbP5LYjwWUAPoYqGsLeXuxQwx9WXZ
DSZEIIYRjKomwUjCi4Xj7ZivVRLpYjc5+qWO4frkQczKcyzIGs8kX6qL6cez1O3//ZLYFovyOxqW
KlmfgE0od+5hCzH5Aw5EeHyP3AXH5q+WGGQTPRmTOBN8FXqIY5mPYtaK6ZAgP/bSvTu8NxKM1xeH
HgJO0ymBNe7X4cLn+UjZJrKOaE2xkiHEshWGXvVXa0AxgRUSO160+VeErJwyPx4L4Rak37JR1KMM
OwLCC+CIykJHgy+cQmyXW2TBNyJNz26hPdnm5+g0S5uxMplpRrS7ZTb5t0EZOkjdbBmb3cEkHW3C
rmCFP1XFuBYQU6vLDIWU6NGWe6493Ss08PiJENXvrXZRG84B4PvFG+sVPNueQE4unz5iUCEKlodA
r3pSNf7kPa7xtEDwW0QPlE6zdYMPIbAc4XlmLPG4hsRF53fIfRMuC/+pp9lA5oZqnLdRXJ2JCNkr
17jR9jGnKXUBSPFODY+E72b0NWgXp/wkuu95GH1WrYseX4oqpT6jtX+cnCFQZB8tjWGFam68/mRg
tVCuMON7BzZHVmORkOoYauSskS+UQUuka6FHYhabiJ24m15vnxUaeHhuhHAbKFUYavswUatasudG
808PBjEoVLkbcEc109Nwg5mCBZHfFEWvwytBQC7YWs98FU2S9nVovvjvCAbG56jcxecdsoubvMZz
9pWT6Hc3ZAaUKHGc91OyRZpPgZ+ziTuJFXJXZvCvU7ONMIH1aH8LjR3jcEpL66yTXFraPijIMq1C
MWise7WiEbEleCndWhOaJdwUU98f3JgrNcVnwgvh1O+9HfwKCZ9W6NeYfyWRuUQXPVLPG+RP1Vw+
tt+wkQqVNV1fUq2SX3EPXJKQNCtckEzzgJSEIbnBRp0uYFZrXy8fGR30hnylftGPNKi3ODg5DMBw
/gvwSeZzFRFo51FyyUMuWyZUVFH/iRxUogk6ZeWgH8JrcWjG6Hniftfg5Cc/ubbfWe/t2uL5nqyd
zdLER2yIlXBuwrKppDQnRCQ/NXzwYxysZqwx6Bru4nPzEr4QLQQ11p16Vm41eI/sdcgx7I7hphy1
pYBTfHlkE89xBnRl7GVg6wx7KbseliXuzHotsWPU26k2kwJ3PpgFDwasn8+CGqskSgzti+BAenCy
rPh9Ikeub5H4msWmne1HUTdYZBXN9IMxPuBzjLkl8PPRJEJKJmsAzISCqllj4gkd8Rp4S7uAVPqX
8IqYtCJDzMgjaRjTSiwEA95iJgUn35U2nlX9I0FKyc68cbT0nBIY7RYIFRLG/X9x5a7yqaTVzYMq
4e5kboA1kcmCBU5jm/QYSEdRKmDOAu/AnGIROlN4/KEq7QcEkJNaQ3qUm5K17X/mqrYNQUiqAL0O
/UD8FA+ooFFfIRgI/0eCw6tW0TTCllJ9OTUNPVy+MEhtu4mSr5Gx3SrOOTJ+LU231ZwfchJUTKL/
QfTj4UWdx1ODAdQiS83PVTTkO52VJPMFKBK4c9YNEEz7oMbzzYEbw5iJQoK9JcJSlPf4v62FjCu9
o7y4UbkdiQIcbfXdVwCFDdKBDDPn7Q6pDg2xxfmMXM2z+x4qmM9m51V+FMhAFuCtIpPYh+cmKAeJ
izkN34oxNNtQQj+5lVt3CSWINA/ulpQLLjLkfvKR+mCfAhu3Oq4dsi54++7uxQFcK9ylwFh2SXGy
8mS24T83xTBQnpIRdffOY+uJtZVqhTury46u756bIL8Sq72UaUjVAJsjopq93ieXk9CdHvME2cfz
70SxWsPtb5vzQe2ql7nK/5HD15LqOTD1inXQ8MOfbmreq2pfd9kToWAZTlKtA5IvI3tBAoc+lByF
rqg6egyOtR1h8TPyH4l31BCi6/dZfhvMylFuBJsvTWwXiVY8eTmG3VbrlmnKwRHvrUG792GEHAWu
q5x04Ck+xARJewwz1YbRVuajPmmQdSfLVOpXvK2O5csJQoxT8VZ+A4ftUM/IxmMVDsHCOXQvCf4F
huadY+SIylFEGdNeAiXD0EDee/WFnrLZxKDDwAmwqptb+eulMm0as2s1YcMXhY5EHkCQDH6wDIBx
tGwkuG2ZcXHAOAST/8Dls2KWJDkSw6CLXybvvkm+ht0APpym7yLPkSu5D7h4+TeJO114zqcbaOsk
vtuNZNBrUINFxr+AhC1gbC+hanHtO0R1Bvhualo7gkdC09ZNeEKt5xPXySUl3Ys+C5pk9DHCALb6
Pm31EGtTS8ao1jC2OVtLJY3NVuP3vi7fAgLtAMIOro14QN4RXr+1yz4vQtuUC1LjkVSQUNik6pQ6
ApG3oKOdwSXpL3T2Wn6r5uBxQg5UiOQO4Y4b9NtCdOSATDWdYNrN58f1vnqeyscodJ+ciZQJTI5y
bsixWArxVLn6t/wvBDnozHCrcGlAC4d8vkWkvKbY9ek+jWXEZxBOhwfTVbfy+9iUF4XRP6V+ErW1
g6eLA3KiZq738ODeA6nKSPspGHVCxX0mjmS00nuaphD0w8jQynzamOlOs4Mjnt6mV5YJpkEx8HXG
KbKdtasZJhnVw0Nlw8Ao/IjIgMGeVrXDzPCLCOSt1JxTPP+kLuWFmfmpqt2yTgCRbSA3OJKMaTTw
T6n+PURbrVXpt4pW3kibaZkveuUwavQCNSsl36W080Ek+LQiBWR0BJtEc54StG1OYK7rLtnPmV+y
ugR8VOGhwSMSD79q32wBqpG9lmF1kwy2Lv+nC9o3mzubRVWrlDXIkaq5j1VGyCQGJaf8lX4fKRkh
SYoYv/pF6jLCwXtKy/lg99Y6KaZtnFdrAxpvUu6NtBK6pgLeZnG5lIJxBw7e4kvSLWXHcxYzuoh+
llDDhUmZlW6QrKKaCQZwZ9kH4tfOtoZDfn5Iz2rh6mt0Si8TO3ceVtcAjY/fYzf2hWJiczEeMw1L
BhnfRYmu3Hmlomvflu3raAH8E31ZBdO5KhilUZzh1qq+9YaYdrscfwWs4XqMOVztlGRlkCxuR0kf
jfVTW5EQOryr7rgcoVD16FN82Kb1AglfksvXzeh++XC0Pl2oWUuXF0Jp/D8cSaM6eQuCxBeRw91i
Ed3UVu5VV+l1ttIDTOI9CMQhTaWqgguj4mNfSiaNse4w7drEMyv4C2ol3MYkItIsUL0qU0++FkoK
mK2B2ZTugF3LEyi3gZPby1TAnN76CDSsdQDNhfnC+bpW2G4mtW1JoMYYGeb68+jnv2lo79TsZEz2
qx+W8EKzsSWNbod5LWgPmIYX3bB2+VWK5BKqybkyP3OFvir7Kr0/U0z9r6FzkGdUpM86mWpgx3KL
RDwjU+cfjJTlwzpUnCummn8K5yGxn5zQ/ahtRK0nQKSYystWJ7vroS/jTZyCMrQTVFA1bQdUxqn9
bzY2sf0c1r/2Om25LUCjSvMCrjmM+SYvp53juIfeMNajNxzLsfsJm9deo6l7umGEmXyN0yYQYkhh
Cy3dCUgk3co00OXOtdw23+5T9Bw+Bj8e1BFH8BvNvNWh4XQQH25rmd/SZlfr3q1zfhoGbDmpdUIC
0WjJJ5Lnr40JAYekkSIwv6JUxTl0LHMxOj/dOvq2uZ7Qr1rqGhfecqyHtVdffcIkrO6oOuqr7N0k
ypYu2gVvN2TRrjxrJPypa1v/a0pSxR766ih4VD88D3NM7725brszbeVtfCGey4ATF/+wmIZKdp9R
98iaIJSqeKs7ewPZPxa4uyWDlCEQMQOEpnEEKeWCLqw/vbz49qMoBoLSuGaUNCm28S/hy0Kzx1VK
SsHR0d/1sjojwr7LfTiryj8RpY0x7wkxhZI15BhgiDFfg3M2e8qj+Eo79mtrkhxSkF2iwy5aNm09
UJhJozgq0p5yZWvZ9ALKMzXU5ebJ7660qcAXdiGgwqycVes4x8leDNdkApD8ECJi9BD18bjk9fzM
REq09lGNnH2n8jHg3UF7WOn+ZfC4CItFYeWUsGALGCvSHC19IwluLN0ihcuHjnJIBux6PDfDb4JA
DPUbFnFoJuLJSQys9cPQ5Mds5OlDOyhX7HATehv2RobnOlmp+niMczovYPh8tgS7fSKhZYVhUv4l
edKZwIn8dgG7GnDvvCGt7GNM4wt60XUZ+V98zmWe7Qf/mVj/dehivcUjMGJza1raQDjGs5tEH4wK
L78dkYs/UuuSbUuibsALCoNRvyEbm9+XTttsjCG/kXDgtEmJekEyoEXxJcFa6I/dbSZnQPRBc1t8
q/1T6cy/c/Eqn29kJIckjTeay/4BSFLWpzqXgB4+cRYpll4JBm6mkpAXxgReE04WO/WImgn/Eamp
YsuQGFnPI5a0zk7UcozUjMTAkIHhkaRN0FDa7rhcMMvGHw4Eb00d9NaNh33MbUOzyYyXwmNmRLF7
TkZunZF8LX89hvF72zyjjwBHH+xgUfn402z73Qa4kLtfZzyRajWGZqHAsnZV0Gkztm0ESf1lJvV+
qtulYXcbDCCFjFz842JSkOJI3+OgDQgDNI3n0aIpLeIDYG0cEFZMiGE9d9gK0cvRH4O/cVsQ1rEy
RoukQPfM/zkrBVTv1clN5NHQeBVbC4MPgoqW88Jozj28s6p3ZxVjiGRuGKieso4yyd1MIs9z2yIA
YjcgZYD4Z5wwqHpudv1ajlfJzTCZKFJi3rw6+gSWZ2+NfnzvJ3svX+vPurpWOsbnaT2Ro8UnGxx6
dBoUNuI7Nil8msNHibG6w0PUb45JgP7m3kQg9uPOE+n0gAuWL4mhlruZo7KuTHk9Cg4zJeVtGm9O
8h7nby33mXQBIG41fzCukaPw6w7Ta4x9qXCZfkn3b5n4FBVBHak22h29xb0hD2GWf3iUW4dchRLY
OVovEsNHVifjZWzDXtE2yqi5rgm1TBFcaMh0cSuhmTLE+wOKLacuwypG+HVnvY52si9h3oWtKACh
e3DgiNa52T34FRhC8ytm5Hmc/0VAUOgEGtM8RMPWjK8Jg7NtExKeXPNEW3a+94BTijH0Jtk1RhNd
xyB58g2QWkQ+bsSuPT1aYb1ym4Lnk0QJCOySO0iM3XVF3FWDtN+5UqEH8kqMQV4fXOYxv0wwBCFE
L76IqCaOjG/JXXWDy7eNiJooM0QtbtotfCT8Dcy07q00goq6EGfXPKwmwkR4+8wIBzpY7YyxURna
ZaIkh7kgq5X0YANfF8+o7az67DRRfvjgDMm3yqhsYqsmpHq0WiyWA7PPeKwRkUguSoN6GFCaiAed
N5pgiO2QfJgUI/lh89KDL4U8OBJPCRgMqMdzG28Ib5SECDN7lLxwxAYKg+boV582PaFkTUgoIPGI
R16wngJ1vcghXNwNFjrXx6+HFrbQiA3v36PMOGE62Pts5UGM8IwO77R6A7F+cbTqRR/Mm89SSbbO
ZXRwuEa0f8s2mvQvqvZeDRp5dEH5nHfmsQl/dTAN1aoeDKXcNQ459iJ9rdoV6v6vpm3fPK6AKY0u
0YjpwEo4S3XqsQIE2MkrmZzU4HW3seGx6UY8yc3rEFbb0eNgIJGcTTeL67Wi4Duw3vIuu+r4C2kt
LY9+S5AE1at0MB0NgpsoCH/QR6SOvJ18qnyUZbVHHb+EMqvLLfHtY2ofxhh8Uc1R7Ff6jS8kfzAg
wKA7LNKoK5hMsRSKuEqN9X1WXgUxHru9RtcFRr6Bp6vAvCawehSY1yDzfwdkgHZrIvETlZTS8rFR
PDC9eIFFwQNaynpjUucJdUI8iINhN1l3ETqVvE2eGhTdkm8uOYqJb1IluGuHfz5RrcGL4EkZWKpk
8bkWNURUqKdAVlmJBCo2HuyJpIWOBFmwTqUsloHboO5uqIro/SfdK42Foc0HI6wOOKRfzO5STMWO
d90YXzX3wy1fnHHgQnexIeytryg9Z8yjXd18l1TP6fFSz6pVMpwkRi4lHndgHlV6DdrTC7ElEj1u
7AikYbAy1rnHd2XX3vZusAZM1ywTqAdiKA2WZuXGqxCyNlzrEeVonF7OspvHb6OpL5pC72PFHeGZ
8z4cCWA3HeDVKNmIrg4SJKjelSjaWQD5kKHoD198wrVK2nL9ACmUNT+jlrpMUXEYU15kq94jo27x
0bJzLEztrWitc9ePj+IntKwfcmMPczk9NWl+19QiDZqZ40slW86TtaOv6CtVSKqIVKgofVYWXd1e
vZw5paP3sEcdTJgFDCJsCljAqE2fzLQryMVboOLAtd8noLZyBBQn+sPsmH1KQL95GZTTNpDh3QpI
1mwWvAtb/m1HnTQSM5pDxoJG7qNRehxw2PeJvRFzKkvA2kcxKe7AgkDOWb9m9dnB2oagCbjG+60j
HJxJdssm47sL2H2Ye2afWirUIBGlAaI9beIvJNJnMU6ahvco6hpC8xcuWqgGC8CcIqxbqf68M73x
YEHRGkn7MtNSdwfHhD6EhfWDOX/QirOc5HXxJv4oF8gFr9yIDnpCW+brwX5eN4Z3Gao/fsQao38I
ocCljQR58jPGbXc/s9c5Ov2rzsXVGFt9RiYDPHvI4EeVZoOXjYAdtf1oCHJuK4NlwVoOKrVF6ndZ
0vo0nusy5tlmGDNZPqNHXzK0RQVURNmxJYOicJJ1Xp/uiRsYkhSLSUcNj8NgHFv2IxKc8JcQzdOd
GYhuE8n0DHuLCnccqUqxZLMo2jFBqBHGaHWQU6SBRnqmSBSCTclg++BYAfGG3q4iv7DNRprApoWV
+W+T7qzzMdwhz+lr40ilmj9oYBAQlsUnVVKz9iBmuwKxAQKQOi93NA4nLOa6venTaNUHHBbrIn6M
OQzGwSW9Xr8rlSpNsv+UixurOu7KHMDVBtrur2KXGmPWqsYn7jfFfOE+9+wbhMiOZPQT6yThDh12
wDQKabkWPI2vjmu9BXRG27bMPO/W9DGQFzIH7e6zYU33cAtDQJMvbhJB56r1u4avFGDCJnk0YrwS
LZqu+QdB8mFGYvhs3fnJLXfTDC5TM+y0pdxId1jZlNL6RbcXPdM98ZVnIkMmgRDeAHTmpFeSm4cG
uqJDzCSLPrWxxUcRHQ5og+UJ4kIj9kSmDMYeeVUc8ELemh4RTnNPojr7pHHEVr4m1887ijsva/2z
ZJpr/vwagEYKb5cRJ4bHfbLRuXGtOgMlgWC5EppBLN0aekUAdAtF/VQWZzsP9pGGLScDS2M3s1Rt
USGmlVfMJ3GmDbHvxYhR8OVpUJ6Vjp2eHzlAISU1ByBPsxhhBgvdjZeePJQOFk4SVysfekYwZ9Sp
LSmeMHEhsBW/MAr3iMhp+cAsEDYZp9PWOuTBu8QM5EjCIbF8tJ2xoBxJQLKLky8LSn5jTX/MEXYF
FSnJlJy0/U/9ZsIaZ9pv7tnbwqoORg44roHJ1Zw/KhEGEMeFU25LzuMAJqxmp+sQgNLzSHBmsJvw
9iiMaUPmHwNSZr2M4nouvzp7cSGfEvcg2oEMcIg1VM6eBOwgtMaVFHV1ziYCwmoBRmee43yIHg34
S2V6UtIMOS3oQHFLyNqhvaYJViNKp2YCkX8MYTwnSuhTqUbVlkH4iaTf6EC8cd04lb7oLNKaugm/
XXK1aTXvDUroVmoYPcT1qZtOqosVuT1hi+2t+6LBA35HLycq6Btz0dRv0YBAz/5IcG9VSrt+TwGQ
ep6jkOG6pfMREnCjDH8BVVh8HYpyaVW8j97OjPSLC/I2YnKwak4RfoBpm1ubKIAEtXqm7VWeJ6MM
FspkLJPCw5RIltEQLsbsIwmc7USwRxNvapD8viNlE0MSp7BTRdsqN15zMu9Znz1ofPLflq5T7rVk
WDUMZg9WZ67GqbhYBoJg/X8knddu49gSRb+IANNheLUClW1FhxdCnraZc+bX33V8gQG6ZwbtlsgT
qnbtQHEzEAZkv5Y+aMsX82RtzNat85CsPsz56FNUczqObbMECyd6gBMJcLPsUL9A3TKDZQmmCmnc
ndO9pYOXKkRuytq0NZZCKd4m017LV9G2VDwYNXXl0f7K8leIu7OWrA32RaV4NRnCdnbCvYf5WhWV
BN9Qyxe/FcyCisK6RoJiQ3IaQJ21HvM7CxEWowgA8ib7isNlpt+0mtIfK4Pkxs+oo0u26Ym3Ygcn
872Y3dc0Jo0WtLH+yR0TNzQWVkROA3lQMf1V0acsbGS0lTe5/korg61A0WuS+azCE1FUj76N0cx7
xakv4+0jHB12okEWsIshJxIHNnIQNvVpxtl+XschuXwz6OKPQ8Ejxe+sZHuKiP/7z5LjHw3dCABb
IjkNTKVE/sr3bdWfPHpWZFUJ0AUKHwVKM/msDhNV+ad6fxtRhWKiNmvImjFf9Kz0PIy/0Pq2Nujv
0OzRIiYdWl3G1qRhlAy5gq+5ORdD9TrBhphBZBxeWMwgn8sk7eUI2Nyq4+xp0BeT4NGgyC6BlmDK
SKHopB4LmIU4WUkdjg4fUYc5h9hvmG+D9RHZULSggWrKP83oDxnu5ohQe3zDJGSDB7A8kSVpMxgI
cabJlwSxkT63Ht0djFBAU/UQQwcOqrd4kEJQbjk9bjel8aP6FdmICHxDdmZYTSduBFX/VCKaz6Dv
bkrcAqdOwMwa+wi7zpY7hNGFbL5Vt1p2zkP6Uxcg11K1oIDc0Al1GRHY1o80mvCZfxRM7QJGyFJJ
HZbYldJRwT+zbhFyuDEmKjkud3izPcf5opd3YkV7mOzGiw0F1B/vRZAsmlB7MzDgluoJp+dCsOb/
CvfSGndy1yXZ1yH0QaCx70JGjGhy55aoVH/d43DVze63Wsb/CMLYBdmKfyRbzqFHrsoBLuRJbsZg
vMrqJH5WA08aLyfppTaqpBrjfu6PcGDxBYDXAwkEfMur4RoyiOZMWsiKL8eWCiuN1kLISR8jzQts
uFMBXOZPKawyuJGz4Dmm5wnsIMPzHVZeBC2L3R+1HKMc5rxvnYTlysALlDvXsuNlrFCmwXHVmd5y
nEs/Ipe+AHRuBUuhVt+U3GYfEELFtTkLKMT4EGLNKf9ubDefluAN5NaeSLKD2iX9sqfljfpwaXcz
PSll4jhgnqGJFTYTJwGNqyWDR5jwkOevgbOwNnD8nE2vKs4B9Y+PP0sC7S109rHCoqByzQoH2VW9
cfCmr2GOZkW1LgblzJ+Ax21HmGpF3/gw2XhP6eOlm5Ype7IG8FTwzDY4xkeH0VULvZuZmHVs6nsM
3lxDipDbMZDima+RWfREamndob/MVlRUqG4wv5Uqi+43nKB/B7uaix+wJtatrQLdYZ6RoSauJzqI
utSTk01q7jzhRA7t+SUqupNdNidHuCc3wvgOVp0GSafj9dRy/Gm8kjdGL1lbxyCkwqpo6pmg9Nq3
HYsllKs1Igcdh9tmSjzVt1aRpXJMIUOduvQa6OEh0uMLjAR0eFl/SDtCA7F65QUmREQg03JoP4kt
zdVgkeYXR3775OEGOxgQmQAe2kR+s55gAkYEaCNcsJCFwPNnkIJWwu0fdUctQ6apf9fxDuPkHuXJ
sxqqc263j8yMgdSMWzZgBpTm4P5g+GVzKT5NE7vALt7kYfdfTtqer7E/bUoKMtbEyzR0OKkh/dXz
3eC4n1RvU4ZrSh89YuHszXrOMEJ39mHT7ONIW2uGtSVgRAfkBRhoX/IxwhwR4z10nINSLF0GOzbG
1G6T7ub+1wBLbdQPDXMcVdsGlJT2lzIlEC0ykn9eGZHXKRdQiDQDCpMgBJXcrK0/wOiAucY8ootl
KAAFB/blsNHWoWQ4YU8DmbYc0LKcUkoIF9W1M0L8xGW8Jm1EQdnh5/cUr+g63HWzjw51Q8loAdzg
CtCbaMNQDgqfub4Nl47xNda/mNgDERMoJmfVjLrCilOApLJ7gLl6BixK4mKsenITMBiQfbW8gRMO
SFZ8AM2mCHYO0JIzYE0zmwsNXRbklUUyNdg4PpUWHZj15Y5foX122N0a1kSxu0zSAJ+ds1WGcAWN
Wz+UBNDBhKiRVdtpeC5s2wPKbjNzkRJk7XDh1l175zoDnBzdbRdEO67NVn8EVrLXsOqDBDhHyfrv
TTMDJaYIVyuSFZWzsp9bGH3urqfnhh01xo8YCK0Biowxk+sxsMUKgtJHVgUNAL1rHv8eNT+m8DeT
dnWg4cDYWBYGus5Mhm3/Of7L7TLh5RoTIctJ0NXRPWOClYwts9idUbZvYmpWloBnWOzawQuV5Eoj
GbNy8MCFA7HqOcYSvD3hrJtHka5xNMMFEljG9kps5ezgyw3TA2FEirWZe7uXgWMy/UsuzAC+SYML
VkztSw/upBe15qxTMn2HE8h1hmWaxgAEfuqeiCE2YaU2E0+DLToa062BRzp0xnlKNfPFpNxVcyYK
9L0DQ93JK2kcQv+IyJQagKU5W5sInxa8LKfQg09bRe/4/VugsnKra7uMGj5j1F0TgbtiMxdsyYKG
AlYM1oL23tiH00p8YcHdJqH5EviytidaPq7/BuUw7i3cADSnffTdISOQZ1m3jE/jhBsyzzMvk2Ig
fW47LHcMGKFY7VgwgU1qK5XtG4fc2pQMg7jPU+y+1KxoDPSzIgLaJFYX4sbDMjAbtjVuaqaUJjXK
CDUxwWlgsD6bQtlbtDcqCVrp+I5yZhEq+IoVPj7Vp2x48vrq2gO6C0pYrDAIjNRDsJqhKRlJ+3J7
1DZfDBgl87M4ydN/KvCJOarNhf0aVe8TSFymS4kP0ocyIxzzblpe68FNQOXza4Bd6PhWv/FUbTXg
reLBOh7D8V5a3MDOD97PBBoE2J/N4TtGw726q2ssK6x5OZSfMktdYutW9AhjAkdHDlyq9Esx528w
+QHyCLvjumPoxKfmcw6UDC632jhid+JSCoOEIYPhqee3ZC7/oxtfo5MAn9dhmfMeYWYWu4inxgdM
oyNsRBObOXPIX4R5p2fGVIA74CKj3/E/gdvQYvFKkfNSqw9jOPeM0Lt5PZT4YQGlhg+WkZxH+SoT
NanFgIuN+gasnV8cTGl4UC4VG6vLLdobtStlUk8JpNp0Zhk2nvQpbvhbWWd5g7J7HejFsgnStWY1
YNxlG/OybeNb6GzGMlzxg8h532G4stAbEqkUAy3ntMvgauRkC05zfeCVwIBVHZbVLO7QYSDRTi/Y
fzUsfEb6AGBTfVBDKLDdLw9TxMFaMz9a+Ig2nRf3l6bgJhRYf0uxcr9w9Oh4TaBzLiCeib1ETvlN
B56qh4Ez3m2Rs31wdNRVAE//U6o3rZoxYrOYIbOaAUHsKYNVkPzwNoPJc5R29IWZf47RX3TUZIyF
0+FAvO62otqIeaJ92eLUZq/lswg0zj266WY4ziOBi4hl0aWn8I2o45KWEHtpy4v0YNcEJq7OC4sW
JgU4nL7LYQ+mt5BvG5CNutY1P+xwRGK9lZtOiRqOX6JROnFqR+zUefohpVUx/aiIKxtz3aXKuq8p
qDXc5oK7nJMHpbJOOiJiZiZOCHNLiMZ8pYLRXc/VNHEVxcS7i3hX656Lu6/5GjAv5dlmbuPRerdA
+fWw6TFTYgtYyo9czyUwM1cgLSxfasBQjCU1DPAkVyOsJtfhFjSPbf80eoo3iaPC0mIP+cWTg95R
kHihj1PTFVkGgWzb6Ez5GymJqNcw/hCqx8YT5SWmS+UdM0DBFsgFuqnifyMcz4rfavQ6MTUjXTC2
whHD9mM7/o6MStUPF204HIVEbnQblzSZClOG586CXxse9UxsdesENkoJs5mbxrPEJ5k5OwitVLpH
kR/jTHC58UJSyezjcJjMcqNDT8N4ZZnXPya7xpHZUR3kr2FcVsPvhIlBJZv6vL3VEGnSOdrMUDkB
IZg0VQH+Mqi+qaTcEr0HoklXfLEyWBIBlk2RueCLyr8to/tRZwYBmlfTKgimGBKCqUfcJwCIeAlN
dIKBsJaFbceMhgOI/lPm7FUI0Mtmj1RxnwDMjDbifThrptTy8oYMtVtBx5b7AXoVTIPM2DmSQR38
Rn28dBk0yq8ZCn9lUf7ID1Pj9gbNCtqWvL+L0TxJrl5WEEdrWVtNRc+UPHxKI7kFaG4by1gRH1iQ
HgWpdBXzePiOA/CUnohDB+dJG4g6Fxj887DuKkarWnwKzHscnUe0K8O2G2/848OexNdjFUPXzLtD
oyAk5gLKQGaRni+zdFrBwJKGCCUlA0QyWdlpvliXzdsIumTSjdLeo4SY2MOjjyV9CM+LoPZ2gPBZ
YIbTb+J03PsOA9T5bIryqRj/AmGvQij8mST1qj+oHHXMdrQeMW0/4MzKWNJqTnEPDSkIbG0Zd9Oj
C/ZWxAlDqlOt+BeRze8SQZGZhhU9Vadq33mJH9qsUyoZ/XHMw4ugALATIqZKFAF5xyDJOlhYOAir
PWWR+0Q+OEFS0GOY0KmCREvQ76BUGqFrK1O7cYMUggleevGseAm6qxKLTTMmSK7OHk1dHX0Jc+VK
9mUgCkirq1LrXzE0pApTZqPUN7EkT4xYa8Gyys+9f9Nn65ExEdGbew2Znx5FRsGaBHf4zPWG7FEy
BAAKluggXnlriZrYIMRdTLBjhEzqw2gZVyvtkX0OffKscPQmwTakY5yq9jqRzZ3haJZY0h1wBQcO
sqWzhnOLT+ea9EGM3VrKs7GxiaAQeH3/CRblagMDIxOVTl/JPPRCsoyQqBs23Cssc+0cUQ1f50W+
nQo+mREay1THADzqt4mZE9sXfukffcX7KTIwMSCEzvnXAlDKM21oziqccBo+q4DNVBIYQ9ICOq/c
fnKqxmN/6tSfeTxHXBR69F5H/U7DozlBgD3DE9HnHwODuNhrJ4xSuFz/zkO5Tk39j6RFjUfTmoC0
4KaJCTh9Ooqv3yq9VF10YJuubCiBNBMybSr+JVRSCh0JRwGAwU2eNFLJJ6VXwk3R34R0qRJnzaHq
EFwW/lFBzhIqy5VDjjgfmVaBpd7OmE4sfrwzuFq43rOAOCqZV5+fzI+S09OQKAIWjTX0w/ncKNDN
lX9udZ0NnMrpsOuFvCnA1F565kPwrsreeojoUUUuzQmigs7ecmDVTE0oz6OKTF/u7KywNh2Jz4aL
AgsR/YwnPxOMjJt/hBjAsawPVKAObswvje5/lookc7DD0hWafeLWI58Gbpo3KT8oL1DZdHskRwu1
tj86bKpAIzRmb8y9Da4Noq8gYu4cNYdpR9ODfXtQZv+15GWQn6MapOYmw2ZkTB1x/xgiJddaWbUw
Vwjo3pdEpkTuuZ5MmUzyWdfHudmUyV22K7IrYSRmwUXlnsd6bFw5nI5zhxBVUbejW+E/EG9t2cQV
X5aRf5QGGUzcfYHZL32M/Ka489ziiRrbS5limU6zELgrUMM72rSepwJjf25kB+yRsx7DVw5ELYGN
UmxL+02GSDNnLrtkowQbQ9JYMJ6F3MPIik1sHZUhkRwo2ca7ULsCzYNYrMKc0jivuu6R6WeS5uRN
k8oqgcbTggjNSV70VFR+umnZxyHsAESHUP9PXAGyO2XRT/gTNyopm/6bPRmLvaauhbauhPVRBZcC
B6xUggylp+YMFjmdav9DIJW3AAocAKmY62piwJ+4zPaAtcfmS5T4cNMOJuS+qFyIAXMaHT5FFu9K
ntRfCxidRhzTuuAy03gIfutOB6XG+I7hX/gal3DOSpKywKlE2B5U5u1h9xxRO/YEBTFCISG28RRR
7HNI+5lLFI0HgDPC0g4iTJCjPaySIH3oLawlqHwKwg1d735bsI6cT+3Y7Ytej+vUad4oNiQKXpJ1
zCmIB8yOc+maIGdhCoHd1nakQy2aimk7wgMGSzrhANjzIg0puKdb0qEDx9gx9lgoyODBquhMLPY5
OedUXhi/TsmJ4lkfmXoxDzayJ1oGSRl4GRAD4gLYoMVObG59wWFvSJ7+OSNn13GMLeMESJzYK5xB
9HLXP9LcKlm65Bcfl3qAeJXByZimAJTzvg/0twJOGmj2ULhenXHSdWc5lbf16ZJoa6sUeP75jKiz
NW5ingEhAlBWuh9SgBHFVkbjNYaV5mtEW4mfogu5DKBhq03+GRXjys58iKwvDXe9xPyHo0q4XAEw
LdtktHUulL7aw66Ei9d896U7i95Gi7z6KUBsMohyKrPJgIQI+fdmdv9uZhWrrT0JMa2UvtwO0VKv
P93ZxpqJXZ1GJpzzad7KeoQUGnPa+DjY0kzLGynEoIgpgVpQtCU/sO7pEDPbZyZhXbDGfeG0Dhsh
Y5ksCml+kQui1gi7Zhpd/+M9SpZfk+IPhPAhNadVGTtU488469c0leAYA/wyWXWncNRTOQrLDVYp
mBsJ6TWUD/x2UTmnk40nPy/2KPeg/PS0OZwHEZYXPg+BjIgUD0boJeGqpyMoJk1WwSaTnX7iYdHQ
GNxzhrgRJ+NdOXiD8gTPmSRQKQ/qqRWyDI+92pNEFbmFEklY/OEh0HIA4BVfavnM6Kco3XB24W+L
i50sCrn17WlamOh05R/1uVtAY6B75lG39fmwITNWvYuvLex7+QckmGLhqvGiQouvsFGUDQv3jKz2
ejY8iA/TBZ36zTnXQECpLHY4NV/CmN1HwlCaktj2Ig8IeegYyEFw+vRtPgMUFgCMWX3mDn0VVhiO
m66lmJICNVJY4DSljj38FRHa+Nvi9GvMWBjRU5A+4r4U9Z0xfY+sNs1zYgriZd6GS14S3tRYmzD7
js5hxVBO92SdOwfY4rBZ0uGsI48udH+tQZIeoarKXkjeLk20G0MFDRI1RnYi4BFuNLPuB821hNJc
7T7YKA5UXlO5m9NkT7OpUSTJZvPvX4Eta9RJFdzuZmtIZi2VFgSr+6CggwZOCt3vCg3iVBAp1hoe
L8pA1tUO00FeZ8pQLalihYnhSyOlUPCYOiu44t986hllW2p+6ZJyA7Pzy9adfeC4j3CAaDrPDhTX
EkZov5dbH+MlxJbaKi+J92ijpW2hzTIKLpjRpOKwjqmDnYfLXFjX+zumbPcmBfRkegGokEnxieWn
84IGZp9PzP+yhYtwuOT8oWslinnQUW8O4BcGrlLuSs+1JaX1CaseaUkWj9nWKE1UZ0W9ssL47FOQ
r1wdEHwCz+pT7PjDrKagH6+TC3lyqj/V/5TOvskaUEXabPTtPUrimzYbuIoCjE4tnmkJP5CG79nJ
GZqiU5G16qUoo9+sei2ZARou/21GbhAb9fqQhQUnr9BORmXfMz/Br9h/KQn3LiaeUfqmD80PPNgV
mrVbUeFBFK11TqLYHC5BnR+krCipHhGoR9DcA1cDiIoPNhQAyCHrSOJV9rduwxJg9lvxdGQXGtjd
VrrIUJx1EAVSAqzCHAfN6hyclNogEpcJSlEvOdBfqNtJCk2DNwjcENpZ8zkcKhYbDR0EUWVwdqj0
3cyLSgJJuHYdazv2HVVZ8OYA8UswaiaO2LCTN3mQ2QRaWCmU+oKkOk8KETr3XSAogdAGW+jYFVgI
5D8qPUfxHsB2Z4m7GIdy1EPo7MiMVneCnqiHymJOzIdpX4TBwQmPF97GiAJ+PA/S/gr7id4NNnP8
fwm4PBP7DEi1jT1858CQVEkwmX7hTMItWlFW+5aKsXl3ZBbhMNHpTGVhS5N8fkKBfoLCHga9DFFy
+Dq8w5rchemh5A+Ns4WaiqT1l4mtN3NdoIQ4Zw2GQ6QPQ70q7ABilX7mqcPxtrWtxrlSUTxLDysf
4BEzoKQL8UoajnJCghGTxgiYZIXI05uTsZVowqDr0FL1JWc9u3Uz0JjOXIgOtsj0qbQpWLUjHTj6
tMB+Q+bR2F/ltS2HWfzfItC5TM8yjqgEWjEAEjRdP4Huq9Wx0U9uGuxx6lnSHqAGWMimeRxvEYmY
ETMC/SHx/NTXkGf+Un9gwBpRUqh0Z74yvnDo/XTjMra05SyONohNzWkl9BV5IJRBEyy93IA9iD11
ROSwAgJeo54rAURndjSHFce/wsf6CzIunrZ56UGtUAN05sPPsFSxwQ3kAiZqIqPubKYBVgz5Lq2y
BP510Q/3RGkOX9yYGidnRJFXRRcz4+UN76kNp3Pm/dUoqKCNIwtsoidXV2RDwIKCQaZbcB3owQeo
V6W6GY1bmP+YfortysoDT6o17qSdFQ0YeLy2ob/syghmyFbigqPYSar4a5r71xINVmQQDa3fy+i9
RVbRMlLnLCv169xx8rN2x/QP4nemYItSt255Hh0n1Y86xGs1ZHWJHlu7/BlwxEcOwKhsCJkpT7HD
Bqq+HPPIeU/FFKlfuGewKwjVnN1802LajzYOQiKzqaNNFDA/BpEgoGYvHcU+aypRv6cbZQ7TmlcN
LVrHDE/2UKm200cC+yTiRfNG5xrgGNk6EMQpdySRzeewqWhaXPdWJVzwxS9Yel1Zm8oc/6BQm5Vb
jw/bRDhfvHC5ywpGXlsKpLVEM0gogss3wApBRCb8tZjDQxByB32UjCXxyMIRKRoZmu7xMWVQB0DN
lhKK8c6I5T8Rqe26CfZOg7jE57uUrg7Wax+ElsA/zrdRu+kaZZvOuf5SMUDUmjv3bJ8PW0mrdCn1
+5CyljtXKV41/5Xh26K4KDoKq/A55SebSsKv7TcssY+5cessf1VDVC/e0BJyvNa7kfSygsktxzy2
9o7UTNvQNnxLAFrrW6CYlg68TzLyIrAFat4AwspqWXablHQmI1lXUOKnwVrpGGJUFBYM1xRKzZSq
Oe0t4huVczzZrCebiro3mHjQiboRu5POxTxqqThk+A1AhyTI78jUBHLUwkYHqgdeDhuHl9Tzqal8
BOg30QzwUUBue4i9WUUUpnnq5/KNy2gbUOYa6HW0cnodtDKS4DOseNvEejg+ViJ7C6ZoV3YTWHL9
r+M+ncZzPYpzFXR7AemAICVcATEwi6FOtUQPFLrXZ3W9TCp8V2r11tPaonNy4+A3MQgTKIRHqgJm
Dj/Yv79Oys2Jx50DOJoYSEESY4ZTSQ6JIFZ4QmvQ1a+JGmHkKDaJH767Q3T1J+VQWqhskc6XBlmU
eF0gS4Os8ZaRRuQX4WvqDmRNVde+6gnSqNZTS/+vDBEehs5yTP85ov9nxOVzsPKdUPPPPKo2nTXu
Bp6aOUePtikeqasiUNNlXJJ8iije7cSCnq0cA0f5p5T4ETEEtpBSy+FoylGCID6m8irId5HFhg/Q
NfsDzaUM1TC8quYiMb/VgbXICBhenmwq5Dv9nXTrFaf4ffhlJDp+aDOZydhXoKGb4bPzpzAjohP2
MwUTe7W9Gf2MZqgRXkZPTIVu+Ed5E+afhZHKqZyg51OhXZkwgpRD3Z/HovfimjYdZyiDWjrLCbl6
gwYpF68s35uuPRXWTiESGCAU5v0FVSBohw550oCXpMzdKm6RczuOurPycV3Zyn9zoSXL0IhWyqhy
zBa05dhOrrN6N8PxYqycYmiBEojLF4RND1mgrJjRyF55mrJvDNLXSYWWX4dXWk+moSWXURYQJkv5
GicFZpvBUnNXaSBe8fL80BusmlyTyw6rFbTYjJ1d3WusBI4N2QuKveO1THrPZBbpotGSCTkw+CiS
5xxpI2ZW30NNUEdOs+RkX6avIZJ1YnKi6FXFp2r+/ZLDSkqIPYPVTA33Ng3RTuumCzbNx3kQz1KF
DVjbjBawA7E1+4a/CWDD3olmAkMLrxmvIGYixsaDA1Z9IpdH2n3jJyrhb4JRbZ005xiyUC/EPeas
yYWNu4GkzR9VlO91CzN/TLzJhHo8fuIwNkz/nMRYqiFa1cq6abF1oLH/cUPk6aP4I3iNer4KmFrQ
dvZahNYkp+UwyqU53Uf846OAXg5SZJ73a30yr3NhfPgEcBDV8pqRWLQY8QT651f/TecmIkpSfPtk
VuY6wwTCO/doSAOuo5fqBdEXV/lLw5R0X8N0d61kWTn+BcYGJR057pIyBFwGkso8QM+3Gpwwag9a
OTPMlmqCYbUJXjg5GGGYp8nYakb51dI0ZqaFeF0mDltwhc0OL1N9NWNqZuDP2lsJR29Zfga0SA3C
EU1hphjfyHUGtUZaDQqT4jKBPbViiy2kTTASnDTwfos6oAiT+GwKdWjkOkOmYhCrWfC2cNgDgOpr
WKlZvQpgw2X0SlqONVe9aVK+heY8g7xfSUcwa4T4DziCnI7dYXVYaY//DGCe1PK9SY5cnmjrZNEs
c4CZ7EoggmIJ9vxXr+H53SM51yCvZ78Uik3GuzeXivJoUPhg+A43BwqQkKrBlcO54POfW4UgNigH
VCdk35gEPi3GyRtoAovpEcQmFuaAThG3mq0mb7AwGBgeIs4sc0TQwg7AigXBNXycqFq6rA1MZElc
OVVDuNYshCog1txppRKjt2GKzvpHyrlwxK9fn9Ec4n9RN8PaBhMgeT2dgX06DErtL4efOc6Lah53
DOwXhkNrjEwwprGPqBoq5Ty2uC/J/9WKN7PpYWa26O85ADVPRTnFcc0AJ5WzYhMmU6L7ex+hQYb5
pho+NTzrJqB9YoRlAD2sVK5sLrE4P01xuOcznfoaOyq9zzaNkT0svkhCDqYpLnml/tgwHYcA7kgy
f6uixs05uOpQFHHx2yQJIXJkUihQi7WAAtwlcWwbs4ACsliFakCG7FcVdG4FrkqIkxm+TZAExmfv
r1ysZpRQ86RuuXbaizPA1U/ku4WFX9Ro35ZGGr4hYLwQbYzEgNxJXlhcwnsY6L4hmRntt8tfz6KC
ksO0XkMqk7wHuILUZnmZzcmrcQuhZJQjrZbOC3PMZd//58CJp/xMAtQsXkxvqxANO2kk1fEkJXAj
Z4vWKLm6V1cL4Sa4CIQ6r2jEVrrFxRGHyUFWzrVdr6EUf5u2Rq4vUAByM0HeA6PBCHJiSnWn5WCn
6QknO0qMTQIXDc5+UeATxfTgD7aki2Jbb0wTl9fIS9CHDOTbhIwCmhFELWYeTpczI2cy/Z3QKiJD
ZMurrlP1qY8x5k868sQLro8QE8AUeIEpU+FhRtDv0BVh4J62m6Sd38P8nk07vrpv4rxOHG9WiIP0
5w51uqKVrrb3Xn/UBKu09fBSf7SGS8kWLMxkOAv7rOWomUscr6wUKWXDlwKamqmKoR7vQj8jqjc8
2BXmbEKPvdkq36P0ovv1arCwnkgGJgjWisgPFn1iK+ugwCYwNK6Tf1d9BylzIWddaslGYmJfWM5i
Ci2w8i8AycotvpquwbjAAkAcxPCdK9ZBdDNdrl2i8Se2JAeEmcE5AEVgjlEGMe3L8/U8A74prfzh
7jZu5n/mjLwZqqjX9OaqkHbQLG1MrAuX5BJ85FzfP8lfxxbAl0bCcfPfxM9vNh/MIMvXzdqzG4N+
KLXL9R6PGy12aSkplrNvU2fDlLxbeCVNs+yC9NC3zq7E7cOglFeK/5JcX0WSsDiPyk5vot+5MzB6
sLxkMFfGzNbW21W9H6HAY8H8OhjY9mTRQ+NEspjAuGF8FbrVcXqJaaOJOER2Z3/3DFc7MUOdg7eT
lEteskgmWL/gUK5PeVDgiDRNJxlmGZsYO8Zg4GZG45wPX3ZefPrRPZxoMBHgYmAS+v/koJU7Dgfa
5GKmDgiA+PIVBs2YnwZ9ctJ4Z4QVoBQDEXktsYOWmFvFBZx0isd05tvmZJMwe6IAV5IFmIOWlb2+
1FB5sUTDDw4PjE8pPHRmojSYQyCOFfbUBCl+ZLOkUdYRolx0v4gL/SollaqUSTtj2nAs/84+fENM
QdISo2L/p3bAVnHsCZN4B1aWg9Sih9nLFsSkmoIspLF2wKjeJgMscbrCMaxXHEpD8QIfGtNkPFOK
vYOgqR9xw0dkUcCsdcW8NGFzF2OwIpPXFsyukV4VovnOUaCqHM4AoXRFZjasJJu1MwZcKtNtIzCd
/J7LJy2tUsBlaux7Gs03+D86Z8ZM/WrE4zng91o/UE9qDIlPdYWcoXmhex/1BokgWnJq7YxCweRV
KoBkqFPV3VQO21R+YMWLUozGWIjclI6EPf7OfiSoUrRuGCjbcXNBsd0Ctqv/gV9tSihARHxu+okb
oueBhcxdrkH1r/MnoAYMDBHU/NcwalD0GD9CBMi4uvRF4rkVSGLoUySYEO7Vq0NPyHwEnk3bw28x
/DXeNP8f5LbzeVROhfRMUwZYI005nQrFepub6XNWzDc04QxCqpZpF1yXnAsygnJKPzmWa4dAWVso
t9LJr6AksZpffeFvs/kirdKQgVCq4kMkkMXkaX8KOAvVnnkCsTMxDWqk31zYPG1KGoaB8iII7+kY
XhsTdVa4NHR61Fj4wHq4Z+G7RwOm4XvtMfpbUkrkPMcR6lOW3PGwnPvjFG9mtVjKfAtgsSgtNn8t
MAdE9s5DXvTMrgFd0LQyKUrA3tlmUL8ApRXYAcTQAIErTEpmxldsUXIf7W/pPGRCuMgRS6PH2Fiy
7561fToiaYVn3rQnadY60X1munhvS381ZBO8E+xikJEOYqcHs9dy61fAtAxEZJem6cxY9XEtOaq9
Lj7ktdeDxE5DtnVQadHq0sY69tOPsf8GcjYN7b0rnG3ZoYAdx5/ZD85GADRlpcYiYCzd86hRwHi6
pX0TkELE7kroIIRmIhZBEX6XFjaXPCXZf7jd+4j5WKp3eMb895TdSYskZUYzbWs7qWiaJ9SL45ut
vIkyWQV5sLQm8qm4UfvkKUD5MR9/sdNbNmHsRI0ZJyXrKTu4TvIectcjJYJIri4jHwwM65Oirw80
BpDiSe5kFAMIpYCxVL6GFCg4dUwIm5P536x5klCmUw/jg4jYjYJgAhIHsqSkXAqjZzkFe10dvhm5
y/E5xnpF9M6/aAYG+5RvYAyG+5PUV2Y5UPooq+psJapk5ybWWV7HA9vR5HQ2OxX/hwehuOBTzF1t
qgmpf+wSxCXMIbhlx+7kDgxtRl/S1IWgvEcVLegUpXxlaoaV5cM57vODOdl7p3cf7Sh9XrBylzdZ
kNp/BBhW8CrgTlDxyCygNlgYnqpb/Iv+Zhp1tbTxeRLjxQq8ugtuTlFv0CQvGqhKJH7l/BH3x+mJ
98TAST/Com1Nj+Kg1L+7e0FyZliFS+qgbFHCiAwHgyr8JxSSUOhjOdtu7QIOWUA12ZSfo4mtQk1T
2OLABYL4Qkl2NzPERbA2Q7WHyX/QmuLilHQeWgdKy4GTLESneqN9cJh/llHBZlEqEvFwo/KJs4Kw
Yw0mwHqwLkZ8/2BvvbRdf/Rt7rKoorZ/xmq7iKZvBuJ1qCFJdj25yvTeB0hTrqNaYeRmytzgbimJ
AvosyJjBppDSXAvirfQ8CBS4UMzQrdEnsSJqmTa+z368nGhEBX19EWGRiU6FK6xLCiyDB2hTLdHq
w5Uk6GMz2asEAzGXY4ZhATTsP0VOg2G5vxVAb4nxKx25B7PegfFa03DSBmJ1pishNDUFpB5qR1Dj
lfzg6igOitHdrCL7lI4jmXTyoi9VGaS3TMj4mAz97aLEiRnGMWA8kiVS45JL3EVvhmQ7ZrRO/kCp
wbSjFNpXFti7Ke/f/sfSeS23jmVn+IlQhRxuSYA5SyIl3qCoIwk5Zzy9v93jKpc9nu4+LZHA3mv9
UZZeMH/EkcbDmjWTnxnta4fEEMzdh8lsFGOTY1STzW1O9S0ggS2v9Soo0byPlylINpocHzoN8Us/
nn3kBzbXxJzB9vqRevJVKNW+WWeEjINa+z9yPkLnZvNFS6v3aryH2i3zfVzkpJ1hiyOK4mA3xh46
PkjJg6vfKvD1sM5IC8jWQ7PK8Tn79ci2fsviN0ndd9RsQuChVUY64Sc2R8WfHKqrwKZ8aTS9oWlI
F7D7DwvEsiXvTg80bj8O3GRk2+58gq8gU5jNNVN/RM5NJUUlxW9dyDhGeLzGOqEQteQRtkiPm4Zr
gcopDKd/em/iRu16kWssPgxdC35qhaz8wFyRWLmaqKgY0TIXWvsZzM4qKnMMtpmbs+yJ7yPBkpM3
UFstI0BIjGMSoYLx8hgYMOcHwHd/bljm4vHGFK4OlKaqAns24DJlWYjJxkPCLtFpr5CsFI3K7xC+
SClVUVHCRNWy9xmc+ElX0I3QnXD2cqVwJFox8cZAJTNqtdCGTytVKiAl+9KrlSdV8SG2nK1QayQB
QSrRphjsoz9L5wgwE/mt8A8SIFX2wymTT43KymtOPp2F+qYci39V2bw3pG8o3SE0nHPMIpa3+Zuk
GZ+KowQriXtiMvuUdCwI1rHPmLnndhtYxTOYps8+Ga9OrrNGpywYUvtdOck6qdBmthRt2NNEU1KE
UWtsMAZ1cZmv/D4D/bJY74OKUAijZvuVmT1Ni1QeMYyU/KstCeJ2mpWH8tcxq5OVVfir2szORmly
KUrlgbX9He28JCxOCX5HFo2AFMtGeTKT//qhddGiktoGsGmn+ZZwdMV1fPAD54lwPNrOKtPKGMuH
qTQoebSPVTx5vo+10Q7x5jS1+tYSqLLWx73Twl/6Jgdw7GAtGevcP+C6ZeOMahKx8bMOxXCR+N3L
4UPSqQDuq/TUVAopWDJoBoc9rVzAWRawqGofQg0EFoIzpp8IN7LbjNT92mBgXKDyHD/9wPoXdxb4
kHFCT3eCZB3qLdd9rTN9J1rrqRMPZj3Hu6Il0ITzutGpsOdfNo7EzVO0Fmm/ViM9pahkAIvSTSIr
CHGWfusQI0zhF4lCHeulqtxzuzx0KOO5yjyCLj3LKd8tuFR9JLMF7XavZLt0ilYmf4ItV6fG9rll
R8YJdXpv6cUVoQItfAnuW6r+esLw6l2RzggPonBfWL3i5jPlRO1kh25BIKJBdsn0KT6ZEdm5Yoxb
4kEuVSPvpdy5it+Orvl1r70STnNKJzFTsAOJ/tYkHDxfcVZxSaml1fE4HHH1G5Llc7xicp6VbyCi
mabZuChXiVRd2ilRjh36B5V5VcJxIOvRNdXBWogC8HvIjclgpsuNfTTXXs9uH8A7iQGcWtXaYTxl
ByZRbz2QKcCiP8GxyEsND2QRW9/jEGz9sGA28A81sZPU06puH2RPoBp34m/Uo/pHSlqKiSWCTVrL
xZ99kof8XSmca6hntOo5RKdo3bodA7cJMjhX1E0qAvEmJ+Q4KIJ/UxkTHIpoWU7tPcmdr5mRNm2F
azJqv4hiI/MrUVeGWcC2ashry+JnCmfh6O/fshorb8VqbZAE7/TTppKma11m2W2auFNj1i9CI25m
GaVQtlwBH5V2Sx16l4g/Cg3ri3ge3j18y4m2TENOX7tv34rOOhNRWbi+3ZILw5nXaL9DOW+tELF5
Vdu9pwhZz5DSxcRgMU8mumdlbfNZ+Va6KvTsOpukskxRjBgI2MKf0X2IvJc6N1dDHXptJicEGfv8
FQxeXYpsVElRpU32oQvLgdIY2AdtIrg92gBsZhg1NnVR/Rl9Q6BhIrmN/xx0AYbpREBUnZuX8daI
jWsvM3YaFbNkyXRcErebfRHEiuM/9NI+O9A6+RPNuOCUSgUZLr6i+WLHrJkzSkcHMkxfwjI9ejt9
Jv7oBYm0qcCyw1a4XmRi17EM5V/lVK+ov9oYQ1TibBU47r5N4P2kIU6WGj/0wO9mN7z3w67S7Fwk
kl1JFuwxerOhpb+lTfyPzYdlW0iw+AIsCP2oKT7NvsE/gsjZHbvyHdOVq3PdVvqE6NDchKYou5pe
A9amglY0kOa4MFeaDiugketkEDSMrsnGSS23lG3YvbmbZWnf04AwZr8tAudFKbPFazX214k2N6ui
rK6MvdoAj8AJJOqjWY2qznKjouAEvWuI0OY3nxg21L1mDHBJx42dt9C/4TYvwI9ROPZvxacek5Di
kBeY2CtZv5UaNGE5Gb9VHL/XmbYSecjRoK/UoWSGth+Jn+ziEgcQnYFvhYIRF8CZiQM5+Inr7trX
mcyykL07CpLxcm5vTpt5ykDon0zrEozGAWEuouy+IkONfbZrjE0fGiiqmfr94t1kDV44ckPO84dp
dlcVg8Z01mx6WpUUHBK1djtkZ19PkJ5hLhRpuROKhwQ3GwcYjSg0XBNOicAuJI0hIqyHEytmhgwV
Us98egKxFCpHAstdYEjZb+F/lng0LS7rceSI4vY5qWA4Jzu4qUw2JwcDCReuZU90pTrRorbhZsq5
OPkl4eHZ5DpNtq9TVy2oDcrhw3v07AThKNKx4UAvaGWeR8Z0V0diUCLSH4MtXiycQCECLBKmhknd
WNTNlBBvsTohoYVmAucZ4AEqjGgxWriqeYq/hOayYO3R2eXbYwNPOt4NBhhLq2ldORhOsCZbWTfW
5a8D4hYiD40MQsWseW8gqY7+DKpoCZogJ0NgqAoZaBmMgtBpi+vIlrAVcUgeGMm3jX0gaAutAJCc
ORM0hxqq189td1EMw60SVzPOtQ9uw1g1I9PhjZlgd/ga7eIVTuY+Z3crHHqAwp2sPMRJTUq+pytg
7wVJv/2CPlWSUA9jEuLT5iZ0joP0ZwFb5Myzc1fe0MktZeMVBc+SsarRnIW4o9h7elVZzIrisquX
4KUyF7KGoa/zN+ixvGL486udiH1OhU/OGFDl4FoY7mNUoL2+Kc3WzN4mlajcL0nZ9wPpTUsfoWjt
trMbwyQhULO+6/4jZIK2QcgpLwokhBsy7jftbqYIb4x3kteIWeTGiwwH1+Uf0pM0fNfqv1gRDwMy
5GJY5msVlS2Jvm5P+WmZbzO8AyQ5uU0zemDuxL4u2HqFy6VRIUGVKy08tIRiggtuZQaZILn8bY3W
bH0egzA+dUQINcgc8tSrm4+Y54R64CUuO71+TN+yQ3xa9daVD7+m2JwBvcs5m8ObeONJ0Riivcqv
euvoLqSMrbevGZ9RUpEEudEB6pCo2LJ2mHECOaWnovubsIQD25e8zYYnhQb2kJjQJoI4eFochdDI
nZRToKE8YGJMLo2wDzxxR8f21sQH1OaHId92ww+7pNgGCNDDqxRBK64Lkpzib9Y6r85P4FIiKYz9
X0fVjZiMT+ApJDZytd4PCCrt5FfraKKq6bLs1rh+grzwclQ8oBvORGpz8yzNnR8DhgAUxpIYKOT0
A7Fs0BzFSiduBbFOaG36rjuvKvhnYm5wgI8TOlLQgov4SAiscjgmOPtLkZnQHkWfTIaoOOIB6AYZ
//NVNk0sc/wKJpQgYxd6fGQkGUmp9DGkKTrj4Si0mZyV/X3i5xWh8GW5lyUGNU5y4CxbVd1jKoMZ
H4iyLL8qCgKeibEneckmiJNjeeC5HjbILVMT1BAB4FaD57QQJlbk6I4/evZp0iDM1BFDKQKTciJk
jrqqpGbX24zCFfOBIx3M1E2GV8bMlhKTCMFJcELuf837AVGNOe/036xc8WjF/VL8mvAY9tbA9Mi5
mn7oPpSMxvrXrXPsTn7weMeLWuPR7Njcm3trUTCW7uhbq9g0kPHx3MzzgYivhuxAjrL+CdOzNHUN
FdQtg3LQNxXmYUar4ZznoHB88MbbSDM0I46tNksAFbhbcHxevVjZfYnonm7gNi6vAsSXVBiWxgPF
JT7dzO2lMp4VboeJYJJD3r6wli5KLHH6QjX/6bK5q3hOzz6v/cIiZXkOIozBKNPlH1MgCXxng/Yn
iEOU1Wj3qw0c2ESYfFS+ZcbTIf84A6NG6kG9xXusYE5HqQuoIOisXOTmaN7ULvNyP2NYldJNCMxm
YiPWEPCDU/TzrpHeifI3qISL4TwJplyrHaqsLuJ/tZ8j47q6SISeKP7g0mowGNdVTT+7rpxnsXFY
HwPBcFXtfIxWcJVbpHAT6jtTRiKrI+rh1jeybKtq7R65XKiHxykZN2mcEeJufIrZU6ojQE+qb4b2
lvJlG/yOPk+kVf7xy8vKvBKyYT3cS3h+hw+dHyMnWXNikArRqolbobBJ1BpeqUQbg/0SuplAq+B9
mRMR2YO81YiJYiBvq18JMbx4p+mzgGI/qWib1X4tDhHOoJjEWjJr5PFqqK+RX10D/lcGaTFrkOHt
vpSijWWkD47VRGSyYBHhn+I+gr5ioF+k3xNPfIanrMeYtrdiLgKdcNUBxIzxHWKcpJJx0w+/PcEF
yUco+ccaQUKZVh+OVvznmAgJh408c/qsSRfyrUOeXqHpuXv0aFqnaX8WNQ7JfRrwHvVf4UpiYW6D
gJASk+wZwE8wruZYlt3aH/2lwHo09SWgbUAGoacrhXNGZCUhlBkGwrN/m+ol3EGNho6lwsBg/6BB
+s94iCpOCBgzuDt4aSlyBxLbmukK0Inwl9dO6K5FSU8EVtLYQEA87LAQiVhOm5vJuJF02rN3tE3L
jZIXD8iThUqS9+gRTaBnomdCZVmOhm1iGQTPkr2j//PV03SJH3a54H9aukcyjkta7ywN7aqGOyjj
6DoRI95z05SC4UDVh6KqveIlZQUqyRUKte0ANt0g6W/GWOjjh5Ii0Wpeyd1RxXHVWruC+Bjf4rlA
OZuMX2CtfJWOvgIF4OkqNEKlQGzC6h5msE60csFj8uvSxQJkr7sGT7MyP9F5g78q+nxo7LtPxqoa
eMN0ytXhalq5l9vMfFJBpu1iSm999Ji0O5IA/D1G7ZD5Ul9SY0MvqmldarvzGjhAWffa4Mhwg3+W
I/F/n7bufBBdt0YliAqUHMFxGJBex7DQmsf3GVoY7YeX4gsCdEPJOxcmHMYjK3+qDLXHVXBy4lXY
hmLCri/JvrpF1b4kPLLVlhyFQ0IxvPxtpXg6vBTJVnYUDlFxfTZ26BGZ2JU56Ul78Yw7hbPXmWYS
Qvfq8Tvo3/VW1eksgiVFJIo+WiZ1Bk90VFcrS9jGp29Wq4SkeLHBi9DG//371gY0vM65WISXvjrr
vbqUETaGFcnF4aahYKaqBoRc/hVBclWQpmj+FpZDLJmuXUbbttyhp/YUL3PWbqVvrIZtHRH9O+9L
yrgm9pbRYjKXh3VpVq9MUe6qPn4Tb7Xo5Maty7tdXwXMKa70oTiS5knOICk50U0YLDSYNzV+FNm+
Ed58KZYvat6eOY2M6j4CF/8HxuJGYj4IR4dBh0xejLnFUANY/huNVwwbEoregXAi3xKceyqILKua
nzwpv6yA6s8EplWmDw1TsFBK6JxIaLVJpdtPZOHV5oD/eNUq4y3w6/dBZV2a3nDG960N+yCqsT/9
6AdY37ZQ1dR20LkVTtWIfMVq7s8QqVurDVaNuY1xsSXJuUjfVa4vJ2ONAYwmC0WJpPecEz+ev9r+
mVqA879KuDGqR6a+JQO8cU1eV/6OtcqiHybniRAsDEOVwITaodi3xK34bgV2Pv4CpOUTdURcMIKB
tYKfjvhDDJz3qA1Z4Sm60x52jDQ7ZPzM3Gs7fSbOcIpxd52w77f46zmk46NBuqv45CcU8Gu7vnUk
4/KXjAORQYdibzqkD3O25qdhgpCgh5ds4Vy7ySpexn6T8JNqBE0C0Dn4HGhNOCZET6eg0GIB7nj/
I4PgBkJRxrufFnuj5x8vHgJQEvdQCeGfmurOqa2NCGhRdrzec0Fta0Gp21owIvx36ThtxTTX9ijl
0FsNDV7kqCWmAeUpyeKTvs2Sf5g2VFwFtf/eO81W7wjxwPrHS8zZwhCHgWhltZOoU6b5d6uwddml
tCf/32yene0cdHZllDlVSazZ3YSuRdOZal6QXdoZ89P8VknSlstrBywiIIeV1M2bFhGVbGMvGdWH
PQTUkGBynK4RpM808MpxayckaOHxsREyBdV9CuK7I2f7KE82mO7R7jRAXcnSotFxpMVX6dDiIt+Y
Mdz64Ih1Q4qSimqpoLg4JJCKehyGRqG7sq0nbT1O7fnBiyweKJvG1oWPkahRUrX3eUG6Heo99gc2
HyqEaGz1ZTx+kKr4URSzxcdtLz1z42D7YjvU9Q+IOSGvD18U/tbmTqFJUDsVXHMkodJ41TX7wNka
O31bikUIiKz94OMdiEdiFxJuzoZ8XFs7+NKOPy0dXjHLXIeRDLovJ52/uxm2zBHZrYL4hi9nA0Bw
D3iNMrjw2sHPCQETg5DTSASsqB9DsklEw+c4kLHUlm9BQ/qKgKFntrQyPWb6SYcJm50CSUgA1LPO
SXTh9Ub34fX1HYGAXrJUF4+Z8j9tUzc9T1zHfU1wNqIZsWxW1HQgDzC7fhnPOTGh33LG0Uypgh19
1NmbUR2G+ZuQ46Bd++yCKQ59DkOSKPB0kcGIlisUEzYnPwLmWnoYXKmdQq3OQG8DmV1qM+5qa2WZ
wZX2NBTw2rpFz882i9CVLU9VHgLFsSOEyhArFF3hJ0qKfpXJRPkN89Z0qCUP9m26GdLsK5AfxFHG
tEnxUxfE2BF2W5L2PszCwHaewOcLZLCMLuy+yY14jTVU86O2KAWK9LWV7cY6W6tOvg1MOhpot7Bu
ov+CnDLSEafW2BrLqQ73OlL+JbTQqkSxM7hhQOmcT/sIl3HoTO85X58SE+Eny+NKS8kYXhdkPmTO
+N+T22cjMaX5m0ZzJFmAzjoNc2B6Qj3IpTSj4JiEHiTWtkg4FR2931ihsZsqt/kXl/TMc8cST6fW
Xop4I3GORu/SJYdsSKXoMjn3Hs1gcvJSSMeTwdSYk0fFX5lEgJhVfSm6z5Z5m1AZtcKabpaBGJI+
YyVDADC6vU87Qh2sNO0diWuVgq3ySCqkL0TKJfOrkyW3axXmI5r2cXdrEDVPhmtn83Uu5IP11/Qd
ph42ReL6Ww8SbBnUBlRQ+aHdBRPOU8e7DokDZE0md/cZ9qxlisrkQZZoiW8dw97gE0lbqGRXQhVy
iDv/HeKadjOI72TaJsN4VccnkoVNnA5Hlf8G61r4xH+uldFBpe1uhBMf2GlgUllYcBlxRTHDjA1+
iD5yJ5fiFcd/I0c2QL8WmWttbJalTyUiHjpAQsIOem5oRhgk0GpzqmN1qSK66PLbRN+nACLQh6+j
gJTCZdqdYtS5zciMBYjcf81kDRA5INwXnYYzc10yVImZ3ZKdFW7DCRggIm8ixzrTXrGmbYQqIeJ1
tV3m3d6JPN9BRWHHzgbBu966IkS25DoDmYp6tjk0PpP0J7AQwnlWsb3uxgNiY/5AA9qg9/zQ8FL2
bCYZ4kAQr88dofVUhQLY4A9n4tHA/OoZLQTTcmX8JpQNxLwDA4xnhE8WqQBtFkjmnErb2OQ44uwn
YgUDijtY+VJmK0hUlloBk9nZPUCrCKi/yC6y/QRYJZfH8/X02hYyIxKZQvOvAGYgNOBRFPT7xFSq
08pqEDv3REyBI7YtkZ3O5Iq4LjXGXEngcOLcQcwQxgzOPsNtws4kI+lFKre0YIJkQAnxVHF3QGff
g+TJ58ypLsHFlF7GaRZ2yPGK1guG7NZZ1mGqeiQDpLThO8rDTY1Hi2hkcf2JXnDxk9ZM4ZRzeY5N
FZBFlSFVCtYmn3Si8cKjw2nc6GuBoQX8WGi2ciCfgK22QJDL4zRg6uXgD9AIZCOlnQpx8j1t7OEC
Br5BJSi2Bh8wwUC19h9sya5UoDqWc068evA48hLtTrQ7+NOIEkHHLG3LK7FBNqAuxA24UnshyZ/q
PyNxNqRSCjffsnzV5X6AU5XBuWuaKSTMcZTI4yPUtoF29pvpYIg7h7WDCbtH8UqVCfFyR6XFpJ8C
WjLEt+1x0I46LyH+Wj4JjZx4zUhWqoIjV/lrgYuUsISUJudIelK03KrXnG4EcBh+Hq7YCGkNViaf
pcJYmorkij+BD0StAJMX6IBYNhTjr5K3FrkoYpsDqILbYXofb+AgNd0P1divwxBahVcFsm+RNc4i
SaErkJtZKGeyX5WVlknfQRTa0tmJ+Mw/kFts481tatIbO30VdcQFAmf8/2daKsUygzSKWKU10ZSx
OITNd1lcGjW7O3Cpi7b5pysHe8TqqEsBxLcDLnWHEyH14Zw7XFw4MqTaPzR4HVHn/yn5nphSgnkM
ohkuprKAurPUCWnMGrU6qNRq+nGIklJ55XhO6vBTdZiZu43kDOzoNu6xYNf51lY1pova0q4IOl7Q
hAQWDqeTBtIJC02qrus/Cf0ZqNq5ccC8ToGlbsQFgIgjYSE1QXNZzCTyv4ZrA2TXRa3rWDMh4U9z
l4yvyHmUDm5AWL36LbLqdear2z4/xSkPgVNcJ+hYto8uJLOblPcSlTs7IvlnqBVcwjLYGVBlKpga
2cdLWDsC/KcJbz3rDo645pJQuYKdyqcqrt740LMcQAUv3+CvZ0gPauAAjfwfOCWSFbmSfQLRwiXY
pEo4Q6iVe4UZGqDD4UglKGPZ5vDRzocTPQTLpiLbLGGm4P14GyKilVv2AoSLwb+W0GOAdrF0Gu2u
UTa+tiO8YVEcK/9e2QcrrC4CukUMJgfYZXmuwRk1XB1++55QjGOVK4dRPRjJj1oF0w5hCctUUXVs
JxViY+5uYBRqcOiHG9JvME5xqPOVe3L0E+H4lCEsUsYDr9+iDjvVW6J0XbA7D82EW/HDwDN50iLY
8wUugBu9eQsMuMWUudNcbUNWvystmHSxZdgcK4v+rH6QXzD2y1X/zrMXZLvupf7xADVEKJ24Q6a1
ckmPyg9S3FVwQ8y4Sbf+kS9mTQj9ul3563A5P6ojjogr8a57Y9McszVm/t+a8EDeIlDZ7bg1Ds1T
elRPaH/CFhbNtj9i3FjCe77bX8ZtOptv6lv3iSw+cnghEP2tKa2Y9At1B/lEFSWyGlcD2PsFA9Ej
0kvwwrkYRNpyKWX7WFk3w96PDsVskh/jc6EzPudndXgTYY5mADzNEsJFJDGdWmxZsskYbJ/YeLgm
vywAral4D4Y3/jw//cI3QJNWErpUQ6fZb6X8afVNZ62MYVcWSBKyTxLLu0/zkqwrFw6HnNCFdtXP
+IpcNMIuseouDIHbfKIw+bE8cxuuEEt48LoukpcF2jCP4tujfSkfswDlrxVeZi38CgZyJ1dFSNTM
ik4Po3QB02HP3+MSZ98CwcrcL/V7+tWcyov+0ZueQsz6tC8y5NebkIKqHI24CzJmqIgnXAyiuLKG
tUEJ+D3wD8qwIo0bQVGOOMItFt/VMnRzFzv7gmj7BaFui4BSQpZRtq4F/2FsyP52O1K5+OxQrQHe
r3hSjIgbbV3ceMB27aU6Tff0Pb44/yi7C4hCVBfdCxmntjVPcHHQIdlZ3fdrpp/yyS+KbN2S8Lqw
+aLaiD/k73xXXo3f8ql+Zy5v9nd4NU+8dejoBPBJ7hqxVkI4iCSMmBreCdcptkaxdYqNRQwo7VMB
/DvT1FI76W6w1dbNASqgIsFnFQT7MriiVp1pb8lIlEVJtY3NVZOt8mIdafguWKlc0o+a9NAEp77c
9/LZl46VfpAbhMFbRV2XNOumB5v5mWmT9rFwnSvbpt1M4uQTMDhZMX+MqqaznrIlNs2VcgTUxkcj
MeC0S5L0ITwBJSvETzOdXovoB00Lq7L+KR+KwG2vRID/dg/z5GyYn+az/JRv1sH6Ecj+Wf+O5lU4
ExmCwJtFq4Y8A1YN6+2AGAdJu0YbpJHyxS/6ffdhfUdP9iEIyk/MkAz0tFcRDfOkTemiXrDwu9Oe
wWrYTC5q52aFetFrXIobcelssYj25ABzPhNp+qrGPSXPW4o0vI9p9XgxpLufJEUCoXh4rOW9BUCF
7nZNRGS0sBdIWbQlkawnHkz5bv7VH8gCb6b08j+rbX5D2IvYBruHp12ra4mvtyFr7IDK5D4cg3v1
1bOorzA1Yn+7WExG8SLcJGvrD2miq4H6PLp1uTUoiPGKTbMjM+xvJgacUVXz9WdxCo++4+lP30tA
tzxGrK7/g/pe2l5Is0oYX8wQOYXCSI7LDrWa6NMTHqycU5gS1RUoTAq9Y8DCdtgNkhG3HxwbDoVF
zvkB3NQE4Rab7sQNlQ6EAS6E82PAterckQeTcCggJ3ELVf2/NGKqISy9qgIx6VsG08PE9vk2TFvH
uPnzWg+h2oy3fH5r4nM/vqf0lTekmfkpI9hwmppNDTVYrvr2wpJNLCuLKgZlAVQ3exHeXlwGTn4e
BnSNjFT5XrO+xAbUgEsPf0mj7/zROSQUfDOPaXGzzdubhb0S8FggOfkLNJApNhwJMX2fZM+2qlvI
SCLnhcs9TR6GaoTrqUfY+e1Hj1p9qOqrxWKNSgZ4YBGCJRGGv5Jx7YnIPseksQriF4h91COCoH9l
oWylLY0xU3Z2Ubs2w5L4d4IP7DWEOWZdFdkWQ7jUJS4qHsB2/q1NJR/FiCxSnhkvOybZXqOWgrqd
BiaZfaypHvx9zJ2gJnvWsai7Cks7R4W4uEvn1SFPbA+InZ2Lxe9vXOiiJYeHcFiIRtwxixp4quOF
7EgLK+NrhQm4BAfRXJX6p+xHLAlWDVt28eN/gkwQs2KW/HRQVBisJeBujZI8/63lIiKsotk6UXTM
LiN2XSFrDEvwnfBHkTbwLsCZXt+otDf9pRgowLEVIHPyK5c9GVJasJxoKeVTgg2VOvgsAAqOyxHv
XJCQfMoXRm7J1CF0Sdc2m4xYTVBRMrRVE6H3aHZT3eVls6ltoqMHmgBPQ7zX7Y5aEd79FBcXWYSE
YTLYysi8okri6UWyTziAg24KTGcMGXSim9kKHewRWjoUJ65EOQZWUGgIpNRqJV/oiFNt0inNneA0
XDqYargHyxD1DsmWygmrJWP46ASfOtrqQD2W88nEtZGMFAxLH4qsbEUBGSA37cCma5nxSkXb7hcn
lRZ7fdmpW+COuZ/5bEFrHxYm5N50Nk77n2Oywv1OMQi/ytAgLUh+AfCGxiUFZQFMp5avuYXfJEct
PldH8VEF+qP9ZptDGKDBhbYl/Aw5NSYBO9KfD03DRsiCWdNW8QFM7ZBwlfRQ4ebS7GkAYFvm4UBF
zEJB9SCnR8v6e2vZUgwf4ox0pxjhEW8G7wcAVIxp3yTLLr8JCmicbmMTbEBee+uPW3RQMej2/KP6
v5ivsMtoB5EXbf1e9tG6OBWgFUb8UpVPfJ5kX2PJpZNbMs4dH7GpXxviN4X3ibqQCVuL4xCOyHLH
/EzR+0a1mrcAMgMJ+fQvALfN4k9HsIGojr1Muw5I2YO3ACUvMH19H7h+yrSjCvtUGms7/fefnSfI
PZ1kbmysSDNA04IgxtcKMp1+N/RoDOFWn85R9qO8KzXCta1GWW9ylACo5cleE1/TmJe0e0vBuREs
i4A3g2IKhlZtSZqManVQuIviZvI9EfawSIA9+4JHvR+hm/bxwN6pAv3S+MfxFPM2s432DMITMoNs
3JIPkbJqifdRTNMaj6a+LtBdGQVkYo1MiTDoqNjVXf1Gq9l+wvBrzdIeBacrfIBZF3vi/9dEuOtz
rFcTb4DTG2cbuX5d/JHoksY5wxNYNl6kO94wML1vWh8WIUBExZAKZTjT+hXvpzyCUSYBMP9q/AeG
Ij84FzpxLtX3oODkLdulIkkXVH2EoMlI4ebDZICRoZ2NPJJEugpVAYYWcKcw4cAMyVHIbj0+iXHP
6yXgUYz98CUksSDGMJF417togieUEa+MV7Tj/LgcAzXgfm48cx6ulF6IZDvFh945tWRUd9pfBNnr
y3S4698JCIQiRWsipPtu1bJqaYRA6wRtaCUZg7G1qnVjCdzPqUPxHhRxcEL04olyIRsjT1FQuMKX
IZAFYqeoAtXDU5uzUECRzQnLVvnWJDI/ssRzekISAP1IfG6+H7lWqbECXJoTvjaAf17NmSfS5/+q
JvEnwY2VD8bTrGH70/GAFoPDQ2YfEAeTQVqeaJP7r0FRfUk2WiEz3Nr8scOESow8mGbW3Jk4wqrm
dzXmlSoDoFTlgh/XCa5ySxfudugknKXA30r5Uk0IfL6uCAY22oQRIL/+UXbyivLDNXoVQc6LczYE
N+9xc3MzmSxgAPOT/YLNUIHMlega0egVvsQXCEllA1QZCDOpsp3IDVbDc2s1t5nvm4GpQXGdN7Ob
RzeRKUQ5uf0vmbl4jjH9VVSCdpolukdpOZZ2TYzgrh3IZ6U77o+Wz6Qh/7ix90ZXeE3Pujs9M/L3
HZWSFtWzh861k2ZtajQHBP+l5GrTd81vIdbXPFwFDay2ofEFg8txwwug3B9OAYNaiphkqPO98A4Z
c74ZbNgJZW3AC6bwLYFj8dXE+zn6EwGNxj/y8QhXZZcEILJCUq9URj+mqLJTCHsI1hWZDldLM5YD
BeiZMkI2fg3tjzLnpPShUnaAmkBmmb+IyFo0sNcaI4lEIUytVptslo4krMcVoXEc0+0OPOU/eVA3
7hQq8rhG+NkVG5x5Y46fc22eTZUuLd42mkeCRcD4WFjjpsbvJVC8wYZ6LVdNnlEQ8dI5a1KYZKKn
R77qyCSquKULhUpwDBmI787SaSg/iCzjfiXHQ9sZCP5UOjr9wljmsf5ffF3JcC30qGXyEP/ujl8h
BriU+4c6U5SiLVXsmajI5CqhX4V+587elCVbIrjOoLLKFCHi7rcWNyjBbDqzY+igh0zeDM/OAnfu
dNdC55XY2CDQfKfxsNKahL7uzHPy8D26tBXBvwRxEAxe2neLT7QY70MXUi5EyBziJOSAQPkiikQE
aaUJNgtZx6HxcpSViuq4GnhQKdXSJzAG9K5GpC74Q/kJo8WMMNpCDpzplGiF6HinD/7Nx3jqMJ68
/PoXDKMLzA/JpI2jyEkdC9Zl8JTVEP6AIkf8HNlYk+Nb7lSFSZ3UmCFg9j+18m9qPSv7PhjfdJZg
EWld0/koSWmSzPCE6Muh+dThe+lgT+naIBJ4RZKNDw3TyjIHcbgy/e8q+zcz8ujZmyqCsOrfaSRw
i18x4iTNAVFw2a0DyEkqC3CaMjVN5SXVAadCPlISeT/EU18lAMHTURrJbStp+YqTX2WCkiW11J8Y
7PjYKEVcoBhNyHpHedfgT8Gs25UkTYARKUD1YtUFoQtn3Qv0qy0/++mP4vmV/H8knedu22gTha+I
AHv5a0lUl2zZlssfwk5i9t559fuMF/g+bJDNOhLLvDNnTukKgjGYmvCek2ccJBIqq0GCvVFlqPxv
HS6ztvKn0ZTXhNG2wowIUcVhYUQkL2es/vLaYPqow7QKKZN30619UFqOZM8Cu8CRf6x1ROjszcun
nOA7yznrhfs0cIZYuf4Y07poxdmNaGXtV12ieEWxg6oq1cu9DV2X5453FQeHgN7T8nwVGwbsz9aK
0+7qiCEWto4LADE51xE5rN38c8YGuR0Oq0Hxp9kQO4JyH56zYe+g4l9k81fHt95K1w4xtmbJYsrO
NrE78q6RgRnikSDQTrqd4oYsI6H1YELQJR3+iDTm096sDSYYOPcaJnmf4s/ECsfzdJA/3I6QSPfV
IaXrhvtJOAAH1qre5tUtQzbLBVhAw2sIMELaoN3SSCxXyEaHLhN6t3gxDip6rqzrqXbBbiH/KQk+
C5TYE7rCQRzF4EylyKxVrX9uWKxq5nuC9oBrT+4apWca2OiG9hWPjJwDnVkDxxTI5wekxrx7DneR
rS2nup2AeIIC6oYN80/DHIoOIYSWAQEBq/ACxyPIORJmUkZPE5R9Ot9AI1VVP7T9+NjmCjkxhKFb
55xb3bLcyL9sMIQY3lCyjKeOYhYFKmQoj0XIQLGjC4SlIesrcs/Rrcd4ZPAbUpG8Q0aum3x1tSWQ
lMn7K02/XKSXmNiNhsXSnJOIV2VwYCIMO76WGt1gaCxG5/MR0pBSOU2oxnGsSr5J9aZ3wajIMdYQ
wiz6ZSZJKUQm2XjLVHHvwwOLtpUz3BOqNOp6t7S3mkFxxK/WjnaeCabo+hXe/LaavrdMdE3z3YKo
wNVryRhZfhzO52H4CtRq23pf7FfpmMawQBv/TUBpDvcwdj5n62+sROBeUH1m0rwAhaaC4Ck6IHOl
zuNDDFzW99666ircA/l9lsNOAl7+M+BJ38Lemllf9FR+lIDKJPTTfmcU2c6p512hT5D6s20Ko8Kp
on+43wzOk+N+xv0t7WBBD2vLqM9yTPACcuvUGvE531JDUhHA8oRRNldflor3ocWqEey8HlocrsuV
HFQlL05B0PM0Z0cFkIGL6Ak1ljB59jPugHHsPcEnCujbK98QstVkhJX0FlK4eCQ1c3yc836dJ98x
xx3k30bDYQoyYNt+hB0V0GuvUw74kxzmlnyp9B7GT0IslddEDdmd8+uQFRiVyeE54V71poog9GyA
X9BwpBbr6+CVUPAtRk0bsupSpE1W62Dhz9CXNQe9IgOtKOB7Y17ArGsjRNIRAyWzfsJgjdrH77Vb
0XGxw5IaUPT2Mwf/CAPt6jQoONTmYhvWtnF9o4kueqDs2QM1MLWFcy957ePdZTE21z8ByGYX4zDS
aPsAEqDDqj7RfW3pSVFilIdEy4p7o6XfenUxp5vENWKEqBrmlooLt+4OSSptVk08r6uh9Q1ChfWE
s9LS90L1IWeSBDRiqzEbeseo4aLDjVKVfwW54018A+ARqy1439zqkB8o70Vv4qZLsrYZ/IxMg10e
fWYq5qRsDCHHT3nkDxQ3ji+XhZKKv92APAp/MAxz2etNzoB2SAdiwVagRaDBv6NVg8NI6NVmcLVr
RAkDCq/Ylzkgg5yXAWpKPP2ZDYLKpZfdYO6JNRg7GTM6zYwKaZ9uKpYUDUsya2JhAdZV2N+glEm+
mqiMRY65TnHr7DfzLaHa6TTzISivmhIXOgb7Ekkqz/x3xhKn1a0VJtvMWL9f2RwxY7AZ16oEYxC6
2JSsBKs4RGxFM+NuBPiSEQIiMSvELQ7RocBMJUICixZE1emFkd3wMC81O3Ew3UZ1j3Fu4ROmxNcI
PD/AEQ+yuP7al84Tk19OehtSPpzIp4WaslhXL1HwjUr+DFn4diq75BYX4MPjpH6oDNFTUEDwggJf
pkc7Vw/4k1W8Zr+HTBiyMQDZWId0vkhfqQts3AxRFOAT3Pe3AkdKQtJ+Xwt5RSLAEhrYhLc/0g8N
BE5h6Um/IgzTRj3IcNBlEf2Fmx3H5h1hAlzUv3qLmWvDhIiXyClwCJLT0FS3NqNkfghHZZPVUCfs
DaHOWBCUjM7tGU7tpJNxZ+CrAo8GsxAXm2X4MDhcb9uKXb8y2EBaDcBSZA3PhBAc+xwIqip0Xhez
ekmtP6PCUjlrOvrtZFkr854W5cNs6nMYkuaO17aRAFaEWKXSGOhP0mdxieXAMAIF4fVb5Lj7oH6y
3Z+cSbgnLIRN9TijotIfU+czp63ixUOsRYJQXW0nwhM686WGrGCX5SNnbAsszdOred0OffpeKLjT
8lGnhL4UuNWmPF9XNqwJGlfI/icae7fZls4Z+LFCgMghQKUfzAGoi/FMQQ6EOxs9VzB1AnC4vb4V
P1J+7OL0JCeTmeKwgMRPNh9N1JjsbmwCywnQLrOn3H4NWQ0ZYHP0adg2nQKMEGLoNlIkKzX2JZnP
wHJoqKZHKz7L98KPYp9W5t4cx12Yl7BBL1nIuQe3OofHRWbFZqJttkMiOlmJhFB52RiTLCybRwNU
NL3nTCc0pK0TEb8CvN0wO+CBBat+bJwVGi6wF7IDXcYIOroUslVhKqSaM9NQtAAJqvyY0/K1XvJu
sZwTznEkVneYG0y84G6ePKo0pThQadldTXakGsaocjphivDOVvlV4ZioPMLYcYNhKsezFjJFwq6c
bPLdoH0Kk5PILAwb2P1N7BMVNHfQC+F7aZ8htkpQU/dy7RMRGKKGqb2vWAcO1roVlDqLpwZ9yQG1
T0+oSDhdwb1bszrGnfonywe4o3cTV2VqJUVgrfcxiR+4rv+GfhKTSEoqWz5vxJS1hHBbHNrOZSkw
rLzi6ugS7K7/li+KCe43qyIPjlW7L9Xd4BxM+3GoGiyE/qXVsMZfBWTZxgvYz2a2al24y3DEEB8p
Bj2lfeR/3hCsx744NqBI1Eshv4bI3nGITdGB8fTHjAg25jEMUiDlD8NdinACrIp9UctMG9RUYHQB
hE+oMYebQYFJaFtRYU7Qo+zqT4p3m4JwDn1F/2xD7JupH6HDa42WuvqqyycedZlEFtj4WBvt0atU
xBEPBIc680kSJ6AlDCz0amutJdGqyrVt1QwoBVtq8CWnBNMfiDfOXKIyYKmQYwgekBRDEDr/hUPL
8zMs3xDHAGc8PxwNOFNkbIMz8vBnfNHCZkuCI8ngkHzDwFC5Tx6LwKmGziZhLXjrRCDFEWuhbaeQ
a2p6D/ZwzzIwOhbdA3bEJ61JuMYkgcEvgVOjxz+TymDO5bJlODKhkxMVobCWlQeVhyYVTguCJVBD
nTUBzEmpndLKsiZRATT4YAqyorjdf2RwCaLgJbviwTE2d8U+iCoBQo6cbpbL9gv+ablsBwe7VmwJ
q+mODsCndRaMkI/qTbCxscWA9MALqPD43XQbrh1MpGzhedNNnBQhJiREJ7LQ4WAuEtYXbrxecAEC
2w2GDUFJtHvBQscR3bz8CQ8rXs2HxGowoIL8AdPb0MunrjmGW9oZk4wu0MSezd74nrTItQzSu0nQ
ibl6ASXB2/Y51GveVR15uSjhujrfJgEMngLj+vhXmoYPBRG6OA9Wy1bMYhK7IwOPcYC3w4uDtQxI
LfImT7wZyd4Dia46xR+HYmVgepaBSHTlD6JCuZysbs6lTSkA8GnorF3Qy2IVp91RxbJuAYICuKNw
CKpiH/oej/MZX8XGxAOZdSUwnNq1VzkdpUxm9IjZ9FrQtiRgrg7NDfdTt5dNN31X449owGD2OIB9
YiMV5ZoIvNY6EvdFNzcTuBnDN3qGxf3UcbTx6BiD3t02y7AHnXTfqBO7aP6my+0UhgoLZgzUVTHM
MM+L+61MqPIKEmCsjIrmAxp0xpeYPnHYrp1Ql7AHv6RaJnhCTD+8R9y30HBPDaheWzWHlCG2oHR1
fKGgNXz0niNQgamfYzq56MYB/spD3/Iyg3nKd5TLIA1cD5uWflZglrSCYwZPRV5rujdhwGdWuxnm
+hpqJgUEegJ4WNP4BQ+zQ3mMwBnIBaGu0BHPAbbojPQDmHrzTzd5g2D3I44Ec5S5oQ/9RAMz4pbH
5b9yUXDpUrDPY2M8lHT/FvRkS6LrwNTAl5AKyWunY5zJBaybczSgqod3MJFzchxAgFLvjQQl6CuL
303uVhnguSnyt3m0ofzDZXpdatbSARba0wVx9jrVyR+YvGOKtrfWm0tGM+py8kkkKGMTl0gdW2Ra
37SjUYGSjwdFU3v20fMRXEMuWohiiiF+Lf16HY23JKrOZvgdBfERCzCuvnWyCEb/RVcYfQPtUXdg
x8parcWIhgA69qgBH80KvoT3E8Yvfaz6zPqiNxqAg+haRi50W+9mnOoCSV39CAOEZV6yVZwRU6Tw
QYnfJEMX590sGinECs6tKA05XllmCiu+zJLfg4w5Xb6cSFsnZXnOJcehZwuF+aTB6D/tFwTTMwxg
rRsJhskf5gWhcP4sZ7NMZN4XfFNUSM8xeKLOQUChFf8IpkskWeeFfBYbgYJcKJS+I+TrnK4vzAuy
c0Elp+pZ7KxUIs8cXBzUrcs8ww8dqEPdZ2V9yZwnZ1ZiGVs2pwtbfxc2U179c7Cc6HoLPfW0U5uD
KxY68Tma2Qnmru9l9mUWLTHFwECzlDDTIM+dc+e1SkY4E+I1inM/oxCL3FHfAeNmXb23alxRXGyN
Ox60Njxl+sdSYx4E+W6iYc87mNM1NvlCr9KSHWAkYqKCQB7vAXzTt0v4UET7LU+GJ6nZr3X/KR9f
ZrmAxnnK0YcyYo0xKaelgRr25ng0cfHoz5O6lTfXQlrvHjsaeNwBn+FbID2EU1yUJ90YN2V26Zib
R+xO1VyMRZECZhNePm33OmcFox2eKaR7TYi9MBpKltdE/yw0uOzgMlnpok4dkDzSn0HQiR7jSKRY
HzKG/3a75g27i20OHGT3xqqqgM3VmSNOWVMpY+8u5d8DPIsq70Gb+X/xhHE0deDLWIy9oRKB26yN
ut6pSvyqZ+7ZGrPjPE8UYTAV/T7Py9qG/GSDlovFCK7zrALTdVkydgA8WyUJ5zAXDH01s6/HWxvD
olMDaU6guKT2nkQjS6nsTIwr9DvbXVvRD7rLfE0H7gCUDyM10Za1usEmtyfZuOW9nx/AavX8FnAD
MRGRNrYJPsy+/D1EnNp84foTG34fI4/Dn8hhdi00ZdRHGx2+VfxZkpeu2OvZdI27eSPsSzd/bRDa
iP2POlj3EjZN6lusVhNcW0fm3JJjitiMCcSal1YUE/hRRdRtmTYTJzvNCLxbFrkWj5kcUa0tXXa+
TtIf3tNKx+txoFm/M1VIf8FRVQNvWCaRpYifLYfNNSGNaBPpAvUyuMR0ZnINFEe6J7IUcOFTPFCy
B7P7ngZ9Q/itdEMWzIBR4Zx1+m3YwECDM27BmVA/dZwuKkP514XdIYhG0PL4e4mxbmbZ6qhXeW/6
ovbZuCU6xjE26aNs5OXDydEuJGE59HlYBqjT4rgvGNwyewh4U4DZa6Cz6xwllg2XJ6DXxSNxEfgT
pNIG19MsdmY9SKf71uLlUtfuGTCR6cUnv1hIiSLUL7cO5n69jliajCqqUGP3GweJdBiozHXs/Iki
92Zp4lreBuoY6qqOPx7BGbbVnY08YOIpiax0z55/4VNWI+MwmULD8NjDkfGSc8UlLDz866dyj9pV
9FhIP/mEzrAzDTJgedWEjdCdCkR6Z0xIjgasWA9/cjEkwAZ8C2qDY3LwbopUu1U5urmOSHCTrMMt
9CtPeyJ7+O/pvzhcRrNmC/MPn+MMFFfDYClNUE8BP7WcTOxfGMV75L5LOdLdwgut/2AgcklxpnPJ
oTXA5zPGqXHUQfCDgxtqjwP8BtWDgOm4sW8AmSoJBwql2FuZmoQ9cg52n2k2HcLuI2Im86pxJdV7
qP8JXx3USs6KuKbzzpp4Zye8FNgOPocKKTGanwUAh5EwKNMf0QfFRoHzAekm5xSyPO4hNLiEpEU/
bZcAglM6EajK2RYrJ688S4ugNCmr4ztIH82P9LiGsRtQlGD0Yjo7FcYIj3eVtAhheFVnNv7dF2cW
PviKUp49K72FLklmxElaInSQ7oFDYS1LgZ52zeULsT4JVNLrUii2NGqRUu5VqPLSv+RDu+M9ZPlD
wcvCtbdJw7/2ANyjVk8ks5uo9JoQz2GNoFNaTwgSYzHhkPZZlhoAH37BZ1NL1mb/IXRzOQWgWkXV
zsYXqWTqk0/tAh1GeAu0+NlEVGGeF87aW1QVa2vAYAvjVpQFPISC0HjYYmly9PL/hEiwOLG4e8Td
dcVbXnwyTiFk4Oi62KCpsmMflw/Zx2tUv37x1mYHqWtkIMASVTVgTawVA/JVF8AVhvvNFFtCq7cw
n4du3AfLlSNHogONiSAqlBKtzQA5B2h6o53eI2nC4sBUpr1Ot6NGNRzocstCGwjcqZYjjpJPXZ5j
njDCL3GCt1I1PtvA+3GcrlqX7zFlnk5AxiKLQrm8N4hJUfZjar8LAwUghqs6uorfpKDNw7EpmbAg
0+S36VjTaQkrwAPm1jrnrvBlLbA/D7XaQ6OYhxQtrBmN3wu+MxlrcKDMfqUZ+Et536FGcNNQr6dQ
fRYll1x3SIxJ9DNEhJYSjZpo7Vor6V1AMCINBT5qcgzxMjhW02PBEMV5uKbiPP/ul7zkd2IIEwbb
BL962mmAIygpUvX6Pti6hocBroMqBv1FsxEUsyxZ+nKmya9Fmte43HsMKbEdMBOAK+9v9NyP2Tpy
cAdqv5GzPnGhllDdyM92Yja4BGuFoIp6cObtcIEcmwm7A/ssOkSAYBVcYKm/KXMQHzl+vRQRSAPV
yAFluY9Vd/q/bOQt7h9Jj14HbT/mCxbu2cXrwoPkwKCTro5jzjMIWJh2suDw6DLHyFwvcEBYbbqF
uR67bm0piz8RyeOwmFJx4K34d2MALDH8wasPOgd+xqRzZqhwZ/rYpUIz6TI9fI6du0PcHIE1ewRb
SMRy0oWHpgzWEZxRufMCDQdYZRs1dlIclrKodXUclzA6HXR9FUeXBl2qw9EfM0uxfx8JyW06nCE4
maBkHArdxz8XanF/MHsX6UdydJpnk4hsnSVkZkZbab5C/lWP7ll2QmLAoTCJw2iEfeRhuTivwZce
Buu7bzExUnsQKVffs26TUz00vCOIZBs5Rww1xrpbdeRRCg4nOyZmJkavBOhiVOIDEiMjVTaochmk
fx8ITndpIgU8EuNIt+8Pkb4tLOpW2z2N+rBpNeZtozuIpb3s/kABxxEye13t2dFM5v/H+gRxRjF/
OFt0pNAWdjohuj0JHEOomINtxqPzsLgB+SiUgNY4mpr3LsNyb31T1u2Wu0IHQk+ClOZOrm8tvCZ/
QnwZIBmJf4j2GzMIZO0rDmfL9MZ2Rl2A2/mxhcMjQ26ePwfRZuS6t45DAByYyd+QyNIhemjYZhTj
u06mi1Vfo9xGEYU9ASN8agGCLNkOIKfm62hgEgYU4XyaPu26XLvfeRauCtbPi0MIIyBoWb6Ohs2U
UWmfDpK5ZUIbN9Ia8ZAbvtlrnCT41lDRRkjK8ZgfzNDcMAXM3aNM910O/OXuYkgwbuWAqsOhqFs/
UuMLOymXh54BcTTGtUnAQuvD0FHLLzdBYoxLfUt95GWAXFcUZAeWE8LOVcfcjyfWKgrsIzPCZnI/
p7Q/agZqUZwI8CHGDA1++I8F1T6NoJIZ2EHU3xaNAtzDyNDX8iVteI+1wmvE0D6zn6PgKQA15TI8
tLgpkD/8UA7ZMWrdfQ84SNxRQS5f4eYvkF6LXtuNSMIL1n1eS+DS2mphRgfbHCYM7rloKojP4Anq
8JtwyukYWdBc2leHczyYD7yFE6vLED4sN6JUtRPdJbaVZZIBt7KaZT0kwK2O/ID1OJziWrHXBvCE
zpagTJ6JX8NwfPo9J6iGCwN2iCQ14oFQbWwz5kuazHvoqX7ukIZMuaISVWxfWk99zBYMFU3Y8RbU
kG5boRjM/DjMoIEycsMowE6DnZ3Du4SdKRAQ62cF2KcBf4GUOMy3SuSvLi0W57yj6GvbGE5LBkXP
wtsS1VwPN9YlOjEMrFU/OH7F6mZAizZ5/bVlxRerymYi97Nj8eRo+sugfQiC0FeJb7MV6T0NldCn
nBg85tRLxLRPQW6seYpeeeX69E2p3kErWhvqb139bY0nl55GScjxchr6EU5OdIr065CkZKhHhiVN
hzymNfWfey1nGv/AIJ+N3NHAOCwckHegbuOSRGGxjtN9MaMAAklqKosnToN2Jp4jFsa1ZUVLTfKI
jSjBZvfFUJHAjnY4GxbIDSU20cFQbzWvwfuFv74jXMctfDefX122sTynOXibRwAEp29ukt/95RjX
BOcR1JqZiguaHzt/lBJxjPcYwnv9Dd3h0wtk6bKE/12Lcm+kxvII9SPykAVpxPyoWNpOC08BLby0
YU366SH8wn59fJvMBUkiFOfe20dMkeVlhFWO3/+CSYgFTtfisR9ggJs51bHzPvAv2LVVyugegW/U
i/5WCjSnqZcww2fALnj+PgNj51UXCyQ7AfB1O0x+GKXUEZskfY3vLLZH6UFkf9w4kfpybs4BRkYx
MlTjLnWJ/bcfKaD/0ogzNlRv/KqZ/qU9NpIezshWd5kgWliqi05neFL6v9aEYZIGd0Uia+BFJeab
AXvELP6q0cbC0paewMY+yCRhvvoByuyqcp+Cf8VEVpT4NGfB58LuJCW53cELUUEqLcJPshrPbbWP
PftYsj0XeCVDjCmWO9ipbwaWLDyKCqqRinQeidoMNIaU4EPT9K1SH0Zj8Mdx0wyXqQ6OJkhBM9Bx
it813OPkWbruRosefl/ldNd5r3As/IhNf+IICEiP72sQsn7b3LQ9ajVlBJw+Z6rU2+7aRMuVxa1N
g0MXosI9zgkZqNmRHRTNwECEFY1TnCs46fPiUGdyALcDzQZbV9kFsSUZ8EBJMNuzjI0Y0QkgAYXj
okJPwC5sYRhRcqSqengQT1zeG958uMoRR6+iIjq2D7C2+H0O3zIsnzW95eTutiCITKMm3yY2vmRV
Q9H2Umhq2lfPLATFHdZEyTSX/+6DRrjoNeFILLF5inVv2pg2WWrxJmYGyLX5OU9D0qTvMAOGiUwX
pNfxUyJ3NDrK3dAAdTvI9UEPNTA/SYfL8nNQejIR7h34tDxqrccA/ZhIzWW4U8t/4Q2muzi2kBF+
ZeacQhwYhq3G2zPEJ4b6TQP22o34qyHdRrVqv064FgLSZdnruGAHRCp3N/sBB4TLC6Yeza2O0ysu
SvRyIxuaJwiLG4I6H/B0K38sPpa0LyMbCIkuECg6SJa3nBRaSo2u/Yosa8fdxMUpILq5MIZ91NQH
VaM1TjhKPb8cJxmpLEBcZnDaeJpX6bXlYtQFrgWNu5OfHcI906o36YRVo9nIwkOhA9xC0BXbc4MR
MIqyTYcWdrqFHTphHJx+z23rNeUtlLic5puS6GrmXtywJ6ADrlGTdD78f+C0xLiMMGSXwfIF3J8o
hf1GYbySpoQ/iYV+cHTCaxt+pyoYHqJv66Up5aMk36aDYwxdVztYqM74WMuraOFlSQT+bXfaFssY
kB5ZD0mrblgkmIQVtJZvE3U+x8NROCJygKa1dcSurMfGWB5OG6Sj3/bLlnIiBh0G65mZNV8Ccuve
reZugRLKAN2rf3sPClUS0ByxeCtfOB08figPelT+s40/eF/l6nczmQ/AXvI6yDEsa4d2WXYMsLDQ
OUeDTuGJ7Y8CCPD0FOwOpchPhrXThFjDYYd3jRidmepwCUoWYqCyGvTzKPiStz8EmBLyOp3dzPYl
NmY/V0EJHbZTef5e1tZJkOAwDfDGnHZs/PvRPc3MSg+YL1rJNSifCIoqJxu32XqfxbehKU9wWdcL
Q29vKVslpx7DggBr5SCtByx0KBhzGh+wuEFraFLNgwePmbtXjf2AOlUWEa3FSFCVTNZkbEP5CXvW
TsMK/z9QF674MsBpDbHNoTFVAbXRMa/ZToP8vwTsqgucW3g4JzdfOSom0JCKE9aQFt9Wc3ohHUZh
uMUsR5CmlOOSD4jCSfCHqUcFkB9NC3qLyUYVuFnTnUd7cXZT6S/1u4qxMCsIxAU5rnQ5lzyGJuNh
iaAYI7KfDOwSvgliGlnIeMizjYk9Gsn2h/jd9snEQGK4EanPpkA38Vye0j05DY/oloYHChButN/K
C6s70sdY+2D/pTyjm3tx3z2kZzvTf0pW7ZHqnZ1haL2a38Nrfpyu3YfzXHsXen7VXSUfjbXJv5Lg
vCDO9pFXeVgArK5knhN1FEEphnOEA4597NMDzlrgx8aBrYeB0zzJSOWxXXYwN5cMuzsOQ0STDxYS
MJ4cdDYPS0dQ3VG9q6g2IP/fSRpqyyuWWNNXdqEp767a/IdrAwEhq3YZ5OwdXMf8k4UcfYPnYTAO
GoqIlHyTg7mBfsA+X432zjcK7pf63D9pu+64wN3b6emjRgfFvYDAb+5cdkDmc12d6uJ70Zk4Hg1e
UhA52LnPBr12OZ2LEC3BhYeW6SPCeNBb6ctTF534QGN/zWhm76B9kuH2cBuOxpbENWrmCgIGnigE
ReVn6MVgBj6/k48rg0aaqrmqky06qAqfisxnsJ0JNXgIKhLhD0q6jidfQ2Su+qOBEQkORxsId3bz
4sybsiek/ui8zhZdw6b6jtEXJg7cENSEmg8zp8BElWA33DKTtbUGxGbMh4Fnf9TFvtyZn4xbIdpK
DGxwaL276q4F/hgeyMM9Z8HRUjFmudQBOQ14Ilx8A+IHW5/kpR7GtWNeXRP0ltCPNXmo5Wu3/DHn
Q0kZaaBJxrxe1tV8jZ4V5i/x3VnRrs7hCv5SQqz0Zvqrau5z+0YwZIkf2dokNuhAVM8d84a22OCF
w+KbBRl65pqsOTZf6+wKcPSRBHBQ8A8esk/clbGq0b/4OHaztzWCS8Eo0BX1LDtYWKQTy+/Gd4Gv
HjRjXw5nbrL8mv7sL7QgRvQZhPYOnlOe3T2S5xRt50N90vDIXvVblkbh1vnsUa9G0JLcdRhtXD94
I+iv9DnQy133hHEqL55YSkLN2WkHXB6MdJvVf4tLDQrQ+oqz1pZd3nNXvuIcPfkWMmrDshZGsXMM
lzedXQNjVcSP1y4wIy19i2PTGHzZ7sz2kkyEDLTurRyY9v+UKPHTPS0U7AxGNmBKDZ3+GmOa/sQP
HUliuQTT0Q3ODPxkwLY73Fpyjyp6nFFGaR2PtPXHDtcNZPoesmx/ym7tX1S0RBig0cHdBJHdSuVl
vWjEM9BSrorviCq+r/LdzPuxDt+ZY+m6tu3OeOmPy0t+IQHwr2Guk0OGbz6wMK6KJZGb51g5JMom
SXcs+frt8JiKxEWft2hW+tync7bfa8zY4ah1+kfGgZuvUorVgwb5/sDmp+MDsB3lmi7MJwc7eY1+
sh8MobyfaZsceugvD/GzhZUqC+RNYUOsxAIBA4E9296lPWGXRzg2W6xLcZ8JsvK9ywpOp4JDJrlR
2/GFPppTQQXsK/GC9tWFI/RUag80OytP3Y3LG3Kt0i/OrAJJiQDdXv5NMIy51/vxZqzh2VdrLeQP
UhDoD8S1wS5hVOIz2+cfLnkTLtkeFYuUuuwB7ifEXxdhIShWfFRDV8D45j58R0zQtlB/ipsMhAzy
AlyESAzwZ1BBVPhHjM+owRMskJhm/huDy1wQ1mBjlg+2nfIDWEGULAgb8BalubneYapCrMrKDXsL
HCs2qDMRaj6GcKlmV9nDavnG7GWLrVylvgly1PbeWRpu1INVKkyniWwFGQ7Nfr6G5BlM477OcBXD
6lbNdkqMNUCIBtBBZd4qYkUjnbZgydKKEEuAFx+ad7onMQ2tutsEKS6rH+PkVqXmFuxNutjZqZ+w
Ytgb+Qi7fYK8wmilAZ9YgOMGttPh0F5J393ID5MWPeS4BJUzZTQszqoN/ygaMDvdFjkuk+lW1d6S
7CCbMX2KfJkmpVHucszO03f5Y/wOYtcNcKHHliLnEBArdVW1Lja7Nk/dT3T4HSoxeGYlU9NQ6zvp
wrK4+JRvw20yh+92zl7wVgjO9raKNoX3itQXl/6EM/AKEsR15O8JKoxu79FjTWcIzMixqO5AgWoe
1v0LY0U2YN79kB4JRg79Ch7RxqPOVg+QcfEbydjP0YVXT6625pk2mlPR3BacX1AuPTgH7xU/dADc
joRIXzvG2/hM/w4XcRLL29VycD3+lPvd7pt7cmn3Gj34SAhv038Z7gXr196BGrPJAgb355zxI8XP
6t8s0qLw1Wm/pu7VDl/NdQCj3D6NhJriTs3sxEzJqXsmVnA//2H9Yd3xfu0G+CF7ZZuix09PMDSw
oLM0mDs8sYQP+RNUy3y5TA4r0rcGjiA42zEmagp882E4psnW2oDuXGym/HRP4FyMhyCRAM9sagiZ
iXa8hOkH68Pip7V3TbDBLzXjyX0Ri5llHTMZJ1yhFe4p3W7EPGMbH0julUN3OeQ08AB0Oi5M6667
jckJB/uJ0Ex4WpavW6SkbMNHA8cC/L5AWWFyXaJdfWLL4iEvJriosWH47AK4S+Z2gSJ0xFbk0QBo
/IGg5e5LovkYEhufq4pZVGIfedHHVxorG/joJ7hqjQ+HmS+CUkzPP+v6Ck7vYNc8U3pQhz2NHzyw
JGSkRA2itKBLXlO0sMu/px8w08iuDPfo9uwHktfiPZsVezwWOsH1pOcqX1jwY8fHGkZ/wbNVHvdy
h3zoDRYpOC0xFuiqVH9ObmV/0Be/IigMKAQhHsSoeRXEGIDBOO5Wnv4nTczdjHkbdpsmd15x0YVh
yGddIOFjBULweXrKvach2y3VHeEN6oeiA+omL23onyISR9RmD45J98rYzbeEopChh4SjvO3CyXcl
d2q2jujynUEhVOkniZo1Ww9Knkf/4WFpQz/AxrZFdOwqqKpkm886jxmVuQ67Wnc+VAYln0NCxfA/
oA1enrS0WwtPh/FuagpsePDcYOBI4GtYO8LD/6qMBVgFrKZmuAuK7Y54dNmvtsUBMuB5StuV3qF3
Y1t5SOgrbbihcExMvAccuz/i24CO3B8xM6q793QstiKaKPk7RMXg2njRxHjHXUYjIniWkATkM0NQ
nex8go9gHD0j4zFL9maDSfKjmsCPAottUa06YAguNO3oJlSAOSpW8PtjKt0MmhOO2j4xn0fyAoFi
oB9AMcKOZ8QsgzV5KTgfnQ1Ab+8CDH3lBEHYIoEQj/LgVNHGVU28DqidQnABZ1SwdnaTkwdIJm6b
6YR1aq7/BX27D6x0WvWfiafGwiYDqvnr6HRv6tw+YaUYdMVnMAMwJwpadxYO3cHjB1i5uVec7EsI
AhleEEIcAsFI5gnjdmXPAn0vCiyGNeHk8OOtXLuZjA9Nw1ujld259IIDMm/bvWVV8pxCgghVhyxE
jpZ8wDpdtBITPqvsQG91XmzHHL6zztpV77aZUa6XcIbypuNM65yEGm868ZEs7XVOUVmQEMUpo5Zq
+tzsbNH2aZrSlVxrYGDIVe2Y3y2rPIe69kcp6l1otr6DIRMRpDuxZQ/qkjU6XM6Y8EusRayw2Rl4
dwpX3USLweGall86jSuBdGrs+OTP/pJOZAs6eiIIcPj8Gvjdp2GvpyS/1DYTRq7BJcl3wCT3IiYu
NG0pWX0NnVODk2Ruu+y9iL2DUaFeRrijlsPFEMkmb5zsk5WkRr3oC5iLe2lu/5RV95JY1XGm6PNt
SmwxDOgSEMTxGugdtil/g2g7IgMoWfpAxrFd5xghtMTHERPMMk98QSax1XOAno7Km32fgGP0rQHp
jxTFZ6T9j3jVla8tBtUPJoX7txs5ZM8GiaHEdG2Ut9QifQ9Q7SdD1TXuDZIGC5mfzkxAZuXzn5Az
11+79jh/6AkUow0VDz8SVoi+fH88MUZyC9Y9PTmOM0jEqv9oOq/lRpIki35RmqUWrwBSAiCoSdRL
GqhSa42v3xO9uzY209PdVSyIyAgP93vP9Qig0hnN4MRkVMyrWLinq/uudAeMrL6BMPV6J3Pcg3zO
THeGWX6EVkTNJQ+RqLxwe+EcDFC4S1KUBaN8sMF2IG+ll/UPjzdZ98kTafB1ee4KdyMp/ru8rien
vbAjUPmvXaRrx3zkSQmU6ryU3xpqAc9sT2P9ySyH8nhY9+vLZooDvAVjiAyHXIddqQbc+lSsRsXR
eqB+qOJg5esixyFcEBha8y2VCOkjMt5Yl4NacfEfKFIahtW1CwuHIdJl7k73ilnmI637nam8EHy/
zwTlKh33Zo+cEMpk231m92cLLKwyeQik0L80JbgfFNpDzdQVpIsKg4JwZDoP+1lKd61znlgWhsUu
SJ+PANvQwWj4KDTiOqBvS3odwQ5KlEa62BNg9/XEpC3fafek4J9Tq5+mYemsLwqXIuEZ8UYo+vRw
uXIeesvXgUAHxRb08oHR2f015X6PsfWVxrsGT8kleovZSlm9Tcuzvu8dSFZm4tEoMLg3BBIzTeuC
I7SfP9kNYVqxfcmrT53NrZii4H7pMbYPYSWfReNs/EKkNJQvZvMIGZGOcwU9u8YRmeLF8FRmsRxK
t9WgENOLl+wBUlIWFBHiZFFcUBW7bAnkVtjkykMzNHfzo3njip9B47swua8eejztz5ZrPyoB7y7Z
gpAqiE+Hdelo4X3+RTSa5H76heRwak738cNYHu0Gh/VPezE+EBYda08LrA82sUA5ENYbqLfiqLvT
fBhJNncokXcz2+4bGeQhusdoCpaoDWMfXEL8OAT2WeecpDg5JMGKYCM9SF71VYYoD4iYOlkauE3X
PhPuUiVP6RCYsUsMNT3f1F01Rkw7m7BPWuFYWMAkpLsl0rQ9Tko+Wt49V48Ayu9JeyXfHH6zh+Kc
7KlIdvZ9jmcCUdk+/zF0inhSoQ+ExNNjOUOSYYuQge3slxHt1s50XojLRBTIBwwCiBmEIHLmb/wr
mkINeXs/GKMPZE1R+irJw5J89tY37xxAnNzdpuohT+EdT58JjtfdopxtLp4xYAw/13blj6BbrEgA
af0w//1KP7arhLj7j4ZLH9T3YDlpZyKNMsdd3gimipGygrLcmZY/KZ7eHXgEYX8BMyPThkF2t6s4
K7H6aCdCVFP9tKrinbGT84f3146WKAVPZPH51G58TpgI7Uop4v8lZxrkJRQPiu1HPkJan7zpOzbA
o5G7wNHrZm9IgHb5N0EGCUwLh+XE/97F5Wpn/JqYZoM4eSyxmvyWnznDGkAdEQvAsf1Exa8L+Njn
MqLfShwJxGrRtAxLJ4RnopY++W0YmMHAYWvHdZa6sW9iggY7JsBL2MGvxcrA8kqaoFoL3XxBvwtP
NaV4kOGSCc1o4Julg/cjw8QEK007KdvDkwOdfFSpMdENIUFd3xYHcb6faq4Ol4pCZc9n3W3+Zrsx
H6Rzjj9nH3AfNBZaVBIjCyRcu5jlRXcvoqfFDkXZ24SqR3Ol29VfcUDrqiKqbIeVMCoQk3NnAKcF
J0wQIymdbXri8Hl4DYc0FvcYdEpYShwAWEjRao6HPcHjkSyHfE3rCXklqnud9c9QJXI8NKff65/l
a09MNzG10iSpBAwl/enDFCqQPwfM76PyVDbiS+OWK0dT6nWIu698j1sdyj6WpT5wvqXAZBJ5lr4h
JIB7ArXp80fGGfE5bhaBg88JRKUZ3oizbaUPSs+SlshC1kjIh0tTKtKcC/tQhuEbvQ2wV5oMO7EZ
/ekRMWdIGKTkIAWQgigw+HuWHr2YhsvqnocKLwRJYPUp/WE9cP9uT8w/0iuNRm5svKnxxMKcCFSy
DjXsUwy2u0W7sorp1NPd0v8mrh/caTTuDoeO2fjuDuQ+oQigqv+aks+mf1dUWpY8fGSeviHRzB2f
jwsAneYpTJ4capUdheqGsILrbECZSVAoF0di1CPOEdt5qKUzvdd2ONRXXmJCI/2Pwoc9557ii2RX
gsl4GX8MdJWVxxpN2iMvAeOozATIpx3cNEeBOxlPbFXTeOJAWUh/JBr2xs+VDBcBGbp6OaruyCaO
Tfdj3//1UsSq78cQi1MGYBJ1/03jE6FbFKp8ty1LiTWPEeXKM7JW3nIb+3N5Su2vBswb0p3yBRkJ
S0DyxPPL04Vj/KpJLG5KUjo5T3b7gEA8eRA7WOqqf1v7zq9kR90iHexbtzcjvjRUMNNNvrEs1Bur
K/9JEAfSZP1XsHZcdCH1T7JSbe4B+9M2UpDKgHBceLzGqD7lKF+rP4tL2Ga1eITP5lPbPS14x0a3
fuSLaPsz7zlJz6oapa+JwZcgwyQ+q/0P5LX5k/5tjSFFB8Ox66dPYwhX50ufvooOiaBDi5hObWDd
YbS8aplnq0fpoUMkyq3pZDOfcjUmM3RX/wH2TP8oWbhF5xaX20r1mHk4NXrHYPJUlinRE691elVo
xvkKSRF7FFOFfkIa840wQ7r1MWOvEB3MafKA58SX9Hl4baDDRCiV2XXOLaTQhsjLgDvLF11dSqrL
eCw/zNcBvPVzfSSqgz428Ylc2oDcm0RvcF7dQyRY3/PxuaLLsqsCLogMeM60PJF0IHzRawZ1VG0B
DrdueWlsv0b67uZ5iE0B0QGqFTctIrsLkWNjMEvOePlWBNfXBk05A7/5hoUq1b3kVy58HO3k/bCu
w0XBArSvatAyiIcBTlp77cnBhcbUlyetOxtsY8XJ4JnAmz3BLQxMcEv4K17AFlNe6a5ceOkfqTU4
xyaJ+ZJHvYyUhvYdnhV3jchwiLr8QLugOxf+vDEq4WK8R2VyYEu8sW/e/7h0UtD0Ry0SdImALXKM
D3Ew3miDAlXUIuldHVy6RZkCMX1nevIVbQy4jKo7SSjWsNg7dLj2eeXyMRd+jFwzIIeKPTv+br6T
H8lnRFHcH+lk8zbXyBGbMSpdqDb8JQUiZR4HarzBRYDLO8PgTnAmL4wYZgzG3Z6h4VciXn08BX1O
+J/L4sg5Ri2i4aKVaFccpXvlH1p/ivoGj/levdIO4l9t6oG+hPQki8NCeRY1PqqcQ/qRhUUI3vFd
TfyNUwLc77fuzX9gbkLNVbEB1oc7Nfx8yn66KaKt1cr75NpGOvc8Di/syww1sufT9kmvNbvyY+by
Q2bWRXLVvwotfsTIrI3ac4dOZ2G6xMdRnDLf7unlPlSMj+iuvsbwFNnOKAvPpJgg6mrykIBfThTu
7A7umNEfr7NnblzQfJRA8t/E5YpR0Vf73UbsJU3AxsL+we+WftrfLqBg4t+bPmkD7AhnBdj+rvgq
c+i7SA8PCuuViiXKlJBD3OY+w2+nacQKLGHx7YVJmsTK+4GyATIvaql3rYzMgGoj/1URnOf7PEJ6
bEfJj/GrvfHLEHpD0EQN/FH+8YVfiXzT9QOAgXB51Y9APkxPCstIqFoYIXKMO++ml/yor/2twxiK
szR4g1gSatfuwqLj+HBp2RxBwFl7y2dcwKfKuucj0+SwZ84XxQCu/mU+6YPvPLBzwKIe+BPkV/mV
hmAWzv8YgHOH+bhzr3wsEUkQXuPHf9qjFNLuaM9OqGD5RsQc8FlBBKP1zSq1Z9/lC0HWd79lnwmy
dS446ByCzTeu8+0epR9VmPzo4HL2c/TfZmEmUSLukbvB9OrhnGYHjpTf+CcHFuAXvAQfAQRAQFeq
X/L0iWk+XkLFV9VT80rHAB9a9ssEJ2V4vaetJto/NDsOIi/gBfmIZHiO3xUnWDckrPaMrMLqtIpr
hY8chVnPdQ7u/vo3hLPPTSVUrzMREJSlPL0dCxy1XBzg2m2+WbZCpxq0v8wB1GOGMZ+rsAxtYC9a
btiuuG1RziqR8kfjD+rnfXOVP3bqxaN/2Dk0idgmeMzU9Xj/a0oPT9pC1b+8MCSeiwDhEWYZ2J88
wADFldbVl0A58ulkv5DsjWMSydcCsDjBtQQFRnf2WlIxD+w5a5D5M1J+gRfOojGQYoTIiEfBLZ1m
uHBBfysAsHMsTuKRN1VR9cbfbByMp6bmAmVLd0hoxSjyOTL0+p3xowZ1tFJX0DwBVr2DasNzTHFA
4boephOfSfztZCFZ9EW4pv81cKXmr72h5NZc552oRYNA3H1PfTeEy/Xe7yYEX5vHnpCFNJzvf/MN
6RLDyJRkXTYOphz3iD4wA0/AIEQWMf7GN0fbHKfSirYDyByPChsOyGwGkjTu2OmQ20RqfLCxn6MW
tlwNeHbiUkpVD+nVEUZhn6LZeCGrm+EPU/UphvTGYqZYZ3tIvrov+0w1AgoQU6ezMy4b56lL0SGD
Xf7L/j4Lqgh3POueGcjHJSCcQEXe4PbUdfxMA1rcDmDRq/K5Xlf0GP+4+E09K3JHE3d+44+ZipAS
MGEkLBMifaDhatfQH2DQgRwxaSkcVvvL+WbL4iqT3bJ3HqlV/aOwWQ8dFoQINgPTmmdoLN8cj2c2
ux6lGI1Ej5fJH7DwxHAX5BaFgYZMcq4PJfr7+668pj/i/vNj0pF/LVkPf/wpDouAYiFA6xUZ7+s/
hpIAqhh5HDu+ZxwB/xF5sx9O9oW3+rfyjXDq/JFsYwx8CvbkMclqUExFd5AZrTcWxxoIV8f1dd97
K0FyFfWyYoYTFG7Wc8Bw87CkALjQRu2FWZklIPnya3EqP6T3JETE6KDJoLmxm14nRkLjcWFVY0nB
/Jbsk+Fgez2+d19lG4Lk/cMygB6AeQOVcWT52dX4oyIx/kTjE+z0YQ04/gKCuqhcua9HFlcBIdCP
HBdZC9HjfKfCWLjjOCU+lg7Ve3Vdi/B+g0JsSbiwQ8YGGi6c9pJde4T6kYHhG+/D9xuzlK7aP8y1
z7k/fG/X6mR/g4UdDNchTQlN8FWjf00OCW4CqofMH0YXJ7koFXBR41E4UFaEa7TFb3Pidcqj/Fqf
iRNLOS0YeYp17NIrfVijkTnOw7zT0Jab6gHdy4aL9eJoPgIGNs7mbSUv3kXSDnz7v9kK050ddDpN
4tL2etaLQ3tMCZC9H7byI3s2n1QiNplaUPozoB32qPSlVVzmRnS51+6Tnz94U37yn4uz/mhCpmIE
xvJU/AL9yya69vq33oet6k/4v6Fkwyd8BeD1j3pkpEPw+oDyIec6emGLquVAnNLgx6jUgCnLj9hp
y9mjn8UHxVyUgcb+/kyIQJuCp9pZD86Nn9OzKx2UyHmyaHRILi5lRNAM2D63V5S6TYjSDp29TUHH
vTxieLyQP0/W7LKvDigoOa0nwYd04/GT3X+FBYPJgbHgngp5pihFWieGd6SPFJmYI4EhMxbCHQEk
7PXPIRF1s7NvN2T8+xpnAx88M2rGpqJ+Yr+0kPT8ae9UOGDGXRuXYJi6998OwEHrYt8xiXiUBK6U
LJCeVze58fRxR/JuLL+yzbyARq2tNweJEbCyvclfBmklE5F0Z6X4jVvEt7+5dqXeddA3Sy76gLTS
gdG2IEI47y7ydmS+rTBifaxvFZU8ZO8zGu4IajdL/8aQy208xeXDcp6wuJ6WU/U6HOij7yQ3PpCi
t1+8Lpy81s3oqewaDsfqBGq+3Mufhq9eihPTxBAjKaJB5ev+kbjh7mPmvcJLuvDkp0/ZAarpYXTF
z3x463cfHJD85/nxiqzkEO9o/+y1HWUtf/3DG7Mz+WVwfPiHUzAdJbQZEqO8/Fn3cE34lXd3uxBq
s7+6QyhF1SPKjHA7cYXc+dIZCf8l9h6p5Q5VkOweP0we/AAa5H7zKE985NwuVQtSHpof+++rsrcD
tjrvVO4ex91/LymN1l8ABPZx4REX+sz3Jds5OJQ/0Sntzd3tbQjb9+/Hj4d6H8UuInH+i8n1yK2b
JdTvmWdcss/mB/kFTdr1pnB3W+xv/bSF2pv9JX/BSraW3XR/XjHmZjtUsrWvfS8uvow/61PxJpcS
i2+AmpHLXIyM+/SkkwjshG97MBdXkiv3fHVv15WtcHWV/RQ6PpWef8WrunlYbA9EphyhCOGFIpw2
v4BK3Zt7tOi713X3/f2h7ClsGUHCDfPRRQTbB1OWml7WeQvAkqCR2EdP9Z79aSfvbhw9VEbMPx+2
g717OO2e64zcwwNzr8Rl5P29PYBDccmG2a37K6vpbAdcnd2auC1UhjscefwvxzTbGcN9Q2HOT/wX
4LVwBMWiEZO2wxOHgR3O6XQ0XeekaAcDJheGh91Cs9fl9ma+KAteUhKMPL4NmStIRJtwv+3IowGc
Dd/ASU/FkRSXfqCAwEi9Z2R2RzPFxPJmXNpP7cUJ2gNKtX3z0r9RDpAeRngTAvP0tfjHYAcKoQsT
+WiEpquepQC/LrwJyrVf8217Nt96oiKIvZjhQRzXw3yaT1wdPCamXhqSjnCUPOQjCPb8P8wr8e6L
kQBHE9pBMgz2hES+LGgom4e/xLN+sT4zkGr+1OeE6DXKA9N5gKi746fAcVl2xtX+GM8dTTJE0xSA
vOV/DBOcn8I6qD4xCt/bCxjS5C+njj2Rvs42XVO+I9hSd58pDllqjXP8TdLIsv/p1Ze/+a9itPyi
Dkc4iM8KRnAu8Lv6b0PbQDoJWxV2fc+oXO7cnYR5cQegv5g/rd9y8Lg86EPIpFn1CO6jaBVVLN+5
m80fXEQ7WmHPhe0WsuhG0FSoO7/5he45fqAup3cGSfqTOtaIJuwCroD+MbghkNVDDGMT04UCi47l
rt2hxtm3fxsWc13Aq7Qi6PoD7t/yLzulVEdcGSiv6LgPrnOeodEO/CyXQTr5APiCmbxyu5WebNtP
x1Mrfcy9N80vWX3NH6jhIZsUbA1nmiGPxnn8Y2vkrMpYuP2eFuWI1IA28vqqWgf7nbyNs3A3tOK1
CKA/RwTI5Ld0eJDFzMAjIIY0HYzmplW+IDR1hRrR+iDaoXpIjo2/sHUN2zG7MNb2Zj/zRLw1FSpj
KARQnBqQqBOX7jWviS4oXRKHMBQ++oBpgMvf8d/2CN0GEuIjorL2qz6aIYN7DEf83bE9mj/Kg/Kg
vso/zVl6MB/tUH78du7PmdgjuT2dhota74w3QpYem6L85pZn/NPobjcX0QH4ST7b4oAVkDqnSHCx
waBxcTw5T/SAGiQ0UDJCwzlMXnzh+TUhsPhMszhFuQ9U2DCqA0AUJlrPpAQSCkKfz/SW7wJwD80N
BHdcwUXcB4melE83PiwtpicY5Q8p/9JRn7A8iAQ0qj0MSTh+iOW542ojscLZlbeBjg4qOI2GMCLq
HU52N8e/y+7BqHhH7vRE3wFYlU5nwsc5TalGll+tRXDxOydEsYeEKX0oao9T0SGodfJV+w3lRqO7
jFw3+iuQORXew56hmDYhH3V1dgc24MLNnCfb+af1D7b0Nfxw+OeNjzBbd3wdvL4KR/dlJjjVudkk
bIYLfQ2GlYC9PrH909bDfWp47mK66O/IhTkllLzcSaibdqm5++YdG3BtgSvj8ztwTtg8iu/1uxXN
z9tJN6PtSEeX5was0kxE34FLGZJfhtLML2gaJU/TI69pe0UiLRPZfLDGS9sieqcBASh9eKaipMfH
cFIUZctBaFxwZQrd63HOuWRAOrNfVEJtkNIMNaNBhQuoo8EAzlh1i7M9ZvFCLqriOU4RYM12sBsJ
uyj+5miC7CMcPYLwNBXlocVmrMyaV1ufRpq8SQ4ZFIwZnDgJnbUUSoaFylElL7UxJ+iNGym4eGgX
g6S0mCEsJw6aBrx01N2UdGvxn1hfZ/qYYvEiE4Bynzzd3NOaAQgwbJsO4AMS+XE5bdP1bp4Vvuh8
OglhmFlNu4LJNyAAvNTItCliEGnacr1X6d13A91D3S/Q66soF1uk4wZTY5gpcUlkKRVjHwpYXcY/
1JI7NqBD16ZhraveuyJxisaOB1ItQ33rEPExQPsYsopOI97jMahyDEaU3E4vu8NSvDXtt8DYlJ32
kiqkcCGdgVaSbinEYAR4ON61PBQAUdCLoapoxymnEUhWbhwKK69Exyi/07mjYKPEkspIuBm0NSTg
wHCEsfdkOIzbTZEAPOR/HSWogOV2OetZvWEmE/Zae2tftIyz1UAIah2F/JVARuCbEGilB3slVZjN
oASEu70RoLe1H7P6ficNHQdOClphBbmpS8eBrTGmS847HzBeGfkXuDRvaVnZKFik4n3i8rE033yU
MHIkvjl+838cUeDLgTBi1vpHoocrWgaHL9FsGf7QhtNngDIAxu6sTdwUSCAEPtAZyVbFzTM+4sC7
CeVGQ+Ql8uoyRXbEgIkRgITyGxEQuXtOQdbcSkOXch9m5Ti4agWGhZYBfMKsJNgodxNQXIBa9nxa
yI4EccYynKCOOz+ZtR+Jt5Q72UHDf1RoQs3yNSMwoM2dLa8C3rJiYJFg1zvWdOm58G7kI2VDf1GS
5Qlc5rKib5N9B4IcZTv0xhpBEjsta7P4aphBFKmOysXEL/aMHV9B/Q3fDdMFHuHE+Ks5RRtZdVda
d3JO0EpfnJZevRhOQzUPE6GrM19aoWDQb64I3bzZKjrRhN6LAxAbi++WPgsy4QisgftjjZNh6Ylf
s+adrj3DPIJwJtC04BSGzMdUNVJX8bpVjjcUWHzoQCzKAS2xwStJ4LavNyFkEZRdZDUkZwQDPhDB
JBRY5prpjl0eEeP3QmPJ8aXRcBIroJEe7xWYUVTxBUb1AjtajpGWJ/JOQ7FApFVib8/RlPHcq8Mb
gJSYtVeWHJvQIgT2pLTtd3nGCCieQ9ZRzzkN4UdgwMBNbzBmHIQnhWo/z7mExIAeddIilsaoxhQI
wsMi0QVSPobHAZ8SONhk++qgEUnxr5V/c0aACNzwIckkcUqjvkde2iw2UkXrMBlvQtwK/JAlxazb
lbrzSk8AIkr5Uhkn7r25FqabdU5oshTy/m76fSd5EsGCPKXoyzTdcu/zzeIfwCJqqZXwBy4JI1L4
q4vfAJNKqtjVRfGjYwXDkUECcuYc5iHSyeqQ0z12QuzEO75C4WUZGOTg27acAlP2Ewxw4Zeqa9Mz
rQ5NFIta+1q04aQB8qspckzpMWXja5r4xG9TsUyMTKGa1AR0kwQSJxxvvScziYuuw1WOm+uS0wI1
IbcaZKwQqppQMsnJDiRaBmz/nrDnMKVGAAfXI9G50qvvvNmCrWwc3xJssBs13tZ9Ap3DIGTCkkmQ
bhAHiRaAHQED0gibyqyBP7IslX/AdE0sIgJQ1yHAxSEGlwCF4Nhmb+mYA6V96Zby3BI/vt6noK7/
QUOKub3ymyl60YSqLZJg2liyAyQsQU4Ti43DAjTG10SUFa2yzgoFMWpCwY1YzcQqm8z2vpjkN2AJ
LV9PM8ss4FvFZ9y2rATYd/AS2BtatleLSfUAaDPB3r+WI7CaM+8avoTQZq8t1nQySC3KdM0CwHbN
6Pgjp63WGWFLvkPUImzIht48J7q+r4S7YmPDn3sfmqRw/ls07SqV2mfLQpUfJaQ6fHY23pe+ebp3
XIjU/DLFz2svRE+aAOpZ4sGDBcQ39R8wTEHtpA8UQJ4iy9FYM3xCdKqQfquxMusOWYoJQIbDsUcG
72CWn1WLYHtAnM1PZz7XFS0Y3FyCgEfDZrP/1Xr7KTDUiOrpVuf4o+P+CSHnKFHEUErowBv+73CR
dfrE9BshpEAPZ1JEMSDJIMZVhKkGrjOn8xLUH/1JeDbXHH1LlT4bK6aYnJhh7PqYZxp2c1gwuK51
3PRYn/gu1BxEu7MbFwTPMPBb1BkE2QwNP/HObJQOC4fBkDz3KzIt2j3tLJSTyUFj/MeHO2DkSWAR
CdicWLn//XV9GhHF4P8EAZcjbqsYaTYCEGNxzOtcx2E8bWLwCYVLoJbk8g0ApmBGss+V7SdpVy6S
zpJMPxJmmesT7jBwxaogSbBJCRV5nyee0EqOmD/rrORQ9cWXJGSsAvmk2qU3DiTYQfqX0BGjkxVR
WRzyfQOUXUwNzYsiHtbCIstEDP0QImeBIm2PHMc226OEnUwwK2qUYaqAqkBP4bdttEbU2FMxXqLq
VMvqpiqcjCDSD0I92QEGNrDl1dLbEjMhGWmtbfTNDaK6TZYsSINpg3MiTXsn0d8GBgMK802OUax/
c89UlCgwnwm0V06EME8HR9ZOAxdSRWU4ZIRoQ/9DYfS/4HpwZIrAhD6LrNq5lUWD9Y9QC8QCbBC0
urlAJUwwS6I8VcBmBrWaIC7YuOAFSZQIUV1YBT9kRKJzq4ZO/gVTGgu/58BD6filgi67AqmvsRXm
d8DPxJFJinxKrdTH/zcOEDCOHFjtnU2OND1RElZIlJOVhTNduBE00plJJqeCILxxlgrDBXjelbpJ
dW4GtEQBugI4aC+0UR/uqKitf6XzVaA7nIGTCh0xm4SoMaEAnbq+CZl8lni5EvrfnaOh9eWqUJ7T
NRNLjDOB0BPsmShyhJ6ZGaz9RGnmcCzGDhomRt18iONSneZkfALAJw46SEECgPWf2rMoo4nejs1R
TD7AbEtHC6EC1A+/HO/nxfhK1FOOtjtBSDMfW5hVmvYMzWGgKS6QfE79lSPB1Jx3qQXplN8KBSvd
M1CWFogVTlKHy9D7cJR+CAqj+qTSGggaQBW6kK5LKbVhVdEZNbGLFY8Vtoy8OFZI5SQ8BjFfyShy
fFM+aWXCvTVGzcZpPb1v7c6i3M4purpGjLXpd7L1LUmMHLf9jychjoDJoS7F8mvUJFI4jG7jcH4X
KFkwm41FrGKG1k57rAisEDkXTXyPRnTQhUxB3lDSMTycmfXS7Zk/+HTJcRApFsNGOQBqlJRkdMr3
biGhC9bZHfEoWpzW/rUB9sAeZUyWjo8g8wXqMidlFlSUcP1SP4Pl2QGMHIxfQR2VdOu1XPtwKYcg
Zw1I6GImsscGiGPI4heNSy4LdG3eNu3ScKAg4SlsyH5IGoWbuhd3PZQdTJomOnzEPZUIF8TWyZ8h
QCfMJWlvUwzezd5bDncL8xwlF6FpcBiZQbzd798Z2EEW1FqkvlzxerkIt7nK/4/y9hPA98gryOvQ
RpP3X0UlYI3WbZGnp41DTKI+bgCJyFiF+cZ05MLSwBSL+N77aEN3c/KnWe55Pr4KNhwrO2WE2WiL
ch30Hly5hD6jCB39oaTs2PDBDpelW+FJgDogUbnHFJWQn/IZY5VpWgZWvY64mtvNkAUV8HvoUxU1
5VCYRyMbfRFFoZqLv+qWZ4mzJFsBQypZ2FKMY8FOsEULsIsjoeHqCDvVOeyzIyUA3uoXFZHoPKMb
IAgk1jVO7OSySYGFWRhHp14NX0s3BbSNOFdYkzziJUSWrl5DgWDXluUoas3WVqMmta75uvIG95UF
AhHPuWAC/u8JIPTqCzflMpEFawN9uMLwkEEsz6wd2tjZkKZWB/gTHp/PbHc+Md7/fy4xDuqw/I9x
5a3Ds8U0lahrG6f+uOEF2jCJ5g+JLr+CbyvJ/tKHs4naRs5TUgsHHnqTB+NfncUnATHE1v7Yl2kD
UWN46LTRpStnAFvJ1S2CwPUop865wF5sDNkz+wuKHovCRyQiiH26ZNtWuydLRS7HoSeTsiDZSdQt
Bk8EIGCn+xtS2hQNodkyETzqSiQyl84ZKVM/pw95ITCet2a1/IK7v8zAWKCXUhaI3rc00UhyFihE
gYepOdbhLQhE+jLT6UE4wu4qqCbzRLeOOYuJ0kFpAqfRjqL6AU6pg5xQmuFS9b9QKdg3RQyNDbJ8
gfDYpfSbqO/Wzo9n8wGwAilmNW2S9LkAPS0aE2tDqKazYAyCaYnvYlqjvGIPsOKjw/gJAwlDtvUh
LtsDn9cskqtVIAkbHSk4BcQe7QHeHeYqD+XpOCfmwRa7PoTR+mmVMeowBZxGWs7jE8dBt1QexCOc
YzG8DYDOAcxEwVejtETLRPY1P434HzTtjsq66X/7/C9J3uY7nVNEd6hmGmyOjcTgh0/XAvhJxcMf
Ebgkvg/g4+GEBsP2dk+mY6OfqRoozu3d/BoLlS534yY/WxXnKmVj1dzy6U1dH4Rlo6aKNWD6C6Ci
1KGhaAdf5BfdIdwKdiZuOioTngdMSJrFzpLi9gNJHJ9H8stLDvx0L36oIKkrUvY0TNZ7TG4Z26ED
u188meLQ2pKArXao408HxcUAAfBODZQhPxxR3WRyB+C04pPdHrlI52v5pFrbk4nke6A5qQW68Ew7
9VPecd+NTWylMXNUGkTwuAJVnz2VVHiV9oJ2j92eeFo9NqjohoNOFpUp+SJwwmhal9JUQKE5s0aa
aAJQaIPJX0W3DbdmD3PYzKWrvNK35FeretDrtO/ZmWRb4tOsls+ebk0qqecRYb+zoekPVS2+FPyU
vNHOCh0gsQgY5nRji4Tskm2ox2iBbAjJgHECMwbRqSH2TlAR8vDPSC1UrIPrWnNi/JXx9khfHpDz
DnBaNr4V23Mqt9ybYC9RW5oXY2DSJm6P1Ad1Su+G9gRO0RUqYDvBtXLvMrZ4gr9F5Caw0rb/sTAo
zjh47/97kzdpD/DuKNcm3QytQjuDNNhy9CxcOZ2+QCiO/xtwZ5LbQcZF3qm7i4BU6SmuurK6iuGj
rqjISRj60MDQOx6p/CUXdDgCTpIJ+hg3aqtJXlsFQDjzy+09o2zfzF9etcHCFJ2qcn3dRvZt5Eto
eDbtpGOBKAu6qSCWqqcGbXbHoDmBYmTnxxH5ZdHd/5XYAuIhEq1GgV7IYaxXmX7J2uppgbditN0/
BByx881lyjdQj8aEBqmV/DzgrmQdvIpyHATRSnROwWvCinqaFpRm+XHtJZylBFzPzw5DoXgKTZ7W
xugeuo3hj0R7ypI2f9WwZ63SpZv15w55d28yDp4j8eDOY3yaJMkbUMYJwOIIpDdFVu0NMSMwX7mT
2C5oWWaQLXD4HTJgmN9k1CIdJm4MiVsk2gkb2lsUvm1zHClLQXhw+IpOD1VXP9WHBe/MvV0fSiIK
OsCV6/0k2dRyVJiigw1FW4rjg+hmUbNw8yC/1jRgglOmy7i+F5XulPVbSKQjqWfnv35MkF5Smsf/
lVzzt4BwC+YIpwLtI8l1ckwzjLmRJdkPY/Mu6p2eLCRlNsMFVeu80PsQjwLRneJgXIWQydxgD7nx
HXvZeSZT24nrd/YRQW1N4b/F6WE0wO5TM2FvZZdgtIHDDYSPx+aSwypO6MLTlLbBhTn5dixR+XAy
CDDGnfAOCZ1boeX/xOFU9HiBcDBTatKhJiIBS+zGGOw+XzvpmAgr7VJfV1PHnjSGHJ4rXRGzh3MM
hpzxesdJq00KO4WoNHVyuCU3HY0Q5MC71CEl2vRnY0wuXeHQfX0SAJ8YQghz/JexgTyATT2rV9JB
tMeYdoUAu/AsK82/zLSibZlex45MWkpisWUNy8SEitleriRRWwS5VBJyy2If6D7YsvIwLnS9i3o7
tR15GoAoBc+RQ6Sm9R1wTHBfmm04BB03FtrJwitOS5l4MmY+eDUvscX9F/7VFo9hjDzR6PEU04Fp
uVfM9PzBStX3kTbv/J6QWNNAgtpK29/6S5ySKF+AiK5inuVlcjzF4AZAxRjVC64vCjF0NGX94VDh
aRWxxDjS2Isce4N+jM5h2LWYNkfGI0DxIkkDvUjbXdWeG7kN8GWwthezPt2l4WHSbuBba7I5iCCm
c5TW700GPHB4XWiiCmYoZfjMBE74uQEBVUL8VZ+biFsbBPQxX/wTv4o4SHWFC3q/gmOkEfjSasur
xN21bPyVY52Rsk3eEHcT5h02tb9ICMoJ8TFIsrLfZ7qaDjdnA5UIDLyiwq/cz8/xUFPp/YpsVPF7
yJmFvOPMyqvZ8iznyKFw20tmduniu7wvAdClcsUsAa9oXswQSGgOUnbaDbNeVI19iuiolPSBtDXl
qSJoZpi5x+ioHDU9pKlL9DAG8bdl/PovXGG5C18su3fO65lF7Q5FyoQ7vKqcHGYb9EKszdMySHDI
vzbC1UE5yYrqTpl6nrJoVYBBW79LS9jPeiF+T6Z5XpF8R9+DDrcgEAFManiqRgNjAWOARiZVsOkf
VXn7bFT5rOr1P53ww3u6hgDSEC0TA/ZdID6yUV/+D0nntRO5toThJ7LkHG6hc4Ju4ubGAgac03L2
05+vONLR0WhrpmnsFar++oN4stkObWCPwJx8I9yCk5mDLMTDZOFZF26KFYL/njsaKBV0ETrqrjGw
dWDM7unYzPVoid6nrGB7/5VjQAB9ZJ9V6K9cRioLPEU7k3ERjK7gtUMXkSMdwDMAJyPyP/+sBHD7
KjjciWSOg5OPblFMuruD0TLD4l1cbMI8a4JnaBAVE44m+bS8ax+CmHUOaRf5jr7zmNok5uTYmpcA
8ZxH4C0OXyAkviI26o2pnBN+8s30CvjtsUOtEnGrTpQfzVhfX1pKNJayg5dxzSg9s16nnsAqcZ51
dsvUYrL24qq3KrnZwS1meGd8Abv/R7cCQhgSIdwFeJiThJf217oU6kNw4Ga2oRRGBOs6A+UVHnVx
i44bFwGbkkw6zmyEA4i9Qc+MTqMfF2tVfcz3oAHa1SxgBpjdO8Mb2Y4tk9LezI6GRj3EC/DwJRKt
ZxGhDEwKiPMKSFfVOK7tGMuYzM3rmh/tIr4Ue1r3aQbnT9YZpPMS8EzszRqo8vJCLBfwBLk8RjC2
35aMgOt7qUgApGSjLctB61sSzgJMy8h757wLtknai8z5o+LXdZNsHRliyzDQN+VX3S+OncBLk3nq
Q3cb+u1upKdPp2FTEykXY/KSwz8E322pqQObzYyik2XmsVc7Ijpwdsdo1UNPxTOtN/zbmMQffKNa
h0Ec7JirN36iXZbbsvex6jbvp5TC6i+eoieaMD50wFwtyPNi6rsU3Hk0KVNAWkBy9cTdacCK2MXM
lQMnDT1FvOw9jdlNjTy4WOIHTcFz4JwQ3LHrspUFp7Qp8J9YULHL4M7h/qB1Xheg6RWo4Ezt5tJU
5B4C3Mq7l0PG0YtnsRTsNetzTIYnLpNJv4T1j1yYNU3xUPu/GdVb/xzq1QrD1Ke/Q4HCTp6fC0pv
Uqp79YsiRIDhFSOctPgKoKNwvSb+tm7D3ZD+S9MAk18MlSBi+vl7zFcTV7Q4RPZYjNL1c9uRRMxT
gEOZ4olQo1x7IB2DvYi7m9W8AvIzKWID818CSv8aTyqH02RYa9VuGR7bKjljkX2f9N9V3+2oTzba
n/X8vSUeTvNXgJjFxyCBvkbgN1nnIc8uCb0Hz8+fjck/9A02y2i9Ox9dCmhBSkJT6jP7j4dHH15K
kntiog9qigQPGLLHXoR8hYSCCw/iuWqea/1nnr21uJWIoaxJ3FWCeSEN3VGMNUcMuFPXWA8Ysoah
f5Gsb5S5QKOP8r3k2c4mNiMcZo6Z7OOEezWivV967HVQMwa3pKofc4Qh2KxE47dAO8p/5DgStFQi
G+mtewznEcNxYXMlhlG4iYcNMdx3C4UrrWllIdxicxF5JbF8tUGML8FuGSqH5VUXi3hKQdOZttI5
luAylIs9Ss+YmBy5IZwSHYJGv9yuFxMeXf05kwKnM+eauHS7ADpOco1djE177I4JMBcPBXGLwcbN
7Y7kHe3FgaApmeny7XW8Fzk9OxQ8i6DSfO0YL1HcAFomDgxtcFDRgg4/K0SoLNUUUhCzrbXZOsei
Gi8mvcC4ELVkxPtK0z5cNqY8dl2P1riniS6f0fbXkJDJ0vWHwZ63ipmBVmuvXWDfRWkv4Uh9Wz7a
KMDAEpIW7oB4FZMjYF7t0LzjWKWIkJfiudOGc5gksrvBy15swUJz/TFpDwaHrhSllfoNh7UeLFve
Rp0Ul3wo13MIXWImIcbFv8h4lF9h7mA401GJ9bCBiT5my32gNhETWKbmjoaTOl0W/JTsr5X/lLfW
6fk2zxRbD2eATzN4qOcPj+5kjDnztQ317uj94JpRZxZ5NZBSfvjmyRKROgUgx/qRE4wjKDCuPFQX
yWrkM11Q/h4YnhSG1rQfTB4GTpfyH8ERyHs8hRCEOnehYESem+8wJL3zsp/Z2weMBWS52dEObX8c
0L/fmA1wibGfZ+aoUEWqiBC4hgvhJVc/oF8sppqhpU5a/SCh6x9qgn/HhIlzkiSojmq8MyE2wVmz
KUQHsgtqrK7gJLU/y2zuK4i8mFtSh6TdtLajfjVgrgdNYD/1n+TCE8QQvrRacyP8WUOIqEmyA48o
shIGwnN6CBkIO517U77xoIHbzjCkJvciOe41k2k3f6+Ry2t857C49vyuaUoWV/1m0m7GXrS2QndT
m+T3Mh30I5ZQQu5IvI+IEpYTZfLMAzUkG+yu9bITWwk0KN5ZQbHPwKUyBdWcWTVde+NoX66FRg9/
aL36iJCTNgOh7PaOFLCdinbydbzoM8bAjUKI6aO97npoOTartEelhWMA7Yts0oR1N6CytMeD5KTz
aRl3+zeIijNAV0z/Emyyyb8nRwRZ2mq0EDV4PtQjBi1EjWgsC3aqEZxsxhoGelmiphEIpQ9pCKQO
TYDLlvuMRm2y6v1QXlyFcYGmHzNlHMTzmTiXtRO3KUNTKIVghjHFNAiOuiXWcU4Srkl9Q2mSAS60
DSyB7jXDS0vgHJ9OAToo8xdiuqihZOsshvfsdw0kOUXD+2zH7U/Spc/hWN40jHUwAcxHpndQTRzz
niNwGYpNRoCcZ82cwiSqsta7SG3kq+NJtobtclpwY0+QtiqbtFWPlAAsp5YYYZGJS0fyycgFbxKp
IFNm+0b8LYWFAaFwHpu/bycVthUMu2gJVp6ZyjWko3Qxdx4mJix4H8jcwNOp0GJA8g4wAvVOcdXD
1wn+UyxBjzZ5fsaZ9zFe+go/2so9+DyB0v6YbY5s+Eu53WFAXr0DucbLwWYkIPwk28iRG+qPQ8aJ
QCVt+JRiiX6ytPqEYXKGBzpfPz6Ib/A4NwdM3/eOcWCF0JYP1ucgqXSP05P8CkwK2T/U4XcmVmN2
MtC2fGSLe0n0au9wAkJTK7ke/QbCmTbAfCO6QtPwvpg5pG2iRhe9Ke4GDqgyulbev8T9lZPRaMaV
lAS+p7ZzUGz1EFNzjFoMzhH4kc2o8GuMOEh+XV7IbFCAQ1E/J8EbPgEV86iCbBpWuvsjFKPIISJS
L3dJqtbMK38alLMJpwfciIOcIvKtQF+5mTQTEmrIte+3D5N5GPN8a+rgxh6/4UTvmjwZLoXpiKsP
RYfVMKhw3gsIPrn5gVgXGeRsPWJmjCJ/YVB+7rTz1NT8Ax+iO4nQzyXupSGWmIP305U7nUiSXnIR
ioNWwW+FnAHQDRGQspCZvAOGhWBTc99dkD6tURu743UQzkTpWuG1buyG4DpCxizDEa08tEqc/429
5itmkhdObCd8ZcZ37XT/1NB2Dxh3jTEIPXWnml65U3if0miqpP3yQQSYiOYDeTiOuRFj7o5HrmqI
OYizuqzGpS/W11W5wPvBAo11rd6nPrn/z8+1tVs4GGntbBeTCXrL0A13NTwQIQop0QkkrwDwbZue
bARHVpTs8aWFQPNikPe1EFpziArr0eITSNwpZqrW+g+QkdoL8g+TBzd4S9nwIHbYmiCwJjFYXrxp
4n9bao+QZ8I0/s/OorMxzzvWvI051OINaNzZP1Z0JCSdfpKktnEn9rIWdUFI8V3BsszMD9lIpBLp
IqtChZi2bOyeRwyhJ8Y3Ryk8BWhEQKc4uzRKhCg3TgPcRLuN9z4IUBszFQ6At+Tt2BxhmW1t8uij
iVED1WRFY3Ypb1brmgMTu8SHhGowbzBc7Dh7orR1gmm5IJP2QfNFmfiPt6kjGosYhoGvEBYEoNy+
9kQMlIDvBRVfkBB/mLJPiBhZp3gsNqG/rqLxtdcwr/fOHe589BHNmFEKU21iUBvF1x6iCpduwouv
be9v+bMOpJOTxTGTTEN25mLhUFWkdE8HZnUrO5uZpYFNVQ9a9ThPYlaPTnROJnwOa+YODaVXgLGt
pLFH37SlcH6YeaCNNedLznHWYdeuLSXMHOeu0/T/5ApyGO8EzBgbF5GK9qt0sZyYfpbeWLvB3gPb
DXHpS4C/K4ZDDTdlabOVYnBotXIx9S8avFQiegrpDdH1z0yiGiYiRG8ZUbPnqFm18tmNHHl3iqPL
hD4SczY4VXIIAba58B1iYb6qGZ0uJrUQeab5MhK+To9e4ZFc/5KOkc/OobB/pwDyBxlgs+PiPI6g
G89r6fNNUHkBO3sf4KSeDzr6SQOWvxfs8gYzV99D2gzZD/RK19f2UEvTbUSY3DevFoEk2vIhFZV0
0C0eYwwhuiFcByBe4vynbAes5kNjTLhE0SFpz4l1GRrtJKNTYcs5ZJGHRxMHKmEj2Wmyo6ZrCO7Q
yHzQzw5jz7R7SCOsmdq17QX3/Ao6earMb28ZxPoETwT7t8UxYhCnHIewTlkbWG6YFxt8ROC/Ocdc
Bi0RxVKXSuUIqZYfLwGAwtkRliPIykaiVBM6L9tf1sJWGxhoWDTvBKZuUjiHIJaW1UELqtF/Uz+6
Rzc7eJhiMWQED39MlYNv1RrnxYhyTIpG76NL0009/4UGQPXBanlmirj1cfGHKtcyCMXvytD2gNbz
bahe0OJ202GgGUm2Fk4iQb8n0KBfvpL+0Sz2M0ZJ2h7Uy3cOcAE898RfzdSxgY2fgAzcqhTDD5LB
iHB5wSEujxCJPzbDhjxSWkibEV5BvjMKgccclXv3OOv45J8idL3zhVKf4Kq2Pc/PEDdowMEnKEPa
6EVhlD7zKo4APs60a0qhWzWKa/kBcDdVr6VcC+ETM0c+ZMAoA0lEsxf5+7yNUJ+y4Oc1ZAanQQh2
rrUHMamo/xty1KcHt8PB49xFJ8PZ8f9q3NJZMseL7EPvC+U0dC8GFcEqcB48gmv6S0GdbW+xL3BY
YC2dq/VW2PgGHmkYQn2jYLj3m8I9KY9QgCO/oL5PUXQy8pywLUlheThE6IVaxzU8ei/djCmh5Z2D
tt3bJ4/zdQEtj+BxaExaEtjaTKi1etUnzAnUNgk2WXUk9uQ+8scnORoUUg+uBIHKOGZDyF2eumVQ
s8LIoV37IxUnLV3fdC64080IEyQZgkmkq7NcJRqjs64aSvregSCZnF3zNcsuCVvaxL0gJsFNk0Iu
609Weh3zEspSeQ78Yj29WUQlWDpetRdVjDK/E6IorW4zavcG10+zFDtZ5KnvYRjc7Ivp2R4+rBK2
dux9Lm5yaRm3K5KPbTAEdqxRxRtxvvaomCWwfFbZRi/L/2qPA4OZe+IERy2mj8V5P07yXc4fmao9
2sLeMzFs6Z4yPm4mLSihEvXLaJvjZV+QRl3MXDm1g51iCsOOWimianY7dzfA6kF3JGbb0EOEauAg
EBob+z3rCVHkFMyQxstxkTFf5LwUw34V74aKmTGt8oK/lU0n0eqEM/A5vsX0VQBpiyufN80/FH87
LOM6gvgCBt1xeksI2poAoBw4lCPeIRKbFBW4zlqS8zFgPfiaM3HLNMhZjFUli8s5U5qaoBhAYjok
EBdZrAEnN/MeU0vbDEC0DAYfavONNE0GDkziGF6ZRoHkBy42m0C4S775Lc6tNupgm8NXqM5t/sU3
yjEdk9MliPNTYEzbEKUxoIusGSHIDJXy706eNx/DvtqY2fTPa/1DbSS4Pk8vVqCvLR5C27sHiGJQ
wTX3iyJ413S3RdfudXXzeDbCgI54L1rVnJTw0VPmfea/bD7kyGpIHQasoH4bmE+P+JUGhCJMDsse
/aP/5GCgCklEErLtBAQCdYLP57XYn+XV4e/jcBbM7Z5cFv1e5tlR815IXJd5q+HIQujFod3Al0ms
8LLsd/TTbcIkJscQ8lXO5IrN4xvIeUEGIFO1ISgM8wIbtXpWWw9Q4EegKSbVNsnQEoVstNeAMHgt
Yp/Mr0AxHvE846dHiOESUnj0txD5BsO0BTABM2orqreRjqMVYhuQbsP1Oe1wKIwdmFn1oZn1Q8he
yx3zO4F7wlBAXr5nue+Bkz6ZJWRjfq0/3pf/T74ezZqqX2OgAkWRE7QpcV0zLDz7H1xgbTa+4S7G
fYfOlnmRWGTncKyFT+UTz2oNH0JzI6lU+RDPWFYViErCPe/geWPzQS1o2Jg9YRNH50/MhMugZrpq
5LfPX7klkAzUp2n8KlCTOg7mRlV5DAccDFD2wZ8if8Dmt3bYRiASekaVyBVZMpCpJu0vlVHY9K54
H0/5TdeaTQkRKHWSIzPbYb5B1dykXO2WUscwVscEckHjob0o6TTCT6AcDSrO4oJQU00SF4L2NIW5
xeW3cEszsGrGN2v+wkY0KnFUAmcTYp3HlGf8c7YzN1VPcvn4JiPTAXKIoWHfpD/6QXZq+ZrlclPM
tbjU4einSD4fHCaGAjK5OdNC4O+RtK0Wk6TIXlnpUxvBCiZTCCi81ozfggG/U9YbyBGnmnSDPhpX
bBbhTXPy5tn49Pf8AwvVI4zoPnhm+No3oEQI7/XFxmOzwkDDfSCE6L6GwEHJ7k5YNDjKf9HpWRuM
1Jrm1MJfJXBFBfO3BDZpBmFTGjYYRYOJjrEI5xTXEWBshosnxBc+Jgb01bP/OofFzo+WPfDZt95W
zyaHtpi2ViAvUr27z1EbIvf6Vd3L2PsXmA13XvFmIfG3WgLplnlv1B6r9EXi/TxKnmFONxEWQQj/
oIUJWZVeTpjo8ohsjtxxZIhWTe/4RwoWbuhnegxJmn9ztP5HBvghZv6+xugTHrmUQgmKKMjoD47E
+2KlYeYKhooHR2LrK20fIp5RMJeo9Cqc1MI64Z7B5c4LtjSN9N6hnDzVRS4iEwqhnKs1BSapHf2S
vS4AJ06ATxpuDInLn0ETI9NZ58h0mNMMlP8J+7nC8s9M1F5zGbDO58CCsDAg+50PjWHunNCHNvRt
/bEdjguq6YMwspaAazWrXAzx44/CD7ZCcB0w/uwWpg1Z/ZvA5dbsS1+iCRx+5PZzWZx1Z4PBGGsd
awdA5bGInlt2qJVCBRwO5thuDGgT/XSQSC6LhssQdkxCMIcGwCUCFc147yHCMkPm3VE6EUqccJq2
fBr/y8Jp11rq7A3Lrk/grJgmGYvIMsl6LpLovSt+mkWtzWbZzxbQs2N2L1RZdJJ4n6OX9wSA59rT
c6hZI+0o9xrVmdBqIkr0WLB6r7/38DxZBAu5IUmRF6nzoOxv1mPe4MobgEzJpCjAYJiHzN0Mivtj
c//+WVNqxWlhtSmAJa/HqwlOS58cK0Z2skC9XD8lPvR3o3au0+i9Ntp8nUKy6fJPWdAaERPof/jU
s3TVHHXGjHHQUO/m6LVuoKpx+pbC4r/vgnY7yvXL2ggsEuUnBML4VI/FzfAuMhDoflPOLqGxFC0S
YuAggm+8iX/+y1Kw/0vMesdfTeaJwT/eFhb0Ih+iOCQwwJa/4osLI0lcWN/pKiQUuu2/B/0pfO2K
rUIf2HBO4BswFT4ZZBh6U5pnTF1jWiA9Q3ZM8uu0L1NEkJx3Y6Wvpqxej8M+fMZKGo5ZdPsb4oWP
HNokzsI995rLbImHXnXwgvisPAgFs4em1DvOY/frl0a+Gf2QTwm0jW30DMBIYZn8+Ruwch1M/TOP
bIYOnVvFus7wdtCTRwfQrfP/MewZuvxRnjiD/tklW4cHbyw+40aYoVThAU01123Rku3Qu+6u84dV
3Lwn/SWF/tJa0YMJC5/63sKrpiFyY6A6UTGZKxWD3GDdl5+L57P2fTixQJtb1vy5+cu5QLyDoW2c
PBgj9KfyGLv4mPCO4E3LPKOgaqU3XS4RwgKX/rfXf/zpzVXmOmrPEj1m9Ji02N5diXzTIm5lZ/I6
4JVa029lV2vV4bQxX2nHMF7E76fXX9jYLaR5CJ7mojA/Jailyp9aHD/M9mo6IVEXb2b+mg1POftf
URdIwSRcGaIG/+tNk7h1ndf2YIDkGRU2Ck5/ZhYn+hEDkNuBB+StjND54oLSGS4GclHhoWrHwgKR
xFFaSsl5CprDDJvVhxVZUPpQSxtcqFqYneHc1cwm0Ll5YE++uspwJLfxcZ9vHAG0TB6cCpbCKgiz
D7BlCZSzCkLTGeXL8WwUDJdBQs3veWmOVmKSmPZULRUeo9QBJe4fhDahpe5OnjmdFSJRYWC1MGqH
m8VTn1BshC0G1XCZgDxNUBDmXgEmTqKhacw3CiT5FcZbgeEJzTAHsyIIjRI1qP/VEjkD9cl5cBss
VON/jVehFIEXCgtn/pG5hE1HuoBhZsG0wqf73OgLpLBibZT/SEAGZafwatRXbs5XqX+dINs3UES0
SoffhxQFELoe4FJxlY7UmLabYCnhRv8R1fC9JL91Ov2xKLPhNQEkUmN2M8ujjpcQ0FOigWwUn8aA
LUFIBlIzruVdxk3zEC1IveuUu8azBg5gsi8zvCanrsFLBpnj4u71Cq8Cy6z3zpQ8dX79COrMfSS8
bQl4csEkzI7SJYM4bKTUcXKbWVG8rXpMReioOreEcbjcV9NERAvOa31f/g4uLWLgPwUgIV49wqry
B3WaesIlMbgyy01PiZPPuJ6EiB31h4D+B72GFJCmgfAm6enKzWMxlsfaSo5M/XCQNINnyKWHRMOe
dYk2PtFsgrG5EXE/XZhdVZpSRslxP6L5G9Dktfj8K43AcS94hdlyHXHB0zXMgFTfvchkKBnTW9ka
v7pfQQudvrU52GfxQDSyRjyOYxyBvb+wfycAAqSpsUY41nzjQoOozvzaRjJD9iCVayGabZZcjoXO
Mh36WuMyHqi5nNPg+hT03D5oWmSinRQd/gq0kuXwlXYQI7tqk3npgzhf9950isX5h/RpB0OCEqDd
uUZjeJTbe+FRV71DKkP4KcwZmCV07sI5ixvzHL3rKLZ0KgYCviDjObjCl+VPPFyCol/Z6Clh2ui1
udKZEY6psS/G/KKAQBoJJ08CoVVVLiOTETcbOfVQlJvRRaotDpB+IJ6EYRILYgQLU9QGPvWZZcB+
DN5QyONbzpDaOP1xrRBlL0t7sSPRnZbHNgPN1JG0RaBRTZvgIlJhNkby2/PiV+vaxNmnGnr7bqBv
bWi3p8HaJnPzr/DNp77Wd16Blwbqd1RNqBWHXWP3GwtHypYvKWFVRg7jqBgvlSbmqhAaQoEMJhtV
5rNLEJbsyxiCj9blrJ2XCV4xW9zrlZTqcf3kx7jQcCZO9WOrc8o0+irkOCLm13OXQzsc0aEq8vbK
NP3ObX2PFD6Mh+tMEuHsGNChUm/nldbrQF08mi9lP+4LKMUGXYNDr0uWGdPhASfM2UWxjI0EyAKq
lhlYvoYvrE8P9aqznsIIry/Kj2UEXED2N12jtaM510GzVw1WtRy4EpMoNCkp+0YcZAxc3jgxpr7e
91iWSrjigE7Z86DgGAE82C67tQluITIA5CKzIzK/x5vCojzxIdIiXiU0d8wwhjbHHFtTnGPQJlRx
fLZhhjj10xzaH5z53HUDPanM6mt/AX5wMb5yD5TUeKrW1zEFsWm/mAuhWSAuJiGyQNQ4lFgtqoF0
xrx1xKyKgSkS/vETnNW1AtLkMzR+eAgzCiGxpM63JDPYyMxFN5QyBpLwQXI5pUCK1cXAfJE/iZDX
Di8ap4IB7thIWE/Md99MNb/SwcFURSQwbvbKKJ+XmGJdMdab2dVh31wRs0oRZybYL2V3gqnk6bvw
liLkC3VIJVZ5f3Et8YiarboEoJoAopoPypb3G2F9zNw9/kMFY7XGoU0CQxsqL4m6zehUl26EvvwT
NgfBAzpsOhzvIY9RmBh3+YANqY73/2sLgRbfkWE+bU0vXef2p8c7arsXK0VoHWx9MJ8SQCbA1FwY
WE2onsz2TtO+iIeA1T4Pb8JPXXrcdI8ToIOv9GNem6jS+A5FqEGfC45OXL3qCCvRi4Zg8u20icXI
Cp4cT9Wl2ct6usvmNGXXiTvTDiD2hrgPC01UaBpMn8qVrJY/MRUaBEmmLXjLOhoUxy85RpuNrSBD
5e6q8CwgRzCzl8H4UDAKSb67X6ABGy10TUaTpkt4LYOHZr5a5suMwHOemCN1wyepFPhM/yjMdZLh
IwzLXUCj7tgvoloLogcXnmNjUzU6qJKChozsQqVUIRGc7D1x7ic6WxkAiSyJbcLoVd7KAjfOBH5T
mU9eK1pUa4Kk0krSwdnhkdGYU2xHlBqalDflFZjQaBj38ygCn6AAGquGq7A78hVivbwb/Rc1X0lQ
98zxDgZVkVWrHK1se4aeiyPiNyDgSp4c+cYHM/5GD7hyInwV+TCh5rWYoXrYc5vBLfT9tfmNPP4w
abDSQEH/iJRu8m4Jp4df84/Mj5zXquadFeEpy44HWuV5wOky4J0g5E0/qxGIGXwtdVAd4EpIPTFb
L/VZl3IXqTKm+C5X+rTT2Up13WL7T2gEhXMebHtAfU2YH+qrUN611tLVADF+dhdGcOlOYomEcFSG
NV2kvmPmzQ1WYiFAUEiO33Lyu4g+j+bW6dbFgrPGc9xsG29t0B3NA1i/2kV2tsdhwgiltOWV5PM+
RujfTsO/LjRPNsx6bUlOtR6cQuaKleHirHbOeI8uXe7U9rcc000qibh9SoripMPZJfBRCuGwSb4s
9II9Q0DRROlMmC0GdqLdcRhI+zaUajIhy8DglmPcMcIhHsdz0Fgn0+U1F/YqkyDHYzv6gErpUSQO
mu9/dY3iHkVmoqDnFMHObVxwcyp5znBJNRZ/Dxp45kgw2HyAWj1HQbJgeOOgNAcLrnxZkf0w3cKC
fMag3rvQSthzlbP8Fy/euqvLXaYPbyN3RVxD1U0DPCONIz3mmrup1L9kEY6c5ex1S3318H7VzwxK
Aahs7TUQcs7QEOUUYSTgg23Rb3qO2SKkbjem6dJOoEEOXk5scqFQVYClext2X6tru47J+qCj8vXc
j7rgp8fXcboGyNCKtD6j+FAR0HL+z0/IGKKk6qtuY6UjZjELKfI8Zrdf1wNqW8qgHLyi0v81GF+R
mhGUGIvmxZnFT0N39eFoyLk6ILfwSJ1FpC+ahE4jagTfN8uyH1IPIGl4FvzVzd1j4xJOianXEKZr
M+WvIZcjPYcdze8rmJooEbNhYyRk98LcqlBE1aTPWeJzBGXKBCBvsbHKYOUOUAXt/iZkU7nzIxwp
CaScy+F+tMLjVJaI7FwmYLQOAC/yDkPOcJnaDt0MQQp8R0c7NFCmWw9BjxbQ2PfK+o18tZrDZOc7
GbkbinRRsEnGArgKFEiCK0+tlFLnnh8vUu4Y/VU1/Qi9IGaKWFnDyuFYmxROzcORKT1AZNvs8Zcp
7Y0BxknGjNMcBQ9MUbWDNsLJYPqp4D9PcECXnlF6hhYi33jWc+EBv1So26ja9JEdkGDPs+DnUNy8
yHz0KDKm9Akzi7VeNk+wruAkcCJxxUgZIqu6JoOhSprVMJ8No9w4AEH8eBl7SW2JbTlWnqtZu29U
/FJjH+lIHi75GQle/JHdruSL9lTJM+2rkE7hMu6H/hEXQuKJ0LhAWEPyYJRq2+d4xIdw7+YsXc/T
W4hNDs8OUmnqlh+TSd8CVge14j6FWbD0sB988zSo6DpQOo+6sTFHSF0Y2+QsFx1fFd/vzJVqnPsR
YVNadwR/M+QHu6aPRIyEay8BK76EDIG4jA4G6YICEcYzZGcTviKay22sPJyQdIb7xKiE1aONh7QR
b9A8AiNhDm32kEHH4WRi2uJlOD/Bny0zUoM8dr7Sxv8qa9ykKXPOj7mHrtJfFAoBcA2UvdA3e7DA
aLoIjkPbWbb19+BDi4xz7TPzx73smgjGyoANcuX3L4FnboIYw+3+nAzuwwyhMiyJ3HA20EgvJgHK
evO+wFigJqH6UHG60+pql8HWBQFJNkHyVuj9rgKIbqFCJBSgDvy2JLDFJa3V8Bjl7OPQhi5gWsVR
x4qU3kPvHzHjTY8ca2P3bpJYGDX3skKC7HvqV2Qjnybq4iI2d6GGuihJnsOg3cE+Otg9OjsMxcuO
4ADL3FjoySwPWkXOqCqC786IEqOkwkGaLWJKrWSDpd/Qc6T6YsLaFdU5wCNJCM5zBJ+UbTv9mtEL
5i/K3BYtVph1xbAEYzEetbRSXN2dm+8t+MGOhDMsP7JCYhCImpO+svdD5wB+WJBu3FPenLz8m/MT
baT8DGE5sLzT/mIkzg5XDxWa0mFTKDwP42MHx61mP0gJmzC79vNpLyVj6DjoKj3z1Jn1ORqapzzv
uMlKsE58KY109bjo16YnlLK62mwiuNDx8BFlz7kxfbsVjBS8nNUb2FIEg1TPrSdiqlhkQ5u/NOzB
Ek6AhdssnAgMRDP8KwGP6FfcwnxcVL9WyngJSzSByLYhyCNC8mN7pTXLbh6vkbDKOBgc671aXHh3
3nXGLhbDBGZfwDWnNr31hK0ZGBtgyiqI4TBZ68ImaMz9zy4fQ2JOZybxtnceLBYb66YBKreWEVM+
Y9WTOWC2w7OcyQWYaK9/QZJDfvX7Lwjb93pCiBoCvmHsxViMCn0xhxekJRd+XRtqUF03uzZ9sbr4
vXGhLjKhMq+TjUd+Eh1sThAFhKvBaKyc4BFIGrITSDTdDvAMt+3SOB9w6HDfi/viUbalQK1uN/yX
2vhW8WTRtVp4l+gg9nRbahm2matfenARw9ChHG5wULPSelu4X+iC72j7YhoH2A9I59JJhwsO8HVA
yfL/w9atWeyAT3jM0HBTGof06om9KjGiaYFiPUwGOHIRd1c3UXj6Eby5BqQpxoRETrIanszSiX+q
j9n5hMdPclRhf8whjsnlRv2pc8DVTbCpw3+WsR1rdE5MTnX3pdSvoe/sUTo86/OwpesuyopZzTsI
eQBonQXeAwAfWtyzibtbG+pvS+RSwRLQ2LyNvk3Ysb+SOG1b+Wuvso+xw4AENuR4DlGr36XDU+/D
vnZu0Cr0Vu5Wue5kUyQZTh3/MnJALMQeckYyavp/B5guEOxwhtSG/zL7kxGIPMgwfVUL4aa09WTB
GSXs2w69ILahIVJhXzVbGDZUvlh7UFtObBEZMum4lcjyEugfFhV+ORrsQ3gm1hvMI7gEryENgO5V
z5TeQsUxooF0jl2sgn2NxzmYdcSws2g2UgTUC7wdmu8Gx6VcJzab63zUMVBloJuQQ+uWOFJWt9FO
VnNriN8IDZETNFsV4V3pgzulrYvVjXWW2rdhBXvYjNh8Mj9dFCElXFApS7EOkmoNhweh1f7TvGm3
IMmM02otjNACILVud0Fo7o1FIyKD2iBcbo5t7xpPe5OrMIPRJO15TgyRGo+hAm2L8eRjYlwHqzGf
7k0DanD+RRnJgv/D+I2PpXd3omdN+hwZUfSakw8oIk0uPV54QI0Jrl11xcrRmCCxrgvOWQf7ApUQ
2dCe+uo7m4Hj5YD0uum+b4sLJz20txhVohTP8h1JCz8paic5RxQ2mjQzbTvQQmsMAan7AcGkwQ0g
Lf0dvgX+IB2YTmbQIEAdlSO4ckg34M0hotI5P/USqgEgqMUd0ejEiuX0Bxoexq8T3523jaffbzyQ
3MHPTSwIiO50TxAgkjMigSCHt5pzcJmy5fCWApe+LDI+IgtrG/hvss08BYlmumgYcFYRSZUyu2k+
bV+/RO7HXI5HuYfL2UPdLGIVBqcz4RfFtpZjxiQvovzoaE05pVKEnUYyrSkHQa5p8KTcaF8sD6k6
IIncCANReKyIBoawMFJCxJUCgvtMpg8DFb2i20CDu2X+5UwMJi/Q6wPiWwMPPiZFeJYTze3vqHdk
Vtep7ogbA7Sxph1fcSQx5zdzeo7C/sl2yK3oikevC46Y1IVvoxipADikFgRbn62hiFQDqnmRS7nJ
iColFBRXyZbOmLneM6B7A4NPbMhkuh/pR+5Z2Ueo7yorvVOet2ldh8iR6Z6PWWtmeC1C+86PCYOJ
/0fSeS1FrmRr+IkUkXIp6ZbyjqIKz42CphulvLdPP1/uiZg4c6YDCpDSrLV+h9EB3xhBhk7hAAdt
QJIA7ErXPzNE5NrsRnqHUd756xMuNFn9WnAJxUJohL/TwFLClMvMGupUzOMZUPW4B2Uh0ybPWGlh
eoUyj2pooXQO93J81P0vSoGSIPb0xYI13fEhc/fe1We80Uc81aY3benWMGcJINiEzY8d38kY8yCt
t/CrcxJe8KUL7mP4Ro7cOmGjaMKmORqXYiI1T7eOoIwhiEFJvl6GLUYAjjlUnu5qtgvDmbjMPhz+
5sIKHrUmxwY+1kd/K8o74Ydcbs5Bb4soEyd+xYz5uUIMNeJpYHHFNCWgET2gDO9uxsU14wAidiaQ
0oNVWM9mGm37vMStUD1qKrgPLY3mEOEB76990fe9GaBhrcbtJIdLoZpdYRqvLXPlkSQkS0GIu+kV
KwygUzRow0D0Oz9Xnyq6VA6n6WgBy0J0uukqBy2QXtlc5rs5nUh3f08rMs51xDWJHWF1NybnOV3I
SoSC68N6iObmVRvmjD5sO75TuGRlQ4hC56iW7MVlHje6EmP4BHdfNP8MY00M4uj9owakoVUzIX/p
LWvsM0ESIugutj37D70S68ZiXo0KG66x7gzhoC6N3Da4mus3v6Q8yeFL1yWWXWiPI3QdWvujl3Ca
/2F/J+0uWKYtrk/oYCJk3C0zHX0/69NZ0+zjKdOhH5Be2XAwQMlLomRboIak5dnxC4TazpntqJWB
eobHaH/lgoJU1e8gvurEvWRmRZX9CcFcTzUalJoUCHQp48qmeUzG7xBqN/zdCIeW7o/dYrn2K7X+
C8pOoXmA+KLkME61zWNKtgNqGjQIPfN/l2ltE7O5lgOh1kwe4wGEw8tfBqYpolHXpXq3DLgHKHJ1
P+SK7Jl9pUwTUTA1I72Knnv6PJEM2R5x7Plobeoi2NjRR2M8J1rlRFGfqXzXEc/hP3fLu5GcE/ss
4pASgSoQbAnPj3WhVUKLeTExiyBf2EBp7Zfs512fF397EeFdskAttf3qZ85AFJX30WNOSO3OtvQf
6pB92RXj2giJyfBg7oyN8ejNWp6HxRFmVSOXZpw+wQ19agkibkqHa9hCieUgyhtAVRRnWI1NKLVB
d/f8YRPFuEfA+XUA5GrvOQPaNBfUfRwTsA9fxlhif7VAn7y0zC1b/wmNyJoaAseL+2yKT4d0phBH
q5jzRa8scHv9hT58Hagr/DeueD7daZbgaYSPgweUww0p508N6Ju1/aAtNr3w0BEeHZLpyzUVtaCk
vJyB6s+nOLUGA8j0zZ5RtQK1p0C9Ehcp3plNM+I35i2ioQ4nvToYwgTond1kO6EoSfhDjeXk9DDG
GVfmHBozMckuAbm1OMBr3nTx+BbA5SpyjLvfYYOidkrwKwCuQiQhD7LHjR4qLhMdTWpv0oTVL+LP
rO0JgsP3jCH/KuMs82qxx/JgpfXmACurynA/FWd2zNltFQS3+OMGZjyauwy+AgFP9LeldbbLci+q
9q9MxoMF4akByQyK35zJVN2766RRF+Xbj0yb2bqt9SaVus7o9NxKfXFEHKAw6eNIJeIxfooHwsXA
G4ZNh9yQDW065HFRqs/quza9m4rKfU23Ba8Tz/OKbrJPfS7bkiiI9uM/94Lhw83gNAzkD7SCNO5e
osX70LWtLuQDZ2PXl6E1H0fal8L/Z3H6K1Y3iNUGnY18/G9EEkwrMwYFh+PATI+HajUNkroHxgee
/VYxu83gGqFsQQ6+wkuqDwwCG6aHsfBB6sMPWbwvFF82ul6JoS2MsToLme07DHDNAS6zsQ0rDrTx
1mKSG5d3gFFKjehbtGAadlnfXEXybLMLZyyFTgD0eTAdTJ88dM7imLY1QVbQo/ohV6vf5fPOdllA
pthZc/vml4NDpjMARN2wYWgVsXJBJFSW4z4f4NnEUPGW5S1H4qqlX/oN62E5fNLF+Mzd5DX1IZbD
xtfVSxA9SYhw9e8QPULQxvqCbNiJ8BUHHYRLCmzUwqPL7nrEZN0ZXSRCvi8z/H8vu4/WCKzOdEzs
9W/e9cNTTlxpXzdkldjnEbugsVheZkp1KCvv3rhth/laG4hKfZz8UJpG2b5q5w9/kWvTqreS8abr
/FPYS7ZvNYnxbnnV+7Uo0XVyhBq4wllzfjBlvZ25QD0Yj2zOUYX7tn7q54GRi7fTNUoXW+cZp7KQ
BGIPIKjxKSHhZgQdD2ihzszuPaYyXoh+0niOIFBPwWEgvZKU9T3/r9ES8E6GlQ9/42xyh1TkiPbm
F5dMQSZwITB8rjhIwAlRFEwYM0qMAmZmOjMy4rR8L4ef1oTxSuA9O32u1ddY/xrteIegCpC4gs8P
XwVqTE0oO9bIfOhMKgiXZ9Rv1IDVgEx2IbUlndDfrJc/YfLro44XXfW4KMiSAckvofdrd9g/tgFa
RNtDLsowVaiPoiA4efLIOHp18VAcVPqo9UMJLzQGtBmYlFsXh6M/4IFOjL5DsK1smHZVXuFGfa08
Ayenbqa5YZRHf4OwFg+p+5JHgKdeQLHGii24dPvFP9lp++1G45Vx4o6TuB+YlMjkChOJAxIjNpAX
eQ6wH6KopPSBKEoN35jFh3IPEtqME4grVq1nLVY12gaFI4V632Ho7iUfZae2fsBMs/krZrzxFnfg
wHDyb0BPOTAEqMv5olRw7KE+oDEU7vQcV9A8Gm/dVvNHJ8I7XqUkGtEVkCo8XRXgyAx+EEIvXkDn
qyW7TPa8bSr1ISyu/+R3yloU1/ApUAt+VBjiJSDmCWeaLMrzGUj/WA3ZPZLyJ0GzUpqIGULPv/dz
eZ1HbStxVXERrlTtPPeuRfUHMTuznksgljanDK9YWi3BH4X8p2V4KTedBxm2Sut3Iemuy3zeqPw9
nIudJgMxz4aPmBJ63xxQCKFWaX7mDv8vIhdMpEM4UKdu8qKtSyp73pW4zEe4rdTJeNfqFdeaiZKG
+8bstBrpt8r8QFQWi0HrppuCGF2GBY1He4mTErguk4QMrpxnw12l7ZJ5eBKDu66j72H60YnsmffB
fyYp73OubRPmo2yGOwUnrYz/YcLaNE2cUHGpR9HDiDMGcZ9RidvwwRmYEjDfb4bFp1IgPtUggDSS
q2loT4l/qrrwUtm4w2HIZgNLCRzJE1wUhzz7rXmW2kyuB0kaoSXQYIZ/3Jz+CuspP503osalMyfG
MCWuPbWussXkdTT9fYFTXE1351IPN2Sh2FGxMqPorcjyk+UQoEqnOBBpjyu8msk0NuU2FS2FWfpn
QswBSEHIs5EIjCej6OxUxn6xidkyATPjjGbdeCzHgGZ9rRYswrSzUjZtOs85NkPzRREDkUetvdi6
2pn165BfgU5x21AI6q/7zx9PdgcdIe+lFIxYPnQN/BEyp+Bzl4UFpgjfiBrb6SUnhIXSSjpAesEe
S/tVKylXeQpjB92qqG5mv1zCetouM6YmBFZ4IHm03S11AhlMiXsrP+vCffNmc++19Yuma1p58M9H
mmvWT4IjwRy+VNrdh4HMLmFvGayydyUINraiRGJZMbSW4RBJ/HFR5K8zFGvtTA4ePPyGIzwKv2aB
LEZwesL9iIP61JkhCVA9BNwwG86rSEzbiEVtxeHRYz8Crkom6HFVvOqnkBvdV+85F3wG2u4pFWTv
uN0qq0zKP1ee5Rxsw8z+8FzjYTSLRzjF4OJw21rv1vEX+5bCG2pcxdX8VTeXRYFAJvNjQckdDvBX
HMxxIMdXffYUePNezBOqn3EFN+qoFuNLWcnBwRMNBvpLQIpBO4Q03A0iiCx41i9o+W5wTVkG2KzR
7FKscpOhBESDQ3igOZxCkbwYqvqLGwTOr/ZNajaAYNo7/S38j4acCstJvsIhe67q7txJec4Jq0xQ
ZGPgRU9NlB4W9+VnAy6Hycuj1xOlYfp/rKb9dRbUSL7/XsI2poj+6c8Z0KEgYCyerF1cyve2R/cY
INpplvo3tJp70zCNAyZj3Bczhm8gfI2GPMXTKZs4vZcGXF44DzgOniSFj10zKOuaj6ScboXnU590
u6HeekbN5JefLknJZYSznVvs9or4PEnvySmPTFjW/YA4LlqSU6r6fUSjsE7kZ2k1x6CjfYM50DmL
DTUfmyUowIpwDri0EaZe2meIA2EXGOSuGCNm8TcLctbw1KTRDWyYyXFin+K+3Za1t2viZNe14qlV
xa4p/bVNVNyYHR3RadtaA8qcXqkBb8DKPaRkEFMMEys5bYDS4powRh6NE48Ys+usJ3FVTVsTPxrO
8N8uxmkqOVth9LVoXpKC4pZ6WIVLiGiyjh/hmCZGVz3MrXPYI8hEUxQRGMrsHckl9opgHGl3DRwg
N5+x0AhnYEh3AVVcHiNIcMcW3p73SaeOUykKYk/kWK+B2TKw4x1MBxBLHJUwpqtxqyS/PnHsfQxp
fHC6d5DFddTWf8ifC+V0zsKcXNW5xBU7yzYm+pLdMuqMuu5UAOj0ORDqTP5XZ8IHwHo/m8XNrs+h
kd/7AFMgA+B5jolSaT3YnlLtLFWRc66tz93Z32V2tOvQXqczEFXU7kQFD4qMwahuHgvrI06yzwrC
N8z2a1KzwJz/7zWnkE+FU2Kj3D9iNDstqz7kYpxoudPpDOsJwnp6xUzEI9wwtp70AcQQ4FpjWG/1
8maB49O0dDvXvHrYhdq7INt7qKbMPR+Lfe8bk2dUiO16CNAtYN5uNOUm6QRDu4aJtQkGb2wXzDC8
GNxIHeahqteA3EwrF9CR7qFp0vXcidOEuiGI/F/HS3cZXnPCwIXSh2Vrz9jZhvVhQQ65ihpKugq2
G+SYRyNvyKO28BfJgpVXw59f/HFbY1Sek0fYCgyCi6Z690vrgLp+SAnWkesC/00zam8kUJywwd+K
BpEtirQCTXAGb5kuGvBjRxtlgJWPdD1F7OyshmEcksFmuU1m+RnDXnOg0SwpJtnZTuC7ouVQfnAr
a1xCbHcdN+27MVfb3GUmIZKV47DZ3ovIpJY3o13RpduIDVw2csO9P8mzOyDNGald/b1k0UUVI2iS
aD3u9WReaxmYJlvpA7pSt4LsQtjwLq2NxWTeYAgy9XDWCF0M8fpuiuykf3A3v86wtDzWD1I3+F40
FAzKQhcgkD0xYGrZu68BcEHOxHyq2yf9pkCWND9HR5Sg5UNcVNC8+pZ3qKRz8ivIygF28CsfZ1Rk
QxCGf6W/IFYQBzOAfJN3C4bxJKi40VMaDauBbFy+yeVdQTliaDSx1AxoVfrSGYLmpHLjnpCWaNbi
Ef/JH75qnJ0XtdgkBRS3kQmOyPBaqS6QyzeSX6tszHOi6n9OK/ZuX90a0ybodj5jyB+DrGEyoqXk
8V3/u5Fn+8fZhOpguW8hO2dkTemHl/QQR0FSY9D82NKx2zMNLscSN6zu3YGw6TCtLxYIXXBEw8wv
NsNfXzzufe4v23issCfpb1GqCMhKN/o+SutjbdwKZZOulVxr8S8jn1cXh7Y46D88GrKj26mLwWVm
w7ODk8WsPaIv0dXVwJg35HAbBeFUJSTdZas/NJsyDiiux4CRoMDzPMuzS1IeJoZq2h29YWTqmkQZ
QqTT5Ymae21iBC3mzWT0JxCK1mVBhUO75w4OxuAyPSc975qMibM03xwIAHAsK802wNYkZwgwcWy5
q2KBU8iARXOKldu9WrQAgcLTmKyaDGRpWS6kz5yLASC8AQqYub8jyi+HVEqzZ6SB2WANxR41jJEv
P2pq5k3rEIAWD9ui+1Oz2cWc/Yw2HpbS/WFaeAiIhevFW1+iyLPm04wgmIf7jhp9XXXDKWmzuzOW
Xy0S48g210k97moHMrCwxVH/mmet2dYjdME2skr3ra2sQwSJA4/BbR4b+7ShYUT1mYA+hdwXkrFf
/JL7jLYC8zEdPMAnHw7usF26lrcZfZfB14DCSpIMZngsYxyLnIlKNc8/xqq8ihEww2W/zfVLWxiH
nDfYYX8pTt6InWZvnMyJsyJG8FOByciGkRPGVENfPWk/WahqtfnYZgX9L8NVPEaILa3w5dAPSpRM
OByG4PXfDBc87Vft2iQZmVZ4Jl0Jp+eLdkHQFxY2wHU7Pya6tPoILKxJdRkpAWIfwjL/pN5UBpzV
qsgF4znj0jEHrTsD3n27BdV97o1jolBcV8FuKaqnOivPEOpzAzvOR+1/KwcLLZ2569L3wrN3bAru
7KSuTrmtzoEyVj32Cw/ibGK1TCl4LjI0hOXypRqqeNnvfbVrbDtd6wIkSWOeNLbRSW0+2Hl76NwE
unKsPVg5z5enlMGhYm5nWT6Kehxe6xoghboSU+xsOUi1PBVvmuA5aAtE9vuuHU69k2xrHlpOS5l5
Qp/6GGA8oUMJaahVcun/Fnie6LotSnV0hYenMLF3hE9hwX6oVHjAyKGp/G1fBGu4F1hlMz8iQngq
Pq2ux8kj+zM3zV50wzZbvvWhqL8ySd0/qhM3WhDNI5ehfXLFNYzHz4mr0iUauS43Bl5nmFbsUQHq
X8CGQGRW5lZQTVPn/ygbbvrOLXdO86m8LQ+L/zsWkPtl8CpS7zkfl0Pm5ddJRZQDjC71VDorf4rp
OnflO+wp7tTqrgLzZENez7GYZB04+FuaXUlcFyJwOBtjyXxqyojr04ZgLBW+jrEpVid4KE2tRyxQ
fZOu92P02UrvYh9E24wIFuGnWXFxAfNPrPhsVuW/Fhh3tOR3XizeSnjusxEThTYFzeMUh+1DydMx
l06HM1wt1fyzG5I0OKHGhbzCUOxi51tjTAaSmaCJjkkWw6pSnJvx01iS7meaCMUMB8Z7yWDLi92/
bsMA3WDQN2fIKV0X6D/EWUqSNYbVsGMf0w5NAUZUxhiehZW/lcrYZ4n7PAATC2fGUgSQL6GsKXEl
p2VQdXsMhLiNaAjt0Ni4Dtj2XFFSwt8UuTx6dQJrm2FFLsNtMn0qBx+mrn7VHguJi7CsbaovWSOz
NkOAPwbVDRYYtU9oho2Pqt1CTcL+Ddfh2IXwxBA6GLOdRlex/NB/PZyogO8hR7uOvqLQm5HUuE/C
1kQxgH7ghLrMmKjCeXPcPZb1TCds0s7MP8N0oxhOHrShGLrVdS7/8vS7cOGg6G6CUQ862t5CdQZR
qU5/2V3XIM8J4IRWuCckquaidrOYcSWfMEQD7ozteUQebyuTeqrtD55DGjiB7pH5W/XDIyjDqjDU
s5N7l8U0Nmka/MYF6eTetebPX8L4UIb+i2Ma56Vl3tfANYrbmxlAiOaPMfPiJ/Z67ZJiECEDsQIE
OMZqpk/y98iqdaJ49RGkLl6N+Hp0Di9+UO/6H/Oyu4TDbzEbOIXw3UWFXbWRQgnxsPpDQ0vVRf19
U5n3mRUO7MmZ2UbWqoqalI7Fl+0hJtFjMKFRh7kNO9T4niRpz2nw7ffL3h+IsDLH5KCQzXDVpx6D
G/EnFpk49ir4HccsoQ4ezmy839IrsdcMtbvQ5FC9zeV363MAL+kTFsF/I7mc+my5Lo5XrbKlOTgJ
JqJ5gz+glN+lNMeVVTVY4v0q/EegU2e6PkSCkvN9PqCAM2Kq3uRfgTD3torOvepPcF7yeV8aw7ON
6mR+HG6Ec6VJcnMij1E3I4rxPFo/IrE2vH1MIH363Prdnd/kjAvsVCdrVvN7iEG5HL+Lc4vNWzR8
YUT5n54HGyQeGympr6hIYjYQXi+SIrBOwleT83tuwWahGU7NW0CuTFP+l5qpbhEatqqkqkj/lZn4
1F/Gr2nEARY4OaV7+xT6zNgAkbON76BR76JdSIPbxSRdDXA4mbjs9DGEQ+hOtd7GMYt1UbtoTbMd
L/loIx4ugIVSgR+nT+Zgx1CSywIbHTy1F8VHQaf2LAIMab3cMcMftN2kWGfHofgqTHgUXvE4jHQx
hIAvsUP0rYNA7TPxgqMdv6bi5iC2WTdkS2rRvuiY7JtYDkdP4VKDABIBUjFNDgBGSbsoaNALHF8Q
jpeLDexOUkzHZJ2ni5hTWAZ6hgrZensP4DEZA3ZFsLspjABntYFpS2OiWnyOx68Iw2JsWSOBvt/4
sTL/4OANZRubquro1fHtBvtG6FZTfZfAkd7fPsITv80e8FhuvWMIC5ewX+3dT/RA9xt44AyISqNH
l5BrKHEEAUPTj05x88IMG+wxBfZCfMSOa8sI/lSxm3BhmQHzCV8iTGVoDl4LlIoQJYNk7SuCkm5a
GDCrC9UxZeV75dCj05e74ylwvG8YEgHYC2k2/TJcTFXhD0VY9/Q8L4Kws9PM/4DTPD1T4K7xxeUc
nEbGHsPBCOgujHBXDIj9EIdOGdbNITIlZghJjjkl9iiNCg5mwT4mh5lefgQrC6ml/DO8HuFpEfUv
mjYaPdjhvtrGmTpYAJQhsQbruPReWo5BZq99ke8H0epsK69kjSuKBsYwkZsjl2hXegONMVOHcYOn
NfYsrfNOfy6nZ6dGu4pFBvcVfJWTmeGAxbUEUzdEvMjb2jb2rdCGFwgo/IiYA06OGdd7CcnYBz3j
nC9Vu7LbPy6WcQZl1HycynuGz1H1DzUU3RfNjIQmWHV7fxxubm/sZIpgiA7LpZuPBNkXNASvzOxg
vuPWUFcfhSQsPq2I9emeFxClQr6g2cNdWCGfi46m+VGOT5mVXsZhwXKRAI1lOoMvZYhOKqd9jfzo
TOeMPqLa9Hb/aY/yLYnmvZoGOsmTH/M2imBfu8sJvmZZ6rAsLFMHThHycMH5tjrRZfauC3gKcCmW
1qktv+OUUcHkvhstUCeBQA/YG3HDYlReN9EpYpn0IVMCG4vnSt5wvF2VvSkwUvevYGqMPL3zXMQf
hMOMavy2imyb2YwKsmVbd6epohxOu8sQ0pTxUVqqlBlUJ8Etk4xZpA1vOpfb3n+ZwwqW32epUBq0
FR/wofI/Sf6cwBihcVsp1ZBIB/etS/eNXb4ICaWbdhC6MWSA6R88sYjCFF5qC3+id3r0/aiN1KOE
ewhdwW1OIztEW60abwgaXUT0HC0dlqFSPQS/Zvsag6pbhsWUtLvSIEI+zPatFW5sKTY11Ji8tVcc
6AkYTE2KfNziXk/ohiMJuEk3isgbf4ITU7wktzkwN9rFVmqg/q9yqc0wCbxU3vPEkm7Jr8C7dZUI
+Bv4WNBMaFqAKfqN8OJ7HDn4qkDC538zac88967JfP+R3YMnHCY5DcvlrP3DGDDg1tRR4hm7hKNb
qw1H59GJWTlrXbBz5fmTi7saDd9yFqa/EcBHvgU7wiVQY8SxIcL/2/D/+kwDKiVfET1BFpjOfdSD
JdPbC2/PIiqMxwTwqPQ2aNXbRHwl1Y80u0cbsV2lLm6h48B6BlxEaaTP3fTTKjjcofIoCF+nrFyP
TXxum49G/3OGIxtLrOoRXuYmHmOETOzzKmEmYvcnds6/kH1YM6obJ+dsjfiyLe3ZrSNIWNiGK4JU
Jh9XFetij/HGYB9PI3QN/FywtBZw6tL6w3WffH6swvdswvXO5/7WJ1QAfqHCCELjV/Y44Ae+AE0Q
NOzniF4frPe+2XUkD+nMyK5GHxlc7OC9AgnuqxyphsDEddy57udQzFvbwppM/qssjMAT2L/lLR47
cz3GjGTx1IxZDB4BuTlAc3LtbLGPxq10ryil18bR59QZ6rfG6LamR6B5cnfND8Eez4ZrN/o7MVD/
AaW5IAXIwC+ONLFch7yQQVfr1mlwye3hjJzYLOJPybJ1C6L/PPM5H7yDMWj/xPqeEcjcBf5hGCaf
Az28mWOAefFwjCoubghtdovTQ/A5x/UfLxYHPPa4w5FiLZ8eeTg8l3g8NSDSkGn10AIJAid/IdML
PqFHXdeyF5EVTBszSrZGu+w7dp8NVAasdUeJy5CRgiIfmdCZb+Q9rKLpvQuqf1yN3sJ9gMguweP8
15qcg20FZ6/nqus7vBTSKwq4N5fsMEOzt+ePAadSMbxiO2o12IHlr4XrPacd73Nqqe9tEyZ2zPEP
YajTykJBhHiVX+pKngRSnf+KcPLk7fEgskuNYJL53Zs5tp8T+V0wo7Zc+iuzo0Oz+L1TXKsd4I8V
U6zDlLOMo+pTNzsTMc4xhmtBiVhzHL/1tiur8uLzmofmDQjx2LEjx/lx5ruqzHsm1wRRgc6eS5yb
Hvo1WJbrH+h48Ph14Pf07TTv84Bwfaj/4PNfPTI7j5HeqyvGsFZx6wkrFqV8Ik7tBbDCsI2jENNX
TvwRnF+gkY/ZOYwmhK/xBPAPJZzoQZx2mBiDYONHMfP+oUZNlI8FebnFHqcmF4QSVbuWU7bEQKro
QFZFB1+8PI4VpiMPtTwy04d9tUV88miDocJ+sdlnyAplhKLkaASsDkbdbQdkO2hsUt4Sl8t/HK5G
geUiBU2iTfBB5x9GLr8gPVnecZqPXnQcbdQBEPm9PyMSEs1J9NlrczDuCgPuWjJtRqQM4Tsudw82
8VsFT7BHRmMJcR2RkOFZqm10Wt8BS8zOkxvSrjf+rUVrHt8Hvzok0aNlkxMUPJrAq6AV2cFi1lTk
n5MNlak13mTS31p8wOp5OUUuzkZFGq6z3t5lwjkFrHXLIuxHN1VAikOo9sKR354kzTtN0mdmQBji
ViMHHbeabBzsrnviCrb5Ag0dlmBS8jIbsohwJ9LVCeAoESLa7C2GkOLydFkqGHTWYKxcJ5iR6+Ju
nXgVmTzJibkuVUt9zAhqDpEi8jGI7+I3y/+cbbvC9gu+kXYQoKzy+gwuuawYVsG/6krEceOA0BJv
n8p89qt+p3jD2k5dH9tJYBiQaQus8bMdI6RBvQSUjg8BH4BUU4xMlIhQTprgI6zrJyZ9/D3HCI2k
S1mMmyfT6nDvY1eUFN5+JMm7w+0VvSCz0uReqyeDMMpwObF8EwhAM8EC8Nq0PsWh8wPBvPq6GrGC
HYqinnI3UdaF80UX1aoPD7Qrns4jnBwkBcz2B+w6ln+6O+miGFNSMv3k2mWcEKhzxkE7y4zEyhD4
x/5TZSReOEwCmI7zeobAoMoKyGEQkOOuVWxcSg9fTJLDCioEjtWUeN0Ckh0AZZz/cfxd7SPN0Kq+
4Q3mHzezYQpQP2SMJaqwqjkEcsE2Uo7Heor2Mcdg1lCBeyi+R99b2Zz6/Ip6Z0iqgjKWcKP/c2rq
jO8ksbZTYv/YI/AjeEHE84gzB1lsjlf1V+rASKgxiVaYisbONk2brZR/9HuzOLPiFn45Gtad6Ghd
a36CWm41KiFNz8vSLbIfvVBMOJymq57LWRuIM7OQEUzATWc4X3iUL6Ch9SlNymd/ubvjtxmX63bG
+L+8WxmE6LnFjfao5wtoeR+6Nn2K+Uwun4tQcDOKhLfPug27FxIA+IiMroDZ/yqhaoZghZcFLojx
l2CkH839NgokThzt1qcqX9JTp0ban+MQv9kKo2P+0TT8g8WgRd+nusCCZSR6EEHGPQVrmQhaQg0c
rC7n+iQ9AhCdjwEicg5nDqgKsZIYf5S+Hl3aCH7TQfwzaFDL+Gqk+PaU/jXgnTHIwoMffN3/N0V/
5xBFhVthRl7vuqhdJcYd8wRoLTaqjnfO2Ib17Mv8wB9K0sAG45O1pFJTUL/yoXhylXMIg+Qj0YEv
WH4PyydDyAERhV3qrFwIpWJ8WZyGzn/4drvqIBDoDnTL0+cw5RuL/MzSQdDfohizoUL+jWKJfwJQ
JsdRVBEkJh4xEzrkvAYTFyGOzVgDVxhy1FmAKq990uIjicS8rfGEt7ozJsCVXzNd5IzJ4V/pSRX4
GZvVDY55jL+eO9wn8DXh/gaZsy9j+4lt+yICaEYxidhD9CytCH489gwWJY++CDlFVl37iPTy0k/i
pYsQUgYn/Y6y+WdOLpmR7gzIXH1vXXyh7potp/2bRD2vJ1H99FGKdQuNJ0wVX2Avx4i4SZ8Dv967
Y0p4NOCJWNQ5FgKyLIPTxTlnnf8UqGOakmVtLQfEE9T2RXqqsLFweY1gFud4nQURuj64kZQANpf5
Kh3Vexj5BAfHiFj7s/SdS98ZZ9Sa27lqEcni0jNAKFQu3UyN0mjZdKbH4QdBbhiQbPbPBmc9LdUe
0QtqxxWOHVudmtNB6UwIu4LR5IT/uVsc8qy+Dc57jVRlWWJ+74tPh+QB7mXpP9XChMNAUysdu4vC
bB8HO/ITWfB/MNQhCqmodlwHs0maGXUbocqjJpdSvxtyJjQSbDmiGlovwb4XGzmtIVoa7moAWNtV
BieRi2rMQxIwNQi2YugW7kPWRFt3+TIL4vHggTEi9PdEWZ5dbg0aQKCGdlPYxx67SSg45fjwGyzp
XdLWzAaYYncZZbPzISU7lXdwI0T7J6/6XgpW/LxssfhGuco/wrb8gcVmJitvWdvUldExkoy7uP7j
X6/19IX9WPVfOcLsJHs0kDkT8wBz6FlbCgROeokX3O9zAVkUiYkzn4YAKpejLoECfFOE2SBXbFCF
w20AcvxSvLfAw0xIkhc9mTCZAKjr9iNl/WPdfQ+iryGyT34/c9C3x5AvTctfhdmNVcA8AxhFbxJR
yKYmNC7meATZVoiWptldWyH1l/Hcl5ieMNNPLOvAu+bquhLcQnPJOKjymXUcRkgd2kTC54aHGOtQ
KNLlRGSrg3EAnzrgQPlXScyZNF6lWA5pQWdBw8tNexJYc1lAU0NcQrAM9r41HjCrXFsd/fFwbkEr
gXyxDYXcksz3pYIxGAXfLoddJYwdqnwUmlzAWfKLjYddcKhKPPQSaOH64QjTO0jDJIPO2YhmVxqQ
Qnvu95IA86TfjgnBsflxaeDpx1pYi0AH7HG1MtEXK9+5NigKJhRqxZJx3tCnw6gYzOYyo/WP+uY6
uCzEmIyy4kgnCemcITj1pOOcp8DbGAz4luFubpwwocQBoiucnQHFSafnMrPF8jPlNkcKQuecZ/Ft
XBBTc973MbbwTbDxkuhlDM194BGknA9XvdEcAPK+pr7Xg6yT854SYZ02y3X2/dfOA13IcHBn1GMT
u0i5v8L6ANoLmrsex6R7MTH04zYOaNwse99zOdX+X5uJQI4cZ5yszbjUWx9Gas76Eb3FtAI07nWY
h1OWFVDXku2iUfJ8OJPmyuitxZNX1IdA3XLvfxyd1XLjWBCGn0hVYriNmePYwRtVYCJm1tPP17nb
3ZrZOLZ8TvePI2VabGYYelijQF8fXeS5DhjgHOPo78aAEgN2MC188sb4vUs/ohD7TYZ7DIc89Kkb
8KABSli4iIfJJm3wnAQBIuO8uzOP+A8xyoi6i9Zh+po5Dj2jRHwXsY/DO5cC5ASxjgMeEWN+IO0x
tfJtXlXJSkc+p1UBOCou0m5c+z7tw6LxVlaF3y8d681ynRU5b8uM/prcDHaJ6dA1A+s5/lYeHbNq
fhimpCMiV2HnwJeekJpD3KWaU1LCpqdZ/jmtikVtEajAsaA8DuWjrp4CdZuEJ7XFS/+QfYE4+x5b
31LvNqw7xrgABlDxl6LZZFujhmvJX7CbdavdnIlVg7W8XzFLSGtAzATq1xgTnoL2zeTH5nyo/G2E
mVx8+6l7Mqo73GeMMYbcuR/nkyeu5XCbn3WNf9U/Er09cDQe1J2ZJSefDdJgPjZo3pBk+Y4pL2/s
lV3R20MiAliTtomGY6z7dAAftcpememhqf010upCQ0bBCexfI49YLkdCDRHQASEAsynQln16yLHK
aePdR++GmZ1gITS/yUuX0r+EbRaNbb1W8QVb4T+i4y2+UT3ych8NDWmW6vRehf+s7uyUq1qhsBO3
6oP/zyBGjzdtIjM2OiNeAmVS0EkMq/iiFdotrb2DymY/KTSeeP0nUCdmb+J5OJPUAvpiVA66cUBZ
zJYS001ELrtpIQr1cP8TVWWTKvmoVMaTPqq/FWvWcFEAAKw6emLwTQ1t3bM8uhU7Y0VLgNajrXLa
eatUxDpFH5FpXrTYXHmNeUw4gRBBfYRNRw2JiWZiH5aUvNE8Lf+QlnsLmsh/xG7BcdsvU5KsBReJ
8NKa/p4zdje6FBikre4t2iJeuyX9Y2a6yExz3xtfRLY+Z8HcL3sXGVFXkms/KmeLw0OPtd8eIxqH
YCp4PMnB5RPkNX/ViP7B8DwoEVWWpGPbyJxC55HKKBs3cUxV2h7Ree0nxwDpeCjypiBZOFQ+YG7A
9JPjp1SO+NpoCI/x9ePmEZ01L9s0w1tgpXTFkZGmaCbWmli7jMnnSBRMjJRITVvqN5jGTAzpCBED
cpc8Sgmaf2E2vARoClST6JAslNa7GAiCYlY8tM49twxCUiPSm5xr7WJM74ptngGiotwuZwWGrnsb
iPTxITsQkv3zkuZQ8jxl4znIky1KmNcg8td6X+wq0o/pPL1jGifT1i6p/27e0KPlvL6s5XtTUPlN
pA3/yrRLkmq3Q7xOzy0t6CCsi1ajSgkdIKH4HYAKsf3eTUUAOrUvKa3DHuKbmliQFsH6Yla8R1Tq
T7Pdok+6GeAAuopgIkIsiM4BdLacYfGNezMX7wniGbfY8EVS+k1mbGrrJw2yb8kbpsRkJnIkDJtX
tDtJGb0X3fBYQB9EcYTX0X9sSb9Fh4z0KoDmIqUaBSp32WTxnzmbm3S4O215d+dinYX0PbBvxEOx
7YdfxzvYnboBtNi6yKxHd62vEuvNjtZW8Duh8cH/ANtGByxNpk1c7P2o3CZiAcMc0jnFxxSRFZ9p
54kCpDqoti0WjIYUg2aeoSHYtxu+VhYbDGY/IhDmd7OjMaQad2mUkRzZ0UCCdMbk4Q8QNpXH1vKP
IFi2F5No7E+ntlX/yBMnph6N9B57+vUL/64C846+f8+5eF31qQh42XiQ6KTSiJeGCKbdBuK6+iin
q46IeZgOrGsr042WURwvx3oEZUA4HlnDToTrwWwCMTJgFogRPYY+jBCHJCFMFHShUN/BGfzRR0Ln
o1eMMRAMZnUYkdqmiXMs7Hib59qqgjZgxL2GVbG+xMjbLOeE6hXz+SqjOqzqCaTro40zTc9JrWzz
ljcoBBTgC/OjIGpqWnfnqzA0kfHSo0bHJfhbiWqO9kbNI57fx59HR3ySfdcl0ay2hYhNax5DJyF6
DDPRYGBTvJL0ZGQ/lP/Cgb11Vnoi1Iq8Mzj8hNGD689TbSgV4p1I7nXTWwoUglRi6RHDUBNvnLb+
0nJQ44Y9POZAW2H/rCEQ63LGaFsRirIiTGQivmrtZfFFn/xNGuU6jKxjLsxBAUj9tNgP2p5arijB
QTLFX37o311aXcopwPuCQqYIEQ1oVxQOnAetYe/wZiy9KYRbjXyEZxjmGFd67Rc+mgmDmzpC/UEe
rsUTFAIKIM3Bp5p6xI5J4zasGTl+UlEIKr+vQfGiJymuVjQH36BDPhCilTR4cetrwCWFgZ6YKgKt
KnjbObb2qum8TbWFZHLexiyJM2ma1rSIfXSWlYoMQRx37mOCmpGq6q2lErCSI+Om7RPZEnsOkYP8
5APmva3HNETADuET3aitiW5GSlYfHd9/jG2DbRNVfWAC3GA4YRlmwAUoiCmR6BqOClTsepgdmqzd
/Fn8MIea3CSjqa2jIrtZXEF65p81QFKMhVXmUJzCr2tqyR2l2192mT8Ym85/0SK6wcDYAWQ5jaeB
V4HFnQmErAl+PTzrA1B4oRAFiWi9rBIKqjuSdTj5UQztVOsejduBnVydriTRHd3eekQhsso7bM4Z
3br1meT+zyDluTPjXdSVEM7Thcrdjc2u3ScYcRCG8ZFOEBsBsU9hZZHh8doBqHhkO5AK76QLR0lf
CGFZwMCCTMjrizmLGO+9lueFAz6JD+lkku8LDQ25lPbp2o7zrcFLiRSqKCbtlPKF0pvm4HXK1VRe
PX49srIzI3mOArYXfb7EHl8flFRFyiNOxbe/0hkWSWg9El3+no3YLLX2LSfaj+7k3FEIvcAiS+Kq
gMUYszjp9vEQbSwft76YWQmGLRW8+r32UA0sHIFJgeL0PVSfBg1oxBnSKmKsLZlMd1MG8bxD/1sj
WTTNtcLfN6pVSdxKRSjGYL+P87/JMvdZQArbk2dCawRktDhkdUfDTsGt3TnGFptgVhrIjYYrfutl
7X00vvbiYHjKw2TbGCTuf1de+5Kz3Pc5FIal/HnqqzGXWgwoQLZ0YiEkLNaGcQv3pmmRkhCRTET8
hKvbGy6HfwXsWKfcbGhPuVYc1C8OZ75FJNTkUiEylEebgl41o9tbPmbewuLD6CHYJ+PZb5Jz54K9
mgM/zJwubQIYbz66Vc29+V2F5mOi/xAwiB+WST7fQGLY+xGL41iFh3TmLGXZN1q0RYK6J6w4cAVB
2bwT1LiZ0EY6DlJIN9vDSaD8yfUv/JBkh2oZOmT82tnIKC1iXLILUbiteHM9GJ2SQt2o/aHVVOGF
ESbRRHulvoHxEP0mITADIcr18wwsr9jvVWU9MPV+VYIKGv26nfiWsexXJtmWpldRDFjcA7C8tsdZ
6aTXWe3W4OL41w20Ux6PqJmW5OW3r0Y3bIvBPvviWrL15gmxb4200FMenUBBFuQP77M2g/v55B7P
vPBUeVGc9NkfGPPmcF8V7uOg+M/yW9RAT2qGZuduF+uWYaix7F+qEHHopcautF40SEZJQOdHfPNi
VxIf1FFt2k+/kWW8T+RFGzUl2BCwZYTPDUNxHbjHTLF3nlWtlQhADFeWDlBnNa8mo2nYdhd4w86n
lK48E/Y9wSeiFgZ+/aeWZyJUymCfDu8GgigLHMeCZBI7rWMih3JtLLCc28mLl8TbDJJR8C8NTb7F
EuuoKPf4DLnkYn1LEC9g2tDt5Meg5YuhYgb3GtJy9weIV4hxt3YJB8NX/aSyhL5WHWW0Jm0H75ZO
kTjdAyZV6pa3tVmilJwUEsK3vNx5Kt34Vg8NrsJ5MefhrkMOtFHaYSsr0BiGv2jUQHnUJTv2Kazp
66OSyCyDR0PLL6kKisb0xKcATGEPu7kAXTFI76xgRBTb20wRMswa4ogdBzGOBpfc+fOfq7iI2sXo
88T4xvSCGXFlk4UgB3vEQe+U063ptf0IMk415DIoKfNMhr08u39AIeS5DzKlqdSTtZjivbXV9StP
/SLmKkQeTQD97HknuTJtBiAQ4V6z4Uhc6m88VL/XxkMc4qj2E86ztdJpFGYmI52W4bsPtJU1d8fQ
UeVhg+3YA6Y2E2cNY8x3lUpHJbbfueI91EcgNBykEWCNmhAr59Rshmny1qkGOEV7nSIMsxEiMqT9
QTdSoMHqetL9z15191063SJP/0TN+c+lrFcF1RNUyEsosKyKn8lDNj9TpUWbGoHPG8+lt6lRXoHG
br3W4B5kSbQ96ECVM3RG5mga5lM7Z7sqya8B2f8D82fU6bfJQc1accldDMZ1jcUP8FnrnUWBIsdB
lVX41VFiSAqNU5hKOWYs4e1Eb17zXGusiz5/REPH1qOYjDQ0qMh+OKI44yJcuMQeknPcJciVEHhJ
WIzNA0/zX0GCwrkcUwIXUVCoa7t2z0bRn2dWE2HESd7fuRE4XAWpPys45NAWGQoKCOURqGipWLRw
YFwwrDsqQivVDr2ucjVL75wnVAaVZBFCV0g0hA7UyjjO1tPxNFrFkz02u2IqTw2dxqPJn/LQXpT2
s2U4pxL/UXPyFf7ws2drj5OW7rTmnw8nm1Xxp0FoLW70fnpFr0mKF1KxpnDXkiCRack2qajXhavR
3qoouPPtp4ZKJP5MVwVNNg6d77TEzSMZ5fVLMlNmEHZHlvYi0LYx1FUdrvOjURdEAeKWV6OdGlWU
Fb+6KVJy6HvvYWbtjwG4raS458ln0Dw3pX8u8FChgkZKltlbjSxtnXyhZkov6oi5wF46Y3ZyZ+sp
R7vgTIQxYcJBub4YDOL6WoiKTLsiXloZaMPg2gyiDHoIqr+dCClqTWqPcFCGgj6Y4HILJTbbOt2o
Vf0Nkrt0e/dgUyUYkKHcaSxkUGsi/BMK3dQGxC/10qf5fSRcDCohaHkZOlwp/8+h0pYCroVjvEPo
sjRMwiJ7kAciAAzLX7nKEyxBDXlCEJ5re/egfs1nazNzQ9qE4FZtx45mbz0Kk5quekFtvLZ9LjCE
xzADAtgOyourI+Zv0YgqaGWxLYSXDtG+yz0d84WONGsnD1TqsCu37iZx0LP9hkNOWEuHjhWxH7e/
gcQ9CJ6xpG2FXlBEJnDLIjishEg16TRXIgyRcIUud4MM6RW99h334dC81/Zf6OKOQGmSaE6Ze/Xa
ywhDW2Q+7fH1JsZtFBNK3O1Iz38IE/XRYo7NJwIo9fAjZK6dk06kvQ8QPdaEXCRbejAkBQBcwg7m
2wM6NAiRrUoovP9ST/oKvQC0ZWS9eESndFRsK+oD/6E23wq2nAGcXTQJ5tg9/2YVXZZ6gimIwocH
JGK/HrcvqGCy9dVsU7iMFhGqCyX1dmOhPQnIWzDZEj7LIZtCyEZnCzLu7xfQFnVQnEQKEPOFaMp4
ifp5CRuccf0Qk003/M7Gn8LuGSpgI0jyUBcAL8tXxUk/NXVC8JCdVZVNt8VVJ978aE8SlugAEW4t
vf5CAjtvZFu/SMCKKAILDjyEWZjxIG8JkwLXEPky61xIxZh9+kvxSTtqFfW96ZIrW/12DE9uoZ7s
oD3VTXP0AQNmw99H5bwxopeeNYYYiXUxkXY7PbUpu705oQpRtnH/3qrx74QoYNhWUb5SVcQteeks
ZgSqHR7BgMW20kKArNlDzTzzXR+PwM+qc9LS6e66+YdUUyPw3TUBATRQFIb+Ybl0WmXAsUOKRGIb
h3sYgEUR8/1Nvf2kz3cfQEKLM8A4zLn8rlqDetV/I/Vw6XC+9o6PyItLlroYJ1z0draX+D4h/kkj
380xuWqIgQPGUx2Aqo5/laE+RU677znqCHPUWNTFBpZUwSFPz7avLCLvmwdlSTDkemAIAXZcECxB
wj7TKOxhGsQPzXRBHyJbiw/sOlUkraL+MZ3TOH4OdrmRK8PVbqIe4dvAeejS0doPw9qVZ7dDCOWs
Rv0urz70w7VSwd/p22CiPbDNXkdWMvn6iZRooGqRu81nCU8VbK9oYKcpBbKs4gdlLBDcBwgvjO6j
YPoz4clg2kRhrbBkmcpyIrDBJM+gOtljvW0bf0k0JvcFJsL1pOH2g6gZG/tcjdg1OMYco7txcZCh
ZF4CNbubsCNl311uVqLcRUBmxVgECJBG0RWgvHD1liAdJkEu3rUYICPdYXcbUAv6LxZTSFKV3Dba
so39f57yxO2lDvkGAjHk1G28b0UGRrbOxr94nINlrBw8irNX5Khj+9DXZCUsILJn+e/xMsXXV3BF
dgRkOc131G7NkUMVw7ZcyIlknYOH2op6LPlKR/G+KDRkqOqaL5MG9h5GzrZxf7gAHkTPY6GSxwDE
yOzh00H3FJvvZm+vx7E9SPZHfZB31S2UHwy6mypGER4RPxjlwKggsS15vQrilgcyu3auL0FYW7X7
iUNv2xO8abXNT6uBZ2RadKJkfpNo3i2yqX+BcCCKJiOSGld0r47f2EIfsY7e5Z/HCSfyrGO5Yfy1
UfsCWeNtNhFyNlX/1ZLGEtTjW67RX0CXmsrvMoN487J5gc9BjnICNudtsj+aOSMPJ/oq0mTXZdnJ
GwGD8SrvQ/RYEp+pVvpMAB7Ju+gjsLCErJFg9VG1K8Lq5BKLFjCom3jEIpYiM7W/HLm6DazNWBBp
dez6eTnrePQzIjAxTZUappeme7WU8KRjeEqwutakm9U80Qg9jxICyMwYgsVuJbx/fqdWid45GXlj
dSuHWpeELyoI+dCjmiLj1O5/WexvdmR/J8W0oGJwY+XTXfdoDf9ncRo0kjY0KhR0etG5tNJzIAt0
PV4hbSjIHF97BZ2Q4T6mWXOuNYsmcxgqUnuulQ9WMbdHGyOv3taPYW8ddL3v6S+3F0ScxkW7xKwE
V0vHRa7caDUhF35oGRr9ZUxU5UMf9tj0DNHN0liSlY+5WqFpoVY0H84kW3bmKUflRNXUQsfv13bF
okWbUHWEpeHmkjzhzOMcGb5A0G1a8VrHutATsZobYzWiJy9169qOxlf3ExG7EYDkZVzGXeTBZynq
hi3k5HjpoSznRahONPDg2yACrWrqXZLo9zS6t9SehNVC5ATTqJt4Pcj1SPR+Y7LG6QjeJswr8aQQ
41Ntoj46qihCkJF+j2m7KIPw7scDsUWYbYgO4KD+VKrPuvEQM+Ir96MrQmiCdP8l6tnT9zbM2eQA
i1oojpsG7p5UnFw1lwUxA3OlfEVUvVh2svIWimqcwiZbplV37IZrmNwr918RlDDL7TL32HloOa8t
lQzbfNWh1UaHYTnvHilO2IecE7iTQtBnET6O1bfaXBkdFNMiEllZywUDabMhlIZzAew4sg8DZ7xi
froWqZFgF9n0NgzFrtWqJ0U7+Rptp2W9UT20Kwed/E4TV4syhz964CwHOBFSEbcig9V7qm6IooqB
bAoVbtPd+haJQrz3I3IiNFwilCX4a41bJ4IS9j1DlpK1xr49ERgWG/QFuFl0DoK/9FXUUPPBYTcU
AU5mPxtRTwMDoVEV2pWQEOGA73efqEtT1Q89SiWbKEIkNKjkiyp8nVI8ERC23GRWYX2KsGyo3Ies
9s9hcnHiaqPJocyajIutKMst4zbpX+bRI0us6wFp4EXkoiMYq+bpYONbhsyURWZ+WKQHP8QZK5an
PiqgOZyjqjIeqmA4kulNEt8VSSNGB6g5xtquM7d6hYrLAwxgRNBQNMVAdxmtb3FLmAuzT477Ypz7
Z/9DwHMUl6HiMXoYyO+NhVW/pjnpYQFy8e4aI5vQSI2cqcLSgqdebCD5HgB7wqsEEk8tzqIveb6D
HFOHRTRhsvVYzvO0uM8IFKbJ3pXJ0UMi06BddNQv96ea0mNDHqUO61VG01Je/kS4mls8JXUK/IdY
mvKEDEG1RaAqdVA7FE0BsZWJkx+cfCIjhFv5b1yADxtI57aeok5MmsT3XcaUGGxOBLhHnRh+kkse
U9R+5mid+PE2zEbIRtI1xi7vMgQxTLx2ol0ymMrpAw0iWzSPezu+zxFRfzWp9gLC2hzW7N0UuoWb
TkfVRpSA7qtXds6YeGDs2HuBHBvF3qYMSLLUOCW50COVEjj+m4BGEwtdAhqJ3qxAnKdnl+etCTQm
kfk2krd1akznd+75YXmgrgv2E4cZv3GjXYJ7XxmQnCPKmLTic0YZO+rKUbA2DHKIpFFxaR9K01xa
otF4TWgvJNQDslgN9/IN7fMfF7g0i3LUT+WeDQDDOgs2OQMTyZ3u3uLBUMt0lSLeyD3lgOKYVBS6
Ksn/B/prYWthYwWWEGGWO9L7CEAYkCxVd48qMfoRlJwSMLj1i5jg9f76HIyiUjP2crG0OAehx9Ha
4VvIh36dcEC6HN5i5TAhh5uxWsuxUfMgSx9AhbxLLjQ+W7VdpgglUqYcDdI9cII3ss/2LXYzn/Dm
iNCR1qY5YJiOncfZWsJ18gWO5mceZlsxN8KvTAT5IVtduUWKXJOjqffogzWXpbvV0o9gVv/eVa8k
uxBGRoO+8eAVFZKQo+nmFBYP4LBj8InKdB1GyWpGoqJbv9DCB9kVBNCRtag1yF7m/CyD7jr1J8Kl
tgi31raLBQ1hKFWFNo8LQmxLWQ1mCuNtiXRDSDe3Kzc94IFtE5bi5+t+BrqKeezcfSszfkGWEYSU
gyKn0Ltti3hsnsdFOXakq6kLyWbxi35Bt9oF9C3MlXsWM42p646RuEuZkPJO6ttwkdhuvQmr7Da3
JCtYBMzH5dHLjqN20yq+MSaDORL9QU1fxATE+gbmv0QMvxjrn5yAnlDPLi2Zg6N3DjMLJcWLW2H/
BfbxiS0gaKuJOH/L54rSP1VrtqHiLkfy7PjnrxossfMpT2b0yziJKrqskuSgJSSYqBo6+vhQzlh0
7f1skotJh4LdUIxLiq2+JtPJU/WVFL5q3BJTw3jNPfKnYGchAP1ZlBazDj+NsdqOv9XMY9PBa289
jSD7pPLs8hLsC4OKhLW1Ck/CmNi3AVmTEaXfmvXbserFlXJTuPj0GBPCeKptC2M89UiQDgHx5O30
KvyWYKipU68EyHdmQgpYK8YUGAdWhIz5l6QAzkwZrHhDVJCaEdeVbsKxwHwWubUqDeNhtN+1MNzI
NZ8W6pcn4ww4rgdjmekfqd09yx2aIcJF77gqs+lxcoAFq4cgcdkqJa4FQ2Ni59upPM8xa7zQKMLe
l3V4qGj6bur+ZmJwEaqhnZKNjZozmvg5UDwOtiUm7j4mZADBe495SwgDo1CRAlukKhA2PxInq/WX
bPY+1WBtBI/ya5ZduKuK6ET9oB2mB2FhUlRLEzhHzvEvU41lEzUpfvN9LapLf9hosXJq9GaLoPJB
c2ukV+ZJcukk/tivQXbZljIc5EN4VVLr2QjSo1v8DlZ4LiOkC0SVy4tNaeDivJbXWudU3TCilzF6
iYZAPe9qWMZzSvqQE5ovDsy1UyLwl1UfBY82/6Py948cS/GKj71zlXNXoLigzt4kL3jCpWMLnAtn
EKNfEU0EKj0T8r0+NBxVIrCQT0JAbb4X1NwiXgyXTDJ6o2+cvl2GPlt7OyIjMPVzizCsDAjOQIqg
yv19VZD2mIRjosMrtL0sZ2nODEeu8KS0B8bJBeaEwLX3eMRkzbPGjAPiRRnrm7ORB56w5Acz6U4+
FJTLHVnn1UsPo8JQ2LbPcg6NjL2NQ7EVvg6o45DUClqFVxUfQwo5pfDyA+6Hgb80YY1mF1qqVKtZ
+Vdn4vojSZo0XTTjafBVcqTN+jlMMTE4RAEDGlWqDz1ApFiw9rzys9YrJPjVOdU/pKY2ChH2q8V6
hIoJ0a7gMHIxFwqgmwHdSCSAx0cd+uVbZWkbESXLmWeC4qo8vDWIXJib3HygceQvQop3ebft8x4i
stl3M5HDNR7I5JVI11fxOWk5IWU50UnJPxmG5a6yGOgnPlRiai55WfM/Z3HhT5TfcgWKTB1uRC3V
DVt4GXHzf3fKp+EoqzAzSBORs0e7VL2ybrG6oCc/uLr16lLN4rcHz3UXRaZ8dQkuLE4QRMGngqsk
riNG0tehHQ/zmELCAh8BRswZX1aYdp+XkfQ/zDFpTDhZuOwtGHewEiHAG8xqvPxq/vNO7AXEyet0
65uACE+dTX20y2dtez8KyGCc3nAPpT5vc8Qz6g2gee/CuMcMSAGHoaVjne68N7CbXe6gBETMP6MZ
7ExGLgRgpRudZOhxTGt5abPxEMTGShJ0rR5RikvFJj82aMglYy2I6ndCdODS271BuRFhrcJNqepE
PfGX02xa87XzXxND22Na8RSPqzx9TvLpQTWNc0uxOfUz6HFmKrLG4zDiYmGLRFZBFsC0sdAhjWF7
8iRTPfypoFliTGUmp06G5+ICvS1cOjmTeEue8wTyMdXPKq9Tn1Yjtvqi7TmFlPVgB0cp/eum4RL4
IM1g+S0i+K5bqRIuRc1KGXJyAJHWUbY2ZkCH+HMu8x0K2yhWwGnME+71E8r1B7Ef5U0HmO/+Yr0d
53AphWMTqHZnTNeycFeu7+6gCPcGVjyWuw5KokqyPd6KVWVQUzEjCXRFeYYU01/mUwoI7Jz5ZvFM
fwYVjSP33FeRmA1P8NY+Rh17sl8gZ8hzVehBA+9ychBafS0rWMFXnVIJMF4hpSw29J7Jp4eQmvn2
ysTjEeqVMQkxklHKm6ySEM8olI3PbmiidEd0PSd7mTflb5JYdCoIS2EtRJ6V3SsY6pnvnpYpMO4v
CS47CiE74OiJiGv0Bx0XeGgjAwm3CUtjqr+VyHmGJttoOCpwBqxE+hDX7k9wMK1iRajBoiTogcxG
fANkpwFbiPI+5CmKwuymS+iaAaWt8eG0Y/iO+uNNq+onmcG7Xj+kYbi22e3kJoSEYw/n8aQMrLnn
86GaTaRaIGn8/Rz56UUlO45vvUjCRKQgH5aDSsF6CtCGymwWcEDnWbkO6WP0NBPlvrY2EYjLG5/Y
BkfI3xI7RgidJnPPG2gzcFcRzGiWHkPnh9S6tW+1pLghRXaVxcDolWU0R7Fkl/0eoUSDCaON2XtG
c8eZS+7yvC0FIoumrbww+WKmAZb1wKETT/LoGCDnjem6zB8zfpfYQhcTk1HGrf/XZ0+aOSKYjBBo
+aUAI7w+X2MDSGaIpZji6c78l43GVlPnl7Eaz1k1bTUQRpl2dAhCoZWN5LP9EQFBBjWpxnDwRHIt
Z+b+AnFXAdDbFdx1I6lsvRwoQMODjWm82is2pTynjHlXyGJSwLaiUdSmfM8809UoKlrKddPQ2IcW
ZxJ7yoTQq8JLKp+LzGQmI5Zc/DRDyU97yIqceB9qLAJ9I+bmDuJ5nopvrsSWl6yyQo/wcAUPqrL0
HeMkJzl4ddKR5o30QlO5jPo9IUorGMFeiw7jFOBb/nJGhozM3NbRJWdHSpQn7mUJMMlQUsFbJB6u
g+DYw3tYc3oxK6AJS2yMvxFiEX98+TunK+sJ+m+tFza15M/gnas2xdUUbXUHen7GHo9kX5xqHL4A
ScTdwA2bn93ooMelilZI1/QoOHnUIJahbkIJhsdkzf4FSYvaJ2fQ8UP308E2gpLPx/iGIm1ELy+E
lYDOE//3lMHNI6RzejZRGFPIUCctibyLqM0J5W5BAYOFvBqB0Ture/YAmXV9Onr4RWtXpPwYULma
KNXEDWEwPAtTkSnK2prgw7lvMuyNkCQppDc3feV9qDSWEXS1A/5exho9cF/i13as19GgFEgCdAw+
evlvNfI1bk/VgXUQEVCPDZJPyFDfUpomeHmbFPHiRB5H1J4m519qFTw+3sKHKstk7SIVhcQcsKQA
xpQPL2Raqp1fynwQD8NcENLs1NbKYvYI2fzFli3LpofuW9ZSMbJOirauayATO3ocJxobZn/zR1Lb
PJ6x8a6TLD1zIqWh9RYx0Jn1NSwpQ8AHs46tW4iw6DYQVo2gnnDUS0CukVbgkuEJ9bgwhYCmrmYR
dt+migpct5lqyAsjF6mt+PB5gMXOZKDtIZ13MSB7lg2uIChMACm0Hpw4LxpWLhciacjtp8pClUA7
epAmG0ft4V62HUbCXjOvAu16gJJ/du1ha1AYIHirKCsM5qCIgMwqNS9pgcIgu/Kk4g3lBtzJVDQW
IJpi5C/6ZC+DVzg7mG5o2e7+qcXeAD6UzTpAT+nj9RW8EonGmkbkTdAGLTPSUnHDPyVo3fRvBkSs
8I3ytI82TArziKBtDCxW9oXzjraBcEfe1MJI1N2AFrqr7XURVGc1pg2rCs9xIJQGuTA48MuQ6dq4
18FbyKAR1f6tp3quQkE15x8t8DIqOdO/acQ6zDz0LWUj4zwcRC8oR7+jttQPf/1pWYIbEZNLvF2I
VbuHv8+AQyae3HNdo56t8YxokFI+v6tO6zNjQ/TTO+Uv6p9lN7Jfh+XCPZbKm6wO40C1FGEvod7v
22wm4uir9yfEW80vtYzMZLQkcy8aBSgX8j853sFSMr5jssP7MMA06p0MzgjXZYAGH7PUcU+F18lr
t0QPCvQkVQ+yNPSTu22sZJWBu2KmXclJjn7vK2PKUdgPEY1N3bRvG6aPbPinzUfXC7cOM6Pb3jMk
zhOlLRFGjIlwHp6nZsAiWNfXKgZw5mzozG8yQlgfo3/4NP6sr3SywlQ9WKqPtOkzb86Y5URryjYX
OWfLRZAKn659pkjrUl95Khydw9/cUfEw8PeMKV7JDGA7MWa9Z9UNzvKLzOQcZSsLCFa+vw2SblEX
jimRKlNOXGaD4pKgWaX7ZXiokYjSUZATpmTyLTUUsg4Wg4Nkj+tCXEu5pm88Tpui/oXlW3UtmhmA
pAJmDdKDdEG6w8kIAX7+lLW65ajyWb1yCCikMWvXPRTqqtOJLjbNv0FDZiCRVwtIF9JAWCPHEJ2U
LGni5hPA0+e9N2iz0pQ7+yfcVXSIO/dv2pO/LiQi4MJEUzIJ2EQhMFKxyE7Nt+6Rzo3aNowngKNs
VZb4Wls4USBg5PbnBHLDD+cNIv+t34zXEGA6AWmVQU0PyYFW6zBauKA+mRk+2pivcLN7+rwJXe7R
vMhf0qF7lCVUZiYy1K2426p2/DLl7mNFDoRjzM9NsvHFaYCLeXaMNxHhmfMzG6vcda67q9IP3tF1
12M4Ypox03jjvOoD6xlJRUHw3rVfMapOEX2Kpf7vAQUzQFJCqvo6i+XNuMrbpDEXE6sDRZU3a5n8
Ej4hG363DTBvgJQImFxo7t5H96D74+ufxD3vMMgUfLcIt627U9ZRUcuNNrsurYgq3Vcx7J59KJjt
5DPicp7z4UZM/lfRN59aXu7CBGhYrlyVrdvgn+eZUiEy4KHALWSkbhgsHEKk5FJvzfcKbjvQTcLF
iyPdi49Otq8aRIExegUDlcLE1VJHxTkn/gmuXVWoBZz+Vi9sXxMdYb0Kk7asn7qeKyImI4fTClXt
zJvSI78S9FGundCJsA1VtxipqMFO0nPXZ/SUKG2EG6kks8Hhf8zQKcTYtmazJeZuiBDNSfE4bZC7
RNd/pt54dKz8FofFVnH8t74YFqMuaOE7aeTHIZ2vpYexSM2Mq1sn7KX4JGgDGEh3fOA6CYtyT1LC
OkV09p+kM2tSVNmi8C8yQhQUXxkEUUFEtPTF0CoVHJB5+vXnyz4R957urnKAJHOPa6+FAJvTjZNl
91S97h2Z+SSYxQwfCIAqMomoatM8iBVLUIYkEbcdnY00vTVSD0MdE2MEkuLGBKQ5eTOp/APkYyVy
6ml+q5HAlqgKld2vOHSPiUwPX3XP2dcvi8yNR4k5qdJVm5ATVdvhSNTua7bsC9rkj4P4CCHqg5F2
UQ2BxOUfCjmu95DZGkJ8Nk5HnqjyCf4XBMipniQNg/yy/8CsY8U+lO9GtDO6GM6tLzisFzBG5PaY
31i9AZ1N5MTq1SeUxwPwuYtxmlrkrdoZqq7ZiMP4HdCUbMBoILRL9DsoAUE/geHQUamYsHgxnEd+
DXnLMzUFGkfImc+KtYolUSk7JfR9pqSjRar+ChssEK0Z/TXqv4ysSZBmwdKSkGnOKidJeoSconk6
gMQA8QAZDhroEcqyt6TPzxv8ovi2FLm+wUmshjzMjO7LpOWoXLypddCRMxOkcAabAsxqMougrMot
SKcOOSZHRIMTVladneTXyO5U6p/TbCtwL80HzVspd1P4lVNCSGo7j1dqFTPJEgiBLKcgFKH4isT8
6GW8KXWJHwkeiOLcE3EyKUKdIHt5qWCOoWQ3bcnxi+jjg40pE57FEA6JfPzdzmb7Du3IBAcRi9g+
nZjSGdOMKLtVUvzOssnf96nYClQiL3lw+TIUBlsLE9zYrJzZczH1rpydr3S2O6rITATvBBwFk/93
fmYLGYhpC0NwGQFox0CgbLFAnmPeQlaVgMQdtQBpGVZpcKjq4Zkq5iOdiiKqaspZAR2ikji5+p2P
a6+lG1wVzZJZNWqJ8zSjC9S1n5fefFqwMLA2Ua5uY3vMwAQ5oWi11fSKG6wonN8muCI4JsH9DGDW
BzrjTLFtjwGjyVXDE0M3MHmgOj1YCfxCTAMtmcSLpi7BPtPka5NNNYDR8NmLKGQhMmZIRUTvdZS9
HUFWJMZDVFAtYxyMMhG+k0QxzhkO6SIn+JxLhmDiBk2gCL5rKHE6oAaEJ3DWQI7ydgX8KUsGUJ3K
m+T1+1FS8DG18xqMvDgDbIgo3XY0pvQOsulJf0IFURbBukTbSeV5pyKdVVXO9/iPQXDnc+7hKanR
Ya4em89s+JdHDxTTmINCLmE3LdVcezOCf2ZWavs+01Wl/FA+H049gzNE9Cg+IHOVIcOMb1oqwCP0
Af8kFIKaJo5pe1ZovhfqmPRvLN0m+b/qOpI1xbxHI/PdsBPh5aqSMWeek4Asmdmrbyd5wIUU1Wua
pF3flLoyjhd5OzMrvNEbl1Z094RUNGpnH8hEi/koLfWqkXgO9U5+EAc8JiEUPtazQb+J4glYGCJC
+TjGJY5hJRGjVMRCH+q4zxf1aGXqfHP4/Tj0BLsGIcO8Y17pA1cJO15VaeVKOQUZCsHfCo9Zv6Zk
XYnz6Ge4kxFMtumCtrr0UE6Povh5MEsP/cY6kqZUKKmpc18rBkY6TksvV8H39YLjkn33ooL5YkFj
s86gPZJHnsg3R2Jer1mMEgQpB/C10EMXOBLRs55w+KIOahogBQz0M7SFuKXEOFweZsU36ASIo0tl
oIZI7nyFymX8NKP0PIdTDVlPGcORNC86G8xtjWhZDz+7mUSTRJkV29c3Cp+dP45eAODzxQdIB8ld
S/1pRLFcg44AXocxsNahUPupF0Vc+dIAsnjGUMV1Qslwf5CWzKLWkMQgQE4NhuZ88aw2TFFBnwei
uk7oXVHuVapl+61tUVTt68c2HWYgst8A2Gub8pjVZiXzWJ0VVR4OwJDoy03p4lE8i+iTpd+B9mRX
j0DPTGVGduKGGjNaEJCwKXxjpTTr13m0bIqJ3zHvmCip/SmXPbXuHC4laFLhx5+C3pSW5+/IbhsE
0qMbwh5s/Wm1j1saiK38NHJ01bWMdWBQt3hSt58tsGOoDXxoXBNFyk+vYOoh6+tDTrlP5Gf0irpI
sZOX+2DUu05Ha9ohZvTorDw7nx7dbJkkD18dF0HNzHyEWPMgBcjQnI95XFo9dari+b5+3ozyAwCN
a7Lqtkd25TvyRcO7fbxP2UtaZfRXFQosj7ZcP9Xx33lMa7d87es3iR8MBSDlYOyqg6If+SIZLCTU
h9tJZE8kajvPzmZIVdjSwVM2bHn4uUu4WuEUGtYJrJWfp2jo1g2+CTwEwnzq8Cry+OiL5X3nO/WZ
+a+HYldk9PWEmiLAqDNJ4ATYyGsew1FAATCf1uAiABI/pzNBByb1qg/aSIkopmMipumQr+FP5AOn
ICOaD4hXENP6RNKVMkOqs2Mar2f8I4FZN5eH1od58Qz2lRbhiv68UJSIDRQtUnzzecpcPisIBjNV
U7vN+uDDtVUFLXimgXroYibf2b/EmChiA2vLin56J8WnPumDOp2XYQxaIh+PVo9quC7HVCqZTR5I
E5f+n6R9SUun2MBpu5vKQft8+SPVR2khUDjjo3rTRt99Et+eVJgHClyvzb3uLODLy2lVrKYPMA9W
qaKcOa/a/ZSaQOZArS7NGNByz6ozgWYO+HTmzHZ9ZtAl5xMfif8CGAJCi/xRtpjLxroqk7ncrUaP
FetNhZapfzkltwcEtKi+TvY6vmmbaO631pILkJJo+aLLrz+Mxi9P8LfQbAbC/CcJiSHUVzwlXaF8
y6yq1lQQCpqAhuoLkhMdGqo4DbTdmQlFdyM3CaWy/Xg3k40PQ/xr6p8VWGLFHdfcGjPzW+wXfHA0
i1GlnSmGemZGR3/8fF86OuMNLVpQa1QSN6Mr1GqkwSRJGacXoEpqcG8oLH7OFAj0EmEaMEOjpZp5
Ba26O6IhzCnBwoj6FLQj/Qm6zLHiEq46yWvzkrbjh/d6UgOia2nNYFOnhgv0h4lDOv4Tixp7XhmC
d7f5t/xMr52hbabSlToCxoDXSQgV+jfqaxBNvay289FbZYBXUEWyXWFtlQb3N2dAmqCei15jv5IV
jz7fM3bkvDTj5s4QNPiVMbhPKv7cTTOBfGSRAM4mRoJW8tBhO4GV2AJfDUSWuT7q5FeRU9D+wnyy
wKJrzWga16XFHqrm0J8Nd9EppUfQ6EytSSjh/iqo3E8gfwDagzSDloQT+BcBZy0/f98jCQeJ0YhS
MF6P8DY1pFt1gISAt1QRRUc9PzUlIuSa6CBa5+tjpoEIkBON3QAIgGQMXfhzPOc7ZymKujTaeQuE
i/DB46fiXxxKSsORhG6foz1gEcwtEqc5SH/AJ3GSdWVA2MEuSpibOiU3pAEI1Ssqi5A8INOYOjEc
aFvKE3E878Z2REMDQwTaRRsMRJyCkJAvCK7gGViOKcR74B/r7Qd0+0tHK5so7mtWqYHqIrp0gn7m
oRXX9nY+fI/cHpSU1JBZcYjIuCOVvqU5oyMC8TFSCmfj7IIaKdGOgdKC9I0TBybrpdO1h57wESBm
56chQdEcul8/WUPZM4+9fH025WVlG25kJ/o7lA+8t/CGyM8vZLuwE5+YYvGlexIgkXsaHqjyP8Ya
8zKvY8Gq35EQWaROsRqb7xCVoLB1WcMM8EX4D6yhja6DzTM8672Z+m//azf2rNG765QnY4/gRb+e
wedywQYPLn7pUMVxAWOOyQZwLT/jNZwbMm4UFpgWfSBPj/Q2upSSWAIQTgeo19sbuU69FnfLM+T5
gkwhy4HMiBIMfDo21Mqeuv0EDIiuFSdxn7fzlQlQfWZAdS4fWOvzlseS3zgPMOfVWxiF6hs3iIVi
hI8K8w5CDDY5UgSHwvkEyVa9cmnnQ795+9N75MO5vWDnZlcISOTr6MATZ/3TW45QlQaPqLR5+uzU
5NYtWZ3zoV4jDbo9XzkZ7Axx+bciaLzhlU0+4Z656qDyyhBEoV1bX2+yZBZ+eTa/85eXOMzTmSS9
ZjYX/2d9FjQVyPVv6Xpg8NR4gbx8zWcLCMkX7fxPMqsl85lzyqALpC9NGrNOa+VsAaZMiIFnG44y
gNCDoE/xhquRJq+GNqzmzsyITBJNB3owD8ymSeHBRE3ModxrY/LnEBxuWuu5rZZDI3WS03BOsMqR
zWyUeczcitwEtpmn2VmdDbkSfw6Wyqa8UfvcfgxKsEa2oOw3r616/WVDgjXYVIu3y+stzsspWY8O
8m+2zObkdguwPkbkj83ucN6e9YmZWu1aXjHaYedr2U4s2Y62ufXwYq9cy0sOL/LoJIAhrClkVqDs
NvgUW/XeDiUGv1km5sMjhNxmXqL/KUa+5lbYNdgQb7opPL5qM2U8f12vsWebNGR23G8O8gH/AWcG
c0Jh6s+eWmIN7TIcXvt1emIecCkv3z5v0brD6PAK0tMjoO3DSao27LTZfrLEwDGZyqDJtb4UQWqd
9aeFC7THZsE91nzcO0wt1ttGkVCPtoi1ejREHdbz1ByKZWdlNjLMFgQK82qVuqnz4F1nj0quI/vM
ixzf6+9ythotk1B1B5tPMGArcFrE9kxvkd9mWrrGM9QA5DVO+3MhHSuP09UcMo/7f98mBwrzYquy
GW+wH/Cvr0qxWC+x3oDWbpJJBotBoRflTJZo1dkPD/wytzlajg7dYXKAm3AJ87XXWu91t0CeehmZ
EZYZzY0hWy5jeoRTKx+URc5TBoxnsi+W1RX99XC4ZJbFy28s8r/zKRowNxQ95yWPAn5JvpwNw6xn
yLVJa3VZu7S7dXU+sHpnxtbJ19FKCpJV56tX3KmJStx2gDVH7czJcE8KNYNTEzDwM9Tr9dsf2mgF
sdnF40it7yE+MEPmMgzEqAjuj/9iW0QbaT/UlCPGFpe5J+AYHijpYKlBgDxh46UaSk338qj1KMxP
/W18/AbwGu4xBhi+8wGVWUX77qRbGYJuG23BpS5LIcalwWhE0I9N0dPT08k8JI+PCk5zOdnOjpip
F3wy4oEASkVUCqXDrKSaQB8HjAe2DiJdbXyERG2fHdDTCb9bjAqhCFayZAia2F2rNug7KeEnaC11
W69VG4OVhhV9u+f6E0geoYn81Nl/SOedpHt9qn3ar58rY8cfnYfisHtHh9ovby98FqBGKPFS40YU
hE+G7/3ULZQ9ZrQBZ4W8HYcu0iRZe54oB2G7n05LrIK6OPnyMgvqG7uAcj//fPcclSekqIJ0rQBq
bSHThV1Pfz5b3NnjQPyIwc/mlTc+soMhkwPcr1zSC7uybfFnsz3zyeA/IcveTnZsYOmW+B3INuEu
x8fW6m9M16NW/wSoA0ONOwK/79JqhIpuyE859N6Ax/fD8NL+BXTvqfvUzrkGVp4TcaRf3d4+Q6xJ
5JwPk9/pnnP/9cZ4JYxudxjODL4V3jxF1ggyWEKsONEinosNCjgM58HOQDWpCaCTZjuNw3TbBe8L
vCm4DEB7OFmWgvD68Amyv24XG9Jxenz9fMQuby+PX5I0X1p/vee6Qd621eCo4lPzG1qWnASiABK6
cq0yFcA9e7M/fomzBBFLL4gYBLYS6Gd9lqwIGF3Ct+qDp8Gi8/182oiw+oRhK8Psj22GIh3LVQXS
msdJ+j9YFVcMYMjeO1/Za2hv8+L8xDeoaIz5Zcje5Tl9A34zdWAur4y3o7oEsg4jrggATJ3hCh1H
M9fI7o8zd4ozAQ7n1GuSbzIUb//GQXzm3RIDtywtVWe2wkAl2VQWxCyLKJxtWMvhlRkxCMYX7Ixo
k64S88nBzrwR1Pn88oOVzW/xL9uERX6eypt8xdoR503sJ0blGxBmdP8WmpcQiiJ36Kh2syi8x88b
+86cmi+8N0vwYcC7OUQ+JTv7FXQLUbwVdghnvOyCdI1MN/HnqSCMwrKt0xtfDt83BVVKz2Jn4N15
rDwHQolXqSX+6PBclszt6uqWsCY91dv81r7M9MTLm4CIRcai2MQsYoMQwtyITL8lz78O1Wt6Y4ul
J4KaeP6dp1iO0TI6YW3XpYs3v1EPUlk9XqTcHsQiR4xOvR4TqOryKhsQdoliS4AZLwKeGbfPwoMP
5WsxUcSnA30cSpfBhnG4xeFtq1j0nM/Fur2dyH/vFGO8SP4eQRckOuyDhANvnyHfA4VbwoaIsZ3V
dAOvxLE9RafHLydEhmuMGc6E2I+IrAg48myPyc/HU6/DaxkmN9ZZOXLDeBb4fXge9XZyLYLJobnW
vthhDlHNTSZ4qILIyW9vO7kR7GAOOJ/9jZ0Iyv4wPPT72uUDSAiqDcYhPRF0gVjcpluG3Ii4+ReK
4RoZWM2XwQnIseb13DPhca2a79kKRRe0bVVPcmJr5ufbHs5SYkuMQ83XNiwgcSLMvtxOcinXDw9J
JB5qmLiD43D1JE1a9zekjG7yehpkkCdrT7/eli5m4gZVGFx9+oCBOcYxaXnvuRI2S3WFXopouGXO
HuieOKjkIUSchcchF8+HlwEzD+DoI8HBYDNnqkGmM7XgMMnvTJ258mF4Yo4rBG381uGrWQ93sScf
JjZT9FQyq914A8/XqnTxCP0+W73dUuxwKRzsmkXz96QdE2vZgRyMa+SEsbbiDJPf8aiuaUuCpp/R
YJqJ1VNuOBMYbNuT8pdD6pQxQ6yN79CSKrsasQ76YjfyGiCU7xs523DH30rUcmlokpuSbJls/OGO
Q0IiOyxFBq4chzaP4sUxmmD72vVz+Q0eAYMrJ8hOD92qO6RgZbHY68QfnyKbIfOwIayT582KEqFH
+Y98hj6XMTgC6TOhJTPjYHb8LmF6nreWPH945aoh/Eist870s40vmFNE8j+rzxzS0VtDlNZvqiAP
Oa+pz6Rh7dcOpvma67ExmT/4hK9HAnH7eMoR9IlVXUUWSikBX1uHxOsEiixq/jOA6JUsAp7pa39J
t6Ufe90VfugQx41dIGTgsZQhmVxxgOmMoOKX7K0NJ1dWn2OPJRjfqj/8NY+e84AN6eifQWTBNAwh
egXoHUZAnxYSOjALheRZAXshMh6xRXEwpM60oTn7J7wPshhw8kG1KGZ6ke2kz8kCAIqvtdcvXpDy
z7+GozA3DEBQ4uFT1EMWsPVO0k1hodUDW74V2dgZhgswbMJdsRVE9SHTuKF2z04hmCCKaW/yKvW5
uddPu8ZR2uy51u0O/Y0P5/YfP/mJXKM+YX24dwiOSLkeP2AngOfuIPQP+Sb4dbjvP2K/Rqw4Mg8n
fspdv36HO0wuugpIhUR8G6BZH/NKtgvlCHNwqN0L/VFa51Tn6PdTgUHbm6QRTkKEYknNc0ajNFqX
/ERV+Xys6RS3CcESoQSzpnTZJE394QdPJASZxDfOMJjm+pkiC0wWQEFYJA/1m141Z0AjUhvoyxjW
sWIBueGHQfaUuovJc+hPXBN9V4aH6b693POS57XDsyGSqGEcxFcQN040dEkpJ8U//CvtGegg9Svh
Q9AIwYU3srpdeyn3qi1fXwFvxZdkwWfXLGX7TUbQBLghD1DjeryfXGOehgdFHufpfGCucnx88rpx
iATpgUXlwaiH2OtPHHMWEjsDdw1TQMUfbxCP4fXbYz6eS3QxFtINDc6V4vcX7Ns133695KYumboh
AnyTBBd2xWdny7dNRLKkuPKguPP6GRLKjzSM/3SN9sey8gr2uwu0hRiBAOZGUnYciIBqfBvgjr8E
dtjBQzavXXC1BKjYdJIHhx2GJWIUbUIXAZuI69/G++lfenufzldpDS1M7YKtIERlZ16pIglbeVC3
b8IULG9Yu/UN7Jcz3OWnLOBYqABxobUzXkF+Ic29tm5+4mdLHCteihrVhuoZ3y6FHLriKh+aHe4n
jPzJdnqZLN9ib5LT2ZgxeNO1lkgJP9IF5Wm4+hyZXHvfABKSVRFjc35xuuTt/a0+FbW4RiES+TeD
MSwkqeIbOentGwCM1vxhK27ELYCJhemV1i8WeXoUR5pQITO7xehH9XqztYg/3WrX2M8wdxkJCNV5
RGXga4BR28x2SLX7RALr6DbbqMt8TchNls+l8m3DVbRsdsikbODKnEvH8YYDMR/aT+cRCONWzqce
we49CcmpOFdhehsHkc08hItHAvYcadNVDaM5wdS/Es3rlw2PSiV2QXhORgB+Z3vhxVbticXkEJyv
JAZUQTE9tHLwu8o+PgIKuPTkg99j49UuhCphSX49ORRksOmWr2pd8evME1uQ+XybGCIoqVgNdnyi
OVkTlpFklAR98eLNDaMZe2JYJKzX2JDP/b1DfnTAtA6FaDi0LumhJ3z7wFv305+4gF/qaQHpKcv2
Mcq1OCguyhp2Rl2RSTURFpEQZ4H01x3YxEN8jcjoh9c6/HrEIr66ZSlqNjTVDmpUATm+x4IRWQuj
xjbjYPEXnisPmL9T4SKhE6UDcq4l0UvAY6G8HVaLZtl4/BX/yIFTr1nQh2woPoz9I9awtkbX/MSX
Yn35HTEar8Zcqwc2KIf6JydcOKUnvouHLE4l+UMWEFPhSNobi8mew28kwhRRxjhVV8xw4scVP2J3
4VYJMHlMV3Yd5vj/e4fAFd/GeWM1Hg0jmOLsYTxwctKa6xscxQZHiSSot3wVmDOyrX+OgOFm0I5n
hvJuNCDwMuATldpjE2NEe8wPJo+zi7f4t5/AuY1WzS7D8eMffglMpbUw5Y3NsBbkVhu4z/cvdFEd
9thYMbiTR26S8H1S4zMQRgHRugOO5/NbkgJ2kSbGKNhzXCQL9PjFdi7px2A3sY+X87X4Oy+5Vmjn
T92Vt+MKSapRKS0CvAwfie+b7h+/rGd9Esemgpyd/oo+haHtBd/UHB/NE+542ZGbaV2CXrwK9De4
lNoVF8j0n8vlVhS5ZPEQqALwTFSetzjc0EidOC0SfWdCTbYPVAIUp/9yH48hH7oF+/kEvsanBopr
xmnxlzad89j40D6UCDYShyYSG4HEgQ14pxLBxgBZN7s9mNrC9ZL4U8mnLnVSQuk2DjHiUPxgP4Ui
FD99iRN5PhuihtFqqgotCXFuexpe+QkXNUwN0rr8ZVHQbtsF+2FcgWthTg+bTUyOY0b3ky2/JaPE
nVLjLiCfFvEih5yUX4HJ7Uqsq0IADji0MMZ8OVEsYAXuIzfpGqr/GkP0ptBhEpp2z/kr2vCMzxDO
0PCYmWlr889uzLT2HIaMZmAw7MCD5VK4eo4t25HtP70RHUFBQmBD7A9SDDgGCxobsBk3nzkjgk2t
F9Qrfr84bmIQHPa/B/vgAwEIwpb9ANKlj8iqSn2czokWCHknPDp2JzYPisInz0GcJAi9CD0ALbPT
cJrKLf7nMXkJ/ReZ1sKXZjlgC5M0gv1LPCJzKSwmulusHIeKy8YiYEVx/qLkShzWGxh6l8unOsJT
Bo2HF//n95jABn5PHi21sHHxACEBF8uN2eWZ8dHkTNRgxBYiW5S1gGUA0TrdT9mZPeVtJFAMhdIn
0BE9wSfDZWNwF9rFCVfWxXStlevq1ipYBY5pHW3ddyzTNnXHdG3TcfRA5Opnspaw18NGC52VeXci
zTm61nGohZdQd55aGF4c/sg1x7zojm2aruteXN1xA9/UQ8cMNCdweZe9cvRVpB0cp9HMS3DQc+2y
CjSXzoMW3C3X8S+B6/r66m77jusEzp0INLB1M7DvuqkHZqT5tqNqga7zUu5H001xMRc75MLurq3b
/sU3HZu6vvEwUCHTqD3qrllpIXSCmslnHIMQ/jjt+Mc20Hizz1XzX0UP/U6zHcc3+U5dv+gLECma
fQ8ajR+8jCDRHP7HNuDHI+0CwMvw2YBasHQ68U/fDWzHvjuVId4SuGaw5OL5JseJ5+Iq3bvtPIwg
vDtOYIa+64ZBcA+eWhDibTRXvwehcxGLazmJ7vyFTpjrIYBfLWShyVKNgBewiFye6TpIMLtDbv2O
Qob21oNOvIZbjLQ7v7UdU2eRDIf/6CvH10PtYu9Z05Cld+zXnGt2dVtcoeOetVT/+/tof/cnDwq/
Rn0JP+yzUWVyMUq/osjTBB9Pug0xNBYGNvexj//3Q0hQ0T9t2W8tk1/sTAO7O6HoTbgzAvryI0GT
JbhuJlGLbUaFyZTHHvogSvGjjuiIQ9UnQbsIjGkEcykclEOO2pQ2YVT8pF8FaBteqgDQnu9hJrJB
8Wj994Q20pk5HOVrQO9/fu9bVpEvkUqSgjVKQvljBEsRfC2UvAcz49MXdvH5msmsX/bCxWMeqqyZ
x9LXGoJ22547+N8fjLsAw4H0Yi4m57IUqr78r2Mufsj8AfjsqqjWYkZ/JjOI21fzSonXUVPYoE6f
6W6QNmCwPyaZR3JmmgcJwcl5pk+ToOu4h7hxZkx0jOucAa5IH3QKEpA1AwhWPEafsrTSWarXYx92
azdd9taTg/yyqxWnWAs6RLkBjkPqgXNhbK+A6KuGgoyrmvMsMFMKBlaFJmtklvjx0QMYdVsGn4iW
4cTJJJSpE7OrdjMAhe15c/u9HY8WHlJ3jxc3PLqOG+ruwR1px1DVIXXnN6Q8RLDIkDIBioyj3k+X
aPvSMz+PmAqYTz8Uu01iQCYVCm16IWmGMp9enCjZxOTA7KzEANpXID+5eW87kPlae4G7j/DvAngb
tWx+1fzkTBb1aKvKP0NRq5jeCya9Edgeae8tdQa6jTlToowgTUxumzhOyUSulOoTJvY14B/c3ITH
JcEOqONJZq1B0ELG1oj+KpOIEBzIDHHGQCZNwC3yR+SKz07Hmw0L0JtgTfQBJS/yrh0tepcEDBLT
y2z/WdUmYajTeNkKTSin3H/m9CfoVsQbeT5EGK47FKTJlCNhJDhDkSKyORXWM+4O3QVbuTOp99bK
e3wEGM2YWmyh9W1R4e5+p0inA/qFxOEDKx0dBCObaZAkoSeiyUfJHSCI5I45OH+jXX4f+IxZVRD3
MAoHZISKDeeTmW/iLeJuyAjPosGOb3iLYIw7IAx4++S+51or960z7UiUmSjcfjfSPttwyXINJpeB
WuQWvsBTYdSSdd4HgI8xi4i5OT4RzmTgndSF94oFCnX7cLL1J0RE6AL636JcviJ8NR+b6bYikdxE
XnsYOyWx0763puZoU4V47AWcNJtoO/xFlQ5OeOwGkXkfvm1mRPUFAiXOC3CnNoZ4CANrlxdyosJQ
1iOmF9axx7sHmuLT91wNKQpH+2aRuAibOaU73JXb8w+bJ2FWk4U5lb60J+XE57VmbAyXThvSQwqL
TUsGkM3JmufgFea92RmoOph52C2KTbwbO8k23skGAdi8W+Tm10jXYxP2SgZSn648h/rOAndh0f6l
xASUcA6x5+ICDlefGOFnERaLmTM2mwWp4nKwlRdM+v6kW9XOTwOHVuZvuqUkcoGqUj7Gi4lxnsdh
5EUegGI9pvcyWHQreTejCUVLCM3zn3afbuXVC73rn3jV/Dw2GUyNGmRyZxhQ6Ty2Fppyq3Sbbahm
75iG85JLtwJSsxmTEH52Z4aumWESsSj4PxfCQu6UNCbmAwSs8a+5UiGif5TvyQDQuyidz4vmKKHl
CSnfNfK73sCEGhw+odKunak50C+lFltZGC+mlki9ojmDL9v497FhEM+ExN0Z2bUrL7vFZE4gxIeM
qKkDurUei4GT8JuzS33gu4vCdp1atID1bCWT0j6Okc3Xh4+TuhJ1A3UDexiPQV4+LWpv64ELtfER
9IKjmNUc/K/xDiabIpzq2RxOzOXYQgjCebqi1gYCI4goiVc0O5E6X3NU6eWVIblLuY5X6X5gfVeT
+XA1W7+O8mbiFavHqgJ+gJP3k8PMLR3GVdYTQ10187EzOH1XojcQmTMHgsA1RWYrP6Q2NFVU4J/u
1xj4DwsSGfrhI4Nqh9Hvhz8ZXdfhz2ytYqlcsExG7g58rnLRu6DpDF5uDudwXROJAVYwB2tGY2hi
3D4WC65XqwG3/13EczSK2DDYTGtic3zZo3SriRTZk5cMpVLqMbUwPIPWyGQdFV4MajtBVAiskcXg
HeTlOlh/lfFMTjOj3jT1R8JMEWFiHZiNGETCnPIaqs2k+ah3MU8BbK7XYWSJhgJsJCptl2b3OWLc
URLERmBBn495LcTljL7Xhr+fI/z6r19MLHV+injzJzQh2vTOFxD3Gsly9DP7ELtrKFLyfsxvmxif
v/aCCAgdcOonv5CPxbuIojHF9a+WwZR1n9H9eWoYvVo1CsaccjOHHAfTXhhQtXwRTcFcIx1FlelW
g+P6zLFc9EKpofERmMluQeTy+METKXv1kIRPigzYPM6RcnvjFIANbi7ChDKkRuBNNUZUAfkhn4be
VH+RD9B4iCptxPiZ/hqglQqDv+itMQ2QTSlCQjulqfCoaZ8dOSA19E8sHki0fd8VZ+o8dtIWvduA
XGwMy+rP+RcmH2UvUSEtdvIvXXt0bxl8YrBNNOeU2+RKvQG//7ZBsrSmaLCX11mYLHu3p80uOfk2
X6Mq9ce98zbcTb2fGN0q377xwJ32wtP+sQzDHWXTf20d7PxwJe3r+2il/qgBwJdltePFZDC2PB/9
SHsGJal6n9hqQliM4t7Xg63eJT+NQaY4LQoierpPXXyzAoXNz2fT7pV944H0z918L5Fn/oim4ZZG
A2ITp9fxsxvfy8sZuElPOsZpCia/xeb1k9HrHN9fojjRXLONgGzueR3CP3cm5lxprfONXy8bGx3M
W6yHjqfEDKigG7KrwA4Vh34dEbGKwo9ioau2lufU2BYvS1p+w1Z/21OnMbpd4kbLcsuxdyihiKdG
Qv32c//xO968b6XFxMAfNUsgA81qZn05b2B4PWogVm09SZm/RkcnbUmilm1klu+7qZa0IPa1lS2e
dnT6bqITZR/oMnZfSm+DxfAKuHOFiJs585lA898uJac5ky1BsypBI0CyqcnGw0QByphuR4uezsJM
n/lUKYyOzuhkUdILxe3oU4MGwm6wgHsII/pawF1hDA+vxcAPRxiMVj/bwzlIoPnEjfzCowLJ9qHl
JpkU+7bdggLO22ZvjFY1Xh/uey+bA6UACMMTxtA/7xSd7NkiJwuscC1w7c+Zpt/U+ySc+Wc7dxMT
Mtn52UaxiZ9LLoOkPmGP3W+/f+Az7YGVmBQhzWzFt3nP8OnOkPXwKImxH9zannjfDe1U77PjCnrq
b+o8O2YLJCUcWlfIlvyMfrsVx5AiegjEAKwBICHKH9fBnRWXwuiUODP/w8qrFFpfvw+FkgylDRiu
7yOIHxhd3ePJvscJD2w4ou5Wu0SgpCc7/sCykV2z+4uRTvmA6jEhcQ8OEe6w1MDlwYwypINC1R2e
7k4D6RejHTXTBihw/D0vA4Xg77WQf6brc9DeodrIdq0JDy8BHCOvlRf/ljRueRRU1VBMB/7eQ55m
lNvpnnCTwgC1OuUihZwISukVhYKQ5XWHK07Jgz4OhUFEoygM/gvbwYRQFaLz1sNXh1fBdRJ5owRb
aGN88xzT+o88TetvQ5piJFF0Cpi1aRh1Wtew1/5rwfQhbUyKrpRO/uhA0M9gA4smw+EJBCXrDS6Z
ShEJGhEeFpfKQ5aZU0RwGxubmAvUKQU6DAP1onW2G10x9xS0xgxvU7cD9T3Q5QORGyUzqiJU/SSt
bGD4NmuQaC+Dwa0Rk7yg8n7pY7KfgegBZqUnBriTdxM6/OBJiFYJX6jOgKfBwPD6MhdFkvQkSnG/
LA3pIfVDVkccXPd8AHLDT8+iVPcNpnsqcvWJfpEobro0SwHPHCg4gb7l2f5fLKJIIgC36GYI+geT
diRFnv9IOrPuRLEoCv8i1lJkfGUeRHGK0ReXJhYIojgw+ev7u+lV1emUMQh3OPcMe+9DCpqAsJc9
vGYiElAK4LVINQHGIr/GvODL020KcW7DrTqP8CAH/6e7JYNECYdW1xe77VwQpZJmEY08N6TRyMWQ
FeSDP51LLowirZAFgiiHcQXoOhZFKdppieXHrIGhoDLLWDDSMVEC+R/l1M3lgLQYT8LJcyBFaCD2
DWkGNWn6AYoMD4pSJCBBALMsuAPcfMaxJC9I/njPShNZQMACFAc1ERIATuWfZOgJhUhTgsh47tV/
fBYLQGCAQLBSChf1QdIF1Zw2hSl1T1FnwYGmygV0ReQyxe5c836gJf84+96aQA+NaldjlVW0KxPF
MzRf2WWYlNuVegrgSu82e/3qZ5YNea5n536OZLP+ULXk1bjKhcwYRynKylG3kuA4KOLfnMO6gDVQ
D2P3skhrMo2/76/7ikekjMNKnaOnvFGWpCOgcsAlF2V+Hp11DKCSTDZzQQqPieDzAOxMvjixyx9+
wE2TyWNAOAPMwuXXcC0ox+dWsaTVLjBJmNck5emLtOe2GSbWJrP22RtUbXAaqcokDKOybfeAhvg9
6P8MeMJ0i9pcHrO9pZTyO6aqnI+o8coUZvrZHX1I0vBcU5RIeTOrXoBlQTCoAlCH3/OmfsPLBG2X
H5Dw5AeZVZKu1IZOBcVP7pW1ysPBGGBb83A4Y2Mqv3a7ZxM1si3uVXVo+splrhwId3qEOi1tUVlH
D5FG/JzZRerO/CK4o/JOop9wj4w2K0vHDGyJvskdgPDhx9DtSNrXx+oe0CW3BEspNLdsMBSZJEBZ
B3DqNyQybazmC+pqYyO4gnFk/omOV7ha2gkfitTDm/ylqInxKTxzk5LjFyEfEyRsCLUGoGUkpUm7
88ysQxJH7FzSplgtvlKRJtuJMarRNaYifDg9dqx9zhqSu6wYgdlAU8tp/duZQoj+VX/RIFdgtwQ4
B2gcJDe+YnrOhHc0xOM82AO3hJagnyu0wDCP1IsBVRtx9i3wi/hKlCTKHxZJuzic+BwqiYYnHHvA
3L6wMcq2n+lHg/9rLEZWK09GBwGG0sEjFyUbthXKPl+w7M6k2i/wgpBIwMHnffCQBP5cDA12jdbF
FKUUcQVR7meRsrH3rFgGrVvxfwDr9V4RifjNB2ePpM5rTkmSo1EcFJtHOiEzgbkg99vMnxF2lHWr
nxk39gEnUL/hiiRhmGhhg/bqmV3GB5LU819bIID4qMyIw4UiBtZgtYkDg95ehiX91gk9C3CuiKHP
wwrTycWYPhYJWLJpmRZ077SJJIPsm4wTNZI5Tlt9zr4l1XmfuUkj7sL2PISHLdbhfeapL9+jNf4f
AzQzI56hjoBW4OtOXDYSpbtyxWbhM7A3wG0ocryplAWzxxpXk/6UsYqpOz/JyYulRUQ7OTJve1Fe
YmfeHSPQVmXKcCoxRaMNIyhiY4oYDC/L8rFufeChxKRUOomDGQzKVntqIifWl1gB4lARR2k7M898
1vP8XqoCHlREh7jekyNhkHA7UCJJS/xUjvk98zHZfER55yJKRTDSO1GNIPaofrDP+CB8ONUvscIp
su6YHMwr78y+eQb2NvNKPLUytrzv9ctjqlx+LEIQ3sdfjlVODL32LrJL8zO5hq1l18CvyHABiTM9
OoUwM4IKwYIChgm2pqbfAPx1cRLQtEVUWO7BB6La4NP9pqNhB6KwNFsxnPeMM79CxwLzSOpKhSdF
Q3lR7zP7NUSGJ+SVZ6Siav5M30jPPeJ3keiXiC7enz6ghXA+BBxmL1IhGa+gzek1EPKqBMAFdZ52
z1VZYOV33osTiNIXHB7IbRSTqDO9TfqrIQLhVD90jx33DgkoWjGQuqLwQjKRByK3pxouB+dr5HCW
vBMWOdUaSIH9/uqKiiTsHHYA46Q69CHsoG5dhVdHPIqxLJCAKTzOfwF6+avCcNZzkHJCc8oj7wwn
hQ+6ts6rQD2Lzp3osojCFeUp/MXSGzf0SBClN9Z/n3kihcaYmuJ8pNSj0+hAdTj+OG5EhUb12Wcg
pzFbBiwM+Dsy3VRdcRjNANlgMynLFFdRymFaKeVBGYIqJdwE2SUNY2D6Opf2bOBlYSOBZmAc8A5M
b9yDOIwfB48KK1aj6NG6dVnpZhmrH98g5L2BHfWNcto30+vVadH77LyX5sMMuZEBe7pD4eEJ8FsY
JXLzorQFb4iufL1DVjSjG71hMdqCcUJ9iXqUAJ1xWwwet0Udt4ODjV2mINe7/GrH9TI6qgN7cQj4
Pxeb8FngYXD/VJWuiD7y6bjadEpkUVc/LGteltkn3xxIBgcKjEqoSlyAGjNGBrcEyTBExJhFCAT0
BBCLj+mJwGfzDGLQPv5gRIwP85+zeIJrHzBg4iu0MyghVMAgA7EOOblJqL18AL06e+XvTjBA7bCm
okgZDViQ2SWYGuZaODHsrZgtemChUQugLj5BH8LDjB62HNK8VhlRxwRM3GriqhuOn0npSyWcZGdY
GScKfrePL7UhLrcEH26IMtNrOFGvSQngvXbLJm2M9UFBzT5sex/i8svw1NtUv8Sa6SDCdssCsKwC
A01XDDXVDnGm+hJ5lqpGDtTpldmgzItz+dyScoAubN697gINHIk0QdGR3vORAtoye7gVxdxVV8xz
UFBWbUybYSoVfl1PJ1LAGOF1SuEVPsbg18RdWkoB/VUlnNG5irLSHBYIfnhFrw4oKptxCvZ+JGrx
TH0qB7glGafi+imq/OTYvEMzu7SzqwCW4p/g2E3OvAH4LJDthXy6nUkkEh5tOAE5ToW1BHj4F5Sg
t879cRWA8c896RQ8fHBdzz2/T8xCgFQAUwNfcAUmAe33D0OBEQFH0CfAEHFFLjibnw23nv08tjmo
VchT0v8Oh/YH/ZFP3ak/GyepcMcCEsLJ8T826LX6UKjEOG/1Du+bLOSOEwKuTnrdg6rewOwYWXdu
nxADR5ILV6tue90rAgciTYAuqBtoc9xOjSdy4rTjjfwrR1ESew/4bptHw4kzlEVQ2iXog+19LjB/
wR+H4bbB+pMeBXdFUXleQHYVbDcendiQc4Of8pxXMC+Eh3jYRAtAzzgZSvE9YPKi9ggOiPVw5wga
FPH44hboVAQ1YAWuEHvCnXN5BpNwi1+Wdq+TOCkJG3geQuAHgrIh5WSAb8y2qOITfNUiMEGBRrp7
rwvCs66Axani0AVWzLNB/96wtBHqzA0otmzs6DNEj8lmVH2/y5+HxloOX3AEypirc6rBTyj2AKdo
VKIBMxcu73hzX12TF9+cX3Puj6fktH5uhEYAxgKnnWIi3beE29oSvaFWTcKUuBJkA20Y8Hdw/XBi
Meb8Gv7ImyqcA7Seq+CrPlaUCnkvK4rTn9HisORYZ721C+KHE8haHGjsM5MMIXOcB2MOLtau7AGg
OXEOgjo+gZbm1CKAEbICwlVkjkCJ0EkEtxpwIdE5kQIhL8yAjwPjUZZdwrqrgCpz3oGHwMVhdN8b
DoN28DnG33CeQvIc2h6CI9ikltjHpNpvZf9G/gsKAhm7wYGmjUo1R7iJtD8TesbxRmfgfvEMOI9/
P2mghIiGEaK5/KejssgBZTe00/oViUiSApBhR0AQLRndS4X2Fw5JTwkIoJZ7l9Zzim5R0Uxw3Ecj
MNLOwQWB26D3SY2vzdijaV5LlmZwiE6Omrav5ZbCmURjJ6Tp7h/WHTEy4pW30Xej73WDXuA/B4m2
SWFLacekOISiG4DPidPSoyhmtxI+XEyPrzBLGjp63Z0Je7JwZNF/3KZz8v1AqBu1RdqoSTlM+8Lv
5I1RrLP2X5bvMInVK85R0kUwN1Ya9Oroqj7TZqi0KTSC6KeHxjNvEBPYnIhjPjHFt5D3jSbhU5+i
VzAg08SqaYzdYxKO20WpLxiQx8P/XL5en5OppLoUHiqEkJYmVJNh2RGbtIux7mrUK3GOaHOPygNy
fg6o7ZsAS2YEQx8L80guhl0n2jGxntBeedLgGmJp3y3YUJ/CLSiw5fbryyQ9CI8vpZ9wJCcH0Fqs
VyCRKEAog1PBzcTUMlZoLQHlLVw6N3FdJfe6SdBKAXBxmcxgFnFGfETjpfiZBTo3qPMhPpM9Lnx5
EugFPh5Me/tF4ya00tCAKOLSXPfXE8zhh5r0BZQlr6JReedidCAicoB0uB5EgqSYWFiYaqw2G7Pd
sNjNHTtHI9sohVqczWEzLUdbTstn8pgrUymFcUe6mJ+0Z+6esfr35/+zB9iG7DuxmdlrQZOO4vaM
+4Kfzan6mPMzmXiKcAtTAIb+Tp2BEBs43QIfWvQ6UDn5UT8RoTh+WHuJzK/7HN8O7t4Un+W9IVTO
0Lt6Io/i4sHgfOEEDFuOI2qA/AbxJicRECc+gKh6y0eKK5KVwkkG3kR0Cc9nIyxFgW1xO2S3Kkoj
TmGgWkaRFQiajVXHek3O5pmjixiLIjvpS/Msk9zZ8anUS3BfLt/6lyAh68JD49XqRmcHgdPBRjW1
QFgJJ5KyuCbsEQEuzw24kxMQh96HhEveWeTH/o86WRW8TMppL2h5ASJ6wn6QxqJGtWAKYEfjDzcI
8mB6XGwqQYZEI0qLSwB1oJyCB7rUYN9BdBPZb17ChougipI3z4CRp2h5EvDELQeWOERIyjEtxCRn
xhtKpC9YQgm9uOfweTYy8aFFBppHBHkYNXERvbYFnA8U/HZ5cvW7mPYAyyLpU2UJR7wg4DPEIgL7
KCCDZ05GvuWgIt2IBtCJgebAv6wuK4iajjF7vOzhNBKo3QWIwqAGSSwwvLfzfS7t+Gw9LeesLuDD
AjJPRjUmd53gUJi/ciyl3CyhJocYc7QZtnpEYjAAqus/4AeI8xggGMTCjgoQRZ9FQY6erpKgS5tt
AXGLosSe1fFcsNi5M/Kc2lY7idQLudLVISZHlki/FC1W/3iFAWdymBo9bQIWEgNP7MTk8A1dlRb8
HHJMAHJBPPD7jM8V3Sj4I/bHduk3o+07ue4Zy+7E9qWhEeMNfv8V1D72YVdTGAVVEUMn2Nw24ldG
W64M/QbLoBL5psbmNm09JRkWh2PPCsFmKA6nRI5TA3qms8jBHOxRLB7F8CbI1MyZkHw/3qm/kx0r
niFnaLbNlo0HIbJIkE5NjWWOv4V0gJW7tAvUAVGzNQlGq/kL2mvl6E4TsFFC/KUNOQS7Az5Vc+/G
bBQbS8j+wSvugitzc01oeBRdyTWAsU5Kj7gwoIeIAPhShaDJvHtl2V8gIuM8J80Jf/VxUmaTsHGB
dzqGDbDTyhOdIkXuv+KvzNOhB1O8DLQZ8YtrLCWuz5mPRYq6QE0dnRqvHENmnWcr02H1ujmsM3pN
wo2oHPpsM5C5W8APEUUcaiE2SVa3cgBtxmxRkiH8FiISAKg94jTYHrSLD39NsLmmg4RtfEvw/rqA
K/mIzEHEhRMWXFYI9IbGku9jrkkKEUMq/V7PmNTDkonADmLFcaowI/jVODCYFOHINU6JwFbr4f3g
yOGpSQDkyR2DxJ0ftpNNvyfDlEoCbLboptT6Z8Xys5et1Ru2r0pZqBcUFUpa7Hg2KGQ1avYLzBG1
5Z4yNNCtVZvcSCHVEXVlqssQyAErvxP5BH5ZaCoQZuL3die2FYsYE8giu/y5X4rAF+ByYREg9uCV
cTb4SLjHvENsoRe8NkEH4y8rBMeERQK9c45wEakaX9/xA85ADiAiCowAPgzZDJg/eG9/G134upwx
8fOMLSMhAkGWjbsE+p5wN1yTG+KMknaMX7Hvz+QBtBOBF6E83hcmFlAtH4yXqIAKUFPG/e1gWTiD
CaPYDwOmHK4sI/O3JXCXmQPMyBMdCrKhnXBFmBjWawzYneVH4plzgHeLvwnPiWeJ28y2n5BAE0NT
kBRCrIca8J+fKbw8ob+VR4BcWfREIiDSuYfijMxIgIOHdBGPwTdcmGfHXuCZC9kDWrjbeuHjrOLn
sgDwVoeDYGCiB6lyqrfupPAH3HawFYiI7DHg1zOMKdx2Cj38AFeZ++cZ6UaRia6HIg3PTznRuCLG
nytyaCjI9uGRUPehQAGzhMIMr7PUUqwx/4LMsTksWfnpYQZ5foOPwaV4pmLP0HKMcp8UvIk+uq3w
CuBYAQSmaoLl2pLtYGHwuXizRI/QnsTtsZ44ZACViEzhIHxlkYGE9oXDzSH1rj198F8kPEgE0zT2
E73gfmhf2itAnBVNWM9oWCcI+Z+vAt1LnpXj9wLL2NevcaXOJw29cxHvmeXQvOujQQhjLJC4lZSZ
JAWqsjqoc/IL434hHf5JTdJqqTH8dtq8lr7+hOxd7bXq6R7bLT5d8iG3U9PYOXwoKMLQ+9gb9b/U
LPjGQNC2jCe0wYM4Q61xgjPjfCBM3Kf651u6iFy4S9TTduRNwB22HK5l/5XTg1ZGVqW+n3Jk1duR
G5GLYXGr2SDQ3uVhwcI55BOg5DFTVdaWQiodoBONHMh2XIPZ2KSLhEXvk66k2ZxDJualU2pIjS1z
LuLsFxLHZDz43O6M5ss1C9lBBPMjIAgfev8gTz86dF4nZchdvv2Swl8FTHDSoMaH9JKCPnHxg+Y3
SOLoAmwAsQMqU/JRG7MR76iC0gCcbRTSnhLtcCKFTA76CpFquxrRUYbl7FZ6LM0vhv0ExoIoxJP2
s377ZG96MroKRDVLQ/IqcudfKhJJiI43gLdIOZeQFZs7+swa8Gwtuv3kdAmg9MpeOgQ1+2qZS3y5
xPwPyPbrHpjn55GyPD7tazYClyLbZbXUleR1m8rm76dys2HWo4dhzN+xPP79ZJb6Pn6e0yvS0jI2
RbXQ1Bze0VPzJIhCQ0KKacG2HJHVvbKj4NSyNfI8IplX09QaaxlNiK6utJafvkYDhYnOZYn3BPdE
mScDqmvp05bw0YuMOnTMok/w1uhv8xwiieO/XzeFQksu+jg1FsmeQ//zWWkFad0bkppk7WSnfOf2
cPEUJSBwug5I7IeymgzYy5KEMtrTqEYMIqiSCMbKr2t+li+Dbd48CrR31ccMaVfSn8R5SoA7q2U7
uZg4B6oseVR9poTu0hVExiMaXTyhhKQFzXM1FPRK5mK9EsmkemiqdA9Gxnr8x7vWG6qABRGuikOK
FN6hmEvp5QJbJpt+jCkLRJfBwYNipHUwZSIO3xFpsBirx8+essfhhowhbbD5KoxZhQJNHYk8AsWs
scBNsOwr9qNNvgy1eyj6WDHjFSOnTZJBUUKqTeIKw5SbLspY2C8MT5VwKmIwMtQheAXG8ztm0WMj
B3lTqj4Ga+AUJVboEuRyqKfhc5uoCAPDSw7anhvEcvIJqI0ZitBm+UBmEvRjBxvE9cg1XdT5haZx
kGAJDfiLhrsxxVSSdWdO8WG4A2qwmBWaQo4Ehxytp54C5cOlIjfB/0Cyk+wh+pdkBDpBERZl8bcY
nYsakim+X9fk7+/kRYnwcDHRjiCzzaImv8jTyrF6R+4sJMofaVGlhE+EEUVms/YYtttfpoPkLGEL
v9ZvyFua9EJEt88enrrPUX545TwL/PTJUZLuaww8mmAF1IeS1u+I/eApyAAncFhYefIEfSyg0O+z
mTMXpPqAO2sfcIJzEiIo8gVsYmrJhE0fdaZV3yIbmP+Si8n0pPso4Y3O8QXyQwpHh/klxAO0RNFx
PPtd5pXdrGxC+k2r0mwk20+Y4Fp60C+2wqwYh11x/Xr18VAt3gg9rkqC+kbmjEPILrjusY3X8TcW
vmlm1fDLjmNf4Tz7pMwVtLG6iQsl5rMezOAtrZoMISv3XYTAhIi8iktAQMUZWwCSHOI+i7PAIKNP
v0JBoZNJWve7Rg1VnBRqD+Nk+JncokHwjdj4GvL/U/KrengZ23eG1FURLGEVoyNNsSiQUc6CBw8+
hEwCSZ1qTiv1PxYH4lXMEy71YHo4OyJ9tis6AXyMM+Rlc8FgZCYlEsN5KtL4MQUTyHl0EXDkE+4I
YRpgK//FAuo5kQrvNkS5j8dO5GRsn9q2B4dx12EDtm+SaSgcjVBM3fTaYOPi/mLAFTQADI9tiMVk
Qu9oPD7a9En/LqAm5ITj6h72ZUqT0w3Op/FevfQ5tWM6xx0ByIzQNBsomAELwCuCoEBoifOC6zwR
sU6n7aWSmBJi9ln5/KIBQNdHOjEuqkIkB1AnI+39prvqiepM0xLSu1orSDAHstIgGHtqHATmdAod
P6lGXnbP+/Kh79moneYbHJbdGyVmG6uinEiGFnMHX/S6+bz2lBnhklPAas9I4uHzxRyCdcA2IjzT
E/Xt0SqT8kCRk71JCtEJAFPycJ9aildHqGTu8gUeOfaQRetCQaskCDH0piVCo9IgEpm45J9ChAR0
NsRbO+GikDj4S/T1m57KITwIEJf3xd3p7ipdEcDS3ZL+Go+L8+M6b7RQn2AmESwikwgXOIueFMRV
9ny1pvqWcWJJUuO2iq8VyzGQIqAdd3rZDBAhaXIwVSUCc5O7olgs2+9HrP8jOYbCYL0D301y44oa
35NFUrt6twYTFZIBvy9rrBWp+jkOFkIZbI3JS/iJmdBM1NOsIpk+7G7m2GLBowsunLLkfiDJBFrw
XB285xlaXbOvQcFdPJWMZusM8IQN+lfepc0Dn0ug7PF9nySUvAc6UAfWeFuw0X/RaXlWW7DNd7/u
jwflrF29SnVVeWFSG2uKKS2Gxp896MuWZqP370uzBY0/3HB2A5CsdRWAa/oILjdAamjlwKxxABS8
w/hCDtk3kEMcFfOmTamB3aQvNBgVYqsckBLQK/rjjmsLxd/yRy1jRUto61YnJAWYvsZcFI9psb/Q
I6slB5xQ5sNu39r5M+Oap0wuo8f9u6biLJrYXuaHkxTixrL033ir48s/5UR5Upu37LiJ9HWvNXp/
YC4v/2goRd+UTXlP+NETFASNAeF0U4CscfTobyRyPJEo4e3ZxAhLFbEMaYIsBZmGqCJ+oH8BsLrG
AcmMfFXwtIi0j7MalgXuFvjNKo2w0fbqIJhKGvC+kZP9ka9g9wgutmzdPdhAdvS0K7DtK6qiHhxe
B24v8ts098O9AG94sKKDtTverJngEOGJzDJ7s4KutOPTK2d8rAAfg2tftwsWGARch/hYoAxoxoaW
lCCIIWwQ2bUN4wTe7yGO7I3tvl03NReua/rT1n66hAAAXdHoon5JwQ52WI/Foz5PXP9GjguODs8O
6tDiXvHDfAOOePmNbs0OHPLEpViNkhARa3zYRvbEvjuRehxNe9cGNAknTPNyxgDDAUIRx4Or2Ee4
IN0a8COVV7QdjpAIbJ7tSFXBOvK3CGYj4vmPa575YMqo1uU74g2R+/9lbDCIlcO4k5hxN1g663h1
kZ+zxlxNsONgxtlQw0LxjuAO4hNugEXFPOz9mh+h7cGNiysDDYW2CYObP0+Al3jxQlqMP8DKEaJh
mN3oSEFy9TeiYOLv/BZLgs+882BXdwVYRQzPk2Ebwia9o+pB3AX77GlDcluNYZzIVkTd1EbQogCz
kNn+CmSBeKAjUgJWAyladkZT3nMNRhDBHOjLj7B36RRnbeC0gA6lmynrowsnkGQmNktNrDwodLE9
dsXPJu4MO7W2byj1KB5IW2CGM37kkkAQn6FHY5fX4MczDDlA2WoHeMKF4rLGp//Og9qa1i7ND4B7
S1gSAqlQAjBzg6H+BOMlplngVUmb82wqM3VHXItsMjvI3mxW3LtJ10J/Y3NDrEOPlUuJlYe+BoDA
VVs8esSM0j5lnQegBaRFOX3HaFXYQD9tslMWi4nPI1blc+jw6iNYTP7ohcQHDi2zRYGbwu17vRle
zqgS4EZwsfVR4/krZ0SGDoZOrPy227u/D/d7yZqfEIp3FHvP2e+CyHRO6znfYxCt9RLkG7t2cHrw
x3c2ocxg06XZFcxHFaJlbc2m2zT9SbWwsukSaxnOwcksfo3/cKmc89TSnIdDzzALR9t6MHYEnrwy
eCCh7Z14uXG2n4hMhw02f9G6us9+ZpNZkI+sG1t7NT0CniZpBabZGdnwhRx6b1m9M++d3tGtkU1j
HpSSBrtxFdWi0jxvParO7st98hXevD3hd8EOo8iIAh8ZNtIEpPIgeFn+FyoF2e91+Vqj7Zg26Zgb
oMs6ZIygoXOcJVq1W51NI8sHYIWb0Fm54AG6HdCELV1zaWxvQ1YYjemsDkruQ76XOvu0IBKwkBt+
W0tGZHMIJ87FCkOOOG7/bnmSxSCbFhPAgcl/g0vfHRdpcb7vHfGEH8dkRvq/Z93DD7D6qclvTLyJ
Z0SD+wxpt0z3L9N6zJ7hnasCPuQ/cVWaw7kHv3fqsJ0+WDGeeFnmOT7OM+TavBEUgE1ewuG2bSRc
mJutYTHOggE3cjYb5po5flpjGyt9JLcNZBuKANYbDtDEzpf0h+TFgwVCgjdxQgnD7ulk8CDQebzZ
7d2j7OVBCWuMxnngEiL9nxl9XJ0MHbZU8V7hU5o1IYfEugaU3mGouykSjekt97ttc9JT5moLe7kG
uwUKm4aD7uPjKY3/+fdqbJXa46qy09pi9XDrF8d04Pr9A51fwQshq/plLhoUyBur+5FDeUdg5OZO
uuNZsYdvkrT9ud6j/EaymkYu6dj+IX+TKBxINmH4XWiiII6uag7q/hpNjilJYiZADmqCMfUhNGKK
4eHZp9w5gWKxO3+AC5K8Fi2YExC4lJMNPAtnSMo4t3ObbJqdnpnL2oMxYb/sE3RJu2TWWRZWit09
gs2TrQ0tktEMi+AoWaX9Q/dfK22t7Q3Ga4zdmiGfDgBFEJvFacqhweHLsYfFlxn+woVEy6FnH+F2
cl6Nbc4vyq2clZJPmcYW00mSz8fwuOPNdAsNubBjnD/r5gDA4Za4N+uJZiByLO7Te3tU0F3FJ5cb
kZ9hW/Hg9r+cm0Q4cHFj0lfwecXKATPkw4OJ8gz0pThNnA11bbuNstD/Ecbz5bXWMrPWFc0GreX8
Yc33lJNZm/t5Jh6ydqfHDVdr/U3AQT7bQO+1ofHOWnsWkSNxpkeszs69Wn7jzefrcB+GiQfqO81v
5SarFRqSQtYbJ2ryWTZkZfEX356GdXc6yMlk1DNFWZH1wMBlVm953nfceoPdOm8y7WC7vacD7NNr
7OffM3+JF1Xsx8sli65av62T8Hbw298Pt2GAVEtOhGXiX1b8jZatDbDNElaHoNDifU6n0qAVbbqS
6XTIrHkXPOa5bo1/Gle3GiwUt/awEiTLQxI+dhnOwVxj8LF+lM4sA8KE7L15ZCtcTzz6Jc9eX1qk
RfSAR2nCG7myOxx1b+y85yyp+Xy/Xwv77TG6J1ztvz+9tfRv1hFCtXAghDuw4nR2YGmLw3YI7ZkU
aV4ktjUUHBbKEaF+p3XH7G/rdPNYrJluDbNh1vkaS16dTkBYWrB2YTuKGbaHOUfOXF59fFrbzxt4
aim5ril4BX5sbiDvYnKnn4X4h7x6eWPf3PSLsY9LSfaGDowLfxztpu7UUrlTi2/gO7o8v7ujAmAh
yAp5Q4yGe53tdjvJFx7lLHqFQKjgnI/d63I2+zv3Z5zgCqu9d7mYnmhet4bYhdsm+QP7BNC49Zqq
yeMHTY1vIBVsa8X5IRxQcruDEKlZ297mBq3XD5pG88neEL6JUN/sfai2pG21L3/LYrctwOdWHeQn
6I8zhjhzl+efqXsGPowiRqDPJDf8WGvwZNa6txCf8iWXFpyJv8RsTQdv2p8uHHsHn+pxPnv4ZeSt
xQmK8iOYE2t9c/anioUaVDMtMiJx1DX/Dv7dulsJBXOiUez1Z0Hmg9SdzAnfW+v47d1deFFOm9jB
eN7ZxZTUvFBZjmS2cEAYOVWtry/VilELhY4e3d2FOJMS1qC33+9pvROMODEuwZw2tdYSo2hXts9E
OtvtzwNaj48nQhn2O936PnE782s41jkkZx88ojal/mOfzHiuB8MslCy+nTinPiR1Z88PC8Vvne9v
eVFZ39/fewVfYen/+NJGqE9rljt8T/k8NdGs8/kS/ojpSW9Py2d+5Pm2dls7VZy0tbc/bWT5V2v6
c2Eut/KKoppzmU79LbvLRafC3b6jNJ3y69bY9/2fiz19sVS54Z/ty8OTE/dN03gLn/vigCh0jRh/
FJdxnAiB4Qg5x2gl48y1FChza7HCXKL64K6i2nZQKNjYpbfANu1cEPUWC1DA9LHKePObCVzZLH1M
AbAXsAYXxur6lR/ln/6f8VNCEjK+s1+4iX21ogRwr2yYZsp3/TX6lhLU2aaIh3tPl5T7nBI7nhWo
BVt4Vef+z2jBMePPxZon8xjT5SFkb317ydwLLS+dTlm9PUELrtU3SMFw6p9bS5/ptkU2GXeLxpmQ
saTk+vXAr/g75i4NIFBAjx4NvIfMUTLXpFxI+Ink3kJVLWWehYdAdW/8pzmCGUs/ZFtyUfJwQKDi
/dJOLoJYFqE2Gx7i8qcnUgdmRNbDEHBqvqrAkgAs/Yl9EMej03Y2z6BmBQMCn6HynjgBl1SMmrnQ
F+aiBAxNXjMCTwEOYNGPvTc1y2d8BcyiCzxKw/EEhupfB4uJ1TOGSWNNfrMtwoCgxklHw5FAYqEG
5OkMPXWGMOvngHXevUffSJkR3MpLNS0SUcB9xeO03eV0VCXfGIyfro4tHgBe2Q/qn/VWJe3B6qMl
4WM/vh0PNPYGeijtwMpBHaa0SN4MRWlOvxGSewVrhGoCCpnQsAA8UJmlXMiL6O16RI4JUZMXXZcy
8UCEYgnwilRYMpShiZ2IxJI6ET0IKcaid1H7FOlSUYg1Zrqjwz7OIzMdTtRSXyf9F2Hv5QtiCPFF
qCxG/54IJiCQJnm3GwcgDu4Aa7KX6e0DE+Od4W1AxZhsM9IsOloCX/eRQKJByiBHUEeygrvcpu/y
wtIVJzoFG0AUn94l03u9Uv4sfus+5K+Wm86Y9hTAM+obnSXJv5TD+U6nx4nCaUH3y96mZ154F3qw
DxQg3k5noGxQfcnvlQ4GoKC30F0+qT15OxIY+f2UDf80RHnaeZuhukcJ42O9rhuVLNwDMr/haLlP
TqKgN9wb8imoQhjffll5uHuZBMo1lIuNbCJLGGrIFCCrekCtUmSyKS2SUQcmTB2kawhj3ysy5aTA
s2sCrg/8YKUGowtpeuf+cB40kN5lTfjOQ9DOOa3Gz+Q6yZOjcyHlkUy0TjcDF3KSAjqLrJZfK4ao
UnYiAZmTaidfoGmkgQ+gEKleAO6G8b2/VGv4TcMa6R2aosJQbsiv+lzxDaf3WrmA65uDL8A2f8IK
lzsoFnsysi+4xmxR+Mqg0v4gGLDn7rVbAGGgUE9eEg4pqdbJvyxlN9b/0DyGd1t/hGGBGvz8N3yb
1Mu+iOrjOzTx66ba3kEbZKvxBQWUz3pMuQHIgFIlNfD5GsH152Zy/1iFMe1HuPdEdEVMZyX3dvml
KgSwA8D4TZ3ltEV5RCz/XqKT7fRJbvn23SvgAkI2bRZSljm80JqjpydtuMn+KyuKP9J9SqURyO6g
0h4+NlMgHKJqvVWBOvFA7WPDM1HkqOujifZBn6yAu5DUFJlxysqg7TooQraaxhTWns1cIvldu1wK
QBTFYXgG5Dwp5p6YYeheBUmtArn3zYgSuElLvYMjStOQvfDFh8hsgypXkEUvq0SmJKHOG2Psoste
/lAQeJaY6FVepiSoH+JCzkhN6EMEf20NjpbRyRniu4ZNUkK6eLCWWC9UntlglAuacv3JVqTXD5Ng
wpupErGISdP59fnTBqq0vPXrAT0YMGoMc1vimgZ4+QRPCVliKvQQLdrNhXV8e+B8b1AgRJWr/Mm7
gP4wXJ5yKcUZhi2bH8o1oKDcvy6oDDxMSkXon/rU8PlpaXqgVWgk+1fdvyZUgjswu+QRm5Qi0xvh
DOW5OnyWquLkiOllgbRj7lhpaDQQiDiXVd3tHviOCTd1BUlTeXQg4iMxFzkRDmgI6oBgd/pfs/jK
WMvv2QEgwGeyAv+oXBNqDYB0qtEJq0VJGs5V/8XD8dQov9+XJPVzf+jpzAT3qEhNWiBzrwqSpvLm
ia4KdYrcN5+NS5OJazmT811pov9suGoRww2dZL9ZMSfJjfg6K4I5H1FT7OnsmUUHgvgtbT2AUCnt
PzL9EzR4iHMYQmlpjr0DYBySd8BAK3oJ0qOIUthNjkuCVWX+uC5YS7mrpyCrlKMYzbdDmQ/wdFyc
OymuKS8GzxZ0kULniiWVDbOPGA5shuikRP2RyfRHgugTkvEHcl2ugT5Qh70upA7id3bupXM2Z9E+
iy+qGuC3fKp4AEsq5vDMrQFqQOFfOZo8aosAfqbOQctyXgB4Zb461P92d1w0Y3G/fWfjJY8OrfMg
pova60EFhrsky0wdDiYsLLFcWekhn/QATjYJzckKpQoK/3Te25nQJ5FR48ShaOMz1VHhN1tqDcN2
PAAtu/mXGs34jBsTHVhCpq0Bi0lxWQpGY5dn7LFvhzIxxhvaCvOeT797Kcd29H1vaGQDWiZssU5s
ToYNdB6rUP6PpPtqTpxdtgD8i6giCnFrkhAIjOPYN5TH4w+Rc/z1+3m965yaPd84IL2he3X36tVU
XxIDRBhZEdyi741Ly78EM87YV/f1UyA/d6kqbc9jZzSvnEMH8WmKTjT6rW+wxMX3dWZr/DIUHcq9
OxTW8/opGqJ022pVHnVTzFyvFW6hW6wN6fyonwCvRG8BQme18eLU3gzuKPd3ln8WBnJhwNY+zuOK
y18kJmtgV9A6VxyT6eNBkU+DLuFFpZToK1v1GU7yfFx+OpVfUVwKpX5pml6n6fYyxj0Dl00dfWYa
PKKFD5T24nvVImg/ZAB+m4asAf60VoNgd1wO7vNHXfTmtK/Z+xa0sk1L7DEa+CpT0b9sEvVlq4eu
xUmX+2r0ivX4IOZpLfggm6CI7PKzsgj1nPq2pnQFBLUOURYq1AYIKehRnA7HK2boFK21cSOfhr6+
QDFieOcbpf+wReiqmyJ61LFf+zipj7nD2l0HHgJRxJQv9mIaeZbWdNeeFGkIBqbSWXIMA6SWWSyX
C2SZrHEpWnslIMit3gZAirt3RGkDOJTnWCvJCpGuOuVck1DqT/yB+S09VXvLCf0gQR/aqqRhITEa
D4NfIddynOPBNlPt3quyetAGnkZvuR3MDLKRoVKqo6suPvpBWtVUkKuhk4rWkmN2zaXn5juTdzB2
kxxNcq6nGgVMzNCsdzMi0BC2BOEIbZS1d05wrNZ5yvPonrZ0mE6sUaBcaVmXn0FurbU8mNmOCOzm
B2CEXULQ1+gF193SbV04t0MrK3q4NXaPB74RM9mkajofpc5i9cfdOKkS8WUgp+K9d1mHwV8oIwan
t/yCKO5YH8BDMzcyBhbHloY51tOBBwmdzObdo1qr3dMya8Eie/PUdmS/+rdtChvhvpUkY39JyI5b
AS8Fi/k05FTdlLlSOjqTh6waitf32VzLcdE/q0hpDZHRKLcvt4Fi53LRZxy8Lx5WOfq0+7f5CMWB
OZobtmNTAcyNXo9e+TTUKXBaZSUZexkNLId4AJLhVSENLomboPcEDlJVqVfy+zQKVWaMHpIY/tym
ao/bWDE0tRvr/D8D4nRVISawUdyUVY8xJn3iNle6Mej+97GCd7Gdjglu8iWczQfNWxbW7u22v22q
NPOVeVW9vWujc19RCW17dRdC/dJlOf4u/g4LysNjcpR+R28h/ufmy81v3QlBfyjlNHQ1LboRWmgM
hYsBZgqCogFSzVhhe4IJWt5hnjq27Dyzvr6BY8dPgrrqaqOB0h1LDH5unlGoXe7Nswpt/UdoVb50
tJOxstraboeuPjbE2Vd91zvx91W7knZQBaGAKYcQlb/E/I8nRsJX+OJWJEXjh+XhVT+vnkCCztot
mbzC4wZbQ74bR/BXlsF3qV8svi/lprVajZyMupQHS/pdD4MKLV//nh3+3WVj9aelc/mVAs20NhRk
akLocWmheS6FhbteI7v9M2ksJSuhMuExxIdAFTY8Tq5eSKOHZciZ7cEkqw/moGggwyD24X27kE6o
4MKLR7WeRrXLpXOTmQDvL+3G9qkSvZfDQKrWtALqBy1PxW1GOvSqCHcX3dqPj7O31xhwTzSyRHtM
45Zz6RPwCIBCmFYXI00E5e2DvJJn42JEuYX+tYrCbZZo6NKcmDw4+6nkKbezqC2N8lDb0xxDOtuf
+g/jWk/f3e1iyLBqzPusluhCPEbPS8Mwf3fP4NPNXumOco7Ge2nPQ9AeI5GgVoyHZMNqEf0RoFfn
8O8QjT0pOwkkyj6m9Ibq2+1FBR3L3Ck+TMLoOGdxte8ycpry7J87hoqB33fDV/GCLNt2IFTTwzLl
RyqdbUMBFE3Nh13+eb3Fs0081QZFadbTA3ELEzC8eehUJxVIIqFn5lcYLj+lbBp0EOA23gsnN4Tz
18TjEAsv/0b9d3W6ZXcx6eghWBA6jdPyLnX4iT1gfMzHm1rvvPvabJO7DqRtonEqtFiWO2WpOacQ
vqt0fLQa/naW+AXnWeIDdXPqFNe6Ot2Fznd95aBWuZ5qPY8bDAX5DhOPNNPWNooApQedirqzkGo1
h8/+7fZdp2PxhwKCRlcFNopwzXBenestcthDSTOnW2BVo9Y+aukWVjKuTzvbotTf6XeTSBf4Rg1R
Zd1KuMuVpMbvgOMSHcQlvl1cnyekKL/zm43bmICsJnRpm1KYS+OnAvcryrix22loNxa1npsCvkeH
d9HpNE7reaITlfYymhR4Q8k7qNJqunaxraB3XX3bNQTS3/77Y4bG5JZYtvvtpaRvgaJHY6D5c15h
tJrH2xi10rmFqq61YcxMi0Ctsd4MHb3SNKRFRAZ8mHlwu5TbtqkoI35ENCgU5EzOq1PTo+mF8mPs
BVx/h406iz+h+62F0xRUUza9i/ysSAEBsFnXOsg3h07y86vTFQgDxdaq9vVc4Y+yU9RFlZ0nlzI9
JzSNhtHjelQ3zf9YmMIjMKbbaBd98h18jZ7M0GyKPNwpo6EFBl1iOZwpNkFHrM5c1eLNC72n3/Os
WRTpsc+z8yUYT2h+uqbJIWii0c5r4XYflYZmahKVyNrErXSbEaNyeHEXpKOE4MfK2O08/Yv7s2cK
QBeb8NtDpHsF3stnyfzeDSBR0A+KFkMz9+wyRM6J/v7fA3vA2aSjmZcaDEUGdppQP1qiAiKC2Fke
ttgkMUnrUYomrhCIef2QuUkmL+u/kxeC/u2496M41552T3/2t/b60rotm8u4eVEGvDUPDZe7VULS
KbXueXOw/W+/as8RVm/thdrNaDVQFtMk4/8AmT+LemvliwgxfyIZJYnklbrGMvz3uXNIGezOfkCe
eGyeulyLxJm0mv9HL0ONrT/7yev39O34XR/cH8VC967BlMIqHkNR0FSuc/M07ctmbu9tXJjttdXI
Hb5QRDvnFFTaRIdql9Y+JmfSKdU73eKfet4szXvHekvaUwIhjcglQIl1jWLSm1G5M5Vmeq69owAn
a2WOkornsqNZWTFi8jb3butW9HYZRuHv0dvy4/KELMeiqraa3a3SWPvamSV0+IfaQ8SGjsJqG1Io
zkoUP9hsVGX753pqjKRqJNvfcT86wm6HkV0sTXvArt5WJYmpNERgwyMQ3VIgM2AqOJaZZz9cqXfo
CzH73K38gr/lGPUy6oMZWMxLhDisWq1GsIfB0gYlp6ynOMJAYi52E3VZeb8IXpyE0XuFDxaFCA6D
Fnrm6yNevJQVuXrOaJsg/7nUPNTKudMEzi5fNaCaMt6exZ9oQHRe3e4ia4ZUoJp4Iu/OCLQ1zJsS
P12/rL6d13L5qcBF3DIyc3HB9MWXHZ2ORvtqSogzAqJsmnaZIa4v34JzddbjoLfj+lUQS+9BfQY1
FITj67dN7RMEDIwgnVz/iTKi5Xhx7EN8QHbduBLQVKVy0sQzBO/FL3JlswovkC5NIhJTbVuNefe+
oRFeHUmTbGVy8J9OhlHwq7q6nwQDoD+ipHTDrehwlUudK6ZhoHOeVy303QI9qxrdmGM/3qbCE/tj
20Q6YOGdBILmcLOc+O/bi91jPUp5Hjr3eH5Orf6DHMZMMFZIr3rjYGEuiRu6a8QwKE6OkOmcPhvV
xUlpnN9fw2xGQcKt+uU3w3Sg3qSaBPlfREmpb15F+/zt+t8ljPv+nl97tKU2p34kM0bWghH87fg3
Wt48SD7k9t9s23MqY8f31kWtcwjjYz/AdjIKGPCzX/Y2D5zNk+vybXPpQEWn+NNx8ZOEIJic9czI
yfYlTolXbNyfK2QVHNrGBCFntfS9+C790DYgM77bt/e7jiO2iV6xJBdTILoZUSafBllyl4BcVHNv
ylxwMB88iuxn5avWELab/0oV1+SXFlVC9yo6JkQWmDg/hTZnquj5rbYjQN6+EZTE5eSzVp3jLLuu
3kt3wC5oFuoFODSS5RraSCrrNtlEU0Xi8kN928dbrR6TqYbNlQ7LovjwY1nvWDIuiP8P/N1Nr3Dp
EaO6TAfnC3in/cF1MzLXUdRrV+tp9dvhmxpVWWj6U7wAIfEKYzFj+NdGR5YPb3kJXQlIfLs/RXQa
EAG/8uqPYBjwBxolRlF/p/cB3vmUmXHa3DfCa66C1DXGnl3NZ2l92hNg8eHu5+wbGjVQ3e6awd5E
cDxtG8F5LLY94H+HEFyu9YCX8L0oVIUWwXZaJGAWXQjaIsto6OgxVf5lxYNsO1UUxwBNE7oQ62ty
3IcJcPAizODIlts7g8OuP7vpoHFJeG/5dycVxmrkYoL2wURi81NhmJ/Sqk4fwyF5OJmKfk8ZIXJF
x/MoanSK93BP7ridBu6KgmUfKreQwYKHsb2lYbER/cVXg/8nCGeaz6J9zpOarJk+li4IDiAHTRKz
445hkIEXqvmJbc8aObE2SechlZK80icGddRLcszTcEGlhbwJgrz67OhW/uvh2RzXJ+BFmIIfhv7p
R6mth9vYA7UsJpyChc7qenFk/dCrLVSr9Ktym1c0jqC6Zo2tkoT77fbmJvrLttL3kGIqQYVf61cB
7CIWDxxWVxb31Gcv2G4L4rgBcifJwGuvhHCu+6NjJ+1KwAOLf6BnaFjRYOIvp0Ck3FARCo1DreOS
yMXnedkmqzY3wrPSxePGYyTUDxkUjz2AbqNhggL2ld9tM8yXQ9fZ31e6q3+mn9yei3lbnHD6B2kC
Md7Y52LmFX5nJxm6hkEZp0ikNeN9HR73lS2IgzogXE6kbaf7CCvOXJ5yl551dQUAdcrgaaM5m9E1
tTqmsKH7y/60L7U2TeRroT0/DUhEP15+bUGulNxz2gqbrv6O270jj9eo/7mv27ViUs3d0BYkVyh3
ac1Qo959+K/ZpOciV7C16MixAJS0DXyv93FFGInlSgeFZ2wukENWoWRRmPeUTW+3ziWmFA5sZwde
n3Spf8Q+i+GpxM96unKOnedThU4edFFtnhA4xb2VMNKMDYLfvNgcM23/r7R2W0iedqtl5svXrYOy
25WudhW060Euptx7d89EUcpDW5ZKhSSL7Oh4ZSQphjCeA51SOKWislJrl4oJKRqqrdBOYd3dVJu3
U+qDICK1Ki/kF+X4GgoaNNE3WtQ8T3vWSBpLzjNo7ETz00Ot1Pu6x61q3r0qAhDaa4h7uo17G6Ra
PQZp1EOnXA6zF9brVu3VQXIGBZlQrE1dVrJ1pbtfB6kykJbEN9md47VNR5HLvxneSJZm99T48W+X
SptVFyMIGGvXHtSMbTRo6DL9JmLOu1PJo/d3vgaYnytW6sfcN6f4ngCdCLWWcBBiotK2780u/0om
/YIRm0dGvhjU3x9AWpLl0POhSvKPz7ncB7UfQ82mwRtQno/7+jgAeUBc0qEafzK+iw6EHLMIlN8d
s2qtTd7aVt71YJ2by1IvuIViMj1rIX2ICspILfTiiS5w8dsN6ct5UzW5rx6lQ/L72IXznC6T2C0C
re8dbMjJsU2vXcrhh3tbfLuCnhz+w1LdGiKihcNHl6d6NYJOZggIjsnlnwWu4c4VW7ZudWh5Q/Mv
8IHlsNPZH0h+GdjdJ0y8jnI5+c+lzgNCaoZz/ghFPOayEdaKP5OQcbSKA3XwEIZ+70bL6SicMZLw
PrlMdrcZ5bJ1HWvn7syPHUmSyzHZHVrrUuLmClfqNJnUy42N33T3x462NjSredxShb01unZK/ZJF
KebhUk9O6eFl9+Io+oKs0t5RqqTOPyBsO7dxy0G95e39XQbhFxqLARpemDlo174mZLWureOsGdOC
XrePpV6uM/k0iFCRdvpW/62+L/qw4ocZgWfJ4sY1ARucmajYKup1VskTXOGl3ppmsd8qLR0M/pP1
kkGoymDJ9Ov++7p+AhDhlah0HTuFtaHunOVKcWZQPL7c9NFgM1HA3rRp/bnVtoJ1QaUt5vqpOvNG
a+uOzVohMXJKw8pVurtKKxzkTduJtununszJBMmo0IYu2DZnC6ufgTjeWZCuAQM0nVCw5fBvr8tp
p1LuVuOkTjLzqoEt2bu8tfaxkh7qMzq9KcPd+G/BdB/xo64z4wHMcuwq4jU2XX7BLjgigj4ZFPjq
8Gt13QqaX25yyRMV2KvHI2bHWpuQ4F48ZbUEoSbzsl9Xm79KvKNMzM7yck8m0ag/TMNIm8s/OD3H
QsOcVwmZdc+VrukOrKwz4ZJZgP3lCeEpcuxC52OrOH3Mb609drBHlJsxdaGbH1/ZAZkzDlIMLV1g
DgbKHu+ixEusJmCRkFqUAiL7EbUEuVSw9KJ6MR9NUJobMA2GIJqfnSVnEEXO5BoWvayOjpRdbW5/
n4izmM5ak0aXMlh51al9BeOFGKkXR41g1rXuthWBhPkv09PKXO2pOZaBj7P6oG/m6YVAq+ujQTRb
1kTZmmEDZI+zFC4ymk7ODdINObe8F6S8nqSefErEkO+b0ap5jcPaH3dNzsXkjUnDqAWryzuyRRgK
chR04ABkCl4uipu7H/z/jURElVniPNMDq89+r58tP61oqpKqeKCYfdA2U53T/HU8wzNLv9Gci/3j
MeHRqcYdorbry+I75eXic2mtktH6/59O6cxMpdoDNG2LT/uguVpzMyqdal1pTA+V7gSC2wb3yLIV
W8IVQIT/BzEqr74/wPtKWCKK5Nue1/EsRbqbfEH4cUiAwtj63AqAn9SvA0TvQ7y56YVMhvk+8cPa
FTolVl0C0JIY/He/9vzeI86+WUX7toCwWAvf4PyRAGE5/R45zPoXKOOgOshMjvj68ALmR/fOImq7
xBzfdtnju3Q7WxLHwuFxxK7I/gSfHsP6pRQjtzKj09CEB1rmlQ5sC9xQTbtnsNg57+33XwFWAY+7
TplI0EUoZxTrodabV/ozuG2bVMp9bYfeCzYG0UoiML1fAjoex0ZbnlLct/xafTawxr1zOAa8wrqI
Xiarjnu4+t4/GY/hvs7vqTNRNt3jB+YBFCAx+aFdqrtb1ps10cIjEvL35bItDyYTjfR779rEKOoa
fFmXjm7tpp/id7cV4LDKJinWas91ob0f+w2TInPP+bj85RbpX27KYXrBiSqlioNNugTA7h/FPEfq
D43WPYNb3C/pDDhRXOBGAsRk8uDdxnYgk6nosDU7a3To74t/QvrtmhSjrp48OUG5NyWC4lVjbNiC
49hunrcDClyLzmY6iKtfKkHQuI1A1joI9u0VeC9HqR4twx/YC/qxL8lecEuoROSsTIg2vnpbfaNG
+qXVoxbkvmKmyPyqxFPHbulK1ILrKhqSueu0lv/sCbqoWBGbGOwGYKG3IU/boGtFBCskU/Ukx2GM
HO0R6VSEdUnG21ieO9KvySqp19WGBxG0MIwecU2eo+9BREuSIrl8x4OyppjNgZBpJHh8DjkW5TJF
JqH/iYrEp/0QS7n5qFkElBEioqxe7ltTpo/xELLJ2U3mHbuDpybWpf4pAp53apv+9JFVm30bBini
rIUEg3MobaOvWNrfHhnXSUARzJ+d2u5Gade8dXJI6TfnRya8sOjJPRpI0Fi1Vzkhi2JvkZXU+hXi
MwlBAfHhn18S8of1d1dvZhjoltICWtOD5FIncMXWhuxpwkng0sdCt5GeeOmQ4Fr82Y4jTffEQvuk
yXvlTq2rA77ZaIteyLJHLZgufKObLBUltOI544RJUYSSdNactk43mHAYq135Ld8joUmvv9Di4m/C
pLoZ9wxtGND+qzwZLJNbYyN0+uiTyGVRw9vDFpcQNs2TmdE3t05lrP13ALDN/litap8JWJDKv2ZK
XvVbukwYQWpMBox+GZAj46lJIICkAUjIY7qsfKS/MLTyNwJSZ1zXpOKOKM524W+ZdxZkHxsY6vZV
v5zUCkVpSDhjDILc4odPBZRCALJ/NEtSzUNumYdesnote016KZSWRLHKXJeHgwaOdacEIBXb7CNj
eqoFuBPlA6Czdn2ocIEyZw15zq4vAdCT21u5+qqosb5+WEBRtNx45SdOJnp4vhqpUxlED2o9xuq6
6LLGt1oveteyr5CnGKXgwYJASZxjHJv/K3K0/ctKt/7lIslYhQh/2qvnQRDXjSEXCXVAgyvpfwrz
tbHjtboofME5DJpEuO+CRnd4ggpIUdutCfLVkulUodRxjp3aT5GyhuS5xvPvfQomil5W107lS1oH
tHWsnXqE1hwzVFQ4YAFYSYiGj3A2cKS5xnPXjTZ4YUiRoPFVuSWmLxPvZDq3gbxkSd08V7JR6fAI
Jre8aPMIhZdrwEqHf8bpcrNKA+UuX8z9h8gYXBVaUMg5N4PtjZ+qk67T7k46HKxnOb2LVrGlt8Ha
MrvOK6PhIFBdJVaiidI3yj9FnUC6u7e9yDnqlMRiJreafHJv888+3/vEUnCyAsuuKw/EHyZd4Yuh
TRth877lbm6m3VLe3OsUWjYL2QGXUeVKXxFuarV1TiW3U76V/qdjKYMU8hd5kDkGly0kH5hLndsp
iH0SLjXZUx8L2yvtrBoJFwpduntX0vQqE0AxGjFjEdFMbMGZt+OLldud2nEjKaQLsUcFnjkKRbcB
2pQHoeiarIdRQwa/aZGIj3jIsuYbn+yhlIK3Y5N6RFoCAiGebyn1YLP6/h93J1a43lheBb/UkAy2
C0AuO7sUS44hwBMt+R5LUqnhNPRyExjKrQtFm6X8w8P6Tb1MvH94DJEFFEiE+/s1mnQlSuXZjh0v
XtpSQtHE3zRYClZfPWxeF9kE1zIQooEGqUQhmlvCGSkHqnafCi1oJeRTbm4jtNy1r44eOOvwVBRj
eeZJgA2WU+YTZrEDx2VfOmYzUuWXlGb9pcpkcf2Ea+tOWc1FscOgzKK2WGsft3arT5Gm1MVa3MzD
K+IV/95zOYLUYVAPZ9sUbc95ZjJLfYfzvS7qAg+gUS1o8X3uAjzGtZQH0+fF29SktYfZV0PWoDdn
sKj7oLX8ZVCjKOMsJONUCZCN5IvdD9KMeBh3eWtFRIlEWTQXxzyKkWLg504/n3S7LNve0DqzwwtN
M28/nbXNJTQQg5xmxxrxFDyDVuiRf1OTYkiOyoGYDoxHGASny1Pmh+F7PJeM4hHcEU9NS2/AmBgq
/Jdjd37zx/xJezYTPrhpRnybP8Xfqxd84uVwfugwzctOPtyYYDS6FrONGUOrAdPgtG3f1snitTHs
Rr2KMUTrXXNbHN0GB9NG+n65UVrHZe90HMN+4TnW7D4GVBol1ruoKHpXNe0pE8ug72q8WxjnoTO1
0aRS7oI/zYxXk63JS9nerX4JjuGDD9R0Sa8u9ZXp42ngxYZzcRRSNuKrDlzdLics9aIij6bLBLiZ
J7omSwmrVTZ4JW/Nh/Xxx6+fLmSFsVvPSjRSX1Y/H4r/r35yKV407qTemj0Gh4vIUJarTlZkc0fM
6D5oN4dtWPw59Zx/2ZPgWWiBaTgeO9PFATbj/S1coXDvxJruu6gv8ixVj8kef0p3Ty/dqpJaR6A4
XD/5VS9MYnRqVv/sSXkdLbZ11RH9Ph+txrvxfFTq78LoqLfwWD4UUtwOhYAb/XW5HEFCvtdwjHKY
nfyIyP5laIkJVVhX82z+U0NPonutxyVK8n6UcCXG6MiaDfOnfBg/F0eVp8IwUO6y7VvprqHWwo1J
1/3dGa1dHoAdeNr1jXlr66FsoBEonagPoJnPO96mFMwrrfvnPYMwsNHmGf08R6W5k5dQlM3KFDX5
p+69d/maU8d+yR9nw8bzpdhdad5SYU0pig42GrgutbTSu6KVfkSblJLV7BZoxIG08lr/OG0SpZlr
im81mfQxiKInSm9ZGXftJxruaPg+UxAxyDXbvlJ7pKGm/r0YTSX5fxR7EJyW42J/OT5feyzoYtGJ
EzUSuWoCJUymUZCvyHLpNQ86A8ZVlQ9dodqvb278BNV16jNFP4Tu0tGsx6G+ncfs3a0n52eXN1Kp
eb0VjegGLYeXXmM32Ii75GGnfR1YhXSSMIKPRQn2ZKsanVV7tz9Lk1TiBFCLHKnFi2Mpq/I2EdMM
59v+4iV+FtDOQ8DfeMzPvdLjdHgfXIYXRkgoNq5mq379kbRhf/pMU6fyeOjnY6oT3t6gr7BPaPJX
E6/kiKR3EM0H2kWeGrUsfsQSTDAzsvoYNjROHRv4FhSDeXETisIwwkL4n3T6XH3KB8XYxk2H1afj
XDtFIamMNm+zoSd4mjxZYlI513gQuM+Ldv2DPcaZprL+OH0GN0fx8FR/qD3mdOVEFt52NsKAHm++
roM7Bz063R4u6SmtNlqFgReUnFaaflkNV8PrYPu4Sk7Z9HNLg/F5M74PNsMtlLtrxkjH6amk1KZQ
2SSXNZ5RaaIM/DvKqpotNmnt32yTXvb96WxEmijoVD9N8g4d69W9VTz0j+egiobOZ4R1dlLxRZww
LY428y/zAxUqH1P9/Sz+RahDWJwM46Ey7qmfNB6j07B0GhVX2V3JaJ0poQrGptr8pPNQLZX1UNWZ
8h8aNo4iizE6ZvssGHd6XOiJHPXmWdS5i8NAc5cyLfcVAHkZggJ5z+Tfb4Uwfm6nQJ+oEZWjrk/Z
xCkmC4rlaD3GFYsSshNMSyKgr/adXVJMUagxRX+JUNcCwYbMGM3C0qtjvpcZRhJOQ+S56ZlOsxgt
ni+bni+V+7N6l8VWeETOMveAvZM1Vu1MN8+xSEjYlir4IN4o8uyX/X0lRITMHvT3N6croXAdU55E
M/UA+qN2CYEXIicZJ69wvL+NfTMvEHtVCQYRpYqfzITqomokUOdPgw301ph3NRHsRuCtd42S1chK
GFbwqnUhU21neX5/xa13zjg7hXfD1aNk6hpU/5aJUgorFbRIg2P0FREpuc1d25sHRtpn+W851LeO
bnsx1F5NGxwvx9Z98xz1hdCLERaA4j0C93agc6LSRypajbCBivUUeIbLea5DnKLaHJ6bbBCByCAg
WWU9PHF/1zmMBBK2g721cqxFuIsFWpTB12HLIOqNq4E2CCmIbJhvgwaD6VYjaYwLiB9y2x1OREQg
nXp0fBSqVIVnNCfPmazPepbuRgukgXce9UxRhzhSEb0y2bhw3kgafuT9/lJzK78rH4n3FQHCWtS9
mLN3NP+PvFDcAiTLbvo+5QE1UBn2Uhysh7EZodrb7ukcMk0tHS55NQhBnzVaeH7ne5+dDc5YqkM/
hAdcPIvwRO9r1cNs+WqGiYO/qWnwohARIqLVRykL8yxnj2G64/lN/NiWsRaLiyCV0g+j4vtpOlDV
hH3e5w6S/pBIT0vUFy850oId6HglavRQTGTd9DRmUn58UAL8zTIzlSo5y7F149HClMav/dfmpeHV
ygOB4RFG+nczvbFhiOXipfx9R04A6GMCLVQowiUiWi6zUHjcdfTxnZpePOzhpucYqxKGv3yfh0P8
MrlofULEoemHBbpSdOEYzO3qLoVt/orod+vdv1aPkzjxYLz103IIqwTM/rQdAspQ6HxYLrXy4fRx
0XhtdC+DfBg97hCZlKfHZKX6leGyP3u5hpa+xcBTou85FS6VopNzfx7G5DQmniLgDx+XlbID1YkG
riYkstv21mNZjnC47p+qSAHPWD0PEyaXWH34pAwZBiQFDMIDPNvLMW6dBtvh6mXHYdGpO4J7q11W
pEZw6dMYfM/xyjeDzevqZ1lPy3qITAYcx49Tc/3OqWGDksEaEPuzgfm/+VBeIP6zr6QgtOTXsJFo
mWa4deQSfdXotXmvXFMMLFkodqjYD3OIlFFmJ/vuim3T+TwTr4Pk4sSAJJeQlmQuUVzTHKK2kQQv
MpK59J+0WcBmYM4trfFF5DFliTBEPudjzAEENAP0poPVM1N2/llfe+cwiMFibtPi9I3JXa1eZPnA
7L6Q9aTnkJJWZ3n5W9j9FOp9xQVtnYXjoFwZSBAvCtn2IGiuJw2dd6XuVHHyaG6nHaHoPfnRWqgX
jwS6bsId9s+wIvrEfzr0Q/sO2S305Gpra6LMcPnK8Wyz4CjZg0D3lDWYJatvOXapIZcSNMHSLZqz
eBqcjsm1az2Ekmi6Nrpe7q5LPbDYXCTFLT7Ib8FGkhlB4Cw7wb+Y1d9D8LFo+RJ1KDqcLbS+/3Pc
0E+Yb5hW3l2y4dpT2NOe9+90CpN2VaBqtwdWSSy6E46aUUdBt7P7LkCN81G5hwuWR/AFXdXBrt9g
5CBrkz8Xqe6pW0ydP90GWzLNdlmpPxuX+tNxZXh188zxC7kP5cGeAD2EArSQe/c/9UozfxRbHd7i
rAzlBEWsPgwRPYV2ArLzVF+pURt+VOrFBxN0yaiPotG62s19BbQJW0GAm0wvl/IibF28sDVzhpi9
wUxY8RUFA3AMFbaw7OmYhaw/FgbnP5dyutRMq35U7FwHlT+N0Xpw+a8xuur9fDT5olfMCupnqlgf
98F1sPnKX+IsGkfTLDoO8sfDqrXdtzaLdIVqp74zOqWzt/tolzfXpcGxc1eF6EdZYxCLUJOCRo/k
XuzvtdiZNGC+X9tksKeKB1mX+lTiw2HKM+0xtcf6BxxfUwx4PRNGXveA+8mQaH79UfvGNtv8rX1U
PqrDBkLcgK7wC6oqvtOUBPSw/lFIHDg0h/nrrp8PGsmK2PFKxN5d9f02qwDoERX2lQ0VYiCNTnJf
o+0UAqsnS82m2oKeJuPaCMTKB1F22TfrgwoLn+zeCwOTv6k4lodVrUG3lv/dkNV23MvD+aAiLzgq
JOUnku21MFLpOqiFVykM7OWRXrtE3UQtZTB/haN0jky818ZMxSFwVnOjspP+HxIvJnSQ2Se1eHmf
DNe6sXKmwhWSSc5yM3TfSTBuX00r4XoQXSlTBxcoeHsG/zYSjSe4MyCewqNWOyqIksPjXWDer8eO
fwDhm16uIewjCDC7dto7RuRNYQT5NWrW/m+G6B1mIzElyvuvUvzr8WvcMU0L1nYZ/ZJiv9yXt0SL
2900q5hriNr7jFQjGz/TkfQgq7dM8cHOXRz6axfyCOZ6VO0fDl3OtJoYTz/BLb4K+It6oGSX+vHh
vcqvB+t37c6+WS0wDzaXDw8f9SjB6vcY3yQ8WfyB3rCD5HzBkEk/BOEcw64DO7wuZwAe6IiaFNTr
8aSrfe+4z58p4bsO0qKb51MYlSXmDT0N4V2Ph596aaf8CaphY+2nEpKis1lXoXBx7iNp+WWIczfq
4LPnSjVVPd5V/65mej6w8ivde30oMVcK0z3zLj1V2awz2YfzV1nneX37QALg3qT/oAcNbP6TS4vP
VU869daU7URUAEAGt8JIcL0uZ+uisYQzw7wfbsgbp7Ykn1noCg5KXXXMAtyyP0qunvZyaInvlcMr
9/ZFL/6JXFrvcOuH5E6qRB7Pni4zNMVRedql/GZGdzQxjaa9yNtX5NVlB2OlTJvIV1+i63OeZ/Eu
Ww63d6zL6/MMXo4aX+VjmvuHyBTP6al73Xca2ebQvkyJamb7UlpZKiA0T6SfUABOA+ONKtPxqfQo
FUN1TrUB0iitWvH3rjAqlh45+eOTnepqNwv0cjURQ2hoTwvLMsxybYKC4CNN1pWOIVFvoX/YIfNm
/6dEB4VxjT/Wjje5pZv5qAJqaI79OzdFhUKszDFN5aHhjjoZZ9Xe+PRX5Ijuu/lb+BCqPRXqbZNd
NgbumJHD6HyU36+Py9fD3+1r/d/tXTS+e9f1+rEYbfi67WulNx2ZfSE0MmJ5GD/FCDrPIsAlPXpP
sMQQCWrRuS6rJy1DR91dzMYqcyV1HM3H29crydNVNrsPQoOPLMSIgGc8qGquTN2dK89YhXJcV+W/
bXoMRr1vIEmIa+Ss2S4jkBOnPFnE2U5I4QqRgd1/xZTa75kasqxLNwi2q2AAFQKdid+g+AkZkY93
1XbrEO820vOid/06hflTt4GC72WEzysyVzZ55VRD7UTyZ9ObSyI0NS7ylDyzme/P67FknnqJgkQo
OXnW1SiEQ7OEMPSv0+HXAzbfPAchTTM6awmcQ9vcLb6HEKnKbIT8UFAtCuA3tjT51XwyWuK7URDu
F3joE2Leds/3MJa09gNv5j1J5+jdLc+2452sz+K5OHAV9k9yTzrow7RZrJ9Ywka6acRInD/3qdID
DblI5KCwrhzsA/BLkfeeocnxdpaquGHfXUPEkeQrFlJ0qv1gLYa79YR8qmqpKMjvugoZGQlWy9MF
G1Ptszr0HW8figwBX2HlyIUY1azV9NqR/ZJ72T2uvl3ebZ3AsJ8Bntm1gGblivxN+SXmkfylX8pC
RmYiWAyi8jY/qfaXUPdaxHfMwnFAmQ5hVwiujBZPdfZ7LQvrlUSVy1CDRhrCZ2ooph2z6bflD3F1
R7p3mdzJ7RIwCJNKl0mUlAf3TNmALaNmdxMVnIcKIyFvJmAtNvC+q8hKPeFW4BIoPB6l1Tb/6lNY
5kJCs7P6MHXMz8XvDhArFPcl+E5EsZtluVGVEVRaxAHCIunOUODqQDbud3pzQWoewWCwrgsYOZPP
uFOdiArxa2E4lGeNjl1xR3lwOLUrogzDU7qlSpcZNlgbjBDvD6Yft15e6R7+7VNRp0yokLYjs41J
UozakU3a2aTgH+ZyBAaBxqC0yEitZzl9xz8/zhKc6GP5z26ENhmOl+AW3u5vxzquRH6lS6aXhMtQ
otKZF4pPzzTznxfPqxHerFgZWxQ9m+SuzAM5igWxjBVPbMAK6rNLL/PrHwxBzPBpt2MBH1a1QNXt
Fi+GWaVhdy3tq0m+cNr65yjyZwkOWjw/N2zGJ2Haz/VP9e9mmQOz29fd9T9DvHbPxfez3mR7rm58
Gi1DoBaqVaGw3s9vqdbzecZ6btCGX8+vB74MyVtOcKasF7TIewoI566kiQtWorxgC7hPxE8JAjX7
LGSvKp3GT0hYV9ocvwUezQaVsUw5RZOQy1s+FS4t0VXeF7KieywuXSy+nZjSVoaeEQSPeJlpWgln
FwVNyDJSr7kEM1d9XZtwPBGjV6yXRWYV6qnxJuJ8DdRZ6ErNUJjNAtn0wkgK9zCTzcFT9miO/eh6
74ay/W98GAVMYyVC2mT7WgY2Ja/O0oWmnUlweJB9hg5sMnyeHCZjKV+xugXsn2mVRckGJNmmm1FI
ivvHZ8861wqw67Bu1S1LjLMhexEy/KuYzPBhJdK5GaGnbnvQjKn8l7d3jaSsqLt7QYua1H5wwM/L
dPdP+fI4/bNjGQupmpBsxKH2r34fVZedda2zLY/Ptc5qQV+q8nI+De5tbQLU5AZ8dKHeWm8fG+t+
5fhEm8YU9yIJxFAeRJtsa/qR08jvRLzbJd+wVSRAw+rFu97xv2utc9vLBrXF3au4W9IIBgLgymrP
nGiMbN8nFCeak31nLfjdsw/9/xF1X81pbUkUgH8RVeTwSg4ChBCSpRfK8sXknPn18zV+mBmXr4zg
cMLeHVavXn1F7w1akFacKPkV3dsdzjWHeNEqUZv+t9Hs86g8JPcVHM/1H8fS+ytOBQ3cIGc6r+bm
SbI42dfZobU7/srfvuUF2XT/kbjpMLFD6NvMj7fyZpRflcxeer+QpVDwBU2tuwX9+5CZMcRWbLzX
thH60393mfpGGJaWl2dzRJJPzSwZ+wL0bLdZ1nepS311FvdLf9OZ7yx1cv3VZ/IEiO+r0WygU/57
2l+LhPHoM8UXdcz00VQYxeLtHuWkctXOf4o5SYPNKKtFkpDzwMYSgcgek9GttrUlFYgBZHZPy2vr
vqlG5j9CkKVYXYsi1lLWMlK4w8W2hLdcxBSpI4C4mbLXJddbUFjr2tj61m8MwcmK50ElLtlP/jMA
+dgm9/Dz//D69mkQiii7NvQLHBNjlEwX6SyVnRaqY5u3FW+wGvAVHgXLFnAjDITlKwGJXi8NrCqk
weTLWa7Dwm9fUSEO67a6yb0Dvzh9nBXDpEYJE+gDg3/d5mraoFSdHvlOSWV893FLt9XLVE8Wvd3v
E6VZ9dEWB9kh8COKmGG9R8U93Mesg6BE93TXWG94CoYjYv5LgzfJshaH9rTQgC6Yu/tbgLp4k8Rv
3zdvuipKSRdzzhIFXKIxYK6q73YYFjtq/3pRYEi/4J6SK1xrYw9z08FTfHzbbPfWvcXN7uvrMa54
8/ahgCOfmtuqt969JTrsYLUIvmQNSDirQfqT/LB8cWOu17y/OPdL2vQgQpV9B7KwsOSqpff0W7Z3
TDel4lolPlFhFfnliwcjfBRs31Kt0otM9r5t71Kd3KL2UE6Y92WjcsGoBMjohLBiQQvgNmsfTLix
Ufbr7sY4uc2yd/3UL317AMCFPyA/UDmkky0fLIfgazeO1521TVpSLY2KR4SJET1Gc6P4SKUnhdrR
4PLDEIO5Fm/rV5jbDBbBjZKZYhTvL6FBOxNVYE+wXJox2uh/QVirF2AY8XjSQVHY9Yq/THBDXp92
HATieEy+Lt4wvHnotqHdYm9hgaVteHAwCy/dlagN5KToK8Cwwqf9y62tPCU97k7zKAwEj7qZguz3
Spbq1VY8zZD6Q5xmKP427UlX/D3IBeI+5jws8LGvnNzWR4TjbcFGfTNt8aRjzWgi7imOHnoYzgHZ
W+p52JAUstgUbR66CxMKM/qvYOiJDmDTHRSILwZKHfOZDJ8wCJLQc0yDjMDTsATE8tGfTR9bJ10P
tiCi35qQFf8FL4w7yiXp/edVGaFxlUPNbGR94nD2zurb052VCH1uvjWprIfa/gNRvUHSgOEAXLay
mfl9ZoJZynhRgTuc4CT0kxcqRxp+sKz6zj5y92f9Tuq9aNO/65BuSFPQi7vbYR2/ddYqIkO1gXvu
dqRKp3LpIwbHas80wNbM3j/+lfudmhQmWF+moqM2Ti7fom22QWCh+CJYP4dv1aFGBkkJgaqKWhaN
d8PYY5qb1CnRmWdGseiAA8+FpzB6AhFkonGwnJQN3T8ZtrB6AXpfGFg6SiPkn133NDoBDfzWDMY4
SSgbnjnOnzg+q/9UG8xPDEYQP2U7Tyu61urGzUs3FMrbKh/Q93D0RFOVLIxAFmAXX3YjQk2sMiwB
Jx7sPkr+2Amra3c3cShDORLx3hWvDl5SZuiqGLWBBviVu++oaAuJIOOdOTVearTC+iKp70Cwt8OD
LOPZyPgQBqy8CUMhEY+AdV733Tv0sJsdo2nuFuGCLvSKp/pkmwgPlqYCQE5MOiuyo5rhPKBHI0K5
tQwo2ySgHPhgbl0FxEPlsMCKDDpYBsr1qtAGiEu0psfO3jgu5V6SJzzXcD2c5huHkTvCJuzcBkWQ
JarWJ5dzGOV/lv3bZO0ZOdmhBmUQEBc14oyEmXTCxDpOXsCnMZvL00OsuCdqdHT6O8PEcwaAJyUb
rE9fjccZLFABYOp0fF8hcNNh1JY56R5QyldeItdMeZCL7nKobrwUyUUec5nI1zuHUVwvT0o3Q5Am
SQXyAG47tnfWA6mcTEPbuGbzBYS2/s7fPtxotk6BxeSxlTLKTcmuImXD7Zj/scEm454PdN1ML0r2
mLJD8FYitlz+kgEH2KWM2I5QzalgDEVYKKAsi9nVnuhVd1Uun+53McA6GQjGEFP4AbBHnHzkgrwn
Uuip4l7AOuhj8vrRFxuGmPuwCuFTCGYOy1ubYndzF+wtS19BSheiTWnIIpMYd8zN7a9G86EIympj
so/YhW4qoZlxD4gwFDSIbOPjAex7Rop+RblHO6uc4zJ6WHJKMXVYb4C3ostB8voaqYUnyh6kZTMK
LrstDYeauxHs2U6aXTchAms48HyhwnNnU6HpeHSAc7PydOlINaHcGlaeNNDGTI4qRwz/vLzVYe90
/gkBKftEeb74EyE4q757gcd4YsRuzK14dWech6c97pEYy2R7UBS38txC/0W6CVZWJK00V6xLudGP
jzgRPfX6uOifdJePF7G41dIertqyrH1gcZ7C08NIIYLSIyeF7f/ByoRZ4kqTLPFJ5VAzw9RVXhNm
k5TJQBw7eePnzE+m5RG6ZQVNBjXPezPSauuFkgzoAAd/o8ymJkjhSvtr318HloTdtEHRgQEFn+4g
Mq2CQWbi2WZALPdWBncdvRsvtL7av5xGi4Edbl4a23RrWn0qf4O05C3SEut0cFP3tQh473TMl/bf
/PyL0V1y2HbjnvFnQV0yQ9mFi/oPKCEbLZaHkSe4ke6nO/wr/gWyeHQyHCw/4K27TeFPb0EzGBwD
KdLs28sQo5FmphT/Fi2I3XXOfV2b5QFWGmY/iyRr+J1U6CXFTppxJSMCCaJhFz7tHwgYjGaUTSy/
CGt5zLgpfa2hMbhnUlr2DqMsXRdaXPEFyc758SJDGhxUZnF2n1RkDKl5G/hwLrZ33+fhio2cF/lw
VcHWbfOz+iYv5MDu/bRPLmxqhlEb+OUSottRl2RepnkZ2YOb79PN3bQZ9mAa7Vh9FkF6br8yqxJp
lewJJFlH5nZoPuM1ts+QBkdM5AS1E4awzJC8Ocp09DpCP6bbYF3zoeyj1p6KAJzPxaWFDKc7oicB
KQgNt6D45CEErXZ97YGWi5iNrhjb8X59xW5jb5IYlYF4MbImvWqKkQPICtnEVQN179jfLYkL2E5R
Ctf6qB2ZLYP/gIU4nJPtzXbhE5pyaZvQgfod1eJiR9OameGWAEIpJkEKDX3VyPwufTBh8Y8oj0FR
ZsmKUpOSo7jMzsccvLey+qSIT2rMyQBmZptqQCGXgbxcML+pp1+00QT+h8HEa73qIji+Kg3sJWGF
xsHop2YqU4cPCRDnZL8v7ey8duvdqJZ0vEdn1Dsx7nH8jrnBqsqI3zb1eyB5O0jjdsOV7feuTPJh
z9oUITIC5rKMwy8qO4lcg/B0bC8/1sXK8ndiZeb76+b9hifktLadUqq6/5vVvtE9z1uZ/urayaTK
Sc0O7Ww3310UWhfUxfbq1wMFOPtzbl8KjUf/OlBqmrfmJJLTGqHal41q3H/3EhWu6m3zUjq3aMkp
N16CCXM9T1Kn/hpdUUmlpwxzLKjDV0IwTgsqJZBW6X38FkSeVI2WaNpw4kxrMzJ0nYaVEZ1PdxCj
ADHaq8KkY2cRHKu+4V2FW5vYFcGwLZmvI9HHnkLI+M2byPfRwyaGTKt8UwGmv5EMW4kS/V64eX+J
8PepypWxH3+maComulIUbJIJEc1Yq8GVlGVc6mZ/oSOgCBy6PIk0RhQlABTsSgtEWiRDa/QC7kRZ
KJzDV8ckp94YP00A6s17o03Feice7YqidYblLXvb5Nu8ABztkeGS/lLbUUnKmcrSJAi1/D+DR3y+
Qp7e8OXMEitpRwtW958LSIKBLw+Tz2qr7j7ltjxMvec9jxXgdoQFs9WHfaq1XWu2/XcZ0VoA9FwK
ptQzaZsB/pWMWOQCFBuKsFSFOIIzr9g8DGCd4p7v/TBnAGhOhZ+Zsij7WtRxisSFNwBWlK/CulF1
5KSiTFhcdrefy1Rt3cm+LRIQh/LJ0NhOjkBg4n3bMTA4t4HsxZDH7Fvuq/ClxprB5jy/evzqg+qI
WiakCHybMp1iQOJ1MfH4c19+GGnDF40vlh+l7YscwvUGRPcwvYiI1n40ZX9hBbllr8hPuw8J0Chz
lwhxyz0mx2mSur1nAd6KHZFFGdR6j8GYbOZzMuhMJ7yebraxmO+SJosKvprV08XwxubdXYytU0Sv
6A5XPQeEYZwPij/kuFbfh8ladM05eF8sHkofyc/xanAmtxaGk1FfzP760TXOvq8/nAG5uSHJ38mU
vp4vmqC75H+4a3CXaIOBe9bp7zqD6oFwzKR7LW3rGnhh7YEXX+v4UcHYzYzEYgghf/hrvRKk+aP/
TyVaRAP36h3HrdsUzRobu4UWoidxQywZOvGi/bPwqPFzBC5/QlcP9GOeK2GNoRzMc4DCPcV4corH
Jj6pVSv1X2oUx/oYB6VCbS8LkH4myn9lfFKa9fCU663Iecg+VXdS5pEnOmeTAn8QoYov5/t/bkm6
I40QE8dzOHQBudw1lTYZnp35j0bEJXoCgenygpaasG7fzp2jaAPJ8bfkfOgQUEoMTEKMhHd+lhjR
epChkcPCpcs/Q3D3QaC3FedDGwjetZP6r4cUivRImGfY2clmZu2M9pugX62+xeyPNp2A5Vnrf/sg
AunyNhoyng6nRApklMp0bt194v0AcEJsU2ldD4GpASxtsYku96/ZvVmY42UKUbGBCEugmjzjoHZB
n5B8uGfL7FTIruT8SJsydsXe5Sr1K3zhkRZorA5WAkx8xAklucgdYu30YRUCBVIGwgFV50DADl1u
Oi9c+LYudXVEaM5rA7/v7Wvkdr3Mwizb9NHwRE+BsKwEA2TXmX3TWSphcyqm5bYvQjEZiweRLtU5
pr4E9jISbNA80OxZernfX84/456kfDd9SuJd1wPjuZfF9g0o0y1+al7JdjJRPWM33NftS7aXwFHK
tLK9sWEfM3ImbXkuvUqigTnkyMppYorh4t6GPNoFerLI+lkkKX9chqkJhgpKfERK4iS2mdlaDgXw
O3U+oW3EXfIQGWiUxdSSN9/FHxuF4gMT7vl1zuQnupGR3ILc9UyJ9QE+QM+XhugDN9cuekxOg8LH
fljspPSaJ9/zPyoV+azA0+JBFlrWVpP75+pcnY0WI/t31829hiDjF3+S+LJPgC1B3Ay2x8Ec6iDK
pR4NwCwak3ho2bvL7sl3CL76ImWEdOl2BuC0pM4xkM1QY8UAFHyG7L4wKfvjnIGisS/8TMDi2IiE
+iiP8VTQwahp2K0jJofqdzTky1pUdoBwcDodsbq8iqVWqZ0zdmWjfg8xjB97+rFTmfb0FI3J5xeg
rw4VKXuum1p0rJPL4jXzZc8SJ8PciDRxnO9uhdDasqjgtoH4yqHJ91H6hW86nloXOrpxAEIa+XL2
VEt95NDTSDvFMhFxC913MTQ+98qRqqhQuYNelCiD6KS5iVrPY+oi0bySP71LhjITvcvFLVGY1nhJ
IKW6KHRmb+O+nq9Z9fCBuzg91bazWgqBJtXN/kIduvxe/nfANlP6elIQ5tVDT+X+8S2SVN4T9G84
pi2UcfYyvVYLWix0taVbyd4eKe32AjbbFF4EH1v59sXkamCZm0uUUgBdRMG9t4k0sj4SGP6CJLWA
4EKJ7v4R1E9a5/SjKOnRhNseGsVcw/KmfuiiQw+XYyMJyPI08CgiHJbqIoB5xh24nu0LWMX9a4lB
OWvEKhgTFyuLseTVZQDWiwHfLQBgKxtDYMSlYcoc/AnVBp+DCuWzm3dVernNtbpTD5622AOIFT4h
zTZnTiHTV7sKPYrwQOCEWq8oP4n4inIZAi7aYIttG0TPMh4jErqIcp2sr181C+qCaF5bpCz0S3Wo
PWvtkzl1A/Lf1gtImz1l/tDlTnWOiY56PMvGNEPSAuUvtCVbuJdSmenpE3iSYf/1SDIV3NapK9l2
Tg8GabDp7p8YsZpEsGiI3YVzh0C1SZVKjniH3YgwZlSqkYbxXSR/STTRkbWpPmWn0HBx+5ApWXEV
EeDf3Do+u8EyB8nWsuPqWdDLtLUeihbO+WfB69r1NdLTg/s19A3OwxogvHVwKd/yObEALjO00cxS
dK5Y31Th2BKN0Gi9tAQfL+Pkm7Pyp3Tt4uBEcuq8TFuk4PR03tUDPuiDegtO9Z0V4PXUlXXWZGrX
IRWtB+vJTBVwmHXdRKEj39BmiG+ilqVBs60kq0BI5rSv0nbAX3COMBcBYgQq+FS5bvrtum49GIFk
ObGhOGpNkb8nVPDLivZ4uGOkjvyxk2gVsj3mjHHC95j20+fXxAX0IAwlYrulMmi9P0nB2TBiHeuR
qbVskvkGRUYSkEn6dWSRNNpEzih9vOsWV1y1pyXxi46eIe5BZeUU6bFFHLlccJux0y1txs2dxHCW
fe+b+BSgNQPZtMsOGTP9Wn1tPBL/R9sNO5LyqeRGMh8t6fIiSglSI8W+WdQYaSrZMQbxsvqbAeRI
PdHfcY/r1+GdYN+5o/gqrVVnFXvceGuijfkGuaPNKh6OS+M2bAZSRmJnxstD03eHVR5YgbCKP0FD
Jd+37lrT9mVuSvIysCnsDE91+od1xHrqUDxwZJmYPavTMqeV0o3A9AgEPUC8OOg9pyztSTPBKLOC
sSdeFQSN/ZPEj6BRoGFAR6UhEUy+wEjcboTU6QYN+fqf/R9MfsDjRBFen5UkVx1ZQ7Ue7VwT90qd
21MRrt2a7AuSyZ5GSlsHgTWXmVjRtxb3CAwiVTRw7coKKK2HrqNoood2Mi5436Hy2PLsyJpGVtNk
Jo66BJ6Md4/SHnQTUoTcxQdwgHwXOTsfQKs4T1QFG0DiDhnR4PTrLHDWvlZZfOt2LzuQaIg+aEKq
RPwe2zTI0aEO7IvnTUYD020gvhQdxDYsElEWxlj4pdhUTdsum9iE2bPVItly/p43EIAhpb63eHa3
5pr6rj2RfxWdyFukcYAkWg8ifQEFiF3LzxvwTDQXNB4xDAvi7BnsKPzYAw9D0K9dgBIDc0Ac13bg
MgAdEX1pkCQnqZHBDGNuw44ZWeLe5FmzOAEkWeuGEj8pPD7HUO0YsgBSABFK7XbiNoKcqEmtxQnt
Ak0reLTuim1LrUHOsTFPTGiv0hYEgpZuxnRTdOsaqU9EMcMXMYSQ1gCtTbHSGM/cuCXRxtp3o40o
2ISpQ6GAjgkkj34N47Z0uWooDn5CwKNyPdizhpOuLxemo0vDjUA9mkmGROLyYB7hsrjAabljghE1
APAugU3BTeqpd2eDxJKD5yxqCT9s+9QB6kxnvoMgrFQ2sXlSVNM+FWCy5LXASmgB6NQB6gLRnd+Q
UoDNiBmRLIWmgfyMqJkY9XIRosC1xQyAPN5QBPhUGGE23VA/g7fyn7MV3dLqbQLRP2cxnEP4IYB6
2TuXjSNFBrhUF6mxHIv2Mt/HzgjdXKKOBGZI5l16IYAmlUCu1ozi4qQFRgvPm6JFFGZnvkNKJPkU
U5qzeUpCud5uQgeAG7nk9NwbrjCd0MS//1Cfvv/sMEyrCSBlXQ+F8diMY/b3If+6+AYlhFLC0Jm5
IRrNFngtJFPa7tFB8q0FH7oggMB9ohgw/rhf/8qD17AHIoIA7c9nK4aRriDsERfrfNOfFjbkQuOa
rO7+32bATit92zAoZ+BruoqauTKLP1vdcdePs8h0YYRLqa6aJLaNuR2ZpjxFaihFp4jN7Zeu77CZ
f+cYxV1ZAk2JbX2dtZJpt4eIcMMO0zU7Y90TLT1Z9/Y/cTxfeaWtTvwfMqpxpPgJdyHadpoQ0abt
SDmvWBx4RLLnmGYtk5YIQm/gqPefSBM6Ec58kmNE41ynf+SHdqoQwkRhpBNhtLTpSMp42ZdEisdk
ltv1QCREh/O0fWMkfMTrzp+ssZDuBtN01g+hRHl5aGyRZ9wLHUVT9lqoKogn8CyccRYQAPXG9PWv
kfdh/actUdaMqRGnEQm2+/KvS/J+0hCnTdrW1xGSd+RQ+TR0fWnUQGH+H9H7m7kyPiUhW/byNEoZ
q1tZPEvHYIbmKe31nHF3zCAB65QIhzYYI73+j4l1vC3oMqJxQfzd+9xVGfARlGYaz8zcxPH74hsC
sVGNFYRGRrk/DtkKs+y9l3yGN5W2EaVGU9r4Y6kdbma/4lQybPfnGHTWm8P+8UQft3cbBemKIHRh
/CFqcDXwAuFZXnsaWXsSp6EaH4V21IlEhZwkBzrVT3Ctk607Lups5yrGLoP+pbEWevLz4asm7tQ6
H9C73Wgl2cf64QK0Sn8u5b35nGqX16WbYyOvXWvS6Bmix6nKef1LHrakOPAwluDlvEIbJwabDeLp
QnBkGueFDFq9UKg9MN1r03k9s32JwPzSOsPz899ui8aQq+lFqZtmmcGc3Z4SBiWV4ukJ69kipgux
a6B0bVFrGeaIFaZjPzBH0nq1aihSDepjvIKyVa7FW7Fay/p06FmOa8IS5s4lcc2LmhgTyB6zXVzi
33xnXHq3F9lsB9Z/JtG66fcPg+fKhUh2PSvJ391/wFl8uI0eOixD69F2v6tN83rZyA5GY7yYRMV7
YTOgDgddDSQIkkmSiCUIiV6NA6mhvscM4lAV1mTWH19edyM2iYW37QOlh8xAtO4/bPClSyEcEck5
WuWR1/i9giNQtkuJuFW61KwPdfrIc+YLk1Uso5Y+GwkAWDP5o3pszSdQSKu+EnZj+7gmd8AUcTdl
tvywleRPgMrzoeG228E7Yfi5R7tVrOYuW4as4ebcN7ibcTG4wcU7HZXoGaV+EBQV6tQdv6hyM0yF
eHX5ca6G5EzEYPaQ57CsA+735rEjDlayL4hW3kr7BnwECbL/fdtpsqiZxztJ67pjcxZs8f2TzK5i
1PSXpxyPKPZhxHDzoWqHHHFbkXa32ZtFLUZT45Rsm6WNfuENBXk0pKyh9CHi6zKgj9/Zpdhbdat+
W/8sLn2vSjLSP4PcfqSFbvZdNTe+w1KSlrcKDtx0UDXEM/w1d2eGcu/8Ot1UDB1PVC+7Ov+n5kr0
qWIh7r63VWbbR64dpA8lGzTZ7Au+3j3fpXskzR4fGn7IiHfeaahuh5DdTdfCsh+tyKD3pptRMas8
hIWTf2bLXo6Qqnf55kUtreKmxbYO+Ein7J3Lhk3rwSdakfKcvoOjPHmMSNEN1R5V4DUYPfh/zP1t
havlfihLUeytJps6p9rz/JOBou2nn8JrYJd3+9HOeBwzKIZKB0Yis3BerYTSyO32nMilEtf3hJlP
m8Rrwn5qwlHzzo1CdIGAy8DVqxodBriuAuXfh7dr/5D+Nl1PF+YJGxBWWl2OB4o953wtrq8J2rep
xKvq0r5qRDewrqwcI3kqGNMgqVehQ/haCwYiUP5LQoH4lvNEgN0ZuHYd2q7zP2CYXe8xH5zeFjGX
i69lnO8/y5JZdEI652Pg9n7ThXYeBvRNdCqkaigiFZWqdvRqeeCa0V/RKbXXjGsmFAGaN6P7Yagf
Z3kqX7NGESdN26zJ7vafei3GFaNi+NZrWYk4yZ4Tq1h9W7vpH2VY98paFU//m41VW0lQR7z9bmL/
HrFaNPxwiMsOg33reuSmAcAP752FCRvmUF0I0QwELZ7btalIYjuQNF9hC49234fBuq4nYoQGDQ9i
P5QIomCoPDoCigA7uXEAqL1/Zc/9UnBZFfvfk3+iwCHgOuH3AslW35bMLizZcmiqmEMFvA32qbTz
yHQy7+WXaMuDptAM730KUmbmUT62sz7J5GwQuodqAORaxn9CvRC5mfSK1q/f09eKfsMifYZefl89
lXoAWnqqX+ZDlAuVXe1cbdCmmCFE3FvD9Mt1eDbszNK3UtrzXVUggZ/9E7QaFQhmxTwgcd2B2BYr
vK0+0Jy+FDl05N3vb4dEM7Vo3G4DzQFbc1q/Cqlu+lHHHi197L433c1FiqY5qbJJNE4L/rycvseU
l/0SDAwt1QTBa01L77nFCRLxss/8NgYtfzYl0ISUsXGCKi9CC8Fe8mF6l2ajqWRndN8JNOZf6dL7
DZdGIMO7PS5N95aidqD7t/8MNamP9w3hYPGK4Flsg2dyo0Ww2CkhkgIlOKEXEuSJ+DirHN6kCW3i
BL8WHXh/aT9KXv8+JkA2e2VtlInMbZs/qBu8MwjjDH2hV4reEIL9ECedVPWNalCuMft+kB5kf6NF
Mb9vOGW20VSQILakPh5o0w3FMiBhSoSxuDdK/ymYLXa/je7KUl0Vx6V+vLwlVS5Zebwoctxfsr9S
veKrOZL0e8umNOR/jNlRXZlduodsT8FvnWuo/+UuLWPK7umRZi6DmiyQcXEAAZ+S96yoSa1vH1h1
+SJwvpzJ9e6ZkUyB5TKF4aizEGAi5BWs78jWt4Xfp+/LopUNdg5Xs9q/hYSlE4+90XgsOgdqJgav
6TDCBzXSKdtajD/Ojz/k3UuErWia365f/JWcj8qQH0iFFl9sOGErCBLIsMp9Xt1bjStyQZJgDzBj
9v6RMJiTmzXskNggGTA5oTEAj8LrPo3kNTwWvvOXulmCa3Mvi7XHxSigRcw+y5T0BQ+4/0iAbtfq
fgGbf7zsS4OcaIJzSr1NxfsP8KO5fPPJCmXRAnOTHittytQhFrctK1wQXkZSLKRZL/s8IqTLOMpz
p+juSdGmLwAbUmZSw1JuSM9O+nTNN5S8zeED++sPOiCWCU2A6xvx1vXLHgIgcEsOu9VCeKmJoNBL
vON2tWp/eaqu6Bitah3egMOfaQV8TI3t+Tq7DjkbpUFW36Kl3UMUcr0dFBTd0Qw29cz1h9IgytDy
WkfuIDTqigu+EDkSKDGJeU413vs5jIQrvE2YKcHoYiC4cmcAgup6uPwwgGLHG46RlLJwVsdiwEXD
9K37oLvaPwqtiECwDpEH/+X1GuCBEkjovJNbJsk8MSpq8c0ZCPG1vVjWmkQqm4n/+ARPFbPYWHXm
RaArtRK68YCccQyc4fD8oK1xIuOSmDHspUuTAD63j3yTuCj8KhvFfbZ/zfh023RCJd+80USxRTuN
P+CLa+pkbBgbzaSbFkbZtiZTCE9loSPqwW7Z+Ingy4VKR7h1j15fTX38Y5de+6A7Rytrexuuo2KY
ayRe5Yi+djUSxAlkhTpxkYFEm312PxAWbSHJjnY8QGhalCM70hPoTelPadt4/uVH8I40ZLSpJJvm
uka9hrsEU1kVDwGrp1h7TNb1c7J61boe5R5tsN1De1UT4gIS53/wQqJkUQZjHFtcLKCEpOG2Tycw
AEeQGNwWJUi5lZJ5tBItA2ixmUU4cj2/glWuecLIx2eBCEq50M2HlugiAhxLzklxk5pr2pS/ExGb
AY8KldN37mYZJFnCT0FWTQrMv51guhrEyJUyYuXCBzHQE85KyCZROK9RpNpX24LS+/sjWj4I22ZG
hd9oY6WP+7D0cRpsQicG12M+eyn+qA3Pdm/HPkSylKojiuHU/+RSdavEkDztmrlFQ5dztipccJet
JUk8En3dYhKIn22gATCiiBCRaTYtRy15iUgksp8AB557USPgCI1TjmrIdeQWGq6RdF5vN7vd7vWE
2O4DpwGD0sM1LZ9/zvjFhk6k6/p8249JMgTktd9j+NVGLtskuNajdviGicbzlPNQ5SNSBqi+Cq3L
wXZoHxpSunOmQtFwTRDt2kh8/Ly1/K9Rb03LLTPM395bb2WDjM2RNsD5tVx+KRvobWxpud1uN6/l
yqzc3FTMhaw0qxbG3xiqO+TGy38Hw13FT39jJO4sJpjX2s2h6fPDpkkns7JS6mh0x1bysJLlYRti
49XR0BtNYvR/L8Z5Y2rX4g7RHvBiczhc1tvDeGtz2ByBK4UPi9rfv/C8OFZ7+PyYGdF+7xOV4d+R
dzuTv/cyGcnk489++Y4PP5W533+2n3gP5DTpcQJRA9ii/+d+CzkDh7LJWvLHRK63ND1iNszva2mI
sdUIPiL3aQhZn4UqyIrUfyiZLavmB1DvtLR0p41kP/DbPsoHVVtm0iQkouSNUIcHqFav0kuR6R9c
wP0bDH+eqV2+gdIJF/K4dV3vhr4P5QKQ6XOLUNZMP144JNhZP9jS0k+5JQuwLP8VLiOu17/0YsSc
JeUcnBqtobLVzXd1f5uYfjxile4/i1Hiy1Qtk4TuHbPfWMG++U+CCwmLtGaS/kwWVe1Fg8pE5Cb1
Fqnz29fLP27ZoaE4bXKgOYabWdNvfBJWEUkJirRfU6mSUTdhFhHUw8g1lXTSn8BN3QJtkbDVZ5s4
7aP2kuB4B8mQEOWinCH/MAZn/BGsnJv5XqJ1EJ7lgP7ltMa31ff012XyhHBx7oh39EUuyagjELI+
BWj6GIU8Dv7A3YiUpsxO45hG+apawDJZHcmJ1QNFtKZQn7k7jkjmla/7pKk4dut325rrCbFHZhMQ
5SzVNzVJnP8q9kPiV21ofpE4l4cEE4O8srSa72b6mhD1tjtfOP6cJqsyEUI+pfahvMI8aUph6a65
Uu2bnp9m1m81BXmap3bto1lDaiVDYNSwsFU3M4oPNIbBUdAXE2IepjTgfEOW5Mqfp0FmMv2TA5qy
kIjUfy7fUqEJTibEFFwbCLVOJZZ5eqHCdrDjrsqc1WR1/74I+50QaVcOpEnPjdLp+7BsU4DpetLm
8AkGO/Nf6/8Wb/lfx/fseyrSjFXlhGeYvbVjKrkG9UItow3GkFNDW0Sd86t08tjZ5VUqjblrzvtA
iTtHzlS6o9fIjtX5PYnSROAmwMomq2vD3P8AqE+KH+t6SMFppjx822BgP1OiNK3ehfnlBNDTRIbV
n9mN+eI2VDLADjdTooyPMdJBgUuO+ENDdMzrKv/c6iW1yFtIfFK89jdrSsSUoH6ITDznqpEHmRV6
G7TXW+0gxtLYc4NZNZTTzJS6jlshkDluLIhhVPRaakSnk+4YtP4P8+76K4b7IH4/tdjXX3irCRlQ
lhMPYfBTL/VbFG5clPYeWtKhCb9WpjPgznDNEK1PpkPo3Weilf03MRUQwwGYE4wCCdg8U9USYoxB
stS4Vwt/adsl6MiZGSC2v+jAiSkM1Et02pGETBQrXslnKjrbzaXLrKuGPOgOmjXpJZLhuGvylKtf
aUHW7dnt8RM8rdfgYHDVtSUoNn3PrNhlFXPtchso7km+jM820MbfrAzIT+QFXxU1qGrLwaa3ySX3
ySOCa3NAPFmAspJWM2gj6NQPATdCWwfF3cZN/U2jkY4taZ8W1Ke7CiWKyrZ2qGau+utS8FKw0LFQ
2SO2/yDYGZTSzvc2v/I1Q3MFWvQdwAharHpYBga5oD1DUHLIJDJaxWgFGc1XtxrJluS4ebUxNN5t
W6gAW1UiKOd2buAuruNIc11uXT7ZJyJfLhliW4A+dYq+h/AGXn25YLzWoXW/VsmGHFrjlwRdogyf
86hc2sd68b0oWPLAUVV/UlMYev0ifJFbkVCktxk2p8PAmR4qFEjP6pdEOXWqzh8xlbUwM3XyhIPf
XGaa1237cqre79W9COosRKrOb/dAr+1ilm0TNQA7yGBn+CuYghiThwFe0+WUbF4/zblaPxPlndwd
mPscaWiOFZ4gzIqYHhSEgQac6NZDaTLVTvi1/zoN8m/JRkbEZj2jTuY+0SmIPfEvPBiuLH3zUvn6
fngjRgTvU8qelfPSAn9/MpNClZUZ5Po4+LPRLWS/7crDdzAa8OhG8y/bJfU7+S6N5ND0nnhUVFJp
4z6F6hnCwAhBPyO77NBGyV//OX1f2eXvu5zP2EH1O+K6tup8875SRCXGh9VETxHp4nX9H9lpOZLN
ZSut3jKj1KQy/mEgbd3Mbzb13Ncz4HjBQ0BLpKYKQ/1xZ1ejZv7n0S19xACUnXruYyId98kUoKll
mxHt+o+64pdrOjXCc2gitlsRhgnBHk8D9/k2mv9iCTYwFLeWNni2fvtt/94anPW6vln8JWB0fUGs
QZg5agk3w+shfU+VY6A9soR0Zfl1fL3skJJAfJKWw4CHmv63/toP7ySVUEXMKfy76uGDQAKIPNDD
Fa1epQt9Uhw3w0WepsNop4za//1l+bp/3fXSL+PO6ffqjRGhMr0u337vfhfReVSWGr9J9/4s69kf
+dWhsYYWQLLxGfcUHTVWR0P6up4kTQSuFEVrpfdDmDjVtucEUnimCF7AEfL7GUBzaKbFCEgOntuy
Jt2zElovoWAuYxPqTeAlb/AYrYso8YkmTN8wdkdTmKGQdZMK3HgfciMy+44P+b2oV20zwvhHqOzC
SZxDuliWcvqoleZgTok/4S84kcubyQrepQPKOXlcnhQB6PuMrlS8xTc5cX+cgT8O79iQP8rDtN15
UEdC6iIR4FwU7BzHGRlX4W+9wr7BeTsFFt2i47f+85/1jqMukzXwi38n6ZT09LkEx3Xvfawwwfyq
3bId9B5f6RW/ck7+DsKPigcy4LTu44hhTtSbN+uOSNAXrwpDr/hDIICn9S1OyxNxbcSgHcGjyZzq
02v8U9Os63Fkh2LvnZsj61f1ikP54zq934ve781cktZS7/TwHTnnsdTnvxz03/f9e+rWqyfod/6J
Tk8ex1udjbPMPzpQcBfgRRccJ0fZR9xsOIrQ9vmV/p4lG4+eC3QajuHwbgLhhzgfB/PGW9XDcAB/
nDPNsgO47VR1jH9Lybd5JPGs5UCz+LjP+ogF4JV/zFynELfueT/jCqZ1nQIe27/l5rP+/DtZa8Ij
dKNcuHEOxWgX8mlHja39fJ6+JG4ttm6fPgnc1c15nq2v8/O/tzoBf6a3mG4Wt0qhyKhCYntPVWHP
KO72te4ajcvx7BzdrfJoHNoJxPufj9LfTuzft3iPu+hC/BPhzGH9oW/hI/+erA86Rc86brbYleHR
KOcf90zMlKDuRfIivuARqrp+mHXSAdnZQ5653byOsoKvsdT8cSzXg/7jJv5biA+NDx7POj5EQ9v1
uCrf6lYKX6wYPyDHuHcO7gjO3g/0DAUqBAdZ5OU6puP8uykYQ95JOgChJgYax1HIguFWPeKR/rvW
8bVOoMzPztB3gzX+uM9uuB3r0TsRk3UtDCjuhaR2JfPbS1qk/cN3veqwqq6/RsxfS6fv+tWgp9Lf
438GSe7K2y+z3J4LbvpHt8jpdyoye0tyJ24PWe9lfNVoPa0uf+2/zDgxOAs80DjfOlkliy2fQaEr
dLeSeJlsCrqU1d8GV6j4bWXRINcaj7bfDhjku9lNGCdq0Kl41sl3T9sqjsY4yfrpjas5vhf+isnW
/23/A0kqKultQSKNmRcwniIPGLNPBGtBF5Trn0aOzg0L3iyF6babuw+I9wdRqmr/rQ9GI2qxqZ9P
LTxTjdGZgSlhsWlZs7PiEqNl8/KIpJQIsk9Vs1LNAjr6NK4fuMFqnrY1r5t84ItyI+GvlvrFtuYT
hv8VTwY5xMZcn5qFY31KeyZhzlyNXt7DaIRZjby6OVznWc3TKBRoapk5pQZUzVFipsVuclmmUkq2
5gCqCFsRZus7w3lONRFuPqeHo0a2ifL4lrh/8GbrN/T4mNKznXbSz375oxldegopjWQn93GfbFP6
z7E+ft8LqQ5lQ9yEHW+WHiH98ZHQcM3wHy3eiPjYrLlj/byWITc3iV7Kz7OacDmvnmpYaunv/mQg
a3t5aS0vFKkNaqkbxUoqntTE+dhcaMZ0gdOGMU/Zm2GdcTTR7rltZur08Xk9a4Jtn0utjREJIedb
W5ooti2nM5XDvoLGcCM0PlMnre5yaJ7VGTmKTySCl/Nw/LP82f3K67xaVQ9To1TEt3jCJN2J/FUu
qfKpf27Mcn5dPtC4/33rpPPp0SadMVC5N5cm5tfaOQ+/suPv0mm00/BzH8IfXri+br43/di6MTMj
nSu7VBWprOzPxQAFsbV5the43mDz51RfqtB7TGDqjAEN5YLgxLpHiMiqYGuCaymIaq2seMTF0vtM
MJtIpuh2HdNvxfNCq8N/0z/JfPUx0qWV7h3KvzM1IWmnUCWsC/L5VRxlv2+/gNhHc/Nq2RnGWGX7
t3AyVUK2WM0pJaX+R9SZLanKLFH4iYxAceK2qhhEnNq5bwzb3oIDoigoPv350o4/TvTera0IJVWV
w8rMlcZiaLsDlkxispvOvkgBsWhGy9JY1FvEFPwLBWU0iF0fEUi1UXXHtTNPljDW9zLZVcMR0RT6
9OBAA0nRBwC/mV7xbAAgO937eYyutlv7idH737vu7xsSD/RiB3GoL0cSdqDaYCHq6gnFsp8gI7GO
yWshrIWhhRwHzCEY2b+Y2jKbOP0YRrzFy3iDukc5ESXseNK0/uiYKnUfQDVd8hSUc1lbKSFzKhJV
pZ+pH3eMXTdtKJP3KQ02UWnR++6+d89c3ei/hzZI5HMQjt05frKZ5ysH7KducoeTYXAJ6WRCYRZg
4FNPKf4mhQdnhVT/LLQq41w8KsRqyBRCPeD1cFKSfkF47FH24rcBu7eOGNP6hb0/a5HS6RhysikS
uPdbV9XM1erJtRnaq/VVtTyr5mbkT5Nca7pd0o4MNInAQYouxG4XghGaHzusaPodmfbFv94NU8K9
wNhVJb+L1NzwX7vm8vt9GTcXzkGxkO3VhhWQk4UDi4w6vEy6PW07u+tvLsoQvMPghFmZ16IuhFkB
DMw8/LPG0S83NJolNhLk5BZAggL9wM+hqaw4fNgB81UAbr9NRsyUVvcgJz9X9KY60jeUQpnhMybN
StfqwFNhx+51n7pLYdy8C2K3Lb7b1IzlZI+oy6/tUTDWIhBHkGtQIulHpxAUaZjgwqPWbSP/1izO
9IFydh31isroIC6I1yQVAjuffsmsBRo476FGnJTes+KrejcaI5Tqm3FO3v1iksqQu+su4T5LqetR
1/3jttw/G+LSVyuFjbanHwhdZTYoiEHRpPmaapHDh7uFwQPFWFfRz+26btNcDngaGhI6V6rNWWXw
ptCCbhvTI23f3HdpgTHLvvLxb8vrhsBbD5fMtNnLkNqo46CMzr9wkbJJGjrhFZgsFPkiSl6pU5Yc
NBbyB3YCLxyCBHJrjkQqa8slO9T9GVDhrO2UDzb5WNnDqOAE+bTsKkB8F1JQtyIRQXcC28iJWQic
622g6XZhcvBIAQxqqvhuckyDdgKfMUCrrootOKqH4Kt7zdBCkrt399g7LOjxxg/ecqJX0hnbPExL
5UZ+6PQQIUyy1I33tsq93Bz1U9NwVNsKYkFScvTzbKiZDciDHLMcEGsguYPDMvdq3h2n3HR1YMUA
p9TtaMc4PZYKH64FD1PwSKNnwn482Io/zjr+odixCTmentiKVEd1C9j6m+CARwWoALdnTXW/SH3a
tzfEvhB5X0ktqJr+qTnik8RGapqFMkpcApGQOH9g7hMgyOhIUCXEtiNBXeNLGtCkAJXOfpixUFVL
KBIbZAPpDQg8kkRDLGO2z6j6NOzEgmoEpJD1yf/0kd/dJVwM/AAz2a40mQDYxEHFt84r//gMSElv
42F2KfEGGKITKbXr/4gffdOeAWFDWdbViKMOfATMWFLRZrBvqBfHHmqCtAFEJD0ib/jVAEbUorL8
EYg0Ko/3NVoO1cnh0w8i+Wwr//kk6gL9LbWl9DFPoHiy9alykxxMTl929Yeu0ayxbqrOtGibzbaJ
4bpxOzaTGu9fL0LoXjvtH5tU4w3T0/Rh+pAk1h7agSLuEB0r2jm5F35vBrcOjZ37py0ATpqSYeLX
utS5z2M7bNx0p4HaB0bHh9H53VQ0qdg6WF1uY9HQULFrMNkeKQosb2I0cI2N5aVNeBzTLgb4yj0S
T/aJrrDgoSIJyt5lnIyz7crhG41purUjC1B1dnTPHb5MHiEGatNmpUtp6c7Ncab5QeRFaSBgXrCG
JoVbmtLIM+Qqfd8UjMQaAWPoymVaK/Sh6qwsRtOAKmhrcSbAFc/S5Jw4u7d3npVmMLAPaNn4Ypr6
NrTaij1vgVZFcdAN0Rz+ydH3raPYvvplkjG9BVcyQJiF9vLXufdgt1Q66Z1XooTCSn/UNg8LuTat
aDS7bYeO67/WXdf6gsREy3/4x6DDsXkmz2sejTFcukVteFl2EKWpdHti1/z9WWB68rFb0CaTpmGR
qMThtB1js9L0geNRU/Ix+Yxc8T2iuhCqTd0lMoMAcVuqpZ4QNeoEOjL1MGhP2aCy17l6v9Dktny2
bEseQ6QBUqLS8DWM43q/3aMqZt7kBLTVykAn1NFU/3BxEp5uenF4CvHDgzwgv91z9G5joKdxwXXX
pSJmrwqPMF0f08IjN8XFdFPU4PhE+Pk44TVFTECDOBC+ke3ZAvy3/ZeGxpqyIEWvNCovFN6niedk
2Y1L9f4i1vElIhaXlvPfuHOayLmm+d5F13iS8nN5KEwRfQVOZDQy9DN5enyHg3scZYMTpLbhgVGS
D7G8Eb9lKA8iLaYgJM9zDLtRAq/ysjFHnKPSkLUufcwUXbz534oSfXyqLHz3kPKGO0vGAEK9qU+B
iGyoC3pNVxQB9BO8KmK7nPGaBmShJA+0mSVHd3mOzln5lXvjRdEybBQ0yDY9sOTqHvX1GM44mIva
2tkdZzAnsDvenqx91JN5RI+I1uDuDT9VO6MKy4NXKxZsyprPFp3dHfdOWVhdvFaxZ+SRHn22ho9Y
nj/OnhU+zH0vMgdzrL6rWNIWS/flnRboAEihTHdQ8AQx89RF2B10cjfpYX/hZoyaA1EoDwOSweKp
RIGEd/e62swzN2GJ/61SliGI6S6J7m6B9bpCQ6BA/dY0h3RKYVfDhI4IrXmnLcbCsBtySxbtmy43
3JbrrBLTgfwJA0ntGYsK8VBhrwM1R5eIz+84n1ujKxpWPcuWtU8RnbpE2aJil3YnKED93L/MtcfF
ecfOzf2mn6w+LpeU2llVWFuZQoyU+G5YCY7Py3d6UYXZ8DR8mJjowIoL0/OMfc1YPjdSJEODicp7
DR6xGt/c41fE5LFQUt5gs3Z5EAOCBsokMatmKKJhM3mv6iu58cIDzwJeYKRFbDsIdb9jbrvcylpw
XsHE+32MXt5jVa74ohyOCIz5Cre9NWnzye5cpsaByZoZoHSbfU3IBhEUZoiUyrdVH9emM21M3rvs
FLSY3mRmM4QbfUssWS1vMFhOKN9FZGjJaFlcXRjsdT1TskYwMnUeIUxHMvI/Wfr3WBvJiioPiho3
DmQNqhMS1HQn+B3cKNaLy3piNWUYGSIun/rzPVkzcOEyd7A5FHhQiCBZK8+JDP/zFVR2ZinxIv//
fkRm5Z44V0cWjfUlUu9NGqt2AOywDfV9+ewXEHFjl/eBvIHq7bENwQJM4QD72BliydN6uv+mp0BG
DCs8Zl4Xd7YohRwi6UT5Bg6q1zNEK3fT3kn+F/V/zRHSaHBGkZhTxLIw7SnJkFzPZNj1mkYYboIo
H3UVK0dja0aiQ/VmRWxO4ohYIOCtE5DLEPa/JUm+PwdT8YjL8RWTq0xT5wHfBCXBzRAz7PmZBgdT
lWR2BT8im5OeuTvuJzfjFpw5jm6tvMamNXKfUSGDj9j2N/M7ivPMZNgjWTAPw+7iBrOq5ESisYhU
IDCYlSTh4yVTcYkavrx+3xM1igAyOA7XNpeVxgyeI5EKMiqxK0WjPAzGxTeCA5myGTw4jh0ZD0/b
1o4dtmuHN0zSivPm5jWS+fvTlOyzJjM4w/pl4RyG7GvGxJrzuv4LgdRqcmkoACCDYp/j6VmaUCW/
HeorlIPScZNxB2Vfg0Nb9gLfjENF5aZDjK4vMa1rgF29OsK3E0Dfz88ZoY2En38UUEiCkqn/YBIe
zaNPAnNwXJJjGsClpOgGoVrfTUWuOnNJGz5US4PZf+sbVAQW/qamLsDFWSKgm0UYTtrxa76Yi6yu
nizil2kivTqrdGGFLZb0AzMZ4FzD0+6Sw8x6EFWXD/MtC68Hxo+WIrFZO1zs1MsidJEv2oxGXeaA
6iEgGtRRpMSlGR5FwyE8m7oeZtKYZPlcETs789GngTfxSR8N4qbqTjYyC/Olk+2pdyMSd8i2JXu7
jeT6c2fY8atUdqpM0cdWYHbxGFdPrKRHU19mlwYT1NBUTPwJsuRXZFy12Ig9eBl3w+5e9NUrstwy
xTOh3PK3UyKu6ZbHHKDnYPHVxVCsQuYAm2UBo6/OQvQi7stjdJvgeflYA0zSEdsA29mgp733Z9LE
/UFgmudXGna6zB7gjKFiwa2r6l/6fZpAEqjeASKc09z1gblOeI4jxl8800eGS0DAXEc39P7Fo79f
ePU6S1kNVLIYiN1MQbVZSIoi1kXtC9MgrAfyN6UxOvvGcuVENy4rBo5Yrk28OLmYgE1MzBevMTWy
4rgxSLnsm2/Dt+Azn4vagYV5gn93UHIll1xk4F/jQCGG5YHt+a8p71ORJBMt171PZhc5RK52wq9L
SEHgRiQa9gheItmOOiGeiMEhdojcIzE/5JGF0sft7IM5cYT4pKjONU4kdoi4m7Tc5XmiPb5eSmYD
L17IpO3VkDI1jj8Ef4/VgdpQ9ei9RPeevh5sP5xXpDulAoh0eSavyOTZQTWg+EvnjE7MFzlOdCgr
J5k93fNMDiv8pvvosdnfurMT/SLq5O93tQes4XOIuI/WcdAjsizzXs5HKVFBECRj0Z3PRRkdx/UG
SrQ2glUHqfMxYDqqvqoEQwIXYscxDYXb9i/RqYZV9BEspiyQM83Q69CcWKG+kWMhqNEyGZyRmrCG
T2RAGLyibD7GuCiWFpsZskfdsbybdHcIEMsTe0StLAeJ2Q0iivzu5jrDgBaJzZi8vjVZ4CeL80sv
rt/YYNL3L2TlXAb0eYI+hqrw4sfpxaYINq4Do8aG07xgpYVKDKlAmUbVL5bQ/alkTsZ0l3cJIv2A
vGkqHChfkDyRMzyA94eiHwSUDkTVyebhJKA0/PFU5JEFZJA9ccoPFJs80S6YS/i9QNK980dS0UuN
H8i9dAfiDprM0J8FAS0OiXxRsF9cbLKDUF3dHcNfYlIQWL/Prmqb9HPJPRRcH5knRvtGkUuFwOya
bo8ITyjW88V7q7IPiGnwuBnhySMfKKBWkFKU3OfLzPh2ohbE0TjiSIGysovYA/7fWq6BjD3DrJ/1
WyRn2VtiZFxIBC3ZOSsEqU/xJ7Sy3CNuHA0Y4P4PWpgi+tN2UBoPEgAOLl8kUROZUTWftm9kY9Ga
262RHWIjSw/G1vUFNFqcVYTyp10h2T19wsQ2YIEFMw2hQU5cd4F3OA7acfImb1P6M5D70QhONKVC
2cyl0kRyDSSlLzbgjGQ50ifoXxVw82msZpxxF01fkGqW0MNvoyGocej98dsuPBaWLDhwRZP+WI5p
YJux4pqk6Ol6T2YGxxDk4WP30Jw0vGJMh/b0DkiDF4IG9OlCgp0+RY2DTMshCWxZN7T0nzMn9/k1
wjqYgZPLNDfbhhAp1hef3pDS5xch0f9Q7IkmiT1i5qOznECMDVnnTgBepI5sYrEWaJN7Q6m9p5nr
BC0OwbQ3mA9YIQ+AbOYTY+Kefy7O6sMAxsWQd6+2fu/YlCsUOMzT5Py4VihGMK3usMDwZOJhJfay
2KKWPrbcnEtC/Pcml4bVQWVFeP5FLis6t3+k3tUrfPHZVDE4G9HyzjINjx5ZQcStlb0Ut+7dj90z
FR9e5leNPhxgP5TFDVAfPLYJxurUTww/4jcmpHF54jAep7zy98dr+RInEi61j//ICgdhJYIlqmop
nyQDfYxPyTGiytJBTOEHjsJa1Fk8kePlmHJZsUN776NGmad053kENVq8mHeQeHI1opEMKHbLPudj
H6UMkd//NiYDiO9TK00PybOYLmgY8Z3f/dME4PAyEof8bFBefXrQTkRh2SiC6wj+CnRibSk2hI3D
2qYoCb8U4W4d0NzANNX2zb3Ga3kSeATywN0iPaXkRltWwF02m65Oh+2w6wvogjVGh8ET+Af14sA0
WG87sSlkrixNtxNMt83kiWgWf0tMCwxP2dl3gcIx5bCHjgBXYWlwjuB2gyW9O0j3lW7SNa7pZRUr
6Y4G392BL88RPFrqtE1EB/TE0C00sbFBfZVz5njxGm2Qc0/DZ8UKzfZJJFIY5jQOqyYs3V69l7ns
BmS7LOlP0yGRzIKU4CLIzhLI5AoFCg8s/cHfJmpAICeCiZJhjI4VYApdG9ka1HT6QDDsRQKFAqKI
pR4vJImD3VKgCNpzhi/77ilbU9RJhssoPgyyZ06BZWRDjc12kus6s+7w3v/Y8lzcZvfiPR8Qh3LL
7NGbFwhCfNOMGYXFEFg9nIo8F74RJxY9JKOGt3Aqxzw8ayiOIAGx5kC+AOEsuWviJpL8nzIQa/In
5XN2/x/gg4/AvTksGKI6IZWE6rqNhYQ94ta4Ets/gmAPSXH+3N2WAoLEpsW9Z1Lnm3njbJoT8ec3
3zSgZE8XNLDWr1VrE16jdIu3W+ASQx8zrCemcrNh88bqAoTHumhC1K5GhA9aG3Wx0ezVXR1XgnzT
Dw5bouxdZ41FIQB43Gdd6rzUKSoSRL25EHzxgizA5NiCf4P9fKwSeeH8W8cvEJPnNZP/zYVYoMC3
xBqxCsjd3haY9eBoukPIc3vttVm7lQsJEmqSJk5w22OWlBUAyGsH5t3htopnJlD4QhztFN0KbavI
6SsLIhf9DYs0kpJSQGop4PR7k6ZDeQA5VHPqJpD09ro7JGB/hBCPpq1/BkBsnv3YQIZKWBEJhYrf
uFIC6mM4uGdNiYUYCe2vtziGzHXB2olA+zLADfT+kKihbg7qU3EOmYnNAHSEWlV2KGY7UJHsS9mv
OHFbuT+wGOHjC4SEz8durbF/AYVo30W0SQ5+e3I49tveYcsgKLhN9KolvRBQDHkg2BZmHvAqDKDI
azBq9fayLbN8A0p5uu09QazScA95k4nhlEw7wK/4GjnpjJyk4srAJHgiwCMt7+1VF99eCaR1pmc7
AtsTaxAghxT74X1h23z0Dv7i/Yc+0HMA31VGy9fo8gT0Ioy/+Ai5ybO3t5mAQHDVsC2XukYSYxO8
VGw/UV/QwyKkaFKOSJLznNEydxqLs8zb/iBdyGvOqLM7DcWSzZHeW+AwxndbOHi2Ag5zH0H+Xj0k
KwYDi9Xx/twO7GqH5NyROCK2oU+T/TGBBVP8HABmeMckJjWaqE6buyPOkoSTgAndFxw938QKggMl
TMS2WbZxIOGfeiRmcj6ToJTIcBIhaeKNdQ4mnZjGW79SfcZQvg3ZC1/Y/1EaPL+6hDyJv2GpD9Og
jXdrMsBaUZTipxxcAuy642Cp1VEwojVO2G6XkbwFOgYySqFTH0eFYnCsfNNdP5YvUmDhCQnRkWGm
bfwmqOmfOFdHUWqbNXH/o+GJif9dsXvQfM31ZSnwbTrY1PC0iHORB4n79Jz/cMtSnKL0jFPX6uOu
L284cKLG2bwHTeCA0vkvueFNzA2TJ2SVK3Yp09MIxQW4gFQ8DBaPYBMidWl5qC5UPVw1ZPrs2hcS
cnxYwt8/7roCootF3gCANbdl8g8Gbd0ARkp8B/OmCZqGfJyIfBbzHagS8UkI2f4Etj4W84xUo19B
7RHhwGvSKI5dycXlo/Ks4B1B7yRSVkNcyBE3FyIkg+kFywaRfG1PWzyVGJxzC+4i69EaEt1H5zyx
bp+mfeUbEfpHxn4fM77XRwGuClGl6J2725me9vXYpBKp6wNuzUU1/CkGMqEYBZo2wiUqwUXr4v88
3XQLTHLUkJjCTagrQw9nZe9ptv7WrRAzQjVHN0O+M7jHQduTt++QqEsmqb7h7c2pYqEbx66KXSoV
iU0DgrSVM6CNh2Am7jusTza0i5kcdG2OcQGAQspgSMezSbJojNIVQL3pfG8CaYaiXuwpjns3vbsp
2XPgahytjwtS4vmso1v0UwMQYU2ruwcsom+rm3kPCfIoe2jTiGRcZ9GCCSxvJEcXL6/DuBu/9GPX
HU5hjS4Be1Bdlu2edfyLCpCA9WOTuDwmoqCcYWOdHo2Ta/q3QTyiG9Ozgu+GWAXplqFAKK1QHBsK
LnvPaPty39tbL6d2/rAWkiTateIykFtNnRf1I5sl5QVXknpxvfrkCcCph14X340kBnUBWZw7rDuY
HDZ4gBRMZwYCWTw4Z/1cWmwnWBXgTIGnFMDCn1796Z6yP6KQKIP9Ee1RqYMJXv9IGSKzdv9LUjV1
NwcTe/sTHA5S5AP1r0f6gyS8QiGs5vstXSxgWaGWjtIrjH213wsnIam6QebtKzUXr2waTO49R4pm
winjdQwF1tN9oX5lEd2IIYrjSz2kb/8u3tMrDkv/l65ho8u2M7yjoIGudhDnsRRYNlOYfLRF0Oca
7KASAcaimMHgQ724f8iCEp+qADBadPYwAUiKXYf0Xe7xGz8tJrMX3xD3qkW/vpz/dOCSOlfSxkZV
AA2RJwOuppslFcPwWQhzP3048VAFesN15i+4rCZk52CMXdFNZ4ALkd/Vvlg0wrxHgBJUCrsX+ShY
SDn7D81B4IG/COIkUf3/YvofPxRkRuzt5/ymnR9Ju8AHEBEFAMQbyE6E1Q0JfwrQcW5nROiDKUcO
qNc4XXI7ZWpkcdA9EMYCpgk2gqpPevXjO8bnz9Ub+mbYA9mIBeuKJMi/79P13udgC5mgAMokWfht
VZ/IX/mCfeu/yR3pkTZIt6UtanIsG/huaC82vEfkldlscUAzAEFZyQgUBe+VqfOMAkjCx182nVuq
BOec8vIVuYIqneVkgOGv5+ShjLMZ88JhZECZ4zCbgXy2woxMbzqny44XmJLkwQjFo2Vo8YxXF92R
/M0gw4s1qLx4lvYo9UHreo1VljCIy03H4w3dapj/TkihxvHr5d4pFyDa5T62Da/pUeHq1Rl4dOs9
SU6QCjz6QQ83u2fDUGFiXJog8WmyXinkIIAPKcH5K50dft8gyziwYbm4ogHUeRg3OS6dMSTWJ+Wi
5rHAWxAQgK9YedQtbUnqwrj27o6qM0MKjmu+24YEP0RC0+wcrMcva8wghg44LclPMCr8tE37l1aC
a1qOZADIpep8dXKkFemA8zKgSgJMvU/+zfA0qG/09aexfvQ7pKaYBv45uCSl3CzReeJ1e7F7xQgY
ZwecC92hd4mBjWDDVSh47cFN9GRfNUaXhR2+QHy5rQuS5QB5Axs8Iqf0JwORETkF9A79wN8ugFCJ
NUTWtEuSO7hGObzPgBFfPzB/yIbhbeqsZOORI7WOyRCNNRVOv7L8snH+hoUcJmhgFTrDqWKcrTMi
I5xPtmZ9cBvfIfl7YJiQHf9axG3665CgKcMgw4AleQyoJmNHBmSukrDInWe9kivCaiQV3qu8h9vc
ORPHh3kF2d7lJ4usXSsexOQZquuisZK1G8+gwUEWs2p9gZfSKFrSfMZUK8oRQOZhWvU6c9uXvyj2
8N5+O0IAfZ9VY5peKDk56E1ALPWlDlGyfODAqB1pwxMS5BZQAJrO/IWSfXmicB7KmlZ1VeweG1fC
O/aAMwYCxJcwLtiT9vTto5ZQgredRLQ/IwipNfBZFQ9MbH0JCPlpxJ5oMIdD8qtm9izw/av7Hr4o
pHoSuEY1Ma1k9HIK6lUMbTt1NRKVddAxwxdV1BGRegnIi9Ft1KLVo3h+Vo3kkGtwIK4YyJElFyX/
E81Z8lhneDT6pBKL/YzOJH/S5aPT1qAMJaBxQhPpc/8EcISs0+0oSd3aQsZwR+ExiujMB5ebG+0S
2N8yLImsi1Lme3d0scr3d/POmT3Z963JZlrtZHILbB+MhiZQI1tdbAJoMMb0NxUhIB+mgSuqgD2i
xbh4c3PrGBsAaXDPUyvI5N97YDBeRfYvr5LsEVpT6ngUPZw+OIeY2s7otsgW7TDHdZGUDkE/oP3h
69sh6djE3SQc43wfIjINuCWfQElPZNFLFw+WECXUhI15oHhGxCcS7h6VCJLLtkRWgM2bK7IZmK4n
YTCSUmo7FAfuB/Y16al4DQ9cJksX+AZ4N0TAxEsSL4RQGhJdwNV6yEpckQzNJjjNWLt76aJVul11
mNHbJbojLRFC5G1C9TFLZ12+Q1c1d7ID2qsnWCSFWOMiOn+BThJmstiuD/KZyP2WLQ0hiwdfWk5u
E5XbUq2/vDJuGudQ4Z77V9GO6L4DrigN98QhdYkTm5p5BsUPxcsuWbcaSg8NffPHWMSHC0poncCs
qn8STcE0/yZBZHIiRYMCWW6zaLh8LCkKApDHeLgUefSAXfjKAhBXCAV5pIAk5u5RLIxl7XAvLUmV
F7VH7yDMIGKwoRVQyzstCDeR8cQE2oHjbeAlloE6RrBoC053jBW+4oaADmcDjXio+jr55/BF6DPc
+hjwrOU1Ddi40hvWIgJjJOhz8LPv9ChdF28afgKuOTjAKgDJBV41o4D2C4oXeRmoPcj6j0KQT0Gf
+VqDl3iSmOYSnZYQO9GFHcHFOjZ5FUr8Dgj++BnEZVDQ6py7IQ6HeCLnXh7dFkQwVxApeaJMbyy9
OiktIhPlr3vvZqO7zgHMxIjVBsu/6X00L+uR1mmCPQfg2xzjhHVuJ3quF+utCPQGJbzkjveZVkqj
G1hFz5FEk0kKFQMRk4c2sp9HjL6pZMXJe0WPq2+BQFlgyRfo6Yo+rZHFzf/smHxBxVCPomZaobFU
EcAN7ISnkR3ChkSI7CzZ6i6mwGwd06d4f8b/1sctp6FAcitChlTtF9nW+rrvwNZItSfiAgG9EoO9
1dH2QA66mWL1SpAFzjeh8kMPG9DfITYQxe0pzOgg+/4b3xrpAMiJFGuq50rOI/Io7h3Yzmd8I/b6
A0H2UK7ISiTaII0+GvuyIBDvSVjUnpAHl0LyoS97ETzNGMl4BQZ1C3RDseOVjxS3By3XRyZ4JIli
7ou8vZnx+Mq+5sSQG2B//qYEvtDAyGxsdE4mAr81IO6v3hM6nfGmtX4Ekt6E3WtuvC4fLkM6hqJ3
yEsf8vqsRulmPOB1dfA3EVIwIHGJEDbQLtlQREDF3d7gVmMPwOz2I+7NeQlNKZU4SwdXQb36xyko
8uA+IGsJpLgg0xpI+UJRD3sI4oo+Wczg0oDBWB38EHaM3RdRUdKdEhBiiUS+8EJBgw+u3W9R2m0B
HlsvdZtQy58G8HxFwGLABrLbvZ9OIOeVv7F9epabYwF+EVMEK8F/jXlP3pe4uoQgsYPHYjRzu/on
gIp22PLu7GyJxV55hqlDyBSbnxRnyeFpgit8kBCgCN4F2JcT+kcR6MR14dwidgpLBSOgcBxkn7Rk
sbgP4VsdwvNIJBPB2I/MEsSc+8kNBC+X5LTMl8ATTUpwWt0zeqEXD8QqO+kWWWdwxwFG2LT2wBUJ
40nNxexEx8q7aPa+VNkel8+nzn/I5+yocya2GLP/HDOXaO2UlQd/0VAi9uc+XXh5LiuAimY8yk0k
GhgXOY749VzVfbhBIzI8XeJCsrOaLKE4Z6VYtpa9J7qAZeNet5udbNXH9vJFdTI2P2ZZQ3UWhJ8M
lWEt5hJ/SNwbcXViTemxycbJAwO2Mo0DGX6IGnmb5rwughixOcGvRXtiryGaYQekup8jzjTi5kVK
PCssvRJCbF6mn+5IzjsfxqiaqgcJhliOlM9fcBwh20D6yCPlYBDyToStM+AXlG7kt1KjjhogOXaE
GKKGHbOWmBhF63Q90vi1dOHUHzY+YT02iYummlCpymuibe/Mk3lRuUS144gu34N26R28xw1SFio3
D2iuBn6faFdxq/M58TYIESi15d0CuYUlawMeScMNoUVAWVCiyafl8lRksisozYZhZo42+BZ9dUBt
0t3IXP9xQsKkPNMvaoU5XyN4k59JHBX5GQp8tBEa6I8ekygn6hZ10RclLKqYTGJKkHQWo6EpNC3V
VmKTYoOTFK/yBZ3bFnWxkC9fKHivs7/1mitqUjXMXZLrWBuIFSXS9v1BXo5UglDq1Lv1EoL6aAxa
596pH1D3SAQyteHhEds6xst7krY+cialm/aqFcWiV07UXpGtNuyywDiJESklp2fdqW21qlZxCTaM
bQZdiSw7lhr5KyX/P+aQm0vP+QowKMXhimd00NHrEsmPXwUUq52JDR6C/ZIxMpy4CCsmfS0z4jhk
gqC0d6deQm/ZaWvCX6gFLv1/If7EXjwco4ebf8T0I7wbhOxIDEwsQfZcBP4DnkRW8F4Ee7Y60HMV
yxgel5XzUo/wUtIjhdlLvBdJBZk5dFzLlpzP/Opnza/sEeKUFrC4NgnNwEWNV4qSJc+UJQ/6C8BX
8ERdmR2H4Pf+6ixtKlLxviK4Q3T7twANIP2mBPbDi3NLBKmK55JC2v699lOiJpsgHmAnJd5l+SLu
/3PwSypB4GME6Exh2zUdKmTcZESfQ/BKnwa/UO+Zrkn9xhiuEditEMftXgYueCRJtQPfpwvDgMmX
tQrRwfSsHfcJmSJpsjW3eAGuOl9lUJW9Fj1H6UBEV7sneZMgy4BvCPwma7UB1am2gBCAlRGmuiBu
foPeQ7dAckFXB7TLEZ2h7jf0gDzl56MsPlk2KBVSedERPOpXP0YhiRw1Tgo4tmEofDGmCtf3a+Pt
KML6AtD5xPaR1EGK1Nt4NwMpxiagbAtYzq9GLxYKSXICUjhkIeOxsobosoWL/sS2IfTOAsTx3zeB
PdLxX9w9CaQrbcMIemNDSQITftU/L1jVbCixHWtEzauPkU0Uhfh6wfaW9jViG4GeuB2/uRJrgY2F
7GtnCAKS+KH5fM3FQMroYE5UUyxt3NmLf5wTdBERU7YRCCeh3zkY+ENPwGeASmA1yI9QTk3+Ptvg
oTq+WGhiXR+gHECGsDOXSOKdiFxKDaQvm1irFSWGImKwxhkIolXsOOP4EPdID84GEhVY07zmdQwK
qdsEGqLukU9Iy3axprBR2GQf94jriymHCT2h/P1vSC9SDUgKEAaij0zC0uOv1MhvesLR0f5BjiEJ
EQGSx6XlxvhKO8q2V0WYkpLLka65pVRk8NWkEx+cBHSKhiIVVp6mzRzevzcon9ZphwgX1s8J4rQN
kzDWp9xbK8DUfvzrgvgjI6nu/6CLiMx0yjqi+rjhwTROqTulmFCNQmhMUgTUmTQ+F2iSRmwfFvCT
geIkJ7dUcyOQrIwfjqozqD3pIUARsP3zS8hhYN8+u9koNWgc2BQFRJtPKbfHR2D8on0g8wYmRBUJ
OMh008BThLSUgbT7yGymBpQI/1IOs0W3dftQdXLIk9NS26lroHfjjiy2XGmaa59de06tZ/HbblIk
oZxkQhe12PKgIniS3/1wTwQhmViguiXkMAv0c+3Uo1bk8CnKfLQ9clFOK2ArKsbjVVvWHNxocGPS
agOl1IDlhwzRq9kgJeAZJVDHLBXQY5NMalpEmQ46PbigoznAwopq1rf7nt9HFKCQgUHveDJZTz+v
UYtGxJkddNmvrAMS5Z9UtgpfGMweJWhRW8ODDh8CDRiBY1jL6COSQ5CVudstVR3YfNb2MB6yJj6y
224uantqcPmExe6hjwFigfQD8As4uqnuwzwkLtt1IRyDqFeY8wiOJuHxXzKBrQumuReMhhDo0enw
5L/mNfQqGhcRAfSxeyXTjHAYJv06B/LJKSbxjlav1fQSqj2pGCEZDUMTo3Z1+u0sKJ4t4BjL5ylJ
TjFkG5QxKgqByJO5C0+oxEoxUNw7gRMK64VD36kFCYTRsM1REZNQoSgleofhAWt89yJn56C75HQR
wqX8+E3RJukgFnEoy1QNz8Y2JGxkeXHmdq3g+oa2LSCKSP/6pnsgHwWfogXdobHJzqh5bSx+WDWu
1G8HbSCBC4ysLsWeXFtKN0gLOPq0fKPfSMJA4ZQskdVXeuCRiQbRDFV+Kn7AHdedNP9dprXlGY0N
9l74h7aXwdXSZq25FfOPoAe3BYHA0qOYEsf7Zc5Q5Tq+nVO4692gKqjmeeo9rYBeT5BZLmobWlbo
FVk2G/dGvOIKtZ5X7q4X0g/qU0pfp870SEjKCTqzTsRY81XRIcXcOoawgd5MmuDVdqZnVvcpyCgM
jixyiTrR1ThTKme4E0VOHsRxUMntpmta/xx1ppV+sMuwhUYdAnkje3eedbpByorDb9g9IpJ+0y3l
aJvxe+QEJxCsnxJl9ktgbdwcZFRHe4fMkEWw6w6ag2rSmlFs9v1EO5WERi5Dp2QCdEKPKEx/Um9+
Lqw6mvXMgxBqjn5w1WGlpmGAVOLuu/z62K7hVDziEOGEAT2fz7Fy53k43+qh1u7w5Q5Dd/jWw+Fw
PRxiYPOZqdbTOX/oYaiDyWLS75vfCbH+X/79PlXQn0yMCcyv5lcQmIkJg0nAH5o/CdVMgmC6B3mZ
8KI2A88MFqZfKPNrtNGB53mpGhhK6gq9KLQhCaPPuftdl5MeNXHHgAv0V99mYBYL0koKHZzU76L/
uyAe+ct5OBekDlxWkgInvw6jmPwG8mGz4EST/m9fhgVZXLAyDHQemNIzwYKnfUlN/jUT1N2EY6Cg
kyeTPrCK7u+DvdkfTDBllDUegkDvp4SI9nNuCXcW6Y0enadQ7c1596J/pwGRJ3Aosh89yJPd1HDo
R73tE3ePhY7QLf2HrxHLkNRNIQgTFSCfnUjKAzxEFNuJbS//JatxIqlzE8lznE6ZrSnXfSpuuuYG
LEzAOZ8BuBPsdeFW9PEwpMZNc14JlwVGj12lBDIZrtfuuq5dd71+uRrTw42iyLUMWg8BP2RiFVod
u/qqhgzYFVtELJHh2nXV+h7xcRfguTBqfUYZRwQ3mmqpfN9XcPGt1xfFP8yNB4e5Bba2D0eHcj9R
EcFMHyq6m8h9uRFrTG9zNeeWT6E13G+62/Q7JnfVrzX/R9J5LSeObWH4iVSliMQtyoic7RsVNlgB
CaEACk8/n3qqpvr06WC7sdh7rT+aa23xOWQ3CkU9LbHXk2t3UBrvGfqfg8HPq1vLSTBuy0xxTQAz
+vjmiJ2HC30VMnACU/8PTQ8uMxhjJNUfQXGEex/0WcFNOwG6OPcSUeiHPvqTfmA9f0YEohupiJ55
GoAvJ45hJnxLc5BQ/Ddcn95zJTuDXfsP5GnXz0kxCKXMD6whazwQazWy69/+d5zpEIMVM2P/vkjb
xwIyaVwjxAvGfXbcjPaPD0jJb31hHJxKB2Up+v1X+iN+cdBn+hYnl4tFfZ0cOVYdaCV3YGhegzjN
jV/ZeRxqhY8Zs89GlpacxjzzETqTTiFEw1WZ57BPMaXUE8cI2EK9fNMuptth3jvQDzBK5WJa9hBM
KPadaMN8SoP4c9VtkwX71poViiaAv+QY7uOVNhdl+uO8QQ9EHCPsWe2b+LDZm1XiLydMNraG2DxP
v1NGp4A+no1wraB6GfG4jjnyAAALaypiO364T/pfABBedo2SViHYFIOnxU9+3/BRkLbZ+J/2LZE3
Yjg66wxiMdaq55j48MmtN4doMZOusmx9rgK0969+FeakHcOkGAg1EQJXFjTqWyOm1DJUewBwnbrv
2MrJReO/w5TvYA07krtvR47sCkQNGo6B5UYECPGKBOq90SZgLgJM4zpHfwL0dmPSSJGTSWNCDAML
Mb/Yi1FpIRSCq2Cj+qAUSAtXuzIeEJDB3NajokKyrkJtx8dKtYjphI+xxc3gSi4NUn/qQTCXVWAc
HqarH5vZZuNWFEqZleEkZI8ic4hwtM+mPzEGefYGJjOGMGR5ZJi9Z21nsrfoqqdjMpVd+XhgQylg
GD6rkEu111jizE7GLe1PxV0N2bsf4OYInAJ1WEZHfQV4EzTFXNvVqvUunEEyP+xi45D0zd9TKeRD
Vi5a3a2uzM+6dcPOzAmZTPZNZauQmuTYMAP56PZTEmnQyVmAVSpTE2sWayPTu2oauMRh4xpiDFyt
RwaVI3peDzDekB5Tszs0LPN34LwJJYCS3fNqQXqlVsh+LaE4Ig2QB4CmDlOHYxuTicjytZ7QDa0z
zjxW9ts+rS6nldvRZcsAl9FsnTa9KYENKHVnPcaSk+5Vjakk1vgjhmbbYBMq17gvJj2pwyxDtK9t
CuwP22TOh8/WgP68Fj2z+f6xlDfyTdx3u+w84etkctpLO1Cw0KvI6Z1a8b4LyiPBDvFeRewoOxUv
y2SpgWVolkoS3st/9LQguSGxrmDodwPWC8VPdP+kB+n8pETipzuMNr5LfBNza1LNmKtKvvpsxltu
yR/Il5Ovjw47VhezmOEXbEq3NNRZKEKLWYnxZ/HEXdQiGSRie6a2s9dPeoasY/lEyH4agWhEhZAu
bGFgrTEy3/FtgtBbduoP0So255VEV5KJKQuAQK+cieAMlJpHLPFu1DsaXDeKtHnxO1EsyFxtSgAE
oXxMdN7j5Whvp2OoB/mGw4T8LmbCVmephYu9vB0NGwbLF7wvG+xqcmi/4r/yd4os9C86CNtkM6EB
tTrCPsjgoaxZjK6ZzVSe9ozLJnnQH33F+E+40qO0xnQbqf15irYKyfm2I7bHa3uoN+0aTJBBfXCk
a8zmww7C1TA1k8QedxPe5B9yM5yGGZHHQyZ+yK/hZCfOS5mX4PvlphCWrC16P+uebjbYJM0MT7d7
eO+ezpFb+eaQZCB8eH3jFv2qvXSVU8NQ40BnYK8cmaSTtytWFtfvOL6PkfUiVrCeL9npdg3WlEV7
EaBWCTjJLJDuCSmsEeJuJx2sgiB4AtoYfz9WlNkG3AFxWpy9BNMwgdKLqDol3xjV0bDdRtZkdJUM
rCLDLLu9vgCxH9oq58yE2fB5apqXXaZ8Y6269WqibgET20M67J7poUsB2VkV6DX6+OHHb4mf5ewb
rJSmvif+/aUCXxt5guyFb1vRnaa3JomlFbZU2E37awiu+NlOzaGYv34UGjaOTcC5DrMfEQ8Sminf
QxT5gmdITtFuSdkIWcOXqnrmk5W8t2OHnUYmOIQIhA1pidPCUv/hOS/Fywxnmvt8Cv3lJuBcU0sh
JQQNe2rx1klQUBZOiJ5UtjnxhFVzzn7ik7rWXP1PXDx30rw8NLvJ2Jm2NJwOi+bxva9vIbcj/HBl
DoDHC+QEEwOR95gTRmguGa5sz4R5pjmVFgw+6uW9LtGrbF6Row3jCa/P04A30etECFGIGgK2p3YQ
ikw1Fnu77ILkUNXc1NRQr8uLAtzYLrCwzWUkJ8asJ7ePnLwFsUav02A+Dv9QSm406Y9gTUoB/4aT
cUEssMG8tpXXU8QhDTk9J74awok+6DWudWOXB+nEjghMV9UEFPWNHf72QIXEhJ1I50yo7iTknsgU
/Kz6DOqaEsnFZ07CqnAEG/21s6v4a+xDD1XAXCa1dP/0np54Mfb6t7rmTn55KYr7w4Qyg/E1t0WC
I0Lrqa5TNCztzDfYLYhePX5+6vtj/tpn+6dy1e3oWLfcKoLNd0pNSKYhfYiw6n8PgWrJvNgL1ANI
DJrcjsXlo3dynJNICUgq0smgnSmoEqC6CoYi3jKEj/rALKzHBLoqXESalQHAFB5L9cudqvww9jYY
s/ReQh6N/tXXnSiJZtvi+Zi1tWXA9ADsAc4ZpvTwAHhZ4q/1gQgzncnoZSrHmKVRJ7eBVd9o7Hhq
ynyTPmPyanv7gPF0VoxZ4TTJnClJeTKVgrSW2w/dyypngL3L7IEUOqO0psfkWB6l9zGdT5jGgk9F
Ndq7ugi5LX3nGtcLbkVobRscuADoVVxh+f7HyI2MCsfTsuzPssSMlJqJPsVoqYuXV8sQteLo6TPE
zL3zecz5UcndTLdSAxjV15djolUH8qVbKl3v4rwjbvnlGp7ggm7FDqHHLOGYQBGlXCe2uAgXKFWI
8KHTBuqcWlAETzB7n/b2Xmjh3+dULl8wh4hsDgW8KR+ctEHEnWilWdsJt+KlRUMJjaCZr9yP0d5j
YwrENWSQcJxcGgq9wt1wQ8JJplDHpBKbqPJx3GQoaGK+r2Of+JukpNZlp1aQFUiUOI6abeJKhWAy
l5cGRPZN53fAa3F9YN1hlCzx5eg0NxEeq8/HkewO9lIRyc9NChodzeLpSghB8LoUjZQqW9Wu2AOP
Vd/efowAZj2D3UZpLuczfaNvBIZNk3kM8GQSzXT/FJBGO3OwieTH5D7iuiQBCbawEtgsmuCx7Lwd
GuA13GEM53UvSUDzfkaH4g/C/HrVLd6n1o5vy2Uxy/yPMyq1fRQmsNWzMRijt/PV049k9+WPSuxR
cpr60bW2c1Q/mSUzOzHX0T0REpZXOx184QE83BrcXbSM+ZzcrsDNMJaW6h8m1hmbJCoRyWude4ge
bNQ5IqtHPcjNjwYjWg8bKCsbb/KGjmGvx/eWurdR6oCB1Up5PiDxEWk0FnJ123CdHqku5n6fRDf4
xsz/U2bfTIIuCkLMKyOlmflwSE7uplgOkDtATt5rGEsMCxgaLt+ZI2On/+ZL4m8nmJYeLnkNHo+B
jxOMvy2zrBdAmarLGGIhxkc8MjEvsbNk/m3tZoF0xk4cqlKDZkEPjos9e/5Xg6DiicfpxrHEvzNY
RmT61C7Bo/Zz3aTbNxmnvNL7in8jlTOR/XRww04s/g+xL83egFa5d0BCb8AV6o1AuxK3gvQsaIif
Vxyt4kz6aSU32k4rTy9YPC5SM8PmgBiE9VvYsAjQMP4DmPUTC9kiYfL/YIIQYZTMR3hX3LvdzX4J
WIZgvSM6A6Jj4QXZsVGmQaE6jNz/KFq9QiK+5hWZHT7Qxd/4j+1FZP+Cvburr8yO7crMlgFC5fkf
/J9buQzE3igowb8zMnwjpB2Ahlt/IWA8hCZYASYkR7AAbmL7duSeAbcY7YQplF5qr7Z/YkBnKo9B
MD4fRD7NUjd4cWIom9TlW7Us2b1JMgVJeI17unkMyeO3z7Fn48OeIXrKXDa+PW/+f8bE0WM4qoJc
IkFN9E0M8vzrRlqNbXJmPl02Zp4piMm5vPoYgFsp++24DcweMYeP9NWBv6cjIKPhv6H/6/t5pyuS
DgFK2RZAHd+Snc2+mEVp4JaJSi8YEOGAyFbE90mwY5TbKvW42hc1w+sEtQpK2Kkb8vAiEHPVQ7h4
LCNbML965xVAWh84x6KChi1yKc3w1nivH32X3KOSsqLZlFvKgrdHOADPbBub6geX85GBhIuOUJEH
agLkzojAjk+4QF5fyFgU9b2NCNVif/GkYDQMaAHugH2yzdbFHUwOkRD26+K7Pr6X5bZfdvtie4gv
EntCuOE0gRnVTMCEscTjHy9g/FTfaKURN2AbNQiyd2WMLSgPkIeVNnAz+DL1vtPIe3MPl66OBx2V
PH5Tb8oijVp/ER8lKtqFBR28O3WV/5QBFXYB1KB2E3fyrt+BcEbneArIxWF+TFV0zDHAcOvTGMS4
Vs64QPu9DAHKQfovkpTIUOTH2pW5SafnT/2BK35DsCIcoFKWQHlECTzOw6y8NZlPHuUDznFH6YlH
QA3iiNkoa+Ms5Y673xP7xwh/FO2rmtfKhv6nT/776P9UAq+NlpeM0M3XPOx5OiDmH0DWnYYXiGNR
JopsDoo5BdMDxht573iOQlgdpwHg9jGBmeEZsekoTBzpM5lahzyekfJJ/7yrbYpm9WG0OfZnRgZe
5Fi+SMZ+EB9OkX8/uUGEOCN2axPWQCUfasNpkiS6RmFbGT5fb+jYsyrOuju8QfjT3SW0i9/GsOCb
o8Nn62OePjmJIuMigAdj/e8bnCDZpoGE8CD3ojh4DEEsgnlYDBaEw0KcEAFf4JtWqAZ1mpy+SaeI
3RyAl9h2xDxQo7HbTRzt71m4b9UsaiwsDhmZxEYCfsB7E0ApswLYUAUfREW81JNZb3gPHQK9Jhoc
NtSWoi2Lni65TKZvXhV5Ps3tPly28U5Fh4Ywgfc3ct73jJkliq0am8gv20pjp1c0jciScsN/nlLA
B/TICJlIybjIe65/2Zd5B5xqBz0ocxwIWyx96aIrjSAJpWNeBLuHfAOnHQPSt8EZhhbmj6Fpsmi/
jIO00pbpn/adJBDOoRefSoEEebNBWsA83ZKNR3af/QKjwSF0ffxyN6aAetBV0O6YdFA8FRbxJyKq
MshmzdQP2iZRaCg3h9QGOpd74AcrTt3yrJDqkbo06jyJVp0ABc6MC5M3Mz1LH7BeRzTElgNfgzKQ
XOxWn+qAdXIp4Ri/YDoBKBsuJN60OOhYyfEfXt/XJ/ZhZT+6AE/xwVgmb4ocbI3rE8aP8CeyBlfy
Llo9mZ+xeoISjJaTMWkRmoYVrSHjcP5sqBsyc8IfdYdbacAIYZxqVE2GwzwkK9xYloSEED+mjvFp
7AXibZsnDvYJ4tUjVj+Q1eNwalYKXid2XYmm7NIbNj9Eg5wlFfqaz/pvIkDGFIHpeFV7T9odk4nx
nQfyTjggKXSoqd/zJfM1ijv99sbLdiYKRsZUhw98AV3Ecd1zSbP2ELPX+HVm9eF49hwyLCpW+PwK
QU9f3RrCCtawJJlB2KoYuEW+lZmEfbF0iq8aFTpQ5WPqRdLU1hO8ZfE+GRB/tueO/NBsk6BLj2XF
S7sqCAugQ+k8PYkHCGv7eh0lOlgy9gOm9lE+DSJ9RGFigWSg+FFszhx+KfXqG/o0NIAj+1047fqz
O/LrOfzsw+GelMzZ4pyYG/djuonpukQNmkgJGkaVzWazONu2vboiJB3/6PHjDq7upg1ar2wt1Jb2
3E2ePoHe03s4OSn1tSK8U1qgTmKBLGy6XXrtqnVfNE66MoYybfuYbrKOgnZHxojfexWd8DQVsNju
m+l8Ugav6fxBzc4tW5Qk1mf2Z0leHzymRvoWKNfgkgdMtPV4JuPcmdCWYU5ekIMWLKlGWMfDZpnh
F4lCpxVLw1ocmQkaHM0Dt4TbhUYnVZ8/gBAIPoi5Wbkrdw0MDZEuaSsy0D6zAiy6O04MXMLIhrDH
oAeJ4I7BdJxRGjry7B8IovFP4hrjKGb0QGm0h9MZqfD9k96m11iMyitdOJyWfHamJ/h6Y9aQ0Mop
cM+ZMUsr7j2qhNjtQHagU+mCpyDdIACMj8lehpCUweA3xcVaIRLSeN+R93zdx+MXy9lHrIJDDC8N
Hg2pdCTZMBm/7fpG96Mk+dNh5JonUMEJGD3Lc3ftVvkXxyer3ofcTsyY/Ogb3mcXj4ymyfrMX2LK
QBYfuZymUL3EHkQIhRjMIK3xHqJdqv0EsInUmMIlE5gI3wYtOlR3bQGK8190Y3HlZOZEzgxLZTh8
BROw3tp5SsvoQ57pjNWcHT1bacDPqCau79xMqiXANr8qkmWzew5s+dPYnFyqK0h3/oWnJAPuw4Eb
Ic31B9HP3gs+ntrMv3r20klQIdKrvZcGYsL3b3KWjqFTneuv0SsDGGCYcU4bBzDSC6SIEivaP+bg
Csrf4zad8+o3jVNFDl/0dA6gztsHoAN4uvGSO00sLl9ASnv4QLEg2bfrz/f0VG9oXAg5KtfoVmE2
Wt6ATC3j00KnKDcmmUPUhuY+i9ys35JtQBwxSRYMbFSvzV7L5jhhY1mHu5qe5v2THrFmSc9gA/OL
621ZI7P916jWdaMr6z0y1T7R2mDzjBxgNZwuJelq0NcEvd8JtFwNdrm50hMKLDDq4PrzOK8Xa/X8
nOunOABq4cEZNRfcIs8txQwI3+7J7/TeKY5yf1xiGArRLm9Zz90dvT2EAOAEA4KZa3EDEaL1gM6F
5lStWovQrOdOmH9Wn61yei+KDWcvskhknzcECYAWyonLm607flrKHzKI4mPqhHw0RGWbablSuWXl
WYcMB534KK9E5wnqzh7PU1YcPuSJh0HicB4oPqKTajlqE1nW0dNh+uuOHQzJALS3muoWpea5Xfoa
3Vji5oVqgNiV96IqTzynfOaKxxo8o4LwYtmv+EC8M97ue4FTCN4I9ID1tqauGb9Qbk2zfUSCZljb
cbyUuVh6jRDdJb+ZaOOfRKTUFUFbe0BYz6cdEWkSuUN71HSLDyXRDsUwwFcSuVR1ipWl0hM/rHhK
xYbOz/Ff3ABb5KCsHE7jZ4/fOz5sDEn/Ji3fzStL6NdCBYx/yPh1jCBkHvegjUf+zIBE6lLrXk/u
zcOrewdB3T9TRaNbCXElbNB4v3JbqxcI/vjNTNgw0PBBjchStODZzyTsuwTDxOZLdEMRr2RJKjlU
BXJ/DhqGWMYEIgTQopHhATaaWqQ5y5oZPhefbmE8FyK/xamEXAV5/tsTW3equMy5/F8h996hh1Ny
1ENjA0DfioZeMRFuV7EJ9FWisiv9LvHF0lK+64zf8VCP2FkVvMZsOI6bp3HItKWoWhnCOc0cGUiC
xlDTYU0npgjSkuAoMqKQPnvEEGswIVCb6PqfAA1uon0CLZD9l/e2hiFbNicJhJ6Fb1dBV9HU1ywG
vqQXFjy1cRRtjgNmgook5Yj+1H/v+PfdmhOiy1mAewD+oAkDidQfhilCD3BmPrY52rN9vIaSipHN
rnl1PUzNY/aGQNBHtFRf3OQ4YrlRwYHRUqdMxNtmA1+lbqKtQuxSeY+WMMbE0FyH5ah5Go7S+Ass
WByM03l0e11R5EMuLia/OUPPmA3HdTNlDSYYCE0TRXoLnsls1bnR7+ub4hLIrqkHRoDNmUwHP17q
JFMgJzr/VUs1oF4QHoH7j2uVu+U1jxX3ueMUB88lPvKvmjOO1fns09AsNfpS1cwt1bUuB3W2l7Ah
IrOrdhMMINFskJjL1jHxBaRMGfZYpkvJF22b6H/YpDqvZUfk1HJjZF5o7BRfb+chymRcExAzIGHp
LwlHFF/XicPf5sO0H8ej43k8/BAGU5YJTg+Hh3pxIP5lbEYqKJ3ubx0jWuoo8ZyzSySOcJis5IlL
oSsezxcBtqD9OEinJEsEnOoR8AolJaHbA2aS8MmBjRudRO3GE6e+xqXGoWQQA8S2QU/s8I1k6WPY
NM3SHrmnpkmZbELV754/TBOMHswRujpqD1n3hilBuWMrRYUd5l8hBp8tRKOJrzmbc8ih/iJmnzuN
z0B2PU5FLlJ+ETNii08CrJd/AjQxMmBauVzMKE+ogGGMIa/Zh3EbQxFiNZsc6vmgu6hpOqAUhLNE
naRexfIKbQJgwdjDOqB8V050Vnc6aJ/Toyl3htLPkAs2rl5TJTQrU3MC0UenEtnJnNA4dNt5Xszz
F1UE8ImclFbx3sghrXJU0LOhopW1NAb0kNv19uCucjLaocL5mJhZu0K1rpKAj8rHE6EpSFwgWgiy
I6QSkqQczEKdW/40gqenTG4WU7CiMpw71OKK74145jtLlTpSSWRuIBApGbrjk8DzoL7GJ+tl2AVZ
/PSrv+a0ZMk8CDWNyHOQglQbmWmpO4TRWBkvpC6141U3lobzGL6WKeQ04XsA3N0XXwtcdrWU6Vr1
KZ3uIN+zVTy1G55T9ZhPXN4U/EUudp5c1voeC9jyc+R/eKvwZFXw1N2/X/1m7uSPZaSOtk7O3IDS
fZgrylirM/6cGDB+IoGZOHW7oqcD4IAfubT5kSeS6hT6RZARcmPzmH74T7TFyemjztFaisU35kn+
QMmdS2lNYo6PFeA9+g+GJiwQGBaAa/ijbMw8ddzIPHK8j7kR85HXURmvhtmKvhAIPni9l8RJa6aS
B/FX5w7PHm+C4uPqgs2z36G+xSMM5dcHHz2o3gtGPBjQmuS0XOWls6bDmluNi5NeqLr2IXzwEivg
m7Wf0X+m7RAWaIPHTsxPVANd6wU3r8ZES6TFiyeePh0bI7+8giHu394bbBeujt/sobQJkD9j/3tD
SusW11csb1PU4WRVEguYOVxZXBxYgdBX1Nwguf3591GNeNahm82ZNhEa8t4TXG6DvnW5criHwOn5
UahWRu2iEoQTVnqU0S7vW151XmAF3uxj8pZLHytBDJQkaLjhugX7Gw/7IMwi9kocuCGPkj2+JwoP
BSFbM1Hj7Q/o+3jOFs5LRvo3A4UCSqFykZ/Ug8UDXuAOh75Yk+wda1Yi25ns8NamnTaGjMB6yFWk
WgJsI8cgj78EzWziQqM395n/cD9R7syfFBCHkPVHXL1h87nrs0xwSWG9z/0PnxaJKGhsj/gaDeZA
GPcsu7ezkQLq5829/XnRCFl4vDPGr1wARpvxxzlGS9n+43ClXg4znIEEheJ1IQDT5aFGH054c0sv
uqmeweFww/JIlxxOY/slHwvlKHWxoD8IO14OjdJUqtc/z8fqjTkSqTVKD96raOO/2MnTCdv7yEyN
1dVImisXQTC4LwxWRbsnlwOzZz+n0x2HPuVohuqLNQ88Jw95qEuUpLx6fKl4PNQf9jWuFn58U7n7
cj4vhyk7ES2FO+QsIzhEdGoZP+p5cuatbvDXI1Mipgdj1nlgpDyyUlItChRW8/CAqOFkfljScZ92
dlIR0eUM9/CckO7IP/qi3Xm3IgB+dnb+O6CmnPNeSy48PUy3HPlVZ7/3zMcXxvCOQVpEAv7es19y
kn++BS4uIqqAmrnZK5L62PlI6KMVZzxRppNRdMvXNOquzry6/AIwWkdCEIoAOghkm+eTD2yUbKlW
/t5X32h1OXfqNR+jmjLhbfmRLjD+crvPYLOmJw371b/rHer/xgx3R0wbnlW8xuFCumvljDG9+6YQ
kt0h/y1LS1x8dg9A01vqIbYFsOP04qvnFeBio2ONBkm1dV79svx6UScQuqieYZc4kt6TO/ibAnP7
BVxECU150P+Q/ghzw6MGGGxPwixpjvvuQk/mwBkGoTe867jiYLpQ5nBisV7R18XoMW4W2okGHcjG
MHdYPT8YIDDrGNb7BoGJwEGxE+L+r2gbOAo5BzOEtznFUjOwQ7ZeapDYSvhw5dc7sQAWx1HuHwD7
JFR6GtDZ1JLddxXxd6MpbsdeKr5KerRBdJEPf0kTJ/rKQFoREo+fksOXfagY/x3tDamT/K8qSxpc
vupxTySla8/OlcNcwAJObCBOCqJ4MSnIUljEsU9MLfTcn10DdyqPzXxXGMcL5DkvH+LviQMty16E
njrzmhUDLysxLwHbEghstRtBTizbrN219WRDRyFXrdBpQHRTWsmWzm6FgkU7cfajH+fYx/qFniFH
/KFBPaM74TgkD4UvhtQLdB27x43Fls2LtVylQggR0mB31yhhQEZ9+FpxaeBhgGfG5T8EvM58UD46
TZwaCr8NRHt+w7jPl0rsoYH9QjVz8VzfZJVZYVvrNzIhNnxWvixhzqWFGB7rGYkKN+xf3bV6k1hQ
//IKGLVXg1QoXzkZYa912AXs4INrLAg00Dk8rNBBKmwbPySPADJhxNbsULbCye5dHeDyy9f6817o
xV8iY1vXcKq8yIAFDeChf7pcYuO9V3sGxKewZ0N8iWtaPcl/iMGL7VXMlDfY/WTXELEhLWWuNOUg
TP7J+TDa+hUzDmRParfB54QciL2trSyRpYMBvCKak62HowALX/GllkvkMeovdebiEm97h8Fk/qio
eQ4IEojDTYesmlsM+cIzkEuiolfxz7R0a/T30MKYdF6mvp4yUr1MWeIVjgw/3+FztjiC4eCVEfWj
eMHrCEd5B9VrRxjVPw/aeM7uc+VaS2YhJPYjXYdrRGGFz8+qBZfGauonj8ND9Zj+5Z26zT7EZ3fp
tYUqxNgluk/E6fGmtNV5d3mhP0NGxCUGuuIC/bKz9Lawl1f0vK2n2GnMx1pYZC5djKuPnZ7aRbOs
PUp/HYZ7XJOENY2rFnXiOoZXbTf+vPDT48NhXkCsm7nDEqPjLKi23GngF+L35zV1eaL171niG5xu
eHJGJ3qGwsk6/iv94oaua1i0dEu3H9vLFFYK+SGlQfqce7EyFrLqa5tUwxLNTSz4U27lPOJLY1Cv
jmN9J/n6e2YcjubhFYgehDm/RXtHPA7pgAQamVw8UcTE+J9AwQYV+U+M87qDhoNJ0rDXCe/3SX9A
PJd0owUKMZc87BFaiYTU4bStYQTB8D4LFDTLV+dxRnE2zAuOZJQPmAJWqtrReQ8ii/hKl/xocnol
ew2JaYZ5JCRU92mJoUtHY83qLRfoN1hhtLVKo0rqCApdQADdMJyn6g8hVv84InQpBietVm9xXwP+
kBdeLrq7CA2sMuO+tmLpTmHtRHZlPHat4glfacTYj4pFyoHM4INPabnM5S2QvcKkrJDIYEkICyb+
5xPoVNyRKejXFITQjxhZ5MB3kBjE32GBLLfo/EOdOdwpTsN71sNOQhq1+3dstoNvPDdQBf0WWKFf
GliRfiQ61JbbbI7V/kgN17f6NyDcgxdpLc1Yaki3ltUneKiOukXeEE7NepwSkF+jgqDf4aADOHUz
FbECWWUFbO1kWUf03FF6ZDFIgLJKjuIPwu+AKxBCgf6I9+bNWlnQJT2XmdI1KZDUVYiBgzmjR3im
3AHmSnzJ7BtY+fBhcXHMqrvuMyJNv2AXcoeqIHjm0XkETSINdn6A8EGee+YmlyJHOoI5gyJxn2xQ
/La/aALR7KDhES0JGFOcfnOSqt1d8Afwi9yffGfE+5BKZj2Rx33FxzZI2TnqWQN96RcBy1fLFoPX
jIHgwN3TLDWGMP46T9SWxqaDSrAlrfT8oPmQcjvAvQVHp4HtfcPoZRNiZTe2sGQk5gTl4ETdlwUl
dnu+cjnkCPhnEGZz1SnAfelgvffPYyOkJLio54hBcp8ua2WUsSNT/1oxKRM0+HBWC9PEJcw7MVxN
0Uu0xP6O0b+Cw1j5DiBeBW7dbt3vij9cNPpF/St2zw11RaaPVcJ2d/4DtqSziK5eFtjr5XP6DWPb
fGlfjzro2Klf5MQqK+O1V/JryzqnfyligD5FGK9oK3ZTF+pHV63+Z4J9TDaZzN7FEk544g1TUzmF
F93FNj39Yz6KnkvpX5tkQzZlAmo2A+eWkSGuQNIm5GQlC1g9+ZcKuhrXDkJpshEeDgM7LbTLiceV
mBwEQGS4QAybv+07aMG0HwaP85r5QQBhvQ2gp2D0D+ncKf+WvuH9K7EsjZfe0wgwgPHUNKt4J5D8
sCiIrxL9MuS2scElZX3EBMGjDQURUso6pBrzycvD9cNwlAt0t6geGzHr7TugMWmyEiU7WaNrs0d9
JOnedualO+BpNJBObD+Pxc+wJwKUar31ey1YjzNZb05oKxM7dWtWhRkSabM9Zb+862GGF0hnucN2
j6v2WyJU3+bn5rek9RGbIQbIhQZfNcuuNSNLO3UldLoOaQ6IQCoXsPMr8h1QXeLmfWUu/KFUNy69
gyoHRKzyjMTyv5Xf72TehpsSwhBj/bDTaObxq6s0BzBLSGI+TbYRPvpRoH4Xv6LJQoEkPCDNy2ZH
ceo8zsBJORQ9RiRPmbd7VmokuIF6mG4ZJB4BrD8o86q5PFbyn0AIaPZDLZZZAKtAvhFRx5SKdGmt
6j5O5OaUHFTJKjcg5tO56Eixqf2NLYHQJ58l38pJ+JVThosprJt5XBHkpbVm/pqnye3toc2AMmXR
ilBYI/8KlC/9wM1NzshBhQtEnMXKgg8TJdtZAOEw6Lsn37PYa/ckX+qGDUnVYwZV0c431+qUXctf
pA/drAneVFxZgLRYHtjzbdFBpDamfTEzncSLMM8wqLsgcgoGbnbYjOyLwf9cGVDLW3dVw3V7gTUu
iYJAsaGJ5AUlxHstIEwqPOKBEDvSzqBUl/VXIV1jRP9ROBvY12ly2bNey/4wx0JxASJnTIFf+dj6
6IF+EK07ODGpC5t+8QLtN8YzbaZ/R5tiQUYf13iAOKti8FxTS7AoLnwHBxyilviVISxgbUHvkO51
RpJt+pP+GRbwE0DGgweYjIg4ndXLqY4iQiVyBMa+4h9QkWR15y87jctqiE7lxJr4h6CzdNRzfc4k
J3Ie62bLmPm08zUmBYY6Unt2xIEoJkkit3H/Z6ZyGwiJ1il+iRzTLeR5JcJLDLYsZ8ZXhxkj4i+A
nfjJUeHQtY0F34j6glGEGnU851fd5dV+8a9rXYwbWLenk/mHUo/mhGL2uUKAcFDXoCZfkGs8mxYv
oUwziok2NQ2emJJ5bDkKxwwfCvYO5A0CWdOOgr/0Fg8e/D+4BFg5kHaYBNMw0Et3rEffqBu+tsjF
dZPumyG0pfQwAVYGHiAwojOxBSAtjlGGhJ+lQXpbrrgkRY9+xRa1qCU8/YLRky6+tthpwF9wnMMs
Fr5a4AfxEmF07NPVkLADsSkU1g/h91bhyu3oqRSelswhQvZ5tzPkVZ24vALP8yP0yGrk+/lAwPJa
VtfsuZ98WMLcSNwzfZivVb0RKTET7UQ9gn6V+0e7qSc+UqeW/CzRIySAKEqoj8c3TpRX6kMFIJl4
X0bzDGqTsaMPpgBmBCUGmVWTtSS6GkkriPlxgWRozGzUpApacUzy9dxggIsOIEPPP5CgARDFy3lI
29p+Dr5irBi149BGaC8ckSX9sIqWAa/f+AgjNDph7SWBz613CpVVh3IrzatAcntiCFapU7oNgMgx
XCoXZV12FvK2R7IgvwWFJHP1NqO6oncbkSd5lq2j1n4mTn2fmGi5GTBQxAs7HekptJ0YfNDrMVR+
ix2tUZ/CI3PbSnashEsCPnxcEnwqskhQ/aRWvi3vMY86WvX+5eDuaCcmn1CEUBCC0lg8thO/++nv
BXythuDDfMrHEgOJLAUq8Hp74FxE1R4TzbZ9PtYcj+qNSlXq5R5W8a2N5Vg1Jt+PVyz7zYRxHbBX
X+Qo1BGcj+/lpHP1naT4YvVZJYozCJYG0zDXuam8EAm9Q3I4YBfGQPjxdbyfrgYEYw3BHpbxm3Ff
zoVte9FNY6NPOYfy/0g6syZVkSgI/yIiBGR7VVbFfWn1xdC2BQREdvDXz8ediI6Ze/t2IxRVp07l
ycyzSOGZAFM6zT2iKO6MDvFcH7xAJ3AgRtCjmcTRYvQHpaelIbnL1XSiYTtpGluECkuyXfC9sW6+
SjOAJrJW6D23x8+bmgowFkw7FOK7Bp49ZPgCCgYBAzfNEFuIbtbXCyQZYf5DxadkbeceqdIVIhv7
L/nAR3QMDLm4ewW66ZRbadf6y9KW4ROWGV16wwSEmHISEiwqfEMlW0vmLdjorr+HMm0z18kh0m3w
QN2w9O3nr1Y86Q7OnKQBooujcpPzLaiFLNuJPo+BNoIlCSGZQEeGy9kZpq9sFm/cCK9zDuicrzkC
pfteRRsC/4iU2iGejGiXjl4EgSEKLNig4hoVfnWhRGIc6z22jSBObguIDpy4Jkf+LJKFsqbiNTbl
zklm2j6EYEeuFa9p+g3NlKOlZIETfJzrVrp/LqMfoEdOCj2pMlpDSKHAiCDh5R3UrbsA3eLtQJ71
NlOsINEiRTZAOOcyEmfIhltmGjwMatzZToPZuXrJ8750kLAMPYzBPwDN540TrZLN+w8cLaMmfjF8
JPyDwYzmVzhv3DDWGqoaBp1+zUSzCj7lY0n3ch7vwPmhj/9wdOzWIJiV0zvxnR2ROhNm3asXjaI8
tiVhBnr6YlnCf0AXRY6B9Q46M2ydJkCl6k/M2Rb7fnc4moSLHUArYvpXuyDH1CH03gVbGWhTYKHX
rQgt3iMrJtXMhv7PE2iA2pfBRI7PB3QAd3CALsyQ16wd0RUV5prFgSKi8dlQJzemIqEfrQOy+AY3
jQXbOLQoJh3rxVIOzAGgfdLMbG0cqXEztGBuMZI8S46XgLIVpvT6ZCxMZYmm2A5usOC6mkPZu98b
T6B/Th0kukrmpDY52QZ8n3b2cTMIGFPMXyC/gThhYQfUp8AEsnDPA0DiuDISkYN6EkoAFOtYJzWT
JVS4ARjC9LeZclgf+Rh3Spg2T0g9YEk0m3jH9KYGp85eG51dbIXIPxzGG7Szd5EgwQw+McE5cAzb
yrG6sZuXPjgeeB9vA07g69LuqIDDgjfR5Ed4J/jtpvuFtYaQR5TwoY/ugua0WGVS4BTtcqZuji+2
hUV3QDaonBWIxA2Z/8bwwdHrgc6Ov7JXzocFCs8IkTBirl2CfahZHpU1BQxgHILEj4jnm1vuchcl
PchucsBOYlbeacUBjOyMFSdnZvwBPmvsCocIQpWE089vdWAymToKJui7dNWwKup9h3g0eAmMIxt2
Bza+uD5xRiwWIKXRSV1R24DM4EAG0NjLIn4RwFyFDg/sbqr2+OoI/1Sj6AWcJN9yjOG0199dIXzg
SlRQ2m7v47t8xqukg8UyUJ5i7D347asdoGfflDvw5yvXBH/GLIKqFIQ/+A8OWWvCdudweF0mYBmB
z5jsiBrRSmNBxyvDrCiEclQoCnRnjQlnRMSC64NThifEa46ykDcZ1ACRtOqB1qIMS1D2A75FFkga
pKLrSZ/zNvOdeKBuHtkg+BGOEZkL6zT5+IzL6yLsG2FLURd0Rr2TF6lL1lIMx/QvAOHhVL2ScgcE
nmcqWrf/6XPrKgJe2dPqY+eoJ/+l0vJB12mLDtTogoAX7aLGPX2JcGnN4Wv5cYVZuOjv9E7NV/GK
q5OQI4xh936EscXyqXf12JUR0/7BxZxeF65SQRcvZ3RSs8o9tDRWueblc7QZpG+wEb0EU4lpt3hd
rnMIWjN5pttUMtRt75YuggFyfI511zttdh7UE5iVC6D9x3t600Ks+ORDPcffBLoK7Fv5HJs3lbMa
hdJtcmDOH0kvaHg9idZMmNDBs9BkqvtsfitoU28BsTl5wx+2JHsg6omwflvQNfHXGs25PyaAzcoy
KLXFB/BNvCGBIbz06tBsnXQ+/tdvvepINJDHXTQoUZIjgxRvZkO9+UiVEAQ484pnscViZ4O3rh2f
RQN2GvfExKG5QHX+cDy3pWlyx4/Ngk8q4+1F1mhJbJaubhXRoZLM+Bh6dTpvsJKUnVg7S58f6ToP
wrP43g4V44az+LG+mkNFgyY07FDJJqRSgx7ToZAsUJ0h/GExgDdWMCGkxGMv2OGr856RKdKG3BEe
wZ33MYPyx/o1wGh2yKDcjwNpj4AUTZ8K8PMGiwvYUtaVPt8LCBf1QbgTHDKqeb9fVyevR/Wg+NlS
2T3H8Z6ljCcWlbp0wfEPGSKrFeul3skkq47sNDqzCCA7X+m5Xu5EmOzQ//9UbdZJp1xdcRcRkq0a
vqEpo2o8vYB1WCDYMGErvPqeIcWqByDWm7FKaEThGB62YC+koBQoHJxaIES/WywZNUAJXrLiKoD+
wOu/ZNqKU++bDfXlUUhtbA2QPkjcMoh6zTa/ohQJCdb7cP5Z5gNogRvdgf2/pVYTrikXtPWsSdya
aaYgwpEu2Uq6D17hlOsHwgOVCd3wIAfmuSveOnHxPYLWw6EO0yFUj/QZBO2RG6ySdsN4s8lS8MjX
w6r3FZz2YVUjIXGVrbB9sZ9hXe7hb0z7QbyCokmF57/frt6DenNgTXP4k903Zj/2lX2XNG46OG3Z
ZMoRCHGO8g4JE2TR5WeOkD15cix9Pwluh8Cp/4J+US94iQMgTKtTrObAz9n0J81wmmOwB4BBOJYt
9VIa8MjLD6U8TlWAZGiO2O/xIj8gNkBegKCDCeBA5l6yGwL/xL44NyCjrLjaLHKk3236sV8QRqbi
tvtBnmOppKssmXW3h2l2KpfqrXaCv2K1DY9I/bE9xHvc6uEm/rxOxNsJeNo628gDsSdjT39i6HQx
IDBKDrkU3E246fNi0JtSiaBjGe+ZLe/WzZast7GPM1sElEP9TFjnuUMddDznaDJ4QVxpY1Xx1OFN
vtWrYklX6TOcdR0ylkkpg1EewgZJ3+evXBUH7Mvvqd05X9wQ6LU8r+9qjyctYahei7UvF78f5gL2
LTSVo8o5QlZqU+Dt3RdaJu2klGb0plHxyxdKKIiACq3fsJufqWGV9PQpd9RQoXXPrtuGdNWtvZEd
aS71enkGjKDPCzowkZr+kHjGP9zbITKbTblv7TrHXUC2xj8UqTGfnMErEwR4SsGe7oh8YyqZvTDV
57fXDZfpZWiRl8MAxnNy28yZaxyCsgWnM3nJEX7xpW0cOeUebSHl59pWvQ+M83uPjSSKuRX8sNdn
xjn+CkAIrwW2CuXuMdqWEF8YeOTySgKsUkxNcb7um4ztIjM50aYyTztMNmEkhnhk5CTc+FGgjbca
xc1I4zCfEZYxLg+f4djywSoqnYq/Ejkep07SaMXLIIO6PQCxPzoYJMVOThNC5Dwfa0AiLOzRcsQq
GvP6jTp2Gq5E9jVUnBOBs8Dv2Mvh5GuWAbHzI91EjjJZDIXSrvDMYU9WVgoG4KBEvcMcfz2+HuHu
iokYiA7d+8brwS+n2QVWj9o9XrH4MMD82BlVv0OgTfts2itmtS52yUOndHGhdzuPx72jfoY/Fk1z
LkCuBK3kC3Uaowao07hXQqyjecioPNzRgvShF1N2whSOoLV5c2KfJuBtvw0f9dAddVPLmwhLD9Av
aZMvr8fObxEJx/4YcdKzfHnx80W50FL/KGdY9fkNHkly7YNzvJ/hd5Egp2od1RtD9uMHfrVnSdeK
3P5mVqz6H3k1asHnnuBj2hKJkgh3nw1GWVBEI9o3Vvk5hOpMrO33XNwi1WzR9OhnXV5emXRonl92
5eUOwmvqO6G2EmFOV3aEN2lvnD57dAxJP49IpfW5fvzsqU2Uf/nWyCYyuE4+GXnFvCaZdoHrkKQG
FBQsJP6c0qJN0fuZZCerNHi2nMppNceOmnkKfJEF/6DjoEefTg6mrScyuiinFFoOsKN/Z3x8OLJf
lRchzS9/R9QX8GmllArHtXHQ+/0i7S47p6aiUVJT4oCKHSzYOW6kf6/Mzf7ke9o7vHFFtLoKlQvO
EOwXuHVs+nxS4cZBAz1yVihwoIJ4JYY+zhnScUQFGUUcYA9Q6ZaJXawb4jw1YLwCoCcrtgCj8vwu
uKEpPn6bZltcapA8K9jFK/aywmXzHZPgsRTHBxFkPAHwW7Cc6tiSBu6908LsiOz6QAft8qLco0Np
w6QMI1ybprU0jF25yDZCBS5D6egD5pFsv4Y7jhZt6srBvF0mYPDzbBui0ppVu3rJ1CseClXuxLUp
ViZrQ0KNNEHKOKK0C9G6DmwNqInHoRsQp3ciMsg4iS+vDOuAQ0fUa73q/mke4IBBNFdCW1hmvVOQ
gup+miwr+IdwxQoySEBCFDrDYOLhzDJka4TtSUVoeGh+aETjAXXZGJ5IC1XwMQuZnGyHK2ZMvm3Q
G8z5OewWpQOLiFIvRIzWff1G4MLs4DQ4BaHHENbYj2pIRxN8DnjZkaUiHEo5U0FMaewBakFbTsdP
qmDWq14m6qL+00nQCXQd7NZQdQToP9RfaRBVzrV6/d6BJb1XBjnk2FV1fwgZ+cz4ybkgLYHQsFCC
h9A2Ayqs88EMpNnlnKlXg80vMRX2aO6n2FbkqpldoTRcBDC/22ihr7kq/yp59dvSKJgALQMXa6DX
ToackeST/ufYAj+/tGSkkLYW1W0GBZsT4YXxyg4tvLpy3tIZm9JeOAn1CxtyemAOz3iWkhpWSLEa
GACq4uT7M6KiR7mdrqs1VjFnxgJorfl4Ffam1er1Mau7mGwq4E46gb7Q0jxe7O+q4+GRwtMSQN/4
OY5dUhL6cFDYyU6vHTEybz22BkGY7oPCJ+p1xCV9LdEyPV9jV9Yea3Tu+7cfqZMr3fB8lSWAMQL2
CmZ2CE/dPD1cyWx1i03amDc0vsM0niybLVr2PxjMg+GzVAYZxJQ4k+ApALkO+HoI/3MRHx5KNoZV
bgvYLoGtd5jfTgtcJrANIFLVS5GFyZ6hZ379Wutj1FMrtgpOALjcJBu+HYUzNh5kF5DCMH2g8mAz
ffTc5w0E0ooPEqC4roOjktEP7eI1kMRiE76O6CrsqbR2omzkraqHAgbg9xh2DzO9As/IEXPeQbyw
gCATWYVIX+hqOMaXL3db0VUxx2Wbo6BuUa9etLe4nLzO7ZbWbAIhc5svRb/Yf86Kr8x5yXQ68TRG
F0M64OeHUVrx7V3NYtGh7Rs1beTwuMfGrtDZMh1pBLJ8ZTW0SCkod2rdoxzYt/NgluqWyK+NvHft
aE0+eaplPNPqs8jeD8oFakoCJpJmUVvEj0KayAirjxKKAqgTvxJ5JopAmo3hlKygZJlqp8p/4a1O
KSYCQJlgNcfLTvlnBoKcFqlCM8mPY2pKBBMFNQe3c29JuM7SrcAAdN4vxgcNJObW3uolT+tn2wjn
bTgxZJxMgfHQAUC9/rTSvjFuEkhBGu/q2RsjQG2XdZzJYccRnr/r0LiJFFr6iYx00hRVl56HnXB5
RwdB3qrZWk+dFrYjaoxxsCijt10ns/4GYwrAHfeL3zaxB0d2vvjACQD2274ipgak2r1h0darIJ6r
LWctN3VGwV95GJPHG/brfXoRcTasl5QIQbqM4BWNdufqtyBdS9r6DTXsOy+wmEmZo6Z0a0KQXAiK
GzaJV+hELUfQWUx5FpCD1pRofUosYSYVzBcKEWRKrAnMs2Fm+31mNXsxvSjqdtTyvE4EL7qaJfKx
wJmQyQdD8vcDI3XL7lf4FVdRtv2McmZu9qh/cltrdlru0Vvoal0jkk+vRyRCZ/XoR1JxwsAlG87z
mzbAbo53IScwcmj/8xsg9wNkVGBnJaZyteEihLxdIprgx8hFPhuB/g9kJu/AUQLryizpUATFly9E
vG+Nq7/yqyFDGVfbQNq/dae4gmjRuAKglnmzoB3QMj9pY5uSEMXRowZ56FGskpVx+D7FY45HBj35
YtcgU+sd4VIbTgYuhiCX3qASZaCeGCHBEeH4+Pn9YnyenvGK+NT7FC8jQKfabfu70jrF6d3b8w6A
DvWR6huKn6NU1XYGnBDSr2pbt4eg3iYMeLEplIckzQScIq5IV0x9MSrsTJz1Xy8tfTpeJjz45KUd
4JK/vmu4G5Fij1BOxXTopLUzYAo8rJQUUDjiZMPmqJQOcx6jVzNS4ViSYrCDLPT961hcOIp2Vicy
pc8Jk7LfdJxCSUY4h42i4ahrttUxB+x+ieuxuIB69IFXgf6qgl/sEBvILuPU1Z8lmt+vTdCG7n64
GqeMdWhQb6XGTv0TxvHgjmq9P/Oc0Pqy69e5QGAyCZ/SqjqCK3ULNLXqb+mBv2Mx6KF1/+eXpYYc
tm22cHHs1fG8GdlsYCLvmxMM0v3A4cSWvKcpxqbhkIDV2lKa6jPCKo61HPCz+TvxieUhVIkhGIwE
nOF7HP6PrxMBMTG37IGxuc8CWiz+FFCrtzXRxIo3IR3jDoXqyOgt2kP9R3e8QsdDRuNQcW6GzJts
JNkEsyuAIWwlWBfBoLHPaBPvkEi9MMYcbcVmWcHppIFAvohRFcA+9HCulUzwLgsRSAsP1YwWlXhI
o0WCO5/o0VhT+eM8pmcWxqOJX9kvj45KVgfdJRbIsoEzSJ9ngLdhShpC60AcjuwR3HTIjtgeUAgV
YBRC8AAx3Miu4tKb2dXXxhcqBe5JGPKRslktmC2lfeqGUOs/JlVGjHiBM/8VWZnzn2FnRsw3Iee6
XzEioN2RJdFlsvKlmfibEzwT2uoEYJU4Y5kwAGkZoDvtk5afeGNffcqHyzF2yEByNp4xeyy3QP6M
2XupzWJPdHKq8vQqMp7yE7zupM0sSGnHhG5chRnyEvY97IWsdBV2w36O3qOiNCs5QQpr24lTWwkX
EWdn0YEiNd6/VvSCmL1XsaOvgFoceYZLNFeBNsiu/YVIQ/btoxd5Y+ox9sfBXPs84cwjm5Hfzqf2
w9Eqjw/fzzpNLmAn1G/QOYaip2FWFC2uwbz87prOpCgi4zrzIrXj/CYsxhImtFYfcYDeSxgTLYCO
ldbkFpVsTsMtED9O/5iHIRbDVo8vWB94GgHxQ2rk9t5HNoNtu4c9mA3syC9sjNX4lxZOEECliUBU
Av57ACGitBv9pjSSaU8qrQ5QKu+II5kvUrcDs4Y6EZ3LRwDLBI4mAQoTv9SkXAt2gf4MoQC0U5yO
+aCEh0a/t02J/fRMQ01G4roGdvqgRTLwFhvYqNyncaEQMj6xeiEHV4KFWSK1PNy9puCmQ5GBHivY
uHwHdT5gJWUIdIIGen34GyMmJhRNlwJyUxxfVBQ5pwKqc8V+Ndrpq88NEI1voD7tbvopXmua+R55
NC3paWfYg7dAXjCeEJQJzzyDSEce/OPwtfvaQGDVyAVT+X44WtgKnarX2UK7p4uGDt62/CyRCso+
IgiIuJ/2ANSFVDGAUtlMc2gl8jSggpdO+TAB35NmGACIoN0NykTMOYpm4GCc/vuZe1SBHtEwuiby
veYJGQXojG37e/zArcDCM5qyIZTh4OaY5FMclELUgz/9KtgnW3FxnX+PVFIIFjdOWswDXNW6l4fA
1aBfT+DQjww8WFuo/midHj5YLP5czzLufOMzYZyKra/POAeUy3QbzK9eyFZ/J4x8t58jWmSMlyDh
9SZrXt6Atq/ifbgNl0z923cwuoCzTS0AXBBInn5mmErU/mdGTWbPzHlzbidEwCR6Mtx88ZgoShgr
XCkZHFwFkEZCvBKRdeQE+gGL4ynBT/kDahJcup70NuKV5MwCZnNoUsG/AjnqU7gSgLK2cYlprUs1
7Zk/BtJmNPgTMHDcTY6xJcUu6KVg7Zz6I1OlTnEFqJiq15sRLIYWTrQTTWxGMqXez8ifP3eQKGmF
wPG9UivEkoClw6cHpVvVGo2qvg6q/SVMBfi0uInZt6/1DOwZjaIg+pF3CbM3Dcyw6MYEAMaDjUzb
GVoeKh4VEbIwDpc/xuxzUxywGIh0pVnQga6GyboKN42TIzel6OUW2LVA/pxDGQPYhtX92haQKIrZ
l1XzxIaBcaI13VRkU1jguuSyFua6V82xdrIiZ3D2wB7HaV1tTXdSCoSDS5TipffRXDl+b+0/Z9DS
5tlnqQNPwxraBvgT67w83w447rb49ga74u9LHALGceajO/0gZ4OVSA2OBjxc7kfsJ8UPG0H9wu1s
Ghp2SiMpqido50O3oYVUbuWxRXV/QUcTl3YqTgSpSz2jf/EHYtpQANrKaz5rDcZJbQ5ZR3Khqnq9
IzJmVRJf3lvlhkPKcrDhd9tZtC3WJZKCh+rUVD/wcrluPx/IP/kKQv4Fxp1Ak/FBG6wdNfqnyINJ
ORNjDCbwLxoAlYzpPEC3DNDxr91QhR8U60NtE3s5hL1XhL12l1BAmbAJjNCBDgRxkYMsbKfOxFYO
pJs+LSn8LoKd5HTBRot/2saRFBfcvKPLnTRhqkk+CgDkBl98iZEzaBTLPOSDBjYTmj0ig16WDzj8
Bi7IlT/W7vKMui+EduQLEiGCj2joC+GEuItD4gDIh6JCi/fvCiAlteFkUouE2njDpRKxRbKNgyXT
vLu1I1vrXOxvZq1Ei8JUXBK2gSWNEz1euswh3er3tWxltJwlg2d9kWfeZkNNtkFd57EaEUvJG9zj
P5C/0tmXlkqih8riC3UHjrKYOFXjZ+KSHQrxE2AO1Wq1W3PjPG5DPl/ZwdWDIQmZX3su+9EyARxL
gIW7xJWzJ9XpPMTAY5OEiyp2ARReKfSdQXDPnogL5RXbnHRa4aLCcZKOdEsB80B9UG2gF/hA2k9N
dq8rlNhfNBqEHQUsAci1UPaUwRWsgYtpEFG8PWjHavDKgNjhLkmhePWIHuTm3tzKyIL+b3Qe33sB
XFSLNgA1ggoO7yiljwFiA3rPCU6kUT61ZLSrVC/JKKhx/WORG3SQoRNYgaP7rCcnNJDz2QkyQGRF
6lTF4oasB9gWDLmEPLtJkiV/hQWCSx98QBmSw6EoDx/IWPQkjJGwiFtDODbvuwEmu1BR+epDQRyC
loLz62HInWWkAfW8itwWZFChdlYlyXQaRq6BCy0H80od6pxfGuCgZfqSPzWxU+fW59IL7xNlJUP0
8lifXic7Rw9SVzD8pj9fA1/UePYRMRPZQqsvvhxqZQq+Wu5/Q5qG/Ml0hx7pl7yadpE7rvYVHh8q
S7y3BYQZNJcUztd7qXhh52YMRUs73ZlAA2/tp1OXAYWhpHN57Dd1kRcAcYt6IVkX8eNFd4Svg8zK
4FxYZfcWIzLoE3xptRkjrEygxpdfMlJX/3kPhfMYM9XWirkknSepLOEqiMaxXxj4eTTQ6aLOzjl4
quJSFcwMrKnL50W6rnORo105i4RNzu9qDPdXo4yX0K7FjOof1i6c4GIRtiuBKYGiFKhGkT/M2Hmu
HHrY+vSfCodFOc/Vm5As+Zm0mKlYBqc9QhxSZuhVqWoqGDDyPgKPtz7qw0n0cTN1BcdzYDoka4W+
4VBWxm6bbqoEQ2wLkrIQeNRe0M0JYKMQU3jA3bhZFhd+jlGoep2N85/tJu4QLygOaKa6BWI1Jk9M
X3YO8YykIZ601uoalN8i6CPFUYma5E9IkUujTQjhFQRj9qE7L8Q5NrcYtjJdLzmItGuEj3rhoNtE
SWcwbZbRexFGzxiGRk8ODUdADqgfFxydUQ0SurJTj22qbJf5LB+ZsF4iffGh1+JP0K37/viuL1Hf
TpHdifFj1Czj0unA+HSAlzGfo3JS/tipuP2ou1j1+nYtMYI5yBYPFfPSFXBOAaABhBHPaAAd6SxJ
2+xN6t+7jEUfXJBdaTwaxIdRfJboU8Q2/yuMxJnWwULEZtcrZLuCXCJxOvtSxwDD+Z5fmk10qb9H
XKoHjRzX0hWXyPIF2Jd0TLNeaLmCBirXIX6NZgVEim+mr3skcKJ04jlGYFMBorK34SfSKZnV4lbC
k2LIuFDttVTKVR3aYPAyB/lgxlBD21Lcoo7tkTDNSARI1OTPVohIndHBJOt3s4oRXqW0zHWMtjsK
I0oCZeHWnWDn3yNCkuRLz1oVJGTghHXpEooY9VniBOzKZDTj3jB5Rf+IavHrtDs2PJ7r+8e7in7j
X87ePaU9XJrVHUuYp+an8Jv5kCCQM31MaWQOxXcFigQnc2DA3IVSUm0gz6BfaWQbsqLYoVhf5yUo
ElCjBXMo0JyMjrCqKco2djsG60n/mEoH6R2gC0oIMj4LBooEFwJWFPBSawvqslzxw61APBnoR8Mt
0ruPPwP9JyvW4dB8ZYg0fBTkKUTT0KbY63D7QQJDfYHnFBQaIv30WAARSv/dYCRtIYFIrR3JVpLb
1x/xj6yUi5cjk68UZrPiXX+M1qLKLkMCg2fLooIORMfL3OW1ctPw1nQKX0BHAbJVsmfQHtbzFAEo
/ctgAKSyxa98CZl4A7GkLl+aVAfUhxbDiHfDV5EuqYzy2dxLSLG5XTGeXANBAr+NABO6XN8uYWcx
IOGIArtTXQzO3IFZJcijORXO3yG3yrPztzd4Gwd8eGIYyP27gSq3u0u++sTU7kIfCWn+3mP0x2gz
VNx+qa3QpOJywBeDL6g7rs4b4uGQnH7ocf9Pbip3g3r1qq50FT+U4a4EqkL4aRYWIT365ZmqQaaK
NpNpwvtJCZshkA8vj5fA7xrynKkzXPa74f0yJLxOMRmU6whe2TKrC/9IDJKAsDcx9aJ6xxukNg1j
srswYsxLGTifseWfuBY7WP+ydRQjf/R6uDCzaCkH44B74r9ZMYNGF5+iE8lLRa5MNtJLU7gO7SY+
UZjhHAKgz6VJQULklTw8unsKMkO7EwgHNrwmAjIzms1A1n6YFEzQzrBYNtxeywMawU/03g/bBhSq
K1TMS3zio3FNItrA9s8g4EF45z8VVCAV9eEtPvHWh344ByaLfOgW/fjeVlPlr98X27HPdTRMkZkY
g031UGXnSqQYCEF7hJp7XG/OIF8PjlEGadEDirfdLSoqw8TDc3TC/AnNq2rXK+hW0EVHvo4KgIPU
IFYl3xOPxrPdk6mAq5yQJKV7Gt7QAJ3UtDPJO78XmH7cRHpGwckBHAid87mw1LQ5wDD6XPBYRBXk
xlDTgL+/Fid7nw8QIAOy3+LbRGh90K4+dLRn+uACJLnGEaIZqMIj+MVuC9YMTPt83WyhqiBjLgby
yCDWBcscCHi9F59h5KMNnMWnfp89hoHQpuHVR1eH8LeAwgRwQMYV/8KSunSXnnZLb+6O3Ax3Kqyk
KUUtm+0gXw3srrKNvyEz5OlvUBWJ0G9ska3RnlMfPucSZ3DZhMhyPWHfrsC0LTas8X73veCPgKc1
T4QPZnwu17ytXfuAvsPfSS3J6zk7lA+4tv/eXLkW4V/Wfr5GLtLvsjNkHA6K2HDRv+kQnNoV7yw6
FVteBCM1OD/qZu/JWCvnZ+WP7fRP8tNzT+8hVgXT7Poz7OO/rGTWiWJmu3qF+wMqqjm9uPQhahIh
GEKsEdNfnpahyd92tR0RjQf6RRKRlv9TzsJmVPEvQY6MPro3W6/exb9c6xu5RLgeYsZE+/tekCOx
HTK4DA2nBV4dz/a91KvygR18MbTKGaic6ZoDy/fGW2yWNeDPL0ksN8lCZ/Y3W12fsdjIW+rhupwe
1q95u2fSIOPluVkOTAFop9/L0MJQG0KJ9kcY38DuHZOvbsYEch7sahNl+UZ+hnOE/JnRKy7FTP9B
ZgOVuDFV8iwGaggO+TnE/2HXXNjXO5ofTRUw6SUTK2ARoIFpljwdA/7HgDD8+N41c3Z25FjI7qst
99si2r8Ouz3vjKfmpHSqH5BmyCDZ2ifxifyRB+gwoDjkZ4aJ3yHp7Xfa3yBzP/Gbo/1oP5w69vjm
bl/zassLYS3Lt6FrOaPNTCW+DRum2VyggnIjKoVP6GAc5WqrAotlGjezEYZtr+E1cLZUDtEv1+AO
MFRnotcPxNvGEYs3ogjx5Ix8GjARZoEvkqqhFi3X6MxGe65f7mltF/177/DGqDX8Ek4ln4nX3JgC
Dz72n4S/ZaO6cfjlynwLVCRWrWLGwzVb1lX02z5YvwrNCan3rYrRYD7wf1jimUY0d2/3rBXA5uHl
8xzMC0Yv9XGSY7JwnEL6hhJBeEp2vm73RFpmaY11CQw7xPCTseqUKGm26NM5yPMr+ZnoxdzgbkvZ
GpwLKI6SFUwSmK6IdKDVDHZLHndVPxi1qjoy0gzsqHSuoGckg0wVWmRfGJdmK8DtxH4+hgOBAT3s
NROkmwflcevHoLKXPIOkhTDO1hHENjs5IZwvPpGXE8oLYgSrHs8CdPgjaUgimUbc6Oe1kG9EhBcX
wqmMJQOewPeZJ9wHI8ps0G6sTPmIKy2eCmYqD6K+HqbUyObIXLVb/sw5Xw3JjrCZsJUbySkf1uMx
RJcd3Wz3hG5eGaGm97L1970zan84z4LmYlUP9M85PDIFiKWcVWOPr7FiDR0YuA+siKjJop7HXJvp
hN8nVWp5U433GLdkqc0xnqCHY5NBKQI8lno1sirKbZjEX0/vZstf+clkCfYrw98MLZjZSB6Ava+n
6PxeBucBkZCc4hasAzABXP4mL/0MmVQLTlcA9pA+J0gXb98jE5U7uSrWV7W5YXBkkA9AhwwlPmzQ
yhoaAbQmUjLw4YIbZjPhTErPL45l/2A1Oj74ItIdXn42QYBHR3jwW3C+TPcC3CKo2WAaA3CQ8Sop
qmkuIg1Yg1j48Ws4aaaJDdL4eoOmJS5xg06L2ELN2PJJJqoN8PeyGbkvxH5A3TimpkOTDYzp+ZSB
wAhtkH42HowzdZ0Y9uhUxYTE8TqpcFibVrZ6KARHXimr7GgYlP/HtNsBW+eQ/Mb/iQ0TwlNFGq+5
/LMeTq/47G1CP0vNcnadQpws8AiixfY+XstP64txmAnAGxBrnwzGe0kmQ9ikBGyssSs1IH7/QTsP
dmTSuj0u53Jm4wUdjT0Noh8BA3r5xywx8aO7L3gjHrdPQUG8R3JkYpED5FvoUwswG4oowGr35P8U
CYIKIutE23TP5qkd9HW+iMAqGREa4ox/FXoSNsrNiMBusbnC5V6YKRsoiLkxYLhZYH0/0xxSGkcp
6u/4QALO02WdsMcOzHgRUKnh/6ATUpa96gtfas6Oun7Ra53S/x/qf0wbqOOawb+uofAS0G8sQ+BA
aaIVIPGZ+YGV+vb6t5/ce6h+QDlYuY1nKmv0odJgAtJttWb0yynMF4rsNdYAs4wOQFAvUh/2D7Wj
abIf7OM/3tceUSm2Fytv/9dNvL23dfzvxMbMk/7V4uS+il368Lk0jTcNgHZTmuYYrKPf8zNL+mJO
IS5GPRYdPYT8GCAMs5b3eydRcB2Nj8tJMsHS+zu18W210BoAa4q01c4WdOmYrllSmtUQV4fLAj1O
Xw/ZDtzGD1zZ7q3Ck20I/7cGf4pJuu38dJtuC49UzS28ZD38ubcgKsiQrU+10G0lnMT2GOCvv/yW
sNI3b94LDijUCCADmJ2HFsZ8z5sZ/WGG4mNixttwHcxhPeRb9VioVkdD78HOG5vNqfqXzupuWv/R
RgTiLjYhNGR/oTFyQVGMbEcYzQn3CDVJczhPnwlLxQ3cPlwOroRPdfV+Ylp8zU0psDBXCm/XFevS
UE6ZTyMbRFMyyoYEThsUxgXrluk4NgbXZEybYsrNolkyUynKlJb8pEz14cnX/QPi3nVOP6AxFLl5
fY59YwF1vfU+s2Qz+qGbBUII/JOyysM4DW4CogHiMFV1pF0oXgiGhEe8TIxntqf+koDKUhPxKYKR
r1JzgDu0VvFaJPCRAIMrUgt/8lh8vWkuS70DbJCknwIbPaWJkKFD1QBArHxtqchJmEODRh/JeCDl
Ml59CoN319xAbEM2DXLo0ISr/71RDsJcnf+SSmKNBpufEDr6wTP1Xaz7/Qt1cDOl604T7OkyQVsB
2ukEezJYWfRIwkKzOCILvZZeQSZGtiYeqZdFD4pfQPbU1ORhvROxQa35nO+NSExwB9lk2+C/hG68
W+Tyl2p4Tt2KqilngcyhwiZQhaS3QgP25fE83O3/wHHfOFnlUmiqAOiRrVJDjAYbAGqaxHfx9lb2
hPeyOQEdM8gqXSP9jkZe6HKpwUM8flOOMUGkGX6OHGQ6XAXgl+2La1VbMue45nntannLh8xaatsJ
GHR0xWd7eGfvwGZfxHAWyJceQ4wxGD2fVIjomKFDoDSh2sgrxp+MbL8bjGhKYPVbd/uPprvabWTL
wgD8RJbMcGtmiGPH8Y3VcczM8PTz7RyNpjWnO1Cu2rVhwQ9SGT+bGzquVYDdrkq+l6Z7N8lVhCny
NR988sMK97uyKvItOzVtiOZsVJkdqqES8/eyTllog0Pp8BsryYtSwtz1vemRfW7sNEtfMXIBYsq5
v+M4mwEGYswqa3p/RRK9dGouRkiCCGg4UfjUTDg2jHPgxmSrR4fuaYbakzm1gZwvggBIcgDPtVp6
ohe/jTKXslxrg20f7egHyy4UtjQt1x9mcGxbP/9LDB3aS4iQjeWgP7ap7fSplcQ5uxkdAVQCYKJ8
O7dM0Fc25A65OR384jM7SkX6kBFuMwp3mCrttM4iQPzzEBVYzWWlp1OudvrdbJvnKHomtdPI4EVg
6BOhAoPgxHV6r6q+KsUSdZHf8ziPRuEOOlZJ6EPffg5oSJNzL3b72S0a0dxPhvbDpL31xK98fKoI
Q4ipo1vEZfz3qtN/Cp253JkV7fCR+zkkC5loleh6grPntZ599s/X5mFbTjAtB9biwCWOiVU1vSKs
pHF6o51VNsgbDd4YSaaaCZHG1gtXOUQ60Vsd6MFPR1Ol3LG9OH1PLtUTGOlzEEjtF/q9xd2Fgk1x
jSwOvmfJr353m4Fn2XVXMb0o/bFiLNbKHLsUg/UiNWdPYUZCqG81TWo0XjfZqosTh4hMSljYE0GR
BkmFIOz6g7o+zjp9Z8JOUuiXKOtDR9d4e8vJTKCHdJJneODxMtbTHX9dqqKj0Ky9D3Kt6+3fFksL
IyxH6vM0XGZHO0joPxk/0kiLp3JO6JEHrde0Arxy/hQTJxqBa23cqHpnC/AMYPrx51cwj98fGqRi
+fbFAQ3pJd9OrcTOLripXp8DQdry8U+L+7SoRMVSmxpN3PSZhkLnkhus9/wuTWtxaBRVpbnrUk8C
T0AGfH/8xwa0xKMljqpL2jJlHcmhRNNyFmgR/zN7d96fLUKrtJiaRyPYIJgapoWOvuhQvHgykGbQ
+gM97XSp7hLNzfH7Te6E/P6x+3K8ZmubI0E93wvd2GMAImTQqK9xmDluYZoWxfiubEcE5nhGa/bP
BX1orxeUZ13brT4oVScWvfirkRJ0RupHpOoYBMYZrAS8wvGQOQ01o0kF3C5VLYrsVKNPrw2kYXNh
XZl/PgbLto2e03iT9hhmJkngsAyR9/EntOdvdWqd72hLR8t1RZea+ZlNNQxgtNt+nHrHf/d/O31h
B82zem5kwxzfZX+OgnwhGm8b57dJipsVERo9izAeORiW7M/uUrtGvi6b5j7xTVI4Pek4bvZt5SIT
50aOwSCq8jXi7/Zbx237lXnTujG4YE2lY6ax2Qy2t58YZZNbBfaDKFUsWltTCN2hvhreyZsISfZV
5tyk3TT/PsIQQu39YTpMb69v/y/9p4WiJ/bPsRq68s7N7JuMfuH8T9H6D3Byw4YrCrSXYn/LkRq/
ennd6ZpBbZn0hd3+RIyD6rcPuBAPAzQ5z7N9WFaqE5z5Ps0LCJ22f3r8zed9CIoRWtVBshiSzG+S
0n6kP/RmfTm7+qBFaW95O/WWxfTo1AR+WAi5LwH3eLrUHpdqgNQxqzPrjOCGtKdSRVC5AMGQi2Rz
sGZNNyka132UlMQODeHA5nM7PA73/xJIbtEqQAZISny0+NwPd83kND6yC8VHAmwDRKhlFXA1Iu3t
to4PR0t4LqY5kAbPTn2SywWvMoW5BfJHHTbkCHMsFwEH/bf8OIdIfvtxH7plu4ABBlAQsIcVJc6W
auQqHtZjuhlzW1D1OBfPxjVL+lwK4HmWceaO4fC5Dw8cUC9VSyu8OI4zQGo422036A8UChkMhojJ
6YZRTNaCJxY93/5zt/Fnw9zUc5UMuvrNSXoj7txaCDZeVHML+sLuz0MH3vA5ZFO+7rO8OaOaHE06
SL3cUsViozX0EeYj7fVbwUi7PLzFe25YbTC4H4S1/n7FSzCFX33OcF6iSaezm2DAQRX/EiRIXMew
mM4e3zTjRvqB/+ZLPvolXQMWcqM+fvnhSScdw7HopkfeODSRL3v7PsjLdcNehRHyMV7e36y2R3nE
lA6KO7JZGfnE9+LXzpQdZUek34wsBIJ4EjQApMlpeB36ZU8IHCSN3aRKTwRoL01a6Tbp9Ux96H+3
t4zphxXC+39BnFHbLho6oE+/lx45E5IjrxpKyKEiDV10ZeK5uT0lNcdv0a7PBDSC0mwiWvVV6blJ
EAtwGIt4KQlpbz8un+cgGYB8Qa48O/XU1sP5nwkj3qMe5Llhngy2gTWARsKqM6Rmgpfi4z24m7YO
wlvQJUw3bEFesmPF3PHmdwbyjwVud7N8DdF9fk+Vk5nwclbQXSMjuRSjzN9zyaVwc1P1c8t9KddD
hIRtDwLshVzAj3llbn31bERHfiQ9NXpGfdE139agX/9SPavJJdxjyr6+zW9+2QSYkkNndvRmMdkX
DOM73stOF7/eqOfY/gvvP904iL+3ecMLKOUzb6+yFMT2ODlXIfiouMlSlBiUEdbZApSbuYBHOZI5
53r7fy60+j08K5S5PzgW/2Uo5gV5I7Lf0H/T7b+wbIfGJWwUyHnqX0rkvfMwTTAJAk1xAxgtVBYy
k9JjejXdpqd48xreldu+DlNzN7xs74Erdkq/eXA9d3Wdn+fbYaaX7cRHbiI2t+qdxOnwqD5mfymH
KTsnfcsv84U/OtwcOpMI9Y9KeKAtTkseRHM/PAQZG54z1rYWvjPMn9coMr7O/YThdm/rf8+5a6qp
bMvG3pr0xeMQl2rSiY4mfYfWMlbJxOoQT4/p2ZAUHpmaVM9fH9yLwZCba4NSTvYjY9BQkK3osx81
kSDLM1VxjK8kpwIb95HpedLz/CW0bS+JwMn6aAAvD434xUbhNdjG7IfpbEWl4S6BDJT4aM5iKRzn
8el5yHrHs7xfnftDa0FIyPutsx9KIM/YfhE38WAv29x/YXoEe7P3h1Nx6FIMUmGZbB14irfK313A
ICpsRIJ9DpJddCpNFQPHp7HeyWK8VoI8m43g0tw5Xai9e3e+yjowrZkxfIxMlXTHj6ZMqUfjaA9O
wdgVaMqc0R6UvvLZYO9Dtsdfk7delkPQXOsJ7qfJFUif18eZieCF17lvLoeKQOcw64Qy1CANXWS8
SZYWYcOtcJDNca7TPUXzfRVilWMp8aohrS24XvvwlfpZRPnLAV4i1O/qcnEwPeaz/nmZJlY117pM
mQuUNgK1Sek4j1FbfhUiw+1X/qxG+kAvKyL6I16/CtH+dlJIjV35mi7GfykPTQRXWLWgyGrSi+LD
z275NlJtiQxPUybWQpwUkAG0hfEOumrRK+kCzg3g/QGAeZ9bGps6nmOidcphU+U3Aj3nxPj5qikT
HXK4dcRcOp4V2DBRmagrGYRX5xoAkHgLZsgiTme0nXnhIxZIRmdCMpDqMVpShGLG6VkpDkFEbv+F
Hz4HkayloP9Z1sMB4cuN0+fq6aykiBJUefLafhQNWmacWldN6smpln6Wg82SP5CSKpK9yL+VafEA
vcbqS/a9zEeyZMZ5SpPDHd9JE7hfv3jeWeU7GoUHUwqyq0h9yFU3k/o2NdpPSgEuvSkneHmk8tYP
v73HjRBreZepXal0WVHoUyawslPzNF2BNWAMw3ZeXqwqCqcRzbT9ueyvLr25kGWtJOh5vMITokWC
Tz8zhZzOZZutZAoMzygpq53LLh7T7edugB+p70bd0eKzhZ1LKYu2ZAG/dXRvoJ/GArwpH6p3qR7d
sHRzE9G4K5gXuXgNMPt4qN8zAnjWvHrF+eh3+he+sJAubiiqViMysM/DdCV05Wpei4zXwoJBuv/u
7VUIqx461rvluLZfoUgJM+2rtCfdHV3PSo6vT3Ic/cXwvnybW2TpTRoPQHaNzO2palwiiXLu38lM
ZXUFQNzL/dtjbwA/m3gvYIPCcpjjk6QOCd1H3utZZl74lHS91Ee01cNTkynzde5YntwtZFGW+4cY
4RsK+cUX49lj6Zjipmq2P7obE1XpxrpLV4lsToD1u9yxdWJzJQ4YO+Kjqxq2uRV9SZYSuAyd+OeO
KKPyZLBVJsJTULW8RUhsF5P2yliJJawBXfiZrkGJ/u6YgS67O0U2Myjbpmj1bke7iVZuHKc/YgFy
79y3lcN0YXAUVEKX5VxDnbGHErloPYIIUfKXNhX69DHX4ALvT6rn1t67IChrNEiZScBSxNDz60TN
E68BDw/Kv5UYVuet7Bb8P1fSFSXMzoOqUrpHH10Z9wbqRoCMIBvB+YK1m6GXqwe0+HDZHHxvwetT
9L1RGjlQXQ8IflP4+eHR77va4zu+amR/k496guyPXgjuAavje3VyBHz6QkTFBTgN4jS7cZo4o0eU
ZwRg+Qtek8p/L1m82BMmZVMxt63sEh9XfSksWjpzp6LX8o6qzBRJogHnXuEsz+FZE/Ga29j5GTM5
WdlG86lV54R6oA5TfuOZsedYGjfkhGcUzY+zdmnPn8MlKN/lipED8nXZhN7yM/yNgTc49mD8i4v8
yv+e9l69Hj+6LHsbr64ggaXJjflJknx843UtZn8Zn5DL2uCWg18mau4hZ/7LMfe15LqyT9bAs84/
mVcxum++MCBi6l2lE/9m+LNElSiVnDa7Ui7pRfHV7sFJenmRcH+mV10XYyfyWPMWKr+wHXDbE/ko
C2Hk2knxeHUaAAgWUx9X1F9qdQykqWYqkFHjPBQV1oPoHgmqCNlgYuscivOLRV0FDqjb+r6wHg76
DcbjTYkhUfOdTLCxU7HdN/BW86TIZyyqk9JuxEi9c4KLk+pW/Tlb9MIX3FEXv09EfMnk9zpbvmWg
2wVZYbj83uFQjmXy7ha4Yvv+SR4G2N2om+bzy9SwHtY4jUKIwFA3WUzMCVjE9ylSwyQ5ZPjezJKa
AN+4/kmmMsnu6llHUgFs4GV2LUbvvVWkur3iYPoImpOBS4WLci7cGc3GgbbLcapduF4kXbRZkSVR
6PXgGW5xbNVNLnk7q5k36hHpI1q7tObiv+4FJfngMFgznyvAyvtFl38cyolkJfb6eLAQWJYnuMJ0
TFPB83fl4b582YU45RiI5Pf266n0/mn2bRscT+99+n42PfRi2y6j8NffKiJidjdbP7JcsD1Yrrj/
SnOL16J+1J50Iw18YZ+sLNjHr0eoKF92zian8eNtFk/kmcmbQPs+TYtB7sM4+911pLEyQy5E0ope
zqSbaR9jhXuims6Uosli0nv1BxT6O9v1ulKp+utQjsfK2e945IOK4PFe5l9DS2ClixbBQ/lInSpL
xC72N5FGLoaAc6ef9CDsU3x+GZnLo+WU2LEqmNGYS5kPz2aK47HB+0b4wkpdkiud4R+bVHAe0J29
2iPZR1NNHKr7Qw2ZM7NlDFhcBnh16/rzRqqepcw8mqY8jBtL0qKUnmJgWQXfi4WdaLxYVe+f8cFj
RjWSmOGNOtbgMnOji1edYOJeqTr3TYh0+ZQYB57UGjarmpanNCeo8/lbpJuKN0/zjQTvM/4PHdhn
rTU8ZQJwTiWkdbQtIN6gIiVRCgTOzceE2EJx8iqtP3Vqzp3o7EREb/xobUjd5o9dCgmGBQsbFiRT
egzM7yuVxOS3z8/8IO6DZkx31Ga/j92tmvUgdtHHYVNDcf7jNbtWEx907i7MnZtpyOBJ8TkJ4hR2
UC0yw3GiaAMwhnKahmSqxrhj/MsyA9WMbbybz9q9nzjWxtfPFPwxcUCqmX0bIaJo8dVGoT4MaPZ9
PdISjULk613UR7KaYwflmuIuJIR5O089rrc1QK6O2DbSdRDcSyHZtaenUL8IdSYa9Bo49zA8Zrnx
s+8f2rexyXjEscy/BhSmevcfe6B3vYg1nKuptmlp+SW/18na4Ti4YLZxiKKZuKjaoF7P8E8TKfaj
UfnDBFhaJ3gNjO7Dqvrm/AbX3NgMaFnaFNL1DTVFC+TQvCTzO7g9MNH+7Y0GXnrCwEG2QSB1nWpx
FlN/WxPh+NXU3L8/fgPFe5G/fmW7QV4xVdjEy2jQ3pnHGJ/GieJdGv3JGCwUYgIb+Ky2IKNYlVYf
V9REQDm62kyrAtGdM0hUAzqvpLqpJ5oq+xBJ3+d+urYd3pq3mhqo1MFBGQvlsc4iUr3QQZoUNoP4
oxdJyub83rFzOwWCrEsuSd8DdgCwl5L3lobYI+Pca2dipWs9N9YxpRZUtdU8YaYw9rxg8VpO66UZ
r2U/8eTLx447PPZX4wuRDktmX308K+GwsWOyyfrbEWwadsT9s0kvlL7I+jbbH0skMvRaOVjZzHex
coRjMtufb13ZzK5meR8nLAiLy0SVlqJt8Xxtb++z27OC6reYMUI3N+0ad0oTrUXdZH+YCkQlweKC
GGbpMkNyAPD4d/18/kkxxDai7yBaeiS+0I5CFALL5icVnqK15++jkv034sYM/8UtUTepIlguXDtn
i3S27d+5kX8f9C/Hh8GBhkNQFHImQFeCvcBzFzzfCgsiNohkeknLvnI4lp+/4YwIWyJHjTIL0nJU
Db2e/E3+7lqxn9TPa/AaOxY/osMtCctVaamhvPFm25u2dbYAp/lHKPX5c2kRHUk0DoOjUm5kW1Qi
lGJmyJmjdyypTh7qej81qJi2uYGAqq3WOnaeX7nyqn6hXf5D77+zavmmtclThBy5/v7v5VFI/Fyr
r25cMxAiQnwc+u8fqWq0c5lCM5kP7C7bmxkjyArY+Ge0iTiz7DEdqKpNxO5Fce/yVdrOcSpueD11
Wa/O/WpSlyMJyLMQR9/vI7HfFc+n/I3Aca6RjElgD8XH92RViYDZoI46ZtOQkSUR71pKSPImXnWY
HZNeNxI9jbQwm/DFYvvq/lSJdwUjE4byh2r6Ub0Ncl/Xzg3appX89k3g14EDhItIKalyWX0EYGl+
JwgfH7+vWl8f189YM6W0F2vd+5sAuc6/hufavUZ8IPeBa4z9+cyLy4iYbiOFVW83o3DS2CXqEAYp
xkP6odbiOy8y/0oPd4BsHUZ5m8ZVCyTkKnLCg7OTWOy6sf2RV5G3+SuXRHp/hf2MvDvEylpqoumv
ZdACV60u4QJ/mKblh77Tpn7NCGEfzzxdSAeM0fgSPYgBBP1RVurXokhgJ7CG1Pt5R8Hf8zb/7c8+
Olg5S+uZweveWg3WF94l5XT3XXFDL9J2BX7by58I0gikePEyUM1KUtHSfr4VYr3YWIC+b5jPcXLq
99blVgwBTfFZTX9nqocKCO2SerIb02qLsApezfQd9EMS/7btRB13T0glp129RsIcfn1vePewYlal
2qJE5jW9Kk5qSla2F6VOojmv9qWwqovN9frv82gxNXzR974U3/bndCPWFttRVL19CxtFYjLYyqmO
NywPaLzn31BD+MLF80e6s57GB7fR4fOljrglBX5tnwIXCbeYXFos2Nkw4WD+cC9nZXZk7jBknpcS
1ZXi+5vg+hnKHLI109t9xkfaxZdflVb6PD8pzujBYwkstkT2z7E7ZlPw50KxqF8ijXN9001i5Y7P
FUKUKGyQZ1eabflFJ/q1604oxdSef953xO0iNZ35gDGFGcpqRpqc/9LV+Jd2cClRi+BRUS4IXEfA
COjD3Tfs3p8Id/xRjs2u24oWmUmkwBnpZRRtJWAdFLkMzJcd0/TPlheQ/zRj8NWnrgOF/HfTYJ63
7kRxXK2KNkjBfaZ5RUXI75RyNFiEQCQdWZ3xaHoGRLAHBW9ehQL64ncy4mQ0i3X3o4caSkcrvsVO
GHmcCgFEZ0JZNgzJm7AzYOEg+pnSMn80U0PcpNgARN3wQ+eu+TlQot+21U0Po0xLjn02q4Sc1Uwr
Qqn19anNeuuDRahYqlgd54LXTU21dlWICG2Uqo9zpFSrRwLPnqWbg/NRGD5+JP4datsG+ewglBOo
bKxXgDMS8/OhobwCRvIZ0vfibmSbYYmpHqsQW74Pkj/HTfl1bY7SvdersBB4YfY1dh2N1bNCX1ZF
yNogwj28DphsNldD+gvkOHM1JnCoU+segdc4qhIuXd477C7ssWOVh+9lCc3hheSHylRQOjdWh+7L
ZIBY9F4iYs0Zuj9owsfmGwwgqZpY2fcMZLRxJrgSqbKvy8ojHsLdAgLOGR50ZqTHO1CWWCsr0dXa
b2WaqzmtPy6r29KzlC6fao/OfRDr4n8UraiKPmAhjhL6IiCpjl1aNp4SEjE08XPU0EEOpHjuNnKz
O2+MVSdd5VpFiB+ustJ//OkRfuU4baFnNCABvUNAymyVTZ23FTsFqK7ZLOtJF+64awhHwPpiqBuk
QCNx66R/rEIGU6ByWBsBqV9+NB5fR12GUbKyiYrZgxdy+tqAZ7cD9pKNZxvVh48IhhKJ2+Uf2wPW
mIMUGkZfv2O86wcbL0yANTn+oLT7nmXL7xbNhgZI1Op7MoIX7aMd7rrKTjC91MpOpVMH5/PJTepc
4dCce2lf2OqCjyKkqAeybA7xQuKUX4wYE4kIaDF+iZeGl18eyKfvUwzslx8VL9hTf0WF6vGzHG97
9wz/2MBocfWXgVgHl7VXitdwM/mVEKggpVgesyjP7nhjvaztvrNV3XWgZRwB8qe57/XY4brpU7r1
9WRzQprS046DYcKZxCdHgNml+yjemtlyIm9Kd7LlZdsBV9c8amQYcZ5HdIkq9wor1QqbMZ0lGL9e
/CsavAzz69mqSDPFlRAC+dZY/5AUwe2NJuu9fKUjeupe/11LsYLVR/ujfm0Z1OgXNyAgzxIZo7FO
LBpyjo4H+wLzleE3CzQ6HV+5cPo45jurojLKrypztsN2Ap5wCsrN1OAVJJxNgfhP5kBeE2718blS
aJl52LU7sBfPzvS9MvM3zYh7KzFYV41HOlkrRr6xZUupdGPfXjaSzfPYzJRjwP8S5RktG9c2NES6
sB2fytlydNG8HUZIMObrurGYmuWmJJmXdJgD91aMnY+2lfjqM8N9IxAsBvbVwUqk97Mf5JYQ4jfO
5JDg+tyNR76/bM0VHjoT53pQUNYT+YqtqtveebyYgqK/B6hRC8W/r+vs1F8EhgbkbzT07o+9XZ9b
5H9eyT79XE+RJAVPAzJntal+8LubRuqXZq73sGGe27G5vt/tCkFSSE81+iajO8HWRznaP5e0Y+2C
ujnK3qE/QEEAlTuAs7wuu93z1A5QMM2m30zdhngvORsj6/rmUV3UY+3IuPlU9wwFVBnSa5QekWNl
IHPf1SELHG29iC5LfjkmH4VCfaERDIo4Rk7on2oH04OIf3H3q85TiRT1JnqrYaQR6Sr62JUnzXdb
QbSUZQv4qsWGmmGxf8nGskRusAnvWz51uL6B+XdpMnxpQo4llesOOfxCpEdsel+PFtdtnUOkEjkn
ywFhQy/2hXE+6UIql7ZDbTg8hhSF+IFZafIuxyZBnHe0baxhMy6uOrv+hVKP+n/h8cUfpsBjCx9g
AwmxbL2qB4s1e+YZGm9svPtV9/aZbC4elefQzsc7O+D0H5+7X+g7RttzY5uZw2tAGkOCOTjBmDTd
ZK+hTZiaP2q5mVZJM4w4UZlqtrrWWOKB+3wzXCsAGrE1881M7zJKtdKdVW3xGS07SbH2dUl763/3
TEAnIolCBkMgnJq5sT7EvRC6hQZ/UTszWvgTiNd6Bn0YOg9Xl6oOwWPS0u2LxtDdQsH6/iqsdM+a
Kon1xI8ySq6kC9166ogcKolG7OuC6apSaDRTBckx6blFSfCl3Lgtn8bGurL+EvVqzAwdzO74O9TS
ehhuhfTnSjD27BFY/lQ07FxLBCwKyS/aOeWL5t4xnwioixzpBvM9XV593vqRSqSFnlnmcMAaY9Xd
/3MC4hwXiT5XzlPal0UAp3+La93L7gJUtCnS2Xf0EUm8j67X8qPPF+uLy1ZFi2ayKJJno1upyBPB
0aZfiYOgVXmp3Svptu32Wjm3I4vWs/1qpvsizyZYHR5FHVin+PqRxn4C8QfkWkAqbP5U6wvwRSWq
MpMiVih8yK+zmXVP49hLli24bxHw5NNPp+bp8rpKaeqf2OwTDLCwbtvL5+6VW0NhWVgW4zWI87lG
gT7jpfloaoivPrPaS5OqmnaupQ00VnB/f4h4BjoeCsrbr9W9tGktegQZFyIWhnE/y3tZ06tAHCiR
t2O3MpJQVQAb/6NzzRTEYhWneT7STH1mC/H8o2gKuBvfpURw7l3QwlpZZHYVpDFqnC3ftYuRpoOh
mOmsm5PBtXimFDHhBXqe7Vu5KjRXgRmCxR3A45f+s33++COcLYRbo20gwoXHVRcC6D9/hOEFOQif
iHxhbwfIWLZDnAYrE6Ofe5wjO8Wri9b6S7RGviReW8TLxyrBloJQoLA0cpMOwHWkBe/fzdWfldS/
vTMszFUNPsblbHlWvyTqq8dCrruyn1srT0s5HZhG2TaWLj5HG3N+3Xz3J460fR0XJU7gFVey8Kid
ylsGVpRQigSraaXLz+t37gKMkHuRDmUBD8y741PGA6my+kxbb5GWTjDRnAbmA1hF75YtbNoXMFfc
9eUH6EK2LNwJv5fpigO7kWKd0Ypv3mqpgRF2kBZvNZPLfodr40F3TWJcrQefv3MLtnd/dML/GQE4
iBhb/COXUHwWXr/hnvGpcFIbSKIptadBZvZs4+7caKwI7lAfYGxTi/K+jpf5qpnDTajIxJAgNaQ7
G7naxedlET9Sg0v/1pUvfD8+/2PNPJIFiNULBkiAIT/jlWuiHptzUSrm6qk5TOfi1zl4ifPNqJMd
sRdBV4DSPIpQbV3opi7vXY91imuHKzqkNbMDVFpCAJniL3r9u+Z1rhhhKgIRRlIN8yCVVbCqnka5
wbWUQu8vMoYrX77j+lkl5U6FjPGld+ul/z2bMcjMsvkjlWQELkil4VzbsiC/fYpL2pHZgtyjusu+
GpnpU8qYu4lJQXFS7vgh0Q716cwHXnZPjU1x69IiCMa9xC646C3L54YK+6Rc+ZqGOpa8N5YpP6uh
0HKhQ7LsBDg7ukMbDqK15nOIyUOzB3up96R4Hgpq1lHiX2x46WbLwvpiqjsp6FUVnxX5f/dpbYSV
IUeaOLYydadFtnxCsdx1FsfapS/iPLaEtusZMHU+h9oBhrooMmP9Mb3/1mcnOylsX/X0ocbm4ji+
zzg8XE2LR00S4FdXUi0u77VE7diK/8S/xEksyFqbH/ymR+vKpZU5CZCmxUHLV/cOl3kpHi7aP/Mm
DdGJwiEWyM8HGXZrM3UKYzPhKT1+n7EqyhCeFUj4RGG3a0lHXOgrR5W9s51lupYgBldx4XHoWCvi
M6kTSxaPs+RFlH7p8y+oYRy9h2iOAunMoZn+8COrznXmiA6yAJrYC7qkIfnTc2zheVOIzOqvgGuj
R0lfIs1sW6DRuHXtv3BVb7l8QnB0boVoMtKdtLFRDAWLgS0HeLIQ43TWXSLAp3Pl9NeqI5FPf2W/
NpnWCo+QUR4R+/AEz/w9WGjThSqzaJfyuEWRmsHKLKuHaDE2CFTC4FnoqIAKKBxbx5kywLa+WTZx
rvdjnvGu4ktxYWRlJ5GhRNFi1fXHWP8vK0nm9+OVwFvLs6dKEBf2IOp3APu6q29m0c1J5zV1qjfT
QU2lxt7OUzr248tK3EeF6xeM8TK/6aTlk18ENN6/9DyW74qsSesGhb59bN8+X07NXP1lUwi8Louk
Y69P/pgS7Jn9/vWADoavVVzlyrg97u4jlSq8v8NGv25xMTGZHmUSfbXlBzDYvh0m66XPiNypEt5r
fs3JJbxdx0Pg2pv0kovwlhGgbaeTQq6abqfb3ATqWH/hZaU793nOdh1rnVvnGZ+s9XhTDifWqXxr
ApDleu85TTLMDSvw0AQOrN+s8My9iV8ccTrxoLScbrVkcy9y85EUVhZdv2nDwWHyxNEaVButFkhL
uDOA8V8HLN0mG+vp99FJzRZPzxEH6zeWxSPknuCnR37t0bxMgnIHuQiWhS4flqL0zkiR/UBp/1mb
v549QsHchF6Wko1YK5YrWdw4A3hzQ6nWUOi3kAoyz9p0pT9h/1Wh2VfZjIH5G5RD42LvIh1hqXjz
gtB3f/WR6YBfFRm6jY1tGLlUlyi2HCXW4kbQJbpR3Y7Nz3jD4wvZceEYI3rB4s2GF28juM+iPyHN
GSd/zpJvLNDhs31J1yPd68wjhIKVnJNVog+K/1iqx7TkMhi61yejnGJyP213YCRt7TNDYOdTeo5j
CrnFdfUljdTTEJKJmzs4sNcWReVM3QBlbp1VfyH3TFP2D0n8vZX+MmrRXE8aSyo98qglFctTd5M8
sgxiJi/3gdCq7jjNmsDZMh+ZxBBWXhXrj78dbxCKsUWpIlX+lm78x85l7ptstBgL6YYawWxb5zFp
GpbU6kA5jtW3Ol059aiazG7FPTDpuGVDPnmyBfwVMEI6L7P3/5QWyqE04DOV7wT1WBEr9dJLMUJk
r4vycYMtF1xfautq1HJjtiNk/UH2UXtokHdrLn5jQeGMM+4L43NxricGDmY5xZ+LGrMT9Dqv6S2i
YToImf+LJInOTGUoWzYXA1H+2Ha0JuaielhwQFLY2cz81UwMrVxHMZkxpfOgDbhD7B5Hl+1rMP0L
c2LidOndZ/uxR4z/GK33QPKcLa+mD+eEgqQym4tIR6I27Qub5+J57OYosSQG0nGkbURnroBKEaYo
rX0/MYkEXjUthvdYNVBp8tmSLo93U+88EIZH2LLYrv5KoECYsptiowo1bp8+DUvF+RBjGoSU//tq
RqBzlQO7ud61NKmelwB0fLaKm67HCUdiVP4ipGnKR3EejNSpm/qnaAIzo2s1PX7sfiWsDEIE6B7g
8blQ2fojukK1s4YoX34334qGRtEqmTgX7lTndH2aile+HWstzHbd/tb9WXpTqxKxmmyc+U7oq3sn
Vaa7bkW6IWp2SEeZkTudZd2/uSECNxGFRCDwGJ9ciIRbt7ocsboZTRqHW3X3/ZRG54TxRf8fWPiy
DfpoCqFBnsEe7IFMqGQT7ZeGSeHePBcTeRycDjOmZMNuvJqipWt3dAmVW7LIyF5JrvQKfgmrXxwT
GLb6WoCzGe3rR7mo+suzHTKKTfMvxhJVrQVhnEnFPwQKq9ZiEbO7sepQNrGRRH3yniVMCNG4wnSE
Ti0OkuE/6ZxzjeJt0JALgbZrPXGxenZStU7/ojuZLR+QqkR6BuNEI185uAHz9hjlemlC94DDUhhb
thgQaBQMc3rdB37bMlbddP33OQ+I1+bqdxf438CQrdd03d6YyUMvNkSagbimjNa2+zZFbMku0E4X
C67KSqIQQlVaAMzBLbl9KxxdXqcqQDfbTiYq520BQgiCEqwXBU3AlKsux1EZHMSb7aMdb6iyKm6f
xd2OS+r7m7KDX2hOca86aaB46WwB8jMW+8MxL0ukGiUWu00THxbTN1P3xKvmtX6Z3qYgj9z0+goi
IJD3YCVCGeyYKb6m/vqYVgA/N2V4LmBsGLk5oDvbDVO7fZhF1oVcO/otCF20dEg2s3VfDEqylS1k
DzYh0o7FSkn00t/oN2RH8tORYxBWcCX9VVPoWN2Fjc6M74dUJ6czKy8SHiqRCrOg4wQEHnRmc7NF
iQzFUYmZgIWaior6dDMym4M8gmpVSxnx9CjbEO2GCviy65b98jg7mheuaZh7dmASqbHCeZb+2XRs
r+HzitGfqz5nazsWAyQnxdOxeG45Cu2u6o0tVPWJBsMv/TLL4fS9m+LV02vpnXsCO3vTxRb9KPnc
VWdztF7TBzVGR4d/qNLY1tTePABZMBZf4YPurx6xGWWZijo2ZOE4iCA4PAAerDKy9lVubIzwAFdh
71qKeH5HJe9dOfdEfW+NJD44tVNf/Sz5E/9Rfj+3RIJG8YQwF0R6iPucW5sQZTdUcs9S4zBoBPsw
87H8feqrv5qq9iZmJEDSNdIsgiC/cx+ctxXxcpSYl8qkOt6MIkv/Qbq6LMVeTX3v/afgsuAPOl7c
GuoLje14sS4fxwzSKGeRUvuKpKTdgteisHPvPwj2I7bVjVhNgb6FtmHq03LoZ7reiy+M9/X7mNpS
bmhbiTfiXvapz27+O2So2DmTkcYD4Bs18hDwNC+fl+6KH5/EoLpqneRI93rYkzGF7HWZesKvkdZj
89BKacEsCWVWKPS0OO4wmg1KkmEVoiiybIu1bHnH1mRfzXVZl00KkebaId5B/o7+WGqmgr+Gs+kl
BFFkCOnACxSkH/juUqVwaHJS+T5/kLjwsIuOdgVO559ixKITjxYWHROZLYzU8dn4f1Ans6KKiL+K
HkLCtKofdW3dOmsQXPUFtf/yo0l3ZhDpUSuonr51yOyA7gPyqmHeLZyIFD9a3NvF6YvpfSZPkL00
DUp7rUVPTiPcf5qvHhmIYzW7bVlTvnxT57nESyIqojqmXRaKqujNpRvZr4tGYi+Tbh/HGgFCMCHN
fWDjtVn91bDTXxdxbaTulpVaBLhZGO4a+vJq2qcVCOdWVwHtJrCaFAclgvKZdZW4TcRsZOs8Mtg5
Na8Qf5hVgJMxY7WvvxWUtK9DgpYbOjSUesYSuY2OfIf8iSE+BnmLZzvk+Lk/sTprxlkd9l9DqlS5
rZ7KDsxC4tPm0WUKVsGusetKOZwhXffoxxVGz2INui9GJ2yXt9/Hp/Jd/flPZ6Fj0h/6YKA9+45Y
+Ec+euxRBKR9yIfl6y0l7pD4sQN4n+1ACwsH1CvoPUTqu+4LcGV03dbfcy5k5tzf27IXKLmQIOpd
P65tZExkJmwf544NlXLvnMDE/1i6r+VEmiUIwE9EBN7cwmCEN0JI3BCLhPDe8/Tna/0nYmNDuwiY
6WlTlZmV1X39qlCInSr26Eg59nDdPJExe0noWbrpQzsfOiLGwIHmqe8BdHMKrBU3FueD5FSi8RZS
jTLIFtKnfKsVChrI21vp+4gc2+m4fJ9nFA4qm1J8otokIxVVI65cS7nErw2fIByIdQqC8Ow3bKWH
FYcKLv7dficDJWeO2XBEF55v8UHynXoiNLdj7M0pdPr84oehiDzAAToE12zr9gGxAznl7Bgacdpi
DzNRptZ9s2c/13WOo4YbIbbAIwXbiHLAoQptonjtkqOQmV39whnk2bn+elv7Dy0o1HbNR3PSe/5e
y9e6tC5kxgdHUSBDaiupxzUgc+FP/YvJe5T8hs7FxlrB72pHTkLCFpcpcKj5xEAi3XuHz8ls0UpL
w7vbzmkshE/ggbBnNJNi1W1XmpX8JGxdlbR0xD4V6hhA22Ghfn3n6tDdNy7gRY1xDqX8cHOvOxeb
L0rFUYp7P8i2eB4tZkzm0NO5Xcm/Y5fI32bRAKBG4qNpDUlbZ1dnpaYRGd9fVSLWzb0ToDu7uhfY
MJ1aFmjHLuG0UIk7Y2IGrBBfWY9JuLhLU+KjJjb5/fhd5KxtoK7XmmG/nbTn6eqRxxEN7c6/7Haz
udKiYl673tmEiLiN4QHSCJMjzgeSoM4lWjVvX+tRFuoIpjjIj06t46H+e8i0z+vOcZBoXbuCvZSC
6YQKSIVdcJqPeQqSIowNlj6XVnoaEqdpYlGH/A3DggJgIP3vg0frNp6MTj03c+PL1prbfGYimnQD
lsGPcwCzyY+yU6ffqZcZXvrLr8s/nlhtofa1+Wwm4HQaxYCC3+K63xWTb9umKtB7E+QQITfc96W/
Gm5m0damBXK5DgQA6SlIwybdv2oOwgdVHDwfSI3DaS0Za6UbKOZTD/2//sz9236n5GQxDqEPPYUz
usJR5nL2K8lb2TSKNAJasqjBqpJTprT58DzSzZWw6vswPi3q6akwJGyeQg96ppyUqLicporpdroQ
gXMBO4Hw3GhjJBqJBSBjGYIewc9pdgncYEanTIKFXXv3z2JVraGYS/eHLgAjYCkBdIl1EVeeEW3a
CuwrjIkXa1xNaGidxIvy7S6xzwYnx/QU9+lsSjfmnZ1zDot0qJxmAkqB0fpQSz2ryek8EEROascH
vtKYCW+gBfC/AcJ0f1TxHa5qMjoPslM4jR3SibirT0Zbk5hZXF+GcR3sByIjhRHDeweX6FFoou3m
U0g0JmuY/tehwcZHlbZ8FeLLQ/gR7b94zBbYTjQdBGzGAwB9+7epoTO7BQ8yXcvMJrd6mFrjgDpt
eo4uocx6Unlt2lCph5CLPmv7LTkKR6jj3hEQ4HT4YWPLCFk49C7fu7/v5IkNkySET9uBM3/qeaYR
ZmfdXdGxQ6Mfcg+5VCN8C8TbgapL7wshP6ksPzND50czFCi/HfoMGgiB8p2tnZCUY3xuBkgDBK3z
EeBJqBMtNTqcwesHz2a9oNMfH6l59+6Qi0hZXhzz5SUqxdS7+WH+o8FE0o6jQXj5/gajWw+ALX3T
SJfOVY+VXu7fPRXlPo5f186ulXjLtidteKG8LvVeaCZxRV+oIVPT40033CFO++9Mjxu9nrSehMXM
VEWMYpDUvKVrxxoZTmMPLQwI0F4be24b37Fh/E2TF83KA7kaW7zxNJ2MzIXFHzoYIE5eaBCbFaFa
SZQqlxaEWnK3sSVxTYQYxycBAuQgkhGmQg4lBd4I2jOopMz/gtexe9TizhJIQnz1MqB0drN9gYMh
bgJQ72ERn/njXQe7Waa7H60Hds2BLuiV+LN4qqS6O4zIoUUrYhW5eeF/alW1OqxCnI4Ycst8NKHv
QBB8kaXFPngn9w+e6/ujr8rvEHzqWTdf2gwu+FMcS7t/xFrX77uyRB0AnxZj9jP5fflINieN5yhP
Vt5nJeT8MeNT0SpV9WSfso954xXcD4KLhnahTBLs0FmG9CntIMMJNRkxK1qVnjzHCClfUU5Jwysi
5Mg7Uxc1gRs8h75FXoLktTWI9LcgW+N6qu6fcz0l3khGJjGNc4JEJDnSwhjVxKotWXnkyyuLnhLU
ZjLOTT7oPIDj/jwPEQvh+L0rjPKUE/8UsgYXjf8GpCU1LHOAr2ajY3P9vuonvzcfS3V2nUVfwFr4
VSma/X79Tr4ht+2YfpkcUwq9wwfosXaVKZz6uX+PKp3CX3jEA07dQKC9xMm0Kh2BwJUWvKnSl6XC
hzgFpcuhafMhADH8ihIBqvXCEAhRIrhtxWa4Tj7mZI+1SccsdbmTTwg6xJPlTLIeeF6F69c3Gg0d
HS6haD7Wu/w+v3e/52+KVb7/4dQWV89/jNIbusupSgBVk8jeIBNswXyUjnHiR/TEouVwfh6rc6te
ctp12LOCV4vRxJC1X2hMMGjhFzoKTYDCBrSALiFkGzmwYC073dVFskJ4rV36d9IGER65MFS3PGku
pu6jxoTmQ/lshhYP63sCbbv6sJcHQPjxBQlC0fBtIuQSOUaxxloxUGk1LNTupXv5EqH3muQY5/p6
OumfWgHK0+26DcqUbIXhRxri7uvPisYsXLJS5awHeM2i2eiJVj3x9ryb+b2+i2LLEpRJSfGuo0Lg
LG4Nl1HoBqamQkDZcTytO+lpfupdNvcxs+v2ehQSybdjBv28b+Q6iYE3tB7r6lKPN6WpEpF4rrga
yuQPw2Q4A3dIrAeiwCz+yyWgtC2aKYeoA3DsdL3NtveK/7lgJta6XWKZ4o0bXOtUvQwtAlqYwwwc
tq7CdE+HyjN0EU+PzodIc+ZNz284luOy4dmEZ1US/RvZoeThtGmCcFfCVsW5FIcWkidFdF//bV+O
cmbQPtQ+Jr1LOG+HTq7klHREP+J1xw56HelRPr80fNY9V3fAWlrAU+/LwwyOjEo/Tirl6j4rcX+b
EN1rrjIrdFU80J3r6SszFAcBaUVv63vXz9KyA7kJ9MeJNRMfIb/szqGJujRYMxqYzpx6prHIl7Pc
uzRQUZursa6+hX+3JokJ8DGAWE76p2X6g0xP41UP2DHN6YQ1WA/co/EGa9xmNE8u+KqvOSmcH2Kl
U4bLQHGTCbfjI06zwBof1lEYbreWgDBA6eQ+f0CzN4ffNlZ/9+webq1Vtg16ERDYmhFPBJSKd4Hx
+WKgq6ePeYmpNo/sTX314K1nH/wyCJcxf/JzLArGl3BEck2ugJ85AqHxqffkrQmBOIwdy7Li4ON5
GUMhAMEjZ8Cll5rlp2c8k5SVHaHz3Fdds1Uzmzru1MuPUtj2waYnsxznRwICh/m9A8e5vvNa06M3
UL54JNGB7DGEilhzG9UbYv4spLyeytCIAKCA3Er30qIbVlxYGTiywNC86pOOCNR3C5FEfYKM5HfA
92L9l7Wov66g8E81AHM88j4C5f0TLHfQEuKwVV1890elr7q39wV66l7etvftQuf1nW2d6/tM8XKF
CNXyvdWjke/9dU5Dx+c6sc6ktcLcC1ackscpbQNc5d6zVk/4VXT/y+WWV/XsKNkk5B9eB7l/p3mg
vAYAL8fNXgnRvTZZVi5is1UFeChszU8TMDFL0fLRfX0W4tCyNhGHyqaXRdLDmsU9Rn/t2KdfPOor
+AhnvicERfVQFZSzfXoz0LJs5rteDtRdD7Um0nQ4pqfzWCRusvzlAPUQ85tHNhW/lp4+hv4Di8L2
2t+bEGCBzgIUFkY9PwJFiSr2NGDDAHOS1KXKB8bcvoX3a6Cbk9CZdQfSFJ3qYhBn/eVRBq0hEAa7
kGLcVWxdG2FCLK+NRW/bMYOu8+Zl5ouAKBbA4vkOrLMDbDuO00cGo2SQdg+8eSBU9/fKnDM0GY21
BB2Z2e3wVC3D5j2H8WNmNLw8SZal+7ACM9uoHOgRUa4mbvwuhcslQWVyzMyMqzQETRVpx2nBlTtg
LeP8NMBolHhiHUMUggrp0vJTKCWOliAJHm/9xJAvNKXgLEvbCqJ7jfnC0s8qEiavfbQR0scfElAE
azxdOui3vqhK0IQeuAymkgTLX2LuG9GdqalBybuonANXNpiQMa3ineQo3f+geFKszc6B6In9Bmg5
mLEFiR0HmOfyXwhXTW3r6RXsscSr/07iCdC1Rp7BDQXSQGfsZ3IJuooFjCJP5FRnh1TAZ/DbeJYP
J5iqCtRmftF/WQTb6ppnEokGVkYM0Ex/JsF16XIzvWoyXsQL5CW+Y2rAoIwS0/HkKRSBFCC2wzD2
fh89GzEqdoZw5xD5ktbVuOX04zQl0/m5sSZOVQJKC0FUDy/uPw5DaVg4QYXkwkgxY2Dd7ZqiFWGY
k2FZ2XfuBxUZpfk3g+3/Hq6Zamu8/Jeq3bTcKpTJtVuvWwsCDI63pmIlEVE82Fmv0e9DsaOQKzQY
WQfV3PIHFhCdy5ewdFlquQDy39MsiVr0djBtdG5iltr5zxVZ9WuQdzCHE55N7Bfxeec8uPXW3eek
hZwJjSEwGw5+lffwHq5ZwjqCz/qu9ujZ8xZSnTkXMWwq8rSVBYqd+oGI+izkouUP85PQhIVsi7HE
snlg2Tnef6rpfjEhpSuizgR6r3rZUQgPoGh1WudDa16JN3bDXNeoO3oDwC15r+CdQBfC15GN/e9U
EwwB8MzDPGge9/1FSojFN/1iL46mRXZzOmfx+Vy/FX5dyNfpWYt9qJHXYPoSSjzuSnAUZMSqD+gu
7CrWwsME4kY9/JrCICgLUqGQQKqzcOQWn6N7oFKTkj9s0UNm9Mfej/NDEOGCtldYQuB/Rb7DqUAG
z0h2IQDKddPtfPv3N8CSilRrckcIQAi9XoMMDYw2tn+issW7J9tcUl524lVJEwnyNiBWXC76Qvpt
Zky7vnTiIx3lHZh0tZ/+/GSAv6ni2eFS0Km0mFHk+4yoOEmJoWT13Vi7u1aYuQF0lGjbTlA9Ao5A
v55zoH1uqS3dDBy0QamTr6ioH8HoVyD/mnmzakywzEsKJulzm+oi1PsXgYNJvdCDcYxjSRhcSjSf
5W2NzZCgmHjHtmDjIBZNdQtEc3P3qWNah8ObBx1mzK2nrxiyMLAdqU0tbdBtjfJNdmVvq/6cYzek
tRXwl0P79Y8vdJNxoOQVJFbjQWmWFuoKAYjJNk7WQkeVF/eAHxabID7JLTFoI9O5E7thn+A3pxb0
YfkVi1KbyrlMeob7vFULYi0MRYMGuBP/ULxRCwKhSaKquKaV7aU6Nz4FQ109Uysc5SNSpVUG1wXU
UZGLlrLPUMGxVYrwe2SxUs+jsEb3U+mIrFOcfy3nRBns8iA5/f0o1jjLQwsMhUp3TKzqu0mkhYkC
Pr9ifqXecl/iytet/KOMMKD/t1t5M0ypWp/XHqvqc0QfvqYYGXqp8JX7UmlNaoGX0hRE62hc01kj
Ss0ZixCZhdJTZbmGdR20B4teWFoCv9iqAS5MlhemvyFxPMCcpcjx/kWd7SMQWQ1mQBr3/oXU3iku
PBKvKWR/c6ynX5Fo03dc2eiKZcXFMdfmZfKPeym2r4SJ7Rfjkg7nvlMY4mN/upcmKk3y5eVggSAF
AhF1dPN8M8r/oa4030QJLmzsojfrRvymm3d5lyQMWYjAVq19wOPxDqvhYWiT7SxaD7sZtY0go5fU
hRpZJoDtyG66GtsQzA8owoZp6txYcTO0rbjboDHJtwN5tL40Jm0vCsxpfxqhMGCPCblVxSulXKC1
T4DNZceg4ztyaWodD2qSrp5DUUIUvrW8aYmsF62Aa0rdgbQX+vYBxOAyg/Z0DEkh0jJpYl7l22e7
qSLydWkxBuJt+KI3PdXMvfR7nx6UmFXE72sJy0h2O9v15gOPf+7saBktlSxjT8Qny1U2MxMAu4l7
bMSnGLVOevu5ahW6G6Ij1EwHJksk6t2GYxHGH14UHgQTh/CJtEWFaDO8n0v59bssKyjHzOgecZqh
dg6Bde86SwQCswbtGUzaQel6vjSyygQnEgDpgsMswGjJqeRWjC31EO2P/kBR//jvVvxN6DXajZMj
WRu8E110kNoN4BPh+YiQFoFY2lf2YhOPWO0FxkUgJEOQAT1mGJamDWsZnTs6AOBBvJzkfqwX6PgZ
YItQJ+bJmqRuxMT0t9lsHlyGdkEpRsA/h4qpJFkTCuVpYGFsf4HsLHRZmk4BqNuw+Ijcq2ovngJr
xXRWxCFEroq3/iAkKNJiZmtNM8fQjS9RuR6rm+HetV9CCHA0GnBSVMqq9DIzoKiy7UxJhih9fKqu
kr6uwu+/YrW52+BdM1jMkhpDua6ckLEur6Qyw7lf2jbyGDcGye/f2/Nt24O5JxiJdf2+6xNyGECo
ezxR3g3RdNeNXkpi24rWbGarKiQ1/CvOvEHOlueOyiNDbZsa5nkteW74nuQ+cruim/D7akM1jnRv
tEBtFIapQGhoStLrUKJZwaRVkyi1b+Z3b2avB7gc1CySrpdz81pYe/LRQ+RtoVzHy+ET6J7uU9tN
mKveZasJO8bfEzvca38pu81jd68RbzjzZRa7DHP94uEJVwHzDHgIX5IV25InKns2O0X+bJyvkSxg
u+1ZE7uxzl2Oj/8YrfXAMKxE5WpkDpACouw/SNo7XFFpO9C36TB7HJo+7TYTRBcWNViBOZadSh/Y
94e2WLK+u2EjpQ1ZAarnVsp3lOxUUnOE4zWa1CgQ0DvkWzsZpaqkvUqvNEbn9i/WY/gDeRo/Smn6
ecUNxA4S11gXR+B0b4uJ8SGTnl7a0byvv4iTSICwrKxaK1rVaBNduvletvdiOX3rPsv3cqZzO5fl
bdleocZ2rWV6LV9WpxRxQOQUmr7KZaSWgRa/E7+rFMl1zlTc5VMAn0LCS9x0Rj8QCszAJ8tsFSEt
a5ef9yB5xNWVvPxUMfvmZwu4pMhZNAtd1gAULqSFYbO2nGM/4o3yoqtNZvsEIb7CCv+CuFISWl+o
C8oeVZjkdhAXeyrP0nBiobrp4+9/JXHTE4VZOxcFFfmiey4jTayNbP3SXe0qi72Sbc1UK4VawTG0
o0LUk7AoWr6EpjTiP4IGKVN6Sn+lHwd9II+k3qqJuEbQBoJb3qLWYrB0Xqc+Tz5cfVV73uCP1LID
hEgEixE05CuNdgu1REcNa++kJAVbTpcdC93/8iW91DroKKyojTHd8MW2Dcnpra/8Imi2ruoMXr3v
HG0eyqGRVmSwbmZaa/02eWDL7PFblVi8vhVQ8ul1Urbp12L13MeDSM3z2na2NvLhjfpgsEfRYjw5
2wf6N7yXoCvWUthSk5Zsaqu2xMm4ThqrMjHWGDmRaN0HKhmyL30hBTvkQI1t7drP1Tb82q9ohIlC
G7LPB7NUArSBdnri/K/rrRRk6Ix5f+eUMwRz5SQ9qd/hJf6gyt3VF5uq8b5LRIe7arq/qR5aq2qs
6fDKl871a5lqUPR0GObL/lU6f6z7ywYa7SPwqBqCylxwK3Rm+VG88ermLa3+eXof3RuT/qL6cYri
Ztb8XIyepWc1x0UIKnn133bjtzBtH5Xzh35V2iIWj+1ned7I/2bIhflY0bi1Lj+7zsUgOxUHL4V3
Y04fOlYqJGxfGY1Szn1pNr35Ts42lYXl5us2keHNQcxmIfrygRleG9dyfhgKNpQNMe/Yt/M90XMn
18mz6kKYAH7tftkoPl6wwrqWJ7NcZ0+k9nn5TnBBWqBFMqloPUXBhclPEcjmrKxxSPP868P76gtK
mRBBKPBv4cnmEnaQVEtv1GjdT34sEXi4sVJsIAg0ZqdoWzv35/0H67jAzOFOC4NCR2vwKFsuMAEO
g0RjF1/p6sikrDLvBKJ3EJQcQNRQ6Jm2BZrz1/KDOZL3p+y4DxXpRaeDgBtM1VX4GNSw0OHWXqQS
4b9VZnSv5JPOd59lrRQq+dm1FdT8yTfeAt3kpXJ7T/8Ci+BPZfcU4N1Jf+ncD1+9ssM825co7DtC
F9ExbUUULlYRmcsJWab17Xbbj6/dp26YzTQKI8JhFPxa6v1idYbYvUev5pw4OIVTxbBrBdBcR7BN
76EixGQkCRjOR4WOHcP5CUoVjp9+cNBVxjD/tOD1AFazoP+izw59sZkQ7NtxVonqxr637YJGCHwK
O5TrCjUYHPfngmy78aK7ruVYY+iFqnGmllvMLaLYYNLjY2KePlk0oxiWFPbvy1f5SXy4LM372/bi
PaWgTKZDMKTX7+/mwqEquPv74RXt3n1HxlRqeBp3WlOqhMtb/N81W0nRBfp+stqfc39xN82zv75o
ty0dX0pJy4Zj91MIPovFa3+Zq+y6Oe+QB39fW7maBuXVQg2hrlnA5SdmtuiMTTIrCdb6IBjT5Dnd
qWgrxb5vnDIa+X2VI7rirfa5dZHZ1x9aFbwqqc6xPG/rx/5o6oDZiw/1vTtVgwlL76mD9726zhT3
bcdBsIzieBktVAk9IIyZTvI3Nkj3LJzaY9GY1BfdeF7+tP/NA2t+CqrCepPucsbf5K5msZ1EUuix
wH1DR8X6lYZEaFLJikaDK8Z59spWN4N5T7LACmnXOY7hTJ3YKE2i1zQ1N90UL9ZTtHPi9HfdB33O
u1HXZ5z4tVD14ope4cN/Ja7VC01Hxgmk36oJ7zuhQzpvCQJ5212Lsemty/Gykx6eKIyS0eorpkST
FXb3aFcasJBRIq3tmxBGsMX8XMlm6dyOq0nrpj9W8Ury30J+FjFL98QBHq/SsT/Nftz/bQG1JaP/
qrCdWVP8a4CFG1zytq6EKfG++DlQG/8mPab3U3ereAaxOWKIAkXpzGePPib6m743dHPpkghr796G
UbGuhEptPrrCVZi9kBIXfaesjXg4XL++z48Kr1PHy/P7/JlobxrpVHS1gASP0/nQoxgukuXVICcQ
vJcuo2Xv6Wyg0QYHDl1B/p/Hlf24dVffr7dtXZ+PyrxcWdcfUM7qplJQc9jZ3muLQWFZuWukqele
b3e0SQg+3uf4NIHCV+pmlt+6x3FBMrqq3ClJfLwy5dllkAOGqgjiVJlv8vVpXFup6SJ61fbj+9gY
m2X157r6qM29Q7RLsrG3qbvCjK8Whf33Q8f1pGe3bnpbj/9b0DjHdcRqHn728+Lm6xz2D/M0m22s
tDmL9i+K3PKxbSPNfe/bSXYKzX0/oVzv3YHSzjQS09TI5eXAFUsz1TdtIpvb+NhjP5L+uPb2fH3m
2ty/J7Eo1W2hGZ9N5DbDZa7EaepxKd3Ht8G2vuBnySMfYi3xxY9Wn5RVxEwMd0js19UNtmj+9lCE
NJEhl/bDTWikIuWBJWtiR4MYLQaKFLvm0nv+WON0GJz6nArCsz/TvqZUa5TtFlRIPOr5AWb1xGC9
p4SrlKMvRMv3C31+a3S837kWhRe13HesJadTyPpvrahDwRx4Eijta5UVKvBzUYRoNT2e2QwdM+15
edl6sqY5FY9vjGWb2nSrttyUyJwfv8tLGX5ONaZwOF1L6TVkLn+xgrGjrX70fp0nq5M7k/vSHZfZ
1/+0xgqSdCVV2XSWekiPXkAzMOcoNmnMx9fhtbWXu7w/Fs37OD5koWM+4dNx2N2dbWj2kAwR+nKi
2NVWH4Db5fsDLftnxZZ/x1fJTGRkUtbue6p2e7s1V+/Z6rwfNvFFSXu8dvJN85VBbnyO5k1OryWB
bHSt73+3cdtmppv7SWjAiwAopnuxLCVXbenH9grG0k1pBsADzlGWnaqk3q8k1nIR+cQ1oa1aSIQO
M4KA50g+d5q/yVEDZCKpoE4FuCzqku/NsBBJtKA7YGISc2nbEiY4mssApIQ55Go+Vd14aJpfCDDp
LaSfIcJiQf49aWXS5TVPcO7NH4lEdMNie8P+T14U4m/f9ie376MQN5/54aVQfPayrfm/h+N8vi2e
ftIfpzehA1MOptGklLYPO1x0+372kr0Lsv39wfSg0FwMIRqted+WdP5YdfftSzc5zO3f0g9uXMUV
p4REMTsrjB754n32HNoXT50LKHGg2FzmqPZ29Bo5OAtvh6/kMBNqpXmv7Rk06QbuGJF+idLCu/Jq
lbtMjOrzhkOob8u+84auOaeSfJzDiV7hiqPmbrztrY4hoGandFm3Vsdqnhire9u9ccE73CqWixCp
tt+XsobiJuJhfys2LOk66ytdwQbhMby3bt2J9hLdR5T+uPevDzeQOkSF0banyro+gcXTUQPFh4vS
trZbVJ3Tt3eH7Ol9vfRZbxP+AIvSDiFxLsef5UyBe6xWKdEaJJ6prN4/Hxxs80x9Iy/5tS1O0hJg
yU12wgT/Us1dJRSd5Ueuc1K/r1VT8f57fRZz4r2VeOBUXC2i5KJUAF7q/eTTFpFPuwj/pHcaSiyi
MxvjTHGhn9Y2ulxLSXZtq+Z53vovVVkL3GSEt2Hc72wqRP6bayn9LO1/08tRopPeVM3wraJmDQl/
0705fxb1RcuyWFYUHA8Uhom5wIHlp4r5rcPBpKFoP/OhZfuroi5fCULud/+T0oooIh1/vp3682U5
l2LT/Kcgg+2vm7yXNg2FIO5Hg5jPUzn5/iC/yr2nLt1nopFVzala9l3UEuURI0OOibyI7lT8xT1R
wF3d7lZFfzpWUe96boZeyiHNCeV+6CP6xdXvTra9fV/0mQDQF236y3ebE9PptfrdTSWwEW1F/tnO
6YNsavtzpAFTJLF8Z7JNGLT7ID0R/P5Hr0D/LDX6OdcwBQuchjHw3aRPj+arkRlLSvLNEBawG+Mk
tEl+7ngChfKSUBeBif9zOjqMhdXwAqqSDvgx9SUyNYL5wPdshktIjzK3f4fPZItV4Va6f0h0BQHH
j4nWpgPh44UJiHZC1Xmyvv7QhK84piluZgrVx5tNsH22FNMf6X+Tj2PdwMWKd/jKTBV9KI7gmjFb
dRYlxgzlXHM+3cBvirevQjPBSmCOE7hxsmwvhtAWjzXZuPWezXm8Xaivyso4a5xA2kvl4puaIij8
Wv+Ezgk9Mtbd17/gx4TjUmp359dLaFGPjxPH2kYVCdQ7qa4YVFrK2SZNbx2tM6UTG6mzbaa24vz0
vbS7jbeJ6tWa6ajnec9IEDKEC7Y5oWAt3Yr30t4nohyne7mTghJFKnBh8MVwN6k30j2ff66HVMpd
l/ft29uiuw/w+uX79J0eF5TfXhkz691RWigR7+3sj8OsVCVXBm+b1D+xBqkpBV/JEvRF82e5wHYG
SvS9HCXbBXXHAJY6f8jqM0o3KR9IUYkNLtBfza94KxDW/sR+gvAkV4b0sxWVGa4W5ccpak16FlQs
HB+V0Inj15jILO+i6Ezn9ZmvztvJnpcvyPfrPdp/yOdejs7Pe1kUbT/O/uZ/j2ehJyPL03LRAm0l
3/afhTELBIcqMgtpEsc/rfrLHy2g5jraNfXfOhAepTssY1vbz0vOezTUiQr9XYMr+Nw21RIc3r8s
veCX20/14wdbKIF2jYkYfzivKh/iN50d7H71f+kFF4F1c41eSeiohDsNvgPLd6rQZOfVC1Zz/H2/
/7O7zr5DOlwbfnbXP/ULoUHX+l1LisVfxxEi2Y9NokYEZDNtzi/0XiyoDJhyJQ1Ldo3954oLYSir
0kuoB0XAxbMaSmuYS4YLWCF7RpqcG3D24wuvLNcJ9IIi23m6Fss3jx2hC32yv0MZBvXF3diAfxi+
6Cr5qKmfVcJ2J6Bcct1xnfqBiYBoDnGY+GLcsR3qxVZj12DCn7+qPzpZQUexf/RaDR4cvHJvueHm
1+hksDUsKHZy9OpO4rfvbpuBH3zVghd/P9Q86r0YhkqB2GVdX8GZ/lzwc+hmi1A1ZTXXYlDOFXmj
8Rr7HhrF9WPAtg7NvENELyLS7M8kHEqNYzH7efq4/BZankCsd/vl+O2hZiR1P0/URnsJSV6Vlq1D
Q4c+dnzbavItsynvm7pPXORd9F2vsB9SBdCpuRQ1bLRZDoRdWZ+IP3Vv0hxM1vWFOgeNCSy6fAg7
lgrnywyuigXJWaF2r4My1WMZyYAymGxazykRIe384E788XxP0nHqGym1SZeoyPWjfrToK5S4B2Vu
gY7x3oxto0f5hGdWP6zgRvOaWxA+rmntCsXjragfQ1LTCo2ZdM8Nhf//FLj1Dy4MOgaCexERnLsq
exrCLgI69cR/mgyX6foQWqc9hvJIIGMlY0/fE2z7gBc5cRumnZQcVqczfMKutC1m9QBRGSFD1yc0
QlM/NE+iCpEej0jDbOx6d99DC/Z1ZwBkxpHYruQZgY9bjxyV2WFicC3Fe69OgjSNnqagVH74+Lr3
7IGW+vY3TpJkmXdI4m2Fi0Qjs2wk2wdGlp80pzcBDJMwLioKb4UIo9i5+royYhQ0aKBYdPY/hczz
8v1UuX06ODCKT2iGqj31jffGE//6GafYzVTsKDa/zZE4sPEyuWyw98aZM4akYVJmvzdpCVdOYYcU
avh3+ARmSpnPO+SqwOXg2faNj++7bD2rRUBGX2JmYMSy0UI4ogOg/hZEEaRS6fLlVMsPC535P79z
3OmKpiSsIqLYPsbxdGV/+F4IM+kMoKXw6gLZb+lBPMHhijO7ethsupK5Fhv+JTK5m5+p0pmlvxyH
1nArCoHBVqBs6Wy0+Vz/vhICppI/Kx9Fx5yNUrv3DAcG7vKfS8fE+HkALyVbTiIosQ88bstZke9l
Xj5P2PiVr1tOcvHCKNsD5Qqd5x/HzKev3J1q69/HupIcn21zTPw/C/Qwx0jLtNil5OldLc9n8SjX
2L7FT81FItov3/wdE7zNo3OyY4vPKSF68E4u3kQgi0rq56YydVVK/MBC3w8xCr7ijYs4eCTb3qSj
NYN6ZYejK908c9tC9BBx86fV4vZrxUdjp4lI8fYNm0ytZdWDHeBMm4XOYVLP7N/3vy473OGkvEqX
91sa4/Lhe1IoH5W3zKPHMUpoC4DW0rjAcZwqb1yyA1HTA8FEOT2+PAKSnhjcMYKF4pZsc+wXj+XD
p+AzP7x9Lz/S40n8Pf6s3b5zy3HuGPmiw+dSOG5IcqVUggK7HjvW2JHEKkbHlF2TyYiDTMVncXep
Hr7FAQICz2bHpmBsXayBil+XVAg1E6no8UVmAiK4Vh5fy9EmZqrXHl+3Y20rQVJe7MqbLm09eg28
uMy9Z35IHg7b/mVnXA317tM93nN6lkaFeHTZsXvnr1s8nvrZAhazEj6vc9tVJr7EK9fKNV7a5gSW
pa16ZICM2h0S6baed1yAdJ8e31Ld+L48Rx6Uk/10XIjwdmDyT65xLnom4e99mR7aY5sfdE/zw1tW
nVkTetktqLWdFxublZlGtk7zhkcs70mscQsinFGOtDxXyS+Dhu41sHfsM/UDghG5CKvhOnQo6kq7
XVSAr1tX61BWnT/235PZTrpFvPHyMeJHgly3cOJwjL9mv8z+KcnY1JQPH+UNrtFtrriXZt9tMsn+
7cs/rmDWffm/+aU6R46525V8jWl3pqwwCKmiK/V+Mc2CSxSAAC5h61SX0Dan/R6FCckoOyeAWCZc
0Jqxz9kQ7A9lUzl7bPz9HoHD5F+oPTFmuWs58eNRUTy4wNTPbqvrztiPl6/b13JqJ03JqmtxslbS
Hb0DiF341wPcr28+Wgi5nm4oqOBbi4preMaHbj25fZvv6xdNAIsu6jgpEVFcvn4y93riy1JLpWyQ
7/j/uL3ayJVfg+T4NaDK8n+uLtkqLEOq4/H51kmyk9hV3PvmU1lqMy0CmR7T1WRrPt1dCNGsXFC+
09SRsmilurFGuEFvffPI99PTqpprTv4lfi4e5wVWzjqUOTUXEN1iZfnltSa011a+PUm+Lf5mQ+4n
8/PztJ+4C9AddjU8fHG6TziCYL9IeZRKPXy5CDkANeVlqhalMqUlq4K7P5YhjFjxQuk6pdVNdcXk
B2zB1JCZ5e7LyMRQDkpkR0Sebjen53nZH0N7XVQ88lC3selhHqN030HWTVzYs66fffdvaGIpDYZ1
PlBS8bZisC2ajxU95htf1X7mx6FqJSBJ4gBRshLWc4UfDDR225gTJJ3S0R3ZDfwnb9nVEg7iPS3N
7qZIPJKNJLqul0Au111P6BfVIjvZxFt/WyILfioYTvPbYs8aMsyeon8vhm7aV4RL5dT/Y9xysWqY
tShXgKFbSg68Eq6NI/YfLY6B9yYxTEG0SzIVviJeNkjnkdSDLkMoAZlhCaEgAvGNF4r97Ke+2jXz
AFs1FlkS5XLsa1Wf8+tIdFM/W4KH6c6+tK+be2bb0euwG3y6R+9P4uus/TELVGLYEGgQBKmqFYVt
Wpmv7STyRztto0lhPXX9iZ99IbIoQl2tj+k7JZZUoZ78iIQrRcHjYRtCfuGx2j6hXimMv/9xwbC+
7oor47Ma9H30CqL+Y5V/Zf32ZSswKIUfOgb3Tt1Cao3n17V+KM2lQIifGipDzKzwmEw29pNANmzK
lhxFf+ehO+ofjeXt3bh6Xt4+f0WpVTklhcC7PeR1vbRmMDJN92HI7BCtxVAJ4kVXBVtftv5Id++5
wJu2iSIfxjrgZVd5NMiMBEDtkIoxuE7NXwbzoW87vUJ3B4CYD2iC6A9ytECJt4ecM+csjc61tVzh
Wjkeq7dExbNK2i/ndZd42JPNREJAN+Dj9oTsNPUVmfjN+iA8eEUZdAWCITUAw1lKoA64H8hNmZ5Z
8afnyZNOsH+xI+m2wDnjNZ2TIDzqxEMM7T1vxYu78Pn3RPnEtHEV5X5S3UCSZ9su4rmvn25lL7MF
kjL6kMXskhpshiFyNkH2IN+ySyLmupzGBsDUyOWartrsTNqNg5zrr3v466Zg3E3k/z+LotXsOLXs
iTdc6XnTumbrKctzXvdL4XMVg8xRRLE+MYdq88uq/T+W7qs5kSSLAvAvIgJTuFfhrQAJIfRCNDJ4
D4X59fsls7GzPd09gqrKyrz2nHOT6X8zYyichpiSpsL3fvabmRH0lqRQUthDOczessev5NJclPPr
Nf0vTtQT136eksfuX169OcnSn5W9wK52cW+xM7qzeZzVbWL3nU60ztc6JEVx1rx5KlVMqir7nNKj
NCpP6qoYd+Llx2Q+3mSG6+woH3c2F5V3gpkfq0vvMApwmcWraaD7uGPbRIda8lDbZDtbLedC1dqz
H5tTq6wshUraZRbjceonSlYcHN70du58PF7vg+COpsweW49mylovYCJLmd6igG4PovCzEExMfld/
p6aYDdOlWIdr/wG5hKfkPwBsuqspsq9/P3q+u/juDdpbq2m+DcFVz/TszKPuJxHJbePBATN+3C0z
p4xrO8eVtIEtb4n2PgWkqUc50HQN6dMprRIiPH1C/Yo/cD7RYJuqJt5ZBifYTgAGHajNOIXyldNh
5HT7/Tkq23eOhGvkx/5iBo8QOj1hk7CnNrNvt2agRULzQTRYxhWm0xeeWgl1tlBstr9BCdk6R9ep
ca/u26EP0EgSU4Q97XFBavyRJCqhgkSKgKP3KtHNJNb6EybYoLczv7cogJN8JxBcLgCRLA/4Ofym
SyavP9HAQVTR9uvuEGgwPsqsHrxMA0vLl0fZroUXSiXqdvAjYvCN7WVusiEsbmaWrdTO25KpEbLQ
ehk6iH68aIwQS5qqKLXng5pkQCVNgDw0sWffxy+cHtyTYhWQIOXF58hcFhd0tLyEKsxGP8BFkq1L
CvyPeU/1FtPsT/7HUxYGiXcPZDJGqzDNBM4FwmIZ9ljtDxcH3kcuOa8T3NLWzg285GCfxiE8aeQD
rzvx7txtO7LDqPVA6m3elRtq/0VM3Ga2xwN4b6eRVc30roY8THPkDkW3IsxJNzX2Ld4RCxHlmkBZ
+8CRdUcBOoA7TClBzoldH9BfHFUAF6fybXxAk7w6AWkFpgN7gvCCxYtcoAGBWKsyWJn311+5UeqX
ldnV0CGDPkGQ1kl9BAgz8a+cBFDD8V8yXSaNSz4I0e48oFdzVc4uL7to6VijklflIFm7Jn0AjJPN
lhS9H9NNfUWyfH+zHxg6epCRYwNvtQRjmPeKSN0FRKhU5473sqzny0J2Hraah9UMSpmTjnIgYC2d
v7wA2r8r6W4i1knOvB7+ADG6UUfoV6jiLr8q7AXiO3xEMcBouQV0X0Wn2fjUu9GNOP7GtatWSYDs
FEQiHDZodi/IUwqQmtKT3ZPIn3VXYPBBQGx3KJlGoC/8AIHSGpqXHhAHilTNAz4ybrqLjQVOMnnk
uEslt4Jzyr6CZMCIXGtLP/H4VkGUYuYbhQ7wgAJued3SYAoQblKLUBFoNP2C/0U4djG32122JahR
5/ZdhCAwmWXd29SzdRdTEVWYLOfrk6Za4PIHWrl3ABbZaEF4BDQ8YJrmtYJaibEHzgJOc2szY3Aa
jewrYHF/bcFDNAA9JdxONZbtqzLpqn4BouoXG9bGKS100tJsBfle3CgU9KRPg2sNBiH3F5WK30s4
L5JZwNuQNsgX8PoYuyA3Cg73q4Z24woFAZ89DsaGG2VaguXR3iRwry8+vOyaDpi/Axbcd5J07doM
psZa79RMf0ksZiNB46m5GEk4bmMahvZCNNhAtSfeQxU90xOybBkDgQJXuAmW77xra2y+L6aR7Pnl
MBVdboCyE++c3W2szD3KqySHsz6p/KkJRV0x02HKNLs/P6P8k6M6ABoZMLKhpr8rX5437OigoMEf
BlgzYZPgJljsDQmZp3hE0ZrOO7t7Od3NvIf/wiEEg0yKajGdlffyx13LtobPJ8iTq3xIVzLvEGPe
ITUEKpUgeYy+0ADaDXQXG2ufAtHO9+Z9FCm6kapppGuFtI2wc+Exq/POYt3P9gQQm9ZqxPExzv85
mFO+L4gtljPjYMr5e1HlNMfJMNxieKT3R5kzdTtD/oGtZj3UTYtl2PBRePwKQ0sIYmd8DPNtHbmy
3KVq2wgJZ0RnVbNT+n+FAXO1ynaWpjijHr8ArzqjJI1lhgI2kcMdBA9Ib7Du5GIiERoRA3mIDsmY
I9gd35hry3oa+fd++UHuu+f2GLBC4JXnRYkNyKNDgJVaUi4PdtYH3RZz6iqRV2EwlhMJD+gDY+nK
MMW/7it+wGsVGEz0MSaVRHDSwbmJiPmkwng3Ilv7jJb8eoleRVdu3x7lONyN/VBkZHpCNvEc0yuO
c/tqe2D0G/6U3r45ir55BhgRli8YYguZAPB51p9x10IQ53ufNPl8QEeLUFWkwdUNIEi1PKzv7Z2m
805h4JYtPW9n2V1lZggV2QNl5vD9mInNSeVCuMMq82lusJiqLodivN78+u4g+fhlyoPw85m4LnL4
L2O5j45PKYfZ2yrkFYKdSVm0wONfpmC+Cf48oLLfXNHjAPN6u6GxBXEBXYh/CEvInZxaDqqgYHLu
3qd+9qQ7a8XJ3HoZ4n0vSgwxoLI/N4Gt+wxY7CE1Qu5+r3lS9hJDvVU1QERKBAgieBkkT1iHjXll
OHlhd7oHTeyyPaBqNfQvrl9nzbsYCw+sGm4C7D5mwPR0l3NZ4uKPcIyAboB359nyAAVNT1E0/P6x
JDj7chccnkqXbcNFrdQ2KHHuiCEAzSC8YsjGnSLj+Sj38w17IdVziv57vaSFKdcxCcHnhg3m2qSL
rxodVduWQ9OvO42suWZZRygONGzil/Qs1VAwCAgzy4jHLHLM/8xr22GuW9TeCEU9zn2B6Jxob1rx
mK+3KXri9LCLXT6luP5sMtXvof+WCbRF2iF+XDoM4Qu+0A3pjNrwsrwc+hRW7zLCEPkvtcKJCMmD
elsN1Brh4e0KKAKv0pPdJfLtEC/8l8P2wP5IYqpYZBe1UB65BnPqsOiGFXvh5ZpKtKzJ3INltP4b
LXShlhJ1T1bUxzfp2Zh9LItsEJjBGihUbA67RNE9j6yzHc47+Z8gBGXNUGgS9UsrvFph7PbfZbSE
wtZ2T1eCYKlPD2+xSYUhKwx3iLi0qDqYfipcVUa6K4n4oLCr89/lr6Z3Wzl60d02Cs3I+KehaTOH
atJtSPLLmRL4P1w3EHiAmu/Bt1mvq4jjaQeDkMriDX18upmyODafQVVStp/IFp5RMgV3lGmz8bYW
UUFzPhLjxHj7yxBb+kXA9cLQYycwY29zqVptZkyfwkDiPcAbmexVQDAOrsE+20saIXhVIHZdsAXM
D5c8dvDEZ2921mkUMn6cljajUxyL2jgg6/4WZk1cJSBz+VEA7Hu1VlKyx5xjnBTH3tJj+RHSynCr
wUlB0I6gG3w2rhwFQlEdwD0kwBuvrbisSY/8baoRDbQqHHDmAS31zXdajCBBvg0OWmXFeBEugI/1
z5oJYLweknVZ9b0sKerZpuPwxL38mGkSs9kNoV5jfAZCmDO6q4ZcgTYxyzperlruXA3F6RV47gPi
xd71oz4ckSIUavuNslZIVZa7wXnysVn3l4U2EyOujzJ1v0KtQtSs3vZZCi/HX0uaRuFNtKxh+jEI
O1XXlWmV5zJB1rE4q+MQgA4DKzl8poCgG6Sq2Vsz2DIEFifJl7v+PvzK1vkBn/Zu3S7GQqCM+Dkp
hgSEM1Is4kgins/YBDUCeDhgtt+bvcmR/c7QB8q2mUfzKeQKPMPgFw/bhtKBM5TM1N2Zbe35E4wn
GQV3wS/5AHxSXOey7QQrd8pS2DxNLXHaZ5SgVFyl9dap+2dMJuum/pAJ3okFlhTlrh8nHACN563I
tXqcK1mQ4wj/SVLksfz63zPksl+LqGGtLUmo94j8GHNFDONpkCwe5fyuqqiyTFe90ul/H7Y43Leq
khvwpeKpYUYiln9Z3mscG9eZpSCxrF1Gu9jsTYYj+NLAe+P+1tOcWVH+iBO+K1lYx57hna8qriqe
CF4EwH9Zy6UVV/COCBgKdPZla7P+9REf5EA4VH8hofG6LYsNhlhrpSxfdlYPdmLxYwlumTfL712l
ZvXDItwj35rnTay6J+Nf+UPY4+Y63XKmODrfGpgmhuYl6tuad42O40VxXq5t5yXv35nl9wmhjNIM
BSQ2TqoaV+WSCTHUiCUhqN65pocFe0gc7+aWLz/rmkrBoFg+tSgDuyU4LyCvZaHCXzw5Pjxxl9Ve
0VjgU3j1J8fDy0hgJKyHDJKwwSthbAyw8ZuwdEF7L+gVek+JWZPGNCmEfCowjc/XvmXzvgrFJ1TF
QVhzxeHjnPN1ax7SqbnGT2MNLW6wz4WBsTjbAgtM4aGri27/uPXgv8c2iD9Z9Emm7i26tvc0HwqU
9r9JSiBvIDAsDdLU6tL1Gjy1O+YDuC/HIMR+v+uDiUZhtJUGrHtOzOrre9N7cO6sLh9P3+TvMgox
ucq+hbLHRkvUw6EnCTF4eDVINs8jE4IdCjVx8MAS/vm14gVgC81xHH3MJZxBq6Qw97RtdtZu5GnU
snBwbRsYxGes6x1uorqbVDOckSf3WsO5EdiydnHHVpOQjH2CGXannpgp4UOFKsGQP5l2nvwpqSVX
H/wXzCkkLsI3CCy8tnCCbY+xz7vLQKC719wed/zkRoZ3DYU+dMAJMiqavB+myjSH6WWqvHXk4Owj
bfZ98O3MJv8k6Aj49EvUQBfGJiaZbSFCGEq+9g0pzzoqCLvYq1fhO9WWNFSeZov5DZvyKlS6Tt3d
DhdriYB2sDGNqitUriNsxGE+KjOxdpZmeZhKRlWMbpraxX1aNG8plIZnbxLuEOhXsvjK+GfIc5L6
fsAvqQVB+N1Yu5fkVDkc8wv5aoW437KjQmIwCvqL+6Gg2clycTco9LfJnSd1nytg6Yu41QMSCsG+
8zbXv0IBN+mUn8WODgEcVaIlRr6MwjpL5YUH1xcnXyTnbwTNnsOy/VeAZXe8XHfx5JHWvLewkELt
eZOc0TYLZxC2sS12HPqt4Urcb64ZYmOGDbeMF7DxfeW1GIbTseuZOEjz8Nnu2beq7gSWLWqt6KE1
f999HCqTfze6u8vBzQywZf8cRnrSgnjnGpLFdzvXg9lfaK/OEgNkY2A3SnF2VZZWbiWO3w/PwzBd
pwJqcHZiKaAtP5xl0jwK1TaUundcSSBI0dWXrZq5NvT9VqAYN0K4ZnmfvjXDTIi/4B/mIfbdGRCY
K1mlAE4VkoUjYmc4sf4imLdVZYtbYxUl5v4Rdpol5wjr0QlT0hU/pp3gbn0E2INCjvu32W35xI9M
ZFeohupkLwdhaurd1J3LM9CFLPS1svwK0DmaUA8HvuTz9jib5eTbyEQwKrPJOL8P3iV837KCgtWx
w9gsryj4yP+3RxjUq7zeKR5zA9E8BCOGDQ0nA3fjeUOggL6yqlHictDsAfLmo+QUL5SfhtK9uYKd
Y2R2CAPkjsFm8RS79nb2txLAmOpE/Ad4jp1z/pW80MkDzdeMNbDkEPokXsI+C915AbYWgaaepeRQ
w7gGu8qruyoqiRKmfJ4HUjBgokO5jh8oKm7wbDzAK6ks/FbFvdX7/DfQWC1vYbAM8WbYJxIokaEU
nB5ooc3b2XlaaCrTwt1nJGPXhqzkaQMtuMVwBwkHvooY6T9aYmfLtruz34HY3RBP+96iyN+t7VUf
+DdcIwxOHjNV2dzb23jMe1oTtaWRywRH0t/P65DLQi9/8nVCCv+4EFvpwAfvkwl0zP+MQaACu7gd
morewg78LTtU819fq+Rg10y3mhGWTG6d6NH/eyWhFtk7q03nPLwhKZ1byz5pJQ/jqU7TbL7Ng7Eg
i6D38IT5MIhhsb9UNi+BjxxW2Ddm90NPQSWyoNflNDFGtOFIAASho3CEEMxxjjBP0/IapTDB7dv2
yWoWz/S4p0TPT8luGENLHx5eXmQKWyTXY1YNo5QM5F8cVX0brGRLN9FuWnWPV1rMfcnabuC1HYce
2Uq7/9mhEpZREwpSqvASFyq7V27LwQiL9KtpZAm5QT6BP2e/2GkPkYgbapgyCtxwt8Pi7MLB8Q62
2e56VXObLIkdI1LkxZxxVkno45hbjkUgaYKVM+V6ydELiJYIhtMHoyNP5bTY/sG1w0Ur+ocAgEZ8
w89YnvR0f0W5d8GZmZoqaNFU/NCxlOdfp9JmClGV3gRtUZ8U+XIR6YABs209K+srlhZiwt249K7u
xz2rerTXdXYPT8ovO+aV/5enXaOG/bhcfQjJPKoz/N9R8uueLnJoQYbigM3jad32bkdS+DMfNzz2
5jXR82D+m5W25OoYpFNmb24kLLCkDI7bezaFxCVEAXh9DH2Z97uEpJmGmR2eyzVFMd5meH5032dK
6ytsKsUWB96hDCORyDrxbdXo1JoLdMKyWUhe0kL6sJjPGXBBeuFpcg0NKZkwRt1F/uhYiI19yPm3
Yl4XTylZa4EG//epI2pwFIYCrl4vUzdJxKv8rMDIioPqhFUI1itUlswFfVr9Z6TnQ4kyY+rCXhIr
RRDfbf5nO10a7FU90I2uh2zZ8whbCxbhyEit3kN0jbq/q67e7iOfc2eY1qZZDr0ji++CPstt0Joa
TDy5QPW54KxlWEr2znuX1e3UFAU+VlT6763oa1oc21lyFVqq5fUvl5Fd4oeGN/u7p2G0H4pInu3V
7VBgTSTm1StwyT22qM0+PP9SGcv30N7Ju/UoFPjpaCDmCi8Y5Xu/Iphlw887F4Wrx8D2XAaxhOCz
Q8vSqDo3TGZ225CHshP8S0j7vfl8iHRNW9m3nU0hZ0AM0v99HrRA9XyCtD266Hu8HbqhYi+kHETl
zk+1AcNCBZKB0e5veVGfp57yDC22Q25LRaUnSLhSZ4CKRJ52Nw7wLDmwxNZ2pTEPg4h6mwpjPq6v
CWYG5wMHTMk4U7305g6nQQT3No+fJj1FjeUYJr3OyrQK3hzH/qyqLI0QEbb0Es0x/DuI3eIzS2Z7
UcucmiR68K32+HoM8ZGvDlfWtNJNIK3gbLaC6oTl5L5hV/AU+WicUF1RM8pu41DcRszW2/3CCX+Q
AY5/aa0VRtQwBKG5Ou3cUK6VXGkH6SQSKBSnus1536XN9DCmLwhi7ELlS0lsEkbGnXJ6M67Po3mb
04QaBEPDtVExV8+ZDAql5PQ/8YYw+SlSttTZ6t9JBqTIUsX95L6uvROi41yX/0YdoJOUles4x2ie
//HNQcJ/giDOzNdT9e5DtGtMhBnCzyEoOOxzg3Nuw+ROuWJBZHGxHOThy+6qKY1o8wVXvQ+gx0ZM
RhUM8VLOpPQPZo354ne27WTu74lFc/EdbTqLQueYatCKugQU9O57DamZL6/TzVlcOiRU4sAUCq3V
sXKOX6WEmX21ePoC5bYATN42UbeLlBIfiYH6wczOXuXH99uUJ2HhlnCfNiUjxpLz2OGfUymtBmFH
CoBSJU8frPWZfD3jpVnoHCpNmCs5VBBv3ut+OLgf+3vWCLbt2uGKdmF0Ez/LEiqZFf7LVTXtK3Iw
dlO64Vdvjid9WoHgQJ/8ZI7m6SGZUnpEAhN57C/7I2Zc/vJmLLSjvF08z2iIdqhrqPgxSnRhCi9n
LcMxm3UmXUbKYTIQRNHjDudIJE4Lr75CAn6dDJzifZg3uf3agfAbLMKW/efrbCEnNVj7qC5VYTGc
Z7/ufyeD4HOFBX6ik57Gg9vxBbRZd2JFksj036tTfF62uL2QffthcRfm4qFKGJ2ss5lj54589KkC
It4M0TBToQ7XDS2UCc+yrjl2og8pkhhtR2xm2TmNNDDV2l5UohlYx88D+mPwC360fy9WLfbx62y4
bgFjmsWTNM+bqXmdxkDSgzydvJyRLfUuGXHHLbjc2uRYC4KJNHN6Xvt6paRvRVQSh37IZCXJEFYZ
MX4Z9FZvYdOCiTiMiu3Ee/5Hj8tsBt7aNCJCyuz9KPS3NmH4h/3MWG5IwdF5qp8KALjGYlT9Jjkl
hCJS2Q7dWZyuBus1Kd/SVYNIbddb0KlcXat0+oWEKqJHrA3xTC2msU18oSD4QJ9okra7XMNzE3lJ
Qb5XjCQjwhl30yMXKUxjmp4+RvrvWNPzIkDWWjepILwyCotwzkn50qfbvboQbd5Ftu5vM7/GW40J
+3eg63Ovs97tj3YrSsJeE/P10UR5KMUQ7qDxs5/4372xEcc1F2NAfKPA6bT+g3f+uL4dyRuQsA7l
UK/KSkd1UxUKL6kgXReGyMZfpjA22ToQgBvx/DBmifAocMo78dXMn1Hexkx+rHom2i5+cAjsMdIC
leh1jJtR7EOqo5Kb2nj82H9k++fmsWLq7VOo3sR5k2bLBOq6WRLi6BR/pGUX7z63aE9cY7z73M+0
So3uCiqRZ/j4E5s8vN1eaECXEI6UD9U8pRRerrNGXHZqd9hrCZPl8XdsOgi10LLTEKNXBKm0q+p1
QB5RsBPO3aeLsuTaVJ85S+4oR6OHZyy8RPsyjsVTyMSz7oNA9gJY4WdL+Kt/ZpTjpsEnP7cHsZfS
NS5lbuW1KTVdioBTXyPpc2z0E6DzoKsyoJ66xTDdyMFI4qyigWHnwRas+Ov8nf7KHitRP9m/gOyS
1hB8fwSAczNN5CKNob8up2+V9SdRBW36Zmo9uGExxLkpHs3CvBzQy6yUDaCsmsjjz1YhGzPdyNQb
sxEgZnUKCgom6NqX3iz+vSVbB1yNY33ZyK3L0aNThPspTPO81bx2vTnlyHHzynn/Hp9r920vW+js
Kqdi65QlU4Lxr0w9a2Y3j1DwOcz3L/IQkW8i7hznao/5StIkdXJx+h0QKIkT+sIFPvk144j40xnE
Iv3mUYw4v58GBSX7CFS6FG9ed/XH8TWTqywLh9K92IJkvwardfpb3dpXMKZSbv4aR72EUMT0xMoi
2c/kGoUU+UEiTsXB2sSJFPrm262gcwlh70HBPEFj88mWbjlsbjFPbuzkhYwnh005v5XpcbR380nA
gF9gMie720vyXs6TtCBj0ff0RQCHVcrhOlY3xRHI750G1BwCQ8IXddIPucAypWjUOFjj46T+eMvf
2YbvA6HOTnr7U0g5WPfqcs6E5+vIALjoNxw+wSSXTAIl2d+7Rdjsa+YrT5udZ+b4irdeghQADEUe
uv+6/dhdqhDDm+VntK6k1+XHBUZ7U9+rE0BG+/Px9TbJvKQP+Zdsbhgtm1e8Ggy/FN09iIN8ANgC
QcNHz0ac9AAo/LGowYOd1OkcogF6+Ja2XUANAxrMpn6JU6Gekf3xKnE3MrBzL9p2DOvVEmg5F8uX
PM3vZb5iqDFeLnDB6UJX/sOuP5/L1t5S+puZZEmrEk5Azm1DrladdVz3E7ozAEOnQnUVf/ib5LmX
it+Bj2bke8/d/KW+ulSP8dsZRmlX0azzfF1Xcx1Q3FjyHPcfY7jCHrgrpHrm3U1jDZzd54BC2P4F
8i314xLFNlSym0wUB/mfYlt3150DoEf3cA/Jrcu9HC5/2Qe+x0+qd1l18uzp+cq4vEMx5zKNufGf
hzdFHpH3dlZPxQ11Zd1fVVnBceh0wBALpFNVcL3NSENxc+7OAf/yAc5YGGxTrdAxlTkH9K6C7szs
tIbfQ1G7S0gPEMdzecF4KriJfwRyoB6Qc2hewsNZ6BFJuudD/bm7IBEmfxl6O3CQt7i+WL6rPvmb
FA7CA/q1l20g2uhK/SxST+CbnHqUo7d/D7ht172Ci0JEaB5n6tZ+R2NiFnDeCAfXJkoAyJEzCCVv
YbFx7IG5YrXM6vIOoQL+fRuTcVwGcsZebz0d0BzzVPUI43n5P+7UGtsV3n4moM4rO9XcW83VE5kn
5zAgLSjdmHYVyAPxOGDUMy8pE4gQAFzrXrYxAYoNmeld5687NT27L1kiIXMeFy/h+1zB1+ODF3+s
qXb8/CXZ3UyjeRWocZpNVt38auS/a0aVMz+g/bNRvGgtpvZuWIZ8QDEms83dnu7llDsZpNP1U1Sz
VQDCNZneo+4dRMnv8KDqLsd1FCf1TCM5sDT2+WQgMvK2LyNfBpny3+3sZz+6hx5lra458B45Hd+5
Uke2QKCIh1Yy/+7f3sh1XoWY9BVskCBwNxU7Hbf/bIbcvXy2wyT8A3v5sTDkjKlDbaglTA/ODZwA
TwpKUcrG90ph8b6OG6foK8O8AqvNHoDYA4WZ063tSuE0kWjDqdFQCrDlCnCJr2VBfCdksL2t1Waz
2ki7kXXxPrYwMSqlWAROnYJhXHdPsGe4BEI+zAjHQNf9PUOTP6o94gD9e6jrA/6XvXTbA3DFj2qh
Ke/KBm1NwMYj2Gg2wIftuuCODSHL1DEE/jzaZtsIF1hWbrfa9TBaI8+cpjAcwbxeMwHdnFNLcChP
AXyg3Jdcfyo5PYTPFFoZEVKjGunmOgPYqsTqKmTj0PTzD+257VzRF91vRggNfqj+APQ9KKTRUF59
3CYfF3Fpvin2Ep365/Ebqe/TLDbtJZAmSuePU1lkZbjH5uVnWfmXrGb7CiZvx9q2ElUPjUUj2z8Y
gHJveVGlYRpx7COULQKmb90g3lQ64F+hr3zem9R+/M3p5Va/DOn6VuDuLhV264UOc5n+eS3/sqls
GzKf27dy0b+kTxsrUSu+fMpKq8mPuLov+si5KsGvsCizVMWqQ1+uX1YfDAH2CIMY1Zja27aEKbNQ
RlaH2ilJh1pHUt3tPwHyPuHXrhJ417RhST/CUqNY01QRjVByKuOm9e590Lna4m/eWPxDmftYAhFC
J+6amo+kKu4vq7iENMYsAI8LOtfzRhZWUkugdTYAUX9xW57bfveaDmKg83yk/yhgRPlW4rDD9uvS
Nljv9+GVFuVo4JWI6YNAH8qD/rQWqYHA96ZyhOT1LsA7fl/jbiHbIKp+j//219rsTxp+by/3bWQC
OdEuXd/HDQE74JCQDl++jQzxkcJ7gsO1rVaj5Km9SlV0UPQijicEvnx7kYb/LINLzZLW4esOKD3e
vAsV+4dsFVdpCfGQaWQ3rxxNIdsiBn5FKrlkjeBrUmPMZrr7xM8ypv+4/z4RU013s6k3KUbmY7dv
Xthdoa2im+rdyfCFOG6lNoOTLhiNdsMLdnXqp7xJ4da+SXLYgEONl9uvPpamc/SZiEQygCUuhBDI
X5u2NqP6Btn/yUOkH3WvOQOTuCWjp+Swre+jyonSYYJd454qckF0BaOoTYHYj2ZB0ozJOr5lPpTN
siENqQVEzr1xvr3tKZqIo/jxVbdg5AzKkUmQx+qiaIZIaUHojUn8c1naSafiyGriJyJSXR6D/aJ7
fUzTqU0tR981RL+Ks7e4vA+UX93z7INWRh8KKV618Iku15/V/WM1KhdS0PNAzJ+TaFHKUF84kOuZ
n75oXC2qj9y8erg7hKlpdFX7200v5wbB5VSmmljXEKsnKE9mWV5rmhEH0XoxwleUcdFWVr7cDpiR
b/8fGPDAEwvp3PuWpMC6lEw3jrJhN7gbpnNNk1MedCM25Xkr39v90cBJ3hswK5OAs1rJzOGEX6PM
R5EsTSV0/h5ISfXUF7UECfnk9IuKAimW2zROfxdD5u5Irm/nRxW3VNiVIZezu7fXpX0iNNjv8a96
3O7U2nOg+3tTWnrJEIBYvJ/ptKLZfoM1rx7f6+TfLd9O5NrRQ6j+hdNx3SeqrpSM6org+gi5899x
92+x7jCeh0s3Rwkkm66iqAgyGM9M1EvTc7qKWPPr6XzBJ9/ek/OqggYelpCSSX5IZpUMF34kdMJ6
+92/4qIX7Sqwqrpiy/Bc75lLw8hwdc9r6l8iVzlkv7K0nNNzU+C2geFH8SEokhfSkjrtkfuhaWLR
ftE8g5vzdysDMopBAcY7XQhJmpn8PzmSCBHpFfZbVyWXbW5nDHI1Mp8mRLG5TH0OIBqN5juN0yx4
5AYpYFETjh6jUaqjIHs/t1L4oBAuiW37Ytvt5uMVMfFktoNNdrp9rzLDjYwe6OCcWFfuWQ4ugZJO
cWiepoQ5GcTZbgJax3iWVT9zbe5jtGtfkEnMjej5wYqJb+9r93289QWooSwMG3QyGyIJJVHeTcbL
SKMpDNJrXI5vygk76ZSy/SE0+6/6OkycRUoX+37iJM1JdKOCpWyeaTuc27lT5WhyMLDrpg3l+G1W
g2M6ORnaEBAdeNPJ6e3czF7GyMuwlLi1SyNwEJlT/SOlhnTUnKsb9E8chMk5bPz3bN+NDw2GSkfF
ZMDMjAz87aUwqZ32jYwGr3CRzdcs+UEfvsDlagsJ9erFSXOi2hBDxoRoIHF9Q1vyRYG32YXIR2HN
mcNDQpzcNSMRJWuUWJJJsmK1SaqJDbr5uZ2a2fzrdVWfEKb8iagQDo7fOenX3cCCF6fvbswHos1M
fTJ1xkAtJ4kjjVaMEKqIjLK5jUsnqf4WpjtXexBiy9e3b4fOjURyqhrRm1JsPno3VxNaHt3tERtD
8PxjdWbbyopClqUBr6eCf6B5X/yXWag2th+Hz2IqoCJs1kv05Uxpdmb/KRmqtHM1k6/J36oZaXNX
LskhlZr5D5Fr5D9yatB5lewnoriI8thefR0b28/NP6Gb1Zj85lhqTbHStbv5NzkYvdtIvWcyv5v6
zDnDEkiWCl8XASB5SVGToLqS6Toou+8iJw0xZiayqyGnaSxWHpvxCetvTSWhFBvyky3lhoXLhwD8
0EqNub/9/C29r3N+yUyboiUIHC3KWSX/ffoK+cTflZJD69pK0N4BFlT9kO4wdW4+aqbeKe6kB8om
tx5NDhp/GDj5xnXfS7zta7tNKe4IIjfHt9urx+tzoQuR573k1mmwXF+uBkvX1sWGivv2Q5YALJ0u
vOOaCHrj+Xc6h16Q17ZPdwWQhIEXy1d47cgIuGqWbdnn2yR9Qwq36kIeXTNDkv3+mHrdptvrVDUA
LuC0dnx3C/01j3//aeEUVR92daJeZIDEOexrHmXhTnIvJLK5SZutw2eWNZx0vk+vhQi26psHi6X9
D5rnR9TXRCNa9QuxJd/WM7EG+rY+o9szu/7u7GWYQs0poVF6dDUc+FqLzk3cH10iFdzX+FxZfOym
B0J1SupGhD6yypA6EYfaZKh+fjcM4VQXYJxNcFKmbHOaSRKgYZQ4UDC6f1a7MR06SYlZpfgo5Rtn
0Vo8JIO04PlLl+WIsqMbnVUe49AVmWSGxUfTsIhbeYtpPVXRVhK9/piGnq3oCHyhcv/m/z0+KN5l
D9/Z3Y9HjQcq8HdMfNs+Udn2i2PCTCQxU/Qx2rEhPFRRPh2jWS21KYeBE+DI1nuwNOHBjE3cxp1j
g+BdNVMitcCiREUgxAOo+735yxv60Ml9JGtAo53Z4+VKIYmD/tj3tkHDuPyIdTkxGXjXxd/sUXLU
C+tKnP1e946vy5/sVN52zNX3WCCkmPTjeodJOyeLTMvQQOOSTc20daKxHx5Rd8GHXrIBtHh/W5mt
BSyyD4wnR/2o4hOVVcPN5KIxOqtIXe/GkPUX2WqUraY++fNzRu1NblVZ/mTInj2+k/9mhyC/l2gb
RCLE7Dg1ubfc94NcWoOcguZFaVW90myBuAyjhl589cqKXBUk5eb6WiZaHSuB0ZYzTSwMA1Ir1LlI
JEP3UbCFqn0aqdQWPVcL17VQWpvjXfeJZC3XJPO3J+u1wK85VUIk1tj+hPoYXgmBnU8ZfiZJTD70
Q3NfsmcR6jozSsnl3yVROUlJoTqvpZUKX1JvsjkFncNjesi8Fm/dzNvq37pHZ4AsxfUeGPJ+46Bs
P5mxtAC8lp7OswNS/sV0mUWaF2pKZKoJMYbstfnYQHdoPf9b0olXWjxL1qNXlmOTI3Eaj2Wkc6CF
czy+0kODLlAqTca9NJMiCczka3PwBFG2s6WrqBSnI31SNH8MNHmO69C/j6lUZWpyNUpH5avWvakq
T9QdR472FPXTZNUW/kqpPMPVa78U5tVgOavFnNybekDtgbf5ck2YMyjZ2ht/dR6e/66J0rI168XD
U3trgEgzen8Md20FyuSpLgKMr+Wkwc4y6/jfjk01CjOG5yzdDqUslZOfxHDXU9med01DbA339XQx
JH8nZKYuSZrJq/vM/C5PrAJPmuoXHay+XRiAPV39w+yPsRW8tKZHRDPFXRPTrKQV8nVvDIf4mNft
nCPME7GgV/zT8++lmatGfdMgEZkgnfR9/h0auamOjFji+GvXZ9SAdp+GtuQK2nzJuqaYbP88q8dq
fj/36b6erxV3Zs2mlPtCvyvfEEGmDzdj3JqTa3sXVbPF5mRN5XM2gXwACchWDo+XRbO4+toMZ61D
Z70paRG87ga5cdaICdu3k9Kr+zqKH0yDIwGRKa+nUXPzd06XZzQM96/x9yH38mBJ2mu9t8/jqRT3
dh+nPhm29c/iUIrrx3dqExCXKkeZUk6giYp0mTrLhz6dqnrmM1N+MId/S6oa1dnsJVSAX+8NwwUU
8e6mIJjGKgcm6fGTsBo4PHVDPprxJ0EY3MMGGDy0XielOXFp7BIGJLav29aDTJfaBYEXOq1/9y6l
t3SyE/1tOgbpNdeFOsnX7Lw8/5Rkwze+5zOlJcQWQbuujXd+z93rs3qxS/nvzHlh9J7Z0/K+QRzk
/R74ZuJUkpQbIxQpXMGrmQFZtU6pdVBYSI4O74c6tbWqYeOf+576B+TRKPpcfG+HOjzHAK5L2nE/
985Fc3WgTJQYHxpQ8mmmMs9vKPpQCNC/L00+lyTdVEJUYknDDJL906vYhL/aELkhWQwg+XX+UCfT
yG3msi1Fhmzj8Zkor6XvRI+RxgJVYlEuFGvFH7nn8bUAOJDupCeV1Kycqx7q58+88aDr0u7KRlJR
m5fubR1KL/bcTtXzqRdEyfiFnORTF622NHmyNQ/g9zJxz8X6VdFLVTIdsC8gs1WSFOq0i0cp+hPD
XPqXD2KwG2xWNfTTCEGmJq7LD9h/z01H+ItgYL56CbMhCcBemqeXgn7oib0iOVc6g4AZw2wXYbBj
typpa2HfijVKfU7doUIKkdSLQtbmWDWxdhDjr5LTvAoRgtqJgYCqQenGskpEcP8l6inUCrfpiR7V
KdW81Of1qKtEkh1lP1Nvh490RaG+dBjSAp40Vm6ik2xeC631ePGRGytpcSAmz//j/k6f1DYv3Tv0
3UdeTFAlo1qzoUDzOAB4MqwQIa58bjJcvisu2YUbYVNG+PkyqW0cTZ6/+EIwRr22GSqCoj3lNSk7
RZ1ze9O8Pku0KY5Sv295aa4elUv/9LdGl7tPtcF6M6gBAWtgb/2PpDNbVhQLougXGcGMvso8OM++
GA5XVBAQRYSv73WqIzqqo7uq9IqQJ3PnHtBG4O8mfBShn+fbrnFh0yMjX7xgADSj3lh16SWSOb+o
bjLSz3juYJTv8NnzxS3I3U8ZvufyNAskFsfhuxUWQtgndytu1c92cObZvU0k2LndMHU+p1vt9sY/
dmVDmUqSjHBjEn4191kx7jZs0//qq7EjSoahxqMTpHHGkPw3PYwqtlXck4cpZvdsazbt+jl6RnSb
uPlMeNtXNIBWwb03+eDdz7K7Zj0Jq7qdZ+8JHqw3x7TxlHVwAmHb5TK069HXT1Y4NeFMFWsBBsYg
W243kRyMv6QFdxuN6uvF3XxY3abEqTDLeflEC0XDQdAScQbcuKbL5AEksCZLIXjO0o0al3WAnSRm
smNl3cz4qkb3Nd+YtMe1NR/d4JcOcSwRqT1Cej/Uz+3QjKu4/aHStioeswgzlpjRli28o7sUNx6R
+7FYHDhPhafxYHx7WmDK4P0868q49entuWjMotIVt3cAjzkBJYWDo4MNgtNgxI5iC/JQhGV2f//G
b56VpcmMGTVhKkFnHFIXuInUxfvELeQUaygSg4u81k6dkAb/wRe2iyvRZ3i+FiNUiV9UQk+oeniD
zb/oRX0Uox6uSGwmLfTsPVkQKA2ExsBHRliiWeuv4B9WgQpZOmB397hgXvTD35BdHo5nsDMszbCx
tsVkRQmrgXeTpp/HnGpc1/hz8bHvhfcK5eidW7eFmngMadzwOGv+eETu1SJ9nT7fmVFfcC1JmktJ
78KSMYNMqI+7In6ZM/nDOD8cBPfntsEFGHbXW2PvPyV0kEcCq3NiG81woG+lTFjVpXenrmxM7+Qr
fTZR9jSVZuX2PJOe4ATIDFGOM0nt+3gUYnslv+zfHqoJoUfRb6rN2BvQ9OhEK7t8maBjCfQzV485
F4FB1QXeslgygqeCFxzkFYFHn3gQYWH9PP3OLEXTtbD22famQLdLdoflI370ArYIyiM8HFPu57vF
O+NSxdoFfgt9JPijWs24D4yW3aZHhcNleiDbojGid1KV9Ych9PMafbc0mzhkY4+aIWm6gz7hMGz/
DEYITEqBx8UqgQTU4HuS9lz8ohu9Nu2GzDpp35t2kEFsXRHsORmIrINe6CF5TxcoZrgkySNg5XC/
TQaT+wt8FyAJz4BhBR9m+XQUKIDKRFEtYMyvb968Vxl3S0p3PlFdE+ddIrx017gONOc1V0/d+U3u
OVSn4aeyW/yK5egZDsYZnTENuyvu+3kSdKuvYXeAivtMJXvUNlhT8Yhr0880uwxgr+IXOe9Dc7zZ
A24ztLyd355NdZQewvI9rm6unnnmScW2d/m52fhK8itT2pfc576d9SYNudCwkS4Nh73Vkfgo5Q44
JjbmhxD/ZdxrDVBUgUrgVVvcrfeRmA66TKcnQgQGAN3n15qKkmmwC0Sjg1k/cNfVmJEu0lt02zJz
cxgM22RMJAcOhV8uqk2rFidzhqM+ob6dhYn+k1QC1jgErZGccaV8GZhnUmSO/Ldc+fRPr85XSTNL
Nv0Vk4xpKzNGzeRIA48nXRbj2dY+Oa9uATagfMX9EbdSwlvfWvezva9pXnrgb9dH5ddY9Cz4SzIF
Pw0ZOPgHA7IBNmgTybBlmWLSACJatTJJrkycnFTCr62/sNsZ+3qmEv5MnY8VCT8pNnTcGzR1VGq9
P3m9Y2Ok7O8bhrkb/iyokiGFQROphO0bf+amCrdTY6UgOQ5YSle4AGqeITniJfx/5gDVmZsTMkHh
cpC9RHzb0tzdRrfRwXTxHblgOtcjSwVWD+DHE4TWoWIJ/a9xX+q3M4gAxUVYxLHhbPRwIDbHeQ35
2K2Q2KhjdrHg6hs0MhQO9lC9WGGtiecank6sGWDKz35wDm4eKzfwlMRP0BDH7PDYdIHb8WaoPV+y
88OMg9ESFiLQdcVoyou5rMmfJ6xAOPVpSdggo+QwWcOsCtodNXhH2chELYoz4xb1cu9izHvuI+ZA
NVYvn/dSdygtVWEyQhfH7rib6ixyMC3L3fsHyax+AVYCN3ydhM6/sS60bmzTAnnH9KdOqEYZKq9T
+QDiEOZCbLf4IR/ccnAwsADB8rbwmwhnpkUygaXPF4TGBzj2yCY3Pak7uio+L0jEq9pIumfyd+b6
9MbSzPy3sobAim3QdyQmkq94VTgdxpyfAZ1B1JzgebPlQziFNO4xAuyo2zNkGwxyDljM/fM3YjkN
GgvAAwc4JYjqN66FKwkSVEFpu3fxl6+hfjn9U7LFWsRX7OfU9ERuOxTVIU/nvB+Di3gwzke6B9wK
WwqwRdl8Pc1lockZGlRHzDpJK/ys5fAeEEUNYG4RbG+x0bB7gRmQtuoqwsiZ4wbziRvwOSfbU7jZ
jPRJG7Zh5x5GT+w3saSOn+MP4n0oTu7qyr1xrfBTQq/r1b7hfGyA8s2HP62LIyAeLDQoIWt8HrEj
twjWMrBejvH+6MPrwEl1xjk+xR+5ZHhVrWKZH8narNZ3qFPsdyLSMYPGfmAj4bymZHqaIVPpcMDw
aVobZnPBLy9H/NBBhXINz75dZuGIOaMvYkWIcUwkjXXuM84OlhQbcynNI04AHm8O+fEnANUdmvTK
ny3MXoJb4PwGMD1tc5GMk3kWS54PdsonE1eoigv+J21ae71NTVdy4NG4kH6cfjv8BEuiB4aSw81I
/8UqnF5M8e68h0YJZ3Jw7uOebFPH8P7Z0rpR5tTzYXafd+76imVVwB7butJF0DgsaynonZPEhV0U
SCxDiwgyBkrhh0OJ87Bc1VwclekSl5996TWnvsMNtG0sGgeIZIrdDNeAtETTDD9uuk7m2qyKWQaK
zi/S/qBXOPC2HEFanN484z1UFwQTk7xRBmk3JNTB7o1xjCU90UrWuDZ2F55n5h1GrjmDFW2reoHr
hMeKLNoq/OuEQwE4UIW2CFkFnIPnEDQb7FwaM0ZQjlqv8DG9CfCmesBcj1i531JPMD1/2IFD9rtT
Dv80PJ8an/hOGKUCRWItZidYQpMZhENPTgNgkTwLw+6bw0ICk+iu8NhG+m9SOWY1/Dh/yRA03P5Z
Ij5yC515zCZU9ojkDVOoeGvDR0SyAniqvMwnAZ0BzNWt91Kx8xmCEsTdU2PVgwe2L+P7nJFgCpj9
L9kliZg0Z9gyTxQPo8xuWovj4rA6jIr1U8htcMUVU8YwWRdi7Qtp9NJaOSkCitXFzfw11k9Yc7pf
O4vxp3zfrOSqXiQ0YTByeCNheAhwXW0VHjwuZWYJaTjUPQomFMzHvhEiPciVqA+4Ntn+48FWOWEG
SKJoidTK1dIRtIIG+BiNLy6U2GLQfjBforwDXf13wb6WfFXOD9RnLP74yKvHDA04oVeg4NQ+tOAR
FcbmCSJaEMsam4AOlvMYV40SXuyPnFECCWGM+mQQ+1Bpqz8Ww6j68lHmgb0x4V37Pj+a4MvCVwWc
tbKp5EirPnbJ69SXP86HDsmEh0x05L4IezC70d+XVi5STJI5mB0ntQmq3u0gZI20EQIcxW6vz7Fs
m5F6kjc48Mb9a2EMs+X7ihVryzNVBaZLwgqdNg0Uw1c7/h3QepK4PSyO7+MBA9rG5lEYF0f9TCOC
EW1vwWNYnalpdXhY9dhYOpzGrUdfSA73RggPPMgTHjRVGL0sjPwsqLZZoJ+V8DA7eL/lL8YvzP+e
RKia6hpeHvO1lucfvCLgYA66Ea5EfjLuTbKYZp2Z4JvHvDxnsHBPEcELyB3QhyDLgFuHB8fqyTsz
YkQHh1yG2WGPvOoEafsxy2fZjAGa2FULWo3DrMbqqXNBh0M9ELY97D393oIeCXi5t/idGRUFQwlE
CyNd1zDtcgkq1c9C+rL+TAcsXYCyy2S7HRyccKVxXwnoNIqIi8AhAIa9AC6FL3AmuyK9AgKwCZua
Nw5yQDb4pInPjSY4JI8o1XxCfcWTDYlr9JjdsSBGIUpsHPNdz1frSereQhatsIZ11qc+VHQp+v7p
qxYin1ufSq/6crIZuAV3HBRkwUz4qTbc2C//7TzX6Zj+ylW8/qx1IK867HKcYiT77I0gedyveKJC
V9l8dYuPwGGPpqMRWiye9G9tG5F6LFy2tQgAN4rf0ljwx7R53+GRwoWDbQCWP5SsUX5muud7kids
lQzvdWzDJ6MOlVUZ6lv97fQWg4W4ssPPqKGgNTMUyyRk2iACpUuyGNbQu9sFp99p7TTWk02FPGEk
wqyTu6klqlNEbeHv3oO9IxhmciB5v+1g0jqadXfUSHO4N/hdbEgxTFgAWfvybrD8QIPnK5IETQoh
a42AFrDsabOAXJOIaFfXzjo+3Zy1NvS/bnIL5C240CifMvnAX7aeMEWtFPGd/558VjV3xb6c3+aq
zjEuH7nyw99MnRVBR87uEJqAo04fIZWf0GYQod4I9jtgLESrxSBQd92O4/5ABRDHXzKHCjsq/Pu6
W7wiBHg0UI7hqBODzCRaf7yMtBmjI07KKGmFrx5bDzZTo0fMED1Y4Lg/TuznIvdeWLIIq1sst2q/
57Yz8HdG36/d26quRqTFBMcV6Jpu7WTc7YXJiqKOWkrUzQfnmlQhqxCLTmMtB4g4LcCx0fGKmyZq
ADBT4GEY/2eg0pGMGWvrF26zxFR6Q3vAqQPExuJqrW47JhS+gwgGy445MZvdz93AguKEWQnnReJ+
rFv4L6wYyJ6ktNWOPb2Ht8QQvjqCCjCCnErJ84AbBzfxEH4TaSGtc/C+C4k0sc5lWhTQykLzBucX
SMrH5SbM4iygWPjPCFTs0hJ7jenNCj1sNuRwkzBPW9F368PvFWt/VDTSidSFFRgJcLC9EpqiP84r
OhPh51Fu082dZITf9AUktCYVkoFPuH0rlRhyMHXdleTo1YgU2g0XMCIBgwAH5+7WHOj1Rrc51bz8
Ao/wAngCr9KDDOLQs9H5AT1jKrK72+MiEF4ugjk2frGLiw57Bj5OzIU8GDL7ayMDr7H+iMenwfCe
RLVv/P1azP5Mf3ceXulpE8DFMurIwrsZyadXmE81fO8n5vDURSDn9vdcxv3wZz8B2osxr+1LHjYS
VjF77AZbSOxhbldTCEI54VEqOVQDLEVh7EDDLG0TVYp39+GNbauYVXoVHK7vNWStKHFa+HPAioAK
q5rd+XttgLESLPP2JOQ3w8E22xkWuWEYJBF9+PMJihExMj//7T191f9FDPS7xE/HB68INac9VsHP
xbv6LiAPY8RiJ4IbxTNf2c91tX0EbxElNlhwSx/QN2UjktxxAXteOU0XrNzStRTK7t2Hj+MPLJWu
5TsU4dPG1STEppqw3r9+gpSRjiOOvGjF07x8+VxrYXP82oXzdektuQbm5uDdLP10m/Cjp38Hmwgd
d4u7svCAfOEIp09kd6LS/TmmA2nQ+oFZDZtV8XMeNHmTfPJdHNaGSBLkpHbBNer5YCutq2V3c97r
b6y64nNslWuTzEhrukPtcjCnE4Y7OotMT50w+MtbeCHaFWr7SHHkuJh1ZD1JwT1+EvHQutKkjPIT
FILDVD7pG01Eht3O74oQufeqQKe3l/2Bm2D1Ats6UnhgiJOQvY8LfQ4DcozKH6AswqUZ2yKG8qFL
BAUIZb7DPRUij0/Cyay69P9M9vAGsIZ0/C0/B+8AcNEhnhuCV9Mi1D9sJR2jD3vc0a7FYUw313Ma
9r+MNcSV1Fb1xLOaXBBQNqckLG9NyFHtSUYkMO3z/2b63WPV8j8qFol4TrC69gYTdqpgoq91l7nJ
OD1yWlMLVaJMeOGnzUvC6/u/LXkeRYIHYEw51TxyDbz0WMUsulX5X5SrFBZPu25wDGwegX4IC9kz
PJ21xNooprIKYofW0KKhIRyCXJLaO8zgY53ponjUhXv/lgosAGQWIzNiYqptdwZTalon59NtK8JL
uAmH6rk/K0lQ2OsLNsS/BMBvyKFaXLNAEbaCg622/k7fs4QBCy1MdPeroOHe61wMCwLFQ5ZkEzSG
vYe5w+PljcUbFEINFjy7Okye2cOU+G8LcjK+7iUVH9dE6HNn0EKo+AfW34w+A/Ge/UPczit6m9ca
tEf+wBAidM8CjaC6PREscXoLFnCkihauYdScKOO75kq4TnJxBQmbN1KXBNfgXygJkhmDeRG1RAVs
KVNlj2HCZ70EQMG8Alcrw2m69lEtMLVAKISgBcZAywb3lxMVa2mmcICMEjKxINWHNBoyrbJkEb9d
fHAEhVP4GH1h209pIVkBXDjLGHFJKYVRDn5wApHwoEHNv/BshQnt/4xocG/wBhrnt68vQQlqgcRg
9YHnMBtMIJkf6MrBtqFE/Ht5NYD2iZOaK5JSS3BC7FWFh+iHE56ZCTtjHvDXif4T1OAtbM7wOE43
3/9lBKbwHzAcecLqPOKK0BJAJv/ulDmaCjQIoFniIyAYH9j0JuqFS8QowpZag1RC8BPdB9MibntA
MqjPtXF6BS+XvNcjpNn6YBeOJSgLxu9S4ZJp0xzuSEE1bufgJc/Ja9lGIDnAALBUmuE3LgStmkjh
U+0rPssaWTj/mUuu3WdHiWk9zM2gZFEN3OcOOxouWxXcYoAj7Ak23Sij5NPD79VQdsxjuX/VrNve
VPsqJpPPY6rxf1MzYNB9L5HTuocZd+ik9V5T6ImqI2D8iKPtXTBzYlGgTV4Be4Y2AKenzyDJ8Dl/
LN7zdJ/17N/mLv0TjPZXkDVRIYy10tJTptBPDLFiAG9lwWVp5zD0fhyTdIsWrqD5Tt42+5K8wb2J
Bp9tFBJosARywVS2U+RXlUuZDT4FNZL9LhrMq81nQ3BMRPw4UT6Edn5+OL0Rs0kAyo70DFK9IMa8
DZ4jkmFDwelnbpTtbnC8PzZ4htL4sPwRd5g2hpD06ka3ZelWvpkO53vyTzV0SBHPSDfgMdItqMgM
FoiWho1db0XHAncXORXbEyGb5xt6P4PP8/gYsLdthhxI+OCf9Gm+f7BW1Ea9M/kW+E0xpdLWJwRr
p9MczxhYRKR6stajp425p5lyGfLhe9CEUIvuJ9TesBh4BGhY3pIYhd4ob9aslPvcZMLv/e33QfmH
CDDg4TeogVQbZQ9Fgv3w8ypfqAWoC6DcoOcFpP3uBBkESg1uUtz/7Ay4U9E5Cz/kGnQCeJMVmk0U
Mi1YE7YzzbRIOINkwhHW/Gz2VvzTBeZJd0UZNy3W6b8mpCLgoA9jntd7GXushpngnuxYsLk8Y2uA
KacJV57JCI5T3301bh2TSpPNpcR5BQq214RGDSWftjb+wIIDPuj8FMs4HZnnAQPg5PRcP510hBdR
KGoS4Ag4Dz1p4f6wp/EKAECCZ9OZsEyKeYiJMYs1AWsx60jzW/gtPJgxwYPkL5g0/m1mXkrPDCXh
qPeB24ZfDuIDvPEU7+315sXAZnOSnB5/vSXeGFOwBdBPMM/xzbMpGs8TA9RbE8omDrjvWQpxw7t2
ENdB7ixCnG01NifUhcRF+YxyhElrC/bDIg+IdNbPAhgWPWwWT9RN+Sx11gFCXGHVMH7Izcq8jKGe
e+Xh1PxwfhY3StC599aq4Rp8R0Rkpk6f/AK3QW3md/PaM9hPsZMneZCYPVRpqKcj7Aig42YrNlaT
5vgI+vNf47exGn5nZrODhIJOAXX0PI/1ab1RhMUpcCx8JEIQ5bj+Q9aWS3Za2+/ZZ9o7vQfwxDk/
ofmGKXBo/qfwhCffVU8Rmzz5NiVfRzLdUh2nD7EjxYpNgMLItaD2VRG7rKSx6XtpR2AXgnTlD++V
zQBk+tZ7KsCShpZ0xg/wPgmEq4yLE9HM7CY5jh/Eu6axMsM1mE6dv0+XyB2PU+pk7R5+86pe1irm
Tn5SC4C93sDYQTGNvrYTGLcEHT+UBy4fZEF7hPwPiLnsXbHmUfJAYauAPoXy+NJWYhl4Gzfoav/J
tTmredzAA36QEkbANAQHQtgQ9YGLi/KowaD/OjAd7aSk1tcYvhZYpHrsg9jiV2eEYwfOOw4r8nai
ZPledn/YKjCjnSDsyCNEmH0f7cNvnbqkYS7U0PBbXKpOv47jAYdhmFzgNElrs0D/uvwWqCFu9o8H
Ec3DkrsfUAFQEnRPeCUxKQJzbPEMUebiLuBBBK/gtHlQjbitxbEKxxAkaKTbg+17zWf7ubDaoi4u
t6/a5eWekxu3+oQHTd+BDgyKlQH/KBG0iQR3gAKF1bS8T0uKBZ8DU3aEN209feuj92P5lE5gHrfH
FFFb9SBE0svRTwC/q2PyBQrMCIpjzaTQ1ybUN5IfZJxThPGFjRb4Ti86ebRDlEiam88+q/eJbBjs
BR/wgJ3cIQKLDEIsIxVfOz+fFgfMRJlRWy7A4qmte53zWsqLAfQf7jN6n04APgzroeog7mfDRXe7
7AXVCh1W2KsCRoqIVByu8vUPijjyOz+BVQL4E1OMwn7IUBSTdD7ph8xN5++iGP9eI7St756j3NhX
QPOx2M+nHaC5XzB7YszfWgyQXD0mT60eU7m54irap4BvC1tiTKCwb0EXT0Gp/kqY6pTgBesbqieE
eFVyKdrNCX2/ovr91wa+4uFkfAJ5la8KpnAmDrsXJrubI/ZuJjvXN+2MdZ/mITqczEJW91g1iz70
PB4UVg+HueZqWzRUICr2nUPTwRmLmEeIwlG2T4Dub9P+6DHCb6kODucMWp2wWI71XbYFdxzfnBcf
1QckzWbgcEKeBXyruyTkCO9w4f+NI3lAnNb9amLj3Xq3neGxQiRiVAbaRYNDt34wcdb+xT3Sjj8u
rifOY5ccyYLKsCDVN18OhBD9hnPndnfAQ1h2yYu+V04yBIwAKNDf2G3SRMWCoO8+FsaSL0yZQLaz
M5w9QXt0uyxtiXt5TEgqxavd3TEGOSZh8rDLg5XTBp7uNI40bT+Lx+qNgA7SUO4ouU1cZn7wKL6A
pI9zdvPKepuR8PjluHCkZFsdVlpJJPckOYz138Jk0ldmDBs303/JIRT3UrfKLTxkqHatw29TtSiB
PG73yfMi+YO4aWzqk9sQSenpU56xlTx5NTZDwohgYmktb0vInBG0eV0Zwo3MF7DD/8GEY8G9WWgU
O9zOe2fY22BwKCc4vye3GT4JC2hWn2U1eWPbGgBiNtQr4s0mKRqHuQolnCaS5mDcjdXZQYcyMByc
JBqAUeqzoIY41l/jUnBtyOqMZJBBhCl/TIDisaAyrwVtl91WnCVefb0tIfCv9HG+ztfGRUcWMjn4
2i6bZjvmofkAQiOk7bHKo7DpwWHc1bscmu/4g+PI3e9ahPKzSg/ud9+4BYUWlslUM0h0XFWUuE8J
0Nd/rdO+Xd6cOls8c4c81gzgE29hr//khNr8/G/0hQEgR6+wd/7EvckjuK9lkgVBOiuXVTXP568K
vr+o0y5Jb1PRS97UOO1tkl83rFipJbRXyZd4zxgFeyvv+g9frrYHkDkCwT7bj2SwyJ68Eey3+eXw
WHTmCvoFm7HegG88OHAefV6kwzpGvo4eQPkiIes9R8KQPD0oZBTahsKHaPzu9FUP4b1ehdpzqn1W
+W+8BjDuerNesiIUqy29Z31RCXDowWGJcnrOVoLYa677vW2vh+xuooJuIbzBi1dJRzCDUbenn2vv
Nm5/DgF2BHmySc9lEW0GRi8f/hptgl0eqtyK+uu8G8IL2AxJDGxW/zxYw16hErEIQZLcH0PAgq6n
DKl7zVifABxoYebemS1Nmiys8Kn6wszRobkEZG3heDKakPmJjyIdE9Av5Z5vFb41zQnNNj0jtF1O
SNBg9OpMS7Rr2BJC6gjegNWkXU77/o9HGdYIp8oiL10cqITQNa7H5iYVq5O8WVahcfA+x9us6qEg
rDvMA4dPH94cpCARf03HCGi8whvKnN9xON7T7v2YAwuXWRri36DhtKBNo7NBDPAO6WSpzqpdwTkE
drYP3pKB977pNzFaaQXzMfCuHts7G6WrZCzBT4BrHQXnabEv8hkFeG3kv/TO0F6alF6Syw+Lsxm/
/qpA8J+hQ4hx/enfmbGovkhVng43Jcyar+n3G3vLhjPrYbaIeh1+kRhRpKvQU7xO6WEK3gGcUmNK
EdEg9kMDb21MyKBPM2ZiRLQBuEACCt54swAdlrdtun6DB1Baj1BREGQ0qDtZCO4QLGCs30oe4n/l
yn6js0Ds67Xpo51QgoOfhGnhwFJJzKhM4/IXVRUu5k5G2BGh9RzQNKr77OCLsn2Erv/dAlGzGIZ1
Br2Mzr5/ol2i+242NTMO1WJBpmD0uh5W4DjpkTC3DapVyO2T2sfkWrCa2SJU5wTfFHCz7wZzoVbY
CbBUJ1gRH79VdVL9fEo9ArIYLHFYw9EE+S8oxhM6ChOkAvEy+06wZf8H0toIQhZPgA8IUrDHbrvK
Zhp6agFwADvAlrwu9qHR8/SIhXw/nxUTBirst0gmnD6EFS2iDHV324Nh3I8lmC9zAGP/OYsJseLN
a2wHw0EgRhjsADAuUhYibOXnEY6ENTWDBnd+WWYeJuyAOb3pC+CVM45Bn0lX87j9aB/pwQ7plmGa
4CIFMQDMakv5TD9y1MDfLD0mSJAG7kHMgT6tx89fwb76B4HkPGcwBkrsCpzsHpUmVrxEWf3iEgFg
8/IKvJphCyZhiwUFblMau1cfnR2kEziOKiE4mk1yiY/jK4JQDdj+fqLQ0Dg33wsdGkw5OCcoGwvc
ArBmRVN6YjHHTvW54dnvf6bwZvjTaJXownoxmwlgCExzsW4oiFsZa1cygvj7DHcIZ/7x5PGnblnB
bITp4oWxjDX14YBrg6uUdrskfhRugwHtr3NUp89SQWjo/c/+qdr97Vke4/YgD/EN8nk/r/kni8jw
ukCBEHa7/p4nVLgFtC50i2QuEzmdk7dpNfsCV6HLl4OI+XSOxvzYbVQKc8y00IOFFBCElm44GQy2
liOsbadoebAi7VE42Bgx0oCeHSzKWPnjARYbMrhGm0K22Z1MOfQvjxWUIF4t2ZC8slLOVQhG88Gj
Hf5553Kd0gluYtzfybhytQ3I+a6YKysaI/si5mrTgyLA7PHyubw0tI4xxew2fAvKb8mRXyPg5Jx/
bdJTeryv9SUbVloIygiCQ7+5FrMXz2RrkXIun4sD0JBPBDOFGYeV95OYKKt8WhIDwU5ISjYq9JIE
FdEd3LYmtWSCPOLZ4JROdrdQRjfOc5Srk+YPnB5NGuDELlvkO/KgMC0RGSb17LFQkfRMy43q12Pi
jYHEizAdv73sZI54p+x8x+Nq3qzLmJUINqBQJlurS90v2j/equdUSCx26/r03EE54Zkwl2DN3LrJ
ifsCacM7So/NjFsoMViH+ADTihTdw17HKpsL0NjKnAE7XRPnx78Pe3nbGm5JsZnX86w/vP8sg4TB
hRFTLg8Udf+90nanwfgXvkBi4sxuj9lugKGm2/6luEPCe5mUMB5ai2Mo1qB8P+zc/saHfR8p8VA/
Setse5i9j4LrjE5FIgM7W7x7cAFRKxghfcgzLM3hA4jmDGExW/xQQA6Nnie5BwjlNhwceFiwJEmu
91m1v74Iv1BHY+LPAIeCIr499+nPbnW31/eh0d5wUeTzwO9NnW6Ak9HPGIbCS/e1MHuOdi4QdCmc
Cjb+90Yf1KOC7b7TIZKiT0dlxjoLt3FX3nxTq9q9x+nAEmvsp/2cyy9SRof1ur+uIc5/hyo72jew
rl9O6x99W+3mJZkDk++Gk3Kw/wFprRLNLtefKHfZQv0+0Wt1/7f0OOgcJ8y5tty45SFAjqms0FXW
VPk/HVOlA+cqj0GdBvWxh16q76e41kHY1NdgDJvOwD6EC/iaGdrufafqC8Jv9mW7V6PyqOeM9mXt
ATdxHvZH6/TFaAUJAjoaZDXKr3HKVoAtSRfcSSyquwmHAam39yPNzyPeGqHQXEx7LGGUdXoE7ofj
yG9BEs52JdIuBq8XY531Ww7wwxGqQstqgDq8yX32wHnn70ka16kYZQpTkksu+Igb6v6MWqZPLbyz
Wu/bryPE8u0dgQcOEj8qv50b6/fHhWwrL/fPPxMdTTpiuujATcx9J64I61bQbW2j+QisMYjTJ/iY
AV8hwUYoF96IhN7TeLFBZ2IsplIR6RCyH7vDTgfqKtYmTnvw05eP84CENEjh7Ee2uhlyxZDsix0H
UAQDPrPXDYLpjpIB9UB1aa3JbIOL+4rKIAvSsLt5uIZCJFo851/3tXkEsq2foJYeSRQmqBZN/TIb
gY1jBZbb5R82gtyYDk1WYUQ0Xi+WblOaiPLtlRqw0jx5u22xRqUDq3mt9AW/hxXtT1AjGQrTf/Yn
7ZxMBIgk0Lfg3e5ar7nCjqXEXVk6oAlW+i6URfsxQ2/xheAYwhPEZYdfCosRtftDCd9kyzvkA8gq
wiOLFIhhMSVX86/n5Zpr7h/j7NSeFX5705tV5tBMLYOsPJhKDHc+R0sdqRNKBycm3OI8hkILHyaC
BxSy9fmeqcR+qztfGT82fI54ClG3OmkX6NsaBhRkNtYSaHRV/N0xUI8MxBjYGFhfBe4t5B0B19t1
/HaoDBhuFfvqXF9T6ElL5mAkqV4njx9ThI2JJ8ruv0VTdhu/xkoIlKpxDGLEJr5UDIUmqQDGv2R8
C+BCddvp5/K4kALNpRV7BejdGaN5bB5clme0nmydKFofNC2WfHpsezDpVeqEkJoYV/wVsm0xsNgb
9ncfxj+a5eijwcteScdPt1GuSAHSzmLJpWPG+s+zXAWsai3mz9TpQeeCZvJn1H4lW/joLfp9m+J7
eLuMzlyMZ3/LRDzAsEnoJqE8Yfoyue0NB5wMUjCkHpo6hpld0vivuWLicrGnmWTt1nMHUyARcwe3
Lf8DTr15csxeWXJ6QPwFvHz8ev5U3wjvEdcGBhSl/oD5v+RSUjRHBdsV6nV4ARIVlvBypAhEuEOx
NsICJdjocQGwrs4pe3LFUtlXxY+l4ihkI1wO3YhRqbsMiBHve0zWdISgpMlGtOiqSBOuaZeW2gjU
4nfWl8xY5QyDvNvIGCVzzh2o3AgBWmew5DM8OG7xK542IcRK6yMSZRgbWPczYHVJiLsjGRF3Dqoz
mZ/YjwybiJni5h+cwxVND5OiPMpb9/sRJwuQAdhRe8CjQGzSbiucBcbKHr4SUBMmOSNdtUBicqhq
mY1iDRYq78TPb6DwwATn6+QABWzhWBk6EDrwF1t+ZrAspeAdPv4ktP6j/ormjZ8YlNi001Z0Eie8
aO+wOJMrRPLbN3ginQCLPXNcS3tejpUfuWo/vKySXww0lfSHwHLviEKT729+eVSP8kLWhHyMosxa
aN1AcsDpQFgf1SHdbQRluT0pIw75Hk/8h6Ft9iBlPQnZWNE3ILHE1I49YUnMuSk2irCAb68jD5ei
h9iqfFlLD40TbCTKBG5OuJmBefKf95Z9xG9Y7KRNf3x3jXkV4msOSzQdZ39sBTrx/TiDL53SGsII
rIDcpddWzBkJtsUjlOAt3D2AOlwLKrz3EcxuflOaNF4DTjPdoMr9NM03GPHywww7CkqQkkg6/Mxo
hM0YPoxbnWWh3YLEe4vVHekwNBhTTIMw/IX+ze0FxTO1dJGwxbdKStk/H/Fn7WibPp7b/uMdcLtS
ZBkXgSvh+o/6mgualLmftwML32w2FQ14Q5QfJkaggCQWT/CzHJVI1VzJJc0Tz0HHHAmbBTwrBEHb
YpsUnbIAEHOsXlhJ4g4MH2iaORIPm/W5wiXKh3KDEmMD1LetZzr8CBvApw9bADWilUSsZaafoMMW
QBt2mxyqJ9aenNvLtogkMdEhvmEuGGONgAHhHCmSmJlIwQ7yfgAzNr7tme8ybAC3yug28GoqMv5t
GAh8LHTKNhipDH6nQ8GDI5yMVcPPCAxUQqQeGl0gXAm2MON2P+iFg5sDVsU1lpx2VeT2+1hc+VS3
Ke0EhxNMD/g4G6CG30BUNUT3nDpc6D8IiVj2IqHG9DV4/3HU2aByXHyDGcvBAucT3PCPA52tQznx
0G7QPL2hMP5H0pktqWpFYfiJqEJAhFuZZ5yHG8uhFXBCURGfPt8+qSSnkk53q7DZe61/WmuUPGgY
pP0HpUIEtcsEQYaasm43Q77E6cvWibWlfVic0WgnEZSmKm5YdqKTo3/XMntS86NIIVMs6zU+vIzO
abhxOWG75xgn/y3Y0ONDWV+3tVvtOriNiblk+dFigxtDA5Nx9FkaI8HYteQHc/tJc6Tj7+jhhNwC
/UL5c7iE4Pjo6w1jSusnEGDMOysyoJFR0kdNUeYT5QpfTvyekP89F6Sc9gnfrX3yvDXVBy9Q3z47
kBLKWA+J+iQCicgFnAwtQybfM1AFshuBhD7lXumv6et4T/CZWheTb3qW+WgiGv6DeFsPcbnLEDt9
r9vYquHQ3E1IPm2Mf+BK69BhUeDyTfSFGOM7mC7VeaJEgcr1ODzNsI/AktpfIRjaktba8r7kkCeL
GOQhE8NwNaZZBrLIX486Cd8y7T2bGr/KRNrkNorTsDH08TuBtxMwrDDN4eO+6MUvv7B9R400KqIq
xTe9YXP5CecSTbxGDfnJ0F8inW7YEQFvkAPE1+DvOxwP3SB7Tp8Y7GbfBc2FMpF+wXt6e7j9eX99
w0l/j6qt9HXuEkGAdrOn9xyBO1XIAi9n/2T1p4JKxe2Ysykxw1nFS8I9CFkkCM3AzSLJO2v7Wjwg
toIUHrFGcImKlJRX92vRvXysOv2NSxGqFbwRt8fPtblCWIEkLa8o0WJz3Qe8R9qUbKZfq7Wlo+y2
eed+nVU7IcjEfZCNYL881HqPmBQAMBfr5UA2BZxkTBlmDBxORHR4aGvOYUE32tK9jDFq3VWLj3i7
OQMgm+wOQqD4PVzhKw2/NXU5E2cc0EUt3+S4Jn2NEsrTwM/gs8bq6FdM9ZyoFi6bxBpiDsYfuStq
fCcBdHhay/QvGqMKD5tMWW3QzDod6LXH2cqqBEogpuGBE46QGcEEdDC62XOuTXSMwRMTlQH2rzL5
ICbXvBogHhXR8byEiOPKXmuRXd/nWyQ4DQZddlEXv1AznbbFvMvf2KY+Q/7Ulh8sKqSfThH6JVL0
9mW7QJCHWRylDYDJAidfA5pp2J+NU6eYaIOXQwSRse8RLTx7EYeHXKwhin/2nD+EOf0MBjVHW7Pj
uOy5PSiKuCPCnOOA6xXr01NwufiDvwGRBDpwkBApXBc8Ly0Cu/x1lCEtC6dDuwpQC+uCCn5h/p0P
RPIrtobwhYDi16hYgyD3rOsOBtRAE0fJiJMPjfil8XGGnY+cvpdYSeg3wHk+M9DGkHMde/kZsSrh
e4AOWwTIYDjI/BY/ZDkWrA278JmSg7acCL4pJx8Ex+0es0TSLpLHNBy32bmHDQlpjYAbOdbWmrsh
cC7gOZPEDJQAlPlB4C7VKAE/bhlcUvjUlnaui3qSB2CI9WRF9spvgo5bNHfQgZxINxTC+PBPqTgl
S6cwGFYafi2CoE7Ts+E1hldcPQWxODnIhIQZ0w2sluSpstdvhnp+/TO3X5AvFLwaSG1q9KIvTPTH
/wk0foB2mcaGUx6dEIkV1gCAtD+UlWEZdBmE4n3Z5L9wkzFUc8t476Mc11jhkWI+7d6aPIWLmTYn
TyPhIpTdn7DifDAqTL+9UEF4El+RgO71Onm45/wyB1YRzwgdD9lM4PSYY6ctRr54sD7l7z2/bvBw
zdEma7+uDnkCMN7lPzB1HZGGrVGLI1eYXAZDGSxjZH6H+uEseXynEbM3XWOeE2pOFGMcG7uWQHts
JmgiFf+6LM5JizJcHKCO2MqOzctG3gJa8GQ1zaujMkVccGEl1Ny9WC/TLxFfZDaqkxuxXJrXrAZa
IrdMgU9udXg25zUihafqe58mKjtP+/i9nXEb36j3pBup6MyKvTG/1nQkYzp4pQbjJynnO/RI1u+7
7xWuXO0eJ0YCEKMw7TDmuvcK+2puXkmYIxMIHnFWF662osJ6oRJx2UL6nw0wJb5yT8Ixx1wM5tjf
ts9XeiEAgJtKJUUhdLKuy3pRI5oC5jHdYpAooB0Nkw9WKngJO5vaDb8HrZic+kN3oDiqET4IOapK
r6w9wSgiqCfwO1QJdaGn0CxVPD6xqnrd028oVlCpyaNqMNRJ61dzDOxN3zIxMfGmyoA/W+TWaLPk
aUfRSB/AFL6Wl7C+4AjIXnVfVh0TITm3+B0MmljqfJnArgEE9VLRfRXN+d74WINrZDxs5WUpT6e8
D1kxg9HlaM56X+YyhBuYmCbskUXr9ZMzVo8y4Bd27eRF0d4L+/9+P2or0C1WjE7sBM5H5Od7FblT
pKbSGk/A35P+pBsWA/ux15/+5XhF07C/3KNXlw1uKfN3CksSOcAuggq+D9idUnhgmSh5EUgu38uy
J+BbVXPf2OKQKXbDX/g83qe90Px7/ZwT4ZYhaPgQJ/Scc4My898Wa2QiyF8J+4RCYpOcw0wTVcbX
WveDHqlPDjCVJXIxNq/hm8rq7ENPS511gpjyNqAoJi5mj9PnCyP5tl43x6wJUWlzieoR4WbeH5EY
m7+6IXF69dmvtnWX1TfPHL0wknWZzjQBM/keK5rwX6BnTcHncOrO6ZqQCEUFWKFg9HxaQn3x7vfm
aHBU6MtBodb3JjBHN3IRcS4zWBYgDbSkc/gl1HcX9104AwQB/YOBklVKpHV5tW5+kQ6uzkmx+x30
sVd2kYSsAfUBQ0NJ5KbWJ4EC0xfH0r96lAINskJA0iNaEQaaw5CYtP0XUi9QPpOOQW4leA+2ZyWW
we7Yp/GCYSTA6qbE5nVF7jcaUKXy6cLO8MplPMA5wrJAjwo5xWI1WRYuiUPaB2LIYmaDR1dRgAPh
T7b6DILDPnn1v03GZgyQA3LDmcR33so5olSSexjRqwCLR9q4IB2P3hry/rpAKBbKwjADigMiDukI
giOPsBELTeaIY4yZzDT1SNkCVRW1KtQXBN5Hsm8U4jhQYtPwrnjCmtjscgMp/j8JM+l9lNSEOL2o
zy/VvIdRiXrzNzarFDUIvRWBvBMBHBPrAPKD/5d4nrffxxlF1h1toz7u7rau+hSoDPQE3IAD+fzB
kyjg+w9PToGCDFgbVKKAtY4y/y0xLxML9W8UNvN2oJkUlP1RvaVlQFRLbF0/0L3GgQKUx3J6HwwJ
P+HCAs2ImbFLBph8w+8KiSjj7DvmACSG7GlrEgk/QPbkpa+5QpeZ8ck/a6gHtujd3WWqxJg5XGH/
AL2yyYoQXrOKIWwR4HCFIV46ygM1u/2RFYxI60MywFEzI7LMKuKxx49L8q5D+gOaUOSmUDToOalr
Cf5EQKozRRdiTyH/CMB3SZxG33uGaLM6nElomBDhgn1jGl4xNY6a/paY08uoGOGygHAT+Rx0IgwX
Hhuz/kTnGDtef5ZcU7s7RJI3cyoyTzax8dCr6SNp2jZEWCCiROabvgS6U4VQyEyaQ5AFgR5QRRW4
NTCmnBEeI4agLW0iWCFHC+kHgfP/vispgkCm10fECXYAJmWsqeCwYd5swspgTJg746H++afKu/sI
zOiM5DXLgImkxFhIK4g5LuMvpwDiQ9HnDvBzUE/SHhQtWhbSQDMSHMC90EoBBtBLDg4VLnTeS+1w
1yEsYH1ZRdfaZh4g5Q/5cASbQckxkwFUF7MXoueXrazvixKFFzURBh55USS/ZTvSx7Q4p+zpdfE1
G6BlvD+9OiQGgqHmwC5Bw4yfUX8KqfwcEdHJo/XZ93L6PsqzesYoG4xI5wwAgqEY0ccbrK4u6UZ7
uLglj1Hwy8RY790l1sam32oIDVU85mLIyGZXC/qAYdsXp/UJDUoURqhfbR5xMlA6H2VODBjOxN34
Iia/fxwY7xKP1rCFxuOHmsXTRR616HAJ+v3DXdgY1fzpMeX+j3+Aj2UYNDhsxqFcEjKKIy4w0apz
xgMTkwmC+4hIB37qebNoo6LGrddhe6KBhmHsBQ/BFQK/NaqPsnYwNaelDdhLmY62+rwz7UFObLg8
AuGvlzBDLE2GKQEvDZz3jtxnZLQYXPl2iHH+5BODScGoNTveMtAQqNTsNhrgIa+dD5UoTl6MFyiO
zuMnqejsKHHngZo3lY+eW+L136zhx+6+AIYSSJqvQdw7+hFbNNR1MZOfgti/MKew2VjgQieXayWn
L6bW/Vt+AhJz71mZccE+7ZSGb8z4Rv+8A8diIA3SfZRMwEAA3uY7aVhcCbGzTHLSYxoTwdeKmeSm
sEGhH3l4KqnWdO+nA5pClNd8xvsrQj0BIM/7aHeMKOeJ7B/Ytap22hK72vKGNQ9tHjWuMVjh66fZ
39x93a9uY8x0AAPvaqpDFDJ+D7WKhPL465lkVRG7eUmMasovBPlWmQrHFRVYgkSxciIpxYTLp9IW
UbkzfnxTeyxRrPlN4VZoNlA9MhLjg7zAfk96ebswAJooBrnZdA0s5R4goLgS6QdTxGsG8Jv0jDkX
kNMOxhVqh2dWemacNHzr8+QXXQh2Ojg7NVMt+YRnu51u3hHjLAFhn7MmY63oPifvi8Zpe31Zpwk7
BLeuQiA4Q2KPGKH0urF5AHmtZz30agea9qUEMHiN2GBJSDHQ7vHS9FvaGhC8XgpIJHsmsOm8HuLe
F3LM19/XkTNtL3rEDUPTXKoV+uFvWM/fPburEAkHzGVhcZ2zr/ec1WN5Osi5dMBimL3m168NAYkz
8bJGU8m5ApcCGva5+OwSDRkgS/QqvJrhP1zKpgJiztaXHXj+xasFNjXkBEcG/Qool9jYg3p08Zi/
eMJ+yngZwN0MiIkZU1AJ6FrjykNJiViAgOq0N2E8FE1XCnb7xkYyqQkoHX7yQkxRB0ODViYtt/Eh
WJGckPsKRg4IzlNW02DQivWZzlJyFE7/GT1FPuKOLxPEiW8fpQFd++STsEG5akBwv56AhF1vUUfg
yr84MIBlhHCUjrgNezaKIJQeiBWv9FKkuz1H/avV0pazWwMb0HieAgVBDZVA3m2V42b0dAfYLswV
ejpi2DQChz30HaaEUBH9DHrLt9c6p3k9YioFnrWp4p06oWrHvswn2gppUHiCdwvZUrDDUaQ+7DeI
Jl7JAGyGVwTHZXkTwiqOV3kMGv0jP5rzgp9xf+7bu0zU6JxqTuk3I/rEAC+ro3z9r03Yh7BpKh5F
ZtD9M8ByjnINWx91psExvUcZSFs0gT7cCZX1hLFCnH+9FZzPrCCh1JzqMAQIazGOSYvWe/eYaMBJ
rzCU/JRpiTYq5xvK9iWpNcLHipAfAHN5Tu8ODX/AHPgUgwDW2DWVGo0Iin1yV6Du8HzXpXMnKxmi
viN0XAs5gCmCMOm6mgO9rq9EQOPGhuoH8SbV7ZU+AOrcOt/Yd48EBKB4NgI8J8ube8PbUU+wzfsy
rHsf+NcG3CT5smRBEMHqoubrLd+N24tVwKkDWUTGa0xsTktUxj2lqvvsnx6PINtR8cdMi83MPOg7
YE0m4LLr8abpH39LOKFbXLumK4cahMd9XIZ993Fsjq2EyVvFq9ru3hpz4UmAg2TGyOmbiZHBnn3H
yNlGlNka5SchcBOgPynXvCKgWIZDmMi494Bv4Tkhy/TjeU3GABwbZxLwiXtPgY6JmD+QIZ2yxfaD
b8a6qPI2NZJyp3ukl0RMJkywl1UKyd7EfvBmTxGlKDoGcqifgM/p5wlqQ8q5xemHAN48tAtGndlY
bMiNJ08JGYQYBEqRSIXGw0OpiGDoUbjMh6B4pfSgHnBwdnLCgt1SPfZPB7AyG5oUtTd/1+iANn6L
lBhp++tfLX3ya6R1aHAmnPG6mPaIJ35x2/dt+e2KkAaXmkJ9IRFeNMQsoNljlgIY3AT5M3cClpj0
EEwfbJsMbZ21/gAh7wJVHyIi1hxbdJ/MGg4IksYXjOP0T2Kb5LI2Hm66Ubmj6CJ3nbrUQGOu2aBF
pIDeQJXejjKCnrkqgKKOHPUE+MK4OYuJL5xdL7YwCfpmx25So0Nj0h3CDYKKO0HCcGQUfzw08tgY
IU86kG/+BZ3fFYrLmcIAH16AU55aWlaIY0ypWUplxlAbIn1xFAjBFfMN2zmx2o+aILwhc5s4FFiD
VH1F0s/5EqU/w0K5A0+6yiaEphiREPip0m9JT95EhZY+q5SaT8wcIwZ0E6mbP25tNXtUU+pJ5h7A
/Rx1Vkr5zvF51VWO598gJLygfC0zcvkN9AM/8GVqUQafyfLuUWXN06MGlhgNGnCi0Lmn5RR+P20C
/sFnTLeUSJjKGQ6Q4sPFXI4Rxu3B+5tTw5O3v0iNWHbnLflNlKVk7oLHlTbFQhUroGX6cC522HEV
t+cR7v0ZViQJ51JyyoDbJK/MuwXuH/Y+fit1eEBXdiV05ESUUv8wyFmfwnxIYzwkXYIjkWAextqC
mHXxW09oGWgedkxrR6pZ/VGC64jtAoJ4zICwQw+mdQKBgPxVvBqve7wfuWfQAQg8ybpAukdexX3B
fIL7BOhRXVHK1WuYvV5yn+iRvKtDZflJLn9ljuMQS7iPu5znZFpOWA4cqpxmimsgY9SsO8Cud84k
DwEYCgqXfocpu39U5I8JxSk775cREHnLbC4w1kBbvKPe5Ouqe5RHDBPCarcZPyLlWFJFwHXQ1imY
6TAiyYiUVt8/7n43UqeQT/MN1/RIFBuUDxDB6CKNi3emPBbyjoBZLOUskgljo87YLBYnGF70aH/f
k0+f8z7IxpBRxaQwAkqcMJiIDYBQ9ythkTGDQPqE+7nI67H5r17LTVr5KqQDpd5EX9MPLcoVc31D
xA/m/Jm+Gy7F64gYGEEQMyidblInYsCjxIjR2puRP2Jtma/IBqj7nzEDrmAKsKtYAM6te50ixrZx
mLKFMXePZNh3jLXTeuJI+yHU4X+28Yt0JdKGLSIOAvymIw4Od7VvVvj3gz6AvKUv4WbIp7hZ9CVl
dgmrNR/ICj+wpOAJVD8cT3i7qeXoznIOyiFKgXSJ/C69R8oIq1FmjKjEc0IXojoh8z8i9whHA9m9
7iVE0+eiJfGOqMBcAgfFHIDsORvkDLzTiMswbWOhM4by5REtsK2cyt8MYYFpzlkHsMujR2D+fWeT
7ccTw1TA0glg8Z/8IiVl5wIUXhD9OiSVAGyls9X56UDGGEkxb59VX+M4b3xOf5GSQes7USckHaH1
diVfHLgZjKDuVTkjj0YtGg30RPYXBfo1bRpqe0QX6KhJCGKdvKYDQs7TaqmjJrTIUooJ3MOxO+dl
AAlGIr+j8grvmyPUjqUYc98vR0PDRNukHQEJDXlKtuQj0e0h6lwa3uFNrB09Qot6lBBmggPYmbnW
Xs+9RzytoI7IbbiDAVbscOM0PkFo4TdhJmlLbDAF9gvPF5HzBb6PmDxO7jRAO9HBG+5gg3YR3yxW
MywxaRFsiMLlWlnt9JPKwuM4gGfga6+/E83h077FP8ITAOpGss1wBxdJUoBeZmQGxZ8KeczndZWE
ObJ0nVQOm5E0OdE5AibwJA7wKGE3YkhqlTxd4g04V4mWG/fiqw92yVtHo3wEIiJloGejlhrqobYl
eJsQHNXGRxf2fCT00NXA0IILJdVGyE6ot/dd0osgoSJkzq/sbhn24m2Pn5Mb6YgeBSdztZxTdLHP
CSElJSJnSlrn5Z+ca0hdUwc4BxhJBU+Qk+dJBi4mXMa3cT5jLokBBuCNw7sPx8F4I0NErK0GYmoU
jIg00aJyIq4N4jjG9LD5VlOiTqZZLzrjp7tNNx6z10im2CxIg3eQ56eEPXl0PfaA4T3NkJV/cumL
cA44r9lzBJJFYIBwVJsBGLw7MiLcnFYVVDnNFQk6OVHGQ0ZaJM3u5YoIrhtrBT16lS+LJOzNPwRb
M7SQeT9NyEzYHA0BkamPiDwfonpPq+tqQi4VAvHkWwvdGMe0SRSdz5F8Gg4cuATnHbAC5hJ3F/AD
jEoZ8XAwuIpxUch29BTNtN0n9mOzf0e1PVIdOKGIEsSxb+IYZ2p8tP2FIVZN4iasXoitT5hinvxL
m6M1dFq3SFePRTUrXfYShwaWjPwqkXcnm5WVEXpH5DkZdCOscu4ALa0UXEZ4lRkCzTZGWByzzzlu
piISQ4p0HtoXln2Kx7kw+PNwIBWwwEWpBmVu8jtlLDPrgqjVbUvkNFUT+XB1dPU2OR3GsLd/BYqD
rYUmKcVyiXiL0AwfDSjr8xX00edhfF8gOi7/yCHkIry5IaQybm+rfszPyasb/TLChAnWdaGJfMXo
LsuxPH/GD7aBvimChRqnxVp2mb7TenJzK7f+scyBZcOadBXDw5zAiBCyGhhvQe7B8efyPQbSjpQV
HD+OmG95NAiv8Tf5J9rE9P9YREzO9Q96FnJCrt7VO0F/L3RaOmP48bv8SdotJX1G5e/ecrYqQmaV
A0zaxh54HC22iTSdgIh6eh/x8NQAvUv0mLEcgK8z4BRhTwBsL++vcb1l/ub6Y5VBb1TNDexSFkgg
jHRQHUmuuA9XP+BH5oQMB6lpdQcwwLRO5cywT8mtnau26mIAhwkLaxcl5Y/BeBYZ5+Fj27Pv43bc
RyIlVJqIbjuqRd98ouC0rmNGFU4wlHllaEbmAiUvNhWM20TzghHaaJ131xFGWmP1XmO1fRDkx/ga
t7DLkcL83/Vtcg9vqPIGbt/vL+qMa+e/aRAhnAdsFHLQ8+R6yGjh8A9tqzQU64ZBNgusCmSFPLzd
GhHrKVLt1vuXCaIMdasfy/OaVBXe7c0tXBFlJy0HLml3pYNQlNtrRhfXI5jDZ3G8V5sYjkOzzaRx
y7jLT3F/bOSksWZtUjoSGol1TarCDbzAz3SruXto+YwjRNiZ3Wn1jTuUsVvks4RsxBITs0D0bg5V
pyrijBkLCpzRWwqkQTgX3eow8NEdW8/pieILA27nddh+HFpDukmOtMLDFxMMYpCRBLtOhhYwM46b
EJUrYBSz2ShA+5lIxPjsXwy/BlV9D9dQtC4XZDhACsdEb6gZvGQPr6JwIS/lxj1sLFySukVKe4EM
SXWv6dURdzO94WAd0vJjxmNwK+0jtwyNjEiTxuiN9FHoXen1K8PvX1zwAyVUBThkwFdg/WNvRZNJ
xH/Irs8O+4vfjng8aJ/J+trCUZ7I3i6RthA74CITMiOE4gHjB3gYaS0me6Bou1iWSA6aP4kmASjR
Nbl4/hPefbbR7Cq7E7t2977RPSSWTixRB4e+b4KCL6Av9/WqHPNO+257ZiuzAE0dAtl8MKHkHPVi
BX1SPxYWeSoBzrCeraF1SWhuRYTBmbMAQxtORfTK1aEl7fwe3RBSsUdEGRvE5ASblTZjlto3/rBF
XEdPQltX8lHBbC1S0gU6YySXGPQCih9vA1eMfwfIgVdBecR/vslnQRP5D1bodcheWQoBcITXy5vI
B1k9b5lu8Y0xudjobvcJLAFJhAk9ao/yF/kvVXDlYDVR0t4B9zAIdUtMEQcFMKVzXugJi6c/YX4X
+EM5bgBKZIdc5Qz2AHDmYa3n4nQ6kFQe8E9GbgFLYlH8yaPCK9n7+euXD8gF4MRV991W+ztFhvdC
f0XaDIychd0/+k31LzIReDFXq9kyDmIKOTYlgXbnckp2GhFM5Wj3jFUet7t1dp4rjZPJNdhIiBtb
fya3iYfENSVn3UEpzl7OxkoD+x3WoAjokXY46T9TiXhMg6g6gzOgsXnNsTk2qE4mjC7ck80zPkWF
wp18zwnv5/fwsy4yCRY+GAmzM8PChcB26+zrGwf2XVwmTpE0IRq8MXyyTTvmaIj1sc7E7Ct/HBFM
Ylt83yJ1It1MkSrw/nFr+qSM2xhY0CO5FV/0PxRUeFBzZGknTg85udiPsfC4cAKpDP+JWLPB00ER
jAw5efwVkxIoNNvALbGhsA3/es5l92O+InnyLzbByr3OnrjiWkfFXxXAuEy0GYlC3kccbFOGB9PV
JqjR7WmDr3l9c8VB4d1zDlnn64vcdm7wmQcC80Jv+kH9oVmku72ZiBfJM4TTfvuH18cCESOt7vA8
EP8yRDFMmdi5fU6mviiH2N9zEiWw3dI24ktwQ/f1sagCsZrxQ4gOM064B4+hIjSyPDtVnelH3hvQ
Fslzg0nD9W8cpN3oJc8pkpc+1DQyFdhRZ5CRj96EeAW4Rexkrf0Ak0NHcl6LHlBl9ODxt0e5jI55
EwqmkmSxrTyS+Gwoz7Bfvi1t9N1DgUIBElrIQV+WAfxqL/ssKdOFQeR1eKSXYLDnHZJurS4vfecL
00CO4whQkjjtx8Au5wPwvHJeBNASniidzZygUuoxincGPASm/7FPEZZaGAXCfQMJJ4V/yVhhDfNu
qdewzg0CBi50aDZJGAejgb7u/Cv88xpQWU/uWGNvOYLRIjgZQl6N/e66FZs3s4aoBYjSF58Lm/XV
IaCPyyHtzT0SSa4T7xeh0G/ZGEwPoDHjRykt+k9KqilRTYSTGCPikcDPGdm3xSEItyx00vzFQWMI
juZECwQmeCO+h20JzcIrJMyMWkSgriwSpEYJS0FOQaA2CKyAtUsM4DjkLwy4pAkiNIPYBchxypeT
U9Dg4EMhpucfu03WyQAVZibGVz78X/bLHsgd3ojRxIBFUpsLJuf6/Q3opAX9wBoHYV9B47F1gVIA
cRH/swCcgV6heofpUhDHgV4qzl0EwSOkeo6r6Dk6ZxSo+mvIBJZrRtPkthQUeEL6ZH2eBFoB/M3o
QnNFpwXMkD984Su878DD3R8TO/4HPWx+g2QLu1idkClCfKuUv5I6GQQMtf/4Rgr7C2fJmwEMHtNQ
MZjGSO8L8EERD4WwH2y7L1SnX7v028YV8CSZCC22y2E7173CpDN5kfyHZgriNYR2GeMPpKWkaYu/
rHb08fpqw8M7Pqe6x3WTw2oKUBo0KeiF3XjsREB41/VnUfrd+ETT3fitw1mzGWqzd8IullfLfqSH
J99usLopBIzSYhIu1yURqvKst9IdfM3S9LBJUBc7vwPtwKK0pewWkwDoAD/K6/cOc0Q70sIKvB4d
Pzrsae2KcD/MsF7G4EaICE7n2+Q14R1vv4R1BmbUnjEWceaN1aWw1gZ3iIgjKQuSq1Lhn9xuJzJP
BQA+yBmtlYHq4MFbsao4qMQsYQyOtUMeDsZGDhrA9gnsfPvFungGPoz0Mdhlh1qZKUkioeDhgHqi
+31Zc8EqL9QpbDSkIzY2IIDeCroV6RsCXYokjLtxq9tKAhWw6MByQb8e3ohX52jDXLFsQ7ac3aDx
CFGipUFQKnJPxFBrIshFjKUWPhEaQH365Y6XfO01D2r7hjkViTVplZy4Y3BSksxZnEx23oyJldmJ
LUedMqaRkbFEbPO5fhOTig0/tj577j8wdYsv6QOsoeixwPt34mODvwAtighyRTx5FUSMikTLYgGR
VySiQ6DM3mj5+PFyMTjwaaX4I9SkwL/EBh1ghqf3CDutMkYHscARAL+C44B/AemFoSfBkmAb3ISk
Pq3IVeerJicOU7uJv2SoVF/cFR7Lge781GHHb4Epkhnm5pyYCPeP6edRAIHmPazAMDfXwJx+5AhU
9bciKB1+dbMtPFQSRYIhW0l5ORhIuMc+FxAlxpPRUsSEt/+YHMLGkGfI4r3hD7h8RlwB2FXuH+JE
s/TOO8h8xAV8F2M72RnE8lmIjw36TGDnzcIEQJ/MU07oF6YHcRX4ESbnjCFHUcWnrDmQaB9HfeHx
MuoGurdyGCgKp8yrIV2+9hy2B8CSH2bQb6z1Q0qn+4KemtlWPOOCAHh4BM4XMwQGEJ+MbcY10VoE
OSHQuS+AWPmUzOMEx+aWkh6Fpzb6rkhMY+/kk/AzG2yc1RQChXfDdKObmEp+jZCvfxwNwUgA7gkK
KjgEgtMWLCSeEEQprFZzys9CePNZd8VtzFtAOfLvW8g5ygkV4c30V1w1Y9z5wrQFRctPkZaMdIc4
VwKe1Bww/RERZ1P8IQ0nQ/mliUAkgnyihr1gkxZrokljIueg8Frr7l8XxniwOk9IA7nbaCoajKki
+ltgQejip/0AisGdcReH/CosHSxaajzJFVvjGJyd2v2FbhytDIqfNwydwDS4JUDJQCWJwAt157FA
1IDYofKwOVDizxDo3Beb9DZDthuq0Jdf8udb693DBAfQft0ZabcDICXD/2CgfdmQwcXpQDo//x9q
ADONmhtjyHLCmDx1hXKIPw4IdUDOwE3hSzFXM6BbzBOAAOcmslq43cxD52fZ4bVxTTPREulGEG7e
qhl34EfsP9eV2RM8QiiexbBwfMldBPgGk7TDbcMNkw4Mh0cZS5kQcQMGORQliLvfAVAy55LnOOto
AKnEI9LzQb1BsKH8QYCQ8owpuJl9JU46kEaUETw/DDyc1fabLNqPrbGv9wmIpaV2ELGADSJS5wrT
2d2866RYsy+g0+ArWAW+OZsXl/Kxw1hh3HzBZkb8On7q7FJUw9STLjtjyVTx7wAfpafinJT8AbUk
6mG3JEVWzfkQgoBhAg3IKTGcYpasC/tdjaTgxAzjHYtiRcBEzGMFN4+BFp3TP92OATv3Dh/RICgn
KsJBQcVZlyXvA3gcoRJqL5QfpKtgG0U7ZQlYFB86n1t0VYzcuyXioVvwO1lmxIlyqTNsAKJVQaXG
I0BEeE4O1Z3j9wmbDR0FPEVeC6QlLT17/SDGPsMUgtWZ917bffvto8TYpNIUkF9Ac9K0QNfQz38T
NDE+5gkcq6uB3eM/RfyWx8kYwLl5bFcTfYGwdyxmyBUhkyrIw4QGYZPV0j5GyBqcXB9fEmZR8jwG
qMN8RmJWI55S8vsgrv3H7h0J7I/Kh2xjy3rvXt7ZJVLSZtvs5Tyeyz4HL0Q+SYzMYBY1TD94LFD5
zsT3CegYmRJgokJisV0SLPhNXgiVePR56OLoZ0NKW8gkRO+/BNPDqxAKyBztfbTYPmkR25BjCBX3
yZ1zSjrLYjYhgsdBMgSmLjsga2zgbBnfFZcXQQ/DKD9ug6AIdpgFIXL63xH7PpsHJ10f69bDxRFC
TMArkW1taWRfpyXHDl11owyrccER6pFMXEWDEPDCx+qUAJFqQzgC8orPbM3Y81ekQ/I8ieHvgpWh
OHJUG4KWytOcsrhhGIaXVHVq8E4CBHjwURGwYqSVGFlBMgFBnUhs/bfB8BpX8Ys1jxSyC+KBN2Sn
mWxk/IwKJfoN2VGpS0wb1LQ8Yqz3BiQuwagi7ONNLOSI8XsTKnjUjfaW1/JPuyM6LxyCpKezL2oh
8l/bmJElAm5MfAq6KrgwYi3QehXhjSDMc2b4lzU8i8G2ALfLzinvSleLqj/UUM7V5iifMaDUa3ad
/++TwaKgx8IN3d8j83kNw44pCMQIeTwMIsMYPuqaYQ60dNBtRjagScs5MKB6a1J817f1Z30FMRl2
i2qN9r5aIzopgIFDjRBn9uFmx3sonCIisGX2TLj05GpNRbD1hVFVqDqYHMtsSibbCBxs96VP7LAT
irT6cv7NXgykg/9ZKuNrdEHpm5F22obycSMA6xYd+pBAN/ZO98PMCCScjN+k46X2IuoUcPtfgCv+
8EGspOYBJ3EIKERicEg9IoFoGQkjPZm0rQZwNDAKKzzR5GZTDzm3PSa6oF6ylTGfkmowlFCwSvHg
8EaGVHuUKbDV1Cgc3wxP4aAtezRNMnx9DjuOs5LhAUQYItkicYPVo9lfNICfgICPfyetCCSFvf1D
gVqEL8T/5WpwJGlsq+xmbcxokUAalflvzlycjKrPwz7qTsjXtMJb+PyDkOPxuhB2zXM3bn22meFE
9iiQhgmFYQyrBtd2t4+VJa7QBH4VeAHzH2n7BMpSJjFriXshR5FgSCh4oNNylvYfNdKXLYFtiNVy
2iNb4aSzWV0sb0agQKLVFlI+npEDWWvWZq+5NSNwI+SNG0Q+u5sHTQBDQbmN9se6Qi2y5njUmX13
Hy7MlDNirtmLKlWP3R5/HVSiCEW/5peU0Ui5soSovOYKZEfLG2dKAKdOxbvesH7ZiQAQ42PlY9kk
JLvjWaQPh0th4vDw4d6cJ7QGLw38f56THBwYCe0q6ZAOEt5Ijq85q/MSItbbgveRUuITr2eLx8ut
PVQ8NrNhXc6uEtvLecJ1PVuhvcX9yqm04IWiz6z2Dvfje9gNj2LcDgQFaQ8UWDNUDQ5bPr2d3WYq
cxR4aua9fRseSvv4tAkqE/HO1XSOyYaP8mRTnQzmmOvCe256RHkTy1lhr7Bef+JmFfkjNfBXj9kO
kaFCdERXF/qUs6AWRhL/4s3h9y0KXkenaKnWcNNowzLOZzbu9Tv7cIhsrG9GmJLhdDt8Hg72bOeT
qzCN8ZzjiCNL93XOORRa+pjya0l23bR15pt0XkyvDKITHNN9tCGIu4yeE8DY3u6zKID/yOAK7jyM
OGnBnT/WNXwwU3FBK8hWSMJ4OSKRFTEsgw2ZpvYiR81+rNukylrDecwuNpMf34AJBIeSkk2cGeD0
izF05zHBEA1DtAFJGAwPob2WJh2ieoFXMumzevxTjQHsGkK9JXfW/XjA82gdnszgA+Z8oTPtT0AJ
6iWqFLy8TAXwUbsl5XHzx4nCrge84ZRbEdO8V9Y6fvoxhReRB3QjK2RY1ZIS7A5n14nJUkba7i4U
l8TqUys2Th2jE2KEh3oYtPRt9Sksbe5GxKyodTEimYHmnkJHDViTVBkC6USS6vYx2zPYBl20FIF/
TmhADDiv/0g6syVVkXYNXxERgEyeMo/OY50YjjiiIAh69f3k6ti9O/qvtapKETK/fEewVTTh/1T2
+kydSAcB8rApdwpTOrpjhs9eRCOfLHuYMt/QnBOWcuAH1t8/LWROTFu/jjcUJNkYuScEhYQ/xIRx
PWln5uIZYTFbwoIbLBANppaYShaY2YtPtZN4IM4eBysHKGongu6zdtnurn/3I1l8wmtV0feLrnFX
Ju24W5cJC3/N3jsyXOgvDkCD/cebV0esixyRO0zZdADQiMUu5+WFJ7ZSDu59lp37TBC3v73wKQ/1
PdGaW8JMOZ1JCQEVs2o/ZicmHGrAAdCt0QhznIb36qU//0C5bfY7nuMmefCIP4fyToJn/ndccClG
ImEi+kFUIBtM+y5xPkXEkSmOdDpeJpM/+YTUX8yOJpMS1Qexhkjs63HGYHWJ+ywgzODkYgaEaQWt
Q2SsqCcXcV1TZSrePd1xToXMQ405qHt/zzFCt19CndNIIeB2gtIcEitcgKdxQdiGYOhgEIEcNyPr
UAOCAvTtlAS8AGUhbMkmWHGncr8tOa32hmjzosaZwhChsSBYmMVTmKH7UAOtJxzE95Qb/72oI1YP
gWiI+iQCANsY+uXEPVHT5SsC6t8TfK3EpDn54MVuNf6syhN5B9aXYiXNKQlN7vecH3H5SBA6l9T1
74bAQ+iD7+AMFsCuMexF0qE/ekpOnSmM887Hu6z1bTniDBE+XTXheDp6j6wVQ4VgXWx9S9DcloUa
JT6WdbS42WvSRoj0MqQV/vdMoKYWviMrZBfqH0S4EaGyQL8rcRFc1uvwuesdWG1/Q8LpFOqvi+DN
sWdae5uwsOeKJyjva4aUxr0QIsMiDBsciY+T/0FYt5ALX/j9JK/xZ0B5LIrgMEAzIxRyDHVLfc1J
S6E6hkEfe6bI7KI/a8ah+I1dE22/ENmokEc5XBmRHKTSsHyadrPGJuS+Bt8I/sTnzEzmPJwDCw2S
7JlyKhZdjCuojpUA66iOsQ5xquhOum6NFd0o3E7D+7YvNLloTLyDFrj+bbiZEHAHqMto7NFDPqkc
UqtyXnBq+bc9eilSAu7OYyEL1oA2KcTGPnO5Ix5SbTXH+heZCGN4eWIeY57HGAx9u2rt7ww0ckVQ
ZALfTv5cAQfPiY6EinNqeMyS29viPiOHitAlegr4CbyV77SJphc2SWU4vsfVoOYevHKM/vk9dAvM
8D54AM+7HnkofRLyotlrOO27QlvycW8JPtAlYAgUYQtr8RtK0xuDSbaZs1rQN9jft3x0X+7Gcwqm
KKFyqFIaM3OYKKTHiEh4h+zBwlw/5K9+gcK+MR8w7cd03XrnGSIHlnxeLAF13KQw19ELNS0bmLQn
YBK+ZtQuoADIxFPSy+AVoR1nvUW6Aw97nd4CEZE0bo89HO2AAU7G6IWikckR3QMp345goKT9dQ2f
sywRdnR7Hp6AOM/bOOeAw4wrWg8EeUzKgWCRlh0XRfJPIDvMJdSIDWhx9DYoCHCNjK3MHAoKFRIg
xGHBOnOmB1nkQlIT8vMFPCp+sxa8ZvIJAUs+6e35eyiNuY/ZG8BA+VxtjjlkIrP+QkJiubNXDHNp
DtpXDovgDARF8AjJMX00+gT3uR+dR3+qG0RNyOFmwAmJb7xMGtqOvnFrCgVqE/enxKc64s7SqP94
gTChAE2toEJoxAUu/Xp+SOq05g6r+fYc5IhJAKiTG05GtiqwbOIpAk5qyGjw1vBnrVdH+KICmTmE
zzVuQISRF7FZ1hSLiFNdf9qhahLaQSJCUCcxvKMG+Td+wr6qmNqiSwJuwWdP4NBA0LQOkhr1pOy5
UOklaSju5kJBEXy4H4cCVvWJKadshBxeOqiE1qXHcQsZ55kFXJTl0TBkw5+YU8jdAXeJwdVbWXTk
3ZlacC1sEdva9E05fZh33YczjDH3vkYEUTAaUPgwFDHx8tRy0cDpk+/BOFQ79vmjPqiSxxyvRXIb
U0QNwumheXgEt6xHlhwRTfNiSIrXByOy84P3z/519XDNyTJ2ldWXzYfHgB5O0b/R1aRoOeDnyqwY
VcTZElZvxeRU3NAc3cZtVgwhHC1oMIhwiloI5pn+wksAufwYQzddSK+oUkHvIRka4vXIXrWdZy0G
ajjN+OHREHaCWiGHvSSqE6rIkztHJZJrbC2IpzWIvzhJwwtDNfkuKqqinOmJIy+PI7JfyVbVSB6Y
fJJVWqSLBgc4yB/zY4VuUxwewMU9wp8TFTUAsEWqQFf8PizfPbIknMvUAof+rPURQPf5aLDVU3ub
CoxOOvApIjf6RcSxLpGE6+FzgDpgeF19F4K5g4Qo+WiFROPN7OIgYcONalKZ7D0mzFLoWGa9tB79
xN4oMyqnl0WDBmvE6bDeg7sDyDL+EcE7rm8+dgW+hFByS48Fa0/LvUoxnsMmb81/ZNz3pwXmHvq+
3iiCiBFFO4DyjxMnJvV8x2ERd26PFE9+D0STmrXn4SOhyWuoD4H5OYP2sf3jhkKWxPGPm5PVFUNT
yKuAw3okm63VCSsHFdSrmviO1TPkMBoCkwCxMT0ZWiSNbtgiDF9NjYSMDaAfNgUe9yWVo3N+HumT
WbfGABRSZzkrUEahGw3GHKpAqBh58dtMuM015+rOXjM0vfqqhAokuPwKyrayFs/Jw0PijDFBpHJS
iWRlTDo9dHClGEr5Nw0et+X56j2eMVg4qDua8jvOR8AoNt7Ta99gBUaes1X/KIh9RIjbpgxUAwAz
+Y+zuUU8yQNC5fEvlQss6El58RTjKpDhFdFtk0A3Lftr6C3YaaYvpMDg0QR8Al5qg3fMTA34B+BS
Tc4xQAHf0LM9cnCnnfOMPguLztqQUFXvOmG3hMT0OVvGD58GDAKNVYaUO7rQi1/uUGszlY6q+YO4
AqGVY+hjGrggGNVdLHguYUZOSdkenA64E/QqGO5cdyFpferMUmV1mbAlJGRkrgw+o8ZetaHkagJS
MZnIzTTXA4BZBZgMvQKpfhebOC18EqWw0xHSzQlzVxnARG/gl2JcEcKNoJtagICpz+R0jq3hsusN
abR3pyK5th8/DwXWOIAVAGq06tfMmPzEqS+gvkGGUNrdls8dxSgEMrLfCs8WgHjWxjploWR9GfQx
sXywiaJU7FIFtUh/YES0HwR3DqUDFdk/PbOUNOi7jsKIObKHiPzoVO2obRKdUBzz1ubgcbxilWOh
q3Y9ZFhwM2Gxw65eJ8zRqF6UsAm63YWAfFAwpHHP7LU8++X8k9ShMkHF7Hyv9hDxUHJhzzARI1y8
T8Jein4uY43slixivG3cTPZ9pO9YuILCF1uSxQn6ubhHbZwvun3FTsDQTTjlJq7WX45j+aJYGZlE
8APcF2f6hRqD/LiNKLdn/ZbwoaM1JTKY2DFmw87uW/aGu+uPPG98Q1c9or99Jw0Q7TFA+EbUzD9L
lh7OpI8v4xlmPg5r0o6jFUGLaEQ07+ciDAHTjdkIuh3FipkxsggKhTkONW7WsQZkmkn4BcSwJN+8
95/J6YqIASCyncTA0AtVHiOOw/G/1fnhlIGyUyUCnpx7wnhu0zkSsN5TKKl4ryXXTnxB5Vk1WvuW
XebfNVkDXuPKw80sZ0rgpjLRnDwyFax2fYcUwBr49ItniNRsqMADcM7gs26dD26h5fnj52OOH8du
+dp14WYtm95NuBxFIgoJ6FWojq6gswC34St8gKAPFcNtsDiNzYy8CJI8ZyqCs69PEMTb/e4N9+0b
Qw7IQRE2/jMq017wCje+Oq1ohx5KLHhpP1jWiTKgUemfRhjuAoTnHndz8iVHilc5gEqU+4EzCvCH
zurASlQ3P0ASjS4HwirtfK1bzmVWQ/D/wnL/iaU/cKFUCvSxNFb3Jj1xmPD3t4hflimV/fz6xvS8
eHmb2lGCZ4R0Y69NcX+PCbtQ+R1Mrnr63Mt7clZwASIDC5TJL+icxv+O1AjXoC+/bPLeVciPn608
7PNwk1pAuQR0KNgffDO7J5WnTfnTfH7F+ZHc/s6uQiSYfd9uhqS7iLqc4BbpcU+oh352MeCpnlV0
bHCVnrpXpmZQznqWg7AApP9LRJj5RdNGT5hzxpmPEvfsGEA4SFJoZYU1KRE5e3wo/UIkObyKkN9b
oYWI71OYb87Z7vLDaSKToxfCdMbIF/Gwj6xLHn+v4SOod/2tPHw4n/A21/ioiXio2J7AI4h85vow
kpvg5Sab2Ekh8ODsaMj5vs6Vri5/g8pIo4DityqffqUFDZCp9wh6S+6xYipqx57zXm0/M3MgRzfu
azSu07MPsbf6BTn/pw3f6/pESqIDqzZrEJ3F3UKJG59AwcRkGWbQZW4nHg+RqwqAxDIwJ69IJDNg
bbyTzAaNdbpgQSgjy2dQCsCZQUaNYT6iMMPl9oRcYqzhlQ1QXQ1RY/99El62WyS3dDPF7/kb/+LP
qQqNGTltkbzqZ3Vs0Sl8CR9el/AgGikl8M47alfkFbpo+eGmgEnstTX9kFo0JYqkgSNHMo7Jt1mX
edh+UEghoMRUNJTwY9Os8nP5StsFT+e1vsU9COUdqK7TMDz30mZMk2mC5Q5RIzlq1C6Nf7aOoWj+
CLh2bIRjq8XTSOr+LXgtP84vRh0436QwXzEGJreaY9yBe2eD8wbGFJzHNnGwAPax0YQWadY3t4ea
Q7MxqH5dobOl0f4Tk6rBLcbZ9BLdQMLxuuHsMR3DCE30tetOFqEjMvorYJQueJUBH3d/k1waV3/x
H055BNIrDYfoJfSB09dU9V6zM0sZAyYkr0hGHEh2xOrFWkaeFl9EjBdZARije58ZCPCM0Qc6n8M5
ytXzovNoHXFRmdGt7eQA+CM9wx97GV0JM0UDra0/SwUdtAT/6GjHikgJR0iRmd4IM+7C7zlUEKzz
UC65kn0M+sRRqE6bKXRQdGuFGFPNPmNAxdbTEZZP3oqvJxoDB+P5XGUnJxRKds2dYThG41qNi4H0
e3yBqpb+91hRIk8lomjMI+a/MIcb5MXbNquG+ts9g5jvde5l+Kq7+6TBqHaeuV1P39wgyIeGv7dI
AZe3SooQ9/KwS6AJhs3gM9IWCL3e2R0ae2Bs1TdffIQFkN32QaLEmO/WCV0KTd+kFnT2pcUA5/C/
4Do8EC/VpWMXPZbZQ6QizB6EkZKR/Coz9GLI2dBN4cgHR1Vm1zWnHc1jskby97O7EN9CaB01D806
x5TSIZeWkspcHGrRoD6z282lzPCFcRWhOImQRNRz9Gd9XFrrS2C4dD6HTODPDPvns8H+wKNgrZ/z
5/zGrdufsFgijPT7lZPmPOWdY3o1MOXTt9YoC/noL3+PQF7XSZdI3nXJI6RGfORCGa7ZBCE/GMFp
sZh+98REgULua5Nm9XP4GQyU2BgWiVD6N76FinCSz29Y4kbXk/nXA40RJjXnC1tjIwlWNs6EeJ8P
rss7qd0hrWLZhSMGy40AhuDkhkRPoN+yzbE6NPtes7ZmbFG7wseXTkWI4bI9PzW7T1c5CQkIDwOC
DCPFhrUeMLRYtkm4Qkbc6IfTRYAvOaZklILyHgmxVLaNLtkvYeclKIqCsTmPEBMJVxSkkETaHbpl
5q/8+L2KyYO9X2VoXpPuxV/pT4yoCmuS0Et+sjZXUqFnvNgU93CrlH3vbVKp6OtXv2GfAq1ghshh
4FdVjxLAf3faRD0BFJQulnYiikiLI47P4Xs5VJtDcjfy8MJF+YQAK7rCdMNqE57OwWZLwx8wPq+Z
tXAGVuviVo51PAg89KAPIGGR4WiLH+rnTXrD3cBLg63lnIGY3ufumt8cM+vPLwFhsUucwJZYL27z
fLwZcTOxUyYbl/9QI3bNtnbZpdh65P11UZ2YFIybL835Wn3iUbbFgBSUrhLPv+HA2H8Qu+ZHLlQV
6l4/6//J++602V9JtCVE7Uk5CNvyE+HOikDu+4JFfitDvFxejBYEZ0qtvZnAvQLuC6vNbwpORf8f
VZQ3kRLMBNIm0qHS/i/QrbCTYaHsvOIe/H7jd+X9bkcpn6maY/FR8G8m7DNO+2Lb+nJUIbABa8Ct
GJlf7AnE5Y3k6W+ijGWEa7QcI+4A1CM1mPuzH/Q8/JYZBxKnGrzYuShyY5PxGGK275EeMwkwbQWX
mTaEwfY/CElRqZ6ecKOm+3aNIRVJREkkBuhkjyHDIqNYXiLUQBEGEHDCRgnKg8AGkzACUV0k08Cv
oichoI3CJoIcWXqoQpRStClDQj0E7IaFw/smVaAm7fJ1pKNHsAQFhyT4WqG6IAsejxlaRZwzVSy5
ysiCicIOyNE2+oa34XupIC7YcUgjGxVgGp0MogzEJnj5OD8TRxgbWYucJCw49iOIiuFaOPcw0aDE
Q9SCwEe2qRAjF5ll27tnuST0WNZERzJEgiQCocYtd8CcvCtEXBCmb24ULgWHKZtKOPSYHwOnsjZB
ESEdiJJELCvDQHKiRCEFm0tZxRJ9ERiWheTMVjicsaJB/u96v1jiABjdKo93Xo2bEf9/aHuAwUie
I5k50nIdjYCtrbINZPeVUyjpAxNfQJ57rvlzrkiqZL9vCL67JjHhAOfXbuwn8rCk+omwhhbKyhbr
GrhbL1WQg6FB3fLhkghBwyIJasCU6ZvPmZS0H4nX9mNG/1Kaa0w/PxT9tFGe7tvLCLoSLNzvH3FT
82jG9biYVJMyAmIvBlhhzVgsdcYqj56pEmymBcKW4XVymVmriiHv7xZBLOtBcfp4ErNp5WF6DH7x
byxH2oH0MDLRIRmwzSE4QLbLEIGrfdxHix1y5ih2VtojoYpJ4rsykKJMy1Qd/l7Ou29/9/his1di
Zua48opEc28pz0AelaSccvcTWXgmhmiNvrwOP3CeyxxWSw5+A8Rp0xI4SDQv/1rSw/jh1ekSWakR
qaN7cmuTmkh/2yLYhO2bLZOA8Hm/CMujvuwvJTGBQ/Is3xETHpwGzkpCvVqXMQ09w+n/3+s2e46F
X/BhcsjeN/+LVBtVLiCytDDcerkZsa0hKn0eLzpdlHRTsoQJqI/5dOPylzMOXIoeMD+PPrndsEEm
DQczFHxCbMShllJaUisNtH8o+ea3eR3WWPXJf3M+O31yy/pYxczsPOD9oy4Z9gbYnozpJaUYgW/S
v+4DRo0N4cPRhYl2+shKokRdI/qusSFZtkATwfPGv53k3XeXrNgZqYlFqCeCBV/fsOQYCBKNbA7k
cnSbW+kn7C2vJLlg18f4R3EviVgZe9NnaX289/HBzjshnBuoMnkNm9u/eSr5Zt8O2MzR5mdYbsa+
vy/bXvLbvQj7pKAOKvUPX4sjDfI5pD0ELekzZ2gJyyY+ThiTFKxa2sGK+gw97G5IM2c9NoDgub8E
SPQca/0hulVzOT4wfijLitkN+IlcV/8N5PkknQ0zEkPy1f8BCrrF8DzEuLW0cFtKlHtePFJ5ORyN
879faBIOYMM0dwewLhAt9q3xPaKrD1uJ4kI4C3dOFWngps/YBMhR7JH0RyLjkZ4nXtqa0/tnp3Hp
B3XcrhDnDPrbT4zL6sspkO0GHojGs+vggVqCQDo4QMADppG1OsVgursEHxJNi1OJD5MmO7QdLL1I
tEE8WAxqssjdnKEciS+PKxMt7/XfZPkRB/6iiLodhwSlTsSVNga9klxh7tFQjK+VpxsBgy9zKHeC
xRzLzk1QAmJ7Gq7tk3IgStRBYRl8V2+fiOXT/cQdXorZ5gwjVdkmThRaQkYd4kB2j3wmZf27y1lW
PrQjFSaSIM6kHV1A09q0dInM48mhERjJfDjBD8caF7AZgzMYa0vchQWiFZcPCa1VzCOQs4pgquVz
3MmH54pdnKDXX0A0Y3tZXOjL+ETWJuRspWkuP4ShqfkrRuQf40EjrmGyIfp4JJMKy8lfVNlrsbqt
Dwqxi2LFt19D9ci8KT+dwhJXlJZXABh+DkrIJXeXNrLaoL263W4TMVvoJC5KQbMmmlOdaTNOwffd
daca3iU4C58gZwSuMq9eX1Z4nzDN+7+ICLleO9AKV4EF4DngFIshphHDFTeOqTkVkyEeHADTXvaZ
0TXG4PyJCm7lrQJbuIZ46fBhYz3b9ok4SS9PT4xtefLj5HrxdHoWmrgg+BnFJKA5R050dqqLaYV/
BLdC18XPa7bQOD++xmhxwuL49QHwNkDT1E3jgCYXdFyeoNTOhG6Rhkv/CKu7MiNOA28GhNkLU3bt
YR9vFj0UjiQIIn1j18YUEfWEDWAz1vv2w0g2GZwx+ggFbqcMBf2Y79uI+AGf0JEHI1Oz8VHx3UL0
GqMqVHAUyVtDMFRgWCstq1CKo29f3noi6UQ/fKAHBjfgKvgtZfhy1X+mPk6YJDfsvjsGLPwb7Jg7
HamuOiCgHldB6UBFIMxBiCxrGaJx8OKuVpcNQg0YcYsk1n//QN3yFSw0T82v64Aww1+71Kwp/nFY
fiTBZHwQpgd+EApcHFEA70dHiWWu+0Tq5/HGOCojE2wHIRJlCI6sUtGR5jliERrMPcAliM7DZUCY
YmQCShPXy+M7gCUlLjCtCR04g06R3qLCsp4THcTqvmmw9ITyuN3mNbvImZBYGmdl7ieSDSZaMTXN
PZNslA8eJw27FZAOgdwZbLs5hPKCDCo96KW+GNnAFTiKcb8ILhArIlzl//Q81oa+3dsbYxLmMQ8R
+YbARV9xrqBrpkGB1p9WK8gME0/b+QhWTKMYqtYrVpFyh8q48Tb4p22dFyZawIb6SkeCCpY5RvQi
/B4WjGQ+KFbMWC4BfOMvhWccPcEVBwomVEg1oowQqqSgn6w2fASLKxyTUCv+3CsMpjTlgcW6Izyu
BfbTX3i8pccrLo92Tp8sZYyYcccczc9QrAiIthyNlzryecgb20yMBWeRAS4ttBhIlYedWLq7FIEF
xw70HVwaYa7nVHEDbeZZxZT0EDYtZVWnzbb1xhVRVegMcCP06Ky+oxBh5Ywlp5uASA6x6PraCeeL
4vfo8ek4+FjxeW1ixob52D+gamWsq7CiMJcE8pA4iXM6I7sTp4oS7l6pNf56mEHd8nj3IZ7Hb6yC
oKXn4RmDd0JAPcyftHEfGXwyTtSPjkf3Kdx0YR5pkTEqdtRooBl9R8LMrM5AYUFa29Zmh9DfFAw3
b48wEhDIUS9r9uBv2YteU25i2rvZbx9ElpGxBAR9fLX+FZqDUZyyeoMQJQEwXDhE4Cgnw52T/DOA
SKRt8qatn4BfxbSTB12VfSWvv5f2PR6YWlSMsN7cGsG3fyDXCDr2lLsPsH5Gz4wEk/e6vSK6evt0
yqiQshZ3Ox7duKrGYnki1fnn9PcVq/WZFoKsOrs4ReteWj4TZD4flHkkSUme6KGwRSEFeiP5GrHw
4CbtzPCOq5k/Fc5XURSDI4aVq9/iO3YUMjBNWFaP/PeWh8mRNKoyPBUMDZqQ/cnl+anbpH0EWL8U
xS16h7cSF+2S5oA/CKwPasTVhyM/XNy7P+1tKHp2r01AmlRfcfH45eqMZdTi9G861+/gzlR6F+fk
zRF2DjtW4XAMsMsI3B0mCJKb1F90KyLhhfcuXuIK4c0Z057qCbA4D9jX2OMMaGZYukd0meMSr7Rh
Q8kfmT4EMhISSbrwn9jPLFv1MAXBxYJO6MwvOLJfc4vf/2QbAOlbPnSXaQbgsbaP8lSdWdF5+FVZ
e6j9AxrgGDHYldlzrh10TwmkLAhYmmLmQw6GHCQ6T4rJhy1TMrN5brpo83N6G7hsnFGXEPX8AU7o
JHzOnN0tp92yqbEirsRYYQR9RBpwF+MuQZ2G4RusQrAK6NoZepeUUwrHZXmevX9zkIbPOcFbyLCF
ic9EHDuj15n/1E7sO9KUq3xF3kHQpj4sPSKWoOJ/fj6RsXDjSBRMNH9FmtKaTnJs9lh8x59+TIKW
GiqHmxpekSLcZ/2hEcuLFgEA5BaQEms8TwKBLqgKBt+Md2Wu4OsxT5sgTwwG3i/YRGAtFS/de2e4
rMHRWq9A/vCAujoPwbceAesrCxbFJ6JA6swQvza29cwgMOPtyoszJ96L97ZoDH1veaD4C9jK+XdF
2+mE6rEXyZILxFLytq69dvtiJxe4S0vUQ2ZHOtbs57yakspGaDdTzhgxyQ4cc4PIKDNDiWe1hFfw
yo5dnm/9bnVSy/A6gMQM6hk+7ovl6mfvPchFUVgDhZZTbH/Fb5SWMeb4D9C//fhrOwfuiKi1Bt/v
B0UCiBFhJgcWg3KcY4kC8sMozDFl/XTao0VIKSIB7+4TljBgFsKUbsKiI4/BUrcBvpoJubXi7rh+
GF+5tzsHhB8FAWeDXTFlMQUo8fuTR4xyoB6Kz4SI0K97I5kcrwTMgerSY8WAwztHzHBBpcBcRFYJ
R12smiODTnGWD8utNtjpSAK2W8KMJw9LpNi19/C7pQpEfAkV6dtlujJ/SXVotrXqYtMvJ2QukMQh
TNfiU8w9jkD2Fq1lAOy+VEGJ0GvDF3sV5gbQKYlByymqzNx/TyXpREgJV4X7c0EssH8LcT98OKe+
EjPg8gCGMD6DfH2yIsPJjWSIIsuIzWFy28HUHh/T9p/Q8nOU3DvSHyhj/vw6ensG8kOhksDyBVph
GDE4k4jmHCmRCpAsO4ArbxwiORFcYp9Sid/7dAGOqlBOiAL2aLtK85P8goQmV/ge5BbODjJuwpw4
pmKCF0yayaS8YSNDlne4LAm6S0mcm23mRHuSvMUUPJGiWIlD/QCh7BOds5J5oMB7iMlxFXTUc6Rm
AfhosBnXfj98pR0P592/iizEuidSDWvcpAxyhhZIBDLASTJK3chdxjcDC066XtQnfJqtnrlpCaPm
y0uEgHgprJ2I+qWHxv95gFcdZyVmfG6rmtGFMsxVE2KPcCGo6xbl0Uch7bbbf/aYYqLLieKvjNAA
0vAlrHAutircM5LNC9DQjlJBQ9qtaZN+KcgYPiRzRvclaYTvXXUVmcENN+CS1VvH+Uc6wTgneW5F
gWD6DpTlj4CPq28ssL//gODwvyfathi+yNbp8emDnKrAxW65gEMeauMq8t8OF3N9oQeFUwnziBWz
UBgLOiLpn3tz+/RD8xzcAPRZ7n42aH0zoWZtK2+hqPNE9X40/JULwPg7Mzf9VcCeo9orBmZAvDN3
5XfBGfXNKiI0cCJGFjlJdvVUl4SunFMpsToUAfN5oPryLh5kUfTwOCUzvQe4WRMGDU5BzRE4vdu9
Nfs4kG1kh6VrAVDAFpOatON4n4/PwxG04ew5U1eleyRp2ydwogeg/+SExOFNvLI9Y/SJ4y5gDjUG
jswQvmY8Y1PbRCK68ZeA1JiDF3pP7m3u2Gk+FtTehZrQoJw/4jfNffgR2Ww2dOh8EXUUQZE7qHJJ
KwZnbBBgbNyS0+0I28q+SP8maCmxZaWktcBElkEeP8mAcvGAIqtW1kSUcjUGFD/6BZlz0BJg1QA+
aOpqxI2YnkdszX5FTNctHYTvGHXwFMYj5PDROObw7REGRSwpyg+072QdXQOj752ROd5OCPHcHS6s
QEcNMQeOsCJ6K4NP9HQu2dknTz1Qndsf8G5gDnt7xHAzUXxnCQsFImNOJEKSXMSfwc3N0Y50JOVc
Boh8bW7LWHZPB2GVQPTsFzGSlh2pY0ExJkYDRwkKXb5HTZphM6snee52sNxd0PA2WZXTnhLd+04F
GbSxAe5QsbJKxQaMuuzfwxdpaj5goC+7aEnEAwaBPpdBaNkZ2PxBiYj7URJrkdvBbdRt+8jcuAND
Zf5C0DJ8H5pZM9IScRCLe9v38IOcNwPlruZw8SGukonFiWDUuCBRW0pjRnS9zGGcHbIHUnxlQFvH
767O6gEY5W19GZ0Hl5QEwtnlAPE5sKzw9fTKmYkTA/i0D207keLH6LJ+bfnxb/sdfUiLHhHwNRtg
p4fuJothQNfH/eGSjgtS2bgkiG2rwQOgPyBc3MMBQBdJ6YCQy9SiGIkuggnwXI2qe2zKGSThz+sD
gxCjs9BBMXP/PXtNup9Idu6h3iEiZ0mG3fiTEZhIwQ9v90MgEhALU8wUf0rRuKGuuay22PYbYnOg
rV/0bTrSmdB2NLNqqh/Nzs5XTQTP8PFKl64Wt3NylpI9cuiRTiR2jia19t+nnGIm7y1M0Zj2KVhp
8BnixMVhBvWzcTeYnzg8rLo5YdKPV9QRLNpFhPrlQMtMyMw1kqMcGz3kNw5qb4vHzCWy3iH4Gwyj
I86Pv6kuW55p3DFDXjW/5IbWgl9iiAqiDRFrkiNR7SK7D/ToWxUkZ9HMSqhF//nz+S72Fbs73lR6
xIjxu3tfHIW899dfvrd2m6QsRPBg/9jOrCWv97L/Rt+Hb6IPJ81Xcww2XlDSCcrstMVM9B5+ZzWd
ZueAjvPSDHoOdACGly8ncCDj/Zeo9lJ2ZWj6qJhwBcVNR7azsXyA9Pkb2hMYAcfcRiMhnc7JCNP8
Nuo5j/Sd6nGL/lrbdw79Ge78ShwUXtEG8LSXqcMbSQ3jjc90y121rj1t1QsKJEl3w+Z8w+toVgrW
Lwh/GNHtZt8XP6w7WVMzIFzP38KZMoXO2v3Xf6q2Zj+yfT4D2XuvPt7Vng++/v10i4jElllPttZQ
3jd7/S8X4W9Na7/CItmEry9tSRrS6705BtuW8VylCrwk8gqnN+5lyviG7JUsBReaeAHkXHzt6gS4
/qCNFZu04baj4H7qZzR8kDC2AyhmUuOWom2ZXI9dDwYYbk0CKS/dwZzu7UCO+vMG2+YnVHWHw+fH
A5/UC6wXSCiYgekMGlyyDWgJvDDuZ6Zc9oXa6Wvx7+velyx5D7qKQ40gN64iGoDzAHUMKT+iZYNv
asnW82/AdxPC23gSX0719R4ILEtHnvGBVQbxr7aMbbRD02IlUoxqkOdQGtN/Uerec9RbGGHFZGjz
fLJWSDzAExOMgFC+hRSYwSemttWug+vfw6U+K0aRZ8/paEbfhb6DplkwETY/yxEgzF20PxNZgL+8
Wl4k1gJB5N3HBGEOLiP0HG+U8mc6ryoevlXP6c3VBBcohklhZaZQbt0QUcs7PsoJPm0SBFDSzSX4
43U9l9b3eXHEHiU4LlyZMcaFkMwB1t74PEdpCRE/YrQi3Tk7M6Xl1OT13c+69m8LUhhvY14gYlZ0
mbCH5e7Kukc0QT8SaeOEoIaW/+Uq4J3EUMhAuCOqMri51oQcPugqj1mTEF5OnFQzEeLBfFd3cX9N
zLMU8STjd4XkwaIZWORO5O5AGyInwEGHRuPvJEFkI8qatjzQMEfIQHPib5+wtJQ88XrrFb0AU2aw
QAqmB579FMAPscDXI7eDclsWKeQ7M0Y/t1hBFRNY08SkY5C4h69QOPbk8XVW835Iy5tjfBF9iLDm
8wYCUIo0wvhzpLsnI2RLIW06KTL6y3HznjPc+7Sdw3LhTjPRBfe5LIIFJPKVtbFc4h4K8fmH4DX2
PHfbMRJIIgtgJWdPz/orXw44Xzd0aZ9doNvjD9C9A32i68axPoPkxcAzFRZ/NOI8oGODKg1wBhF5
Ce2NrhkMKJO/zF+//W+PtYCMxM1fcuo5Y5xTYG06onsLbb4c8LUDiaxD4hgH4njAlGuQuHQNav+z
QqxbpOf0xUGEeGlqQFGAYH0P/nruJmgRii90YrNE5vdvDfVrQ6Hzej2UdyihTyQUjpQpAy6gWdgm
HS5bnMWYmcDxvHxLE7lzYjam9BUZ53DzBwgiIlZqf4w8DUMZbyEmKYh8EyBXMdjcDOrlb9vzJqNW
BUkyrO3XQZgofaYd59/SzenyA1cW0TebYv9jaqm8HrcFS01Oc53b6EmFsoCpXH1RauzyT/6ekEt0
OcmmQ1GKejtVTDqkTm1CyTpJnGqEDx0OtmS01x1Q3R8hLuivCPbiMAtOResFWV8IvCkZtFAbOGyv
KsA84BUMTie6kOgXM6nb1flAEIzN2pQjAoZWT9ubQZOSTT3rgbsTi4+1np25DqyQ8NoCLukZbXBx
q+h8/X4ALCM2BhOqsLDXRYiIDEsxW1HEBeaBeWVCD0WuwvI+55XhXyOnmtIIkgWe9LkU2dm7rWQR
chsDx1A19EiZtPwr07PEyGYNKJhEQ4ynhvtayILfhD1yi5ReRjOAazl/F3vGOSggR57TXyfAt9eM
igW0jazxAVnLGfFKmukccB8CzsKjAnOPO9v1wYrviC2MjFPG6g80HpAS6MT+y6m+fSLSNsNe0s7J
1XbeAwpTgaMBaTnJMvsCm3FPPyhQJF8/6DSPcHqJ1Isr6U2iNg0HMzD+lwKxLRy7gMVY1CURQFKs
qlXzheqGcrL5hLtPAohMkBROmvSDHEOkdCCDkP4j6b6WU8mSKIB+kSIQnldcFd4KIb0QQgbvPV/f
69yOmeno0b2SoKjKk7lzm8YZ6MurlYzXy2FStYnWp7oEm9uyfnqUFksK4IP3UqjcLZCupjfE7ySm
zKGcolDcNeaeY6LyKFPOwVQWFU6Z0R0sWlsvg5EC4KJybh8rH/nYUr7+qL5d4sGXprk0uJWJVznn
yrqP8tEoFLO/XPkt5TOaNC6NP365pXSjLTCikm5bB+APiPcF8M2we0VfQcL5+0znhNto6y8ks2oq
vxPzx41fs1QUPMx1OICSeDIfOHHXz/x7elooz1te2fOHvs6A/Pz4N0ISdz9h0Zt2EMuI/w7GYNvm
CpH1jc84pQm6QppbQ3yAbHLKU5X4GhnjHvV7x741oqam+HthuQATCHAmrGvVbq27cD9bx0sbUBNb
VMuTQ8YSPTg6DrDYGDRyOmisp0z9qpvYfMj1HBfy5dmGl5xG8y55B9xxlUDJjVhwpeBt4JljLfta
T6erVkK0DK9ilOgWftiPBJrGgg51Mt0M7r/H3mFAg4fbBqANoTOzMlg3ZnvS8Ti0DiYiLNehgL+G
6+uGeklVuGi5p+CzLsHly2whtRwSzHAguldZpNT2TdZQf/MPpKQsnbSiWaMkCzxsGM6icf9Jjpj3
Myc6ALEajjtqCDiw08VUmPBcqvnzlq3RdP5GDcAc91HfjCjrui+17ac0s0auqa227KoFapXz6S31
zWyJxEOxv46Vf0PavGZIcYkT9c1BkI+NhXOtVOOvPMyMceDGWYS7Q0RN0vVu5DEEovuDqd0qOpNR
gPZBJcEQeeu6W3bpDNTcZVU71eYjVkLte8v107XcZ7qWmoWd43GKSEt3tu6QoeyjO0YIxt05FiXL
zMwjCUvXFa2r1lTlRCvj6PXSErlymmbpeynu42MS7cwscjxXn7ttlHiNrofWbN8+i1OmA1dtLiFa
xqMcLHatzYLxV7p9UxotqkgCF4OCj/rezX+OE/VEonU/tIho+/Rf64+c0lmel5ETsJYN+Ta8Az/B
SufYvTdPo0Jnqd/t0d6hweVYYc8rJvR3A17CLJmozvuk0qV8HPTkMKUqATJdG88JfX2OuQndszs8
4WG9EOr5LiaFNxSrRXlke+f5z4OHtIwVA0upH47qXGd6alE2yDgq1fgBNxiAlzcRI7Myy+SmOIZf
HPr2Bi8eq9OeJ55XUeZnWLH32vMKOYzX3VdumYVo87XCdGTR/Ki+WNxvG975niLL0WkXZ13gPl2X
yJHANjbcskScDbdyRif8KKX9+yasAaBdt1v56kz1fFpB6sbu877nmTTKuiBjh4AeO6ncx/lcyRmb
6fimCQ29q/AozSF/tiAm10eV6PyYrrzmahYSbBVux+rmVvbLcwMOvN9+3J0mmKCKG6M93jlCungt
O6ytMjxfz1Od6Hz2NBqXb89WgSktV0hFR71HMEiVCiRAOQdsPatInir2HZqgAvQDAbTuzy/pKp+K
W0ZAZNguWgQ+PwrdcH5dhZJXDjE3i0p4mSxAb9wrnAGHTFGxmLydv0l0BLlZPWxGWLGE/GfwjE3l
bdvVoqz+lrP+ayfRs1S5291my2RT+1llxRP42BdtmiudpQOOU/d2anizJyFUK5TpnV4JKgFUzbU1
Wvbz/A2hNA4yDRwQPamvK0qGS5XL0YZhRmneRMTrw1Vgpf8c7aQvoUe01uI0NeWbwTX6kxIdkUh/
uBeLqfHiyBF89Z5ov3YIsEG8gXN8ersiKW6bNy0s5VXghhGANDXwhVj0B35DIVhH6KPXnNDz0eTX
AS/SZEYFhOHE0eJA1D579+Jlgx34YCV7okuD6QvPoESRoxKmWV4EzpL7FW2N6xT20T6lKpehezdJ
QTkGYS6815idk/14MJOefAa39qTfVxZndK6G6sYl5FioJz6hoalhxg5PC9+6TGEIH7IwaM6y7Ztu
2mvj/YnwXvObX7rB43H3F2R28zeuOJnhddGQlLcYbb+P5XR929wyjrtWxykfilqs/fcQagcqQemd
K86HTx3LpMV8PnSnbVoD3RWqImWeg19Hkxnj65kt+Ax5zjcN+rSbBlRrzfJWLzSv5trWuhVIKWbo
gzqLL2VnHW28xBBaBrGYT41tRcIozmj71+qrJijVCfXitfvsHiYlXcn9Jbp/XPnYNp3lx03Hl/bq
mrQS/mA/uSG+QEouGQOkimb8m1OFG8vHebwVG2fOFkisuzIQ2XebdXxcctRyi2CasF00YMBrEgJW
JNPVNMsVhdDEJANHyzYNYH6Gixqi1fE/0/tITlNe65EfCTlZvacTIkzDDbrZlYNTy7W2ylcvq1bW
Su+ffdk8mrGBYdiSt9w4SAi/q/0h++oZLPPUkADv8VXicB7kPO6scL5mukwQereYdduukW87e1Va
2vP/z9zX7q5yrwZDP+W9ZBFesBGzXG+xngROUjx4YD7kumEyegeFGvslX32nw5uUBBmkp7JuJbXb
sIo3yLTNoclYeWzli1+5e2kuptjKsZyqbNlPBi2A96Y+UakRZ8Yz+VI0um6BOrhFhV9Szz2Gu64E
Tlb+8pq11qax6tro63PmfySSRJixOzTW+OuP9kF8HzxVkAqy7HQo0HlIHFWrAABgiW6ms2rynSUT
IaNtR1GURhWvyMwvwyLJRiDdYDWGFxWnBmHy3r/NhIaUr/c62ymmdx8P7fzh/cmsjxVF5QuMw4QX
VfyJ4UZuJ/XZc/wx/yNQ6aSrqa9JMTEWMn2s7BuFt4y1gn+F2NiOlqBMbXbjUdBRfKXjB3FeRJZn
esAuqmVdHs4SUuGdanmJIXO2fXx/RGyBxbb1HP5R5V55X0VNjvjTf0Hj5gyzz/4N3jFPMYxZ/+5b
689rxAaHXf6hwYTLHtL05z2W8/H9cw/qz1AOtPa/BxsqYNyloyVbrqJlsuqkZyrGbq5F7amG1M1A
dFjwyyzRxLyenm5//R2EFkBGMMNy3c70Neys2Nu9Kyz7b71qWGibZcaIJF829fmWtXZ8/F43753g
dix4TvP1L+XHhqVfGEqMoKUntJ+L9FH4C3Eaqzzejp8fd3Zk+29PcyTxr+13o5igfVG8Y/e+DLeW
S6t3gsNGcFfwVIRGmJ/r+PSV9kFpFufDdPSzbQXDMofSt42zUQxdmHeAx48zQCspr2g2SvTstcbu
prI8QJYdt4oIMOJvG/t9bV87bDleBdshTjmnQaqUqecLOBVA7pd63np+XIjmyWh35ROUAT/toC2d
m8x2XWXrgYMurM5NmxsuW38PorEE5HLbu7+lmwhFFVhhk2jrbkT4Xg3PIx5g9GbLPiGsz/uE+pqt
BqmQ9FySXzSFInHNug4/tttIcJBsHToLktnGhbtKunFtnX5e4di34fVz38sDgd/Fntv8dLvXeHdA
tkypSFpJi6bE+MwenkngspSmq52eqrdxYV46j27Nk+Q5G7h1bPk/uLtBt8V8fCyUgGu8NPKS1Rg0
ZDj6qAegoPcksMyHoyJrjAN9yPKGiwd2tJoaJnj2k8Y+2u4e/Xh8rz1G+64gtOpwUSFrEGg7L2eK
vUSRhdixNwjuf7IRSgyHcZL/jI1iJxiaJL/MdhU8Sc73L8WLb+VMgVtamtclKXF8cSdAF/QYi9H1
e2bmp5Amtk0GaYqOdjMCpjDd0XfNkjDJqntmZ76Z/9gs6uzWp1qhUDx8Xdr27RPdtH2j7+qvUtzO
UsEMPXmqWp5Zmx83pVlj3113OWN/PhvTB5uDlOC4TfkQiG5e9yJhJNkhkpOG8pkJ+RtOQt5NlbDg
k6sgpYUqZGz/Qw9bPitZk+L1amu+LS8/znDAoPV91o615RCp4cnqZ42WYFVefTZN5AzWKs/a7vNK
bhRdyFZzjuqpZf53mnyNsXvW8oqHA7uDLohnA/TKfeRLoXs5IyXMYpOYg39lFb0W3bWrhL0l29XG
VDRwZ/b1r1cP885NzsSeSVR7MXMt9t1cbJ6sXA+WfY63R+9R2g9fx5PW4mvenQV6VL5uL7n/uFoH
cMB4n5DplJkglyZDm705ZUx9EaVAYbXAhUgk64Xv+U/6z9QW6LaT2tkotCftXQ820YNTpPQEg1C0
LmeQwradWd1f6hK4kucFve7SV548NhFEnu/uiGpgsM076Fre/vckqt4CM5oBe6BW2xXm+qQaSaPk
ELeUkzLRzXTSS5b6eUi5BvrLfmVGVqyGVE+ERzuuEJhLgZP2iu0iqa69d1XA7+2Xsc/L1PVaXg4W
dUEXnKx8ZakC9A+UJwFQ8blwqLCUDddF+kM19y44HBTJUYc27c4q7q5l5aE9iezSI6mosnY2fZQF
jI9ExZzok6JS+8zEhxW3qhW1V3k8qax3xAapLnMxCphDa8MV68YlinkkgW9nJ4OXRYqN/XP8L+72
aGJ2a6LeXA6lPJV4u4A3wqQ4X2dc0gwWw5XlT7a+6pPMhb7t/JNpnnotqUg8JQPQoYW52u1fy1YA
6uFLIzdgpuQix/J/4oLWgaV2hfgRtMBCr7NorDt0FyEio4alwreZlK4iQIMEcV7i++LcYkIZbDg4
FxYM8q9o7vhLzUX82lx5WSIQrj+F8SrGurOmpHLKdZJ/mTE+1M1Txd+WY1OiLnWjfe54bn72taNc
QoYtOByJ0kgzqOGCLgOx8D+M4PlylrlGbA/O/uEOV7h6pLItTfInzpYF9wDiwRwy4Bxem4OHf6Fj
0b4vUCcrWEaTOrrJpp7velSLnxTilUz1ED1XWOGvFsr8sksaolr6K/trhy2zp3XFkBKKtEcXhb5s
flHoz+/LZ5lzLnb+7+b3pR0I/7G6PLdF52iqVGBi/KRH1w76rmk63tSRkd06XMXreMrRLUrF1ON2
2Kfo1Adhvt8bt9aeSQUh1tVTKVzBSVMJF+0uEp56/VHZVi9vL+8YLEpD+3Vc+L42N+iFdFuZ4vTS
AyeCIoYeXqSRTqCCzlDm+yYc7EsStKQ4it5N9psnf1KmM2g+vsPiXxYdV5uZs3l6ThTPxLhL/ZoU
ikXPO56hDEqmOb5n/SBALcpQxxWjfSxuaR0Y/l/fs93ze66/nCZrfnr3pcWXpAQUplPA/JLf1rqC
PoK6GIWhlcT+amAJhfvstbmo7365+m8C8abiCu6i/QAzfz2Y1VfRUY8iCxmHIN3djDG0orw/en/Z
ggDy5fcZZLV4zstL+PVZVFjGkZu8zboCTSeddX/G7T/RWdRykVXStXKtT05lxWT/TlnbWX8HJPVW
dyqzV+FM8K88zQfZriVu5wrXHt6Jgx+4SPZ5GG59zgfYeVl+DajjSt+ulL6UpbSceonKesityBrS
jDPf8BEoNHY0ycizZE3FG4cIz/e6M69+g2Wqh/Kq1kW4ipApSrm+9qwoJWZoPo5yFUWrBkArnaNn
tvh/LBishM4tMupV9rrPV1hBeTK41ynZKpPuofVAoMjDaxROzraBjhrYa5do/nHurggWEqZbN/Xv
Mw5Jkt8nabnF2XBVI02o5GuriGNIaYhGbdybIVMo2wFLFB1DhOc/3Bhe2nSX/B5koA5yMVt8dc9R
fC/LHyrd45vx4zdbhh7Xl40mowGS8pf292TQzVFM9rqF1qVaQGOncAMt6VOq+yKLoFZiOuMYta7g
RlraJzqP6hc6To3C5a856Ry/cvMWHyncq/YEE44XolBce3mCD72V37WmaCyexg+i8uKRjdt4/TcP
zteNU3UyzGjXw8r3+Hf73v/t/3ykqV4mosqrtCdx/6ji32P6cLqMRPnY2wyOde5R5fXIZnYSuzqj
Z30SP6RPLbq5CoGhxeiJncQ9mgz3bCenjiHCj7PF1LP8Ylv9QctNQkDtT2UUHiTUo1vxqcFGvkTC
YuuIjHwpz+SIPKI0m2cxNJg5l/JdoOu5cUDmUW5wqVU64qtV+UoUnaqmJV0Uqjczs9OW/Pg95YV8
PtjUU6F/JpAfJHJc7q1VKsTBnCm+No0na3+i5mpmUpts3ymOC9f6K+0cAuNZhiPe5rV0vqV4Jn45
qPKJzj37i8H4mkcaKx8WrSUCHd2CGGEuZ/k4nWvM4IOSw07fy5cORl7m2NJaMVdKAzZQg4+tUKky
34zGtFAjFX45BEZqysHcyj7Sbt4OptB5cUgsaut0P9szBVSzfbT+7hoH+9zbVLnJ9pjEXn9tVp2C
bNaXlqznZHUe7GhlMMZnojwHxHeqa6CE2JeICxHmXjFkgGyp7+t43zyO//ncOe1t7vbj2V+qi5Vb
PESfoQGj6GHBhfXZw4FyntRep6feueYVs/pr56pPE7HVGqcuB/2qNanZ38lchLjeqSIs9HLdU2w+
0vM82TBOPqFg5xmL13RfwN94potrZDrbb/Fs08v0fBGbUaaYbD6YdHoPqxDGyX47lXMYhSRjKAMV
BFfnWaVgFRNdQ5M3BSuIiWTIzgVV//3+apxKDW49FlqdBFdB7j9zx0R9dywuGc/Twrn5+rLDLZIf
IT/SppsF8Et30Ul6mzhFPVzwr113vikiB750DWPGfwZBby/dde+Gb5eMdEY6Ysz2f6jYltcWS6c+
6HOfrvgwg9etTQdnHGBd6V51A3Bzqp1JpQgVVDYOH5+FRfmoS7Qff7G6Adkz0XvLSP4Js/+xfoww
XgJbcm/4k+3TsBXQlOjApM58XirLJj6qMIBbSYQVxJO/WLCvOn2lxjn9yQ0ZNyxUL0yE0BndOFyK
G3zu+B9nOv9wubBe4JUWGQDPR6aOjMlK+cZAJ38JOCecB+Jo836LN8IroeNVcdzpO8jIvmiHlLQf
HZ1f0bYf+C3BclCBih5MERvb6Ekl4YwBwEz6yemDU2WQjOAi9Aq/m866tX3zad2dbBgBtUw3eHw+
KtnSdnD79VwVc2bKKkXIKDfA/ZKqeuxm60i0i+LYXhtWB+nRTWb7L7V8+xAf9IPQ2VvpL91Iv9+C
AWl51OtJUClmpp8X1Mq5XfOkJ0iHnnyJuBMRMhYJ8UOIhqXERRun7ieshwpyAextbSgOLfYKY+Va
EWtwORj/KmAJZDv9Yelev2PSdRcRoVgj0T3Xv7WmlQ1zstPbWWDnM7p93lNlQcEdncSFjUvv1Frd
S3oCDPGX8aXNyq/4JxAM+JGFXuIwfgmw1v/aYIyvvIQyfHKezvlC5YAo7wBJsDRIej5b15jgUSOQ
i7btTfcxZIJSygkuexll+rm+viEfTL7izRtN4LWhA0fFFnbFxCv4edlMGP8FZdIsXTjDaZULnRPa
3iPMqJLYFtjdB1vSTTypX8+VK8cik2HCfuXr0M7WPU+r9r0pobltNP1JqlpybqNcNfl77m7iw6eQ
kPp6ePNqZX9HyZHf+BAadopX28oSRw17iTPvqepf0re35yx6rOK59dkGr7mf5FSEhIPwI3sRXmuy
DZKrcmC+l3KH3mZTNkRfRHaxy142r7KTnqUwVuejU6b6ajyj6R0orhYTmVvDPmi5+3g848I5ej2O
ObfBCXLxSZAds8xnTUwXxH/rAThV/DNlbSC0fQPNKvunidpuN7ltHJ5x5mnZwkZm28md6s/jOGwV
1HQrikuJ3y3kPrmMt7iNiegVhe3eZu/tA5J45NnGuexecWqSLNt27ye+3TfyylRjM0C5XVixY6LU
jqyY7YfEjd67gG/deQmeADAp9A61U23Z2EG/kD/eMBMGjyjZvncM+5bnQEqHSfdYvwbvH4v/WEou
P4IRSzGwEhf8d3ufmi6YwS+wa/yzqob0WdVDX4DPEMCmQ+M8vo93oyNSib0GiD6NyEH19TIoDKQd
lv/Qmcrg9pYb4N+QvP7J/i1/DoVSWIK5oZuzfjCYtS1Z1p7VhG/h/hSZbOWA2urEYX9FoxsHlCPV
uZftw22ngxOR9WJ8iKmTqqF9z1Q7286GtOU8Po/DcgwSV+gG4sGxDTsrzzrcpuOHdedrF8r8/3ZN
bECqS4svIynUFAQhjxY3beB2Hxqqm3mJ5GtVXEHOX7OpZR9gLe/J21q+ha8Fnoh0yMr+I8NBNp8K
TlD1VaXQmDUuJ8u9RQUtX/N9KE9qqfjInWJ67Eg0YtD1s3VpF45L6qdGKrYDrmRJ9M7lzHgnb007
05oVh6/UIXMUjWrG5svYdx7IxHQwcAa1U/2n8sj+KcfZ+rEGoIhF2L9z6Po02N3Hx+ayu+3e3Nzj
7IhpT1A+2reMW9QgBIjiILvH2sWvZQHJzPQhK3vHEYa7EEazE9nmGiY0MsXno9WXx8qgPu/evohC
689vLIfFn5Kf4/Cdqy7/CQ3JyX53UwZ4PPJlL9gfnVgVPEw67/oaH8kwGRUECf1bU3QDT9fN/yzd
RoxQSpJPUVj/0jKphAF1dqIlrPXz/cv08i5U917cIoMk29lWMACWmhBoxcfqgZed04qDLOtxXQsl
Tj012IFWl4KoeNV1X7sT52Oq9BesPvdl4jphor1wDwXjbYZ4WCOcVMOIXnROYJi5s19Ls8EOdCJR
DwRu6luWP4Otby4ksJw2tesHnjGahPYo+TkbXW1piD3ds0ew282bPgxWnb3pge83OKOSY/oeiPAC
JPCfBxvkpRbickkqmU1UtgcAa73+ZNsZnZIzxdYiVX5pzGsvgyS3zvzb6u/RG6Vb9ivZyhJ1etl7
2g8H8/516Q+MibXBAS1V3mIlVtHDfILp+jgREQwEDoz4MMvGqo8rfMJJ8BenbO8e/tNmRsqal9U0
Vv/QA6LfO7HtDKF7eceevT0GeEjF3Yd0O+yYa9XiuXnrZflm8n6LEu0U992/DFXRU6sj0SMOp3Mg
JCyBI/bQNmD3cpKWJewiPOxZbYu+opapgUpClEmyP/l15Sqv1XMNujj/0HBjorLQqymU3P5KePsW
GvB7xfWfkiG8YevVyjq6FIXTjhrXaKl/+DugpzDILOu7bBCtxsvXkNeMP0akOKJ8GYbtJEDb4Z90
fcA5vG6RJIqfd89VoPYrNIF09s9bOxED/RMxY70WUyJrOFe/FhxsnRLVK7pIuD7C1mt36NrZ+k8R
3TOqDylqI8wXG4M32fQGMVybSDNjG7Uqr+19EvFlkBSXYZvRV3OCay+/ETKKFxvP3L/1vv2nG/kq
+Tcka1mEc0L0bASTfizDEKm9YEdJlabGH8Q9nVmXk0VCWUxKJXgZAkhYNq4+L63X4hSv+sJu1y0p
4dofhcaA0r6+KGqq2S2b1xUv6DFSUbI3+5IWF4AkaQySdpP6w1Pl74aBcIsDA/qMcvfzl7SJwnpi
j41SgxwVXp39UlhDYa15XuaRHLJF7WktPPtyIM8StfUw/XdR4puF8aE9ayRUOvpGxIj5N0Dx51y7
9M+dK0CYVbVe+yNF5xIYfCxtQY2zBrGH2FXuVq/xov7a2EDNvBVNejpond1kjgkRoC+lcPfibRcD
ZHNkYJtr3DVxuEbQtkJ/X1lZn9qsB61eKdHZLksouNc6rVzxdxVdp4tWvnaKIFOIw/fQ3/FGeD+Q
q6vp8eo3S0iarwWCrwaoNemyS1gPdr2n8xfeCLq/VXDR8nWKq/WPRnQ3Kx475FlfQQm7H7A2U3ef
1ec42bNd6Vu8CIh5s6L3aG5/l62QNLf8VYUahR/8n5NkwWQr0d+8kzNJqFFszq6znZFrXYjDHDar
QKjNRC1L9Bf+A9mQCJXqitWI9O39x+9Lce32n3v+0z3evPRl6bqY1uLurWPfGX0So9BXUT13SIyb
Kcjn09lrg9oJce3ZnuW4vTlN8QsODobleDQrYwWw9M39hL1jPgouxZTcrIaXJVpnOOGlEVakSgyN
A1rKXkBT2Kp+op33VvXC1FSFoSXzyJso/ARvo4z36mZXZpwakEiHhoCWfXNRvu6qlth5/IWc+J/J
m72thq8aNs+twCDle1ke22EN9m+3Kc5ZHXNV8uJTYJthOHhF1jPF0a5qEn7EnGTDaYEr+oal0p/X
AnushZBCjKP1kWSXqXozzRCNEaxQNw4Rf3M13X6H0cBebDjRe4QPAbWvcumEGz9QSeHAPu16TsXy
ibat2P05L7jMX6Jsa+vjFeTQQHCywSh0yqeu/FVcrOOY1xMQxtCxis+IE6KkhUugbcHrJ5F5stCV
sxICD7AIk586RIXRMfiuI8zUzth6qbCBf/Va81a6L6Xnr92nZAJkkbHwdGPqnEux56HMe8Bzca3Z
6fyt/vY01o8W9XGb/oojhvt4vioJKeXm8fmPZcs/3xH4nUXhDuCuB64V/uq++yyuomny78Eb8KiG
ev0vVekYz0FqMJuO9gEJ3LWFZU/pM4qfPlkmSHkrFf2eCqG5vNMO7rurwFZL/NsGMRFHhr1XZ30X
sJms70bkRd17l1v5N4bZkX4vGe01QUdLY8HHod1E+mUh4j7CNX5FbVXVjz/EKWrtX7KvM4YgAjSi
lzhA3mU3JD6Tv/QUeKBOvwSWdhc9MNQ4YtXAMVsYLl+Dc7Sp0yGS4M51wVdTsogwPY0ebFJZtuZM
Ef+oDUu/wxSIPtM8/7CRWxRns6Lg1FxjnSx95iP5muPMwDJBZo//IgV1NqPCYLaNAMuaOz+gTXj5
FVAQY6menKPgkG2E5arxPi6E6vGq5xb/F1wFNCiFG1Krll8WAbHuHiDr4TX/LaqbT2jX5XfdydfS
9g5844AYKAD99XeQlYYkkhdICwpqOfu+G+wY85LS8GypIuWmW3YaLRerpqVp+eo/d//6Zdqr4/yS
gbBPJFy02WU0a9tQzg4e1SUiXzujQeJrA8ut4vzXz5VEByxIFpKubRv845TQbHfWerY3TeoN3ko3
2DHyJDbdePNzwnllHR4nqZnmMfoUy93NwNY//54si8PgPWMtDxKY8cI4WZXPMd1m7XwEupAHdiwL
v+0snRS9AIToHgf8o8Em4ZFSPTlM6f4DG/72boX9/bMniflL2hBRE8gfI+Hxk+Vd4oPL0qqKgLwC
lyEUZyn34ZRGmwiitRQqV94YgYkfzdojdcjZ/tJ6VsxjAxR9fNgX0MtCEQJ+ivUAPHJaLdQ3w0N3
5+zf0RyRqCqmEf5c1XyJMhAaz7AULjTxg+szqt0q1opFC0XRFk1Ut9lVWlgxFDqWUtZ9y+FF8Q61
mG7fUxZuZ61TZjwvTUa2HTXJHMdix15wuBFL4SrVXYncYNYvdDIDq/3SeDTpT3TUCa9EusxLDWkG
RyxVrOs1DE+Xhivn3lPOBVPlK8qz8sXOS9/xQpQhY6Ab8ov08Iq9HD077XeRleVcMMiDYrnN0Qi6
4M5VnODmTpofpnN4gPfNLryKNhQJ46iNX4Me5LW2kIKQ6N21keS93lsGunEtjw+NZavwc5FL8eyk
+yEkSiNrNWYUFUf+Jm5UN+S3X+K/SfsUS5jCy8mZ6TQPXZNIvp+gN5Q7MpQSc26fXFQAPR9EuP+v
INH31x9ssYd+QE4nb2I90uwHsunY+sn2z6j3cRZZPUNCuakeo6ynriXYRIf55h/JuPnSXrU2LahL
mUsLVx5uw+W34HW9GhxiZ7H6fHvfdR4NnOZlkecUeTSezfyTdMVsEcC3gkyS4K8fToqryJhHTN3b
CE/3H+2NieXz8vnwKL8yfTGhufcv5pIk79JC51jueU7/cj7ibfST9QR8rqNtfR30jSi0S9HLjj2U
AXEz12jWofmoyB4t99LuPaZbFmWfMBmzNiqW7EFS+9KmtPs9vh+INLR//FfO5WFHZZWR6WNIfjJg
Jjm3SKp82ov0QxrT1SSuCcZKZR0QGAH66krqY37HfngM13Vs8+LK2WPBuP/JGPbdnom+RADxCnH2
jxi5FxqSjB/jojYkePwbzE7tQ/sZSHAx4gqQGXOytL0LFGUMuKpi/yTlznXypWBinQuwePKAaPFv
N9sNGOLok2dAaddH+B0eTUFJhIVAupQSzcR6V/nLNqTOxbSJE9jtrnv+lMZUybaYIsTBWPy1nOJm
EF+7qnm4jDN47+Hs+dYJOJU1QPSL98gEV8DAeTVvjXpe3/zNeIGnp9OqtM6fB5Kf3utoUPh5iE6Z
vBXsMY9NoHjxUUwMU29BVDj57e17YtUx+6HED3IZygVUi/FtBPe6jCzPA0V8XU84m6NbI+fDjee1
EEOSHWEIzDFA7uKlsxoLdlZawJAEj/yf91C41euz8uTNvV+9RiGh6xFtLHb8fqpLszbWtkONsmWc
/eTHgRZ3Aw2c/A29Blm+B4gVOi4rdxvkKR46PnF4aRySGrHqXTITaLkRrv32bRQeznu58XOWwqWh
w4i3LwewmB7vmNRmOEBDgXIGvxf+FrAPLD5yJK1Ym4o8QXSH1KY6P216ujo13oHrKPn+Q6enBCED
l35CqxVISbjF8Z/1dAW2I6X+DcMrIlmZ916Uav1d5VbLxrHzjGzYRKw/EtJVTk5BPvKnAvtTHG9l
UhkZxSOU/pwmeo+TAwy3EcEkkuYRXfljOtCbmdryd2tVW8mMgtYrHb2OxU7CzeSB51tqnl1GScQg
zamZH8lA/kZPZVm+8T2CztsDvpG+XYzbgIVccWVL4yDPCqCbTiohATXHE9OYmS3t+SDWnSHN518m
WG5GUnQBuDmdrMQZmfA1ZoCbH+hod/kpuc8g8IPpWr72r2IgQ94TywxS1XQPYXfzg3sbPDap/lFo
E1FoxcJQtYjvTfehG0WZvcaP96NoeOPlBRhfuvawthgpHrqBc/XoeBXz0hXayZ4C0aM8iybB1AQE
YRtYTTlFEw11szX/ZxV4Gu8wHYPk6s/hfriWTj9I3dGmsxq4FJCOwzTRv9TFPlkWWCggROcjecjJ
/swRNGmj6W060P8oz8xh8pZHS5MjYyz9e5b3H4m39fdBTpRFClk1cMtawyTygVklKTJVO4Bz8YYq
ueEp/kfaRexbS44PIRqLwQv4Qb1rvqnjAb15O9Vmoo0uRaRqwALDNhbbyTGvX7d1uv1R4A8KXfDs
DqCB4Qasb0zirrcZ/fk9uD5L/8iasv56bwtwbAs7De02TveSKl19U3w7dM+n4qRBWo5GcfbzdtUX
BLy952C0GZ3+Xikl06y8A4NzV/RRsgDWBmGVjNLhucp86GTkGAtg2w6TG8fGP0yEP6jMRY95SD/4
mYPoUeIlcdOVrEtwvTCLQaTiDBVXNRFyW1JNsd19Z/HiyX+T6921eMuX2DCctWAExZlqykZcBxgG
s3CiAmBqs/ghidHE0BYYl9AqWwnAbBAsP5hePXB8NMWmyX8Tm2Sa+NhVJZbmESgR8dRq5BfyC6hv
YjY1iRMHlgxuRo4+IWY+t6iTGzyLubdV5P8PMCNq+Q9WN5ILgqvIlf3v5Gc9ZdJviK89a+EVnJWk
RGQ7trf9uLWMSubcdbFGURU2Eq0N0knOgHH6WvWnmP3xy/vlzeRaKD0+7Sk/H79ggvbsUBzaQpS4
Q71PBBXMKkgo1UOLw3P8PQlk7TobhXK+9iQH08w0NjHsR8YL24YY6ykmGWnky4XKpknTUpgam95w
sjrsm0IVe5UyS7YUzLFAp2yf58PzmKin+QSFhjvvMdU8qWtA+RRZzRZSpy4JbMUd7G64Dww3bVct
4PZUaCwgeiYjMySEs3m0i1NPjUQTvujn6NiyuBuQjgtyywNKbebg9/n+Zuqw/3ClEH4uo4V3y1wJ
BkQhBZmDUKBz7ofTeXXqWdp2D0UGKGIDtV8C4fij/ty+zt2UAIpALsqC3e8fISFrz5DlYdJvpEVc
GG7CkdRIOYqTXDw2QIL5jympMy18a5ruxXT8Zw6BAZhwBs7r8b0ZJmzLhfuqnFAzMWqvrRlw9BgB
25CqQ0xSyDkKiWuXxpOpE9DS/6woBLgWfkCokWH25+dzXZ2Uj++Z9jAgemgTFhgsVUDKAvPolN3E
lwq/ILADfx6nKvWLWRe7LHwEAntraUZz9+rnpm2PXZl4cxMJo+fXhi00qWf4znWnMzo1DK8EjP9s
zeA1qQ6xa7Y3Wr7JNEpj+d9wOF4Cek4xXaacrgUNMM7hJza9aSwwuAyS0ayeLWMn4ZOJABf7GQzk
ErCrrCyFptfXXlY3rU4jALgFu3x73ZyL4O3Ex84CT3iCpyvs/RT+y7TmhA1nxPq2ZfK4hSMoV5YN
qeOnmg622klFOr79JZiMe2bdS0vbneB+L5qqw1rGJQuf2gbXSQznG7Xd15nd/5HVSAri5sntHUFE
B2+ee0eaHCLfPv5SOAcCq7dW3TWkMpc2ZiDBzPbCf6N986YPOMXyXVLdQcqqyhXxq+HLVoM0OqT+
dc8Fjnol7fXkgS/n5uNLRqtXAYLuKFCNu5+dgI0OWbjUqiGbT7lEcTrTIzG3qz7jWS/7cX6/clqa
RfzLq/NySmaEHAVJy/3X99tvLt7VJaigcAyWQgVun6nGufMMKIbfbYw26E+06Ozhlp0Q/F5b9YGP
FQ6FmGjZj02LQLZ0olI7RZtg0/p2byzenlxpg11YJV2DXBqHyuspCwQU8AYOMTdsmstuxjfi/uDp
vrGeL6bircb5fiqzh1t+rE8cyUqFY7nQyfeu388Ok0awdiUon2ft2QhaCulAJYE9Ajq2w1n8Ijv3
Xj2NrGKgIfQIbpkeYxRuJ+HHwMAc6ZbD5pNQH7bDRftYCwPjWc4LmyBG6OfOrjSp4khUCNI+jp35
gI/LL1uZ6TPuPsq//GTjTIXrRm/OMH3ekSPQWpkHuHSVC8Fdhrks5KV4APWU8s1QA1m1NHbAkTH9
qmsqmQbjVDYX598GsFM3S/I2DTkHgcUYIkmu8bJzYHQTB++vU/EMqki939opv2PvhvKI2yyfDHJy
HW0UQPfSv5z0MMMQaIGZFRBnxDKf3ZRusCEVR1RPbxPNOzvmsR7ZusGCRx1q3+ITN5S/vSKOGHbs
wGFPhrBX+TDaF2VjxVXrVs4wi10w1sqWt++XD2hFql9IlArthS7MMp8ZzZP3YFZOagAxEOSoW95n
zTtv3Uhwjp8/zQTnbPy8WzmNDIbL2x9yNkTwDQko4U5wvrFC2/8hVg3nfTlfH4W3QKg6VbdxiGvJ
l9O1Wc1evve9+V0oUMzQurlKpvWoBnKaRWvx161fND9V1hztkWx9idggAsox0Elo7rVHdBWFv5ce
czx7/8XnccDvd5ypeuPxdrrorau4x13vcMZ88Tw9msoUPWSbOFe68u4SEREs8UU9X0AeOOsBoG/O
i4h+/7F0X8uJLksWgJ+ICOHhFu+9ENINIaDx3sPTn6+0T8zETO9WC35blblymR7e5r/gZKdbLofH
wT7N+j0zS+intSBRzMhrzXtxFTR0nrx7IYam8fqqofw1FshklUxn2Q/pH+k8S+5KbETbXV30kWtM
qVmIH4sRBujkKpRmH8uCIJFfZimN5SW4zTyN/X/BRplpLHDTEsX7K/+BwznbmcQxLH/kLvt89FV4
dd69syBdUvCxwNpcKoxmr6fy7tBIe5lupXimBByTPPlPEtGim+W2037fSxt4n9DZn9UiH2dhfsmz
VX6eLa6dDZJdI3uqsXnMSGzbklaI3aqsk5/pVHnxaI+lQ+XEUD25rDeTm++TzPSfs7LniciepGRe
l7idWiWofMJKhFcaXWHElz6QgdpJA/Xqrfvo3bqJz/VooXviUP6DdLaor0fxxq6yo1CioWnGLI5G
Fr3xKp8ZfvC36F20SATdf6VXpMDJE7b9kxpGYrnY5wudkwgQ3XFVWCD2DQ4mDgPuudEBBWdcE9vl
rBs6W0wFvFrF2l16WG7xKhzR9w1Eg2FdahWiMyKj9KgZL0Ubxtu56b+Bg90XRGHcqz5/AXy8VrLA
FPjHq5BlcRsv+FXfi4PbYch17kQH0cYJF8zS0dt+HzvZUmx45GceoFIlWu8jU7hdeaOU7/fRdjk5
Xgr+5iVyZHDLjqLXSkpdzI3q11coUHpI2pdEd8HwS03NB8PHKikzhThnHD8yqYRhsNH1+cnBE3X0
Xk4MGUfNKBhM4DGoj/99SuxpTb4i7l0KiXcxNvSVe3hufKKYjXxZeBSoEg6PpbNIgmCKiXaSRADo
kTgYRq0Kq33BB2ZYHfEmY15Qi/59PBYM90XVSDXosUNxXV1+P6tLMkHmjD0Xo3VpHXofq7wElTzH
R+Q/x7ZmYmEZode0DWVUpQEC2PQg7B0GoKrDp9Ynzv2+xgNRsu3wCZ9Q5QBEkJiO34jWn00BrqrH
sRG/6zwyY7/0Tj1X/vit4soUfOwhGrIjjSBmsXfwQb704vxkBfzh8Oddw6vhxiGn3B/9jLK+4JD7
2fQW9U3dvTVt0wDEDWtdRUI9PwQ/lkZNtaQ2ABm8khEksyqkrGsXkqLgUmsymYEGLnCznC0TRwz+
bDka7TwU/5lMXpqK63JyNXilUnJLOt3lf+IAa29R8efP0vFpxX82XsOxgM6kVrgTKCEWeWXDukOS
H/4jzLPSTJLD7MT2ECuWRjwX86PmKOjJE7WfqI98MSyKMV9HIJInv7G8SCr1ichLt73ZXWU7C9d9
Ub79Ogf/P+FMPlqOyGFml8W3HPBIUZ5fLBOMFF/xrv8bGZ0+2rd30X3kFP3Y9TPzxLKZiBT3t5qy
TlF4Qn5l6Dpb3stsBHRaXqnIK/i/pSPNa7JobrAkl3oqKuZrfMLbRyW6LLhPerbMnL7G+zPWA6N1
yyld4RkW38sgkGGIGWnK5azGjOT1BJteUBH0AOAHajUCOffpUbj8+jTWj+9NIxyPECllItW1mtII
YrAfPP4cDrJT7ro1rnulqIQ9tddx4EFtudeR0Y6313TJTztdOHECGyRvHDZCob/u3D6qnv4n7cQq
T0h/+KWP4aR6YVg6zj2IH0lAQrLstfoY+hu/Hr/lHdhR9N1gOdv1XAmjkMs77585RRQubqSZ7nLc
xoDZtQIhf0aosfqoIIeZtHsZY99bNpZaDADZruBcXtrYZClcGnZI0XIW9Vs/Ux1lutERh+bfxbNg
AOO8I+lKetw8IJre4IXpUaTNV8f+yhEXtoqAS3joVT+2lBGH4c/uN3go4C8zeRCnO8SPOWbL51uZ
YAQB5xUtx6+1WHBK4L0+Pw1dteR0dSkdhh+QEFR3K+KyGN+WdGuaEkM15ggvYRfNNAW5zKCWS6Yg
VsOlCzecFI+ctnZR9vVbkkcN+K0MR4gIwSHiBwH42HiQyqfNgbfBBZsbudNZ9OSNzc+ZKi6rApLY
fed6+A7DXFHf13IimeNU8cj2Nye/3l4lS/o2P42hURk9vZAcK2c+W4fv8KXnwtX1eRSWh/adluGP
XrddlH0Upb+vwJMb+0CyZsx5/MY/Q2Ey/tihg3e3fNaT3DT4a5HSSjyU6V1zPyKU0AhNBPQvb3vT
r2bVBTywKayZtApWSfTOzpu14OoTMwm/XNf6KCy8cuQDni1EXlYNscY90YvG/n28qwmK76nvcnag
Excq9a5uDBkf9Y938w46EKPMHGxVzYqAkWWRzS38xtZqhTVd1TMEgKOV6Eb7wd5na4axch8cOEMS
UlzjRrxkvapP+kmVbVunoSM0SCGlC5ybxe8J31Z7hl6HRso6YPyPzh1umTEDZ6ZVCQLbU9WSXVhz
A8Z4K2/Lx89tM2E7Y3YCdcZICYqlt/ZmXNbpFtugsephLumSLM3whzcTE47ytVl75bqJH04wBwBs
jOkDgyW1BbeVEEP9MKpgdTdNfS6bOuZTRW5sF4FmI7112Se+zx01yy7CaDXMVoLvcRgmEaQaxvXC
dR3pCD1FMHciou6pHu+DcwpMUlGkH9DzpxWRsP4wd4HCkmvgnTuwUlreTCZ8C8x12ejiymqv9oOE
swpnNlq1jbGq7z7KkCs8oevCZomZomnB9N5HDT+OVGf4ZLbODh6OxrMdnPlsmr193+qGkJke+l9j
nGc3OYrpPBT0Lo3yqBbYQJDwxxD5r5Fq/iSGD5KNN70VCwRCG31bptq7oaEGFMM24TG0G5CPFXdN
AQitYyVSvIK4lDoXExqWA/gjVps6W6kqelvQcJjOP3JHSJK2qX0sRYKe07L4+LUTWJAsBNZSr+st
VfdibKLla6J4I/2NNDzyZ+nBiVIyXT2guuE2JEqLNI9er7fUieo5Lk4gfwHbsVUYeT4v405zHZ9x
1PEnvhVRpVxxDxk0Cza7BaRwqq+uzXIwCnIeQwDhmQn8yVlN4tPFbwoG9Y0uBjbIdInfOLqG3tJi
l0u0VgUzGP7Yll429hJZEIi0rpqAkkNarwKK7QFlpZvfyQ/PaM8XQzyCIAC7fW3aWRBMouehhVGi
dICjsx0EbU9M1Y9AIInyfJYwVopOA5rVJwgWh7RHRyA7s10fckyF5uvyu7/7uiE8/bEvvD/sMdjL
82QyXb+0VlQ1j+YBYrjp4XvTZi16a6b3R64xUEG42Gu46R1apZV/EGmzBP00Pyztrn/0KXgnJh3j
idMt+KV8pWexXuiXVwZKqHUyWx/M7juBf9ZCvBkEAegTjxz2nTGhPU6jM+hsGKtlK/QNzT2Oany0
MGxuqBourXghICN3XsNuf9iSqifbJF/ywoJzUPH1aWEQls3tvxkfJH7e0+Mowe3/MifMn6Z+0vLn
vlL/dyE+mfdJaZOtxR7Pmt2CZ79+wmDM5kGktIO6r/B/0Lo6d9NOI0hqxsOX17S4+Q00Wu14IwLI
B9l6RQ+9wFqQal6Ax8u9wZR7tvhwlVO9l9laID7O9sA7jq15Xo1mKsHBbmHqjP9LhRCZLfThjDZY
TCX5bucWv+MuU2KevSR2TfJoDbrm2tSZR2x+YtmC+wZXCgEERGMa10n4M0Ej4kfADza1LckBRmvA
XZBLEkVUFe+ggFB/OhkGBVs1f4drEQv4giaUSkb/KbFbaiFcQuwdxEq89rN+r6+IJGEJ4VdAKbOH
2LxkUcxGMp6/v0rp/ffyJhfwmN+tvyD6mXUtilPyKDyP3fuieGLRcqqsLzWeWkhN1ANGUu9ljzHN
ml3Jq5tFhErnsmDkUymRDgYiqacEKnmA3RUD5iMG/uYrKvMoOIpEJKJODvX0ikmNyDkC6hKmVWHi
EamEPPvyR3GElts9zM08VzjfMCRzv5Yb+T4V7BV2ltVkvC+cr9geSYTC8qafYhAyPLDbPRolZ762
P6/6YcJHrfJs774IfJjjaScK0McDjB8tsIQjm+Fl3L7++/j6+NozUwlEsks/cAkisw3eQ6ADhUTq
gARFrbKWbLRTPr2Ilt6MIgLCd2zyCMbVgcj0LKVqI1RNVFWyKoKDpHHoRqhbphopTqga25ifxm6O
voIiqyaeKxNLcWDQ7WcC79dYrXL/jhrG/QCkAArRkjPTAsTcyEKS0eBO4SGyLw2W6EMJI/9Dc89z
tbXjwwLbQPKrn8r3drqUqYWmgc0L26ZTOpw3aOzcSLZN21pxAFNpS5/0xOQNw7xhsPpal/HJtoM7
O6Zzo44yb2a8YutgNoQwNwhhLRlj5mvZLIgGpLL58rJXQqWQe/5jxIeEgJ3nOdxgydnmqruK9KPE
574TtPEIrfL7lpQ812q6sutqOTyoKODFW3f/zfum/fi3q20g6JanVe/RSgA952p98PS1d5tbuo16
M/lsdDjmyvZETBBs0z6dg29YNlt7pyqPtJSaBuPAxLa4Wdee9Jrn9gYsg4BUSw+yXtYHakvG7Xnj
NSsBeJdLB0Wcu44OJppLE1cgGk58nM352sYcVAB8so3IyktsmG2XJyyyDZS8itXZjr3QDQt3kptI
J/l9mzy+Vn3WuHzeNl+0J4f+3CS7EJLi+F1ZQZcNe4V5ddRs34Jz5UXgFjCXOlYVU5wllCTNwBbY
S/p4Vya71qQXqMUTvHctY9ANIJ9z619VaIILNtNAaFkUm6f5vaQMD+8RBIp3P0VKoIwmiqrX4Bug
Bht7sfgwog0HNb5a6dHV/xDDTTUuninLzSjxkk2iKck4OwYYGiCBE180oshjQVRSS07T7TScZTxk
/Fm2GqXDUWxaOLK4VnRjL2qhzGd8lrm0UEJYrvTZaoJG2tfPx50+KlBSltX7SH2/7Pim/WDT28/4
3pTfOHE8Enrqeqt4YudU26ZQBi8KIP1asM1KOiGmh8b/wU4p9WmPTTd8bay1z8+InUnE8QGHDwFm
z1IEKpZiEJx/dBkGGYrh101d++eIENl1vJSUb5dd0VZdZ+xTvHRMUTwVrRMfpbiNSKKRMfbPJVE6
PdvjXyqTTZQiJ23ppQBFuDcLDS45ZFjm7itc/tVkOzpOqUZODDEVHsf8+5vGyy7ujadAYF9y/3YT
W5YvKfOapADnRxqYy3WHpyLsZRV6/CfeHSIMQuUv9Lv47JbmLLT5Oj5kpJvfHOrHkUL6rB6bRG7F
lWlWML2j+bsyQZp9bEYPDI/B2n/cTNZFrpMzeWzx6SdIS/zml58YcSg/wbb9XN5WbtXX4JNla33V
Xz4BWAWuMEseLZfyOl1cpyrrAKDU3u8OWzcSove5qm3RSSm0UiCFtEwvQ2Vqwsp9qqUICIOHxWLD
IWBIZD/0oOZvwywjhdUfNXDdAfDwV7hXnuZl46GsC1rH86oUjVdWh8CoMW5gDh/JxyDfVW3EYRgt
bTvn9qk17vrZFzv4Te3QffGMTP2822lv5CY32ynMQoAO+rOBxM5oAbOTZBjCWtcrmOYW4hVuO9N4
N4LSnBB2bShIwVA7m2V8QBZ3fy/W8fthUAFaN/mw/sbKYh+YB4AywAxUVtro7PT2u52dfj/merbo
NPZASVwRcMU+qgnIS4yKZ500wUT1BBvMo+lKHJ+L78Brrg+XOxOzgM6hDskp8dbu2BFmox2nulI1
4ZXvCvrz2MHmjiOZbZ+SJR2+qm9remY51Ofp4L0A705s/BV0W+DT3esn5h+dqwcn3drHGsesJdUm
P9WhZU9V+/uW5xpHDKnXuhQacEjHOGzxq+G5ULA1eE61R1G8Pl/yk/hBWQk8u2Z4ND/FROf7R4xB
xX1gT+tOulntTqxnQSv/XocyRnLdSy3Zf7bnv2JrqmGvml2bKQYNaCGhi3zYLF9lDzzTKBytUmCz
WtSKixRYDnUQ79lm6L84lSjUKirAeJ/9SAn3rhmYhJE+lWjraOqFtB9GrOvGc8SLLtsP93cE9lm1
1lUMjiD4GJ20LYrhoueiGqbu/BUgcoEyjd1ZT0DmoLTTVUX5iIFCmZn3EA+ufZN9GyFVD7NhD6/1
tIA2zgcJY5xH1rKLHRRIt9FpeOwoxNafu3o/Mfp95FTojUTXypNpJTGug7gj01z9zaH+kmYSc6hT
Ym7lXHe4slSvU22EUZEhjnmfLuIXA6ZMgYUzMAqF37UCGjWIKEVWn09zAUuvTcsyX+zuOodqvNan
qjuXXt0bpBXdFzFQWNZLuYtxWDw2u+bbNZm31VfTq1AR51bg3I5EOrxoILPc4rbl7AApOtrm6dtE
KC3grCKYfuRm736yOh8H0cxu8jSQ/Il1o/aAvftGTYbJ1d4Mk9mchxeDO8x3CfveI6WHwjLRbSKR
dTP5OVJHwUE+WRLvhqfhdrDoydfRNc8/5iHX6o0ccagg92NTbRBDcUfU3dd8cMMVaFYIhFsBWRWW
+CV+CR6QWDdW45Fn9w4CEkXxp+2nuI/hEtwbEqFKKZmscVO+QPVPt4IdTOj2FI2BHudR41PQDLXK
pRgIc0mzaI9HK77P3crp+qO1qAQkbn6ax7qR4DnLQ8pqH+kGatOrsPrK0CSAks2BT6Uz1oDxw0p/
6fDpiw9cpm0LkaryaQYYyV1/wVZYJ6/Kvrv9WZV03ztEZRmHdSlBRehlbz9Ilz5gyIG8klGmrKvx
0Wv4IHwjyuGsJ2YNbaeBTDmIUAGzFcEOCg8KTyQiX2MXyDPAAmIcC8CRjZgAyNykErRGf0Sr+jzY
/nZ/ASp59Ib3KN5OijfZmoLr/5LhOjcQaZf/aCZr8qW8q07RLP87UL/Tudniz3hrURhiQ7mpotqJ
dEQaNMzwS5muNzZPfqYXDgS6WO+CY3M04yxyby8fBoSqiLJAs6iiPVhfx7Bbg1A3WHNe+o/B8+cx
WBe7RvVFFDdwReh8Fdon9n7RfqIZTKlDnpo1VCl6xCFK/qrHYUblwO8cdn83uEbQRPC+sXTPwedm
ZsKFlxMO83JqcQDKjsXQvdAVKlZXNSDy43bA5dWuo3QgmVR35MNBFYVZnrPoqAVqIHMfO49AsXNn
8jT7jVvBXaPE6djM9emxPLS2g+E8Zaw4S+oZsTSYE4Zr/UHECyQr/ix+H1rBd2Fy+MeMyNGxDwgi
ST6ASrxwKczm/u2LCQ50syZ2zro6RJzyRISYwUx3XQ1thPEZqQH/CbOWSA55MVvH/eWcySDn3qAd
JmQnZsLhH0Wkfn9wJKnEfjWel6EftNEA6vxhelkMzCtnMTzQ0HvyE+qOq9HKo2lw2LGzaCpw/XhT
1v8bl6D6Fp6NdfXPR0htvNQWIcFsC7vash94H15i2skwUEbsszuk+7H5pvfsI8Kak+tqnUOqdwZ5
uGNMDDAtId91zvwkqjZDSMgLv23ztabrCZ298T/1HLt7fKhVKd3xSvBSz+1q18ZEkF1xGASKKJDE
HTTws3EZ55NmJAjELsxh72qkEj9glS2v+OLJZf6o/RAGpLqL3uRHkaal2rSCvpa1pIdtOwvaMfGo
uc3PicaDUPRbFF2EEtR0xDsQzGfVy2s63CClCPU7rDCsEcqrIBX5uzdBVZko8xZTYB6rh1+Lkw8I
ArPgun7ppStXPMF8J96tXjuWYYVvi/Sgbxp5ox4b14KDERV2eVXHq63cuqc8kcJkBCCFGorBhgjt
C3sc4zzcQOn8FZ5cJBxGDDp8BEQcrH0/in8Vmhl35mwjfRXDaGflZAOTicVTczVZ1whimhajmGtx
yv2AP+z0i2D2EKGuWFY/atn2YbhrGbZEplKBQFvda966XCb3DGZpliuyKMN6kji4sVkXZYUBac4U
a9XaDGM1FzBJcR+ZRtr46+DGsOCQsVYPutzGsbTpRnQxO+YXMPnWtnP8JpdxhRk8BFftw4QGo/ks
dWv9A8KsMKZprBwoyzPVPGoLVviBZFRX/7msXsCS3ttHPdvAiUbtAarxMbOAKB9qE8sowh/JJ9hn
9+v+7wqIqPuGx7KJqdRU4bPQx0FrhzX1GAJ5wBNxty5miLYLRhcMMEUEGgjxm4oFg1JcrQMGGXy0
vHsHycwQuG/ZTcIc6++2sl4RD8dSFocpw76YHN08EdxyGH+cmp1MOw3O4TChq3H+QqOMCxHCad1s
Z4VDc/dzSeVTHUSTXqyvOC8wXaxFimnD43L6M1UYZLiJ3XqeI0sKIgbAKMWmT7ZYY2BeXUkFClGQ
FtgYFi22WHQgquCSWjbQDzehl1QLZftBxRljYiWqV28+AfoGnzzgrmwp+2VAS8flUFpLAS9uG5ND
efX8e5pOppobzKfwz73jZfHKNVyAynhwyG9LFqqPoH/LrU/Fn/pJ3ueTXExoXbh778rpE+qzqQUd
NQ44F7lGtI/EgtUVDWu++xEWEX1zl4ZwkAVswVpG4QEIdLbEtrC3wIM7QrLXptg2E3Hg3NiwQwqL
xrgUa5s/5Mkxx6R03gKhX0O2fTb3SDst2BNfnShD0WfmYwKY23Qngeu1R/U9VoPSOWN154BVhllf
qwbbnZ0LYdTcMRoo2FYlSxyKighBaokmB6xrAanR/iFbIVNGJnJc6hxvZnNyat6aF8mcywEkfn6t
qi6De36bCAnhKabPnmwRN+yklozyobYH2FHKckpEXviM1h8eZuMN7w6rjMBHZokcQrpiIYHyqOgY
hJpI8ReidlVkkhbufGma6b550YwiHwb9K2yC3zFd5Oucj/JySfyIhYD6xadHLFXU2CYJBziI3/C7
z+YQnkm/LN9tPwp/pGFdFrua7aJLuRn+GaFE+q65Lsi0mhIsWCHgK1o37qPL3ELaXmfJzNQYLne0
/EY2W+Xmn+fhr4owailNferVX93xZ8Li1WES1+GnDKNDq1XBK7jYPKyo2Ua8scdqQ9YUeNrAyOa7
bRZrXNv05IZHk5OWM0bOpxX92bEXmzzm2LsVzw0UqPxzBXZOdVbpkRXLimc/9CD+LcJxfpIxYv9v
dVg7gxQQqOhs2QmODkWCaYIPlwXSDXVBvkdYRw0HRMrNS84I6kvY2nMWms13nzBHeZNtkDDO1YXP
qWNiejaHkQRNpZHN8FGWQBz8IXbeF0Qqr5opKQNB6xKPudokkh/o9ayfdMZDTWKCo+ju1zW20HUt
tRoYsPGqyUlsYeXmmUiKPbq8fJBtIVs6VttjplpWCrXQURHIRsOEh5FBeB5/7wOPeOnSxY2yEXsi
29hv1Cn5u9mdeoax7V/HbQ7pTToXE2ClxfDu/NTakiDslQ17Uax88oWCIjRb4vys78oYm8x8W70N
gyI01IVjaJ9s7Sl5AIU35uKxYT1ReRNPmNbxsrHv5eJ94Hz9jfS3qhkcBelwrCPlR/K5q4cI5nHO
H+RdfK0/ctvJvZ6aJfqSoyqJ6nGCH8VCKWZXLZxNgudjvcB0/codXVimcIvyWbB2pppsXW1RCsZ2
AmHfQnqdjBHGy6tGsvXovDrHeiArmntKyErKSCgiOE4H9gG76qrmgRtkAk9t7HE6sZlpJXtGruUd
v7Rk86OT7GVm16/jF36XwpGhdCXGKz5uHYa1I7fG8bxQuFvP/DRVvVOdW6l5wPEz/vf6Tsi5l/N9
MJHsPJ/FbIiPz+GDNbLFROeCgritR7vPbgIcyLiibmGt75ndSRX+TBejP48Hd7pID0lXsygXMx91
UK92poG49lawoRNmCnJ4l6V3D13R25AsjmfZXtSbUveRHPrOFZddqxReH9US2gIet+2nLDm9kqXy
BMhlvsEogRm3nqw+JeC5FQuOaWAUjOvqR4evWrTrovPHc437+/nZMt9MFc4TDrESWDdPWeSleKz4
kSwcllUmV7HPbP1xKu35mCiGsKvQKpbfPG3iU+NJlFaAcvdl7cu2IkrnLNqcamyaoTe2OZY3ZOe7
zy2+zIYJXRwIpp43IwH6YDe1zjzjoj1nZrpU4YCYwg+8anzM9dzddaCjFzD09vOPdrQbq/q0wjO/
Fi07v88fI+TD+gOpT/Tk3WZ2PBblwSMTNRafoPln70EuM0l11kiRn6tY6WyaQ7e9a8YT1cetkIiV
VG27n/Qln5Bn5pHfFhP/Ek9k0RSEnLiRno15ET5kM2Zs88w/guMaVN8fr8BLZs28ODK5MykZYz12
SajqiQoPp0gh8yieeNk9Spk7U1Ll/TMf+XqyTM10zufiM5a/C373DqMDz1FBW8FXIyMk0L6Im8mJ
zyrASmxynWSwaDuJ78TaPER8GyPqZ2+RezXdm01lPQsJHn1j0VqTE5wPrycG6ZboONchM0h1OoLm
itFJtpduJYurhmOUWL3YFi/d9IaDbjN9V4EsVXAZicq1xS7HD5QkOE3GjPSWvhbJtQ+28mN9SzIZ
2FK4eNc7U5F2MmExOiKE0Yq86sk7IcahtzTCfxfPM6yxbef2e+jJCFXXTVCfq9vvO+7NickT/qNB
vzpozoN0C8EHnwMGVtYqvKCIXIs5CtwrWNHejrbaFn2y0iZZjOGVjKVPl9GSVr33uZkdvdBEskEd
i9OSmi+OddQphQ4uDMgYwyg9un20L0JDFTW3dB1mPqaeZTa6GCVitfRpcDx3OQIn2LO/8N7a/jLx
br9TUwaqb+6I54HKbz94bWvXS/WITJyuYPA8bsrH8zR5ra1k40nYCCSgoxD3ZhYbY89tuUH6klLd
qYKMRdB/p9tIze64uTZM9Zjh6R73H52P2CBm2V08Pv0gkiii6qTVOpnP9ZVBr5rZWegqE8Ge6R6G
gOfSNTFbP5aF1I6a29/4F/7XQBbVWhZWtLyM1NbjNoOox2n6gcx7jQ2TsOU0OyjtFoBJP+MWjJOj
2LiDuxI1h/eG3j8X195zXPM5/tHTCaCDKUUtLAriEzCByP3B8M/0/XiuxBmT+EQQGjyIevDJoUDd
zV012Y631UNFW6sVKH+ZbD8lThsPts/B0M3M30bmfglkIQQoh7ylIAGzuA0Xtn5kr4Tx+KW4bMbb
kWCFxrUil8pNe81R8JiIGz+m7PxoIz5HlTWhI8qbGquXpxQnIzCMXzOhuNneYuW6jK4Rtw3w4ugh
9RAuMc4/pYSayFyGCDoERsn2c4rzkuqaPyj+pgbgi8q9n6wYzB6a40KylSkci69pLhinXStC65oL
i8+xmOz+BmE7xYfxafGGO2iFizP2vHwS8/5LebMMIDb1w4IJ46kbj+RfTZcy8Sx4bT421RNSAbLd
Lf9xbMXH7R3dCP7c9Lj+DKjy4ldXQi21IzMd3RkiYEby8MG1kXYUI7G5USmEpGBHqYygdVD7hf9y
db4YqpPMPYuvQr+gy2EtCR8eugMm5WE6plBSwXxAVaADFaOWMpvt3/ZA7EzBwrgpcu3Mrds/y+rP
lfcSBknX8qlb0NCadfld2WjKh8XvlX4OKSH46wfl1GBcwFw2VWV4+yl/VfwaG6u+OKEAEOoGC3He
aysoMYxqwaF9AYZNwqrH3XEzDAesEPnn14DLNHnbuFfjCssUQqJ9fQarXJd/z4hBoN4KGTS/GLPQ
xra7UaxuqwGMY4xrC1J0OUOs1UK5HYbyi+K9Pghpy77FYJygKNM0AfHEAUnVR2x+EEPJKFf9TWFf
JJVDWoAPxciX/wA1nK706AoCEnNEiLQbRhGtVjU8mksZV9wlYSvEI2z/qYApGx5xOYSoTjnUY8RA
zNhY8iNAcAmaYF0cWKc0DM5P6nptvGsATrnCjmBJ6CC89Xx+ncNu6fWZYpk1Du5vsVBfs9dISsn6
edt5THopw6hST9VV9iuNRpUY3Uth2Abx+5Sy9hC18zTb4uId72Rs4F8ijQGaOeebvREOQnA9Nvx9
6i8UC2YE7A6zKCKv7keCb/UDZSZmZrCuxvKTMyQ4MKCM4yHX6cJ7+tSiYaTnrE8slGz+cDZQv4JS
H7oTVw6d2uvA0v1IPxprwCDEBriJciBMtvJ1as08Gmug0erywpOrhzE10netSyPyKWCUAC1oUqwG
zBMtHuQ0IH+K7XRxrJQCvFeSDbZbOoVV7okBkm0d1z+rVzttexXwd+lFA0okRDpVQI3grdW3Rrjt
yVP1yqxyfsMK4QUjgGZdie1mhienkrTsr6XEyqmYlwPL9NXPdSOG69+HE0A7wBE2pBdcKB53VdVA
7aeKcoNAXVscAiPucCsetmTGaB38SOfPZnnRQobMQBE4H68qsS1vIg5t7kNpyTlTi68TL1+nHz9B
JLZqJdvHUbbCo6ESNojJuRAmaSdT8pp58vTdf2u8WMiOVvhDa4PQxRd3MkGHcPofiyw2xnWbtzQz
TYbG+yfWYNr/+kcLmOwbaaz8lDNXQw5NglJkFMFwt5iatAnzg3V6hHDcOjFy2vuhu0/xXyydF4Xn
N0CdQ9Ot8p69CPkEHbt11I1gHZ8Ya+2Czky9IHj6PgXBVZ/c7iVj6V+C9u1Yvn6KoJRhPNlRwsUq
xq1/n7naweeuqYbTGu8qH5fW7TZbEejdquN4+b0vrVf1dz9Lhho1G/EIg3f7emCc9n2+7r84pmFI
xaiieIJ+220+etG2yyP/RkjIZBX/iXq+1IWlZ8fT/Sw6jzcvCeGm3ksuRLVN//2PczD/LZYDEmUE
hJ346Vzq1zUBT8jGOX1F6mK1Wzd5YLDo8hIMq4c7FqMIJ2YPvawlCOBfTTGkMNy1Azg72hUSOpfI
AjndT2OtM35RtH2cJshNEz09dds/MKw+FBPeNdQakEbTVcRqKbNNCiLbNC1i4zzFo0QkQOIk8Ria
Fp7mSfe1jDIwywrc7RzxFx3T5Flp2xKD3+5h/i7BL7J0PsBTvjLWl0PzTYEhKKmaLKaLMQ4ICGYV
9UA9uJ6sjYpzq8+0Tf8rIiPLqoHDb3zRO6FWVZ7dP//jO2xxQM4ze2nnxP91jsUbeZR6/kod9X3m
DUoAFet82OaLkWGqwCScGfjqHz/Aru8jUzmXEebP/WzdnGee7P/5eBn2LpqpwcA2HwzSpRF2FW3H
3MDYYB4QUpuyXfX6laGbY4jcZPRVUlqaGvBVMhq45f9WUsDtnwDkjcekoc7W4W/suTTAwzDmHtcy
JjTQmdmBN6yHx/IxOA/2CBsrZtY/6gCEOg96DegoL1LDLSua3nFT0ZXPIa4xqRGQwuG2kxHZqOUe
2HoY7lWS3yD1AM8BAswUnEYg5ALCwigF8h0iAGNQoMWX4VtXJMYZfOH+Zz7HzfC3h+JquIBNNyaB
0JvN935sJ4HPuGpGWm1afp3puBDrjEEM2Z5KhDLqmc7Fe4lBsPDiQv3sfniggWMaPU/HqfDRT1T1
yzbRf54OHT3hWTn2b8ywO4iNbO6bWqRFH2mKVbjPFnUqhjiHZBMZV3xcTef/sZPPu7GH8pNV3Lb0
6F3K6QoK3WeYLuztq/BLJhrunli1x1wcgoHEuJroROClWhqkNMcb0cy+Cw/dzh++yEepbWMbJuk2
g3wfMbUmu7AHWWvtCxOzRCa9m9oHVj7Ym4hvEBt6tBmmXcqC3B4YSgv4akjoMKFF5+K9xjPWAcbE
IPrR16J7+xdwT31bl12tF+E60WzqQb6Pddfndqkd57dpbPAS6MDfVsVZvsirLT0613U+Noi3orQ/
9W0/Zk7zFduU9XbX/lbg0aG5ZhISq15nhEl4tqQ6OihA78eQ+AbpkVvJebBloKklYgE2WHc22Lgy
8kL/vCyoMveD96WCi6BZSY+O1+J+sH/zALCVLXqoCzrdWAjpvKoR2ynQ6Ec1uiiD85eDGHs9l7/G
/JU2O7VoLtiSLAKtPtPFdE9TzUMDMentJKe5lSTe3p+aan1hcdDI2zsAWkDl6fhf/DslCzr/FOvK
Yx3tADdu93v4TbevIyXMckArcJgr2XUtxwYIPYF0OQz1Y2H8k1lVD1To3HOnwUoQmAXvxQxkUtXF
clC9krZTuTVhx9EpAvFmU0O1jrfRGY0rjO3ClhEi44rRReHKn7Z61mgMERWV6DUxw6GkoB6vIs0r
o67nSjT9aRvXp4zT+N2Zn4XKPSWOMLQW2I+S4Byg+elu/py+r2V/5QRCWij5eJZNh2M7WGCdz6LI
+vMwT+PuAaqtBdQPjmPkKm7pEBgdmsYoqM8luXSpT3ucLfXvavK/3VqZfEnudZw6kHOkJCvvrFt6
VddMbpzLVFHh823Ei3ExxlsLW+ozeWgq2NLx4jhb3B4GIvLOAuxiP+q3zTzejz2V+onm+DfZV309
+NjeC9l4+NDDq+IPPvK9KNjTlCXKOgdwW1fSm5ITw7q+X8tuRrqfPhU4bUuy9BO33lGlTqVMou4E
wLV+NT5LXhl2pn7sgIxuX/vaOKvNEL9eUC+qD8R/Hacl/3hzKz3OfzUM7DDbO7wK66t8vjBVuXNo
XAdv8QM6XxAJIBy/D92jtDrZ6wR1yxzE2IdFko0dJoLy5lQ6IExiqz07qXj5lC1E+zy/rbljnX9h
A/cRkM2cSthiLXsuZvALog0F1nWF5gf2ulkDk7UEx7O96vZpv82Kai0u5Zcla8lr8+VdzZzZgvb2
oJLydrSB1CxupXE85A8mU8V0Zi6Dr8p6LJQHLSa99n628aFALlu7kcqHB9NPHoGHgtF5tDo8oxrq
Y2/I40lAbSQkmpQtqq1Z9Du4zgTaJZC8ODwpnQ2mDPzf9o24ygm3MV796IHnD6oI/DLzUD6AfvLq
mYv2wgheGb5UYKnEKsNgVR98gze5+hDfJxxdyoelNWzjfIQBqS4u8OrM2V9lXJufQEA/wL1TblEx
XZ0hT3DLQHfAylAUpQdRUXcHFna+dcAKnTEAq0CkyhAepkpS2zth8mqqBQfimyfhUGiufV0gjsc9
4KG8PzoQXvV1AUOLHKVF4KpFGCc8v0MbAGAPRzcDE3dOyvX0IFkwDY3zDERCcqoHV/gAnb9/w7nb
qnllal30XcaFlpxZjPWSGHc6XF8YDtGhhbrHh6Wg41qLJsAkwP0hyC/b4DyUKqLKjQOdrhdsZPnL
bnLDWwiGDPcjXM3wjZ4il/SvW8kPd38DIZfIPwn/Q9Lhy6PuSRgUhXY0/K3tm9uKQSLWnqtgjOXs
lixHFHByiFPFgqT2+pgFUMbN97ePpeuSaKUL3XDp4ELhXCuJVji38EgEDgwWcDlSCg9Q+NtEMEOL
9Vx3aE6Jew3+sDWsOM7PLpXuo6Js9z8siMKXI627omycfMOpMguHFKm7Xz3mBa7UibEWewcUmYXJ
avjNrjYgHO1MZmhuts7PwoctPz06QghdwVNxGO7o+zv82oxapYLESE7hYf9e6m13X5svf+4keuEX
/0fSeS0rqm1h+ImoUkSBW3IUMWC4sQxLMGDOT9/fsKvP3qd3L1sR5hxzhD8AxkGhQT5DkPr40lt3
IJK8g/z9Dn9JvmhTtDKojH8rFqw5osks1YLbyeI4jUmF4ceFiBufrbUZ5vh+2XmOLyY7rx3mKFdz
r7nQk1uQXPMsuI1gddpruVw+6oSrGMpG3N2cTdbpSu0pP5J7Rlllv6xNvgbqyspohtwyQSTM7Q17
i9uPdAwDZlZBp0/3ABKFU/CmV0dWQZuXrl9BjsFQXKxFHVkeIL8G8lXk2zFQ+l3PpG3FF3rvQ5Au
oZpqaQMXBzAQ0QXwBRDWE9IojT7TfCZNskzxAcNnToDnzDT9ZpiKYj/LNF/bgd10kb9aLwYjTBAD
pquOOv5YQZ6jkMGI2yp4aJu10wSXvGDWnsabHDSb9NLWUg9X7oiOiN3Fv3oRRYMAMEAJSAwQIJAW
xCXsIIjpkU1qi0KbX6y1PLBHC+Kd83UXQYQhM/Qk3ohZITp4mMGzg6+csS+bBkexZoyP35NFUEB/
OB8MkA3nvTcHnw04d7nRLasIunwHtzuKBhv+Pv/bYLYAtkNJ5DpZNuzfq1MQNNl0Tk0UafhxzJcd
8LCCXOgd8kJgJryUp9HmrrPF7YncgA4CoU5B1uVNmBOWAdNp1E1wE2IAC0fTQf/KWnNP2H857QWA
AhRnxZo7btE+kXXYsibsrqIBEuHpxROUF9BzEwUZnj3s86ymYcZVpfxnPHFSdLg/fFkXeBelEe0H
wTPyyKU5wf9RUsAL42pk+PJwJ28nnaSpcG+BLYDmEujRJH468WT2clN5ES/50X3BczOcx/cTiFc6
M8dL0DX+4y5hY70ORoGDLuHdYT/x8U6Kt46V0k/BCJvZnHx4ilBexlXJDdQpyPcWbB+uW0AIacqD
msRcySwd/qcxz1L6Kak0TyeGP5nxbmnMoxqs8/iL4AnAEp6s58zSLKtsfgZW0XG81ClSb+gx+Obu
yedOZrM0lVvA66WJiyUnYfH02woHe5C/0IWbkHzb7MiYfT/5MNauLTpD3Cy5VP6Ii2QxQaGU33LP
QB17cVqkleXkvPbJgDzOC4dHBiRY/o7zu15RLj9ZYIJiLmCiO06WZR6LQrcKPmzNJ8dF6swyD1yT
xyklZ6UDNyeVp6naPNgJr57EBVg5DmOJGWx0IusuJYzTIrRPmMTReEIdXHDX9CyGslqhhjGW5QQL
On1qNBb+0b6N8S/u7xC5Y99xZOJr+aI5pTvPF28KaYa253dd7J6CBiQUcOh4xB/+XA4cutsgvM6i
yCOfjw5ad7PlDRhYocFWIlAmb2c6IvWMYYEDXo33/OUY7tVrdIl/QqCB98TwvCuHD2kGluVKskZL
HsIPPAbRdEPD7beJEJjrbpdkHAb8aoI4u9CtRrcYzicWIOAJYJBoyJtzY/wHoWR9Wf6PwCcRYRZ5
br4namByiuBBQiUUGDw5ZLdaUzkrm+I7j66xaJjALPWbAxpoTnHkkatgzQTxTyUFQrEJIeV3BpIT
3T3Zi+RbyzZKGAfG1EO+AY7H9OaDtdwXlC3Sgocni0Tza4kF716jX6x/95cYeuerB2tyDZojXAyJ
IkeFfGV0MbnNPDHeLS7pgjfl2cjPWuGR5ixHdisk0ZDH2+7JC/TpcfQY8yx33PfWDi2j7UCcR8HV
Ez7L7IhnKt/er0YlP3vR2Jeg+uLOiZkNn93lXVI8KyHUsDxik64RUSdH3ypoDxRkalBijz6+qGye
SBpx46IVARaSbrGYE8h+AOPEjENwxKLYTj8ZrKyWy58x5uFu3QlWyALRLtf5R1ScwGSDoUDk2jJm
RDdBjopfegVvRV4q/5Yziz4yd4jEjCQPQVa7g4IEQqH8Nxm/Q6r6SxFgNsKXVGDSNZaopLKeYx06
6stSpltn0wB6H9dMfeMdrN6zX6MqHu2iD6OG8wjN2vPoA7oSI53o6ovOPucO6PIdku2ylnOSx5Ae
FuuV24tin5LQqHvjb3MK6FvKYQTktS9jGVxaCcPDU8wLjjvOnxPIo/wWoNoHdpaBzFRSSclnuDJ6
0gwz8PX48JGbQ8Qz2+RybnCwS3KnzhrdWwSiJoEITmM3UphDcHc9sEmi7+WUNIXOiSByuG1bXsfx
IIr5QJgQ6uMegpeQI6hoZfWG3hvlDXGaV52d74CEixB3XHHRckf34rIMomR4CZrTNn0+jawaW5Ml
4izsbHY1KMMHB5RcrjLFZZtlpAZXH1cqcIt4mHD5Egf485y2HgtMXBSwlgCaD6COER/oEJbkkVMa
1w+Qkc41rSLeJBbh4GzHabx5jWFApXBQYnZByH1AWxyAcXNQgEiVI1RBd1r1BZiPXjqL8ItQ7kuE
kKO2pCfgjD3g+b4cu3v2lyygb3b3FO/qIcTUR+qO9rKAZNR2RPJBwBPldo542Q+5PCZiV+9DPpC3
f5sk2DRiBbtuCWkNjipWgVRRpLNEvNIhqb4tdfYLE5+df5ELJ/4hrg+xiwk3kWwtpQdHuC1bn2kE
IVASQUppOSHSCQKcUDmxwZD1I/mmhMiCWGat0RPmLUH+8Qly6zE0jxFkJNPAUYHsVdbSmtsFaF1W
2loySok4kpzJ+SCrDHMM4iGChAH5KkJtCC6Gl7FcsdFHd1d+I297W6LiJjDWn8KPvB+V1FoZtqfm
mp+OeSnvNiZy6lPyqimynH/YLQMup+N9FBVq4MDsGZw9WS9ELK7vd+D83nzM9wZPKzK75K3NNhm+
FBbiFVGPSeJT2RlsZPgARCxQ3OyLQBYZSwUY994jG6PYJPy3OUuIkwh0cgxI7CLGS/DkETolKxB1
Ai4TZWhlegbIwHlEiBNGPlclr/ufkUsNxGoP+S/W9xyRZKOvE0GMvrBrUYtxPjx0+YUSr0DJGzGL
XGChXBaLgZ/09gY0TpRM+aMt3IFDDkAtb8AiuWVP/86vOhOBPFSWMAQXVdXasTfseL6R4phTuXk3
xnIYkXD/hFis8Ht5a26pteFrMx9kXJltHSaiHhfwt3W0IHKnNN/cMZauw5N4L98SHPw8PWo4Bmqj
zE2QHjj7CB+RbgYLcmmcQzBCfrp39wZ44ubdvK9/cVq+2HofujpyVFXX5N+tiN4zmbbcVGIuyZvE
XoR8uWBEKYGki4rpDnpyCasQ9isjSkJoXGcokLpiHICqiMeFb1n+UJVdknZ4jgf36b/ou0RA86kg
6GBJYEdNgEkhUZ+OGU90LQ4h899PYKKTWzFO58ST3auwSdCceowrlgEaDZAaFiUuH5LqI76c6j1l
uGMOdwE5i8IlbgId9/a7p5xj1ECciTua8IyX61hE2ggCerKnkiY3QZ3g6u6Au32s50of0JGjBzY0
4NtQCyBWyVjnbDfo3wgo/T6lmlhTpjPblH632lcSahoyRRJMk+ROhs6kpqZF1o0FQDThZ/INblKH
wlcIoHDb1MAHOz/Rc+Aj5AArQWjJZQnNjh9JViTHw4G7vIHdJ4+DP5BgIuWHMoRH+vDMrd/qsft5
QJRlv7ml/L4oBMxuk2pwVaAHUYam9UXyoQ9IVp6MsYhE5EJS2koqp3hx3rZASD5cUlyaenLIyBEj
MzJ8AFw0NRLoujFnyM0t4pyFOPUTOCX/xQyglqaoIefrIr65PKeClFi6E+8eNJGYslfaA2SNgA98
VdIVCUhyoipDrRuTINANwRKI2TmQSJxowIGmqWJ5YWmFw35t98P+kPwddGsKEIhCQ4JbcecbUwRJ
4cw+5jP4GgQFekyAiCVpOyZ3ig1vNiNvnlG2TCYxDZlCikepPTrpHbymZPgSwgmmm8FH7ri9pm3B
l6DYomTl1OT1T8eZeVlpcTEnTAfCzEPbUFSUsiyczSYToiQ1VHrmPwDmgZE42WEItJAVZy1pydOx
wIMGV9umA9/M9pbDIaiPOMQjD7AoDh6yXgBcQ0WzKMQoprhcTnGSfkE+AI33cCEG+sk7emH4tPoY
Ms4o0GbMuVCkgiPSiHiT2TIbAqV0h4zCPDKtiQbqPwWi5VFugLbm8aIkAdwOZjeXt8yWco3i+sAc
ZIZmCsWXwzkox3fOiUT/YJNXPpNzYbCRgoRcD9xvn6yYessrWBUyfxX9b1ltkhXKw5Ffcezo0cIe
DJy1tO2oicivxY0MEDzsojlzujNoiBNTllSeIn+FRygvpPBixVLRUoSJcK1klVKs/krSGTfljGYE
Ro0WVZcQrC5Wxv0SfamaGyL16MniAnluoJ5nNyvERzt0ZpPUy7LZrGFTSPEz2a9cAlhmvroK/hui
qK2hfwV9RWh3DGOHYNjcNqK03vI+bHuzLfA/+TisqvmQq9yMB8jrK3jji0WNpoCKQJAMZd7fCpWy
XTqDyFdw0BhikURfTGYRna6gEITGc8HRnBOfTSiKEKwj6YORNXAQdnhlCr1fd37/klJFjjcJC+I4
w5k3/d+3k4JM6ljJh+n0sAnuKyICsbOJWeWnL4xJEX6lOBrS9pWr4GSne/YgDKHV3xX5EDkj530s
MSk8On2d17CTpSMGP1nSCKEowJwkGPN2OLxJCSQfQGCL5Je0sOidtriOdybtLundyZnOkKlPEuHU
DbIMaftVcPpzuX7ZdZL7Hn1JGGmz5JRnnAG7P7k4yYTkg6WRTBuWVIR04le7EkbkA6REIhnqkfFI
bHwFG1JruWFS1lKekhsJK8WwWZ5EWvq90siWYCxgkP9BmZ5vQA4gThAw9uTj8nW+kQv7/0safEZX
/5VXJCfyKSbeAke+j5xVlHjC+5XamDOgQWUkudcvErOg/+dfRGbpV5Kp9iWhp1WOpYHe5gHAXSPV
ckgfyTkR8AjX9Hx0Qn2ZmeGF29UTtxMeCyih/8+dz6vHZgJrj/40zXG+BzOMj3+eXMls+WKwMpZn
QlBS4f3+S/24ae3p/7zxRlIyppGa7UbUzJQfJeksf6hjMGv0pQuqr2Fx/7/tTE3y4+RL44zOFYxZ
qc5/i4dzo/y9pYJUIBIyIQ06erro5JM8Tf/npxJGm9PTWHJN1IamkNlJ26SlzS3A7ZYD22T8HMo6
lkWYS/7J8xxRl7foY42lLCK7pZNKtgcPmUnGefLuFfDM+YKsZ+mWP7GbkipMNswaq9Dl3N08sA4x
Kbg0clxJ4iWPwhMMH8YBSLLRhrKDnPJMi0LpvcihpZKhJCYFc3Lex/71TBgt7Jccy2aCgxMoiWpX
UB/0THQZPj8rWhNIhOydAJaldJADjfpeBgNyjsvK5JePWxgM3T+Syd/ZTT5HlcP2Ov1WFw6ydgFw
kLfHTE4H8UUWSDpNbS5JKk+9tB5Lkl+WtvMrpaSEis4UXLuc/6dPSoZFqk2pKD8gUw3lTN2hJ/t/
7SqIJ1Iv0MEnbZLdlt8oAfTpKyjRCuJt5yw5Set2Obh+MBh8wxB5/L5cBU1VFJ2ZudyWck6vNxtq
I+4d8iSOkLbE1JFzk3dh9ogzDVkY6WGgxVjCcDVie1tihCKrTOKL7FwheMoj4RfaOc5OCgYqcgx4
cZ341d2Da0qVLn+TCEg7iUfGcvU+y93efaFdqnrqCVkX7wn7bx+rW+9JV6jtHzGJfoXXk73DghUp
qQ/8E7+5d41TcNeAq6IqzSVmTRtwvqkkmNtCF/Eu4YjSi0ooGKCCSb56c9qsACjA0+30vTj3z1/r
MUBUv4c9fHJ1O9muOBcNT/FNf58sNoNrcVhog+fm4ymp7iOW0m2SHbdsJdegq20aXrPtoV0YAVaO
PpMt52PYjHBr3yHyBpI0wblbM62X5s4Z7W4uyC8MzBkaU3EZzgc6vmdfvypIp4Pp10eiVsnb0c79
WAv5y+EeY2n7uzhNDXDBtDVNX/c/DvNH72pfMkCbQQli0zd1sClP++M1vFt4KNTJF126/Fk7TVRy
Jnqk5Eeo3EihAGjuPubWsXuHIHAM7u4DumzySh6JkgtU0HtAw3jaKn7pYk7b9u/uHZXb5BaWPczu
gbiq3seBzR9K/aHGVzDmY4DiAIItHByZ5sKiOINIic6Bkd28s6sNthC22M8429bJ19Wsy+Ti4Owe
Gdlu8fLe7su7SWnTfjkHcWFxOp7qXRJccdcnJ5/nTVNSUyqrRnJdSCZKYpmASwFlGAJKrhBJ3A1p
PAuA8sUvJaJuiYBVgiYbA5myAA+8V6z99dkml23ZtYMsO6WsCGZJco96M7JdaKgB9XuD6aAXjgYK
eydBGaCrRTraRgkoG0b0smfdQ9BeqMkuqOIPTk0SvQ6AVH8n16BNHJdoxsxzUAFRfQTHERsBo9NH
vDnTWhbYIcalBAm6ImwzaR5CMMMxCkoVKCdpcMPiJNWTuMnZZkAQQnQGP/MJdF/6VbyNCS1Q0PLz
1MR9CHnxaI7uys06GjDm0SZ/Q/aEfCby3ZE2k6R5zQ6l6/rpK4jCkZuRbCGSy22oKWbPACZ36WFU
ZsKG2rkYyrgNqE7oxyMngqpR44Niy3dSdnUEvVC0jKqh5p8ha6MrRxm8i7S4Lp5Eeqp5yrbo5DGn
9yBED7DvkbLaI3qJYYQcm9wFWlgnWjw6mJkO5AHMOEV77MBHI2BDY0jiFFkOybJUWke0XD60QSFm
+ipepHdQeVzUNdQgRho8KjTOWZAN/lGd/aQCOxKrwdM3go5n+ogy2id+SK2MhRPNQO+cXzItvmQC
LQZonEtc3JB9yfyFXEf8dYiwhHnqjQAPY77jl07xgfQPsCS9J8M1+v+11cb0TulqzZdE8e/0CmYU
VIbcINh//RJfJyFCQq4C6EauCmqOJ1s00zc8cDJbsRlFoJFsRbTfsawcHoZzNAzQGjP8EnwWPkDd
L8YQQN3RLBNVIc6VqMbI9DBTAzoP6SGXfhUrrtvqFTK0BVVI9+8+0QegTNBEGqKKmAAIEXHOApFN
RIAifs94ogeiwZOHCBs6bONzy/VRCXKU7umto8MlvHBoNOgLshOSE4+ENi5vxqZgHeMN12BeIptH
GhA10Ok6/gBxQq+Pzr+o2n09cbpi/+K4AkMCdy+Qv84rETiyahEKJud92HKffwfNuo+wRp5+MBCI
7raBKSGuCe0evD0USAYqHes9PbsPJFPNpqBD4r9yeA8D5w7kD6LPuGTwDloR+D69U/DmD2BGgKIl
j2UgwuDnAzAffiSj/xdsW4R+aN5+/tMJm4kyxqh1zaBGoHoX5CaZhWWYoJ0B72PvNWGIeR0iwolk
yRIJQoAeKHsjpm66RlKGuyJ5W8Dy+kJLV6dgqQ/ZKW8nWxjur6KzOA8uMCCsJswgerlTw6Hg2EIk
gvABOPtuRyjd9xTk2MQhE8itF7bi2ibud5FLzb90A5ipOELrAvT2DvUn1T1a1QADBVUl/6ajQRz/
2pe+PF8x8PUfKco6iDRl15+BHjCn5Ipkfoe69JGOMaCylhgRl19rN72jAcHbnfrGpi36H3s0F+GR
I5XEl7JNm0sbgTdL+LAlVDK36oYok9I1GiK7RdQkDt2dJ7rRDfCBoMMz6B+H4ZUW0g2llA7nGC6W
tPe9N1uWy72H8ht9UkFBFOGUC87jZ8IYgFCA0PXkHfVBaw6OPRQhhu0lUU21lZXqtjD56IRz7++N
73YPHByoB/5RycHJfsT14OoBfyJyo8yGqGO8XQrs9QUrVqzpK7TRZ3y8CNiBO/fviWhV7e1wAkMB
nSCYAR7srQqLRdRYmIVhT0yc1vqfSOylMXQLkROaoF3gInEWdvL3dD82hzQpK8OvF61VC0H3e6hM
UgA61ukN3I67R0GLAx2MNSC/nYeHbyL1REXySnILNlKYMFRAVFMr4X0ewubkLnUSYmiNHPKogRuI
zH07YD3PyT0R8UIZDcsLQSQ7MwSu0OilUy5SJkzhmV4fwmIDYNtS/FsPazjCadkDCpbDEvzQxuPM
DOvMYDhC6oEXUInLrQacnj5lrxyQb3IoESiINHDj6bs9KeVTksDRYfYSHTr8JfSwjkFM5bQ5e5e1
Fu9X5kabaF7X8I60/uYoGn571xVBry40PlAhH9wWAP0PyWXDSf0KzahZGMGTOQGeYVTGNDbo0iwY
YW2pRPYLPM7DA7UmGx8vdbFLpsDmcO10aa3VZKHrMxUZorOCYAJQhiQKXAqYr/QHAoZsryaVVxVR
9lz9t0tKESze9nsjHAHTaQ9pQxHuxCnQdv2t3fBU3AGF7I3A7nCe01a+GBb2ElAckR95w9WAC0xm
3vEQk+Ym79Irt0Sf0FmwX8MTwAWMBinucWAhsO24VJ3Q2J4AXmOcRpMUUzJIq4yrYy5OQcaoxtaw
kwIxO9HZt22dgdiwbT9HZxJ7URFCJI+TFGPFoPGRkj+8MpNphThKA2QDbKhnnw2b9oGmA74k9hPM
6Ry6IhKo4wvnFFRpkduAwenUtCnhMcI6AD+SAukAnCT4mINpqShvonYvjTKG8VhjIX5lgAfpQJyp
2RAnvwXIJ2wvNXDQZ1f8YfFAOLvzu8SpBGcCtg3MiW5j9PC1k/fcelD8Kq+9bCE+8nliLfBdPt7+
bbQVG3MYwW1w0NeB+nfr4797hEobmR4f9yEP6auLFkFkIbvyOBjGzBiY8oZtW7rQgMFmg5oOCycR
zgiHbEmKg5MERoO0ZkS3CDxv/EiFzkdeQHOiTUNaZ6rG3UOoHVJfD8o4di9wNMg40Cxw2Z0kpo/8
kV7SQ/aCOXSEhKuyeU0Y2q+m+2Ygig3bGwUTCPOIDqtI22GtEd6zeZRemJSiqMDEmOgDfqmO1f5V
TVBpM7qyi/Qhx2GugBD320Op58lsf1/lB67BwdFqYSVG93ysQoYNGG0wPkRZAgahsvos4EV6c9xc
kamAdUxwvPnoBMAJ60DU2c4qHCTqtDOVxiAkVA/qHgqtaDgOUF5x+MsrNHYbi3sG5kyj24UtDfyb
PSdCJwSYGEx9s7/1n9HKJORBcb4HGPft/S9jhyq6/KH38umKZVOd13K4kRVBQuods2c87+nBW+wk
Xukua/VvgLhLlxiB1isk+BuyamSkLB58KbbR385ZtjwS9EJs5oXvXm92duASdwgy9UawBhWo62rY
gUljyi4h5/QUpJDL7hoVNBg14uiLZhNCNBwQmSYKAHtXEW0Z8MDJa6QjZqJuoEcJ8Ti4pM/g29fT
Dhv2Sbd/a+8Ed/xYnNkD0GZRhvsGzbHYznzRMkbPVNugk2YgD7YnoWmxSPh9tIeX98SDYv+XTRhD
4jNCkYFllnsw8L46jt9WJuKre9JuztW2h2FN6DEm95EmCd6BQcsFcLcYbWL0UsLAbzNa5b5ATRTY
+jaAKB82xwqYa/viXxHkhG2uuENRp2kAVt+P+IR2tnxbS9YcEtRSRKHciuQG7eaNIMBhp/v8H0p2
CNyNj1z2k4NZpLIOExg50lNimJRx+BAnNW+AhoQxwhIWYgSnpMUo5E2Qms9YolCDRD1DZNrn+a12
GgijufC+MyFwEMi4FRg48Rcpavl2dd4OWsHlD1YGjS7i+ivKAWYx1KGDlGhpE800wY+ag5c9MDxY
6mDlRDnmSitXdHX+vkA9iU6ab1qIBOBRIvGrt3raVKgOZD6H9Kg7TyDBQSpfbQk3fjhkHaGzRS50
cdD2tQ/WnwKeHs1Z+w9VQktsxLe2Zq32dr9DxsCh22WJB4TxVLchtl+tl7cN56vPsO597X3y7ZZ+
nZZpApBtgiJx0fQ7sDnHD2+PLLjig6u/ut9NPaTkhk/y6uldvUsaJ/4l0LiVbgNpIbTlEBJQxG3I
awf0zNwypQGPs2VIOogxDUzzC2R8Mg1GlOGy9IV+ubwVivXX7Ov9jH62z+wg4vuGLOCYjgb+LV9C
sGLrffVlvb+Oxiysab/7ZkpPZXZAqaFFkAJgf8vvyXfCWljyD5OUxrT2D8wfTl3+wISy8EWE7aeW
EKh/34SkcXnmvT8n0s23gY5XKyBcFss/PA6GyFS6Irl98htI4vxdsK1kT0GX5BrFgRG8LqtHcqbx
EzOZkovZ4iTc6iIbAMAWdkF7rP49+jBWcMIwWlET+djkRjV1Kz6QRTdEqCGadc4tgMKn4JpkcmzT
PgdUD5QBo/WE5jtDHSRUmM79Uh/Ajrgk3LrcWP6Z+9UUqcsxlkHCjnAopOx9Cq8Bt15Pp1WItzQT
CNQliOLS4GfsuCCiB2a2bAY7Xo/7B2o84LiBFQrcYu5/JCdmPFOytIZScC6zAyg9EmKQeifoGGwx
fpQxOJlBbb/Ys3S5nMtgJQYs5KLwX3fxKiGoehd/hzZqDdd2TxT66zOXGr6tvz82d8b7h31E60lZ
AB9K17bFCERGUwXVJwXymhY6ah3UVBncZDgrFLqk9Yq1hIuK3gjrXVZ5j6skS+eKaKpYwyE0CiQo
94x7TvZwCCNUWDUoDARNjnXRGpwtmWgp5PF+v99/Wj1ZfhW6lvZqtfpkJoegkfQSS8YcEhFIBL6O
NxuGaArrV7tMUGvGJJo4jvI9yTODFu65r4Vz5xw3Bk9EeEwOYb4e1JNrUKHIZJ8Ddsk5vjNDgkdC
c2vYGe42GOQgpoDBt5wRJpNNqzW7IflReTPQgxveA6X78fbPxByRaTghFTMHHkQXkgYnMoMvYAR4
sd2BwVDibVHtkTGNCV6fQ+0LjRqEEd0bYhl6Kzo3YGvNDqHoTLy29oSOPDdst+ep6u406b+tcImQ
EPqgKpqEZFKkSEyu0HpFxQoqmV2PFBfnyU27i3cZm1Gewtcv02cMZyv6dk+Ts9sI0W+grclIpKv3
O6HS5WiEHBGpeFX/kRahw2za2ja9GXjweFvSqaO7w2aMJtzcapW+aAlytmHmULlUydRJt6IDSOlL
CnEUj0Jc2dEFeABGprWIeuXiVBi7EAI/dh0NAfjHb+A0bZdz8fqkvQkpEnH45zwVPZcPuj5hG8VH
7MV5Kx7UBvnUsxK96as031RoXnM/e1OcrToQXewnoBTiCm/18Z688OPdEaMTY4mIrdog1zxlesln
2a0VmqsbNGdqc1C/nMapezQXtDrwjYCaf3nB57H3ZTo/rh/f8HoNP9+wXOw+XuucvrCZgPuNluY2
ocPEoxTiDZSUmp7b3YS3iXJHzE+Q2CX5vR6z4zHjh5XOCOziaAxgqhGizGTBHe3HTU23XaSEhU1A
gz6i7DiWfV33KVEMZou5MaOZASfjo9tvHIqvLv+D5tJ5u034cm99Udb+2cgQAT+YKeyS4wTdxbaR
alr8fMat5vip+zdUQ27bUCUFw0eM5tDRaZ4t/QUJpvfqOA1y9Y6jqzYHb70dXo7BfGGYtGPaCGU8
4+f0SOpHi4/R0JWUGX6KX6OURv64S7Ubmd/J5e3U/oWO5LgV1ssbmndorqhd8wk4/c0RwwHV8N4g
nESsF2gT79ikJ6LKvKZDWYfCHLk3y46m2x53wab9cjCHXxwXTbeF8ZT1CZl8+yOVzu0xev/tB9D1
Rsd0PoZvk13T2jFiyMyz2rAApgCkAM0hjrxCQxQ88ghxb3qGYFVp6IGV359dEnLY84LRutEz05Yk
wmTXFDXkFjxfY+7ekMcBrka/0GlulLRJF850hFvL7IPgifADMl8ocTEd4OKIXvhkBU8svRCD8zd0
kfKODjtYicWNdk8J3Bk9gBEBK0KLkbM/id8ea5njI6JSCrRk557QlUwhnGU1kDNmTMtSoK4Dbli/
bWsUr5rIpj1CzRQ3V2oLk+kLRsbLQwr45ILsJH9OS3p4jZ4FKA5qSwpDKE6qwCtmnegd7iWlI6Ok
04f9SYPV47xODh1njjXBvqHXCR6lJzOg8V79DTUEeDg3rO7D2YbGoEFsCkuOJ8YVx4iBx6Qewo9i
WCTYFjG7rYKnNN7vgp4D+/b2jODSA68zvY13zPKpa+m4dUYA5QpwoNGIqpaOdsNSnZrSh3nZEWkP
jLxoAUMxcxvjEx3lanAZnEt733DOs73DYx/c8Xal/aRH74dz0RZfVB1x1UP7sbJ0EP9MnB8EcCYO
924d7ha3ZD5BRycvX7hiWGZxLD6glyPa4f16eC809E7u7o5DcjivvhaDllvlXAAc4GOCm0a8t40p
GmB+Odz2Dn2Y24GBQLqK0Ms9uDkL6cjuRnu6x/vejYSk2HUZSrQrmxvGdCZUzi6TDrMLFfcD5XOb
PKNWilJQtVT+qo0y0lMj4T+P42PcEaNav+ru+l9cwGgBP60TpHmEHC7Md51dn7HGJTwggAdX82l/
i6p/SeYEAPLC3i5ATSX4juYIewCpoimKjXM5Vb1zsVsw+jm6qmX6302DtmcFpUUJB2cUrr9pa3HP
tYAnXeU8ocdYR9aOJmYnnadrNRY9yvkfA3sW3oYu5KosKG+dVzxFf5nN2qKZAE7ZarGN+B0IHaA8
n8oevd01gE8R01e8SJaFcwphX9gbEjLPGNCAhYIWDignuYY6o+kxv8bvtw8h13uARn0tq/SzrP6A
9VGoIqPQA9LNJn7FpzFj5CsppmCJBXHGMppqdDIcGov0KcDwdbrHp8sGYrBPJVF6e/rDzAvQzOCk
eEXSomFGDgmTCE4lN7pPDBfyJFvXufUo4PJuifDJgOdHz3nfExNZnvG48htY/FFEA1MlSENg64FI
rLAfEc9pmsYlKT4BdlB2Z8fsA7CFSS1j2/uU1pdHLvaDfmno322adL6YboDpllbxd/rNFA/6fyfl
wKH5dSywoHAPxQPFxAsJAplDj1CGQ3ntaV5rw1ZHlaD3SDreSAVQQROrE1SRSM5WybcH/5KpEXTq
Bck+1JMXZXyHfg6zTteMtsPr4pO0f7g5jcXQIAiVHvx5cIOMiTcMij9UhEOZdhRbZ9qCBksiZOZc
yeM2eT3sbdjgWAa6e7GbxUh6Fs/pC8xq+AK3CR0nh86KLEWLDhI2LbQovri3cpxD1jpjOIqrDfY2
pwaj2rcP3ZE2HnwdR2RrWdQUXmvVp2nwlsgiEPM1/4EfUgT0nj4lNNbrykz0oXTTgM5qbglns8WM
Vy9oDD77fJ/xNxWfGGmON1cKzMEvqXOO1D7wBEYmGUr/Zcdqi75/GwjbJ7l3H2FrhIFSBg+BmcpV
OLYbdQyysqS5V0m2ob3oG6P4cxa9G86awAiO/Xn8GDzoGmRrkviJNGPQpYtmAqSB2IiTwA4dIcTL
MTVntKtj9yg2alWbKZBW0N9OsOO7ObSTNB4dKh6r5ykj7VFMC1FzE2kLTGwwk3/oE5rGCA+9kGRC
yPskPnzXNbmZHtxGlz/p1Y9vKK610WQQZqzVWZfJNy99HWOasE1xAu+6R6TB8wTa9n3I5aCOAwIZ
0+aEopga6YshCo6V7yXv8Jq+c3wufdSsSIAxYKGlc76TIO/9yhnSVECQk3J6tE87azEARrORmnC3
pM470SSOkc5y2il6cb1tbsbG3z2E+r8gV8P/xkG+sY7QOZ21Ucaj+U8qi4qljZUidRKNAzGrwwFH
RxX/xKg7vwAIO41KOoMZMvs4ACLmDQ95jbskf+05PA9pBWAhKk4g0m2akRgyzerwbBfmSnR/TzOE
nKYvHLyhBfkIwOKaKvr5yKfRelKRDqwYIReMTDVcZR7pN0ZSFxoAg9vfxPMu3cmjiGwYdCw7fwiB
FmfE6UlAatoXXxhpAC6uADgOPxdkk6C4gq5OMbpFpm+1KzRaVnofxH3cYFx7F68FFsLcP0wPBLHi
kV+H0n3RvVO/7g7pxvTKqAWxmMnwFEmOjvVo5YcppiA9eNq0ass2NhO82n5DqscKg36cS76IxJZL
lsRYVFjXaEHhhCrUkRbNZ4qzFhK9MvN7udVU3ZTBeXpLt/k+RcwgErgd4DIXqYH9m/u5j8+9RoHu
E3Ut2bUJrg4pgYMRqqRXoIeRk4ZsdoKrjiYZMbiixso6gVl82DNC36MVChamcbbLjdolYG6XrR5J
V8FzIQkn0a+GbdAXZ4BY4P9h/5IdfRWrDZ9jJOYLcJDB/6fKmlznTVhg4AlylRVLUgcZAvuoG76i
6e0KpHL9oVQij5MdRdXgAcwHQXIfNTgVRHcKtC6IV1wasE3KrphU7RETLYsWmqtSVyRHcnEVbjqb
DviOs7z4M061noD7lnTaesgD0znlFgMdQZKPaRwhlnyfRtR8BiiXiRYi1J3RFwUKVs99+cZWgbZA
X+YAkmsC7UWRZHaLNJLpMaChhIIYoibAKGC7rZ7CJaPCBsgQYwFKxL0LUFAUwznPkDSnuCwhylzG
cypNav+mvQOAFiu9B/bVr1Ad22XPjGSqcN6797/vhcV4/rumdOc1sFDbr2Pq7jHdHzn7cHmBqYQA
VQzKm1R4W1OGEO0pZ2D6Le7hM6PxMGjruOTQD73kW6zOziIm0MJM7jn95E0oIJUNuZ9tyIa7w43j
iDsh2kohg0oqiCdoxfkL4CxQkqsFbvdpUv0y70N9jQf0nryNEWu7stvLewYsjJVEzh3eNshOi/vJ
dS09RsWmSKadgJMVakPvwOyvHp7uNnqd5JN9ei+vGc2zMaO3LapFiGTE9LUO4yMFif8eE/nKtK2G
UPLDdjRG7ZEKf4cj74zfXp5uvYsRN2F8RvmOcIH15CwfqzSputdlBxutKaKGpG0H3PCYoN40q07P
Y/kzpEmgaIzVkOEkasXxdXkDGb1s9cfaBG2UFSCelclh3VPB0gFCDWg4JLtldfFRZWHC8ESnc4C6
MxA70Jq9pt9YVyTHy62Prqf1oEQX2Q78bZFN6fS0HkIT8SU60XH9TCsiFJKoOT2LFVs1u/gXkmhU
Pz4uDR7pwRHnERp/B53e3qcVBK4C5mbWNKxXX1uIMkiF5fOV1YmGFfKQSHwH5Ni2MlFItHCRS+Yj
+rHdpiAuYC/npw974Oh8Ri8mFcxfpERtAYOgkRxXq2/4xgg4ea+xhbiKbcMUPRBfDgnpXLWY4LzY
+LdedQ8u0X2AXqMK4i1/Lg8MmDTrPD40xWEZ5wWvpoMhf7XjNP0t6jidXgf0TnJaPemLIcnbVdF6
vqT3bB8w8XaxA+mK6S4W4rf8ZG9TNfx2VYyvV9/l/m/nMTPFHZb2TKBNzf6d5t+ztEz0kX2eHnk9
q9Xn8dJ0WiLNMtvObm+LkQ9NsSbOTbR89pyCmMc9h3LU0rqdvtAWX7c9mm90CPp6TD+jD2I7u054
JRW7niEp3d3HzEOR3s3pfAC4ZigF6YxIsS2opa+ECX4BfVFQvkOrhX3FM6mQ/gCmgvzrSY5yROtD
plnIqey85cuV9AcdcczEUP4XJIuZPTZlQYaFVgkUo+tqvxGUMU+Kdn3Ey8XSj/4nVE2jdx8rXXVH
G4nhw0RlEDu4pU2Im3IynTNjAVAIPgHnnkFWGx2dw+CcMWXAf4vh8j+azmtLVXSLwk/kGGTkliiY
MZTbG4ahREwoJuDpz7eqxzndZ3d3aSnpD2uuGex+A9+9OWSJsQBBHzgrAomHOPyl97Eq9q8it/vr
TB3HPMwFa2qPscdaxBSBcdmh9c0ep0I3ofcZ5LjLnBP7b8lHfDeUbbExdXZnOoLvhXyjqeBTk/9K
yfUGW/hnTYphFnMRWaUwiAYZN0yv6nPWvW9ECA+9HW754Am/6xZw/K7KjB19Amv23lnuZyOkMxqo
mzekuk967DXhP3WJYdv8DZ0b8cjhReMCAACMY4/hbDNhfDPWhzxUZpcE4D9raXLosXOdXmafnp2K
LdAFV8RfMeIV+lmLrfd5+GWsnRf5mv0QkCObHPfNgd+3xpfQd9ZX7qQOuiec9yMNE6By4iQhaz8x
gjc8hm5L0DNTHu2xBx+Gixt9EY0Q+vtWiU20MBbHRXwfruY+vk//br3bT7lqwsL7/FygXgDjwsRo
Jp8fceytgaq97+KiDIjtaKvkuCqZ8vSoQ8eN/F9i60Ez8Z/CVZM5+B/si9se/JE2Hu70341KIZux
jwwv+7fDSw9Axj0vQr348ustjrVM4j3+JJEWP53LK+CHhOUS7GtiT4IN6hKj0OoVkE5czR+jRxd/
6tEH61xoTzSbJyaxvIilCunbkoT8vAXk/eIPCv3ivdGLtKsldzNw3lFdTZ0mhI1hlH3WiwtN7xb7
GV/Nxk3Z5+cfrAaqoWlhNGj3j8rIfnv1MWgOwJDXjTPGO4b1HGmdWAdkqFWP2Hd01284AXCHqAb6
lF1UGo+DBu3KP5MVyW0LWQERJRzpqxcjIMpWTFbfkQ7dzuxfcQSuekxedqq3VO4870S3qdhk56Q6
jQSABzhNaaowkC//6Fv9PhafbUUbBEcV1xrYtDk8e6SvncU3tEh1B9zVmI2nBnYxY/OU2AsncKRr
I8SSy/JJCjsdRhz7V7h9vf/xAgvXBQNp5pca3yO/vA9M1NXAIXxZvmYUWTeKCNVTIDvWnonMBbHT
4skr/l13CVe3JPTP576QlW3pCaG+Jhs/gCjvbblfxhIOtBQPla92htyJnOfsGHT0AQHQ3Cnr678g
lIK8vhKHB4N8aAg0VTu6ZOP3fcKOylF9M0syRiPDj8aUEZiQIi9k2cb06sgXKKFX0SrLEodSR8Kq
tCagWiSX94g66hi8ux57B/ZVvJewPmY0SDMXr10BmBOOIx+tMWtwIKQ9AeZCkyUv9RqAyxpUfc+g
Q9WHxvaMvzgtbhIn2ITwLBRXn8MDnsd9iE4O78ZXkNJdjdjRENsFSJtjwMRnZNgXjnGweyfAveDI
bHs5UGfW4g5ySjD9+bY9nVwXfPaA+hn0R/99wMeUjKcqOB+A2DJoXmpCqtSr6rGzxPpPsz1sWxXU
Smb/RqQ6Il2I/0vypjToUsS6Fetvhj0hUKT/pHMFwUXzEMk+Dk3CT/kWjhVghSi5OZtfpMgrau3n
gUAqEFnbhYXezrIh52nLgeB6mJUB5hwztt/akH3vXfDE4KSPjqTpNv5VNBDmi+7W9Txki9qoAYRx
1fSeek//uvoLt1u3VD3TnFzP8+Oxp9DbZvvw+7jMH/pC20J1zpHPDi+BMgfUmCu7c2zByzh6alJD
a9uU889S04TGDDzmaP8+y9wMQBKOKTDWLbWX6rIa1U/3Nbonp6nzm/8Dwu1l0OpJa6IBi+K1hzkb
DZJ7SGeIHTFIVoGukX+mqDFDVI7xc6AGpX9JTmtp58JfxAroNDwsTqI1cAZLb3EDsoPnvijJJ8Hl
4sUnlwGtXUFbNMEcuqMLBudJs73T9wX/guZ4dv9pK9ProqjMZ3c4UUDhKsY7nR6cmVh8H4FgUXDD
j8ZPC+vQey+PmHn5QGhS2qGLMdsFPeDYRvlSkHwEbo76ZHLfdSTuAbU+ECmk1cuKjTJQGbynhTOE
OIgIR9SxZ3eWub0POzSmMAqQkPGhHFYMYdxlF0aoDh+h/Md3ZvwooN5o5uZgMKg7eCbQ7fgozxC1
ImMWNNUVOmlOr6j8oXBKumv63X8ki5a1X4NqBnJAV3z6TpSoWGZrvgsU8TsFoGI7ShUlFRReoHna
BKU7qwHQjIitPHlTGM5hHwttjyiwWY1ugmPBZFHciK/zI2eCqUw6MpPK3WNwlGSbGg3r0h5zUg7U
XmMqI3b3lFiEJYJxFhqQOCLZQdxf4X1QMW7gVPLgUxkQaQYJkiNnEYaBg19bG9VE4hLJTrxK17fp
aJbwGfKkg+W720zwE2RoYCG3VTnRzphY+qNHShydJX18lKqWbI+0nVyyHsDWhjTvcbWT5EPg92Jm
/6Mo/fzDdIaFnOYLEwhfnLzEcgHaGrDJiuBQQkK602xNyjgPD8a4sJfoa2A8JBS1QxZgcAend4bk
hyaQu/935cSHT19DhMqeDUSx0z9YvbPf+WeN+HMKLW74+uKDweMN4wSL3D7A+ATLcy+fQSsH0yP/
W9ayVPIXuXjMkmCF3RXUbToCMBPhrnbGj8Tsq/Mybeff6AHWBZwctwMKNfLnqBFCZ6e/I5mPGYrA
jIcWBOtxdZ25Bsfj1iNDscXkviMTQosZV58ylG4E4UJwXNTQxtrbBhAI3vckU4O3GQEBqAaC5veW
yaO5YfHQDUhO1Pp0FO44anCDbvG5jD8wOqvoo4WWERt0QosQUJ8avzr23loAov84ezlmrosMeIZA
o27SOQfWT7UuVg9I07MH6UEEKZEb9FuyImZhhtwSSOeGU7OnYjF5Dd979RIpcyf3nGXWP/ac6DHQ
oyv5AkELTEyRYbp69MH2vUCa4WezJ4/dImfveF8+w3ceNCsQTp0ClbSZh9cAbWv0PgyoHMeRQNgP
nzyFMiaAO3NPqRWWVxpYJqjanA0KQGuCa3laj17RfcHpgZITB+Y1A+5eH7IKPhCAGAvWEVd2qyau
Dx1xXppxWp66YHQxW07VKOtZgGVArYfb8uugVKiDOupEtDpZ8CgMQfj+dsTFgj2+ndJNnRsoIq6/
FLK33nnQGQLfXgcahJaK/Q+ZCv/M5L5Ejh1DXNlmg1fSjK8rfURVFr+SzkacLimLvrAnt2Z661lU
u/8gY/dhyd16ze7hF9GPFtY05/XIGSKsjvbCqeZi+3WQiGmxuBqIVHY5684+Xj43k45w2hNBjJc8
JLD+Ce8b6r+fYeVZIR2ae0pHqc8NXtAJRLBQes0PyhoRIGJC4eZdF/oDR7TIAjiWKI9FwHc49t88
jxHlDh78QMnKDer+h5teD0/TT9TEzi/tqV+tGzq03fvKtPxpJ98pThMwT7mCNJvHAP1KuCCOHKiw
u24nf0xR8cB6wJRoALqQyEmDVhnRYoOH3wUwv/2iNiKaA9wbXIzmAERLNIiMQ1xR8JTwE8z/Ftjc
oYMj+xd9P7L2AMYva823B/ZCOnTPORx/AeYSEUNKtwtnAaxgkC9qw3YiVrQkhCN0Rx1upZDohSnE
k3JEyp/x383UGOJaOC5+mum0s3amt811bidOYi/PJGVyIDhPhGSiAq1MyFlL7yu0bEVYYBZF8rOV
0iXjUYVoT8UGXbLuQaVi2abQLPr4K7EQELoCFZ9G5yuk6TM4EQYlygIa2JikqkaAsQWzFODDZ8ZM
aKrsUcADTSfRoKGR3cgOixnlumzH9w23vEEMUe3whfYg/s3xdl2qtArEokzsRh6zW2JBibTQYr24
5MihZjDtevvLwvYrwunA2ZRof5E9ighTv1NlW+feDBiSZYIoXbmLp0Rza48mU4c+oTQcPojhYFRh
IkdbhrJ6YK1aJHt+GUJ4TJmd6OTpDSod7BWGp7g45LDSaXHJmvnu8hu4ctsefH6MLqFxLjqhNnzt
mAk2kGTJX/slTYsEbEwz2ZmakAVlu/JmlaalIZRKEdHi1SEuQJPLqjhwhb9sjHbV6h2w7aX2a9xy
c5xzKz7IH+QvJltroaXXn9c/OfQZsBncAt7QXf9pW9DP0JL7sn/QaJMi5gWo7kZFCjIr3R5gNNdM
HvEzvvoPWAH4GxJfsHN6+ciYsvXljgPx7IGTibiER/uIalJfS0RkhTf5jSlbQYBT/RJSZd3n1mGL
AS2HMTJi+IbwNMbblR7TtQajfw6rvQE/8wHpxkyvQ4a0fwwhETrp7c8buKaCfeOJctsp6YnFlr4h
XW/Adgow/DhOQ7ZTzvz7U6Ap1bEr1Me8H6DvNgb9Bx9l1w+BVXJw2n7mQ6pLZG9lRTYMvRqGpVii
X+FJndcwKMFs2dFiSAghq4WLef0KCEZc+jHGIW6C/he+P+Wbsz1PH4sTTts/J4JSYEIKuf+dYjqK
RzJ4B9JQiFmQBJfFGJEwg1LsAtQxZeLrywuKZ6PHdf4xsvS4CIkL7uwxNPH30A+e2Ff90PDLQ8Wd
quMO8+ATUWs+Myed+P5rU7QNOqvTy3uTYgszCOYDdg+j8w+APvuSfEQGQcvijFRiZaAowgBHqPCs
5ISoPpgs2gtqFp4cMOpvwA6oeyDBfUqk8/hC+taFxgAmijOggwN0uilXm5mJVogR5SPoDUfSAwkM
gb52i8EXcSX7rE6DO3oo2FXzLKqZDBC7o2LFxowXdxrJYzmUNQJq6p9Xz7UXBkSqN4Beco46v3qK
5TEuwJRGG7Zy+LxBgybRBSkK9w1XnHJJUDkQwWVCZFnvEWGD2NNgOjO9Bbgq995pdiBu6exh5Irc
UexBcVmoBqQlxnnP2BigQtBnYXSKfkAsrmohuE4eqTrobr5EKyPhQh/UWeU9yf0zBwrafRwGiTWH
coIXpJiiW6nYGHagOgvTgwoKTf+jX7OJfrAbVrHQTk60kOTA0DtE23z9cHWgLa9cEMrO72BjALqQ
vHpZWDNBcqmG51HN04c1LlxaKkucsM0B9tRiUM01wJc5yiadGXeqIZeTCQ1le/Ai/GgtRqMkYSJt
HbLkhJ81SsSUSq6dUGidtx+IYWNlbc6YgbUK33UmBvJMihScpB4AtV6nOl/zmJ4Un9jH5L5Qflgd
aQOwvydsjubZiSWyZrpBEo/27EmZPMQglqoAd6KttebYgZCnR06QmR0pB8copuc0/aH29YjrJahA
pONM5qR9DSzgKcGM4UXNhZsKZAR6RcUgm/Diyei0CSnvYLR9hg8LL5Y7JCkQEjJNM8VFT0TeDJRl
Go6ZpF4LW55dVb9M2HD17NDsC3Xx5JfwrruxE9JYI0vzxK4cOvz0DPX6GGBUhwbKHjPBJew4STy+
7U6RISNN6kQCuFCpWCOk3Sh5G4T7VcedklLrQy/AvgX6pjrRx7Sp5vjAK2uuQAP/oMbLmgs2c7A0
DVn6MJZscON3MAsWw3lRLxjrLrM+MWsX4nnRJmKtwJjFZBfeDUGr+F4efuDv0nOkJHuwBKGTF983
QjmC7pB+nDmHFEB/6x+CDSehY1yzBcBshObQjLtLQU9kA4YSRYqXG3U6kjBfn3UDRCvaCGNWTMfR
7oQA0cnnh8ztAd02XARQ/WkDrJDF/4Z9nYdGckXvkxlM8WiwYcD3ZKBzntWKIAQ8BQ4N3a472mZ5
ogyiJq2pPq7CJ/Z5+Z84H5RfFdE+5Ign+cxNn7ZcRCA7TCIzpm/Xx9IWvjRqzBLax+y2E785e2BY
fr2CZwdl58CErToye70hBe4uGMPnffvHYKjnpAarfSKQmJlvc6KN8KP4TMxQF1SaJu8lUPt5QIWG
gQPizF+eY8hJzz6kKWzNTosvJSvppyjMlZ/LAui2X+M81fSqxYUaH17IgQVe7shtgKUK1STGj7HY
lwtlHrONAJIdGBjDmAYXEwBqanGvwIwrVklpNX/AyZwfueapkQoxhKDsSR0/0dDMSCZLCwR0yNsQ
WSESG1Ddz44cVnhdoMggntAM6znl0Lj2x12IrzcaWucR+x/xRfeq2WNYMzpJoWLOvRqkK1tssi5h
Jyii21/MCMyq1t0q/Dh5eoQDrNUe69Orp0Mf3tLAZt2qd9vr9FebEys1UiaEAShLppbAiBROn7k0
oHYJTLqEtHK0AO9lFda9Pbr1JSbgHtSMSMVjJ1GHYhjP+pjkzOFZ6DDyiHseQhKFSZ2F5tSm79/g
11Qn7N2D87QF4MyxntfgDANy9lneiUXYnrYYyveNiUGvGni8VQOLejkYQpEQdcRQXZUpGCpQPeu3
7zDOegpz6MtV2EgPXxTVcPyLQNsfG5YpX4MdTI8EbG9Vo08KbUIR52agA4TzJXz0i/4a7QXEdL2K
Xk6LzJstStCdnUavpCvVmw0qDMSXwOmCLrhg1QQFGT39fHgBD/Ufu3ZaXan5qoMdOWyVeYynzTjr
KRNe5wxL3pmzZ4V5Qnr89Ek5g1P58BwOXj1DDrAcWGNqMCW2ba/zawbKWBLsrBlHGMO4+P5l7FVH
T2M47JQZOXWXZR4rs2ymAIISiTW+wNUfnQEyucrm9IRYElU9jthM0vPj40enBUxr8+HzaVwhKBvN
xJhdB86UUpAo+FVnkeuefffAz9DaQ7/R6E0z8xA81TOXml/s2fpB+SVBi0fiGMJnRlowUMbC3IAN
HL5334mztsYPzeXvfG+BTocVF+OD5bdno56Fc/Q6GLsiMgAtKFhN8FjvBXcKlotzDL+Gr3QAdclv
6d+/yxPRyyxc1T0x5PZ9h91yk31onwSNFurEDeRQVpDanyOz3ncu0zdkPVY9I353B3ctYB/2kuC2
E+g3jxbxFAkSnO9QC6wDiE/fzv5J1sEzekNL1EJyB/I6dmBU0T8HV6rdd+7ZTyBr70t7tnYb6W/O
q9n7Hh5pmg2dbR3TzACwenjAKVgcM3EO7DHaPRpwyKN3p8l3c7uTt+uE8/uYril1cp9yLfxA+GaS
HlyT92+95SmeitCAVEWfcTus+oY7IWIBzJ1+3WV2Xbz66igfGv4zrAIjvvWK+A00R1vX/fn8dIJB
DcPoMbkAh5QhAvMJ9tuop0I1yHbw+r4w9DhKyOqz18W3F52FMRcrgi5bajKtEN15BW2Vkh3WzXWA
Op+emUpr+zyge0p6AgPyhx06xPrniWLdGd1UpgSyKSwkV/S4j2Odynp2m13YbaGBDJSldmDT1k3O
UNZfM2YM9MTEzn62Dqzwz0/FP7sUn34xvP5+uDXAaS0scjAHth8STHWjIZ/5ChkcNMObsfnkIWZQ
P0Py92jEfnAe3qMlwUdjSFu+wVot/uJcwpYsdoiiGDVjNcXtjcWgAXirE4bwoFmZTDs8LSPY/yGE
Ji+P4OzG1jiPj4fr1yVClzIY+vqxAaFhp76lfaKObLJU9NGZyYIZo2t6IBhvqsovx0+a8Bs6BVoD
6GK9r5CIiLA2aWAEZe0150j9USEFvNzn37OkHBM9879vkgQRv/rV2XvW3ukbat/gDheFXeGUh679
Ti4znrkO7NV7SIvlWccF+ZMIrepY+a0wBiSUo0jKltIzrivCrHg6sYioQLLG1Xek1eQR9Z+AbOUj
5D8qpP41uctupwvo5Ha4S7haYGpHZTOzCoLp3KIOcvI8f1/fyPmpNK9s/5lZXNyW1du9NlDt3IKn
GwYwdneTc+NniJ7otVpIrz0FdCH3LrewWev+Z1/ePb7KzCDlBkcYeKjMWFzzsGROzr3Xsf/ASKmz
5dUnllXVKCs8VfN4f+cVVKBUhA1u9FdsXhcVTAhiQ5BhIaCZk4l8gu39SSCmPVhaUH4qgf707/uc
6DAJ5ejgU4ZbAn0JOK4fDK3KatLFFwNXRSV8C0EEhVxJL2TCzIGk7soDEpF/2F3qHO2oWYJUQ3og
tqkITu+gsF0OldblhfS0IjjTj9uX1x45iu2LAK5+2fX52X3f4PZOaxGog9bxmeek92KuBZaa3EGB
5s7NP9EQAO5m9mUb/K+CCWp6utZ7HccXcDRrwLAqCcts4u+EpcBZ00DOYWy/XW11R5FwMBv3DFnT
GOgX1rNedgw+WnSnBw20SufOiUzsuuD4FV4DKxg7aDZvRiBOK9RGZKdx51xlDDCsxR0mniub6eui
JTkTe5KnZ0MgLz3FgBGipzzxNH3HzIN3h3AJv96qWBNuJUZ0WrNBIFeT7FhkgDXRebRYmAmSu+qx
NcC64+tWyM5huwAFspW9DL9Dmvy/JWozEJLh78ezo/vmOc/3LC+soN0xcKEeqack69nDuyipUI4o
M3Vt5RA1ZCSnRiwrMxLgLauW8s8eOXgpxRYEwBJbOcrVzXH72NFvb5nUh+YIUk/EcnHpaxPAS3XU
8ljPi4jc7DU7K0p9ZWxxMMCvUNywNuz2Gs016DPTEZ3QCm0KsBwY6B/yS4Jych99SK6bdKJjD1Ru
9bx6p95lRMcHlP2S0HZ606tUYk6GvwGAvtSqB2isNl0X98yWY3eqSE+6bJUZgT3PsCvTIPMYJLi4
jH8yPmmmE6fSK2juF8xVzhQObdD5LWwyaCuCmx7+cfmFqfNGpkhfn3YI1j7+OwW6xc2L3dHWMmQi
YgFhu8TSKMsVLkMhnPzX2KAOgdAe3XHF3Vfj07iYPtY169svoX/mj3P3s3NQJEjGfOaIN7sCxDwT
kPHBmX8/WGAcGRu8fXfxZLAFIEqGhxcHXgH2KoOmdYB9Ct2ElFCWyiHj4DV/kDJDono/Q9mIoQZ1
IH02MlzhMQ2LGRthy4Z1hskaCnAtKPpoTr5L+sDWgeCcUCHks+ves9AGE4R7L4RBHAXc4zMuyKxH
tZp7RgegwMMdw+ibNWSK/o2bp/vF6j3LtibPZx3YZ1/pumbpkeTZ3eI2Ck/xBMntPDslENWePw/o
UuLIav5rTa9zX2Mkx6JyY6WImwsJsGPhJtGNBaldGssM/glCsx0kEK9NbpXsJu+MvuU9eIakEXuG
7wwfA/ZgamLMWshlrGjUq9WA3Pbosfiuab+/fLqTfnW4Lxmvl9FxxIdcsFNqI6Jg404KI46lwtwq
EOyolwQo6HaAuSC5OTMQrAjDTsv2aFl92E85wzOtaeiOEDlDCiO621kRF1+/Y0fvLAAPJJjU2bVM
eaNyA5+Oxq0UbcQ7chCUGFEHEf1zXKU0FlpciQaEqoQabUjYqVI+qn6nSmgaHLoiBQ85uhMi63P0
iF7j+z+mc/52PhHdfltzMc8wVxl2NPBP4LcnMB5OklC3VCGwP3Ezm9LLfoMOVC79sY8hsOPxEubs
EJoAjmOXXZuXo4ul9ZgHbyrpZlj8WJXkPJwM/1SGWoPfdZXjO0bP54m8FXLjHM+yRoDRJ/MOtIuu
e1lQdh9/H9Bdtrch99u3On7ZBSLGGMz2dSZEuOtNQAhqdvdovsMupMxFfM5G7RTwIZcz1NDR9e4j
/NEQPbPVgnPU8XRCorg7Wpg/6OSiZXmUvYLhIw8zHW1hQRK6+PU+2P3QsMr6X4RzKBwqr/0Hsmyj
RaeI+WlnJ0yr9d3zQD2L7gsE+Ek0gRHedvoeXQFpmhDHrlh9w1aAFNL1T4DioIAfoorDJ3YbUMRQ
Kn28u9MzWmKbyOULTDu9XnsniP8agfMuiVRQ9TYKXJFTml9i+nNyj2q/ptpDhI18mi4fbnk4Xm1a
9nXErF0m5z40NWOBOQJWj8Ww+KbVvLoszqnkBTOB0sJnd3oN+Si+Sfmkz9p/qPEFM92PW1FSfiId
bQGsn2PECsvBteRBPv3G+JdD9XkiFWNpJAXQP10G55sP961MIe7cXz0bzRPlxjNEDghb5L1BDcj6
qj7j056lnIz48xFKQ1CrkxIEd/DABsTAQIHxoTDokEWWmPQfKBr4xjlzyHHPMRHUgCAv5czoKwPq
gn2GV4h95eiyp1U5MGFvUx/3DPoGdAoTBMQqJj0OqHt6AbaDKm4d+F2pMznp50gHknJW8ubs0A6I
MGbk+Phq0iDGMYuMCawXyHuG7HPZP0YK5DX5XoYxRZ8rtSoGRv6dTyYSjNzSFyg2O+8r15lLeU0l
zhj99Eb+acGbgXEsgEbN1Z0rxIgpfPw1LUdPWDIXCJAAsylGaAlB9ByvGkJ4hzXGG5lAsr+DERZm
yWGrYJP66jVAdZzAREq5MrzSTXQcWgRX1PldOVS5ULwqn5Knz2WRMkVT70HpJ6vUFD2sfCPIRtgg
OSByywVm4UDlJODxypdywOJRcE7BHeRf1FA78FNuhhLkfUMMVwnUKDdf4iNGRge+hndNz6kevpfv
pc7dk+OTXytSc1VuzJVcDdwwwPG4j5zgfV7NcVIZdSnuQ47p74dMIkSQY/VBgTp6jOS7B6f9aVKS
wi3zaFRuLnI/5cCuo+sIXgEuYThwDFBTb6zEwuCHfv2hhOzbAQ/mhI2DnDx6aS4AnHx+RWJSeUo8
OPbwRzL0ANj28LzQDccOYsKtNA7vW/BCeMFQEw8g+YdcdR7XeU1zRL7kOjrzF1gzP5FeA44We/4/
qaFcgozzbijJIPM0IhD3an/vqMGeXnycfKL29/3yu/Kgwa1MnpuSUxJZO5A9IgkCIiWd5EWipZhT
caHgNCQgOsljA8vTWz9hn8qjzF9iG4sjLZi8ujqPYFSJ8xtR5oMap60a7RH7ALkSIEJsb+UJIDSF
+YDvADviheOE+8/LrS9qci4UPjBXvrWiYebfuR0buWhyuOaRP3B8o8elHDB08fVVniJUkFOW32Sd
GmF8J+0BfoLqKeQceLJGcPlscRDgSqMx5NMIYZSF7W/05L0KeuN/J8Jt5lTvMWDwHcOBPIWIjhKG
X5vzJiFXZBHK/RiiODP/xACclyg7vpCLRZr0HMZsgtc5737Fl0kWVbHDuJXrxD+X4iuseBz93/8N
XIiw24ttXhvCNWPF/m7kjXDSYAj+98X8Gj7DcjYmBkXMA+wIsO2SOJj3Um7SfzeK0yxSRsbxXxY5
nMIt5qZx+AcBuf+7i0IXpBQiV74byWCXewAxm7ohlhHHfdzgAZfI5ePbbT7kTxcmrkiMOOx98JJ+
LDH04cJ0xnxtiGUZ7RSagIJiwE7jQBVQdQRnfjXIpjb/9nckXFCHD5Qz/e9j6YjMoSMv7zhlVagi
Gqw8cB5uIRD/f3DIrVXoRZ03Oc/CWq4idEH2eA0KFZVuDrgiYwBFPBeuDeVb5XYztwx4bfCK13Lg
6KQDcoTluZZX3kF3akR/4RtzIylSmXLX626E6RN7rXrQwQiZi8JJ5aNsKHZ/WCPSJCFOLYBGzeHg
3Axh08VEec0ggKjDE2lLbsRS7GtxSkisoSnI+YXYCWklQVzirGgYLumgouuXmd6KHKEXiW8OqhCw
WQkSkhmBuZjHC77v8BNCwBehvoTi0BaCzizTOZzx0bqmhyGc6HN/u/4upadhkL7Ik4tLFk8Kk2ON
rbbFDxS6W2v+gO9AM4hjka/gcDl8FLtwuDowIvoreRK+jACcsFvyhlhz8h46D+4h6Ztr6YjoNK+2
3ATJPFrhxsGfGNx1ZvI13B2RHQ/xhw55dgDcaNGRFsmXYWe9NOPlijPATtudc+X+O8o31PI1vzYn
ELx25/TnXS68DO0Pl+HKg7TmweR5/u+eygu3GLK37YZbZB0h/4OO7mLvIIbEOEDgS71ccmbyhMlT
0cBGZn8nmUgNh8YBi1+6aMrc0K1dN/q5uXg0yLc+A/5Yb6m7+jEwofs3r3F2GNB3UY+u8APHUFw+
2OHqWsmKHCO+ByaCjGV+LH2/YX/IW4i+5O6vGCRcYYyC+owaIZvIsRjRsC83kwwuDlxu6j1e6auh
jGI5CN79d1UljIkv9MXXefn39UhtYr6wy/j974KswxC3hTQa/Bv8RGm8tRgCBr92mqzHac7pRe7H
i/5ORjwtLI8uJW/g5kL/k0eC/5VM9zITmpj9YELDvx/38mAxJLkA8k7GDXN6OEROxJQxfB4wu5LX
FfoG1NDnQGdNUslw/1LKUc711+WyXtk7iNiQuGjBQRjArusVEbCtoED4rLrTNW0hDQwRTx1r+jBD
VE3XzYsa50NFSdvynELDlV8dnzfXpZYwuZO4uyr6Z5IQQPZhDbD8wB1jglo9eB+DC2u2qTEd5mzO
gVUJRP8emBkG2N0hsbjjenEP73tk8GB5zIgUY+gDaQJ9SheaLoPxACfYLyFZTitm2JU17eATRJuT
m62RdY2N+qoh7ZcVkoHAieHDXZNe/YVEiP3PUlz2sOifNCOAYdE/7JiLyafFfJR2+FjfUVfBx0XU
P/1i6HP3DZzy0N/xUJiyPsny1eFteUqfcrbtjO/xCQRkgINTUnEzOjt9J/0z6RSdBjDjkGvQVJ89
Ied9JO8UNfSURYEdA2yLxZ0PQzNB1s9ap5a6sg/6jPHocJXDY1lu/A5uAUIK4QoibkxaQiznGDLK
npRH5TTnshj44rPhQqQi3yoNUHho7NmArni26qnlZ/s8ApNoPAv7gY2eWvMWYn+5ymH00FWoU7hh
IX2QLdY94+NBBzBlP0V7/vsPre7wdKjTLv811nhwQcNcUF1PpcOdBdZOSmKo92oo3oVD4E5uOsLP
C3YT58BWvTK5sWFg17JxfqTlA6B6pQN0mlEw+EAsMBSpcgd6Co6Ek9MPuBKIPIWJ+g2bHMox/EvL
67Km6uxIwBy1BYIWmmkINkGGfjUEbJWnbTJKlUIKExsZwSe67DtNH7wzRnxw2yOzgYcOnEfvnVm1
DdjFtm2ISw9btDakXLqqMQJe9lsKtx+bqgOCnyWbz+OeCobaxViyZ2Ffjmb6UGv+SX6siu6ggtK7
ohqWT8R3c4kn7wnhPA/egWeFH/EeigVk9tRo7IOum9ucQUNpTH8ebnjC14I3kEoBECp0YxRQNsAZ
RV2vHLW0yFGTczQQVLMpe3T8ZVJY82qIdldEFM0SBcMXrwcEMpfJd4nb0sZZIaeALoGKSjncIGSg
qcBiY5SfwTrcE35dAuKUz1DfiWEmWIy6wraVHUgbXDsBa90JHyqkhuw/3rjzwpXlG9iAOTt2NGy2
miXP/JMR9IR0q8HeFdsWZ2cdrqPO7kV4CeAUfqF0hWDyyIgpUsAjZ8c+5L/vv4ScA5sxyBi6SFzw
K1khyTjN4R5x1MdqWsVfjKVhWCnDD4Fa1KyopWjIH9hhWK5i9fnze+514fl0PQxxQePqWfPXnSmX
ukk14n3hoF7a0QdSyhxIQlMjNkrKK9XaXkcbXDeooqs/e5iKrgWkHXIhNkis3yp55n7bhJ0Kx/OA
+eDO4ULbpGA6WBEvFyO1G5kwuFCzD9DtgnDwt0m/mkYhLf5uzFBvDazMuHL8csWGLcQQtpGXTHBq
ZdiyOK1stFOrF1Dm6hI7mC9gqwBN5dCZMYWEd9brB1SKV/hZEY5lwsnKYAYeh/AIkI7KxKEcxP1i
L063EtKCKd0GWbqORBVCPnsdu1+kn1Ds2yhYJPsZ+15yPtHbN6z6ZMH2KMPn+AX0aatBQRKZL+8y
Z1CU/Bervy3VixWdD6JOfXkWTMF2B33OQISKy1/MlC57GWx2cPIUofkzYDLjK6FAnOadFeK0JFsz
CG5zjJlajHnsGeQZZlrOuuwC+nggQm14pRy8D85L8KqzJK2LjvwGlAgnWoHghcoY1jtzJDE6MA0G
S5j20fPwwI/r3u0peCizf8eA7xMeKndGwBR2KfCjIV4dHiGqMlFJyzk6g3cPvle43ZpAX2hXMAiG
qkcheZovxaqS7SnCCOEn9ixMXZGN9CBOhSA4EKM+IVxJomjxTlxq0vsrN93pIzgoGEG+B3A3eX8d
MvIQvtxjdtXMwgiHYCeAfHni73YJwTz8X6nUih52d+h72n4zuiZdMPuJ2I/ZwdlE82N7QqJ9+L/i
xojD2eCciDnaEUtxrMMRiZULGEQ+tRIqNuhTNPtpuPv8BNVA4e1amhGvBEy/Z4JXmkEFLuV/o5uP
IhLNGZY67o7hExrjuvEyWhC0CC1++dVT4iLS4qrXJTKdD/tzMZw+hsrbPyKRQ/K0e1PJQlpb0Ztq
XQsIE5e4yWP0mncoh5kTX4pPxwkEq9l0jn5nddlTRVZzYCySFNBkge1Ue0eTUPTiMXluwH6KAFSI
+fG9tFc5tWVLq0pmUaaG7D5SniHlMQp5JlHqSx4ZXMlPk85OXSkHHjscDEXajn4LQwRg49ezl90O
1Kw86yccsGG8MOnM6VHtXvSFO0GFQuWxVNCc271LHlncftB/nnvdYxqpKp858L+fa9oc+568ZSYN
uzADCcrFSJf+/h/PDayYOYMhe776TBRwrHinUoXog0QwhE0DJk3USpXPnzLWybareqzkOdRi2DZ/
n+x0gBy9qpF3Qqq0eUPjMhkAmTJGwAUBSRmTEEEr7fA+J482Jn+dNxR0iKHjnEPzFbGZ4l9wmlLU
5IJNhr6vAVXhjfLuDDtRI3DUAQlPzw4GMWlxThr2AgRsr3MmApx9LIxqRIAgE5pfIV/HlZsnHMP3
M50Rv90X2wvSTaoe0H0mB1hHjy1Efm1EHtz+NCzoLRBmI8EI0SvFPsR9CFh/xfwzuCf10NgC1aqQ
mvDV4aBwq8VXBqcLhhwdsg3czckRRJ7QybiPMrjGSvM0p/OAeNhNLJZTmq6Yq2PWjfOCFnz2b/SL
UE+DMr3vEZl9cIR49qhWWPbib8VWMDynVPh433XhkGRRv5tWBPMIGiBu57wBhSFeUQGryAcaCzQx
fM/0sGBHCvua+dNgX0rZTb24lR2s6R4w8KZyYeM7gHrtyp6tM6b+YxsHHgA7CSh3yb5zuXcm6Dwa
zNEJvNHnZlwBxC1vtLq88wxU2pw8KFhRSPIrZbA6hdhXUpAhN4N0ZKFpwbwA6sF7+F4UaECRVDOZ
Y1FCTcF0TOFOTUZdJ1btW9rveADiQ9OZgUiEKPOeeIfEbGLq2ZedEa8hYGc+fSDCfi4vk/+RdF/N
iWRZEIB/ERF484opvDcyLwQSjfce/fr97mzMbO90t4Sg6tYxefJkhr4SxYuuPqaTGnSNi0PSvOiv
9La9P/IbqZrMgTr40DyhqxeH2drb/63q2ttkKaXCfNWSXwHsi89yAD7oWDnbf1IhsVBT/mulK9Z+
h3G/t/dWSVqgMicop9WAy5oxA37TtnGIbl1q0SMwo8aT46hpYgczC68XUf5e+cbax27y2tb+Kcrk
B4hjurFdUN3X7+fb3Ch/+OO0VxWEa4T4fGM/S+gJTb8IYwA3QW7Rk5s35RflqPcYxH//9O7nyWYO
6629yqnfzDBdneMIEc++6akuYAcPmtQQwIt7Jbi3bIfBqw0Ogxa6buxsWVlEJLjDGO5BmiLeWM62
i+T3Kqb9zOlauSImXpiC9rhGoCNS4cVG5l3cx9r3FfHkBftG9yTkuDgYIVcMzfS+80RTzTcsylPR
/Mz8Ljt2gOyIJo0susfJcaKWWnf2iwSh+hzpueVAFVfo9q+jaVMezCnNw0K95Z8yNekSewFHOPir
0L6tovHPX5FSLEW9P+XMUh5foJWB8O5BIeHaOTb2bvr2EBYrFUMqvf3g+W/Xdbw2UdLo/GfXTdUe
NvJhpYeR2Eq7RnFAXfY4O9q+ellJoZ5vTjbTogjX/tKXCGJWI4cOJ1UXXDglk345V1YzmQDhPuIJ
6upsbf9XEacoMu0rt1Bh2JVImPgX/wh12RR6/AtbbLVDe64s6Wb41wVIIhDQAq94SgDPtEt1pziE
l68liJ9NhItmaRaDTMBcdmxqmTslg3iE7c39Yn+Jzos4s8h7LZgI0OpqiKebeuhosU0TzW/1zdM2
StNwLNtHot2kK/o5/z75+pnIrYoJ7JobHc0bnpc3nGj5KkmCcJ8g2sjMz6cKouOzGdwB/zbl58+0
s8KyZaLIa9UOgonUkjAXLSZKdPaHp4MMXvj3xMJ/cbEvE8Y8jIOvhNOGRdte46Fb/K8WOMoFH8zg
JXct/t3wAtc7xRB4urcmQf4gaUKnIzpbMJE28fg9wKIrFeNSf9u15NKakN0uThvBmM0mkMplGbHC
ybYPbP529ZwGNt6YH8anc3E62P+8B0RtLSt4KQtHC4QMYbM8kTw6KT1SLUkpRtqBtnF5U6Kj+beu
Un0Fmcr5p2oMR5mEcXCyeapmSmPkm4+YD3Vl15Xgl7WOZjFy6v9pq1ilWHVm/VeC770FJizul86j
i1cteojTKcuJ6mV5PyhE60Fm6yJVnz8gJsgw0ILvkytMLei5TL+zMF2LBaVkb6XvB3QLmztLFU8k
zmk7+JUH9vi2tg89alU0YlCC1B3UnGPdxK8xiVVIxbq92Vl47vILNnKpSBOUNG39T50aN+FQu5c/
/ln0amsfycV6VklBL/tEEHpPY4o8lQb4YF2bsJ6QfMWuB6uXU95kzObmif0FxUquF5qfbOM7iXeJ
YinqnEbQE5DFT1cwMDoQL7oEufFkBX4UT7dB21GGFzQKQSxtO5v2D3WFUxhRgHwXAdNNmAexcrT2
Yt1PP8w/kzybFCafLUm8d5JRSMaE5vFaA6BKX708XgW/x4lnhUBLcRaPNp2czTL85zS5f9GtFIpp
ItOtwzyU5Y/QydxaTClrRx1igwSMFAUvDZxjgk0mFt53fU1J1Bpl7nM7C5LVStJmWMRINwyHKrCD
RPMQnQeZ2trZvNXPpShIPbgCZUvEBleXebxAsAEbtPxsX/un3r0DZvgIJ23VJe/tAm1ksVR07V/H
aGZBNfflZVbD5RhDzXJMCJCyM7TwO/h9OM6nz2f/olKFLOAddB8/D3v5UBvnAw/KKrA65vRv135b
JbbJ2shrgoJlKMElS5Dlp51wNzxVXJzrG7oQQbkpgzYvPmwXDmzoPX1E9D5pHhx2AQvI4faS4k6h
Z6io3o1OpXm6iimveduXUQCMwwDOpXxpmOEXwKvNUlDeWsWjPJ8YsHhFq7mSeYa4fbDseC5guADK
fEOLv+w0G/FiM6k3gxYua8QynDZ4AXFafbdz96rvBzCGv7pn9RTRFGjWg9iYQYudOcgm+L7UBU3J
1H/NpxZlFZGUco6XNWdutCfDgfy2p5WsEFDK/MBAJ/2Q15KD2+epZcwqWIXKwomNyEKAjrBeq4G/
78Eo/gB0or74V5rDycwXMzRbJFigFk9MQbsVHCzuTYJAnutbC/wowJmgIymbCVem38JskeFDbxnW
sZo2bxfhp5mjEWu7uy1Bxgc/5frv2LjZvcAlhmm0cra18T+wMi3JbSpMeuq8vBqZL5SR0fIzH5Gi
GFr97uw/YuLSuZIljVT9+8xp0TNOPpAPXPguUjOk5eMtBGAwVKzXAaiodQc5BJykq3f9r+7C26JD
HoTxrj9eSfm0iTbQWiPB5rMyBToHm0ImMmXgpOMQWndII2ktSnKXWaLiKfQYm0jjuNlHktcd2Vv/
7StfPS28p3bVXkHWQ8/8+txrYyh3MTFSg4bDeuAikbYIEG9QJQ8DPcPSQUL21pRZAUHgafHFiS/e
sJvQmnTmq0aobk+maBv1sCmz6Fd+KJgS0bKTAfcskjUB9ui5mDl/XJOxKGJ1yqKN1D8l/nDNbynI
4r0X4pCrDhIjid8PBsir/r67H176eTw+9QmqUbqf+E3sLFCWM2kBSqiw17M4te4uwzUG2FQCfnqz
dEFSn6i3y3sLogUmuk62f5VEoeojIA/ELHLQHyLqA2oJxyDsLvMXeQc9iXuwwlkcKs181TuiBOIy
GPqbg02rSfANvk1YB/Fd9A2nxeXX8utYXgR0Op0LfarQtAsT9rAP9DA3gyZEEgVfDpx5Evcpk5fP
jSzflJFniU9NacGJ2XZItylKDPIn0gEPGSSB5CIpGS9CbfpurGcv4y9YSUl/lArLG2XoLW2ejTNF
FKnzJ6Wefp9LZWPxK63xsK76gzBtlKEoqQOfRRP13aoyl0kk82v/4UG+j5E14WvJxlMEsV/YCPWD
EPEbqtcsz+1g70TRoBd06YM1OsXlyjBRD36kL8s+5NnqLktO7ZkDCsHqBc7Yb07G2JXGSSAdWzW7
yEiIVQITvMcW/jPoakiXciMIkXiKI1P8zqmYl9Ir0lnQqEtptSsD3L50eXQMM31ISKTVc8SRpMQo
uGVIhYcRjkItXsnONEb4cgQB6dgHjIQvBm70q9jF5qEmRDElLm6p7toUgSq2p8Bo3udiTLeSF0lY
ArZ3XDUQBAP0pg20NdP3wvBUD5fqRT8lVkJhIg9b2tZ/LU/QfIlX9M2l3sDj8fBNz5nPZN1dv5Kt
Tqscg+TTZ5GJVxrmQ80lJOzlwFGxhWQdY1uBsaG5GTv/lcRjlX2r8LHpgkV9QgyrCn92UgOGEqYK
YA/qhF1oTuke7Usj8+RXeYQSvi39U7iUCr94KSOkJFN6QlDASSemupiVThsP6tIzAT7LhyuynZ3u
1VhxZMGRRsY66Go6uB/dAoY0rZJ7UBqMtWO/V4S9UDR48qf4rz+5oYPuIbtOAOSV3GCkQd0zAyYq
X1lNyPVvB4/uqykn1mXmwQ+0RscaDumzGrpos84Qt/9dKqnGQNfGmWRjDuHE+0y5zvr7iCodXQc4
DpERfTFHIV6K2XeuJK/DRTD2I3HzD6fQgOb6/S2nlZaNRA0o2v1r9gqBXelvDaGL2/7tJ1H8l6j+
e8lcgSOOx/1xqmXrYQlTGukAcShs2lEiknJvZOqfQUKDG28oa8I9EbTEtnrI7fOw2hyuhSEYBHL1
Fbwh9p0uF8E9V6uf92LF7uOgyiz8ZLmJnCUvabRzGl1L/7K0GHuxH4muPVByNN/jV92RHV96qZbx
2kZAxnGhh4drtkTUnw6eqic3hl1iOqI7cyr/daXHwOuIEva+QnTSFpau+DrHahcpKJRKZvUeGTRK
Dos+LmJNEGYzOv41yyMnvaqGsu2C1UB3ITG8w1zE2gXl5uJ8G2gbrnDIBIXufHgfXSQQQhiwHt2m
6muQ+u/HWwkWhcI6I49dXOTqqYcPEGmGnqU56mQRGQKzRJswd7Bv5Vq8vKmNJyLdvlhTCxf7cSOM
B0yUhtN/fjRIqAgi5gpeI3BG/up/NYW6j5v62B08R/T//WPxuPnX/a/tCg0l1H5fvpu0qU30Wsng
hxLW9cdI1K0MtWwywfqPwpCBld5s13sbhcRV+2ssKlwCb1FS1D9G07bBjo5QScWPGc+kK23rf9a9
/h0zhms2WNQrf+Ua52nQjR4t1j4t9aLfOGKZdrj0T63X/2/NWbftJcIwdb2r5VZlv65NkcRBoSPv
JDFVeXTXlVQziLmtIgTckZxxCthnSuvloOCcYy6Jq5tnMfaDnfb5+jLwARc7TeYbJ1e9kccxwUj4
RPkI14cneXaQGJr48EsOHbCl05PI/g73Lrp8LBuWxVBuUnoVuIlTpLxg7lzZzHflaSNoQ8X8MzUJ
tMiFL0HArnxaxKzI2QFUkNZiP/d+DsfkuCotP1a3slGwIomZrMXAdrhqdvNiyqmoMLyMaMwS5Gge
6tr9dEV+uKnM4I1gQx8S7I3SnxF1BvcJ/65viGbmN99eq3mT6ESN6Z99RUvVtGOCyRatTfhIA/Ko
K4J7uvepfD3kYw0vZN8L6ezfi+WMqCTV+dS09iBBWDqPrtPijqfkiU9sCm5v+Z+XTnNTIUdQPo74
962x2QNBlspntK8XMM8NLlXEai2RJFlG+Li0lsqBd5CgeXMc1ObglaD17m0nq1Pv2sbj5O6rjYs/
cQoj4lousJhZ2flAzKI+s41n57rAgBqcIkt4+Ct20Dy4IRmsGInuwupMeds4Ns7ttL32dX/3cdYI
PvNl8liAboMRRn6vgvLjTmjgXDc+0lPJVS6P/Tv4k2toNB1lf9fl228Y8fhfWamfrtq/bhXqoZEt
kHy5N4/kYiWEZedyLM7vyL00Ukb30jChacsNtzM+EF57HeXCDDs/FisuusCgXR1HIavEmy5WW0Oz
aWVG9+a2ewqbXCTn+doSJi/fP1NeKGW6kuG74PtUSFypGk8UOheVQlRlW032fqA53UITrwi8IO8z
j1tzewHdbhc6kU7GqIbETsOSYf1NNnG0bF1+/n5CecR3NE95zh6UEJgPVUzlhuqysohJk2ANndVf
dze6noAbrjveNmqVBObeOaJ6hNJ5rLIu/rePuewUhrvqtseV1TJs6lciJnpAu3zZu5RW7WAVma4S
3E2VY5gC8Hn7SUHEKfeL1YipiuVQffYBavVs8zG5yeQoW3OICtXXvLYFuv+bjGC8NRVurqv2dg0M
/SeIXtXc7yqUcYFIiIqQBXEG1i+AcPvzrMWVwd9xU1F6PkScWxgRj0/p+QwUqyd+xV9LH0U9XzU5
ePyGO8J6XoeJKQuqkZ5UA2qurphk7EFbGNITlhSsMThCKQIklDVm2X7ud0JevuTShOfTofV8BQkU
nmrkXfQyRwv3s9emdZ08Z6nmdBYjc7ESfhJTlpjL8izVp9qkPoScw8E8tu+IRtC3GcauZTCxWVbN
OCn+3AhMXrjLOPcNO630SsznphXRw2jWHBYTjl4uzUqiZtmm0Wjs8wH/goiX7+5aQHiNQDwMviCM
OvAnlGDJbU1foCwsMCNMFv/OI4Wz0QH9PSBP6tOHSvZzrRfc1TbFysyYYfBhku/eLWnYLCMmk4SA
PZsFkhzJYvwTslLJhKQ/LT4aOYWTZfAkw1YJLuTKWO262AN0oT/abWtQE3JJ5YfPgscNrs9CPRBo
aydZ7E+qWVcuo9ABm9/vaVMDWQK52ONgc5WPbglMCRbXsaBB7jVvdVxL7FPcer6oKqlpd9k8d+w5
73oamiR+B10bq5SDw2g7UxdYkaT4rnvs7hrZaD0txlvraNUo/PNrC5XfWgRlTUVUcFgjJz0mcecD
lo2nMp8HaoflnEIhvwjlmDyKWucMs0RWjes8PfB3tn352tL4TncQrGyPkTP+6Ky7L10nJZnF/b8S
Yd/GoWCcMsz2aaOfy1QgZuta6sMzOElv8TQs1Ls+YXxMBe/wK4vum7Ea2L4cG72rlgpu09rbDLaT
PjSYdeRa61c3H29clAdDUnTSwGtg1eGwKS8VlYAOasnoBXLWvqmZXb8ojk+jxLnOJuO5Gl1ipLty
ldvD5kHltent3tXjx6qx4+IY65FCGmzBmeIz0RfiftU/AZUV7g5g3zQPqPsMv6dPPI6I8YJwqZyB
k3j3EabFexHve8TcEOgKES1XVSSgXhI4dtMeKqOw+y6SS1V7yVrb6K+gyIn9qukb04lWR40dFNpy
8CGr+ZyKIYkBPA74jHXF6uv3Ek3SAy2dCVsYGtgj/zhOy6mvV+/0uZ6JJomuuRqPFMOXZfEpttKw
z2Om6fgoCaxNHytXcmn5KDbaN0+WzgMvkJzI2rJW5xi+/n4sp0a5fXenzvXpN9/LYWpDvJO6Vtj3
XzrTxBj2k9vvalnrbx8TOzGFOQF8yaD6IOff3jXWOkaFFF6icnMSG9pB+fS8U0GZQvnT3w7o7Va+
xYItQuyLx0KD7crUTrazIwIlv4W+Gl59PVb7+5qO3X3vsy78fefYCb/7rqQkXdBdxrUzFrIwMvG3
mtgH8CJLAecwSmC0fCnnT6XrQlWf6SaGhEmc1AVJDhLcySI2RexSOZ3a08c3ecJ1uvqy72xuYIf6
RPPFwSvdTajutZjH0jDKdO/TZV+fKoffG9OA3vZjz/5N8fWyHeQCn2v3m1/euWgF+PhN2Iv9CE7A
3C1bt6/Cjc2lA/pn7f1nS0gNdv3h2q4BquiCX9nvDDbY14ZiKy9uOJu9fL7O+YgGQWx+/sh8kcIw
iobBvRqkz27L2i3d2TzrJ2yrdXR5V5N0u4lPwU5Lrzjpteq+N/2xXTOATRTfzUNl36MSdjNswufA
aSVwfoxosXYLudKqlu0yWjVNWc+QIEb3j51NU/p20bSrClrViMggY+HFTXYlSUD7a2c405CNdp1k
M0sBTo5Rjik7nPG7EfmQYAV5oKrbTYqSguR1X3kYGwjxA8dDYltPtjx6mcvlS/J1lujfqvFoT9G1
q7crEThT7e1MXZnvp+oBGFsce2+lfXADGTP7kz8iRyNLVaGaVBzqYJpBeuPQf5tSblpB0Pj3iX6l
NUHc25ULjYzwPH/Op91kNG0+2odxepAaxYZClstzMke5RS6Bwx+IIYhOi+PizMMR+LGuJQOPeGEm
qVMIfBJaXh2NQeHTBpbajTy+0a9hvdlS6fy1jO7NXUWhc2spTO+o2MH0FEjXePsEB/tuL//LUj9M
DVWmQ2psUZyTSC6cWfkKcdGU/yDExqMH8oYQHR17iXHWXFZ8TPYJf7VO9MpSlReQ2kJna1lgFGKA
Zs4j0iiyPQWHlnHFLA68I5xafXF4aEnWynIqceRWWjhWuM2A9ES+fs1ilSMYGuVIPodC1e30TpAS
xAxiIrkhZsLyUMk+adtwOzQwUEbseoVfPaEMi/+lZ5HFmn+tXU8xdDaaDErTq6+7JEfysCo8omKR
yy4pYrP2rmeWOnQ6rmfbhf+PBHOglXRKBhQIEij1+VXVYuq+n1kbbRxHneUXNUlka4zFSXszz7sW
SZ4Fcixl+I12PV3N3QJli4BHJSdUW94AAWINVe65Mnj8v3DN6tMGp1HBUzJHTmKItCtUc7kambGR
rsRpxPFf6Y6DOyaAY6GiAk3JKx/rcqzKW6yYhlrbncORNuBqy2UZwspUye3Uk/6K/mYr3gdJ5eB1
8Wa4HtY28hRlOG41VNaTbGPdxDzwIsUlorZCL4tqpsO1L5KFlkb6lVtpNXiXyYSZHu6Kk2NAzgKO
vFQ36eW0f/fqPVZJgdJYrKZLPhygOW+aJWsjAmZoxpwXvhUQDgvJln8QjOQm2zzXzmqekO9DRYSS
iGKl4/Z36IzoP5o7tspqsV2hDnSzFxy46KAuNJxQ7RqU69NNDqyAvheXkeDQXSvc17b6tcyT0L2W
18CYZf/csdAF/2hk/+2GVN8/bH26OQIXGOZc+rFFZmRN/Lx6Gj4+2IbRPqeBfGXs+Go+kQnDNEi6
opD+gv9fWMRmept/uTI9rHT/L3SZwcon3tTD50qLKQT43pD/PCVNJ8Lhig3TC8RgP3GcKCuiDp/t
XcsJSfcf//0+4OQztyJJjoikZZ0aLry/TjmMvt25ef+51kLPr/KHUrw7+LoWCOXrsZqFnJOP4hFS
rs1eKnvIQfeGv0c8tKHAJSSk6zXoWlpJsBZPaJ5OSSdO72OY7kzHabhMrhrGwSZOXyYhX4XauXaL
gkZW9jbIdCGOUgk/dq45cf1lcc1pPOD4EsYk9qShHI4EwRg43QOifC82DOpiDk1o08D5yeJtQs0U
sO2RhlXPBHcjl30kX0zDE2J6eay9VKyh9oyVX7M4hSg7nppmGoALtQ+aJo9d9OYWrfTubgQJxae4
D/Bk+gFzW/+j+f7LjK/0pywDlF4nKTj2ub0c4DklYbsB4d6N9orzQA2n7FlB4HPwl57+sMVlVY6v
iKFl5US36Omdv6vgtgJtTzLmp3luqDBtQk5S5akMRCfdrxtodrrvwRQi8gtsXQENz72JQjkRLxaJ
FoqufZXZerbpuZuKan5uYsmuRibcfmwdTFTQ8g8Ovb1NDKS5uRCWSOk9ls19/5SqFIgvqNStVObL
yXXYXD4jQJlCCc70bFb1a6G0OpT2KvyHTTIN6fjx8YgXEz/xNOkOKMv9zzUuaZoey0AqO8d6nl8c
sPy1daDCCCp4NvOy5nQzfCDFbX1fflfJANRJJTFIfbYUbs1gradCOpQy+9Z7cDOcsfL8XEWpez17
aNgX/VJQp+rEXznJ+8rHV2ZOLLX4qr4mdB1oGy44V7F7Cp7fWQPAeINs8LRkVNi27gbjpBNiETYI
Lkmr+4/El2ow1lJYdC5ps6hgM/ymEPUuUYrPdFw3VU66ne7YfG78HwwNUx+pfDuxLCtNKlsDdi9B
UH8LpqFK2lBCrCeMVswyvwOS2d/UVAsCuvzyeZ4ool+fEz9FBBPKZcuivmw32wwCCpMvTVCS0Bw8
SmV8qUPVn35uioDxh5nKljFRoEWeokxY4XwvBKXlAFVLoX6d8OCp3mXwa+Nqpg4V6OCDPJueCbnB
1jopNL5fYvx24lvCvroqWA4armeOiA+i54Jvzu0EPD3qGlQJq4IX+yzm5vfafniss5xydc/N9OBv
/mxkug7wtuPF3v1M9/Ia5nPBroUtEJYiNpTT3T0HMvUyD58La52FbvjJtmuAEdrndyn2u5nbca66
m8ONgW4DgS9wVbLVYIqcROW2LxPG3fuxGan3zmuHzRi7zKoBbdBSuRJV+r1U/uWaGRbgL1KMFKqM
djLlZPXxWZD/g5/3qA0GTCQCde9vqD1rq7IzkOW+NwlCSfxSBYSEhBnm4jpRXAiODW/oXFPF574O
7ThrdiI04yVv25/bF1R6I8uULZgfVA2zwpU2l9st1+MMUhiNIfdwdZ3pybAwTXTUcxs0TIuLgfa8
nxBD17tsgUtmiioZz0c6grLqnrTx0ue7uNMOKYQrmX33Zk6lBTuzKjUVLZRTrOk763P1bh0NIdgb
taaht2Z3eI9Sz+oyH135hOHIBLuipAo8ZPBFQSWYqZ81AF/rRMlHsz+e7wihD4vfIx6V+QL9YVBz
MSVfnypAnH6sF1SvrxbCzFCz329qjVPcsr56/trYfjwvpYcXq3iR2JyobJ7AKtAuKoyujZNqHqhL
CzReu/9oTHdVFMhOrI0OSjdzraJN9dIdCuorbWYYrV+4pBokGN6719OxRrtuZzyu5qENKriVXrTV
75H0iAxMDuxhXmtNYUjpODsNSPCG6uujfp4inhZBID7G/ucvDTY0DYh2sWpoZLAw0tE605zmOqts
7ZqLXM3sbZ45jDaPocjzmNZenpZ48fSoH+kDISdIW4a/X/4s8+j/cRI3aKO7BUM4lu+1dRreePl3
+Lf5R9YhN7e5foVBiFcbS/GYTo8HXVzr8c0MK+4TFa9SLldJJKLFjhoWEXjz5tKLH/yjgpt6Gt/g
Lo1ph0zrlxuvTQMJHBOV/HkYP1VW6Y/UYbaKLby4z0aRjfvbs5RM1tJs49eAp6KG772KNstweN/c
a3TRJJfSZS3/kQxEPjqBa2mtTPGM/HFCByHgrKv7H6v7W1OKY+v4/N1n0nqVK+wuv6xspomvfdIO
wM+DQtR++qhnY82rfKIxMU3KlQkJXIAlHjfVlq7b9EE8XRap3/vDEBHUnA48qRFDmTB2reHllyb+
4NVd/xRaUHDIVK7oWifBCAVYRbbscC0r124sHX0ZV7iFhWHyMbZjWMlk0OaJGO2j45k80mL/BkO/
owvwFtorvJ7ekTYru20Ikqdp+0Fv7cJ29b8mUB2Yre2vg+N9HH9V2LMmUpVjOtr+tRP5rpCQ0oOj
5ZHbmI53sUjgsO2VzpYBn6vIQ5g3YjuO1vsqIWEbTNbk7pkm81t+GR284u3TDg7x3uWHG+DMsl1j
oEOpgyC9yNcOEJ2RjckDquN8auV6lwQr2bO0LVFGWmiCDJaRxbHt4NIzZtUpGn2pIZs2dVQXMMHQ
QyRQVUWxIN0fqeNO3kcoQ86TlD7tNy6eIEFc6aBWvKPdtaFlLay068YknxkGneodzawQ1N+i+2P6
YSMuKys2wazV3HPg6mMmxieWs4RgPkymo0xuvJ1AJU1IVeB+Dntfnejm1tgTnyO3EYvuh6YfnSXN
uxrL8kYW+3dllyoVzvXENkqv68dpxX+cH9QX4v24q/qfSS41jmO8urtVWeOmckHjIy7EnNf1a3z0
Tgk+zVOsmt583uLN+/MXTnE0YC4mb70405F0m6uCkfux7KEPChkohtW1ZHh/d7O7sp9ODeRit5e8
Teq5LaVvYMEypOm5rq8SreyuAh967soK2Kt5EfHJ23ybrG1Ig2f6fltYfSdFi9zkfWh43la5yvke
PQqDVKqcHSeytfXizSNnkv1+5ggDRc6SsOL7xJpboX34pE59+syOz1NTuGfjMm2QvbgG0yGomz5r
GxRJcD5DBcrwg4cNWDT07RBDf5Nur6qw4N/s2AX6zOWq5jSpX/2voFk56pQfX5g/J1H02lA2l1yh
miWq1uNTvsHRHcYFBNZpT2uucrFafGOLliC7n5sLmCIQ5pQ2MH32NxhF10oW1Xs6iPXSzQs+Wxig
3ag5iK6lwte7WNrwZfnSy0/HQUI7d3LGhSk1xrduJ9Am3fJFHkxWC0Qtmh0plf+6rAFYtU6/Jhfg
Kg8Z+RUyv9vZ9y0AnGfl2pG2LveCyndBwU9tdLBBEWRtZz4leEpLUlSsJrL7CfhOcxBMGJUOEC+1
eAWldrC/3RJFUVpZaHuX9z6fTEadO1uxVaM6kk6qCK91Yp3IF6YoT8ewtMlP4FSxKbVs2ZKp6XSQ
7cBzZHlwTbSCMX6vF3ACqtD3ph0f8bIclnbOTWKZOrPlxxs11JZs1Xedm1R2qBY/PM4AHFeIf8zb
KSrGbZiOUj25Ya2S+Jj+k/ziotyB3Blwq2Jd4Fzry8HehVi9Gr/0ZT6wuJyomC/lQa1Mm/6KS3qL
7/JSBuqAWCKfedrJ9Y4/p/J6AkdNjWTr21euJXspBkwwD+nezhz7VLxsyKRM1sfGs0A4qiz1J+bS
iPcTi3Kxah5DvXL/yXdOucq9YG3R2mfA8FwnWdFBFt3f/RRmCXrsffL3lRtJqn9I4fXHV+HOfiVS
1afbt69VuzAH9YXHEVuul4tHmUNUqOW/j5Xtx3tw+U3VA5sp3thzXtk6KLZZPg+/SpXXk3bNihGp
ZLLxNCg1VhEz61zLIxsKFKy7oBjWuEEJkFju0RveaDmLWizaKKWMBSjfUpuYjlWA3crBYBXt1h34
8itWLRzGh1c1t5/d71FyFS7ejYb2puo//Kz1Ai6d/Yaqu4GPLzcGox2Xa70t5ZQSTvE40Yt/e7wT
j+ZBEW0rRXFyLksVV7L1SgLvz/1LmiKU8qBE2ls2prdR6lwTMRh+uyWvTWXPPCgfqRbSnV3YVwll
UPf06TPezuX49yZY3Hfy7MKQGknGY0vcnGYisbEqQ3BC3LQNffMAY/dddt5djf3PZqz0cVGeioye
RE9Qr3VxqriB42T9+JkpA4UPSByNn/aBeCqhh8a2l6i8xv1c2dGaot+jRuNaJ4ZPv4aSUwU2WKuq
0C1UjTXw8M8difuL+SJIkEiJvjX3Q4nrYscFt3LHQO2qDfzeA0LNrmDnucrLGsC2/yB1PJ6m6p7t
588Ta+lReas5xil78ScAWjDwjnsWR2fSg+PXl0M0P3AZMAQ2lTLFWxaHpWEfW3net91sThVkx9mX
UgwQUe/MgIqnX+6drIxduXRn+cGbp5LrTSt77rhMY0cYus1FgQBy1syws3lUCvMFjKsWeL3m/O/S
Z/sTp8vsux9GJbFacsBT3Yh5UIjLLQeydVQWIR35aE8+zkIdqBcIPkIJp6V8jLzu4RdgRhg4O4aP
/7Jkdm6qJ8ppodgujChBI6vTlbpFwQva6f/pewf9Rb8/LU1CF7MtNiFtNVrFvhEu/YTIxQCe9+Lk
Se3AO32WdEJh9Qja/iQYgC2KLpkfuwCO55zbvPtVgAqXhLFX79h8GtN5YuaZERmm/Y/538D6yu9F
o5yLHJLpVU0vShy05R3JNPF1bUIEN+38II7zVHeInMJCjf90P41h3xMoV1xX238gr16uzrdzxKYB
NZo2eTAS3stEOYwSu+f9v17h2VjhC1/+6eB+wiphXHFJuoEoO6OefMduYtuQX5YZiX1JC6lCJEMJ
BpHgmGboz1PDv64CbPpv1dK3FWq3X47moaiHmtPcGMio+lNLvcX5q/t3KOW+Cl8xczMHNd2JzUXT
dNv58kE9ObkRan/H8KNz99OZT48dQPCaSMyBZX5S8tdV+r7ew5W7sbAx4dj+QB+oWGvFzOzm4Ymo
OOHm353CfJsYu8/+FVBhGatNxfWisKyTy7lSksDAz50ma27R3S2mmymZ0I6yfh/q82LuCaKMFDGM
wqUAgVDvHZ7n8vrn71ZWH3u0M9QpH6XDp26Wzw+RdYLSP4Y78gcH0hUIlo1zgbh1bKSa/8v4RCWJ
xZ3K9KiUm3YPFSE4mPu6C+Hl6aF3vOn4YNVScHwwgDqWGgtrORUfL/F1bgYqbYrp0Mo62f4j03sP
Xt14P30qpXNafSSTY4Kg9fMe2THUAdWPP4WvTJ3pD2X4JCnVUnhYPjx+1n66G6CLd+vjbf5pfK4/
S4IjcVElNVr/JNbNK4X/fCczzxH4+8xfOw/jNMqyQqY+9+N+qBXm9p6w09pu5yWc3tWjlpqn9/Ub
Hsy6t/45TkvHc9XN9H0CyrTCFaoD+mymcLG+jveorWaYlnYEWKAqiZLrncBU/8ri90XLrgC6B5as
mZv5IXouJzBN/dN5GLlNN0zJVaQ49eNeKELe54Xxq0eA9qcbRB0e7dfzqKDhi60duafp6yW+MvAN
1drlEPKRAad7Ye8tfqit2scPIS+HDr8MDZDmPDsteahkOQB8b2kkDa+qTQfeWl54az89eGOafUFP
HlDcElMyIw/x+aPPaAl6UMqjn89vGqbtREmb6EFlmb5XjXsLps9qiuyYgnoznyu6rKzfuc3U/3/S
0TLASetJnFsCrR27fxNExta9/xjd5jZbk/wjyG28YMCtzJDaTen7UP5HWj5XS+BetC5YBRNCUKb3
jSNF9/3CKAKdAkj1H38+VdvXkhOYPTA+24ffB7I0POuA3W7zsBZWp6y5dz6PzfWHUpcCTYPswyzI
Y71alNHQiogdrTvWkIR8rBmICqEaj2XLu03jdqOkD3I9zfR/fiWzPLOIsLm9/qudLCvhN7d1eX92
KCwjU3Ft2ObWMbZIwMWQRQ3tcvmZnK78uHzKy/HvWAvE2Vz+xKJV2wzul62hOLnnVU/RUSOODRLQ
k5I6KEt8gHqMyzFSbO5XFO00uYj3E5VTyhRbXW+n0+P6EZLBPQxkk+0UsKZQz3ZeXx65c1O0ES68
zr3JBeMwztWnVEA2VrVzc7wLgECBM8x0cBvHGMtRqVVnfdtb/RHYD68GLMiT/c40Cutq7lDqrwJ2
hg1wBCzcxn43HVzGp39KDwdvMP33blCJ0hoZ6DwDD4rXiv4A+n/lCC9iaRD+g4pkN5+AY+Z/Q1BW
fvzXcJgKWHcZ9LD+vv/HQJjfbF5KMc/ijPmRaGYnd45HHBvQki5D69GX3mP+JN5G5D33sW3iPgcx
uPsAJs25Z2ot+tp5De+vyntGk+VQfv7LRacvG9L2IGow8J1Re40+BMYTGPAVFqyf7XjFN1PQDAR7
KO3j8yz95Ooql28bvsXbEB7ee/7L1FD+eNMPOBr6sr/kKmB2iVN/bd/5rwevXpmZWKPiI21wbv/3
Vl2HgbRBqSFJQniZHkKmlJ3gALtPEV7gU5WGP9vT8VfYxEYKBGXwq5ttw7iWP0dlTXCFuNquO3YS
JFstRrPJdiRev0HnhfreOD5LI12gRybL9u3xe4y9zC701+ulGY9PZocLWTMRyIEZNBLAt7drkTY/
Tn/LiOLJIUB+6T2ChVoIGpsavgcm7ZkQvL9BJ4MbelVA95oHruvMII0MUUQ389ynTXFICFeJUzMx
oMDNZSPzQMNkNIr9aRNbtXXuo9CAhnObFrmIW65m+VbNpQG5DmQUD3oWgRtt2ZjhlQuTzscuStlg
ooJm6WFkknpZVklhiB62JKEQxlKFa82qgo9sbIqSbYzhu/8s6i+r+W0Dps6ofrpsK28+ifUQGMGX
zcr6tf0BG+Jiw9PG+21KAcEcFZLLpTRz7ApDAW0eFoy3rRAiMeI78lpA+P7rpcTl1gU7q24U/V48
AVif1sETv94oMOa9gBcZ+T9PE9MXTMgH8fBNa7tsH0ihbc3rUr/21M8LqBZ0w7MC/EpcdTKK9/w3
5OSttxVI9xVipCyfX5pqv/XjFUer0n6yncRu1XimuMaVdw/hwqnSflPnaOkNpq+DbaL/CHEDD5z6
LJYZzuVyyvDC+8l1p4fOpvX4dVipoF6vrfxhktQ6nPrHRGOLDGi0da8WCrrEugE3UN3PAAMpR/9H
0n0tJ5YtaQB+IiLwG27x3gkJoRtCCAnvPU/f36qOqTlnprskIVg7V+bv0ve9N5BQ81J8U3IhtwMM
nq7kEn1yOg463zK5qqWid7jNDnHzrPtAF/WXHWvm61XDSDVXRRG9iuPLd1nVXkBUw+aPQ5mC/C0L
eIAEY60ol2NJ0iiIjaHiVXAlbkfmK6QHD/OE4s6HVEgUz6WomihmvsWKJmtgMjPBeQT2Zbvox6xS
DLWXHJAJRED2YixezsGZsHz/S7N/z9VfNJBcdJ8+4OgnrPidl5NkPZjeg+0xHoJgEJs3g9kp/Reo
3dXYoTnvSikLZogeihGpNPUuEE3Rf30uO/InQ9YO+1jZBtTQ56BxqsxEIQHpENTUOgXbtvPTVGlh
LUaJrLiUl1S8rW4qF50B9RjpXa6QLaaIONf9fCS0+Tx+uN7rOYkhdHWKVe/RT75tPPDWVPD9FvOD
y6F8yFUsSahf/qxL7a1b82G6C4nHGDZtvKmL809N969G3NI9C9nA+8TKo/vgMTu4Xawn/jr3r/2Y
UFD3P6VpvJzelVlByvfOgUh08RYdq3njAkxeky/b4tW0Lnp6H6yY2yyr8kb06B6kVwa3YaL0/JiK
57etp3QZ5jHLyhf/pv9qZCxCt2tCCDajwrPs8U25Bvwz1Pe6JMF3gX7t7X8fAq/enu/HxnWgyzU+
NF9+03hh+aruLAZ6FFc/meZVZnqqcv+WO+QGD6n5zEmknWgpjPzWMX4ZE+JSBZaDp23uq3p0DoId
sj1xNrn6FsvhBVxF1JTPTN8L2QS7JPF4aZEpZ6BppzodYYwKgEC7DysTYiOSQn7FMf+mphKFGMFY
rF51sGqQ5kAPsDHF86vGri+T4FLdPSvYma0seEh2gbpWLnIonyQfIB8mQainIFs/xqqFfxtopU1I
Crvl/z2lNB2U5T9Bt/PmQKeKgNLktroWKJVoYKkv6cE8wgOcG4Aqpcl95NkkpVtQBBxLkfEqZh1x
KxlIq9snXcAjqkMqlh/Jqp+L4NKM+4rJswZehfAZ+jIyJ4JePNeei59Ww1qKFyTqbMmfxiNd2Zxq
0AkrcxWyj4XQLP5PBL+HNv2ZwKJdDJbFO9ApW78q7NSIfDA25ZnMrnDxUXSuZoTKm229gxrZh47D
+LVV2LZ1E9DeOCyKBSF2bxhPzGj6Zu3wMxrqng9uSJQVR/Kz9Brfxut1gHdvqd4606BozLr58efm
ulPzemqiJww6srGmkIH1sjIBF4I7Nu/5VXlhd9fkF9jg8n74NMyKZkso4bEy4fqJ1d2Nu2vdDawG
+q3gnpfQsxTxzsld45msUaTFWiCS5KHqX27d6OLuVv3oDiT4A+Zp9KAYW1HhhQAzZ4pmNlU0KVEJ
jqmVj2ZEnBovw+c0PYgPLO/TUgZJqz+vTjoqea6s3aIc4ngOl6m3WxRkTv1IFcl/HfF4cqi+A07M
0HYAoU30peB2sy56MHYsOWNS2JwCqHbOYoyTVJja3C02kbZS1ejfEr+X5KySeqDV7BupwqcuPNGQ
x1tpYgS62QoQILTXvXqJqkGtYQ4S1BNEeoYXQI/2Mnms5OfvMUpWzkf3B3VwYpxYtk6JjwSxZFbj
1NcNlUQwperGYe8pxArWGrM21bvvnPdQk5CwqHWJvvewg3N1E5XnF1wGAhWieKr0BU5rrELffIKF
mGgzk4o3+kBxGjaohdyTu5wkZTrJLljSivnic0OiwMIW57Ef5wtXq/I+XzJSgUgpEIcoOqhMrKUr
i82ime/u8azPK1uLrJaVNBkNOBI6Rqr/qQ2gPIrKIM/XeEE0ew+wamq8H/nGDsx6tMZHBhRKtxTU
/SCq4zR3aoJdb6vqNlVzGA6Pxgp1NwPh6vm3ozkdOfjndNTiBeTbGw0XxRMkiTE6vmtq5uefOST/
4cwb6JFRX++NNOScUOr3jTmc5ubpb4viPj2qPpebWVBknDl+qAnFao6EzURlJzK69vWg1r5h1DPo
gwAFSAOXxmgl3b60t5LDO+ZReCRaLjJ9Z2hBttXdob8LeGUxn9ITBTny3Nl69sJHOEtOWonF1/kp
Byi4hnafJplUzybBecG4n3hTlRAqvu/rWPLRrFA7Mw/I8tyJEfrhp5Oj+5Nyv549Nl8ui4MMnzJO
INPU8qTTODRvdtM5J6j8SPc1PvlL1WFWrM672Tld2car8f7h83as30TQL+teGxbOw+3QkHlXJt9K
ULTo4BGuu4aSlT3i9wAxFe2PX1BFS4fnt4bvUDy12efyubG4VFUAGf7P+hEF7EXgXFzEce/WrjbH
zLKrv3qBLDcizQu3310bjPESWhKCB6ALi5KGPCVGISUvrHvAb0RF3/KQbyxU0i82BWOtlAjtj9jm
phYSxb/9Q75l31XJ7Hv2a+OViH6HiTx788dXbgURFzKf0BUs+04LxD1aND1kiQv7MiZTg6lYr5hA
3EzxKrCPMiH7sJyw5BISydn2gIaX9aPvSwLItaAYik1FglnNuOk1uQP+cSHAIo+8J/0xyCyau1g1
cy3HlkizqkfSYc1ky+llf7monGIG40F4MI3H4WEoXsY0OeaKZ8mD/D/I5YnwgACaN3v9f9EfJILD
51FeLyrwcy87/mVeEgJ2VlfKeAnLWZYlPFjmHEfWF9f7Rpa2EXM9C8tZY01ZtWqaRo5PXO6ZJe+w
jOO5A6k/7hvwr9Q4La90NAPthKXrLrX1X9JqdKWB0saoWjIUdM8ObTlNINbO1w0b7ZxA8vdFnzqg
nh/772kAUAoatfK59O2n1zP/PvNFY9/dtU9+HQRIrHdqh2np3LQMpOK9vVSO4BMaol+rJunQgm9S
S0Pah3aXT3Etz/ZvUIOyYe+DsNIYFKAJRZRnu7Dr3iQwBL/lhBTr7fB7FscWq2xHkcV8rtQRuZpD
QWibpfA522DGeZoodaX+f5+sDYuZcW0DE9Q2Wv6mmq9pXvNVWf2sZRCcRhbjNLPWgtzHL3ieo5so
X6YCh8DxjsitIjlIyGSdXVjgmS2AHJ365KZh/NLNfZui85YgpVqH3qWX/NjyYPFBiYFkt55XDYYT
8MiiTEu08V1gv61LxQfU3QOHhWXEgtjU2HTRZ8p8tRu4/CZvqSJdubUur9ZF8Twv74xf/NxEK1RC
mAj+rBcozHxhunhDsRprGKPDTq3SpYasKR0qguEq6RKtBQ/RieHTTAnqZ/+rrzs7AJCY7xANaWsh
7VLIS5U4hqk+/5Ffu0Fl+nythbmu7yXrBSiMWspYvhWuoH0JIcWnxYVKbOAzUzI4wL9cXam6+z+A
qDwY3spxrGnWrU5+99PtyD8I/GN3X5375HdI0W2hD2ZiJ2qa1BohSlqLiOQ3ineSqYLFsSFeeKpJ
LwyPxXV7M/0ZnzrFTaFeT9RWFdsurqU5RcXv/Dc3XlDf0lTemNRIDz5yHyEdinA58/nUjv7dcT5B
Z/YVTMKn0FpIGDKkilC0djFfo9q2DjAMLduO3E2T8pHZ+PPJkNFdfisL9N4Izx+JPlWz0vLDF+fz
jdA7bArHP06knwnMxeBn+iH2qRqhtavpPlTB/69rQ4qepzYEiwbyIA0DEgXO9nwtoJSTUBY0QHAP
GOTKnUqcYua6hdwVvGft/HV+l5IhgJML51HXuvatpKuJ0vcrmpFbehq23EfpIK4aXC8eNt1uHokN
x8+qov5y5KjT2w+Bs7jWIY9jvInfiolAEmiFt0lLiqVPua7xQdys7Uja3mvoaIkCo7oQTmttu35e
4l5h+rLsJQjM9n9uzVgl+560jXLJSLuzSUO2oiaM0BZGFH8WrgJjfODdfdE1jo4oJN/P1bVMrS4G
9l+cxHTd376nV6zd8TfJhqSN1giSm9jpeSA9BI0WLriirslHfuucb+VeSOdKcnBedpts7ATOs99z
+Ydg/gn45+fuQ7F/j9yZ/PzliIq5FefhHwAp1HtDUuJZWdlZc63G82isAFQQSK8yg6DB8FSAHNht
XAqTcuzQNlb4v0EJiR9t5O1z/0Eg4PQf2ioURPQn97VkTPsAuU6+4Bz/RGjEchvPVDv7dSCfydZc
dmeSjcb6X37V69NEZGLReCc70DC3zecpV81H1SCCVP3OjViqbHf1c1k38VjSpA/5MYCYiUwqA4Ya
iQS2tXNwpcXknd6XWiiFogwXDTEzeIDh3hh2kqk8aRxmCu6/PB4yEyi44aJFhiJS1j4GCGg5ZPya
N8UreFArUU/ydV3uhbWW8NagL8gxwy1nqTKJe+tALCjZtLcZ0sYLjw9hbMvyQ8vXuPRetWnIgWmF
7ATfq5Uv7Wu2sIzC97w3tClOEBGAMJZwA6zeYgO2xhHErJKtJoaUUm4E6pj68Tskit0twTjNInsD
S/u/m4O9bF2gl5/pL2qI5Yc3ZE+exhgYcJTdzxOMeK8aMNCNmTck8oH2I9n2rKld4e4dJL/u/YVL
OUM3VlhrXAw8IH3Jk89SZqYd1uQgpXxHMcff6Ab4JbmGjiEAkZBKQiZfuZ3iNQ09odDNSxQo93gA
O6lr5omiXhh2THTn5+r6NixFbhPBjZz53v05N3LJvzqQyc8sSUckSD7Q9Xcxti0/IjUjDjRfLf+2
+VI639yOcnTivdvYL5GYcRf946hWVgYNaeFQ47CBeCU1u2WKz1TdMGXm0+PqKLH/62tlvm9kZh+7
NNVl8Xllp0z8o8x82RKyTYIAgA/e9VTvRV1nIojK+3MTY6LL9zvexpN0I0i5vrSO2BGYNr4nNAjZ
gb4F84KEWlE3Du5TEHrUIo/xeaTb8xHXVDyIu+wTLK/YGRVijfB7bGbI0evrfA22T3yeB52FoePV
6UeI6XA5IdnwbiFOwau1T9dZ0oDNG+D0GMLV+55r3ZPl57H8IlQl+3N03pKv5k6UwXB9K+Sr35DS
0vxt0bds3F8LaUte5K8HxP7bfvyPuGqoW1oN7aMcQDUlPpW2+JGd/A8NPxstGNFv4I0zRfg4/zGq
95q7+65Q78xxt4orDzHek2xWfX/WQS/dqOdXWE8NLGfurPPoPEqxrF3VqtUs1RKG2CRPD0k4AjAD
7qdFdvUJOejIrOYJP5NptPU805XwqunVDrTr4DGMgLIad2rXHEtCV0C0Aff+YTmGmrAonamqP1Qx
tqLiRewwR82hBcT7UIWpyoEX8++TCFy1/B95BO64fapXkJirS23PmgEnvTaefRJDgGWKxPze1P3T
KSryiXgFk4qs0QfY++0pfhbarOY0vBr2b7E0loeDzenjd124iAwyu7/5Ip8VfgrPpvnh3KId1Cbk
l/CFIJfQLZtVY4tmQtpBvKLFzvRyhh842/DR9d7vLfz2d2qb9k2y0iBxwdwE6q5ApOntNT1CFJ3A
V6ywTNUMmM6I1oQrRaqRQ5p4d/9F4ZMjfaWhmCfKWEi20HiHyOc0h64C9BM93PK/gYzWhOF1vCCX
icX6t39Ib+Ltkq2lhV3UzHdXqp9UAAEoOzSph3vh9vg8xVSDJG+R2YIeSlUjYLqWiRnwr16XyZTG
zovIeACnhDBn+zLf8j0GTYuaxt4ReBF64/HjTgFLaSmApglClkd5vWrcPN86E9MKktLvHZWpVLHA
qhlGfZYann6EqpqM59T3dbAR5RBGebopb/q7KoK0dsRUAV8FCFK/kZyg0bylgNRqQ7pjw8dF1L3D
LQvOa+vWEc31jRBa0RivHjaTPo6Yq8Gmaeb8S5bipUNxV320udi4MMR86solAu3EMVnWZndNVIkE
tE2k8j//gmkjFmMOX38btkJAGYM0Tg3q9S0IOuSYaHFSlejzb8NhTaHgHy7exRfNvIf2tJNRAP9H
hHm1lY3ZYRAhzjFmmvtDiaobuLpRXTFjbf6IWttpakzrElJ6Qi5pnt2SCv5bNlMswPsOI9zFxAr2
yL1nhbqcMjKIAAD6sd/DuuK0+wDzs0V7naqHmQwvCEM2ahzK62kCbjBcj9SDVFAHhLqLpn6MY7rI
YBj8O9mlHa80vOqISCu4hlUDn0HGdy34jvlZUB51VHnn5qplhrlI3hAY45adppTJxrx4rB8pv1fS
wnYg/MaucZgXb4/iIeNFlJJW9u059Zk29tOgzlZDwFyu87CwA9R8qMTIsZBZ5Y011qLmDTK1/Ofz
L2x2uG96MefvK3q1YO2HSlLA0RGGnuxdtpDyS1gym5rmR/cvPdZtUhDCgW4C+iUZ7ZJr94BIAoGA
IomO1b0PIldI1CwJPH69QmDzrZ5guoHwEvkzqWnBolJ8V4Uoq1MhyfIvuB7uJf1UZtU65Op3WVgT
6WtSzQ38i1ULSreP2ZanddSpzW22FtlFsyiAxe/3a7ZON/2bc/mCRH10wbMkw+5X+BqcklLXgE9W
Ev86/Vx+kiCe8Ol9+oo7tmgRaBW70o67Dk4oX4MOVBH4i7bG1mBWR6uZRPogBQYcCOo7XER3Bkrb
TrdTz958NCF5BdPRdgBTQV7NW6xuMn/9o5/j+k2xPMuuVeqTc/HwdeufCU7K912IE0iui0kDgMwS
Z/ym38EV6HE4PkZW5lbkDqe5ISxsGL6Gqx+67NWYVL8LdA+cpRcLii2CobvxETuQGSwz1m0ACTwH
91pyKrQA3Q39O32+frK7JoWA5UWybyyJLMezhcdwIjWwa5WCdcSLt5TluuLjZkcpMWlOnUpCLv4p
MKjGCk+uybQFJdBdqfbyGRhx2MA8jG+TUQ1O4M/+7fGe7z3Gu5/dJ0NaN0QLHd62khVNQH5DjahX
5MqXDEbZuHFbrL+5PyVRUkobYV1xCRGQP6ef+6p2TVcuP9anmwU8XzOSAAhlSs5BAbO1n77G8xEs
k65v21S/H/s2rTPklqBKV6Kbosu8jPV0sXs1dW9Ek1qwrS+bh/w8iITyyc5c8xOkAKk6CFJJfb3B
8E62bfddPh5DL0djaMZN5ktH3JJYxWlKM0nNFZOUB2/PM6IfK8Akdm63COHVjlpOLdZBBl3R4ArW
ujImAlRBOg+yn3vz1CZjf/o/dDJ+GYaAZu4rKjhbApt6ui76GI04S8kOblgDa8Z67jIwPZ3BaxxI
PA5MUF+NU68cxGzUQmUnlwXrSXp0ku436QMHDLHrWlTLBIcaf1Sax8WgFdOO6MgyYff7KP0oDFfj
zUwbwRsnCa9Lq8L1PUYwAS9Yi57WghDjVLDtYfoM8uBADsamUiF/EU7OjG2xhM0aGsZYW/W4//DV
uX6uLd6AJkeblwm8QTRcmBlP7MznQdiv5XZh2BajAoWwmq7OEQ+S5gD/ze4rXmWidn1fIcV/jc6q
oUExX3mIY0FHDrlN/yVOWNvWF+2CwCZCDUTWRdIH4+6+h2ZGQm3RnZ8Esbn9qbi2ax2qt2qsEn84
dsfPFO8Wev2ks6VgyhGT/KxraZKdwz+1yrECJcXVkLW73u8H2yQba74i/sOTGbJsPMjkBxrXF3HH
o8LA4O9DWAGUYPOodfbB8lY5lUFjqMbP7eteFXLJWjbV1QcE9WJDpMDk28vxczOCFjQR8cGct1XG
u32KQSzlLO2bKU3R7NnPftG2w0oPmeJ53dbPq1Sr6osYcbwcObUsgL4D2sgj4ArTL0VLiD+X07Wh
j4t3bsuml5fsWNfZOgaNdqYH7pci1k8Jp9bQ92QRrUqV+qrums+3sh3dyiFq7cVxO/KaF3e3CAE4
ZJB7xnmnoIOH1ubh3SysL8UrfI1cJCDAp5/lB7rlICjvUlU6kl/N27WWJaKnHPSIBj0aEDU1hF4G
7fFc5ySxRtIL3C2GzC97aWgiSriZbs8osrvV8nbnCpxl5g4kwCoRxi9/X/Xd/K5LdIdODKf557Mk
nyzbFqlZdYuoJJQFYQ1VNIzqwniEIWzShViiOY8ay8DjFzO05o/iRcTkenYtJW3NTTVeZQZS7Uyu
fO+rCviCpuetR+3Lj4R0M1WJnrmzV+lBm15ojq/hUY0PYs0wuKOlth87HgFiE4wm3fy2ec+WzE2M
QmYeIM81CrqBalbTVEnsW8xYkwmercYbsDTC1DSzoWy5hdOlzOlrwSBORE2LZ3bjrPpdY42weCXB
NyRtzV0fBLougdLy5Nb7EAYURjaBM5phjpWgYUlm8LqVybXi2Jy1okEK7YTqPONBXqnkzG2VNGUd
v5xZRZAu9PKj+Yafv9nhIQ5lP3XT5Jed7L1Fde/fizX5zPC8yJ4BLmmyh0F32PIevfaV/JiLOQfY
fvOi/Fm/XdqrZrwlNaYa2jKyQHyZMV3bGjdXG5zT9cuqCh8eP57Vx6G1jJeO3cdXsnXoPED12+Kr
vChfm17nyqRlnsS7VNbDhFSGQS7jjBYjoM9s1YwErdcFWUm8Ygn2pRcBB3ue51wZ5u2cdLTOBZdT
OdVfdOy3/8hUH41r6VHmu+5O2A2NwbKEqpEcaehMSI6IlbLTvUgkYP9HUjXsJ4qNWD3fy9RdVj8S
rs9cyvd3Pvped3qUKZnRZYc8uH8pdIuZkaCyBHKtBW5ni8s5aZAlPsY59yysSnhx14UhlHvR18jS
sz0bmPAbOQX00lrI4W1oR2rYdCNEgHCR5eM8KabGxxo3hos7UVp8XnYQUImKjS2fvZ2TSPmX+VbI
5huuA+Ipyw4h2TX4qTGKr9DEUSRkpHrub2wgPk1v0+W8uP06t1fdHKF1J+4IdnKtOAZofIM/lzxl
ER93Iyou22sInh0NILlfPeR3CPl340Q1Eo6F65vvIF/M28V5uzak2/ltgXVHeN338ZtQbpEpkxVd
3VVd8Nm+K3PCMGmstODKqhQd8ra54Cg3vEbeb4Eb14ZBfD0ly/zX7L7Mbj9gLgTBUuSO30jruakE
tjesAzMaz5fFxTAktrEZDIPQDSGLShi+WqfZfl7Ia2ctBpuzuzwK94fY6G7OrTIAI66GhBE/ph/S
o5vNVwKV2FAfLXkUlpF0n4S//TwQyydYWVeyU/lOY/c03nFPowtndblZbCAxIJh4mH06u7YA4EF2
kB4siB4vJfU93Qb8vyw89gnnmYhLS86UgandT4FhbiyV5+zxwYWEPuQdoOxc3Quw3L+vvIiX2/1R
vPO8VU61ZzccZcW5fXzxiCak5H3tOPYwEIXL9KLbzxblZS4Ffoqyi/NTWFMkFDMvyM83bBy6Wx1m
6ziIf8Q+r+n+MV9czwnbYj+JZOkBzMnev9OOtMbc+4lEf9UtZ8KamOsBgYGmv/8LaX2weB+LpFv6
RTyfPEkeRG2//ArXsHRubWSiP5+3s4r3J99HgBiC9usFkcxVXcrzZ9lYrsVOgj1zVdBa9jSwTtv4
NPerPiqeyPTKkSpQ6RtKcr8TW2zPDTEytyQ5uik7FewzNVdZrp1yRCbvUcv7Pcn0FWR4KmG0zURG
OOoL10l223s44PQOX1DB5dSQBh/yn5PfZAcfux198Jssp8kvX4b0NAzvPp9PJhN+rGZ+tvpFxxGe
upASM0nq87I9P+NwsY3QhyP6xj2p2IbH60R0v9zV3NGvbGtx67vvCKh9nRoi2g94QGHt8p+v214X
qhDY8DwVJ9/gyb1l0KpG5O5U1h/RB6Jw8+neN1gPPvY1Ff9SgVX68ryEPDbFt0usGqCrhzxiaCah
CulKMzUMasyxqzjVw8gBbKd/bpx7Ianq6CVE1rmoB2dX7WXshoCJbqqL8mVwbyUVp4v8qVU5Vprp
79gWAM1fdEXv61KemS8rSQ2KV32Pfe0Kb+Dwv/gA9FfkHeTKhm7SkV/MPAKvc8aeZ99c8dC46vhd
lv7ehZgXjb38C7qIAWRXC5Z9n0+5HSLs/bW5qLpHSXIePtpt09jDXiHu9VKhgVB2pCOUQZlusC20
QBMNAloJcuCFPDUfPR8rjU6sRZV+b0oKvLbOLTBUQYT9INaa2epejNc7i0aS/fv9XnqP1RUi8VLo
zIq2T+iGvVElq4I6l08FglFHh1f8cDFbVRL/iJoaRtYLGdqdizmR68/B6FBVeFdjlrYwrRCqz8L9
MnP8YRiHqnz35qRghwdFZGASiBWnBgbbHECYi0J/xborsIiDJVk7CGi0PaoR9iyk+7NVoR+8IsGt
833nPpx/h3T3l3WqevcfWyqTOHCxzPZwibD6vIgbz+GxOjIKmfOXH4xiVcxO6cSr87Yubcqvsu7r
yxod3Y80qW3lj21xWWifq20iqaTgdxcQS1kL+yn1HYO3Lqf/5s1H6RzGhVK8PF2U6E7rqX5V1gtV
cewnH5KrqaKtMcoU3sTVZI2D+dbr7WibCm2oEYoemv80XvuDoRMuCfriTazN9mX7cqQlUlex4lZv
P6w4Pm0NWb6VbNNCRG+yqO8l8eGwU1lDyN/yR1yEPlYUTlqso/BzX/PBdN6AXP9dv1cz/GL/1Zye
scxIo/LZS1xbIRD2umw78CijeLY+R4WsB4Sy69qjnm/e31eVl7ekTHIcUmhhbIPwM16iisP/2KRV
O64LO/hDDXv5EoGx/Q1ia2r+4bqT/LdhajnAQlHeUURiBdGlWKT8kgUgQGtkabJevmgtYK+Vmu/1
CfHMm54NzHfBYbiAIx/mw/qmAiTQ17w0ZfjGcyM1TI3nDIzft/HiPfDhzndsuGtDH7gVWk4eZGDe
ZZusXypQy9qkAXImXWfgeUdr6u+Jm1dtqlTuYl2KycY6CyyuxcLu5M9c+2vbcIP2Dq3mq6J3OJUS
EjAbifKpSqlZchtDLOk56jLJRc1aPCfTziA2+KB1YdHybK8/SH4tQdX6eudzYnbD6Bj/m4PaTSOM
3R4JXogVKEtoSAnvLxme4zI8T75GmgHe80NuVp+GLc02uimvNUuRIl1W8a5ixnS9uSI4u738eoxe
oOkWWCH3FascmxN5oxm/EkVE7QIBX9vl8qiYvLoPD8y57Gzgshf1pKy4iWy7ueyO+Ufwm1+GC47R
TUE6dbYUtaXVis7m3ahMc3+m/vJpNBkvGwfy+FzjX7AVEyu7R6qlz6gcPQTk7D+kLzZtvCpfxLRj
G5hQMRWnixPkTSqaahhvbMaYNrkj+QqkLjN6woQgUIWlt35ZW/T4j1rtREDxUGEth9vK+nRp04W0
DHPCxzVyP1YVaztelAmSUWXCGtaGu5K5ipWgOancx/P2o3ZuRyOMtnqQ+/oazt8n2oovmVPV7TQ+
ANZYTn1EEmTJKMzkxWwveSikx0lqvdGZfotX8X0Cgn/LTE/dhd0LUXGSLcQy5Ww45EXxOp+Bcc/V
aUeP3wEvzBa+rh8hYJxvxBP7oxKE/aiScjtB7UO9EiqD+JD1N1h2H5VSP0trX5EWmkGOTjcER0mQ
r/HHfz4+53yBlgMvxsSQMNUsd3esYjmE/XwoWq0BcpSKlLwPKSPunuIhmH7jg7DQaC0a2DVDt43J
FvpR4iFDP5wbSsxDipwEX0eXK7LRd1WEZCl3Uv1YNrcJkfTpHYrUYC4B2yHx6D/xnL9M+TCQfCly
OtnPVsWyUELnhPrb0VEWP5ZiUGSTZHy5+G54mZqVWsVm/zlyWtN2NKTqp+B2f1pGgQdzv5z5npTF
KutieSbohZjr3Ej636Oncf6RqCf78Y98KEUlUIZB4dlPdJnlKYAqs0N1V/24fMo3HFzBOBntj5bU
jipIIWx8zjb5GTYvPLjAc0UXajs11P38oyCTiAJhXAlmTWYr9fzesUTB0iPWrJC3IG5VV5Qtp2ZR
HacC4qEaqmbflajlyBVc9Qmu/yapNo6RKyxVl5ENoBV7wj3zLqewpIFS90JsEEd66PETvUDYQmo5
wF5jGjyuSeglQxYzJtglahkPDcLCOnoufeMibCDf2v2QVq2qfk6C9KgdaxrRD+VN+8qay3U7sgIo
gIC+z8HrYN4MatracZru6GTl5PstR+lAh2/xGABcwb1M9tPLJ9FFO7gZMz1QnDZCjOLvTcTI6DWz
Jozj3oKPX9ZI7RPD4ohlFdM0WPzeR5tqNIwFa6goyCr+ScJCgoUsM6R29WZ42YmgcDQlLHSHy3DX
7YgovXc7+h4xJy74wbGplL/GoE/KSSoQ9Q0IGOQZVDEDNdyzF8z7XT/WIH+s6YI5cgE0ek9mcis3
D6XF77KrC+uIH68cpDbFI3zL5T290EHQyzVtIzELO2U6n9I4Vn3W081V41qLLBByASBzRH2RSeK0
dTyEPCgeEQHLgjklZx+xQDSLVQ2Q1oW+cTBVFNMfk8Gid/xgfXN//MtrIoC1Knj+bjtari/cZ1OZ
N3ri3L4fdudZIdN1g4qu3b/DvuuX3pwjIKwiouv93fepqmqRuwlOcfXAfwGfLK3LjK7vjyb2ufps
74u/gONiVMwXl4191ZwjOy4qLN9fQMTBZprtkdCf98aY4ibJF1A4v0+8xffC41yM2bllzdMKgbGk
LOFLLO4Hu+GpvuLpyocIsuv3JCqtETST4JeifrfH7PqhyZDe0d1txEftM5VFfTuCo7gNjg3ba4fS
QAiQ2WE4Uo75DmjE8HqIase/bYiBz7/JNSZqvIUipuK4OInS3Vgkm0JuDT2XCsW7UqOkPGuiKpQF
yMqJG3UFbLfX638HMYIj3Gr7KXs0FyBcV1vT3I+09mMn6WB7YLZN/x0uRrjSeP6xaMW/aHfzLShN
sqMrlTMaFWxLxxBRcBLTNpd/E5rn9if9aniOE8BbA8WrmxzQ3L4ZLPQjW/GjIgLMMYF9UfG2I/ON
6TTC9EoSCZEAJGJQ3uCfpNulRtCwOOhKbv0PSIQxqB1+QAE1CRFjAajdk1vXTaDGZUvwS1mqchXW
U3OXBt7jHEIQBv4JtvQ1hpcmB4o2W24kjVKexxAnjSFlS838i2M1Up2nUW9lQ3eqqytl+VtPs2SZ
pvx4cfeoUNRSbeetbeYaVx1WsSBZ80fSASAVawtm9eQrQ/5AgNgDkXukIK83ak1Dh0fxN1e2fydW
zw2UJyA/gO1UufcjIgPRy7kqjeu/fY1VQbHWRZx+Sv4Voyn0MEPsw++u1clhIRZtcfMQxpBnsahe
rZGsmySX01w5N4DOv8eGNXL1QUTgGcnRFtmnHABl8C1i02vrNW8xvLS+a4c6gUcg+Fc3llGfTfK5
k0xY4pUFN6dmilBWVyd2x/xo7lMcX71YjZ19Fk4JgtykR3iGiBhrGXeTgXNhhGJbhnub3YM+P31v
5TrXYHJmrsYd/jthBsZnM9aLhTBV+UM4VT8TlZLrnJEmM/U9U6e76AD41CKV0NurbaVyxPBlhheM
yAzjH5tNOpMOrDwAn3ViJ8evB3NeTv0zq+nm4fWL5ED4e50+TeIWeRzHUQruUQcDt89TQ2BCOc8M
E96L8zTetFGxIru5Yg5spv4unUnh1cjRMm0r+Z6tAPBDZ13uVjdZutdFKzff4iSjxJvl92VPbNLv
pnHXZ4ReALj7nfvKv0mJt+shLi88MFxMCMXEaC2kX+U79PbB77Ou6XK662p6vCx8mlrcd/RSImVg
cHbZW6wItbJCTpiWoNVD92GbXLYIQ0lVMjWGA6VsoxmBJ3dCzJHVrx2d5HtYILarbzuHnr6uIu7L
0gxiz9Ro9bbrUqGXzSrVB0H8ODE4l1Laqfq2da4sJWvmp8jgx8X0s2xaWJagb1iEvQw6mPgfYsnr
QaKo0nZV+09pqf/oPgwdPE3YaYizCPsBTb/fQvAEAIJeMj1Wd+xc+fBOI4Y8cOTs7YHy9TC3qJ4t
qG+igQXQEeaVr7/bdqKzL2aaeX6aku3pJJa0lA/s1jIk6GliDj/mO82FofnVIwfIZCHbOdNXJYzF
+lSlytH7sa0gKIODAjbE80XemI2fvyhswBPxgZVz33Z1hFVKGffTenD8CAJkOoGKLLDCDrz2/U2x
FH4k8sxNF9Wd3LRNqedIeLY0g0xRQ0K0QCxhRjE9EWjtatmBuuiudsLN8ukOIxGw3oJYIACh1omG
IHAWSJy9N8lxj7U0LRCfLA0WNOCOv06lAjlEM+Bcq8W0Rf5eoDOkyfZoCFqQml178aXjHafGqOLy
VmTw7j3EQmc0k5B9NYkoITXbk1on18Ii8rWMQsfkTK9FFMNN/3C8ADonnODWDdEN7BRMdkSDhe6m
l6Zh2jQe1fvw2TrrzguR7bUuwvHtK/pO6g5cgKxdp1b+WYnlw4b2MCylB9Z1hA1Fi0vZwsC31Kej
4woshWt6UrXPI1nad9ymMPeXENlXCxaMDK7N+/nOQZdWgPLXtu11w2TTjH+8CCxJVPx0w3oIG7l8
nglGYLAW4TJ90kwsC8e/EgHlogUhe4RyrALqsFRxmxtFhm3/sFyKWvJZ4jhS05H0AjkyS1NhVpRB
z4fjXsz0JgMrCjoQJJeeWO1OWmZQPdnRzwWCadWknDs/Wt4l75g/vDDasIchNT1CiCluiZ5xQQm+
CoYTviJPb+CjXXnXe+tNW5CMTxREB7ODNzoDSLNMUOzRLhG05Twy/rYLQJElJYkhnFdly1iEXYi3
aF5uSKqy5Mriob2zWqsWWcbGbOavxSuobD6AR7p0zw0lW8SWH74JS44GOGnX8L6lN3RcMsFJIJZH
IVy9Cx3H9A0D/UNRp+4ODlfSBMLEFZEMoYJ/75YX5XKtyMMhh1lsBSBM3j0VyS895STVJZtSg70P
qfGtn97VTxpCU8D+8RHdjzqUVjx3a+h5OEnenKgIzjm5/q3j6/LkOWFqWXymxQNecwW3dGy56wBr
F/lBYiPROh430W7a2dSDZKz9OF40/kG+9bsFp+Tyo0RKl77Jfq9jL2kVHpDTrZzcienLPqCd+1yi
mk0rSKl0qrzZ7nuTvOb5dBI2e9vUJ5FIi/Vz2XmsH/X1Ol/IbB/FfC5+LNzO6WY6E39SghAlRSL4
b9nKbbFtrOLn93TuVY5trt2TfZZI7cnjXl86Oq/z7yLZXJ6WxVV8VTm/Xu2d6Se5ew7O9yySexvr
Z5bv5/PPNpvG2XcS0boeO+86N3DMOp6zaSFf3tww2fFV+WxrxCmL7vy9xnJ2Wjjp0aWZBc3fXkxv
7NoPH8T+wNp6saVyfmPhPGV+8of1cEE0d16tfxbJC2NhGpSW3w6263V1kjlqTDOn/j4fb11jD9Nl
4pxoeCaDTUlEXayT31pi9eqmUnrSxPw38bz+XebP5o3pijZyPnmMNslzfbXVYa26y0lEC3nKNw9R
FmyVaU9Sx1Z8/3WI7RunJcBDvsfpkMNcMsw0t9f/aDqv5caRJIp+ESKAgn8VvRUpUoZ6QUhqCSh4
oOC/fg8mYh92eqa3myJMVWXevIYAKBoPOV1zNb/TGV6U2IQPBNEGJnTSzHivYqppIWBgYdSoODws
fG9H/eoUF0nga8OUrfCedNm+OF12lM3RmzieTMlK9llITU7DFSWLSjs4NvQMA5wONk2UdHDd1HJ0
puVA+GEGbIZNrsiDnWR/dDlH5cMo4gM3XfSg97Y9m1UEHfp8gIJ+GhZhECKtIGgAFkPgPXU5Jl0m
dqj+Usrs1NbOev7ZcU4UTb+Otd9CpwpvmK8E6yKA0lMipXz3ikuE//mP6ucM9QgzfTyVYSCFEoyh
CF99J95abXrKNH+l2VAKpnUvANzeApTmoBP4M6TqvTZw4nTbT12HyGaitvOpgarqqQj7U89ablKU
qv2rn3gf85rp8QIa5Fddadtcbf0xX0kJJcScll5DSm2enlN3fGo+oql+STWicPpwWShgnR67ZgUA
JzEhG8ZnTSCL8bqfgXS6xC9xlpmqEBCn7Rhg38wst5hGawtRbTpHrF0LwMcjC7yllYqWfU8cW8sY
0CnXMStlfgfS7miNbFQKh2SnW4YxCWeTtZVp+xgCh7+uunMba8em8Zhi+VthyHSjN1hru/FzhMOW
kZjfZm0gSzGGYxRYwIAqZK5hhAvL5tUJ0+++xh+jduqzLAjKaLWKSiHaBlnKHJyTLnLafuP5XLVV
Ezah+RvZy7ttyt86cxdjKa5eg1V25siXJmIUWKuLVzOmIEQgj7Nni9ASP+8/XQezcxFCKE/wxOwO
zWyUWX0HNIexGpY5pWiM5QZ9sZUte5atKhmCHh6lgEvr/lqWzz176B1z9OnWZRDerKvtHZJk7ZVL
mECSrOlxFyVHw6FZHs+CWjkoKC3yva+AimLrB61biF2bfGaO5E34k12wM4NpzQdEzdqz/rnOIbkn
/jaHkZYy2bZAMFPyAf5K+0dS4FI8uc1H1+w9Upu8VwxIYgBM9wtA2QxehvAfL7XWnRBVWrjry39D
tNOy/WTuXWIiSKbgZeTfivHmDOj66H766Z0LsBOips7l8FroZ340V6X1uyBb28RRcxowBp5W9l/v
kB9lzfpNGBJFdq3M1yjkQAfW6l6zdOdA7GHsV8TbTjgLHzQEhwssHsvZSnPlWgQaTT1l4qbDeG48
q2RXtd8R01GOEWcVmWez/sjjV7ZcIU4Y9DvGfgTNqI6GWOcYNnnPPeiWDxfcrnajuNviyEK3/dfR
/Yiw8QL5sVa28VYqss4mGlwqVf0bYgJ7njK/2rmdbpcdVBC2N+/ay4dDOlS2VgVCvyNEz+ZgFXv+
/FjepkvhPiJQFB23UqBm5yMr/nHTeWSxxzz9lJavFrbY7v1Kgx/vreTGI29NlGseTmN8yiWr1sK6
j+lO1V9O+zMfH05DwZwwkp7dniwq9popEd4sNcOj7r32/sIQdfGBEicpMSnFfxbq46Gf+0TJQHzY
58mb5Z5q7AkYWNFdezu//BdjKBVR4eD4l0Kp4a/QQuXTphN/HZNQJoc8BMGWPW/RUOr4KL370bxf
VhGfqeRqCq+8EwF5XsbeKA58ftRjQHHLgZzaS4ZdVLyhEJAGxhTimQfBO9CFN5cvJG5BH1P2cgLv
maxW4+ektmm9a0Glh1/ewqT5ziGQOvI3Cd6Uc8EJwHjN+18zenRqE5OTPG7K8C2OjrJ/8M+kQLKw
7v8bj3Shxan47LRvPkI2z9TnuyVwcbSXMPA413klZ6oNOhnrMF9hH7xzw6UG6/Usx3vXnPLoHCfP
st/m7mMqSOvloyHCPHT1W8F3intYHhWNJnauFL/edFKQPMatExx1Qce96fxVVu5s81wHL+yaEsA3
eu6LYfYrkf7Z41ET7BMceGAsm4ljLRX3snmpsGevCD/HZxSbU9rv6+Bckpqpsb7mInhZhVjL8qD3
Sw0qP0CBxcshxbYI391iFzknP3mNy0dkvrTFjxDXRNIZ2wnNt6WDEqVXXlS01SjO0SXRu5riUkMf
DKc9Z7BdbGPH45OfnOI4JF+WeQ9Es/EFNgZRs609Fnzm3OciKzMm2Cmwkxv3vWqTn4bt0fgarV3e
fPrlS1rBajpYeItUHO4r9rkp3sj6XZivLBY2IAA0c1qzhNn/GHxzbWwARvGYd0G3vArnkAMRwrKC
oV8t2Qn1aYPaYb599ZngqPHL+oOvjraH5gtlSROfbesi+nzeWOp87R409ALJl4R/62v+IhMZnsRM
DUNiffSPzlxrfCdxa8QRC11E0uwZaUgMlkUIGfYC1q5zjhAT8upEV8zhHkxbahwrvtQgjoAQoCox
2cK7Nr10iFSrEMuRflP0JnR1k7k6K6bdybeWzjoqH870asTOfvR/I/aYASaf3luHrJKH1E5fhz7E
GpMiD3XYvLOJ/s4Rk/fdMoa5OP+vNZBZ567+0PPs0/fSf0lLNsoYTMey1IHfMDKWxqnJe47IuL7k
tYlvU5meQy2kRo0+Bi9l506QW7Sde9LYf6WTr3JJFwX/2wnGbyHRRHbI96EJuID0tf9pUp85aCpF
3+Fv4fD2IEQObLTH7bLmmEyCPxtQYgiWRduA5MQE7tX2R58C6ZAa4E8JPaatLUqVT5SmLV4/2B0k
yX3Mq71udl9N5W2ymmUqYNVBNK9tsri14UnzsRQb/hkJTu8TMpII+5Xut2ovc9VoC8rXwWB4xHAq
cDjLOCI0+rfRe5L2p8m5zRsTGgHamA6hlvHSUSXbXEfa9suCSnLCUMHjjW99wDwPdVkEiAtQUTcr
f5JHf+jOHtFFDT6y49FNfrWYismB61716JLoVipzVbkceHRtVsev5YqyevJOLvevwrwLZ3BujNLg
mTuwaKaE8QY/T8+NjW2kj4LX2uwveKCZzsQlYjKYZYAssdQwRWiQniPYQ9VN5mWTvSmGxZ6XAUyf
8wmWcPjbNK8OqFr50aKCSovHfE36wWJ6x/Cr7KynnlFo3J5zifSp4LwoCKmI3XmBzLdBuj8SYLzv
4Wp0mI+yFgrwNkP+ozBaGToW6gbCuyA9zwtHk/2zp735yE3qKtqHcIgTC5vhjJ+poW2G16h8itKQ
XfFWpS886yf+vORMy/RqZbjDk9CoVImS4OF1A6B1udFDttF/la3zck6HrrpXfGtDAQTIq9/FjMVR
Z8H2Sdn5AnMfxqB/3FuteO/acKe5khK6OsZIccpZV8IwtEVzBNeJFb8TYMmFz+TPnV1WiDqJil0a
1mcrYnqhK/apiHSrKDmMbD9zaSJHhtgdrWSJuWvmn6Nk2ObdPgAsm3uaweBsTuKtE02LVs4cJb4N
CqWsIpjdcKhMuc9mU8Fd1q5Zqn12YYBfHn4EbLH2MNwqIf5M6kU3Zd4Xlsv551TQiis2zO61xMxo
qOI1W15TfWT61Q8kCSIK9heTXqEtIo3mxdHX0QjAERcWTHbtvRspBPqpPDiBt8/NcotRvSrSl0CJ
V7tkmuxnAD/ilrDRzksqzGFBoxvTuckc6HUCs8phFj94FBFN8Dr4A8iEwM7qahbwQ/Nw6zTqNBLU
RMmMLQUecJFJDJN+NNsK4A6I2pDYxPnohz10jbr76LQI/HdiJwjLp8JK37NJPJcw2QPWoqWbp1Ay
OZSC1zrMwEICE5s8W/+uT2P0WQq8gTOCU7IXXTIYc5nQFNircJPNyGFPyGGI1P5ahR67WrlwxXJi
nuXwRYK2cXhNrK/OJw816c5uDcvBxEK/YZGR3ghu0ATYEKp6mQt3o3NRDY2L32T+E1IpWTRnJPld
OcK0BDMVgYPnJEqbuL/rFC920D13Kg7hNOZYUllkFYXxtx9XkIaieiW08c0c6JdMW7v5Ogu3j3Am
wlVlVrhMr5pdbnWWQE4uBz2RhNFbAgSkFrZJNpiSj0waKwfwCbgYVbIswoWPIIEGgAgBVivqyAQX
nRoPfG94nXKGDYkwDmIoTzUbeOcQm1ZPi880ip4jrtb7nbvH3mMdF2qdM0Fqmo+cF4mT05rCjRG+
FYVHlc4MHX1ZR2WcuB++NawbEO1gZsQHN74p2wiKAUqPFNvBJv8b0GlKt9r0JUNZb9iPKk0wlunu
WYuUikcrWE/G6FEnKgCrGWRp3YS+UKl/pTOiIxggAHGYbAA36yDEXq3wXn1B796agqanQYIzZlgk
eN+T7+1CeBdOjfqhv6YaqE2GjB4AIo9ITJPinydwpt70/ZtVbayOgzM2TlHhf7kmNJxMp26lduhS
fCTEwbbBqAf3fYjoWkfM3ok+AEQLekLHEB10ASM5wBYjwKzGMnl3Vn2B/0Wvf9OtjWiRrCp/r6tF
S2C2g//XzovNgxGpa8AP7lV2TdhvAGBe/MwiIAKDs/7DII064GtrMR6yGk2Sz7FIblrF7/XTT5rA
wcuhY0AKysAHnfFbSugRZbtiJ+Y6NVatIXltal5fQ73WAAtU8a2brXt72keDh60dRj4MiK3J/JAu
bVR5Nv2zNj4nxbMsnoPxXOonER/bZq8xOrXXurgEkAVd1Gaclq0YTl2KGWHZbwMHBloJ2/XPS+HM
NVRNJGq000/rEh6NICUql65LJDrbO0fiqG4JegIK1Rkbkza7LMdRiHaPyESR7QP1hpHg4O2yrqaP
mPCN99aGdjUjbdU2lBHT1eBU4hAwpLEXNkp6ZK8c1+xNZlDfazO4xWWwUZ0PNTL+aBvabF6Soc1Y
HCTaNgoBwq4n3rCk15qktnI10sX+crWnl7Y7Mj8OQbsLrwZ2G9Mzwpv0DxQIx6etNpxzFS76lMPS
khuDHiEuiLVyWcKBDYZM7h4zYYciyM9a1NuXyHgDkoymaSdtDJ4SkrHIyEBXSFJf6V0bI1hUIl+3
3MvAGDcpUI+kVhAxAjTz2or+OFL6G/a/MSDShYCGJvnUm9fJmvehw8DcTo1MM7r05HLadtJ6cQpj
Z3NktN3ZkNdkgOIrDkPA0MSmoxk+dXNTsndwlAbi3mDdqsU5lDIOKgtqOQeV7ok19ag1Qgg3aMOr
Xc3fdPbsDh2rvO5hTlzigNwFUK35nHbI2MriC4ujj1w0C4xWXPeY62rTR9iNKO2lFtDdkNeklbhF
Dw+ou6nkBhLvUU5zQUkj5CcKPMk5jSzu+TFItDIOApyXms5s/swyaZc2GY4dmqkW2ySz0U+43SUW
Q3wqFa3NtgWAWWZqJDVkprr4BsRsAKaKGqNLuD5RbtSYLE0aNKixhYGRBB2ASuKf2IYvfG2C5UAV
SzVrxsTo5vVz06AHejNVf48LBsQqIP8hRKVS5/fc0JEh9+Lgh9pqsOo9KLupRb+GN72Ujr8uWu8t
Uc1+GrrFqDm/mdvcYylI+sBCSZRXt1Rby7T3UTTjdY3IF4Z6Vs0EowwPgGgC6x9z64EcXjV+fTLb
5rdJ30KxyDrUtOlWq+STP7ZLikZBokxvHTMfSNV+j+pPvf1LG6hQFN496sEYWvX8LQVJNpOlnWbY
TvXuiwRiF1w0aUiBNa7RGwc9Wz2rcq7sG8052Hq98jhJ9JaxVnLyevGEHZ1eEYbV4LVDL+/j2ddO
I67a72PyPmWUjOo3caGD+5wA43OT6vtO75bpeHB4oQz97Em55JfWgaHuOhR9+3oYVv+diLJDNrzw
OvhUQrG1/vxXNkMln595bREkP5SLWNjLuTWrenyTBvT45j5pg+NgsnXHOHEMObb8EbqYut3WhfGD
esvUkCJ2OTzm9Bwwh4HE0SWcjUjtsP7oCDJF7/QfXMJXNLVqbY5clR7vvXmaw8jZqyir7WI/VxmC
Mii3opXRbak95gabWzLvJnUAqxl9VWQM2xgBbUZMNxBM49YAI6sIb5J4+I6E+JridJfpn35IiKTy
tvQCq8hO/839SuKGvAf13pkLJH3UP0pLSKxmQaCCaGe2tLgOSLJV/Bj1sBcF6wU0JexBpENm4Bon
MGtsbfrfSWA9AVZpbfxSdkhopbHpvE2gXkYEjaNuPKNvgwj6bLnIO8EehVu+lql9nCseB4O+1ggA
fHz8B5HIxcF4MZzq0lkGbbX532mvd9+6+6aRGFub3bbo/KOVwbZPIbHyTCswfg/Tr7ZndmOFL0LC
c6Ewm/DvthRHGU+vsLpN7P55nGyaWz8nfbAMXyw6GKWS67f1mz7qLPlUmgtHuWu/zU57T51kwIhM
w7Uhrp4qwFU/yRlVl9F9NJCDhtoEGVCOSDkr+9rEfbGiUw6eypKh0IBxKytB9QYQKDtVXDxSZZ8L
4X9nA649bgAxQ9dsZJR2u4uCvFpS02bhTBe4ygrlYuitTKUt3AasKUSeBQmFHbgoYXcCfE7IncoC
uQmHkUXzEjOxnH6E+1pRxtHmLr1eHaQjXuIe9bujYamDra5lneqKb6cC9MM8qXgqyLMfqrvSGUdG
2qG1vuzhzks23yv7XdNTZiLjR9+OW1+vr0pO30VZL2qHNiFPqfaA1zwyQptVHaDAJnh9xApe/VTx
n5Vkm5FXNactjtyOTHeiL4N0M2+VkXGO4WLMoFTKuWbk+cZ3rEWauFc7Ur+Fsm4mbbiHMEhI8Vdb
zOAnuS0qHS56G23rOoTrNWgoRZBhJAlvvkgOKmMEYbr5yu4/sgRClO1Pb0JMP7mpIrZk/aBpInkq
zAhBOURgQ742pI6qs/QpYLyaGJX8PZySZKHFDiwYSdqyTUy0WMqe5I+4OyZMc6SI7ioydq1R4N0T
kuCO3ERz/iV6HM8yqXwU2B2nfFNdeWt/lBthpvcp6l/toIjXbRbfTMe5BVF4NIrxHHUKaVUNVbcw
YqKTMCNQ9afjxtWyTDFQE+CClsyWqu/XdkRweG/Hj0Keps7Ft7vTb5VhVovGLWdfbDNz12VHRlHe
s3/Yill4jQfUcJk6zD9AWk2ptqFGhgtzwq4Fv0+ial/1kbOoh5LgitHb1tmnoXvl1oGgowi8GkpM
ohnGLcx6qvfI60NQfyPUdkGLmqWMDnYY3XStPDbhBDEi4gSt0nE9ShPmACFHTZy3a+YLu9p36k0p
u0uXm97T2PnXLidpLVWoByr0JWrIqd0AcYYuP4TGpN98q/lU9niQfvMSml6/poh6tvLmGMTatCQ2
Nsy1X6Fp9+kj9nYeMzJ+yZu9wWgMib52G5M9v6P//5/8Z0F/wm+VzT71dvN/4BLg5zHceItVaofw
wX08fcXeyGx7bxuduLlBCoBftucinoekHe163fwMGZ2XnkMV1iRxnHHWBrjWFkfdPiQx8+KwpKwy
a5vKGfjDKp0XqjhrkaG3c6ZN2BWbSVUOMUL28DSgzBLWVyCg9LbxBxIhiVVbmr9q8GAjIEBvmxsE
15JmVwz6si/5UVm/65k72tBPCh06pIe3g6SxH8a1l6YnO8DRYrTXST+OT50dWIu6hKbW+5cW+l6V
YTHssCjy/j2KEyx1AiSSETCSpJzMde0UmuLeBzgVmFX+x8a+dk06eb+C7KVoTIrkizanTZwXLfTP
pUj54fY9K8e7NxTD0vCQVFQCQwJJ31n89jWQoR5ZW8/xT73COqQMlEWPikwUyiKb9LNLKCGfIYCQ
aWEzvdyXE27MvZ7uSju4jELfGSX1UDlU58KaFNa6EVRUZ2FJetGCEeK8kZjdW5kKxk8W3tO0KyrR
f7tUX/kZ1WSbsHOXVIZj9ei14ZH61Y9mYt414TOdU5cXis9XxadTqJOsxgK5XfGvb+SqmDCu8CFt
auibbU7YOGUTmhhPBbZYOp53sarsM02hCaoPzTfOU4x74QAzrGQu35bN0dfze2Ql+HGqpY9xVsmF
tvBas2ynCfjyJm5tDvxdWfoM1ggdSN2tlUh76cTlRZXdwXGcozYYixwqR2OsLakOY8cRU8ce3ow1
E4zoQxT6rz5+jiXyjp65s9ZtK8nCDQbqD3NtDfRMfIFF0xf7zFMQB7RXPw8OqctgPsCyI0dWlYmd
bpbrVhWb2muvRZ+AnHc3t6yTHX7HJo92qKnf7IFwtp57bDO7dcrkq5nke6ZxRrURPmFheZ3M8NbP
20An1ZeVcx5pzjEo3+LJBHgMT4Ezt+hAELwaxSN3v+08vlg9Dsrclc43voMJ7Hygftb9ufh0V6pL
X0rVeU9CH5lNpmclkdt44Oyd/+xoQ/jU1+3dYCQok/FFOlhytCevdjZZoK+tDmWukyJWlQatjmFd
eL3dkvDfMcExLwYDiq/R5HzrHrGBxsaNP+O6oZDLGRroAUoYs9KeNVwrq6i58p7D1Y2yDWj2jrfC
UqB/lklbXMQvXZEBLYYkedITZ7Nloqt9D4lY231/19iXfdtbZR6qIRZjaPg/Dlcd6MVr6xe7Tlb6
wjcA4KWOGdaYX9qeRR2Ojza1fub7w6l0ziAfJHFPHVb9NEULEJ3Bo/WmTRWWF2bXxzTHf8fIX6IR
F79I3+B/CPTuyquOhEplx8YMDo5fbWqJV1wZBIjQiPVt6ADDVABjcAe8MjvqWMkqnzzJpLya2ELm
WbFPJuYXrrrGpfUXwEITCX7lKrWvmQ7VR9jSpKwKjpY53m3cXg3wKQhpZaDfPTkkmzL5FHVA55Ya
MC0I5BldOBit9uy57c5LJEVojTaNZZvVvOHz343rfueZxjPOj4NdfDRV/T31CGz8mFFCEw2HhFfT
8zt8/LwP5fnbuhSQIKT5oQLtrhKIXOwxeYxVphc+12AciV4uy8hfBZV/DYv+0/T9u2vhKxFa3kVM
ONNoBrte/BoG03l+k62a+aChPQWDg9k3u0Qazwibj6HtsO2yxngaBu83aUs4KqXNC8j+bK9aTz5b
pXsu0vA10ij523G+uTlsz7x4DKn7nVbDXvJwvZYHWvZ/nnMwPcT/qe6scis7abAPQztCuEs35llr
2/r2I7oW+1vzCrSXEWIy4d1id97MwOc0p1mE3I2itsWiSsaHn8K6zaCUAw6+YCrDnGAeFcUPzrS9
YWDB79PrwlIqyLSeTrL2n9ugwHZt5Yni2jfQ/+yePqUsb7JrXt1BYPzVmfvGJ7GABGypAVQGVTUs
us4EIwSMd3ApcbtPgja6CsE07vnen2vivwNq7/q0/bBOlAEwolVMQ7yaNADdPEtnfgETknZzIGih
yKayjgalZCd9bPZS/9WCek1Bu5pyTgJtgvzJgkv16sEj7xaFTN6ASz5bU9/VFix5w1oLeyYPdM9J
COgUDgfN7d6ykUKBPcgR5REs04Yrpgv57PnJ+xh2ML1IenO109BwxIVWt43yEP+XUVwSzioZG6sx
8Ak76PErqQ28VyHRC8sipSPBYab6zOzqvZfVpR7h/YRahfklFngcVflT6eSb3u3XuR/AjHRW9L04
K9Fo1mlBP7MKE5xRCjjMBmt2iDiQhr+KDTSPfirh3+xq/PIbA9KGcSdrG6qgucm8ahbCAv6P2oAp
Uua+mz4AYZ7I327Un0VrkGuIZVG3CoRivYX01xzc7NBwp7uxuJcMEIJWoKJvRqJfh52CpublOMop
y77AUxTMWKY2eU7wk04Sulgy+gRzML1ltkuUAUOhl8SA+dvge9jJk1U5y6HTAooi76UaJiTSySIZ
ULao3AL383/LmoHfBOEEv2Ll2V9T1EB1tFEbhLSgPQ81gk/V+9Fnj/VTOeKoWLhMFSSjd9J9vKZ9
A0fLmQ/fkpABmx+KL0tZcCKRyFXRWTCufMozIXDKX7nm2G46+H8JI9JunC5hCKP8vy+ul2e/qIDp
4BWSuhRnCI9HkrUdZ9vpv/BOxoSBpiZgZlSIXwwlCfOg6pKsr66qllphvNfKO05K32gZNM3aWhpS
bRoz2WhlTF6IPWxHRyxKIT465d7sqab5sqkiadvC/MPUDAijTPTUZG4aX+xM/6WPmOiLZTjImxP7
1yCAR9rwBXr8DPwEH/MUayxL/OXNo8fqgNnONsYoigOJgrrf1VH8Z0/ZQ+oWDu7o1u1/k2asM3P8
9mvvpejbH7qAhYGiIw1ZRpEDuFR5t8FoL2MCwznI2t+CR5hp6cb0xb8wZlZSIAGFpPhT+MNb5OPy
WAbbNAbFnaWdE5V3IlPcVLp9NerL1HBoVI2dX0WrugWrpPOBZBV/TzqemOqY1u6+EA72H9MPU43X
oKKMSBV0Pz2CfAWhu6nRYhAdSm+3EAnDq6z0/oYGExhePxrpJe3isWvth5+wJAIT8fnBEZQ7BfYQ
FJ6TTl1MV02OslhpyYweB8V2gCvXzlhKfAsD0JVG8uZYIHC0oc3DM09dlC6FYy8yh+ggMsc463Ea
qdgBJdjDRKEzc0O935YeOiZ0w2DC2EbnXit2fhHgEwcTzege8Hlg07Qeoy1tH1zDmIftIUoUBRfF
/LzEi9Gc4dxw0eDsiMve/IEuMFzLxmim+AzBzW+6iuCLL3hMYf6P6dYmbkB1+T+KAndWkYMQA6Vk
v5UXLpKKLBh80mLI6BSzgYE3LTa42jU2pqURq+XEc2I6iF8tOfLQD0zXwkGWrO7JWEz1hxVvy1Zs
DqwsvAkkInz8DWO0fYCqxpiAnrWrvo13vvjDFN5kDts2r/zAsOfPcyk+G7bX45VtNC9UJWcnVIcw
n0+OFnMn+JNUCWNGwf5R6ijiix/lvSdGvYDO9jxCVtUQUdbM0WPYmIp5q5Y9Uu/ZHy607k8Jf5ES
FVzRegrfTeB9DUP7WMyj8mGdZfKpqJiIHJ0QyJCrV+pvijkdf8P6u/GRDCDaVI0gaQ0RACnrBn+M
s9QpfusInSQkQ0mJWHEmB+Bv820XcLTAc5Yctz2wnJzzkvmg+am01OY5XPiigxeHbqngx1ccPiXi
Tw0O4TRpJ6DzcDr19kfkMXfJGSlgBtHisl2KZuXFPYNsfWEmYjc/GYoG1DyRhXaq+Q35mgky5DxT
y9JQgJCIvGn5xkzdKASDhCLTr9tblA3bXhLJxcECYuy15iq+m6G/wuoZxMFX6jm1p3WhiOmY39xY
Yg8De4eZRGAznBinfCvfeDLLoRyxBGwHTCoQH80rtmrrm5jHFXYW8AAdCtGmxzMXsWJLPJQDoazU
mJ52yXtDi4ZhRoHulfylPDfROArC0kWW3zLF1AcTLz96BRDeaZa7qfhDhavd6yo+DQYX27yZst2H
EyZ0ZfBR5vrBRsDhWph+mCNqTjoj14VfVTb6Wx29pGG6Z7J+DrB8d/xuE4T9Z+UlW40H6yj/e7C7
F9toN/FEHZdk3cpQjxxPpyaqdxYdQ11Yf0CamyzfBH24px4NK7A4TbdYcYnxngt719r6LZy7siG8
eTSJPdYbowsQw+KvomldJdRvxQCuCX8K6sm1RhpAXhNbaz9470Yyc+PaLzHn/WHeaRnFm6Ul/dO8
pRuMpBtB9BRZ4fpm8q1jkwt0g5OOXw5a7JZCCZerMr4MNdl2pkC/GKB4MP19miQHURBQ4wIi+Fn6
Qx4DVGf28TE/yY63OkOcP4c55fc+d17mD5lM7mNOoY2nTs/3mY88nbLdNwljy1umCIAmpMyiPk/w
PB316JxUzd4ZJgo1rFE03VyU2ELZIv0OWrlNwQaKIid0SPd3rYJpEpXwnFAS1JBK3UDK/y5l5I7N
lAXLuVRDuW/JgCotFW67Dz9iKD3fKaqdnyqvb32AFJtvMFqo6/P4gf9a5DKJCiDHhHjWZQZ65VC/
KXe6NeXVm/Bx9yf8cRRbS6Jla68bD2y1wcw1BJzcDkb3agl2KB5D0cqDWVXr0oMtHdUadByOR601
jlNaPGfCXgfYKmZAFJ6v0HHUkNDtaoUZWOE2YjPjpKXeXTTugOco2FI9XZ7sNyriPHQtJnR4lLrT
uWp6HpGN/xuVbeYW5zRLb7jcijr+VpVcGcgLA1l/NNh6Gw1+4ZkZnDUg9SkipjdxE31TWPaCKrL2
ckLLS5pGO67fBkZ6ZbgZimkHhEaK3lQ9gGVOhmIX6sWzQccyl/S5y7yMtzwq9Qc7vk6shgmFJp+m
J2Wb75VRXEdABD9/hAMpSQG25rL9igJxKQZkXikDrcDLjgjFVPIWFoc4JQlXpmcRAXIjDQWlvcNB
eivNX7dv92bfGYsogcoNqpxm47mAaizYT1QL4hV6zT3jpwUCHWvGO1O1+PX5LU63McaNjf0rp+zI
tAl8K/sfR+ex3DiWBdEvQgS82ZIw9J6ipA1CKknw3uPr+6A30zEz1VUqEnjvmsyTmmf0dP/pJK3f
Yyt7DQ10U6k1zn3o45S61236IYchQE6J87V/1vhWh6l9dl1Pj0RM/PI+LN4UC9wVyT5JWu6NrPmK
BtgVovhoBmyMEnM9kzaoCqoepXxv8wWnVv3Qeiq/LjMBktHvqzKMqLC+6DEvSTuL+TpjfGDAfhRY
/687JQC8I/XM6tBTlglf3NTzGIRDdUzpvueIPmbQnIhhvt6XX3W+bIF6RoRFVD4X0A6SeMYE6jFi
9T7P2mYA/Wy1HQvIGXdOr6ffUxpe4tAAb4IAnzNV/F10GOouFXp0hQH3TBOwcqHPq1UWWnI6vclI
51vjGcoFITsJyECQpHJv/dMS5IXNXL6siYO9mrdyycWRafJHnrY4yWcmmr4wwRaiJIB7abZnkZum
iEPWmPgDmE4GUrArF614C4ouVq5WjhExB8fSZWdR8E+tCEcMdxIUyZA7OhvgAUbpzq+zfdqX+sok
PnCscycxeLUzxEM0AenaJMCtE1mFqREr8XerZ+8xR7jIxxybU43u3EqHbdL021j5kcuZ+fCMrVnr
MQ5JrTMkJtdSIDMx0ptjg5be5NiPxpxKAphgqtGgdab5UZSIxXiN2AptaoFCYUrKHo+v9ZdaYPrb
km9NI6lpgg81wq3lnklMcF2tuKlM68tqtI2G2JGpIWni1pMdLCSlSbnw2P8NVbkkxHA1RhW0H0XC
n6aPfAeY0vLsnE7I5CwchqZFGJR0W2rIPDc3rWIiDJI9TVMprVQYIL5xamtEgomZ3UVlUJdt4l8S
oCAwsDBSiEVphF4qefZu3/gF+v1lLFhv2rYk1puRxGqyULbBS9WqTwv1pc4WcRKC90IKj31XffTi
Wyz3ytrQrT9jHnEFoTIxR8cMQdKF4cS2Qr3UgudL/rFWKoDHVNDl8mUmV8x5QdGcaO14AkB/+h3W
qqb4Tv3PTl2SL3r5DTHdrS4N/sxiSRlrPkK5usZR7gF+UcruPZQWN5lJoSmhf81FZhotb2vONRdZ
yFoLcE3cTmNq3modL6GpPIJ+8gjZtlr1OOn93ygzuJ6Bhi1HutRfay7lLA0ghIleR1U9GhbpvQHS
NTQERmdHtO6+Eb/JE9gdmXa4C5u9VYKHnpvtJDoj+RMhz1KYd39q2pCAhosiU3cB91SLK7igh0rG
8KgmEocJVbYe/fQ0MzM62abTtyHVtFHHt4r5GhMnYsak3LaoJeNtL/uXPBw3qTqzy7L+WnZZLYpf
iWpTFzvcE0w5wqr6UIXYTmpG4EZFwZ8lR7VBhChWdQFEXj0zVeHtEBrgycyg5nJa95r2Mlv1Z0Js
MSkgITWEA9zZWEI23LXXAumLEoDRMsxTJsh2PuXPxpJunTn/KxrhqcMWxYPRKOln5M/HKuf5BSkt
0O0nJmm3pWkvn8Xyz16YDmbRI90j/db4GjIYPbyyGR5BI9XvIdgL3/B/tUmH+J9elnUp6qi3PoFj
J0Sunv/jNnOysLWFHCvlv7iod74CpJ4pa94G93F+D0H7diMZNziLAshrVf5IEBrqPmtBJYNW1AzO
yJVboqsU2sBj2A1apSIPCeUggty8S889betUw2CIFE+PtXdJaphopfbQA8o0/XpvAGPpp3wdcQFI
TfAdULjmhIo3+ocsG7D9yn1SAblL3mMBkE1geJLaO+xUWSqNG1VXSReFjRKFDGPNTSE0+2yq/zLe
zcg07SlXnExIjlOiX9EJ3xRt9lKcfAKacZNqaMT63dDelr3ICHUkpMZUuUZ02Jxid6l6iyVhds55
pfM6c9FvQjQyhNNk3PUwpefLTDwGeK9zf4PXUbfUJaSHcQ/7fFeapIf+VK3k10xQ+Oe8baJI0iB/
QT5NcUY9bxr5fWip4zrcz9IrKZXnmCZIqiXpMvUIZ+Qzy42tZKoHQ1VmJEijo6rFMRR2acHSX1Vl
dLKc2CIXJoJnp0SUGInPJPXfexMRapIQLwxyIMlKl1XMqlKEE+tqVxJxZvr5lzUWj1EgRGj2H0ih
t72PUTIJX01mkkpWfiBkvpgmhhZcVRgljdbYqwo0GWzNflfueoXdb6d156ongNqHzd33C2MEXW5h
kIGHwkogq4q7KcZP30ndv5bALojaTcVITGKeD6ybR/e3HLp7kpRuqKP8jMCDi37d2SarlyQkE8nC
PEkHPCTYCeT5Mo66w/YtQO1o2FrG8tIQj/7Q3wf+aq3VuXJZ/PiZ4ogMVbmRTFjx0SiDEYETWbG9
Lridlze+KtXvEHFIAhFDVKP7UKnfWoWezR+WlNJppFOsaS6NhlmX0EQvw4QVRkE18lq1XEkBRSZm
ymPBiSlmzVHCbTnO7RrRWJB7BbrBOjqkHORWFd/UwLrqYfkrlepKtorLAqeb289Ap2AZJrp+0ssS
AbeqFTBt79PGY5n7EscRRwJ2H8TvZF/yFuyEprPQiZt7/svaqhZPdmM9y4Kyim7VjxImMgh6Aoof
FhO+OymKZ9alO1a+16byVjbHbdHALKTZ09p2O+UByui8YOMtr2aq0tmSN53gu4Ek7AyTlGcl5lIn
cvrPNwZ7tni5+G2lEdjmoLP40WkI+lLbTtbdvBbpfanKuXfgdsXyNleVc23IBHowVFHUf8FgIX2q
OI3aw2glh3rCMY3wNqv/BE6WmfG80ZnoB8etgaFm0ZsV/mYSv36OURHeFGWiOGmCvwZuXIVBpsVp
Ltx86lvWq7iQkuRSztpf6te7GiMgI2W24AO1Wkhga4XBjnd/FIkYNEuSLuL2qErWZRreFKO5FSwM
CjzZjTVw9WcwjCLqjXwcsSZ0irdMZnvjM6rNU825a6XKRkKsucZhFxnGeqwUAJHx15SjP+KQ7dGo
F00CU1e0vFqGntPNDiJUZ2a0hlyMOekyXUyl4mEkcPMN48KTdkD5fJirdCka9qMxeiqHVxbCyzal
4zgg8KqbksvnL2BcAFx5OaV1FOQts1c/ydctrX0iUAPPlA0UBUL4g6esQ8pBWoHE+QCnPay0G/Am
3Gddhv2NoXdCpRFZ2ZZhNbp6nqgIHYXxZpZI9FLyLfpHE6uuyq7XMraJOoPG9B+CrHypNcYbobD9
tHFVSFx6Hq7zPHgXpacSxG+q1f2TAmBdxo+u5lAn9Lm2Z9N/CxpCqCQr9yrFpAFh25Fq+N5zkWEt
c7VtUTIA6eL9kDIcifQ9Z+96okVx+2JubA1/cRflEC/MYleY/A5FDnlUFBGlMraq2pmDypDpG0Mb
B74/86IEwr6RmG/rJsa7Zvjp6tki+U98TXX2F+rkiM3CexvljMbnjOeMJKSmHm0FTQ9nUiTgrNS/
muCD/MAoXAjAK1PS3ytysTUR1FSntUCWQ9Q9Srk1wviNJBu/xYjb6oymGJbUA/l4CcaSYlRRTrAo
ieboOIjN3VfjwO4hpphE+ZT4/AxpZi4b6TwcGghmA59R1AIE0jpYgAWjZMUX7qx2Hb2BP2yQN9bU
jI/GcbEcfOmmdAkSaSUE/efsJ+syqtf4pKZOJ2lBvw4WoiuTG1LAemvnleVM+EDzPnkIivDBVenM
yZDZSFhY0urtNUt0GVfrzjDqaxGCS4sgCurKl8TlOVrqsPKj84gVZdn3uWECp6YxPU1iA16IxGUh
gxbCgbV9DzwgzQBmFi1MA2Wl1vlnFfgXSzHwUn/TxXFXBZelQixb87vuP0qtAwNPZkymInNatHVQ
CHCXFuTNAYLO2/Xoj2y0CRn6JyeQLAt0BL3LCwBpkq7I8om/sUK4NxHVuNKeNclNtM+JRrcBJkGP
v2qLLwuTimrhX7EAp+FU+OadYwo+ma46sQAr2nVdsLBVXz2OVr6gwnpUzYhD+TRpgcvMhH9JL1on
BcaVqy8+tSaEI8cwvew3cLwHAzR8D6t/L8UXfTww4FyZA7eQ+M3mmSArP5vdBvFzZuzaaNPhLhy4
tlQ8C+oK56K6sIkunbKJRq4FllzCv0n6KqEOsKDlXhdvacK0CI0W5j3tGPkkk7zCYEOVPHHsQghB
4kr/xyllQOAa6LH8D0pbopxEjMy80uODj2xYYDwb6bcInOHeJpRra9ZtwseC3LauBioKc9+cM7o6
86BzJ+pol7/y3jEjrIgfUv5lEI9nPOKnEG7yZM9cviV3BVm6DR7J/4S2C1pVgy3L0H5wca0AGyMA
Q8W6gukocbtXD30MNA8PLgE3ISHDbvkuat6c0pOvxJiRk+EY4i9qJ7m7yAuKDc/Cj9TzJxW3goGM
mQO7sLVLaRz4rkT+8qF/A2ZBCxfUnqBfhNEbJTYigO3gugwf1ADWDxILmWJMNHaNdoSLrjUTs4uD
MpdEWGVrDYA886WrbMBoXiskCsTYEFbxo21xaXHyC07a7sBzGJjXmRaGh4IEDsHun/GwrbJDnQQO
T0gJYH6gof3tgAGZ7/RwnC/CI4Lkz8mDGFS7c+R2EwmQJxgOYdq5EhXiNwSlRsTmhHcEpSejql2q
XepfI96bBMxWh1FF/ogn9YuuNVXucceDD7R8Uz8LeZP7/PEOtCIBFJgbAmKEWkKSdQyaDlUfFP4S
rUrvtMtA0CRd5b5T+PVQA60PaLNmdB341JFPf2f34mz9Cvjann6GdsmdvnnQApOe0JG7NxQfUEFJ
M+jUTUY6TcrEd69B4plcxAH5tXshFEZYnLx3D7U8L5SJ8oevM6vvqemwO19+MxIvu6ueHMXSg7qL
5amuD8RkQOnnz2FKJcsUCq9mvoXDuRrfuu6idGc9QV8IulxAAodd/Dpqr0xme1Ac6nA38S2zclGR
/LrIXZpvzG6xVq3m8LeY3vCUivLN/M7kp5Fg+Hci81+q2/qJpOfpCqlqyrf9eOQB6Kpddp6+2+5o
YCFR0Y1RJlB6raoLk1kMKFxAAfhrwIA/uIApGxkKTI3LuTpA1WhIPVhLxsa89lKAhoyFF8M6gICg
WXyD3AmGyc8EFi+SDH+Pdht/emysGwF+yJo3j1lP2O7g1uj+RSiuMM0HDLrYQYzsFph4r04hsQsR
Y291m+Y3XoO5wm/Amy5qZ59Tbiyfkn6Rx9+a5fXAZUmNi8lFXCWIYyF3Hw3ToXjpmPHuy0+kiOwm
PJ5WtIQMRTp8Kl/y5Iif8cC2dY9KRMtdNij5z7wF9UTOGt6I3O4xAZKLhFZnVhzoQEQ9aP5NwWy2
49jC3iAle1y7ZXSywwSlxDaP2ZjJfJQvKTsgqdOKJ9xL3wbLpY4O+Q2xJrvYvHhQGjaFlsxdh+qW
YVhsTwL943XE+h3TsW1Yu/KRk1jCRUl0Hs93G3kVvXF9BCyBUjoOvYrlXsvEYQkfQ3CnXstua42e
WLBC8MIBGzsjvis4nD5xyGEBwf+TbdpLy4P43Tc8ywAH83Vl2thYhTsxLTAAqVisr2XufGMeAlAB
YV56Yvrvlzt2YpwW/GCJccyKTcEjAja5IlL231QTBsEIGvFw9oPefz2U6xSg3ZTMGwiVpD4CMJAR
zLa/Ynjm/4eV40NMIZW99UQG5ZSmMz8X8Le5Rj8Htou3P1kxw26vGvCs6kjOePEaNI/7KWJ2zfca
4XNw8IGhxFji7Kulw0Eogpt6uqmoRjqveCMxR71MFklPtoWtSKdHji1ofWX5LGIs5i8JscQuaO8B
Id5g89CTEUZR/EpogGE5cRuPF752Ezi8Pexj2DqSY6nQRvbzLxi8qNxxERGSyUiSzEzwf7p6FsJ/
Pod5CXxBFh32hbDY+BaxQWJTxjKgIVXFq74iinLsbdww5Gp6wnZOFuIkBCxI+BC4UY3oXviY/V0s
7CpiTiu0G3/NdOOvwkcf8asUxUZIOadwrn7oMccH1k/cUcOXTPxFumvVQ9pS+/dAfknpc4dbrzng
lReCpSW9yB3B7thMFDE76tnqjW+W2wIHNJbbGhNk42Ls0d6C4cl4AOkBCphx2OU5FkpcSGSG2eGW
YRI4RwX5rcIpwJcZgkM2W3Q9BBuKT+JceFKMj/sfgVwN7CKuFpfDjn0gH2LnKsEt1TesPkntiIod
4+i2WtHzntR3kQJGfqJN80ZtW/5EvLPsTcl7Z2tl8MGtoBNBwDDDM8g9I2yJ8fHmM+h57czgsZds
RC58c1wxiGBRGs148vuOMJiO4c2SAkYSNjfOVG54u+Cpm9c5dCzwJr5TQEp1pvwkYo+zY9wwWwIx
+LUZiXtLvpkN6opwt10cbQKsuBTAzuxa73HkoKUm8+sfaTdMy1qCR6DxJfb04ghJrAuh5PN8YkEY
OYRAiF+6FwwIiT0Vqri23MRNwN+O4dN9rq864eEktmyEH3PNzQ1RzdpyFOseIiQRhex1IWVNLNtR
ESAL5ucnRawlu61fHjLmqjMbv8DjEOXKWWK2jE9Vcpp9s+EdJ19O8uoPAT5Kv5Z3MSV/uOfT4pXL
oFw5bbCxDmrqdfqOeR1cx9xE3cf6nFcSqOwT1XZ55MiumWvaFl0kcK6VeSPGR+KxAHhIrRihN8Lf
x1VOTiCoSsCQkOrFHaZtIhuImMHEYsPMVg7shtID0xyZJc4NbQM50ZabBVuyvRwF1et9wuJ+uHIa
ZYfsfOd0UBAsiZtlgm8r/1qAla7/J7Wbim4KEHYCNWxrIw7U6byIPDqVUA1/IhKiGFRQtcpOlu6F
75xMe/nIL2WGHosvs7vxx1VXQdVXrHj4asLyCkYC5l4BsZpMhGVS57cmtRysZpbyKfY0CT+CFn1P
olcl956PXPgXCPwx2o4McqbRbENa/WmYvzHqPGQ9+qeA5Jr0KO6D5qzFTvDSP0PxYhJ+9he8aWi5
ynu/MMUhel5kXh6m/fjItplvUw+HD8bWKGuAdYB0hlJo/UDqFE/GCkYr86oWkxZ5uZ4UOkxOGMj4
5MbbqJuQARTxlXVH8W1Je9X/iDUwWW5XQ8NF8HceT+0R5B20L84fdUPfjYRJ3Y9kY6UnFRgSGMmD
bF3eQzxmMtnZ1s64E1RX9+sgWMUNnz007wjGHOvRo89pI9xUULuOYmJLwUxFYPiJSdyAWKs7IOSf
QX4yYZ/u2bSNLwptbXtIGDBZwnESt4muMQetEHj9tQwhzYZ5VbUNtHehZXkjd4tm9ZFq36057FP5
h+d/oAOo2q9Qpg1lt9tghwF9xBg+8aboUbWn0XrTY+JiVFAKm7HHAC2jIkY9Su/TcHJrHzhNZIpr
8tMtO3zG/RF3j07MCRhmJvsVJCuRW6ikd+1QsrjzZ7ppsk85tDGdinscxtk/MjcuRGJgQXQAvbFu
KD3jwzdc+HHFBCrgQMnED5fZQsfyY+uba+lft4uXcSvu8G0C/n3J29Mu8n64J+kTIQbbuqWqIdty
44+3kI26EvzT0EAd/xA/6f7DPxmRR7FO+8QcB90EB/wf52lpT9gLSXkP/zFoLDBxDNs53PKOI9Yc
4SGoe19ySCrqNvKEBZaZEOmKObW57eMl8igwBYPb7lUmjOwY4y4bFCZHtSNuQKEyzJI9nUncdQRJ
1OHO2KC/z5XfWP7FuFjCqQasN+7a4ejz7BKLhOa52uJzNNFCad5QbEv6H9r24hYXhyQ4RPe2tbs9
v9TkJ7F+CaMTDlQKQn4r7tG/XoIM85IgPvvUo1cQBZnTe09AhsYFIMBGbbw6IP6A+g36DRr2VZD9
thawJ9SOBJPmMpFU2iPcpb/lb7zDnC7dRU/j8pbRR1rfBdVVAghz+MzAnXU2B5TRPGb3LWsOEDj7
S8aTbgEX7Y/Fr/aqFBele2xe+cuNXvnSTaf/7ic0T2v5wbpSc6RmX1xJV1nMEofUfwSJ3e8xngSj
l5QH08AO8G0x+EfSwwqYaBYoVKpnpUdZvmceG8h8PkScuKRzWvvoSPKbv2UZR6FO2aGvKz4aTfdW
RuQK1QvjbFPckAahkCa4J2NZAPHZ8rrbcCygrA6S21H4J04N+xDgDKZixfEPFmQmDVEOjkjCLnj8
VcrLeWRPfgO29z1S5h2kDWv0VaDZVGgTU1XDaeNrJt2R8Kd2xKizBxf2HpG1QtxJZ1ukfAbljr4Y
qt7T8NK3WtvX5b1bwFWIjbl0ac+F8a1MQqbPZ2k/0hnOdLcVkfTDh1reyr5eZVj7WsYFAQZFqVtB
Dah/zYqkzl49fOY9ehw/sys6LwHOaM8rCexUJJ4mDiAuXiy2m228WKO2fXnu6cpHUYNlP7DHQF5M
kpLVjbtROYRRToJptktQmgszqiuKWiHBeESjD/+MwpX6ut7W0Aol+QANLoOoyIjdusvTWUYGjwik
GFhFoLnalsttLLijikX9AFJm1VrUQuw19RTPIHSeCQABKemWcFCig65j7MddXPmo9L2GfolehTIP
7Uvq1s2WykpD11yxJ17cCPFBM794A8x4CeFjDRemLjivNITaz40y/svaL7OXMemdqoCwc0FbTUiU
TBaRpgmGkpKs4pYFyhfM8K0gUIB4BSqwsowz/RXJMggixnplkCYxkKTIJm0lQ0tkmbxm6QvumjRI
8VP/7KsjN0Dg914BH8qi7hhEdYXmW2XT0lvQtCcFIY9ebCJ2KDHalFygihDeqfTNeDf6/yB2XPyA
iEQrZ1SGOWeu14H0xVUmU81p6oWCLWcIO7C5Sl45IygW09BATVCi+6RhTMIhFl1IvdPEfRKwPsE+
kuSwmU+MuSj4mA0pQ7TVEfrVjFel/FBRuZvMYmb88jGh0GsL72KBvVIYdj2bI3Gfo1h5YZW2Hk2+
WWL48i84uwZ6hexihRt+KQ5URrEXUgSB0ZCiSkxVJzkxcl1b+tImZ9qa9Zo9NX1vq9zxv8AUIh+3
3gO/ZVKdUgahVF8zRSzeor+2sk15qxbAgU4FkXWqzTle6LuZ6ByqVlbIu26nKl4kc+QLf2b4EbXL
CUlJBBx/OJXP8EnoiT858UUjDjh4qW9NBnV6X5We9WAeEnLrDhtxPlTmMaFiLcmd20TKsw62vcd4
XcBs9pZfSTOoGJjKbidiLUUTi9XWzRiUc/a0h/af8ZEabn/UjEP9W5eILhB9rps3XrQh30ExKP1t
SMiL/qj2IYjpBKyVi8sRxOXAlvQv+OMBn5+1eSEolFKu0QxnZjPCGJGu2DgA263ulnSsb8M2eJ8X
I6XT45uHwHUlpmxAF/QAnrqU7MA4xhOI91R5meYDWFL1Etj8lQfkhMDcrfBWhEdZPFb1mxJ4GOxN
+dGYoNpcjVEOwzHljvyHq4mOdOC4mEEBr9iB0UKlFMLJLjWexHI0HAcm5RFz9o2vgEfAoeLF2Zch
bLlc5g8BnhUTg4A+VNjPdxPuubWKJgcCvP9LerZCtru0FmjoiOdAbPMRTf+s7ti2Z+oMhaheBiDJ
m8zAgZS65QNZ4tjmjIL4H1UC3WGBAqBXL61xGAS27pSa8jszQwaLWbS1UGEt5fu0X6LGaBLUT8Tf
zWtYBn4Erl4rthfKsVmovsX3gLtq1A/5u7CByt9uSBxmwMjegSKEGCTKSbn9asSHFL5B9y1g0oHZ
hdvSuXQxpO0Eycs4l+otRsqglKAObYlstCHCyf8DCcsyHat+Ij4hn5foUJSS45pHuvzH1J//gYFI
iUxbsNN3rtfiK6tOowl27VOTbopPR7uJ6QR7hZTrpj0Y57y6LgZ6AZ21ijDf7z9byv2I17iRvvyI
94oBybBuRMzmuCIfcNy1eK9ONwWXohaxnsnwA2sM+DREFzCyRTYeTXSeDJMeBmVcQjSTeokyfd0b
oQOQeHFIlMym4RVJYgPFD7UvlfQgEaKCQqt6tYtTnoGNQYCfPO9aFhBp8r3sIygnbZFfAyuYbEgZ
VKC+y8TWbqreWZYZ0Xy7YoSPq2RTMrVvauOY84niZ/LkbiSdxlgNlZdox4n9cxKgPOizdWIZ65wv
gqAOBJrcb+CxbqwEAvWM1phHJ3YZcDLksiTXhI80/LSoTZcJ03wrGLwXnDFdHa5rnCOWBlNng1ab
zhXh9AiiQrkL3Qezf/5UedFW5OM6Bc2gN+ww13G20TcKGryA6RWXNRwi0DC4zDeoG5ZdmQmUe80n
Ko28BYh08PEXoUerPslfXfSYTFgw627eiCXrIfJVmgMvRlLeqYCZU2sWN5DwYQk3qlbWArT7dLfs
amV6LM7gqh5XKdO8LEbMy9fJjk5+VjKMp62W/WtV+PoH3fio8y9gZ4hK1uCZS/Otl4nwMAS+FsaK
47Yun13BFM2glfAAU+Pu5c67MTcCrMnuAaxdiNErEr+LfnSIDsU/tCoIQyRNLDsy9WwYjcE8yjc/
DJ8xyoqE4oDxD5ANkXmBLYy5WnLmBzR+moIkkSSkxVsP03bmi7T5MXE1sA4I8iujJYFvZkQmu6qn
d2YCZChMpTd/DK86sZnhk3+mMTb1yXnxUBGF7RnnJKttK7j3g7PAyBi8AYRjzgPNFn4P/8Ga4UZX
SPCraJzq7lj211A9IZMnwpYGD2+N1h/bY8WIiENoWaCikePgBAHB+p550TqBkKFv5NSpUNldyT9g
1j3JjCoQu0hrMTrr9b2f3xdqJjavI/Nc/oKAimKmnFFodxPsfygIinaxYLVhYOYxKBvXAJ/E1m4V
3LnEy2rbgqfQD3p74txkTxQZu6B4L0VEMy7q5Z45dwTo0iWqIwmOJFVAXP8LqyPDA+2nPrbzA5N0
MzEZsKcNVLHfxQcT3HhfyaVgmIrPjaswmzapvM+JilDeVf5uGeZZPCm9v8MugJG5NUjrcZT+FQlr
jtB22KgGuaVsB+bZ4G1hhU+YKa8I0AslDWzwaqSp2RlJA8tbVUSuVj5ZXOXAL29B5JIdKxOjuvB2
LIOuMfRdxrWacGsV4FRh7iwQvarchbnmstYxyYI0O5kXmfpRvWfqM/4U4Af7hEuLO5JQ+vVMF1+5
IysykDO4V5ah0d/MJBRXJ11qtK2Vw3xm1SVc0vqTUaTebhr1S5l5qNQ9/8UPKMRICzB46R9Y8kvx
SRkn4WYlMEtm53+byuvA/jtzVOE53VHeVG4bIKbmKuBgW/KdCjI9jklzE6GfslXYzr9TBYb7JqKL
rFb5bxntETPO9KvHNNqZLNeBQ5BQuzzazUeDyOqKKLWVPsfuH6jdQ248msCTyaYcbrq1qlA+MxR0
QcWKME3Qa60UPirpmCHPtfig3gvFyacHXajM+dcucQjmVQkc0L+5eEEsl2WvonozinPJzBRf7i1l
ok+OBtjg5qQTnM1jwfsh7PjiJrCyN4Rs2Yuij0F+Qwpb4AjyoRmfTG+uaXpW1V2fHNr4Od6hOoj9
w0TCbhKZEp9741iJO2PaF1+ahHJgSRyG7ICztD2Ei+NE/u2IWlEdUWBhtvFLOEq3TnMDa628V8Wl
VA95vZ2YzxI8G3hW4padR7GHhYBKAbouBOop2/Pu4VoWbeNDJDn6Cw0znh3SaMGprpo3fj+CWpng
pHBeaCRAt7CB0Fuo8QhPgPOAUA2w35H2ycnXMTFtEtqZuymBwgXbv/DjWnPcdDD+EvnZaNFaCXa1
8DdV/LZgEeZbR3UasNX1q3nDJcv6qaHSHJWTxnMf8fvEWX30Vcnj5ZraCxgc3uMUgp1F9AzBMQVb
4nEl802l0/s4rH3iPEx0Gt0v65m230gc95JKQgvrqAiFIynDiyMrhPoomIsiA1xw/8fCWmbZNZB+
MPxifH0JTF98diIzU88gPgfTIT0q6itUXznzgrzqnGppFRWFtTJpIP9fFa0fO23G5JoBHfszE3lE
YEca0Zca6psYZQMmS+BhI0oUhFsqZT0j2TYSt01C0xNHiCiuecA+N4DJz7YZ9iHPkciwn+abtZ7y
FcyHyfqoSxBsmu0TYCg/1egs4U+4CX25DsYfjZiAIWMrek14gyfGeYywM2unBYUnFQLjzfvYfLKn
ykeLB+dGOT7wIxrlc+DXc5+tCtJLOfDCYl6J6dWIibGn8W6HwdmwEpQAsTHNAgSpBAWDa2juyopT
1BRM1yAMU0nsiNakNXs3QkrdglAVT/2fmJ/HzCs4IxQ0NAfR+Cm/ZuonpOXttSHIJKQ9LT5mdoQk
RUi28BkjAvebXUISyG+A0jx/B7oTupPozsjeMdG9QXgqv5YdIdamYCuSJq4dmfqHlGSY8vGUrjqB
opUugZ9PVtdDS2ro+EfNzoAe8FH8INIp+CMKhFEUoeEVQePCmxb95MywOPdKZR+MbtIDTj7W+r6y
i/zca25XnX28l/65at6TCpIvyh8RnITbMNLP83sSeqHROHPzT+Ib7S60bEvjvIxcBKdm8N/y43KV
Jy75ecVvkiAPPacXod7wMTS0GG+MakjsNeVrm7paVK5b7U/n00ig9Lcm2iQ3HE+ZuMEGy7YUD10H
iIY30GUVIydHFltE+rBVGvnqA0R4aY4w4VOKnwoHSdi+d7ndzm+GeKowLDB04cf7RJOR/yiIHnX5
WuW2lHAGraeflhgyIEUs2/PgQ8sz/sVvcYKozOnKya8S5K54A4kMAikiGucVlp3IABIcrhP+/sUZ
/R4JIHy8zfugpPuJ7Si8aqaoPnsc6S/i+egYERhRx7gARX0vbgYO6YjNmnpp0tnjHm5jhyj3Ia7W
GWUahYIRnUx6enzxIwNHqgOz9ChEFGSxxHPk+RdbUXlEoWysQgUEdDPgakSDNt2M4pnzxsfUG+05
PEaWsBL8P5XbPBG/Ob+IMNjzUlQznQ+bEILvMdYiOiNxjhzBGBG4OZDK9l2ij+yLJz/ZHJ2Wmtun
q6uQ9G3Q3RHZAf2Lsh92CHfbVeAfo3qhGT6Vwq9kIIiP3yRMD5xwFMe0yAN1vML7NghwYESevCOk
Hfa9ytqUgCpRUQqbgcF7SQoUtRDMR4R/DFMoG9tV/DspX5EOvFalhsmPbEJMBmkhmWVbFDdKcWOk
KkCPVr1RuRCEA+hw3sW/KZwpWn1U5LIdXsjqGhhPWUdmDgDdR9YXiSMBWgq2yXuGaAPdrF1Ux+af
rh1eWHE1bIL5tUe1RMmRDb/MkYJvLbLLd/UPWOLsopbTP2ksTUQdDOsCu4MWPbmS8YZcwodIuOy/
oHOd0x1cq8MScQ/ixIbkoyAlQknO2ciiSXvw81peWbGDQQ69sPrYDBrPIaU5O3UsUBbUn85ArELF
xoyLT4bfjlikYcd2/ViRovPes4mwTmBsjv+RdF47rmJZGH4iJHK4Nck4x7JdN6jSIZiMMeHp56NH
mmnNqLvrlDFs1vrjTGwOspdee+4sYNnVC+6WBM18qTKqMFno29feRDIE/bKlU3zz1BbvKni/AhId
BGOpWfs5LeeCtSx9mFRU1t44BdG/iiN7N9syA93atbVN2xR1O/VDuU8eKXh9tH1JyJx33EVU3OXd
Jgbl/FOZ8cgeUW+dSvBzRJjgYkic99vHEs1jLX50n8kq4tc9s6q9sUl31I5TW/XasEsuXkS1TeE2
Knfmp0m/Or0rqIJ1LOMFGP/riqmAVV8oLlYIPSqEbp29diWo1QCGmiAcZeMO/3gVQk8NaGkA80SO
HRZz9Kjjjmo7wDfkcjTLINzmEt6Ym9hvmJXD3oExBp5jlM1oo3z/AHgUEagCTlywu351V48xHo3Y
+K6FA6tyVm8J/5GJ0+7+mvyLY4cJYV1x0//OGNVgI6iBrKCgiXazOyYlvCyoZXEaCuHpI/+Hj7CG
eKTT61MJVNWXY+rDEtPJUPaUCmqyh4hPNg1Xg77EW4fy6CElB5CScoke/9UTdrkY69vIQcBiFWlb
o/7En5HX7IXCwuwY7gg+lbrts09xGSGU8IduWzTIF9jIeem3yO2whbQqRQlgqkKAOZgrSfDAO+b1
4svWGgcrRRP0WbIBWcVmZgnGyC5gLTAw+OxErDcR4434+mddEPVz6Axo6swPnV9Y4Uf1eJJAiGB/
cHo9j5w3b2MjI2JYKl+0RCLv0651WjG2rHhq3gFPPZsRhfPwEIXd2AQGLCE5lwwyBPxb7vu5K4Zt
9jcRggC22KGzIGoiaCdSD3cN4cm5Y1LYJfB4gmBun+jLtMix9r28Gv/NqVvTUt9KCl1XFu/gDJ9N
iJ6GeuRjryZ2Hq5H8LNB+LUUFgWfM6e/qTc5cZ9atKDWUjSOuXF5dt5YfuSvbwA7s1gn4jI/JcXq
Rfpn9MGcamGQKPcmEQK8AhNfU90azYKNxA5og3AWnVWeihCEQH6kJDZnIX+LDAZy5SVe6kgdYX3Z
oVIgJQ6b0TrOANK0ClO7+Aklwp6BtIxmBSaGjuJf9twQyt6rj6y7561H0FAkBhkQQauukKj3dce7
2U4GNmDA7Q26CpS7ZFlH9BC+PVIQ834XURbjsIRpjjg3bef9txE6zVkDGgO12cQn/YHowYxW8Cc4
rRfVyXDBY0o7jJZpexuYLLVxY4UXUQFyZypD7hZya/jU15BMA4FP83nN5jl12FrJ8JCit5fKv/2R
rzn6pn5Ryx6As2O767V2rfWrfNgYPUo7vXmEEvHDm8Qkdc8SHK2gbCvIWDUT0zPBHXTeJ2japuRQ
39plPN0RoXutsjR5CT35VnEjI+olmopQiVD1Kf1DvA1/sGuYnwFVocxi2avjR6h/mqDhoa1id0U1
Hf4DMnomnkhKa3MQ6wdSnh6OHGxKXg8P8hLF4hforqX8gzhwTvddjgih3llH8mZD6ExjSa6KNX7G
whmr4fO5j86M/T0JMs77TybWdtYfLBGtMaohDtaPFKg3zkAf4zw+JnaD3a0+hq9T80QkLmROaxDH
6o/TajJBraT9W7Zj8o/AkZ47g+mJX5/i9UcoOuR9PVX0VQd43NR9yucEJlFdGM/L+3uvoJzxFPlg
EKBbovRfY6vlmzUPfQ8wQ+K6X2H6Pqg4bo7Ge5c5dJnGAkMP8e/+S79YmY/LdDJ3eNNzu20Ocvqv
ztY9UuukPFUQrk34ID+DVL+I825yymQ53GQqu/1804VLK0ah2/CAIzKzhyWmxZ4WDQLUceERbY2j
nh88qXurWT+526k8ePo8dJekW0NJkanZHWPNV2g9ozDhW4UCKwkSovt3rVSYsXav9DRjsjcf33nl
vtMLaq1/MTvb74jeheooqpp6SsDhkaLu8qpu2rCJ4tUkfZMLXkeBgfkFcCjZVDQBGSShmoSLcn1y
CMjcBY8SIxf0tEdJjNXSDJdcN9PwocGypYr+i1wJAYJ+JSnXmpgg2wxO2okpvkGuCetC4opDg4BJ
m5+yEjlsOCacV6AWZ3KB7Y38vA6Snx/EnBBv7JTsjYwXuaesEJqieW8d2Vq+TSc96T9ytR37tTZ2
i7DYc4wX/Nlx4UdWkPHYFi7yTMxbXzUAUHkSFN7D6I2JQVlmv1Juv3AGaYe+8pQUmnGZ7eN9jkRg
oREO8xcuaW6afakwqs7QEgk9bvvQVzqCV445Um2kMk9bsr6bMOjyxOaa8vRn04aoTZSfJhGPJCFO
n4K2VD/YAM4NPPBpKD0l+D88nzeepX9XLK6L0s9GpvTwHpZHsggMvNrZh2Tt3uHhnf3hRY0g9s4m
B4nSnCLI0QScoltsKNBArIO0ZNyrsRNi9cxdNAr5tB7S3x00ZiYfiW2JO9zX6+Z14CHAE2l+pJdM
/uhbzzqJ7aOSiDgkT/JAuyZ9u+2p19cA+h0ctN4tDUBgdx/C9J1MynlZW9yO3vNh0WAPRvldfQxk
WusL7YUuU+SjCqqt6/b4AKBpn5unMAdij0+vAQnsV8a1eB2wV1UbC6Ma6z0BFY3fp2uNHO1TyGuG
hK/TsPp52u8y4B1lGQt+dSO9WMw5We0zRYqZP90YK998UVup/oYWL75agFIIC9a+5tR8lBtgzxuW
DEO/lBKFREwfcLeQ9/UGe1qVeiStgeiwgZD1ce8ha0CyY5J9/Cly1KPWr5E5wd7E9/4am3QXcGYt
ImOjATuUrgLR54o9W90GqwS9cWKLCdfh6ZUDZNqL6AWyThng9a36IjftO3iN3tv8AnxITRfVNlQP
C2DNMte6kQHVv+93nQ/IEBWbGBumcuKq2+ZKzJ0osRle3/z7TjkvUq61EcM1Vb2wO6gsOf7abi8S
ePltKT5Zu8QrvZe0O5jYHxaTU13G5sdEr4W1qvTT9zqVbvVApO4GC34YFOte+ZhOwhfLv0iJVbx8
kS++GgSeTswgcCVuh8q9dy2Ar3wl8Vk7bWGKAdpE881yzkfOKIUm4m9Bg0TNK9dwqoBO+WKNQJib
G8Xfc76bdPxFV8L34+QEk50/VRusPU03jOWdvEQ3UfRbyByNMX9+QYYiV4aGB9W8JfXZzNzBe7XB
671qlVVafOrYzk2EPTXIoRmE41KD75LRHRPphkO7BQP86ikHknwqEeeOCbuTVoURkCD95CJ16mcG
VgPUXyMYLR18UIuiOjUYCwyGqFm0wrcUb8xPvfgD3pbncwPhbonPhM9U0rsC04W0rKMHqKTJz6Rf
etvynU7VkSBPGQtKdSmFgzd1a+xUqoaoFk7sPLnTVwhfTAg6XbfkQkDaYQukr4K+Ujml53EpZts4
/gfErhsXNlV6JkijG6iHKU4orCBgGoGAebtDYkUqvtzaE+qIJALXB90EXp3tGteR1hvhnpQ/ZJYZ
/ZpxHhlc4RINLQg06NF9FxCJltOy4zKmRqbb9W7NSxcrNKx6wh1XN1cpwdTr5jHcdoe2GG5fDOhm
TJI7XXJ1v0VB7s0OQ4pHovav41dk5hnglbEdbYmgZYUwsmshnp/vkvhIR7oTPaAeB4fI90rzrdxT
C7dC9gBK9C+qqQvqvs169wriX0n9xQTJqYoAuG02iBxRnbwNVNswH+UjqkA6V0MTDPey25TVAeG1
pPwJo/fcPXNmmINxAfE7lhIlmxB/S/Uff04cu8qPee1vIeJLKrExI6xRs+0T5VP3m843FJuroHMu
YLrytrqvUh20C+GjEvHYIKdKnYYUdUW+0Yi4oLeIzHqZnRVbzNBfILdE60JXgc5oljgKhwv9qdQG
st1ROmbscfR21JuAnC6nbgsvKvw38L/e62NYroCQ8vMU0Z5DeoL3fgZQ/5K4fX1Z//TQFwq/GoBO
yGnTzrNOWl8hx2ZIjtBDtGuj9ye4uJYUqJascpzeAB5g15YvcU+KsjN8Pknlhu5Zwd0R8474oQDm
OZk8ZZ0f4TZrNi1zN00hqJUbh+p19bdgruadOUrnmvtnaaA1Aak2/FhZ9dE6RgWhrrNplcEpvZyY
2K63O7yPWbeFRoWaRTMxbojEUtHDyeIJ1KSxpatFcGd7LKdbl2A6c2uPanOumHgXSbyuoTkd/JV1
7iVPLzrrRJSKOC7hUyxHNjxY2hrZDwadym3hl0oUypFk2RwfKcE3Z1Rv0RKZBj2pY7qkvq9UjuGR
g4CnuQZsMgTY9WmJFXJAG5Ps5d10CHeAMoO5AYSVoOzDesVXgPrjqf+2ZBBdDJNameHLoIc+vCYK
PR3qBhOKhX2NSQd57cJypG0Pc0sQh+Dq4oFUksbnSSt/3/VHM4fNN97DbbmmI/xedkueVwO8EoFk
6HVoDIjGsY2VuvnqxJ8XZh9+7qf+n2+E6BVu9006+ukKmwplm9nTz649GUcz0D7r3+Z4yRHMl9aI
k/GgmJdVU3u8ySOg4I2sZWPWgEC25YztHNbb6IuzrgPVDszYVn3tRyKUYongYvrBfieexhMBGsSC
E+x2SyDNH9GeGyeluD1fY/LfGBQcP4YH6efH5N/0A0RTMn/Mw779uiNE9FqU8uaObwCzLqDxP34h
TFr4sH2KWcLja6NtrLVqk83Kowb+k6HWbD3lDjoGmtpXh2g9kB5NECNBBepGYdr8opQMpR+Go0VP
eu8CZvfVOMrd2Evn8JOhBboASQjzjHgoft/ygv9AnPQf6OomOz0UB5NAH6K9Lgnu1ZmvTFovijxS
iZUEHMvOj5Vgv1jJwL8pOlWd4faEZ0LfHcBgxzN/piHonP9q978KCxcY2cMEGQbCJQENeayr3gda
RW2GrvKSYjdFMFkujG3lUsG4Jw7jFRMUZo+7NHFoobGfp6cOvLGYnZuLGpjUpIsGYiP9ZeBFb6oT
xxzZGt2DvGuufWlP3+ZDfNBIyZ69A2fpDnOd2SI6FjRL885+XpJLZcfbbFscpSOiPiYav/vNduNP
C8cJcPJJKAx3IB5kEp5JSdQ2JjnhKpokYjepPrdOcBjtBd71F4Sw/aWTZ2Hsep6JDfE8EB3u9PGa
Swu1whbpY3vUATXANbYRyJEZOarQIn6iYOKmRSQBxc9iM0f/LqrMqa1FvjFGMOZF/guyK21Hchrn
rENb+EenBh4yHlTeH/xms3RxHFdoaHRAy1takPzjtJxgUOdPGm2Wz2GRXxWkPYjn0TyguWDQuEvk
LwANky34w45R7YlxiHXXJKIaI9HpWSLg5xSga82RGsL6XO0MyI6HZCbWSG1mZzWo0gVjtyOL+HmI
DZQxxNotyNW079xjZC71J+EWzQ3VDui+bKG183gtoEKt9KWJjIY/6YvGevlBSreQbkYR/tOrYVoz
r09IZ7Gl2uVik7VZyBCn8CR2IfH2JTjaoQRBJDdyfkDLBjZzRSIXV+SMcBWh7RtmAA+b3XWeQYqH
l9l15fLHI6jSt8w8RrOcTLS4rPdB3Z0iKYjH9SxYErYgLmTKIip/T7t82kPNUbAwxCcmFUTWEqE9
G9BM48Eo2HhGeZgIEeefkZ2m9QYqJgW3R2DP5dUljFHBm5Eu9yQCcbJlwgDBPocHBFoYgOXlacZa
K9w2WuecFJxm4cwK475DxYV0wepd8RVgOX0zSGByeNoRDbc4W2b4AqtuBokVNOEWkFHgBSb7Texn
igNWWlm+hfrja+53Gz1iihYItMtivqGMfD40kZXPkhbwY8Dt1jX43nsnLdzRDCTJhwlLWDYSGu+5
jgtucsnuzAcyNf4kh7QSeToh6Vkaf8pXXHHc1JtK2nO7Zw6li/yq/NQcNOh5SIHCNgQnMLOJiSsy
nNjcdiJPb7O9kQ3gliE8ideSc73wdfaD4YGwO8Ox8AyYJTCxoyqf6H2AcS3rG/NewtkE6Vfqn/8Q
82ufJgEdGXbT3FbwpKjyFdED73olP9XfKfIoh8FvMCWk//RaXQF1hNfeoluc9dbJik1KM4typeSS
VIZOQ4SKEh4XHd55P39/6NJV+xV+oxAPaPkd4/nQCMoV7jJOSHwGvDPX5Ban5RX3BrmFJLhF4rXU
6L8Ezk3s52dmebXpCq3db9vwLpiBpZ+S6P6abgJdpZuQDjg8X7PI8WQJ+zJfsmwQyJslLrD99Px8
89W9pHpn6ChF8180a0znxO6iK4xIDSIJNIhqPsgL9B7c54UReGC5ommWGCK6mxoyJ8f2BGcgNUHN
69Uz4QMB1Qmrjh1KDC2TA+KafFkIo/HYPM/Gvk35KfmfhcGC+wvCH25PLIkw+Ac9Ezc+HTLsnhwR
T/I7FveQvgm35pRMsK5O9ze4eRNxQM84n0XNjHCimOnCsCyS+2Td0IalUC/Al2zo9B5p93YWrnCG
Fo7AQuhk51rd6S/8pWQwq4ALKgbba0rhA8bJtYwxBh9AyGkgOFM3ABqdZVZfaqMy6B2IwrUw3opf
5AVlxptFeUQigEfJYCGRrlMdjBqCidcixaHTEomUop16NiB+d94g4eOVbat9i3vCdDE08yeZfUA/
Hn73LxP+h8yceMswgPfp7WjWQrpj2t6hcCEUcY4TQM9C0q1jkP0/YaGmEHCG5wEI5UNlLg1i1MJ9
Vl+U4hEiSIaG4N0sGQLp9Rvo7qTkKG7Zz1wEz21xKAJdQy3IGaz8IxqDg0tGOMyqTIi+eGDyiNWT
QhBvt+QRtr4qcIoUDUS5xYdovLYJj5KgSFuc7m8sKzVArpasYbsoy5XKK4qBXyzTQkqRrGPJa/IL
F9NwkSHku1CmVWrXm0fWxPwbvJEuZhbEBl21stmKNrPIbG9qGJT9uL7gtxAUR4GH7BdaYHDVmABo
/+EFshfyM1Q0c6I+bUztI+SNqjqQhsDcGe8CyEtsUZi51dcJvaIULZeVfkgp/NXRfqEiPdLp+ZZX
hnSxmMNqSmy9gbhOZMun2YMHtKq0JAUetYZcLeTVY4ri9KjOroohICgo2sSGr/8RXRIeU4aTtNhT
ql2Xa4xUItYrGc5pYTCeiLto2SL1nrds3oUGaIJC4FHykaUHEQJjXhq+QyWgfrolWq2K/xrhw1DP
I6vutUcqjnvpU6UzzSbtJ6D04b2EYWngumYV1T7b0JJN6gZm8IIf3evYIBAk0aNkJR8zqi9SjR5A
o707PwuQ1SCCrKMjVdM6ss8XDdAyKY8nwv6JnrsUsziDrAa4XkZVRIqo1STtYkJP/VCAVu1MbizL
Lqn4mH7y4m5wFtNfbgUTNyWyhFI+hXhpUpSzbCpk6I2EnhOCG4zaEmlzq7EcB2Z1JBZtRJRH4zGJ
sN16yn8iPaiGB+Zmq3csHJ2v8/v5V1b97BXtFUeo/0mIkIzC0TL0Ku67RW6D0dRr8lWUUWuB7gyb
ObmkAHTlT0PhaboRRNLyRBTJAv9zJb6PL521ipCQr82Q3qiyJMCO4pzcZd+pAHkXr+eqEzyJRst+
M0X069gUX7wNXnNwUth4tEOOIj0V1jUlN/cnD10ZYUgPysEb2p0gB41b1sTPInBclJtRYGIAWAiA
DtpvSd0BQGC0GTAgjMwfuNgwOYyL6bl8EacZCA45LPXzwheMD0/+zooVIryS2pcw9voMyQ6EqfOm
XeLLopc15+6klhLPn4pPsdhMyAGxIp11+VLmK4jgYqN4oeDWz5WCA4ATvmAq2sFrfGlkC77qe6VQ
heAXz6uOXVEMKgK6sCBL7NBA/YNDYADe14Kk/QfQhUC0WDLTsMUFIVMI1IND6iIezX8VKO4m/5JP
lB1jtBUIzkJbRDxW+jnRiyP+DcpsLSXwzIh+kGkjtOPySDwhmvCHXrUWvwlrQt3UtetnhvrozT+M
KL2I5W2OTmZW0dC46vYDACUup7ggEhunmZDt8tokI9+BlMy8RDoYx17+lRF0bcgyeYUIHYE9N+Dl
4m8BmZSvx59J5y2J+uxff86Vj1n4RsZA6WYV1Nu1eW+aHRB2PAXcTSpxHNpS4COJKMfib0v23ij8
qvfesjZAEjwojokl9R+3HVJV1JBI/MoFg3o/cFPboN9ty7KJ2whUfoG+r3VLI2AIwU6DsQ09CuMV
FSBTvurQiYBSTrFHSXG8JN8Cu90NTcI7+6kPMS1N6ofyUUX7vPWb5vDFK/dNHJZ4HD3VWoT3eHrU
Id8RIN+V89RFEaGt1FcAVMBdKCFKkflU2HwEp+ZMguwyK5Azd7A4Gm9x9mN2a53e773l8Clq06uX
JA/hzZBxe6LScYi5Q+eGEDtdEnllC5AIWAHgFgkAbC/veovv5U28xIpAOtJFelsGCNHkX0wF1EHz
puoeuMK135lTJY+qv/KaqWdFB2CZrvE9sx0fhMzTO8hZeEcyHo7JB5boj1ZeIek3QYeYD9wOBfKr
KNZPnDeZAHXqiBUPyPNPCqYD9WV1zpTPI0PPDe3CY7cDrUWzA4hL+cTnR1ivjfexQVArkY8BoLMw
qhNoo955/3h6nsIBoZ82HrDuAnnwSHX1ef5rdVY6XhEn4xctLcQdSSKhcp3L5oizUKNNdeTu4DCf
6qWFsgO9dy+SFOVP+EtcCKOakjUOBgE2kTVlVuzsuFVW1CViLXBV5L7LDJI2d+sec8wdtwO6RGDV
V0rtp6P9qPJqqI9JuJO0v1e3UjCk09uUu524yj/qU1aRAmz3MsuwH5v7SMSo/DufHO8nGE7oGL9y
uargxZ/fJqKXJyJC7R2o9D3Cury3hCOCzMNOhm4ofY/RJlXXSnYj37hFpnaUsws1UzDTjAcB0doI
RiESxzNUk/y6AD+NPKGqtpz+sDKjFL8ZukfaymtHBqDx94Z0kfX9OE+xJAOH9JyO14wXa3E2WRD1
Xxqneav0PXEX5boPv/A6/NS03yGSQfW8H+/pl4hl5jevV+2elflDHj3UsNlKrJYSWmfSdtcTOrl4
kxs5yMIyHi/NJ2pgqEb3hQ4ZnkHLvglLQA2JBkE3vffAqbZXkl91/ImPbDDT8zeriZnjVUaNmStg
P5C9bDhKnTMntVymYVvyAha+dbiixqOslfQScVmCWwOwMtfazardaNhX2azOhYZuyTbrY+3lZ3La
Yv2Q71MQ9c7Gagn1TMsqgpVFtOfl368tPuIfkwwoHt8VaxioZGhi/iB6loglvzohwyCVIG33Eel2
ZAYB5MX5RwibvEuvvLLfoO4gAYitGyQx8CDkCH8wrbpoQTpsg7Y10aJ8NiKf912q0YKHIqreR0Cc
LKvySjhrP2iWOvQCvg7Ug7JHzZDCnox99BGpW6tZdvRnrAgAoWEIJ+6XYa0sWMz2u8P8Hrsodod6
KxCRPwmfOY+Oxj3S/1QIhiwOdP5Q1VFQjqCoe6B8n9sSPNFVwq0yeWCFm7bf6M3mfccd3yKnPc5y
Uk+SASreG73dCGzaH9pP4WAGwJSAs4QRLD6wEvEkcEYJ81YInuoB8lBjRSHRdGuxfefkoToplwhq
AuYUqTUvNC9asfWbTv5ecr/w7c7xrbQ0OQY5JlyfGqflALkrqvfo34tNrgY6+UACxQZFvhI2zdJp
ikBWnVcGCbxN1UCXz/o7YAWo/IJCH2v/Ckna8TDA05eqYOWlOunLoNxtMe6iyAb6SBcQaY7+BaSG
XASpC9YxyWsX3WkKND426RNwHv8+oWuEH8bi8Gjsw21CJvU/eYWUhP8qP8Vh3PGJs3N6zq9wI7Me
hAIbO/9LrsYO/fIm/dY3/Y90pI9xOPK5Xf1f/VFtlJ/wk59FWcu+YJDcyad6Xd+ESzeLFOItnqPb
gBnFm4SFERiBdpges/mWeAH+DY5l+j8WgDLh9vlP/5zRD45LW/tlqucN5em4Tf6Zx3TDXMHlw9Qo
lhQwBz0lRFDMvHeWz3vlNDFBDnt8nKhdoXyZr0E89d0LVugJFghrUi3GbOvUMKk8JWwT1SfyHUqS
Sg8vLUIoCsswvc2a2RV/A3+HEUTDJjdXcsHEC6cnkxCx6TJyxypPpL7MWkqrJHa1/Nd8wZUaAZS5
km4tmPY84py2MZIuqnFPHsFwTmk97/xOdsjutKBB9P362q+ZbvUMM96MPJEwYY6BvMVGYHIRpBXI
bD4noBDR5hAagIr8xSdehZ/0FVO3UHGPgGQHNNZlmpMNj5pY2y+DnFUQOgfaviGFMnMb4D30ndM9
1I/xSIQD7TjVKbGWbej1tGkkKLRsLmPwvj5v1f2Db7Iwlne2JebmIxr2RA0sR91hXNtH9Sn9RW6e
mhG0FhJ6H/NRzz74PlKsVD7vJN7ghZ+FnVgk47/Z1xKrolu+dy8yJjr5m7NnVPdS/+jXhP50asAR
WXE0BZpOQR5vL/STXH357WU6bV12xsQwO0qIQBP7X6IIzfDB15iP3M/husH6ohMRhgoufDSx4rIz
gpUkXvzZVJsyP/Lhjk8+IlVmzC9x+4UbkP61p+6PWlCjxeznTIqSY/824vdEuFa62j5VPkw25/z0
X1qUAwilBa8fyFyeZSCkxIekgZcwRNyA4vekYaFlsqyBo+ThY3gitIwYhkmXalblgw3EvCt24fJm
nqWb+O3C5hajzETfUfFaeOAB0sYLSQA5j49MOsNUk6YFAyPi+caJDNna4C/V9y/lbj2D6n2iU/RG
eE7CBrXlgZAeEQaz/ka0MxI9g0s4PX9C5PKbJ5GSi/rA3rOMN8WPCH+cOgwZ/OvkiWGzKxejbS2F
bo5jmqM8Fs6v8egSMicoVQpKYk8cmZUV5bAjQlIk2lahuotAeX36xpU/y1AP3LuvYYceadbHfURP
CoK/UL2hSXo8mRXTFT+EvBRk6z2afHJye07x7Lj8h1yLbBygxBanbXjD2gRHKfx1CbXIjwkbEVPI
8Nen3hNLjM9dTBEmfhr6DZqVdUiR3XKN+9ApeB7bs7hmROGDJ9m+G/4ZwazrVuekhkfz+uzHv+HZ
OC+a50RPnH4yH1VwRtrqkwhwiR2K0Fuqg8mCi/9CN16x9LIcaAK/f0vBdr8L9S1OLP1UJAceyszP
9+r4MbZrFWYIexa4PXddH6jfuQOdYFaOvCbtSNvjmWumldGTqbVsLIVnfxUfj0R6xMqaxUzFI89b
OvyQUOyHJ8sAR5kv86ouAnRzPHtS+cUvoxDrVbtTQ7Z858eyuso9EZnGyGsqRWFF+KP8g+iCQPsS
toSb1HpDhdCVw3ThYR/nnMJFAZQJdROxnTgcxlZyAHzkASQQTt7w4QtfYin6QxLGvVr86eJFDQ+S
RPAxr33y3XEnc1AOyU4H0VmOPsmmqCAX2Z5ALDtizWOalc8hlIbmg0148SG7d+uOgEE07Oc3iJPb
fuC4W4Y7cmJda8EreKmc2xJzEpwDZsO9tLoWV3VHXIOezya18qciacNRf+mWAY55dP3CcB/Vl4qT
YYlvVFxicCYfguRAh7ubW7EiBqM8oIrFekZ9Jtk1m9o71/lirjTzUmRKn/kab1zvxulKhahcc0ei
dEMhTvyBrX935qqjCPS5fnoMr9wUwIBWUMfrgsejAD3T9ma94mZ9ansZPVvqC7yKoTcN6l+GXSRb
CLy+lAp35qYlaikDiAo6yzd8VFYW00yaOyUvcTZoqLwFhcFcISS2Yjx/ZST9/9SvoI9nQJBNdW/o
65H/06u/AodnNn7SSJDfDZtRV5p1TvhptmCBpuQlNiGxxMpMdmQE6k97GWXb6pcy767GV+Kg/41o
vgjJtDqZOvk6pw7JldkECTAd2p5qS+u97IlODGZHYRKHpt1cuah8OeXDIKphkbyc1DrM6bDwzjzL
6VnhwAE2KX34BWOVQzZV+8G0n/oP5bCANr41ElBhs+nC1r4uNENNtk4gF4ORLeyoAFT8R12DgijH
Jyvpx7s41EQBGCmrH42uoIDsl66cnqrJxSDXPU/Dh3yPb8mK4QR9HWkr3aJBNWznVxOyC4s2DpkL
oiwmag/xV029AevgsE7NMzKUV+bArAbyOqKD1En0VYe84hNgf/pnaawUWAJxqj9QmYeB/LBs4U/8
QYQAEYJb3iR5y5Z1N+U9kezoB6FUrWfAIKTDQsI/s3d1RBUqxQI3qlWea6AP7gxaBTAFszFjcOtQ
wF/Sb1k4VfnWnIViqrwm7GwLC6/TurQS7+mHOB5y4e10CbqVLcP9yEWgFql1Q0J/CJFcYATcddKi
Oxe78KeNvoQxIM3mhULWUW7FA6yQ12+7ZvMeGpeQp8x7jesarXy1tqxAz1byNcPYfWouBjdCG54V
E6FNwnC10GCFwkP7CPeqZ8bf8XIcziyjLOyo4i5I8cSRspjyOLnVmr70kuU6RJ00bV/0GYgsc1Jx
eHHn5tsGtD28p9FnwhgJv1fsM0Y+aATGcWSji4YAwa/Oh0jGoxph4MNc41YsVa+dfqhuLKqkZMlf
GYKDp1ueCJFHb7l/tczh1prkH/MDHYlLSYMDz02dRRykn+9th1PSm0NzyHq4kTc8F4eA8jDLvD3k
+FYGtuZgx3miyWCHBLHZRP9GmsqtPxLy2UtiGlEAyvCmciE8LGI+X2Z2rM7pvZgDxhIWNgTQGNfN
hWU5qXhi/k+2mgmqQD8bQT685S3k/F4/LvHwmtTEBBgm+fWIwHgGzyXPuWF8NcOK4QG/orUefqhZ
C3ldYIUrg9L/g0lC1umFTCpreDwkKj8kzVraRhzchOus0yvEPBHVrlO73bxNQIGXbnnLrhb8ReMW
mRfx66O2SP1Q9HFtID1KV6XiPBFphvfk0cn2nGpK+6oCTEiQurFMjT8SZGjsWci/GEIIJd0qW9Ae
8ltKmL254QElItGg3vuCXFD0iSwxXO3Unlj9Va8+5X5/0IBwCJJi2sV8vhU+GoWJEAZh3dxwh9EC
bPH14mJ45CloNhs0MQXCsRlACbYCZgy+ItC7nbz30aePJa5S9l5km3nQ4/NEJFx6SGxnEQTiuAXY
nc94oyzD5KJHD7X/RfoMS0YGmnrECcrdwjI556ZF6OJdDKXYH9imRwxm7bfWnl5wBKVr7Ehlw+RC
8qvkFt16WGpuzyVZ15uUaqVT+9fvUq7duiKsdiFseTJzhr0woEdkk0J2oyvOsKNo4MnbFrXWgCJs
Q/brsNJuERV7nFWP/t90JjeZg9DvZytlNjugqQAh0Wf3BIBE1XX5VnYZgCW1wbw90ZgyXo+nXPqC
NmMHBm895Z+UPZWSwhLixuds+O3zU0bgIUyy7EUQXi9930j2X7Ucf5EBSb6PVphXKWHfW1RecN/Q
3q1fu+SUB8NiND7yT2WO55M/IyijkGkQH0f3L/wrYe+Le4NNkNRW80rIR7UhteQn9nEnIgzARQdu
gKRg2EJcT9mOMxtOQXqwoOPGeZG37xQ6oTFMOexYLUKPXyHZAxhty2vm4aRQLXcG2M1t9XLmwPlA
eR7eMQ7qYc+Syt1mSeSGBZTESuWGREOSnmmvk5fMMtva8JHf48zdx8FHvuvUVYe81x6c7Mdo7Qv2
pJC0TIynLslHIVDMNeZRL4RZKmLL/QZBDUFZZMFCBRpLYuXghiiHIY3TgbnnBiyu4W8KIa/skmv6
/W4Pk0/R6qwwkVa1RGjH/0g6iyXHuXSLPpEixDC1RWamnCjSWZkii2WBn76X/p7d7q66ZZDP+WDv
tRHpOoDdJ7BXSWAcGx+H84JcZado6b056cR4/iMt9ymTgDdiFaKvhdiHpFM9oQsxSGZlMuoXpNWc
rjOUySne2lWlbEN07cd0k5eOuv+Ybto7AMklHh0L612dFWi4FwoIi+o6iL7s1iYtyo7kpTB1WwOv
4qDyxcA65CwApHfv5Z8GFVhiEaPIaU8k+6OwNeVlZ8ZfndOsXFM0+E1jR9pDkr2AAYy0T+szYWyT
wCn5XJLQVZjY/GSjm1wb1J5rigHkvPVBXo/lPcKVbLrCxyun5BUQT5Z1b2JbcoCyVYv6Kk6Yo3kn
wIzngdFDgJ4mvy5tbnXfSGvT8FkShUy2TQWSdYvkWYgJpj70FI7cG9A9cQ7AN8w8tXHKeFM1C3Dl
8Krzw2jr6j9Vc6Jyy14c39cl+cWihKGGsJXea7/QoUdIWCd0ZHCjbRlKWCd0iDPONQjiwxJF/HuN
CFGmDD5pTLJy2lVaqmqrU1fyuzBwTKOVbw2bOzwO7eEXLwro7OpYVUsEWylyePYGOvc77ITFwHSF
hoFtaccOdxINQ3KEoFhr7gf9G/IGwy9nqFpi9JtzXbTrZeRgjdUxn/Eq2Zogr1rhzGgjvwtv/Xsv
rhDEDwcMbMlGFlbv7FCVi5d2a8dDnO6yCuQ1GVGfCXZ8Zhg6hPeIXnKorrBaFASxP1RIGEk1DE5T
DZGet4AdPCTU8nvBuJ/lhsDmOYTY99qipsaCR6CRTpHBXhzXNl+9Nc8j4OHpPGvAtGYHYfToQLk6
HIJ62Bk150DBmPDLMJJFXVnvhysaQarOc0eJ1p9eypnLFHTbPO78biWeKPCWdMsRhodujeRq2BBY
FS1RhH/X4lfYLibX+NQ1MGz9yK41YNS2g7nAHuESc9zeQjeDHbbAdMMQFGZBhW7cZps5f1twq+wE
PRL9PI61yeBJjR39xdx3gyu1P/wMThIVTT2plU4Jq59c6YCEYFNhYEaHQ+CRNdfyG3NtdHUnAe17
BgmhP74DL+qeLxTCjFHlGHIjsUEIf/NtzXTYAAHhCShMBTcWljAaknHBy+DXkAuQp1aiAl0KvIzd
NZdcXhgGYKod/WwnnGQV2Tm1/Vfq9sC2z60ODTXh50FV52ogQOyP4X30NaGPzSLNvcZaZ0vr1sH+
s3sOPqKcD0G9tgy/JtPUZhff11cNlU5a/X5Errpq926QplPQyusUgVauHBPdp5ETE+Tm6qL8xVKq
V17G3a+SjgkLFcoKnz/MBy3xPniaXAJfXfQ0nlkCSYMkigUx3r/xjGNR+6tjO0nXNK/lsBIh02KN
rmxrkfZ7JGQQZNp7JS+L5ufNOFB+hB1MmdjmEzTfsL4grluzRLybw9pnioRCmRSjfc8lW4ZQ3ajZ
F/DHatAkqZv/HyVLFhSDmoUw4S7gs4yr8o6iHjNl/bmTDzi3HvyewxNaYWYC6LlggRglaaBom/GO
Ta6oYS3lcIrcXF9jN8TAhpeLfku3yWQYAU/KnM73PD1i2ETt9W6PnbnIP+6La5/xiYBMsJkPz4xj
hhlBar0WeETimr2bwDL35b/RRGicMXL5L/C4nGTZi7EasbVxNm3xKMdp+flBFooubJwbpidNCA7y
0Y5Y0zMEsWxO0UB3EAFnH8M3IN6qxbWddIscQ2AtARTDMWm26OsQuWyC4S4izqNukJ9t/Mh6MFPq
XNIW/RHPatkuXjGGZhY66fuJN1ROfRG1VVZdC/RrjYZtLmEH+J2iq42PLwmAHjPD84d6OFSWiF/I
TWZWAacKwXfqs06qMHsCI6k2DF7f8mPM/iRmZgkDXqhsZiPP82pBSi/xRg91qn9x7IKgP2ECNnJi
AdEYUrWblBZJm/Pz2KA76OObJtkKO4fihyiJOd4B1NW1y7dWoEf4AYCJdaC6meK3IJuLalJusG2p
VG9iPLEBCUpMNLiLeFgojesATmhKDcJ/BluBOaHddZPDiRoHJotInTW06GM4fqYIvnaLnVyhm4uQ
aRqh4v2Tt/Xg1d1heJgkDfUgs5JDZObzQbkBz2oLAGHljcipsjvhucR1wBGNzkGDeEwvZcBjQaM+
IGcLUNbhDOOf9gD59qyAGSRm1om1OiZL9RfDcbohQMRyJY3Y+cqJsvtb+H2xs6Czofp6KGz2sUDz
/6Jn/Goiuf6uELhcYp1f3N8AG13iE0eQpV6tPnIyvltrdA0anl7J7ZjvWJpG3G/U8ZBCqHfu8WRe
ZD6dAaU3F4ZGqh6q0/5FXrQvmM8hXTfXBP4SusZFrvyl5dUMUaVO4ZMwjnkq+/Dl64hAUv6BBK+S
Ua5lghkGNzIXQ7DsOZbz0NoS4zRP5Ct8ATVDKIkEyNsV40a+MuMINx96mx5lgLhvet7b5MaAXsjK
aYTZHwkML2KdFIMVYv3pPIix1YESYxYkkMYMA52qApoC+E+s1WQbJ78N/mQuj3Yr/KvjH8RF3odv
TOapaNQvvIoh0Kv4dR/ydSACzpgEoDJDE7IaIo7tFaBD/rkba2R8XWWyNXm2+LufByhVnM55cGSf
Z6CvVXl00K9X6R+ghA+AIaCm/0r9N5f3erTI3l8R2Wa/xDbggtwTRkI8k7VkDmSi4Odp6O0BdQXl
d+8V3YGruVBOKgoeKP3Vb5VesaGKOXRFPpNHNwP9DSpA8Ko3Gtud3G3C6vIeCRv4i53YSXRGaghO
B2ZQLMHmuO1mxFMO8S6/Bf9CwS9AN5lnEySp0+oHAB0GTvkBHjy3789rheVwpT6k12a48ctVtzEG
8pNBjolXi3Y7jQYkOD9bTNBcc1yG6tIIt2gRTMoOsDZJACYS9YejRycUR/nnqpW2tlK03eAb2qa4
x58tRRF7+A9NFYsJZ3KL8Iw3pzcmC9Bb4bykQNI8igM5Z8yP8EGZpX9NQTH5PVIUAD4bJlPxcexo
ceaTUJ7qo1F9Yg9E+Zkz/pONgkcbt8AHXAytv7RQmEx2B5QISf2NmrmkL0ZCv1X7H03Zm92XZuyK
lfY+hE8ehiyhfYTCCGiEa7Dtz1xBDPlJbaFfukrCRN9GB4ZlV+tP7Z29KIFRA7GDyzi5jWje40vQ
rPtiO+p27UaeFbPmjdbRqttCuMWxyIYUWz+LQYAWE3GLYT+Vn3IVzHm1jvWfdB1CQ5qhBXhoESOe
Swoefx8vcCkKJDv5IhO9XXTNykM2re1QWSEQ/ma4XMrkh3GJNzy3J5npwzcqywHUyJEBQOHkBJjD
3j7X/SEvjhnLQ44U+rfoIh8VfcEac0CDy89oL76h+NkCjCK7MFw59fga42RTpQuQJECYM8lHwFNw
4f+h/MeRIkKDeAjKuszdN1uImebQVYfnqbS13/sic/ch1Ipl362kHD0kySPuMOt/i9fqw93MBtUx
MEdhYYCcM0efT8xHuGi+dk/VmkcPQi5yUDXg5LD0bghLeL9O/R/z7O9x/U0Tn5m0mA71GvURQa89
byv60o+U+d/KKb8zY8ECkR0hT39wnUN3ZFj9Q9YYy2c2hC6imY7lH9vCV7wXRzjo7HQl4hMu6PZl
MNvZNtbsCVCaLYIF4LkSISqjKV/RtjQU6LT8Wl8TxNAsCTrDq0Ijiy3F+IlMZAxH5OfF1QqPdUSE
BC73DtUh4v0bktxsJl0rlvswRm/BSfOqM2f1Uv8PwvY2Zu0jFzYwqkjWTRGCntiHBk7yhfoJuxbK
D4ZYv+8DImq07dU1GU6syJv2yJBHPbCXrt2/PnCRl4S72KYNgNGOnr+q0RlQU8CuJi3x7WmQa9EI
5cfKbDgr1sNfU52l8orymTZMHt2Kyzmszu2I4QFBPvK+fzUUBV2gBxbwRvrZnJmHR6m0q/VpUJ2B
jvPZiUiOpq9HGry3U/5YkbZQZXIcHAJPtwM/LllcSpiUVdUFcQgEBMcKPDRuE5WsDQR+VfCI0ZV3
LwAEnPj/uockCXudILoIp6tx4MjnF27Bi8PCC02Gk1c7U+lryXVMD6hG2+yYcGq+VQ9ZtMKHHWRk
FFFVay3WWgymTL/SzUR2yZM9y8VVL1+6ZNsWbkI/Kfy80OFDYeyVRZL8TJgZEIuoXQY4bVoMXNqV
Hgq9BcRZE3XI5q1/YahXB/J2cAH55ldPCPSs8av+mmnTDFA6JRcm5ik5yozArXP1OsDdUym7i0Jw
LSSAFrSgjk0Vuo5xXhbrP3icGFca7hgSTSCPsNQalhWKyjGYG/uW8TDCqvzYotajch2msqLRXUmB
+rpTEH8URw1WY9I9KmE1lN8spVL9S1cXcn7H0tahzumqS6Z/xQifRd59+gM4q+43fX16AzTCA5fH
/1I6q88TSlUEE60LqcBAehr7z+CVPbxIJCiSE9oq4TUSu3RPGLhMJiCVtqlTj4VO1OEzqoopaSTV
Ft1nqQ5rlkrpwVjjGdih+BNr9kWTRIW3ZQ1Lq9kRICcqi7d5kLt9zibeVeUFn3J+ERbIgMRnQ6oN
cGECtfy+AVYAh4M58A4OjsoeICgnGAV+H3aqZKJxByS/Gi+8jf50HkMN1wtOmo2MCVpg4sIf6Plb
4LYi4Y+VO4EtiBRUCknhl5sljB8tjk72exgvCBWdaeL9JcKpYXpWfJuW5IkAAHckjGS8XnqfmMHt
60zXSnPMRpPtpfx8AwlmviAl/Nvjmkg6gfJS0/NrDlDYHsI/ZF3ym+QRwNVAnWj0n03w6GhHYQC9
fiM9XrxZgBS1sK5e4AtuaQM/i/Bpu2XJXPSdY73i0wCFFmSiKP6Y7QenCrOLb02/iSgwDxZOF9mJ
XlC0ma7nd9iF5JjgthoP1YeWnvmFZK07VHAyGmo0a3VL09fAbQeDLdhSj80JdgTpNLWBjzH5S0rW
8dlKxhJ5H1AZyaiTyjH8KqnTGP6zXkyMraCd4881671gXA3xQW4diWbHic8N7JKRsQFCyxCiUv7k
xZmh7HRZ6ljopRlPfaCaGC2h6Pu8vaJMykdPAij6dgbgJHigsVh2XN8eYKaUmTAt/skakSxMy+Ip
cCrehqcieUSGG6iO9ZtsSJT4iL94A2sLf4xPPgTG3eoGbTj/CljT8g3MTTSSQb8DwMEGPtsWjIxd
+pcq84TkWmv7SGWwqWelg/ZWvb2saeHYUopyXKNHj7st9GQCwvLPIVElf0xfC9Z/evJChnRmBhaZ
d6Sh/CZ57HbbqhDBNzE2NdD10R2EGvDf9MSFWeNWx3ddd7Yi+jrFIj7XEInPvmgOJQ7h8Ro8azat
EiRofAg7w7ZagEbQy6aGAswACMB3sii+YWsxuzs0fs1jHnI1hiyV5V7ghzaXeqiK34I5ugFONXUu
KvxGjFWg/Srtj6qDhPvGqAEIsopXMmL9fQ6fZ5axvPRJC6wSZPE+EyWdocRyGDFawviHzbvRXnu+
QkmCajJismKsAlN3YYp7U/llWCqCZMFcbuVLKVsliHTPOu4Vpr/o3TpiMBg3kdozYwOSsQSaU8yP
fDYEdPN/UD9t0Rxli2lw9jpe0VKEa3aZZvCfKtJyCCENyHNhTZDUKuM1o9GW0MTBx3PhK2TyPpXs
xiQmbu+MGVrgE3MLzIGjkqlowaMTyO5afuj0FzHOeVF1ahqolAFBwjxX6okJUP4qzpv6g9QL0mgg
MwBF9YwBNWMLs2nlg8TynC9BGz60vOs4Rkj1h46sZ1n7Qrx8w+WQeWnrIds1xINSk5jqDLmHuMOi
hQ/S9SXpGUfTQd9K5Y4eMKk5+jocCHDS2LsgWmf2Gx8Q7ujWU2QbQJ/Hbq7T345MGYpU83USf/il
/1miJ6PNwpk4ydK9MXTICnQG3X5j/ldm5V+4n0h11lyWqPruRbg3NV/W/LKE2u2S96FgqRqxrQjk
F3C88Js8MR9Tg2kcmzvKFelttEHAr0fAT4AXz3NoXrSotm76us6TLTiP6PNlAcvH8cyXbIG2QsMm
2fFwCuBqdP26xzHtltMeKHU0xq+YG18207q/aCviOHktqzMere433dGEoyx5DRvGrh98k8xvX4XH
A8K5TCjqjqluzf0XbwRy5HU/DJbomUNwU5+9pt8Dw+e3xseTmCi7DkbgZHt4uaS7KA4D45e8jPkT
7wj8p11j00hODURYQtBY+jIv3XNHxDjBFCa+wAVnwDz4U6W8TGv22dJBCjdBY1sZUn6swvFWS+8i
yRXMhaLSV7i92K2w6ow8YfYcN4yNOgK1STGHFdoEV+UZj+g4n3F8gCoivq5K42XLV5jMwSvEW/JS
u4XJ4lBhcOt260/kDch/P+YxaL+AW40vP+IT6HYfYf6+aBjKpsuNCd7hJ0TZU8Uo3fS9xBU5OT9u
MetJzNYyvbvoRJieZd+qN2xWrwRGSzyqcwa2rIdRpymuPMx245XgHyJyESU9uWQobY3h9nFVhgJd
6AXyeXQaqOBz4R54L3SGySPzcyQpOjSQjp4U1Zn7+idGpFXKoP/XBTSKG0mw8iO3zmpIhJydHanN
X8nk4v3wc1IAKiKJC/amdNaiC7IjcsSNKX9IiIBLPURs8w+NYxeJ8q3ZpL+0Ek23k8xlwwEEEwYZ
wC/EDFqnNUkr8ImXtTH/5M4ndOvlX/DiuqGw5Qc8AziDFE79EQweyVusbEssQW+YSMB9tmW8Kws/
79xoR5ZFL7FKvwJAUB9Bt6il55STRQ31FRtzXu0XOiIpXITusGv/ZUAp41PfIEM1Cgam0QEZRXeR
V9RxDV2m6dJHflzRG9UFbDHCDGAbrqLXLqfoOIQHNVkZnwDu4CbzsgvsHn3wgFEcb8YGzkQA6BGC
3QmDOZld+B7m3TgzTznqKEe4ClFAEi0xJcJd0A8VRa7C7JXJXjMlyj7V5Gq8t1zUTTILTlFuV/zq
dDdkSLWMgnlfXuKKSmQOcGY4ds1cRxVLuXGy6Cs+P6M4Z2eGfAyH1viHxKB8pHhhTTaxm6Y7NOjh
IJa/vvX3QTlm5IIPCIURmbH8nWpXBKAMYkZtzpJ/7AgvYXlbIJ2eXhzzueBaXXrGIjX3jTmry6Wi
b17wrshUZ2w5V+HJgm0C3t8tGcGzLe5cSDIl6xAe8k54lPKP8SQJJbKWoUMr20OjTZlR+QTODgd9
AT30wPoS2cw3A3OiGbzJuHoLiaI5ApMDLBg+bXMbn6gxENjgxfEj7nqG8k4yb1YKwAFCryZQ2gE/
xB8ZBZ9HLqLy+6D5eFr9Qt4yOxb1B4sh6E3nJj2l1c8rg/lCn5G7wC/YcQKKseVxUY0skTE7kNWq
0BsczNynimSx8X6SZHAS742NsE0Vr+g6OLxYeHBiOVmAWW/7X/XiyJU3PPIahZvoIuIGTA5usWs9
8+XljD0ZSrLDSHUiG2+itQcJPwtDPO3Sr0EYwBa40y9jz0T1qK/4TD/YMLcR4i0S53qWciiZ0Fns
hRaA2T1tnXwr35Hxw+eX9sQlyMW/z3jjGXgDnpo4/pGkzaivwRDiPBj/4iPb2/C/VC7584UzH74n
4VOLiPaAOFe3B8GIw82O/lhMi1RfHDDr0BWB/uPIe0ZOO2f1CD1iMkBEiTON6OHvCUjFSaCQOLcZ
ybHWp5vvAZswvKurr4nOJ/Y/LGUWBOWG3K5Bn3kBNNBK+m5QXoLmPLPVcGSEf4mZMoPzsFmnB1Vc
ZcSKwsH51fdRd+UySqg4yspT8PMOcAin28lJR7S+8GOb2ys4SPhJ7RQdDDuHmP5SIQveIesmzFt3
1ID4t6NjoMRiUBlfxhEpErXUozTYk9n4n17Aph9azWLfHXzLKZRNDPBz+NWpNDu3HrGXuIWAxXAp
tnbng3X5zSENsvCnesVRFJh/Ah5Ci43Uj6r8fPC2ciml5kXK/320u44uoxt3vWQnH186aEPuf6B/
swPUhUMKWb59wyTg10OqT0oK8D/k0dpS6v71IldZvrT0c45Am+TQh3wyxKXOlEj4gL53enIDub4D
lBdKsP4ULCByN5KxtIl/b8l+FXvrSzqE7KHGmT7uC2unpH+y/hx5UsUd0nEvPAehXZLABZdhvuDR
B5DyB0/nl4ga4ys8TIfVb24jGYFhDPkIE3HJih/NjUqPTYpFybGwzFF/VqcXYzSdDU5yS3nHhLXl
vh4uR6QrN0xkOIHIfFhQpRDGtzYXvP0IeN7xky2y+Evm8NpJsAEcMfZIgyWr3gMHhdWIaIco32Sp
XVwYh9JlzNFBJPFOmFcQY9L5mXCnPlpiNn57FlmiH88snlCjWqLUQqziSzOaqYtwE6pQUM9l5xbD
w5AuMn23UdBU/eW3Qt2/IrdFpTGA8lzWNxYKpNy4ObuqeEEws7lGmoNzPt+1wtpUps+9andCgNl3
rp8MhKnHQvjDRjj40S1LwIYNijtCeoQEvu2Ous8MRb/RjqmsF29deyylQ626o+7nk2SgFi9hzU7N
JuiJ3pFJduKl6o3hVmFnTMMPMehQLuIV409KZFWeo2ecgl/h7RiO0G5CBNbKhWkRaNLC9IAva+xq
TkrlMg0qtRW4Lndgr05nk+C0Lr33nUHmt2hDh5Ed2UYDqD4beFsOT+qp/8xfP/ivJTBiMOpaB9WN
sRKuPF7CgaYSqv8k0K98+SgSJaPZ1hVh2/d7Xa3ZUWvGibfdpn6Ianza6eOYPUvDGVbNmwkx+Vvs
v2b5lZ8rMVpvtnQQ/hiYLtqranpm7LCdah1WmXbduq9jtGXyahpo7l0DQ+Ui/1IhIrIVOuQXrsCy
IVgYXSXH/oiCE28L+RUY9WNuCehZ3ncBJWCH2F8LDzjzInE+YjymN/s7IEHtRye/d2plg0IpI4/A
58Q3FsIfYgDy1ESmdIgemQLN0NzS+xYGC1jqCspWPJCvRV+fawgNd6ppf9gPd8JsVI/1IqN1EpAq
RzvXhJOhY3oDvsw3yrdV7guMkTDeXL6ymbCaBtg7IJlszTGp3o2FHLtYCYyODd0icsCmaxQbEMSX
JDcYf806ZEiV//L6CtZrDhu51utx2vNF4ndrbS4WWbQR7JPX1R76NY00f2yMaE2xCo9H+pelvDF0
NlIP8jxbT/HqFzz7fQJxjdbUzS/MDRVkvTYfvvNe1FuyDgzT0Wji3gvWL9Rrf3yAMgcSKbSQYcgI
mQ2dryQeo4oQWCEysjmnyK30knkFmtEPihtU0nbg94Q8D8Hwusvn1hlJu/5EcCEssVoW6m97JMrz
rNnXYc/WUzv1NzLEjpMcH1ALL40FJJ+zgqqFsyB2X5gJ3j5QRWv5mn9gjzCQ7H50x7KOFRiSHYoT
Ct33Cpocwx2g5ZFEJCBZc+9yqRHaFiV7YTGBlruNjpK+7OhX7iFTwTdSMJ4ktGs6gsf3Dj6qnN3V
CYUHxyXdqjxw2QZEp9z/1j1erkON9l+lJJqOFDZGBjxZbaeSI8f3UPgUF1TO732SmLhiJg2pXb23
dcpSjbLHnC7U+jImO4sKVnpaRJZA2a7nBHyzfovD9QiOhZEBo5V26B1mZYzxWvXEH5pk8TOUaOkK
cMmVxIJfIh067faKlkzZ8FV06f4Vzrt24mc9ovQfCh7pQxPIC0TJV1muppETyNstgeJV0rFoQKM3
t5y5EO9o9WYeDA+Jf3JSdltfhbb4xL8Z9gjeZTEAOmboKM1xMp912j8Ymu1GK93OWoPYw2kFPwrb
kgLV8SDjjn4dpH4DqpeIbVQACGt0BZE1ecRzHB1juwrNZc+TDAQ1Bui2w06cuauyOKGJaqEIoIsl
TZHPver2+DEb6V/GRp0NKqoPLC/U/Hujc14HYN7aUslX9TE51PqeRkObTCX1RpwNXwp7/30iOOJ5
nNEW3kBlVONM4lGoLefdbTEzsDni5zGTd5MGn+lS6ES/Wg9FdZmN//jfmbIZWB1GrHVPlfRhLic7
aA/8nCDsMUlkIF7/Dl6E75eCmTyZzu625HYV+VcoXssarDJPKSPJ4cES7H0qEST/JBKmZIYAsjeW
O62dkP4B2hfrH4qgYfT1H/AaK5DgPla75JeMKlhloUs+dgmDR0XO7/ANvBcxWUjfr5o09Sf8FBaC
qJ/CbdJcuSw4NOWK7BN0qDCCo2OUIpYHk3cJCRYxHp00m1gqsL5G5MNzB84c1w3XPF2A4lW1Hwk3
aiSs+cWkKKC6SG+h5Sn9JR++U0K7EAqIoysj6Me8zSiTYREHbQciwHttlWL7fuHwt5EYfTOzuCA5
Ud2PU38LVNQGuM9udD7C3tLu3cRKSk8N0oMDYwPqq4xy4nOg868Aq+2b9y5rH2ayb5/ljVukUtDj
aisEf610Fifj+5cSYZymJkXi4FlOOFtQGLD7rH5l9NMbTV1gGA/f88cbmMNsiw0BVTzrbMlrZf+N
RyDxed2Fra7GG9sF6+3QtoW2ZnOO+O9/9fQu2gESu1qCI8Pe4aLOF9cvLBSHjGnWOduXhyvWNdVY
ytUSitL6cwwRyoKgxM6JnAE1c/TzuqCT2cSNN/LO3o4CxyiYvdcYlAoZQWN2KjGN9eSfyCSMCC66
WDaSKvgnwG+0shdDcjrm3ZvI2HyekR2FABZmCnR050Uy6bw/d07c3bR8T7f+hQbKbJZw6IUD2oLO
uikDUZfH9srVpisL3L/JMlyQBBKcgg/Ogh6cKSljzM2wSihs0i4lYPeY9l/w9u3SrBZaszY2KOwE
bdWhFaFZrxkpevi6jMFPA/eTrhATcyOB9Za36Xgc2H35E2BdcM1LZjwyzSsst9VOSr9AT9PUcPgf
0xn7umZury8E7nvbvEwJ70awQK2oEdiUuPmwCIwlGn5pIwy8EwcvTuOz42hRjIO9YoQClmdlZcsi
fPbdMsGDJxykSz6/tl5wo9aI0+N/nzTqqt5gFOkRtmZuydYA5JdQu2zYg7tvxSGreoNWedp5gDMK
bSSZLQDs1B8CJ7Y8c8VPiiXZAWZMs8AGwEGZvR1SGwEGQl8/CF+krtLB80ADMN8MJTCwY4fU58f8
gRlA4pSu+qZfgilVYFK6AdQj9oerF1ubmKKgmTEuluvdS3XL0qurU6psZQh9uC6pT1sGggaZxXNR
BATofjBNG277WjE2tAqX/LFkgK1FSqiNI2bvX1YlU3usezx80YVRx2TY+VXwe0qooaldc/ZpwKPV
jdr+mp/nyGYsXb0b/pv5stkj0WsUO1myaTD9D9zXGY0xtkxlERpnlDwaCaTKPpcYX7hvUGygLWOc
WOQeE8CA4vi/mOqBFS477WHeHoWXzwkKBiqfvBRFf4tExkWzzhEnF2SDZuXjAIH7vPYd4/c3epYZ
J6zByRf/K3JfU7fJ+0zsbgLyCNjVsMqYgoGS8CSYMqpdyzc8XXhmeIlT/t6O/cR/wHnud9LaY4KR
J1dngDgA1/Idhk5jzEVuU2o3VysO2o5QIgRVof/VFCed+Sz0HoAzRPSKhQ+RtZ7r3hsFkE4E46zg
deCc+DD6d7F/0UQxN7H6gZaeXKc95n6gOyyer58fCkhC9jTtSKieRjgzA3WwPdd02/GaySPgFOKn
1Fk74Akm336KX5q/0PzRmldsOrN/SuomyLppXXus5uWNdekbss2NnJ8OydkU4TQRZCmCuYl04zFt
/zZcgO8JAosxqz/wN+YJzrp0VWD0g6lxyQmuEK6UTKbCE0MRJJfLD2Unvz3PllWPtMfYFtu5+jQe
OaOjXUdA8/iD40qI//ErQHlWurpwZgEpMnBMY76GZecBaP58Z//AM2oM1eVsnYBrYxLpAZPieoRk
rbr67Jk/pakPhEUM8GXGBiu/Tsa31/PD7IrIkNcTQy2yMsRcsuqzfN8UcNMXIeshbfqalTNDyhg3
VmA5A20Fe23ZGbZEolvltt6m99BGsgLNP1+k6nn8A00EcYca1ZixhUfFGtrEh0w2QsAnJaZVhX9O
vpguKlnF4RJT/U+5DueEr7ls6QQ7fr68BqCh4HNo3qNtFGAF5LXNReBzvwGx1VC7WyxGqcOugJIl
6v0iWGn1ju2vpe71i9GfhsoW1GNdcGzsEDOqykG6szoComqK6BXd8CrDrtnqf92/9yZBN9NtmTG/
W5dOHTfPypgzhMkwhgfWssXa43NpMCSom9UnsAMqND0FAXtAdsPIOkMrZA08F8zTatY6yTFhjiy+
UV9vQ+T8XHLEZLwDOwPIGt86BvB1CCst/VOYGzgVeyAB3BWRYjnhTqgEx33K6a6o/MgZ7PEBIhVT
uI4RtOM3fIrCHSNdPd6NxEkQgceqD+AS7pC0kmGiqHviYlIOtO7XEH70esXCX9n3fPkAlql+C/R/
ewMLIaY1kobzb0IMjTdBlgQqFdN/iA6AXbAjolqWe/RL5XcdLS0GDBSWlPjmoR3OwkOMHi11ur5s
WWrABBHYikyrxde9xW8byasSw3I6XCMn94xPucuHc26t8bvyL0xLl09xDIJHQKVLwap2e6ChZbQk
Wa6+fHBT66yrcKWyq4fn9EJEom0bCAIhZdVAn9eCsLFlaIp9AKsSVFhLLSkjICnEdceiKTA2hUHt
3V4aLDoBNhhArjkR3gkU9PbavTwF+lJ7LmNjMcLKZwGrrtXoWY/fZo5+x1z1lv/Kbzk/nZAYg7sA
i29cWY37Rjwl6kdp+Ja57FXzWcTHj+BoH59FV8PEnge2oM5BZ58Xf/JwEqAUoRFm6QaBDh6UyRym
9gecR+lXY/jL1uEh0wqnf4iU2Nh7iOSC+JPjWWMWkpIzeGF8QmvBwh+tXLahzdOEez4cGTnwjDBG
MuMf85GaDsoB9HqfaPd6oeZAfqUsrKPEj9+ax7TBTr9PgpVEEjomj9sRKx4AxxNfE7VP4+onMNko
ws+gLg+IDEkQCx46euI3q+cVdbAQzLtnMQ/OLCVSD6ES2UImeay073gWcGdy4H9Dg6K4bmgq5LNc
2+F5cLBrt17X83XNeqSBs4FH3qboZRXKQlm1ST4YlMWAFuPJf0mDa/iii/IR8VawSb5zeVnJayMj
RlQcuLUPqUEooPTb1s/Q2skKppezwMfZENLUHxLZYZpG0Ypmb54cRQw3lJSpa6UzmPSo0nl1jGT1
mKPXlhfyaa2rDt+iQP8PcvJDht0GOjAaMz1YkQRDh8ETRiHHG+T94bENCZkZn/+IBub5tNa8Oh6D
DYYii0FeRloi6etgfHVHxPxHaPq/jkT3hdq72jcSWtQlOOCW8T9T3AI2QX4uKz4kSejRTvbHpCIk
g6L2W42pyhKyE+90CvP5D2y1klc1ELZ/AuQl0NKii9HlUPiTPoTzasN0JPXVg8xsheX0rzq6lETR
VstsDbjawljqjcffw/pB5oRP04+kFq64k63Q7yBtmMNmrgEgLuA65K4M2wDrzL+Xxxmzer38l7mK
qbluFnGXhDcQTHMfOkrseU9VgifEhOZcYP51mQMYj0qFiM7UYsgetLhQw2DM2J/TSDM1e2ebz4Uu
/A8T0J5NPZ+jiXUOonfzJfZuoXsWKrPMOow3PM9zP2w8SB8bQXV6RoR1Cl91nl0bmDuMjoApo3iK
loIx5SYXCH+QB2BE0BhwkaiYdXM8HRRH+vN/JJ3XcqtYFoafiCpyuBUIJKGc7RvK9rFBBJHj089H
z9VU9/Q5DoK91/qjNgdzWFATlksdSwdqbm5C4JrQsSE86NbeQO0KLbz9PFkDJbB1l/OMY2eMqcUt
JS5dXUc3FSMMtSs4WkBeRsZSz1BdjA/4GFnPtiYtUyAytkhXw7bYD0y15zpk42PJjbZc6IAg816e
bETbJM2qdzRWO16FbG/CaNzIlmF4KIhm1AkF/qENraBmqVU2DECQgxHQEDp4alIy5ATDulZcK/94
0WsWtm75TRK0tRbPxhMpPMoqJ8R7vFKuBrCgfWoZgPbiN1eAXiA+okiPhuoOd/wVDCoN/8zI1aMH
om59RqBMvkMGt4xdZgPFGpG3IzkTQ9gqbpb8nwlJpMJSbrfoBqqTKlAi/MjDhfSt3lB5pQhrOjeg
vKhhbF6+5VXXulF8kJN7P3kNG3HmSD+YKqanWf1M+aEcDgoVS4uBhkjZfu0Jy2XcIuqYFLe1eId5
pwv4y8HnEJJM843Hgkz/ilVpRYCjSikT88bAzsk9XyHYeLsTsv4eFgMLwzH7gxBmpeTFHM9iAQRm
1R9ic0PiTGUNWprBLmg1xjqwKDWKPpZSdWDV4a9Q8i2Vh4V+pMsOb49TxisAQASRTMK8t6BwCCWw
lHDFcvlaZ3JcDhWmIe9NYavH+x2cgaEGd2VCRtGaqS6DG9hEQtLOv/RN+4EjXGsfdyw9m8S9K4ue
DknhBXyJGgwRMIMxl3Ppky/Wb/pNNVyqkJj22fpDMv39hYiB1H/aHxwU53q6UQlVBFpww682f1AK
hwA2Rno3/KuZdeQv8ErEIuSSmN1dYhczTunv3EJ3kmufMEI+ZxIYEt4Cvfb5qYTXfZRvkeYU3L/M
rjTxGv2JbVMglBV5GMqBFUebAiTBqRm2m7Lb6OptRCdDHnzfXszaGen/WdHMWOwkyMmlWR/5pY0+
r0H9IEZBxoYK3YxzMduBTr1UG7Evmlk/2qHh3OIehY9EfkjujUEp8tK4m6uV/K2fMezM6QZ86Sal
h2bxPhW70rV+9clFcxF96QuS/teptCaPcPYOMs64yGi3XPWKXdy1k0JkmIN0Z9wiASMSgH4WVim7
2pG7uQPzAUdBg4Ymg2gPiyZGVK7IBRyW0DB0KvAfpftOVAr2eJHw1JLktUF9CX5KliT/yFFT+qLm
BXbr177A+oZwWXUxJTNjsRcW7vTblkQpUd2+AM9sGid5IBWkSH3CsXkWSBd13uVXpq8n8VNuPb5Q
pnv8/THbD4IyxA35gWEU95F5A9RzUPK8qNJCrGKXy/4UwncsaHo3t8qtIDF1GxrnjlEgmKGjDCYF
SAJ7pxpv684nEgA4mkzmQJyLBEt5xeyXBisSioTre0e6DGQD5tkNYcEmjcWrErPG55hv4Ei0S1Wc
EPSWDxZgZv0Gb76weO+Kz2mX/RScutIOqEukifJPuvEMES50+WNvQCvOlDlNK4IKwNEh3UvNyx76
jtydF917KMJJpuKwpmVxOvELLeIlnWQ9h372FNZl44PfYH7UiViuYB5J61taHym6EM9i4QXhAChl
fNYEHnnU9w60yRtVdSMzP62afWH6RAE5fOwl6GjMhoVaQpqMhZbhxjoCH0b0ZC6tYFvQRMMZXWe2
usWZLVzJ98QvEyf4ZGd9E4sQWpoZskJROVk2aQCWLYJyvgjGmbXCFaMAyefs9RVdLlELuUQvs8ID
Qhir4GTNNYSepwGHaJUDaGGGqUxDwqZ4Ggx4IT+D7MY/92EHIFaR7UEQSqfvZy3cJSP84rXRsBr+
kR1hcl1wqTAVjHSvMsgLm6XgkSA0+6qwuZKXxFmys1qHhStHglB8vckmoSZqGe3kRwxUdNB6EJln
rvDb0GZQCwkP14V+FGU7URy9PKURZLGNvi6fATRfXuUfGal39U7JLsbAnzry7HEc9iVJ/Ci0uTT5
YTn1yHrO09ObblpmAePDBsIYPsSVVtziHa6UsXA4ppniLfCSfi/7KXteeZuMrdR/TCoSrTtFEJzI
oCOv5Crvi6e+oTlYH5aMTbKyIy3T/LSAVhtv1D8ijIEs6tyUPvbQyoN1p3ZueOLse027cjzE5qHB
na9TYgzN045rKHa01aRtAjQdlfS7VdYi8Tby9393/9Cu0YbhANyRo0AYTqej9GHzgTukE7qMtqNC
Fa9IWhQi/EFZbFi+oPZItrFB3f5LPlns94VOfATkDMZ6hqXQhfgpsoNCgegOJ+TfRKXABiGJpvCJ
SaRI4KUgDBlB9o1j1HxIXM8QdDSm4G2gTvgW7pV0W6AVQ2VpMKTseOqL8rMHYJ91HRqlK5904mE+
G5wjeQU5WCjD+ApLYkKvKH082dpcopsMBSxvACxLRhjGV6W9jug1kCCAcXBLMhBRm9weqvLGZZtk
gEKcHQS1s94nrO+z2qQaXGEIcegjuPocFKLu9A0/d/vNb4WaZR3wBAVySJnnRiSaBz0KDgVYBBTN
wO+FyxezjsPsgg0sv+IW5emH/Ik+OcZesQt4YR0DUPqQP4NUaV0RyIoTB4DDntMNF8ad5MgR6smJ
fO3E8ZaWRz60VQEbXbgScgSs09QcAaIBzqMs8iXRV/Urs/zwLAbSHTy26BSH+lNvjhyAr/6msL26
xHKV49b6x9ZdatQ78VtEEnd5E7bkc+w3n7CIa+EfBg22dGBf0huz8ZMNRgc5rTf0/CDiUEVvAoVL
GNvBKDr1LI7rPPebLaIZAzg651vMr5LkhMWeplEp+zQxLDp4UIyYxEk2kdGtXzYTY/S6ZcJDwAY6
EzB4E/VvgbFnePAlEmxyX6m2DFlkbEqS2+xHKQ4iEsQvZjogS6wL3FWSHxCLYDF3N2A+lz66TISL
xoYntBdVZvLwVaSdDDhIw2FH8PAds1+zX9Ro+2o4ISJTtAHUnDt6idUJWbUynTUiH1LPfNMxeH4H
1aosanDWfwGPk0iGhrF7v6FuAK/B02KoKT6GBQKGSPdC0UMGJBCKSfnPr0gI4f31Vb2R5eGEjtcK
2QTj/mWANzFpmI7BHUZMY/hZxZg/FyzD1ntVsJ1gDzPssNmArO+JxJw1fXSUjGvNG/6ilpa+Rbz4
ICtmgQU8i5biuGdpHf7yrf5TRLhj7sPoh7Q0pNXsTOH70CpC/23t+Q69ptxNAgcbWtuAd3uhgowp
8VaVSHs5xZH3bpYah5yEXJe+IO11YxrtUHgI8q9hfFvR1xu902q6gohO4Sco5gDw2u77xJusU5v4
GNIwi02VlyGUQy+sMN/xTnAZGsQizNKmy2iOdsi/u1XWxwgCFK+aPy3zakyxN0IDiKdJAbgkp1Hp
JvOsxk3ivQFqrBtLnVJmRraWWpP+x8vfN3ruUN7IIaJLzJyNL5inwQ/A8EhvFjqChRZIPQr5BuhF
VAO8uJl9pe+1ioIh0LdN8iaR24cNMjuEbqwB6BCS5TCr81k1EFAvxAs9bhBMmBkNkJ5ghaB/gp2c
aX91DqCoxq2Yf6mjJ6/5ahLDngSDCSK5hne+TXuUg7W/jnBHuc2/okMGu2mHwBGLf7jsErQsl/qP
CV9lxLi/cr+b53/EH8TdyIeCMy5ZsC2hA6ToLwlXZATkuxfnxXvFD2y+PLoGdSQhS533PLNFfdOJ
z5B4gTeGomWk+SNTaqN8UZBZEZVIQKZyC+CaFfP8Fpxy9LiG2Zl3kbwk8lqmCaC46sGnDvUaiPeR
rN/e/NIHd8oAcn4akjGyq1X+SO1tNL2XhSeWOLH6Sc+4ZuA1BxKdYzxBGkZqH6HqXuum+dWte514
4JPjsv0TP816UfSn6dA538ZD8utwOMRMNA8duySxm+kpCzc167kiftXxPnX1fJte6A1C5Iwlpd1L
wz1vD7NGJ4b2Uz/43HhOxHCT3yJXUvkYtvVJ4DIJj3htWPWYia/jvUGNW9AB1XIfQelRIWbyx3gv
uscY3YRhLll5reG6X4CZAhlAB2MmqWOkoBFlDl81pcQsSr3uKuJ3p3mAqwI9WtoabWNI6n2zb0pK
S/cp6jot+lCHU0WZb25zVg2P0rAgyHDgrVJtnalEk3mZJ4ebl/5Qwz89OZofKNOrpfJAtQRmRbIo
3mDEW7dcYUzl/NdJCzuMbBLKPPFmmyi9KZGfdnjT0is6qBL6hO+FYJD3Z1Udirn2mNzNQxOxvSJN
ThpXJOqz2+bc6lQHBJsgcZLfX2UlFU+zRla8wKA4YIAu3BicvF4p+McNeJC2uxUo41gmBGNtZR+N
eVDyz+Qb6Ylhoq23jehYDXtxtGtq9fYyzTrVoTH+0ScM9F6WP+R/cFvHtEL6c4h05vfqsyx+KBLK
yYbofuqBzmzAkVQjQv4Y7hHO/9bBeYo3MQrpxqIB1SdfharE6rsiZUa9xJWXJLSRcok6YvjH2Zuc
ao/OBMNaaWyPyubFNI2wh/EO6QssuWPcUPPzZBZ8qBVYfjibRD2zPI4inVwbCWlj/U1SPtfoopj2
CfVphDH8ANJk+b6MoNhFr4pvo+wN4pbuSR284nWMSHGU3Sg5aBrhX9CaO3NNyFu5QESSqUcz/xyq
LdKvP6SbMcBOqj9B9l7C+mfYvLAc0JAV0GFjk9qBhCXfNuhz4z0FkwY3WrROMd5VmwYvpbbHupnS
w4mAJi53cbN6D4+43pHoEOEO0Rb8m0IfnIKqsGrJSj39wyxL+ZTK+Qsqww76qOh8k05GMtsYnIKO
AxKdueQTsQH3BlDPyE7VDm+PAbhbwsWhL8E7EzLlHmVoUg5eVjSNoG/kHA7FvUIyi61QM+Qe0tHe
LQEC/ku1DAmvwSBO5sbb7iugNNuCLyb7LGmtBWQIh8TrCuxS7RggI/ZfVcST6bam27RXJtxQoi66
dEzSs16mXT1f9Vatf4PuR8FNBqpJ1RnWKSEDuaW4mi6V2EsT38TN94Jjif9BkcBk7Gp2zVlIg8dw
ExAOvm4vEUJiEiCFVQu5VWe7+Y8NIATfKT+pzHVWS/u63VThCYQfBwbhGUGwwUHYqC6Q8rsgxmO+
ism36WgMaG1jWo/Tnj5AEJUn7TtC7psUM0wH5Y+qwP6q1leq8VAzM0OBgN3QfBjUh7IuEmJZyH5v
bjSAU2hDku3AD4oV3FF2YTcCflCSZZpgSSLppfuUcP8PErGzXKCUxNpvkcoDz0D1ic/SvAY4rdnV
ERhDI0WnsFgzeMtnzKxtMocc2liztV2Xn432UMJoTaR3tXyOSbaDC8GirbZ/kvqgHyC5lNZJJay4
+KWcIsW6GGq7ofv/34fYYag/aICh2WV4E0p/tqR/IehbhrFUj09mtupeXkx50vozFLZa/gnlNwDC
UM7EcF7SA0IzSJRwZiIgmnX2viCsJ1SCjNbMB5gK8+aIRMoA80l5GP515jLgnNeEO2G/hXZpu2Oe
vpdveoHkc06A0oeUfycAZWXxhK1mfzU/ZUIWSvJaSIWB5eZplqPDAAkW+Ax/k8PAi85VWyvUb0Vr
8i/EAdkZFZBoiBq9xMHvl8wtDxrKjWCF+8zSiJP+ij+jz2j0wFL5L3OFZA3G7Aivb1ZC+SOv4KnL
0Jryreftse9+GvXYN/sJVQbZYgOJSCT4kiy0ZvXuwaJyIpiRohGLOP11BC0m0eeLlLAFC6zfidRh
nJPBbYhpCiNYDLoN5bNOEnVj7BPzN9IW7GRGugY3KBT0aZ6ufE/oj1pQFg2WQ0f2hl+jC9f8FvjQ
ZWJF+3JJ7NRuZG+uZC5wZoih+ZdL3TIhHVElVP1Ys2I1ZDP8q4Uv5at+7+bMUtP4w5xfzYv7rV/9
GU6iuhmbEAEt1BruLdHhUDc+jPD2nvPaNg3o/fAp8KpJpbYwxD/8Io6MzmSrCev54e8pWXZxMyb6
TqGrAlMBrpf+Ow3X/HcnkduNNNmVGtl8MO1SsFz4vASZf3V6lztOL6PZBdM6h3Y3yLpZJtol7anx
srYV+AmZpaMHhot6It2+W68HozXXorIpshto9EDiPBFmx8RwKu2HQBeKjLIHNamDMyDciCAZXSIw
cKVnDMcxuRtt/Ihf54ScPOvCsPySPGbjpL3V0iYd9zqGoODT0PD8sRAtKT7NnIxMg+qUvf/K4DHb
9OZqA8FccfIOvpVsKyLs2Dxyai6ES0Tyh6hRAWGsgmg3bHNAm9GPNECEZfTx2ivBpqolJnUvFo80
ygOfyoizCX5MHSP76t43/APTC+nVqStOFWHTyl7MgO+I1QUn620qV9nA023eb0WRQgf1bObHjAIZ
5QwYDUdeKocwSzazqQHeLWmIJchVOhKpyQIOJCjAgRGNmf0iO9N2LY1ES8aFTj/nb2/Q8UPYJVM6
h1+4xDF/QGVRQSWRxEEZOipC6hjQe7Sdq+9LM0H1wtOHHQN1YItMHvfBNup2gX7VifMBpuxOxuuO
y/jl/NUV5ZtoWlR6AjltiVBlhd+D0bXamnMfPSwZejlKJgQfjgH0zF4XP+sGxa7drsC1iVek6ITh
K7pO8q8i3lv0zdBaePrX1CImxY9OvF4I6NC5b75STm7dHEHWtQ4+jTe6EHQ5gBu7FRpDUgIDsm/O
BGfz8fIipT6BW8fpn/yZv++CH2JXadDGtj6VCoaISGcBEJHNIbz0uk8OGyS8DD9T7MXtrmEma/fC
MSrcC9CG/OBG0sknuZCSYgQsQLa2cKSLIDp3jhizxNPukJYtIvcUi2ci2zpNeFjn6Y0t/ln9ZQT/
tFgFiPpZA23n2mbCTd7YE81szV4ylsAqyD1iwlhULBZvkhHUXfTbTtuSAnhMzpRoBQ45PTImsS2Y
l7mfdLtUlly4xEmglncywneHM7nK2IIA9ydjr4UXwniT7j69UPthZHEBR14/6IzHi0jqoOgRtUNd
lVBvJIkt/yms+HVG3LMTDp5gSTKL0qMiOsR0MMR3RCsJ0S9YY5EmIyZCMQDZFR7edoBXD7lsCu4u
oKtF7k5OJlTYaUCIwySZBftx2pm3FAZfPpjnUTyn4+7t4Z4i4WpNzie8proCT9JZK8k6QmHc4A1G
nMS8Cqkp/5BcR34vWwIp2fx+MEaEHi/xYKxIuSKsnKWO3O3OxdoobOh28YZTw/RtV3fca8f+H7/o
1i+RKRBBof0I2pazEMtL2zminezb5WTOmBudpzDJJ/lzOJCSGM0dTkRm+ekNxW3G7ZA4KusbaTkm
nWrmf3Hq2+4Lfz2fNjknF8pHj5iBwyeGOfUCYVejxsDruIMPbNILqP4mevlQJAHBPcQNiHMtF0Ab
2xhJD6ycVDPsJnTchAn+0Nit71MUUXhErqZ8DTz9NGjo/J8dE+LrPhC7NXid5jQVLYLIcTo65rlD
0XMzmZZA5jSFu0zUvJ65ixGoSLzCWCpkgVNVj2yCsGalsWn7ItVmPV14L6zwFulbDhOyK9kTM/bs
jwqWSrnIKLPfxEiuEhc2dWocXfEGlxIe6mwjd8CgvYG0s4KvF2kmZDm6VD/Pb0RM4Zc3qL9q8KBd
K3crge/uhOAKKVC5RBVSItAQT6lMH/oS2zxgZ6atpde/F48XJLX6X6S1GaFbIswC9cj7zV2Oj1mj
leeTSr9PwbFWNPpB8wrTnCcC4IpCO3qt6NPtCQMpXPW7ufGWga5G2gxvDvQC7OEjR5K3s8aPb5Wz
46rE029nSMxmjXMl2kMDQmEb4SZO/fevQbwOGcQ3cgtDl5NxEEDWIPvrBfSEYr++yKM3rT0CMnoy
iwFfoVf6q/5BcM5T2lBITPAMwXxknJPogLDD9qOj/MbXT70I3yNeD8cyfXTJsFHpqildSrfb7yrx
eIeBBg0HHp4qHs4e1P603dL0/G92RqCRe6Vb7gNyTMWdDn+3+esgPfIF+176DOy34porxfDfG75K
WfkMTMxWF5W32C6c6fg68LBlh6l7qDsMBxI2C0wrZrkcvmqa6abFHxW7VC3O6fb9hSDJNb9jyIW8
WIK6tyvpKJ+INVPHZU9NB3DzEBHD7SUHsIwF98h/GZEoqICAxQetkMCfLBSomg2qeZnwnBzDy2/2
rfrYThbZdXStzVH7mhP+qUQERi4cUgoTpO9LuSYpyn7Nn5CXowhPPzKw0D0vAZEFhAnGi+2w+xcv
iSQCUqcuju4HEhEBYHs3zA5wAURdhcsxvzOyQbgKDimSIhoy9KwUbNAqyifnzDZ+9rIrTgcyca48
a0lwlBGJQSgBMczq9CVcKsGUPI8sATC7ZAOXOgIImzNCH/612ob0NjD5VZ35LADGOvueyVxgQYh7
R/hANkWfXupF6gb9s1G59bo2dyFKToNey00FP0cuDhrwnpQkujfAi/dix0numtiCjGNylExH8KLB
0b4GBGqcTHD4kUufO2+W4FJtLMcHOEG9/8UCIuh7DmqDmMTTrOlkPSy5v5sEkOua/nbEYZkuOybf
rgVQnb7wCvvkA1HKHmUrpTimwKFfpHTUQO2L2dHBdIiSQzps5kN6nRukEpNTs0jrdXrtrT2yblJ/
3tYqYocvjvG/oVkZ0/6lbBr1Xxr6JkdVdZiTZBaS6cLEGa7k63fOfRLSqFhkAsGk17vTI5pjArtt
+/fKvPfaeLa0yoHHmqsuJivGQWbXGNQ7O820aVfBbwTop9pQMFO1TIH4kCnqS9UOz1HL7cMv8M/C
BISUudwFEEKNK4tr9Qsd2EEQbgWTacERhVWNAj+c3Z7uOQjxMSGlV8xXAwKleg/whGjDi34kAkdZ
tRZR54lwbMQ9JqsXEXAW8os9Eb9W+PVWcL1S6rPQUb/8gZ4UyOEZ4Dgb4FJhl5kymtdeyN6OxLio
QqH7kNVE/BkfHC/QEzyJwY7g7TkWiGJzrr8n5bUYq+Ff+ZBJ4xqJ03VJlKq/ig56VqHGKXKSwcm+
SmEbNOe0XlIwSaKvShnzm1d2LSGPOk8vsnyA0vclRm71IsZ+ebPGbVJupXEnnQHOIdeeMDkxHv3u
XsDg5JxJNRnNHnE7UrzD7aeYHy0pZyjADunzBVa2qNFhELYHu0JDEiP6Z+d3jwKnNlV4tLmJUM32
OHjAoVfBIL3L0SaeGpsrsg92BTPf0iL6IRMIgKWXpmY7KfAa1RRrXWRShQl9ISxSRiGhoO7H//7G
Gjopq8Jnv7BwvZ5QQ0vJB/FXQ+WBqZLatmtdqPkGdbJwz0o+3IdS8Z0vtG9RudS/8QUNXHbLUVwX
q8RadjrEJ0Dw5n0N5Q1PKp9hWbhmT9vqreDgUlYWg8a0YeqiUmIlD2sjuOJHnJKnGS+bcpOYx0kl
4QtSpfKA8TptG5Zu3e8Ic8ZSgAP+xfw9bOrGwcst4roBEjp3wqG/U4UsI+OTwPXY0PJkE+F9DBp3
XgS47OnxU6noYsfc4h4X3ISLF28CEq7un8QcIS2VHMrnJyGML32atGzExipEpkCxHjd5SFk0a5Jm
rs1d1HoEnQsVSw/CjpCeYk8+WYEra6eaOZWJeI+HiixQ6niR3y2q7zjZidERgEVHe3a0iHI9G4GP
LDAVaL6t2uwo1R6g1cIcN+WwRqrDFmLSoVGFn6T5HdX0ocFODOQWXoHQgMljkvGUh6lckPoF+db8
4O2IGNfIb1Ekz8C13yC5Cn7CEL6Op7vnTYTBKNEjsDJ8Sej9NwIoVP/T/JX6it7JAjHkvQXfwph6
rgjnL6/sWOjUZufiYGu/HO+DHRywuvY3qbthQIoQfEUUgtfEkIH0jZTrLgbTNajG++7KJTW4+rFl
1DMlv2v8XL1M+VpjzFxlv4kkLJuhc5i7Y2csPgeel9cSmF200IVgNnZG9D7pFtRJNSi4Qm7UQ1NM
+e+ATSXZcjxpAYKDg4iQnQghOoLTLy14jsNTJV2bbFiyruDZj+vZinOT1aP4uhPth4tgBIak0IYF
Q99OBDGm8LlV+yd09wEZlPidE/dKwTg/+9tuM1YqoA3jXDV7ldhTnJ88INreHJ+hhRqIMaakRL3x
Nfx181wQ/hntEZZIxftIdKn+lwsXo7x2qDTcInsqfC94FklBWGa/ATTse6V+zHqxAW0b5F1ADlW5
I+RBME58rkgAROlpAf3rlMcgblLXdXkLii/6z8Tk2Op2zJvNr+tJTlx4GsnXa/yWXHLt8b6sec4B
73b8oSI5SPIynweKcEMwxgivVld77ZlLA4IuHeRS/TdyrkpeIp3y4j63TK7KL2BjDE6qJboad5cE
nAEgSysaRd8jxX7ijvbE/KdMHjqM0vgXnid35K8YPgtzTXBcSG5zNOJkxFMy+jBD5PiRkMvLOT3J
SCfVPqEhQRSWSflPCxJE8MuEJaLSf0gRTpNbgJDNglVJsaAQr61giycIJb8P7DiTtGUU7wb+NmQN
e8YnTACAMAHBGxEzI+nwsBrIlbhkKbRj7Wr2wVmdzllY0pr1ISDpnUNzh3/IpEEWreQ76e8v9TBA
shGEgI+E/2TkrBQpMNiKrC0aBxkaUiK1ySUumbFzNtUUxi3iMVFkJjIZgqM5oHbkJAE3YRGUbgNS
y9h/ExkffsQ0FNI8pOPF/FDlr5LNNyaGfjNtRCdZN6AQ1Cw5zZlFgTGE7tXEJRm+j0n5Qu+yQUeK
emLResN6tMVTzaFFAC/B9N0KscW4lL1qPDJp8KAw5WdfY4/tLWC5nxhwXZXfTBdCrvH3vpieIeP3
OW0P74ri2lnV+RCFknP2CQIglFSPH3V9ritzKumiclm8CfbFwBQUl0Yh9herG+1uw0/MZ4nKKiRE
kLASLxfPjfDXI63NyepDwHDuv4uXRnuKXc5yhZ1GRRK3NLwhtNMT/0YBavA+z+n9uMuvfMIlStY0
/DV6MkHivb5MO3pJF0RbjiKhXbqjvq4yA8l4YL8Zlsol4pAFpNB9Q7bH8ZvpFBXeq/uVrQ8JOpOI
pmob/M65biv1rGdH618UF46OlpE5YYgNNBzruc4ruOo1NxhuVamEGcJwj4SrZM5rUOawbBrIc2PD
pYUd+TJpq9s2dMwDkACu9dwFQ4JrSRviHO0YzT3TImAdjmNCG2FcpuTHikEl+zWwmy9ER6ew0Fks
MwQKDD4iNWEvVE7VXBluv6hcUG3zmRzDzI72E6Ej4rrh8w58+CjxjLFgUvcMsw8gMSNA/rbi+yPZ
i6T9VXCAZG3XAht7fYBVQR3f6hDRDqWTP1xCJK7jqo8i+9Esq3uMv+NsVWzzNq9Dr9H7ZSvhDqsj
lnSu3e6cIIjBB+eOeOIRemZ2Vp1eRzYmsHp9Spf1PzBdmulxDZ5VZg4oJeuSEQu4UjGZGWwFnnLV
l6gzTMMdx1VODAA/ZYG44IC+C44jL1bVSbMxiQaQKATiROm/VlpaJu/3HJpDBFk5+CXIFiKCnCMG
mwwqvcsAMbs0n6iduKcBENEm82BM+Q7NMPUM1B+s+H76maJBl0x02/BJyDdW8+CXDc9iFkttBgHV
/MBgmj+oIoWAaR3YpFWgcGZxalThXFC5ID6S2KmX7Ij6qn0yNzvJMabtsbQt4lTYwg4tNQTEq3go
qDz0K0UI8JTXiyXkKY3Lmzdf/YBhrVbPxDilylr6xIGfcZBF31xsfUwLmpN+w7FL5gP6ZaxOORIH
ZDtE/7/RfDnvRz3nDyV7DpoqP7RnbtvpWtXYRb3Ql+1g2ww/8mtP7vqeBEWYKJR2j0G6R1fmolkg
/IzWRMLqxYPYkuD9a/FgmgtZhy3xY+xspadiYujX5kf4osAzxyryVbe7ArDFwpjUcHMuNINC+Az6
mhQyh/wjTdwaltu1dl6TYm9jVssDFzk28cdATRQXQNG+tyyIgktT8L7/rJHEcEyoO2htQf8U+eoo
wDGXJDscpohIrcHBAx4Ryu4Nd818tqyUY7Hjfeu6b6Oh9xx/GtXIPJTJCu8A9oWuv/FV2rNlXSxK
O5qdTGhLR+omf2NM2FyJPjr5y4ksTzUfO4GOv1M11mKP0W8poCv5MdK5L4ZBDz9GT+SxxOuxEPTd
0GLhvCr4DuvFD3YGcvqAm4xsxew9N6K+tqZBiIvl40vTlgqFHpjxmDtGRu2XgTv4kagIdF0Bz+lf
feTZHx3O3WUBnWTTvTEiDhO2RLTIm+7eZBvUVTywIBw9aTus7YvXtx6hB1zMYn+sJ6RV80wjg2AX
lS4saxHvSxYcR5XJ+ICRqZo8I1nXRzAozC6iR+pAvAeOAwzlwNBAroTVXMoxnnnuQbdh7Y/sy4Ai
xC/O+DQGWsJN0G0AeI8FjyH/jU5kaQUT+Xui4LDv7qNxQgWiw11hYY/I9DjRG0bSoD2HYDL8qXQF
IK+2jiTbsx4r0Y+WA9DPyGx649sa0awwHjiY5Nn1X8teOViM5QUWRICpu4reWtmg6A3s/lF3e+Tc
QfsvjWIix3dkRaIu7v0w/ugiUiT9pPLE5NB1eBEPeAgnJIImCaf9n9UvVlA8NiWbPe3EDD3vXZt+
zEgzeDuneQTmgjJpmX8Mw+5FSzsqu/7+JpQaq2XAtEc7AGlCxvplXYGufTJ/AJJ4dy5z5lDrSvKe
Q55HuyUtBUSeGK0lC+uIwrX2yvauoXpAxps5pTAnVQODRGsksgwSM8jU2g201fsYyJvoqtCs4JKJ
E4ebSd4bH9oHmcfNXt5zlpKpcjKGTf7IfV4i6kchwpFeqyQVSHa8Ue60Xcirtw3BmeuQ/dEBRZiN
rhVWbu5d73eO9IFhBObC+scsE+8IeEr2Srihl6KuL6J8wxpCcTIJl5ANaOtr41Jqn6K8tuKlQAoM
CC1cERSFjtLme4i/ywcoHjQmgQ6DR5Vs8VtRvHObMBl/GXC5C+0jgB3oV6jZB0qHwQzjKxDJAzoS
i85CJnzDQRHYV4f3nO0woMX45hdbPhKCWTBxoOJzI9w1cezDlwwY/pmKqMNJd6SIRpsLvZ2xrXxA
rXdGAXMMGE4nIuuuREk3yyc/Kk87dOw8lmCq6PO1Kn9H87fiFMAjtqVKoFAgvfweZwYDsobtDMig
ddNfLCK8MrUPSYZcSK9Xc50Vr9G4YX7TPsDe6cIBTAvIQvGgKzWAVwJKxe4PkJtwzhJM9UKQbbW7
IGRJL9GENxQfgCv/yA110UdkcmJigzuxgsogICGZ/yiyZv8JEQkgvVbhKkTOo4CYyQdgsCAgVtaT
Yg+E0BJ9ypzBl0eNEjiXXFp5BRwPuxaOq5YMD9kT/8RzRL0K9+Mevg2zLjTXNrDoHFiiO1Yg1Z35
f3ubVZ++aWKYqZ02ySM06KKzO4+3BBsdm98mu0jAt+1RaWm1h0GwCSTE6yRqn1N35Z4VaIwn0wDl
IBqlHsUaEXqOhm6nZ6/qEHzj1MgezUfjkEc6R1HafbLSMTsx7FZ+oR2L8ZmGiFOwA328iYWrliqH
D9ZKB+PA7wRhwEVi/b5xFxCiipKXH30/8+sXa2N4CaXUdNgcIP6raPXe0MvkS0uq4Zv76ynyqmHH
eWjC75ulSPBjAUfg7/he86CnwzVghoc9effrUL4B8ar6Dn2/0Xww6SOAn08Odc2X0uiAAZ1EIsBr
1XQrKD3IHNLvfgDRW7wQpGKP/6xulQrrASFIuWOGjHA90aZNMbQvPtB0JW4LizLeCyDB5maO/xKe
yGWIgD/+UB8TZWEpHg/aMfAD6d8ps2I6eSEDMSy+3yBDTFsM+0uaItkzVR7ofloF1skoEbpAnmG5
+s3DranNabFEtWTjHwoCnkYTpFBFbK21boZaLVbYuGgjFVX/jS40JRV1Mkm0h32TXn9ioi5r4cOo
P/uM7AmaXj2eSNpNM7J24ZbXb+GugoW16bX6H0nn1dyqtmbRX6QqcngVSCCUkyXvF8q2bHJGpF9/
B+dWd3V1775nH1mGtb4w55jDLSpdrTCX0nAyKs8PAWpobHjdBkF0JisW0TJdUa/bBFIvMFvtlO67
X5nPMhEdQ0oWVJRar1jLMU0ZiEo+s5QWn4lgt2JMaDClUbgpTSCR2+wo+J+V2W3e5fN9TezqKoEn
ROxb4R9NEN4bLX/y0mqqnBGXxQOtdKLgQmS3BNmfy2gReAgQ8vFWIvVPuDySVzXygGIf5IkTGEbi
ZSvDZqkxxAr9ndZuxfgEqMIOzV2RHs2PCBE4bKNhjwE2lDb6b9E+FgNyIJQLo3rXkDQUrJRFGJXd
fIJwRQ/JK9O+ouCfapKkdE3n/tvwtG3R8Y6NnwNGSMyUa2mrohuXkTvz0XkoomZ5F1By1Zi3S8lk
Sk5ONdg+7d0yNGEYAjsux1BbKCsx3WpMy5KwoZ0mfMDnCH7iXuTdk3syhXn59LjfLVgdzf+IPxv2
GsyD+P8Efvaq2JemBSgKFdABAsd13gAbq2lvLriux31h7CX+Y9L0l5aWBLa0w1egD7yG/KQlQIqE
+ABfvo7vBxujMDDRMnBvC6wOlAXNBHfJprz4BIMEcOFXNBg+FogJIBRBi318T0iTnE6dFZyiJ54p
2cCHAC+OXXv3LQ738JIxCN0AmjAcOJBx4QX1v5Fa78sPtlVwUubrVrbncK7qgG5fxbreYfTOfC4A
T0VOLOz70JlWUMdgvbHR/McVNjS/74SLmTOrBWRo8Koy25AcWp3Ux2098I7y52MrQU3D7W3JYIzV
i3YE6hrmcG5x2rerhhGUkP4DoFLAm4XcKtnB4i6PnBHJnXQNcgNvWKyQxgkLW45q298Gb1LkfmgO
ohKMAbF67bCn4pOynsmBgO4EjB2/wKI4l8QeDDhSc/Vcw4ejALPUBRocTmBNwrv/EpEEGgBn4HAG
+EQxGGOVKsBErAVOTSKXPT4Rou3kgLPJDdeYlonR0gzXOFb0HGBQdN4bL/jt+tf7/VkBFKWQQawH
psB0OjbHLk8FGGHJHj5mmSzTIBv7tcyc2SfooHlMSBGgQtu5lY5e/i9T5/03QDJVnwup8H3k2AY1
MP3+qH/MCTMWyuNaoZE1vqV/s4M2PxbVnP6CQhFKw4LdK7OaYN9s5C/wXhjKxYtJHr1EAi7nAGNd
LIUIVFh9sajgUqAlXknfSG2kg4oHgXNLOAutvkR0gl2knY0ZkvkjrHnGYjQ215ih7wh8eRmewWLM
Qx1bav+4U1QcNzaVnEn7Yakv/rhaxatI/lIe6i9CsvRftK7FbYSWhFOF3p2Jp37DHMz/Mvz2qtu7
WFMq89TuCnWNroJQV07vNiBmXmoOrMiumgLyiCKO3Gb6jggj0SyfwDsV7xPz3AV/rDUUyr94Sxwj
CgtX/+KmprfHjoXxkIoqCvdsVcZVLXP2sjQwr7q2eaKgwlrEc9yaDKTp8DjtCGiIaWQo2XUktY5y
azi4trQbD9FfqzvlKyLPBgH8kpPXGngPE3oRJnQLODHKWgQLx1gNBLqJwB5//kZh8442IV63OyIb
81ZwhQBCH/QC6QG4IO/IQNpmyU2pHyU7gnSvBbN0cZS+CoF0SsYNvF2wmgJX7M/Jtes/o/FDGgHL
29mPsqsog4pX6AoGy4FZmE4Sh/KiuQLAHBsDG37IZPVJFY5vYVh3JBfZ/jTwwdj7bEfaZf0zlVzp
qbm+6qTGrrpyngdHiDvfqHxjG9IJMQ3z4/PD/yhc41tVPPQflMFL416PM2ydKS46CgpvLoT1XEex
KFzSTAseuSRPO4OOMXiI/Ohh9A84WkbBkwp9b6V8szsAbKX/iX8GiZAMb4cL7udqxVGOF3yf8Dqi
VMCJM3rYdDK+bf2G9QlwyDjOffGfCtWvcdUrWmXOY5fHAnUgANYcG3AALPrKk0rqz6sQf7iS3yr7
F6aW8VHYhvlHOMxFKz8BnqqQi5+inC/8QjCsA3udjgO33mbhbwzc6JhRDwubHwExTf/d9ht+KeeE
zWBvhQP9Q4yUeCMI7OlTeYtSSJo+Q4BLcN+2Wb4X77ELv3rGdkWzvVBjjYudQjo0i13K6bz/b6nG
w0w9VfFczKFZuGp4qIzMeavbgS0s2CYSs58DDiwHi2QXrPUPHOyoGyzh0lvICmltgg/iCzL5yOyF
ZkA78P/BeElc0A2xFg3uYGUBjGmgsyEsF7phXGU6xiZnTokzjjmwXfY6CvuT8QfSMoedNu1oBeiM
iXKJ7+SWujoDdiakrBCN9KkdWL4NTHooW3uHnjsoqXa8LmYGB9LB55lbQTkPnimTwj76pIsAz9Kx
hBovVYPn9+pL9w4wV88T5H8VcI+oicH1Cbe+c/TfOa+dgbREth4fnIljj/Qw+F1gfcn0s9YcGg1v
7inxzwIio39I61FYsy+lIzCQlB46KmBmo9yOzApdGhI6XIRHARs6OmId/BTN4IE1l1G1nsB2El0d
AI+tqB5Gw8PcmCioWZl9tOTvoVLZ5MoDOLj+ko9ZtAHmS1iPcUOFiWdgXrGe+uWffMJyxlwc6l1O
egEHNENSkQRcuke1PUIa7l0CiwCk6MkabqEEe+5aNyuOchS/Tb29wjnojoG2J0E+wyBhHHjHGuC/
dHoIky/ify1NJOzyxGngaEYHTtTxwvBj3vOiL1ucasMe2SDvgTNL9a6GoEhyxZL7lCVW/8J2rKPS
+UQPwdQgeSDGIfxkLYgHypzFJy/aO3eD4ofYveybLTcgDIREN5oXqd4W2XMc0XjHNxJ7leyJ1423
jDvjjd4eKfiCFnjZvt1k2oDUhMp8HYWdz5fXrTAj6MwxMS5xQT4X9T8fMUOTnIXSKfG9DR4aWUbY
Zz4ComDIg8T1cg+t6z1/ijPSo4koviObO1K7BNMOxSe0i2A5O8zTC0oI5tZ41nxun/dJQQnCvC/d
8xvlNYVGZdIvLVxFuyFgYvgCqoUjj98m+tC3C6pD4TDtP3D9ib0zsPv9RHLDCJy+z75/9htQ/qiO
ozWnTAOpJ+5us8thdMAqMsVoZs9d/JvPfmeuw2DDAJY+nv/mAzKtjlhdWCWjzc1fdARS1mzBT6Ja
Vk9kMyLxSO+zXZcNDTbMYoFQDvM2Iq0lKkwGOUAaxTXHjMNjGzUPgED9VnN5zlLLPDVbwnUHjWcv
/Z2HBuJa7c5wKtGh9y5tMXLNBsro5f2goymTD2CP/VtauuiWVbtB64I7WWdmF5+bkg5fIGmRChdY
+No/o9Dr8CodsRIs8cS26QpRvtfTXbyQ+PHdfda8UkzlAgYD+dt+f8/dISFuTzp9j2Emsa3jgzN9
5jsmzA0oB367PUfQVWYDjU5GiG+AXjkVfANTD9TWF0Lo0ONz8/Uy08HESqQPoglHCJ0i2yPoRMCe
M/FZgcNzW/51/3z+w4sXzyAHysRuiqUIS1wqo4aE8x0iTSzSlMK8+OsYgn1JWhgpTFydbCRw3b54
7/TQlXvPWN2R5nB6cu8G2a2Isa9SJHrZtHstUtaytI/8UEhe2G29vd6tqD+Ju0fkbmEOVpm+4jhC
eNp/onyZ5C022mp4meB9DskVvqaaHJDko+TjdSz3ybpi3vPFvEV8H81ki4yngtlkoC8gHcK1uYIL
xiCc99Xax5xWXVmPoeZNUYU7CujvO2IMLrFt7IgEDZf3NxL5GudE5SySk9F/9LRp+vsfIaSUR/6B
Lh+Nj7bCx5YUJxVaxZ7yyA9ECpibyfvEsL3W0cnwghlI+72FsTWaDZucxYZTgc/fPOhGTR8+B7K0
LU9jgmqcr5x/Y+owRVsEfzzHiXgnNzV7cUsWNLcHWXfywdEzcqXc0eEtxhqLBK+e0eOSdMTLg4uL
DeS8b+AAkrUT8zeU55Blx/acIapUsZb88ufvfD/gFDMtAoLL+ZiSP9VrFOzNOeuFpo9uDaXuGkkC
k1mRfwrRGuvUH+QAe0FfN0zmScFlybQE9M10gLMUPEjRvdLoVX3zcfpvdfHHgUYDi0SP1S+NoG08
YfoOZ93rEBOBIFsKuduZvzqjYpuxwwYTBmEy+s+4incTCfYQVqHvS0T2cTJidVBlT7jVztQ7SLZl
qvlhH95Bb8ubjmL+xqMqKcfC/zT4dY3+jVM2iT219xo2Bpw5U3nBpp3L4BT7MyX6QlvJSF0SClvL
3DXKXkV3DTe5IO3KT85cMkBhyvB35MHMreTKa15Czfob5u1ccaFZ1Ji9oXEPnvLiAJhvdsGj0Ux+
5mhkWMJ4e7JvjSEpncBA+uvvfHNiZS32OQoOm89NbYXUBk3eiEFoSeQETqQ7P0fFnv+T95X9K3Jj
xFzCVkcKAFyKhQ9hioJFoGnhFRD2yMkFrN/jYxUnmpEm/px6F6EjZ8W2RCBZP5LFNsEtSignJ36d
sCjpf9NyNw/ckfFxuCtfOe3nYsA0jv1WWcD3cOkQP3NxnyLPg8nLNJeHPcgcRf83j7fz4KZ/ieWl
Mc5VcyhmKVC3kv9SJA9rRrjiTkXL+t2Vu/xOfpfI6On9LeGUTD4KcADsUq0GSCZDk+6rbe7UUIwM
k6fINgCmMr6y+Yda9dRJhBw6vM4DW88GopFWeL60UeXZ6WnUa6F/L9WfgF6lHy3JYc7dkExA+PLa
51H54z9BLBnqrrNsQqu4K6AkjvEO7myL7phGjC4JJ5cuvQxYwSnZDbEJNcMrFyn4hn0U6na6F+or
0V6+cuwxQa0XxU5OIJMystKICvw2h0+IuSQZKkdOLf6WtsiWqoYETfdgEvg4uft9kt1KwKfEJakl
shHoEgbKqJ2GQgXn9qtinSQMf2P+jKCUgnvgaxx3Xc0mDSgJNXE4WSLUBMMW9D/AQdAVFGUFXIjt
DX79sXYA1oJmsTzmQwLeTCBKlVcgEevsxtw84gnqwzLXliMlE+oBfhBeDNazRDzx0OsrtLntsKkg
ckdOheG+shOOgt42TJLgDkLImv0g/76YDHNAcoF2517aRGzICSQhet7Dw04VxiDmDFA6Q5jfkYq2
VEJH9WbC0tdPiSrAXDXoH8cLp5s+UdogSvzjfaAbWaf7UtwVpRcQerYt6bdKr5h+Zph2+Ekb+d50
kBb+u98wvYTnQts3Nf/24NqVtCqwYQ6i/KDN07Gl+/P9RAgJ+EUizORrMPxObOBfMAZi5QAbBPBA
27vd7xReKadIJovr+5yHHHtoBsLq36AccvnK6NvEycupdYQgEMPhxsKpeRgmMmXTvw9V6eXJKqKS
due1jksPz/6ocUU4+YgKYIQYO/PDJ+w+sfmG36bNleMvtrlqK5oDGjSXQSmhKkKjc9eEb85YTAmN
cONekLboh7EIcq7OaYjqgYKA4Lx0z9Xgz04M7hDKa95YOobfOWt7aU44g23xhbYKQA64D5nkD5Fo
B+vdnLD0d5scVjXaxCUUUOZJrDyw0jD0eoarc0j4wBL+rGWsiuLBFRTvs/zZ/hbjb1J5JYsGJsdo
0B+ICUA7wo3VujX7LB0JK0Z/rjUcDpCQ3vO3uE9X4yM1gAZ+ygb8p22B+Mo4d9L2PV2A/W4lZdPW
d7xN1LgMbhKnvc/KdLrFBq/wJ36WMmDbPMcS5VZDrWCcoXxIiQrob/70ykF4RFdhm0xMoDS3HG+g
FHK8w/uQ/XAwvfirE4yJVCgkUY0sQenT28Exbwv4WPRsPfd99yu0DwZrEyKl8Df5KdBW06rKX2Su
kd/GsYpt43cm+6+p9jlL5egHQz2LGHyBTOXrL8Cfb4/Vnjo5+ApdvljscA7SEqRfPT4jAml4btRl
YWKmcUbDrZBfMQPS2Mx7Jb+8sbVK47lARLVMMbB5CU6t7Wj8Z81oQDXMQ9B3tDZP5vuTjamh7/F9
atO3kpz5KWKy7Gb2HHDB7qLmO8THBhoxeK8Fobu4YqyRRMgvLk5dBwJo5XfsCA3jDkTOa83njVo1
usNHxIGa/4R3iqUrdhmyafiI/+hSpdJuio2W3tirCieG0g2MVeh8ZgzuwA6xGMbrP+qPYnRV3nh9
/Vaw8B58nHug4f8BWaOFJIMWcwQbEIYyW3ZVDJjzzOVnExaf/LOI8rk+y9xeGFbsH3KmOyCqiJ+C
9N9dxBVPqkJ4n/OW3ZrJRDp/dQyB0e3VAVs4b1rsHjtujBJLK6NpZdUJR77ypH2wSQs1NhS3RaWz
X5hb/Qkxj4seo33v4GrrJAseiBBbOPq4DA8zG5yze0GM1MGPKVx5lLeg+6tt2fMbtyvZ5bQZNuq9
Yo6VEl9y10geSf/RFlcPZig0KMxq67vab3CAO5i9MFVzHmVrq3UmpunRusOkaUfXHKFgPjkdokio
ssw2EdIxUgBnT6jDXkx+Wej127bmFkSOR50sHFPyXtIvHiDEb7PAmKXqbzvueb9aacOKk18Fa5eK
otpvH1n76JKtwCYm2xfqkXqgjmaJCfCF4zicNALj2DSw4XjrDBM/S9l538Sv/qjwl6BGWncHqd5X
REasqDaljfaD4uBA8gMCFGx800doMuTwr2/FaqYts/9YBgQCB2/lHwe8gJCD4Qy+n9if34tj2O2Q
cvo/HPSL6s6Qr844+bxiIH3LSQdawHBVC2704mWnvyNE65od3wqlBWbemTvcYjJS2KQBZm82PiRE
Sjv2bBUiFCI9UJsmpkMTpsYbIbP4uNT0bF5oXjNIoxuIpCRfQDKGIKEQfekimjMEAADneQLOMIPW
hiYx348iM+XpBcaznYM2MvMfsRf9K9VP7BOojZi2NfxtS7O4MDNc8MyF5PD0e7wX9AKMoSsLdU14
ecPg5k4P4XRSHXJEEmzD6nfWIdgUbQKnAhcvi1DDqagdPPaUvKJ/cvnF48c9TpdliKjjbEUZlsGr
W3WGJU4I3tEx7JFP8VJLw5oa1XgWN8rUMHdamjfyH4lpRPJ11X6Exo0ZH0Z2pyN/P1Vv1xQ9bEcV
y3ZqZQbgQNrsuNnp0m1SZ3ZLRp9Ay3AqWM+Op4BtZmAL7yXgcpW4ETvs78awhk3KN57PrFIXkhtc
sk7CJ7mhUB1WdfP9Nr3e5rVDPWjwlZmWXpxogyYeg2fOEOn87pY+4ck8JwZuadEeh0dbbmfpUrrq
zuUFOomvfZcfUKKKdv/O1mBYuzfgYtTvc8Bh+iX+S2tmuEv/VeFpgpM4ANOBWYLsaLqUo5vVpE2+
dKfYUTipB4FRpL4eUOfVPHYrgYUgFp4KruiqJc8ypWUiym9m9L1p3gw3mtbTuCp+BuIVVbbJXB4W
KijcNIsMyZeNZc1md4/K2kRiRe4vQVNolIEM1R+FcFD/2NFQeoUo0q6NuTT/5AEBJKIe6je8ifN4
F0lwsWJQP6hzQ48ooBOhjcCstcRZdbSqgDjyCx9XhDyG32hTKesT3QFExO4CqlVNDhBO6HnAwfPS
MIrEgMrDwFAQrIy+wmI5cQr1q1i3zBfKTv5Ax0ItcgmuFGQIMEqQ8nOjD/jfZ39KDibjr2sdHEo+
VgGOmPno30YkT3MJpWu2WxT+BR+WdTTgzOcUL8/djPjZtgCF2MDBRMelFl5hrbWxnUYHAm4JwmWT
knbcx6o1CrauHrh4xPQLxzwCGW7o7hxSsoT2PTiB91o43LfCd39uMqQ5eDLmWRjfSlbsKTj0P+Zb
jLVACHOpo5dohxU1T9RaNl3CCDwJ+cQyvZvZd4JXC9zWwHvMPmuWs8AfLQf0du58PcJeV9028Piq
OsgSTHdhcdrIe1CYgCEgbinEYsjr/hghJFv8AUtDaKQklvRLD1BY83a4GFPg6hHhceuz/okSThHc
YlqxKOXXK4iokT5YHVU1a0vYGA6/eRIVc5ZZMCRYDTvsqNVuQ1vO1RRxT0+OVH/k/SGqLfFJZBd7
0faFJhYSPXr2TrAQzbMQltVV3bOEMWxSojM2NE+cIIb2DCZE0EdgnmYMMZ0GDMJT/yOD+tUbJ138
8HyFCy7xHuUc48GJMc4kHzTxi3rTEL+U8FhhNjBuE6gLJsqyxFRqgCcsYVRAk5lk3N3TZaaZhb9F
wchP/RfHQAT2BriBTuG0yvA28K4FwVwEEuYr6+i58HBzH7H1Lqv7Hy1SdAUVPd88svjU6UFpJIOY
fR7NZC2B2GJUkMoIZTsOduIPeuXmwxJOf3SB/G/+tn7gfigvQ/wqaBs1SNHVwCtIVTie59hzQsyP
pDRnwa6cPP45YGHieG6TU1S5UX5Oos++cKcosmuQGKr/EZMqNW573nnGwb7Ns/3GJ0qVhxhLomqG
JbdCfGNqJxOYGroKnlBRu+YqyRJo3/DhgJ4zdmWyxdall1/IyyrdyWJUMektS/iFvNE1HqsGE9ro
JYtPk82zGPypDK80srz+AUkY/uBaMzWqu2PK9iVl1x+iqAzUewNPoBiQzDBgmMeJBskzie3n8zac
oR8DIxqUOnz4+pkb22kyC8Bg7nHQoSirduM2d6IjHJ4IIEHqBa/ghF8HM+68k684hx6ISFKnBYa2
6tE5r3lbqUaqtTCry1gXl5s42JCV1M6uY3ZFLA4yfFQO+BuK8OvYc4Q9OshG1KXzIKc+RJwVJ344
JAgS/Iub2h/h7rn628Z8yUi9sLD/MRcHo8G/aUhXZYLujtECjnFD8ArCs5lNzGkDybwNJ5JjXTJz
qdglbckwbo5UYVjS7w2c7Zmmfg/d/2TbE3/ZG4o49fiuzJ1J9rq/RTRHnerTP8LBEd9p7KQtAAVf
aIYARDASbb6bh0I0AROoHQjq6T+1MWllCG8sNncnf4v9fGFXW0bvhGbUcCUs7gYZqTQeA1q9zbgJ
mg35uDqaWop/xluLEt5zbS9g2jn1fvqiqY+3WXY22CxV6wSQ8TAn9LV3Ejri8xB6HlEyxW5ExWwx
iEPa22qffbCTfJjKmLhZPLSRVzEx50z7K3i+SS3e0KkV6wW2XVKTrfyDupX3+b9hevWNRzPZ99qZ
PeofP69iHvtrekYWYV5AtSAgk/yNIv7MY7B1OvMWvsiIBNinRRig54By48LOITzTqdIBsmhntPi2
sc/yHiywzdKa8T4TRhCAw+GX23hI9mWv2dGH+PWmnN8JHq2gQqJBGCvIZPmNv7AePUoU0B6ktunW
4MgR2WwVsak/73GbnKp52y9+yaFL6qTugbIddIcJ4qx8A9hy1NrEavoTV56S3XhZC8SgLkMSw3BF
xavPjfBDwhs4H9ISJcIvtQf7Mqzurcu1npUbdcJJTnV+YYb5vnUTKRo0a0A10L/0Lqvsm6++lM5D
DZcgY/F1jrH/OCSj6gY9/1Lo6uugPr9f4LexZP3SMWGhHlaxQYY3fkqHc5Obf6vZJltN7achMrtZ
zyVIZdXVX3XTz2Wzzm5oa3tzwxx2zXDbOOQLJ5I3+gkrplHiQkGBFCjfGiaITVFterAyhCxmzI25
ox8x36Hq8IpwKinf0pYjakY3alyOZH6/ERdIxkVCXG/8SOmsB1pCIvBlAuTy5af/Q5Wt/Ai6i7sD
FFKyX1wyRlANop8Dxy/iHiv8CFimBqt3j6wUVoGL6gUxY0+IxVq50eTsctxdps32hlk8s99ec/K9
/oKHtAgZc7PwidZMOeBW9Qsc6jM7EcWrBKx2zt1RgzVJmEzv/YWdPH31KIYbEaIg7Tix5ng4ZslA
tyuNn8gVMq9+NcTg2gW6MPkShWvoDUp7KMQvNgl1/yn5zHNZiGFBtWfROD29sBQUFIgeIlAIsllp
J+srvXu8Nuktk+ZT/0g6r3p7n0K6bqm1qoug7QtWW0smXMr00V1MsqnWfEvlPmBqYyU3w1jSbITM
M2bdmeQiCcxHGGZWVGFwP+fe2/C4y5W3F0Ac4cNbkJwduDEpn1vZaoIdFldF2JXppvEZ0bEJ37Qj
HemSR32ZIR4HSgaJjqE1XL7VIrJ8RKOK8k2z1FxZgDM6wpzMUw0G9kgAUPLDzCD5zA/Kc6z3egRu
zSsPb/FRIDWb+nQZ42ZHj7ySy998mp1sZJWKqwZzaxqCsLjfjW+xQ9LQE6tk62jMxjtGbpz3HZpH
ZQOgnVr0aJCjt0nBkX5FVD2h+GGGW8QUqNH4KtbVbeiP/CNcotom3fulN2ZnqXiao9eEuzxFlenW
/7xwFm4rmzmwKrejPwQkwqW2O5vAgi0Zyfhml2p/ZTk+4Io8St/XSrkr6Q1Ey4wRXCk4kTZEvIQv
Hu+FaDPEZVQv+M9MeeaYvyk7SJPjt55TkEP95YZmEZQcoiMboKg/xAz3GNpwiGt0qjsmF7wbwFTm
rGx2RRXaA0ve8DehDfeBkQLtzbdo2oQLn9i3zgiRmLNOp5xdFmbv+MQdzrzPvBHfY1wimxwKkcF2
Me3YpCOjm/Z0jaXCJ0Jiw/54X4TfLYEl0WAbzJU4rsbxY/TXSLyVxZeWWd2BA2lNuOt9LjIWf+jp
S92K1U8Gs6FOB7iqrXe1MqmUgFhTu6Ej5W40Fx8RzZG04odI+0s2PSiwWdvF6oNNTuhipfO3iBct
VXKm6jSgGtORKLip5MS4zakIhMNYgHPhZ2WS8J6n0yj8BbovC3Ttgmos/Mdhwy/YPNVEz3D3l90n
oHvzdHXTs1dp5LXt+JA4a9QVR1TyJIpBTU49YBZcK2+wZr9I0ZhHo9Lpgy2p7WCOq41QMWsiYRQx
Hc4NEzlwku24fWpPekiFx2g9YscHFl2ZWxsTR5Yd+Z9t4EJIoIzhv5iGEOlyipkd2iI4gWJxDo1T
j+CHgXxBDZB5zQ06TUE4SG9PJs2b15RH2b+W+jPWmxXpIPHMo3sIyp/a3xfFXGfMIad/id/ZLSbK
pDqrvN8sttVKZkp6ePfbarhGtNQwqlcSsaBJx1xN9qbwPAXHN68A/T4yz+wnpkYSM6SRcNU6DwMV
P4lIzhn5nlRC+T9+m3AKZJ4aZrmAJBN8XkjUwsIKOGVQ/IsnFoKpvtGws3a9V1UzDAt6co01k1bR
ZOuUHTOA0Ko+f9td/WUw9UIvzPfEpGRYfGilW8pEbUQukZwRVx8+Inh5MDGpbTR8gr+LuXXByIfh
iTF59VDfe0aR0FFQskgcc7VXlxdTO7Tth8aCLXpvJG7fhRVn3/W9kL+5oC6R4kyoYBXwABsqKh8R
YmP+6OLeLP7Y+lLJfrQVwOye2rNNubhRY9HGvh/E47XdDmutSZKI+Wcq4N6ZFmBhFv4V4Y5SCuAL
Lf6ErwED4TI/dIvTO7NEcFQ2bF6GgwSY9xjWkcOUODalXRr9sv5gSBi7QkFy3OJb07HexvQtiiUJ
c9UrBGQhfUQwYLpnziGptRtqSHQgX+K+yG4D3Ffyg9jPpYsVsk4chSg/ho3GLDTcBsEWVSilPAYw
1ROUY9Kd4PeDXg+Hc8wSyJye7PtbKyxW47dQ2NgqcFWUe7iybKPiW4zckfAHPsyqvCWVhWRyD9+L
zXceH7KC8CcUHtCrue3dHnXBsGyI40MugTrzPNedL3M8oeWh4u+qzWja9N8hWN+C383aZJ7j0ZjH
+sY/sFX2VyS/G7fkG8D05wJ2NZaOHPQVg0xFt5AyZBJk6DvuR5X7sGag/owYi7FIYJet3fPYUS7A
F65F5nDgwuiKilXiYmFN7nPscvAJRXQ02fvqS8JUoKJmPLyrN1RqBrSyq/Uexqe+c/tuH6mnANBB
pp7k3Ms7gGc/El1Ki0SjJcsUfn3GGgANHfXPXpqcaDvtmsFmwqhCCV+X7Qqv3PQEdoMynpHFsWDo
+6M5oYWL4XNRXf1bOHPirMo8GtLOWHgTfRsSFq9J7+UHMxxszTU4WdJco0cSXhrODYxX7nwaO6BY
/UfNkQ2nd7r1Cks/foyD6RP1ZdW1fSyrc5bZnXgK4D7MoHy+9qy54g5jfOdlH0gX/cnraNCYJLW3
IPxkAVhaVPCcqozbUTNgIFsujmAwzeFaxmxKLWg7krLPF65WsWY75PHHLAbYvWL/WAKnz5yUWM78
QIjGwPu4QgEId1IGSIE96wz+q9shCdCRY997GrfrhEMIiFiyXQwfnKg00M12oH/D3qam54mTHNHq
svsWCzs6G/vJfMm7xunvprHuf5PVAjkmyDQWo0+2SoLkQkoBsCJYT1C9OAqIVCXCJJCeOpXP9l1B
v1g251AE3fuev7ALOc0yuiOAoiPmI0tszpFbrsOfRe2IObDndR+c23IJG1Jct9/5tSTNHAHAmku/
WilnJeJXyTj2VDCwuWFmA+5pTw9myol1/K4z691eJiLLiGRaQ8cgzqCyUJrid3g7gK3RFQgkMQMu
XTJd9+Vz/6WB0XCU2DEWPyFTwfYhK5tKeSS/Abu0f+oWuC+el5XI5JLR0zXDv4vDSrlL422UHdxp
9shdBlIbRSfY0XtOUpDpVLCvVjPZQbel3paa73FyJ3LgpvrZPtFLyNG/GctQKGtF8LB+5j8AzwJ1
nkNR9VBZocBl6MfWTl0iQgR6Ka/lHfC9a/HL09nITvjsf9+di1qE/7sTqHk3gcaAk21ZENFduzpB
clT7HAG0ntkmNli4vPcS0TP0XyQpo7+tPgSebIrJ8aiw4DLmcxTXorFpM5qFqyxA9v5WmGUO5BrH
PXp1ciCWvxGLeczi/rpibIgVxrcV2ZO4VcD+kZBhAcWq2T0cOhGsyVpl8cD2NrZG/6WKX6mIo3qF
zv2Njk12WkRIybYWv8Nr1DKDwhjI4Wsb12qNV5jbsT/+8ErsyZPCkxsfgVhPLhwJQDw4jWcDJqiX
lFfYQUinACDYyTeTz4AOWPOUBYOCr8kHE6KTGNBjNeFYWecpQpCSWKZl+tP6y9ZfI35XQ2xwB/X9
jM1NPR1KE/GIZTDvSZ1BusbW1iRKh84OCBg65ycOLr3HrUYGAr1OfK76FyArwTNZVdp5e81+tehH
+dQ2AKpx/qZIjua8LY7Bh4nssV1XFyS6BQIEYA+rY3ilg9SJVLUD0n6dFqC8rW7zaxofh++Ia1Y5
DPmzGJYduxoghMqu3vjFby+dfXSyJN00a2LooLuA2G13uu+lm4zfRcfdyWATTfN2woYg20V/6aKV
Vjg+5t7XNjqwpbfEeyvRGqo7DsGZcfQId5G6wVuIjN7fkrWifGTN7X2rUTOjFbK17/hekaPCpy8W
pwLc3fQlfNQ8GoHAlZUERzjIYbgzQq8ALSJvQT9nwXqhMOv9zPidNhA0G1iV4z2HRl8GmC82mFGw
srjvCm0aQYxzADbSorp12Hmz9E0OGqovCbMPLKv3/3lUzNU71unrEIs/1lM0jahptenHSG9KAJ2j
wTO0TlNiJx6SbXQOohRmTaV2yq6Rif4ArxJeVdkjO5RkT1x183KTBKLMitlyUOjV7AuUY2PjH2H0
oP+Zf6K2DkKnZpTcbzrKr2mkdYJptG4Q/+rY1/MOsflPqt7EyVn0rvBgiMIoEAtXpRwnaKjIhkg1
QNSsJd4seh+YoBCrR14cdnKWZCRwByJNGlTX/NPnWQegpF/EyO55m7Xwl7O0xXJBi4D6hdB4krku
tXDq1J/3ivb4R32mNwgqnvI+9g7yTQIHwad+yBwhCjlgtJCO/AzijTFiSn9BKNDRtrFzmG+TNw0W
Z3tDjhWTZInIk97TGR6VxT1SoS9viUxmhAg5d6BipmZK1F/hhqxwrkfra7WlWmCaNEcqV/ZUnlnz
GnRfWFWAoyvHkPaVlUNWeMmyRR2DeLR35wbplRgHPsWXgWqFP9Es5uzg7OL8SG5oZGkubdKek7R0
5HytXGbYGxktLAWs5pQsKPNQqXSYBVZfhKJnRKNbhDVaBRAvS+m20q1g6Fjg1Nj1uiMSK39IwhX7
3cFbfIioQDaEh5GWBKeO2RouOEZK5VH8q8uthrmaepj4TAEF1kDqF5noTLwMfVpyqsbfACTjBWAA
1r0nBKC+jXj2fxydxZLj2BZFv0gRYpjaAjM7wRNFJYmZ9fW91LOOei+qMm3p3gN7r91zOsluFTzx
oMm+mwwXFlEBuXsqw0oghZ3lhRKf2YbHpmSn+6TIL1AqJDqMG5d4sldXIm7HyhHLjGh8T/uX03HT
r1DsZvQpTzk9syzoFVItbWM4L6tr8YcwnR55essh/vT3huaaFiLpczQS3smIfKtIkN+/E4I9ZgRT
jhbd+dhYNaG+YdVUZDjq01cwoBLA/X5SsT6toSbkSLL4P0Fqpm3LSC1k58QoBGxhTaAP+0u3v/Ik
addC/O1PDGmL0DMY9ohLCpKsUTItIbHs/pkfE2eMoBHNAdMEa01PQkmrvhUPwmEooy22LiuxuTLq
QN+Qqw9Cf6N2swzfQUW+TbYWPELRwQDEehvHU+PimWXjZdqm8ICbFvt/HZnlmAys+JLQ+pmfDQuf
brmIHwN1L1Lk6E1AG0h5W3QLz5SUTs9EP/pU2ZcwMsO4zeC1wKtk6R7hovGOPVi3YQEimL9IvKbw
EYMHAQlYv2Z/04hfEtZUEbpnZAdf1WZiN8NsnvQLmHgsmH3jQW/sj4f5MsyfZX+XhF/ckghVawIh
GXsnZ7/ZaE9m0ZjuaKVxCyPsT6JHkx6T9gRDTmbRxFQ1nC8hjgSvnfeQylIiromyOjZHX+Sj+sqU
U6FdLFbFi4HpIiunJtiI3afcO5Lx8Au3hG2smUwFmJw+FSQxXMesdkO0gSRxCDgRbMheSFRZZtrg
3W7Eq/kUsHH/o8Zfbfs39z+Ay8g++JKpFAPenB74UMueBB3SPgp+R+EjFPYq/DxYn1yA8JUIveUL
ciM0scwN1WcdomFg6EWUq9p8Vx22adJ7iQOOToDq6y+rw2jPjo6efA1bLkpBBqwjveMnIRJEh+jS
fo009FJx7tEExP+WDVi7qcjheZMR+X5UEuxRdDzGCjm6FL6x55PFf5FOjAo4W93Jj2gtI83Txo28
iaYbEwSD87HrLo2PG/HJhBWtBaSMHfk1QAoj+PLUCEzcTezChdsK33y9AiV6+IQ9anVXtoV+dGX3
Nivvkb3RJTiDGw2/q5R8C58QdcZLdurRplCp+4wSQNgCd/caUFsvZYBx8TsFR45fp4a54++Lr1ii
H9Ns7L4KUqdQOYF3YTNLY8dTSV8Ts4g4yl6+CCv0rfSTj1dGvDgNrJpz+6sgTUa1R/+PIQCobAak
cnFq6BEo2Nl7YkBjDo6eCCQtLmpEPoKAg5wfkg6JpIBwzR4O1+7Jz0dcCyrdCY/7RLjNWsTXBFo+
fJg7anCV8TNL5H5j4h9bBg92F96iAHUQ4RVDsIWctx03OjoRGJO2dewYCaE+4j786m8z/cpa/oE5
1a8SXAF73Ti3xUU0t7gefJJ+2fatxae8I3WF+SWQZU6eZCf4O8160uvh5JN4Lff4e+k7KZGJz3Po
m4kJByjC6vm9Vr1yE+KEZG+g75Riq/QXlogZzxnNynSVIo9pLb/xsFYB9HGItB6CQWA+y6yayunY
McQfkOT8hGiXHNzLCL7NECIi4zKGhkP8ICV7wlilbMMjyiqLpWdNf1UBTuYBQqK7oXifFQebVXLG
LokbD22G9Sj5cnEIpaOD/75cHaCDULEz5PT6T9R0bNQ4bMSNbmFvZ3G8Xgfb6sNvvETcl+8ZLg1e
8i2Fx4g4YtpWewQWq2E/8wmzrgLUACcLyZPMoRmsiz0lrF848k4JWbzckBHglBi7c4Oe7EAVwuAA
Xe8XpRkSucb+M/WjKedux90JYEPasiXkb6cG/NdRwc00BNpy/poU9PuGEPhLnL+VPrBG+l8wP+mq
2Ip4vYNjGwPcWyXCuTokfGrHS4D8EYEPxeiFL0cY4Dph494w96MXpIzmoTP/Eno6ds174JlOaCKb
IZkWo1xF9YE75NhwB1oHXNjN1WdQ9lNW52haSxWAHvSVp4J0r4iYLSIIwBcxlJmQaLhTTzmyA1oX
SYhmtjG7KuvZ+d8wbDrprcIfAoASCC0EJceCtfNRBRsZpbsrRoeeLOwJWQcTcS37CRhjw1OcJne+
dtIPYjCAdelCLHdRbCpPKbkgShm6Hdcb6qS2WiM2obLca09lZozGKGJGcn5U8C6ZZOmicYgvFjHZ
CHvQjXPYQf28mA/tmhTriMCViACe4VIuh2rtVNt5R3c0cSyAYcs3gOIBmaKvditcCeccL6kL6J61
DFXiRefZBSmyDBpvnYikzA4M9r8wP9+k5bC4Qa0hCbiyCU5Qllg76z0mbrZoCeYuHnl81bRdmH1k
v0ueS0nr5JVv1i5zaQvKms0TcV1MI7dU7kR9m5RGPCQRUcXLqtjE3nH+i7Bq29Wi1GUORukx6Num
uPo8AF9kdm8wN6JfE9mwzotchY8xA/+Tr+RNwiLqfXz11W9cnVI0hSF92lSBAkIpv0AAExRGiBng
V0m2Doz72lHylejcpvIRIrASYSrk+F1UR88ftcTK/2uiyyxQa475mzWg2bejYj2SMiQ5y82CGhXw
7btxIiQI0h6fu/koJ0c40vgiesK7pnUUGf5ObbikEfZmMx6AUnFkBO8GUED+KJQe1XhKicIZDu07
aSPzbMMyPDKrWsTZBDOThMLoyXAS5VYiQJeYWDoq2b8iS3mX08OIYAIgmIdQMexmfESD4IEfOXfW
tml3eIH5vmpCCgOHJ0nmWDJZtcKXWQUooybhy9jp43ud7xWcFNJvWH3znPVw7h3rmlyy76LCHG8i
IOPhpGoqJ4yQdysCwXHC8DDu0uHF1d+1LCluNdxb+c8Pn3l6L6KXcvJdDvL2S4PSIpR3g8ytdfWR
SkgsV5q4bsFGr7KnccrCu8YGjyA2bRujLuLCvFBOcDxDHWWw0f7OGjaz6xjfBdYck91+xYzI/PjU
tGcdV7n4xevIemUE7PuSpj1ptWny8lH+wCcTtliI7kjHy2hTPxPNkwQPG1cJXd/8N9Q3ffwaP5GE
Fks/yFwTKaCByjjrXYVrdIW4d+KGAwwyv2iFiO1kj6YqzvSB1/GzokHJmE/ZdBfdkbkWjtqrcu9R
9uv7jpFXDk/Uae/z9NZRn2KMyJMFZVvRkWvbXF6nbnKNiD/EdfeTvks01cTMr3UeQLgbKNh3enVT
pFOkPSY85TOjvBsdeS+hyKbM3tHSibkTxk/ib/n6A0dktti5Nqmt/Jp6voviTc3bafDkoYuA1pKs
HIAF8UF3xdUaUOyZNitSX6GwsaxfHAnQbBdfbrFLtSVnsI8OqnnHIVNt+25dNV9zjcAQnC1zDDt4
bzLb2hhkNpUbf6+asL7dyrgpyhU1HvOhftcEmIDW0ZEvjhGq+L3s/YfmhIVHQcxSbBRQ1qNHXgEb
XVZOA00ZYx3aMHh+iwwAkjAOmr+Wgcd3sM4gF2GoY8RFmkzA2jEhJbu9GXCiEED0q5aZxiphBA89
sLrKrHWTW1EfZK6N0JE+SPZLl32eLUweboyBsq0iGPNq9MTlbPx1RkGb/jWMVvksmU5a6+IVOTxw
YGMjPiIbnTSKASzEygZr4HDs33X/FrHZRrBkMhvCpe+dmWAjol+TH6GsQhYKGMHELbcDi2n4fRd2
UuolmGJbvNS4Aa8ajxDOAeHXDEjrfEyyq5KsUP+r4GKy2uJu0x1J/YijrcGuaqyQm0XEEjhQGYLn
6GPWaBk8Ox0hkxFHtshQg+hgAVGk7yr0f+Y8rBQxcCeFlNKYJR9RPU9VJXrlS6WSqhFAKRu3Yv92
MrW9vDNBvAGXFu0IpHeBjkho9slu5GBmDxHZil1xiZpXnRU+Y7Ha2CnKUyBnC/mBx5Q+fxe6v55h
e6YS8cDbmdpkhp7JBOaxLztypCkMQ4lV4qeWTY7hPxVo8+h8CXXPnkCZ5b+yQTsA9LBelrMV0RGu
Rj23x6aDDaNDTv1qw0+Yvfm98wC8S4/8MrFP5+JkejV7nZfeS6RMXGS1x2Q50lZafaytzUBEUOnK
9TO99xuRSb9mj/JTaViKA80Zjir4S3hQ+KaZKDPB4ThgtvPkXuKqkeCTXiQmz76TcLZAYImdgtX4
VmCKm7JhYPFILPMt7v6M6l2U9jOpXwUvV8OR4vFi55KnjKRLQZ5/jhxJwTqE1Y4Xf92URy310vZS
gfow9GsgU3NalDX8BYy+zmq0B9BmSqDgFzAU8tH1/D2jnPVa6M631NoxKPUZjBB7oV1kFKk/ok7x
wJf4OdEG6U5tuMN4qtD2U9kDkaYwH9tnC/GMdGd7CH6m+At1bXsPUI/AKL3FxucQneSWwCtC+QA+
/5YoGIJN/d6vZOutlv9lAnMk5JCY0sWDCeb+BaMO21uk2AGfOUshy63WMgGbAi/fgaRIJtwD2exs
VWry5NgV1NV7O91S/OL8hDVJ64QsPAIH+SG1R0PlnLbbqeZKxlQalX8pGhz9Z05ACem2IS5u5QRY
In7dGCtf/Qil0xKIRarjvVCAeL2xfC3IjOM56TsnkF4ktCis0TtbO0we6zNt9cEpc56I80aBzYoe
wdG0esOTBPJxV55DmK3xI3+xq2RLuXhHq/lTLfeMfIPir4hZvzIqGf4lQr9TXAltjfwnr48wn+TP
nju/IRkQCNk47oV+dam+u84DFo0DtHPhG255Pqq7tFSvpgI5hPVEcqUH4u1nJVOxh16njBxc8gMh
kubGVwAdrHfT6DmypBPYSr+33bbzKa11CngZgxHH6gpRWPgNWxSk2yzAL0VMGwf2n8BzMFBZpRJu
YmEVV69IoT/NkbHAXGM2aP529E7kFJvs7Flp/BrWjn5PljekOpWqHTJarZDIXFCxIx75G4G8gGO7
N+iE5t7lnOIOExzV31xMgRGG8B2rL5V5RYAgDO0tus0Z4exYqqhW/M03pehyN5rHIj/oSC7WpLE9
stgeo8el4ciKk4+w/RU5J83oS1vyFii6PsTG/Am6o0EwNDunjFFDN3q56ukPy1F/Wtx046Hj/AgD
UhKYH16WfRQaVEJ7qmlX6GTdn5p5N7b7blxPjYhKgdFlUsMYye1O4Dki2WXs3ZDuakaCVoFOhZc5
Uw4Zd1H6qxrNluZjBMdoeHULHmcf8Djk1l5TmGGHga3oD4HxrM66iWO4iQ7jrYIOGL765tL0V7V/
NDJCQ0bASGYyshWoX2LKDYAJtKQDWbc3iw0Yizj5QHAaaxcO5CDez+p5OVW7+JQToGP8S0GRa7Tb
8iVnKTvIJySrGX1M3f6VNOQ++0+0sowgjxoijeFqfpo0ouRMZpT0abFjX2L6zI+3OnMKMUU0Hux0
YQN5laajnCFlIsd+WSivp0NtPQwWaqaAQgDfyC1TGe1uZQbiM8mjbICwyw4EQA8j+ZafEXILOX9P
8rtP29Mt4Mwo5sbzNJxbubDucPV3pxIHCCus0c6N8ajN+8h4D+ijGO7IL3FEQvMRYK3UPbYelhW4
48JnYK/oX7MS0O7B6IETnLRyWzXPIPrL+z0JhP61EjfT9NL8nQU1KPQi9TqK0CsOKdtIgl5o1xcR
+a4l0KY9VgphknJu5yQHFSCt3jnP2OJxmIrYUN2w21rqIYctk1aQ0fmOEEXkdMrPVH2KEY3uSk++
Rf19Kv9VyU88XHT9FBinMTtU6XZkn4c4DsKzKXnkHIzJoZN3KPSaGwkBzWYabH7GHpYysy/r2VRr
SHbG7Apkhv5l8lF/U758zr2AG5uuZdhHGYIWIMSyxVlM1Mmhe0bZSafI4FcYuQi6g5lueywPMZ3t
RxFdBgbkPKhgOzu+bsTYh+QQtB9mtWnBWatOSIrnd3RsCUiA1cq6UbwoBAGF2Fy2VfivHJ7ZQ/2m
la3YeZMehJSJ6hfhS41k6jzdgZamLCLJd/e98rUson+6i8E/9DYvf3wsUMH86cxyhSNzp5ZizvCm
BVjGsPEAHgGNbsvuEF8OOj1ta0hkBx0GtBkzQSTXsXDGl0F2YXuf7kN17gmk5A7vPlpUfo3CjfGH
1l99DNJFGiJIsSFGF7vMdmnwEXQ4RcrfWHmU2b3OvVAmmIU1EXhH/1MjkibfDKObv3XFZwdF69mW
LoUxnLqAelq2ZUxAvYgqdSMlx/BLvOdMoO/iXUCBzDgQQUK7kw3E+SvrX5hu+swbPpDD6Y0noMU8
+OYuu2BNMTImnB5ifEM8SvlebDb6OWoc1gHGdSL6i/0oPcEnPRtgOFIc5D0sBQGPpu765hbhOfi1
gXdp3Bt/c8XNHXix7o7MQB/ZD5gvcIVxzhH1ZEJrTLQ6E2MDlJjfIAPFj5bwhXEfImxACMegjHMO
US5e9dDWuoPUpyvpiTiIXV3HWA6VSi4Q64x3Fu2l+OGfYxCtKSfUXzKS/dnDbhQW+WxuEEeCEXFD
m1ZcCqIxMFp1+NrT7P45gIMxN1qGoQM3Qf5v6LSVou8HZT20SJUTd7pY0bkAOoynHKio0ZzmW1Gc
hfJU4mQRXEVDzgp5868xbuiJd0O55GDNwoL66clIzjc4/00gUj5St6ccuRgqI3LaicZ9YuUOe/HQ
QuFpfDLQcRGq+F88ebyjEYOu0nflGvACvgE2EEp4THAj4dI8aezREWowb/jLjB+oafigQmJqizfN
WFNsWsgML2Hm1ZLXYmZ6T9ozcyK01Nfhe6YfRxzEGIb2up0cinURX/QZRQ+hzxaIeor8HBL3ug4e
DslLPIo8QNMnc62C8d21f8bJCcKIhBafxCGB/SP/gye3+4Z4iBjJ6rPH1F17QfteIGKrz5N5bEJk
UPcaVF6dehXamYqiuqz/kkUjlz3l7AXiGskBpPRkG7Goufk12UK+qro6k5AQmjcTfOnazKchIIn+
jsIatxflU9NtR+zcZEos6raI6KvGTYxNnf0yAcCuBu73FSW0/avqE1k3T335SxuXJR8R0BImV3do
X+jwiWys0E5xZlAW6AcDHNVfSdoyd7LmySimuQdAGL5b2jvrOCv3GsUW9H07e2DzWHcCQxOUPZ2B
on9E1lZqFgIkClsOHo6qeqMeFj7Hm4ltgMnZvvqqhx1DZ/SNGCPMlqYN1YLHuInx5nRfcEjTMY24
IhHznlixiGfSDHyLdDFXT1zVOqKBBjyNSwsTqZmwgKAU0UCU4KlRbx3oImtjqg7/gSzLP7INrGqO
UVa/zniTrVXxreb/6uY0datw3ibMB30+YqKW0u4wkjQrH8fomvx0h0S6INoLQNZWBGQ8K+zv3+1R
IKuOVcsnY18weeOnNV7y1q7pAPLi0PdH/rBDGyEelwwk2dOg5MY3Fd4fQ7z+TDfNy0TTa9RXkKPZ
vprJ3F2SZOKPlt8hdPp8FVSg0IZ/2nlkdou5+NlQb8eUpxeFS4Kph8IEzXTGBwqXJEHHv0NY39Xv
QKMY38HRngU3xvxtIubdDe+82QHOWXEvSbY8ov5yBBksF5AbCYHIQnNvW4T/TjK4widrtfqFjRLl
YyRcMoaCZK8SshPdUPkn25SurwOLsjYO0sVczOaAhAgTxOtFYllIcJ+BUoPsTnz1LD2VZDugZae0
lu6TtGMgjdJOEezoJmaEJmDZJSxpweHlmP2MA4csovCOIr61gfOoJ0Dd8739jqwTDNKB9lCmw7/I
rxJAUHMdp3vc0e/y2d4KuGjtzurWeu5QcQApFIubif1mBU82sS58jvwOw+ww2WPeEGx9Fp6kPAFp
oFZDtREMh5g43SthyMM/lQ4V6lridTm7/S11gcpYVziKkrw23yiemMGmxEVXTmc6IP6L9GccuArs
rIJpXpgaKahoJU4CBksY6Cm7/7tiutWtlw8Dfb9euz5hEvGTCAvqnOiPQRTiHQBxp/qcnoOXBW1F
gY3G7hltwmr4Vz5yCO819CT+ykFw/N3Yf8TpYXpLORmsew/j+Js1U6QOtsBeaZFDzMs+yYAygDda
wlW/ko9Yr5fdKKseYlYCr24eYQL/emNY58LcW+hVKibOqKmwt7BwMaWrKH+OvCMaXGP2rnhHDLtg
PxMvLCwW+Cw715gg5VvAUKY8jYynQWHALogflBkcmKDXNT5tjpz5Bhc88wDAI5hqZs4GlxhyUXkl
jA5JQCNYEW6vjmoLviMabJ4pDPxp6hT3BdLdosNz2/LIsoumuPmb/uSJddl0Fyf+zZWB2BYlFZVT
pdOs9GtetK3yI+N7gbdU95upsMv+ODEcN4zDRI9svpov66fZJfKj8S9YGzPyG7BPLZ6qh/Q1MrhW
wRMBS6qgjHW2P/DhnxkdVYpLIFtxLCjiLJb9mEWHZ1SAMA5vyvfcMPJqwL6yJDU9Q/pr5m05vCvV
Nk8pFOQfQXFGJmCRCMt3aQeRvGujl3SuKnFms8VQoiVuOatG5FNnOb7W2FLSsKM9pDyi3/KYI3UM
8bJwS7Ci7CNSD7fQJDBXYB+d839wCXU4iayxC/lfAptfed/s+P07fcfrhio+ZjuWNfs5n9mtPYAO
yyK4G1DOXnvlZpDXck/62QKo6Zb0Bjk5Llp36xeNCDO5FqaC0xAcyyCl3N2BMpTpW2Dfa7ZW/Izd
Mim7QbFhdpsaB+yZMIv4d4d3HcMqX5kDM589OjSg/zmDU/8DRgGFRY7krweTSKbfQIgzcxQQJKe2
4E7as0snQDBiLEe6HShPm1jHDnnAjDVsyeEDXoUOsccWsVCYv9snk0IonIAZJusT0BGv0TbjjTqR
VYmppPaAwYrpsUE5i4Eg2ZYHjSE13q4HzR5CeGIP1/NT3nBN5dSKHrUN/9m/BIGlwyp94XzAd41Y
issOVyD9EguS0/gZYd9zoHff5pcJnZl+D7axsEe6y8AaaTiiFMpF6KvdNgk83uWE7vYcXHqGO9zp
tnrO0jX+Guu3Bf1hG5+g1Ib+jXW1YR6tS6kzWviYlhWvsE81EgeJwKPeOoonjj52UEeDeSMev/E3
i8+VfsyvTGeS9LY8kRSNsd28YzrY4Bq0Lm++I2JXecdVYu2JKZagSgnIpaiq3XCLEFjYc5aDjcpx
GTnRuOdxMZi7OhD0WML7Xkb9wGHWXxDy4UVpDQTktkq3j39mDJHjwXF365P1R6Zrxw1lR/VmsM7w
aSJ1HW/MfRouzwaT+Bkyl00c0Sr/AJnYWJe0X9jhZeLGDGlinvMPAQeIYU/ZzgA9XNuD8oIFNxdP
bGwcc9N0XMBX0j1jQdXFEpcoxgaT8poX3r+B6IdCjn5YxUgW/yIvwuzlc7TeOvmfD+ZrILAbWmxW
E3ulPDsIMF8NZZUR7+EjVSHTvuFTJLhnRmu27xW2b/ha4+TtTVMhKsbfYX8eGFrUurSSUfDH8Y8k
98jH11GIFwRRGPv6GJ2EWIBPCMhP5Gd5+QWm5d4OtUeH1dxyIVgbv9m2JirZjaAvxPjcIAtxCpDZ
jOdTwb7CJrIiZrrTOK/OyB9GrJuQrLMzhDllr8FESUBNZzThunRLGq+moBhwpmbfE+aQtoHpE34Q
6tB0+0UdHR1BHuv6eRARn6ceChyTo0kBJ4PsIFw34T+DbIyOpcueJVx0UduPDLyIf9EgBLFobXVk
3qprRraEeuYMK4DDPkKkvJaHbfOr8iLb04dSob7ZaFRnlHNLF2FQbT2zgqbplMVO4mniF2u0WSXT
yZGW18mOfhmLpfYnYmPWrVq5rx759BI6nGv+ofDUC8Eh6w4sBfD/fNx22+ghsIf6KflxWNIAz3tO
2666ttOWqA8P8N4yfoQGssa3oOH2+T+nDk7DydpZt2iFYYiFKG8XUaP1U2VH8AwhE89utAxl9y3s
iX1e7BXG40Di+32ib9IvgLCa4tEoZa2n/fFStD2DgPZdC39qFl4m6i8odtxlTDz4RuikR6bAi+YI
twSB7ay8pE8sPsRsaFCYF/MLAg7YdGroCuTYaUfUMOKGdX2zGQBMQOC6igU2DBqXagmluhWG/Jb4
xKRl3McxBTsUXm1u4VUzROnY4X7O0R6rvv8C/j2JaCIp/59a1ro451TlFZROxAOtXtThoIMBtEIo
t26xl5l8bkDT8IBKdNMnA5EQw2YCZdaReixjyDcnfzA2uaDY6LKILkaRA/eOoWXP1vhnSWbgtJmK
nTCyNFa2Ldz9duCqRlObQdxMNAILuz8ISixkK1TCoqOCYZnGgzp/WcJWL8M1w1FMgOyb/r+7CVhi
4bdt473Ugl7nHexxf4KlkZYGgSh7BEvm/9W0Bat73SO30DyCmxCQhKT+bqN9/R55kdNf9uoixEyU
jTEip4V1+Q1WsYuZA0vYrFlwqi9qfGO84j3iyGZ1NxN4Fr8BJop4yQl/GD1EVQeGAXCxpJhrMoUn
jjSH0VdPg/Ko6rtmoYnjrsm+htUV1EKN4qdwA+gLoJSE+JsFWp7fQFHJ0jNEM6yc1ImNXkvHA66B
PDhxNS5cmw4D2YmjvdUu3LadZID9IPORp4Rs3vZizl+gKrib8OQO79T13adE4dy/cfcE3YnHsEX5
PSF/UjDnWN7EQpPWWtOndS/8TTrzGP+vmg7YPNmHLm1KQXYuHAgOTHkjoVg4heGuRuGapVfsWHkx
g0A/6pAyezczjbXPt8ZNLWiXlkdXbvbBOQ4YltI3SG7HIaFiNqZuRYxXEkPrr+Pxikqu605c/3B0
oShZ8R6n2kT+nrAoLIdFIqAxqhP2YnhCbqMHLxgvC7+i4cJE8fL/ZcwMGJasMHjZn7iTasewebQQ
eQXGMVYr7t5VQ8WgeS2OK4CxAMGX4xjtaWGu6hezScRO/MH4k6O+RuSPA929WlvCxXluQcogW8Il
cv1E9Zy+ie5pPJVHmVKJGfYL71V8ENCC2uoB9yDQxsvIY+bhQ6PCgW6I5zQ+MmsZhPcyX+NIHI/K
2gAiAHiaPm8g6woOVffFTyAyuwIi5kQ/cngLWcga+6KllEWkHHBX2u2Nn5uvtthatsxo04GhviTf
OpRM0RKm9eT3ZMWjLBE8S8NeMStHFpCeVIFt/lMFIRkuAyTR9wC+W7bFZIxy7MfKFrPyIjZInvMR
SX4DaJxuCAEeJvLSQQG8JR3UGz/5YGNKQCSQ4DkxauuhyzlwUZWl5ZsWi0hG2UhWODsIaYkAAQEs
/NRsO6YMjMLavIHRAONAdSZ6ZkX6MbsiYs0KtH3XiBk2fEQgRqCgFwoIMlhYUn34A4/DYEeGMeCL
V42VormoURTtPeTzV41rxK1YMdbpnSS9ktW20CjgnEvstHqmri0+L54t4KW3mBYXvjR9YLMOE7TU
Fx+4JZtgKf1qyKq7SNqF4Bhacavkb0aCvk44hVgsX0F3zAAAHnwG1NhWgGEhk4gT3izIKViiVc54
2E2zi7Ajs8M8JwFFCsBZoHlITYM/Yug6mxSkujtX/p7uKD0SO0HOMh+IkD8Ru4eenm2iLzCiwmce
vaVIKdYz3iescdWhKXfSvJu2OqcLcfEctADfStdKHLPZh3y7pitEl1qkromYsqK7R1GTEY6SbXmr
WdTrxrVhkkfti8GKfp04ela+BpGl6+Ee0IM/KcYHjP4PaWTlQO/OhHXDLDfeU5Ea8S54ZHiZSSVA
6YPcZyJ+hSQN3h7ym9Rb2L8z60PL7bNnJ3d+oWnsu/ccw5enr06aQfDVJoUXeeh2i7tTd9lN0agO
8j8RPtGGzxMOW7XHnhkkzwYZw7ojgYeWrXr1kPmy61JYI1/ktkT99OTH5gP60vFMsiQrsRM48IdR
1i/rL54AVDjDih6Xz778ha51q0/Um7SS2la/8SHAEGUagzYyQK4AU4vfin4iPOJeQdvGU5Y/ZX1X
J3vjX/TQTta6cp8b/YvsNSZpSbSOf9g6/sw8hqx4LrCpOQOXOh/szWISwh2/DoejnqwnNP2/RX5F
7h3RaG9ajR88JTHoWjIAhVKRRvdlEs+d6TCRm9qThHEQ/cueSfh8RN0nlg6dhxY+DdFFjNiJbm0c
5BuHKRpF/K9QmbkX5ie2npENTE8SG1PSID1PrhbDtWBpZt7kk7n2/ylnNXN8Eq5GifP5L7uzC4wQ
94ZnQL/UheiUfApghniTg1ObiWyUrZW/MqWXmZlNLM6foD10KWgdcmTtBgDclSh1msMgP1Xxlhq+
YqUFT4qhxaxemd8nX/0n377pzf4T20GzM8W1nn6ULJG9/goU+zD4DAEWCrS5bxfaJ8/3sLahfmCR
7HaI1DP0exu+Kx5gHt0YZSJBR2i2lXfmhIQ90I+CaKYC/RTxoLbP4hwCYLD2jJC4dM7lW9CvSM66
T65Z2/j1h032BYwd1SbDQuYBNBc+OuiT8DPle7l9WsQDbSAAJzZYPAHxK55SSn3D8R3hwdFBuNdy
1WoE3YpQTNBD5qdlKbcBEVeblwzcFlvSbdCe5ruIRBGVsI07GW9f8h4f6xBerfykIZtJKmDO1/Ku
fCAELZErkzS80a5W7S4i1PxOmMpiHYy97B3dOg9zDbLV4RPnt+ClDhEuL1ANpukonpZYd3WnDy6Q
8GAA8+ApnyF2/VX2T5BejNBRuKLRABzA3bykfmLsfnE5/9P5RFcGWHq7vCzDxhh9vECrWrjQa1J/
F+sHq95k3BP1puF14WtgJRmfaJ06ZKh0izncEsTyDF23ERqw/Nq/dBGbkYXCYVPke/M4ESDr+CJw
aDVzyUNHJKxuEVdL5zpdQz7hxe3jb4iuwYiO66r8ciW2VzIOi3YDSENZKGo3KFJ4xHbJ7GbfWumS
yDAuMBDIYUCQERAjrilRgrhKv+kIJSQNnmkTXKgr4wJR3YZPmVOHG5pinNmlcLK8yKKd2nY9UyUH
TumwwcKfIhrBNFfwPwOuG/5P5+BfJqdPSVinuPAxxdgtUfoxTXyihFrzRR/Ta1z+4wqnuLGlP5VO
CFwIXcqlA9wMThUpWUPQqSMdcSLEvzBrIRXmxHGwWmwfQ3qILmgWWX+rzDGeFk4Rl70kI2LjRFWp
X8YNS1jIX/j5ANAGmlOhr4e2MJGy5pBRZ12kI8n20cp4TYwWeLEg2bGxqdbMY5hhNTZD053yzpad
enrNZlBdFoLYVrc5TBo2vR6hdzFKAM3Nij0jU5a2PsO/8Kj/w5BWiI5oAn3CXu0mIFj1MxaoFrwa
UahLXY2tKH50BR6vf0hdxB2DHf8U2evsDgwko6QUHXpdVDcMu2BPNFs6WrqvVS5tSxHR41LpzNlO
SDfDtFcRnG99HfcsJkHCbbmriP9i5QBZC05WINjI6t7aP4PsdWgcPbgDYmBYZXXdcTrXCKI1BxQX
YTbgvSSGmddwB7JmG279I+ZRHjlqAPkGDjc/wXSC+fbs3imgk3MGnH3qVz22cvGHrx+bjUL+Uboj
gi6VzryvoMIofGkgH91PAkPjZnjMaWce7WwtV7bkvOM7vqhImTSGWBwWer7BGkyxEO/AA1Rvaoh9
ccMoonUBhUMaZqab45PvQk4wKhQ4OHNywiQvN/dOscsbMrKEeQrZn8H8Ra8kXeTKnYC4oZNVwZns
URqxR2aGGyg7TQIO03CXS2zT3UI9Um5JCJZaW+GEtZAi2gSIoK+p3bg6Bu/6iTOVoqhAKAZjFZE5
BSVtW2CeDMFNP5AaUcao0OOlVfjTPnphi2eeiRkpgrhJCbZH5NZuVd4i/tpTfs7RqurjJj6jysrb
tbHBhOlW8lU3OVk2EqVGtdWG955hChkYhhuIVxx/rAHknfpSX3iojS2rjmj4Ni1HKD/GwWPEB2q5
dPr+EXBRf4qI37Itun7L8tJHUfxyldjGPT3M5ln6oXFiGp3vOJ4S45UjBGBZQliCitGkl1b83Xn8
LTyA8WL3wIwDaYCRKJ5PUX601u0/js5rx3Eri6JfRIA5vEpMylkt1QtRkUmkmNPXe9GAZ8bjhrur
VOS9J+y9du83v1qKY2KhsxIl0OIUaszZwN0z+XJUVAFMLjUBHyFORIehOOYaAHmtQc3qiEyTSPJb
wYEE5lo+w25DLTJeyxVf7I6Kg92+b3jx8c32ErkVRAFiTPlMyA/FBYuoYYPuIR1mAFGZuOKmPxmq
Y1krA9sUFXz6mfWHplig4d7Hoq/SgHITtYETUZRegsrt79pjwkz5UNoraya+bJjBDB0E6/42dkro
gwuGH1VgIaZsH90w8SnjybZTKx4pVz8h0pYW/S/2TsF5o5zlrxr6BJ8afS+RHUH/HWJgyqBPzFNX
W10rJrldp/Szvg/VSSp3HB3FtBeE2QHfGhvyhgSy3FkNlhFUUtbSG4PAVlc4YGTnc4kcjNxK7CQg
EJFSv7fWgGP/pOxZbzcBYwUbN7CjbM3Aqe/sUOgRbEbomYF+dRmQmYBZ2cMNGeG2glvvYSZUKRw2
LROlnSJ+C8M2x26nLr4wtefHxvTD2u0/Mcn2/UF+n0PGGbb2DQy+/mtM4q+5++wiuOYtHRETd09e
z8F2NvhDA9f1myOPHE72GRNcuCMyH824mk+6/O+i3sUTBpN91e6JNwp/2ShWvtl7ebWparjTFCF+
FzynfEWzIzCoz4jLM7foNGoYCqAYjUejgouAOIHvh9UlGGb5mvC9U7veI5n1KfMd3Hk07w6Ly1ul
LxtKjV35lYlewKA8OaKLKMqjdaf/pemhuSeu4H824tqaQ7pRHqfLYlcwZn3zXvYzqb/foPQlTAlg
7LI9AwkgZgohz6aZ2QDob2DWwlXDEDTxPto9gS3wYf6PZJpZ7iCBqmtWkjGxiurTlH4MW8m+GizR
0EozGKOTVOyDhZ2CRx5UvujzckRc4rZ+C3YqfyolFK597Seo3WI7g3CRrSEgjdFUsQ6gbZr1fBjE
KbMDY9f8cr1rP4SE5/EmuOFHD/n3NxpqRdVlhc4RsWSxIqOzT32yST8RhSr1Rhq+DXSAZ5RlPTzI
kNxZF60otjBhUZtOgTDdDUC8zmykcNvvJbsul/0fZmbIE03lBCRdUlazhh9dpVpLOA2KHxNlJzJK
axneKRLxMa20/BG1G3aG0SPl2IOedBB45hs/4GoMxIMcXyZOVXVdYjFCor9UEAqt2RkWL2qgXRz7
5VK9Fa2PwFfSnHbwY2aNzCi6TVmcmVLvmu/8CaMgjVaC5tdRCIQK8dMQfTTCGuH0fBB3B1zXvN66
M7cqSCaWiGt7og+ZPO/0JYKywlpFLQ3PT1tTmK54MEA/vcEqZs5Ur6j+nYTmCevltFEyPkN5/j7T
M5mGEqY/n6/P0Byg+QMm6Wt8RhzVUrPuFP4AUOnZoXzf6ZhrQuKeBDYR24BC6S/A8vati6epcigM
367I9XpudpwKc8paJnuiYQMW5QAMJge3yuvBkTB9cC+/HgAsAP3yk8yWBl4q5U9mBIpuyuZ0YgZz
4EensPKpz2PlFnPWLcJyrMaEm02H8s60CsQGq2wj3tbJWvlRz8Y2Ig27W0zfEDQmY8VUFF1e8c2e
i76DH0bmSeSff2DI7GZ8eo65t1FmX1mfoXmYtjntWqBjYztLfPbW2Zye+inPD9yaQMl4OwUfrXPv
debhNe5fHBA/9d6CMOS9eWzZcuBMWhpYS6Jlr+56AAVWtM9GP2KsWsOwlTMk/yx1kVD/0UwPJsJJ
wdOYmb6/dQTHxpNOKkQmOPfxNv8NEyFODoQVcfsHDjQYAhPEG/NBpi+vwBfjaw6Y4tDj8oWvcYhb
3P4bvbmT6zb90Lpbhhd8Mt8obrQWlPpv5UMJ5t2dxThY0O8agDzrlxEPyz8ab+NZkwxL6/e6MeJm
bNKVPhHn7z+uMw6o5FaxWL+BYbNsiFnainYrtf6J405mw5TH2xx7nXqA3t3wPFpEnouYuviljPs0
m4ehOJTx9lUqxyMtsDE71TG0XhX+rs7hv4VIDXD5Dg36f9LJMyTKEVM3JswZn1jJKwaMPqwZuTwL
0vEw7MaRnfDbvoNsVQMcLE00RsGv2f5ZINSHe6semu5pPcPC16gBY1y2UkQ8i/NufdZ4MVsftAf1
eZK2oL9kNhNEZhJpIz6oBSgbmb8Z/xePI8YZabLVZ4MpOkLXFDnFvZPWRGZAJhKVLeDjUv5iIhke
gOSzlWPyWLEXstI9rZXVXfvhPDA1Fq7ABCGgNSdW5wKXt3ZUKYwpbF5zaA4IWoDosUSXaIEKJm/b
HxAuziZDzOQNEO3XGmCfmm4BJA2pp5uL4pwIhHICxFvi65s+yRoqVvnHBc8wdhhAus77581Af7Cr
fQDqaF5uvl3QnEm/0yj49+kDaVl2wSofwAGdPDV26utRrldm4BE8qtJLL6o7pjGGxC+vxbv3VP7a
4voWj63EmYLhUZiJ6p85uhUk2MCmOmqIAtHu3IBpiOj+8SSIwoYwNeKKaH5xubz/dtAMlLVwQOac
0++9brnGJaUnMFOxtXl3iuG+/KMGre+MGTooXVlOb+e0gKhlcrVp4T3J/ArPAFlBWc0BAz+lr/DJ
LdmGWCViBIzkWkvYji3YoLyeqniZDf2v5Qh+mOK8ypfGIuy21sslAC+yU0xoebOmgEdOS63FM9FH
Lg0ka57KMxnkwxkUdJdiFZgwOEIqaHQYYrmWVHse4zCdZiu5B6KFnlF9FTgDuSTtfnFJ2z3bIRmW
Uxfh3XkYyXb+wqalhbcOnCCU5ie1nJJtARDBMX473ZMr3dxV1FSwSM5mv+ULSbu/5H2jNp2XMCWc
SA9kGu09H51wJQ6ZVphIFOMHSxQrGrKmJujCwS/YvACJswl9w2Hs2sXHAZQ/K4l0mKePi0D2J+Yh
0gaHe3KL0Q/9yCnkvU04j43D9Q/CoQq7H8FVb5lBw2+0C10GIgG4piVbHiarI0HU8+CQOh8F+/P9
peHFiL4phoEEElTSY3xIqTd/1U0AwJRxgzc3DGh2du+vDr/cLJ0HJ103R9Gbhj3RssyyRGg2UGeW
zA2tI3ZvmpTzuOH/5UsfAH+M/3VP+UMEX4QZRH0UBh/rjcuVNDTMfVV6BANMN2w95WYPYHlL+Sw8
8fuSadyxm97n8V/p1j/pUclssq6CW9XQRN4GcUeBgj6h//m8IcPvZsAmr7u1Z6WKvku2USrS5xPX
ghAJPzV+aLjlk7APcGP1PtIUtEvlv+IGJ6JHJg18DyFe4+K9ovdL3AqaEZRQao4LsNn2SJcIcp1x
HesMdmfWIsL/6QxH43XMSX/GgIgVBd94cDfdUSIydc6DhS6YndgkmhDUopVq8QySdutaPr0Tg3Y3
/2bdNVLHsE9DegWsi+EUDaFvEcyDpUFbNofchuzLV0s3YLc+HeV4VrjvyA+Co2O6vLLRB+s0rr3Q
WMOazm3lO+aSdLOvYF/MY9ua+fu1eiToin8EY1U84IIzEcnIiSXflweoB5lBIjIzduf/PybpAfN7
pFOE2oYYVoU1i3Z8rcvKSWG2gZQEH/Q6ZZQa0DsotZiw9Q7fJnAlduPFSUY2w/UvzwZerU8XCh5X
E28jHBxrme6EpbwSD8/0CP8QM9EMZl00r714xeEs/L6/ZQFuPAOMbY790cMFgT2Ms6Vh5rICJ7rm
Zayp19l0ayvwxsE/oMI6Nc/gSHgj3weE3lSmCylg0bAzIXBeUpZYwN33weGbnERCa23Sv6k5WHva
UP2RAfOxKg5hF1ul/uD7MQCUiHbP98l6ESHfZ/0z3QvqBhM7yxVPSHcKRRdJKBhxeFdL44Uzk+Ns
l38wrexuECXZ1hcvvznXJlwfEolvcwsQAjGjAHrgRUjvlBTwLwYMAmzs+fxmPQZromiN4gDcDlBy
Xtu3Y6lf+fDQMlYJPkUFOug5pbD01Q9Ldcr3Rr/NU0YWBK8TP9iJ/TItqXCoMbq5aXIZIXe0Dn6N
YaNhNSfYyrceIDwl86CtXrS2O/AJ0TH6f7QA4lMA1Bv7YOfNBr+SaCLOdyFFILwbor0wi1NtcVeu
s8KzQpbxNogx0Q5sHDt0JC23ExwgeHmzk8ntMRMlpGIXpHxukp4eYKNZn1L5GJdEI6Ctv3fTEVEZ
womIennOeTTKB3hm/YZRNFf3wrVCc6RQUUIBTOJbP8/5fV6HSDjX738RQbMd8q3lZDLySOZsG1oz
MmwQrwnbJvbYpgOvotXk+xqPxRYBn2AdTGZsDL0+zXWRLcv2nDAJ3koWyULXIUVis21FViqM06s5
XQD5XRLzmkKWTmbPQiO3PnLEjDPKdMbbtVzj0pHM72nb6kRkrGDIm8gBGN/thOz52orUKeOyX5KS
hPT11Xg13LnM4c+LYoa4TtAwM/L40cnajqe2X7FCkB/AGQvTAV7EkJVzWPkxQvxMtHPsaUUfJHPv
l9aJs2osvU75x5qCt4g41AV3LFIOTIU3XV2lqpd1PwQigfOgl8fFpUybCKT2okSi5tbKRmHYfaDD
+AGzp9XrkblZetNqBy1jYxfXRHTDj4am56YyGLzJsGaVL4Wgg9cuuWQAzRiLaJv4s0Av5Qr8LMK1
EF3x1SfqpwQGvtzIAHgRpNs4t/Lv/xU6zLm7jcFrcdJ8rcaQ7Nfje6HfEfKZ8SUstukJRtOYe0zN
xHsXQZLtNtXrYPZPLQSu4HXCDcQJjb+8AjEAqztZEwz0r4LTKqHEQTyxNEk0yQiZKX5Ei2UB+x1x
z31gLBvwHXvs/SI0m1bws5OoX1Qy8IIVclJknpS58vCw9vmFjR6sJ2dajSxCxtSXxdUBFrL6+hcw
O2idNxNryMr3ENrEewUuHILiF+wAFmeZLwG1wpYA/ac7yyd+RuJ5/JtINkZ+92+a6LorZBH1ajDp
bCgMrpawHFMv80NYnDNJr16+b1LkBisePZncNx5/AB4Mil4Gs2XiUkb3bazYN6crpqAceNjeGYJM
6CuXMwUyOrTPmDptraN5ATAdMc4kJiIF2rAQ+HWRJv+m0A/nbvGkq91HQBH2YvxQWTS//XQ9/lYX
gukZv6R+z2RbsRUqBD21q0sNjuOhtud8RYuKdKfxEUni/BkEF5QIFRtHPW6yhcJIZTsqUNe5g6mt
UF85w7xuklzWM3avrQKUhDsT2mTEWEpexnPwmi17NStS3ucFJoNjwdOKgha7VUPEY+ARS7LmWGHO
2XrQYmVu+5Rrk1hrSVyAM/ENw2eE0PNhEk/AdoO3fvelWL7GGlXbM6nqFN9MbM9ytHJ9bThr5UVF
m8Iq5I4kBpsdoweGFGzDi3/gtgEL8BiEADHxzybHwGOYIaMeUNzpqxI2GPdg+2HeVju/K9b4T83R
w6A5BKt8jqRc58J6BzVuOFqcHTiaTU/KCMhcsTtiWugG6zQ+DZfBAtV/inRvaDcqrK9jdMC2espf
pxc+2yMqoNFOYrfX/ZT+2zKWg4wsLPAhDAn7V0PiA5MS6iBHX/WdIyChs8Jt1jtdjVZ/MzDETdoV
z6VtlIe3xucVAX9hiM5/dHD3zXSvSifkkd81YKJFBtfIMmfjUeCXCPg3U7a71tFagp7EyG8ZPBlu
vD8gEiIxCLYd9qZji8Z8ICmeqQFh0AxeGGwsIe5R7ckO2DhmMotyF5HNq1FiYRtfXS12dsJZju5c
MmKPxpVHu3NXk1//CihtSgoDBtzdPgEix8VJQw5X80rlyYTKUQbELB8T1gLhX5A6BrSebNf/csLp
cHC+LPlLvE0rplRRvdNNyr+FjPrqBiuQUdTRWtADNcsB6/iXrC2rdJkw+UbW5iOsgu88h6Tj8cDa
Dj9vHE/GhPOQ7SX8sdR7n9rSHVirMU7WWCSEuW1+TozlfTQ/1SbbETLjJuY6HNfqTQlW7/5AuDrP
ZkqIMQoRdrXhyPjKhPfzkDlJBM4BouLwDTHOzQjCNQyc250BcWiXJPlelDi1GNxth5rZsfpTy+tI
WMdIGSrrEBb3hIeifh/DdGb86w5sIwmk0iGVznRKlrZtQcjK3Bggi8CnpgSXOeV4E6piIWQuTnZV
9oIXExmBHpz6KR7m+lYc6eHUpSEee+ESBQhoVqxyEKa3xEPb4i+jSWVrUNgl+u+rOkgs92paBLsa
US/xjuoQSMSPuvi1IHcH6556SzoAfoj7G5mGiXHXTzKwLPxWfopPB/wF54DTFueUoLHX0zKvSr8t
ULew+OPSasvNNPIrw+2VjgjUUHLY/OaC9SkmPnhLGLwDOhKsDVxV+xRYB1FP2loz2CGhZoL+im1Q
uIjkYf0NIL/pvaXF6tpt+K7z8dw+8WvJa+xKgHTzs3Cf4J5X8B/ROC17eBy0US0qkyXv6UyyRTY4
PQrFZ/XwR45qkTJAJLt7PjtePPcCpiY4UTDQT3gV4uiiMjjsf2tG7y+GbUG0Bm9bvLZ87JK2VbVr
EjtS/pQJceD3+hzwS6kkPy3Z6UzUWUQsbzMSjiKvr34iHPXjWFKG8FAx8ldwzPKAsugF4BhvsgTo
CU+luKzqndU9pi31j75Gmd5pZ7P8EplVjQsQrvhmB+kfiE7WWW9QG/GsKsMogTn4zDJCbrflWWdt
nnNY9/6ImLoQnq+cx7zbWHsOptDD09uJt4HdBIxWzeN4lflu8Q6chHQpAXXzBFQIxWGAk8QDvmDo
Gf0Ii9ezENCEMhh2sJIz1ZLwnz1XL1d/6k9rsocLcwcXdShBHjiEFHTJy47cqcbVe3YWLCVgo5rQ
1Zk9FSxGaT7IKiy3ePxT/F4I5W0GVUwvdWEhbSuwitS+cLPMbR/7WETw4Yc7aeLc3haouttTm9gV
5A5SIzG2IVFcDuVS8foj9UCFKvcffyyMQtFh9xbjgXIxzdb6noW6l017ruHKmU7S4MBFarEjjRA6
A+DTdoaIiI/9Mn50KYh+Qvt0pw8PZAsxO/of96b+vsfZcNKj6PCks2VRcN+1fINkO/mELRGI+0RZ
S7RJfF0m+Wus5sfVwJcZuXwt9SElgIQ1m7aLOlfkxC6qi6zYw1o3vXG8EFxjmgdhOonxLdqr1aqO
P636u8gxq+7rOb2p8vyR7MlF+GRPs5x+8w+CrGTVp9Csa747djkOiTwRPTTlKGOGed2PcRmjS7aI
uNlSDJfAKReZ/gFqmAynyosvfQ4V28sO3XhimUCyTX2RBvyXWOL9Nb+VTtjXNtFOdceuiu8jcjQ4
LCl07l3NiF52aZUZbPT0K7SvDJ4kPLSbqnPy3mdykawjjTwYgHQaNtFsDqcabpT1WJystTIgBf3g
77EmvLB3WgrtCrfHSIn4GEBb/HXldy2zsFmF8T4bns0XYWhb5aMcLx3JN/X3dKevZcCEvGFlMP/9
s9AV5DZF+iydYIl0GngEAiitBxaXwVfB8ZWvtZYg8s6uCF68MxbB7kI8yMCARsTVgGZcuzFfpr2a
995FvmUOObEhyDaZwkTm26yeY8B9i7th/RbA2zO1zPMAcrPfmAXTdKYtDwks7XvmoffqFtI+xgui
KlEWojSd5WU9KmJaE6KyPvFcKi3IvXGzfJEf8d6Mj5gRhwnyRZdrJBV7BegwHlwBCJA0+gEGQgnD
bWmtTav19fxWcaFZ4q16r9nbuMZZje8meDmGXDvcnuU8/emcNvXCmUaNeYF7QPkyi82IamzFyVVL
VBono9q9unXFSBmFmA57fsnDP07L2kRJ8EKjhWz67/02yAwTF8ZX+/uGlwEmrcAHdRzyXYbRnPNA
PjCgD39VAasRJyLq+xaCYDn4w88UO2X9k5tYWVhQ2Rjkhx9r+hHjS73jArYAYhrLmLPkPZ+m1Cde
vVI+pxTY3WuF4iqtdylDflyIIoBh42HiJgKDVSX/Oh118gI0AAd6gv6HqqgiC+5AMiZyB0zI0myB
Pmj0DVNjLBSIQxrfZqSyDKucHH1jDp0NTb+PYJ0EL9dcWcuK/aV+msx/vQQFxs0NewspXWq2E0U3
u7v6/dHFOzUMPTH97DtmC9hRUawfM2q1UoBettCwxhC6NJEFUF+786gfrP6gtNuw8xwpBdGQO/Kb
f9YySOVLGp2SYQSFUJ1sLQ2vYMpyNlkomT+ApWQpGs4AlvFY2lwmKg9FST44OXKE59Fm1btOOVnw
qvg1GgZh/Bg5+aN7S7fJeKyxO5ZbTDaXErZ4yk153Iw6FVhLvM5XpWMZJkc6ab745URaFw4eYVD7
k8t8xc4lHSzQg2pV18/9+K+QMRc6yWeqf+F2Jk5hEE/l3Dgoyxy+EVd7BpHbw6iBXSvuTiUVazc6
UfZX4YfQaoUL4xwhtCqo9uqAbjn2QGTyFra/ucXcdlcV95ZpoZYd1fgjx6OKBitngxsO3jTyP7q0
q/7vIBVi4ejsN8ryPtpoL4kSNBD7osfEZt9gChiZeL3BN0qusWdrUgJEQu6gYgjBR9+PA0X6pWDk
116xLJT2cBIbOtqFGFF1lz9IVmNokDEAUgb4+iGr1+FqfC1jBhF7WXTjcidz54nY4deptDVRcCge
ZUbDm0rN+WHdhLcTWD8Yak0UtwTjUR0XaEr2NIgJH3i1+K5dIDwlO8dh+0L0N6d+0ccBj0z7k1a6
Rgc7iUhr7gyc1TgrsBQBL4TIbNff+UbNtwZhpNDugowor5UOrhXG5vIlet/BFtUAvBLT5hJL+5UF
BfAXsz9/dgGEM96Ugj/oJ6H9fZUXQ+Tpqy5puUIt2b2PGr4/8iZrFMGUJCWSFJIURLfBQldtwP+W
BTE4nt5xbhyDJ+HD0E+DOw0OTRb4wMK8CLs5zhedu6d+U420n8k9Hw8FHz9RY3rugkftQx9YkfDa
RQhSgmuNBZikD3zqn6yjJfe9p+Bg7SmGu4qzCmYMbdKKLkY7l8Wfm0SOLnpkuPe21D1K2AjzgB09
mTPO2CuJ4qoT1pZ5K4ePBMuncs3EFd5P4KoGmQ1oqyTTY7NrwSMQbvB+cjvwJBcjLM7mnAeniTt3
UH8sZRvCmLm38R+0FUnf9bvmiv4rowiPX/+a6DNV1q2w17Tf+lNNEIbLXno2tJ+Sl6bslgBtl32x
f8uVO5TKUiivAQfayNbpBQk0oNAZYzrBglOkQ03V4mMkDJHXjFL5Y1xq1dXkuKi4xeq1GBwNYjID
0j0+AlSuuKl1hlD4ZG0L2tghG27xPp+Oob5IhUubs6j/TZkaveBqai+3FlcW9wu9jEYaw0hnIs51
Fl+zEnymr3/QZ5ssWQ7jP9YaAxgJH0J2SaCIiVNQJwnYUSY2qgJ1XqUtxoru41BhKv+bxaKRdS5b
F7BsZpxyL/99OcRLbHEMht/vL0CR3ATZRvsxEAevq/CXXfkRcXN/ynFxSPEx5hgaGCXfUM+lLnsH
zIP9SOagnX2/3kBjb6gBrQS+4+vK4HPmAp4G1vQMcFteV42rIukOBginyquzaw4pNP58+QaGp/gu
w+knoGahzF8uDFnttVS+EXXWZORC7u9tTaV0ccyGmVZzhnYSeMQQBSG7ECTt4cEYN+jIMK285VMa
ntSJS8xcCOJdgbsUvu2BqV+1yqtHNR2V73g6CK1HPG7SPTrdKWagxqrOLBjaSM6DvSiueKw789a3
n/PDyag0uCP1c0ISAVaKy1ruVT2a+CYM7jvB4VwB1/rHZhztL9SsYVv8aBoRleYOILye/yPRNZV8
4GEmSyRbXob78Gxt3qRi0EKEn+ZH6Vf2gKhUPGVnc92spi34BN9w03WzeG8RDO4C39xyRB5Me/gH
9GtTYk1n9K34zDttUdwr/ABxcK903Z+KTU2uMC1tCOznnOm+gtw1GzsXExa7fO0kgdiJQFCrlARI
rBb9nRNIpw2el8tbhhLV+BNjZ7z0KjNONoMOpavNZNGmyFzKl5Ss2HNd2+YcZ3NvWEXCz0ivY0zA
YefxtGINDYAEhaSdPsbQbp/Zg052dKu7aaHzIUhvgctSd82FU4Q76zVfgvChZ8wc9z0Lmf404gHc
atqO2kGbFscWWrvdSC4xnTkGFXYy86KWzsvm2aeFM2YxFkrwJ0ud3invRuMgOpIMNIsL/Sn8AkQJ
BWTzdrtrzEUiOzUzBuSCo6uaHgpMcBBTtgqO5mAPCTiLrVatJKb9D1IyEiSe2pLFv/Y9D3XGv/Ke
9IwXjy8Ux6ztFpb/2imOeoAXC1YWQdSVmylcIoJfFKxUFjbRZP3ijwUrcm35LElUmKcGBj8KH0hv
y+zUNHCy8RXazco8qRrYhMAh4fvL0Hlw/9jAnN8MAqMK6cdyZCD1ZT55K0NarcQd/sXBT16s03DF
LK/8CIASHGmYCn4rVJXQrLRNxDGBSzdVnhAHdGbOoOQXxEH8Pw+/2+rHm6Xj3rhmGyLwIOmBSuAv
uGsfkJD21gUQFtJ2y9a9/qsyISk4eInyC5MhfJZ5eGyEQ2V+a26IvKlxSn2juBHgPZeUFVG7tIgZ
my/QTG3IXNQOulX4MW2GLwRMfMSYF6xfrftRbQZ2UFaX3FaHovDD6ozdq34z3Vha+hoFG31qfAvc
o7xCsYoouawf8LEmPMsMLxufsfFN2fH40XkmIyNcCmZQ37GjOkexPGfJVyteKEcLlKmI3Wdt9ob7
jLNyQxdbZy0wwaPErGpb+Vbhje0OjEFuusnXcFothg3Muh5/oEIWEIjDvYSjr6s3wH/xfSZk60Ho
B0AR2NIXVTiTcMYcDN+mzdRs4FMRBFCzIKUShya1Rm7uSYi6nWw/XS360geLJSpDY0OuDckYB2PT
g+5DMoStn7uYsv+uZDeETe/pCegMCNduqHY4ioG+IUOspG8xphGkkwdKI8LEkPZkCF4FFHEFV6pT
CXiC3W6VZLdAoPQ0MYZlh57PJ/w/I3nQ/oj3kLSbBhykQzLGzJ1SARXqGqhAaDnl+vWtSn6KRMuY
hVpWzNenohkJ0LCvseJpfBt84nLEI7BiHqLYVnpIT8q/9pclD+/h/JGsEcPkRAJick4534JHc+ER
nvAZtJnP88PNHlIJ4mnjCYUZhNKEj71QtyrqaJgC/ZkpJL/5UNFssxOl2Wu3bBDOfPH8nohRIvGS
nWW6Xb5GERl14pJI0laMs/BwT9umREsKedRwk3qXVb8BhjXw8uJhKokLdiKmblpPYWJXxiHLNmP5
1zOuEMZ/XBcDCdkTUT6MFVNW1QVJPov0zAXQIXXkR4TTBNUSC+qVNVNZ9E1FTA7Cg1PeagvjW1MZ
MwFQFXpnKK/vT4V4WY3PBAD2I+4+E07NesoXRF1w7NIKWSgcg0/rAiRjRBzVmly1kuWHNCEKhKX3
H9VFqmjLYtz3DkVnxjzIJatCNLCrn6u62jeg3E1mxzougNIvGjuoB3ov+jTJecf9whDmubI7Gy4D
7FnxM02vjTmzv+nn3ghJ8GUqHVVI501AXGOn7zFp0tIwb9xK6OtskgQe5D+HF+LMImxszJpJNIKO
tkhGrOYMq4pHhBArsf4wzApX7WiglQnXaAfU8JnDB+Q8IDiDf8j739H+7gyN15ZpJWt98DXdIY6O
byadyiPpt6b50TUfGh5RaBDxb68gMjy9YUpiBUx2HSTVbtPqh8l08L81DVbIP3yMibjBHMX8BVcs
xllgBqXiF6ADCfnOb6ZySOI7Jlfwg5VEpJPHkLi6BhyX6A1w3RBZqXxaqsebHrH/Vi7FJQX2iWx/
X1WHTv98tZeJvIgEDSq9MiNrq/GHawg5kvjTk6IuI3Jr8JmYIPriD9nYih2krlWFLRVIHWcF83O+
TDlkInJMCF2Hk8rPSsvtquQxD1292Jtw6bnwRZBHzwh8O2CMbDlGO7ax7ETkOTzIZhR3b1CPCluL
qXsPaoNBOYbZdVycDVar5pEx+nBNAWPmKGGLCogkJaVpgWRd9A2Rkmgm0e8FoIhFJ5AfQ4GQaguk
vlEQSvHPQS8XdJfN4qWsNJmZCo77FVDJimFMt9fhm+ZL5QOCUbmNY6KxN23tKzzfbezI1gEn6AO+
0yRd6T8GtBkSo6fuO8W+3v4EVBzpL6PGDHYHkX6SugJkq9X/rBfIGzo9UhsH3Lq4KyPL1RWcdd0q
LbYD+pKimM/W0husUx2WfqARlfgxxpeGvr9PfxGQGqwG99f8dZVnLxFMePiVLMFU9SQzoH9p+Lst
inzhkCSffcFeh0O4aPzXCMq6llc19UVRPI20WHJUACpj8NLj8WrRRFnGd/4SgRYzaxb0v87Q+bHO
iLiPqV0rpNEIERWJ0W8FuFjoQ0P4b9RS86Kn60nkMXn07/N9PXCEwRcNFqQuINgsrX9a/KXK/ovQ
xVlzJ7g2di3JY5iGISi/IputjvAlODtoM9nAOsq3FXlFuM8YD2Ss73jUFwJ4xx06S4RNBs12siIN
iKrSUWqHFVbdMnxbqth0Q3zazouxJJWeq21hAuPAIAlO9EK4uz3E/exXeTsh+PEasAZrTIDLQES1
Q8ZqWGeT3zsiKYtg7lpnZL2WLdNmXu8y6mu390L7g9CTsChBEvRKb2F4Muc9DtMDui2CYDhV3oCY
yp3OILxjmKuZcI7QLtZOloJMQnCPwA804rCJGXaOf1Qyu9YxkYkE72OKp6YvZz8dqTbZTDzqXPJ9
2DDfR0TwjYNLAql4/d6rw6yCoGDc9H8AN8X3z8BbYH7xaTWMBwUaJ5MrsUP9qDN8NkLKqTmWQWWE
CuhiHAjfZhRekdFD9fmmO0EbCgEqd0lhiYmHyGjIVem1LHOuAfBV9Iw9xShQ8Y+X4pXVNckvKspx
jAqaw9hyMjaVsX9fWoSbuDQIBlVzn69dlEhJotxmAQAeheHo/2JY1uD9gnHTkMxYGZmHX/ZnVd5u
znFReEcAO89cFUIO9q247JHpvi74o8J8k+D1xoPRH7seL9RSEvfdNQm+a9GnYU0USJ3cMqq5b0a3
GDZJ3C7G15qcJf01rz1C5qcC+T7WiA1L7506+9ECFwW2uCnJXxj7b02iWsCtS4Ku9iH012CPYKg3
PuLsanGSyhTy4MP+H1NNw3IgkIDgI+1Iejpe6SDzmwTDsBe/dvJoGyjdnPDvtQqRCxeVX23dgcT4
pYFLHnzxkFmoXP5Z/T2A3fBPDg8UH5zPjG5YGtFKZK0to0ehi+gHUi0+u/wkpeeRPIhDKh7G96Yj
pgXHCDZ2GH4Hg6oNlXTm9oyddkSQDd6LP4lEA8MpSnLjliCMgUWjwyC8VGPb5PGvQMwdalvsvrKW
fdC+UbZdeaW177iw039lu42h2smnlmmcCqMUNWtXcCUGu4l6QJqgoGOIkh5BDJy1vkTt5YVUwW/A
dvDI1ivjkfDzohMdGQIwwOP97N8/tMainJ50eE8tAkrIe+8SPLVKglg4z4Ekbf1C5CIUKNn44Q0s
N7gDzggPVRmDUQJGluGvmr3uEdN93dLWJSJdHhVrFaYHscZlEoN+w3k3sWeSJTQuThfObT0dU++o
qBKK4alumvRn2L0cpGzITSXr0bA7kAnldEqyvHSSvHv+XYQFibANGi82qPl4R6NyH7O4sFBiYDZj
Ru/J/zNlBSJqZysTtYeNJFOy/sbhrEaHF3dL/pkgS9rEIDLkliCWU/IfR+fV27i1RtFfRIC9vFoi
KapLlmXJL4TLiL13/vosBrjBTYLMjG2R53xl77VjeRHgCmdEX8StE+WKN88E4/Mp8a31FDVqeoAE
QfS6GN8w2lv8KwHqbH/AO17/axhnHWqm2VZyDiq4twAM/II3qd62UNtMeS2JXxmLSPMjB/ph19PG
wONTeQFSDf8bamiFIumQ8u43bBgW+FFhXBnHCsUxllziIImvh9wRsfEokegJr1leyhLC3mDBsFwI
uvcOOZi5ZiRM2Afw9+EjRdZH4cPl6YKPomMU1i1IHetOdFtNfAfmk6p6p4hRpi1xY+EbyatkywT3
0dhoFmyNLX2FsRZQt1AzcKx+GU5LQYvYjnN92rFWTkSb8Ed0xp11tKyDQK3Eh5nTo57N76r6RmDC
Nl0gspIhzGxj2GIs2R3y9fDFIZEzh1M5YBvni2dA4568GtmBhKfSmbVT9W8mxofdRkXyFCEHJ3m8
6fMlaMjvnp2Cdfmohmx2EFhVR7N2DJodDSHxUuiaDKz8UCbaDLyQuuBleBzFF5oBaI3AJmabJ3EC
/IRq/CpZHm9tk2x1vi7aJ11D1xwBi/H5N3e0Nr7oxnw/xaHCZhGv29BhzTn4d5HBal5tMuz60tcs
Huuz4ujSV8kxqGJxnXhtHUosIX5K43kIFsvSB0vmFMVOCfwLMQbfdvhnmB7lmJB+IfMqkq2vOAwv
mfrIHeyo3GaEpzSY/Bg22dFWYKEhfbBavIaI6N5645A7in5nn0yCLne+goA9+8cvU5giYe8Pn63w
1CWimgBGfQ+DN2NxBgmdP7P6waxYQFRuDPcZfYikQI2JXjX6FINPahGiiGzYq57cayeB0itPt7Q2
V7n5EdOjAcxLwEPMi0LX+MGw9NAxoTkGeUiAuOxJ/Rzx80fngFIe46i0CrVdz3wBapY426bGvK+b
1mMGz/fBoDcOzjEJ2qn2xwbemF9p/CyEu2Iw8VEOhUwbJqMkf7YGN224Xj56EyM+bltpPvsy2aSM
05I/ls/sm5LgoVrcqgcVOzpPHBKXBj35B0E62edksnTURS/VNgHzoZEEREHYEd+l/Lxp7a5U0GDv
zeaudz88UWqCRg75HNR1JooyHuxrJO5YIjXh2SIVLqg9TWUtDAeVwO3F29TcFET/TJ8Q9yC3SPTf
hI0uQW7459hBdMHvMJ2blkWqJq66p4A0mGwGJIF6v64wWOCxqaHwfCnJrSPLB8kmjmGql0pFi3pi
go25R8ciy4UfX2M4EfQ/yCADeMZi48S+p6ZbjRVzsay0iUsklOibRl0UD+Qhz9YWYykwtHSJUuXe
h6z0gF9dRX+jtunJCutW0MeAjxA0ueRlE62JCJ9YwoNcYqEkd4v8V/iZOZtYNAe4ChBNjfzdjNyQ
wonSK+erC4XvoWp2nS2+LICWo8KbyoMi6L0ND5qakwMupERb1DafdX/hTWc2iytSB+FaIlKoAISh
BulsEhWqt3WyUyqbz3qX9ZQg8uc4XgOshR1KzBVRbDVEB9ZK2VUBd1iKPyJ2mtq8hOW617JrCTZS
bBuY+1jAhtI9hfmhA1Gb+s8cyierh/LdUjc+3dqnRZTCSmwf5ClJODsuMKzJKSU1fP2rrsk4gRuP
Bt6jgG1/eCgwvog4SVbMkhreLcZAvHMWCWlAzPkADCwi/j7vPkc1ten8VYYQMt1/J+Lu2whAUTQK
fZ93s+JlH3qG1IQRrDts/Aq1fUCaykxJX8NDkHVgp/3FwOahTc7yvzk+UGimFB38n8kIrk2+yoy8
btqjoL9kRGL4n4iR7Ba8m7UoJ+h0w/9Jypy61YYbjKnhYji+CBZ+uEMVBY5QEpLkqx4iypyAY2MV
fJaVwaEEoBPRdFcczeztolfcKby8JVRdpgQC7nDrT/zSFRfwpYlekm5ckP4MVOeYOFkkUEFTbJC1
OU/5KjX8zwmGnoUy0UDchgPdMNNnrDJbf4Wa3Wo6N8qk7CnhayIdRaBHgnyX+ccR1dXA3DGPcdPG
3WGYA08Uzg1DkKTc/X/+uaXCnpM3cej5YRqPojwu1NYlOIzJvykeGlgREckjhGXjpaEw0phlbTvi
lU2PjGKdiYnucrchTfiKOtB+zT08432UcTpOaOlaW0LKmPqnKf0kwRwzHE/zxAoJ4yRp1JqHeKqO
vqv0XWCfy5+dHVkyBYw5WAys6271k+U7znqAyhCom19quqj4i2oH2mj4tzwiaWsrxsZXngykGp81
I1k8I1+lJyHsRN+AiomAPIwVN7/cdcJneavnT+416719NDheMHf/vzdIit1hGWjzgP/hjmzYAolr
0bp7zD0DmNLMY6NrX1/kFwnsaX3hnmctko6fpSduNSx35RrLxT1cpu/Zmeia2fTAl0TKJf7jLNmT
s61C3kp3ykbd+vnRRGIJF3erBWeBmA+w8eZav9/6U0Iz3QC88OeT4v9Al4IhbOxK/R/Z38ykTK8r
dvUzLbdL9DozTXHDFmVi0gUinnlAhH4Hk9COv9C1H5d43Yt4MEl3YcQ57sZ6E8yeQsgC4WAP36U7
T9FxEvUXOWmAEzZjK0nh6qCw39P9kQOBHD9Qb4K8FvAuvkndMc49Vk748+kUV4zEi0vglhskiBHo
IqfkojZhGuqf9E7licWeXPNVgrE7GyG0bG/kevk0oAaxhkwWxdaU/jXVq4QwVuD+eMfOqdfM6+y+
9tBwqekmLZ58YsgnJd/tKxsNMT0obKD10uZelI3vOrgyeRLEjFQkyj4P9xDiIvicscfWj4a9DLjf
1ziwWFQwWo0W1+0b9mQ2+IzRl+5WEdcjDg3O6uSk2vSt6ovE9vmhwTfcVPJN4qwTTxy+AQXDPrkQ
8tSeBl4JgOwJqx8nuxrFCdLw8FG5Rmmzdi7Do4FS4zfvXEznWn7CLpmP2NOIsT+FH8WnaK2X8HKd
VTVo0fCAXg02QbIp5Ve9pyqh7+anqSM7KtfRNmT4iYpjxQDlWAG+BZ4bLK7wApzVmuCrZp2whQJE
XXvqRf0qf8V612NrwiY1Qopxp2tCr85tzupLc2Z4qmf2GtxO2p43Jic12tV8dxmGeDzdEslAjB0Z
qtF5IMiAz4FKys/PdXXj9mL4zGfCyCZwgyvyaFf8Nhw6prTcFMRCeZxl2JGbJd4odds9L78BzqIm
m5qBGz1i7OQY2aiC6ods4KGtGNI++B0zNnPmBlevwseJYKmy88a1oMbUKyZnN4b7TJrWRMMq23If
es3Em8x+1drUSxpwvyyw67/pGD5pJkUU/Qy8oGoRB6N3JzNaZQe8oSk+V5LUdzn9CBlIyfh2sB5y
7pbJns5PwXfXdpgje6w5yXus3NNoXwNtGBFRmBvUZ1hVLtpN80T5oxlPw3Y3bUOev9BlmgVObrnT
ZcI27Qme8DfO/+TQiuugB4ds3xrRZt8kWC7BHQVJSRseTiXAb7ltirt8aH5o26GRUWw9/X/K2/jL
4ASXIzNGA4oe0nZmAI688t0AInXEGh5Ax7veRiup3sDsEMxvnQBnKrrKG5iXZTYErvk0TkdgiMEJ
oDM/LEKFUIGk7PU42pEttlT5TEzIu11KiObeFC72F8JTGcEk/xBMsOX8S/5Vh9R3hOtUfAiSre2S
ySuCW/+XUujbfINQn0vz2t4oOgR7bA7DhySuieK69tv07afdSBICG/RHbKVBLQNtZwtGyhiLvvKB
+8mAlM8P/Tn/oP7fgY4B8Ecw8At53OioJQAOez4lVwz1XO864/OV5p9rmlomIl/oIhSNicMuyTbc
XMIDwfCwWM4VwD74fuwaJBXZDAzfuGR6x7eAlqO6PciumbkPwQEmq39VdvbNPHcOCDm12bX4W5DT
TNPC956JzXQaJCjjtAQ8OkvE4nI1MGdUN1HpcAaz2MCe39R/TNy41jQVv/vJItVd5StdsLbr8EzY
KytT3o3Y+ojnz3qffY/IMAxv0m9EBPDs5FfmvihDh23ORnfEeol6aV+MzMJcQ96XqIc41EFcYf5i
SoUmo18PymVZmc9nPoK64X4x+ITrjWJ+RDC99Y3vf1rFbRydP2K2iI9+szw13wLZoHsVm3NxLZcI
r+aAQqwSrr3IFIZeDT8XQSXFMTuq/0sduJD5U5Zp29oEwrfxpmNMI8ETxEjmllRn1hvKpviHpg6z
B3jx58BgoGRLCrXnQk0NaGINETNRXGR0ceIsTBnNsQbYayukZWwZXyjX3xejVrmprvBoOJ2NK+Nx
82v+JaiScStWrtn1XwFwHVucPdDkfXaFJa6TPrelF+QETDAwz1DVjtYudBgbfevfiuXUfyimS16d
S87XjTCxtQNxiZSj9UU718Am5FwW9uQhjSdkxYn5P9qCR23c1CfEANU/Qoyl/4WrRDXyTWLHyE9I
E/TnLJPAodsMGEDorjX4NIDuXaIurP5bIMoJLNa6tJ6Eet3R9KrmftGL0tRFdrFyLMgmuIKk8BhN
64Z6kKV7TolzHsrXSMBV9WwVcI2FqxMfA+DB2BL8QoyMuOf7Y5pKvE0FcPZNM964DZH49++GtSp/
inGVWXsKf8NQOJW2ormOUf0Uy6icAfawKNTfLfFsJF8S4QGh27N3bz1a8YxOkU84JS5B1nc99hCP
dssa1qGBX/CvG21+PilfZYGM0mG4Ji0HpkPA7ldgw6xXNqEDUgIievfV7iPc63ct3IPLaTa4+hKA
4+NaXAAv+svXQS40Hp1bBvTEnlsPeSVpibhPdmjomWqzCwmFE/3cSGx4Q/rxd4HvgGmfBQIuY03O
eaLUN1G5lB4wZ+WW+ycqbwuhU7GTavLEilPJ7dOz7P6dI5555h4ha3ssCg0dWCghSBoQWRhrHYGV
Kd9ii8e25v2F28EcMtBFfhqI+gHRLXWEG3duNHOvcDRMtjxg2x+gCqREjvHHLKavDl17ywyTiEol
/NaHtcG2Xy9X9YMHtCIYlQcvrA6+9U6ez1w+OQ5m7doaPxruRL6zFDMUrOsZDbzlUp/aMCuNt5ar
mEHLr0HKpxcpkzssT0P9ZPrB9Hwqd8jMmWh0iVcvKincM6Q17IEDMX/mq+ZSLTtoGcyRm23VOMw5
vy3lz5Ru8nSC2MO+l1XZih90dl00HAJTj+yll3fNOmjxPpwdLEbcJCHQKGpKzeHVEVBEjgQvhUul
QGtBVSHSm9ELNDZ7UXn6GrHMW4dpYvQcf2RLVqb+h7y176EZAviA6HnnUGPZAiIBqzvFEcz3l+qK
HNRZ/o/ybTkxu24l86PefjEhVy5Z4+jjR9088FCMj3A+0nxTsJJGXd6j2esbFBwH1ZXY6Q/JO7qw
pvqZEyaq7cFUvmjT6vIwm4cRILD11jKzkkITkqMO8oi9DwUvK55YJRbO+k7KX0H9LfSdWNzV/G9u
pTcxeRebfVzeJvEZx/tS+qfoP80L+MyIMbL7lnxhL5fthw4jD9GqiDkgpCCXsxcckQLpO3qZ2UKo
fC8AYzcAilHX88nxBtfDbsQFU/EZ8WRJPHtj4HYM71i3j+o/DjWFV/QxjrtWv6YM82A+Df6xoWL/
zbleEvwepdd2jEeQX2m/Zv5PeB+w1vBlZJRRj4kBpsQsO4mRgqq/s7+NsjVbKr3dF6SPB8g9AlQs
ybfPigA1XZ+DmqhYodMJtgWyhPR9YtYWe9RtfOk5Ay7uoT5jFAUgDSh9eB14zpXfls9gYvDZdpul
EV2bOFaoUljfGDFc/WRTBBd+G7aPGXsGf/yK4k8/3/XEcsjEjlKFaYCR3wzYENOloLiVTkwKaxrB
OfgZxePMbLxdnjvN+Gn5ChPaVHrLKnvlyh9VBOe8lD/j6tIOpW2iKJONd5rzNXXSW4gut5SArNWY
hPMXvCTTEFdf6MsWI8pwBRNB6ajsGXjjIQIupnj0HDFgbOPUhajqGjB99EtI3jHeHxo3PP1SEjRM
uJNDRYpR8uqZeiJbYOsN8pnyD00DmZUBWXFS7cKnCv5FOizBdYvdPkdTB4hQOVjAcc4KYIcp+2Q/
3/xarB797lrMttQ2bhT36wCbDM9KKJIvO+lLJZdNaG8m6kIwqx/TxJdswPTtSY3boNjESJgRvkZS
KKENm2iH5ZCOi2xfBkHmISpdfGXhsjE96t1VZDerc8gjyJis1Wz98mc35DVGFOsFu6MAfTcDrgxg
M/L80c+OrXWgDq5toatWqC+VQ9kQw1IeMiBsIQ7iSxOuIpTkIXbqUWSomZ9ilm5EdHiM14bo05+9
WDrHZz7qGZhM0CiOieM0hpQgERMY+OdDQAMDTnKUwZFAA5dUbDIfGpKEjmmTDqxwYM2CfkpHRg3C
DFUhQzlk4MJjkD3BR9vdbtlVdvMJalQu6zbsnumLFADgHVRGUnEzalDp0Nx2lOCKtLcYZOZs2fzi
bvjBpmQjaakYBPKz3jLC/AbCIzgi3mykg9m/CStlE3uYp/ZECmi/AismKfqQm71MCGiHobRfp3gy
ei4Ge94bDlM6ESY01xnnQr+KpJowYlfc+vOhrze9k7EgZVphsf3y+W58HmwwQG1FEUhZTfobDeQj
Q5sKdjRC8RTOZw1bTsU+99gJsG4CW6WNpnFUrJM0vGu/LUOvqr4ziJhpz+AGklLDNsGAfAT5Uzzx
/eqTK6krOmOJkZQVTPaSZcf13O4FBpEmoKZ7Ph/zEpzvR06/MDvjI5k9UPAUiPxeUrUWQ6Y836p1
lBDfjEyrYhyUKi01+ygjL5zufo8wJ5CHQ0KeHjZojRfUvEv3M4fXmlaLx/ZtJuQG5gnz9Q4xWrji
WxtIoOoIfbDMU/FqGiSY1qGx6/JSMjCqEIy1FS8jTm1Zw4Y+sMGpyQsEEEPzRtSGUqR/hkglISPK
xMyWrHT9ljItiGVeWJNYG6+QlsaP8jI1+YHfo+ynLzc5BVMG807c+8PPgMCDLu0BPK44IskAHVXs
QEpZETSlaDV21Vp5JOWrL56yfEMFG40fsoqqkzIZ6yWALTqShrxAyw2Dn1JgFMdn1huoFzi38CJo
nP49/ZGqPdriOSIgUeqLKLwz9VGCIzDJxmFKNbCQln5roDvazhSfUXEEI8P4GPbmOVd/oZcp4Pyj
T20tU1x8Kg1ATXR7QPp8BoioLKyB00WGGpm5QfIeAYMetNrr0Y01sX+q0CqNMgWkSixLdxvF4c5Y
UodsW36FMJirO14eNT2z66A6TKBlaz+U4LP4r4b6DhcGIQ05p8j4Vw1agXN8sCIIwWTx/Y6kjsk8
2S3fYw07yifzTZuqnRZ8i9a7Aoy142qUUTAllMZ5+D0YEB94B7hFOw3LJQywfGLBQOBxcU9QCJhI
5VPmEuOg4Jej1efbGvnnJgucnj8tTZ2+vEkBqmXsRARmhZCW59ZaL0wukn3AlSFYELVHZmBgAILU
Lhm209Fnx52HPiF6K7oNOVHZ997KYGHZAL4Ry63FGcdBnvOij8oq0jFbDXhIEnvAwlHDd2HdLHBX
MKtlm8f7ZMjSHhYk5E7GdzV5Kyhuawr4smiQzLw1imEXFB0wyEbsPT23F2JozOgEnKDFoEEaKEBL
1Oaw40Ym2vVeoHxYw1ulAhWo0RMc3x2acmLq+ScekPnI4IpHA6PCosFjRDJqV2pkmmRLP/kSxZrV
14hvcSj4MSPYhzR+ZjiwBmo6CJig/FRO1jL/GIAZ65eS2cfEHS3r+1mWCd0zcNtqK78l6eBdXRE4
BYicnKim/sn9AhXx28zwZsr+1dSAB7k5pvBr2MzjR6ggPxks7h3trZHcpv1RS41p6EvAma5E14bC
ZVRfwPFYe8VnEWMANU2VbhsfFR5WnvRdBs9wJSmJz4Bdo1J5CpnaLFNznmJIbBlWBPECXU2wtgPm
EXThCV0jK1Ubb0DLaWTKlxLwvhzNfGT2UELCC7n0OS2YaHwvTSID3YhixHA77haeyRK566a3cPzL
vyica3/bkyIDuIFF+HDvXOtRWv5miDzdBGHJSJq/OGwkCguH9X/1OW3K6m36iUcPBvYiB1xS2d50
oC8Z4b7g905aZwv81r2+BzJdswFunxmeUiWm6SFPKBIhMMCsgKJoB6aFvGSt/bVPTkHDYP7UFefa
+l7OS65ElBP0rumDlw9LsLXDTg30SAVtDRRX8P+QItWghoaGe664gXadmwcofFGKVrNxz0MUe/HR
GF0y4YYYO/Db0H1IjExr6qwpxC10o7nQOayt6TxWD6PAW7Y1Ykhq1rZg6TUC6w1RTPGDQuGTSLcx
P439JxWeITNa1ATH8NtDJFsbqcP7fZDjTwh4jEDwOM/loYWVkDUJ8pyHycc8yvCbpRepyAiA9qF/
6Hh9Wi7THjS5QuvLlgHl/7uCgPT/Toq9FrIxU19cPfQQTDn1OXIQ2KrZzIiGKbzk1sZGjq1VxLEg
0AKJ7pRhZHto5aFnSx+ygBOkeybglOFONNgIMcRuJHpM8K/lKmHlx17PXmLSKh7oPsHXwa6Asr3q
aM5okudx54c1qSXQu3B/Vkt9EWw1irul/ZPabb/2J2yDx4ZU0whQT6PcSlYRRKfTm6cocMcPnc6H
iUpinIsLwthMiV2NZrj20nMlg65xMaeX7HlNEw+km0E2TPW/0D8FyoXTwDTodDnqmpfxTqYBaJ/W
RgWzBgS6S5zqJ6XjxfzJ2DmCAKAj5VXQk0bXMrp2DGAY/+nVK4AyWd4zrrTqb+zcQvhU6RRYo4gg
PeMaFxG1SrCu6Uos6hV3pkMEHslWCi8IX5f8MnmhfdHTQox/jPsCvics3py6CCoX0S4H9ZNCmPA8
lYhpQljbTSR6Sb5LiW0EVh5zrnApvcXcghL8b9x2DCljMDmEJzAnx+e350zs95wd3+GNfQornO0o
nESE6DCKoXY6zGm65DcCXEp8K+f3g9S6pr5X5krtPpZWXElWZroNdIdvbvxovRvEgJbIHzAj7SYX
FxH5G6wICEmeBm9FYzb7ntB1b+N9jRXDxkR8YxDCFItGTReQr3JBVaCUgU8SFMuSkSBxJmEQYkJ1
Xy+ok9/s1dnIalcz4WzSWWo2PKesDansUReQ7/InBzeDUaHIUBxI7DrWPdaCtMIrQTgLzEekdBMz
8fnw9G8U22x2fLGjCYEAN35o/EK69eX2m78GnH4JTeSE1oM+Xw8OOJj0gikQprBm06XdSc8YxCC4
JQwBDBN2eeJGKvTcrrgDvSWQDf2Gy5hlCw/EfPPXengWnyOCUXYos2MQbhKuupI43F3N+EiEUS5M
b1ZTvvmIdk1mcEikWNJl+o4NS8rNTrLD3sTxaxIzYTdYNficpKP1QNtNCZneUhIgeFTyhvPtLyR0
ZvKPMCNactBbr2JLtBm+yBpoV5aj2lA7qedInmd7WWbOmH3RpkUbiXV/fJiau9Yc2sxJyYSnWsUW
m3vsLvhvAf3hT+yAZzM8QHbG/TG+mFsNLJXjEQ+aIy8qHI49SifOFB2FOc/1mmGcLa3Ts0oi9cpY
AN6rcPoc03119F306Nk32xOiaaCFszpG9XJU7q20QaWV8vR+olkYVVu/oIqa/4Dl++N9ZNN3En4V
suN5g2CZ1EQpHFFyIrrXGBSknlY9edeHcYWrNd8l3WpwqpSJpXEoljhrkCOVC3QgnvasBPkd0Fzy
KDezvQz2Kc0anL/JdAi2rf2rueW35h/55QslpNopMH+T5l8bkw69msyHoL4QFMffUXWsn4i6cfdh
nyAMTEfTzprj0ZOZ8cmG2M2Ta5vsm+I9/eMCLa6zl65P2UXy1wXoZCAxC1BFXqU3NEhMaCrNIbWS
SkimfHvLfa+7AO6o1Y2MCka91dmXVJ168TPgV2WQXjSburvmDKfGxQTtGuYPcwYhxiS1E6ULeUYz
1secBoibnT6Nln+Qb2xfgEUwKmzhaYjtl6g8gN3IzNBAOfO47xV8XYvzIvlTSm9CdpJDPEMjuLx5
tbLosKEtAOCNLjWkEjDZdLG9DVvB40+rfjmgWUmyUqqkAwqKkFrX+AmoT17CqeuuA+9li+fgkS+h
ON3KnD2WCYsWkZgVwpanYkFSn5Gc+CLlPIxbkJrsE+kIQuHgY1PDKAL8r3haj4TNK7Jz71CLiNL/
hF9gMyhzgkNlN8w7XgC6uLxFvJ1r5beflkkfmPp09ag+q/DEAVfW/WrgbA/qO2ssnWZVdwFe6VzR
rc0++Tf2P+74O+hHI6b6pBJwY9R3dEOMCBBupQ43T7AxHv6ltZBMI4jgFo4xWk8befgKS14hYPuw
374VMkJEL9dwtlgf7GF1GeH0o4fZzzGDs7NTOeuVf8K44xCihaY5Zn6TN16s/1LnlVBhDP+ELrqz
a57DhBpY5goFDoOuLg7R/e2ZbEnQDxbnKo5yunFusETyJhT0zIpADts9+hEXdDQFJFewRXy56SF3
C8RDSO3tRPRtG+GGp0LYTD2A+q/S4/yyNvMOx9L0L7LZ6BQHiT1QsWKSqH1HlwmVdbsSLcJl16L8
pScLEyiDzfRlMcTfQZCNz/LoJSPytG4DkEnqj/LIAwaqgxd9Vc1fdbDr94ilERKsA2rG9c6/fOFo
Ge4NJ6LvniRn2Jo2iTa0GdZGd7oTjMUQAR3Lkw2dfILgR97WlpeQ/sHNaSe76qM1Lohq/JFz74CI
YlNER/3Jy+Q7hosrcJSwGMeEX++mdc2UbyK1ZU1kUUrkKXs7iCSLFn6S2H/tOD1eQFsm9HYS0Qx4
ZY0t9nNedqYEFLpJ91urd2uXfWRMWbc4jc6y+sThx4x020iYHtfsepcwWOUVBjsJffrsiQPbWrwn
f0yPaYzoAfit7bCwmXs9MapMr0G9Aairxb3Y/GZFuqnawRlR71IY5NK5Z0UZiV+j+dML3X6Sn8aC
ejjVyUcmeaqooOqn53+PH/Gzqqc3VtJAyVBPOmyAZeki+Aeqi0JaqGejzwLxWnR0kNMlKT7Nag/B
nRih77rbFtMHIzbkGK7pdum7ImyzdMvWS37qE4kf2jUQT5p/YH6Cp4hVHBaNWIYG5BpK/TbSDAsY
6yzcA9A6Sqe0buYTPKMVPBWsk0bu9QRTpvfpX/HFmDoLP9vxX2i4jfylRhsI8z7Z2XF6isZnyedY
OdGwx6XlhtgkLHZfgq0RLy9840jWnOnYaGv6tdeIi3c4KQXR8tYmo9E2r6Px154Rg4bEvXmtKoFF
QD0U7iJcY9EKWy66TVSoVCY9Bjjov5ytHWP5zMEvo2bv8ONSavbyFm2WbSXnf2z+od/pjiUixU4i
8Y76/5gDvYGZoZ1DY2ukNzU5i8a5fq9a5pDY+hBpcVtDg0s2AeG7k7U2zN8OFVeEyY9jdakKBz4X
fvw+pYbGTcrObMN/gC2thQYx2if2g9pietvxVU6lo1WsqJWveRXdnmrjwkAVf3W4IqTPMB/Oq5O8
wk+csEjK4+sytu82vKCuvgazG5wZ6YgP8g9AO85HFePXgEIY8cSkrWn2o5X/AuHBXKxLXQSZwT99
WWx1fNbm6g4qKk1U9DG3mLHwo1EuFKO5t2uCiz59zfq1ZnQzyrhvt+IdkNgm34jVZcDkTLIY8QPp
ewny4Yx3BvUgbEAE/eo2O+YJS2tSZ8vVD/QibEgfAaDM/qY02KWcJLRbltC0LvEVeY1ooW5DO4Pk
oMYAhqCiQBeaOiXAyZv0G4cfcNTRtNES/E8AOOYFerQNOJ1dUjr1T09Mrb6t2x14sERlZNUT9b7y
LyTUEJQlXBORTQJT2LV6CRm6M1+U25GsBPCfyaUUiHygRlAIFl19LGuJT20Vks0l2UyFEEEz4Vgj
2z9BzAh+tWBFflD/0e2gHnOQo4Rts48Zv0zyt7xuzPFyOxUOgnaVecU1YVvGe+Z//MDD9xgAyRuU
Azix0Tq/UyP7TmDPuIXhcoTfQbKP76j+WEY8fWxvH2CatAxVLIxQN2jXsqf/tdh56cz+jewB+e/c
hJ2U6kTaVpnOZvNNS4/BLPskUmn+exXOsebTX2zayktemz+o3JGtb7bNtldtlWGPuJBkpbvf7Ck0
aD3XvgPZowTQDNEJ8gPqFXSECxTACzYUupkKm3yXXfp5rYnbmU45vo7sRun9HHU8Uq8UNgtaNwm3
en/LDjFJrdPKMH4H1Bbqiu2uVd2k+ib8yvNmYJwlGKdgGdYhVjHe6gPExFx29V91ckL2afTS1r96
hWD4X80mEuEUSRHgpch0XZFJpr6BultwCBkCQHWl8j5CSqHDLO+6DfckWYWu/EXR7BP6NnxJO/mp
2W6wRYCPsMqxUjtG2urwqIuK64+rW3pqHqF8KLjR9ibxwgfYJplHshBIJjtn073ol5Ba6tQ4/QkE
HDDotReQpgECAI6WRQkIIsGHDYoyhdX1oh/k8sLAwdAWcHhwyW/GA0GtxPW1TLnoLQJUgCDomNIQ
phEseAC7Og6FTePZdsvNHud7/yPlcDQWH9ptKI6IqxvurJ1RQS1hzEFa0h1x11eHMYA5p1OPd6wq
yMfYmu5nyWUgptj1hm4GLT0/Vjoo3vviXoPj7wOv73dkJoUXhfj2C/CCdGspK51TFN1TTN+bEAlg
M+0ao/UP+qOV9UnUL2P4D8UVMhezDClLPWRF1hP1qftm4Idx1YdrhUGhcE1s5sZjgKkrnllu5RQ6
byV2ybd4jasuYyaEvIHA9+/lSmVLI21F8RBsasMNfddq/hez6Tu9/AW/Sepa4DYKfvo1kSQsaHvG
jmyMmSlQbBaQArAllmfiX3IWhHBY/Z6KDZFAbiNAXDr2o+62zSYzcR+h81oYDyb30FvvwL09hOUe
H8plfTi171G680sHjaYSX7FZ0iTVxEpiT/xfrTZ8Z4kHNQ7WB4zWe07cR9rYujvf9OHAoqK8TxyG
0fjN7lLHYIRyROyvkeT5IOCUF3M5mjSpRd2ECg/NhK3slrgK5nA3tNvIoZChCS0M4Rc9JR1c/eQy
sBa+LSQeCIQngecCGaxU3RXU3XD2XNchoSpoftUtFbnAcpqhTDB99A306FU2aavhSx1Zw9qAThZN
IYvqUXnpy9ra9Gr/VHZbnbOYwlGKvks+i1S/Mta3HhahNIbmTZWDY79JNv4dshoCLhUJy5blGVc+
oMHMLDhrsffwudIv8rZwEsQOh2sZYzLHAqhs/S2jKs8SrxBm654920798Ik3/rFUD8Sp5kSbSdqU
zbPTnRDW1vfUfLCXxNZdYDWiJGNge+LxiddeUzqRTcWaFC6vvsmgGCLSkZl9xrVS4Y9Gh48uhk2c
29G71Vs1UGx+/s2xr06jYjdfnf4ZEqTcMIc29QUBUKlvGrnxCVYJp7lq6ERor2mDmmyLo2sp1BvW
hwiJzA2QLKrVFZyyhTvc4QSUSidQDlVprAaEFAjWdR2zlYMJKteZcWKn+wF2txJD5JrAPDFmrJh8
A8jq/wZ4lzActN6lEqJUyBhyxA/YDdW/4d9hdpTsxC4aKR171Lh2h+mjQiU4kgLgsLD0lsTnLv4T
9JOQLCwThcbBF+BWHYaYIR8meOQS8PHOzfHH69blN0tFsHgkRcfVb9tBjX+afMSL8U2C01WGbAB3
4DtwzPjvchvhiOnR49psApZlxCJwoZaQi7/4XdO2I9CBlf6yeEpJH6Dw30U08L0NPFJdlgdLpBj6
dVqV27Ar+W1vzAT1V0okERQtuPmMxZgqsOS32eKi3VVBygADLLadO7OB+I+j81pu3Fqi6BexCjm8
kgAIMCdRFF9QkkZEBpHT13vBVbeu7fFYQyKc7t69A07uVOM1zaPAX6lF2arW2WlYhnYCGcjOaJyh
QMYepAJgfbIhVJKNYfthj47z3GyegXiHPAvtPqBTOQ0eNKlZWY/VtNWWH8bCGz5HQhRaMPj6pH4J
cGXfTnDVOQl8fSPtFOXfLAGfPgmsIu6rg29Jw/ahftAk6CvjBsM/rT+rtxsoS9axI0pAdITMbpvS
CTcv/SuqtgkovaIfenpOPjM+yg3ef7cqXBMlozePvsOGecNNjnkMsdMY3SrCqIMoqwMoFOcLHDbg
2Qd8btYgaHwJ28WvZEsOq9ruS+EDuk8Ggi6RQ7Rka/cvGS5NtJPJh0JbyIK42vqYqZCpghcntluw
HfEdOkcvCW/NGuZ8ip3Fln1qWH7RwPFMA3aJ8kXpvkeOPNa5GwbQwtxnS/RA5TyxdQa6UsZiA2GU
rs3ygEJidcNu5cUuF9c+XnrJZhuKdYjyRT9goJfEshEykAQ5GZt+tAbTEWJTR+amgyUO5pSfw6l4
BBn6Qasv75Cq9MFh93tafCWWeRdCrDdBll8kExi2gkhhvyAsPsLHhi1ap/2a7QOOPGCHkR7KzY/5
P2EGm1HIiIuL2XrCYA/9p8Ymje6PxSoUzQ0ewC1+Q9o9dTjIsx+MsLW/tLLBQ5bEawD98bZiNZZ9
ax8II3G7xXeCxV7nRNK2B/1cYmmDnypQtQgEJLMaT581IbHpiugxoukIYebkMl49nQAjMLrM6Juh
k319xqh2xj1jqZIZx1hCmNjW9PyPEVCdf4ut9jdcWChO2Ayk65gkPjgWLcRMPgY5N/goljOeCkDQ
EicsXPwnJQ8cBmbzjsaVoNBpZoHSvmL4aBsPyWk9Wp6N+UV8EDfM/86Q2bMxvQPsO+b+C4cIJvF+
q1sLF+gi4WezukUnhocgAS+YJ6FnJasNO7wGLYktY9IigcfOtRUziRYcAEtsm0+Gb0TzW1d8VeAa
4TVDxqCyPFY6BAgHlgJsCGSRDEmsW4FT+aT8JAQFoYIeaI0cF+Swst69BSUApU5EZWM3rDvg5Xck
Rmy45k9GYCrIEWsThBPo3v1Xd2u8bsdi5Q+KHR0L9M7x3t9lp6JGlKvq37Rj2zG+ZBjuMI3YC/3i
UINvP3ZNMy4Esw3qbIi8pmbPC48yxWxiYfNNhpJ8cAfj+RwGA652rAc7C7aphDeMtEIZD31sJxPl
EzqoeOKVshcOLIPZdKaM6r2F5IDP6RfzNQLr5wlYHDm2jpQ0EFZKFV4dC8w1GMVEG+LgES1cC+fo
RLNM2I9BPOmqPhOIY4/fbBfoW+jJYOT0lswIMX8LMoYUjdhEOydniM4AWeOGQJ5bhvJqBaBHW3Sf
Gc9o4R0OPNfwmEfwmgv6FSuc2UXkiH6t5Xf4szXhRJtROch8Sh66i3GGQiVxf5giMaJlk7Jrn+qn
+IPOfiZmFp+BtEQpJRKGyp8GNfar+UTLeq7XDt6PxBE2dgwdnfa2hfDB5msVECL3BZQMPMMF54JU
V+QEJAuzx4b0g1eDtoQDxZUuAe1Bg3ldXoE74v0suv0emeBvdWpO/bPls60khPU0NKg6ULiRtkXB
RKGKiR8pVw06uS1vDep6aIMa/TAcvuzK+AtYUBwBv9mkAUIuRnyhiJxccmYvVtAoMsBtnGkVAlSo
BsJBm/98ajQSZPKxYbiz27ilqL0aWA64qq+aE7EBgBk8Gg5OLSuSF51yiZMGZgosc6OX8VFvsyOu
/Q5Eq7u2md8DXhoZS5P5DTATcDzojVb/9z7LDhwQp+fEa+d7Wtu8gUS509w96N5D7scr/JqVDLea
iWZezKzyLwjaI1umeQjmpkMtQ8HgcPYQTffmaoAoXCTuDhxWplCVvnTZXGnlOaH+aOi4vVV5k8R1
ry+xJa3/sb/FlmAORb0Yew1dIBUFnlXtzKITHkMsBnDHyhnr8PrGEMelJ0ZUq9qU3KaxQZvJT8w5
VOwnjyzrcI4CZnY+YgyRGyLV0sDajw831wb2r5wGBGfhjQhJFD9RbCToFCXgVq4qFF3/xXrpVL44
GNARFyd0hv4dqiYYE2kBMvJbYmY52bGtRTJLUODIB2U8ZTC5IS2mj0fR0uLVtVTuqFjAzLOz/AM1
TsV5aY4qYZGwwooA9v0iciCWzFCQMl85vVotYLfGnlbZNStSwvHGJYtjMAoZ2zHWgZVFyG4fr4wD
2V8K6mqsCVBEJJgV223ulaaT49JQ2AirebHx+2KkDcggoqcJbOZEWNNsoNnigJrOxwbCgb8ILmbk
1FCP32wWuCr2zBuCkgH3AcYNCa0R5nawdjprzybRe7vmSWCb5Z1bgqx1i5Tl9eJqnCfnkd3JdaOs
v4GVefAxGC8xVOIs5OyBpJ49pWO2SzJcWC0DXjEeY/NqcUWEFC881xmVJoXTBPTm2GX6pBhDkP6m
225OaDdmnJ9B98VCf7yL1pH7hl0l4Nv4D7qNCqxxIaqBzQ4XNdBWwF68dgJuB7hVI55WV+yFfqNx
ScWJwHTxQ+0hFwD8cSTxLtN7+zxhjnTJCMhaxh9k0cfR8l//Dx07SawGDfaf/83cSXvhn/krYze1
hUKKbJQVhvmrP+Co2O1DhhCB9hN8iuhRhGwIuHlBoazzqRZYCLCQnp+SqbD7GB9+HCXnSsjbTjoU
jAaztUPRMgQb4JQfzZnYfqufzY9+aFwPGwefdCboNTTFBLYSgjyszB8WkcUX25QJIAUvp7m7Welu
PMemhFAc56cLu7yVTsIUWOmSMp9cFciVX/WWvfEVP0+r29csp1x6jk9pL2xq23SHL42jmI0r/UwO
eR4RJDZTlNmV/E89jna2jlE5YDVF1sMT/aNw9+/mJ+Cp8ifvsLrG99Ft7/pyz7KCRyRiN71M/ylP
9dd0ePOED0KTPGjoqP60ffL/Y8PdyAGHZ/QAuh8HD3MfFkSY5pwhB5KWsUzuwUHYsK6pvT2jsfB/
5cMkLrjXkA5WHOUcZVzPBaQWEBb4J7ELVYv/wbuYEwR9GCvrSrHRks0xggFuhyhmahsitEk4Hoad
o8tZEE0utRlmhEZ2br+F5dIRpY5etoaCz2sxl9qHDimQJTJtgiVjl8rCmpAwjN1w9sHmMbkV/reY
LuzAhLs5/DNYd60nLFVWtDSIQdHA0QnjnYm2nEsU3vIdBXBtbZuvcbTebwsayxvu003bvznK8ekV
6VXwjVgxPMONDf6qegWYjacHqshWJZlvVVAsVCvmUCCb3BvvCMF2wUY7kYO5g7/kilghTttmS2TT
ia18UHLAoOdaMGguy4Pw4fNoUKv2+mHdf4XfMwd1OaKtPUg8St/Rc6as4L93JxkTlYaoOsavP3u2
qp+c9LMejGwqJFsr4Y8TrxL5K2evcsd8CJAfTST2aPgnbJA+J9K2OzR/IQPJy29WGfK4jfBQz2q9
fX+QLGTPXKRje2DS/Ih/+wvL1ypmHF8Vx2Ar3XFlEOi76L5YJb5aeVsdxwPJUlvsBfAGRD/FIuuN
3ySSDo4Eoj4MIgEZ7Y8i0Q6F5yDgnIfj+KE75YUXiOeNawDMD9bD/4enPec0+EuYwU1cBd803DhT
dGCJr+Z3PEvPyhGw/90MD8anR3AnYYFsCLhJ+i34FPvlmVFx/GEtTPRWxNb8Xn2+T0CGZWHFf5zO
uKCCGAcju2CBIEWqL6s3DAZ+887O/BWoxA7F6jVyw390KciJOcVpHaD4geyR+uV/iFcVQZMAJ7NZ
Cx/BgXsDEybkxEYJAtQHaIpxLZ+dM41CSRvMGir8AgLk0mqtVScWFhs85lA7luonZyh+gcfmyLLO
aT4xjTBtwYkvKrL0pdFY0d48TMTZ9HOoacGbT7zPZwgmS8Naz7bBlyVs0sWdPCyoYREIEKm37JFZ
fmJnETA6wPCFYJ/b8FtmeAN5L2xZqsut/szgasxlBq7YdXYV2xPU/Y+TsfyWHdFqTs1NmrdrgFp0
udDj/Q96OC4X5Z6Gu1zfgstglXf+i+ExXipPdMt1ueFRBfTHkepUnLobOA4tAxarc7uCqQflCs61
YRWgTtAAOqj3Fjt/0ZnbLiYHL72pcJzJJkC9A18Es5tZtybz/uHysPd4L5QvGglMl8UL/IGD77a/
tJ8xDReOhMvm0pyz3+FQQtwAGMPZEtrFctiAto3LFoaKhmR8uYH1NUK/xucK1QBVjyUNJBQ61evH
d3wpAbloeF46JxH2unDuPA0/1TJa7hLPxAmaEyTFlUo8qDgvrZFkEP4Lv+bnfUaX9scxEPPU4mVz
qLzBSjDjg743gOnetfv48vfiDtUhtUzbsE/flHt2KSiR3lAxn7MZLYyrBKOHuEMriCPOyNQMREAG
BAYBlDHqNrgxXGba63KkRHOl2gdLCwkvqsjGRhGRIjVybHfD7HziVIs9QAvmItkFc8fyPOxII11z
C0UISBYMDvgbczYEBCntG9sU3HfQiJP0tyB/w4qCs4xoyfjh74F5qr3QoOVg6KtU2v+kRey+bpp5
iLWYHSvlXxVjjY8YH/empPvmw5c4hPAqQEADZwwQG3Kri5uCSxjQHqIkGO0asgsaO66I6Owbf00H
u6P+nWev1PMCmz8AzeQiCrsi2nXI09CdEG1AhNH/bmJ0NXQ9lJ7tIwYg+OpxhI2Xo2BzlMTwbkDN
Bkt6v+BIVjdOmInkVsnOcvJ7cTr/5cPLnmmd478wnGdU7dmvdCi8z9xrZZbcM1oNhZztHHBuU+3h
MjLnkpT8LLg9FERsSyciSWzMgqHj4zis0aVL+aHGqaT+VD35H1tgMrwFaS3yrRat2/jP1sTgqSKo
3YISAsOW50PZkKsbfOqjk/8rD6yYw188zoel4UV2eMVg16p+jfqk+w5GdhbNBFGaWrovCFAiCFUN
ZjMKZBn4k0BbXbYxQj04PzUR5N+LENw8eeCFq/XYh3sBv1E8DUhT6WislF6l6NimupA3V4Z6Fnh+
5OZL62Apajz98tGwJ1FduhpVxG9OpaGvMhJkYbb1d13c5sO54Vqp1entvr8BKqoEdxvQbQWZjiOI
aCm39WfB1ptuY5K3jOKLK/7Ci1261vwV+Xm4P6CHM6zZKWA+18f21XavSngMucN0FP0Y/YipjJOI
sOqPJLT3U7VWIQhtW3WP3V9sL75W+UcRbuKnRqJT45q5PfiPSF93+3gj9me1R/zNdqeK/oXDLQRo
PgcsFzXkxcMLUC9wFsPm3YMjGvZsQVah9vysxnXBxhtLhxzshrhBUupZCeZupgOmjBed9mHSeQQw
ymY1YYr/hmL5SggPCW8pvkZE0q98xPIJpqvLLb0hPlc86MQOOYp6nsTruzkZyp48qukLbonKApao
j4AcUJy1WVxyA7nc4brkZpaoCgTo8UdxXq+w5d8TaaeMnhRvjNIhtTLcDaeSw9Kz+I2H0AP1n4e9
iUby5594hadpkryzCz6xYMOrRHrykWROFjRLcGH8VQDwBckGQRmpguoaJ/k3yQ+KpXjGjWmsM5bE
0XAM4f33lh11q/ypkFzr9cwzaa1I5SxZpVdmfdYQFBtcGALI9v4mBvV5qUsFxSFUUxEm1BryeFAQ
jjCvyqi8qJixO9SwHCMfiwUAUO+ZFTXFskQO6RJ9TWBrQ5LshLf4ao5r1PA9blDZQnKxWHoudvqt
dktXcPvbSMaEz1f5qZ6KWyFEWyqXAarYz3hhkgme7JQ/J1BOdtvncd9Tucxrhxv5MrsDNFTg29iq
33iDAGKkuz97gZa4yaLvxAtnssTGGmFAIyZ97qE8cSMVhzEM6QiHogrXDh/UH8bFCWt0ZsJ+hsCY
ozmh8h39MA1zhDlYDBnUgZfbQF2M0KK4kuyJBBog/Fm4Be6BUL9mq31iFVYxU7ayglDMV+Hp45nI
3lZXWiIUU0DizklLOBd2pq7lztZx38G7F/0FN94aWJI1l4HUg1unnRQDAosb58dp4UA4UrVfkImM
+9Y6+FszqdI4FrcFTP6X7PWkteLSvwwOxixemufnUMA3xhIjh1Mgkhy5XAeGjXUGZgccde/UBhCG
ToIpYMfAWtgwKmhs+SBMHP+3zyEsO3OLwtlF7HJZ/KLcgG5VNCvsK0KVdOydpJ/S/jToe1gZWbQZ
mtVP4XDYs1IaNPSr8043Uanj6NxtWDLsdd6Dy9A5gsngyE5JsFvTNrcoZst0S6tejhtd20jUtx62
04qwtZRPgdUQoU4tW7TO4qmmYCcy8sQ1lpRNzMtE7IdVaGtgGwloI/CwfOl4moDqYCUTvJtYqE3m
nEUysd8udlo0Kh4/m1SWadxpBDmrx6Tf9wx3hDSYDoNyQNZHv5e0E+stfoF/kuaZbPiJeu89bkQW
b+MOM1KTWVlguGF/2H4UxtLjMg4ragFYSsGHXeFPhvkF1hrzneiAJzcTViiKSwJeDKOJIv8DB/UK
/QXEVCLTdrL0N9Jbh4+Z4sjMV5ccrBByxW17d/qkt/Q96gyIO9MyQwSAOd0+gDImAHzj+QIw3a9U
6JUluXa4g2EMOoMrfJjySS81r/hXHVompiF4k4JFxBcmh625Sn/BWpiWuIVI+LAk5Atpf3xt5iiN
/SxdEgRrSpbCynKZAv9RkK+AXLg2gtOAOHCK3Zg8mPe1gUd6yXaD/2IjROj4I1rW4SVpwJ4gbPa8
T4U0Hbqa6NBiJX902oQifRHxyGM58TYu49+8JKIFjAgJsEdXChfHKHBYdYfPILVJ8JvOyCD264bt
R/7g0Vw0Wx/AcH430sgO6P0wRMO+D6QXJdiCMYzlFU+R+DNFqPZWJd2zbzmwI+By8n69ecU4bUos
8mwyd9hN+lDhohnaY/6hHUdH91bO5Hgy10IWxdTFX+c8envMaA4OJuqkZ8qkFTkYaDAuzavI2sXz
DTMtiIu45TYOn0ctEKIjm5zHJaH+8UN0K8RnZgvbqSPPwkFFexbYtSc/iBSZPRCf8p1m06xlBWQ2
3DPjum/d9BlLTrxPrpSgSYURdAxEdshXIFvkM0hSmMnIFH+1Ok0cICr8eA6lT4Lbxd6WiAewzPd6
Sg5DwET/b+i8tD/nImIOtyEdBJfddJ35duQjY3ICgOiCq8zg7LTxRt9txe+q+GYhm8b3GLkcUll/
yepslVVQUfDzW1W9Z2D1yYJadjVe8pafaQWfyU/VebpyqIcdKbUSmkedVcGKYZFU2x+NrXUUPHIr
xexwtUCNwpvkoX4B4fM9XNbjX0yby4+W+Ejy33eAEMBbV7b6O5WtKLIxZb/Ny5sgrqErkZSIIxpM
AKwf0mnnKQsbRQO3eKZOws6gefWBhTDW/J+SGMgOnQozfnmRgf3u5f+eFBhdIK6YlZtEvLJxhInn
Yx24SrpdR8l6difzwZ8yGvgbzabDOV7aoa3k0GVshCDz8oFMFBRywh76is+sb2hOIc7D80AyIA/7
Db9zv/d0UlXhhNLr0mkB7mWOBPIfekMMV9NLnpTvpprPo3qvfCS4HAqIKFdIlgI0Od/MaCGphoEj
czIHG46csnDg0ifHBSTbZlVA5y524BS8xGEP4QOb9Dm4ELo8JoitYLOSi/FvY0mH9Q+9WbnRgx3b
/ijwgsCD1JVe+dajtK7JjhvOePXh0PQnJXY9rpkxV2BC87c2dCtiTbhAzSiWe/psGsh5hXQ3bHS9
wGRTbBPy/f6UJPctuXiU0Rpp+ZZJXZUhetvR9j3Ymmr5sKWPfED4dpWMh7gDA900nIaBW7fJw807
fFccD849cCHdYe78JBdGNbgX9DVIv5nzE/a7iq1XbtTg4E7isUPth7QFag7xlTH1nv8OgT2ujKeK
wgNtwEgqNGJCYBLz2Mtf8FVH0EPAFdWd6CSt/cxbRHXpGuNxatziJD9YHGusanhMXsUvjvLhUa9u
A4YFDVgyB8CMblJhM8MW0dZc4f0G7BMLi7M+S7YmrygL9x8mF8ohRxYihjv685m3CKuaLL9pDdEP
oGb9lm6V+YP9TFyv/dZqn+0ci+jy0+DTSukWmGuKnSiBp/2zm2YXQsAL8oh1q9AvRFjiuTPqW3Ny
eGyIooyqS5FeuuAZld9q9hD6W0GROh1RkWbiY4x/4f7i/sntDmVyJaGGlhvOVCgisJAb8TCKUB6+
TECJfNhJWIMzu6HFP4iweVAHH4oQq5wDVlfIYJ3umLEcD43L7EBNc3Ue1B1/iwIC4/9B+14MrxHX
+W54lbhNSy18mK2oAxE7Kgan6i3K0H7wKWajt6a61XhRoHQVrpXWOgUkVQ1jWCijunJsg79O/pb6
W5o/wnar50RKs2nhxkRntXvEaEO6jVDuhsiCfSY7RbCVu0drbCedcgpm0MGI6/J+KQq/kXQk3Fkx
TxQUiGxG9wNntK1eRDEE5ingUYuNfRBvBNE1yhOMxj4l+uiIv+6InTzbJWEBI/QAdUlod3BZ+uhh
9Bdy3HzRgxKpQU7HVMbTxD3oFE62AofACakoZLpNaq45xnlkacu19R3D+EKxejTGEAaIu7qgJ1r0
jk6VZ1OWuLNS+hfasuifK2MPsYmynM6OdbRJqgt4ljlF+k2959UiMCHPHjUOuzaebNizJ2vYJMVG
JuZyHeZn0uXe49pH0ndCnzLtFsWmMW8V3sDXVnIgSdA8wJ0Z8sdIQ7PlVCwv7XstdF/9R3DhYijN
k42gACCESoC+Ydjwtgr6PdW3k8uicdqmsQMp6Y2vQGKX4NJuI2EPtg76PXHBUnRnHCcYRFth3Ugr
y69NRJw2R3G8iGiQ1+hEk/5q4CcaKNcxXpflByLjKx1U2c3LXtohWr+k2y+iI0mQ7/ofKey0sLQv
b0wLJsfhfBLYsY5bmTcb/JwRXcbm7hl0NswgPXTeigU8QgNHV4x6/d1C0WZrusRFa42jHBd+ltiH
O1U78rxhawo0W3ZuBbWlOcWFXXdu7MPqQBxmFwB9HXX0ga2pFRGy1ByC6uErl1zcI5IZ9UuAT6Nj
wFFKiMYg7v3aitc49kKeoQS9Gbmh9SrCPCi1Au03azesthp6aWx6z3DR1HSTSFYRPNL74pukB6jr
I1Rbs5TZLPNumpbkw0tDjuPb74BsTxi6ZDiczNESDQdEK0JFlKW0xFZ/AY2K9LmLnxtFti76KC4V
6ekHmB2sCPl7I+6TtiP7JTLOm/ZT+T+5vk22PMPUH7AccY+YLtOu3bCjwJJ06r7Rp0T7KD1Ql0jD
YQZjOyjgZ7xNTHsfYqETrBFdcXswpexSxxiBHqlZwGYuUvSu2sf/hNnPSyhOMBoB6aDLsEtjYEMl
PkdHuhVdF2co9f6CxIWzjuNZ1zeg7HAzaWZ53aNVjhnagDrt0nNlVtEzweIQxBcfl5hwxv8dgOZ2
+VKe9+B1gYtYChUl/DPGmeIE76nD0ccqiEog44bdbV64wzz0Qrxey7ETzptwFuYuVUk1MF5xlDnH
p+xdGnLqJL0Fa+9xP9Lgs7FRjn5+iZ7MQ9DscPjp/8C6YLPUtD9L6o6KQghFcrUKE2cxe4DtZA7e
Jby56pocBFySs0052JxbP7S9wPOD1bKahConGh6iBM5pmgpoDL+DsfHHtaHwDzNejKtofsSpm6/y
xW+Av5tlPOTIwhHVbKLqAFRGK6PiVoJJJVtktpKDpS82w/vxZtRkw7Me43sluWBt8/lSnTj/aA+g
X0ODpIMGFxayO0g6J4ROseYGKJidCS/orV0DixfTg+WR091B/g7QhGiT6zwhBatgbiHG0JxpQR5c
arp+csBP70RRB6noom8ETSRYAuIF8Fgjtyo3437xKygKO/M9Vsfo8jAQYiN+GMzZ/VhbqQ67yBr7
ROxkc4uGXsjtmfmCebLpjQVLGLfBQQ7vMVfNnnhbQHPDfIXxAPJHQqw3RqAxniyNB9/uSOQO2b1c
9PLMZrpUznA8pfI1Ng63Gs58BD1pHejzzp9LB0ZOBpzEEym4Cx5yuFc51XHNtgfj5BxUW5OgH5Hp
Z+k/CSkaq/hofPuYxs2BajV9JUnYS8ze6vKgF26qbwjDY1DBJZjpBk9BvpwyW0SgYeMSStIGsZWq
uuHxXR1odeEUiN3aKae1aEnf4kQw9vzd2CpHW2KABi/LN7c9+k7T/+DHMvBgm0Z3wXjEcgBeDtWK
mCEGstqdVDCLNYMLneai8LIJEM4j9pwzUedEJ58S2GqJrApeHZAz+lkwXTi8zH50JdVJ0UDuCf8j
aG+1kPCIBfSYBZzGnU+J++dcm5sVAIYYkZQxFzYkgW/CYtmofOXyMt5FH+zLVtzKMbWTwVXIYLHV
z+HKhF8CLLxXDUllqnXDM5Xk5nQ7EkZLNK0t9g72Y8ilMnPLSTCVGyZqlsOQcjkGipUiOZc3EAL8
C3uUtyZqPbYMbMxtLqGkzQxb2MEmqd8BQ2o6vOA785pTOrwBvAcqJarbCMaE/ZaBHbfKF68PJXlE
2QSPBm8MZccdQ6AntEeFqAHmC2LEFRLkbSFw68A1dJtVeuSii1JIR6m0Z5qsqKAQbU5RMvcKaP5Y
UuGzJUlfZfqpC6eQtfoCo6mNj56Ums4cDVASepnsKK3FoacUjsEuMyHrxQGogHBR8sLQIfQO0zaR
q8znM/8GNu+0qdUDZxAxL2hmK3DZ1FaNzdvcYfTeI01pIBP0KBnbeYfdTXduUE2r5qPwlNliVSRu
Koyq0/QvbT8TUOkWvqXywYAjITNk6qb8NA/I/sFjAoxPqLIdO9YBDW/RPWr01T7AA0InRXwueORr
1kALhBMlsDevocSQpAQPhFPktPhtvdVoF2Ogv4S+VfbG986g+Q/5BaH4bvQn+p7cPEfvHdqYoLwE
tCD/sugvIXhInJMOYkA5BQHoh1AdhG6Ha0UE5evAqA8Pmp/KQ7xhgvDXxgvJ36m9i1CJmp32Grkh
iKkN7H4htKCeZX/DbnyJb3UGWZHoqc6KthISOgQGrLsWDrpLnN2I4ADVnsP/LDYmCEAYZuLRdDow
dxHMB8tXgk4nuquCuOvhnMaXqrEr8yNNd502r0Y4OBRSZqXTiPtvdphJ7VCxMLkvHPx30rVqfLeA
V0J3njAhUTyyXyrz1se/qVqtOP4H80a1X2jEUcoutrnlR+V/JcNZ1/Ql7T4ASV3ukgQmEr3wpmP6
K+FMfEQYTISMqeE2kDwCyTgOk/ZC7ZA2JF/QAIXbcNyKpOew+IPeFZve/JD2VqI/CMkpqq9K+PSz
TS3tcc9EcK3JZ0LAqDrmrxF7eQqi4DEaw2ooMz7ksZRuGXbeLUjgXuAuMwkadwr6u1gDOOJ4qSe3
rj3kGGX2MC/p+T6SZ2y995TchWktcoyisPz7bGaKx19IqzyvhWU6Nc+QXD1xpP1Ig5O7Y/9XZIeq
/OgX217+ULMjxKF89KqAFpujPd3n3dGUnuq0kVsrRMaNz0l2rVJPIRIw8bBEzSe7/lfgYEw0Nauq
pdx/6JsJAf+h5YAnkAb6l+62KpbalJxP0bDklwmzFnUEwgN59faqu0jTxCGFH3tvmarDvyNcOORB
Mj8khPy4gBz4U3XD8qcrBpJmhQVOtU4Kt8l+/WpdYuAxrc1xLZV4dVtDT2F0LTmzwvJiNCcRqHDb
ALnSyktbCMvBscAlWrL92bds2Rg2GzTwcjbvouTUOnm+uP148YzywYdftb3zzvaA3At42fiwOmb8
q/nYC6/1zpNkN4Z6D7qW2CZe6zQISA1t+HvVsyS27Y2Bra0Vls4wv56CecECUxYPqmNTZ+tIdct/
qgFyuTfhDfs1qsKb/v5bcRVzRATgCCNHng/qmbOQTJwUVsEC6i9Ec7wvN2FxL0XL7+ND1LsL3JXR
oTMxYPndO01rmV/MaDl0Et5MWEUdib5mhPWl2HaHBSEWv3rLVh9e+XtBQEt5UJxKc6KC6Q89jU9l
jgNHbXcaug003YvynqTHgAMDJks+S+vlQwwktpOUbQfpICNUrMQt1MGgP2lek/JbA+rhofWvBsTT
Ysy62Ajk6KXiFvYTSIzYfrHGrMG4u+1b+s3Hc5zc3xTA+i7yXEWA8+8Amz2WMhUkFtRDCYYTae/l
+AN116TGMclGYqYmriBBIdhP3GWj2kQCMeqt5qoLZlBbLLY5OAGGPE+9dFqWJ9qIXdvC9Wscr+yx
uQYmiSuHKfrVht8k29cdhp3rAi9hpMqSss8WW6G6ysJ2aj12ZbDeWYmE6yH5mcw/0fguFzth7ceQ
U5222bfIdCGSgcYR8TPxtHZ0yOdZPzWkTymDSDTTuDI2tGDWJKswQhZoNc9S9fOenmT2IWTQ9mm7
L+bIZeUk5JuWVOZG+sxCwozvA8HXzSsklos1Gdu1hU7mD2uT5+Bf4mET5pcec08JYcs5YlWFAGZY
m/84I3gUgXevOudgvx9xe2bqORaJxS9I7Htt+b1Lk0OqMLhsgtyTfXcSHH1WI4ztQY+3QnIL0Cwr
bg77vdjw8wLFHQUcJuBKbAZqJhoKgslQJ4DjL1xeo6haFyEHzjo0sZpaRZhJ9PYIB4lueFU8SWma
AEX8btNntHLov2pTZkBIVxMBgW9YWx191HjL65MEP0iOzx08oCo9Dz9zUpofsFtUjuK0ews4/2uQ
FcO/knkfCLvDxm0zqX8S0EcNNaPZSDVs8a+u+OoZ094CtJ0ItyH2cTELnRg/loVyG8OtVOGtBx01
2NIfT5+ZhKYz/FbEwwKdiuGa6Sdyen53B7kM91KRvx0pW2N+pF3VsZITyptZXxrP1F+jP5N7fnii
V1rm6DzReHa0RNc26wVSfVV8CG7giQ2D5Dzm1rcKf3p6YvlmBrciuRqU7rbfcWxEgRUK7hQQeEJW
N8jDAqJUfCz9rzS4jp9ptunR8i2mx1jzvUBxAPy8Xj12wzlMMMZrv0fFMSbgMTsPPOxI8CUDopYD
Mma3rDCT4dSFfxH5gWsEtAal6iNT3EI91NJ3JR9kiEDRYSA2OaZOuLyMMXaAaAiK/PJmOQOf5W2c
x+5vq8Fvra+TuB0VL4z++eljwS7bNROq9VpjI6A/A/67d/gllJ85+zECdkBgnArr8d59o4Wefots
U83YbI95xiklTLBcq4AHyvzav3GiF1YD1BqIkgDd+PK4ggKEauG+FGACnu8WsoWTOulEnejUyhpv
eaH9k03ykJbnoAM/xS+CMEBbn1Xh4WvsnbC6FwVEiwDOJzTXUIHbzJHeswJmlzxT5yEzVTQXqFXz
y5h7mLuw6kzuCz4HQxprIop/xFtdkUjO+vU4HOJgnyHa0ypISu26iP+q/Bdf55JYaEK7IQt/T3Ri
Bf5Xn4L8wYGsNNdKXg/xv66/VfDGzHtT7PJnLZ6k+fjER13Qu2ITajQqs8FReRjkjd7tCqLV8nPc
f6nT4y1+x921Kx9+fQhkj6X0InRj4Sar1yxDPMFJEybsHG8CxiDFsUbD6L2btYE0mSY+sniDm+iA
a0R0AJ3GG9MogcN+QqjSQfM5Nreq+0mTl2kUfwaH2RtdJyabL2X0177SrAbgC5FJiawRqK0wn+DS
ELk+9ldyOtkAMqATt2HKXFP62xzzzgYoIPiQ6TMH6bF4I3wI3yuhYGKdPbtS0dLqQ01uVsqSVg9x
i2RF5zCR4GOchGg0z8qcfGmzzus4jpJ7HW9Nc3ZoMFQ0Ek6dogvYNMWtRWg8iC81/a5hJ9SQIXAb
C2SaasSD7V0vTVthi9DhMdBRnHxmGrE32OoDQYL37xaJl1WbGhOH5lCOVmQ4MgiQeZt/xjSmuzd2
A++f3ICbUtJJmCdN2wLZxyyqgXDf+7b7e7MzXpsa5/l96K9azhUmkqwg/A2v+0iB5rIWTIKudlG+
D5Jzu9jhF9hPNiMTR9m7OI3ABIvkR/WhJem7RfTb+j4S1nwZ6kzvywD32971qea1pP4kpIUr2aPp
RpgONG0LWMQGEx1SskQMYUHBoKWLGiGqk+kSnQioKwD1NA3KVk/5KSBdj2T7wHMIA6xMwzNnWTbA
jECDLYS7Rn5oCsstXFwFhGoZu8UM4JyJrWIG5qpEAyINMLlW+s4IpyhQIin7fi5kvaeo9thTH1mr
1QSYyTRGSAs40sa4Z46AWaLn1/b9H0nntZw4toXhJ1KVIpJuQYGMAQONb1QYjHJAWXr682lO1VSd
0zPdjW3E3mv98V4guzFBTrwZoEB4zoMfynvonvyiW0xJNhnJFWxD7IYsGEryVr1nMokyqrdKZlcB
552+BuUtqi91iBeCRr49j56BBbo8S1I9b9lYmukMCtiuIAJaVmvEGOaMTA5xWln+9bibB0ZDwSwW
Gi/dpNSjoa5HKiCzKJnBlL10KwsclqAEcr2MtUfPXpuqv925g+LNxodW8ucUHgzElx9BRZQPXC31
RO5ki6IgygnR+wdOqua15NlfhM+wfCuTP4xJC+mthqG8Z2eLfj/jrygB+XGkaMnVo81dOlGLyCJQ
qY7G3LYmcG8RaqobYxEaUECOEOMJmljSTZRpBz3E2Nwl1FmugLOZAM1i2Rg75BeIvAF6AKpDhxwT
Os+j7ConNAmSUY0nLVqOf0l5ikmodZj7ok3MfICSRbwzqq9yWrC+EsURoSEK4cpJYNE/UhJBXOzC
QxIsQ+TO5tShqSHGHUdXRvqH9Qxqq6A+IYOCu479sGak/6zlwlZeSDkKt3R7rnXVcEKOLR17ejNu
W3xvEOIxOUVHpP/KOM9XPRZ7y/tVZbtpA+KzwJCbiSoO1jCwPurF2MKSyOxYgMq1+4A33JiXAfmD
IIndTkHTUmu33KcGVpsXI3K4W0rKb9hszAIRH1Z/DM56HEMVsIqlbG8qrWGdFanKcpiRi1DPUEH9
vBFks1eQ0EAsKfmCfG4cIbV6yuIJTTWPHGqydlAy1RoSZd3HRN2I4VxLMdSF67rB4cAVVmKE1MCY
cVeXW5Gsd/SEM8eLaPI5zPh6Bf2rJiDGqSj0Al/nkspK9J5ILSUTfRvrcjrZuN/kLpcGmjrMc0Lg
pg2OMekVo/HRH4pNwlAps2nHUxIZD7tPFU8AFQCQQVxId+/3+olgSXuLPIc8AlKtrCJce+gUjdFb
icxl4jKiUG3Jk7RgL9QEfWP4IUMT675Kc++FULyae7bsV77w3bVfAl+Lqj0Y8EMZoi9yu+RbvPVM
8cVJ4cEgqnTMH96plTf4hnLIxBUlzfM1zV7+eCtoULt3JpSMgogBjkljc+SgNmwOWERhhr/zpDUi
I3hZwimg+KNj9kP2ggvqMNvRKeMGu/A8fGtX6Uqmzcp0RafnfxVWeUsSV7S4zoRdiyOPzropBhYv
9gKriX8nikGupvPKRw1RL3PcvBAo/H/wOwSbKI5YEpDqERcyF79VTGTYp14gWMgrh/Psn4D/kK+W
t62JHNFztN5qc7ck+xHz46rXvmlaHZmNEe0wDTCUCcy0qU7+5kvNVozwSvKrkYPfUnVzUnLHQP3Z
0u3GZwnlv083+k6Fk2hXCoZ3AiYQ1aMCFK4JAhLJvBrE41TBgaWRVLRonei/Y70m1jC9ouXUPv9E
bDIgOTHZTdx6cfsOG+QGiuYGU3NK80Xg6CRu78gxmqKLVtS15YMl7g2ZqRVfVsFU5mornP4tpCeB
wBA4YkH8DXaNWhZtHcGCLuFO5wI6fKI1eUs9F7vBJWWGz+BP122PDzcHSsLpr2CGzgJaui48l+Ez
VygqmLPAYMVhrFQ5GLQvtg5luijMO8sRrhGFGkSsDZNcYaExUrx7mjFyZ2OG1qzju3SRts1AtWpa
F5GNkbvCCRgg4M9klHDvAukOovCRI7FCJBne0/iQQ0gGvNvzNzlfLj993p3Q6TYN1ILkr6jSrKNr
9lfxJDfWh9rlnIQppD8Va0+DMksP3j5PJ2ch677mmiWIhryZCYZTctL2gHSZ1MDRfYjn4cxclbuB
2T1EhidUg0XKC0oDPkvkZFrZGgij4XMvoiyMOCM8kiRkjaCsEZZkdJX4ix+V1rtXXCH6tvtVU7hL
XmC8P9YKpn52/WvM50yZOWCLCzXE/sz6YSXib0ewlvfuB4vsU7YvHx+qC51YIhDi9u5wuC6kfpX1
E05jKAu5tGq+f3zZnk02iUAaA3ca7iO4KtWufKgrMj+tgA9R6QSCXYzkdSwqcDlM+SpfSIKzDd1W
6LByFnwkVGgBq8VwhEqQqEuun5jiJaJXIX4Yvad33cit2W/zDwAUfDVK3Twkl5hYURunC5gE8LnJ
FkBD1J0IHqg+MuHF5rtvYGjh07jEiR84UuHE/U5+b41m27e1Ix8eP2V5g9g9dMGpigza6qYBFCHb
ZC0rH1q8SigYMVDcPWdLDmCJ28OJhGWvYGvg9u3/IXgvhZev/XyUQ333/ENFs1BGt/kziS7SU8+/
AYD1csNKkdaW4nz2kFqSTCws3XPo3lBWT8oTvEyEfWMjwrUovxuCOvDEMkhMFr2SMflXgtfCKw9N
iZQzcMCyAnWuUwNGWZW0ODY5lyt+CqfMHfYopjg1t8zQTbCRp3N+N4JxjT5GwzEgULxFhZCVPewE
9tcYTgu4ZTgkePs0FFO+h59oJMUMGmAxKbZ7NP1z/8lXM/kAEdEQhQCAjmqNjzAAqz/9PGRtnRZ2
rrqEWFPSmMPYOawRWcDhvWB6JBSAv6V2JwVX5KCs+YCwU0i00KkHo0k4AfVdoO3iwlRwS0OGtS5r
sLB+ZOO8URecyvwfHiUDgzZIOeAKayo6fe4t6vtAAbDhMJeQYo7ejphLPiQ3RjV+L4LSAKtPOK/5
7fjA2YNX0oPvTL7lZy7B9EWmNy5EDOzo0LCsYirKkE1ZCpVrBCJOqQ08sPP0HpArGFrpnTRa7Y89
j3nMvM5uCd4zRpO3/N9LBBVGTWIMF5rmdCrvEHcTnt558ZDeYKM1BWayZQaLitq3NZmHHoFn6YIP
jw65iDuY5FM0O7iMfZsJr8YJrDlc3CYfyIo2GGtgJWbI9C2FqjxuPf4h4W1FK/BW5eT/Rqn3Gmqr
QzpNoOMzfXEnNS++DNKCeBW+zREvMzbv1E4Hp1IW5Cwxf5aPQrAb6Ed8tVtJ+1cTr4B5Com4bhEj
rekUadndl7QvUz5riMUsZgUOhAYUBXXNd3iXMfIgK083Ifn5WONgbAIHLbbRLj44WtGn9VOm0/Bq
8doRywmZOa3U1vhmPxBYKTriIaDlXRnrWwDZ5bIF1IRxB243olubAwJ/KBiUF7mw4Jhk8vTwHBJ1
znjTz3O0xJh24XjgBUktIXlSdjSc0hJ6bAA2i8ecmjquI/ZvBfGV6gKDEO+cw62diwsPKdGtxgaw
1af/oAy9OWm86OooeiEqVEYtsfQMtx+XRCyGpVXoJAI6eNJ8rvuUIKDFDNAVOGhyEy1A3pmE8i0T
v04YCpQyfwf+VMJgCM5jBSDPVFnztMcvDhaeJaKBORFBLrNFt5T3ua3DzBcA9Yt+wb04uwG1RHxb
fKP45jo7R4Gx47kuMgvQxCfoKbQId+fQBk6kvZN5ejSw1ILv7TyMPCnUp9Nnlsndw19OVunoqPGW
dnYe1ZgpichOyFMaJHEn7wFtt6DQZBJZhgqNgYJ7bojbEChDifkBXP3K4qW0eDOUZ1AZDRzyFcLU
L/VNSoAvrJuEIsEKmkk6KxMjveeoYFhBFG94OKCtAu1rbPeRm0rsQ4vApjDFRPbPOYHUxOHdBG1o
qi9VPHIuitEtUa6TjcvnYcCzsx1CBmUi7oRypxHGgumLnIUSHmCKJ/TNiQkmsAjFIs4/ShRpIFsD
jJhnA2M011HLFQAiVjx1KnEsjJowjzD/1gwin8kATTH75p8JOCshgLpmA8fFWSj5Nlkm/2UPPuVo
3QntMRdIBlg2tGAx0k6hol2zMpOpayGTYyVbGaSpOQ8g2smjUK6x6fLEs8cR9s2ehZ1rXLZvgOjW
BBSCX+URmfePYDkEluDZAxJ8rFEIYzneqATAEo0RFLxG2frCGvc/OXgr3kvqYh3GTq0mdpQr79M7
gfovy7+C4hy30ADfyk+nY26ysQO3mygitQlI+4ZJNFECF3xbrH5g3Nrq9p/6jJIudAJI/9X2JNbV
avD+flUuPNLI4XJ5GtABrZEWdzjwYcELCyQQP/lzSm7gmwU5UsAbkGIs0Hh6U1Ag3nMLHd9ULEKc
bYfwa5elWwMifI7uhJwhhMfcs5NUwI6YFn7w3YeXsdwRGVEbcwWPzTz8K/tt8ou7GUF3cBYIWWZ6
kGyeMxTSJC1MeunP4CJ5RzZOhSO/jRggjP4wCCz62CcQYamr6CY/E+lRgyeSQtXo+6mYg2/Cx8+R
s2XZdbLTuD8b5/9u0lRyaFam5IuMLKwmfASrC69UgkWdpIkFSCwweZKIu3Y7G226qAiARHQ8hctA
2X24gebSd8MIxcZFwA0HyxSOFWC+IVOAQgYa+riUgkWLl5XzkkeqcTARRzRF0lvCz4TYEAhWHvN+
BbFK0WjAh2siWFEqDL01/JDrxsvgWwXgWIgrNLBczzAX5jE4I27yI0v8rArhS68eDV2VB42m92qr
o1uu8QhKpChoL4N2KNqCJUTBpq64BbpZQT6y4gSIMLR3UqBRcisMGFLsytm3lvwZFZmEZDti0GmX
Ve+Y5gbahcuKe+ZDAku9agQWhgB9eMoniRhZObzMxg9huRK/4b8cKm4iRf3X1qe0XNV4rT/LGCMK
UXI+LAKzeLvUKD8Q1LVQuKr0ioSt6j+acqnIxrxoHp/vpiTjDugI1fc84yD1efYG5uPRf3f9X6PR
0XUYZLusMA3C92n/QPUoolyS3B6tTFBgZ0bLLGVcqvnI4tryglPfHTRhP5D1hz7ZYBCRXS63XL6O
JCAqnL5rdPMktCTdxs+t8KHNTpF4QwkT4NOtt4X2L+MHJ1kfVJ1kqH1r5uNDgR5RKPFKQsTSH1se
x4pwl9E1HFHdfsqdUX9wODGe9I+iJbyb5DcuAMMW759j2OHBVm8qYqN2VxTmBi+Qmu+iiOLAgzaz
xhN8iJxxPHfYeRB8YEYivO5DE2dL6QkL5cagjy71Ppss55LhSAxG/phKXgWnCNPEZ1f7x0/Jh+Ep
tTojGmDXlTFZjH8MtqIZbFmmGthRXyJ1MBSaVPyKxCRQgXTyU547styiFlY/wOf+eZjJbqBeMVvr
9HhzIBWfpyx+FTNyZeSjFjDDiZsYs1ZwqcBxbaR9abwlEqGxRrok0IlHoq2S5U4kHBn7wrpk8iOg
Hwyuyw+C6nCDzqg2SNtV+sFQYGtTcAzEPXidkt8agi4QXy9yAiywo3f6QUenynAT9AVU2GYoAqeK
Lp+pgucD1culjRXK33DFeqzREKGSslaUHbf8RNCk2ZY3Pktd7+MBhZ5kin0HWBnQY8QqHGFgoU27
bv9beliYI3rZ7wMsnC2Q8VWOSx/fBK/TbUVChSIbh26cHXivPk4hnEbpsOzVkHzZD7Ek+ya4xYJE
H9fZiDYh2jIPquWUlScFRdVNxzBJukABU+3boJEzE8BwKhpELHH38gPYFbklbLjer57eSpmpjfc1
2KgDtlMe2FNrb+VnPZJczvs17xHPcRUSjX9IyA76fIWtS7xGjbb2v9hylitiyQy3hCsrZ5u7lKzr
4WI4xW7Gnm9A82zFcbsccXmFqB8wz5QtcFzwb9ajzSvIGMqBZ5cyysnGoADQA1L9CRQ386VF/oWs
OUCyyFKCzIgr1XzXPdkl6TwjeVDqVjOdqm++aARdvLv1cdb+Y9Tx5sVpqJbqSI6T8m60lzAcPuGF
Ey11M4vMLnKAMcxaBhbDKQCDCa1kom8vFeaWvvpNuov32Q0Oj0P2SMm5Y3IbUbjzdPAV5m63qtq1
H81D9iyReachz6Y7jUDPWkqPxHfKfDlwSUsSuvlmpcYLD3+GDObValaJ4JcOw559BMFl30Fv4CXS
mFk8EpX+ieTfR9CjKZgdST4bj3RX9tvBm8fElUW8dL4KYvc9bKBG44ne1ognmUcAoCG/QqAQDOvs
L+EPG6g+yp4j53NBZWCyCPqHeNgOOAISlU2fhAGeNOr9UPsqnVs+N4w1aG4IOjBzIgScX4V8Srd/
GcSXYUCC4d/JE2tANgaQTzmJGIx6o2poM5mdOVjHgBnEwp7oofiEU4OC35o301s0NCD3X9q5eLUs
Una9Lm0XQRStylOFJg0p4VG+zK7qFRFp7OjLgBLGzR8KWs1BLrhemvKt/OzK/BucrnwRzvIh2wCw
p95xznHlfmmEm7njaHVf2jo78cjCNvPDmBt7zu/07C2D3wxWdF4vfeUsfSi3ppUNfRz9Uf+mwCi3
2Aow2IfY28g7HWJjLjA3XXBWHxJnSrmoMSWSlgFkToyUOMUcEMC8RqmwgVHUOoIodh9t1wv9fECc
NvT0ZF4pPgAx4Tlg8zaSo2fjSRKKTZt+eQRYUH8gbFNM32suN55D9RviVpltQMaqkiMl2LNnVOJN
kwlI5ngQbYGfeLGFSAcV4fPJ8p3tKF0KXuINA6rWTXiIECACqw+pujLrQ8STNTwrNClT9R2jOxqo
R+h9o2QJfnyd1UCdVyo4cNe6zVKVTRfoNhbnVlW4cnsh7lWWFB7hl4HVN6HvZj67NxWF3IYreyRF
pxdWzg5c0gptTG8BaQ8R4Pb0wlPWg4Aa1XSGhae4ICRt7buekCMAA1a54Y/XKlybC6SLxRnNe6N+
qd5JD747wY1U9mV1bhYWxyGVw8IBkTkQhG8ZDAns9cSB7SvQnTk2mwvlBHjsuzeRT5r3E76DxBkx
lZGpyZFJWUBiOVLLB9hOg0Nc/5GH0hHauDnXA9pQAP4OYSzaliuRkTvfWlY3ETW38S/8l1v1pW6Y
3QlripN/TUEELELiVWIezOnWt7Lnx1bJqcO8f1AcXq0uzoGySviWvyn05stMFr6/a979kw2FRPPd
N9YspNoY+c3TDBOS2bODk81YwfPOvntsJBfUk9SuW3Pjy5vZTIeVcCK9zMaggaJVwIJ64wLVA9dk
PuDDmEPJU+zHDb4mp/YeqHZ30+7ehOqIKT6lbS3B28+PnD4ieUdG7/KQ/Mq2OXeSKcL1s/cxkxDl
Fv4G8TSZ/0XZcobAAF8Bqj357ll/5W1G4JCjI78jimqOKaaOTmjJI74GAXXgM97jSMT10S+ZVBVG
0tjYW4Zd/YY4Eo7tiTUIeAGscPzrKKfnA4VLs54vyeiH+baJdYq6KdsMlI6BhuUjc+g8hjhD9u7F
68bmByn+RL3bh9eoO3Ym+crGPPghdyCao9nqvtmFze82AkfBjQ1OJZC79UOIHyMdTY1z7Wc2Y1/+
F5rvTucp5xiYRzsDO4UzipA+BuZXxuOI8xZT4nJRY1+7IWmr1TP3fQByRV6XhKefR2Wmrs7CHQFE
jhaRR4T8rNhzQYVNYOJukT05P8jWJpI15IBQ9w1HOKqp1sZ0V3KWo6vi5CBdTloBjesnrzoIn013
l/mSQNWeHKKdSbG2awEJIrwmSAtMHpDS/krOrnjgquw4uGcL5LmC3TXzC5ulcTYXhx7vFKIpYTti
kI93smop4ly5taKTaNcA/Bv68Yl0vEM773TKGuR5Re+DeeCDAP/XzL8zBwnsSjwrMrENe8F0UIfH
Ng6OmswH40gZA67MYGaLAAdohHKqJxcJgJDvvwLWYPyAUrw1D+TLaPplZC4k4bF39BKnA6+5EUCO
3WSX8MhlsBLLgehiu/lVGcjz9isgrRZWo8dJQpqPWKxn0q8k/UuOoWAZMIJaso9U+o5eCoEHizVW
8z+1KfmWf4yYn8ppZFgFotkBmgNFMjC3TnbhQTOmfx07BkpdaR7lkQsrDDyI2eUebDQKY8D6OXRR
7fJsLjVsCbhgX+VA7zb9S6syWOnlfhT2RIckSFhsVvAzCANLePxSuwWXigwcbTdkzbAUX8iveDbf
qn7qDVj3BV+F1CPQdGYnhjDhDoQkAEGJJ3DN5tuY28U1yJagdVAwXuYQ1jUBVQRyJriNbiQBhDyM
pn8phZWXY+e75NlKmgCQxGXO6DxU+s4AVxiR0LYe2Zr8V4FAf3ZJggVIYC+61T/q+uRfxFh0FCNn
4IxH3TIcpdlNJNHd2CgfvgSLple8zGdISOV6N4YzqJV+zOYXv1rG25B6qoV8N5S5cecR6bHNcHGJ
9DUiDudmWNJJjFeDPhjR3hlfyCzoMBqcccFuMR5EjMDAMla84u9czFaQ1mwY01NnI4gdxa1WHZVt
gQCflZyrbALpF9DWdLae0Pe1ny/NNObEHiEsSZ4+nov4UGA25Tkgt/jSlG40rAWLSQmt0qRQ41PK
TH028W5yNAKHJTuw8P8ut7Tfaojy+fy5s7dkOc0pkk48++p7YBhBRYGLfcCIwqi54Jno8dExYDJN
qC5htYkb0yY6bfaDelZpLvH+Ou1LxJV1TqQX+h1hwhuoq8plR/olpA+ZtqQ9sL9jYU+bQ6qcP80u
NB6VtwQu/VhbfMrIztTX4K0/4347+wdJiGjzo6GzmAA3do/+KmAxctPv+oDcqUvX/0+oJ0VnMXUD
jAvCmdoVfxuaOB+/xVY7sjpgHdKtHJQq2+8xI1qyRDjdKklvI2Zf4pgF2qVxN6BQO8rksTmFdPAb
6BDQauLMiX9LiLG1wIs6BuvpgONdd8v1oxNvjPiq1s9r9ehzI5cENQYDrEqyymeEds/sDt/vY0AX
OpC4ExwH85kbLzF+iLmKyp//wtlFv4u20kFEleBt0lgxpJwsJBAkR5Phdfgd0n8yskRS36csrWLd
xnvO/ArE2+cuyYHPzpAXA1SkRClvv1ba74/x3eaPRjt81GULjEDO6I/Q3YFv2RWQeRSXhqEHnUGT
HCE9Y+UCbohCcGH2eFxlgtQmHVNOHmF/J8jrAK6GfxjBdA/ZggWAqxNjRHhVaH/YYKa7T183PD5k
YUwzw7cWLNXokPyEcIMqwQ8o7OtNsMND9CFXjFFZeBv8y7S3u4f2xBLp8qLyVLSwSPy3aXW/BZ6x
RS5B8wD94TdrV+Gh9q5at9M/8zVQMUc6DWfOiiesRSqgr4lJ83fP0o6f8ibS2EYh0L27uJlVpEVY
2SRHbvAMTQAttyFCT1F6fDYCrZLctXRDcezC/iF3/i+IREUL3zPmxvuCnqN/SnuvvLv5LczAQqkV
WIxb4hkoiGCSBKxi12asoQyOKV1Z4j6MKGkjjUbp/7L2K4ru+oZWBW+nqPsQR/yAK5C1m4GPkauD
0KMgywC7Qvc3LLvqzFirUJeKutpciBaQtGCgEbRql3jKKaEy2yXGlksCG0B8WMib8mfWuibO9GEb
OpEtL6uzZGNg/VLvHCLNsOZKFxahCw8GS2tj9hI6es+Q2y1AT5+TLW+YikmIyJu04+Bh4PJXYgji
PcoJvppOe+TiNmntISKvEvQ0e8ikfm07HDfJpvgpJ2mXQxnZTenh6KdvYJr+R6tJvsvoT+/IbqPL
diMGd0N8Fj5v63MgU01iJf/yynPdfw8C7bGsb99jwyl6VIJz9iPck78m4tD8LIxTmq8rEd8w6c9Y
+dbB9Kl5d78xuvHLuSaTXvgb4XvBr5SOC35YJP095Ckv/wKmx535ha/BtJqblgP8Ilm/8HTMauBb
5UKyAUw0oJifXap+m/5W5RSpycrex3+pTvzCbK4GrpaudUZJQXZ7Nra/ZDQYXXRUx3sz1ReD+IRs
CYJzuxN/k59WuOLnZ/nUDk05EjnqGggvSk5gYHuoUAB/4EmM77zoXCl/KvEkmFe1e3mcSlM+5gIP
trAC34hP+GaU/5q7I9n+XBpG4SmpGBVOqK8Z1cIM38q7aHdKu5zB3a4nnwDQx7EWF59mCfZhzHX3
0SFLX5THWsYfbvWiLbkC9+kuJiqN+gyaxnV+bIcOwmhYQ3JWDXVlNlMtyH72bGvLjPb5GSwLEC5a
sNLqB48K1CvLkwm/afsPEhH+1hi0XJRzL4WsAjd20CXRZ0kzJoh2i/0HeTlRyG6FRBqyFsJVs3Hf
avPK/GZvUwXaxeZvc6VAgDKP7zU6+DrtFehkzqyBPRvhp6t3cHDGBJMcmm4jdZYxx4HmH9v+Uu4R
78luJ9Ozkv1EiJ1mEmaiDwGOA4QF+EO9kv19Dx1f1cdRPeIkyqHm02dtRC6wVk4udVI/jWeIiRph
isQWOofxfgXsGiikPLCPWbEWN5lwBWGrdJRqBMsdWG5Zn+BlhjlndmjFxjFQbyW070f9YbamVP3S
rKnrHlE0ZgcjeRNDS2IfRs7fQgdFw39JvtGp9ZZp4ETNd2W3vE1zLUPYo5hQBC96jL0lW2hGcFGs
/lC7PM8xB8AE/iiHYf2RXGITKM6l8JpOdoLoazwQJAWgb6MqCttIcovahS8d1OshxNRxIz4A+6U4
4y1DBZMhpvmL3PiGFA1sYcWfh4OABAwocuVOmPJQfIO4RI+ynegk5htGZ+qssHmxitGe3W+WuisH
qJwW3apst+I2BhJSxXNorCd3DB/x5Uzbefx3866QRejfq2GLOoVuWCl8Ip0dlgkcdepof0iOIDn8
japcKxXCnyAXdwYNQK4ChtvelYIv/LPlBoQwBrQh8aoPyNEKLjWT77Kc2+ZbAiBPt6H2O2DIDb8J
M19m0YYFn4EEJPKrN7f9cOeADYVL+MWU1QKF5E/MHUSRqE437BOqrfRlmb2ld5KRxl6tQv0VhUeV
qG/agH6q2xhudAGTApEz/8rcVslCXKOLKISbqC9pokE6QNicnfz6/IOX8jkQuS1cBo8Cnh2yZp+M
weY31Z+QuWqEl5JR+k1Gvo2onWgN8VfSdmq89+6Z/NBZpgJqXlYdnhY6hMwDabjZstbnxTId/tGk
hpH752O5Kr6A3kR2vR5PMjHhVCCSjEh64LW4GvkBOp02A3LTxiUcAmDC1yzcjx9qY+j+SKozfm7T
XOoQ2nr9LYL6EAKEkbq8aONfqrGIzs54yUipmDH2kmXRrHU+U3TBdVNNXTJz0Slj6pIx8XXeWxhO
hr4lR8o/Itj87FBPMRga3IpuCU0QLK6Rt4wn7Uz11b3piiIJA8LzQIe80L6EawRYUx18F454DJze
ZzISjwqCknJGRI1+V8a7cqzgag4wk4vhFhFj5a/RKHH8NP6jLd6KfCdhiwfXmzdfPTlWAHnJq8GG
yU0yu6KtTCAscRp9tqWyMViQZreJuztXGpUJQEloUo1NmJBq6209BoimostvxxCoqludA5DwScDc
vqeI8GE4aYNz/F9WIKjFuIqE+q2/gXIpLdVW9YmzCVmx2V56IsOQK7BA8a8QLvY/Qsk6um3EfbIH
9O7xrSMeou3FAXJG9d7PA2VDn7f6m/2lyG9Mxw9dPF8hXTcEEynupNfFgsvvw1mTIJDLrFFaglML
szNSvBAFQOqEDE7DZ/cZNkZ86YYzt8RUXEwxZW+H9QZWHeSslfnlAjVpshf1ncDbZrxCH9U1IXed
tK/7Fa+Cmlkekd+jpzmkJBsL58Hqi68Rhbr5eSFwNxlP4susIoAXXpNYl/xVjXzq9rLOGZkXhDbv
c/Uk5z9hCGzPHkzJrbyOy2VQOiZvsspln7wjWoSyfZDCL9/CYT+Ev27TuXVuadJvq7lljxxj9pPi
XiLZoA6chggFGCxhA9eCkRssZpQIHXiBwuJFIDVyClCaEp/x2tX6jo3LM0jBjm12rkJ4tGAwJRAD
h6MTA9abMBZIL+fh8gNgX9s+khFutM8d9708Hod+R7sEOen9v1RemrwxzH6peoQopa2N3pccV292
lKuX0Li0MAC7OcYdAwdwdf5TfTayDZs7Gihm2FQpkYLkgozn2KT+rfwmkpnw0f2/Tl5XVDtnylVB
XCM3j5i8JlubMv/6kmVk3vnza8SMFz1D1CxTBD6D60jBVXnRv7iQumCeECi3yDtbFMAxoTjnpw9z
BLsZCn3Qs9kC2BWfyg3fBttTTQ8NmC4xuhAzc2zRCzlxIopby6OItx8/dXGnLa1V7uj8IaAqvDOd
o3q0GbvsSmnn8lFrvnzK8+D2m3GjVDSwxdhzyx0TXVUtqZ+bH+PfF+cWmkHpqyvZdt/c/pmrgUvM
hYBcKFRZWx0b3jrOHhOLO4MIIUrfRkwzhutBPXwGUH3SR210vQiHiAOBZeboZ11kMSBYIf5Trh2f
MqIAcuAinBbLNrFwr20MfSdJy6TYNs2anxk+UrM9Bj8InLR1cso7x/+46QGRk1q4Yr8d23MG2AQD
k34lIdXSaz20AuVvdIClSSDVPbT6VkPZBiMBRo6c11xSvUNNTCq7obL2CZd6dxOZklh6vO4zV9A2
CFS0EWycaAG5PrXRqRG+RNRHIqRGm/4k4810aHvGZiy4DXoVectzIPDC3m4UHgmCsS7cGTpiD2KU
8c3cI+geyW1IrZLXvWaLynfM+HXpfVchoYiycW/8ydA3o6kgAKQm1MlSYkd7quLSU9ZTSy2aihkV
YVPcEzU9H2j0bewCu40AqeONNJN0ticWqhS9eenT9lDuQ/nfWJ0V7zvG1ohCSN8yeHUNuXkkzrmz
0DWCfQ7zwEzJZUiH6Ii+Z5mYkz6rokuAt5tYviX0ZF+4sYAIzO7gbxnHW+KhpsdxeAomPsh5p2Ce
WPSkVnfoVRb9hqKnv4kUlf+MfCe0P9Xzg0rRPFf6sl3rZH5Lb/nbCDZpxt0uKCnRsctQhaK6IW8U
V09/J/ylq6FaNduq3I3tb4Ts858w2KH5q2on1VsnzaV8044E9mOumLlkjkza1OfJI/xCt6sc8y3/
tiivTIkNDkfSQ44dw/LMqucuP3Uw5aX6WRndJmlOEKFbOLQ+v6qwQsRq1FuJrQelkDbX0w0+FwZu
5jpM7guu8WslnSTFrY8+ZRQlb5nxlIqvUnIBB2eiMyNzjT8EQonapAx3HuFPU4oLjxcX+JloY/Rg
sx6+SrmLOqp6r7Gr6tj7x1IQJ8kTlpWG5ih90wMWh8QX9OOCIpE83tazf23xha6XVi90nBjpjAJL
EXS36fY1j7cOisKCTuJzTWvovNrSjEakQ7DQaB/qEA3hb4uoNCFzhgQMxtRLlL9n3jojpcXp/rXK
cXYQwfpbK24WtbSaOUxmmrRWTTcbD9zYgf/PIJFER7G/bsyd5z8Y9/Pvvr10xa5jLkvf7IGDwIH5
JVLdKl2KTQDvLDg+2oWm+BafwrAw42Ulb7W1h6Q9/anM308zmWqRWBOJ0M/DasmgH9WPnDiZ6hSq
W3J7a3EVnaZWIJrpxVuWnbWZIyDSFQ9NTHzd3fD3/JL1tSPcfsEXIfQn6C7P3BHhU3A3fzXhtoGH
xXqMD6LyDkidknEV+q6eufXDoBOWSEXmXcTg5TmCMOFRTvdCzDY4oVy8jZSsCAQ1zYjj3WWqwwpn
J0jgLwq5hsZ+cEiroqtprtiK6DKn1opbscuzFldMjKc8cBLfTnblojuMuUu0PzQLzZMLBHUVgwnU
YhbdTJzBAtEoltHsKtJK+WlMkjf8aQjmJykr0hjZbYqjRNDMEn0/8ggkHdkyoWERfYrDKIs2NYGa
z92UIrweFIsDfnrv9WpPUnmrzdeDBdwg30Im9BfaDKyvJXov1lAjYp9Y5qukf0Q8fsH4o1EB2N96
5egR5d7ElCOdNAYCcK9VW2+H5xT9EK+QjmbwPQh9GvHwORr3jzbgpN4UELw9WjdSHhA17oXqt6nX
LfrT0paL70E9Cd3/ODqP3caxIIp+EQHmsFUgJSoHK/SGkC2bUcz56+dwgMGgYbjdFvlC1a0bMJ3C
Zq/YmfpnwbTeQHEPd8z3X2rLUhx8DOQaRwZMlPoRHup8y44Or+ZgZ9W6Uv5wXhJo2gsoq2i+MKZq
xGPCeK/AVeUDISnE5a9LaN3Nbz/DsP3aNE4Em74XsWQ9FtMhzSB6ClcEHRKxKDuTF8htlkNc8V9K
fmtvH9YIuF55HbRzEW87+GG5h2zxCl1MIbKCaoedY30nxT6rH5W80OkZioZouv6L9Woa4OcU3/Z4
63UEMUSCuVb+W1E1KH8JvJMOGqRPW1ZTBljZJueqkV4xwXEPKHOGOY/2yh/oKFxWYAH+Q5ZIZyH+
BBPpd+LHeP3G+xFOnsVcEo6EMLF9JuYv3hfU8+ALU6jbJPVl2zGESm8qJCB+PcA+a9bfcGH/HI14
PQ0TKxCQBfxfMFKAr3t+Nu8wk7nFwyf9JaeB6x+hlLDRaPr4i+25WVu/KEigXbCH+CTFtb/5xwrv
K3TeKSHQDGbHf17yBdABr6CB3CMPn1VooL+c1wL0jBWjCKX4kyEbKwVBZOcP/sSh9z0WLBoYKzDI
FJpNF9TXpLpSlNPnmJOrvnhyRbD+9JCPHFPbZlvcs9ObjmoMXglRmcvGgFB1pAqlOMlpjXmKxOby
8wjndCLFlf4gSYetZcNiRifpKtgwfqyvfJxaso74uc6aWL49gmhEAjEc923cOBaZ0fg7jsVPtIdz
jWrgw78zUVOMb8Hp832zbTvuGrpU/qIyMW5vA/akQCJ+uY5uvEBhV1t7I/31wJqIEojkEwygIjjr
OJrcpZLb1UZEbHxztsCRgVHNoqA56RphwV4RQND7pRx9/cgAIU158sq1Au8TWzF4QYYDz7fVydb9
HbH/2FFZWrM7P47ylJFftK0Dwkp2I7OeaK+TdSzfPmufCvKw3TLH8J27UCbESTC+hXE9D98zY9yB
QD44e1lP9dLkcQHXrabliBMIZ4l5KKnQC3OVKydZ2CX7EAtnthvVA9GHMh8yRiYnL9oXZfU0Jc9x
+2IRZlcY5DKacgf/gxe7m18wf3EigosZqwIu9U+EcpJvJT8APt6TgZgwHqT6W5pDz6lv049OSUdU
85PwNeMuKhaNHV8hLFsVJNFHL1AQ2D2xZirmpJ4brmvJSbk3Ee3L+PQwg14mL5/XpzbUBTsI0xAN
VBHUOVnxn/lTaKhYeMqckckdUznlyXXEwl8uoUnL6rkWdxpcCOhFqoV7zrGHYjSTi6tvOUv/SkaO
yez1n6Ts8iV1MCFoCyHsodizbid4JRdWoQDvG9mkcAqHe8mBwXnzF5yHwYapRc8cm/BqZpy2lgHQ
p9wohZnktQ6VAolxRMFMhnAYsx2JYqFJ+TeCz+kVrigkG/AW/fypYKSR80u2yYWB1TBs4PYHVND0
1LBmFTeOt5Kwp3bc03K+P1eLZRt0BucTjCmJXy2nAOIw0hw1+KKyanwHHUCkXifXivzPrE4kYbdO
7w/rPNtEHNT9MoVUMOEZnBZedx9wKOrya9xvJho3G7vG9AvHRG8XCMcOJnOGPXX2VKlfQu3tXVJS
G9dIjlgKRXYQ+QZistsbhWDuoKVC34pWse1X6NR5S5Tc3llGMMplVC6TXzgR6E+4MdvuNArJcuUz
a0gJVeFxuThZQKjPexzRt9m3ggW7DE6x85ZCC8h0GQZuTXBhmp5IXWTCgrkr6k243SZFG3MIfYcH
BPpubnW+gdggM1yhnTJgIc0bzr9vSXx0G2TJlu8ibkmFNd6WmnCeYnEvlkqZvcCo5/M5rfggPtYK
FbtlQQrOoD6QvRiguwt+08A4GsOkPsmGP9GyG5wsmwOQFyVMvkEZkjjdjMRq6TiZGcwYLiJWjRj3
tMMpNdGAI9ZJDpm42GD8kkJVLyafZLat+BaAxZijmivZIp3R3NSQ8gQBz4A/VJ4CHZDdGwsSQiaF
EBoycSnWvyHXKUIsZERYFQl2YTrSKQViX+Qw1LfT0joXT473j+mopEZDbdEXAaHUtorSYGKLY5qB
o40KPEs+27BUrDtKqCqA9zbt+UyAr0Iq2Mgv6bkf/XuU3Jy/Qec2SgttDTDAfIbut11aVutCrkXG
8YHYVGMhye0Wnj9s0zE7hua6lk+S5FLned6a6JpoURZgEyQP3fHdJGAmIQSdfQ/VaKbqAjov6rBZ
oZ2XCg2f2Dcrub9oxQ/MI712FAeswgkxQRsuGaY9UQStR3vTeVh/Dbo+bi8cevB+DI8ymgjR/DZx
umE2MgnKDtMBKR5HKgylfamDAeNhTfmWwIMfM3xed4XgTsLpj3EOdYJspkJ1YBKLzGIQ92K1EjLU
By43SCtPP0yfCMiZZ8272tn2XEFtukEsrAEJiNemdsAgzfwK415VfvPUGU9Ft0mptZDveTASuWYQ
YSYrvYTRpy0rYNFhof0p+XGq7cFxzYUExRYokrvaFFE//CudACF49NkI/lrGcNSWsktc404azffL
oXErmN+c87jZVYv81uNpMFrdIiA9lZw1dDqcnSE0T3Q7ld3DXK0eJjATvWVQ70f9WjzUC7nqMIEB
Z7orl3neQPKYIn0PqHS0fBlv8nVIwM+Cfi5gtojgYMaXhXPJ/XY0yq0JSERdowcgZbvOpubVmRri
fo/jnfPh/QhQ6Mr+KzDZWkdAXUqHDxLQPVADsju4WDRHttxuEvlZLbrywXkd3JbaPxp8mNu0VQCb
sxwpGHYCyJq096RpAkRd5TfpyyTMbdshOLJh8oz76tJtULapgW1dgYAad3wL2g/hWiHAs7BaSEdC
IyC6aNYhRlDA4bzpad/IPaDso4nCGtGW1yni4y1U4M8JbzlEvd5dJ6+YsJLJTP4J5WinOhE32q5u
V0A0pJf4eEhiOkWfv6DMzmhWHohSLKyTMMrQv/UNB6jYOeqKeVF9gm4uOtpJcKbxOQ288QzJ3f15
pXsQDZgUdQgneVZzy3WLfLIgMaqnBMTWzK2rj/1dhtQcgAAHRRsnvdQeNsgSG2JedYcYxgAgF6rM
r/DOfxAFiKgLiHPYrQnumbXbJH2KwjHAEmOJb8mXAPF7I29QlKqIjg8cJDXg75QqBRFmju4i6xdT
gsriw3xRm/fipu0mqTbTf+HXa29a5GT6ThS5rnCOuij4+WlkD2VbRVg1AEiI9Tr0awMxhNXFBwYy
GUMXlIIyc7bGkn7l/lYztJPSwW6JAeyZ/I5o52SOwhRlfFBGrud/++Mmg4TkP7GSsoyNAGbTWd8S
GTfo5HS7ug5blhUOKcOWXl1gm+WAVQiVgDIhryjcp5SRCbycm/GBwa5dZTQ6NcfhQBZIZ610f6PV
W0F09DeQCrmwhxK01dXkXUJQ9WgLDoRnKMNBMC9RSm57bARBZPHS41yqFsOi8iHKzOkWTAsgm+kP
nR4vkFYu+4UdXoPXUo/vk+9fjB7bI5S5Gq7BPFzTxsrqmxCaAPw2Xa9pCT5b7yf4wALDtnyBeF3U
lw0mYFrNK0DfanMcjIrTcM4zhu2xgco4RGsiwfFJktbjrdz79GI650Ij0zznvxGB5UEfrcuYAaS0
K29e+E+g+T5+wnNMNez3l6Q6o0IClUC6qp38YS9kR1J5YibXNooNPhaqkfOYdU47vKA0/F8PklZH
9zgdXbioDLtQ+B4FnJEnRjh5qA30uzK4iknHdN4O6puinvB8S6g+VLth+mSg5UnIEay7c4DCfEQy
jwAHq6QSNEXBU8m0DsiUMqZdVE55zFGCXpmvYqtCic0eqSwqrcLu5LfXH2NGXbPkrp1R9/IDosuh
+sU70bIPsB5ccd5CQ56R5EOfHMH0B7hieo30X/0nQgLJxRmGL1G9R5VXTmPeTU2qEwPSyZ3t7nlv
Dk0JKCDgjKVxrjhGOd059AtkORDIC5yFK/XnMx6z8Cv4jiYdx4b7MR+x4sKIfjGkjCe+BK69jIm6
NofWauwJ9hJUDLhnNS1yy63F6G2l6fhE00wz3fNqppHMkNLhR402NSRD3AWhLEhUvwfRhOVpnQMM
SFAyVd31A++c12nwpktbVmBzTJkHYMH6WuQx8+AV/xEKr7JFG2KsNGZGceVSpxb1KqGbVrmSaSLp
V+VuD2kgxLP7KsV7q8Orcw2SL3U7f6DiStf95HiC17Tvo4rgnwz+JuqwxVGqI13UD4OxC5J369+D
lHdZvCpj57Er8nOtd4iGtvxIDZfMeINYPIu/YGl46SMTf6DnSeYyo5+hiCbiW8DQQP6WcHQlw2O4
mdVdgQOKl69qnnpcxkd5k8EmwOWJARdEnqQHxWMuHbTqrFNXHqVegTeARyeeYsQk0Dn7ka0WTtMC
ACUPz7wq+M0q9YHB60AFz9/VoBoMqCLA6ZWXSGwA9UTIoJk8Gl36jvrnNEKA3ONLP8lwDZjRj8Vr
9NciEWbM4PFTwUXEgpMTjE8TjalaXfv+mROf0aCEvgiSrfJzO+BanpWMOjhj7ODnqxzLMWnAjQmz
MfVL4RMMALoKnO4eKvigvQJcFrEThU7En3QfcY780GASd+JWzNcitC3IVhwBqXalvqcXBCQQFOYG
FOrSj1mv6/qdWJuOOGXzN5SpH3uu1yNDgMk99F+Qw8Kxh0sgHTqPDWssQXa8jNiJU/8Lf9IanMSY
WkE3HKA6mMchXAI9iFugFMALgM9k3MGup6q9+T8MMAUHbSEgPD7r1zBwqICC6pz+MQVi8qBuRZvD
Q69cnNXAtLBntQXyyVJcbc2mptwnCDRhbp55axUga/iAxz7MKe/013ipnbAKFAcDNnhAkbjugH3o
cvGO7k8pBs/F14hBgH/3uHMGJpQJWQE+trA0LFVVQLzn4vjtmEeH4i1hVnNFxYW3m3fxuEi36mPM
vxUQuOyZLtFQKAjh9R0t5ipAjMBZDAfNxO6NnG1YXHNPjifdeD0hfs0R6qhULDzGbKgeJNnRvEvs
UxSsRUyY4YmsUHuD+lzjfJZaED5aN/hMnbyxiKQdBglmcY1hq/Qv8QGwXkIuNBCoot1akXOtpQtw
J9H/6rSbZfpuoEZO/8rwk1cZH5sLFvFivLU61SOGS1R9uLl03PqWwzXsQbduP+sC2+S/7Nhc60yy
UQ9Al8Ok7q/PvnMsT5exj6UryegUcvPsqccvQ8eUPthskuV0yENRb0J1o0JrkDmIRHb7WlhAoBff
ibeNEAIr5VFVsDqTzUWMKV91DduecAKSIMBCEyhcJeSwocA16Ar+OOMZAop8gBNhj2TRl2/im7AY
R4YSE/JbdQ/+X/uPoHuhpPbKlaE+JOwPO06IOlg65kHm603wVVjoVdZBgFs2XSW01/4bIVybrdr2
ncIhR5+RJqeK8+PRMWOfSQ8cBo4azLSFbROYc2gi0OiFQkMjTdYUsAmVcRdC4VJuhYKb0sIjjjr6
bpp1Wtq+sq29vfdjICRuHjxd/GCAYRUnDpcQZLt6rkEi8y3kPh7amf4sJrBc15oGT5foV667dO/j
79FhsVWdMuXIA0hspDxHiVp9/Co/+89xzPdy9xjTC4iZB/2GDRkpV8bCc5TXAGkiLUuPms0qjlXz
CD+2n/xTMhj0lB+4AvIdwJ+97FjWQxAuYounA14LsHGOIZtWQj0KhBnpSGYwxcPEHJgLzZUx/MPW
Blh98gzoVUZUqzy+f2Auc7zAYUNfNhw6PGCyd82QrcTYqCCHYBdXmHd9Y9cvPwwHqOjTYn2HnNrf
t8HuEyw7+c9jwEONSneizi5IXrxuL9ZL1O3dFuMGppLlF2FpFnRFfO/hWwDHsOeIDMK6V7wxQ/W0
W43X7F8nXkZUq6g87yK2d3CeVh7Ebn9yfBU6jpbyPmWfX26xPawi7TIOOYgiJ+RGgQ3MOSPDg9Mw
2SJvrsJFd7KnHD47NOYmWg00LaR166fw47K38Z/5iGAXr1DGJnoFLsko4hhZDByuBRC1cMjoErFN
om+0HviRo2xK5lBSGQ6TkFauhUstb1Vz72ELyMY4eDfsbGYSDaAnnUy4czBGQPpoZqjk2ccjru0u
o21RvpbZM5JhuGMVNxNL3jLDxtTFjrr5lYZ39s+fjD6mhJTY3EjqbSxP0LUKtgFuQkSh4PZWCwcT
nUBm4J8iH9Ngn6B1SiinzYIMxY7YFVjuE1yOL39nwcAx4BzSTDe3AU07ovQWy1w6g7RajyiSqBUt
KNC0Swqijop1D+RDaRxj4UXq2NkyfwsP1QWKogP4c4z8gPHHAWUX4kJDPlj7miRwTFNB9olkKdwC
G6J/SrsJ0FiBG5ULw3IsFerrMSQcpsAN5yEx1SunoFnRQarDUjRtGKqC9yZGcAgPZs3H6/tl4jZQ
rO5Vs0aNZR4lLNDjL5pVnMtr/jwIM5ySzvi/oO9HQ24H8OnRXoJASV+JFdhyxfnkr8qJtNPuol8B
OS/qcnLhWpwCmfWaRFoQJER1v38v9DMSOZ8sdIxTUZW0u6KCadIztsKA0Nzepvu73lSwLomahUkd
Sj5pO4fY7riTfNy38pWAeRZusJz25ex2z54etL143zqAmp3/jSkD3GsWgr7xrxEeERSpu3vbvrI1
+8mHIKTvDIq1HKJntPei58XHZpqgFsbQVvJTHGgXAv1Z+gcMlakEh98eOrLj4ePWKYuI8FNso7BX
mWBYaopO++I66nkdprif8GRcHgD2Nh/TDZQHpNexW3rf7fj0ElIHbItqRQn9pao7xB1UKJtnpbmh
Gaq1K4zYPxHGDuvEmuFcEIn/PKB8oN20+IVWWZ+AUO5GsC4jae73e0wjhewikJIw3l4cBltQqIFE
IIZxlW2dkJBKxRzbrGBFLKAb6QsV7f87poeLn2K4aIoVde3/c4XpL1TWSjI3xqtoN97GYASKliZx
P9WqxEdm8VOsw2pJAY46pctslPr8IeRNKvPgBdLfkUJKshRdpXjnAh+u/APYvFjQf3QeIg8DPmX5
O8hwxphOgERGp2DEgZMo+b1izZk2Y/FUCc+MdLcvpXdENN7pakIvBWBjlGDLFCTuLn5O6BGG+wDh
r7p7BTMrvOomj/lvxo3yXeYtR++iwWdjxdEF/ujL/VKcnH43hfedJitlWOaMGboF7uxk4Bi4C6X/
KD0aN8d1l8I6J5mxQNZfXHzeeU6b3qY/qbVtAAQLo2bu+a2OGLqhf7b7dofz8LDpxh9P+s76d0mt
L8hzNTWczrqaJCqokze9/B0JAE38YwuvQsmf8cDqOeFC/0/8jM7NiBTx0KvmzEMxg3O8elPkawVk
3zPdDyylXLGWoQj/bCMHGOWkYAmVTyvA5Wkp36Wbd/rWV4RtfcpxPy8xwRghU68l/BFN/dZhLB2D
UMVQsjRpVQPiVuY0R7EYmaizFAsoi2U8VYvWpPfQ4KXinGe8vbabbNcaj4Jy9onOgv5gKtdtJ5oO
WfaLFBgYuHTFjERbQedO8Gtrmx+e82ykEmzMFZ67/lvDQL+Qjnlx0/MdTjQIk+iCaJsX1ccW7Uz7
HsqVJu7IU86pwjiUUOqvIbD5Tr+kZGeiCrOwsoGssE0R0gvTWJi9mfHPIgOMY6KTCXbeo+vi+bCy
D8WxlAFQN/AlUJB87tL8JbMbJOEitf+iTfEGToYPNJJ9gYGfV5DgsGtLrkiCdxCVxXiGRwnhX8Uf
m4FotvrGrKxhZ+JpPUl/h2pT0aQMPXp6iGcw8Zk/evmj7V8EygqEO6wC/GNnuAMP3rS9+puJ28QZ
s54k2KUGNE0Nwdlb13899WYSn077MQEQuQ8sA47jUW9kbGVvquN8fnjEhKYrnjUpmyHDRbpf8nSg
lYIptHBlVONA71BBUu6L39hbRxu3MByl+SeWxDNPGDflAFdTPqwtFk3WXJjKGeqJbxq5CT2cfkl/
51Xof2FZ0VhBvqRNifmBFQPnBNKnzxz4qAMejtoT5yGm45rl2Q1faLklW+1ZwHDU7SCDckaADURy
0gtjnP6yawN3zvS+NFOb+++4xegphm/EeATL6r9SxFXPFUYskiefEoDTUkUrr/9R4+KZGvKckxQf
G8zYkegJEAN5hPVrWrxVlDj5eaw4h9f5Gey/ug09wZY07ZxnYXD8gJG0CmpgQBUXhj8m2VmxqKWD
C32LDE7s4o2/BlcTHMgaXrqIodO03mAeYMfMljAxK0r36Xk+/aBw7nobQbskyaJgDCH0HOEsm6Mi
70KiqLQV9f+H89X6zc0jS1LGqOAjlDBpHCNYJS7NlqZd6Qc67kQuPe4gdQMr5NKZbq1udPHeIfQk
pcmnoE7vluLWn1uQS4QzCTMwHZSdjNyL6FwjFoQ1X68ABbR+HWqE6+2jduvxYeBJfw6C+QDIq6Pf
rrnL8lmKa4CXo8TyNuFYohHTFwX02+3osUnrFbZg0DNzyG6J1PI5dxFFKxWMqWyjdBH/ZDq5oCzr
Fc03AicLxB9+9iLGNNcDSIfeB6zoJWSZhGeRehroFVkf3Mjv0ptK2U3WOrHPfFbbssbEdlZROsmN
Y7KIpgGhD1+sZZwMNq9szQBoQfVdA7Mn7ayxzNPOZ4aEbWaU2pG3948GcHQhUQC8GPrK/YbECBTA
qvI3FNeiow8ymE9I+TLM27lOgEejo+KHDcTdPNwlEYcgL8MENYSG8udiMaDH0RxEAVCHwXXWb0SI
MTDbYu2nJ9qlgENNlyFZlxZMzmoogBoCJALwVBlW4b9Kvulw4POOw91lVDNNf438J2QGqn1+1cpt
ebijdze5EUGzBkScEv5Mg/JO8SXCAk09txiDeVhGYxACuhwZ2aYuv+UPc05WaPAzGtdIIjvuVsPb
z03gXNsEqLIrIpwyW84xIQLJk5neI4Z2wggWNWHexSXxNiVaO6BHIsxIshnXBojkU/7yf+sW2kW1
yTWSCTteuQpxB7EbhDRZ/hcyZGD3CyIA/HIMthmXOEkYkmeH5l0OyeM5IZMrCujFqGiZHSEMW4Sf
l5b+KDvFsNtVYIencfi1hndA9C4BDS9/PfzwSiFq+b9he0BPJJyRAPhfwmcFDU3k4TTIvglM5mDh
acDh37aISoNuURn9fuQBSMZFLQ+N9173xMvADl9JOSKT5fCGLFPnzC4qbTFkpxBTsoa6ubspuDSB
wvs+I3KsnnT58om/uw/2XuiElwl2Uv22Rmc1M5jDYNjTkhmBxKC8GGQgb0zhrHD1ogbNXnFGZhbR
h2wNGTwY5k49+/hXKd3B1FXMExF25P8SBzngUElaJG5xrirbZBJSGLOAtBLe3l6ljWKvy0yXmGLy
u0G2/Bf/TiG9d6Hdiz1IL9vqwex0cDR11Uc2ym2r55ofbuLgEhZKX8WUMcRjCBjHJ3gFA6ulGNCR
Fm6FDRjChZYB6A3YzMiXXsawf8bZniqvHN2QzlOooE9Z/tPqbhg+CUtvoWr4qEG0nPTN6sBAx7yH
oCSA61Z4DcazpbsBjZ/3HOBzYRzQ2zpmVwO48RTohrUYeQ86XrU6/mjdJbbOifqPkQzwac/BQpHL
ZKT4Cdc46Xn5yQSBDeAuToZtC0l3dZxzmMnuwV2Y+Hy086DxuJw7ozKxu6jZtZPeobEE/UfJ7kmc
Lhw32eIDkyfxt0R3DjOA/d7+wLHH6gNOmfg1SOhyFkYLSOsWa1hwkuvAAP4XC64iro4ZSTh/I3Y9
EEgAblyhOB6hgylzWBjWpegvKfEqBnIntrVEt8ZmYX4BKQMuz0JEHQGtaRsHOKGN/mmIK0fMKRqD
o+VTec9DruzsAwqO3KbiGjSuWYUaqH17245zfB7uRq+f67hufSaVMQUaN74Mh4e8g4qwq8n/7bvU
6fYovdALRG0zH8m7sQNe9lexMP2ll0aokDI7SP9avN06iD6GRpFQEhQ9rj85NBV8j6j1lzlVmQ5P
REqhU/wp2S26hZimBDopDPPJjYdnnMIihpJFP1oSEwPdpk6WCWfWQN8mXdmP/tYslyMK/uzqCcos
FkgCLxGMUP/2NCOSyLHrEVqGwqs3bJ5FggK36PGxT48Cp24aAglRDpUh7m0lQ6xwXPtwn3XsdzQa
JHRVfYujINBHVMQEpQGBwKBW7mHx6MXnpKSBjKYclQy3sH9akuJwQvXWQ20bZ3hkkdACkhKZ13KV
13s0YVa8M5sK/8/Dx0jcQbnXVEe1t/G/wujYdPOzEEKz606t/AV+FX4x/IdfE0Y/GpbVQftXmbiJ
ISf0FuAaBbA9gZVqCCgPs30E/9F2FnGDGAbFxETyZVAXNBqmtKVFLuRLPQW8h0esYvp77NBWh4yF
nUgnMc+RlNwOmJLUjFaqTaK8+IeTO5sGlPLzUCchJPWs/sVvl5k39prn0VFXjOGp4Ydjp3Hz0tQF
HawnZm1fSvbAVcAq7wNgTvZKEKhiTKHYQ7yoAO97bVfLq0BYxISpzOJfEiVb/RoFO6xJNwODdugJ
/Qlu9706JgFGUEQIEHi9GH+rg/bqqDVuyQ15MxLNxfAItA3xYRnHL1sRbmc8a+Gn7Kxx99k+aadn
0ZmpDUg2LnT2Esp7xcukLJ03xsnkACdWoSdR/athKG9JGM/ZTRAtQzl1VUQp8JInZeNdhoHujW/L
BOhrOR0Mu+kelkXJWwZkBihzamYogtJnmSF5A4EWiHPcwp7ob0q+IcpBPbAGiTerXXpL+CXJmYF4
O66j+jzE/yAD5d4ScTYp3nsOOVRpD1mZC8aCkoKO8dJdaM6HCw6ThJxS3mo7vXOj0lF29S1ruASm
DAu247CMCCSY9tcSNkVBVulcOnFycMfBxMDXiBsXLzJCKDHS2tacCPyyO+i7Ok2RhrDo4UG8XXbf
ZNUQkWThwgO8PcLg5gRYQpJQ/ok8JChvoV0seiaGMLoC2UVsZR6CFZOa+YRvrWT1z5/o4AWfDVMt
6Q6/WsJ+j1z2BW5qIcbw609zqictEdNHTuunZ9kjxMbrHP/MGwxEc2SuiR/EUvVW4EzQFvLCFZ8w
Wvol8bocX+PcKxbRi9YumsayvWupti8wNKcx2hNhANyMkYyxYpaP9saQ3KpyM9KDkhUjkuyiIwun
S9hJS8UtpgN+zxUYUGFOHPiQ17fl4WsUYxAdCE0a7CXEelBlAZWCzbfgbrlkIg0TpOyXxKQEycaK
ltJtKHcMb4gCYRkJ8/ELKmshXoSPw5bsJg/fsTqggcCqW90E3TagcSYLU5xlBw48N4/cktkkx6fp
N1AqJDBRZqxAQ6tSQGKwYOhKn3sYVrANYCfo2lro1553SkI3KM+MLogqkJmChGBOTr6X8EjvicuN
DSiDyeoYZXQRc4URBaQOKcPkx8btufzccmUXSeuc3MbPEmk/LmQHhFaouQiiUh9i9WC8HGrYguHu
yPkL27V7E4ilokRYFekK+5PUyXdoIYN/CecSNt9oX2Q7Fidn0ioi52pWXazo7d190LgQ/+AIKEjC
Rj+lTioN7JDx0vI9cqAnvFnaF0AaT038N0o7/zhSl8JdOB+hu4rbEsoS22Wt0Sx4FO1YsQI2xuRV
IhPDzwd6KRlEOCWW12T/5LIFY4GxGMQryTtWD1wJZRaudTDC4VxpBNH8KMbCOmWP7slcRCaSlloQ
D6IfaDIZAF3lBH/V5yl9StI+iGadFUisXggJEBr831KqvKMiPDMQwxkWDnr0J/3T5MOks+3mkbDJ
GAfvsXWxoQbGz3FXI0LhdCb0jy6eqfrkb7jwGQLETvwDMqXjskfRqV4+dIEXamoadmVkggHh3JaW
VYybtZO1c2C3q7XDJ5KsAAUiN0NYu9JXHhFarHjvKINpNMYaxCfAz1ncVE+KpDp9Y4dwapf13vwu
kutcXeG/QfeDJ/G8SDDPhIajVw+Sn+VtegL9LE/VewIrOoK10TId2XfWSSKk5+w9evkEIRhHZOBK
2lB2RLkjOf1CHhLjmxanJ8AjiNDYVhtX+d8trLZcrOBgNfQOVDBU/PF+AszQ5hu7oXRkEz9cwN6E
Ulbe4WxFtk4vbzy8I6RCsxNGtvlQ8DP9GWrvov/rCGf/TDaaNkJCgs+cFs6Xyvant9ZAanWn525A
hR0vm54X1y077hywXS93w8JtsVhMGPgyAiMgOz/HGmLeNQbDjX4wBygJ9E4Mbs3UYu5MfAKRZL8B
QycAA67F5s421VOuSUeBpJN5p8bM5uln738OpXYS8TTQvjJy9HbdwT9GsstTZdKHhKsAAjP+EFeG
PVcYrqc2C9U4acyk4JDKzjhFwV0nYp3dAdVHmOjd1ApnKUS/FFb4qTOsnWZ7HzpjfT9A8IXa/fmX
ARAkuq0zGSrClyGfMItN9oP3gtYSTkxWaw01B7ELSD5iG/VXMR6a7IrmWi1OrGM+K4SM4WCRjzpL
vmXIguV9wmLMZY1G7J2SqrOUD+KP/lPerL+gnIM6YyTCL6CRFqytNVhA4B3kOET4Qw9rzJOi0A1/
ujV3DWQdi1l3Xr0AvNDTWaGbu/67vLV/PbQYXg/ygZ8OovmLkpFmvPrHD2oI8/QX0YZ6+MiYC2z3
LJMRzlBYWSLHUxHv1ivw9/aDAp7cIFwC3WpE90FKCSLSuF5NBNoD1QCjbNj65Kp4G+ZR+a3SlqCu
xPagcv+u4DNCxTY2nJQGM01PuUU6JnHlrs3+6lv6gvhWZr8lnbg24AWdIWNC+mNDXceXvXMYPmS/
CMwKzHxm9Qb9F/wI8EJ+38qe6FIP4yS5VMifNyQ4LJ1ITaKzp0+Xw3/GCfMXYpabVYdfjm8T2lXh
EwxSxJmXxqiOrDUxi1FvzKfqGTGN5XiPGCElKx0MqheWKIKZQVMvt8McYhe0hHWFCskxrZeOIQWQ
BslaSMyyF4wVhtGGtRypOzLa35kylQrE0yiQMt7qkxrSg1BduE0/+1W++TzDMf1DdkD5j5VxAxNu
2/4S5VVdwodeT+hhy5yMcdhfnr9NdjiKyC8xJwfEkd/aP/kntL4yfCQmik6wiL9YV3jLZS5HeH+6
J7P8zHVLxcWdMaL5vxRPYcSGaaWRD0loQocz67Q84i20U/0S3CKCPEgcXCJYrpaF8RVvGXYu9U36
L+GJrfEUNQhtcMh8QfBD68AAFnfLoDv0hW1hdzG8CG/QyDRMFCz3kNvCUaRmzufl5ycuXZTJKBKx
vl+ZTTuvLXDKL+KzCOzlwQcLw+2Q8BTzMnOIFITPFr7Dayos2z+1ekAg7R5Y4mon75CcYWWulSNv
dUNy0xFuFjCTFCOpXaIyCL0X1wlvpnZD5DQ41/zvUEyScPZldqRMup9fXIbbDav6LB+gBalguOMK
VF4DxuzB5SdDfgU23AsmQnNFF4d6lRhJqaPiLwGeHtzYKA5wiY+xdtW/g3FNWkPNm/6s89XwxsLH
OBVb2OgwQtbi2rzmWKm9a9e8BC+On7H7ql/VFaB5vDHwZ37E8bJBBtFJC9AOmsPJq5fgBlp9xL+l
k6Krb0DK5t67wNeQ7v0fIJbxhyEJyi4sk3f9V7o0XL6owMccLtLf54oQb/Kld6CvMbLmrhf+NQ9Q
toRqXacFwUEvXGTqMY4YIJINhah00a7qO+HtbuqdtG/lO6IUhaNrMaoFDzp6qeko58xY/iSzp+W0
S3YeR6rbfhbGLmUotEnIKviPo/Pqbdxao+gvIsBeXiUW9S5b9gthj2323vnrsxjcADcIkhmPRJ7z
lb3XprqOUGbexqt8GWJPP/zDg8jxCO9+rX+o22jLWBjPiyNteo2LBFJki7mNJYTk6D/COidJb01X
dE2I5wB1gHXEzvwb+EvWvii9Byb57jvWApHscIdn3i5/BU850bQYjnomr3zHkSjvyQD9xQG/YxLK
p+xk6E/UPZfqbJM4kdkO8QVsjtjkjU5j1+/WESAp9SJQSfxJe97D7swzc2j+aU7Rb/IVfzoS7LdI
DyEzSMXe4UJCA7ujJXqxiEZPpfHiMH3xyuEIcYZIApta+zBl7nBGDgcZxVt0XfxANX7bN0Z5x+nd
GFD1T9/llaL3BLuCfXJqXJSRCn01vxl/mIFoGErkDZTSvzoQ1s8K1XeJPurEGrOZ9kyVuwcCNwz4
/1L5qDGw4tH+ym+zAUj2WQR76FXMteN0W4sOip2RzMixQdT5ksbrLGMAIrPNv5a0YvF01EOo9r5b
A187qJihkFEazZvGCk88y8IXIyDjXwmJZWRZUGi32LoXBvCPiQKovjG6o57PFewG1ee0oFvo+Fv7
thginPiMpXykiv8Ha5LXz6BEGmlNFu/bEo5w5b3xQ0KZ3dlLtgigwcKusSKC5PJmh3AB2c1wbjeI
fLfCDqsPeCaie5StxigUAgVdoB3KTOE2Qbq7KdiRNgJUjtVmE2LlGTZltKGX4wzk5mKTdkx2jP0Y
ITFxqDkuaAPAXyxLsHDDIBYJMgiYm7ivWhxOXgt2OsMeQFt4IBAdMgA5B2R0IYVSt+TZtpMHT0TR
TpRcY7ho2yA22CmKV5IAEWeTigys3jS++9yxrpbo0efrOh4bJqLYwDf+B2MvmY9LqTyBIUax1Lm8
eY16SeMrlDvuw87VE7cIneohH5qIHvtAIxl/zoxe4Xwad5oShAUQsKru1JoOETPsOkzfHhBCTjPo
KKynO3z/wfhT8pVr2yA4SBPTS3V24pCMClom2Skxgphs7M3+T+EVqN+VBPGy+KqKV6WeJ3YXwPnU
BjPSavw8UBRO2+QMBpp5wYNN+IDq947KIRAOCAA7/wMYma555VP+bqY3Qbvo75gjDj3LBFijyExl
l9AJGdb2DMYEGWLEUoUHCs3HvIHdiT93AR8sjoYgsiWsr3xkEhj6VXxljj72D1wwU4Eve8lHjqNt
8GAPJn77hLu746+Ig3wDmEB1qeCQpNXgvS8aEmFedZMbaYI/vK6l/SJjxErOPYBb0WWSJAVHxoVT
6LW35IW851+RvMvIu4z1MH4qwRPQYAbNO1g37Q5TZH8ltEGQ9nRhbFp0JIhvPMMMqNec7xYsgN38
y5+C/ibFML/WHWZsS/17rtNDdPNV1/Bd/FbyfABBy99PlKrIUrA0rdBZIR6s7a949QHDxuAHP1eM
DUPlVv9jpgtYGLERehUG/DnDp+0AwBfdS3iWU3tu2Uvgar3FyQls6GiAAH4zeqchR+YYhr9D+JGG
vxKWIywnTzymE3hO/RbychYHGFj8mKRSk2Q6Av+1W2PLddOgSrChzZq6zYEnvrOauw+kdodOedI3
SrpE6an6DiVKVcAj2NW/Tcnw76zP+6jdaNqL9yMHJQmpdjrQtZNIYZ0nMG0EureXAu7PCFeTewde
kq17EmCaL4sVNMjCtYFf8AvxULPTbwy8iH7+mC/mk/uKigm9Tubyjk47C7k12gJAsQbfAnat9Xxh
A1595Cy+ehv1gdSuC1bNKyIUNpzBazA47Lb4Yb45xy1sAKaH9UXGXZlz/7pVeRo1Th+ICrVT2vJJ
J7qAIegBYlCMJQG0Q7KKAHCSk4Ci5gTMlNbKOOC0Ct7pUZrlZxDjuzgQV4RYEKE10XkYYow1C5YI
glviaFxbXz2G+IKVavWYUH34u9bYvNKt9s8MgVTvszdZu8qfI949A+AFtjJS6xYbPY+IlT+lnh51
M7HeJkw5kMhCuWsfwYQ+eR39YX0EQp1rNAFuTqbZR8/agu8XCMalJtbkjuKJ0tD3qttncBqnU8C0
hznxKmxhBQP2xPDA4Ar7E+bBz/lMMcyxG59IMtFxD9/71O2nexReNXM7sGA3MUnZvbAxDrUdcypg
u0k2tZ1RmQL21hkq6s86f87CrUL0wTnpoCQSqTRcSPVK7/GZ8VCA/bJ2La7I60RNocAZoDVJ7f6D
uQ+5iNgiSJgnFHS0W9S2a7QktbEdNuhRqndK/Omv+fKfZHRUDltR7lzTMxiyYlT8kzn31X/ji0Ad
tCk5D6On8mv2KIaIK93I3NWuwfaBzDYVgt8KVuefka5Lhv6OdZYjGBIoKiHxnAYPk3nNswivlXJg
oFNjqGgX+G39sygeVdxZXfnDVo1gRWIakjUggX/zQ/+TSX3RXEmBmsFsDscl/b3rSwVcH6cQH5IA
yn522mXbED14XwxMBwwRil0co1u3zavOG7s+Qq5zg2+IvCfCg9NXxSCnAS89/Ba/2TH5pOEG0KUg
JkSXh8ZAvGZf0iOD9/mD1p8UUEZG9ORMLKpgFQGm9pjTMXV3kH2Z6+lnQkvrozpwtL0akMXlqcbL
JAC+I9is/kmxfTyk9CDnnmStYkzf+GywZPyyuuI4m90e9RXPw80Mjjl59TytAslvzObtqYJUEx2E
TcAGRgufPUO+nmUPr5kEGswLds0yYkDNvqR+jIdPHlDl0DxDVGNPpL8fjbVjJ0Q22qbe+0uFHDix
DRJ2KzgFSrpLtivvqa3CJCbFAjENYLTgUt2qW8diP0QWC/DFjj/kihv7LSCC6WT4T6LasfMywk13
8bQPe6/50l6JjnZiE/in7EtG//qPs5l4Afw0K0Vg4HdUzryOaD4YDqy6v+INSWC+1XfZaUi26BqI
0bH+iSrprmsg1xZjxp3IJ3jRvbI4j27KhMhZ0mUww6w4b8mv54aG69byHfvHEb33WuWVUT1A9Tj7
VY8XxlEm1/oXM2Eocd/DkP43v4IvtiganLF1z2CJX+oVMYQmlsMJTsa5xQosfC61wMi/rH0TekEY
B1fpsK+FZJepuFPL1BGxyWLkiuJ1NfwrSaWqwL3kFaJq04nU1xhH8OPyt0gBIIfOnbWGy+xIpsVu
OuhF14JzJjXztcbx6Xc/wbiM4pp9hYk4FhjUFjstAVKvbDNen9zD2342XTbaCOnFvcJAZmGqnS2E
OB8sApMZcOexMdyWjzZCdxm+S6/sJDVe2WMlgMFzCwGLhEi2f8hXthSAh9umu6AmqKZNcFdByDBm
uZGwjjDRUCCWnjj9G+MO1i38aZTNTAmGL3TYULwrwoqZO+dr/D0DElW/YE/AzhMIsGYBzattucKP
ttWnTTtfGtz49TqNHTnfZOlVeEDbjsjEZKdEaEax4SK2SV4p0ZltZErAWStpyjyF8DkyFnXpORm4
yZ56AHRQuyTTv0rYk+0e8AOvBAFdOy63vRbjdHW6O9hEm7OcEhdwI0xs/t6PtuRGhqFj8MX+sIIu
ogMkG4wrz6Dn7l+nH6TdCN06LY5AqZruIBEtVpxIQNSvIZcuHYS049sXlKUS+/En5MgQVdh/0JU+
5Hk14ej/9xPzIzAPIbEUr+MKu95op9ya9AYIpsp/bbCryKq/xr3Dz8UnyDya8SvXw1DDfkeXwn1K
4OLfnSL2vWLVzCk9UZN7IQDPRRG1AmSZ75jqXeuei9PLyMSFWhd70lm84vlBR2r9CJv2EEVH/UqE
I0Vbv5Hrg0okFwCQvxaK4S1G1kMcKeoN7WE6aufGT3ItTfShXubiSzjx5sBN28pU5VgoAcMg8Mdb
cqzJQGXtdIpYDKzs8iDDztgaD16Mp2FcKPIry55jxuLesNrz44Q/HJSD7PKZoqnBY7eeC3eGhf3X
Pia4tsCF78gqEYaQOu2OHngt5VLaHAL1v3mAyh4eUB6LaElbnARecNOw9g03Ai9QmcqeSJ/2oTJ1
kfjckRHV5F1uBhOP8OeAeBDlysuQuG1stG6Ty+o4VR0/2kzxtWUvagdoCbQIjKg7XLvKwfiZvwxj
K18BcbKGQnamkEZw7cRHYNi5gKRg1WoYB++pcAV4imlzDByM2+cGdmd977V36yKzYYg5YWRzz2FD
oMO02o+S2wJsYruRkdbTojwodsn7lDkCWw2eyNLaclQmPlsbTvkVdm4czwOeIsgfjv+JZvneo4GO
ync6hRBvlzNfODH6wAYgToicJbo940uWtivDB9iBw5ydIbumY/0amAie+QxTytdVdoTcAhmV01Lt
nvyeNZyltTp8T4w5tjqWu09FQj2y4h9wHCbRVhv3MSwxPNzkvbbki3gGacqoy+BkMNClcEi6gzox
KKFCnDfUfPwjtkfmiiybpy7tqJWOc+QpW5bGwaqabetDPmLE7vZd5EAtPI1nstAsbtylwcBglwKg
+pomVL9IIdCGuMq/7joda2g2W8ThrDPwo1NkHKhwAbxJ+wrK7E4fHn12lCifI7u8YHobygtcOf+Y
FSdU9TX4lLt/4cU3cijKzNttTbwF1p6wLNgSLbL2YK//ysmpZqT9iPsXcnox/rHIt5SPlsxYgZ1i
RvWivDqgT9jdAhvtOfYnqJ9/IB7H7zh5cBcpe53cqgUfuYVC59Nwyos+HKEED3WuOTUezYmVKhCM
KraV+aQty5T21aEHTBbQH8hlC4ICFnvA98RC8c3mOOdCyl25NU7iX9433sBjL1x63yR2wthYoGBT
H2whP5n6y2FfCU7GU6wB5V+E64c+FqC696zEKp4t9iygVUnbLcpTCISskkAf5K0d14/oxHqn3iT8
O1GHAAZPv5h5ccRUxz/WtnWnUzL69070WnwDdfRpHiPxKJvJZnlDECkOc+X00l/CwzaXHDnp7wQa
kgdC+eSRmeV7MN/mEHWSxHRhh5QkJS8WVuklF9gSivuCitMYL5aBfwnUTRv8+AkRNLgtBFRV9T0S
FEcEEUYh/Zb1waHRSxu+q9Ff+4EossP8EfaMdsh5DXYdZ+XQ/2TKVhS/JPENKS+LGZTLQN/4uBhU
+zsz89DJyGgT80vaei30naA/pbq8JbvYRi24tXIXf0cv81Mo8b1RIjulc8pE0xUrt0A1I5r3CIBc
CG1I+sv5YlU0RJHZ4nqWbY2Xp6KC2mWfy5ebmySULEjXFfG17W9gXGOgvPQ4awmlC0g1NBLzpW5v
hnVhbazKa8DwEJ/MiuQAGAxOPdoMRDOXCqFnBAYPodCEC0EO/jGFq9YjmGR+aHpRdi8Q2HRQVi5h
vTHZzspOEW5H9TlXuBH7bptOVLPoIlp3zh+D9ZpVnmZGSzpyArnL7/MA/FBH+eejxKqLw8j72+Aj
Kcl0wHiitLti6PcRS5Ol/UYPF1LmS4mE6A1YeTnjJ6RotUwnb3yvC46c4tsgvY/ttFa15C+j9SkS
jhR0N7KUuAEqHP0qYlRupCUxu+WhC1AcCnfBD//y6mq0o2tWizUVmoqMl44xc6yibiWWI/+wANDh
NMqNTdNFrinmPC0+uXzaStKrN0GWt1Hd2+krTkM3S/764lobX1YQXATwV5kZM88qkNsNvM4EBCEB
hc8iWCdTYfGqorzV4Vmc5/8Hxy/NZyPZHX1NhoftRdhSH1b3YTFVTa6Ad5moKO+phCKpwGxH5Ggq
Uc0Ypj1qdOoZ0RpER2dk5RRblae2kBY5wTuxkzLD5XTcNd8MG3yVhrOwybRIj3+M14xrgt4mP8hg
AM18x/wK9KYQ/KTcLYSdYnUT6lfE7UF3aQk74Tz9JfprcVFP6PgBWrVEDVGHN3zsGYxAUziUBKON
Jey49NeozxJyi+gyBB/hMRZxUMqbQHWjAKARTZUug+UGk6IObo+KUnsoWyN35/i74MY2BTZZpCBL
BHpFbxr17Ah1TGe42ZPimifTrpxfGheYANuB14YwNC7e8MgGGrELO9dR+K2SxCsVbaWJEXy6VUS8
V/w2iBa/c8gS6QPumgpjhcgUWyAhVNRIn5Hv+qksvjRtLQxXPduOZ0R3QLO5Mwa0DOqlG/8NGr/N
m9KL2IteIQIdST01gOmbe8guqWc8aTI5UoKd0JEZJECPj09iAr8+WwRoWI9IKJaccgHv0jkPIf5Q
06HezSGq9/mtGd70CnVAhcxIDT2yIIhCTkzk4cwCcTPplLPptUoGLm87IG0+uxoIddFr0Y8zks2f
Bn2/diJyg/jihbBfHEJOmv4Xmr0bsdmdkErZKHfgeNNP+lzdAn+3b8lhzw+6fh2V9/hpapj2cDOG
H8qwzfJjMf1Aq8ArIspbcM6GcUBvIuu7+lhxMRsXMYH3wN1L7BYPDwo5Gh/0HdelU0bV7aavBFWC
vu1x8DOSZecCNpdU6isFHBRY+MHvxpaJyNwfednQ2u8DF+6KcpQuPff8ab4waZhJg5Go36nDW5OV
vLLJ4A8x5smuquREmRfSCPbTSZkomsBXMyXEWY9EZyZBwW6DjfVAjRswsAlpeWY+AI5v0HhAeSs4
RcgvUd+B/MU+r0WHmLkzKRT9m+DGiG3QGsgHkT+Tia/wbepd9LxHkdFBuC3/dcmxNt6MyDGk33yZ
LyqwmEGvq9M5pETgNK1plRjUlafA2BvLPKi7JdVFhCdVeN3s+fm3CPGCRKgtpRa2u4ELMDwukFFr
YtDEf4EuHAbumLlc4a1o41jjskJwM98DoMRzsynhOChMndHJUET3q+SUooNG+A33ZaIuY9DQBSPZ
aSwNU9DwjOgs4j/3FH7CmbBPCmCh9bSZ1eVr7DBa6Btk8OOnFJEZxCZE/lOR2wSobEyJHQUDH9fP
JpZi0KSRBpMSKDJQS4LQq181uTpN7c7ojpviJPbPtN1lBisMZteE4Il88irHbNJAG6AUJKXHQmXc
aPjSZIRMrM0YwFg6JvFd2CAJOpU//k4Kv3XgfhSQSDDwZuq4PA04NeO+hmJZN+zc2a9LKnlN+U9v
PkMfGRv6AtE6jTN12K7goUKz3LyX9ynZMy6pXi30SDclY4uqBSgxtIdgMw8/Qt64Ke+h31VeQHBD
yAqZQ5yBBg/QkXX98JYuVNjukqL93mMl7KxDH3z25P6II+qktWYuUc7MfYOTuStuxoIUEu7Ys1iV
d2A6It5GpFMirwX8wYvBFFlVH+ZoB8ixbiq6glwGecGFvGGOJbf/1Gd/ruVvC8+IehV0jwkIMgVp
r4g8LPsYAWpL7lW9YpWiMBKNCaCHdsGV3Iq3Nj73BqenChISHBvU2ukfmmpeIOsgfSvid/Sbwfd0
1Mec7fmzJhyV+RcaavK6ShnzMNsApmeIelL4pW9yuFXTjvHpY9a2mSFi8FkLwCMghYjqHa0ae62g
oUZLfuTBQU5sNMh3HmW8SVTHit8LVJFQL6lR/HkV4nFAMKU7CxEjoK0vF4R+rG86Tt3dSIhqxzyY
+97VUE7MnqZ5BSLMHpBJ7ejVSep2YYnh8lYKu1h5k5eXuMdFwOWudXR00kMHIVG1hddOFw4nMPQz
MhOfpbV6K6SnX76zyjDSkdIO1b7Aidtg1LZ+w/Cp56dYBgf8mZvfRfXWoMPyly+t+FVkO4Rq2h0W
QNV4ZMKlIN9LsG0kHonRrL4NJOzWAa3fLHxoyVpC9JeDS6dvv+ZuxKAI/0rNN9gan0K7T0e3SVln
MWKQPUM5jAwwl4grhOZl75oK2l0a6Tc9/KtSz5p//WSfWhD7T7xypAnWzYdpXOKeQeKAY4XC4KyP
V23fyNsAeV1vy93ZkJ8jfAzzl1GDQ2PBIzNvVWeSNsqBI89U9sV1QF2jxOvhWfan3PxsQVzoNh9L
ddIR+hwYoUmfk3DX+1sDJmVM8GfiwMES/2mwcwDVmm5kySO8OreRLLPQRsNqrjDsoQPMWOwVDZjv
Z6Z4QYh9g8ACT91NM5Gv0rJAyHLPmvbV+LQAXu+YYOI5cHPxRPfFrJZxnslLgmfCP+vKQ2F4y9V2
VqE5KfM9rx/y2m2hp0tH3jnWaNK7ATdlTWf6h+G4iY5qeNSnZ9f8Ky2WTTuZrnNMDHKgdgGq1j/D
+CYZOhIu4z8DhQmMURCHyFxRgKvMRp9qgCP7Fp2gSFsrtm5ReyONrG/Z4DFgezOki9zdsGnwWYby
YWC0tRzEJd4DE13z3kdFbkK+RaDDRsW1mp3BOQt2IncyBFCsRqvZEZptotuUPqVvK3bqr9oz0QLq
coHfPv0r0ZabZtOfGf05IJDAfe7T8w3Ts+EU1kGDVmbslfQQ0EQ7MSke3F/cDVP7D0O4mO6wXpcY
U6ubkLmjKtkprl34/2i6921oZ9VP+Eh8GjYa2EC4s/NRYJkdKTyWJBL3wYUzaXc/vIZEiL2FdAYb
xpPq/Dmi5RiAL9Ike8V1ZBvn0LceONgEhErhunpTGdy+jlRsWM9HsrLQ7BZ0gOcOEZzy59M9Ss1L
ZZk2Ytft2x0QJCdCQlJ2hITS/K/p39v5RAcrcLz6tSviUoPPiJRq+XYUnDuYLAgATbqPQbkjyDGR
L7DNQrNfDI9aO8ekvjAQ2ssFJvv6bnEostt7aoeUAS23UWmtFWvbTCJkFqeunVz9Lv0rkruNIK+E
V3czxJWErqZbjtoA8xMS5GvmUI9LqzOXIb4+kaF9t+NVCR494Kg7sjsHxw8RyS0zyg0uonItvA/e
9Ab2Qbbji/rHuLuqEyBjf3zBJVlwPA/8L9OuwookpS2ffdS6QvRVnRLtkYUvyf+W0WpTIfh8yZQP
ZL2am/1YfQTmS1ugKZNll1scRfEW/rsjsjXbMq0Zmw3bP3U90vwz0Kg2LC5GpjaZjgocf+JFzT2Z
VuyiU3/iorbnB4enilUZeZPcrdr6nCpYrRneHEyR4zdZ+Mj7eotrn1uKHxk1Gt3xtOKGchNrbRgb
XEwDIrBsx2Jjro9CuyXwZcV7HiI6ehFnK5w+eSoLxQPnkSfP8YFbrfrsbgyPXi2/6A1Y8BnfYwCh
z9wWps3alo4jtTZEXh7gGrzS8IuHsRee2fg0p2f+aN5SAUsCw0yeGx+eL9xcurrkkzICbFpQ7KlM
qgGyWoiADrsLtuN9Nzv08xWk5vgmGAwDj7W1xDnGP1p9ZeSed3syVEVll23IHUK+g+PnjmUr2TOu
jC8C0DbZ6c+hcTS/ICqyRCsVu0U+sMLIqLn+32jzBgv3Uvut6gi+/T8to3Gg3594tl8ZULxZuhh9
ZTNc5x0IHc4xRb6MPpm5dtoRcbCfKpeMxplnkeJIm0+m/EH+ds4DzfqW6tRvvsvAS7idEEhMMMWp
QiyPsq4Be9oUO1RLSCTT5MBYengrGbGRVuR97tXkvWZg5GturfyFAUXCDMN22ZWOaF0UDcXapgOb
Zw8nJtj5tmkPyUnR/4EiW6nLwIDfEcSDghqzggepsY7NHd2DhdC8/CTjEN1zN3MIBAC9fQRvYUJI
NVmgm9j/qonlXkZSsn8nWhzw3Wl605JPjbOc9dw1dBsiEIS3jh3pZsT1iNJPci15Q2DJWHsF7771
VqdXttufU3H7f7+HLSy5lvc+Y8BO8xbtDH+ryscJG2sbLflGPio9HIziZzMzY8U1iYHsBSpCzPbF
0HqcSD3iJvrVaD2kF0UEWfc3DB+19dCZe8f24FQMd/pbve21N0O8+yI24EuxTNK1t1CjcLqTKqGD
P2k52xiSkBygfc8tzlDX3GnLMc/MegUmkQI4hleE7IdG+IbqgNFpHezLB/+fwBMxbWVfERMeeuLa
DHc9N731SbqaigbVEybeXDxPnvnbAh6xixMWV0bVNocZW8ca3PKBkoGd1Np6+Tv9i6BW4lklpqIf
WN0lKFEbweR8PHIPz/C1W+isChXtOkCFlWDcFr7zfmf230H71uBqXmKXv1tzFezMwmVESinGSGqe
39ntVspIFWTHjE9VVu54xviNZ1fSb03gYunJ1A+5P5QXFXJsAi+jNn4AvUg8ybpuAghj15Y7JUok
63O5ezYqBuRHSyxF2G0pbfrMlYx/HV/hZOyPn+zl+NI8XucmeecTXy49/ZczW2XjQeZnLtqatl1g
mOJPp+5zFCcpoUqGG6IRCSyF/c1WQcxs3EdEe5zAxNgz2HGCzxIpBt4Ee0AchjVZWJs2Ath0cKUN
FM5UZsB37VKuZn9Lmd7MkE6Qmdb1jrSIusOnwnlbZOgpsZi7PiGZr2L+lEtCPs6+/JAMA9rEOYiO
I5IpEFACRCOIiUiVhPqhQ7kpzz0en+Axq4flgZKZAFH/Tss3GzArY/37dmZMalT4NkCHyXT39O6s
Ik3uEDhJ++lteaoZ+md0BX+jRGBIOKyJd8nCcq8hXXua8XudfFrsY5jrZJB72AKxoo2Il8JlU5wG
gVIdU3j1USJuTD7VGZbtKv7R/zLiiua7jp5dT359AnE+WuFKWS5+zbwuQVrbQXFnkKUbFLn8JwHk
9Q569bM1t1lM0iyjNckAvw2rmS3YV3JlQl0xpbVO/k/8jTUzRskFFYqg6Jz8w381M0kj2+o/Q9uv
JOXIy1eXmCc3Y/+T+Df8t0rymgSwdLDz94OyRAmilNGOUnXXI3I3175/m4iRiWhPmMnou5k8v84u
ph2m2Z4jnSmOwr2dpqjOP4NPKSXHbXCouWdMz6WdXCkvGDzL1bPnnUrGD1KFl/+Emh/gjnHRkcuQ
JR01drcgw7Q3/gHJxzo+b5lUSpwPyDOyp7g821p714nvSuRj19+ijcylzMrZ9aO1mHhseNfnhwIm
Haf5mnuaSjRL3qHnh3fzi4M7DPatbDMpBUv+zF/hpSMbys6OtAhRbn8qUENWGSKgP1PfK+6LfZaI
jZvjO4FJMLtUXZzm9HAsQYiHQCgK+4L9AMBz4sTXOtE68DboxRj6XUt3UQAI5a4SMfcjZ9ou4gRe
JNZss1d2rLuOLTeRgfy5huln2j1GZHCedDWS5VYeJ8EHEFYr+QhEp5s/lgTJJ3qZMP6ykkM6Yai4
xh8dKcK3JCSSBOM0840O2t5nltvm/Oi3NAs88S08CnPny0dpcKNw21OEMBIk7kE6ccP686OWiFF4
n4kbWPf08cFbBpxYH9cKOkr9XHmcmRXSelnZx69gkdLapBMdI/2uM7DI2pVIunGAQJT3j2G1GmxN
eJTGv4QHNxNo3EN+u3t1hbk0Xi1C+5RN3l0EHHe03xSiYOo4r3Qu/W2H2yjATbLm5a+traZINLgH
+YtKIqEhBFI9Y+aCXkIuyYcV0lA42isnPCDZVmy4jtGmro86AbT9LugOrbU9HrEF25l09I8J0+EX
pyq7OZcmodyGP+VMvpgbt1udEitn2CT+jaDYhUuuoHu15440HOagaKV3qX4zDZuyK14Kiq5wpl+N
pMXsZQl7iisUM3mFjwDlBju9UbQwtHg92tUEDxAN9p+54z4KxbspbprqoPheAL2kWy6XbvrycQIJ
p5mYjcZlJyx5OCilaV9IR9WwE/zPk5Moj5CCmC3Mu98CV6Ore6MT4bArI3SIO71+ZqmD0ESs9np+
T5urYX4nwl1etirwcQt+TTbZym5MbgEC2+rRESMoI1innGXKYsJiTDh3kZQP5xi4kZuXW6G7F4iR
9ehlzXu++RqqTkbYBU94a+D1q84C6o3lF264jyPwb1ZIm2N237r6QLLDUCn8oba1yK5dFztZvxC9
1iGoTGyj3QSwNHSFj38dm7so+Q0D2xSc5s3AlJm+zyLxWcDMUe6RnqLtdDpUYJZOQkLJq6F9DDnV
Zxvm4fCc0ntyolATVEeUGEhzdmrY/OgGGdv5FHFL5+R/WcYmTUjtZSFSV8o6tfj9+2c/A8JEqcps
PL3XYLTpuEh7k/AmSm6ZHPpWJugPwiNJeGTxSZfJCX/CqKNgQz9kvKhBfIzYRvHRDM+K2kxY1jDj
XbWadUroskHQRhzdaBILweko9ij+AnHLHydbxrtigoyAA50lpICbhUpFOSQV6jwuVwNaRwkDT36w
flVDJto9+ajQWmTUf8VvBXmrxzBZk5I6Vkc9bw9zo2JOZ7eBkJjcpKQhwnlZCfPcGzODZTDb1fpT
eCH7Mb9LhkrUlGUPGxupcuNYcu20AX96vCiokyWZoRMhRiPR3jkMV4uLbJk18udmiS6EXzG9WJ1y
3PhAev4i2EnwzSxsxsly1rHxVvEZBMFjKZXMVeRFvzXVQOKAZ0ZyqjOg26rUlwymNJ0XPvTm4Hvw
y/XyWg8DyQAUtv3NBEzPtJyKjIU28mFk4k5cfwTStmJA4r8nMWscG8kQgW4JE0CYULhYGZKUxbWS
PRnhZCmdGPZl43VQGc+uwn9yf2MCarBKdUl+Sn/i0E6HLecvL1ZBI807H0BHRFdhrI1346RuJfTC
weeIp6JZG8kt7fdVSr4dyecKS9Fz+YSXXO5lxtHTs4ehWLk8u8uCAgYois2STQJkZFQ1npYfu/Al
9p8iwcgLZJOEOyvdBjGduqNFH0QH+7wjwFQbG3Yy82cqnQHlRGoAAND/YgMTwxq+R16QdiDco+hu
qo8JU7qFBWNrNNek2vvYHo3fZoJUdWmli8LUEfEkuD70ZZVTsjofkG/wA5VkADSkJE34wHqYFXtm
bPO8D8dTa23YaZu4aeW1Frq1RYZJF9brIGYGLUmigX8So/V31FymGcIkp/qmQlOjTfeexlE4V9Wl
m56BtIlGUFkO3aRKU/ehMYDfcoi2NEzSNkOe4s8e6j5BSZCxAo4QEYHvxQo/B1P7T45mjo/u25SO
9Q9XScw4GHkwG5xNSe2nCcfuC4lQdaJhbxDBv5NEpkJpuTJRC0Zb1F9+5sxuLByZqKUfvnACjCf/
1ZbXlFA52MAg0GLCIe9QR86uAV0P/6HmtOrbImjg/SrhJBJsyqDJHV2GoRQzIesOS/kNvpgw00wz
S7FmqPoM6FAzKa+q/V5q9LUR3ij9ert7o6xKN3zyxXFUNvAkGOwV4yqgmhxpsXNPze69euh4r3T2
KAM/7tX87a769MU1V9FtlXz59SMj72D59B6WtgFuMj0NlJU4LQrpJwxc/V/zkXipHVmOwP2mHXLj
h16SRi3b6DNeinOP4jf6Mkkqmdccn8y6JNY6/OTmXs3es+btLKGGgS+96sZoo5gbZitlcLJ40r5N
lKdShbCHQnEbXxi/M2LD/M42BRXRVgZl2SvEsiK94bufvsrM1cWjSfYLexC++XEkUKHZiMEVou3F
3436ny+g+nf4q2KMyLlrDaEbCkfK5ykL3gd9P2POxX9D+W2cG0j4yE54mezqypHmnH0UezfMB4u2
UgOSKNIjiKDytw1eYTwjZMN1y/BE3I4yfIhVC0eYsw4/7mTB65Ovy23PRFH5GRH2zEgm2XBzX03j
U2o2RXX5j6Qz205V26LoF9EaCCi8Sg1ibUzyYouJG0RKqfn62zn3nnPPTkuxo4hrzTXnGH1IaNqL
+o/Dl6DfO44EEltltQBGENBbbsC2BTpr6Y0gn5fHdvxNQ0BApp96vFEQLwRsDgoetnft0Zan6Unv
leczYg7uLizmKy4KdtdLjyxQOy3eR3EBySqCzd1/d4PN1DXF/a5Yq7c7iPsZm4YXc6QPzwbjvo3E
J5V86k8L4PGwLojKexC68Y55VtjVyNwaZ3uuXNhPxtarryckB8aqUQN9U2TE3wNN3j2J18QOrL1P
5QMXsrKE/cXNGtBUr3m3iNcFJcyuWu2EpN/UhJwzA3bqEeu+zcxawDgwfRL1BYOIdBBcQ2xD2M9G
56Xuhvy4Uo0DB5LGFEsaNwY+cP4d4Xn74rrGCf6N/PC7EI/ZLjlESGFjZq34q0USrJBHi8ruHfHu
OsaxSy68+yI921heh+/ueQAE/2qCZXU14Rg86vtAauA/jnhUIOmmMUmtNQjhrdnEbMF7MeotH//E
4G8MLthGKizMD5lZ8YVdmAGPAVXe+prNl7GFJ4K9r6Fd3Lug/DZJAS/dzn8Lghf/78sKfbynM+z2
Bf7bXX0hRAEDuEIYt8wYh3LWh3LPaBhxuUBHkdgFfhOdxhVzbRzKUMm5TBXHHzqA0RmLSFdYBuIZ
OwLmxP1CGoITA+L4kJK/SSWpBHmCKdX+pGCQsYo2UJ4cFYkHaCAa85cw7CfcPsNqMBDsSHob6Sf3
utv+F3Daw2S7jgx+9ZuL5KlV5xYe1QwUFyiPZK78K9XtKCKyHw4wDIvpyBCPTb6AY4f9MrhxtHNr
vESo1AgLEYUvceUnr30i/EPQMfzxY7qyRSF+6skJVeCfm0z56Q+PyW4MsEs1+ATLTfNgwWZc8nIS
39ABt0h7fC4XRpvNnFjtKPfhwtCUQ7OEWUp2GoFM1PdmWjLGTs8vzgPknCBmSLe36SEyZPum7Fft
nYYZo19FeI1mZWm64bYUugB531DwugfZiYdevb6ev0zHtvgxt9W+gLxIyqW6b+GQP+fkpdd+sPB5
L45IeYEXjMfszpumuTwrb0Ug20f/qx5SMrpo/WFpB+SvZwEqRjTfA5H0HU+W2T9VA0TJ8SPDSUE8
EtXGP3ViDBAZ2mRnuAKSDdoGAj2ev6gan7uhBhJNj4lEDZPI6s5RfpXyjF7Cuu1UWpEoPIJWnl06
tbLTPRQ5Xu2SZ0PrktMWC5JPdccruhrmgL5IRZ9mC2/QOQacAWBhyNgAAwwzo175zwIsWJjyaW43
TP8lixwNjYhYUHDYDdrJfHJSpUYjpuIHBcQKKBID/MHQEnuECm+RDcd53sR5HP1OcA0Lt+RWXBx7
ZqOE3zAppcm0fc06VRRqA6Z4aeUf2fq/n5as2U9ymlajsTqMpKzpxghXT+awL0EqX3CPKP5C94r0
UvyJm5gt7UxDSDFnY6lOn1G4MhAuvnii/BqqLbIxVqWNHOSHmWQ9k/MhoyADpP0EVn0N66QmQLvw
34htMbz8myBlN5usIZFxDosHN9SiD9OJDBNam+vFW5FYF6nZKw3DsWPOYEFxBZYxqHusSU/JhBFd
aE42Y10QtXlLiCg7Adon2i68dv3mFcYUKfXa7vYvyV8hwfhs/tiF6UCXLjSV93AcuBEALVY4sbvE
4nDJMCJG7gjoDjHGWnxttMqaaUqSRX+SDVRGvvsmLGe9OMqvjeBzhr0XcApeKrJuUsfNCPE9UUrT
hgimKvcklkYII3M0CS6UQdlHLwbluG2FBV1cmnIl1JQJ0zTiPIBBHNnzf5N2yUbCh0z+RUydPsnI
E9azfveNHCyb97c0pKxnTULGnSNNFz9y/dHisUClRvG6IiAdfDYn4pgVVr4uL/w1HCbEFEUEUhvI
lX4s//YSOBcrhVNbJ4zE6KnA/xUv7PZ663U1gcvlpYlWXN4w6QmuxdD4pCRHZgXYuUMuMJSbil1i
bjVr87+RNOLkxMLC8oh3VeQGiQTzScOShscT/E0N/RZlzwrxL+N8ZfodW16i23msr+8UjE99bRm2
lrMhAE45dzNL0NK/TXcCUHo6WGAmZtcXffBps+j2HeY9uT+33eOdrJgUMg0RPzVpJmn5LxiqrMt6
CX/MauFVoC6sdBvnYoxVrkw/xNs5oU3yfv29o2smfkBW1yOvWhbGgpk1fbWI9kx61iaGQn+aCOPD
Fl/H1+13UTuZ/j1Q33MzvKtNEl1HPpIhPj/xchxa9aeC8dAmX3l5vL0d7bXT+UWCvtHp8i/boHMS
0ReXFgtZQmbGQjtK3WYgB0C8Zu+vFaNSWi2obGHC5MxURqqb8XYXFs6LIFZ0F636MXWbjt7OjZ3p
xlkBGO6LP4CgX7teI+tjJwyHjBSIhhirbp+WuF1ev+xdGt449T92RxbhsgaFNr7ORcqEtJ77fYkT
CfDE7KKSyKb6Gq8aHyS0+smbeMIV0kgG4DWWn484eQCGLHnrP9NdO3wkJAPx0o2L+6rcgEWewDbI
UEyULMy4DVb5vaWQrwCKLCJ0ZFEHr+hwS3caTigAHV21GZvrSg4y9HnTvxvQOnbo9wp0eboHm7Hq
wbVyKQSIQPl3ZsNusRQ3/y75+O00ztuBqMKy7ZDfi96/dApzRpGPLln1LPxfkAMc0RWvs2afYG17
wRcWd/GKWGp5FV2c1XxSdMvHO1wEuBJFcnpmQD6TND/xF+6CiBM+mL8H8Xb+vXATP/8Wg5f9fvBY
fDTcfIVzvF06+TdbLb8tsYbH8orR3oE/7C7vfIOTnXgUrhjgIeUzCv+fv/f/37/gK3Sy5gWf2iHl
t5bO/78uuuQG8RtFF5droCprnipRPfw8f1rN/PMvAhFIq/ahOroxP1rYqQ99+s53zjYWqMT0oej4
WtKjc1J+Bl+mw27qQLnK+U5kI9T1l47rqbip3+MadCs+LOz3Nx4Km78PHrV25bVqDo0j8dN08Oz5
MaTW/BgKm0kGn835eHhw0UeXlrDISyB4b6q2K6mykg8QDSb0DAkC5IVNvjvij8XIjqfdTUrjdpcu
S4Hn3g28lu9H4veB7q083cQhWq5pmmNENwBOuJcuTLBvS4/MxlDJdYEvkvupPz/i3H9+Ng6mfjoG
Dv95/uZ+f3r+anZ74hoU9tLtHO3acXXn691x7QxkZcbboT3A01nMZXbq0xlgT3/7+aGgMuT8BUzJ
1K64SZx6x6ya7wQTbmTcb5nJyZOz/TdFenfkWs7Xg4t1QgBhX6gpbU7Ia/i12Db6nfyT4AW1K1uz
Y1e2YvdGt8FmG9L/9ZvpI3Fj/ln5sVt5qk89w7d6/EGcsuDMn35+dT+Vh13ZRfD/o1FguTk4MMLp
POYQuZVzo6RhyXth5E+m4+SaAAkJBcSfHOu3vSuY0D3JOSaC5zhRZIIr4NBpyh8qF7f645PzU3Ok
R3sqYfLzghAe5dIm94fHIuCyiAFXI/pN/dznElp0m3gbvmBpKe7ChXQxfzP2BwRHDG130a8SzDdO
yCeasN4xzuAFVlzu5OpU7PhW3nXzn7yl/REocQDPiBkXSxK35jvEcGXj1Qhe63+nxfq6HXxKd6I0
+cdk/v/gruNN6fOQmrALYcK5HUsfxwKlNOF1Hd4h788bYyONv5o/AcwnB0yNr9PzFB/KS7bjBMUD
JY/xBIrJfIevU3ZKIixkxY43V5geXnxLE86PtAzFQAwMpCKH1yk5ZEjFee1H57l77rCR63uiFQua
OTTUTtGu5PvbQPDy8HkS9jqesOCUX8owOqmdRUTbav1EZboXPEyneGrSsA9uR31fl/5/FiF1v9pr
2whrdIHaA4dREO1Qu+91hngh38gBcr/calt1r++TUN8fVt5qrwoIhlVkVQ5Cf/Sm/L23o3ZsA0xU
8SW5oIq5FrVx46eQD8OJOiKpvVnFnRNbgPqU79e2NWpGbNp8eIw40nPbJCEW7vDGbxM2eNBkHoHK
g5u9RP99tg5eHB9lNw7rQP4CFcBP1ESYzYdLhMs8oHe/FjZxOD9qD7wR2mivDXio+ypIwvlJQPsn
Cm1dXWG0H9HjWaQO/verZFQvW/ZJgB4he+nraSchl4Nna7br4JQYK7w9ZgM9BOz7lVMGV7qlVeHf
jpwAsfRebseareyiHVG5rnJjecRErX4JZ9zq1/a/39ff8wvbnfAFOWNmxTOLubSSMd7bK0eh+TLp
UNwD0z2kF+7H7cpLeWnnl5QhJypHHqm6T0PdA5/xKOkiYsHeCftoN3/ObQNeYf6SbR5WTzuabxVh
P98zJCoAnDxJ5c/MzBo5rDY9fmLlCm2rofO8oPrxIEXAYSD7BsyHw9snz1Sbo1yLjjOGJy9w0q1T
BGXR0syjP0Gj35DQrN4NjAHrFmBfwnuSk140Nmb8BDGh0K+4t8tvfVGbEkOELCYGcxDXKsPi50hA
5aAxWrpZct+DIVRsFd1neRl1XPrNDr20uDQLol0j5auXzmkU4DdiuKeR92eDjn/Jm+eftLSx03Vg
GVQWG5iwDpFvlXlN0kdDEYukkTf7GkCgvygtTNYIX+zkUE1BjwNADcv3T4+WW2kYKPeuVI9+w1B6
vJ3TRYLFXcGouctF3eLC487s3+eYhD9NMAWYbtlJ/SAvKQMxyqtPDOpqQ+33AvklTymOOQiwlG65
aqvdQU6Jh0tQMxRQJ+iEp11jj+pqXasONbYRsc2bFUIGmi4aIRKSnT73U++8k9mhV9Hcltfd+xdM
W7VNP7OXN2GDS03hq6ZehFNEcm+/e6bhoP+pbYlNnjFH4owSWBLoxx0oO8aW9GyQGXBb9iSnaU6N
frTByPUOWt3Om8vws8i+Y+Ir7HiJcJeJoJyhCV2ydkDIqEBMy1uNw8zNZfW6ER9KywSDMY1q2ZcX
xgfivCoHvtFc6BGvfvrXhaj3gqYTqVtYWpILVsyS+cgLldoNvhPZmM2bPK5dgUH7wnBETlwSZbJf
IVYtRWHAikYw4xrJCGpXz2JNAORz2w+/3OK8ZKR6SFgVRZ5R5d2mC+J9SbcAPaX1TlgRMf5VM8LA
+0h0AQPbzuZJxX8w5p0uxMHAAi0GzZJK0wItkoaxg3wAz4BRbHU0gZOJUrB3GfcHwj+yErEH1Sa3
/Xr0Fksn/qbVQ7mrFz/QSvDMMkDCpTc6S9qqQ7tbcDrPKZrx1vUeVL3+tSPIfuy2FY6MarnLL9xO
57m+CkSbC8w0/yTuhMd0WJx/04QcO6ySgKoILH/ftmzeLEiqV5XobWzle5mbRRCdGmcazNyi+rz2
g8U7MaG/CYTIIUGFU9Ne/X0yDuG4sK79noAFI31glQXryKgJwB1UYoTjoUwB3AEtg0FBGCV6Erif
/X6Jpi9U9uBl3y7UMACbFDNQbQ7YEaDrXaBed3Q27ZqOw5qCbOEJbCsvi+VO6iwMGSXFGAcGBgtc
ZrIiKW2RcPAY6FhQ5V4gKsA8BMXMq74GDmG/txBOq80cvkwtcsqDsTe6G1xI80l22BoJ0SdKTKRp
6/yBv4fr2BTY8in9iTC/N2gUxuOifsiDnX3ov89/aIIgJRyzIy001DEY9o3bdw4IMTJfBNmqQfRB
u17YMfbnqLyhv0dLRZRd3sSTFETagfsJ5wQtT6xuGHaGPa7JT6An5/RLudDKvle7JvWIkKBJw1lm
GZaqWYtH1gL3hU7ytR9TLDCAd03Ee0vYnyzgy9XaG0/ilV7adxvvgkO5JrwMgGIYH7fDttoVpSms
LLq3isprxvu6sKC7t2sKGtJaQA520anKOPt+sb0GojMTKTQvyi2Kw9mvigLpEAen2/Z1zQjvwWNz
4thj7R0sQIvzcwNG/iyeaV9Ub58yKSKHb2FzmzZwxUpiNyTjBauTVF+XgBrGXX9+dyh2uYoJ5Svb
wQaGnohjsaBMuXBHYR6dCxxq4dtd7cnU9jguUvcsx02hH/AP6/FzvaDF/I45a0z+0IcL3SZLsJs3
rpBuVC8AOfcoAx8UzNiM0RqofciN7vKSzhtu6ZApwyT+S6L/pvEGMLEMETsORw9VJQNp4hmzT1JL
zkceIidQBlfGM4zChMkGhfP8vquN3Cjp1ZmZw4m7hR+Ju/gh3NtL3ZrCUbWGfzd7aUKs7sCCGAtc
bdwQSHadWrFAHWFLt/7UHX6hu7xvHMF5lQdaN5AEo+m68mlo3WhtIQaLkBx/fBHuQlrEQ9w0H+Qg
Lj+FF9xn7JuTrf8b0008cYRG5TPHON8+52rrBttHDI5nzXu7er0mHaX7gTPrSCAj/BmejVFrnCtn
i2gheAClqT7dGntfZcMojoHSTyZ3F4HaucLUVlhrdEbW4rf6BQVnrvJUNni3DDVlVwMgXld3TiMj
KVnckbTAZFMJqnuD2ei5Lf79N1DAExw/cPJjReJ4l5HbQRVMe5SDD53em0nxcSkjjzciRndRdLrY
VxNz3qcYGUMiAepEf2dD/QfTKWbbEtbEx2EVm12muD81e4pcWrkZUrDeoEjFp8WqgSXr3btZyQPi
bVV+91k4yruREQdKk/sIacEAgiahu6FDTCO7X4vlnDD2/JXn9mD73jAkoH1LgUUVRYJ33hIjYj5P
5YFmWvcN3AiZMrF6Q2MvdDcCR8hNTNqQ6tFiLnh2T5u/F+ADpvhK8W4cbzqrb23+bWkZcYP0BmUs
BB2WHhrf2JhY3N6vuTrvWnPkyqCBQLuZzByE54kTAl6XoDuumEhJKKPXWGpupRsTUwdjrXcpIpm0
A/xhToJnXdPptBHQA+F0jjZF07lYruNzUoDTs6h6m8TJJCuRbKxS5B4TzaohiaZJl1m8btXKRD8M
A8CHX9C6XMpCQ5Vk3eL/P+655UtxSyFU3DkQ8BXumndpE2MwY3ltkQm9xPUzbldut9nzQYtsE3V+
glQxmfG9TIl61WGBVNDj6LS+mQIZzyvTfgLfUZeB+mDEuZphXHoCD4nhkL1A43pnpWCmsHjaLKss
qLXLKWFx5ZJNGjkViCxcVbPo574awpcd8K0DS1BHi4hzck1edeUzBCJnvuPYA2mbYwxVFnE4bKSJ
Zi1xaOOGp0m/THbkFPcSXhsrD3msfWe3nV2t/BkbO26ylb/IPfE6J0nOSVnqTzJY0usjbUwqFRXY
MPDCzmYR1vdRuwUchMsxBU3mJi2r4qtycrQXzhh9MZTB5VDspC58g7/u18xQcV/hA4H1zqXAUQB+
A8F754FzYEnnYy631OxuuS/LuPdMpmIJe5NOGBXOTaYmRikFeBRhfQxQfDg1MbEvNu/IjxRUlUd2
1M7juNFBLmr2OemRnTexvTINhEpBgQ7lYmFhW+Wmy34VzqHjb1P8iNTvmc77CdDArf33jL9yKtE3
p9V6dgXw2fiFTB2S43wESUvAUH6CR6JypRm1O4+rGIy1/T+l9OlxUiBz3bTNSpRQg6pejrIWFsbC
KidfJ7adUiU/Lt/Xp3xR+bub7kvuvpoXmoKNkh7aZVjQE83vKqcOhfO60H+JIuHo3bYZzzKQMZBt
sR/Do4KVwflOCLTXGc/yhG5atorCqztbSgManXTsSDOua6pGRlWoaoD2HTrCrlNUPSHjIhYqxkm4
lt/Z/QmTgzSEc/lTM/zZKGBHqY5ZXGtEBYzQiPSKReuZg9ULesHMNGJDKOBQHaKygjMS9vdXu169
EKkcRHBc7D1rAMXqe88Js2Duc8MIk9j6F81S1g+O3OCqZOX66rZvgbQQ96bzLW6d7uJLDgPJEZ8o
880crDtbVuYCsWbNpUip/KY9NqI7pHhQ1/3TZumdD4i4oZIdaPQjMenD3LtjiddsSiw6Y7Cy0a4s
wDOZ9BrhDBPeJr52T4VaEBqeCROA9Z1axEngp+HppfzsTR2UJYm2Kk5OvMPQeo8V/TW6szg/vt4B
RFUmIMnI/mnBjWXExASIPhC5oJ3Rn8cz82r0sa89YVhVHa785x9fzTIUs5YmrXF2Jh9PuPKGRvUG
W5FZSEGlhwLkhzxVuz2LzK1gZghWJfwkmpmx1Pxlb4awboTt+tXEDB4XbptFO7lfbvsRPBicOLHj
RIF1cOSOnmDpxQuaHKcn/WIREh2s85m9cgNeJ0Gif5TrDaBNFgrzTNCkmR+pxzcEeUQ71XkHhGCv
desbNXkf6saVypNpOJWj8XJr55sEG5p2Ach56igwnYQ8x4rzJPQOqN7H7ZPyW/X5Xmh7BmJppK4a
nYUGOJ5526Tp5zIH4GvS8P+hWGhtWPGEQ5WgvLD2dDvxxYroZqGYgKh0SjTZMM0WmI3Z/SJ3mfwm
t6/maWeRd2PSE0q0zsXolCzQg84pHDamNdxoI9Gn1GMHsGzxrBwxKYF0YIgqUgC8SsBJQ1T+ixLH
TUyvCyWNLYLw2V8RJ5jDcMQO3ioWZPccWQNhIGxCl1gigPUNRT9FIb/BM/v6m/tdLUcbgGLdRtBM
xW0evK9y0JQtWSbwpEwFazxn3AuQ1cjRzFreOklp9SAjchGg1VsBuxjooiEfVwQbMD7CSMtxABmV
qTWuqNKad2tpS4bRW9olQfTJISg9jo01oQPUmKrwXsMI7C1b7Efr+EhaKvWuTJX3uTLEfX4/5zcH
iwtImI7pFK4JqqAj0chhSyv7WH+gZEPiMeL3QZ9znIQLzsOJich2kTo4aYhP/MxQpLrSvbTemtfx
QjYgM67r5b52OEswnnaZ2YCv+Ew+SBsx5TtoH76wskATbqY5T+A6bYU5DcyNiMVi3qZ4IkghEwBA
7PThzTvn7kZ11EP/XG+fssnNrnLGxTdbmMcWSB3Ej/Xik93NJNjKSmZjrSp7nAPheDjIkPBwGTjC
WLHvtzMuy8XKkqOvFd20Hf+pKVpI0Rh8zLjScVia2i7FO39EubzAT1X/KB3WHgvQMXl4qp9/0Bx0
Tq3xWaHid+MlN4Gxpl1NiSL8kO3msM591huFMXFjkV2vT9/lYDJoZvUkK1idZbZGTarYZC9g85mV
2hgXygeOcGDTLfkHeZR8O3GQILuLDAuS2BfrevPcaOa+hEPsL3WnzQxOU6lhJrTpp5G03vlRcCgc
ig10guaSh5z75skbK8tlbrON6w1C38Jc3FMcCS7n/200zz/X6Q6nyh/YXYbMXCroCrzPD0NpDcPv
c4MRvDdLic747x44C4tIHJRStn7CShSeQXF/1TeX8m/4cWKekPj8oG3h6DDN91qneuM6pctvzw1J
EJjiR5CNLA51ar6Wjxg0gdwpRiRfHdmJ6bSVxR+hWT1vvfdopR8EXVnjDGzmfwgTpSbQnbe/iDeM
3taA5zdcIcYMlyHUfWyF6j/lfrMEe1WZtP8Odb9lq2LRZVtnL1YnWs8x5Ax95kNJ5XGg6UKk5w/O
QXfptWB5GITvZffpDlhMN5XfQ85di95q+/qmCRgOHvfKHcpl2KPaWNeUzC5H97UIBwMfdphl2zq1
7PN6FmlzhrPxFV0Kv+m37WGAP8pKzjvJupWBMpjExYCZMJAyiX83hz2a68xoh31HV03Xfc08Nxg2
KzjN8lmlf74M0M++mQhnH7FXP30RbPTkL0Oh8l//RoZb/4rXF4r5A92qfp9CqsZLajOWFdx37B0G
5Zjb5wyGUfv9ra6b0+cnzoLlN6mZkWWWnzhzf2BuiM4grZkWureKDokJQxFm005kTs+T9EqmDp8v
KjUEu7vVrp/WuSfX6I8Ro78ixEU2ZndUu8D8SobmJaIuirn38PTbpWIuDdx5W75k6/ScP9BH4zPF
Rn+u/UPThI+F5cXX2Z9GozN4P62Y/E7o+XbCgMyRZh7jGCJRbWQz3+c7WTHwbAVIVpEOmG9OVpsl
o8zIIWaPJUyQDVa0+mfC9TuYygvMAmgXB3kbnE4xd7A6PCVgduvqB0X3Sr9jnZDsipnJCJcbpzZn
JWN2053HBx1JtZudxLWGSNRonubKlTbcOJOPKS87DhuEfV0b1EekfwBByg0+bQniiv0MyPZK0BOV
96Kw8OoRUIANdCMLJhHDiLnRFEjn3ERAqhPgnK/t6tth1UcFUgDLCJjrV5AkDAkEK/M4+Heq+yIF
SJnhV3G7Xlyku46fRLpGTMesj/ZEd4JYov5QB0urwOiB8DItvVDLyr/lhP7LqC9MtfvjYpZHmZhM
EcUXx/gv/auVL/xqryOYpgjBBYOrZM1UF1kyeWVL450Z0I5EC+EyElIl9YbGQ1DbNzbyylXtlRFy
689KMwE/gppgwENErPt6P7Dv/CnXoLXmnaD2evSzwo4fYDPnYLRP6pCXctpgP0HNwG+ecVlfcmsg
cRxwcBH/AUQXSwXScA7ORuRiTSNvmRcCRunXsH4OKAqM2Eg+WVRCTxmMz9GhLx5I7nQzJTfHvGg0
J730qX7SHTQK4fryo5dzS8hnu/dH8pDjmb2Lc6TZRb72VXCU/RqlgLURFSm4VkPbTRpsFUw6hm5F
PloXKcDfM1JHTdlkAkGH3exMPPNjdlj+ELXpOz2TxoLvZ7qN8KO6F7xJW2mz542uWzEWvDepy6aS
iOuIEkN9eoTGkNhEA8Kkk07ZOvfkM6fi10ZoIauDPH4PFBqpLfMcdETc8c84UT28QZzjh81x9Jpg
ZCEoDe1WftWECvpIRHE6oz/YZbr3hhhfJUDoTOLZITXVs2UCzoc1h64Z6SccOWqTgaOF0QYI41Zf
KvFqZDwLa06KSblpMQAXnt6F2Y0o7kCmmi/p/JNYUXgih5znV1afbjcDGlpQn1Fk0e2M1EfNtZ2s
ggxKVJTNJ013RAcxrVHqijkwZYByvLbEtWaxn3Hj0n3ZRNWJg1z327Q8++3imLfYVZgWF6Yk2vMZ
cEbbrhnqY8BmirJENrGWpU+1tJ/4z4G38Uoz17DL6TDnfmbxd4by8NSkzoA3R6+O+Y2mKTxsk1g0
ifH787TgRVn9KNBCtWNJeL28HvPvOFgA/ESONv0oY0AvCZbKWgEEgylw3lqQ2fwTUGZVxpxfQ2xA
vnBG3DU0SLofII66wNDg57b+eQts3bqHgo/GwLz51+da91Ci3NaISjdTtWeK3GHn/1du/XJb3S6A
xWGUomwrtw2lTOMjJmebXbSfWbQ1xjO7WGMsNZJq5tSS/NjwtquMpKbevesyJ8YHRzHhHxk/fbWb
yqBuvJjQ2IacDkV3fWm6cM8MGMlJHRi+L5x7OYbIs4INfSebTYSWNQ8v5Jw2g1W1AWK/9mbnulUt
yOHkmvzlQ6hJx+kSxxyvSf9YfI4r4veObX7ouUzCPMfhhIHMhrZUmhK9yCAA6UgbbbIFF9LrBOiN
nHUrZIQouMmvGmIvEfHCS78MmJVok6LoZ1E+CLHfJnZ1aqaOUatJCNKCU5ZEj3dIf+seA5Qf15d3
RnGR4FtilbTa8TEh+ynQHOZ3+UFqQE1MJz5fJCnqY1l6KqPX5TywiwV2K8EkRXFKP54qnkboUJPf
qFixYQ3M6eQmUrOqn3uIyFwQZa04IJg0fhBgwvVhMb3Qtr1E4kboww7z7wudRY04IbEX2dw4JpNa
/0jH8IcP6P45HaULuoYSOt1auQqUA7JN1+s+yLjuHwXj7Ly+0DnSSxt9WIpe+kFcdTJ4Cxxp+SFl
cYY6TmrBgh+rlh4gJHVp8Ca4KR5tc3S+PBv+7lkHchQelCvUlFZVAYxC3kh3PElNbYnLxmXHIHOm
wCKM9Cp//hPhX2A9WoVoPWg2p7IdtcEU+xE2A/YDREu3+lrh1TnE37EFSoPR0Mt8E39GG+4wK6EL
3o0AP3jyX00K5IEtjL0fKgxj/FjfVAl5D2bnFPt25jfdhofwmkf3bHCxL8W+QmdBpMMOy4QGI60z
Lf+kOu7CGqQ6UmaicHTrJiBYwxFa+Zn605DepXpk5HA7yI+i36Kbef7WWsiLajAnpIqP3rsK+vbK
6T5QyKGMILg3oJJFKNMQ5oKMOtu34ibX9hkyOFb2dQY8hPiXuiWRRVkjK4V/WpsR8TvJcZUS6z4o
B6uOgXABDDqN3DscGOF7uzQU0F02B8TaXAwucqWF/lynplZ56LjVZbuib15ZSC54r5VevTDQs2iI
0UAAPkiYr3foY/70gZxtZ042NkrRX6LFimCggoxIdxXCvTy8XVfcEvPqLbRmZhJWwd1TUPEReUyC
Kdx6lAknecCFw+p0JAermZxTKjPogG2IAQH6Mx0z1GfQlxCRqD/Ky4jeFqHrDY0rMsoxXLB3TQ7j
at58O96SLLpSaUvQq6nhFhZRRawMyj0mT071UzcTN6+bPVzU7PeSD14XIr3mjuGn4vWlOPOmZNHO
tnP7eAmSExbMTuHtA4Cgd1RrCslReZDHhAgIzd6DNei9K/Y0DDhNR0t0qSyVJKgAEXuHtJ/wQRQO
M+lB++wVI+aU3W7Y/75euqOzYhgrv5D29Lfkf+Mn7Q9MTYKlh8vBRpnKYLZlrv2v2oi/7GnIYP8N
DYPoizgEkcKNItx4dc39gEJsHoqF9QQU0OKQJxtSbknRJ3/3BDOHTYM8cVTY7LY/hA/F2FLFncwm
xwQCMgfuh/Pz5hA8voi24tJTGneJlpZuCkmWFu6sUdnkHZhbTlkema0w7vdEg2OJpxSC2uzTaEfB
mH3Vf8QZkWnAwGjHoY7fuM2Xa7pGSHNX/0SM2G4cMLDmMxva5ghwCKKA3EiCDUMTNNvj8thuRny3
/E4+/bqkmhnrho5zmydMPMLH+0kmWpleubJ8x6s2VSnkyiKqnQUENLv/4twcFfrmxhIKPkxgzrUr
k9MtUmJCoVc/kCdDqgga6TMkFbUjQlvavUwiR6OfjfacxnwGEDgGgAsokDc/52xEOP5L6g5mjIcl
lXvGac2YPjgHzzXLZMjLua3ItsQARv/g8k0WXyPP7t8bvi8ot9EgQPK5MMnKiMiKF/d80CIcFMIx
NsXYVGRjMoZ/4ATI8GkJvZSNngS72mqrM9IMgdDHwexA1sSm9qt8EtwBponUrpn2bM4xaFRqt5AP
SBTrp62Ex3Rhduz7qL5JnsI9QuthRqKAep2/xDXHF0GeNrMArnwr7W//fYZLj7mW36UBoRKs5mN+
IW4/arlHiN18cEgnw6w+D6AoGNEiXzuszpAMwvZPJV7gxv2xQBmPHAy75rQr6Zo42rStxD1EzWWx
i3EVmAWIl+1yYJJp5MeY21520oaEEAvPLYOMbb9xUfEAW3JFdvzqb6E7DJAdMjBXl9W2085RefF6
SmhEuSBrnWi92tKJRO2JJ4ld5EfwIpPBxRD9kVzIBTBpT+/kD25obpFh24X0tRWkqv/NCr5VzVyY
hEVM3yTt3Hb0N/HwoowkhxE7CYvmTHpDjW7W+PBsxOjUUWSsTPaztRg8LVgW/om/7w/55b0mGxcN
vSo6ESxVry8EQZKTHIuGgEpc2HiA1tOlCRl/xOkeE5E8nnuS7cojC6k8hLyNIsLtUzxdFv2zdk/m
09KmD2CgvaSnXti3AB0F2SmEXjilbLN2MpugXKZvs86XXwwqabWPHmuRgQuxxX4293hmef6pO6RE
ZYJVRJ8jfY6qVzJ9Zs7YhNqVKoHlmNHJaoakkjUi5FYykcXIm2tpa5/Kb7RY75NtTZOQhKe1lrKv
oproGNvj9CTcjXKq9kaTOGXBuZ2Ac2HqzM63oNqps3zB5By/ZdiJNPA3K0JK4uiT16P3uLT4z1jW
Sy8v7YlsFRgOHtPqG81vBsexjzieHaSCtSjOaZ0loQD9iV1kGTtKi1jfpabBaXrQ0z1ZclNptwr6
XF9A4KitXwL29HspYhuG+Up1EQf0HeCqCq68f3M3vANmA7QEJ2/wEQwv/8fRee02ji1R9IsIMIdX
iZKonEP7hbBsmTlnfv0sDnCBvjPTlkXy8JyqXTs0c0Zj6oveQNCw6Tt76+5EGFT8BMHj7czWB0YP
1SkrNx51/M8UPJIummOfHMgSaVvb6O0u3o3f1W+I7S1lpVZ8K8WuVPKZ3jGR68KluvWEWxEdc+PE
gcVTpMKfBiQteXeoZmEuAtzaPlxlyiAic6gruTsK7kssW4Zk48bF5HDVpWcMzHV5keROBi2a+Ro8
UiH5YVFoGq5VDqTyQbRDY5q+DSaIjG0NZ9jjgr9mcXP8M2gmmvrB+Q3spHCouQJakMJYeYVd1ncT
fp0xr8VNLi4SoDtDWYo3cmNEWhmwVbKc5py91BAwUn2aWwQjiNVV9DEwVSl1mJ4TKuXbJNjdyJVE
Y4TadE03UjKCoUfHcolgMSaenAk4OZSnaYj6yr/ZgRRsBg+K8i9oNxjxenAJU7ujnYGAk5xFxMKL
+gyiz+u90Tb8HrbPL+/V4sp3hm6Jks2WiDszv1CimPVVRsV8jy2F+pMw801GaW2eKGaaAijX38Ua
M7S5+UQ81K+k7kiTwaWH5tPFol+8Sv5a5MxH9CI5UxYwx5/2xzanResAZ0sTBgRe3Dc2YnnJPl7i
cEK41g+9OBI18wbSwGK1MxD6tXwsnx/xqoMXT0Q36EBso7YIHioCX29yB9X1NPJHA8QKl7FmnXs3
XsirvLU++jK4cZZ4JzDwzLmSl9jsMrhej3rCEWEdafqBZoXCuTpCY92Vc+1endibTwa0droaRAOv
iWiQG9eRY5KalLg32V6UjB2RXzPEWFnArtNC4Bws/lEd/P+Q3W1N9Je33OAQ8y++mJQZvb4kuJNq
AmK18UfTGMcO7wyRx8hgsi3JlearJmGGqCFkOH+TESfxD7P0e5H02/oPgzNg4wW2F+KKnYXDJFuT
CsffgAuCgjp9yOR2HGjJAw5zDtydB7J8GJbYAhP/Eskz2I0OJzEWWUzfV+Du5ksyyeZaLCBskR9b
LfSfER87JhV3bYUYUGGObqO3+setbdbjqiZsF1gltpOSEC56EWLgEBPxveAATBxzvlQ/7fTKhl0O
ZqKXzKm8G7QHFxYcTAjYU3AjoVJX68ZdUYhgnYNwcZafeQ1SeYrWvXtz9iak3us7CoxDcrJWoAMr
aglxyYOjAlor1F3T7Ey2iZ7S7jR3QAckGmI/4K1h5lOK0hIFQMZgCRYY2wzPgBmVibTnpKHsEWIn
4uB9DFf+RrtC40najw9XueSE1KdSn64UVW9jBzrFD7HIR8prmOW0yaR1M9iu6W6SY6yhepjLTyS+
7+yo0zAVUwuCGG1Nf6huN2UHobnfU+LwzyNzZfBTYy59sAHdkhtWOLR+uCnSZZgbiyaIASbjFCr5
PcNbIpCZoFpAzFT/LQSX5MfynsEPiC3Y8NTqVUfRmGbSKVJCk9yePeoqDGXE2VAU3ELuQwifBdNq
dIXwcEZqA/4kljLyKQkdlX0HyJKxXGeQKXlRkUpDW1NVBFQw7CSRyrfC6tupadC41bwB4Yy7DsAA
W6+y/a0Fi+pfJEKs1x4lz46ZpModpTGNfpGJYcYrAAi5s0MoFQRhD7sKkzyQEnnHwZmbWx+aCZPI
6ndBuSrAUFgdcMIUjsJKoKzdHRRekc2BH8TCr13lMkKoVYTZQLIguxPJN4K2zoUk4IhLiKTCS22h
lOM/KDUR6v5bQi+a3KzhKI37vAdbDe7w+Octzg5ivckfCXRPaf4vJ0vDsGOJemKcFetJnGYQHAZK
lz/yAd5ZvNE6jm48QDAiA9krvX1ZKctuPBVYlxZYNYkf3XbTu+fbcCMtJJPnxq3XXofTTo6hXzy7
MLbqX0Q2SghJjv96HcOWjZrAemP+kmYngXXr6pTCiDIQUpsyxjDDsgzxUnopK8gECdNyjykco2BY
5azXAek4hluMS14yEx/rNs4wiSB18JjAawyh/PLlSqXaJOa9I0LvTmxuGUKvS/rriAlAvwmllaFt
++EYrDE0wxp3U+V77lZdL0En11mKwXtnBw2/cYmgkQ3xGv2KqDSbVc0oCIPkbCRAcymgN2aiQOU/
x3KClnxk7FDL5VJjHloQ9/Ynyju9QQVjiExiHy5ZP+gQeQQt1aDlXvM//zEcB8wWyNXM6UURomrk
B+3HBfMQRHhJdOHJ9/GVqSe3pdpF0RcFVcQr7Z+p9EfgUw/XDCxH0r8T8eDp1sTpiKo6A+rrvVfZ
fRcKf+fkj9Bis1XmAcR+msqxpoUIwBxhu9BJJzG5VfqisAQsbHGXGJ/SwoCoJRCUlTPBoByt0ZuB
pejkdoTqk6PafP2r8J4Tsb5hWU3uZ+kqS5RTwsuriF9pEv+p1ltkCDO6V7xj8EcA984/ZrPyL/2i
Vm4yAaRDyBvYcaHa3FcHpzSJIBvBwLXBMeUaQs/L5+Pji0HglUEq+ap1Tx6c00Zb8OOmgN4Y95/4
K9S8jQU1lvYqnBwPqA9wCU6hf8rT4HbhwcJMqsSpK7x6wJON/AGRMCmwlc62Ls+2Wte4EKR9squY
grF0aX+u6jDFxoGULKRFBH+fqo64ZVmym0aaFeqn5BBlKZnSI5c3Vf/MoyvLy73qPmETjYXddjYb
We/HlFgkYzrWOL5u8kzFXQohcXCLGszJZ9Iwl3/ArznXsAPDBYvz5K/8NrDePiSQFIKd9Qe4kX5J
D/MHInJU2ul3divcWXCTs2PXbiLpZOHVj+VAcxqaRRfYrrQQb4OKSGijLiubd6J55dErUy5DsE0Y
W5XCbngRGEliYmkitvxyCzgEhI71Tx0FVdzee9ObFxC8NOnWvVKWbF8eDM2ctX95tGGUGnVXCrXY
bo7NzqPVUHH7xSzju14IwDFgsAgpySvEKkjfDphrw3vP91L6ATEf1wIhBhTQs+hMbGF5ybDTtx5u
vA2IO7sN9TrXT+gHRhwTMHYvl+aPYQI2grkisyzWgzHJkvvOFtunJp17XrhIovOud/XCBG+A7Guj
Wm3uJf4SOxovc/ZjUpZ9pfHVBDfJK7I0nfrR9Jj+3HAjNaG0nRv/xFufDhwYzWpgH2wY2La4t+GA
HZTrEu5dRITtxHQzaCGdCNf7aB9X2yzu16q07EEqzH0dsuTRxvbyt7Vg1FQ8Y9CtkxbuxTjF45jQ
64umncvUKWUWouxUpeMutWIL6xlidUot3kl/Db2LR4xr4+7r8jdI7gObfUsdsGCgry1Cj0ykVWhu
B4aX6iNlPqotFdEJKmwPHPGnzU6kQxecx3aHR4p5L4arWdzGcO1OU819mqyD8BDjjbJhDyuTVX0Y
9CPpyoJ7cquV9FUupqJ5F1+AZGLyjWYMWvpGmIXtm9om5SvkU+4EhRqEt146QxbMlsaDGFw77+zW
YKw1pnMLu+eIXQIwSmYGRWAy4387GZbU990U0bzxcU+K/ITAy4+l22q+177Sv8jCMnapPBLjh+co
rn9yCKaUpTjO0KtKyUJjm5T2noUOuHmN1bvA4E/9GaoXrRiHXyzTq9G1F7tO+5WNN2dYshkY9obF
QdYu5K5VKwwx5/mhJHNTtqXv0TwV+gRBfUf6b+b+TEgTJSXB17seuSQiJ6QuK9pCWj7z0oLVDGTK
ncDQTEYbPWUmvzAojwBgyl6kGvWdb7ZpRiLCBvupdBH9RkuYV8rO5d1ja4rqRasskVYr2ffYryFw
CcYLIRxuO+Y2d2HIIFhK//zir6/ewEEMRUbe+QErdypNK3ripzHHHtHYl5Hjk+kD0x8UktRto7gA
5kVeeA7zX4ukmATmVX9tlkZDukfw7btXNhgAo5BMX05+T0T/9pA5hD3/uwQbx0umHb8qNKb1m66V
Gi0XPrDKwu5i4tfRrXrjVNMGBuyRzDBc6wvxPr33VC0hvJ2QNwGpw6zAQIt0iRHG10YbV3Ssyg2o
oPcwgLgO7Ykq2NSOHvVJfVO1j2GC7NXQhi16b8y14rMLJKJAbgowk0hIhhCcot9l4zSQVTC2Yx6P
3VdzCEh2LMAQkFgSAmMecCFKjV1VnZJiRVYfo09KDXmJKlc7iB3cqxJLz8xhYBCbOzmnU2OM9qvU
NJhrjJoHopsxFtLnnXI0z/khZw4d4dpNThklKXM4aDkrZdHCUDb/5c0x/oKKCRGpFg7uVmXuE24T
YnUDZrAQUYKtspblI+YsXTnPX9uQto/kaugMuyA8G/RmU9DPdmDWXb3pqQoPlHmhZDv1qfvLQL7R
i8vV1rIhExdriLtNfWohTgps8V9d9U77TUsQjb8t7WkIVJxB17IlDGVyGtSIXEsc7bBsW1QONhmi
Y7qkQxAdCa8bivSY7vBKmPWYmg4rDckW+gyzOZTJRe9+5OYAr3bYQ7bucT9la6W8gi6wNOxf2mC2
5Uks5m8EfAChWFSMbgEX1wr24zg1s1v8JJhYTwqcYqJUq+5ah4wbLjtpEa/A/UQ487acIyfBqWje
5PDcyXTbu0wwh9VYk7k5xY5OY1IwomDFHLdeduY/spHhxx2AxMgoAtnh8RRvVaHQXSmoq6j9V5KC
A6LjB/dy2RLKhxzQE6iLfy2bk0DD5NoiRxU6LZ6jMx8qzDx5s3jEleQtKpfpHU5vnKc4UPAcVkyN
K0SMI0/h0BLsgVEYZOB5HS3NA+8BSgl06luP0ZztLXni4YYg06Z/46ucCsdsttfI6LwVBX78fLW+
dfQL/tKKtCN4UIVsszXWML8TLlNjZIZSReOrRT9+etxG1VsxAfkvFg4m4llIIL2wiMJdrBA9e5I3
3CeMTJwOfhWe/fipnd3s498ohauJV5xiRpRHSy386quO4Z4NYEY+C7MXrb0JLIP8jKXiPIo2urZs
vqGTyGfANNEhsY7AMgY6TzJ+xNhWrs2f6y5yygleA+AvMMQROovr9OaqLR19XzH9lFZ4KQ/JwkNm
pvfFAg3QCtki0Wj8VHtBnoxWGw4PiVKkKMCPT6HAPpsNUWziuE6qZdB9D+ETypKvPkIyb/8E60i6
SoFet8smmY1IN7Wvh0MsArGNx0lyvGwhitWbh4LerWdQm+8F+dFVuy9ydvbVhb2gS6iqcVNHAjuu
h/wxxQV2xGt13+3SJ3ePtqMszvABXadK8dcFPWS8Aknen4/8HlVj05wPFKLYjQ1L4qkOoXGH/M/k
K+MVOpl7CwuzfLxGVAMLzNe+hHBHlIoeMi3dNvH6q+i+VcI0ZTilPm8/uu5sUyXb0IKSsmcNdvlB
lv7p1JvcaroPxnzWgRegZDtfjvY42R1O2SM4qQ0kgoyH6tt6tcoO/0fy1Ch3fSz6cc7r9Y81nnCG
x0k+XQm/Lb32M2+GuXbVMhCiBZaMJoN40OTg/mqXvNZhQd4PbHpbRGJBqwgLPoA4p6L/BPZbCdfo
23vonf3a+0QrkNl2FFchjrmglSecqrjjWbbFBLyYmxtSIwaC8kgtLNut8c8xQIylZZZBzPAwk9/n
6JF5F3mpw+xf5tBZV9tA3nSbbuDF3Nb440Qb9nhnspeZ9qzxn7XGYcTDIBr9MUYSqeec1eCcANs2
iIV4lxcaS/yHpFqdBUjnpb7DeAm+v0JI0gy2ehF2eKXgDCdNOWrJGu4YpwG5K+pBvVQDfcHWRMyz
GLwlIR04m7B8sR0laK+vcemkM8E8ibQ9TzFnOnCDF96UW1ltTPx/vyPXs1v5ADus2xTqSwbM/8la
JtUWypOXuVD802OwthFsKD2/ShK5ic9C/WKvGdtbrju1sLLq/UhIbmgZa7XbdUhK1gUuYu7SYKwe
JhceFTpOjGmNGyFYRAzizuKCmCgXknI7HArSh4XsPfkdYHwmFXg/hedIeJD6asCeJBGmD78+7jaa
nctPwf1U6OUQZMTCCq+DwadiBYRcqvJCPbQ7pQZn4HgGzbIoLGyilSGCsZxZkg0ZXdCWFiX058QZ
qe4685l1dlGSOsH0nuaOQWby2zcUzE/L/So4kyTdSddwzXGAZxeWb/wvf4XuBd1lrDw1HzPVg1Zg
tVUdh5Hj3aaFHgQNVc8VYJoQWrg4xhmC8VbG87ydj8cIQJSB3ak/FcRjAtcweUGxPCykYnKClPKz
0KzlEMHVsU7QlFuOODUecx2hESs02gQHd2BY95D0nXfxyoPW/r8d+Gwi/VEVybDEeBvq6a5xLH1H
JpNMKThnAiCdosmdysZLxjtmHknj5LEmTxEnBFiS8MbjlfcNDxrGIm9KhKrFgbngCzTaM4EjEHfW
pTmXh/VEJJwLO0NpSC3alvXGgngf/2GmT7BfBE2zg5NiKStZOPkFEbM0pAVlTbPKymVMy8qKtjlp
oNL6BEE08whocnTK20A2UuR0nNTLStixf9XhVwS/0wU7xwUM/mpMXgzPPrjn1BKIXf0dlcIoLP3T
dAbhLt8vOHA1exjwirnNw+HQbE1ycdId+UeYhMGYEHZhx6uuNDciOtCcVphDqCfrqicOPqVQMKXq
SICnVB6xF3OTtWRglD+TCShYG8osGxZ9u+alIMSr/4erdm0XAIScrdzAKv/JcZbQfiqd1CUnm2we
Nyp9rcxgAQjK3akqIaKUFngbR0zI9JighOiVUqxZyXeWk7g8F8I/1Unehcb8cWG8FJKp41nw1yJp
MACyUEWRQ/9P+2OmSYP3Lp4lJrxf+hf18zZsjn7PSONRW/vxp7c429YlNsQ5anPdCZVDETxLhGwK
nnfIqGqRsGi2QAn1T3trNqN/d7VN5TAv9u+We/FywM9l1f02vJyjBRGjXHYCDBCMOzzO4uhNwB3i
ZkCpAUh5zNmY0OqqqmP9Nt4/jJ56+RVHtghzvro0up38FfpCPwhM9Mo1LmaETaG+lBQqawh5G0Sf
cKd52/isWfoTtN8azQmpo1QnYrvswNDOGtAbhVHwDU2yRhEHx5PohcZbJIBUA1O79EZAnYRGNpjr
I3l66gxdWUIcMf7Ttw7QfxkF+9pci+IKp8Ys3fa1NnsJLlIyq1+T69mBEk5Y7bPFiwZndXNl5WcN
Brr0QxZ9Vb9d89CKhyH9JLo5S5hi0ZipOLVg2+jRO219dnDTwYqgrZza2owxJMT4Wii3dgqWYI6V
IVE6DuG6bzaCueqHLamyhYu1AUykydZX4ZjWZl1rzCuSKzzC6Kb6Mfv0wZ131/J3uDhAd/w16hdR
zmayVVkFCo3Jim14iDeWte/ZOPOJPV693cQxhoNUrCf5P3RrlhBnvMh5TKIOURDEeUT5ysMAynor
3csqz2HPi84mkf8a5MrmP77AbFRg/ztMh+WL96bW38SXCHTG4Sm3nHFHAhN3oSENRXtHoJ+DdDaY
Uer80T4FaTb8uSJjz30ZnIh9HEp4wonjZbZ3GSS40MQOxDpIvkQiyMKHENNrf5Xy0nFXSMjLNm+w
zAXryagd36CEWO2DML4VmmAbT7FcBwM4N+pJyhdKeGvfhkuY128rUO6vwsZpbxoCcWkiD5qMWP55
/XfWMwPexQa26EU775sVdcp4yKGc0Pib2A0bDOfx36yJjeb9cadhU3a0pjRrfclZ246YToM+mttx
wNUqdeAuZyeqCBlcTMHpiMdIUSYTz9svRgaaGbCYJRG6Oe9PmWHj8i3XSw8jKIhto/dVBI7EvD3i
5Cdd1fgou5JwCASW+Dk1+NDhCy2EucPCUH72vnmvKT8VPGw1JMElnlzFg2hGrMXlqDvAlVv4CIR8
66LGfy5ANulRRLkPer2U1Jasprepg3oxj3KZKMzZsmBib4JCt8erRdS7BXdCANObvnOR0BRT8IRb
sGwBHSin9JOJak7xc4SlIeDOh8uoQaRbRdfqDG/maSq6PzaL4a2e/Wgnw9x1w+u480lAOMTYiSh3
QT36NIRomJYeJ35a7FXwdFHcNBF/jG9EqiVVPsnzLV6V+A5vc+RxaOerS6Ss8uhYYb1g3FtcCVex
6SjWt9Iz0kYBCzctWDEWiCpg/LmQbRqoj62MKzHWuelqWGRDblcF0KQHW6SmqFZuMZIuE+SiyX45
kDK+ggCio0eAOxcUqSaYYVraIT4B8u/UBf+MCGHJuZ4WFG4t8i7IHh0ypBhj6xH/j7RYDd3O6Njz
klnkQ/8e7Kpp16SdEBnYHwON7V94Jaiu9IATYEYIGKOu6lhDfkulu0AWXuMY7g9oL3WkseRfkHPe
C+JWMvE+TvEn9DFvNaNtYCqYv/SHJmQE2f30RC0mMG+jET8tHUM5DVWdIh4IRD2wkKmbWyepuLkC
9rtxeexz/dDy9ywMQeJUJ8zJgGkeiuRBgDvICRYeLtfQGgu9JPdpUO5qnWCOTiOSxcsxM54mzCm1
BUaSSuZZgPH+eJca+ZmK6EFxUhmNnclmxUQE4KFY6O5Wa/+ZyroXcJGXi0vo18+4/Mry4CvMdtOZ
3tNy+ZMVvAm9FUWZJRhk5RHK12Ul0tjfgSfpmu5PKUFIbZXs5qqYn4tUbB48CojEFo7xGoz+OFLP
PU12Qqy5nioX1Q1hD6o1NHpT+ic00UULfkaMXRLrX5CNdsPfS+BM5Gb/bNBL85or7HoNEiYDf5io
OclRZhfqUTb8M+ng0lR7DDAVzH994xLEYx7bCuUTo9HcsLiOD7Emi2qoN96wG7pfP2afFM1bYJZ/
AvxRK6yfQdwfRIR2GCBE/bgVXRfJhn53hFrd+lYPHp6j+vxIqXnOxHcsx4Q4ImpJhF1GarGFU8ow
FJ+Gbw380anQut0FwmIx1hijQO0kfdRVmA0k2cmky25McVeMyc27xrJ6JMOzB2jSN1mg2alrriUE
XKxdpCo8L1IWYARRqQhyywjc3UT9LxpbKOmygPF9WJ2iNDlNd0ZXi4tImqrI5tG0f64PSDVGfs43
YCtlxxh+SBv5pC3gt+stFJQgZvH04+Tqhjc1Yv5Nk0rjPqTlovDYzYmNEpRrMpl5DYyKyXB3/3Dl
ygVUxgAGIow+bn9cH7UKz5wy+05ceV6aC03KLujYRRhuTWwhjMJag48vlBJBNnt4yYBdAgRXi50X
HilrDUFbO2hJjTa2tZxwC6ayvaucDJ8e+zlo8OxoeT3M21CgAzDStJFa5zlYDygZpyeBp3yZRvnO
akaqfN+R7tMAWsujdiN3kLX735pkwKD/bd4DZGoup0J9qGG3/1tpBlgFEZ8pGS18XTaqXJhiYrHH
oX1XnJEOVMXyXhWBa0WSZVFgYIYjDkyUvBJDyLkO8ban7hqmKwQorLYReLeHVl8EH/Gug0XIDylN
GJZz3WPnzt1Lzt/XXWRkIHypBx0UBxNJeqTRIu3Pcf5t6e0O4yhW4IwPECG/vWR+vpQpG9q/yRGX
DrkYcMYxz1WAzoh5PWbQHpDAi6pwMJv/PzYa7YH3H+9JwIh/AysB3900++bfCQg2XJZcgQsBnxCK
w0L2/03BuSXX7xZME7Hp1RrcG6wl/8XPoVQiGeEDppRf4i+hkI7NMZSRbx+LEN9B8W2aTLM9vNLw
qNW//C+R9ddyeVJ64Qp8PD0s5Sq2f3pzmJ50x5g0DUEPqy8DbizhZh6BGop60CyRiBFtce55j2sR
73IBim8zcSLPep6chvYPv1zfQ6EmDoSUQExi4l/Q+sopSpaKFBrUpDzziIHRtCQE9dB35iqHLOrF
C8Gu5WUcUhgojoheaLra0LtmgPMCRF84y+aZlazyIWUEmQdtCinW5DzZNY+c+9vimKLi6aJa7PDT
oi+zfl71D6/CcMy+u8q9GH+i4UdWvuMM8yzbA3quBd+enEy42ykWq2F594bfOALwmnKOay63khea
BTMg3PZ8UVZmrbMm+lsDYTVM3vrYLMt8V37yT9akMItvSEByfElM+p6xBxv3NqMXbkBSMT3g+7lS
Sn1DqiHXzKVCqYpyO5VpuQR5+mW5hTppeDMUi0npkbWjGt3QqOdZxE9/VGguCv8XS27WD0sm7Sb8
GI/2Zf7RNUSX9LH8FoF91gpX/OyQ4g9jBnbJXSqBZhA0esSgAkd6Gx3jvrC/mLx87mR/EQ0rKczt
kd2gj34aOlBMrLQOx6sP0vxMBhXuZwaE7apC3YuXttKJ9GnzOHl7BpP7HL4cmhTEOLFQ4P8rOm6W
r8zhB21/GT0iT4Comp0m+N/gEeT+p4bXp2UXPEIqFjAWOA8RH0MRqLqPMVHQeIHv2HBE9EG9T5Q0
y0bKCZUb+x1ONNMsES250THRevJbu23wvzP1oK6V8OFy1Q2XFRlkMsRzk5WI3Y2EAhu3bkKZI9pG
Rg5bibtS9rcyOmmAvu9HjomWiJYSMkdLjPes7ZxUfGUMAGgFUn5KibSFW3DaMDBzcUH2SY+9it2n
1k9aXi2yCtcm3kYV+doXViodgZpxtN1KfG5VgsB0i5ZjxbvmX7p5nvYIqyEzpFHZ9CzbiUhvjbYC
ERW+tw79TQURwQyWrGQXBwwF7I7Fi5Gb2nVE0zGvbEps5pmUYFDVRoiySGfrtWeU6lvuZ5q8jR6j
PO2pc6cA4w1+T4Su8oGVOK4PSbaWMDEHbI9M8DA+rp/JYXEee6aymo3puJiR+LgiQBgCUhj+usOP
7v7z+C6Vj8czw4dT/BmxKrwqnYMrx7TtgYSSvQStSOswaZMBwde4RKSBt4mrr4KV4vOe51xasi9J
DsP8sGzZVBE/t4yXQnTuzDw6UFlrkYfqSa+39BVz8rv7YlUgI+TpqdW1xoZLUPaS/zHwvoshDnjE
laavutsr3T88vGoiVpua2Rl/ytw1cZIEpRkmzXe1GR1kvpsHKNNk5DtiXJKjdun0pd6TKl6Nd9Pw
VxU/oZikF0/uR0P/kbgr9O2K/xlIUm5PfnmferqtwWwV6yEKKB+VGrzHdE8WmBgsNZamAC88rNFX
z40ggte50OGFlnfxqfjWWtIOGgY13Iyw+JaGTSrB816QZYW5brZ98Ek9g0MLKAIRNsfd9lwBypfY
lU4eZBHymHPOUqmwqciAE1yebBSCMNZIlmDVpAGK/rJZVTBRwgJJNE4CpMDjmxOkM6X6wmE4G3Bv
wTn/rpbwgNXvCF1CTwhgQ5tYwHvn+eE3PR+UeiMEJQEvMIL6j8t3CfVnAeHIBEaAv+jpa7y+hnOQ
vQL1Hrj/yt4Rsgvbu4mvibysdHRwwdI0S9uAJSGwGsQCBG8Lvs1LhT+WwccPwb+R/biuvhR2IHHK
aI/6T4dbRJ4CBnQejSXkyOlZMf6TwVkHOzMmfAh6MUTz31F61el4LVEuZyDjKhceIK3sIJgOO4Le
031F+jt+BWRaZ4G6cDOnKyEnpdKsTYy5DN8sI0ZjZDfG0JH3dF9+PHx4LCgdmLWXvoMtT3QQC9TG
xCLTpdBNVHApCcmDgjsi2ubed8INEdbg7cyMeAMXi1YWB6KDjGUzSZmkNwGV80TnWA0+EUEncg+l
2kcTFC5dWndeNKirovCv9De4UEvNMdFgfWG6NDxEbmRPnFLK7aJOW4m8UPiqdNhYWTAUGKrNGd13
78k1l/sUM8qVKKGyZryLZBvkGEhEk08zCJOnkL6IDUrH2wflnO0CAnT5wbYHcRMPKU2kIwz4Hjps
2A52KePLAsgqJTSiDo4URrnC0nEesy1IFxUhjk76TolNDcNGrf5qP5zEWBfqMBTZNvt/yK5aTsIO
wDDBoygQjX0EL7OMlpbnQainmoLzB0IThxiMb/W3YDDHX7LeK0/ZyggjgtSadUyT60g9GZy7WPVX
T1wLoZOL244pGiPQUSMprj7KRbnwGO/XeX9sGZl4GiRdiZlYgdTpoPBWYlcTWRhwo0jJoIMIxQiX
Yji77khee8sMgaG32cLyp53cNCjLjEQFOs83fYoMCoJJPgCq4S1QM0V0kqvJnwb3J9efHdaEACPK
wHySFR4k4Fa8ownu3Bx5OvyAXq1+BAtbllJCl4LLKUgFDHieVlA/S2uXZC/8xPVSh/EYbkceAUjI
IkoM2yjvJsu6M4Z1KYpLT8wcFHFa/BCGDV5LOpGNkwYxjR8V2pZQcDcBSVEaX6r11wFhkP09IOYk
51mzrSVLY7iFjM7RxajR3gSJrBV8tLgpCpcp4DsxeUfrFh4s+DhPjFF38iYJJtPoIneo86xgrwGL
T081YOyoED7GZwu97ih0ShA+0cSNmm2V1ULwmbDnF9RgQcMlaMRimLO+2EFiR5M4fsLFGOMESdFI
WvOD7hTWdDhT66db0AGQkR6h4uwZ3OTyKxJ3/T00upkbHU3uNzJJKP+Tu2mPGbS4DhcCLjQKR8ro
/wXRPw4gPON/hfxShp9m7LYsf+7agOmfSdD4l4yOnmFkBX4MZ8aKHxIJfDAdBg/ud3o2cL/jfmhX
AVCrO4UMD2qxs6vkhsMR94JP8/hRWb2jIxXwGi0xaBSFm8sG2+4H4aY00ITik4UZEtm73aEwN9wH
aPmt/PLNE6blPInA3wUjo3uBAg6gO0x+MhaG0i9ED3Vy+Y0EQo7+dT78Y1TCJmM02LNpAu0UPwF9
/MvER5+C85WbWHnF7ZdsfXl4zJinIX95/Yg45KTz+YiJM+wKsAjy/acRXAsYhPEAayUBsGWuRGgN
ViAN4mNNu3X1ORzviXgN/VtiwYD2HmH29HSnQqxY/5r5y5jkwgRaRcxgJQHkQPyQ86Hjl13/NuJH
g3rrCm9VfYsgTuAfdbnqjI+bm3RRdy14SR0V77Mwf03tYRbHDmC7rH7r6ldsX7LxG+AnOd7z7qLi
b9/uwJyhrMmyYYu4c6UZ1I/h7pmXoj7nDMNlG0NsSCs5mpfqTAs4KwQyFo8o9YopCfHWD/eKrnB8
VOElF3Lq9O+k2kPKVOofOIiFiwvYyejAYG6Sd5ONi9x1s9hEh9y/M9IwZI0psfrWq9UdhrcB96gg
S81Cn1CgammIhMC7l/0lv3T+Ssr+ksw/etrDMszZKQd4rxvIRx6qsQXV5UKWEWXMMnx/O6C6/Cj4
ezmCI1HcrPw0Ea76SUFWcs2pv2L0CZ1Jju4FREh8m7o7xboLnc2SeBS7cNLRI9ECqam1pd6R6f0v
AKWuw3UN9XGQMRkpqbQ4QTnGh2tOvuLg3ova8ZkVlvuqyDaqiyWSLhIdweZgOhBVGWRAtpLAhg9I
Fp8xtir1pZY3qvLhn1uPlBvYgA0lRftX4z1RduRm1huNIKauRhya/SYIXMZN1T278CsEYZeqd57/
lnq0dH1x1eQaiWkXPqsglXN8tsa285AtPg2QdhEFP1wkCFdQ0RENuscS80TwRQlsMGIpRKCDOVyo
EFmAUl1UZnWZtNDRk+T5I5b+jdOABVpv8h9H57XjOLZk0S8iQG9eU6RIyruUUvlCpCta0fuv78UG
ZjCDme5bKok8J2LHjrUlDqLkinP4lXyGPui/oVqhFYfCum529BrRi2l7DbMTbHywKaUbhmJErre2
vRRhwLP9TyaPZuZLOtfaR2F4iohrhaNIOrMyBrk3+ydqgIu0rSzfC17L+oW53hkRaeUNNj6WORPO
CaymL8IKE9mlh5gML+4RaLdYrSfYh6b51cGhVFBNxZr1HRPo+LtisfTCbLdS/uESpa5bsU1R8S8w
OeRHwrJp1r6hITiFS0bGgyYxq3+k+TMKDtmgcAvSZZUn9vPDmNG4yl1FhqP+tnuOscx1CuEO/EjC
53s1HybzRTMUWVWkZBjXjfHd1QOZs+9JlB5nknGjdJNAkxFiDKYF88WdVWwLy+t4tfjUtKO8tNc6
cGQz3FqTH6NEGbdiBSwkH1GYiRSTMSArRL9/SbQtIqGDDNHLkWStFcmwyJ1bNcNlavyYMFh7TJ/H
/oIRkh0J3PVtbhPvg7eH4ycAdRW8bYKIFCASLngk7laHjuPoH/LH/A93nfiRgE6ZHBZdoWuyA0lI
ChQdkZ2ItwlHHBvmoi3hf6N0za+G4PTNOoI1fl+9ftg0qjUbnmMaPNN19035ZjAM69cIEvTyVeWw
xd6OK5CD63IV2ivkHF1zhfTetQ9NPw0IDcN+ym6U8FS5dJkTPf9cvqs0GxLq2GxbCHcqaI6Kzb5y
PKeQ1iBILww/Oe0YddDXopt4TeG1CamjVLO9owmeYRFoIIwEq7CrtFKwJlO/0RNVLvYVbEsINFN6
FpC0C19A08miXzvBj8ztlAb4nN/z/mkANMf+FD2hYmg0443KbnrhNd8je0KitufTGawhwXbeLOIV
jRfR9BOiDKJLiKwao//JPGgp6yidsG3Q/cfyXYp+B4pUgnvU5CiiK3hZheUxwT93C3K/pn+iyqSf
ModxR/7wW8LtDKhco6KcNgAKFUht1LztcE6waBfgSpItlo9keMrIRsPDHP4mpkFsIINnZNGcRttg
/2qB+uE6/uoKn2+bxW9AadA59gq9mN5I9tx8sZZXMTOLFDqjzNfivQW1Z+Z6B9Jfu/yUXUhazRqh
ciURh1KIb5L6HPEa1ecp+tYqLpN0d9DqdXUDLGlQMtdit4Am+CMK+Ejh7WXAoc3XLKVILAYpa5ki
rQjWkkXzzP7JHG+C/IMVeFYthwXLYDJo5vuYblb8h0DL7AFWDQC0YAd7HO92InnENC5BkvJ3hC2O
vsdjOq0FP1Frz78qhsluzNcFbgrWNqmSmAcwR+hMFioEn1qua1hVvGJaHPNVY6yVK2RyzAOcaCzL
rUMyU93kNm1UN2mcbRt/DrIfYnXs1jx0AdM/enGS/tisJCIaZUFLXOtGu2DF0xrkPSr64C9KIh7M
JHVqBCmV/Q39MicnEwUvZ9VWDEDG8jiXo7hu8N88gvlS9Kelis/Q66JzvrQhmTWRBXmowp3Ao6vP
rKem4EViW3+hMY233nREbI99RupfsjZS3BBHRnWQYKcNmT+Uyctoh7J3HFfqQqKg7CW8AbjO4hvd
CKNfZocXZbJJyP1SGjdaR5S9bZY5Rpu9CgQXBrhYU+NrC2+xq1lKX0mazgcAZUFHJXAyl3SU81Zu
zgHGEaZEAF0D3U9YtqhIYxzfZY5i8CmZxTmM158QFNDiNIT/LFyRSEUIhjiBOhSYb1bRsZ63giPW
5x53HheD8QG7kjOdGWOMTaQiW5a1fTcNjpnyHCYi/FhW5iIlMxzDBt9zRExucFJyyrn67c0y1s07
a62PGNabAIrFntO92jyDkVMRUK+51qFWMg5mT6Bge2YHfK7hgYAtvEopRQoWENnfxJqfbYN2tYvu
mAUubcws5Nwh6SWe2m6oIqKvSv15dfvKvDcYix7wAIO1SGf+wcuce4jHPbTxXvGC9EB3mOgxjRKu
pUP9rUXPZu/z7WAwhNqco7i+gURMy5U1nExU+EO5nWVPx0k2uvwF2QLqek/+hbDCMQEnGUecw8Ik
4yPN9pG9Q5oUzpcVjGH48s+qvgobkR3oLV8zUhTBSFdRv8E+yZnKUjpoX6RxuEyaORPw/7lj59Of
Su/1oc5dSiBKYLYjEfZ3y/qLSKR94mXxA4ryBL/CZGGOvTyS28JrxzAo9iUfQzF99js6t6RuBhYE
iyPYUo6kDQb6qL9I6KWiDcfItFwYAyp6q7werHOgkciD+CN4jPRVOCZE7HXGcQ7ho0zbYEnStbmG
wvA06svDhHNbgVS+mG5wKXVvu0Oo/0TmqvvRUeyPZr+E0CSLuxisCI59bfYpKUnvob3CTXfin9w0
0AF5jdhrZAXI4/gFb6tfGONxinCOgyPVol/ujOiTi46oEXi05QaFOZk2wI+RRsfQxxfJBc+LjIR8
LXQfHh483bFdUMziDYa7ju1lg3eQJ2mtG2eqHRaitQyL/5atbhMtYGKJ8MZAx42ECy4iPKK4vJps
nysPVUKNsRv1mLGcnp1HNEF9xE/AJYCI3tkkGBSlZ53wtyWEdXpIjXTaKepN236GIE2E+1T6w23Y
lSReXSfWt5jrBNuI5TVbliBkOoiyswpb9s38ZlJkvxKAs2R8wUBD1T3JgGlAvKBtM0Cgcy3XjXbE
j625Y3np2SSAoA6W8cRfbsLL6KKlv460jxSiE2PwTUsonV3fUbjqVXyXUZP25BUIPuuVXN4c0nRH
xPMliyU7P0tfuXyWVsUp30hMy18rBnNsCK6kY/6RD3x35DLxWQABHGAHMgP6gtqJvwIMfaW9KxgW
tjiWMQzpMxTaNzC3zF/QPnT5whqEhM0Ovzx9V41Pm3H5Booqqk9i8L5vKaEAtFDFQFvkh7FOho87
Tvrt2Y9nh6BaxwRbxu4EaSE5GoKH1Sao3P4P7aouGSl9RoRj4W2ZaZOv+KgOyC9LeeQ17WHe670b
ciG3tiIfTJFdI0KUnVd2HrZJ5P0OFqoiTyp9e3d4lRtTcxuWpNIR0N5beqzQRprhVHGOtxxp6MAp
eTzQVvGJKsJIJuuR5I5sOGbAEAUwj9hpONpz0wnbbces4Njv4+A8/E7Q1r9KJn7rXf8PnwyHK2vl
mVd/ngWfD2QJZwFcR09u85LJx8ymg7ttayt1awWM+fCJU31DXR6IYCDUC0ccXPFV993vZzZ6SdrR
fOkXHjguJ9iEg63jh3ehlsMAx2CxxmmUuwpiA3GRG5NRgYVhkFUatEdbdxS2meguPcYzgUMpulSt
23PnCc95T1RCQwRsBEFrJsB90fgX8lM7b+BMUOJl22LXsIQF9jS1YeveGJKvsTcxxlmNz/RL43ov
/cVQSO23h7dNZo3+WfsNHkhXvDTbUWWJY3w5X2yfKSmzt2a7ZdlzbfzmhCGxRIsfw4KU5qpkRs/k
BBgnmORz71nag23yJW4KH8Ue1x12qMKBbKD5PYvzvcOhUleUgThkeLegD8g/TIDfJl7oVfRlfmQk
bSzpBCS6MNMBi0JtANmetFksM/a7nuClr7YyRLKO0CaUE3PiK2O+rLihDdu9PvMV889w144Q09MN
TPxlj4Z19NPwvSBGobLyH5IC+Pd+tUVLhE5A3/XOcsvIE5M7pN85fKbxX/+ywxVAmBDYuAqBBPko
3S7awkz+OYm+9rRmIgxWoX+XmOrAM8Z7TT2KDGxJMPB5wecKRNybB94QT0Ca8Exu2ui6yOGgjCAN
5QM6XIQOTi6W+tGy6mj4DTI8K0xshmRnMgphjqMCiSgI1j8IeFbqaRhmF5Apz3p3GABhNNO30e3f
5+x7+WLj5IlQm7rWM3vHusqNl5ym6koOsHYi80FkqYZjuXq3SOU0YvDzazZ3FriLnOwkfVlGtP7i
9XjsoDCsMbF00peswo58kkTLVSGu6DDEAI16JeqblnzP6JPtl0q+QJDnwovYDt6pO0300qXMsQ4S
U7+Vyr474+23AfqcuMb9eBgskKCGT+GrAUm6mCzcwMpZY+lEs7Ke5Z6u8RvTxKSwnBOdMCxCuwmc
rPXx5uCYgkOqx75WbxTpOkY/Q+mQQNCIVEbr6BPHjPzat2dKH3NbJ6zTP5i7dgFRASzAQijR/rXl
3zStAeYVMc52rw3siojtrTW/x+QSLFFq79N3TETUi3eBfdP6XPP+7Hu78IQeEy3JDYlTGfgDIBCd
5A+Iugw/OEvZWOXBN07kFTA/FMk1514pd7QBuEwE3ebkxPrCMA9j4L/xg0gH7rEDXJMrq65vtY/B
R0J7oBvxCpFo0q0m/6YFO1ccGNnrMk3oqzYRzLSJuNKL9Bx2pxcYQerQSdjy4zAAybkOg3LD/Uaa
VatcOUzT10c7uUq4IXyKUdxsdh9MozuCMJHnG2DutDvAtCSwbE3NNYvGygRpGoF4uWxNLQ6DkZJc
AF5EktEyCmy5H5jz5elPYXyGrG/FrzMdZcWMiQNJTZ4RXyjpwRzj7E6Ri0JeRbiOr+pDmjc8m37K
kcqBSU8mfkjiRxwzdIdnY7CeSFROPYOR0B5Z5FHG02PiX5diBuM4IoKeXVowto9QOS7NJr9Rw6ug
+uF1mQ/XGGXJZqppNfmSyuQuJdsk/Av4T0CA61jCoOwUWfXT6s8eIw9otqUZwQfFwlfErC8jw4U0
h4x41vqaMR6MCPgZf4kLEuyaUajqxQJkfDZ+6NFwNAwwI1W/JRaDtAPBl1T+JU4v4olD9UtiX+5l
fL6YDwzgGej81foxElol0yLFks6OwpsgHsEz08lheGfYnXaHYsm/YXE6OXTyO+cW+RQEhPkVXvZu
u4z5i/5vkt4r/rcXoaktPTKkS5zqdp/81NyKI3eh4DNzloLRE62bUqJK0wdqB6n95M2lWkrJZxrj
vwnu66LNd/hHLEfGl/ZTtK55hY2jX5qr9oQQvTG9+MZcErMl0bpsqzkSnSgAeQYIq/wH97yCtKSt
6x+eNMXhl0V86YEwUCgxunBlqGEdwBCQ+TquD54Qip+IBuiLIKCIxWrKajivXzzn6g7hmN8XZhQ7
CsNZ8KxrQaw1vo7V9DV/sPkRsbrJEIE0qXZtHKmL7uPpyn48j68/fqTRUdzAA2eJj8tQPQQEHZXr
wMFqqAdEDGAa8BtPCy6LA4hDDeU9OeVM31UkBHSmhmrL6Xihn2DF/OqX27M/vNrlJVKi+4yi0juM
53sdEx8+5s3SuG6t/DKaOxZQmYzzXi73kgChz3r2Ia0RFerKnGxpCYlnRTj5387Dg9sRZcxQkMPk
gin1kz+fWtg0NtZpcoMzxPfBGS7WUWufgheZ3nyVThjzCHxgUyvZvFv3nm3xTcLexJZDSS1rvpFD
tCWlIXAs91A8eeQ1w2U+z8ywXO5LSKq+flNVu3R0+ACDny2+tzp2cd/DGXHvybuCZVAkALFK12xV
Hzm1MbObD+PWHBOBlE4DS8z/m3UwsagfuLx0h6wNIrIP4UNVSSP3cH71n/TBkOeE4s0OCw8bVdNc
mc6swAG+g8EaruQC9o7RHKvvsfysCNxWPNQCg/iW0e3lrQ5WVP2yaCB5aNlbddkdKR4U5YcA8jxn
6Er8B9mdaYLFyXLj78gcxc59YxsBM3Kau/amXJdTawlhQNerHhZFFZLbYh8iHmaYf5gK4kNqjmSS
MJiRHIkHIiidSLPH+aMqwbm/dRWmd5uzDZr3iv2jU+fT6GCydQrmnjZ0o7zAU7iijWTblx4eoZ1/
JySd0l2VXvYwT+mhuEjIRRfWnz3lT/+gWL7Ih+gd1rUTvWc7SJPvLGAZJ5QsCJE9tANoz5I7u6dy
CYqzYej+zKz7srH2iOMNdPrBcLM7ewp7BJ/Xo6QxBafbf7UXOmeuClezdnn6YLRhbZItlVNuOL0d
X5iMJuVb7PGRjFuHgnXCl5v7s/3asLtQbtR8hVh6YveObfTs4458WH/I4KDeUh6C8Ci//IgzD1tH
SLldDGxqvk3QLTnnULWAn3sN8Mpjgf26oE7YEroEqH6i/nObGxhhZrrGxlvKLmVckfwQXJX5TX0K
9EMr4x3oE6brxB73C18X9g/EFsYR8rhFHA0c8ZP3fm68QX7mfvCnoFf0vhC7aHQQllYB7+CKkNKI
6DkMFtpJuYUt5Ui67HyLnwUc0W4Nfm0//WlQEB30PvKjZ4++2g63zf4P/R8bbwv8/SaDLj4iOHar
LQtmlMmFusfYOyLOPbMPNonAI4L/YhFjrzGJf7L7S5XReXSAxIhhOlscpXF2I+uIppEWMCb5dUzu
FtaLYj2gPb1MN9lioDHW8mcGje2tpkLYjdVeR6fnJE4TzD22WJwkUGb6ljGPSsX/NpBMygpduOn7
U7hg3hlF7IZDRmVDKBpCCAf/r0hkGD36VZW8Kbc7ZSMZP8O9uesbJpwSuJeE9ybsY0aydmR+18K6
Ksp1KTeMcD/7hKU7cCQq3YCWhSupho4j/eWQbRkws3MEQ/AzxNi4MZVj3J6kdi+I8MGlL110Kv78
Bmcb2r9Yual1Y9kDW4Vl4yyqsOgUa/li8cjSBqbI+RJCdT/c8McL0a860C5oePWCYd3ikwkG3uaO
CViERyVKHKJccK5N24J8PcQ81rk/BQ7tEgtL0Zl4YpTuqFkY1g/pGxHIdA4yZku6CH3+nkIMIsPN
CKpVLGxpalO81QFLqhVa26prDx3dcY7pqyV5jUMZM23xCKQv3KthTFz5k1QedPQ8/EsXUyHatnHi
xqyvKq5iTekJp14M2LDJ0bSXU6TASquStsoZb6iHjP4MfylNZfVdYvqTltzBISpR3v/07KNFPK0g
EDbbNvwXo4OAXBcWByXwpJFmrYZ5QxpOZkD3047/vz1Y49CWqNEyXDwldIxcTQ/dBApWBHY2wZ+k
3I736vw3ctYLrFsHH6iKmjG5r+4DhE85wGoOrk1Hmz1eG9qauv9SWH58sSJBaykj4yEE12sUJOZY
pfUQ2nvMau+3hRlnfMPEUkUb4dF66DEP4TDjsAk33X58MObVmINfk3W/Hf4a12C58Ru+xbZ8VO/6
X/MnHNpt8igDp/bMU3F+bTjaQW79pduX12/lk3jVPo1P60y8y15nyLsKduiu2Va1QYpc9ZV+Gjft
VifVQGWx79xvs61yRhO19gA0fwZf/Q6vfBF8+eRI2Jg0svf2HH2F8D0XG1C5H/s9/6fxDe2TpQYK
eE3wsQrFjrYo5cMWIUIWH1J+DVbs0VrHkFV2Yt6JBSXY+KiDaqAOZqF53dq2+o/D/RfrDO090F/a
L3ArDlipcknVJQ9nHWbrBV0RzSvpLnraL7+O0l+7b4w2cPjktVAcVLZO3qtt+N0S8GufCf0qF6Ik
jOnGyd6+CDoFFP0uyxhDHJHoU3HNEAFyDl5zbA1IGC+mDhoER1xmpTvibRnY1h9Y6JXXfWuj0XQr
BVYTaKtfbDPaqj1yHFYTmiuT/l0iLBvN4Xf32opn88IXUu7/yVvAFmQKd5GLqpO5W1xFH1T+TYR8
suIVmt8BszNV766MyA0qumkx3iEqQb2kT8WPlt46Wm0GIW4iXHPqK77BBxclWD/4AHF+QgJiTXKY
8I7/1AlwRlKql686O3NIak6uo3JuEO2tbMtLX/6wVG2Qtxex0I7rY06Iu2cvNoRuBueZEemaPy/m
k4xe+o3/Fy0H0yiOy2h13KruVJLJwEuLEyHC475fdnA2or2klMwOynZV+EzYJo0xwIp1TqNkA30S
V5QQqPztmQcGpUt6vtBBtJXkh/GSDsz77LHcD8lA/qRdZqLDjoxCLZ85teA22oZCv5aWhejW2PFR
X/1pWvhrYJfpNyJ8+HF0TBBJmV/0e6tYfKuKwZ5Ms6XT6DBExSiJPbeNP7p8cVCAWKkAHER2FG4u
Aj/NN+MpW1uNRcXUkbFlTn60KThRtsKaPCQ8jqkXuCg2NQMbCePvsofILaWycdT25xRdY+SjqJdl
65lK9Rn2pwAjLW4z9C8TRrj81aZ3izQ5/bP9C/Cado55iUO2UXG1fOUMyygP0JLZBS40pMz1oLpE
qIX0DiBLOgejKvtPaMBzfDBzX1X9iCOyIzNQY3XHIfMWlxdVOhLRS/2Mkh9ygcmD6bm9PtBxGZWJ
mkuhsQQDUeECOWX6libeDMADsMBMgtt84ettKL+E8C+GdViON6RDAjNr+j7aHonmCIfx/GNppwpw
j+qn8TMDQpjhbjU5pU1DcvLkjjeNurBortzk83Bj4plU71j8GTCq1DD0niWoueCuKvQoLb/SdTmU
ubmi9MTDgzTO30Mf7krPUm3/T+A/PX4IjE0V/jedm3Fgjsot51oKiGIu2vWABTnCqtfMUIrJ9Npb
1OZzT9oU0UG/GmlCBkLoadl+KLDx0tEwFKS+Hqzn4i31PANF68B8nMBt0sxkLiAc4wLqeencM/2k
D/Cq/7LikiAU4hzWsWm3GvGu44pcyGTFM/5AMTdsvNEMERdMOUE6ejMzOwbPg0FV7npHpJkKfTVe
6mPSLOkvpwdzvUK2VpiUZeZwSC/04B0fEeN+/tJ3giYuuX64d/M9geSEeC022hdW4oG+Ez22F8Dc
jCv0PoPHAUo6viiMyHjVZxMjBf9d0lt3dHpsE+XLh4oNO9HRonN8YwygcRjazJYjAO5zNpxjljwJ
cJjLr5myQcEHLvA/My5wFSNfQMgtSZUlJ8aLT11gv+dbV3WDX5QVTuLUc3RbINLAv03ev4XMCakK
eF/j8TYk5arqYROviNUsPIYEyxRkOIc4bF93TJUzMZm43gWmnHxX6UyYG5YRCzMfOYdRdQkt3ICu
/ADKT7wDNWk9PjVA++N+mU+r38tg+/8Rv8LkjmYBuUjhahd1kL+O+t0v3wST8/QWQ9pXpcmfo7/A
2NR/1At5etJRpZ5G/JtXoV1TNkCvF3DlogdCaln8h8HrXMz3kimZwmB5rhq0K3jOCrhdPrbKK1NR
KpXcnuWG54qVAgvfcDfIqFYPU2AMxhxuPPfZKf0wWrKuf1MGRYOHwmwMZwlliNzFjt87msIFpM8Y
Rt9n2qF7IVfHdgxuB8egYcW+aiI0dRuLnNnqxhyN4B0f+d7ak0qdA5RG725kL3tnKEe53D3YQGlU
X9U/achAs0y6Y8KoYOj1colKpa+FmzQf4xvcJgNsd3F63dlGBBExsd92MBKawwvINHWpENgz3mnv
2SevVRWtBU9VNjK95gHZ1GTTywJ/gTV4a5TvnXgZxzOCE/zu73px1vLsww0260dK2ZViMsCbLREJ
UL8zvSZS5w+DXihdTP6/OBas9HdgajHGiSuYOxxDj4l3O8ZwO5I5Qnxarx2iyFviBWkVRF4gTpUG
ImaJRje9oS/ROEhAJjO2CiJq3MyF8PUw+bEk1GL+3Ki8RPh2ZTicMhZf9uxjQjSE8TZZa0it5inG
b1xMdwtcWr2s4Sv9MSQZG8OPmRNLjs0ufMDpp99hosVKJEPHkRhoQuXWr3E9k1ti6Y9uui+DlEWy
isAa1M5ikzaWWX8QJ15OdcqELyLAsh05lgCQpZzUbUr5jmdV7SM2SGIc2GA7mbBYIJMwO0Ht33J/
m/o5XCjcbGnq0W2i+GARtGpGh8uimX6E8jNkjqrALuJA/KjowXG0E6DMSCpeM7JbDtcXSjWTv43J
U0tS4LxL8QLXDnmMcH2bF254d0D1GNrHmP1akicIhykVnDDapc2jWaajw1cSuYJ6YVDBJxwIC4EN
hH2SIU2fgBk5sllhUQyhkzCoLn22bpvDmOHEOr6EJUyX/Ho8HgewhBNpX2cDr88CWfCwtQv/EDe5
bXG+JEzM40vQXfD4K7FjnsMWcu06mzj11vHXHc5AlwDxRxpm/4oxm7of811C3mruJ+kh1feUGhCp
KOQLzyLeJ3IWZAL5hr2nMNs0HC2hmWduzUrfS9jmCqNbzDw8WAzw8PVLqUP/wV9pUDmpLohh7F6S
QMt4FaYRH6LgJKRKaTYW4CJYfhXE8LWc7dv5I+GfTpEdQSrxhtXPXPYbBFlu/oHAWSB/l2UFPPEV
+W6C0lH26NQx90F1bfp7G/+wByuWV97HrGd/hU7Lg0uzjCXY1RsJhXHbHJ/81lj2IJml90RHKsKZ
3xqBTejO+mTrB3UBUkH5uQ081LuWgabqoshZvuBrT2H3mi/UjhQBrMk3OZe34STp93ziX58VTJep
XXkVxbj2yVOUuTDFRA8RqNlq6jWaXfjXhfSDONpxAVINBQeyewAQsepD6hXg/5V0RfygVEGD/eZP
71nIl9h7s9k3jEs/kj44O8P0xoFMsiwlmEmOAzTyG9cbF2Jb7OYei/DK8lEp33npZoewI1wv/Vs9
O4Q3TKzIqMMOCCF4/PoCEopwBoGniDWkwjYPXGfqy68eFDOdhvtEgkFRAjBrTdKY/pZ5PRqWwJOL
/6q54vBnoiB7UbaVLY8akbchxDPrBMHHxBnA67Jn0pd46T8edH5CZMf+znDM+o2su5IcGE7UV0x4
A6hi6DKo+MUmZN7pxYWnDKuOiNb3lIVXeJ9vgbYnOg21kruYgXR4ZaWrYuQcSxeMVyLbKJqN1Ma8
vWWkxj9Hl59rD/oTuiihJSWi+eRMmdkUodVF2S/3VAPc0PQ39PpSb6tAmjos+GwfsbGkqZhg2E9t
MW1Yv+gyDTRGbv3xJn/LzdZkkozpkYmzT8fBH8xddKkJYbPVT5shUd15WowPL7Rx0rKunPvMt2B3
dKg/wDXYwi8eLUvfYbkZ6muIpKFeNqN5V06FeeNVbrVTYJytbm/lsPWeSrfvAJ59qzDaHgzALFIY
F/n7H4Us1TPOayqe2a4eHbsYzSoSPzJXaunIiBX0mkd0lmUmMgI2abhPUI+YS0T1p/GrtyedqRfu
CQ+S/LakisxZqghovvWD9gvqbsmETm4BEyZ+ef0eaKBysmgNLid+wIj4/Y2YLcf9Lw8N45DEBfrr
lhJDG1LJSkX0VJSfbNpwRSNVcVNgbl/OytqBWk2aQSbt418EoC855laOeEKYcA17mEDE/8bAFFsv
yNZkxHawO6kTDk3HkroftFvxG858eJyrJcqaqmKXM/Bf1rnkpVm441RDfUmwuLlKTN9tRzClo5UA
mZjsC4hDJ8gPDbTml6O8M4Km/h62QnLAj3xHbWZWjkcWbgElnbmt8KdkeD/sCSTxRaBNdA2fVhA0
B0Lo8iVTDcN/0gsYPneAGfyyHO9Sv9Vg2LL+AEuC68YpF/kPMsGm/5VT2BMj1ScTtfyQ4Xyv9kb4
ZYbRSgu/GEKKPaad+9LcxpwTBNgS1KrEJyEdV7NyUIOdiaV4uHfUI8KwMaO10vkZosIIM53kovQ0
sJ2sMRIWVIAqKOTMZ7seXAzuJex3SGJGwVLYEoJQu5D6J1K7/rCySikwB6eLbUqhgRmSB19JVDy8
HDM/4Q57/oQVtf9DACNN23/VrkspsqVqguD2cpvJpkijIa++tZDzhTCT67Aafz4G6xpKG0RIbigC
Av9pjZP7bVPRna+jnayfmTRNMlkaKnkx0PAwfrkFh8NzYQeY7T+jc4xKswMgFVZ/5ngQElLADwNN
wwTSn5/r7U4ZF1//1e4/+I7mJ9hRzYGtxCFV/5kQaPzxTgbC13iA46Rgln/LdyK5Z/YLDahCgVhc
tUr+Dda+Hc7cJ5S9xgjkjx+Z1kdAgIPLp9ZbYGVDf484C1/1Y3qd2ZBMqUoFXKtJcWFsKg6Y6VH/
LAMkv1v+qUwsj9ijSuqOmTOKpoJD4+VGu2vns9s42dbsy8rOwHgKwANXETA7RNvuES95Bi/MPEtu
EvXY/MbmWPeNKVj6VTUihBEGVtr2NW+qDU8WcU/pP2bI9Gv0diP1D+4nRlj/zNkRPsJL8y+BxkOH
1K+V35GkHomzAIwlKte+e9CpJa2tnuePKfWQhXWJeDd3wS3iCJIepbDuyMQEWNxukHZmaAG4XIuW
YajEKxEt20FvHSfFWR8dcHOGtbcGWnuGBUGXrzW8vhmYI3y4IGhAZ19j+SsxdnP8k/QAcAgXhrwS
42vifH59htKtZajJA2OFF9HCmbkHCEijOstXMz+UoJ4jhw8TU8sU1jWX75kMvBCaInhOLEcWKyVA
yMyrlAP8HGxmh0q8M6S/QvswJ7Atm0K8UTFZDJrG11fMlzXyHZe8um3E+66zl8XCiqv/H6+O97lr
Ts28h9UDCkWrjzXI6OgefMmEPfbnyXg2GOaV+Ad7jvDUq8dMAOJ4xrHEAh3ggQ43YSn8Wr8Svr+M
vWdUZesiiy6cqhdQePBVBB8eqv7LEkBRXhkMmC42+Pgr4JtkWtm9z8a95SrvurXW7ZG5GY1hYxE+
EvhnOIff2CdtLQCVKMukw3g1lO7iNpv7RGhX26KwhV/cIUQPUjUZN/pRfF75c2TOczEaD9j1KkCO
QK1kMfJGAbxgJtIEtwu86wbWpR2gVGFdX7EtrIGyMS8vVvE6pvWuSIcnOobxGbMtTcjnTZLfSjgR
EZdFIZMueAgGYgp30lr918BixPyiXeYUE2gNXJlcmCDgAuy+ktDtkSmfpGmabkEuEVUhHE92gmaZ
siZ2XrXOn43eEWNPZYjGQDQY4dJRSKC483nrNWOH7Ke1zvX1m0fCbxyAmL+Gn5xFFFX+fsGwA/Vn
tichX4vRUdd5jP0GXUoVPgCDwek0rPeZsYjJviW0b8wonfx83fEriwEgkw1uN1OZbFOCkj6+acfA
GIiVR+FmWrBZXAEh+IXh01AugSKucp6+QWRlqb1FYUH0zufyG8ole7IBf8OGHcbXFxnW9EJ2xnh1
sll/STFcTOiWbjMEGO4DXP7YFtRjNZBAFVKNQBMI12DgjAbToTN8MyNSQGJ3hDS1WJ1rglvhWdim
tc1JqipkUEcsao2fcgb8jBLX2otgbmW8sUC6XyFIoPduANkmrNvphFw9rmONQhwDGJN0YUubLFGg
VpSc/HUioGd9oK+YzVQYCVr5aiXmd9FC7kcXw+fQUBEwBxpSUtdZQbTsCoF4zteD+CXzlEcs2YQo
UD2Qj4VrI557aSeMsqcSkFtLf+qZdj1z+lv13XUHy6dInIlCDmRfCd8NkZS9UwUoJpvQZZFPwgEk
bOdFwg+Nr1joa5UqFH8HK0aLXWoYL2oaelKxx/OjOx2O9ciVuzsbKEDXGDDSko1wItOPod7mr0uQ
2313q9vn0kRADsBH1IjvKn+ROP0wxfcgrmgyOXGJtJ4OsRDaHcyfkLcm6W+RvEist1nfNRR5sgcE
d37GTAIL9ix8ehJJvkbdMwo3nHNm6bK4KZEzBC/rdUEnndKPV7ClBwDiGSUHrsKo97kEMalyC4eM
xQjzHnHXrEHg1K3dECwsLdMjWfGNfBeOO4O/QEoiyl0Q/HPWw/L2mC8FdJWMoXERhRjSvZK+Be25
xY3FLeRf03FXBVu6jah3uPbAGSXUiGC58NJpq4ZL2LwzvwpxLJUImAezhrGx6RSfBgggram6/Pnw
aQJmnxguuVU5okCWIwIyRKSLV12F3HYWVHMvYkZvcjOBZngbwXDid9AW48ni9tI3fNycT/bkek8G
D4PrYlSpnCD3kHjpDkQ6NH1XqC6WJ4r/hHOP8yH3GsxxIEaCf8xFYObEfFLF52tCEkfijeQ1blcW
sjiEkBDpL6nEtdP0zQrKTqcsonjlv+jTur2kHAZ+gmhdoJLyCDaYhl3sgTIcUTZTlWOwLI1seUMp
pubqk28UMYdve2LA12zpNi1SgcaF+5lwA4QeViBIFwxrAEqD/9Se3UMlJ3qymV/SWyLlppSqDy3w
FrNwhw3MZ0GmyglH8jtgXXh8iCqB2Kq6qbYvtL3R35ggifFRnS6peuR75zMU32KxoS3N0gM8Mswn
/AGIvsjHag2Fi1rzWvNZcJwSWIu1A9et8cbOmuABwqxRGv8j6UybE8WiMPyLqJJFga/sm7gvyRdL
YyKroICCv34eemq6eqYzaaNwufec97xL5fV9QCr6gFdyZ40mzlP3pvgPNpDR2fCmOVjU8VTjsNiL
ody7HK7wCwkrom4C8WFigUMrJ43yYuZtVRwEOoCgn9P5sCwYNLLDw8OlMcZBpY+4kiAvk1PIvYcc
8ph95/oX7fori19M3K98OJ4DzjqWDe8SLgrfBfe9vgUILxAkTWLG7gsB+gd5IccVK5ApK31Kq1j0
ebRm0lr8mTFERVTPniG403ukQpo5vfag9jxv6sl7vbwiA8bYyBWjMW4rj5v41WNqMaz5XYXRcdGv
oCiMk2nZaHC4Ktw3iJj8rl+t6nJbgB/o1+oiL4VryUgai8vMpv0F9kAVk8mb7u6Pi/tCDzlbq9cX
DEfoJ8KVG0BlK2yBDoC2xh/HA6kypKP53CbzjtAy+XcIM1Pdjr3XFfoUV5J1VV7e4WTsApHjSXH7
U4X4PgNMhdLFzOGKw4NFoQPk8h4bSFEAR9hzi0d3zhYF1kTtMHyhxBppXsXxJtQWmwgLF4gDwhiq
8F/mWw3+kqrdHOoMd9TwJZK36t6J7FO/sACmqV5OoJCeLO3UrqYCQBWbhceyY0yXCJDGbEF7Ilpc
wFouspYZHWg3o3Bp0lrZXOK0xXnOEhJcdXl9SnO4PXQWX2OV0tl4W9L0KCoPtEdpOAGdWBf1TqYr
vMGarWl9RebgU5YmeSGTuzfhozwoZ0oSCQWwMJ5//b1tsLHVvtSx2eG7i1SBYIPRNASdjM14NED6
SDidwhEYatT8L8oiJkW1RPcD9UDHWh3pkztBPTBMU/M97r5fAjO8G3+jx0ws1bcNgw9J/2J6BQog
srpUBvt34e+mA8hBrHqVnT/SV1OmN5AV7i9I8ClDR+VhwPobK6wuhfC0pteXhTUqqdkdVAfhlc18
pYFFQElWOfXNYxe9UgopydcJqKRVDhzwQ0fz/ivKGwBEdo2eW3zzBDEEyZ5p0C1GyjXyDhmTiSna
sIAubuzmWbiASi/SFk3645FN8vJQXgBUIRDQsCtOnQ+cHwXpW8QQkrcwuje9sG/8yQaXwQQb3Lhh
f9byfc0WwRtg3xAYjTG1o/GnLKO3BSHjUX/7wxRLQJu3B5qDGQlALjRLXk1ARZjZEyh6QM8PopmJ
ScH0d0U5A5WIC8A2gR8675Njq6jGbi95IzBdVkLIZ7w9XdSGvFQxuEg6SCRh7qnfAj4Rq/NZ4A4K
n8XrFc5wO0cRmcDF390VWvPpUsEtjtna1IWOxQfmqlGN8FqZZmuzb5K5qeE5+zpxdNNiM8aDBwof
V4c3DQRVaiOHk+YQdiYjJj7tMAtQJ/LE/3t+uwtvge9L27CEaimRRDluSfxlbgtTNX4YHwiUlRYN
jj6CzuFkceX4qZyUasYRi/3juIGM308PWjkAseg+WE9vmx41I0QmA9LGNNedaE51Gr+RC3H/ZXDI
Rc7heJ6sOxftbWLjxcgWTYveYlPpjiZT+GFASMNM6eXw0nxQ2tTu31IBBEGKSV3JrflkMZNiVhEf
gI+Oroe1BNdoVJHwcbsl95QbxHnCIzx81mh04N/hRcQbOCkL4b3VUGCBXE/WvA4fW4W8xNp7zbmo
fGY+AVgx1n48OcjoRg4+Eq89Rxs7AUNhDkYgePasYg7gB/GYv8ObhnHPZyjeHp4LSFm4kOBf3AVy
w8avAxDUtiwwCKKIHq8xNDKBk54WgueK6RZsDfROJdFjRG/ieZeZMpeSa47C7peHjlcAyeR/ogmE
U4m+B1+XyaW7qF9Qv6aYLTYha5RLBulSrJwXj2JusRa51iDlrF2W0/ixUZWhWeUkB8X85VlL4OeM
NZ8NlZM+SjuNJVl3wYok6SmX3TczkSm3sHCxhWZwKv7Wv0zY8Sa3xhMGqyomxHjB7BjZg6Syv0+X
bGHFDjf2yoFKzC8mOjmLCN0aWwAjDAb0dGx4fnHUwFqAM4XvB7UDHxpK34USjAqQtwF8Au4qCHTv
DJltbtMrW+ILwlNJicK1Y0FzmWEp8EElFqvGxA63IjSSFqY5sL2FrxKJaB2wpEHtWckvlgkFH/am
HBL8B67/XFMEMk+XnvihIPUeVyhx1lwm7gt/EewSky5eJyHMmm2GmfXb41rD6gbRevKgo3tG1vaG
a8nS807Ui7jI4OXCqAZAA+cs0cQNiMXBAq8WQD5MDmUFFu0S+xY22wdeMWrwkGyWeAFdlwe2Dj5Y
uGg2AivmH7xH+BdIObhDBIGyamEn3l0SAj4MtxMPji8WcbxFzIQ+bJg3n08IyxnzWUYmkDbxPulz
9pWx0EFIwq34t69aRJJ8tKiuo4fiKV08qlbrSKdYY51+ImU2V4cAKI1PyM+CBiFnbovJe7dQlY1W
4sC6ld/ggxuCvxFlQbuXmDhDu991giVpI4Td/iLWGA5UzrwrPvdE8bDXUsk2TYJeJkGvVpdPpr7d
1O8kFq8JUz6TR9yOOS5T3PcYoYHPD1sMygG4xO9JRJw1i/EztQpCtqc+geJJTxgGgscx20TFmiTx
Sko+Bom1p+ULxrUQKfidBM+XbmO48FQR9+ASCX3e5OhuP2YLTvsyhycNhlFD874bZ4Z+BBzykE+g
L8FpYLbJOMEnynLqls8VgkOCtOr95zYndO5FqpnqTQqHCJyqdDSJERcv0psQqnXGuv7LbTk0mSWh
UBhlGNWWJB3sJhRYKSiPxaBXnARLdwVCknVC7wypO+qcFHook3xjZtiY98EA4aqak0XH+JBYoUwC
ELSkxm5UrzC4c0bjAFOJBObNAMTeO2mULxqFh5WAZkTsGlb9l+qLHM+HxAZQFUnq+gQktC1qb2pP
fPfA5vMDHdiECGQjaLREl9xtAnhQ2hG9NIYTG+w/IQkMVm/8tPbz/NjmSwH6NhJrjKD+YHWj2GFK
nQGKwDDp6H6NHjouHHRCEaAS/xSxGDAQFWmWqfdMBbfLAq8dsyTTG2mX08M10UCYR7w7Y5fZU8+U
sANCfEmWj6t2ue9Q368eTnAyotQXftUdFgFMvqnwCwf+ScE07ek1x85pnNx/mVzk59ljqusNLtop
g32c63EQyU7GcHN5Hpir4tVvvTuXaUEIqTlfoGApqbSv3EdIELi4sFaEQAiwe8FpgiXC5zjnKJcR
roMSGeq8hNiFuCW34jO3a7qSV4Ml28X3uLMTkEx64/d9TrSDmbi6dd0EmWHHrKtFtd2hBQa5CJHb
WNPlLE5WLTn3QqDyj7hPYnWO+8SiXEoO0aKrLkGr9QxIQvwefqYrcgyXUkiMEBsGY01yRLnr+m+5
kXcsaRE9V0ws9QKb0rP6N4ZKO0BOjN00ZxxV4Giz2kkk8zAiM5AtcXYGyA+Ms2Z8FYZ9iN7WboOf
l7EafUfhbc1n8ePwnG9izRiDQev9bXkD63RyR1imsA+JHj8KQfWFP4W4J/6KeZxwLY71sfxjImGY
dLrEYFGK05Egc0OcgBiQusni2KgukHy4iE/cjqggtve1dmk27W7gSXJfO1JKJhf9680l1rxygcXc
vByNGGirxt6AkYMPf8rXt0j++VVzuQiZZkhGEY9k+jOy9sFPkG9ScE6YdXGS8eufryAsw25ZOfqe
nxhSEzCnedgzW5rP7GGF+T8zSfqI65UwSRIOCHvGuewILy18/gr+qOTYUTJCZYNCWF1INvvtLnyQ
ZLUBEeM0QYLVji4T4L1EKd72wLu3M+Ty0y/6PTpQSPAyYHTqpuTHsuzo6+dH3P8cpF8unDesaR50
Y8ZIMlJdbd4vBK8KGeCN07sDGAEMTLgZdw/ElSwT3Zu4k/jDg3UGeUz/bnuRGBN1k+7bo/I9vfJO
6ImAXB+E5tEy0ZDzOnyRIfc3uj3YxXy58l4jT1j/0q9A9+8LKEV34cxXv8aje90D5x/kZXmhTKJc
oUsiS6g6iEu4lfiNoeYDAlUtygK0GMz3QBSoGTglORJOzHdWnf8M2p2wpE8aa4dtv2Sw1NAmb2Wf
55+1IY/N2XgvOfOZA0jcLNw8DnrGdMm471gZNFzwQnZYnF0g/uLsJnzh1PH1BFUDb4NoNBYVdJuU
6GHrzObpHxgzk39YGAzJpzAdIPSa/NxSxEbe5nfeJp0g4MpkwK8HtaapNYbMElbRAvylbFm4bGCz
gfgUNxH8/0qXzCltrm5wrX/8ZRETEtVJD6yw8YZRYv//01i8sTSHPOCi3zIbg+P8THFEPJtxWhE3
ZTIrsVofv/Gztnrb2VKOMGHxmar5rUdNz+CcMPc+JPm0vn62sofbuJPPiTJzXotTIIPfnst1txYv
zU4PPxFIip3vyY7QVgO+R3+nP9WrMRg6JIIJxv+lLCdfMzSdF4QLrkBVMrF63tMQPNw3xdxv90vv
CbuedJQcM4ALvOf3XNkz+N5km2l4+phVUML4vOQr575oGOlguIN7B48h6wQh+f6NvAbVssF3EQ2t
H97z+uuxfqzR25o43a4ewWOtHqpADPMdUrPMSVd3B5ufdXF977Ol6lxSr9kXW9ERrcc3djvrNFQv
5Rx5/RLUa1lvSq/Est54rGS47IxJNuUK8Ase7Ea/Gacl16z5bdhZwZRa47YSD81u+O0vt+8pt0U1
fm/zGtcFtEHQKTdvHIh6ylBLhcfkiV69eF1ne+YKHwjsvfH4BUYV1vmqmsO/ChS7uL622VW0cAs7
BY05PZSr+3iNmrlKvsH0eFrJPyg7Z261v6P3cvuo2OZrrKnC2bnX8FhE/2neUbfT+je0yLB8mDPC
TqNGJwUs5HcmXkwkqw/U93Mr7VVw/mR9J9lVj/vPcjI9PoYF00/Fbi2NIaDi1AQckZVJCIGOFJGH
+Fdt8azyZlrcCFHzdPDUK8WvmtMRFumwHCarTMWJCEDN6bSYDK6sXjGF+qjMT4lss24DVaebfrwU
f8BnhOwMdhQYd8e4DOHgmWkBOkqmyqLBhqGOwzZtl0WMGkmq6XXYvpiYGPB0wL0fd4hcuMob0lwh
0ixxQZAeKjCjEMKM4rFi58PfrOMRpf4xpkeGfJAsxHEz5nX5bi1+eAjwb0+H5xAOF10DxpuwYFVY
j0DJ7IUZGFVIFJKN/RJIEpQZA7owswJGaeMWOQHQ4ai5QdSDeTU+2G92YX4yUCCiYZiix3ED9rpD
vcsXyUqLy8v9OKyfP/nf/ciUEtYIO+XDExFmY4BB1wLgAwsUx1wk9+vTrzRPL2/kHZlNszx2RHD1
icNpwj0mGQbUSAOqhMEOa7I987gBbVsdLvx3vyzmoFUgkHcReylyN93JsK7FECwX8BYmjBg+QGbu
a6Yxb81Ba4iaD+rwCbTfV04hYHErIj3yAN8f9DPqKmkXQPAfogDg+sN+p73tIyDgQbQBxTOYzaU/
fgRcj9+jIrCgqwcpe7gp2JcH8A2GDTDIIB+K8gDQx5bQLtH18tNE/hKgvEI2BakPBveAm8kSqMdG
YeTgc+TRzGHbsSZnKhllS8+eJmvBx8wJwoLT9kHNyItYgAWAt0AbDCDA+DRMaF4eDWF14LzWI3io
IzZnMgZ4pwSEmhzkM93qM2LnHbDfEW4AN9GcEodatqHRgx5GEoMeH9ZL1/3d7+uR7Z2CneEXCSWc
tYY5FCkCumoOr19YbFNhLeWrBBYriC1DSXrStRJ/rrO14H/QHkjhv3+IpXzgKJAFyPzXGfaPTTj+
I0QCovOOR+DSKwgpYOrOS2cg8LY5vo/1Pl12m+yb9Xc6Q6Eae+EDTQUOnjwEpmiDTx7ANZGLE1JO
yF03jOy05kDxghwQbKU3Go9Dl0uFBzfNHgAKGoZ839KFakRZczC6Lw+3E1uKJmHj9d04ZFfpOb5O
62qjKoZODygxQPOb2oPQn5FtN1ZNAARvFAb35I++LFfhvro1cDU6wRUABxFShIvKdwsVQN6SDLT6
TNgt7FNhqnNlWYeyC4U1IrqCUpqyH0+A8lp4PRG6D4bdYxeiaBgO2LieKb2jtS59zYOtKZ4G6krb
3GOiET3dVazcfHEKpFEavaj+Syu/MoPjxM7P779JDLBO+f8MbtsXhJzG18JJeMdngqjwmFEYp7+v
ONgCycHJbIKXy2hlLPyUOIkwwok7p3OKwydOo+KcQEimA+f0Z1RsweuC5xrgMkH4+AlLVtBrAu6+
tbno4waxIMIivjkYOsTJXFtTvK87AsuSre6dYpreACsA5xOMYor+e7iQvaft0jN71oM3rAf3GN8d
XGtGXIShDzoXhxuchTeIODBPlxOv8+k80E3+3JbkiGxkpHvsYrcNKVNLXBALovig/x8kj0YCsBYD
m1+6kfZcr6gTTaIanI/79vNNxXtlOHlGGY/28ukBMpo6/+dEAbwFk8sPmBzt+d0t8cVoyaI9GeZr
7T2hp9Kvnw4UsW4TfDhpy3g2J+bFkSysVSqL8GG7iOgsrHRZLdAJUcLw0HlqrMEUYQ66qS7iUo8K
t3efQb1KVtTaVSheeUZ5bZY83EpmajilQ+qOakp6BiTOY9/SI58RPzudT6tHW+9UiyIA5rWbTRYA
yVLASXMpOAVTylOqcO05RrIRF8iDoMWw3i/qldvFt4lfEABIBb8wJKJeX7OVD+sUM3Z4F4hnmGxV
B3Up0Te08+FwWlMrYhQveTcLUq134ypqlBSJM7Ogx+P7x3M5uPpGwGgjsSVajWKnoRPgoGIrAts/
JHZnw6OMdYvT1Sb7aP3wdGxVWxPLpHHl8cLkbC5IThxTFka0ZT7huab5CZmsOjzyCea3hdmZ6bqO
Pj+fxbAuWBsg/jYUwZ+Ze3ILX/muMnOKezQmteaDHhLqKk4mA/dJXSRR5mOL62c+wS68l7cX0AIH
Uz5R7eLeYDcwHbHnC0XmZbDn1nCo48IVcPw3svP7SOBPbtXu1C+iFBskFiyxoEsct4p14dGSWTO3
wP73nPmYVXqMJgyaXGMwNbgfxmwwmGDoHnzMTEceNd00nmazSUNM5jFczFwpaC32QQgcQzBzG/tK
3r25kkzesoUGf34lB9VFCBMiFA2APPhTESVkFk6d1DutKsyZkGdc6qCNJx7aaW8STNw914uLKsXU
S1YXpgdlPaabVVYR1KaG+VJuIQO2JuuphWuTL2+U1YP531X67o+t/1gDMTkI5yPFRRvmPa/ZNSF0
Uz/eQhLnoU0cWh8TtKdfLDvI0D+4sIqX97yNbvwJASsDrKiP3n9Iicr47mROjw0xaKyp03pMGYlx
RwASKFl89G4m3AzeEJ5ahFhR/6FmsBkbgunU3sOivtxq7jvonYmNvedvHvAm+Pgt20T9C3ip+pM4
/3v/JcvE138ED1E2a+7pp54c3oLHvLCyBU5m5itimImJ2wiTspMXrh5h4+9OY+RZlhRkLBGgeAtD
Nke2HucWmfidS1z7nZt/54FkMh1xVad3ugB0eE2XbFd2ZwLMGzBBbQKyDTlKw9p5eTWx3UTp0PeF
p+AZpXtVcCByiTe3OguYeEzZhxp7MIWf57UpbAV/ILAK7CCxTPTSELmf/dhBiJmGr2u9SFdgmd5r
UyxKF4MztJEIZ+00ruJ+vDL2yX27Ih8WHye35r0PfAUY2E0oQIFpsUUHoz8woAqe2/t1mLNHmFKM
9Is5hKFuOhvDt0X5PXq5G/WWNbdkskFVssY8Fvsc0IdLwu2AYl5a8s/sr0vN58wuvu5bfVG4o3d9
E0KjWkKkQNNNlxSIDkt0SewfO9y8N2fGwx3f1icSt68Nw8R2UbzMnD2EhhEHR3IxQRF28uERU+xn
W8563M1KIAHJJXaG4tXGbo6F3/r0S7JG4AOJaXgyGnSvS82nK5lQWK6qODlmXyIXGiJZ0Lmv5XOL
Jtn7t6ji21qM0hXV3jpft53LZFlyQbQXFQCBNsdjF4LRojwQgBYOwW2NYvevwMH0/IiJ3mNVF/hq
81xBu5o/vPeqJLoQBe8qXWB5g+iZ/ebNXyQ5w1H97jClM1fcx76PaPTURUcQC1uI4NNlf76kb7yE
kX7Ce3Gh3u/FH6w/7lvxqPAMwYThPnz12+zr5NY+k1iS8GZ/kLLGbYbMGhQTYBVesRCxM7gqO5Tf
Hc0gl6D7fsSj/HGZh8i4gtNqzOol526N5bVi997Mf7jZsvBFCxNW8+RSDNsnP9uAKjrwcKW/l6+d
5aO4+ENIw0p/xGWMBB4rxTWBxXs2K5t4s7iF5VWamgsl3yZV3Zy4/VJbFVt2jSVU1XZLUwK7h0mA
QX7ifkKwuJFdP9F7nlg0yvy6bxp3tgeE+GGe280Qh1rFtdlXf12gcET0ztuG1fKh6KAntRKewBh7
QvcTQu+x6mgIqj1uuC6EuOAWw4LgBmorDZYu1t4/71W/hLID76H9ev4M67+Y4yCgwaJYcaZAAZVb
j+nWrjJG7LLlkOk6ZbQo7Z/HYSVE4rLj5E69yf4Wg1vQQb1+QAZosmhPRwVZYc3A0lv3gcIHctoY
q33jwAENC94r9YpBXTSDe88jLeDeiMfE8yhu6IUQhutoC80c6gpuWDR7eDjpJx9QK52cYcxiAEJ7
BuSie00Qiku4oJNVR9JT685q0ghIk53ExHCi7IXjIuPIw3QG0Njey90YUM3ioo4QvyDu3ckNg4KH
ysfGiZMf/mxdtA50bOwxeGYSBfYFDAacRZjV40IXxSsB8vEnWGzwpQgHZremv+MEeR9ggYXpJdvd
nMfm/g3KxUiUPgVgiO4j+0VRT6FgcjYSfh1anF5LHFuQwJCUfCRTQNzwYfk0DQseCsGKmBITFiew
790GmTT+EmOFaQ+nK2Ddgfk5QOIHby8Pr0VL9D8bigKz9SF6mUpcHVKn/w2UKF1Qfu/I3XIgE1vV
3hpWlryox1zfuAtmfK3GoKp1mKO6E3M2v46+F4xSCE5IjOvTPIhmGU3tw83vg4nBBmMqc1gV5uuY
+O/D9Ad73R91UW9rP1u2X6yWP6qnBW80W4GY+U9Uv/kC2sMh23UXT/YhWS+HtfrFygoYfOFZhYR4
tPdiN2T/krccesLm9se/Tt8QQzv7c7ydb/FCxswUyjpN7oc6GtwaXv0xuxnV0gZqztbUyP+acogU
jE6z5ejKUzsSFkVs03gZun+L7qAv7ytyhimlBXdKifMCOrO0MAk7/7OnDdrMQDM1T4iI5/WQd+U2
gPtrR2/DWBA5AENCkxnsPLdI+lu048SNTngGn3HD7NVIfhF8UC0M1MIgf4j9bhZruc+Wf1ML8b35
8Fiolu4zf3x4szgz/94+EwDzj2ZaiOjWDsKV1dkplFZdOE4+k4ikUNOaHGq0YaQesjqpxBaglzXJ
D6cLLdV9DuiJ3/B0uydrAOdE7FF9tpz7UrKh0NgN4N2eS+8p6Cbs1AGjhFQcD5xpeKZQWSbbkk2M
/UXDIDDG9sBWebeoTVw2eDwMuUj0C4jkdrJXsw1qwX0ByfC+Se3x1G3OwnHK2csxcpSPVdzFzUr1
lGCyn3qYaC/6zbOxOmnerd679BseLPbgO6jgmIjk3zXzSOx5ma/xbno8TNFHGBNUY2G1azjBmZzd
/KE31cZ63xyiufMxq87CFAoACVOR4+ybx3qvuMl2tmJBw0ABnYeyaXQ8IRVWRp3XeOOw5jT/HHPJ
7WkV4luMJRxXSl0y84uebJbQa7zKpoQ6ZhFxw7D3MjsFyQWCGBuALMIRwn1GHF1eSo/CM+KOL987
yRa2tVvuVTxiIuW7CZ4OAu64p5JSo9sBMF1cwoOsOlibI7j1/JluIB8OlOSUEX5+EaJxXSQ+qE4g
LGckn4ChGGThmXx8WwTc+WAgh2/L7W+6hbjPowpjjp/PWTPY4LKsSe4Xz3HvVCHrdxJzhJopwvJN
FrHzuKlFVNgXTRf1owxJeRYADxkhxx7LRdiwwZOh8HSU+B0oK0p0O4lO7NfjsUgVFBRU9bqXH4iz
Zopg5eexsHx9AXhNaCV1S/ZrNhMYkCzwgb4odcaLixi0/0l5SXkLr4u0ODqZ1lUiwZ2xFeHYj7Nr
552f6wLDiH45rCjAGRpsSSsNi9Gsjk9IkWDXUXKtqWtnmLvjYDdzSSnlCjUXovjoIO5L/ZLb5MVb
icNxEbUbMmMK5tzfw1y2PuHpK9+951M8MQ2QW+BZjO8PGVwJ0VQw9KktiErDji96mLUvKqbMl9su
u+CyMW+3gNwbGfc3ZfTVgJm3wUy3n4yVWMVhVpnJRmE0BBrszpYy9APFwCMixgbH1XwsJUd9DtUw
5jjralet0hCbS74GSkJJoIcDAVSZmQO6o5agneTpbLAGI1wLRwNGFAbPmArtInEnCFh/INAT3aIf
Zc7nJlZ2udf6dFRbig9wyXRf7kv+JFpy2M0bPB5HnJy66saGRoU17CFY0j6pBho37CMYaSN6MZ6X
Fmo5lA7aPIx3VFuTmYwbU+Ydu+oHbqI7Xd9+cR/rjiePIHiMWZ9mv5p8VS5RLmsKI+cxl/awhecc
zQuoa458Mpp5uoMFDctl3znSUl8/VmkwwzFLN0UiUBBU1jiiWPKUuEzElE7ugfpzVWmbGvwigP/9
eisF0FxtdIT+ya9oITpaCcY/JmXZRlne7Myh3rYrF9daxhYnf2rDPHHaf24oefAJW+8T4o7pjVHD
YLS9mejO9ANrwLgj3WZ+RO4MPm+A/fD3a2uoTBD7/Dv95rtrkZrKTGjZQDQIK/ktf/N5HUILpWj8
RNJe2g9navswW1RzJtjzZJMzVHgjd1qInv+hinzyBtBPOaUrAjyaIj8QPJDgt3Klh6LXuNmmR7y6
Ei26gDPRMd2+Odfb21mZq1tgBaawcByy1YqsK3csiHMD9qQJBO6Ih88hDfLVg+20bza8dPObf98X
xabaUTgiVmWRws1jkYqN2cKv4rRYqN5sr5zfMT89ZIgZMLmtY+Q6Nv5T1i0o18/NZCceeDXo/Y2E
H4OnM4ng6ETvoTmytup4OmAOQWvGPHZOzwGJ8LTvtzKMQNRyT1ObIUeGjGllJz+RrcmerqDfiFsV
oxX2I6I9GqsFlZRJF2AdYnQX5WuVzkFGom/wXdLHrLc5039Gypx9GC5RH5Fg8yfRcd28x3q8dLQz
SwUFcRb3+1d8t9uYQIt+4n2KoOmIeXGVFr4Nw2JXQqSBHIt2S2FWOqRmCaW8lObDvQ80PSBjcd9O
TvMC7L8D3JnZb5mS+758+TePVoi2XvOxQ2QbVkxaHJ05RPyKbh6jJLdjfjVNLPr9+O6nYYNRh8Gp
owX5PiOQOvNhLZuf6Onn8SkoPWzpmX/+fjiOWba5S4QPoyo6wtOD4t55bss1xlTtsombM67k4Clg
OeLx49R+aZce3CG3hFpk0qntcFLGE3RdutXvwJZDlsHU/VDxHh6r+mn3Xcj9/lzYAfKd6CU/yZHx
20FFnXN4hnrM8kg2wvp5YWS3TefCWoiThR5Ly1s09s35nN2KTrHCtsCvyCrkcLaeCz6B1/2qF4Zj
TPDaQ7rioYAj8stwjIjx4oAbq35iVzHIxXnBAmfkymQVir03Ha7S226Ik04gbNrM1krdfkzgzZlP
YkIBCHBcpuo7VuvhOznSqmGxw81qS4dW9/bBqsNjiVWAYWSWQWs15GNzRlH/df/KPQ0bzdTqUZLc
YbpCK7fvukvrRSvCQ1VgCi/Yz392Z2X1+xZdvk4bp7wxzzbFxHrdXNJvGZu92qMo7+Uj/7Ni5o07
r6UEhVV6p2AcwNFOks7ec9WrX0wO0vMDY2IyNFwGkCu8c9b6D41VRjOsmXCytRPjXxe9UtG5M8WB
JKXYyooCliZ3HJxLq9l8utE3WKmwk9HylW73tghfo+6l0j19o23C2PFDoS0xcol6KXoMo5r8JuIe
YVJHgI7xK9l2cb9plzkiMsFBcPcu7alo9T/ChrdzTxAN4O1Fbg2CHYbQ9oQ4+8wHekMlC0hMOw+D
2FRJfCJNGzxwMD8NVjLGS7GJDy+ZuBN7wn/cXXHASt5iFjcmxGV+mpE+CqHfaUpbr7bp05nRUuxp
BFHGPwGNdQO4YM9lA2sA4xoGu4dbNNj14BTVopICxJvM5tQ26IXg9rFxaZ1mUZ3tCKXPG6eCUIQM
6el8+PxgkZqbSigtopIHC+VUjvhroT9Wz0+sf5av05xJZw8ixPfr89s9bLgS+DnSECn2G1zhiQub
2dzDydPRPp4m4UnzO5FWPRnFQYJovNyIp8XrtJB4X6dYadf9v5cXnj7vngyaweGmAplwaThsVcyM
OwwfHKK3m37RzjwdSEy0kARy/cXGrsnPkSPGrUPmD3r8qbePdj177U6v3UvbVcXmWUCucj5Pv2zp
4RfSKP3zWZp9Oj4K02NNXovABHYuufeosZ8gE08v0V9WJ349VU+/L1osm+8LqaGNDtEhYtI8ITRn
GupidNPZjC6n7lxK225YTOXr7Ta/Dwg7LzVw1kTbKNqG6wS8Q++e/zFdZcSr9o5KjFBjy2x4+3dw
78zTN20/z4byV1zliKfvfYZQgMYYuSh6MNUkiDNX2dhdnHzb++jOJT8d0gMGyvO/2Q9uxPHDUeiJ
pfkkpsgEECLcpH9YRROIwNwzDIT8XHFOGAIzHDixwn3MBFk/9PLIL1lT0syS0LCWPBcTNlTtjETx
LvMj4Bvk+UYC3k8jvhUBZN2iCsM42cX64wVazUIUnCn7PIOg3Eme3v0d3uv5s57LlMqY882sHNZa
FnDfxEX2BnYDGbixJ9iIIFMy4ZvqR+OhTenN+EsPL1NsLFG4MIWrJqH2CLtnpPYYPbknGYuh+N3u
0myDdHmKsRrRBjJDxXGaTJ4J9BWE4fTD76iYeSpmLqWfohshdLqGaEp8ufHZtDiCE4OLUJkI8soW
yIeSfFg9fWdLWGcIPnIvJtDK9wfPDXS/E4SSGHM5lOajxXk/QilqGTE45deN2qtg7GN+OgjX0LxN
voh6eSpb6LWxcZzCkKCbkxYJRkFMc6EOIedVv7DrgqaSpOGL1L2R42SJ/Hz2aTy7Ehg5S/09CjLJ
O0Gr8UmxgXARNKDiKtAsc+xPzAQlAhBnyiCanOHxi9Xd679qOcadDHsspr+8APLADBCppVc/CjqD
3XBomSLqVwEkPVu9uxPhu2/r021P8lwhNgXtEGmobH+M14FBdEvlp71G6xOGnHd9LVAFArjR78d5
ulUBYBFoIUW50bvWLvq826hPi9v7birFHcrXkYrscSPUlM/NSeorJUdNdO/8Gj90xeF+MJWQevRO
TtG6SH/JJ/t0vtx5M8lv34HIj56hXrWBism1GpV1SOKwNot4Sf74KH1eTEMRgsWcuHl2W+kdpcjw
/t1KTYdkN95/TXZ5g7ScferWXPfOw5O5ZU5SM3hHkmHLb3fU+HQezTtEovTw+uppEmtmhILD1gp+
Ab88s28bYZsfGJ+DTiVyfGqWJw55XisNoREwVwDluv+w1mhseUvAZfSiwgQ2MtRrci8tqBW8q1F3
gvju9mYKO64dKFgM5nkT6ahTw+18vPK8Ad4ZCkI4BzTMTTYSoPj7fBu+CajZx7WJ5cWTEtTS8H2D
koSPZDbnY2TdPFOWRRqybBNp8ylR2ZInhzeDOEqZeHgO1bBuleWQbgUBWn14F0O0T4gj07vftxYz
/Y6juhF3eAWUmqPijoorS8WGbjAeZeKdVI7wdqfYyUcz1QHHY4kLwEETEx5AgQY/dbkeQqhupoxQ
8VmOnsvGlQ+kYlHupp3lUG1ALMEbA+bWZcAxH0wouAcKSGbmjSgPjS3sBFRNCNgYHY5CLlADPIHp
JIf1CZ5Je494swjdeNDk8jzk87IK9DSUU1RDFmwTLPxK2UPHeON3bf9pFjw1UCT4YGCMEhZOGcwx
E/bEVNpAA8EnI8yQvDQLvOR77g8lXYm/i8D0aLyXMOe44LyY+PjOiDNo0J/1UTta443MDBSWsDDe
qOcSZ1TsMX6B+w4ZQNoo3S/ivKnMgzHy+PjpkCOqJoRhIb62/Dc/DSbbHWqAAEURlSRfU6+sQdgw
7ctTuzkKvdN/JN3XkiJJEgXQL8IMLV7RWlMUvGBFCbTWfP2c6LHtne2drkZkRka4X78i0Tnc/u6E
QrvtZxCLvu4fpwCtRn54B/tLfobJA8HPTewFjYWC/F1cJvM+3JX/w713WQ8RM/zR+V67K/4jt9br
apaIibUOOkX6Sheae/N5UX/sg/25u76e/R2u7ciOGXI1+2xeUq2YHY+pf5YxeInIZ2Z3CqECeCh1
F+twqpBTppMVH8QFsbJQcHAY0QMXHba3VDWM0pW02Y8k0y6K1EU9vh7G3/M7Pgh7BhFQUlUycfhA
3/uAi0neMUgwS17Hkstx1cOuuSVKpitTmtKovkmEEtwMSiR2vjYJ19tapb/KDh/MARdVP/zgg0M9
YVGk63Q593vpiCRyaQhD8eK5xc+V+et7jjEDUSG4gGzS4+EkornEn81VdD5zNyLiOWmYmOni4xAW
UjsxbEWYZESU8rOeVEkzgDgMiIz0Z8ayJbY+ZuGxICFr+hT+DWRzx2wlXee6dl1/bBgRb4b3SP/N
GPlZp5WBbzOgp7OIcvGl8S+fk+1bspOJ8aXqMvMVgPbACV83Eny3jatiev0GV3aKA64T91jD7Yue
KhJpKLvSiSpGirXAJYf036WhwLmNyQSCmBGHYdu6w7XpFNZdL0BWQ0p0wLxlKEhgyTuO3toI8NE7
GiMeEl+Ra2fJESc6dzOJofzKnoK4a72QiITHh6HB6dE1htRwshxkuutWgjpTVmu8IdW1eeztW9aD
jfWK83kLezM5LtiL7hwvie9K0D7GvzI4CRH8zILLxt72pIaj9IpRF3neOlBplF48IESnR/gD0hl/
43D/wyqSU5c9jZey2R9BrYWJE72XaSvodnzKjFEFPSt12z9Zpt/THHscb9Rd+xppzv9UJ8uMe/bq
PFgmBtv7hJDO5ogU5R4jXyVijeOjF/FA5lIFSzaMMswv4HFowhTNe2aaGHBN9yiYMD1+krfybqyy
IYQ21l4jotfWaFHX7vGuFKkdCPlsm5EKhaFNBBtrdwpsK4vNE2BR7+8ty3Z1aSxSjPnqBLyesSyz
KuzTRCcDEkSOsPtY8jOu+aEyCow61ZybCfFytuwZvJCk1D0Kni2RD2RHbECzZQ9iMPchslo1/HO/
bmRoes/Tx+vbCsWXthsgpUX2zaSiiMCPDG9ya+zGduqHkfY/nZjv6x0sKTclabSfzCdVpiivTEhM
uX5f88hw8XH6SOpldBUwU7MaE3mwLmMw/A/ktPGu8xzdBqYDRNQ/t7qmIN6jce0kvu9lr+/tLF3n
tDr2+WiokzmG7DgzIfw5yzi2r9rIaeh+wt/vtBwm8vT8QCJ85osAQTtKOX6ox+dbRJBrZUsTfOgI
y+g9quLi+mI90LKf5VlLR/IuT9Gs2IjqAFsPQx1in75150hS7ltfI9/dA4NCA2K9zE32KZ5yE3Io
qyyw03jcgiFT/6u8bB0c4ooYLwhdiOfIbo8qnNzobltLqDbOPlF3U93XDh8CmHqUS5Y/dKORNGfM
/PCrRlSEo89GTGbC2RneNW+GVVH6mYVhJXnMWIWIqMuzbmDxddt08MSCxc7YYKR0/uSs+AoOQ7Pf
dbCZKL9xhU1tc+EGpFHCbjWWTFHcC+ND28a+dsfKvrW33MIALpshmRoDYFK5FzXlvUYEmrjXApux
7HslcSn5yB6oF8gX1g3Rd1eY17p86aRGOzamyIbkQ3yvaaNa6ylmeLJ5+zkY0A8E3Vgxr1PJLcPG
8kDb/k7VVCcttqORY6a0MzswvpdQA+morwyZo3XzvdVO5DN2cPMljvLccPywGNhQJSqClN3u0NzM
0F7Bwzob7sdqYOUSuKXq+28N2Tl/+UvcwiT42H0OXjL7Au5nwl82sVkKKs+fP83zmv6KI+d+aAaz
AipHJJZv/rX4s6nvLBoxur/0XaRH8V0LN2c7usjSU7ZxzUBK2Zev+HBs0p59Zf67cy4f/jR77HBm
AkVOBW0hZAHA8k6WFh+H6nLE/qXyGj46p85q4IrkfsJIefPlAwEffOwkuByQQo3zwqFqeQEmO0jB
Oq1AFrKeZNXB/kTPbcraQ12PWvS8IMAJvGAfMjK0x9kYHpBxwdhIKMcSCduypzK7zFVRhr0yMcxb
ttoiQez89nPNZYuwcrRrzKTplbloaXf338ketK69724l0WF7LHoRwlr6ynexTDRXxrqzmLFUbVuZ
IdkBkq6sGAVvbMa/Ypi51XrEFUk5Vfi+9ixjBJ/lWEeatZ04LjxOks9Wn4Qsl+H948iEnxpk1d38
PEs4UvI0YuYl2RIL9uq7k+6vxlFD9uGyMzvmc/1nQ9tQMUX7wBYpi/Bp3zFsrs1D2+ZrtMQwKMX0
zDS5hAfx6ZpBd0wH8Ie0QoVoHT0DUepgNv4wN3rUb/hOIgPykfoRVApRG2wm+prSVc6Xac1iPBtp
UfE7N5BlmxxeXc9zyyB4lOhEGomfdwdvYLRsutO/6iiafg/tbX6SRXYs2YMVgch0j2PlpugV79sM
Y7iXhWPQ71Vai4/ZKD1Npxip56+kO89uCp90+gR8FaOCRM4leydFST87ugn1GUQ6piNwz0d9Y4im
NBwyax/sP+3Dz+9UJ/Z9nyTbr8ajIcCqdTEmMgWi6CFBMxUKWAnHM9cC64rS6uPevA7Pw9ffsjYr
sAgZpgSrMxSvnMI8y73WLCI0foUMg4/cMNtedeLzUyfWenAZyNTSfT5d5czCg1vQIUQ6uzZ0RlL4
x/sz9rkcPurv7pNdAPamyeoLa+1cTnwnPqni/vSoZn9YcmHzXf7GSEmOFW6JmKb7FrNRDLls3nbY
IRXEj4SKTxeDFKvAsKzQ0+PT63fiez1MDYQm1NLtF7qPaLdWsr2BvpsueK7X+dSAtrNm+prNv1op
e7PMlmqYAS6CUIZ1iAZspXfJdAJJh33Lp5FQ+ms7iZbONY5IzSePwfxJIIxKG9hzHibKwBWWSmZ9
UYhRge3CeNPRA9Sek0PDrO/7Uo/zkdw33a6lv3/5u32sf+7NwClL4arJCKjfOqh1ffepEuuoNIrA
mMFxuv+9zHfjV+/QWLZ4mzcxYsxkE5+7/qPNaGj7/WxyBu0sMDWIXzLmj5lgUmTtpFuv/mEcb8++
whfrZ9vZvvtUpv4qJwoI/rDYU/X9Y404J9Ij/MH2toCWrwN7T46fScMCcDAC7Lsaw7IUlfX3zFTS
FGXz1I9OB/3jzpVkVXb0UUaz8JORgfhw/oiXT7XzF/bqtk1OSZmW40uUxJToEyf/OklnbZSlsvPs
1vBQV18hwTjej1beZUwzhvjJ6aMX7cnAeFVIt9GZzq1rK1ldaiYPjbNhbrISiHzUNMhJe3fwWEsN
np+z1qFNIzpVMhTD1BYVrytZuWRn6ssJuqI3eqCi9Xg9RGxkWzZZE1fKjk/m8/ih2Qopybu5aiMl
YcFJru7Ee4sPDME6mHGxKhw+ts0tPh9ARxu9wCoILFaWmvErF7loOdd7AusURiG0+0C6l6lfP8QV
pYglfp4fo4f5MU+eJX8ot6x/+Mg1kW0qu86yQTmMxyojs7isvkupghIGoRcWhly5KtMM4sRuK0qk
uqoPxJynGi/FuvtvMtzaq/6oXzwma3le/Qg3jsOYZ9Pnunb5O3xkBsdc/v6pwF99JQPhsYOSXxK/
1jQmrvlP84Iq+u/z9A0+I4q6j5vsKPtQunUhjwj8uLXn62PVPv29+qlJrEY83jobtayFyAnWdLG/
2ZV50juLMTgt3kJZ6ThYQNmvPwoedFWwPLLT5YNgCO37UczhlD6KAHX8uCiHcpKUbBsCUUe4ZsB5
/pXkWYqa+J9rT5zLu+382dxVUyaU1+quchbXEK/Bf6tGFdVV5VJeNBcVk9HGc7yZRkvJeriFzEKq
i96zcay+K0F9G6tnvxfD9ODZTzdTbRTq2q6Sx8cvOQOLucqheKUCvdSeJeyxYlCvRms8DMaVqwLM
7TaEJcZSRdDnzr1PHVkmULra71fZXpfq4OS+/hKfJzOR1dcF0yFdvzeVAAXDWCri0qN4qu2pRh6F
1hxdMS96vCKE8PiROrQj0hYhsZ7gkPtQPeDjvvKHz2zTgLk7ax6BCXpHyEOsfJ+bB4eBvQKMWh4h
rHMmBjU+voncqRqKZXmsH1Etk7+n3j6Wf+RKj21px2dkX8jcC+lcYWsrnKwnO5zuVeEiQtrq7tOU
PQ6VtJXILyvO5K75sBaXJcbrm2zxaJLOTPDb0sgkmvF9ReFmGoRZco20cttygn1o1zLQBRTWM+ya
yuECcAhWRrXIqZfKVB+HRubC7rz02BUpcCC8Bpa7QvIfh/di8hQy5IvvTJWJ325XTEHwvcWnQYaN
7XytP9a1YvpcjsZ6q1R57eabXmzqZhtH754smQYd480N9NOLv0r0W4t2uue8F8OglMKWk+HcM8B5
pRpv5m+X0tu+nYxOJFFccuPNpb/LtjeITOmqego8T8CZjVaA4KnBLdojv0rNAjy8vmqiK1GLbP2Z
SXSj92/I6iU6iuB874MVl5ZPW6/g2sVDyRvpxohmc7XD4EnSMRbP2uC90zr3cx6IYaSmcz3X4zyu
8+v6ix8YOCVXVOH0Ep/JuiS74FpePDwLZoepxqNya5t/Zv+cqsC8ffP6mem0cp3V19YDvf3Zdmc9
NO6v9FSVY4aDF6zfCJugqaBnuJ/5PLVTcUyDUkiJUxkjB2Rryyc1a8XEKf7mEiUyTDIlPSmVUiWd
LsYudUOAU4mHk5hYiHd6V4vmTLmqlKqrJRCUuXhRwIVaEDIW7UtgHRpWXVTAyIzKjEfDDCL7LDlr
UISimQKn9MOfqvjxl1L/K3QfRVOvLdW+OaTANpO7TMVoTOWDyWMCFj9+bDbV098xUciaoiyETFcX
yHMOwNXH/tqJZZoiHsAE+nTtYOQHvsL94on1t+nslI+8eP6hcWy1tMv5JF9972mE8CqvI3UTQG9y
3ncO75qhCIvSO4fYO8sKAWPFrHaZdUVrb051QWJPYD2yOcUhfXc3l6bCG/YLkWQwRrx6N5IYgo7s
x0tk1IbmzfiB7CZT/ccBQlRoxcfCM9oZXgD593d0uhurPTQVNFvKxdBUkOcf8utTD114eBwasDcP
gfC6/ck0joNnI93lLI7UgGNDkUofeRAPlOVFm084LW+eCh7EsPkwP1zaTjJFIyss02zr/GjknGlr
cGeNfI+e7kRM+FQGZb7jCA4zSlJzIRYU1fPJPo4QRmOxq6WuLbC/Y0/ahqYyHGOLMLtLWi7Tq+lV
Lm9+6JoocmgGFRDJYC1o/kMRvduVsveiPzc9O72qu3iVxapZQgpFmor53rC0EgnuZKwqSwY8S9Ym
GopKLlpesTv6UXf4m/d09ZypMR695vC+UjUM+AUfJtyTYobLRCqoHLFLJYq2ZXbJ24nR2pSFlviV
2w/NPa66JJApp7Jk8NRm7w4wUcqA9f6H901xTqJ9OO/dWvFkKwKuhswoO5N56mYIAbKqOv7FVjny
o6yHWWASEvNn/scOSpbdz/0R9EbbfxpmmCF0GTD4dqGPpUi6uX1W9quuwY9pkD+iAQcQb9ZD2FFo
DhLVc4J2phHgx0RN7w+ggb0CnnjhgZ4vtzL7SRDb6qKhDFZG4Re5sXWfKfNRhTV7HdiZhwGe9pbk
YUixr8GDQA7RWIk8kV0bvGK5blzXJZ6X6j6mLzSUsz5QK/PosaThOWThBkH92KRAxQfuhXAFoN1Z
pF3XLYG62CDBPt5FfTOECQLFDsfn9uEuc0Z+cFY4Mmcc1wWOi7QJ2lrw62YHRZzzrzuKDF0eIDcE
y58HtNUsBDjyD3uBtrI53CSqYFwAJCOq56YdIlHAu2sWMgWfBllQ2o2Awt3ct4plgj1UVgJDfq8W
B3jmjnn/9OX54nGgGlAlgnhXg8WpdJnfqj0bA4U7pM9FQ3GmD4w8QvQmT6XTHESpuSUhA6H7Q1/C
L9CQnw2rg0crKdt+ZI1sRyCfEUG+VTLlHbT+pY/azZfozblalRcVHJPRklDoENDt2EaekvspjE1B
FQvyenbA19+o1Mu1RtxHIoxftjQvs3gV3o6HHYB/MAcMCLPYM9Ii0+usW5eqmov/A80ruOaWv5I4
UC0XcxOODiwwKllbDvcL/casleoke7lhJqBnKCB1ZlWVC2HBLsiY+rdCtJ9u/RMtJH42c5dnHsQw
5P4IYcE8yBU3dPCZ/LJmwrYFYiAX4WrVEwvh5/a/4aP9LnuHQQxqjDmFU8vs6Nf1+ufLEJ9r8G5B
CsyPr5vq5iYmdk0NyTjVBTJ1pY6NUEZNEmv8Mi26yM9jzpgnXCrVsFpnsCmenzgdwagIVHYYPyfr
1rFiZN24dbdSKLR+99aTPvHKl1RapTTq7+hwXb1+HJrxoVCQ8aLJuCsIGvOryqyZpkU8ySoo5kim
DiWsv45Dmij8UdRs39VzKths7/w5Gxn9JgavXoa5OLL5wMFeenZj1CoP2t+adaDRF+Q9Dpd+dBi/
u/CADYrpqWGU3dwM1/1XMfDCmaPVdXSTzVzvCsyyWDLDpVeL+W9Gh3RgVgC0/kx8R6pwHETRAXC1
+/xWxeAuxjoHb/kaHzq37uKb9X5HTkNwRTOJrG97bnjl1jiMhaSwIoWkxYqRTTkdrVzQQYHySI67
fFDO8QYTJ2Wp9L1aY1lPCxD9kpkiovyFv1MZaLzLMY2CCkNzg1K7HN0afJBxw4PUZ7Lw1u9X5ciK
Azu4+xhn/C/Cah2dDG/9Vk10LyYVinpKzqrJ92TxE/uIkbHp7HgliaRrZOl8sWDLZ9VR4odjb81w
Ee374gNlg6iCuEJj0j7VUw2FUGByLhqnOtMC2Gp+NkHf2w9om+6Dlcv+g9KMr6SoWHxsdOlcMVgx
kqgniwzggPm82tRbx+mtxhvoKwO2vtR2s/z744xsSk2Qadqi9E+hQMLhWBYwiPh44K0ZlBYNzHuX
yqKUK+wqPEyY8eB7k9Ytf5Y/yt+62IZlIXrU8I4Xuc1gR6Jy6O0Hd3a73LU4xj/zV/T974gy2aed
HJgdo2hdivGnFMUUr+q8gjy+LyWZlVzyqmxanTduE8rXuXhkoh8vniKle7b2ktDIoSA3wOQ5I/m8
q7hEzmClq0+82ZVUuamnMZU3KC3/BU1WhIQdVxXxiolo2cgdo2JPi467KbcIuYzgKF41/N7pFhM1
FQ1BPC/PMAOFeP48hNry7dCiml5wipNI9sjbF+26aZ6r2aEZ05JV4LMCMnbm/TtJGmkDDyZfsoha
jzEJianFKeW39uhVGd5dhew7q/jbnkilwDkxxrf6MYiKgRf2NeM/3mtBFGLkdW9Fanb7/e97tFzW
Tw14rxG7M+kR+Xx2jBxSA9pYMhMRs0KAg1NIsAGuKFuYo1STW/LMXFPxAxkP0IyeerVpncAwHGGF
C1USYCqxc0yP4oMnEs9q1SGzBU8eB7gGvq2JTw6VYXKDNE2CucnS4bHuOUed1r5USAU3Lwi9usmO
y2A8fDC0ewSXAm61UcKYtt9yA92NgdqmaGz7zMmkxgazlsgw+GYOHevO3tMVeGP2xNPWGrZTwHiU
LOuKF1iPgK83+WOn3OTwUJOpBneHa2mH9d01YPMyJLsyFUx2/o03KB0qlzmregyAcAIsqhk+66bR
NQfsT7bv/3WFFD6CvZvz7EwT26PDrQgF6WRLvjmTJB6islIXg3Q7VlOM9fgvxNseMAMzByBZsCaf
JilSNDMxDvPoL0cmK7mJzcYhh4XBKYj6Z7JsrVuWApPRsslsNSjLgdJGCPHpqp37PpdzwzSzZ5tG
L/u5AgFnRzk79Na91CM0aKKgkrjx7C4Ki3HclOcEnZKyMnqPEhO+CQVsJpGtR1EjY4fYuf6cXlu5
rjukxqDzbM3aue6C3eXQ2FfIr6cAe22QLjkF29QrXzqrPwnzECtpfICaE5m0wmQXtFbePx8tLrq7
IwP8sJlVstH8qgNaCy+Z+fl3/8L95i/wG+8r71MTg2x31EG4ragQYP+LMv6eysQUnazqxNvPuaGy
iXWVfvE23yGUPEbHgen/k5mkvcgonLEtFSJUWZZGCHg2zN3/utRe0IW+0MH8XyC4if/gU9N4E2TU
hU6yeg+40sgpeqvO2PYXzA/cXjB8+TU2KivZk6vXVm/bwnJsHnwZj5p1p26mu2gdOqoiaCEfa2XO
777CEWJ+ZO5Qjo+P9f1X7oN5VLWpQCufC4Nded2L0+Vgqlm2E84j0+uN15BtQ+UefIj2hQ+FK6xW
PVTaFQc2g9LHGhWyemucR4oxY728JNNWz5k6B5uHkotRHD1lKL/zi7l6N2PJnvvJxrJnaP5oLJh9
9bLzw0Det+/pAVC4UCSpYDk+tUjAnmUtyovkUaPSAsY/J8xZohQWqn3GKwbXhbQGe0R/rsp2uafJ
EJvnxSDOj3zmh0yFi8jqC0iqjM9V3xMPjh5w5Fli+ZzuL++lbCHWDSVPg11aiJsIVSqSV80DVF32
3HQBApmivsN+N6PQdxNZSnZtL+uR2C7tV94cFLF4IAzvCpupm7ozhlS+eituW+vOsqQoqyZ+RGXY
K+K+pYG5qOjUx2vuczr7tE0Gqpok06xFymNWCMuxN7o0iG7xMnjQBN/JXC3S5SWwz4+SCqdjReyU
WdmAU4OxHv+LZzLfdhEaM86nnSTWmdllrmqrhyKDsGHfWGq2vpqaH7tuuWpCR9GsrcuRJtiaR85b
WG9dk3kF9kMBnX+7RqXdta2E38w3GpbabZymwvK0KqGckL8wb7e4s+4JbStjORBDP+jMHd+Rbrbd
s8HddqERMiHmO6CLUEPVws/fftTSdGy5bq7rf97ifH+jY4z3aXQIXDX4ncQzdqQRUSx7vy6VBm8x
VmHSa0JNHDHz+HkpO7B88VjNZZS5+gWNZyp/bq8myDX3X/WUq/5vamCTy/2s8RxFKNMfA4hPhZi9
NNI9dfalt/kfmv/U88nJAieudC0fm5/QEXOdTib4nXia8vf+k0RyeAXQHyuvfINpT5X5bCuHYdzk
3Vgzv0OOGK06px+bapichaL3/XVtcyvl89qP9+I9kC6kOWiRDrCK3OAMtT6QgjhffFYTGmMwqlbA
0WxEafUvdsr4VgKrnS0xcTccjwzrkuP9L+eYReHV4HJ9quIb2S61kMdivGFCU+f6nOdLu2whOiph
83fib1S7zI+5Ap5V+7DubJfV1xhFZmEwnN8Mnqe8HNaXCvHFLTDjdGjw/x2aBXgQGn4kGOfOinGi
E3kqc4zWW9GzE47eTQ81waXTwMXFkxi33sqHubirVKzBT8eWrqEMtB7VAmMddprD2HmanTWM5KWP
ozj+v2lVYoh0FfbvdxExGh0EH2SjyKwf7FJ9NoESnb+Vx8srJogu7UXCgp6ZZo5hXGr/xfQWnHS5
DmQqWUL7S8dhPCtlwSJaQgfnTBqbMSRyFOn9ob9iVfOoaoljwcFed+a58n4cmsFEJMFIMHq/CybA
E0MDtHyvJk9jxU9capok1rjoYN6qboMfgricB+t42VM/K76M5Xl7k5IVNdCek8XE5dNYYnz2hN+d
6pZbjLYx3nDdr4tCqghL+7gv+J8GF1Z/c7np/muk82a/BxBCQE2lXjlP/5LML/uXeP3wB6rxtSLl
4NwRG0Ve+VxFEuJWYnUeP6wdG/l4D5QJZDDPrfeMN5LzeFCb1WF6DPfMyzLcGDAwFLb6sRv4IkyD
xdZk+9fW5kcBHi8ez4VR6vdSe38BRl9DKQ7Xr8UwM+o++zNWNftscf11+2TAlUVv1nUv/hJ8cL43
fajhshtmpRScIBsU3XTxnRXHZ2b1auj9a2ueGpxnH4PVRSqWuKX29eOBQp6HC9MO3JelR7oR2Zav
NRNkuvVEmSb7VZ89w7pWAgf2iHru34glhhnGxVp2bErPDQWRfGDWHrAO7QvPtXQhCVrpgXVfg1mi
8BxluoYi2sVfXqbPloMQ0we1dPl7rWxWpff02gvcttvvv9oF5z4MiQuIdolFSD47sU1tOci46vOY
ZSKEQZNaMJpZRnmcN3OVzSTCjRTXr7T/xY7BmDhcv7B+4VS235i6yocMTWvn8mcj2bxLmWOH+pAn
f64Y76sXNrhTg8O5ols/12fCeoMRPAKPXb+M5TM7dg4/UssSFB4huRV/obm/VqCUiCGsUJ00dCaV
1ITDLkPnLJfrTUEV87x0lBhhOcxUTNm8ut9VuqSLQKqFcNhWaiTpNfdxTuav05dZkgiYbY2hUI6p
il49W44CBBLGTaYBEfKKZQH6+8zUsiMI22Fs73Xooasq7refiPKphWawrvfaM49OlwQFhELrwO86
JLgfl6YqeQa57IA9hNz/XxzR/9EeEzlyJuyt5cao9Ck0MP7lw2YJRbIlyVWMrHa3rkL1spyE9HTv
ytzBgADSNwSIIFEGbAvNE+MHy3WMnrQnXwZJb6gfZrD3IlIqfAt3Lypv92XlnhLSrSUvz/oLyVRc
HrsMkF+Pn+066AkZOJ7A3lxnx+/gzd1gHXNnOFzOngZZuogLkt3gGukv7t2wj/GRnieW32HysKin
+JSoyC8DgwTA24+kxqi54yFTSqZaicipUN0gHDmCjkQ2xrHXXdEtOKMj5I/1w6kIN/u1KnZj1olo
8obA0b/18PXKJ4bgUaU9alDGi8UE6lWUJHYWW9EVu5EfHS7ieSOjm1bukKuk73l9trJWbxhXZnlI
EhjX2sGQrGX/AeUTYviCxtYikAJSCE/bVhDINwYFsjfNBrZFc6H01A7FLRtjERdx+3Xv+3tKO3yS
K+H1vfAe2Ug1tFqZxLr7xuCLNZJT6ZiUsLlgAx22vFiBQEIDOyPCPTS5O+/W5WWC57mMCvYkRY8d
YvfxXj3zTGrlFjK5S7zezFDXQQyR5wBB164siqGcJYqZZ+GuPvpdwzVNnTKFQPJGP751qMxlwm23
xeOzZrO/A+UY+TyKV6JCar1UPm76Y/A52n5eSIZpWKmXoYGUDYd8UsP6YMIn+TafvysSPm2JYTIE
9Y0U7SCOcn4WC1e7a4xDmrT9JOw45N/vwpksD4yoKySvxe1DnXI6JrvK5PSmR3jvXHn1aT8yoVtA
6ickj+B35R/30MbYXfYm5Yc2kVNsouMO+KreyBYRLT7SLX5ndxmJ+D8aVQmKi8JVEA7z4NDtBhtC
sqaphlqjfQdh7Urg+twPC/NpdsyIiZG+a/24g7QRFFVEoszcwRMXTxa2CCtL6M36x5YeYH41jubb
uDJbU9wF508JpvQ3uwDKKRNDG80XoPtYSoyj9yhnz4ZVwioi2+q2J04daJBQkKCYG2QrWTDECzgb
CGcHzA1TfbzIX9m3v6G6g2znigDvuJ+dA8dSE+vGIvu5NGzg6+5t9Jybud7ake/FV+Jn/bv4Z7CF
TBUWzj9OcaKzOhUSnw659a68m8rJhEldtSOKWVudeLsnXTXtRcnAjAjjraTqUaI9l8XXH5qXXsyJ
6K8AfsxbsbYK8WocfyIz8BhKoNpzFFFLK10pxClITJ6mrwZ0+hB8/kIVZ2nQKBiQ5Zpuf1ACHEvx
Of85RA0gPSpnUktzKzqqYevihw6YvixbMPwfUEtxrcRlyQLMISiW8AaO395RG6QOCz2LpmQYwz/6
UlavMvUEGM9pkI+rECpLZ8nk/m9Uov9UNAcJ2dd5Zvcnds3Djsx4418rHlS/qTjafciQOCof0ft3
hTWVjWF1O07fCdP9e0/gMxoWC7Btrw8nfPg3yaqtwgYne/mL6tMU2AKyDWVIA7cIEJyDzlPdA0Ok
2rLxfIbaTzUWylrFOufb3wMfmg2Xbabaq3xi9I5V1oQdg9QvFkuqS8VnoHTmzgnjvaNhiNItZ6eb
j3McX/A8XauhxyROz2+f7VJVsSd8YFbUnZDn6JEPGoHs2Eu/vvc99Re6f2ltGjq5fCc/96dCphdt
GJ+5UTYlD86reTJx00WkuKvkHzq06SJRSH/CIh1IeisFJhP6aHE1ifNjCMTbDGQjU1i5HTQ4fY1w
OP+tgOuiuPgTJnDVJTJQlicnx8NWjmGrPNdfHusqS89tVI5ORsY5h8LzdyJmYsZpVzVklKXGxjsP
2zac9Y+ZaYTu7VQzJedwSht2WFfNZnPRj0Pkc2YemEy2aB7OkkWzQ4hg1iCHoj9TxztcspvwSVRm
OS9DtV+GqSlQgy32x54NZnhAiWqiU1AUMUtan6sAlWR2pN8MUlT0TRsRsxNd9kuHsq/bprBEJstA
WsjPPqNzq1yHK3Hw3czd2V/KW9HPazM9wgFuSuZTX74KKCTzcdHuYADcPsiq19kqksTjyQZU2+iZ
iXDOQccjVqXjCUxP+hBTG1TfVLaY3ZbPp0JOQYn891Kt+3PzfLEaUcTWyb2nMRLuC+QjCXlP9LyP
k7jV4g0lwD1IiKwuzv5hCVgBKeqWdN0ReF7WrwYwiXLSkg714rm4/lsuC/FF6WgPcUTkJIvn3yNt
bg7ZJzeJ/Rz+FJTT7fQqL+TzMXzVtu2ZafF8K5LozT9gdi2kKgQaJTS9v+N34E3eK295k/n0976u
KvyH45+/fdF2ep74mOyr2cGppmZ5aE3OlffoyOqYaw22IbPUeD4ZpzBww64jx9Y6LqInLHL9zg05
i8Qae/cfNn34ivYyXVS22opF0/DVsMK0q6SrxVUz8vXoPnJeZfFtMNDc/J2/bXaHKljmNd/+njL5
be1dznxuDEk+4n/7oanHgDp2nKjhHSaC7WMlPj+2MpPrxIQZ7hLjfW3ZrJKdJ3+V6aVPBn7JZ76R
sx6V9BeCEpJY8mtWuaHg1m5KyEXRQDpz8xTHBnZ0KjLLEds3rCBv+4/lTNEeSh96mkQQTQUbywy4
7zAGzfyu+++/5KeuO9eESmU9QF2D0Om6d+zZtB/8js0gCvfprosia4/8+JcBu++59qthbkqReWw7
n1eTSDG0FP+wxuw0M1jw6Mn9m7477uZa0fn5lwqJTf53WHSp/F1EuK+FLfZqsMRtBBIa+kcSWXA1
P81nv7NRODoy9iF7A5vT90DsFlog2VrjMo4WpRB2uUV87QCG+WTvbqSkIrW9BMr0q4e+NHO+aMzk
6dbog99yFvAB39X4apziDaprV5Ng/zx4EbRTya49aS/sNJoEcI2tGjgN4B4igUWS3826SAeJVzvB
E0CaQrR+ikrjap1PsmEb2hFFs9YGY1txjA9uKww7b7r9JlOPscsyBOsG7ycwd42asE7yV4rUqP4K
n48PZL5o71LXStfE0xm9lJcGacsuZhIPMad6ZJCdpqereXqkfHjzzVx878qX5vvv5fQRtfrAl88N
dpFSji0hXxFWeuzaxhlcZUGoncjPmVXcukVXUnmjFTIsBNtM79N1w+M2E24gjmI00PUXfnZ5IMYq
r6mKi7l15oAqf9f1a//WvCILn7gFxb6RiEavOQ5jU7jwyoqpBArkq//mpuOrR7Eds211ipMi0mBV
ZQBnbCmWK45nAU/6vpMCxnzdax+P4Dfkm206o4HYHv6mZN7S0ZQn4JxpdFeaYtAw5Q4zDTXbp3jG
vGs0UFFgUfE+gep6AvI7FgVmpCndHNBERX0FBopIjbP7+BeVMc8K0wqzXrqA3HBbWxICeo2bWtXZ
rPkDfrxqKjkF5EWXY1rfMqzSHmVZUghs6DnEwyi8kfjlDe9BesyjbSQ5vKRWpoaPRgLKgq78GrD8
j+d9bDLZS5U7Wu8w5mI7je61Fgyv0RyoJx79rB3S1nEaq1uBzzkt5GfKCJkRUSmNPZqts5Zt2p7T
vfXkEq2pmGZPZ2xpMV99uD5VCgDuMKl7IL09gHToerqUP4+yYgiy/uRHkSuFDkihMn0Jf5EOYrPO
J7MFhUt2tP1dPUnT9Aq2ZC0S+BiIjACJwgB/ibCjyUdGb6xy0WbYZvF8DidWP1VKV6P8Pn/4VndW
bq3zioGe0d4s6AJYdrioC05NwZkhf/3GkbIheUj0O2Cm2O9teJubOahNeWlhFqAHpOcXM0ezAsiW
vufBLMV+b6/zgEd7T3VbspBmW65OynRjv5mv68hm7By5cfhtOtbPhrpEqFyy7Xw/wrlEZQEBILMS
bXKQg9JbJqdyQ71q4uKrdhPOxGPeNubofTXtHhZPJzFkXSgOYjXI4hakvbtQ9HBl01zrXJZ0Y+2C
7ES35wUGTlZ/CrkIvu570NuNF3+rjze3s9dYQESYX1deveifa2KyhKFb2EyizW1PCo5FCoR8d2Zf
Kt/0/Micho3TJahyl790TuYgYKYz+4ZLeZYBbRSkkR6PDNxZcWTmaXXGovA+Fqnx6+9hZJxIogo/
Ph5Bs4T3/g4HQk7y+ytQ0xYGwpl//Jy2bg6541H+f66vI9HjZGpCX7u5YXwqqFe5yEDd87woH+v6
QZ2EZ1r7k/nZWkYtWA5NvZmD6741t92R3pT2l2os0uLNdWU6+9aByr0kh2zfl5Xt0D1cL0u28TPD
/eBEHWY3txpUk8hJeDhh7ol2Mc5EHsBeDPx3XnRmgb9SN3XY3UfdINN+Aio+WSu3OYwPRFO18ohI
0CFTl3qkSV+rOF01kn2SshyKmNM42Vblh1raNc6QRkWM3hqPeupUvZ+KKnjvuwuBiJ4XUqvV+DS/
B5aGg1KmozLcG4mZ0nCyUI80qeKfzicLhFQebcm2wCn3VbHZPhWFdD7/q9l/E0PvRjp/Lc9WPUOL
B87hrmPamyqAip6deBrNOXDtPYrKIrsdacHn2TC0vb7WTbpZmgnP1BdnbDQlxReU4tnRaWmssFWP
d+YmRT5r5oW0zQtw5d3CnELKlTzqO5bB727w5WT6r2rZJ22ar7vUWpnaH/fKueU4Gr9TvI+D4W7Y
2Cbr3pL1IYOFzZ8xJh7u77vjuDlVtxWteN8noYJxUZlc7NXJQS3ifNa/4Z3TPAel86Pw4wf2TJ8N
EmelOFfIMPNzNV3cN1GN3XndXj+kS5AzQLku63ruXLo/Bu6h+Hoh2nFUMBm/HB472Kk+od9qjJeE
VGvpHX2tr3sFIyPdWB576Kvm+hn051tvtW3hoUHRza5JJP0GYnBIKDSri3Tv/51Bz5gTabR+ti6D
CAeqf1c42j4nGAoMrt9E6+t113UP8bA0nYnBz3X2d/mPpftaTmTJogD6RUTgzSsFFN4JIaQXQqaF
956vn5W6E9HTt0etFlCVlXnOPts4ekIAsRJcZVX0mBaCik87k2mqKB9uF/gLmlk+Dvl7H2vH28tt
RX+zfb0/Y/K72m3xwUAr0Z21twCN4fzf9FPROR2USh5xRs2siWB/z3LwwZAnxfo6315cx/nXh1iF
Ymdb7JXaFJBIVahHxWt55wD5sD8q7VC/2MAInoY70OmK7iyKmYquz2rpEMFVl0O79jN0gk+Hrra1
WL+Go9Ok/c5G4hnETuHKwmyGyaHt7fI1Y1sBb0M8nAUDKqX8sr5BnfwHHiUZo4S5n5tTypv9nKNL
48Lj4NM0DuZB+nPp3zOq8+sSi0o/sdjEj3O7YGAB4ZSPNmtPv6xOd/18GWSrp1uFcO0SPLil8HyV
+tPPabKKM3DEgZ/XGEqUTEvyZUFXT9AH39xi2I1SRpXPyK/9hT9fhbp1uxuKWXtAxGbt+5ZQtLHa
RParfUeDb+7Oe1jiTTv7SeOBTAnxpgne3hrM7/27ZL0Ih0+/34uwGELxKP33ax68h2pZpPAo09Gl
mnrtm/OwlB6D/AeAo+8uruxb5Ck8+xx8ir05Oy8p5/0sShiVNfSarErvl+go5DFlcFthA0ltc8bY
ICyndUzbfCWTL2tUDlCnvFM4DPQ1Ec4ITxbY5LlDi3C42tnEwuVGWGwL7L4+KHrVU0AANnX5NuhS
L/2oLkvx/Xs7uQ0eQ9uB8Wd1P97/Sic4MNL5OI1A7Qhsr/e+oI7coaGMypdvv66So/t4NZZBBsT6
OdbXGnMWe93DF3BPBb1LNefFHtwvPcg9ajue8kwevouvzz5EWZGXvkT0bi7iaV7xD3faZDzdjJjZ
KKOyqB7eDKpn/Eo1XBB4Cj/NobUHOczWSt+PLhxL2x62JnRBcUglVLTNy+bHT93SEp6bc+1ZF6P5
Xe+zq28/ruNZX9B6/eizfwrW8vDgsJy/HUxI2xY8NNhlZo+uF1V7pcpwKfRoo7LUyxw/EFXuL8iJ
kD5bzz2r17H+TjWDODx8PcaH/tZqFqkblIgGXB67J3s1ZLKWMR4Hp0uUeLnpwxiIQKYK5Slse6Um
CfJZNQ5nieyfj6Qq/8NdA2VoTdNfyVy9eIlz/86LzmYTrX52q3a6YiITc7v9g+KUt5wUitFjW7l8
mjrxQ/KpdKy6zv60UEbOcTBMGQuEOMTaPTbxfkNgxhLJCfC5eDln5rPfCqAnasGX7LtiqfYknc3X
Uo5F6Cz25qGmhcmwAtQALfvws4w9BnaospLgMvtTSZds+cll44gTYhYPPXOUhVR2TPn25QCNrSDE
5YNNCMWphMzc9R0qYHdCpjNSWQ+E2D9T+L/1Ka+QJ4Ov+tTcRbtkW0kM56vYZrqhIh48i9FRMS/K
yYT+kawEDkSxs/mcYYEMM+myi3JaDmwmEGAGENvEEGa/vkPdVZd06hnJ3+svAB9gmP2HNA+nUojW
vtZPG9bPbMlMWrf168wLGDDD+dOt4hu/OApfdAh4/TLbNdnwXE6dTCxfDbif5Y0g25YA59m1e3mT
aP5Ivc6NUJXq+aZyc7Wr74vt2UsgDuybWa54Bx+jmP9Y36W9RsdSdfXiJbF9sS5wU5aRFwo2AcZI
CdmF7gNFzaXyg2edRc7SdaxocRii7pvQasVQKaMwipZUUrobKaFBwv1cxctHfDb3xMS93H7z83dZ
nsd1F8dh/ZqFnjWh8KUfq3YXmgyzMwc74LyAUp3EF1owL3RVDKZzARnwcBoGGR09h0JTl4HxZcKr
irxda5Ii5wG/Q6/+3CbqIWtl1sxiaGh6kY9TqdYT9Uq3CBZKV6EGiXtzkEtAeNPEco8yo/boVdZi
Kj0prcf7f6x1LCSgC5r7gpXi47U0769ueARXLLzGPtWa0XITZuOKrgf5B9dHDiunl8O1Dw9EaJNH
W1oqj8BU/0qzYiUntC+F3mF+cMZHMYOzKsk0eKfIjXcKYpIiteXi+60uXjO1E9xVZCD7bd0tnj/L
6uXcOmUIku4/M+WxQyWE9q3/EUVPN3W3HLc9mAkg0V16sMDUvI7LsrvVlveqnmVu2pscWUGyndXY
mH6FdzYM99qlFNxbJNFY8WafsN5XXSBm7n0V24RhuDxd5iKDhdX6pmQkptYMX++A5DF9O/3ktvxS
A20Guw0vbtkUn0Q4fVTwzcr7b+fa9js9lNPLYARod199FwvN3TkqlCbTIqLyMN/K1tPZdq7YX5Cr
fO8TQlK2r4e0KXbDESPBzR7eV/uoiZWCjGZW+6bPaRNLLt+o8QrRqaWXd5JAtzbJyvpDEO9dJbJ6
z3xOp72ixj0bjF9Cfpxnb4WXnMHNaGBV3RiPQlBMFG4MBQ5NlBw8GiYeCJb4vvvq+jbivn3FvrhH
2+m4sCh4dis2p1sisvgljjA7WgR3n9S2BpjN4ac+mvt97ZYQX1Sz4SSwXreN/CVdTtA/JIfPa3gM
6A2MEYWW7hkrOQJqy3WL/LSu6jmkmopUBSe4TPGP68zPmW+rh/if7dltD8J/xaoRGLf8eYVqx5gt
OeD+NFBv6sIdlcVlfZ8Aoga1wOIFhME66C5F3aFMOmSjOht0dI/fTxlWtoXW/TX3jCgr3hA7Hekq
XuNdhcwmZscHhiJhYP56bRSuHUvFXmoMfVyNl4t/mZt5T32VrCQlgoSA6MpMM5THpV90k0HHqQRn
0EFqUZjVE/cQ0mwjMi4+zGsp1kDGJGrwUNz+yVqAKqFEuIYpxsFhkQipMJjqc/ibzsiYg5SG4UKJ
hVUpUB+v9+4saIzoombL+syfLFl1mvTyW6bH+eOZDfwNZttXOoZyum3IiJ6A9eewvPeDwwF+RKlS
7KZ+GNPPFfc2ldJ94qbSUdjJ7v8cBvPX5AdDFhO77LWVaQbCDIM4ENYTupgfwkem/9AOUHX9mwwF
TBSObK3yorbveOzyH5li+ePYXrVO0+G2Dj8+fy3y0Yzb5Rt3XhrDQ3W0fS9MmFFDbTbgLIKtGDcx
dGNjhHKPGMgMOhsmtoPrRFX7p/dySeQaXNv3Ro0l1PVFazk2asVuNZZR+bPENyvlCyfWj+2XwtKh
32e5UBwUvmcllq3790z70dny8Fz39o7E2BvDpm6dPoCOR+Wn3/u5ibV/5G2Z7GROjVXiRSNPU3af
kGkX6uoCGXBzfEEe74sP1q4erT/4Hz0ABUHq86llTuTOGVZNTXUKTn80tdyPrhrAxPJkOkz1USU4
HL6cBvkl/XPEILlJsbo7GmGWn5vyiDtismBIQt1qjUgVIHOyTx/CQRjQlopGG4E6Z3b7R5AhFbq+
m/8255yqq/Of3SfCtpaCzVIxF2dPxjiFQFY/hYDEzE9W5sGlo4IZnHtHx+8hniPKd5YTrObV52ws
agelRlvFLb1x4i2byHUYDC88EeVMQmlTOfdTlRtIP13O1Q6f2aZAdbEyj+a67YILB1zEP3R8s6/t
d6phwpYM1JziqyFoxzBz8+mKlnrTgWjiFw/hagg223xmseCo+Bvn2m1qvajTeUWYF8J2LJJ9m4gw
SPxaz1JT4ssLHHr1+azplpcNK+PYJpW9VT3zz9qVd3rvPDlOOuDw7TffPgCAneTWpOMa3O7ViYVc
qtOZBFwrHatMr5Mtc/E5v2NwJCl8Z3Pr8DQ27UyWH+Tb1J9WwiV8SH4KA+Z6/ZtHd1x6MXidDrQG
yvYA2Uag5MWzyjmUM2eJG322Ct7JdpKDeQOEHJt+IprKjeEWAXFgZU0r8nF4BD/GzChHT97aZWMl
m5Nl92Zj+BHAidKucUpMApgcSJgyyTx/pEiwwXx10zrw/eLSHlkm/BAe0kY98w/gOLADlRT7M3Ci
w8SyFQabTyGAQxTceaxC5gNUCj5buZ9d/WbxbxuHbGwSFaa7XggGGURKQbJo00GUpaUB4P7YVgSG
kourrpmdFBpB9oTdUfjRSDqmEqM7r+oQsV7Ja9RetneTsBioycTjZqzFh8b2Ds84VUvfnjjgetLd
jhD7FK3rNiMfeOK6hkUFXPYiyiOwulM2nEMGFU8I7a1iI93/nBNRsRgRNKR+RCIZ4JtXQyjeTTFw
VZgepvrpIbxk86VxZZ+BoaqzEyNgS/vzjo2vX4d7OT3GLeOySa+eYzq3Goe2XoyhqGPNc1vb8lOi
FgzecvPBtHfr3we3kTwqjiqrcTLanGu7sadm90s7UbtOzE2W4ODBvHOoYXr39928Z+2DZQR7F6cN
2O3UnP4D6yHBdAF9/Zxlptqdvm6aSxOMvGyYe83c8PlihR7bulUthUtBcugQBbN1QTD2BcdGierX
/aJEJSzrKwBgkPtAd4xJLHbj+WTfcOqm4+WInxt9TCraTW43nsZQ3UTokB7D6/updfhyC+0RhETA
LzyZwV38i4GhfMiWZHb2qx1MrMK7exhyuciq7lWIJYvg4q9WdG8EiLqCPCa3723eSHHB7bnyXpEh
ORebB4DdLr/5zQ9W9bmkoFnLzT9Kv9qEpclfwxEjwMhVsW0aFHk74qDQccFXIYuelUa4t2ZoHt9A
GCcjdNOHpf4vBUegAF/eAncd3Khl9PdBN6qNsv418rZk9Zmh36tvoToO5qNezkLk+6SZ6zBFxNYJ
HjeORD+D2yeu4qHFqMr6xDL/yb8CFLgvOn4ZQdvSKftibp5eymsg9gW0wPR39YUbjkxkkz7Ui8Nc
fxnbgUsNzcO0e8IosDptis4xaPlX3lI8vU27CO2W6I/ujiXGpjxG74dvLEI8IKoLgyA9UTfVx0Bb
HN8CAZUX2PxdLdP1IYpDSNKsok7xyC7ju9dcf6EQFvGxz90xNZbacISsyckTUeNSxzmCCRlKkQbm
PpDYtjrYEk+NZV9cm0eXJZ7WVeUN+pJFmaWZKo1Dba2rpdEMTn3RoTW+tJQEoGNODn0Er5odqqq7
SlyrupWfS2vso3hrMudtXpYkhcW8uY8BAk0wS/bLOM3TjXJnjMZRD3tj94ZOOy5VdllCcoyXEFzw
UrrHFCU3Mk0Ri8r1YvDTgjQn3hegz/FyVgOyN+5w4M59F2mcxiDT9atkxKZC+C6M8TR51DY/l/6v
N+6q6hVeyZo6txfYxuNb3HxY4kg9g4sR6CEUJ+wupmSh4F3TgEs59Y8k7423x67vvEEtvAu2YQ8t
GbmiHMHpNuY3m7u9mcz78WH9It+x2Wjhit3/4TZm6yriS5AqbjtUEZhUAyV4mflfo/Cbb607hdAC
JF5yL3Dx5pwMEpWShxeFAhsjlrMP1MRcn/uft+X+ISTAl1VzFNOL4f2nNBGfweS+8ezReyNALSQQ
169c5oyJ3SPgVFkFVdn/mG1fK/d17cCUYl1jbBBTUmSHkq/31ZRm8+O11LDPIxXzidmUOCVEjhJi
XMU39zELvnwrezfRufZYNOyP9h0nT/yMXoFp5lSHd2SiqtCZjf1UbWE+dI45dJjNcV7Aq9Bp2NcU
LQMPqz3FzkHQkHCU9s06Le+V9WzTUB3N02HOznL3Wojx/mR++53SzPwAVkaCNPZ4jV0SdonQhlN9
cem+6pqPRfKrek6si8xx8nnhgKolxlzc8rLlUmWF6zxN4U1WQNFZ0rBUpC0EChAkmD3Mzi37x3hW
eb7PMo3nO2oW0roqZzjGJ/eIoUuiyIoF+1p9eSYKDU3W6+Pt3Nm/hkVWfpz4h7VgDnYH7K7Dmx96
vXY85vhnAVVYBmfM8Z9L5fne/Luteg3cV8Wjzer8aKaeE9zKEsuGfcORen/XXcxezh0EnDW74H9X
LO/aA2TuvjjuR2tPFqXmoZo0qHQ262wozlWK6N90ycZbdOco7NkXH3w+MP2bMYfKxn62Pz8uXRDF
kimbnilEsUujLfR/4B7oIS5foV/4CTdmHU+LtaDBBui7IAS1iObV5Je983U+OEphMN8X7d138byF
me/hqKuccrxHtLk/lPjSvjJSULqSv23LeBnINbm+7Wtc7I4NGryR+22ESDbOU62fW9DlS0uOgdu3
ryJsNXHqRVlzacExjF4RpYv7SuYZI39qwhKV063GSDBVe8ABSWTOVH7r6q7QJLtIqooZKgku5dDI
GPJr22luNuFCY7sbWl0qFDGUgcGHD2CQaACRSIHGVsMRcLG69meP9s5jVzia8RWar9tHODnyy1Ge
DM5lSBgvFpp80rTIZAtWHdTjEXvXr/fkZMr7NN/ZIommXwMGlOuMUX3NN0DL3lQWg+7S3a0Hxh6v
ILKFYCh9+L1pU/bvHrdg4dEHolwvlbs848UPJe/s93Urj4zE/AUcsrrFNtecxvUxTk9HIMVFvlrc
Kc44xkgIi4MRV76Fhnf8INlqLMfXBzXx8xcN3wVRogElnGG2sFL/5dbKWCaVVwdWgZ2FhwVPO+wM
tqWKPpfqS7VTaGN1fKbf3LdzQX6NA2ZZHQMyAAg1dMZfTahN8f3+rvpxIrjERZqHQ/XFp5u+cfOI
0i/nscQIBqCWnn7HWMK/cFQDxfyZOh959TXdSXdVyB7ic5xEMp7VoDqIhgsrkxWUz4rSiAAFs+HY
QaBbR7PV3E8Lg3z1/m7uqJpFpibaPLRm0D7MqKiQN+dVQ4XtPtFyhoeRa5uSPdst/ODjht53x/3r
HKfbIZET1jtIDiEYZ4w+RpgWq0F6IZo31SfJbgonLkYBrhc7asEpqdsCwBgdfhVCRRaRVxRA0E5u
clDR3ouvWSnkkiFS0NYluyA838pCeQqcI/PkiyAdUu6jvAa8tTvnuWxob44T0xumA9VM71xzWz7S
qB+K53b4GtOUxqV5DCVBqv9YDdhZJtAFLs1kiH4W79M4VNNezttDced8Y6zGPuT6fa4EOyvHx2zs
e45KybReoUjkqlpykA/W7WOieSBqVzyg/hyqwI3xLPxTAsrf2fhSnY29vwa/Y4dmz8dOMNoLrmOr
4EuSzfYOX7uv5JBavSdi8BDlH+X8ul4MRBAvPgjvOadsvIScQkmZyQGY7cuKWcYrvjpRErUCGZBd
0VvQtnMuytWcZLvjN9MZhoYGGseKMvKlaAn6wGkqy1aiZtFUV28sMEmCtzk5nLmX63emx3Jq82t2
8+wZ7fBQ08G6+KkG1P5Po2t2zPsozH8BE4rle/8AwIycqYo6ynOzigPu665mkab6RJ5v955oiVRZ
aMCpyldo/eyimkwZLWL2KIUxdw2UsnHWcFG/eVdocafQzbG4GwG28rxUtr0QGHEy4XmWn+dJrhRv
+U0pw4LkWw++ZNKimzw4xN7uI+SIxEv21KYySQs8AdRCH8yyrJNl2zk9ANgd6ysr7bRi1tpIpke5
A6TiWEvwwuOo/7KEEpZTR6H1amtJISF3fva5PjYoRTsIJL+EMJ6HFyvlVupOY538Nv89S8eJXqmn
T8dVuj5qD23y4/AdYj6IMfcq5PZx13sg3pxSeLOnxm7VyBUbeMeh8zexxFnm6grDqS3fk4nqTITy
qnHOkVoM+ejwD8KYmw9Tq3a+0JououO6t2MKwWygjltC0mA4WM/kelJ/QP5GV2Yvh3O7czjVir+G
9KVsexrvHDlEWCKKcr8oEbO82PM6kGW5GJbYFI1tB3PbnVK0c++Fh+LRzCmmTHeP3eSd8aQYjArz
TZY9yThEb6TiTbqZeEk3zdhdh2M78ai5bplifSu4jAoIE+7OMREHTz6dBJeqqyYPM5mKH1uFOZyi
thnnMlESj0d2w/RlzefvKTygks5VdsX25uPcgJPgd6BsDSgOXHS76Qbz5tApsvcS2vZ4W+kLN8l6
6t5ifhYu9q3Fsir17LLBOjE1ZH3lY2xjJJHlkfMM/6k4LQjTPM6EVNbxTKGjQ4lK52YYJObCcvWK
whTRLJKD88RUcHscUCCeBcUsp71FN13iTf6zX4lcaJ3b2enLoXtsF+PpYCoVMnqkBpwa16Gme2he
LYh9wwDNiJE1DxBIB0rHyIlr8uebdVQ0C3yjKrw18x/LNqA327z8Pi9x4rtQZKsQ5V+XsapwB4lp
P/t0hmH6atNId8XFthchD3INce/dKGYt9IcFWtx2r9/r+xubKVktxJ/kP3Xhz46J68uR3NIfOPO9
eDv5+9BAkq8DQuw3BiqsgILpXMvRpjQkiuwwAcIEvTov9SRyBEOs5RNBkGdTcz6rwh5naJm5yAjq
OWviDEFVdEswHWqpQoE3MBRoO21OKZSoGAZgIacXMO+FAZbakJYiym5b52PF9rA8V782qU42FX9h
pXyx5uma+YVzdsW0W2kdTYvd2a/7Y43zvFv2tw5Jd4cGV8h0A4rGzkll42I7wkG9pSarCSMuJOx7
9TZ+1kJeiatXQ7B1lbCTE39xGJkX5nKBBFkoNa4iyaU/74xArReZFLeWxZcv8ratXCuUFKgYhuJD
8K3cnBfUj0MFMY8MxevIRyqEkBt2imywjvXMsbFcYYZIVSgzuMhKiI2kG3FEL29V4W/slVeVjR3s
Utu/gWEP8fbdNFeQ1Tn/e1wQ6bSSmTgjbyhBZ7WIcqVGho5jU/Md+ytrx78Y2evJf2/U4Y1ruiI5
NdFcJjoHrcL9UTudh+hUYhS8KRQrihseIGC5SwybcEvvE/lA+8y/xWdiVmXKkm56npcw4gNXTOCH
wfV9grS6lBVzfxNMk+j7UZIGhRNjkafL80mqtYlzkovRdE8RDvn7qtDIIGmQBrDUbuXeslF2bI/+
Or0fqyWvVn28zyvf+f767bhrJrftNObjeLg3PbWQSOe4dCFLNK+txKe03t6un2/JhITejaY9Ttu5
8uMndx/iZFbmFYOSyvf57TvPC4jz96AEeGmeHf6w6UMzVfy4yDae3huXdGN+i9cMsQ69y7qxAnaf
OlmkuYp8yuEqXzuuXh/3YuXyrGayv0fPzD3772kgnmab2czbu58Ot3ShcmbGC34z45tfNPOBS+Yi
zKtPNNDdDg8PqDWtLjO/p+kbw69EgfJzNy6yPXHNLxjBPwmhmYt41pU5thsTcO8l/IG2jvXZ2Dzm
wT7MnD3xfUq/hyMFx/IMXeJTZ0qTNX+F06pIQorTsTZLjTYPJnJsO8f5TQgZIg+6JQebea8wA9QM
iXNKZBdoZgLQp+XbcP9yWlVvHRdlm/OeB4oeFQ8Cxk0s4WzRMGh+3gLjDmVtrRp6ObW2E55g2Q8l
xTNb3X6rZqE8jFq00R6jZ7pyL/WECE2zNU6B50JjMeuAoQH4Wwf9NUZKKUgxw8YMCneHjIpo7lOo
DQXgJK3uKJOvQ79PDoIiX3joUSSiLi0NEaD0djybsFTW85hfKJ3rjanMbdWUJCT8UqFbAtwv2n+c
Lc31PNFMb1tc2Y6FV+nu2m+PL4R6UwVr7jZMyuJcIcbZwQudh9Nq+rpkHHd0ONat60yqTU51DuXV
/J/RezbbIlLzbuk5Ln+xXbnsT/bJuS0+p8cXzCKl0SLogeCFZJSZYgx4LE67DnrIQyDSGty4P7lJ
zT5ki5DLJDO0OeftmQlql1kXms6DqFAnf5WaPLtHMMHZEC/nMi4ZEXW36crXtdLDtmg5CyMn8ce9
0sN0Tf6aGKDCtQEfuUNl2gm11c/o2peILqLwzLsw7buczsJYvpq3Osg310DwzJV/ydrt7aVAt72+
p3qpUrm1bbc4NNm+ysv2TWhswIcTHBzgPOfsD6MD+7ZijWSnd6+c9q3Sd/BRJmU6NNTqkNhZRRfP
luP48rOOEGUCNyyJZkiOHdgGFXBW6wap1VG3KHIyBPjTauANQSthvTCf0Q4cWH4sm1uWAxIry0Zi
lfG14j4mgVlNT9rhszfvuxi9R7XU8xzsxj0Br9sygJwFOYdHgOQ4H4/FXJNa8TT85lz35bCoQ++r
73OWIsSS1V8bv2+kgg292aNlONoEmytz15PsR8EpgiEknvRSVcq3Fp/hd4ezk9ucw8t/pUaLcKeq
p4jz0Ny7PvbEao/UTJla4z5rzX9mw956dK1YsuZIf56u11LnxL/X+R+jMi7rrn/2QzPQ8XqbqtnD
unKftERy8WWPWsLT5tGunNxHuVXtWhkrS6rFwTg/aIXrUii3rpVWPj7lamwnWrNu6z4JbzJ8lzdT
CR9B2WuvXFNWh/P9Z/o6/ZfQeD0UHbx6H+XevtEzuZkOxuGfnifaqZ+kt3ao+the0Uv5Q2BaQcIB
W/cajKQ5ljuFJun5VeSoHqC0Vx1DoVd42ZXDW1A3h/94P97huuHP3u26nd1HBbIlH7PjU8UOa9Os
8k/xY0HdUNYlPjq3RcNUi21rdBWE20ouRmG+6wTv7m8yuumgG/dtbf99nGRUA96SjbJ3PdUni64B
qM8817JwH5Hx2C5o2izdUsa8x+Vn6N3r2IrkyPF56iUjX8izkS2PYIT+3n/8KjaBgxYOw6OJUtOV
QCr3/kBVSiy2iO3x5dc+lN5URvBxk8pfmevV47cdYuWj8TaehBJ0++wq/ya3puQ5djc4jpZ/eApA
RRpoZiZAofA8/P36/x8CuA0uJZ5RC2kKyncflMFSfnDmKF4MgC5HoKunCXdegQV84Kiv8ts2PPBf
s7IRAdthRvcGYNHPso098d8dcf92KBgD7xM15RttOkM3OYsL02ZrM1bnvhd+fvf/0vXf10RFHABc
qdK8lV89FIrnf893V/8b4QOKXfET3dPpJk4283FLNdECudRuTUOYaTVX+WnNX0vvq5cqNWn106Qr
BjlJKfaZXEcr0zDlA2T7+/8PXWi0DIVdk2L0y5sHo1cKW9laOdaCjdV+MhnLSoI0W//hk80bx4nr
+qyFoXdZqRTVcbDYMZ3FoQB9gRkadfwtjki/JYZnhRCmNsh+/DiBPAPDQzr6fQUW9TMNbCVUe4Jm
U5SOjn24RJV0ua8GU1bmozkeAG6/QdpgFxc+5wIQXBp9nGvAhVxt8ekhvDXtlqa9JolOxksDzIwn
rTwIYiJbSOY7fav00s3efcYoLFKRPmskGWNTs3B71o3wkIUP5k/ihyYenf8eP3+Zjf/+UmHq2fKM
eX58dTMeOx5sho4Uu+GX66U7ElvKa9ialISLBxofyqNTedEayaZQAH8UWne0AXw42roWzN5Oq5P+
DGPeRdz+1/4uvmfquKGducMFJwGPpGxvLpbv5ZxwY7/XP2Z+0M4zs4uKCBMNVRDbOM92P9vsnVBh
+5K4q7Vd1Dt0bnEiG11HtAIrmjDY1Ftv2u+toQrlVIVrEu1dHoPVEoUnzmKF5L1tK4pDOrHMzQyq
67Q8mqG7VyjQ1Nv2qn2uGh7VTG3+Lin1Qp/mi0uyNvWNysrfyNsep75lZGr9etnml6NiMewlej02
/o6xS+R+KQ7s/PZPQ3BjX0Bi/Fy/b0zXs1477JpL7i7nGhaGlRju0cztqYfUYluZgegFe8BXwxb2
k2z+2It8xRfWp1BFuH2lF1vT/tn978Zav+eaGE0wU9hVf8IObRGlrMzwLv5ufsskTIS4/xN+EKAY
HnERdRe6mHxyhFhuDl7eTuy7ucotym3a+WtlgMOSb6ARFXpZfKxv58KtKUAQTdd7DFvwZuzMNmyf
zTtsR/QBXj/3MjFqvxhb+FAyB0+XVySN2f8/ev7v7DMwxC/HSTk1QWPW8MR7dfY4y8KSo2aVuS7U
GMsuWpiirqpCjI/ncp+v9uhejknAo2kl3sRyTcslJ6TVdLS4StGs3FcU+N+2tYvj/bRSm5VlGyc7
R19Lf27E2F0VMcdN7SvxdrLI3nLdZ/zeN+rqLAabk6hfZbNySAmkEpHUOeXGOw0liQ0dwrHaVVcY
JNn54EAb4eUJZ3oytE1aP/ZmBy3m3jJ0PDHXikgL6dUIG7bPBHVPo3cZc7sYZ1nVK6+B8784f6Pw
s3MTstn8oyqYdEzZ1yr1WoJIRVB+AJ5s/LdAD81o2xq+OTVZW8ula8ttu2cI+uPN6o0Y0AalT25P
x+Klw3VboYitfJTy7fXcK9Rkb1W9Lnby/XszXiwiL1xDxwhH19/HY5s3ulfCs96DH/UUhrXs8+Nw
GVLBL7qTs60BBakQJZlKvT6iOppTT9/hkAizr1s5y+JCnVSu3+1U0PnhnXYn1btWQgBsJcPhvqKw
IEpE14eDjffnGFEZfEPNPSev0BH/myWouSK6wKRMY94U1YTMGY0LGsavOhcCu+laM0GUfpatTBP+
laCDF0fwTwrx0FvX4i3uAZYYzX9y4ZHfjpb9gMoUKvAoxd6pOrXLalUfAkcmnr1129HBLJwZUiPR
W/fTtM4VmNvCM0ULOSu96WU56Q8yo8LoaNypwlRwksFS+m1kR8W5nmr8jJYlIjtOzWsJRMjX255M
B7glelwceHT80klUDtH5JVcj+s1VP+bso3rb2hoH+DVdIuSMplxBOsxs6ovmrLxonjoH3C0GCxlh
mXXWqfRQja1eSShrN7/9ldSbBi17GidUtWOoQgBW//yWVVLVECfgcHelr04W0FADbQkv3BveX2KJ
r+ldi5Nk1UK/npsaGAhFD1RLZ4fUjkMjNqqqMB9r6B0Kdo9WztbhFHHRwn4S5En4Pyx28ST+iu/2
7+bLWDVD9Nlc5VstSOcalUNrk+zrTk6pGEpSKE9az8k4/B8MlGd+WX5obAPgwc8nbdjTut0tSynH
RInHxrp/Hs3q6Qirac1ZBmVjfK/cK4VpGfFv0yUychRKof2tdXht6jnaq4KIieIjFGdgEkdaYLLg
E5Qfz+jyeVtEhZoN/vqzu3wDBfnlQ+9Yc6bmVQyie4UpOcVQrjbqbDzkNmulkhCqyb12n2AYCfRW
10MnNqvGWi8lklmD/Cz3tpXdoFCqQTLm+rDo9m/Z27q/8+gqaQJVupXOTzbDazuBKnI8V0FMMD4n
yXQAdGTAL6x5Pzp9rob2pcpuOJ8JUIBlFn8fBDFztPDXQ1FMNwNxNqTHAMVMU7GnNJNoQnMfHpZr
u4TzVJ1HHZ2vQYaT9FpfcIGQfn3oZJ25i2qSwKwGzS2vsMB6mamPURndt+XpSsZp+Ddn/iqVC89T
gCvMqb8YypEYe9Bv6XeVj5Kz9jGN9Smzdf0j31wDyfgjlYvppsr3fJ7A2dDvQAzOq4RFlM1s64Qs
HiiXkoXZatW8GJ5YlTXjdmnMnj9TFXh9viLFdvcrp9BQ/pQCw7tQlVxZwb5uExxrV0MXP302IHvN
G9XiJqolesIO0vHmGaUuQZwHZaWjTAvNbjriUyECO6cesN89ikC+X8f7D94qwk4o3hzbiRfNeivY
runJjhUcu1+HXvFV2Ub1WTRlufKSWXgnV2Z536lv2Eh+cFOANljNPRL9bSOgzwMFMJXMwLaRje/F
+PL7iCbTj/x5SOI8NWwXr9BNTHrJ3xC+/LtJx5lC/Q457l/bQDxDilU3H6d/DyFUSuEQ6IGZXguH
rvgRJKY1fCGQqlBPf2CwJD9bx8pjKV5DdQqQ3Cv2I6O6ZLT7Ym5IiZ0dGsJWGd2TM88rypZUbTY8
HwcdnKBJcSC7elkv1REwOPgGnrSTgQCRB+KPjJ4+n8YwZku0rt9pO1w+XreLg5VCu/AN7ZlQMQeF
LYFzSiTvYeSjpHLV1LkpLsI+NOKC1syxrapbROsfqEAN9S4Z3YZmJ1HPR6oaMTzLMwqzTeWjNHHu
JseT0PVM91wK2zq2D097CopeNTua3null86hOkEIvOy6qYyquTC53KViNkIZ96wthlk88lV9740U
vtf94vrlBNL5c9ivZavXXj5bRkPbsZ7E6arv8ZvtKH206VGy6M16im3BM4hWK7X5Q2TBiLmhsBKH
bYdRQ7ZxNpF3+q8Gpa9UuXftT5unbjp6/O7bs0/d4VGX4FhwbNXzrfOpfHzNdwNxNFMez9syV87B
sCJv+hWalM3vJZwhKLSz3/SHkGUDqqFHQPP5InO+OvY3aqgVL+VruXOTn8HU4cFBRcS5RxBxm5+w
c26JimGyNTlkBx+H7pP5QyhAFfAre7ahhcIVdUzTF11n7VM0ym6dSfUnm6dnVWpbdGCmVsn/wnhq
EhCRe3rAo8HzDZvFbLs6bQAFN1GiVJniBfqQiI7uR3UVD6/OqUN52LjXr29+S9Wz+HpmXttI0kfr
zLCrrl59vbzOBleykHtz+p69x9P+ohO2n8I0uj6GwOnD66L5wH8CYcsYZ55DaJEsj3BtG5ePKc5p
Pt48KjlbXqZyGM6yzeV7yRajSJQC7vMvqhdPXm0vMqedYHr7ROt2Xfcn7UMOyTjPNTdU2l2l1DTx
ZkC2BwNsR1z244/Hvrt81p44sNhLdMi0Jp8ZxBJfAdGW4kWmaYcFMIq0SzcfVvxx87E7Olv++4Eb
5FUnJzVaejaxhwdZWiX3LfKFV0nDC2NOHm6fpUL9qtbEvNnkW2apz4mbqG8zmZAJby9NXeJSaVoG
e4uGx5PcN5xfxg4n0sVP6Tv2GgN5/MDD6MuxZhA3s228I2QYW4iJub3keteiptlZ7Yi//GrCJ53L
OS1K9TEflhI1xaQ5VSaFg01yPxv6+Q7bglF64hIVxHmlzFMm6UOUSZc7A+pIpNFM03oarPv7w+jA
jWLPumAlvkfiUuq7cGpC80TOpYn2EzMskeZmrJ4bjAYfmR6kcjtyWrQa6/b2+zE03J5Wj/p8FO76
csZkYdVd0xxYg1R3AX9zGpQairfnJI08pR7Wx9iUSWWjkRWcrN/Fo0V2MLwBRW87QeFsQ+tcQhOC
o6z2nzfGBrkBbZxTAq9rJWar6SYP8LZhz6yWjjLTmJ3DPiZPzIcij8J3GvuaPCUXxQWKl3r3ZP3R
Or+TdpuzfKC9ds6Vy/9IOq/lRrEoin4RVeTwishB2bLsF8pJCAWEyOjrZ9FT093TM7YlRLj3nH12
AFvJPdwIj/nskFqcbee6AzIJgAqcHKBga8VKzOD4isq9w1ILknO+LX8RTC9q6rd4JEQaNvtdnAnO
NWlmoLEqEZUYju0evqovCnv8FpYZwBPMGJgJMdV4LgXNQTk7z6V1ZOGAMXR6YJOV2TwDqPPvOLAt
js1BO1LRgQpRtTA5eB4YOtMWoJMTCWUUdtC61DmbS/e5XqgSV1CschdsnXmTHGk2jNOgKzFPvx/m
JBC4YPAFpkigbNWg1aEBAaMaHL1cjvIfM0D3+pjXJjTcbIQvCy934lYI2WHR/5l3S9JCuHjaqiRE
DRE9PaA2O5yQx837E/Q1rsBeUSoKBBC588DVaX+scXlLnkUI6F8d7ye+NqumEeMJHjUkVHKdZ+Ji
gr0IZET/Xov3DikBQLoBSsP+dmoTlsSZF0xlDJT/jvrm4nDNVtrHIX+HpcARdAb39sztAKqpja8C
6hSQZH6qnFJKtD0pQRD/iC9TdiPUBdEno2+GTRI4KgSry0sT37RPbTZex4dd/uQVeyuSWQJrj5Q6
BQ7MP5tsjN24rdoDBHJFAwqbo2TW8oZd+0BnfA75KkwIccteoLWLBtkfhr8pKDYEPhvK+bVcMzBA
d0PnX3SeQ1ACgriEaYaJkpHFuZ5hddYC5jAor1AxGQRT8HCEWCGMKxXIyIrHtXVPYFJLHT2LutVd
zOdwCHC1PaqB4z/yBNiI+UbhkLd/KME5RbIHPHcjNhAzbWyCcRiLyvUrkUjxmohmpCnTWCa0VYMl
AAy9N/FGZ0cdNDoptbUEeM4uP1dWlKflh/jGyjzvKZfCYUnhrsVphpXMLInjgGzm1XtWWIiUa91n
tmWmDJjYxb6Qo0AcdRRW7ID180UgK2DNEZ9Hn0F4bTufcpQSneimsYcx1BP5Esriu3uV/KK7uiTl
MKzXSI3kB7QdtyiMKtZyjpNdcXa7s7mfK6Zc3IU0M/Qc9ITHPGBLCB848TXOS4Mz/1jSLHgX6R0K
AR0Rkw5KY37dFd+XcWjSPnjjX7p20x/oOJlLIgzJGffBLXdQBiVaRSsG3gTUNBH2aJwdMwIwaOyq
TpmIH9F/LNLz/jl3VyhFgI+cx0GRE4ssyuHEkPcorYi2dO+HfPm8gUiS2rM59h63bBPhioE9MPYF
lMtzLagSUCsDmEqeeKj6+OU1JzYh2blvDTQZ5mwSxDq7EgDOruEV3q88jyg5TsH8NqiXnqvnLRDA
p/FAZmnBn6bz59L4AjWudCdq1Z75UDfrfET3gcxfIdDCgKbFeRRLZjsPLlYZ4x+yQ+U81TyH59C6
MkD05Qnr0mGGJ11Qqvl6rJgaPhkuoU/26P0ZluvM/gzCsvjnEmZ4LrABYkU0Llf0tYhZxvlTm9b8
HFc/HVzFikgkBoWyD7jGcBConYtLfwaDdTVtW28iXo/H4uGu2g/pGWCypskLwqEE0eFEUTbpOBbb
9dVDQb44J+0cvds/Ns/KN1jCpAQzvlmkLFOTzklcKOBvR6w96XRnX1jAvPzE4wuzKZ8DsqZNlYsu
76DfXJYBq6KDEb1pQ2iSobtUzPB+eU7hGqClY9WKHwggIL/rgVHuefpxmwDAwvCD4+epVGnwGB9B
y+MVYdBf0PDTfkxrllXOQ6GROh1/390ttWhyfjk9hHpr23yQV/70XstzvdN71zK9LEzM0Mopw+xs
COW/wedVnq4W364fq/yC4evCPIwiCUQL75WQON5jJuSfPx5bxROmXYohT/srWZ71rv9hh6j1tNbc
68BhYLJ7jH9mugtD1W0nuMbPSNN44Mam4D7pzx+eZoa2XGJAPd3HRNHaUco+6WzYihjhmP2XOK0y
LJvSM/AZvnxNYhk+lRvn/n5NSS3C6XZ7yhbBBlkNedKLOXymwTdqPqGw6w6xgCk1dJ/CHZAR8exC
6+gVtw0zv7mG9yX1HOtFp5Aox1HY2JPBYFoKls1yQ99ghkxdWSsoF+Ak0FZw5Fiopc1th2nRPvu8
hcAd9FHIl0Ah4FSfF5tPdjQodOUH09wcthecvJo7dxA/amfFlgjVK9Zhh0TX+bnGNFa8+83l/TLL
q9BSMnJTVqtbFhXqEezDsFN4GLiKg/XSd+QoEN7rWbcPnMQMmDf0mNFD/iIAm2mYlx6yVCbnlB2X
vY2n/oIXK6uLHig7EF+eK3Dq1Z1e/XePEOTInGk2KqkWK0Q0m88LaxVqG2ayc4AmMnz4hNQurojq
n52ca3OXiELxesmBxISP9koUkrPxRl+DrDj+l1GEL9xjw68zeTcwUz4xFuRD6TDYrocB5RgzZ/Yo
AyM4kEJN+5ZYcuf9ipGrptNzu/ijkK3H9Ban9wYD2nkX38yZt9npFaaDW+9fLFukVRKGhvsJ4iia
0EvIDubmJ+kMO8Kbp1Ys7rW7pwi0Alza3led6FsB6PmFdRUMncQ+XNMaDGpdwkPOyvZ62fF/xE/2
UgGWqfDPahMvTx6+15HxpWMdLRqI0TH93qnxUzVWEFO+xIirQS/Ouw6R7LOY+g9X/iRaOnMJeIWN
doNgbbFn3aO5DzLX+Qbc9Vw53bCvfukqeDjAIyu8OtQ5M6Zd5UhZTbvcVcSQftDGNuruefXtfNrX
ZlQ2/hUUAcX5A99UwOsHKraJTkVEntya35a21at7ON+qAmO3ZwP9GvkkAKVa/mbYmB2LbH0fV/fL
hmH3INIKBuxiTjZ8VnUI5UZZ1LC/bt4EM46wwSI5I7hMpfP2RqjmukXkVFUrumhp3LGLPJHMyx+s
rQg0K6BJ5LYX2ZawiT1xv+UsagJ1n7FDJ0bd2L0gkBKrSX/CA/Va0FggRB0HvMYaUGJ4c9YSqlol
Jf0ROhAIZFmtNIoiUcGw6ENScWyPdIBxuEs8ynmc3SOL8ldwyzZKa86eATnwRV17/zqOuDMDiDja
v+dZn6EXgpg5wUcgE9SGmLpmUfd1w7h2ZtP0Dg3BFKm+CD0MlPq2AMTjNPIMOEA2hg0ao43vw4FE
xa8aJVFPoAy2wGCGgLy2wAAJuom6EH6A2aH6zZ5tc1jjnS57hKyEBcrkscKR3tcfuWfkCMrJ/NAz
C/CfJ0KrWUBcVihYYkkhuFf9+Nj2647JCfyOJe8uvsKn9PGCbADtEPLNI1vr7RdTYRQpjOjzx3Le
KcmKxAOC13h+DqiR3nhK/OqIi50eKb+vXQavRsHW8P4sFjcJs6Q9th467NQyQUGFXvlCQMCDh4Yp
M2YRh1eiOP/kcCaXkjBWxRu+mN5dulD8y8F11owaiOVk9aMbuoToNOfPcz8oIHTaqsqiG1Qs87I7
ywlz0AsPgAiQAg6SyrOVPEehQU1F1SDhOrGyAIsAW/2qcvTBvVUMYPsIltTt9znOlZ6J8VSJq4wR
9yp0budG8XzFqOrbuKwu6AM6OAVPh2tR/kovryPzHGyfDVD9o24x5X3bPh1JLea5DfWWDMgQI/xg
6hbgeErlfGroAQys7M7bHifRzi2LCiSRfkzW7gvKFlnaU6FIgIy3BO7BU4stCbvsnyxl5M6+DEOa
vXyAqyy3X2Lxbg5gZriYMLB74BKIwwYcQkn9ycFt22lZUO9C+n+F5+dGKYRAxTIn/zJZDmfeIter
ghvuZTxG3bSqeT95X9QPCB0mIQctHggEBjlgAnAWczG8ypv0uYSgB+79efntDkxY1RxwBqX1qkI+
Z3r4I1j7gvM/JSP+cT/tJWlltETKn8inw8rvSvV4JUPJen9VIEsPbKFaTEL4GC1QmwFIMGdOiXDA
gDgp9rqCWrirYqgmzFRXoLWXy7xPy59UU/iU0Cv9yKeB8/xbmHCViJstuHoUespBztmohdGdqsLB
A0DZPag4OH1C4cxIgGVnj3UmbZg9dI3Xt24PjxyhVqiMdJ2hllPNGj8iugjGFtMAqGBu5vZCQ1al
uopJJwL2ma3KctU+09mtSdoJHpbT9yIEB31Cnf+cYYL0xbjrdazJEIfwNAxb60ivQh0lMlvunSOd
wRm3p5vTH9mBc4Pqg3qfgkEYz3EphKohBfis6ZvRGkIYPBXjZRhqhnemtpr46VZboEV49gcMi0uK
7Wa8rMaPF8vrXXyz8CzFf7MbrEUDRlB8z9QbZX3N0ZOzPY/Y0J4PWXfQZ/1X3BYxxuIqMIhZj+6I
lQR8vhYydXZdwqgijldDzzwkLcwHvtVgm5m50MqvUouLSW9IYoP+3w5I/WZjJupeylzoIcRrUZ6J
KXRkmT7ijfozMY7V/rzLfrPfJy4Dr8rVcMynaD7PAzhQPhQlEEYwpHgbZRfYRl+U9TtqnRF6Cjoi
YjpVuhqmxs1l16lJu6nfMK9AB3KYJQnPU3l2oS8zPaDHnDrFBno2g/stEKGLjwwpuqjFI6oeYxWK
oU0c8OP6zvyY55KirHZeRmAwoyv/CmupwOZ9/MIMHz22u/YIUUjFE2LWyzMhQBMWNVpMXVwBrhLt
nigrGcvDs3xont9ynXTl+ipFgvQ7TQCMC5AMPhiB97N8pVk/rRhLwrbbS236nGW5noqaoSb/JeEm
4DavWHAqwe/hJdOFXsvkLrEu5Y1H796RYPCosJCiptCnb6rTJlOd+nUOTCsWDU9mEIl249J4XJEr
HhVnw0IucuG4r9eNYG2Rp0KfszF/SMacwbrqc0WFYDRBUUtsyBf3/0Vmhd9fmLadYeghjS0Dknfk
LwpQNKNcDfgkyoeu4eP8e89mc3FU5VfA/MdZmQ3ySfDU6SemYtWC1p0abfBQ8bSgYEsIAGdv4PNz
I/4qxVJ7EVtiOZaIgwQehVv+wGe65Hhnr7kxIRFVKoFqVo/bEWN/FFw4p3BEbKBQ9M5IKxb4vLy0
BbcoTgoUfEJDEqx/fe5uUpxdISgbidau0GmTzdsxioQ8nvss4sQIi96AubOJ9X/aNQf5vqNXwZcn
zOQYOcZ0Wb7ELZzlXndlDNZBpRGGKnzohAe6wz+BznsY7OaLGqFsQnlxXXYH/p6XO1H85GakYWEd
vd08Eo6HE9M9qG4v+M5kVmNNr8WPFvrYs3BiKhpGTEgazyyYEpqFC/cYfXnEJMbaMQgB5yoTSKuf
mPfMdob9T0mDKG6knTF3D3xRjDQ6eQuTPKYrKwFXRtTtNzqDDBQp+6t/5tif2ptVO+S0vUk7eaOm
k0/YVQ38IoBAkocQTBttX7wX3+pS2cvp/K1gAtELyOCNwstMq2QutdlQqiMLKrLRc5jDuKqPtKfQ
F4lBjvT0nMA/wjzCCoSgi5j4MJ9EEC4z28EwMkaztJP5Rj7hZ/8z/mAQuiN0MjL0cELrlB8mDgeo
kzfnT8MDY0pfuybCTDOqkRAhZQDhEgnA4D+VcMBnI7YS5VfG9vgeS9jmDtQcsbjFOYTZLPRMBkvy
9hHoW+7i2EJevQVOIfLx+s0xefjbXOwmPqfnVF/OeaOkMiWM7OcW3Epaouees8xpq6y1UAsNAudy
01MgXM1I1yxjEGKKesaNSigE6MrO/i+GV2Qbfmj7kW+jD0dE8int4FElJYDLZT2nc04RJONDEZR7
PbougWGQEqT51wwfz/OvimD76hdnSlI1X0fYr/s6NAmtH+kkmJIKK0Kb1mM4+CXze+ub2EucoHA4
77bXYExa3I5v+5mKAL/gtcgDJP2guMz+esDpmbqAd96V4fAZ25DnAUuBfXOiQaMaQSq2MVa00cJO
jJiStwn9bJWAetUJMO2OJhN8l6OCV4QvMqnQFKXW6gpZA6r3iXuCOHHmjxEsh/LILRURcM2VpD+Y
XUUga47YE5iz8/I5NHZVIq1xl0LWxAg0+9BK2jFre+0/WlfsA0HFed9rKM915NcYxd5da2OurqG4
uodSlIdF8vLzRF8JUcN/Aw2tmvS8QqIVCynIUFItn9ifn5dCOn+n8DatdDx4FuMWh0v3QVkQMJzy
x80Nc4hQDY3l4+2e3tM81VIjFVCb+T3vQjZJiD1anCVqqCd52B0fPKeRFimRgM7W1aLr+rquv8bT
PUREtc/Xxd6AIrh/hN08C7av4flrwtZypa/uibIZo2vY0in/DMciHJmvUiwmY3Q53A5FqG00nwEg
v/Xd+ZAneWK9XU7iqjkqaRnfYumz8Vr6jeWgcPg3qnX3FuNju6TrfBuDLKxjK30kAr8fSX8qGL0B
e349E87Xvj3xsv/OXYUanm94RSodTTIupqP8054aJC2bKyJXezreDvUJQVCS7wtK4EO2YybvnZcK
PjKHMbJS4fOeqKuO6eJK3Um+tHn5BUcrbcSduHrhzfkAwNpOv8O6++BUn8np3irLLFHwEpqPl11l
Ka/l0Px3DV8bifNipM3Pw7IbLw/l1YtX5DyMLjteGcM33GaJvDZ/qwCJ+1YMn5QlmDFtMZQNq3hC
VAn9T1gaS80tQDqKuAiUIwN7ijGUPnvWXorYZR0W2zYRcKyZLWJqcmzDCoMMphxtCGfO0xLVzUzk
SONaTecgX3p4ZQ+HMkCaJIUjxh5og3FuSOHbpyKgtUU3LkGieaYPVLVR/93H1GoiHy3zsl8zzD7u
aRYKW2HJnY36iTuUexS/1Z2wHeMxuP+75x5vwvKKpxqT5vT+J2yz9fWNqWb/bpheH0PdeAeAGwOG
lQXz0vwzj6T48VdsRrS24QuJw2NxfTNxbwOcSnkVfj4t3trvlsN5fY/BE8oZlSLvxhdN0t/tLNQ/
gL7guQlba4vDJ3d+D29IWOr//i69o2uLRjyCYgXK2TU1lj32BAMFvG2AAvMKa4TPJO4WLmPeAMO+
UEnVMEf5c/FwJ3Py/QSwvr7lts6k+Dgu3qUA22C8o5kN3L0sGr4yyDIwgP/Rgcxocgu+oV4/l+aG
1r+nfzjMG9t95qkV23L9/LovaYmtXcmuaOyaA7oCpu9IYtKCi6AEWWR5uKJFWjB/3PlcC8s+rt+J
IBE/no66646YYyignRitLoaPdfktwphdZx53pas7jGBvcy43Rg+EOAKAqpvuVGyr/Rg+F1esoPJF
vvnHvgOvtHWAr6fL1ndjLRlsZQfu+GWg+4Sr8FacyChh473BLihO7GDLx3vDWjfb6+DMki2Fj3wl
fte+HDc7kxCG56pPMbPeyfEQyN8lMnUxVmOBRUYjNOHhXXdITkI51dmIAfUi7nYGacoqB0Jtw4bN
IQ/KtR7REMGJ+cq3iCWWjDbuyxv0tNv++QX5amTpAoTKl7zGRkRgeGT2+jzMIBQ/tKSPmHB2xQx5
nnpAMGWozEpOuQRwn7zi1wwn4RSK2awyU5GyqAxnsSTzQ+Yxx6p1M5+jmcmB0FDqBCtb53kABk3p
TqvQ+bzsq5BKHLVhBOCJkIfdChZUZld7qJi8oK+emgOEMNyZICAMbwgiMx9eDa8JPOMxK14gSWA3
upBJMb/rdEJYO51AX2HO02ZjKAedFSB/19GenYrDJTwMuFXwmaFuIDuZ7M+eCR4YCQADCwJ+c3R5
yQwCvn56+I7diY3R15Hv2/cAoSnJSrbyPaX0+DAD2v1nzXac+TDYIIA5kIWZzORbSFovj79xKuma
lzMgMaflMSJiRLzOUg6JiX8C1d0WVsaKnRQl24kTzgi1+KIAuIX8AScMniQcMF6aMS1TE/U0G5az
Fc1M2O6giUssv+DFulCi2qQ7SB5TE+OH7d3h0kFoxuZ8jtwAkYU2tVSfC/gX9L8blIZF8NgKdgos
SeA4Bf78fdA0+SwLSAjdYawdQvJm1S+mWDhlMZs9gPyBFvDU0cxEs1HWia6Otg3wBSwLmySH6XGq
3D2CpzNeaubRMZP7nQ5oGRs4ctN8uKCSIVcRoA5dAi9k/FBdlGGDNT/oyes4q8/b5L68zgRWIFKk
eh4o3yxqQT7QuMdUWD2WfLoviArzavBlrMpE+ZnZC/LCE79mEvcrIUntN70gFcY7rZ1pQYeG8V6i
eCJLS4rYiBG+HnVEiJi+6fOZZ2IGuRWQMYSjuijX0M75/+irRuebIdqFG4FpIgOxGShEOdnzFhzw
WZ2LJ04bKJ0aEQNgcmnTEkprxnQSoazuDydaDvfFdHk1OztzYkFnDqBYgOsvBBYow+efZ9YVVJDO
UQYsjyA17OgQABLYONLRofq5wwapZ21t6xDhjS9H7sKyuVO7c6tBjpw5zf2PygCBbhWgGnozzjHO
eV3tH8vrsiI2BbwK22dm2sxcfE6WfuoO51+AeEBCJqIRE0FuS25nyH2MOjXe7YT76DzR45mceD24
dTw7k5cvtcbl5ZyKOC6vs4+Y9OCxgj89jgXyhiJPDLmflOKN+n4DjRJEab71rvjKcV/ACd4Dvs0n
yctObLlA9fiZwRKGPxFbMeN+bN3JLWiwEBx4PlimHrZDA8QZ76Fy9XRTHeZTMCT02diOLp1ZZs0r
4ubMy/rGEdCI4HMKOkIQytF2sreZJAd5hM2Ea7gCjB2ZPhxG5G1Eb8aoUziNvXc1kGaR8cdQFc0j
xLBPHrhhZsgcZSgbfAztxQIyv8Ysborp/nHgub8TtH3+s/RE376wYYobgq2CMz41jka9IAQk5zpn
jVR2PilLe1Aw/wTmXpgBD77ld0mx1uFmnT4EVl6e6mRyuvUbEW1CyCahQzn6Z2lSAynO4rLb34Nt
B23KPa4dB00r90mZAJ4BMwMRGyvusdm1yr2AEyl2jKkVFTvjN1ZG7IhON1LZZ1IJjlj4cqrfKD4X
GR6Abzi0LgqCW4lP86oN/AXQXSyvnC9yl3BTNCK8oEXvEiiLL+NE0ftR68zwX+5lm9kSE3W71D3V
Q6S8nJzn3ohEMEmUQrmXH18MW8Fc/s7c9vMv66+uFxBT7G4Pbw2Tbs6EzdAxs13e5IOwrdE1Thq0
V2dKNO7Kt5xBgV1BpcUX1e5xXnBUgkaA2v38Q3a6Bthh0a0xjsIGhTuSATz8SUZVm8bJpnWxEIi/
STu4zr4F0hLkewnTjJ+B/y4P5d3JVlht3/fLAcrPy/5RV637xAzl7sC4wDJZIOwXs5ccuxrDkX5z
BxsZLs1W+8WfBmeS94yBFAoYCH54KNYhT2vM3xTLPh7N9Dh8n+7e/BGNCUf6BcgIQ8qV/gxr0DxQ
ARbpxXMvevoPVvqU4/h9h/lvq3O62VlANReXiOhaGk0eOmYOOt7f7B1H2ix1BpSnCNUzLvLDYaWv
Ke6sePWtLq5b6YyjHhOmkhbgwF7CTssuLQbaTxkSrzHumv6rJ6smnZVaZjyeeIKmz3yd41M6fGFM
zXqqw0Jw+4bea4Qt/l3/aBg1MvHTZahIU+tJRIOzegMdV8CYz1lLxkZx7yiwJVKq3bMEKFJr0AUe
RnxbF8EZVgINWB4/jfiOPBmelIZTQci2fvL0CCdGtjgEhS5UNsJxKcScYSniQecT3gXlA9MGd5ZH
YnoBgRk+JSgwWXqYbnx1D9c4+2qJOL5R9xCv9Se89uBcuE9KI1lidW5uETA2PE6gXWgitMWXD01m
z7pvX/L6Pr3lSloEGgskUoXe8p/LDq39Gdu4b/OvNyONbJfDzJXCB4DdsuYPlOMz6VM+GOxP5zkd
YwNKVOZrtPVVFqYjsyUA6jboE6obgGdgLHxt0flDeNkjK5DxBUG549z2xmULJVQKquvX9FVrhwr/
/K7fVuHddLCtULx/b4sowSnktLxsGfNlKKOGwwPHO1ZvAvKA3qJHtwU+h4Js+kyAGE5zeFgGjI3f
5mtMU1ejhtpxcc8hWTy31ccrczrcbqRtx/pKM7MZ8A+/eD0Lv3FdXSMEBBhfO/iPLKiEqIEhSzZj
QHihUjm3dsFwBS7aE9tmno8+wkrUs6pwgD40S9NJzSS+r4UptOresmfSF+702JWl99p3Z0qTZn/d
1i1/ZP7sVkAcy+/0xeD/qkaNEvXXBMJr7nNTIdlgQWaulqUEEcPFEpEOUam+gApSpYWykNTjz2Tg
WsS0GvORCOEYCPIQvp7+67vgsUdgvfwr3+9koD6c7OHl1/VF/hbGX5kv6nhVehiVZhdbY+AKPwW7
JMkt8h2mETRbtbAYRpx8DgQUzuzOyfX0K5oXjhRgfv88B8/LT0l3yMbeXeO2fT8XH0jOzCe728oQ
txXmRXaYOULlKnd7Epin/JYjOsKS5qsHBBfcSfIkYyMPG1PZnTHC1NaSxHJwJi+CnxgCHRvsoPG5
DI/UVLHVZ9TKxRlJySKt4Y3XqEWGpAtSJHfz2NfET30Blo6vzAVfycui1RCUwitxDWV1eR9ZYD/M
X/EDr/a0Ze7FuAqyrLW89+Gz34xlcC8O937/yLYV/jM0UKjp+UX5qEU63hGjr7nibu7hM8/CDAL9
ydxu3dP2Hfp7AR3rG9sEaLo0i9U3f9TvxtJaFqn8oUHksKePlrsw0Yi4GF3rS7hBHV/UMG4ejlHH
dQy+qi3zVLEcY4sQf2ss+b1V1+23tZ0EW1XsKq5iXmr+PmOprvM3fd2/c7vumr/bqvEViMJcImwq
0jbuAz3kzBcpLx3UcYciZnKq+MWoQ7AbLvvyiTXVRx3rYR3IaDC/26BI53fIACQU/550Hjy3sPE0
FyQI2KENeNUYTnh0TTMPRiFf5R8WiPDxUwW3bx1uch284DN7xK/4GOtFRdip7sjUmG06mmEZKcpg
4iTNTx7OEMr9WAUzQlLPv2NleXkvBBsIBUkG9BHcXPGbcS4skIrb/Zxrr4Q3iECI5ZfxCbxENl38
9dU1H++FgxENG3YziOT4CIPHc+oQxhkq2/zPshyBzF282Hr3Pvv0+7oY62XSDYsJh7/L3lDTUvs8
t1hCwFjovDN9PbXzxZcJZcKCuw9lwx1G32jXTJrB6kxPzQKrWZoDHlgYGytOYbhmgdmsU+C/RmYv
xcrpNrk5txQ0OvxultQOjcyj5wsUh6UvgSRROsEdxb6S5/oF12LdPM1gMrOdOs2GaiKXVyxiqX/L
2WrY19wta1zuingkIMuG1wU/b4LE9fdI8seHRdiHZv9hI5KcD4pfCOygYF/m1Yv+IlIyK/rI82jf
7N1rcQblagb7RQ3hmD/klVj1j6XZa9FL1hbW3nBNHmthoLRbmyvlpESjy1E5XJDhyFykPL1X0Dcq
225hby/KQwOli50K1Zc9kp8hby5f7fDmE1LAJLLB+tJhf3/jX2K9IeRj95Sd9xuskDrU7YQvmbtF
e/e36E7hOxIQiyBGdl6njx4GOqkmuf9+35fWrpmhp9/6BUM+nXPFjOCxr8VQg5RiX2zbB/3bLNaW
4fQCXpDrut1ON68DAx7l/ZUXfAUmk4iNVlODsOdwPAw/Fv7rtK9KXzya9rW31xpGc/l+wLVk8QYY
a2c/AmWHptq+5a9H+vmJlNkJ2sD85Z/s52Odr+01EVau+mOpPByc63KyF0wm7fZ0Da1pxeJH9WVQ
0AjSXsFhDkGM/YqWl0OO4Cpqa2+xqGs7QqxkMwhcVe4CeUTz00fjYi+OXqesq/c6VlGZ/5kOlL93
Df7E4vxOSsRcY1k0pI5GJNr7sCY/67QE0o2YQlOAnfF++xJSmU4At6eQy+dWj6Vapc39A3nAmgcG
vpWvAvBecNNfSfXiyuE7OQFNUMaATq8Ifd1X1B3vMNrTkdhWljDk/l4yDe+ar/hM0B4oQRYZHvBs
AT1P4t233mTDH9Y80oLyWaqp4QJgUs9/9rSeiFQP1+emda9hR8IVXpI2LRd1Sh3+RFB33O64wLtl
M1DSM+DyqxM3v5bmWFzYl+87t/uftgXOelgnRd/n2Nz6SvPH01cFuT/iswm1w763fucB0+bUgRPn
1kgt3emhhNf0lIavfBKuYEvS/uXjkRoMhY9jv2ez2kS+BX83rKhI7cjEk9oIdXPVY7UHXG5SWN8l
J2rx1diwpMvIJ8rFUzrsCZq5/657xEiQHMjh6cK8D64XVzhoxuKKM4eoLJsuFD6FvzroujnX8I6P
Fyq7H4NN/vLJzWdkLpXo4FjYY0Mq45EdIW82yROGDvyHzi+qjYXKDtj+LYdDoY3fIumxZ8kgRAVt
PcwHQiFMSP+48zCY34wCJeWNzoPQz9mlXV6zVq7N+5dSx+xQLixHabIWanfdFi+io5lt1J/DdNSy
uKWDeUJ5zDUWtdUV1diDAYUpeerDM17ASv3pVnwYZQCX6ELnQ67wBwmZFLgCv4JaDfvAMj9K2uOH
J0K29ibDlcYEybGwVc/6v5+S8O0k/hzxuvlRgCoznQ8ucC8DUza8Jyoaay8+PGgYuvAnDX9lv+aX
AXutpb296StZiatV+UoKxANW8WE+3xS8wum+cBRitI4CGZIMmN7V1osIWUyJKx8f6+22O+uhlmD2
ocIShM7f+hDvBrf+hW+G+0C5ngkRHIoINj/+3c/B1K8eF9PpZp0Onvufw5PILlvDP+lJDxq2SnA5
EOKdjb9GEYnd3HZGLS54suzIZ4yFnbPukbAyfvXq/i7jDUxMojThDceGbCI+aIOnybz1uVKg1pAn
TCrziDPSRFjxsNYmX2I+syElhuSjJUQo+2bGpOBUurO+M42+vZXWQtybfVSzGNSLNfNm5mQuY9p8
SahXprmRaQZ0qoq10P4G7gFpObXBHz5NZzKb7AvZPuiCEQvagEpZcoFaMXzI3UbQP3TbX6nntVna
38oniqLb2ZOWVXdQu80dsAYZEWYdP1+olVlNhlgjXFVyfLOP2Q3cP4FpTuaaWCmiilz8cXE6+j9q
8It3HW0Sn96oeaG3BTrAMrvtBXiCIqouVtW3ZXh/BmblrTN2HuZbD2K7XGbozMK56xd7IugrjriI
zt5Tc24rLK+EBVVwjM7deQCUM08IGCYwtTh7zNncnJlX7rcRvKM9DFNixahBiqTg323UeBCr3Mzj
YWISJocvvkRm8cCiYFcUdJQQMAsfZyRk5qYZUilzhsrjCAydJoz4VcHpyZzoUn0NeejxdkYjgvJ/
fEMIOsvYF1t1J6iewiTs8VPcPOGzcdjXL4+fLnf5C9M2vsZzbGJMWrFo6fKvwq4eXROWCWmjbIZj
fbpsa8tp2GrbpKTYQfuBOuwXAgSFkDFRmpWGc6V3U/ctuZUUk2qFjp/arnBeCYOXLU8zmufhjzq9
Ux3kY2+wGMxD267nNjiw3juqq9LN1LVxphmDOnbNHpG+V4wB9rPY0gZwJs4KIRgX2ytcCmbEO+MC
oN6l1EmtLQV4sWGM00Dp16FzBfohR20yw+5+iWXGdPkV+khnMAqQXH/Q6LVCJE7YAJ39WljRyFcc
vIus5Gan8dNOnZl1oHnf5GDQsdGFwSV8omDZOvcltOcG/pk3fc1+h9R6uNizNqCrg0D4jB9FbHn4
E9BWd5/Vjt4dEqh2hBvdSgkcT4u+xG3ZWm8yaY3wlh1zWJTefZgzgTAp+hRL1JCU9cDltPu8BeVp
gev0uMvQCL0+UVZf5Nll4aL9Cky2TSc7DC+/vtMelVvZgPkSZZEGmD2pT8pNVgSwBOZKE5xG6a7G
g6ohncCJq9w/n2ukZ2aZe+YEPw2SHxoYTFiNPlZRyxSYgiWS4N/7NwGHK8DY8u/FsnklEO2s/d6Z
ibMw8F23zhvV5FWB201fcLXAtZhIDku9iv/j6b6WU2eWKAA/EVXkcEvOwWBsc0NhG5Nz5unPJ/Sf
XaWtLYvRaDSxp3v1apV9TYoZ7huqTwJXPc68eO5OWbru/VWVM+k11jZbR/u7TXX5FfhLU1lRBB6G
2fq+fBptNt/P6PdlkiivtcI22sWOFRvXUQroEAYhaHK0tDl0adc3Z7vGdR2hXhIwi/SzZJUW3OSE
2LDDT9T4v34vO4lGcrJ5SzEX5DqzWWt/4tCT+lmkxRyOb38hkdLLeoZL1Oz6DrYf31rYAhLf7dI2
kKj43NohWaxOCSTlb7ePRf8Y/RQHSaTxW7J66MyXv7GoklLICWGVwPn5tkqN7tfSLFk9R6pngLju
MfILPjOzBYiS73fl+bJE7R/lI5nnsSxCyy7XiIHt/91SOk6yezg29j+5cY2v6f1UPxFAxUlIbxrM
//FglqgnahdWFrQMrwA4m1pqkLpVIunhOgvNSKZdZoYreKvzdJ1bAe/QDlt69zY7le1ZPKCyBSnD
bRsYltBkI8gBa9nIImqku8AQM9i2L6vmdlM9th6DGzuYjVx2MufSmM6LyTa4pDkLBkGndh+Q//I+
Cldz7oi/MhYoA6q1xvYS8Lx9pUAzsnzhRFz9FTt6hq4KivUWmFxY9wTRiFZYa7DAQuqmbLyqGWTF
xcjH9hcjKapMUD2q/XNtD194/HaDjekxGyTF46PZM9XtW3BB/Ihiib8oXgBUBNwvB5SGZ5aJRzX6
qD0qS3KGUUfmm8bnlUy3EcfNeac1ileGgKUiVS97kWJ1XhESlEK1FvlGWlMF1akgTUPKgFkBJAaM
MFbLtvgMBdNBC0XJqj6bFa7f7L0fmVNjMdr2VyWWrfuALzKXx22qeeHQaoUucAEU3GYXr4uBd0p9
zm6mdjEqDLuP2C9EWBSST0hnFklaLj19RRXGXA+HhM29mrKh3H9QP2cyzf28fjmUEP3G+dIiagcC
5T5PlEI2VNo9yuNOYngHMOWJopukAkQh5zUdhxeMwLVU6oll9/GdXpSjrN3J6pzBW9//YyCArcqu
xNKrZ/ddvtmoFa4MUdCHmc/NorChOee7z4Z5mjyjXbqxSOpnuXw3Mg+FSIc3E77HJrEyHnDdUDLR
rye2zcVtGOmK/pmDs7jVt8tKAmormkd5vc8V7Jtbue6a19STAiabTzwqi3FZ+NUfsZHNP0NoRlqa
wzReSuFIEWtYv2iDqCV+j/cyJME4Xh23x+iCWpf++y7VvL6lv3E2CWrOxNDWBqs3ZAjtAzYBevJb
kxOPuK3Y6oViqO5NbbHv0/jremshus/M64lb65SpZxhxxI26VuEwOVcC48S6AS4vmse6CkGzFccu
W7pb3GKl/b1w5Z8u3FoN0/uNptQgSlDAF2a7aoIoO6viuV/P4eWql8C75BWcQJBZxP88Ca/Rxln4
oWhZ8a6cBQAPkO7+cmYG6ocRVGu53/SbUBOPbe3yfXgG74x83VDGC6A5tVgmLsUbp8b2fbheFBJ4
CrcVpJlFAhqrwmFw+xDFGk91UrSd82e8hbYbVihXjTJ8rWHSN6UETMOltSzvy4LDttGuDJHAbPA0
nWvHATKWXTv9YGnNEWbT9Ww99wn4wavdQieYwXA9GPeAQ37YT9KtzCAzUAXYKo+cn481GCs+UW3u
D4TQ2qE1L29F/mjr31rmOji8nQc5L3jbDlitTe+TAN5KE63pdTMb6xe/wGMoPssiCCbEyJv849xY
xJr5fnpPNU69o7hpb/f+ns3ijZ6jGbdwrKrn2nmw/1p/bb+k7F3eIh/3fvwdUKxxae+7u7dN9dpd
5Df1xzuCuanze1yYnWaWeW+QHVKX0+o+B3MxhpAFKTt5ZrT/uvfPA3bfz6MFrj0ePkYn3EP0xRKA
QC+Ky6/zgIb6Mcz+KXiq+eSEiT/hbczV6tN6pTJpYUlhInusylz/6jAbh8mpdxgBovTujd3o8n7u
ynL/q4IwNcdovQfHAVaMcsYb4BEozJGFbH/vg9vkamYNIqyfuzE0NimQj9nbAWqaJwPXxMXbsRbg
cOY/Uaa74nmQHJ4H0cn6axyUbhWrxtP5U/vcTTVX0dLs0MgBNeAJS5UBrldvTuZSRcn+Zacvhlto
nuuvSsSbMjlNcCPxjR7YLJrlSENRbU3A0mqmiC/iGB6P4DXown4jHzkRjd+xLG37Z/awUuqbYLth
L8HR+E1i93+2u2lmG6I1GFDQ44aYcIfW99nPoXsU3dbkc57u+jcBK9pZvp5/Yoti86eFmpMjoBeJ
EqSFAgNR41h/9JegNO05aaOXtqtUVHQL9fsw+Rl75J9/8zeancmtGanMGw9hxh/9cWPpava16S5+
L831MMC3ROG0npVxM9U6luh9Caw0AWckFIXYx21XmNVRsbxlf9NfaFIzHxeY93iw50D9GEjk8/zp
gCCntP7B3vIYrUTTCeisdBXrFMt4lJM6GkLIPPak2AnAk8lGP7/mmB9Pw1U18ZHdlZEwyJ056jCd
dy4tO00e6LzT1/6we/re1R/Tyyge+PoFk/UfOwnzNFKDPYO43QQLYbIAnsUoAF9y/z3U51+Bow4H
X+ktpmeUPM/8yKrJsPxkbjvVTumAXoLpxioENbCw5lvN8Q7QDBJOAXisCWgNcvk0rC+rq6Dlt+LK
VBIAjqukCuSfZs0LlxjmAFZIsUYBRu88cpCVF/APuOP8nCEKKfJLdz6tcRx1s7kS7y8TqMefiyaj
MpzuZlPiELN5tjzOVCsWNf8zLpgoeRYfkd9E9/GWAoHcNq9gsPwlcEwtKul+pBV7Ax6jgZkPk7Xs
YDxItTe8dwN2w3RA8IfbYwkewov0B0RiHmnZD5hlgPd4BdFi4kuN5309kzeEA4u1OrBGHmFCXt59
LJUBJ/APwpgeZFtpXjq20/EmsGIGFmiRj+Nmy9//2FHpII966kFAvPz1j2pGmv3kfCqvBrPf3aB9
Hu7pNd/Sn6du7pBPWWy9e5J78FPJp38oc2lATxd8qEVasvmzdvrJvc8/xs1sM9GaeRFX1b/T53yS
6D1+4j/2egdTzc/tZ/+XWIsGZHN3+5lHW49Pqt7bqbQjZKKspKrisJW/z/JsGG+598Pn6XP/t2KI
tIhDVSryguizL9AgCn1y+7HxiXKl9D18f1N52vf13/rvkMsnbUXB7kenT/8tmqn2uJYI7H/icXP1
DbwJofRKx+q4SgXp+VVc5RzAJlMte+EBRBxLRLT7bD97iVF2Rg0s6ktr3My0MwCY8+pJLAoOmx/C
QeEr++VwCr1zsI3UwXXlwD2VM1c6FUBvD4/A1816ZEdwEiQaAgZ2BpzhKGhJ4K/J9+cwLl3PFd5w
F4bY18rLDf80L2DXy4oxcSkgWx0fbNHWfDlLovPEAKnmbyjxuLWA7XjyNC6JUukFMx43FHrgvRzM
cFnRn2JsJyPa+qGiolsnqNqskHr5aBj3Q+uK6XX3tsQHm6wHq6umBeuKoC0J7HMcdoQ1AirzJ/40
Y44HIGCCfH0TNS9v6xvquFvfkMq+n4G7eZTVV2/r3yzb+GQzTI+wAipS+l46fs5BjkyLS6Ea+bHX
FJ9pzTLEIVOMLhyWxJz952J42TXAuhAiYpAwyJc6OzUyuu91wciP68oDX/OEQ1nW00hsxTainWRF
PxcAxIkx2SNOkyAUBweKtHAqkeAgXEYv5TGWTNEg6NFVauvUEKfk3EtWgRZ46pdzXayoHEos7yMY
GBYDqKvF5DF81sQPtfVibT1VLKfPfHqyYaR9jwheAzu3H0DMBTZmW4mfTTuo6T+uzgYxmA4+ITsH
c+unfQJH823zNITdivQXf/sfLoDV5eduFJ2SErqrSVAfJFpAmjinl8ynNrr+itLKUfP3lCuNh2jd
Ys3H6Chi5rEbYMJBAaJDaLqC2fQmFAglm7iYE7tB+1kdX9sAoA8WbW2pUoNQBDYlMBV/i8n4UGac
bCVLq9Hz+/COCB2oY/CAbg66iq8BgiNwdZPvRJLjV3KS4r8IpwGldaVsre/0Jxp/nAlrTtDwRuWz
qPWbgL2ZnnGNOZzKK0aOghgJ+vg+Fzg97z+ffVfmW0S9fHx1kMVf9v1Sf9jjrJgNqTZry24G/8Ou
vlsVLTO5xr77tNKqeEK+GQMjxDNve2NVCRgWolX2/9Mk+afM6lb51YhOSMSjK3AN0uWLLCR2fVkq
b2hUQxRxNOqTHwEpTpNz8zYcXYbRv/VACO5Pgh8xj9E88jP/xZjHO2Mu/EgWQvY2nVU5u3SMrNNf
7NPL5r9amz5HK+viqHLiGKJFUsI1/YotccnChbyCTBDjfR72lUfAXqbaDGpwPOoQIJDYsWqfGXCx
//llCST1QvQh67cYY+Yx6HmF8sKhZ7Bzfv4QxRRtVrvbic2HRwu9Pbx4p8zL9j2IVcZAtWA8OKsI
5DlA3WrUQInlmdwPt6ID00vACv/CoCgHzJlZytjCpMHjnEFHjEz+3WZTQxfRAI+3IDo9T21kA2GL
BkNc1fpui4oFOvfa6MFq+r7AxWv2hzdj+2P61egS2HHu8LosAu9siXWOqNU5WY4kStdZ6cgbOcOH
tIDbZW4fQccFk860QF2dKNpqAebqM4pxBnV/BN1LYbgnyNnORRwgG6NP0+5q1edMfkEXYc7NBaKA
OeJsgRDboQICjnAF+8KRJy5taz65K8m4GqOCHVf5e9jbbdHwZL4yF8oi0Ko2F6an8BQ38UUHx/Ip
C9OMSQkbzniyOP8JEU+hTclyohrh2/WI1+L3N3TUy+zfJiVOGccoit9sa8erqHSI8+XkWrc5tbFf
pnjkbBr3bSdA5z5riUd5OWtkhKWJtuIpbqUV6jiQWyotAM7AQfpGhtt314/+g9ttojmkQXikGxs4
+7fZc5Q8CLDXMYUGKL9oK1mhb0LKO8WqENvPWPzf56cq0kxhUrJnvC5gmMOrnVGwocWb2TA3pPK1
2M9hePojbOhjRHnvTn/eNwKV8VdY5FNBS1rQOikuN2gkl7Vt7v2EZ6l8W9f5wCcQj2xXo2SAZtwu
35ECdbiZm/uTuy62veupSiBvRsU06aW3rFql+AYlZl2euSC0TpIPOdAlr17xKWKPcgL+M1tg1/nD
YrCsBZhENCeTI2TgDbRQOYRXwV91g6LbDY2tw7qfG9f32Kjui8m9K/xzEPExCHSX+hKvJD4u8KZa
YiNt0aZkEsVTPYVIFenuskoJmT1yz+pkMP/vC4LsdI7RGI4ZPlPjRRVTQRBWRjjyuGDZRXQQ81wA
PM3WyytAaiqvdfkOTIgfAsASpBlqWFCcAKzFZ31o1vX5tpQc8+fd86lqO42G4lTtCba3/+pdJpHV
O43wrtGLrz4i+WJ8SCMl2y2d/J4W3JAttaKruvgIbPD2HUhoTiD3g3XNSlUwV1DHzRFKHOPNWeTj
ma3FozVTH3y2xKtL81PHB/wcjiw12cqGDnZVfXCA44aPrzuC9HD/F8ekOgx8hMs386N1F0QIZuzQ
e0DDFs/9WYlyLLnCtJvegsROoHf7R12IHE/XralgaJdNkhlEN5gR2twml0wKtvupdBPrut/JXIz8
/jY2L3SClXyEJva6h3Zcd4cDsm0Kc168ftwDHpStW/pRFIYgUj9mq783JkjOoGh8RZJDKoTD+FgE
0uvlstRowVeX0qQn0Y04TwfTCdGCbMbFPD0KFJmrcsAsVbBRLGYAUwJ20KF20pOuZafE5/PH5BrN
fdjAmJfnp2A27NBXGvqrv3TrnqlwszOlXBPdTKppM1hdlBuxARnjbV0rkx7ERq0tPlTb4Ap9gNyW
/mbeMS9nR6cltgIBynm5K1nlUTpxLuW0JwRxrN8wRxK00N5ihtj/pPjrEUF0QqwU2ZYxN17UMpHy
eGTGsHmHGt4gW0qWINLvZD1rSwIGo2avFLmYyMcc3gcG+vjReZ4+scvjX0NQcr9/cJtWq6tozfg2
tMka67sICyDFrEaqQiCUTPX+M3ubw2eNNCEOpaG2I5dwd1YFn8RcUlngz21GRb8Jw+LnR3f/KW6W
yZxcqNOQT839Njnnyp2bIYgxaAU/gTunG16Tj0cQJs030Iuh1j9EBztuD1vUniWs5vNkcfOxWhaE
6/EjrhCEHtzNBBDfXcq3aP2EZUvIAswH1hpoX43aYy8wiQJxPzg7tpk8AjhjTTeCPxxXQNgphOxJ
za0Anpli7lRP8J20kuz+Lts6URJTgaAEXTaJJCZxJMh36rJm6lhhS4pP7/viE/+V8KHsQNjagD8t
uVGuFBjZoMkgP2HVGPyPhFl4xvnnOVKcRSvPffHKh+ZeO4Kw8xkiDqdLtiPoe3LitxYu0VJ6U0/r
6JGAgDQg+t520oxW1BN8sE25zYxbtWB3LOaXmTHQwcyAEM/V+XcpV0qyh3di+c8UvxFMrJvqiRPJ
qkRUfcNyC5CYv2RZCjk9f+O6QZ2Z+TnVA3rJc43iZlmMf4kFZaTi8Yh0wPtjYCQ0PJ84GAAuEwCZ
0SHz06UNlfk81dC0rralxNFgeYCIdjfAwoFALBJMJfKWKfHfKp2qsc79h3T6mjMuEyrPQKwPvuHW
ZvoqrYeZv1ybnuYiKzpjkUl+A2G2ZICL3R6tcQJHDVRTfMDHZLQV+E3iH8nlYeMz32OFtwzgjhrx
GtkP9s8yVb3IMQhGdzB9a/EI8tdTEXEPaSNSxNsXYys+VfUBI/siZmzv8v64FBO4uWoISar0/3+P
4fhpTS3hZIJZAcNj+j6NiMXH7+gghnGvJ0AXe+5PGnh6/JEtX36/4K3z2/rCxrOemdClWwzQ5KaL
QhZWY6AkqfruM1E/9i/rEuako/Cj6VJ6kokU1dhpklF1qzshtwLI+tAY49olnWfKay1P7PKB6lIE
o/upEPsuGz3AAvaACDoRz1LlP/6sKuOX1mBxKicfLOzNw7MDqD8fmNSOhldp0xvbi67LxxdRtnrT
dgLy2Z1gFsHuzxXoR+BzCpEkswiZPvEzFqVQm3MlyPUtAWcBXAggnBq2At4HvBRCg5NaMCeQGRyM
kSXCmCtTRHi4Jj8GEhrTQBEBsgf89e+I1zMde0j0jI+8w9bOhMEQ5UzidCZgmg95lIzsOYl5xFYS
6A4i5bVlMOqpTBzuuG/s8ltArFNJ1DgO34Lb4Y8kx10pOiLqOFA88GA2HL3l9oqpazjYEVL7I8FY
VEBvF99mbSQTVEXe5Jpw6cIEpnQubFoCSVh2t8BRzOQe8iS4cMh4PFVgs7ENgaHk0Cz2HER75/k+
2CK4dl/PdgfrTVhjbl7LDeEzIcVsPaivzE6EkkOd4epVeSrUhYOwa2L1DjxVer9DXlZ5S+1DW1Nm
I+Imx+3yo6GGMARlbj/jXcFa+hfjYTaw1p8RH17+lG+U/JODjoRXnjWOy8orJxfaRps5+3rf5eUu
tIXDhSomN2sdewEtoiYcp8ATRGXvb8EBaipykzwAuwNR4FUEZXFhCaH/Unrf69vCanCxmQC5tmxt
IOR0oOa88mjQZV3bgafmq2q0ho+ysfuvbPifLu8sVf3TxJpG1UAqVYMCduc5gLQeZoqX+guIjtqL
sIkeQ2spvo9I/ahlI2GTD6JkiIGTP/9YpnRAfiRBV9QD/B1WwN0q9qqShhbwm+I6dF8Vz5iCycfP
6JGH3E4gx5b5ns64POSZX+5qapApbr75zpfOxCUWGZTXWI4CGwvhGk+TCxIDr5BLtnx4RSYW8Iqx
J9pIva8PeX/IyFk6F8E1HS//UG4duq5IzaDM5m8K84/r+/mQ3/MLA5R+vUFq186ylxfTDqSkO9GP
WzX6PRN94EO1iNfrxcdgrmMVEmQCk0EpWj3W75VsNWpHGDjhE8jb4q/0cnXgPx4U+dgX2epWfbYW
NOTLEtKAIY3StktRMP4bD3OArwlBBJBRTR9t/kmfOl20Z4p6dncBNx/FAU87vA9DrXEsCbOtVm4g
qK3lYDW5ocDM55rHU4clatFPDU2yueEiUYzxBuHJEAXF+BP9uBsQxsXb52uJ6Q0fam1RjDQX6Fey
f7g5BJAEd9Zef8tmoBsqPSrJ0obPL16ChWYH8injk10taoT7Ux0FJqvlXEhS1CTrVvJQYam7T4WI
pwwb5L6WeM4/ltw9RSc7VtRZsi2c0bO7nIk9Wbh/zdEHMJihcBKyi3VhuoLmqZ86cpknJeYQdCCn
fuVq19ai7/nYFzNrJNrYXqtYCW54BmEsxUFF1okEOtu7lHJ9kQLaJpbdJAvhUIt82hokMSf0SVOV
NA9PHnNWWVvmUW5gn1tbUCQ3iNjzGnk/0tnwBLsGnnum+/Q4kBwTmZpIn2ZjcEV+eHYacRGP1IdN
1rJLFsfDv1pVeZcW9oceMmBKQGOQoj+NLTZARmA8oliyiTsta8LzMVVl84NHAVDbhuNeSOIonqwq
XBbGhcru/ch3jqsjUEWiumpBh31s+CgD/tfOOlf+LIAshX9hxbFl3n9c6e5NxfvSZNxcLSul9ap3
HyYogSEXBncOaeXr5EkXjuUrf6/vSwPCEuxyvAs3GWn95GGdFZsLTrRsDH0d2qtrbTGvLFpn3P5J
WNnS8jvDki45g2YOrkPIyWC1pZ7OavlZECCGjnUjGC9vgvisyKBj3ryV7wFksTLn9fh1lfWxE32/
rwqXyrkPsYjykh+p6sHhMcS6dIT/HyzEtM3xSShE7wy39SAMYPPYWUwZ7LP558exn0qBBqa/DvHy
6VJcrZi9iQiU+8vO4VJMLyvj2jVdZ+aBMYUWfIU1WQgH7mES6ax2FRxouu0fKsRPDIti+qwx4FvW
0UMFjA1PEFjzBUKyRH69LydWpfmqEq9miRYsQ0LWngoojL8xk9ShuBvzVWl964maOZ5QixzFtOe3
hR4GtuSOso69ltceHC1kAgcLYVSec2FNyyBah1jjItT8HvSknWbAXQ4iiVoKRWq6wA0C0WoiU99d
O2piZfjFGgFNlo/YF91xTgcvLl9xj2x6AfARB9eH0MVUrbtqNNUSWzUCU11Z1ue50ub8sWscQWiW
leeqEk1WY5eOaN/32+CuoZO0DuUEIDOvZvH62KaKT1Nl43StZmLvsVVvmapgLopdy1d+24K4r9vb
TGt1b4mCUj1FGjeuNcvu7NQXCCN/FSg88hZb904Mtz0O+1FrYOGY6vgg6M7ZssECS5X3hgC/HPvO
XmvstetOTuUA4c9Ky7EFgpYjUnj0d12efPtp8mPbW9+EuyrMVkGA6jmmh68TwP9s1XnidRbjK0tl
misvIuz4NeHf16v24tzY7t7W6e76Vjumuzf06NVz0SDdl6+bz3ni3f4kx25sOWkcJsEMe+hl64SI
AwNyn5/PZU7h3STbrkZOSzEOz4BteQCwSCHD39HWftaPnPoR8Z3Fcq4t2olP7LSxbOV0fbfxs9PL
9PHN0JBfxdPuZO/DR+2WYMMJoBCzAtPp0B5Vp9x9PILdHmz7ufE7pF+c3+0VUwl6VYhEU8y9h6Ad
nEiIFCso3Q9F4yGIvHrDcdbVO+6Fm05zbT/icKD5yGqwP1Z29wK7BeflIR+tP/s+OdX8o3KhQEIG
5Xz5y+FYACavnT8YUB4jGI67EDuPVPu86UWntyE9bLYXkJstMUY8bV5nQfDRTD76do0PE/ve/faB
x+f+eb6X4+NmwAuGc+VWT/NvNda/d9nyllPttbGBEZsPF9+5e2qSiDay21x3c2tGWecy21LEyMKx
lUQKnuymD1+7Z7a1LcS+gN2uNzy6W66Og1WatnMtTmH5YdVDX5MJrBVX1NTsxpifwIJnQZj1bbJN
DJqgNOBykN6XLANb7umKIWb2vWkh+Y0MAhwNCo2zqJqWY9QHp31J3weMyg0Sv2u+Ur+xVGGWqM5i
hfR1GIge3yS4ZyS/bj2+43RseKGvtRnQZ6yUwST/9kx8RLNleC9o6Ms2UKT5/Tir5yI1RKvjXPF6
LcWZVhKdCJjPsiJugV4AMv81u3Q3md4hVkjxHsJ08SyCnaCUwuKUtSvlz1VYLcoAbYllycU6pUv3
Ut19qrtMtoXsvqD5jzVmkcZpXPRdGeJkvLGNl/X9CH6QQ2mxB5XpHXa4cEVJjHytEVE3bpCc0UDk
JKKnKH7//iD7rEBN9nLe+ncak6B4MnxUj4xMhfl0z1REDq3FCtF8rwcbUtrhQ94VDv1kEI2ht93k
l9X2sjFn4B/XskyQW3LkrBizRJcfjc2iHN+X5vUM/7RHEz4KLMegNT6TQhAn2eKEN2msOBddRLGs
p4I5vSVIXjKaX9fjHyzI77Az98p2XYxUjmR5E1XpTBFUQR4jDNbnDcKO8D7kU9zYMV2c7CKZ4biY
Xcpw32/Qfw2OLbPi9SeSMXmWbrsqZWbn0ZiX+otPmS9+EtPs93UUHQhWe30Dneve+o9+9uP5Hs3v
ezE/EiShGw5s+mQVjgWv6/t02btO0x/b0bW1fy+ymWFLvnNn5vRLsqhlIBfeE++XzrEnJOvic/Yz
/r717xUkHJHivcWHAttFjNPpaIGEKz45D6/DaJtV6Yu4maIRJ/F9EGf9r3mJps5uX8Cg6PlfN4M7
ywoJ1kWETAiNdMs/zFOq4B6kDO+46SJI8AIl+SlI9rrjYh9n3Zt1jq1NruwnyYC/6PVd+NPFkgkT
lMkST6p+5eCOYbQqn99t+stMzdtR+IMUXq+s0Y95PRt7I4NUcIkWhC7/PP1CxyeBNF5HbpoI/KMz
08vvE8s9tT2pBM2EprVXo4GEvgd0YaUfPOL5drS4fpt9nSdP8k3Af4mnxxTytR4duhyjqXwWEm46
CdQ/q19C0NLGyfSuUfn7TjfF2Q/g/DrRqEYeFRqLSm74HEGMZqaZiVdefnUtpbNJ4KetGDPa1dfW
IKx2tafq1JV6dliqbn29vKZ+/BSg9Pqr8rGS/R5/p96jATa+dOiQQ3qXvjXnfd0+l9L9cRXxfu/W
eZDRYVrygf95ZNvPjc6T2aedBLhfdVXe9S1w2ftH+CYvsNsIjCxmPVgVUyb0yuviyR8W1MYEzj11
uvo5fPkzN938+HTV9ugrrkP5PHvel50dx+mSNXc/OrLVmwVfGfjww5fK0CSTw+9psH6TheMAM20f
955mEf1MjAyNsH+9iuL1m5/ERDLt8eRe2Vn9PmfljVhAtaXoTWUVuX5tuy6/21auw/Az+w5mumie
zK8fK5sL/TuLgky08HXLagVq+MewVMMn1bhU1YEk8/dMkrrnNmVq2JGReFedV5n8Nl2I0ss9eTLu
U9bvMdYNrgDZUpqT4ZG88TjUo+laZld5AKI8Y4dJpoAyr8hmTsP4GAM2qtlYIcL0kWk+rsON/QHP
kI2hUdQS3Wgx2sBdY73p7UfZ9iVTtmFUfJtRo28+BYh5fYhPcOFzbBcffSMg17WJVPB/3+k7wkTh
INGnpHa4747HDLWweRQprJTw13W8nPyItZJNjxiv6l9K06frRX9GWtIvg3sqbjsNf13kgpbWRfwW
ds9wHCt7OJr9KXO/epexqrx6mLPHw7Nkfg1fJPf/8mkIJt24dO32X6UPEzmHzzyqqw4KCn9IrqMq
QnBt13yYNXECtJaj87v7FzMnIyRNIRKg8qkLEXYfBtwQVu5herDsr95TvUidvNGkzmij7Qbnno+C
ybefHeevAV3EcbQdBQ1lGI8WP4tPfXeUmTwGloYYUay0b2cA+f72+Vtz+wYUg63J/qK4YQD4zIo0
gLHnOzvLP6qRolaZq4VKb/5++9aIdtLZj/17sGs1lux7pue34zQ3sPavKEXwUVBBTKFM9V+N5xy2
vMkhaPz/N1LYlmf+IK/hqyaM2nD4+km9yyaspOdUkrBxzanGVDgwtIU/4x/L0eNY6R+Sk8OKwbi+
6S+rM8Emh+dWYjdRxHQj8W62Mldup+lRtLfjucHsZS9SmBXYUTu/VgcafrRUprXyvav7EgCcfYMW
VmKlCYsQdh+Mkn1/a2RkgvqJjqRdTTGPfrK5+vaY5YjuKTryv+oL60LCMB8XPszhIrDuvFQ3ynN9
d9IFVZp7Xnu0+f32l5pYlTd9L4hDjo2CuQzbyCUfrW468vASInE44lS1MrrpMWclsyqpsrgOZeMG
CUVr1oGh9oRWvQQIGYqUDzjs6pWuphxHmqF6DoOZ8AWUY5RUh0yg3AyrxAWLM2WdKAE0dUtObLya
MmxZ/1VYmFILxUeH0q2nbPspxR/CY5T5pV1/jfBqXiHTZd+eXUyixWXlXKZG7EQGqc8nPXqgJb7X
dm08BqyCmf71c1FNlpC3lYPgXQiYBtQnuf5ikhgs3sBmoANTn6l++j0i8jbdIwrvz9OExp8+jRKP
IiIT6DHpJqgkqdbif9dEkTVDnIniYhIV5WLfTCOZOYinFR1uu5t2tkXs3U6TQdBxOeCyt7FofMvP
QbuRaWRHFHe2JhAAtJOJfX5VGsMOcELpbWju7AeKaGtrkDihgs+bCdvKFOBB2N46boNK7Phqx4Ni
iWgEvW89gt6w86dRDNh5/lOjKjk1/FLDUFgGgI1knZL6i5EUBhoxHdiuTelLDa3yHYsDptGgOeie
XTzpoYHnXy1o760z6irkdtduJhL5XmQfpA47fNh5pQgPE60LU7n7+3Pn33V44ey+xk58jUsSufJA
cISdHsn+/P1SRbH5mgTCsy4/nyLfFLynnfjKdH9zNVrOxBJAIb8OYPVrpvKCW7qw7rM0IIwyPfaV
v+EUXoR93Bj0LslyxdSXRdIzl+9x23/hAAgvPPHvwnNebSFtzfqxZcV9Y3w9MhjCJ+ToQhLnP9Ob
Z7cSg6K/JrxVn+Yz/UEft2ztLyjNBXffj9SgdMpmhlOe4AUvRak8/P54JZ8qnkFvIfEKKahLFn0l
9wg96DL43yGPMAOJJDUdOLvvbEYI68MID+8b3tLnvuxeXmsJsftY2Vf2VFbBG2ThwhE+7+UkKHMQ
pwrZLTnlve7IxYXVIlE6lK080tkmTbfTcKUKn6/O6/dM41l6UDheTj+RjmDghV6u+FfvL61Pia9E
LYHhdttIHWqpoqC83/v35QhezqFunTWkQ7GCZWOHpSx4q3Pft6stV4rpN2fX0knt2priT2dp/Ons
k93xEb4muO+jX4+ECcJM1Iefwtz+ZeIm3F74reFXhX/KyoVkYYE8KGfZhg/6NdjOvOrMi/zq7S4i
r8nan2FJPBKWx58Oj4dntela/sEK97oZZhuW2TlMf76VtIME7kjspsI462jHyrzulp/9rShe46yh
QkHBMxZ8qRUlLKiUcgmf96s/PR78+spB4kC8eJ1l5TooNxTVt4Ygcb92b3+Hvgcc/KOIwV4snbyc
/WntDz/Lnm/ZAwWStLOvhJ8UFiMwK7wK5s+wJP70qDIrT/he2fwriSxk775M5qV1L5Yt+cOhoPJy
hN8mu7DEffKOW+FDbskgePr1Eq9iePCrC6ua/WtYHA97uUfC75HAg89sUH4XEjvPfU9Qe6+MZKfw
as/nuhPedPakjMKLf8UML+QeJvNK2ZHApHTR347ckeGy96hu+uH7wmyV1eEpCZKNeFUif0fJbly0
eVu/ms21I8jxdSiB+4/qvvXvlgwUoT/+9puMw9r1zK4vq7Aawre6d3kVRUKHm54L3mhi89SYDNEM
hEiJ/p3Drwm/wBTisacd1qt6cyA5OqOJA0Xu60402GQFN15f/ni9y1ukur1SOXvUS90MSvr6U3o3
/50X4HyvzNy0gXM/fFbe2jO8fiAme92XQ/gV8e9dMVEBpRh8PUucTwW6uc5MeuIwVjb74fUopMWY
GT1ArjBoLKJFx3E1plYtw3zPxCpMli+HFrx5Mh95p6S/MfMX7d43QDIFkjI5khvNwKSn/mUdFpIJ
7flqQuUJS/uv2Hq8m0qoztRcNo55PGgc9efZQEAP28Mn+cFnqHNqv7Dm3ZSdszSOcbzk2k+zRMn7
1DZFQWzNg+7VFq+OIgfvljVgRPCM5/0cD5BLeZWnL2gQZ3eSr4sw9/A1sgsbwbOqOTgTa42fMxc3
SbzUWZKwof3pCXtj8qUs3fSrw4XjcCx5iQvpvXMp+h37R3DPQyqQNkMxPfdfHq9mlbY/+wkzc39h
YZwFCS6dsPCFQJQln0H7B15qwWe4k5t6gTddqCiD/3NTFk0/rXNBbStmbuoJrZSbeszhr7BsCu8T
pbj8eoFHb7/KJYUMX5e2X2FBU9QwktIADOO2Zirv9iubS5DeWx1h1rmpXOSVmbqlhKcgVW6am8oJ
f90tyMT7br+KI4XzLSi1nzz/+hZ/SRAWw7VP8YuL14eF3/9fqdrxovvyfxXF7/5Sah30PqG3Gabe
d18bmxvWGRLxvJKi+hawFpI3n9wUEhg4r/Vcujwb11LTceMKs3Gu7ujXwXgFMipv2+lNYR6vnah6
7kWKmOQm0Fksd6UTvvusEFaB++NmUYwGprCVIPHtyKHA63ZRii1aJyg5XN/F2ReanD9/bReFUzcD
RE0ktQtlPMthOGtvN/UoRNCpSBt1Q7aHMXRXWcZbFyz7YAfz4nWLAK52S//cFpO5mNeJZhLF/qq5
fruM82d+PZwyICdzTAv5RXfJRYGU/rd6lpeHLjqhOG6WbekIHmUjgX4TYw/ZvRfpIQd4iufbS9Rv
ZYINRpRVLYJ8/+dZj5ajs+IZd/wP/uxjDd1ABGF+ndJyye1p3U/wp7A72nU2mWos1uMIc2turoUU
nFhymqovq+fJ4VIZ9zMPjHHFqzg2V46yrR2Sts6hmQFaFZ96U1zh627HaP/ivdSum2nt/0fSmW0n
ygVR+IlYC1BQbgUZBXGKMTesGA3ggCgq4tP3V+nV/9CdVjhDTadO1d5UWv7Uc0ANLw8PYJoDtNbU
U9DfBECDAbKKslKpamYGcIDCgbUoEXMyAd+KrSRln2vA48xclh7o0Xgat5rSi+c9pOfq4oLlPO7N
+w7DibQZXZrftCafncc9BCjoYY0EgIXz3Mbc6ZWdtIuelxozAbwY8Q94GaMiyWhHOdtHzjqfACL5
p6/Hgk26heXny4QDxpZFfP5mU/p8+Oh7fFN97aPf+JezW4ASuzPCYl5xJfz5IvXo5j2QIMZlKouH
0/0GAwmUxQaklEnPo5OIFh5afHRqZ9ABj1I53Wu8AQ17c/0ZUJIBRPXy6Grh8EejonZ+uY0vSxJt
w2n3WVEsQzcbiDH0dkwKEPN+tRlzt2ZAQfAyy4MQEnm3qxB31/efgGTbr2/Qlk6nMJuegHhIet/g
M4KwdNn0KZxlLMGCdHmoUmsGJzpluDcXZIyAK8sx99ErNPa4aSaPgKLUi8v1zveQYp8fhOISMIRv
EKNIGs475zQbDkd37mC543WL859p/zJW2nf2gw2oBzasG+RzHVQPPoiCQhQgb2ips2t6rdEu072B
sII6n0EvoX/aQZOfCT+reiG6Y5HIfQKY4ioDh5uhdolagltygJfi4p3mGtWAdJ3j8XQarkCAiK7F
GCXRqI/hOt4feKxGQ8aJT1keVTPK0C7JKpkjLUtY5747gLt7fm3IPyp0z0Ha+8tHe796f3z6bVPV
gth31HKd9tucbTSaynxP+zY/e96QW/QukMQTML78A6YX9bL8UXA8WXJe1n4C6XQNFI8ODliRH/ab
npfQnB62LLgBg50o7pOzspNR4cu1zCm5BC9KMh4e2FHcedy5JJ2Y1M4WANSODnPNcHmsSNjJNYcB
gnn/YMLoJjejg9lgxv/AwuGkH4CpRpAwvjpjEPDTA6bVnHbuOVAdjC0igMo3zIImqWVDfqzHVtdU
wS55Jv8whRcIltj3wrkZYIleg0fQou40aKBkshV32mR5L1xHhd0HDRi6vdwry3lReU80uoNOyMPA
qKALaCNCDY0ub9om+mm3qX5JvNesTB4+Yjo4LfdGCuUxRmM47YHQ9d3Q80hdSQi9QWejPLx8Qltt
z36Q06PzK+OSbUS32+Crr9uYjEyH3sVRm81pfW6p+4bPQE+bVT3tr5rkDZTi5zWe0Ixm9/yKYOUc
9xzYz38v3HKThPhiX2G1caj2PU2JWp38urQ4Qc5yGqgXlDWSZSavNze+9cnzJEeI1xeSrBGZTWnz
vywI+8iZZQmXTZTacElSefqWLNdP93bB2lHZEEoLDVf7eo5hXdBJWtv65BASlDznN6/Zab/t1GLT
NMmE5eBO+r39LSY1R2Kbloy0Se/zSzpcW7ldzZ4zvDWeihUC9Oz+AdDqHTpktoRckuZd6Vf7BUM2
V2JaHFnJkw+MLfUSPY8FpI3wHBy+1ak+HS6yu0SC1cEGC8XSVtkSiEvnMuWm/gZOod0L4E4Z0a4T
3OmsnapyRaFHiDyXgCFsg+6QxkaZ0SAEsPYwLzfmTcTrlLy8OwngBsswq5KSEv7tgHoLiAPH1Rcr
pa6JHZUrjWx2s6h4mI47vXiYASDW/oufRa8KtxaW5nIY4wA+IBCkoYLTOZeze5KI5Y86QUa57Pki
Z+4a30/vER0dM+rqsE+TWBsPwQbws4yqe//4Wc/Lp9ek5Wly3okf5hY06Y0Z7BX6KdHb2wyrP4za
wProu1fn7oFNplDwMqnb8RkWSRP84h5ZOOcMOVZv2UTZvPhiPzBs+HtcYQ+AZ6ZK2IIte33otL9R
hW/Xielep9jTbjH4NgkLbnGVZNlqSHukI7ddXMXiixZ0YArvRhYNI2pqiaoefdugAYV6AcKCWbMb
P5PzEktY0ow1DBSAqADoAB2CRiUwv9ao5DklOOifqHjwmkmWe40Bf0dGlz0oVCD60TEIeVQT8JOS
QpLLvoKVkBFcxGSCxtY2vvrwNipr08PF2yvKjaLf2SlRZgWZNxBs7EyjlSDQTgu+oJhcP4dZMVd7
vzUsMR/9y+ZN/cB7eqLpoAE9kF7mpW7Ms2E3GjSTwddbtVsQBSmNBmobP0zfMRAK7pXiFD0aArMJ
vmEX9AbOd7poKfAHyC+9wdxUSaUYfKTzk/iZTMfF/Vb7hipQV/nV6SUdUzQN9POYegqha3Kz7cGv
vs+TdrLRf26jjTXjft/lqsbHBNLOIJjKhMrs88JwKPlyCQKQYHbrmnsT3TVH+144mSeA9jXlHBM0
pNAztaiopzCq/2N4ncM1wejh6HRNe9/Vh+6mi2vh8OT5L9pugM8MYjdlkCciJA1OFNBMAT8GGfId
G98HwosQhgQXL0VpR7ZWIXA8+fXsOX8E5yXX8b7+9ECJNEcbeo2nCM20hf9xzNY/7V5YDLhecCCz
JDyQruIGVBicM/5/hC1P02J7dRgFjm9DV4Pgc/604HtSXgboHqsHRJc1+7E+BM26DOhh+KRAgS/T
X8xxxIag5v6NwaOUjFOBQxMsjRE7y5Pf4juJSxrHCN+2ucDNgXThEHvizyiWGzMAp/ouaUlzMPBc
sW7qsU4vX8gtnnudiC0F5HqManirqwuHcECgknDlONN4oGHjXG1ARN3WrdE0JQBLxYakbXQacQzu
HC5YSTO2C7JWyDiELbEFUOHrw1yfQgIJKuwCEDrcbv1K8NlcDFF2Nj18Y+NwuNcfqvRGVoxB2L3H
ddis794qT4uIVCwjvM3JqHWLNjrMbNW3nMMsG1f2g3aW+9H7lazfOF8MlrTXdqRnKyotsUTW8hFd
tp1PZrRJWmqrfb/P8SjQNlKlAj/ZTq5C6NOzLcB8HZ6iMYiEJisdSuNUqDLs3CVtuuqiirpePSKr
szKjq0tzMVcNp31GffuBawYaOcbv/bu1FzTurSgeju+r9wbdn1RfA8CkPPKjVZyB77UtyaIGp9AC
XyQHyf5mt2KrwubXmqjbwYYZerkz4N7/OG4XaMHEIOi97IoIa0jyfIOd+XlbVOH4YKE0VE8772/t
45LmO1AFe3a+qRJQ5l7OMzHg0A0tr07KlPDoGnTOmz6Gc8oJybvJtvKXNIov28mT3mmwTwi/eraq
xCrtwcr43J/kQ6BcoellGzH99w/iyuoNu7N9AA2i43oHui2TSOF2+8EvqO6zThqa6+5h9WGcFoRs
NOPzASBNG3r4KPwOKNCvd28w8XGxrpXHlIRcMZjeGd4Bw+WnJ3ZXjass6Y5fpv5R1R957lV1YhuU
l9xOi4OSth1N4kra68PU3E17lHKiy83T8HtgkAwryD8p8LwfUYI7gWw3rQ3CbvXOSe234Yn00ZY0
JryvQBB2N7p5wje0S1qIUQT+PPOH1P9fknO1OWibEot0ja+fV6dnOncCab7QWd8HlURDjvsG//Ee
EqRcaNSg7/DuXYo5ERe/uebfnKYIEW/H8JzFtebd6g/NSvQueQF3/H7HPS3Uuf3pmtA6gsjlvug1
BXTVUdM+Z93iktybOeyPXMJdluBNjXre/eY28MEATZIXWVTj3npWqi/qM9diq/ftSBnol0LHZb+e
DfrRjSbKLK21mUlfBkbiTqjco1DjSCHIqKHnXtsw1RYezLe1vpFNv1BohnowlzflPi8wOzml6RNz
8Qr7mWWDj9efDjgmgHDwACNgiBGqaFh7NiU9TNSwUMR04wB3XOiLC/BFg1ibWXH7Wf0+2gXn2iMF
z6ZPiMii5ISk7jPUF1wEY4VxLSYILwPKJkfKF8E2eAzKFz/qa6M1dbVC57npPjk0EPJfG9CqBdWB
CBNIVc5e4DIcPgaCxkc/8Q9RffMJ9q7yhdPmcPakuwI3SghEvDsFUHlCVKrNDh+PHyLIXtxscrFh
vwwLGMTmE69xONgjdUHYmtGAwamANmYCv87t53JEftc2byRc1r6wXQo9U6TsevaRXrYndZnUWdIt
AHgC+Gcj5fv8qf4tNz/qHqMWFZ7wDGbELvBgfsOPQUftpicGwH3cV8H6tPZg1bhPOs0cQMc+tS/g
fQcrfcEcMgL234s1AjK1vQZN7nQ83z2VwWEwamnpuNsdBuQGJ9KJhjbyaeAwgdJljguqCOC5uDvw
YwEDyzut1WDFt0C0uFDiFZw/rxoHCgGn7koPrLp6MLJoWV+waGwIaSJqGcmTASI1gb+pFvzSx4af
3MAI39whTuw72rw+OeouU937gLWhZpP8lM3fXUtKnRG2w1bd0PYVv+BTtIdB6dHHN3qCqNg4Xh6o
6dA5euUq4/99xxj3QKT4eZ2cF8EJcFhr5ducKOBLag6QuBxKwHgGhvpiwNcKY4GAUZ/7jtLzDNU+
Ay71nGmWUwG/2gmGZQZrdRk+VifXiB7k2snkr3qDUbXtyFAQa1JABaCNR/QzANsv4Rms1K0DbRAy
Tfd6GN8ucDiPqgwRdgALv97JaDh14YIrW/adC7wh4DVd6Nuzz4fxizev+caNomH3wZUdBf0AZJHx
2vWXDxZvzmqwQoP5fZ3v1Q0f2bewYiBw+uYGQ0gGRhwg0XYHUpNCGTkdtfZwyf6Bb1tF5o4/aheH
BWbsPbA+ARMi1bHs7/6P9EYGgUIDw84M++iR+orm7DIPqzMa8+07g4T67bA8celKb3lw4gpve3g7
efyeP2nW3BZbyuAZ4BXQ1U0eW0m+z3Zagjy9E0w8lHDmLqPImou3oHBoIpv8QFfHcWJzWPd3JjEC
sOv30f4WgdvepRlJpf5oPwzginOO8Z5ahM96XI/7zh50dNAtiAI3gGGusklHhdpGGQPmc9/m+6sy
ukUdbhhM/JfXvDyq67PMHwCBSSMr2J4ACu30ekRdvU4KF1oyLlrtEkKwBwgbSwO/WYf3Lf+vGrvW
bOvikL6iRrekP5q7gS9trUXU0R8Wr/Wdy1iyiOR/FD8P89mbZ+YBbXVcO/mAkYBbegDU9OIdw8oF
Vy++TzvOKEwUGpMdIA1Aana/dJIMwGCUxhEwHWD6PO0oA75PhefzguS/L9AXjFrmRTPIwTEo/jUn
GnEjl+ork+0GKOlol0MZXuaUPhbW+jTc1nsuDP9E/fWaukrmUHPLuOhvyhhUdW+wwlJqqq3Wo9OF
yv8xW+9BSdC18Pq4w6W60VNz15HGpv75IHD6Wglcr+Cnn7QVrwYl30ikDpnfs3qbwRyk0fuaR1hA
52dpBnebY24yOO/ua5jbgAY6ruiIIK3Ejf/KGozO8TMqhsIENwSlvmH1wbMHnF8+D5pllBMEH+33
usztSxy8I1z1lKrZ2WVVzk7Tw+IdPWIjYjN+TopTlFghOlOfS52MxbTRN6UFitgFuruhYxbzMn3R
tFlssvQJ05yZ3tcs23AAdNJK86+r9zafIQjwzu2zzTHOv5q4AbXtMqumQNbFvagHJi1osA8PLIqL
4QwNziY+PZT91fEU0G3yhCEDeDmndkFIU2FtwAOCmu6cfsRwKP4wfa7NVGDItAioqgEFCATVm+7r
QPiJcPuVm88GCRA+LklVI9GSzEWPKzAlAfAX4B6wPwPaSucqBWPRPVRTPjeYm9TsbAHMjYwIynJg
ZPZU0fvA7RYOVH8rDdz/Y1D/TgRam5pxSAJyOLBGOSSNPHRuCV44it8P0BtkARhjZcRn4x78Wpv/
OjJcVjALXD6Fr1Df9OZK7WEXqjXl/HAHrHtJHzLHW4R5hxJ7La/JAfWqIRSooheoQ4IMBQ9BiqjI
uKftBiuE8R8kNHJEalCQswiglojAkX6NIP+LpGCFnSpRddag2wmlotqOYP8DHZ5Neq3Lmea/3wRZ
SJF5cM7xAH2YtntAbGdSHn+P9rUvfIsMJga8FY5DE+5KJTag4NTdQ9JQV2ZOqw8rLhLD08ILmGTv
8DzJFoePxrW+MrCUlA9ML71kv9XfTN6wbPbiYt2La/CFhdDxsK0j1gYj+tj0kjcYram6EMIFMg0+
H0yM5LRmdUHGmvcSqcQmL5O5gGa5sjwQD2QTVoqtKdaylNochTODai1aSl4gKVfWnJaH+5p2GHgZ
E+E+vIP8nfNfYUTMgjN8kKUvDKpDAIoeyRlyQRHoyz5LUVErkY+DF7WE0TKhjZ2SKe/tYQFihlOh
CiVaeN9CJjo7rnpD976ut7ct7i/naOnnpm3MYZaQHcLHI8HgfJvwdjxJI1Mns8tXLcFHAoNESjaQ
wgNmoWI4mC3xXfRC28We6xudoCKt19ny9n88O3UDLDSyusZxUtefiuwgjXexAPUYe5PtrDkfPo+G
qd4isGhQxLieUdN3DpqNLYJ5xDHmWGroOuaDOYwh1foeAVPeJ26KmYf/XB9XME6WX2Jn1kpy3/LM
tRmUK2Jkpv1EPbDxiFGOzR9uMOKhBBuwUu7xYHixeot5v9NXwt2EkuAu+Bq/GFG9xcmyCAimittk
IzOfHZ/jAGWhjPlrIP6z8vOJCuwRuAJc1M4AzCCETvDo8F1oM83Tp6ZAeqlQvsLbNQXo2bdWp+gZ
ClspGeNpb9ZfVL46VVbETs9Qg9/jzbeOMHiQiiVUh46V1tMpacG7bcT3UJ8Ccdx8cnFCSjV33mev
+yGPDIHAGSGHuNUAipcgkMh5uOCuaMiFCk/qT0cFqd2Zsi9+EROMfja5+QP4QJX5ELTWGCBiH1JJ
OESIegjvIJklAcptCuwq0L9+S2j1Q4B9lbe9PUargxDN5vRTLDv/hQQBahPCHOhKMAhLsP/ju69h
P8TwAXmKcT/OauItMVu3qCfGY6IHEI1EhC/sMBsnxC1Z+mIzrWQYvLl1AepbSEhy1JLmG0xM5tIr
55FQ+O4HRoID9XvROxrQhxjhDs/xYSHeaBhYc7pc9u+IqdHcs6hdmocSAFoXV7QBKlQGRiPfXJnn
IVkySFreAD6e/cHnJTFkgFgBLIN/zsf64hm+yXBXCXA5EyXscfFydbkQvYWnMSmA6TCqZ/0IwGJP
VWypm6njcpolw/kRT5oUHmVyekLnpGsmNInEVEuSoyV9cYup6AzrlbrufGpeg3w6nJvzU9wL3huV
k9zaWgKFCuXzplhpJLvJr6r+PabWA2RhEgjRLW6jCgbiRc7rBiktXGkBFXx/ZsKrbfk6fNJaas4f
EYkJKtsC8g5zIGf8QyjjA82WvIaSnmIlqFbtupW08bGxIaGe97G4scWISELksCyOdB+4Zu5RqvEh
BBjYf5IvsGackrgIS64+c4vhHf3IZgKoTdMcSJow2WVfg4USXf1h0kbXqInIuTyAFRqZ8+vWTGgh
bW0LdO+4h1+ilIjWDxo3aE6hBJZ3W3SmaTbL1USFaVsBVX0RdyxU7xktGc9BelidYqrR19lchnqI
+UK3LqnpAevANX25LCKjyOYp8YBNOcCODSt3ZHI3dPBf+3whzzQphwhUL+c8zu2CGlISGmRJPjUT
XgvMnTtMyG/RU9MDOLOLaFudAtgb0orahf2ZHl98DVJuIxgm1OuxRfpaFjifCtXdI+p8+L6DdqtG
x4Xq638r148uLuvoP4JyJ8LCd/w6pArOBVg6aCItbRgHOOjpEbhXp8vGYIT4apLtX6kWNGd6igfL
1+YMIzhlrbJ4w3nD9rUaYMw+91vBY12RioJl77EeziluLFZ3DFdrwxa+pHxyOJACwYyUFpW8wsRX
cG2bk7HjT1R9Ef6QXoyVlKlN9VhxAePlPSYS/diyIxVye+R+NDb2KstpBWbyBoTueHFoBRuQcR+k
w7nldx5949SK5mstHey04Lw+r69bur5QCTMpFxQy8mqkb8Pv41PI/cqi5o6BX+Pe/hQWYRsJyfl1
bWwQ74CVzGSevqT+nl5v3Bs/gr5bc4lxAxtriLM8J8pCoQkacPgJeAooWzYfpEUfsVCjOgb+iufA
9I3cdJFs1m1Vx3evHx1EZxdKyrJQE6qlnddCH1/DLg617a8S6ZwwkgKNaCKqiJstWUNR8CE/MwL6
EA4xCqvQzXbZXhlnEz0iCi9z2r8DRrvKEmViBPSVJllCQ0DcrlFmBoHgplYqVdErI7hG/Xl7cfpz
JODgnFaMBSlaF3wuMufUCE204I0AKJMmGs7zKVobD+cXVgf804m1/P94vpcg2LTs0Kzx2Ipa0LR2
3BbxYAfAT2Ojg03UrF+EXDumMdjwg+F8AAwFKkaqczlE+DuW2UweEWpKHmin7PgKvL/8YK0nWgBE
edpG7fr/XFE8qbSW5bhuKaEt9nypWZOv599iJd/divZToivKIEblgZlZAUg5H84xRKtD3OPF1vK6
LtgkE7E254cYU8kDGr6ibKqVDI4kbgTi/pLOeVni3DHa0YG/ybBxD1Km2EGGGzjsiDKhNQA7s+6l
MnZaVTYnzGW+gN1zRotZqPIAuM1SgnX2VWynMrkKVWZwiC9Rb1pM+HPEojKaKzXjYg/5HV0xyBAW
Mnlv5Hei5LLIvJrNzBcMJLJSrhjRH6rPNxWtvx11rEpQjOSlInNi3Drv+tGBJqLP6gmF1yYaXk1y
8NkgPJkqPtIbAPsh+437sDgIRi1PU5zSFS9wnKrUQTRHaBn70Xkqj2eW/jUCmeLCRr1oB2StkCVf
BAtZFH1G9DzwD5di/iBVAY+9Dc9088g4W7/CEJU8ChsXD/026I1pRwrp9cNj4DUQlfSBF+CCGhSZ
is7Bm4tVwvwD98/D6WzmqzWrxJ+woEWsYAp6geW3oeJTpuZoGIoHr3l6GpqLlYq6sJ50KNphcmBv
TivaiyJqd6I+VlXhZ7SuzAzubMdlCtnRhChoCvWKGHTvND7FNPM0qC7p8Co2cH+sNQb3bwNZTPFE
WfgMLFcD1BZQ+rkArd9cC2vWhPnHf/b05hcckIuPqUv7NEEjpchDEWfMivwyXh0Y4W+oWtIyeIYM
w6UeIehCIXA3cJ0lvQVlYk3xuGBSVnBO6mGedFBKD3l1PjfYSy5D6SRHJpAUzvJkKaWlz9Uj02cp
k1NSLi+TgQchWZAT7VygESfdEBZRRWn03avjzs8XVNLQrNNBy/2IuJ7IFyLD9IJSONFOmokSy82/
kV6iIYTwF99KseaBI2qHbfLBt5tJGECSPzgHdSj3EhZrpCxyMCExY8TZIQeEmTynpcPyjk3llZPz
pAlM2t+escqjrAlu3se4Y1nRfbjTlSmw9WE/zr4fE90Rm5jNuQ96TG4JNn0lzSIqtyXiJw6zi3+D
357kB/jd1eT8UU20qbG8+FdsjYxzgF5YQYfjpM8UI5toqbbpoaNie/X5NUKlRdVbgf0QM4LCUb63
xm6jiUY6CHDeG97OBVFUzGjLGYQOoLeKy+0Odp3OYMCLWMCKII2ddWg3daQ9kJgBQ8NfSGhD1m5M
/Y0LJxAuhqr7sL+lr/TGigxdbVyAVSfQwk8u8Sm3UHBE7CXfs4I/40HVI39AZXyxmPAn0IpeQoHc
D08BuEF+QxRA9YzPQZtPdB494F1YBPIXFLD7TFGk8EFEyGXRjbsmTFOguGfOTfxUWgiUQEyA7ptb
7kl5LV9pRMiM4AldJEaKWWKd/T8r5zO3zv9fD2/s8OOw92EbsNhWQBufOHOCkd4YzfEKfKOIVG/c
57FEdSDdK+wOsAIRYkuZK5Jw33NphdeTX4rbSoD6wMj8dw8t2ieTp7GMkSusyP8i+85/7m/eGRlm
RVnEPmVADvhk0cU/fTJ0oFz4Ju7Fv7lFUOF59RAo2J7TH1ebO1D7HbcW3CthSehf6QA2Y1MvWDzm
LqtehM8LofcBAzvcnsIjN8uyMhDoeu20x3aWP7IasocWCYF3SPacjAC7B59IaAR/mHViGmQbRAxE
+v+PTwWPhMlx3A4oZZd1VQL5l0848lWMJ1PmapGNqn9ugsEQ0aFxJf5RvZKLBo+2ZmZ68xR+VePO
F0E/MBZ8Pespo5JluTiklP1iBlILmkasTJs3lILQZiDWgZTK4whlTzAvYRH/WW0GQv9KG8F77l5g
bgQT2uuFb4BviEq4rXMHAXu/lvYMhccQmQXYzBbjL5Iz67YS0GBqXWI1ttMkuy2PEy9tySeLuE9Y
wzN0zCBXWu6AUmJCKVaB2SquFlzHUf4LkbHXIJqiPTId/Bx/oj2l869EaDQauxbrZBA34EYiLmXx
ZWQoWAcsLABGf/MkLyQvo63uMKZ4x5P5IsmyvvJTikB8qdC6Ajwve8OasxfECP59o37dXPVLAlVA
QtEPGQB/y3QlWpTvix+UnwOSxsUqQSVC/fc6xszWyPaJUN/c8rdjNkzNsK84CkzWz0HsPfiNEzW8
cSvFOyi02eDfeN4R8fmv6Swjnu7yC72ay0dkNS7cm/fCHperfawJ20L1YKB5wmDVwMUJiydLKzMg
ggokor0zEMwbKcSAghqZs+KJKZL45M+Mj0/YfIU/EQe59Y/G+Ag8/0/H4rZcQ9Q7hEekT/FF08Wo
sJB/ivkn132MI3Ou9zUuVwl0qlAQAsUVFcb4+k/TFr2VZ/z3HqLuTBUEGJ9icjFuLLsJGvdYJAMj
6/b5GfaDof85UFYS+vHw9nUai9TIVvEuVgQlQl8fEUBDRfwEwI+JAneAaqV/e3HA1ZucYQgHEYZE
9k609m+di5F/2wM7jiyJW2QYEWdaESmqfIJ8LcvoIPXU0yJqPajI2H3Ov3RVRUTVEleidaxzRzhj
bqko/qL8QRUnKhoh7ocjZWACrkl5ly3jSRkPCoR1FdfHFyWqxthhYP90dECUQ3lR8iekEgWK3nCU
Z9Cy3PJAWUnx++cne8iiEf1Ss+7TNMrGc89sc/LiuQFqJ0+ToYs1MbcPTot/VsW38WYt1FDMVbZc
wZjImquscr4likTMxfaKq7mKMBjMWk4dLVg4vKqO5Rwlo5MxyQiLEJfwe7tIvxbLjf5RKssvMVyy
c6pPcaqc8glTqRMhlEZz6r3oFOdC9HYgHod4n+HKusgT/bYBy6KNeGQRnl52vb+JGHWcSHkm6ygf
wxWIxMm0iI2REJESumCOlBEzYM4ze46w/IfhijDJYAeBtNmRu4b4Rk5YRLV/Ea1B3C7nAeLxQ8w5
SBvzLWJLkomOOHn5CwRLhEBOSsgULTjYG9aRfxhJx4dFZmWZ2QkO7QyczUDmhpmNBHA6S1q6h/f4
PnGhSiqRbUsoJuNCQPkMxw9QecXOoDBSzcGCEZHwMZEVXsneycxZJjkhyeGBljRcuEwud8m38AZZ
XmRQCcopATp3UYpd1H+O4b8cycrwwoCeyx7/+7PJoney3uJjWXoeJIdOjj3ABQPSIwKLQkQMjt3h
flNU7+/wglGWgwz9iH+5HdkkcivYx/8DlfBClgCd4RcCW4QyfjZd3sVeSmM+sJ+8gceeG45haArh
IM9ImUs5zWtHBkyYyk16zHSZPe37rAhrwkxb38IAnzi0ASkQSDEMe8HfnNhF1rngFPHnZqu/NcrG
hK282r+bgpXCUFA52UsW+r9hICDx6OlhoLwbGdcurnyePi1+iuPDdIleiyTxU2yHOJb/pyUkn8Ez
hD8pfO5Rlq87HlpkXxb4f2DEdN1uKQrHKv75jSsGStRbjOyFc9rpE5YpBLjjQo5XSiRDZZEsuFgv
UUCZzH9vIr7fAsxrxJYNOVLJ4EQ0WFKkgz8gEqLZU8RIJsh7aBIZjmgw4sw08Br8BLIoFA04G/Se
J2CQ+iSYREEJgLDOMkyLn/5FLGzBX84DcRgQJ4tVUok15Ogku016jTMzKyq7JqKHXEn8JqZWwgTR
DwYhlpC/F+OFjv+J68NHmMRs9HaklpgAxo+vEt1iAtloMVtydJaJY9YMm4SdGALiDMwHJxT+RQh4
O8dyDAvDlfkSk/4da/4bfhmXPHeYAeaFByKCw61k2yduBf4tWk9QMqQdeYxpNPmvaVjKHVkMB9Bs
UG7+5F50Vp70J3SRzgFUbJ0MU8zkf0OAzPyfb+kuxF3hzkSVHjD1/W3N31lfxB0h5gAvEkKeTIws
s8ahyuj/1A2TJYctDD86gEOLSLWJTeDj9wLHxRsrGoFFJrH5rRxW/qImBE/USYSC/0kAK35XUqMV
bI28hS3+8150WzF9nJjsO51+6MceSj0wM/jEnymhzkfOONvb3zYOt32fkIqVI0eNkIhWMFJWDPQM
9IvviOKJyZeFlKDhb9Wq/X8Jfu7F63IedE4ENRLPSQR2COVYxOVVABIEOF5F0DUeJdYzykhTHO8Z
EqE+YC8Az5GjRrZu8Y3bdsPflQvy2cQp7I/0WQvegRI9jx+kMsEfvKzFAZOB3lPTt6/KsL+mtmNl
LbE3mFVINaBkRHcoTgcb3SGDd3Roq/gAdouz1ER9/cxmj8ypwjPYJSF7SMlSO6BdPLz3JeYw0mL0
oTzBAqO4Tnd6H98p7N9WQHhWW59H7py89wetOM6JLqlFXn/e7U86q455mj28w7c5rak/nVh7dRA2
wzCDYoKGvAs4k8UeXAKQNkfFql7dyFAAb77gesgz1+2CJgr6Xi5wVwnn9C08Oo91LwCVCpTfVU3A
DAeOr8F1c3Pv34fRCt+JmciIZ5z+rPgB6wvVB4bXBqYpubtU0lDqbh8iRJCapuC6oai22wEQpDjZ
mOXh3Cs8CNOai4KuJ4ehtABjnKYOuq0o8KYZ5joBQV1KIx4kel7HSOckfVnQaaJTC7EBZIYyzxhO
nY5CXBxk6X5m89VQHTvWLiS76QDc09ohZ2vAFIYe/b8F5ax2RX0dYcX3+XsY3zca99yeBHx0Zfrq
lz47pY8VtTr7zOFOvpw1z3H3xeUbtZrzExWNqj2FJwMs2A86JeFYdt8/4KC/KcK+Uqo05mnsQTlW
fkAOrqm9oiRwN+xTkkE52EcV1IXT/CqjHc/4mmXeFTpeGhcBPKCOfap8HtL65jzv4+7ocwvxBaQE
9HEnxWexOg9WCzgWYfWwbItiqXdsroydsRwCHIXdI8zeDWiM/NQTvYCHfnSlygHKm5eQTjUAE5UC
BKFyRR1AFmACCW6bgNPSbnAaG0cX/AHKV1/jUzVeUV10GB1HThGAyQ40uOHkgHFRHwRQQgtFzrQ1
ItWmdmzUeiCIUX4Ouj8lipQdCAHJkRevOUj5evIYoYOQGQgHhsFN3Xs8GMVxDpmoXX8WLyLCisM0
qRsznJ32pEL9g9fP4IQYPQCNg3CZ/AwVq3AvbPhPBiR9P6xNt/ex4h4AKu7RaQUAYwMk5PLmmbVA
lpF6fgrIaw+8Lwg7+27OGXdmLdFWmjLpgB+MytOMpgGKUKnDvk5U55WY6+cX4Llzw6s+8klH2T5M
kOScbGY9dMsFTuqkL8hQ1wJw26l2fnHMq2tQgEkNcS9wynU1hM3cPgzGB829gGjxc1+wHaYHzyYh
2ApcARIFkENRA92CQOlBgtX8lgko7OwrvDxgXWhhD90Ep9Q5zNrWXZy8Xy5w7j1hQQJVo6E88OpU
EKHCmzA5/1aCWH4+eeZvOR9+AZoJtFsOxhdvTa4USm+PXKUkeA0O57e9xBHx4eB8WEux/6RrCIkB
pAOWa0sFMiJ0pgdI0KNfn1buqbEGnGioPwWZfalRXDKxXNrnKI/gap97aa63v55kjdoQZtDB7jWt
fq5RtcrmenJacRozNryG45MKdCVB7dcAtt/KBZ2OzP7bsMs1PwKBDSWKb4pQEVGoaU3fD/9Mww6l
hrBFM6PavXjtwzkZfl+HQNZD8OJGSPcuSa07EMEc61T7KbsvMFazGY3Ncnsj50I5caD5HHRxABST
U786PVhTCnSa7ykY8de5bmMTKHQFmgNMT19RHcgo4POAowyXqiwf29ojg30+UnOdOw5lcQPGSr0p
J6qVXttsI7Den9iAaf1TKa4+u09YUgWOANLlVjnu7Fb4Naj6r+2nAwvOGyjZG1WXimAFX7Za0I9N
WigXgPUfggjsxJreMO/YjdnxAAx97waqV8VJQ13DmSEAIPXdUdBT4QviwaYz/OqjdUn9CRwnAIeJ
Mn3B4sQVIKyoxVB4gO5lwvSZPX04cIymzw0jqA9jY3FAGmlWMuDyHLDQsIggxTDImPETIqkQoiHd
K7dtb9orUyDAv8qBZ14hvwSJdHxcFMCB421rgbsA/GLgPsZlPnqM0X+rTFh5g65auhsOB1rFOiIk
xZEYn4o/m7x8RHyouYITDJrOa6pzb9ZFvwCdpNrOYeDvxRvI8+hOzeA4m3Wg22JpvNeo4O1zNYzg
MEmzi/OiCGI4HaoetWS24T5eoy2VyCqlbiUAYnAmPvIZCMRHCwroY5IncHxhD3WakiwoFMGTBUbm
H0nntZy4soXhJ1KVJBRvQRmRsQ2+oYyDEgIFFNDT769n1zk1NdtjG5Ba3Wv96w8VFrsMs8mzCVeY
nhPN5/UwuoTVjNHwVzK/SFlRSP5541pSDLfLkqPPo2PCmXk7HTCa6UXULU6c2l+thOlPFTZxjjP+
afnkMDiySsTIO/tIvOj2Bpd/3JI90UVSLCp/yPk7NhM7yDb6T03aOhdG+N3o3guPbdXP43+tL0Wz
aMpoxSjG8kilohJVbBpRiP8rMPkGgbOQ9h4yL47EqFgMNgRameAV1IeXSP6y/jA6xpozKR326nv8
+LvHz1iAv/e4+BOZdzEJMvzHK1KBmfgSYrdVF6WxwGsEjiYQ1450Ywk4KQWXvMU3wvnwDRJGyBkG
k4Cgr4g9V/yAwJpekditsA8iAgJyy84UIblLSzlm9+WQH/QDH/ZZ4i2qNZ6xYz8ghciDzZFHoEcE
+BCX5vwpZ8YXUzCK0F7IGI07cAFhr6PZRE3Ovd4n+/HEXdv0RCt71s1/yW4HK3WeKC5eoS0TwWou
HZntT7kjVR3eUXV7aDB+dQYSId5wmdw5LbhYQFQ77vrhyEczApPAWntluLazI9nh/vJqfTnYWy9L
F5tXHo0gNLWnVT5VG3BDg0vkgpeivlmIJ1xZVElg7CF200y9nFYAS/bsUGEk07sXCJUb8lyXl2/J
t6DDfEPZoA1z23dqi/PtmOB75O9+WtHQGIH6rSEphETuoSuHaQtoqgyuujbnzRE/pvx8P4oqgjCD
SFwiLzdcxEBUKtaCuBbyJ+InRIXVzfHIVT6i7z4eS9/cyzQ58uI1RncIehgXvSI4ht2q1Q/KtXxL
vceCyI5aY+9zH999s4dFDDULDWWxSFSv1BCPeVgpl5abw+ULZJ6z1/EuOWblVOo+HdfawgYqZtBs
EbmuRU9pg1wPid2aBNRsb1NJfa7kv0Z3y3V7hxE5T7/vtfMAVya3nVgoSMhEc1ShtVsS0qNFJSgf
c6a/J4oQ0kh1VxucpfaMHzg2zXUqpGb3Mp1Qr1fKCatoCjVyWYkba1b6tK4ub8nDVWJ5JRuLpIrh
LFLQSfMd5yjqummnPb0XdJl2pTc7i2gTDq6IvNzq50JL9dgrH8dNs2loiEX8cN6uFIIwKt77nKD2
hv20MGDhk7myahgfhE+vP+H9GiXKivDS2EhW2hTkR10Uosv0mNxdcaOOjFeXuh0WlnPqj1Kxn1nB
59Ko1uof5cLsWNVHWXJXDVu+MU9fnuFvSBV4JlzD0k+dEXXlcz7ikPTb+q25NRD97c3uVNfbPp6w
oUGGbF0TGayaZKjUQ3Fi+b3KGo/yLaEFKMuU49ixW0Gsd83ab1fF7SdrFkQt08Dd5h46QlRLr/lz
9p6mX/iDrOUFqVP9KQvurLVzesi/jZGzBeemkYqMsqOC9Y4L2ZfOyLb1CIy7RJ62yJY3xzevDZyz
wh/QYUjRxf8UgYj4GTuV/XaJrvlJe7e+PnldLeIAxfV/Cjw2Juvzcl9vKGUrB73a96RQ+dbapxNx
mhpqUHzwJGQKUTzihauYuB4Wv7fUZAppHNdF6oHhX9ormUawiPW95rPby8xqovKPAeF9S3ZzHlIB
iJRJd4N18v1cvFfJ1y22DwNHP5XvaPM2JKyLYS+jrD0Q+6bg1T/bc2vyk5051KJk7FzspXS8UQjS
hCpIh3CBu6rr+x3P8M0DKp4F+d4ZVRwAgxuBEcja0Bwlq/fsSz9cmTmTRhfVxpzg3aUEhsUKXhak
X2LMhXbgUGruxYNUvyWRTNbmWe2Z/cJ4+PXd0ZCj2SGUbhLOsGInn3bgKAOW4zihUZr9WREhYOyh
N+86C3qUsf4zdRPi2sX4il7JQFFXzV2b/m/xw+gPUwTngfbNWEq3zzvHJQ4B0kaBMrrletrt6fnY
YAbsZviTSE3YUYSNj/mpnIKs/+pv3h1T7mmD6fNEDw/tCmU/fd43ig8sNNyVKZoSUmqYpLWTS+Uy
GPMlYMLT1c3rRGJm+DJOWbYwSICnyzEtf3i5eeOQYnWPzQ03WqxeTD09rOOU0ZMF9z378MoXt5Bj
j8f3MW4e1qHAklDF+zl7V3caNRmOf+8i38rGXh1LOjqlaSMji/yw5C/p8QnXpFxv7ifaxjZqmpBY
PIfzONlbvvG8DiysywvXFnYBT3XHAy7hNx/VxUL7ZXfZ4GgnkRz1kBD/+JogOlaLjYhpM+uQHqlB
Sdc4ssvsOGxOxIzS5NWl+0Jb5bXu/ZTdIWz9dEGTbamifnBxZoG9cOTjil/+NHU1tiEBtqTNw/Bq
45nCmsxDc6N8i5UKRrFJQ21nH+zNPb7sDKa6nQuNwzc3RMGdxpO2a/9MpuKAi6vyXeert1gEiOdx
c6LhIxfBpK0HuDpJgfZpvdFOKAeG6ivZbyPrTdDJwO5iOxjIxeUc7M+YQ17VfX9m/r1/wOp4wKWD
UAVf4bHswA2Z08j7ShLRLqIq53yFbEhQubItr2IakJBOwEa7N9YzRuSzs+DZmIzL9a1NUcOfR+hF
RymGnsVzDs/sS0z0yZ7dkEKY/BGXxWCLNiSSGcPrR6aKR6iF8XRoPGzQl9O2/OjPNqXI/Tv70PiO
6Sz9+5UFdB79JwPmeDBdtmNMMCMEhTbsoGhJsRPJO6rtgvyW1YsXEB+7jRhaCcZLLD6h7vxI8Qiz
Q1uDdR7/vy5ihq1sVT6ifeQOSjF/aJADtL2yrQM+ffGhQTvmw1K3MQUIbZg8JcS96czfIUHhvS+B
UMEX2NbMjZB58hq88N6MGfWy44prykVZU4Jyvf5lyUOSelypHq7GHlLLeRaqexhG9GLSkmsAwmnH
2p7puaBtGih5whL6AqgCnVj5YYn9s/gQk4viCkcThid4FG7h4F57DfEhbCL6XP0o7xXyP3xqeK6C
zGeWvCU8JOq8HJaFKAThyrAW6fafhJth9f6KxHq0VniM+spG2cikUkZ5zIqKO+6YBA4sQ1gBWRh2
rJWXb7VzZwajAKpAxjvK4HPJ6+QqKIUluznoDQ6v4hP8CCKa9GMCUvYS/b+YKsEk4rIqW/qYo/7T
eHwK5cy92JfXaTvj6teMVhnCktYXMqLnrgXABGLArO65ZGsWaa/DQqRuZDq5H7fynj4VlKVg6fHR
xRWSuRgTa/KxNI+U29AaIIZpaxayL4Y+3BXujHksrrw38Ielsc7f6ivYLpPEUFB4BBWzJu2YYQ98
P4AaOJ4UE2+CCiZUwOVV0LokL+UrjyuU2zVPBw8dT4AUc5/tH3nPjQj1H5p9oGqxrrhxHxmdPLQD
2Hezn4kUlGV2JbSXxeeYXIwZnDA+q+CCKlviYQIW4A9wiFi56Wo80/IyUmZoIF77R91D+quZWMl3
PjLv40Ow+3RWDVdRILBwO+sP/OzFDYBT+DEigQvrK+Q3MQDiUwLhMCaleof5zCUfcaFfiHWYfYxn
nlF4l4LnRHmv7e2jXoEY8eZZlHv7R5jYsyOfBWUEdw8uy3TmzsMo5Wkez3YsVjF1tZg1iaanZI1U
YtbK795iP0N4hUB+Xs6/BVV33Nwn0NZW8uT17DgL6d7XPG8AwDTEd+/Ftfy3Ce7Mw/St5qzlLuKQ
gTYg0l0PXQSl43k2Y8HouFFtQJee5gBArBKxSlGn8YzdEajuwMpwkVXXHChsgUceZXZLHuaMy6ft
WWPwhXgoAZYAXGDzsTiF72cd0JADeFUAJsfk+u/p4puA0PjTgOHHnT8KJmALLhH/e+65JoP4hgdb
mLaHPQuqItHv8a+Cyw1NjfulVPw0n5NdB1vTy4InFuKeCLax2B8HJNIcxMk+25PquVViDen0HLtv
t47ogh38pN431Q8Z8s9jGZQBHThoODz0dq2Qh8x3PeHbI1jgf+yJnryB+YZy8g4THgXB5gG14kUK
Tw+D9QaZ+HJiUBVb2BM8nCpSvuzI9C8eCjWIaIM/BdKqDS0PxtLK2GibHiY9VQ5auaX8Y8VPGILB
M6pwcQmscLasPI5lzDZoVsnY4dT7FiSlF8gIq/Tfcx2KGw7yRLpEhGJr0y/xc2Iwt7ogB0IkdsxW
6M2Q+WyN7eMfIR+JT9hfMyHByJGATQHClAih12MxBQqpMavHqhznvPam3iWgnwFdSh+qX8RYr+8w
INdTrH3ZHuF7BnZiIU3GLyX3Abz5tTJpwQc/V+bVhijGDwq3jtqN3168pYfbhpo7Uv4JHJAW7A3k
/IRmkQRzNrYZ0jU0L1chH1RRNyF6eBJJynw4SELdVZGv2Wjh+sBeC90OeDNXX0g7zJVEvnqBXcsU
JSFEOU8HbnKG7bQTsgZ5m/lGiC6vX+abjEv0etPcmTOBFpR7HNHXUCd3YjNP1vmRTorakcAeqlCM
bJmSMDhhta5Rziwn1LAqoW7R7BNlEcuB3itQ+HMKLiESqbCAxoWYIz9UhzIC8kHhcA+KOOH1n0sh
ibhtHm9FZHq3bY6UqPIGsmKKgFI1AjNnIau7ZF0BMojCUY3A8Iq1fepZiMM6/5Y+bPaYoF3hhYUC
Kc4CxgPi51FLQKssEL0JMaQeCJxgWbDLBLZnBjr/QzAH7o6Oa3c/lLv2jXg0bknyifgoeqzuh1lQ
RkKC22yA8IcVhK+g9fllu0y0yXs+ZcBPI6r75KrcNtlOCAORqexo8w5l4SafNQYBzhjkm3r1+CQ1
kLtMABMe1Nw+3X1GN9Rts72O2gPr/4A7gnbtdVb2iLiQjz0/zPUzQHaHfq0e5pdADvV9tsresrdi
hbSKA1PBw8pBUli5zUeyGtD8LHlCjhMyS/knWSEzTlZ8XwUUvEVVbLnpQUFAulGCkqRZPh6PxhN9
jLkfFRfVqblGmmuylJqP51Xa9x8P7g/6xwOySGOLzJL3KnRi9po61UcIniE9SnwJR4c1giRWRGDw
FSs2QpVf+jQRoPGI8VZuH5ef21WI7vRV+q7cnAodyww1F5vI9HEJLyESvx95y1OPpi9BJdVcUzKY
VkLKhpAt4RM36Opme5Sd23ZVRsOqDHQEOb8IytgogjGq2NyEuv4beX4W5x9ms+DRELuTii5u8hHM
xTJENIN/09dCKoVEEY3WGxKfBA0PcqnNuOsja5OEF2hQt+sLCGk1ph4fsEZLxoLNxEX9JxJev9js
t00w27MBaqF2vAf5ddqjGOxcBDpbfa1ukTKhGG6Q0ybLCzlhxA8yCkGike0LNND0hlHOFQAfATrI
HI3q3j6nL4fz9yK7HDT23P6WXdCdbUtaBq7szu6lBsMsfIfLx/6DDt7JBUgWMPMKFhAe01XE+Yd0
RZmro2NfX7Zr/RpI7JWlWUft3dlc05PFS3r5zMGzSgHpjF60bnFiL/QTLjuWSZNNExhWx9pcAJrB
yQBC/3ieqINJ9nZAZ3FRQnPB58bOIHczh2Knu3LiQUlJANXmjFKBJhMmU3AooJlCPTAOCttikKDC
yb2sDqeCsGAPbQ+DbwJehH6Cco4CQ1CShBZBkKYNigkKvNSnkhD1F4U8CgjYRJSdaA4g1q2H3Wun
fg47aWnGVJNAtEzHoTILghYkhuGDWDkY4AJtFaNjYREufi/4FJUu6CrdCsX6VpDfhT4GSnCQf6YR
FKKHw4ybbKExgmMmCDajMClFmqPCbIfKQL1ZkUS0F8WpuiYZQshJqDM46dWXo3ES0/vkC9WknqdU
g/KwFYqJdDVtqScCjFX+CH6nQZxtOJhPOgezOJz/JYCC0SrfoD4VLGhzI2JBadj+gbZA5thHcD9p
gcAizIOQg3TMasDuH+LLL1/d0WqCCzK1YaVZUba0edg5ZJatX7KT2169n2Lj3fReq2rT+mIvnOLq
R+yYs6WyfIj9ckkSHgxq+2DtmAccx9j0TE7eIgd23TGuaNA+tkseerB+Q5o5OhOEFzqbfS/vBxyt
qvjm5cXxwUCbZ/B526nD+UkeweV8q0JJ2Q9gtLixfErNubvRKp9Ghp2WUC9DTrKji7SesHJgZaYJ
DREOXJW81oY3w3g5iTEvWq+rf0yM5cq3JNtd7m55C/rLknf1GFbYSwwc32TSoShH7HmjOMOzieWY
BiauDkBOk8sBnsCP0MnonYOuYBGQQKAnevgFP+FFcRglmiPTFKDR/DRCZWnEKdY/TI/ui5yPRMxZ
DbuTsEn5KlXuy9hOcA3BZX6tKbqXcQ4LiwMke0OLi+UPwhBiTO9BymRjeOdSJXiG2owWy9VQrPM6
Kj85VjiSLDgFbpO5xTQ3qfjrxEPg3W8uZ8TW+QLR6g26QHXoIMivp9rP9I9Wx6vQt1X3YcIN/NDe
qDImrEdAP3+ZbFl/jx1y7SC5+SPA8oILTEqZGl05C1QzFnYTw2PRy472yyUihZnAVMZ4z9/pzf59
7h4bEiTuDNJoluDecYcO6sflY9Kwr10wG+WLgH7kP01JBHDe5QGrg4H4QwkYDJuJT2wqoel9ylzV
EzgkYxfGs7hCgSyPwFD1SkK6yIGXkD5BKrYZWcX2CPTMSCfDW5Arbi7axJs9sYHCxGNBmEFYf+3s
OfjqAsBjH1n4ObLi/R9zPMKQkzSOIwfwXtKBPcNBWV1a3nezkIf9RQU1PFK/NPcVm2+yksiK8a7K
OsKBpYhJMFzjUoOJ2CrzL051boGNbBM8YNVRArFyIAgjRWR5AQ/I5D9PGA3N9Avx1ay6MIXmgyvy
4Wn4eRob1pYM+27X/fZgWosxJ0L69t1vtff0bPwJswUSrZWP+yE/cFDAOeCgwcyKcezusaLMAmYv
cIDxSVnk2PmrRUaxRJQsoWys8U8i3u050sBumutL+LufxuiHjGefmp9R2+xJQew/7JdT9iQ3eA0m
u7G1KK5cq3pCD2HsgcX4P5tUVoH1OeR9sjXSWdJ0Ai3QQ34ma1wdwOgAt3ltxlx27fQJVnX+08ZW
jFOpcSTS4TBWHJ1i2A93ZyQORYO4FVRX7CpEYUb865FYxCt8JDF4pnjoA+IRedAwyq2fQWMuhh8c
nnGCfvBlZUFzSSpadqWhgqfAUyADSdAatRgzkHV5rHyr9nVcA+k8n5u8c2q4RFPU35bjzcdBeWC+
vi3xPSSQdppfUCkzofKxAEb6JOBAHq3ngiG8YeCXNGMKDLbSEUC5SHvXsh0bi1RO/c5V9SjLNvUj
YkOvH46ezg0XDgADKHkNUkZbRadKu6oz+Qk0frBzh/rwlLBaMsFIpgPcCxB+crNndsA4Y+wXFxgJ
XwSTQ0a5ELtHri43D4/SZ9hjd9hEUu7ZNpTCt94Zv4m/IF6jJpiaExpZwl/60/yo70WQM5HG0zF6
4fA7rl8ARQPWE+F92301R5gBAmEmn+mro46+I21dJYpf8QvwM717pQrdN7Te61+qS97UfuodCbyz
idWfgdDA12okBYSTkMP0rKxnoIX/pv7sGuS2W/3mMYZG/msSyZ2G5ctJL982lnp3n1krQxywa246
T269bjksprlh0De7iekllU8zcT8+tUXSLMT4G04UEG/JFQfccWeMwH+zu2OnIlBc++NnuWhMLklm
l7C6UOeMVmrhIuS0zAx+SGzN4QsV4dgGrFEQZPYaBgrtivITcIQAXAA8gyoG/8nEfz2QzzsA7lAF
8hv9oQtz/oI1XbMjZVXNPyDocKF508Do/2Kb8dHiCatN6h9HssIajh9CtmfMz0nVykQ3z5bw3f4h
/9B0L2fi9sUsNA2b7/Lv9eIpce6T1zzdRl7fIAbw4riyjktGAJ0rJyvezYvPjn8HlsF4uMqbTFkN
l8MEIDR8Ka+PpHnXOHCl2eLWBloeqsbpIYcyEe2PJQOa1y16YBn9dJmeMUGqel+FZt/uUrQpk1uX
0eMW6CzzRKWDJqPXm8IMONmgmHAuO9ZD+dXE7Tv3nXaPurRSXfOBQQAWgW27B1TPX3QNC+l+HiDV
XCzOm92Fyesztr+tr2G2tMil0Si+K5aI7Bnn+096zKBGrJNP++nRcFCKy9uRjB5SCfHateY0MDE+
espH9VyyQuU+KBWv1lxsHrpNOl2zR2xbx9xmer9IR29UcWSY3/6U/UOYq8r1AhZfOcyxZrGUJaGh
zSK1ghtV2kftD3vOLyWm5QdXY86zaEYyFQGRKE+lMkYgiHkAa3FhD9QyHRq3+rcwF32xUPmN42KW
e4rltYxErZg0+ybuX6fbqfu7bbOZVxfb8Ti+vAdm39hzqZYvYTTHzZ0rcImwfmq36HYwR1Xb8HbH
G6qvHOrsAVEI3e3kDHsDld5Ww/2TbToWgcINJCDzMk8Hr1i2rA0cZI35o/JNvDQxWMC/DKoBBM8l
+A7cQpvT5a30TCqOGsF9p8CLvD+8MX+fXYCRZHNXnViqCnf5diAWKM7+5XaTXTu+4vKzW9sz8Xu7
WUQNZN5DDZIGowj4H5/02dsbGYM4uxVePxxvEACt+f2zSN6SDcOvARVW69sZ9hYUsmTwSlvzjCAW
1fZOtjioeWSZpjU6Jq0piV1OBbQ8xigLtCqyqSUFngcnUmuXSftRFDtYL+rzq6zWMKeYPzK1vaGK
L4Khmf9gKBVJ1V92wx6RqX2OKk/pfXK8SmSL8kkq3lOMomaH4bXXxdBNVF1BCWf4FY/JoSSfiwId
2/MWm98WJ5E8uN16GEZ3CG/L9GXOn3BgVlnuCQzvG5RNw4b/oOFgj3fqnwbQdhz1LX2NNQvAVS/3
X8ZO5Qd7PhbBMTbUGXgjjpHU/tJJqT9nfVDUfop1qk4XR6x6JGZKrJw6Ob+TBHqn86CG+VcpaWUA
KSFP3Fvr3k6WvLAbN2EPVrv3+3evAeyhfZOXhH6mtB24pxGAx3cZqsC8mPG/VDY49cg7xkFw/mxE
romjyDCgm8cxOYzDolcPvPxLhmjhVTOnkZbs2TXBy2Ji5F7i9o35NacJVnipURlzyqTNLXUrfn3r
jo1T1H9S65IMTgQUrqGy86icjAEzNJ6Sm8CzBAHRMUyH6uzWuZgM4XOlqJucXR9zVdi38sKCV2wR
oCyqhsagRPXkX9bgk5HFhgLyhTfnjglWZng8hARNgdby7QNWO676nqQEb1No6OFP/303nERaPKxz
G6X9yjAPvEN+b+vzGGJ+xNgHL57cHTY655s2l6AmQwS5Hztyrhhz1w5JWIF9omiBLlLJzhNris/+
myt06xZygp7P/OExmchigMdOKiG0pca541CeRWG5R62PuqtJFi9c42jlRKzgjbEuLDsAVKxpSyfF
WTzMiuC2rT95Z0z3Of/IBfJKiBk5rMdgKj6fKpqkIuZhZyL+bzNQNDh4xLGT34WB9H1LzTzsCbDm
8rIs+a/uiwTnBruNMD/OlpSc1V+PWyzwS/GuHEvEuOSya05lYQsd32wPB/s6Ugz3Lnvm5Vo82UB3
mFbX05y70Zz5bOZ4QGxcxvq3ai5ef2nqw1yl0sM0oPfqd4NO87uA4rnQA+sHX8Fs2XYruAUcxRfy
FOQp0I3rE404wL1qf6Sz/QQtUl2QyE1HwlGOj8Y9vGVYgEb6Y1VYuLK7kEeN205TZ3ObYFsliYx+
dJ85BNdH1M2+WuvcaaQ86qRxH8UDbe9hFA565lKDNda7/dqS9768PFwYQtnIOfa8LW42nJHFHWjo
zAAd4m0/LMfsU9/McGeE1+FYEzztjCF17TDpueyrwrlUrt5uOs0HWIEelHZ04ZdfhsCXHef9C7eY
p9v5j7cRp9lRWYCHZgtxzYJicGeMOD4qusKzxTmJpZbtDOYu1+ZyRoqpf58hGemuSEd4xN+fbfjA
x0mN88QXbTqDPEjLuJ/qeWBsbgBhuksQLlow+of0hmRbXZZO9VW/vKoQVvDoWDsPN9bSmtNjmYXz
mpbNJ6HDMlbeJk7a8AAVG6JHhXuc5ck0/XYS8PBe2i/2GZuujMHGbLZmbPLqflLMf+y/qvx6XCcA
qvT72R/v/a7vQkbLXLCqxpE4TKRtQY1s5QH2om3cAJF29JKOiihD+pKlrcH7VH27P8EXMzwoJmbn
M+SH7mqw181wOudbqQ1mMAXKy+F1O/TmdabtZWv9fG1rezkSkY7jZnI2qsO0hWOs1p6N0yT+nZsx
7jezJXTTloh2i4Bs+4SVgJ/v6sppiRDWVtbd4d33POJPwQ0cv/OYdoRi8vKH+AaC81rF0QNP72v1
mdtOCc7fEzYsf6TAZOKZmT9cg01zBYcm0T2pCW72m8S0uCCz+8WW9PiiGx4+qc55KLIvk8J734vA
SFRfVkdmhltbBPcx8PSYQhlxk/tk6Fa6QxPDd2WPHVxR3ExeqWeom3pgiEgLX7rGFFJB9aY/y3zF
dBE9Mbu5YAop04/OL/py2uTIXCQFO+fE4Re9F8dmrnrVfkRI2K8tpkjaR4MRz7THBqUyF7ff7gks
UPtm79LyJjXFmkQ+edBezmq3nbJ3JH0M50ZfhZ+vOcyAlNqZFIdmYio8WipeXsmXF+WNgS+jHrQu
xK2RBQIL8XHtlXkCGa9eKtoWCrly+9KzuM3Fp5gpsTW9ZYgsoE+XHGM4gZzkz+TvUi/Z0zuTqguW
W5MvlX6VAl0BJQGhlkRx6j0fY8urSfVJhZZd/sEaHSiD0n9ynjbfLFoqEob32BL9k0exkyONpAWF
KqRy0ZZDzRYJw4fp2fGRxOCHOcEQWDvjP49wbFrYsFQDsjKIGMhN735zX2lsJ8JQwPC7fAPVvrdc
jnumzEodlu/Q31O8+xnGFq5suCJTBj9i0yF2pfzmuy0DYtw631ne7K/dIJvIfAb4aTS9daxxZkQQ
N+rVE1E+0aOzuWbhZv7Bm5fu/uP1UW5Zgcn9DQ2hhJnlp2ktUgC2QpQOduEWrBa0b7qD53hRO2o/
L049o49PidGkEVWjD4sbr6AuidPPSfq9F0sMcGY4ZT/hKsF5CbLzXfVl0FZtoRWLvqP5dPIRCcVN
9Qn5kSRov0mQg77Olu0jLE7CzRtP/7kOMrhHNceZhkuK5DwshC1LbVpN2am9QMEXbsqGbzBf0Sz/
YTOZK7sd+qBpZalAaPNhcuppTwL7Z7nR0AwaC6Kob64FsgasPOxKWHvYgGLUabPROkN+vCsOR66Z
uyh6uxnwn9cTEfLbcDXOly8QxDuHyYD8xr+Z8aRDW3yzMWHk0abpH+Er48TUBc8+AI9lAxiWfTuv
cp9aggXA1N5aY3efviKAc4TH3xT9RR0N6htXxRJU0BNka/eGNDtZYGp/aN4bNE02dRy/L/tol+iR
iPXIt33hVm+808pXVhij11SKIMoFvWQx0HVGF1z9qLeKtc4s8E19hNRH9m/XL5Q0LIq9irP5qq3Y
SAiAMdx68M1uP2hxy2B0Dc3XLzHBraq/B/+N8+szTGb6ehh0Wk6WpfQ1dnsC0S/QUNq50XtWt06x
eLDd2eSDVfQLkTQOlJ8w+63B9ah0L37TxJ3skPpD9kFPeYeCAZEnDokP+GDucDur5o9pHGYPAr8h
iEPoTJedubFvETnLikUDSjZLe2Vlz9pPnkjkZxREtCnP8CKh8UhPpeVQETbG9XVfNllMQ4wGwR4O
HRQaiMyWD42bkr98N58BtcIALISVNgnwn48OEg559/ilo++gnNXPBqSUO5k5CRwjympqAirky2oY
XWQRJeI6mk4/0YHm3h+pVwG1Qus03Rfv9VB8aSvz3P+CRMp7XvQR4NEkoKrOhYJw4XiE+9UjVNg9
uxVbhXL3emrzWUgRYgFfSz+vMmwVd9Kc8eG9zJ0OJHaRORsA7SQh4HurflsIHQwbIAmfUKS9sbKx
HYO3fl+AQd1WFEuX5xSoymuu0jM3n1DrCWzQpGP6/KytSFE9qX3TYMDa7r1aGPpXzcgHR1B2PpJn
SNg9Eb/19BN6W2JNpT9LdUz4bxm7w/xhR5mC7ei2MELJEvbqRuWU0vXxQ9gK4VJdG07vwmq92DZz
LFiExOpB3fIMtNSdZE7sxC/tawGm80uCdZqGLPGcOCqypKB/ZMGUhMnJuKz4dRbFZn2oJmjw+3sX
iyyocdnJa72LqzIiB8us12lwb9+tfK+VBGbjcOHc7YVFvBKzkPtH2a4s25fxGXktlW5P/yRFebP+
6pKl1aFwud60I/0F+16OKP5xJm6H5J/8TkG/kZ57AmhSOdS6xb2C52Bdi9eyp8uETNjlewmzVelq
3l0iekZ+4EvjNEwruvXv6ktlyIycSMXXGxgtdU2DdyS8zdm75Wndg9lnXVQR8t14inJOjtq3lIfT
LSp1lxwlactGjes1VkKXg11ErXSbny/kFKhkYcFFb3Y3e6Ge+ned327R4XaLFM9CWvOXvVHa/agv
a5VuN/ssRRRPAhDrYad9a9dT52UxFtv3/COdsI3Y37o3rMHlH405wcyRDyBr0ivk3GhST6YZlzy8
t3FiJr+iy12QNiyPWWczp7RhFxCkEYwjCXN40l7zdnGr/V6Pxue6vwe3PHrKX1q21GfMhQHwB9RK
nrZNCjK0Vha8OSB1dq3P2yFJDjrRUApT5sqpQWrum0pdD8CyWGjOmzyynudRDEJhbpe6o+bLwteO
zz/KyOfXzOIS0RhFNrHYWfitozMuQymBBju3+kV3wnA+YTHRxaJOAXmjlaXNP1rG9WJHrfyeZ8i3
fe3wkr3Cn4Dm7yGcc1V9xx8dT/5v8kCyLMZEmn8z9/bbGOGCrrzc4uV1N09to0rocvGqJJyHoAIi
s2IczkkD4xZLxBe+z3DdLfBJOPEX8+ISNFSne/599jfcNykKLjwgH/m6IcQETaO9LE3Xth3+ocSa
zToCQ3GPU20jQ/GvfYu9UF8b0px5gaS4MocxUjmMynmCR46X4PUznxDEXHVa/MrtedPoSxhH8HSc
lF1arevqSDcMttLOi9/i7QX0BJdIjYgBeQLi50XQDR8P6gbIwGYoK++wObJLoK/N/rPAeMiM1ert
rlxl6Q8qyA02Xu+Wi9s1S4RVt3YGSVOfC16FNafs8QU1QeZgY+BnYbo16o7CVaZrB6kqdZJhUasx
nuz8+LH2iKpngHl3MQiaYbKaC8nPgeo4l4KMbQ1tCDmgZmQwzUH6RN2tLGaF3wWUhCklMtwe0jB0
Z0wA0JCPUeWBQgSMZpHdc9orBYcEFoiobFudwGUHG5gKr7hBdSfV6wIFKVcSkudDiTPga0TnOv4y
WEr7DZPizPDhsNHSENyFZbeyeBibftxNiPql5YSodnx/9FsK3nGcJx0Q6q8yhDNk6Ld12iBo/Wbn
IGVHJ2tJdfn7oQNForqE/mr4lek1JNjJDvVL66RwAdotWSN2vdeeoY5tNUCgRt5OUsTdadiO7Pew
qJUVWT18G8F0jbW4D47xnT89qzo/Xh7W7tbGltyuoaREQO49En8omGp62pXyBtWdVH9RW+ULOPED
YsGVYmNqAdWaibtQxzaLFyqx5O0/ks5ruVFti6JfpCoy6FVklINl2S+UbLeFQAQh8tefsX2qT/e9
7bYlBDusPdcMMxiN86ACiqgP5Z1IDw5tL+eOiWkP1aCXEieu96y7PDSlPrHQ3jkbsx1mZJ2p54FD
G+HkyYZMQAJiMo4Jm+Y3f4UmysE+OcT6NzSNJA/T3w7KdIbbCzKj1ntcXlMIUWAARpuJA7s4KOCT
UNBoo95hZNSd+4SA8XQxC5hjgnUPNW4wFZh15igDniRBZPPBzaAR0sEg/WT2T4JpRS8GWpHlMpY0
TLtq+0HSlyhAG8CNlMN80JSHCWlJTwmnvSsp+aIOYBQDgfDpnsr6+2E6t1c0+7RwDKYhFs7/KQrx
SRDaFwiDB7IBr9bFQjg5HdnqlC9aVeoR+cfjQg2JuPqeYUFAs3xw5dGfHv4t/dD0gJH00J1acktr
X3F8bmxuYXMY3vjcHHSx6WdLvW851PSBiGLbpAjuV9S67Eq/7C4quovUBrvWNCFvTuodW3fyIDMr
4GRStqHyMzP23H4eR8WBxRZIFz0iquu3nOL3Y1K94sA5hTRGxNa3SWyTzdyeSXjFBaxshLDNKM+w
oiq8GZXMTkp80oTyb+npUgqQ4DTTTibmNNUyH0CWERa1c7/u34iuk41LP9+2yjlVPqo5ruvtZeBo
bUJfAhLAdxdsow7SxGuajXF3H/GuQKgEk7hwsA3GWL8ifYAwCnRausdIv5GPQvOj5Nmr4VD59xMF
xL3ek+Mwrz1iOYArZgTQp5+SLIIahpQ2SYPYTuRPuANEuxuwpF9jR0ajw+mBp3vfVXCnkR2Oxd0C
Up/rxjAhhk9CLF7uqtTui5WseeyfGBRXv4aMjPgwk08jNOenV8YHjbCCl10SeZAICVIDzlhsbzVD
01VgGA678n7W7v5j2Mam3+gkZECYpsOPEzFk0DoN5AMOdz6zajqwT8mfHKNjUivqfDHhITXz74hf
sayRua2LlXkPi5zMjOD1DBN0HehwODb68A/X6p6ctOocH/XPJ8GYumgWz87t3WdP73EAwBpRYM4L
Ele6Xx0/wOYKu3YxP6sw6xEVVl6MDxVsGGtBSa6JHGwEYQ8Rh44zBAdgyaYryzEkpvc5d4xs3QAG
p8t7R/dhOQ3Eca304oC3Qv1Peyfy8/T6aVVnOEur19ZYDuJchX4aGzcW+4zUJzvbKu/aO7m7I7ZO
0y+8izlycEXUhgjPaKtmuP71ISt3jeXplemwfPH1v/xdC1IPM99nW5AFrisC12qJmSPj/vDJvxKI
zfoO7JayANjQiiEvL6ejkD0WF9ApIDhI12VA7P0m++L0PezmEIxRpL2z3iQozlM331Z7XFbXdEzT
90e2Ah1GR81RT8Dz3LW7oCXNDJ9uYUkunmkrI6demvHBhMUdSXAOGjsQpbx0sl9JAlunuEZvgqa6
wmtDfnvNHWvuKpKfv0NIAtyXNmh2Ost/XHiLtorUsPvmLIEdwzQHF3BrhC6UIrf0SM/bWI10LzXB
RUIYOJ8uQ+q+IuR1gM06LRiKoT0As3qJ1zfi4nKEm3LIq91Bx3uP/VWu6O3f34qHDSSGD8/d5egy
NOAn+ICM9erR8XrZxiTJIFR0Jp3zQuyXrVF1z8t1hfCLydzaz2t2hdjDOYfDCMciLXY6aBrPyQN3
AH2iIU1v2tpzQdxBoBnAudzDOABMma4whKKb5rGgYy9yMii9Me5A/bAXL0mDdrLxF4BjjvCodNoK
UewgO0MdMBINcQ3xP077bRkIDIVKAV4MghMwvzlWFhRK2MDQakTgZAYo7ga6r1hPNzB2nAS/Y+AL
mrnejJxSxbUSUavRy2D0cVYt9tZB3vYFxRMEtpIadEVw0Bsqi26JJF49qqDlCODTlfQrXRvFlkS+
TBS/MbSa5uOFlKld3yeHK9dVD19hKFXIwxkgBQQBuErf7FZgI7wb8apXMvqmf6zOnPngjdOioJKi
O/I7ToIb85TQoyr7lqUQQWf1Lnd7zB5l+EZ+B29riGYO21fLrPjmbEprRGB65QHs4naJYWl1YOr4
YtmiZPpzHe7iNRIltgCOrHm6xwUpmR9UDnFf0v6+4Z0T2QHvUeHryPT3sSDv1qWxpsySOrEBwmOg
LkI72r6WfJ5M91F+/txyn4ZsZwTc8Wy02QygKcx1uyevGsrDkrlM++01HWZ4OBgBj3galsq12Mon
Ona0JXCnoEUhIBfZYz5g5mGIgSkAJlh7+J2ekLrQtQINuFdMJk6gR14f8ONRiek0ogkaA6v/wUBg
0jaAPs+PcvsiBukLVdNj9GrmBir+w+PFpuLGyDzAotNbMGpbTb1CLET7Y/7gpGC9FeOmlz/o1Y8H
7kQ1P6fWqug+zPump62aOqjOrWxfopfV/ARfQQ0HJ8JYtkBod0oDavFvdXy/aIlNXzWGTkZjbeZr
Kno4tst2ITfWt8YDKtaPfyNUx9lscYMl6MxSkIVLP8B/IDRkwrBEY55CtJPzp9vMEmfW0/xMkLLU
rEo7kNjpdgT1b26/crar9E1KMrF2pCRtWiLdGF7mnHmIlYARqcPJsPZxvMwxG4ipBLc50Q2wvawF
9UvA4GfJ+4xd+FPJCkKP8LxOdbrBQcKC/DJJhsabCiM70204tTXULuXhZmypSEYEHXNx8crdm2U+
7Y2OfiPjZTo0lqsadgMaDK5x6wi11teKdUqyjRa3pIIuZ7cgE5gy1t3OC3i9ioCYASvo1ZSIlvmq
mvxrWSyS4fQAedaOarpUapGFy8/TOOaUAV6dOjeGxww1r9yfXiLulnmcTKnNxpM8nEnHn6GCjrFK
zJfTMKyeDYX5NZMPunR58qNmeXgwuqbkp7nh9kJwoPzV2O3r+NSCKQXLuoVD62hlMI5no9tNwIHm
Ls/3GV4C2bkbOJrAn4WRTUoDBJknx6J3jfRh4nRwz1cDfRbo+sZ67LsksJIbkDCnR1JlCVNZU/GN
T4JnfAbPHHvIfF2pnnX34iqosg0dZFN/N7vtoCzbmY3BTPuDfgFbo7U45fR0sXE/ZcEFZc3av02T
yqQN6EWrLWoOf46zIBBhilvfc6nfIp7PPPM5q+Ba0DTbIf2mTwZlciItQffwXyna0+3dBEOmisKS
oYCbAhwJA4Y+AdKk7p92UOdnE8ax+cJnB6kFCBZPgHlhS9TRKQZJTJhsyfPVeMTDWu8D4KnUopHQ
r4s+qLoPhSyHA1Oini5ladiP29Hic/RUIR5zRcWRbDlryfARdKceYTfsYqIen6Ii3j20Y6J4AwyN
z7v3eKvvP+auBosD3GZkNRQTFtkjTFJcCLK9Ze5ZJnlp6/n+SP41/Sn9VLQtLEGWYdQus1OXuiw8
YDNfMT2fsNc9Od7qguIKijDuunKPxpZGMIJSwMKXK0VTKXa021k5wO+7f6GPp//2XCJfxCYHzSDq
1b0mrdGRzqfNk7DwjfRGL7W9SnBsYldoxvGamAdo7E7JqqRbfCGFkV5GK7smT65+w+bcIaqTuU8f
jNaoLz2iGcSUKezrrxfZc7RBqPRqbs77o12P920LC7Q2XTZ1Y1qzF5SUIIXwgJWKkIYRGwAnI22P
sUcCfwqJbolUZFVWy/3TiBoE0RdsRPCE4zTHkVjZZBw7Elesla/VAA8LMmhRvhVDNLLkUzs2iqei
rGocpC7Y+JSDU7CHiyBgH6B0BNjM6FUu9ISDPIosVmxlnVt7iqRE28DIUEcoKva5gHzHql/SXV4M
s4C6Lp7ZabbkuJaYLsA8++aT/cHEyaLbmclHBZ8CwT6UztGen4Z0Iz3JCcalixzo0DzKdcCOQjtZ
MTzAX20P84aC7b5ROcPiKpWHED9jspSqVdVt7qYwMEku8yKEIZPS187/igaHd0XUReXCR4dfNbpY
pvDIkzjgqHp/+nxoqI5Q6UBROKGKc1p/pgyi2QnWi9PHS9rCI0FhLX1ar005wXn0WXLj/lxm+7pc
iebo04lNB36lXAZNBZ/PHwc2KS+jWZLQLL7K0C8VIl/qL+q8Pvdhc8HNqiDT43o4YV5gv0jLnUKI
Df0UtPG7wk3UK9ICMQAhdwlnrofznLmQM0Ydp5+F0a5uij9gMUvkbxzBRoV2xl2ST20falA1c2+g
bCqxMrfQu5Fb/UINBme3UISSqCMQUKJFeFs+DLAL2vCdAWBDiF7QDlu4H5BcNetYa8pC/oaN2RH5
/MK2CWkwh5sZmS8HWvWadKL4pRBGms/erGkVSat4tZTr9oaSzETb8Lr2w+dNtPnhq2bHOSH1OL5l
x8kMlF80/FpCy7mYPf5lqK0f5yr9p9U88M+RlUqax5TfB/4bZYrCWwUNBgi9co2nr7KyP2KIPArK
FHrq7B0NDvIaXQYJIXMC0y89w+/IBS54Y1QFOs2h0uNkMJir5I0BD54wDD5Nsf6+VTHwMN1a29TF
gZqsEnwCznMAB3Vi0yXlZPRQmUuYrakwmHDC04WLoMo26mi0TD+kx3owGcZABviaU9UFyh3WX/c7
D38TAAbxkyYnprHdDYXq16bi1Ujf2uRD4nA779iUXquXNLdLlboIc9AbRdeurN8FFYntYUw+po5H
4iWkEevriXb2rDjcHqQhWm6svPVsaGzgrLytQ390tPa0cTXjM8122dOtIOdZ3oMi5P50a5zpvAIe
feYjpgArwYeOzd/C0wBm5jz1B/F9SHN11gm2SoRofcjCO9bHrAxLM0qTYEB68Rx+bvjkfI03CKrd
+pctPsfwnhC1fv2ECDyIV4cvn9kWErzuF6oE+3yD39PQhyVRn8Jh0/hsXp/ln2vKI/+6G+uaxmIl
WlRFvy71Lb06XkPl9FcZ9qvz6AQ+83WrvvGxC2WJBV9FWWTV7+xVZrrsWxzMoQeSq1E5QIXKl5n6
3A/OMC8t7NVr2odc1qzfd9aqrlYTJAkz6nWqJPx35APNUYQQo6+Nq7gF3H1/DHuz398ME9kL9Nfb
L0avgE4k0BjTt3kjYvpDlFPEcCO4gQeUOc/4QwK5mAYhWgnH+SkdQG6XJSYsaCBZumKHzzggokBu
gi11lXlqNdBt5G7TVpG5vCfWDDOexRgXVMprlV3plWBkh+6W2O+E1qHU7YYnDUtwqwIvkXamELAO
m10nC72H2Hn7fb2O+fSd80pj/08bzgW5NfzUfb6v2LZFBRQx6OFEcwbIWXATWOfmpxR/6JR0aFRF
RZUtZRo7TcuJNUjuwTwJaBGPxpq79md043Zv8dd0nePy56v/aB1kbjw/NX0w3DE/qQIw2Yq89sGO
yyDzbtNK7z8G4VlebpU5cU22qnhy5WHkgkk1P9IUVWR89fl+SIKyCoAFFCz1yDiwlck5khIMo3Lu
GV9HmvRHW6I7eM05pkOV6qDx0qcu5cNjv+dVwUEWL1KsqTdHM7ohA1YCp8KQUvhFfVh0nNwcMjUB
qDhVdhzS/Hw5/VJoDC6NSnkQllwMOPjA+valollgNBSVZ9D90TIA8OJCmDfjJCjpkKTMwDzkzJxy
tq13EhYZP2Mo9V5erElHog5n3/unYetgsC2BsTug5YAcOPnYINn32YlaNHWpPVkVcq+F967kezkJ
xkXUvWaLKAEW+R2zq4yZDbJhy5nqN7V+k5F53Y4sR2AqnbbpEYzJfUBrUqWozSOF7hy9EuhYxZJu
GQgRRA+iv8mwhS3fEOBYYfxGez/kkCHhY0sOFdzK/tsoWKG3aX2tafQi42H2p05jcBIBHdOZtruG
s0O6gQoyphD0OHwHAzs8bCiLshiaPleCaTcWejqjmIOjuUnZd+rM4T+AS2Cd7l+3BvBpS6x6Vxlr
T8npWVLcx17tiSE8D9UBYHWiUCuL/exBe5H8Ub/aA+l42EkG5XHiQP9wwbpq7D0rrFEr//EJy/Tt
dRTfKv4uYg7+N89+4BHeb3OHX574LV5GmHmKnwMY5SvF/uHmDsDqw30dAXpd6B+ebkPOtxV+lw4h
kfxQ6v7/q/GFYbsCvktL83WaVCzPy9U9vIUix0z8mfE38f/v4RTVIjfB9PUox862FL9X6p9tfR4+
+SVjea5HCnb2c5826ZX2Jq4rB5lrEJ8x83AbBeYSSjOhVvvfABdoT5iv1qSCsNcDlf9rkPS5bexP
KCvOgLfiLUUQ4A3/9RsCxfxyC8315MsE5umkPeOfzw3JGHIVN4uUbl4biqSHYQCTDbcQX7e76xyY
UVz68Kv7XO4q2eQhrTp8/TF3FwSTZiNM/aHtLF/bp/fcURDyDxvFQfnjyWzNO/a/7OOJ4ShwpQvR
40mbuQ3BFLhF2LDwyQHjozKkm0MmCHHnAX6F3JXJ1TwFF3lMTPAJu28eIWV0Hwnr/kcY+zm2Y/Wq
CFMYmdwgHHDDal/7mPZ68y0MhvARpviWiZwJ5HghIJMwdsCMl30HAzxhB9vz5/+jB2IcgQJPjOVy
D/SNSIZ/4zOK2S7FUOCJgOq3NMyCfvvaVYCNrrhewABvOD93mkffuQzZ5CWeovidhSk5jDx8En6R
RAetJ7IXgI53HNZsDgcRTSTkyrRPfdV/huJ2qS4VLo+75lGMEWVIyIcTFS+nOU92IKBTJuCxcxG+
xOgJyTwQz21kcWUYMJhHXIgRZLEcMCqEkT49dqyhEwgXjJ4JFST/yybCZwTQ9EZ+nO2WiDAcFiIx
e2p4jMyAJ+McBgrPuwyNh50T6dihu56db35HnuGNSIIyJAxEZ4Tl3AbJqQ7aqsWKuvYeIZ0oI0Ll
zTPBli/U3kmP9wsCLZDuCCuPUIxY9Pr7Dow2x/WbcoRsBxOzavEnNi0h0pw+IBuCdZqD4Sr2DZT4
cBUbeYmVJ2ALZtXY9qP0OpIRyO1kljIEeXi43+bEDqSAw38DDikHqwF2rAF2uQfmN/IG7hI2KTiM
SC5kZoYLx72oYuwL328OCzgVjjB0jcuMpWH+l6PAV30cHFbt7+0rQXb6yUj77IbF86itWBtcBFVM
axF6INYImqZ/6wbAD2sEvDUmJnaof/NLWN5JZADN46sS9b9JSCYPW58DCyS8IZBX+Dfhloc6Egs9
WIOI03EtEkPd8jXA3Co0L0JaIb46/mq48hUo61GouzScXAT1CBCDjm8Qc4N34jfLKC3CPqLioDLl
sbA04tyNv72wqh4DiFJcs1gBhHqVhBPeu+AuiBeO/eYU+5LQyFWh8svLepjvcWl1KJ1R5hj4bWlc
zG2j+dXffSzCBsc/kf0iPgPaoD/XQG8eivWXNQuHqoLpa/yC8VYr+rMRFyc+H69JCoq4BQ8uusD+
RRjASPztEeJ7q0WvK2a2GLcZkbgV5vff64sbwQgRY0TFaqoj2xmvJUfKcE0sZms0N+VG3CNx/6ht
qDQ4h4urjn1hUtjws+ImIgJYSdjCAaFs/+68dz88rxXDVnxNvEDK/4qPQv/p7+mQisEa7Ol8u3g+
4mJEMBA+jCJWRkSpWX7Dh8J07JerXvEphaEEXoec78ldia9EkNz9hBMzqVIWfkDC/FD6FMEE8VVl
JIpfqM9ZwGZ8B3MLD0VMFWkBkZLJTREDiLfmq2CLrBQjNjh/lopitkR0L0Suh0jSES+EYbtQMfML
DxYxzTgAkWaASzKaq79BLmaeyDcQ3yB+QV+i0qfFAuHlRzjyJKsbXUiRHBMKk6d0lZBmhL8RNkYz
Ikn+IqX+3m2OJ4i4aED9jXDe4V/4O0MNSIIrbJlff9ccr8WrCakxr0BdHuANKa5ZhMoAqnAjhCo7
xxMIJyV8dp68njB6emIHJeLlhCsS6z5/Z+vKBWlLOMkIUbYIXxGJZKyXMJ/F0o/m4v8vczZjykIg
lYk0F/8GGZnhj8n8n5hbfFxuItPQ3JJ+wqOu4Mpztv4btIyb9tqtQKdy+46vZ+yXi8GxMAQRg8pi
aNSM7To0eOQwH9gQGBY4UPLpbr/KJ1Ah7jDozMU4oHclMn3iK64tP0/wJ/QQ3CjhP4PflYg3EtRv
btz/j49Hof/8idUJLhGu9jytH3GXxR3j9fH1vIuWlr5N/8aGmP/i8sWqIj7M3x0XT+3PhgrKuYSf
p/iVsgYxsND1Rn+PFcp9JFyU/oaSP853QFG3XwBNLIVAToQNPwzvOW0//++xjcJxVUxYIozQ4f0t
GoCvzcoYWTNYDMJbwDLS4UIq5pGwMhW+G0o034pbXODx9P9Vcp1svcx49vlmha2xmHhkmvmwbw69
n0Ol13HLeHinOMRRJbxHc8/0xAwVb6NEMd5duWMCdTIlGKri0wjrUAnXUz4g7cn2bzHio4o3FYOw
ZCowgngeo3hzseYZPFLxiuIx4gjzZIkzWGQ0oXwnZ4yr4izPdVfcX7FvVKjfEtYlcakQZTa40/59
JrGeVyuaY3e+pESdXLvpsJS3wtdK8vFH+5ucYtKIoSD+rL8T3K4e3B8WwhDpZqh7kHb/niLHz3JT
h90KRSJf4f9U2N5hQhiJz3/bCN8dxtoK6EOkvAnjLPH5RIKPEmGhisMiI7FYTRdxjeJ7IbdzZ7hu
COMshUpEaBfLiFiOqIAEQAo3hDvHx+X58iWGVx9V3yo3LL5KfvwPKqb7A5KwYvn5++YqZJ6Ia7sF
OlODxdYTtj9zT3XEZ5FcMWUkt9/QxdvR2TmoDq6OVDfCMJAOEHZ9uMmKm2pwM8W2goJH3GlxL/9W
PrFezALl8xWZwuyI8d9i3DZnbRFxRyqrxYOBIB7ejbcS9jL46GL9kuNDQ/gzby7mrBh8zWoKa5xz
muD/jVvHOSgjPFrYGbz8ewSdbvfY4tYT3I3dsFSDp18Qh/7cvwR84Zj0CI8Z3AZk6Ikz3aE9oP3G
Md8mx1ufOSMFjN2zlCWor5PGLhxcSJGLuUYptunnAvSvOLaDPyOp52jOlurck+FubCfoUQFIUCwF
uHY+Yf3nCJttzZ1COQEwC5+R6rSl+1CF0egXmiBURt4D0PMIi4DqEleA0s3wXvyIC+wSVy8wjMw2
ILx79cyRhlP5ib732R/mmj2thruDKLH/N4J7v5WVF0LjwNLaTbDIr3FSXGRRF3uxjHVOyQ7J2WKF
3824sc49KLSNbdMdJHVh5rYGgulKZ6SuSDqaHxoId0JT8FqFI4tbJCnwEBrD/trgJwk4q1O9jVfj
V0fB36Gtin2LbxC9veK1fm3k9iKjM0Jbrj0ircVgelhKhZ8PzqU8q5CFsWi6mlb4UCGV4UgDdLZB
JlbLG6wNChpDi/7GwKpiWkILpBxrLZIvOrhWt9IvuD+Dpwxvsf+aW0JLXAHZTvb6c3RNCsMLP3Hb
80NGVB5eMn4AMxqZLAuYJMYIhuQ17V0rYwllvUOyha2D8Nun8eKYGAiCVRuc8/EWni/wq5O/x+wd
tVZJ6LJ4kRFwgYnGnJkfO5w3XytZWWmxO1Sn3p6MeIHEF9fyi24G84XDFbEMTs6dACoXWa7h98Yy
u7a/6jeZCA5TmQXKp40+XLob6g/cLEuC+oSqgj9xSJahgxoIgVvf1NxqlZzickfjIyUsFCyXnhq+
1ZzCbq7md9grvg78WH0xRqBlf6b8dBx18ZmKIAd0czJBtEuXA6h6c9xSzavJca58fhXfM2TX4FTJ
DXoyCbd9pJ9qPiTuZU+oJixTD3/WkKs7IFm4O0SJCS7C3CEuFxdKfV+zBRzaAXwe5Bi2B2IQDKtK
lHxQ0rRP/O9N1KO4ftfLuPmFKcDmbcYBjqhsoVW7bltP/6mMFQ7F7V4NhXoJi+aUCeXiXqP+zJMd
JQmGdMI1sc8uMrYw9ASgx3SY5HrQX2h0Z3sJOQNvePsYOprIcLMsKOt4OFeQMaDs0rWenOr+DRCn
76Z2jZtWvWzpdizKL4htsd3I2MdYeiQXq072lNZLyFnQiRV4vuvdCbjZfG1NjUwNL+9/6Ind8UaH
BJSgtoXMdKRJD+lAuO3QdcHDBSXaWNHwuXI+K1fTi+Ohrdy3e+iRkNM4vqr4+lPfoICYkH/wUrQR
szu0TadfdJ1rHIglbjaxXXXkTuPqh2E1bb6OYqHgAz6JwsFaCGUviHEF6wOcdEFthI6Y/GUMn4CQ
OYRxzFCD19y0MxpToOPWQZm+HN6JaxgKUT4lt39AOM+vtt1xG991oqrfwZjwuTFd0FdipeBiP33y
cOIDSUegsfwDEg7AWapNmo2qOJbijANNRCYXe5bZrOa73/1ejn9hIxAAOP4d2gNayTA+Uyc+6F0I
Kltq24evfzz8NF3+0PLun/5v8gafYL+3yEEAjXVuNIy5uj1aoXnqzhuyQXgV3pXvqvjAqsYZD7Mg
NG+P9U9gdP9IDE+NZTqbOc3t30jmavGEJVPZNz5/0e9T2m5JBim2ceeiZMObX73TMev4DsQIDS6I
XbcwsdJ4EKQqs6F3dHLQA8FUSfB6qNMGPWc0e77VGahYoe2zcfX78Od167YZSUJod8qajA3DwssB
MRNIbwecrGD3W+fYPqppTGPzfPc4iSr9v5cJB7ii9I3hBN1IdLamgwRpQMpOMAuSPYhzzMvdAUUz
h9Z0XJOaWA52wwqEP1Hm/ADoSnAUYzVnu4qSfZF/VdmSLuz1B8Su6S3/1Syld5JytNzPjhYkYyUA
+dd9Qhlm4uxh0SPKXOVL9DY3N1zHagqqAG4MESsQdLOjzIeoOLDDARGfBdrt83g28vXypV35NtaM
ojzU/24S+4kJQTZ6JgsSgfj3YnHmhvwI5LchbAuOJRgym+uTt7tV4bLc0jWXBbpYrI8DZcq9OcLh
TRa/6eSPiyUQa/Emo0hoqJNB1LtyWqQuwWQzmx/fF+4S9jIZQQvA/ztyHJBX6lxjg9ji/NxCTNbp
sGMcQqZq73SH9n1KHQtpIb5/F+MLENMIaF7hDWC5sCegBJhEZJWi7yEB9cMCTHCl4dg07WmiGpzS
35c3vEwen4jvzGh8p5EwvxG+hGanfTKqnL08nDpwGRog5mfLKWB8byFZIMCMK/QHbw3XV/Vh8WAv
TgIaYcQX1tJlml521JoRqHKuXRW64vMWCyUsz+lX9CzLK0BeSM+FRBgEW3267StXvYuU4+qNxAA/
P2KHlLFgp9dcWajIGuXFBNEQFoYvIZ51X6u7BfMGJd+Fri4MNXupvWtaSF+GvrRUuXIb3kB015mw
gYHBm08rtKbpQjzEbtxPaxnNZwSf2XoFHYqNXSn4owJCHRFEL6qNgdYkjm4ng9Wq26hvycI2DZrI
kBP2Kb2aZCGvdYbb4RYvHosr+rxF2UE0DLgXZpT/1DevJyZrEddrbjmbA00jLE0u4PZF7iBPj55k
cMYO3E5CZoL8btNLBQnPAPPD1qPX7sFOZsdbVFfzs0J48dbyKrNFoa/j1bz47kl7gAOG4NuuzxBg
VZ/1ObWtEMIrggZb+5ki5XLbFWD3JZ1ujTvjyMyW9lg6NaIte7bHvCTEa0LGvz1enh5fCWs9a+AO
oPBbJZL+xDKTjqxBC+U4/5QnPGcegwsRD80GzwDSVAt8M0PLpa/6XQpHAJM+ji7iXtefy2rPMo52
2T2DtHpLJGW0X2v7l7S5b2CJCZ9SGAU4deKwKzvkccAn7aNPnEvIThqovthZagcATDobqn/XiGcw
jxyNnhix0GOuaab6yXiRPxjvsQ1pRbY3Hduw+zoxr3EsMFcpVTipXJXD+CjBQl8+wzGmQ984xF+w
0mNL8sHsmNMO8vBWddVa1EqqFa4vxKaUyN+RkEiC3RBhxtWsGme75oAxefcNrIQh/6Dp/JP4VXlV
YJ+aqwyHVU6ZU9DNo5++RNS/3yOth/KnrnvImbE90KubVs3bkiYSi5ZICfxRdyzfGL1X0C+pWYAl
kxUMaLk5d58NNK6E0HoLP9wD5chztgxE7A0fglQTF47ZT4rc8tiO5yHBOkUQgYYk6iqveaOdx9rZ
6RvR7OLEkIgVi5fTcF7HsmQ5ffDuH8C0kGOyI7Fozshc2WYIGjQsEBYRGytEvhqqDGph6dLeHcvL
HONF1DRpx0KpCoYtnJXAdlFvYqlEzaBBm9V72CjmMcHzhrg5ePEFplF+oW9YjRLwKEohehk4Dizq
RfQKn8pisD/6b/MtefqGA27L7L/Qld/mtCLIAIccAkPcjO4jrSUbABkZK5UVhmZGdBt+swZ1b6a6
lYI9c4vNyCH+Hlw30r7zh5fPFod/FklknAUpnHx5cytP+FBYPGj4YIt+lW7MNHo5rTO9DrfTqvl9
wLZAUvSrWOFkm4mtTgHVOR0fbFfoqOxQk/WnvrOHz0e9oqsgXWK8LLz8I6cgAM5KurB8fy6FEB/q
1E6iaZBCmcdYV6hEKDaQ+8H3Jz6RBeHei+ZPpHzBHaBBCEO3lKMKIg0WlKf0UhTr6UtBcvGW2PoK
73xrb6I4IizCncgZccqrCtJTexjsmMJKrcciRV5oT3TcWDeJhCDWqcqGTa1/7GFcC/d4a0+6wDyk
kuaw9X6xL9HzdTAbWz05b+wTfViRsSby98hHQeZg509c4mGCoLWGU4n3ojW6zUVfYF5v/WJVhFUF
EIcgpLJLKPniA243KDgSCpFvycJuYVEMTlNw/cvyTJ4apGV0UD+4YJHxROnm0qh//PvlTcdl8U+C
4S+MMRIiYCBtEpz2wcZ8BVhDq6g7/Cktx0W2teQviARiAs/Ehj6BLDn56WP1kQHfuDMYNSsacw+X
1qKbbGQ7+DAsuCAsgM2GFc5Q8C0AKIrY+BHaitdsv0wx8ue7djtjZcLTYFHCWeKUtJpgXXFGj7IT
7Uv6tjvk1DODHLxuzxAQoqPzcfyCzBpmpyysChfNg35OOUrT0sEsY199jshchfbB9J+71zaN4NDB
k24+X+2i3XUQhcllEZaUuFMjJfuBt7sTbKHmK9nNzQBfJPwrOgA5wASM+9OTER+zLOzoFGUrFKkz
GIwTBBVodJfBqU7DPIBMBKUi6hSOy+q3sb9MWP1XTTB51idnBOafQ/OZSOzHm7ZsM6GQAUkWoBfZ
DNdi5jXKokDh2Z9ffvLRWEGcvefP8zzmni2zaUs7JaeIRjbjY7QyYWYHr0r5xK5xPmx0068cQJID
3E1U5SIu9v6FdBGlx3dPbmPu4IejEaD2QTu3/cI0oaec80X4GKOJcAYTpU0ob+HUqxVkl5I6+otz
0fRBLhHNJKBEe/DKs0W0XbJCdOJr3xauaGOYvI8q5Ug0vOsmnkxED25JSpi8ivEhn1Epp5VrUQYr
9v2z+NL3+en+MU02j+pJI/EKB2ATqp/sfDc3PZpf/T9YSepadyUY+5gTEVVjhOO4MQ0HXk5rhjKb
Hzke0I8wwypcRPMo5hD4SWZQThskJRp84evz47mldGCRLeKDnGJJgc+Y/ZCXkQrxYw4kslJ3OGew
iNafFron+IQcDNLhxdoKY51e0Oyj8NvsRPXMqBet/iQQFJh8r3ytzjXFa88504GOAgtH0kjfxY4I
vfY7HJe8WhQL66jS7Dgj+hTaL3iNL7cXNGCnmlxh/bPTC/+JR5RnaOcbxiiys4k4eP5wc6F9q6N7
Hzf6Pkvcu7ZSlfVtJ1w1iMl+BX16aJD9qLb9zgcfgRca3/qe++PDgz+ZkHZ3ii9mhAyGeWlChQYf
vEgn8m6WMH1b8oRQDEDj5NCN5zln4mSVoJUhliTZDls03YKDhkcWjkqgF/V36c6WpYhdu+Chj60r
tA+s+nJ72V4tFIzsKMlBwhICQx06hKmKszoyavfBKH2GS776DvkYzcbocIsFi4DMKyjw2sbChRJ2
Btwj6YATE8TvJGr+QQJ5fHLOgWo13+HPgJgJh1fD7oivANT6gkhBsGOB3cdkt6v7BwR5kBlBcUfu
/0SdOHIo5ItwZcME63XYETss/wiCfUONLxYfDjwYTx9oLQADrbJDXNONmx8xcs/1qDOo+sBPMFZ7
ppGm7y1ly2tUrOXE3vz8LbHqds6GoqK+QqYWQPzkYySfHX1Hz9jnAHk+SPYkAmcaD+7Hv9vxl9UV
HcIJHQW5jliMxvMjxMmcB4QxKCWESm2H/4kk+yzxOA6luyE0RQc2wJgdwYHiMOOskJXO+kbBydyJ
ZiiUmTZqkCD/IVJwYWxbglh2SKVyVt5pUcLotDWn9YrACAtqQ05d79rpMOGmCfnwvhDF/yL57dUF
2Gb8gzCN/zTsOTH+75E0TUTOARcd1AOHcYqzDDey+uHcQo7HMpLF+EtYj1qOlCxn1u7ySj57+d1q
j/Dc+x5pyxqXEdhG9Rg18xXsGshQSoBMDDDHRgCISuk/os5rSXUliaI/NETgzWuVvEAgCYR5IVBj
hPdI8PWzEuLMXJ2m+4IAmaqszJ07dw7xoejBZdwSzEET36FJrm7SQAhzD43PEZfkWRmcUe2Ch4cP
YZeLARqFZkxj6dyvG/e/Q1pHqHZnnp5WOb6YRXh9Sj1e3p3XdJHjamQtY341asRj13UW0X8HYUaV
LdqVboUSA+CVXB8IkZtm2T1PyjcnN67o3D+n1G6S8FkB0zyNi3Nudq97k8LkDT2fIFM0490NQeZ2
DRHu3bhCXVlhlwctjVd8cea1oJp7lbaFlvX52MdgzbsvZ9Aieb5f1ufqo+HBUNJ1YbWGGIF7VOsV
lJmA8lrIygxg2z/d4x8nbBEbtI0q7oaFALEB1muemiT7t8Z2Ah3W+aitnpat55KAGUPUBFZxkaCF
QvdlPFBgMAMIaBPI45YSzcGSNAHYeNXNrcZbmdd+7j/sGvBRv+hl4RuqFna9aTGjxGjV9Qu27uCh
nXssARBLv9n220KONqt1nGqLci9olbAvEDRaNiWafqyQG8mv5lttrLcKgQjrqkLbizHtgs2iV9gV
8+7Sl4YSCindVXvqvb1X7+LFt8KtEIaPC4TL7dPsePU6tK/BK8d20GmYdJ6xRnZkQMTWNmkWzDga
oxQDbYqqMnTbHv6abNnQoJNC7tGHh3bp15gOtebJzvnSMe0h0ZtwsHxIfqwOdg4VH191sG3A/zN2
IPS9LaHZ3m5LOwkDuZVdCB96vMVrgDqracI7eoxuev+3Q9XPXp/sXQ89CD7v7mQjSiEofqXBu8YZ
g+KAelwV7rV9HW6by/OAVQEeU3qy70gSwZ7wN5Pj0yHE4/OqZg1peJEBfY63+z5BwcaitIGuDWPK
X7FkZ2uXO5BG6/X+PFrDbIS2UDcodpo2kEPSIOuo+YVH+CfjM6RU+gzO0NyhbRF9ETpexyDaOddH
3p3aS06KaV21qL9oTIlRwtMMVxmCQNyarqXo1QKjol0wogmIkpxI0jfWiBxf+tDQLp4HalYX1gXF
QNTczXLa5kDMPXlY1urBah29TLgQHViA+p5ySd+wUyzw1vh88W6FeY1B/IBV58HWooT2rWJ0LyhH
p86GlIoHLTiFscAuiAJAY6fT1IVSt4zYAMOkH39Qwlm/ufNkVfdjuO3LN3GmdR5T08EcP4yA+SA8
qDOX0qdSZx8TlG6t9c5m5S9HZzpyd6gfsilep3xZn1GUzIdovzUACl2cHTLT1LBt4O/ZFs69SUIQ
uAEojEKDiqbud2uxBJAXFTXDLc4moDGu3GHFF3JmNOXT17026DFEVgydySBDD2FvM5TwrcAQ38zL
zKw6HZTJqbmBMXN30GCvDQladtT6O1QUAS7tKLfs8XnHt1Ohvjij2fCw2tvh/9BEwHp6ZZLBAFAn
+yCldNkIuHgGvY3iJphgbwNiknEfPOMS3GDj7tM5xPn8oQ7jHbK/m2HcTXRGERdrHv3Le/DGJva5
bFRKNx16/wmmBTHrSPdCAHnRpdqgB2q9AgYhxebXXnsCx6hmtlk/mm/rM/rPppx3Ou1b9sKcN42O
buk2j20DkXsNAZil6fez1Wi0fl8hg6MfPg4tyvrb3mVcYsHQJXNv7+Eb1QsDTXkfAeoAGn4qbWiE
WcCs7ojyJuERuB7kHHrPdWXbJsBRZmEVtA99mi86/D26wHXuxt/4Vfgxz5D5ZQihakNix8SjY3uz
VSx5/JCR/P1IVvK3FV1EV4PfHrLX3N5SC2fLnxWyiRWrMM7Bq1sYx+AcFEjdtb3CkP6hdMzkES07
Jb8tqgr4o6Vw9I2bUemjcNHLCfGISfnMdyKUr28K9eI++R/5fMmd54uNwxfSvTM5RzXrMSybCB+b
dd1MiPPIv9U1YBBZRVSgLaTBedyxHaAcAHOBgKtVyVxVUlpiaLK4BvV3miWb5QKAjwzdXc36bQ9Y
QVUMAlX4DFwGK+ca3rrEIcQyLySMdHYKc24IXheKRR+vcKmYpEfJ/WBvUYb3oL0C9JLUO0e7i3GU
bhY1p5Z+GjYdOYHJNS4I97lgtYdHyhgYU02qHzDeCA7g+NXHZaeZVv29ASit0flR+D383FArPdjA
49DWYZBqVlbe93YfGlMJjQnCW4waJoISranQJAXMB6qyfgRIYVzSbpuF9JLsFsVbvS1Ut62nMR6s
XoihQE3UHbbBCj0brhUVdVoStHRe5I7OPXqVavkhHeTnvQbdBvdmyyeZS0K3yfNpw7qrFC/I3IRA
YCNSuqNLfA5PiN6/YpqBSJdmq78302EfkSbrGW5Vn7/6mU77L9hFQouTnPg1knEoyem5Lc9+DOof
jTpfLj0UKVTlHoO1KQgQ39v2UavV6m/8J7OJDtQahQO9QnRJb7jMzGcu95Ezkhf2TMHVQQ3AMNia
ilOX+1Bw82U3ci4MBbk/9INWad1McQ4UOAzbE9H73wb8jSy6DGUZ2rlJMbnxY3G86Oh36dIa4DvU
IRizH5lrn9iS8kNksgwZ7bS7M9HMZ6z/5oDMA2mC9zA+fy9LpuzVBMuiRzhkwQl1wDT4Ex14BNM0
QuCagEkf3PaXtTW3cybeb74+XKhvC2x+dBlQLhudBjfmx2HQE0LXC9XeV1f+urnH4AFhg8bGMCKE
DjPvtXuNfpvHdq8GKaPWf/zVZ/XZaQKtoerg85dD0HPKpikQrtHoJ8H239zSn5AlyvqeCBlProWY
gJ9tAE+uFT7ShcBFNLecYwXa9mkol2ry1v5Z9dK7TtExURu/YfX7aUoPn1XGnSUZynUe1pzh8K77
Lsmf7209qDHF8kaXEJk7R50ePmObcPKCsaW4TC1YZtGdbYJo/TahfVaNJlTWkj2HpHoI3kbL66xL
dst7maxRw8K8JeL2ylaFKVm3DpBE3wYenFWhWXvBXoUMHu8a3uKWf+tnf0KeqBknY2fJkEKZBt2C
Q4pEgksMgJFuu/Xpz1jz2EOQXrkysHBH2VIMoA06SI82l1TR26tCf+o4wh0q25SqQ1Rphk+zHRIm
0IwVVgs2Eo6RmQ0KQzZk+rDI6IeSzhd7vfWPEU1IGlAHUZxfZKO52TAyKvDftPTZdRsx3a+TKu0l
NgvIOiDXr5reJ3w1YdgFrjCcf93qZ4NncowAOzrxZkG+InyuqZ7r8hTrLPruGNgyes96N7lMnl4C
wNYMNshG++Ap9cChUbZfpUWMfm2RBzYS9EPpR2yLNSft/YlvT+d9senYfaGrQcdsQf9sa8QvoSrA
6UHyHjGWA14bPAhwU1HbyfGLnQ+VoiL5X4V6jVrMmIQ7CEhURv9FvZdbyD/usUOzAhpA8gbjbO/6
11EZQoqmjdQRROLgV9tAISSzDdRXgsLZHqz6zbgcPMIg+l9MQBe2GL7kPnwj5v5SGYNxiUzVfnpr
qkrSnpyioMx9GzbBD9AhNcEMttDccyMrmeWaRsicKj3azZNcIhmy4TQs/qi09BV4BpCGPALjhWEE
JDf4NbtZoc3UCjJQlag+rEXZM6ldEBUz2n8NW/6y0DjBTdFNZryRHp0ri9ALv0jvfQ6MhsBH1Ygq
IlCV44AvS0jUDJrdckxXHDoddXrbs2J/3SagXB7WwA709aFh0V5f0fBFmAnZxqJbKuvoRW0V0gkI
1iByjPMLvuMR+pVRnyUK7j1gy79YYZoGYW++WVagdeAjlvFFqm4l4h7lqmRmqApxhIhWXClbYD2t
jedEYX3K2RDlF2YICAL5kgT6W20CTxA5Z9qgwHVZlFLu8tVGo8VoRNVlm/v0d57cJ+dJPb7/ZWNk
8Bhny+rylL6n8+FjnNHFqkiH+7A1vvRvcXXUXFFmCHUI2lF1sZvsYTY69wAiFUmc4DaERwVvrKq5
wpY4JJchQ5v1ZOvQjmerZYE5Bhjo9cFtQMboV9wjbK8h7Wvhv52vOoO1oWhjPqHFC9Sy84KKRBzv
cp0gpbcH+0Wqhs6I7RUYe+lmthgBoL3Yt0r6Iatd0TlzJ+sfZ1W4eqcBczSpVUmM9epnJK5pDENq
k65gHQta1Ha2X3GFn3jilDjPnn9znAD4I0hZbRbVh32F4UNsnuk9ZfUlxCTR8tTzu/Fu2Y+yfS9g
FRl7buFFo8VSSrI71ESnWmLG+HOqckR+nRGldnOy4yhH6hNUnLpV/it3kFxDnQEhA+qqKKmx8o49
74w6FEac7FZpcK11T4vSEYYCxYdWQVdGvE1ABGja6/eE9hlD8qNosK2YvqDwFLFmOOxI5eUlY9vy
NyfpQ/B3BGPZHlc5PTD2SLV3xAwdpk9m6l7Rw0xf/ItkVF3MqIG6q1ulz9q++zC3FI2RkDBLq9bo
BiZGU4qaGiKIDZsTFRJI0WGVpqQZWNw7xLrtoxvCtggy34PL8jKA2DaBY0jTYQLBiiSsICQjsYGK
qUFRM2+o/AFYvymtHX4m+5PdmOR2jc50W1KZrRCNMROl6WdHP6PHMKebxN4tTS5LXBL8e2ks8YL+
Padb2YH8uTl3qxAicMWACXJoms8Zf71HpFbxc+qwweqLZ9TyO+kdSV0Ki7uInyPpArJHIFS4SNxW
08sF1DtuSS/HFi05UfrqIalF5So1WAV5sxe4v676iOOhXIReewHbjLzvIEOsFAieklk8CxgaZGMp
3lsDUcC6x40sDS9Q29QxueA9YJPp0kxt5aLkdYCMURYl9mgYZKnJ5CPS2vbLaR63GOLkMABzzC0t
kCfbIWXTXUBrINPa6hx3rjDwUMBCH52MXRZ+VgTymNQ7UoYwDPgkpFL4F+7Tau8xQTWFxsGUcXPZ
EcVGRUM3e6CmR5yjag+lWFRI0TjZrPdz6bnyoFkvkBMAEWE+5IwGPBETK0LXblo+YFhz3lfO9Dlp
Dah3fFCNfbA/y3umX5QEZEC8tHouh9T6w+uixpgwCHftD04w5bnlWVGRTNIzsz5k4WbknaiDRu64
QBT9DzodM79Oq8ugiaCeVAtQEbEuI9usGpOtf4vf6POQjSuo8wXjVSim31kFGEagd5kJl5+2cXzC
7I18JLlCxN1w27ghPHfCna5jyRF1JUYnPXU1D8SRHr3eEcU+I3vyNGpzKJPT+mVxpkasEbR8WhdF
9ygPEKKa3VeM/2JMYeliG+GI9Y+EGwgh9ypRuV/xdgnKUIOtV2tRg6gfXQww9pDmIW/aoSVv+gAy
FymZfYvxfAfw3m7TCxXhyw0h+5QmITd6VjAooCCQUerSGeRo4OzdFw2rjjA3FxYq6ejo7aw60/Q+
fU4bJHtEP5FGjI8BtLtjROtA6J39JuwLc+5BvqNryge/rjxCMVNTQBeTfqbCoNTHTg1YKzCUu5Pe
m8+IRlP4XuO9R6/A1dYkq49rdtPVXn2GuBiVyldKOm6DRzm+n7wsDyCJumVgTvtYyy3zZZqsNwly
UEl9Mp+gXiefbVWp656rW3CmtQMFOGB0UhWo+OM83EVAPHcrnyAqhliPgf8wALi391sL72aN7Dkr
m/VsIicc3bj/6xE7gsa+/QtBa9BZtceg1Cfq99Ac1Z+WJp0X0qjMbaGZ5bzCW1Akt1FzTOb7SsAx
ruI2Lp+kK5glePNVdV5uJpcQJPu1KhnztA1mOHruLGpgn3ErIae3HZ6SORCywuKjo+QVE3IKjGMk
y7hvq5fgmFQ+ong+J6VOzn5UG115kWoFgiRW6YvIIwOZQI1rFHbzBlFBFdNslXcb3mHxpLIeaw9z
kuTKV2e42piBdr1WNegSiJe2Da5V50wyodqGCoM0HEJlsFMuH8Jg9LHdEx5/WRpntgqTEyKfjV1o
rRorFhWyPEiIkqwGyi69zSfNu4E9GQwHoRB9+LtlQGgtgMMn7z+wX5JW+6oySdlgxEhpv1sO3yX8
HhxF0F969VRpHWQC4TfOPlQmVEMoq32nUOY+315LAtRgFmHfEQueVB21rsNM0iSCNyHSicaYilsQ
ECBfHHVrMScAZPxxTNLjimwXRclyGM24NavNSijEcunX/H4PWmZr1IHoiQSL+ptbHZNq9D6Jhqg8
zcY0KSki6tkb6jypkTs8KzgzNHUPWCw3U6ah2a2Ym2kH07nFRwfQopvsNhU1QCYbQwq1PqgepJ9J
L5J4oOiZcLSGNqKkQgCEcwr7V6+w3D0FnTrtdWiKpGgPGmQpfkNOiIwrDOCWnsZNkh7DDzeXAt4R
CjMj6Bo0/SOtJ20E1D3NxxfwXkSqLvj1M4ha5O1eq+aYOk/czbA2avuUM6/OGDmqh8HqKUUWlbAc
kgI9fZL9GukFutCYCDvVpsiOPKZN2v4+5cAflNghF0RSpOZA8ROyZQ8TiCGEc3CYzEePq1u3YdTO
aWGnCxpZY3VhuqNXShkyBqJu5+sZbs8M9iLU7TEpL/LyiHpTq33eWgxpgC8GcLdBF0u6aNPRQVEQ
B9UsbSxp3dKvxGcTuWTAwYQsPyRkeggVd5NeQNWMFBS5436HwayZRxkaZFCrF53+e11nKCZIk5ST
DKjhOHul+1WTix+1ItwOuu9JK8vcpDHOAfa2/4bvhzbomGXgurqlRCoswqqT3qY1OoVlFrxyEkJ3
++q1xgVSznzuOSJghsMwBQ1yzrPraB/SQc+pHdVmhSt9w/VAPYqWvTgelpR3UObRQ0w2jvbhDv79
1uNbCnq67sPaGKeDAKmWQkEuRXRFmGwWZKFtGpON3w5c5HdMigMJrhSCD4kGKJ5ZwyANDtMAHRmY
HhtGb3RNSdG9U0bYT68cA8/i15lUPxoeegjmlQ2oRoAe/yG2RxUMd35TosZfVy8av+pDZpT3cJG5
lHRdui7Yl5oFgCw4ZhDBP9YVCzQnVtAb50b7b5u+R0MK6QgPqyB5xsNqwtuQwovWzWUZJuoFAKE8
jhgqJ+WL3iR9IqjDqkzn5jY9tUzaVNN0HiJdASHOK98doFq+wqovWzDpoJEDDdl/p6RmE/7su0zn
Epj2zTz/PadoE7aHN09yOTRJ3kDKaBvHQWVRfEx8ocIuqE8srffL192aTw4BZb0beztXu8VOOk25
DfBKVsfMeA/Pd+MEyLFmLh78dvwJcrS30K7s5y3nmhkwEdERJaOAlBl5Wpyk5tmgUrmc4hqR7wVs
Jy3O7HhMX/RzxxmYWxfakenWARY0wkQqW+6Wb3zqKSvkvmlVk5Tygoj/mdfV3s8TKlkY3q2naoZ4
t6Q2EDrbRx88nDUVKyV8RNrxUTUFYWX19DGFSOA0pCU2BmafnscQGmgZgWuCe8S7OnE9aMLMF3dr
h90aNpA0JKnTK1Z1B62E5DisGs8ujQmeBMTYS1Ku5CbLVYT0nK2IX+s6CM0A8b0zYl90QqBBg66S
PyH8QAi/JcycBgXEpISpDyGWH34GmxRPbLt+guPDMad+bHgbnDYGvhHtowLC0V4pLeK5vU86tPiu
Dc5pZynqetJ4fddjRHCKQO88lm1IQc81XsuZMvRg4++dFvGbXx89BnnvjUNi4LO9e80VrlNI4+0u
DUziM1xiUibYKK7J+DDqLJ8IgU03sORgvUCooTJlS3EGV4cLeh2DuFtNJ/M74cvrjCqzwiv1kFQm
M8JQB5+cYfZhv/fLeFHTVwiZ2NnjY2QOrWwNbLnLaHeq3fvgIbq75xj/P3h3T8kL+sBT4ASIlI9F
fVKesNLVZRozT/9gLUL1RGJaUqsIM3PV4+Y0n0BgYDkForj1WAlRm29fDJiPyAFj3HNa+cHyFULd
afVEw+2vtmIgMvIh1pJz5nnyjiOSNki936g2IuY9Rk2bTDywHbP3Ajcpo1Ouxgi818hKIF94TKgi
J7LnhNefSb23IYHkvSRCfCVnaPxGXhYxE9AhEmwMalw8hDrtNxgxeQ2jQIhLk97HqS85r8l9zWBA
Xa9Ky8yqwn6hmNMlIBjS2X5Pi5ZubYivclzQdyb+9OuzZghClaIDVZlcWHYrJK/1hPmDq0N/2E88
H+XKWfuhT9XK5GYcle95mXqq0F8mZ7Bm8GaBhIf9kuLvIZfM2Jo1f7hREW6lGqIKBlZ31UPojKbF
HkN2ppUWYFIDsDuF7muC4g0LFZ11xNtkO9q8fehulCtPEgHA9XPBRgTdjyI7WkWrzIii1WprR/Zg
gEmy7auhoigaDCL7z56u2OkTAMHbJY3FiiKXoxluVVQyIz5WjmE45HjTVHoLV1RUKAB0UMD+TM4z
7c/S/nA2o4Gams1EWYsUjJpM6vZk1psIglgFQ+QF8AWzJ3mXjzXjFT5x1usoqdkUkBGik/EGWmYP
lCZAnTryHgb9ljyIJ/uB2UI+7fOsgFJX1b+rfs249PkmVLvUxDcSHxJRQPrtMDpo4jM/RhQS0vfy
ib7/Xvl7Dktg7ElNJbn2cx1ujHCdIB1LLc7FnU16TRtO3yTXDcUNaym/d5RXjUlv8jIkVdSKm4gd
sA8m62awjvcrFuWOJtGB3FE5TDnDGykvZIg5d37bzR5rAsdIPBdyVY5qkkAvYVfJiMl5gRzxWBiz
sp71clPOXTIO8vvMT9WbzdI6BVid31lzb4AOwKe54TKU0lSeYDjsrGGa4gYyKoTL8fEZKE034ta6
/GN08Byv8cbIlrQD2SjeNezz4BbqT554OWe78F0ZMQKfyYW9mwlXYtJSO5cTr3H0CTGxmjw11zFc
towQWcMeVb1jmn0oTo0r7Sf+FtIkxO/v6VEqqCdc/sS/WZMwdJi0Fx1n3JydGtX06GwsAgSwg+VO
3dQoCC7KC0Ys4caI5JPDjuuTXmfmG6qhkyn+P/b9ZZgrKkvk07w1ieXQJ+XLB1LHUqPkOqdWddkE
jr4YTdMH7eWwqjaFepzBkwMJfd7iJL6PWKdbiTOXLHbxN59VEbW4O+AGTmjABDQo6znoNd/lhCHp
eo2ockSgZSKB9UX/SQl0oc3C3TVgXY7vxnQ8pfOtAevYbLJHFp1UAGLEZku2YDo270ZudQd/A+Q/
bHur7cF4Jbmh1aBDGpaAS780L9rklKCzGNtvUsy2H4rJyb8mTPsB/0WbXhP+C2X/Bm/8izraHo+7
FAh0YVKr8ZSeY4onpjhSqsvzHEHCkU05hJq34xLT4XK2W3RfZhdSkinPs9e0W2hzPFacipzhtM37
LirwFujY6WlARZzxzXZA+OcjRjQyMkaZ77Xs+7DNurQfkiUx2ZNPCqZ88Hi8Gpuj6bTbNU1u9EV1
SaR0byrAzKzqfC8tE/XZHVc4ymmh7TqvgkDY3e7UnCsz4BenGwQc02rVDQAJ5EsXjBLC5zfyMKQu
6K6VmWUVrkkpyuBAkgjvxZTx0jHW660BV2TNiyH8MgVKbq3jGC+EVTz0Q4oBRhm+c66Wy2XI3hYg
j78ji00BJGOGsR4a0Ew0HH7teMvwSIrWYhLL71lhyfyYJE/tyzMJAGpwNnc6XIYcA4N87cTrnbmm
xxdjd9MPuoHO0BsSVSTfX48Y2evYW8drZx0aMpRPOo6hAEM6cEIalx93DtiP2cFw8SOWguoey3+a
b93DHorZGaY8tthh0sMGi7WdzbAe5DJp0mNhvO89PAgMBHYi5QeDgaFm8Vd8AufxMJjV6C4zQ2Qj
XyzPfl/INdbPb+uEk3vrJCH5cjU5y51m9kGoyPEOJDd8Yy4T/xAnweZbzjn/FkSLJasehhaioaQM
+Qgu1JPEY0u+eMbh8pTBaUmW+9WVRKuYO0lGihGdEXuTWfyuAv9sJGcJTwBL2vo+EnVyIG29TOAe
GWhFU/fT5qvb2s9m4CGex2AgyuQ45epzocEQjMXBWTBoCYj1IlhAlph2M6dugdyUDWIUv+V9kCkp
oH3HAD9K7g7vJZ5RUJxCPxttAEPPiu98KvjJYezF4TLxyZPKtkyoyIbntbxzR3k1ZBkKl0tIe8Ey
BARpwm6sPegdH3Jp+cdqww14SU52MffqslLObUw+ibbZMZJlDtAJzGtGucp3Sdg6JdUrcW3YQRgC
NDJW3NMUSgsLx+zhfm8uhHRZPkl1civlcsoPJpzvxEz6rJPcWLnNsiDWlM9qN5OFZ1JYPRg/8ry8
OoNEzbK0cd4JGVQgM0BISXqTDP8YLD0sPEOX1SQaRF8XpKKsYYfMoByQkBg2HGyFQ5H7/dasovDK
mTb9GWGBnHrCOiHLQm/GV8noTkLwXLVgksc4UlTZ+jxjwxDWyzBpmjU3gfRq+UsuPZfUxCxjj3Vp
KBWay3WumOWZyc2iczLSXqPRqKqCDQyFmslHXineI5sdAyu8Rh7xAvh0i3HgbRsmfu/epXMsjxhA
bNTgj6T+dFrRH93FkHaDIBCbhOCbge3zzIY3xSYWZrAIsErBAoBPbFMc6sUiiNFmYG5wIBSWwsjC
DC2XaPMNGuh+tNDabprLpGQxs5rQ5VivWEXb5s4GzVDxyOOkGaqex+iTcRevS2iuKSde8C0SEipN
zZV5CyEGYgfR0fFe2BOCEEzfzgNgS5mXDjJE32f2yK0BBHMFYj2ajgPU8GBrsKdY0isNs2oJRbTQ
8hejBac2hbDMenZDSg5qPxouC1if5768UpisJuAg5G8NOgBC3aDPLw16WBqa/TGFYJ0QmMigaQj5
7kvSPlMeduLYHpR3QHxHzlYuBLi3WjJ3Iay/6e8GmWt2g5VAdx+2k8tkoNsTA1GoOMC5JPYvkA3o
R2wjmEkevzDoi4mAgqhl3M27SWtLCAuoOVtn84wBCMUGyMYFh64HH5UIBEEd/kCfXo6h832Rzi78
3nHJAUJJRMu2CaA2IItCt4mvnyB7zM2NVTLEjsgmJE6qzPhhSRD3CKVWhRqizK8PLKEfYYSj7EoK
8OezNeEeiSMsxAwoF56Yb9GFAF3iO6nQt8R4ySfLo3wyoRof3HsZvcnX2WKOTOR8f9QNenVxqaTU
XeZTWW+i+rrll1JUS80HAC7oD67dj2uEE1+oFbCNc7RXkGycqITnx3NnXTjs2W8yh1w6c/WqNEsj
aoiEfLLFle+XNbbg58BNJnKdsQh1QmExI2K5yCF0KUixmZNfS1a35VnS/qwQLjibBe0kbp/NjAoj
9uX0wiQJE2Y9tgXjJAsYqxWWiAkQshqk6PWyTPXJFnAlZOt05RE7ikNGm08ZOlSTLVuuj0sXikc2
h8F+GK0d5roXx07sSFPhws7TalQP1kwbMSg4IONpsMAaLDymsb3wvJ3yKLwKFtOzK67PYjydztX0
g75BLyfDeD8bO3A3KBul+L68EUyWAmqaKEs08HmUiLXJdrGhrpIY21DKLOvMtlN1KsXGpIZNjSHD
44d9nT7ayapxIwTl9GTymFCD5wrfKoIOrSpMIsoP8LKCkQSMuLejxUdf4ZqID8bMu+BMPthu+I5z
+BvW3Xjpm4l6HBhfl7KnLxNE6EXCCilBnoJPbBBISow0pA2Q6s8aXFSJW1LILkSM0cWxcTI/3GjK
Z1U0aKtFMJB4DwqlvO0bUwzH03GUGUQHcACBCvc2yJJP3YJRECrIl8kjfyskR/liOhoKT0YMKadf
V3932BKwP9UW9b2HWegnjBaKDoxOuB1eEthgD7ImuYU1meTWgxwVQFzcjn+neuOEa0IpgNFgkBLF
Pf4EoCvW46LrD9xk2Sg3/XLY9tC/tzYdIKab0WZUMumnJbzFubEf0SvTlGMrfS8OlJiM69OekrGQ
gf89fGKkg/q7mHJZqXW6G/SsxTslw9yFv69Ie55gbRl/xM/j8R+7PlTDHNTdPzxW/mEmYQkJtRKN
1e+VyHjMIFLIRIP716PvC4ywK+mnL+OPOZbjl+GZ2UdP5pv8QPniX6afNik7MGCIqTxmekJgiNNG
wpMgkA3agCzBTJ7ql+j1i5/FS5r1ARWs3sVghsn2da/AkInNW1bhsjLLtwiNTL5RfAe+UFZq4fTc
kS7Dj8CfqOJs4D607dmM4SDWhCI9DtWiAOP7buhpOh/RqxNY4vQlJAklTkhxd0Ew7N/5wA62oChY
nAlnATzG83I+wtYTaqd4fLMWLomYg5RzpxWUnocS88oZyvZ1VF/4jB9cW/ok49ZunWfUsLL+3Bgj
EjNuTh9ebVaPbwjY61p4nTT7736WVuyye9tI3URp0R42h+yq910wsxBNQNjzQYHzLf8EIOC3hA0Z
85rJB3b13dbxaBSP1utwHZKLZsWEB+MIH1KW9K1x6Ul8KKsaf/Psb4uPslbTdJLn5ZH/IYwl0apl
vaaE1RFMgqX2G8WwmLMOkx/kdfGkJSAGY/v+lmfbPtiSJctztSssSxiYxr4v3wQ387vijxx5j7wT
BEvn7tMVb5biowY6mGTkSyFqoXAuZaY9mGmV8MZjw0bYkiFN3o7oS5ycnIoMMUQocZAqIiMEr40q
NftnnA6UDtJTlv3GrCUZs391wCYVZtnKjTbrfinEkSYgFInVTC0IH8cnlBYp5LZzq+Y1vCtFo9dh
HTqcnLOQ5SRuuOnRQ49aq7bPGeJ+Q6lmpSWLhC1do+EqFyOqaVw4A7bBlxEn3yrM0UsiRNJbIjy6
73M4Y8Ki4+Z+0KssI1koYqEPvgnSNrY6+wqG0vmGG9LQr2jn7/zngAYweFOyASHrskUYSqQp8xYr
sTGjFeZMrtQYLzeKxu3vbFc0ilG7cUef/LkjAXrTaBrtYQcrc0r5PxdDpDERQmQtlGUJV/O6+Crl
oZ1H/o75BZdUd5hOd1pwCqEdT5m/ZeLcYpoefOdDxRg3VXcwWA2wy8xKJuuG5R16qdh6sX4YKg4P
miOx+4eSHeqKMETcox8A+KNyi00SqqDQvIXwDVLOXJE1pNBZsv36veS2WG9Qfv2jXF+sNC5e/8mg
eFLaUny/B/jhB0aInRMC+VFzjc5M+Iojhq1W5tgEfhLmq+CYd5YXpF8swChzY/6soZheYffKaiFE
WU7jazlbX1N+NUiC6MKDxCUrycPk6ssGS0IJiJ13ZanE3eRk5WjlhOU8qu6J4VDvqDZUG7vBmEOA
I6HoJWG5rNnZQp6oeHv0UiuAFS0bGXerwyOKmdYrmf9d6fKgqVNrePeuFCOJF/vj/ArvF4Ps7729
d8GcEXslEmzJVkFjk0J+pDSf3D8MGDdITLJAmi8Ip/QygRQK+QICN00ZkjndP4bChycLhQ9Hp29i
Y4mIoeri5xZGNhCbLl8pm5jlr8eI54iQi8af4reYRzwkvOMbtDLxLIHGHXkUX1B+BFcUZ/qtKXKF
0Ckoo3yO7EH6lYGXdpSgeE8iVvHmxMkT7FGize+HEzbegDZyDk64wlda7D71L+piYkpQgp2EAChR
seAAstHR/vuBQhzGw9/QZe3nMiMTiu9n4POLeysoAS4MW2Pwe0uL0/pdCuATIDqBXwVKzFzWIKEX
C01Zjl+8ZfGMn0ps8hKnc+fibIZLuqUEoBLcat5IiMd2cCkcxDF/WcUfhcKuIBjiL8up4niCPMu1
kEnIPfv+k9V4y7gV2v4W/rhApTJaqbzBnRA+Ov/X///43fdkDP+234wQdrfMMZklFGA5kGjcWlCA
qnIzChY8sJehLL3fxbyfDoe4aEJyh6nMI67BqkiZMJQFkLdlxZXptPlOp263YxN8BWOAQzsqcQqC
4HAik6YtN7bNY06pwKRCjP3z2eVl2fr42LJzDowkYJJcy3/ienKz5UrMvnblqvvDvmD4RP8hWFgI
ynvESZ/hDEpSgH/YoQ+IcT+VKzeTCyj4hIyaNxUbxXfgSVgD5OO1eRQoCITmd8t/t/2gZcTI2skA
ghxWpcaAxA1D6WCvpUpLRpWEzweTtdP6DTYBgE82tdXsSgsp9tjxqkTIscSzb1Vyt30ZVCDBgAUA
MctwUdF40wxT2Q5oIFFsJeFfGMesyrHD+HkwRxoyWnnPEhoV4eSHwPM34Krr3+R6Q38tuHewIMQt
RseL2yM+1F3tHcnGrDYmjA+ngsn7lXLU+DtjYIm3JpdXbokElDKy39CcJU3+ix1RlPxGUuBa3ud7
6zaB7C3fTGturupvPkIw453i6DF2+NcRk4H6pdxOtOAwGlWdJ3KcYn0A1AyoiOwlfPh3Ischa4sQ
wQkF2VZ/TVxVlijZaCrEciIbjXV4bLK6NaKH8/h6+GKvsejextvFYsdJWvFR5IO4GhWDC1JhhEq8
IfkscfSkTIMczEAAq7reUxNzjX7jxDoH8gcybYFo5Da1UNnpe8snllJI7v2Gfx8xuKH1U/FNq4y4
PSCgBXXqkUrYSKkr0YHbiXB/3fLg4kAnSPd2y6y7F79D71+aMzp0pbA+wfDiUAdswh5ySHm51QFC
+8L0nW4YBN5m1DE7URXXiaN+cVUIE75RFPkPjY+/JXYomY0ecgDiJRn2vHukuHRDLeqmR/dco+nW
3et34c+tkv6TL9rq6ce+WxeClgONDm36ubE6SQxBQajJl9vH7st7sxBJqRWKV8RxfycnQORDLfJB
nSclbqLk3Hogfbgh3umYL49vdSv2yRdnbeteja1bIF+9uwboHY02uWo7r7bxVtcpiI4pPirKUsSl
W+pxUHMG98jRGkJe6OWSvrCBy1AnK7HJpBMnsqxGJq4Y4h1zBb4kXhA0NJAdCnMkdvtjkIiRq1M/
L5rT46MtWALqUzYM1P+t4L+RhPNB1mOPZojkPyS2exp3Q147jAnNBuIp1TlfWd33Gojiw9iR8FH8
GdkkaBJHYWdIcCFCkXvzn/uwsyR0usUng2HCoNljpsVYE4IQmBwRmBQvquHfnuoB0D+rBFmbQJ52
ORoqxgIBJVuqN56G1CH9l6gzW1JU29bwC20iaAVupVXs2zRvDM0GEWkERODpzzez9o4TuXJVZWWn
yJxzjH/8jdBwCKGcqIBFLQGbbPG44HQivoRc0b9yV3xKFEYvV6biFDUDZCqF8LkprDLrq5gIzwvq
bMrtevZmtbItz7LJbVHMGMjfFialiEG1IX6h+O7eXQC/0W309B3IXyGtydv0c4gm4j5k92AFiTdG
57zTN4k+6R/aitcJWrB/pQUWyYH8O/gE7LgDDuutKy0FViYW/gCWDtF8KqoIzHToNoUALVkna1GH
3fzbVvwJUMuhhzMG65gDZv4M2NtXcECpDL/AgBgrj1b0fZB+2TosJF9IS6nFbUFKaFT38d2ualTr
JAL6RILdl9bKLkmnh+nj2F/Z5bHCsZ3F6uZRjNX645If0701o7OmRtMwUFnDcEvoWHYtCXXMPvEg
IcbJFpyyVITHux369oeLwqIEtCCgc5hr87vi9avX6fE72j5+e7xBAjx1eInNkCkSttiUgaSRvnBQ
GMtEEo2Lmfxhr0WVeFs0QCePgyhm453ohQgJhlnrizpXvMatJ14p9YvkaW5ZxN1/rxfWUwFkCPHK
+U9g4MYrZgSeLW4LccOIRfKvHEU5/tdwFN/yLHaqjTq2fAE540WztMiaFc0dEjn+ZL2Ff43m8r5m
/f0t1NunHuqhGkKsDktc5O+fIjBBOBL5WDfhivD3jjqVtf1fS3MRR2AfuqBeCddHLNzFWQkjFc4G
N5Y4IHn3towv39H7+r7GYJ+45+EwMz+jMo+E2/5tnWxFKqgeVYLVzYMVnZEwJL97scPITjQ+s2Pn
HAGYPlnZLNLu7wYVt2eCgk5oFv9X74tGR7yJP9lbPXllucaCVMM/JR/0K5/bCQJ3g0uX4hWgef4N
Cv9AqS8KeYER/Xc7Aa4RzQKgSSBuXbHC7WPD0UNCl+SkMLbYT67ZXj+pJ1MPbGzDsF/CkcKTl9k7
itkCOijjom/enD/ofFWo4ORBYg7FfTE2mDYXpEqIPvUxFa+HqDUccABeub82UGyB4rkD3XGzE88g
HhwboTgYU8QC7VgAQGLb/tsaecoJSiuBuokSUbQ/LCscwv7exKJOxpRTTJHzYL0G9WS0tfyk0gJa
AT/jaa821FTIzVhq0rjaiVNcqKyE9hVbV95F/1ihJRHO6kLxJ5b8lcpRAHA/CeDYm5webnNzzWbr
GX//F/c0PQxnIMoeOiCaog9xj4teGar7BsIZzBca5n/SM9m1p6/JPXzzLvrw4lSvOF25Iwj4WnJP
rUHxkbfpIaocpPaEcyyx+Ocyjo6VY125c5jdiLkDNzhDjwq8n6T7q7id/86iJcqQP+RdDOmw8qPo
1+fQeBncVb5oC5gZRqIhwS0MC2bGZBPRRzBn++s41EgUheJ9SgmcQG3ZBBfKOFDcy2K6FzCCgE0Y
hwiQWPwcOFzC0ZM3MbfHTR3REKWiqCD/4BsMR0QtKV5/KFz8YGCVn/99TiwhMVQhfYE1iejf+RaA
N4h/BVgvWhDxJvqb2GUhU4H+W58i40AscoGE/BeYCTkJoqlAIsSbCv5A8pG4wly911bjWgrkxgDk
wFfCRRL31+OKJSGOXnHC/kMSBXooas+Ha4RGJP7kDjuKYwPKHfVonQK+0bjwRQgXBYQrCtK7m35i
4UMXLo7VbC7Qm/+hkOJ7n9ysosngfjbYKgXYKbgClwsLgocmgCZRJ9zJ53Mea8i8AePPv/1FvML/
UKgRO0i9VcMmHbdzcQHETZPxhMWTFl8uoCrxLxaj+hHvZHbOxcfPJZ4Ef7uXMs9xJ4DLt4Knxgl8
PMKHh4UwOzFfoywhkX56D/E+nIgdttkwwr38gU28QOxbhb83xBIWH9GSMiz8PjDRFw3Bdjq9LE6e
wEfYa5SpxcoGVOfAYYM2HNkVP5akFP4m3vu/N84itnwUR9QJBDUi4IQK6lcHMfGT+VcgKFAIgHlE
nSVJI8jyqZksAJMHMMIUJ0REehtRZVQHeKIeZUPHWhS/XSD9aPonAvdPVgJe0wCgxMt+Hqv8IM3J
N6IsyXZIsf4+I/4PBZTNTEwCejfnl/aMIbAPA6jDfRexWCj9DuhpJC4SqhpG2JgZYU/CIv8DOUTS
TQ/qJ2AQLRDYTwXU/XTFm+6azn/6Qq1v56KqcQpQ3xiDGXjlBE8bjddzDOuXwm+KEwr207mjVMcn
RtbQsh9RhomU10C57Ei3cp6GY5i49o1xxIZxnKGHJDXYQZ2npYi21m+89sEStEjZwSPtfwdQYGDS
UajRIP4+vmJg6myhF+t6tKdtfr2JcXMgGCfDdJjcCHAq9wPkHrQJavgunf4Xe1rpsRxmr9i3qF4e
u0LHJSfmIJppuCytXk5iu/hYk5R4Q2TXBIXhD3Ggse9ybj6lcYclqUrVMkGnhoL+TZ9uLJPHl5l9
8Ei7VxTX+1Hzmd6gQKI4Ga10hO0Elql7Q7nk1ulcfjbvryxm6qZysGIeDA/zODQJRtcX+Ynei4rG
5kcNI3xqzxQ9CJNehFWNR6d+OZAd7g0xqXM2rgv36+PamIRyOzwws0JtkKzaZmFltGKJti0gQkL/
YVIrHM8ZdihRQqRa4Sk3Rpzwmcf3q70x0cKsC2Qk0MRtv9InlRTVDfzrDRF8wAvn0/lk4ul8bY7N
tTrGP/rJ5Jj+Q6PFhiVSWkQFgHEP4TOax50V1BQ90ny0lObW0l4z5F3a83Y6BM1U/dPKxSTriG7x
xnGtHO9+/Hn3O4hk58l5Yv29/Ws9EwFleKJ7EJMZEX5U+yqdWzyP58ncmojxpPieLuoi0W8O0RCh
qp0rEXdQOtXCV4D3OipK8ox9AZJBS6eoiKeMpiILncmfT4VE9SEtsjk2TNFtKW3E221Zz3NfiPdT
7PDbiQWJmnwB4taxhhJjY6F6R6Plt24cmn4Gd6b3RIf+dvg8UglrYeHsgdcNQRb5vAqwq/rbLjgi
PZH2kxNs8+DzdXQn9OIuSi1yIfbmyTzVR30DO3QlL17TEfoC+Djr4Zis658nb8O1+LmBc/zY8bi/
rwTpHy3mZrB8TMsj5WhE/UJTXfsL166PlPCw1DdVZtSkvwcq4tKOvh8eAKxaSnza6eV75KD/PE8K
DNuhwjGrPqX07zZedOPyKm2SfMNtd1YQO3/HSpQX7s06KXqgswfa7o+M7LolXhzBEa1U9tlcH6gE
nO4cjSbab0OAdufGqns75NV4wFaDLrZxLfzATQ6LI2s0I4p2bABJ/lL/buwZ4jZ7Zn/rmLN42g42
82Nnwp4UEPmlVUMdz0GMYEMKp01HNJMJpq4UXn48o3aBx9iMMdfiiMqnDRHX3n0g2g+PeAaBubIu
Zm/Yelhl5H4Cj08P8mwiT4Yem/PLj+X+bCjI/I0YUQp63YwzDgHhismQ6EgH5nbyBIo49/CNkG82
14inw19J1pRPP1hzHctjeic0Sotx4Tp/E9P4U15liYd08/Po6eYHzhJqF3LlCZPDi6hqXXwNE1eZ
x9QH5ST9OB+tcBSeo8pcJB9UngoypXHa+eQfJRUECVDJ0bghiKFgn6A1vuHTjARG2VvyNnl52sEK
YapI0yH2K4LRlHlt7DlnTZqImfp2ja38WZV+j1zsCun6+S+Bl2V084lvP28YnDf6cXSO9D8hQ3rF
5rxEDIxGAKu1yU29ICqZN3jF+prijSQGZrSNz0D4Iqi/bxzylgWeTQB7CCP0n3ybS+5zna+QCJzn
6hwuNVk6GJEH6GSmNseg+QjDIgWs6oXAtCngeJW0fWbyRbIhpnL24SVfiesNRVy8sAc54zh8Kn+K
JhrwsrmF2AK1WvSYQrJM3WybLQsQPAZB5goQ77FCSUXQ6COsPnFAUt7UPCLnAUpKbmxNlCA6vDQb
ywAyCdUokzdZddS7fImlHd4lsM7DX0xSHXlWELqW7ow99rA1OC+iPBv6freUEZvljiVfLVzSXZwE
dfhFgJX3MX/Rqs+EQnvQjhaCcUsPzugeTyXFvtyssi73OfbyEI/bTJjTqhv8M+5XWQ0RDD0+0rbm
HkcA0kEY58bDBJ2oOTxz0F41YgW+JCvM5XEBzK0d3xZ1h+2yfsvrYyCX4Ydep0MVjEhNMzFh1BgH
U0dhmuWqMiVR7bCCy/ehj6fWipj0cWc5bNCr4Xg+xZwdV+2KlOjz7KNrfwHYOqPvhFHQj3nG7I82
v1D9hlqE+S2AKqz1vXpqo4pZPvqRY/IjHc7fVJgFAqSOqAm3kRyLdM53KBNGjjf/AbnOFCn5gDeL
fhl2ys5GEaQbgkNcPXxshe9opjP31XvsYspRBaR50CWHqWdHKuf+8TlyZLCyzinSqMdugOIhVFPy
ORFtC0CnQgqGFwaCdddQQDqQilQ7++vcj8sVSRKYV2PCiSvCb3vUl0Zg84tomTfxqndxPxVOChab
z4K486DbxMFrD6ljFeNo5b0WjxXTEk8lhMUmEwse0GY0VZa4O4bKxprd/AdmvzPz2FLz/PQX45gv
5fl92x7j/XllRJjSOupqdGqv+bL4NI4dO9QxKWcURcsECdV9ReNarkzIBYxSBNUpRkUzt58AIb4W
xUJ7X167MwnMJG44Z2kMdsJrwMum6y7/yIFdkjtB/b4fjjrWDLu0nauFX7FYjc9KcQA1i8B+rfR8
U/TTTQJoZizFxEoCmATCeSYno5zmVZDdpgqqsdbn4vKXp+FqvOj49cpu/YP2lWTw/QsboZFbb14L
k3J1o2A2hmgMyO4+boGCmcTc3PI7L8fVqgUGKMbV13keH9ILopfP9LNEpinjqc2lEmfI1UBxJCJc
JAaE7j33h53OEWIB4ZXf+uWROWjeqh17Q36iaDFwiEKbjmvBCCcmcmKscUNqPOfsRzbFygjtrxbV
82I9zOJLesAi8r7Nul32wgbD5ZfeKwJjuBYceU1YXa/x9IZPyXPcXIu9kdEwaUyNuMbfGiC7DgvE
OEd3+2S5XahtQB2pNHrcT50nIVdf7HJ276vctYbffNzm0o6NHOctdYw1wVVf3IWNGqKq4jEf2ZFp
37ZPaQomSLnPfttoB1XdS/LcZpVOkfo8aP7w7mO4PsNLDQDBKw49WnzDHcVCXvm6Iv/KbQdB+cp4
Q8U9f+oLfXNeyJG5wkDums/5wmL53CI29W5zG6FhCQIHAA+NZYhMRGCGj5YxphJRjbn+BPZUEKCj
674vNLx4DSdBdn0ktRpJfL/hiBgt+E0xjPWjwnxj+8YeSkY9KYJJTe5+YxW7VRzKBEK8/IZQetzS
P16/7JLFFdeyeT4Fw5pnV+FuiLT3JTvosbWIqVQFxzSyWzwYouodnRm+DiEB2q/eadgl706PJusv
J8zYvddYid8ncYIRsmOB0/FBviqgbiwlgBhOSW4OOFAzfa193c8bItlHC8iUCfEcqDgZ+bF+iI/Y
dSdlVVFab8gxkSCTZUz04Z0h3uaCMTlc5XrvkD4W3ub64gUblwOObyQVDauMAHoo5l0byUcdy3BP
W5Jkn14b5rNYtZE1AwGWydrZieG3sL3ehcgUM8Dv4S3Ushg50wFQ5tjfCA5Hm7h2YkaHshBA0xZw
SXnt+I7fF+xb9iZaU0FUwyvLQCRpm97j53W0T9xSJG9bmCk4/FXgdNgPz2VEtARLxkQ7BIQnjFhf
nNsAEJ8Invbxa6vr4a1d2nAa0uAdFVXQksWuiwgR7e4iUOVxxtyACPFQqaIki0aAGbd4i8MhwSLI
2Dj0KrsiW3nG99wxM6OcbidNMTMYdjQrFbdevqtmnjfhSQx3z5Rhyb+ZbTauNOt7KM29jBEwlD2y
Xp7gcueQABhSYHa8EnzdoOE8O5Zwkca0Ptu8RgA7nWdjNAKldzS7wxZmoJJhWJPRwlmYOiJoe5e4
InINU5iq9+mt68ZNu31s2SfyJXstldT0NWdXoBcgPzcaJjquRAYeK2ReTc8kCf4znBJebiIErvNH
DN6p8qn2W7+BOCqc30q0WqiDqf/FOFCMz/+9C78j8SZ7V9STzKpG4J6am/0NHBDGbimM18+96FJi
EJLUGRI/+4k5JH/uIEf8ty329+1jaUCP+JsXMhLMAfU46DzFJVQMTywc9QknHAXi/f//P/xZagmG
FGwW0rEwUZ4y9KATes7hks2HY3tMyZYSr6khtIJ2PdVH0WC9na483ZCGSlfpQ1KY6NU+3W7+okPH
NxB+h2nMK7xvjeWtE5v35MlwOvNj5fPZq06f4ez6eExNOsiSDaPPdw8Txq+5f7Saq3+mjwR+Iwyi
LBp1m7IGQ8ktKKQyzT4zusJX0lFYtZxdEmwBHDiqcmZIrZ9b9qz+LofyZySmJJL34g56v5ka6xD1
OAyFHYw5uK+T/D0wmdKdYndbjz6zX5i4zLO6i7WMJ+XiHpkHGmPsDoDYtcMAaU3F7zzBeHGJ8+s6
O721mfF7k5fqF9Ruq9smjYdQ5/ldIvdEK5qneljfNjaBYz1ZNNfujuUK5SgmFUO6xWOpA+iiTCBX
qgbi+ErjyFZQWsuTO1y3FKV0s0Z5qz9mGlEZA1BZ+k3iRomBJD6nYcuJh8kojCV+KVnUY2uhG+GZ
hOp0ZQCTyGEMFNlPK8ONqXMB1TnxkLzHznO7lbAV1a63J6jNGbvIIWihuz1pp9wa5rM1voNA0jVB
eOQKaO4NvzPg3c7VuQQ0aodkhQVt8o3NME690/Oy/0pnyNAD7UggRrvEqusXH6Aw2zfXmhqTPTXq
uWpA5SMFM12qTmdA/PLFMIZLoK21tbI+b2HEcMyH5dP/j6aO3mlTZ80ukyam7TxoQV9eeic4yy0t
P35PUrxYSD9QnAp+5NlJseOmFmK3irEKOBcXiY2aPRllJQPxRY2kfP8g+5J9Ez4BM4HGLUmWQRFy
lSBxUArOMRhBpG5ssjld8pOeFrdv/HIofhkx3JeYl9Q/9Q8VeBbctqn3DqglH1tqri0Kep4tYWrZ
msVDydYsl2lUbzhGptWOAblvg9sSrsxYEWt3NpA6kA+4OZ1/KwyYORE+bKStp+emYzq56Q8izdRy
+MT8fbiB+h1y/v1gczy9xpmHLd1aPljT87r2Rh4W3fN0ekuoU8mlfzrSVpgMaNTulTu6OarwicF/
Jmq/G9wLjvmWc+MoHTPWlPuE5iraZOvQYl8EjGK6ah4omoPCGPtvnSiCXb7Fago7TbUf64QYLN8/
9rH8Jn9dbmYaOHLlV/gxPRzij55UzZ95LmC5dtliiGj9UJ+xhb5/DLwyiEQtFvVBePORqfb+bZgD
MTHfJAsK+DBZ1BsMjYYdCRg0cWODbRKfGjbyiCYkvtDCKn4zEcSPkrrWhBUC1cD706TUB1hPgM43
Hz0r4X1d2GIixrmGxdJxcRRMtiaSNljZ/UixuC+ST/60OGd4mY+x5Q1HQAwtNDELRfLPNCgF66Ed
8WJBFX+g/ayD3K+xdflzJlCO7L3nk7SQNjZ2a0NUBE/ug+f+tu1Axs6n8mqCC3XHCreGpTWrAW2f
gJ831/YwhsYx4of7FGgu/jSu9VwCgewv78COSnZ6/m1zPwLZQSqygwpJMmXeQmPSe8fw8Dy1j/EU
RHUHTgHGr9PYiNuu2SnCFuq1wC6XaHL6QreSpmcobDq8ppzMF6FxKXoWiFcxih2NzY90gbB4CVdF
WbIrAUNtObDbL5CT12H0i5GEhpx0Lk+ziH/igXAvmbC+zl4be+rZa7AzgVMCmoNT3ecT24PKH4g2
ZSiXj81vk677mwaM45bRSIWaTByDduu8JOL9PKv9zDtfo3YDo8agAUHYV/pbfWD4og5jA0j6Oy49
wt5afs6OQxs/BE56S3ZK06tFRFmYF35ezKiKH6mrMZM6NI53D9tPHbsBpg948aYOivIeB7jaJRx9
hK9TKyxkbuvyR3iB/JyP/S49JV/sj5Q8oyvN+/2n7KaRoPufPXbQ021PTFqOo4NOKBYiEj+z/Med
vmWqkWYuvGYUBl8A8ASr2TuycEZG8CQhhfjs+XOp3/1mU27errQWqhWQyCEceuGZV8O6LVDTE1fj
9C/xX8vYovZwH6ueTo9dBz6Nr8D6QNyiQbsENIKTy871of3Wuxf9AfnsAOs2Tg4K/o2CbtrPINUu
ku/HBoMz7BuIWaBBoIl4LOoZ5j842SSUOZBQ4CrAK7h57Ohs7fnIt9HED34x+K0ZyTwcIIwx1+7d
gnEI+4e68cxLd8l0h5htdUbv0JN6DdezdTKqw2xqqIHMz2vHeKroTm94/Uw5NJQh8FU0V44DvjWX
w7z2rXJuVZP7edEQ7IR+g0qKl4epIrkFr6mSeZRj9UyGjnTzSiIS4sCEg6gTGOTjQciZkQHvqgfT
dB754j/G61WkI61rdo+jCY/9akLPh2LDQvuyGQrDy4nKiFkDbGMuhmqscK5ED0qNFtqbNPUqeVyi
Mjjetu2VXeHVhqYJuFCd3SGSMA9d35aMgosUPxLOXDypKIyC5x+j5A50yjEhxmNjwFb+r1xx0aRN
mDJM5kPxHo83wU8QfK2O0JYXTJvqr6f71SDPwJoSAo8Q2jIBh8gs+AOCQkS/5kINOjGeY5gkRmVM
h/naTpjwczMH5oLGEktpNhSw9gAUxi3mgj9IUzNBhN/xS8VuKBguZ6FB8DFdEVPxlE8KZpWg/gn5
dfaDD81WDJL52CGJcE9BReznJ+a2sK3+W0yCvC105mF7ezFg0dUAguQusA1nYLFutjag5+y9EUhF
vcnCbpefXrgTsodzqrGxyIc4LHWHj63f/vA+2F/GR7EoH/tK2uMf9v1+X0T+ArEWckivrUxejA13
9n2GXY60vK+QemxvH1hnaYY3qGOONr6gvuhUH7/Pi45PnxwaxbjccaIyzfakl6MyqAJHO1S78287
AVsic3ZW89JMOeHhY2nI1K7aJ1ZMWE0cSFz4FFOHbJbR0DNixwinhqxrru25srYvb66ENtahxfd4
vTJVEn5x2k18GLdeDYlhriyyPdDI2XCeAPmll+mu8vKhqaTt5LxL5kOQTaQAT7nZ+bu73pbJ5kzc
7dl9LJIgZ2TCxAlE1D37yD/Cx83nRDDwA1FtomPfs9Q6Kio+2echwLFxfD6863GlMAjCiExrgTVp
Gfj8MmEfTFiVfgZvj3YUMDDBm95NX64BoPTJnfli01L8WPVvpPEFinIVkNcwe2BYoZG7mkEHgmiR
uH0RqINDQQ9TwA5Ija3XLdOAHdMs5UlfYgGDYLW5ILURx3tCYxko33AScwH/zyXIJZHaAxEUAq2n
MjNstwkVTN9nOlfyTtkFAqxTaMnzxzvotsZsmOUrqjPOOpJNeHrIZL75SP7FMadpvPt3EtUQvhKH
2B39Fw+kQ4JVXLYmKUcUTWdYWeHzs18Qg4e/qx28KF2xbqFSKMRfQJIGwqjZAJhD03rg2AWczPrk
rkSZWXsclS0eXhr4KdbtV/ruBFIWy6IaGyDsla/BMwZSoBrEJRjO8F/iqqKM1bUiEEbR7cdXa6+v
GUl03InbCtwDCcX0iedt8ospP8D7gOEfnz6pROwVMALuawvwHKnXF84w/NSOvZrSihH1AFSlj3Dh
xorePo8x+KS2+8By6PtpO6DRdhnSst4Ykp7HpuxWxBabLFigM/lHDOqr0+OE51XjvIfxldOAjMV4
bJ7HxgxHXedKbZffN6yaSTdjsUe4mdofyYZckqccFmpQQK4QBuNUpMYsw5OCUdUdAvzqjGXrT+bh
UH4oORxgwyHU3SeyQ6Ha7u7flHTnYNjkd6f9TfGLbRx25ZbZDwMbNjJrLKaq7dX6fjEC/Pi3tLKH
8/waNq+PBAXW/l2O1e0AQyZ8+0NQqBCSwYpc8aX5TLqcfZxexf6WJ37C7I7nDOZZCzhoWIihsTl+
nJ1r6nRHbn3DY6RCeItOX+GsymN11aevw/vCxHfYJAorroAMyEYuOcVtyuMSncV5RfuLY80yfXtM
e4UnrQj8ZAQheaY5sdZp7SuQXmOXTO+gXxtSwKuPF8eJgA4PMCYmIJFbX4AkwFKAGIH8Psj6Ujsp
r3DYPu8fiSjn6zmcokq+Sgp7UvZeEx0XNndyi0JAbxarRSt+U9MxNXWbLuWfLMxSt21oIq74SCbs
QDA70lMzT0GUULoQzMhIhGiHqEKBKHghTdBZXl44GGEpzTIm6oOcI2KPlA9wI/95pK0Hj8mBxl1t
JQtDgYaMnxeEf31tgUmyIloeRgzG+JhVdpjVq/w0EOne07pReLHZfXFPyxg9koZIvcBiZXUnCwWw
BkMtBCFR64OYLwFWcsMBP9MrrIRJiBszEMn3z5wwuUnF4VwCvDjNCagOq8r73c2OygkoCAulGjgy
g3GG2SxPMluXb0JLyuk+v5SXCvf0JGSNJL94cvBTa4CKkUNSaB8lN1xrve2j5EHQZqPTKTGyQBLD
Q8zxdwPuei+zFbMRmZyAJtmRxMLAEVix/BzIhqFWdmw0i9rYMxksIV4mvkY6mdD4Vso25ilN98oj
eoI3M1mzXNZa5pTAn+lHlrgPumZG2+OinY5a4nvgY2BANmN9YmZ2QELkCtvu5KPeUTRlPm03BRzk
PNKN8lv4tn2TrdfVZ8p+pDt8CTFo1IClU7w8fXY+KuA7NVUrjJR6SfIj6aFk/xXHFLXFaHoQuxtF
HryhCX9yMrL6XyiA9GlceM0kNzx2xGRjM7jAxNPwrYvWfuQQ4F7Ttwdlol31VDwEfmLOph7kB0nk
3RayxZ3h46Zi0uprs3IlYwP2m6jBUM1ltm2KFXrSBPuG0eY1jcMRbksOu+OL8QOub1A0fssPobgW
GokE/wo1TJYgmrwe+CMlV9Jnull9xPlqAmDMnQCuTGLbijKdWWnnGJdhv8Wtj9f1dMHJeqbCRVw/
l+2mWWSreqIcoMnMXjtlbkXltN3zctGF3H8ITp+c58/D7btYaKQUilyTybP22akbOEA9aZA+ISOS
ggUTfktpjxNPgx2LjfdOyO1diq4EcXF9qA/Y6eUwLTfPQ/EIGTmB3GPx3VGB4bLoPga/c7GE1y0n
lgnmdqstfeI4NlBcJB4p27dubO6AeA+jLHivTTI3hw9hbsZNpABowVll4uqbyYzBjTrPjkmOafN3
Kl9NbPTHVTdNSs+Wgmcz1uKlfA7QUN2ZUWO/MHti57lo5sLIJieIAD40VBhqQgSH5DJzfd1kWSwh
1HHP7AhihMTOvKHaAV+NPsx0WuFaS7ggMgpIFlhF4nRlfZlzkX0ELuXU0sRiUjSpv94rZQMdhjU+
iSfG+n4w6GisQNL9lw6HfDSDv3OHbQ7I3VxGHwrIAemsYcMzQm7n91agsE0QnVOzQ5GOYk9Sv87n
dR1Uj0B224U0bRcj/wmX0qHSWgHgEj3ROzWFFxT8hNI3Ce6CWWIEbI3dEZRhZmy6de0nSAxbr0LU
DH/Jf9ESW6FOqCAMKdVfSMH7LFzEbpt0ZRNruUT0QVRgDYQ2l063tbA25fj2aLP6XbnIwUgYgsjk
sm2HS7nA3PJijRcnvGpwjKnGHlQqB5uExQmHGkFowZ5ka/fjL2a+Lz7zEgYOkMdo0tXxCZsavlFQ
rYTiESuH2NEp9wAMYWyBh+OPUO/s6cKcYvygON7shY4MO7/xCWiM8QqXn+HZBA6z/pXtnvUahzbI
Ws558Tza1NGcUwxLOZ2fQZiL5BjlNsW7YapHpGhsy+DhqeNmw0QfVwo9yjhQlyQLsQkzAiJt6EZX
jLSFm8Ukz9m9dQ43DpspSUQmU2n6dFm4+fWcKnQLRCey1R4fQSiv7bDGBkX5eW07yDMf3ad54epx
Fixz2UlXul9MGDxMzsvB06b4rw6/ncKxjvf6S/LBAUex20yV1tVdeVhxB7KpX6A5PGjmNv1MfNu7
co/c3c+ZtH7P6AAOT7j4q7dLymCySlYSAGI6KWbPicxFfFGusDWMvjCQg/ttf5qf5lza69seZ2y0
f9QdMeXx2cmfYsIMJgNCWCLyZhQCMrQHFpI21LK14WRd0POCgV0IAno1WkP5lS7k+LYQUXETejvp
3T1Te8NN4U4+O/L3yK2ofHB8wIUvQ6EgYYkxhObchEw5z0O4wzwmVtojyn/7zr8doJU390lrOSMS
+BZ4k/e3C6cQR4Z5GDjFU/8JOZtTI2qA/omdDeXj44eXiy4Z4UOAHZZ7V32SCdX7Et9xCtcnv/sc
KnePfbWGVPA9qrb26v5ZzdsfCtKgn2W8xi63SwzvGSZ16ZJK9XKpVEjHOsnh+/hgPxe2rITXvkgX
knDBw9fq7X4UF4pmUwwwXkiVRxEm1+YSlA6ovi4DvIB7m0xUf11fNaASplnSmK0cReG2iKTZ61hi
RB9OR6F04gYC/eHG4hEP2Fwmg/s84ni5NMB6ArZu7NWqn3SrXuXrnSyrsUqjvuf7qx9u2irAd2Td
onQhfDlKl/oC7rnkIFVhWIXjrQE5/GfUMolUYV+gvF0+RJDUtDuAWhMxx4FesdBgTOwpUngUDUwF
l3ShT0oY6etxqpbFpvtIsO/lUn8x//0sPxAmJMcYNhjQyof9dd8xVUVeYjmAkxVe39Py5WCqbVYf
xhaNVTHXdu/pR7fs3pBPSvfACWesGLJW2zsG7+Ht7fUj6KlAUfjUpqtiazjkS3UGuz6HCQ5j0L3e
Tr+pQ01EB5f7BO439vCT7qSRwYO3skfSqzpvefgMD2f6gpg0Au9HIhBqWOkLZdWe6NbGUD4cGowU
5rO9YExrJzN1XfXir+9igVwU5amHEyJSqo9sU50STznCAxid8tZ/t/ORvkg/CQEyS3ADG3SSCRT9
nqCbhPSt3XHEKcuJtCli9Cqu4JNRkDE6Q2hjcAwx3Jhk5UwxluZ9WZATTSNezGEFjPTtrdm2kkPI
DgirW2u+hO/dFBNHj2LjvRnaQNnRgzBBAklQH+EICCt8Dc5cd0Cfm8G/rdrenyfCLlS/yEjQNDug
hYV7RxIs5djksQJdGN0nVg8PNL5wzZn+fXFyJxid1tQ8aDvTS1VNakpaxjKpj3NjE7RsaAxBfVPz
CtAoOeg5sHvPNXnwFf5bYNJQgeDQoqwJlC23BMe4srU+sSU53aGDXl5TGsf4wFczOGZITVt5ZBRM
YF1BuyHqbtpL9mlerT6iwCHYeQ1zX47SLfF52VIPjb0K1PUXdt44UpBSYSrauv94bEZXkaR47AIp
GH0xV+m4XlCojEg+TznKYQaAbLDHgqY1h+fKgNfF9jyvoBU+I1jvJiMki5bAzT1lOmzuJHtZnkQ+
yZOEQVaQlo5LxlBO6ekIO6gfRsd0a6zeETynozEhTuN1gkEkECMl0iesR8/6eu7ujIxgLGqWYw5L
cMcz/t9uCcbEE+oeYbaiG5SXBaUOhOZiRcazlc7K1waR0xPELEGrkcD/evn3o6q5Jmg5LD3yURBu
+HiyruLRpKA0YQ/YS/GPUfi9PsHL1GWGXFzVGznj7kj42sCJ4DHDfoLEWPHkI93E0VNrAmtEg8aa
IYNIPjz+1gxSx0W+6vtxIegI0d/W03YAno6ueg9uE5rUY4XkcHPjirDTDz6HFOjs+0NbIIcoxifU
WHbm9cUJs2441OksZtJFrbRSTq+xK3xcUwuvWO3HPLSb6jGhGWjTyQ1GIAjneCRNe2h3D9CecTNF
naRum9+aUHYQ2MHxwIe7aX1SGBWDkYf8j5ACrGia8ZfOmSnk7MK7j4YRQYygZ1iTKuKr9EkC27WB
j2COhZ9KA+cVgiJc2TvmEE83AxdRZ5nGSc7WsmDovX5SqpzHz5Zr7jwg7ynoDO01GilpjoAMs23a
7AzR5bbGr78D29wROUCVwPBtab4WBhv00zPCbrtsd+0un7G2WGed4pJhiqc+jtoj04EEp+dTOwni
wU05Gq6DtXzbx+w3+QVCSJ9+eSqFyAZWwnTg+cpugXd/AjHNeQrR6WMH+Xps/x9hZ9acOpZl4b9S
Uc9NNGhEHV39wKCJ2TY29gthYwNiRhKD+PX9LSkzKjMrIzO4XDMIDUfn7HHttdcdcko1otvDDMrb
r3m/+XJC19HP1VUvVNBvLpSURJ/cbau/oYH5vGuig912zeuuoHvrPrZEU5KfzAd4ehnuoYwmRf1h
Z2353rCR3FtnqnfIWnwRbD0DwaEqsgv4zXC7xLOGa4AZ65cbVXOBS9UfADgnbCI2bMA3oCvBhV2L
FmVeZjuBF+LTRfOcAd0TEbcBDS3P0eWFdCbmuQ9/9b1DSIryGextMDtDZsYWn49ZQlQ+wia4ftap
b7gG1Mo8swYh+8IIu/TcyIMqGvwgwgDK90M7P/kmTc9j0hyTSdEKqYuhuHk6rTg7MHzgDMMk/UTS
4YwCxfZiXq/aekJPyL/hFBw2qH4ykDyy6LMOHwa/IXadv6oGTfQdejJBT69vlKdBR5lgi1Ez/lbW
cXmXJT1ZiI+rkDsC0NCgcdoXZEuJSo9AZcMQtWqJ1+fnZzX4+fH45IcPe6pqureeFJ/eD8q4+UsS
vyRdUGXtl19C7NQEA9nswH1w7ciJHGxhN/z+PrQnVOg8Fz3oGaFpPA0ub5vprTcRHyNVGuH3N3yC
KGDsXR7iqiPE79fbHzPVCFMlXDLkfCWtEd4wnxx8u2fSOnJyKTHOaKr83HUwKWgsBcYBWMI7XWgy
s3+kYo260jvdmyH2NwEUnFunRx++8nt0fiKItsvCZBtt8P5vnfmAJhCfO3q/g6A/dVY/uEPHdadO
4MJ4DO/L+QgQZXgHMvySPdorfLc6KuYFnLVz9DFM6Tn4ANBH+53hltriFkzd+ePDdN0ue3FGlEeS
u/YfrMJvyAw6kBuf1t101SkCmrZ1anC++aDDniyW6IWmXb39a/JGyIX2ANtW8tqcPGarXr3WvY7J
fdxc6i3ifcNPmz7yAoC368QoL9jNbl1rFbMwwAQSbqPF0gaRC1EiPXxhO8YcgAPgm47aQKzmWiSh
WVDf4SNlwCakU9N6Bi+EPbeO+a8JlQfYNjoZgTp60I2ic6SY9/U6RHtPN1PsXJqMgvcigbit04Qr
y8cb2kLPw1q9VyfS186+stH66bSJvIKYPwZg6+75Do2aboRR+8cavq1365pAJRxKycgUnj6oqgFG
udgGzn1ypyIBPijwgquO9V7AQgG2lcjQ0KZy2uyhAuY23eMh/SrrFTpnGi28oVQoXqTTMq3eKVpF
dX+d3+7vJCkLQF1iIxDW5xYT7x1B5otBoYcK0bIYwC4osF4TrDobov3h5aPOd6yitCzsYBi2neEd
YHAb4xiYr/gpZjOxLggtBF3lsR2xrpRbUvmfiBKAPHReSAgRCi2Jn0g9KT5aVTwrG7RHO6jkfv5C
qJxXYD6AtrUIhvWESqfDw2O4eUva0MCKCNYAq74Y//w8rVoqov/wyLyLIFOkAOQIYVcWyaOq1DbR
r2x4ahCukxW4yZncgT3taPGmlZaTsBiQXiCrTMvt9q1n9A6TFbA9rN5zd+P16Q8Ldx4kDVPaybJi
D1MRGom8gVodCHKzN3GycadDIkktsNEgAL/dzjdD1X2gYI2hGZ06Gqselq5LPOR7KDnVoLpL1dXv
W2dBYtXIIL6XUyZANTU5uGGvVMpHZPB7h179e/2VkytmKRK/ZER7c/+8yIjYjexBIyDXGsx7hApG
Nwrp7sPje/J++EifsjFA7Vljev85xMZX8ZX/3OBSSg1kmgcg1oWhg7QegjHt7vvz8DGs/fxXmrqm
450At+wuvoH/MyVEja4Bivt4O3/QLoGad7Xc2M/6NLLaNSMYoMmnhfc3VqJJaQwGAiqdXtEEt7tA
0Q2UTqOz6a8ouSebFO76tOpKgE3az6uiZdK4uOsCy4i8FJffT734BuXLorm8PwM0A+xyBAJH/9uX
9PFkXQHBbNB66DzqsWKyEq+HqIAv8QZB65R2iRNUOqFwKjIE3ljDaTAmLBgQf6CJ7mkdTnYAJ743
beNJZCto+1t9kr8fgB1QnUJmF0INkpB0HYiVe4lr1L0CfIBFCWYSmm18ZBO0ehPgzOEFkbWq0R8w
GZLTMylebIJkaoPLF7GI0LyE5Yon+xsLGkf1BDEQWUKasZ/JQX3WDDIPcQNuPMoMwvqQegQI1QF2
kvOglnzBGNDKLGHNPFqHa/v2uSMCTU7ZoH0vECFYrKmSua1+NrU2fb/yDhEDBuX6+MIOclC1wstj
ZiG4nwpq286dFAg6o0+f0C94IBttA9mzCrfbTqaZ3iKiTenaTzFdzzCYsluLoB3RrcvssFwvMVc8
nISiVYdWaAdXfp8S9WxF65fuHnf4QTc2Vi4WoZNFXkAP5xfnufZaG+1fAa1eqfvMOtl6QB+4PmkF
YqhPdn8HEi/OTx3QOPMOeYbbDcBB26IoWpBpAOY1LP3uZpTSFgs8Z7vxRdJ7dKUgdh1uKQU3ny2Q
mmHaRP3ewxvGSHf+SiLpmaa6pFQSmmytX5wpDPfFZPuFxW1+1z/AG7fAgOym82Hj1gLXgdTHtUlG
BBim+DprdY++Q81ft4IafEFpfwU9qVEPiFSDViKMegCnQYUoh6OwGgt4fHsC80cDuaFLz8+COckB
rZb9BuyxOQa8tf2pISMwfekD44DPWZMVRbk8n0bmGzMJXxD7kWxwHRDMK7WC6OYVVQxf5C2bY2Z/
Nr0NDi/n19rzecjFMKWYouaCiS2nP3ndzfD4QWT7D9rjzeMU8+r4nhJKfyEZP9n0ElqC4Y4Q0zhN
56P8x5A6qL0TSSMmQ7Oz68fpg/qSkUGVH7kmYteg/gmsvwOHXoM6GpPuIP9xxB/D+SMBcBnRyiew
fKIY5s/tRFEPuR3FP0KUz+aDNs8Do2dR77zvfBZJxyb2T/NO4iqdfEAjCrNJgfU6Jf0DPii0ar31
OlyNuD8H7xVg8Or51Oy77/OnhKCwSWq0g3tC9ASkNgUjox76qY6fYXUuwM7Nd/JajXfvxCJ3+/n7
ri8bpjGzQII917GQYyx9ZhPZZYomNuSbwFNC9zB8LJpuO19cTTQWIXaTTL6aZRYxoqntTJqgk4hG
gm53wzpNUweAod/dMRBxirQveBBxc4FRZajxdI/+Gvdh5kTePZw3W9fH5HAKjv4JLX7sZs+XBlda
UAHsuyAczRhWtmPSqWX+lkDeujHYkJqJ52H6un4iFtdksu3a9VFGwtfq3u49+0a3E3qRBYdH14YH
+hHu8AC3fec8eCAfBhhmKW671U0EUoXrITTy9pqM2pX6ztfrJ+iZmk0BKM52B1t/i53ltgnNHQ6B
iWghStG+WH1ifvbkjq0MCRdd91ZB3Q2LTT9FBOG/kUSAXpxib1LE/Tdz8hg2lERvqTvgY2J9WwQL
ni5+PmwsbZs2fbRfSrv//Md//9//Lu7/s/o5jo+7YnU8/ONw2Y+PySHP/vXPRsP65z9O1efR97/+
6diObXmeY1mNuttsOJ7r8P3ikyK9lTb/r+SUelZ2paCJXje9a2cDEmlLYfcoo13JOXSf4Voi4Hfs
KWGiJd88dE6SKN3tW5oEmDqnWnCntWsWA9gazr6fqceKTWIc48d+dCKO2apdAOQGW25aG3xCHlKJ
ykQ5dm7g5S/j2zWi9C7DUt11jBHh4KfFxp2o2O4+woMlzHRLhgRQk9Z5DLOajM4M1GG3NrCSzmVW
bH0KVK/z3hhxZ3X3eQh6aA5xwOVlHe4oxGLb9xXUirPi7U7tndO+aCl/551eLR8VlzHg+OFs5e+/
dgPz5LMywLb99Rgb9p+OsdswmoZreCYvfj/GRi0zTe9u0vuFSAewq3vvtG8blIBMTNLPKgsGu7Dd
RjdajhxBPpFWoRVIDoCUlCaA+OdTRAa/sabH+Tn32UkdQqPejuaaV9hS83aR+QcoD1UXQeQLfSHh
fqrRCcn3X9QbvOjmkKQP726cTGAyonOMRzbCGoEV3o/PUQMgMxXWoKPQplZEYNw43NvB/W2YWxHC
MtyQXtvTB/McFWSWLd+p+9mml4bjU+8oV7d2b92cvrf2m32rNQRVi4g8REBnwUt+Pc4BLVlXU5Iy
7Z/9dL/tUj5K36YGMZ/Qen/0xtev+dgtnm6U0tgBxVCAMo1NcDgHp7cNxEIUIEOiPDFf04Aw8AUi
lwhXlbkADo406QVR0nkemON4BhiPSsTLA1k9myBIeinp8k7B+48EoMx2eJz7t6/prH7/hrmkPX09
TOsOYDQSrk3mCt1ibPDFsAbgrojV+mH0ZrsfzFPMlc5wE0ymmBy44Duqx74Ik9OC5WszPUBSQfK2
fX4b7lvQkRHhdiNr3pvFxE9bkIzTn4M+fb0jN/tINg+Z3J3Ftb6J7KoR+UuNHvUbeytMD0Sr6jGB
cDfafnnj9eRzdvmitno7ajb9xvffzEv3z5Z+s2F7dceuN5vWH6al4x7qTvP6ALg1cz5u4ujHXt8O
Xb8OoLfZ+dh2ryRGBoeWgWG289fh+3qPdR0Pjc51Qtzhr0+nYZt/cz76/rei6ODmN+PAMqGid7cC
8kTwFPhAY4Ti/AQOxDSfx5d6t7nELCWIMlmFFrFREENUG4Bno4oRW/rUaFvjn5rp35v+tTdX3RpJ
ZOIp5jAbXLHQ8e+vYHsvVKb1b8vToR0XkxIQA9riOn5AhbJp14wQt5FQXnfldlOKmC4jSq8Afjc5
2KWgHyf9xgJK6SjONSdeXCPricvTggQFJ8LpmJObf6aLEdGbh78dkwJlphbifd/s4v3dL3pngozT
Ikxjc7L3bQL5H1lIbGAJl0gCSSlMt7jvni/ydffH6PeAqsY3khCAazFKsNyDpotwdaPaWL0p8ukR
/hPze9vBs6Z1KICFTty7QVLptaeOf/3Z0EUtol6AItO9GTGncpiH9tFf30Prz29h03IM22vatvUH
bbIzH8dHcWZKASkBoU6+a91REfEMD9LqN1GOlxg5FBmcDUZijB13p6EbFSvz0Em6xxfGN7ZCBw5X
OvLW++RJcfTOE7Krj49GbC8d52MzxQWkc8Xax3z66/Nv/OmS8BpNTt41TM+0fz8F0/PxdN6s6/eX
NfXlwM5YyT2k0XwVYmnOfYeMPxDINaqRvgBev/Ht9f/mDJp/tgh+cwZ/GMHjNc/dw4YzwDK+A+8h
0WG19wElDib2VtHZkYs6t95oQnZK2jDxnwOC+n99Dp73H+dg1w2DQai7jtsw643fj8LmfjteHmZW
2gRraghBsBh0POvXZnALAomlaqpL9s4aev0rJM/g9ldUyPfWURMqe0zre0Gf6WuHgufs1e1Z1D20
fApD0k7xWu9mT55/HBBbbYrRr7Md7gGTgKyFwCWmSBQneGA3/YsRYVyuPsgwWZhD50Mb082wulca
c5ExABs8OTQC7ocJv1D6Ugc/l1DSYz9CPKns+px1Fo3JHjYMEtCrADoVAqwFXTWjjOshBx0be9Rm
O2miaXzo7LB5uZdbxZKCxulvBtRyNWK/t7Lsumliatme7dTd0gr7jWibb51Dut4k9xcCQZjogXgh
amGB4FL6adcXx2vuF/H8YxMV++6hT29fHlZADbIaEVCIaUMFu4tO/QPNJZMhftipv6LURO0AnPjU
N/CWjdggJVUnFXUM1wFdxqKMQsSM+NI6oLVtgAkWqpcsx+C1eCfOYUYW/8xWbkShIE9q75pPu+D4
taGDp/mehWe+tiOnuw7OvJZDdOzOf5iaqX+Y1cL5dB2lvjOtU2jg9mlKHBRqbUOzhDpHIkuW+xsu
rwTMxeks941gHfFFn9bS0aZvsBE5tngNzW3zo46foMsVbKceF7E3OjESqyGpk/L/Dd/xCdgBGqpF
8wm9lEZNuBwPOMCwB8Ba55TdzeFpiLwF8YvYiLlMwkU6+zVJc1pgBNBn8Ar1vQ72fi6ABLkum6tQ
a3RK5mh/2SCVKYw3nr+qPB5wjZDzCmAnoKbiMoV+M2SjHhphFUMnEl6/gFOH50FCHfKBKpIL3DYF
xYNwl5/JvNhd+isOwdMGBlRvdoz51G/A1Kg41DYq/G1U9+CK20ZmAKBBjVXRIzFsgrEZrCJIK+J7
3AguMOs0oNra00kcwAuwYv2vz7f81XfEFfb9m7/i68Oy2vzUbQT5up1E3mADl2C5gxME3Y8giXbL
DEb6jO3BNXKg2vQea6d6guV5cAZ7eH3coDYoOHZ1egnno7M6AfnJfIoLuieihwl5JjCU8Ddee3qV
w7OC5oQrE1r9afXtnO/T8AJlv874Vl69HTRi5Lpg0gPI8uB8AebeZfGzx1OYkHaeanOARCHQtS4k
l91VYJPk6RKz6uirE0DdLgDq8jTc6YnXbxYXuo+cBU0QFtdXLyCXKoKifz/uS7EmCjEkRiQ9HlRT
AAYZNgbn51vJtmJHlOmGNZ9qWNZKzceOg8dF1GF/LW4N4z+1DtLBNhzXbhq2YTt/MHy2l8y5HefX
G4ZYEdDjL74u6gH9xehwUQ9SnoSSWTtaRfAbUU+mT7N4/kNPyHDHIqQFRr+ugjOWEsuJ2qwFvePj
NZlyf0OsDJEDM4wVO5SrUs0NBY14UcVXU6eclWiJCxTQANybR/RA7TbjBkWo9GklIHkndXjtNWFT
QeaW4197vfjQNPkud+LwpdQifT74fxXnX7p5aegyIeZMDdGzX7ipCfNaz+pxYb5pCj2YuPqriXUp
t4bZAowNISv6m3I7Qb0Ts4IV9RTq/q5gRdXHc2bDm820vceaQ+e+yNpFn2n4p89tdPjcR9dl7aNY
NJjMWkF7CrHmzMQrr5lh8fqzNthHBiCso+8h8qDdCR7vdmQjHSQC4fENsPoDL4LTDVmxCWwEqaYC
sg9Qdx3hiXH2pimRX1qDekDUkdcaeqdrDTRhnL9x1J0/1SC/mSPyMX+jQZqX9Jc5IgHuBIh97h+q
K77IwiV84R9o5Qks23oVebgLYelRK+nZm2pBa5jdgOSdDU0X0RKEjglP+Yqqfia+1d91Ex+s4C7I
viQe14HJ7D+HcAIw9+uBhP6V+OffXJVt/JletJ1Go+F6Xt0z9P1vrmq9tQ1vc73cXqQTHguHKH2Q
9xv+iXk4D3b+FeJNkIPcZtomLUUtlscQVgTNCIKcM5d9DvS/ZM0FyUqvA3ilgLBDewneiWUsg1la
kCs6/s3JN9z/tNW0bj3bcl0ce8Or//7sd9uH/bC2nP0tll6DryY49YksSxuvhqd+HfzrKKl1eYUy
P8Hirqf3DIZclO5wEPSlcujXszzwk+p1PZb2l/7foOl3/dVQW0KCQxXzgT5FTqylSgVfWSluQlJL
8rdz8gmPdy+TnI6V+ejQ2flN7vqZ4hNy+/3zWNR39U4D5HEDIlELgVd0bDSQdI+GVdJcquAR2B9a
KxfIDcu1JuHOigMMOsfUYzuq4kLedr3pIzjTSO88o4cK/1d9GJoLOxahqfa656l9Wp3NWyUWtIAf
sRfAz9nBmYc7+BBcQv0vRuFToM909zaQPijZps90H2+sSZjIWH9/LXpdx/wzW9d0DK9pupbjOqVT
+psZmB1v9/lj7dxeqDLzKwGqPk8I/FB3VWaZLJbtUrL32MV0W9DiljUv2XyLYSbBAMp9qD/5X9YM
dk1/05eUQABHOWX4/i3e0IyJNwtwZbe4OZC518TC4QvuPqUEpf2DJcR7vbZHWC4B7Y41EbSJDCYy
aTLdNCv0UQZgJIZmhemSYCAVSwIHI32xjmiLqVmlr+gCVb7S3DowDQ/983KFodgMsK0ioNrlAQrm
2aEvgwwTszQ6N5G5kL1ZZyLrDGWBsQe+NLDKtFeHV7K89JfDczRtr2PsqJSQpVqPCVXpYEbM9NUv
pIVYFKwCfNbqQ/0IE67v8KxWCIGjSFeUDPUDmYBSXQcOBSkxO2c0OGlzoc/o49wsmQ22wyY234Yk
vfaG9NDz+FmPXVKWLMphTpFi/PBtruoQpf3DGknD5TAQYm4Ase7wNu3ftMj0qI5IYoEzsVi7eo8x
CaECFGtjDaDeU+iNQa6jaSgO2hPDofNmtdJxnQ20Vy6OncBixdqtx9QsWVyDjk1ok1/Qf5x9bYcc
fP1dh16CslMuIy8PqgOJi5n6FQoHOQamf32pw6b9LT/XjjRk2MBYf5/V5VHHwUjpTHYRRUnyGpLh
AxgAmgO7WF/ps9VQJ3Bbbhnq6kxLIZPzVZOz0o90VWn//Mq56UQZYSYR3zJipz6lIpDBpFDLA8qr
Rs2Ib5yc6P+ZnbDUlBvz44Guo7qxTU4q7e/mIx2Ue7msjSQtdWfpKsl8MRer8ricbNZlUMtr1S6r
S5KjoxMrB3nHRTAL7AVXX8ndenwFyVceS1NFnEuHaM9UqObnagirFmtPk11zG1IQwKzMVJ2B9qCZ
qE31kFDW1eizRBszUGSIwFUS2ojcEY4GArqalZrwmv7w64/Yo6azdqAborPQiOsAuwgiSnbdVEJE
CoBrFZhW2kArbT449N0RS9gK3NH848BuLOaTlo4coQOpGEkFMfxXl6dh8Uba4oIM0NxjeEnU8oFe
ciraTuuaM5fA0FHYv4SD5IXe6sw5i010Y8fYN0vJIYkS6SJJow3+2VVqS8LwjnmqDaScJJl2nOG8
kh6lWpPaImGESi/YL1SCfeTehj1tyo880oAxrE7aFa5qV3atJCdyDVu1vDKJI/accEA23PXvC/rn
InJ1Gtq3OZIohBxuxTKL8W2jC8J6TVO4C+9yv9HA75QcJ7OX8nnuX6kyx44J5bOmCOp0kWLZS+jX
MOl00Xo1n8qCvnAOiH46b1dK4RJXJh3FgBE4Dww9+QMYe1MZetWjRqPYoxpKQissY/DMUe7vNRIL
uM040DX/jI8pMzIr/8rc1DsZnXqYYLZxwGVxykvNQp5423LgXTbFMOtdQplmlx6V84SYL+X72nfl
pctOrQ4kY8cZYu7IreczNbU0Iwrr9182L4gEoObkpTtdj2iAzl6ERPpcZ558ydtxptRxVmqQrfP3
IgBFUPpCjUijcuXK9MjNFrjKECtYt7EWblI20k8JZmBwGYG8E4KRDSYWIYS+TOQNKjWdAZ4dNTGY
zkubuat7J/24XZZKk/uDkv1AxTIF68G+EJiGG0sVLEfTrdaJy9E59lZvVA5r58wtTQMm44fBjdZc
1gGsQal02XhBMDmd6deaMDrHnJvGpdEuQ1MAH4ubqr3oKbUNxd4v73RyBLr0wS/nyteo8GC/lCGg
6asfaHONBDp4aY7ShVaqDsMKxDCQgXBdMGu1MKrj6VhM15F2qg3XCgMFgI1PM1y68uCamdqjLq4y
MpyBAikeF4Fxoemu25lxIN063vFKvmMV5CGJBCRJ49Z4JswfA+bgNDTNdYNlpWgc6UgZ2S/1IXdS
P9z3AJDowhROwsrR5Mb5dT40AKwpHfZaHkg3Rruq/E7W2YW2OjqD6v96cKJYUpYUjR2p3OaGaLea
Gjbcr1w9b0KwLLrv2nm1siWgLVkECVpHogYh94IaloKl7/YpQk+xB4Tmrw8JqvULKikQ/cohWo/R
rDGKxyJGhApsBqAmhtqFhaatYfyAL3mSgpZorgSzZDx7mEh+ncGroL6QjJvIfcaOeJZ4bk4ks5Ga
zFv0njaX6JQQr5QB8TrpA/5Y7KaIz4jkTeRMVsPaM5bPv6WttppParR3nwfNWHxSYF8ib7bHkMn7
0jmVcpeNMJijeddj04fRaXRQcKpJaElEUXIC6z8XPKUGISmQYAEwCfiiwsvPZduhoCBO4EVJPgBN
UPePm66GhKtYkRrx6YpXF6f+hSccpXqP0d9zXtLQ+JbZf8LS33xZHevFwMMiNBXBW9EBsYcUguGr
FB26+Q6BRSQXgm5dziVFJEobuhSECkZmoRjoiLPVolOgJ61DfoqwCGtR9djxae1dWyT+3t93EoBg
eCoGXt0Z6IsbHCOT1lkFXkUjPvL33D9Gu6G4srOXW/9RejUZ/o74hNeh4VMsF9GsLaJOKEjGLrG3
so6I4ioILhXaSiKbMNaxbwY2ZUTOaBt5kwasRpvh4ZXOGnymJxEzwgawvQ0uUFvPR1sCd9uoOcr6
u6Via3KevIH2tyOmJDf7zuntS/96xWF1YDeAKwmXSMGItHS05FHdIRtQ+EyRDahoiXK4U+gDPsBe
T0uPC1dLYT3FUbyB3Pd8qT0oWGYzHG5w+DxAeDBUKOscZRHYXgqD8gGYkzAFKpGNiujQ5RRw963R
qUvSdxVs3mqvOm7Sp/grepQUyfNQjp8iLdRG8lRshzgLnxKoU0tDCG0tXD45c0wKAjM6Mz1wFNmX
tqOnTHyNCcpM9JrgXe/+NCduYxE54h2TiYAmvye0yRVT8/UMKe7bKjAiMP+4ntXxFRzU3k/dMRg5
oE7X2HixOZhmow54jatQESHBjvmh4KCK/3QauyXYFU5OW5Qx0f6Kmwd7BrFTNbhRsMkd3PlWoU8F
PKtL9KZUoZXBqCoIKj/4Gh9n2ptiTNq3Ljyh6NHl5ihkpU8A57NHfauAlvavrRTo0rtrfJ8Yz5w1
vrT3qW90qzVEUELMdKTMr0e/H3hdk35bHdFotHQq1WF00jod/UxOdPauAdGnOglFdSG6ftbI6Z7q
UPr8SuRNl6oBomJguiKkStHHmxPBmcJdoEi/9nqfeNNDaJjEfM8z/VoOfp1f1F6JtHKU2zh7v0/y
WLFV9v1uvdARwuULyQ1CgD18ejaULDEio5Ql6k1mA6/rUbUZNPsU7g9hVARKHqY99ymhs0/eywkq
pmEyhdcUyZP2bEqHBqB9hrSICpxxCh20vlD5gjX2htVrQJr0jgoJMz4lA3Pf8oZwC7NFFXIGCW1R
j0l0SBExhYbMsD6AqQ/XA1sSj3MpM7LSuYqeYh/1qJTCCKtsJxBQJi+x3jCeZBWt3oogf5dGP5RO
HA6zUBsduWiY9YH1gT04dT5oMIG2RhdS7Y6Fn6KGpKVkjOcU/WKqop5kBlCPNJkHOX2UlReg0RNj
oHhKKQSGTaUSesU7iFFudxXSlihIiKtvuazyyhEVWki1Vy0bLUti4cxfCZLy1oeUKJ66xxn1CqE3
rA0rwb+Ky5ZKAJjQAU0GNoF2Oglgm0p7CWF5i35TSCCkEE2vpBQ6lDZq6fIlSI80zF3eSk7ppm9Y
uWm4/qKokroLfc4eOqCurej2rpuuqaa/+qUVFe/Wd8puk0B/tccTt4x3pXCg6YlmBJ/QQ5Wky6Mn
gtUEZQapGvmWsv0SES09Msjmfon6fWnGIRkQh/S/QvgqGpwxhStBpZxDKTkCwp1IxhME6lU8aavy
W36Tcn6qkNHxc852xR5QAkGVDKgF6lyC/uno1RGipTqNOiBtgFJaCkr7kFCvQttVfkZL8Y6IfgQH
rk5BcfIgLNvDssFknAfGEgIkhKMWZ22KSP+oFmol8ghra1TvMBZr8lABvhDeVpEMePpCkp9jBe3h
XIV/iBZLDJUUOpT7d8ZPo+qUXPjkYAjdw08WbsqN1e6T8HAnCzARmHdKUDXCLID9gfHdECmGJqdz
eSJ1hUkBXJLocf11TqQxjeBeI7MGahs7Rx545Y1XDvHVxzwjslMaaXI15XA53Qmsd13Lp2qoJc1N
FXC87xR4K+uglxKzEp2bbJ3qGuW9KkqR4JYr0qLIyik6DpWoSLjmW+D8aAJsOSmnTeLChw5GwyEa
fZfr05XrPkv1alylKyoppNkFR/vhSzNcM7t41yCtuOHXXyftaqD5qHm6e3NeinLuFtTiMzW0PJo8
c36NgGIz/VKTNg/1V5/ob/G+/tLsl16jPv1Nr6wXYOSkp9CkU5Y22vNM1ZbQ9lUWywRhQ6JOub/k
5TAEKqKCZtKCDBicpZT32TFV7C5h7xvXVIl4Ko4+EOezLb9cP9H6K86wcLzY8BvYQJqlyjDWsZCI
81cxc7dcHGXMHzsGq6GvhBs2BEFYJjfB4LJhLsZSpdSUeFSsffOqgZTmbwTFgs6mfFYsvA9ZO9g7
H/pfDyUDpZeqQG+pYqeYi4yAxtt5qUYsZULK7JRU1p2U3Xp9hmKb6QUtYEBgS9lchcjdkQvctoqc
KPCkONeOWCTVBFWUQmEUS5Gl/TBlZirut8WUlpmMT0BOvPwxU7KKe8qNKKM8QwPnj+I69qm9a9I1
OWIV2awcAB3rRCZZqQcLL0OTUUZ4sTyU0dDKdSHNjZeuLJGcdznOqzdN/EKBItrFZYHWHvni8gnR
Pe+rT+6hek7ICs/pKZj35shzKStJIE2xPCzE/F9pOgRuCAsUZnclhI13bVAKSX6iv3PaBWhe3wnj
u6XQWofZy3HcoDULHHJkNCsTWH/nMwkzi/ssk7r6PP08kwTDpP/FxKZfLazupRzVbRW1pwyJXw2+
0iRkUssksOEkO5UJ2fSXCkPpJl016xG5jbQhtyipYvvFZ6OT0O5CyUUtasDq/LV9Gqj41JTPAy3l
HGj+KpwHm7G11N8qDwkfcvfyBB0WP1ZOSI/t8BTZvscsOjPEDCbpZj2uJJ2rTKQGWBl5mnyEENm2
KrY2cL2lOHyIze3MZNTPxddWZfKB68tTun8BLomBxCM8jwG4RBSyLk0rXscoEUu6bxIIUpKVzTk/
kLB0GBolRSQHMl82vBRyTZ1aKz9LihULL5BIoDcE9uU8rLSHFlg2q/L9WmI3TLYLT+l+9n0hS4/f
QTktLx3anLPm0uUepggZuFI52UyKxIHjDpL48uT0HSQhOAxY/x4eUaO770gH4mKRbykoeL2VmZa9
fwVRbqDfNjZYcst/V35I08eLT0PD95ArkilmUPvYRqpc4Ogyo2VZegOSriAoPE65AgHMIyEimLOR
NaPIBkYRqUow6vQzsTnbzWeDtC2G9RMZPeZpDVln+dehtuHo/aZftrDqODh2Ho6NCwii9iHjWr5W
1e3QI4cJKIGLosqY5OwFDH0F8NgFBd3waPTNr+4T/Sbzz7MqayyzgFGaFQsbISlF72IauLxW8lgZ
UaEC8OPI0eAlyqVrlMAJlHR1/OpmSe5JOupR/cVUtzo5UOjupsBo1wDpi+qpO6nXSmTa/FQOoeHT
QRTOSl00RUV0iNI4W5yYjsutpey9hFhUO5IM3mLJK4deTQ872HzSmwS5Ky/WDMZWSxbICtiHjqUs
tzYHH8JgS+DrZxV+47os+ATECbu0dY5cp3LkTCXiM/ip+skGICO9rOlB/klBikwaXUSV/tOornBy
hDG5xxhRaAvaHxLx8GjMqRFFe7VT7oT3rVgnAcEvQpdMujS4UQQuCVTeWVhqmd/y5/OucCaVNVWh
QeoIphNNteXb6mz1HaPDKWjl6Lb+ajndFtSPy0/SsxohIGDV7ZW6O/bv/F7Xni7pQB7Xy1HWopFu
1V73dB/SjRcWB+wA9bhSm5piJuhTRkM/57ZN9JFOtILu1H1w0ze/UqmSm/q9Ge/72mf11E2SItbj
zlSXmHbQ1qw2LMjKotQ69KJbjwgvMV83AmMFqqOKUlYwqt3MGByJU0rPFLT8UJxSMdbDLCX4Rqww
54+CeQpf7vBDFGVbU3LAVjWcGY9tG8Q7BV/R/wVHsaMEhNeJ5UkJBZaw8D1yL+VASqHLD9VlJxHI
+0c5gIo9aHyrBPAjWOO3V96A/IELfiEOMkY0Du9Uk16GuKa9JJHoOnQbsSw+lRZW5EXeq2TlITyV
DkZaWlVyc/KeZNh2ClyodBJxGktTXVvIVUC6I+FX8dpHFCOr1QhK7oIoeaHylP0r11WhEi1uA5Fi
Q7pzR47p9O8THVanKpOu9EcqxweTZcUoYKgxx9Zvkr7Gi94rZKLfJcQUdGGah7q0A5AELozVlc2Y
hZXrUQUCtAzZaKG/hyWDqIWqzq1YZ3whk2zfd/klzV/92kAQmAdC1cN8UvhFSCoBHxUTwLPjXmjJ
SEJwnxBoChXJt9r/aFuMUpSPhIXOizXCUFezWEiXwncWLpgz2YbK+R/7dBDWQHAiGahWvXwEutoD
3kqlo6yxfCL0PDdd4lFT/wotIzsxWVKNmDWO60+PzTfrXVayAgHZTHphFdVHdJ/h59jH3wwz/YR1
x4lDYK1QXyx3i/sKrogDeOWNqFzgxxPwsPcV0aaUYKOMX9rccvoSXVpCQoJoDmnJ6hJ1Jvpc61Fi
RAP8q8C4Q4vBz7T6tJECaB7WsxBmTDvoN6Hq823KwkKYq551SzQegTsw2BFIGaKLuif4oZw0d4ra
eAhGMOg1LsRIucDdGy5yypApGLKBQhDyIHB/O19MscmP3A9dv0HHKBlRih+ynLjpcj23gPgkqCXQ
5hQ+QZEE/mzv0y0ylqO5jqVXaZrJVTfYQlGRyq2TJU2nFiICP5WpQwikJ2SdbkO5AJnNRmTRoHqz
lBoBRUWrBGxJuf6rD4UddLN10yvVVEWKtOyrEJQmkoK+5VRgFWu6alxdSEdYQoyz7mixcD8aAdRW
n2ezfQohA10fO4B9KWMa5jRYu76tO/m2bX9dbt39hPIsIX1x9F434kRvYWEsL0YrWRw9fz+CX+pR
CyC/udAqJkg+xUcD3ev59YL3LGP+hK8Ar4tdAtXMX7oknCcZFict2nAtZFmryXbeo+ix9gSG+PjD
2WwHwPdNWhDBQIhft48eBIAS/zxJ6JlGfg1rOVfTkUej5YF3cie01UhzGF3IlHTVI1R5tSJQ6rFC
XpCieFmTDgP7VeZRlHVRfHuHHKf9Dc0mawEMCzKoCBr4l9JJqPkkXF2SluRdKBU3owYQXP1e6B7l
D8BbkAM69BmALp+QYJdvYhAvUuJH6UTyXfRE6SneRCCJrGuZ+eg3ovoHteSQ/w2Emq0SuqR/lSdW
fkrBLgc4hiHPepL3XXATZB7YkI5sZFiU5oX2c6n8jTTHfHDil05Qe1aoTIGrOnmWMwAlh3SGfueS
DqZTlD8jKUIaRYAHeVg6IZIng3xB3iSdbQCxKCZAppWzvcUm2T7hO6q8sb5zKFW+kR9zSHiTHcTd
kg+gIIOOqzR9eXzlsnURTS5Hik3oGo2ZfDVLiMZAeCgDbwNCrq4SKQqYCFyxBfEgIESTM0wYZw2A
EjC7vvd8Is8G4pj9CYnFp1ycEm658meTWk9YIGXpyDxBpzgSJMd95h42J6dImOPjUMEJCydkM4I3
WmtK8qxJAGY7oK4bl6RnjeWYpEQ66T6IHDGftgQ4tWaTmH5yXXmGe7oSamHKD/TgWWAfejRLv+8U
biNroRCUbOM5RiEGc511Ixvy/ipHTl/JXs9eaJBC0+E82HQh6IYBLuH/AkHCe9hCHSx6r1zGEieS
CtIYcmsQBuU57X/0t/JrgHdyaDTaza98/Sq6jBIkziEZbtGfHvVJ8EQOjXS+DIdKWTRpWy61qwyF
lJZUh2S4FJMz0mc2oEOrVMwun97jlrTrCqVA7fx4y4jQR0lituyLJ8dLcS11cXQ5Y/mdSiDo/Ink
oz0lvmrIdx0Cdhtzcloqu0M+BqtBsR9JTg3wvXe08P30UERM47/zFWMkjvR0fakzi4yu8De2r6mY
4pSqFSTwel5BRQX3O2+aTC6tIScQ5CRKcUe1tX5debwKDwtEa/oVJEYRjGoBnljXJvPz9vr/hJ3Z
ciJJkEW/CDN2yFchdoF2CekFk1Ri33f4+jknojXdU1PWbVipEIIkMzLCw/369esXqTFMow9Q5EH+
eD2b81X9Ol/Ct4J18JVlAAW5UXKRfK9RcQFMzI4zIoIRP4sAicCJYMWlBggyc5FVzpVorwJhytnN
q5Im4r98MApaNef4BEqHKWwZjHTGCjnwE8lrXyne+5742o4efvAtsBl1FPs5oKwSrQGsl4/MVwRW
WHIcQEqYpivmxrUEgt+u6FEz86UdYKFxWJehyWpNY0wHY1vC312Sfk7DIlyzYgE7ItKpBCA94hBG
jEsauj9sIpFDGrVRJQYVkvCernCNw6M3w/tm4liiJBz9uqR+b1aE6OVgpW5FoiQLyQESnVySLRbI
96pGkAmOrTgkccBg/sT0MLCnZBvpYxpA/o8Z5OZByMpLhqL0sa2SBMC+kilwA6A6o4l8foWSeZgQ
Y6CpsIu4j+RQCZEaIrOj1Jx1QnRAmnTWgZfcORK3p5oJAkCylOEuc6ASKNSsl3l0W9BoO1gOUPKV
fKW+crUNg3J+yZC4ZRozV88fOX46mRMERtKAzfNusTXvHm78P0IsDqUIsL/vmIAk1Qempvt1iFx+
NE9jIb8k/nOKcK9bmS/HTpAnx6KiQVZ7e5+vnjup1z1f5Jciy50j1R0S8SRLONUAKrPlOav9rHiQ
i8olNA7PPRVPKBD8inx2++ENCksCDBDHoFkeuBu4ZPwXb1zyJULoAgIudP8Dqw5bEpMKgNDdyE3W
FL5zedhF24YPAPuxkOnaQ8pBjD3TpoEI1kNELqZejIL06rdf+nA+xAJI8X3p+/s7kfmX79EfXoLN
CPBr5PyrVlLf1nBUFzUSZUMJiL9kCKm1zxlMWAQwzOzcTYGRDHzTpAUh9GEuM/Xsk0fMPwWD+GSi
VF6+uVXDn+jSr6rzXp9kkQcxN0up7izBeIrMaskNImICZIdTqxsZ8UddyT2FqNU8b/PS3cFGVG0F
7NGfIVIDo3STQ0WGEESar3uDoGHqg+DpcdnzIjTbbnPuGYQu7xGO2CZASUac7kfsaji76LK2dHx1
f88NuNv815YTkDQDU4D+wXXZ+qwT2AfDV5y2TWDdIFeITTL7oKNkGH1sUFaJVOoMLeYsXjSqDyBT
Sza5Q2Px6eXwu573fYa/XbhaPWQxPvoZIZfAeW24WaA2PQb6i3zmq/osB5AKeRAGHFugUx9WmBQM
iEDis7AVsj1jOvejFJdq0Mxeyp3d4zKPwV0MZ7zPh4FbpBvlmc1QR993Zx+9VXFUQpTYHBVRiZW8
jZIeypXSof96ABocGR/NwJEqLygWM9hik28JZSN+ysnwRUoZUm+TdyqdQgxi4Yy3s//Le7cL4+H/
7rlmKJxDCb598g4MbORqpGzCw0yj45IDfjIqlO3tZi+iVe7BsOB6iBMZozR5jS0K7sJB5a/DwODf
64somFQIwMEJ8OexthkYXxjNjboRJSCy5PAcRfDFOHfMTm1R1ZammvPq6dNwzQAxwjH5nv8bohjE
BUCBMzWXYzRkLAR2HRABwzDH1qW4DQUszu8fBKD4NN+Rai2h+fe6w2GIeDaFMNfpqluvlnT3pN+H
r9nQhxB4MJg9EH/ZIjpOH1ojk+hQK/90g0EDlNCtC3g/zwIHp0NR6bKjw4V9adDG9jYxsMGASW6d
ANZA3oJOYzbahztGGq19yjLk8/HC+Bo5qaphiHw+aV9StBY9owPL6pZVfOpOAqPKTWHV8/9Ia/uh
tEcSmh64LvDwYz04t/Bw9Q90vTWJbtSxRoFdjtZ1cofdHs234Pngg+MCYUOxn3pF7tG+GFjS7Lbu
uBppHwV9exxm5CNqG8voCNq2JHnlLW2/7d4UH3RhouyaWI7u3ID74yqtRxhN3tjmTW16WlOJNw64
PR98Zjf3F6pgOZZ5UXf9S2PbsfSuQLaJjCk3a141+WnuCRmcmV3EAY1iiZ9gkliLptn1J8hQwrsW
ZLauTqRow/2NFtAtAEPxlL+esVAwIMxPSnIL71q9OK20/x5IO+8zGT9jJrwlEsbNJ+TBgtWLqLCZ
FleUjwt/BiryJESwhS741c1i0h1R20SrUBAg53m0nJrcIe4tE+nz9GlWQ41VmrvMcUbdRe16aVBz
qK0hos2a0si9S26Z5lK9R+6r+FZhfujm+T49K7iZWFMpXboluopSmUnakCSeV1GQ4h5abqKAKyE8
r/mQlZZ5WtCCUDfaZE8OnzXN2ZjTGf0qttJVuW5niN1FSn6chXp/B46/4Lxsfrit07plgn9uvjqH
BhabMhciCIATwWpME+dxIBaKH9el9MNMPL7swBZOktB56UeczsOPWF8g8VznKP7FSb4dhNHgnDe3
ziFQC+yg1AXoRcFYeQc1XKIj3t/TfbjhWiBnTPbRLZ/OVLXLA9swb/v7caylZtdnFOZDPmEKshwD
ozIhndna4ZtZFtNyYsNlrJhYJXEdktckdlMY1SxlOprVy0BzGyG9WPDmpMgETFXrGRFpy7uQlmHi
8gysD6vozkJLpwJmeM22JWdM41y+3SNVChqYIvGRxXKX6sywh1xACVcffqVJ6GIvVVdMncPESSi2
L4jIH+/3NwKruapJDOS5+aItvLfxE/S6OY7N6sWvLLXcIdwf5OShTzvrLgFB42SPE95B03uK68Xx
Nnkxba5e+o9i7+Y3De8sD+Uu9IDoboUqNfESLSS9+JB9pjsh1a34OL0hvCUn0Mfwz5tUFvbOdzRg
YmM7XeVZvsB8tKrWZ1Jux2UkzUUo1UfcC9kTySFC4/i2QYibiK6Q3hbMtgaonMhfA9k8wETxT71D
31Wojj6lfayqObS/kw/pZYcCUe6czgL1QkcaWqkzJTGho3ciZUDYWoS+NaVfA1Q97mhL7qHuh3Dt
BgNFbu9OQxW9F8ACMDbjWikzmMpwnttODhu3u5UYMWwkvcNNymKPJytUEjTVCJamL+WOJj9bP/Uk
82vlqep4MsLNYCopeW6cHhy4QjXdlNvFlG8VGP6Q4ikM5tApnZcmMUwTyiDgt+P16GNEvuZi/urF
eRRqDUcP6zAzkGjHf9FF2jI1bLlEqB6cpMhPkzAXC88KwYpyF2kKW3FaSEPTXQXRvFadj1pqdmdx
CjQf9WGFB2Ri+D8eJlCLm7qvzD79SQ7hl3jzrq3fhw52s3+nHC4NXwREi1DenHIFLitdO94ksCoO
3UWVbrJhagu9OMWnb5OHQsuU+fSOxcMCYRUcIcSSWmhsb5cAfznGZHm96+b4cBnv04+Wa/qf69rS
hE8oajP5apEbHd9TzVEri6MKoxbQF9lZmEqoU1cLCL4xtjlKM9eWqaJIg+9GFk25tdQVFft4e2so
/+jEsDLPDLu5F6lWYfxwt1wxFpnT7Ke5fkrqswcXdLa2oAw9W5vxU7cNBw474i3DnQWMhYIiy3Z/
XSQ7qPc14o36VjHkIQ0dQB4Jh38/CthBvzb7pLe1Jv5ya5nVTp+Za7YbsK4hC1ePVx9QR8+b75ao
F4gfTH8AzVuJAdUe0kwd3ecFlz6rZtDfJDPdmtdW77E6EHW1ND7wrp7/3CAsdGWtIB3kGFpF1CaM
40YtbdLS/P6KKCzRhB9YglSj3plupBtCYxuykf6cVLPtSWvSQjbF+7Dr7DqT1pg4xE9OqvTVqGfN
k1c39exniE46AVU7ocDiE18yZOFnddKSYpZuG7z4tSnSemeSe9Pagg+Nb89tQhqfwCHrSILmg8+r
zoiPeYhQA9mZnGixeVUu07aDDmjrZzTHFvmrI6m85c2iWFHqH73+yhwy2PQlhYLbvrv6RiZmXb0f
tTb7az48oAPEcLD4plszX4pcPm4danAI6w/nHbpOpSbXqUNVaIEmkKnV8+I7dZ1+vYYdsEeBczu7
T6fazM5zqo1g3ejYmdJXFuwYPSB0W8Z0qa2Mjo31soFw0mny5Teu4Rujk1yb0nDinPkcVRHxLFzv
su3lvLPJI9t9poiogZI/79oVK43z1bj/tJl/8i2bY2N8zYVN11UE8ce3c8Rsp22ukZa3q2Jlzp5J
0dKqlbob39IAoXbkpO4L5ZfFoZG5y047dBIqK/mduxuvqqPtvDI+/EJ//XQzfy1WEV0iUKRmv53v
pm4E6nGeQ046dZO6kTOw5m8UyCANxp+QMMs1812I7V0EQQiegGFujkj8iMfcyBO1gOby5keCW85r
gT3aztyJ2fh3WfBw47tEXmiuyxDKd3HlAe4zdwnCHEscdmseznBPx6+6VkRoOPQ3ck5175Mba3Ay
fNDfSRXAee2WmhyNMMDwFnZ9o0yXDErQYz2PkNESaVnEHBFE5x2+KwYP2S7pdw5sWRID0c49mX3I
nq+9ei/K77VYyA/4mnVJNE8/ltBEtbeZFFlKQxi1NKeJ4eEJUuRoGHYCaxZDZIcHXvN4pV/rBhVP
7fyDA2D2v2iShcvP3FkwkOE4DNgq1Dr9os8m3A2/00HLenzoApzQtsGXef2IZPkJrR2DW/IujTpx
VFM3vjd3x6l3++nKqUS/ek7AQ5e7mbdtG1tpRn3Pl5vvnnB6/GtbX2WVlQyuWR0N5oRfS3cT4LV9
2zT8rIM84/DWnHzSHN4San+im8RfG6W74e2+TZKqdBfRON5cn3wfG+EoHphGVP0udfT7Nh+hzVSD
5ywUw3UQPLk3hOuYBTq1jGjQzi9AeXxvvytDYg28wpNZZ8/QiXOot8IQceB9gwIxpQrCiHV8yVH9
qSbbNjIo5lH3teVmeZXwCMLA/txW5qSd1anwunEsjSct33Cy5Ggr4VjHwPLMdD28uVJiJduSeeG7
UrXha3jP05lPLsndwIpOmLgb/uChqPQiDB2+/leNdq6k6NJydka68EeikDL7onpSxSSPUuFvIgGb
dVKeLQvHI6JS4snSuBc3e8qYwfN+qkINWWJAG1l6sbap/LwmDDYZJbS4exLd3xFDGJpIKDMvZFpr
FKq9DJ0NkX0I90Y8lcDHqkQPkSWm3BJkyW/S2/CflO0Jh4p4tKHIGZzYwMSqTJFLsUzTA7ThAje4
OXdXuGh7nEyIDwixsHdSmSKeIsfKmPNYCxQkPV69YbZOICOcMNwUoTKfx+BDmgLK98amfdLp029J
3sPW+FtEQ2fUj4shRXzGKEO0KeTxpYVBNgKCSgpXaYDL4mPc1XW9dCW8OMkWBzALGjYaMksbpmsr
Ek4OoTHdhpDLqE0P07qlNDCsSbdQ/Sss/hdMnvky5gopTe5f4OLHzINlnjGwNLbLw58ctnZwcack
lfQmPJtCdT4EeDLpk6F4wmy77gYeN9knHVUj7+RZwQ+huTz5pxyuxNkYCGwNmL63oAeUZFm5Zpdq
blACqjPIUYrHjJR+7OFhBs3bhhP52qSRDs9ozFLVlfipVEKXursHgt9RXrPEUYnlRqbeMjiLy+sD
XgVuyrByplbTJRpUhqDfAM47PZ1oTlAv2sI9CxdFLbXjJYjlRxyVc4PmbLgEs28B/j3WuYDR/nfh
g/z/l6T8v2vqN8mZdGG4m6ZWSM4Y75MMqpOb97bRCFiS7Ar5pA31c95lSa0nIh8Ji05QHDWmkYw5
R85/SX1Kk2MYTnjHuLwoiUD6+vcTTv6of/IPI/Cb/gk6ZZvj6MgJw7RFJkswy2EUF/BhYO8Ui5kq
YQxRrCwBvtzcEWDHmmBJ7KZQlTy0uEbohgv/KzFeT30VK07q9YOKTfGdBnBSIlgXLL7AJJF6Qhwf
A3HVM8rIiYXo+ELOEUZYq5xAiLggOJbHcUcYsiVP+L+kR8p/NImIs2VLxXw2kymrKPQP1Yphdrw+
n9K7I8b4gHGRtZ9GJhLshLxXvLTWfjCaV/Kt4wu2jshuKybJaiaE9B9jEB6ftIINYJGJl+yLgJk3
m9C1lQd0Nqg5PmaJSSSLH1lCYheRE2qdBBgCV5nF3c3id09rPtOtpsUpnnjA898XINGj+r/Ph8wf
dTv+MQJqs/xjBPL94mo+LaC9YgpKFvjmbvMIdMO9cdW7vDNowdBhjh3qP777z3Ju//hyT+4fXz5K
TRe5VJYvly6w6W2YiAVaHjrtxMkkKFDnzB6gaFNc8aJcTtQsXIj4PuvQc09umf3npDF88S9uOcVq
9j3QEMhEiptOw/qzaIe8hABF5K2JQorIx40o1AbRU2PXSL/56uTzzP8SCdwdhDOAEID7hThgJDSK
uatkQ2p88WmwrJrW9FghVuYNLpEs2aTTfcwjnQC2qAZiYxKq8obTyCeoZWkbDbfGBE6jqlYyuFRN
NIRwYHCu8KyoVNezLvzSzYueSb96xPs6MlMMxPywhCfTGgN1WHUm/v2G5RAu/JMPkU/QdCwXMvlM
+TdJw2R2mS5P6bx3TNOBswDumQPSF6/cAuWXcAnKAQs1UxjThGQCySxLJJF5TodbsUU6E4N+C2lL
VM+x9fssh6HMsaK8Dwm7p+aSAggGNP2mo+B9c1d2N8NTfZU4h9jV5FV64R6OspnEzQA/gEQg89eI
WMaGFa7Spt3kvNfT7yXwLk1qaBfbGd0C95KVgiQvALsAMZ22nC5SIbff9EUKamwWEgB/MAuojsvR
pq6tCwNo9ClratgivdlZAiP1OXfRcDyJzrRDPV4fzMSavJC6+NQRkN1CiRbZ8+gNzHGoslURZEet
XLdUIkoZRfMbAVqRVrP0luT7yooVs6GCPLpq5wfN+KY55aQ0TFHNqtDGpAWMWPrTkIjInXLWs7AY
3QHvIrwnnjeKzzp7Op/F5+iEhvUIJ7sOGQKZfOzhvLqqpVHnQ2IUM2hC4dSQCTcm0eBw0RwU42+q
mF2aQMFYZtI5Xg2v9bAJ3fCcLWM2/Y4X/o2vjg9tQGFuzY1++jmqLyi0V0FCfxlZAeQCOFEjvtzT
8NUXhdI5dLtclRYWPHpFqgJtjJWVA+nc9gSU05SOUovJyivBphVxLFVTH0c4tgvql6T26QOFYgL+
Ao4Jg1HgWYJohFGcPm5CQs60pcQJwol0kgHBknc1v8wMZX/zMGB9b4KbF6o6jncTZqf1tHqmgkta
fDpTX+vapF8FNoh4uOikuf4k8AAxIA6RhEAc1yaYxWn5dHWP3g/PdK9l75hUAcgeaZ0ScruCJOMa
123m0rGeHVEWMyqW9bzCvjBUvlCsSovwf5U7su/jgaS54WvhyUgkMp6lNOdwCqavHimSJugYooH5
TPSo/gq4yAdzAnpUWqeYMzW+99i6FNoEZLYGtpZoZR41zHnakXMD4alA+ZMfR9eDZxwLxQqsSSJ1
ECWZBFSVgfpJQkA/IxNi5snciMJcUtTMf0VimvkyWSU6IIihSKDRNdRn8TT8jS/lFcUljogNMyIb
Qn+kwfE1xhTZWl8m2q3w1p4ba4YC33cEj9s7Zo5Imqyef/8rxU5oGYaOrIOOFWaoitUCPEYhxBGO
phGq99WJjdAK/tJJOgwXzext5iiBdRuzDFbiTtrQvCa2IQbgnO5fMPN7AmYwJXAvQK5aCIpltSst
sp6jeqrHe0DJJbr+wcYGypGXLhEyDwmlOBjD+cCY1jZP0weCNswrImeMnaJnZknTVTQ6w93y9NZV
Zo+LP82opdC4GDXHZ+6bUIkXKswm7rcMJLglDg0wKxQ5wUSIckzNXaDI6bhe2NUcLNH3zcDI6xCA
cJkUlhhmH4k/jnAizPzFKEkShCC0ib1IcPeZK8eSjc3A1EkCy57+A4HVryYH5Ckm1aZWyFai7UoA
g5xwzuVllXriEBMoMFi4dgU42x1k2j8y3A5ofND/5njVf3ZR5J7Kz6svARY/4AIK/1dpR2+oz3s0
uZowZPxIHhdR22f00NlR9SfNnfWMPC/fCe/rRCLYSajXonaZExPWT3XMdqFtEsb1gaMYIjO5dusj
dGjy7Y/iujIkNElWwRfgqF8aBcLE4G+Hm6d3Hme9h/ar3DKc/WUIoVZRx9g++bICtUyIoh6W9Bz4
PCQuIw3PPLQPWT9mAPUGoYLwgFDKenJRH3py2gzM3WgUEPrbAXMy/kizOK/jhuWZOM+tnnCOK407
Y7rI7o3lddpEd2mDIYNIy0LEsiNqPoHlHxO48lqyTL3hrXbfIM/bp4houB9Vz4S0+8DNkFuhxoi6
KioQOf4uOhLu9PkJBuMvji1qIgrnCDYY2yimIkVNGpx8LuGGXfPYHTLiyos4Ll6XMZKcYre5TA0d
KqmCPuJLDprc6Ks1c0fpR7GdTc8Rg7L3uGdJj2/HSJfr5rkNCtslzXIVHM4NmHcrlhrXIvrAK2AX
TAmDqrYLDa+/omE7thBt+sFZdAakKVg/6bVE3MXp5sSTSkeDUk7T4VBw6K+tIMwgKcnWJetWOArc
33e/bvHleZi+nt3MBwi18BwtPe1t6VaQx1NkZLHCec+NL+Y289fCLbLlLAZPRE6iB9uhdeWzMBHM
2By57siscftwh0etNTg/m+YaOucOu1kMh3Ze/72InIsuOFWMCP5vI+FNfmlwLHUqZU54s6xxdXWy
LJj6Lpr94ITsoJWvTnV8Lf55vzQlxfcMwgKoZd7lOXAJcT6VZTyG3tIW6R+8Ef6SlgSNTjZka02M
RmXZQBvJxcee5mx3fH/km7UIClx5R73TrAMg3GUD2glmXAWl0Q20doBn2PAB/Y6AdcCdeZ9zQnMW
TYcn60WVOyoR+Zc9skEOrFOdbfXeU/QhPXLWw/74UVOWKKDJtPTvOmdxw5d97zmsEmx9+Vmf3i+S
vqoYjfvQpBMRTW2m9lJg1fpAPS7jlAnLMJo8RNaZn9ILdORz7DGr2p6IQOatY02hO6QXDE4wCucA
DbqcdLU3t8eHLFqCcgsim1FusKxCTVaQ/rtRlY8K1msJRN4r7wT3u+Vrc3yCcN+ZzKCIsCeV9oQe
jiNv1eumyXngnRqnyKkQlZGDHKeZehSlwAn2yDvUCX/4NpF1Y4DiNUlf0v9YQxg3CxiwsQXdKdVB
2N4ciPZPAwEdurlSCcheBjUuebYayuBEURZT7pFbZY2QVUcTnBo9BUgeQRZRyr+2N1pdBuSp3Fp2
s9XDY8JpM62JnGRo9OtnLi3Sg4aNI3ioogbGTqa0h4j+0QJNbRhKoejvrviFAZTc+nKz3wwVXkUg
WDl6UmtS75ZC6vFogy1gjPG/KMW6uabgRj6eMVRMDEvxI7TJVARNCXgoxOZXIVRimzIHDpSx5xUh
F+cQAugNcbGAZP46+QiiEtV1TzQSqJZ+tvgTOFfFBtlg0cWqJbX5gCMWv9bZK9J1lBEyzlJ5pA/i
rb2XhKHaMAuIRC5UK+/afl+qY5nR9M6fs+6sO+mu/6ISeqm+w3gxVlKNCezz4Wx116PbEQr4At9d
7oJAj7FNzmv7LjdHt5c2DRGvNVJ6X8Bo3CwJXjRFC0rzrjYVGMO6C3uDmy1iizcZHAmXtEt2i4OM
xSjQcXvgduqyLcG/jjfeHcUS/kh7l4zrzA5MJFrv9BY3cMa0cm5KrtsLkpwg+Zq+DEsPwJyP7Gr5
+x3Lkh37Xe9EbyZFagnXnkdCO3QXs+Z6A0ji8jughokXEDyBKdoAxzKKlCpZYjO1H36dO0H+foU4
Nkgf4jCL2okZF2CVGKQXUUHJQzj0Xjv5A9cDCkKeUEkWh2yFTB3ddP6yoHLM/xXxUTJIqFo+isQJ
J5pCKIs2LZM94L52teYYPiAhwhmRJ0Kb3gDRFN+c2dbRWfkYlgFFEM5L+Qq+YuR9aBfv5KYAYj7z
zSxKf3rHPSdzAtbiGuQpfOQyLt7291TBkWnnTVCHHznlOm2XpEUqnx45TUQOLB+rMhVToZC5keoa
H9O++VZXNw9pxissPfMujhppyczVEwcqUpcRgCmKV0QNoxKNJzBl4npackJ0FOnTKdNg8uJCnbJs
pdblnyQGuCrmzdNAZ0p2Uqz204HynVtaaHJikuHEYeXIRRaBQc9iYOm7TqgWYA78n4ZpVIA/YPm5
SQ6tmiB1urb4MLuypIZT6omxsC6+skal5+yjVi0Or3aiDIcTI0wgEmh0pDXW3VxtC3N+1xQQn90O
W2MRVUw/84qyqFiRpC9arBdknuPBLtfMQUAIWhbCbENKQgdXr0Ofy3qnsvSIQKmMcqFnUiAr2DsW
MvnF6NhR1KVCJXs068wdCJeVQqUoO+xqdMOW9k9TCCoQVd5yHkqcIUZ8887xaKTDvC7CU8ozq0pA
SXlmEyzyd9AE7rERjkyocL+bQIuwwUPZEjU+G9hPzEpsICTIzuoz1RU2dG2kH5kFmcvVlrnONJ9T
TeoCUGpKfi1zDOmfa2Sh+HYYVtirIXhSJNyS5uG4Fv384I7D+pJ4hhMhnfORbZ4pnvSuyN0Vufcv
zLFzBfvHfLEWEW7LzWUArQz2OL9sIRvRtB3EQkb2Hv5xqb7vjRr9L6UIRIZpAwJ5GZ4xheDMu20z
H+g3uvZacWgMgbNDHNjKolkgnydT3aNUEIhyrJIchpxaTZAa5+rkA34TE62EvXdftRzLIqw0wTSk
kzYxMPQGNoAQExtknxt+h0GEcWYqJE2c3D8EZtek0EwcX3egOFqWrGov8oSbaZSZOuNOEADhpRPs
2L1BclXtjWVdlF/CU5kWX4y7t2PZG4ZgTJRAQTSpp8yQZ5dojm/zG7UbUfNlca5k3l0Rjjpfio10
CpRot1mnuJK8AQAgyOH7hdIIIbTIjTUOdpsKrPlamsZ5fNsRLYEtZCBhSpVfFCvPVqfM7l1z8ctn
BizZ6vllSGWTvop+sGvE2EHPTfaBOI2hbaphKGe9YAzlWA9CMLhoCWGsStgGOAIqBpCrm+RWgpsV
HnHlhToiwywhGF2+WDhweRRwkiGRaQ4/V2iEGvOUMmAWMrF3b/r/MfxQGzPzOGTfE67Rqc19ueiH
jQPp5WyV7lWok2Srx+6cfCkqJfd0SqThggUr5ojdK823eY3Trtnhsc0Y5CmPUG5U+erEkvBGswVJ
5wLgkfgoD08fZhWWqQ6JRfEykLViGSiTTiEnZzSjehzlL/mfudb6pgAPMzeQvbb6kJfvGpEAlhDF
umJ8TVqnFE4t7agrqUxr6S10amhn3fDccJJ3/S43xCO9eYMKnbvCpQB90Xr4KOInKZPcbU/4RIPk
fNLG/jSPGNZpmlo6MNW9LrcZHRkn7HF1pa+Vf/Ltijn5Qd+gy1eq1NFEiXZty8UzILxDG2cio/Be
otU6FkSDZIGHW3cwbk+jV88mlKCA0E8QbXKULQQxRwKlklEfWyAC0C3OLkwsrVxY2ky4boFGb1NN
PSuw5q52rB0GwaHjuQCR3wSfkAYlFT0ICyk5+2eBf7mkU+a6W0oBb1w5cJEuf7c7dxTpyvEe54O+
/u7JiCF68jEX4fyJgdKW8F/owMpaZeqdj/3nTa+4qgxhAjGxUw0nci5rGymiI4RbAj626SGR1Jyz
h1k1TR7g211PI6Nrgb3lRkJR10ZYgiSYhSzBu5ZCeYJhne4cpeftl+4HrgdwdSC3X0Nkve+jZXe6
Tz37UT0OZsLX+MYNaEE7GacAQygnly1DWPtShzvPG5nec/Rtol3KwQXVebD8xrmlU0E90bOVOt7Y
0WvJCYL83Gt0hoWj+DByLxY7xWfELWw8zr/U84XOnPUFjaMCaGXBiTofoqSsHM7fuacb4t91cFA8
Ef2TEirKFd8YtHTs0out3gzQ+FzC6tac6t/42UIdV8sn6oMcBnm2nNm6opaA68fho/+O4ykdOnBo
wRsVA7F816jMpYgCk1+3vLFzKAfX3SneKuDCC1KBRdXidpHUhwcEVNbsTcQaLGv/MMLXYMBKHa2w
oQYqqSMkQLOQyxViY6RRzgKnKtDTx/On9fARQ7AmBFyzoxbY19gXWyd2J44aENHI9S1UYPxiMExH
ofiCfDi3ckOOiOFTEYTF3tvMrvq3lwEX8iTb+1JFkxTr4vfNm/1beS79cDFjemJbFjc21uw5Pnpv
vksfzwF0c9aXm46gnKZZZHvCOLdzKCzssaPGCIZGJqSfRXSLjUkV3gRRvoFChD7FAbaNBfSsUevI
rjuna+GWY3E6zETtiePrvYCd7FVzdK5A79K7JdEkrghXhmRit2QtlBPVm4P/CFc2ae0D6+FEKyHc
iaDvciFTLv1XMsmhu3s4IW+0q5RxMfZ3h3uEASADyyj1n0B0pIv6bBTyoSozWfgmWn9Jgayb3xJq
8mEcZiC06MzeN3xUX8PECv+vA7tUNF+80rTMBSKc+GWgkpDKgm5HS2phSOgpcsksIJ2Ak88oGDOT
FWlx5k8MtWa0wVlBVSU5205/rjo26jBRIAwmxQWiR3PSMaMyIRzzS+O/hOP0Hzga3+I/fxq4CaT6
LUdOBW+ovSdLDBaTJ2eUatInelbnh04Tf4VBB8aoA2V12wTWtP5TCYk0yvNuj/pW8bp4j+efgnvo
HYclXYKux2E7UPV4H08T7sakkjTJTvkWkVif5jylMM4LLk1WXiyoEx6C4bpFqGLfuJeiCLbFZ2Bx
BtJo9gLq9F+kjkxS/FOS+m9aQeDA/INWcDjOSud5f00vEmgDItjiisKBFqro+Ec0UfxaxNMHPdPw
fuK0MNO4Q5j99CZZ0syMSRB/5uvUxdxNsfc/1e/CAsdnxUoEl8wdB2nJ+1wjbEOQDkI2ueoeOGdf
08qfa5OueenlE6aip58hQ9xY77y/ckv04QZ5mhDvYoXc0+EoWC0lo8zS0h93dvZpGCKEMexM65nh
1eLz+GbQAGsdR8H1GfIJ9LDBTmBYw25rfKeTjbYHrHDTN66c1BvTjSkY79OyMfw0mRJhW3/qNsp6
DXeRZzFnFeYBUwuKQok5Fh+Ke8LPZzYlrAqG8enfmQh/bnhUTmeKuSKNV/PJ77SVbba/GZVXxyc9
S2+buGVsSGEKI/lKgwfqR6b5F2/LFqBtS75dZ0QnBDWlZm5wqa4eMtUhDOwX2H2kfWMELOa1hAvv
1enT/vvpZwt/5FGUaXqUFMpJqRzaVP1jipZWk0UpGW1slyPeKb547DK1mC7AKWQ8rQrT713g8/tP
boUypBdIBwqiGkeWcbr+cl+/jSr173TYJqGw002V3e6gcnU9vfzfzm1k5XwhYYfbM+twDshZp/UU
1yl+rFTw5MCRayGRIDIcJCtEPVljFsBD3TkRFcKZaYf+0rp/mvj027guUUJXyPNZs2dSKUF3dhku
Jk8nlIRkqeiiStarDVdnwLUj4rZnXgx8dCV8rnukY+I2y3mzMShDa/ZR/Qt2UipHLFvQrsUkKZ3Y
zdEZ0pODe4+kB5OBYurSdjVwYvDkW59R6ndpox7wGsD5kIw9uVn8mFq1BLBzxDXrxu6NbCNMXhKC
xep14VrsPybRC0/LhonFwBSGKy4oLsqee4o5giMJBPspyBz3HOS/m9GVVxVTJ/8+x0p/oibm84U8
XTQzdCX+vatWeTPOTs5npphLRMBRK2cHgFBtKg4fxQlygIWRn1iC4CZ1FPX7d2FkV0l0aMcIrKD2
EKgt/RCeRlIDcAFexF9bNGbtMIjBUL7W723gge5v3VVNh0cWE7lXWPhswv9+rdn0n1qI5QuFUqGQ
zttL7DdaY2p9zo7H6+nxKTah8ELTPBTUMXG1HujjRzaSA1AkcjTxuWgukUAwX2CyKSZBEwgJAPH8
tXOgraoBQ0zvneknqKnxIQEn1vZK8jTZYYih5EJ8hhESLHVLMa8SbZSpuBBT84F5YNDIRjtBKwor
z6pwIRmhBId39lHG+Z18aJGMkXTjXRqadsFKl7offzi8lheV/q9SlSjADcOCedwvXHI/Og4qYFuw
ydz9cl/5QfBjAZ77CbuGsr3EWEhk4ngb00rwDSmOG6Eb+YjWB21wjhbvCGqRBIo31d1+Vc82hHjo
NYy3aqllqn7GZ1OHIBQKvY5auWPF1UUa7OG/jGkm+f/dkrnrhSSTZNJw0pJgbP9hTNe7+X4+7i+O
Ty/7SiKPiWSrSUPtKvW111uyE4IrXqwisc7paf07qUx2aG4b/A+xVEbJhrqCY4aoxzcGxq1UM0bg
GWwiVpF9VrgZu7i+CokWcg9D7K/IsvTAAwwvsxGsH4TFpt/zb1FgCeX8xhqSGKZGqi5E5jPzuvV/
LGEwru8UIIeDS501dtNbj6lvnVzZgdJDpf4EbxLXdlGnWmIIVziSnn1h9e0fSdJBswqU6zdKn0g7
j/jB7xjKWV1PTfeTUip/dZ+eVfp4amWEeU2yFxaVSZ1iklKTXrZT27QH+whnCLaErJfi5cqSBX1q
76wPapmeZr3/JIqGTsm/ly7ky7lsPlvOZdKF3G8068V0fxoeJgnaQsBZ6UoZIa5xd/hgUmITYvA1
9wT+HRQ6M9jpehqBGNIs2FaXIOnMjsXaC0raRfUE0YJTgKlTeWCKcZOr55ZbCExETeIhFKLahOHQ
YL/zrYYue5A4rRwylGCbuWq5UfooIIxYeJlUM51oDSXzLmu5b5nwUL7YqwJX5p0quQa87v9k8Zay
fzSANNoupEu2Pi38ZgCnh9T4WF7kHKFUI0/+/kw5Al1gFj2HI1UjEUzbnl4GmhSohoJEqUcy+Wck
khYAaCbDfTYm42NLOHqskF5CjuCevlEauxQ9ukRJHE6GF2+Ln6Efn6+Nmmsa0SWPB9JSbDE3B1gB
4o7aXLJGpKVED9U9O3xpm/XVxP0C3I+tHXbtvMV5hTya6mkqpCkrJi2HvXlGisyMu3l/7+m+5Sn4
xeavPQV9ebzVUsWXD180LkIUuRP7gAkRmoyTHGWjM+YOD9QXOqnhtZimWX6lsbH1G/sim72TAiP2
Oe4qjD3lQ1l4BCn0oZJbin7J1PnmSFu9oJak8Tcda7X+5sYdRP3188t0e7V4UhXI3FqxNblTcCpX
G91JSbCXXqizJ9+Wut3wZW5P52qR1PaeWMWZ7gl6MlAVBsVWaAbn27L06SnW+/fuZsKwuS9RW7el
eD0mThxpeZRyMejYhTPk5gtxoFH4Nb2aVFjEEHOk02jOjS+Lc2Jfiiaw6z60+CvqqPZEvyViofmr
IdECF+iHtWa1Xqipo8RMAxEK0wJVIAIICffLtYj/xJfp70QPzK9N8IM0HuNPuHGB/WKlll6Re2yR
hE2kEIc+RWVVvcZAvTnySTotB5LxQn/5gY0E510pbgwLpsgGWePXUb0cLlZ+gxPehllK9klSSOGG
mqLQx9+3t3KdyJBm351PkujK77Ay4GjMeudNBd7sYEdzKXo5eS3R1Gny5DRZGYfxxOKm22ea7tia
JzB7OosOKx32PmzB6dWsRTuZ9owy2Cnkn9SdpvfYILAGXZDsyTOQhh22WJO9qufbhmVurXP6qosO
EJaZqt1RGeetmtT7XV8EMgCJoEROLKJP4VrpTkzCP3kqftK/hgfbgYiAm7ZKQGfAArcLC/T6XWui
38A4AsyQ+iXagQ98VYK66101fZBrzlG73cNcss56RaFsPBguHrCEaW3b/FniNUMWgZsRPS6R1gJG
ZYiv716onrjJDwq4uIXJK6b4eoXpzUODyNPHkKzehvZPtpAyNeBBXAMkM2wvmYWVQ/4h6KLocqnn
5sojPw27xLeZSTdRrYfrGk0zEXTSUTSCEOd5uWJY89mrPjqEkCNvYBwdrrYo/LGs9jRShP7D0rdw
QCIICUTiejPd0kcMztJV6CQ4yxnU11XRUExOJfZhg5z5+AoSgBd9bGVu4Sr1rJ0hV45DWLrdV02m
zJq2d+wHxvuYwACsOnN9GdF5eHy1RRKEnewxCGkEZwBN0ruQIUBYNkAChm3wmlvqSxOyBhjt0irf
il0qhasUs/Ffmr1KKp36hwVSdi0IK6bwlD6cdPtJIFLIb6WnEwq3Ag9ivaQBcD/G9aCjf2oXJ0FJ
5rTjP9V2lvUc/ar1pIQh/Llqo84a+tKIZoZ8wGwXZQEm/Ifjc7p6mFzPW4V2EAOjsxbc+wuZ+SFN
tMzWR7/s4QzLX5fMRAWtkHg5uk5TJk+/VcBqrl9M5+pnZ0mC4ahx1qbd0DelG8r+TUELRblUOaQy
g7TrLB0a5hDLwPk2wDXBcAFbnj6Z1l5dZSrWsBW/DvRE5irw9J5h+B+u5ojDlh4Y/AVPDLiJivEJ
PP6qirb4GpBVt9zkqt6lc1onQskd1HPaGWJ1iwLotqN7WCIvQpYfP90RMmfiOOuK+ptOKVfDWRPu
1s/U33JU/xnPe9amfdKMtV8vS9RnYMa0GROiX9CVAx+W3jNLsAwI73z4Lea6RJbyJH2El03umBna
od87DdK5tt2KCvrSF0q07hLRTnVEQi6tHcrdpB+YZQGTMjvlw6yn2U4DEYIOc9U2p7rQWcMJarXk
EizaiWmi18QuubN6V56FjIs04lyKSAV0ipRrKQRQCs+kyV/GeNQIyWH31u57QP5BO4EDiIiZbcLt
fs+ATpgUSlt1CYp2RJKlAEODW0zOL7rypsvRuCAp8+vQtljHWeDomWQ3F2Iizd8jYkbSyYyKGbQh
x3BScJnkv8zaSfgw4evfiaRQ90zXdsAaC0oZ3EL9idcdwmJT0+BrtVHVGAlRg9BOosSYGIO5zvzq
dHPy6il59wlNyDg7z2jIZH0Ky408JtQq/E9jjTL3f8pcKJKp40Zyt0+sIV1aZ8iFHlHmEbwruXfv
kjL2SpSqscJpf2TeV1y/tSh+pVMQLg6Teto5HysbxIYt5bAYtVzXu9bJ0ZTqb4nwWc6RQl2XHrzX
KLfCnmW3xBAXSEarx2XQovyL89kku+sQJlrL6td+cwudfx2Mhl/uqo2ZcU9AIyDgYJZcIMt/9mty
2jlRfhgxjrszbNgcvUjF8EKY2aRNooC08z4sD3GtkAsxHyLUp/BOYJQz6lZuGV45tQmWVxWpNU56
aeY2gjN5ZAGAYfeoqypQukYVrBbSYUNc61X6miukdO+bTPFZUJzhke2FfBEGRZxVNbt8L0tMvPvI
Ex3bQSJPYey+WSTKzlSnd6qhmO+gOgRcuMTaMeOUISeybC6oW7LgNsdnRg2UaSHHYY2Jtsu1MoWz
uWrhxezIpOGDdM4QQegib509UKH7QvHkAEbF+Wp6tyXxo1pSyex0c39jsmb5lPCdZ9geJ86DN3Ou
vAeViy7wJxDxmqSTdZn5LxdwzJJtm8cb80Zqz+6fMiSnMtVR48TFmaiKHVMouWrNOSDZuNb5Jg8U
sCWRM3ybv40a55uYE5swEIILFkd6CSq0FGurEFON2mteMUd2QpFFyXeNCbXIN8RbSJoc6vnGCf1b
3kXGyrxNYIYgV6JTV6gYm7k0PX/VZNSNMXLOkuXRmdXtlD6bEDrsoM5KjJNqu26gEmH2Qh/Y1M2a
t1N9HNwnkzHRDxa506EAR2z5MXIH7zKlZULYaNg+0LoidKwk+CrgakV1Et0sj+knkoY1BWJzi17+
Qqxmd9j/wkay1vT/HjiXCplsvlxK0rls4bfAeVjaXdKjQvnwNEcp/PSeylzvPzJPFN9f9al5dyEM
r5a7+maQM2Oa1POj6oyU++LqQvLj30G6TOZPoHepkC+W85TbZooZ8zb/wGkOo+0uPTylDoLeuGh0
jNbJ09XagtGtekYjpmHg+zZX1MmrCDBtbQnWc9f77qaZH1AZh/43AB1+PuB45jV0yqmep/S/Efc/
g176boqS+TmvTmpu227Zcf9KShVy8m4LbsbFmwOGww3X308PyXMJQgbpYTykNHN3fqhkOgbuil86
fYdvQp2nzryWfkV4CBfeSWXl5fqx/D+Ened2GmvTba+IMcjhb3eDRAYZxT8MSTY5Z7j6M2e39/n8
yh721lYwQtDhCVVrrVrVPH+zkDP/nCasdqxIB15e/3VL/1izXC5TelkoVYqZbM6r/MtVPCxul/I4
XT4OhLgKn8M4+VOWs6of0dVlIu0VVkRHymQU6mgqmFQtl0T63P6ThdNAy21n+mPO7ucVsYDtFBy4
QuNSPds91w4jFwAWEHRboO5LkCcLsWdkDceu6C9LGfNvDpt5hVtcf8yfcbOwPy75WzWeJ3Fm8I+h
VPnDuBYHKmbyjuxi7ouXRblwqFTOw+FlgCjDCXxagGrQrhfEwMDbqaey/IqGKVE6qV1lZCA321dn
heo6GE7C1Oe1moYQulzDFKrNSVRq3n2ggbvLYiN2hKjfPeyoSC5iat9ONYZBuEU13Th0OoXNNaCn
Sam/eVICoU2bC78hk5uCnndu8EZJblyGxGLp4n8Gw9qWWyebo6bNcavqyaIcU08nhhiKH7gHvBgL
UYzSIKkwN1FQLBLAk1sGSrZv8mVRo0qp+26Lke1ZkpYp5gBLRjRF3IRhhmV+d5ezqEgCSG5F0FeF
hmfg7zMNeCNhR/YrAK58a1079vIfroKqhRECEO0wuuHFzdpdCa8P1jNQnabnyd9vdvYPRfqZdDGd
LxfzuQKE35d7vd1fDtf5tHQZmM+Ru+F5qJmyJR8q/+eMW0Ua5U9lVxk2OKQCIT5Sd38/jri2+cta
ynHkKtlsPl3Jl/JfjqOSn68LqyvHYemEsJN4vnSyVQqmkQXqujQz5ZaIBCN/4l4Twkj5YoVZzYwU
0+K8l1gnxNYpyqm540zRAjyY0r/Ukx4drEP4722wIWwf6e0j4HhhIzuErjsKBkQd3Jsq30FVWjcu
u/wT6MTjv9mVr5tIqVTOYpDAxa/k04XslxXnWhruxuXU8DBA5RceolRgqfftvtSm+W5gK9FgF6xr
2+6kmn+4hpXW36977jfLii9v/4XrXW2um8V4PjkO0qNTdGvhOvcDi84qeHpzEs2+pXsngpdFI3tf
Inwp9RbhJkSyEJL1sZ9eq8yMcNv8xzH9Zpvw5Zi+OBeM57lzKb0fHwfjkRv/pJ4Lcir7Qc+XH8gM
iNIndCrsgcxvA7q4tFAf3Z3CKRaly7A3hYW5heeoHHQm1VREaA3I8vcjzPxG//3vEebS/7tNjDOL
a2ab46almot6qlPpVB6Gr7tmtlu8L71WepP28h/XJJtJ/4GIyaRLpWKxmGO6ZtNfrsr6uLuUS8PU
ZWDjpdS9imuvjZVUstyFYyjJxtqVDQiRSDQyU3z6l50Cu9aBiS2HxhbeO7Sst1MOegBItbmhT87x
mHCP6Gjy2yLrIPAPS6fgDz/3CQ/8M+eT5Q9C2mK2vmnpk0Ka+EVpY87DaxqJmOAU745U26cblPGJ
9Uy+IyWFQGZNLrLIEknwW4/W19JXOHlVIfPxAxgSyPiObZbXFGratbCCt+s4/watSmQngGGgthrC
8zq7oNKdDQC6Y8eNKyiQFRsWd8wBwYd6uev+O8Nt0u7qcpHiVZdoHaS6+s7OOIuV7zfl+Rx0qlv4
zNJl3g0EjNm3KeTCKemZ66UE5q7F2ydgWMyY8ExffPwgKu7F4lWsm4vvBl9s1eC/ExN4rZ3iJ4Kc
zQbWxFmTMsZakSfEnvAFWhyw9gFPe210eSjDpvrO3m5LTXXHHYrfUslU5MC3TyLrlKhOEPa7oyUi
48uR6kKd8B0t/kIQbvzgq2UpHTDUSV7Rsj/vb6XLja9zfb0xPuDO6DkK029OFMNkG4WX+GgppeHl
pL3ljuLbtWn97GSZXGQO1JsTo4vsuEUaz3MUVgFSSLsgrBeEnNWPIxzvB15sjyZpn8md4p047lMg
Fg30z5XZtfzZoWf3y9UgU5t8F6i0uYKYI4g1Q5MX4dlOELkJSQZvHK+BopMT8VpapRZXPcSjmavo
EPfDg/AJzpMMNyBX4wz8p/SC3ETl07vglUsYA6DM1kI3G/920lt39k+8/7gdv6ZVZg54/3D8kHvx
OcP+uUqngvHDzqSGP0s7wSRW8xynw3tKROIx5JkmiRgbuy4ujcfkcGAYMacnvcXgALvhoEpuoadV
vHK011E6PFdTzMVdC6LI+g/Hlc/2SBj0C87GOeCnwY/DxT4VuhHzfRJWuiYSlqWmG+unycBB5JTm
7yFBJPshunw2F9WX8BnyQGLLiaWx9BQE1ZX776qgZEzQ2SRORNkn+n3cyXymjpR6pthlOEhPJyGN
GKsneg5xF7NBvk8JcuFamxZrB4o6J9WXWorSpf3HclUt/li3P2n5to3OuASVw8uoQtPrJxxrMw/Y
laHTUaUpqpu1XywRmRFcUslDDsy/7Fjp91Q7W6EIw1/N3tWYJwqBBZCPMF0S2in7HWIETkQxJLqI
OfBmoaM1hVCgsJbYl06+wpFxPVXcRc4aFnODxbOPx/6v5FGIBq4UNhnK5uvZV5E1a5cO4D1xMtE+
zHC/uYJQCCvFOJCBryjQCXynQmdu0ZNliL2kVHlTspuSpynOwEuJdZBg7dxEYNaxItcQVJTW+Nq4
VVTiEmMTJKuofpXHKj24PQFt8w/yFYyiS+RvwC78TjTkP82t4Eq5qxTfqpcSCE+Z2pcEflFJJMIA
/EIPMaFE74EfiSBMO3PgnlHlblckNjZBxE0ccF2EU0tl1dBC8IbWsfKWdkv4M6MF5hYhgwUr5hbF
7+BX3y3RypbuqC7zbxPU1HIY470sp7p59yBzhDUqYhdIdTcPltDku3OUv4keZM5g8HRnIEWnUaah
Ppg+a7SosBOeGtsbn8locISIoP1fd29hwURyRVvUzuzB9zNYTcYSNaBcFlErgR0vtA4YeJFwU25P
wCscKfoyUh0AdQtzI4swEm2kqDaeDgMwPUajyRA9GXhlCjKrampFUFRBUUSOhAuXrCj1mI1ROyHM
1h6nJK5fw/zSg/CgvPs6elv1c+zaF2zx0x9Y9TfcB3ntAXXftRPTNNQe25abVro4XtjQKv1EBQmX
Isl+zHtKHJIKwDw/YUPApRFapI3jJ47xmAh5YUW5hRBLwGYaYSUS4PSz2NWNkcolpbZW+JOuzPQ6
GTfMpZl2YMuCnGrZzzVU55IM+occ+useb0v9CKpylOjSNo4YhO4dh7j3CvR5oAh0DFUhihpzD/Ec
M30XNxWjTqpIkhQTWqBdwVaCwiCiKAlhUZbEDMtSN6l4PRpFDUyNh9Q3iYGeODVgYX7ycL1LHjoF
mlQm8AigcuURkOSt8PMZwOb3Uky0tIo5AieIx68qPfnuORxGSZNBuYR5jNw7jbygejoIsBytL+MG
zuFIpSm5rHDMGuCIvO1wcl6iVTmrvdZbVLMfpXKLl/wbfJk+NnfXu9gMAsJYGM0ESEcCv0tWguV9
N1MTUzJbS6OGUO47a+1h4tro4Vr65Phpso3EYPep4Yfc+JZXIrHFMVX1u+SnwPf63vZwZ8jj4bvv
hOQPTtHC/sPn9W48KvJu4ohJP4ni4/S5fAGdKD/+1KRwmOm7DBnzcYw/rj0ncvERQnbjjuDHrJUg
koo4lCWLCEheV0j0TLq5MDzioz7GFOL4Ek27YkNvsZuxdWC2jPa7Rp2SZYR7HdUAP51KYqMCFRhJ
vb0Rn7m0z/WvZGSy1Qr5dbpaoMX0gW1UXEIPExEKryOGDa+Qm2AURqg09oJbTaqyEgzDOmYVHYYF
7thJ9DSrY6JsmY36DXlR8QOYk6aseWIlg/z+DNgwQ5VvLbhAdYo6bwlBCDKMtpbk2JXOsnVlZ3Dg
JZgGHR7s/Olad4Rgcl0bwneN2fqckNqCjeuVeKQfSM2V09oQ9QZkw/PZLASkdWgS4xOilrsR/8jx
iHB3gRnqmyWVuP/V41LA4ubrNpAs2+5YaQB5ysUUWbOyWBUxrxW4A8aj9t6C3wb4/KbNVrmKxip+
YSceqw/UIlNj/Lp5t4+LytdkKZemS0qAQcORjU/rpUcZCzf7dQXIzvWCdaSaFF8my+S2J8AuD1UI
c+8XXMg5VA50Wt++YEsHoyXPxU6GzOBwt2SrFEDPcQ0x/0dbqEpwzAz3BDdPW1Z7+9lenhYo/RYd
9wlLOLewCbsHV/dMfPXZ8Lh+FrwgD4WMkHfIckp7bmahYeuCimT0+sSquKS2hn2KQMe1UCCq1Af2
JwSKS2RO1O8s6600vYCsD3KP9JRdq2xVICtH9Yw9C1yu/JAvKHat44Y34JrRCQAfax6Un7Fm2WPG
qZWIq0FxZaVfppYmLusBPppxbPo4VFinPKss4cGiYxcHHeQ2/NYzsIBHT4RCw4YNR0z5lXlRp3Kf
q14AnzLgxTaQl9aQ75GQia9FvGVR2Io87Potx13x06/uqzOc68tcs/13H5vdZyPkrFzHyf22brnO
Eqbo3IKvQSLAgUnliHi8chfgimgRUI/tKLS78/F8bQeL41DOcks9EAtp/qv3Odcn9/9HSLGR91S0
2VlAL9ZDXIQjGVQaaeQv9ZSU2zBNYVmyTQtudn1P1cOHYYlVBt5G66+McCyGxHnh4dhyZjhIGLMY
43u4mklkUNMwmjLsG7wtN9lpJJRa7NpftoTxvnOZu8UEmI1mo/S3NZAKYCVqPcvqbUSz5Su6dOa4
baUpB4vpH0uHNyCVqpTU7yfy2wpLuEwN3las/PAvmWDWcsX2Q3m3fmga9ihScifIfb/+A0PMl/4I
kZTzhVw5W8jmK7Fq+xf0flyYX3PjYvYy0KPHBV9xHWIzkk3kRTJRx8a+sWRdP8yCTP3wmm/vgVI8
Azaa++GjK6ai4uudPlVq2D0/MViN2QuoH1W564wENsgZw1I11wW2IfcMkr2QSd2cPSfRPbpuFLJ4
0nNh8u3yY47WqgYNbA+TeoXrQ9U8v4kxdcit1px6R3qT8gS0VItW4krjtpJIA0mOd/zNmQDDvYUt
1eapvqBOVLQoZbvQqViI3sf9TBQ+blzY07sLk9+BI1yrYg4YFz0WH8ttX15KIcGTRA7MvdynpJxP
eByO0f+g6mFT8YK6qS9HXF6Of/dybcwVICq9lhrwZNHCsysLTcmcgKXHekAwAxbnXeumfJEPCASy
2luNJb6WyoXCQ+knY8tCzDIlWt4blaZbgt0gT5uVPGKtRF87qYZpDBQy1U6OMgU3gaTsz+lRIhaS
dLJ2Z/Gxa94eFCNoN5BmnS0xAVV4qS8rV6nIaWq9tmQiJ2uiEZdRmnXMUgzudC57xvpJAJuoyFnd
qfaRPJUJT3YufFzYTl1nY5CZ2WeLmJj5I7imThmh/xjKzYpWbTNsx3ogy1OdQiyqbCCO0WObDNbo
ZazyMGv4zzVmPkiyIyuht0S0unpZGZ1fkza5MhjJl+5opmOm46dn5cKRrM8u2GfafVMa+VO7QEGq
y4TeIP8xFoa+YuRHNDvumKS4ng+1K+zoyh12uKdxXfDembbGOFVQN+uG4RZJzxl+kYPpG1NSe2rY
+ab0OKzZFKXYyuIIaMhgeA1iyy7re7rtXOIESBH8P7HaP1WsZdK/rApSIL+sCvtUapnbL4oX1LvO
JVWr+T6tHphZwA6tc/h0ZE4VuqxTBK6o2NaM59XPsvwYmmB2UcMWz0TBCudu3JrXGIwn9Iv91Dei
MGV5pa6YDW01FVcmTJl/wvTsl/tzfCYF3mLkxGDSf4mtyDwlmjhfMGEWy3cI3Yzt+CbSk7hDCzJs
7s0rStXlHVprZCtrUAAUE4wFN6HEtiH/cmyZBVB3RYBkSxvHyXQZ+5uQLG4GWTYNB4tORKaDjmKz
Y5NzYxIDP32K7A+oHYPzYUqBNkMI1o3gxhDQIOGIMfu8hRqmUWnfGms2GUtlM41JR51ckvcZXyXW
KGaF6ej8D0Q++xsiXyj8z03+Qn/PpuVt7rYqXAbE+5B3lgQq8cMwNsp0DFFt37iMkJTS5USNJrQy
C/jfeQGcrb+yORwGzr6oAdLpbP43Fv6W3hWLt/X5Mlh9JslFbEQUq+bZdGpAXGocIaPG9wTtLKmO
KpfzRIWcw2bIDwhVh4HYuHrjg9AtEf2n6s/YpYohJS12QlGkuE8VVeKgQ3aJd7KQ0ua5CDURW6Qg
IcQpl6vQsfdOkuC62cfMPSgVXBjBKDIu/06vSERLj9lNsGrmB8WJtDZrE4YecRVauxL+UC4lAjGn
S305XslKWH+IXVE107JVleXwrsIuLktiPlesuHB5GjOihp9iPgb61qItwY1cCZKPS2P/Yqsj4qwW
MB8B3c5yiubkh1LYWI1reWxb11vTHCXJWGvebeO25NYcqVt1erHRsD1SUhQXZliBrDoXaq/ptimU
Kbc4vp99t7ToMtBSVKGzoKs5nblYirilUO9XrC3gBdI/MynpeeUwAiUW3WGA+jMbALyoLcckODuk
LsZyVH03dOVP9eLOHTZtJx23MO36YDjx91EYlyN85VJ/HYRfKMVbdr0sbecZFzwL0xKffKvQ5MTx
bUDAoFLYLWjK7XE9hmzsKwzV6oB7KMSCMkGb0dBLn6qPwQssjDGPRJNOVGRsZJ1qAXfFf9HShfxv
HGA8kYroaiqFdCYXa29+WbR3qWNhO0wfLwNlPIfaJUO8Zlzm7a5ADseFFzFJ7PzJAlcnkY+QMsYS
1JKl7hfEH3FJGN/F/4sA9S7LOiSJ41hMkIvd9E+MXE0U4sJ9Vku+s2PHORIboAIDjK1AY812+RcW
bJa6Ligrst2EzRyTBUdRDepbkmiFvMhvkYvej8dh5tln5sDwVJAM77YIbmQXhLfdhZY0/0v6VYrf
q/nb1NQog/txo8Rxx7ES0/tivJGuxR3vRO1g54GL3Ke5e/QOwxmLwjXlgigXOcgEO9NGQ7EjreDR
/lioo+6YqOOkmhD3kAoCW1WfPolyLvBkY5IxQ8Lx4Llri6FCN0aeuRo+m6LSVzx84jdzPXD9UMNn
sarXyr/9LxjG250Bd2LIAY03Sx1VivEV3WM+Zrs0wWyqu0CpEzOT+A34A98ws4yLyVymlOOmnlAk
czwKM/eEFJPRrgr03MLZizxW9MxMNPkgp24pPvVD/bIfikbOr0aESYQ3rdu50k1LaZJp14yKCis7
VWXSo4vMB1SNNdbwhnWOC+19WAOYimQc5gGpPQ+YyjtwpiSoLg22tbfGQHulNi234poxkZiCSK+l
tvy1Bbc06yAvxeKJr/tvMV4Q7buWpV0/WLxijdwCmyG8rI1d2VFE16gZB6qzgpZMbIxnguKoFesi
k7LjKpP4CyOlYw2z3U5cZebKA/QXn9o4EMzTNwC0OO4UZU43f3ZeT7ARMvdZvAiLAW8RmyQNzKXB
tHwBnuI7BCitVxFy0WsOnAg0QpDGE3fNwILhww3X2hTfstyxsiNGZmyOZJpl9YA/22zq+nBlYfFw
bD8lLogd8IyKYWtZrJPhNRBD8TpVce7KIMdyLtbtv7w6V+DK4Q8doT3puPbFN+FM3PBtQsWS+w8Z
TSZd+dOC9WuU+WXRXe1OqVlqnr4M8m1hRJZdAb36kCqLwmcFxjSxLHTHd79XUJXs/C5vC+vA4hzy
rrxBbFUkpDQCtZpBynSHJap7VYvc0U0pLv5i1cMstQ4dRvSa4QXMuXzlXC0WexNnrJmPqyZWNURz
q1EFx5XhPQZohvGKyp2OTnkrBS60Zo3756Cqd6k6Y80r6aBT1F44gN6jVla6eljKl24X8OrUGQgU
lAV2H0dV7NGoRb3dxc6E7DbBWpXPwfd77BtcI7ytpJMQvG5HgqFFnnDecQq62FPMzU3aU/8GnCsS
zYnp1TjvZGqK8Mb3JT6HELJquxQryCKDfY6Gj1vGDMjw44Kk00thmJ8kyMRThN0kwTwuHWmZQ56q
mJJaSNacccMOApUd3BnsWawTx1OC6hPDCOhRpJS6GU+fxFc5pNjeCxUeaYPQxhGtquWdFcZnKeqL
kaOE/XCgl8DX44ohy0HNX/PPRhGThuVHV1xU1DRe40+VX0fgCeVPIhhq/Uyx3cf+k94lXLb8qmPr
P1jYeDDJJfx+RvKpeCp9x8VktQAnfxPWd0/0wuBiGZ0hcLKPuWgDqULLgTbWDZSfJK0Npo1S7HGp
qa9Mb0LRqlX/z+FD7MP5qGp31R52XC+S6vzcYPXipu3ohIUmwJKlx2AwQamNx66N8ZMwiwOZQdta
vVSsogOIce4Tx/GiWgSUviepupZnFJW9CIskk2Y7cr6wbtA6LoFwskx7XhHFbewO4JLCbC/Y3uC1
wkXO3tPMbHU3a+sYzRxEZY+zCkg1Ylgs2/UdccNMdjWmBjucO2CO5MGCAHfCAkkubQxofTqvT09B
qk32+mnma/xkVK0s3xdAljTH+25+R6ULCX4P805eEa5QGNUA3FArR/GLuvpTo3yMCzDG9RNPSTJj
AQvBYYta3KySrNkN1eB6yMuYiPtiloekno6g+BeADr1UwUusQ+B3dnnV1oStuJ0fpN7JxavnHmUW
BOf6Iiq4PzWGbJg6g6pUPJII5rv2tjUzPzQE+X23dD1DgG/wY51PruOhmyjo9Mf+HJcX4E77PdUp
9urlqNKhQileVUgUpu0TFnw5wiT8Nwh/MlGZQTG+VwGzfzLWVlqAld23U20XiZHlMVr2XrvMuaxh
Bt3eUjSLrPzYmAI9XWD4KUgttq8McNJ6eJOYagK249/9TBf4USRKhm5GP0P3jmLHRlbMKUgd25K7
CtGWgd3vahM+NrqOEzkZ1JQNsoEwvXtuKtpHuy1m6mnaJPq424pbiku9hB+akK5tWo1VvE5J8BMX
nVBPkqW3r3eU39ARl9jL6hJCqSvmIFi88ZP3lSIfwpNDHLHtDoGRmLddG97DfbZexGi4aAGVd3Uo
rsLdIEOLsqR/JlqqTfkk2Fk0HUca2jHUCISAaTDHE+lZgspMGWcmizqZ5bt77rqPCQRn7nqHYP+Z
azMIqbwwwRcmkq8ovO1r6xdZASkUB4cpW9wDzuzNf1TauQLwgE1d/RDgOX6S7n3qxEc+8SkfPo7x
BcsdVtU9CLyWYrLxl5EwUFIgYuwt6l4CMFdksDK3IqZIuKJKjLbJfAi6J/nXvmsNCJ1xX+SoFNv6
WezKhYLJEY1c6HeVJ7ajES44IkQ3e+Li/TSS8pZsPt1ZBUKVBgA6ZDRoibadAv28S+vS2YKryCPI
9axBSQqkriJsSA3gYeRgKo08wAZMEIHfqS8FYCSkPfKJ72nKJE7gjGaKy9q5q6eDAOYZNucG9zN5
EMO0q7ViCRsQyyQJ6MncjAf71uqh0pjcx8UcYInTgciivI5H4leWo0ahsepAKQxiVqp2Q0vvDpOg
pkmJK1yg3Sf9x6TtPvv33DMWyH/NPX8Ng77oSefH/W2TK+QBQFousNraxNEDMcTtXtsmYwixXVEH
/U1vXNQJhmJJbe45DnZtvaKVwpE59/fjo5fSnyCadAUvizQYTaZY/KKjTA8ri/V0kjOzFLenKwsL
CqgRWyRpJfyy+9CTbEay7SRPM27zU3Rm3rmOsLytmg1X6hmsNVVPSgm3c1FqSgdFzYXIhvhwjMTG
bdzNQqMclJEgSd+QvzlItfZ1joqdjuu2vZGndOVmqruVyKQuq5vex4XeQ+l20gCugPOiqLxupV7N
DE2SBGPsHl0c+NeWIwp7J6uCU9lPQSIzFDqrM3T8WfW0cN+Z38RKe1YFJQ/8nr1h8ZykS7aCEgL2
cVcWj5VayJdhHQASx/ccpz4mUEKWpm22FIIRg/VtgpeskK7ncfUwyTrda2AI4GTIx9/JgJWNUbp7
RTJa7OfYCoyejXh0GCDSIrsQwXGdr7v/a1UwIcWHzgBB60vmJ1Xobh3z0XESRokhAhGTbXAMinNd
flzUb59JLCTKCsZm+BSDbT6fiJwyhlhOqDb0OhIsiGWm15FKQ09P9ZwUsy4tG/YPIgyiq1w3F6PJ
gMcxlueRG58ZgBZlOhCVll78yzW9F84jT0ZEWYbEa+Rn5Vu+P6kX3yCCELcSIyUBnC/hwXqc2Bms
kfQdqIRe9BDGwqRsnxBrJv19kJ5wnR2s7KQwTZZDYzzuSVq4gdME9JGX0JuxHmmKfvgsUq9PTMe5
G07Ftg7+YDytptEoWQQa1ogPToaQzls74+jkjS4LDCFUvxTJebRBABWKW0YSyDORvGVC656vcayg
OZUrTDPuqUh78qv4AOIX4aJAaflVYF6fCIrUqSNvO+/83GB+Ef/E5VCi+HJ78Q45gozpY/Y/lqeq
YTVwtWgsgdaTr15VtRxg/A7JTHfWMiMxTjZ9MF5w9B654552rB3mZfLcRV/csTkdGWoklJ/SmAln
5dlmuldIBINbe8MwnOPizh3vM46tI5Lj94DM/cpvjlmbjAldmtNLk+raYBjr1TTM2JB5K0iWkIud
LIjEjcAdxTQjZvQfaqZGBzSvOTwbrC61RylKMfAtlLDcQDEmkp0HVLleI/XaibqWpJKs9MGUKOYf
OO8F19dA7Iph64TkyVOQ4NDhQYkFV3rcge9ziOgfgDSZoWZ4xmREr0M85sFlvnlBxs8VDLlMw4nK
XVqVCWUJpJiSreF7ur/naiK14T0dIb5LzMN6HaCOD68ZTGNTRHxcj5cjdv5lRqtRnegH7iITlhEH
sDcP9JdPHccdah7FjJVC11lvB5kClzsefDA8RfJSX3jVkpHN3nE+CQlKyxfHZL4/02PF16hnuvGp
MSm40hf8m81hPfsSM34qQFxGq+rIQ13LWvdyrE47pa4rF6zOu4tVkjU5JsrIm8ziPFAPwbvsgXgo
k/J9nvRl1TuiVEDG1loNgzF2sMveJYc6fXJo05ih1N6jBxvXhldsIRtrhPTT6LwPjunq6hTmF8GY
yDtYlprzKaJfCgBaJujLW0AF1MC2oVm9EGLd0rBh/gxP8lCqze+n94feuUMvO+rrC88Zcvw4Wo/o
DAZVkYn37SWWAmw1YpK2p1NfmrgjlqqWyCe6WHUgbmpmSH4mVcHysTeCXtFBi7SowI4xuA1oZrJR
ibwtqdzYNefh57QQonkkMCVu3UHEpt6qp3OUKiBqoVpHWQtNKlrVIHMNz8fqZ4xnEFlPt3TkyG0p
g9je08wiRyO+WWP58gmkXXpjq8BJnsL/fFA8hA+LoJ4pBbgkYD5UnUTLcNJdhw/Lu/oEQWD5SN+Q
XmYWBpNoGBGJw3zczT6mh+iaCwqd+V0KhW00iYLCLCxHP8bth9nzdQr01aNv4Tn14xT8KE+bl2DY
m5xqp0ltln6vnD7XWCkv37eZb7xavjdeh+nZ3e55lqkes51WuTXDvIGek3mcZHtUTVe+PaveaS2C
10O13D0Me3efKG3YTIMrAd6nZmK3MChNwuwxvI3OEba9YXDtltLBqjvI3G8+yB0bh8Z0UC31K33E
QISqu6Aw2rdyFPAue0Gq0egcv1eeSKuwfc0G12+AnkH+hAPstpeO3sNz631yP1wH23puyz+45vsI
S+TyihLGQ4OpQlkEQUrpvAoW60lItXu5dkL9QEnMR35wubWhBXFoVzj6unhO54JNcz6LVrPwiP1D
+n1/qZ0W0fZlEQRoUsKZ3stIlYe9y/MiGlcBM7doD0CpETyfXzcUltKLnOqo8EKr+2UAIJx56O1z
4ZgKpcRnghrCTEjUlAsXndccP1/ZOoKwSM3lKVo0WJBpUpypN3c1OqVnw3mQKnVv6WaBGq9o+VFO
h8VKVH6IrkEfuiO6T0Wp3jDM9fb3uPlUIhq4HaAtN3RN5pWCRwL3RdB6PX9WQoZVKl09z4KHa286
Rt8KIj8LgkIlul2qxWBVipCbR8ddVCT8Q/i0i07kUM+aQ9w9E1Mh7+lPpiE3iXA4dC5gBJ1+nUQ/
Bvu7QusWaXHE8g2rTKXAQ20brCJq1zDB2P4on4NLMBhXc2m6Xxc+Ztmwm/qYVj/yj/kqtHytO8hF
s1Vweq7lOkWbH5CFXvj72vFhMgs+DgeKuLLhZnCLoMGmFIxkG81T63w3CQumoPP+tD+uLjbROiR8
b3fPj7n7bcgvy8HH7GUJEnfqFcPjwywXjPHZaWwfoFYO7DdxB/NWJTz3iovwGKU/h99wyMMgZR0s
rtVDcHwZZsMJusBJbXyIdtfoOo6un+kxMo1z9AnpSLq5Di4hSjI9rl9n75OH/KV5jsbl+zIFsxvQ
0CfEbWH1NT+Jyi/D4LINGab0DS/1q0h/n0+3+nURzlvBMcpS4ly6yx7C4T46YhW8n2B9TsrdDvLf
S9iP4NT9fAkLVd6kc4xW76+VuyDDpKI0l9yxRXVyiIo67CFerJ2ervy4/p5hGhEeQguka+FxUTty
U60eWLcCNPJYZdDVpI9zda5/CSvtVLvY3UfD+/KE2lhWMJy0buHsvYyD6K2xXaNRRIC1CMvEwQhY
q9to9r54r67eqzStztaCKkdSLQevmW14rGOHlg1O/XSEbcCJla5E4jnvdW5PyNY4uMt7pvo+fi3i
0BUcsNvgOBGlEP0ixd72zE63kBPSE2azp0elZ+SkUenHOrp0MigytZ20/YNKAmVr6drwc92zu+Yh
3JO50iczfkYa32gUdd01DIbtQTUNXWAfgA7bV4S43fXzZJ9EynUrK/Fqak/eBIcX2DULFGMuGh2/
6eiRaBrNpLE76Bx5Bwuis3Ag2rtl7zU19Vm2MVcVaEYtU3Mid1Y84pH6Gj5HPb2qQuxMKRDYAk3E
ZQLoIAEo3KIkh5Rm6t4BLXSfj53k5UHF2iSxzaTMpy6Y3ECIgdnEm98PgNK3Re3QzbE34qrU0AWf
CfbTecn6+KHYzrPWkdKCbpOI6fjU1sjOhBJ60+pFQl7LEYE6oTfBGWEYUzEE+dTPIc1I2PFLXyFp
4U35kVyfjhnUEPNrglg2CYUbgi5CHxmazWQgwZRyqApUALqmeleppYJLL1A2vnnKw8vPXmQJKATh
0YGO8Q6E3V32XlGUH2m0wny91xdR4nvxtkS6O6dSPQ2mWrxfRunY2/uAtHf4/P97hjAMkneB2Aqp
Xa+a0Ut7+Vc77FrEY3U73/E62fgVfGyD10SKFR9lOi/bPDd1ALBL97x2aPOnXamFK2rmNHn3RiHH
I+PojWf98I99tjpbX5rR3ljWdBhIxuYyytPgisGp5NgJoOrSfile5TWYmRmxQQw/46YhObdjeB7r
ugw6EfK1c0uyj8eYREmzcUWli7hRxQpxpFfIM03HgIvCe8X2uILDx6k4EFu0manoS6mnjkHqzbbj
ytEE1GMUEpSxmLhE8vvY/ixWoouMC7CLTiTgdq6OuFlWawnNIFvnwwkLtr2HgViz0+2ATI3F/TCh
EFGRtJ/czZ/jp8d4p8dgGuJ7eBzJ1xSpCf0ZzoG/Emz3e4KeTsh75NmMYM2CbeKnON8Q2wRAVy5y
Tr4a5W4F98ltFm3b2QGzQohoqo6RGp+WHvj6RNWE3Pk3n69MolLf3Z3au5/2I6wZrBtSm15ELiNp
nTiLBLfM9YWGUAdgkBXhatJObFHzcbXoiuU9Et2FC7jM/XeaM4gGG5YmUK+5nBod6UhlQrKV5UdU
orXxyPOUiNzGHCbEJEarXCRyE7/LMmoLJ1mBUxu3XW98p4ADRxWeK5CVQQIoRsh65ZQetRHaVCcf
Jdom07I1BnuBQCsslxwa42UNCi3F6UtWLNRQiYFBPO+8wHjNuwFVwhCq0LlcrxOvYYJ2o1BtXB+2
zUji1FHjE7hZJI3mSnx9E+Iy3eR0I36dOI57bStoT+V9Lc0wfXNkFer0UM5r14d01svmwPPt/cn+
N/8mVStSpl+xxF91LF+Ee+vjdlk6HdGxbF5MlBR1mJUJ8yQkXPLVoSPEYW6fCFET6OWUCYqPjs8i
9ozSCVTvMl7KgPSuty7+tgxBV0phE6RNY/4DCysAfEkTMxYAsxeLArxbLq8uqpeR+k51AiV0kGLW
3k/vo6u4z6UKh2kmJ+07/0vk/LtRAqXnxUwmi7N5IaNpwP+qGc/5U6XML/eD1AsVnsd5ML3Pjop9
wB1i2vwiOpybtGLNdYeL6IrUjEJJOhb0EKl0JxMi3mBPMPu8zwerTbTLhON5tLhFpRL9DMJKeKD/
GwmS4XeDYCd1lwuxnqMzC4HnPpi+zD8qr7timH8+dUr9/GAyyr0dv7EITT+ypeD6XBhNtuGiFN1K
BPjBDbPLXvoFS+OnXIcQdNua3YIpLU7P1eXubgNYcqpOP/4F7/4J3c1j05qplCq5TKHwxUdiud7n
xsfc9jIoPrpAARe8JYsLsFfcIRt0oisW4KNXoK944QHaPWC9VX6jtzalsS4YwpNSqVapWnRs2i6+
JsDl1AOBhEbMRHLHRAzkP6hv4MEu9xOw7lWt0pQlt2YtkQpJKcdyGlLfPQPFBFmWbU/djVy8wzJO
jcdBEfFsQgBuaBtkuz6d7PyUdFNb5JoXf2CCpyGeYcb8jkxJ5sl1xAEs6SI7KLZse8xEyJz+yViK
Ee9ryxeb4/ihxBgOJ15/XIP0/CjEpRvJY0YZLmObkQJRh7niFwPFLIudQg83ZU0zWAvwGrpizZjs
JWsWj9ProhBaUpbgXHY6cBNK9i3lKC50/OmJqeO2kHl1OfLBW89FWaLOtq6uVn8fMqU/rTK/jpgv
Lk7l8bVSmmYYMe6RbmlJf11xJOvTExAwNpMk1sMv6Y2LTX4tD+f9BPqgfE9ZkncRkOOHrJ+E8RTW
VJWld8BrBp1FSIo66Kc4xujA/T3ZBktcDpzxrdGT/M7EBKO77T9Fqr8vIWjr8pl8rpIp5dPlbElP
kF+0datxcTHLlNcyIKCsCHgo8Kf3VxrICMConcHhyY/Y95MKN3UW2kTA2MZ6CwVq5cYSrllLvVhA
Bk+t0JSGq5RJJiS6sjDHtBaMq494WSVBrBP2WocsCxp3aaPapHkYUjl6YkCDigCa4HanNx8qukZO
cgNLnxnUcZbwmbC7r35WW+8Yi4p7vFmnsr0rfGiuvx6HeH2Pw6SUTQv49GviBZn4NjpBZs/OJigW
Dlg6Ww2+J0AsHjev29ChPkuYOq8ljWLc1Y9ojjTy9Tb5qPeJ5i5u9VbT2bQetKlWYHGLRV+b/u5C
yoVnGi9kWKrIS1mXH9vuoZ9E1PNVYNDr59xfh/KDdt7RFcswU/PrRWx9veKREy9lTadt++T1jJI4
kp5BpRuw2iYpaWFP8HzK+LW2KMc/uYitwFUdUUY8VK4QsxDR8NWw3Pc0vIWj5HhWnOW6uie+MbYj
iKhnnwnc41b0V8bn3ych29cf9voC47GUrhQKlVzadf2XMTlf53a7yjljzw6po/KbrIe8B8oAGucQ
7bGrGcYlxS0QSG8yFcKprtWaO2C0IUOjNwJEiULKm84cJ9B7H000ayvMDdBS4w+yY0CboqlVHBud
IeA4pENJbgWPjlgLM5zJ+Jf1ncWuoORgccblTLbopAw4Syohe5vlq3mnDyeTXX5YOaDJmO0bTOrk
pC2/t8gsQ06eJqvOeNcZN0S7VWf/369uXjua/wmkSqVStsiVzaZzuWKl8GXCb6aXzS4zyWDy81bp
No/VwrfzaHKowhcMdvto3iy08vlg3pgGhArRcgtyuWhOKMlbddbfb08gCTfY8/cV1ohLiOg0WAKJ
3/BjtQ0qvb8fau63cRAfaj5XRkRfKvw2DqapxemyOp2Og+b8qdjGeuXS2r4xk1gUUNFUwg24SxUt
SiufDY8vuauxyeOmU3haR6NzMxecWoUXoDJagfRKaEL2z9dmpVU4B38/zGzB2PPrJSX6ymVKpVwm
l8t/uaTbw+S8LxyXx8HTOnjjfz5P0ZFLuu+UG/lwvgy2wbqB23C0+Pkxi6ZY5rG6pQPMfme1C/Dy
OlyH+6ASrIOXJ/Ci6Pv3XO/7OXjyrz+6g49tSEBVm/dZ7QKuenRur6JZ/OFfYnb02ev1itGPLm/f
LAR0kgqXwcsySIenKB1Wgo/Bj9dV8LwIeoDSD4NBHaPj1msmfPXRYw1sMv7gX6+d1l31rnUJi8Er
/2XCRqdD2xo+es/8dhc8ZoNJsIwevzXbnm+zWUDlFjSbLy+l4CXbOERvp+jl5aXZ/N5p+XLXyAEU
vJaD59c1jxyq1dVbujmPNqTV5+4yUJr38vI9h/fbzTquTPiYjd7fW63nFkFlObjNIxZFINfRd1bZ
oH/0sniONM7iBOm5E3xv9vf3fdqxhmWWPu20wYb/cat/L+lgRBaKRQZjKV3IlL+uTMP0JX9b7hfH
QY53JFDm3bfBno8FN2Ib4r08xKnrFuAmG0ollF9PH5MoxS9wJgKv/izXf9xVW6/vr++dx2/XYDQa
0c8ORPl+tGqfuaijSaD1AUqNYNR84iT7wAj3/add9DQLU61/nVDmN6XqlxMyIPplqc1cCvv9ZMnQ
JZAN67PoFjyMGR0/epQXBvffxlF/8q9rGFde/j5d/u8ifpGFlG6Xw3iaWh8Hc27h4fMcvui39PaW
CdzyyTeq63AwDbpvzJqgzQheBs0nZsIiHNfOwWja3YT9+35/Fvb7o29TxtD3WbiLmvWxF/5uEg0G
3W43FXSvVdDxPXOn5IBxdPJyzKUPvb9XEXPI2CF0XEPQROPg4WHw8AH+Gt9ZR1f2jiF8Db5twkl1
wuUYneObRQumu2ExMNC4BbMo8+G93zr12WCXHHSTc2qneehjMOlKJw2YsblmPOt56hsHkgzft+7H
uoFct71s2D1l+/8IO7PlxrGsO7+Kw/cIA+AAwGH74hyApEhKFCXONwiKpDASxDw9vT/UH+Hozm53
VVVkZqUkEjzDHtZee22J1rXsmYAx7MTwgNTriOPrpQ4W7A0Vxdpmni0efbgzJ84HL4VYv5hFUvkK
N74kw1NGDBzgl+2gV8+aMYlC2IfUXp0ssdloww5TORGPx8MTmx+FBepZuXD2IlqCofMeb6rx8LFW
8WaQFoc88n4Ww40HrBb75ZXDe6YfSJznvJJHwYFvLt4HUzS8bDuoeYv5cUyBShyRdPyI5DoFO0/B
oDu7Bro2+eFjJOdfu6Hfs3GGvk9qS+LytZ7PP137a348X6+pWK8/58MjQo/haT+P8/P6/HGeDjYM
K/bg3b82p06eLpd3PsLn4/PzuI4PyvsR5/CXXRhMXycn4hSJ1cyXg4ij3Lzthod8PF5i9NcuHE6+
+Pg+HFAJnNR8ZbdTBKfRENU2mc0fX28/w1nhh4YjMmzhYIi/hidZz9d80sfX19dfZ+8ttsGCrdWP
xoZow5Lau79W6EEZsBY3lorTOBxqngeBC+fuyvtTXN4LVrFl4/kG7oTxeR/ygH7Wkn8YvP7wgz++
/CnkLpOFHA5biLfIWBvSbfTrd8lq8l5Ll83BMusLfaVjW+ctX34LOTYaf6BnBh80PNVj/kkBJsC4
m0LjhwZZ9v6vf6fUWKYsLaRB/lTn4ljYx3XxhJ72/Hzdr6/PHP1cMNHs01+g1infV/ftdbRcU4Ig
sdubGLpLoIkhNnzZrvy9rw6RKJxlLz9axxWq0H+YdfNWOIVTco4L57Q6bH+3eweZIJEeTKrXwqNs
3drv7Onpfdi37Xa1RPL4SpktxCb5w9lJRDtPpD0Rq9/v5YcpvkPE/ShbLsbA0uNV/p7KdI6BuG8T
iYH1xfc35Nv5chijoK8SdAstb9GRganC/l3KfJjZQzFv5W0wFBWOE1uRcVcM8U4Ysb1jfH4X37zM
7wLnc9/iXg8r/nKw3R12aRBVUWyLfz3beHPl9n747//tf/yf/3Vr/6f3eH3+l3H8b0nFKgZJWfzv
/z75FyjjDzv9B9IzMmIjUULstL8GpmDaAfwkjtduc7lsgj3U4bUij59cjeN8zsZ/ccDn8yOu1knE
EreCqcSPfG+/G8FzN2IZ2MNt/s9POdb/jTtBMHeiAzoxHcrS/xiO44WFnmtKVO2Itg7qwb8HnLLf
7tK8M/PSWluN0L/8HaF4dTBeovw00Gf5tm46Z+6Qf9ff/ktO36dbejyUtfs1PvrMTvGky6mjmiko
nWwZWvE5AZtCiJjhSIqYNjL2RbTiomMbR3w+tmBXoTu7w6JxyQCUL4zHlJWwFh3stPgcnkC/gqnk
NZors3omPjq6xqwbi1IX+UhEmpyith85FTdeFZYv1Ex2mYgp2LYy0OTz2nxFimPde27ruSZYu6Wf
hMqvnkfsXbtInUiR8SOcpyM5zYVy7C41zLh9HIlnJL1DB5nDEKZF0VxkvoBGfB+rIoNCcKSQbFxH
Lzm6e1wQnMypZwhMIsaeaEI5ZJk3ZHomKdG2unhtFnIh7cUiEmP0WE/GTaWoe9Q/8p13MW7Vh0pl
u5P6/DBiz3Vi9tBRxfTjedB+ekLOTE6lttCRdYs/zXu3T09oxmQf1I9dyv8jQa03rMTrWt+0n2cr
vVZMkYz5wOHxKR4mjYKqYPXZBhfxTw37qu3yN9gv5IoDJwdwfxmHjuczxmZ6GUH2Rh3urvMY39U8
WrlPh+h4xSv4G8DLcPOcyu6z3zK9k7brL2rldTe8eAJ/fPfcevQn3ZJ7v5hsoZRukhUjjiEdMDuD
A9Gvkdbr9jWWFI3Um1eL0JU5MrkffiHCDx69e38BOhzqI7BDf4TDgSTmlc/5QjKU3/oPa8uRYhtH
7/lDvY2k8anY3qf6CWKpimF22y9JE7uVCAyGuUBMjKQD9/zDIPTnHr4Hz6l+Q/M3r8VjtH4uo8qO
Nfl6SXoAOgzfy4Y30iOaathV4fgg2IFtUJFW5HgRfkVPmdOK/3QabT1Jlr21okINqTp6vYX+wsov
ZvVRQ4vp5evTSubZU2rgldh7O/rMBul5i17HnmyDj20jbzemT6gXzQluBgOiIyjTpuyn4nmu3owe
dHjG30JNmI546LiXNeEr+rJLa+39QiNM1i310KcwIRbpAm4mKYRCXV1Yu+QpRyzn8bnJZu0mfTS7
YuePRZ+K/s5p107BLxc63wVf4K6GCMdckhH5w0/1k2aCvpf/bHX+P0bHnE7H1hSFau2P0oA/ivz0
NUa2tr29vpLPcld8aLtkl01F9Sj2nNtq++RCGdLYupsEQTNlGZz7pb7q9+pPHTn5PoskY4H+82P9
qwg74DzzIP/fY/2BYkzV9lm91LDaxboIa6nui0QW7oLRs9ABird0mb73twmJyj10uL3u9T+//7+i
KMP7W4jHoqE8GpPz/3Non7hx2aQa75/uSgifF41bBOdGFSOuPneDQSawgr/bR73FvvRnbIuyev0E
EC+EcdJ2aExXg0UiYTb7v1mcf21LHkRzR/yjT3Waev/qoPuHvGNaNbGvpIjmvpyW2t3T0QjdaTmz
67fNEOLCWCUKV2WHhKYikJ+XQN2f1ofxAbAdyQmdOGPbWA5Vfug0I6mKQarZ/diOt3fGLQ/oWYEi
03jhOwxn+qz+htr+71CUf3h+1vifF/dlJI2mW9ag1KzK9I1rAatRs3cnk1TkhMzuakrseXFtGur+
EqmGbALi0wH3ZjN17RJ7NYxd6P7ywqQ27+bfQNnav8F50JIG0lXHuqpruv7PT6gEk9fLbLRy9/wd
3apr9LD28UrZZ5umkH9z0v5FamfYzH94qz9Q81dfVVaWTsrdQdv4t1GCO/a2lCIgDW2nsahXliVf
t/QwPTKS+yt5SZ3U6ssrcWf2f36Uf4MY/dOT/BF/KKO0MkJDZVvW6sFYQBMzV8X39OM/v4s2rN0f
Gew/vc0fFkfrkrQPRqxtXwm6jCLRriDsMFvUfcs/WGFIcee/eUtM2R9valmqMWUyozoyh36F8R9v
6kaBm+lxlm6zVGrFUnPf03hGh+hTcaJeurU9/Urf68rG5EbhwkL9yRL4264QKXKRjaMTwZx7SwSB
tGLGd7ZEZKCcoT227Cq2dfqZLedJX0s7r7H0RIkw6Cb2a9Xe6kqGn6N1tuzpdPtGuSSEFwHCDpNy
2ElEtZc5QqwEGalsGnva2J3iFNSARAjNg3E8uj2NFrFvJ57DE+flMoqXYelYN9irMXQtZJR/8R8F
xuneo/hqLF7KJyFuUslXJxPE49pllM/HcPDaeZMs9Og9fs3a0qapT22gc8wnNF+MZZDNUjSGU1GP
nMCST5h4MdrXtkkT3kv2/iyl98hz3MDWaLSvpE/T0fi9Hm/S0WJcbDq4ZLAk4IOFMuzt8dj2TeGr
gjDVW45KkWgye0kzkM9ATnShRiJHgM6zc9e2TrUuDF1MH1phd5aMPdt3RZXNxwwHmkA2EyNF9CAH
lFzhauFYv3CGlSbZgJwnyiVmt1j6LzH5jitZHMo35bVRR1uz23e0XjI3ZuUjCQrFi82DvZbKEWig
tmjctZldjcmmpeqoyGGjTadL8N32KLf73J66TkurjTbPOkcj6WXiwIkKsVbKSWa3xE+l0D71rXYr
DsVH+82c1ExopphUUu3fwjHFu6Cx89x+saVo/ReVGCX2qHEmcKaYB+KZM320UBQCAsWTuSUtcDpr
prv2k+Zh+l6jjTW2c8g/4JGKnFR2OBFaJCpdjgCaE6EbQwSeZZK4ggUEwOiuDWnDEEJciumsdkWR
yyF2+3xlIiuE2znPX3hmoG4EZSSqikhpYe0AhR06biaJeOL6ITwajkWrmC4Nb9anqySV4/ArcOda
sGwC27Xe2sRWGqapL2Nz3ZnBzNXPcR1/dz0Fav/smsWbCSvRisq5mnNY84lse002MdFUTiyX0zE6
BqAxdm5jvGnVOeo2z2zV+obthT6Rk7m0kuciDbNZEKSzELqrEimfXcoRes41nczlZDb7IOjtNiBS
4yNq4Vr1j6UbyZQMwrBOid7KJAYXiyi/hxa7NpJN1EijhChuusIY/ygQ5EdrXTnmjEd9XUPvN60y
xwg9USkE5Bw7NfwungUh7D7SV2o3tYs6nbk94vjVzX3Sm9f5dqH3otWmchLDbvRGTqTOozBcmy9f
jAwq2+PfMU0ydf7d1O/qqJ95PkIGUJSDPHaatgcBiN1UTPTpJjVFZGmHODM9mZmkSYnnMvaD3lwW
siJGnlDs67l/IQSNCbWt7s2dLJopW1iNTlYP+bKXfv1jaKRs5CNGvy3I8oJq7gZ7Wu9e47VG3c1r
71VZ2pouQ5PqetJLxDwYb/iZb57PQ5Ht/ayirIhvhcpfmDAcmZ/kbuvJYuy3w1qEDbf3M8p0ym5B
PGcntBT4uNdWJrzTCgA3/MYYb2IC9ufI8azWtvpsk6FdULfzsaoB1nuYnDT8VNXyQr1FxMR5plEz
viTeFSECzNnH9EXD95O+CAWNpqKh22VuJsciap2OXKoafURu+W62vt11VJSKWKLlB6tm/PJX0YRo
2qj9rzBBA750CNLH2MPSmTIK1LCDYhExO2XHnQ6JchInoL7HpnMtmYJZOd1HDovYTH+mkMkDjsFE
b5m8qL0llSf7nQL3QuuCZUWLAET5SY/jfqun1nvN+TYsOJTmNsjKRV+M7PE0WbSTSJbTQrRjaqqo
01HlDpZuPNn0niqLBMbuOFhU3a7MQTD9cBa2X69SsQO1psDhQ89/hrZeG/akICgip+7z3EmeyZdB
RFqbU1GnymKafD+1jY5kWTpOdkFmSS03pevtmsgJYTh1H1UI6W8E+V2LpDvJRJrOC4WtekFETgDS
ua+lssqz53Y6po8wYnJ0aFvGdTopnDi+xC+6BnBCRX+tDeKPWpG+t/ai1I4KVAw1YNd+LNXY/ElG
kCu7gtMJLFTD5HoFMp5CMbcM4TcYQOxU5vaOF45ndQ2aR9oVGuuwkzkEZn/aiF6HTsydCEb9fBQ/
l2EcOIq3bV/+RRtjLnvEX9hVyzN3CrNPu0qRmBvnBUnUJx73OlkU2+FF9DDkGiNZXNazrNz2ai/y
ih4lfxXExjwJUETxNBm8eAJ/8pmnpcifEEBc346xQ5KJItLzVq8I8BW1Mh1T1ruGrVRHozG4c6Sn
xXjhdUhLctnjc5mQ6nW+UzbAikj7l5k+o6MnTHfqOBL9+MOI2kWVmDO/26bxjZs6So5q0uF04Esb
9D33PY6vkEGi0RYBilB/l5HqTLkgE5cMfz4hH3YNuqd8R0sx4Xo+o9YiRvAwVd9WT+onJGwPvIeh
ybDEb8+z/q3eI4KSXI6A9mgw2LnohqWYJpFSMTlNAYkA8Zbw/Cak+V+676jrcDQPTXv8lF5A4CFi
kPlz781Gpu3qdtraky2ymPQXQMAP7Sqa1YjsMiUVHRiEGZg0a8k8WrgxbkHU7y/VTlrsmfBSm8Co
ioCPpKcJlUExmqj3sajAA2LJCa85orldKo7BaacxwpTJ1YhFCck7ccJMjmDZe86EgRKKo5ZO2ksd
yUPa0icz4+kYpizGRGikiG4tYjiKH/31FdjTRHTIuZ9NZO8JPcZEGGJPxm5igtpZasgicLqe4MXO
QJuZfM7gNQp/KNcDRDcD7JBPRD2etT5L5ahQfj+8VMRHazW9Mg+1evcjiZnlZE7vyUd0ytbJT0no
8xwwFu3ic5mEH8s2X7aTxRBnzZR6+YIngqSNPkdwn7FONeQXgBd2rmIGha34s77edzU9CjlAzngq
GZMmWQqU3afsfSbzQGrPoZ3HYipa4XjxrE4lUTvADXmyR+ZHhciUT8qCTLM4NXDkX3IyleHF8N6m
mtR/orPxOwUEORlb5Qqc8UlbCtv5aiTuNqczYiKmp2anuwKrUugCURoF9UXP1lqhBHIUiZqIgm1F
2Bfqd20ngI1AKvWcx3tB09dtvkGNZJyhO9PQLcKBvnQ0DVDa+A3pmC/sD5/33JmEq4mTgu3cvPeE
3t7SpuHHsBwNefzoOyawJIibLrqTvqGdoewc6znnhD3Hsk3mZWNn5rxCiKOQhHFuOssgiO5fF+sn
x0HhhQsJPKYczcNUEuBC3XuOxUiVQEqTQrxymyaCKVUUuEa7cTlv8d8+4asdsCeGTXpSot6bSzpi
JstmQ8Y/de2MeOwRJZIzZSQOF2Sq2lHlKFPCNzGhccy/GCA2kP5cTr+IWzF6TBcuykX6u1c5FYIt
VGwn++an/052cC5a+gqDAUYdYt94UQSSuM4rhN7YNLJZ9MM0tgt3g9ooiJPvZD0fSvA3Q1gzEVkn
s9g2X3ABk0e5z+4KAZ8GdsaWDifAVLi3wiP/b4DV7AlHxJR+bmOepvuShiz44qqkE/WJe5zMGDPc
+3b5lOpUqIFsS4f/hv/95cSSfiiozo1kBXAMFDgaQmqIkjiX4NpxSTpZ3p6wJ+9TQzy59ClBkAi4
KT/qxSdOLQTuObiOdhWJwVi8vrGexljoJhbLOGC4+gGIpEOpDyUNZDn9YBRhOvni5D9t7jh3OFRl
Qmxby4huNHqncqnQXzWWAHRdYLMDSj9Yg4AqDSJXilNOZozD7Y0BF8QMKr2ojQHEG3979wxKQfsz
rolK5EsnXpmBppf4RK5v7oBED4lSY0+oTh0JdAYupOFTf9XfR/cilKwhiG19xpWoH/13dDUKBxgP
aghXemQuGNkBbJ0jYlY53kFZtIwWam2+lv2SRLy0IQxX7v5llAluAqa7ZZR8JTJddjSVEd4GTty9
TU1RKDY3mAxgmtocQ9+TZSbUXX3Noa2yBdQEL1xFJsER/ZDqMmGWPAYSPu1c40XsvVVH8sQJ9UbT
qYKZ+qMe88YJ0kWmYwBtqMmjW3hnh9xW+OgOnAN07CasMAIegPc4qcwidJ2lkGXhHZKPnfnAs9ch
WnWBJBAfU4pQHxGUA4RDCHqgDh/or+yAxqnUGeL11d5DyoCqDE/dgzKM+ogrkdzVK94SbRtiEcUS
/r24olPCceJgR4fgOtkVR7+ba7Tq011A5q3NjMppKxGOpO/bze+rl4MNxXrmNg7a5AwzD9Y7NR9h
KtJa1rWsLOmFMm5nER1qgfTxAlR/j/GJsXycdpDG5PT6RXyUfZky8wVScDHrX4K2VvXSny0aFlTh
PzrCRKSlsOaeU1LLzmdmYxeUFbkT8YwAITBtUlxuM3SvNXkqhbLYkwsgwujH+HZ/eeH8boCaQq4L
ZcQV3kfHjsr0SDKdpa2ZEqmcopX1E98mDOMiszXtESAAdY8Dab16rQruivRpZy1n6ZlORVTUiE1w
DXyEe73LvsZTMSaQFPxeJXb7HW+4RL4iQZV0asuRfF10pvopIoaLRJXxohzpqmTBY8kHrnEmZASm
bHA8qSw6OSTeGIZCULvBdOuivLsH3ujQTQd4lh5ZWszTZUlpUOIbKDtRb1FpcxoP7sFN7bqVRDCV
iRl0TBqOJrbKkYYmStPtYAQZ56nXRH8Si2Wh/hzRniZy8g+dXHdpanMLfWI6VgPpEkriRQKn6R0A
EJX+DEZbXvDw+WMM+2AzGBZLuqiiXK2K6o/DByH+bIgdGMTWz/IJjoRoyK74jKAx/azrZekO1ZlW
H7zDWL6+NLpfLz7Rry61yilyEe+YKZSc3cNzEdCLiGGnZMEscUK9ao7qMi9ZXHX1Tc/uHeH0gFpj
x+cTny5Be6K8V609JsVIJZtXOdRIdsE38J4BTc2S5rV7VNfXge1ntBaFK747wy16wr9RWStMJ6HW
EMj0m83OLgAHbSnTUppjkU1sz18EhBdAC38l+zyb+ZZamO7ByfUq/td2MzF5ytQVSiXN1ehqLnza
Ptl44j9P0hHRbOvb61qeiqX684rwi9KPbWxMx591qZiOm5GBzV/NzLVm5T6+9HsrtPEktbHGLryO
ya245uSw5YKjOja5jBwTWfTD+zJMqz25F26N0mAGQJYG0EL9y5UxNYVDdnN80b6fy8N48zpRhKGR
gNgPImv36D70c/k76mViyaS1AypEip3dzZX1WfyaH89vosTnHctN+Bc+v9V4NoqXSmtrT7CYc5Bw
x/iYTjd2GhoOxjJHnooqAvCckx9bY1ZVsmXUNxliOYusRUlzmX4rrIVhOvDqqWJSAtMVUVIbpz2H
xqXxuladcDTr8vnotXj6RP/4glkW2iZQlPtuRYue6mJ/tJAvDrZdceSZCGOI0kg8U5ohLUln4gsP
4TuvfNd2xGWfYfKY6uscPmo1H6lvI2NVPpdlYr9oOcGZTak+0WT4vCeQzSdDLFwgatDPlWieNeQE
M53PbX242trQlmkmo+Cr7TYujjSNv+FZemSm4lm+lYjdIEkO+RafULxnY4Yk4zKJxcshpF2wyDw/
y9Rf8LAa16awW/Kh1wLz55NIIpLrytIgp3Iq2nEhL9ultffzbYvKjOpkr7nOajJ8wZ+X/bdhvZW7
GJqKJTkTxK9TywndZTSexdWcajE20aLbnCBOfSP+KggfGlEjJ1ngfCVzSXCcoHCaJYpU1iCKlexo
6kXdiGgeQzQYiBmFNuYhN64EG+opj3ogZ6JP7P46nF5iyS9a6r6f/UybzjzGezM9bzT3EKc1V4n2
ZqIuCyC5pOuVfDomHdzmtBQEBL82hquhgVGfPSlSVtBTwR/IWkhpPGZmvZFAALy8KqlraxKUCnyv
mY1gqvd2GTl6JNsWM2dH0Vmx1tV07nprH9FV09Ya3Pk8oAPYnIU8NKxjdP8oLmdzuBVqPVMIVomg
Pyvl3eo3FDtNVA2eM7x/nQEOvMXR39Rk/hpP+o+o/F8A+RgKu2ZMGcBs/lHwijJLtXRLTbdN68Tu
8pXP8KXde7pDPqEgTsSQU0EP5jr82mL9ROsa0WzXKUjHIF51dkZ0bNo6Pre1K+jE3FTQZcqHyEmQ
IOJdaDLTSXXXGRjR+CPyHylicbT0GkLZE/EQsPSHarIevYBUx0I9Vp8qUO6tVlHqyq9duVDdN926
FcXOQ/+VwKeyJ+XflEBGf1JF/lqGiWVaGrVQyn5/FH6iUAGJi6gTqJeAABjcw3cKIHog3xSIT/Q3
/HpMc/pQLi9JIRjBS+RAEiImRwrhyU93J3SlRZ1m6ti0/dYeGXYJBQJ3QGnNs4nK1WO4/5sKh/pH
gYMRwyqbh8Yv/6CXrf9RvNEVRa+SqH9tcvUIZOk329BwBZvJFa1q0y4a0+5JRkIM/yha5ylkoddY
uuaJKicSAZupt4l7unoD8EMSOyNuuIugY9FOm7w3EwJ6ntwrLuVzFSnXl3t5ciaC6W+SPZTs02JA
XbJUyrcKoDn9jJKPGDf7XPXNscHG0g1hztx4UWc7Q/8YG7fXa2Mk5I4WNBJ0evL0ESFI0WZ3XX88
QRaQq5guNIuYmSRNIXBYUACuy7cXSgqZbaLvR6kfyj7xKgTXeP2MVqnrTKqv5PlhpSugQMPfjpr9
1F11nT0JD2N3F/szLV3G03cP2ox5HOW3EJRUwwogO1ISe68m00/DBSsvly9tFdYbrgTZBzB9u6nd
ROrjzd9sm6YO9OZ/uXeGqkH5mYz0kfYH/RnoR7EUtU23xS8hBO5ZPeT38FwcDFh4tMf77zps9l1y
js/mwSdXIHM6wKd5bctPlEBPZB4+tBFjpQE2wcB5e8KmPQFlugf9USZCfaTf5Xe5my6LjzpFQEaG
GvFe6Q9xH/WY0BQzgoquFRNTtHekDJpreffPyi24YgF4O/Uan+s7QXoNfWyTHNufdEc09Kutm318
b0/EW2NkKFXANNG2OIxPlZaDcl2Dnx6UYzUFKbejdNbgwD6IuQhwTVOaE+FlktyRBJe6AzRvAtP6
LfsldCoguhB/TYD5UJ2avpuX+pbfmA3f0OpNIf4pPFIfiIhgDpnQjzH6a+P34OB9lW/trgBaphBE
pueK8KwxerzcpJtiP1oFj/oHxvgLJBeQ91Z8Vdv6+NqHJ/OXJJfFtSjvIDkzVPyX40uyRoem3Xi/
BrHlzY1wJK9jewuZdPbLakNYIiKlkpWeuyvBN+nHyHzLnrbuy/aGyxpi9Yw6EDoqWE7hDaGy0H95
MuWm3aID8Lz3G5Qi+E5pPjwZj+eN6IZwBUNBSgv/JO0HpMR4RLdwFZwBSrAiDeIW/Lob7d0ffFJL
mw6Z8YNxbfdGH6woYh0kfKNDua33KuE9DNlNcec1p67Izuqu2T3v9ZeP+AKZBzaeyNdbET77qYSS
BWbW0I4J5/rlGNfi2wUQfYzXUPWW1a92I0KtOigp059yHz6CnxbQ61L9Zlf/TOfD9IG4TfNFJhdc
PR4fOY8jZzW+ASA0wBlkESvyC2oKf61nieoVOc9tcmZXuWbhlqKWyRteKkCLTbjtz9kxfFTLlsMI
FkJVbUI2S50QhwRRFsBmkW5x1cFZJ80+kCizeqPrsD4sAgEPRpdMjHgcqIz/Pbfv8cK/WDsOUn8L
EQYKZMknygjyJZH36yu86Q/zMDnBwMLfI9R2q471Y3qc/sSPBkmzBugAPYi9dwQKIOUfI0VPy/4l
3lPqRYhLeaOyuk/eR+gVVdd80x+DvfIU0fb1xREhgYpW5jVhNqcn9X229b46R3HczzoZcjC2D+aR
OeQS6Y7jld5HP+mPty+PXSPVe/kzgUpVimYPmYtrMzn5nMIPSsDxvTtwdqk9+oyR5R7235DybgzJ
5W81cDvgCWgzv2SpY24rZ3XX8uywtaiVnUl5MAfxOf5s9v1f14PMkXIHFVpodFkgIyJgUpXv0bla
tQz/nTEQd0TY/Pk6Rkft5MMryzlFv5QQs07w9izv5G5+kPFlP/n6+cU7srrDtfoF5wpP6qO6NJyU
S64Nh8Soh0Q1yiV/pj5cvunX0cm7Jp/Fuz62658chtoPj2j9hN8GQByclQGfq27hMf2ZHJ9rlOQz
PMVg0tBkgRK3wfKxptFAxom+mg8+bUSKBG53xvGN77id0SU7tV/N2J7eM1hc53gzWilf5r1eAGOh
5MvwlaX2q+Kp+H79nvL8HBA+20y3qLlI1xKeK0aU4KcCF0+K0QJBw/z/mMLBJdgl/CEtJHwA1vvK
t/5X+9uSYV+Ux4tmBZJ2mkwYnmQM/b0mlY4HLDl9p+z5c/wTPfIf7QNRXNja4HOBzTvrJ4h5EaeP
3bk3jZhcGCoBb4xqqsEjQPMrX3ZHTwiDo6/mmt/Slc+ImuwIVOC+hZS1MWJVNdeeIgSFh7wwEmN+
TUDN7HFJqUf0BWUXu+xt99z+KDRq1TMr//Z1J2ocKItwoCY9KOe6rT+Gi3zwDsVV5ajss5bimWi/
m4N2AzzhknJIqwucT4q0q+ROKQObiRHIa1lCXET/yETtRViUZdfGT1tIqIAJ4QmxwBIXxUHk3uSF
HE9A1uEpLgJoTFMJLRAigUsRt7d72PBw0yJye6HBLIVf2sr26J49+ENgahpkiYHjCkuPj/asbFMZ
zofFRMxCqkQzPFwIbijA0Kuzl4Gri5ot6ijhSHa5i2XSiQA0CJGQeNhrxCabHVGU+9N9axnGWSrn
QYv6CyZsR7WBTeFzAik+MTzi1QmmZRU0auJVkWsqBXVpDCrpyeSaUg08eE8K1KI+5F/hVQXvQ9uJ
/JCoJ5BkGd692qGDcQEgzR9QXVuwYv1L2WWb/GO0p4Xx+l+YvAVARdWdLoZGhBjr/Cs4E3JyCBUw
YYICqgQ+BTgRnMFbqOZ4t2TrnUw8SSmV33x0ITlCgadSbK1+x6tOKT556rp9ck2688TAWBF7P2XT
qoKDl9G4Q/GUvJuqGU8Kvp4gjQ6x0plYTt468DILCMSsE7C+Jclf8F01+ftHb8n+kE4BRSjp26Pr
i4bITmjX+qu/plde0rqgzsXF4XqlYNZUzS9jmMjgmoR3FKpoqnik4arhPa/GeFa44kUli8MHv5iy
Ennat/phIlYCjHcbTNG1uxqb8TtwCieP8ze+YmUsYpBrfibqga7Af9gHOLTKDyCKRVHH/YVgXVxT
cC5i09uUqgb9UI0k34wKCRGF5pDnb/AVLdtjcYEU0gB5X4Pj82isEdJ7VD/odR4sz1qE7z280MGR
A0a3hfBzQckc2MUFlxElUddjcFkHHmmeHLjk2alj9q85e5riZYpqgmYYS0CmySq4p+q7O6YANsMP
VQCyotz37/pJuXJsJxfYfS1x1Dn+7o8Uumf0NRynZ2NI/QFZTPpXmdt8Uvb+pniYa2sLOjCeUccC
PMkI78i2OZ7cm8gB2IUI6O6fB04b/fIa2IHsoS+D6P4XoAnGTJP8mvS6SIe6wuC5f6j0WHzhkW9p
FNgra/8dhQPaebMFYx0W8VZ7Z0NH1wxQHUMEh2afbg1A9t3fhtX/Lqq2VFObIFurM/eEr/8DQ7Ie
pXU/rYN0CzeLPO41mcGf0mObeOy5YN//L2XnsRs5tqThJyJAb7ZJMr2VlzaELL33fPr5WDOLqmxB
wiyucLuhlijmMRG/C4grczEeLe3VkG78wU0BDtEMdas0d9XJNQEEtZnsQI6XMDVHdhV1M7aOh8sH
TE7hmHSy56azDfYv5D2oJGUflQZlS7HUIyAehyt7IpAa/jCy53MZJcncQTgeR23sph2cDhWiW+JC
4T53u8fsLXtEZvhaHXM8sKEj3hXlMq7cmuozXln6ORIepmDdBFud6BrGBUUn1M0NGhxrCRknZS5U
bfrR1g7iFB8sIrUjIECKYFLsKlvCygxizNHTu/zUYIBCXETDIhdsNBpsIMHOwfhIshB/0avK4nUy
wNxVG0xywpRsykhWr5rTRi7kKJSk/JJIgIo2/FZF+UYOFWDnUduJva149mAtLQDKffQJzmSUAKAQ
xRuLGdLiuq+XFH/g8pJic54W6lz+12DehWNqK5AAM1xHCGQ8lwYjtmwFOxghp/y9pjOjTjSLzF/v
F5xKSrDN883YLRUKY6zgHFK9KyYuXxUGjZMHXK8EGmNtmQWu5p1K/5J09ixKa9xWcIdpafrLIr3v
o0MwNm6muFAL4Fzygw74kW5zZTth8iHgu3EVUiV1jkjGytlyzDJ0qtINvGVkLSNmFgvw3KTquejq
zM6eRruvHA0XGuJA38ksR9K2Wr4d+J5hSyCgHBw9BPgKAATbvK8wEUsVZftX5D8ND3LL3Pi1CImu
LbmpaK45sI3PqoDJdhF0SbU7Rja6M8ifyd+KJF77DoCSMlwMrBWT5Q7SJvR3orBt433IykSKB6Vh
ODoptdNxls74YGY21YsSLk1QVbBVmR6SR3H8ei0A3qPTR4xyb6KX99yERM+BX3GR+2VluibxFubS
lNy4dOEDOQkH9g1IowINvIKD7zqEVDYkV0uj+ZmLi/oR7XQOJwzjB3Ye2vIfxNGQbbPiF6Hl4pZ0
zRr95lKldnnuCQoUl78cJtcC3T+LF6E1a1fVSYS5ko5mRt/rWSDkl8m8N2FTQgQstUYHXtxr0rNu
rlvjHuVKEDFCALGZxhv75QmusB3tzxOYhijLuq7o5h/Q6q/TLEv4zDtDzC8maWXQDcZ41Jt9zQbR
cQeFF4FBA+atMbwK2WeptCsUC1V4EOJzk72O40fv/6Kn1ef9eg1aGJaoaqaukBBjzA/81wNFYy9q
QmHml5BgDllxC61wU+VO3ebok1v6n8hwrJwyZryZonjf6TDVreiMNKFlF6xk+GvLepMBTA2OgHF4
yTHgSP0iDyhLawnBlbrodfmooJlJJnrpXRk8iFXrWiXrG1lQ3BASJPjYjrCBx5CplG+sbknb5Sp1
uRTftD7udvikpG22SoHqE6VQxS5rzUtdIppsOaFnJTVwfsKZPiv9Uq1fhbL8wvqULSBhX9/k+XRq
EpATkKifP9Rrh8H/Ana8O02SEW/o1hXSaOYdVl5DyE7NsJyA5LOd7C+l0hWDberbY7/2OnYzSpbu
LvegJVZjs5r1FNxOTxo8PpWYsimJIMd34O+nWRi0FkK389a/POjV4f2fB70SqFvFkEfK6OcnQb0p
rb1HPENxYwprRGSJ7EDp0j8Ebw3hHQiiFPhGG+IZfanS34BDmMfIOjTwuKOtNLMIgNtKooz8+SGV
q036fw9p6rIiSzIhAldv0xI8o9Y7NT+BlmGbC7U7fbDrgNRIjIXJJSafBL8Pgc2uOACjbya4b5aS
hcCAfB0IHGqbaF11G50rc1p7gxutMqaMy0vQ33jc+7JLB4116efn/gPv/bWT/vPcVy831A1PEQo5
PwG7yvJyeCRD82ygO3tuUAAuxuCX0+z7F4X+3tBE2ZIs8+oq7okByzV9zE+dSD/re+qH0uC6CoJ8
XyEfseCRfK4KzVDvD1yApsfcaMtcGDVqcD49oUXeKY1uQJ+omhSPpVN0utOhCS6HYZ0p+mFqmz3y
n1RGMuVF3i7TxztVeRh076aPuMrV5reXaH23RE2wVV3GtAN2f2XEL+JIysSpymdsAv5eMRAIQ5uj
KfH6m1qGVYKUbOjbBP1DFR46OMh4pOYqyOZJS0duXqdQtGXAk+lzuhu1S2Z81hr4I92iHKwLYtPo
mgzzVEA2Bvqt0B10iCRABxFsRMifNa9zVeQdUoeFMpe3qXVUhGzXUFa32kuCoLRHOawpmR0bMn0r
PVkiuGUxnsYe5MlnQBIorrka+t0AAEbJUo+5nZlffula0W4gOSjYWvgx5cIe4FeReNCYaBOcH7qZ
EGAFZQvbYtE3n/kIh7L3AbrEYw+7FkYfSXjy6LBF38RKUCI2YzMq5nKyjiotXKqjdk9miXtsy+HZ
GmPnsysnpESES8YGeuu92TwVJklk1Zsi5gjNLXtAxyeJUJfVbqTfLwNu/+Sxw21KbrGA8K0dbtV2
N0mXDpyIOlrwvEVQ02gbS0P/VNLLUD1KsH2DgR2+nltmRu/qtT0Ux8Z4rscnXf0MIsI00QpFfbNQ
2yeRkkcNb0yN6JJx5h+JC+XDHafB6ePXbMauFyo4nwlaFZsXa8I6MN4GhG4W58iEVZ67XFxc6pNP
Bm55Z5X7HjuRx3fTH8Vgm+WwMwEBUtKSE+VkFbficCtguRzV+wLvYNLea2BwbXTjqcGiiG8l8ZQX
mBCjfWLdxsnS8imoQTyrgkDghwrVn14CbnFCWjMG17/CXVvJrp92zXT381EC3/PNrUy3I2uU2pbC
139v5bjrmlQf0vwSxffWIN6ImWrXmoFQAr6bptU3d4kB4BsDaob6EieywyV0yGAP8F3ryUpqSwdt
t67Q5srhtgFjk4XxIFCCeeJ4qMBn5v9AN5/UbtyWFKkQGphD0B0ZfOIx6Nco7XoNuAYNp9aKu5y/
Oh5iYKRdMb1DMeIfwMgiMxiAci5AYq0YX0nyaibvAoJAqwElx10QRAiE7gvlIUThaonyxnvIzaeR
VSClNAqMAeDgHshYKAhWnpVgkEpN5TsNzUAyPsv5U1bck9bY9AdMAYn6ljM+3G9WhkXaS49W32Lk
Wk/AcsQx1h9jjXD53LR7hIeWiA2WQNeeLUWUinyvRg2wkoGkFpYkbzeB6bmi0NlFeN/gK/DyD7WA
byfuN9wlbH+1ax5ihdeKk6ShDTCs7qbOcVzHoCZ5sA3QYUr6JiqfU5//KAZOSREOxu9hzgQiapx6
FsmLTxOqIfwJ/YkJK7ZBEBwtS9xbC1WAyBbXrQWO11obRU84dSt70kDQ0PFLg/ksT6gZ6D08tecy
g2UJprumrhAzv6Umsp/6OUVW583MZXssOCXbUgMSRGtDTWv28WEycnuMg4PgEdpHfeeFcBUCmush
4JzRYw8ZOaLCskHkvBKQT5Y5Ml7qMtVEOiqkqFCbcwyvWIWxq8W0c5631QyUW0nmUAu0E/hHhWO3
cwpL2Xs0sQaTO5CZa9XZDJ5jzgUrHLcVxJJGjpSZOs8+RpqG4C4Ztc+QugpNgoZErApOUk2OaHYz
ltPGiJnIOkM6QexMzTHLkWlwCkrSIeWwGJBraylBjUAyGAxaWhe9KM/UJcj8rKR2RfUtNmkqMPrU
Fc6iuxL7ySQpyEOETZUbHGDKKku5FUZMThV9vIdHohBlcOvpi9IS0iMfzK1oIJ6ROlRP4qLwbyXC
gEfrSyZFcO54w5HOVEe7LhIcScdkoCQw6LSaVFj0KaHq4WMIcdVucFXQc1j5c67dmWjOa+S8l9zo
7EgBRcfBzy5QGJeGtRn5viSZboEXIgPUs5jsoH9ZFgJOiymm0HnTMfAQKhlE7vdvOoIWlBqhTGpu
3IJ9oOvrYYOtBukjtfdcVueziEJaa8WXCsjaAellqAqDjRUKW7T1s/o+VxKMYvKqFCB0BBIFYRLC
YhGB1qnVsBLfE5WMtH56TCMFFeOrLyKgphP14ANniwbDXPll8zsJmLBQDwvTu5ttNzWoLGKDiqhs
70Mh/Y9N0ngia5qXHd705eRGdFz5cElgQBqVF6NXCPmjkfYv2mHKUMkVGBTyRKTSact7ueyIMC+3
ado4qj8xpU5Mi2MS1XfqVK4ljaRRYVNajoh0FWG+EDDKDgo5HR8j1orMv9V97NosZo/ZzgGBneNJ
9qmG39goGZYOQD5tusQcBEowbOatPv+MyC+QviPEZNOk+TK0Mtgm8NIU36FWYiLSHE1FxxmyPgTZ
5m29msU2rBCRsrp/vh4wOX57PVg4a2XDEBX1ynXbDXJTd2aGwiNa9+TkQ1joEI3VUe723PJqu2mU
jWQ+ex8momCSPZF1aQ6cu06iZ/PYpsciOZnWPklPCpN4ea1TcxvqjwPRz+o6Z2IvnqDYhijoqlVo
2JnsGukBPAwovyM9nBjCHtDYBhbosCUCSD9OozMmN1EIj78USUyle8CZhYYbqjdwZSbrdbg/MBO4
8a2A6mtci+nOINRX2lnG3sBWOGwrhDTLaFzVpGkXjkBhdO6ZdMLCU3aZ8dhot1nnRsK6Gu5Gr8XO
8Cyye4xin8MzFc9xfcj0o6hvJQYLtpswW4fmMot3qoxKE6itWP38OXCq/fdzIJJNFDVFVMmdla+w
yaxQ8jqV4+KSpM+T/JkgtKuGW6M4GPmhEne6t++t267ZtvoyUe87+c00zl3lTjHTGjbntr800psV
n/A1CqTCuEXDG1tX+bOnAq6smO4Jg4YtSIUNib4qZmLpDuYkv9hrfEqJAfZ9nqqV0Z5zBrwhu5Vf
SaqAm1GFc9zjQdkUjcNroFbsiRRjiZZbg4TOeBdZFz/YkqtQxkuViZPqZui/QM5rFEzGIgGGQU8q
48dYNljgchdTCWugzJe4qhLgpti1JOT5TmrYoGL1Z0KgX+voMDjd0rfIg8fi0xH375QEwscOqgQF
1yryx2mrxitEBBJgM5Uw2Y4o/c8WjZL33MHyl8UAH4zEcXoTAJn6GYfiK/xR0C+zHtWHwxHB+Ba0
Iggg1IA/yIFj0rBZciFHy44R3SSPUNmixwWqi5wRv9Uf1ihuTmz7ejZs4GXZ6Xy/vsLI2Pxhpvp+
7tTHYN3pq1h3sHjUMzaMGCqAh/PtJFqIppOBQ7LT1hRf1XSLIHLAZr/USbg0XTgooLTu0aDHUqlQ
bdM76siuEzI83dhfDthY0FT6u9kRIK/8eCNE+wqloOQgSxiNRfgWvg7AcBg6sVTCS2oLo51/kIIY
eKaGlX0/YOaYLww4jnjcSNW2stZd6Faha6xZRHrm6qajEfGSrgNjZZrupG6yatUT6ys4RonrFxmv
IzOuxlp7QLEB9MrW/6P3iS22nV1AlgszH5fqjoj+QlxYqg1W1t0xYc23ebmssaZZUB7AylFsZPgn
mIhObhAH9eiqTGzALAt0oyEvWyvFuQ84G9Hq7pqQ42UpTRu/3mSTW5trIVup5noIDxasCBbiZCXz
1WJg3DYP9qiHoVUIgcm7c9oeQxASfesFS0vaCcNW1VYKn6XmDGjqhPuofaexk5JVzLwMxmeTVFmB
kS4ocp8gADn8yf2A7K1oKlClk/ukzP+YpE42W5GQsdr5O3rMGZKCErqQYxKgX+AKemAB4lrwbtFS
okhEyTkQ8Tx9YgoPo2Wpr/zGJpcHF0pvg3fz1VKcDkS233PjYfNr2L+CA6Oih0s6V2XmCsPWNgYX
wWE2gnUtoJhxPzQxqPICuVbWONBUlKnI+SFl1MIVIjfTnN7cIrlukEu6gQDC7whg/9zWIz7UFe9N
NrakqECgKThYWwBhOzdWHrJohNn0N9OtBY8jbFHJ4pJDKDshowx2Bl9JiWRYlubUsU0bLbY7KVx3
1l4qlvxA6TApOynZ4cmDYAoY1JHupGFtxG6fb3pjK3B8CwseN0hA1VcZzGFu8ylZPRrvdXMyntB4
9NRLtBe24QwYkkn1lV1p5r/gHOGrMgbRDoDMCzhP2DF4rsRiEy7wPUavc8ANTDwiG1C/PQYpjGKQ
aNOrsO0xAsLWvPB0LCB+CjXwYM65Qyg5NHzNtoHHkPGvQJJvE/Msj7G4yD1kuzAIdvlIvgtOAfPe
u4RvAA3W8ziLpqmIiALUliYO09HW70ymx3cSk64OfEoio3OZ6qJt5GOEcDG3hcFmrMaTPy4rHEZ0
sQxkbTm8jlV138NtEoiQxydv2ntRggB9ZU43sn5o40sC+9F2RFOax7DejwmNlvuMDsfmkiPqsdVd
VaOOBtPRUQOsZbJ/ZoUs0qEI7ZBCAprcLKBQA+FT7D4q8eHnC065AmNmtNok31GzwDUtifjwf9tQ
gOQhlIaK9AptlrKPx2nnEcQLdzs7cpZzngKz1nB21cQnUQphZ3lJHkw+gUeOa52YX2bnenOCWo1z
g8ypYdMVN3p/bpSdTCbJuGoIYjpCqE+/pZFq39RIPDvQGEgiPNU1sD2Oo5E0Zs6zM28ZDlhAsGVP
EzNGjlG98jDnI2g3N5HsyFAmlG40VfoyCh2Mr3OWU+xk6+6IVvfExMgSs7KN8RK6PNMWGc2xtcCg
A3VN0Ye8POLzgZti4FjtNLkrI8NW3EpZcv4IwRerMnys3qFmfk2xlb4hFP7+M82rUnDAMq0nAC4X
nGfIbwBeYNsdYBwEQuXDRM0s2tMzfTxRXg0KHEK0yJKZZg8IXDjZxx/c4bVBC8n+uk9qBw818jYR
dbzpRKAOvYMgogYE2gnkIDP0qHBYmhlSQAAeCaxnFWP+Cw5js+8ZRSJsO4e2uvfcICGaAGTHHgh8
mHtJiKlZvsSMvO10sM4C2BuD2WyUgaQb4POAXlC8A9ANP3CCOCMYBj0Bfchb/yXBnCIw0l15XnCO
/CqjeFspjKZh3ATnertCTmbxj3jGELuzQUIU7Q6iRIoKrk+xxJDuhIgV0Wpk88OkX8YJepE7U0OC
KpPX4XaTIxC2c2u8kLtFBtZ4nDNc2J4HdIYjvRR1y51fIV51ETnJ9+OL91BjRjdtkTmkjGGCmUdt
R7QIFiIsUFh6YcXznfSOwIYcB5wpyTvP5nELAWImS6F0eNe6uKbXM8jc1twBxwq1DlOIWDmwytBn
JCMVTxpUGvraA4UYtmcs6BoE79p4Q2SDUgpVjZ7hIF1YR/2u5wJHz4HjCzKYEWjNlisZ6YiMzuNr
+KoeUMG0/CNWK8SayXImJvbxnYJGmtdDuCh5aKBFp+wBxRKKjnyjPlneo2fe+9E95CAqKi6sLHWR
2sgJMg67AGxGDMJGfxNJt9ybz+JziVYHr2K2ATJABjUQfYBhi6oCzz3pHFwnqBOwMXKbbQbSqAe4
LXTJdvvCn9QTpMk0XAKXBMReqwphJaYjtAykycX2+InczQSZu5Ue04NyUb7IAEuwFD/AA5TvPc/3
VbyipCk5I7nYEQVhCYPpZcAHPnO4R4wEpBDbaH7UePYVmqDjgeMzh8Fye4UuDof+Cil0mO7DEigK
JmeBiiMbV8NwJ+RLiVxHyWUn+M9isGwLp/4YVsNKfmIyFXe7gGRssoV6WTOnjpnt8Pb4aeG6fS72
PR0kanjUZJhjOg2E08YPWedLM19mk6Ptqa2Gx/FDP00P4Xl8jx5wPbYsa3y6jOrwedsuCo6cuS3m
1updiiSS2KD+UQzJMqk1m+KTIoJ/5wGNmwsyBIGysHz4Ajj/op8wuLnUBkhAsKLwbSlRKvpMLx/1
lnJoMbxyfEUY8dHjnAvToYWUJrsiF5kMdQYx9xx49C8Oj+9Va+onLmVaYemBExBFCb+b32qcf76K
pG/U/P+cc1etll5U8TABEl7C5kYuPksq9GIzTDe+vw2yr0jatJ0d7OoTbG5AcJZ2iuPDz49wTfP9
721oyDLkMXFiNHz/3oYSsEo2pMGcvZjeIKc0Iac4SxE/TqtGB/ZfK9aywndG9QecOKcppKQAglvk
xVM0HLxqJcUPXrEd1TVmn4GBOIjx6LVef3nQb++Evx50fpd/cbpBq3ZWLnoIw0i6QyQ5Kf66K57w
AKC7i6RTbkQXKa9w33O+ThgUE+s1ZF8SruNlJ03dijLD1uDRDKBi2ZMIf+CoaHLxJRn1dW/5y4Di
Wa0mpyv8J5kuSJi6X9gt6Rti2hTBwHVREecUzauLrQtMK4gsLjZ0IRxCTHLB3M1BuwgvLUJDSElS
GJE6L6RfDBjavJT+IvL+fM4SoIqmz3lhUFH/vj5Zm8KB8E6WGmAwGXHlBt5CzJx0OHAGpcPGlHcj
tbg121TnwI1uVfQrPTk3za1hvBTyWyg9GfEdyTAFgW4YHoODLmy96lKm5BOumgNxSKa6wnIXxrbB
+RZuM8MWjF1l7oYELmmtj/s8X0+mG4RbPz7J9OfRLhN+44P/AEX//VMNirv5DSvGXET9tVIqVZmC
QhKyC0kxLomfx4mcYH9trAO6X5ooVyWsXZBdck6YFPZGSbGKX6RdfT/tMnT45Ut8UXZ3CFvu8htE
nA4V0rHiYvkSTs0+P0ZnfUUehg1SseD6J373DSkm41arc5k51TlkcDY9zkvi4KRcKWtjZ72pnxmS
XWbC7aQ1VjmntrlMiYgnI9NlKusuXqOz8rbpjbnFXEsTgBQV5WqCkUF7Cs75q3ioH7D13BQbfTtH
ZRDSNSdSwmpUb9YN7n8DYGhPkYqisljoczIsokjHeCDAaaHY9+IeecPGZJ4e0R67/m7cRzctA82w
jG+5USqGh0pMhGEY39pcDqvmyFg1e1w0h4bLnsF8W9HBl4kjcNGeOkbAVXbqmGvpHrHgdF9tZcJ5
yXC/DU/IY8y1vi6XfGWqn7zQ5omKLjgD/5+IK7KDwyeseosjib+oZBidoTAToblo9/RsrzEWJS4U
aM31GpfFalxzkveLNcHBGwxA9wioFu26X3iuBVKKAsc/wWg6EaVX8gsS9ke28p91pOKhMSzdNOGk
/11Ho9J1YThG+YUmSa+hn++CekP2mZTsS7yY+rKkKM6RMy91aZkyQD3B/WaX7ZaSAzNlMc6pF7TE
gLoSOYLEOzM0viXAxxY6l3QGiVGapAvMPn43ZnqeZ/98ZCrf7vm//oCrTge9iORrFme7hhqVs46J
fBJTH5DJwmI6Pp7H4jilS8taegziGecA0zJyezJdQ2bWo1UN1Xm7NoOrKFuf+3NOMHXGO7z45AEQ
7fXz8/55oT+98Kvs+KlqdN2red6ABA0ikKliMQVnSxVlLrN02DgkCuMtR4W7pfaDTaLU4FnFW+2Q
3UiIH+FQ4jncV2MGkfHL4f3dBSSrhqoqAO6mpF6JiirPSwU1qbNLhXeVvIJNTsuqEuA0rnHkzqDt
z6/j29+H9EZWRFm3LPPqbWST143CkGWXHMtL8hlj9tFCN5DvC39yK6ZhY9T8+Tdq84q+/gBknZLE
Av9Fx3V1PWl9p8l0l9mFsDTirQbm0M2GD475ODwYMqEcBZrTLj1HAZagQg2dpE9duX3uOoINDBoP
vbIJLTfQ+yuA5XG9V9CWZ9S/FQ0RfK2koq1V7yxxvKlBjKOR1gGfklTvJP6+pIH8J5ugxKQpMYN5
4GqnkRXrN5+DMf2c+iWeM9I5FykGyxhCECuhwHoY88cisz1RuBnpdLXuJBfrgP/9/H6+Qw7+fj1X
5ZrflIWZSFF2UZQP0XjygHWH4TQUgMv+5udf9afuuvoo4MiVWQmjkKN6naGaJlPJWLwiu9Rb7b0S
XgfjBvRToLACODYIMASuuCm0Z4plHqP8TbD0XWlqMQzD1HDcSpJ6LYm1FHNK07JJL1KgEXNoYHcz
7EmGsA0f4e+H/mgFz6VcXWrs5aP8MWnLKeX6n2yt+KV2ka7EU3PtAtaBHoiiSbVM7Uo4UEejP8U1
zyJIAUZy7pTs0serNP4k/rJYSWRpDeuSDrAQNCDmX/b9f7J+//x6ixhU0WQ+CPXbv/eAXo+TTrBX
eumLj1G7S2YjhUVyQIKOMUGk1GYBFTJTGTOOU1F7Spjh3CSrHLKwQntROwZD/H5eHsq8E6+Xh65R
SZoqqmVE5P8+U5J4waClfnphaSS9eN9ChrMPzNR/tWaHKHk2s5rMPHXGewWkXSwHH7+O/FREzFcU
IchZtYrPoC2x2Gc96VmFTLhaDFNVOBpKdLOJzoIEtfmaW+IWAvznP0D+hmWyUIuKuqoYLLI/Es6/
ijSS2IZJU/WESpghUJehdmMazNolSrTWZ1vYcFsehKN3F+6tAyPpvvCblDS1SHlBEyyGBwfbnx/p
2895Vq+aCFmBB6/rRjPQCs1r5GTe3izxTmXQLC73ODgG/scokyrVmwelJT4Mr1UyrTgN6IeMd9+c
9bVJEP1SgJjf3N/WvP14IiJ+sXz/+yErg6SO1jAgD0zdislV3i2mZeAhJFqStQ5haQvbJx0nJoKJ
vmctMHGH6SICIqo521RAoRHR4pM6MzuTfJI5ZZKhacj3Wr5GNQTPTXC2NDlYk9t63SfLQjwEwFYq
uTgbs3TBvLuGMdU7chhGVOSaozNUDeyYmX1ACHxns5a7Ja6jkMBy+q6vY/mmEjf0Nl7ir3FrvCfF
knwRIC8Bm8ITFY+gOCJptuoScz5amUBzAhJ0FPj5X67PP47yf7cIyc1o+ml5WF/wmf++vSCZJLmc
Qj7ONsDz0Dg6MIvkG8s5gbOfNp1/lKyLZsC/mXdWd+ybG21iRph4J2OZ6qp8nQcPuuedTS3mvX7S
Qa0rsvx66KGfV943lSbiQEVhpoJhqTJxeP8+apQGNYqALr4Mp3BNYDbOZ9TcCxQHfIYtmtSPBFvl
GVU9XJzylq5gqp66m+IYYUqqz3P9Lb7VjxHN7Uf+hgqh+jSYf0Jc4W8I9B+h6vVblSl/xHm8mMK0
pH8fVRy0JGiSKrnk+q5UdgnagxBzxAjJlBubQXkKBwapGI99DuJW/apK/u+WkESGoirWXIRpyp82
969jw7KKYJQGNSa2ZF8P3Q7pPXLarMBoSgc1B6gK2AlGEVxc31jyXdK/1cKhV5i1UFGyoyyoyVrF
p0/WTqL/UnBL374dXeXJmJGhmdafHf3X402xQtpoM8YXtabx1HdB17wEhEaI4H8t3LafpDfZh2RE
h0TDPhWU0iLAUVpyzAi5aLc6CiM0YOFIvlmPAIZRx4iAsnYOMuPbw85OISoNpDtVqOIyJ2WJH+GT
BikFx+hp2QvrVFj7wrqrgGCLF0ozxNEEmMjup0ROftcc8N8PJtnS/EouXTJ37gY5IFlRWk5BhTgG
SfugyS+jxbC7TFu20WrwR1hRAk9l7+yFL/q7wMyHFqpkvvQ6eEQzfm3H6j40BpQm/i7AXB92t8WW
ZicgC2lC+T6yltlcQWye1QkFi4prXqGGL0S07v4pC4mfHi9jRiYJCFNr0nzIo7pSLX+fjATWyNUm
4sEFkrF8/ygz1SLYkFY5jTVzWZqqOnSe7OaBvB7JzZYTsnOYNl3tZ90SEokxSM+62f+WFP7fcllS
TcM0yeHgImaS3b97oWpSRbA0C9xpzuFgHIeZbnydcAdAFPSXuAqoKhayVTpx5OK0olYJ4ujDVDAS
v/18hEj/LQh4FqTFFO+mqoDl/fss/dAaluTJ0aWMOPzb1axMnCz0pLglSQIVifLpdqb3SyzLN3em
pKka2RCyjKhdvz5kjTRRzTAeoosf3YY+KTX5SSdfK4SGDk5yA7liVMw+efHmTjedDuq4q+WOAKZn
GbODYcW/bEHlvwgbs4A1diDQj0n5elWsTbU31klQRxdK1oAUZgqQM3ZpS9n4Wr8c7Vg8+MGwr/Bb
IbpSUrf0xvNAhysxsCZigHSsOQUhlZoqr6MWHbJ1b2APl+UCOLS4C9L2oQz8VXw356UaDaOKyFQO
CnwRFcvsV2vNvISujluk7BItICUwC+3qEgujKQ0y1QtQfG/QS1N9zJeTqk/nLN9o1l1jfBU8nlXf
RHzgRWmtwuGY0ZhKAemd0kOrFr985OY3b9jQVIwhMik8ina96iVjrM3MMIQziQedtUKHExe7ORUg
c3GjZu9WfjA5/wil2hUX8PkGwvqMGZOU9BZNAEiO5EBQ+u3NWJyhxFCDTNZKITztAb075sctyYMn
C+EcNNC2fPLdac/WZ76xtlVBzAJHv5XvqrVwA4Xd2cJ9Q7yosZJReLrF5T04vQ8X6JwG6q7a1OYq
eU1hp7ytR7Bwhp4eAeacyIgjoA929PEJLvTBSW4I9f5lMX7DY/KWVNNC7zy/MvWqYfSqLDFJ/9b4
sCIHS1Sp3AEsu5JWUU6R+42VyE83Zb4v2j6jHCcQE9sfVJjgyvpN3wTLRF9akfvzWSHPe+DfRcWg
Q+ABsFHqIg6vf88Kv9eSuhcz5Uxs3rScNul2WPM5hUvs7M062ZErjMt7i2xtsW+fjdW94KDYMbCR
W5sicvxl+mbsf34m47/nF8+ksm0tppngkrkqgeKp9M3BjJRztvdvFAZsjA+dI218ptjCd1rWiogO
xmKSJkPq6EJx+JjlfvGOvYrWdOOdMQHvOepOqV1+QoKTQh48tu/Bl3zSn4hoPUTboHWEO8FJXrqX
7PiuHHoASU6lwmYEj0vFJS5IJdmSDuv0j3gcBGcEiHyPDnj8fv5bvzmj+FtxgiBBoJoRxasaStOt
McyjVDnPrz96JvaOoQo98uH3aTlLhvU1hC47ploWcyQF5DcixwfIDODeSXRNxdV0JyYEq3ZhM0eG
BMLRQwviGj7MNNVvvdp/d/y/z3t1z9WCb4Wyliszu73r3fbexyj6pjIRg4lHTGEi8sKGrVuOO4BN
Yub7HY3Rg7J4wKNtfPz88r4psf59mKsDPgiroMOoopzJFQZfN9acJsv3fOPtbsX//6VqGOBvEooR
mlUGc/y7UTiVDUFDHHxu9jrjWX337H9EjJP7bVI3xMR/tqSp0OfhaZitdop+BXFIgliN8ZBOZ8ZF
6MV7NS5r0jqMtYU14kV8kW9aEfbbltGeErg0a30Y5oHiARNjJ6x6nOP1nrgX/00dneEsYGdB78S8
DtTM1kK+IDdW7nrGP0UguxuRIA/8Cbjxn7ve9pFVRHbRuR3RhSCtTwgcGm8bkfbCBAD0ggS3kIOa
IEb8DMeD8oJGFhPEdMTagiyXZmPdIuZx5PtgCTClLzDg4vQv1mTF1464SR6NevGZHrJbGBBSISFM
fJP4bERCh5ZavTtAhbekoEdIvy9YHKSOgV/kIQTENRJzQCCBy7inqdokd6Ql90f08wmjdTcD8QBu
JdgEtx3BZJp9BDePmHHOD0VAifZBcsxVgcIJLcOzv00cglyUllGYtArmM8OgXzDEZwKRfU5LFJA7
7SpxceQaJRpljlW1iYcjnEYm99VOs2X90eBrXeAoeaYYh2TWhR0qmCJY1+gtYZ4hif05ALI5toxS
qZCLH8rx0SwP2WsubAuMQ/9D2JktKY4sW/SLZIZm6RU0M+ec+SLLrMrSAAKERvj6uxy67zld3Xba
KLIYhRQR7uHhsX3vXXSGXQKaFl8HIy6oxQig1/B0/cSESWFTyw1F7dnrV0gu/2/DAUb99zFmkHa1
DNt2XXDWv43mfebs27YqGGOqN4GPuYwuD8r66EIBBbVK3L6dbXoy1lXvDE8USo7UR8e2Euw+KWw3
UXH5vALz/eGwq4dk3RmiLL+4Lpyv/qMFmAeT8y6pf9n5lLrAXn80Gblk50nIsYTFZBaQ7lDApz8B
WusooUWEJUxPfv48gVE/rh1hdkaUAKD6cQplX3tTYLkiXgMwVmrxyQod4SHfB0eosJ4AwDjwzSJH
E5432cNgIiZ+elN/suHyeTyE7KWi/wL3ae6dAzImYwwmFJJRKgVGHZzeDPKdw2MOao2yo5Dd5PFL
nbdDKDxH6Oqd3wY/n5XggijZ8ihV12HdfLxk4TUHceOPLpIpkE5PW5/SX+MS6u20Sp4gJRFRejyF
OtvBPQf4b82ChgUbu0S2MmMJBB/DZUnRGNmS1z0gZDQ+PjVPodJhynJ/g9QACA83BHr5ms5NuODY
6RilRsE7PaQQIHj7iOHTHkJLne7i6yGsFhA/BBATEuKs8192eAUYgizgwiwTxw4BUoLBxENCrNQm
ZEjbF9Csh+iQzp5Yp6sPJhDQw0J/sD+gs4UkJPPSYc6n3S14MCkLWEL1Dhko8mF+x74K1O1gl+DP
mh0JpVbX82PqlV9n4uSPFgmC8wyO7Me2WcBC7whmkLPaI0XCrsEnBTlc2Uf/jKlcUIxlds3j3RuC
BKrfdDMYVHebVxdOmBzwcqCyJTqyVpg+c5Hzspu57Gh+HpgKMUtzBrqeSl0RY8y/cwS6mCzhituC
rD1BYRv3wKnZiIQCV1LjYLVINV3/ZSa62ctfwyjHNJkbiMtt9kqc32Lzft/sdDILl02eJhpV/q0K
OZADbRoyNayw9xBpV7C2o/ULiVoOHFwjlw+xf+EaIQCmi/7LhkaiBFI8af5lafoPIYZk7g0S5xpS
ZlTC/3XmssdUy7XOGTdFDwXqmz2C6NmF6hMxNUGE6VM1qc+qagbUxyN9x77lmb1xajThgqHQjDoE
0GawGTxtGmJwao2hB04RMZhSZcnuLLXcY/nyvx0UhR5/d1CWTd6VidZgxrV/i0uveXXuRu06bjQp
VBrcZnXUhPTkaMl2PUC1Pg2oJyp3QVsCT4+AiwG2739e9j4yUHB11sb0dMRogaELcH1nzSqg/TeK
pGu5de3AOgTmCSkl1a9FSSXU9cgqIcRGMmHet3OUSMinIvhEbTuYcJimqABRTz6VaIQ6bh2mY0hl
WkfhGNtecGCk0KhMYb8mX66/9Olj00QZO2FlbGUeCfYUd9TE0OueoGaCloKiIRMC9PEDx6dSK1TC
ShAV5/AwROMAEVd0zmI1i0FGn8HKFpsdKrZztIt2Q4A0VkVGknM0KIJZGClc73MTEdI8UUoPeC3R
gXOkRiBRL29nUDhgwBo1HvdfTk/9PhTq3hneamYXVQQebYBiTLm9fy7n/bCtm3nbkxGNnIv3v3tV
+/umGctwoiiLtISrGje0xn+lxMpGYUvheh43h8Y/UuNebLMTeCxiGUiLX9E4UFdU1w6bEoL45+FH
tSg/HdU7VILXgyLv+Gi/Iy0JMTyIs12T/8sSjQ01Ca1+M2MYeNhfItfu2H9LKRp6Wo7XvFU3tZ8+
lzF4uuSACu8lUdb3R2UMX2SCqECcrc6L86Lnlm/Oi2Ilt2olz/Kf7np8GpanQCAfsLsss6SNyBv7
kAJDL76RPPgUgAnSGnKvl7tlHznxbllsr3O0TdagkDfHZbXMtuOcKt+4j0Bd8r8TV3x2RF+8fNwl
KvHH3P46cQiwimyJwGE71UCR2AHlTLe7AbCFrZM+HH5ZnPN5sX9ijm/jJrzOu3DfxgNoDoccvsBJ
Dz+HZydp43PcxvufRZRFcm/jIjIDeUS2PC7f5TkoPD7RxiavsP+/KCIn0V7k2f01+bx8lrCV1+xA
3pGjlO8Fx5RjZZHBMeTT9+dFBEHo7bkdyO/efxN8Oq/ezwEJikDuTnKO5V5wBHmHM3iRo8vvcdTb
Y/nF+znIZ60keyBquR9S82/v3M9Jvu8k8lc+1y8yzsJJqhW/uri/Is/lzKjSzqLj9Ff6cOpP6zMc
TCk05zvqDw7psw2Bor3ugzI+LNC9QFc3UOF+DFiMzZuQy33QfMqEEjXqwvwyp+R+RcDSx9Uz4Ce6
vAtPXLTDIEthU3jIHviPE84e2sVuJfd0C6pytWN0OQnRzWe/QaqJjs4iINHsPrask/ONfK5agYw+
I4mwLfh8+aSsi1X2cOJ9d62sdyt5dH+WPcjn5dfkdXlHnhWMamVdEkFs+SNjWo5w4rXLZaolEOcz
1E8LDsEbLrdJ8gY92s0mxC5gUE7ERlpew8B53gZGaH3I45b1exvI7egTxwQARyN3M4k0YEZmYgVV
kK0tv1zkPjhz2KPqRwqYoEhcHkD0EANrURtWQZmUH4cx0h8h6Zpd5sV6v9wjE7A0mrn7k55Y2nE3
h6wlzkOKkl5RHaABz2C1pCvb+BTnGxFt2MjIhdQ5oVo+hv9neVp2cxkJh7iOYAJH49PGdndJF1aM
VOrOA/dVj/SoxDpLByHIbHtcqvN6qUbqfJdAscDHMrpIbA4eY/q0C9ErS8QFZNs0tmKETP0ukBu1
A/E5On2J4VdsbY7zfK2saky7Xl45choTifp62AXQGnKzfdi843GuMlaw9RQzl/EvtnFkhEifnhat
h1iK38Dj1kX7ZTMnWxK4a+Yf/94ceWj5cI34pBI8LTwspNfYzl0cAiduozbqoysX0oXiPNCuoO9P
i9q/0J/yuWJ1WBhnAPV/dvbRH7aXB+lY8Cd0vXS83PsFYz4p1+kmX8v1ZIzxfF0v88crV0nT0X48
TTewPCgruSqUpPj5FhcoJyJ/nfi4LGg5WFjB/Ex88xF9CvrTYgDxiwTcDMUxuHBFkIdxtXl4fbcY
VW1wjjua0fDvp8VVsIlWcDXK+vqmhTJ8d9i3WHcW3QfwBHu0kvvnoOZ6F28yfIpHEU8kvmvyjPEC
19uvs62YrHQ6d165zvUIgeXvhm6RDpfOPwX9htUyv8sYY9mEP8V6e+4yvu7ebXwqCFoZJYZ/wHuL
MTO4POX1EOjRLpG/Xcj04Ul3FBHhQ4h3wKiNZAf18lpmpQMDW0aBjNJsm20rmmwC4QWD4JKcmIhw
BTdbFis16PATp3B3Z3L58uv1Uo4vvy7zxfgk7jrjPE78vh7JeZFtouvzTcb5FNs2MrxhQxDkFYkd
sUV09/kWLdjKzMdNvImcKu5DBqVMmz0mfw5KbLKZ27G7AZ8nNputu/n91kQi365Rx3L/aTWShjD8
fIPq7q3bh610P/vS8zLZ+2d4+g7LPRbLIaMmkpEtvqZiBjb5Xs3cWS2PS52Zql9YCSRuGcP5r06I
4lTOymIUy6FlfKGTUjOC8jh7ufEpy3X3C5mkZLo6cWC4v4JG+oXMRZKv2Qdbypycr7kzvMXUZRTQ
H8z4YrS2r6wKwJ5pXNzmf9fPwv2rDHZ5V5qzC64hW8/4PyVsFobXvNsfx3C/Sbfi+2lXfl5mPhkg
KtGBxAViIEV4juwZXEFREbq+xVn0834uf+Wo1L8tjgsY4UjYBEXYR+lGvJT06eRZelUGtowFkjoy
+hkszJLSfzLLSATgJDKfihU4cAnfnf7NxGksUn6BNNvu1cIkpfWlCSE49lr6S/y/2Jl8RwvN2PTs
GIH4qIvQh6B98Tk0Owx3xVqGgJit+3O/LNan5TCn6CyUYS0XLMOqX0iQJH5WGrmCd/t2leIK5XKu
8/7/21Jc8t23yFRL3z/LQWwiDLHHHiV6WvBmt+X6uKTElyiMwhJnUy0JwTDwIsFbYUYSaskAQqAv
PM5QtMFvxiQA/HQr8y/04A/n9/qTuZNrdJjbwH7iBuHRpASGLnPXMtlZPpeWh9I6cokYQAyh3m1W
1MIzvkhcmb3I5mys4gYkpgI5Jy5CTltGm5iAWKnMJjKXiFWKZxjnRViEx2W5lue8ir3Ke5xxxKDw
h0C6392Wq3KlJk0wbOBx9PgGjN0Ahh+Mp/0XqiU3jyuDV66cKCTQB09NoDGEK1R+xImpZacZxFtL
8x9vY7wJJeZCtYWpTA2Z0mYNE9oksG+TVRpTsUqcy5ompI5+oWzthPLJsIlVSD6hMPTJ3sRtqHl9
2D2eP9qQ3d0yOYcQUwP+NZNyRf4D2vxdDMkPxqFy2C4QM8GUng3v+mD7pi9mJAYksyKcC+Tv7jeA
t7x6JtgWc6xxAOJL5fRlXv3zfxz3vDA96eKcJhQ3J9EtJAhcI9PvOC2S2+yNnvCtv01/v5JrkL9y
iugNrupYCXVOudvoXJUR6P7l8eqrCc0YNgHkNOFlY/rWk/gAuac/ixDyqpu7AM6kR5DG0L8U/tLX
8ghECSLjEjgd/TIGX06AIn0v1yAzAVmUW9grlgsvEb0+PPQbcXcSa8gkUOPyykdxAjlByvV27TL8
JWC/RyP3z8lYOeL58VdiEeJXJIjhEQMBMYF1Kf5sLad6n5BbfIx4q3bu4gLrZ/GvYodtlP5ssUAJ
YJxYQasda2RwnvxdXC/MBI1TNck2MgB0Gub8xVKGGECd6x49gCMsOkIi/RbqsI/KL5wji4FpMb4I
iWgm1jgjPyOxU+0VMWInCVUoNDoLZV8jdNSi87J43H9nj5MPQuvo6KFv57dMEBPk4A/LyXwSlYk8
m0Qnnp2WiDUV60kkI7ENT5Cs78rP1HixUbGm1C3YMbJrD1FtX4blhEPmfLlMlA0SDsw0RK0cRIsq
RvPR67e6T/kIp0J5VpInzE/MSgOfOC0v8936sFQ22SOvQjnro+xDEIvSFOduga8/BsOagxD4Ipoc
omAcnUPe5//qdpdXh3W/zSPNy6O7AR0DRE34PBs8B+3dLHrvEsjqOKkXeiitvos7ruGa6CFgJl7R
Q3ldekT+L2LlQ0xKHjPzJAPGdU0uPyTU/M9NrFeC1PsnxfgkEJ2s3eWfJonsBZ9QnsVAz3iCBhMd
ApNQ9W6sErQanvZoeO5zzWwkHuE/945P1p55+yxqbQ8S4MKQwCfud+yGd///tQPeC99FqkDsW0zq
fpPBIhOg82T6UOP+YWji6eRGtuc1C+UTMnrEY8ike/ca90/Ij8nQlmPsbn8LBuHlXT7H3ucrhStE
o7YvjpBsJ2QjsSYWLG7Ridl2W9o+GkN4oJtx/BG5yuwh98NXHzFbsfJfprwAQSNfAsXIHTUWIv+5
PKx4E2QPwTeGxE2Mji8B6vpjRv9zVu9R7522tBLhoqQQ/ow1mw/gNbcQUuJOPZJ3xKbFbVQhhf7+
7lZsskvu/999ufwVixdPz+f8y7d884CzkOPK+lKcUr+RWEbiHPEDLGNoFmkYaTRxM3BKz8V+xYJN
vwpPX8zBCdc3vzeL5Vk0n3y7CjMMGZumcp8N3X3MZgxeCGfLgcRHE33OpdNRsOYd1A9DNSnijHkJ
wXacjkyQcmn1UtZFDRU04hfOvhJCJTLtk2EjfSAxggRH956+PaJNU9ZabUQf3tZSVax51SMFJASQ
NoUkSGNhwsdYBhDxlHwIApBFtqnjJpa6FTFV80VAPDzJIyOATyF/6d5PuDOJtfTQ/Shik1a4Mnve
LQ5rTC5v19CB759BEjcLOVrDnNHEZgJCkkTr3SqPC/3uDHBcFOhEe8CvU4Q3cTHiraikgS2+DyTM
lSBZbuWynWk/dnG61pP9ykzkkHLg+w90/FQemUy7TdwtjpiG4u82VI7KhHoJuJrAxDE3fOh+PkZg
41S5N9B7zdQkX5nYtti39K2EDmK7+APms+sK0gvItP1XmeWHjVi72DpBRiDGcutrZge5ybN7nCtt
JL4pX3UL+a0jbYoeOLOn9QYxLGU8uBcZROKU7s0pDSmPCWYoP+Gbxzhf1YuaCYW8dE33gDFlJk5Q
vJ2J1zvyToXfu/s/OWPbv9klqglYqITIpNiw1v/8xTolgLj/vZ/tbYbGGhnWTEEP6Nn7MuvIvCM/
TnvSRb/ceJinKzjyZSKQYOYY9FuDpmU3RAVkQqnDH+1G9pYNVkT0GCfibiSAEYdDFTNt170R7d/O
VM6jWrYRPo7Jh3OVsLbFjIpwfBDnvGOAiVun8e8R/5m5V4b8n/GFuDYxApNow/Juoy5EIpbfuscf
ckb3lIJc0BDcJlNeEx8t6wXpn3Ilg8YKjECmmzyS24hAKUz3Waw9TZA3+KP5pGed+I/Wkof35vvT
f9H50GDNj1yRvHWLtLxxWrNClWBG/oqHKvwnCcoltpX/ZfkkcThk4QyfgkJXEghWrDzLFZz88iiK
dLcw9j+NhnVvynW+NkNIdSS8Id05+xZ/LiEE8fyINh/bu+F1dQ+E7yPyPkFIi8hMZBBu5sllDp8D
rSVJGrgEbqNZHpnJMZiwQ4JflmjzPr/I29Jp4gB2ccnArlm83V0j5vDW0cAd6MNZgVYB41j6UBoZ
mqK1hMR1LH87giQ7QRqAxj/yuFtAwudrj/dJe3xwGRyX9zQ+rEHHiXdPOajcZNdGwiJ7xo+zT8o3
JWDJQf+qvjyWVJnEFgCxHu5OzCJElZBVxmke4TfRxKCs3GULwKv7sOlgH8ATKKGd3GNcCcHPmKSM
FLFBGRtKeP6QgzDoCVIoAvTwWVizHNTiMm5uBzMxk5U4EBn00k7SqOPDfcqvWAooISXjsIcERsYn
WJRI3CANpPOLf0YRdxuGBNy/RxgXXN7du+ID8LX1Yr9K12wLoga42a94IFGPxOY6kZmEfxL6iRs9
h+jtssKWC5czlbFdNV7+cBaCoBnBPCessAi/L1VksSJmADMsu5XiKCE/xF1R5ccFSlOUq+OiuU0R
3ULzyqQN5ZB1fHfloAUT4kzWsxIE/vn3sIQIK/XkZVnqTjive3BqfUngJyGqfJgiRnyL5LQkkSkZ
DnJ5UTd33/eyWyqept7UQb0xFnRZy8KJWJZvNZHkQnav8BcwTciaUwnA6N/yrCfPZFEhsau8I/9L
vqyO7CczRs/v9i0lUDb6zFo7ayvCs6UT9sVnbTettChLZ4CjSkiCWg9yGfup+nIeDumDMS6U4kdp
eqUoZn1M9ls2o92nw/5HX38W3dwhSO+9okbGMTF3noYiUBZV59dhbRMOX38ACOwP7Oaym/9+pDBU
AmrUMMCMT2WGkACZ+sO3E1coIbwSG+00oA5Nmbpx90WWFiCMEuffWXBvqi4CZORKe7Xy3zeSJmsC
70sEpwztycMhOtXTF+b+kFPtQZtcID1kEZDTX4cQWSdWo/dBo31pX2feafkSbp48ND8PjWwn/Dfu
y2kyS19b2NxQPKgoxAIo8iGEnR7Ch+vHkvWAhPC74PoMNxyLlAtjEA3kX9LvJWi6+ie8rGuofjwT
sRbMSGx1L1/zrK/tJNqtf1FcvTyFu8M02IeH547BAXvXFxWuRC5cV4jOo+nJQ0l375/RTGKUVF/k
Gx7Ai9HhX46vv6ObGknyBZSNd/y6hRESQtixM6u/2DS/jRqbUWBvlCd5Zsa2lz/bXhmWS2S2y4/b
GLRjW0bQN+xGPJJbGdKit5Qe/RDZ1CLwmy5vkO5hZ4SfbW7fbKL0weU8uzn3qPsCdbdER0OJ6RQQ
bbwq43b/vZXBvl8qcfMKTcXt40qsvMvPkJhfd5Gy4esy7c752Xc5mPzAPqxf0UqgCW4X5QMAWKrv
7k+G+LcuJ8ENuphqOje52JpnYHoRGTBuRlDf2gVapPUgyakv8pMeRIPSlpKvUgIG1P0YNml05V1M
y+RyUYL5uQ/5fRqMX/7izCJOh2EY2e+cXzOXs7F8+11MTT5Dt3AO0kWygKS8qZwSf9J0LBiV2HxX
GLYlnclIdBZs2E4AojJyJyQaGQf0/XwHpMsTZ8J2SIxI/ew+EJTYgneERtwv2QVHflDamRND/Jld
EXmZQ3/bm9undzN5m9akhORV8bAk2rudPg/zgoi4i07fH7cV61qBZIOF7339jFAYPARbtCED0lu3
ZJTmr8EjvilrttVX6lrflNt+i4At5FT9tyyG9ZfrCyvbtbg2WdXKuva2eXPzjHJi91axY+mTkjSh
fQuqOF1QdWuFFLH4Pmk4WXXfx6n8pfFWrMRlEMQK49n0gLBlgRSB25syqW4raVbTnnjhC4eAtpml
9/QRcnWGM0d1fGuVh46PPASZTMBhZH3JPYcAjp8kxSI7H8padskkASmZbfYPud920uJmF0le+77h
67KpJo+lqGl9XnQsuEmrUnbfwSg3R1NpspXUsnhjyxcTlv7L1gW3PycIlZwR64NYvP8wv42hmyF0
c9y6srkw9uWiZRfsZgc8SiF3hZGLg1EQL+NB2aQPOhZ4mFm+zrDTn/73xr1j/ANeDCwi9XkIpiAr
8Xsxy0VrrkZPnd4GpHv1WSCNpSpL5XJ4qvdOoBwoPSWHRgkkHDFLvfGVMThTlwf3R32ALKv2Khcy
Y0rG+3B0vgvUz15PYAqvq3IAsKMQs7OvX4EUHF+GK8gM6iV+uLBn7UNqhaWuY0TpZwq4gQxr8bWj
mGLiWRPhOjJKioGrGDHwSQ3D9ynWstdqtOGbg99pftJIZ2awn8dobHdnMEwtFDCAD05xra1SWL4a
Ih8hSI6Q8XaA7qGp0keuJQqhjgWrZHx0oeeYNQjJlTGkhieNHRbUjL0r2mLMF2iDsWzNfKk/Bnhx
SVwY6np/YK8FGRag5VRgvMEPULagUDwL4d7HHskxVHfLGZzl4CORp5qAU0RlBKwktGMVVYZMZJGS
B8B8K9Lg/TYjkGPXZTI/VEcvK7blxQ1OUO93e36K4n2E4i0q3peX82o04321PFmhQt3nfluOP9Pi
R+G+aH2k6utTu9HrwKwiFfEaRfgLTcXv2Rx11135DJuHA9FbGhjK1rKfVfuEag18wePrJF0Pzbba
L8ZPnZ31Ninc9fHwbujfLtXfh9OPY7peDOXz9fQTpnZdQWwJgNZm0iQO1ZwIh6dJ7zz249op0GXe
7oQnga298HD0jNIHt125y1O2NNIl+BnV8jLgmkMIdRDsSyawNaocy/jaP8P9VJVeO5kZme9ArgmH
IUSHjQ+ss8u99CyLhPqH/gEp8GAyWyMQ4PWnmfsB2lM0+/zy6kF1aIDaQQpYA3sCl5mnE3f0Abyf
WpZA55QNUTFENsDQ46I2Hjvm+LY8IENNKKS8lCglU6OHVA2e5efVMD2nCU6oWcBZdaQTQwcOcQu+
0bf2CtcClNCXp70wvD9U47ZV5s4YN+ajM3lrdi8DSCJXRHcaNq+yXzoMpU6egJXdgecJegKDDhgP
3KoxarCp41PEop+SevKmOls7fz/ZCfj8FoQfOVzwByJZ/9K72/YYcQ3QdArV/4HCKxlSVzO0zFVW
P+TXl/N1saNIa4h35RxJ9issP5mPyJ5bBMPgFzX8qZHibCfmBmr5q/0E8KsjhtdDp3gZikVP4D4G
5sWrWKaSxek2Q++3uyWwLF39VPsXRw3g4x1bkdEUUJXKyjhqu1U3JvtJeIaR2Flex8UecSdoyPqe
S40GfbVTg8mBmLOE0NbY68Ggu+uTBhEr6pCgm0WC7ws68pW6NVeg14zv8RVOMOVFXx089NP2j/t5
s6QsEtU9fdm8T+IJgQYrarga0TN+dn6e+fQzfFn9L+XTWBdvV1L9VKMQ98K+CEiXwYmcFsSTG2rm
KOeujusrpJjpbhddDEgXh8tyX/sMF8hBAUEL2elUhTroPFDYivWkw/bMTisxIbjGDahQ2+ymRgzY
C5Zb4GGXn+oHGH2SP9aaGhTL8M1fFWVQw7Au4CmmXOt4ApmlG1Q32x+5iGPN7CMy5miD+PbAsisF
+KogR2i083JAXrw/x5OrERrG8wiZ7uScILdewBJR688dupdDtthlR1RaAzg1D1STNC/NEXL2Fopz
uBaXo1RKXqPafTlmnyd1ecq3GnThLXUITWVjEo1vnBqvseF5noD1juAHVxKouq7ozOHZq+haRXoR
XbQpldDGwv4mfQMj8tqaeBnEG9B7Q87ww3wZw+FJ/bQ/9ZcLy2372VpoC2LSWIuox5jrn9dP9F0p
XICUSzn4qC0N/QwmM52SpmRGK0BpjhxgxPhZpT92G+uNNqThU1CVSI8Q7xDWPJYnlh3xBGq5SXCI
4AYgl3VcsNRl37iZHwglLR/l5E2NI7g+47jSh/7CNLJGB6m5BtB+0WUqfKSVeoiB5tYt2nvoJEJJ
CUQdYPtkmr5fNu6K/CzwcFBrML/RsyXS2rhKXQQHlVm2VedaXLD3ZUXNptm0oKqfsh8FuPvvTKUe
d790Vu2zMUeoFZJbwviNER6da1KOp5kJDd/O+tac+Pp1opm3sNdd1vrSWpzJBuWPyrIlTfcOdBR5
uuqdPacX97t9Rk+weFOo+f2kDXc/0x/1E3VN3dqqwzN4yQzELMVj1Gt3gg88s/eq5WE61MmueUR2
Ky3wMQgizIgIKRm+oKzazJimkci4UGdCLqf0JvAsgjS+CMUhKkTA7zlVs53uQXsjagbeHrj3OFUn
U/NL+UqFbfmM0CGHhdWGsJBCa1HeHKCRpX5hnDaG0Du7rFUOyDcbvxoX1Y+rEgLfR4f4cDWfqguM
QmTEDpC2qSOZE1TCdvU+MPtIZ2kItegBiZalprx15dm/YL25/lDtXo/adqI8IsXmTlTvRE17qp89
DQSR3nwYzpZCXMQvZgAms/32vEPmDvA9Os20Qe+PmBiyYNbBz2FFQmkkJ5YEWl4+KsiX1AOYdtP4
OqC8U0wRimzWQNVryKS6VW2/Z7R0DUt0BJNtqwZqD2W9VwQupTEnCK+JVzyIQYfDMj0SlkT6+FQC
uiH7ZkGZ6hXGWlfiEVdrxC10U/wbEKeeIVeCmEjL54cnAKK6Q1I3rNu5VftWM3d21K0vmquX98w5
Yd/AOflvtBc3Vo3fcJGUeKuUUEqZH7VZf4UQ61rdaUNRjRv1B4W06fPOqacp5pKNUA8EajobdCIF
iJQD8JtHDfntYP9r18dGx5ywbJFHgxsJq4QpqCWoml5/CXthTmgHqQvESZGwIIGUF9Cqp5L/PPnw
vWjs1IGUSr3hlHTNnJap9YjCdr4ypIgEetShwX+rvVrP/zveVd1/AILakwkMEKZhGNThG3+94F3T
pMrVUYeNYsXagb9RR4nB6eVSc1bAzTQzOpyuH+axnLnnpWPky9ayQ9etPGNcqoqnmR6Ad70SXkes
AGHYKvPTzu9aD+90MKGJjU/DZsgemyzK1enkEraASozOmFYQ3Js8vhD3THY/zkCUjU+r3Gj9cXrR
HxvjNQOXVYa9sWaS77I4G54McATHh6p/N5SICc+8LGz36XShsjDes6k9PDnNuj2FFlzkB+RT/Jb9
ajUxoGjeRXUTs/Gv2dGoQFL+2qRL1GOoMuhQ+ZQIMTYZ/naU2lGhw1+6MvcJbEs1oS3V5xmsDVMA
yDZZ0HTm1EHWP18B4BiwhSzN6rPVVwCLs1O0K4IKX0Ecn82yw7I4xo0RdQXBWXBxt3U7GyB4HClV
ToA+X3dz+OyhECyvSZd6aLUKISR8QAC16fsymLBRvoPq29Op0DPijJi7Atie1Gc0VmRZO9R+lgYT
O4EZ0BxiGOdglRxBcI0+Sgbg27v4Ilh7KHpRtfVyY9640ZFSwn18bAhiQpUmgecU3iGQm+ztoKJU
BCY060p4BBxB+s8J9jvPNKHf8BmixY9O9wDEXzSmZh++6rpHynGmU3peBHnv292/ERD9vUpSZPZs
A1E2B1ay25Ltv8DUmnqxDoaqAMcqqM6iOJnu9aAyYLGR7iJNMpsww8FKE8Fvv6sJAEKLtGdBlgrF
FHbRzVA1w/wY2RevzqIyRRrIb9nm7f1UDWzVp3Slfc2/iKNdYnLbg3KlvtKLEPiHB7RFdADc3q72
HAQeG2Hf1Al8AeYjZgZfPeQ/rPfGaf5NrsJuKfMNsHN6yi1Dg4D3lNgwpfElVPjY+GFBNVI0HfyL
If8TovsvrfRbMV1xPJ7PhXYYN23mjZDejjK/QRsJLS2rWOhvjzsit2BiTOGbol7H0JmvYHObKXUI
ETsaPaipUZo7RFYWEeXutAAS/uPgE9NpLYVKHnzJzSAFPWg69ydv8s4qgPUdNCyZPUNTurmEV/ga
EE85iDeAj9/GFoDGpN7hlEyOC6uPi5Ka1tBNWXwGHRI6KJtSmUbq+zo9vFxEAlw7TiH+RYuZUpY3
wysfrrBdwGk+wvOD3q5HFE2ZAEmRMSy1+cBigNQGm97dHM51NCJSCBdJ7GsBcwrUaIqGSIDvIjCl
BRPM9xLa3xZlAdfQ0nwY3dPUU8qQJTb1YfApky5LTyFk4Or3Cd5bQjg7QL3PnUDq6g+TfwHiO//o
ff9raP/mfbNeN9JuUoybqoJEf0bZXgtHPMsfeOZB6RhRC+mDQo0DkjLeePKab0r/SnYgEfNA8425
lqZLZ7yINkPBUC+Cax1C4s1ahOpCzZRCrHrnQYaELDmycHjxiZRqtepUR0pkCWkjbLV7loUnn/pC
ZNHTt937OTlsUXtKvUk6K2qfygrczDWPOmi0+yAfIwdthixmcmeONiHeYHWXRmcWNTBJf1AniKPM
xRkl+rBNu02tzM9lSPllVYcn49+KLf6h4hwH4WgG5RYW/GG/c1X1tUIdxn4ybPZjzZBieeqMy4/q
4u3tT7s6IGGAXHPJpSgb0ioZId37BKJOJDR2+9DdPS/zHDZFMqADoa/eRgPh6CnqBxUiVQisbZJA
LAnq3R6v6k6h5YDsGiKhhgUnXzpQAawvuiMEm0qDMuqjPjI5SsDLIkyFy5LCwWb/oyt/Drt5V/zs
2Wa0CPZO6pdOIsjuf6mUvRVruBgGNomMoKfkm4gC3cthflDfD+S/4UMxqDi9sq58dJrEmrANsUi7
p+v1qzZW9GCOTaNHbIZuH1jQKztTmJehYcxQIzHJS7BzsSqqADJjB/wD+dMBuoD4cvlxLn9QU+P2
TxNj2ZVPjvbJzLTnA+R2j/p8B1bd8vcVvNYxQR1ExGdW0WxJ7dfF2XescGLEk2rrDksFW0W72Jrh
9qiFrnkncvOEyh6bhJNGTLAaJg/U9Q1pCGnx8erZRdj1gUaGSJ/rxapHSVxLYZ0Y3EDJt8MREEn2
NpzyudPlFaxOsxyKSQf6PPSePUsTKmXcLksCCE3BWHxKlIqaoDK1B7S5ptdvmTnRLoGpjgI9YnbS
awwEyhJhyHW8qvAq8t+UKCpzA6Nhy7ydc9J7jQDsW28pYwwrSKTAvgEQ6TyCW+WA7t7UKJ409Vnt
Y421/DHhL7yWkM0wb+7ZQUOYBDL11u+Q5aDFv1m2wYiGDsCoznFCZktG7F/IDVT97xRBlBtRlUcE
p6OI+3vp2w7G30NV7YdN7VJS0CalM3oa6/RO37qjvjZsshI9VLvKQC1W+dkc9NgdtcA13OfxXGyd
Hr88PhvsV9TXY6wiVF/1H/WNffwUsNhwESV2M/TIiDHO7v55NHOojhowtZT1ur1JKL6f69rGYJV5
JIM5iCZs9WH2KDwX7XV2QtKiylU/dbGYEd5hXTPipkJ0uDouM/KL2VgFA/JiiA1BLD+yNGu6zU4D
D8Aa/9I7y+J8fsm0TWelVNvbAcJosyKwj5VfiD7LlWIQY5/cUq9QLKbCiA9J5p652zlBYld9HLVf
EEB6h/FCUEP9ACeUOYe3vZEM2ebSOrO2QrFq1zMhgRkpPtPLd2ulyQn+bDOfsCQmjwnLV2usDhR3
HlLFvxDII0wQqhR5GbnrFSzj+2vSKE/X4TjLSeIoBAoNhHkmj1PCpjr3zzA8lvULZJQB5XQD0xrc
AQedCaf/KKVUuySFRGkqCSNF3WrZcz0YC7N4ZFUHNAxdl4axVJ9WY4cYBp7pf4cR/0DKRV0nuuDQ
r0zgp/udYs+uqjJVjtd+Y7dJzcrEycmM1ZdVwzqWijZwWdYmHyHxp7DwQz8s83NyJbXZsU7M8h7x
bfYqEHtU7AZb7qIz8l1XYMNttmqMXxreczheEKK7zC+69Xr5P8LOdLlRpOvWV6QIZsRfBqF5lizr
D2GXLQQSCMTM1X9Put9zosvVUW6VXV0eBGTuzNzD2msZKhrS9KQ0uR+2ha3fq0luqKPQ3DyN6w/H
hPwfZy28gbpi0m5p6Ir0rRO8a8MibM28XMvDtw6+3Xy4Rp9vYtbHm3J50tefIVxAXVc7JDQwp8Ry
fx/bP1ltLCjEEHfVZYlT6quz9l9ubNyEt8cTop61JvnlYFHDF0M6hc7dsiUh4v/9YvKfGwJXQ3QT
0Qxo9KCt+T2ui7QsGN6L8OtqxLHy42xlsmNVl1YlOIO3FfseGpHTF8MfnlN02f4eQlvIUNN/O9Qg
jFXNb/wvcpO1dxgfnuTEP2uJpO3h567Z/3q6f19DVHH+NZZpOshSrR4+hZlm9VTJc5+M1BPvXik2
ZTgZyu9FLLudEf200/7Zrvv7030bVyhbhmYBlw1udoonSuW9AlU3PFfIcQlvQcfnvLIjkXUstduI
jUfVKb/TRRLjRuiDV7ihnA6HTjM3f5/ybz2nEMQNoVahkxiSA5jYtG+EJc0Q1eIcOuF18Xy/Fguh
A6tWb3lyQALx71dSvxXJ/rjUNzqS2/2qN3r+EORRyqhB+zYhgwEJxdHsOtSBZO+ZmbN7Qi8VG3qe
wjKQTa8mGb7y8HwKaY3GliYhnLdX2g27h3WwlGA0oBm2Q5Q1DSFrvt/djO1HTalcCoLxJx4PdSmz
lH6ILr9TqwixZxPKLMFQb2kqrK+/m9I1aIrynprJKnwc60qnIHe4yoQhtPdHjCL5rfs2gqXhdtDy
H4zpe8wmrk2tkaUCfRnn9ldv+L/MWFXr+/VaJsmqR9ZqeCi7pUzbEJQmj8eyksaD8kX0Xnb7NkX6
DvlhDul8PGjPQ5CvkqdZdiEtITPpo6WR/jAumug7/9cy/t+9IdsMcQY8ksa3vvT6dkskuY2TVVzt
yuE5b2Bn7yk3tkf4i5WInCx0BGjFFjc3IISD/LBLRpk+vbU7BGADoSjnq9IqBdMM+KpG0H2R5+OG
umXlk4DJaPklpBuOaPpuLURFt6Y0kujPMZbp8xDqMJetsnpsUCHDVSHpMJhJ1g+sXvIfS4bObKgC
4KrSOBpgCfl97utBlMFQiVLCTTqnmC7MArDcwrUAXcBdQ4wK3xdKxQFuYwBYNZSOAbUS/Bk3eoKT
KRNnWOY/MLL+xz1BYjA0YAOAbxgt+t/vydSvUQAX5W31tKbp7YCU2wDPHPc1wvX8+zr+msPf5xja
RhVpdlMIdPPx+7VUOQrMayfdVrlH+Ya6yJxy8fI26xZwgkA0MITLsFlKIQooeMy2lNuP6WODVthC
de8u5Rqg7LnbD+byOZ09PWPXQ+Tk3e05DDeuZD8XtLucW1ELqOlI6N6ll+u5eYFdikTKLPsEhgSM
Ave9vNnlJ4LAYJJeSMnHByAtk78/q/rtWMKeNYJDWchI6SJW/HYswRSokUbKUe+CeSfU912LBiBq
6IW6qtINHDaErzUVH5WkM5rT+M5999HREtXu6/bXg0C57H7pd9+UCMMBtdyHJ7V9k5E1DTPYQI99
OxnieQ6NbYgckfzeDsDDIoypvvzwIN/SYeJBTIjomDn4yg39OyU7BAdZDRlUvFKk12R4ela5Cyel
XbZEX+abNbw7ZodOQSvZNUdACyOJhJYd8l9+l5DK0QFRViGSXoSIhft40trxQOcgVkmeAB4kT1Sg
bzXrh6tWaHWOCu0H9RX1myP09QCE6gorTyScvxO/DpKiyMKnGq2uBvWDGF4U34pHcjdP9FkjL1pI
7Z7rqvOTmqSp3b0FIMzDaVr5qM0+8iXxO4wWquBen2TUSdiKiv4QXD+Gyssjwnnrli2AFEWd1zm7
52CRhvssQjgb5QH5/oPD/J2+4+thcOmYEphPh+r33ENZmvEjyqtolasPqim/KulU3w5hhsAsPaeD
pVpDkAR5UPaqJ/A8UYnDk06S45UKPtG/RhPrYCFn61IkokvFv+foW5+GFbJrrwlbUZDTon59/bsN
GX/OAberGqYGyzIc36b+bZexpIGmluqgXBMVzpt7c+6bfFH28vKubZNcRZ2oeNMr2qHrfFzDTFTB
1tE8LybkQ7CY2AXFr6cpWLPiiqNynVEdTNE9NuneUs6adH5wiA/77BAbn02D/Cjn/J3yQIy0T3pI
LURrKPq2izBCqwrjNeO3WwtcwIlRQRikYkHlHtUmDZXGWAGVUWyhO3asoH4tS1hR8GHDQprk3WPR
NZBlIdAVQFySA16vzkZwucvwg6Hv1VVk8EJaBqxLS9KxhPqqHIAflrsJ/Y7Qgwwaw74FF1J0cMxv
VFUCR724Ut2qaN7PTAqIlwrfg4hgUSKpLVHaBhOiVZtBFYwfZIACJIVvj2RW5SjLGDElNMJX6gpt
180rKqtDULTZgDVnEpXi5VgyylfPk07lM4LkjkwRevR1HI8CrvbwB/DKqXJGtARrp1MV0ERxuhY1
hLHkUwv9BIKgXBgGEKtbMy8H+rquA5QRgGRa9dGUpwNjd89QaYG/aYCOlJn9Sh77hs6kltg1p1gf
H2OoArsYXOdzU5ET7OWpnPiQSqKBMcin10iDSA0x+PT+Zlj5KkNOVj9EdP4paJYF+ywjxOupSL6J
x1cD2kVvx1w0hGrhGGldW+7ItLabIPhMqGHaVzmfd2RduajQun4u9cqwK1O3r/ydqhYC6WAw04Uu
9WO1o+lcWSTQZGfDqyN1wG0HGcra+cgwB+BuOXQr/4HUdB92nz2in0lWQhzWm4BOi/hXmBToSzaE
4U07uj5WUgpfXKfOBbRimKMcQ00moE1fc+sw84fFecB8Zr2OUIiHlc8TOG8sqUAkrCd6oW9PohSj
0sjPQZg158g6KCr511haXGV1mZMyyq+Fpw7yVdEbXsbRVTyA7ta67NXU0ocDsFUQnEkWCQll2RjM
vRmCc4o6SLmTzAvJi1/LmxPK8F8Ogmb8vN0nRMc7lsft2o1u/SZplxkoMLl19KdpP+vnCuhQWTd+
Y8nzh9r7MeAlB4phb3AFUjuSIDqpKb7luiDOQxVHgaFNrc/3x1tB+S3Eo4nKBA4pBOtbCnrDZtTo
B3JUffxxBVhxvR2761kZisChhYMo1jW37RePbokHHJmLO8x5NdzGxrPyGyXwrnowvQEtT9JzigXX
zxS9DJJjCWp0JmbWbbIbLZAprGGwFmnZtjehMXu27w0tf/rBouYbdL+y/PM5RDL2+pZmBmotCAVR
eK0UCySTk0j51Aj77RV5wEb3M0jo1UPT33alhNxQ9xirWj0SZf7MYmu4+op6B/QBP0MEOIS+1364
N+HGkobhUmS0EAFnwXE6V5TD01DZREmIBMwMttxH/N7eCjssSKA+ZqqJmdNrkqQu1WLgBJDcSQlc
HFE3CgzqF4johiQtEyTxCpKZOsB3RiaT8nlPPiqGQ/MGERZ5Zr2ijF75EujSNkVmCNe4UgGDW4v0
uRXrVpvK9xIEkwQnn4w4K/JI7AoPYNj6QpOPkSzbdx7hBt1Yf0cPEJZzZFEMIiMRRcUDspb0SRoR
xdT4qEKrWuboNpOEyUlmPbvtVQZ8xR5h8lNdDYxb7pZsk2pLQRr1vmsInvXJJg9qqHx7gtTgukSw
BnA8Ikq7GNZuEWqwaC2Ve7UMrsGoG1xY1TnkDlFzWyV5Oqtic3PTtzWsniG0RYS9KVHe49ZPBooQ
4SHdAplULS0g2pLuBynRXwDzqNiTlCCMGsZU7kI0LUFQUHQp1e4tkaojnjI53Xv6S2sv1w5N7etn
AWBuYGis7k1BYg64QTWQqVfK7rWCSDEupvcQ/cV0fq33IkWW3Y6PgRszFWZjvtxu2kiS34fgF2IA
jmps2lkCMxu206dvmhReruhr19E6jrXPhDmXenURkCm5Q26YRsbcBOFl8mZZdb5RlyePUkOIWAv4
RKW9GiFpvKsbkRUtFEZ0C1Ip6o7PBhTLvaEWDEQNaCMrqZVhv0KSLGZS9ehYIR8cUIWh/Y4oH0M/
WIJNESFFcs93azDBXEnBGo6qUpNrFwknVx7QNGZcZ0TKUl9Pdk2wx0sZBfm05OQIWRLp8zm51lA+
Emdb+xiAXH2lkkTN2nlUkDuTCS/PlVwiFMcRY1qw/oD1rK8HbdBMC3TBBzkSSQCrdOs6bir5Y4Bq
cdCbrqPco6PE0a1bXl7PrDi86Bl1ga7edFI/sZCFf4YlCoUKgAIW2+OmjOvB4LVHIlbvVYfEiK6/
ikRUTLqcBW19dghJNlDNNHdfrJ6c0LLdWSw0vSeFyoiL27WSG1IeKBem3d5Iy4W1NyEVq8wEhPMD
tKo0vH1ejcFrWlTU626oQshk/YODmgdIutpDOr4Ma2oAB+iv8RtU0+O+Dl9lstJEXlQA5bUqK2sD
Io0HeUxSKVqBVh1nwOOZXEj131i77T36/LtD9hV9/BaJCX/M1NCqkxRgJ18wjX9lAvDUkXkJrGJ9
zRTiTkqAhbwxi9hTo8ARIIynSh0riF2xo2RKth8+msmQbEgmv6n3wg7uJoX453vVdk5ZHurgyf2/
/f0mdREO/nmTJAQgLCY2Nb9l3bLEyMqqCYp1onSj4RCQ2tBwskZIcgLF0Fr0VFCRT6MPOQ12hnS/
9OS5QM/MxE55G15n+Oq7J+1l5PBVA18sku6+ZNy26TM/IBDoFsVUHQ48Me9yHM+GvXmHPpvmj+Ck
4GSDOrsiOXIxM1iSwYNSJco5whD+EGuztwbutV2UBD6iJFydG/on6SU/BdSjb/CSDIM1h5pe136A
1JKwUB1exwCVkBZQila8P5roh1jnK6n7fcjA1RB4is8kzn6PsAf3uHjeEuZVrvKZlPgJ6M3sEfkF
aLMa+HRJc2cRAuujaYCVobZzQ2JDLp/ABa4bCl8jHgQ0V9Mer/EPfIl/pr4wOk0n7WGSfYKD8Fv4
38Bp/kg4JdZP661M9cPt3pySoFvoyAlUGggI2dipANX0/Ngnw12XAgL/u0n9p91rBnegq9wJkPvf
xyfO5eQJLAm7L9FhLk3WvEq9p4hASS0COg6UkJLmUU6frlkUuza67bB4Ex/NsA53JBjDlD4bDrzr
Ix1Xt2rT3sMfCgdfsdD3OdQlaCVNSUVN0vwWK2l5eSvSiHuM0JQJ7lNKypMKFRVh7UFxtWwLC3yA
fDfBsYEsZaWGAjoVctBL01bDPW+P+LLOU0u2vb6Qn+FM0V/rcmOCsBZ52lwcQAncGKqAU7CCSaEW
aehe3dRSvTyCpByYStqWGMut2AhvJgnvU46epLrDURtZ1OiKeXY1EwqNFUmLcpa2rwNzXfR3+E/J
TTcY2z0q/Sug1e5hbrU+2jZQKHWl9lNILFLgv48XkTBs5iK2xLS+72VRUTxDrSyLdWZBAaqAn7xT
SQ5Yok8IdGXAWCmHTXnTqQTS4wEWJwfy3Gbo1arkh8s9LKZli1Ncu2UT7q96/KIW8qHW2p9ynH9u
aOS8DOaVmUX/6Dv4reyHSq5qz+eaKK3KpV2mc4AMgmVeCGcqHZUKTbGZPo+kblQBUu8ewEQqT4mH
rtw3UJFD+pHNh3Ez13AjjBtznOBHiW2vzaZ13y+bu3Ss9MAOwrcQitrEPA+Ya+vWYuwP5Jzp7Y+e
dzI1DRaES7qXrur6cR2MqwGs5pC1UWuMB+2HWi30u+kVGs3ClXGODCEaXG3/vhr/Y0MQ40E2AB5S
PoxvJTLrrl/LXEv+KW4MAsq4Kgx/uFAadXmVZJjGaWTdvAHFMbyvnwsL/2E6lmQgjmUobAdk6n7f
DpqiL6tO0vL1oJgOy63cz4zrdJi9JeAlSgqOtJY9r1BzpIf8sS3iWWlMu3T0QOfD3BooIsJgQr9A
9qbT5IdoAhKTbKDxDGjIUwLt7zXFRckhLJ0pxv6HsRO7wDer/+3Wv+WSC0Ux6siS8/WjX6nGW0rv
wXOql7O79FY006fk3/pRAMV1u1G4/HDT54fqMSnjn3Laf2TX4FmXDOQEFNxE2fiq3fzLk9CGmWHU
NffRals1AIT2ptLsqxGABFvh2ZftqtIBf9+QcbSZwTuj2E5LKKCMadX9YFFf+/f3URHCRVDKG5b5
h7hirYV5WcRdvo5IXWgf1hOBAVKKUA/BxGEOIER4Ah2zdVo2kE5El8J6adQ18E2l3sNBW3UbJMgn
xqlNXdMv44kFYCceW/Au3l2Ck0B3qtsMJVidTfQjXvITAW2QLMFL/K5vFEiJD9dzV5OjHt/ivR67
qPC4gJlg/y4HOE8j45Co4xCAsQxrsRvHLpjkK1338RiaHaD1NBClQLBsWbUT/YfT7wuV8cfoaMpQ
VlGEIxP/rfb0aPvH7R4U+boHQhvPdWnUh67ezEiCKfBV/9LIjEG4Lblg8Cr2FMUxTFfe37Gq6/x+
XaNpbA4ov4zSbg56y4zQiMwOdyitb3TtHDI6uXWwfE5t2FmwvD9myZVS3IyUZPUA5bRVqsJuWFNU
a+Lz39eD8WdmFEOEW5YisCpxuH+vQN+GIcn4e5Kv6dHg9b443uzd9BI4R5N+2CPOjg1E2sMTE/IW
9pmz36MEY7dui/6w5pwbTx/JcxndYKEqnNua005uJNU94G2O4qgjtKM8c6dTvTBJGVskDu3ON2h3
BFLgNDbwRzd1IrdDbhe+MSewDzRIuaq9cab++iWzaWwYx+KLx9MMVIYj+nQ34tNoNHFHCxdOAzdC
ail1GloUDxAue/UW6KIDP779kTqzj8Q+zT7Y1pfliLjOnpG0430QkxrVXGcAMWo/Aaw/uo/OsFah
wEw/lyd9yjPo3F5wS/UxNJ2T/hdtP+HMOForWDXZaV31HZCwlxzSkbkN9mSU7L0M5TI9un7kFX4L
+Uy4SXcQPkBpA7kDiIsFnCW07F+Xybz0audXDXcJPAS+5so+bYPT7Ah2F9oqQLzuc0ZHxw0OOcEC
Jpp4eBdSuMGRJpnqnNy9apGuGr+fp+vnRGEadDhyBrbkIT05KmyLqSBydvWR5InpoVvRoR4II6T4
HgzHHxpsdOJfkZc4RM72583B9/Uffu4DBxjaqUuw7oT2J3i9WTSjZw5KWs1Z0SPJ8F/3jYeozkQe
dV6yzPg7F+/K30O4D+VVcA4WV8FWvEGtpCH1e5DoZuUteKtyZb5kbGwAvQbEtnay6Q7XX5Zk56FD
h6Zo0rR9u4HHrdrfx8MZ/SXIL4evlWBwg2sBToaZNAlGiIvYLwrspBy6UGM8KNDCEk7nz4qEZGUJ
uQQjA8MnAJak+hAoRcTBgtFDWwHUOyVreunA/RcwUvMDn/lHjrAv0QzZ/F/RFTClQ7qOuDb5AO9E
APck749g97ycQsTiCLaq22SIqs9UP/cPLxsXrxyB8vLBV1rPnBbzxr3EXjalWj27jzvIGQKMDbj6
Hqgz/9ZO9ZHSAUJUj306tV6tNc3ftM4a2+il25jz62Gwp8iwoe8636Ue8taLZKWhREbXwS7amWt1
oi354ZECMdjATaGw1ZYstFV50haP8XWCntnoMavpw7ZNV7S0W3uIahfdmAbzGQrWru4oYxBxLJcD
daU9AgmPseTfweYhpiM+qpkyG0x2aBpvgHuNP3bOJxkjO3XuznF1nl2OdwcqfZaz7n6Av6agyFuK
5UqnKUsaUcIZnApYJXlRd+iAPMDiFid5Ys1v9kZcGJS6Dd2zD/Oet/NeJfvjeNmMu7FzuFyc0tk1
9mb8cXIR2ua2+ZnO3qXOhaILS/hA/w9PBjDUGW/IUaGNU/2w/5tif/9j/wd1gKujyzKB/+/uzrCl
DzIs4nyNK005YhpGihOakhfSe1eZJEC0dCcDr1LgyzaH2yedFC1VBkQ7wI2J0DHo25LeiXoa4HbK
9PTmt6NMe46uT4Zgb9QIs+1pGwjhxrs/PA2VnUrOznVj+HIyNSLAetHhodLY49XE6MLbvN8+uyGN
u43iah3sZ2DeNKt01CeliMFt1tIw+VB6705TjEh/yZilxIUVGEa6R0DmkXkpHJO+la6lObKBwMUs
VgCcHpxOA+g1TG5s8Dx0gCbvuPZlNL2G0M5baMk2BHtAtUVWyNLr9d9PpC8kx/fRVmSZgBeEDJW6
76dtlDeD/hFk66d80WkhVXHIMyT46JethkddkBep3BYUGAsJD97IEEmhseXvd/EfIYeFZzYEX6fJ
wMGU36c8LYj+IlVHBOyx6bWAXFsIzdaUNW4ll+qeOCX6hn+/5B9IDg7iIUAw3GkUzBDM+/2SgyIf
Wvmj57nLzS1eAsQonj5A979f5TvijNwGlzEALSiiOv0HBLVOsrS2FOOxNsPtI/tIkSNTigP+XXqf
qrlzj8jGtJRnf3A0/rwuUD6kYplYibL+8HvLVhelUYPS6GN9C3bZ1Zf7EaAZvft1ldDjTm1TnT0d
eFv+/rR/ejffrvptUMOukx76QHqsr083jjz96d4pzSRb2uA5RC19ZWkzlR7bGl6iZKI0i5p+L7wX
Ca1i1Dyo1i0IpOoYlMG6HKZe/5WcXBTvd+JlBMX/frt/BAXibolvFSruZHG/sxoUZW4hBJs/1n2x
6QsyAHWIXMT7kxaWBpR/2U3+fr0/19q3C34z87LXB0FVFY/1ENKOtpoG5cBOcW10/XylEkihp4qW
ovLRL4bhWWwJBeC9v9/ETw8tgs1/RULJU+oDGUXxtapf+joBWg9W8GZHdBDHaAT+ZP9/xK7fHvnb
9qLHWtjKj4cYY09JXIrmGXKoN5fUHkl/OouoCWS9nRuLH6f3O7YViKfAgqDmIKFGSfD3LXDvOwNY
iHJ7rKnTFmDk+/oxLqh1la2J8JWoKai9NtXZZ598VaO+ULc/4Ja+8IW/ba8KNQJLV9BvVxFu/CN2
N59yAx4wWd+edqHb94reKydJ3Ar0AKWKFsFlTMChTh6iLXR1TegKu9cerwR9HQhLjjGdkip4URs1
EfDYFr891zcJrjsM25zAVOlEYyA1RvSJgBacrXUl5H/RWiKf1Jngs2yadtT9381I+Y+JRUyGNJEl
dm4wvL/bUSzXD8p86X2d9+cYoMIQkRWq+Vjv6Ek3MilspMPJ9wTGkZqK9aRHp/BLRNChDEBf6X34
pJlhERW+HCru3+/tj6QDB5lBAlekl4eij+j3W6OLUhvk1f2+bmVKLKjC4yz0eWcbxAiDy9+v9V9G
9tvFvmU4jOqmIZY+uK1pmVHYNhQ4dCkQaQsMO5YmkEX2wFn4R1i1pDSf3t+v/8cx9u1ZxVj8azln
YZA3WRbe19ZQta/gDkh/CmvupB/qHH8m7cWVBPROlnSwYl8D8a8rXZW4KCugYuQhelKUil9Ztf1u
yld0AYqFhHKkTqH8CWdBV77JNO1cA/hXgcbQxODKmrnLjWISauPwBh09yJe/jwPo0G8WyQqnBmOI
pLkp0awsf1vu1vCBPHGcVPvZIideOp0IPT8WUBQVzopiGvEyRE+R/b5abS6dfeW1u9qX247it2sh
jrI6v+/fqY47+4fT2yjC8fOyDVEnofX+fSViM9neE55tfd97IXhbz4f2y0vrrE8PO7EXDy7KUvRE
mHaO/veT69f5K+edB0mpl9rzue9/0hS5oipEoEeA6PU2qlD2arU6n8/83rmwiSW37Xiy2p+J/CCC
hbudCDfn52vCtM/A3W55kHeRPhDPKV4n0z4eZ7Dx1zb1feXSHNvJ+35PlO1vJ6G9F08l2yueg+jz
/708niW0t4nP2+2/fgQj5Qr7hMdv7dDb86sDRsM2bWKRzcfHx/FYkRY4csHzObdXKNnwZnuoVDyY
NS1n4IDichLnc/3iz19eX9ch3+7trwBWck5P9wSGYBfZ67vtb4HicP9tj2ajZv+av8z9kq/6+3dS
GbbB7drxjsUzlu3JhJZLKCFhiBas0E4Io+0d7b7EH6DsRp7EH3jb/h0mP54QaIGrHd65Jn+4UeRf
3ZFF9kD0XxKe798ZOYsrnxju02nDY81ms8Y5wZbhnDpnNjuK+OrufDQ2n7ChGRlfQp/G3u3cB7+a
eGIK3S2dtM62tbdf8yeSNSOL3ZZOUhuqXtS8R8FH8sk3p1iN+JnCfn+nSfgI2b5zW5LYG9PASdfb
dB8zjsLS3qOvMRHRfjah7dKjK8p9zgkO0TB3Y+56TMoSZrjcfhI+PrkNyC8y50Jxb9O9006rsdkv
BC0eHFNDOyMsVCToPxwCv8vXf+bkQlj5vxf9km68oUWSB96gV0hS6IuF0OnQQu1euhflfbAmrpzC
a+F+xAuMQPzfJXI3IvQcX8a87+aIWZyOJH1MsQbOq0Vkb/dbYQuT1Tu5TB70I3Q/NrMPhrnyFqN2
cv0INguS9eKJIw/zJ8/FYeXUo9lsw6nHC15F+3BgjV4umwvTAPMPI2iRERrYe4adkd2vsE0xXceN
4k3EEDOE/ywI7uZGXEuI2tkX1Z4tTityZ0w4Dfj2onXPs834Mr3ab6Qv7JTLMZD2ZbPh+T54w8r5
eLq8x/9fX5huz/JLHBYYE0weabuixIUZrSaYwOd+xZuLV2IfdZd3wHQqm9tuHAp3U8UHmsITSmTo
YGxxxAwTZfIV06ae4yZHcmOjdtQ4pdtNOa1teQUI12v5Wudclp3LZPISnzs3s98Ou8tuuJm1brJc
MO46jHs3+7gbpw4hOwMCiY6zwaztze4yhkhvQlAK4aN9trgilr0pxhsyj1zN6U+QiDuSk3Jf4s7e
xeiyCzCWCl/oHFSYRyTKGeWPy2bG4r8tT5LDVI9W7yuSeYuT4ZcuO8L+XeyOYnwYnoJJXZxPp9Pq
k13Eo6HY+fRvjr8X25x48s6JsfE7ojHi7Zl7MpzxunXFmPBVp2fVIuvKZsq08SRYXeQOGCIxjOXE
sm/bVTy6A7kuHIjAnAGKn+K3udGhcxT/Jfw+/fh8Z/+Sji20hCufZxM772TAuxo+Izcm/We/NKPb
/G6/3O1ffIY2e0jGk8aKr9uCFDxc/LILt56K/Ndtwnb1ZQpjdrrh5OvxPj/9F8Oep/Yvn03V2ybs
hTdeCXsEV0RHAlT8ZOAEWAtbK/stG/6KPdQSUyKGw/DFg5LePZ8izZ77YrrnvOH6Betiv+chOJTs
hKs/uFWSZiPxwU+9Wf6rH4/W87n3ClB5AjLPIVridWcO4LWxG2/ocxmWW++G/uPXcN77Nd+F6YvP
L6k9XAFOn3PGsB73a4goeGHln/vA/7Jx1prYypnvd3GCQrLI9J9OkORxf/PX+ZpBKFj628o17Jet
+OfXtvjOnifb6YjfYIVjqA9ugttQvHe26/czewAmUrusSDozmSjJA/OMrhkp+863Py1n++It35av
8/mr/7Ku7V+J2FZyZztZI/Fst8yH76/9CUcY97ViTTKGoEbt+CXc+9tfaHvakAExp58TRq1hzIar
gOSzSE+y7peNG9jNXHbyidgHXue9w59XFpphM9ohvvjDVzx59H4dSbtgbtBobwdjnWP8OurtuLEn
XwfKu1jP6USsjX/W0NcJaq99Bmc+8RPHf3mZy1OTY7G0X+ZMmux8XfAAwemnegFExSk6eZE36mLw
CcewQ5VlokxYTPREQzwcTGSbrJYVO+JMbPyMYzQZepazZ6D3q96+f53FDAL/fa0wLGvA2cji4Ff2
oYfR0YHLGBdMcciNCQs7sAeWC7FL7pbL+fxFeD+RjTHPX5eAvGyaVxzgNOQMHbbjt7d/NqGhrZwE
tRJIXt1/gajkIejMBf1uO62nPQxfTjkNxukY/5fHyOBDQheeh8lmVT25QdEMWV60CHM7WvSyZzF5
hsOhKk7UCDMSdlJ4HN1s1HsfvwATpVCPrYrnw0T/8Vxe+PLLy9fvCS8K48TM/tmyybEJPfNRtGRt
ee8UTcYwjd2cz2yGpcNm51buS+n5/9u1GSusEqftn0NkhVE2PkmBMToiZPO2/RS+n4rfEfatMT5n
bFkcdg9WGPfDEYARZuPgtdigDyfb/RgKMP4ELlanuewNwHr5ADzlsqY/8ayEDye2Mmq47ul0fn+H
Ndt/Thh+nm6yxqppuLf3wt/jdPnnsQAIuLPQi2b4DdH2vs4Q8oF6DGzUxBzjp25YdxyNayZQ7CGG
67/8gjSB5SoJvw1PZsxHYs9Yctz9+bxasU/nzgrj6WfspaTnc3u9/twyqqwpesedVfVquJCajzp2
C89bzrdz3ns3t302G8u3IIyGsHDUTYwx0HLcpMv8pdhx3C+paGwyyD8NQtHZ1dtsjqeTON6nsb2c
4nvjeQmHS7fZqcVpfVzeJi9seculErIjct57s4/LVWyE8HvPabtBzwacgK/MYROZR2tys0uq4n69
jJ3L62vjevUSl37KBaaHXWw7YLnBWWyei9LnVL4cDtPDFIsfuLvdm+osOwKEh0e+/OGNx0vWPSuA
Asd6Pc93qHVw+iX2x2aTOruLszssvzzU+RwqLShK4UGoXiBF3Wx42/thULpfz4HNYnoU9zzkKniE
LwM7nY66PRNfOIlCmsSmx3Jr3Ndo3XoWW70+ZWW9Tcnku097ysAtl68qpbnlkvvXWSaCEhlva/Ox
wc9nzKZv69xlS7lNnOusWlcr4fMh8g1XqrmuuO1iesyhHiXXIjyByt6kNuto/bnmsMu8eprj1cGD
iLvLEY0XxXseCVJ65zGpPbFjvr5a7BGvrUdWgS10aM9fhQJy6CwVlItdqH5OQO5n+U6npneaiVNb
7HzatDpSfWDowi3w2GM6EQeQONpEDXNz8Ezfm5uQdEPj58ARun0N2HVlh38tlw7+HkNK2eLDdMf4
J8cjdhS6FU7N5Stmw3PZ5GPh3dxsVOWFk3acfRhL/NeOp158HXLwTRAGiPrbXp3tOTZXZ+EeCVf0
n/fBpiJ3l/mXDaXWZBl03Byl7zm96PYKBeyv+8Xx4aVtrtShnXT+dMXECj/oH2er4h2hvoZIVn0t
ZuVjVMzkxi7gZ40/B5OOeooyw+4+I/eK8gsNnLw6Litc65sL3betjWlGOliveIbHAnOZfQgnFAoj
XOub+3RAEHqHJ2YxvDmMyscldVgLzuFAZc552ksI53EQvPFzIX6PMDbhl0rnOVVs8YI3gtKQRMWp
9yS349V6rVd74tTsL8rE2EPF5v9STm80O/ncHbUeHM/YGYwy9+NjIwacRcqUHHhv4VXi0xL/nT4+
LiKEYH0FOKOYwiRaC7fUnCbrIX/DvghjH01GLuqinCEH/IP5y9dxIspVGZeiBO0HS8F4272Igcl4
ie89RSnr8HZQnbfp61Jx6TFxWZSfD0cw3B8lGOWplnLoF3PW+SV0Lxvh9jJKrJXMXr4KM7W7yeuT
ox2mPrywNbwwRxhQAsaeg2wznU7fxFHHHtY6ntdMvg6/aLR7eynceTfJUSXTKPjipuyFCbX26sv5
JfptiBJEJY4YgfIe8sm2sBfhLnO2rt5Psf9xOi3et6fYmRFObU6n2K1fJgn+5pEdbfNxNLwjJX53
8X+knVl3ouqf799Kr75nHWahV59zwew8a5IbVswAAioqCvrqz+ex+t+7YtLxordVSe1UKuDDM/yG
71C1Z8PM+5A4lEUHmICRn9Bec82XfuatKmdyi7I4wEusUWw6veJIOrElLbiLJPhkTjk8hfE74Tc3
+l8h5Zi/bHnkrSG3KB7mkJ/P1S3vY+NyCU6d4Wz19MSEY2Mdf7IhLxgP8h6+n1SOhj5txk/e6vs7
irpkqVQMZtSxPHFcpYG4jDhpXxZibUbMBw4u7JeJFasVP5vsPQsaObDf2HcWXYthsNkgu4suwxl5
Y8PxnghVUu/jYzITo9q2PHDX4r7QynSeQBzwX78/C4ZDwpiAU08EhmcPcj6vI69zcPBqMiQySWfM
CLCRx06HXPfc/4Q4yfiyxG8TN3PpDWIbOqwDx32mVODgVcaM6nSJ7ckOmclik35X2l0uLIwKUTni
2dYMzp9dGrUc5+l9ym4xZbJzqCyMjx1rjDVYhXTvSBvPWAuQYAOZEJP3OBV61zdXqrB0xRHCOvnk
tKFIwYvm6W0lfSYB4/Ieg8iw6fjCZSWzSf18iBa9AHl32CNCerDd6JXMj8nKzOZQWvqlK43QgOGc
Ra3el5h9K85vEeGtbPJImwqP+LV6eWIDmU9VbrDzyvLudLjuZ1fsawvWwPR2P+MHGCtd1Nf+KnWL
+pulmLqJDgt6EpQJv5YiD4d9fTKO1N/yxWmwxeP66fIK68igxd2pF3h77JknVLaxnbg87d5hgrGD
du1uPtZn24k+bfzT9Dw5zfQVqt2M11jCv9Cl7/40zj6uz//+b//n//3nW/Mfycdu9Oe2/m172ox2
sGiO//ffTdFr+Xa3LUWnoinL1InvCqd6ej0W1ak4zWgqd4qZPtba+RDp7AZfxLiPqq8vRbvXYlRT
TqJwO2hfFjnOeJuoHlRdqvSjbSTcFUEeEPmOy8FmlnY3QT4El+3b/db4vCgGuxFGLIHpVYt0oPbE
d8DNGm56Th7sV0b6oASq3DO3/zyBv97TXfst2xvZZqPlp1n1dlaJ87PR9UmKkMnGEhR17h4SlpcF
xrVE2p39ix0k3WMI0BvyVya5a+gSNUCcczslFx4dnvFemlTLa2Tg2JS/Jl0jOsqu0c3RUIs20bpp
72Ex0pxw1j1stibnlfShUaEZHxYCvDFWhMoeOzXoUIFFixHsfTJJWoJ6WbeRS8JBiHOVe3unse1W
i4vqIQgI+xZdAerYZd02JPS9XXnjqH2oWwsjuM4AfuUJBSTZQliGEsF+hclE50w4uDyyDpYo6I8v
QsrJtIJr/9QuSxfDtKNr936fPqp810e7jTXtXNRgdIsWiHnX/0A34WoBtT7OpBRlubZJ1bdA+yu8
1H6Jfd55tM5HCgpflx4OX5Q/2OXJ9ifijxa1EMmF/sbnNJAm4i/zMNacw1KthaCshMOhxbcBLR3B
5UHqzDMGtmt6NrghuIEu4DUOwbPbuKbjyxR5pmzjHZGYPPN5OqXo80kB5OSIugmbJDtYJ3HnnSm/
2I8+CSWmgLx8xfVfOwNiZb6BHUJsfog/sbFnoYiVxFFjjxL2J8ALQEZuyC9UyF04BbQM+YLYr1JO
ehypnIpT/4BLFvbEDjGKxQUqNkd2vQuH5nZec9TXVC8/xQEjjikhzs8RzgcE8cXfFQQGuD+4GViT
FlFgi9DyJp3PXW1WyeoKL5EM0RgWCWYgg/r0oH99z+W4PdQWUiGoDCDSoul3D/VkH8/p1TwdZwvO
H05fCYdbWrQj2mmiVClqtOxfVHAkX2SriIlxNqacjqKqw4N1/MGgQ+jTmdftOXq7hAuy0xEB4J/R
EyEgw8oxW3cf9HWV1g/9D+Su0EiyDKgLdGu+7r91s93HmS5VM6WHziGGwxtaL57yhtphNyZqsoED
0kmsRB82e0d+e6rB8XxpuUpPLqim2QEsASDN+UTxjK6yvAyQTEtDCMNx5/TZbc20p/WiwNJXGx54
vBcqh7vXFIrwxVc4mtnpu/ps92Sg8cWWEAc4rKInhpdvERTLdHkEITg7RBkn/vFVDuWXond9igmv
U/e6go2YUfbrnluAMN1NVIxWm5B/gf/VchduPuKtq9euNZIyt+oakxbuyaPSR2P73RzZGNdJxGn1
W2u8ZjPDk9Qex2+m7urdSlrgkNCp5pgsertp1Tj5kxkkbFvoSTkF759y2nMWpUxcDC+kZwvhfSEB
jsapzVHMaclGaoTI9rXtzmWK3gWk2kBwJFHnIA0sMaCA7MtZu2XMya3hJI63fZ3KouZoo/gRO+Wn
befvh3zXT2/qS4L6Pw9Zdstg16ESIJ5VZPgV2RteSFHZMfGwaT0fH82vR1e+66puz6WmnJLkNBNm
GPh1YV+LLgZQ2bDoCl9I8sTJeRB3zah40ES/bz3+WZZ/zey7Hus51gv2W9507UtLtB97Z15xh1Lh
uOoohPbwhIIFnhCY2z0iuqh33WRxcaECAjaJoAZlCTEuf/U9T9dNHUtyi41+66ikhPTZ4W8/o9y8
qlbqqBlLg92HljB5bRCm1475BtUL7dO+vALquFudEtq+D456/a7t++2mBKDqr5sqC21/WefxcaYh
ME/2xKSHn44g6VPaQ5wnaEZpz+xnONLXn/bTxZcXSXf7vH2uhmg+xGgGIvsZ0RbfoN1XuVLhgd9M
KVE1nrUTwMtqgUZW7zxHE3ikjdTBddp6cIL+FC7+Pa7GXbiYpy0N7S/zOKspGxDJKmyoe15NhOo6
Rx8nox+3Kfjar4i7cdqUYb2KfT08eJHKpkqmSk2nAotIRCuS099PeO2HcBZkA1QB4COWBobq6xDH
rfhoyMn5OEMDFYadTdGBqv6bxPg81/0rBQ2K2Yiag5mLSQXejcFx7cgnF5Lz2XKfTc1F2+qKAsAk
XjvEOeQoivHgJoGrcRd3YayNqFgLxSRd1vnT17tcnzaqfd5vmQjAPY1bEiAq6VZHVNN1GiMqAOQt
O+Qel73cL7DIW/NxO81fQP0W/AKsMc5f0MHNX5TV6eTtP7LU2XxIE2sEwJ5+pvAqPYPNJh7sbjql
7Mlz8brMK2rHt1972LG501rW89bSWGm3l7E6NhyXOmV6PLT2vWpqL8U/2ypOjPBk45Q4gJwc6/Xw
/Od1giftnMaXAaYC7fP7uqsCl24Fup/7YlqI0xb9QG/DbxE+cdu8MO+jiHHw66c6MMat28saQo8a
JDOT/tEYEj6fJQMGdNseb7eh/nb+1N+aT/NNuMYVOPfh8CBh4FZxNotahCjRoG5I1WQ/KyabWT7b
zLKJ8HsWRn16cOIgkDpZVETV+DpXcu86P3TibuZs/UMHz5lxOd5Pz/Nqng/zaTpeT4XfvTVI+/uu
1j51zL4x1MekG8MTSh5jQ3HqTtarO5dQYaWlc2tyWlIWwRxOlEeQ1KEYcYRwxYlLEE1Li+oPZYhV
9qKu1JW8Ql5Bam+xTv/jB3WUHXukSU484LLUJZNpAnA5HefDTJRB+3oX3OGHTqpy6QrPwxKbRZ7T
cIuPkN3OPpAUx1mNAgKfsdjCmkn4L5n+5kG2qJripPpt5t5tYaf0WO6OFjN3R2p/BcSOYn6QRAl+
1fpC69lkhuJl9Crqj325f2YCIaksz6thI3sg2rt1/8DHfUe8YBR0m/a5HXeqdtMTPk5l28Tg/oB/
fcNZIb62G+wG2WgzyAcHopiyd+nIHbqtnbQtopqirXfUTtk+tNkueSke5lbQChQ8soVv/L8MxJXo
9KEIikFfGkgDkxBdHdm+NtFoedu8RCgCoI2lpzgr0W2xCSKpQ9DttuleEEbSSggLTwSPfAz+6zVF
HuwZnAOB2r9eSnTlOpjgRuhkUxEf4AHBvBct6OSDvGDDlewBemHslurI8jJ8+2br/rpfdbHh7h8w
iKwiIFB867rVI8OYmZSawQ3E3TWCnePd0Lb8qn/lwOiL/xOx0LDqx5QyGgE/F/X73fA4LcfH4YFp
jVSC+J9mvp+ay0R1z/NW0jZX54/ipZqXlCwb9zDfTTfT3RS99K7VNbvn2w8uIMXRArDwyeC79VXx
In63mtlRQn7FMdQuwsByJJSuCMJUCipsD7Qmdazgkc0VOPpjF+eO9i76fZMHEPvTLEQLEoisglSy
dhfV6K16a13RhZkdAmLSUIrUMGsjlc7LClW4KWsfGc4OwhOCFyKcTAFor0RGJpGiSb7ka7fMzBhY
ZGcisxMAGJ3kRnS9MT89LPXnZL4Jabg6bzw8d0SxjLZVrzOnqk1l/g9GQHMsV7xIe3xcGV2hlu+O
odPQwCc7I6sbUOB8FjVLjDI9hEPItvJAjNclWg+ndWQTbMaD1rPxrD3vlpulhrXaLlIeYFjv0fm3
yAOo+H8P2F0sliWVfN5eGTCKN9y7wDWIan/jiWwJRhgvdKiiq8MacTJ6pCRHEW0p0b1DhubWBxNA
Bou2juimNSSxt2ZzGb3p3oiBee4NBvM153pCMAeIgkPCPznsnxGSOAR/gocgSBBi6B5Nh2+zAaQ0
aR9mF6jqQ9a9O02tq7RPVGU3K3q6v/s4r9RnTM7b8cSasPs+KiIo30MMcbkWQEUFgYNvGMpjjcph
ibQwh3ej0cPLpiZN4nJg0T148M6+R7FfLyXiiL8CRuOglUlmyrsZrmq91gUVdffyqi3LI7U4BfRB
6aSv2cbRGsdcnoHMLX+/vghDvm72Xy9/l5sWZ/u6P+lcfoc8drCfH4jz6LXiu/j7dR4O6V1+ZF3l
0lKvXEjqGsM4LIZAuukU0rp6cIDdi4WxEHhLYPphdINeRD3364huds2+bC7ZbmZ0i6nF+G2depI+
we4WXdTErakWvh0WSD+F69n6ueqXL2WHuY7XJ5aM+CBmmOBU4pcSaKDyA3NwWpkTrRYn/oNR+R4l
fr3Xu2LnscL5Jxb3up2d+skcxaMx5nt+Ok6C9dY5PRgaVWya3542RGnGxmBk7iUUpFZhZacy2bGp
EuFM959gm9cT/eUK8QYVwaNzHiYv2L0Ni+5hEcN05CsQ/FK3XjuHDtXBByBZRcQSv9zQvbheeYpb
VbLhhujjgbF7y2bSNJ0d3g0a/Ohi+ft2HgtbrmKwGdUz+cGk/GHtGZBZVcQrTRb7LYb/a+3t7Do/
JfJxPytn1ADVYRUmD9Opn6+BDwjFbKbjfTalG3kB43i3n8kv5xGAiqLg8H70YH9YxQZ1MbmF3Abs
LPvusDT07GyxYe1n17f0WRukSwzPD/Pr+4PZ+v1Mpiivm5C/hAAnFdavK0upEUtrVZv9TBtqFN1m
MuX0dFK3Saa2/Zb3+9V+fk//fbH7gdtetKwqpALDLOzC0cBsU92Z7B6siB+fzj/vyLirK8rXnZXF
LS4ih5uJEml4nj3a4W+Ryt0cR6tXhu0AlcsGof111LBysNKyTMXBnL9K4MVqNEuz6bmbE0a1bT/v
K3DF3Y+iu128Nj50hHaEMxoFSunZHCgc3aPYJ4QA+to8/z7G2g9PFKI70tvsCbpi3poxf62As4pE
4F6SDjMAwPtF8b59bwV4TSBz2m9Wmw+tJI4qu1cBBqBJPbAAOoH2wG1DXdFJp5+ZE848Cv6MbxmI
xXpE4VTmoKeQfwt1/r4rJKkKS9pns2JNn7E1TN9BUE/XL2u8goyokMZXerz5EKXX9Im01/zIXxCn
z30EyWzF3QtTB5JRZPNxjkSnLHVqrK8wK8J/hKrhGqONoAWSDocrmCY7N39SWP1UCzBpwCAPQbyl
hXcvGp6ePWqBrKLv8UhK5nYKfZkVd+/xbsnuz9fymp7LjHYrnlS+TY957c5Ok/jqruEb98qg1T2h
d4XxxCQdosIpN+jpEZI726p9wuHAs7s8J8wb4xahbnolATcG208sDA6Sfzo7NpKwIcCRcUNpV5PQ
ZhtKA7UdTyHZYtaXhBKYEvwDti6+Ett+Keyh91EhfJFBnyruJmhO3sVol3McpCXn8JZQVLm6ySDx
/Es36yKEy8geh4WfT+PYbTLgq8v39RvQ5Ca0Xo6LMpSelXk+fbAL3WK9u5HjdDeQAkQAW9VbYuP4
a3bsY0wHTFVJZ1Uguy0wNVfHXCTO03WJ5R3tEILWlVD3DM++C6eYSULGs6Ez4qtHt15aj9hqyrdT
1VLoTUDag8rBIrLvNpFWqrSqxt5LU+5Ehlce4Thko/+FiBlW12fH7KGoWWGt/kKfr6kfxBDfjtC7
q99tL5Jl19sqK6UpqgwAYhqAHPinbkTkaAADPD3YlhXj28bMBXFcMNjLhALYveRzStvWsjZneyrg
TAK0tgFadQH9K161L1IOhHp8kVn/ST1WKxTwSK5XIH5m7fbkI+S/Xq9nOjAwQMaKnAMtCffqgv07
efJTrzfoDebT19Lxe0sgCQKWOyNlF1nMCj6G7Rza4LduWOeTL/rrFiBdUaz881oB2iOdHwLZA1sx
mbyNBCDx4OO6BRxSJDsVnA/AXHOBmsLnvQKeQ2dM8LQzXnlAUfPWUxN1J9EAEy0wQbQWAKf1ynJP
j+qF3zIOS5WZtQb0HeTKiGC/TmpJluqNsTWsKTpwLnFnZES7sOXmuKpiDATAIHNnAr41zbHU/v0Q
uKekGogbc23DRtJDIwi6FYT+WlBZ3gAb2KvWFG50CKatwyJyLRaOsK/6/Vrfi7d317rf9vSzhOsj
1zpR50kiE90Ikz4qIslMFoGjoe8crsMzlb/aw3rLtXlqqoBhdApfXhmzR2HG9+Xz9c3fZQtKoclH
vBusKcNOHdMk831de4+uonxfNF8vcxfoS82VQDPjMvAcFi1mMq6pHvCgt+cB+qKAog40iR4x9jWx
9r9ulV+ver9VGhp6dJbCaMNfAMX/bnWscNtTw5fCyztKBPaDAx6nBx+PNACFolNzbAvoI7hnsCww
WjBp/X0KqPYPd0UWD/dSiDmD8Lib69vrtTL1XWpMPSBFkvNy8VWmvCAVoATMgS8oTC+rl9ksAByV
BYkPDIk5knphWxRrWNBBAFZaULOAFs9OYcCukgAdb4PeErVBOD4uf3OEq8TG0Qbazz5AwY5esMB1
0dcHRAtBYAKg1KFoNwqdkQMMuIdMRa/xb1tTHfT8wdU33MHzAAJBbxSu3VDUtNGwDI/e6BgAIC4c
2krOSHT7l3n7eQlGFTQszLJn9q75DUs7jVBoAPgEzFZq3xrMDhAjMFLgzU7OwhtP59MOTf9PbxzR
YxeQ1s/3Tyg5XcBOAgH65HkEg3zJAyHcffdAAAJhs9sCRwBBhd1XFKoW73ArLiGtTf7n4P3ZlqF2
gSbuX/w++Mv+NXjyul7kTd3U4ZfARemRQDR+Ru/eg7haE8/wbuZhFEH0RtRL3qPcnUobQ06J61rb
WWua05RcD8pe8ZyMgUjvnd28wlOUmuZc66NL7KLnMl+Hx962k77sh9VE+tSXU9wJsWezgfb1ER9c
L3+fhPfsULHnqRonlWzIMGUt8249Jur1ejym2pYgwuqgHRMlYUHhC28mJv6JCvz/8np3K7EqNmVx
tM0tqCasMHwTrkAaGCw5zS8I7h8mHT+cJ1/e312qpl+2ymFjcL2yTTwyBky0ceW2TaW6glgjujf7
edk9BnWg0qJdT7fz3TJ25W42Jwy0BpdVPDEeRA7fCzNfx7wl7vnvc2Z7ulrXHXNi93kdtnqokHMG
NNAiF9Ly9KEFQHM6etue7D+YHOdK+DtLC33aGu9mxFI1eqfAqvdBE5bjnKYq0OvVaXlc1i3nOn3w
uH44FfCZwO4EfykhdnJXFkONQ9nLh2ZLXaKZnV4w/XrZzFGxDu1JBQbVO48PL8BqhgBfqpP3EEzw
49MjsmVusoGTnH0dKYNlZWSt/XaWLNYD1V+/lF0YMgOTXtLvb/TWLL1fp6bwKSXwQHPhlor99Uzg
xbfsQyIXs/2gmv6hAc3Aiv6pD38QpS1DWAcfk/ipplElASd+WAOTf9grYIRbIvRQdQUv46/vdqOo
l+qUSRlrI20DgT3QJz8Hlw4KdCFyuIDkkMshL0l7W/rm4ADDJtDaMZikq8/OaBOrUY3etgF4taU3
TpLuYesc50BSzt1mmQ2NJfAE+jOxZ7bNtt7WR+bIgrqa+Ajkdlpu01m3pb453MNmkEJKTm0tXLcN
fqvDda8OBI7a6KCiDbYEoTWwpbsAr6QlzT2n6MMWHe1px4HSBUIttVteSi1ECn5/UIqIQ+4eFPBN
HCNlkfu0boHVXw8KBYNtcpLzHBykPdwvQch+7iYJUksFVJ8qqnyUdbB0eARreXTZu9xGs/Bx2V+4
rNkpA2N4GB4R6LIZslPQ+BaFf5W9/fDx+5u9lysRu7MmcjjS/1vJ/y5KVGPtmCB4TIeX0OgaXLZe
1d1MUN6r2i1oP442OEdnnzDRLxfCKWANO2L3fv3YvpQhNQnS9v1QofKrPwpffxwOE1whroXYmtwX
UFtmddR2qp7N8NDzN32SGjqS7mmMslugIJcG16JTecBvaOYnY5BQdWBBDWx8c0eU97rxtp2mcegP
ScyZ3weNw+uHKYLXDi6IyNsJaYuv68jatNK6SS85aBzkyTpaUIetiMbMqOxL3jnYsZOc+sf+2ofO
1clG9Fj9c1cerUfFhBLr5bkYapH6vOm3lpt+4oMTmJNMnofHifUqzw+o1TglcG7UygZNG8xCfxtp
A3MEwLwfB63O7h2EitwDgN3Vx1nvELTa5zkq6Rqq1gpC/bj7OmgcArGFBD3VI3Jiu6O51tulfaGL
eIpkP++QEQDxPeEFRqu79Yxj3/jwkXbsB0cRFd7vY4XyB67pKBMYLaqaX8dK0TZ4sNb7fCZFNBQ7
yZGQUYXSKhF/Cmqr0K+7Qk4npUcCD77ve0FiRlY7QdXQzSl9dYqO2tWj1Aca2VY7EjzmLSAOHZE4
nWg79nNPH8AdhsMrlPmwvWVqIjNFmmHQTke/vV0C/zCgjentFlJ3KRekQ40EHh5ObgIrqBUChUAx
L+seP+S5Hah4I0QYtt1+xBqyIad4R1qhNCv7qP4H22ejt52BhdqCQpMglbKN7gXxDOtRmuappwMH
gwUPFXbtwO2pPTLiC/AeiMHkAJVfwlu8DC/0Mc8d1IDwGO/EgGy8NGoWu6kxP1pOsVBAYCD1Lz76
mmtCMFPB6EELp2qpdrHiHctdebmBnQRyA3oZ+ujR4eUcVuFhvmbjbOZHmF489BosRUV+sQnowYTp
OJ7QbVajBLm19RJFFS+eZA8Vrn9YJLSGiPhsznWBzvn64OXCPORIg2Sz85va0cO9D9+/Y9ORqnoi
9dbDM9QjLRJUhiSoyIA+Sy9rWyFljSAf1OGxD4VQlDMieNKuwGII8lASMGtdOUSUC5RCHIJmcOIO
tTv6sBcfLUDnjQZ0mIKxFCRegARAA3jwbjY6MbmEeOBmsPF3IHrAI1PFKoO4nbtlZHq5/0HVkrxY
8FrhUsPSwDqXAw3T4sAGkNy4MYlS7ufgj0H7BQmZimjfxsGe54sWPdn02q18KvW9Nbk1rg4+uoHO
1e8o5DeaKwcNv+vepqdyOpZdGo/ghxOSiAv9bEp+pXOcZVClWuTkhrvviqOOJhX/OOvgcMt2FgP5
ogncz9jl1lDlSkaDNrD3Kb78ORXKdu+CBbUNmRcubWN+11Exf7QJGj89XspSqkE7B5M0+y6uP55O
6x2a7/SR3jD+cs6klVfWnnUT7hQqjxvG6AirsvG0YDWpIgDLTP51qHSEsMHJQynnlc5bG4hwVAVp
m3wKDlOGqCBVH6pADaoAUtt6UP+xH933XQwUbxBazqjjzcy+0BuQKZ/V7Btc3f+EguWUiARKIDtl
5mUWipsRsgBxiJ0IbEzZx37GN5yqh0JpgFpvYILLikdxJNY1jlu++HgMzqQ5W1opJfAZZuATCnzU
nIFqmdBfczaIBLlNoecoiIBUmP28nY/0AEHENvbLzidbXaj5Jlue6PKXgCJ+P8MM8XjuohzDuFmF
qRb9d/UubcwbbZ3JlyIjLeNIdYy2HZ3JcXcDlPtvX2FX23pbUQqj7oc6g0cDk12zERIBRthQ9UUs
K2A7dRAsDqR+7LyWHY4cVoFI16kDlrBMJU8DEb+eysg/PsIqfG+yWkgj/vUe7nIHw7KTpkg32azl
xCTkwLHhA+nuCh2x9onV2bg7qOwnzgQBlKBOcAHN/2hC/VAl/3oXd/ucHh9oL6y5C2tuBOhYUY1F
PoZHLGBO+I34o6vzQeoC7t8SahuFa8BVTR48UE282d8e6F1McjgcjFbS4oGKUF4oQXC0AsxfMcE5
oWKG4xhgN8VOVLp4/YDUb1z42MHWfVfH7J08pkP4/vssu82ibzdFx4vWL2e/rd+NTZznuzLLEzHL
LoREPJ3OxhmjeiMwRE6CGgaBJfXPKsyDy+2E//0GMC74YVhM+ACaaKQi7ngXVh8v5tbeJRkazyxw
vI3Y/f9UwG6V88EFIw0Ei5SgZpaLCnfNnzV0bYWGbfyZRBX88qQLkB6OAAY7PdM9t+ncRTphKeqs
w9RFldcTag4AeKmEi1KYgGt+oM4i0J80Spw8QpffZ1lRBISb/va2RBno6sPWPsNGlYM/dFFRGoc+
4gKrB8/duEq47ZZRHgpCPo5BVDLEK4XL/vEGFW4weJ2zk1aC3cNHzS0mgu8qquiCQgI9k533wm7c
cmAyJhR2txwfu0AFfaF6NI4CK8iiBoyej1Et/FjMs26fxU8raOFlTBL8mNl8FPcSbEjT7FADFWrw
t/gaePP5FDUSDmTBVvn9sX1HnLOy2ZPE1mSZJmv8a+yAVvllXVTaeoYkEdoKi8R00ncexvRCYdDT
GGQM54/uNdyyB+HHBV/2s7Dd3eg8TqhJ+haF3+2DxPCnijo9UuqpIurHwECcLH8lhljCKQ3QmvUM
pZbnl0/aMn5JBs0GyONpIVfuVtP9HCQ0qgcyQC7j5TJKEXfGiMWRZwc0ZkrvDNhUDU4r7fn3EdN/
KPWKZJV0TsM8EVm6rzcHlvzaqg7nNVjy9eC0uBRICTsZscfaKYl3s148Pr3WkyMbNwZk2+D0VCzV
Ia7ka8qyKkH4EEepN5TBsyJq7aEiX90xNHctZ1fYoCAwz5CR6FlIccRRUj3I9m6drLt9AggY2EOq
hIqJyv/Xuz/I1f5qNHI6Q/mdLPS1BlmawUd35Le14ulPx2G9SvvwCHR4/Y+oBFRA+PFfLo87skyb
+Ob3y051t0mg9mYe18ZOnVr91rDcOfWlfQhsILZBi2wlocYLtruL+RggtVUspK4rGveNELuONJKJ
eiKvkfHeXxB+Emhr9zjYAz+/EqHqZIg7/nxSIksNG5JCSi4xTZjL62ETYDAOBSjvblzT6OX7J6E8
u/GxVSq6GZ3eycYtujFM8f15rAIWlByzzWdONxPh55y14TYtVKiLrsEZTeSw9bf9086DMdb4CgqP
OOk4+Yrlf3RPxNDd4uPS5WlWodwFpgrajYCrW8GZD2vUsjrWOSgB0y7rKa4isruGyUMwBI/dclAg
Ft9kvAIN71jLsmEwkrKdExbkkC5gRJqujB2RE+PmSAfpXAaAtM1BGh4C8yVrGzNmjf6gaHLDwXx7
cBwrojttmCA/vs4by0LJU4oTdWoQpxBobsAPuEd4hQ2mT26KC4Ds28UQBcSycleHYUU8goFk41xO
HlsI3idyEhmnwaacXADyJu016L9qqELeRh9n77JiDwDWskBLIxmzCBSytW5OGL/vHjWv1IJ0/8qS
js+jetM/6NMKGXLpQbnhO0BXzM5/3uQN8PfXvoMhYL0/mZIyPQfwbnQ8UV7N1/QN5sLmwxxpg6R3
/ty+Js96T+Ohgma71m76IJ2zxUn9faTpItFH4l7kux2ZUkxuarWlTK/D/SK5OjtpoJzccu3Qac/J
6E1PgYlwic66H18jtRxdQLAfE7cALmyNLbW7B9yJIiJFtSV2uDAcIPY7dnAljVrjhIYdIDbLKM7v
mgih+aaMkiI008hQfb2mhNFZM1H1UNNDXYoOZFqvyLNLJng5L4F7VXqm5AljtdkJLoPpqPBoCftQ
xxpvL6F+COdMZhOGRO4BUDCs3m7fSVp9s5hdKhf11WSUfe7f2ACRPDx37IUuO9c55hLniZa065sv
BFUV5cGu/R2Vd3u0/4zqXTJi59XmZOWGgsOMf+VkJv+EM9xgHYgNmwcZGarx9tlqVwuNhonu2o17
3PYtFAMfCRd/P0C4FZAVoMAxfUIS+i6YXheyXm4NU5nizckWe/nEjK2UXg/G4kDooPka4IHaby0v
c9WvtUBS/fTNyvCBxGnSvZz9VA9tddjoQX0mx2v1LsRPsm9108IzaXFDqoXQDm93vtMjswL4GtP0
pvWQAdj+/Sz8XsG9eyt3UWcSV5qtZCyYtI0YVf9MOezo0gujdgv708X0cnwAXj9/tEj+hzHUWa6a
3WJPut+OtqfmuG4UZdpCcxGId4JDqwdu6gRVdlwyO9NIwUMWQ0NE42sfW1g58xTKC2TxuU/MYEGP
fbeJFkebqSU7dcW2Hch6dMWILA8VUMml1+ThetfGseUA+/IQXtVgXQdHFLqa8Pdx/HHNI0f+r7dz
KwH8tfGstWazb4CnTBv0IAG7U6iw0IIPpEP7mPYT6ynLJrFBRH1aNJWGVgb67+fjGFoLK9N06Pd4
huFnR+8AW/vsngAHSyH44NwlNsFkFetsukvMnpO3o/BFCe38vGk6ptzd4bm3lXqq9qbI46M1tEvC
FtyzwisMJKutUR0xIVFhAeqdrt61wvknSneBVfqZGmhZyLgc8H+hvpR3DdvFyBPXJk3rSHCd9mgL
jw/ILMiDaj+K155eDnWjTfiYEkHun2srUtf8Qw+AGsbz9c4TJxdKgW/VbmzADTLcQ8W8fxDzfgeH
3GbtP6N9F4ToSZpVIFuVab4o3ndH5zqLe8UiH1HpxR3oQcT1HbAgrqZTmTOxmdWUe1XmrSVnGVbJ
yjS+AHbcUOs/+skGR1v8d3Gn8FLZW3etV5ytNJr4lgh4MjswM28be7u3/H1fuRgv15JrAOXgY47g
r5OevfXeA+inPYKzfM+y7+73Lr4t0XTQ64T7PcwywrDYubJXwjiHDH/22Ixae9wR/AbPXCq7B8e+
uhlykztXJ3Qhpmzw/nMSijwy6we5sAB2ye+r5Xuue7tDwD2EkgzofSMehLmaHtNKmR4xv9RcaOFi
dsf4BWD36u6oRZI7wv/JfPN9PYIOef7YIt+Ve43hqVfvBOG/8n6/p++Aubt7utvUjzuBlTaOyhTX
ZCCFyBXXsAiv3jHzbIRasOt90jd497qbvd/wbB9N6u8lmrsbuNuKDSsv7NrmBhQaEJYAXB6gXaBu
+6q+XlFnImFFcElxDEwebSyisXt1duTBa+8IcozOABXEs2twIl697fbBkvsfJtU/j+yuZoK3beua
y9xda+/FtQe79bjxYhCukl/oLruWYaHU7khWsJMiCaWnvbeBP5qEKUYX4NsSei64EftncJxHN9/7
6uXBE2x9q9PdDeDdvD80dZMbR24RDm4K57wILJwGD+OzPFhLgz1ygjjUHCMDzCWywHCOQBUZPn5a
zD8l9VsgVHKiWk8FXowKAxX4g6chGnb1sV6W8PJQQwlYAkpHhXeg0rj2qhiKgnu5OgdWveKCDWi9
AHEty0FiTqpy0JQDfLZk7uWw2B/bUh5hqbbWepo6jvdjM+7n5TDTxleQByZ3F6ImgAEXYtnAy6Cu
IrGHlqDVOV17Nmle3WaXbggf7EfrUUyt+4hV0f95uHcR62lnbszUZj0q5AYUt6A3UNY/itgqbsKz
EQpX9tMQPgKG1DWOMUqI7SIe803tZ7VfWD62rpiApbW7edQW+16tu3usd4FfslPNxpK4uQojGfoZ
dH4QDWGBXMWaUBEwQAufiGsXEAfmFHbwNCOZj1018+raLSGe8RBVj7DwikQh/jwnrHBdNSbGwk4D
a9gg2UVl5v++oYgA5rcxvQtwDnpZbo5Hbnv3ue6SFFNLiHvZoAT6+6gDTHHu94upd/WW0tRzTd1w
sZh0HHbvNSrUXix34iJk1Ar0PIkBLv6xcBpURxfXt2via5gB0DtkeHBNViPl7G/OQYboPWo7UbkL
MMneoalCtewsknSww2s/p+pOzwjRor1/5nxAA2/n1ySRCLnT1D13Kgpi0O/eVGgESHBk/5+w99qN
W92adq+IAHM4Ze6sVrBlnRCWZDPnzKv/H/pgf3N5ek8DhiEYlrrFfsMYVTWqPOTPeuKMmCB86gyg
YvnGnVL7Da+JQBeYkGwiwxXhh6TrAPTJhpQOu/e7te8bqfQGUr9ivBIIsNdqL6rOCk6hS5DPvMcw
ncM9lJM0QAKl24DKUJM8KSVGx4+EME1COSa4j6hrN5PhU2mr7otyrORLa4Xkuq0M8FL4MuxrXOI+
oH9FY4/CXtIAGYhQtdPNExRXQvCFxxMIbIxBFZWdrXzpn63UyQmjF0IpCxTlL4fZnwvz/9uSvzrd
fxSUy1JmGnm90hNqsGf8mfTOLsP4xcht8wlbrObaHcd3+Wv6Kj7+97r9twrt134jnNgUd8Lgdyn7
uinSUmed9FSaHIuuNrF/HPyGxE+2UtM6nU6IFxlHbvO3K/CX2Orfe+b/Xvq3PUPUj9kU3b5nNDpY
L+sOA0TKp4o9GMlrvOjgGTKFV7Cwug1H3qXtQaFylzgU1RrMaHbIrKC2HJJfaR8Wy7dSP4NDN71V
8lNtL4KEFr8WFyOLoeW2tKlkyRAyGEmtPFV2TcB/2QWLLDu3RhMnvA3g/b1NrFMiOlO6w3wNvHbq
SN8iJoDwaB/xhSaZHeSX8LCSuwTHRh2qQPzLHSz9/yyK/+/5/D6ZJiqZTEAhNxyrM90cLDykwulk
tyGubvO1wWt1d9TcHL7ecvarC5AL2WwfCgZBzb7WE7JzqDV2mS8AZjJMiExHdojL5v6rxYOahxk/
ClEb0NDmLImH0GWQ3dl0W2p+fldSWycnx2iNuoT/4yHM4yy1dCftHXV1OJb3f8bH4rkWHX2hxCRd
0muUvQalqImBCRDrPE+fLQGTucPRTRmN/DITbZ4jYW5KFRiab8DIbh5GXbIrFMcluVTjuRNvYneR
hf3rND4Z0XWGSsN9TT+RzGgID3p0682Q+5eYk8J05oEUDa9FxN+SoRWk+mE1jxNyB6LY8MMxHFps
qiVZdWqZ9v0vdypGSn88k//vw/qtSaliRe1UtZHJStVds/g55qFRXkThrZwuQsuk91S5c0mdveEU
Iuq+okWekSLAjMrAaLCrsXx1e8mMoJxcIzoUii3PuT0pwIicpEN3VPl+lOk4nsW+wJy/6Ctneftu
Vff0VPnS8rB2D7TWQu6M/Y/h0yh3MBZNQXJNQyPEGQc43oC9GTuHLAgYwe05DTVOWuLm4eboHTQf
GHY/4mMMkR8tXFJThG2+7OD9tLgc+uNVkx+nqWHuTnfiUMHbkCH48D1LCvspDadbGhYf6MqvZYlC
p/sW7z96DADXA973vCGt3g47+tvSyCODfmTdLryCsJtlj/fhM8XeY74ow50d+E2ErXSmh8Xdvyc/
SUmwfzHxn8oMMXH3jZ9kRzoyCKCh9MR990j3M+hoHUi8lbpvYv2k9Bdsqvi3RPFiNHooaJRA6i/T
EFbRQVb8UrnU2/cyvjWVnxGMG/vidFYwLwWq7q4K7Gl/Wbsr0dPb9JrAJGWEET1IQ7j2X1r1OOWP
zfxK4LEkXZP4iylfdOmQ1zK9YthiVTUdR/MkSqE1BeX2XZGuuXZXzl1y2uQHpfsWxVyKYVw/5erR
7L8UCT15uESHyQoHvrV6qrQvvMMt9UjompaH2eQWTtk1Nj+Ch8eHzNYoWd4/4ulc4YEcHSL5skWB
Xh5jEtJSe8YNiVq4PW3tTWhvoxI0TPwhGtN9bQq0IbTUcyY+1bXHe9iGg2yejOJM5VurRwOLoOm8
FofRcggKMzY/LsMsDTqWVXmupdsyHUX1XlRvanoRhBe+fWSLT0e5PPJ4rZjB3fgqTIEoHRa+xwp5
Z2kTjNO71l/6dA9PvHGUidarmeSOgK2/gP5lRU2bBJPxU7dexd3YvL9Iw2HLsDOSL1V/WeJrNtx5
ScV4HNW7Ob33zBH0X+LBb4awZ265DNuBDKkDb4ifxC/Dg4JnsLD9tkJWAP8Sr4cZCUvrDSRsbIGc
hEp5GYBdcRFNfdKgJvKoJ5+KQp8uiuk3Ct5DnelrBJIO9PYkO7sbceaD05IXgH6ofegy/DLuqXkp
47dxvpbLQ1+DfR+n9G7Fr6PxMZmnSPuSwqPIM9i4cOvKqwgEn6uHAjC9cQXIAzIfdEejJOkdoXY0
3HI1Dkun9XvtNlJvMRu5hLQMBspp5FIMcWDkg0amBy72+tLXN19VnbENubTi4T79AA5uh1ATiBwK
e+EoC8ekCLUqmJACimGpeQKhms/STxmb0fFIfHxGumUV5PRLlQeUVKwuoHHTnrgIuTXl6bXHK5UL
tQOK9VYyEpgYhVUZ/HT0xCEUkX5gJGeGIhBXx0h17OigErq/lcfviu5LRUjkcD0FvFmrOAoa8cbI
tLqL2oeRcp6UowxUZnD9+01xaAh04JAR/Sn2N9PtVScfDiItsO4bYlgt3wWLnMWhehJQU/AyrSPK
drc5auHPtW3mbzHT5XBN6WMynlXK2x6Uzp/HQB+OleDh37O4Se+3wrGqYlvbwnq7Ttmhyg6FfCRK
K9kcCQVo9dPMfXPxgXHj0dEwUJEMGwLzS0lKabtXCiPBrbgS4wVdeQUDRMSnVPufhDBSZFy6bWaP
5XCIJEcAHN5sfE5b1yCtBQf1yU0IxWpCwXS7NGy7o7EFA19Eh64OhiLEQz8Z7Fnys4xjaX8FvpeP
o+scEytvjufJ5VOQKXCLoJ99hWJVYosH6YeIr6fitYrXo69SqJEIj/d5taT1V8yDZ7721NSTOekU
v7C8pLgaeLZLJHBUn93rwn6UPEN1mYQoIQ1MDwSxBZVlp9BJdZ6Z7n8nhl9UbiTZo2I3m9uROs4M
DPPC4AX4ErGsLU+GEidsBycUiiYeDRrBxasMZ6cdyN2I95J7w4YKJp5cV+qB64wIDQdI5m5w016P
1Rxm8qne3LkOY67L1BcbojAPpk6N7+NxrYYDYhrJrlGZqgehPpcWU7Zfkzzom2OxBnPq9xhJFbPH
UAfzpdE+3cHaDUEqeBgi+D1EdONPl3KHVuyaCbgsC7WCKxDVEQm5SO5EVwZb5Yp6jtgwn9OVrXCK
TtsLm7N/aGBiJ+yehkfZV0u/hXMhXepx9/ianJ81yRqo6NgDOK268QMJwsMRhEB40x+0d2oppfnW
oJe6ZfzmmBTjkRkzMuqxngfdz9aXldWGcxgT2gwV43M4hY+9j4yue8MM3hAP2/q81Ujjtqd09TpG
MbuDinNW63VUY6Nj3BdkNljveNZd+dk+j88asD/ehx/6Kfcrjx9S+/xVeRjLM1qrfWGTa0h2LGzA
lS/LVWY2pTjFGvzzqb1BmBIObgg7iTEclUcL82P4YPRsxjEC7IMhGpGzvOn7A9vJc20LetionGDh
sOZRXwA9QCC1F04OvQ/N1K7NywZylHrUbSNLePw6zY9aHWQYNzI+TTxyY6PUwYwu/sYJ2Ha3jVFK
ZKKMTnK+s/kd1eBMpgqQ39i9jzMlAdLI73iPClCfO/8lnrXtey59VXpfHYOVWw1nr9atGEaCbKo8
MdmHlwsOPyY6EYHiyxnZ+QdkDQBIu33R8sCIPlfpQyu+LAuzvttRXmTbKD7KHiJCjOyeYe1cwrdI
QLlJ4yRJ0l8KTmWHt/6jefp9pH/crGSMNJonabRBt+TOTqgDJsdglm9y9NJNUk+vPHBFShkFeaHh
VJY/7I/eHiunJkm8cy3Ba3s3wjYbZ06UoATgFgehtfOb9KRCQdHqw1DNPhDsf7edvzSu//X2f8Nf
KZalGfb219u3UAbPbjd4RUSX4pUofRgajziqHU69CshCsLFNRrCmOqnisg5mLG4fx3cTx+2/Qp/7
K//XO/sNmB3bctQkjXcmRkSNQqq4A8Cs6exsTWTTe4FBSahS9z9OmrgNw6O/2uQV1YLqJIge+Bu7
q7+9s38LS/dWXcPnD1cCkPRf0Nk/QQIjnTQr5Z0l3EAIQdFQvfbfq0/xS/FsElFa7JFh5k9LRlM1
vlnv+O4p7zoKVIzpMZZ652FOJIrEdoZl4UU6qjdmmiLstofH/IOz84J9eYBJ6fJS3GW0ELsLjfi+
G8mlT+XX/14A5h9ByH/8Mr895mWrzHEQGukp1e2ZT1y2xcSp9/hXqAHbJJNOceZrRyyN6dKZ5slF
rE/dcsryc5ef570+4aQKujiggY3FcASftq7bdi0iVA1Xrb308l2Wd0R4lYOcCYnC05rQJAllRJrk
7zhRFVZKqKO1T1yW/qxwShEGirfsjdZe7dxKPgImtmMwrn6Do8EY8LURUdsEwnobxEu13YQtrKg4
Y1dvPQ3AtnI5oCEuuFOHxSth4K0wU4ICtSHiEwStm5NH/nz/78f5i0P516r9x+P8DbCfxW21xKSG
kfyQZ1fufRwWzdmGyFBHbLTzj0hwmr8ikX/E4NGjITBBWIX4i730jxWp63WZdTkIhSK7RXfB05cO
rEhd/fvUuGlMtKVtoOUlEA7lNqaJoAJ7TfaXw0T601oiaFQjF1w0ECn9BmirVhJZlclaUonawwV7
slX2HwMMmNIJNkWcyemM+QHquJ338v/y7H9JPH5/+P98/d8wa6xAhajVwNAaxvbXHX19ZWmqGo2F
N8WBOqP/wC7ZzX8WTGWgy2PyIj428mluwsQIrdYtFKdePYQFwDgLsrMe80uaeTN1aHBhiDnVq9Tl
Cw3tdOGq3/kyscLKCumMtNQT+X0hIfFn1y9tfsViPB5vxfigjpemPirJbR7vfYpsxE4SZ9HdnpSN
yEsLX0PgmuyLElo3gYWGg79Y6YEy16DSNVC0HbMc+dMpFw4ZYfRlUDNkpMLduUbtWxa65zQQRHeW
wwpjcOGkmF4Z0S0FEllPyy/AVfFAjATU3YSJZIFKg5Xvf2drYI1eJfljefjvT+Tf/hCclP/8QH5b
l/WwGfO6sC4jxd8WH+C7OM84LaIxRzwPBIR7euVxK0akbyIuAPDAr3ywO8tN6bwUwA6XRg9iK5ug
C5whAgb2TOwW63Bove2R+PeC0D/m2U0XR9ct8ibVXwzqN2fLwnz1zd4bNVuf3CL3DUAcNUiZ6NCP
UUVJf570B916ZgHImO0PV7Le//sBSP82/N6fwM5eQ2VbDLn/BkelS9NJ/ZxBo6BFOsDy9DgoSn7T
hyiTtNfllQsD21psLd8mvFeYA9Hdqg9nGkLL2QZP5PFgHL35Bdb7HXWs38AhKG5dY8zijaLdv+MO
i6SzwdqMa4JMHRYFsw2lm7+0xGlhj86pjn19+1I2/iqfhvWcCIAVB9oCqtFs80wwV4L7CkcV3Fyx
Jfwxqfox/jf2TkJ5iyo/0hzGI68cJSOCO+aHR1wUJXKIQuMdU7XxMmzISOytCssLTidY0NS4FuF4
fK9LZz4AMG4eDmKDkzxu32e0uTMC3+YCMFH0ocp8l2JXaMLoUCu7vAnftsyTdndVPbYxqsSWgBcR
vmzYccRk/xge1Wv1Nt+m4/K1w2qUCS1IswErpcFuf/DS8QtuOZYHGSLi1l+7suHBbxvXFcHgF4Yj
eao42gzAS37shwVcKap3KnbhoNBNPWXCFwa11Jdk/dYZe2MxsCtJEWLA4m8zr79Euf86tP6xQuT/
PbsxAanVVcq5gMm3Np0Ea6Jyh36t0plkZxkQETiagKLDYRg6Ps5T2FUHLWN9O13j5ZnbkT79KWgu
HqGcBjShaeWIHFX002hRKdUk26J75OYFuweLamyVcQok7uJfamFV3/fzv38Xrj+0x7LFzOb//i6F
tGyStHH7zWIwayczPYCqxt97wzW6UCamIvb67JCWrlp6ETAg/vHSMS0Ds3JrOZz622B4scTlDZLm
VdW56T2Obkq/qvQ5tw1sJlcnec6gjduLaV1l8UJyM83b48bwInAJNAXuVYYbYzNeefiAM1Ou/kyA
tuR7C1yNcYvmV91llC6tdEmNU6rcJbCO7lK310o9W2OgwRgnSAQdibgEzUPn05lhWu/IH5Khtbn2
8O2kTBXgpvMbms6EKwAcpHeJ3pioNsCgNr/RPXME6vC0KIjfhqdsckQMkk1XZ0pOOmDTDykKvv+4
Rba0VzuOtl/KCIFs40OC/JHCxgpZD9zis+6DZoIBx+UBBrBkPKLxlc2Vl6Cvz4l2icZLpl367JoL
yJY0p6SQR+vIsE/kbOfpFdcqbuS83LkH7MVy8jnBLBN+ttNigoXxIhFLup3rftpeE+vAr73yeyHH
X9z53WImaPPBeYD/l0u/upOGENKNmOfsUAK7Cgc3djGPHWZbjV3Szie+9EFIgYq4kkOaDABmHOEI
BadXbZ7q8jD+VHHgJmjkTXjUyFGPHOzwYI1b/IXVQCREiwLCsmMaIgWdWmAyQiu5JlYwwBcK7UCY
cHipPr/okB5q4zDrYVadBijNxJW/1y/SG9LxMpCtS9sfRW6e3M/7I1/P7cFYD6lxkKVz6/KDepkV
wpWeAHIhnzgo1VVLD812GRjmi1xQkI75Nuh/PF8FWyb2YnU38DVC1+jSIo8bvKC4U9wBVbMB8erV
BON+Qq4g/8/kcOfCG7o7T5KCnLMwcrUsiIByYHuZIoUvN/1IP5ptYMWhIJ22LFirw7ruUhcu6jhy
KvLARt8coSocCWo3qCNSWPyZUw9PtnlX3BnYAxdeDIhQB9vm1QyDARNj5wK4R8IQswnXyUDH99WS
nofOF7YDUNxWelyf8bcUfYu265EKpsugO5gQSgKxD2M+9NKbdORSRNPYOlplCALeDzKTEbjMVmgO
hAeq8dU8qN1BN4O5B9Vy4lfuuIFZOQRD6g6LWqwFtMCfuNd3HP7MBtPQr7ah7VFDHGWIfQwGa1dX
QH65Ovm5JUiMgBpltzsFyYH8ixE8fxJNk3/OzA1TvL4mb+g1sdRS24P8rBGhJ7Et7OWxLXagsHVF
M0AL0mo/oJ7byTE5TnfNNSeCM5qPougKyaG+JZCrAC1gaBXA1r36MQQCfsnxU/U2hvL7iFMoNqHv
Q1CRc/UjusqnPKdG84xvbYgdMYcA8nJABlJ3aEoB+GCQFluegqLD+MspfiR29N4dV5Fdvn+k0xxM
pLOQ5tOc0+wmpKcku47qJeqvlniKhgf+JU7+Uhnre9fx73PZNGSFSTr8un5r8rDYWcV2jcQn+Hcq
oyc9KGBtucvUR7329GsnflELd3mVnexsGOEe6kk9CrfqyFhkBYhFteHYMp1B/SXYRnWNCPukzS2P
/aGnElCBC3OclcnWlE4yLln9t57sAg01i10ithv9iEGkn82X4hHM2gTAecEdHbs9v/+a+zxklKIV
+s2ceZ7/rsD+qHg1JIvZLkNSTIb1//dKEovGmjudK8mqbAXY/px+UTgeSy8v3UWlDLB1Pjt2FguM
pUtCChESX8rUgUHjbGRqF03FtPPYirWDDRoMJut+tXGtz/STdicUdmAEE5mL6QDdq8zfKnaNw/Lo
9n+Da/4ol/vnb/Nbe6lKRTGmDR1WY3F9OI3sgjkJpZM9WW80eaZkrx/0WfIEFmKbf3v5P04zsIgw
YsAoBBPm32oVTekHbVGpVUQ86mXU8xdjwAv8UJihJBz15kFRzoV10Jsr6i819lECyOZZs/wpv03G
0VrOkDi68LhgPl2gf7ezwY+sQ0/wRXKZ5GOSH0rrUAuXtb5pceIY04vc3heyloBBa3fjbyRfAMjD
NV/O03Dri4teH9X5L8EX2Df8YcdQxSgGOnPGu361uv/oqKUs15ZWzMUnbFQfuPr7wVfUBNEp94id
nywzzPermwSu3EGVlphvC9p9XNFvxmA3zUGaHsiVPtY/6vvcnFHFjD/oBGvm6/KX8UW4jnNoHgo/
fqM0Fxhug82nWNtTKuq3KNsFVfkPrswGZwv+T74n6/AZI4x4HOMwvrfcIQ9cN21AXJv9IWYB9f2M
aOzr1gbUyvK3LWzelTaQxp/mc3wfs6B1sDuvWRWu9G4pYeGL8Y9tOUtyaH3nkM9AK7BxF/AEeP4Y
z8NPa/XKorZHI2x+ahyoI1N2H/Vyij6sklE8XXiB0pC+gxLXgitdrDwYIUW352m9m2FtvnXAx+ZR
avxcewGTKZPz8oOOVNx+RD19QE4OZxO0X61vFgMa6gjkmNnGZ49nYRzO71in4ED9UuzyU9M4tk89
8YSY8jnxu2w4nfqhz29mBzmV+3xfXZ5Esp0tBqDwzVoC4RSLdvE66WcWEbfoQLrG7AjTXwAPWflT
wWuaSGlllV2BSen/ni6DMfWJPpXwtonTcLms+nNCAbq6ehYORthv4YCyRQwpQ5FvRjjH5xRO1F57
9wudsaW+uh7BhNf5UG3nogmrPliag7od8+SgNud+vznsFcpj7/C6yK+RIjFmuR77t9JwGtFf4Ume
WD+deeypAbJXQTuYtPTWs04i0vYs58F66fMAbRiaBBkdmO7skhIPoa0It6JjNw3EYXwVK3eLz4hG
6DzZsQPSR797Ei34owDFgvgdzhoccAJWspz2Om3MZXGB2eyOutrpcHn9JuK6eCHz4bPEZp+g3If1
pftWxSfFXb8gpVD0ALdSZHnUgkJ1N96J6mPeEHaofTIkrydm5js4mRAhcL1BfaQ5DI2vWchvLa/P
H1WICVekLXzl1lltorZAK71ROPbocL5H+LFpTPmccX5BgbdcRB7X7KvGhSGoakNLaWfQck/WgscE
+CpVpHriO+A31IRYx/nGCtMhw8kXUC7rudhe+oM+hNN3hspKn6GdCiq7t+Nv2neRQS46g2MjHRAE
J8NHhTo1daAdS/VsyEeAfCZkVAe6VQu6a31YilCMAiBpfoAlB9qG/vSeA1fqgawdOji/3KbShiIy
x9PGNH6HZ2r7tfoBkfdDOFv12cID++tO8tBqO31+Z2xt9OVr7EeMyFJzQpe6q91+7WBT/LL7y0WK
s/6fjsR/rPXfqIK8jUQprRbxKZ35bM9986BFtza+59e69xsrQJasZecxO5QZbZ8HToYYSQbmwrhJ
Yv7Bm02HGGxKpRrxg+z2lRfToEVQxKFhhlWC+cqingWQ5LPWXZbmRn+mClT7p773k082DbCJnh0Q
Vj2ggJrw+fvREujR3dbRl7DpUH3TcFE3dLDUWLksz/nyXJR3pbwP5b3pggaPopeGtNXFSSJ/TY9K
c6j0W05MYoEtj1Pot2l+mPWrYh6ZAXlPXguSdPzom8EJhwCL6QPIHExJMK0fQxUjNUoH62Ah3qps
CSPiUzOGDJAtAleVx++KZLPoPNrG4lMvGERDEecyiLuAOza7wAdRdJYE1eSwhxbZEfNgMY5M5CSd
Z22feetbRLcROmK6yWuXkVcEkxV0iW88Uu0ujVti+gFvtAXFK8U7fOi2hDMOit8IliDVvTzQu6Rh
xb/g4yW4KxQfojtsVhA3NCEnT8SoTuFOz+/v+PgAh4CcXGgrV/RjONJ8Ms2HyQ8Kc4rzc6IHTJQW
mf9sTH7fc2ZTTvvbibnEvbujiIaZoQGvdmWZ9Q5ZwGeVNtdVJm86BqGpdsGMeNXfx7BRvVUMXHSz
c34UIwRTz4sZpKwamgMS3+bT0lw6MM/oVkqwk2e1DpBfcdMu0S4rGZWjiWc/INdeiNnbp3whqmdD
W5vtWZoaybilS1+tS0ERB3p+LBKvROBwiZ5iL6fpoE2EvJfR4bmVGXJajb2/Fb7M+uEsTIJRt1nV
aXGE1TA+NExfGqfFKZO2c9khuGbYseKqCwfBL+iM3jXGowbbtT5NLYCU12iK3wYSbhjCjygK2eQ2
yPLShSVD84LfGYdIdwHJpcp+zse9UwcuW7WdcusadyaCbw4oN9dvm+VKhp/VyH4PAnLgI15LPHwR
ot8uJFpqN2b0M3PNKOwloGcvnQ8gRPJyNJazoR0Lim/dUw1PwxEGfSZV1ZvF6D16BNj8X3O/qUiO
5xFsXFNZT16DtDK9xfxg+D5MQJAwcrvxuOJAo4kFHJgci2S+mLlTB5XuZMLceOg3dGTEGGUProy+
S3QymJvYYRoJogWWf75tlQuSwJEZAVl+LQyEGhQCXucsPyR95wdwKYYDRoE8g9ZnZwuz89GZODD3
IRqn+NJja7YdtO0y98elelDLW0UeTBkyLl4vxzJze8ntXynD8EyYEBVETpkH7BrhEp+X3NY/QESV
rzpKdJ8pnGg6MFk7sgWSkLq0XYPtK7AK6HJiM89FHz+tOCGpyympg+mx/KTBRs8ok+nJdTvdWkZA
XzPzhJSFSwubZ14dqB4pksW8aXRMZjc/K8wuc+JJbqYGSc1a3yPdKMzi+cCoO3B3DSXj6CgMyNEk
Akxyma9exEBaw3J0lGv6kgcF+AjCHvzFuJxVr1rt/MyDMYlqQAwEzurUdGVY2mQotYG8UXVTZbhc
5tC2EePGx8F84sE12WHFsGc4rr+k+cLwuNDemYdYemi7504OqubUMEbeH5r8gNOPhXajt9fUlZCb
AD8HjeWpkY8lg4Dbiui26Al9PkuuNLr0DbAocU2YwV8x49ub3GCvvqu1BwvZuy/9iD/SPtiwksl9
lKaFJyenEaelz6Q9ZdmlqI6KekzEIDcvi3oS9UPWMc9/l6cHuftqjpThAN6BYV0a5hE6X1m+Ft1d
z8MoO8ga2vZTHPuyFLCN6xnd8qk27mFVPfbl62zetekSZzfR9IcEotAZo+dluhnWWWl8NE5J46cf
YKXM2EUINgG6mJzBDktmqg9NrJO/kV82OUPp1ubBkO5rdNnEy9zd4/VpEx76yEapojc3ljHcIqP3
Hc3OZZUejebRjAL8r7BRLhz+k8pM4GTjE0FO7H391vdHc3uo5Psm37XhUdUes/LJM6OIru5plBCT
Pqvpo9zdu/FxE65bcuinY1I9FdKBrZaz7PKrjv99ee8HpAJPNQsdqZzojelhPw6Z/3aaDgzLUY6c
TxLGiMbDYGGTfVUkfyIwDW8t5vMlXwSrN+9r9zUXH/vu61rcB+vLMt03/Rz1D9twEbtzPfrtey45
Bmh8Y6Pk4RiYW5z1H4z5uEXhwDRIfu+VW/m32FdZ+RO5iEMKJsWqSHiq9lvru5VLu0qLsD3VKJqG
YydcNEZ3gCWSS2EFIMVr5NHZAyurnU+lDdALBMxxBg8rofCq/GkJxDfEOIxKKoZHW6Djk/FcDc6M
XSNOM1Sih5bRuNfiY7uOtb0Rhod7etW42lk7U84u8sPGihgg7PaJvg1oDRHxjadJcd+WbsoIUxxY
gl+xSSunZTApRZNNKPIr2AKlsnQ2GeLqXAjGdmZmmQLBtk5Ij45aba+X+pVgQuOlQ2b+meAT/Ki/
ZycE2j1eWhgfpCjdUay5jFwzNQwOHj2UM1i019AGQqBnQcNwpEArx2Qrs1g7ArlgQ4j907CbCQym
bQ1AgQY/Gt1bSXHmRmT3kZ5KYYALEcJ+zJ+ZUGycmSaBLV2gItpHJxGGAWsxYCXbYGnICMHz5k+o
N4GJEtEGweF/DFAwL5AoEbBpw8S1wyneDkcduAXhMNjnR6RyoaWyLT1qZQCSUs8OK7Mf3Am/RDZE
jHY5KtzoZ4WxHQWNAh3mcb5b8GOQs8C7ANtU5tJPEMQSjWUFteGhaZsrGx0b4qEEdJbD2twnCpBX
IghlUk/ska3t0oKJX7sPsjKcao+7h4uSoXVsiHjqXzJgbhLEnnTu2xiOKegLlwIDJT/rCWOPYvJO
1hQC66xkBOHHo10Aav8brcJq/U9F9j9W+W8MylZgnNtaifhUAi0jxtHAngMDpyhuznDt/Lpk2oLp
G3elZ6w+cUmOHDaEheu9xqq3tY+Ns1085ER30yAlzvqw/cQqYuUye+oau3vn9EFVscOv2EXHNihf
rNlL422i0zGDqVBP+92uib/PAlo7P6nCVEL06mRfx4z+kiLwCJaDz0G6HCk0NtOfjbOYEQ7CZgEl
pqIZ3sEwMuRhStgqjvqsg31igZV6HaJjIOZDHVMHcfvZE+QkulE0trtf5viLoeLwYJJ7eocHMBU3
jiF7/K976fImoMXMoUJDo3LFz0Taf95m+HIUKobfRuGMSVN6rtJDq3plHNRn+jE6NQktQrxrDpqJ
/+hlGGnox2E6VJigVYdGOqmJT8wdlgUlMHznVYIPYa2qF129aNWZs4156u1blIYm00DdacaScro0
2amhK6t8SCsD87zZNkVKIzxfd/8ciAMMTXQw7fQ0V6E+n/Gl+e/VIst/JNjxrDZMQyI3T/3dnDgp
RjMqdUF8qkBGChsLHGtypCHISA/jmec+tHMSB0p2LoCbYs/szwMKwS6EhkOeJxkHtb4uJAqSITic
xfraW09b+tJa19Z6gkcrEEsgvmmuRn3rlLOSn5spkGCd8RDCF3SC/Am0/G5BREDg5Cch9acJpUT3
NatplZGb3s340DPKfouaayE9YGlLNi9KkDom/hr7nzz/uaKCXXzmCmZc9nKOPy+Vbg0NtwV3zSQK
sj1bghJMPJFAv/xoGZgUuMvgRXkI6RdXQSa7aAS5sCdKLtnNkbA1fKgeUynF5lCVIK1bMONMvKkg
JdbpdpMZDzYyIUdi9BSd3vxh7s+LcciMQ8MoX/60TU/LdCKXPuOw3j9OctluClX8UwFIg3ORYyau
/gQPMtVBt14K+SbHLz1Yv/GjK9iigW58MoDLTAxvA+kximJtfeY0HPYt5+Gks/MZih1jvEayzPf+
dU34Wc4se9ldhqqxKZSHkOv3ibmzxw7SHFT5iSM6JWLjKQpWxmN3eLojHojz6TuIG6rMJlyADrTA
xHI0vcnjJVEP0nBFfrJwa1UnCpg8uqX5/yPsvJZbxbY1/ERUkcMtQkIoZ8u+UVmyDQgQOT79+fC+
OL17r+qu6l7ZMkKTOcf401h18KHS2iTGZEIlGzY7K3jaynAV+5WvztMvkRAUQhvIOjA3MXmiJGOm
uxSCUgg/dIJdGGCQO6W2sHQvw69Fq5q/dqF5zNMvLTvhlZL5tyFzrskIkmDxPNPYifEu6HZmvHs1
S6HaS8PSZ7iQfpL1Yz3sm3Rdqkvf2kXGUel2kn9pix+52OnpMZM3ljZvNEDfPe4ZwNdiocm7Z7WW
pS3eDl3dd9IGK0cnvqW3KyaPAGFAtVf8nVG898W3qJ0ixq8GS8wHWoDhwlPNJRYP+Nibsuis+Y2Z
nHCtaOvlXfhcY51IzCWtJmCCYs2DZIX5onzhEF4o8crEZ1GeAnwiPuTJERdJRMSSum/NZY3RQ4Je
9KR49QyWIsLx10el/7TaSdd92EmMLdC5JYPIzQBs+6xol+H1YcKl4FeR1FXC4ufCy71f7GLzYBAz
ijsDy4i5bIRzqC46VBFDhXKfz2lRybsiOsS0g8PSaFx/yc+ZvAuGpcBIedk1hU1UYA+b5rzdyjPj
OW8CbQHusxdkNamgSA3gx0eLmdsmTJ5mGtAMnDujs2esOy4cZsvG8wRbQex1mH/wpvx6VlL+JJ0K
2hhQR28vXyBLzAGtict7HpLZoK76ZNGUayY25du2/+T7YfBhtiBGHNNYRvI6alZBsEkwgmiU14c6
QCm4lsN1U55C7VT6p9fro4A/K09i/9mFCUTlpezPg3/vm/utOaT5D2bkPFzX+KKBBGlNweNijwu3
+iXOcYl5udZ4p2RlERMgWa6rxi24d/IaHWmHfSh1Sb2qTt0442gRYJzxxzfPfzmjXZMZOoBGXZWS
x78KsAJJMM8uaBX8vJ5vlHqBQAcNAGsc44+snsrUpT7s880TpZPEObTPpI0poCg53yT8K3PdWPK3
MUvXmguWq2B5B40dps9w2vPZsOoYBIxXSRl/kTDyu2d2ubTVhaNJs/n8jPozbqabuO1wHImbJFz7
/njbM/w45V7mmoZj7G9eOUk3K6NYG9wBEnwDlzhBJA6siYHy1dMMgg0CN2fVyWsx3wjqxRTnN/Sb
5MtzD0e70VwDrDGWqeRpycfL3+j1iusb+L4mZuVtny2JRJawW0jcWOfF8hmmPiOnmU3MIcFaVFy+
JC7Xbb6rVhVyuk+8oKM3LF5xrUJP57zu+JzELRtyLmxCdc8340XzDqDcs7Dpx6zxPQgggE/aHLga
XjH3T89qXEEJV5/vDDjIfCdeyC0TzDmfcoR5LJ5znbxYVoEwb8AUeS9mvaolTxXnqrLQUWYiGfOX
tey2xRd8Tm5eEUCwo7JsDPWicsRF0jblp4F8jqT4ym73LH9/3u5Sfb2NutzhDQri0oofSXDFIFbn
u7T44j203fmF/ca89i+67lkZrtOaNGPwDYNNvxmOfKy2Sgx4Ch4W5d8cqfmAL48eGt9ba1417VsB
/5bYkac3f/xtGFwb/z4Mb+BVEdqNejFk28DfyMhXbuchOpOw0BQnPoOEJjFDcngdl1s5r9SVmW1e
t3OeY9xE1XUIWQV8ePFbE3426oUVQRBDVK/kbDMU+9a49v5VIjUrWtXBOhC2vrApP1siGpS9nhz1
26ZW9oV6AfgtilOP1RUKntqud1rLyQuCp+Ox4Z/5MOpfQHnaFy6VViE8Z6opjoB+YRLRwhjcD7s1
qKpa1BOdw0FPzkZP5tYP1lR8qTAJAsQz6kanoMAoXSlc6hm0BvAYt2kSAtCcySFHPhIca0KI0b81
+G5nkTyjlswErMyMCEi4Sjc3V0a5bFUndbUjXZDBUhzNmy52QH40mgXOyicDtMEAiSaF7b6bDHa4
oaibkI8ioTDE4XxXSdvNpjLDo6AlgFeRJ7bLJvHGM9akf8THuMmNaQ9M0Xh5N6PHyXAug1z6n4OE
jXCL6GRQKZLmrbXIw9UzcQt5Xoeu0a7acJlFa7kFITowCfoVbr2n9mHmH4L5HrcXI77y3xBfFQn/
GJmHw6HJXVo0Kz/qoau9HFMnk8wVm+XrOS/1eUMCNZ6vXYF0oV1ouuebM8LdHUvcY5cTjM3T3BjV
OQwuifB4qWvRuFTGKbJ+ns2XAFYGmFZRACNQDBFG0WZ86c97R96lfKQd4J/q1k/QPQL/PWYyeUhB
cU9u1HSjqqd+V5ovpT8M+5AOdS+iMGnHBiKltYTiEH7k4Wpm51j/UNUc4R9lT/stBO9p9AjaHzXa
KNnC94+ZchbDr0o5q+qxEA+x5g3ZQgy+Vf/HLD+sZlYVbtvt1fzsP7/a/By0VEH8n5VHFfJIA3Tr
xWtiAsAD7a/NZ2QHKMSMm2C/mpnZeBJoEJ4lLnnIjnm/MdVDiplWQo4fvH7ILrgh+hAWuGTB5/za
NbOT+PxopJPIxAfpPZDeBRFHDChfXlx9+ad8vfdQVMSl01Zn/j4RN4Y4j0rHlzZ0pfXJGhZG7Qw/
FKu478JhaUnzDkMRvdwJgXZOXif1H0g6oarx6L4JicwrZy9l34eHl0i9B5qJDGetZbuO2s0e0qXP
8dS4t+xdYWBscvTZWCWYL9c4+d1o+0bYdqsPwm8gy6u+hjkyAR71+MOPPDCfinyTA7JwqC9a95QE
P6KHmo1pAl+ulc6jGkWt8goWNSUlk76RnT2xvTt+jcbcSZgvgKAbMXQyA/sqGFUYLV/Kki9kWisj
94gnYaZghdr3ECsn5bN+8wOcAnu0l1HoDgRr6/izRnjsibDfX0GqAf9i8uE5P0jRtD+BHDc4Z0yH
8r5EXtA7XTl7f4kozBEn2SCYL4bD6KP3EkkUpT8ba/MNF4JdUexn8Vw/+FjeSdNoXUXyBHMJpIfb
Rs4ZQET8m0HeC2M+zEnywLRIQsXrwDWF2GTZ24oJ7hzeWE0ieDkGxN0YQAYSAVr9QjpLrge9lftE
rsxWgwicwxM2oXRU0VFICpR2UrxIoVxyG1NozNNKOQFUtCMUnx5ons/llSzb1nf4TkxGc0GIvCoQ
BC8IrAqopmbRzeMFC5J8wKwm4q78win1hFjaifeGHFlC91/jtMa6dctyBMt7xjJcYhxexlS2/RPx
OcwO+PY5/Fc9EFOFhc3GuQiH+lpHWHv2widIk8judRuTjYydfG8uCd51D4+VDmpI4hgKReQ5h1FM
xjQAzYZszW8j698CZIYEAs4r2F4GZJWz7geg4XYEyMQqAieZTyNE8dAdH0RxFhcFwA3QOyccwa6j
FTM3SxxmPj38UpMhlzEAOnhDzbdYx1Q7QjNYQi0G7AjVStYgWGgF58UGoLauvMwcgR0dwyhhgLKj
KbMO+3HrgkSF2OfFjd8vI45fYd2kS2MgdQgRAPEZmNXQys4A+OJPI1rc+g0ah5JxVOVCGNaKQNU+
EaUVeD6yjdsTzgbrra3pQOrzTlqgi7Ao3Z9TmSQVoL7EEUg9kDi4pNirRC9VV0ipn4HXF276Xqde
gjxjltOY4ZTFj3KbBf1ctebYRqE7sLlIuZ2g8iVhNVppgDj08EyBorKsF7068R81Bgqa+s/25Atu
f0LrynGJL0Z2MMWlGtpCL0dxkSBgnL8Qt6H9Yc6ENRl3sUMNuI4RYoLXVjIc7WLta7yf6HEJPCW/
mQNPG/+CN8UvuEM19wZeCpZAIwNvdNLyAPgYqYxRZ9gAOXO6t/OegHV5NtIgvCN5Cn1dWZOYNI/E
1cupjp8hs0VSqxmYwTwtkyEYYjb1DZzsiwEOcY2R2oh+I+yqhcSl3KY1ENJEx86tQwI75DveyLAP
pj3rHi0zNsCr8hrhlBcpU7BuaDKfrl8uAaMLYd69DnW9a1LW+FxFbVnZcry+FcfaZNzVmjDN5J19
IvqKNI8MrFc64+IB/mlzFxJnQ+dJwyJl+FfJ4nHFMUdypjBSNFhl+ewVuy+yigf7hYOcglNdibgc
aRssNMAzNpsEcTbzQSCqcVAJDssSxyEkF+ZrxAk3FMUUoykv4mG/qLN5Pqq6Zy92/mhMvw0+eMbY
+YNm1foXX56azCflE15QYuoZSpqFCoGwqZngEUKJkoQ1e7F/nxNUoLrHko/oYuRJas0xOZGvgSkk
IepLAAmfQ7zVmedTnLNieeQyRyXXCjuy7qX5PNHdpBvN4vhCed98hzL1pB7kwGMFk36JJdmkNTRQ
8axEZsW8ZkY1awMXswXGUYgcMsXQOfLohlgIbm6DQGkM+EFC+iKan9w9xE0hdL8t9/iFZzLnP1Jk
TNSRnUt2KCDJIMcIVA1EBkCE1pTDc5GUoyc+QI5Ct6W4RrLI0e/gbCYwF56e3D/oeL7nY8yCmaLg
HHMelvhcugFP/rhxGdTXY8yKUzfcWluWJipZU8DiRAolxNwtcMx25gRsEuCZMblmcOhrF3HTkwj6
eHZrbMyj4NoClGC8keeyvtWJxdS2Qb1NmKnQLlLRDX+wfJZoAYNR801qGTzcyNcRe9tJI6NPl21e
ql14ICQS5pChcrvyx0eiDzK/wNCLYBAsnIOXFaRcCogaeF3IBcVBbA1iBbSEaZ2NNcix7dtSyYA2
wSkA0BhUCqqkjV5vNCOws9BonOvPeFrvCG9iOaAAJEqHE4o7EEDIoeUUHZg8bLe5addfgwIj7XHA
gooTZVDyofl0CtzvWdXvo+csPQInAZx+juntJBICUSVPO2Twz9PV7xQMPfZqijl2WsaT8GsL29QS
b52gLBDawi50w8RY+K1d6lNlB342Bt1O4w1Z2TAINSOVVwqMPDHw5Sz64puJCcjuWhY3yI/JBuLU
HXhwPrgFKJnR01AXoB4WDtFyDF+BxvkNDIoVgnnRb8wQF3N+S+mS1YmiZ3T//o4lvsUUV6zCHIsL
hmzVLhGw2DFhDnhws9FYC5wS/5ZdGKKHFqpyEo6VFaEY9qg6E0a6l/yHfkwwnUiJk5zVYwZX0tgc
jTxZfJlVjHrY5OELmBSQZYxwsixMzHtzLuRft/7LM2kZJLzAhJBMw8zhRz0lKJidcRFY0yqbSSjB
tvyuy1ZaBvO5VuSl0a6laKkX2JamGICfuoPorRf4EEk0WcjtrlKWrUH+iatomx6hS7AQ5Jmuzk1/
xa4cdHNB3WAHS7vLs12rzY4/l6Idr69aexGrpO8lzGMwHZm0k2D/CtdZc1A4iJ+HDkC4dskII7KC
QihAFYWfcwARX5a/6GFB+I8wCwgfUqfVa6kNXiETr7cQ1kG1Uqzjjadq2FTlzHhHx80xF68MbPSF
k7VOv26QrEIKjbUrga3ygqAIyqracoegnfTdEr4aD9xLclnYJImFRKsWwMNANzbcdlnOu3TZo2LE
GzdsonSrlAfjtlMgY4s9JzKliibNiU5m30Dd2DgcX2NSMl5m4tFRIxiLzlzlyV6LIMTQ3wNALTTg
E2AfgQjBZVTPn5gxDL6VR/Ie5QfirbhjGoHkku5MfIA4XjwgMDtyfySxQFgYH8J6MEdha44mN/aM
UXpO/4A4xaVGGsOTxA3OdulzDFtAqxZNa2rHivj2CVEPbKdcqF+6FN0WadSjSQnZcsKD5I3GLLzF
3DCeY2NRPF3DmPJkS4hGCTytlhJtU3oQrb1u7dUWHfnC4rQiGCZeNdKc2oR2I7TmYblWxC17Ko6h
PkBrvtMQ+eBIQYkLZKWumnhhEqeBn0bcqVDT/fYJgUm87XNet0sLkDzdRKbH3ZfR55DhDic377SN
oO8Ca6U18zZlac5KqB86NHIx6+XTZzvc+dHphppIeV4C/2jGe45lnWwXc2Wa+2e0qbq9rq+NaGfU
28DYxe06Uj+7lCYAOHhR6msOLbR9cYA9ZyTXSVZBKXdjmeezXFuFtUewAFkrwZIjid4gDJb9AGTg
pbd966/K+CTV2yI9vKLN0O7L4QAxMzY0qvfqFh0hmtJ3KtA8c+cwBTqNAXtwaJXtLfFUxcv6a9Cc
9GBbt6sh2UrMK9Pn7fl5BVwVB7onNB/INOHikFZO8BmRAgABFy+QBvgNrr8xcIKS85lPwnftJ3hT
T2QiiCiVbEJFqARocypKrnqOF/OfaSLJ+iN1LuLExK7OTMXfyY9/ETOH6k2qEjMTj8Hq2jKeTLnW
lxS/TzgpcWISK0GFFUxxHbWkOHFk0N2gf2dvY0ISunZobiAXlPskmdgtI4KJd8HF02AG+f1qAguo
UwFBCwcWOeUmcEOQTSAGKWajYatgjNukp4Bm/BjLlWBZxS4QMiIHBza6TSrYVINHhs6E4RP2E0Qp
GJ3oROFB1/scjAyIIBibX8P1QEkJYEljfi0Xa/FXnDWIrYHFYI5eR3C9G5s0RdXvBQMQh2BEhGWt
yk3EWBRA7bWxMQ4oq1fqtt+CyQmXCrqitkOcD5r9/NHWycrYY6zTCNssbCAPxnxYEFeTuMU0NKHc
uQV2ShAVURSOARSlTAZi7khd/H2R8l34Ln7qx+tiuO2DDg9bEvwTEikUIBR30M4tulVYK+QJxD8Y
Y1ImmyHZOYA2qK0pTnomd1xg6AkCwqfFV8BlYuahQOek4RfUC2ABuLieaE6I4aOBpWZhhaHYaeDX
bFpp+j3yNwkroShEsqPSp1s251KvI4+1cekUZ3+LgJFxLP+85tQ/8tgGQwHGMSkGhoH/FkYbiSDn
WguPXcHtIvN7ma6qknFDUT2pe9vaale8mGP1hWE5mIVPR8tcLdiCLSFoAHFDqaUCCPJUv2bFG0kZ
QfZmTMwt4gW2ZeQHFJOc0X4+NZxwK1QIx4iUnAnLp+rcvgmWa4Ldv7ynP8V9mn95T3/j5uO4V7tn
EIrH8rnQrPVwVMjovIXASO5TnUo+p+Sc7M4WvR/d1lYLwSen4qLBpAFzsaXyJ2Nl1NGXh5aBAGtL
Wtyy9St79PhgUBXi/yRM6LtJ3Lae3Cy7PmX4uP7FC2T9r2Qd98Y4wcS0dIvBaH97F0EaPPW277Ek
skSoglh74Ju/iR887zxyAectw83G0BoHOQuKFVJMyNx9feHpg2WB31BzBCIj9J8RkoMLgoylr3Hz
AyIp0RVMiC3VWM0RLe0UsW1GOTw4UjbNuge2VYsVSgIdsAP9vW/7D/HNNGwswEgwMkrdHMQi/ZKw
tTYImwkkBZb6LXJT2y/nZeDUV8IzUstGoTcQFqM4wJ+RMkHb1v0Qlan1Y7mMY4yqI8EqnTvRgzj9
komFTCdAmCtNiDyLa7qDmcAQO2lK/qgu8d7HjKMbNp9/i9iU/9dOwk03ZFFnNIVCesjfXEhWqeWt
qXDTBYIoLu2h2FbEv4xyb/weo/rmjikD5BIBhTRuIwrBQp/FoTlXHw03hZQ/mlLQmN9k939e1ob+
p8hEa5wtrCuyIWu/w5r/cjxYgpmKr9wcjixkjWm4A9mdK7QmN3IzUnoRks8mBUsUOLtA5E+cEMrQ
KcIRQbS7I3T9DaS0nyLcifDstbbmWCtLmcDHSMztjeZJ5KHS07D0FHsjWoXKIoOyEXYIbIlPMCnH
Wg9dFapoBSvZVFuRnHK73HQISgdOETmT9LtUiQPE3dtiSiMl1i2QH9+7LYLhYOw+XNAt0b2pM31P
EKZRT4TrmGKYSaNDD1YH9XCIbQ9//Oco7FzCMkhvtBKfZI3v8aUSMs6mmDED7DZmxti4rsN4I6qO
8iHvcn8R5+5tFI9C2SBIedNWeGOJ7+OwV94Gb/QAk/qG280AOaCYt/Fuv7bkEXKonjHe5MxJ4OMl
jsS+bet4Qua0KDnqoy48oZvibNUOCGPg+Ju3b2sCdPxhRDiQH8y1kMQVJDWsBJJ0jL8pOqwK49S4
+l9APL9jBqgyFMhJGyt/dqjSJaUiGyXwFN8HJJn6IttEwdhaks3WrbUvnnCO0+eq7z0svDQxBMzp
5Vs3uCGDgajdTDuHJ58XCzqmF2A28t3ugmffn3CE+BxwiQOeF+MAwtffQuCRZ2XfGMMgTwrq9J/g
ouwbHsTNDYVDO9G9fE1+MNJcPPkkBfidW2e2xgf5JeFLvrGr2Il7B6zHEMCMm+LN8reoV7E3LdWn
k/uT24jDE0ljFWvp10MyigoESCDF4IDHWbAns0tFRb3mM5HRko0LpwcjzEm0d2TkityTDVkBmNZI
9Wp2+Zqzc8s0F/r0CJILe4cD8RVg8r9U1+GLfDPSbWxcC8NDYCxtgK9z006pJJpZssGY336zLO7d
T7w0NnAK2HKgkXxlxkUGX2l9INdBXqRzAdeh6Yn5rL7w0JsXOfZSul+ChTPF7qq3obIf0TeucrPd
khr0mL1Wfj+6am7UAdf4i3BnrpolSgY0UaR80dDY5GmAlIO9zlA6GTOU/Qi681Gbwa43A2YdoVlb
hOpdYJ494BVxyRCfXrsZGRSo9PnkE6cZ1Ytlz2xCYzSoD48Mk3WCSJKOmM/eNAFJndeju2rXxkPu
Xx4wAHBhGN/IjxRRPc1h4IKjXOMRk7QZRdACqV+CPRfA8uCfo2nzZtybN+Gi+1MBRTNy5871F2jz
gOSjJRnBpifdO9LM5Gm05KNicm3ldZZHdHUTnnGP6OKCmhrXeONveH+5hQJoOkgTfFDBlZjU2m2g
WolLYWG5aJyWaOhHDLp1B2nKuiAgXwVdJpTTFg6x5fDIVC83vvCD9tNNHxRbuTql6iqmxN/yFPSr
G+gHx1zEYcdqGxd12i74CDB8BFsCByEnPTwSd2LrQEwERzzUBAC/6bNuwjfPQbtmpmjL8HyLZ0oK
i93P0p0ebwEnFciSQ3SHYnmn3TRJL3m5ojOG9V/UK5dGAdo61oKLGkMkZftBECIVgzyr7Ho1LIRi
E1yoDcPd85OUROC1eDF818Bbv9Je4AmIkM5NQqf7gIRGksXUhlHF2dHgIzba5bPMlUdVHN+anYMu
9vlZfEJ/TCh2oUwOgqfe+ZdY6JyKoQsPHnaFTqF0qk9gAKIkOiwIHE4/pCHUOMaX2KmlaB5fsAzy
vscNwJZcqgm0WMxPZCOH4vYs90EMHzbJfAJw03zWN5I9qQ+m2id3WqzmqKnkJQ3eQO7ze72L52Ne
+Ei+QB6MkRbSJzO8ROQ22QyvOvZB0FNqI3v44OqaHMTOBcbgbg8XXq0h2dJ3pctNm8e8FOVNbvfH
ouWOTrVvYgeBcm5TYv1f6Cg1L+BuC6C0dtiDOkyED65c9CoKVUKnoKs91soj3uCKFB/aD1ONz1Av
pAsP0LQtJLYNv9Tra+yuyPMrgNYl8ToSZkA0+9ywfF5VDkZH4j9/xwwVVK1HwG5xePedlhKFAIB2
qxOOPNHBB+wzaQrkjSD55haduueUiat30Fh03Za6YQOYVE8Xk6PlDQ057VNAeZX5JvAqWAVBqkgC
GYAtCYgkPGNFpEDWLcjspr3658JBMcfwmr/byi3RHIf6Gar1n9GWfykcWjF4Pm+5hST7NpX0M7aW
4cGDS7INRq32M8TsZY1bFOog9kQRBc3N40keJWR3thFTmI47OTRdTqZ1DZzTnXVp3k/baUp6G8Ka
nwHpQzgZByxjlclgNq4Mg6G7aR1x6m8YnbaFFO2OLGMyNNjnQhIKFQ7IG240B2jDsqtZ3NijemSc
5uGTyMRImCnpQzS2VDDip8/pNQZxb8YZH4NDLMKM9ANYTjei2WUeKWZkeY3P8kZ74pbEZB7gkFGK
UKSg3yI5GIcvuCvzCPHjvEC3FxwEzE7yfU8E6PvAhxKhsyLvatppwA12dy9oXciAgzexZqm8JP5C
IJVjjzjgqLFKsLfh05+05vQWLLiXOnAnHks2NWt8rqDfnp/GJlqwr37ADKWnJHDxoJQkDNnFnnWm
3sEteVZBa3NMo6g0WwZya2ciE5XZ2HsCTvVOvE8emptggYJfGT8pKpqKBw4bB3OQ5+jAqYT6YI6f
NN5Wd77fXJujFYhnfBB05+UwVYM1ztZ0il2LRlKxrUeB6kYE5Z8i017L4NWMg2asrA/zQwvEDxRR
iTBHr4gOQ9ewjc5Mwqnsbj4saGJTFFsT1OVO8tF+jFHFmf3aVtZJPvk7IP5z1sGN25mtjAbqaNnR
1hIJCSfn9ASF3EEtNtK6+RZ2t2Z2O0TH5NGdx5ej7hAm9+T7mc0TKIjXm0r9QdbM9/ON0MhZ+tUT
D+RDlCoHukuiy1ENU8/QS0v5d644jBslsxWbo0hS6dkysYGQgbqGf+SZxoWREwCDXDwjc/BSn6Q1
e6fghA/YUQnEn4/Qxv2RbdgE2RAO3aXcceKQlqEzA52t9KWjJpq+EDqP9hM/OhD0iXMVM0dfb0J5
AkRyhjlnEh0EyVR7F9IZpiuIZ7u9C8wnmT9xRqucS+j/KeUMvFTTSjsCDyazdgm0rGvYixch2y66
CIhd/6NY+4bLH1TDScwXI2OlLqG6rMGtA/tlvnXndpuBbWOWiJOLFX/B2Ev/0lHL6h93EIzTqi5Z
uqr8HZmS/cDstU4cjt2W9InEQd4TeDygw6om94eOEpCKGRGg8TYBy8x/sGPPhKi8Gg/ZjbWp7oqx
w5ZDvCa7So+vB65Dd/2O5yf80GD5STWHf7/3GywIP/WlUPga3hMz5IjV6TeIGLvkjElTjVwi3iii
Qgoxr7KclmPfEz5ww6Nkim1hT71OEclowZkBl4jgz7vt2C4QlGwzDrwdDyhVDcc/Qsw3/T36COfp
tLz3b7BRxcw49j0EHJEwNgPnd/hN6HSIMzRdhRQwPO0yU5c7AMpJ/tZtecIoThlcuASnky8YSkdV
0ragmzgo9wxvFkEV8IUT87vFrU2gFdDTT04ViPmsYovJcDFoeD1ec4Pd5RP1fPuALsaVfoE75iKf
1EGX6keePVBID4wu5Yjn/R+iRThXloQR5I/wRLZSsWjOkE7IBHnvhCxKwtS48OcELDZ7QCTsTqAa
8nW0hTFnXgA1Y9tycGakW79ZQtWTw5hsSaB6TlvKtpLxwQirHjLneTyB54Pc4ZayqXFL2fwQavc8
NFhJ0ymRzB1vCYVzS5w3OSvkozJmYtbe8yV7G89drDPZc9LoEwTLVAkQNsruTMiyeNfem84O9iD9
fToi7P989uHv/9PZ95eVO8Isfzn7qkAou77REfMxxUsh8nlCxDbrgIZhCXB/ZF+sTnQiKoz8Z35B
pExvjL7XsvNPk8X3Yy6iZQTht+BL6TE4Bm/0UJD6/rSAPzUP5Ihq4eeTePOQhlO5s2dSevpPgzKK
UXx0rNKhuwuTYZmsgVQB23O3f/etix9tsiXk/Wsu1TO9ndhjhN6mumHIPKZQYIthM27EjOBWXVkY
Fy0KbhVtw4SahhxiSjPM2s5rXrwRC5wt2DyjNWK6U7w0vzCN8gwxK5P9+2misyN6b+y0rDezndAc
swYVasfRQcmJ3N3p3Py9jNlxPCNdjkYzW/2elLZ6qq9oHQsSYuxcdjL6KKxI8aYrqLS9+Kdv8fo5
z+0jIoHl3V9bZ44uoE3jQsT3wGnPY8WIFOFd17fETJTb2MLwiEM4YoB0rnmMnI6WgXaEzrbex52S
/9/Gn5MtoQoQ792EXW9NnqA5M5z+TQBupKIfM6ml8IsCRiKfBsGCOS1VuBirQUfC7s8GXCNfwGqp
bqVgTobkc1pie+B1uMPkV7NF2/XNGbfks8iIxDuNRMrrZmdkCkgOUNm0tkx604GH4Z+XpfbH/VS2
FI0xfIal/u63f1mVQi0McdkjMUUu+EDcDYjfbTk05A0ThV47UFKKYU+Bh8ebVnokWF1J5QupZu0n
GQ0KMUcOIxqq1k32lCj97pCcVIaiwgu8g7kCMj/takqauh6MGfRG5MGz9ZYH7zuePT2RbiMXxpjU
t39+Z8of3pkiapYlY3RRxmCW/37eyqf+FIshHY6gx1yw4DviJ+0+bX5b2AI63ZGTUOnhsU2wC4P4
X4ujfgKPlyjvOZjHsBIsY7DSnMqI0zTdhi3C3oYs8J+vVf5TVAJUi0h0jKXrhi79PYi09wvZMLlY
ohJu1uTpH8yQwUkUE87wkIppdTVAGlirYLAqoR3Vrk/s4BwyM2qu0mBRCV39YduhSTCc9BPvX0k2
GDHDPiRHYyP9ZpwC2nYNxg4B1nCmeKWGq7gf/TzWp4i4i8p7WR8ch92SsEbJtDkMh3nDtA+IlGFu
FSsyQ1vBC7B0voiimiaqo5LCCU9yN+b1HgiMDYeEQZ5zNLi0z0QtvuUPkizQ6n0OG2zV1ienSF17
r89RmfXZr7ofBBD+JIDXHjcvbM12O9ffbks6KmWfeialBZIQOCDoe1QQKJKm1kH0OKc2rDEALKRG
r8Hmo1kg9yOja19f61WPtndJ3iPimu/yXjDXeZseWY4pxU/Ky1C6PcZxowt6518WHsFLQSMPLRIf
CCTLfvR67iMLcvwzThegGpY0yImD/AJa00QAiPZiAno3yblhd3y8TP5cdgc6Xa7gpJD0QMk7T0mt
deJNPeNkLt7APY+8L2uNIIUJINOU4RCktCDMYMFhACXTmVYYMWh0pRnkSp2SImzCWAREhAhfSMwh
AqddQPilTyTXrmV+U/4rlBuk9Bzw2vG2mRKPWshJsiPhriJYSPlDOmJ8zf/FS6b+73k20gISsb0j
UQhT+N/Pl5AIrdYbr2oMtR6ssb4HHwR5aeJZFziMZoRugwcgOIH2h5Gc/iX6jB3ZC9fmiRQ3gxFl
0G3jlmznKe7gCb5ViE/K3o5QEhY7UYZkKgKX/oCBEu5GwzqcAR7pbnq6H+NfHsI/PIPjG9KYXmVZ
ukgg8X+/IfOV+3nwEqtj/lNe2k/K3G/trf5+oa6txpwl+TcbVD0ZH+wR6an7rL/ao35PWfeUcA92
Fcy5A85bN9lWH/KbdfrnXUL/8x3//wv82yah9mXT+pGEZ5sBxOOkhTF9rCBbNZ/AaMKfWBysyjhZ
h4AvUMkZ1UV80gBnCOCgeYABY6eYcuby9DNCmHld8ldVrOoHKAxkEgpTGkaWpPAzVflIwBR5qWDU
BQLd8Fvps2KQ0Xv+Hl3bY089JY3cC9IoCBJ4mJSBa980A/Amo4AWKX7o/PMt0IwxM+ZvCAIbJWmh
OLtV9T8Iw1/Oq7zVZbFRhf7I8dSRwCrOquttD5Wu8WY2PjPPmEQfjRW++HlFql1MsfnTeWtz8OLu
i/qpSG09PgIG7mpjNOtiMwk3KlPr+x8aBelKUZVf0g1JJvRyhdNfsLHhI16QjfGA1IKeyJGSbTg8
CFuyezYB8kDg7cppQKzLLCJUdEbYKIki9YVyweuuNyJtakoH7QprD8JNj5JPQH42lPa4w4FGB5M4
romM5aZT+Ol5Yi4m7YdZTsTugzBUhRzThE4j3QjZummP4B3lwTLONbZbwxUXAjOF3toYle6k8A+V
dq97T5j14gQZmdZ4A6qQb+Rx1QF5RY3Hm5aaKEWiL0jNggKf55d+ivJx81rlGgUmiPHzvUEi+gn5
2jwYPJi/BV52IuBThJfZwtjD9yODZUSuuXjOhDfOEs7ROjiF5fmle1q+YB6UPhEJ8f4GtmiWylv3
xrA4JvG812vjiY99gjGZDhjuRLKjPY21w+QAgT2P0Mx2Qq4ldexd/tIfxoeRTuOf+GJSkcybNxDk
avmgI/G/42XDwCCnJ1KESMA5af5vhJsNc2wO41nEKTQPz08yhnMvtRj6ma+MydMEuhh33XgpbJT7
0Ezio+pxeFhrDB/ZkgI3WxqYi/Vxwq3/O4++etO/rOdE3oFOlGcNoS9A/JvyVrxTU2w5DHi2qJNp
4uJ7dX++8e6gFbMftjGG8Qw2eiserwczntc0StrBOlc/kTpp9swvQfBWLF4f/tEKxxEpdH/O65vP
pRsV9tbodhGWOYIdHnhyk5+Tym0JGXWGDWbvvX+Mny4F+DRexiAWF2MvohiwCfwIw/+j7Lx2W9eu
KPpFBNjLq0SR6tVyexEs22IVxV709Rn0fbHlAwsJDoLc5OZSosi9115rzjFnNPVGhN0tvc92y5wn
RuPwQIrp8krGx4iGwkzcopbA/mRbPYiTQQyVtB7OEc0hmDJX5SPIfPqZmkw2FWZ8BrCNsQ+yBQdX
rkZWTJ3P/SM3OxJcLok1O+flKaaRPtaWOqfd65LV5OCwyoy5SeUsngUP/AJP/GAwTgoE6sXIculX
YzCnv5E9UNxb0/QRLhHIgaMMfLlyIuuDLvfhPR/xu1GSPXDkI8GB7hUt5C27JtunQSDNI1OnRQ5F
0GbTbHom9L7sle3wB6q5uUM9YDX0qwaIrx4uEx6GiTkjghxmq7zUMclsipkw011qMKeAi+8UjJjX
+RQW07Zne+bQHhbeTlrzD26GsuWgSgfdA9OO1jg/VcAa6OpLpp8MyFe0xPlPYCKbGTJkqnqSw/rZ
GwNy2EqYmIfUCOh2Z2xwHEu1N+A4yHpZZNX3g6O/QNIB5R5vORanj0DFZpw0OkpXiEDJkFlcvI7n
tGgQFaH5tRF0Be/wm6mHys+OnsGil/YipcLZTE8eRaLwIG45eZHVZ47p+6DWndHU4+4IQHGF6XUj
hGNUaNVEnBkgrYkTGVawK/Vx8n4AtRDaTCXqaAT7T8W4Z8tHb6dMmo7DQjLVn5ORuf17pbf+sdBr
xGXIGnBokYX+ZrMrq+pyTc5pt1PVWd4tQX5HoPlSjiF+vJeKBTMs05pL7emqIhtuFgdtV8TvXrOC
H9ldcVA9qTWNwJ6RsyvDbfKBX1I80+afHB7PqPK81JV6SPbM1Nu+nSnrS9jDoe90Zi8mFoRdmz8K
ck+X2lbpix68oXrPTQZpicWBF6ajOjTEhZkQQOeKOFfbNZptiayKbkqlWdWoed2z3+tQr9nSaHBD
IDx4JGBK29MZi58L+k8llGFYjtUaFDIdQD/YhPHX71ZDd7ORnB7UR5BvFHmqOMqlGdHTA+NKezA+
HhqeojC7UwRZvyUrve7AtBSdDVaxjJsuhdfGik+JUe5qa6AzuUdZBYjmkwg3QI8MUItXiVWJkxuQ
JsYtXw17FFX80U1yKoZ4QkGWca7w8qFHXxdaA1Nqek0cySub/hPHe/7IlW0gUFCx6Q+Eui9GfMhO
MNoRmEoj+MjoPdoTEnzrFHwIJx82bkyowoD6A601Yl+R3eHVe0egxPJacAywkNeiqmKU0f/PKI8j
JGioulVsCL20A5KHylLPAdbijZCPBmE5jKw5q5ADxACACbLHhLtPvVZAU9zLLVf75/Vn4fLjxpo3
5bLeqPVV81LKZU519C+QzPXDQpupLM0c5Afdq972uRFy2xs2MRvnqJ75Szq9MAAxVLyTvAtOiD46
FQstysfgnXgM8qV64ZaE6JujHjeJpZKzEpHYGiSOEQqClFpoKbJ2sGTTGSPT/l6ciPH7rM2XMzlm
y6auyYAtf5bOdWSWmiecy53p0n72BgvqLOudQQzLCHUxjSkqpwp1etorAzH04vR1nPAj/IB3UyOe
f+T/VO8Y40OCY2tpvUFyUjb16fBeb/SjerzswtmwfAQNu+UY2a2tV/mdJs6yevEeVKdcWOvuyAKt
7KW9dbqsjTdpz5Ksi0i/hvVnvWlW0TvN6XD/9ypl9tqnX7+qacmqCtLTgkXx84sfKFOrVovLnZLZ
DSsmWvARRVUjTwlxlSq879PuDM2tp9J75JKLa3D9RBGdwWGhm8x7uCGFOYMliT7VEebOuVoxAMqQ
xBCJQLI9XthohIsUpJ6s8gKNQ9PBaXQBcoEW4sFgKob15WJfUMIUSGj6sDfcJQjxadCi7uvp1dAt
lhLWIX+UwzBGkAj5cCTEcODonY7w3yiUmLCnGeJ/kp6Gcpg3SmXcwtwqHWBm1p+IlZQJae1PXqnk
OBW66zu1/T/QqJZmirLO46NarPo3CkCvtg7G1eANOXxWaLKAH8Fv9ClbhmeOIUi5ODHK/TGGBYM/
HGY63uFLr5NhafE22mv8mL+VHFPwwHOOmfOqNBxpzLGGsGfPFMM8EuLX6uwivWBfSe8snv9oOf38
BjdKucDI6qsRZOXOO9vorAnXG8NSaXspL7U0yQbkEJgI0q/98pn1A27Wsgb5md0RwlCMLW8BMQlt
bS/+YUa0SmgCMhv8yFF33Lnd/5ik/PywN8fdQ9gkqd7xYbte/5TUAw5PijUIWE7yr9ZYuqY1S6/W
C3bdZwuvMrVl2HLZvvjEtvNunLz3al3t5PllfV2Av98gwuM4P/UYPb4QFEnnNYZ1Nw12f790/+ik
//zkN6VBbcV5fW345OKGCqSi5YJj42yLC9RyBIwOmhcmnA/5MX8q8TJuw2W7z18ppHAFfrVS//44
kn6zCOiSLJJewTQbsZ5kyrfS1TTTtCI4m8H60q563TIm9edccOrDq/x6RrJpLi+Jq9Dsebsg7ydq
qVcxYqkaPLPsX2G6FNQbCuv34Mzcjh4fS4e2RbDMHEsS10rAoaPcZs1eiRl7DOt5/tHAB6guJxaT
xphxJkfFTtZqDHiN+J/5gUowGMMEZW7cH/XjefGWwdCBu1FYZIohssMahAxoGL7AvOywa0wUYhmH
l9fznjks5rgaSC4qqakhQ4Ub6LawtPKZUSw5678wPEXcQutGsdaqQZdgSULxu6wfTQmTrI334lKM
knJrGGxOtgILDhfe8bzvPjRXh7HMBr1Qd93hre+BnfH8ECbDgtNNQnUj8PksYZnKDPEWQbEhOLB8
C5AdIWYsmhktMwQwBiII/boWZHUQMNCdglbo88J4zT6oBgTjiXzKhn4+Km1zDqlfxZ5Mox4WWovB
HaIv+4Jmy4iEGSUQN80VB0pJqB4xOgP0D2gtNNwTcD3v5cXfPru/npWbJeKsxkEumUawfkbcMtE4
iD7A0GitveUtzYsDm8o03f88yeWSkpHl/Zmih+5k+Yp4gOjSewuBdFNp9x9J67WclqQDjOJR/rmH
5Y0Zh1UhBWtpVz1aT8zbVXIhOKI/i+/nNQMz1nxwf3+/Nbdk+K+ryvSyDE2Svwr9n1c964lWxYEX
rDGPMbG8DvVHrJvpzkqnzZ5W/BrJsPp2NXukQjBFlDhGYCmhqQqR/9jRghmTEj8Ur6RAhWgl7MOK
24QWwAjGRFn2kp0xcRJBwrTKLveY3nBCdU/pK5GtWKz28eGx0hd/f6ev1LRv1YBO9I5KK1SkgrYU
49edLKpDo18F2V8nyjbVsW3N6hyuwpokFsC3PWn18AlzAnRrfJilqis8qiy77TRut1KNwmoLy15N
Jnr8LBzGog+hOjqK4UZPR39/0N8/uaJpFm1b1bD4l3jb6gTnqAq+aDIFOTHX7h5B0Jci5L5Bg1aR
TghNIKp8kIfd8M6V5X5bublHPy59s3gnRRBfgkATVi0V+2WW4Y0y3a4biagBhSlMMbC+1w9khByb
a+a1UNDwMyHJY3zUb9lB3suFzCmLVor9hUHqkzE3YSxA7+0dUoaOJ8bGNJnN6IvRMZJtkerGQa/H
31vhxKfbNpBNtPduFEHEQWbksBdrmYvqs3DYtcq362PwjA30ojBnHGAAx9UsSzambjoSxmuHjQkx
YMd4FIhgPxjHIN9JuExJ+0ETBHK3fDMluqK4BhEBOZxIMYX1p/MczyEblF2fAtbhR29dTJh+LyOG
+2Jv7NxSzETO+3Q/y4cz4mnzoU1m9eC8Y6Jq05xBngv+YpRxsKG6u/fj9BXWzW/Dsc/UOXDzUhpf
WYXfmqtFItepWEfWKiVl0n/LEZUTbS8Yr6kAehETZaCtlTOhEaDQtJcrKxK2CRGD9Z2H5NeKpOiS
ZvVvkm4ouirdVIK+XgaRlvvWqhLx9sqs3As9e9T0z0ZZmMFjJOaAHDCYpZ9VNar0178vf3NS4y3+
efWbJToq8rC9qoG1ynHcEJVN4d0ThnLy41HCBsu/r3Zbh31dzgDgKBqSxjhF6W/Gt5uudKqWXMuL
uYJMhxysrkalvhASjX0UuxUFa43uCl9nOr0CUcQge52W2RQEuQciCGOb3LKBn4IzGsBz6ua6NjvU
JGp32TTUulFhQiy3cKeFNcP2YXqdesmm4xB2MF5zecafGu6zIA0txK7iMzDAv7/e79ddV+X+68l4
GETJuLmZZda2WRFGxiqo3riZh2ZDl9AXX+Nu+veFpNv5TX8jNcZRFlBDs1+Hbw6hSRoLYZxJ6ipk
3rUm/aNCKnk6X0fg1pnMILTEYxCR/lr24RjEXaAKRVxP1Yu5ky48IMurfaDtguwdMMVORMuHKopZ
KnBmdEQM4B6kzqmn50/5E90RQCHfHMBkZknhvGZqdlHZQTf1pT6/Eolx9qqukyOHlHJ9YanCH9Fb
wGjoxWMTAV63OGAm9aHsARjvhUz0N0DoCQvzCbknJ7cFFUiwit+SJebhclUeAf9BIuaLHDYMSvFO
ZoPL7PDavZH+Yc2wJJNefHmSMzQ/3Ylans4gqAtWRI5wtLxo/gfr9M36NCDcD9QJgyQsZiuAqv3k
lThyWK8IqmnkLuJP5g5X2qxkF6CXwQ5wKChHGTW5f/9s8k3D6etXkyXFYL+0DJxf8s/HX1RSj0PI
VV15SDR1ojuG3ZTJNcNDZFhosVmgzdDuSxKcO907EfeCt7E4H/by9jsHOOMfCw8jJxxoDJfwOt2W
Qmmhp2lziZVVPIE3MckdKmWXN/EBLNUg6kM5KOODrTAXx757GemP/jx5UOlZr4ItwfRDA7VZuPbn
CFGcZt/O9BdO/hujs+nLziqc7UwRd5dnYeuvzhPIB8GADM/De/sIKG59eFeGxVzHQSFM40U10Vxl
BBZ95o/kGd3Wdcyo6O+b/4+VToMEqqkqjZu+efPz3lt+UUtGrsmrjHSj6q3jBJUDf7ri8ZpY0Z2i
o3/9fm4uXIidRdaRZLDJ9D2kb+tcqEpCkxi5uDrHU0Yr8soUPunhd/4rYhfvfKcW+/3VDI0ah+Qq
RRbRW9wUtWEYyHyzs7giIdMUp+V5AQe5QUwpMr6QrndWuX4Vu/1uhqLqJrsn4SK39ZQiJqkkR5q4
wnqaUModamLJFjKK8L9/MPXehW5+saZRwrL0uVDTAjPtG2s8kxjqClb6BIzK4IyJ500wHSWZhNVS
vcyzyzwlAABpl+l0yGShaqFekojHA6E+9N8ium8TQBnEPx3KAf1UfOlsOqwVLDXsQgHqORYCAtek
WduXqgxMR0Rkl9X47++m/a4+0BJ8u4k36/c5QB3OEiGukOrQOvTEcUcvYtNTx8bi4yVYnCF1nyAQ
IzhWKNsiu4ldLyTmiIay9HBWd9jCLihSOMmAGG/HIocAiZAGm8UUaosK+/TihOrUezZelM/iqeTl
JeDjSWdAJO6aw8SMViWtrtxttZ2MWXzZ1XAokMvcKXBu+6UsenxVHRUrCWtsj2a/Dn17F9LrpanV
qhRX4qM3Mxc6rDqUH95cQ6bTJ27QF04pj8do2pjJAEx8TxacDxlaby4jZQ7nFqlrSpYKQrzogdzX
SYll2LRD5gkkddDTQdjKvOpo7S97bMqc1VV0ntE4XSjrYo30JXhnfn9+QShDn0880JYdMtapETdR
VwHvsI21ZqfD2FVsddOP1Thy//17K/98lr/dBPXnTThchUtuCZm4gtXXSnP5PAuuYzolOfMAqmCS
jedIkRhYhbPae6nL9aHCBDhu1YXSzKvICRmnplQ04xD7GlP5lQClwx/7lDTEj1wcbV22UxCCpgJ6
9c4v+LUT3L7xJjoRiUeW89PXi/rtF6yF0FISVbmSUsZxfR6dXZI+MsiEPR1lgIFdbJgjq48G2haF
bTnDu1nSiwnOHSwxwscHXvVwQaQRImcx6/G1Zgywr2RSemOiKAFGkTa6qxJ80AkpxeDW1IncT39M
ngsGdX3Tt7PT+s4ifcuH/noykQGyHZB9Z2naTb0mN0VbJFfxuiIkJZ2EL1Vj+7jOWR/oR+JR+DyY
j8aV7F+YHI4JBAkqHGdyt8C3Gy2zbsqYXHwpgeAfEZseSPEaXU8CgywAB5h96cg6OfhRrPGdg/3E
DB9ic45ON0ZD+cKYOybv7InIUIbhIC6I2TaaMWISiRcXQN1lpLrZ8e/n8F+P4fdvfNMH7Ti1H0zt
el0dpGkSuKkwZ4iX3Nv9/rEf6TQEVEvUeWLMLzXVt+eluTYI1wt2PybuGkMJxVtE/hKGWoMCe/X3
N5Kk30UV6+S3q90coGpPOrRZCENbX+g44niP575r4lNALcax9sRwT6HARO3GmA173keCwqoaRG/V
FKQ9Oi4lx840ojHDUiPEIP6GDG2YWV0fQgSx6LZgCjHepnK8IDSHKwaeihBoJoS4ixyk2oaFFoAW
UrsxgR/y9BIKaqsv/pENCG8+ASVRM8ie8e3rOw9MxkCDdgHGBdv+8Yx0wbIJPgnLpUcQXjuFI4+H
3HrBwBXsgEZCw4lfzVm6FabRM3JM7z18jffM86ovLIo+Fl5w+4Y+HfUpWalivPigcpUz1wDLfiFg
ziVHNVPG5F6pVPbNnaXtVqnVv0UmgwyN31pmhqrc3H+vzHjvy/N1pch2KaIJnnm6I5t2QZgbclKY
LJu4RKPdk3IPtnSsM5pCNl4CFM96M0ZyC/0HpwfBLkOGgv85YLot25cXPYbxMzGx1nl2BWRgueS1
mHrf8wJyJcp9k6LdQ2xgTYcFGUhLbCaNCVPAqbmJ0kwPHyxAlgTHwNmoaDqQhoixFMOrNGoC8pTn
ZnnniPuPng9bnE4RZlqGJOLc+LnSp7XuG63YdStGDBb96JWxPp9oJQxSO11D6N5xYvkko9WbZvsK
ZuoeTJK56re+D3YpZC8Bd+bOa891fxdtfCpdV7HYqxRuNwXpISnM2Cuu3SobkZKO3us87d5YnsW9
crChIWK8GRtPkZuOpBML9Bjzus+gYdPOia4iP2iRH7NP2RqF0UulQXbtQ9P5962A6KjECkzoCUZN
mH0gcbDuj2Sr57mI+NyxD5djNjZmeCOmztghKgKS3Pak0oaCF2S+4492008vdBIXwKEtO+KYxTFN
5wqJum63beuJ0IcidVvTFbekZum24TBgrbaEmIw8ukW0y4+Cg0OdvEyWVAMhxOgCLWScfiIDDnDW
QXwalGSYRaPiTin3j3MUP7ghomhmIEJNd7O168ZFUaOm7lbpO45c8e3ypmMboxcqAf8iEmJi6ONK
HIqvGGsIJ8YRSVvPe+PFYDZGadOQeHgYyMEYKHTNwDSzce8aPWfUZhAVhk6AxE8AKGcr/TTUPvvj
C3mIpB/3HIxVZ0zINDoodmkMWFoQC6HRiOUpfEdYLN0KLRjwFUWa1icw+x7TBbeS6NiSzA2NawU/
S4xWF23VFDOjdSl2GT4YqOju3CZN/33eNDhkcgSDpCBainmz93h5GRpniRfDGitO5ZYrqlsKBdZV
nqWwXmq5S1IaXUtvkZzSGUMfZBJC7eCHqL+SUsmoUwRAWqwsbgOrRmRWm8hT5LjCAm0jgowCCGYv
jiyVgYokjqHO6bCPiqG2Jkduop+IPePRV4oRZUu4Rxpg+g41r0bFMTMemkeLFG82a1S3vd1EfTtM
kp3IWr0UoYDjkOatKMkjmzPRvoy9JwUmNhsMZkmduRwRyvwIiL9qV+nTlshqQWmHLSUg6MuWAYm2
RBqTNXDdQmEGEgsKuoK6zHf2xkRd+g2mgwXzKxEqa/8J+YcjNUElAeaBZwCvCZMqJGocbhgyifCi
P7GtgCJmF+IBoXnDP4VAYTxNGjGr0TBo8IL3fMtcnXSV7ZN4RD+KfmLhGqkdbApXAVbWd8O7TyTs
0SfOcTQJveXlQd5Z2+YF3beuDVWBbzc4771F4GZTY9ssaBU9YSY9Il/QYNhyI+n3s01CcRAHOurA
o1+BHXUQOaCQb+flyvxAtdhcHG5AXAzJYWVXVTB/EpO2Z7SlKG+Uvu1RA3BpDGCgpDuGHzRDSDyv
sJO3bgJ2KLT9o4AqBgUvJJVP4AugSjDt+RsPoxYxRSM4uQ2DaLIUd94rlWQe8PosNZiaIUlVNqEp
WYKSeCC/s4u7TAmnHnaxXbpRnWSabi+TYN2++UskJTqGWHBAfcwDLSH2UBAtc1iEsOtCvDE7VpO8
7TszSjvQpvrKWMAnUp9pl7+xolcP+LtdY0ryuovPdHV5CSCVQ7/q08SlfYusaoOPEuUwLbJPZdId
UfdtxCPnMfZ7famhvAtB1cE8w7auoalFJDn2pK2aEhk09F/DT5R16hE/WT8uU19MuG7lXCNXLNyD
HtPKOWhSGEoIIbu5MlUnwpZGnZ9DrMEmRKTVUEaVi4zjXdgcnoGrK5+k5i4zB/6vhq3Cc2E+puKk
qFxPG8X6rCAI4x0al7DXP/pfmAeCWf/Wml5WiKKtl2xFxiiSYare+fXUYy8eijWEJrYBSI9rpAGb
yoln4rM5LhfJNnpAqqNOVGZ+c2kDKuO6SDYgsNFTUwvzamrEnYacGHrUJqF54acwaWYp+TH9Xwvj
czcXhHHdTc9YRNsxAabMQQ/KsX4FRkj0WpLNi9BpGqdrHJiXV396CIctQi76APtgh34m3CMNTt4t
JGeeXb4woqnJ8kOXj3r1mOxbMvxANbx6p7rCFIPge6iSb+igT0O2CuvYByM8blssbk6O4yB24wVU
3eVhI28wvgOJCF/DcfrW7cSjSNY7S5IxzBggwztb0raY0EHrlqC+u9W12WnB6xVr7Fv0hn09jUa0
PEG2bvXn8q3eoE+nPuDx4meK3n12UA4Ts+Qtc9gXX71HFOHmvn0+b+WpuI17j3MxvTym8MkQhMp0
GG0UNra3CufiNsIkxzRcX/gs/LAEvJPPAaWWZ8jaec+eceUvVM31vYmpT3NvyhkP6vrWA0Aya2bN
nV3hX8W7qVuKqMuqZiko8X5WS2LZGEp9DuGMKcabgdye81Kibs8tLiXhxWcg74/D5E6AtfG7UW+Y
TH4oVxn9iDRjb67atl1kJVG7wrkh81qo3qKtoSnuoih11WSptbvq7MI6StQP1Gg5A0JJ35LyQwM9
4b4WDNNB2ISMDM/NiyhsFXnfMvbKFnmPunPahMicBdRHDidI4D8NpngXjYzfZ4V4X11YoHbsce/Z
tLbmJY6Pfu1PJtagMwg5W9LDk7ytZ0ybYOIbx5pm6ll0G35ZdRcTBwLtm/4GESo70E7nCIjGQiIC
C5BGOA853eSsabq+ZtG0xGnWPp1p+iOWyrroTmdAEm/EcH3xz1CVsofxNm3t25GH4mXZNUkzDMpw
bx7jSb07sD7v5cuajbZ5K7b+e2+ehKTNRpiOcFEi7MInm+2u1drKXPUlVieHEEzJdaMgeR1VqIgd
5NEaNVAfEGCwblwg5JBM5KoY6HtvMY51PDVD65ViURgUGqTJcRnT+JhJ4ZA9qFjjqxpVYyW0KQPQ
jebuFWUzhIEeu5u8gpgcKdSfuJ2fsMInDEOHlAG5avPWovnlL6+krmm4TuwkWAuiE35ms0iZ6MEG
PEnYjx5YGPDx0YDc6qP8s9veOdX+rtdNUWS2Lqqqrona1ynj2xE6PEeSL5c8oXTHqMApOAhx0cpR
5pJgkUx8Ck0ZXxoSwpGaLGqyStV7v+2X/PVn28fk3VDo8EqawoTy5sxQ6ofYUE2FGnEnzKpTTiNu
GmFRkgbCjNWfQbqbYexFoHCEVHh50uzzjIRxeSm6HPFseYNZStxSTlH4GgO0nwG2VBR6FFexbS5U
V3fjB2iFmNTp8CKRB45B/x/RetePvWsamY7Jf0TiXw+6kzUgK+c6J9wKw0sLrnZ0nlIqjhM8eu1w
Xs0BxdDzxsOTgcA2nXpM/idBhlRVPXFHVIBEuLrNUfwwNl49VPKFUzlBMDD26HheEdKpqz4YpGdJ
KAsFqjrblbWPGMZsGzDQD81aWgrtoFtJrr5LGY96DDiYg2fP3Uc5ILaoF9zjRejzEMA2IeyV1weH
ADe5tMujaoM2AJYuzBl9J6/BznP6p43g9ZexaECdWNSL9oXF3RLtypgiSYDg1VClfGZP0NhO0poN
3/iYMTuTgnmrr2v3SgMhG4yhL260B+ve0vx1Uv39++tMFSTZYNZ48/s3oWk1iSpXq5CY30Mr2gaY
s74LCekOfad2nnvxgmRpUBeF5tTWSqL0iDipzYr6KPEI+C/+OaD39ypdXiuqUinZaNor9tlQ1pDL
TQOq7YdQ3V+aBr1mx43vM8L7puKL1bDSZuY+JQn03IOaS2oxcyXLgBmVT9bjjB8JMEoE74UYs5bi
unpMSDaMm88aK13CRCokeUHwT5WFvfrNVFAWGIz4in1LIX0BbTUTUNYgT7bQWhLV2w1N0ooh6qM7
rgZAY/JolPY9jIEJlkdrXvxkC965qZ1AGKbsAA157b1nmVBZYRBBBCTPCbSHgTf4BZVeAYDKg28l
4U/ETupYJsGfOEyJtBXacJgX6HuwQzdgOgwPyUHqjSPUFsJ1GXefalYOApOS1rPGta/a2fU6EtMJ
9oS/F5qv0+mvH9lEFoOejyHg7UueXfEkhFlWrcqWhIBHjqveE8hWfsrmJEecodMlOWQaFGuQQvr8
epgl2mt1eYuVvdXOu3JhphvZWpkhq/lTV0xrBQjlIszm0vW5zuAojxufXM9TW702yXNDTi3/vbAJ
w1lurMgRzKUJvpTQuNPb/XI8//peSCc5c6rIrm5Pm+dGzIqoravVoRtHwbShowpikpUfSykhA+rp
7D/lhxeZiBXAHANJe6XhZFyPgfrUBbNWHl+vC6DOKKgyfQFxGPwvsOS8HfsMsS/bDFyLcEqjdzMg
6mlEfg/E/Uy+8w7e/Rbmz0LFFNROSou2WqWT6k14Thzw6bjWv7BnYeHiXeZQY5Z2S1wQHaajBOzK
m0rbyrmeqh3NwkC0TXY4puVU+C8VCLmBiOifKE/CbQYIqruOovDvZ+rfC8e3e39TXklJ6hte1lSr
ZhNOIOyPO0Jq6CLRvPD9AZs20TMcbz8EfLPT8JONVL77XPddx9vfH4G1oYmKxc9v3UydDlHuNWp3
qVb0eHVe/Sc8lOFz/2QTufl6eTqfMBGrSArwlhspKDqyD7H19gg3zZXrxbV2VF473vdkKIe9O9p/
lJATHI4U31E64IBjuTKIEgz3I4D0yxyRKg1ZBhymc+d+/u6cmKCJ+YPylldVvemwVm3gXbXkUK54
cVAFCZdskF4B03mmfY1PKW20JtuUkEPwWMkiSSrmnVrgd73MB9Cp0A3U/7iUbls3cZyfc08tV8V5
hLbG4yJG4hYJQJ7U/fvL9s/Gr9/t26VunnhGiVYVhVxKdruhPsRMYysujJI79/Rf9dX3b3TziHaX
orWEM5dRGfoZ22oe7v/+HrcKfyrjH/dMvxnKy13XUHArJdVT3jOFh7RIxHfIIhgbEMR3pNh8XAjY
vPCCkiUzI7qKhCpO5xx95E+PR/NZzscRRj6EMfRvLuMiHUFEiMpZkUxaYKIW4nO6+0TvQnDhhJox
tbrHzPjnL298CUQMzOJfTb1vdWjRHtqrH0rlKoVBhj6s2RCmw/Zbx/GdOcI/GufcsG+Xuumjtnoh
pgIU2BWHa7ldZdFYrI5K8JZwni0F+wyGnujB67iJWUgmQU5Ld9u9A2qnZSD5UOgJbBjIEHBBnQ6i
Y91QFv39m8r/eBElVUPchdZCpNN78yIGTeKdleZaAlMZMLMmSrbboHhnhk/VKqykOUHpLK1uwjGE
XCd5pXdrrZhjQ8966AnFWvT090fqX4eb10XqzUgauGKM4tbNJzpbpadVKUPWqi1GWrqhh6xYOiHx
iJgEGwHD35f7Lf9XmAPrnNZ1CkKkLf3z8u15OMsHI1aslPemXcnWMg/nXnnM9e0ZRpI1ymgmNo5P
cyFwDoGrSw7cY6r/NkKWTpLVc3fd9sVMujyQ8GEecEjhmfUKYLdvOTdUYSok4rYO9CcpfjbP8wTf
oETq1yEElpASsnF5qfGGH8R2UBuzMHtU2ydVfy+6J8+kyvffdB3HCdgu2JLzxrTP1dqMFhe0jK26
M8NVSHgHZ+NyR2ejqNZC9VDIZyIMZ8K9fve/5pLcKqTRCrocC1Hgza0KVKXQQ70qe51MOKlm6RwR
Xa+gqxmnWFgmyVB/r1zikR2Zju80nBRjDv4AxxvnMDFGFwsAoBsmD9asJqxGhZiIcmFynZWhU+yl
IzkRo6241s6D/KTu2indPbve9Rtsf8nBdSvvBBeMO/bPdqi41ulwBN3WTXyQEj6TOjJ53dy081cs
dr44Dg07PIzeaTrsxHFB/1gYq+q+YaOm2waTx/jotkXX58QwmAYgQ58eKMjY+hCn8QcqY0B55yXz
FbxZAREFaDttsMzyuKRxrto++sENAEmGwcmdEvZL3vTzHbAsA1lCX+pp8i+eTNuYGc2JkmcyBUjR
PRGIemF7vvgfdQOtkg56PIgV0GEAxuLidAj2qrdU2UA9higV/R3dQkGtMytO7tRvv3cZPpnC6VmU
dRnrwc0eUIvXojX9olw1FDiqvDj7IlRAzJB3bsE/r8OzJrNDowG7XaU9xcuzUjOKVUCOgp64rNSB
eTokd8TCX5roX3f623VuluiDWEVlnHIdpVioycnLRtd6kUmkxboRwwgttmtloTefyf+/8qoitY+E
5VJk2s+s7ee6I+lZUcMSKlZXZCUdGh80XBPoK/VzP67xh4h6L9UDGc5KPkwRQQG2rpjKjOTnnHwk
dD+OnI7I4Px7OUSofbv+8rmQ9eCTsnRZM2+PGaIWi2XY6fmqmgoOp0S/52UqtjSOnWCK0cZO7GaR
uRcXycioxI5f2ZkNqX9ymJzdy7BYkDHkoODh75cgleF5GoZ27DCxdsHlu8EoRXXLIjCQ+KvDOlz5
O05j/N2Jcx6R1Dv0HZSU0YRJiNsO6EoOQd+N0pExwiXvwuMEYWkNOSYwXMd5Z/N/HlbPyVvqRo7o
0MFyyJl9Jfp5g1Bxi8LahoU3oLYbN0+HrblUJtETAxP7Ix/s+v+dNCeXWJdxOTwBvR7Qrhmc5MFL
P2uNbH9Szmu72vkjAvDsw+iyikfpUNzoI3+STA7DC1DGwKaPP/YXZKo8WHbndnd2qF8b4s0PclM/
WiXkmKgx8pUqUqBOszh3ZI4AKcidAI4ZfMw7j8Av+QlK7/7ZVEXNpAV6W+ddq1xKrIuasebts+bN
MLbmpwQNMt0l9O0jYW9aD39f8h/PnCSiYBUhBnDtL23htz3YD6uwaKpLtkrD/SEYNltDHNUkdCD5
Cx0SBP++2pcw9sdL33/Bb5frF59vlzPDuLOigMthPqSpW2zPr+cFuwe0mRSltoWRFsaHv40+srnu
nNc5Dwi9gtX1swE6wRmUVsb1nv30Hz+zxIFI6U93AHbFvlL79qFSAT8Ve2+6IqZeeqCHrKDTwZCt
uVXl3LkBSr+s/boDvNvUPrKh8zP/vJgBSc5sDlyMpCh6fifketkWyxZ8BgAByixWAILbsmFb2igP
RhXpR8/BJ2bMHXqPByzf12d9UT2idfSzSQjSlfGsNm8nlpNP1EdxX4uDyyfQgBKeiWbXwlAniomp
JlPyZEUK7giJK+9x+4RmZHqYyjjELj2AjkBHc1R1bkRTDIKKOYpgYa0J4MRZrQ6Q6cN6Y26tPDFj
z2dg8/eXqblTHj2KjwUJKslWfFaWwDYNaXiY+6fDnBltNm0e5WyIWJPxM5iX5OGyxIrGPzBiSMRI
neUG+ACxZeepJeAFX4vFGGCuGg2Nhjw2t9sFDx5s0Otb8GI8tliYIZDCfdm2JzIwI9IwMKc1MB/c
c7WUL1MYzhfab+8aSp8B0BwUWUy+m5O4oQmcz5NPShDMOc0z6O6VvlQXjMaRRb6oRxyuh71PlNyx
JrWHJnEOL4BG/5pA8r3ajc5vGEMnMQWII8xgmYwPC2+28lfkkjjANxfxTl9ryzPYj5pcBlRB42YM
3gornTJpX4qaQC37ujg4UTME0g/eGkP5I5PbXucyYA4NfsDaEvPTLLA092zObNj9j7Pz2m0d3brs
ExFgDreSSGXKQZbDDWFbNnMmxfD0PbgbP7osu2104wB1DursKjF9aa05x2wmvItA2YOAT3KbkhwV
S4+a8CMIz2j7fv80v63709D8z4cpf/0w9cLTO5wGxaGVl2msguyYNxIplNIfv/N94afygI59Epkj
5VX/jZD/DLdoGC9KkivFoVDOgnfw1Fs/oBXjfXrDpiMvW7NbqqhoCTmP/n6LP/400xz6TM5cBgWI
r/dY9nHqedbAPSbBcrjw4BEdiOWnXLwmnA4KpqTYesiYZALcNrU0/DHB/xvdV6Mfd5ZFp4NCILd/
Pf8NZhFzMOUC7Ja2BmN94TvAWRfICWxloSxSW3gE/2Rr6Bs9/j752vAR+oW06BfiXJhpW82ZsN0S
fzZxogXpW/ynnF9mSDTmjCtkb9SF5zvwNjN19mjR4GpZnVWndDhyLyDP89fMRstHFFG8iPk7lSsv
FJjI6i53EDv/ta/5YVH7cs9XZ5fc63o9yfiwpCfSaoj/QjiRk560ocrVf3DU+v0l/7Ciffm5q0W7
taQwMxN+zodsQBSwt20BCkC4CrHEzZu/isP/PHXfXqmOMnUSLJqqdPVKA7nr6jRVWT0EJ0JxzrsA
IPxuPCmr5M08ImEjETfS6Rw58V9w3B9WLlkm7QbxMgRMuqdfv+fO7wuliPht1gvvFNEqMqa0KujS
+V8/Nb2l77f5Pz9FQ/HrT4lGG5WFLxfg89GDzsXoRK9kCJZ6/ocfTTV/WCK5KUuj6ov1zbo29lVZ
0CaC4heHiMLuFDQJF3tuaiggF1I7NxF6Tv9NEBki0QJVikxjlRaiCBQEJOJrw0xK3YYAYjRtRKFR
RIF49WmgzUBICOGKLx1UZDXHnKgDqPuEkkHTqAVlm9lDtvSAtPV4oxdhbmP3tyZkMlJ03L7dhK7n
PMRabWGzMmcYrzVW2KnpP9FIiGKXp8gOkCTZs/yP3ULyW3Umiw/LGHs5xFcJqE0SmjANS/P2tr0d
dwQKotJhiZaBxM0UdUVCuwD9x47JkPAclfXvkCzZCTkquAmuA1AHHJzTxRH36okYEg11UQoLeI4a
NqOd1KCaIrlyFuGUxeyN6hebx2OxTdfwsFYacLMOGoGTfZJO+SosIbU+ECxvZ5t/bU99m5EkOWF/
ymdYPyVFQxwuSEpZQM35ADC1YrKepWdWKLyXO+CHRD/QE0dzui5B+kOjPnrP6YMECNTsHbBxwM0k
+Mb64jIQ8GojcYbDlpD6YM0amF/47cqFVDm02pTMxkZHChviJkGFowJPFWkLMGs7qYhrm0skqEl2
mTvI1zAUv1sPSONpDLIuGsiZhZnFugEZGoUW0T0H8blHUS9OCmmehr9WbuXzwAoMVMnYoVVrHi20
j+wthVVRbMJ4G2ouikn2oRX/EPHWYO61l+xNQEdWLutuVaA2xtVD/sOdtMl35rEAfw/SFV4xm1Ni
6IYb3ODVm3cc3od3alP3uO/82g4f9BuCYBdsa3fioX3Wd+E+PIa7aiU+ZZWDdxzAaXlEilbcXdxm
OWUHPJn31ivXD/SN+ykvNu6cKF9wZVZ5H4aL4kHesjMwt+298myCx7uRkGvBnBGexUfzrb4xyQBi
twVylSzWR+lcYaQD9kCtCKPQp3YOA/ID4J5OAkfaN+JjfVPdRtvixboR36ItQoszWxgUjegw4jfp
RmfMiIjesbQg5em5pnIJ/kEFP8jzRZF6IPDo+aLOwLYpIACfDPSQgFWfYTFzYfEOkV5K5pgLjBTy
KkBF/jnMiN64qMjSiJcqFSOS4rFTkXs72br7BxR5IyKsf8QpZC7SwZgJ54jHHS2E555O0KS1mFFT
4sq089SAIQ7qXTv4p+FORMQ0IDjy7ij7thvvlnCeF4iSzBDpY3frvzXvHnKLEQopWr5ozlpEsWpq
cBk0iWcd4C4VLZm3lbCWqtwARnp5SxEKDDrEKy6VFjv/m60dcWa4vQBPLz1b2KG8DnAEkZWE/hWo
x6TYojPFiV4it4Lv66gQNzKriWR7TD5gLeT3w0q/+30hBKLww5xNhUUBR0Y+IIfKr3P2mLZqF110
pEbpWbBo9ennuDgFYB/6+jljs0u1cdahImKCCmSL6N0IUNJ9fjmMWr/Lw9Su6myupAiMyu1gqTN5
0o0RtpRjKjPiyNaLu1BW7JFQgLysQLLFrgS/0w+8hdbfWfSsX1kxejTKrXVXEyPNdx6oSERbiQ58
ApT5LFYZya6MHSYya6CaQQU+Ie0of8olGjYwlEODdj3CHIhG1qLSnwVQLqp+iC+fUuR2ZGHTucxF
bMWBa3A+UhnuBCGTLZr2Mn21jDdp9auIeRvJukSAEeaA4D6C/0/1X0fvbFG+y9otyqS5OkaLFoSH
woAeVVTVWP2qaHKCgMNSCzDQJPOcW4t/1jzX1ZGcQrApORwGdFfBuU4iJzGzByH4CHUMr+Ewl8vQ
9UtvVVmtE8AonTQCDUIDTNJS8FEplJyfLv6HsNBZQHQxWBY9kBV4TREz0xjkThEi1Y1mfY3tAPAe
le0qv8+AzguYsDXpPkXv+PuHo8rfvpup/kl3EIG1DFb7ascWpp5i5immBnmZnxDIFASwoMTXFyga
c9YgdS75S1VcdyRp4JZY4s7tABgBvIXCwpkVMjyienrIxgxF2xl5BXPzgEDW1h4wSvpP2KpTTOQs
mpTawgMnJpFsn0P89vuN/LA3wzir0e6UOWtP+ryvA0Azx9AP8jE4GNBfyBgbyJnKaqKq6n3vLdji
G8JNhNI2cYoEmA6zSYjE9S9L7feiMjYJSZm2MoYIVP1aF9FYfNxaofiHYtGrtn/XxusQNuS4I2Ar
CZ3iLea8eCwtVuzV5FR3zIvLvFcK5PT8IVf8tx39uo+j+TttGA0a2d+pCWOopUahiJCCpF1MJT/j
vLm2lIemsXN/rXt3rbTw0PwSoBqhdyWwm/lB1f/Y5ElTmeP6MhCKoEbTmZ0IJfn6Zi69H2ZplAj/
+l2mjf3DAvHKtkPfdgemYvxHgrj9/XP44bvWKHFBtcdPbWIquPquY0NoLl0cCK6npZu+2QQF0z6o
t7h0y27fDHfUnkPYiWCgBgoDlX72DKI9PEdSPiqWkAqfcB+IM6eG76x4RzW/75pzhO2zHJ8UcYNm
s5WadUXM3VAUdj6Ya5OeVIbhnQ16mbwYJGxekvUgMBclQP+b4I+h+10Dq2r08KY2kW6omvLPQPuf
w7UctWpUCJHnXnT7Aukt38PiZXK0yDfqnPume/79mUrfzwXTD0I/QfSDdeXf//+fH2zLKi6lhh8s
zHWRSyT71bdV5xqECZKuVzz7CNTQBCO5fIb4GlU7lckdEsPvl/G9eMFVWNQwaScyvsSrQ5/Z+dhK
pdBzDdJ9rQVDPA22ZvHXUfb7xDj9jAJugR4p2omrn8mVsQ/R33quD1yKaIxikb/E0imVFkiPumJP
OKQc4p+Q/ri9H18r+kgMkJIxRTJMF/afp5y2iZRLaWO5JQZT1Hts+WHw6OEugPnr41MW35W/lM0/
zJ60uv7zo1d1US9XAy0VWssFQt9APemWfnqaPqpaZDewquJHVQKbvWjkrdW+lOGhHO9+f63fz7dc
AU97etwTJ/LqbN2GktgLSmy5ESxCkXlpMaqOEK/YeZXK+vff+vFLNpH3MClaMiLVq9lBaYzE9DN+
TDeecsrtGByrdpWyeuWlw9wo5nvsL1ICXc1Om1shv2mUpwagxfjX5Dg92K+TI/boqRWEsUmhSnb1
tgeh7yzPi9knn4GKXYLlJbQp+OrdDPBkWhyafKl8pKFj/NVo/m4tZyYG/4Axm/oYY+mqoKC38Sjl
oa67Qgy1Ehy0lepOQlYXSvWFVvs7y1SQ9lGE73VCqxjYhfgm6DIrfMi2PQoJoL0o59AL7i1cdQ1y
vJZguT5Yp2VOSpYxL8zLTuePXUYAv63PeS/HXRcEqDX1kQc+nRPrpRnpdibjklCbm0LU/hhO/7oa
1w8YYJBuUGBgytKv9gVpJQjlWIW6y4fN3mZT3GCAejTetMfwhWbZQdyH2+ZofsL906cStt3fhzan
/GhGG4xwyNveBpBlE9ZLEmNXr8Ek3yEJm4GNBiUwAwKyMJ7Jk/AhAQD3R5M2AXjlRbX8Q0VynTGt
o6bhNnhh3I1qUTX5OjFIVagiDhpUNzgaJFq6xupyKG+re4Le2v3wQCkDzHx7az1a9AV6bP6zke0x
wnUChbAjwbRF1+qiGqIQzTnYoN74aE6qhoXlZm9ESOPsid66Zww3z8S343YyXrp3ynfFqTplJ+GW
jW/z2u2oGbyC7lY+8Zi8pmcex6naSA/JLSkPiANJSasfSVODDHhWnjHgSwryFe2snenm9M/SlMoy
4KqkdH7moOQZjkY8ijJrqWcJE7ydv+lzLLxTzumbfPdXS/i7PH1SxktEdMNu1hgBV2O/A0gwiklB
2B0hPXSiKtsz5xJ8ePYlC1z2l8vabJ0G8ULmkEeJuR91+SRJ57zZ2uT61hkxpvOKQo5pA8U2GltI
HbOzceexrYSYJDQ2WpqEVDzhLpcdTiOi7hSE+QTrEUditGzLKZp1CnQJnDHahDuvXKnWPpGWmLg1
0U6zQ1jte91EjIOi8CXzpVlJbh+2aGLaGD4EI2sLvdiUJHeBqATaRMHGrtWV7s3lZLpaiFWtsmpx
mP1VdP13JLgaUaiYNL5BEeg4KRNfv8Ou1MK26GLFJXieLjoHlqkcOgWW22YOh5bKzmQ8EDvwvI4Z
k+q3w0iChJIwDp6sQPCZMscNw9ZrjJGGrQD28iK62pE0mxpbGW+1C8UDRzMdqaI8sus60mvxCa/y
/l7vHy+o4qMHiBa+eKOXx8h3ZBlzHg57qk4UVWSsN58VbTVxqalIv+YhsF4TJRUWrhHpXLTEe0d4
K09N5ZgZAb+xh+Euaw48Minc1v3Ooi/9l6pDnubyLw9OQwFGRwDvEHvSb0cUJRn4016puUMdUlSY
D4iIjfajw01HsiYgs9BcZBnRpOltdDFB/7fA+l7QrStKZ3cB4zwFQ4gofMpQoTLyBw5I+7azYocO
axKyMO1o5ZsjOazGixjWlemGxXuZb6t2mwJCrrqbAbcRkJnw4yJAaE0rZyoklMFRIvHlQmZASv/P
xFGbPyvFs5S+CKQyDQTHD5NQUdy0VHxCPP1ZtszCfTW7LHX6z+G0ZQ0mr9RxLO9CYx8T+xBQLTWp
CXQUZyu8gkJHt8ZuVbfI1wTsYotT2ca/474Z+9skfy3QMnY4dRCXzSTv/fdtwrctyfQ8TNmUpSl3
CnTa1w9diFOlLIfUdAftSZKpHA/wSPnCzHpTyZuiiv5Yq74LoK9+8GpqkkVPjHIhMl01vo+TrVe/
WPREmYhVVMhhx7yoa0uBnWF1lNJ3dGko2Gca+s0+ESboaZ7R06F++/tj+Hdm/frdfn0OVwO+ljM/
jiOeg5GSSyZRJ2P5VMelJ9INhshKnzas5ni4ncFASuwj07aMtVc+RTTZqrolTAwkstospPSt1l4K
PPW/X+H3vczVg7taGjm7tkpac4U+mZDGMuhIlD+eCibWzLUiqkwFmVzGeQQYHWPGvtA4aRQ6f/GE
zqZTQJKsTGO2Tu7KEeRGvUlATZjCpvGPcNthBfgQSJDlhJ+NTmMcGwPwJU9+6B6raOmry99vR57e
87cHziFGxj01qdCnrsl/jgDZECpVWcSma5G/fKH4nq1bGZxdSzUYvxx9p0xBw4vxmuz5gD1V1T6k
A+hLci8UugGWnHFf8aIoz/00oOJnK0P3R3OlA08HIsY4qpiUf79qRf5+1QYVGLCY2PpU6fo8Glpi
FhnTcJHkk5SG66ZQbqQ0WXOWnIfFaxNXdlTipOdhj+KDekHiqWA/ZGDVU9qBVjAJYyy9UETlT9Tv
F2+nIRfuwfPloen2SOsz7GpRBVhdlNbtQKec4NWBJZidx+838719jHdO0iSePRo8kTrC11cQlEWp
C4pquL2+zP0NzLfePEbxviNPuHHk/k6XaPrgT09Xv//yd/rxv19mc45BkibjdaNPvPRxqweiAY3+
YKSIPhluhwT7tz4c+xD0g3DT46lraZIEFN37kgXXw01GlTEIAtun8sxJa54OwIlUJGQK6S/lvSU+
aUwiv1/r/+Up/c+1sjX9+pS6i1CUStAZJGwvh/Imrm68xE1obaXdowBu2ne8xjWSG0O5/+OXvxWV
vjwlNnRff1kSK6Xpq9FwUyrOxrAbWaxotgwbnz2YIq503y3651R6+P13v6uaaL5O6EPTZHgCgb26
48TSejX3AgOME/oXwUHaDWPxNm/Qa7zmcAta4NnQuRLSnXt8eu3TQLiHgUDZFM4laVKIeStDXOg1
500AGpSNw15jnbsTil0PvCIOnUp++v2qpelr/TqhcNUmxweTMy/+haurjqLU12TmUNdSP6xZbrl+
c07Y7qvovXOJCg6R54TzzCx97kuvv//4D/MCBBn8vqgwTMCj10o34FG6EHgVJ7CcDKBPoSLMtP24
hKRrWdZ9Vtds0SA7C9lSsqSlFB8zg4RnZgrP32TZi9cvCwq35L4kMrS9Kl5F3ilss50KOvDiYays
WId6hDLDrE73LaX9uos3Aazz32/kn1j06ilSaCPGT5kUm5SGvn5zUR1aXm0Fmis9qaf0VDw1OyyN
Ew+rIPVy1t75W7or8a22a+/6N9w2/suwh5RO++vhctRP5UtN6xcZOsYEmsJu/8b/wpKs38tHDvwX
CeLVrH3GrH0advI2O5HnUrwGI43OWUeEIxv/I30++A6ASscPemHVBwBCelcyQqj7/CTc00aXXRMc
Q3Fb0PSaEltI8oWueodbnL5coM7at/4vlpb6fTSSHgobE4ODMuFlr9ZfI0gaRTEE1bWMZZvaouqM
yFarhUBgTb0KrJUV7wp4b48FWqzxnk45MHOFvQLh21gYIWG8JQ5gX/T5RIqJ/tyolmrjBGc6/1Vl
Qx1JMVhJMxGGUGzTBGr5I1j9O5uYtAz7FNDGHVzpmjMrDA/SK7FiG8Dk5uxAzUkhQBqzA9HWAHmC
jxJVAScAgLHSytKdXHQKlLTEY93l1pKtnanaHB8CwRZE0Dr2aMzbZE57KDOQSs6kY3lrvHGGqz8a
MCKAcTtqZnSEiefEBlzmM0YWwJz0X+cDKyjgDSaoV15D/0HzsDadhmsASkKH6U3q5+QZxdyhAEF3
3lZL31tgI6dd0hYLMbTjd4TIOMo5avVHGkdwI4ZoPVbrWN8KxX6MnQvMYnCE8tziwEDsGOomiqKy
XbV/nBB+MCdQZ/4/LxpF9dchoGSVpLKZUl1QcLhm0GB8JmcOBcq7d+rf4i2pC3eGMg9gU730B7C7
m9A1SZ7JHjL68MDVbpJd/xS/evuSPEER2geNGAoVGURONHzIacpTX2H0ngXP4zqDHvER4U3Erc+R
mXU/nJeoD6iv8ByIFD/r9959R6yxdGK/gRBaXY+n+qZ8Lu/pmLMtBho1M9/BsshP1PEljqTBvBJs
8kPBiFCI8uWZfszeSOiGK/xUHv1dfezIIX2h/1y9XFzjdNlXDxKMkZbT1z2vkHfEwGtwQN5JN79P
MNK/YtT1DDPZyzT8+xMP+qpYNdReluWhJ6NWrDfKvXSvHLyH8MSjxvErASgmcXJb28I9doSX8CS9
i8SQTH9B11bNvBfjngiup2wdu6gaE44Os/pV/+S/htO+Obav+V3FPARAyZykqGhXwq36oL4mxWyC
Kt2Zrxqk073wqH7UL8Kj9cYz1jBF8aQnqQOlv/Ch2Ibr6LN95nCm2fXzcFY5ujcL5a52uvf+dlw2
tFwnHFDxiLTCf5DPCc1hp3D7VzJQXpVP/9m/kXfISuq1/1y9Xk7Doj6mjU2MGCI8+Z0t96f+jkQC
1NcTJSfvMNqUm9QnVCn50T/Xa3MlHqHXbBQ7fRZ3vZufvS09y232UKHYvkWbvtKeKYS4wQNFm+gB
gsmeWehBd1sU5MZOei5X1so4ituzfJfbv7/E71Ynhgj2Yc75k9OLY+PXIeIFQkfv4iK7bNMBz4qf
FEIIkGQ9u2i2gD4Nto1BoWk2glQl4WoE1rzs4UeOU/HDNG2kPSIo2cAhQ2SIFvxVxRAVLXSDHEQb
i4J5RnurMwNiP3mnhxeOjt+sRnFtAYamOf4M1xtIJkuDSBOZY0C8ZGagKVuNdoKYPpnIfp1HyPsS
dwOm3jJcgDtl0sj4FxAU8hL/1bT54QzJDuBfA9Di2Xw7HIhDFFS+JlF1S5dTPzxciJYtE9aLzpGQ
dmUB/ECMXDAetN6zbAHvDZq2jqQFqUXu9N4q/kugzX6NV3E13KYWAFCXSTPBvu7rq6qpsAhdx6uC
mEloYLkug3n3mnr3xPoNxGng77agxK2rcg9vQgIfKx+pE4ufRboDmF6A5LmQ272GdVBuYHKN4h2c
YAzxKIqp9q3gQGoXJ3qymMtBktgwhyv1YErrZJgbl4/ReOk1Ng+rOnW1+wQhCZQMbwpqQaPd3KJw
0vQlKnB1Cdk7R+bETEg+dAueaC4+J1u+By6ptpFl0H6PxCUBGgiZRuxK6UKHtYDeakXVREKrEmxw
0qWYNOI5pJIxOiPbaQ6avNSpuljSQWy3VMmUYRkayzFZxwcYKtleEZ24Ahm81Kh9p0d/3OXB1u/Y
pC4YscRv0jVpU9BKK1QedcGG3waDijoP/jGIkb12llC8YoP25tnH7+Ps//LyDFlWRbqgonpVLBmN
1g/KvpRd40BaLC06tIIp0rbUof6dJrYi2xRlDcR7jU0+CuxNVmZSC7vUIfVrGB3i8aiw5tpa1pee
Ogfo/PsV/jSbs9sWdZZJAAkcJL9+Xrk6VMJg1cxDxroZ3OJ9rOhlLUHzMe4Vf0uvKWMOJYHWuDWI
lo0xHS6b+qhlLzgiW9y5ofjUA0UPHkvFoXQ8bSk/ahTBgN0owHNgzt7QoLChXxvImZUdseFoUSJS
NHt5qbaUmLdGZnsCUVNbTd8Vl7UOz45ES93bKoUzKHZXbZT0DQWXClCxXUbSijO1pK/kjOLxOh93
huL6f4mzf9ovfnkyV3NkK1Qe9oyKMOLURiUTu9SOIfgVsj3EdiPbRWkj+kMDFzRuQET3vbcmw5yP
XyD7kDoHFUl0Jwvsh8rrAKmFAWf8A3HjmDZh5s57spnIVqZrQ1wtQDg7MUhbWmTaH+/4Os6MFhp9
WooE9IhxeeEx+/qOU0voyk7LZRfl1IUgeiiMlRMljlYtEJoCkiXVPPhH1WujRVbYDOr0AmN0PiXW
IaaDFEQUwmUGA1hO55zyS5nCL4nxCxnwJ2Ep+V+N7e/Fpcn4QpGGQwwt7ustnKyMfitFiYzs5Lby
9jIbMMgFkuN5d4Hjo8vvyLbZEo9XDyeQX6N1ol5X/km2/n5kYEBwfsZ3RSuBetHXB2cNpR8EkSlx
kJ7BplHNeXBsg3laAd1Z9E8Iv8zRpomYdY4ChU7bQ+VTyMgK5upUWAaWDANkLwnoLSYBKxX9mi3b
sMwvDipG5Ha/D2b5+2ObrpeKD6VxSkLXOQA17cpYuxiSa5ULQENsVnERUAyk5ZE9U5ZRAsyqBJ+S
V8pCxvYdSynxvwstXkGzy8mpZCYibbbhvMLJltE7C/7KZpCnr+3rgvb1Iq/OYZkhVZXUTA+1oqU2
R/J8QU7NcgsgD+Eiw4Tdqz/LwRS2BEWtm1exsbG/p0RIoYlUln88tGkcX18PWZdEJeECASR7VTk2
syIiv4rRYcVOUyMeZF3j2952e3LV9TN63n5TtJ+ABbPHdEcGo+8ts00GdI+dq7HJYGb/9eH9sD9D
HUmIDOhuzjfflJL5qCaNFOuSWzkEUb6wUea0MTbgfvEoOYCB6n1Jwke2NgDt2M0u2iW77FxrC9CU
6QQa/kfJfCMR5pMt7Y7tGTmTwr4LFpwhVAjGs2FnbFT2YSS9NkvDmPd33hkDd7mLtVNLYMdHCRcG
vdyWsni35awnDnayuzwXF1thoccDP6dNFT9KvasO/+/Dn1vm5un0wDkhxuPruBPHPIxNlEUuxSuL
KOVAOxEW3JUnOdq0pj1wX7VbDYdLsxPL5zzd6SZvLVz5f6E0vsvT4JIAbhCZiRBoUVf7eiWqkHlK
oleiq1O0z1ibGUUBu9GI6XAEX4oAUxmZQIeH0NxHSCUDAA1l+OaVCLr+Px6LZBLnpJFTSNdEu1qr
U9XvmibyJbc3lpd65WXs35ClLqnrUKdQE5wFBO5G8HxeovBeqk+S+dRi1fz/mGZk6GmSOQFTQC5c
rYxWlA/tYOWiG1AYqsg77kdtVgAf1VKnLh+EVgfuWW1181MgEXBkOrTKy2KgQVH4hMg2dji8pxlZ
iTI+Vm0pid6Df3Fj+cGPbwkrK0f50P71Jn/Y3LO/gYSlk3DL0nK9FTPqIo21viM1Ha0S9dBHIZ2V
+/qFFPrKVh7IY0Kv8J6gddc0dpVI1xdIa/6M5vq+nf96GVezjcjheShULiN2A5C6axHTR0t/dw78
Nl7Df2vmpMQgOgdreBCcP+a6HxaILw/hau5N4qrXdZ9f916EQ3EeFMcnD6d9kf11udds3cdjPtOS
GTLffblqHGodws3Fd4x+7l2WpBepq4yd9MZ//OPCfnwsEzh5ou5pIDi+jrNGISirM9vR5SCz7l4U
tlBU3jyni5cB+bXH6pNzDPJpQGpcGiNOOfoHsiBbeV46PDMo8cQCj8+/X9YPzU7e1n8ua3qe/2ly
pZU5qFZcjW4gOEPmZrXdrIMGtPHj0K5jbBF20i2gUHvywoJq46D7DwxbW4h/MZ9+6B5+vZKr72Yc
C6NJYx6QvFE/CVXiE+ZQpqyECl70tu8+EUGBy4RLXCW3YT/vhmU17JA1TAWOD29FC2ASRGlul68u
3boxSdbYDYSS0aImx7TaS/EN5gyZ4tLq94f406s1QYRQjiamkLd79QyDvND7Jh/cukbZL3I0jVOS
SnB0t6fff+m7ipe4MHj9bHRhFqAQuJqYKl9sa/LUQc9ObibyVVuKRvo8A6tS0+7vgyezczOtnOV/
LVnGdBdXuwgADjQVuUFNo/j+9S61qBxUr+AEldwIB4T1oKQm8S71KLhVc2nrA0JAZr/yb2U7OVIe
LUCzYJcmUwrdNzFeSrWVwTESDx9vYPTl5x7UebOjFojfCBe83DuluayfWn/Bgf7Sfkps7ShhQ8OY
qcSoWrBADnQaNGtPXTsabvDpkvxAdR53SUZHfrIPYy1jXzgm7Ftn9aqPlhw5ZMyuiGFo0JPlTote
WMmwFLDfJHvtjxXsu9t8ekH/eUpX80+YB7IJ02twG4fahdothGoRwT3EFF0XJ3ICT/Eq3qT7UAW5
bcuYU46UIZpwffFspDUXQq6p0Nd2t+OAz04V5Q2laSrKZ/MhTdcwUn7/orQfNqtgySbelWSwR7ym
6QpKqaZpWwwuWb7DAzUUBCdJ63aKW172evgOi7MBtOltWp+AcFQ9NyYKMoyWCZWZpezfGcOhpeWC
sCScx6RHNxsj2VjdqupWNETCaG0WIJ13DUzW3lEoblaQsG8xDBYROLIVxQ0/W5k9Ir5mz9SiG5PB
R8Sl/VdizL9u8fUXPBlGEQDpGn7oqylY6o2ikcl3cKsaWetK5bMT9Jc6WBWAR4uFUh6SBrz2Cpuy
Z5wAZ9cqC/+G/AFyZXP49cl7oBE4iqPKr/7qa/3QHcTQSiKXrKiIXOAzfR1frVETSWay2yRKMi5P
fvgZDZjT0ls5cKN8E9Z7udqQhZjlr6L88PtXoEyD9+rRoK6hOKjC4mHLczWvDEWWdZpc9a640Z7U
yZW5iLRdNy6phCpbQm4hF07ICOqbM6DuZWRfkAiy0+b8RLlYobH6CJC7VJdi8YgVto+21mWl50AM
bGnCBuEOdHqGp0o6MFVOaf37DfzbGV7fAEpxJkVRo/l1fQN+0FdZrsaDW37C/xcO5kt7Kz/A9E9a
ECzdy/BRNFut2NDyo4ynqMsahfEy301zETBS7HiFPd5RM28+BfgpnLQv8IerbUmj+KlFbcQqWHFC
gyAOaYC5fTR3ItwkgqN9CMas21MinuMfmGyaPxbpHyRrVK8kPBRUOKZj01V5Q2xNvyx6rXX9YVaa
8xav+glhKeCjrN7X+/ifOTN5E+uN184ur+LRwtw3LMnhEB+HBnTk7w+bKf/6c9FJRcZ+TYuEYfQN
JCaluZSXsue5QBdzvPIcY4OltKNcmrSrIXsEozOQZqk9dNGN562aN/OmZXnQ19pl6ed2jXE43Urt
vaxQRT0Yya6j2kCgAtxy72R2z0lzr4b0qdrHsnKliDhX/yCVQDs5JFMb891Ufe41O9SdQ6Vin0Hc
meb+g2TFBxm105DLmyrRHgbkrwLYrIK2TIgrTRI2Le0Aax2X2zZZ5cptLR6k4d6SoePu6I4Gw31U
HvMJdLE3Lssu2NfGVEHKU+yyC03BFjlPzXlpLCSsljBsSXRYXqABpavU3CLVnBnV8ZI8+ILbsPzz
j48vUYvFcq4S4TZSQCcjbaFIM/ElZGwA/Agdket6lvR1pdlThkhld4CL220sbjplq2uuhUC1P2H9
LMA2a1Qx0xlScKG5J49HpD+Nm7QiWCXtwMyfNfOYCksy2xDlLFPfTih2BcOubNcUAGy93uj9fedv
K+kQDlslWZu+G8kZm6K3UaZugpTaNDYVhfDw04jPwbCgohPwuaUPBnD3tL/pYZ/VgZthFw75Dntx
7Qt7PESGvi3kpc8tSodLbovFIciW9HG9aKeIa9mnfLmTLm8YvyJjq6HbK4j7eWTgyPUqhdMcvArg
oL17uXmKgI4QNByAo4ZVtivU2ScVuQdi0iNjHinb1rtVwXYoC1FYmMVmqJaNv06bvdpuouJGGNfW
RzVsGKd9wbae5HK7a7eqvBAABWhbo8V7vEjVXVRsSUiQw4EKZz4ftHcl/SCcTRgOTVcsIjACJl0G
QblQ7nwri9tMgNSpvWWZK1c2ynwMtUtDu+3gzRLgl6+66JDEp9pbDPk6pbAQNI6Atn7AhKe8YrXV
iH1J3NxDNrBvkhsTEby+qEpHJe/KWo/9osoWcbkokqU0HlNzX3bLMj2mxiGA6m/AtQV1x/5SHx+R
I19SV6JOEe6K9NAod6F+axg40yenyJvA+hzmT0W3Jw81LxeBxE3ZqICgvlEB6i4PSfQSVOvIOsT1
Dk2XLz7UtPXa4e4CCLibFYCdvEU+Ev9GtXftFRscxoFt/OGM++f++jJnTyhCickaJNgUuHk1rVkR
cCK16T2+Nm/e4qpURaJci/l44VPk9cufqbys9H1x2Xh1ezTEyDGGgfLiozjPcFBzdKF996mATass
tp6juFDTu4unrsJuE0sV37O5MAl/Mzelrs8tEder579WYoF0jBCYbG+p9LE9749N4P9WXF3fGbsM
Glrcm0YX8utaTkxyHWfQI1ysf1hcV0V4ajBs38T9IuvdRHZWHcFewSN4ghyX2IgOQzJfMI4ZUUDR
QF12tbkM1GKfBaMzQkXzLy8Su1uNlgUKy01mKhv9QxTMeQbw2kpvA+2zNOq5dKFfadA2LynaMlUl
rqTfsZ+4yCcdW6nWbUneYGMwE0zlRmgfY9/f9Um9qmDoUj+rzFdg1rPBIvb9kj6YgXJszWTZQNEN
+/Y1a8t1EL+1jDizILeLkiX/Yu1/EXZmu40jWbd+IgIkgwySt9YsWbJlW55uCDvT5jzPfPrzRf7n
otMupIFGV6O6KiWRMey99hp0bx2+1GAOzjN51FshzffBwTHvnCpeDrZq5dFuSK1A5j8R8CTWXLUl
U5WsWrUOnACMk/KyQ1GObuPdLoyDhTuSha7Yup4yB8G9s5b5jU4+E+8YF1GtIaQAB1v0/WJTaRwu
q3K6svxj3V5qCx5DA6c5MqJNOtqHqKqftFEn5xhlhkReU6wF8eBOcV2gg9caT00ourJamHKguU0W
rZRXs+Agz+clkzxPg1K760k/iLWjaYCe4tLcIzf3ijcfgkWdA/AO8wFvbIAdEzeIgWhMMErCBdlT
SfkU1ffu/C5wri7ehkjsxXjMnNckhXRfnIqJHGTjbJrnItze6oSIBAOesOEiKT9r0k5kH+99lnBl
OHc6CyCEiZJWz2F+EQ2R7kRQoJBsk5emuXQ5YWztMcOwsuY3RGROuOc6ujPD+1y8WzQgyRStEz3e
w1RY4jsZ0IxpHwYoUawbi/lZI+0rFDNNGCA0KQpj2Cym6MnVKJA6mb/ohJNaPCXXaH8ZpvGuMRWp
9ccwzE9ZfWcxQelNbeGLfsvfBd+7zp03ma9KQRBWJtybopzvGZ85wXSObHSuo8UVPElYi8+Vo61s
w4N7v7Dt1dQfdRo8mdDpv9jeRe1SPoHDAB+jqzzJzq2Jd0b8MeXBKzZxYdvhfXUsSDjLpZpAhAR7
vCXGvjKOmfmqFdn70DcHUXDU28eo85Y2rZY2h5vdWGO929vUI0PJm3uaJpPMjxS827e5681YXLVV
fp2nHnGD5gP2PwnimnTSf/XusMk15FWjXIdGvi/IcDUMsqB4L1lxR9YkthVa95lb7IB6kWvPHuuh
nLqXGkdhDij8T4fsNZrl2az2duO8FLCJMflAgRCcKm9c4npnOdkS8vGkLyNMRJ290x+9+ITzFn4M
hL9k9ZNu41ld9Q/dIeBFspfwaKEjtggwW8ClniJIvAFHRA+c5FHD9/deGp5zJ0H7Pg1PBR7YmJCX
s1y7xZsN0F1W2BRXDkj8vEIdz03pbjMSTyoL8XZ6N+buJqX8D91LY3crTbjYGrOG+QPGNF20E9m7
5NiW3mGsD3lN5GjVbkKChjU8PFObcplKWiZIPcx0zV6CffDLbatNTkYIs4Ir27oUur2wwTAnJWuf
yIqAUti7Z9f8xJ8LRMxXTz08z7NHesCMjD/hxviMS7YGJHPmUn595p90yosPAGphfmBGizmXp9ii
btzVx8lbc1qMMOQ7WM2GltzquG7IqdoZ4b7rHp2hXGekP8og3RVDeBjjx0DEtw21kAQZ90HJ7Uix
a1TORVtmW6Fd+73Yx9S1TMMw8hyYodThquEtDiMJJrgRtd4SzZHLNTRCK/TFJscGLf/UBZKTMdZP
JcnW9fxKqJNPCIYJcBWjm/Zk8ShyCBj5RC0VdTv1rS3O1fLOptqMXcbE7ioa6NLKaZs2byh13w2o
RsmcLVPA8h5HMassn9VLSjJtzSb8c9wZBC0lnFstTljpRk4EJtQX+AUR2KidHPomPHouL8GjW/aO
PkrBhAtE9/xlpuvLccBMDFeLgJVtJ+1N5KVbBz8XdZA61XXqLAxwmX93Hd8p2ZQL6J6VyTSzk28t
3hxEk6bp0GaNKTLJDpNIf8+OBeUDtx+WOEdWNbYM1T8plTzz1iaMaZbxfSzkc5NOy7av3npoeVZz
tJmjdJaxikxr63LbUDD/NJP+DtVBt8VaFFo2dYDKi/67BqjbwagDqUGZp+h1ehUsux8znQ4aeuT8
4nf6yiMCGVu6tPjRdP4bWKc+nObM5CD24M1/gXW9QfMi1IvuKdbARLsrWxnDaP6R/F7bGzbG+Nsr
flcJHhKt4O1bmxjfiHLVymnx77dmWN9bRQIDTXwHPJwAyLD8+zG0yWB0mdu7J5inGYFH2a3FOW7+
mlDY+ZLF/dk6sArhFg/4ATExdWLzh3rsz7jmSzkmmLE7AFyugcj3y5Rb9KEZ1AOaCFvckQ6ljzu0
3fQGv1k9yLxqTJ3jcdPnaJzka0dtIoxqkaJKC/1mQ2PJ2O2ceuXO6t5o0RxaOMcPNo0VLhrvs0oe
Z+BobpZwoqJhalnq5OzhTD2Me4ttgDf6Qj7P5YkT5kpwlQGMEs1mVEcTukKiiVXEL8+PGJfsLG/n
6qdRO5kaLji29kFbrTEw6ZSq79QCjgdHqb9E7rlNf9X98MOTAvb79rp4QkwnyAnQLUDmL4/KoabJ
/XJwT7TRszRWxlxdRbCJRvviB4gt9UNmYB4Cw5a8p4yyQYdum+EQPtANUTLlBXGueUu/bR4JjpGE
wtTj7zq5aaK9X7x589FL95H2gTZvwfXc9dGiCD/rHMebEPXSoBAM0lL66mTQYpXYP5EAl5KPgBkL
FUbMIRTUzTY15kU3HSkAiHKrFxWzFOmSwZ2ulMFgxp+o465TeHtLastAT69nKMMD2q2ollujibeO
t/ZDxtuFdkgQ8hkl8+b0zup9kl8etRQ7r/jNBsYIUWOn/tYX43WKWWdppdepm950mXzvWg5zXM1c
bSLw+ijik42zMUtM67Bwx8ILo8HyKperEuZoQU+piV91Y60m4vs6/LgE9xq7lxaNJ5PzxTNkI4Sp
dq+1CyHNuhcMpxItWs3g1hTxgQzOWeVww5VPOfCbrClTZs6/Lj43xtuEB3aq/Wr089Rda3h7E8R1
jGiIKxQFuruImC6NegnxBcNR4xctQoq6v9tq8icQ/LuwH4UDjsrMc0ysKrBC+nvPD15jeVFlO6e4
es67TeG7u4oaPPGslac9OynVvjLdCev5OUBgz9g09pNFgvemDPiC2sEXP5Djv8Pc+Oyjz0P6KQVp
Z1/H3KZeV73mjpBPVethwiXn1CmGdu1iisUWLhN9gRnJzJxiKq/Dptvgkm2wR63xaLrDbgioESFy
RjFhWP5zpKGOJPy7R+tAto6tNeeEInrCYknTy1MVNXstPDuBvE4N7aUSl6TGxCoYzqo3yQqS56zj
AI28YB2XenekzFTlOyFJCRVGY86rgHomYnUY7lvgzD/cpeoF/HUgugaiKjweDBNyrPt1zi5Gs7Wy
2fZOXrpGIAAqB8EYDoVs92Z4TXH570vgp4/7chUmTBiigBSEU0b4vGq11kgIImeV1WepL6ufKH/i
2+2nfp7HoErw3479lfASy6qMvZyEA2F8jg2p7TBwJMETVCyhNS79/MDREw57/IC7FLLbhpOaRrK0
jn77wJFucJDF+bbHVMC9LzG7K9jBWn1LGBXlUcZdnrT72kmXNrKntHeuZK/CiQtYnv9+cP8R0cdP
wRWfHKc/A78/W+1/5rPJ6MX6SGdzGusVTunpCGoX7SRto1k/ekG1MUDrfXJIHcp2zheLyD3/bShu
u/J2gBtV0BqncIpj+e5np6hAYV9te23tuPNG8KvAJQf/NvU3DK0IbbyfnIMsf9sF8dqc4zo+K6jY
o0tBDzhY9tq19oLMcrkhhiukcGKcAknHPZGFbZwG8qT8z7oblxWVcuLtJp+sZOexQBRZBc1C/TXw
CeicsWhzwoVv7+iJScsjJT1dGogQEjLR0LClF0F1Z+SfefaJBnuZOET19eS39+1Gkw9uhcOORuK7
2DjWc2yLdc97mGaSGsZX1lTXHgcaxYj7gppCj51lG+0rGMJ190oRuEnoryU0Fx9oOKqVC/6/39qf
YcOX7WXq6rghp5K396eS/Z+XFoTmbHksvBOGBjLV7x2Z7Bhxgl+MHTpsMuYHTv51U2/LeZdaz26E
lOomse+nGLURVsx886SGcR7eTsl6yuCIL63p3m3PSTdelcygYi2nuzmnmEfb84Vf+e9f8B8bFgaO
hWuvA2mWudDfB7g+prY+JC4HOJ5NMREUECjXVvSekWmTPc/R+78/Dsv17wcSgi5h4wyiS2rlr8Nl
USVynjXnhG5SQ2g1Ta9j8jaU3I7lRmdvhawQEmiIiyk2I96gNXvanuyrrPL+kHMM/11nGNG4tyV+
GYPYlrq1obYTSbclpK7KoqXvh3e1l681AbsRK/RoXIIaRONRNMxnOdf10F1qAFt5aHAcn0ovWLgj
lAfehi3ghrz6rvM7dMq9tW4ja0P/hy2bXE+q+iM1mGQVRFSA5b/JTRvtFxavkRe/Q1RwKb6nW0ve
GdgODtpi9nHgfG96efXpu4y2s/6RVzgDADt6c60NZ2Z8o8eXohz2fAJ1VIx78DY174ORrNVO7xts
IZF5e9Ev+JtA9Pc5YrTmY25fTcDEeHoZ5GvMb6oZzyUMK4nSG4PPn17b97eG/lK4lIoq2Ur/cq5L
s+nGWW8QydJum59zt6fkw+cNXC5FyjgjpASF/uFD1dr7srn++tAvDUVpJqVhhv/3oRrZ4gBAhn0G
N6DizFWwlrxQi9MaJvFJlYvlCBk/4zTXqJJ+8pf+7mOCz9z/PgJ1Ff3PVi/rvJe1OeEc5OCyHOFN
4MMaB9rNpnbTaj7qyvegMw+mAI2ZcaL0Uw8UEkRLRzQHUNYSf+7WGwzxRL+0CqzdLWfttYyg4GGn
3WeY5Lu5IHvVx8Kkp0ZhKxKI04hrEycZdQZjoD03AKa4H76XIfmHw3iFmxJ6FJLDg+SkIPUaX90h
f6tbbW/XwTqvP7yaxBSUwgm1WXo3uIyl8vmhswD0UvOK6uHQPk7DaT529yh/NJqbjRjOE+V+4xir
OXjw0HU5UbTV7SM/16SH1AGqheNv0rpaVtTfKaXVDy9fvdxvL59TyVG8PNv5SuaPMY0JAxejpoEx
TLafyfBVz9FsLqMDNS+u7n3xEaDKDMx1TmOQVagtaU1++Br/UWDQUP7xrmLlo7X8+603taknkeXK
k0n6qY1dDgxj74Lni2xYgEy72uKzRy/Xt58ScW8Ihp4Zdz+llH0XX7D40M1QIVAfUMx9ITSYcQsW
FvjyFPgrF+DbbX5PDKWDcG/LdttzlE0M36v5XFB96+5tMRAdvvKVd/EMLSXDNyS8t1SqI7omDjTl
zqednfBDor4zh5+4Jt+bS9yfLN4aTAPShhnX//3YhFk4UW4Cw0XGeeDqsmZtP6Squ4MjmJ2G/q1k
alv1OJYz6bbtYJ3FOmj758xxN1aXtgsfhnajN/Gj5r+M1Yu09jkjeHWS+lwG5dwsoqDc1nRrDoce
KLJRxHvVo/Y44IalvNj2S0w7G8ckF/xEzvqPS4xqGrsCBuKGRbzH3z8vzLtERLUl1HE40mXpRXPV
uQwxtr216UKg2fSR5nX9w2L81rLjbQ9b1USr6Lg07l9WQZKnhts5qTylwR0YU+l+6O2rBmJdlzsD
i5dA2lecyI39AUFiCdhcYvccV/kyUnUQbqzD+YdvpM79v3cp30jg16Ir4/9v5UMXjaKyc6B9zrtI
W3HYERvLlGqUr7QC6MPX/bBqcZXA0lY5Vf3w8d/fAx+vJO5sTck3+LI7Cy+otcAH8GUEwGRFz/Zh
tYKDRmnYNHsmR5b9+u+P9P7zHfzPR355B/UQQ14cO3li7NIM1XbCoTb4jBg5q7lby7yoHDGRmbCx
1agaGNMJBFmJQSp17Txwd3J8lBEW3fNV7mI8xxIdKhcf9GlNr9ri0GExedEAtAdnWOuyvU6AYU09
WM5mdWBj/XmZTYs9To5pbrTSTHJxrWLRjwTcutPCi9xFUt0Keefa2qoCSa6ifBv38YG4tjF94MA/
RRxewchQtDyW0wcjCmN49GE/1FgGjJXagpMHBuYtBwchZK/766w6tg0W6xr+ZJM536TKKhwKqxTV
mqZXVeBOj3W0Xa+ruM2ZrMAXzMqV2xdrJvah8J5N7rceQ62yJhsBrI0hZbKQ89k19n3CFB2sOwJl
Dkwm3DhEYwcNxXept5hOM1D8ce1+r3z/XjtfKt9orDLZjoU8tQ6t1UeKM16/ALVisDyT4YSpxr9X
znfCoNq9KumW/6CHkF8Wa2KWuSRQQJ704tGwUaTVe1kdNFpVsEl3XLYBiFe0KFsXey4bwsPnjAJ4
ojK2etyhgPMVZy5cDv7Fp/rRsDp2q/vQw2b3F4Ugb2C2i/dk7k7hgAl4Pd5x9ukWFIkfdv13/rn6
JTDIwA1ND6XJl8Ks4U7JR8EvYa4ZNke99m5veo/o9fJTbQL+bucui2TlIcK3crT/Fyf5wPNNlWfj
KovSnZ6fKVv//YD/+2vhH4VAEc2Q+Hrp9Cw+u0Rqckqz8j7pgaGgDdQRPLDmYsmcFoynVp8KuvqM
gqXoNjMG7h7ADEZEPnyUCuo15bO6pJoeGgnQ27+/IvfDfxyYguw7ZWVioMf6sgjklBma3WKPWCbR
o9ZHT6rOn50RZ/bLiBmfmt6MjPKq4VOo4Y84OS7twTBfgUe7LS7yNUpS4UKNql8aXzy1YX82lQjA
MK9LOG+fnU524GQspW0ffDNZewYOYO1R3ZKm/jm21dZERcqe1yQRaBYfWapgWn2Xi8cEYAtXN25o
VdmlmrfP05kqw7YAPxZ9VpJ/wYQqO/fdowLFqMX1sOQlE6Lejf22mc9zeGcxo2FYXy4iAv206Jgl
BF5SPDlc3H1X37a2fmEScVUIlAo4TGj5Ry1mmv0Sz/x2re9KF1IKVXTNuES26DDrej9V9X4RjHAd
Ks+/R+6TNKh39QIr4AIxupq9kaml/pqIdMV6mwBR/pBF8pkSncEDh4jf3FNzLNyEQC5sRXyPkKP0
ZpA5ng5yNwhjlwX5IYCWqhbp0PiHaBqJo1be0U3pIxBmJP/vJSGdb5cY+BUu1q4jUbspf9S/i4lo
bLEaM+qSNvSozoA5rnaJKxapmFcu6LKwc+DuehPV0doonV9l8FYy/fKccdk13u0MCC1q9KU+Drmk
dLTGZ5+/CXS2gYv7SDmseZ2zG66ddp/kcpn39W3QN6yt9GVKwIwg2ljlvKjx+JgaosC5kUKmIiH5
gSBib6pIMwt/NbgEAQDyt+Ca7gSEBIie5y8NzBYxtncWQg99dm9ipscS7rbHtLzPiA9n/oxn6ToK
h2vHileDjgRsYwgNE8Fzboe0dMdRP0dNuHYJkBdwut12XLgp5Ewt2ka8i0h1taYBsUys+BH0+k4z
YuHRL7PmFbrk2qeP1i4tUxp15/qIUAbumUwQvBUFn4OF4mPsDxog2Dig8OmSe/Wjzfyzsygjq0cd
4XgPzbmfCPajyB6RZ6UCDKvMxqODmCbraTWLVyfvb7U2OM4mSFxIXlVFuJjjnW2jgprj74yYeFCy
MwvsSfoh285DrH6l6lsND5w/AFk5CguO4HiU2kcu/WUQQu1kTmJdJL7g5pyvuja/gy0ejsY6dBEe
E0jhsKLHbaSxXCdsJ6dLh1eVrKtrG4/8WcCDPVWcu3O7L2pmpeZ5LKy118ybsSDyq1rB9mPGXO64
gRHEIpIvzCOg9dSE8GswdE5M0jZdPgAevgoMkJ757oXc0I7kKzN4kCSKzLm+CrNp4cZiZ3gpm3uZ
5JQfs7FLaDE5FPz6o/PnW3cy9rWOXUs4LrGu3ckCbAckK02HdYMp5NyEC4OjWPW7zvvAVLxC55eP
FM+QWhBQaeH4HPvDPcD1ld0+OiGEFr++TjmF1P9Wj80A+nB8Zg34fgav3Ks3tb0JRLXMu+6iUnVn
ctr4ia0gZxuFcF3Me9HwJxebUnQHXZB6CAmj7+y3NGdyp8yMrOk6yp2NMM8ebiQtsVHUPCqeDLmk
PQ3nGodx7BCn6M3FFyJPcdqG5Y1dmIsGqcZUaDxrXC1D/SrKHnX/IuOYyc7SvGgUwLby9nDiTWvJ
B93e6t54rfpGP+cAHE0eDFSWSO4bxj6pZR/Zwk1bLh02miwh5iuGUIbzODaVTHFcMz80rX6Y4R+p
X+qUwV7RD9wpXyQqNsdAWm5hmff/92sz1gvTpYPF5qPhYTtwpCoNwVsifzPRJVf2BcxAtWJG8Jg7
r0rWUsT2Ru0zNUIxBsYj5rFTv6N9zLAaoKeLGeDh9m+Elxr3HVV+Nx9M+KaUvQJVug/HQxbeF8QI
xWoDtzNhMtXKghFSa/r11J9t6HxFz+kD+yK29pUBj4I9PGIT3VXr1Ehv8f46jobHxAxtMm+1j+e1
BfOlhhiWhvwhabefp9fSu3ajluPHW1Ttmx2MBwhJbZkvQws9GmBdyEmYtPczfg2E7JY9Nrwg/AG0
Nk6zZ8nXozC7asf43cboJMOsiJolRMs+z9mqgdARZXdeXm5mshRAeyLdOEWRvgxHaxdaAbYQ+GOi
NIlMUq6Lc0rdHVM8x4y7Gpsivv9s3N9p/BvfhnGel+qed6dX2A9XBS5Ec7dqLW3dQcMJxJvCfemU
l0ZzyUdocO1lpiifWmyWigylCalQ5DaBoNsMRwH6qKRSgHO0mksSFwDaLSfdjlqxDIGVXQbYtXs7
VA9ZKZ+8+gN81S9hcrBhq6K/GwOsqnJvIZJgC5/Fggnvcq269UofUaySL9oCO2MnavYqmeRXi5AC
ghohPndeF67hPC5VJ1J52WECfI8mBuldfp9G8QGY0wPMr3NvZU34rNrGtd68WVCWoqaDzsym8P/g
SKrStulHVI9a5tNKhDZPh/Nzrc/EstnmDf5v91X3GjT2vmforpvdgb3fibOfGysg34BzwqXLzZKP
gGmCTBh6MLUBN6796jwUeHVQuZiVouHNxrXLoMOqkBUXdwbc4azyb7t8YAyHMrk3V2p+lyePfT4t
R6YaZnBBab0f4LsMEwir4xPhaZBzEmGSy1kVvAn9M+D+VICGujfVlu20Zy29yxwHF66L0ehwrcjT
QoLu6IySEBl40l5lnLx1WJ4jY9jNqJmCntCraJ/ID2ynWYDnOHpMGD25TYcq/+zwC21WKbgAfp/4
VTj9Kkv5zgRBBTNUtCbbxsyx+65d1kreL+6Eya3QG3QVO282UYsBDxRQk7BygH0Im/HgTzCCC+DS
ZM+WcegdrAIOom+vgCEWXZVs0uTDyPulx1pUT0Z9OpTBq0En3ElAgmvJi9Wc6wTWGv93wVxenXRe
UqzyhrMeFxTTyYihQdtUmnf1dIES2Yz5fmL+WoFh0u5xsMUTlTe+WzH/fMR0eEy1A78PyvsmjfLf
elQ/qL8NUXjqxHVJmIfVDOshRjRFnrrXg0JqGxuAASoTlA8siLVlU+1hnq7d0FvrU7LMVX+bWG+w
Kk99ehiidqelxYJJ01Vo3CQllGmWrQY9JQnys8cBB/ttg6fUVSjHgwX3K2u29uBAPTdXQQvgQ5nL
6HGlEx1V2UzqOBW9gDX3YYzuuzrquED7UPuhh/jWQVAu2sr0Dbax9d24X7fnijnFnJ9U51jNr5RD
uBZDMFRHKUxC+VNq3Hdij/pEk3BZwyGHD0v0vwvUpGiDRthoRplMDhngNjOVCreFwGr2TAfVZSFg
rM5puubK7Cm31FKYoEf+UCqbX5sn9UWwVcQEBGTxm39QUVqxUwdNjvwy29kyQZfDoM0Y8XRxb2o3
Ok5Dges1Xyfk1MmaY5cki4ADKsENu0ehfbaztyHe+fAh6vZM9UhBfos+fRO/T3a1nPCgNrhEev61
zrJQ5mbO3RgjUnMu6Yjn3fgEp2oJviawwHEgZc+0MeWsb6JobTJbkhR/Dg5QQ33sA4Lu8Bqf/Kux
IJYHvrC6yAuI4SAvUx5f58bAJakvpnp8xYIUbUeJfadzVl27/cMs5RtqpZ4cDreEDlnE8X6VnNWi
K+qSTJaTemKJdabotptPCDoCme+Pn/adEcfH0YMzVjTAgGFi/L1isioy/brh4wzUHtREIbNgVX5T
qIPO9X50k+Wv3BDRT2v1v36nNHVl28+PxOTg7w+uZ0KgSqIPTpwpCopwsbAUjX9TNJxksH/Ej2TF
/9wdEhte5HQIAYT7BeouNNdHTlfnJzhjKbyRFLwNrQEm9P2xJOcpui2DcFfVR8oAbvPK+gH2MP7z
N7vYiQIII0D4qhkbmr5uO5nkJ1Wht423NgCTrOjDKsbVzK2sekjFTutIuoNBuXCiI2YHi1Jr14m0
jhzJOWJr5ydthPG9r+WA0h2lZAPn0L+C5FXZCW8CQjqGHJjYbHPZnUJjIROiQuXDgFMrci//499n
xLfJA34ImFsARes4oHBIfMGmwBv9fNa0/th78ixruRmCYesRfxRQR6b44Rsu/B4DvCLpD3OAJxx2
e0a2lVWzMfOHBjekOt0FKB0KvMcePft+xHww8l4nsMlEK9cu3rJaS/zwFN53ubm2BM5cVI1mQ2E7
o8WKt22LwyyRs9TT8U/a1q9vW/0+dIGesnblbX+dn/8JlZnbYjhWeXAWxOO1Rr3wESF4Yu1b9Sbz
htO/H6nxf8fDV5gfpSqgGkpAAOIvWOlcBfpsjrY8ue59ojULe/IFoilMdzK9Ws2dOKhaN/OXFQSm
2Ql/hYD/ErN5Ki7Vo7XjtBCkaAbgExZrjxoSrxZqGDO8K1CmlIa9jUGSjf6zDz1yBrGJtBQIFy08
cKARJ9FQ/DZJi7Mr+aTP6Z1HYnMUDwusOm6drP6tNrtANJjX3X7UIGPj/yvWOVek7wYKARH+UVQv
U3kIM2ZjtP9wvK5cr9pNkLOYzhqqraDDVj2yqk18mPC5jkVdDIFYJJgkXDLvhJlgH/uQAbARjjBq
IbLn0NQA8NmZDjF1z0qQkUryqOdpkYK8zfLG9tLfdvUwOGLT1XDfNcapZZYfZTGvakxWs/4mz5yN
HST4bwPHOcdG9CwzsW0T75rvnXWfQ8t5glAtwLnTol1RYBb8iqPAWzApV1rbbBIeWI6hsGOHRIni
XR+dSXvlyxAiqvlI78YbmiPXQtEDIAh4V+Corf5lz5xW5vzBKAv8dswxSe0IoaTL4LTyQTispFja
ilpYvCn4Hr+ARQOLM4VZXVMF5DYG6IEavxju0aBHzd+YwAGtUz/N1xrYRnY3xdXK7zaWdUktXHvs
YJdgly3SpyocLk2ar7jz/vQ1LYSiX4Xpr12hPdS1dbREtGxmcayQpg0Pegghdp+Ft3O0z4vroV7n
wcYL3gbzWJCMnoIJ3Mh9q5+C8DxiZIkKH5NYc3jtEPfFghablLpUUMKg7VFr1BTJOu7Og+c8oLRp
Jej/G308z05pEbpUMml9fReJexfQTqlrjGbsDwOWFeRhN5kW2rUau0f9KzbQK4Ady8ZoJH4BlUvx
E7Jf1b8Uyw+tP1WvKVsi7RFr0MppbbQY+nPEyGZEi5MyTLGZHrWBdRUxy/bRTjfuU1K9BwgBav81
iZ+0+RCN10Lc9/XrYEFGs3Hwycurg8W/kBEd2rRvTBVGcS+iu3m+1yZ8GwJnq4Ft5wCa0VTeAkaZ
vLks3De0lhYmmHHJoDhaB+n00Fkjifa/qJqVxkjrst/IzSBYdGgdKni4f5iUZ8V8bjBZ06WGDIeJ
BXCthwfeRNuWm/XG/K2PGNB2w1WqOsAGuD/b6XG0zWPv2cnix4Q2he8RQ3r0FcxbPQWIl5mkUTIs
Ef+04aPe3GGlxS3qYkfNj0PSUls+tnJ4cCaPKRl/FaJKqk9g9HCI1iEdmKq+jBaVjCBDNFu53PfE
TkZ/EIAieHPsF8sjx1mg76dPY/DV6M5+bJa9e2MUhMwAizcuFwexO8FGlStm1J5tUHh1hFWy3ycU
cERLXZkQcIe+XKapWKjBXYqUTuvidQ9fpyWpgBHce+o1G0fBLw6gN3GedLiq+VXT6ZosFDZun+1F
tA8zRl7ThzZsfdgWHidQlxvLoZmXJHkuKiZAJgVsk8pFEmN23J4qANVgtNeyLPEhcq8c75eX+kA+
GKXkm4FMF/IS17ITVzWROAl+IYOKk7xqxYWYl9647ci9Teg3PZuT1dtp/T7THuvyGb31lGJeCHv9
RQ8+AeNa/KpgZVX1RfH7cnff96eewJgZkSmup/EB6VFU2kzfiQVGZ1oZj8ZmpgzCJ9M0r1d4/oI+
j5hI9LgJMu0LwQ5ivFNtjAMyNzkUnrcMYrqIHOk2VPK8eXLacJeW40nOF/VCOFZmDmhfiRWtcjs6
Yh2Zxcpc+Hq/MwIkD2wvhZpPLSGskJ9NpDmteTKU3ic61SQVVBxnE+KguHgw27vRvssx7Zit/C6z
JoC1biklXQR5Pxncrx4XAThZGdi79ZT2uIdon5Fzrlifttv/GgNzUZp4NODYl71YFOszjgASho13
7w8CE6uM4ypYObkCteElBeO5gZiliG3qW8aIOFnUU36I3Z2uH42pIpoR4noFp5KHmAFhowujbKbV
BaBuADkwYm0hqLIRUg4z/sxmOLrmqy0/EjptdJV65l/5wGs9cLMPj9KC/6jt0wnxpYtfh8PAozo0
FvZC3FRjRgBUelOP3XVLuqIYMmxIDcbNUBkXRHctLdzRwEEVPLudXPOQQq4qcD5wzCtkhnnSrAwk
q101HIbAW7aJ9tDP5rpwcItG+116q74n1wpjy7aCbc+F7/Xxi8FQodARQjofMbkYQ8rkJxowgMNf
AdHGL+wWfPIq1ON1zWY3eA9qF0Ay2RiI4UlOjsW6bs3lAGsQe78qtTeV/SHlB9OttdR/VRgX283r
jG9YgOvdMJDbrT+OzJpQKd0FAyKHi47OFQm9MfaI8zBRxhouYV1qFXgT9nwWglw7+ExbMku6p2i8
FcoTub8L5wcZvHLXT4QN9/LFlrez/5mzvvSadCQyerCZwiA2PSK61JMHnfpQN29DCaU/RHN6leOE
bXHdwRrvQBwTbo06/nBQF06CLdbdNgTcZGF41gc4XqFJdVmtJ1kck8Fa9lC/qtYh4APKegMHKsNK
IPMWucJNTe0q9X5X2lPRmdys4LUoFgduCztipV1cc9Okj65/ogTeSwfNJzpPhyPZm8uNw8ErjYfQ
v9GcZKdrTy4mCOFCh2+sM74I2+2Qbrp0M7obkzogILWs4QG106owHtLGo8O5G9zgqa7dq3nqr6f2
dnI1xLk+dKNqpVn3EZQtf8DfR4GwnN9qKt2axj6jUTaGemuN+pKKC3WHvhvxBzDm+9b7/H+cnclu
40jUpd+l102AZHBc9EazZEu2bEseNoTTKXOeZz59f+F/0eUBaaBRSFQWKp2UyGDEveeewdJOijhk
g0aG/HiVYRLsAxMXxrsxnSaTWUF87h3smvOev4zxS5/NCJIhJH7At9cvT/6sGzommHgnwAweCJD3
Subm/l+yi/3wxQajmDYJ2lcgqKjY0RQC7pszh8KgL9/9+tRBHYzIl3bNjaMx8ERPZWi4e/tXeqKt
OhxEjTG7D9ojf7aPNAKgeSlxxCFcypCR4d1NgpHn+KCiIzC9qwroaaiGGU6fFBYtWKCSyqfOhNeQ
46hZ4a4yznLfeYc30hj7hKx2W7AnmsWspE8xiju8rCsw7Wh4zJyLRm60w89OzX3VDwv2+GgV8008
rGsSTtS4e4AvijNVy/4bbXM/2Xmpc+fhitTN/My9LqWJU9Tgz5q+pzUxEXxQXbYqCGdEQnp0xCuN
pEXjnYqnfDsWJMRTJJSYMoRArTr7sAiUfdPqLwYj1LRoHgJmyLH+EibnjE1BZ8RCigIvQqN3jz2q
TKA+2T1dXINl7pIk0LSLhozjWtEWa99i9jehcO/OIvfI4Gpu88xFfYzkUemgPSPbi9CO8uo948s1
t0yFjMNkTirWQ8kJoiuYgJFKYAhlGXSYKYazlLC+8rbeVvkhFQfH20TNDOQBhkdoXozxMSmvA31j
N3chVUoF5T0ArtHgUjqWhys+w6lxmKsmAg1320QXv4znIrzUHl5/kHpqfxUF7WooHcBAZ0c+Mg5k
BVYiM30qn30dLGcsXqMmXCn4YJWWd8s8cmMFPHDUF8QjotnflNW2rbZi2g5kQZrxTqUk9RWOCEmx
CRhs63DJFffatW4NfCimGg+rnUUahX7uTFyKyF1SazKeQRkr8oeyYVzZEFccIIipp+VylbNxj/0i
XJ5tUoml1heQNRCr6X50sgRKgPq6EpDGQn/RYfHfIVSS00g7QD3XnDuRHzTHXbpEywnHOAqz2xW0
FdQ9yxb1d20mqwF0OjqrOhnzeOgGToPpKKixoSwmkzwKUiJK3z2pf+tFrP/1wmlrKNXJYQMaYIU0
XXeVdK8VlhwQAiDJbmDf4v7Ibtq5N5nd2SgE6qWlTZBkY/xT1MXMh43wkSPuBCg685VCliX8lIXf
dbg7XJqKhjAZeZHB6Csizo12zUoYufFehwdXbyw7vVxmHU72SHsJanSMHp9AJX50QNB1dMFTq+xy
VBQYO9BTDhBNh6tcE7vQUfZ1Gx3USTA9/OsZUBzID+yEQ5d6PwwvQfunwt56NKiPWhcwFNee/hRO
j7BLLPYWp71WtUCmVbSgA2mJdoEP6G0xAqeaD3BYGr0HFyab+hj48Tz0VmHiLksyHYdnjrBogBLF
wMAyLiGyQfxoAigBmDkY70JNb6oEvog7kQWEEiSIgnXQ+oSFI0Z/dAJMXfeesXciXC2DACzjb5eC
mAtC0O0nbMGWvQ9q0R1b+y0ldhbME0Zdg9V1/lhRpSsXL4OF4F0mizCs+IYz0C0DOsR6nuEeYqCt
mDz6VgrjDkNBGLHB2rMtXEyzdaHBjrQL3Bls+iHcJto+wHHBVE6DFu2YC6JJFg/ceOZn1cpXnGXq
MQojnGRAgkhcocqex1cRGtYRZryClrEIKe9zkiHiBseTQWd+1lCy3ef+Iua0t+ZB8jd1BGQXDsHo
klU0BNNVmpzifK9oL52cOVgWrnPedeQOWz93tqNDEC2GPebZ64a1Uy2a9g/zQWxBFy4lvAtC1P9h
HjpzKTHSjW3eT4KpuY0PrUNOVAVZQk8IyKp5ty+AT0udwlidroTi8MYz1XA0bPq6ZV5p8ATMpVc2
815gLa9cfFT9TYoAcSeYb/oVrw0knuTZOYNe7d37ziX5dVYQwIKUlEiIx8KCIzQncQCuzhAt7Vsi
NCf8KIJVYP4ZTHgxHTqJJ/+u2jbXOakvTzURA3n8rhsvDovSGLemfo55X3F2gsF8dKq3AIwAbN8D
y+nwvwCV3k4JhuWEVnD+1njxE5xuMy/Oq3uSATLfX8aBmA+1B+ZIQphxqHC6GfZmeK6RRQS98dik
jxXJ1E26MUz9r4jytUbUca1jIgAHJQRd8AdWRv3iangI1PVJ4j1wRvDU4jvo+IlO1K093b+dDESU
/jFomz2KC5PIggTifEKeAfRwAljChWbfDsG9hyG1Z7+PFv/iOMpi9JRc0/faeR08j9k5VkCF6J4a
TMzy7KLSKXjEO44YZYSvgpc2NTpoRUwojRSDO7ZGGMeCUifHz6Gv3+v8HJH2l+AL5RQynCCdFQTp
Ki23BzsL7g8I2WAeKv/S2Lcl5hUQIQcWT5k/TeJecS8C4Kp58BQYJf15nGgFkzul7An0oBLHMM97
9bz7GkwW+9QYOOmc53gA8ZgOI1qTCkLTb3jpd0Iaujkp/HF1TZKKjS9UZistc9PNWzTLKfp/JFsd
NrdG88GiKerpXcleMrwtqvEcamfXFkyAXoLRODIX9XssejDWO0g06RfM8adRj4rDuyEsQ7h4+H0G
8sNSg1AzoYRmXRr2VU+MBpXJuO6MjRnt/Jq65yoId9b49suFpez5E9TJ6OK/F/4C59txUqV57eYH
JzswRZbgOSz7Jt1K9C1Y9t5WGSHeq7/Mtn5E8f/fdb/ZxPcm+j9y+YoDC7XXMBw5gYm6dNsplqZt
vsJGHJNW5mtuQjLJZtB9hvLrHg0pM+w++c1e97tJobwPZOIIYETpJP7lARRlDMCtl/kB1eUOLqdO
vlcf5ThQwAncxf4LFhYuFQ7K9UGxZ0X9m03sj0MksGgLJ12GBxgcfF4CTt56bWDVlCHI4vVjhW4X
unOB6JBKzkYa05MaTqFe/So8+mnxcUWQTF4Jfn0ZXzG6K8U4CIQn+rEJo4Uo+it4BqYNxIlVS71X
6MBD+A6U2+no/jLg/XGihEGnjrTaQCn3zS1LTcCo/ezjiys0QhloF4BCVsRbAHIeAMQMiB5pFc8L
7WnyGrhe/z9DJcyLkaKquFehpP5889PAH2k+0N7ArFfsYk0xt5LSIhfrKvjuXR+sTbwes0OLxaaU
gGF25DF3T9xo0ZzskYKue//3q/nT4BtSr4MOBwEEyqDPH8lXTb93LYaKNYyVOCWFs3+vMPnleRS2
umlI6Mn83b+v+eNrQFoCkyymHzKL8PNFo8gM+s4w/2eaOGGRkHJe4ScRZVJp4fT4lpvlM2N3G1uJ
KcYX65eN4TttnIVgGKaB6M6WfrxfvvY0hGgndAYpMThWkKoz862Z3ENhajjBIDXvQdiB5FNIkwmT
gXo8SsKdFVbrVuyleFe6K5AJ1aoEwmdnDnmMwwq2lXSj23978wTaKmFxD3Bp8gH8qmgzheFNAO8r
OBpx/9sX+jAF+LrFWo4rXGzvUaY7X+5p0ZcNGlBFslKxwigZkDSETCBsEzu3Ib+7Da9UjHyKXMVR
1KMEdNeVcxqBwUWycppw0erpUg58gqp/aICCcmDFAnLLKIZ1aL7UtsfQwiKOLFlLGzm1IF4IExKf
gWiFODimraeehGAPc+ixFfnaV9ulldenKFtLfqT0Uarle5+h7VqnvbFLSzir3XRO8IEsx4Uy1fij
ZcsqPcnFKEl7aoooWQ3mT1kFf9CABniu4QqoYXgE6yWMaQWjSxv6hQF1pHL0DcyhGrDakhvZ5Cwa
LD0hRsppCmSfwIkhNFQMyKRb7s4RKa2AugGKH4hX6cNsZRnhBghbEp50UshzCJVWiXNE8Ih4YBuk
EMmsGUpIOYSqyS61YgZJkOSKyQYdKYD5LyFK0jJ0FloS3vqeeoWECEFjLLakPc4arMBhkGqldavB
lpS3HLGRZ1C81YDP0AYEYNYAJUod8ysd/s7onvV62nl6fa2wE1StNU+8BgIwRRpojbzSWDrwlF4G
zNEUMllc/1oSdlmkQ+EtMP9wq6N84gZL1uqCB3moIJfBAuRjgojiCidNHXSwwnARS0qPM5KnVW3Q
oxa6v6HD2bjgNYqxx6h2HvC8USCvC5vGG2wrc++xl4tTdU3xkljjQoPOF5N0DWOkE6+Yaa8K9ziM
f0dANkwiGEgCgvOxlJdAW8PLUhKqD/MZnp095Es/XKrpCP2nXXguBduAwju+fGxFDaJMnVBC7pA7
iWc/V5ZM7pZ9M5IDllNCCuO2DvyFoV+Ia1g7cO4k52/IcavAEUKWyIPBDLk6NWZ177nEE7LNWrT6
nWVckZkyT1NuFnuBwKFgvLEr0EDTZr7k3E7kz+bC2zqx/5wPKcwoNq2UIhsjq7HZFZm5i2z9ua+f
0jHtZiU0Z6zOXvl6ES6WiLkAH140C0Nq8VzKOUnkLHWP3zK8IEo4rP7A+NSh/jiEA40NsAkUqUnV
riQpTer381rfhhhpaG2zhpwples6pjdaukMi3ODfItlyMX2qToqWG6sLfASPMYB7UAT71lvo+gmi
LTkuFWRhSbIqGTYb3EIFxsKQasycslmr8vxjcFDaBrVEVMT6HyjZc8JoRJij7BiW6AgLnGz8bliY
WrJ2NVpts/1gOAZL1Sp+4dhoP5UNNjHGLjkfVA3ml4IlS5quMqsR8wVWGLRvu1qRfLIbnCOuzpO6
R5RQ5Olakihz5qr/Pqm+8gKkC4bkWuApDe8FN5bPBxVMBNVilshBBRlc28O0oVBgP+Nogmjz72v9
WKHYpO7p0gPf1r+SLNqu8yfQaq5kSQPdrNyl8aFzr2j0MYn1MfouFx1Sfu1KMa8zZf3L5X++Pn7E
OJkjMIUL8fnLukliRF0zpIe60bBA9ckylMP/vtZWehQ/qu0wz9p8g9nGgoqpTl4lQsbpemMlBecK
m5PxIgUxjO3lz5mw1GMOTR3M3jQvjHS8ftGNj9Q+zN5r9l5tLxV9UotFxAIdYLZ0lI2T6ItB7KNR
nw+Wgp1Pd+VV0kkkXepqcJOCbac0sXVabQtXfYUgCFaBOJXJsqJBRA/sdaFKijqMLPr4EJovzDpt
Up8k4xIXggSLVgHXdAxeGgxhpSQmy4oDCr0rpDxIRAIHxwhAcS/gXIH2DHNlh6lAg8bF5K+D/gpj
mBl5uEIlIJVQgl3IzuFaMqjMK2j65xJT+rJkNL+u4a2W5ypPFjkkyFrJT5wibiHW7tDclLm1S8BC
sNXBq97UGB4wx0uDDHg0Xumdu1VB7QzmelpCCJpwQCmuTS24+vej/8ge+Fo7UJAKw7RYf4b9pS6t
QL/VvupT6s7mZJYDc3P07NNFnvehNB8HOoyuNZQA6MskDCRArPGI/FC38Pgk4U5wpzgZJSEUIa0e
R9fSllYWU66W3aTxWvHLK6MTm3SqaIRNHVS52YXCP7wlABK5IxbhkGOhM841T7kqxxjLN0alSdLc
9pO5UdhpOWFkRVJqr/1Ir7ChdJwXlQ+4JJY6ZEknTlZCMbeS6tvZYstW/6tW9QcGFs7dFoQ/JMp0
cM6X3j60TN1PoJocDP3ImDczwRAxeHmVVO/rosZbA/HOvx/Qd0col2tCvcMSii2Quvnzq4ka1xn7
EgcayRE3UGtzMzhFA45CKf6QigR5ey0Y6BwOGXpRFIy5PuAFirS+Y0yId+G/PxNgIBf9smrYqcgG
lTmhUn35+UMhqh5zK8K+VNKUMoRT3A1JjRuYq8oGrw2S2xT/HJlg06wkK2IitRa6xJ1iG0vBMrNY
W1UWbCaTMhIbWr/bUbGNcY7bFqCJtjOl6bRylGtQnmWwYIaO4wqov9SWJhk1SE/4YwOHpOtlD40d
cfROs4ohvE1u8gdLJO6hnPtXHp+klNRkJrhj+0enp8htsHRtLys9kmV2DZB7N9o3UdjuLfOZXUjb
Wk59SOD/SOIKR/OHQ9XSETV6XHgQFIO1tB3Dp1ppDnQ185GjVlIkMkc74izyVkwg4QBgnZg+dD9a
7izNArAW3DMDfKv7rTDX6fgajLhhqmr7KOwU02V9jhxzy8v0AOPuWUoRw5ABHCYFOQwXBUFzhvQY
7MrAhaAXLMF8X5UNGCDjVAfjRifdWUW0oepFACfvjyynTWU8YD7/yKR2GaXdyhjTp1aNX008got6
K/ntY0SSNGmbABN61GOw1e/w2lIZysDAGcCm5BqLPW8LexPGX7KW7CgqzEnYa0ZxFGRnWcL20i8g
uhsdZ13i3hlOJ5fnN0VoUyBG1bgIVZTZ+ktE80eyzxZChCxvjUG/rgNYJskfw8TeDQIJwFQyWQuN
fsXmr3Aq62y4eOKLU+OMW+k541KtJEa/jk9VC/cgxUh3KHdS/kQNjAg16ax1IPQHp4vgrhVbTq4h
2+ZCzMcgPxZNMG+xIbTgKyPucQAo5CE2EMecuvMe4knotZuigXXxVGGfqnMPOqx8KZfoZNqwOiWN
DHrDHM8fujXgDXYqhF+0Qbj1STPwx1XMwqBMSVvMScOboZiuJZvfpjAMY25gfyKiQps37Z1nmPD/
+XQm6lXtrAJHuOkaieTOVZi7Os3OHFNJ68pifmnVVYz2T8u4M+lip5vbODtKMZNSla9yu9TGZRSm
+FI4a3gTGOZ6CgG9OKpDFvS0kzy6PJ+ZCfyVGRjM2jGv2OnbJCB3XtxK4KGN4Sgw58B9j5XkUt2b
CNMsYxOvLKvCtOtSUP8bnbJocqJ4C4ZZ9Q5l5yoCi0Zj9Bwz1E92ie7+bYPhT5YmGx9zut5xH9Ix
v6E8HhBWtL7OLGnobqSCbIp1zhMUNRFqJan5YXORtW0/b3ESw2DSwWtSso7/vZ39VP2wm1F4EeVC
bfwVsq2dWK0zOIoHZvxsrfDv0SOcK3wOu3lQXDrtRTcuRrhMSznepvn/zVTue+4hmzxeQDaACCn0
qvNlP7V9hNN62mDkEe8QzkNjk6QsHzvyfAlGN5r5ukUuKvEIqtCy9AixZXpSXUy4ACCGGemHUYt+
HTz5l5sjwYPPWz3aAJUqjMNNs/SvKJFKPBv+yFEq6di87GW/t5A6p+95dYJEYKOuGgfET9yTLt5x
qyqwzcodfqmQv1fj0hJDcsKJi+J4+YKemnYnRp5fcnDFBS8MtLJdd/qfUlxzfsHFfjhyOdrAjlFn
4JtLsvLn083qcF3NjSk5yINDYgmQE+pCW8rNQVI6i50PUcpnh1K0o1RIm6gWNBKSUf4org0j9u7f
D+EDFfv6EDRNk5pmsCuAq8+fKNC7OmsUKzlkVABT5GykgF1u3ZGU83Jgot/SwUJypLqyc/OwZo9p
ZVXcOIEIIjN+1tGi+tNtih4+8E/yZzoVyE/D9EhfSPBnLE8hLI8UWRQteqHtK2iYAvWSSRYI+52N
4mKY8nPbx3dSfCgRgUGNtrJNTdKJ4fKLr2mz7qhq5AIHUmdNP53/nUpuImzTHLVWSAmr7SPOERFC
FJXwQjc8SHgiw01JIbuoc+KFqUJXRinZjPHm3zeSd+mH5YyGgrwgEGHcFr4IGlSdY97QiJPQmJsG
gXldiuEkcRzE6yvsFuH7KMfB5nW/CJUEE8O80bSSeOJ8l13bQbBx6n5Tj5w7CnnE8InaDnq1stXC
+nlwatSzd1Z55tCTFQIWA1jUjzqmtJXHgB7imE+tG5ez3HIYo4ISqu84S20rSzm2qT0HmgrL4CBB
NhQGH1iTBPLSWPkbQ3XWsZPDp62PzkW3Aruom3Wkv8plWYW+JARCFyo+LLIarSElhjkHbNM3Nlrs
sFEpTJesCLcO804bgVVvPfeDOq+x6g+zqxGsBPY1JpyIfWmBpMLYkPmw/OlJfTR8ZQXVeC+Znk1d
ExyyDrGNTgk/FyB8UazTe2F4y7r6kE0Abw/QiaxkhzBIKifYO/rxBhBGKkk4bSN7W4g7LYJo3x/T
6a1v3xzfWRTdzs/eNdu/mtKacfC2Ex/iD00/aeqrHuycCao7zGA7ekUiLdMl5YETwjbHhDS0rQ2T
nphyDd8cWV0UUbaUtL5IS29J2LFal1qlX0gmslLudPy2Jcglb53cXHGHXKTCXrX9uuXtyKMr1JPo
WDGpl2anDAkUxsQjz7n1aF1xR2rxFZq1oqfPZXrpqtepD4Oagk7Ka9uaLADEKzVWAAUHINrSurP3
IyTUEqQdyjyoZD8+aBHmLxpK7Kp5U7KE2HsIF4pvXDelPmsCjJ/plTqUr1J4TtGgBEcFIlHStYyR
/vYtHzGJrrtCXEvky5+sZcS4s5JC3aLfhOBuCFsldxhj7XWFwjDKXlt4RaKzNg3YZO6GTz6Oyq0z
7Hp/3Cf69AfWzwYRs7/PnR7zTGs9Mnt2K7Lr5Asf4U3jlQOKbwwD4X0SZxUspEKtg3HcQN3KmPOl
CcUGSJmGrF3VEThHOzT7lBwvsgxR0L1bNJSURwocgs5KsV0qPWLfQXHJuTGUna3vXH3H7/12p4Dr
CpWwH2rKse3mFSCkP7xbdMiOdnLJ5fUlEOxtkAfMCqY8lcZ0OoMl9JxX67K58gYKuY4YiJTiG+Rn
KZx3zjR6DFNVlrnd3P57r9F+Ojk5QzTGnzoaqq+irSBObL9Pu/ig9g5GA0CVyriJIdtmYTTHIccp
kk0aIsdXr/u4P6fteJ2ZA/5XzQqG7L8/zEduyucTxNDpWQViP/A09avMxTeGpDLK1MdTfdmmBxuu
RTVB0YigmFPOTfglBjb+FzB1eO+Ng9D/IM5hvwp4jNrepvFYmUNFxMrBgjrcw7mkFHL8a4UXo8Od
qz2IvF1CY/0Fh/thXsMnp8ckaddQ8R/+cvZ5TWfobkZyVYJNoCCxsEVF3YIE0PwHt076kDvZ3Oe/
Ig30Gc3r2DDRVY5KK1bpdO+XKcKLa5AcY2L3bEj3gXCGr59667I/VAMSbVwaYI+YCq7jFH1RQc/2
7ps3oxr8Umr+UOjxZRi9qkTkGsL8aKzfXu/CzK//z//S/rfmkRfQ9C7cJ5reCAzaHQ8iPSr1bVOT
l0JYHIQ7VyVwPXw0CC+0oPqpIlop+bnvVrF3q0XqosYSJCdg+P9jiXArkTM6DJPE14TwAEdaEBVT
QbMxkc2mIqPIYE//UQ1/IZ0zqpIjoLlOhIsI4Mpxdu4r8qY5tJdVhNFh9JyYzylk3F6/DVH8VxwP
9VONDiGINhFKh5R6zTQxCDV+e9P0b4c6poa49Tt4K7j882WJREFkmJPe+IcRWY8Z5DM1YhJD0KpZ
YKLuoQPXq03kQgnP0KJ2rHhl+8vNk3XD1/eL8a5qaVhN4TwjP+J/HqxHJzrEauEfsPKYjZW2zgmc
zP1slbrem8WOluNrSMPueZeqs7exoizy0V6xXc7DU2LuoYFnZsQghSKueXIS+reWsq79lRchi9ev
H5RMPNWSWYnfoV4aVUfPQ1XZpza8qCybgVm8pEqOqwJgbTRhKbXpNHs3JdAAw2cPTaHtKIxGs1/e
hR/KbFabwOOODdJGCv3llvU4NjlenXhADOcS44TKdPZQ4njHwXGRW1gjXictcw8ma2xRIS+xvXQD
iOk03WZy1uzfep0f7g1Z7xY2uojBGYl/acP6yggm1xu9vVechXKqcHbLDNzwoRsPm7R96LetVEb4
AFxVe+2rb0312135YYeQqYD0gZSXTMg/7tp/FlJS1KmetJG3jxDKiBh9ml0NG6L2fOy+cniGRvdC
BwLSEHfmZoqJ4QBOy+hUhPHQgniVGacZTFuzBS6Lf2tVvx9qlgFQDLZvMcHHuvbzOneRLZj4glh7
DRJDXeo7NX1zQ3bdf79PP9CouA4B93hdMon51nbmHdFCXeBZ+zw7JzomXNuIepA7du6jBJtKWs54
TS/cgeOb5rgplB6WYXPt05Vk0x7kwY1/WR7fe1D5kYhQsVF+8/7I1uI/TyauzBjiN19dBK8eVSgV
plauye9YYAqL5PeXOyA3rc8vqgU5AVsz2hTbIVTi8+VUKhvPGBqT1Io1KkjIid68pOiJ61fCHxvz
UqhI19hYGudO+kdJ0ggF5gD0gwvGToLi//5EP3x/4tF1izAQuQC+ng9JG+a2W6jsVXSLYbKW4nPb
WUCeUfydVje/oMw86u93AGckuCkc+mhkv06lOqHVncFLiFbOX8m5EmsB+Wbl5nP5XxVAvBMPx4LW
MYdsIWN1ZLZNwGhTTAdXsnyikwGbN4hNyCSov2zeppHjAFFmINBamS+Gj+tZvysIfpZBOFjdYcnT
Hl00jQEOXNJE0cZ6pq6v6/puKPZ6EW58UGOjfgexWafJXsfEXSWTUjJbG+K7zH3OLN3goaUnxSam
6gSDwdTOSgV/caPhMJU7NppH2gNX3Ygc/wCEqyHNfT4WpAihuctf8oB6ljorkBEn+TrRIlq8cSHJ
MvqI94ofbSWLAJVkhyKjt0OsmwifqtutnoY3IfEm9gCISoUrheqx+6r13rE27dVI4He2SsTNEGlz
r0lu0jxbh067MzJ9KaHqybOhsDNFO/VjtSH9YWYR9GiNxT0FzbbJyd2Rzeak1zsylDbCXviwM7I6
Zo7jr/waF2XEUtxCRetWriMj1QIGP++ntHDkAD5jfB0kYiXH4F15UW1+kB6BlHSJWypK+e5QHst9
zeeHffympEWE1SpHiJKlF1+nAwRSfgL70lVWd1eCSwa2fsI3CG7pTTsh+iTmaCO7EelwFtEM2uR+
FxzMISRQWbZi6Sl1borU7PQXjTsqR4MdsSaqyhmN6Zd86JAwflnTP7xC8HM4YyjE4Yh+i/foh8Yh
zMzaS+wFRZ5ssLGoJnZrYsQK5enfb6zxwx7C9WxDwHuzLLDFz3tIP2VK13eKuS/4tn6cSPeyBbsY
Rn/vRSMaNKA9ztjIm9pBI5v3ZWCggR0b/k1oVgNPnKok3Rv+2WzIg4yrnZO7q95A82vDUibRSvaU
hTq3rO5oo9kfQlKIzGfsAU4pDjUtvs5d9bfFfg1bZEu7qxqmQS4yJtVZko+4UY10rbdMroBcYe37
7USTmP0G+sid8stO6jq0YcyroJ59szkReRwX/lRwloSPCuNmDe++aSmshV0QwttvCeEZ/1rhOwkr
LLUe91WiQ4N3tVgb8VOb/43d9pet9IemxiEGGDxPlUw0pmifH4wp+kwNlN7Zi+IBVbBtNUtCD/Ss
oSMjkEGcKGATNB4E+qR2ibVRypSP1nm8G/GglkKivJ1V3DmcpxfjeCxB14K8X6vsdPFbGRirurm3
zQe7D5dRskgJJmRBp85Oi35xM3C/79Kfv8oXRM3R68Qe9MEhFu7OGohs7Q+FdqtXryAAZnDKmmSV
Z3gLNQ2TEox5afhXRovng0dyGt+pQFRf9WKeZdceanjcAUP/oZVvxYhwEzU2lFUOvzctvRuSh5gk
MqPYawqkMYQqGcyyjPcoqWlAoA9dmxZBf3a/gOA3C/gEiSpWceZsFOoEW+w729i4PtaZE1E5bnQF
QcGLyeyMxrNBlRfb8OVd901vUe+++W6FyRKtZqjey01XGxfqxtLmAu8ml9PY00K0eXO9uR7DPXXu
hwIAy60Fooy5DeshIRRJ0aBtxcXsoQoUyGAbJQd3EeWsBG8JsRBEKzfl72yQpfvLZmNa39Y9T0ZI
b2tByUJP93mRxaFV8tEbZz8q2k6o5CcpYh6lfwVuAzFPivnxgrBpdXyevNcauDDtBXF5B0cPF9Zw
Jli34+gZtl3RLxVcxBr5pJBDT2LR9yE2xpzIxXToL/bU0Csc2IS9ng3Nsja1x2wyqUG4ECUQ9hmb
Dc6GNxlDjD7olztkAxd/QNMCYvmWDgNl1GNqnFzVJ2u0YGKZXpd+vWoLjIMq6CP1Ly3jD2W2o0N+
tSgtfjJ5serUaFs3s/fYvGp5f0NK4CFzmyWcOCys8BzP57oXLHTT3yfKk84OiRTCd8izmEKcLvF9
JA9blN5KGdWZU/waxPP9pODzAXowdxF4kHzjLJddntcl9a+NJVkYP9H92PXGz94MnpHVhcsOuqM2
XvVi5zT2zgDsQhoGEDPYTGTWfncg65gqubF4bnCkzLUFkFurwcbM/sYQ34jVDPD4ytRmUbe7unjQ
bXJA34j5WPu2Rtoh21A4/bIVax9c1M97MRQGx4XqhAUWdIYvTCOz8dvQDRW+F2IkcoUZ8lZvesn0
vvXVQxO5CIrWRkZp06xkLoTlLav4oFNx5OImQnkSsdSoP/u0XSVEfps0i+ywczN5UrW/VoVZBWRd
ITZO1kIyqBA1CKBGE4MFqpSM3NUSrV9DcnBsv1nlW8JZ1zjqzkJTzM6Ll/FK+UPiN5aAwyKtbqvs
xamZiMBu0/0MVD5csiYI4Wn5dVAbDf0fFXcfXaasX+BRg2eCZyJTSkqQJBhRIzmuRKxVOJwK46Yh
s7TNlqVHhnloMt728GJEJwijtmCm0AdEjeMml5tbJ5kWojYQpKFhVgagzGDB5p2O7/bkzwMqsFRf
eHW9MrTDMFYLy4tvgL/l6OcmKt56KJME1awqw5xXTGumkhg2BKnSdHeSDi7h06g9lcq+pUrNrhK1
35gkhurwsCfjWJjYbz0ZtTYzIHeYbbyIkBX2JFoSqY3fOEka2PY1iNJtLBXOMSh8yT1O2kUmkBTM
Ms0KZpNNRGp1AHmf4Te5M42jNdvkHeID/Fxaq36xJ2Jyk/GoDOtYaoyd8WYCy6s7lqTBoLk/u3Vx
o7fdQ+lkISJH2fUnSQVzY1j6arpXEjbgCgPK/ag2WHHZswGon1kZQWEowrI1SCfPF4gc6ey48ft8
Q9XxCuloRroBfyBEvoWZoFTJB9kS9d28z6MVU56wu83K5JdyzPphQ9ZNqFYSx6QQEfL//6eD9Eq1
imkt7X0cmzs8CZgzEROU9pcwrq8wKFRDDi79FFvhjRZKbzV1uNBISMcvPCN8Mr4hjTYqoxYyoGyo
No6Jtu+1SI+E9cKJrEv4iemxBPjPcVPtTxyrGmqsyusRUB51gugZFzHJSnYAdiVDFH7GuWXMLZNR
KujSarJ1m00BLJ9SNodKvPCbJ++mBAlMLSgP3bzA9DPE16LGQJlqqevXkEpttNDTw5C9/rt+/eA9
ft0tLJOuG8WSZTOA/nzDoiqw+hSd9N6t2oPCl5amyV67lzxMbJRzcTF8Us8hw7Thrgr1P3q3l+Po
mK5HKSXDb5h18JFgj2oeXjgceF5PQ0SQATRzt78wb6epRLsu1eVTAQG72MFlktbHTcr+CZ2FbqTF
VSGh45cW2SMzHQXrV++pNc5gnIsweaGU7CJ/lZPY4IUYJisEzT7HJVa3vBSi50Zyp5CmdWE+f5/6
B5vdoCaLN5z6eQhlRri/sVfN7+IOR//vnftSYNoQOQe1Ce19CcEi1vCKjq9H/xgHm1a557UohgDd
7iHXoP5WwaICb+v9u4ho1QyWsXlfItkroMbbGg64KOGd+s0MHkbjvjGLeYlICL3voC8L/vY+3Gj2
WzIxfOpno3VR3VMZHqYpwM1pQP+2xSphgRHLRndeGktjqvY6OKBq0VUetPRi2Ptwn6vqOmzfQ6Ti
FUE9eEmFlA5kCC/JqJ7VRbRiUL/49/IyvoNZ8iZx0AK0qKarfnkfITD71qRzGFkT3RfoXvxkBslC
tWocfIz1ZF08Lk6XPPOpx4PgyuqWJdJttmTK8LkVPLXKWs8R7EzXrX9XqtZcUObSoc/68WSkNx2u
9xzIW13/02A2EVLOWNO98X8pe68lt7Es2vaLEAFvXkmA3ptkZr4g0sJ7j68/A7o34qiyFVKc7uqq
apUqSYLA3muvNeeY3r1jB7bSXZOkZDQQ85DuRA0+Ktxi6kHFvY70Q1v3u8Om+vfP/Euv8b+P1P/9
zNOR8bc1SDVzV8zc2NjHbMBlIkBng7NG/nGGyV1Er+Z5+rKiZ26VQBWCSzzITjo+iQG6pva1kDXH
4hZXyltKheDW2iXyG9sPrI1Mv6U0FvBQhxKnOzqgj1a8NTRWQi930nCy2G3qsQR4VfHQeCQxHCTv
O8XqrEPz0AZvPUqvsM4U+UkjMiPqn6Yq0mtQNWlAH00Iod4+bzTWa5Lrt2imJ+b0Qu7hkZa4ukRj
Pu16kQTlpljL1r1WSFYFecZEXfK7OYbmMX5B3gtB5VbKu0In2Wzonbq4FIIANmP3j0v9p+Vex47D
8XsaTPw85KGAtkIjpoaT8Pfi7Pc+6yJHjCHZEX1jIUFJhncgfiqFdI7y0Da8JYVuEbvgmXhqwq02
XI3wFqSOKi0tnIm9cickSg4PJqLlcZeku9p4NVo7629W90FnMqif+gFFCG1CeqFjshMEAa8yaYHC
vGbaxMNogMPwxi1HFMb8V9QqbXqI2R5jQFjJZ0krPniXOBrHzwFsmMpaAULsZKJXE2aWx4HpIVIF
fn9aHCgaiwwULgsqEoAe0wtrY5d9ZNQYxGcsCLz7xxXl3vyfe9fQVIlLahnUxv+9dyWgqZkKNm+f
sneK11jfmCF8/RBV4vzvr/THr+63V/rR5sbDVBh+wiuNLZJxHnzzmFCsAsr7++v8QUnLEvTbC01L
1G+PYzwA/fVbk6+OJMqqRuTJHkLAo3oulLlMz7ItM0wZ/1r5piv1tyv5Y+ULLLNu05iXrZUUX35L
M/W1Vr4t/9JJN8t/K+As9txx4MTmuQUyR3xoyZKuiW5sNP8cTZSnYad7l0H77GxpYI33nVDbaSG5
tFsmM6G8EdSz6m+l6DP113n9Jih0Qa+t+FwaaxNORh4vqS26ep3/c47zvw2f6aKaYH2nIRfQyv9e
VLcsqt4QdX3fibfeO/Gse7rtWd9ZyMKtchAV57H5j6f9D87GSQs9zR+ZQyIl/LGwGoPcN2qi6sib
7olSXstumQ2bDpxXJ6PEYivU4IWhg5whIwloA/8TLKz86XP//hamQ+VvN5Oi1K7UFLyFAK0eDYqY
rwnYQNUQO5dg3KchriOuHtlQG2Sdee3EiQq67jIJMIrkIkRvpo8h1126/suILbvvPQBmm6hYZc2j
hD0V9sCI3WMPU6v6FxdT+VPNwmONxI9TucqV/O/bB5yiN3Ir8ngDFfcfbgoCSh4ugfGctky3aHYR
wg7rgQxKzkY1tGAV258i04WnnWe+pnW6iRvd9q3m2FTtAXGFCjhZoEaBGjA3VA0JE25TjSMxJl9F
fJ34E9WX4cdn3RNXcIgt7zGJIe692h0NxPN/f9r/VHCgY5SI+7E0dbpF//sJdQkjMuhufV+U3U5j
tj8wkbA0R24vE5IzPLZxeSytVwHyF7Qs3W3oFcE8ryBuUopC+2toifG0Ch/iuBfodAecMVkHY3gD
7qL46IpnD8QFLXcly8iB2CmEorJVoLWpIFwZ0Y0qz+DBTF+xHMy9Nt15BlpGsdwU1vnvn/aXRerH
IkN/RRY57UgU8PKPtc1Tm6Ax9FihgWwtPfr+gbiRRoIVT4E32o0l4cwElPc0Um+BYHVGJtItcFgq
vdWY/2uepPyhUanLxOghoSTdzNB/tB4ULTE6kUnB3qR9Yowh6siXCIiI9pF1t17ybXMM560yBc3N
0vDW8STo8jVLQFchyKhx/WJZEsh69iwRsctiOlSa2XNuvU2Jo6aDZivmN1dMoaxb3/wL4fBr+vzz
csqaxYom4fPVfpX8vz3dkj8U/mi28l4YTq5+9aIHLdFU5hzP5IfJTkvtVu500JL4+AzjXirVUqme
NfMz5GTcavsEnGIEi6/vAKszVoEqOpxpIKk5DiQL3jkhlOLGjV9iDkee/1SCkwlKea3ga7Uw9/QJ
ntUMeKnbLlzTJRTo6R93zP8W5JamyPwXnQ9w3F9f4W8fMagFho+JKu6b7tU0riKSdxywDdm+FYYJ
BdepjEWzhgDOCT6/Yvmch9G7BuTx72/E+t+liAcUa7yO94Ym/a8q+rc3kpOPUtbxOHItUbIggZ4B
KXX8PlmE3spDsc/FE6A2uR3ExN63XdNfWSoiQtZ1t1/707lPM3YWZoeJPeKDD4yqVRkEULZa2Ok9
DiewPj23UJQbK6WmC2WM89TlldLMt6OJ9WdY87BP98xcV8Yi6t5q75J7p0F+5Mz8cGHRewbZa7N+
q6gyrdRbRW2xSCiUPdooMtSlqgidfrK5HC2tcjw67oH0lVG/S0BtDLxz+nB9Y/du0cboNSkQzVrL
ri66O98v7cbEGg5JUsLqA8SLIxvAkJIxc181M1pJffSVNsj38S26mUcMep44SR7OPXr24jCH8juX
/ZfJmWqpFIsEvzTIS3euKm+UJmRgJ69c+Ec1otBO/Yd5dFpJ//uwkF5IkYjMylShl/8o4FK1KfvK
4Ascx0MmQ33r3yLlWksbv+crIMbj7zfMn15Op61oceZmOq792PxdPRxr+MzDnsHOPONI04XvZXiU
iTrx8ym15F86jD+oCxGqAISfcgRQhP9Mam8SKRlHsR33VOkBHmTdlzf7IP9Cfq8HhJLstZYMkPiV
DOy6+Iq1BMnI//uHZqYIkN6kp2sQ5vvf3Yzoi1pSunLcm2lIOBCY4ovW79xgR87sMoqe/36J5T+U
N3xk1F2abLCpIEH47+uNWR/ErdCMwItPQD/p8RQwjiYi9ZzioDSPxZO1be7ACGNvmaVAbuzC6Xdo
XmEN5p9t9iIo3+kuDPFuEzY8a4t9aNyFYlVabyJTcOaXVLqw72AU3NE7aTnI8YOfYHiZD/2bkiw8
GFs69fk+zl6ybzNZZbQG4GoXW7zz+bBF8TyMeItK2/3sjaPpr7N4nb7IX2a3b326pid/fCqUbZMv
Mu1htAtaw1CWu/IkVXZ5TbN18mqWB1YFxb25/UuU3RLlJKkvWmIjzW3WXULMnpMe0oH+L+HVsz68
htlXy088ExUV6atEP8nWoXmLNNvPvgAVDOFTtozcmfAydFehvAz6rlLm9HvzzDZkO7r7F3y2lcMz
npRTymAhzzjSB8K+aOcVWMJ4KwrHkABxl8Vvw2drh2d1H1zY73AjMFKq5auqsYs48nsvvo7isajs
mhS77myG54wkB1qYYAWoZ0DrPWe0vysmxjaZV2VzRkuhoyCla547fgVU7DyY+zYmiRO97N2rbipv
wyBE6K6SH+Fg2TLTWXc0rVl7NfnNwaFPDxZVxXDq51gfVSCJ1cdQ3AxgFdlKf2GrKBLE46+o7fV2
ES8Lde+nu97cZUx/glWhO+b48Iutj5NQ+LRCZBBbn5Z/5GSEp8D7+wjbmb+Gxi4dJ7AApzO6oOgx
Pq3V32/xP6wizOiplqCj4PP4WaGocR+I+Vj9eqbdDhTGxoiI+N00yVwE/vn3F5uWpB8rJC9Gd8LE
zYoY4cfTWxSGkHgqTy+Sbpc+KUAkQAxM4bN/rcV/2EyncmvS+U2lr/qz8BIKOfXSYNxbjDZqbUfo
yBxR+kzxzoWkzsuSrG/hH5dSmxb4Hx8P0a7C8k/NB3Lpx8cTh6IOVVgJ+y4OGPemF1ynWzy0bgOo
7C03vKMJNXsg4pxMNj0FHV9fc1laWBrghBqWpcE4Rrr6Aw0UN7ElGqQM2nhax2XDeAim5gikJIKZ
zsTCE2GSTrhfTsykkLC12zwDHJfz/ImpM9MAWxKytaKyHok4Jvihusa22K9F49wrH3n5mk+RA+rH
mALNdsFDMeawfIVi+R9f+6+r/ePCWFMHhaY6pAHN+rFVyZ0XFonq93ul1uzYKj7LFh2BIXpfOtTg
sUAPNSnw5YoQv6JpHgzRFoRPH0JGOpSdnPkrEeM9RWcI7N2TaCcHlATUF80ozcb8ECTukkLErhVM
8elXKnL8Qn+Q4QaoJQFNo0oa4fT36+na9VDjBFUk94/YZ/fLahOnG9Bkj+KGrK+5qn9omwKmRx1I
jt5+A7Fy/v4c/Boi/Lwg6DAkVKjGtKH+OHbGoWgmTap3+1Rl3egWXmAhKnpumS4GMVqGOYkG80Ks
bLON7cF4m1Kwc+W1k79S/DhvurfVwY0GBmg9/+Pv702btrSf781E/TiphhgM/dzy+qIMvMEHUN1z
cMejaCdgueUI4H4jvzVzRTlBOWMWfMmKDvmIuhKMjwq2Yg2eAQe9SUpIU1urIIDQych+qEd2S3/V
a/uqr9cTl6cjPsTnxMNoLc/pJ9KXsXWCssLnIPgOZQz/igoxmREdsOORDywJ+UVsOyTM+AGLVV36
J8+HcR5SwaKFYPjnd9ekW8gElta6vNCKf5HMCGL502XRJNBVlEBo1afL9lt5DoonwfHSdPuRlnsj
oZueHtMIaYdx9qBiJq1/mrQojBtst86fet+dGzApKMwMpkgxcZ+J1WwbdvhJzp4ThVVrpGQJx0i8
d5SpcaSCQfkepAraaLuQGHzJ/jWN5aUIZKWD6ScAGujSZOPJw75J241K49tIY9sPLfyP5AwPbPYM
T1WqbK0kGNIkyZUv+uZ1tNUZPbAhpmfkzrLhjDwiBMbM4vCWSxqFzdxAW5EoX8z4dHiHglQtK34O
qBJ7TF6sY6JzUqbjVuTfSQKYtEwXTVRckkBARFYtU2YvDTetH3czvX82ipGwiwo927ZHQGyJzzLN
3+7I073JhNb2aDPWiT6votRm+YLbSc8eZXjqD/PB23j5zcDS1OETN23idWcko6QdJiJDmbsk3I31
cG8L8Vz2GkOd7zEBk2Ugso/rc4qEpwh2mLjpSLgcjpuQ6ZHI0qmvtO6ulW9Nms4Ht6K9Q3d+hJdj
dqSXBKtQfx5hGLVEHUs8ipw1s50LHLYZcJfruNO9d4GZDCXoegqmnWQOGY4+AA2nRggAvN9kDodq
wgIjPYuIVnCD9JLTBuBNSDUB6OzRrqzCQy198OuGBTIgYqjaGIeCoYI+6eXER+Weee2Mw5IUFc/U
+HOFKFZVcWcGZHSxc52aa8Vca4xXJG+Y6I8m7SDGx7ZM7LH9EIjeKAoRbqtMz6ndM8EXiueh/0gj
hiYxBBSMV6+M21X/0FsYMStyz6hQn1z5mNfqzEp2OBBz/1svFgpqh/BJ0GyhWnjUmj5mRZEGKlRv
eWGUSKv8wfFBGdfulQw8XGQUfZqta/tG0RZtj+kovf19ffq5s2PERVSnKCxMKlu8/uM5LPooaVrG
zYeCZwYDv5I8hyTTfsisFXl5xxoy//sL6tO2/duCaEz4DVXTMGkzP8ei+2MirJecRVgTgnNfgZhx
mmgp9htftIO962/SfEMcZBY6KrbFZYzcItvIitN0D4F8mmbuNWxMhNU48TGrWRjm6nAoJ5vfa5zv
aLLX6CpWYkuauk0WxNZ8VOHK+PAeDc/BUmudRiLJZOEXAEwPrXjwN0mxjHfVO6rHT9Q14AcKEE5n
5B7VNtH3SbL++6fX/vXpfxQ1jTuMGtGVwRlfZbgbG0BrOP8dg+q9XlWv8a6J1ml8K4V5TkphvqAb
IWjLoZszKutnrAq5wBjsGoskyDgiuzdEb8Me06WU2jI7X7cIhyUEIOAqYXXn8MwD8eadUiKAVlZ3
U9YZhwRyUrbc5U21D5SVSEDH6e+fknL3x7anUSxqBo06HDX4VCT9x5YsRKHpql0/XPvCFsx3OiyL
VD4JYwyilgCEsqWCAFDxmoDEDapPSSvWVnUukodG8yNG9sSDv+isFicbhwLV4BzH3R+99B5EdHV2
1MwCVs9XwnhLBDUvhS9GJCAklGfFBiGoIpMdYxgQPli+mFZOTrkpsWOst+Gx6F4KsYXdMDUEgZu3
Mg2iaEmpBfGdcBADz6xpLKzIguBG6nStO32ub3L3rFSSLXoKHmmhJKrTcqqIIi9ScMkGturoWgF/
tGLB+nBRT/r6XO5XuuERVHpN6pr0OwFty7Iay7llfI7GN/mcQ5UQXFmtot5RFbysEt+HBRoEwH4K
uctq03NRfsfJBEJZ6jJNI5hsJbAARp8VTnCEDT1Z3r3JhiES0lQe3OGtUs8pPkyFlYSYBkPcqcW3
iMC7AROZb/V+pToip4VR6DGpoDiqFmmw5Avx3dfRfR8QZojKeRQQT1Y3WT3XosRk60Nud2J7qckD
UaqzO9wFHGI9GvhyEZcvanaNko1AwqC67eNdauROPF6HilktQs5QfwoIeVKQeI6Lk9CBmG8cjOyG
zHNOGY2nN1uG4rUfyRRYuUD8/WVTbDXMgmgb9AoF6EMSOrYiuqGrrtiajFQhBEMWNC5ycjVxLYty
OiuNC5Qnpb6FFozoIIEjvLCG6+Q2UZgy+skuKKbglfcwuhTEQcW70N9asTpT2mf/pcAdrX/X+bHn
fcn5VkHtb1yGaN0wT3V7Y1ZjnC/3HT+iYUCbdks/WAbZNfTMZVBsRbRKBYIkU+VLchkWfYkl+Hb0
AE17qWiL475O1E1kZCChdgrV+PSwE6ItwbPfp/VKi+8h421vJlGEyRicoSLSeZu3uI/bRsGluUuG
u9wQQV3yTYIWz93R1qZ/IXA8cxt177K6YUjSSetc+wZvEJIOZXeprYuvhncI6DiEwXJQXhKZydrR
GBctAmb9EkJd799EaT2qDBvw+qZOVjGTByJNjyJwUNKxd8zb4gVvE2bjZ9PYmj3qF2waC6+/+1zb
BO/ujQd4jO/gJhfWuEBEzJ915RYbn1b+Qv4Pz+ODRzQSgfvNpNJJhG1ZHenNk4gzzUzhbbU2AlQO
s5FDteXFK30dBLPsi0amYjNZpXgGmBHdxTX2xrBdmjjBresweYztfgSSyKZdYS/nCSaPfZZ/GuGR
RhFCj9J6r6RVWBxlaz4wN+93iYoPQZ5Jb+UXTw6P1XgkzEOWHjEwMGzxXb3Ei5R9hISS93tyTvJr
yo8/xERDkZTmrTDbi8oGz6q8LF+IwciDRZo44NWRDwavcXMqmlWvHnnv0E/obhArBQs2R4636Il+
ItbE4Tw7qozcie24ydKMEa1fIaGex5dmeJhId0Y6XWF+cittJvFjNa65rxK8FXZLRSiAeya20RLE
WT6nSj5vw02nWna+BTlPT0Bblf27lHzWMnuNIaLGPQs5MUjatkCWXdh98EBM0B6ia48MBgsKTWyQ
/BynFr60YDeU9FM7gsJf+N2KzKYw38GlSISd4EJ/PoR4EDXa1cQcIwJ3anOlXAO+UpSs1FDCHCuP
0OI7noJeekxWMDZOGnniyCeIUleuIsvY1MSbueIOkXW0iGGdFkvPn2PvGCsmB8fEdQBkFAR5YfhA
JIogcVj4e1fegZfpv2WDGC073o7S0n8nBifFJKw6gX+vsP3oIsPF8cXKOZ5udU+dVd7F5E4Pdh2h
J4n0VCMfNDr0knTh8o8Men4tv0SYkBrO0C6YHO/e+BclR0wd3LPyNiLum7zpjMLRO3FNLW0rW/ta
39KPy4w1WlAScrl8nPCCuzGs0mrXKjfOKyhFAhnuyEFEzyfBHUNpuRySZcN2XKfH2LdbaHzfKPUY
jtb+JQ/vHk7YNr9hWqqLMxtgFy3Tl3JXxax6tjoACrIFf2k8a+mRq82BHrJ78eClO7LDZoZkQ6sd
uH1BOCS2nlMXLAILIK5NqhHPmuIh3LX7I+0bxniGQlqEHTzoJElHmnwqIe57kjKSep4Ks3wqvC5U
LCxL/rGC1V6thRFpwYyhjozmUHBQ30pHfgpah/HLQLHqOUxFw53wmfFWFYRT2HjtPFkoKfOSpxJx
OFrZLx4i4kaUYV2FrxJZfNUmiRdd1pLZ/uTWmyE9puW7PnJvwKMT4QnUzTz+bvXN5CUz3yuKfDdu
F6hgqdYZoebVTtXXWHGxVknyjTC+F2lHblT+qYcspV2/KK273pOZAfZNOSvKt9+i+Go2Ae6CIPsu
kffIxMZlOTfHMSzOLufl0jqaw8qql9xPeXrUSYlbo+4qxK1mnfxyW2A1q6FLAexfkMO07hprgagB
HotCDR0TSCID0Pdmbsj4vrlYEVu2yEokgTFEcZWdZNK3ADZyk6j+XZFb2la2VdZsSuSSBQMJ1CEr
0EMbQSMc5JwvQXmx5JvYQNqnlnP34Pu64C5whP5lI3VPShOgT9xkxUsj8XTB5uCEhTmqIOqzrl8b
7a2JpJ0/nE1BnicggJhC5sgj2w1UMOBNifYWxyES82kSXdk+RLB22IPT9eNlJ+68pLCzhU/hZWRT
Xsp71m5LWk4xxGkvWgTlsSukWS6aHHgH8qvoQ+lPMnWbjoWi854IvYpkzNwkzGfLYKQcH7ZZcg+Y
DyLNrqVjNz7KmgPcwLunBuj4q5I8Kk3DFEazk12pNYlEDN5QraD7g0Eh7z0dXx9e4x0nNzyWEafS
W6s/uv6LiJ++3yPFTYAmuJSF+vA1MnnIxif09jpthOZQHTN1HnyEwDQsGdCN6cTKto0/yubVTM6d
STWxQl9n9C+N96qHL6G4ASVIHBaJ14PT6+gxKUE/Fc4pvu4tCUVJ9KXptbOqH21c5H16JYx0FjA3
VCsKj1VMuJxG+F5yLbzT6OV7ldJhFOygldcqXUlS+OKVQvt/5JHJqaMagdCj4Ozp90FfwsMV5IXS
7TMADtKz4qHG0+N5HkToqj9aDqZxGJ0hIJlCvbIyYSnGNzeENAsJgO5EUJD/Q9jUq2Y8pi9tDK4Z
D2pIKJU0vGTyQZsyNiClSYHnJJ6/iOklmriWhDRzjIIlIdZt9eEG8hJtKFUWZzDarnVknsr+RTDM
eRk/uXCmhhrdGqEPZefUTXTSevCcvFd/o/ZfWnGHZ7koCQZK34UkIMrrHIcl+8s48wrJLuSIxyDi
2EyrpV9L9atJSW7wTpTsPUv3vrIIxZYA9mkK+oUncya7Z5WyytN2pfmQvMdYzdDHGWRNNTPAMEbO
fgTDbSFEHzV29Snkl0U2OpVYShXtGq6qXXOswoX4nppOxRCnRmvf7bukm8mIPKEMex21nU1WaQTh
NdnH7Ewt/wM1nqPXbtLnyqXtkr6XNEDKrzamPFwnxYNum5QOizLa6gKiMFvp5y50INTEmoRChJNt
Nu5I3nBNSvjcDtyZuYLtHKMxqh9N9CKS/ZKvgNnakrvLmmsuMN6gDe2dWVP6yNYlp19mu/KRrWVD
J303sqsj7RM/vpZsnMghRGcoN768NA4ycyF3SfvYSK+kvOkn2rlh9cVLWCvC6mJpLZAdFp8kXBvq
UcWsRixH6m9G9TGCDiWTzCVHaD96q45aMMUFeeE0OPfQxFB58VK8aWY7h1o9MEPGWTxGTgdR2lGe
rHwn9C+qufj7efOXC/K3ngKnTSRbiCr4q2Ya9DP+200cY9+NAksdrtrRfIuibVAs6BE1S7Nd01YI
Z6rMYjWr9sk+Qc/MI3KXwA4+QRYqAZJfiYGOnOjOMSoj+2wBCR3qIAZHMp2gPszJf9yNG25+/FTM
zU1+mcz7u/ywBBIo5l44o3vMRUwvcAWjq76NrmytZWHjsN5SxXfH7j16xy2WlmuAp/QaKHwydekL
K5RzzUNVjn+/Hr9klD+uh4qUbZIlIsLiIPrf65GJQV/Eltxfu8QZOZtEq7Bak4vIQSr1topsp6f2
1rZ0WXceWVjaCjqQPG5iVnGFXqbdiU6oEHG2sMiuQylq0pp16pGG10LxFwmSeaT4xVprbWrbKHQy
blWJs+vCzGfED9RzVo3AcDTuzZLJriMdYonB34K6p9epAmY6CVioI+koznzU7VdmiCkTy8Lx8k1I
9Od82FrZItP38rsakG85VyKA5+DRwTcdRv7IdzxY47DU1fXYrXiGII/ldzNYtP6mUVesisTOALGL
2zW9yb9fXkn90cWZ7jMVwhz/UUwGbz/FAnBl6c1LfX9NlXkD5NGaWprU6eqTGD+08qx+5+UtQTYw
CvvBe67Vp7g6q8rZ5xzKChigv5SOUD6Bkrf6Wg02UXLQWMits/Do81Ws3olkTgZoqoepH+DedO3a
jRuRZxZit04JS+LFnj/zr0JorWK6o9t0AQ/LsM4ykDl/F5Pw2O/N/mZYL3oIG+uBZ91ck91Mr9hS
jlK094Kd6TlSuC6FE5DGVj6jyOuFB7o1JT+ZwkYCJGw8t29+cfLEQ5bM8TmOyu0gestCcyr1SQHr
cIjGKyULWxa/N+/vmng0o3vh3vl1UX2qVCr1Q+auS6Xhvr905BEzvNbXsrkpxB1hX5WxH7sXKX43
unmn7QGvNuFNJ+eSZ6P90s1ba+wIFtK9F6yxkrdRq60rETKxNzOM58XML+7cMGF2we0fRTeRrjmY
c2KflSv3llj9wy7LqvLfDub/9+0zlqSJidLxfxxwUpn7ueHm/TVsr0LykiufQoh0EViVP3nCX8Xy
I4ELoF5SjZpTeIM8ygq0t7SvlnrVz0FfEXiGX4VDzUHuYdbuYnErY5/Qn/N2JgoHQ7kPgu94xVsy
3IRxh8mcJW0wTqZ3rfvP3ryRQKSVW6HbKf6xCZ5G5ZgWDwIdk36T1nx3a89bDXLBce7upZdufBYJ
Y4om9ArFTA/g4FSypQwbj6aQvGjfU/215eTR72SXA4/jtgRNgOPdWNV2LK4hsdPmPgLLUwIyefU5
vbkfcXIdNSx+exqQmvSSgSJVF9Qxo8nTftaqSyc/daUdc8TRNt3wyD08kFDCN6V3VoRrQi9GwXze
bDtc6daq8LfY88hjJQI4VbcVFUq6UdRNA5iYpoaLSn0twFEhEK47ddZZ5YH3NxZmYW+V7zmZhuxS
yXsHazXTp65FSA4dmBlW/+DYuhe0s5KwRKaE5g4J2EQSLh74YySQ7MojDA7R4EgSI4qllN1z+aHq
L/9YNn4NZn8uyxBKWTS4b0R6o/9dljshkTy5SPurvJQw59zS0jaX2rNA4beJDgKWxhlHqvm4eiUg
eg6CzU5x8c0Idzuna43krFn4FDjNmfbTspjkKKSVzgn5WOKddmK72FOxFHyhS+k9cpqv5K49om1s
411YBg790tzu9sWGE8wptusTUAVl5a6LOUB6oHSLkHJiBhGAg9CG3vPMmvs2mQqk2N/Tq7EQZho+
xmgedftqSTIjRT1dav5mJAh4m6h0FZb1dtwgRbeWrQ79z+EYIy27l/9/a1Bm/sO8jt9k9nyDKB/v
ZIMmC5aA7EjXLHwCANI7IloaC4fFAv8DYfJPlKBaMZc/qrUGiW6mvYhwMbMVQEuxWbDL6heaH82j
UlbZaMsHojIo2WKq3724RSXpHRtEKcvtGDoNActEnKM3XHqL5Aj+gNIVk8WsPOf3Zltso2BRanYg
O4yW8q8KghfxczRrToy+w9d+Xy5JLVlyjhu2RmhrqAkoOLf+xnW0z3/cKT+Err9WGPYYdK4KU37a
6/+9UcDp+G6va801KgC44SWg7GPuOa/famAppOc53b9GstAUfsyCflVPMh4qUC0ADdRf2uffZrIt
eIlu7KL26tb3QV7rySoK1j4hbPUyHYiiVp3QiGb5CJmrukj52Sc8srtayQvAQ0IwjOLZyPZDAvOA
uOP03ombLtlaOnGpjJ1tLLqBtGm0rSuePW9PLdTpiK6OirBp/D1t6TG8qC0Y5ZeOrimViZEs1Pxb
ftNzGk3HLsAVnZ1Sdy/XFzd/MqNNFa5reZf7l5Jdttm58pIGrinB4kS1gS1tg4Aryd+L5GkwODwz
MZUvebXMCpQkG7+5KtY5Mwoy7Q9luEClmnFsjJfxNENCj/tKDCQmH2WbHnn8jghDJB6MeBE50kog
NTlpjy3nglBbN0vtHaibZ5z06BT1LzX/dBw++4JomZ3J09k5xrAr1RV2vdC9Vd5Vw7YvPvfasY2O
TfTkdfvYeBWDz7B61ONHxsTD2zE1FrPL6L7U4kVT7iNyMnKWtaPMKcF9avCa+l+1+CGjS2sPUv/U
Vky3b310HK2z2Z+jfKf7m9zblR5IpW2DnhyTubztGLnLCLU3/NFzgHFvob4cVZIhjkJ8NrOLrh0y
eOrpLBZsLdlriEohkVblTPbWJbTL6OjF265HaDyroiU/S/VXxXCzsnUavhQxy+jZJ9tkpBx4ZaLH
JdEyEoufeCv8UFF6znNEdwcx30XjhuBjTV0FLOsRbad13J08oL3emn/kRtsR7ON8ZPvzyf5dGxTd
3cnF/w6DmwNnQvKCtWtPSOzFfMF7wc0IpqLky4uUrct1jw+JtePnGOWSo6RIII8PvYGQ9F3EeT1f
5QUdrZXbreJmW3K8yncxp8qUSJZ1QpIej7a3hi1veLscA+02Fm4BKjJs4dHW89eFfvCKC68T9Px2
Bjh8rNMQnwR1VdBt4Ogdn8JmO8UfG3ATNq1+7JQtYz2Jtgi5pQx29Xleg6+3+UUjX9ExHUEINnYo
z/XOUZkwiLbYMfhb8XtQOuC6diEn8fXpy5xYWW/OxzKAsoQLynUT8n7seBaaFyd0F64+ryngyyX/
opHbtWCDhhzN6dVbCPWRHbU2Lnpey3cXEqEwluOiOITuR/3PJsLrWrhDp5cgEVrs59ziAaJzmB/y
3GK/+fUS/F/XdDjgcX0ZCFgOT81YTL8rgEbbLbgYvFkTxzENQDLqTXyEizxf8xvWfMakX8mdU4xk
n69QtI8dFtwNb4bZDjoHlALE/XER+ESpPOcPlctC/GBrY30MS2foSTmZx7SwYs45s/9D2FktN46u
a/iKVCWGU7ExhtiBE1ccsCxbzLr6/ahnVe2eTFdnrVQmHTuy4IcPXuBsU8zqMUC9OZTj09opgCRR
wMNiuvB4582z0HrovOo6N6fm3K/j3dyJ3i89T7+BrW8tkbBogZG+Ej4BTcVX2gSww2cRndKLd/k4
mVoAex83s9ugozUcqB4i3AwZlmNeDEQG3JiKg0azcHqSA/k0eTLjmyWkdcGBSLgn6xTw4XM41GZ7
dIUhiUk2UmRTV+fXiTM62PP5fO4ehyUGpPPGARkC3D1Oh++81FBpsrwLLEiqQjKhpYOL+Knz5E8d
fdWp3+oxDkhso8IVwcr9Gl4sctydGINYWPt8MqMQYxjGJZ/GG8Cec0HZ9MS4cEqdRB7wVRC0QbfL
waWFkYIWMiOCK2XwatjzMpp+vap+1uTEYFLa6VL4OAbC1KpDvx//8Nt0PoCLB8zeU8VTB1baMRBy
l7YEF8nYu5ce45MJwq1RBEYVOHtHYLxh2Mzt4INlqqr0vpEkoey9ZNxOMPgeIYKgRO4gc84dEiay
41swpHwlHA7m57kwgKrSWEZOw+NCDNMW7x5W2qmCpIs9iQczcF4AuhPaxs/mGyII3IX+6l4X2Bvw
d6UR3FF61GhcUpd16ClbJxs3LoA9vLFhhljeQM+IlmxnU0FgrnLVtIm5jVwDuzi6CdwZ2mY8CDTD
TqgrWR4NYp42C2P8TqSHrs30dAmyxF+7kYZOFqqb0NUxoXMQwzkzRlCZ5iB8GS3cQo+YjytgZJUv
ZenR60XgizvJ/QFhfYKlpyA94PQf+QsfwF9RPruDD1BxagEV5tcf5hExAPpX0EOvbkkjTpoBpOZt
tJf5HuPuQ6/o4tNN5U9+VZ9tGY+1q9OrzmmEVMqZoLJux50dcYv4W8WViG/R3tc9FRFKygCk+/Qx
65maL3LdW/nNG3y24Y0jN0CHWhvuqj/plp/sup7x2wiNlDe6C0bi8FV/nI6WbJ++9GNPT5kky6s3
1a7ZlR/qW/xSfxhX2+9xvNbtfM8Z0vy1QAI6iCcm1xUPimnC0khGwz1GmftA0xtsTV7hQ9Xx3Llf
LHxgocXomfugMvO0QGCPzGfj1UNUhkCAuSCx10d7TJOyDhSoXSBVzCZt2eU6kSBAOLljzE7re5i5
lJECmq0grtZ6qEIV/qKCrj/Ui2wJZ2w8XiS7ecxRM163BxSmvTo82ag8MBMPWTiE4wq4Nyv0U7wy
n+6HjPqhTSA7YPv+UX9VFBQSeu/25eXyQj9KeyOKMc/jp04jFQJ67lL87jGui2z5fL+5tY5cF5AP
65i8YFOtL7Dsld4QjH4GHNA9ns7SJ+8uEBs3KXFBGUT6ek7nZ+QMWMWYqHdXoKGHwUZCY8fXR19K
PV1mnXCbhE4vTrTUCanzY8ZmY18Ylw7hAgAESmuJn+LykbgJ6DUYjCTJdHBPlMKQm6e9iJvT7NQG
YuIkm+ax+Lg+968U1MAEGBi/01fR7Xrbr6LrHKWeTvEEKUCFKB+9ZqmWoN/n/I5SppjP01WjBeZI
ndSVZdfQ/FwOBhf8HoW7fkC7xRHSgIcVIfLHgz7ZfDiN/Eq2ceyQbqHcYraBPg9yD7bw2D8IFxfU
ONJFgNOuGGK8G4/WC0/gZtoJU86Ot/0nqS29KVENa9HrRl+RAk7XoDIfWMOWknXxArgMFo9TmIgR
gnOcqlwF8rZtsbv16Fzip4fzQJkFah0ayAtcdsoWOAmMIwSyGxPknguKHRZgsql38IslVnr1XNFJ
p7Rtxj6KRvzgAPCkNs2LlFNOiV80NAF8noLAEg5v9iOhngzy7smS/CZZUGTJTHs47wXql+ya1GvP
lARuD3291CnSYtY1+IlyxONEI7C2y8FTy1AssURxe5gamKJgRyehjOP0CPyhTKKwZy94YKU4jwC7
qw7NDWGcAdyXabHz/V37GtT3rMBcHJ0ZnoejGQA4Ua/zpSS4WXaNp1c9Pw2+bgVIRgyyzTnn2WLS
xYl2gPOMLDCgSJEFVNVzYWh3OpipX+v9LNPJKOvi697TuGtxwyuu8SONl8487dNUWCda7/fgoO72
S1G41icVc0QS4L8ieycjnCI62dXT9IVSbDpxX3fn0Vyg4C3pvqk6iulmcKiigHE/QL/HEYjdm4w8
h2w663malt92HjCMjIYTVIMurAFgDUFOVHlbCC110DmywIXGbm8PCJdHK5zJb0WQaStVCassVHMU
TFZRscuVRR3tgTHFALiwZRsKrxLw6nSVxh3Z0HFvALo5rbxewzklPnNKKaivUtf1GOJ4mNJd8nrA
UxBSQTh+Zn4VJsf2ZfzVSshRxXFH0+un1gfoSRuwb9Ab/rhjQkJ6tHBKfEOkOpMwB5o681AnKKLd
RPxewowCbgc61OOlND9EMvOLoG5aXJDcRn+nYW+T4RoD2aSuTASA9w59VDs3Ju87FI+aDtzUUdaw
+jrNGz0sByg6XkJTn5WsA4VGROfALN2IS1J+WE8VPuYE7Ni7I9tWuSxZj7FJuybsrjtQ6ngjVlZQ
Gs99ik1cCLxIZViWoXrzLcQpCvMgIMRAF9mEWelII0WmrUokdPKjftazWwsOYu2TO1W7iOQwwTfG
iGxVOGuKj2pfE++swbDv1TFR4Bp5qCmj49lZ51J9uVmz+66rQ/ooA6Df2i+Ajk+qYnaMPzolBqIU
Ft34Ae+dMqsohHipurZmSos+8qYmZSODEF6U2zHtwkGgnuAV1Hmb1b3dNuVCTmanyDezuXhaWAQg
Klo5s3sfqAmt7YXMLocnO2N/TTcCvGIpY7aDiyqIf4SyFpRFcxBIokokgO2asGhJMADaIhZycQY6
FO/FC/0niNJ0+UUmWj6t8TCRaNleALTGfkEgdzi1tnEEHcNfEl/XeCbYCjgzom9Ql2w07BKNbfSO
bFLGBOS1l944jPFpEr1I9u25eDHeLAQEL44pgrO27xZiRdOBBAL+B45jTLI2OIJOPZSWgLwI6voh
Fj6Nz7JHYhxHCu6dQyOujz7uZrNqFhIYxtizgPxmDvwDzOstAMsCGA4HCBezr9mPK2C9JxJmkHCo
hNkKGAfKOZ1Tq66pASgI1ciXGx/0M3to/j5ugEujKnWq4aYDyAGFAR8MFS12C4f6EEajkuSPHCV2
see6mIipgnixwSxdU/Y4l/3VmGkvNBmob4PW5lwGykxMVD4TUwnZ4X0RaQjCRRSxgSRKDsBuGe3W
YamqM7VZU3UymXWCgzIhjTtmO+tHTwGMRI/aLHkczUgSNFZwibyDZRGOmguvxIpdVLOsa5DWLkqn
aBGZg9uxYVEZ8xp9rqVLBpTShFpJEBMAdkblVsML5uUiOPig0b+DdsrwTRQquLPU8Lv7w/UZDTPQ
b6CtHlXZ4xHGCfrn+2n5IRdG6iaalyCDU1/71BeyjArMNLvjYvBbMrgv3CJvYEzIJyEOJPZ1dnrI
12ZolsHAEsN6WD0lGrBXl8VTRR2DrOuK1uWiv4Fb9VlChIG2hq9PCyNYLjrBWI95reEZACg7L7qE
qeFxhiz2lPpuEpheTwQckntV65folzWIHiJxYNNrAVnARyjAG6wpmsH8cjjTQKrUUH0azszSOJpr
/Nj63NB0APlAlMM8OjlDRnLs4AGJsiG2LRz86qPm39xWgDKhJQJGQMxZn38IJBAVYhQeeysEuppU
+OSjGOzkq/uhCZUZbMObbYqBiYOK7qRf+r7JIMgjVGcDNmnm0EIIMkawH8BunpifJzy7BEdgOUQO
h9o5rUl2mtsio1y0ogtMxEFDVjpwR+MxILKzTCQ7vUk0lEwAb/R5TbOc6tf4BpIipyEr2My5uie4
2WbS++Qt7Gdu2ofR3UNJljY6zqSopincD5SOMKzEYKEGhuE3zSY5jeDbHP1cjkHfADUKQM9geNlH
s1uzGIXjGIUVke1t0UM+yZdVsqqGJWtXbx5rfZmIB10J0Oi5Jy+xspZ3mrgooOXv/l4xVb5x4X7V
LtGBwn9VRzAT/fd/V0yl7iZcoqFt9pHkQnK/GK51IW5y1cSlXY0GO3QQ6F732ClJ4ZIArJ1YehAR
rwKimTaGE9cGOVAbfb4Z5nU8mcg7efIuRlsa4J1TUpin3CvyXNzqJ2EA7RvV7X9nr0vohU8ku+8W
kYg2XVRFz5t9+06htQMgHSEVZFeWq+1vu8uCFg3ob76mEgHEq5sDLMmIcSx0ExYPjWKSo6O5F7sF
aKpXTI2+aPZt+gVAlHk1u7wXvhDEa8K0N0IINn9iUurI7AcsOf+spPHBmo1xwKPXJP9a/YD6x0OB
B/Ct94E7LVQjTYUCbH4XBmhkuVIF9VTvKY7WLDGOScrxJdzB2pEpotZsu8O8v9o1mILRyXQwlCGK
RSAS8/f2HQ3AEfDJM4kdBWFyEZII1lQ82qeVx73dp+oOlSSqWeArozJIyL1zz4a+zz9OLy1S4Uy+
fI5Ik5R7GTJf02LkNx1+Ln6P/R1wNHbDxo7oZpB2DKCi+HC3JcCFC5t6EIz60SOwKk38DN0ILavH
gxoF9KyALeXQW1HRd6IFZkdsqN3HSCGAevI7Kr+3dwID9HLZLIt62oQR25dFm+WELYjOZswWaaBH
Rg/VTga7Zu8ixTXYSuzsXGqkzVRPgKoQZ9vdDxIfyh+fi2xAtKeRPfUb/j1xkLvB/bA06n28ZCUC
Ip+9aQ/XY0EnG/crmwy630/KJWwrH9fX7FV+1HaUfq+ksx8DcfudCIl1q36dUjYkjykhh8g3ggu5
Uz57+vs0t/7QeNd0HRtVA0dp/vdNF+iuxEaqpkW9x5IM8ObteDWw7AwUy4bx0aKPmwCxDUfVMymw
nLwLWeCAe6l3R3XCsvPlOPjibY5+VwwPS8EfxRkbmNRuXSKIC5ILYKUnd3AE0W9An5Hw10kqn/cM
3I3QpF1tCwdqz3yJEikz1Vp4dy7IPRzRqTe0djYDlgdsOC7I7hxVcdQpNrfBZjVgbfaqjWogsMRr
5JL/ATyVJXfEelRxusGXwUnKboVKlckuy+JP34DYDJwnutETqIZsSDKnuBrGgd/94CQs/6n/8/vN
/baG6n1rjGqb1fskBpgyqwz3dKd9a6uMycYzYVRc2ch8fWmhxEzJ6cuUqHra8gPp6eyyqY9oMUtv
GgKXZILr+4qQ6e+P/4+r/O9nONGvf+tQKcoJLQotr/fjHb1PhwJCA6wRDThHAh1feawW1y9202x+
Wkp0H+yI+9cwOwkD8A3AAcQhAU2/7pwj0NiG2ruNwiZeSGB1g5FWMWWJE0QwkqofVkD5jxPtt6H7
DZOT9k0PQJRzR3d1WthYJ2C67IUdNMThRfwo3psX4RPWKhvAs7osCFCMF5V4kaQSLcWnMrb/fje1
P00mEytaNIplRWFe/ftudndMELue532NZ2MZAk3KsoWFtNRIQ2SOjxvK26M579oHS8WWGam2jabP
o2mDnw8E8begMr0Y0AWEthH8HAkBaIxdvSu30grnpSssD6qCCHLv2m37Sp91S/iP9wN5wmkRL06L
cmteAR/dAn10yVHxiLG64O9X+V1z4tfeakpoME+EfBPC9L+vUhKEETPdG1dJgsjyVqCDCkIAyKBN
fQeZ0BYQeAisWfGBWBfb4nB5xF+ulQKmGrUjvhA+gHnJWVMxQ2ppD7xg+CmA+T75EOHQFElRJ3EM
YoDv3hzZgJe5qQ7lXsLE1Tb2yeL2lC2ub/JXvcFDPkQUZHZfWDtc1ANh3RxAtaX6/EqvfBKOcbVd
wbbxQOWdIhEZjWiXn6DpxZAtBooU+8yPoLvvFK9fsiE4m0DyEhXJMr9RvBQEupoaiPI+mt1n8QYa
b6CcIxhqxP7zB1g2czAq4OJt/cuCR/7YPnS0axZ9iLRIoM7EhzJ3pOCQBpDEhZfycN17dAoey4z1
zk8CzfRn18/8yTaXhXt6ONlz0c6DdMr64Alu5+3nsG93bZA8XPcNYOtFSnb7dHlQXtTbCnbVT5y2
/wykf67XwjZG1VAi/u5gKqYJgmppnewbwzkd5O3lbfjCcYnRdN8YfhNgPBb0S8PXwvse/qgWJk5D
FvsAKQzp5WrVrSiQP2S0kKN9sWpW1bbYKk89of4TysxBMq9W2Sreg116KII2rBDUfgEp+/V0m5HK
0HLwVME+bdh5NdLvRc5gACMu4O6U2P25XVhO4wurOyDho/xcuXmYBOA6koB55SJ/ovvtJvHYoW04
FOsYX2/ZbaiDvVkBEb9XbahNMWNT6L0PHU0+dqp4kXJmTx0IPMD1Pv9gMcLIREaMChmAdMq9yUoJ
IK9wmYAK6tQfEBi0+X0EAvVsbHC+/8lZSJ72od9DyV8PAvEDFVV8JNaNbwOvhg0dF0KWELJcFhqA
qcP1FdVr7I6Lz/7p8hmf7+dhjybSVqL6+nk9myvTkTzFg0q3uJ1J3X9YYv4wdyEE/v8JfaO0WoqW
3ZFbmmaCANZmCrzzffIK5JSO/aKeJXMYRIHhnWanTbYS1u25Ppdh+pTO88MFyM6ZzK0lVV1nISAm
lFaMTVcT30/B4U/j2PqOXvt+96Zd4fc99N7Jep4XyT7bNWv12M461pPLq3XOH5LPZEsHjq4q7UoG
GWK3uWmfXtAgABqEJi4+ynuga/mXNL/O9OWwsbbpTjuai+s7wJR5Ou9m1TJay741yw/lqlzdt+Xh
C8w2Y68JxFUFUksMTZ5Ou4o/q4W5Hs73lcT6IR5kcDr3FWGHlz5K4KLSx4rWhn3xbw/CBkfN+aSH
HghLVL6968OwaPbxXPC7J+2Hif5r2/vP8EKsYQqGdRme8r9vkJrWGHAZV0iFB+E9WUcz+GWkH8v+
Md0Mb6MrzOIDrPJHfN2tRYRLwisdvB6pRZ4k3U7KNWewG7ct7XZjfT20TzRoAUTRuhHdZoMT47z0
Sq94LKghFh+ZL6+va0SmFgT66+ExebmHAEfVM+Fzve325hk8NTm5+CS8/H3Y/kIR/e1Cvw3be5MY
WWdxoe1S829z2EiU6zxzkc6TB3mhzP7+cdr3AGgaeNiNTV7U2Pz9RxunvF0wx4zFZF+6vW8Gr0mY
PyB1S99tLgfyqnZl4NZjCLra796FAzbJnuRhHGTfnM+bZ4Q4wi7Sk3N1wELMm5log0/ZFIsDjcoZ
dzEEYuTEs8xDldRvX4pF9fSTXNYvj83vd+y3S/i+8sQ62ZKZjcmeuH0uvFewFG8Ale181rqVZ+xb
Ktwv8hrylF0uzA3LtHMN8rB4Nt3WloI6xIvChmHknp6kFZVj5Ugz9odA84/71O8n+e2x3tRKbGuR
k4QB7/TQJi83uwqGleTWRMbcvdtGmCveelZsu3Wzs4vHfq0um9nlQ3YHm17jD+PsP5HvtwdvfFtx
qhLOTt1NJ7SsjjTKAtWjEBxcttjbzyNw4ODF/fLgSbs0fKPjRfbuoqf8w335RTn/78MzKKQQDaLE
Mq3ivy18uaHWiZox/uSVtr++WQ/aMzkNuZ30XMpkdK5kUfnzUpK6eQ9cy6Hx4J4ea1CHpOMfCuUf
qkIZXECXMhKlI28JxKV0lKCi+QNdnBywPNZ0UOw4bD5Gy6F0iOg47TXg/k/KCwiDd7L8FAnyxRAg
wOdobub9fZbJ0838y1V+j8rwIbmpV6tP9kd9fpqnLsHEJ9BfwYPdvQaB5LLfJ658pmK6zhbVIv5B
ts/40/5iqZqsYPgGQNr6lqNltaVhuTiFSY4ZAGu/Eh6BANJpoqEQxoAEYjB4tdvNGw/GlX2bG6GK
ENwu8WKXMu12pDzoEtMYjvVaHzFJttsQDAW7IgjmAPq6TQ7qW8fMrw8lEcfMcu/PyoxKzn5OZci5
P6nuOI/XV+fkRu5SdqH6e+U83gnzeHEE0hwWi9Puh9tufC/hMcgtwmAJET1ZkkXx2yDvxGveQ5KC
zXWs6HBtlT3blwwrHeb5O9fXjY5l2SKcNp2dAlANiRDsMTv+SDdYZbv6FmtqP12Wj0NwgjgZn+zX
9JHKWIt5zmC3y3SDhtBZ2GXb3i0Wgi8H2TxZAc/5ojYB07Zi/xzfTdo4YEbJIfl00nCUyEnBaCe+
qzpFTNBIEPTcUoS9ShfWtUYbjHStu4VJ78CTHuu9eGj3lDpmdNzX1ICm82sf233zetu2H/ELNSGD
+vUXKJcLAIdxwm+QyI5QHNF7++KK9S8ZmhGZ9uhUX93XFV8WYlKciqsJPAKwBmxROwMN/FGt4w37
KZQHl8Km+gl8CRgOwCIoClCjSglsFF1uO/e0hbJgns2gvIFR/thUz/1WeB2eydzzdf01PNdvFLov
z3JYPRjHfirOwcewSKTe4sHRMQxk/YUia9lA0Gk5Wphsv6gglcEWg9HnpAENwtpl5f5q3+rdHXwF
1u6Pt3fpcHsHqMzRbi8FGKCw/tJYp8Bu0Kr8uBQzHAcO3QcmXmLYfjYAoZ7zo7g5TTiPdjUZszoC
RKB8pYdISyyKcNyYnnom9GNVpsqL8OYEcuD8xrfkA3a9RW8cmkyEqN5cfOcX4vNIOpA47bacHzhP
Grf0/QCV9K9RiagRSITbuwl+3gazrBKq0RCDZUlQL9jyOgqSc7TKwmnUZz9ItElTKPRtsfnXoJ9S
xN+W1EHv8moQiCAyD0RTs5M9sbOrD/Op3oKR+PsU0/+wslkSxQqqfqqmS+K3uGyokvJq5hfCFeLD
U1AtokdSdx0f0SOlQNL5rGJCOcCUwHUBsCvJTG7gs5zJdg09HxolkOte+jOj/3LAUBGNbBsq8hsa
APmRAtuVqgwwnNLRz93NEUWKy9Qz40XxEL3eD8osXqWf9WdDWh4trRBbo8MADdGOXi8Pxg9BKNf1
h1s7WVupyKeIEvp3/761kajpdZTX971iriSSu3ahQpNqD6NEm9evGFEKcjAuwlBSE0zwIARIIm/q
RsKyv4dUYelbGopL96WlvHF6sCDoQCm5rgBARehJV0+StR2r/U0Fjry4R+gLAcVf9s2mgkZM207w
8/RiV/p7KXjquFb0Z0F+EZd6jmCL31EnjWeW9SCMm1LcJPI8FeZguo0GiSPYo4tT48vWAi2CkRQS
7E+30Bu4+WuhXuPdbLYT9iC/YXvlNqV7A7L1SbPXpCuLHO8RVqZWb6wJshUoSYDk9ImWdOKpAFDu
Iagd3Zylut/jb0bSn7nynZa3CwmgswDt0IHj6f2wsUp/CmMocqiyrNHFUCFw/PuJVJJ+v2T35LZX
Gmc0whwWXbzro+BWbhTRRZ0LVj0LOtDKZq28twmQs5lSzRRafKY7Dot7Pbsk4SmFaeeYn4AhjdYG
I4cpaAegmoUYFO9zf5pdkVEhRa+w5fSNyJesXWzOSmtWVzPkzYp2JzfLmwQYZ2W1wcNVd2Nz3sNt
7rBCx3hFX/Vg/3QVTZGnVsGHdHOqV1G9qY3H+NyyZKPtS6byXgtLKtdIGkjirH/t2H3IXAGAwY03
Htpr2GYAaTxk/qHkXAWXfn9+967i0gRMq0M1szUI5xRYnUR2BjWsLkvtsyoRdTla8aemLEoLrZXQ
1GYyCqnXPX1+EAWsWhB45Dyc2rsAY2jmdh70bJnH3n4qB2UISjDju9oCXfdDAKhOq9H31cqUMD1W
ZPps1q/q8m+rVa6apy5qrHif4w0IoQkvIrCs8JrjGXt1KtvqF9FKYTntZvgU1sBrM7BMtkbPHCN0
JOcHFysyGNkszrQKKekjOnDdJI+XF4hfJ2MOxg8cgfxErwfklfXJ8lxvqXdq5g+D0Zpi+L9dyrcg
K7mVVpKLl9veQBZQ2p6k7X1YJwaAuOXJ2ifjQytu7jVa3062boYghcGJBgJXbSlLGmtXhdu81upH
RGvl3G/T59MyZ58GzUE7nkzsg1gYvV2a8cIirvYq4iQZ0hNnsXm54heEuuUl7DNX/ZBaNz4X7xbA
VSocOF/c/Qsxxyba9u0MEb0aaKQvb0QJRB6leLDJaEY+TrxledWMC0ZFUgbVfszcbinGvtSHGNFQ
BEGtAjfePvHuOxWUtPxcjtt63BZYCRurPP4QOmiU7aaV/L/vMr8sif9zZ5G6J5xDT4Vmw79necJu
louI4u2jeNllFLxDQTrGMjvB3ad7VOXvRDM6xrWCP9Agrg07vb2qtzDT/dPgVZIn0W1qoQI6OPOk
+O8mHgJ5XQaHZc7cl0CSLY3LAXp6vZRYvDsM8ZyE6Os2jz7AB4NFL0h8L57xjCActjko/Jb7+9e1
nEGd5SaKskuIUD/IOFDhbgRK6hcuR/dH5Hv39CWhUFnkmvf5qcRD5+FOqAPGUdrKdKfK277ONpl5
aLTdtdzqJaj3ML+Fww1ePo7EjKDsMy+Oee/ezn+/s9I0Jv9zZ2nQT2unJGOR/u87K2SXKFXrLN6j
gO9c8ILKOwhmIpTisYengA6HBQrRzFE6NwBFyYg9EsKNsqur6S6+AT6K8+tDBCEHZvoP56b/cW34
7eS+Tai+r2JFTct4D1SmlZaNGGiiryKHOWLw6ZTv6I5MqioA8PWF2H9cx1l88dIl1L3o/SrPtD4g
nO/eLsUmYvgDcqaA5tOttgCp6rvRCkQ4TmhqIch8mYgMJkE4woJUEBCd5YEhGH8Bk2j3Em3w6Pm2
BaGcRCyf8PFwByI9glwftfOmWEMyV3DTBmGErCdOT/BCgNoHpQWAeUFsXuKBKa0uQGM14EvBhUZ0
6/RNkCAYT5SZ8jYUyhzhBN2B/nbQ5p6JlJdpA+c31i1tUL4Sr3nuKu/6SCTMWn8qXQxGlHXXPYJe
oSvZFsdLFWYTfhCmVUCTMzNDXAoFlB9wc6ZGiEDLC70fhjmqA80rWh9kyGK/OJ0eLi8gLN+IzFhL
Cb8Z0Yh69OR+lgNQDKxaldNrdDhK+QoUqju5tOYQqyK5yJUpb8Jmls5Ix6+XWMazq2SoiAN4h4CB
NA0hforYryVsjHpZX7ap/EOO++ed5LfR8q2UIA0yfmNKEe/vH4DWydDkHfYk1iN+W/KXniA9Qz+a
+wlO2oaoAYcb1IBFDh4jBDOHTVAcKOknoA2IznZXsL3crutHcwnic3JQdjSMSShSBFW2tG6AYT+n
W+WHsow0Edb/MyUJo1VemZpOMvCTf0/JNlOUnjz+vieqrFEPkdxucI7k6kBQCqQDLi6WXND86osn
XmddDODRqw3CEL9J10K/jlUoswg5tRc3fW+Qz2N7ZKVneuOKaQRC79eqx6RRVV89IWlPTB4g8ory
MGUXBVxVQMGl9UXNngTXDRDMwDaJ4N2OjZUliIUw8hB5rojsVcccHXV0RsrE5JDJpON+UeeQC/QM
OJlntAg8wrYgiMHzwNVAZ6ZQDzyd45gL0cRtGBEKv64RB/DF5ElV5rf7rOA4FijcwDJDo5mnKCo1
OKl7vK2vPQOWu+nqNA5HB6WzG5YzjC3sFeuwfNRHZ9JFY/ASDlkB+o1I1xG8Nc1yNMOMypuGp00Y
RYEueF3qNZQ+ag/vUH5zwZaXzCwL/vnDRvdhUahXGNQOP1+lsJlIKrLLrsLFmj1BMvK35DDuzZj4
IeYn/0cfjmwZnD67Bu3tXy/fjSBGAGkxEAJ+FvMemdy7a1rLJA+gBQl5OFjL7qCdMQCcelQifBfH
oLoM8A3hy5t7R0PS+B/TCkoSqBqkrGFgpSSxv1hpBvxY+F3Q/nJfEpyO+Luwk3mpvVVEiPgmai6v
wzuSEfzi7zjju8fv+YHf8KpVeP9QoiKJ5cC5FD6kLvhq0L/4Q4hlvBMa1D8HgTxDNFxMlDZeh7kF
Jw1iEXQgfoCBxg/9ZCDndCMKfOA0fdhGkIKye8DHXntPR0CfHjXWddC98N/xkuu+A6vi4ifFK3Br
uF2KFoImKnoPGQb9s4M+937LncoCbOimRQgjW3Rh1dAa4bM3eDPMkNp2leAEam9sg3s7f0iAnoPt
0WcanCg4Wv3MRFa22EmiWxnOsOZ4UmSLY1D1XuI9aIvo2WLF0IMTtMF+YjYZ3TrNVjCbONWMo5vT
E4WZAy2cviErB4eN33n9gjNJs5evIQym8sW8T0p8ClCH5170zU+OjyijHs060WuSUEMYECSR6PqV
PBOTUL+G5mdNDgl1o/ewzYTfIitBo6zQo0uj9Sl9qk+zLF6JiAymCD+xIru5tlQvPraiuhTG0bpF
rwgtyiyAaJuUUBpQ27J1czGg28Qb4PWjYJQFIghGrGlruOm3JJR7V6oRfUAjeKHcl+1t10rrC42h
1rHu2G2hCrduav/eeJUFMn9/yfbI9bUymqF+yg1PmI+h1D5fSbZRp0MnUpqZTDwEP6UQzUdBXbYF
2dEyKRYjk7daPSht0NbhgO2DAzcYdUN4mBcoIXKPskhB41/v3uVM8rs4cYX7ob9ku/6mOWK0VU3h
NVZ6AjYE+gbGADX8qeoFcLTG88UsvVQqj0q1vahb1FM46R5hvM9BvVNniN/qytXBjaVusRurbRah
WFtE55uFCB2SYwzDvHtGXpJzvCpbqzJnWIEw/JwSclPyxKkFyQ5CfZ+/cG1MMtTq8jvAJfyXWJoR
v43fCN+hkUXltpRTeEno1tIvvvYwvgC4Xe20QalqYalLOHm0qBLEZm/+aYRjsSyEvak+ojGtT1yV
UBPXDZcmk88tdNgkD9FpRpRy1z5P7RnSlHXdnbKgxfCxBKX0KDOULmAj9PHikeyi/1DPLf1LhyN+
ESgzDguIfveP09fwhohiD1+IoVGg9wHLqlgjzm+z0tgg7Zzpu+QXNkV3T7DP534G7G6GqNDRsoHV
e5BMeQ0tSJuVkUqxwM8QRmYEI0G9pJRKKVkEAmQ9w0+0KSPaIsfROCK4s/UrjKi5zB/982fTBxEj
8K/sf/+t1gBjN+dXi2I0GG3TjT4MKGGq+kIkKvNYSG5L/SNOX1m9qdOQZumBjuipdZBYLJLTmm1B
RMGkJksSSR4FetHAF2GiCUYoyRCpSu2ow5OiDJeMine7brFvHZByvGwjtHMqb4BrKCdPabu4ZAuV
mso9EAfPZOPLwNg/oIVKXiHR+DcxGVgo7fwkb8WK4sGNbJt0A5GxZQlRfqDcgyTitIXJfYdfMnaP
W6oF6KtCb8w/KB/LX8iJUIXWIpYXG6mUBSuGeRynjbaEyPWBXGKzZdNoZ7c1NWQEN/AKhubr9kuu
8woKkHkMClLzEC2njhR/GDAHLv4FogzDgDLsx2VRL3kkX7xNHj20BhkABEJU5Xgrf8KuipU2v6zb
Cf2kMkSyHcYMzbrYgdlKdhGiDsAJEwdt1go5M2KGNWOHSXiad0cq5jGMQnzTa0+zgpxnlXqo4F5K
J38hJmTUU/qD2QGMaMIx1hit7LQl4mkMcm5WcVTo5iK6cWVa9o8J2ywUKhORSn8aGSD4GDEM6Us4
LuvZje/FGgL35ra+7pKdeJxUWDhisjvNs122yx+tZ4WofTcch2P3Nhw5/w+OaD3nj90b7i27funy
hvwRVdQdSihvJT9xF5u3dFOt002+QTqPe6z48JXdwRMZhqiNuYqv+KI3uqIXOehn+KTPjPLF8Z+T
/DUn1nj8uqAH2ZUfJL+coaSzRkdtlq2Tdb/sl6Pbzsi+/XGZ7a7hBe8pw0833Or8MX9kgEYvxCXD
G/TLj/tLvRHfruBMXkwB0VebEInvDJXhLf6gYcijVUhjCPoBAt7Z7uz0g7yGX6MXzMOk9k97AWrl
fVPP/hkKPHRe453EN7z8fzzd13IiS7MF4CciAm9um+7GCCENQkjohmBLI7z3PP35ivnjRDAMgu7q
8pW5MnPlha8VThaRT8OsvpoOj62XF8bt1rFf/b2M76MLKpSLiNvoxOvX42gEA/f5y4xQDKTLd5dl
kzOqLw8zaZyDZUORvk9L9xTPjim6N+IIu9gj7pEWqZxvNEER4dJZSPSjCO9K8aXPrsl8jn7hCZ+3
QeZz1Vu+Mv31F719f9OdNDfd8Hnbn0z0ZeZTM66d4E4uuEzlhvpBAcsf1fR4v6oOo0vokp/y7/In
LAtxwkaO0+HkSfctNg3zVAd5ndgSmICtDc6p/170v7vQWBdWfzVw/pMdZKahANCs6TFp7rphi8wO
liq8fq1FJu7yJ2vu7FseD0171RS760APeXp2sO2PfjOfl7EyPOYy1ubbo/Ek3eWPdrnQb65dfp/7
ZNJliDustWrFQQ4F3d32aFvfZLrZ9du1M2uGFTH9WfSq7Wq2Od0EPoW56IdykinsWrPevrXqKXTf
CsdcofQ3ty+FlVr+La4MX67JG5HrdExVvU0S+c2QSjgJRZjm4xLdDXEQDfi1kHmpAVIp4OPMy+l3
ZcXsf5Cf/py6l7FV6Fg541dW5371z5EDy7G172Tecp8q0F8Pb2N9wdpE5WRqOlkCs17l5dZet9Z9
Li+PuVjif2sfMZC2J0FhqMB/MBByRg/ms2n9MIAPHu/p1AazSVbI1eV2W0mE9GLwi4Fcnf+uxAmJ
5ZS9cxIOi8MmanJeqHpTzvpiwfEzi0is1w6tXQCzxPDX3eudaG/3slzIJsiW7Yt2HtukNer6TOZ5
/UpgulVxfKfIsWmYul1j2dYGtzFmVcpH2JHtSLNQpCqIuA7DXftejZdSLsGF+JmjHLfb2/sp/5fu
Ns2iC8o8lRs3nTr9UaOjOPB88K03OwJ4DbyoxpbKoYd7IGMvmxwi6tr0h/ZiaoSrjokGbMV4Ymmt
1Qs2hBmAV/apBs5A5+DnPdu1+2/QAsuNoUMZPPP4S2MDZjaH9k3jWZN2ZJEWB9sfXFT2inJa/t2N
L/fEdFwW2SficIAXzCX+kMr13OxYSHpxAJVNDr+ZF9Vc9XasoVfoP6SGY2fq8+Eq0ipU1kQr0yNr
WCBkyIiMhcv86b4SDOHmCKr+bn/IR2qWSw8DP1g8zhe9P7639m+ZjyrbUkzNW/Ryn+W2GPX2IiE6
CAAY2iCcNZX4oNJ1D1r3CZ+9eXxuVlFtCmSIuRfYDphovBvCA2GgCuVqIOCjzs5/9p3Cd+1tbd/+
L9dRSaeBy+CLUlkeypGqOvEmj/e1689yfNRPUhKJ5s22nC3qq7JHXHkOok1Dj4ZeM8HwUa++zInN
rqvJZpcLlKZDdP2hKjdPUkv3L0T+bKJniATZ3/X6UMcJ/q+71DDrDKeD8kFHGfwAxnsT7rNdsOVn
tTFq0Hh23WKbUbviTg/7V1G13ElISV82ZH0GX/gIpXbMOgwWnfYrdrXj66W7697lKuuW2ysA2Of9
EEtdgkTflLD0TXzJCp045AFjM/qd/uQ5LVjVYrYH5865VRybeFq1270aaY9WgezAk0zoTfcwQJLz
Rblq6NLtKyzm4ATHvtiZ4/rvmO760xoxfz3z0Du+bL6WZnTn+L3tVHlNIGSoPNkafG5dwWDddd9M
9hirSo9qpH4yk+c/lPatfSlsuiz8YohIHrxJLHqRzq4RcWv/u5rMtqq0+FX8U25cbNd4SFv69wwp
6im39ql1t8Fp7GDRMkQUp252EBp4RWLBCrGMvzgo1/O9TLPYqDZSM21oc1r/4HCwuFXHpsdU72Hj
xyYnc4G0epnvqxltXobc4cJlVmayabmUwDXScR6gJ8xf9vvDwACxYW37i6a8eD0bnc60KaBiOtWJ
x2mp41zfdBfdTW/R40ItU57O+LcPqIBDlihAJFMvX85/DmNl3CdPa0rok3k2uoRtgLPNtnXtIHnI
9UdtNVCfU7apdvkBy61NdAm7sWRrGL9C9Jatp1h5mi47HhY6eRo2439D7vNlfO4X91E1bJLuIsnT
Ehy2LPvwot1DAbnXd73iGBFPyjMz5beQb68GDpx1i3h2rmdPnX/LzeiCmtbnIJDoqa7Nj4hUTuyt
tLn5D4MrLuvapy37LH/LHSIbnmKLuHXPb2elyT80nr+qtMkzHToxu4IS0+qfe1r5FPXc1aH4qK3C
UdvWvGsLJ341U9atU1L+Ov3uBvNXbbLBsvCZTQBFnUxqD/3Jp/fR28Vl2wbhMuO70mKOv1SGe4TQ
+XPfP4yzCXJtEjSXRUJOdzPgOVl723eWr/p825/+LGUMC1CaO5VbpQLgrkDPcXuyILTn3/f//+6Y
8PlZX37pWBcaX1eR+YLkt46DfuaoaJUb0i72ssFZIzVOdid1lOA2rNB/G781phSFmXQWtPo7h/2p
TFXwwcvFFSP8uEzbfW+1ud2NBsn1hIHX4wsiAJO4ix2/3JbrguTtApcRm1xmc6fY+nMrcGm/Cszn
VQJZmaMH1sVxdmB4whHKksyt0C123hBwHl76wzIc73/USs+bwuS822BHWkZS9LRpFzoUXJEm/FB7
02PLjVpLsErdrDgN8NVo2S7/blehBBXz/r8tYWw/MzauIwgSTle9XObFLaaUK6hJjjoPJsL+gzsN
oXlghdr6/tV4esLITLSjOLRHz8K2GhaQ9Ac5K7VfHV/79HwSqYdkPo+ZyBlVt5f1yPsDx54utVA8
2whaagRVjA4q87BFe4Cn5o4JscSe9vHYovjw6zf3GYew8fFmXsWaGgZNxz/2RA0wS2z5+2PTZz8p
c7EKfPL/umPXnf/Yi83S8uD8sqsLb4+LMfcMoi0P+sLnpAseXnTt+W5ws3dFGxoTwJEG5ykGsc7X
1pzfw7J7CN70zEf/6CJbjF/UAmRs6oWZvHGWq7qZFn45YUsNM+ra4RhOAzOb3BZkFMLSQ5AKcj1L
PuepsQapfnGBpy46C/h/LHU3a7pBMbR2bDXzfe7UVqkTfycTyGx+XGk/IzaCgkyGzDcZSme5Vqnq
5Tt3eKR3n/99b9+p/k5C/ynHc82R0qn9T3JU++ujDjrRdWa2riEikhmtFjNHJ5i47iXeZ5gIp3LZ
haXVV5/klvIB5Q346m41YRTsFOWzCRPN5gNScGSdY1IYQU0PqaAmEeA89V+3qLsv7UkkhO25IQmK
y24rit5D0Azn6Dww+ji13eY3NZrbKA6xiRk0E5mJvamVfjuMK5/hVH/szSTOsNrA3xaa3g3OgiAC
82HbImapgQerRFDWnVtkIALN2Axc/5QHUFFmMwrYq0MlU8MLHoAG4+kV1iBvu8eZZ0TsVrOnSpPj
GU8uTg2jyJQvD6af51b5d9V1Wprk9ieTBShAuNK/N3DG+NJ14bWV5T+b5fN7K7Rn2JHlH+D9cch0
r6fPzHaYE6NbxseR5r7RuPbYEML+i7vomJBrqm0SuA2CJBC2TmKgc63Wmk66Bvq2amcHI6Qx+7Co
/EijMIY66NoqPeWaKKwCBsCNsCSIOrXfBjGk0OZwchkfS8npfx/pE+QJ5wFwxKDqJv1+yzdsjv5c
yiz1GBiniP1QKUEDOrXVkQVFo2SmJ1DOe6dx6ZNSvEznr6bqQjxcsMVx9Evmk6d8JmHN1IOeFOqS
a93Gesvq+qfVklgI1st2KbVChAT9etpyj7VhT4OPV2Zc5VYLIg08a84LxTw6Zl7WEAAVHf3mhLiY
FI/9sJDtGoFZrpVfSOdL9/riumT+WBTVX5qCdEGzACbd9oyRtdbizN8t263mnplMNraSDNYm3Zw9
fJ/G4e8L1G3ytOIW+fiHf18/6y1fmAujID3kao3R7qc8lYTZtjPvVS+VIMidR++6e7rMhsO2Ilkz
A09u+7LvWz2ZzNiN5vC5Q1PLbF8CF418R1oCYjF/s9d3TZJn6CtXC/P5IXEmK1kHZ8+VESZ/hLxh
szeKlwyy/gDBOJxrtJuH+LXZNK5nDlBpMd8oTP6TtGB/bPlG65gd7Ip57rAaM+Pr0agQsKVQYF4K
/N1BBGEF49qPVgXAI2RycP65JS/BNFmQ4CYqdI4/x/6uu+lKlUP4O8c2h8q3SNk1TOnaQjQQIZWN
pSV5ZqeeT5P9MmRmXoDRAnb5nn2/vZ+AoV+oB5/XT6N0/5tr5F+LMXqR33n3+pv9vu6lW6OlRgUJ
3BCGsqsMJ8X4NpQKqibB1ro+jQWNLTAOPrOCzIXgf4vVI/RFoOzL3+Xbedte4hhZNEDiwnyWL1m0
idVguMocUGMgNolYsJZH1jhJlOReTLbHQNvHy6D49xa+wsXG0nRmn8FdiXItkKwxnU0/g0no64j0
BWjM+igsW+pHDO/8OAOZIIbBS4HUq9dXzSxr+58TyOgg4bBOTsyc3D741FPYHGKJwME/awQdm/j+
H6bAVZYf0SR65co6PPRz9WqM6g1nXuCh379o5+mLgac0T5mGiuPrT0lL5Nt8NSVuA1rVzAHQLo7h
nbyfN21Ut6+z9l/pjuJZ3VH7ZCk4P+ci5WDi9AvgEqfVVrptTfsnVnic2fGq2/+Gn0WF2HqspJK7
NquvRuPLUxtroRbie4fB7xoVzrNCm7V0YcOZtTOJA7Fjrcg7tw5N4WpWcm72GbEKo/TUu9zfsd2h
l1uU45IzrBDj3sv190GbAqgz/TCx8T/IvlWOTS5uJRSLuD63LTH720JcHWxzYQbeJlxcGsTIy7jY
RhA7yLVyw4o5IRwk6MWFOCdkYUTMjC7PgcU+zicvUMVGLcmwDywINw69H0hpcx3vWxTNP+s093T9
b/aXKaba2jVyT7h6U7Ag60G91ODdEfGpyxGn6oYswvD0tGgL04pytFEAdjrvFF6ybcdj/9BdpjMs
fYvkeqS71EfDffO7u0mp3y+7zokIlXIi7iDAuTXlXcrUz+8IUTqz4XWwJnr0Z/t459j/nd6S20s+
LMw0+xPx4UgX/cMUQ5zMhfvf403Sk8A8sB0lfPNKz4VlfCo3D8NZZ4WzDHcIO8+g9JwZ1IrtzWft
fY/cmstjIZpv4sIG91oymcen4dwJcYjEI6yOUhnXt7d6vrWVxp7XZX+2sWlFmb8jnfNw+q7YErCt
r6Upredx6ODUjmT1QM11G8p0P/0o3GKv2bVxOMZFaTNWrc25tTrznZYUOar257OXi/i0coexed6o
CVDi3sPiQdNe91aFKqvg/UkkaHEe8zI5MovJUGq5HoJj9/HxWVSZP5enrq6VOmBywjhSr0qQhT5n
Z9Zvc8EDnKNZXhgGZnAuK1h5tknwXZlTrPE7JitudrngvlKppp4jcazLFn+VktnE1XMyFZRJBEbj
ib/gUg+/z9JqpVM+C6fNdBcnmQHjmajBeaY+wb0pB4Y0oqmdRsn+Erh5zwWyjQ0OSqwvG1HmSIBY
olEahs++Uf3w6wjagpk5TBR3ucUFh01dwb6fTYBT6N0QAwUiCk1QFdfMA5MH/PThqWxSPm7ETmGC
UnCkW+W77IJHgeFdbjP1WVfagh2XeP6KUYtzCY9+zjSHMlbKeiEXDPuLry324UX4zpW4Lha8UNT2
Gqq0E6rLro5A9BhJ8CD35lq6SexCfirFuIklyVCSW1zs3ps2Ig7GubRD2EvZrNfurhHG3Tzhz8lJ
O4txMBbLdbYotQLlYKaOiBwVBy7Y07ujQgAHP2CxcVjSsKd9VavJXZeDNFgC+GrjqEWo+PBFsKVj
ti3KC4prlTcc7+1FuE8BFZURl2qT/Y9DAnpRbJ8Ogf002ny5xxXzIzo+YVmcEhhUa1qBBxEZuty4
IaWoPUmi0ePTy95Kn7Y27WMhrjwJOpgyvjwaUig2y4tklPv06PM2VrpCVN+Hf+/8t1yMsXVhg2S6
efDP5qVguQQvhek+4dfgTx1VLdcdN6X/Lu8qplXelYJQ+Yo2TXDWKVbi5s/lqwqaYr585jSW+wAd
7lC9xoUOG086avnSqM/aGFyLf7dvy7fcKEzLzfskOfIjcBy+X97n6d9syoyfysrzem7uBHLO8ZQ2
70/3/9YvF/6Ub6e/Bq7MOoxSbhHP7g2eYCsb/qFBN1i+8f04fZ3fKv/hgnaWcrVAdctdg7NY5j/e
zj94j0sf009U+bzmGQ/L9R02YGQuP6semCQ9/b1/SK20eFInMQlp9rnyIYwU0Us7EGcf0Nmn3C1m
TxTuj1oFVWg4jVDRIRj82bfo0W9Xpgy5ndP5y+qZt0c8fZl9mZGGiAy8SUqsY3ioknK9v4x5zkXX
9N7SinU6RV0YVYkdT1OwZs6xmq5/Lg0uYeddsk7XdVhldHzZZmIyxSy5Jq+M3NG63xeX1+SykMMM
mzjtscvygUXjrIdIDLiMOYEsljHJwE/ayx+v9jRrnv6YZDiC+ZuQrLLvq3ZL+3RzHs3dM/598M7h
jxEc7tqcxF6YNU5igx09n4cG6KbM4SI9HhrXTHyZtjh8YEee3Fr5axPr8aSIih5LhExQyLpikgyS
m/ysnRefLW85ljF+K9LFofvlPXuOTQzOLCaedw5C1wvereAqgxLYr3KUDPevt1mT+8+cFfociJVJ
NR6KK1mbuSFevma3UItFCS1Gh81kw/8ExZYzesS0XpBRwEA77DklcVysIHdeNngWFEk0w+2yh6kX
4pRfvd7z9YoUTPcGjxUCwPSaLm7Pt02yrTRmPPM/fS2dZcamd6tnS384oWhacI0ha1Ua01LwccpP
W2qLL5c4c+nJLX/Zpcdyy4/Fyctq88HBZiPbkKOTwagc7y8NAWXXH3D0fsjVRXaKa3oWWlZsly8v
11LnupeoiV9i4DChZZbHUp1KfriRPnId5JYiC/a0czKXCScWii/3ySGb1AIfbnJiN+nh+92u0/3m
zyT/8l/RN8X2+Yekbd0OlVOd0X6j+ef5/uS+w4a7S1QtpJVmc/cnA13lyZdNL5MU+paRQ+Us21as
xSz7OkUHuBnFKI7a6kSexQZqYcb5vMSlRMuEBzDvGo8ApSMDJoBqHEcFy8t1Mdkew+5NnazBefSC
FOWYkq52TY41vA8srJ+aBG6zRipdWj0/ZtoxiH/L90YQF19rT9cf/mNKrglCy6Uv3OnGpafNnxP6
8ugua1VQKUBOKgPhLHGe47FdX0/i8jj4q50SIHdJwu9AFcyxkcNBFhhfaIRmcnMd7F9ljyc94i82
hNef/y5hcgCwTIF54VV2MoOmVRW0l6dEglaWF/dB0mp1cqe62aKN16yku4tjCeASf/FIupZ5P5mT
xunUq/6tVp9qsO8yic7/t2OqTH5zVO68QEymKlR0JGDMs4RJbqcAwfEcP9vMgRetd8Jmwn2bTXKc
xVXeKiBruflelc4+5NxrXLo0NaWo1MP4sOspT4uL7wTb66OY/xiZtqKw0mN/empRPXhfSH8cLBrM
kaVSp/zXYtrlW77QMNK02glWfrE5yXYfPnMK41O865U6+KHXdP9jC5zbc9uMw0vu4/al64pjVNR0
P2NhXa5PUiBLABrqf4AOVII105y5tm5fpQ7a5OvP+YftlMpuAnLzlT+tY10feiF0j8fQgB1oy4Bn
DjMIjY+rDtSKanTqEcxN4NoqpZLqah3ALZkEb53YzLLP0+/yAJoe5vAQuCQKrP25t6TYoo6tQ6Gx
YG8EebGVAgSrMXuk9WSB7Hrbn7Bqy5DqF1qrIm0gbCXX6ZM1KuNhsnMYaVYoHZxjOgyUZEDtH8G7
E0K6lOXbcrddlcFDy/jaCgrvASWiZA5hgL3fujY5ZobB4Q9PRY22dYjGMYanHvc2fWKDMY9rTzwg
ax+2H+6ENiSHZ/WvWtEhPSTXMTuX37RdG/F7ro9tnnPlH4c53XHxh1hD2Nlzc5u2D3hRpY3Ty6kU
5c888eLCc+299pz/vqUl2aHlva5nno9cVArJtbcmwiNLJs5uJSurH2sxJ/8pEfTX+dwtcYKgqKM5
sgsWonOFfFZf2aBWrazdJw7EdcKsLo3NGtdlvK6AQOrLp4yhO0Wbz9khCcnoWFc+LeU/tfG5XeMM
uotv35Wv0p9iHh0WQKZ+2GNGjPKfKKcKlAgRQTcIMxMia5ys0CEcccIuY8kv64cTp754+ysEBusT
vqoWTtK+WMd5N3vgrVuvyHZcTGqiARkGyx6V/54B2l7mbOO5eCpEv0oKwSkcISfFf5VzPa/pb5mF
ZkD+SdLZjz6ky11N4yxAb596nKfXZFq9PGG4vZka0K1LfPksVxtLoQs1fBQjGQJxbq0bq1ua+aq+
CStbV5FsxhPG7X16xWxGHPK0vWRiJn34Xl9cishFzR05osPF2arcs8loQvwTsPUCt6isGiii8rJG
vpQaO0xeq0TFToX6ggvHKjn+VmR/GSWV0Wug4Vmy2EvpGsFFBa6Jw/CUQyGQe2naerDjRI8fxI9c
qEbJ9iKbXL1WlN8wdVO+BgqCN9Sn64aIRORhuUu8mcY3eVt5bV1ofMhQAWEcKFK9LORmu4rnsuBW
IHrEBByZ8S4MqS8q+3Q1TU6MvcxrBwxNifI2+XhWSm4gHNppKakhxT4k51V8C6ipulpsdIfnzTRZ
c1iWhzE4i/1BYbZ8/HlmrcEELS1vAJxD2J6Xy67g0ku8vL/gLlMjf16EylxiX2b2mIFj8wundJhO
MEB8oVK4rhsLYBI/b4WwcfKkqITHafH9lugMV+otAQh6olyL8kWCi6mKDy3RARkDWZUNO3rdTBrL
Q6qUEeLaTYQHObNycieXzYviFKoSWRxs39KE6od/FXaHFGTq6cLMLblMGke9KI/yhb9rcgGDqjk+
6n08h+n9uf+6dLtu/PtWlyF4E1ojlngR2hNeVUZBA7SP3XOwL5eSKQLhaeLLkuRYqiGxmnnM6sVq
hwcO6QCIho1MM6D8VWZo3ibh87owdKVca371p88uHrHloimbBvY3T1mtyG49NVGy4Tl0Lpn2dtne
HFr7asnZ/HmWXhZldrWO3nfyg5HtxiKQbSG47iMltFo3Uo7rd0cnt/ffwrJdQJXJN4MtvpQKyUBw
vH9wMwuIxRKcT1Xu5vdsc/ZTVX9z3A9klkVrgt5UsNH6nqzBoxb3Mt0ASXeH1gWz0PiOUgx7UdDu
psmGv6o0dJNTu3I51ffMOro/056Ue2Gejp7Rop5LRKXGMduCkGxH3cLlfTnq5u5Ay/qRM4D1Ll/Q
rHcRYi3rlWTc97rXlqFi/+e8fT1l2gazVLnFx0L/0NncPvSRL8X2HiYNo2qdTFFof24KHanudoWB
Id8h5LDXyCFNYFqHGTVCAJo/hVWSW3ysD2kW0Ld5mizeFXgr/v0YDusJg0a90X2XGSB6xVIZJd1t
VD8n75tWu3tNps39WIh90hh2L/FQdt1o17ml6ATPsqHhYJDqKgBJyrB2ugc0BaX2sDs8dHata/LR
VdY6Gg6Fv0eLfqax7A4/bnEdDNqBfjTGH2tknps+Nt1XIZtJObrE9W4nmXchk8noJVcvfjJoRGPE
4fUhQDHudFRwrrT1uNS+1ztV1T10Su1aY9an9yp12XU2RWOYnHt2rW30cU8+cBUD+19R1XQRyiNe
GA7N8zjzR16DqD0S3kfrjqu6YBt1243usB7VG/7vjD805qMtH0NE5ax/DDvVb7me6oH+xMRO2g3P
uiYWS7KN2o32Nhq6cdjtRt3xOTn66T1X30aNfTSPTp09o1yUKBGvQTyKPk6dijsg0r1Tp1B/vyfd
sUx4rn/vvFsqUa1tQbanzVscmpyNxx8YDfWTUhNoR+TnXL09jzoeko277a62qwcRKn7rIoqttxu5
ev3DeHbGSTTu1hXc7s6j1/YqbifvH6PIDddkHw3nUXSsd86NRj4a19vD9263qJ9y9a5ClV/v7t3e
9W5A36u4Vvi/ccKPjmOGu99qyl8i6igkxD9eWjZ/fAbbXhuIo2Ib12b79YbU9BHctU76iIar7+57
51hPum19jef8zBIFWxbHkmsuES9gRV9ij2D5X8vziFY63pSakrjnMSUDaKLNKa2Vk8r19XpsFKvd
1ehjn++Us8/3+XvVmVfo1PbNUuVdqsDcroUy+r7pT7lpFHql3AdC3+UirZb+jI6DQ/H5nP84lNrz
zfsqNy4s/pse4+XpeZd7n09P9S2ngwrV4XD6vdds7ubR9szaI0/SdymDySP3fpw/FSV15GZ1FKbe
yueO0XozLqyRC1MRdzVAMBn4wixIPZkVCWp7pOOlSjQRkPuNChR6jr67X4VIlkD4chbbBT6WJyBe
hRnquTBnfChmhHHc7FRY2xAer9lBikgOZR2+j/a8WqGdOUjMFkUaGaG0gFmVX/OCWZaHis3pqSCX
1vXvBLvTZfGSPacn9KjLfmk7LmU/t4vX22i4eNms/kyn7Xdxq27P/icLxfxKUIvKOZJhHSM58vWi
5IywwIDyx+h3s7XUT+FPsiK4C2b34vf9tIn6fIs/HsDASP2u8G3sAiXMMnWsClcoHTEVAmQ6AQ7J
3pAQ1GzWNoLga3Qv14sAVnDXKA5Mz7IUgVaxAkhN8JeNU2qlN4kr9K1nFKGYRVm4haBGaLNx6Mkd
omJ7oCP4sBqYglGRV3l41VI1kY1iUW5MkMvhBgN63eMRYvNDHQ9CuB4GLmC6SoCSMg/5jef4Tn8c
Jy2VCo+C51QTj1IwvnotUOpejONCTHV99iJp8iaQAMxsKwcJQkJ9UAh4bj6LGi3O5ur4to878z4p
S0Em38DHSd0nkpMlOyme3tzgfl222gWSjYJUyx/LryOjESuV3UCaZqYB5Mm6PFPX9A2YZ9MSwKeG
S7BmIOf1vz5VI2Uv0iPx/nn5fPpYgBF0L9AUrCjU2wtJyaO33aSrPUP/j86p5i0E5eBZxjsMNi7X
TQnt321DUxXv4uNJ5gZtPjQlrp3ISmbzVRawUJ6mUWC/187tJdERvlFBNP9znboTbBnGT/5b3+tC
F99PoVzfm0TKlR1zDbFCB25C6Bg2iuOTi6/AV+FjB+wi4bO+Dv2L2BzQNIpP+aQqUwxHwC2qc64C
oetNQwNlooSFOWn5U7d4SU/xVpAjDWgPIpdanH3NZFx2K8ZKCJgADoS7F6nB6iXQtHAxs1qlF/H0
QVuON6AiSdK9Iwi8hr9cFgAJuUBX/O+tc7ejqhoheZCYjWAd1bbpltlHUq2R/OnJDFx3/JATBaeA
TChrylH1+Xp5qVybl0NDoN+qiSblBiOeJZKgtI/51sjozxJRpuc59q30ClI8pjOgBa1JFpBp94iA
MtfNjxo5yNQqvbPOA1nGx2Mqu8MFw4YwArY0aibIBziRay7Qu3OoZ1QR38TviHPBMMNP8ccGXKnG
kpBOs0zB8Zb3G5d5XKKi9iiejF602GVT+fMAp9g4GAw44gY26dUsqXIXPYSw2InIHuQL4Sp0NmW+
kat0uWzZ+Ku42vi9E1RAaoRIZ20tJKPGaTOi43CUUepwwZ2KL5Wy+FZwq3wdMbIDCijT3BSZEs91
AeFApnuyo6Tf021PbW6dCu4cDqScb7iGbBpl3CjDwzZaiV0NLFjJYrj5kconhPzC26edSrl7BVt/
CbptZTrZ3glHpBQxs2mXWkkCnEkaJGCAA9Znqfw5Hd/5SXKnD/IAqfPQWZJLruMSz+JyOt80juU0
v5Lexj1TQFBwHIj2ZOTt04y/zWB7TEegNGGTZe72j0RETPbVp8KgeEzu4/M1FiwTZRYtPXeEm44E
EYf2FMpR7feexSaKdseNuKv1UpGC2sw+wXPbuTZJY+4Ov4nQYnSnKx3+4Ata7IZuMDS13wPjO8SC
/zWp7ZBey9Hyff5EKyHRHgfXQTEfLRnql80pfMG1VaB7IkH4lQsSX5jhfVClHvL2pgZkm8reF9pl
imodl8S6p4GXTlL9rLXzcoCQWgjv57JNi8whKxQnLBxijDvCXXAxc0ZqrwfUwNzemiFkSs5Mp5tw
Yr4ntA2CfRnBCuCTnf0eslSV7gmNoHB97/hhdUyczvIzaYqK4DoX6n0io3IKFMfDyExXhsg8lIWt
WpRk60upCn5yvUIV7YV7xjj9e10rT5kMLSzeM89S5MBy/Cb5KnLNlSuMRzuth08WcYQoKDMPQIFz
26c4aJ1dDKljXBGqrE2UEbMT+7pnIpfwfL+tIZk0Y4FL1XjPe4zTSLT4ufSphnEhyoWssQhvlvF8
vB7v+PgDUkuJYsSea5VGVh9dopg7r17eJUHtCy9prUe19wNnOlQNFFa9FXS/8FOx0KGtqbQuywje
7tN1dN12POPBhAuG/lN58luW3q3Ox+RCL0QqZ2REzj/UK92gOz3SjKAszW0ZNHieNZx2XEDf1GG6
nxPWNB5OHz8rQstplC7VJZpd2r7mRJEt0wzfcwHK+XBD5gJX5NfdFfx+xtfjrn2s4vRHN/pVDe5U
XK69vMTFVT/+9K4JHqlmkpLVl/W3Tawr+bMMSr9ar90WXgGwAKSDyPDnFPIAxMm+GAZpuHSnXtHm
kNaMB74Oe3SbTnWxnzxU19AZfVbg/jHC7jXommN13C2N6zw5cnz6rX5WPyWz4ftre9qHOl+TDd82
QMgqqL/bbHPHu+kSNGAlqdfoe229Pl3fMdAWoITf6wFyb5b3SR8cQguifj8u18h1T64wZqPq17az
hSvAX/i0ATTro/ob5zwO+Jln1/lwK/f0+oL3ljiTHC9yQxyRGImSgapLxSwzA1S7v1SXqTmisfNT
T29TGe+F2ROAZKth0gVkW6PRs8xEtkF4BITDtgfzOO5Cg4yWFy0I4/s/9d7aDaVknqmrVH1XWts0
Ul+e143r9pV665otffwBN3hKzjxQOw6kNssd266d5P676R/olzItBJgG+jNXEeYEQI/EezwTcJRg
FwtU88J4wG0JoA3asj92sp8eACy6CE2yXUFlaVpcmThLqjcHyoxkm3UQikYeOVZSTNhKUGZjVXej
+W9vtR90d7DnUprVQbmGfqHd55epZ4JptMj3F17zogAAA5zRqPZI2PKx1/qBtnCioJZXi4niEcDY
PCsx9Or4Cx6cc/Wr0A5RXbdJVB+rkFVk18TTIstOplVsXgdcsBqjt0Ij2yoXokLv3pi01gMAkrHI
3KV9AB8HpAqs5RSSltyqsGasIqrKpdoaZtN8mmkvE6as+q1eqgUPKeQeSDr4Qt1MrgpuK9FkSbZi
TNMKmoQMM2c964z7sxr8jOUS0dZvFUeKLgLkATKtag29rwsDLMe5DMYIc6UgiaPh276PdDy8yZ/e
dZEK67cs6GAvqTA+lKb3TgAqdL45IeAVnBN6MAGaYX8GFoLdgFXlb4NQFDD4fA5+Jm7b9J2/014B
0R9GfIOQSQyFF+gWJLcvBdDQIbKF9O1TsN1y+3pYPdC40qZbnYwNR2XRrmZS3B9eqv0PGwGaaEut
vWsVP2+pWbLuEX/j2qtntuDef2rPCPPKb3Nd9miGJIYQFbjUSdgwrpIAuc35wgkQKAWUTsOhnCoE
DgTYgjNDbcztfcsS/b4gYuqclmm5mOTxBdvg9qn2QGSrHMqOopIvGCQDUDmFWJl52icsRl/s0/2i
uSyl+sADwoK4hZd2Xx5QGue2WsM6hV+a2r5WJYXpKbdCG/35r2L+tDANGejJaHgCiFBJqiQ82tgZ
EECh7y3P+RqQGaaWrSuQyUM6f+Fkd3Gph8QkgbfqWoCsB0JvtUl/hHVgmlSaqqOrJv1/3xll2Kn6
ed+p7qPvXGgBhtm8fCs+7iigmn18aZ7oB7+6Rgm6BQi9OzWqL7rkmmucf8NGCUt74MyA4L2QpVMD
KA+3NzG0UhGa7pEmSb7SzFaaYGpEMTC8xQkDTGyNmmgBlB6BTVseIKeiWQSyBl8rIeDekwZ0HCKe
/1ax47yFzw1qOydthkcQN8lPpvxnyJOBAHrfVLxi4O1mANV8V2muheXy9brLRpBO4INwU9xdlaZM
hSwB+1xDLUaH9pzDV6E+5y9mT9k3z0HpbeZuMl31vK8ttkqTBYE542raDZgxTp9XEJbj/W3ROmNn
pjAny9/peO90vL8euD+e6hvoTE1Asv0Z7QEStHhZeyuAzqYy97KWBEBfxvvzSAa+lLlDkrFj+NoX
00o8Y2S51XeSyjxeGwgJpFugpPSHUpAc2odMOvLgJSUxPR0bC3sh28qqZRpKXfc26WTGGYbGeqFN
NB3IvTjnZe0kFoRCiudEyvsaLsy1mSIA8uMwnw+S7KLPUhCmMAYSasErYcGlBDqgtZXG1HEQIXTh
QIga2A5cPbbtkF74bUKyTNuXeexlo5SIxDqHqLpoTZGBt1ABBuagc8qR5FD79wp7HutwkOYj0HZ4
oJI9wbs5waz07akMIyQ1+yJbRBDwycdeq1PbqastXj4oMMgo1yflEOG0DmydnZHja+SNWXymih3o
M4T8yHM886AzeFrnG7NsUZs5sHDAS23yS2c9yfCGbSqg2lbiUiAcEMh+kG9D3nO/NqHjwAbm6nWh
b2uuzFuq7oN3x2KlUaK48KmFr9HFDBJTrl0OZE5oJjqdI3qAd4YO09pnaDPz05SYOw39t0XeSKoi
Ft1ITFaolf1T+PWJBOUFVC/9lmQo4ewYEf/PlacA0Ef3bDOz7ebQp4mblHeXnWsfpHSivGSs57Fb
9R3xVNesu8tTp/S7ndUrv7Mfv7j/eE+8e5rfnQJEfNNjh9aN4I2yTyyMzmHjL0dSA/CdE70mAJkB
8iE++0CIDmypSl/81LgCdllv3ujI66d7E3kKOpTj4CEXc3ZdNuVACumPhjLec9BvlurtbHzunX6K
RMB9R1LASal+wE0hA9kxOr/v2RAWISMcrGlblIwQhCeFgDQ+ITHiPCNatH7DJTncZzBs4wvs3l9O
yUbU+//RdGZNiitJFv4rbf2OjQCB0Nj0PGgXQggQ+4uMVQsgBGiDXz9f5LWxvlZdVVlJaonwcD/n
+PGB9wZAYzoeMrqO3v+zsvl5tYdPbA+bEkz7VHJtqzdvaOWj+2zAcTb9jod+CWfKxMCNOntYmdl4
+Hk2DNfSPgh6Ft9FYjMHi/Er/Hgmk3QzTiitrRlFhwBAkxej+nzLXeXcFfOj/RdCcbjYnHxFT4+/
2RfPDPOecWzA8++G2FSgmsBuBwUiz2X16uqtYn4UrYfPJcTAEUvofuR8C1sWHzWgfY5LQW/V5akw
0B5wh2IPCYWG2xIOYen1dc3Q9JMc4QKWaNElXf9OT0JoaSvoagPmtwWfr9bEfsOv14pzhgwmGO2Z
kkRj22Bk39Z0hNE7Bfv6c5JljvrdQG9mjPC07pgPhhUgGpkq9s3tzJU5Q43QKNB/kZ1pq6B98kYB
6tJeUdIBQnn/tZ40MVMMsfqhFykNg+GehhJX0g3efbX8YtYOcgDpa2Ft1z09D8qpE2TL3rVEn9wS
7UU6PuB74WUDHsG2WmczZDbWjzlHzJuIpp8INMi4rTO9xT2+xqOhT3+AZ71o3aXLe4NLloFDjskE
RXWGDW7mo8G+/rZYf+iPyx0/BRmf+TkYGJZzwK1xkPl9reL5mEJ8LM/zSaOPCZsdG3FskNFyaQ/R
nCGUuLyoGlSnG0oYZt717kkmnC5p56UvZXi9TSvpWJuyhVVaOWWbkHm7tc24iWk6oykEoa4ZJvO7
n9jF9vXQrlAH62ZCobXPxrj8vzAwQ948z+y7zQQFrX+mEIQAdnPXU42R+TSVE6YYjJO04nU+KaFn
Seztn/W1n05yWTfmY1GeaRZhAvO4N84oT06Mx+3E3PDPGHifOfJYcliW7nMzQtoJuc3Jh+HylFke
yq5YiYuAn9tUeqXF6z6W9KNNro8WjSc5B3qBdOyijzlqxjA2ur8DQ33qucTf4W/PdyLT4L6rP6Iw
cfAj7pqgHwV9438DRWpf2sAcMXteayZAWEAYy3j2cRlnimoa5bQ/Ir0e8h70yonD5gicHZ/edscY
LdRZz0nGnRk7f/Z08HQKGi+xOx6bS/96jzC8BVCXjCTVJascD+wooNS0ECcuwOq8fP7V6DBYxAZm
C5M/2qWeAu2uVOPBExng+9GxQAK5pNGJy1MYX3E3QbKx7Zy2dn+FScYE1O4TFON4C0oJrHyzsvFL
drgMX3W/HtN2ehuAWR6OfIyNt8U4V9w3/I6LGhoozKBOsuttYVwJUsyouTGsRjiOml97EPTsWjzr
bI7sZ6LS3KlFtOf3xgNt3q5gKqYRx52d22Q5k3hxR5ngD1kNomO8MRkmy/w89s1ojh5cO9xmmcPM
pdLP/YwlPNDpGfXJYwNodIalJxgn0Qq4zWHLLi+rtcHOO8ZnzGANrXE5E6pJFPYsODQ9tgA2jEQD
KmQtW3wOa69wOdW0a+2jF9JAvQMGqVmkE1bKPAwoIaf1s3FqdTEiZkJSIPPKkfGKvPXwtmE+0Jri
iMjQGPc3uzOzp/AbZte4zDoBWC4RzbDdUIjKdGJaaUMu+darXQFXjREUsBwtNekEUqekVyIkBSQL
I2u6X0VxkhjxLFtQjHNmUzEjh99Ws54ln9iR0GP7wc0YHd+A2II/0DhXoEwEM0v9qj9C1VAno/0c
aI21gxQHDLPVJOYIRWY3IO7OXxZ2UzwDYsVbIzw5rd2u+n/Uxn0MkvqyUoDvVYdRFIiEzGqZnvNF
SdrjkCObHZ96i1Ko2RSsUWR7vCFOGitzeaNux1mvehZp5vo2ey0B/LYv97MEd/OYNurjnmvGIYPs
ThIfzOtHNMtaTabkCPW0a/asj6H4twkQuIY+K6DLQn9YXy8bxwJtGIzRzonRoxpBf/mFWKaPUa+Y
9NBdMVf0GcJhYCUOb8qesCvOB+y0q+vtcJtGY5pXhBn9hO4mIj5eAPclfbbnnv6+yM7NoptjOphD
vS8qNz3JTmpEejOef1kGPS+3WcfL3E6ZMkoYKFmKxLihL+HbME+N0kcFakhIdZhtx/CFcsLnXhFO
6j8nCyJX2l22zZWAOxvMVDc1HlYHdJD+kxU7vb3AsGQvrc/oV3oOvI+JPVit3V0di0Hu4WFKgeiv
YC08zk/jGfQ2b30CSWTQuGgm1j1EBD7YvOzUf1zknbIaGgOo7M8EPPi7rH1h4UsyUPqH/hj9rAV/
owEwzsGK3Hb9PNOLNM4vyk4598/fheo4XZkmNU0MoWIEMUiq8yJO6ZKr+OpcEOx9Eh8aI2hdYiV9
w3zxXnR1+4fxQrMne3Gql4akHWuvlrjhqTCZ/vdOxp9NE4eQSuNL7TC7tGRg0MCk0ebavf50t3OE
nJphozxTqFaGoWJ2Fg97eObf+thHzvu2Ytv1MfVhOXScEcT6EWTYQJ+UDnKz3OkFlCO9kxAXgJvl
C1iG1+4562N4qDXOx8kFJKb4/T0YGEf+GlIDtnqMOOBK+9uaQnIeBeR7zxm1SnirmOjGiNED+aRs
wRB0TZVqmB/ABliXPDgmgQ8d7PANivX5b04NMyV1lWg6Mst9usVMH43mDtbhPX7vB/roxElxVsz+
uLaZiUuL1jYHfruduInmzPrmZ7Wmsh5aoy2bDRDwPqWZw4G2dBFeLDLvE7bYq2nda70enVgOslUv
niievdesZ5RiMkd9Sem6ocEWuAKRjWz99u2NWZbPsMEJFRaPnUNo9z+byqlm/atsKZChdn2o/fbC
G+VJDWnGAI/UyNw2zWSgEx8hjs18gRkqKe2qwtnJGcDg4RIDRsbXHkz51DOvCZrgtv35Q/T2HDCD
CgiPpgUUytpNMroIbkSTBvTSvqktWMcbRoeda2fX4KczvwVMT5/mh3z6Wz+NzMz2DINuHCzCCfLA
Iu0f25BAMGE3tP69ZmnkjtBNhnx6R+3buZdd5VCU6wpAIW7VH+9Nx0wuWLz3vkPfB5eAVjKEdSXt
6iuoqe0BXD5tdlwfmsK/wbFwg2rj8A8zGgfRKzL9GVYEp7QdPuBNalbBLTaKQh/gg05bfW2P4L/R
ut+D4u7V32V7IYMg/ENIvqEWV4MWWZ3OvHfo9lJPabJotZBINYCX5lxGpD+X/6hWwUYzyqIw2Hnd
S58nlVnFngN6wNWh97w8Y7Yrs+bhYZyvCHWwtJwwzTFBG9BoHZJ2tJKzeIPHM94oZsX0xzunvwob
w6iOCdUkpRq0CooEr7FI7kBRBfWm8xZr+KgzpVKcoq/X2wPLqquxRofeC1NwGHDaAGArX1oVxA01
rslhIXd0Fq+bLs2vcXeGaHZo2WkJjTvQJpPVuOd/EOJOqbPDAGDcoUVCG5Y+IwcFPy4GqgLTDr16
zvHWIBWfxKff/mm9ApjmhzXyWFkPtDLCaJ1JXAvlSn13d9gFfA5zNQjB+uiIDICDv70MdJRIy3aN
8sMpfT6buz8/zjCA7wWj35nBxGR29K8QyJDdakeQ3cWFbA9L+nV9gBSDYoN6lGl1Z+o0K4Im5VU1
q2aywwFAe6XYIHEPK36c3GagIcgrmy0IAKLOUUBNLHRQBGuaPVqDah2hh1PwhIoDjvkczer8vaZE
B/lFg0eJDkAgyCUO+TUsJ8Eo3fYP3CWozbSdJnCxvryRHeQkp3xBmF5gwHPhzDiw86g0USdYHEXS
hCEF5mMG6zJ+263fsRNH5X4k43d5BC9VFIIMlirIckYE6zvpaTJHEhF+3MQR5165giiccI9HmH0q
8hkUeeGPphJzR2QLX0zzM0P66jGocEyqaL7JM9DtF+PBZz10Iyf16bkrqJhoSN4y1+9L5gkUgPZn
GQM4l2sJP585lfMT05H1fYHQDhkahzkEUOW2qK0gSWjgZ9HALjrP5e0siR8rqms8cg/ww2JN0r0J
lmNUy/f87nTGPEiON5bs0CqIVwyFZJ39BI3wmL2sT5gLQrBeg9/Lp/uBw3MNxfOHUBLgoy1MZXn4
Tpqwvy6xV3rQHqfXB7CHeMZSAEV9anCsPN5Em8OrHbbkJ0BDtA+Stn0SFXdTE4kSpBcsIdgnxOkP
bfnI+EJFJ+b0h1s54BQIzhKU+DWRrS9KKD4EqAs8g4snA6W2g4syZPtM6bZ7ur+xeoBv12DArY+D
EsVRL98JxAyPByipmZDW6/I+NkLJeB940J0xI939aKEwLShCZwXhXlOt6f01Fz2010JgVR7QNRm0
ypESkfPZqCd39QL6rzS/u3jy2SI2lkc2wCjIMWcK0DIYPAhVJ3MBjQRb9ifr5JUOt9wTfALUosB9
QbBgckYGEiVWM6yZ4D1t+I/0G8I3DE8gmgC6xQBYx4Lk6ACkApwL5aQBEwS8Nnr5MBQCPsLNa0C7
t5gGjMwUWaWQOv79JVAa/waYCywOfI6vwhbxN4JqBYyiHGG/USIh0fwDDEdiCj2nRXwm4oHZvT4O
IDSMItFvgD8WnUw8UIzAHdglNuqo3HIzcMtlNOXGuAw+FmUqX2LKOGnugNrD2JBPOAdMzZe0s84B
/LnBMrcZtQLohY/pF6DTBSH/56MA54DHBZBO0zEWB5AgmCFStSRmzbMj+8N0AB0uJCpGNsj3hkw/
mfD2vmTT0GeFFv0sFr80edJyguvI+TNT19XsdgbsImwAbgEZniPyZz5x2pvEXNVVLNEpZ+iUpiUw
0l2eG+20e6hg183YUGbl3aWx2gMx0/MpZItPUanJAXq/a2pIzlQZcyZPKktBKAgn+CG/Zl8Y30lv
gMowR9lwJR1yOvYmth8TAEBSe1SmQK5QNRDi+PrgEnAVDOOZ6qs8KDZfZw/Ar4EF9gXkxz0iG6nc
n08sbWgN02VM1HVWt9AOPHFa0lFmoamcItgnTEBa8bn3qcDNDxwiLLR8Ojj0DwBtFS/6DTzpAoaX
2sMF5xAVGnri4sCXhltWmGB3XZYsUg2wXtZwPQVZ5XH1rMeM0+PHziAXZN3DkPKkf8jtwRxAIkFv
8SRF8ULfHa0zYu2hcXyc47N65Z6oTbXoxBVD+hKFBHvPHac7XohAK5k2ab4XaNrQMuAyQQuWgW5l
BrB72/UoMhvjvSB7mx4GGJDS4GOBnMqT/kqqtqWDi8RjeWLa1+x2eux4Xv0rT4dbH54+UcBvswVV
IKsE9dmUrJFHwjEugGSGyOI2/wmy/dCKz2wI7vjOkIq+Uc4ppVQUB5CPOsksXuwE1mdq8is6GVIE
BDBcKKobTtgzOp8bhduzEruftI4HNiFwfpdfhgQNVykxFDAEYPMPrUXWw02o4y63Jx5tFyJK44GB
PKs2JnigwkJqxBkAZPAW6SwnKB04P02FIj/EKq6M3Azfni9ENklbGWg+kbD2n31kleKHgyQcd296
6ujF5aQn6SLLvNFLi6k0KJKbTb8kjLKTtEQubUWWy/hEMrOh/b5MH0O7aPUdeYPISI59RGMIsUI0
Zki9CiFylCgR2HUGbWyXkcV3g6JmxieISvMksKAWloJ6/mbk41ePrnhmr1KxMfd5gzfDRfb4+tdB
0fVjDIaoHTM7c2G9BG3RGSvrlHm/x4RW0a7Gyi1j/TDakHoIIZ1d2/wf/TF07k+HwANT/3YFyhqE
AHk9hhYkDAq9bdpTDzP6xhWqf+d34aXz72meI28UcEeP+XFUDPUakuU5QWhIx9WORJPlUC5Gp5Gj
Gt2w41Xa7SChWuBJI9xY8aQ6OxKid21IN05YxSYHFC5euFNThRfrYs3OjWeMhG9mt8l9Qx/unnEN
qJYCHC7e9KZ+pzSbIUitWf8EICNe/NwkSI58C6QG6w/uC4b+sXzr9b7nUKNEHrIrV8ghnNcym5bY
qdFb4rKDfz6O267S6umpvrMwqK9I1o5gVNGUbD4WG8dqKjGhHeW50Zt8wmf42n3DyQcwRyfRey/a
g8jzSOzPHVqm6QYA21nw6phM8KJfBsdfbbRJgx9vcLBG/kBV2jflkTZy8ilQ2oRooIyRhqG2XwwO
KANvJ1Je4P/Bugl+L03yPh94OA35hwoQInblhykRSJDoRtceO0l1G0geHBaXr3M9fZ55K7yM/rqd
lsyTbVxUNuPuqrd5BcyotMBW34vo2L2Q5DOhKFf13oSZBOfBIdrw+j5h/zK4vPdVkJ6KeXT8raJN
fwW/qKz7a3ZjWC05+1K2SjavvGjK0Ol9sbjNCFzpmQ2bOL8DO0qian8fRluxwTnXlkQsYth9Gu9Q
dBNMc3YaawEEgiWVyFofEBVQyecvYhqYxJ+H08bJ9k34meQi9SBigWy+JqmfBXlQBqMxZqSAK8Iq
TYx7uJNtbOojHdHyLsKW4H5UqN9Hbo1DR+tic+akc3qqW4fSDXPJj/1zUwee+cioQ/cbfCguxXGW
eMoqv5JYc7REQXt9k9nGOx5pu054WVAtWzpbJx2Sx9YkTUrP7VodN5PWrCaHkVWSs+KiMAGGmrys
OOStOPEfnMRqtL/ue/oz0UM4QLmsp4fbjpFU2EE0Z3r89sb19HAt7mKF8jX7lkofZsxIWdnFIMKO
MOJo7JvTx7mxb3Vw/M5hqqnpUYhk18iRgmHIAjnIwfP0Oo1C9DZkMI/bRBCHvDBVNCixMQq6DXUe
KPUDipF0CfnZ2xLlobQAQk+kLJxlZEZ8P4kJEhdOQXRHAjuIThVzTpmxN6uvUI88M6AKIm88K9aw
kvDP9wOnIT+QM5RYjLYBvQByGmxyyOK/uMgZBa5Sf8Q+mh3YyPhMiS2+gdwalJiFjPsWVT5GZMjo
MPVb5DSZ09pKNw6wG8IghJg15TCgCcUZO+2grDmcWKH1Ij6hY0VWymcgsepCegrS3SOxiXMhW+Q8
IGjxebxOcDfkqHRSkTis++N09lxyUL8v6F2p4J5L2LrnUnTupIJBJPkT8iB+Ns/uyi3f0LSSJ9U2
YQXN1n1BLxt8zg8RDFZEHquDAZacoUhTMIhD4EmVggEkLcjYdwutkRD/kUDwoPgNWch73dt2x2iM
YEJ59PzkT1gdn6XYCg/AYgcXk5R+ArrXr1w2997105z6mFeQ7soFMYMB2WOMsFa38Q+76g9u208b
Ac88s96z7uThKF7sfTC2heSCs1JPr3nt9NxhyMjVKymNmnsw4iTl5Mf3A4VmWKxvH6GcgJv+lOPu
/0sySLKoEdjP/StnLo+Z+4Dz5DGz8wf8BvIzB6tBqWRWFGmEF7jivcJRhEnLptrKYYRLEeqQB3nd
zx5OBtMPZTfW5YF8/vi3cQzlu61no/XfrEwsyYn+Rn8vbWGEC5Iv/kPA+Eeqo7pAjoHCh0qsUVek
htDyPBMWLvo58jyRxPFIAeKQQoGs8feY1dLvgy6YFoZY76JvJ+K9L9KRZw1dKdB3DrJN43FOgk5J
N6TzGgzND5OHvaj9aRagrj/eUL8fbwjwS+0raRyLUGbKGfZxSN7Q6Pyqklk/yCitAUMgIgzmzDR3
vjylpYLRP14WuQ6F2T0PGqwQBbzPwRGfWKcCxFsnh+GJdcj1Nh1bpU0Pi8kzjcmYJDClp7q0CkvD
wH4GHR08UqwNptmxu6h2903L+L6czjfE8Bptr6pqCK8anjB/VJEMYWSTbNQVSTauOQkvny5brT9t
sfeJgasp/PBIAMbBwADhGqUwXZgi4Xwspcmn1Act32Gkd4QgmKMYX7rfYVjR676vX5hXkG88wnME
+NQtBtLwHv3hNCKTFmK0KUz7zAIShBz+piNhp78GzTr4XTNitqhItUh5SFvAeDilBOAI8J8LOIhz
k0NKIWWXNMXtu09ntK+QnHyF4ahM/YNAm6DJocZeM1SISNLcg+phHkE7MgYomaGgtR+Zpehgx57F
+Af6Jt5fn2slfB7hVyBRCn4U4MZlCOZ+JPH6MaIlEXP9btt6/wzvexDLyT3VFJrt0Psh/abMRdKu
as8rg3TPLCSWEDhmC/jNyIkgtjIAGfwleKYDLb12yJqRnwNVU4QJtrzCbrTS2AYxF/DWOuveWSq0
Es+xa47d5qmA1TqDpd2PxSbaxeZt3t/gsNvfqMj1QjQKf0FRubYHUOJsnO/lTTL5neI1k3k2pf/e
k2Z6DzF5SvXVPZHkfUXMJJ9Us9hhv3+tkONScW0lwYZ91qlHT6//m/4W/UVv97i89o+bRnMUjmSq
jWadtPsNRvSc3RfvKXWWzNGY7Cl9nZZkLijFJVdWd9Os6ARPKQzJckhKOE3Q3xKZ8Jbp4jbH/RCx
j9X+C8/Jve56B14VniMvIOrLo9X6os1ETC3GMOsEXE3pApgZ6z/G1UCOkbPTv0IYTMR/XNcDOwNR
NynoPwjT7yGa5p/Z4IwojvDMec5QX9DPajVEW+nUHwA/a7kjBwIco6cRiRJ5al8nlSSyI7gmynMe
/UhASXZxwD+oF7qu/Gxfz9FndMm2r50rMZDoTjDkXCVE3Q8kEJyrotEbB/REp037g8Iz8ukU/yds
EZg4aYn+sKZQ/V8NoSknE0cNuhcJNQmyrxvq2WUTPIP3CkEmS6o37fn4lY67k1bMJtDaVeF/vdGi
O4vsG8EdewdftlsLpxYadI6sY6oPlaz0DxymeiqBpelieZnykVG3vaO6gyHDSQR4pzF7Q5+eKdHW
grRCFnRLzBMuxW8g/JMWbZdJaw15WrUZkdct+7vH8TuviBV2R9gN5aF67BzLEMcajE06m+eY3/Ei
q1ZsvhHmAOx2ZvwsFQQzV5rGsCTAx0JeSewTEFAqLmaoAU3RUsU7n7bHz6p2X0dC6p9FPHPPX4fa
Uq8wcSN06Lhjom8xAMBZAWTK0ZEIoV7oUKHNgMDLYruJncsYkZ+Ayc+Nni2jebuFgbwviwWlUi+2
o9N7zZYBhOTpIKR54JZG3r7izAvLed3SKoBCy4Av41l8KH0k6FKxu3kGzsd7HNHLsnmpbSihTqzz
fPZETr3D2RSdTAvKwOnDicuZRY7MCkLQS/FMnY4eQXTEULPgYyLcJhL8Bln6e3aKCh44K0Nl8zdx
Ogt+XncT7yNS248/+OgdBvHyZoDlmYDM4yVWQiRssNPhMX/2UGElsPtGWaiSxqS8H1e7rtZD+xd2
A2kqT/szdSLZN22PogNzb3ld+mgtAG4FI0pdZHcXo7MyRbFpFnTEsmFgvwDKrXJPR1aFFMKXxBJq
V+1lRIwUDEax5zW8yL83FMwkAN+NdATR9fJLwwVjIQxJQ6sb2hP/FXDU8RTfA50i8wVNNeDZYadP
/ndQke8BzF2VU0qvxGF4xYtv3dni/clzJZ7XOAuJW3+smFh7DiRfwkNR3WAoIV1ufYsBLLj8yCtW
lLy6nz8AJQiv4KQopf4MXKGbyVGAzsk3F13490NLfy7oAiGcXFQFwdOS02ff+3MjYgnjJENJbD6m
Ees3/B55950zVhIkGWjKyJTX+G8ukREUbF3+htXlIiXihWNH0MVS0HgCcgBLsZ9Zcm+tPN2uvX28
SaFuSCkIyWG8kOns2QII3Gbl+nclKlW7ks3CRjs8thzFUVC52A85L8SVnTmGpWtUoTRtiGRapNki
YKDxZnUd6FFRBxrFAYkii5ziiyYl2oKGqIBvLn+sD1/ROaDuKduI5P/QHpASe4LofV6Fyrp76CJy
gGG5jwsb64ZpvWyXr0XqYTFtIdaoNhxc7LAbD41mq1OxjzbfJdP2BCFHJ0GortMz2xDy6gJvf/lM
1FUvvB9e53ysXKB3OE4pXwmw6pWsbJWKCjKZ3sCkuzbMli4A5MwkSFmEBVc1Wyz/wIxlFZ75DQ0M
dbD7LWp0319d5gKFsFRnyDjzMH57zgBCKnf8GZrA0yOoKHomIrfHk1jUd1vwO8SzVmRcEIPfyIBu
6TytlGE+bHJeC82yG/FiklPp01QaNE7HwM/S6FgeQ6zNzOwY+IwgEovM3I6DxGdPKBMvIb8weos+
tDtVbOJztD+ZVq5MGFA6XHXPaaT3l1Wmv47JHi1FCRlEXmN2j90jOznalUe78CJwj9/0hfzkePfI
ANp57wypLe2occkJwDdoT3JGRulgBGf0uZRsn+zVHYcE2DECO/5D7tUhqxQhUsnsKsLRBTtbQT1S
bVNPSIWpnMBPWHXSoXeoFvhOht1NFshmtlO3naAZ44nvPY8KlwVS0fXfHDXFGDzAe+wGa8juc+KV
+9qnnZY74b+ssN4jU9p8N8n+FkpHycMDBhaO1GnZXT13vcl7AYbIIfra0fIWec8zIN5nRqjmrym+
EGDSv01DEsIcpBDQ52RN5n08RZRkkZO71PP8o+dyuH1yLkpLgIRlfG6vfeh0pq12bFYSH5U4dyaS
U5VxpoKSUIMBWIAAKoxP2UFnKwKhqGbSEjqPbBJYjGVA3kdABxN7/vCnB33o0BOt/RpNmbEY6oyh
n+T2t2Nn0p2poN+oYGb8QhDrzB4h/6cs402yuq8Yd7fq4BrJ3ES0YuBrZPrZ6olwxgVBiw3Ji0O+
cQS8Qbvc+D4nPh7RQs3pSYRegRVDuxWqM0Q2zWbg8lLfl86OafTw4PnlvursWHBWbJB7u2IcyHP6
26oTobLr+M3kca7gfT6znkc9w2GVWv3a5JvR/E1eHoo2G2vNlbRJ5pgwsC/zVeM1ThrATfIiM5QC
bxhP8PueHhLYORLrgQHqSWin0XQgwLRnQAmE6iwhiKJZpgAUaXyFaR8gbWNJSxBXnjaUA3GI1/HY
1QfSHeid7M8DBSaO9Ej0cFjj+xrrmxn/LtrCaI22QBAobvMpRJgyLtb0OKkfiwoO4TWINwrsAVYY
PYYd09TMP10/YQozXULIJ48/ZrxRGFkRrcSGI5kBUpjWO9oPA3Rv+n0/MBrCeLQWs6CooHxl93VY
/oGg+bBhNF59raMD4WMYsQREcJW5HMQIfnp8bWBejj3zoy1JrBB1IkCXT8K+g6xv8Zg9XdWGLBdx
GQEpLj3nFyoQRB0W3VKC2bibI29w+a3o6R2s++Yr6HmDVQ8vW75Mj7VJvlWvsjlv4et1kSuSQa3e
0K2tQ+/0N4QfjrwqxBsGQKRa4lU87nn1PmHKpPlxVylBJ13jYaC/bdnhm9GINHS92BV5EdXHtjmX
+xfXIkHygVE8jfZSX0CqPjqrrNqw4hBETjMztX4EiDFpIMTrfP3Q1qnF+yetKub3eZxvacGusKVk
fLtBezOSrJdZrqh9kVU9AaTgNvC165kki0Dd/ZtJ2zSt6bRH089cNzjBzR94TqbOh9XDekIgUq+4
ipp0E1PMXGvCDmc+SYOEEKyl/mGIJbwsYqndM2QCKbfoPdafK7onkCe9d5FNTKuwp+XXMxbDWEjz
CvSrkH5hjWpJ46FdGhhyGpmLgt8ghSP4ZWZhUz9zQE9uUyB7bKDieWR8ZxdAMBR+/a2c6NEez+3J
x8MFjhl5oFagz5AGfOTPShe1MccfVigh7UyvDVVrVv0zCi5iHnPv/NZ8TgAqZAP9jT6YJ5zVuxww
Xh/M8OxBS1RN7msWTzwpHHXxoBPfobaDY3OLRW1XAcUAdpC91cenDpkMl/IutTd0yTvA6+w+6Tg8
Cr6nmiAOBNajcdEFnMTSR9W7Q+3rpruYczoy4aiVMfWLyOHt1+xbQ/VnngAsIYPs1sbURA4G9MrS
JDByuofIo7C6ncIFiWRQm7F4J7uHxfx1kr0IsciWC2BFJGOFASTRGGPzkV1cgNnHnKbqGK0Y8Lf+
DJ9BvVKxX6S4Gvc2xMN4TPxrNdgS9WnJIwvzgEFmvjYM745rq2xoN/CUyXsb7dPNCJkb3cYHkuTb
4nHgmPqYIwQm6NhmgsIG1dBfh6HdcQYUgzha1i5qZqudDRcAKb1FuqHZXPto255JllxgEwg5Yyoa
6wfhEKGDCxk7xGDr5SbT4mpLs9JLORdtUBd2x3eCDAp2QqIKMWM3nmGwVfB6DJpINKB6uHOorEk8
GZDO26WZLAC+EQAl5ghSoTjyHnui7SM+dyQ3PgO5Q/Z1rwkwO/wq8QEIhGMQIlVwZ+0FS4kNKzP5
29QcCD4aIsoy5pnpN+tzTC2y6trHHdYrLzBF2bgKqEvKFbmKgmQef4vXi/4zIc+pWBwe+42Miy/u
Av78wG8DG+AVxBVf6KLxH6PxiTaK2NU0uhmFrrSIUqgC7+O/oyzukPBlaA/vY0pA6WX2HHVn9DyE
xAhiVUM+piFExSMghHjliqvL5giQ1N179Qi4GEdIN/Ixvy+EyYP4d6i+CqoHRiXp4DIUA35pF+N6
JQ4YOF5O4i52AoKeAzOCNYDksr+OEJI3bv/yLR2EpTbshjXqmfVluCnmXZ/MNTO/DvBM9wLDVfto
gOGVM5NoL/DNX/CXfsUIVRjOxBZBPexUm8zP7cRmgmHIprNUM7VpzPZFjgkqZQ3XWPzab0K+6GFK
prSjCa0ekB+BUx0DGlMuLuFEY2J8sjjwVIQbVQmaPsMaBzMG676oD92r0JEyUN5kADHqQitb4KLg
ofBFyw/3lzjJgrgWljaEKT3DQjs1Yu6rVnCcJG86fYXYoXFpejtnqrAtaFuDbv4I6BeVRd8CEgO4
HFya5e/QMrucWmg8ENpOjnE2LdQXxeGMo7Oc/vZVD6hbzwsYsE8wOva8G10RNmrrU4cOo73CRkV/
y2DdkHP/W2Bu4gkEAAyGOHAs6Pqj5U/8me3D/ez6qz5okA/a3r8Zday/5whIvEQcKBwL0gYFcArD
lVrYm4A9aSNtxZIANskRopP8kOhgKEvXrMl2g0jLxiiFXYIFYNtadiSn8qjwuwgV2lU+/oQ0hfCi
hxvQtHxFFYY+nbJEvPC+m5Nkdjmn8AY1W9ZfNr6JnJ0SNERiVxOV1vn4y+5kOc+BE1GqeXQ4kFfe
qKboKAxym/ikN8v3lIdgSx7Pom8iSVlhLGgWfqkfwLtCojb9BshQjI/Hg7D755wdqmLUAMtsz2lc
dJFBo8cLyK5ZTA8/JZw83N0qMhWuUvZA+qw3GSCrX8CZygXdvfk0MBe3UuDhUKJVgHMxcz7uw5I5
oVjdLvv0qVey80bmiAcNdCadL3iYtNOC1kqAfBvrcJdifKS9CQQ0ZfzwbNq8KyMOSVy/jtCJgwRJ
TrknKZQRbxtoZFjO3ITHL0RkYo/APG/m+8IcNIoGPvHt30KmLSCfBv9gswNigLR5bGhbcZO59Fcp
QTtrHzfxbkiXCw7ZR3jX10TzSUmxNFooKIaP5J9pmNiqEwmcvLiAY0WkRN7Xvl0RZ3b1B+oPggm5
yHI0ZUkzEm1LuuiqS2Qeljj+e15svTYda4AQ9L6iiYioN4Tz8YFjSHKLwspQv7MM/8pK6s8+3X96
90KqwlklYuMbZ0gLaWE2x++FNPyzSWyE6d8x5TuaP4u5H7tqRkSEOUCgwEnH+oshfon63oioyahv
YiaI5YU3xM/hidBzEGarF6AInAc5LzUNxcWLhBfGhl/pWfmKwIaCoAcH2WLFajy5mY6uyHgbYCmi
ZUDB3Ir3483x4V88cuEMug7xGKwZDD1CYpQalK0UOqioSOVtdLkruOnmafDsosK8J06GQ/nLzJjs
zZRv6lTaPnBBWoBYsj3FRfNy9w+eyM2+YZmKy81IEA3gfBnHCCpowPRDNieV9rvniPOPYmukjdmo
fVLiUmBf4DekecKFKUQSTNIvw2yqs9FfyZmvfgjCcannmCHRuCFz0gELG4S7kVGwEjvCb8hBBYkJ
DmcCulxqUfmYoxx0K+9DJcFyofDmbOO4sEAYrMQB0DZh3w3VbiYUnUHPeVkUoQ7/2yRjeHi2+iO4
cmWSgGQobdUd6giKr2h6C7laqpbjd9M40UKccRJhBbWhe199NtEis0cLfkV5iC1Ri6W8QSLO48sg
sGEXSm0ECErvBQuzwAVoyk2R1KaqlSIQKMbcFFZJbEOWFS1BlHxYMmFbCxeEFhdzcUyPIuas2E9e
8VAR4C1NGWrt/J6W1KWlEecfu6MwBdJW+X3fkZ8Gf5RfNk+yxx9RKNQWL4DBxwrd2I0OgURZSm8I
HwXi+NzUfMXoz774+Z+Z98AP9wbi/+CjgOA7BT1QynlwfnrdXW/x8IaLlkWz4UHdGCTwxInZ+nW0
hLb4RU1XHt1ufz+JNdVSamKlC4fD4Fx+auQkdqdzyuHqseEBUMG894sjCazy8l0y5o8LM9qOmynm
vcT0w7pnptLYqmRVuEIw+TzXK5zl+uKr9PY9msm///Vf//s/p/a/4wu2Ofdv/Mz/lVdUUWlefv7z
74H6738V//y1e/7Pv4cDRer+H2fnteM6doXpFxoCzOFWEilSOVe4ESqSIilmiuHp52MZM11WF6oA
20bD6LaPmPbea60/SaJsqIosyqJiqQb//O1ld0l8/tfS/9G1QGqzLg/34tZ3b0QO0xXXL6TpEEFD
7vAQiU0iXbXBnLphzfmodh1sqRNlomdzRV1gLk2uCX78OYWt6jLGxkfr3dz3LzImJnAdISHKIxMU
YAn0pfiOwbneTqxPQVyGL0Y6j61xi1qLcRIrnI6PczN1tduSbYo+mSyAmyO8/37TqvLHTZt3N62G
UhnU3HT7Rkq5sr5gtlLaDRWlUW5j643s90J8aHqSUjrCLx4z50p0BSjcvGYqWYzbDPelqb5mPEaB
p18wM3e0yPZ9GK9VOsUCiNYdoybqBnlnfNBnFLNAHRjSsjj5/V406Y97GV7wtxfYXIJMkIQy3BNw
laNIaBx83QXsr/pZcHby3MGq+QzfCZYz22xJQTXW/XH1fj4Fb70woUyneL+9Qm7Qs3WbzSF3paID
7AjBq1BnPuRBnoM8zp7ZtlQ7ofjZkNHGNsykmkOUNyfd1k02tM6K4CaNB5Q1//0mZfH3m9SGf/7t
Jq99lIbmpeIrnYq2yVR2WT4rc/nDeOgfrmw5a3ECw79bIEBjl+SqGLSDtfx+FerwWfyyVr5exber
6CrlcmlrHnX0Ip/ML+whPhhv1ls9DdcZvIElNQZuHjMcl+1gQxS4exukLvGM/oIJJJP/gVkvL1SG
Rwa2Xx4T+XYBtrostuyQzWtN0TElAyk5CAcdLZO///0WNO2nW1BEUzcsS5Vl4+5rOcdBZBhhy5fv
KI89bGgq524UKbMOQgDOL9EiGszFSHKudSxfHKb+l+1tDp7xDJcNL43LIDI3YBBrS3hwTj/VVlT8
tEtjZYoeDOFdQakqLZElvBQ7fa6wVYprmJUgSx1ZQs/RI5V2NWUC/vutGT++nX9uzbz7RvQm8H2/
Fok7eMxBFikXBy54DbmBCfeztU5PRTNG57jQt4oL1HB+Lhxtr28vwVjZ+4FjPhMdfVRW2auK2lhZ
AiTCpOCj5oMCKCLF5JUdUJon63DdzlVPMB1CxCbk+zCXOk/KY1xM9XCqC6QCjNVmRNIUk7gSWmjX
L7AkBBbHLBCxCHUMLUS7ouCBCeMzBbAGJgwKnxPzB4qA3x+M8sNuJ4qapEuaqomGIg/fxLfPNo38
ppZ9mbZzb7yqJlglS30h6rQbi1qFTLnAPTwjeebiBLjwPWnhWKZ5n1bPfeOplJ2+pxFQFE1rslSK
qVSvuUbG1GyI6AOJDPH+pws2VdNQLFMV9WHL+3bBlzpKW6XvLvuuXujNi/AqWiepAeQGybnW2jjF
wM4M3/PuEDNvxxlPAYSCl1Avi3plEjL2WWpHjSzHQb9JldXQvKNKKhhOauGp5U+4wfprm22AWzvN
b+n+fgPScGjebRQil23JimLIsiqq/30DRpJrodlwA+T/7pJ11E3j/bV1RewFHjb6I713vqbN87t3
yjxz/MevD3/6/a8rhsQLFyVD06S70y29Ffm1lJVoj8Px5BX24XiHtHE0jGcKZNiB/cfv/VRDiJZp
6YrO8pMM/e52g7Tzk7Ixw70KmxTbhGSMob9KHE3gBYy1rIVKBHiBcwvpwOwGk9p/EHDxgO6Z49O9
aok+ER3LWBI/cM7mlvigVd6QdU7/viq0E3uQjJwVvT0+cMIIFS6EN0pkGC6sQaDKG3MW4H9aUvpe
PDwfFIze5YkRTEgLE5kIqyuj32mvl2ieAd+nu8LCgtyGq4MaAPP9snSSg7RIZ4abzrK1pa2Dfc+8
DpSLKT4NweaWeknmKuqLiPUDRgQC0SQVJ/wIExacDJngoqvEnKKewZQDmovYXgdvkmkgue1t1+zB
+SDDMeDOUvvSNvSZWxk6d/IcN7skmaHaulCvboJkFrQ2IuDBTtK0nIRMgWbjZx5joliZX5JlBgfW
GDfFFLGQ4rtm6t2iSa89XPyF0owBgihhr8aoYy4F5hKtpGBG0yq+0jPTHsR4keC9puHWPuY3RW2Z
F1OApzRayx0GnI+WP7k8+OVfn6T1wwEuWpYishxMWZSUu2+yS+K08UUl3Ff4zgTYHro14ivIR/lI
bIbkB94wrgIFTpKwPx5hOvA3lNJVKlfS7Qxs/7k56hSd0LzxW9FwC4LkuMBmIMnWeTANRay37BT0
O8PqdICNtMcimF2TRwY9OuqZcgl5DSyzqTyYLrExDrYGCU/zmiBmsrqncLfVFRZPmy6baxKzcHhQ
6QO4CZSG+kHyyt4VQfKx7kGF4m9zaxy+CY2ToQMXYcrNfWWWZ6s+e9KQkLzH4v6Clk5c6PghKvOb
T2WyJ+KnMtZmS9/OMQ8LWbwtSA3ROvhrdDlnhxq7C7wynhfxGtY2MbiBP++YOOITAE8VSlhkG6pX
YbaKEQXd56sK4bdjsrPNkIlZbqoutH6NJVeAu5HqBDBnmI3QXqYT0XfFcF7Um9RY3Aria7ymG3RU
TAe12O3FZ2g+hBPwZafRvIscmXpY2qCrMYqNdl1J102DkIWBAJTNluHVsg28yD/G11V+dpR+mhnO
zV+bGCuIzu28KIMFksnWtF2L9SIG07O0kY13sfLSeN01G6ub+sU0zSZK/8g0+/wQZe6lILuAh/PH
/vR18N/vh5ala6Ipa5qpyzr75bfjpCzzVpHOUri/HZSFgGYOGr6+/aJRXY6qNhZW2mvrpbbwft5Z
cC/hUEYv7Ru8k4y0Atw5l/xXdrTCjTbWs5RAuu+GWC3YDb5Lxy/PxIEe4EAgfND8UQa9BONsKmO2
JZpJA4ETr0o4piDG+/ABksn5qQT9XzOzO79dnowXmIJMEzfZtjOXEPiwqtUar3uIhkFxHE0lhKFP
4Tib/rFxy9z4bw/mrveTzq16a2Q93HdT+CIu1ozbIdoQdx+m7ev6jyL+q5X87efu9oBKLzXNuMj8
3KraN8dkLX5Yt4HSgWsIj7OLuIJ8S6FVzRNllqE3bbGjxh2bknMqPOAhsYfC3A2aIQm1ZLmnVame
KfkB9XbMlvm88Um16wzqO8BzNg5QGtjS019P7Ycamr3sn+/prob2pTYKLokV7kOsFS4MkKea6QaW
K1uMgZ0e/d5BQ9BZjV9v9PaKDWuPtLbsicq6U5wEIfW+ZCFNKbxUgZgkJ1G9S7aQ9U0a2ZSYFyZN
zNJvHq5ChAtew00BxY6iDLeABrKVZJfo0z2FXnyWmKPstUBr8oJcDVGRlpOxPUc0B0MFBL9jSLwT
DwDNOv7I+YTvidmyntkqgtVtCfnEK9ci00eQhIjBpt0IGFiLr9mSBqo6MttqoZetBhgKqof8kK6N
l3wwxMHnRZ+W+KCgIxtfXCA8bESAUL6QEhdNdefCXJnGS/7Y5roEiI000q0GJIzhmcBhd4Xal0Pj
/P3t/NTgfH85yl0X0KtqIVsxH1n5HONY/iyssvXtUViUM8mpp7qXWdhUw6obh+tgDXC5aQABN4LT
T/h7+TFdRktamSUvd51D/9hhCgBjhPHYFGyCuTeTTPTKwCkfBVpOvkLKD15m6sUf4UdNpmLw19n5
Va/9sm6Uu3I46Po4TGv2rwDvVjYUB2OxnXxKspGBX4X6FE39WXJoZtd5cEDwfNLe9G3hSS69y8Xt
ZmBRp2rRLH0C7c4eAVov0Pl80oqQwD7plCGMx0bRLOGFA4Wr0+rg742naAdLuhDG0vwCeOGFY8zJ
3nhy2Pns6mn5AQcRPNdYi1tYiOXzZXZjeD6/uoCa+kn8IKwxlHAvmBKEIW3NNUZvg+EZ4cSlg7Eq
LsYoYiCWDsJf6KLxi44l4Ul5KY7xDvmghG/AkDjvqRp+FvjoeMUzDF/6DjppBoDnFbnq4R/74Vdf
8e8HTWNMZ2zplnxXx/bXSyxH1S3cS2BSiBaIocBmYn8d+S8BQt+X5kPkQyCg9bpLr6MW0Uw8GijH
ijG6QNV1oIrAgKezBXwPnqgTpsDkxVP5YUnjna9NqE2RXK+yeTQeWDVD5/eYyFPrM1cXqJqxnBYh
FCaTFP4AAACQxyw8MOzN59L778tE+qlHsPjX/7vVu57wYqltLZrcKkgCiWvM4NeBONIgLra7GuQQ
ThHMjofu4vzxw+awy//2kO9OY1nKCqE+s0D9l5s/789OCfJYIS4FnnFac1lVS4qmIlgRJZbhrvce
od9FfsKQGhMyZAiASwW5q9MuWzXG3IQdCF6A3Zw8StWZwqfNbihMk4FDWj0CUQRvHQJUJzadvFoU
ysjPB7J77TtDhv1GgJbGa6mcnExoIIyWsRb6JdjtQxxp5qoMt8n5Yz+GBpEsId9EjZ3jE49xfTqW
35ELDxwCci4QbvVTRdyV/QzhCvy0YkrKZBhvIdTh9A65cMDTi1n/GqjrxrC7xi5eu/coeEGNncSA
2OSnO63dKYvCwFRugst6hGgJqdmHukrxHsL2rMUXYzBZTQ9nC+DflczJ5blpx+ZTg0byWBmD6gCZ
z3WYP9o30cb+otEwsHf1CuFEBlkTV0cFCYit6iR4rzNDGSs9bnfr0F/EzeZGwA74T3f2gArV6gCU
EifVqBEmNdxdJoHtJMGqV/JESDKmjfwPnrAYOuj3TFqmzIWlE0HSwccFT3xQedIXQjwWbOz1Gn0K
pDNMESAYWQs4LWdzewtcA/MVfdpGpNE7nYQf7B+Hwtem/9s3d1foKK0gC37Vsakf4BFbb1ihzfSV
uM15Gcnan6fEF67Mk+Gox5T9DHtL/4BhKbnZdAIDQisds204yyZ/LIYfKgmG76KmizRGhqwNBdq3
ylRpTVETquarcQ79VXjdGhqIGrRNDivB7TP7NruxFg3JVYOnAPlC8PbHJehDtXL3bP7rGpT/vgYp
FhqtaJkI6jRKveczqcPoGBBgKzyar9Vtohwslzllp4+pxNB9BFAM38RTcEF0Mma7VzCBQkRNU0V+
HwQ+f6JL7gX/g36rYQ9DL3B9qyGjXxdkjbeQdgBbDwO17y0DODBGwAdR51a5Ww9RolOqKDWfB3y8
jUPgqRqf2txmaxDO+OA6VIXaSiQm5UzOuQv3x4cYjdIhBTtxfWke3y6juIMejjvKKtJdnVDXbjBN
Eff/cenFcxb13dlB34BOD2PaGzwmfAxW2EwT5jn3DRePXMR7KNI0vHux8bi69OMsQ6BP/l980AkP
BSYIJ6g+VDgn+AMG+RHBgo4doxVWwPW1fQEeBusTDyCRCF75jOjsGU7zV1AxTZkn50WInR/ry9jE
1gJcNM1cIR9cVqjUkPWQtAF+SAgHnBBiakkVb2eV7+IcAzakJOP4cF0RpiNrxKvf2pl08wAJATJ1
akZ9FpKDkjpSaLdvA4Vc+7Ms+Rl4+OfjvTstyzYSz5LKTB4cTNljKQ1hv3P0zm4PZxS2b/5rZxfv
yGxMpN/dhE8owPWPwrhx1I8Sl8cHsnAh3VNfnDe3dbcyzpMKB2l5grjV/KR84CXrw9RxFCA7/gCL
hUiC0R08R2GGxJQQ1ieLUSu0Cs6JHQY228GzB2ObI14bY/IQ5W5aogkeE6Y9+K0WKNzHigvgi9oO
60f1pLj5MZtXTIgGlQrSF45lHELZII1jukAp35Jo8SgMqeX4OFQ7jGZIJ0akOGLTWF1WIojwEmIF
kqDWhnu2r4oxDIjuQc3+6GK/wIXf1undiR0YSl+UCie2OLWQWGDrXHhU0+Yq4GApSQ0dJe/lczHH
HaH0otntvTwmG2Pd7RCRkONdk/4t0lnpfOaH+NWw5UdhSxi9i8RxV3oIP/Mnok1gpYRz6nQLK0GY
2XPWiLhHndT+sSVLf207d2VAHN+ERAuKcF+8afh3PCmDtZE9TIfY/oPrEnFR8SopLsYlOEyco6OP
e505aqcAzr9vgfJfH/Ld6dA1lahcOy5FfbZ8JOefUbAM6+mNNEhr1cGfpSdaltR2TzFxuYKDXuBW
vBEykV0ftNP14ffL+Wl4/F8b8l2bfL6pVq5KrCtt3X3CwFwM4ylxb05u8ETfMFPCcglSjvtn+fvD
jE4SvwEod31Gm591WbxySjLoas/rEoMeQiSeQQ4hd8NuKCbgKiIS3Jjsk0lygeZhq0ucZfnHOWJA
zHT4mJQRedBX8p2BBxidfZBAXuzL5c29LvR1jX4MmjmSv27QRRvgw/TtX/9BEkvZo8Ns/vKaACmO
cT5ku/doa803Vjl4iV5O4XmQaIPG8Y/HLv74GXy7/bvDuMkadrShSGgYmwkr0d+K0ayC9Q2N0Idc
N8o4kc/WxMcYlakaxrWo3rBZyNY15kFY3gRTApi16GiSSYiIEg9i8m+I5GyXvbgIiHR1r5VTxIus
dLtPniYYVEWEC6L2+vEaM2HEkApewFg8occkd1Zcagv/CGhx4aCyRgDQxsVDdCpbMEw8Ndta0V7A
ewM6NTvwlz6dKASM5asMFZUXUbYgPUdBZWAFl1Nrn87s0rtGsS3a32daSXgRsGbsxAXtcoCuCcSG
HkRUp6MiuPfnChIZ4MDINbs9yTeh5DJA+P25K8Pq+te+pqgK5AOdcse4qz8ulRWJl57HfnkxRgh9
MPdFyXRFf46pWeFkyiJB8UXNjrcht5kva+x4YI6/p2wbGDYi9IV3xGnN7o48EKG8lK78YMJ/gUhK
Pkm0aU9IA7uD6v5+6dJwaf++dAOUylIlS1TuvpguVuMokSmdmp3xmsM3vmwh6eMlgXx0Kz7Atfr9
B80fujZW6D8/ePesgkstVP7QoFZvmZeuzhxjx24mnyp0/1CWmU2QhjJMCPq368rne8KjGWXQpHvK
J82SpHqgFA5k1FwGrDVUYCnF+UiHVLZA8Fw9qE/iRtwruFRK8DdxbcDnthh3Xn2Qnf6h2KdHGL+Q
Ymf6Rv3KYGwOxke6vjjmtkuxbzTn8H/gAoXj4j32AmRu131xZHtQsdXYnfESwgMfyxrt9NdU7gu4
/u1d3FUjQaz1nayCzbfrS4Nzr75s2WUWuQHXfoxC7ry8RvAnc7vfyEuhGqNPKk8Rqm/aIkLkEf7j
NXO05sYDwE7iIs0qVj4O3yScL9Jtt2SIP8bEYphS0LeDC5TO5Rm4gnXKg2ZQDFWmeC9p9mzsqp9a
zMVwqXrpHjM2U9WTtpBAcOepD/naxEe3v9nXA+6XmBR5yS6YF8/la/T6++ci/dhefPtc7kqGWLnm
edhxklSPSPag8dTtSObk9zYsDkypyjU1av46kf7C4qWf5gv/9aXeHe+1eeuFyuJLLRQkhE5/nl6y
6VmZMWxgXiQgV/EdsZ1U0qhECpAT9kZ20LigITDx0iKeBMHVOOgnPaFLJtXyuHgkPzEiDAVoTKOD
nV/BHFS3bxdZ7Zwv81idXqWJIpGiMiIlVjQ9EL5EPVRnO7VGl9bFFEKzbHwMwm6I/jN3sFvp5uF8
xrIj3kZ54xLMxqleXp95fwxKb8xdMUueX4mkYOQkjqQncWuR7w0bcUcIYSfgRqQoOKiNQNwgAmXE
fG9oM6AgS8t0Ln4yyL/Cibotm3Ac4YuGYzEGenw0sneN7GTP4O0sT9vzK+11IHt47uWN08n21XKb
Cj2trccLtEHQNP/4MqRha/rXclEl8GFL0ug873aS7KpmQRixXHDA5SBQyZyzhw3YKJE4LhLtpMvL
Tplq/qai2hCd4EpWjq3edoC7l22DXwYOUSiKQpddd8NcgPMwIYVrKxDtifYMIf1HYXk+Ueipjaga
szVj3snTjiS3hqnI7dHMN2TcD5Ht3SHQvZxNKcA3UrLzr6OOqI6SKFBUdyAq+hBxENT4sX0iHsD8
JLq8lDqYMtRxCEsQvsey+qkKM+G8l5TDNVufiy1+KEgqFXYhKgsZu/196Z9uzVqXX/1qb/hua50i
1dOYet5cIzsOI3HLKa+bBH5GP1Myt9BtM7eFbAEaAw00OC8KsgDRGigOmYJEERaXGawnPqHfX4+s
/zAkk6BsqKZiwiBQvoZo3wYDcnHNarVP6K0kaK/b/Lw5m/vePHYw5dMP+Xasm4mi7Uph44vLinin
0D1DOcKDsFuVt6Ns7jtEwXup20TMV6GtaY9iiQPMo5E8WWx9V1xcdOZqkSfL00JaKQONmHEYld1R
QsVFDYFN2qO54rCNhRmYpoq2V1MnSuIk5+cE0EwH+nqXzi9VsaQgrOWZZHpdshcJMcYCBhhf2ijC
TOYUxhItWgD4R+EyQ8HBaQ5PF10MqWLtRMexCl43Eyu+D/WgKhBusrVRLAuQEJk+vpO3pWDzn17c
NMyvgm6O7tJSTjSKOKf2wotWHKhHM5ZsdZsyigB80fHAbjaM7AysgyDTY6uqLlKEr5zU0Ysh7fRg
xvzN0jwzmjd4usiBKxjPDTZexdFvvRJpE/5e4TRNX5jWnS2m4YmjE18Y2zrgGMF4OB4HB80CzOPE
NdtVbK568amSZn75aIUPuvHKZ9gS/HhmCiGdpIGUxiGkv1nJJ248wDV8tWb3UBFERVS1ZuvF1qyn
jeVJ2QehGdk6kjYRt9OJK77pkubU55COhKWgzdPLLsQBEcNCOt10rZIxQ7VY7ais48gzQ3wAcJnp
odn2AJxVvxSkg4DrbraJsnWPC0rNWvVfpe6I5aC0atM93EX0Zpg9auqsiZ6y25DFLQqQTp3ieFnH
BmRifxPpXrssLFvrD5LiMBy6QMhm1FjZ1xrnxKkUeOhTmJXokI+lnYqjvYmYtmfsMVDgYI8V7UHG
0jCe5ENg514EIc20/bV4MCqaTzcohjjC0Jj4KdmC1/dbgBT5ixRlEOPM2JXgV38BIToXIfO+6lf8
NFZC5uTXJeEMVrz7fSWqP/ZEmmpJlglP1rDueqIstOSzHgiXvUwcx0TCPpZVAxGOnKVt80mvI896
8obIW38S3q47VoLxln/qs/bB9IzrvHtsnBS3If9rcOwRgRannCec/cK2PelvGZloo2Qq/3HZX9v3
v7b3b5c9bP/f9o8mki9Vapwv+yr3KvVd1SeSMgalwADwvKyzTWxCCPmsq1dTngX9w7k5nuVZfMPW
/h09M/m3KR6gI1JMOYc7FHJR7Pj4aZv4BZJ/NsTcl+/VKVa2PXBO5xhYDN5MFDKGS9Zc0tM7Omff
NqBvv0UbuiMMhJ7OzMMIEPmLlSmpQy3x75s1FdBjU7UU8e5mQ+sqCZnMWRYlc99anfvlmb6hdI18
Ql1Was5Fc3TVkcqZRsQUJOpwGbyGwLCegLoLhv0HziI6Sw8rR1ZPGXsmAZI4nNYLOUCbxbPzQLf0
nvkTYSjTPHalktgfm1Fnq0+tAgOhsd+OgYciMracvMW9yrkMdiE2llP8qaXophhhgORTCWY2E60L
EvxwEt0IU5xE2kNq2sKZEZSXIPSFNClNMUKDTADzELbOyI8WFyxQIxejGsRDyIsY80HFw9GnyGYl
ioBqjpETTnsh9CKIeQYIgb7rqwU5PLK4wVuSuMYrvJHGo3O+Nks9hAp1aof99LqPHptXmWwkf16S
Lwv7XHHQqEbSDhAY3OE/qKaQrutBXIU3lEygxVtLfPWpFOaQ7wMddTEWuo6iTAwG//WxKNfQKs/o
+3DD5k9mfldN4brp3US/evlfLHbr5/Pyn0/grpyRjdpPGiEdKl1BtUVESaTlme6N5LV4psezwniT
h0lrmo40LLzz5eWo6ZOEnBPMCJQhWKbhBMEBlzh3TFrXFzokwxFQrivh9oqfz8UzFQAZHEImZGaR
uMUkA4IxkoIrZlHc5FesISQR4VV/YliI6xfZaPFLtirwPnkytoJGeDAjOPKKJjUuT+EyxdXgUyby
FDBqE5jkX5ZAVG8i2ONMGFy6fR7cnAd4fhvMdTBtAT6BPoS8DwbTkM1MfkCBw5ZHyHbVInIMnnWE
BWh6MLMGig//git+nJBo/zzlux7LEHzhZmT0E5I1yxZ0RgjM8b2Sdmf0rWvQ/98335+Iq1RB//ze
Xf8SGTf/lqsM5pLH3rfLwsk/z1v9RW7HypxHUtn+jFfzjsUIBCuBPBtunXL+RkA8Re1YfNM+jZO/
ruK5Ch9exDjOpkrn/V/2v1+pPnxfv21Bd+2OVcpaogxPBrAyMafdVnlvYR1DbflkbJ0TlBWTCjZJ
kL/fcHSCHC5TWL0zGRc/MlwQdskD1PDsBL5gIYclDOuKi8CIemhMHCaCXSAZSg7oaSpt27R15YM0
Y7kDldNXmjDRhmza5IWQWSxVSDGSppTmPkbHBAyA3w+hVeHNZbSKEuX3e5d/vHdd4mw0NNPQvwY8
386aPhD6RKxi5pX1SPzsTr7mxB/Z5Mbw5eV2uLn1o7QlIrLzrlwXliOzlsmC7BreH5/njxPlb9dx
NzcVo/yaCso13KezHhnda/WJlqR7QCF3/YPJ9PPE+NtP3TGAkkxuzUzlp/yTYZEXFW5weLmOb/W4
XdwOMfQGFEicnCPM5kkwpG56kl+zj/x/GhX/cx1f1cu3R9+Emoqsh+tgMpa/9CTTUmCtq4d+G6HN
xoYbQXq2q06qky0174/3/uOx++3H70ojs/OlcxnTo8SmJ0EAml1W2FJhFnT2pB1kTA63ITKkwVxm
hUJeOep8x3vSvD6xUiVVySCl7PdL0oYN6F/L8Nsl3VUCRVBp10jgkips+w+XEP91jbhEXAuTPSZF
iJb5y9ry4gW+do8h+XOn9pEVKSBcRP9wag/SQUFuuO/n5pP6hINbMaTEKs/6Xq5H8lvy2W45ztnu
TLgIuFZ/xQkQPjap54yqGQh0+vqCWppEWGH8+8393LLrGqINOPy6qN7tvj68a98Kho8OZ9JPtP3P
t73+wmBjAv8V2812+fsPyj9OZr/94N32mxWdUIVKFu6peVtremE4jCgEPI1YL91We0JGRzIGF+0J
BVHziKchCvR6SId3G2uKt3Ys2lW+Y9hi+S4E5lSCGPnHU/kJ2pfEbxd5t/M2fl0EdcHugxmUUY8I
wdXqaeZleIEH8F7xl4peKmXcMG5i89t0K6I9tRjr1hthcoio5dl/PBorzKkmuCABgKHhi5s/rvPn
WfG36xwe9relWjRi6wcmb6/f65/xk5HbKXlmkEjCScGIlR6VuUJj/10eKz/vi/98N3f7YiaUui9G
vMZCQg8jPAZwmC4LQJXkqNQwU5YGMrFmQiVSQyYxxlQ41Pi9JxivYXHI1lXqSf2i1dwCgnE2r+MH
ZlZmsI0wj9DXUjwpkdoANLxLgZO+1CQW4hT72eD17jb+CFMK7AQIcqZUfaq30GbUveRCvfF9TMOw
bxv1BvJAG4pPEzxct8IYIo8fTwJhWjdr/zahjUhmIu5F6VKVBhdXElVUT34yq4m4IU21/4yeQlBL
pA2f2jNuVswBWKxU1xVeLM7tiNCKgFVasIgZlv6GGjHfD27hxpBFjfqQmroPltd30oE+acPLcJqD
ZF8n53WQzkm0tawV2ZU9KekG+phxYyxzfX3GMEAY0VjQ65pgyS0CFZSdb+eKPIi30BpBOw9SXMhX
ffIikQetTH9fndpfq/PuDNLOgt+ZVz6oWJoUql02E50sWeAcacjSG8pFO/qk5/JPl1Ww6WaDbxUc
qxggZcxCEcn/xTUYFjv+d017qGWnhmmWjDlKbrkdiJPrEedFugoQWIzt5pAIOm1MCSw/AuGRJoyV
VllTZnhqsAMVlR9vJ4UZuuVkspNWo8tfUzHJ+uOW71WAudHcfFngltVtb07bkNnoqOnwRMzWIsmY
jtxjJHXFiQ8D2plZjCw8+qFLqb2bumjzPwcfY1vESEJ3Oarz1dU9M5QlCWraLXA/q6b4cEADkD6T
XU8GTD5h4yC6sngPsUhi7ljbQjNm2uO/3nLPOs9MfLUHf2fQJyjuY3mYk0GIMVKEBnyvnBDj/D2e
BV4BBINVhYnsbMYSOmcrIieLwwVY4jr5CleErBY++lgMEGs+Y0KMI2G1Ka5j9YtpVsAJJ28IjgkV
DWl68zAYV59F4VywlcWLG3HAC7A9J5M/LVZkwkFxQZjLDiieTJrIx+HE0t1EOsiEEzM8I0aQvXsD
W535i9jM8aubMypjgVF1xudNWaKaw2PFPJwdso1JFdZ94nMgXQwRI68RoBIdZuFVxUim/5lXswu2
aWvcqbht8wHnzNsWXT6VbTqTN7uF8TwMPahQseJoJil0hSU+BhD/L3uWf0brO5SIFCyS5rSRlw7B
OXgFQK8olpduUUlzVQWsQN06zl/BYW/V5C8y1hfZ6t/Fw//fJ78IGN926Czs4rANOEmUfZw/dkRj
nt24tHN9Xg5D5pWI1YCAHnZCtdC0I8ZeyAKGISacEn8uxl6qOLdimr1aeCJLSJeXKm4jdffgk4iX
rW7+0g8XcreJIRJjLkaajjoNMXo6j2GBHg0CCl78R7SBBVRdYQzzJ/vSq4M1Iy/6ffOQfhxr6aZO
tS7qsF3vCqWrEsh+lwTUyp/AYzKtMBM1YSQZWA+QMFZe//rBHxt0xGiKpmuqaGn3h1BjxpIkM5CS
1vHhMs93V2xtk5Gw8pfaczULdgz5SEo46g/xs/L++90aP/WtoBzQXUVZl8yvcv7bm21zLdZKvUGO
R/ioYnfmKoydjKSSemz4doVxXjIP8MgmLZu/Y071bS7PKkhhxDwxJU+EWTsJiZc3PR/UbymUrqge
NO0UV4c2WEk4As8St/2sWYyJzdsWWUO9fSTJBNbK6opBu+mVTAOYi2l4sxHSaU4r7GvKXdStLHGK
cW6FtSSO8PUs9h2qkIvCPHtwtm1KD6oEadedi12AdaiEEbZNfzyfnyp5SUduKVqGYmpfzIhvz6dr
WkU9n2+XvVLYKVZ4kKisUUZJn644mVO8AAcHuUlyRty6Ek/IgxuSQGpmSqN8Cuk0HNdORr5rCu0T
8G2LvkhMHBPmF5ipxik8UpRp0gGZ3kR45uO6dvXzW9juoOaB9lhXG297DPF5TObgVlfgYWMdBeFB
dQaTGOKIFYBBXBDYdXbGITi74G3q1Y0CBztIhjQ3IiVrO9IRj4xM/GOVFUeBKns5zhWr3x/WT2x8
SbL4mlSe1fDv/y7k+kDplUsdAs34U8mf+PiiybMbLnLYb7vKq9F5GtI0AsXI0YEUc+r2HAP++n+6
CgSmoiGxfO8ll63l11ktWZe94NZ29VZ+IuUtAebro7WiN8GRC2/QZIhZQOT48PuPyz9VlJL1z4/f
NQYqkzbRbFjM2QT1RL/AauUT0PDxxkwoJRuiJgecGjfYRPNgf4GCMtO7L8JlgVlgOCc4ZIhexWjz
9+v6cVf7fl13vcC1zXqxz3koONBgp77uHyRcX/pn8UH4a+rxxe24Py3orXX+ZerQVu66sQ55cpGZ
Xy9As6hyxRmnLUeZo2A+DAhwW5QvgDTvMC60hWDDYVNw1WYySK4vXRLYzCg4ASKO+5fyvftjQPEj
8i+zpIfxmaSKxlBJfVvReWQk3aVhRZf4S1MgbA377LZIgacg6ctmrmwqXKv+2kd+mgTJICWqrmma
rMp3S6OQpbOstPxq74iniIi9kyZBDTW32R5lzfhqn2fFxpon77ED8KjZ1lT4ZDq2rKd+amfv1bv2
AB0lYYJKWyBh9Bra5kHAlY9kTXZAi7wOyX5hnY2B6MfSlBKF8FtUg3uosowf6bmLZ+w1GX/mo/d2
TaS2BRl+wl/jx8bFNP9tyKv8v6SdV3PiTLSuf5GqlFC4VUTkDOaGMgYjkpAQCujX76f97ao9g13j
qnPKY4/HY1DqXr16rTegNPjLyPtRUETVtJYt6y25ZX9tpf+43/FDPplJXBBBOdQMSht79LR3RT4Z
/XQ0OWl7PnydHSfGdXTeMPUYQZS2l2BSLQqGgnOQYJQ00D9oCtp9isvZDKs7urLo7FOEXmBJVaMp
+4jsAw5PKtTpo38OWt4vM8j8KTH480JeHuH59jCNs/rgQoAZAoTHNAOa2cUj1W30CRW+5uCVqw2s
Z8THPuXPQ/c0EuuBn3foArCOvUltqGyYT7Fq3SG7ORba+2MLZr5r9RsbZT9HZllbEBNCeXwe1NFp
Z+DW1cnJgKPzwMCE9wym200jG1AxejTL08p6P6wldK/qsChxn9rKbyrKh51NCzyxcw4tfJRhMF7b
dF5sxH8c482aQnfqPPu8Cg/aoRUhsDk04Cb16m6lO81SQkLRhzVH+5FKsYaofdw9DWB37O0JC5aC
0DRVj0+aL9R5AJhpciitwdlZtuND5GRzyGEw32YrNJLGrb6CdQ3ZzbtodYV15zDLvev+HKKRyLbL
gRUOrJvWifllfkdeiyhdOjabUO0idCN7WDet9S6aX3gzVOSZCLpHdE2AEbc8nOsQDkCWwdEb5xT+
ypn7IpB9i2Vkgiwjqq5rr2AQ+WSn2SNl9CbgEDH1pk2o89Swu1k10xaMDV+mPeXFU2D2NShsxT3Q
QHJavkJHaoN5ACPEJbQdMTxG9Okg5KDs0S9D8+eR+X8n+RJw49MlUUuZkVn4EAJO0Eq8wgMZLLgr
qKf9crSfUkb1j1vyssRJl/zWyGJCNx9oSyA64Nk+Zl2Pz/d0bv+iwfTjevrnwV7Wrfx0qg52yaUZ
6zSiA7BFp1t3Dus0dy9I5tJmGtMYkAOUh4RF6XFE1AuKbpM6gG/tneFrpO5RUjnV+JfbIKb7t5GB
foWhosShGq9x7apcdSV+chvUi1dCK3y627p7+cQIddvYHq1hNDuDk4sAXj18/AZ3/NpxfTu6KGEb
qq0hX/KyS9Gqja5U15wkp3sc6J/kN7j4vj+mNBofVJfOAzl8uuYqm9R4g8OQB1Crs/uf0HrFpUxY
xCOOHEOoQUceKxQPEmqPWW33mYgA/dm3Y5ZJV2ZgbZO+PRJey51DkHqF/wyp7vz7Xv68RvxxNWL1
/GONOFRZy3zkXA01GGDFzCsZr3uETklYP2778xgeyxFZXxq4lBA8bVKbMM3VqAoOI3zM57DyoOD4
dUhJgLaKvkMIgz6l7uEt1UUM+DqkkwkiAZ1W5O1+k3BQxYj/18N4mX/6M1PMq5Edp9eWk3/WMwTR
1qAgMKisu8oM4JBXXzylg8oFvr4x3sWszgAxg0YY9qGT9xtc/ccMTBOZF6suYif6SwHsVl+0U3qr
CQjvYJzxZurtbkvccnzr/QxsiErD7jaAYH7OgnhqxQ5EHsFBBdmKvBnZmNpLjm2lL/yswmf3/EuS
TBb+ww374/xeq1V1dTf1o8n5nXrUilr36EDLMm8bCM/JwLLa9XO5AepChEXN5IHOeAdhdcwV6NWb
HnhNFen1zUCAqQZ645uiT0E20ZRuPrk/orviAKMSTY1JMkLNC4WvQQv2aOlePoAjpF1uv+7lk9NI
0si8DuvkLV8wgT9LgDq7ZKcEd3Z0O2gX1eBAKB3wbpeHC2QKUKItMaW9IxXansA8deIAo1Wa2hjR
waQhkVXHBxgz6UB6bFuY+LLmqR1qPux+pSFuXTlb+QVtgAO2Ktz0JvhEkvWuhU0WtBZPRNNy71mG
9i3E0ahW2lnZxQcpeUYWTF+NdkY3vkRsgU8ykAYKKU4xst/+PRt/7FpqCuUAMCMWLWax3PwxG/Xj
/ZArD7Hm1YH5ECWQ651Q287DywYNQFcdpbfODR8q7I1PKBW6LdMlGdA+q+UNBAd2VFVoNb/FiB+k
dHSTcwKYqcvk0V9thD9O61KUG3nT4rRIpaB7ttPoUvgHMBg4nJOJYERPmeBYEWxHjT02gEdiksgg
kCEOtKkRVqhVqj443wZtbLNzzXrpZQgF41D3UYM7YtAJ2PZ0W8erE/EHJDJpMZLJFw+kZwG2TXhu
ekyfqwFvwdEOvWpfxB1oz2buJpR2qUK+1dcoZgNnvdkpK48whIIe4plb8qoHzdZqbKaAJn3QL8U5
BKb7wFNmfgRnU2BgB+j2FD5NH3ojCgclGS6nW3hII8mHqdK1lzDDuMz0MsvPHxlSlZQvjcHx2D5Q
ep/f68WtGLZOw2faQwzlcNyrGB22kE1p5yjoVuP0voyHFlL16JhU4+zQjstgY1J63N65gItCOupa
O9YujL+y48Iud2oZcb7il0s/hn96X18tH9YYk0jXcdlpZ8Jik9190adAXs2vADDOLgpVULjp9yLj
cMBKNcjBOeXQMfyj4abUkWv8DClZJlFjBRsyPFyzQIqevWJPs+KB7onKvfdNfnF2hvN79g7P9g0/
LPe2BgyUzXm0TfuATJVCRdmoO9Vp9GiF9IyKZ3jVpxesxpqVWoBnge3HZmibsiTa+/S8MvLhHftY
6i5Xx16DPg9PY0B5MbJFrJKHTm24mrRAjbSoF5ttkYdYD6Cc2tI6iAI1lgfpI9bIZusFSttIGaoB
ZuZYeiRBYbfvY1YaeUkzAKF5wEjvCmVmuvp4N4ZFN7kO9dMqKfoyRClhv40IvKkEJ5TiMLJ4dOs9
h0VFs453OBAhJH6lY6pHljpnAwcR+EpRmhE0RCQ0G4KvNZZTOek3DB0LAs4ERzk8gNM1tVJ6MVQ2
CDXoxVLQb6FGSRfEQeSXdPq+YksuUdx34EpWSZTWHbmECumh/QkICnohzVrlPtdTIIVO/VggXzyO
O0lfQnOjA0U5XaNs2tTOmXYI7k1s4T/vMnvLx14rhsidbiDnICgPqFtBXsc12Ye0ADhDPe/Q8lI0
tgWeUiCiig4Aj2trR9Ry+WOi6I7oYgSoiuLy08TKtSvno+vTvZFNCVkytG3FkzKPaAZ1uFMwqCHi
N80KJUy4R/dTt8DGxbsjPEOM2mKyVgrrJSBfAIWQyuRSDwwERFUTt7WDeXE4vilq93T2rvkUkOSJ
GRkoTeeg0OMkWgsBYeQ236jGk0bb+RqJOtrYedFVezXr1ftJWAUXIyHjsWUHkhIf2vbJ537q2Kok
KWj8AUg0GEbcIb2N7GveCmn5XpUJA03FdkO031s44XYU9KzN5aWNCZwEDKxvIVb9xKGPaJWOWYtP
dTuXP7AzsFLonVF8wQGgFRatIYPj2QotmAEn2ndt87etxfd6FkuAbOsyFB7b0l5hFOdUSc+yrcZT
tUZJGwSbPcQ2MbO8Kg9YGF012qBljd/R1We7A7DWULHDLpPg32vSDx3+lmZqmoJSkWbapvySIarm
eZPXz5Y+yc2012RJX89VrzrnHfVI94Vsu7zo7eyAv7J2DbLTvW1A+P33ORjft1kA4FqUAGxDp65l
vFSOdCWp74ersaE0DQBy09OksbEZnfHaytxWGVTpXBIU6xQOrr7eqFPpsX+k2qcNQL+5tVWAF9Kt
hlLUOM1Gx+kRGTOsm57opkKbjAk1zxxVRdTIms0gzzEaBb6kiolWoDiceqrRuW2QHBkXp2l6bk3u
hovjY1KHyXkb3+an65sBDvOMRUXxtnl8lrgmoz3qYdZj2J4khS11WSC8ZfSM4297oR8y4FZLNmxT
1w3gF5b2sk0zLurzbEmNNbkHlyiNrhPdt52rfx2re1TeiNzIVwVnEvHxLYNUhFNLm23cU/eath2c
sX8Cjb2FyOZTIqzeFewR4N867FDI2pwTND+/bqf+5s3wDhFw9+UZFYq+4VlRsgQINiKF89LpPfXQ
pan6ZxuXA0eet0r3HpntZJR4cRAvKYJF0qfeMztx114YS7aIVBdOA3BgdHMNDCvAr/ZoBc7ZLDx0
7zA1hUI1bppC8Afgak4rgoRYbuMsgJCGj+9An0R1gqhy1YVMJfxOAIqjSkX4BoVqo4Mct292ULRC
wUD/pdz+A76DcpqitVQb+DXF1pc5cTYPh1Z6z5VJIgWWHGpWmGyGaL7Zx4lG0LbbCHkcuySvFnrS
ln/FUBwdaD008/0R/YS8hEaeYLUa5M3ypEZnFdW1IEkmujzX1aEk/TJ/vocSysEqm4GWbqJ0p79M
n5SEXznCFZw85cjQxpVEo9B2swaIvS9l88Za/Hu+/ng8IobGhNUpQL7UKS6n/LixWpY8uaUn1Ayi
2+Ho5EJ3fCLF0ROJECn69wEVMcr/3gdyhX8c8WUWHJVjXccNV9gyI+mRdFOVvQtzelOZuDVC2Ao3
ZF0oPUkTuj4nu6LoVbAxzQb66ZcuyE8Xb3K3ZZnQrWhf/YA/kuVNfLzfEQaWJ+px2dJ3xiF6yjC7
NpFsC2G6A5zdXy5ePL7Xizct1VQMVecefO3x/zjiRUvVRL0ckf0ulylVXY1m3FV5tqXhZoGY1KHN
w0bNRUW675HuapkuGb32alVt3n45k+8FKrp1tKBYJwyZB/9SqLWv1l07VxbFDjm8t3b1catR39+c
wke9NYW5EgpLjyfWsNN/H1j/XgcwFa7daqm0nrRvmiXx8VYrknYvJwoR7ODboE8AWkkBhd0ygG/1
gZQcxSokJR1FdrL9LZTIlkpa9oMbhTq1fVSCG9gbOni6R9fXzBGZx0Myo8PagEHaeIoKqQYZLilM
T/4dOy08G/qXMrqm/jVpJ0kvUZfx45eJ+0PzyBQ94hZCpjo6pl+V8T8erSqlSZHd7GJy3aD5JbM3
RfLmODJikPCWFGwkUBBuFc/+fTt/PCxCrQJ2oLDjk18ChiKfW7FxKJGJZUcfIz+UHENFBUA/ip/r
MwANHqRZ/jKJf8CEEUttm2YZqq2KZr/sfu+x1GoZoHZn5BmR3TWwiHyu8/ENUW9ya2ySosxjM7bF
GLVtD2LWkMRtJsKN6dnDYOYEWNIWTuCPsbolB8Y+AGn/ZK1h3AbM6OTy1Uh+e0LfJ59pWIoKyBiF
N7P11eb/4wnp9gNuyNHOZ9rKnOaYHOX9Q8d4g/l+6KlvVQCloW9NbORq/v2MvpCVf8/6vw8sKj1/
HNiSCukQ3zf57ObDqPDOHQ07cDp9bYqi7U377p+cC5Z78MK8k3f1s1ACooOqspf1IKRFz1ANsYkb
1Z0rFn16F8Wv6ab/HMuDZ1vvbtx/n+0Pgj6cLTKrdktmITJecaJqbEoW/5vPYuwsSbtozQpPkucY
z47L1Y13kGI2fVB5aYDhsA1CsmhLbwauDhL+Kaho0Tp/f74nb9DssndrTo1ZiRA5W5ZLPXqORDKS
f+gzo3fuyVN9dt1j8+ReIzAtqW+1BURoRgEHr2EsPmeYCmLRm+IDfPcwD6YeCyY/A5R8+7XlKTKB
b09JEz4GKJubpvUyk9LibsfHVp3P5PFj9QyPg7QnTZOI/id9so3LChVWnaeDYAJwDoyJ3KJjrbOF
qJ/JHS24htpgE5zJkBACwwnyBGQQ5QUXOjgilPToDmvo8UN9+Oieu+jqrqoF3Q/qs81YGTeDZLnB
XBiFQe8yeUaP/i3aABDqP9+tz+St6hMN6WrpGKSJFmdr2UTaFgI+zdCZOdQYFOdptgT8yQ5VnSS9
fNDMrJtrDpTSU2fqVBvnvbx3niUTq42gWPcytrqbZTJP5ugP6su6n/bv89g/T+NOa9QaHYbJfjOs
OyjJTi54h1mu8ADDR6anhvBzKRpv1UDx9Z7arraP+WN+72dT1YM68pgfpnlb+WWHBSDhh4dDmdZW
VZQSWuib/D2FqIhUF0Mq85neP9EKv7jxCBItfaUFbu/OHDEjl4YhzoKaAwTHA0aCic8dkJfpZV3D
v/nPsYll3gYsv95XhnTbqabQELhjB76Zxz09jN2+Gpa04G9+5QK88BBad2ClBrqfdR7kwbgcoHhM
NMcJByUiQ+3CCGaPjyqy15Id643184zZI/UDRPs/a2CrpddcvBtFgMaZPKkC8sZUkdDy/AJIXtI2
oolPql7sih9CHYt/2nZwHWvUMVK0gX1ba99lp6gYPEQG0EfbBju/LjujjI0R7WEAxwaGDeitiO4F
srOF21rd8D7CIREfVu5H6gLKLK/ODTtQrxqlFw/JOYiUaGAzuUoQnDj0gjx6tz42ilC9AP4BQPN0
6WSIFaDVPy4+rA9hGgnCCciu5T7x6BHOYyjUzlWFirIP2EyQw0ofATbEcalZHNC0lxxWvOc2BU9L
T2H75fLC/gAkt9AdwghlX+LyKyNl7NDZRvCChBACFMZivGL53B63D3LSJf+60qVFrBvW+AlGG8pZ
Lu9goLywv691Ch6sekIW35FoqE6kWTJXu5f9YZgv82WNnP4y42WnX+KkYv0wJtnLkaSTrdstQ3vJ
neu7XlWNWhazs7NarTNnPVSoY4JM9hVnixm2kznDm4u3LbJJ55BOnORTm/cIoTCf9vvRaPQxWl6c
JRUY/wGko/BGpcOACtGWR3RDcqm+OCF/wmiJES3/EJ/QRJzJxyjzeHXphPBnB9S+2vvR29t77Hxu
3IXl73afxwCdqfFupzk7uPPtHVZS4fhT+LrivBgy7JzdeLfxd5+pOxgMPsfjxerqLLrTT3zanO7q
xiV9it+KnV3LGY93YwTXHDx5na3kbG/OYoHl5WK1Xq1WC9wcnYoVDNn2//3YuJ8ctXB2vyxNX9uf
lxht6jCF2ECrwAC/cCt/rqQXSdGPrVMxYwuMAgPorol+60rekzPFPUzYZ3IKB2+34+DCzqqFKOkT
cZP6I+ldei2uAKUFJra4FhP3qRafKCN6mKn6pUdAcfWOjEXpFddD4U4lrngTit9GsDMQf3PFT5c/
pSf+LT5aOCIqH4VvhFYo3ruPWZy7CRkRVBGddR/eb09yhtg3OMPZcMvX4SzxZsPYHXIzW8FwLWGi
HnE1OSLbrhGCCXDA0Hmsfb7u9te803brBWuv3w9mw0CMtaDf76uL9RDnbGd4ZcDNoC32h1uO5TX0
gLexC/PTyb7GEAOnSxrt0x/s184+DmqHbpsTB3juBpMbvzNDkMw5OjP+EKA8KEjbozM0XL6iCxaI
r2mwVTgYa+80maJ75qLK5BZ9ugpc15ar+t8hbzuc1JZiNRgU3D0bvuIIwzRgdzGCAtsWw5jKLcP4
GOKG7Ywmk4nhfezDZeKMjuFoNEicXo8QFhpO7S4xzDr71NYRbhDgx/dqjArL079UEVbdUItTp/Hf
eMVy9NHr9RoX+8jlaPnxcWbeiQNR7UHM7cDFQy/gJMSpiO8l/768L5FKDo/hnnNxj+5oyVykBELy
2cNoYCLOjpJGhIYIH2JGls4exYcJb06E5exQ8uhVARgxV3HnKe6KsS9jMKc6OM876LK09eAdlVZH
fDYuGvxfH3nw4J1NH3wGx2pCwnQz/u8NAYw6y/sngBZegf3nW96rfSzgFTrlb8LDji+dMgXC4OZZ
CEjf6UB3cB/uHH5wII4rjo9ziHv2yLr5Hs8rbEBjJvLJeZ9/WTg472/c47fBgBd1FH8weNM6g7d3
zR28c7DG3zjvhBIx+9GpcnD38z4/p7Ej/ogZXnUPeME9uxJiPHQZNFfyxA8/L6i+4VSGi+7n+LNo
AycQn87OGOw+dxWzlEoLToGHoGrviq5ODZuZesDTj5naXSyuYmohG8DHly8c6rXoVyfO6uaLvvTV
2XXzrh1Z/iXc8El0oozsHL1PGWfMpzOVPBEHPqc4lRL5ivZ4/Dn9rJzxTlwG9c+vGEUKS1wSyQLy
Y+RyInE4uZZLySMwfELZbofFJjDtG6aNjg4olefyG3z6P0TsaxwzMPegd6gbpm6/pDN6kibm6ao9
Zn0RfrjCq9Ndd/8LOKvuQnNWXaIxP+S+7CriMt9fnX7hE6RXi5W4X/wC8cHti4jk3b2VtxJBu7/q
Z2LdWYsYwn1c8f83Z70SER1hV4/gwzzdbhNvveZ3wOj66y3xZLher0DSOtGQUDBDj80lELCeDYeN
E02i6OrO9pPJbBLdXKbt5GtqhNHICU33gzm73+/DiNAShQzpMAxrZzLZS1Qnqd07kzBkeoW8Jto7
+z3UDnc/MqLJ6OrueT1qEP6H7RreaC/ma2S7k1G4H03O7gd62xPxLrUzEouocF2fRQdOiG2Tt9+z
DJ7dyYQDh+GID/7wlnuOvhdLJ2HtRuzhr8l/S+fN5eeTr/+bHXz2mvzf1eV0e6HfG/TexOwMCSKD
ntNzSnew7IkZ+Pb2NRUBBTKNfVcslwNmyKDju535fD6dinH0+ckSSi2U5be9a3mFQ59lt2EYOubo
a+RhcwlsjdkxFQNvjqidMx8w9eadeey0O19/xU6nM7gzh+cdv8Os9Ocd8e5J+Hn2Osy+sRjPOyYX
ryDUOJ/jjbsbL+JwPHann9Px55hlz/Q+OWrlfP0q2B5UWX0A1k57vLtgazlecGZd8YPFgsnB96zt
Y1b3xQoJdhd3TbGwI5CK04tYRcU/3PHJHS/+vZZ/V3gS1jY2mZOmIJUtv263lEuTZbZyekwOdw07
yfrw0WgXPzPLXoOQ510tIruxRlpKA9Uu+XnqZ/fMvZWbtqIVv1AV6Y1/31+Ypgru1ADuSgfnJZer
nkUcx7fjY3YPVqjSRrCSwktkhDT/orJX95Teoav0EPj1m5kZKB525APVJ7ds6y5FbOaW+FzbDpNK
5BW5L6a1c8eflOYcP/iahl//vRIZg/gNOcy+5rOY2iITWeA3AIZDpC16iOgm30lttb/gfzI/87uP
QOouHgE6rz7hoBDPClCkm1EeG2zeF/UQkXWCJIByEjKLBy9Can+1FnkN1tlslhSPomKEMBYfpOlf
X8UVsGBvtyQowAb9de1hwh2IRIZCG+eNwq7HpYgf4OHn5wvZXYsURHVJebWANo8vQs6xLVIW/sW7
Za7Ig6XJo/vo3rspZld4lBz6aTdtQx5jpc08k7UTaPdU90qXTPZjv0fjhIV5MlOYl6PL1zwV8UBM
3bBXuz34RGJx/lj23izHl4NBryeyZ/SjhAYaCyb7n+gI3Onu5x4i1w7v+vHBeg2Tug2Mx90b3t6a
iZiEPqCLoCRfMaraX0MCz35k+1QiCDoU3r2R7e6h9ZGE0GJxEetw9WHmyXzeoSmJQ2AJE5ihHNwi
lA8BsHrCKzNlPU6/lmME4nxtDqPK6Nbhg/UZhQ+3xacMhJ19lxRK2J1JYeNfcS5+eg3rO3iyDoin
If3ar8QCFBr5DVsoXoLmwEi8t1i//1vlsWgITusz/kVtjFCmKY7RrLAsfRAJN/h1n/CmFR/KW46H
pLnLN6hHOMaAVirOsjEuzFLwy5T+ouq/Lmsm/BxdY1bLmvWyrFWyWcRNYeSzDFwd8v3JIKeecXHV
Z7/o5J2chKGnTPVjpI/hPZzpZY2Nc2elQQVBpmfFl0cUVySc9zf1/XgIDFiUFJGc50B2bQYceTJp
pUhn4+kmaoT1/LDpAknoNkxVjBaYG6E0yB5eDMDm3rNoqn1QWCp0z3hDjUkmxG1RjA/AgpO9pBKI
DZhSE5b6glLy5uJmETgldGc27VbLkTX3slBt56l4Eh7I2N2Lf+lDc6wPn6ui6uYX6N2uOhTMtFaA
NgoZGFtVEOJHkhHxOMyoFWl83NqiCIGU2VCZpqz3UlteY4a70qabuTZKvbT0jclTHWbIxyHWOYp1
D824X6k6iikewd+PiA0rQjc0xRQwkYboC3z84ddpnO/NvaTKBRa7hnFhdSD6ZQMNjVStC6anoJLV
icFCX3Fk8OyHc2XKtwY6Ra97eP+Cntwuo+tcW9I+vExjaabPk80Y4er3jBCzR7ieVwgVG+TNMj+H
pltU7QP69xV2di5xIGk/32Jy3LIDvgUZcLS8vLy3oclbOgr62O3jRxY8e1Uv29mdanhZZ37qLQyA
zPYMDX1qPGJVurjkRZ+7T6SMI/CO1HkAI/kiASXZo95GSQgoplg57y4N9/aVv5F7IzV/uKCMmYu0
NTtGW11iFLZEobijQiUYUk24DjF9fqzvz74RVCzW01Ob9vkXK/Tr78u1e2rGTcaa5ZwfZKQVRrri
M3Hjjsgz2X4KV3HSSt/wpeAR8LihqrUlIrgxP+SuRXvxsJdQzPxVzEj+XpTg+RqAwHQM5CjT6n8/
3/zc3GNrk+csZFIbIzKoZL27V3Qq9+El0T06th/RI7qMskFGcdABe/+INh0cWALo1mEVFqHShl7h
M6IDxRF7PFQ3gmKehdU+IRlMArGfA71JWrUn22L/9oFSr3N5F9HQhpwZqYFNXGt8Gd4vY5gPEf7o
vAentrZIJ8Ws8XM+VQ/ONbBaZN8dIyAfEk+HsObxrEIVv+C4U7VzPm7tX0PVt9YfY18QnwR3sWWa
8ksDI3lWqZ6WaoNEkVvmWieHTCing6PMxkmaXJ8dw9TC8kA7vF5cQRsoyVgqP0wDOV7k9SuzrTf1
Hvm+f0fQb1kIZwWE3kAoTCUJsV4entW6J82pOj0nejF5GDTDqg8LDMMR2cvtr62jn24BHBuCtWWb
xISXYJ03sl03klRP7hs8GVD7KW5WoGsDWa/cIlX6mtq35O2/L/BbC0ZcIKQ3TAUVS2hH/j06peJk
mfnDrCeHYrIhk4g/4sRX8vmmmfz/Hejl4u5FXFfJjYvbVMO7hTrV4v4AZ6S55eaXRFb91knlmkxR
kqadK0RsXjqplywrKlNt6klO+RxrpKR49oxmbiWbfX3vnje449UZLeUYLyTMiZ9UkEEZmLi0pgaa
oFrIEIulczdr8mnrKIXZ8bebofx2imIo/BH0FaOO6/wi/3c36hNdffjWa1rU7kEGbqj0K3NPtRd1
7H8/hZ/G8x+35pulaqFWhn5S6wkHBGiCiYbzrFe51D/r7xuyoH8fTRXT46+17e8nYb2MrrtZ6s+L
UeFA89g+UV3V6s9nouI34ti0Xar96QItFoDBEYbXJSFpaxpPQv/oaa3NamYVowsP5lQfo5NyCE+V
5VQIHdxQ2r5X/w8T/c8b8zI803thZhVct4mKtia8MlnyW5bkZMjXU0W6yr/sb1Txft/uDF09uSU6
09ZrYDkpR+OhKrd6om3eW+gNS6IZmyboS92TfXkBhqRM0YRUmz2DUWq6KnIFZytGz74z3tD3GMi3
KEXm4uPfT+ynEGSJWUM0VXT7dXwk6anKzOulnpRS/y691615YnTO2sLgFFFHa9m/zdVvq6NmsCZi
MUrwITdSX8L++QxqLbZj7kN+6pfHxCl15DzotFV3RDiR/XtecJxnPQPMlOLGrgNyOqDIcFrdQC6J
3Eaan0wLc9IMJUT0FEzJLWhEKPNjdgapZkZH0/yl0fAd0y18USELmy0N0zjzVcw1fl7L/ByX1WRh
9U32WfYzwOvOuA0w0sFo/QbjZ4k7bCttF0AyxzGuU7RRqTFew8v2hu/AtATOM1Z7h1FDhaKtrk7t
T/D17XNQ0HSleFeOrRVLr+rG4wY8Fv1o6wMBa1IcCijgMFB8IYVA4RcOGg2cX1qvP83bvy7wJTwd
zOvNio28mmyKHiYTLSM8d7Ibi5DTyE6YLLX+mVLfqgea3DM2Hl7I0g2DuLJ/DDIQ19ny36PyO5/q
7xv+im6obP1slQ9uuLLS6MsVboPaB0h5B3ZEw0a/ad+rEdsNJBepEx5Bwc3SwZK23pbdrF+i8XsP
T2x8qLenkTX55ey+y9p9nR4zRtFYupUv8d8/onltVfZV2P5MlGEK8A9uKBzt/s3AU6Sa22gVDegf
6u7x3QrT2c1ErVD3i4W1fr7fh9mc3uG1bequPIdq+lGlAco81W1y0kEEdytSdXz8ugefpF0md79h
sQKnHjQtSfcZ99nosT0c3ARLi4NT7bUjTu/eeYzFxdHyoRx1KdFPa68Yn9eP1vD6RBLFiYck/tce
xkAepnKVUJBnL4aEJgQVSIHbuITzqsG7vYzVOsQ4y6ZC4m9OtL9l3ZPfToEdgKcX7wI707x1yq0+
0rbp9kE9k37W6hqOStx4Xb2HUc/VoxUNsRxj2xDUeA0k5dqfXyN4DpmfEN8dEn0NSxnL0Uo/VYPE
fyImV01ROhVQbRTNHWl4mN7RolFgabiA8QtQp245kLx6KEW4w3g7hZBBFW+CmgeqAqE0OqL6Dott
L0XqxH4rOsfUy5lcY8BJY6l7mLL3jxQXYDIipuzGJQ+s+gXzBs/qfkpon7R5wenSPSLs+byHddXW
ac5Qia/Ihg+BSc2wXJOeOThNeal7s8ibR3aIWXIHVHsMpao1bD3DFIfRET7GhnuBKoBdmMu3ANfx
YZN+aca1foilzNr/G4Yvs/Yua+nlemTWZk/ReK0T9w5ahBLeogAEjbYjrRfZp7GdTJWt4WYH9/52
Azne2cw2KGR1b9EIUzaLfs1o8/ZI2g8zUNFRozozg7JDf/gwNIlNXGykO/uknQENximtdKrpqUPo
5q41kMiqxQFrj+1vk0ysBC8r5p9X9wrnakkJtufPezVBoBUB1kGOlbiw1mB2HL0Mshj86yN5c+Fk
a3gdRRPKjUM0bjDNHGAdVNNayvbAmVPqIBmuFN6xs2nf+hQNh2VwmiHMvLWX+uLK/EThM2QO073v
gQa4oStkL+XFYWCFp1VNBIEqTYWUCtKkXDVBOYtpmzAhArlmrMagik7zwlXxtyiQYwIVko1LGoiN
W54nxXpzdG/J1UeavDTC675CNewZFn2V186BkjRXQWlpuvc2tazUkS5tGMgtoOsI+rS8amsumEZ7
BI+w+qFm56eJ4ZQLMFytjnGFu9N+TDZL/IrI7LYDOOrA911Wmfsge6t9rQ+QQXiSONjRdkHuo7Me
PEJIHHVoh+VyuTwN8GscHodYmjgporWjh3Ma1O/lpGB6gM+g4Laf45bAD6ilUenbPca3YTK3xivK
1wK2wLCwApPCWu9Ke2ls+Oh55MJ4+DRhPte+NIKShqC0z1ygY5fZTCn4jnRjMZrDkC8P8Y5LBgbV
oyCncHBwD2JyxaBw0j38OsTfgwp4dYCnJcGWThSCAd1S/mURVL5T5wnrIOfRmEEEE4Dkyz5Cy866
Yl2u1UR2LyP6yQK0iJG1V8Y+u/g76fn4kFBqpVHdq+/AU+Ip5IcJuibMGrcJamq2mofPhCeDbbug
UoBoeJBonkUB1pctTzlCy4brYXdTCJZPc4lIFNhK7QEucV5PM1qjrUOvzPxymhqhcZ8Xl4Wc4jwD
IPrs3qfZfV6mX15p2al77JyQtvefSAYP8oMfJ92yfemWec8aynbftgZIPh8JZe3D7LxD7ElePYvw
LWbGtBJPeQdPkpDjXfk2XWiLa0Bvk8d2nOGD8y4A6KrsAfgkwUEgxOoWcoAqlQVbVLgCnh2Ei+Xt
Y018Fw9vroJ6CuaMMLhF22LL2QncT+4ejD6QwnKenMMc+7djN087t1OFhhTaPUOYQ4mrwNg5IBoX
Geo8pWPfgz1TAYNC3M45za3ysz6F9ChZtSo3X1JGbbzN6kqpVXP+HXK0nyKO0rJNAA4KAMWvLOmP
ZT3RTynIaPzc4/+h7LyW40ayLfpFiIA3r2WA8lUsUnQvCJKi4L1JAF9/FzgvUqlDjDsdM92tEQWf
ecw+ayMocVAOLaMrIrpPlSXHemXSLc2ONXVEwtERG4XFLNddjISwE1/iXY1hmbGSh5+jubMO9BzW
DkYl/z5F5e9TtBgsZIwbmdzs+3DTJRnMmhG41OyugbwljzK6U6PexyiLYtNNk0c60ln8/M0x/84h
OSYGh3O4DhzjSxLy221xUmv0haGhq42qc6o3XucwY8AQv/iZYN4ZhTVRLKJT8dj5nTsBZODdMkr8
oap9bzvMMm0boX8Tkyt/b34WNvRUaPhSdeoYN6mmQDeJ+XDeQqdcqYOzlUmYOhMnd8mltCFV+J/m
zyp5ZouRspZTU3bAuop0PYbetzr2m5OxaZ4x2GAbhoMayaSpfJPeD2PpRHEaH5p8V6qExtZ7XdED
pNzw74dxk699HcimsA8UhrFpROx/HqgqMimTIis6yPEm19cmIJryLQWeqG76+rGm7vrv492Ui76O
5xiMyziyZXCJNyHG1Im8ckQQHbThiWvLm30xYSW/s7+rkPzXhf12IP0mL+Sdzqqk4UDycLaCU8V7
kzvYYO9azP6SZU8k/O8r+2LZ/BZfzJdmyYrJTWQWCIuO+dJ/e61DO9As3zSiA4PdqlhV9WcEHrG3
PilVaYxphuOjGt2ZmorJBS5LdeKW2MtEcNZq/Zl1k2eOgE9aoTt3HWa+nQgn6s5LCK3m52AysN7f
Sd3m36f9H/fJkqlzKepX1/Y2M9Ijx24as4kOAvJcPz6ZGFWaLxmculq7ixrP0Ppv4BY34wJf90nl
ycsmH9w8O/XnfRqlUrYLXQsPiVCXDo5cZOBZ883m+x8fkAVZjk9H5mvGRuzPgwhHhd0XlOGhrp+p
9Abt2aHma/4/q59f16KZwAaAYSDV128+nzHX2pTGdnhQeOzxWxP/qm2G6B1jbWTv/35Qt0v117Go
7tqaBk2JnvbNsSolSYzEMONDKp/ixpPMXWotagIh3pmOsiRcqT7+5jbess3+d1DNmF8Reg/KLdus
KcKiHmUjni9Qqo+OQ+F8ND70uN+ZGFQHPgakBpKQTGHCaFwaSeK29Oyi7mQYL0H91DX6Koz7b+mB
N/XP/50XZXUSZpziKPr/+XzjwdLLWnBeab0pNBCaDD/PbsQ/4mZpMHnXIlu2juF3DwHpOH/w7VcO
F2/euFRZA/X154GryKzlKYY0WvkEbqXAqTrE6kLc+xEAIqDCSht8yka/nx1CxVusSPhQ0xmlFGPC
M8grCNhdvaFVsGh9KlbSW2E/jULai3zEFBkDmHhvlkemIelUUwhKnJ/68EQ/2ko+U5BDtGKJ6NXQ
y4vRDWSg0zStKMb6SO3pE2vYYUsDwmJArVS1RrB44cyLrOWVzm9u2h+KM+3SMnYD3b4r4hA/w7M2
ggttnlmDHSIxa7a9j85wnw5KYV6mPtkaIjjqQXEsLf/MHVhOcxPx6PMJ10cyPCfbtj1MBoDBgTNd
hkJ+ygP/EhiQoYdm0zP+mQDhq5qzM11t/a4k4qfFaz/okvSSlK+S5tVBcB6I85lPeUv5UruBKD7B
Br6GvsoIgjMgq5qwmCOy06xyqRWNW/e/VGkzmM5ahsIb6flWjWwEu4R/vI5BD8+iZQgtIK8MXL2T
lnpPFq2ansBivpyojTkXK0FzXEBER/8tCjBbs6nvpzHR9Tqrs4mVeNb7e1/6UdsZuZgd7uefkPJh
nXGMciqeMseViFrCusQv/VkP1EsMRDcDEvGhKD5UrjfJUNyFm7GkYye/7Kv7BgcA467o1lX7kDFb
U3TKvhynPTM4SCNo5c5mIBqh4QcV3CYAKOufROIvp2nHv62rgEmNns5/VtzPUUFhOBj6jHhhSS3W
ukA2EF3Pv+AHr+gVUgjOiYkcYbqGRfO4ytrpRW2GQzqWiOrrhCfbHi2MsXznu9nh/14+fvtabrZ7
4cRR45tlfOAhJT7pL4ZUo4XxE6ejetusB0tQP1XkmklN/ibtStgF7D08Cr37ZnBU+a+tbm5TUSpG
pceU3J+fLu2bsFH0OD5YxlVkxroVXmgd0wxYnxStRUyNKl1k7UZ/HxeOfQhJpGVza427MBquRSQW
35VJv9gdt4uJaRJswkBlA7ntWUpG0atyQfTF7MI4DRBFzgY4lc5/JFYhKug0ChXSsT3Bjfz+fvzH
UmYbGu0tRWajpI9wcz+mofWjIAwPYPjplPoJnKFLk9Gcz4DR7qYQAbEFdo8ezzdb2X+EAPbM6HEA
SAF1dm6zjkZXurgdg0OUPgW7tjvV0ZmL7sdfybhr5SWuV30V4Ky7wpXeTu/64Zsc5CYFmbePP07g
9lXoVDPuiik4KL1nJt2ShMdHvpXfcZfH8JuhVFX7e8/gaHOjgqkCmyHRP2+0adjp5CgYnRs27tOn
waH/RG9hTq9QrjrRJimuSWe8ylhxtMorC3o+UiSDK6032VPqOQ32Pgb1QvMSUKoNWgzw2tW/n8l/
3ZGvVjW4N2KM20RAyiOpqiIRHNhLMub1chWjcVy+VM+ibWZJ+TeNxL8DNFvXjZmz4zDKrWk3T0Ae
1CqfQlxaCmNft3eySkvj/dv9+u+rsvU5cnEwgaKuebtb922nalJiSHvCBBacjjg6wvTE9rThSAf+
37cQLM9fD5rJat10TB42dR/nJgVg9hqJpFKHhykQKz2Bn5TJ676IXa05xgNi+yBfNfq4qYDMy2N9
j6F0Mb02GSAldBa2jIZfTxa2VGKOKu6LDqDIhwIQoxKGW4DJzbkGu8o3r9Xs5MGml1btcysYrY2z
I6tap1mwVRPXMYkJAm2nGMYqCSl0Z/rBiWhw5cohIxJpEiYTVEgEYXgJCA8CsBZw1ZZ6x4xSO+GW
Q+dSZYrFmVaGQ7kxygHaClzN0mWC0SA9/01D3bZozgaNtVqjkcKPWWzyvay7UUUVu3DWFQZsWUk4
qGd8YMz+dswClmW8GfTymCHHEhXWRw5TcEFwCIZ62dTpc2GFmwkzvkZormH5G+wbsHxuvOkpbWi/
qD9D8u5UlhbsmIsOAdoch5bDz17BbC3J7oxE3ajCWDZ6sJyMZDf28UGzkG0quNDSF4UNFOAZYKIL
KUS91Cp7m8T1gmncZVYiTGfoiEVIirZZq4AKBUCuNFyWycOsdnq449Qird7Pn24N4xmHuh5Tz9Sy
XU0rlr0pPGnoXroaNeIIAIYk/11jP+4ofzeDs54SyBWwRIynSrL2FZiFGrZWZ2CK6qProe4hNEa2
x2xljxEjEsomb0qGxuu1LdSrPe4Uerzzx6nK+1qd3ZCxrW0YcgnLlV1RPMz2IjBIHoFgZmc/ujqU
v0JqahnvhC6321Ou2isrRjpXvPpdewzs8hTbNDqy6b61sOezPg2RoI17dOpTj9t7rGfnDkBzoA97
28oBKrBh8sQN+qP61J1MDat7SV3pwUabro1WH7PSXDkFU3N654Zy9SgHlDV5vURubqdcrGRH8uY1
RhHNyq9qIo+sgP1lUgECFy9ZF8nA0UqqF7IfrzROCUj8mILlC0N3xM2e4sK26QCvEPs9wqdkb/Zo
761K+91UmLxz7iaKNxJjb/PLjslkp+9iWNxxyP5u4vzAM54y+RpFGVpTIXtyik4xt59bCzMaSfEK
n/EH1dnF6X1SNMsYF690mB78RGYkrj3xJejxozkHDPBKOgALffgw9infheTVfFta9jNuJmz9svso
8l0hiqe+gNiXPwvCPz0dPZlse2qmc2ANS2c0GA1NnyZ6Bz3Phkg1UV/toF1OTe7VwhspeZLEjrRF
/BEFIppiDOKSx0l5ypAwNcqbH7e7bILjU7x2vJiTra2Hvl/rLc7GBMBxnm67ox2hBdA2fVSu2xgf
RzHfFaxGKhw6az7fulxkQYWKrfQwnF+yQy+2XeOfRv9nz4RhO+rgo+wWv2fMYeMPCxqNZXhx0R06
6vl2r28KJTklGm7chA3DiKFBnGziDvQnDqJ54KxN/U4AeI0xsCXcg//tsL/ruv6siuEyL86toS7V
IYVqxbQsCmSW0Kaaw5B4l4D5SgaQhsY2yphwDCIQo0MVb6wr4QR1fIAetv2By+F+kItN3Fh7kglP
UiNvPGW8700704asjaHTFCgl/Cs0GG5KcT91DVTXZGfZwisx5htqGYvzdpOOynEam3vLyPa5hVzU
ZK6xr+BG9XglD5iqPdYZYGN2bUd+V0d5KQi6HSyLawnnA18B8IUnvJU8JOXVrzCNX46DAv4jIp0L
6ydf0UmWGY6MKfNiX5FE+RmlFQP32jYeTbdXYa+l0keXqpSJIDeX2a5gfFi1qcqvJp/GSFWsxkLz
lM68i2QShNq/9HyHbdFfSsS09s9YoY86OAhu455WSL+bv9pOOyqSed9hOeEo1bKVrZ+d0gSwCMH5
sBK1ccW3m+4zmD31SH+yedGxjJWgrE6obvne5WpTDs0uiDD/6BketZqzpSteZNNE0M5GhEdtXFPg
Tw+2vko1PuWUQVVdbNq8ofbl/HR6TAABUr+00XKqLnrQgfMSpMzZczsgFGE9vbfjHnfk4b3L8wu6
n0jazEuPkWBZCSV+9qy1zF1QBlTNsrmjpwJhU5xVCeuHAt024msf6clODfmc8VoBMkxGYH6l/mT0
14nMuG7Gvckkrz0yEK7GnqXjYDpYC9EP8CmYg+NKQ7IVh2ZdZ31q6cVq5ZVW9jh58y1qAnHynF7i
T1rM702GwrahHhNVHj7w2N8FW1ZTuZ3tPkwvlYsLk+oL08S6TcMYMqplzyL4bIEXDamyvbcLULkD
JlkTgvdE+gi66l1LmWOzypeMNMVI5GdVXcdqRQAJMS/Uu72sZCc1klYWsoAyxZEm3JSRtqh0+mRk
nAkdxFKw+5qD+qzJ5oMDk3PiC0vjfKPD28tClLKzciybN4QAS1Oy4iZ1uFc5ywxTLfm7UlRrmgjs
uvqdE5TOwsqLYyQrWDSDkwfxpH52cbg3k3ClNx326uTDEko4Fv1qqQq+60Br9wVZHreDdwQkDEOH
1ZtSjmD+zLtZl8hXk6X+fRvGu8mhXot0TjEEb1r04nRgFaO03cuyv/G5cX6u8ASmlZqOl7I0D43B
yiSFdPS1cjoksH6qWsb3lqA1mxR7kdmYv1TKvURUDRB+ofco9x0ZW0oJVCJ+iY6GL5vjIZYSPdNo
qCHKcRsQ+Mj2VYueHb/5KVXFnajqtQN7jjdKONUhV+aY7b0qjRUo5xwDnCkdf7KpXUi+mQpI6gMg
KsWwz7jULDbyLDtDvDM43b3f5lTc9XUd6peeH+SPqdnELcP/URMT9SL+kbT92i4cHY2dD1xMFRvS
i/dkQv7cG8uuRxxCua8ULxYlFvZha6EOfHdKKm/ttHpEujA24Q+yUS6C20fz2EnKnRYHD502bjuf
7nM4pix4Jv3hWoIyUni+Sts4L1cjF20F9aptJhxkmuWEWQc+WE60anXzoVCtrZk9TKa+14PIi4l5
F3UmbzuK34v71raXFjdpkJlHieKt6BJl4U8YABLEZh11Sgub00KixW8w0J/s+wR92inB4tBWEzc1
7Y0+lEel1O6tzvb0hIn4sDjkBbyqQiVw440WjsAPAoOd3BjxjW8OuV/dO9S4+ry4/Duo/xKQ/ZGj
zy6GMDNIiwy0tV8z47+V9TNZ1PJYxM4+APLdiHgLw1AbGfNMjYe8w9pgPLKWBwbG3xGkgJh4ODJA
Fmq/WgyyCdyWtYkCpGRmSxcscv3m3yf4lZn9dYKAd3iRwB6xzP6ZXbZmXEp1QA+YBKBI4q2Kk3ZO
wSqO3cg+1DypMH4rRmzKEQuxISkykVmznZJDx47oK25pCMqK4y6fe8g4daRU0lLUw4EvEwSMC59Q
baQomKRPSgGgOF/hkDT/k9+yulLi4gNP4tnhp+z30Vhtk+BkDF40fsxlyEoyV3w7VfRGvdCo/a2U
OsyNpCsteqngi+j+VW7uOv9BZRyQIDqU2z0q040VR3ulV1/kIrjvqY3++65pc859e9eASFt0Pg3K
27ftviAcKskfLXtvUN6DuhJEK7v+tElaCBRlSmWSG0VPozKP47xSHZla1ZOrD5/31qAro80R43ik
aGDwqQvqNB8iWCk1/j8Iu9HYxU9lHGwQX6fFSQrvLJOhE+k7P9S/Klqz8PG3i5grPL+9m5UuqiGl
+7Ev2ivVLMoIJnrXJuK7fE3YMETy/O/b9vcBVRra4K543+je6HO+/dsB1WjoA2HYxp6SEVHMV7o6
hWcZUZ1ufjLVp8XfVO3Ur2LQn0+K8gAjfLzflN3/AuD2zZT5cZHa+7aEe1oHT4LOeNS2kFhpUIGe
0E3P0H/EbF2Kjp00kj7CYEp9y9ZmhEwHTlijjWlwZRI2o0LCXMkan8Mg3MliDlAZl3kd7jMI3JEm
kHa/lQZimIiVjXS5jYBgWq9jaOJsArmYrnWy9gsEXP62tRgmQT2TBu8s7i4eKIvQeJxY9wclvoja
n7fgYxkayyK7FMM6DqDuRctavmTNY5CV2xwVhjJdaFGapFyhQTkAtuGQEDE3ayc8dNmKh0F+w6n1
lJ1nJkimL8MSFnFYbDM9uFY1cdvPqm43lWAShCvOe3M9Dm+17+ymmQIaa5suD9yJLKOg6K0PL1OD
litF+JIU2YIiD01vXp2hLNe1Ux2tePBKKT7WurwPg4zM/i5gU+lbgmFAKZQphxDTFgeiWPokl+2l
SMtjaAAPzjbCf244dYNx/lCmlRml18m8ftUCWCjIanw72E1Fs8qLl0nXdlKVIcqrKHfYfDTCgAc8
6dwglq03QUnebzOPHR5wbX+dH1hWZGtGLRDvfAj/sbAq+F9YL2ArHWl3VWZtpCLfJiNXG/kPqRlv
kO37CIC1WcX/hcoFNymWask4ZXEt0ytaKim6Sv1uDmOr6m3+J2EtTB/RmkERHsei4mrl1kpP2W0Q
mmQdnFTEIw0ZeoSsxr6I/E51XgMFiuMMJR6dnRXBl2HRF1HrKhLoieFehIx/QKKz29fS2c+XNsQb
JS1/DD7IKE1eSSl88ra3XWkQjEjypxkOPj4hkxvEtcRvtH+RGS3MLn8SxQC/td8SsClqfaSbugjx
h3ZS4y6OPyelWQql29j5a2uGGyMPDhPZZlbHm9IZHuxUdoVvLozM3La2QE3RLEkh907V7Exwp3Og
N0ekEoD/znfHQH6kSuwRmW99rPzqWkNNyY/r0abGETvW25dgBBFDL1vWwpWSOZdYQlc9WeT0sXSV
+G/DRySDeVLbw8jsixnKXlYEp3qYjmmJIxr2J3MPAGLh0mBHH5V2O4f5A87jrRnR0aundU6tRoUP
B0tPhWQ7IGjNqVip/Sqxat62bm2H9WfY53BRUcTVu0FOTlXfuEXcuh2FBcmMtzKQzCxLPYnGg6y/
DxUrv6R+JyWZC+c3K5ausGQBJlNn/+ObZTnqoyR11NzcW+UdMDWdZ7AdkeJKLsX8sKRn+frvZVm/
rabSm6WdjuqA5RO7HWeuQP+2LvddEqvghY3DlPR8nm81EW6ZhhvL/CWUTUclqaaoX9tbQ3owgWPG
01ZM0rppm5/x2BPVeZ7fYVKlw5gg+7Im6J+o/OrYHezDoN6H5QMDnm4xXdW7MUWm1G4CEyeh4dFi
J+iUO9JHmJbbFgcG862E/NdS1lGQGiIx/ve1ckn/dXsJdixG4pjuvq2yxr3KyE3kY77XMLM8GJQ5
1xoxR1rF4PyFW2n4uJDodWIpUy2SO+5ARRuxeO2R27FrZOgm6TUE47jO1Nc47y9iOqf98KaiQqLU
fW2s2dVSCbaDKp7KBG+JqfV/zVWOiYRSHrDWIievyN8pARZtdR/PzcDEXpYE7VH95ovxsaUhWmZ7
2luho7tD3rhT31/mbtOQEnYn0bbLHse51cLyV0Ys96HrN+GdSnjGmItDwSEWkSdHv8YCU1GicXvU
1nOBsLWVtda7EziwsfplTdiyBH4D47mMz1LoP7Tpc96qC0tDqD2K7Xz9VtUfDP651vLrHOaZRrbz
6/Ea8bdUX+a0B2dRilOcK/HWtSPGi8wcg6uCc7fNxxxaNzXz6TMn3bVoUmMOw/i5NdJm7WBy0YCM
gvzMdrJW2q/Cxb5BPDtVuivMYp1segrJo615avOj9hUvhlk1P6X5T4zMXZ9XrqwXV8ViMl1P1zIe
nMyLzEWqpqyu85CR32317E1FzzpntLQH6YzKls9yjOyQLcDMwG3n0gWpazcNG3/wPUVP1p0JdC+R
omVJC9iuWHrau4oFsEukS8NSks4N2cY64I21NAr7XtDy5aktCaxWQaqfewUx4ozC1d8SHfSkjbBd
oBfNOrfpmnN8rQw2TY2Nt6JblndNRI0VSjsx8jAyqtwem0a8dKm/a+Puh+Fr93NapNVwrPE3SuKn
3Gg9P60Pc4khRvOakAfbkePKMm6asopXCUYUtg8FqyJez2zmdzC0yyg6da+6Ij78DPG4k7gBAbdW
hF4GEn7cNJriptTwpWw8Ix+7DBQ7BG9dTL0zivuDaOR1PG4So4GWxlZTyrAL2faCON/PEO+5+25i
AtCCZxhmxebjv7/hv9oyaCHJVmFEmBYW8bfCSMV2BmZjfGMv2vdZv0BIRd26JPaZ55XSb4LWW9cY
CJGQpfCr0RWTVfkvN8MstZVR5qs9Rsj2wnGgGL9qpl0hrZUcz0AUDOmhQ1/oT8+6aM+93pwRA25K
KOwGTlLjeBpq1/YDVoHJrSy3sVaRdCCss0S4MMxzpR5a23mSEvkYqyDMVer9wSCtO+0zo5KMGbqN
kLdR1qNTI2CuPGvwAls+KY1Mda59knDgkG0qDr7wKh681jwO6r4asUiZou2/b/1fic/XzaD1hk0K
ejVLvmlGajF5iRzX2L+rjzOsVtfg5DMaocjokXXbG+Rq5fqt/Aoyd1DXFWYhsm8ze89or+V4Dcqf
oqSPqVKaNoN1mv6yzP181rIxQJ/LrZcM2chC0iy37F+U8lBCp3bozfSCwZNfqrz+9wX9Zavyv8dr
Mv01ox5l2sp/bn5NmeeGVWbl0c/SZa0Q95dUBQprw4LopeKXaD8Kml2CXTDOvJq2kT1cUOkn5BBy
9RmUAKQikBqKti2lo5Oce+lO8mGZVsroUZymGifbTxPJrkrlOLGTOy2FuW88T6bK4tMspcnYNL69
aObQKMsO+shqW06PFNuDMnmoKmVXOZ9W4KwIkxdDp5NDJ25W9ptRCj/a/lfW2B/1ewGqeCB5n4Lm
qIlob+f1XsgxcH5Mq9tgPUboYTJmwxxnzRT0BhjwizPCEvU1gv7gUFpEbYAelTujOJmSZ6fxsuwY
q5A+h/JUF/e9OKQheW7wrjo/+gxuOHDicpCXgwi8oncD626UX+q435RiPFaOfxxmt+pm7XefWX0N
dM+PDGp550SuDmOabE0wC33+Tunfm6aYunG90rLgLguLsxLD9okfe+3U1JCvxKPZZgxcJV5s528G
Jp0Tg1ZT8CuneyIjf/j3S6HdzvDOLwUDvJiDoehFX3GrxgycIR7kvCyPcp48Wna26iBZEOEr66KM
yAGaY4OGvdaMlcbLLxt3ybRro/wQ413F+F/b7qb7QhASpzHpI3mPbh4mY62inm9MV7GOAe9RzuBa
Prmh+q7bqxj5dmYSSwNheSc452VbOvfOvXknlvVK9iD0LOUrTg1E82/pUTpIB6C4ylZgB02bAOKB
D+/AWjWwfLCVOUN6vIBmXI5rdR3t1bXl4o4C6gU8zYlMWAEJWlynFYiGx/pBeg420cbfUV5ctav9
o7Xal9vpAOYCvAbuWJtm+X62v7B3vhdespPiEohsE5hJ4Qo/RSykhmW/hLpmM/r/9FQcpw286E3u
Mrrivg8PTrYM9s1Jf7TcaMPfOQ11Pb612y+GxwlGHZCZ+DKuNfd/qJnj/Fukhb+bITLiUQGxw8oJ
8uP12C1XyAUXKCEO2ak4jZQmn33P96JrdE0fFNenfA63pj3M2D3nWeMXyM5a9NiP3WPxZn1MgGSp
+AJf0n60DHSVZJEFNVh9esgF8xXGrybllWTWRAnNS29Fz3EXPcQRBJskfQc6yrgnJsdO6OaNf+fR
oUdeFyz1Ul4VmYlNTrSWB7ZGCnamxqtbxE9d5awjGJiJMy0RNbk6bUMca4o6eVBU+htd2g2U1hjS
o88si/RQRvWmqaL3PuzupOJJG8qrhnI8nV06lMhzsuROWNFRxd021Tt2icpraZ2ptv4kYo1kTl21
vbKbyvDkq3TyQOfpZFXVY6RmLGaDsejxgSsGCOM0JawE24EwespyYKgx2WX52Bu+e4rHYI3UhS6N
fKzT9HmgO5hTz5PorIHo16tzEniaIw5DB80OSqjd5jujrDyTHlUaKGTeG9XwUpvWYzVU9Lx8FkvM
ERPpoCrvCoj9XEEjPyyKMf0RkDf8+0P+K9j/+o7xwCCRwpgaBsafi7usU7yv1JCCsIqIDH5qfKXe
nSh3cbstSN8Jh2gFrSsWrCwqLgWbjWDcpy2MndXSEq6xfEmYlsScOOG5N6gpkvGaacyWiF5djCX8
nfQDt7lH5GHfrEL2rR5kPnmMyBAiIz3BruBmZzLSMrVE1hfHLEDmjMGQrc/v7RSuCS6X1kANPNt0
0qGiJ2IFP2vcliu6rlN8FSZjgmKtWo8VAbag8aLXr4oNkik+yYkJE9JQB7fAK1MXq1xGMBq4XWit
JKVZmSiBNXmr2o998TF00bXNBM8VtGD+ruGXzgDRGPuvin+P3EeWcKVvWB6rjYznSjOszOTERuFE
ykK/lHWKmES49GQPTszOqjfMkY4HX632EgNuIZ053NAJQo1cX/rxm5M9BRF4kOiZsbIVyaOdq15I
8hJj6BonzrFPhm0TDadoSu1F9VTl0yo2vhMXGbdjBvON1xm9Qo7jqPPwzZ9vTTpJbZbmLTceE9Fs
+iHkCvFPtBJhuVNiPAn6fCc5Fl9id98qOlYjNj06Y5FMwSUonE2Ef7RwnkfdzeR7M34Q8r0WParJ
NkvCkx5o69BNA3OH5pRACOg/f0QSP6YxBbAzXUVStJWDomcy+o0sgQkeDnFZL/PccyxUn0g+HYmh
H7m82LTvMA4+mEG4Lns+Oz9aT3hYDFm3brT43Mr1SWR4F0oi/Ck7ovzmFf27cICQ2THw07At5HjG
TeFADkNJbxorO1ZRTWsFfACRf+BZ9NK++ZBvY34eySy7IyiZvWzI3f98JEahdWoRFOkxn04SY4NE
cmdhI8YKl2gyP3DefGl6Y6+P84B+fNQyAzkJ1DQf+0CB7XfR0kQes7mk+kwr42cySjDlUMqQGDP2
1h4ri0nHig047XeBal3/ff7/FTejf8cejhYL6i7zRrPYWWlsJ62a0DrXESiKU4oxnS0Ha5kIRjc7
xB9nlDwx/XWld+XgYzbeUC1PhVbFEF3TUqvg3/qNVsIPl4lMK3ZGFMPsdo199PkBn+HKNiI9QQ9X
MzQtfTpAUYci+eZa/holAJkv6wC95uqUY2hf69Zv5aLCHOucFD45skVQPBn1e2U0GZ7+VOKjib98
msBB6L571Yxb2aeizhNf7GDU8kklbpF8RWLZIzbR/qERzF/L/lWMawvbd+wgrcSdEnhyTbpug9Qz
ZGbvATkEcrOOJ+vsW/fJ4K+nINghNSjkbJ0zDCjWYdDtkdEvCms/+YwTthNOZsnWN5G+G7TB2JMd
41iU8xyO4ilURJRoPTMwoWa+vqrLY3/uvNwtvxBIITC51ZVOwREYklcu8NckUoNMt4D+/N55zZ2y
KHZzeDfTAhE+LRnqWUaLc+OB1nx4CCHwgrcMoIc/nKvjtGBekh99cN33s/u58CiIQJMGyEt8yBGu
gDCv4eqBqfDzsJ/RddbJhkqLMh4VuA08s9yjaFiWG6LEk7ptF9YP0Fprm8N8AOl8cpYXL5mdBZ7A
2C7btWeuoNnaoKiTGZgJQm1voLkDOkcMWIP+1DbJTl8zrLlwntozapRjthav7wNJzboEhIiob9ks
pocE0d20nbbsleVL/jJfZUYsiD54vgIXFR4h5TsBHH/BK311t9dP9FbrmcyJd+MrujkudAb99fvP
aDcDg1Hz878zs3e+LfNfrHOcYMGZft21YUMIsez3ITTtFpDf/NMPV5r8w3vzWXkPtFeX1Y8ExCBs
uOKT6HQX7Sp+27DHdcidgcQZ5FBgcfwh8x+V3hOOe8HiMwGP4M3IX27xfF/gg16BjH6C9ebQ4YoH
NhPogjUAb0awARrDUs68manM/PcCFumVx8Rv4ALiVbVEfbh6f8jW7xEX+cB/wKoam/f5l1N+mrCJ
MJclgbvF0YGbPmxJPHnDHh5K/v8HzoRDBmsOu35w89U7PPDt4rrlaO5+s9q7QF5fQXKf55D/HUXI
vlooYF4ZOT+8B3u0g9oh73BdwmNOAPSKiXhCwouKxYfxWjPmLY2K1SrLWRlriZHrAm1PrqlvKXMH
tYmsznhtql09YtVm3usi2ZUjxt4U8x3cIH2BmoU+AK0w1W7JiqkiqgzY9ueB4WH51fmq9GIvLGD1
0Uew5lETkuAmY5R8iLkpdJb8SiBro2KgYjVqYLCnHJLyYgAXrim/MBdNk/kyRW/MNtTW/5F2XsuN
Ym3bPiKqyGEXAcqSg+SgHartdpNz5ui/i553Y9o9Zf9Vf49GtpVAsFjrCXfYqgu3Uyd8L9/BxaxK
yHCyRPVKNYCHKGTrnLdIdEdazAHIR82HORuszZHkdTUXBxVFhAZgJdeX/LyDejT1712peDJMlR4d
HlXMN4MI8JZizbxWffKJ0LID1bCrANEH6SJjWGrss3LdyazKCmyVkMHWHmoZ165621qeQcJkvPdC
eUQ+wZ6nwxS8W22wD3rN82uQoLXxwsSQSac2h+DeAsaIMbulwKyNyS6AQQ8QBUuA2E7E3FUFLztA
TCFvaV2S17c+X5vFyxIXSPC0m7T18ki+7ylRpGwm3ku+Uw6//AF57lBZBxbW5aZyUTUUqSv/3GrT
bogh7YikjYOwjiJpj6QNPnHpY4HoAQVry4tm1plCWzel+NCXJ/qptlWmxzC05DVyYb7tB640Y9M3
h5m2rtr1QHFd0Z0oOokdSgIR/ZncMFFZAlXJmPDLF4lYtuq1tS7q3oKTUbAwZLHGk3pSDLs0C5RE
JKePnqSMXKYR7zXgcakCYGCmZ6rE27JhhoM9B+Sv8moD3m0u2r62zQEUdArACXATg+lKIck1HaYM
DG41vAfauUd6qjXQwsyixylKv6ko/S4//rt/s6xTi3qRZaLbBvPtU4nMqs2wzcraP4Q1SXkwoBki
AuSlMAgjWXQiC8dQQ3ZCtOMUkNy14Y3Wq2n0XhpdkLddycg4mGDl+kuJh1pdzICoyBq7m4zKytdh
CUZhxE2fd9akKy6BpyfSVT/FJcDwkiTUIv8AWzhrsq1OF9CKwo3YdRcfOk3t48SUeX7avc25sK1y
qgcZCjNx4xCPbepaYnyApjaeJPOaFiGV+8iTdL5X1YLcxpJyGPQ1gj67cdTp0S1mamJCk/Vd12pH
0AiMVUfW/KMmpuc8FdYiqotFuxdwvCpU/72h5loqyUEwQrfTWLRbFrx29HqytLFNHauU9hNQJptw
hRYGk9hwrLP3pjstDDu4PJTXTgkJqhE/hBn1fxHhFRrFaVu6clwTdwPb9bTYWNNrWlVMVZRxXLBf
tjghccj8SeHRYo0rzACTZbfC11ZN2lUjNhu5Zm0qK2U1iIZdyEiAgJMmWSmGAQ8rSl0Jgiv+qr5g
fFz/BJ2HyTzYgPqNfqZOM6ZcqfU2Zupo3ZJC2LoJ1oEMlpMVssAEVGFEo9fjH1uStHZ4ahdX0xsp
VIqWi07gu9Qi/eA0gDWs6ZeVwdkf2y2gxa2g9bt4bnZLFgEvKGo3U2O19CbSHe0AWylNLzVJEeP4
TkwwuDbOlNvhU8nPRr4MWWBn9bYOdFeqqL4QYJkzdVyoNZUjNPgWm/06Z2CbyUHJai+OPkpfXHPM
p55MZoEhirTjFZaLYlXq6WGoBbryyHHk1WlCpwhLF1tqocVH84XpGmHRxBXWozJ5maJt9N7ymIeU
BqTfpBwUC9PTaHhUsLiWhtrxzatfnYO8duelX0Ki+fU18R+hOpwmWJVwvShzG59DdYXGSK9pgXnI
5qMUirR4m7sgZpkCcKnow2bBLsWtdZLbpwTYuJpiYyXS2JNiFFeqGQ/SWynwsOZJ47UTXid93jTJ
LZaL9zkM71PQ0dAu70mM8dotvYh6DDTVx3Em0sDStDbzdVAXj19/K2Qj/77STUWGLYWNIKRm5VOu
1oMDDBSBr1Ul8auvQp2b7wQ/XKUSni7SRxkJjyB7AcIf5Ew4kY+LmhQ4BVDGBW4lKMpxiD9k5Tai
JtMeFUF/sRRchptxpVfVAyN2nSTpg6g0V7Q0MaG/GmbtJJSHddC1Mkj6EBChD4JRCmkXgFMVjfCc
5N3LPKH1W2SXKJwONdbDU39fJSxecX/KackjzYRuI03la49v69AeO5RVx1tD8chCMSoV7gL5DqiI
UxHJ+9Etao5ih+MtulbyNpbjneRnt3CMEOWFwgH7BHv3ca0bh76FLTmgMsIBzyzW1X4Txe+jchTG
aZNHKkWsF4jAGYl+hLBIyT6JmXSESdtVta3UuzAu8XRi502UW3GwtvrBFQzlsYSokQ4gs2WqNbBY
hxjsBBfC84hb0HJ6G7l7qi3KLWOw0vHWDaOPHiwFrELHTI+VflOsj9jiOILmRisoqfGvA/9eZwQ/
aoGlnbTpFz5KhnxkNEGMUA9mqDiGOv2INMJgFspoNB6ichcVs1f6GtJjO2ECmi1QJhWVtc93ElhG
vx5jv5lonxYTy1D0pWxuQZz6XY37d2KoliDw20w/CGmDU+N93AN7L39I2qECdyRTQIvyUwcqxp+D
bXRKwzUcOsK90Hyb5PFCIHE3iaC0mslpOqoZgIwtBW9k/64iHkoWAGREtYUAL5nNzQKgbsNfRojn
SvJUUaox1FM3fRBrigWKzViUpuiRycOLMokeqXfyNiGGVA+566Mmgy06ghUzoP7iUhDRCYMPmqpH
Uizyvj4u/5Ew46po0qiU/jk0n+pJQpn0c2XI2sEIYGrmvxSJaPSoSfc6TkgopQH89OVvaIN/sUMJ
QxbrQdCnS+0QEj7zwb9OhpJH4zyGBc4lgDK73FrFEtpl5kFUorXWvMfZiaMW+0uhoOR/0h3jG1HL
/6i+op+Ah97iuMqd+Ol7w7zPTVDofO/x1MuVl/+MLGuj+OE6nYKjNG1j7KY0dd8rkSOJ2VpPc2ep
2Fii6MgTA1zeJQSWefpUSmfBp7EUPQ5DdVBBcEtCfupbHLrjvQwDQtK+mTCNv4uAcH1h4ckMaCIk
a5lP/3X8NDGIpW5W1IMfASGe0XtuI9uUirvO+mUm+zkh2LTyTfSgp/XaBEQQoa8GJv0Eb2lDPwtT
cjBhO6lO1jJYsEJ8SeNLbck7IV6ZjX6Jw/5BCEriPPTX6d3NxuMs0o1nTbdgBxTZtgvRhzaRZwa5
AVcCBIWCRsHjEB9CmkVVu7Ni2oI/x/KnhCkEBb4MpSgmqGaPfAWR9Gl6iShCjAnlL6IlZk8ZLHjR
MOevZz89A7BJMVYdFFDIhPnSj17oPMkMXTN/igz6s46isEaZuTszowwBkDN8m7++Nn5LQPw5Z3CY
OcQYZkHntT4vS/EwSr6UjepB0XpHBySdqm8xIUQRpx6AOWn093lwG4CEsQbbPqy0uolB9onO2C/a
OvEPKj52AYTWNMCyLR3CuxLzyHLOHyMMzAYOaGKsI3rVIabj4xxvaazjG27Kqau17ynKX4V5NaIP
sy02IrHY11/wszIQVT+FgqWIEA+kTlEzP1UuOz9GNU4LrcNsjsi6IzXWuFLdrE0cmcpfI5qdVlFB
mMWVmhS2cSLF3AD7w48tPFfC5eu9+bu0DRhWBpIu4rRKb/MzuExIfEPtFN84RIFP4wDxA1++BBmU
YIR0+tEzqOMYb4UAHh949yyU92BLNnGd7yJkEpysoCGvdEiHnenYKjC64IYqkxPR5THFfRnnh4TR
u4guJYOFZeOtp+kdSSEBdBBTaYAqkWBkYSLYTn6QjbKHMKbv308wDuaUr19I0scgNZZtWuYvtf8Y
uruBtvGsPvszqAM6lzOKV4hvdSJ+9lw+QuFEAwiirvpGaeb3Ff7H0KTzAihQowtAA4bz+OcMANCq
yyTDUmhVidtWK9cy3Cm9PFlt5TRV/D6wnlm1V2mPQKyy8b4on7rwV1m8jj4FpMi0lzrkGFruGE8o
LiqesFzcGEH69XURUEPqmqYTiKL5MWnyV3+KSGOGdrVATsUCsbQeQgO1kQKUCRTMpFG2ZjE5emC8
VlRfWz3Z1BCgfHC1lvBsDd3FSsP7gnPU06TWxccgfO2wL1BZXzoU7cZDiGZpUlo7lHddDcqPQbW4
xD5Up0VDck6zOrf0o2Rlu8bv1sgGGFZyDbsDvaQofxhrzlopHki8vc48Uo9WxvcA2PJQpsT8KZqs
ZY79CImO/8BlFc/szD7sdklX7SYYZSHpTTIa9TdziPxXaMuJMoFukOPJSPZ87tb7malYGazqQ63S
igLbmVC2FHoMHDTYJErnIYNXM11TGJBQmTbH5xE32Rw8Q3UqSG8jR6YcVlcTTV/DTrRjV6nrry88
6a/q9bKPELNMRVRV/W8cOuWXOQtV5RCoL6N/DBvBFQGcBBJQApCBnUbmqZwVyhKBLm9UyafKP3gK
vNdyfv16X/5zVxAqY0FmR1BT+3NcAy0t4rGZlQNCQ7QHVkHw/9C9/LsMQsjBZANBgqo93/zTvJdG
ukF4VQJuqhwFkI+UiKtJhpQMUkoQYMQ5PWjrclYelBQ0w9Se4Ix7Ywz5T4An3uT7iLhXr7GIkdI1
Ce7jEqnNpuCE1eCEheh8fVT+YxRRalqitCVi0mhw/HlYJHHKmjJr5EM85KsCIT19yNxSUXYZALPU
Ul9l0Kg5kbOiEbngLUZlQK13vUpZEmhxmlNAQLnKieOjn2tOMGO1qsu7Rii+G0tL3PTnxERHWF32
lXOIEN6nrnasym06CoFyUOX7BIJZop6FAq4dKDgh64mKh3WmiZtJ/vDrfJ0S31WAfOS0fgj7Yi9m
I4XE8SlOVGeMv1vu/r4W2TeWFwkVCDhPnyWfgP+PPGXKB9LgrgDd9ZFXu7AZQTYS0OVrEccPjcRl
bm9Gef36FP4Vsi1671hfW4D1NBnS1Z9nUCysQJSGVj4kudtbwLEcQl8BDeTh/usN/R3Rf9rScon9
Kzj0J90o45Et6dQE1A8EpBSqmsgS6ZFbSXdTeEtAvP1/bvTTFdWkvVTJ0iAfBnE3MOrEbCf2RxLW
qkLvF3FgbdtH3wVov2eDz4ON+IVKCN6mtMU/kXYUJSqNwq/lg38ccBkOf0i0RMzyV7TDlkso11So
AbCAlDfzwg5BdSdXlFeG8ptkYvlyn3cDbwpLoS4DWu8z8NAv8lGK2hzR8mrF+G6zo5heheCbrfxe
0//ajASi0gKCT1H00ySgtYWvxkMqH6R2NVC9LKmK+0LqNMpVMa69P5GlT9cp3aglsrhxfKpI8LOy
9ZgBwB/jtLIW0N6SQ1JwxaYeasWZ2wIXbNXXyVxbWkbGnzphToClfXTIPciv0GUc2L7frIr/EXjq
BCQIiDIDIzX2GSabBGo4moImHirKMRVU+J6+Z4yb+prNhsGRqgVaGKF1KlHEQqvvm9G6XGyfjiSb
t8DOqsj0kUf9eYmoqW/SoNfFQ4u1ehTesqAF7+QlPnujV7bYnnMRBJCxmoR5U1F9in2UgtXqu6vm
L+QAajT4yi1KLtDOkNv7cz+obbM+dRyGUZ/AQaubsHGawaAKDC1ZewfqH0kVwPF6DSdKjgqUi7CT
1F6ZnUIO1DJXDXR/vz462jKOPh8d0MQcGwlIMejTP/dKtbLJj2ZDPKS+ykWlbS2z8wYRDCkIseZX
CUBTEOS1NCdnA6XssALeD3xB7XBxjuoPA2VlSJmImKxzaoYKOKRE+sishWE13ekxkudJjhbEdUau
P7YazJLn6NwP8jUcM/RermqNE26p3/wA6a427y5qI5zbIGR+lpxM6IG+je4AZMuQA0pFzUNVCPTk
xHUpYtnuY2UuTwYswdLrF6MQXaJMmn2zlvxuPvx1kPSl24+QqUiB5M+D1HREdVMviQcCqmubNDT8
1E2pH8MB0F6rupmv7jPgrjN4wDA89xmcsU7aGzO6LyPGPUW/A41xZd54VYPhPRrrg6TAvpAbunvB
T6XWUHfsLpx0j+vPpewXNzKKKuod5+YFWY8jHArE1Ol7KONdXORvhia7LW2HOcudIpivUda7rRSR
wKf3uRb9MKTnrwfKP4vW54MAH2jpzeBGyFD+8yBE0vy/y7iUDjX1oyDfl80ubdd9Z1N8rJDXzz0Z
cCSdkSjfBHQ7jW2frooFGYNpD/I8TqbvO/yXTdJMOwWR/yK9BLSUkltCMTJfR827D8uiW5fmtZy8
PFhXoLO0cS/V20w46L2DuKsagiE04IN4jX8RAf9h7T0gODw9lNaTRKGgUTZE1ZWOa9d8io0NGk22
1R0xaMxz1AzcxndpaYwv6aX8iePAxoLSd1XvwnhVvVhXnQLxs/yzUJ32bX4OOxdcJ2rplrAr5lWG
x5S/KxdbOMBhD3HrChgqmutUtk36LMV+kC+GdQ7ms4l9i5js6EpP0r2audAJ1fAIQSWgIZhfoNiN
2GJUP8ISst8mVH/U9bqv10P+liLsrlHD3gfjiluFaBYwkAbCnUdDQqvXariJ5rUku9KmQTsT3o8e
3zGHhQAci40v7Xt423DHSujS62RaV8JHr2woEaUppXMc2VdDf5ENV2a0SW8FOkXaWqOSLEt7wd9H
iwHYZhrXGudRQj9X3mSxy3VmwYSiJ3asjkr9KPeuj08wmWer7+J8S3/VomOjOJ1gz52X42eP7H4D
IMzx0YeXHOtH+EukF5sF7pzvKg2g/oqGon3Nj76L3CSQhGflNQxoAbMGrBp9pw0QE1ZifMaLgJtu
XXITcUhXkvaVtApQl2meOfeS6ii2oR2i2gv5bPkZVZ4OwFV7klrKs47SHynLIQenqttOtMdX3Xdr
cq+rTGtrWAXKVY48PfIaZJGBKmg0AQ8gMSPdnU1HvEjXVDsttMsViyNAevSPKNebOC3OiC2hON/j
+EgoWe8tehVbf4CIs9KLQzSuaiBUeDCfLY9KcwenUrOXOYwLN7dp6HXyPtFXDD5N342YWyer0Nwt
CXtLhwfvJRulqVDdSlTpgNVGT03hGaFnRJegd6k3dP6mjldijrBCwpsv7YzkMx0qfcfNTAKnm16G
6aXRK/wMb/74ErZ3nB9uwLgKBV22VQOQQmkOaYB60lbiMkU8EvIzImq2LlOg5il05ueVPD9DSLJI
QKZ9XNJ3dTRsJWWwLeohSA95/ihCghJcS99PeJRWKyt+9GvwWK7sn5XUHp9KnDcGDbDUyS+g8lxg
hWFR2OEvnaa7UNwKQJezeksIV4Lawe8Xl1c4o6l8MYfHQfmJXHsdb8P5TCFtZNshwicut1TfA82Q
mE9GJ3odqGVuWR5ijCaGjQ7/FQBDwtIR7aNmbwavnenBpZDMJwS5VdOLtVPdOXkHi2bCZ/E4G4da
mT4onyNi0639eh+AFQVpCgRg3PX9phY2jTHbjXYUx0MhXWvDdeLC06j8W805ak816A1cir6eev+u
ABM5kCYbKLXSyyf6/XPmlbO5AB/aiofGZwhpmtdEkovIGCx9WQAzMrCUqgJ1K+FGt2b5jehB72+V
dN8wafWAn1UDbOtcA4u5ZgEGVOGPkhJFoQXO4Bt78oVECm2SvBWJSluvqbb4TGB1Oh3UndJD1ovx
6G2RQWrWYhOtjOBmdvegxjcEr2vDVDZ1kmzbEp0EDnOsg3Roq+eiCxRbJaiJtZLBNiPlVR39dq3U
iidFrA/EteKMWOhABSTZKRKq5Ib5jN78KmR/895Etkt7zVlCu/5jjJX1WISHUEJj3se9oaQ4p8VI
Y2f47kzCN8WJ/whbDQl5d8p7yB1Sz/kUGRl+N1JvG6WDTEcH5LjNQYthoFpe2f0ajIPRnnra+grq
q/l6pqmQ7Zt5dFv/4+vT/x+Jz7IjDAAKAshNq58CR0Pqh6pIZ7BHYbMNEPIRO6x46QT6vgahObK1
EBmD8r7JmKsgKUVHNZ5c0UI9Nf4IBHkXC9/s0n+UKAzZIiBSVRkZZ/Gz4mfTlFBZxlQ8FDog/HGA
Gga7sFDvW2KAkMVnxkQdmKLepU5kytt+uPXhEeSSSa3Rqj96qXkyY43XwKEXHtQMfjPAyK8P3G8s
7p8RiwGUBBoeBBoQu58jlo4enhVmMgeueqooR/jjbfSvbQUcCqj4GIxcuaFbSsxw0X3pJ0tJ2I1M
BAWFghIimj9Ow4zfY0CiJBiV3MfDHaDSLbl1ZMKNQiSoyX3oVMybWbwraWgsWlOVNq0g8J9nH4wJ
MTwnRNCvIIVQLOpWbgN0LEVsuSzixxgFliD/1WRHvTaPnTNZGx1EfdI7KayIpA/BFx87gyIi+M7h
vu65QjLdCWiuJpXyMCYsehzeFPU4DTpEZuDv2dwIuwmRXyRfO0AF9kQmSiAEswTZ+WmOn74+yv9R
ncag2iR+pd6hScpndsCQSNrk54l0mKrpHHZgwAB7qEngRUyeVwgflmQxs2/CnSTBp95MvttP+RYY
7QNa4DgI0R9Y1WaxM4f2FOfaQ6o3XooY+ZL21pV0kSbZq8foUjTF3qr7n0NLQ76q7sTKvK9yiPJR
5sbaLRP3xYjuYn+XWLi2L8lKiW2SBbxpjqOHUsyBOh2L6prDfCoAFJJgg6YDJkhDPWr9kx+YTvQx
U0IuWurkfripzGd9lQsU+1Np3GXIqXXzfWwQWw3pHsKdS+6+UpPw6A+ijSMVUporH70uYUECCoZb
y9lWq+tfWkd0Arjay0PtJYxiUvSiPDZwJSm9/swq/66VWR0DWm2rZi6uAWetC175wvI3Weg/Yfqf
F4UJmcPUkCBZtPJ/M87+VTFCgDkdx6BAQbNMXP0asFpUHBqDCS6fEC+erjrKYDrZps7gjBb1CGml
0g0XVXEdgDFRFsGn5Dz3OK6UImJpeyk0doNCJz8y9j0gdpW0OkpAuCmruBaPCzAla8dV2MLwNvu7
WM/WDSpkRS1zlEXiLG1XDQTtwyVolJ9KNJ8bbG0aSGlJd98Zml23932CMrTYU3PNr3HERQZ7JFYn
Gp1bQTEvY1R585zf1amy76hypFS9Ahy55jjZCsJekt66kUstCXdGbLlxl+DfpOkzzYnjUAZeEOIK
m9xbo3ywFHuwlE0V3jtFgoxKus2ggAwFRG7oLX37PBux11WTHXc7RNKpogzw0dSQzo94K5d6a3S/
lBkRSubVqHUjjTZpFwmadmeK2xL8/zJfW6XqVa2AGNQSkE+sHz2i5b6qr5TJ3KsjnPz5Jpco2OUD
tHXINEsXVEXLYj7DoznGMVa59bapt5Ma0cfaSskOwBX3/C6iKif5d3Vu/DJTZYPGy6IyhWS5wBQ1
CchmURJWaT4SM2CPJgKESX3AtLXdpPQlAGGi1okFZ7JbxqieQCnqkf2IKeDWeXgpgdxqNJkzU1gN
gERSqGdo/AXAss9pvC1aXIlRdE9vczxt51jxVOqgZRa9dpxAMamYs2owSQ6Xvz1Z6Jq+BhQtfxen
wggNIxMPt9tA+z1B1wxYdUWkOT/UkIyfKfnSvUvv0+TDz156eb+gR5alY1SQGvULvNSGvdCekRG0
c11DHTd5zdBSQBJb6W9Fb50WXXVMsWROHYJxVuWfFMZ4JCLOLpBnc67lHlrbR5SgUp+Hj63cnWd9
OsrPeeZ7I5MSzd9yqyEYYSiokqFj+vWESv+TeO6vS1Sh1yctfRG0hf+M99DKqynF9ZQbjsFT8Us6
117/qrviSdgr2DwNqwE+JSwfmzkDfyXckw/lITip9+YRtXiHFMQDyiSvyWtt9OZtCJO1k516x+D1
MrD/cLUg5BfHJn09etMqswtb3MUXePUoTORc6xRrMFDqgN3bVML4k9uM/aQnXvmB5x7npElsaGso
HCx2zcjwcC8vN2Lgjg9CwscHJkDGBz3ZbmhOtHb4Bh+R/B0nnPBJRR8R8tRoM88M+N4BiwaewJzD
/e/Nkichc0c1k6ZBKdqCsXwKAwJ9eAVXPpPNr3ikX1yQQXPZIAvHFk4kCJ3l2ZBiE+BoFQzvsgne
mL6npQ3ynNca8NPE/22fL8lHjm/iI03KhsoE7IEbUo5o/4FX6FUoi6iH2QpXSwLy3LE+EhZn/Pr4
mA96pXKPHAGwABsVhwQXCdkuUzt/8N+SFyLYBmHH0BY+WBeQoUVfIc7QQ7CHnwTGfCQuAYQmbCFh
dwGwqstm2TibKoGYZjbu44to9gTmnCvCRoNPoVlIm9oAW65w8Dfcm7+THe5zUGpQ5H7v7Sp7Z79q
usOl7T8joqQ/a0/deXgrj/3T/KS+sUmwaLAdRRq9xq5+h7a7QSDAZNS8dntyppNwQCX1QXwwvmlq
/w0DpPeiAE8mnUEkAQfRPwe51tEnbupAPEwFPrNJiVBq6RUWSJM2f8yodEfLqsRwSdtxLVqngtCW
dUAj9Fm0bdMljY/GYwCcU9dOxTHpk5M21WiaqtG5BHNbz+pPf0KxFbeu1IELgCj+vDWzm6a+Sjka
njPKQLMEy2ZGy6kCV9JuSVh2jUrSAgSjLa5fX9j637VWvjL2RHxhU4bg/6mmj6tvnHRZLB5C8Zei
jM5Eyt08TMg49CLYR8rxkligSreda3krQFBApcyJc9HNe/Ho1x9DLu+oznEhQtRlkRuzm15jHFnp
dPQZeGCnxijwhj53zXJwAjLlSd+QBAbyT7FkrqoATPTxtk6zbRyBYcT1L1UhXKYotC+dBamId+oi
pG228Dn3QokON7xkc0qXINYSX36JFfrFw27KYZfo1nGqCXmlHV2bzYRmVzJ8sI5Qa/v6wP1HM4QD
B2gFHLtCA+hzAqxrIZXhUZgP/tw/qigmZ0XklHr4Q8zKvZDfloADvsZ7K9LTbUVgm6zYuuxJJOuB
9dF1ECwoWdC7RS6YllyEbmcEkHa+Zoq4i8bUVZNbHsCzULlS0C6vurYhLYUrLeNDkWTHovhumv8b
cLRcAP/6Up/qqSKCAr0shyKeNKJL3uD2DFFR3CQxEmsC5saDZ4jPAUM8gQ9sUwRa2iUg+WXEax5M
dpTL129BhcfBudRlZiDrY+iN3RKBFvl0iOICAwSmibu+a51qEg6/Elk9aa15TsfO0SOUtSQvN7Tt
16dL+rvjwjdDVh5+3sIyVD7xhTMJ7kViKPOh1uhZ9NdwmNC+pA4eg8YmyqmETTxcm3C+JZGrIixd
7vpv+7/LIvlpEWUn6J+DGJdk3frUg7X6apZLedkJKIvZ5HaldW+O8ausge8Ed4yxNTJRmf+rMEe8
/Rrz1dBeUxYPqMTfJKLqUir4tC8qqma/B7AFnPvTha8Oea+0fjYe4NSG4Oh9vAN79djH/r41RicI
oCvDFCrND2NCH4lshwUvBGQ7WXYPUycebrgv0K6Ciot0K8pKIRJK/qaztCsCV4FKXbYS3YpYSMHz
VmFq7D+eTaJAfU5dpMpz2RWl7BH4TAHY1CgcpQBsV4jkqjUSZ8lpeEMeyFIF5+uhwPT2H5Me2AsF
xodmgQI1PrXf4iqVskyhwhPm6B/gEDr2FlBlUEljpRO5Zix0rZWBlVNecnK+VSaIty54iQCxbwKR
pc3qfnZE9gOy344PkrecdOSvkD0UP6rIvPbSkwwIw4wTdMNrNx4J6EKb5v8DeCU1fArLrcQy0sNm
kZWXBiFoTSzWStAwX6IuO/WOEl7EnhT+RQSMqs3plpXVz1CBZRy7/qiifPew3Pz2LHbUHTlmSj3j
YycohypPV3S9h3kiqu2vRixShI+e+pRRl7QNIDsZub/esSJzpSmLNd0HfdvAfC7zi4yDYk2eWgyA
rTvSxgz0lBGisK+GD1p+P5YviwcUljnQg4lo3mujdgGfnAPYwp7nOW/H5Z4wwOaHd+Z24xEeuPET
5hikxuO5sL3J9Y684Ogdeejo8eTyh+PdCpvHPF7BzfGK0/Igik4/TOIgtLR0+3jklf/750XMiZHN
356M89D2tnwCz2F+eAh/8kHFiUf4+Ha7fGplH2/8Y0ePN8s+clse5Y7X3Dx278afy8v5ida2nf7k
pyLzVY4e3wBhj2DDh0yu5BxvoLZXt0UXBD2O4+yw2TNV4mULPL9sCoUNNsAXpddjS3w675fYUGVz
4/nJPR8Fe9kZxG3st3B15tC9sbE3jx05n71w5XmS7W3ZNs94HtzaN+9ty28X7mC/epez19i88Xb2
bpBfK/v81tjLy8+CfV42wnK+Wn4PV7e3G4+wt/wlI3zy+8ft9zvflpdX8CIlTheP8NdNXnab98ju
G8809k3hHB75XV397/Mt74b0H1InZ311zDYXxfHeeDLZwwImvuPjsFPmfuHkslPnN8U5e4kLn3d5
FqLwCnYwnN2zt9Bg+R68yNueeWT5anzB5XdMKzkAW+9y8X4/vr3A87xctjA6t9vL8h/kTo6GzdPL
/XZ5vFh5kEO3vG22+QF9eMvfgVustlBEl/fxktHmsZmnF64qr+XJi8fTC9W2+FhIqTxUrILdQlGF
XbtdF6sLj8fOb/LrP+964I3Lux/+93kLu3Z7gde6bBfm6fZh29vew0JMHW2os/0GLDmvuSzbZAvs
O3/wIXwAf/zzC7xWGzotD9lre2Xzz+N/uSt+CDGKqsOHGL+F9LLiaXQnuXE+DEqH4hSsJ6iDJdXM
gBrcPCIp96Fo94I4rsrwPptxKO7jTTVT3Sj9LSKeza9QESnHFdsuvkM18kGHVWlRAm2ngRZpsS5l
39YpCATz6zilO3hiXii9D5m1EUfRS0r83SOKAuRhQnKcYrdPP1IjuJ8HRgWgZLG6ycYdlemm8K/5
0jAfe/MUaz8QGaA7pbZOEGa7oI4OeSQe21a+ZqN4pvG/6qW1Dze0V4W9WFGK0J5j89UKAy8Nyc0Q
T3Gs9tesdZSYoafSfDezvbi4quAVYgzvA3Zp8oRcdC9bawt7qVQVXnqQso2aU3XliTZQaVt6Va26
4fRQq0jNArxwYkXdBEb7GmmIO5Vtu/dN9TyWCsIfNBhGZRWEbbIy/PDZ0BB9eRxkcWNR7M6BJy/p
EsUDssdwU2jObAJGmCDUyfEBsVCb5QjVJsStJOMqThgLoIUHF5Asy9+qEUAwH3+QGIv6bIRKLwOh
a+hh6+ImqqqU8gdONpJ8TqqzmeXkERsKTnhNqJ6QlRCK0XfD+PUBycB9HXmKYf5iAWYJINeKUZoq
6DJKmGFlrABVl2163PXMYD5MuuxEoGkxMnO0rD7/H2HntRypFmXbLyICb14TkvReKan0Qqhk8N5s
4OvvoPqlb3dHd5w6qihVZQpI2GatOce0HIhlY3eOlIYAEnYnUew79t8+fl+ojMUUoVaZH2EmboGt
rkWOI1Yf/IrpCOFqpX/M7RGbCLYR3ABtSlpj4xp85CAT/rRpe60WzQRYbKOU2dLREJ3Qn8OCbAQZ
LQoJLuVu1rpzh0e6Lb6K6XXX88GUyrTVHCIZLKiODUkGJMOmcfgcYMm1kmsCZJzMW4SOWJSQcyEJ
44RLm3A/MZdaGKOjRLpWSrAxK2tbl8Ccl4a+gAhcx5RV/ST6G4SVn471I5wFk7W4lLb2rUp02Lvy
mB5GvNgTG/+KLrJKNmDLp0Lx7Yg3Z5XVXEnuwMK0XDt4TQlsDmkwJ9NPBhTXHE+zYEXwHWrOuqQm
MRTVOv+YVMgnAyV97tC5O4+R9LfQqhOZQXi2g3Uqk9PbAORhjyzQ4Cr5Jgix/wZo91hnD2JV0rLW
5GDXKplnwh0iyGNZqTfRmaLjF1x4v7hIVo0rO85fJepOk6GQNrM8UfnZLP9OtbSSM20XqqSXWCgA
2nI6qE7/bhDdonObs7I3Y3hd6AOw/L1JglKjQFxiIc2Kl2oLjI7JV+oZNshT72uQr8E16WJ+B6jr
XOTOdnGIn5r5NOx7h6U+8emK9Shjm7T090qlNkCpQmPpImmdH8TFZ0nZ0QjeNAPkUhQgkwZkYaIC
UDQCT/RtBzZ8ttHV4yjkW4u/c6i+FJt5/9rnn2QHkTa2Bsb0Z+inFyN9QIlEbgprs1dOFaz4XqvB
6FI3nqPn3AGSoZANjdcdC2cbG1yjKsmPsSYfgoAEbIocij15QF89u+zxnZFlYPDox9U9FKafWsi8
Z2utwMFhXy+nNPTLU7PuacUlbeV1kbUxaYI7WsZWtX6M2GMDog/llpjPJhk2cyK4eSSZGpUGHoZY
6kT143F6160OJxINY5UQbrW+aCmxjPXZqH/yWtytgOpNF9f3RjM/cuBkPLcD+ArJ2fKs32zAaOYc
edoyxJXWeR6+ZBzysvmcxje7AmAJJk5Tl95H6CfBtZyoPVFMgiskxgjOIFW8NjjU7OLyFMSdLbtS
1F+C6GpqrU8PSQQRZXUkYdgwYldAOlK9kXwnZAdaGJ/KBk15+qsr1apXxtWoksCb1EdSJhDufyhm
uRmUU7uEYZhQxfTV7FjrCtS0xoVknzBTlk6D13iBPAY3rXiAz3kVcoyBufHROO3E+BbS0Tclx9XG
2J/k5hjkLSa6YZsxBxbKxyQorDP9AFitQ/VoEBxSRUBIHHEyVTSRDMi0ThOnOMWqtNL192x+X/gB
GsZiPd/X7TmkySylLSLZldLuq/IZMcXW9avWU2mW6TMMuI7GxDMsvGJWzzN5nZBRWBKBHNO8Nqtq
01RPdD9z3V3susbR8MaMdbFbZ4+v2832Ycoz2qnbDB//lAyEKMdgZrWtEYdepLz28MqkynYjHiua
gZce5RC1cqAD1lHr0bpFit9O3IcSDq9pYBv7WeLRDiRumDBcq3p3tqnkq7BxFa2+jGrlDU5+kUFV
iWqR4chnWVdoxsJ5Fvo5inrX4G3Kklp5+Ra+wY2Z5MnLLNotgOA6pC9hvFap80lJu4sqKHlUKjOD
4hzmSaCrldVCPqzPigQvhK4TXny/69C1sCu0w5JMklMfMlAZzossBFCxalXq+kZ1vpIUFBy6HkX+
qKmZ8ZcmIo1AOxpm/0c7VASiNKxBlKze5bG2tuPYN4T+UjWFO/D9CiCsjKy2zl8zbU0UGz20O/oU
dBrAxVFqmY5nR/VaipXHIk4XOaZd9EQ5PTjTxiZWASGPXs0R/0My4T6cdpYTuTFu4zlXNzjbzajx
SITzpLy+ycm3mXw3IR0kgLNj4PWy+KomZshZ9UKKG13qoFWgbuV40HYomKpIpkBiJhJzGGCKFqqe
kvhSpGxEw2LFpARNLgp9hrlmQB0VXLXsMCv4ANRjSWnwwIB6oNtcrW+4FdixVRR7SRsKik8RD4TF
YPIeJnJZJleD/GFSWtRYh6jgLvoSSqj2rmfPCgd5iAc7oE3RRuGmqH7tIPb6VPM6c3Arar4wXolA
XdfWrqnullQi4NFAmf+d85xwtC+hU/4ls8WYbjYPSs7julCccS8t6xnp0HYRJKl8bRr7KrvqWn6o
63SXtMM+x6uhwcEnkFKx1iHCsvrOjYr0PdwNBrlqmQONXX/0NVlDbQjSuyb+QVO2Iu1x5UHVUGSx
7iMwc2rlRx0ObZVsvrTZs2/WAjpUaeI1dKZrCBkwDaGDqXinrPCq2uFGTl5SbeLORx5SFyruSqSg
jL9xdGqk8AymeC+r2aOm/RPmkM6rZB0ldBCwXOZDsBs18QRvzq1i+0SJ3oGECBPWd/E5YdkdqZIo
QPwz89tW4i02q2g5ZthZSI4PCtV7s/YtRXUHWhhhPfA6GPNwHgxngF+irMZGuVnoVnNF8Uz6WwP0
qll+oQrjLmuwLibcJTjFMHKl9iNMX8bgIwtSt1ODfRIEzxlCw9hTZLBOeWZ5Yjz+268zqFVkhwBS
G+f0boGGqFr915AluPyOhp5vN/GcpxmS2WDbLgkirJ+UhgyNeTjNDUVLUYHYMP1pICIBiaQW55w5
m/x8KSfolzl9tSvPoddQVwgb03Zry48yu1dai9FM8m0R7XszPjUK3uPQ2oSJBc97cEkoRBRAL7JW
PZErF6e28CM2vKZYJWb6DcNgLVI0DV1+bdFo5CrXt5PfY9C3AY2c5WafZX1VAKxnJVXrs7tM63lT
0CEkJ8yQfZPnedaaTahMp4KyYt6mW1l7OFO7K9sPnXITci/tEdf0ajkiQ+bOgbeRfmS5Qk8F+zTr
oiTpbwU0c4ImXf6BUEovjS3SkrRjB4C2AdM3WG9yzIKXFtacSGxKEJnqvyk9VPj9xnqokocxfOjD
TQvemqq75a2nzZfOUS79zJJz/rINnmeMzXnnFiyzsO3tHRoqGgMmNuxdxsFVqepWRXaoetS0qCeH
Vj203DUS+ZQR10CWTuPIqsyAgTaWGxWITOjwgMsTnjhypAiKqkZ41NAZrQoEqRXskeK7EU3UUTDg
gEruPooGrXJdbWPHJJmFagEZNoPs9USlzXPlkv9Dst62ZUxvDXktehpBTYFfjLuQoAuFDuayVQxJ
6XI6+bSsHAMWCWlWHnIp8sgh9cZKOmrL9KiR+DwtYPPXhGdBb5JjgdTRUE2gktHG0r9He4fZGyLy
dIDu6JoS+sOm9OPlOrGfS2TnGpqSB3zQGzH0hxA3kJWRNgUMnLA8dQa7M8f7Pjg6mIupURUfKDSe
VMjuTQ2VpTeoLDLw65k4DQw7ckZDL4fVyb3YtsbHsgcaIQhwhlTqPivqSUQQVZ91eQwRktCvPdMV
ycZXkruc/nUeznl/0juJMqmKECuxjjmhitAaksfY4U4rqOSq6iZ2WI3LTU4NKKoOIAei/NzmH2Rj
ihkp6iZoJdCpoDKi4kaKljfObCQSdlLCx3pL+Nc2Bx+tqoBB0QnrHUqg4qikxn7UtI0Z926TH+Ve
dqNCZ01eojqMAH+8Og6Rg+wMmqY9M+YoU/AlsV/uG4UpmU5ELUNMRhjYi32Xs95NAz+gQ4FDb90N
gL4ix5Oi2i/jn6y1z93002MsawV+9IR3IKg0gr4/FX6WW5tu5v5PQf8umRhxvQNZwn2ZsPVlVAZ6
J5hQ8g7rtCh2YV2sfoxCsI157YqrXqj0iXK3DUMv7uYbyBS3tel7l8exXAcEaBml18rGWQ7P7GF2
8ADkPcna3pDle9D770YCB6jIz9HQ3lgabG1uXWv+UIgMTMPOL5Oj0R+xP2x6AEgycMTKwmcZFV4X
AKYxbAJ9Kj4KYPZVuly/lYn1T/mI6rsxJf84LX3V/wnKDu5N7abiPUdC5iRftdr78XBQxLTNqcgO
yHtR+AjtdYEO5qeZBgeVirDMfcd5qyqkTgxdofMKvmmpErRleENOnVBLlh2WCvTKg5/c5Dmij2ZR
VJlQc8dS4Sp3q3qMAK9ov2WC0m9Lbb1QvT5G181n8wiRvHAjCHubsYSp2PAYrUWzu1t3LGOWwr11
iw2wy8ryAFLeYliTZIZ1dgGBiNbZGGOoB0ZcvcuEsdC7cDEeQ60eR7idr4XYaWgMBllbJwxvE1KU
ymyfegvvStH95I6Kkkf6x/qmLvCpfTkPBAHmEwce/d8PS02ePMSHmA88pg6RQ/JCbGzJideV0E56
Za/ItNMD1bcmy0dBuZHFsN7ODXheNi5aRGyNAJ3paOzbOO7zjCa4YsJ0xGYAy2PrFQ9Du1Fy5j2l
XxfhuMsi2HvMo+Ab4ACD5pkRBWHtXSvSLojZdRKUCBxj27bhultaGMUWYLutL/OI7k4y0cx06hNi
GqyaxATto8Mu0ho5LWv5ayZrkN53dCgS7qOOVC7dn+ljtg4RhExBFo27GHmBmNLMtQYqR1r8CJ35
rLeVtDIVTibB9impNzGbu6wsNmPjeJ0y/fajs216inRqd4870JEdMKGOyJYxOzhDeZFjfTsiL+3Z
XhpJs59j2kXEeTsOIinNS9uGpgz+ZqRK1BZSVkLFrG6nQ6Y1Wxn2uWklrsOK3dQk1PjNSzOeU1M9
ZTpaRLXdl3VAAkOfnCcwIrnxXlmfEzW8PgcH2q9Kk9zaxia3GqxLj2KjfO0HsjRTVnqvKR95v48n
RkHlNaOZSVyHpTbbHh2BFCFdHwj26TAfx76tdfdp+HKQRSS17DZz8VoMu6pOXzJHuzmRCsIISQfg
D4R0c4pkiJ1YmL5Z4+CGdE5l+2V2TsG0DdSdabEjKL7pPJ9GWcUdS3rKYMtQBuFLqA9hvhftpRhJ
XbIREWntThaU+MrCvOkNzJxkEWLjTQzlW19kPrWLwKrJ1vPC32DkmCzpzRpYnZrRepIVuqE8F5Iv
sDOYTnccgmo98JM1Sqa2Svwg85258Ll0CoWStBuj8QKTv+oDYqOXYfiD1t+71rEhnpjMLRN5VgSG
rdoqj1gyVpU2bulgT+4A+2LVdYK7daVZi9Qgd+vhR8XgHxnDjSR0dB6KeJDmAzFoeEkb5kwnevnf
m2T/g4nT/v9aZP+lPSiMdNaAmQqW7TzBN1yFZv0Rj6abp89S8lLjA9zR//4z1f9uY8QTi8DIApuK
0Ej5L225yRkoYjcaW+rB9CraS0u9kPSdTwn4d90RCuGQ242cZqDONR8FqpAYrAelJlGUe7JQVyOR
Cpq9rlDDsKuyJfwQw+iJpSOpQfS62P/XMSv/jUONj9fEpAaiQ0GL/l+NhH2qQieP+/4oN3+Tbqmm
XMpxp85PJd8uGz4FRZKV43ZE0fu/X67/wTVvQ1+x+KELaBZ+FR3e/6SajICDJGEadISXLPkZoNYy
dgTGtpw/FdwaaUkcykyCUO0b8qVk4JboJKsl9az/yxiK1+q/d5NhCDgyVGgZZfO/9vt/OpZpKvW5
Srr5SFf5UqaQwG17n9dXy6SShS9sLKRb0AyHsM9eGkl/SpdSfCZq98gzQUUi9fsC4JEjXCVGpSdh
kwrX3PWF8dWgjeRuxL6T7soxumpycjrV1aFPfgFKZMQfq31PYGztUiG3o56kH8QY9uJN++cNTGhU
ll5tgBHgMnUQF8NWnCV7Ww4Xw8B2IH2KWvooKQqpzmsxatjFjZUzseUVSed1zYtqP0hSBUSykavM
lezFfVjcMwRdEuXhuZS2wYLYlES+ldSIxsm4HpplzETO0uTjQRXsUZNYrE3iggYIoyR7i9B5qPZV
M6RT5dbTrlKgwA2HxtmnSH1CFC3Ij6iXQx/K/wD+NtsbwtYD7pRtpmj7nuE0qOOtGY/XShbfYQIk
UL+T066ViyFychVpAJOyX0y5YTDt7fljiXMrGooD9oOl4z7G5aMU48EY2PySvZCZeAZGuiVXUz+0
muxWaviYx3qXJOHJNPp1/pl1HMFoH5r+Xe0+5bZx5fgtBnxBVNijQTE9aL/oHj/hnx2yVkVOjVyQ
dk80srsUT9MstrOTbsz0x7A/uU2Up8VO5GgwaUxIUAeOREdB4zaCFofCZyNRD1RfZnrZJjjrhApU
R1FKl59A091Kxl+tntL8O+6OakOUGqKiU0tdbBEB6u+a85XzIVZS7i38K1vAk67RftjvJokfbIs0
jEqD9R1hzS5U7P9mCnJrOKYmq0rx1s3X1GqvcdLCVaMGUD0k8AolM4auUf1qyTNItlp4gLksggM4
kCl7mVt0cR1h0fpXz/BNOYMBYxMx8SfjuwLCWrBbi5T4rRi4xaS9LGmbLC6eMQlsFgjOagk4YRTj
1tJzZdNihUmaCdMWPIwZP2DubBDmbIcgeSeX7NDoTPtoqyxk9ScrKn057Rb0a97EW6koErdU4gOS
E7fIKT6V2F3epKUDQxPIWh61+dpBMkzkrWE2a33cZs6uRw9O80aU3Rap0VmSr7pDaSoodnn3JYHl
mZrzSIJTXf2FOukO5U7rH81oeBKPgTECbTHBU6UIh6Jgr8TOumDJV0BSoCid1yPb9kw79V3z3s20
l6TwGgsK/2Qwqgh9LUxNGcULs8J/SRncsEHdmvUubI4ZxXtTt3x1/kRsKp/qib4pz3M0QIektmgz
fQ9fU/Fdx0SPBOzk87PW0sm0kXzCRFuI4YN5h7qxtvDKNZQxAm7f6pUMAMrjtzBKH+zyPXbbqxHh
RR6gnJdgyyD+Uycs9dImiWjwleW2CNBhUiLWaPHVtPR+B/o+Fjp9gSpmgGBjQf8JeobkolyHlI4E
oim13An2/NKEjekwQGBpzZ5zBAQt6J31AzZQZKH9uTPES2vQmKGAH5VYAqN9ZN9j7RbZMQAW5TWH
hWRXYKbVH0rM+LdXCiHHGZ0kxdn3UbPKHZhfb039jLDaz2In0sdy/8oh8uru06ZhYpQ1oNXHPERr
gtuXcpaw8lVSPu0i2EWKflLL/B3NMuMxBVXY+op5G9T2N1fio+rU5GZyP7MBzeN2nVcvRv7TsJOM
8yuHWLAINDX5t3G+6DE706+tnhr6BYaVeim552OwN+x0kzezSyb7viLcKARsPLGYhhOyoQGGWgcP
4uQSI49jjj9+B2AUdZhWbW4/4iTeVjreHjFuUwkp10xPTaoPpRPj4g0BjeDnCBMqBz2ni9wsJzzG
IGzODdol4eIDm6W1yhMVSS7IArIcYb38ibVyYzOc2dM6ZR8P1+Rgl8ahCD4VG2uNtqUDoNq0G14q
kxijAeTgRheCB0uQFIE9Da+6FD3HXNrRutrHAUkeMuXmYiOAuGEng/nOdpxOykyVp9DnbVouVLKN
mZ8rQJ1jMOBMQa0PlQ/yEJstrIUzyNR4U5rZSWmJWEh2o/UFzWSV4E6XYS4N6Y74JRmSFyFlrBTv
w6Qdxua9EfGmDRGgZG9ZHe/0wPBjSh1D/mKI5AA/8DQu1a7ugACNp4whtVpP2rRupjs+DwCy6SYK
mOMEdESKpZZ6b9tlfoaKFe7k6ukMPNg8Re/FdC7oEyqUleMSOYRFjG8S+0P+VMlMBbHjtoly0I3w
PjezP0T139BeX8S8CaqWGiumXKxBlAhGMpbdSnPeUJq6IFRfFQCbEq2+QtlIWuyaFB47VT8ag68l
jym9EsP5YZRvDczMSt2uqm70mprdFvuDJuGApssQoNCWmH9r5pUQGqbMR1PE4ZFtAjrkYEHEPXLK
NnZ96qiknP70zu/YvJkGFrr43JgRQqf6yfbzCllqow089pO9bnhXw3iqVbexofVk0iUK0a8r9HzR
W4vynICDVgYaBDVaX/5xJvRN0YkD1YoT/dhjm14DGulN8NJHNOHG3GvTfD9jO6+r46DulSLZmMNa
LwLfpMihdd1apQRb5KSkNuDGB1iARE8tW4csRqHOAIfrnR9sjjCwgrPCkicbs71dUVBIN2HKTRiI
VytOtlYUeTbFl8zB5UNA1NTx6df4FFAGtOdON07UPwNSJsE9kcL7tyJn56JXd1F1F1Fv2+59VOhY
hcTB3ruMXlc2H2c2PCMtrT56UalVqFCBgyBgdWJu4m665OzFi7Ou7JaNYDKs1f7MXB9qo1vS8w6w
kV8y8YfunFy8MhMl41vZ0WmEcxf2la8uPn2KOzWlxJXxJifnqIncIOwQKGMdgOIlZIDtDmj9yh/1
7ZR8mdlf1QkxCeFPnm4iOiVM7z01f6ndBNrV7nHWUpvS4mI3qPO+DVN202D/a4QA2ph6E+wy6gtW
DAueThpRjl7jHMCgXeOhOZZFtq+c6QUab5j5OqgMs31DqD51oM8RqycGVlR2zCYIburylgGdqbuM
LQXT8lEhn2SoHyhIaNWvlNGr6B9WdohpLM+tek9fpoHpx/Cn2kG8ILu079CHEIgcyesoSvxUMtcN
vfFS+spjwuEEoyf6vbQ+5pG2awg3lI1gP5JAY9L318yLBTkPrghnNHHNCcRAIDDjzZVWWc74ROdt
iKMjjF+Uyz01YTT8LRBUjb5pyhKcu8UkpCBDp4kepcdUHzZrU/2Rq49UGg+y1JwlLm0f7UJMC7IK
uai42uFXKL+rFl4iTnb6o8b6D7X9LefVaRAUqFJSqE3d2SQ9edBQiBoQO6ajKugSzh/0mbnPhvlk
q99Sh+TdMplh3uVo9GtRnHN9op5IkIe2IzOXiMvPgfaK/kBuCn0eezmCImkTgYIXCYtzvXyWlOIq
WX9Tim2fyb+RIx8NURPeDEUMED337RTHJwaIddGdHK6dmNFVvM7zWRYsBFiLFgybuXFKzB86eUr7
LgP0s/NsWwfxpRPX1L7Q+FuaPixCc/M0oweg3UNKm3UJxV8ojArPkY34mS3MQCpRZ2I7t94mqtVR
eEjU1yy8IozGf4zmEhpm8Rz1XflRJNFan/R9VoKYcMgLpWq+nafeD1ParMJPkH9lLNZgLR+G0XjY
NmW7Gu3s0utj+6U5T0yIWbiWKnFIQ3kLULQ23sjKy9TwOGJJGNDUqyFNK2qjlfZR0jLs6A8JIIx2
ZXkNJcOMSTQEMG8D8Ztjt1TJ6xu9sXyfLcuNWYnH3btGyHBAmkAU/abWdxK+13FxOpZgQNLstSnp
nlF2mmvACxXbt8UCUrDF+R5CPDkJ5XJOhsLQNW+JsICsYlkHyTn2DtFSwB+ZEzGmLd3I58RGyTqo
DUBDW3F7B8wBa4iBYq5ug0WY6WMZw7PIf7vAYTorXnqZ8Kz0V4tsesFxs49xH8Tjm6r8pnnC7uqY
sUxrhr92+Dm2dFbHSxqzis03GVP2SO9KHyD/sJMgSLqq/CbGc9CcsvJ75P4qs+HYUvgO44MlJeie
WbSGNHXJTqVxtcT8tvkmzopVCoxGpFQLpX7naP5yJ0zZBYkwcz6VNnp1Wykm2s9oaQCoayA1Zy0r
/GHmY1TWQvpDFgvdXbS8b0VPqt9azQgzYz3UbHqywibh7Jc6NZUTwAIYsVi1mQPaFVsTbxm0kVmZ
Dg4gNOs7G1ogLspmcOAhD/dYpmxPsVF3tkguMB/vyzgHtLO3Jd3Le2JiG+3bMhFNxawzTHFSJDR8
N1r6HlXNVbUqUtKoRfKHZRBsnnEPqOaBdYDAU3M7/xhqu80NWhHGgEC3HVfVxJ1QJb6dsm5f5EoG
y0O9JJ48wyRcsY7NkDCPtPAbALYtK5/WocKOCCWhEzIhGe8RGErz/G2lW9soDv9siVV/Jz18a7Qa
M8Do0phaIem7qgZdEyk8CTnb2NWzkY7Tcr7ac3Ca73FxNMEbyDGGYdLtn0PcH81E3pllea2VlNkf
9d5yjHldXeMlcqqqYFhPHglSBwk4bz8SOw82Q2CQzQbIt3qEQm1STpqebMfYK8T7YHae01bb5YTi
rn11jOTSG3DCht4jEtoCrZ3HgU+7Y10X1T4Ufxh0zcx15BAYtcVg+45f59SUP+2IcXrEHRYob21O
MVTCjdqte27NmrmfH+/ZPQAN1FkOFQGj/JKQitM0bikUBhx5xfSo8UDb67p9WE7tLsNQOX4VpbVK
JNIB9BwZJZUqI7rKNhmYsnZUJjgjVv40DTVm+9l8VKxxMp7kpGLZ4czbYg7h339IHXVarOhGtC9x
doRUWvoJvqzBYKiVu2GmXgKGbYhfVIXcArD6TWAeo44CTIIgegboOHQPs+T7ZkDQMdkW4bhWhm7j
tB1GdReBn1eF9p+mOTr0EWw1QYgCfje/zjivw77Yf+eVtVEEFe9FtA920GYbp1Fx04f5LinTn8TA
DazoDyfpbk73tw/sj9bMn1JqW6vQaNCisK9xpmTlUBXu6vxs20QZ5NalLLONWapvuhUcEMAbjkJ3
abgKZzpj+V7NNlRai9UGP0vJqLRD5W6gbEtT5CdTsk0kMj3Jv2VdbymERcR/YkokSjIjEETxJQd7
nC80I/hgAuo8Ao+ASPESZz42zC1D9NpgtA0tFcEtS/jW2k8p67kplaFmtLumt+6aBV1GMHiFrD7j
vVN164kgEdNo2e/Fe9UJNrYhUYdXz6Gjb0SAB7A3n/po7gOr2Y496ROwG3LG/lT02PzXsZVQ3iZ7
lQTPdv42uYcaijRpNfhOgyYU5ogcDTc7PjaxtSXh5FWexhNEoFHbS0QqyKsUDE9KdYGuomctuSt6
ksF7NNeEwF4c+YTmgtgGZ/RSQkMjh2VDZuxnEz/ItJKDfEsvu2g/+Co6qC+vU9mjy8hwIOPa1CTc
XWLXTBpx6NH7Ou8TXPntWY1m6lVYJNnhuHXrZSQzjGbu32Wz3Csja4JArIdZPub2vJlVw5UsqjZd
iRFf5YJOy3rDGVK6oli7m6Nm09RyrEsrF79pR1gak5X+CBV0AQZiCfQUi/aaWuK06eVvOCIDLRMs
IdskA+YCJUSdqEU544a+NK0d8sdJA8rpc4KzUzGJmu+KQuRPvjaim9KZxFa8SA1PyvDXaQOfdgUu
5G4FQwfnZrk3unsR2NdU7naW+l7SQBwYjWPnktiWrxRfAaopkdgb3NC7+EuMV6EsyalZjtr3tZni
jda9g7ctcmdLaqxkI98yx90IDkwJ95rteFMOZT/Ym/XM40YXJKeQwx5D3RXyQZfCdWuSsRO/K9JJ
Hcr1VITbAkFAFDF8RIj8MtU3y8xXJv0gx/KLjgef+G4tPfd9uquwiKeZw4P5CJbim4R9jYKdyug1
RMnGbuaNycAldikSwaWSMRX9YSpsxHgDPV5xjWXHdb4ni36+ndL4/xLFtz6ypVAQ5zuE6HQhCmx7
raJ1aclBnEOAqry8RgWvLXnnymlKRzxq4FOt9F2wXh+gpzv04QxdedETEoeTz0mIbdFRdVZ7z2BY
QwdpkdiXNcjTl2FCxUusI47QTM5BAFQRt8UF3mUk0lQLAepN1V2DAsSqOc36BHjo255vJp76LtTO
xTQwOsxeWhgUkyk3Umh9nxb3/qDiI8Y8CWSoIMPYmpdnWrkNeI1li0aic4fODyqJMDzXiBTStVm1
cxxSZsG2Y/ub31LqdDRKlJ0FrclW/QldRI8OxomhXNg8mTKZngOKoKJ2Maf6Cc06wZTVOjz3ml/W
2snMG3w+t7HuwBm8VFBzyiC5zpVxsfTqdZFWhtscz3JWLZV0G45AqnjEcFxyltmRepoj0yUCclNZ
w8bAzLVgxZOY6Pdsnw2l2+gGHRnybJZR5o8Rv1iKvWpoTSz7N1NOz0UsnephkT3Jw1usoWi0+qcj
RZuiSW6D+eVYS9+t49mcQkQGbNphaaD0a+ybSWsafWMMPlydmRvIdB7bclOynIECHSJYKbgfWV3S
s2/WYnpaxXCJjHEt1fJGkmyMptrawHGj4E356+fb9p+Dpsauwh//8jtml5OghdLdSHaX5w12FLwn
0FYwiPyHBQXfCZYS/l+8IS93P/EX78nLEle3ZKfxJ/4OI4q/q13+6b+gMj/x+H0XrvmLcDGG/POb
8LLIW73cl+g0vkdYGkLb3Wqxkyxfd/fVPcfCstrx9Wexl/DFx0+yu/u8BPNIvVn+lv/42YH3go+E
gwq8n3+Ba8wVq9Vin4lXO3w3y2G9vCzHeMfCMh+W41++i9eG778s1pnl2BYPy7/j4q+XxDZ+4WfZ
YYrh5y2Hxo9a3oQXkrxX+dkFb8IlvnGRuBxYZu5cgMjnvJYXLz/qzlfOjkO/83W5VssX3n3Jh3tZ
guU4AQ7sP761XJrl3UPylFEUL2d2H5eXo67grUo3IiOv3CxnwR/mbbhG2E+a3GIRWkxC8XKJORlO
l/fkXS9cAaAB8IC8cSefyltzoXZ456PmV3jA9KQTpHzChuasMGkhd+2jU7GDSH8o/HpTnqRzUK2q
t58frsuwWt3pR2LP2a1WkrvZrfju4v752UnunT9KnCen+3P/4awJyFs+wJ8fPrifH59cvzufL5fH
43L645bLyqfu31+4UjuO1ufQ6+d4kNZLtt5yurm74rW7nW9BgTlhETMO+Kf4wJR/FwknEWf4s/vi
TuE2ut9tb/nXy2u5XtwcvPG/e+j+c18O8M6hLR8I9+qa41s+HX4KfqfVLvHuP5vlxTwKl/vLZrlb
7pvV6rjhnow84hAjPg8Oc3nRhv95R+75f+/A97mjVsFyMP+PsjPdbRvrsvYVEeA8/JVEUaIGa7CU
2H8IK7E5zzOvvh/mw9eo2IUyGo2ut5JyooGHh2fvvdazLvNV5cf4m+35l/zeBYPVcr6GvDQ3wf//
M/w2v8E72nrz7bPl3fHFXN5ZSPOFmz/Qn8XNAsGKdfnzZfbnVIjOIRLDoLmGOMABxWxEXBwD4Lgh
eooaJmnZ3iipguyheNK7c50BQhDLVdbU4GgxTtGHbYGYqVBfIZxDmNk1aatwGocmkjWXFEWQyPSk
Uy8YdPYV1V1PE3pCyWek2bYMQQRIxnJFRluEWmCbbNUJ4huGWImGNgq6LBVdHp6RdG/we/a9AfMl
XSkIXjsIEhIb4UjyR6KjhxEnnjvLufWho0PNETG1dUoDk7p5eA9KhjIAFxod5U44B9kph4JxhzgY
K5l3pTHnS7VsG3cIKYUnHXpOgaajpJKP6Khm0DRSTvv1OWlRFmdXpbj8ocQFhKlWFcSVOVcBgSRK
87BHsPg66SlKVPSDcxKb5R2n5MPow7VfDQg3l9HwVgFMrKgnbn1Bg435WZPCo6xrbBPXVk3WcZ+A
6+jFzYVTsFM17736K5l7gROD+UFgdlRBZerWQVTvel+7ZwqZIS2d2rxYe0hhpvQZpdtKD2Qk5zRx
g5lvccVHHPv4T+kWx9WwNoXhYUxIET3l6k3jgZ88TF66mxCJm8SDk+eNCUFg7vZLyatjOAcH6NgK
RW+lu/r0Cq0F1k3C97SWYKX1crtsqNwxtKzzCTyIuYGn2YOWFej7d4hWZOuIPz2LLzLlmEkXoazf
xZiuCjOuedY01hdO8VuZEMVSUB7xeJmlTKJUMVGiNeQFhBFdajSoKHa203TXzZ0CvjTgwBQs/GZf
p78E1CZpo+LQnSP9wIlIzTYuzXVKdwHtVmPpJ3nayLHkaECjNAVXkLYtEvjqnPTKYdOPzGs7y1G1
8WDQxSmpuqPRWo9Sjmj+x5BGrNlk63fMtMNw0YLuUdfiTPHi5giUcu/pEu5Xsot1c4vyf9en7VbH
oE9soRE9t52oOgrtdj06TmhjMgCPXX0t6ElWFLF5dDJTGaKWuZJr2W6bc4ytOxrPmbVXO5dRuGu2
kW0wvBXN4yDA+V2mXXShgb/3EYTSeYEfom9KzQf7ksFeDDHWkgyWz0qjpPs9VOFrDSrUFDYdzf9s
7s8Vx6nqd3K3weAcc3CUw/okogv1JWsvT7j1QoVappAYQxH4MEHen25wsNDSaBdrGGwGX45fxvAL
aRfM3a+58zXpzJdHHA2NzN2e+UAKIEBSYEL8xZlIWUaf1KDR32YPNc/wZY3MpFEVN6adzxFUqiFV
8Gv4itUfvOG4MM9RFWy9pnRSuqiRbCv8slWat7BDqIwJTA12hnVK8CNpbGGS750CnC2I53Ycq3Dn
kGXbalxcZlAA2DQO7LKPXaGmcEd+LxdnJb97+KakpjgkU0ZMCUgMfpqDNMSZyPZKaqaqgWHc7XJt
WA/6dPBSpnqycaREukYltuVRefbjdVQaiPtmSD6FhjluhkE6dYVyn/xZnoA5jKp1lAFelk6k1Add
t24qv9ZCWGZEdQxdsc/XdRVfI1XeU4ofClC8CXoqbSQINP6pMl6Re/xuZb0WrfFJSB5m8AIDFdo1
XHo0eGO6jDXMXjJ+IhHJOmaj6XU03VmV3yD5E9gd9UJfEqF2iisM262h3HLxtwU+SUahqauHctrq
7HdkjOf0/OioVmjFI7tm9XYEpaALapVHo+/gRo7jD3nMlorF1vhuUtobmP6YBCMWfPerq+b9aiJl
gZNKAxVcmLsyqWk8v5QC5supW/d/mv8PE6koKaCkZQXeD4JAOX1bx5io6p7Zoya7ZJ6wghYG+dQB
u9WIdhCThIrodZyCRWUp21KInZLmXJWhr+W9m+ahoHmooTRrkRtPVyXI7XNCy7dg766z2OkNIpiY
x1CXjVa9oAUI722fkdksYAeJwiuWB4b1RMqaP0MLQSMsJUrldiCgrvE2egJMuwK+S+k2ZLjBQOFi
GKmmX/F7X+IBho4b9USU/I4kZdm159p0EWuYiEuq4Fz56WVuxnoBHgPrnagWHjKwDP90ImgCTKNb
mdgd/HEjaupxUJV19+o9xGktDGjwOHKZv7JpgSF3okvMq2BbegGeSgAs2/KQuhWnoNZNPcAM6+Gt
PSFUb14T2s+rcYN4euVdPupH/fDh9pkXz6YZfYsO0UHpFx+gg4DDLUw7cqxnyg3aXSFC0JN0wnuy
lA8am8cSxCpi5wVDkKeZZBW8f3wkzlmxvUv9RlZV+wif5hehXLWNZ3Np2uqFf1upFzWFeYnOZ504
maO8VO8u25wdroWTuEFw+bh+0L1yiJh6fPSLzHFvtFU3DVTpxQ2M00rm/7wdpfSiQvaKI5/nba6s
BlZdq1Y8YLFP9isNEG83SfdAZ/6prSStQwMnYw6dXLImF36oLAO2qGhQbLGlFCQx1o8JVeSNJqPt
cwBRjY+QByBF7iJr2FPafo2xJIkbpFH0uPN2H3VnP8Elym0Vo2PVzwJfHs32TQSkGMiwgg0qntKD
5F9JjN836niocY2KZbAq5OkRqL2tyP3RUlQeH9FBZftMBuamMf4FKzonzAWKysSLGLsRz0KBiVXi
09JkO+b/8VMxeACclIPx04ikTXI0UEb7Aq1vMc5TkYjZl6fTfRzhw04Lg2MczW4y38s7wXhMfYcX
qZfcOGQmh22l9qN1j9xJn3tUHsjfsSOsJNlqqnZRodMKyUZM2o1EeRhNPzXBXNR1sE4SEJeBvg4Z
4GVhf2jy5IzbMpNSW6om2zA4yuUxfE4crojAQhXZsQTJiwe8ZjAND1GN/FJHkqorBGhUiybiRA2C
jyrP+CsA7KFwy4yrUL6rxlMBnTMJP4TK+t3W5akbm+eeelTEY0yY30ZLm0XoTRA5EXjrnfpc+gbd
i1WqTvWCTRNMKXqfJHmvUDuXtbVLVSy+uk8rG7fFTLGrGDMlXmS3bYLhnCGKtsYAY1tJR6Y7x0IF
rTtN2JYBTmuatBAYJ+hwkwrTyfJgXXoYm+WnRv4IfPDdlY7wpb4wqSo8/UUk4bKD9sT4YKnmP4mv
ZcCEa3Gb1szfC0y9iCICQqGGdzRpg+Whtsqfel/kiEkEkVivG/+3QQNumvicioCLCapBhzip1s17
NVVbhqOtYdciqUvaVRi7owD9XPMSV1TQ4P/IMuBHShpfSj5tHKeHOjobATZKujJGkPzETaD5iKlo
1UTWJpYnu6YPa2rpriqGl0IS14losbIZADcYWPKJ9sQpGhlOTrYFCXzMNkF/TtLZyELbN8s3acGg
tGV3oM07xhqqI773SP8dYvMevA+/PSXpuIoRztHFuEUl+wBDDTmkh552TMlHesnBrs+VndfSbhmS
nznNf8SqJK8tRqQMTanfSzjWudhRqYzreTXEJBApNHPSPNhmU4hB5uxzGsGdPweOi/Vl8H6Pao+k
R0EWY/v6Glhsxg2Q0LPtPtjXO9+pI2w/EfNQO+IUY1IU4UwxhaNsAMzXfmrDuRSTjUZotlD+5FAm
Kz8N5CPl3Wi3o16tophyJH1mxml41WkwZdsrSINjSd01Ir0ojodtKXfbusFmN/vLSagsUTXL8UOK
duM4+Tz2gEXZHZtsrMwGgluG+2420zhaLy7TpMLzDmh+eAiBWw/v4iSgMNR/tsD0pug0Ehybd9wX
9NMmAFi1+ipzMhcyqOuIqtiqjN5gIA96ELQrdxxavIM5wDWy3kNEUMVhKpRlyDCdg95jCKd9KZ7N
+o+4DElowrMH9qbapw4KH8uabx2+PkZEBoTKbiL8iysrmzXCqmmpYhEi/iI2n5H0KMExjlz0MYuI
qySN2JA69WiVqjtAV0USUaaMfFX1KfJyl2xHm1aXo7aMJLUsAIzehXvBUlEHcyka74bzDEnqoldu
k/gqylzh6RHXS5m/P4adhcg0VNiIAsi9fW+bmPeKID+a+XDERjMI3r0UrB+Tph2AIezQICxxQm0C
XpKRWocRsdpiKhfNwInbCo18fIqyls2MXX8Ue4LP1KcxhsCYSAsM7GzB3o3rntAX1ngOcSB7NAk1
CT6YipE0VSMjVSFbQaI1UTtYF3OSX0t6hWbi72JR/kZl/DWrxDRk0sOJkdBV/vUzcnqk0qjQOexr
N0pe5cBlBE6H0SNPx/sGESXNIK6/4Fh/MJdkkWlgrk0Sk/6WVheKnlttNObQLOT3qm43auOtPDQ2
ft+clOysYQ6TgyM28YXUo0bx4vqZkUWtfIPn+wLpmtXwhkjkHKgqBn6fVPikAosjbApUxuabnH3k
PVaFOZMFGEPxDeLzq5z802t9+sxR1WnRpPFafeTmSUhow5nv+5EE7QGNJHbnTnXI8bqzdI6c6TY+
fWWKG6H/Lj/q65cPsQuOt0bGtI6u/tMboddvYmijf5xWF+oxlZF8dR7RUgaMK4pV3zj/77LTyp8Z
rQhMvxHWz8L5v6/+329gxrj9Q8xOJEqYmthW97nNOoDb69KO6M8SCQzWLZFJUXbq9MAW+83rfhHR
63+/7if8JHh6a/BlPnjNXLpbCuOEcg9GbkvPRwERvayTi+e/ySbwMIJbzimSNB1w8feX4IurgXcC
Ql1XgftrKovv729Aj4xk9Ex4A4SoMQgHsL0ViCn0P/LstWaknaZncsOs7ptv/ivD/c/rGpqkWQpx
gOonSt9YyqY0lXzzsZo+NYmIb4CmO/yDuuhhk0S2TsUQmxko5I/A9O2+fGUosWjHkbxOelvqR0kT
pumxhNQI3MiONjq0Tuo38Mc/cLzPKwTw4/++z0/Wi3yKhSw3AwoHnaAU68bV4h6ZAIMQ0I0vnqHE
sy7foRD30TOsiG8Wynzbf3l5GZShZZLdJFufwheEJGXiJvjGXswZLHv1WvDrPc6Z5/iSgl3XG0Ad
5dk3dQSFylHKi52XfneX/ttNghRAFC02SBGm4t9LhHT0NioZAu41BImep2zlZC77zzyU9AbQRbmb
B5gyKI+05QSrfWMW+mpQ0gmfYIUolqZJFlfi79ePRz+Av2nIe5QdQWgPJkPpOxR8Mj/MRY/cMP1m
cfL1fv3ayQvDniRaBrG84qe7AgJB1EQgk/Yolv1N2S+Eu07Exnvq5j5ncUTB0QsldNyQIrIUHt0+
onfqI59aKJvOYMTiH5mdPnxXtvMaWTmGzgVBRWhBhHWwDTc06Tr9jCVjDeifk7u51V7FF2pgpujh
e+StQodmBCtrBe4gxJ25HPjrxKv529uGW8sxbGUzbBhpU/fNYJdt4sBEZ4tWiWPfENqSof+HCWxr
9NNdCyzxipFfLaPvXyIqFhzjuZWfhheae9nPbCnKb0iKhMHJdPTsx4ITLIgl8AZ36UPybKbqjlw4
xUEZaEUh2LW1+3iV/UWyJ2G5d+Mf7A+G4NTG2gRgbTx/u12oX6DUuirTGDF0w5qD1c1P9wE5YZmS
6mBe1CzZGMLwHhoMJDP8DdGo0WnN1gUoKdWsjnGJB7FEPmFQBvDYBncsTXbYTT8hUawrGTtNNKJR
Ts+loT61vVPJBBxEM1RRdjHxYGblaRN2N4uo2rKtIec3q0Kpf6EoOg5ifRtzSAe9d5a0+oHQmAmz
Jm5a6g6ieP/77v9qk+NTa6KikBQpiaJqfXpMxEouS9hDpH3WOoGGBmiiIZKaeK250drmNaWo97yO
82J7LWLhMQJY0184lJF3Ayfg3cteJ+MUWiGD38IGjvCrYuZKNMalKfJjXxHaQ27ff79p7eu9o8oG
GXMmt44FefMTWZYY11xI80TZI+uH2YjOspa2gfgjxL+n2KrdaXuzOqXyk5U8tempMZ4ScYUx3YqW
wVNM9SqtOYIR+Ua3e4t+RcNgIQ8OV4HgAheMAmx4BX0qmpAF5GgvemkZh5euFq8Ef1thuMgOkasJ
d7CcnuFG+rXt05VuuIK+RFAYxHekKN8eZYz5Y/29U88fm3xriYMkOX+fdqnEG+mV5ClAm7WRPJnJ
id6YHWXn8nWwzr7/Yyzf+Gc7bDxUBONz61TJU2ocY2WtiCvBO9flRVQ4BdgMq0DDhvVNvlXGQaQP
pKOjX2v09ImPKt9S1xJehmIzS+jVt7J8A4PR+ts0+t0kzyDHpRpUPvMQeuiAQdhxJFsrf3gNPv6r
VO/GwZ1kUAdv9LHJBKGZSbcL8EKDYGtXNRg0bL9dmVsDaBv9c2ERE1z4O1d+hM1qJj/v1TUCOdrI
UJfRT05UgT3N8VWMLB2lyY7afEEfcO7pMsTVVr/LR7lHpLduHL+96sVq4hObJxGdAidPlsCVy3XM
eH4+AefV85XkKG6OMoq+PSqfRfpjluQ0H8FGGDHMvMmlnRdbXd1krx01o7zOfZS+2zrfjsJOV/GJ
b8PKyR+m+EiTs3AacuI1dgpPr5kw8ZQdWvOsdbbRkQxxyGF00RFAx8UrFfJORi51HL2dpRLvQAG9
VBlgEodW/aDy4Hc4fUwqjSnHyC5awcRLc4bI+Y7YSyDGvy0mEuHnW0iE1v1pu1OKJsAmFCl7BA8X
IDJpsewRBqFWO49QdOsby4IngwYwbDMmd35D7Z5oJubYaiTxV5nsWr4bdYNQCA4Q1pnjOOOlkaQS
QDDz1uQWbuqm5u6f1Ke034RzYvxZzvdB4VrcepTMuXJN+fy/S+H3hP7NfM6F33JGS22LXLalpZQv
lJt0a7OD/lD0Y5z/pBGa/SySX7pGhuLSy36O42+N5QDcdzDpT4IcoPxEZ7tpWGEElbH46mvznl49
YDvhEwQMJd8bCGpYtLvYcLOAtDsw6QSswlHYQpfnTzWjywUlL1JDCogAEll9N7qK7y9aGT8FgRvA
aveN74po/7sDXi54RCpa2nyNgJciW2K2qBDSt/nvjU8yv56lVZJGOatYkqTJbIB/H1TyyBO9xLcI
Zw2WPb6NgJEnNDs7HG5EUJgC/8Lqv6M+wmsla8dCfgTSBaKk0p1CbRXHTijvykMu7wrDhZbe7aAO
H7oJUAAJ6IvJW+W0KrcZeFWaIqV3b6ZV9KQ/d9zUtMZWVG6KR/jPStpkLJzR4RRBacOA6jCN+6Jw
G41t9ElXj1F6kPHJQTVsWcW8IPzuwga7Tr99WnXmuRcuCAEH5EMVE4aMbYM4u8gZT1z4ZsOpogOo
NE98HYNUapo14VZucDGsEvSHC2pK+teq8IJ0i6EcWl0sk/HwwVix6jcqBXb0xC3W78qNPi7gKW+G
N6AMUoz/12kcXA0M1UeFCmynStAmF9x9JZSlmlY6xkvGnKBKw5c/OQQcYnZY/RCkkB7QXLr3Je2b
mp4RB7CD0KxY73S+C1etd+JmaFaUFLRbqCh5CjTSDv9pvm7FxSanJcIzUtolhzbfyCpbOObJ4Dcr
c8KR6urm2uRJBDMiIpiF9uyDgYDE/dAcPfw63yWlm19P3Rz3sX6o5G5RH/8poP5RmqKCJDiW7vM+
2voXnqPMgPiuPPT9uEnFDSC5mR5Qb+Z/5ov0iG8/BxJLzpFBBt/BMqC/vLP3D/KNVVULGx2WnNNY
L018HvggBj/gXdrwlzT/ovsdyDezWJDC6u0yyY6kZRg5YKrq8hXOI2sQPe6kOtWGiTEB38WGqRU3
udydmIsvPKulrcyV6ZmRwfKArH0VlYYp6SGaw6Js+iVlsYpxY1WBa/kbtb9L/IXdOX6oAG4Me8I2
C6UKJbz8zX35FXVPcStSYnLg01VRMz+douqx7odomKgfjibS2R/t6ACRwAitTCsJMIuHd/RscbUL
kl269ei7OAAE2+exNL0ZH9BKh3eFJ0yzk5BdYO9iqsPYtfQJYXaRzCqQBiW7GJwiPOHZLL95/9Kf
3f7T0YIS2SA9mCg+hcnZ3/tK3yqV6SmBvDdviKPX/UWi7ulWHuMzRo9AM4GRrIvmkCi4l3759YnW
LP4pVPLpWrwlwsofCec6hrmNPbSBoftoE7ugKZktQ/PUOpN0YZ7aPQnMwFEPNNehOxoSJhUuxppd
J84vAhfY892ucFv1iEeuSs5xsPHPpjbvXOwu6gCkp5pjqCT4KXhPcxTfZ384t2RxIxNgGWqlY6FZ
UK69dTe3JILq/iakL99ph4FJHXuNPysx5RseVRPZKLsXuYeS3eZEYkLBXQfaK5zXxHxW0i2bkWX7
3bOEoADPvXTT1AM/O9G/GnCyEcKCdpq/ZuV3GyNEUOiQ/xT2P8R4DVLXP40c1O58PbuqxKY5C20F
YWMgH/VBmD0Cqq4Hzx1YbVAPZ5hcll80f4PgtsgvonlOGKxjvTDv87ON5xDBZjxTpv45ZCquHgv9
5Kf4gw7zbjHvRqp46donH6E8wtzOrlDPoTOOMcAfmogRGtNJfEyDy3/zuDG1V4C6PATXfYsC5UST
HiockV4Btrb0UcY0rWnlkkvqAyHO2QzIthcX6YNQrcC/GsKGEJKe7uyhjp85rbSAgjNOEOt5eMqe
9c2DT5+PI/+1QD+dfYHn12oXUp1lKgA8/GaZhOm8RFpVxeUO6++xyEcaNiZjzWwXjgzp0+UEj94b
tZ1YDRU2V30FUnTNzGov4Nc2MUlnCEAzccAMFWC2VdzCiF/iFtKTUoDxEd40C5R5gOLUOCua9LNt
823UWbsoy1dWoN6TqGBCkr3oQrDTjOJXTgpcP6lu2qVXBSzYohnksyWoxxRibxPW+6KTns1OoPx9
j2M8X2gVMgvdMJNrFNBZVzKsIb0JOCJNiOTceiXJZCUOoWpnco62MPrK0UNmaqThOhsSDEyEvIxE
pqQN5LeZTIACmM6eIqPAjVeT1IMmu5VI1rzS5etazFMsj4ubJP65s3hcUQ4JUeD6yuDSQcVdQcud
etcfrWPD7dnNR2yyOyQ65K8D6qE5sgsFSKB2wGfOZdDdZLHnEbUsE46Njc8iJ+5UW5eMJXWo0UVN
baG8l625TDlplXwcUSZ/rXrJnzUsiBFNyZg7xBe5BGV+LDRmcHyvKjk4Fdi4Hsltm5TrHhG2F609
n8OAefJ8HTMt+KMxXWtSeVVJizSDAe0GHx9xslE95Yzn0xS4duWfiprhKQINHlSiI3Yf4iQ/dWKl
40U8INn7obF386Q1z4O0kwy9YJRVMwHXzHZZAnfQCJ5Wu7ZhxnyFl/rfa9uYHw6fl/a86xoGKR7y
lxJ8klDNgEOR9s265w1ACVmF2JKQmljHRAZygEx5h0VRZtELLqnaCMHzxczJRWP7o7SZwXLq6wc4
oWRrLEhWoXznwMVDFZ9G0uyoeTGw09GMaPr48rrZJT/Y1BIOMajZsg1wKTiktDmBKUYKbZtVvc/j
13Jf+o7hIkYHQoK7V7Nsaf7GLkpmR4gJr0uOgb475OseNjH0xl2UADlc8rzinY2X//6arK99SpJW
KFQo+DmqGNKnuNKi8iZhBv0QBSY8hSM3BSEwzoBMiNjtjPNRvtMqu2qXfB8qvELmpcQ03rMYzOKC
RmZBKXrlPweWI6fM5nG/QR7ALYoKne9i063GD7m75TPteD/W8E73WBGx9CTdUrV7JKZ/vlKogoqx
btdKtUD5IK6ZmO/xlPsV0q25Zqk+lIKAXnwEPywuYePkFYlvtsKqXY6/fIqJcKWNC3/O41hK4jZ8
MVzNOwqJCz9tZrKZG+SH3XzeW2r3vDlnNluD39qa9CTjuD5o4TcdYFn7OhlSFVUWDYydskr39VOn
3FCUtPKLXtpLDWTNpXZF2MESlEVHwZklrSSOiPyPYC1EDnD8z5Qus9bF3ZasDWkR6/MXqQ07RcD4
sRTfesWdcyOT7UR4KMK8I0+sjlzdxbD3PqoJ8gwGhBXHgyq0aXBKgTNgIK8PPaif/Eqk9XRtthxI
UUGAO+A6FZbTbLkUHK4Ups5u8luWNug8kB4UnYNHdniGTjku4iPDc+A8IWDTxfhmKfuO1KjgTQaH
yYFRXJofiFfhWvvk+i6jbA2EsUN7ySxmB4yMkhdxP9VSb5x6xAnsuI/WIcq8Qkt5zgw+1aZqdhwe
RJiWyjakmix/qM/qSgc2nJFzshGZwT9xLKB+oVDKHkO2RdjFmUFMlqOyxJSittxUXHslc3xoxOkq
/u1jfly1+6RZCyQYg4pmH5dO6e8M7A3qWqwAR9aEvoYloqGqChbTbfwFOg6ypf9zVpwyH1hod8Rw
Bf75+iDdPPnWvdfalhm9dqeHglQMEBzNEwQSOOZX6YtZbywAFieTlwNm6TvKHTDW1KxVbQ+Ne6jX
MdUPOslUXA1vaeuytkk+PiKrMla8HOsfe2W3QkGCi116Sl+oyiTT7q/8UcllvNxDXvzoUK4kT5K3
V254+ZpuVa5pqpGCOGD2KZx6W+51aVEDk9yz+bDdy3b1Wjegdxbo9RLsLG/SnztgGG8DMq7B1mu8
L4t6wzbTNwsac5W2rHfW7//ebv6wtj7vykwOmUgYKqMR49M9ISl6DR69lvZEILOXTL9YQLKr3rV8
MVzJbfCI0NlmxF/SOVgarsGq8wDcLdttDmZ50+7EbzbAP/PZ/3pHczn3j3ItlOLRiC2CTWUnPcLU
5f5JwlUgcgDH8SMsQyfetvvuYn3A6oZfzirFuQPw+JRjl/0mA0v7l2akKpp0jIF0oUwS5wPbP96N
YgRyqeDW38f9SsIoDLSF0Q1et+w9g0ZjbhO+L2HPSQ3pQLXmiQWNgUVMgZna3gf+HRKVkSPRLDS3
oUDKxTJWLkpI92mp8liSIN+iTN1oR0RP2P9C0cVqSsHnnykzCe0oiFA/ssCwBGjnRvnZQ52OSeA+
IO6WhgNhDjTXNIr4R6F9dxz9tw/PPB9Yg2mIpv45eLkX6kGtc0Pa95JDZHYbvfPTmNM17OurNLcO
1Xgr9YMn3D4SUjMkjLISA+dy2euvMSxov/ruHan/0hMnf4vrQUKoidjgUwVXtWNhmrAe9sxilz3d
n1KaQQNBezaLD6Nx5/xbAm499ZBzzOyjGWK5iSvMo8291EDz+2+BKjst8pCmdoF4rka2sbziksF+
4K2PPBk86Df+hxHew5qWH+KWTLgF2c1E0ZEm4yNBUNJI9TUn0Nz0PlKTP6GIzjg6PYjv2W/m16+W
dtCae0q0hsW0VWLaAdlUtwf/POW2UvAzA1vtKxVn1m6y9JwODvqMOb1an24dJnYOiFru1hh65xDc
GOkV+jBSOdrg3qgq8QmI4c3b0N6xeKGi+2joIxk3vT2LOQRuyI93pdbnvpLac6gBrgcWqacfWTlN
H0PzTdDKQQuql8w5CfxDUYVQNsrsvDVWGCrM5jnKnACVZv4mypvCxx0cFBTnSA/TdDEEM6v2LHUO
2eB0l5GrnsoKj+rrAGiFWbsHHZ/JJkG1aADqwI4ZtKjs2RFZ2CVTlDf81TitK5UysdWX83+uLeXm
zX8g5p7W6N55tigDlDn+n/c81o6oS5qJMZAz1qcdJsvbIYGeMQDZXGhrMOns/rZBE3ZVHkzDpm+v
PyvQg/b1NrM5s6fCEq0R3BbdZr/bxe03R+OvuYi6DrBd5FinaPN99mlRAwJp+l4BHFnhtl2B6IKR
pr93WzZhFGjyB+JHBNn00JbhliJ8E7p0lxyyjlOgHkuGnUgt2ZOHt/p35vaPOKdQdyCo/ff3Jolf
D1C8T2b4DKWsf6EndkZTyRUx9nuNlOHiPnBnyFzPiWOyOMLfwDnAIanwjx1U7XC6NeFbXzEb6HGK
ZO6otaswrdZ0cDmABdx6VcJCEl6n7lBUtzmuEX1bxgFep4PEg3e+l0FpWm2+qlSmptwbcvMq5a9T
RjICf1ORcamADfiAJERaCyVcnEYyVpn5Lpg4zONxaTK7gkxLLvhyvh2wUQwMJFV3vlM9/RRMbOOz
7vqdkGkZmgyAYNW/Q9OjsXki7t7Qw6fK4qjLtHrcRdONdd6TjR1Yp16ctviJjxq7I2RvMxGAuNKg
zU34TmexAtNCYZiDraMwNHKiINRDOEea80NlypzhKBggesPQqZNxyYYzJyeLDckF3KZpzT2hcnrw
6bZoNJwQ8HEnVlHyzVX90/78+3nL6tOpQeFQsqt+0YgVoyxnrdnteXaJ0TZmTvuBuLDRuQMc7Elu
RRslW8ZbC8uUtRWKI1iKwEXVSheb3KJvmyBft/i/39CnI0mJywLsJG8IyYDomtGm/0AoAFe3jJz+
JYMPYZPbhaehJvPhmwfMvwwfdf0PIpQBBCNy89OtKPR+n3mp2u1lDGEhh7/2jQ1oZJCDuwimYnnv
EH22+QdPj5wMQlVxIuvGWmfMSOa6BuY9VXaEgNna8DHFsCgr/Oo8dlwYWQk9l87LHJ4szKGxD3ec
c2mFsEPyT5ohGkFQfv3h9yp0kXRlhJVtMiNSu9lbznQe6VYt93Zp7XvU/2ECPOw+ja9CdWMahYyF
EJsPhUODLr2j95rX0pwJ3vMqHagPhtgm22zp/arLTcHYXwjO5rgfqx2MIJw7EeWmpyabYDjMGhRp
OHc8Wv57E/lzZvi83DhsahKaRDbhP1TUfxyo9E5LRaFV2/0gvzfCIVX1Ffwdy1sF/i3hESyz+SdY
4oTpTdDKfY62MjzON9L8GGubQ0OJLpfO/GT20m3YLIrwPj/fawUWQTp/0SKrRScn45s3Ln49DSGY
INsRdaOBxuvP0eQf79wqkdhWJK7uMbOnbyg0CBRIXMNC4gEgH9zzGhhkcBoZkCAqhy+w9LCnq1Cm
l3nyk3Sqn03vSteRghIswWZG5l/lYSExEbArSO9z4qHpSFdg7fIi3KAhY6XBZvOIrmfwFD1VW1jP
Tbw3P+IjGl3M6gVtAOwaBKDUtuj25w6AJvyln4jgFeY4+3BjYmBcU5I+JigF5hKnRLqUq2PjPdPB
zhObpjTTTtraoeIQ9o5EVkeuatfehlG2DHJ807eIdJ9Mb93o/Ko81MpCew2DVWw56T7h3Is3P1mk
L8ZHLcHJXVhu5TAsxnqYLa4cHMg/eOgkoi0lV7ghE2/ylfiC6Mh6w2zOA9iFS4IprNnOE/ab/gx9
CmV9sbHqHRoSID3jC1a2dg0PSxfc5i1/9n30u5Rl0ITkeAmF33CprKy5P7Lk8BHGe/+kcCi51xBy
0lW7pudjMlNzWwbga6Q3lJZBtwJ8/6hi1N7L0VwMOriaDR6I3FrTLS5eOSa9ggCsNx/EeuFZ4YGz
kF6Gzg4sJuk7b1xZ2pL5qihilrEpOAP3u+Lj384FJigmWUKro9AQ+nRQiXMaaVZWN0yuWBIRrDmm
irucZ6u8m3YD71pkhohsiaQEdUUjjO0juBsf8TPiAqKpApijVNm2dJVp45yx3kSDQ9qI/FSEzn/f
Hv8ihdV5r/jleKMA0MxPQq9ChSCX4UzYK82ScCgmRP/D2Xnupq52W/iKkNxw+etKbwkk4Q9KBWxs
sI1tzNV/z8ySjnZIlEhH7JW9Fklwe+uYo6xwkKTPnnvEHHRsVgjhYaIu/75N32N5GbLBE7ta14Z5
aeg3kFlSq+2WrJnziFXaaWQPdEQdzLZFLwXxqry637IIf9nM6qFGCW3srJ1JfFdF6pA1avmYj3Xf
YRHu5mvgDW4uZuot5ilBl0Glr7HBv2MrT3Xiszqae3a4PaDfhWwm9e/f76L2vfD99VJutptlHccO
3qz4UyuDzIkI3YmreceeF+TA6CwbSLzG1RStubGbNGGC1dPuREktcXesmZhWmn3rxWDleLj8fmaG
tLWbcZsFgsY0o+kqjuM3tb8qvepJfN2U4LIUGyihu1d0208nPGRl5ZBOwKEQPKFjWMfTY+aRtV3A
qTiOgYjYK+iBdkeVyr5nxNANjDbDbHKxJprtdpOZ/YKsAyloNmaqzJKAGBA9CdjU/n4N2vfqiimL
HNyO6FGK3r3pT3qbba7dq1aOMtoGuD+jrD3gf92wispIxxlqqCLAuQcp2qP2eTxB9HPjD4N2cF5v
Jqw2qFxRwV/8cV4/3lvEouRZMinCl/wKMtSXVt+0pVKO9Lt2oXBwkMRksIcu7l7v8YBaWqz0NyPt
Th8Al9bzIkJAMfz9JH4cbAh++b+TuHnA143WNRyNk4j7rBXSiRXGzGZA7gDP5349E3wPp0aHm8GQ
X5JL5OoD6JOFCzwYgRQHDQqo0SnYUePf5bJf2j/8fo7fZ2DLxP3Zkkq+ClZ1c58KyIhtjjJsdK0G
58ull7KoZt3eYYOtn1SMjt/jzvvvh/yBQCTHxOOXqb9rKbebxQ6+p8bRusLnyXfwHDCwthuchq4v
mbqsNwf/zOqlgR5V4ONM6BLh1Fp5x+4gSbBwupCC100xoO788bS+D7cWG1iYMVYXSi//v1mnlqjT
EamTHXqFgsQyNbKJKvL2YOwe2YZsWDI04SFDBvIxlgK/3xTj24OQo0OocFSNFkur+dpgdwTDXIq0
hkC9Uu8aAhge00X7bK7gRAJ+ZXs/eb6+mmvrtZ2k78ZTBxTlJV9bDxsibF8wNmRGUF6rx+x59/z5
3eaxuive7YfNQ/5kvzASHN73aGkRQL3oz5vH67P9sM/c3y/iOzWZiwBBIouAyxCO5deLyC9X1uJN
Wo7q17j0Lzi9P+kvlEUQ923f368TUO25s758nJ5hGs3tF7GLeCpf4nfnzbr//Vw+p6gvoyt2ZkZX
V2hgUvi5HZmyzTnGRfmUj8aonN1yRWnG67pF2EYYF3vTF5iA4gUSsEwOj1EaYeLkAUh6akDwqEfo
iwfN2Edx5Spu54+T+/6wOTemWL7YtvENnbiY8SY7NURSahReN80ytsYbyAYmjgTsZHVk48Zfs033
cxvw7YZYOnsxWOPMNzfLiaaCHmZet9yQFXVAvwxQtVBOjQ59QhuUgRHlQeUR6gJV6cBGtBM6I2fU
nZkTc2FM5rbX4dY1g8NIiaqB2s+Hu7HeP/acHprAEYJ2vtZhHrSLXT/uF9TazOgaGgMHTlb/0t8P
HTLEXGVs9RDuDfIJ3rbDax9i4F0xTefVWO9hLki0aT3rDtWeOjzO2yXfo6w0746cYTLfTeO7fJnO
9SGkEF9HYrgdJPNyWS2zKfhNj5wCXsXszJ96Vk+Lu4bvlEviNvpFr2Z1l+BL62Z8zO4uXToTbaYv
tJm1sCbWxJ45i/OLtdiOT8Mu/3Z4h1ox0BDCG3czkgbS8Tah1ncmJDlu17zmHX5sM8vH1biAt+bi
zvmEAfUZcB3AJSBCrqcPdY7Ksh+Sx3vLwg2NNVd5dlW23oarkwtgu2BlXfgRF5ctaoutIWMNLU6R
v7DWYzzGvxJJPl9BWA20qUDf/Apxq2f5es8vs5Pns1Q4TQQrQw8BXoW4JwQpeRM+3r//xAk0cQ87
t36QC06Wu7vtPF1iULvcrsvl5WEzOw+TyPC1ewvC3TY6IWLoDLr0hkNAlMcUBmDoDE6TZFavCl7X
j3wXXD7OQLR0p4/N6/WDv4D88o7xarzGz4eV8qi8xivIwlNoa9POvISka4bwfgfHftCNHI/9gvtu
+COqS/1dTxs6M2pow2Raj89jWHIo65vehka4vcPY9O44tYfl9LI0HuL5ZmEvrJkzsxe7MdKgUT5s
eiqs+4Ey3E+zAR+wjNdQMLF+mCd37cN2Kj99Wp6X+V0+TaaUnpPpaZkt24d4fbxL7/I7u3eJNkPK
XH41rWbpU/KUvyVP+6fyvrxXV+mbvsJA8U3/KJ6JCuQiWfC8bd+gBwEd4jigUeOh6g7s82reGXc2
rwZAaqoy7KXE83zgKl3u3ZhRGodnTNzn1nw3se/qQdGzkdy7xRBP0Z4zPqw66/bxsIi52NPSohd2
RsyA0/MSYtthfZhv7+Saq4E+tce7kTIxJhVwytAc63fnx2S1f1Zfr4/bFbyAmTVi86ot1Kf8xXmC
GFi9tLwwntlhzfO+Wysv8Vp7UV5O7+3DaXlYmy8NwUd39fgwt/qVVwY4hU6bgY6tAt1d7TsjtR+P
NmNjvp3g/3e/mW+AcebI9e+SZwyxL6/20lzuH64z536DrvYlfXHeOm88LQ+uLP9xDptUanDMQMxI
8EI4E/7OfyLHx2qIhkqYNUkHd/JwNovNYjvtzPa+cf1jyvpBTiPzBOJKx+gy/nVv5TRqsm0s48BY
7OOfElxDNXRe8dUfXEN4AsUIAUMv6W2iol+PDrN4lix2Mwygz6PLqJycZghSZulC1YAZ2F6M2kE7
2E72k+0imYAoTPJVuTrcH2b5opg1E310XMjv7yed6ZldFR7lk2KWD5oxWFaPnK2oG7HfclFhI6/1
aDnFR/tKxDz8DdYADNcf5qv5aH1QnE3eOh+ABI78XaKJP+xX41F7VB4PK3NqTg8rsqwWsPKG6TS5
Q8U2rsfZwOydI62n9JLwFLW9LHJ8kteCs7cPN8HbX+wA9ecp+D+39gZ2xPwzPlsGt3bX3/UPI4xH
TiOFheWj/pivKm7MCanYYYYcYVGtWqyXF7v7gsWyEhXh5tnppcNqgEPEiLiKkXVfN24OJGNGWnQY
2fP9Al4PxelHzYMHFBz8Y7QPkERGaq8cd3tNVEX4wPtJ9I4zmkeORqSEpQ+bIiDWvZ/3j/0q7AYw
8SKLVxtCHPKLHhq1kTohii2wKDFbK4jOnuU9kG0RJCwFdH71yAvnW3656MkgmfQxHY3gr/F+N7oO
jGkyug7wiV/sZ7vF8b7GjGrW9O0wD7H+iRjg+ioT5+/Lne8ipJtmfLN+LLep2hB4n4+SCaFd4ba3
7Z378nUTqaGNISK6sKx/6kurq/sJbdr0Sg+s1Lt6l4CCx36WzLRdgOhlcpwVkw4VtmAXDM9/iBY/
we/bZUhXhU0GhdhU1M+F8H8wv5RA17a80CgKTKNPc/VihM6+3roO7Pk9rK/tKVAs0gSp55n7YhzD
785rKcf1s2K5M+4MB5Sv09caBYfj+R93sftNy8VtBBqStZnouW5XjXWMcuqU6KcRzrCLi7+bFf10
onjxfe0jdY82EfwpL1moofXYBjqDxUZu7cWnXOPhiNUn/w90RMPe/jhpAwLa/IvvTBvGlazfBk2w
mWMo6ltTmxGmZdXVenz1Low9joukSwJD+W3FUx8N8KUAEyTeIkTy2ZliKz/hV13wQN7LJxgHctja
j+9lYUvgovsIqOYm7rByV+PHx3kZvL1Bg+cd6p68Kq/xCHx1z37rHfpNQDYFL/S8HBnG4Yi1gzvF
GK/ExhC3Sg8g0Gue8PqdFr1Xxh9eqrdxC/dhhiffu/jkXV21xzJEf8Ggf3rwu0Po54PSY5ViJd7u
MX7F4DogjMJ/WW8iFuKPRy7KmR45EqzF/jUkBYUzK4PHsV+5/lgAWwzp/JSTfByPH+XfSsBprcf+
cMxvr3P3kcuU+JQmWD8OW68K5IYcF4a3HaKDdxHF4MsX+wdffB9tLAAR2QxyL6e5HwfTxxWTs4e9
4gsIrrwrJoId7zw0+8Rmu4n3CgXIRczBOKx6z13v+emZMIKQsUY6RK8TyfsYj/MTTmR/3pWDG516
/C6Lmdd29lCG8g1sGbymj3wqgpfrPhMj5yohEE8A4Py5uRAaTMzmAjwEho4ssth6BM20XtTzI+PN
aX6OgEFdBm3PGB166ZPi6xz52EeeRD9F5/qmrviMXvIkZ1b1kyf4PCGpnDObBRaxhPymYAkFZ9yM
rl7mRov7WR2wyfE6cyW8BNWIjKSVHFsMg2BF+5n30bp3evD8rGCpwMaAYwInB86gZTPkfCRvE0we
AhlNCc+5ByG+L54vKz4w2nrLj3lv9XuXZAfOpvF2wED/bRpYx1u2erszLqo6vZLyBCWeFpy6K+uO
PDTStmPv4OGDy2AH9u9KU7r4rH15FVP0O7yg0PvYGbp5RFKFX9I11U8z0A7mnAS78S/mnCD9bCwy
GlKD9Emvn1gBDiIzIl+4z6ZbD5Dt+cAOTAWVjy84O4L9mO+i+atClBlhw0aRyoWfMZWS/EcfOXs8
1cDxD550uoqOL7248T7uBh8Hb0Wv9FCuedtw//naDXCLpCLrtr3dnPggrqz6o0r0nXbDyOY4JARC
KCEw+1avqe0ap+lu7SPb4Jxun7vQ9PgbOwxmBvm6XaxlFGC84haSiuVBDKKDv89obtyK96P3Cu+O
BvuEnS1/OblQoPn/8yV42npsWfx4vA0zr+VHnskV8t5+bwmf4sybhgDVEEsGU4FmoN82hIt26G7b
1jiOzOXJh4ni1aHcWZYOgRIgRArQVPmQLF3dhaNK22gZhkv+OO7VJynd1/2dB1PNv/q5F2OQC5Y6
3wcotX3TJ+74vhM4gcWfulf30rHs/eSZlz6S3KBh8WC4DzXcEXd734YWOVg+Cy+MVD77mjEigIH+
s/Gw/+IPrTPasqwSiy4qHePKU6Iu32XdHlCA+vP5fi+zQrzgCZuGQLEGoP0N9pKk+b5QiALsUtoJ
Dn0W4tqA4MJRykrUGGi8TuzKixHUAfg0KTtwWSMlg+M4mWfT/aDuFb1iWPQgKZ4QwhnURTJIU2Pj
PvGyHgsl1jx4AgVGyGoHV6swZRUp68jCY4AK4Uv0d6lrjOxe298Niwn/HF6iw+DfXcAKAWQ9orSG
CVrs+b+3je/yNrn6Lu4kusEQwWjx9eoNM9Ero4mxDfGsKeiZr7+eRuuSZqHy6KV5EC3VJ5+BZlJT
SlGY9VggMmRUgTGXX5DpVL57pZGws/ccj0GADg4/ZLDtb/sqC72k34ayxDuO4sl2hg6uL9eNZ6Vv
hDa72py+YjPYLp9RIbqCpbQAJ6hTvH+D1e8Xrcqa7qZD6AqrFEtqNQbk5q8XrZD+0Oz1znGUXscQ
tZoYbnOb3J9OUdV9t3YUWwAD6j2lTjs0nL/Kt+q3ygpCaoX6ENZAeNPAs/l6eD1LU8vIGFFw5KqU
9SWdXu6vOnUeCT6ebdnlOQgf/1ykgYr+dN3/OfDNvoI0z8w4Yqo6qguFmdoGrjvUM1XP8euziE9a
1lbaP2JuSew3++mL6DxNLRlr2hp7saZhu04Ee7+g2r0DVmls8uxhCEKX0ax9/3zJBnoKc82yfRK/
nxzq9wn7YkgtOOR4W7uXQYUr5vivxAqLQMpEVflUFWOUCRC/tij6NRav54IBP55nFSmKKAgUwqK6
b0WhNmRAkhTYxY1paw7Kc+MfjyCN19JXdTU6XdgtIAtS211kKxQWr0pgEsIWG03kHFJMyqG+Hp4t
cpUPJzVIrpO2Ul3k9BfWXNsEwm/n3SnX+mUMJeyMa715WGfF++58Jh/Sp50keuabBtweLM2wLa66
05ZUZj3Xe9stPH4W3EqkbSFE61gxZKvaUPrVZmxCfOfTZ1uItvAidpkeXSvQg2pNOlGI6Z0n2pNT
3sfGdohawT3v65GuVCMlKe8KYxeW7dXTt29HzXzsUI5pdXyZr93XY4M7Jr5PhQrN+T4rCHc/sZuz
bV9+gYRop5geNNvrglUmyQW9EYX2C5KSYw7tAyuI86UntQpDm3U05Y89lfZj//pPO7vpX0lq1yUp
VQwq+B3DJ8BcZXewyHWoyNkzwsPOik4FPLc9ucybfr57KQ74gN035Ue3u1D3S4VsHBV2d2oQmEZC
cyct/6ghfqOP0QVVjUq2onRVYN2b4qazU7OkVIipx6unW47zZgw78bqdS2v4fbCRAfR2rFF1XcOe
SYQU+k2fq3MeDPuzI3aeA30XBwpM1JKsNgVN5e9H+vyo3w51c9ttTr7NVNTWBwtav/m0O6qwtYmi
oFoA7W3ZMfqpFXDPWVxf3NPVP1tPm4bMkgc7u988xtVUz9eJiageTjyWeUWBbS920jCOCPgojkGO
dW6n/mNj+92tS56FpTIHsdLCCebmtIm6PWdarhxHtjrYW49lJ6AK6eFPxyPRFHijFqW1zqw5jjO2
NfVT0iZ/PKMfR2SZ/YCyFE2Dgf51RO4cdFspuxfWeMr8QHLtpnhHicXx9Q5rvmaJSxlMpEu+/P2J
fXfB4dI1mQoQg1A8u+XxKIlu5HHFpVuwinYY7nDVMEdaMM60Gpfd9+Y02BTmH5f7QxXly1FvrjZB
cNMWW45qIOIus4GqLSHBHPX3fTk+lOv0T7+lH8CBLwe8YUUosXLc1nv82PLzMx6QZTPH7UnVmfn8
ohOckmij/nFntZ86+H/v7E0HP1XdPLc7KhZwtCAtL7xOd6E7GPVmE/3ymOQrxZqpNcoh2rgOzesy
shRsGdsrdsYbr0tSiqahl6CfXCyYYExrB9y/k8N8f0Akt0bih4PW763hx1OGBGwjPbMoQ92csrNl
aNhcG0757LEq2V7GnRPisRk06d8PpElx+nagYNVnaVRscWDSbxpA07W628Kpj0SPk7yCwJcaOaba
AXJzByUL7FFa/6cg8uAblzFLpQAyd6ObiG0HzOB0ByupfUWXqOy1jvN8e6Y4f3klbPKPU/1hE6tr
KmRQVTegeyg3q/PaxEqsJDttZMcEkqJs3GYf0kM72fqEVqXTxSW9TsMrxp+w0Q8Fea05iatL2Npb
nm2aD/baJNY071jEveLonRNipP+4nz8N8ZpG7dnCGYd15c0AZhnNtXNJ2EFYzhLyJB24UMecwO+3
Qv3uHsDDQhkj8BpOPFSMv45S5HdfNlleZiNCCC9v+eD0dO0bz5/wOIQwv5jJol1jT5cvjovz/Wmm
rDZR51EHayOtKyzuBXnTQ4XEFIWf2hyAiLqAiMI8Z9dfLuD78in6qJ3shxoqowlplB7WH17mb1ak
qCB0bNc7Lx9kPp5uwMewPIcxkAC6Ev4IDJCCBb3OlP7Vk/W8wF7N6B8YkswubIKUUAPlyXHL6J9X
x3t5i7mpBQbQwmJisi8UdL6Y1BMdDZWXz7orlL7eFVRFSstdbzfcsm3CkN+v+toINcITVpaxCz3R
vUSKa/Q0N/H5/wO5Tkv5N6YyA74OtWFB2oF8rxgDSQ/3fjzfzXEZDfZ3ePv6Jw903+M1TqbKgzKU
v5/H8v04uGNN/v96mqZU2JG04GZw02qOHYipyiXPRqzqwDgEU+iAT4LbeWRE+d1pxYarAwRa+yrb
r90MnxESBQAe2o8tW1OHIosaHgEgzv4wBQ6Un7w82lGy6IKxYg28KvoCYashrFA1TBbSDOSN4/OV
rweiLj43urAN+gIp0kYes74Arf/OQRDT9ZTEGeYkXlSd2M5KTcAay5beGRtu7lOgG18Ktw07cyj1
5Jj50BIXsFJ52sjzgxa0Sx6yvE9MbFABCFU+4UHhGWjgFFBV8NoQPxjerz10ny7gEW3nCrxOmdAV
SPHA68Lx5e/ETNGmNgBsWy99avpt/zKJh/FQBUZSRruhBoREtcDjqc2J8vMIkZiImzhSWfaSvz/D
HxdcwAYG/GENSF65GUcT54Ll/4WOr2UToveMyKTcyz7uCEZ0HKvcQAJg+yX5W80D5jsI2Jj3Di/d
9XWy2fukx+I5bj3BhSw6PRvDjsa9YC17/mOP3/1puO+aLEANXNYsanZfx40qMUz9cLQzgEDSw3CR
kK4q2M37S9Z3aHXVovzE/wQDZByZhtPcEyj7FVd4erHszVMquxTr3AeBsqQbnXkAmHP521DqO7sA
tMLbfH79/SabP85WEGPIHTepM36DKJJ0Zyq1yunnQQGAWQYgD6Cz9yQ31n52LxDhCTuV3b0Z2WD3
ZXD2IYW5JB76OCd4+57qV5PrfdrDYQdYMxTwWnUB3u9IeCDtaX4E5rz0dqRCka3AKwlOd5hv+w1Y
XwA7MAQDXRM0dOc8pEE5RxwXCOaZ8jkEkfBL8rXk3Sw8T3EbBzjR6MNxX/p1G2DKximW7uL1wXBf
OzTrEwNWwc003Pf3y1AGTxlE+cp9zyPBVveusrzPB1IDIOFgbgTF0wl5kMG/C+qc1KEyoPSnbkg5
ahU/lYt9r+4Tzi4aXBwtns/9zQfZ6s3nPw5vW0jYe7rz0Z06QDcIfaU4AKWPh/wP8xfgVyC+3H25
F2xfwF3uBrUAlFlSEwgF1+xMjhFct2gX2j7pIDOb77Jcp8+SaepeI+nDAIHkFsnvyAzx70ZRHaCs
wZtETfBRMklQlOXQ4Il8kONphBxtZojaP+EjqSTU3gWsHRMPfkpOxwpIl8rd+9EIL7FoRu2B48qH
wLBnPBDmkUCr0laLz/kAggijiowhKijs9h5yxef4sVsIKsuikKLCxn023YcHqc2g4eej5IcQqU8U
hqSGX55dBe36LPfZ7rNUHTJPsMq7yWEiPeHZDOVXiQxfqEDX0GEBoe0JbNyqZ7Os9Do+ZQGFqUlm
Lyzx3q6BVDKOM/yqeF8mmWRK0Dwyc4xbfLb07oc12wQHr0u9v7/xHP84zKlMdRjM+OhAeB3JdMfU
JcEEMsCBnL7Zn5i547NDYqc0lG4pdIAQZkAybT/nspi70qUMEkURZQ/k0e4pWj49EQbEBXAlTKfM
nA0XCFThPo0ox4yenxX3401qYDVlAvSW1MR05CcgkmP289TBt74z+zzx4OSl/rPUunSKOPKJKVNq
48rdktsAI9BPfBk5Ypcfe5I+QI1mSA2HKRsNIgM7hREqwcQrDCaTp8Hb6hy+Mf8yuOwC5SW524eE
mswTPuYQEL/ASA+BlxGKOC9yrRazzH2Wf0iFacOnc2d9merTUIYuWTNseWn+s/zIg5zpU8Ep2A93
GHN/Dm+6V/ZPvMUhpvIOIkc+Rz5py4VCx/1cRNDUBhD1uVGMeKDm1zfbMyYIH7jpW4zvOrN/aPZf
042q/YTf/XcklB3Ef0rASl1aRedsZSO4lAwtnSmbxj5iSRpNBlpaUROVeqhCP3bcl7TnuOYAyt7U
YhRnaJf65M6/DhFMUKEEou5f5mcqd9iPzmMi3l716DLIPqR7UN2meiNTsUy4GllnkZTPHuQJzaKH
2XUC48x1AoazlO4pAXGzZeGhLP1oOJ/G9Z5Htju5q1zb27x3hp0Q33i/HFynJK1PMHikTVRudwbi
PxOI92P3eaPzsKDJwH//A5H6vkJnisPDjf8g56ufjPL/3DhLK8ptfjGPo7MVQRvM6hW7GPadv09V
P2znOYytQ9AVkq6m3yzQL2oHh0uDHRwhVQXhrSZRiIMTQS2sns4hTor4o/1+SHniX3dy6I4BLJgY
dZAL5wZdqg765XhpOOLlooH1rLqWX1rrIkaX8fL7kb4vIr4e6Wa5WsUWvsQ6e8YSKwo79w2ddUDn
9feDyBb36+Ww5kXgrYHLKaZi3iyoyvLYbbobcBjEvMdiKRv0A3E7Y5HiEp7w+8F+WBd9PdpNd8o2
26ZCCsvN68zP9rJzcPC70cfHk+Ulczs5vm8b5UPRacGHwVk1XQKb9vVaO1je5ojwDyP9ZjvIkYJe
9HGRnCITVPuqsQg/zAnGCE7n96xZdllkWFs4aqdyhmMZLLZksdWM8JIQWsX3gD7aMxHR6+s12pm+
E8PPrM2w7KLybLYjwstqc61X5Ncv6zhABN1NIaUlcyXDqTr1d9fqDz63/n3L/fW23OAQ2CsZF0Xw
uBovqqva4VTZs7F+ME8MBtm8o6AJpRKWH2OyiNGWl9dVfliV1ixHi6KasYYzDDfFXAOJn2M2MSfw
9NxhzXkeXq9KaKLajzubIYWAGmrm3lhuKsK1VBRDXW52c/1jnf4DvPf1igQQ+0/3P2xspzl16SVi
Y4Wz9MaY2+bMcvy0mHc1WOsjos1M64/29QOw2RWKHLu7LmVjKHJfD5vFTnLc6NTWDmcUldl4r403
MPTjAN3vrmv2WmQ9CsLlMh1nWeZD3e9Wf5zDd50Ju0hT6r6Ql0EPbj2WcRPYE2RupaOsxA2H3Iwj
vsk8x90VGsWJ0r8BryXJUMhBc7gep5XS5xHbjceq28/MpY7Os9XejyYmbiWwA26xRQOJuMYXxlI/
DlBB6wqiSDamdf7RP7+P2py7beP5YADKftshV1WsmRp+U6OtgdS2sy6uFnlDkWBjgpOWa3mcmsny
xFnme0IsAFE724kqkFkrYlZD+Wiy1ucnTXpah4YFlmuh3eWKtl3H73bX5O+pGzRD3J3Uz7VFeXGG
YG4xpd3DoLXQYzVzHKyM7ONMTfDM9iIZnJoxlhKEFcIznh/Ug19cD/0dlZYDvRgSjcDnV8ursb4F
v/39pmg/9E4NGrrFnhOdPszLr41KsZKk6BzrTIzTdetF29ydarpTy13AkSvDMLvoMEBBw8gf9wwV
VvKxZyOzp26VKgYuPV2ivD4uh9dcf6kS9MPOXHHufz/Jnzrcl5O8GVnTqmrObVOBbUDc7lw9nDGw
HyGHjpEy1u6LzZ0NC+hPkxCZg26mDw1CapdigmKyI78ZuU5KWxemGmeimNYrCN++TtZe6ytsiaxg
26+3j0CX8bb/++X+0E4Ro2EophHxge/vzbRfbFXU/+T8jLhMjCZwk0DoSEP9/SjfUfsuR0H2a8Oz
wzX/ZgLOT+hczBi8iNQt0/KOpwjcHqyR0qNprts/VkzfFxYcDbgVzECEIJ9sxP8MmfvLybjsnSO3
UptTHSM8ZJMs0cP9eVk/HohxEvQEUBP1y9f23F47GPN3UkJezwNMSLAOqZy+DIXNHz3n5wNB8ABD
AG+7rfGYdnYytWafjRDJc0VUPOjhOJH8OW79+KBsTSENxLJ145Nx+p9bVxb2ZZd1nFRqi0qKbcqa
yjqHuypjvcR2tVj/3jCMn4YE6lZMMJqGPuV2dbutqq5eX410tDM6Y6XBuCIpBuWlg5j/qcU+LDvg
Omi9b/HHiCH6Hp67MfylfaQ1kXoK8i7jGmDrxbm/4IrdeScDg8oXUWouD6NzyD0593aNvN+ArHQ2
PKv7qJ+IUUrPs3a33iK6iskJz2Nk3yfKA4ga6tNThV3oH4vdn/pZV0f6JrEmLORv5tNKic8ZOWDp
yDEJ8QW5KAe1OqZR/n4/f3p+1AGRs9liRaHcHGZfORub/L1URlhFGZ/IbOy8c0cKBUcKXGaXvx/O
/L6yRrdmSvtHrMx1yfn8p73UTXO6bI96iqldx9WL3hF7IKintadjkQeSYKBZS/PJqRpWupsmSVgZ
dw4M7N3EIiSSees0Nivcf6bqYaKRjHDpb4GA1b6K3YKNHQhOcK76UDlBZznbk2cxfL6ehq3GIn58
QON5vK8gJOlhy8Mufc0cVGl0hsZ9x8ovTzF7CWO4WBhRJ66T+8eNryW9amCOwTkJJzlPMaH6/Yb8
QB/oalBzDPYA5E4h9P16Q9RToebbRGXNskf+7OqvCOLit3ZZzdMCLdHmtf7orONn45Vq4qv5unsn
q+LJ+GO/81MrgGxNLY6AFOqzNydx0rf2+brN0pEN94PKn9Krq2AH0HZY76f5sf/7NWMZ9b11Y7lD
A6AjM85jg/L1qs9a0umed91stJI9PDgcKOMnyxCmcl/Ix/D52fQD47HhBsGFrCu42DHaAcFtwA8F
cqM4wL4avKUPakMRwV3NpbwgqCkqGt+YJ+7d844dtmzHIQLyE4StAJdswFlISoXVxU0/ATCwj5c0
zU6Pr248F17WAdwHlwfAkN3YYQtvLISuR4ypj2knuKsWmfNDX7QgUkxoA+dRShJQDfk92fBjIcSr
5HV0VxioumuBnVX+9UhCGuASpqyf1MkLDGPuQeupr5AuAyEmItvmbISsXYm41TcGgkWVvRi6osJV
wXEFnxJU5MLs74JwbqIWiqPw19iV+VLiupICj6WTv+/Ju8JZI2h81BFecz06zQwQ3NNUOLBpYK+U
MdFoYeYf5wjlKHeB+vZehGsuGDJWi8C8zUQYcvJJdiQkymt44coPfTMilzcU+U8eEPo5Rfe2QvzH
leTByb9MtTHcNk8bS4bpFQjEQKME0y3qgvsJiOTMOkSjniKqUiESLOpP8sIRjzoKixkfDyIMBYWc
TG0FkVQFwfjox8FxGgcCWhXoUrZ3pzGJIdwXedJnv36U5gNyHgmrHlIt5/+P3ac8SzlQKkNyp1hb
rETeIPgQZsg0NIxMAKSx95yKWAR1Dfi7jWTJjoTW36wIPVeCelT0W6qN/z5GR0aBZ1Cw59fw2KKZ
wTOmbSoeBCrAKfYP1BoFkpL3BCO/+seFqFEEMs65rXDiWbEL/Cwwchamc3kGuk+SMY9PTjxZtMF+
wcggGoErhFZ0Mv4KxhOWlBWnWNEgC9iu0g3k87OZXLDp5YtqovKZ8pQFtde8z8+QVovjp/tWfcKb
0tikTV58UcmYHq0iIrhTzpUjkMDHpwKgg+prfIL0yS3c6NKzhnLOpIuFgudTY6DdGFwfDS0kQAEJ
g9RoTa/bi18F0N81rpBJ5aUtT6ET5oMqwvuUPzS+kGJARCmAg559HSithhoIdP9Zlg0FTU8D4efK
qQtnV1jc8jB1PxXRPq/jGJO3Twlnd3iilCAF38uo4s7AWXvQLJA2G3apNgR/C/ZUQbGJoWefvHwq
+iZpTexy6FtyW5Q10wzjwJuUV7CQBL1/WXWAf7GhZnDQ+9IZZbiRlzwBhpdXGQL+1TClHfAs0GRs
5lLjJLRnDr7b0P/lJsIpRcFRj8L4DY9uqp3cMT5NnsRhdEaxIQ1PhgBCZelMdSjDSgXwKUeXvxH8
zk85/E45pOH32QD0HLDYmLORFvgGgfwTHg06aE6lQtN6GbxXeObe9U6biDzPwHKf+8yk+iDQuz0h
soBy12md4x9jPFArDjW+7oK2JyMgLgw0BCLMZ+VECVK0FASUD4U0LU1MmoLcJrb2Y2lwUhaS5i/U
ehkD5TZKZYVNGgkvivta0+G6iL2pggTWggk76Cxw8qLckkY2I3yC4C+sX/4N9fLJSIBpwnBT6Kf1
UGo28HgAZql0UFBheojSJZX55bUnlS0pXtHF5iV9uYzwtpBm8vmihLUkX4LhzhlKR8t8QxrR1m0m
TijDpkhUcmpeUuY/cFHWUC7vQOVL2n3ds/uiDIinogM4v+D2GhyjWJBlnPUDgYopvUjx1na3MxVd
ROvHkwuCcXWlkKIs5X+p6J8Z1gxUAf+0ACq6C6nIGP4slfoRiSnITZKl3QdvCPKx3FyUCJ8vId9L
9VwERHL7MVuUqp903WbRHVELpLudp5Ac5pCdGGjIlprm84xan4xqwnDYDymOBp8ziJ9SXUfkIvNv
So9j0gI5985T6XgQYRi82oncpaP3jqUPRSi8k/g50RVZdFdkkB72towvV3e8OqHKEeWRPPx8IlV8
kQesZdqRsqCo6SmKcfvS8dXlocKyGTIKUoF9p0W8w6cwpTY1kVKH1DUEKmceEEUBLZMSxdaTipfO
bPAApSMZUf12R8Dv/HBPo/QBwZ6fEPnN1asD4E5qdbkv8D6Wr9x6Ud2Uo3/fRfuMQA+XV2pnVMek
e77dTaRedhnII6RpPu+h9ue+Pt6EUq8/BaORN+Fnn5tR658m6Ha8bAKxdYZBi7+D7434A2GmiAEu
QQLlYzvbTG23DiguBP9YIQ0qQ7hEsAQQhHj5qA6ceRsqYbGqeVd+c3+/v8frA1u/e3sqlyA0BCEM
CC1BKOf/I+zMuhPFtjj+iVxLUBlemUUFZ01eXGoSQWYQET/9/Z3ql77Vvbpubleq0yZRPJyz9/5P
HYid+JGCaCD+JkgGgdDVgNOJdScsCn4RB3wJ0n0/v30gM7LoceyXL+gMQLPibRRIBgNCtE1XzdgJ
AOsLZU9k7OYT9wx2NDR2AIG+2BA5LMTuQKHUehuWrwHStwEB4Zp5He+SgK5qV/w7BZP9dPlGwYk5
8b7FDt8nYBssHvgiv2nTer8ebwjEDeIJVJbUu5nPQP6FPmFlzGNvJoyW3th9iBvjFxJ/B6vCMY2n
ybY8dldNyOP5eQKbBJXnwb1x5sWz4kxx1RprIMgbofgbXjLAtZVFRgxvbW0L7RYLyRbf1eHDlruk
M4A7ZmBhPE/TAk8DvUP4Wjg1AobxBVGmJ5MCNZ5lVHHO0319qt+vTyjGbnJ9f8bHl/tyuy8kWLlz
6wx1n9yN6gMeXTTTnNRLvdE5x2HSVhx1T147QjFkWWCTkIBkmYAa43kWcCmx62shwpJcwRTqeSP/
El+m7MOJwxWx8qBkxf3lO6G70TrbvtlcYIRYghciOx8fc5v/GaZtBGdf3C2Ep5sZeCLeWjyuZ8sR
QqQGXcIYrDA2k6/nGYElq7KHeMTGhDyMDer8OBOR1EwHrhwb2IxN742BSfUPOtB2PvHzoaf6fBNs
WyFq7bEU45OvEo9uEDC3FF/9+0czHzrFFEHZD+FVrlj3vTO+/rXmJWQIrOPGSqHNEDXtPrlxsumv
C2B327+eMBdnL0hVvaUclSOfuVXGV+TMSM3+wkAFWMsSFnK590LmT7HshT+HYFyJ10fOyArlhcAs
mRC7mKOByGk2nqogzgKfFpqq1hfnpIAaxc9rDf9u7P4wqkb7QIfz/+M7phekUUqo1WDS/R61VDU9
M1WtzpHIR9t4vXhO31MOmsX7QCYJwtAFJ0qzy/zKf01LPCuqtfiIc0sj0ng73LfnlAEnPt9wlvfl
FmrIvjrjIucPf27rIUKavZhi49cjw2k2y+0dBXUT0B0re90Zv4wHphr6rPL1mYT/0kadqR5/UWd1
+Aif4R0Ztc8puED3s6hnpVdi4n38S/RouHOFO+jAuYsx3SA4AYkr5mAdE/VQWIP165Ltsu/s+3Uo
dqdlxv4kkYv3PNw+i93rct/kYR5OZpk/xJ/Ce4YEcvsTD9uNmTZ9EiZw3zTf8UqYdjTf0uXeEc1g
DCksFbP45HO2mhzq3Gh37a5YqQf9QqIlyqQ0TDcRJh4TW3LjaTYfLKIg3lYY0ZHrEA4Wp434Ci4K
6K71c+51R32FLzrOpMv7Og/EntzNM6Lq19Gsnw980qaCatvNk2W8TGMT3fNWu6aKwf/5NnR9RyGF
TpbFNltmy+G8WqJmWg/ndVAHw3nJCTp7BOPM7KfaTJtRYK6yX/4SFRgySntAM5oNvnL/BEHf6EtB
2tICMiyHd1PBqeIWlossLPhzsiR8EB20MV68QxW3lXFQXZS1jj3eWsHR4cYhGsBqXxdQPzBhgVCx
TnfKybyFWKV1Bwh/nckEK9/pSzxVCZ38zHF8hPpX492QbdLPEz4jaP9zv+SDnEJ8/aCpjbiO1VzF
DkCZAZVA5VndV/XuyVuwqXcQFLBrO/QHHarXukJAhyUCvhn6kl/qpYvTOtoVfwDr/pnSAidUHQ7J
mSY2aqQpYjb4t+GRMnjmw5sc5fPF0Cfy/UiQDX1TKB3ukZHtButoU4a3Wb09ZVa/FzdJBEelpguq
v5p1H7yn5WZ0kC7FLl7IS4Qx+kJdxdvTFTnN6TiCjjQ224dHz/kVzZDq8c9w2/Be1TsobQc5kINh
8PrQty22IhLGhd/pZ7IZTb/+ezzybxLG/3uZv01j8vdIebYVL7NmarGAvdjZ92leGNoi2xNx5x/5
++NmS6EUDlfDlYLHRv/TnMttu+eqXPVrc06/qvV9udBW0Vz3Ol/xE6x1MLtZ4CXBdRGbQbqU5hMP
XhhuNo3z9tXVbTtYwWxkxLLq5u38FJ42+kLn1inmOtfpHiQTm1iAej9Y9MjVNvFWgwsUPH05nKzy
gHOOU+7u5Wvd1xzNI60Nekj0BwWFJv3Lxvn3RfDb6Gic3UvtKXF1OqSKp1W0HYTl9G3dyh8xsJBg
Bpzfc2FdgLfBnBfuJXjwPHHYickz8Z8zNbjRKeKOiL1Dwz4xWjDq5AXetsk8p+KOsBjZ5d5gEW9x
rwm0WbEB22qIeZQW4/l70W6KTTtL9u9jPtcIfkvJeiS2idItCiZ+N039bFOyYNqDwnL576Ux/udc
H9wAeHACO1DBFvW3pRF3af5KM0AfMV6546EkHJVOmY19yLacPucnTgvRVZ8+VBtgzEKzTnWL+Djm
bRPnZW1Xgnz6a7gyMovlwBcnJ/MWCEyoNFOXaFzrv5+0qvzbW0b8MSZuCnITXL/+/77tSlU6KRJo
hHCiGbNgmddO8WTF4OO+rWi1oL9u+30WsLpXPQDffBTqm9F1EA5wjnm1pnBYec8n84Iz6Yk7RQIB
UHcyzo16WwTiYxBqq/s2DoAK960fsTjUMNpW3BDF+c6N0e3zLWPlZb2czPtFzUYhbJcy7z1/8ZPy
j2qNMUDwmpdcSLU1YQ3jS37s6I3PxV5Y1iRnBFthssc1B3H5KFQ3ONvsKxoTFz3rovH5wHLAk4MG
06sbPLQndh+K003HXrlSPMSV+PN12BhKzC4OJaEewZO4Fgi7OBkdoK1xs5zWjMOWJTYsBC7/uoH6
WTtrZgM2/eG69XXhpDUXH8pCWzyPp4UaiteJuc6K1Jq1fo3X8Tpbx7OWjJB5jH3WY/nC9JbawhOH
rGheK1fxx/59GfEhhL8lZlp4YC2axWim8h0jvm+S0ZeN5uKa9CQAmUwQFsJB4ZO0FeHGkP8S0x8X
hHf7YpdiSob5jWSJKc5r9vQSWKaJrXqNC9/UJ7CN5kVIpIUfQOmNoVy9zOUNXwgOSghagvYs6NII
aVmw4sGCkSg6Y9YoPipi1WJGO9hjT8sDVNudljN5edqOl+WFRAeV4HDrcVCW+s1Ivk8f2pIEWOFd
Fe/GkPwkU1/H3yXk3uXz8Hz8Oiuyb0bKm4wu/xPfKyYC9PiYZ+1wGKHgKDe4vE4OA7q7sN0ln+13
tup29abCGKUKqiDC+CJ4zvMl2dpGukQ9jRaDwuuGpU9OMXabTbx08+RgxYwMBH2GvXq7lvADes5v
axJi6nm6zdYq9QlVWcvHcPHcTHiPKp/dK8jhgB4XeAuucyQK7ynO/wPNeLB4ESy8+Yv4axs8+OYm
KNZNwEqeZh73x6HBsVibKpZxc5UptsGLbocxdthAPZ9Y2WfzXYkx2QFjwN2vMosXm5hpGH++D5ie
hQQlclnGxu0z250+soUecO0WtdeSutJQDg0It02mbz+Dmnqb4ioqT/OZPEUTPtODwToTy8hjBBPy
S4bkiJ+mwjM/Y6uNCVwJfjUv+zJI4ZpORbE08Ae+BgtxiXcwrj9kcnKkJE+qLHbfCvOIwSrZRqIC
i9bP/ela0pxX9NyqT7pqcLq2tPzBW/ZvVGg8cM33wemjOuN3vWGqtvN4+UwN8R9O4Zu6mB0vzObi
SBsey31Giswq36urtx8F+kp8sZqnEF45AafttJtWzguLMQJNEUitihAiC3fmm0kGN6mCdF04iD0X
bah5ipddVZilGLXPn4HmaZ4wJ8s2cdiyI2jrmgrr5d4wusXkZ4xnTurz3KGpEtqDP4c4MPlROxkz
pmyTcIYQgbeLN8Lsak1hmO5umwG7g0buj6jfBh/dYXBHTWYPlulu8jGYZzOdf8br0XIwjxaD7WBe
AF5pC7FvaOZXM+sOv4o+kkKMF2eZTrASaoJXoJCjNB/zpEfnx7peN8tm+Vh325bP9F7ndluvq2W9
ViCBL59B9dVt5ZNRLdtttayWJcp+glX4Q1o81g8eqe5fwSs4UT5FszOWIzhdrMFoh1bMGC8U1WS5
ei4KvNtyv9l0mrExfQo4uKsQXRnuj73hTLiwqcvJcvSR/aGK/NfOiyxNgknx8qIH++0MnTRJLxUP
kNUauEZysNGdAnBsdYfbj7aEepIZ8mmqTNlmxnSyIBG0/j0f+eLHyzZ/qW/g7PF0U2akmv3f5+Xk
nxA3h/zfnuBvFU6bjptxeTrxBJ3OP33CRqDoA/3EjWexlbBLjJaae1sTJ+4+QWCSQPORykDBdBvg
ozsPE0O/gdk6Ga5T9zUDL878iYsROIhSYeR7oqKIWRoeuWWWp1nkN38gVADF/0uV9vfX8Btzp8/i
xz1KeA0yz/EWcMxz1HMEn2+Q6TWSeSz12HI2Q62zOKM5YvVNspepDfpV4+si2EcOpKUknCUD9SPe
xHRNWUjjwbJ5rp5Bw4JsRYO0S2k0+pVExZBQCJTzBvvJJBgc02U5T7lqTHdJ7gAe2IlmFlY/Xow6
djD58gnrDwsm5JC882Uo77pAmhdBtNQ5U2O23gcbeea1QYYj2yA8LTj8ccRgp2WVaMtJcJrnFwUP
yBr7QM4aZVkf0HQHQyb1sw58e32ap7MJegR8JPOZNh+Wxsm5zYX118hv5yMxOhmsJH+Cp5v+SatL
1zVZxdMYIwnRxSqhujpt5GsL2/mY0em35vjaMUw9xttyn5+1a4aB2+s8nD9dIfpqmZX54xn7zGI8
U2aKx0QI34mHG4eNh7GIDUU93NA5YoyEs1uEZfz4AMmNchCMzR1MWx71QNzSebHDSAx+v7URY5D/
XuHyv5CHkWLKQM1A3jABfvf3ap+RPMzrYc6bhekb7lkvUucTzrDXF8hNJEbdnxhEuHJjPCQjx4ZF
s4bTEhWVmIb11l+yOMmsthIa7wnzsodP5N2vBc/Ik/qipmh4/uJrI1qRjMxH6OIg+QQYAEdiM0fb
4LE4MIp7hRyMh4I6C4xIeJlKWD5SN8+4TFqgBdFCCZohY8LBlFA1poOLchFvTqJ8m+QAw0pQzApP
2T2doX9yY29sty5ogdvuJGMq02mTWMQJK0Ya0gxwb1OsilXEGgnLsNv1HMxQS8160+44pBl7cITe
Vlse6hPk6yrcuw8GfJh3TxUDP+pNum+Pg914k8wVRmWf2TE7DvZ5b+o7/LciPsmb7opl5Hrgk6Pj
6tN08euDAyTB0LLeDUnTeS4yJAWrx6eWmO/FnYnma1Fxhz0XTSjtUJvWvsZmF32mu/tOWyvrBH0h
nyT63/gwDP7krKz8W2ujQ8ISBCz2Zu23Xe8lSYP8lLxEa5Nidm5wDy6rs3qEixt9TOYgOavhrmPs
01JSqYeMaRLMmPJSXkY3ozycPrBcTb5FdMKFO5GF7jbYsjTWR723GSyDCuDeLc80yj9e5GunzMaH
4aEGEYGVy5tKvntp6fgImDkICX75pX+fyd7pD2v/ny/z/9n5YuP82wxDrvL83d9ULBLAQYG2wWRe
LiywP1JtfnVVf5swcrbRb0FrQ2SG8cM/UsR0IpdvDY43a/SyzvhcTpmgoT0q94RxBjfN+MM9LQ9/
U77/+oU6rFtlLKkwwuTf3sFOu2ltnsrtesDtGOFoR0Zbo5mEiyiuBEjm6dPdhMtKWsdU+3zrvrp9
g2p9EChDCOr14bDQzJwJ5YqIjcLOd6PpEyK2jRxmTzVKuoebJs4gtrVFIq8aBW1oMmtx1pNd4ppU
J8NdlSoCNSI4yXcahvkXjvlZMn1MvlhFr8jK8ZJucJ1/rIufBj5HbGBn0g/mjw885lkEjMpxYrg8
zOf+ucAJW6dPUcwbIhsRmN67D6ACEIitHr6Oe36wAghJbOtHsXpdYuCmbtN7uwjvJ55Nvwd2XGS+
SswjrsDprMg4lAbhm6Z2Qq2hvma6Qwv0KdHxAMZMPHougmN22ANLDxsQ7h3b0cTsgCDwQUFY9bKa
xICi0RuqQ4TWGyWm2yFoJwKFS6Ch79vtdeJFR0bOKIQrC9U3s6xif2d2RLDS1wO7as3siGLH//Zh
v6kCau8Epgt6ArrDaBNxK1vB9YXeRvaSbjoovEafVxn9Rco4sjafUqAiWL07E9mOnJZzTHdAKNEL
duSZyJ0dv1c9udax17CpRj8PIIGn8+i/b8S7DgHuBiZi+td7X7xdjdztDqf76eDCv+UT7/2et52N
wl6bj696TxiAmyKEn6PIRaFvkKOilVj0I+f9kNDwYKw1Tr6GIzzzGGfR7DDUToh+3NQhs2Xp8qaZ
alf3xFEZXiohT+7eGk9u9QFX+Y76WDWi0hoNUa5a6tsqofa8TA0ZJUkTti6ZdWJWLyxd2FQNQogH
+8G5Vo36ch97KZiQ7gzIZQOAxTusFPEtTOxLzUAH4zw30uFTHXw8SJjZpJWtLJXtaJHN3z/Ivhky
yha9zjKCqFPscfpvVggcJ8dcNp5H5EIUaeunAhuixaY12kB6MO5Pkru0RZ9YzduVDoBFpVU+zO67
YBKeQWx+WjWBW+NLgR9tTqT253A3uAxv08fdKdnJEWvNUt0f8pNSLIVIS4QaPJnS+TWaPSIZZmw1
aAc1p4cZg6SfyhbTOdh0IhFumdOF3Yz0ZKVtIL84lfKJm92XBda7ixExOq/VmIAPwjDMMt023aLS
5msWD+5FBWmVzVicfyoj4pNVU3ih8pQJb/e4OGRIk3U5BCLAqQ2r6xOR5xZ092picfFHcHI4Ysn7
CDqQYExvwcUv0Pkwri0xZ0H0ntlPaDyRKW9QHvUPC8dqZJ6zW2IT68hLiCTzIdm3u9sSz8uU7oQW
gKx1k6/fvjO4CZEjE6x6J+cSrYShrl5nIqU2nuCMHk439HLVFyFn19E8PRkQzDNh5hFjPG7GN3La
96qxTyujGYoJOMSwyHxrxvBcOkwTGh23DWbM+kfZbJrefRKnlVB3gRqkQa/Bd3s9lw354mb89hNG
+BX3rBnD8zfQTr8exh0Q8MI1YE2VWOjlRvUy2x3MpM9yUy1OrXUb8TxwvBmZ6k57WHoQuxN7Ani2
NC4YldE84H1kww3x9JGxv2E0Nrom63pZIQ1cDROXdwV+Gm4YUOkRHorrTXGExbg7iB3+y/fYbnYa
fEgvGloaLBKBwgR1O5uwA3iyTk+RL16DrW6UKU7qFFW8eXRHcJ3Ky916RWiNrMcy0W0SafAYg3Sn
23HC0W7k5TGp5/LL+8SjSSG8of9olA8ZfbVqjpPaKp6sNVsB0V3oRnTt/Wo90hgVETPEGGcUxNzf
TG0+m1UkGeNdnNrjxGU3QopTxf4bY9/xOVX9+jIezlix9cmKoURM3PrB3eE8bphrE1t7l6cDlV3K
0l5O/wpEiIZ87OcUC98k0l20iVuE8ci+4+/v3DJElMikO1SZQyhnY09/bT8QoX7mbktV5b+7tdrs
a1Mf+VJj3MtL+vIC7UDFqPlVYipIi437J8IEYu+N4SHtP4oPmYBhcnedB3MOBhHujpU5g0GARyTZ
xHgODpcT8zr5wUDGbMOUwQZMB1CKR2XiWgxIOpyrbi4jwTcHQ1dfNwSBqDa3NPeFd/tU30YnMrMt
JiEDtNrQEDlpYBkWxmF8bE7Gc+idxoiAfQ2yczqFvYBhcnRWT7ZST2tMulLWB4lq/ptFpktOFjsP
jD0XXWk9ETDhf/1cnxxmKAL4pZt5ndX98xMmAJGAht8jIOY+ghkDIMsyuR2yaQe0DAZVv8zbADZH
tq0cCRsEwZAoEKJWQPrZVKOGi5Dhw9mElxVhUjq+uhwcbu5h/i3OwJtxzcV3SXtQrhkwH8A2u8X1
YfYHnKq3pL2GCQQrfDKFfLRiRgECGkEfk7m9wNxj4zNaDjtLduVFxotHGnxOpoMdetz6m1s6sl8L
TNTCcgxJQGYE8wyUTARYld8Ti8pAA+lc9rkBFp59FFMlNdWeaUoT1jdzAMZG3JuTbTWHeM9fOVbF
huFHgd0fshDUv4uaAFRLYuEzbmT2UTAlTq4EndffNLXT+2xy1o53j6gTkghvVldbr5+JH81SnyDS
GSYKg2kGe8V7MT+6Q2FIF+XN1z86zYl6d0SUQCRO/G50LqkoiPSERsCb4VIZcNEVEet1DzLntC4I
sjKVrQ6n0u2/2G0B3eE+k4BMbpe5Y63uTmE3FyYTemrslp2FaK0OCjwrX07LWM1smdHB+UhaBNjH
4syuZoXMzGfRFvao8SRo7EgpB9HWvM+4RMwcAP5rrGx92SrRjjgM2/lk7AhbZ8pMfVJag80rxV8h
tl7BT31MI+vywDrWAMzGrpIYb7ML7xmDI69+k6wlnuqPMhMUXv06waaO1QCBkMvO3eUT/QvBy6e8
s3pOXm7ihRxE32RhTwuLEhO6wImrmcKs29V7NvdNiUB6RBbQxPqRGUPKBnvBD2EX2KfnC2INwjuP
V7FRYaZoPbHbIBIcwbSp85AKriaidOwZ7mblNYfIJ6Ozn50eTjfrBP24iczbD27GxUcm+w9HO9nF
yYbiJ9yKJ9cJ7rDIM3tztJZfzmmDLCHKrGU1n+Q/CJ2WJ3wsKLkUq943X2OqEqhSbHqN220KAhBr
uz9U0zYyxnB18fszn7Tw9Wpgvb8VPEtKKF5O742Fe/yIWeNNEGowJ8ZqVIbN+hPZu/ij4pyT4TDB
9jjLm4lb3UX+Kcu82Z5C/bs8o+ODGT+9hfH+67ToXcYIzGoi4YeSBqQt8/OGh+S9rr8fFLXsaOwO
PQwbKBhXaZ8LXpvNqewSv+DIax1pmdGQAlByz7mXtzOY3xyqUCsNsLamBrNg+0T4iCqXDv6zuu8t
4hoqZnMYfHOHyqi7Q7oKQryNFB9J6Cq8LOJj7GLJaJj7sqT94c19x25DqXJB4lcsiUpjJs77Fdl+
tCocJptwU05TzcP/cMTzKWzFBc5Blurq1r77ibiQ3ZQq6tAZ/DZBFN3n88f1tQSHb3Uj2TaN1TIT
AH99OBhoTYgxgdz2sKSpcBF9QxHGeBhn73fJT92/nX6VUtuMjGLiSyOL3sh6LbXUxfM/ZCYGt3pT
QbCAIpzwm6a6AU+DBtx+11Y49uXFYKp/3adw72DnDrYPB7bxXjp0PwRSBy0VrUqzNC5wB0mMC8PC
2syJngwHawq61yyB8my/ZpRMbKZU62PuS1tjd7yq8K4249kJreTN7GACkVMS3K43FO2Kez/imoM9
pDkmlAvgHaokCEfYn9Wr9inbr+MLkiJlGoYb8FZ12K9QDN2OI3fe401SLXh7ixm8VhzK9+2FoAdQ
B/iFtfFwkKda3GvWYFozeBIW5D1t3n1HmRcW328Sw4R38xDXMtzTbz67mmq9jwoYIiM82e1m8iJ8
WSJx5axb7009v9n8tttFVi14pyN+1dCGhYtr8TqVsYZ3lB3dI84q33sR13ifx8HjOpqqnBnwuUcw
/koD3JxXMDIirIyh6IfQWE1twZW4cYvfO1MvDVIL39c9ujQn5t19zYXtjDowohW+VUENuOTsyXPl
E9AGR5WCrb+6SaEm9TB4dWt2T+zxeBrx6sNb7Soz6gKPoOe/loi6ja1dwmK9rzgl+eqEjd2CeJYa
fuzs4xiWPh7zW+Lf1gMSUXb34K+tf59OGyC6mqsKn9jNQn3KOXa7Dqb7EqZwhn5B5KVUnYPU5T0W
59L4ItlQ55b9hjQCuFC6x+FWLZmWdFPmjE4Cy3eRbGGA1WssjSESgi6rpuruVMEvE/NDaUnJeRm/
rdN66EFkIU/apCeEVURwBUibnWOD33Aj0MtWbyo7FQ7vpgtehXEKqvAG1dkoM0+De0ag/FgUSuwm
sckeRzSq+cBZCdsQ/m4DDSRWucD+amhQpI8podmNaTnDV5CvPh5uOzYrqFE3Z8z5k3Ofgz0pTu4n
1u251ApPO/QXuYThJuqTMMeWC4CJzNheZLNgob5NjuOLPHGhvLRWDePl7gxRRjmnwwA+TL6+ZTj5
No3LtzBUWb7P8Yiijs2EyGpyMccaJ6hJeSLPBvBHt0/7hI8MQTx+T0tJsVdyybpLDSRE3isr5iMy
Kui23gtJy+YWindb5G1Ue+1zT3kw8WMrAyAeQXnmatgP+H+7IU8BqiiKN9ktA/a/NYZlnpiWfA2x
ChoAtT/ErfE+XmhcJKdBA02xG0wcGZrxO0Tc0DjRtgR33Vew7UeINF5XAk1J21DsUoExPToBF4gZ
rP52IqicpfnOcTdhHpJBLfjQP+BBYFs8q3CCdu42rwpJslHzpmz1ylVPJhxu6W3UP699T0GCKEVx
Hvw0wp9IkaUJpRxTvSE3JdyLN/E9qTMZ4JRqvj/ZfkgBLZyU1RnWjCs4EgjOZY0WDOk4J6mBZxMF
r0/vFNlvCqoCeYJsofYqoSpP5uXQV98mvwrAgPcJq9sn8WdWf4iePuB4b1+ac6UjrHZkN/uIRn5e
zZox8bd4IUJRt0j7aOxi2uEmQsbs1+RHnk+gxkp7rHacHNNi8zQrg6zELCQ5dhGZIfeg+Bq4E9V8
TwyNquarWUafY5B4S1dtdtQoQcpK/Py+mt17v2CIsAIBPFApZ+V01IWlf3vPO92hWlYrQxkanKv5
NzCnEuoQN8kyMs4SC+RYwfXc1s0XGCoz3trRrtA++33VkcowMEffzVJ2MJdLrA8K1+5SacY9cbma
FN3c9+UiX/GTy3XyVTmsqOpSSPiHjfHNUTzVnRBbGgjvFLOhmNuyfFPIQRo1PRocV77C6GRHGnot
+g9iX7/31J8vAvoIJgiTyOzhFEI9s/YqEo5giB7A5DjidXcqsYSvD3gMhA5MX2G0oxffFYeaJuDS
HGRassWew5Stapevnqt3bI40S1qkn5BygfxzU4JmMOsv0HH8h27eRla6LpYAsC9jODAVjvNyxWE5
2HJu/2G0ORaQ4O+jVFzxxVhTJ5NE/21oG99k7X16pu0aFzrC0JATrthLsXn2YB8a496+CU5AWH0+
w1zz2s96Gw4O8LbWuEyXXhSOrYHEEKh0kCuueRn7EyqRLYNtRmZndcjd+YSWgQ8wBvuedBWHJxl0
JjQPSnZqS0unjXO5N/Vrq1pM+nq/3NLjpc5w3dozjlp3cpSm8V7HO+laLwecVfeNtjrBT2hWd0t3
APi9IfdUqHwXdPhkaKRXkAnscSQDC7fKr6cJhgIoAd64KAW0RT4j0wbYUVPNC1miI5bEw3hDwu9N
GcUJNeG6p1IbrCBTwjyu98rm+iSycuKo1G+iF5pGvATIsyNghKCR2T8h/i5Eo1cw5A1hBJC70Tgj
FEuMTL/UFeICe8AIkU5ZJIT51RQEZ1ugD6vCZknHAJec9iVjUbFpXpnXefGBGmMFNPOlspHe6CY4
fnsPO1ELk7k2fMHm95Kl5iUhveLxzTlO1QtzEYogMkDQ6vpMd3XtrPP9k0Bf53nmu+msFe88dHbt
DNTA090eKiQ2TwsaDvVjr6zo+f+AC0z+dXr+tzX2G0kqeSp9KzVZi7cbWzWNHQWG8yymif04vA/N
t4xPvGZHdKAnC1rNojyZw697wPg5LJK599g/OSljduxp7XZecoAxKpFHdVW3Pey4K2c8e7QJXRDI
Wjncd/1FmdEu/AH5JQDnn/cK7jwCXMe9EzMLAYD8DeAgNKeRX+3osc5oSyViNlCifHPeV0FR2K+h
1eG1uVAeziO2mqE9OBbajMmzeowpz7b3o3xWfsY0i2zV6VQbORQJjyrUjxPCcbbyvnlj3dlhsj6x
78tu3Wk2gyn0iAjUJIpYBbGmbOW58ybppTHKpcxQKnOgxwlUMe7CBKCNM6QwdU6nzr5xkkD71838
ZDFnS1qLpf6cPS7ax52cNa7X3eWL94lblnbOxo/QM7eeOMVu1cWYstJPv6WpEoe97N13kXtn6oiV
2zKm80P8Y/+CDurWKiCtY6g2y3e7PKA/mVLM+e0XV4j8wyr41Zfb0lk+8rYfSJEB4sXlMceELVqx
5sRQo9hq3ghGC99II9dENsOIlulfwLqFpBJvkrsTixhfq22sBNhv/+rs4jZXXyapkaB8o7evj41Y
dV9E2lbhqA7e2F127iTeoGZvNpyVIH6kjo/+sH+OxdL9bfscDXFkkVUSJ4if+M32YPx8v6Siej/W
byRIOLhb1aI8qHYUnsTeeG52LOk7hnu8YYfHYQhI7mGcw1jT1OkhWjg28eb9sJhFB9LHU3XHRA7S
Vd+gVxFu5nFHZ7Tmkfvf2/6/P20CSjFOx80cSPL/V3JWjPJBFFePdVMz4lBmbVWYSseYf7cAgxl5
ETlF+/YdVgstdqNNXgrNmhZdm9ZThTHSj3RiSIzk9euxT1EQH6PPezKFjUEiM9U4I+PRVy/ZzfOn
9tuThYG5kk/T43+/CtxA/uXq89WhMMQcYvv928tQU2nYZNLzsebQmObOgPEmcjlytIyR1f/gb/ul
h9m6+Y6OTyhpZFL60rxbyPu71ay1HqGimLq4e8bTSMCY0lff6aFfjqcw8rPUvn3fnS1z3nQDBiAd
KkSnPDLmEACIRplzntg3H2WdXSFpa+D4DB1qqszB9b6bvUnr2yH7QM5UfDy+KRvqxXCLDTlF7+kB
0cvoRQL00EgYCgHpbrifxoeGP6CWIaoFz2SKiFKDS/ktX/5w5Ub/tpVhVaBL+C9gWz75jSmk1KPJ
SS24cm9HR4GqnSucKgcTG5/40sFnYMVkSvGpjIs9rR/mdInQlXP42jGzUMSRd1SvLw+7CbAsobOa
qkfaH1F7E/TlMpSA41VfgWwSDFXtYp/1ZkwGrT57XdTZ+/IgXOezdREH3zG5zZ0hFpDU/xR16wFn
sac6MYDVEmxuM5lHiXm54zaDGBdEKqX5WN6+UjsPWuIfICohR5tX2zsV9GjBWMfpHXoRC4pd6wyP
xNB9oRVj92E8i59+iBexj0mi7kH9fxhU7+WN4FUL++Li4/k5ps0JR4w3mI4a/ayaTCO6EiY4N5PB
14Th0H+/FaPfKFECWh79/Z34DVrG5CRKRjG4LTPHXp2Vp7AhxsSmBR7NT6NZRAd6Gb3X9/sHAETa
TiVeS0o9AQd0Ky1Osv1YJ05CesaiB8p47ZvhV9Re2xNQsKH/MdNQPJvf97u/P9vfyE/Js5NxPKsf
62E/ZVxyH85fY0+CG3yfvXNPJ7DdyNJ1jyBM9Jet+of9Fqz9356ARNI6ljbCq+e3elWps0Z+Z4/H
GotjvEtoJGtkv61RI962b2sgSsYhQHbItlXEq/Cj1uP9Y0OsPCsKbNEflT7hsGNueHmHzHWLbypt
azB0GePsKvxU2RCppMyLwvwpges+QhrMUP3pTYJqgX5+2qzfswI/uxBo9w2NmNN1/PNi42G4mCIN
TfAwp/3CVfcQf9Ybgb9+0KcKjsJtka2a7wlOAi9j/I2gdyrR4m27z3HpZBNrgHPChyD67vrvBxHo
rwM18yz6H2Fn1qSqmqXhX0SEogLeMoui4pzeGImZySigyOSv7+c7dVNR3VF909FRex+3wjes9U6r
NkoFK/ET5y1+0ZEzZPavqjIUhKJycmU8h90HVU69yne0tA2V6wLgSVeYXYfmtFjOvNSd/VURfr7X
L8kgcaDOzPTB2nfadgUa0mYWlhDeoj72puHowLlTrIdl7yeFzhsmIRh1ZrnlNiohLXZs7ecWUBtG
o4XAyRnrt0PFyQ9Ehynhvaa0TTYA8P2NdGv8ifAXPEv4HU1XkYQYM0kcex3kxIIU+h2BV5/UpKNq
Xmc5Ndqv/77F/qnL/tei5YYmN208pnj7j2tCU7qqfvfle8fpFpVs+G75VM334Rlw/qil+dlVsjXH
akFKCxfhJzX6mV6C2PX+jGhc2UzIH538PgE+JaNnlgDfto7+n6U9+T+31r99S2Gr+7fqcpgn46nc
cydjt7fHd6HpALKsCNIzUs0uYy8hRZdem9lMGePXJL9bYMRgDrqF+GBO1uEmCR9aoB6K4+uSbT5g
+cy4sTgGaJD/+xNVZfU/TH7/OrYYcYBbaUrE439qmrJ83iuj5vHeaa9VOVw1LMrxZqZYQJACW8GZ
sR64lUd2csxtWyJWYFMsADKS2L++bjpTCeaoPDq3GpnRY51vmOlgj7G3ygjyiYNtjNG3/fz+LPys
cEZHktPt2aL7q2qT7Y7E8t041ZYPHNhWvTv12k782mFfcUWsMxuPGMtZna5r3FSp38/WcbSYUPCe
HyR3jFljzeZNJvLvPCNJH0SDe0rvEJ1WOsjpG8ICTUZk1FdmlHArEi1RglgsNBzIRMb2hqyAD0MD
myrt3nEMJ0Iqa7Z+EfD+YAQNKpaJyvzRDJhmyzTksQUZpm5fNk+Hn8QkJfJLQpOZmM8KQZYcyBoF
k/wte0DE1o3PSQ/SMp2CUEoLarE3OX6nAazOqH6VY5PYFdJ/JMZTROf0kMsyZF8WmUOH2SGGRWLe
mv5i+CuqBVE7fACgmNLDVd3W3DKTzuH5jLq/RFoWg6fdTGCXd+e/2w30L+XalPYfTWuH3d5u8BFW
xquzR7P1JzOG+nsKbkVoe33s5nO9lu0u9iZmoxg2VxayXkCwCNztZdPPPH1lEXk07FsAgDDhDPy1
5/eSE88GW82vEHp2P2Iquj+q1siCRhM7Luz4a3KPAaCP1FfIciakBORnPBuIbXvw0GWyA90HtbHb
n+Jp4fIg18PmRVCdsXywPGSuRDAGOhx9fOCsR+yRZPrnPN1+PIgHi6EIHPUZGdz5XmPit2JqK0bh
eUTrdb/cAagemHalgxbA6+MiCybrJ60TzRTKSbps5iFMF/1Y6D46VCeVzvVLEU2Aoviys8hUkaLY
NyDFS4KDgcAeO9rJEBEA9uj7UcZDT8tC9xR/4UZtCFC42fC4MpjfRQvel+LSLHk+XQjoQ4Uoh8q5
OtLzMwP83F6GP82rd7WvfXFdVByt2zZ8BAQ+bF+tTsU2/N28YjNfj3cFRojsOhzpFGuscOl38d2e
CMW+zPz4LLSEt6+Mopdldnwzu8wGLUkPLH7u0urSXjTcVtKuRlhqx9t80WOV/0J7i1a8cpqFlSx4
LuaTCZrwPEEC1L0fXYQJgqNgyTcHGZshZtInBzGuGNNR91f/obgK4Tf3w2FKiw40ph6Yurl5+fX+
ucXuzWw+yGFo+DN3RB1y/+TX1Ks3xQ6skvFzl3w5bAdI2/ATzv6Z/85rwiPJuxNaSXd+fZ3AoGvC
AhhwB40Il8bsF3/W6wWyM65vBhHJuhQbUH/cTtU32xMTBUDj5SGjJv/AzfE//7UVgB/XW/FdoPhP
Lt2SW6prbehnYLlpiGaiZ1T8OfffV4r5CO5hH12K6+eYgkMg0z4lf+UpQmHLo5Dt8Vo6DRv58thW
v7zJyRekIB/BFi/QC1DRMu/+R1297jz+CZdmbIqD9I4dcrx4nuSdCh6P/0ta1SFwIyy5+pVjh6s2
jNi9M3tum+ybReo1IehKTvTJDrsbqFu+GuGYxZGGai/dPokwIFMJ4eAfMrrnH0pFnH6jXRq8beVP
+6NlWssn7RctHpugD4cveTsOx8togSXFSjx1OfpinFww34HVvHAnCehMRlEsjDdH5Stx1cNEvPLx
FmGCPwkz9+k+99lGWfOd4iOWLJKZ/NdivmiFIhdSUQgP9fHYnn3FxyaEXPIVP2H0eYAxsbrGAZU3
vMBcaKX0FAHjmY3fhEROIln4cM6Ca4WPc+c2hrQH4gOYYVTxwsaD1JgjuE4avGpB+swl2tVseZM/
uZ2usscpzDzjkz+2qUM043QjMaTYyseRMMm7BOMKJY/ZIoifr5g/TyBIvxdWXMjBbgmdY4X8umNt
Z/4mcqWNckVWtC+OswW8u/78hs1kumiRGX5+0IKRwsTjDzBoTHqLrXgT/Q8JwC4CMr9qW7KQ7nMK
Ob1fofozODLWY1DQbFeJ6R6V7nffF8ZnlroQE30nfC3M5no4MgieouZ66AyA0RyGGp9Jl4CQLX0m
GCzYWsu3SSNpNxwczly/nYot6QWXhnQcocbuFzZ5aLivskD+1p76y0XMRvPsoyn0Yio9woM4sHsC
m9FOTcIoqP3btvYbiWEL00NOvD4M2hZrG6ollChuOUFKAZZtjYPqW4GlfHCe2ekepGx6KpFMArqT
pbTsvYmvkVF2qjFAQaKrp22zSl3AU+NpjE6zJUleuPwYamcpUEBuuTjiyR0PJnMofwDVERQdOrtQ
wAB11e+X3KNoOhmdUp8+RMqoKsCazhPHu3h4y8eXG3kIZ3+jZXsmCQdEzfYRSC6TaBP6I+P0N25X
HBeV83YsBPiUUugi6F1mKmA+GAYLDunuAjJO9L8TIZA4lMwX/ewHj/XLaGxIbLQhPMCbGQJtz0ET
VFUEAY1Xty9e+HvFdokNvItrEg4a1I+hDXW6FrcCiKFiqO7tH5neGPGVzneqbyQWaQEZbccWwdN+
nJm3VmdYMeSqGwmmVAYqw73eilkjSsgqiMgGix3FGUj7RQ4+RgxzlK/SHta0g57vPHhY7Pc+Cp/K
apYyN7xdliZ06gewxOZ+s2FqTA30d12Ru/OFoAJT4G2hHnERrksj5CFTNHhTxmatucmLLb6/2tDY
lmF3ubmTXQzxLCNi6xigkpTWbBUFBSRJWEC9oCBmEAeX58NXDmTq8nn8zgaS+sD+v63nNP5LGf+l
MLomPFDKCO2EyAbfRORtcSx/oZFDhHq+bbY9ROt7hQI6GPHSrfirWmwmWCxwyAdoJCV0ADu4TXLx
I9muwm5wHk99N9eH02RzeqfOqQwT2lS024MOg773rxrxN5vkl/CgXt+wnLyc+IfEMhE4CAUQLwI+
F7PGNlvezLtYJMV6y0DH9fSL21MW0Vje6MQmop+AEeYOK/R7Chxh8itbzL6qbdqQDtFOchvrxsH8
WVK0V62NtFRiSkh1Tnz5B4sg/uWbK1l5AVBY+ty7CbFLT8NcyAEpBKArEYFOxIS97MaVd/GCmyBe
+LeXnvwVKxCZkDZ0n4lWMeRsCz9LCZIyRPn43KFjzNaJmwSjEsSn1dtQXdeD9xBR1rrGC/+H9cYy
gyAGDRVzsu819AmSo+/Z2NlbfLVUN/Lv985YfzlfbK6/G4exWbl4r7QF6kaSmxbjq5jqdRqw/d02
xw8W2fmy3FFm3FC1EdF9z1bRgQrqqJxLEyHWJ6jNdMcHd8xtASVdZNGGb8586DPplIMuCT341JlU
dOGYqVjDzh/Dfe/TgMrJKpfpxGDBXd8cWPomteVF1gW98Jdco98xJgSH46E1b9/cmqq6YuAFL2mE
6Ngdgzs9qEz7h23fCgdCuV1JVGV/I2RabLLCOH0wbOL/rW7QRpy1DgqVG1ZlruieMYo6GnsRPDhj
PkNjoEJ4hrQgbxhrJmwtZkIMQyfuQHCP8BWbuqtcimNNZEG0qxaJS+Im1Z3zoloU95LKZ/x0EFk6
ElGh32RZFeZrUYx1E1/cKzfel/FFZdbpi1alhctHQLWl+Lymh9qTDlW1ObyQrdCTdN8q+rS5KIYn
K04cflUrG3lmNJILEB3hMX/gCBp5SGnmqGimlJH+aN39UT8OHz6dmJlCnwmPKrqw3KJrrxpzXwXf
qWI+IdA5tN4oB61WQ1sk8X04MZN9aVrPFY6xyPqso9Yo/hRhrZ3O9XTkyqaFhvJNug4aPEsis6m5
wKiTBQat5gxnAqz0EcFE9K4P2+IjH3tAg+q34XY71mc64K2oXNbjPV1AYgxBag0rQ/VpHtHv/EUG
c15tIVPgS2j6XSXpA4Fl5MDXFdf5FxPB9FdAncr3jDngn1bj4ptPFxLNBl2D7qPiWUW4DtODYrBn
hb7kJN4zM11GAYmtomxP+MZbCFvEn++YtaOuMHNI7hsdj3ThMz72+0DTk7l+P3duZNl8Se5r0303
6AoP5B/OMUJlqOHI66Ax4ghoAg7VmAyMa/c7s31i9VSy64qSg7bUdNRFsU9Y69R6X06Vo304yX9m
G1rj0J9d+omhVFv6ifgHRIqF1C6mklV/q6qroitujH4jQRVheetIQbKK7YBMWcxaikYGvpLSezoz
HPL1lSOr/KWaOHGV4BfCdBvr6/kx2r680RmEKPu5LT/I4RHhYcmcmUcEKVFGsIHZMFnYgJJ+Wj9v
mzfFLjSFJ3F6xHX2QkXlWU2rE0TTW1WQX5sNkhV4PAcOjIaRoUx+erPePGzYheM90iy4K5Y/cJlm
P++94czWAFogNOmCBK1aZ8oxhCvxTVge0KRUPtyQxZ+vZBsdIHKFxYONh6zOZajVRl538P4MpTfm
h8KoN5I5WeAM0IX4U0a4lTtKa5BCv7Aw73+CR+RUmqHEekrnPEGWzdBwpz41V//aXHPQFBtbRSxb
ygLxuoxSaotPjVMU8dGx9dJvvNdnPrb1597r1HEZb2ZngY+TnbEkn2z1Me4RYU8Tr+I6PCLOITtB
/xyRfhC194ooh7zn6sjN7seJfpqbI5tfC7Boftw5Cdd6sesg3izCfF4haV88V52ANUsDu/Lx20FQ
HPdz5AsQ3xNCVs8teYLHxFA5MH+GrRpIfwiRDWXhDOwTtDying6M2310Hm9B5tpfchDpkfyKBLtN
pU9FuyPsho9fANHSqcH3QBsr54fniBvF0I2BPJKN8TrNj1Cz6dPgx/9xZOS70UpZWus4s45k7ahG
X/NHtOGxIa4z/XWYXVClUZoClvyL135jZn1SSg3BfLMR1RGFac2xh13T6YHr9m1Ilin4axLEG8qy
m0mIycR9h4gnHOABM7s/99Fe2RXsF5gWBiIZM6dnIA3hj4KL06w2/DjvEw7L85xazXDkCxc59AyJ
J7KuQy9vMSLA2C1yshQXMJEt/4e39aTyYhBW4SIAdSyi8Dhq8rV6gsOFBSKiLRTrq6xMSt/vv38e
mJOHGuN51xQd1fK5Qr7EvUmN/NueUD6Z0qqD8pR5CyObhX9482ezqd6cR5gt9OrIFgymBgdD9tcs
o4EQ3wkXP7W19y28koBYGjk+fOF4j01ghTeAuAexztBU75iA/pbYbUiH51vIYYfoTVfUxw0HtLTE
Get1Z92dXlJMXdzumu5BdBSW5RCQzOEc68b6uYdoLag7eWt0VMvY+jaYkYCumVSz/jza4LMeH411
dhkhv3GfsuVZxljk/gVWvn77cWXDYn72XH9Cf0yzfAA2o7gR2onPKScgD+mlh9MfRXsqTrr+qLuD
fa9/Wyh/m3QDjiABId/fPVl5FtJsFG5raiNsnrOF9IWcfkXhpBKnIORPzUFZxtdOwtortvhxsBub
T0rF/qFEhnCLUEKfHW6geo+cLT2W3MZC6nTjONrIpsd/ofk44p5bwCiunPWUYORv47Yfr2/EcVS6
N9/mlkFJ9J3nJq07a6PlHdI3vAJykiwVdq8gaRFlW7cp8WQh6CLbGUm289li8rvEAbja5CAHKFqA
QuZkt46JrCBImeHasPsxshbNn3onwAFGxSzgxHAEke4a/6KttijiiDRJTVLFxbZp7xshUQ//qW4A
VozCqf8GZ/SH0iD+sjeft+5fhQ52+kOlbQKkjhwx4mrkaRZHD4Zy9JkHFeP0pTvVVygM++nbCuUK
OtBhI+gTkqhpV30gytv1dpxPCK8erJ5JVY+1bbOgFJLM5oyOgj8txSC7AMcRFxbZmJxfNe5vwKNx
yLQ4jYbVJFMZUatdC1lQQoWaL7lmB655C3ZEPUfLLtNtaqDU+EA27MG+zh8Cj/3+JO73Eo164y57
hstQA0wt+0GmSF0a0yeHBGMuCW10PqvEQ+G6fR7fVDgzNrEAHu1k/WKDfqULHFnOa5MEtwV/nulv
8ltI/7iqNr2ZhKW6JIQ1CkL+gxnWow/Ni/9eqYvKj49CtYRtgHrdofB3TvU3xxaVrwAh8+NoHTHi
c+yG9Hmd/0CB5HBDJNaNJSCChfHBoUiyH1BMm5a/hWF0MyeN7o12zLClDTndNG/XNJB6RwDEtvoT
LwCc1SmG6Sf+Gp1v6PMWJlueBDNVATDag2iPPVoV9MnG0OqrPf422nHmu4GlsGAmZMBOT9gVThn2
toaH++FBcuhHHCVv8pe5f0d+zo1uU7ecBhY9GgQ8Jb2vkEE8OKmPexxwmxkoGonbiUWHuBA9G4i2
9Fqk2wHQ1rhxKhrJz6Qzb1AOTIIjClrMiRVKDu5eFHX3X0Xnf1iSriUt6EjNY2dqPDwUYhYehM1k
i3mT4h/h1ZyF8XGwCqUBcYYLySeH4zyEsy8eAYV5UByE1WGK+aRzS6ySaJ1gnOIdDS2IASR04cpE
QRa/GqqTGTfnPqKcsN+72MNYMd421mgndKYYjkKSuIUGkzvVxy+xacBJsPQiUpP24LIaYC512V/C
VFzeU06GYGyDRFntNto1nYnvd3TF2xvdAQ6MalcZX3QqC5Y9gukj4OLcmKLMBWEGkIfzoGdLrvly
/iCktDi9ev2BVCLEobQe/+BvISDoTsu/aplQ6KdrPJxkKyUULYeyXvAnyAWsWnXvs/UXwDsXIv8o
WXS0MnKI5GvT7SMMEWtx0O0fS04QHpg4o2bE+m6LP6qV5Hf0pQbEbwKmPsgNTs3CGVtYFDlY1ud4
UyUWX7gaWz3NK+cLRMzls0htqHj9PgZIogY4Ux/jrc9/l9qOaguTDDbggRqotQmXaPVdfnju5N/P
ObwtwGKFafJlJS7wT7ynJ6RkZDc8T4wtfer32ByvayGa+0NGJwxOKIP2YxfnLXph793SOmvbGJMc
BrKPiLCVL8fIVnYQdCtW5RZxgM1UWX4KeVH5YWJS76huhurWioLMSYCfhDVhtOcsIFC51ZtVjoWk
Y3rNFw8IJ8rxRRguQWILlYsXsIO/5qPwIEZO+yNhbvOm3sj8hpXEoebymA8ROuJLB2M5D1Suwpvo
N+AVaATxTLQOYGWQCqcSt6jMFQRgZeUciXtks6J0xYq6TGlvOHtZFQSo36zpuQkrYBR3StIh7jgC
oi1ci3NLWQ334etljQETKFRIOTtIFCRS8KANfSwjm8pw/zpRL3JcUrNgsENYyOVlF+6MKB5w8+eS
ZpF8RLguVJbM48NewwNtLWQQwk89M8ep2eDKs2a/lXghI/85RVXAapl2CKKhcZBTjFAlQsyOTBXb
nRAxUrrcI/x9M49//BjvSMqhPdTvfXjHA1Vv5067w+bGJmVCEwIKNDCgd5oueZwAfDEq8OxhdAuI
ZuJarIFpopyp7zsyKKYJYGOy2EJkOirCMo8cFZsJYHI49SoqeSTH8O8Nz06bEYePc8kt4aytUnPU
o+oYW5ulR6rTNmn1Ly/bvyh5obPMRDa3XGoc7Fv8bReJ14xt0pgHvXPbvEGVn/sufGzHO4B4EA1q
B5O0FCNapWtIGhVt20s/iw9K1zODg+PGcQODfxfH3VZGtAiTvULRP1mjsWNCEQf+El6ByEBsFfZw
1kISY81kT/IiVw9zJ52W0EIN7G51276WXNeqQWLRjqXWru8V2jjRPoHVXUAYl29DQvgJNhzmR4Fz
0/4T8j5dYPcymZnKQcMCOw5i4+PJE4LqYQmzl1kfTldhESBol5gURgjw/1KysvkhRo7h7PKJzOQ8
26KatCvn5d1c6iEK1OPbo5uiOMey5TzM96lwAEJLi+C3Nd4yAYnGjsr19Tm/DkJ4JQRC2hpLEW7J
yH7mpoR+OqAq5kXCQxd+SkKLirJP9NDQdS3imtak7ZBH4Vxefq4FvRxwUbQXNQoHxy9VSn2O3kuY
j68uyH/Vw6j9w88S7Uiqr4Qxbu7USOtEamO8VEJuL8Rf3+RKJRQxijMzm5CpZyL7FpNJacz2Eu90
kRN3BNtDryA0tQxp2MSogKniUTdyn5vPynx+IaXg49LV85s+DJcKnT94VL4YuCmhdghm93mWNpM8
GrP4BqcCS9XcoV5ovKMLixnTKoEDoXoHjHdGYNIhpYRLqrin7pM/CPnZIXeQdxvMQD7xi6njt0TS
k4L2K5Mo8IvjcgWpa4JVUHnsu7N6CBI7D4YACHqbB+IgxPEFzS0a8t46ZkTCkBLNcoeaZpcGaDci
Yzq35YfPO6chhiKtVu+ZWU310U4+iSNd6AxP8ZaOSeidGAN7qMB2mLxKuDSB8XWLgf0rGoz+3DI5
gkbmZhOlIAwG4oznan3Q49kaGbWUGLDd7odkODKQIDOFdxufJShs5E1FdHu/ehHjP6U+TGBOzm8q
oOxbIwendOZHstmMl8izUNGfMevh9Hjd29oKKZOR0xCgSGYeYC2rrXOeDxObFYyaN7s8P7S/qH3I
YFrVNyh9o7k+fmvjA3kmsNY3dYdipr8sQmkFMUHvKVrrBXsLAy1iVshIC+QjJUbYmeMnpnZWSnrn
TWpCmnIpYN8lATjIiUMwKepe5KaUbpc5I1KcZuaIcusMUfagm+X3WDiCuIUAiVAuty7CT2e6efiM
6QCFcxB1oXJmijWQKsClsEidFAdi4nj7yfk7jJ372NW23fAwIUyMZzCjvkCkBDR2qYASOqZ0VExs
Qb/+F1+Qg8ztcUgaFv2iQAIh2M9IfjaTNVcre94Rx9h8/Tz2mGxYB2RlqCSO5NSGHC3OaerNKJ1n
eoDusEL4Xzvg5p8Fa5dBkVTwnuzxTXpXPZfGvbnjTk9+xRefuxGS/Gkw+iuJ1Hyhv3oGH/eDx4Hd
DofQcqIka3IDaQ2w2pnT48MX5uSa5aIFw3exUEhynlrpnhe3G3h2MO0uMSLgUKPBK/bPWKj5CTMi
BGUdWchPbeVDkIAu/02JfYZBwqcjhw1Bj4xiOSuOSCpRFhQuGMZWXXhqTi0VHQ9awOy2KpOxND6H
sH1M03k5+W8ViCgoogp/nijojQxsXKjBJssoEtZzHuAGlaZVXbDkkZWE/hOMHholoHpuTsQ8IA6j
sArmNGJUevg/eKLFfaYz0CHeJDyjftuogKi5hx3ur6EtPaXbsPT/UZSpB0QhE+xkFjaD5ZQrn3Lr
wt03rAH9Z6Qmbvh7SMEWLWJTvSMWU9q/FuELLe7wE2XkWVCuwGkemlCyH3yjEVHUtFYR5TsvDnkm
vChcAUlvEz85Mu+3PU2Zv4JywuF4nxoFOGhLlvnLqoVKZ2zLAQwYFA91Ci6xzWuJQs1lf98gyTfD
YHzs28wmkPYYB09r6km6Gs7vMochO7G4aESewuTviqAyAWhZY8jfwNvIGNwz4ppm4+fF9+ys8YO2
sqMu3cZOrFn0Zb0d2ZzljdecsiugPo4QPnHb3uFa7ZuN2f+9Csdusn4sM8JIvBcdECJMbiUTy13k
bPozdaWinxCnQnuj/TskL7BFRHmsPAzcFtgwR2ZHhUasJUcJK4iAkbDzaR5FJPfPCVahhce+fLaY
JvX5VwmZIxtjapqPmQuVqxHtWnt0BRsv/xg9wyWR6ePLTwFNsxXUWppSI+c/HE3+e9+KvGFKNraZ
o95jZ+qND5PLZJEz1B33qoFKZESMea0rjEBako/CP7kdDoN7Shg+jzRBI1toBtbmx9fKowUgjiA/
0uDOzG7i4ros7ff6dm55cYIPwzD3LwPZkjvKRPqDUMKXAXK4iJdY/an69DEItX3qv2KVwC7rBl/c
flWXn+lj2QVEAxG3vZ0Rn8PbtpV6CW0sLUfMljS1o0IjGaRU112ArgBclYFE34rFxHLgZkz+AAop
HLQSEMDxun9sGVZqBiEgOerXkGBQFHkAKZgTvpfKzEiL0T/bpjLqgYUyd9U77MWEISzGYz09MdLE
LedC3XPtjtwf7mSkN2tFAiJAbXnFakmokP7BL30S9y3e35LAz/iL0Zd5SeYM9KaVlfZH8YireZdu
QZHXG8hjnuxa8KYSMarFZk2wqvFQru8H5iDzMYPthKvxCtnChTJ+OZGObE1rfWZNjj87ebyUns4c
wImipEBCbKODl5/H1C4ewWvqSvhGU5uUmofXZJyhE4DKxBt+lQEKHcnUXulc5lTDOZzrY2GOVS8k
6WVO60+rQTYJIpVRVOvSeYS8HgdD4vWq/ybz9gWs7pBHMuDuG77ingSoQzJdfjSvF+O/n7mlgONg
Odqw+F6IF90mcclWgWR7nApUV9wy702d/o4rE2E30ktG0aT2QMnMFu0X0wgBANkl6Fiv9VXDdAzc
27z4Bq4MlQ3UXTs5GmLKHCp+OCLuVXEjiqOHjUz0vkIu5gqbloxoRANMdAiGIaMGIOWN3QXZKtwv
XchTL/iA73+mcyFmmI3Mx3ELEs7vY3xSCN80BjW1sLakP0yXIB+JD9jwhcGhAxVldstMm8mSLhJq
PPOejI3pz9mS0YWrkR9dpd8EPn0sctHJOt6L8JQz9SiSkfDB3d/omUdW62wF10b4VH2tiOa9ed2J
YCOAGfEPQtWXXmp3X+8QpeWhd+8PJ6E/y2Douqk+u5kx50HYRcakXMTIfFDDIQTpddh60joqBBsv
NB1NwPmcOmMu3VDiy3GKQGO+tt0VpKXhKecMifltHGGXZ2k/1mHP4dtQy+85s2r8QygOvca/rbgR
QCZP70MJpdIbM6adeAkBu+KV5iZRe6i5rh2lp5l/MX+q03scA7zs1I4cRhDYGcHIzXW2Gq8+buJT
tjDa4oIGj3pA2aCS87XTrNBRljOPx9+IiGrCw/knH4hxkBYZFQ+Fw06APleEbZOVSiaOWRzGKIJK
Gmbxjpk6xBtRw46XxRZz8g2iSE7CwR9YxcsPnjyUAhDiM+T0Qf4xt9KOI91MjlxDJOoOW2K8Ofv4
WsKPr4+RoYiBDFeeuKio+BD9PTJzxnuQhLJElMvWVbZToiHlA/AROPew0eM/4m60w+htbgucuQv+
S96Ip60IAUCWsoaQJveDtLSxK4qbB+nI87MysQ+xOWwQcaPnkypCtSaAcvkPvRzPtxPubw34oMHU
KKGH4chh/yqUgixlMMlNBeENYql4JTIBeZsExJtxiZEhgCMRiHk3u1NdgtFAaNPHrkgjsOXvfBsy
JwIFDSOPrqxj5xl0xEMAPslmg/Cz/GMK2iIaXJZYtpQ4va7yUbYO5CQa8brCa5G+nEa2GUXBlg+z
65Mc6cwiNitbZkFl135/HgDgJB3om0OuguN/79M7a4czxq+vVFa/yXG2+5ypU1nNGbUWB9cnLPbX
mhKKZ9xckcRueaYPJ/NY9Y/eaN3yLu0I+AT/Z6DMYTW6rAjewSk5RIwOmh4yCDCne5rRIj2Nvecd
08qGwxLoUw1zskwBaVh3h153HsYML+XyBUnQO7l8KSpDpQC7kMo/VSHH+Uo/8IX1tjQVZH9EbTCX
fDc7POklHO3cXgs8ZdDkl7fsoYRHJBzMnLQzZwNn37Ub601BQAp6iMpq31tMbbHZkn+6fkQeMMxL
8EX3Ll0mDqoUOXJJ8Gg6I0PEM0aFIfhIcUYQeZrSc8UuZxeLk4Qg1siZWan3lMFzD4utj+zzNt0X
DHq6da483dMlDDJgi9VPXM60YomycL4TwE/PhckEm2E/Cm9k2usxIKUtp46E1kxacrJxNMbgwczi
7IObtuoSj3S5LN9ORiZGJiFmY5KjZtx+p96kszNowBkN6okIL3KNuMqXkwtHHzMwwq5asWnKlea+
j/n6diPhjhmkDOBpByHomO5HSO6J+QAXxuIMlfw7Ya6eIBEith6XG1hEzA42tdZUENBsQJrnNj8H
TBBjITou6P5DvmlJDkE8N7lwQuOCRzckwHaAy8xIVU/bl7yGlZya0okhJQYIR3/jOSYsOeDsE+gD
FVj1w5gC7ipOwqn3WJbfsUHQeclKqTjbb3vcq+UiMZ6/N9VJUce0wLfuDfUpA4K6kyK09384hT4U
wcBghLxRN8NTayaqyZ6/1hkDICK62ZlNNTysy2OHnCNGH6ZgGlpMVuS4db7YWKDQzDsR5/GU38Dc
MwwTl/y5hxnAAJB73WBly96t3PT+otCJ3DLZMjF8i/AWCTTX5wRYy0hZtF4TagFHdb6JSZdjRpM+
WlDjRR9nSIJyV+7IxCRnD0JooVEiPmwu0+4XEbHyNn+z1JwoHh3MGyuvchrXZ5WxWPnqQ8oPcE5u
16jYSSzzwG3FkETUeflmVwHLcSkxPW4s9EnjQ7znMkh25N9N7FR1hCSW27UU/kMeUT8rzbhpLe2V
Mb4751JnclhLdKHKtJNZQlwYtTTKkxYPmzqFZ4gfbpIAhPADZPplqaYx0zJblhM3ZuPWNc2fkiyy
7GE2cW7ULXdmRhHwKuPEek8Jg9Am7K1hRnRBTnhrlbB22oYH21sxy+AFszptr+N5508lCr0b/bwC
GKs++RVjIvOmoUSVWCrWTXIHSdr2Kq0iYKKUNfYcmznjmQ2ZfwooPAV4pRJ+FbuhfjPYeGqOPjXI
ZZLvlYyc+fqxOicMcpsQFlEi5wW7HUaY/oCS+/ci7ujcQBSjniD/mF5lzMiobALXVX8WypxhhzPQ
vCFq/M90+SSurk06Z9LIRhUFIw6eTy0vR0Denzcw3uzrMyXw7Ok9sNTExIWUXMFN//HjT3F4a5mj
0dn2YyHLmaKaOOVomWavXX9DQZpjPCh4KGz5GBmN6j3k61yaGjLzGh5IPZHcJQ86OOl4k+pt8fSU
er5Ly2KjFGQM5zc3Yh8/8eOMp0KITr4LKTd9hyIxwjhWFVZGQztGN0c51sVccAA0POlCOYo3HrXQ
CrcEF8FfJEe2rJJLpclGNt2MPgXj1hs6jnjziSOHzT99Lh/kMjLG2u0KIhGlrxcBFWX7iPDuj920
ZcTY1H/eYAqG1+OoPPhpzJjkF9zAiaCTHsSzUPn29EK89Pln10iNJ3UKSWWfnhOohbspgxt9aKVQ
SjzW/Nz6vXnOysxNeiCBimp9TBCsHvMTclfBFMhOaKX4J27RyL6EnZWLPuFBvj5uLlfB56Md4igJ
gG7F/1yoL/M9P6c9O7/7Tph99tbMLJZtLS2344divZIm6Mvcbqej9Zvci+f0XtGj3Jh3OGWeR4lC
9o38jyh7htNP5mPvo7be25r+PCQUiq/l9lEj1ZedCGhpyj+qMjt3mFjVHMK+rY8RQGPdZb6ou98S
PspWNR4UWzf++rxRIkyiNAqnIkqtp4RhKydH5dl60o1g3fdk3xavMWaEx0Eanp5Glqmk/A9h59Xc
KNZF0V9EFTm8SgTlZMvphXIkiAwi/fpZ9FOP2mVXfWFm2mMhuNxwzt5rU1UE5ihSbTr00zNAzqJQ
wtYux5LZoBbBN9Plrpvj9M4USbCQTVTZrbGwOnai0gVdnk4fxGyyuZlvteasibnXKvfZsZHzpRwF
85C+mFbJq2x4nWsVLab0Tu/vRixvGp1ClEHysNRCmHxH6WJ5qVZ4F0gdaSbsQyP/lEzRVUu0UwIa
SlhyBnrLFkfONRjRs/mPVkJDoRyeFNkzRt+WSkqcwXBIjPaQqktjksozwHNapjmLRMOLZPklluPr
kYG362sEiElpj0G5ihrWGeOQV41TUD1EMwILcfRF6mzKGkdAWrEPEWICsZuZCHUwuO+L+iDoHfq4
TvRnI6kX1/Hdgi3QQA4ppZnPygyWB1sOkrDaGa3NgKy6OIlqg3aN2c7KqEFLwavQ1O861iNLalyK
xVY310d/EeniWkW0lY7RKu8fUhWuEAQdXznrk1xZ1plMkZQxr7DaZogVNfRaiWprZfLURb1b6fGr
SdW6ir8qU98F5aLVWzcUPmVMRBQlF4jo11/ro10/0q9V7b5d2vmbsvzqQreb2WI6i96OA2OqQEG4
DmPb+AB9vet4y2gIE2ff2I3kBvZ6Os0LG6mxEdLQKrXugXn5AydAfk9ur7WD8dFhgJsZB0Wbm4Nd
rlvyGuNdKZ+tdlk/lhik2y0VmQvoEmEtoTg4Io2nQTFbfelvNTQtlAqtm9OuTLol0n4daoZPQcNN
glXQumY6W9O+1Hg4HKCClXLQJHfSRVD5ma8teJ8fNMCK1infZNO1ei/8xHJwmR3T3O5muMQor6eW
3dHS/pSPlgTNy7pD//ApbBKCaHgEG84d0lE7Pp+NZ8NGIk1yzVI99dyUe7wTzpcf3XMzLDvn99sK
VNNtDUPqlL8hy3bMXTyvMxgpWPVVbyQrgf0bIs4Jq466o4A3u64XcuEMi5y2nhPYNOerYxv8aXNu
oXHT+KCnSSuT0uv5+hh7TJK0Te6E8Wm6Cx7izLYg7UD8yg7XB9YjhDPKQ/5cUP5JgDAujWccUFO7
PwBPhIY2BkqzrBfhmYvom8tpuiIfqgwuEW7VlCGg4b4bHP9LfUhfQ1a9s7CZxOwD8bi00rcUZExP
Y52Yfb2uAoa/cyUtEts0e7hnD4fRYMvSzJx5j7QAwbxOspvC49kl5447QxkSgROlUpMZkSIBPmXY
ozNxwopwuRllIAcxzMWWH88SvQZq+Wy3XfONfizKInDlxGWEM3XRnxW24pxFiTDeCTjR6fPSf58w
frPmc5VTFuDfC3u8ILi2nhIgJ71HGcZ0KJTe61h+Vhd8/XtliYaEVh+argevAXbEloPUgBY9Gywz
06GzIqh2YN1zj5SlifpGW42A50TXAryC56D5TNmhTJHE+pQFm9HmihaTOFac31trGcynPOdowKzZ
31sup4LyWDKrOLmxu6dWRU0IVxXZWlvOmOJZQ1ls87Pxu8ZhbZxOo5wVwL1T8uV4uA7oh4kourAL
vvSqq3nGVkOJN+efkzs4gtlmFIN75omz3q2vixC3BIrVlkxHZ2DjUpJVy8y1EHmanSO0sG449E09
cJd+w3qA9s7wu6eCW7yI4JdMonbsmBq0Q6YCYG/oGrC4i9ldvA4ZZVOwCyqoB+zI2Cw2GE/YcrIS
459o9+UJgNKuPWiLqS6BBmWya0wxE5cV6xqVEz6e86uykSmLwYOMoIrLzvZy0j32Nad4Xk2dAbfd
b5FsU+GeZSvama6/U4rZUUSMx/ZoNh5pfLRzjjCD3Z/PkFnN+XOKAEEfbTBxu34aWHbNYNtL1hxI
1FP+jIov/VgV25wWBQX0vbpFGOwI2+QVOYk90Lj/mju7ozz7Qo4szU/8yUmjgUrvvvuQHId2LUf8
1YWqdH8ICGw/z5/55dmE1l9XXr8dP4FxIjaKZtZnDLIthgPKkkgmLL3/i53viQ7cM4uLJ/PcYEh1
OzK2WKRkkErUiWxsfN6Zqu31sV6so6ur2SqUyIhCpwWtNdtMXQDMWQ/te86RiKBOf4vk3DRsSoQ0
rzGgkLYl2+EiZ7v/YKxWvIavylfJPyIYI/OSrXVvQHtch9hXnpN2yTqOxjv40re0B7QZ+G0+Ql+9
IRIabbd72Lss3BFGXSCCvkf4x5EFGS8KHQ46L7MtHfmuIp9EJMBHfOSFPVHxfqo2xmydzVH9kdC6
ZPWTocUc03tkuF9srK8fEkELhNivpgK1NwU3Dif9DG/h8Yslg6QFZzhJ5JR+mifr2WBmoCdMj/6t
Ra+AJPc9/RLu9IJmbTEhX8WMlvKDEL0bFHJn8adusr6Az1kk9YsFjqHqnkOmPX6SXX8VLIf8icfY
HtkUltqEjqdtwxxy5RyPlF7e+ruY3PBgFQvL8Rw8MOirSZvXkvMZzTNA0tPkMk+gSpB0Nnm4vAjn
B8kk/CT+Py62QaiB6wBHzY715QCinDDFbg3K0lXer2/K3qIRRa8JAukiO4P/4+hZeuwUoQm8afP5
9Lvsgta+hmhVeUBh+SIdWnDiKcQaotP0nWxNl1Qd5yakI+asZwIt/PTMXtmhhgAlSnECwNz7kJai
P9ff+KKILXx/LnPAPLfWxuQ4ns7uNBiSVFnRfECTPQhrTPfotvEYMzkd0YZULr1n/laztU803bjX
PCs5jMjF9V1BBUY+WOnjvHnluMcPXlkrLlut3peWe0E5wD6+X6LctC503o1XkYa7FTv1wzBxKGXy
2xjpHdoT7Of9lHlQO/ETXfPpvsdaB3XS2BTbegoSRZ6V8fBcJXB0VoKBYwiOLnKJmKZZ2r/g57Et
puG5FEBkvoP+0YAxd+v+kDmWOdde+y+1ecxN5GX8PCpwhhwBoawcyUFlig2W8qQ1ABPniG8GXIol
mxNJBSU4cT1KNyFBRbN5Qjp51RhVuOdmu3PsTp6V11kOlO6N/5l6MYU7Yo68Q2l6CKAsIoO+ovC9
vhG2gpWCMIRPBlr+Ju0ZKtPKEXtgeLF/vsLhfar4dcwff+Tr5p86xZ2wFI8q5QdOOcNq4lfVdyEN
vjtJXlfHigk6wpZMZX5fihslokSpnE3c85zk8BENX4lKRSXkHdmOg1fStbuTIeAn5SY0DhJwmntV
37JNEsEKo+yVXbazXCQJVSC85+y7kBIJa0ifuC1V5S0jWVkjOCf8NBCPDB60TOzlSVmhG6B0c6Ur
jQT5IaS2rU0W8qFZl6DHH33sncyuWioupQN2x5cUAR5wwMujyWzvojMqOJtzUJ2nEIincVYR6029
D7Y2oZII2ZeEX0CyP3QcwTbl2+SvYqFnAecRIsRPOAeRPaEB2cgbf6ZmaP+MvbzlzQLmuCQY1ZUh
zlMofEkFrmlEIPhoSWtpy9NQ0J0R1M32AlEJe3pzAa7wej/ti9Rp19EhKooPBQOysWmsSRwO6dsu
mDaScHV51AwQJzNeG4FTqWRAMjJIGTW0ZUwnJinl56vyJQ6btGi2KDBbg9dq4H3p/ep5lKWHajAM
Jy5ex8TNOThsg6SyqeqhN8HwyYaLHO4XkSx7+TUbmK32rBG0yVAfzM1qjVpDCD9LSJhN8PkzwkH6
jp1kyapuioYq6ZZ8A8UoFaO5ZINRnYR0L8SvXboyMT1ce1eX7KKYX8S3IfyFdXMTEPOHGfH3R94Q
Lq6yVhvahY+Us3UaWJSM1pr12AzbiKPtz19P/oZraOq6rvANqUHoxg2rzchSMarLrOJ85gZSuAjT
ESdsj1iAFo0pcoBpsaMVg4XdvY9XlUqCDrKuq8PtUFMeUFF7WjtM2E3T84V+rmjGodKHO1XZtyRa
s8v+5YpvcsWmu2MaMplRModskEw3VxzqwhDlVl6eipGdY0kMxsgbUJZ4ptkGhXQ5iixeala4kyMm
TeVdK6K5FmKK1/AZlb7d05Yps6cYDwEIhukYOobvP1/kN9go0zAsQyLZShFN8+YauUtmmYtNedKG
C7JvlYPkSriw9FrdL2NlGn43zJb/fdLN8MzGMAsEoS5PvZq4fS47IoF0Qbswgo5G+Wdarn7+ZtJ3
A8ZUTVWRZNWCanLz1eoxikZjUItT5z8mwW5IEXb0kOXZ/FoZCk9ERBEqZJ+uVQEduEPt176wcPx8
GfI3d5j0MF23dNlSFMOaXtu/KDDxEPltOCQwTMsOjsdpyD+Z8QL4o131kVdudH29qMeLAZykx25A
N1u6rptRTuxMryFoWVS9/GWqnYbwpSnwuca6CbjX/BJa9v2qPfRd/AsNRvlmKuG1FqHgyTqj95av
I0VXs8rTCzpowWVzP+byMgkN4oyoKmscT4e1ZS4sCvxVwzGOAAuFfJNmq9adLTTXzysblCAK3kP/
MZYkXGISbWin5bxkXK5zRVrLY+aqAI+EAto9xrowLX4ZbdJ3t10hTMpUVNmyLH2C8/x125VQSZVR
7fJTor+1LcbyKWQD2M/4ILOT0AihkTXkgtSyWujO+UkXIQdQ7M7G1iujX65Glv8d/NZEE1RE0Kyi
Zt5MlGqV5JZVW9kp7tbaxJo2llaEkBdzTY3zEkGSJPmLioK60O0jMl5MhXZX9XoVthc6JsxbrobS
GqMjXdprUO1TaoY/D9Rv3k9LVbhK01AtQ/sTaP7XDUv6JolD8ZKfTDorRbvK9JWGUY+Vo0wQdgPM
+vnzvluv/veBN/ck0CSrDfsE9yTUUl5IdUSfOrzTWZjp9LAMnMx9ONcE7+fP/fZ7GiLDQgO/ZKo3
A6PQC367pmYnn7ffVI9lSnq8spMATNaZ7gjy48+fJ337gaYqkjVGorQi3cxDF0Fr6jbU6WTQTbiS
7mFEdi/Wy6gX3akaLqeBTQJQMVpLC8iyAXh70nlvpQLU+eVJKwlBzrPNL1f13SuuSaaq6pS2IS7e
XFVfBv0QaG12iqpXUwgdVSoWqQCByH9l2fHlYgej0TVU7ZfbP/3em2XA+vtzb5aBqxhEaZxes1OL
OzOd6uhAyRjwFrUYa/hlDfhm02CKqqTJpDdKliqqE3zur0EdSXRDBMnMTz3EWTpfGPExahSuYR6j
GNlu+xm1z726jJK3Fgui6oXCuq9J/HX6T5McDxXSiLT2FeEkJ09S9Eu8qzSNtf/fjP9f3g20UUoi
JcrUoDhNbZ2s62cm/fC85iRgtm7Fqx6H1aIrhpeL8kCEhnqFesmZ0c/SL6Uafkmrl75BgJmirsri
NEnJuny7xWIBu+qmoWWnJ3ZVLmnYL3goU1RI8X1yr7nJh7KhqzSgpj5y8sFN86DdNQQXKId6ZdjU
EggAH58pL+sng4iB+kujA/Osffif6dp/lZTZopt9JAjWRgopjf02eTIQxyxQAnE+w8UZTSGYc5Sl
c/yxs2fJK/7IRdHveCrVyr2ANwx4SQeaQ3/G6OFWy22PRhX4N5tAMspwGTXr3JMWKUdTLNHb/IhT
Bz2QgpEZTcaklkWIAnjIIkV5coPK99U68NAd7LACgGqYrCnqBtIpED7cnB59TMshxEB/wzA9nV33
1O9QPAz2/DU6aJ6wbUAKXW39rtFmkTVbYXbYVp/iWkeyN1VAoVB7l/1Egda9/Gu8qwkzbc8U/16y
83VRuT+/198/QzbKhiFrzHDSzazKLrxorhLv9ZrMoC3eRmrlaxJTNuZKdIZJufwgv1JZJHyr3k5C
bQPHezfHowKPgTKuO3kH09XSe11OUbToYh0MzUt1pu4B/U+FvHU0f25nXnAAPbWA76S61SonKql/
rQ/Xfb0sn6/L+kBN77MhLv66RkO11A4WosXkl7nk35nVlHi7gUcaIjRq8WYuSWOlTnoly6dVdaRd
y1Q2NXdTf8k27teF45tFnI+TpWlxZDdvSjeTSXpNQRH6fFxNh6WIu4cAxmR29i8PHbyJtgvnIS2Q
ToXOogtzuSfPAD5eMwheJb5kFPbaF2D6AUePjgQcZWwcZsLdz8//z4b9ZkqRDBijIrdj2mvc3JNQ
sqrwmrDaWAg0LhoUO+p9TuIi3cps3cfFeLwjnMRBiwZGYkAcO2Bc7XaiY74mNq1UQOy9Rk1Mec1p
sGGhbhfqQaVL4M+6PTUDOzHnU8ZvPqsxBuLRQBZdYX0IkFGDjRTs6iwc1GaWEnPhRHfyGgUJYHLd
plKIYH82AL0xF8FTAkcjsukL8TZjclgPuCan0NPLHQ025KUfP98Yvv43sy0I8ClImwEjw/v+/2LQ
Rpf8qqpDdoIW8UXt2isfaOBOumID5EFh451cokm+x1QAgGbQ1xgqUM2bhD3RY8ANGu1Gw5sGdNyv
uiOZAGgaDpPmnubUowaVCvcaywtySyT67NMvxIchvx0axPqYIUJzmZxNdQ/rh8giqK/Ubwo0SSf8
5BQr0VLaIMBI88HmgZOEv3LkU7mwPlRKXwtqet2ayouB/VVygWtBd1kqz0jnH5HcDl5N2wm7B8HJ
17Xg1ui6w4M+H4jVEeciPYTR5r+u6kGwtyE+P12BUtSYLvdygVrIEz4wD9/XCwPhjhMuxRWWQTI4
qk27GTf9snDvkRImqU0fC44/8cLasqcDTVOKVzz77BYVAwk4EyQmFN4JUwkkZr6VPBeRFdGRW9SL
HI7BUuTGhx8kvoA3gnK1SQANX1+fnjpsQmgd6B8tVA9PrIf6+NlEhYjCddvi2ngkzndBssCCjeFO
rsHIzKsljE+8ARSx34snoDJPCcpsnBemF3+oq27cUozbIsLwe6cBicJlEVeNd2JYj8JsvJvSH9j6
PNZXulY1Xmq833iGmJWFBbVOmhntUyzZZDkt/U++xdrHVIR2ZaUf0xmmnufYi96wdC+BKDCWjySx
qZic5TdxTeuMDm1h12/s9gAH8J85eWsXt/KoXUG5R0BNIDh8CLpooOkY/eWCOwIAaZ3QWggd+IGo
IND4oAQnemouLTmv4DmDMiehULu7uJ2M47PftqcLP45r1Levj2RVnLCI9VNX7UhXDJBEvcb+x8df
iWXBgU3Z2sVWNadmtlemy7rcUZ3lExwi2ZdTky+ihTqtdVfU+5JNfAGfDyrVM7eE3CN4wlKCzwIV
2CRNNLNscaXcCLJIY8phd/AFvmLTseBhY/8Tmt0+WXhAFQDTMNhou8WHC5ttDBroj0FwyXOkZMyX
8+uWBXvbLqqPBKHHddi2ZnomSVRg7sL2KKxDlnKGeO0gtj/AcNvpjkHOCfiXySItOvESAxY/CfoC
EZxb7oXlBx45BR0n9xaP14xdRzl/47k+X+cyQC5ho26zTXjfsTZK9rjMbBEtHkJPVHAEXPSKF8r0
H6t10k1lG3g6UFHH+guFK5YqlELsOvD1Y8Yk6ehqG/Mak2iqo/+I77V1iUUElyzHzll6RNsxGUuZ
cGTHn5A9DhLxHcVFR8XnACfOERwdEyMCyHk1p5zFrwZmTA2bDYt6mP6oxh6o2kQhYQwAkgRPqEYs
nXsILmfjHKD17N3atWykEBaSRzaJ5ANMnBgdn6usm6VKsq+jO4vpv4E7hP5PmxH2afsYAOItUa5c
SWZ354lrJ9Mo7WbvOlbQkNvxqc48UwTCVd9VAdZ75bJIwoYm3kJFNCJmnxgtsElg304mkh+8iNhD
Q0c87o5CLFu/qCWHD6kJHrh5w6szDbEEBd3gsMFi5NDWeaYNT+oYfQ+U6PuGFuxqALGT8wKOTDxh
aQsyNLeZZLcf3MrNQK9UmJElhgSabJN5O+0bQ7YoAX0x1XowJRuNKsy6OW8Mf26y+kycGXyeaEE3
4eKZyeUV8w6Owv5czcUNZlx8eQWJb8EUcGhSiDffJJJvJz3kJIRH1Hxhb2rux/kZXs/G1IN9Yton
k7g7rEJzlnZ2h/oTacU0HLBi0/N86DbpPUEytGtDZLeTt5Pm7DEiuVW9F1RAZC01yww1O+2190dQ
IItxrtvh3SeKFXoU2OjNCX7Hq8ZXCR3hvnxk1+GQ4oXq23QgZZDIBvzWxCQDZdWRvWElgbCi/YCh
6C1/M5Y8EvrM1pK4cN38ELLHIQ/X8QhwqXEmrMY+PCU1hCjcKB4pocdrF2/9j3GAukKZvpqy7J2O
LsszzKeZeOAcO6mxZ8JWfpp27SMNW9waNoFaeEMCN9n2NLbxa7Om8X5eZ+QJRob9JFOqQuBg7KcN
UjMu6h06oetr/GECErGzQ/IMcIm0U/Yl2f30QhoL5THlFTD3xpQg6vpPSNG6e+nh8qG6yhcJTATN
Q2l9UFB6ZRApehrx9UBQdLwIVFvCRcL7Eq05YGonWisF02m21Ha1yTmiNpcQdkM33CdvnYT2xsqf
h5BmRbGbTqRq4JngE6pZdn1VjeUIPQeq7o4kRx4Cux2bPq/wwQIvaRM4BqEymhxa83hLMlDqNla2
ZicQir3Gr2TRh0fEvreZvUFPdJYrLlT17I9uXO0kWQPOsr1s6mcaTs+TW5y1zSH9wqFODKA1R0Ld
fIpkA5IBsmX/RSt5mpaT84C8EjfUi0wnutyzGngizqFnAQnnUncvdMGlLSPPlcEQqwsVbTKa6Gny
B7UQnRAjz6mAOMGXwHrllI+BS0vFsnk7ybnDBz1i76WYNyzYwTmZZxxY0abe3sRA5ZuQlejTW566
QXypYd1FriyhapxhT0UeYpfhxi/lpfqEJ1HzUMdJA++QvvRd5KbsgEYH+tMifLHQmfhOguQX2Yw5
/3nn990pwZQNzrXa1D74p7DVaEMfaXp6ygDPRddTznmMMqTcGMjUtwVt2p8/T/63tGL+KawQY6Fo
nE5utuBXpfJ5vcrsVDCs0wc92kaiv6qa1ukrZg/r6Mfo8FHl9vnFM2KKPcWDhqJd73qma4B5Ff4n
asEBObijf138fHnSv7VILk+XDFNURFW3bjM21CCvxaiJqUWa3qg+ZL3sVkVvX4WvNEQTb9ghx5qO
VyxSiUH/peShT5vs2/OJaVmaQUFV5y+muu1fFRlzuJamFCvpKQdJl13MuTHG60uobHksfnY5pGjp
QgZpUAjYcy22CT1ZqGbSbsNmAhpQyLfYW0/qVg1qp4qUkifIP1sWVyZNCtGJaNo5MjhT1DZD6Yxh
uEv1cyrdFf2DiR0uFa+LLILMTcLhQDqmJC9rzRl1hKpQviycDxUKUToFdTbM2ZlFz5I5bBA6TxJZ
/aIdS3NXJW864MmL1MA7F72c75Ejt45pIkRaZa9NIkWqlKoFdeafH5/83eOzeHQc7S06fX9KXn/d
wLqUsizJ5PSE7lWMsY9m6/L6oiqPcc0KDSYAdTJiZcq3RiSfdDRG7AVzThoFIYconKOVqHth/abD
NyfX7uer+3MGvn28f1/dTXW1HAUq7xZXB9XdGBVcD+cQpHeNl5qtjLIz8scIDzilLZ1HWI9vv3z+
v2V/U7Ik3SATwARir9x0W8TYb9JrV/KywypEY4DAKQ4eussusbCgTFWr7nF6+VGWVd1bT8wU1QPy
NEvxl1nn2wuh6CsaRNlYqnpTXw2ppfm9nKQn2YeUTAh2Qj4qdz3Xfrnlv33QzWwzSFobl00OjPZ6
qqOVFKMDS9+GJPvlC6n/tjNNmTYW8QCSpk9dlf+/uV1bSuXVCJJTTwL5OJdTR0RFgtfGPzXBmdGH
7U3HQypsKXJb6iIjMhlsGC0jgQUPyYjmtY/YZEbxXIPEBH7So9uc1xUPplwo+lYy1lfhzZDKOyV3
Q/lql/1DSw4dYDtgl46K0eXn0WJ+c+9klgbZpFQim4p8M1qravTNi6TEp+nwyJZJkdghzORx0cB7
vru8Bm/oMfWX/AGWAU5u653sX8huAVFUdo7361MukPS5EOIzyZYr7PaYQYcd6i6cHsPuD/8s6Tcx
e4h+Ix1TlnBwHleXXSoBA4TZuKXbfgJaQ1W3CsBZUZ22dgaqxE32YHyJrYfVm50KUmyBHC8JQrKL
HNqToUHitJo+reO8zun6nUFNSSY6kGWHmw6Ia3cvc2QSfpl+pH/r96ZsaqYsyYZkKLql/H8UpONA
R7MvgFnnz/XlruF7iE1lJ8bJCB2eMukbOZlM19JVfWSnk1mX3jbYK8xR3W/P79+1RCGqgphDLsVQ
zJuXPQ6YBcR+SE8JYtrCY6IpQX3TOwpKJy8ffx4sf9r1N1ObSiNXJCGD1qB8O7U0ahPgRZAJ5aXs
daze/XP2ZEHzhXg3MDQ6OGM1YWe7XuZkZjK8g0lNGoDxT18s6AlQkT6787geUdMyMRFoc7GXMP/R
uPLDSK4GCvyIRGydgIGTCC90mQPUuudgKdI4VmbSOTuilkwvaNgcaIyERDxyqvv5a6rfvBO0xnRd
IwXEZOKaFvC/1pdO7OJIjrLoNFBqyTaypx+jh3gjgJhVj8r+uuLg5U2Z0+axozr2J8/OS7cmoFiB
c1D1hjcLZ3b8iFFydcHr+lTej2gbq931HqEj+14fn9rPFy1/MzepMiNAUQgwkWTrJkToIl8vadGK
0YncyVo5CqlPsinbhvwktKtkWmmYZepypiPCr0jILcDBAKgSP4Kaqn6tgQs8RhbnNz/2cv2XLpT0
/dVRcrQsVm1dk/9/S9WmaK3OHKKThpEDN/kFupYXJA+teeyJeo62JldosOP7+a4o0+/9Z8SyAtFw
5pUV/2wl/nqUF14PPwt7fKiAOtv7bJN8qhrBAMOufYwEwtEuC5OqzSaGgvoMvro/RaGjz9iEPUf1
1vpEjaWi+OREfwKJB0Hht8nkm52yqqiaNcXOTCXrmxtj0vuqfd0PT6aMMZsVUsu2eXdsKM4VJcVi
jtJQVS+/DPFvtAGoQqa4KY28Ke2feUNMspTzQMCbrJ0wPDJvyCmRW9e9eXkwJmBNtfOjeHa/Stt2
nqcE3U2jh8j6n5/PtGDePh6FdUeXFEVXjNuNeDSUYZOHfHsZeRIjgqFR6Cvfeq1M8FrlZhB/+cBv
v7hBa0/nlvN5f979vwZEIaqir/cKqBQmyWqMD62Zra3S8CQk9Jn6movtvAd1oiLykEhH6O78hMgq
ot7iGGluPf7SwJH+GQCqiC7KkHgaGpGLt0elzJKb8VpkwankNNB9ERrD3iHRvErN7E3DNqL97Rb8
c9OnT2Trb4gWK5h0ewsUrYz6IE3R4cgrKTsO8YNgPurx7gKuhjOCPgDQz8kcXyn1Oe1AHaIW8Tmj
qTBUsKhScunC+5/Hwb/zw8013ewVxYs6Fr3GNakZ1m4F9SdZDNddJb2eMmVVt7vGp9ZlHn/+2H8m
+ptPvdk4Bv6QofTi3jfCqhCQJDjsNy6/9fu/+xSOepw42QhLdOH/P/dlUerLbcN3U64NwBaOc6WH
1NUqpV9Olv+ea/k+f33Sn2P5X4Nb5gZWnREBYx93NUDpHJFsflIk6I/xbiwg2RyrgZI42GP1l73B
v418VdTwAyqsPPwfOrr/f8tISRotCxP/yLvFimNdd7KG8h2jZ5rgUAH7C6IeTk+6E3IsfXB0NRw5
xW8LzbT5+t+McnMZNze714y+qsLIxz036a1WRfLKPiNvnSsIy7B5s4AxUihrgy8DjfNvA0r+5eNv
pW7JqMbXquMuVAVFnyyiaZYmkiuE7bydisLlUxXdx+RTaFq9HIadyT4oK1gJr4diODf0psxlkJ3z
K6Iy6cUYpBUbuV8G/bR9+d8t0kj8lUVZM3WFAo1xs1Mwu1q/FFHSnaMHoODgLNsNMeZHhQrskvQq
+uUtKN/OwZBhNzh5xIOFKMEAxxys9E1Aka5wQAbO6HfPBXQJ7QpPwr11zKOZ4ul7oOMwo3CMuZdl
tZXX6o4CLJ8BnZNtEXVbdUcJAi72h7H8+Zv92968+WY3i2laxX5e1ZfurG6vtHJwgetbUsLm2Z2+
ImTqpHoi+zd12z53s/Z9av5J2KoEWh/RtoWjg8XIfhOnDNBl58nLdnHZCg/Z2scsQU6n7IzeZaPY
CqgPKKBLkGQ7zLnwH6a/7+eOBtEX58gSO60Lxw2dubiX9/FiWAj3qis8GCf/zvLyffp4gVx8rx30
0883gBPIL892Gp9/zQCNEl8towu7s7Gf+oBqvIgeiK3atu/YJeACvhh37UZ7V/b+mciyw1onWg7H
BPmFLlj93CG6YT+sWnwLREht6GRdXtMHaY99Ud1OaeoSDhvFjbbq0qJxegHMZhJXNO8dMEegDw7K
LlgCilhBjURLMqAOiTZYKnfJtnKatbJTdvGjtpPvBU+9UzyFBrD1HNxJnvkReMNhPMJ1gJW9jVxx
z3aIFgKesZW4jjbKUYVqmaxZrLfJWllRDl8ZR4tQBBMrjnka1vQV4fxKv4wp4583+mZM3RwGgl7I
kiCNu/Pgrat3bR88JBuXXsK22NCFnXFXrl6xUNYmpwG2lyCmjV10Bh4HUm+v29gHdtpLsCVFhMSY
AHTiPeVlRDqEESwy0FrZwtykG9HFErwDvw9gYwppP2KVnsrpHKCCmXJPiV0/CZtx8gd8ScvK7Z9H
FEc/j54/8vh/Jwa2IuwN2JH8Edb8NXgSuczYLgR0v5zoIXro330P0PzGvye1czEu1A++jDdsKnAN
WINXqwBkGQIB8ioSz/hlY/zvTDrdd0UVmafYoFp/TuF/Xcxw0eOyC8z2PO6jHdmDi3QrOMR+A1vR
Tto23OkbbSthcJMccQedDhvwvnn++Y4o06L1zx356yJuFjU18tWr5BvtuX8S7tIvaIVQhPfFe7Ex
9ukDzUIiFYx3gn29g4ZEqj+GtDf35h5r6UHaWUfhRTjWm2yrzduV+iRuEIilv2zl1X93kDd36mbJ
S+vgmisF73zzR6RRb1H6b4ulcDJ2dI05quqe/dS7vKwbzoNQb1N8ee0G29MuhRHZurZ40uEEa9uS
tpnhEm7sqUd9Fd+Np2gLGAVxlOipW/HFPJMPYx79M6oGhGLWDgoyzknlTt1Kd1A+yUKrvWKTuJdj
viX/YHHZ9ba20A9QS1Z4xD2VlcHAnr22jiFQp5Zf0ayjg+5WO1LQiZJV6dMW8F7SPZ2+XQ/PpN1A
75Ntch42tO29+KF4EAikiHe62y2HJZBFPJsml53SLJOxagagiLJ9sw5WxVpdBstkZ61okbkY+zbM
G661Emnl5dDeyl34nMLxbPBy0nNw+mMAuzZwJs6geRj4XPHQHVjyNgQWgO6iPH6Egry8LFVqUOY+
2PsnIrVpzqkHn9QC/XDdJnfjW/pZSfOL16yNnXQk1m2RushF7ulBAruXn5Vjt6GpuBO2w8JYEToW
bOS9+FQzBVwhBhneZZkCQiWDxmMFIuW93cZH7YBYB2lRcCeuye3bAIUZVouewOgYLHmEUTHxcEox
SaiETSUbqKwP1uK6YlYfjiAjyauTT81TA9vQWFbnzS5a+gQUgLp2WJq20cbwprLalcQYFodtOWkv
dnjmDxNJMduPjxqCRc4BcyKEDixtb/FWWNfcNtLB0C6QWeavSgfrF6EM1sHYm558TCYXKSKSN+1Z
uM/fwBwSfUnoRftYLcQDJo+9duROLksX2xv/LiKelbrFILpvnpINOBUg59igiDDZWct+TtFvOXBb
ZBjVKdHkBljE2K0W1vxQ2zhnge3MNAc5IgTX3cBN79b6LvTiMy5L7cDOY5tt6UQuMBD0B+WXE8wf
0fTNVGFxoJQlVTQs1RJv9h5NoPxH2Jktqapt3fqJiACp5JYarOvUGyJLUURECounP9/I/0TsucyM
9GLt2GuunCnCYIzeW29FeZDuTbO44f13vvtYVEHtBW4/EtMuiob9CPdZOIjXiG3Ev4cJa/eAJaOj
+Umv02Opc0YgUg0EjQEyDC7VFr8gZi4fV3OMGLYH50t9snt8Q3Y/LlvXoWbLNIMMB/9bMNxuh6ww
9KpZALqR2lOPzwRy3V/y1zMBZNzeLLAchdMWI5AvJLpM3+FoqSMS65iTqx760SdX9N0O/bgio9tF
swDK+IO+WV2NTnZrz83ChSKjAP/1KuTl5lTkoOsiS+FATlHb753i67Ca/b3h/1Y/Web/Pvyxg2pS
o7jWctEsBJGHQWncTI1XmZUFHc2xkEFiCrWqIo3y3EDRv50BNZeC3YeXw2GA5ip40qJ+zxR+3A4T
FQqSCWYO3YeKruykRV4XXFFXmPXfV9UnHBTKLpciPDhhsv16jNsFVNut6+p9SFeM/13NeWnxaZMZ
xh+fcaR/Dnc5jhFMKWi7NBQy1kOvrtUKx412bBaQm6I2wrh3c7KgENRv9xUGlpt7BA2pJUTjiCpT
Xu0XbFXsy/yniULwCyOOwQW3Sbx/JqZ/wNn03usIdvKo0exknDvT1gHyRc2uEW2NTmiuBNiqOIFE
BZnCsDk6+hDPtRU+DjbRZE7tLcS8/oStt6eNmThiqFAPiFUZpwNpfVvBBXPMtcaA4ULcxdlmPO+S
SsjAfXlYAPDJb7mvevmoU9sdBOFQzuzhHvOFKpTC72MeYmeFWfLmGTpp/FJbMv5FnKVpQiqnPbx8
rX6xaADrmoIry0KN3GTVKYkw9souDEeXYb26DZKb12ThkVgmzJwptkONePcXAjNI5IjzAL5V3yoF
+wrGzPZzuzA9omksiCnYxciz/GW/TOC2kGfUeTl9mRPZz8f3gdq4Lf7mPnosA6sv+An7ZU58D87j
4WXUfgo32r9fLeMHBMyy+ffLPixkSb0nBdKoenEdpZiavad9qV94Kv5X/nFcwfCKVNybjUVGVOK2
143x/8qnpq/3UMMkuB6O8TbdDYSx4sZcWLInLe+BDp5hn5bmBAaPglDh5JDNBoK7HaMjLMYYVPBd
OytcWqtVvpI3VImAWVbYvlvhGQLJk0PgJ7r48B0fmoXU2N3OW6OqKcVIzfaYvGKfuwuqNWQW2HgN
aUUl4VR/31lV/1mlcmeF7FUo/Ri4/ncP76RNVpYmdxaLnZDxGibM+aJ962JNqbmfGLY78vpT9xr/
VaMX7ZLfK5Ep0oWHlBK8UMHmwcg8LHvyEyb2z3mRuB0m8fRID7vdH2DrvlJOFrqOetFC5y0dKr/t
5hqeVxrMujGswbgK9r40VHimQ2PewMURRngxE1UN6uT49o4hsTNXfAUv6zqUP4RVSu7vfB37BOjT
AY6Z/czF7HddFLHZDLrZoOvROUEkPjMRvGHCBCkTT8G/b/i3ZuZxT/73ez3sgE29BWe685hhREh4
sxF/0CDeJiP3YG9wop83m+NouzHWOtEVeKghuyG/eV29yyNseuQISzZfdg0eRjK1xKaEJPfr0m8n
dSCvIKixLWGjAXvs7+s2f10o/zyPh3amc0HMVN5LymsiuMpljWnJ6BQhgR+0b8XiOEphdAbHMfSN
az/rwQGFnqk7DZ47w6ut9/TedkMiTU+ZkG1jnz+JpBt33g/LbaRMb3iDYAEZVn7jdlw4V7HBtp/5
uXOfGBTzxITNGoxkTzSy+yAZVm/3tWD6Mqr/vDKIwcNtXHj5ly5Iw8nNRcy8rZ98/19KC/pJQBOk
aIbG/PJhv73j1WVkZlovtl9bVBuJ1yXQ3Ccb6txrCFXAHAnOaXx38nU9ORGXZTzZA7WfeyAXAOZu
6UZHRnX28ADOx91hd8j2zYKghtHJ7RDBadmjMqZjIiGxdlFwJP13TH5HEpzC2qt2jKLI8bYb0oFa
jnWkQZ4yM0lOwcQpSoNDkHrNOOc0+3up6D/GEgw/KQct6A4c9NrjqFctraRz1qWKo0kfXX2Z5opU
DPY0jcNVbGz+J+N3+xNwzb2+ZZ+WQ/dCcouCn8fnHqt22igikGhm+hLUVgwC4ltPB1/cT0q+SwWb
YESAtjrG2b3zZN/5Hhv99/3UwA4shnsqs1D9kadxV/bXeyIlFfYcom5TwgwXoZQP75wdjPEwR4J0
W8YKxtwmkca9nOhCDMDCjCit5MNYb0Gt5EgNzMAyWc3XxSWkfKjeMEXDvQOTQgwWRM1wIZ0Rbr7z
973/KWDh3v9z+T/uvVRr2/Oee1/7UAbwuKKbIs0JvcD1BROK8OC4F8KdMLY8IwBTVpjqW5RYHKDu
wX8hN8zPw/MsdQ1aIj3Q5omL9QWRHa39abKoKKz6F1G4YvdJqhP000nBe216lU8NQZmAKpkQZC+Q
x9KyMytdIQg7IgeDKbaSuz42QtS5BJeNiOSBfIb9sW9GT/bYXxoTboIQLnOmCZ7XQ7lwSa5dZJKd
anGJeS8Y+UN7liFoI0RAp+Lux7tevhHcZlRzXgk+0AJKNxFpPjjpYsc7PC0+/n4uuji9fyyrfy7p
4XSXNUwY1VZnKgb7H8l2ar/VQuTn1WuOUQ/KdevfIA3APs49MnX9ZTLJX6HBYjmc9A9vu77mljji
kKlzOzq42XbmyuT2UgBjJKPtWFBdM9+KFmWEYm5AiFQAh694dmMFHPTzW1gI5OBwYCfxsAm21U46
N00rvgUm4LbslDZdA+07XklANJgxJxy+UOWDrQfXO0hnqyNmzZB/vTqAwWuOoSkC6J6CL/juVS8d
FJi7/X2r1Z84tnj6/7vIh6dv1cxFr1cu8uJcPMmem2gIrNU5qiNqQmH2zhgNEhUJV593Z0VEZ9PP
1zfyei8R0uFLuEdiiSKF3HD3gp5Fnv59fb+eJAxrRb8vw6c1xMzvH3Qyqc32cFLPFSUXr55zJoW5
14EeX7rv+YBaNFYRl8AXBjD5+5ON74bvx/P756Mfio/0iKb/ILw2AfGIn8KY7L27vM7JF6uAV0ap
i2/4CEuHyhBKJZRaBGaKhIudRw/5KpPlbr2lZGfGLXHgzUDp3xY7b5yMaHaJQMCiJrwSf9Ql1Gwn
UsfYWDQPZzdWAibUcNT3bj7BWDuPma/Z0ibAd5CADESSyfgwE47c+F8CGUwxriQNRulbmKiVGeZw
QIGjHXG3s+s4X8F1XjD3oiy+2SK1KDFtYoNqFy+v4Ij2Sjx1BFAxVIRe4xDMAXsMqQmZxuODSyES
ks2Aq3k9QiPVv7vWOzbl3cEVDZXZh79ry2QNYf3qMfyIdfygdHKRpfAYbd6u0RwD5gmSrCle2CQn
2sna7xBlcY6ovChYDJelbzcoQKA29UoMoFCmowNUwzsYSU2E653Yo6tbxK2gut2WBrkDGuqZDLyV
lMkIIcTshqxn1QxyD70JslKo9f0PQM1pharqQoievEBYTEwALvdobxi7kORkuSd65ZcOmcrYNwuk
NiNGIPM2GnmUW29zdcmbZ0DS1/Eo1F0g2xOt0RoSC+IVcIgFHl/EtCFYdo4rzWaTXvRzshsIOPUT
m4CrOHelg73OBrhluqTI+vjlI7R4F9grfrbACrD/kBJ3KejWMST2vb069DT+hnv+zPx9T+7lruKY
WF3EcgT+MEw9GZIWih/7+obTt/fZP8WHmFDJT6Y6zmLnE1QQWwQ8YK543Npm3Abm6wl1Ek28k/to
BqIzWwtioY3YvW99yHuzFvLg6x4AL910epcZjmPD/YYP9oo5yiJikKLixXIg+U5lcjPGFMsoyWgD
F/sFyYW2V7lk0BBBDGBAFves8F+FluCd7SwQ4cbDDGECnrY40oK2WUPLWQHITrgWPjIh2fHElaWb
IW5lYUIClOEWL8cvhplALDGe8EDVlDvw1z1AZWQQoAu4ISN7tvdfLUBF4+LH6ZZRGgIQ8WC1wWTI
Xu7dRiU3neoO/0HUj1+zsh8fnLBk+CPPccDCQizejswIZPv9uKSJHyV26a+7aAVqXCCCO3G4Jlqo
kGy8lhEZU9Sip7CmEgRh8LSjDjJjiu6gvGGYjJ4Tx2FX6BvU92WMLZVDpGTxwoA20oPjV9cmeHGd
BWTmEGue+ZWrx01032T+B0HsHsEHL4T/tYN6AuHjMMiIaGsIGavC25RXwDV5O/frc8SMv+OhrtPC
eitk31zXK3kYoyZFfodoE0HU1UUrKTJPIc+9E8ByijZozXg3LyECvDfUMdyNI++h0Hl1X24RtoOu
AHmXyaBanubpuPeR+5nLj59QCqK0DRK8+9/E7xa/uEtNbMTQQ0QY243qCJcbhGJD5Gf8eDMCy7HF
WXd4l2y0WcerXWLTGmDTFVju8sn2/OvB9c/u/FDh6+qVsfu2roCBcV9zEzaTpTW7fOHvewb8olz2
r72KeCOxEqfsHC6Goz65hLRV5Iifelj1YbYOd9892KsdQ/iTV3vwWvevsr9FD/mlj08uUlx30iHs
U4pb6jlCKkKUOBPDryfnRc6Bd/XDZxO5nwwPUZb+89Ue5kymkqfHXcWZRxW2VDv2/O7SFXqgka/Z
/BzTiLOH/X07vzuyn4edqfLROtyWb2eRf87ZM9oZa6/vq0WH8eoBJL0m/fBO0EQxwfp8kgfjtch+
KEskeitsovv3q32a3uZsOGQxtIvsvd7IYRM+u7DOz1Za3Iz/XdjDzTge9ORiFZmootrWJhojiQmW
hnpLYIzYBAii1uNyXPqYzdH5QPnc2su6v4zvT/BYU9Rrf9yiR8h6n+0atSy4RSomFRdO01G21F+u
EbFrEDboLON8YPqUq/4bo2Tkkm3v6M87zpveu4efjZ+Rn9IHjem6AaOHwnfyj2J+GDIu++DIoHwo
V8nUle2hXboVyXzo3Hp7D703ldmFpvSE6JAyg+Q/rC6ewd+wpJ58vQe2yqG6nyStysWqy4YcfEgm
IWRGKnlcjvJSLQsY+F+Eib/cX/jW/v2l7VOToQbmhLGXbIHM5O9vGASG24V0t7eL25rjVonMuRpd
nA38fHmMfNcVW8vsuEoBGfHMg4rejUq3DmvTpuwh9J2z7GZjbszpwEkB+0A05cfAmGNeab/KPUb6
QgXYccVEsHC79uuVQRSqr33cxWqUgwzW78XpelKoo/lFQBxiY8q56AshOhZXcc3NZ2dqeo395C36
bbFC7QdkNoA+zMclohTJJdsbbErJhgLMYNbWOzGqo5+LIf0wre146ht2ZPTyWw9xJPYjuBNzUJwQ
m7fuXbe7nCsM/WlPxt2puW5ADYvw76v8BQ2HvqaCynxbBGn6Q00tHTKz7Bi8UhWSglQES3TYzRV3
RxF1mmxf63ciEAHakM+q4GOBRk+AAOiznGwJYiOyhUwLv+5d4XWynYKUrIl0qegaR6v3/OCc8Q1b
dhgYcO5Pkoo0bRjnN8b01xgpHk60wp4Bm12MWhwnxikRpT4Ixd9fUpF/g4DwwYLziSiGEdcDWLvV
jepwMneiubdGh/mdSVLtsYXwGjXLOsI5I8b+wB74SVBHJuA4Wn1iBbHKFZ0m1RnJiHjRXF4RZCRf
hB/e1Dif3lPP9K0XqsMXYhDEkyQsu44ATrFPBkraRbeXzsvhFWfbfndU8aH0zETjBsep3MHEn5Rd
HGu9ZNZiO3N3mo7b9Xfj83L7cV3uPmSE2Fh25+iDz87i/kUZR9ZDkIaOt9j32qvdeas/rwt5Dqrz
BIhSfpkb4FqkaCbOYUJ4YD3stIl5abQiN88kBx3cNhowx8FHnAC/deoktCz4XM5pC70rxyvh1AOc
bnpqT8zOiwHdTpQyzBajTV41rHYsjBF0VxQTd9gCacQywjPiECQDRLHUSq0Ye6bjxCFWEfcJabQN
m2A3OHka6WxOGWC5M0zm28F2oE7R1brkWUSksBKXeaMyvvKZEiLdE6N9zPx75DfhiS5UrMcYk3Mv
H+wmBDdNd8GdX08+bI9AxQkeCHAJ6kDxjp4Zl31kxgDeLRppah0qLzlsAzjBXgHMVzH6PrIH02NA
STPRVNNDMfzG4puB7H5g4n7BBqINJfed+Cov9/EgfdKd/4J/80iYzWKTBDdHe2TVd5L9odE7HDn7
yArLb2BSeBhgP8NgVrKJAcMrjfTZAtU/iyPC9Drev1IfsolcAAkLl0T1ALdB/uQCYJyGRP0qa6uP
Q8H87xeuI4v18Xg+/nuxD1BCZqRG93BgW1Fmuo297NgkSvLmIRaP9qRitmuzj9sGvV8+UN9eTJeO
2RmofZZRSOgqDx29ybfvNVl9B+yWoOj30/G1L+zDvTxUfXZwV7c/bquaVpEiSOKfHOINjg+2MrdW
OB8EeA04hIb7KOFaaHCEIwfE4bAOMOUihkrx+gw6ADQcy8PWYO9mwfkNA5n5FeblPZw2mFJcQhz1
AYqmGr+J4S7NFNM7lKMuHq1UwZ70YVHk7+PDIuds6i1WkNCO2Ni84WJANp1oWYo+uTqcYrO9g0sV
bY7qVGNCvUmOFAv75JF0Eu4CdsjgPER+7VxjBP+TqeHSIvF9R1V4GJBW7zIbpbfpkiJ+cF62PRPN
vRi33oKvfmcmxPJl/8wV48TiHPpiP/qgxe+dmaTStXxB76lC1eb/MqCR+tnq72f+C23rv+vzAai7
q9fbSe+yPvPlub8dWhQB1VAJR0DVUTEFjqOt5RYS4LUbWzhfSQFcC1rSCqBzeAgnh2jStLbMNrH1
nx7G4sN/rscuwgu0v3iOinrun5K2TeTTrtGTMx3C5Uv0afigmy/3eTFpCHAS1dqO/MhmWMZXe2VC
qK1jcm+HmDZrfa1fzQ9hApN6IrDzZ2oU9bdCAcU2ok2GdV398QjuZnqbpHX3vFBH9c4234thOWRv
DZSh6R2XV7ywNARPuZNhDbaH3yoCCe4eLBBHzBLp6mJiLGFH7Ub74O9n+gsPgmf6z6U9wF77a6Lu
zI44BgYyvl1ioXKnFhnhifK6jg/LBE4WTSwJ0AkmLgX11iEoe8x5MUUuw2cI5bdm/sdj/Od6Hhq9
e3Xc37KUW9V83eLOxNhA/ow4B9b7OWEU1qwzyFZpX3k/zHehju8LRrYDkUnHcH8A6B5sA0rz4B6D
FxAiKMZqsJcCzSXE1sGDaHzpMQTjpxI/mSlxxWmsx3l/O9djJU5GUnCM000XhhaASiRFz/qbb0HW
X1/v4dTdFwel2W6/VwLxIIPdawKhL9lA7osI3YYpDDTXbzGesxxhOodJCuODnaO5WfQKxMEbBnFo
F+BS9/8dYepwhwkDuZkUGqookP2D12ES9LRg+K1h+GehGA8FVnW6qupZXLkyIvbZB2jHhacFhEcT
H+QUiUbfHFwiMOInS/T/bA1+3DSqbNTX4LY/PE7TY2LmVr2tYNaf+4zL1pi3NDL46YlMcbgv7kjv
IzuyXvJh28e7ZrYfGVHqMk6Kr9Aui0k9+zTA4rL4GmbO6Y34VZJjt7A82FI5JTkNXtRpGxcF9dtx
qL0T0DeEZee9Cl5LEV3ea499OhRnrBzigITp+CtGLIEEZY9kO0+a4THF7j7a0kpZLsHCXsdXYrxN
gODuA23VhB/Yc06UEkTh5KwT//Xg1dgBwXvCjz+SnlQSxi80X15rGL6I3xSEpd/V3z+74aWU2p2q
G+cFAxRejmHx2SBB0ENhhLSdFJ/VoBlkE3QroyzWe6fZyc/wTNFw8uPU8U1/P6a3jZlaQxQhq9ZV
emSA988oGnQw62Ig/gRaKzYwLTVVhRsOMP0Urqp775vUyJpHjQ2uirAY7BYUMZDtr8IeVOCyLE6W
65ASy+3yKwa76TE6UmUK3gIwDuUBc0N2PWpQrKPw9ok5HvmJI1XluS+uI4kJ4w4ZDXnJEPN8jnI9
BNGNr70df+vU3wdycIiMAQZNDlnjLmazmJDgis2LlQRGvA23IX5sDAHPcHdzKPdH3JpO8FHLJeYw
Ie5XHu5HGCcJn7NDRCp5yKzPNb6ItIURqzkJyaTSUGZcCFUSwu12cEGbgAtR1IR4No1XBjvStZcT
iCMqAJB7+IiEnEQ1WZOg3ixLIljZqUjZw0VJslUIG7VgXy2MCAu/4bF3F5AA/+TUBQcIJSwxKiCY
Lmy7Uv9GY3WNUfNFBDyPrMWNAhU/MEaMO0YkmI/xW42x5Z09FWIuBjM9TGDXkoj+AcjtAuQyWgZ5
lb8DXGlBgPZhdBHHK3EDFHjpYOWZk/Dk1oIgHk1TSGU74m+ZcCAhOAW7ETbb4IccVzF+lCQ1byTK
pxS8Vw6xxyEY9E6/kLERX73u6AyiRZ4k2OQ5SKi2Tfc2TZH7iieD3oDqibfxHt9coBLVawf5iHmw
NUbyzC6OYzlVoUTlZGBHRSauazKll3CVe209jK0w1OyC/2KwSTfCDQjwjHMKqG0GiUA1LC7BI76G
WMp45rALgGiJm47L1c479Sxumjm1OG5JJAFhgOuHsdGBFXu21zkoPF5JHMnCIYnsa9oClPseoVWu
TkA9gTt9yeffWay1n8Y73wpTKNo8I6qem0/KhatFgM39xFdpcU69TqQPKr8OE/Z104OLHVSUdWxE
18DoHQRtmIryxkTg6DlYAgVa7+jlUcG5VsSMNfBMyiL5pekj1KCCMREK7EHL+RmuscA8iIhDegDN
ZQdigozlHgY7JGtSdZ24sSlTBBNLOTCaTVc0QkQ3HGiNE7wIkWduBKUwD01ftHMsI7TvPXT4rsHc
x4DCBrTPYhBoFcITxDmKWAKjyWEAfMRaSuPEE7aHdQSs08tH+eiCgORiT+q9rbD2dvQpZ/Qp4muK
xou1gwWQhQucMWWoAff4zjS0CZNhsdKG3SHxRfChhSkg9JYnI7//46X8OFf+2SQfSsbs3jb7utU5
0l7SsdhBWvj75ksSV1OhRDBfpNFtSeboOI9Ps2xihodZEhojkOOwyy7Dz/aOs3akv1k98+04KkVG
k7LKJ6dRtklFbjLrfwDQo08ykL+b+wrt3v5E6sCYXfV95Gr5MKcfKib54MyD7UHEHOGIGgGNQSLf
E3ZUukVf8rYDNE52O0xDZj7QrXGLgXV/jc3Fbbztt8sDf9rhRVZh5yPw7F2iTm83Kns7X4mSwb5f
hXfvNIQZ7rIA7A6rTLU5F3jvaHDsU/jJyzMWDRTqANrjvbdn0Mqgj6mcCHo5s7fcQp4BMiCydgJ2
EtcY7tHNpExPRIVyZp+piABJiDD7pp2zSbLFAmSSHto7DIzpDRUP2UJOE3DMBBLPfB/AXKE5rx2t
R0/gSwxCE19nUd2XF96eO78RsR8LDcczXuwUuYIVdb1vSl24HRlTFYNIY3hhjNKZ5tySEAp19FS+
Iyrgv1bJQ6Mr3/XsfOlq5wU1Oq6SCsKkYiF5WcgsskUmw2r2i0HVP4TXQT0QQy42DucWZv4tfOY4
BUfo59VgNdrFRsGAiNN5JCVi5N7kp9utXMiBZCtMJ68iXzadYX3VJ8n64EsnV63tuz7qdj3zBewY
cC+8024OLX8b172cWFFSU2F976eUM70UE1a8R8fGDIsXVJPMcIZEV7y0G2N+I3r+6pRERgeXIcNq
vnCkw7i/9rrRrm/47RRWIKz69zOAsAPWooKmYR4Wsu2uAFz6cq9LTjaIXzJAC90rxqmHei+UyTza
95oR6ASU9yMlJTvy/NZnHoNVgkp9cPxsRtmoettHhPJu5FgbXoYWobWOOSYj6DKDM39cCeM7ghmN
t24Iu03umVFLDimGjxv1I43ptW2c0liDxer+zCDkpy+ErtFk6pqK+boK6eyhkD9WtzY9FNdycaUP
N5bpu+bsZ6SXH3pKcOEduJcUjmIKr0Nmwrmt6T3bv5RfOt5/L+ER8kyznL1txyUQvw1RgGG1i/1L
NWF3GpUzrG+3I93kfP27Y9R/obDxsRSWGLzjdv8IHG7PbV7VSlUusF7sKW9QiYU9HZCwXVN8hHcb
7ZBDuDFTDpcxuZCPSB4L0ACvem2H470P3cFJwgUsRjHEeWsNp/28vX0YTCBO+NGaHwXtxbIML0/K
4u8whIdX+Z9LhzP4X4wg79Sd9H6t2ajnCMzCdMZqh4s5acfy1ZYsfzc5zcg/TgFhNjeSlt8ULYD3
HSOgshEWeiaOKr72gjAJ3qkLofHdCrBXg555ZjidenfKfs5t8BrgKzbN7TtvCEMqg/sTA9lADScp
Fj41hhcKGBEymsubCh5MwwG9HoIVSjLiB/NZx4VMP2oDCZ4GWCYWmoqbTTuxseHd7bC7KOO/H2vn
h5xeB3A0VBXjNnYVnBz+e28up3SPZcS9XHQhlWheZzuo61ivvF0WHeYJia19aXJ5YQSgb5habLdY
Bdm4yFTboKWGIFsxBcMynlAOf9rsi6vCDUjHUwIjB/PhiZ1zRbvml0u5uHjN60jzwAmHu819tUO1
QfjRMBnxol0HGNysZkePSdIAyqsJ4Pzk7nz7RTwsHbiDJnYSeKPB7nrAvsxbXh7lnXlapPQ3DavF
3/epkaDuduM8xFA2VId3Cvc3pXcME1iCpbDrudwdrKD7+wXGmpQ/UoSK7CtblvAOjeEx4i9gU1zw
/rjNtPNqBCbcoT17dVTbuwmFJwX8tQfZHaR0y4pjHbr4/6ATft+BrMIr5r3Sh92oBdSMBbJFSnh4
nFYU0bhkSxPIMDV1STa5UpYcRyDkE/6+OT0Ou73D5hSfp3co4J/yCgu3gDJ7BrB5Ce6U0PngBguj
DZIRwDqAeMetA4tEZgCyesM6oEFIR531YUmTsqxpY+oJPAhjdA6qOXaSlkaxf4GrQcHBFPC+wn7S
LyJl2WKVA3u0c7PT6Ovm4ns5oOJmEHjHQT+UmLET68rcrlh2nVOsBvk4c94ZHh7txCtLpoSlj7Ck
p5AiPlOxJoaU1Gd+dfe3oKLZSwGhVsEGHAC1GCXUz3kitF4Xr5ylk6xiS/x7Yai/zJ0gPutkXRA+
0ek8cmJzo1Pm9aUuFtZsN3xp3WrRpfncD7iAT4xpJ/sXeLCOMjys9M2hd3g7rbb9YkyiDUrmyIDl
l0yfgUy/0aH/vaZHoquZlKXSylWxuPfrb5vky0D12VPCrpeA8p1hyzvZRK2cmhZvUQw6F6JFsWud
EJcyRsgB/hWAh1GP5dHXniQ0UkFNZIPT80BaPxOw/HaMseEAYQiBXwda6n83HrXBEmt7TovFKSLF
gEF68bnFl3VtzK34LDIwIUzp678f2/fZ+Pg6//uhD6V/NznVkqryoYy2Pi3yye3yleAbycS0qHnN
P7vz01d9dbO12fUOPCpcepBgvv19Far4lIerQBQu4+lpkeOk6w9FhL5vWyVLyuOiu7iSHg2nrxnc
SMjFYB0nvCF2D+R67t1k3I3yPkwH+DyhNsO418QPoF2eaBBEXus+NJ4MjX+pMv+9sEewz7xcb2d8
DY8LiTlHJ0onEkzMv7/8T1cViiccpIiIQfUGsieu4R+Ialuc93KrZmRVBA32yePrm4ztO/3IcbEn
DFP/ePJ5v5RL//m8B2TZVJqrnJ7F5+Gd+rVF+mjMMZErTS+tHGnTfdclW09C+Zlf4y9yHc0UuL+s
acq3KeB/v2hRVWa7V9J8IU9uIKbbIehp9B3Au5SYlDVT6ltToYLS4hxqopf3CfXukmHgoAKfGWsu
kpn9i7o887/NejuvcJkeslPiwoeSWPow7kzVAXAAALYuoSgOGd9HeFt/38DOzymGLpNGbggXGllX
vr/nPw9MSdRCblJpvzj0s1d5qiJSNBYw6KBgQWUTiZfxdoFFB+mxeBnhvlBT+w2ko6h7rlR7qv5k
CXV/PtL/XtHDI1UuiXK57biictn9ymJ0HJpzft+FKYomycmuDEuxOLzA57M+QJr6zRBqrxacmD/h
tX+IriHweV+jvwfPmxEsPpZpqoJsnkE9VUN5UQQ37mmQRy2T59pRBx3eRv9mwYpUSIsn9Pw4MAOt
hv5vwHHYfzIgHp9Yu1Y/85Ux82fY6DeAP8NLNuykGvxT/2TYzVx+0586Tei/PSFYHiAdBl6K0Kgf
Vlp2KE/S5byjOaTtO79L1OALEy79bpgC3KCbdytsoHEo7d+mDcfw0SVREf2noCPrkJl2dOiHkTTc
IsHyt0xdnbzAp33fO2eQEbZ+OtCIJxiAB9n7GzNmXlavHO03+OBb7t/LzRR99X83R122RNoIsYzY
6Xw//H+W29nYner0ku8W+741s+x5Mr7bL9/uM3v42VCL8afsFR7Mm+0rjlv+CW5JBHMKOc0dS0FC
YSLK1sur2i8ZSfISCUasiRmCaERufov6Wmh9rx6cSFhHfWgr1iDB5V2M/oPX41Lza0/+AMdxaiay
bhEmzkKaLFCtPtltDbHPP3xVhv4k+InwMEYcD8/NSlLJxDQNfxNYJhj2YUyuu9tF+lrMT0vjg6Tl
SgZkx1w/2h4iqYruEfA9fGewlzE+vCUeB0m/mat3TMjtJMznhi/X9m2twx0IrEWF4zFOoeGNVnwg
a86VUAX6bkbcDOGL8NajvDrgVOFIn+lQ+byQCoDh+Pg0SF73bP1YHY9IQ8iOgT6ub2Dcfz/pX4Zi
cB46iOXlzred18NhLElnZUtATrrIhvu1NLPWXbi1DHTSj87VPc2lHgnQ07p/8yCj7z9k2J1vpTrT
h2Zc8862USvbV9NuZZ6qiltIUA/0+PAKq/U4STcgFNioE9GqQh2Nb/SemzNqiyWQtcCNWsikMLOv
TzZL9Wc7RTmISkrBIlEYGDw80rSLubSVGOmidVU/+vatSUfdV8kueBX3QKQUG3AGmOnCbhsr9juM
Ixi6QBr9c1B+wDsCboOaFKsf5ZPlhhv2L+utg9muZuC3q1O9/nef2HfS8+ly1NOFAj70gvE1bwjE
SuJTcoxByhV6Ac4lT4FBp5PSgJQRD14YJ852CtG49ZWZsi6HGUg4iQNzFYQJXbyNsliOj0cUYQw1
RWjt7VO4siGI6uF9dfBr1dHOtM7DHHOsEstekYXBYRdagRaZGxHOpSnEASmg9pa3je74/uND84WO
NlK/mK9MlZV2J/0l8XOEAVoE7D+UsQC9YGL6QdcEJ58sC1Jap4RCkp3xUWKHxkxEjY3RN80wPK4w
P8UsNChhIirIuz/OA2ENcoNhE+vDkkHLzTfCiuYFZtsQsRrZBj2GC++sph3jvPtXNieCnrGEvqBj
R3ekAHCS8Uxnwhor/GZOINeFMV/zIU0Oy04Jfin+Y5ex8/o2/fvN+cWZS8dWCG9SAgDJHfreWP7Z
I+vUuprlrpsuDDh3NxvSJr6S1atu2cWXNctfm2RIdrZ9BMElZCQBKrS7F+/6gdrnHdiDc+zgkOYA
acj07x+kqRBWfic0E/eX+xtH387C1u3kHDvh8Ws3VzwN6vw8rXzgt4tLSQIHNEttCX8yc6liLsz5
QowLWTYNQw7E7/YJBFF2NXxPPqu6h2CcjUUjJWrVAXf+lHwqnxlqLIxKCodCYWB9yNPuRv+4vJWr
5tmRYvxSL+CiZxCaC2zHC/Cw7tVTQjZh06QLrSTHqO4T6uzJV8/E3nhZUrZsILwCWhMRjbCHl5SJ
H5JqGOPp8Dol7OG0InwF07sTDHwUtzuIrHCVPEOEsEhTpXBvaMtYFAZ5C8aIJBN9Ui9v8/uggJW0
7L7d3pj4pvG2sbOOB+m/R7Gvm8tMWShNdPhMhs8km+Zv25BhwYqhaMMJ9QfitT3op3TXbhc1Kldm
9WMMIZj9VTaznmHlQc8cXgCSa/frFEuR2HNaZrb6W7VcSrCRkiALEZgzDCWxYbqNg/UlQgTuwYDi
bdtwrG4dy4c1xSxSzNavcBGKNdAys8jzBnAszBr7yshvIIowoANmjnsG5mIgzJzc//t1+IVng1+z
pQm7XvFeWA+brnrP9CPpC9J834cLQNPLkyEf4cP3cTpAfscWRpxYIPzBmIG+O11/tnMZM6ZoIEbA
Dcf4ZsNq/3g2j/8FtSeZkoBDYjo1TGy0h4UnV/W5UdD9zk9CG46rdSfxak6r985XfnQtv02xNOAC
GyxZ9rKtDo7Lc1xPrUneP9/cK8zMYbYu5sQ8lWOyzpp5G5Dr7jOSGcpP9pRfmlKuFXkoCl9oiHhr
/vdwUE+WljbNRZpn9lKbvMBBs/3RaO/DVwqoKUZATQ6C1/FxmfcDb+iEH0egUvuZy0HH/KWa5UJM
Yq6ZdkBVFQXiP5tbe8j3abetpLk8WZro1/yNCbrcLIj/8jhHDb8YCllbMkHjBnl5EqaTr48GT73W
RdtGPy3ZYXj6f6SdZ4/iQPflPxESGCfelrOxyfkN6kTGYKLxp99f9bO70+3mwdr/jjTSjCZUucKt
G845t7vGqO+GC9CbGLM4Bn8gJrdJs+lfm5+fdZg9i22/6ze3guYKEMIgbLqn6DzacymQzr4CK9fj
I70XbTrHshb0BbMNOCKtWQKOmJbbuBUw0VSUh+52fDiLNqSyNXRA9KCnhn+r23Nqs1CvaIUHZgGY
OA+tGGTvvd4KJLRMjm/jntJBWtQdN3a20c2s8Uc1gO3Q21uX9yV1Pd1uDGXtEDg2ag5qJ/MD2Bm7
duY3enh4DiyEdiaT0lzIr+BrPkDtZT/82rxfmkrn6+xq8Q3XzrMo/lmV6QISWJXK8huqJ53l59tb
Sxu+qS7t1yZTBMjtcJpGrTBcUMob30W4t4dVf9iihI/URQpYk2gUQZOjqITTaCXr49Fl9IbUwuwh
Lpl1mSFBT1MwfqfWrDsKyDUu/d3/PDeNutiPu/YqHCZOqDe81gbs5QXmHL+kGIzkiLfYYSk23mdJ
5v9JuYamvwo1CxSRqw21mNAwjaVWvey3lQHs4Zo7c0mAOb3Mp3GO5UytR6DYQyCXn6/tkfI3jfJ7
1EJqa7k/zB9nY1MZjG52nEf6qD1oADK0Bx4J3gi+wEO0zp2+0uwv7mKxgYv+egLPDCJ5HM2AnYAq
NVK5v6/QLstXxjrnCrXBlqFDSpeOq1h9rDor2PuXiFZ6qHJ+0PMNUvtOSFCS86ZTZJ6Pq6BKH9HB
hTsNDKDMUqvSiBQinl8TKyR/rvPLqpJmTEySrpDkATZkvl1zqIcAk05T+D64eYBNQJq7jRqVYGOU
AAknTz6eN3k/N5pYdSWWJQGZ9RAjyEgAIjaEu69X8JkR4sDQ5Rfvqqaj7/p7BVMTBZhDwsGxY9Ck
dmzDlLHsOKb9R5s2cxa1K5idRrMd29T4Rs04PrRifOEAqzlbnkQ7gEIqjxkB6JcQEZmbjegr437o
RJompqcR/m7r9BY+BqEszdMbmNR4Jrr+6PWXqE+CzF9fUjiMStaoLtUtXzKKJ5mEWI1SMbPjZnNx
RH1Mby78bnfirqx3431ABfkK7dXreBaoo3DYqrrTKui3+2e//2Bur6dWL5taIQC81i7A2OQik+z9
z9KhLhvkIsARjYOrp43r496q3etdWMHWcCPC3Sxt+0uX1xs701+2/RKDoT5xFfGZqkB2pWuNsMjv
fX+oh9U+IS4fjOBOz1LRHgDDAIi/D6l4i33MG7j08PNsZw9J12mFiiDntnQ/mzP5wjysZWtkdx/N
BTzxaVkq7gl5Q3p0/2ZXuD6rs7G71edLeSobYiafFTOc6V/tIP3Kea1B8cRtdykOHpTzweALiVTP
yRznre7AmNo5od/VHR8UjvE2VNzhW9/vpk4Xdm1IG+XXe/sEYPx7qkWfDGfjcKhV5oMRndreWEl5
cwI2c2/VHySYPKuV8C6RyRaJtxJwC+1Fw+6WlRm+VVaLFqcG00XFs6kjF144Y9XGdXe5msyjLrNI
k7sDRX+QegP1rX10B3tvsHYGPM29TAD34w+CZex5qnCiNJhyZe/t0PLwHPkJr0+MtXjcGob+5+Gd
iljidQ27uV50N96i64cws/u+f6XQNX8rWc0nSTE2nr4yaM3rZM3lsf3hE53M+6V+N7U5N4Vz6eZB
e+cGXwCjLUc4Lc3CeADH6pZs4jOfELkQJHYoEMvOQ4VNPN6Oybxan7OJ6mwyAQYq4sRm1QAzbZ2B
oLAltmsR5RYULx57cHuLxaHtd19//beb/GcPf0xD2pEfX797nHK9stfnA9mmjkDSi2dZf8B7ehZw
kvST4DZwwPy2oPGWRSEY7KEX1RZTB7dmJWQU4n+qPd/fOPnM90tWSZVH6MX0itic+6a+qhl3NmcV
7cWkaiG0YKHBJm5twx/w4gsXN3Dwzo7h040dMnViemm1SD44YeZdP4cXpLcS6/Nadgk1adtfzaxg
+7VDY0ezivp8MIkzO54B2pjFuCRNHZ5tvG3NULZpByaeJUY3a/IK92FJQ6BvVW0NH+UNp2CIeVvz
xonPuw+Z7/XOPtFIxkr821mzcDuV9GHmm5vJAYvhAtGXE7ygGGzDQQ/91LG8cq2k19rb/bVboVux
rG6UNu+Qh/jvIpEWoxSp0q1exiM/Ttdmbl5uG5VFqviTGAAb4uQiEOMpGWJ72C97YfSnV1l2Gf/f
wxVemGq23tZuc+XbIEnYMTiGoM0xhhCwJrBZXZzZWUcRB8IXuhmV3tYLcIeoERFBTtpuADSOTUIF
Svm4S3c8VQCc5iNKL6AyVg5gwdDyAT+jWnvhWaKXclz2Dc8vZF0FkAaTEFRE4R26bVbKXD9n84E+
izM3nq2b7/cRyhzuyg14wgcH6xDn4ot3OwLTesBEDYG2fh5t3w5B7raWln+KT2Fol3gUzw/8j4kV
DFZ6XyXHDa0OOU8qZNz3rd/WD9ZgKYR5FLyROayAgQp5cem/QzQMIA5y3Bz+wlcUvSFA9YHmhUlO
EZCzQc6Gx92DudqROhCvj/6TpBQJWArAdNIhL1X9roP8OHb5PK3vNw1s68klOh1UpLdxHCzRdTm3
0p4yQqTJ2XdBnHz7HwDTY+rR8TzQadwbmSIEim2HoTVf2UMgF4JCzEPU4uk6mNacEy6xhvdpW/7C
/rxaIwSPR2XeyBPo0O8vKDxKeV25rubyaW2CwrNmt0A5i/lIddpL4XkRLUeM7hbB3h1EHM3bvWkA
JWgkXi8Jdr5juN/39/c0CvdXr970/LCTnsY9pKU0Ka/c3fZg/jqbjhnSsEkobyciH8M/th8cS6mn
zTmwAhE4whLhkVC7Jam4EjKu2OujaGUOsenurdGl6UdAveEkeNkXzbJ79M3sfDX1gi2o3y6ne3XL
1OnTrn3M3BQdLARZBA1lv75VZlD+o04lzV4ptOlvmuX3shXu8Lq6MfaGHPtSI8WhorfwsJDVWLfi
2JUifj0g/NUGHMnMihzy3xCmXt8A7Pwfy/t7CoXbuk1Xx7z2YAp7/H+pQFR9Q1OFIl8DtDmu9NuG
pgu6R/vem41i69zbdRrC1SJmKerjFQnIA2JLa7GiH33drY4QEkJFYdmCMXbjl3DVHdd1pTGHkm43
ZmuSFnRvRsnCAo4DSxsqozXueCJw6xIkf2qFdae/Eovuwux1fadDgQISFg+hDqCp7tBmRU/kYRFX
2dX8YFdCKC1iiJko83lqcuv/HA10DXVK7grZsEIWbJ3WL4f7rSHNQxKgRoV1IJMb0ubSroXZ29Sc
7IHUv94RvWzQwo2uLu/K/HJm0BFXWua9SNlbxuQSpRSBqs6kze/ELCaAJGGGitRxIAW7crvdPlvv
zFDGS+hVAf0cXyCgQFC2D4Epxg9X89IItaFONjoHb0PKBKiskGkQD9Hs2q+/4gnChGP1Y+kKBuFw
Mg7zywnLWu8DrTug4pr5D9QLxM4/tAGclgwnL0pxpwzeQAMNAlqFFndqay53tTTdzgdgrNo93erR
yoVS1psuQp7hUonxv/6DifDEv+EKe/SgJclhozMcgcCIDvMcdENM4gF+E33LxUAIwPwWwCX7TSGN
E24FUhhhyUP7/VGvPrqwxubhcW0cT8xiNJHuUgzMeYSoAkfDHcTxhKpeHiF9/t5GFIs/bcbuwHXj
iT2TXkLQWzqecBxr6EzH4xYKH3Q1d0hC5s4bt28IbRioq9WyFq2hXeZyPqm6s4AmSAmDGBTCcMHo
7vbq9ZKuVvMBkitWrY/yCfWQDOLQCo5u2+hP3nsJGUINWvmuWbEc3f6g1cBmTFaWHgKdsdSj0agz
Bm130g7El/fx0eld/AaJRZzXIEADCrfsrTUVPD1LYvTgwwveg6/E3wnPieYCSg/1VuF9oBc29r4G
a55LZ9oJFCfwgPKLYAChPhijzCZaHlv6XkFbrNOJUpdtjb6CwWzuzUgpWh+46jnxxEV0CK7vkEhn
bAaN0AFaA4+g1fGXxF+OWxdrnNg9w5lpgik3nB1q3+RvoZJZ24BCXrBDP6ph72LqhpAt/AosHtRF
ET2S1ao+jUoDbbp0DZt/zwiui0tBX0Pa81wc0ZIqsyhDSGxrdxIHG3c2qQfdVbhIrOadLPlId6Re
XBW1NrRaHH67XNRF05Q9w7sH2mEgYmV3LbGO0PtTkbuLon7JHW08e+0AWoB0RqmWDp+FEPKcqUtg
Z/MGaQBp2Saz2VrMRrDSuv/HzM1oVZRi7giQcBy5TYGHpNdc6CKCvXMT7rt8m+TfZkdkIg03B90+
y4sAyojWuLMkRdTO7IyK2/tSzCZUHpAxxj7ynqEUJPX2NtAc5x2Sr/jG46P8jyOnT78XVv8hwuhD
ylDI/9NwvtD05oRE3Ic16jsPEF7QqRYkI768o/AGO+5Vz5tCvE8EprSfWIuwlYjx1xf/LBqSDrD7
YegFKTISkpr/1ZmG/KWd1Yc3Y3UXQ/LRcPYSb+2SBkTXQhbKd1ZjCtVQkLIZfS7Lbt6TbAItsqAQ
1CT0kXZ5hT04VDZ6kqX1BsnfDR2TwwldMul3gqiFdRohpBNQxrAA430sm0gr0eJIl2r1Jp1UlnAb
+76BJ9crS0k/UUT6OSuya5j3H374+XA9GNpSawxWqKCcWyfogF+Z7Jr74aynq1ycO3VCtBago0aJ
EX32UP1YkP+I2/wY+rK7Nmo3KteDZpVycqOHeh8JsT55sLTM6j1xtX4NVQi0NwfK4hWQqAMTPpPa
RdkGqcvZtYtuR4eOuwfPjG4LE6YVapsoABqDsgv495H8NX7BnWlsko15rCgNeobibRLjeOsQkAjy
JvTt2ILPSkbnDmgzFJhLnJon+MXfG1x4ME/zZH17gOMeSKZjSl96ki3kboO1CGjVCd6q1kpGpjhP
KEntzmJDS9lDGzoK9OySXXjm1P1ahcKrqdfm++XlqDeQzNI9AJR1+86AMD+VuQhhRusT012MSpb+
bxLo9/cX3rtzMj+fanu2/m4pCGTKwuJ4DEIOxnrJSE+MrE6mFQFXlHDrtEz/fZWUU7q6Liu1xgCF
zoCw+tbs4K5KYZoTQirwa0vWU5MBQsELATtOr20cZN70euFU3VLtYubGqTKoXQVpZtSlyQXO7r3Z
PHyvDdCgCbEp6tSseEjh3/zkjG1d9dEq/aDo+jjZt4WOpyouhhuRlHsEfr9CL7tuzs8kXlQ+zxxR
8CDUy0gj+nlFqL3V12de8jp9T/PVZxRO6PGWZ8eDllJ0mFxHs23zXVptiMrWIEBeFZcjM60IgBtZ
sKXtg/6m+F7tlZ4TeRBeTaOwfYe5oab3+bEiU+U6OVbNxc1f9uIbNUTjo0KBO7PbaG+kFo/fJZrJ
XPBXtrGudQFO5AxiNv7q9QbvgyBvcrtWFnPvGZaYTltoZAO5uPvWeBt06GOJKzTOLZJDKobe8UgP
QeemNNDBEzLxn4e3mU90QGm2ojsHX41Hh/eGTQ3qZFmSmuBXRZ+Mhz/KSogd3wWeV4tQuC1Krp7O
eo0jpcabFGo3goR42BpN3OnfmEKD4m1atUnKOL154p72iN6QAUe8/SOKQPvs0EFVBS6BY8HjRjI5
/uxW3K7P70JySdRZbtPP7mbIXr++fPUnYcivuyD//Mdjcjxn54eWcIiWi+MED0fmdwnj0XX9qvQG
g6s3CHq0fMI7qLrIRbWsa9t4QwBzYVqfpUHK36NE01IqLlQqTIhTRiHxvEzSs57T9oaM/WRC1eAs
jq6M2g/AkSmncTPpOiPo+Bi1WooIKZjtXYtieHcVn/3zuFmyOOpfG/h7PoXnjwbN6+XuVjFkNYrM
YCri3Ud8wuNGB4MiEA5eNagME/xmpmM1On7oCL1PxErqhwR4pbO4QTEVpev0t3TAvHS6/yDHplFu
Lpy2/HhK9KNyMwbNmWq1B/vuBve6R5nH62S9MRxb8PP6+6I5ovgSN/fNUeI9yuoXT5LwvydRODm1
0+20M/ZMoo4RRfBuh5xl2xwRl6zcr1Mz73FZHaeVz/q3GC4b1a4SO16XBu73pfs9g0IiaH05q8ml
mhuDZGeNiCHb+N851VbtiPgDPVHvnQ5qEhZd1RyJS+k/aNrWv4qumovPudMtuUl/XxWieN4UTm61
SiOvwqZoy4qhGru6NhidbLTx163qYjbL9xb+/zYgqCXFAVm/0yHECkgQgsuyM3oCA9Z6axlvfWRg
kA8hJVTyvD654ZwT+czR8J0H9g9taKUq+4q+kpfqQnYTNh1KFhtXKmQjHT7aA3pd9b8+LsJ5e0OR
IJxS1q1EMnl9pPcGyDyeMcI7CKqvF+yJh/VrYkWUjdJAv1UDckIer52LtowSufRnvPn8G2qTknUD
AaGI/n0shYw/X4//pGjfUGqKTl8DhXIEkcVv02eaq8Mt3WsagcV6ZIhKe1az3V4y9iSWYDInoYm8
Qs/8XBOs8eqQsgudhxtRhrD6q9nKITDqllaeG09s4M9ZfWc/fxjkjb5OVocVs8r7k0lKjpGYIhOD
d3fyWMS8rQbS4zK/NsujWdVCnGR0hu8ZUZw72pcPqTdNY6d6ympCjxe8u6J3W0KU9887K/0wienH
iM3SscqrgUywegjMkNvugTkZ7xYd583huVza3SVtqYjffZ5YAv7oHBHVPoL7YCNQZSmzJU9cmV9b
USsY/uwKxOf04KObVz5gtm3RVmPWJpru9e4VcWwefboao/uKw12zyJ5Sq6rYn42N022WVVhKN6Bg
9B/JVnvkiqoNUmcSH3pxTMqhCdVxbtHLcUIKQAqr5LznPQi8Z+HtrcAlVOfxVLrN2aBNPqdjOB90
l4xUITXKBXqD0n3OW5BWJwllLd+n8qKeRRex2RAP0o6cjxs+gRP2V1f7U7NBBkHumMR+P+0vpGRt
af3ySWsPlpz6/HcjnLpaL5irrL7e7PbXuzxnsjpekYrdbgy4odfrLb0vFewMpXCzT9HICakUUWke
vb6AzwzArykUXxDNuJu1PVOYwKiMocNK35CiWqX1tUaYaDzNF1NraEno5euRn+QUfn984eUwN1ry
WJ4zbXBw4ubDcSvvgx1ez9fcxRnbUsw2BXCNrl/tfZKtkgpCADS0slk8verEPWQ2GlVw14Ucwupw
yY7L/VHjBW1O4ipdqy1lkQrU6xBc4exzO7nMVidyjqAv6Zk3eoOByImpCrRx8HtKcy1/433W5ceM
CvdwfYGfXLkdtIE9iuPV5wm1CnuyXzSp1QrKsh/GLDrTmq/lkDyy/LIU/JPC1u/hC1fvaFy394fC
8BoLQk6tTZzvBt5OCNKVLVhVflnpV1H/+hC/vrgQCz7SOSi+eoLlmcT0cgAe0vOqQYeMqWURLdgL
w+6OSqtof73u3x8qZ/XDyFfX9829Ud3hK3xDP1xo7tb7PuTs9+TXtlphYxRaEmj8+uA/c9p+fW4h
WNPVgz4/5qxws/mduUYHD5XjmsxKBj2thf9okRq8ykeuby2aJT6SJlez4LH9Gr5gdObVPF/qCqtd
F+AKz6PMnlxDezabEfYjfgpRYPyVtzpAOCj3h5bVHEkg9SMkiUaCsd/fYDxxChCKJn/pwFcUoK5f
L9G3FsurORas0v5wzSv3x569mcxYlaCzJLoUfav/We7JfzuFrwYrGKJ72qier9XvBbnYE9MzsAEV
Lr/EHAQ8MB0xRcE+kGhKv9/slljg0m8tuEAVtaLuc/mtR5vj77okrDtfHtEVlcmyhX1u7v8Zl0bB
3CXrrXE25O2mnoMkIFhDt9ejKgIWzWqlrk+g65P9fr2dT0+80kDIvNagumfUClftqFxru03GVbuG
IzrqgmNysa2kGCqjsVRlmZoCaJ7FK2t1S27b9xta3N16DZaJYdLbly5av685dPZzpigVVeLvcL0J
UWLKn6YnZxBw2jvs8NmNvOk0hSgjob7k2ZnIVdivV+FZqKT8nEnh3j/WSZIszyt57yduXKUlDsPj
3fZ026OawAr0UWrth6A97f5nt/Spf/bU/Ry/cPHXy2RZrz0Yvy5sYsXZjJxaGAR4oXj4jrPByw/5
dmgZJUf8qYH/OXLhOq92bMx6uZZHnHrigUZ/eGQgewzHoS8NCET476Js558oatLZ8MfOF+519QSr
QFPmcufjuJ0ghni2XFABHp6FBWCkbyXeonSV5Xl6dd4K11nZGLyf2432PWrcfnczkk4BD3eH1BLP
GYPeyeBexf/XIhvEv78PeppfauZjzuc2/OaMgvY7eKmDJXprS4hp9FZ/s/qUj8pGlYf2v34uoxa8
FUXba2YyX+KtfFffKhSRMdjAboVDKRUjRoSGk6KVXKanRvv/bi7jFtyUy3x3Mo4qh/nblrwP1jIZ
1As6H5EF7IbwuYEM3qL7WWJOngasdWgZ6LyZSL7rhXHnjeMuIyOvyqPMF0vSWny30B1ULBo6pxCF
85p1G39npiD/yMqz5oyBdnHOW3sXlr59oTOL55OYgsmJWrr32sw8NfE/Z1jwpk61ZLe6PTR1IN+y
GeJLZHSd3ofnTa/I7Ai48mAK7n551PaEsiMv3L+1KZjataIuj1rOyM1JApuCs48WV4cQwmq1MCxd
uywJ91+u+L8RCyZVmV+X6w02X5q0hxXPVmTieLQ99AI852G3hv2KbZc4UP/l6P0btGBHj8p2swM2
rJIzAYtbk9ESHH5CNuAGEZB9YEgkJnYoNc7L87OqPGB/L9y/0Qu2dH+qz81HjU9uUJIn4CVio2pd
b9b8pXhffbz3siY0M6xr5wEIqq1/c7WWVo60bh+V17HEK++GZLPR1i6LXdRnscvPE1AwucaSC6Oe
5Qm4MLXcxalGLyUYbPqBNERgKGon+dRZto/4AwURmawV0RTY6+tb8B23vVqmghlG6i+BRSVnMorn
XTRE5q3ZaXCja2IqaFoXt1FYit7pGjJ7b8Mp2COKrdprpAmj6OQ4JAE+D81Pf+E7zrjenepiPYA+
5xH7HaZhGDljWPDkDOBSktH0+8PGaD+FDbSAD7fxLnfwEa+/55u19OJ7ihxPxVxlO3VvyseMlY1j
wgXOm2pHFuQaeEClA8pz9GdACnQKkoF0Cf726X6ER5XH5XBsHKuYEQkRjWdJ55Yg1StvdMQO3gfg
G8Kt2+9D/egeS7bvCQ9PdiX+N3ph+4yVVlnO5znbx1sWI+0CdwE6q+iJiDygQ/pphfJgHzNWcru/
DfiL7y5KcZ2AoCiPiyLvF9kkT16wdm4fyYO5oHV6QeDeOoE7HhMFnXrhdD2QhQaLst6npEJpcFAl
U7VL0q41jpQ29SUiyVIs+lOX+scC1Qvv7qZBS9jalgUaTUBoqWBPKYpTefTwMwjcLMeSO0P0WPIA
lu3Md1rnx7kwr8lKXT/kzvD8uS4Su6SrQIp5Pc3poKcIoWTuLBAB88syRqXfXHjZDH2ZGBAk1UHV
g8+HqyGpXStQoobjgTghPSHjVdhlXbNVFjZ/L+irc1F43Fbny8M4Hxl8ErevrTY0GlKQ//HfGzDU
RUShBew2qapVd92G8oBL+/k/e/D+3Ytv+uiP1U/XS+NSy2usviSFtAkgehXLa7DyAhlgiXj3EYMs
Mz7y2159e+HFu9OpY2tcsQVkpC5tCgUi6DQs4cm0JGRDgkayJKVRo/xfX41aeOkOq3p1N6fJK7Eq
8ETy6BRwElfG5Bdgd62aJMdhBvp2s6w9+XMf6scyF96x80bf17Qty3yUFREZr1Jv/M4MpbaIDtG0
9RbivpV6089yMz9vdcHsbddqtWLeHip8pMmk3R4MeiLvCYH/xOPCgSqDtagla/z9oP84T3l+WWfV
nJ3lWYEJa4bk35TEft+cgclVqQMJjSavAyJlLwJR1zqJN2f3NqVMVbVzVKnEDfVfCxw+mGAPgbPP
sodArvSLQ/BdHv4xwSRVdvnOxBzHBO8zsmQY4huJf/qE+SKSIQaWzl98gz9K29Q/f3X/nYNvZ+zH
6Nk9pT/MRpWjuy6Gjt7hPc8ToDK552Aky9Sin2ZffxyAPwoKiVbTsyufO4olpl7WK5FwkG57K0Pr
v78oe++ee7M/PrFg1y7oSqzvd0Y8AZiYSCc6JfdFyR8qyIeDP3sSznaAg1b2kJScdbXgu5+VM2gk
WErEKeSi7t6gNpZp5u9axzBc29u23S21ZGXnvWDJ1Fu6ulQP8vXClMHJ4jTtkQYPvDHCGICvwens
rDt6tCVf+4Qw/cuhUQvGbFnP1XVlV/++aJNtK3cJGGdXuqPUgOCDrchwLSj/RtEjQtM92iLUAX/l
KK57fIvu8oIOcZmLVzqngpXLz6ZybpyxNgdngonLg8GxT6pf2puDbTl4WyCCA0FITdnRomDmLz5p
7/3as31aBPt55As2737XzuslKD9sbWzHqrOjLI74rdXo9RBWkaef1CRH/xKv4Undm92u6WSa5ZdM
o+SN0wrpkyQ1sDNomuDXUHbBnzr24bFj8w9DbgJJFEksar2dxNDvGoNPXxmDisLJKZnG0wjq33XU
Cn7dwdytt3s0lKVBJhsMcEnM6IM9mAVLJxBa7IwPMk1JjvAI0B6sQll4+21iXljcb+23Hzavgmak
mp15Epr2ZO7xCoC7RATFAthxgtaJyAAaxYP2qk+I+UXe+MQrUE9shGldSvL9k1c14YbILOatNfT/
Z7nEHwtUdAIv9fNcq3Fo8YB4IXu38ReCw5EsToUhB7QSSdBEya6UvEJawUgi+HreLROiSW7KBB5N
m7r4xqU7nSqCL37V0+uio9of315YCHgMsEawWMr6INBngC7/M+cI3UgIJWS2IXjzbv7YpV1tP8ee
sAyjuxXTTgm6Mu3ZqVaSzrWEBYDgMT7FKMKUuuHPPeEfQxfMxiZf0qloK4emoVQ4gZhftcj1UD2i
66P11Tn6HYJjej+KlukO6Uzd3ZTHw0935MckClZj/9gfKrn8fts+QudwJTit3gyAJPf20C3BVjgy
D1htru0KXaEFLXhen4nn0ci/GRRBImmuza/3o1wGe9KggkcjYWTyqBltbFLbHuBI3KXWm0K7QJzU
pT0qOZTPk18/JlAwFcr5UbvvjUwdPAiH8JAhQAdEQ5wA6ReRqgi75F5LDNTz+O/HqIUE6ErLlNVe
Y1ToIBO88pirgPtHM+/exwdFuprVokZIV53uomzop7nmegPJbl3R+FEYer4+GvNq4yazfYcHeAlZ
SnAhLb/jJQX0XfP20VViOzIAmyW7LY/TD6OIopUJRolMCGKtOo3NCscN/FZNe5jZOjo1wsYZYoOh
W+Z+J24nS8uAwG9vTrJ1Xp+wQgamOGYRmlA3zplRO9zX0eE+rGiBmXnJLkQnMc9Kch7FKODPSMWT
pBxvZvWhrCMzBf6wb1hns5lej4FxQGKvckFR8ILQ+O7h3NKzt9neh4etk5we3Dh9bhmrxKnsNJHf
FkAlrfnp4qoHlKhUAa44XY20HbJ8/vIOR/VoWEp6tde3lZUebsPdI6zDe8/Ww92Wrm43eswmi2rq
VbcbsE+X4KrV7VN17xjadHOATKkh5ZvWrKU2e73QRaEd+f2UxE0yTqqpKUhO/TamtfUtrVd2Jrtb
eTPuDbt6HB0qzm7vNpKZoeDp3zuVjXXR3BW9hhIrq8/F/gj5qdI8KaQ5W8CJK3U81ktoVDr5wVnq
aFpc23u1X9O6ml61NvvREcNA4z+tt57vWFR8mOrZYmaivnzTq4l9VdrnuV3bdHKlWUOObGcyUDY9
pTkKjDBqL/F+W9IxvVZMJv/nw2nVgPCppqqaWXhF7spKTbP9cR3djUO3usns+roaPtIo0ZAy3fbn
62Bl0AuDRiENmq3qb7mWBDs+Qz+gKXeiJ0j9gBLrqJp0a9tWbYXUQzu7qr0ras37VBj3z211sjuO
N+NK3ao3hsrWWe1d/UBr6lldpeUAn+U2FPuKPGz1qw5zo+Kn1ZFe+1B39PuqqL6h926Gt2kMj/Mt
/ZjHd+MmdspihXZzTZyzBpzvXXhakdI+H6zrJomOS1pgndTm40bbm6phVy6Dmnb2l9u8V0eBbbmC
sXbzLxWU6tU7bRwUkZsHq6omPr1xO4ddaGwe1m5+9Gqn8FY5NncNWt+Y6BbNj9bWpKnHLjJvPSOJ
WU1rtdz7a8WwTvVhg24ISQ6Pf7n2TPpc1OcOe1+706dJy5A4rTgnZGy3oAp0VRgrgESP3H8sF7dq
mNePYU29R4jgRNpltFvr4WnjX6pTpZa6yWHpHo+P3uPkGwe6jKZVq364bMVyi+SBOu83Ztlt+DDr
bTXLR43j1j6v6QOozp38prHSGserZh1rvta4NY83NUREmJu5T3eWmu/+342kIoUIkf4z0OspKuhe
zunjctPTdbSjPd+p+zh42IkTWqFp97jqltrHInLiP6f3x3gFo2zeLluy14yXPpytpor00LoeFteT
lc3tQ6OBd1Z1tpl3boQr+CXql1zPyhbl0+6uqolsM7rj2L42JUVi2H/mxCNBA0eWAnDtb1Oyn+/N
7TLdY0r3reUl2htNQ9/aNc1LNpZ2BQbahqKALGCYlRX+is1+i0N/JzN+uITz/HQwVvdkHWm10WYO
j7D6aNaNnX/n/qJV4Ke3zDLqO4FutcBIHepfCtCHK/57PrtkqXNR9+FtdfXMvBHtHu16Y2/RNCY5
9egRn+j2/WgbqZgf/cYh0rPoytqddC6gilRwpdu4d7U1ur/bh7WpayWrWqwrfX8aMttqo4aGEgrI
RTtVq62V2p5V1apb73KG4rufNDIV1QP3BCWxLhq3mjBvdr5z1cQ5P4ZpPoOiZ5+yZj4XV9Sj6Xi8
rzn3vAJetIKU4aa5e6SOqu9bB8QKuLHXhke1w57TL/PurA/hdmXdL7e+WfUMEKamvN4041KOvrKd
ByWHRr4vBe+CTj7/Pk86uz927qbtdwftuFlHc/rC6bOUbkp1/3r3Hgidw7+4x9q1a14Xr0d94l7Q
qAeNRdkTi85KhYBXf1zua722XUePpJXWYm3t3LNQv2jirJe9M4Wg9nv7pIIX8qTAgP40DJEqdufr
/sKlqIVKNqyevxJalW7Q7V1am014enTvxxKJimJe68+YBWcxv2V6pt/O6yhPB0ZGw8Ws3dB6q7Rr
0BNKfXjrU2uFRPr+4dXy5r6BPzPe6KFZdbe1ziqNVMo/67fkQE+7vSl2WV2YaxjEF1vJSw73N7C6
uPv1uoGSOiJGSqOogWvk5jW9J8YqWt0b7pXGRMaeJgajPW24tS/9trH15SxHi4VH6fUJkLaoODCn
TlFVFZk1NJZ/H7tT7X5Y0QuH/kiXUL6vHIF0O8KlzdcnepIPk3uJo/mdRCmMCH0YbcsqMg+m+Y37
/nHQ54a5njf29yS6fNQ+Mn5e5rGCmscbmuPGu/ZOZuEG0vdruxW3zrlXX4tzTx9V4PnRK5km6dPN
ew5OeuUex3u4//zx2Vmawa5qZSkCx+Lype/FUbVXXxABjbtQL0J5p5lFSnPVCwqn9Le4gfPcl2xh
EdolDxt6h8iUKqgYY58KF/hwWWonY3tOog0B4Ae9zNXFoeood4epn+jwVndX0GLes/cGerAoTtMd
+ivvpZ/q++O9YdJ17HCxspn+Xs8sjfRr33xnxo+L2MjveL3plG//brtpcBk1NJfZhWLOf4P7YBj7
Y8KzyTsgHrnVAMuJmOxQg3q5XIqlKdmYj26KLb+J9VIYN5wO+Yv5In1zM8hgEGhGyUeFinD7rIn9
ylJny9GjC0U5Fxwec6gsTmvxWBAiXe+27PgwevRwGnVoeJxr/qejVb3b97fVx7bSPyWWOcw/Ljt3
p/CPah/8szu1hascv8pUFlCemeSGTljvgyvzrA6v+JfvV8VNaRv/dUS+dmzkojGsHkU9F3rd3iK+
kzv3tfhfhJ1Xd6PYtoV/kcYAifhKjkrOftGwXS5EECIIpV9/v+U6D3369jjdtF2WhGCz4wpzz6l9
dR+YrAs2aH9MMBEvfmitruxat53hAKl0+8FfOnpCpaPcUP5zrkiqIusw+vPRX+B3/N5/nAdHeah+
I5MS3pcW/KCAyRqR2qg50cYFuGKXmc7lTXnj3phuj5eL6B0eHGKY98KZP6jP5sfi6fa4s5zDmwXx
Pl3yE0mD+egiqFf7m5vqNt9Ei6pLjCIi0nKXT4QiitqtvveFO+ODo9t//u/O8E8OgGUabF8jxW/R
if/WcZtD3c5LVsHMjm7omFePzWO1bh/PWbXeJTqqwsd8tjTg+IgOSIYfn87pI9sp0LmBdf8YzxmA
8RQPy0t8DbW0Q+h0ti4fLp/W8vgvzv8/rFYwfrB3CjdcWSC98d9zValo/U7XKWjRu9o87+uQ9XFu
xfbs34Qg/mFW/K87/a1KFOMI5fzAnRrcuTZXEc0O7DrpOnd2zmf/svT/HaciM4cNUTZM4wK0+H+r
sN3dDWTar4dsdoY7d1f+ujQGffTiq7hF7RDWZyitVdupF+EJFqVdqAHiuUe1WWwGpMFKwyF947XX
eXDdPU225pR3NLyh8lfxVZTR78asukFYbh3iu2Ksxqlzp3IRTmUdTHu0WGAknd3r5Kaioj1/uh+a
/FBB2c0GDBuL+oBi6qF+ut/erd27fgVwcrIdrQ5OxeAU2jfBiI756oRdqI+3sBnfJyWZ42LZsOUf
8YaOxi2eML5nl4tXw8p2OeZ8wR8rBnp6PXu3nenOhqe+7sJ5AUfJ/eLpu+uLYb8VxkoxB7ceBqfc
YaxG/7vjo300///TIDSxGF0sfsCSf4ICf1mLTpXa3W9XS3ZyyRbhmVNHJ4hEKbijfilsGbR5V0cV
8h7cAyQYgmtwDubhGR0CUShX3pFtzi3XcmVP3+RP/tWTq7Ar7Ahm5ObeXDQcXJMfCX+ircE7Cvuv
exf7gxOvns6OIiSFhe9MDY4fM6gDx5/jEuIneip0JHYwQ+jnwnH9z30RZvAGb/S1UNlcAy3UUORW
3ieX2+RAUIQpYEQ3AH3yr+Zx8k+cOnHy1TOSBalcBYF0zT1uNWTS5aJaON/II2H+f9XOCBmQbCW9
eqdsjjQobHvoUu/hfFDZFH7x+2cD1Wn7wXw4B71/C89oKqAof3wxiXjv/dqzUvYvduzIh0gHYUOS
AZCgQMNHuWAWgGHFdirzilKJPM416J+l4tr4T+UaIX5jLD/XOZRhVsgSoiUi/97FmGa8MU/ur9eA
LZSuHQmjqEBu2BIgDCsI4sy88kFYJmVrHi44qeKRKoW/nyeqQdxC1uIWlKYFI9K5v38/o+NIsQw4
5Hv+mkM7hr8cX2hPxb1TWCnmQDPJDdlK71tcQG57/5JHKbfSM9jde6NmrjSXyibpR+kByFrxA8c7
FB22L2rliyW/2RF7fhFFcwsW3dq1wZzxKSxFpWtlJlIMaoJQKcywkNFz7DxE474hVHbvzucnYk/0
R+mrZIS+Hx8/+Y+l2hHSru+vlxfd19mIrzmG86X7X+szZbk7e5gIkFVhKydSH5Bz77yay534GnM7
LbrwtGfpdFJLt5+tqYR5sjstJb317DWPVnjz7yhQjOjdW/QiebQrnx/pCfOkjZXf6s8QUflUDS7P
C1JWezi279Bb1dubz/Xoc3eGxp9NFXNC5IUvaXyEUxPe9y9oXNHRoepG8SGxKQmYqwAem+fndPMr
evYs012oNGI+ZPVyv9a40gXRC50S/+lThyU7/DPoP73eVeF7Jqv7aQd1KrxrMziYqDdkftdzd5fQ
KksY5zIhYJ5RAYhs6U4boH1D+9URuwPKiPF7FVUdWtgAWaW5+tw5bHcIrssAkgeCcooG118vkIAq
fpHKlbhn/n7nAwWtHBpre8+a9T2bf5xjizhxXCPRPvc1vwu0py6Ywtofw+vDwjuvTquDv/CkCGfI
2FSqQc0IXGBIRQXH8Q4GY+H9OeOYlA7wDNQGPTUQttpd2D0Ocf+xCAYU6sqtGiiM62HOEJMmtBHJ
dS5Q7OkcUrouLrbDGGk0HUwyJqNCWIWQAHKEVkghU4KgL4ofhDbp/tameZSxxLQkD0gKkN/o7wKL
uyU6zIZVeJ+RLbeY44STawYm9Rai8SVvCO/6BGilJDcI7TcSodGvnyEnVH/7tWyD1ugpo4xTt/HQ
x6JKugeMQPobunocpR9gPmNrvQPfD3TEFmvodloqo9/IO02AzDtndQ/6p/7SBKWvvqgviLU+9WEP
WZeaqumE2RS2DwgtI5cdjeEiqpMyWUDqO6KbWid1MsBi83msHfm0feCPw6ahK+3R1BkRXEPo76lB
p7v0b99SUIrK69vTIv3zbuNJUWsS13JORSJMfRl7iHmqFT+1e5T0vnsM+6dq79wj9ZPCBNWDijTG
PTqGgiLjTOj9UZZP60RNTQWliHrTPKDgdETts9gUSNDsOZeDSQWpp8Lvv/kJu0CP+oRoRVJv+vye
XtM92tIbik0xTitqi5pDJlNewp5J1VGxafdmIIHeh4V/DK8nIHTnl+un9bYPZj7cJf6MicnyTGYO
zWMvpita8b3HduacADYbKM4cvXdfyqe9NwWmewkQFwrs0EZWFuSQN3oXpNiQmPUnb+IshHGhE1SC
eYBclrd4XiAqXqBXf1ld3y8rfJ/86CGP8jr3UCziLCXoY6QW2q0WLODRLACtXwF8KajPqggI9IHw
fWbnLTDQVK7FvyxUwXGtu8MW3k0uruaoUrHBH4Zdv3+cYi34c5zh1utjMyl/zYPy1+kDruBghhTy
3NMChFt8BcJDPZxeL8EUqOEUDP74OgV1bKIpaHwpwflZT4betUN5Xos32g+TL9wCnhhqHh77Fsy/
rIdb0D33MFWSDA9C3/0SPWqUArw7T/FHdVqJulyB4xcONwxnFAQKIMUY0Xt0fdq8QE29hMyo4a8u
x7T+bvlNsOS7DuoAq/CAeGRL5SjeAG3gnKqZQx0mlGODi+9DJfy851Uo3qvPezRH99Gd8+WvWWgE
RjDFY6xCjjnFRrDgDDPZR8XbCV/pWS57RU9vH43xFSSKmcxCLfhTVzQPRot/+rg/K7SUHZa/7uTc
pGnmnhHotPDcW+B68Y/Qsmp7KZ8jZWr8yq+ADJ5QrtuRKiQrQNNKSQd2O0rl3LyzQMI1NPHwAb0b
x+JZd8/LywriSd8Av14E1hYGifRXg0qXwnULhL/kSlI81Ixi6WnCW2mHu685r+1wghO+j7mU+6cT
dNvrR/k2946/pLR0lGDYKpAxX7l/+XgLlNfuWRoco9vvfI2xcFubLMslY+HClZfSnfXEQk28jzVq
g6pS6ZMlM6HYYBwsEEaIPhComVk8i/dgpSFODqXxhlCLpodD0Af2d4ticx8cqREraP0rwBstOgQd
5x2CCg1khCpht+V7yIuf4OIZeGaZTMWivPys0WdvyMRAWfAO93N+CVFEicLC/h00epREsocW3XYa
mgeWI0DDPdrzo0TDu/VyCs8hEUdfJUy8QqyZgTAyXG6ZRQ+xk1nCiPTsnzFLPsLX4XoL7Of+7Ugj
V3Sm6wc8BXQhiAl4pSIsc4ml+y18+3las4SWIOftUAlMxswViPBxPf+ZCW7xdUl7vJqhyefHx+Pj
jXtLERfflz0krdLmyFXx1T8/JyaUEXk2xEXykUmmASrFpmyqpPDGVNAwGAyQ511Bg7CnUKzQgXEi
NHnSU2SFk15G0JF1jjQfrOQoXVHDBlR6sg5ObvFyXf+i3oTUnQvunSfiBnyzZUH7FxdE+YewLxlR
IZBRVMgNtb9BWdTbvDtWAx6Ijt2JFqLYn4GNQJLwGP7HGnUum+fXT7KuUEToqdhsJoofbC+awUMJ
6xJaiayed4zA62ZbCm9HenVOUbjj6bXAh4LFvYeapzlf4dvHh798+yA6EzBqIqm0gvlCdBxuzhMN
7/zWsQhmDwesZQge3VcWchljtfckRMqq+8SO5H9Dsph/y+r/eMB/rYW/YWuu8DuWbUctvHYxtgVc
8ntvFx6XbGLZQpUotIp3eS5+MLCxf8TqZd1y4EsU45fTICuHFMRy3j6Yt7Lp0XLuCSDdznl6knYW
M2TmSUuzsIa/Nu+IDwBX3vloB2LuiDvQ0vz/hq/7h5AFTQs2h12vqgpV0H+HLO522VuFMm+yKyoB
P7kwA/vkkDT/BhT4O5DPItUmUsXqwkCOlK1p4ur+xZU9Xi71MCqDlrUlFpx5jor2tt13zkWNjy1J
ZaJX5SE6qubTySRpWx9dDQq1ykD1/YDhdn0fTEYK2YaFmkz3pBg25iWbDc9n0L3laRZddqR9h2et
zpQxOdxfVeJWZYXs/b7r0kPRerrWOV0laRZclPtrT0zx3waLDIb/Ch3/7Rn/NlgG27qfmttRyzTz
1VgQkdKfr+Pcv/WE5G+I9O7wKKbbSh29/ag/Lfrb8nbHRe1bx1QQdLBI2Q/r0vTvQ+2U9bJTK+ds
L5LL3ArPShlMLYw70+B11zuR/vfj9DhvcPQRzdvbJ69T9v5xHvCBqn6MJqKNOADX7GpChnV+18mE
X3p20xbv7MD0tSOLxMxfgFEp9YtjDagxmRe30x4aBB3PysVHpia9E5Yu+2hkbmviexPWg08Y5YTV
pUdtGVHzuj9EVHHtdhjKV7cqvEPtyUscw51b1/5kuIbhtoTO74C2nYXu7U7pQY8KI9RU/6DHxhDO
WIjIsUNuqsb7/ebevMys7EKWbjFOW8Qiw9thc75P8eyY/e8WY2eXRMr+q8kkKk4SlF3XJEOVHy3M
v3TLedcZ8GA3bTYE1tMt2eHAwWCJVPoQW0kZdetz3P0aYnHuu4wy4+afsi5G9Cpp4nNQhYZ/IuLS
xAP6Cqes3BrJOSvBInKROV8plqdgCHSv/uyjBfhljUjBKcbPCSSSsF/vwon5S3i3Lgh+zjr2hMpS
PEaGr4RNZmyQUC2XBl1/DvOQkRyWcoOOCMTxQ2XLGAHRLtvlxmYfS+m7bE5UIxsyizfkzrPo8FsJ
97GRX5KKQls/kQor0fGBNeZpHZ8Mp9HrcPzwtP0y1fHZJJhkuOZLG5SpVEC/NDEgMqABJ6pliOW2
SqJQBU02Dyuqo+W9E77vnEJU8Z7Xim8G4kSOIZmSbu/0IcLYn9VKPBj7U4/s4LKdwh9vQjyM6J7u
946aNsEiIkYXzjVnCs1I9v/jBCQ/bgnSWHgT8sYhLMOpdbVfdL+0zs/pNeKcB/Gefjyk1uGmZQL9
DiLcWuWAo9BJyiwPOdlWZGK52QMQXr5053UdigF1Sk+RjilVxjcIHA1vDGpuLO5PH6qpHp3jEv94
5BWsdwXKlNeXaoZGHu6T+GiLdBHpkSSJ0luO0mlsRnVaptdYzcjKnR6n5Ygbmdlzft2z0yNIjuX5
7PTLe4Z4UY/7fc92yXFZLw8GA9JZvJ6LsEZpdfAkciWHOLGGb/nawVm8EVILb0m57LL9Y7lssoYu
PItmkZXbAD+zKjPyPWxrmZVX2XxzSaxcDjlvsZKfXb5gfclvibFpM3M1e9jl080Zb7BU35KWDjRb
1fToimKWd6cl5n7Kfro+BOzZfn3OjkvQG7h6QG08k/qbs8fpFAFrCO8vu7gG3qjheE0Bkdygfz0l
arjABRE7aYzniO2eceGwENBXvvriHOyjq3+IjzDF6iBbHNR10aUOyniWl7HGiwOI82tSsKspK8mz
/N7/VsMxMH0jrnPi/t+7+ERLGp5OWXqv84sQIupwiOZxEaL7G1YspJxsxed0RngLexkLfI5NvPDH
+IDu74LLjQFdILI/7uHPPYq4iNuojYpsF+2CXWBj0XSpFhu/IPCOnBLZb26a17kVD1EXDZEVw3e7
D8RRvoSHqPUK2LWvdEr6ULQP7mEdq0jOXfDWSLDRj69kLYrE9qUGbZ+uaiKIuAiVL6meITrASidl
3CGwpUWNj+l4Ck84BGIC2+Ei0cPF3h1+F7RD3DROGVNrcfvbzO8h2uMjPXlHHXURkB9PCKChpPWr
n0hB/wTk7R1vPDhHZ2pOSjDhIi4SHAwcDzyj5dwDuoSh32ArX3GgxNcR10UP4U9+uHzV2fg60Gq4
MBhpIB1CMV6RNffqQGHPlRKJdXzA+RW/dYE7XcMF3eIq4LvhhSKTi0OHv0wcMJpi2HHfFj5etDyb
GWKS86n8jekd33+PmfaFXB9+7o1+dQ8lnkjbhh1Vr/sn9kL+KkJYzGj5zyEtQyTow5rjyCTUMnK7
h5Yo1RxReolxEZdIpxBMV6SAy2ImkmiLzB9lUiT7YLeWrxGnCft3oh4RaqqHBGDUgSDFnqlhJ/EH
qqyMa3wwPZzlx6yOSdAdMzW50y4FVOg0If6AOGgyl0iEY09cdRdpDrAWgg42I8aKT6l0SouuaZvO
Od3FKMHlNbzQKZu279FPWIju5Y8/Y0n6/Mz9PqeAiJm+JH60iAhBHTYy2crcducS16hajfmYEzoi
uYvWKKa5TFKzz/n3jWxzco8XcLMTeojL9LY0PmSiYiKCuTgd1uxmzcyACORSzQpmscuSvKZNtbEi
MCUeqNoZYWFJuB3oWDO6L8oRSwRcdwH7QPbQrJduy5AhSbPDQlBWnd9/3amTIt6jt/4bWlPpqjU/
E4OOuRYitEWd7B5+ahIq9MzOCVbMJ/lfvlZnHSYilLGxiq7ObVW685UfaM5af5+YJTgla9Iimz90
/g2Z1gRUxeaUKDEvKEQHgS955F8zuLt0YHqM6TvFZYNWMa4gjE0t/OJssWxf9GWX8vOib3UEVHfZ
decaa21tLk8v5dPpBZZfEuTWW/0022oVm25de7k7eacXvXLPnzsdNeTy23hrEHFcV6qrrYsnc9u9
8Nrcqqajkm7Z3i6u8cap9tJYyz9b463MT5/lE3hKY80l+d9anz9hMt2tD0/nz/PL+ZM3XnYIIr/s
Kme3lo7ysnubbWfL2ZYC1U8lfSqfbY0LX7WXp8/6CUDC3qtzVrq36oFVqlo19DpOex+f6s0RiocW
3Ty3JCrHciZL5RuL2ucuZp2E1XVmwgpyf5HQ4AYlWKF/3K2H0eUea2M9vJw45C97ab0ZbxR9sXOp
HWXmlE/lE7nlMte3hjyRuSzz4UWqocw55DF3gFV0PmoVeH2LfL7Wlwrp/XWb7jIG8i4rmFqN2NwO
TKoyyodIplp0lgZuSkXKnfmynGJuy9xe2kuZhc/pme0O3Lx21aXMDVx1R7s26WKprBdLkhjwGL7M
11amLzVut1hKI9/WTarEu0zKIadbmfF4BHu55leT3uApUGLt0ciqgZdWdkpOyS66oHOfFFnBulTy
Fnq4xOkRqGWZ2bFitClnn5JzYuYFi9eVb+yCJp3HI0G7K86fzBjT0RmzOdk4KNP987LbDtvFR02I
SqIJbRuixGWtrJXRiFrOhdjQys611XXvVs/F5Jr5fKXni1zhN3BJOvltdV/el/WMYhqP6nJ6U9bq
8ra2HqeF05H8J5a0lmMBgeWpcm3F7V60P21E85VPxtvppWN2B/dLF7feduvivXivoB9dqZ/qS7si
8NuuDpsOcoLh4ZYfN8fNJTfTQ3JIJPZNVDtXmYCOebWiS22kYx1yWOBJnNCBD0d6dLWqVnKNKT89
HAkMYzmlKNiC7IFF2N7qhSM23X7FydZaeptGC0mbMEDvTndw+oU0yuoGi+1tbWS7THqAuZRTLusy
UxjxuU6lFJmZV88CunR2Dxpw0lXzPPzWN1JtC37fGuYQ9cYvZQVuL19sFht9c3ultu1N8WhvrFXx
WDxWH7zRPM/lAhpf3D+buc1B3W+AiR+RN16ZfFnj9WJj52a+fy7ZVy9dopDSFNkJak23TVtan4bJ
4jnbCNM20kHOpSZPKJ23zrV4F5UsJnZ+TroISMaQDi/FplqBi6XvaLG1vn/2ebm5M7JXcj68+skV
cBo2UZ2pbC44ZvZmARNYFVlBlyBI/0tiYwYxMVR38TLwimvW31tUJYcAS4Ko2plV+gDIIzKi/j8R
Vwk2z7A7QBTOwnota7AoFBHG5js71T22yB7u4VXu8hsTAvlf/upyhGZT/WPGmt1EWtQmx9XxoUH/
vElOeZOouI4hccW0YctLvYJll7gjRUlnsTDu2shhIr5akIxu3N/kSeFtqPxTiMdPwPyADAZXrdJL
PEsGxslpift5XM9+H9cmqWSwy8vj2T2s74bTsaflsK7X/WO3bJf1+rAeeKcr3QNZ5R0fV9tqW3OC
9Sp/HR4rAO/OfosYxH4LTFQSbn6znLKGtHemnZ0pLiqEqUGQFFSQAEnaxIo69o8xGBIrNSIjveZG
aqT61TXSc07ou006jjY559dcS1v+MtJ+1a+U1imJEa1g2JE3r7VzJdfcOlp6yi0gQgTNiaqf8lNO
DVLjs1D1LWqf8GvYoLM6T6uECPtTl9fM3pZobNQuIfjvYnVJgTTc0lqLbqmSElVo3jlrNU/FcBSb
ihgqstAdOizVk7luaDGNhjDjIdiHExL1FyQsJTxO4C2/pA1R/1u6T/abKbLAE1SxuHxVjIvhQzXK
+U3Y5i0/9AHCGzd2G5KkwwBUnEFzSA887LYF3CPD0xF44mbgma7YTw+np1NezLzT02F1WFWb7ru5
+LN19zQ8aS9zau+4ajZ0nM0571fHVfcu/xYncLvucXX+bjYHPqNrrfqH44N6dM/fIwEHAqabZnN6
mn8abPNbGdiiZC7stbVUYzuqMm3TZAcUZV61zWIFjhH3aEr22SFdvOmcVOUAJZY25c+1bZ/O0jGZ
EvGhrBzwwauV813L8OqGRPt8MyXEmFJ14ZhcYEyU5R43q83s1Ww1Pk/Ph6X9Wq3NV/O13raPl+dx
Hl6ezdc9YODH9rFXokuP7tXludwCf3i+HTz2UhTb8Rnows23V/2zvbJX88ReHZ7RoV8pCZJjbbYA
1oKrZk/kNXc4cnPcPzTpKMx/ihMTSku1pf3IT7bPjaW13OcHBflqFcFHJnvKu5aWn7WuND9ctVsB
cxkusK0dn78B6mKXOibN2b+8zDQPZFf50D61mtMQxHmarQvLKWeAjHwQVDT6nS2EJnF9CQQb4egb
/hiBoKN/cfE90zdFMLbGljDPckx3y+mzeQJ3RZFyw0+nhLDySkuMpADWYhHXuDXOfi3hiwNu8Cmz
UaB87JcdvnIL6mt61l9HoCnPikV1FVt1kIprDryzeDW/yuX+0dpYG/FpLwmucDqLpEbaL9ltqRNc
iO9rbSnVUuUj3buhzRfgOopolxTEOWDeIVF5je30mJgRR6pjWWMnXZ4m4Nw4Czrv2rgQ51Xr4UwQ
m2i8kn2nKrbxFMoaOOZ/og6zLZZ5dAnlqgThOKq1jtSZRG96A11bCl1sOyJBolVSrQ45FpGsAWIh
afHsw/4A6B3Hd7wRmfFVyQhvasIeMxKkJTtBACL0yxP7n1BplqiQRJzOgXckHrV4mIenoH29hZY7
z49RH+1DZJATpu3Dah7JAXbTYBFJ2lxCWIZ/IZYzJ6pDKl5qXqJbbSY9+vhc0j8JQ+w29fKctWs7
4O7EsAoCIuJGweSEc9nhtZq+uFuES/IxvHDgStCu1G5oNq7xA5uRxjYIcli/T7EdHIHv6TxgS1Do
4M99AdHInRXa7+gTKvQhomNNaEKLAmphl7Xxfl1sz1TjAE0S8u48dBMDEApTplyWM9aL6EY2yySE
psd9RFsn59Bi6pO1R5FliqlTY/kbeKcnv0Vma3XkN+kg2HKL4ALCqE+PkR0dUaoy432OakBqxpe0
XLF6VixecplbdFgpKUH7QAHdpBOdmaJjqoStxOtmqwN1RTv3y/cyUjPpA9Ttar8GQwKw4xr3yZQ3
q3JTbOp3RNE3t/yW98kN6pJFdlleH9Ws6RyJHlmgIG7MRKcA4Wffjveh3NHwm9z4rBKysxEIzH1i
AwmSCvqJFVKD4X2989mWEx4CUq441ZdVtzXIlVolnrY8Kyk2Vld5HFaRufSFeURv4FlLxTHjiaWZ
+Z+wJFm6n8qSCsNe+MnNyb33iTy9hKGIP75LcBGN8mUvx3aXSJhQgoRN6VTxJTkFp8B8tHyAxRHL
hSz9I98egglVzT08ZGWw40pVbG2M5C6QL64msSeLWCzRVRIkEiOS9O2cNLz8rZN0rHlCctPhmJ4D
WZ8oRdi9noIZkVlPKupCVwLwDA44UpL+N9A/+lgZHRmqNW7+Pe3xkJuVmnarKdy/1pF0bmK/mPHE
SoEeDzTccWkGMsC74AeKQXAR25VQQnoJNaKcMhqMpH2sDWavmpmLyNndRQVIAx9MjJYWQ8PM719+
/apCBCh+aq3z7qtTIEFaw1/QUXn/8/g58S+rT6ZU7sigldNlYR7paDsCf2M6ppYvjbNbkqWlCmBZ
JvN641MlvH7tY8vd4IWxcpcYWPuEAD5L8QDKSJH/K5kC5ulw5Zc0YZVo0RmzosFMARtLvAgkC0ZG
m4wPROut9Bpa0TXsEJI+L+sKkRj9ow9usRxaVkXjLzFNJGtPn1pKBlWCOpijegj37v7uSqRL+QIE
L8EcSc9L1vsSFDGROE+CcyaunUawDoeJcM5lAZRPwl9EAUE5yMkSHej8awJ8g38JtxDhM4iUFeEu
EF+/8813CQgUcU9kpfs8MRmx/yYyhR/8HO2YQcfQfCmTQyjCF6BdfiAw50gu03uSPadE1OSBrLdM
NajS8S/4BIJYDWaXdDiNMybOLkGaSGkFPTL43e8/UAo7FMyC4Av67ETuvfe0h4GrLpI5gA7BYJx9
FsWspDL0cP5KkJM8/40rnoiT3AmQ0fmB7Y3+CCBqItGHNRRivjD4ptSOB2auOY1ZbQx6OVbn3LNo
fNM7BR1JWKb6IbAj4J5Mgy1DbvotkPTklpzoEMOXEha/9z/9bsRyq7D0eggfmUj2oQw48FX+bMXu
cNuMWE5nKwkpg2qUC+gr9WuXm5OEhX/Mpzuqc4kdDV/GkxKCx2bqmwWntyG4ca19XGUMdy0c2S7B
UKQ35mDv/YpEyeLh6DN1ZT2JjVPQ+2egqmArfcmNdIBFBaY4+X/wAXm5nECQ3t/2YR/1fkOCoowI
0EUCggPqB0hsDoTtjmKgzbhiWoHOi4mbGWtgnZtkVv6FeRPv8Loq4A0my4Ec9ejKTD6iPqjH8wK+
khkhcyaIeIf1xs4I1jxl70oaRSqhXpbLw/LyfFxemQLOLDZWciVGrxIa04OfJBBPDf8aVgvjWMLx
YncQhg8sUsHgVcsPlj1snD1GM9jj11kgA/0GBxuKhexNPkZs1bGpko51W10Zfv0ieR+EcvvfVdxl
VCS16Wsges/B7knuQjg/3r2PPs3WONHx5fgJSWLMdhGZUsXuVyLrs6YyZE3XaF9KV8Vl75JMovEt
HyHFfPQBrsaChzx5KhScsCAePySTNOdxjv71bcasdEwpYc9kpfCU0heOv/eTy/xKUsvaUD0ImmV7
WnngDCuH8IxH5vGky07cfpfXz4P3RxER8MCZSV0JhwCTzG8xMLpM46otySu2UdAlQBFJ5usG2siO
qxCT0W9fB963o1Nwpyc32c9knklVMod2zhgtqMZZMFLp0tH5i6qYsaQMQEXDG/OupmDQ6zGrIx4m
XCQ4NlJHsurN8UNPIU5ZcA3v72IHWAEZ2Bs7yZkRb2mBp8wKXyXQhQw/6yQrJdZTg1et4d4aqcaB
F7JqEouNOzKnHlZn3cP/mGMr4Brlu22vYE5gEltLc03HTIsH+UQMiPMlUnCaeFwxlxdrekUPA4QU
djzhPR2wWQT0cmP+P/oTK2hP1dLKfKPNy5WCFSeLMAiRmhtWSGJKaYHBIHy0SKpln00ZqKEzqwMw
EelzMgaq7yrsPC0csKUk0ykHMsj+Pr++jZFkHy9UUE1Wy5G+pDinbf3V+LuXxucpeQR4DZwjbIO9
g4gq3KXTC2xE2B4miOwfgeRty3gXKLL0tykVNBHX4Th/45MOVG7xJUsOD5AyWlHoFCTznIlv/Cy8
BxzKsAv3PlBtJjm2lIOKKIN69ZtGowHbHkFR++cwSZYwmGfZPjy//dtW1fk/YD7YayI77ecKW08W
f9vNUY/zy808KodMBdNEGE7BU+U5Sc03xfI8EBNZXPzd3XRP7GYmomkWoI675HzKTRAgd6CCSElj
HC/SnohtS4CrNreTpb+N/yasbP/jPoG/wDj+TsNwXjSLy/ECjAPERCxwdZUJSpCeI4jdPWB7G5lQ
WSg6xuiPoY/jYf7AcPUVqWgsHsVXfzIjZTTEZPy2xs2p1vt19cj2jdmqJfv8YOxZHcQhZVNHYm0m
2T51DURDu//AsAfmT5AgnIHuY289xrvOvM6OHYIL8vfuaYFNbjLzHhm34inu0XgV18RypUMyBxUR
4GIOED4CNwIPz8QuikKFN/Oab9GnA9DL3KWyBIyApJVnUjk/QkWSu+GBE1nfBVfL5n2WCzy2FDo+
/JRrXH2J9za8dcElvOPplenplxmcqYhTfPsAvlw6l48fv2LZYbkyF2J5yxgR6D/+xcV9Zmphw8QE
sO26mn5Q9lLXoy+bEWSHxMU/PgOUYClDL5x0utToDCz7WvLrC+9GkgsAhlOkmrvI5v75UfGviF+L
lvgCfXLZE4AcXDKbqFbCFA0WwYlbLtZsdhbCnnXhiRIh2QZwz2CeSb6iH4jAoxHDqgOw/5OFQ3De
tPndK9KJ3LJgwRfeuDE+NEDxDFHcxxYk9+jqFEHg1sBEwHPfH+8ekAIqVuXTFrzwgjXXcOsfPLjB
pj9envB79Wx4E+S87NMgJA3mzPRoFoEMiIjdn90hKymjbAGZfAOEg/ywXF184OZ8USDvB1ZwaDMC
eNwEXX13tuvwm/UG8HJLL7jlIvAk0GbBTsvRIEa1IuGyAr8M0ExgZrKJRI4qEEB1JZDln14vOOIS
Db1yI1+TSwo4XHhvHtFCAm/uSDkvPxtGGk9GJgMF0JM3Apo+gdamDMAM/vzugjMQ+Do1XKHDvyE9
IwDlFiYbsSsPeMBtUE08T8dbCphHDx0/JOh8XeD+NLvUpg4mQPBhwMa8A7kJYMu/TLJ/kpMVZS1S
icsZ2x6s9c4jECBvEj33wY2Fj/tZquJ1icUKu8LZNbJ1eLk4X7Z/dtRl6aqb0sVC3oDFYWOpTxbb
q7E0T/58dXURV3vzASMKSFgSbmrSZ8W6Wuo3ZzY4u9Vsw8bCalke3IlAayJRTz0ZyWAuOMhUS26D
LN09meUWJ/fx/3F2Xj2RbMGy/kUllTev3dXe0I2Hl9IwG8p7X7/+fKtHupfpQaBzhPYMwwbKrVqZ
GRkR2e4F9bKk42vxHX86seTo9PaCJ9GfNFbTVqM7DJ+CrmxLzi7fKYxnz/kZiS4uRErEHvnKFA3z
Ba3TrUNhQJg6C850ewP3GG4AbsbalsTYYLJh7nar9k7Uns2qFdG5IT7A0F0KEnJCbBY5ekNrOVuY
dDl/NXMqFQ3QVHz4LwKMZliiOuvvRLGiw6SGTXPb36tuuxGc0HYzUcI4W2SCKDjFX3COaTpvqW84
ZWurQtHei+Jl4qf55+X6uZpqZm0bTCaL22mhfYCWA9YKcrZo7AoeLt0UagzByq0WT3QzKQnE+EmY
qtCN86X3JEAJdT286zvQdFKOAkElOYKI7+NOVeD7hUsR05uV/9y8/rkD6RIg/zWlCm+BLSomLDsv
2SpapJBxSVMWDTP90mXyGi0GevGCcDzNW7d3Fe5l7FLTC6ohW2s/F2aKYuC0cdOzl9mQc4V2KHoQ
rvRA+smqeBdtgoj6MgL4Fx/t3Z+/c3eAGiDIuvSTltQxi2HOM/eBp0Q55y0FGSKcPw3bIpnFcDpy
9Cpbn84XLSoL1pgCD8Kgw6/yNNp70eEXpFpBKi4I/8nKoSigQOAtRe0mtGtzgTlbbCkN/8eDJCke
uDi1bOWQM5KtJOB0O9KpUtxDCh35KC7HRuYh6gu0bYDbFXBIDoQv1ku0kNeiFSIu1ydH4Rrd7pzz
WbEi9xvX4Z1AT+JLEZi7DzzokdxKlHop99FDbVUS1gSgIXgOAnQSsJOosJLL18iQZE5IfFkkxPYP
1kvGV+JATVFVzUIbyyjBK0albk51kBmjCPoit9bJ5UUI6tmVHSbDl7O3jp02IkQIDooEAyFeKbfa
Le8f3Sz7xrsRsoeG9QFRHoLxJdGCbCs6MNyuVXtZDzbohMHt+555Z18PKfhDqf109ldcSa/ugqQz
OXuhTGsfRTQBLdwLAZNGKOFr1IjZHoYZH39EbMUmPVYgLWM5b/bdXltKv2W4HOFaX/S3fedaS6mb
icqQpOBD0M/Mx3itLpDnEwHEOA+Eau8S0YLNe1sD1wr0MaUBma6T34UG9QH4Z1e9EKKtJX84ZAdC
EmUtMeiwID9orgB/U+IWERVZkHqRmflUqx0BWSQszNpiAZO1JCvjBegMDMXnTaKZsjIgUGz4l6D2
5WT0ouQTNbFY6C2hcyJQ6PMJVZn8apNmDMtCKAw1sqI/UVohp5AfVeRq4hyEmXZ1dwmMAFHOGygW
f4ukR1tbTzXpj+CCaBfBTnFT01a6XG67Eh1XoeJpxZfghmjrSfyRLfHQUnDK5i/BFBGAs7YzQMrK
bcHYCCFKEpymkl+DiI2SA0HtGl8i9d1YB7+7O+hOW20tCHxkXeuUbMFYj+/GzsznmUKwFR8VFNxl
8rs56Q/Q/14FoQQd6WsMbF4eEBFthZTbo83p0chv6Pw7C3UzvojdJAMqEh1RaACQy2D8NbtCUHyg
z1RvUKhY4tNatJjNEz9+amhSPmCbeowf4ofgDo4CLAT7FNyl4qu3g4xqif4ynIf+0piG4ACPZtrV
B5iIyOGhAQkVld1v8teh4cZAlMjFVHEoNtZTsXwTM2ehNpIECGIjQ17XgdBCLkRm8vbmPbJGuBkX
cg73TpCKlGbGbwoYFnlhxxGohSRHXprP9Z6WLfwXNJab/MA3DbAhxcew7nbmRtCz8IPiStFIPgnh
l7V7M/bSW/9qziuSpeYmoR1Ron0PXDmarZ6YFfySoHh/aM7GHP0rY2zArQSQVj9LD0BpzyifLliW
BXnP35egWTLxS+yLqVjBlyyeQAIGliFmmg7eLnc9ajkBt8pgUUKc0b0Th/+UiZeYwwYa7ETM0R6j
NXIVRAm/hIYGP1IVIRDiGpN5BCKkX0RSB0QRhC+x+wYPAr5hnjH/ZuPNZuabBAznsed7txkxUvSq
CT2u/9zfoBJhngA8ODIGnIOI4PFLxN/aQvnV0/gOiOVZPXM+zKX4svMhCPcJJ/SHYSZ+AHURVLmX
iHeceG+BkKylrbW1c1q9QosEmsnzPdYb0T42aIJ/WNvsmIisKeOrIinwT3zWkQEktJP9k3SOjv5J
ZFbQ04EthfZKZBJCnCR68fK9CNYj8SABjyiJUCPKY4G1VgeBKdQZ7WDi/G8dYB4AguDU70TrAVM9
UKqSzwWuQlft7AMgBNtQdE4FDEC1zg8nIAECzw1vBIRsuKLS8o4C9fBvogOE0ZZCS9s0TMkEMotW
5VvbECgJTKQbAUatxVzU16htOKkGEdD00K3Eo48owy+ZiQAG7JTNTAKQbFZC6iMTD3UBcfJQBYBK
GxpQURT+I+CgwOMFjOYLPJGOjb/WltlGFAbgzFudvmoD+KfN/kN/TjtZ5DwBlyQQEXGRhN9LUqTS
GE9vxjXxnfOiZw02sU2wG56LExW4aHwTnIOzWInrQIi3FuobAjNWjeA4CLQ04OHbS5EGZgtAbqFe
konLAigEcnsbweiiDYUxCZc4uljf4raK/FKgLQJXkzYiJ3i7JAZ0PgVEDCD/o4JACEmu6OjO55h+
JTRRjalt+0RO9jjdkJZV9FaNSy0lhLLTSWhf1O1AeScknxCtUJbEF3WmKHKEJlVon1N008x4X7C9
8d/E91HeUehhii+U2rEQ+gkCIuxSKkfm+zJHHTn209NTMYMUMUOUciSLrlAWgYG5oiVgL8W/I1RV
6uxBKHBDoNfsHVH7TiydX7+O3B2+++Pjv+8TBetr7Y3KvGTF1pCOOFeJQp4VTHPIwDay54LcT7Dt
41+0xDfWXURnTCQHxrNQOyvLkTAqLANEyuC9CieEDM7+wKrTYS5ov8X346S1ST+AIrcBRisraV08
q68CkQ42xXO+cNYDbRmZbErAJcCPC34JLV7I+gq/p3sWeCxcgBF+Pf1uwd6n5USlu5WW04l2620E
2mG9iLyznZeI88WHcAUwEQn8aYK2HzzDpfY749Sjk/jVIntDUsV3Ah08i8yneq6BwGkQkd0J0Ea8
NsKLwDujeN9fMJBnkRCIRASVBZYNA3z3iBgIAXTtL7r1heN8hDDnXIoRuDFzocTHEHhRUeIKFbeK
IviiBX4jdhBCkxt89/ILpzMARRF1sFA6/xEPC5xBWkC7o6b5ozPs5tgEHrDzYEmpuNqmlOLpg6Bx
hRexsaiUM34D6Yco0t18Ds3AzQ8EQgijR+EqYM1xAqCEJWSZbvsSvFHCIuB9Ec4DDiYA6MKoeLut
0Fpqr+MNI8qo0VAAM/SUdcvEHkj4LuxGbAPIGZBaQUqFdKmgmNsKPXABRVhEvuhDd6dLl5ruDBGP
XjVnne1sQYfGmbfmvMWVErb3yv5P0V4jY8dZG0sE6/ZSqt9rzLMRP6mLe7DAKfQGAe65WuD9SE9I
FLvqnbEYb1pM0WEqokA/6W5/wmRU/JQK705cFqYKJ5uS33PNE9R1rBckTpn0VJpv7t9ukPMv3vQ5
yR4prPggnV0M9+E6+s9f649CuaGR6wplhEjytPX4kEE4F59B+92hheCDvhfCBiG29ul8deQOIm/i
44XPaZ/Zbt2j5IEqrVOIh/xpLaodsARkeRiSEkuFnxXsYiTZEJf1RQQ3hq1FiDoEyQG3mcvhnTfo
0jBIkULk2H9iVCAAESFfn3YXDUYOk+/PeYgz60RyA1P/Dab+hj4e4mxY3LcRTH2LW9gvR6SW6rNo
JIb/FccCya18L5qcICB80M0WZdz5UgG7ykFUgc0trkXIdmuZUo30pVnpT0KYSs7wIOqy8W18E6By
AtYsul90WgHEdWL/pS4L3hP+V/AufFDs+U6+NakzoxUNfwLkOoIlImICkU/aCC00Ts1CKUskXwsF
rCjKhXA1EVnSa3dmzIRIbwRfS1uUJ1jzXIFy0ObhCREv53tRG6Pu9p5rRL8l/2noltUl5rxYMFwI
9hrfVEDMpHKgbd+S8NCn53IEG078OQLTU0gIKNVwBYhqLoaTHs+wynkSVQUjH2gOSvfWf/TWEL64
4ZuonSPiv35r0BafTh0r0jU2outIioW8EJUp+YnogYoQaj+VcO/+/Dt1IUifq624/UIPn5MDXspd
hKoZd4gxOonA5An+l8YN9lkEVo5IT2El3Ufc+XGtPpFjCMEwtyqj2pwOCsC+uBgsaKnjReSuVsU5
obYWKajAMvh+wr4AROiIvF3KJ29B1w6eNYo1UkNSkReBNddPEZ1yA5Dg+9ijfBWNdc1wNBzviMrX
4rCmkUNGMUTJ3lOLrakYN0mHp7OcL3oeB1ZHCrq2WseIxu5dHRlGRFPKwzXwJ6NAS8S4v9MCRzY0
2hEyY/ssXb7ye6pTL/aqKkn2eRMue693PdzCxhjcyny3tPkUsT9iwlo1Z0l792N8BrIPzXkvMBRT
DBL6wZllXrvyofIU/TAzwWKN0sYbzLwNNZKGpHrG4Qm2gPaeZa/5UMyV/FX1x1kZYcBR0Z+zZ2be
n6r4LmjAwPEkwzk2KZNDExhbcpZ5I4/3jYo9jAe+leCo0K+cGrxZO4yt8DGlzigR+JS0axLiQJ+6
ffrqBePCLs+N8mra3WNc3Uvx2lTenRICkpev4wZ/qOqUe5Coek7JDpZFbLqRas6MIPzfP2yGa2t4
K2s2GlXmsPIMPikBU9vr9NoZ4j22sEH2oAW/eMoYkKYhkcnZhNmhbM54J/N0JfNBN34weFb+7Tc5
smWpBiabOIhi1v338ccMU9E2COO9psL4ya15ixzL0XCF1MaFlBluh0mV47/m/bm1khdsqnLFANMu
6m05KT94fl3NIAGdcdBC4r/HeWi2I1+djJaFZl1JRrQPvEOdbSXlgccl9T94Lf5rY+Yw0RzxJVbk
yC8vCNenW46hcFoZtQrEDIcq2Ra0OJQHlgx3GSfeynv//n1WvzwePqKKZdiGY2lXqWTc25ETj028
l7KbtnmTaCD2lj1zcBCbhncFhU8R3dCsK+MTsdBa1/YmIgmQ7nQFa5j0zq8OfKnkT3+vR0vOWkd0
JW1Mba1WK0X5wU/uC4xMuMibmq7w3ivWtfmlklR15fhtuA+tfJf31HXNuTdRoynV0reIbymK6fSu
5UtCzJuAQ+a7olaOZQuFqcx28ohtTMc3twku01hnB7gLtvJrVbNbJtUslvOT1qhY09LvMKCS4uTZ
KobrJ2SvhX+wm3g+GFQdU7xuM3kuvh5GKlojWmIWLJKhR5uKlBjzGD97/v5x/dvVxHEOr0pHd/DR
//eN6Loo9atcNvYlu16nnczidzBGy1GuVjZN9hI9ZdIHC8+q8YVzloHlY8NY/Rep8qPlEz8jeu8x
pohd4A6gWmMAWZXEUEFWXWL2FuTKPKizm7DLnyQLedA+jGBNV7s09V0nrtaBMd4wD3kehjTDQJyt
BBpzPi3lkc78LO42CVXYYAu7zqh+H0Ig9uQ44fRhgKk4MznYAWhPIP5YMloQr8Ycxapju2zLx9rK
eCoDzR5cMyRq8hIVNy+940Ca4BxDbd8Uw4OSNbNRe8i06uBU/ur7G/xvi5sbbHKHbduQkf9fT2ob
MZvWBsPS97IUuY2DU1WSL3WaKGMTLuwQDptBS0csq5E0NngOSmKzcds69cxDRCUlzbyssc6ctJOV
9UtJLheWhs+pki/8dK9Vv2zJdL8/Z/xmr2MhUVBVddN0TJsZK9cvcWhFodOGrYEWp12niXYfWiOl
p8yD9osHmEZ6TTsxWnX1g4HxIrxn6yVp53W1jPEgyrdw7X0bwCSZT/VzatEkUsAjqs6VxmI2Udun
rb1owrscW2o7IznpoBnKWyWrZthjzEJZuwuLaukNLz2On3EOk1cpltHQrnTdfmGQ9zYIECBSktnh
Lx+PrwZIHdIc2viwO7cnGwVeQC+GVamtFIgFigwWpUbuWI7beBC4lfmfKf+XT0/jVC3arFliPvGS
me2sRNxlhhC1cWiQbJqjUv4+Gt1jqqizvAXNr5X3NqfdGtDViWg6K+OmtHh9nzxt0e5H8t7gEf+E
eAzcLlQ/zKl0Awdv1HZ6qWrLHWPmAlvevVHVe6sP37SUFqSerMoA+rUPu7/Jf+gDaP8YUAjLBIUJ
5wQaav/rEDAalaxPhanvh1HbNtpeM1dSiqkLzEY92hjGh4zdfDM6bs+IghEL/LrdT82u53UKymSZ
ZznO3uEytR23dAaeivMY+fWmaj32ArewEKNI0qrD+8EMqOoU3mBbh+zerJnatlO15ySHTx9Hy7wb
Fl73+P1qtf6Jo1yepaq8YDgJq5p85a9hjXmvTGqr74mlM6W4l9MIf4rkGLQW56vy+qizyniSEwQa
ONAOdrFqRvUO5rCWp7Sp1b2OyeDoSkm3DAEDefiNjeMW5UiLVXjxHuDzl50jGXMQoT1E5eX1qjtV
2cyrT3b2nmsouVqIq4Y067APmIyVXJNEG/CVouTdGB7vUU6OxyLxZzE2v6nsnco2cFUP3DABa/Bg
MxEnpVifF7XpVtJTmPUuz9RVgs3U3RedG4XPXizPrVSj5AX0tKdlGSzkUGZGh73IQgqdDgexENou
i9lxyKG1H/IVbEi/2BaEjQnOIralW8YVXScI0j4YVVvHzh4AYLSONc+91223H5HtS2+dWr7lGDO0
yTHraXiAbSGskxZ+6WwGr1lYdoAaDkJ77s1LWS0wDC7ncchUAGMedhByKTUzfzNM2ZOf9odOe/Sq
YZY4UDjxdQ8tnExAjPRiEaBKzGXZtewED0tVQuUIrUDKNj4qjBgHZQQFWVzME0QgHuYMXj7TsPFQ
rJXwQfFttBa2t26l+iFTLZK+2eClu0pLn5LJKt1M+U/BtGPog03ZD5vaeq6BGfohdFsqykSf1yrt
swYbU4hKpjMP2tOAiXyMssUOAO2SYGHtCrPiGqtN631YI95cCGuj/tUGQe0V9PlxOR8ZIpxhpu9w
DdC11UK50WT0tHQrwnKbmdaNlrWu3IwvfjDAIyjbp056jfxhI2u0hIl+qnn21WkeCCcDDTB9SB+C
vMYqD5EVq9eLYQt77qR3T0rNjbDhPtThzG43iZnOQ+Vd7u7rBGMg9WE015m/HAdzljS/cz9xcymd
DWZzLjjLShiZKP7RD/AjzrcF567nNjsjig/54GUHqcUkAY0YkhWsF2y8ZJoKnac9rVvd4UUB+JCT
h8Iu3zscR/yYEjunW90eQ+Os2L/H6r1U2rmUPPjhOS1jSoG5RSfjpdPh9YjBF8Dq+9qZJ/9VeB2a
YhRZEbqUPv2v6r5HnnIa+UR+zCGcTIsJIYj1nPyHrSSUUtyqs1MJs7S4T48j1/eS3xr5TPoNpLms
f5mPZjln/LN0M9EJ3NbmjE2NJezb0GXjNW3QLJ1XnaBn3Uf3vYKyLN7Y0pOMmDQnry1Y2DdYW5fR
ekS65bCftPeZNGuk91j1Zg0bzGDvJSTJhCmtDFfKOMzIun1kDkOEZpJ3PjaZkVP/bkCL2vOgv5m0
DeoEIoGHAVRlnJgcsYoHJsQ4+G2E/X5icAMP0UoUbH1PY4atb526Ov4bUqAvYg8f6ixbeIG5KsZ4
VY35vs/6VahuYh0D7x62Qu5sewVymBZsddp1dofVpkK3U2Fdl7obtSiDazYju9s0TjiPDH+vMHwm
8/wFWd99YA9IZmV0FIhOPK3amT7WDzEmBz45vaGtTTNfqDqUEvZLKXDt6uiREkQWgtsSBrh1KvyJ
2NFYLxW1fGn5q4nNrbKjZYMyavRB3/vgRZ5o/jaLwIBpmVdbKXyzdTB4NE+msTV0DGAK+rP6ADVo
kaYfSYh0t9PXfoSbN2+mPuH4WNEVJGmM9ehBilFqd4sJS/9G7WaR/dzLzTzQIZfU1sxj59b67pAm
9UNNmIjVd3ByF2B81g0MVVfNu4l92mK4ja5HR8e7i73upTeCy+CnNES9y2MblNeRVm/Gd0a2eiwR
mHidyPM3wYhiRF+XxrRoTGwMzTtbSxY+3GmTba4r3TFP58nEK+qx+kZ8uwDLTG0ep8NhYO1LfupK
DsYVFTiWZdJRtVI2jRGHSb+Ql550ltEraYMHUkQbDuRpeNDrFetrVk+1m7bmUUs3ErZGkS5h896v
5IH5VQ0uJoNbBgRoqXMLFkKUSfMi/x3hfFOMjSt5yi4ecCPF42lmdk+ZAU9Etzexh/9bDz8quYcY
uR7p2nQJ6p4+e+gDwLZCPtsRDeU22OT0Woa6fu6SAvek4HcdET0HYmWPtzDZVC/dWeO5qV+jPL6P
p87tAdqbFHMDPDjlfPjPgkAg+cuoUe+1lq4KgaAJVx1UnpS8snfA96KjJO+d6TkqtE3P1hv07aJP
nwMI1HqunqTRf54a0mZazL4nzYx2fNb1loQFObnczf00xm0dDwPM9rP61UQxWLwzrmKZDJZbUIyV
yIEdUgUt010jk3ZyUroDNUiul0sZl9gK5fJYQV6AczHzPThyGdKn6LbLnVWs5DdV0COsp1dKejuh
24htUkxrWNsO7p+ZdiRdXEZdf0zwoEqj6qyi0LYzWC2htQ+NuUZNWEJLg/pcdf4iU2Sqn5XStfO8
LskSsNrWaeal2AcSYRqD6ItDlVxKbpMqbt68TMk0L3sZrtBdWxorFtw89h9CIoVKzSnh+KIPPqU5
mpLfXbdprfPE6JiG9iA2zYUUzGzeHitEzG2GR7VrV5VfzTsic2SUMyf0Fw4TShLy3ACDlK6HHZmo
bpo9t+EwjwP9YHPduaXNfMT+QZPsQiaFOequ1d40/0O38fCQuxXDvtzc1Ga1ba0N8v20mk3NspdS
1yRItmNIiMO1/7Gy9jZUHDnZiBFik7W3fJsUP3JTNd35JExtbp4GavoJ23LLuLPjbN5a0zajHVUC
i41COiA9NP1CH53VWADJ+9o8MMju+3Ntv4YaD1uO9uKE7eQ5meRFEiIAnajWDr6ez5MxXhcxeWDX
z5OuubcRoqTOXS9jIGO9DmSGlTncl7p2zuWlHlQ7OQPKSJGKZzkv+vMwRNh3MVZBNXa+3q4nnCNM
em/5vk5xZOoPvZOTEZXoAiWmkFXrvIJTl5OQ+tFhytCL30RD70oScLp87mB8BvauDE2ax89tc+cP
+dKI/pv8+lTb9Tos83WV2nPJ0Re21ZIKIUCOMHrEt8GOipnhBeQny8E4xhY+5LY5zKQeckxL2z4s
97URzoOxd3+ct6b8YwwG91sFjlOAAkFhLuDEJ2wq0IwxloJeFWb+RbeNSqyOUgMR1WsHjyUb5llD
NR++j2D+TbH060PgnKRi2SDiig3350lS/zgxckKGbmHDfwHMlKsEN7eqcBg7X90XcbiR0y1QoNce
ouGCTsI1b9LfvAn9D5iZ8s9hHcA5MfqFuSGqYipXsKja6InCXHllr0zAoVAnklelW1ktzlf0cnpc
R3DYj/wn349+KPX/qQ1VW5VlDYKbZjD/RVOupv/YTaAHQd+Ve6dizMVtqd5X41NWHUhtVBxZEY1b
r3p7Y/p3jvPSpJua1hYBgRdJ0h5KCFv0/XU3+/C6lYFxU/neoL7sb43wEEXbuj9OynPovZTyW+jc
29gzYK/Y/FDfXq8icQngKjQPLM0xmGXyN6gbapMXG3VT7C3YWZ46Gwq3b+dZVc9ULOW8HzDsr46m
Mi7Fcizd0CiE/j6aZw9VWI55sZ/Y5Gr7pPSPBnNM1OCXFR6y8afxRde1u7g4EBhaI4apKoy8+Ptw
ul0Zse75xV6y0H6BYa4HKd3ltpPOlAYyG1MeeqPdmZksxkQsS4c2scZ9MMC3krPmL0uMguoWBw0D
iMVmTIlOqTMwqSUb8l3Aj0e+5yYDmf0Pq/of5Oty6gBIVCOyYzOx4+9TN/JWz+BVYtXUSu18CIdt
52MqHJTxhnSjNvyTRvRmAllg0fkZ4SjG/pzGzMJLz8dEJQ21h3ldALr2hLSI5rmGHlqmNjHNm9E6
192PU9u+fLifTvmK7lkpmR0qvpczX0yZt7rxbNpQLzQ4LXn50qvlneYAweFz0YXLvEfGZ74PKIMc
YUJjY3sRY2+v0DZTfvK9vHQmPnenxM3UNN1wGJ2lMqPlatmNwWRHZW/mGDRJbiRHyxprDpMAmSrP
FcHLinwqldxVrUfM0eSQqi7FsyJBlg/UKaZ8kJ6XQ3hfBB+V5IC43X8Pw3x16zRNPGzFMeiyXD3t
0Y7VjuQs31dUv9lhSKxVx1BU42WgoNIz5YfXUL/GIv7ckP9/vKtHlZYqNp+dke8zP9z2VGNqKW8M
PRhnzC0dB2NX2ZCmymg1NsW9qUWPQTOeqqTcaMOws8ritY2oOgtlUUHc6qr23uttatlxkeb6TFId
RmCBDHjSonn1teie+ZJuIYWbwZwOgR+uQ2U69xiWO/4pGRWaN957yIs1hebGZ5LVFL59f3vVa0j2
cr2mKjM3i42OJtrfb1Mbt4ZZaTFUr8qaTThOTEa/9dp2UfrhnapUOykAG4o7c210w7E2ITbo1joT
6/XY+dLvQqq3iq08huRXoVwcfPltNOFcZChq0xyPMD/99cMpX3fbxCkj6mICpOkICPLqlDNcWv00
ncD86YVG0S/JKzcx+5Z/TF6mZpMmp4HMcaZoFZB98VwoyIgsdR7Ezq6n1NV12Oa9P6dBckeCtyM6
zymmFlNg7vU+fqnG+qdoeB2IL2eMfa5qcqc5b3FFnxKStuvjIDHLfD8Z5ozgT3/HTeRmO2FgaFLD
9dYm9NRFxFhPV/fllhqT/bce3aA+ajUDJyPM/TbKGNwHcTgbOxTGye+yVEQmPDbpyYjqbW5O96WC
gMOq75n6w2Vh7RNJy+9v/j+51fWlXEXFtklA8HUySg3xZ74QJ9oYq8J8bcNj2Hm0nJp110LhTLYS
3afetpd4l2SdPDNOY1wsJFv64e6q4pW83sN0g+mzZBskOhd48dPdLctck0s1I8kFCI2wn6Tr2eJW
kznJuqmmW5rZx6qA/co+1qgPXsioECNcSJFJjQal1cSpMz7mYrSkad1ZPRIGJ7hrAvX/cqJiGq6u
i1FYlHV/LwPHSadWG7h3Yl+R7WwtOerab3ELV+ETBaM+U+1oEUiYkRjqKpHbOd9nK1Blq/e2LDFT
6qenMnMWU/OaOP3MEQORftgAta/WKmAsp2eyG5CMXJ2kmSlNlafYmxUNqJ3k5sqqiiFx5x1TiMnu
DUgp1IRNtch7IOH0rPcI3uJsIxGerGg61Lm6sEzmBBnvqYE5B6HYchibW9Q8nU1IAS1np7RQZhUd
sibEESaEP2D/GHa/ynE+X8n1Uo3jHHQhyfcJxWE4nRlbRS7ljFuZR/39a/FVlILgoYkd1LIYRfn3
TZP6vMpbL+KmMdMB/4GR8I6aJe8XE5BSHN58f7jrZrh4CT8f7nohjaSRiRfk+zL+ACG0dTdH/Z78
wmKzm0v96vujXZL16xfs8+GukkWC0BgYBoeLs0XVrzyGlprS+6QB5fpnFa1MIGEub6mL748rns93
hxWh69N7nSZtMDV9jNlevWCmpz2sTPM91B++P8ql+Lo6jEKLx2LsOzWjrF5dXdjmcq61bM5pTcvM
b8VIGzKNYGknbwOmGg0NkMZCk+jBxW4XltrO2dygkoS6xZC9rvlhm/hiLf11PleXHQWlnHrg2PvC
2SYM6bbPsfdBjcoRo+j4/cV/8YowNZUR4QqBSbEuLIZPt1irQ6+XWl6RCNkbJDu8XOEa9TUjP/qf
So4vNhZVhzEiZNnwAsyrkrCoiypOO0TZVvSrr4e5ZDLqhcGUTlWBdK9M9cMADIus8ca2cIBUzyGu
r+wwtV7hEYePhHGIB+NOS6Fmmi+FFP0Q2r6476TolkYAkcXYyqu0IqhkSQ8ZMr4vzIXq7FPMFxxd
IAOp9Vq2/uz7O6+IZXW17P463FV7UY37Lh2ykKG1AaBsTxvj3RFDrReh9J5BTFUOI9p4nWFEw0E2
fhqZ+8XD+Hz06/q8qUyliVuOLqEqKlalmLiZvuUyKexy7JeTAZlkeIyGn7aSf6+aydU2G6RsGJTV
l7vyacGp5VDGnmmk+8xCS8yUTjIu+t035QP62PRertedjXdn489bCQpVdPr+rv+7cf59+Kt3qxvV
xmo7nTGP0ZPRbE3CGe5u2L3jqI3Uyz5/f7h/lxQ5n6FBeGCiJFO7r/ZpE7JaN8kqS54MBBvZzDmD
H8d0Vw2C+k9F/VcXp9KIZ+ajqosI8fd+qUTh2AU5sx4t/NU0EuBulcYLQMZUN2dDvmID+d9fng3I
5mhwwKD5XAVYSRkdr/Ei6CLegYOZw6rIn0KGpPaPUnL7/bH+4dipUPs+H0xsZZ9WTlZSqKR+nO51
eVVAwIiR+Uzmylcey/4gFSv2LR6h2Ww1olOzzaaV9dPq/epxXmoPBcqbrJlXp9AxOtRWnTDdN9KB
KJ+OW0pR2uVmvdKt/8PS+Xysq4dpakkgxzH3ViS1HG8cV2VyWyFVVw7tT+v0iwjPzTWhEpHC0IC/
EHc+3Vzf0iypyri5Gb4BzqOT8XIy+ooeBWNJ+3MualloG98/0n+DD5OaGUwq0/FnUPg1hSllqsek
Ola6n4JbbmfOWq1vQSSNn6LcF3vt30e6Wqgyk9e12ORIapHMBxB3zDvbrZMwsyfdkhbS0DZ5KWku
iQEqP74nX1yorplwSIDaKFfNqwwjrZrSsyo2vcZaseuU06oOj1myhZf6/R39B/GFJPHXka72N7lM
vRKeCBeqnpOYKR76mVVa+TNeCg7Yew9Z9Z6mP6zVfzcenS0Onp52weMuYPDn1UO0gPDHrsr1/UmA
2XcC9RdHrMKtXK6+v0r1X4zm7+NdvRtdF8RULprY6HDPpvfqJbarYtqHcrWVjpkyHFrG3NJEPYqq
pQcpgsezCEZt72tVO5MLbzvUcLzsea5nO4tI//0ZfnFDACZ1an3Iebp9TWjpqsGSzMYM9n77S1fP
DMhL+zPk2A5tbrodu4/vD/fF68uq+nS8qxuiZrYpQR4J9qMYL4OmyXmt+g+VMWjZytRQFwiWbPTD
Y7iUq39nMByVseSWoVPUGtbVUYcwceTMkgMR3UL1oOKImDyK2t8r7zFYgOUMMVIbzvDDv79e8Yuv
Dwxc5ZBLCgzoOmOPgrqX6lAN9mUx9/Jja7siWevL85Ruf9wbfzrY1SvVlENUj+3IVfq3TfiLZ8mG
0aX1TDY3/5edQgBx/+/KrorvdNBKJRS3FCJ7VK8q88JaT861/sPD+2JL+utAVztiM2h2nRvcQoZH
BdFtZR6o0uGJ/5iUfHn7dE3w52Q6YNeYR22CFTXpFIiYOSB06cxXgqZm3PPEZ3Lywwb4xYuH2gKG
qW1gq6Bf70RmpkdGbHvSzmqw/jj71KXgynNyS5JpLej/h7Tz7I3cStP2LyLAHL5WlEpVkkrdUrv1
hZBtiTln/vq9ThnvWKKI4s67Bhbeacz0KZ74hDscF79vpiAGXkNAndGb0rh+JzGeEvRAXXtVunOx
hlTGjaX/2fboVm55z5zmI6DUZ7sfmranhruS1ZWJiADMj+p1U+QLCfNMjAR4GhQdgbVCKjuNAPXE
H2rflYJjOD5GsLyG+6Z/NVppw5NjoxfhoKRT3rSHOC/Xcf4RGxv6EdfP5sxby2+gYo/jtQEmdNp0
7Hx6M6PvkEYFT5bSblHlzQ+Vet/F3oZ3tkHdSZI2WvBhZW9k0As377d9zS5zuI7E6Bp0jMmdVJNg
gAf2yGuU9plfwCEiLCWfilJj4Rb6fv+x1WC1Qrdg5WXA/l8jUrdM3GqouXWD4iVzCR/8Q+2hJwhQ
A/QI3ti8QRol6sF/bbS3hWkWN8GXOxDGi06gpihsP4vb/+vgaRNXGUQYxK7H9Qhi0xbCZnfePuTF
h8b0K8ywolZ3yD+7+f7Okhbuj2/HmuEpvWsKvnO2Y1mTZH7QsroqXEO6AxlK7BbZxSo29tArPO85
9RaT5ZnhqM/AN7Eon+vWhWT1KcKIwgrcdlS74lzrg7shWY7SApw7OFET5yXvL8cC/a29VK2zESEc
TtSys65Q2cjH50pub+3wj+srcNFo+boCwnWPe02hbGSp0+ROttI21svRvWuNP7sSvqtWbo2u2NTo
ExiNveJVrMxoVxX1RoMFCQGBiZJwredf/QgF9LZoICI65rqXPnxMwTKgOYgpjUCbh23lIHCaA+rN
4avBQfaeBObRtrDnVT/q8FfSK+vHdrylkPEzsJ9pFPQwigMGQoBEA2OlQorv1bXXoe8VUJLshrUr
bYYAnjFmXlTqEwNpneKPYDwVBhImjz7EUWU4u3+Svl2fqm9kPJX7yDG4IEGJgxi3la+b1Ss0KyOf
d++8DofxFJnO7C3S7nmEwOS8tMped3dmS/x9CBHhT1FbMpYuhu93I/V28SqYosrHb5m84z0AdM/Q
Clc0qXeS/hHFaP5FtogCdxDGNOOVS6r0w2NEUFljOEXr3UvUnbGURX6P1ih7cEPLnFpcFb9tnDzM
hsDzc+fOsvx1ZHmQR1DTwqtGU99EJkJfSPLv3DH7sbAM3++MS9xsw0YCYKDLk+iiCULZCoHM3Knj
CLPFuy1dQLAYkmSEa2p36IdXygQCHee6/B+QQgF5k2K00BaP9PfOM2fZsXinyHIVCASTC6xpa6Nt
LOdSPOBEBIYH2g15djUign1NrVep+Yh9ZeUmvzsNUC0XqVpLNPVxdcGzXGmxJbVPivJLl31grE/X
5+r7O0JgyzpRFr5smsmOBR09AICtkqNAvkOo6feDi41BfRpcb3N9qMuL+PUiEWOBECKS1WDvid/y
6XKLnSSsQ+gqR/N1BDwdb7ThPTq3KaBD8GUpur6luob8CMBqb9KPbzy8ZcGG+N3S2/19g1hkcVDW
AKEobJPJ68nTKZVmVMXHQjlRDhZR9QhKi9bevWPsEuMWZ9sGoZT3zNi3i/2xmYMhWic2SCUOqKVN
q9FBlQxVOxaxkO30aHsSQQXJU1fzfp/cv6TfUrjA0vsWLrIBDdN2+FSwgLBHv8687brwKZQ6FhUI
mpn/fC8aVScAGBbQT3PpIhTbZrrUnwcUP+jTUpdapypK0KG9C+Y99d6oQvCRBIfWeMqL/JSU5zF8
aUd1d32PzW3nT+NeUA+fxk3SUVYCu4lF8cyTX3Mk7IN7ccgXS57fSxBiTm3AZhQibWLw6ZwO8mhS
Zo2PtUqBTlun0SvkUDugmPyqgs4GM7lerMyJy+LbvIL1EyIjiq1PQ7Eys5uAFi+DBm+M1qL0Ybyb
SzW52e3yaZTJQZXdVg0k7Z/9SU+Ke6Eu909l80g/qOHeur5mytJwk5l0ICZlksRprBF01cfhp168
1N2+1p5Vw98qwPSD7lCFGGfp+1SDMTW+ckNQrqMMIwv56RTBglpfuiS+VV8uC/zvXE/2cF/V4ILt
EjdKQhDiscL/sCUEMnGvICumUeVEoLeXSiqXpH66xCKxuMAocSSezIav5mkeQaQ/msWLrO0FhEKg
KVT4cnL9aio7OAFKg9tlhnQ9gvWmt7WJcuw0XTEx/ElOe1quzs3Y7OqyQktHoBRkbWl65o64KZuW
rdFqAGM3edeGoof32rJqAJYoxYj3bOjQZgSqFFGG4cB51T3OzbvF5sp30CUr83noyf4Miigr6aYx
RSM6p83R72EOIWBS2ffxgE5tSvdBXguEBFUMK5JPPkA5X0kPfnPuzdc8+zCQmhifC+knrj+1p23H
CICofOMoW6kSlnglXvbFbRHRJDUA+yIih8BAj2A+xg/eTVwaC7MpFvX7ov87mZNFb9I4k1OPy4Qx
UGcOPXuttB8sJplGCxD7+ombO3DAhTXqSgCMSOy+3s6pNyZmXqdINZSC8raraUExKoGIwA3Zan3r
LoFMv6MZxZr9O+ZU/tmrPCfrHeQhrHbd4D0IOMmUHwZvXHPo4+JhrM5ZAZevaXceKTxpLdDzYFVr
KNiQ3LUIIXe4pKnI5QzPrUJxM/lpDW8DzNLlnuXc0TcRq6beYQFhmaY8kIXiMmqFqAZ+98lhrKqd
2R2AlkN40cBT0zeW1efri3LJZL/tAU1XiRUZVr0E9p/eLjehDSJLzFBITccyb2lX9tpHmr017VsW
mbtYQilTXRUWYhjyvjJPGHNjwluusuxXTOer1fBb5BSKiMLy7gf5pI3A2syXXP9oECzIijVvf61g
bO0e7fA+BqKdoYTd47iTIF8PrdNbdVxoOhEoiEwCo778lQByj2B5G5mxUeTkpsRFBB51Fxu/re7Z
jLQDQNg1bUF0CJH7guBVEnRrPWJCapOLSNJk4KGA7dAzke9S9maPqKnl8cLTP7upP03f5D6CqKMX
2siaEVQ5DSCosxsnBwJajlCs0PMHxHt9xWYDWhNyOl1+9rZxCRE+rVg4lLITjZwjva730S/N0wBQ
7NkwKkG7Xj0EEO0VjFsLOCAqGpBPTv0XpdQ0Wg6tZ29jTMLhybN90I34eqSbKCKK77P42Nb6LkcN
2CbXyJ1hpSXjqqvyTauZK6uDTejfi9xcojjGf2qQZbaeIit8V1AtMPPmwU+lbVwYzwIQK65NSkpx
KB+TTAanQU7voZNpvvrOs6+SXpJsl9iJWH9QCGBb+bvS/eFL3aaK2puiQSZc0yFEcRfbr6Np78je
bSrMciU9wLHYjB/EgQFwT5AHQXPWwTCXKVJg/NtJX3IfYZbgSSqxpIN5Gqd4uvOwtGA3ygKXV2ZR
6g92AdPhIFdbZ7yFC1e1O7P8IflnabxFRTpHZG2ABROhyW6ae5U+gdJCYHHCdVy5N3GerZ0QsJ48
rP08ORV8XdPglKUfwKL48oAaJhJzeF9WPh/B6xadugaGhfuqhhZwtXjV+PVKKN3E/ZOrvXfpUzWg
RRbej8m4TZOPAkSZHwM0YKarzLzRf1gBOmlq8dQPSBA3rw7/WxOWqWniD52jCGrI6yxASE+yHr3e
Poj0IysOeoQYRH8KDMRME+UtavqVJY8bsYZKLG+IAovhXeVSXefdSbRSvRoHXzfY+WW39U3psSK5
BdXG+2KUwyYN1E2EfGwCfC33VQzK4lVZy7yX5bbExTVdSDNnUx7yYJtjYokO2qSONspeMVLcQiHP
hnypviKr8qPHPo/kp4QruQc2uvF9YwE/polix/RO5d0hxxKaOTx1X48FjLmxCVsJX14T46MuXBd5
B3EfHXv1I0OkCWMKDUE0fXgZw/zGTO6DdNzV1WEAtxM35iogfVENcCPhn12ob6wUd7PkySdHp+FX
2fqNHDgbf3wWfzLozqFooGBqyOKb9OlU0M5L8otzCcDnD5oECl2HNIASucjDaOVK0k/MHtt/URTg
8sJ9mzjKy9R7L0pDk/VSRiVo66zBsNN/k63HQYOB0Bz6NH6PA/Nc+tGPxMDoPW2gbX705PQtkyrX
3e0Q7xTlZ2nh/wf1ClRskXngP+NV4VB/SsNfuHyYuXtTgL/32mQ/9O8ZcjZDjDBrg9FutYD8mqnJ
WRRdFF2mhyaQFZMtUCDHRAshj47wE1cgjzx0SaM/63yEoPUik6jl+KhzB0XuLSkFyLNyCdJxaY1M
J9Mm5Yfvopu6eQH2fnon2NtxY8RGJPrGHjZFdUPHWjnUtb8DJB22/SatTLYkkxQ/2eVZQOfpnZjJ
k0rM046xeM8V+YMViAJ0HavqRsk9mMIF/V5aAPwX5Cb7yRNjwhzwPsZQuatuvBKBTZCMFVK0Uvrc
SL9zPD9Ju33lRXOrfaPVN9cfxLko9vN3Th4hWa9HuVL4zkw584vV/kziBm6EIGA5/xZ/2bVJndQ5
pUpHmMLVo6OcvaDqwj3yERMM5bht5mmNN9SQ7QIV8f8WReIhQokq1v4XpaS5UJF6Pd0JwHT0picH
Ra8Lexji6BK1ETFlrbyOlWAjW8/cA+DZYjB+llEs1dLmKlgOoBGTcRXQfJOvD2TJcnlGcSR3X0vn
LS9t4JzooDmop13qAnEOkwM8JT4oqL4hnLRGICxdUseaW/HPP2Naae0DW5Y0rqO2OBst3KTtUNgr
XlmYXIq3lER870GSRKCmA3JRyC5967lZUp6XTs1wofoRK7zVwAZFK4rakg9Tg2giSV/Zc4OJnBK+
Skr6wbEmXhH/ZQelHcV6WdjyswuhASE3bdEfnQZekpMZZRuKn1TG29HMNpJxm/OO+350dB9xX5f8
tWUjnm6hXQ99wVNvNASwXygjOO1ba+wcA22D/I3HsE7oIvrlWlRgZQlznAhYATEI+vlrZ2iwMv31
j3mPhpO2Wa4ehfpdYvp3iDLtRKyWOadyeLZVVEJ8TSS7HbGSaUdQRDBu8uHmxvio1dIhzfciCqiJ
XYQARtK+pM6p0c6Ul0tLf1CD4OeAvSA3uM4FEmvVSjeVrRIl8HjrVaRsQ9S+nXgrYclZvxbo2tMr
3dR5/WATmLShAlWm2IWA+1P3ZZCdHxZXu4NTz9qRgoXykTZ7AlEe5JmHcUI9d/LG+3WfD4XCUXCe
LaKowTinCplkXN+F1ll1g8dKMdd5BP0TcyhfPoPwwBrqhw0R3741vOKVRpqYJc3AmoOHHN08X8Zk
Qa1uu/S+5DIe1ENIf0pFT2J00oWzfCn3Tm8yx6RDwuMAJHf6QkVZXEWxyU1GWIiWRojwjbrlY3gL
S1SFivK5Vj6i7g22JP2kOG72SsKNaqH2raHqWzlHPX4lrzBjQvH4bHYEvLIIC6rq4CAeJUnPtvRO
3OIE+O6gvOiN706MdC25tVivhKCPGq1OqV0kSWGBH6299fro9xDgibhUHL6k+t++1wLARSuZsvQ0
u1bHMDUlDYm7KAEpwNZ0kAwia+pghautdDca/VZuiXXhpmdb10Y4A86ET4UvVN9GLfgD7dfkPFgb
yd5b+nP2HnvKsewQcDVfdfUkQ+VfByygeCd5E2GPMB0q+jXgtMyy2hnjc8xfCgFkTdCso+AYgHeP
qr2aSjune+b/4/qGqz+4Lo1EDAEiQsFSfvFgn/Nuq4JwpZ4U2BXk1VIVbtDg3JWJ9Xso95FuwyD8
pY2PoYVeKAJ2Xn4uzXE1yI9buGWkxI66oeheoQZG3mMA8w5ql1QmR6/h7frtpM8lxXStBeRRM3R5
WlNQW7tSFbWNjmaN/EvmPqa6+QDB0VXRaqL7WqJMMijOUxNZdF+bk2p696vAdTZ1SCKgEF4Gr2O2
83BgxqYaWEuEe1DkD+tYw22Y0091spJfTIxE/cR5c1U+JsNTTdJWcZPcF3Ao2cU+vDlbv/XlV8NH
uTZ6EVdxlUCMtm6Todn5+qPao28AUB5U34MOPP76PHxH0omH49M8TIoDppNbYa8Tzg4iFZZ+B+Nz
DkvKYfcXIooiX0e6c93H+k82CeiXNY9GRz1EsC8r4rSYdx110ZUUYPHg/Ne0GvHzQIvLIB0EfHJy
hY1+GQWJXxE41W9Uvlsftyj5jRJzRO1E7JDr0zGzK3hCFap/sNZpx4liwqd4NB/KMTVDNC1JCuEV
8lDUF1wUWaSXPhMhXh/uwniYHPgv46lfx/OyEb00JOyOFPaNwNuMIQ8BmWthYCRCCcquMRFUsqcc
qmBz4t7RunZlWtZabC+J0KaPmluHEldTEzwH9+KPYYgSDo8tOqvcWzCtzHUh/R1UyCRX92MZohKf
uCuUDFVc8PTNU5StkYNtNrqzyuJdh1HD+AennBCJW4NrxqiQoacNSKGKK4A4uoyKbZ6nv/2iQXsS
b5T2pumUWytFdtgYb69P0SURnU6Rwvk0hZQvwK5J6Ez8pigKJKBjk72MaBa7mDCayHIpOYog1XNd
eGjzYG7tGH+NjnzsdfWu1bqdbwYb5DfXQWJtkT+qTH8beObGNWvA0+1Wq7p1kqDqVsAILJNNiTzL
iKSkQGkNr6j36f7vnALfYPKqR78zqgGth6FdhJJSQvbQttsWKrQ4CDF3tFgGSfe38MgHQ4721bjw
FH7nKMGewnCH5jDwXkO3J2Gt20Z5WmocBCqcTosob35o4uEtIHPPw/KGZl6IgzZLRNWkD9qDImGV
kQCw+CjDP8tgCUwxd298+T2T+Nbq0rJPvRLBXe/NtxC3irbEbuI5yhFlNMvf9VAcJbs+KvG4A7HO
KyxyScLMYAzutTrZ6Yie2D5qNOKhu75p5lqQKig4nR6yAW/NmMzWqEly0rUJ1Y387HGZd3vfPCXU
HFz06BVBE0AKwCOCvD7uTA0CDj3BimqDvMLw4OtxDo1AkhqHkDf2nlLpOen3oiFGQfr/Nszk66wu
Q9w6ZxiSdmIgvongdvFymp1EwTK0bEEnAZT69WvAkauJETvRkbRYlM4heEC0CFlFdlthvEs4MdAc
Cpf21twl/HncyaXY+Vbo8mIR9UmnVschLtykv4hEAzznC2UdL5EDRJ1jesN8Hm+yapRM3cj3mE4k
gSvtDPMP7WgRY7Fnry/c0kiThaMm3jSGy5cRKzGbwIiHBnrOSV7Eg4s5+vZNtB65+9GdAWb0de3U
yFf01h8jhIpwBUaIw1KT28LXzx1VU7h24NAtWrai4JdV4V3SdDfXP3V2EXWua2AptIu0SVyhRLat
my0/wLMhLadPon+mER6q/r0hPbYIRSiWu78+5vyOtQQgUUBpUMX9+tWBa4duOGbR0cYpEQtxJ7/1
CNkMmsXlmdXMctw2QQO7XFPXh55d2U8jT/asFEVJ4EsxgYN2VmuKuAfia+rFfboQuC5+42S3Fp0z
JFKcUuckMb0gZGyp3xlWfsteArwlIvLU8JaLdTNoV8RQP33jZE+5Q1hb6O9dzqXheCIQa4z8Ruow
WnORtFCKLQli5xh3RSZEOperHGL9vu1qapWWLJRKIA59XV/Zyf3O7KkfJOpeK7bKeBSlaJMwUHBW
8Spbu0Thi3nZd4kMHl+ESRV2FNchlsJfx22c0c3DkMcOsEP3ZFXI2pVrWcHTmiKjGF5KyCHjgwXc
wDCDPbVoKgBnsedrsdNhOJaHpr6vx3uilODPVlrZqN1d34IzFSeVuhfiAoAO+GeyPL1Cu2PUmByV
RBZeo4s9GiU2wVR2MTlYCF3VubdOE5r3yAhpqLFPhnNdbWxGx0XlL4jfowZ3YrqjXvgSF/Rdy+wX
iuMfTV/ep6hQJG66HSpxAsGsHKzA3QU0djq/3I4hIe2B0sXPBPnI0svuq8F8iJ33Hk0y3Qy21+do
7pgSFlAZRNDXIbP4upCyV4NZEgk2gG3RmyIitlJQX5de2/WhZo/L57HEDfkpl2iaTEXbkYiNzZoh
ORBSAvQLwX0QjTdYbm6T3XS0pv3cvLHjaGE7zEaM/45PmvF1fDULOs+Q2LQKQvjAJrz8PkXbMCF9
tYxHdLgvJR3XTu9F749yeq/ilajjkF7gLKOVe2rzCxf07PRDiqLXIIhwFyjEpylJTV8tXJkbBA4c
CDQ6g/GFR28vgTfnsKUqLe//jDR5fry0t2q/ZPKj7plbsqZZqY/Pg/cxRHA2LQTRHftGAebb/0lt
1JWe++Fyc7bN7xhNwrSpiPUVFG6Dg+gTL2wNcUdP7zFNtyEoCATsN4WNsNO7vEQd8NhyQ9B37lDt
KxNlnVCMtfpXWX+n6SsQVI5ZQF7bgGNY+AUzpUFVEyBoJOQpOE0TXTfyLLcKQgLk8kSNOMQ1iFdS
xRaWQ/xDCR8bsFELY4rb+dtXm6pJbZ5aHkoAXzdk5KIh2vjcGCBqKcVXqLUj7XQEURS/1tHGRNe9
SLpVOBxGOhTXB5/NV2Bf/mfwSWgwpFIaWAUGHdyMXrzlJ8T1b+Nn5OYb3gvKmBRHDULbQTZXuQmp
ECcUGtmdzEz46JJCJrTPBTKYC79r7tb+/LsmT1o2WHWSj9zaCKSPD2n/KDApwaHInkPskgOKrxep
LWI0p3vX8ubAbgZKKWp+pWbeuBiys0+p5LGNmyJZU6Thz2osX3QjuGn14b3APeH6j77wcr+vJKoR
wtvBgvj9dSXtojJzpOwJ7kS/l7Pl1eY+RCrYSK1TjuZmWvcfY1JvTe1xUH4MPgpmThkjAoQLfK7f
0f7vdQALaDrYfbS7VPqQuQbDAAhGdNtjQ9oKfDcAAPuA2YKFjJwB+DeGVYFw/7akM19H0ULMOsMQ
gMUBoYOMES473ZSv3yXZTSvVOYsRoWGjnU1gBSgMU8p0Ke7bqXHrcE3b5jN1kADMOdeG0509egLX
53f+6SCK5WqwdE2eglld2TL9XLLDo+O9eeqJ/Wrg5Bo/ibaGQRHHa3bkr5H65lBzWBh7LsbCREdT
QF/bij51aLB6rTW6klPq2Din9iCuNARpZdDgCMVum+aFvhrRREagdX3kuYzh88CTgEL2vbCtIic8
ttJBpjNuupvCfuZ5plcYNfomzhfAfrOvkQgFDNQdeZImwYBaDu1YDTpqrNk9wC/X/aA0wOFhD17/
svn1/DTSJBQIMQNRKwtDnr6gmXTyMAcDOpBlT7WjEQagHQDEHiyfGRrLsitzCBP4gIJ6DgWd2pF4
jT69un3kOTaSiaGIXmGotSQ/DRupsV+sdG8HiN5bcLeW+GHzs/vvqJPlHNQ0qQJDCwXqLFNOcnRP
LdFXRSHo+uzO3aB0h+gxQp2A8TeZ3Cxt6jqC1nIMj4DN1PGAlmmQHpEuMLnPr481h8hWia8RlQI1
Y7Ndv85l3YRR0xoo+ILzqrsPcCYl2tNcyACjAKWCmxS4MBF3p4Av4RHEersTKQFAlIgAWSlABi6Z
ic/B7b78qslc60qX4IKghEc3fQFxrKYfqnrKsreKq5R/iShX8D3vdfdBak/S7VjJKztfVIabCyog
dwEqgpQN6G+yEpIsV045DqEgU4gaJaBKtIvM5E02ycpUStPhS9+0+4U1mdtpn4ad3tqBqXtwy7rw
mGjmEb2DUH9G/AAHknUp/ezpVKXxm+h7Bxr2XFQnSctTHPhEs4q6WUKn4/oPmk0XcUSBRAMYG7j6
5Hm0pE54z/GDbO9n3L6YeHTwluXazw6jmDZALSuAD2iF6JWo54RAK3Yjeo47GpMUkAlOBcXIsvDF
if7U/OqglyQJZnAwinhz/afOVhOo0oBn4r6HNzF58XzPrrwm4iUPBPoG+2DyaS3b2E22ouLm0JQj
HCMYXdSdmkMfUR0iWcU+hu0yfWfMKpTkNJPCY4HpHGx+GpaoQUUHUcDmSlT8A9IJTrvuszcl+LvB
riOo/nvyz5efMDk2ftLIIarq0bG0n5MuXtHrERcyHw4yiEaHwP5dn+/ZrfrpoydVcw+wnT5IfDTF
G5o0Zlxg94OqqlWvENxbWNy5B/XzDE9yoMFL5WQUoaWoo46G+DyRfIIIEpVvIAxju1CYnn1qYDTC
r0T7mW7dZDuNaK0nWsClD1I7DcGmg3moKW+ewvxD4DwIl5Zj6Lm2ORLTmMIRjyKvoopZ//TANVWS
6iUq7ccIvyi1C3ah/hIqjyZN9EyLnm2LJlpNs4HqTOGchpBOsxCHbJIN7R4IITQh1mZ+srr32E13
Bn1X/lz0unxMfeSzlr+L2hLbwgPrccFBoHiX0x2FKUE0SOTt4bhQkjbLY77V2cdq6+6MznkWj7pS
2YfuIWjuwle/3ktH8yGFtIvevbMym/OtoJyRegEQwycoWku8ziqVs6IGp6ZSH35BXg6LTu23UqP/
S14qadrKifBoyc+607xWDjXO/DaQm2cpfZIC6Q4p4QddqXC7yV//P7Yv9VwsNemt8Ah+nejOLAp1
dIhLE/z+gBTTCOSZ1WsSJH72/22s6SUaV9VgFISDNLwoybvIN8N+AKplDv+1FAblPR0VEeRvHV02
p8rbqZ8ZUmyMXEXJ1secIPVElSYCMVYlCyfkQnSepk6fx5q8kX0ZjcPg98QqWrMftprvbC1XWtHv
ACEusaj4jUl/tA4t+CTe50n/0/DMF2XAdOrMq9aUxlYJrU2jwAKVy43Xatu8a3+KtDWI84PDyfbQ
H4j0/EHRu501PiBB0XvnsujXSSX/SgWeGXC1hD82Gza00Knk7xEVCGHdgMQqXg24wqZyvPYUOqaG
9RPfRbqd7OzkyYJR1noKejICHvpKa0vS2kftsarvezfetrq39f2HvM1WpGtbgaaS3iUbYds+uLWo
U4srVQJsmXpow5A4Zhlk197ej7j2FDVCewC6vL9y3jpLXrX+uwPz/fq+mm0o8ybD9xS1bPgXXzex
H8tGqpREKQn4Mm0obnMb5wz8Fbkmm9DaEyUbQtGy9W+DAisY17rDenKjKAMUXMT4LMq8jwWRVZ2c
9AKnHHr1HZ1XkcWa+bAy9fOgOaugP+Udstnyq9z5uKGmW2jdKFfsfGfYtKj8cR2OzZ8QP0rf3AUI
2fSZfKt6L60d3Lp0LvriI4YwkEcv1ydg/uX9NAGTvKeCVWjLDluQvp5dYdlG7TzD+WOtu6gpk4pw
zgTWI32lw0edclF7Xp/LMSFXCeEviL4QrL8ugelT8qhLngm7oivUIUqAhkVs+Pv+F6jMxloL3pUX
Z1u4RY72Mx9B2OFGRc9BwH39N1s/ZFa70gcTR5e1/qOsrPXgd5suHe4j/bn2T7zeLbV5JUD9Chdx
qpn0LFkA9QLq4y2kIw6naC24gNh6+azdwizPBsOIwRkm9GJEOiZ3pQqDXxl1LhXKvyBXSLwEg+gf
4lqNsLh5ATgtDCrih2+3y6dBJ5cmkthBnhREnrX1jH+M3+/jbp19hA9euHekP8CBwJFSeIfFIu+w
Tbg+/myVjW6j5lzKJ+jIfV3YxpXrMW8Zv+PZxGCpOefAoULL2rvq3nJ+AhvYOTXux9qLUh89mGOU
3hHKISahlUyFTfZ+y1azsBYXqOn3aaEryE8j3JwykpMwbYpIXPDAbHhLCPcEZMEC8UZR2HLAcAU7
WQ/2hnmIHe+lASzi6fkNCV7K3WDT4c4i/MkraV25yIuEzi5x4WiPL5Rlejy2UGmiqRlThEuAfrbh
2tDi26ZOUE5ed2HxTHmOGLrW5K3mIPEBGFsHMcUWgFARZBF7l+C/wCiQtCSU3gk9BPzOx5BvT3AR
4OSjae0q/ajtjRLhmoUhIq/DKqX6kzn5GhpyQu3eAvdoqB+6ZGwj77UL+zspxPsEsmcfXKCno+Yt
LPhsk4FC9n9mdvKcBe6ImUzfsOGkE65la10/2AROwXgfYRPIVdgX7m0uo/l8Nq0eY9atxmtQDtHP
mqMsSDbXd+D85YbnN2wCkX85k5i+pvHjFoMwnwIx9Y+AQH+QyPQ0Acdw6hGvTSHz6VGtTJ2/MYVZ
+AHiiE33GtEvtRbK64SkkxBYD8hGcR+81D0cHLnbA8TASP3wd661NeQ9dbQaJyUiyesDz5VBPo87
uW9c3U/Gwiu5U9MXAgUw54Z11v17JX8fltQiReZw7Rsn10zmyaUeAyUTxzyNn2L4Umq7d/SFBGZ2
MRFY4oVAroRC6GQxE8+trU7CdZNqCy8mXSNuUuHtIeCJ0FUoYcFhTJGT6WRwzXgyOT+vz+psRiOS
Cv4h3sXJ+euNVmRo7stGFh499wdWpXmHazdy5ytFfaZ3pcvRITCTn2H49/Vx5xLFT8NOd1FsGQHQ
F3YRSBE/2EIYAdpOtSJbUm6cYw4In6T/94FTzAQM+hbmQMvdGB7IaaCI4KQzKocqke4k9ZnS0ohj
Rbx1KGSNFjDZVIFH3qyj7l5yHGzK8N5tq22hPV+fgdkWHpBvBKbI6Phnkr4WrqRkY5eGR4w0RSWe
NlwSDQj3xDdyW+8EDglCA4KWnGa3NFfk7L6MLQLgYePWckpwAfdO0Kzl+GSZS5YDczQw4TQABgHw
MGDtyb6wfM/ENiCn5EaWOXTZOZRczKqVAxZtG6XxHuA8AYrLN31kPkp0em33NlOiDepYRkoHgRDF
2VM+pPcqRdnWDjvIf+Ax63Xp2Cs/tH/Uur7V6du6Ogzi3r+VcW6tyn3hLKmwzrY9Pn3LdLNxAjNX
MzhmHLDR0Nc62ErbfcFb8Rf8gIiIf4/PKarnxc9M6YAYLpX+Z+8uFKGplqkIBBqTqirqUENRFf6l
fqm4J8gyIK4lINMAB/8X7de50AxlOpSHEO1zEAv5eqZpLDW13nG4YIJzoVAl5DT32ETmLyzPQAvU
1hfyvvl75NOYk93sF1nWYufLQ1mcW6nnqccTw9hb5rAhHaug6hQlee7CczjbqUP2xUbgXZDspoJP
vZHUvq/wqVX2Abm0arNHgGew0JLqxdQTGBDZSt5Jpr0ax11rbmPpd0jVg+SlJN8TQs74cVr53sZ2
vbPetcHeOOgUmKWMfzE90wMV51TGhW94H9xtPD5inSZMixYB+7Nb5NOHTOavdrq+gtbPhyTbyhg2
fIWLlSphV6emwEhert8+89ci4BZgZKKMO1WCyNmoQwtC+AhA+7a0ohXlOqgN9MrJSQSptYqffJLh
phDMqrH4e4S+CebHPnn9BR+/8HvEU/ftyf3391xqYJ9qXEOOfVM/8nvSUqWqTqLW+LvESR6CS9rp
7wTdOqhs6DwZXglnIYKiw3rGlen6L5ldCPSaqZXYdEqnikmdqQSG1fBDBO1S+zDYLYBhKVefpaj7
Y7G7MxthGhZLQJMOJtkUxmLIvU+PivE0stM8N26LmhG7NwkfX21jIGaX8h9vw3FrRLcxgov8VbcR
Qe8QPy9nrrPRnUAXYpyGxMuU1OapQAdLVdxUw9bSPiz/WUjQgF5fWdHvUIgRK68K3qzE9nktrYTC
Q6z+sG0PZQr9ULXJD3N4FAQXjxIDKHtBRnRo9Jfhm6v/wkt9NVhPfmBuUhtNDxN+YgjzqTZvAp+q
QfgeOpeKpdAaqttiH7LoeowxM7bNkr4Qyl5Aot/2nNDyxHZL2OtMzlzS2U4o9wFBSOh7qx9uEG5b
571RYIBX3d3QPWHqs45S3jaR4qLEoxaQV34VMHEN2j+jWt847d8KeFrzNSj1fVZJdPKdDfc9bINs
NfQ4cgbRpteeDLRWoq3glOSkT2ytdghv+poqE401KXv0ee0VLGidTD41kvw0Zn8HI1mQea4UbHAi
ddXqb+gqQG41Ni0Or6aZ3pZ+vouhc2n533WIWhq13+ZZkW+iDLtd1TpoONd13PZlD/yjKhem7/Jq
XZu+SaFJssIBV2r2SiMfME9BRj2jif3ABsJ9CoHu4Jekgbii1RKVTxa4FHSdZNBJYHLjRl3VmP5a
vzmJa23ENMcpWOm7QNa2tgFordxGJSWRRFlV/KX05gcJzQNr7Xr31vC7Ejltfaw8/04Om1VkdruA
fiRZmF4P63ylAMiAe1w0/cbwVJiY95g1rmsM1no03zpSXWO57CNCom/zAewOQDkMVTRTvz67mdUZ
Vi9OMvMRujulow8tgkz9BGzVG8ydKMZcv6zmn91PY04iC1NLpV6jwSXiaBJTiTYcIlBB8sa9TRVG
hDKibnd91Nn6FgDk/3zpJG/hHLi968V03EVEyrRKebYJh+7G6Z+S6tXWz7YeP7jgKQbBonLwhUO+
KiGqrupqG1sdJtRAkWhUYAmJ/GJw53inguahZkKDPOftg1xsMz4Ecip/iUp4bv0PZ+fV3DaShutf
hCpkELcAGEVKokTJtm5Q8lhCIjIRf/15mltnV4K55DlbUzVjz4zVQKPDF95QfXAJjpI+R38nNA0n
hTgvigUDSgOAwBxV/jPT/BtvejFNwdYCmLdqguebRFJyo/YUDDkhyLZr/BbS0hmiuyOYO2CG1yf1
YquSfPrfY01OIz9ouwpNL4Ap1R5YnZsuqXsQQnFAlO1Gkhzs0FwNW+br4156RROFAshnomA5vXj9
Exq/UW9GIg0BIzb0m+A0r8xDc6sLgYDEhQ0i7OG46GCQoIr5fYOc1BFHSJQgt0YsO7B99ifIXsOv
rof9F37KvaBCW4gxqNW8Dm1ELj5r2pX0Rwo8zqmsz7mERXFeMJ4DGt2imZsG9VpY32LXBFBsIyUU
uMNxFYTSawNZLEHWEy4imjHHtV7OiPLRKKoM6pPNcVXNkrtBBSpwXA6SQfErU9ZHWNVAK/8pKVt1
SFOoluHUQ+3WmMQbNTlOsey6GbbKmEnCum1S2bNo2LQwuIXmtIhSbHRlAkyG5Q5lBmXBlfqYS6hd
pXgvACkvtD9HMPpxDuHjJZjhDTaUKF3tj+qvEM61YLqNvr6yxjsTLg+/sRpXje9PPcK5IeJC6JWC
jZLNQ4/Cv4I8hwDvjTiADuXL0BRzZAvxN6LebO0EHCeXFkaLwk+Hbv6pnyvRo22+BPpGNINPnTsA
Jok+TSv7KOGhUnAQ/T+Rf4YoYM0wR5X8FnUcf20ZlP/xKnKk4N0af9qPp2B+sncBahpl5vSQ/wX8
AMgce9GHiC5wGdG8h0CWQrltmsE99bM5Gj5ncaEzqBx7umPyEVCRT8CoVrIgfcGaQubiI0PTv0Ct
6HTkzxJOGBh2xpQgo0P3S7BUUx/BEVq8wlbpdO5bImgJwd1pRrRxKEAG1msfIHqUzyljQHsWfSH+
fyCzzmnY29GrpryqwdYOV2OJsAbHVNi8H+V/9GPjAsvO9U8coVUb7v3xpeBBJaGPwx821J2Z4GlX
77gE5rCEMvr5Nm1LcRIiSgeey8o06p/WQgRHen0Pz1JIMI0EBrDDypzWixAXU19wuoaRutehNlAO
HQGOcIZp8ptYQxTxOL4jXkSEoaAHUjSkUNMMNVzvHwLQkaLbxPE4FqWLOQ0qO48jorGt+ajh1q6Z
0jwzm59mxaBStxWYQ1N/UUhvZKVZFFqMnyQoUdabFu1MDMQJ1yyEAZLBvjv6n3X3WQsHaSzlDd5P
p3vUqj/gbztqtRET1mWpk6KPZ0kAgbYzrXTPkwMhE3BvQ1vc5zqutccCmDt4N3SwXA3M0hlsmifI
ZgIPM1/z2Z+w6nmVj1H/OKIFRPeiHF5ObNNkw7luKuVHcWwXaXOfU2cvzRvQqotn35cDaVJTHAdJ
H9Ca4Oxr3sn6/pX8kBXeLChebBwggqey+ZALAX75/ejjgyV6kzKSECzJclb67ihUmI3K0fxfqrYM
qIBpS1qOhC2Ek/R3qJLzL1nAo7rBoEjot1w/+S8GD7D4UBznQAZBN7ndsiKMYTer0dYwV/jM53Qr
LbQQ3vwiR/+Ipu3avpWwXyx5fh1zcsulUh5mWcmYpbKkuNikugtG2KlU6v/VThu2uYgiw/UJSUAj
WBngIm8h9/7Le+sURxCPgPgiUsAvuaalUvLsIk1ceWT6thugTD2or1FgLEPuC+iHZ0ugSLlx1V5K
LWnQGCiYwLHBT+b7uKru9zX+yLTtEBP0d1wlirFhp2PqIbU3wonLKw4oH/L5lOlldVLAg2oC+9po
I8EsR6bEHenS6imnb7URvR8rM5ft6TMwnk8ZwpnEqiw/+uh+17kr0cxJa0RNerfqblSKzs3PaZhM
4wINCM2kdzgVgWiC0LbjEeacz7Eq0DK0VtSSwbkqgrJaC488AFJS+Akql+CZWzKk6z9gFx3S50yz
+oXwQVTPqpyOkbTCIB1C5d3JVuf6qXawHvYy1M7CIVxd3zCXvh84Uzyk4BZgDDPZxFVsB/TcYd2i
Det0VbcwpJknlHi5oGbp0aM8cn3Ac3z511yBUcY9CmjlX459uFIVIbJKybY3f9cDZ6i/AzxPgASc
7qVowS5nXhd/pNbj7IiKdrbWjrYTNCRHRQu+X5SKf9TyzxNmbEP2XiZ07pCUiQheBsjCQpzCVG2n
VxBTlcggwek06XDfyZ3bphZgCcgSxFnYNCI95gjfOnGNCiVAgBFVjuAhBgRLIyw84Nq01DFHA0xE
oTor+kVg1OtgoNRJE0yoGVyfGrB77Ja/5wZdLw1nHvzZJqeXjMK8PmtRuBD6DVloe5hhpIgE95qx
IqoUKg9K8OrzwFpN7j5GbhpTk5TuQkRWKoKxo7RJkw8RTJpoZETYJpn6s5qhnohkHMHbHYr66xhJ
GG5bAVsawbCY2RNcWqeOk7kfWs5s9poO0KyScmElBxauiGvgnVC6AVBPZ57GBkB7WfokUBFXtS29
dNVCSlrgyY+1om51ExGKAAXbfCHke0TcKCk4kLI3aA95OtFYTOpMZJQhLmUREOSDaJdSjCT6nRU7
n5pcsQ1neFurMYSKwdUR40UTS2XuMwSwAWRL3fjSJ+/ih/E7tHEEc0+OfutEnnmy1EmjBNFepKns
NAIP6tJAC/ioQlhYBHM0TihFVsp7G6Qeqn189v6YCmHChMfwq4wvwKqI3rViK4f9IkxSrztC0gPo
IeRlROUjJIbrwplr4EtA2Q7BCZOqwZH/cqS7q0rltibtgUwLEoofetSQDtmw5fCAfuMQEJqLou7l
Y90mhFoQt7Kg5bXKGygmGU5gTE9EZIZEgjP6w8c9ygCi7GGCNOVkY3cKKYPY/6z62BOyg4gtO22/
trq5fjTcOF1pBGZUdoWmKmITNY7KQlkHXnaLP/3sqcikc19a7PdIK58QXIt5p4Rovkwo/dS5I8Rc
IshG1xf7pTgF71adjJuKJFqK3y+OPG1tfaSSJEzP/Pq168WtcVLe6AxdH+hSNRJaP0q0IBxBwZ3h
XV+uxiNtubhpJIGdIYnJSUMCfKPnaGLC2yKkFwuH9QOO9V+MYx8hQusNGJdoT11/lgvlFA2QMRh0
jK8RwZicttRKm94Wpy1gPBBrFbUcgN5iZYabAn7q/0PjRFzAkyOFISl/IsYibOwmCWqVWbjOCMCs
qYhieJLiEcFmDpDOmLP8Tz2FjOBDCm7cKxc+L+V2DHoJ4zRul8nnTaIR9HLJsHYMxKx5bP3nztrl
rdBrutWKujSW6OkZJtKIVBsmr5g02qw0Km4Ug2SSzaH6sAEDCGvKTuy+//9P+HWwScBzVJtEt1Co
PVN20ZgukHb9RZkHknx8AiR3yx/0Ug1FaKj8++0ma2ZW236XGcC9hSQe5ROo6qhpC/GTHAlbDi12
Pwv1Jlv4UjuF/hMSPuIjIuUyedNOT6ELa+wbVo5w5jOMtx7gu6n5G0T7FznAF4jSWawAjMjms+7D
8j/z4cnO6m2BrXSkv9wUn7zU9vz2TJPJaHQDFNqRZxLtlFCTDwRaFpigKp3d24RPcTvzZvgXACdD
Z1Zc0SIbJwW7fYD9l/nRNWArMxgDU6QDbQDl2AY8i9CD5jKzsUs3EO4DgQdF1TAynHmycpVGsjfe
U19DJuvUOLPxRVxIQufWGtT/AT/O/FhYOMARFVTv76eqmctmUzQz5kdGYKhy14n04Qsxfbw4aP/f
kqu7lPoQw0GsgXpHVD7NAWG0K34ow1OiokVRIOeKh/hK3w11fyEBCl24PsrzkIggI3Qb89uyYJe/
g6EYui4ogPzj+zurSVlq1WCdEc4n2TPuhsBcW1jbU/OoZylEuL0Bc9q0X4iiA0IjNZa2Q0BQySJt
Hxti9OtHxIWYGp6ubqNiA6YJoPL3B+p9q66NngcCKkacg8YOfBr01oGFQim6PpY4R6fH+9exJsXy
Li/yUoI3I5rFdIB5ZWEQ8r9IY357pckcByetDlLFjJHNFh4zvJKgVaKXkUueILNef6lL5Ltvw03i
4KpPEs2fCfIdHVyQO8CiuCdFysRFTfwmwHmsLptelmzcikwuUbO+jT65uwLFSmLbB+oKGgW4ATkJ
B25Jj2sWj89doHu2EN/DBxZhuDDSRaIgtrSOSNL1ebh4saEhRTuP+rI1pcmdesP2qxhopmG/oIeE
IsEp/xQw2fhGZn1xFZHCc8wLPoY2OeoN1a8L6chAAHVzP0P8/HRH+RaR++svdMnsgs4k2CCT4AAi
8GQdQWhClMMGUmFwZWh6vY4KNPd4qfReZCgn33aHtlyhn4imv0beouTt3C6WTWEvhEMAlt/HYDvW
JzfNqru2jgQdbES6Q3weEceLD9HowpmqdgWgKOUQ7CGSdbNiTfxLZ2kVc4GF0T+tfYtEdvmq/vJ2
k2WL2vwpqQWyEnYqK3fIXRT76XUg8yUY4SwaSqQ6qdf1Wb24TL4MO1mvGNxIZlEwLJA70U5AQRmI
HbU1QJX/y9FmQ0tF1kwUOybfL2toB6KKcYYdsS+OYPoYkdHqKHBvhsuXz4Evw00mVKmssY8zEFtF
iPVdNVvgwkApfI8lJnm9npIyjXxj1Pfq2R8jfbo+r3+7YmI9wJ7499tOJhYLC986KsDZkLqGD9sP
W1Ku5tMq7/wFElB67VYfChKKandjms/uYdNjnQ4WoGwhhwE56/sVkuV5eDICEH4WlBOptmldQC08
HcI0WIojqYP1hvpHvxEV1waAuB3Ou/rkWBGd9aKiCBs7uFsuZJT6u9Od3csLUg7yZbnUkQT8jHKa
kaibkHxZhAcZnnYoBw4kzCfOdUtCT5X6GmbIc+DXaXOE5WfTa9DdnjCPRnWd5Mu4SZ1cxTyk3QnX
6mPwFta9E1obUQH205OjDYFXNh1A7EB8rjrlPg4+MxzQdDJVIiYaGlwh44g0IFK3cTZv+99+8G5X
H7DIRYQ70z60+kUUaMRTJvAdBIaaLNsaf5n+A3Af1GM34K25HRIg35pVAO4W7ScsEMJNTTnSGnIq
RyOqeuZOaOIq/UsV5kuhAnh9tVzahV8/2eQmzvSk9WM0h7bI7LIR4VpBSBLA+ZuUPVX8qL9WBxo+
KOxi341PxvfVYQeVNmtG1mWhcGZKO80GLxBGWAY9qvq9/0sUwcSerJZ2inpKLVzEreqtuwO1SXUM
hhzmP4Ay5E2pQ0x7vD4RF3ct1CwdJLdlowU82TZNZtH+9OMznFqoTXAEU/XXAZFTj23bF4g3QTnv
mtcqmt2IHC5+hC9Di//+JdePmyrA8gLsAE5fVBWz9pXIl5IC6q7XX/JSjEdaBKhImJfBS/o+UCeP
rXIaMe3lnKeYoKANK1SbyAKi19vV/Usf/Oto4mm+vFbY52ainxgtad4xanEAXAr2l6099P6dkBAR
AtdFQXd3r7GHmdrrb3sxJELWgvcVYuWoz35/gKLJ7KwcWHFl8Uov3zgiIFu6pbnoZEhRTvVDS5dR
vc7XqVKedx9r72b0cPE8/voUk2nI40pOm5MAdpeiws66gv5MWdCv3xBSo4BTd6gBvpCT3e4sXfzg
X2Zg0nsYbEjXlcLYwCbM8ehx6o2pLZR1RY3uJrLgxoz/JQVVHZPaxIwI5E2L3E26N2gDcKaIA71u
3qx8IzBzJDRWUa5EBQuUuaTH84DquYB43fj+4l6fnjgIm7AA0FOjHDEtschpYaGhHW+reoODU5NX
yFifFz4xmigQi2rAUeYeYhMc9zKWbsIX4sZTiFvvr6cw8C2migcvaCqXZiCMa6WjHwlVDGG7En3Y
YCOUs0aFaEIbcLPVWpx7t7fgxRkwRe2OUNzEbOz7DhiTvoji6l9jU3AOhsIdpBAWvC80ekFvsveF
gKsoNgj5IfRKy1tW4eqlYh4uCcg/AWUk/Jp8BlmmY9QesekG9Y2dXoj0OTZeWEbY6LXd43U/KyAz
grof1I8ciEUB2J8ikUi90e+h+yrqumOgusiE3rj+Zhc/DgZ6uPypsBHPz/7ljNJGoK4N4udbMJh3
Qk4c/R+ZSrfAJveVvjXBvhl69GhkuHdtSOJQmDTidyFlbpCU0yNnYfmQfcTlSW1ezLCPpn0Txmc3
ERoxmPssdbu/kyM67TNclB+5UI7VBw09xP75AMCdCY2EmVIG9YHYQpzLlH8XYolSb4dQKFU/rIGS
FuVuJVtiCvPs//YtoCXj4MUdHIrhNE87c8+wi3pENRmcjgUNSvwa1akcAAcph9p+pi0w6zpxSx+3
brpXYmciD85HEL0NyOcEXKXoRp2C1RG+2ZG0XAju3vJuv3TlzaAzUH3BFIjV+X1hpn0qoxkCcVKF
8NEI3jVJhyhF0s+6sf9uDTW52EM7NBK/YigB6Aaj0bjAM8LgkSgS6VzOYj99z4q5OAtwJRZoi2Mo
zKGFYt71R7lUSJ8ZWCARsbAfpi99UgepD/soEqdxUD3O/NIzaPaH+T1SVWAvbqqviVebHj1fB5y8
upbPLGlENmob2LIjmNz0SAVvxUAR7fqrXZzkL682uWpPyQkB/IyRQsDTvp8iHvDTBCRORyi9NdZZ
0vXv18JRCh8fwAPnjPbLprVzO1eqDOgC4opHqqXVaV+k+57vJaMLbwnFR5BsaZy7Bs0TOn2h3m8t
2RdZn6EMiO3tuBfdAkMP3wjhYMBEQQhKw3EqifVF1UO5jjYJzaUEZCSEM8gTwMRSIvVXYbkuTDsS
gTH7X+x70LH9z5tNzuvWroq+7kbeTF7KTTI/heoKAKmGrmfgqdXz9Y+mXjr9kOyl00K6huDo5KvZ
hmTUjQ00gbhaoH7O5LceoHKvrwX8X+REgkyMZwC2UPjbKPuePF0lrRNRMKVzmwyn31lxdO7HifLW
jUcUB8Ff3/rLI06iJ1rKYRWpQySaT8IQjztEALdjOkJotrRqMS91TBHybq/FALDt03YYZi5xBa4z
wgNYaACo+egJxgKNR846Yi1RbZwBDoRWcv1xLwZ7X2d0GnBZuRYf7T6i5Nizzoh+qh3N78pYJh8Z
11durbFmEdC+PDNQJvy8Mb64S69M1xREanGm113O+KLhrLIbaJghDkXOihFPUb3IXC3owl4f9eK5
hrgkyFyhjTWVYJYMcwS+35FWVPNjMDponJXSCTbBRkCHyXW5Qq6PeDHQRNiZFoZMHvMXHjjGk6/T
7IqNQkUhyKz5KV+1rbU+U99ds7E2MUddv2v7QwYXTju6lZGhdPiQYQB041kuBVlfn2VyypahPyL7
xusT3YsQIlQpH2S5fhjCdiVAoIXG9d78LuJii8rSvmutt3BU6UBxUl1/lkvxPpR40UfBoMmcNjCD
eJBxzPXDLT4ywChkuXN0CfthEu5ug8X79dEufHdyeYZCdwCG21RdQZf8OBstzmHwvmSU/zKpJqch
ZINkf7OpeKZUTxa3qB0oQkaUCtdsEjR0qi/jwMrpeNRdHyMd0R5jQ7dltYkTfIS61q1jeZfJNNDq
ZUKGQ9UfmUvZTz5F642CtLBjmqHARFW6OL0Xs85DG31WfOqQIigG8gVTih9CFSLDRK3AOQq0AyBX
fCfrpZmV87FENWq2PCX4L+yt4S4w4nkhFyKzalOkdgavU5aDaq7TBlPd5mdxoMkkFFZ1Bf6HvSra
6mFQVlV6AMJuKOMcS8pXX/1jpevZLMN3Ep2K9onDS8cMk3iEyl0CbKIbBwCZHy3Qqlww3FFz7QKY
GXSpcuGxHNwXOCilQGTIZ7ufcfeevee98iMo5HnabHz9Q5ghxkR9LRp8oqCrLa8vhkthvg5UwSCc
g6cvT+v+ra8frUjmMkmUdTY0G6iOQlVUHbPdiGqnbT3LCR8IL5vRYA6D9xoDQCyXMRwa3QH6gYiA
xewnw29dfS/tX9cf8FKFRzSkkdu0wPyZf7WGs76Wer8gRomfRKhb9CbyCp/gzKnFaVHvwUkRRr7+
Z3pbsu6SDxCSP7Q4CYRk+POTq51GVBDLGSfzCYupIpXmp0Gfz8ad8E4mFDWtzhmNYdtp+TzJasFr
jO18qcQ4D8qITR0f8gZvKPD19VJFB+nI8qJEdExVwcMwSWJF2A7fknCn0RovaEbXP8b4/e7DY+xG
xWfZoTKb+TvRbLCoRRBpG+k7gNsZJeocxLYCuHjG0MOsWv9MQ9jPRMuRD/h5uFMkYGdHIQhF8Vy2
XoTWFMg3sd7R3jh7oGb7yEfdLXz0e+iSrWuB2DkJ6ATNkiEDyKUc12nw3qYm6q1LwKcIHieeLG2C
KHXB2sO1VB+pSpFekQs0R8IP+vf5GiOw5THSlxI/VhjFhPdmm65VfqJfC8joPg2MbasaG/a8AFYV
J9tr09gd+w8z1xuUuZ6GpF1oBAFlbs95hO40Y1Izj3ROQ40OrTBz4HSe/XMGXvtrIq4BZxPsusSv
JO2lZmqHvL/3Cxsnl2JhGiXGhuFCeDcYQDklTA7Kiss+/yH6xwIoOb4oQbA9mvnSnL3ZSexIwLcb
HUAYcDhIWl6o2U9R8DLKqJYb5jwIixsb8hItTBeYYrTyZRVJgUl/TMnVusGtlmu5MJ9nebI5+Ts1
nSMQg5oNDGA8NqitC4Cb3fxoO2x5l2UJcD9cddl7pPae4L0KJKHlgUEz6IYzYb7eo34zQvoawDi2
ANvitU0MLtInu6aRm7LHaYjZAACjonWPA7X6X22pwY4QlcZzVo9XYDLi7PaoWI/CIgGBvPlZXbir
VixIoU6iYwR2ff9fuBt10EQUQei5c1BNyhBRotT6OJzA4dIUSd5F4te6yMWh0mjmN2ICETj/dVNh
7CbQ3OK0mUx9oM5aObbqc9QaZvsy/o0CKhWe2wHyWelmOpQCKHOGOj6Zw1QLUyfI/NepJnofZ7QN
izLY0PLgJtboJQgWw5HaK2EzQKPGM5r7SKo9bsB0rPEjas/GjQYNPiEWhSPrCUtHJEwixOrYb3QC
C132guJXGISwkFO3wgZItC6oRszURxmneC+tg7uQCk0SaJ6l8UFZLJQ1YvNeKrYCvRC05hIGvCis
i5uY7oKfvQ3cAwQKtZydBbxA8BGhm+g0F9a4Fj0iv/oc6t81DtZa8I53CZdZfPpD1OzL0TP2LAns
tIJtL7wPIogTkbW/vmYuNUeRVPr37E4XTS5L6qwbk2jrK3slL1YYl0l4exQsWkXdP8+OnXPS0oUg
d94Y+ULi823kyRJKmjDzUzkjd2+wB6twzK0gh5j0k2pHhDZsTMpZW6l6QZnCKNN1NdBk4mz/f3A5
upBVfHuWyd0VDqM0YAZ0Llzg7uoVmbWoux3yXWZgLYziUxB+uD2vT8GlTfR17jU22Zc0P+iGmS2j
pr7Vu0hIDyEU0Eec+sb6f2JgAAjCoU9YFJNTTELLIkhUwku+MzcobCmuIYHDRUSLJhQDchsTaF5/
vUvEgG9jTvKGKhiqMtGO1MBUbCHkRUbUISDO4DZELNqgHMYa4yaxOhzWuR6pzgp0wExEqNG9YAoJ
BHWEWhm/vf5wYuy/ThUwdHjCwcAH6fp97tO0DiUz5ACjVFVIqUfxU8qwU78FFPwvk/CfgSYJ88lo
ssFqOZUpCHedRnPwNZPeBJweavDa6ksEfYtwZVXRqutZ9dXgqGX/PhbYy9FBF7Bi1GzHQAPbs7nJ
kTiLDPz3efhLFECutT6zZuSZJ1GCrX/GcvzUFPWuA3NNkzmL78pknbbH+6GeLXxAKHjPO9ywfEOa
x2TARiZvg1Dbgj8f0tODKOnSMhY0Cb0FfEAsqDUvaN87Cku7/ey7dF3K0qLrSqDa9WbWVqvKNHeQ
kai2/A/fWBMGLtTQEJiZnDBK5RcWmEiqPypG6o8Ux07aXkGw+/owl+5dksN/DzM5PAo7z5RyZBvT
/xAFJYI75oV2OC1eOqrXBztnuH99MGhUJgEPaeIU31haMTulEocGV42k/jkd9Vc2dGj3m9BQnb5O
HzUgdKNho5Pso2w2zq24XTS0d9uZ9YDHq8ARqNWwGo/cf9XG1wZXIrQ7Gk7RoeyHzWZ+3/b/DIS9
ZuE00kefKK4aFW5qNITkmpOewO3VIAiOR6/T9EUdUcanuVI2Nn4DqlfI2aJK/HlpU6DkooyottH8
y6PWUWEzn5RgXtSLo+5vOjNbdLPRuZmsXWJe8dWJhkxI8vTIJh+lSyQ6wTL12lIexEKGGKEC7uSy
705Lus/hEQ5SdaNecMY0//VxdI5ZFZChAZHm+6nSlUGnz07cIy2DMCuCLCJk46yxc1Hb8gq6FeBP
leZF9FGAZgY4Y8AiEIW8U6w/k6eliOn2/TBvtBV4OrUOYYLszvhIVb1TjWotih2otjltZiza4pbC
38XFjHimzFEAlGEqEoKGduWXEvPGQsHBFK2sJJIFX0MKNjcP4bNNzd/z9Z/RJju0GzhzezGakCJJ
fWTGz0a1VhoKvXM4zGW3MqpwfRx+g5wg4qQMsbQkGJp29ipEWcDFOKL5c6xSVy6kjWBFCHQ5GOfb
tUfxNNeedrKmRs0IqpPoNlQNhVlHOi4w4m5/IH5KJMrzsaZuX9wXwyQDRqchcBtoOn1fUniaKHYG
jGR7rhx073ZzF/qpc0QLBLKuCjWI1Sznb0NqeEGFKfoyhdFMt/f6uXNxXYAm1i3RaUW3//tjSDA0
yq6g8JY3v30DhUQB+DTvtH59s596ee9+GWtyZVbQzPvTyCtTtZfaTUlVN34lVKHCS9tCbNubwJGL
odh/hjw/0pdQrEjHoPQthsz0T4TvqbZDzpXCPav++jxe4r3oSPD834mc9nZyO6NVcYwjoS4osnhc
P9GMVdSTIwcfgnkkHGtpY9EmRaUGkrbY/kS9VG2uP8mtV54sLOxgdeIfXhk2G8GnzLRybZEsihDs
+lCXugY6dgYzG9dV4DnTLKMdKR+XuR5uJVBtiD4ojyoS9Q/pHlZ34DumMa+RUoEbZj1dH/nSssVR
DfNGg1uAXuz3ZQutPW/k4yncJuVIXDV4OXhWPLLRt8lwvrk+2CXcPfhyXdOF7ITJ9fx9tME/BSGF
FSIBzsx/oU173wNwJohhZvoEOpF6XBvsVcpGXfN6U9vr0jf98gDGpASQ1ccBSjyVetCYYaLPs/o3
+CMSJy81ljde9lLOJIx1RJfbFFL131+WLXMy4iMRNOhkKEzwZ3m9+9m4IJ24eSYYlz7k19Em5w+Y
11EmyIu2Gl7qA5aUdvZTP6rQetGGIhIaNFyM9XXSHfI28rQs3cVH/UUybHqbv6RK2iDws5QoBalk
8YL53fcnL1IWAr0OcgfOanv81DCRMFEUoLVEWdqnPDiCxoQ0rYAiUENjeSpHVzhnCz/oim2LlXiE
WMB+RIXHkhREZ+y1PibeXooxjoYdGVUW8lm512QthXBtZzVs5nQlU59OPqmurE7RrYzj4vH5daom
qzCIi97vIvAAgoyN8r1SLuuZ5nFBcStQpMqlw019gxufZ7rBu2rspD5nzDF8olMSdHM4D6JMSH/i
FuH8LDL85R6G1Y6BOXUnFRAwCgfTTT3LQl/RT51+KLzdYlc6h6fkY+YddovXu73ldc5rufJ2u8Va
beeSu9xmzvbHuNz+up+/bJ4HZ/WpSM7RrVd/bphgTPnmfz2X6KN9uUQiSxrsrmz0w51nOactVJbV
wl5od4HzZLuPj7+O9/M5siuPz8+ds7orbrTGzjira9MyCT4Lo2qyVGsZfrfbhe7DYh0+P7XO4z9z
131xk4fj8vPu9fohcHNMkWZ/eWW+u6JkEZ+CMaP7he4+xN6TkzDr2+BxXjkur7r/o924T6aaoX/N
9OTsSexw0KWSYavF3U52fz4o3oNxd/TKXfgcPq+d5T+P2/mv2OmXL03ifkaL/dG9+bnF3XFtvidH
UhSr9TE3+NyvP38W67fQtRe8/fLkbAvnXvXuZ6vnlXtrjYkJ/WtQgbUzBFffmKJ4k7KY9VmeiTWW
Om+2o7uH3+v1cvk4z5x54cw3L5v9592NUc8wusmoonIkHLkxQZanjUmcRCWcCFP9cFp4d6kzuLuF
4qyfEvdx+PP0NDoLbfHbvnt4a3mo9p9XID+HHcwvZ7FL7vLNYfF0WoHEdefbnEd9ekr2a2se/pDX
P5T9dnS3/urReUpf1o8VydFeRbHEmc/LR9fFpf453n9K3p5dbWeL17JYlneG4RprTOPe/1xfzWen
nL9eU4eWy3vO4EBPv6g82o0UBPoB0S/nTnbf6nvV7b2HtwPQKf76MLcnJ80d7c25396f3BXq5p4/
59DJ77pbyPVpv1EscgreNrcr0BWYnpP93KlqntU5qv3e4kF3F4dojsLRrnf09dJp1i/Pe9gE5v2N
Tz1Nyf4adbKjlV6LzSpkVGl1Zzngd723Nc4ac4O/Hn8k6/n96nm/RxxoPrsRPl0614XaBX4oiooi
5pSGlMzUQG8qVTv8zJ1snfMNFt7DGszhXNfvP8xfyRK9id5J3f7kODNv6a/+eVzO+Qqb2fAPLM91
7BZetfizWnHwFO4nygUu/ajV9VVy6cxDmkNBKYMwHuHiyTFvZgV43KTTDq+GsysxvSWoMBYYyywe
1uz+2tta9n1436M5stisPi3vRiqmiQGmyxT/OdF6oQA0m0pnHg0zaeM20A4sUj7P28N6kb+sf/fr
xeLJciPJCbb9/gf33v376rn5wRJ1e8kxPFqGt3bMJDsVq0UgFjCesCh6GFM8hm/0AILLSj2oO7Fn
UKZ0cgc/BvftePgZ3D8sRm6/1F1mqy0q+wjk/oLlPnjNtt7e32/Mm+fjmVY6mRshRQNcBbUl4MiT
rEYPwcqkbaEeos8CbgwGGF54iA+2gzqE+1C6B27EJXZi83FT/lSRhHEk1/dk3bPuQTdozmN68h4d
N3SeM+SZnVFaCZ1m7+gafwgKb2y2SwcOTyvKRSwnOvaTeD1S1VaRq1Ilkvnp7STn4YHGYOfO8sWT
f/hofv0ofybd3WO3GBa/mu39ZlWu6OyGztB6seQg+XWr/KOJ4HAyf3B1FTAo1H84dybz1/d4uIS+
Kh/S0E2dn4HpvL0pBzR7Fm/Feve7dp2ntb/450cUEYV7nIaNu/3VqA6nYegU7nOw2Nt//lQL9Rb/
8+w99e3J4FuCK1VIj7Gn4tc8+ZdQYwzGUMa0RzkMy849LX7udr8Ph6en090ycp2tvLifu7Gzcvd7
7/p+n2bshiV0W2lxkj7CwqRU/X1gY4YwcBCPCjGO98YiypciwHHF9b6/EU9NXRH/GmtyAwXmMRzw
71YOzebn7u0hQhHiw3KVpbPdBO5qtb8ZNE5qWn8NOEkW7DJvsnFkQGn1ajmWs0BKwBU3+3K7nCeP
mxd3dWM+/z6+xHySMlIhVYCpTEtJxdiUzSxgSCGz5P4kftPd3UO5r90nv3MOyWaduw6H+3z+C4BT
7NzbmxjX99WqWe1vbEBy8+l6J01Htcrm0ge3wi+/f1zVbyK7y0f5cMezYH2glWuwnlRgqnUDYgpF
5p39T3GaD3P/UyOn80x6Ig5KyUiV9KvSVfhCDXJJ6D64cB3W69R0gYQ4vkcfefSG+A4K3aKa7SkE
xISHgKJGdBtd/jZbANN+jp/Vbh2RdJqPuRtK/AeCjQSOKlcuSruepcx7ZPHd6uQAY8G778PWlyZY
mhwIjGc+0jQ8aWs9c82YbEdrEDpYKxYNcTd1Y5R7fdeeh6PnryNpNZ7w/FlkgD0k/KQEioSVPJy8
D7ld8ZPBTpEq+h/4cCbMxcqIXZkYGr2fftvejcddq634uYP0R4Ub+EsXUJG5uTZxE24Xufu0rvJV
ISOJu9Fi/q8ns10ltPDGpwjPt/ruKXX1diXdk6qtzWCjZOtjymP/kuNlX8wxc2zhB8FB474IvQ98
uw6H9AVKke/NHkPP/7WOnKegY3E0H7l7qpnm2Zo6gC8eVboPkjl/NJj7j4Xi+rHzFDlru5gfmM0B
ZHP7oy+pYTv9ClCW75nS6oM/q8zL3I0xfb57iuZGxo9DOMl314d1JX5+zf/jx/eK7ASJw6tETjhz
ojkWlAJKF/HOyo9+tT4kfPP58XmMFvzNCTPWQpO7/W+i2RVUg2ADku3N+F1R7MLDx+t/sA4+oEKz
YEan+YAwxIPbo1d/SAU/J0DtegvWyV1r+arc5e6BfaGNXj5DXRRzMWLA0mUhKXdp7pbFghdQIFY6
yUZIPnoFwyCZuCg/YHgCG4UCFDo9hDS4B+4AAyLxwkXgaPJvMUc8bbnMXw4YcwUEmB2LsOSfVTk/
L9U88Y5ewzzkurM4HNofobdOX7JnIOQAP5m9kQk5+I/rw6JlmviGaHchesQA6U5MPnOjcp0lwxJh
XkvMbXuHMEsh3XXxXd2uunbedKiSuiOtEp/KLug1V08Wcuk92rvtzKneC0f2Zqe58fIC1xzous5F
05RzVpr47bgL0XVC8RSWlQfz0mi2vqPMLdCI4CCDyEvsdX4IXHnb/cm9/Fl13uf/h7AzbVIVa7r2
LyLCARW/7s2MivP0hdCqEhAZREHl178X54434jynO/pEd1fXoAJ7yJ25cuVKI3YyMXALcRXX6/RU
OZ/6f9dAhn7e/IR7HkU+vjuT0dZ2M9n6cIoTGXKjBRDjRfLQT93QlB/9MLKimbI4uIaS6Jjo2aMW
8rRZhZG4LmQf9S+bj+qKSJDEPmWhCbseeD6pBE2JNLtfeCfFQmB0tUpXq6E9Mw7aKhMv/XBarXJN
0IjlI+pEv/QavfeQPD4RrWY+Hjr8/2Jo9noCGturRjwIBW9x4mmtt6wOFoQzjx0tBjvzpzAsQxP1
CRHXUsxub33W56T8xLocuWpo4ae6WNmku+pE4kl9oHyHyHpK9YwLPaaAQ88oVhbRIl/F+qrnZW4E
vU7WWKWM8Xtz8iNFCrVlKDblkY8Y6JFLd3JSjiIJ9D6r8yViypcTo5DPnyQTNwvPCp64Ki7g2j+d
M9UaNvy43IxXHxtNPeuiOAA12YZWHpEZbW5W9LGgA9qxbueKx5usSARLcJwoMRqFDIhZiUtn9xLf
VC0HCJvIwfzF6wnQmD116SUsaL1f0SHQJowMh65GTz64NsjSbPqdy6eUaWdzh4ZYeg/78Z5ARUxF
U/qjvv7kg1K85wq6xN2ipFckI74sHucabOP684LFIx/nHBKSxYgNriBQEBpvkrv4hrAtUMZ+idC/
lJinTMiF/RIP73vcvo5SAyjzDdJ+emUHhcFLLzwSNIj+LGzvYvw9uhLFNNmEa4+dweElVgi1S3yP
22bkBMtQZxTq2g7bUb7JCjGZcFVyU6Em0ozVE5rMIDN3uWGUhm7vKu/X9WJ0Fd93ZNFru3sIZHd8
0ZJpPnQ7XaNDLXJHxl1ZXy0VmFTlNkc6gG75EpUY9PU6k5p8+8+vgeiy4boiL1ZK4NyizShGNGKn
XlfpFQFI+/ZCdDPVtx+VskPFSvrHDyRZP2hOpOCp3f+kXj+d3OE1DicB4qPd1VUmdSxS1Uq6RiUi
xflvT+5XH/I/XEgcuJbKTvKcEO4P5za4v3MNqm6z9gart1mUdC2VVcEVH2ZjjvuyaxaOdumbz6eB
o4eGH9W0x0KzexISr6znseh7azO1rMKrTDGhN3OqF+Ix+UT6fRKdlGMto5e+o63eWByCviwzy4gG
JpymyLg/7O4lE+4NXouYra4GytFk2olTX6x91gp74eURaHwwvuZ/P/i/ubD4WpDKgRQQLum3XuBv
vnNXRdzjOmgaXK6u3kOaWUSyXK3neU+/zl7m0+hLO0B3cP7f1/31uf8Y8N+u+8eAjyql/8ijTrNW
rWrbrGkxYfeMoVsZzf4NcH7qmgMzY0AptZHgKqEzsAJRHPvGwxmP9Mgebzve2Pks//u2kMXgef9x
XwwFFUEqiqV/tt7oKaPho9Mvm/VWsQklWr68oA+s4Sdukuh5KKFHicahi6hs9KYHkOs/58j/v5+y
OKjbsGvfxTCzikDw+1goT0E7S31gIp0+IyPwnvh316dyaK3Mfl5sd9MiGJ+VsvmJhAoymXP8JM4k
jzDMSikOZCfEZhy7NGlwjTgQqTN5fgxlmolwfhi5J7e2Vjc29beijw+XyL1NV5nLprY3m9Pdmbma
93LqRY/t3lX5gqVBXlDCuFZTMVr/JUj5J84N1tfKqv7/0fsjZlDyJn/nt0ez1vedC3yRYv3WzbNq
OCBk9NvVJy+dDdBcjFmut2FhNl1Uf13T/wSq/u9dqH/Ezt3oMwqHj3u7pvdeOTmez/g2a5D2pTFJ
1gZJN47eQi4quxJ/QWB6LQj2H+vnV9uC3/ZTpaDa0yMZtN4PxL5rTnn4WFT4ZUtrTOT0mBxcSrEX
F8zy918gl79e+4899aHt7Uh7F826L6YfWU46UnPLdXTwz/nCadGntBaz+zxb0nrKXjEAf4vf/oH5
/DHwbUj128NT6Y0m/JiHB+ydatZUuxzVzbqxhSWs2qDPqpCbjf2yV6urcFkLs1NHyL+BYH/mWtvA
lUVIl+8+vXw0xLb+7110R8SRXYTIGYbGZA6g9xPMBGYmGqOHy/KXYf+3qJW8NYErkk8gNn9GrQpQ
/Ectbw0ph6HVu6C2796xGUFgkOuSuZVY/WVnXl1JF4ruDL336fBr4EZ2gS+ErzPNfsLVTSrebfqy
NeO/DdqfvKNfg/H7zf2xI9Pg2a2v6GCtaYa7eu8ziFYa4jCbdFnPE4Puuk9dBbap9lnXCnAnLtgY
6PqKJiuCrq0Ly1eZYCvuNnzo9V9u7l9C7N9H7k9uhfKqaN1yTZr1SwaL65qq03LydLrrmxn5bcjm
PmSwJR6WNLecdEL9LU/IqNIE4fCya/5eiZ6dGZGtWCTt/4I5/+vJCF++VVGgd8foT14secSB2lN6
n/V4VYEqHZHC0wlppqpeGrkzshDrwe356wnUrs4/Dcjvl20NzG97aFh2uxHV+p91NOlZPWNgdvWf
tzuWXzs8kvn1L0/5ZxuV/62PIdIE0OdRC/klXfPb5TQVlZCsyZp1BaiH6P1tsn33hbdHu1YQUzg+
MdxbWOr8J7fiY6D/ZLZFAm+muMl89lpr+8Nms7ID+ZeT5Fd/uH8Mw2/39ccmVofJM4lqNnEi9FzQ
gXiKkBCb+XECTx/ZJoewiMyfRH71rd1B/TKs+TI8AvoJYRxO8cFN9N7dWGFsFn+TL2Vs/m2OMC7s
efiD/6g1fLybBvWgGG8xTg3Elo1eACSjt3Jv62cx7VkdjH9Gx28Z01vwQ+9ZwGYvQtgIj5KAIfhZ
POxt50jHGMsjNZYLvwaiv1sMdU10tr4RWq8BfdElnvrOTXd+wumyBY9889i0QDqfEhofmTk9lxMW
50KcBzYoiNPCNYU3zz7613wsf5a5NE3/OPra3w1vPAlO20rY0c/3WB8PJG77U1ynN7z2gV7o29rc
fy5T38xW7SfNR8Z8ksRibgFZ/RToeXGIWopcEjw6IDHL0F2Plj3iCaYiFj77cekDEvLXZbJZrlPb
TI5gVsvlqJTBN298c2+mH2wJXQGPG1CbxKWMUQROKudBXx/qIwiFIiFGBVpSJHETEC4OUeDPAPzo
6BcXogB5NwausYOc6iyHumOtI6CV9dkfxbiwx1iMngK4BlDm5yc7P8n4xk7t7sqP2FlzWLFiUktV
NG4mqtzP2tZO4mNaE5qnl8Z1i3KV7M7ygKxkMImSffwkFLBqed/T+q0bicrsLio97ok+TZVhY5kv
89H+uKtM7e68vjLAD4FwNJ0EzLe762gWpfZkMv+HVkT2hpZqBj2+0L5+ys3q6hLzIVwtM2uhzVSA
JTt9ztApDIySxtIKzO/Ju484Ha5KqJnjda8je7PUe8+ptqWNyFVs+30dZeBvL6nMzjIbL1t6uOgs
BuJdGd8qeYBb8Jc81y+20j8255jcDmpWbRryD0ejHD6T5tHtftYqS3jfmPSVF8fCPKNiZYHuWFls
Kst2b1r9qSWMGbAbKZ77ZEL+S3b8SjcMEBAXBsClEsiWVVN11sy58fxvx1+LwP/XnbY7+Tfz9q4+
YU2/oc+amlmSFvgDzeRIJPnWj+vBGRCKDmAsZcDMeWELEmNRLA+zVTPNFi+CMGEvFpyE4r/PvX91
k3u/jd8fxm101Who+2H8PtZ2epyaiecDPYBAOj0yuBODlMVAppwv9hiU4G/0BPXffFQYUR1clZY6
+qeUdzV4aGg5vD7ra+A+oBfvi/0AzCkRHzdap7P7DEoQa2sVD8TAqzaxcV0FmUx+rqs+SGBiBRNQ
5nAanW8XyhTDFPRjjVDb5ReUNIsGQt2VYN4+Ym6H/kDiQvz3+P3JY/p1aP3+AH/kXUI1GHeb9P1Z
h9t09naK9WNxM5NvrMP18ZdrQdBrMyt/rqHfr/ZH5iXPn01SPoYf/MnIAfwU6UhHb+OlPzmRQdBn
+TbNrKGF+/IoTcAhc0BnBkw08Hhf1kBqjnq1aVijTbf3G4Z2hB0zCKr7/JOjPFTD+NHu3laZeFeL
1ggd9sRi7LQlwQA3YUJVoX4B/br8wjeHZ9bFYvXyFtFmO/juOm8/Tz2YFRop1uN9NhbVNp7tVW5C
es9DCzEh9idH60B6D3d7Iz3Hbd8pbOHgAq96mB35kY8LnHQy6woaMeJzGZGwBRrXM6cjI9qjiGrp
l4p+bhwfagkogepO77Oj/1pC9EePwnuufO1EX1tFdKiedHvU2NJQRYeGgnk1gpFe6z2wHfrwtYM3
vW9NPGT85Pgjz/dlqzYMYSWgEZvoyHC5D6Z7QojGPB5pntqTx6RjF5PufkT+ZaiatV5XPMO+DNxU
dFyETwC5FHMaN9xpSfDBkttvK+bj8pGaNbw6VKYzIA19JWQKmiLDDm5B/XBLvcciZ66KsbgbMXn7
ATiL7KEeYTZcLjzRMO6eWvcUhOduZ+/ZOGPW4sjsoFOamR1KltkBjNXzCycW+N2InETEgTG2k5GA
xYv2hnnNzRcdLkyaDBsVnr4HE+btb5E9xT0wRvMb8xN2MNuDjskv34o1oNLU/h71BTxYJ90twOrm
73p9P2tGev6+qMxbC7O389oXW04DnmmwYsIL/Vt/7BagsZG7CrwVsOnFpueRGNvetLrkwtN1udI8
4G1xypalcBdERNEUgK3NHaPFLL4pPjrcOIINPG2wf/NqRZZm/LpbOvK85D2CUS/7CElSQznXOmtG
hjqPx3L8mW+Zoq6+f/9yUrb6FLpbzjpiqk5NdNOp3WIjhGPw3gmNFfoQK4Xm1ohNtSiLpNLpw/CW
+lN/899HDi1KUL5oYmg89cY8U7rNq4akeekcw0u6ZqP3vZjf0ZzNySYsr9Nd0z9GMkNfiyX4noRU
drvdSVTwIuWL2zcK8nc5xZh6VNO+hed5GensZYz2L+M56bO0L7hYd5IE6KkYKHXlWETSZs7NeRmv
LUVOz4h+ZbIY0LJBoAeTN0Z+UtnwpzoyqAcejKnqldm6RgVVv9XiGtCZRQ+X4exp9qYPo2tqaK6J
kT+chhd1EUwz5znJZ8Alj23A+l7gJY4jcb+M/erEQFK43O3LF71SJvGMAoP2z3buDWddp+sH07HP
m7irJhZD6sA4aRvzhgeFQcAENHaKNVBusm9SJ5/Q3lsM7LfD/jS2tL1SnPG8wk6tsj2WKP0YRW/C
3gL5jEq9UA26MA1Tgx6pKMswFL1SqIsYEf12T1DzQ6+KMRycT+vnakP9MUAWTMbbLtu+NK9lO8K9
TzvYrImrRrGGOeqCiUmFvMfbKybPUi/5l1vFm6F+nZHLhTrU79kMPvit24LIwaY0g00y8GLsx4Eu
HflVln1RlZOMfZOYPXpmMP+Z++nIFzW/HyrjKGs21J5dXI2rQvoB9+ie62WrtkcZawvaN4rVW/JS
jcxHJmEIj3U90ake6RuJSbHGQSFV8U3a2+zxCgfwd0H/9e39NERbgMyjo/6cX0blPuxLdsyskR6e
P9bdRvUm3o10xSERbNQILq5f/vuHJiiVf7VfuIHKJnWCfTl7TF7EWrOnq+qNmzvFDJTOSn3wO9lf
PbzQ7NnlSHIQkMYKDER/nJFf6KDkAhWf2dANFpRIGaXZh1BBnUctFP+2b/zaZE+QmBTNjttjRFkr
98vLpX7Guk45gUxaBlJvJK5ULqu74mc8X2h8DM2ljeu0Q6raz82OfpupPVJlked2jdy0C+vhRdbd
CKZvXzMC2ghM4jP25yXzbeUqNqFPtxJpaSYvHeT+oC1fHnpF8R1HVzPRC9DjQI/1VO+Z0TLXLyg/
m8rqvh190RBx+nJZDTHb7Ss8v9vsT0f0TFRVIMT2xCMTT3l3shnOMMpkQjkMZ8m5eOrd+ZUsR6FH
k9skPY38/v5xqp2nn7pvr6eIfHO3WOfrSF5XNx2/fUy993zosk07KEjEgndaSBIM0xZP6Cy7q6fC
5mzm70J8Fsll4LPVIuPmPG+SigvZ1VuZOslWcMf+wNc22hSsR95dyrEYPwVKIJnaNrdOlztSuemi
9kPvQQ/ySsZD8zkpem0uoW4PWBx5BE3wdaPpSC85Yvtm6NWTfIurwMGjQapBrg2BXzhq1YYxfX5h
acMLuRHOLq2QTZcKUaMMjVGEoK/dO5b79xebLOw4r4+B68GZFcXEzdikSPam9DZ9jL2UM33KDnv7
tJCpn3ra5Sihm94Q8Pl7/LDqASQDUVei/hpNmm8SX9mXJvtXkZ7rQzSJP0Y2oQ+g+XD7cwCYQJIl
Ur7TM0M4KkTc6Oqs1wbp3S+I8zenvxqzEhd0UCNNFIM2Iq0vUGFfRYubMWtkYWir66xXyS6NEufN
VushOSZUr9xkahuXPnMT2fQY1Jgp8juMixwftNndq4Q7XoTz8jSEg2EPdx0PjaXIfcqxRTuRaDZw
wwO9RKyKfF2JqzAGgack3whPKMU4D5EeGx17yJySWteeOomc67RtV+R9pE8qPD8mXt8c7HGA2ufQ
rNgGwzVupQXfIPkpdsMD4iT60KrkYF1fhbYMfZXshKGYyQVHT1kVTmgPZRXK10Anl9/f0bxIKKua
dqKs9C3F/ig8DI3ugYVj01Lz16JIPj4hfXLCykY9vf81qsQVjsf3S9DaMgcq30Sb1zlmf6pmnpLi
FVolX5P7vC8DH5GdJ1o4ZieGHRMz+5rsfAV+TvrXj06DY6WjAHd61/rjOw2ssTX0H/vMrsyBhUKz
S12mxQxtgNTILId+3pU35Chng9pWu0ZM/D3rz6Ophl9FpnY6eNmdHXnaYd8ezZn67CW6hzzXcR2w
f+VXXrYcLw9ZW17XecjbUOK3wOWBbzFqjW/xheiHTqWlMcIbvjpdM2a84mPXju3xPrZxIBfNGN8r
3lLNisNFgpGaDHyRSjTfjf8sbU6Yjls4nW1n++xxUnOEMFv/W/DYEu0YXxBT6K/hRVg3I50PzUJu
S52eoe0bh8dH4xSTwVcy2yhuz0QUJY9Ftk3WlAHpmv3uOgWyrbXoP8wnoh9QACadSXF6lECQQag/
YhGMBUWrAdngr+GkP9O+4w3L45qJ9EdzIOJ2fMRA9sFKGaAqog+/XiVWtaPfzdRvjGpf6ZfIyu0L
9t1MW0DCedtP72Gqq+4ABEIxohU0k5EILOyQ058MvKs/PGS7nkMS3ri2JeLiOstu1E03lwENuSbF
ZTDtzDP75lGa23OGfCBlTHcXbQse+9kOZ7sTYNqAX6Kx/TKRj5kkoCv8kK47VC26mXGbYrJtBU0X
CRcEG8W5/KFsgnTC2O1XyHqL/jdZ7dG68XGyExL5nAMoDX7nduP3fUCvfNT61Nm+gvLxgiYklQlK
PiFCCbIze304KXET4qsdX9IL5mLwNfLzj5Fesi9+z5vG64RWt3eSwKK//iz6/s0ZJjbzdov0xwXD
eacvid+dR4hIOaPJLRcd2t55ikmome6ip57taW45usnhAiOK/X7+StkH6NgQ0RzemaRyFk72x1JW
fRWzQAg8Qr2tq38+dpB6FXdBR8wbUa2chkvli85kwxdBCwZ/8faDjoG3S0v4GRYSVXNj4KAoTWZN
J6DY04DVbDP8oR79VGL7sSKnjcNoR7vIT3S0XHZktaUJRpuZcaqZuq3Xg8kTNt/nZ7x7cGhUi3r1
7skMMBBh5qEsz+GU011+hdbNo7GGoYrYgQPklsZrj4jm8SnCDbkFdQ4T7B7aHdow4OTQx1YMr7pS
0/b+IRV67pUr7SUa1Yd1o+YmRxRUaX7z/kWJgiI0CPSsQO3GzKfJZhCK5gzeV9tjYAlIUcT7iXgj
I1TpvO+jTe4IkzzkOzYHsXnHgU7QPTKRov8M5SMxENJBnqFGU3psov0PIlcmskJ25VhBwHiKIpGQ
nu5Gtyv750yDCCEfLzvgCTTjXZtItaSVfr+Le4Lmlx8iSlpaCZqzoArYegySUxR68/QK3ANNZKvk
+AzWJc/K8uxKsrT9XX9HI/JXYuHzcn/dp3gN8QX6Z2B8zqFEJu+WU8eGzXMZzOszD9+p9Bc0qad8
LB4EVGNcHfkhTEfQidL3w+NBLyxxWw+Yx1nPuvb4H8uyNouv8WQ8jzbDGTDKc/9yoTJMw5m2aCpq
BDLcjjUkayZ5MCvs7iK0KMAqxWePGXlfXvvhKrCvO40tm2ygG2uEZuSAeQbv2pN9CE6JnkDHK2U5
75CZ2Zfr7sMZfgSSeqWuYfYXkaOY7JzI6jqtT6SYoT5yVFDA5dV67cYO5tm7Q5IMlv15bt8mWM8H
3Vh8/Hq+5SOKSbAonbKmbx30QRzeWy0/s5v+9rTv/rK0C091yF4NjO6xQCW0QNnQ7n3fr/pnTiXX
tvf1jvBbGDLRdbGc2Wm4L7dYp7dbsl9juGMktdVVdnnTGtAPe6KzxyqOcGic7mU4hpMmxgvjPnlx
IoGkgjpDIDoNV+kkWBUnTNVSm2jrF37tFSqoOd7ETqQYYyJ6XBxgX7c8nW7LRqaTCHihkLTHJMLJ
UNMRt93Tg0EIYyyhcl28F9XIKj4i6IpGJpjpBy7nMts1HcmBSDIaYmnLNVjFzpX+BJDwDinEoXV3
+ekKWqCPZDjpkszMJ3S+9Hm0Nx2qRWO9F8NJdejPkMH4qvaN1Qe4hvFvvg7X3QdezHdGLfhVdAK7
l5mIKnRL79f3UmlE8LJeeF6jllB57Rq3zC74yoodtDh4mevqvAsrD8kPCANoZlG8RqeCj55CwKLd
IzyTq85XpYPwq1UHMuLMfUgye+XuBkqQivHsSiaNtH8owp/yPOQv3jh3g8lo2QcCPbPdB6ywKeRN
VRFBHyEx/EyBHSC2oJk4bcKnQ/m0B7EPYy/+4azaxSSEnKGOr620FwhVgecLUZQGlfAon7t0g+mo
z/wRg1HvRpkTXK0fbR4c3vjQXG2jzJ7nlrsKsA5n4qC1aoLioyA1K+pc5y46tdEE8ieY4HN9d4Cx
CsE48QoeFsZrQK7FeF15lt6hyexPbnKjvQO2qgMDHv4ogR3DhqV/W5i72C+68nWd0eXyeQ6++7k+
gosIH4LRalCmEMO31aH9C+7sSGSMFxSwUesgYkc7dCiv9EYzOePHgRdiMp46zxul+3CRSt6AiX12
aTjUGq7xcjwS+V08d1hX/gANNqJXJUxMOB2FESFc85YQe+89E+PTEkehi9bm1W+/xVxBMQk5fYgj
ZF6YtwyZDHHfYF8fd0HVKa11brS8xqBiLM8PVUD0xDTzIrxXjCaWlxe2/2rtN2FhZpzk0xxuJnTP
PllLrqsK3vj4uSc65vpWIHZGTSAWnf6h902zo4/7qNGxlNXHevxget8dge38eSQWprQs9EdIN3aO
qE4yw7xmyAtgsxLYYCbf0Ne9ZYeueEyu0pr+xMCmY615iMG5vQuQzYiGo3Kc21h+zgMenNvn98+7
8fZ4mPam2FmcEBTAJ7Msdx4svM/LDo/3nxt8MtTJnfTdfkK0yn8YmOQHtEOmFku2ZDqBEq9GpCfu
Zxp61VJThcoFxmb3HPnxMdaM2mMxCgQsjGY5nNfezexMUaR8mIldmLH72MCXVQI9Z2A3j0RPF8BP
07fdkGwu2tmP3Z/QrTXR3yEwxzNRUc2h1Frv+MiJxhnLPELNjVbsAvbemGpUFiVLs9y9d2rLlGZ1
cKuIoJzgud7On/ngIUSnz1EkskvifPaBr/nV5LpEZSs+BIEYbO5YrmPlD2I7fZuKq9mpOXiL16o+
pqSjdzfYlw/52XUC/baJFVnhTJ1D/zZ9MJ93ocyHJNyWNzme8zK4QFN4m5s2htIfrMtVQgCQiTF9
nnSUP7MpnZB2aNJdfxREu+WIyK/a3aYjp68gICOqHS+i78v4JflsCJu7PIMqzsoTndKC15ms4Kj2
PJXe9ATFPn+NjuouMnpesSimua/SL3nXoUcQ8ucsUpjKq5sbuWT2h7vUT/2O94Z7viwQ/URx0Rwy
uguVsq5gRsiirzoeAUqXA9O6bcA3kCpN9OsxBjKIRBPK+2oMqdlHbrj46cHEegtgECIYbgMxYK4W
HQvcgEVvV4aOMoeKWhzVswJaGswy666JRKEaXFTfqh0rmDqZr2Bawi1d1JHdscM9Etnnjlces0Xk
dnYfT5spZAm0aSURxqHtml1vhufBWw7PtP34ruY0SO4bJ3WC0+Vns+7puhwQrJhXA3btLF/DuQNv
gaUCMSo/Xwgg9XEiCqM23jcCBRUsQh8ss7NPuIMj87TvA/nQmTFZzlrXpwOzOgbM7q6iydtk6y+6
ANADXvgUh8h7UWRpYKTMz579Jnlk1oofzWh5A7HcqbCaV5LqxSpeYBfZkAgjkvtldW7fMJpvxp18
JXEu30W2Zj+3tcHUs+Ein/NCD49v8RVMAn1ZkwEttkPyqpsCnTSxOiHb5bVFQTBx3HzKZTL/flzn
ko4ANldzydZCOF2Ol8oMJu0yOnQn90U9byadUzlPjf5ENRoSi42nyNYNpkEirOzKvFM7Fpiajs/q
0n2XTER/l/7gqg4YCptqAxuGPv4mu3J4tYbzIeUiOyw/RxNeJFsy/RnOe4fxg8fE2Q6nbw9XOHCu
53jSoxmBaLzhPNyU9tt9uj2HZGFxZr8Gh8FyYNy2dz0DCp+HVsdRnSfXR+vSAH0L5m3nI+Mz78y1
SWiFG55LEpg7eJIGV6XX+/C7Oow2Q78yhxEeRyBqA7+F3PJ+qDdn5qP0sNGBHlq9NT6QzcE3MMab
N1JoQBiTm/fYKz+PsfgQz+7D9XiKbzaLLdW5XfBblM3DzHbv5V3vmKwc57ptFoNMV7bUXZC+6xze
7bGfX/Xr+bbrHfgZndSfwVJzEmKMvK16q+GVX63YTafNmc6BUIi9noOjUNi9g7Z+u4XHg3ScN4UM
aErBVygA2q5fDyu1xkvOLPXnan6m7Y/hBi+k3mGiV1R/MM12dbzLWuDTmIE1MlPsfemNJKjN07qK
H1Vfwt2evFeJGy7Kc+ElVrwYneOjj0O/aTzOzMqq6CABr64LuZI4CRN+M+MFtR4ub9Vr4NnOtAvS
3eNEdG9w0Sd9872q5wMTgH+0J6SMZHgaukOrMUMb1ZqvdFbRzlqCntGOXk9pw3Vq1umyAzC5jpf3
2eP0XKuuIsrV23ltVdJnZufE5T06M080KwASynzQNpeV6sWe5ubLnpG4YxNJvQ2+FyHZbdUGGpx7
VKQEtUGufEBBBNUiNx/hiFzHe2Kcg8P9J58yuApJHrwqL3Da0IfuYQRSlAedrwRrVMO8KXIhgGmn
iQin/WFGNC65nHzviMeSRbwYqmyN9MgJ9qEohCKgsVmpInUHnE5kZuaMTHYw/fsytF+nkBNqn9j1
t7qFYmOO7DsIZ3+fzOpJYj/BjAuBEgzN3qexR6sDpC7NPsnQaUO5yYAx1ABDibTYql2vndHSozSI
v8Re6agumKVebZ7+6wfivD4kt8c6htjFxlt8NupG3b5pnQCtZ80ufs6jWEdICXCAVmb7vvmZpUa1
rZ3PkaGbs7S9HJbISL5AiuN18t2ctP1Akx+zbzWz0ivOV2qDJh2f4OBD7gSEDdDAfYJmjLFYGIin
3XNCztfMbn31j9nMAIgBgNLJYBrtnmSxqLPMGR5Pactd8Eg2g9nAqN1KH7l3IgTVf+kqBO7xdGzl
azzVFkUQg4FQFtfZ0IccovrKT/UFLqd2RZka9LK2NIe2S1j12+xu4qCG2PkXtgxX0ap8AjwRfhcP
caPYaF3MqjUgn+IWMD44E2JV9nrkgsxubvVivUOMCqZH2mWv7XvgUZFeY2Tp8jYyB+QZSKNd+r/2
01Aw4xYH5/b9EdmMAycd2+k8n5NHPVHd0pzAXSOPL/mBBvC2Wot8TinLxymP3bfoTW7o9uEBjPWS
u46M1Ozpw71m0skJ9+NqV05Pv680u5hF3m2Wz5+zdH4/3JZjqzg9oZveUDxAuPO5BYT0ezp3nSFA
B8aXi2JGKHO8f+Ukeoi0MjPfV4f8hY1pAxC9WXZWWPdCoIQ2SVlWDdEWeqzzp8yOmjnck2MwMVYC
GFLvQZIRAPu1OZ5cNw+32Jdm5eGdWKr1cRWv69wsKkxwSDZVhLs0cvukJ16Ur7i5T1+mz5r+vw3i
aUMyXjLKW5CtCoAr5ViTmYYCpQBzC/b1dpSyU2XuPLcvQLOXXsMRrwWi445CphugDbKJASZX6UCv
LvbjUkBsNMC5x8fM1sSTA2YscZ4mAHH+jbPy03JTyXKZg2VtcwBFKxxHBPT1/owUDvSZ1By7VDO5
mZXqY/fd+mwWyLwCnvhyALzrloXR07XdUw7cxHlg9GeJ+ZTlqbe/zYpl9v9IO8/l1pEsWz8RI2BJ
8C88QG9E94chURIAAvQGAJ/+fqmOmaJQHOHGTFd3VNepc5RIt3ObtdY+WhyqzMmcW7cMSvvI/8ft
8R+9PPhJf/K6+48Z5+gQRNNoShR8dsLLBw13xAvyTtREjYrctqeH0kLhLxbiYanfSDRl7ynIKd6p
AB7NyJgcqHRQyqQoOzh0VS8K5JB18LI+SxP3pZvVGqksjnvsIOP1ebJjOomaBGhXjGDq0fvQIvdA
cczs9hWfHQqiT35/c3ANi9G+cyP0o5Bh00eoc7EfznGcjXdD7hzH67LJZtn79WSRsNWbML2yfjwG
EQKz6jqOfXFr174kkuXyiJbuSCKKLExG+uIRlgPSFfFMmtw2a5/pDO8WRcHZvUe8O9St1iwLWYru
unMeS91iVuKicfdH5BJot6KQZl9PonRFDyfsgD46dLfvIInQ0L9/p+SO+knktUm2UMZDDKS01tST
MBAbaXFt2RmdKTNrPyMFLV1os2c9chuLxXnZ8kx+n8gsRkgZ2xe6ombu9mFJ5+D+fZ7x20rADorp
FC17u7PFqlLuu1nGYNs/i9t+s8UvdIGnRZF3fPiXRfZ9ku3WmzJoYpMcfkuTmME9BZkvW7eFMTAu
omyZTPcnK0aQ5kCexM6xqmSY+QkSZ56tSYbtkXIwH4A6YLnMZBLvMYrl5vU9vTrUJhD4B8tBh5mB
ziXDtfVkB5YZdopUvdiZ0/Q+LrtYHMmO6faCV1SY6psGIjojqmnY57dkoC9JLuvL7RvMp6xXikLP
nOpETBQ31tBHBggA9bBzKG2/sZKEK1ucLdAIMc4PLlUUFCHLh9k/DItZY6S4mgKeOZ9ehg3PcHfu
Mbzjfl/E15JrGhuu5iudhp264luokze9s9fkn+3H155EHuyKNLXuBDmr+9fx7fShjfVhW3yeKLW1
u83xWnDhqIfzl+zFYzhDdDQ0T0E0XG8UO10e+6wZ40nd9neyVB2pu+9H03jMfeLaLZsdicSqv7eu
vUZwmhzD9fwGVJ9Tdu9r+Cw8bsH2bh8tUB9vhdMebTuSH3fWHWNOHp5C1dk++SA1OKYlhvZBG8cu
tSKusNS5E7ARv+ATDxTFUeZHrnU0lOxjSG6f4rJDM1IC8pX0UXgUe+dH612DKeCeBue3C5xRKIth
NtI+FF/ulRQMFKv1Re9q/0rMnlra3CCnMMB8omjNZjb5pS7/JIKi1jJ2jqsj+OytiBjoPdOJwHc8
IA6bd5p6WqmO5LqZHANR4nI0fxeb5QebnPUkXxAC8fVZiRPL4+8mRwOwDAF0N8aYkULa8Ee1j22o
W48ZJWIiGlEZTIdKt9xZmX8iJxbu+/tZmwOokCfemQ3osUP5+6SYV6dtJW+GTVYQii6wCOix/m2T
bQOsgrI5z5LPNWVifCIy7jbYfAGV5c12ky0BYaF6+lvxdmuApfeAZXH0bGWApRvv30kKkl3E82is
HVUnyWEi/zWVURDnX2QWF5/rZGyalHfbEDrVb06mPDt89o/mveFsx3Q/jukbYB+mD2v/sJbx+7yV
2V2vZV2WDSsJiSXGXj5sWaQELg4Hfkx/b3Ptd5dLB8jT5/u7fLLCM4RQwTSZHHvxaO+tx9Q9tAE0
2kAdUgthcGcEA4e0ztt7Pi27fRTQBC0nnOA6QrSMI1CpRMelWUKW8b5JAsCyz94iMExr69N4E7ip
5ui42QYLSfYWBjIfyXx2BNAAvcRq+/AyMxvpt+Fs9zHKO7ePZMLby/G8U/hrwPP1zmSoIXGBcfQT
HIvUhmvpTk6Tyfe6z+W++JkHA67jx6tvji4HA3q8+c2p+E5t/z5GZYe/f0cTffgYKuPT/Pug8wcm
Rw+yZUTVmeL2mkLjVjNHgqF4BW4KSZLEOVzU45vkM7WPb8UPi36f1z0sg5Bfyj+4gm9lJ3G/ifS3
ALY6/MQrLOHYDLXuWbJYksOAr8xAWNjfeYdaz1urYX7etyD7cl8T2Ir2EneJCja/HH899uOLZH5D
Xm0XXuRObvfhd8O+lF1/dLqaCFBRff4Ej60HlEi3Xts+kTywCqIzWv+Gl87lYJ/W1hFtC1hxy21v
G/kjA3uj3h1O2Na0T0QGwaUjDz93bZvCq94IWja9RNrdJB1l6QdfRln/CuNob1GJf2u9T76FRlDm
jZAzyULWKwGlEUOnYHkAGsIK9yTbOUPoxWeEKPTZ6v6N4VSUV9DcZ1hlhZlykmgHt0NkbyoPcgEI
wn5Rvg8WyHdcTPRqdt4h8td24C60VQcQu+xPB/J0OsVY9sYEHoirftF9fJhYN3cPuHsTuOj3AQDr
oYl0MQ8jXP+LebGmWzulKYhIA0z3rozqzHZQEAafO81AUKHh4CMt0dGcHVX+rbt1YxeO9A97XwDK
aRwgYirkw9ZDAPqpg3CbS7YhBHZ+/SBNOSdGeHhzetJwH/keAMVsvDncd67mfK56exM3wCBhsR/3
l9xoHHFwxrIFLX1izCXzjYW2PGechl2PNMXUQyTMcSYTn8OO5QWwc6CcSPHb+hY0Z4A1DTsS/N1S
KNGAxqEe7QOVWEMPtKk8qn4OM9rT1X4Jb9769GPTchxv7XZBEzlwjkiQ2XCAJxNtPmkE0YSbnQs6
YI6GQXc00ikm/b3XL8kcT1vdrhDytsWphYYxeF0BUxSybCuCnAJAWoooESIZwLEsMrpvp9TTYl+o
WY09R7AirYn0gTtsNv0tOcYBpWYJ45S1u1JnwsxHnRr6XvMVs+P5Syt0WEXN4qIh8OKp5Okm8GJ4
HEGPki/ppAuxb+sjiEbjsfE55uBAdQDHtun1lLO5Gvyg38eE5JRr33FQVxSIUtdZptOjSUQG5/d9
nwYwfHXL8iMXYxR7+1swoxV3nV6WKgD4f0CW2+LfP8He1Wv0UKOSBZ9p3qq3Xz4QvrRjCFSTsjd1
vbHjLdXvPr1MVPBKAK1KzEA68P1OrYyM+orP9LyiFQQ+fdOko7wD695Z9BYr8pbGLNu4W9s0x5mJ
79ktwu4yt0PngP0hoQs6dIBsWh3mHipzzZpUQPfp+lGmzS1bu1/Mjg0XQgAGVZRvKTfZPfIK43XA
riJ6AlkzCMgnmSfJwbebY3JaMmIgFL+3NgUNwlCk3MMd8lB5MhwSj+D40UaTGp5IalGg2iYDWAXU
FqxscPkSv58qFwptQmLkPDfszHC/ijnH3A1kc5qEJK7MTcsRBATZ6vffCs8XXF4YOq0psBp/hOZB
4YUWoWf/bL7vNgSeZLbtreq+naDG0GvuLXNCf9KwP0egGbnKX7mJMAVQZHvd4gZF7r2X/7yfn59g
J7zoYJMsBWGxtWiWBrIHLQ5bH8pLChL77uelk3mfF8Gd4niCn2jxpB/tv81C7SmtKOzQF/dWHkp2
pNMZuPn4I3ECY4g2zWTsUQZpWcIQWj74o90Al2D86Svjz1ktA/7VXYEEoQpJPUH2qxgnpaR7dqLv
iynnoCvbNw9AK2HwtY+4RG1HZGE/qhdTM2RDaeu6aN9ZYfftlOiwk/IY5of1sfMRwLDuDoVc3Iab
9ffqynVDVUgSaXamBU7JUKopo8J48ygYmAbVhr3zXTPUq6v1PKsKQ0KVbmVbOidQJf27DZKrkzpt
3lnAZTnYZ7/GSMvNVzxjBJlg3gmlKHj6v83bIz2d6WffLqZNb42z7iEn4RghaIAJiV3A4Uf75uyH
+cVc3Q5QcJH3MSUPvHdiX4PH9OLRA52HyPDabupASvNXlLkX8uYyQ2SeO4wCJdldAsAg9ZNwJXh8
MsgeiBsTw9Mx+q7m6W5Jxsr5/Fa6NFm0BdBQcfZuOqKIAkxUBb9D6ZHXfjeM/b35tbX1OY1VvSub
vicnfOmXvXR0ouYwalsn+wCnMl/Ec818D43BO8oeEEFowdJ/hA2PDN0i2pCL7KtOY6S5GyIBAH2g
CsY0DuAzbBLHbOvxjcKUF3cu3eL7xDRCEevGncLTgf+W/P16MfPB4+3eJ0ECevDyWQap28BrvdRo
mSuvD98/OyT+/dMDpNwOx+YljcrpDQTZyW/7bdgegK0clqRzndOJU8wOohNaJHbbrpOXkF85l88n
pPIAxo2rtNYTxqetE5hofXAwB7F93Zlh3umDcfGWCNj8fQvoMfnychst+nK26QOoVDzah5GW+5N0
Lqe55IEIkwg+rl3g82iJACCDBqDSZfabnLagBAAMRiEyJUq9uIem2RK9mZ0HsqEPGhwE6FfTFvBI
XlrkXyzoAFkmkHgS4E+4ppOMpmItq1k4iua2LtS+es2dB9fgfvNU0PTbAAyuuqFRHrDg27e6OL3v
xtr7daIcgEblhUBkqaQbckoLomR91geP5or3jfD4jYp1mnZ24NlBX5GmvA2olZ1KL9VtqvEPQLDp
cK+QHAKtHNIXUk3cPXVmcAhvJx1VMouyOZVw0F8IV50bqEaF7TstfoCEkXc3gLv4WurkmtmAJkgC
lzcXmjxlYgLLMgS8peQ0KbauqQWi60TxNHUobmp6v5n3ItDy5KRTr3EfFrCjOwcqeYtSC9fhtZsx
a2urIOh45/mGeN8DkShZTWs3evixe7Jo/0Wt6eojWeMYUxA2YOYQVAOHAQYN9AFVw4y6h3D1onA7
ADoW0YtjE3WQ89h/Uo84jM+fUEDeDTSJFuB2d4KUQa9xq/CN4Wrdy50PxN38wZ4QfnoMrlBcz74W
HKwPyQLduIfzgpYKpc62tWgNbs4Kc+PvJfwEfAfbeGtCDwExZicQqGQMzULx1MI9fLeYxgeAJwtg
nBW7yIYjAgbKdUW5sTs9OaC2FztLHie9A1qR++7FWWF9vEGxGDw6q5sziFbZYA9h5rFQgGQLJb/C
jma9yLl2DgRLd3vNn9uFbcHV0UYnRwmpzzilV7jAwcBI81WIwxCORV5jHHUbFkW83pYwB7WAjuIO
403i4MODxLqbxTwbQN7lB2eDtX2k7qsTBDURP3bUvja8grUyj8SamimJH9EZSGHh4mlR/rRPqCV8
XWyAaKPjMOoMsgnlXO+wcFsA1+0ECBRoyM2hmwpJGJI3b4ceWCFIzx+ZjdAXO7F1Cz+zVyRGegvU
7KwYN6uw03e4SsFhXEzPy/skIejjx5BFC/lReHYIrlGXaa0ABVCyvI3k7n56A/lnl/3z4NKLBw2n
hS3PA4HWTUiRJ58krRVKEM3NrvvwSrLS8Fj944eSW5pmN8YAfkDzUH2Gh0AN7OEXc84YZ9pIEQS2
RL1rRz/WWd5TOPxhy729b4epL/Ue9nZ46+/Ck6U5dAkaHTwQrd3cUZyM6crmZQxAlBrbDjK+8amP
Y6pq0Sj6AlzGf5tDTrqdWGTcneTLQD85d0G0kb8ih2GV3TIxk2n8HlMUJiPgMIlk2oDLNUL9ij/Q
ZpIg6gY8FaTrPXK4pytZ9ONs3rYo51kStR+t874TObKIosOaNbj3pWky1FQrnaaxvacSw8KiwBaQ
Xo2W5DxBJ3i0aLF3UyoliM+527AxJGVBnlfUSNDV04lDUhsxVVgo4Mm60UCaE9B2yNijnHbvqSRp
z/2dTRs4C9AglVJwGFtPJtHkRG68amk2b18cRIsbqOtAW7RH4nVR/BLQI5mk+G3fu/a2nTIg19Hb
v+1cA9HpWaJS0toNDT/arDtS50gGuvXe+Na60sUz+N5lsVJS69qnJPfgyiC5s7mOKQsZZLtJYu+s
BOH2lJIWiOqc4kA+1fxsRLoswVyHV6AkJK2uvL6P2dW6v5GYJT6YFb0CzKDfmgHkOa+U7i6xCw9v
PvO3DxLR14d1St7bIJC9C2eLWouLlBspt1b30snnseAlX0dKd891fuczdNYnsoy21yANeoQncw7P
48vd2/pHWqSCgwO73rq456bblntnUO2aFVML209uO/fc6F9iekXbBvhLNaSZ6B7BsqOpHYPT2r22
nfMDwS3Owx6YFYkpWhVdBy18lRRkHd1XJi0VZJChDcBit/coG9opMpjj0nvwWH1H80u+SdMFxJKE
Gt3ykrjKwUd67P6Vkb5DLc7f2YKPRCMFeLLu+kvzoLIl/TyM0MKbJh8FeE0IiJPyI4XBk9O/B7YO
yZALcKI4PJIOOdpFGWoXq4naH3iXs5PQz/PhyUBnIDgZJoJ1J8nOd9MGLw49DI/j4kuNfUFh8G9k
hEO2YciiO4DwHd3ahkrZbdwdUiJM7Z4L5kFe474aryJira3IKtEGMsRGJSJen9tGpN5axXRFkhQW
F5esA83O2q1y3Ep5egh1ZCB7hw4OravgSR8nkdMgEhVlQxxK2+isryYZ+g0yoyC6QKAk3mobPEhy
NaiJP8JHCK5gw85Tj1genb1PKcoaSrCvmubw5t1NAEhnK3XzySN1EBBsERnCxJDdUYo6n/7JFznt
moSfrLyinT/PuxKAZ610v9vf8NrpEzbbAtEfnGZXNAuOizIshnc37dO2aqC9w3kYN3k7AJenK8AB
X7ELesaFXeHGmy8RwdzsL4pUmNUUZX9eTpdDAYd4TbIWuBQ1UDQyN3JIPV5aABukYgWjgvy1rTtC
fpLylT66nt3TZrcoh1hNddxAJB9hO9J368+HmfcP1kYUASGhdbDis8dMnckh/hmsCziOQw3HBKE2
gMEkHJcJcfTXo5f9kI4MR52SsEVJVZ7QvK50IJY9Bvxjc0Uw/p1srQJybSO8kbz72wGVXxHVnxe4
Ek+nh8fpcpdZYEGPLR3N+dqcumnvTvZRCIABbrZJcGc1w7bqznMlpr0ftdZaPxvFNO0rIzDIvmpr
TmF2L0K+lwjNS/3bO2wAGN9phy4n4ZcaAvP0547kWxvafZMb1fxu2+ENdjaSe+gqLu+pU3Ba31WC
SBY6pM85gbIAr50CBdkIqt25n6FdcnD26HDq9sFvkcu8unf3VCMFrL4Mb58ubCWSvt2aWbFT18VU
skDBEElnKLY8XBwmy7DbDu8AJVdYOeO9iRskwrmHBarcvnzcLGg/1gh+4bDp/L3bP3mJf6USnr6q
EnTvDsV1f9qz7GAv8TQFY1HwQrfBuat5Woi/4MIQdJRBEtAhFYwZldsH9dhblyeV7D7px7+/6HXG
4emLKvFPctOKbH/AsOnmR9AiATBHEcKrP3EvFb6eDno1/tcMtmSnMnWduqeEAnPT+trE9rC0r2MK
LX9PSxHZhOpC61pLllUJxSf5J9Z8imWP+uV82ickiARXrTEQWLfIaS6vnRYgDup3FjcZgChGaOvU
pi1fxZTPg1d22cj1UruudxjNCTggXPCr33JA31HvOzv93BfUjpr5vhxSZ67oHxrSv4SvT3kqrR+t
gzjue5dICOUFyQIP4J47IEVBLyHECCi1H34iDUBGKeHJr2ul8DKA158+omJUrsW6sb/LfARchQDy
uIsB76W9ZnBk3ksqI5RVVFzFOkEsWRzSf+12s8XLbCBwo1YFIDMaJEXHXVZMKdYjYaxjNMG1wn2A
asCsuzBwKdSux4jB/m+SJmjI/ffQlftzPB/uO3nP0DPFylywgiiEk38mzQTT1dZ7wIVcKoNO+R/e
pT79e+O1V0mbp/G1SlotVvfkQbWkmAoYla2x5wYA4IhWd8Ssi2b/ZkHCs+/zVUEenBSZNW+S+b76
2qSwiBqQm7j3ThSu39oBuDTwz9Ggbdd1+JFfWWO9pdGA0tA4oj8Fh6frGG3Pt1ZLXefYPaT2nKO7
Du5cQ4RBr0DCW/bfi6K+8FqaKMK2NV1G46+lVR7V6CLncnxnU1p7U2CqIWYST97Ih9Oxc7DrKJ4B
TFJEmnjMprYkK0NQDHbHR6lqVMLWvcCSOnFpJhcfvaa/P09+kb3+9XmVe3JrRkp03MfFtAR9+SEc
wHEREoyYAMTqxnrx0P8aq/IOPmgAUbYUzgfeIdrea/vsb6KeAoW0H7nwQGtdxhdZvF8DVoxfuS9a
p1RmwDMaNQjwbSCNI9GOMQCzXlhvkbu7kF2sWVLxUysW4NeolWuo7A3psmtHxRTqEqmS3JMETZCi
jbncUb9DZtx5T9zTvF1z/37yg38MXO35oV62RvOksZeEbdatR9VZKPf0Gu7JAWRrBAUMIvuLwwVv
4w0BkTH3kuIdGLmPm6/XHPxXr/nzMuiVFK6c3GXdSDn45IGsD4Prvu6S64b3X/PgvLC4vwaq5Gpz
uRkfTiemLRQVmKc9VwAj1Lmp8otn/Ncwwq482Y3tPmoetiee8bMtWYOHf4eSSFHe2ta5QXUDiWv0
NFDxyJNj1k5FnIOYCZklwKE/Qh51Gef/YUpt1aCHdUujfebvkfbHg6LvikY+vSN5IxJwGkEMUjP/
H9XTl3fin5EqZqadUXBpnBipcLdTsUtXH+JKV5vgohP4o2aLMENNYPE/2LZ/Bq3Ym7S5j6V1xqBn
pgchnYWkq4T5HjuX+nLZi2eF4/HPYBVbk6xj/VyIwTjs5NFJyQIDmfcTV0jv1ViYurEqFqa1y8sy
bvOEtQGYHDiDdxQq2D8HVQuy5nU3+fWB/K+pIfz2+5hox12qSjumtqP6HqReFxRVK6iTxXz1MD+t
oCxVDEZcZGqsN7GbV8TSPxA9gB66RuWXwpUX9/430cav4SpmI94ajUYmFnEGZdRHGurrgReioJ3z
9269Mk90+MEZ1Gl7JFf7wLQvjXPeVnSxerx6b5q9nLToMff3IC/P+vMolQuW7dfHNNFbOUHGfWF4
uN0Onr7V6KE8QShZM9qrE/E8WuVmyUm+e7TVpjjsPfRAnKEQCMEU1txg7dVBfx6ncqnk9k1eZ0dm
hdADVGk/7YGRw3WikwHaDaBnkrBF6km8XkjQPSyo9Yfx1Itie/tOdp1ED/ofghZ87wyFVAWFJxxL
mupRMged+H9dlsq9PLbW0aHM2WphuYO013K8sGHrQc3q16xKNXxtXPPbRboxDPIYKNAdEIO3BH4e
0yb5tXst7kHVq3jag3blWjYe57t+E3tApgQxsdC9dtQxlBA4Z/Aoanb85ZP0PFrlVubRZb9rn8SO
o12CVgOlnII8WQkSs2YVX85LlwkCuJwaPZx/W7VH2s7i2JDzqeRlAYSlftuCbk+ARBOS2oK2/NIK
PI1WeWrlKx2U1ZaUA2G7fRfUmmgqZMIj7ql9ZXCxocuAw8v8PbJD8vLvmTbF3f/XDrYUQh4FQyO1
KmuaXnPkLm9lPkUQOlTBJaHtQfNDUfLcThsTESzyeBCynZGwQ/cA37GBGiR8A7/opHDWJOSHyVy6
bafZbfVK9700TwCtqCy4VDyRTmrxP1DgHYTJ4HBQ3poKx/I+mxw6MCbJIut2QjLr73m9ivGbtP1W
VUXRMK1axQo1skKVm+sra/q97SrhoX+kb1L0JoghoLO9rmpdJolbB457uZNPo1ZsUvuRZM1SZ9TZ
vUtcHZALR22g7nT++47LoHu0tiopRKO0Zf19OvVHqrSK1kOdotHV7KX9bFl+tXuXAEg+Kjqjplub
tvn3fRAjGmqTRqz0tfi5mU9u51ZV9Vg5ieaTCzrHmNAfp954kxCWzjOTDnGtILPsuijhRXLs96gV
6yKdd42zemZU1VwsCI9l06X3q2gR16fnnv85+vvMKHWzrNyFoi3fyvjKeDY1E6E7fDJd4n9G7Iou
f0gK+zWvQu2QYqufFpYnTG/dyjtD2jTWHUyDILUsb+6Y4YTOc2ZNNPQir/t7RSt2Tb6ku7JMS5XX
gf4Vdpshy/4AmK9pBnT8Y6ZLybXe0b1nV0dxr26F/30/fo9fsXRJdjxrj7tYYaDYA707ALRpeO7q
w3RNjwL/UlCv+49e+F270uJH/zZ0v4euOEHFumkcmroYmkdxVToD2OyQhD0owZ6zxLuLTR/k/GfN
kr8w7r/HrRiiwlCvmrxm3I4LMhnIOIr3nudEVohBBxX79xnW685wxQIp+2s7iwoxnEp+EYnUFW1h
VDug1InAe29xtRfsOnxHMwjGrLnTL21nOU+CuQPFI7QSuBOlSSmE1PPRqvk65aXlIvlJr+M2XTWl
yia0t7usJbXPKi8drdJXQUCjybHndec0C598+506e6wKE/GvXX8asLL6ibw909H9pCIpRq9wxRk0
w57btIIgIAz70swuxTrH6VpvIMEd8cyO6o68uFJ/fUFlQ86Scm1vD+KGu8jtq/5uBMiIeY+HXHJE
N7joHQ0tpbqQ6QVMjoP3NHVxF59Mi57GRuuqsNaAo0/mIIjBHgfzJSsNFnpU29RSr9nbf70Ru4N2
PRiMN+usdA6ZARwJIQasy/Uj8ITg/95UDmYf3kdihxZIOQQWHFL92NWRf7Tt3nrUs33rBFZ85Hdm
f1+MFwmwX8vxk5J6Wg4cx3ucXPm8mzXrdVA2AGrVo2e715VDcBJ0dgAOIigq36ORXTN43TH8idCe
Br8qB/DhOcdwluvmrHOBLOYLZeg7s+YekhGASGLlww3UbqdbOH2Fjm2jWsB83f37CbOfvqM43csk
K8QeoT+theKN61GGmQaexgLcuu0Q/kCn7taLW/3HFfgpuT2NmuT5zTjfbkJxz14YQizf6AGLv5iB
O1xDJ+5qG2PQHPwHkl1nEWs3vvLm3NfaOssfXMB81PZnPx0F3IFgAQXDyxImLuttLbuhY038z8+a
jVdevjr/XMIqJvu0li7X64GN180fbgomyKXnxt59CPvrYQISaGOh7dec9rpxq3avpRltPWXczmKx
oFs3TcIxecLgLZ21ydsDHePvIV/kdH9fsIqhU6RtrqjnCxcM3Ins3oO2G43QOgPH1Yl7fw9We6Eq
xk3eymnU0H8GEw5pEzSGtVoVwY401BTjGtAdwuzC0JUtzQ0zWrpNiBNtv2Z/X9AMfk36x4V9OtpZ
GuWZcuJo2x0ZmWLTBqa5KK1iw/3qfZB4MwMUB4ZzJXLmYD6W/bew7huUmhfm5yF4+gYlbpblqbyy
1x0ENVa0KmmerIEb4Lp2vf4S6QbgZIrJO1N3sV86G/+c7h/v9nnkk3KRspzZg7ox1ytU9YkNpi4e
88VNArqo9vtW7dGuG7TiMt/JBKoXmaPNatsDF8zNzgq8oTfvW9b3d2dWl1F90VHj9x5XnObtPqFk
KwbskNxfXRMGHQdf44uLXuugfwre+3fPEj0TQGPM6vJGas1N/rEwT2vcUJuK1CqOKsk71pfZpj3e
cReowADVR5ryiPjEXFrhG+Lijg/JW3T1+Pz7vtU5Ez/4q6evOG3z9lU22Glk9xvYTu6YN04tx+Rg
hWToO/bfA77AG/1e9IoBy4/3dtpUueALztSqRRsTM0jof+6cljjqdbSPF4TR38NVjNcjazYuhcrD
+BgIXl6nR1+IFUDvIPA2yGTQcgdcAp1lvrfeqOYWvagC/x67Ysv0m7Q95Jq4v9suZqNZOrrZnpQI
oPdWMrs8niKc+MWV6jbBoGLRlo9vNVxTGCXy3tf2uKt7MKukpVNje1M1ifOeQk0zEYmk9cEgcAMY
ZN8gmZG+HDrzJa8IIeLoZuqEDHW7/zJO/Mew/Jj/p+N2jvIyyy5sB7q3Lh0IrB4kXQ8u59gwnTd6
lNR6CeIS/+Gj/Bj6pxFBHELTEkbUzq2ZEOg1aXKw6sFnnIMHv7ndZTJdctj/jw/1Dz7sadxcaW7l
XGOxURn2EcMJFgxLXzZ33Jit9+aw6ygu3Dt76/l1EYJcY1qqaIfD7nFPpDt3jCYzYI779yEg916r
jwxINNw7Buh8FPp2Nee97r36sXjPU07W97ixZnNpG8blNsLVx/Q4mI4bFj6oQnuiN2Iiu8Y9qT3V
wkl9GjWOWllyOYpb1tM3hd1DdDSmVEstrugE402XVDLCRjjeIUTHbzoz1bgKdSZGrVg06UwbYK3F
tMVjSSOah9Mb3IfBgDBcCjynS7sjXDO4KRZqPGSaau5Une9fBR+1H7d2JovHemfOFkhk0VZLhIUB
ERAMmEWfwNCvg3XUvRtqxbZpu13ULm9MmsfLRmSrq1jYVMKurpNOl/3Mt+r2ucY90CrJ0ZiWgzdp
zzQ7tOPBclxFKk/4++S42tZQWHLU1iFK+9bfT1adr/8DgXo6YYe4cVJvOdepc3U7xBm9ZKxYg0JM
N7W6DvQImPr9/rtVm9uqMV6aWJOnkXN5G12uESEOST19gAXpIWcXmHt/eHbYXOjufti26x6uuiv1
U6F7GvakZ+lZkdjcTgEaFHD9YtArV67awTsip8NCHwLtZvUxJKHj26Qca1ZcvMp/GG1NrMvTB6hr
6azcztzp0uN4PYSrANHqJ9Yhx2Z226PjzKDPMe9kXUj/Ojn9zxNVxW61b+trdMpFXkeoSgxgnXPA
TBpwY0Amdd1vX/QJ++UjaBXrdbm39O15K5ZaNJfqLLYxvUFQeoeJ5+IdDT6Ok6mxHB/uDqJrQjtx
szuYc3J7/evBeXs4YZi6Yegs+yQ6fcv/tkczmvTcTDvzEL/hB9KeaeEjh8LTWrNJ/64Hy6oOuk1X
KMW0jKoDu183TrubkamU7jsiBfY1XnfnG3ENfLAkdZTrF0yA38NVViqJokjatRmOlpOlRZaZzJcb
eEVEf1za36XTPje/05oaVh354lUy/9dMKxZ+ezxnmaEdVDAlJBt7pJfH3hdaOlQP8FjrnXIxlcrx
/zVexWlVr/tyu4t2/zn+GBzCfPp6ilz+GVHW4a5LUyAHl8Vv9uvecLlm6Ipdv52bx7WhscqikNDr
RfTlvJNLm3tLMdVR3dtZM9OqS3rbq1ImAcsmneH2yv6USdJE9OgMnSViJ/BNYmD74jjV1RHr9rTq
iV4O66RsNJno2b1uFj2XCs0QlVj7QdDVtyajUW3KqGZpq55owzjvDmudERcEmsE48b6ACmimZxHY
ZSASb7WdLF+90s8HqeqEGmqh7i4lQ8aIRlmkqkgW71CsvSPMupk7+Nx4ZHWVkdpRK9b7lEXR9qIy
KpK6uEQ7+reyqQi6W11iSv7zfzy0Vcfz2rzf1MZOnKKeSwaePmbkYR8cW4fCB2nfC4o22aLG/IlL
/8cl/Yn+nt6o9HZtbdM2g5J8vLszCjIkPgfTnUUP07bVtAkvlxpYd0petffmVfHp18ZWLNL99F8W
qbMonVUwAOU2xCY44uTWO3sv3JBfo1Xs0a5sNPbH3V4kO0VrkpbpLsiyml+b+RkKFLKRbGutaXgR
xPwatGKJtmXSWF//s6n2KrbcKQpOXvm59glSObgIa9nfnc9469Tsa801rfqZ+Q44V3FkXzH2IjGD
qtSQTtq0AJ53LR/hO6RNaoZ8ub6a0lQ0GcSG3q7spvRo3E7b45Zr2rV77gcP28AcRxpyN44VWpP1
eAQXstbLqxu1sqtn7RzxyMTimjLLvTvdeePxZt/hMSWbiVHqQKWsM/gvvHgVQsx/T7Wyq438qMnp
JRVXtXdkTz3hzfKc7U2Q2eKJSc3mW83yvnxk/ntMOAC/vcl7tpW3qsyY+JI5+OjEHxzdAAqASdaD
2Qr1nDOM2NgUjXtrBv97ws0qwPGa3KJCvjI48pCmKFQGY3qj8KZa5sHFofye1QVKLw/w03TFFz0Z
pvKUn8ptm309igMs+rMCdzhZrofgGMKeyP35k9rb+tIaPg1aSd6qR2N3U8S+LqjCrz0iUCIz4TqL
fh9CnQwJIhQhwQse2eW6GsWrGPzpWDWlypPT0IumWt64QWKVW+aC1pb4zuKRRWh9LhOV7qayJdI8
/ues7oD9+Ar/egqeJi9M2dOKH2+3exxdk/9kAERO60QRCNkDHEXKQeb46Iu4eGv2/TOVyFYwgr9c
c8z+vsxgXH9/QqodZe0hs+k4UgJQMw1QRBqPOeDdd93q+7Tx4TLrds2wdae7Yrka5X4XN1NmznWW
f6bddr7woLAgfkxoWGu0XgYdT0tdMVqnVLsWhyPzJO9AJQYiL2WJ8cYz0dLEl6m5Sz/G/q+drZir
7C6XSjvhXJFZgaVK2gERIEyIaAdoBlNUIswh7be93O3ia/ifiESbPuIH77Rp79ROvmaTq5X4+/5x
yNTLf1abvCkSITg5Y5NkPX7cj+ZijWf1k7v6Y/7V4np+P1DfbTJ/kAbXYWJOUfhHh/X/kXZevY0r
yxb+RQJISZTIV0bl7PgiOIoSJSrHX3+/4sY5pntz1BdzYBgYYAA3O62usGqV69DxheTMpkF8C1/U
ehiTLMBWp25zSFVjo30bfMLQ1WxHsWX5s/tqut2c/wfJMfT6VHMT5IOuRvheSpXFktVGIjRvh5pY
T4+leW2XsgDSqk2O3Dno4oyZvhCbKl3yrjSmh2DgebNQi2oaJFfz61Z6s892dtjbx4C4E6TfEG7P
U6b4Rm2YZreLIol5FM3iyjkcs2eLUr2yBsT913oD3/qL1oAs7o4MOiU8Ur6mGbGIt/ZrRAW26qSe
yjOD6/wopqXkVglwhc1NG8EgAl1Ld4DcU4BIRcPDjP78u6ACHFne5WqtTLXDb9g82OvK0nFqZbzA
Z/95PiK73SSgKLQWtHPhI9ZbWPANiCyamf8BWX5GVpDFOq9K80PFKWNT092125+gKeZOP/Feonod
WJnjpEWkxbyxN9y/N6DPIAsZvBmulyUkncnn+q8s35/FUC1fu347TONyqQyYn4MQk1tiyIiUBBWO
t49lpnk8iuHsv0ugxlVnMcXfdWOG9EGL5+OdyCb6h7UJQfMOS+9BnvhG9sbVxa7/cOh+xlUMpGR5
vlQI8zHPctTu2tEzu94/R0QAzNGgI7r6vRdaJAkVtcQLpjX35VD9G1R/xldspUMyM6zTjXUWZVMJ
Mr43GXve5b4B5RvU3EiEfQ/1YFb8eP4MLBuSu981aFLLtMbAfpdECbxpSa97HQ/mFpa35oQXBVK5
2z+jKVaRY6/ms/TM9raf+0mDyI6Ey9nXGnkvuVG6x6HYFvkZT8GS22Vxrh1kdvTk7ULJbE4QAh4M
XMIctLsV3mv7Gt0/wkU0kV9zVOyf1XK2PV0M8KONGmj/RDebShvlzkaEywhOo5ZE/h79jHP7ezE8
Z4WD//M6Kxi2nFXOdpkigEn7dYLf2CQwOfDehEathUsBpXsnVwGt1Cytl3HCzXnsUnxGg+ReZU6R
gEtbRBi+144E7VoWnEvS141xZm3fX3DdoVLLXQ+VcjWer2Syof/+jnW99gau6+Gwfn/jsd4fraAU
iZjzzxFWy1lX9fVmO0U1UriFaB238OBeKyd3iwQrTWdgmtLJCOKGV/4k1BQ36FDtta7okiBCjHx6
Y3zwsItIpU91SceiFO+vL1MwzLldd1VjLhgGbUM0B4BOWvj6Mp4WqAWQ7mx7xhDN4cbscjTr9RvL
IBlOeI0ibWA3yboRnxh730vvmwAtP/dXv1xse/33QlsKXDnn+LCuzgEQ/Hbwinni1vBG4NQcWjyN
rRYi5GNBErOpGbrooNcqpkMJPzTiqhpRrB2my60xN0DK58pz/cOhu2n4jrLaP68zMb5Z5Ea9t7Jf
qrpj+saJH/+p+YYi6y//DQqeWdX0WMOrlW+QmNCIfG4Epxkg+/8gWdHbkB9NQbKLtThZydUsEzXw
X7vvJTqJXtwJlhDDduwPHgkk9ccr3IyS3xj6mptWaNnnh1dArLQ4TylWyhb8Fe916bvND+HlYH3F
AUktzdoWvRX54RQg29rGNrHWzDZunvHX4baNLrRhw9xxya3B5dOSMoqyyJXckKp1dblU5mnVZEho
26/vMdxcWoO4DBi8tQjyjRtL7294fL/GlCOWu7jO7mZcqzvG9DOquDsZxf6IiBcL2xjPQu0TXAQU
+TkqqFSPZ7WpUbkwHkTsLkK5odskyUF3pCySSdyJlkr3t7KIR/drjoo1dZrvVtXqkZPT7lY+unGz
DStWwk+99xCaFwEoyEURQm0vs08kw+nfRPiL7gRDbQimCK7yk1fgalY7W9tFmfuKMWuFq9406tNG
QPh0VX8QBIe31jZs0GNiqAdozXFWc9aVmzMrW0s5W22C8wiEvjfDqPmEsQXvBQfCv7/mhY5ifqoK
NN3WuzQub5jq0ev6cNnmkp0ksPlBxJqOTyRdOMyaMXXLqwCUYSe1ZCtz9DHZZ42Lzx0iCUFPxSgA
FkXifOfR7OpTx8PVnjAFm3a18my1vTDbRyms6j4aeA3dkNobBP9GteYXKejEkxhMY+y8oLqe9L+/
tQCp22IFsYxaqW7EN5k+yXbKOYXg5EYfgceBJu41JDyhWXA5r+qrn9tk1dQyzvPr9FgXSG53+2Ay
7sJoRGiPADLEi7FPwlI3pqMbUwGscjKr2LPSrUyNeX9Jw7oaaipbo1H2kCx0TwMMANoe+lNWfjQw
mpw2Sipm3jh2pQ/MuNV7cYm5Wo1912yIv8GxSPnct87ehyEhbs5w5q+fvoct3tHOV1RCi40Q8QCe
bS9opRS0ltE5oKfeq/mFJljpc9nV3h3NQ5sVeuUwOU1Xu+1pybI6jedXtO6kZikaBJ3dI8k7fcxQ
Y0WotttiDuGybgo80g+FV4ewHXYrr46UWvK06m5LEas6j8eq1Va61dFYqHNQjx79ffBuu6nfn8xa
I3qwLzGaaEbqvWWlSvqoSmFWP39mFZ9zu14vt9O93BK/30UPwZ0FbnZmZfPHeGCfOljS3EtLgcLL
dXotL+NsfddoPfQxj2lmK9S73gO8dS7J/wi+lgKE9f2tejtfZUQMQ4c8BweI2sPAfXkTa1x7YHUn
SIE/a2YvL/UFayo+LuzK/sT9iKJWAJtz/K2bnGzQPdBRYG6/2e+MeMHkrtFzty5PWQhnoRntGnKZ
0bIHeoi0NjRYp5ljTS5t7lJO6wS6y7dsTbvvk1vG8HG8IAIVMnbGUJs50cBATUG668lIDklVRqzj
VIWvQgmB8C9FPGLga+anMcxqcopz87vZteqiIpeSLdy7sfc+a9N0ZjB4oj5q3Jr5hygOxppBC+Ns
ucuYNVfJDTojcbKblQFzv+tnCWbTcEcjPKdOrzf2zk/I5LqNhzGz9T91L0nGcb5zkGry0uQGj01a
d2zqPNrisz4/02pnMqoN6NKyGPP79BEFlRY1ig+77rdUVjQejZ6WIqIxWTLt/9w3rNaWM5vHsgCU
DoU4sAL3VA7xcBHlK7tvGQOHwJTuOOsOlwJK28MmTizxpjb+cxuObJOqfugEHVxmUs6PmsOlG00B
pOp8tXAQhSzjp3dPYwqQ4/EE9zhAIqFRpllVCihphpTbcW93FUyqzSulWwlFg8zghRYrdn7zA1I9
8TYIRrrTpHtXagosbe3LeXk5MUUeNWGYS4K1+SWYu3EfMMCowbo/w6I6mfwzqmpBVA71eTLNzN3+
iWATnvhXB9Kfz/RmoQ51NctZl//PHdSltajv9pn/EDfZRMgRl8Zo7Y2+BnSSDILG+UkbtdS8m6o+
SSW9HqySeOBt/9WOuv3bpDnJ4sOl6OFAssMb+5pDo4OEuuIpXmyzfEsqMqTw9LshJ5XahNGFiG0z
ci/YJxQuZ75q0HrwGp/0v+wc3SqS/hrTupC+lUNGVYamXLeMA8rLMvk1n0Ki5as6iQIGJW6qjVLr
git1xSo6njYL2xKr6NEP+6vgn+dtEL10KM4nmrOkceD901ugfmz+Or0KAC2O9f0+NRjRl7KXySqo
N2CwmuGrE054XicReh9c1lLUu0C9ASJeYQtoTVEN/tYVYNpN58atZrDM3NnXc+9dZAlG6HqLKbFv
Yp9xlZaeLnCn3V0FnM5WfCkvD/K0d30KBSaTfwrcDl7rWxvh0dhLdQWYLiereinNibg80gHR6zdr
tOUm61HzB27PcMffTvO78Vkdaa6SDg9txV6ya0ejVhEzTTxh6a6IqY1bwcKKoc17OsTwvX+mdEEH
WwGpmm2srM2JMwVfze8fmrAthRPNfkJCfEMvSnLwWoNUNuvOS2MrltNp66yI6zDqISRuV/Glw1sE
83zEEa5zkqjCEOGFcpv0g9PURtR0wyuYtTilW6uWZgst9WOxmA8LYjtWL3pC2QNPfBE0Ss3h5wJR
c82Ca86WrZhQq9Wcsqa1BLR8McSPETd3OuAKfbidVhk6VxKO0y6KEzp8LMzy1GB/OiRfagaG6e/3
KD4aq1W8PHBx6S9A+z9cHHfrP0lWWNREtKG74lX+GU/Z5N1hapfSPeM92virkjukvcsDHMwourDH
ZtBaNz16jwynQUNbCfyHg23bFbNaoQdUhie517e8sa614/XIOj+HfRz00c5wScwyV1rw9VNanHzq
Q4bFRtt/B822IDdobbMn+TE7lydd9L9CoJF7dCKK9Ub9xpD+zpqzJDj072v0M5yyo6ekRm+LGyvs
+9BnKM9DpKd1IWuVRKP06cDgSNZQiWvQbMvdvjuoZXtrrR1XoB4m79LPZygbfdhZ5u64PnGwCKKN
UFl9qhIy6s0RBpz59UH8cH/af3gHf8ZTru8hXt7muwrT5ikAKd/NBu/vBNSy/RHBELFXvQea/I7j
QNinw8/74/8Bp3/GV65wqRzvSpcLR+vskQLA4GmOvmAyg9MNOAbaVqh/ePp+xhNIyZ0q06AWszpn
fR8zw2YawW1gnjck4AnQEt/SzK/44v6Mp9gZp+rlHBsm4+Fh9jfjTC4yccn7R5uAAxX0GteDi94R
DZ+p8NbGYrTzVSwMuzZNNpuDAAcJDyr3QQ74eDXcu94D76Du2S1G5J/pynLkltdOrZKVnjOkgLI9
kaceBnUTrJBkaJaae9QxmLVzVEwM81az99UDSHH1sneA4wtaSPnhGwFVJALu72lW1HgHKtSaoPrx
UKFTA+NJ21/Mx92ktnTf6cjYAjOGlydy3Q/Sj8UbBGaU1SL2dr2WuXRpLwVPLI38BIFCjw6m0s9b
67hogDMjA+f2gCReXK2nfJ40++0iNkYSonmgkpzjJlve0DhnWSHJvfVQMGu2KS/ryy1nnCLQbtVr
wtsZQX4kf/i1RiiasJGAyCVzQ+Ea2N6Qxtzfml0pTMbnkDNDuty0j1Zi1ktHjh5VimKJiEbFhQNI
DB2/u4PSmkdrFdq/6gaWK3Rv+gqEJaXVvFZey8tB97uu4+7fXjEHBl/L9mX4QeGjlYV26fpOF/T/
ET5VGoAxL6Ex5GRL7/d3/UncH0UC270ely1GovjbDnQH7A9hs/9ecrWwqL7bJUe7wgF77M4bVGW0
lv77rRPCo8dlikdwXRrG+ypsiJWtW2zd4VbwzJxN7YtxE4CBihli60pgZYQEC9Hzma872n9wTH+m
quAZwqWHfX3JVDlSlBSJkmcwct0nDpN3bui1AsXKuHeWFCizp8nR2uwZT6rSpC7iNaUrRZPze6J0
Ckt6/Nm4j2Y69FTT/rPZsYb3wBG6Rj5RyAVh3mkHieADxbr6LGHh/lXL5Vq9SqswVOJ+PxDL/bR+
WYghi+PZDW+NJgrBEeXphLGpu3h0OtrIWKGPnRtRWVLjNJ9ND3I9E/dRej4yTWrDRl8fg7lnBR/I
iAYSz9YbsIV7+TOwKoi8XCJbet3K0wttmIQ/9cAjUn4d7+Vt4T5otrH4UcqNptiv9U1ibksrRqvg
fIYT6QjWh499RNKFym2JJxGFpOQFVnjp7Tw4m/AOetfODmmqbTD00+53/EAV4v3DVXx/cl+lPA2H
8zXdG5n5gbkVkhldw0wi8hp4D3Of9t+6EJp2QMWerd0u19SQZbDcPWUQ7DTGx2AQUHsI5U0bWZbv
/9d9zc1Pwf7dztlft0eGI4+IdRWGON30WBsgdgiFo7HW5UmKb2tuQMV+XRv/eWyQV+uaPnYO+oay
nGMYq5rdy6SK781OMV6R+k0qxxmzWwfb4Gy59sPO9xdz9FsJiIYwC9DFobesMCsoOB9cvMUjpXll
7IyPNPaoyK6GPZH2HD5qHfDCRze3Dso7sHXmRCflYF2jLtjcf52ImCDGhj2hb84LS3L2exti0TQE
tXTkRu0pU1AMlY/18bJhdJxFaBbNUfruipAhL9+wMfVWTzoUK462Q/834DMgCaSCScWIz2ZyqJmS
wqDRx6ugdIh75kHF/rZ8zbWVW/Kvjc+NpoDJ/Ip1myxsExLrptl/7bPBJ5oisbk7kGvmU+9+f8RC
nrL0qfjP/BSgSMo4vvG2zohMb+229wHCy69Q7ic0mXW/XCtYUmwhCiouwaz0lUIevVKn3NZ701bA
47QwKrflnkWWlBxyeluO95xk5Og6IPDuCncYTgLZonZdC1xyZO6NrSCJY9q726zM2JivtMamtfes
0Q9RJ4JX+TEI1k3kE5/JaLP6WqNKt90KqMTXQ53CLRYfXSR5Mrqv5YD0UVT1oTjGDaqHxnqxL91i
K+BibNYIGFpMuNRm0FP2PpC1InqHHRkFW/QiYSfry7YLkSN30hTkKC931QM0QE6aRP4Xg25/1SDf
CYyiB7rvkFBf+Q/Dud/+1F3ism7KCmzQxDIxS7LH6J50kUJ+n5SogCxDA+JscZG9WV9Sznbwef92
FVNe6PVRLTuOZZqGcrC3zhQlCbOSHa5uLYIkhnILt/rDaFa6WTX11aXf5BD+yfGvKqprucGVk329
Lq7m+XyTWcOTDoGucFBDQ4PSPKI8jdtC924VyQNV8iMq5/k0i+un6Zzptp/pEr51jyMqIYOmREvd
pwrDiiOOVzYcEy/V6m0Vp/FyE1ZO9iau7i9mqWpOuu140H1NGrG3d2k5x08TKPlaupdWh4N2gxmH
3G7ijx2fyLzfvo7u73vm6v8bVH72XTnrx4N5NioLvkQKA0M/9rbDzZjsFhT1uof9B6IRBTLa6xAi
0FjOHv65zmUrjAnllkM59Yv4dKjWZf9RcESuaDIZjcovEhFCF1WIrjAxaayseVCKA4u5URWz/1RH
sWCZWpwB0bbr4tn0Q65a1X3qdBBDbQx1rUszDuudxVaLX6fWtU6jUMNEyRE2xYEOi9SA9olAjMiF
XBrkyIFyszcY7P0O9bfe2Bk0qOESPUV4t973p5YYVYw3/91+tTh2T1fGxeHKPUApIlOz7EMjl5rY
LOL50qIUY6vNaWq2Wy2B3dyM5WJ+YruxFbs8oTg+YiG6H4fgQgA/gubY4gnT0ax1l14thL0ktNY0
Es76LuQt2SEd+U89xoj4rvtkDS+e1UUZDLYAb9l+5lI2pznpxcH0nzNnKki3PBzL6NKWxYh5Jn8v
wdYZXS6PDzzivGpCpTdCM3gYz0PCI2OKUj51BV9/MBR/9lzBvit61xXHYBlEHQmHj6LFA8reaFdA
WNBMuNgOzk1YQbryMTmv7QOXjD4ZPvW/75grM7dGaewgoCnveO7/1Zmum3XbIihjmxU1LXSebTfV
tcPxkm4KYfgONWJE1R6ZzozPSArMRwDFuw+kGSdUvdv5URWD2I7Ph9I24W5zkV775WC2DScmvYBh
jdKckoK2aE4jp86i1yu1eougNfz8fD57m87VayNyIZVmLcC297AkZ1YakInda1NHhacv/42KCV02
E9uozPhGVI3GlpvOeW5PfmlJnCXFDf5HDhplutkkdZ0upQYvb0Kx1Vt2RRZW/kMUa6Neq91K2x0f
0pYI9HPaRHwt9UOyHhfXHRnQ/vHG31a0UGsctSXpRbZsfnDlDk73s3J5Y8tr8/z83he1c4RUn4jx
BCQrM+G3+0ej0HPJD6hcuGqpOr8tl8z28ZnJTiNO5aXZr7exZBf0k5XDCQBRGt1LPhZtCgCINune
nkJ5kfxHKBdxOnWcfdmQJaf2gFt/mUz2XfjwhFuiD9RrervWw6XLa4vCqL5eWN7Se7dDMTNSa2rP
LraM7iNtQiNdEtSL5/48mKCec5BwD37Tw3bjtiiCfNSsv+60KeZFaX46pIeZKYBgR+nKk4bS/aVP
/oHF/6ohU40bgyKdRFBJCLUDVmHf/p6F6QMlzJqvKUyV5zdCMTtu5+UyOU3lNFC/LHbfpPlFpE0c
dVh4Hga2f3/+hXmP3IhqNmp5Wm9rsYzYrnL2ul24s6sWDw42Hqz9VusUwUkWbrkG/DMF1Tu7ruaZ
4uultjpcZaqlBupimw6Sh9WgOU/cyaRfCY1HUjABy0+fm8EJ6a/grTL3jMkDrJ9r4/tT8zm6K5Dd
01z+x7zMpsd1RT6HFg/P3dVo6157cv9HEDOk/8fG5eklTgb6atu9FLp2+V1QMM+8VEoz+lGyC+1u
tfX8Xn6TchTCFk8B526FEih+u1atqjAcmB9WQbtNurHtfTasL2EhuO8IrUWVqNN6azGcNjBUFNO2
a1bNsOq4i+XM9ckt8to8Hg+sM4t8CgnRhPCNJAFzcGHc2CLJXtbnYIoueH5MBWBn9RNtBeuMOYvJ
t/pZQnP0YaHxsqYeco6CsSgxxF389YU31xFDChVm8sMr0FpKrpdVeriIjYOVg00lbR7ilEN+hNDG
v91De0TDcClZyRCOhD5SN6/j72mgLzIrChPlv0aB2tO+XoEpydeI2IvfvSLlLJ7lYrzwKz3kQLxG
0h97q7A1pieABmoKE3/5wRWoXVxLa9u57dn9Z3qUT+YBw9ow5tELYxMW0Cckw380PbgbaO38P9J/
uukr8FpaOZubVdnhWvuvNwh2t9h9XxNXwMrGvZdnNvk0ce/t8GH6Pl4kfI5uFTJSvIp7uVWoSoor
dwfScmW6OB3ZAp77Z166EL5bSK9GknXd5/bphSz4c5gSFf5aIikJtX0RpqKeQuIDL7C5MFykJoOg
Ht0orD14wOF4WDmTLL269t4jsDnz8QyGj5+ah0Lsv3vfrdiwpfKl7NAEXB5KUooVn0B5MyD4Q3Ev
AhBDPSYW5fryC6UYpPPVxU5Ps4MYJRIlX3e/cL8hJJJvY1uob9U8AYWmWH5ABYQPi80yre6YoeWW
SVDQYG7/QGgPfIDa2iPJ6HZmHRD5geS432jPnjQrrEHHqoLGByryD9vKOTsZXSQhiaG6iPBi+uFq
TyFO3x+vEP3z81WQcV85r2+zG7eBrhEBzE8SEVQKHputxrej7X6igeGqgoPz1XRRgwUo/jXu7TSS
Yj1a3bpJC9+e639t9npO9EZkRWdTyV++d3BVzJvFs52NxAOYV+uuXMs98L6T84Fl8fG1D6tQ4o9+
0sTramjbj8iW3RtbgTxzflzNqVQB8kQp1qdllag6RysvU3noGKGQtD9X75qtzQj298ZVgG52NksQ
Ek9s7SlEIhsNVSClj7bEjIfnffOZ+md5CGEjfBGmJ/NUbyExMhaJszFNYYKgyskbRCN7gOp1iPqc
ECTK7QaNU6YNcxhJhxyJ+LWHl3N06d8/mBkD5M7Xq5W5C7MeVzYOEClFckTZiYRMkiGWQqnXdAJY
ld2R6wQI0HZ4MnuoZ0nIncyGWQ90O1gokZK7JKpESnUfO4Z94/SsAyOKaRD+vOlYbnVImxMy0iJb
kXhZ0hYiwAsNWoPOoB6kyFjzmlLw2gCLPzUPaaHNnv8mBRkd53zaVc8ZMqJc3zcIEIn2EDwpRNwx
kFENwU0cDu9viw4v1FLbU7ozkhNqnzCVQk4UeY+B+4JziNmGWK0uElhYlp6fpQKHmzi+rtZnuTuQ
8CGGhZNtBF6QWloj5IooOu1GPUiXSbijuo8WmMM9lXa6SHAhMyL/GQpKnquo1N3mzJpyVEn5EIuY
hHFIpd1l4V0kKD+pt0P8dE7jFpF2VE+/Z/3PuDslQE2AYtjWEteLHOb8JylYWtleZ7PKgodKujXQ
PYzmFO+rRhiikWMFA16pAfRifuxwDHe+/amjTGoPoAKp9rJanp5T+QCpl7WeNn0I5c1RHRu27JMS
WA6vqCSim6ONz2gsOEsB1Or6UN2hN8vIO7/bP3fhhFQMF2CD9ksIj4jUeBxf3HES0hBRR58o1Dix
yZ5X6Slcc6Ag/bbdjNW1snfSrTwl9GJED5TqdooGyP650Y7JOxHlecNqT5ffLvQP8wMrd+E2NQ+V
qbn+x26vRoRJkONyv+iY8HHyaH3bolIZb6EU3r/yhVHx/LjK4Y+35bR+Lm/MSfm1/bxpSq37O6wr
ZxNQXvtlBR2Sjl6r2t5BlRS3BTfV17zfhYHJ/Dcop32zr9QXaZLNfZ813un239GHaNA34mvXTrxb
b4A8qQRPFwjwQgz69j9PLxV3eXbvr0axL1e3HOHYI6eo5iYuEEZONZrRgEisP6ES4gPb7mQH3V/0
db5GhCqe4Ar1cOTMrgQMKdiJHx71QmWFpmLuS5SDuNhed+XSKZUvIWwu4dnI8dgMT5qS6pC4GPhz
oymnbwoWHZIrox1CoRUKj3HkDgD/Tm/c0l3x4v3Ojaacue3GuOxXu5VYirhIxKT6XSC/26zSgbIU
4Ctz1SLM8YcqeuWU933agTYOJ2fqXxZI7huUM7d0bqvprsY30NqMDoFDcJ+mS9tIbA/EM6mZ6e0n
b1LFOddGLAp5U3ZucAVd5+tStWotWW4f483wpjv0nslw3j6F6QAzeRKZKzeSfPDa20a7FLq60CBf
bJcWLoeH1rnZClZTAlbnJk5DSWNb0r9FszgKBi9v2yoMXq5BhSZnKDxCT0QbsA8QzoZYt3AHg1t7
6U/mjXfDO5xQjaiU3f7mpe/svXPiJy2rcZgO94m7HCM41l15aCqLESph/bKPxHDCy9lyvrwLV8lC
IX5IuO/2+enjZzYeyu7D+gUlOvtjtvJe6JRJkJKiQNejzP2JKv+3GH0Td+17InDiQ2uzLO9zusKw
RRtlOlp6e0hdujBP8cuQ2zPF4DbOEDMWR/YMUv8rPficsCmBldEHvg3Ve61LNMY1b+t4P8Xm6c+4
aj4rqWyXVq2U7QUyAJAFurUWfaLD1RcJ45uoJWKY0CgayaJ5v9F6eOscHqEyjr/FxdMrcGruTZbx
ywU31hvaq6wMlkFSmN9Qv8ItuqMnocdAjrFdGvqICv6x0dBlLrPY4Z0rm2X0c0NfZ8h/1i4Lc1LF
yUMG4n2y/ZqcZ8jP4GslcHWlj3MdVmEwbUNagKxQGoyPbuXl72irtl0rl00LBlIlOyy5T5kvF+fq
1p6xCoh1iZswGckKwD/DVoYs/Ph4/2EqDF7nB1TgKklSexGvYgaU9szSwotel80+/TYZ9+A+kayj
ekTq7cY6jnuxmZ6brIJWF3uZVlbW1Jg8SjMrDiEpJHpp+RPrCdsY/fBpiGHGi2hQRDoOPCfqcV85
fJo1KDx6ue9QUGm/MSrXS1oyiN74/c0GKWk4O+6N3j44q6KgvfLRc3Ewkwht3h+72GHNja3c/up5
PkVNirE59rCjysF7mrVKjv1Mj2gkL1bqvkiPrTUAh3eGOF2D2lJtGqMwSvfzJWo6x05RQrH2tkFl
KZ2qeTibs0jihR0EDglw+NqmiJplV9M45uywXh42DCjKEWIh9qndyVqeRi+cO4Kp4LcECu4vebFF
nJuo4gPv9+fN9Xbk2K2DNt1taTyJUVLrYH9RuCVERyEGaXnDhe5HblTF7kq3h9Nhu5fD/kyrDd5i
GsoGYg3V/A78FJrk0Q5nygmbejqnX8yef+FbbmjFCKuWeHXXC85Yt8vlIjtJHx729okVRq0s9ShN
eowj3a3STVgxxsjQXRfJlAlLWBpjjFz8BN1hFOEojAJWg5cXCrMIBSHorEtLZ+rk96aswNr8wJtq
LzlbJZSsRbkDcfruqVmiAQdJ6hutXaNa7EKY77DpcIt7J8LiQbBow4UUQpR2+2WNlQ+qmrZZN60K
kuqOGsSEqx/P1vs691z6efWR/RqObGljI2pjDxij0unq8f5Jz/7ovUEVgLWSzY4aTFZBmt09t+MO
0RDaQtzcpJqZgHhCrrt+fhqN4jHq+eSKMZ++S81v6CLj8RxOqD1zte2+MgGTe5+l4O2hnsS2EbMW
bAWqddSLGN0mvRPaC7+ER06wro4QEZWqIxhz3sOu5ZFRdoiYuMLCfuhRd4DkamvuL79SbLdxu9Qh
WIZYR603RLIJV8YfQoKBz6ytTChKs//aRwWvYxoS1ZaCku3HRxwMHmhRGIPf+dJrSRm8LojkFJjM
+QHViGZpv9kkUKQZkCowWh7yMISh7ydP7TE00jalHm0yvwTzUIadXGAGUUa9JVg7pf7kusCMu5Cj
w9UMId5CTaDvyhOliU1itJ2q26GNAUcQT1ykEr8X3WHqzf2x+TVeQL2+PIzHy+7Si/nVNjgoKjj/
NTGZeM7UQZ9jWiqvWclHCamTRiOan5XONhqWBgGL3O9fYymQn9pT27YEDogH0mpY2PXDrCOrRAHd
a0hpXSqSGZ1Wa+dSv4EWFLcxqWvCAEW0tV/foTwC5nRpH1JUtSeQUcnkxqFdooiQezeOUbx3F19k
LjnM92GgyMP4NaqC/7uq7VzLGQxQtrgIqVVJhiHvDoq+LawbPB9uDw+tDoWLXloGtkzkpuqOAwn8
9xYn9diYWrWbLHsW8Qr3EYxMCnYiD+bpQyaxow27Fi4yjTfBWMbEhlawvzy77Ob7kiEPD1kAqTzH
iHYySRJkFPBghn9hUVAR9DOigrO3+nFhbg6MuEcH/dmO+gg1i5RQ08W5lo4NQYXUIzwMzbmuFryx
vwZWkJTK431lbl0NoQgcacGzXrrPj8n3CsJAW7rR2VEoXFTT3YxFtMpN20+S+kC0OjCWXgfHChCI
SIVABSYST4WJr1mbopjMr09UAHOdWCXKSlkb6azwGu42ZO4yvZRVNyESIXXDrI80Jz4kfms3JAzV
pnud5inUHQrVur2Vduvz1OYzjp4vYa9VlxdFCByS8EAZUjdeQQqaaVMWXnZqtK1zlJuerK+x4xhb
jj7xPsnJR8cQwRRyX96nvj+JbjTlhs+cSnK2HEaDpVLx9x5yABAeo+Ctt4T029AS74rcll/TU4y7
ir2/IFHGgAnVjpx5ROjfTahvAuMrr3l8qfo8PgP4OWhpCQGNEulv5/NbHJfb4D6+FbFDfn2McuHr
szjdX+c71hp59svYIYIkIa6Ru2k8UaA9n3RorAE15GkIR4Ra+EdHh7BFj3R+t1UAqOxnly3MUw45
OR7zibLEgWjSQThDCoi4altHDC4E9fyQytV3rvH1uqvLpMlmVL2J2cA0cEm5ugAOJhAZpHd/eNTW
N5hZU0DVfMuPrN7ok21fbhf2nopAm5KevtWBi7Lh+XTm4U24yZLbkiNor3GtvmjnWutEnaQj/vxX
QiTUWXYv7uaAxs2XCCT08ANah27iH6ru935NRx9YzLuF+/j53QrSHq5v2RdBMogqM9q/UDE884/t
7/FCNKagdlIv/nlJvSq26tEthZ/79tTTk0oKvKjcKQMqfj9mZlKeH/YwLcRdxYMDRCbNaB5NO+S4
pQ+Sh+mAMp4G4osi6L+GVcykXSm+LDaWHK3nV8d9F+GBqGN6NB5imTQ+WxGP5ddg6oNdO25ncYnB
mKPIHDjYSnMKbRHJ/KDJ5xd7F5ErYLOupIq/l13/8/5dLsqZ/voCBTdLyWK+tuqs8pmecpcPKR9C
tX7XfC3N3dLJfZeiX+LEJ5eMSbQn9EtkcEuPTCOs9VMXpejW2ziBxvR+5L21mprX7A/PyH9g3TYU
oE03p3ixvrBAPLDdV0Jl4khiSMExZUP0HFtZ8D/fNdtQcHZ+XG53K4R/RWlchCCyOkXEzeH2vP1t
861f669g6W3pWMsZ6Xr0UbcA+/SVQrYTPUaITdW8pd+UVqjGy0nKYtv2ZEAnn5ce1MtF60JrCFQ/
6iCsvpLv/vtGre7vuwehYzrdyGuKTKM0R8W3+QA4eFgaw6mnOYOFPt4PwNmGAq216jxZH46y6N1X
u0Yrn524J9gLFHefHhnUvHjlBnEiXZSg+P5VauSJbbtetW3lsq+Pq2taOq0lSETb+NG8OwJIh3D5
IHIT/Yy2vtw+LyM4OnMN1FgC3P86bLnRldt/s+an+va0EXNdTDVYTpfGrYHCatXrnjp9zJhwksZ4
LaMRrSsCOEgtKmVF7wWl5Fqj1yOPZLZeAgx7uhwsaYuHbtfCswi03UeJQseinPtSBSXS06oEUZgv
lZ6qovmP81iCTDPtdEjkYuHTSVTb0jPjV95bH+Xy73e32y012Z2swqni19CMhwu1Hcr4pYDONwNj
HJE968H23hCZkMJWz4+70t7qjNqW3g4rNDxyC6Hgw3bjVE8GV0OYLhR+wYombDxZb11IJlVIedSf
SJdA6pkhyEqZ5TJq70LNbshq31sXBTN2+/XNiWtLObWv1Pdi65LmFKNecha85bqYSLHtk5u1AgeV
cilOHNoQEUwzPOpLKXebXN5HI96mnrQ1AIpZeq0YYk13QRRgsLfbzdo5MtEEBwsWSUrQetrqE7sa
YXvRP4DTuKb1gxC2K7xc6NplspRYQi92xf2aEoyhKgTiuO2+SNl16l0byy1B0DcU1at9F8ImEi2x
e8DEwdyJo8f7W5UJi9/bKsV2O6ydaX21yLaqGp0+eOSnw3YX1uorCeJn6TQYTjJ6Rt17Wj7W3Cr0
cjci4vRKjVEXBX9Kij6eTt7Txo1rIvF8bPbQUll02pDGdOZIMRD/7LOqPbG5pfFhYcjXIrr0LI48
PvUIURW6qhG4oM25tpitqGK9moOWLB6XC0sdTMu4xic5W77PjZq2at6qMYnSdzgrAwCONAws18Y0
GJYWepUpgZA7++MoEHwu36zTwUmZMTxzilpSOkWPRoOPoGNlNEuhyQzXf+W+5NZZgdNjSv/Pkg2w
lbvPpH7eWeRKT5qI0B55zEw1pzBr5HFvlgqQWtZhY23njEdImnMlrXIIAZp+32pMDsLrxy2Qdy6W
5FsLNw5t/MQdndwnBMaI4NjvMBUxQbkjdMzmmbl/S4oSk9VyFRFmuFpUm1gKvlQrtWnldomNrJJ4
775TRLshSG42miMnQDzRfRDJU3KC6cOQZNHw8e8QLvcFCtLE53hlbhBwzMIVcKzDRTh7lVzRgJo6
PA3i9IDHmZi31tjKmov+a3dyYysYsVmubhcAVkxAMA7eCCKzl4YUFjZpOEFXn9oEXRAwlitf/yRi
3Cq75Q4tfpZaonnxQ//zLWr3iXi6m6XmdGEgEEJZWwUiMoENnpcAhW7MjNbQ1x3OwoAVbe2cer1S
NwxTbfU736S75fVy5Ao+SjH11jXekgbQQ0AvgDRHS5wOEeKNaxBVkGceURgYs49a4l6RzZv/DuVV
Ta7XlZlUuSRUs89oVQAdATeDrj7iLeubp1hF/q1tGlWHgC1dMdWeFPNdcklrleV1EndwNU1EBK7f
hnd8pI/KbkBf55hA4qsRLAZUniAwPWkS4kAUvt85EVJcjkiiXWh9YtqSpg8uZLU8+qiRTuJUaKN5
um9VAGR1gbFR3yyuWOg2tYd9+kcEuCZe1nebgMKWMndhFYr4831sKOI1Vu2yYRs1JIlRo1dv5ilO
7N2ydCEf0610Xl8d6Sp/GLzDLp76EQEv4qsPq2MQuw9J2GhoXYQiYys/vnI7z/W1TSlcfMX2IZcR
e03svaQd0lrnC7KMhDR5oOZ+yZ/540aZBO9QJ3hZmLnJfYKqN7E018cEcLrCl2n7E/fUdnEHySXg
EWleikKHKD+U4hClp6OZmvb0IkISGLiO1DqtYPNNS9LWc1TzZ1LiKr2sUMofftOw5HOr10jKqAgq
JOY/Q3mWt7W9dVhZ/8y4W26JzyGGXSZoMkJS/ulIa2SLtWfxx6h9RvoAtmbfVQLx6v9I+67luI2u
2ydCFXK4RZycGIbDGxQpDpHDIANPf1aP6jchCJ4+9dlSlW3JVqO7d++49topi8oRp+EkbOIM2TAK
ymLvwM9mjtYOXEl05Us0zKNdT15Z76GfWCVLbt+9dbXE5Dy0dYOEEhSUIFDBA9fQQLGipYDmIEnj
FzZVwEMZZLWoeT28bDIc5h2dL+g9cZcO+CQQgYPXLTEXoIVerCWT8rjJ432044nOVQupk6saOwaX
YYJ6Sm+kS9NGn4ujEwZB/YqohsyS/TBXJKlLWZ24FY9Wn7gd7dBUrpZD2AEdXcM1l1fIMN25PHQk
mQ6bZElwQLmOmBvU8pTFafI10Wt1VXkxy+DU13ABgU++NyqgpxfV4QI2jgyo/K9LTlSZx+Z8qXZE
vkjNDBoUmHj9ctsg0wiaUwJyovXkzJYKRg+ZnyRxNbcGNU1DtGei8z0wZwQRLzvwtRFDDusl0rlA
PF0sgh8Ftz2daHU2nzv+golGU1ImznoWXwC0HTrm0TkHKIwD1MKLCVYAyqXOpQ/Hi030VoY5U23o
4lIFlGlIOIP1YCRAqIdKu/GC4NykLDmbJFFR6sUPgN05drK/vlQZwQ1wqevKXg9voG9EIpd0v3y+
B4GxfSutLeqxZ3DqRctLgj7Q3PIRaHbfeNcYaPtEe9KzrsLoeyZHoGlqGqu83CFVRAJyMq7RkU7o
tCIjxQpSoFkIB4A5kbWkHD5Rj38/55+TIC9uFEkqrcAOt0rtoMdYNH2Fy95ozCbQxR645t9Jq0Nu
bYLl+RJGIHFRaR9A2/pEfwdiU0dqhasATYJ7fMOcLzSc6LuNsNo4DcIqAiilWex/ke+fXZOPGu06
kHhOKUMJ979FVRC1ITQLkjpNvflILWBIKfI2R7cFa/Gz3kRlNy5TpZ2I+0UdDIkgG6iqAzi+EKWR
cVDgHDH+47VOtPTN9RNWu/1eUAPVk718dg9kcuTZuSA58IQ2ihY5IJrjST3YiYKOKy4Xk0EhB7tG
4gkBARK0jqNfNALioOlmmvBOdLOcdgxbpxBeeJmshRF8UFSgMCvQxIxqF+kT/6JZX8z0ePxipo5l
Gd3EpGuI7sj0EDGHbaL4QGZHCpkuoBBRfgcKWukYTfdScOxu6w8u0PcANnFrUJDr6EhN9Q7FmJNm
IE7M4BhbJBcagnoYJtwiINo7pAmAMgujl0vP2jhotWT1L8MEb+svECntLNW2rNLE1FFdQJjZ2sjJ
ecbOYjOAsIODZ/gLNKrB66kxlHr49cbVxvuweUdW5nNhGrs0NZGC1JtosVG2BDn7ffSdL1qXySyg
aST13ETLegIraX6MVwbdapJOzk/wZ6cQCJRYnY2sbwDpQhp8sc4WJuqpIciWwE5FeQlkkQcKbtrU
VDV83ZelSJ6ejdkdQOwt7w4DZgcaC2DJaKp83j/656lPXeAiaoZIc7He6/o9XyLsq3I983QB3AYE
7WZtmONlJbImANv201FDJerxhmlPkJsoVCaJfbXoIZ+kAOA6iIbBhovO9139vKJxCvyLG/yz24ki
jf28ZLoI7x3xP8EZZoZ7uKIhYYOcPjIuxAUnJMNHfvt4l7M5l7FsTTQqmw3RwHJEgydoz+FMkhRG
3hX1L7hGvfkBnx/1lS/KqnPpjvGqE7Uau02YFgG2+/78nG1BBg/oPUr734Cj0kf/Eu31SHInuhSU
OVzZM9BuJTqkGjhG2WBUvvWOtUlh+RAtz2gRgjIxkOvJ9e4jPiG+oskzcT0efcVEx3o1F3HiQCwJ
sVzQWMkLmtM3rv6CxcDnnJxpxpII6IMVp+6vGyZRqJD4pjAj1Cf8ZyD9ASt12OWvCrl+DG18QfsT
nRydotjvZfWRU+BGIQNYHl6uCc0O6hjEF8+6A05G64K8wYr04lG2OkeKOfYLpk09VXSTW3UgtgQM
6cIGwIG9nNlg5nKEnVQY1+tz9H6FH3zhN2huiYEVRB6vROcXOEG5Q3Ber5/UBDHegla8pFm5e9Vj
dBhspbQNl0LSYUHeoh30GNJpoGhZw1xl78AtdXrwIgFNY90HcFsxko0osC7adeq06/bzG4NZW130
9C969YOi0u+6YfRtjCsmNYpEULFI/H6CufQZg9RRrUKyFZl2ipMhUxzUabfTrepqt8EEUcSceYAw
DIR971Kjv0O1ZvhXEjR82sA0PbMAMoMKm8yBRNbfPNQ54gfAlxGMrwwzdo5GA1EKd/jFPUFGGEf5
5BpHTH8LjVLRKbL1LznAf1QzP9GQGp/FLUcc698PN9sOegoeJL0G/TvIFg0yweLIevABwTMIV4mi
OGZT1CNdeTcdo1tqMHavUWIkCkz0DKGzovvi4Pj+GnZ4UeL+TGZKoXqC6lho5ChSmSFq9NRIb7YK
O/6KiRLN5chv5QC3V6C3dy09vZHBS2SQZGRcUSHkATJFFG/SKAT+JRn3c/oTtcmFShNkGpTJ25rA
DoF9w+uBgUrA/4ay98HRC73afbhrzJ5dfGH0zX8NAaZg0oSRq6KOcf/aghBMwDmu1gFScaQyRB4K
vTmLYh3vZzK68U7zBt6tiPMPhQ1DYYgXBjEO/DyUgb6UHNf72B7TfJ17Zna04nBjga8me4T+xGvs
kPxDs0xrwgFAQv/xYrNw0pEo3QV+tFhwS2T2lt6DdJDYgTgboBPs0lEPCYGUMifCpYnQ9SNC/wey
FsfkDCDndk2tuvxLbvsf4RKIBR19yaAFXNEmcH728pXM3UXTCZQM2KoxWoil+JO02HU6RKkRMjku
SEiHVhWACTqz/BiQbuwM0AUP3xaZaQy//fFZ3238Ax/gfhejHcoZimpMQkRpuyUjJJF0W27AFQgl
vwKHEmU1ikG5BzKj1bLU5T1PxXlmmKuA9MvyegUql3Q84Bap+S6KQbm3hY1Wk1xoZcmF0DIIkgkj
JZpi0ie4GmWIRLmBAtVTvgU0RDVo+yTK7tGpTpSS1rd50TT3qyxMBGXItJ2K9Qmsa4iKQMUFz0q1
MQgGExw2j4+Ypg/vGbnRpodIlqQ8xKZNlCvxVDFWYH/Sw0pPkS+P1463RFT7BPpXeA0SYCmmiHY4
/ZWmFeeoisce172uPPqOkomEQmpxBGTIgEQ4P9bx5u0tOCGDf8IrVk2Y8UN92WxqdNi8LDAldb8y
VtbljG7AQ7MGDwvS66uCNCWWlY7Snff5+KhQu398TXf46egbeV+o+8Ijsc123cc6ELVSoCOY3L6l
4O1+S2SYU9C2g6fprdiQobIlLEtgcWihWAJ3SIbb/nKs+plHvsAKlptNttwAaY/siEKAcmDzqK9o
LNKt3lyBbm6HnMF545xISz9pAvilE8zMx+6DcHzgDewsoQdkafVE7kYxjygnAxZkNeA121x6G44f
+HPvYCYEs2Wi04DrNHV391VH5xF3t76WI8hOjiATE5mXuAl8PTIeNB1PcxfEiWbNMqXtShnuAhEP
8Tvb2cgYANjhOACHW+GJNKA8eU+0df/FtiiyAtpuRWSnvD83eCkD52kDEu7kZYL0BHMAOvSbG84J
7agrsKWC6+DXFZUOgleL9r6VAryYfNY6jZ7s7hj+pSUE8GIAQsLxqO7/aV2ygnPloBYHuNfQhgAP
J4ayuwJS68jPd8RLq7uAuB85ioGdRVJhiu4/C088VnVgleSmSgP8ByBL8Rijl1Pk4MUB4oPwa0ly
liWd1GE27hNESWIFAaVylvz+SLwwy0f00HtHlrW3yRHg4eWhWAC4C5m+AR1KBQbMBvajBSdCVseM
KN8kLCiAsY9Apu1POKT+XgKYfKHgn0znhFm+SGPsSKDrmUNjYaouLUCYtUMSpwgsz4q8Mr3npG3a
JBTSAfgEpG6QoyTQkWcyufjysXghh03Kh7RLns2PjVadXDIaCyOWbUpIFyrE8ErhjZ/Q1osw6Uzi
AWQUqEPWyR/5l0CPlpxkbWRu4CrVTQZ4MASxjPowkPkOstJQj2SGDmFifX2sxOcdmNGak7ij7DM5
HFoc7hrdThwJnZEGv5kXGA60r1HBcbS7nFj2G9BJlZTcBqAdsEk0I3gYPbm8T8AOlheHMy4g6wMK
iiZDsy7/zzanZj3QqppRGyJDgN+/A+McgPCXNIwDgG48Pa3Nx8d6//MeXOXUfPuir1Up91tmCddw
aqL3A2KLzMT9B9EWKL+jKPr0DZpA/ITNWryiFwdzxx9/y93LfvQtJHM20huFlEYe2EGwd/iMPDBY
SAXs0TRPBBryvLHg0WDcAXI2LEH5UDNzs2pkdPYTveUOveJJAe6c2Cpw8qCuBJAv6jzA2DhIRICP
BlEQYOYXDNBBhEvLNM/2mQCH9X8KZGos+RLjRgfwB0KP4RNscOWh3IMoyMHKOyuzV7Qjn8W9jlec
mCbCqK56dT7AEyCOegR3Bg7NCaUULEom11RAAQDyiJQz5bbnjdNosxO9JVdRIcQ36C30ShJu1Suz
O13RYABOafhFwDjSUgjzgZfCg4qNFRVem6bguDhrBC+9qy0cLtb09AbT3qC4LFSDFi3g45RNzmJK
1dGSE8sktUUscURTAjMFm7Ds1pnjm4nhm2DDWALvSjQm3nVAMHNHJI2YDXXW/PwbH33E5JITn2/8
Sot/22NS00NB4Xp6PiHYvr8sx1pBbeMvfIGJXrZXKt/QrDYdfcHkrj2lTz1MTIaNerPNT9SGuwXW
bvQDRidiWsXRv+kauDBCeGCUG5h3vkZLT2xVK2iiFEpk86DgsJFFQUs0xoRfr3BASaHujq3+okF5
5+biiOOLn5grrwjipiNnjqIRoIJA7EGNO8gTWgCK0anSiRz9pTpHu5yYK0UlLSr9fTloDjiZeFDg
njNUUzOuJMtv3kwUci2C4iL2mVBOfr3KL481+HwR6eczpikyNlHUqv99z/gEGExM51lez4iHLjuk
5Y6QLeqrpsjWNElW1rzUDAq5YBvMIp8IvTuMfmn0wAGXGjygdAtbpe6OJg2UeSfheHDo02SZmIRB
6pZYuV7dLMJ3Q1wvECBfAZxGSjIxZHj6OP8GMAH0L0Ch4qE9YSYJSd4tleXvbqkasAGaJZnNFWuA
4YgcuN4IFcOfpjRrlUaLJLfHcDA0pewBKyMEGPc0LbpXG9214/UZGBRoeKJ+vo6hExoqNvFYIGaR
nOPvmJh0qeZZRWHw8CX97p0CNgGt03zieGBTYWOAKzBy/CDIVeIfr6n+8ZyzOv6EiVVnk4YPMUVi
uINJbcyw3QM1uzw0Oiy6BQApCbQJDY/v0HgwZ+35eOmJ9lckpbhVXgDtb0IHLFHMPYUstIAH2k3P
Xhwlk9YVP+smj5ec6PpebOQbH4fYLRlL9m7DlmMEEnhqUL4FcR3FfZzVruPlJoo9FhNVSQLskMzo
BasjOAxJR5yDVCZ8RvgOoPWFw0htgZt1XMYLT9Q6Qt6m5TLskwAXtyBWIU7iFbNvLqjEgN32iKZw
iimZTY6P15zo9FxwNZVrIMxogf/df4b+P9IUi71iHvL5P4vuRKtHqZ/kbXY/XeBeFCQWwaJCEGwA
SkJwiR6hcw/NdouNtvlX9wXPVL0c4mgFXcKP37O87wPFccokLmAMEh9cncBAAuUAswa2B8VpzQIl
mJfFE5iJUKB6QzoUrMfHxZMBmjMLmDNYHKp+mQt+x9860XNC2/l11kDPaYsbZouT7ApSr9eT0xQG
0LORAXj+FdgwOTB/3UzmZQMYHGKZr6+jH+zawnis7mivT56ou7gWb5JfQUIwLvsdbs59ajKQpb+N
Lq2mTNMv0+aNymd4rS2we9C+ZOCwhIq3T+gWhlbHJk16Zod23BOFJqtMXKUFRANvjgALFyFcWv2K
BgTkcIHQtpFvbtEUWOtU3sA5D2d80xPFFouy53MR1LiSQiTRo408WqMjoyc+36lkUIE7fvkOzcjf
q6pTIz9ed6LhCmzZy4GNQd4Bo85As6IvdYHIf/JyOgXoeF017y+LRfmJFoRXisahytNEy2VKIJeZ
gE0DzUCwIpZzwuwj5wKOEVIPY3eP5VeZyz6MNzvRcM0woKTQE60KBUcG96KuQGjr4MeRh4+/gf3i
hBtPwMt2OpDqCvI9KcQb2DqkxPGFwxqJGZREdyt0TKJL6iV3vr+P8da11rRq5WxAN/7ciX6UfK2P
mAr6EfgSZL5A8488PZm/Av3/9UW7DPJ4H0jC/fDG6Yk0rZQ0uh8OknuEbS1xQGxCnBjk8o8tICQ3
aqqNIvbKRMEBVyszKXvXKHCowR6pX4XavqITD9AQQlZ8EEJM8HYeCwLNBtzJ/EZ7bX0M2hQFLAvm
8jfy1HDppyWY3H9nhZoFKJgRvh0453x1lB2hVYddAizjiG9C0WJdLlRLMn1HNSRkSoiHu4CfiWM6
fh1fH3/sbKw1EgNl4uENPV80ikI+FrxfqDXijTgbAgehKlyaCEz0X19lQs/d8B5FMg8LUodhS3fK
oTW3gytLIJBgA6QI3ix0aLy/ieqTIlcrsh5iDicaaH4yQgGzDtUWnUjc+vmz1IsGQwgHEDg//+5E
uxQfuxWPNB6m5IDomtAwrRFif6F6TrN4NPmcqMc0SiWfY32iMSAnMHnQE2uMaEPHJEltgO1cu1Dp
EWnenzLRi24UDVHr4kS6PUn3v2PYR+0gU3YVQTTmnFsCQsEQwhDkqrXuVYiwHosczfIqE0XZsqSd
g3wAKDtIRcc30e2/1Ix8ERiy/gKUZvKpmIVNWZYmfxOFV7bxLYp5ooJIIQmkU8Bng3wCpnd1xEhv
0tBAWZFiEVTy+yNFMDQaWGRF3K9pop0DjUnPSAgT9ib0kSzoFzsXzGNcgqSgD1cAid/kYlthCKSy
lHqg5BBQv29xqyjf2Cd4GAjWDIyWROZ5YX5Rdkn+2L9V+8+yk+us1NqL4grLInUiGkhQcQsOqdDk
BVqPjPol7ZUvFUZFgH305f+DBp3c29/rKyyH5mOFk+9F9tEp91Kv9pGo9iTzDL852KFtAy/JuTIf
KtptCXsfabRclGtl+UrFJv6LAv1ZfqJgkkSSYl/A8iDasZfa7nogJPlPGJVAk+DZUrzG/Sw10Rds
EqM9ycVSmEBngATAst+htwI4FycwUBwG1iBGxUG9HF8AZqFa53L9tbpQLnxerH8+YyJnScXyciPj
M24W6bl7J7ngJbCF904/jGs3KevNPlxUBUVNRrc1d/dkRhcc+HzESx5PWrIIK/L+PjoTY9EtkHqR
ePWJCvghB/mXSI1WnBjFmBOLvFY5ItJkciYY6kgxA1mXeI18wPlywXAEQCiP0pI6BIa29MRKgspL
DqJKIa2cgEoiOI/NEKkx0s3Y7+EygpdmYbKgmaLS1M3if7XRrieSHJRteMu63+eMeAglb9ijBRlj
JiDjfDqwh1+MJef69XyGtbZQW1udLTRsEPrJ0ImNVgEgg1uGBqIMigjMgVDGnzaR/DrNhYJr5B59
WVsT94+MxZVdHoLNAVyJxldH2ocoS85K+eg0JlIuV6V3CwssifxTZN39Y7SeWfe+TgmbPFLWIzL1
SOamarSO3ArcrGjQB00ahpUuE6Qarwd+edYvZOjjl5joX1QTRXtbE6MoNOAvkDgRkt4S/jqS9QJ8
GFxVGx2oeuvpe734b/ucprlzkXX7UiMrEkI4Qix6UoGhwfzjzQu6R7/pNISUPU6T3IVcZd0tglxj
jBUMI4tmdJLKJG0LZ+TaVLT1GYgJKfuctcY/8jNNcLt8WZU+i4cs6fBzTACjgGyznVOs6L8sYLkW
XwG6qGjJ61nM0Oil3JPbI2WpZmkNYlOI0WuPGQHE3V3azvUXurYsSyKYdJOGLpit042XnKgs0jKA
50nOt7EV3dvBqSObfXaCLQp1YJ3rAf3CcAgM7YNXTcYI3ZOaLeUF0fTXFEISy7FYcS0kC5e8xTiU
aBF5Ove8f0aiZclf8CUJ5gYAZ+YDT3NI3pwdZ3yUhxd0MASYcVrYyGmFBnd5/Y+SMFFeWcyGWhTh
uwrk2IS3G5Bx9rUNwXQMHUbItPXgKdoTrAl9pMC8FhPA1Q3HSBXvdMgjcZAGNVe4nsXdEEP2CZfX
ARcMgFMoGyxo893nUy78z2oTbdL6WeZLBbGbIM2HW4As5w1d+KS5zlq8ckvalf+L6P2z4JTqHSoz
xRxXsj0or+1Nzw+fibUE9c/phOro5g4HPno2phmtVuCeAfJ7QS+izRunn48gvz8+46wEzwSLj3gt
zFcCI4K4LU/DCeIOjabR+KFnC4UowP/fnd65okbrdahQ+E2L9Uh+GblEMq0R41cQvm4cBQ0foLk0
hSXNzZ+3Tz+rTnyiW+jH4U3AqkhfvjOoFaIU7uCIoTyhtoFaoi04r7Z/FpyolSTKs77lyN2ShCV8
kRP6/u9QS4CCQwM5scfvdL5EMTrXif+jekkmJDlZEMET7hAM6L8A9gOmYkHjeaeuNdEJdeQFnZfj
pbzC7iJLSABZImFFBWKEGqFRlIA0cWXShLv57g0bY9B8sSdUzyAI25wvJNmHOIXqOs2LiiIgv8ar
siJPHgQTy5nIRFivBR3IjWB84z0BbYAOrsToFmJsn45wZ2AGKEIz2+WrAT74f0sToRq9jUYIbmLH
Y2lMqnlLl8SjkV8/EepfxQOi0V8b5ViaZy0CExNmTBtoeUXu8Ru8h9yhwzTwxxI1C9MZf83kzcRc
wcUDM5DIBfBoOFeYrWcsncMA98r4QKfmF/Wu51/NzwFMXg1zq2RNCIkQQw+1L3g2S4fbgQSOUNW3
C986ftFiFo4I69+u68+ak4dTt0WVd2TNVxa8IJ9LJzyTqQGAz1Oudy5pLYGmVMX8LUEUlSnirlJu
CVezBVFCpk2wMMtTuibYACAkwMT/Va4oNzjzdP5YcCJPrKp01QCudORybfQcok7qbYFJBRIEsyap
OfmZh/PHahN5aUstlKMIq4HKEBQCaNIn7VlIku8IK73R36tDj3cozFzeH2tOBCZU0lDKXBwpCo5v
SJ181tvQVENwASzzfWZg9MUJ+H1wxKIgEW8zwt2WOqtyf4eq/g8qWGLJFDfAzAC+vrt4o+crY/qO
13ZV//y2RU8znooD+IuxQxhC11IzZvuPtSYqWFG5/CYJWMt8QzQAC3py1A23Q2/67unIpUAo5ubj
s57TB38sOVHEIlMVcunXd/H9RDlAXlaLK0EboxIUO99fr9Sc0ZxL9seSk7Cyzr2wU8guUepfYoYS
xEmBN26h1nw80jTBHGTlj9UmDmAY+lrt9vczxfx1pKaQ3F16L8gjIKjckbgS9TfAeI4eB9wI5rIB
MUfTEZR7nfqEQ1eJGhs00IAobKHyhyToCfgxxTjDHzOIP0az5rR7nSKGci0PbumAbbcYlQF0A6Ac
GM1zcGpT1h1jBz4J2aJtc1Yz/TyVqRcYeKznDwm2mZukeQrkJjZu1gFLEYmjj/8LHgdXC/Iy9EbJ
YHmcKPlYSPxe4TOiCeFzoqAK2gzJQrqRDF5H5xG1XjSrDEcLTt5nrNwGjY3z3+EcRkwuCUrlF6bR
Wi7qYSB1/d+Uz88OJ6+z7WQeofPduICjmiC+kK53dPh/LYZG0VYjf9rEaP5xnpOH6aoeBnvfsBru
zg59AEPIPDFj4UfQsNT66/yj+Nnb5GFCNhUwlOL23uAX3DsA8CpkMLwAxhlgPCLNe79b4gfbu+ul
kSaP/KiKaz4l4BKI5zsSEUTDAjy3cJbCArOcl1f+EjnaLjH6AwHBsDb4MMlkWdJtOCiWa9RG8ElN
eBFz9ui7Jr5p7bHqTZTwXa83C/kRJFgxQfFULFzbuVyMDyQn1nT9MGtjf0R5msEeuKYRBBWijFAG
2A/SVIMCBRnuQdThCqzMBOFDQyTMe0ujZSfuhMAot9b1sCwqIwja8Gb3aAb4BXsDGq8VXtD/ppP+
kbIpFwKfNG3NJvBf3kgvILKYGFOPmUkE+8+bTyaV/X8OYDJ+RPds2EjK5EZwC0nEba6hBHGZmMGp
o5OeQAuuBFlmgHXaxXxIaul2Xvv+7HSinKpQrgIXhWUCLrkPYwbG41dkEHTZU6trSypob67O9MdW
J9pJ8IXc84jgEkf0+cRYUPao8xjaEi9Ff33sqczFp3+sNtFOsatqQp3f8Exs+/MZ8eIasBRCf/dF
AAmUxWjPY6KcihJDVMQMh0n6dgIrQ3MrRnwSAv7UgbmmaN65Mtp4b9MMdKMVUZ9xRAXcGwoJFAVR
UmmAC2FxunrbPDNJfAbRST1EFfF1QfuEf/HK/hGfaUqaRb4oqlnseK2+vG5hbdBZgIasQwGuTjiD
lB3PVdz/2PEkinHVqqnjlEgrZrthtLqBav8Z9TNjkQNyRrdtRDoeKNlpEnpIb0HP3yA96Zt075ZH
5yjoAwmHP6kPHh/LD/U0ic4faYFB8RWlR7YIiRuTs3+DtZHhIIMaXZiUdqFQKTXm8ux/HOnEHZKy
PlQqhqxJShgDRqsTfBcM3CFAuf2jQIpD3inLG605l/Yy7/HcaLNMBWrGtrrrAXB7X/kDKtxoP34y
gVCmhb/zi4GyWVbRjypLU3RQl5acMGhwMlF6BXoG+vX59xYRlGGsCRpB/5erHC04uUphUH2uyREh
YcHK3D4jVb4EShaMOrsPUC1Q1Nz8wxgtN7lFz4UbHWdYLjfXb5yNCOmeIbfOHTHLC/Px7uZ6xyVW
wVkid6FIPDtxPqRIzRvNh0EGWa4JKrT76ObNBaRdtJ3NJcL+WGry5KtUc1NGIfIZIKzn71MWMTDT
GMAODDT9VT78wos8q09n1jMbY4dsGIIj5HHRzOB8USNfstxfGmG084krMgRhLgju/YnC6cKtIgcJ
5r1Yb+AfLNDVQ2j5aXHZvM0crTqRJleVU1Vwid+F9iUEo2DtQjyGvl5SL/7Pe5wIkwaac7blsdqr
jKEQ73sbkaez7A8HfVhdUANbHIenxwI1r4VGG5y4IW0ccmEUYMmIIJjtPeYfkQYeD+lNzJJZ/T5Y
4v7QbPa/vJwfUZ64I1krtHlMLFi9Qqe6TVw9QBR+bZCvAUMFuqSonvusyzXa68QlEfi2RWRKjvf1
bQALCwmySa8lGHZ2O9KKQjEr1Cc0cUvCJhFvrIYtoqzzlm9641XYE3Q+0vWBhfIH8qq/6l9OYzln
yXIMlF1AnypdjgvKJWtEcEaPBwMxFVGE/pVlUOhjJPbkLbdJXgNhlUQbMVQDnXdTQ9WyZwSrmVGH
mDlWxHru80bGHVnB6ft3FIcszMpahPx3yWVW9SbX3jKtgHOPzqUiLHNJ0hsmN7hBXfNtZ7utbMca
ZqGGxaJsnVj214V6YJvvKqiXSrjzym3PCK9MCDxgG9hc40RivJfbG1qJve80cGrWivJvTw6s2o+W
hRfqsXfiOafmj2gDt2ot23IZoyvizgMBaYQvEL/zAZ6kWK+5qDekHkwTbWfewn6hcJpRyUe5Wnn5
TWfCQs8ExdbEVaC9SENjyjWrS/KVi3JLiRW7qTW76QWj1VzDA6A9c9wwMOpO1OUmtONa1pk6MTW5
0wdJ1nEifdJtXO7Y+KkZpYohcM2Z7DcdrOSWmsmNteNIcThp0NFqbMTtS11teY81hK41IxngFqaz
BxwWflmo00hvbo3JBYnJ+OxWxMyVLM2WSViuhFLWe7cyQrk3YzY1wwGdhEP56dalEePGssK35WdF
Ww/YSZRvOf4FM3idSnipg13pxXrI3Byyy56rv+u4WLmNpLPZe8QVOt8dZfHYqccgOTUJZ0XtJYkq
XeaeO0Sy9bfPvbKJuJDCD7VzPLFbuAF+V8D/X6Nw1h7Jt7RxrHMBu400wWy8Zh/IgZNHnKXdEjOv
9D5w1Ip1YuYcMucSk2e7U5rEeiJuNe8jGj45HmMrIkusNTMbMCmrwFTB8FUtjmEyGGXF6mK76oba
DlPOSLLk1a09p4kiI8QQpITjdN4HSN5915r4pCoLjgOvRPXu80911ulsW+pwPHRW3cUvuYhcwCAY
A46Xj3VG9C0+LvVcDF7bpLXLJrWzKDm4/W3VVvDlu8CAABuBjMbRRHI8/Lf4MKVRTbRBmApzBfuE
3qX4SOGFycrXtOOMUhMstg4Mv2INaRBXHp/bgeaat+pYyts0dfVLK79raap72qXnLM5XTbX+viWV
cQubPcPejCrYNTjRwgdFOi4q8IqPwBP2QZe+Dzj0itn6EGeP33bNkY0js4ttzO5spB0zLNSk0TW2
tVLebusdx36z0raMeyOps0WmvPeRpPu5vJDdJbqozFoOFpKfm3JR6GXgGTHENg9OcYJ57sWRj5nP
qmotDGpZKJJvPdZFd5bcR6poYsdTpJKjzocqwlJQNgw3GGCXA03RK15oGXxUfWvWuPak/qasPAkS
fytBDnQ0moauTP6uJEd+b4uySKB4WrhpMmnnHkN3nzcrvzh7vM3wia6633XrRAW4BerMhPYQum0b
HyWJWT7+kEls89d3TEyuh0lqXFEp4UaTX6TGyCKLYbgDBJ+BVlUV1X683NSH+b0eeGgkQQWCA17j
n8GNJ2WZ3MVyuAmrVVev6mAlt0fP+xa1bq1BtUmeHkuB0ce17vNbzl8FibYS4k/oe6MVNUdKPihf
NPHl7l8E5xUz0HEdsnAPx0Y3oUVi0cPyh5ue3daFwfurmwJd3jmiCC1bYsKN5xTttpdWsRIZlMWJ
yzYVQAkFXpkDEBSczZPjb8oeveFtHW7avl9nuSNI21t8YhXGZINPL7+rn5zbwmopDAdlfc2yM+UT
Jpnb3/sXMPJMYDEvXdEmrk+SDnU18Fm4wXWkuIE2s1p5rZVvnrgKxRef7fVSfSnkVk/jVQLVlTaZ
I+roM38nuufx1xAn5K/zINAe3IZAhi/9KR5i6QtDIyV38YjEY1WQ7j2le3drp81XrkihOpbuYIG/
FpTRFi2rYA1ip2O6JS/2uVsdhxvVtWADhrcotTo0y6sGa/WqKXtGhp8nYit2HMCjgdGgkXuwJcEI
CoNx9y1sHyBP3DI4KYiRg/0t2ofttuhXaWbIO37LH+toWT1Xh+JZOyTJXumM/J2tdP9FkC3+pEmG
IOgeTEm41oRDEZp8aISeAbvTv5anZJcfct6Ab1Q8CZzRbxXXREbp6r2nn+IhRvI7Wnuf3Bdaf7hW
zyq9PAdP7s4zq8iq+9eGt4PXkjV4z0gxDvdJ+0wFK5QdbiO+1C+oi0aRhYFrSbSO42eBt6J378Tt
3W9N1V1USzu9jA5Kb3KL8uQH5gCgYWHKL4wps1bTGl1qsKqd8C/+83BwT+pxOHAX5iBxa6Eye87o
mEWhgWCgPb4pta4WRrbrO7IXOXTcQyfug9pM94lq1cxJOnOuOfB7+eA/qSHEf5dsU3nlP0m7WDPF
S8bbA2flkcHshBOcP+Y12t5ewmxR+RfxUmGMh6czmiEJSxdHeAEgrTs2J/VJrOE8OsxrH5+qzzA3
3a/hlByS57I2NN9odgVvC8pGe3aHT2arBUcR/l+30ljDP7P7JNN9yfY0J/9IT4xnSKfwSewdtjMi
f8WI+zCwW6DXD8mLtL69NAdWtsvSvqkGXMN92y+ZfXwRQrt+GUoj12wx3IVn2bVLCNJg94HpHYad
Jq24060yWW/VhEbtrYJjrB61Xa/qwtHdFx83QT+EN4Pfs6nBbNvaYvfeswRf78gcw0W+io+RryvL
7iCKDqB34NHdlJ8d4CldAgAV/0vZarmBX2Y6PTzn52EdPqW3lWfdPMOzmMEsGDNknGQlh2Yt7dTc
zlu7awGT5qzOXQeqxaqWKO7Yy7Bzn5veVEKjuJ0x3V3Ije4UZys5hfAa3DEvD8rpxmO7KADJgs7s
yhfmlL1IOIHajNpFde4Cu+4M9yIBUMbuJd8QY8imWTdrmNx+jwMocgxxTQG93PFf+blgweP1lO9u
h/zYdKv6jIq9W+nMAdLHbsJXjzOTze3QP2UHQTGTg+rqkWh0u2IrNMuI05M9d2F/QRJKQ0XDxqcU
oj7T9QYrGMJWfi7OtainnF4929lgNc/lMd2HkRFHRnoO422kWkqwd3mYI/um6drRh2pexoUdc04B
p6wyu9yJM7PAFxVGV+lZZmgZKOU8zZIjU7hZ/EvuYY5yGJgJa2BuFc6u4ayAWbSNlXkLN9fLTu8H
x39rPMtv9LrQW8WoNF0udOZNfHGXimJHnF2pds5ZTW0PwrbOETGYaa/DUY0TPX5jzMEz2k9OMtQd
9MtN73Mzv9mIPgqMr7N5cMyU/4+0K2tuFGm2v4iIoigo6hXQLrktu6Xu1gvhmbGgoNh3fv09+Hv4
bKwrxZ0b89AxvbioLfPkyZNZDinXDPDdd4Vw/b/8Hc5/9ip/kB98q+Htk3Cpv4rX8bX4i0cIXH7D
JjHrksZeBrdjLcpgS8IlCORa7gyyLOonIRcscrE6ZCFHb9RwYJj6HfvMXCU8PNKhO5A42iDj6Vpl
tVTBGv+OHMtmzY5+6ObDUpTr2nDCxqtPHXGq1/QFu9eETo+n4eNVq71UmSfKBeDmqDky/DdIBByg
oIhAUYgxz3LrttR79COUezN0Cv1QPo+4jbXaAgLBBRflgaTHZCiccrzIbluBHcy3Y7lQvasXp/te
75YLtpD8RjhMdIHg+KvXiw2/ClVhyj2vtwABYbEYs4XWnWpA8Psj3YJ7n0ea+VfRpSxIGyb3VbKo
7GeMBKDDtWcALS7P98f6eJ117lst1DBxStBpyZzzg22ud0XNMNi0vGbyjA7wXtDhMRx4FINcjRah
ZRt4ESK5pjmHtFwjCF+p2vcouY6k2kBr5rS5/2wbx1yLHRaTvcy2Y6qcKuVe8Hcs3drXnyiE0ZV+
SJNjpUrHjPK1SC8Vbw51jY4FMBLyWIrBiXKyLdDnv4A/RLAZtXDs1N82GdnUDELq/i3WN5XcBlNU
MiLOQ+StgoufvZXsAuxjVsNq1Nc8bZaFcVJ18YRfEKg5JcJzxhOEfJaL4Ux4YUsr3FEiZBbyWRuU
l+qdJ/iwHrjhAYRu+/JUmEAOKaydRdeSWk4TpYcxwIQZTrt54V3s4sRVZETkWi15v7q/OzdjH04E
w3tXBuTUH73ZP+FerQ1VUKeV3JfkLOlhiM4+jE4P8F1aR1kdfBI7iAoHUAf3R76F8bhOBUGFm2C4
f19Pe0HbToZBI/ehfwD5UrDA1QF7w4U5HrPhPY3/TZQHiC1M08Srlnjf8uuALTW6JuyMj5tuhG+F
Y1QbWp2sZ+uPgTB5CFdpeP0XcxS6QKSDrjZsznE11OehSpKPexZVq14d/XhwQIrAjqAvC2CK+WBV
b9kQ/mnEWSirdV2RxDyVe0qPVbotYH4pJFnVCjfm/tw+Pn5+r5HsA3dnC5R+z2WLqLQfi8IP5D4X
B2al66zmjgj7KXSC3bLVsDDrc5mAutV7JwgeGEtxK2aahp3qIxE5f4SYnw5u2/iZUZA82gdG7kTl
pkVXYao2hf6HB62jAxlkI/oIheovEYcLnimv7yqvMYKFFKWTIrqmvdoQcFJ8+NNa2kIbQCGFKy0/
53bnTbxZAB7IrAKniME3gge0Q9vNx0sL3/rE484N9NipVODgrNYGd6uWb2j9O7DaY/gDIu9VrFOn
KMtFUOBpUL10penqgVxSdTUC5Y4tcYPQgZEy9L8rajijfCta5fjJs0rOI/BNqh0I4HIIA9fJX2OF
0sfuZfT/KYrdxI/4sXDG5jcyhU5bbVkpnZafKCKl0B6dvEEfmmITqdCNs8ItsgaGKVnC8GOxDnpn
eGO1aAGxrXFfVy9k/OWb3AnFy/1TMkWu3w4J0myMWhYV1rxUoydFVcYBIrmBbgO1Gvptpp3S4MFZ
nEv0PqJXG3bEBHdvCpvPHJrehlxvTF/u/Vq4THZuq3FXz3QnL7ZVEi8N/w9sTF8h/BFe3a3A8A6R
1+pqXfZX1NhgfVOAt5OphaDD6l207ePVwN4HMNPpsQm5N5Bu26K8PDgKnLL7i3TLHX/+evrVMqWS
2kMR4+tNccLziw43L3p6Hav3qlz1zQM7eDPWtTnaIBNmIv05f1tcixUZA43LfZwjFIvf4ZbtJF5Q
C9GXfg7BRJfDyQASADOY1NIFLz2kMnJEeezSJ4sf9fpiy2gJ5q5KY5cjqNSCN7+8oqXxUrXluq17
J63MjSFbV8sRzAwnJO1cFieLDsyGDKvjRKjYab7SEDfXSYXnm9plaweLpBXLKvqr8ek6LPSFEcGH
IsSwSvmW5ImbS92VQJz+RePM0Um26Cvj1WgPvhU8WCbwDLeOrm3rhm1wU7fEdLQ/GRizi4SQFfxF
Mg47I7uk+mtvXAGXcJTHSnggYGFku/GnljfP2tj8qYcWkUCzr2AfEhOxOxOg6kK3ad+KonaMRPvR
j4ULCsn2u9ckyheaHThdecap/jtCsA/UYLfZT7DlWrttMzzyEqwDfg4r9Dc1ECSB9y5NHcHa300J
W1D3npXAjGFdSWY4Rf4U4ZmEJnEKfsz7rY/f1lcTcWNZde6IkW7VqHal6QRm/CMZMHzymjuGNPZ+
htxKFgDQH0EJ1zlZZslRIrxumu6cFsKVge0mSDcYo1pFu8xM3WJ4D/CjbbatrStYPC2uFr22HAfd
A9FrgDTJu3hNgdeaMFriwSFYQLongBFYvonQSYoTTw9DVjltfYhsfVnk57otVrXcdihlgMsi9FTb
hpeV12AwALgOsuiWRJZrLFkB5KQfOnLUgZWo1m4aYr0FHL0WpO4Fmg9OHAf2na/iVnhEj/c+2Arz
cv/e3gRPtgCkJQalcEazi1tCrVpQfZR7vXbxGl38BNYsvgy+uYJtB3jKxR4v2C7vjzrXh30YO0FM
A89zM/QOn4slxBgYfkyJnMhT0NUZeMo+rg+mnv8xQOhH4UZHSJjtLCzvLrUXeBtxzZDtKg7QZzrM
viL/A0Wox7JtEI2nFL9p5GShtJWwBzdWzQOMecsHCBQVmIwizyfILGFN67IMJOs/AgBVrbLuSKrp
nN1fllvIB8CHWKgnFhzL8/W6FrhAiSqBJ5GVwFkx+RG2OlQrXNP/30Cz6Uim9Zz2GAhU/XSQGdJb
R2B03Ov7A91EWJ+nZH6dEg+tHFrAGlPiqyq7TpdctaFr1rAp8on2AmW+KSy0kslCFdb6/vC3vNLn
0Wf2L4nbgKU15tmXC0YPEykMXAca3DIzF1T0/dH0m6fEoHhQnaBHPJv3FaG8oB3qizHcpq7hY/AK
SiJ+10hilchITenSrvHdENkyobY20kSseUZdCXPKqEHwFXkPvufm9A2BuEjYlKP06uviDypn1tiX
H045LtEutZWu7A+5JV3fjJ1gyF3CT1byxsRJspMN64gu3U6uW47ojnnHF2CqHnwTvblIDFWvQhgE
jWpnOKf2S2bGFfYk1rcANBY3V2AKbDE+Uf4Mg5gA1moIcml98dU2DweQjIshtRxJVhHgjz0eDPMq
WjdGDjmpLLdhqyy5sg6TsjNYMOkDIo4OGUtnyiz6Q7qA1wEEiFjs6VqEVKWrw6hTpMzBzPvVhfJz
jjyzlYALRioUI0+pexxXBb6n4sSNJ9ufTcQYOuI0NbJoSCV0B5vhq/R3rSq9vFrq8lgXIxiqJzMs
EfyuYEmD2HI6wrdhU058SNAfpxxr16AHYXwNg1NqjAsgj8l+FZm9bGx7RdOrZm6AVpapdpry5LRL
NxZJFnVy0JMYYoB/VA+lcvUkeeeG2a4V1Otq250ipM4/WgK5p/FkV3DGSIeDgDDCGDzkmcEZ9izA
M6RZ6iAZLZABGRAk60rbdTWwopEfVARKu+h2cUB/D9145pUGKt7tuxy542NR5E6xD1eFwX6Faf3z
/tG4FU0jiha2CftKv6WvNLihWueR3DOyav0TyaZg2jRWyJhMDlUd7w+n3wJHwjLQNJsjdWnPxd80
YlXC+kHuJ6IKOICNJ8AWX1tpyRWulst8i+Txg0EnezcPJj4POjPxeltRn9UdKIPoJUcK2YCwq/xV
wSykeMrP6raAOMxfEsVXEYBRLtFFhr5aOHcPPmS6Zvc+ZOYCyqRBjyvRyn0qDka96JHLBoR2cEIR
fZna8xAHbl+c+vTtwcA3l90mggjLsrn17RETVXQtMeH6YZPb1ilgJGPPHyO3aBc8v063Fzmq+4N+
UKDfZvtp0OnsfQLCJNMiNMbBXufhwuoPEtBBjy+58aYZe1ae4qxatrnyiFK7NhYusvpumAiYnHZJ
kCtt4tjrYu6MYbNvGoWAs9zh2Qanqyu3rGAblHSD9FSpyqW/BaQxqjuW0Q5Ymxmg1Zk34UxoXMzk
JROGE1ne4PseA2/XIZiDoMS107OpIrf3/x7q56F+ajSy1wRwH3mw/jcxxkQ6mBYCWvSM/7oSyGVH
dQRNxb60T3WzCLpF3Bwy/VnLHgx0+359GmnyTp/WPMqbME0tnLBgnBjaLHubxEJW5YhgC5vd6SsB
9cv9jb7pXKbIULd0iwGsfR0T3JjdxQXgBg5X3mgeQ4gsrfd0eODGbtoqoeMBcBgr+i35b6ioHFSf
gRUzjqn9ruDLzWRdZ9dIDg5w4UOqaq7r+w9i/jTizHBo6PfeWGOBmQ3IfrEF25LxAkeBCxvZS2n8
mlyFKvIVLD10YXisxkVwComaG1crbC5LnJLvLVBB/2LFwb2C5wPpD5Lw64oHAwIIgjq7PUHeLUFF
OfIO/BImL/eHuSm3gG8giFUMjniFfh0nYy0vRQhWsKdnA6TVpBrTbLpCwDlxzhR5MWpvzP6gqgt0
Bik7QPohk8GF42CYdZBmD+DVTXT16YtmO5IGdQ4yHl8k7FXg73G+EZ7kuYvpP2Q8buPoT4PNzLUI
rbhEFwS5V/SKLuhIaRVIKIxeaOBxk567rt29++15IjweLLw+zWNmO82prpCapq6Dc5kN3fEqblWN
sw4jCQCNfS7yfeEKp6r+LsA2Jh0UwsJcoUW+l/DMqXnpheaPePCsbGGql4BcRgsWDqm9ek2G3z5t
vEwsiuxXZJwHfdVaBxskYiVQXdKFS1N1jqToud3KZWBVng01AAnQUL4aHYuBftT0FauV2zfPLFJO
B6+ta8uMi9fKx9Nk1U+0mlk1A3Easm3Tl6zddvYRnMaiSjclqLG67ZwyS59oNDhhwBZEow5Hzo+P
kBG6aWztMvFuytAF4Ubrc1xqjkZxw5o/ht97dpE4hiE93tXOpCSxIH40xfNAXkdKn/Lwasd/tDDx
WrXS7eeJc4iS0gG0WuW5Wnas303/silit4yg9zPLnRyT5z4Jnwh0iTXUCFL8A9ps8oGFBvFDV7lj
nK4jmS0Y1IGyOcIrC+1BfHvDnoHhNNG6hIIKwF3+erv8orQkocBe6JbrjeELywR8kTfI3dAVm8nF
PTSht8/VpzFn0UmUki4oI4wJkRzhz5P9yhu8FWyoKfVsx6fEiB0D9lvbQeTYt92D+3tzzhD2mFCu
chRnzCwK5FJaUlCQ/8hVVmC21bkrLzp5gwWbqGmJMO3BVboB/iDMIfZHDT2ohJnFKFtbtnEQf4zY
odUpBkZQo7DVoEH06ujXvdvn28SAj2yuRmpuLesdmscHWqEbhuvLZ8wudAJ1uuT9f4B2JMH7n7LI
QToHoBccwIM53/DIcMXURixk2RY1ZsiLUq66oUBM3ABX2ZMeIXgD5wjGDYkdZCIgier6rUJ1aVs5
+J+xGByDXHKzeLD6N2b9+UO+pabNwQpjHQ4Ux82HODBfJUPpgIpF6mOUf92f9u3BJg0eUBZ6JsxQ
Vg8Fd+FbsJnxeACZU0OgA0ZcmTDW8jFvBD73u43G5P473vTnn7BWXKRNFlrwRY2Rrnuky4w28RBJ
DlG3zIZFq4dIACfOCEF5FP20031XXEf5x6idoELobLqlMTFaSB9Aq4gAIDbUvglhboLftp470DZ7
1YAnPxrpqP4l7yzHlxcGJYtCgvWk98LLk6NtaR6NlVdVUIwdSTSswEq7Q5JDr5s5dha5NFv24ZMi
rVfl0aqz0acx9F0Wtpso9Tc2FErlxBFdiiFA4IpXbAKxNJj23Ptowz+cIMLVup86P8PHl1NTMJM5
ov8BAUlvXYzmlPfG3kohQ4Mp5cgYgesJoYbJcfp4bq57E5YfFAiS4Bx5gxD/Gte9rGFpy0Nr/Sl+
IPnvto3hleE4uQ82oXYOQJdvAalME1I6qBnATcDOI3WAKKknR62FDoBWGyNa2KxxwJQjM0NbBjOa
O5y8SLVp9EtJ8oUR1E5R+V7vb2p+HRhxQeyV1blpqZdCfR5dzOSviao2k3JZg/SdoEuMPF5wGY0/
jHCvz3r3XxxUbuiCAsiiv8fs4LTB4Ktagy2IE7jA8sjYVrADZpYWML7I2t0f7iO6m4EJS7cJrgVg
HIiyme0xu4qaNp4PmYBzBW83BT1TtpUgL+hvpvKAGinIMD3WerUJQYZL31+NfvSa2HD2NoRBY7Mb
+v6fuJYQ2KrBi4G94+ACiFslmwZJF2VNkH/a1lJuJz+KnewrcMVgXKAjb5MIHI3tQCQ/lQCEJSRw
/sYP3vIT8VOnYMg2slNXd+vcAnlTSUCrNy1GMZafIPe6tfrIKYiD5EEflC46IewNfr6/SjdiNAs+
CdQ4m5Ssc8Q16rkCOauFe6vE3dEPOR6SifgCN0B7lHa85YW/jDXz/BlPNUobKfeG8d43kDRqLpwR
bLOVvNB4dFZBdhLGH+Ba5DLuTxPvl9wyW58mOoMA+tDkeWaHcj9Wx0hDJQA8/kD5Eu10N1NpSNy9
IQDO8MAm6zK8Wv0mO/mbpNfOd6teOQHMAgoryuxgWKUHabozpolXNRdECq6k5SvXUqfSLDfGJZ5q
PnINpcvQbJlyMXatN4h+QYOdbLY2j5woyjcRnH5WiSV4d1xCB9db9YmnB3+GfmUV6yp9pWrch57I
WkcLqZfbf9tpu04afG7ixojHBHIPYxWCRD1U3TVJL63RLoFfpgx2pb/l3QFlIeFfTXHkEjGqFK4O
XW19mBiCtj2hC/hy7E+d3h00cUgiCPw6E9HNNQD4m5C0HbtTBg6ZDvyozj81uD14kG4JS0uTwp1Y
T0gYDViiOjzg6b/FaJf/yYF2H4U7FH8hhR6orOkCKZ/JxBX1m2LQKYraTUizxLghArn7e33LQUGa
ruuoZgESmHtfNkYBrpQf7tNmBdYX1VEgSOH+YVofgtlbkAOROWAWwCyU1zPnG1syaPveDveyOCt+
gOYN2Y30Eb9x65JSCvWPBb07ZN6zwBdWU+dhaH6MYuVXzo82vdrp5aG0+1ayDGOwqY+X4BaG+urc
e9FoHR+NcCJGAd4czTrr2EUjPcLtEdD7Rmv/zGDo8uyXvy6qwsl83KN8i4oVCAGCbOOHOt5cPthQ
scBvUZTxBNVTYQdLMEQf5O79zbZu7ja0iOhxMSlbyMyoaF0reFZit/UAqkf1DPrH1t6VwmFH9tQK
vZz8sPODxg4hwnKLdyA6q8PI9EUdc6/M+yd9FG6mrVSKKqHE9AK/+NDvG/QHy4NV3V39Mx93U60U
sss21DCkIoApSGA0eG8QyZTsWkV/TUTBxNOH7ZZHuEawGYhqJEvwA4VXoT4BCucCf6i9m2Bbeckg
AY3/oCO9IyGfp4A9jIqVMORKJvmiihCXuEU+ogxP87S43JVNeagi9tMYRuSMR8cMzcX9tfzo3zP3
mBTeEicMLh65wa+7b9l216NVabgnGbLsyEXL7Tjsg2MR5N5QQPEOOUzKf/vAUggoUVZWQu/wsLbk
5o6izMVmeH/N/NavdDBrqzGHLtzTwkVqEmRHlKolWCuHwadGiN1MepryKGSja2vVtdBGHKZkUhdB
+IrKKA0A58HKTDP/vjL//aZZaIFoyU5FjW9CJmmisNUxhNKvEWedU9eutx1ezOt+cj9cxPQBufmR
ir0z9ryZVRmEcEX2gPXADVLBUxFeJ2IkfE8AFujwVHXtoQ7FGvyvpgA2/CuqQFNkW7trF+lbs7CR
pGk9rGMDfUBdW06oreJ8cDik/5bGdjD3zF+3rXRiHPKu3WjRwQx/xXQqp2rAN/u5WPj+uq+NdZIc
ScmhR08XYXVF/JpE7YcSM5GQp4CgDGAaoKkYOlcOg2vkD1ZjXj8/kZMW6CF0oJqsoS5mtKvV0LwD
uoYtRDgLjU2PSr58W2a/CHQ2zaGb6kBluQU/Jvm2hEPCKwkOM0q3oeUHN37/ZNw0zZ8+Z3ZlOjLg
uTijCfcatM9QzfIz/DnAtHzIfj6c+Sykt+Pe0PKiBlQjq+Kt1N6KoXZ8hLmWWbmow4IGG4sh4t8y
V9DbI9RA+JCBbiLjAzrj5g0FiJ+UkxYx50i+KEYSlD4mjeg6yN8ss3sBBvFRCGgxiO84ezDeLX7f
ohBfWWgFiyzaNygfy5gWBFOHGkb1z5y+sXDYGmYKE/XWs8IxGUQbjD649jc3l1MbzBEaEYKs+moP
FcrxzHby7lr3SvEADOgLVb7WyZZnj1qd3Z7ip7Fm+FRFImORJsJ9J35V+ZvJ9l23MtgPOzsm4ztC
joc8/81dxGXiCJJM4IrZeTL7sieI5D98vUqnKsZaf0PIDRJfPLSg5rRW36zYp9Fm0VgSVCNtBhbu
Ueu8LlEcjPpvIAPksYCAiZv55g621VTEK7m9DzVU4oTE5cklo6hKJ41naH9pIoL+rV5QGi3NIPTS
5IpAxRZr2fuO5C+Z2rG4WdQRlGXDZapAhqE2apRxldC3AneHyQ8DNSiBRCEFqpUKq1kO4CmmFCzs
4SSTiIECICdL7XXRg6/pjpAFkQa5BnlGFAfm0pVx9MDv3tyI6YSBo4A0d87ViUY0UR6P4T6hq0m7
hfIPxyhcPUaDCtT0Q39w32ZZN+hI0GT/HXC2F3FTUSuKKe5veuXUX2Vl6SLiQTIJkrZRu8bZFi9+
OtTU10ACEO4QlOBoCQocY91TzbkJ6tVYP/XW6GjZPx1YbmsqvjPeZZWinIehFpm5iL3XaFAI6du2
HIstHw9ae7ZRMAvFAhrnADjamyJC/uJtkBDmDJtJEFAkv0Pym0B7AADa+yeIQhS9MEtfqHzfF9Df
ZlsfQgx8Kke5edWj7gTqd3idLv8Tl+kqR/OCtKrWSRlBYCI8PXyLMBhDdwGuHrX7uGkfPq3jzD4E
XY5cWQ/PHJOfGmyxfCftISsPMfnn/o7dyslAEIxMKgpDYMfIdIQ+kW5jSFOUePbhvtGnmAYi8+UU
P6JrAchUNGoAu6PzZwQek6Tl/ti3Jgn1zPQOLv4z6Az68Npnqm4xNA9erHSicCe9enlE7fz9gT4M
ztxEAHuCJ4eDR/pttpx1hUpTmscwEaaFm4vXmLCoeacWJJYvxegvWaNQXHysURePfUVzCqNjjulf
FHSwCEAMf4B5OMAp+dE2opoLTQ6k7bYb8uIpqZZhl6NZgYKGc9EbYHgQhFrFUaDihNnVsrSOyEy4
flu4uULLKoB0CGcCdalRH2PrkQOmqjDRPyGgbl6j7KWciJkU2ZsM8sVikurhV7B8CfchU12PlrG0
PkD0EyJwBJ/K73745gL9f5wE4sHuHeoURzc2k2a+RxyRgDkocKihN1RDsDQUdzuDI8WbubCMVW1v
wS5h1Q1UA02dKNTD6pbJ4n/bANNGaYuO+pZvIi6kqMqCjWG4L8BokQYCd1ybDLqctHYRdFKzcvoO
MiftVIM964Pr40+4BbRRdUKYQQR8/Vz9KOKhNwOkxPa5/SOAMosepVqBg8ssl4HTTPVJpzgZ6gQc
/v3zd+OgQ73GwBFRkAeEzQ56mtl21GeW2HXxFqwN/CH6Vwz15qEc6MFAc0CvR3nGEXwKhHRQPR/L
5FBC6xWfHt4oNt2Y2YZ+ntK8XM+q8t42GlvspLY3izXhSBn3KO8qStcH3zeiTUJq8x+RXiwVulGo
lC3xeFiOKu1moQiYm7R7tpreqccBTvfJDl4M6OR8NJ7wQ6hgzwrE2dBCAl/6P22fgLB/aupsTau9
AJcVUt9JkmyV5robj7oXR/7OUAzE34HlEC+Uhr/nbXbKOsjItPSgIP36P28pmAHk23TGINIgM+LE
6hSyC2D4pso9HjwlIC781oUiUn9IN9+C5zbsM4WumRmoYZpFAqYOSaApoXZJIQagB2uyVeELramL
3BvOE2rF7JI4PjJuFWgFbIOlLnp1SvjFfHSTPwRls43Hx6BMTYCd4kiJf/UXdUJ7VN6Br8mmkgG0
1UEJ5dqsDmGHigG5jWL/IBpzUeX2msprBrNWCHA2qJ9tLk2C8uaoXyNZRdk7Nmvsj5p6xNL9L+v1
30+cAd7QMoRMK+hndEstc19H5xW6oN2J9/ugTB2ZvGURKlDKlzDrlgZsJDzd0F7RIgaC0cI63j8p
tzysbRqEgvaAlgdr9nXFMr3WkB5HWguVrSNDfrDeRvzQMbRJwmUJ3tA8BjAxKbYY/cHQN0hEmDpU
2VmGgRewvxmeXEvCLAD01+yDNRz8DHVgboveTWg8qbsGpFrorlL9DsMlx/uMpDjgE9CE5/5X3ACh
6KiPp9UYajumY/x1/mPCIgPZ+nBfA3ZLdkSVKwSRNUN2uloV+eL+aLdyAV+Gmx1QU5Wd8mtQmmOw
sIaL0rbQ8WDNgb2ZfE+ra/eMop5Gdd7DIk56wyri9QDCDXTuQEHA/KaSkBQIMhG+jqieTYLWo61y
WbWsh50Mfg3hK6/WceXY49ZXz37vps2vJlpw4w9v4NzXfPihydcxqJwadf4KACBC/6X0ofG6eSRt
VDbbhg3qDXzY1y2pcm4NIQj+vU2JMxpXNFqB6q8zLKclWwhWgcMg1kEme1Vr1gNneCtfYsMNozqS
o+gU6/V1cB4ZMoqM/CM61JoVqiNVDdXVU6YrBEkLfEs8NdkKz9EkaEgYgNqDE3lz/gj5KTEmCSFM
+NdPwO/WbOwSRP2Q0NAjTbZIQHQmMnmoZ7aYg1pzm0/WoH0Ukd2avSBo08h1QiAfnzMcjZknedgH
WHogL3SKQGastVGedMHKt/G2ImdNP7LQafJJVhE81G/cgAjTqgOOcHRpovMcRh7pOhpTKbBc9FgW
rRMPtVtFaHxgob3E+v5d/G5+BIYR6C6nI6ID8fp1mVHeVpKYdtoOa5wMW5i7RmxQlXR/lO8z+jrK
7DyNmR53ZTBCYDO4DBWW3QHoCvwxIrn7A92QL0JjTZCNsQWSAtY8W2LSIoq50WgTvMIxrVW6Qbci
L1T1wQ+4o4MmCnQ8alj9IM3PTlsK+QvSDChFo6KTDsnT/YhEcNAOq8HAAzW+d//7Pvbuq2+evs/C
7RK6abMPx/gpliMgLztJcm2HZNiQBk5rXRQK8hhy/hKt5/JcOwUQROsuwgMqngKBr0i5hnYW2T5n
4WaAU+j7dIMnIt0JZUBTjh8xJSWkWsI+wSa8pH7yujJa+UOHKsRCfyxFm03IghNEZOjDuSjxc2LG
oe5EpfwiCoPiwSzn243oAaEqSkFMdDWnbK54tyt/5EOj2TuQ1GicwsJdgV4/A67vA9XP3G99DCRM
hjJ1whk1Z35b1WjvKUpi77JkNzZbPUHjtegJic4iAbB8JEGdTM7nvZtGw8u6SPaB+4S7npmkwu+B
WYrB3rVQu7YEethH2qFHI8wco6/sMhoSjEDYjooz6uzvH7/5bZ/PYLZeosgn3TK6PiJodjTtB4Ro
MszRfc94gL2/lSh9jATWFLV+Fvokzm2Y0Lo+19PG3gXRK3pXemQ7ZCtDS1YkfyP6LxGh50wcrlq1
oXt0zBv36SQ0tcMHJ3HewBjICnsGXRTM6VR5OM9pxiO3pSKVvetKY6kNyLtBVKmidiqtbEJryW0w
ilmERpPphSYvTIyrujgzgpx8XG0EDXsns9IX1ATWj0qUvgVoH9+GMhS8ZEQpyL/Zbowp86NMFPbO
lmsyUsRVlcur5omDycmefJivnOqeSFq4WJTL4MO77O+CHtMOmljkF6Mu27aBuDBlbit9XeiIvUoP
qpclY9rKGk95vhBd4jRqalN3RjBiLmS1kbJ7EXJ4Ka1mEY6L2E48O3yjOUM3GbWMRnOhovxsJfQf
rMaPiAcPzsYN60DR4QGVawIBCvDNV5ejoWum7ecN36UK6qv8aTQPvcgcCZEi/z/6Hazwl6FmUT1D
zlDYSc132O3SOujVE1IVatiS6kG9zY2L9Xmg+XHvkbXsy7LCnLRT1hM3DY9CQ3nGo3qAb/B1mhEk
jnAhODSwr9PifvIflSGqfmCpvTOp26OTFEQmDFF1yARop7Og6LRin0s0/WqgORngxYpr3l1hgckI
4vS3nb1xBFWS7vBpTSJ/ptHfA/l70JoHm/xNR//xobD/EHJPZVbzR95HQ+skWtfYu75Ycy15hip4
2QNno10xtgISXD1C3foijF6n49lSieCmXukDhDQ26nSGGP0o9CVCrgcW8IbLgEmaFBvwTQB4s9M3
jCoOWFbauzTKnJH2B23qKKOqTSeYE3LLsXFjuIi9NEWvVwukfHtJLfQGASOGKj7dZ0uxNJPKle1F
hWqvzNXQ4X61IcLsXy1ha2NMVj0aRIhMLRLNnNCzicaIMHwM5F2bb1P5CzujgyRBoxPDTJyKVF5t
oXAiLDabXDMWTa8t/oez81iOG8vS8BMhAt5sYdIyk2TSidogKEqC9x5PPx/YixaTOcyYqUVVRHW1
Eubi3nP+85tRxYm3DeGcLZhN5wrwHutNqaUHIQ3X+tKu5743VsOOaB6vn+VHFQctKRTexnLGpe4t
0OPbxEwaZ5QbF/hzowfND9hJN98/0S+V+vKmLd6wpLDFSgzuPy9Jv1TqplAitjEIkpnewc1k8Dr/
0aZfRiDbaRNv/W5c8+BtQjOwu72Wi/6/XAFNAjUfZ865IWPUZ7zyPjD3QuMFHfYJJZ5n8gqjIeE5
zLYazk24CWPPV43P39/8efTAcr5w84uZBs5YJvDp55tPInWw0tE39rOWbAfTn1wTXtMUyvBQX/TG
34qJ7qbBbMfdsR0JG1ZQHGD/VmpRYcdNBOvP0Pcg6oGBWePt91f3RXTP1VGumOZiVal89WXo1WbA
iEU09sPIoKA9jGblMkTAq86h2Ge9huZwP1KGClf7t2UUf1YsLQYj/AWgvDRynx8MT6zpIAPoy0+H
4ZpTZSpXaftgUG3yw7J/AFootOraarxQQvG7poUbJndOA/f5d5MxL7PcQF0hWLtcbh0GJrMKSwnD
Pm08yea8goXJ5kddslSIccw89+37x35hizG5Z5njDTKVJJ6dOqFh9aPSmtpe8g8YqAhIogr1r+B2
8W34f9aC84qpILjdhWqvKOcNxZwJRRxPmrZf9i1T6u1UeUYQXOoGDBUU39gXywAc4T6vI4Ck+wxO
dYCfEo9AHU/f3/iFk52hON4yfBCWBiHr87MPTL0zfcvQ9mr8ABud0n/UdmH1XE/XULNLb9mkYRUp
xQFHzslKiT8MEP4jbe/TRUphuI/6clvPwosR/NRK3rGAdTbq8khdV75i16boKcg/KX2evr/lj4by
bJ1jokN7qwJp6ea5ErBFPKkMuPnsx1Ziyhg7gJ6eVBU/lvMl0gIGTwahJLXEvLR5W0o8WRP2mv+m
jOGqCAiozjlUqID4CH0wFkoyy7VkEE+cibBZd2t/OorwXJoSQ0b8CRPHqnD/M2MMQzVrywIri4I9
95em1Y5qnbomfhQmZRta+nrEZ5FX0BWBOwUZtqmYxec/lxNlZAHcLitTyNWHule8EiZ5VAyGbcjT
qmanyuXioFfdsSqLm8p6g2iEYNaVypihFKIliRjZRljJsDHG0yAE9/iu2RG3FzS928fYqgaIbm/h
v6c8+Dlq7zPr8ftnf2nz5cHz2FXQU1U6tymr60oQg3FQl/JOaJu1gcddUzb4IBfuVDjwnxalbNw1
dmKtZUh7Zg9rtegcf34vEYjYpnwXH6RrjJVziJFP0rJ0cCNxkWWo51tQixiUbb5X93wDgGurMa3X
Ymp639+9unxNn1eeTPmCTJGdRoQ8crbTzanVx8UYq8s2E4/6i+VH93phrQ2YoVGrboYy25u8JiPL
PVGDkRzN7Uoqfi6M+ApPrWhw27Jb86mMimnDubpZKrEgEt0mWvsydn7VrvMH2xw9zc+9mEWnqrNT
Dic/vQm1yStTzDuVxEvn6rbNqxx0pb0da8qnZrxNuxIDoGuDg48e+/ymZRkXmcUiCxGZ8nmLkbJY
Vwu/V/aoTcA+Msb6cYHLwSKZSyObnsnvkjsrY+CEnaiGJ2fUH8KmPUj1TtEheerrXHqrTXYN41hh
7aW36onQUUwQwlWiYZed9qQ4DMQdTJnuiVi5t6NiS+kR1/Odml0dPXz4UHy5I5UJu4rvy8K8/XxH
fNe9nguZshTKfkwEnphvFVPYaAmWrPj9ySFGzkDyZQ+3JViVmvkoZqMz+X+z1rpRYNxmhbSoBVyz
0aFOVMrvYXjEp2ZqbBCKxxlxg6n6tiqHv4UpQrGrb2Ot3AaJsB9pFGJymaPcGZXgr1mna3OQntQR
s6FuO+fCTYYPraYMa41jm5KhlvFl5edmLVzHaucQfuANA2KHUAfj+R2VYKaKo+IaXEnRNpx+qVVn
xy7Hzzw899rTEI1wiv8sP5KI9bEy6lWVlK4kl07q9+uu89eIm0PrrkeoLw9AAuwkovlzwndixBgq
Sqwdmid7jNu1NpAowBB64ganRPfadZ+D8HWwIAPdCWRmjKHxipEhRqyDLQnbqC42vsSFFzf42/1i
XlmE8Iisyq3Ucr8AA5pRuYl1H/Dfp90hNOP78g9d2HvEEDOUJZEmfNglebgdB2pJ6y5CR7j8q6Zv
j5oEfmhAFuog8HbRoTRTmAaAdxOuz6mNXfudFIh3ZuFK6cgWFW7mOP2hxRBZ1MwptHJl9YIXBtFi
5LFRA+UKFKIsn8b5QtPwoSBIZNmZzkF9rcrkaEbKvE+aX0bXbkcyboswYwi8szKog/dW+EvMf8nC
g6bf+lFtd9kvJrgIZt+rAM+CzHcEBpeJdpKSXQIbWK0fTQ1S6EHtVr2xrrq7UdlPwT5RPKtZldds
Zr7MNTGOIvuZAl9iVIWY8nzDy6O0j3xZ3jfmMUwdvzghsdPHp1H7W0pwwIBQEqXkEPpjLFYucefG
J19ihcOMBObGJle05WJnYOor/yZHy/5+Q77Qm3++vjM8Z0iFguGwKu+F+iVMay+f/1pjfiObmBOb
t7Nu4iM4uob4ZnY0Ad095g9Bbtm5Kd72FOZl48XKnTS8GMp90e/HHm5ztLEQ5mbGVYfPi4sBFIaN
x6BGN86aNsNCU16pkrwXjWOvnhjyZD2mxlG7Ttk04QYX4bHFRBbio4pYptKvIDMXgLnlYf33Apb+
4R8gI1eUcJQFLgArSMhmj3m9WVhfGMVbTYxoG7L5QiruXSV96WdcldFLmfq8Err3uVPdFC5/W900
U7f6/i3+R4r25TtBAr+UFCbrbak9/7kysRylThVjZa/Ek6fPo9NMYC256TTpg66ulbtkDtyCqRzO
E7Y4DvY8bkLjLotfJ+uYxkcxqhyNBIRKcfxY3g06Ljgt5uFGCeTqtk2Mb0+OJLx0sn02I9XDYTdt
B9uaXkwJTGLkENZxNkyhybGCNMFjPuj48i1TFFuxYCXhMiCLrpxJ98iKD0IluLkSYQGNqC1vELdD
lWlecz7vsR1XQepZ8FZzNsubeqEVNoLmGD0KDY5ZR/U15iS/pdx3IuWkcQbFyUvQlU44qm5jvpf5
XleeFzO0NDhM0UkwXhIVL6QFIKW/949tvmv7m0Zy4+fQOvYC9VY0YkSn2fHilDS8NKh/yuEZ2XOk
u/H43k0w8vQXvSBn6KCU1cbiAVXNH1151bRTYmordbG5FSsUkrHbSOI2qOK1Xutb0Qy2lqjdYMsE
KBMaqZs0pjPkDjauqwh5fS/fJWDy7ZRgg504fXrQ22brC4YXZNla0H07RimQ5Sg2s5dCKBBwCK6m
sQW297l1KzY3DSUObn7scuzRdfmjTzEhFzKn8TGR10eKJs3JYedO2e3U62shF7287leC+Yiew6PH
TN+n2XdkAf1qjXhV/DFzE6pveLoY7+rU39Xjuznp3mRVR78cbnVxtNNw2BRZceNjvfejnN+06lmU
3CosHTU/9cNbFt7lHYE90ZOV76XeLdGPqYnTSk4uiW5qpW4VrQuV46d4zcPRlme3SE4+mFFB6ELI
sZmwjfeq+ZKXv5ViqyRPlngT8EfqxQ3wuIuwpBE2Ur2CCqqbj0q66fAJCxLWRLtp1E0y3TDAc7Sk
wOpp11RbsdtFDSLuVzW0vKxxBTBnUXmaWg+WulMXEaSguxmHf/mmQ8FWhvcFu3E9xWsVUpyJNAuI
SCRUIRxdRr+2Kh5FcXKaEHN2GauuXZc/0rDYYT2jqeNZTm+T8WtWF9/74FDp0jFIc7vOXvTKTf/W
2UPTbsLhSe/WRXXbqwWW8DCZX+GnhuEfrX6ruwCkzHKSgO9rcXuH0ZpupnLtW/uwPw3GL91YR0B4
SYK6yaKJFjt7ptXR1FVQ3+oKFjI3ktIjSfmbI/Y17wQSnzRhk4gHDRWu9Uvr3bk3oGzQSD2N8qNh
4gnzkOfvQndo5k3t2xr6lRKH7vagz44K7t7cmOp6jn5j6GiLUAzbfvP9Vgb6duHIx3vHotDFU/aL
dqxUgAfNSpD3WV1t8li4C2ui4Crui3eLesUeLGGvix0eFKaHpCiOaDJR+Fmx5Q3U0gOT71j2lKGx
c52YqOlh6Doa2GhfM0LpoXjpWXuXK5jsjnBlesUxK0J4smPmAVXQJHabJq1uNCM+DGN1G1IeTTUW
xPkRISBqZsGRmoaHLbpS3t5VYuvIiWgPZn2KpZMmLx8oNt+JYIfR4yAlt4HMIFx3fPGEtYDta5Xj
h+tAEvdZzlbRFHjrQ9cMjqJwr1nTXmokjIhDTwxfA+boGp5raWXYE6RwGX+2YhxXovVz6GU7zAkt
eLSCP535k3s3I5LETMHR9WQ75nytbbXKw5wYk9Gxgvsy+ptm73MjukxVHSNMHFF/JGLb4WG5WpTt
8B/eGuZVA/6vUwYaSmAVWGZ4DzE+/nwy4SAd1DU+Ins5VHF+/zUnkANMmUoIlxFt6YfGxLQx6u5S
cOwof2tUwUG7CXrJy+qu1DvSB1Z+flJCmFowLggq2jnGVwXShJSZgkeshptWnlchHZbJNxuKdykI
KGMt3vhSYfSV23caMiR8N4BlrbxxZWHykomMrYYKvzm2HclZJYXRMhxQpdvmVDP8qifLTQHPO0q4
sKjs1JUkUrNIWQjbJSMsxMT0CYhv0Ee8LB56QVhV6ORT42en3Mcqe1ZJCgqGdMwj+exnL4q1Oxy2
nDBFOivsy+mGZgcqkN3GxvukFWur2vkxCAhpDX56nOqe1IhEtnOVaBfBR2xS8UNAbblyb8TzLtWT
DPcCc6PWwnYx6JPLfD3Mgy3jOTVCrxc4ZtQcy+yxWNfyDw5dIJeXEAl0m7yk2TZo3S577vPHOqtv
o/nRKJRVbjSegh9MJ4b2xP+/S2nfRsrumM8H2jDMyUZN7UiR13Mm8z8roNuEe1pPOpwp4aqlhX5x
H/nnRZ913UM3z+mAeGFfqCJmtcRN5OVmHPC9wmnCXxskifTsJkFU7sOAtJ5Bc8NZXldGeCg1R893
Ufq3lPPtYukut8NK8u+H7I+lkhsnzhyqpV3gxCNLN/L4Usx3BoWO+CBiZ0nJUj4bKTF0x54sAOVP
nXkBaS1tBbqZrKP8dpCtU57shuCuLQtPTPu1EreOGVfrxDxlnIFzoRxEjsshXBcTy8vC6MZMViba
elPdJtO0/X7X/SKjXdoU0gFUAzaxYn4RDlliVoqTMMl7XKBH7UmnDNKa3ImMoxQ9tYj765aJbgw5
BR56KDyGBXWKvqTDOOqoIPX+GUQ7RL8YY2BCfgwzcNtJWsUUZTHdTJ3HbMrXjHku1uP/XvVZ8xJZ
ha8b8yDvQ3BJSWJnDQanbOmNh/CUyvB5Czdj0EThYpd9s1IMRhY5QGIi733tN8IcjQPUFjkDGnX9
/SP9ok3lkZJtxfgexFeFeHG28Wm1POklwpW9BjGzWeeR6gXiDxli8uCPdhUhty2pjfny1SknyjJ0
g1Jwev8kd9e4cV/B/Q+sEVYtgWwwbM8ap3hqKj0SRGkfm+uY95hDkG6PFZsWSoxsPn1/58uo4PMO
u/yaJsG+lGAyn4dtyVlY+5rQSXsUwwvVR813pb5bAFwr6VbjtK4T7UoD9EWMpsj8JoQanOjxlxXP
NR8Fx09UtrW0N8YjCCaJZqoQYDv+3giw/4IjvyqD8X5/o5d/FYEn+g8KFeXcqTmqdIZFQyEtWC6E
aThSZF4dlWyTTzjFgtYyTg+Ma2PqS88XzisTI4tAe8zlPp+ovsZeL1SmuGCoU+HlobZZBrId3h1m
MLnT8BwPxrUHvKzW85eKjIcbtRY0xjybDwXAQV3kV9IyouIBK/GJWbI43jcYe5n9xuKG6beZmzXJ
yyR6Pij99w/7K0CtLHZBENAsDnVDP4McfT2esWVopD34CcuJWZx2dS71dRb0+TfO5uxJI055U7TS
vhH4SpgLZGPg5TiLx8ch2gfWSZMglTKnJRFDow6cZxuKdUC8DuOqqHz4/o6/UI6XRa0yMTJEXCEo
lM9eNHMXJZpaTVyWF/VCahHvCqQJ88lOfw2MblhiVY1xLjjSOGz6aH/lApZ94fylMwYlwddkI0Ny
+XmldVarp3KTSwtVLRmRN/lvwsd8bO5K98ZUnjvzypDsgzp+9pPG4oUhcxBhgH4O+A3CNMdZMUp7
EdiuXjA+bSuGOrEA9NTjYcyKVV+rTzgWd0K5G6hmSqF/kvUFLHVE0u/ilB7RTAU7VvptAVunhskV
yt2Lkv1Bc4Y5MAaiVbLqh3QX80ST/mEZJjeq9hiFPztxBEzNTjpvGc9gn5mW2qzrdHzK2uoXfHsS
ALgmQ95aQugRxY5HCuFDlj3RDl55+svT/fIoFvcMdeEoQBP4/PSzIsoSa+CTE/vOybdC8QjZX9Vc
GnPmY0DVtHbkoKv5gb7g+9++cGAskjaGVJphQYc8e/FRXqQjjils4QwieetLlT6dYBK6tLpXCULX
fu3spKx7P+16mW0UKgTppIxgc3LjwrfMuhfLl+/v7IvJEh+VIcOBwTGCTVs89/1uw2xozI41XbUn
OUjvC3HaLOW/ZOq7ui5gSgOp5++a/sOIxntz2o0CeZjEJvoCI0Zz087+X1EkHlmJf9RqdsgG49ip
88Ef49fUgtmdO7OWuuhPsL5N/Jtl+VkLtY3hlAZTKCAqTYujjZxFCyq/h1cQMaXKNf00S8ZfwX9o
p/phEBXmWGD2sbpZ2GydiY4cjVPTZMc+x/CRVL7c7L14goDGMZ6fGHuuQn/cXB2QXyBkKGjrGJCj
cIQaea5JssoxEmYrlvZ5dptrJ+KAsSWXOHGCSt0J+spsnEIP1ypzhe/f1QVwml/WGJbD0IEZ/cGh
+QfVzLspU6IhJGgyIqw7NF9p68idA2PSekAvupsQrEsMt3G1SYqTKb+3+OmGmmkLSoEj0B0y5Q3C
pZu0NTZjPN1m+hP1mE40cdu6aXLNYffSQuZrwYKVpFcycc4WcpUDXCSdIu7FeEN/m2OnXnpm78Ak
zucr9eWFs4pKHdNATkQe0fmz6cSktmqd3+Jw4PPsoj3ZWl3tTdd48BdGGLyFf37pbDMQArnDNIhf
GkgvIilAqN3IxOIJokpAiKQ235nALi1jaoGGVlcefJf+XcxI+4vCTQ6eMdB1Kfl7PG2s5Fmxnr9f
JpefOo7ZDAXwadPPRizYKuZiPMvi3jDXPHJoanRhdHflvL5e1X/tKnkYTHGVhRGP7HN5Lf8syUZS
i6ExBnFfPI8K3vdur0z2CoJcXP6tivulX7xSTn+smvNzALIMHBS+QE0+95IQimRWMmsW94l1l8Q7
gc9+zkD2J2o+gWx2huFIGrcZlgPoTvN5dJVRcP3yGMW7lsldt8J365egJ0/R0J+Wqp8L1ebkCIv2
Sh95qSI2KFlUKAJcKTbmnx9PHSVhoXRs5RWAZNCZK4iE0HmoniSLpCClcDsdiK7Mne/XwMVNipZD
QTvJmI2x9OcfrogLE+E5gqotpTcgG7/KBLd8G8kSLcjNhafbVOvmWokk8+eev5zF+xfDjUXufr74
rDrqjbnIaDyU5zzRRu7xwNh4FL12kBlPVA5yZM+XIHdM8rbQr1BDLz7wf3//7IFXyzzMNBNp37W/
Mvkn424q8n7OwXueFDCIaZc2/bV9+dLeo0FUW9SHxlfuoqnWs1ULEW95BDwH1AbtihMNz8nI1qSQ
M45YY3Sci2g9x8Ss3+nqa6r4eGz+Do2fQfPbkG/jWbDFogT6DJwYDtGc4fFLEMckxJtBIOlnmK5c
98XLttgPkNosjfDZt5uGagfpk42Mjhx7d0KxtGpP4MkEVHxlOS6P/XxZEIqJVoZODdnF2XI003GQ
CNwWYewyKOqGleCT1NBoN9UbLsk/w6q+l4b41RwBepk7D9O4mn1ckTJrveydTbr6/oIuXg/fJJUp
RTXHxefPo6u1wddVtq3er9czgrTqGVMsJf5/0FoVlgRD0g9vM/GcWqb0qiVVTc5mpZS3pVgh9sMV
rEjRSdwT31yZ9WZUMy+T1G0DV0XF5+T7O730kiG2WjqCKuqV840gN1ITJbHFBZDvUR4hknMAC+H9
1ar14paDdS/jaDSHHMHL1vDPUaBofaYOrfhxAuuAwuzLNKYWdl7SvUAWavyX39SugV6XTrt/f/Xs
NMYGIReqmPFBUvwRU09SAhvHXmhT0DWl/P37h3lBEgMZ/p97PKtoipzwnIAwKnwgTwYIjk8XOPqJ
2yUvIWLjJSMhpD3uoS7TKSn0TTs64oWkWlxV4F46eomixEELs2STkJzPz7tT/agZhUbcBwxZatme
qUPm+xzS6Dh6FD9txHzxNAab75/BxQX1z8+elRctXgNNzHteFhQNCmJ0bhsn4PQav+HaD51t5YUg
qEVq8EOz4okUdVhYYmoQHa5HpV5aQyxZuO/0eIALZ2COX8fNFEr8kprv6/Z+qHO3zyfHXyg/YJND
NTB6eURpVMNzSOK3NDMIwTxm003d35tJ7dGeXNkxL928tRBNUF9ADfzQHf3zMaGADOrKz6irsn2P
tto4oLJAweRfXUYX4DO0o1APl+MaZs7Z1ixEQoZVC78Ew9ry4ZjPBIr0DhTk3mg++MeYIchExCtH
PuQmeusqEYJryfSmtSHEAd2e+uRKs3/xjdBvL3jxQnM6W2QiQ31lYEtbLmq5/fwpixcBoljvrtNY
lg/l/HBa9kdImBL5kOcAopDM+tR3vbhv1dpbpFpiE620YlxRxnf5KYt/NWGyn8jsXpCRpWBcjASu
lS4XaJGEVaB9AM9T0Nqcw1ttpArKrI3iPqx+1G20FpMW2p5EyvjoFVRxfgUbsGdIzdwTqt9oZ0xi
6lzezDYIJCOwAIh32XdaBlOJCce3bh7jWbENLLGWfSmDZkEtpsQPiEgT0hXSLrYXvRhT2u2iJlSg
L32/WXzRYQMvEKWjAi7A9eLjOoPaK7NIY3UKP5qRBcIy1Xtl/KsXb3zLrCUlfll2j+oZ6G6Q4dGo
tfv9FagXjnreK+pBXGnA7MSzbaQR8jS3ZKhAzNg3BgBY24EKzLqrSoGbk2kjUniF7Q+VGHs9w1Ax
tdbJ8B7nBdbNuyInzkCOj2SFeYx0yuyvkj6YmbXKNAF8IYXT1KzmELa6RPgtrmMdOKSZa9uxfOjh
b1J884eM7ZYNWcaeLU5clQBbQz4kuS3DHhul34wagT+utB6X2iTuG9cUOkFmAedwWaoKCdZokbLX
yZzM43E/EgViKo+xcKtorT112aqqVWhNhru4IiF3ZupMtBSzygYeCviTnYu4FRgdtKGNxpA8FYhL
zCQOPFpbP7lSqFxaKlwwQk/mbhTR5143YBLzqKWBsshNJwq/tNxEBHGclA7uB45MYJWUWU4wMFtE
aMa4OZzW3y+WC2z0ZRP47zWc1TBWKveCXrBYJjm3FSbZgzC4ZVxxpiMBgpwc1tBTCbyQpsRrML3X
2COaIMdO9lguQzSsOutDEYJpmbB9oKN+f4FfLLb4nixyEFDGgKkAhJ8VrnVYVtGYwDQW1xgZ3BjD
KrCcKT7MmTMKh+hIfBvGI53pgruNN9ERAmsaulQH5VaHMzJG4MJv/nw7EGGHO/CtCmGIKf8u/41R
SBc45jYTVskhfEFJ0NsYcEKa8ODDlYdkawxunW4q1nnngNopg9vdhNnDODum7BZuzwjEkYN1ozjE
pURbptrmtI8bW3lWhYPfbEKawNmWUBIw535oV60MfWSNLfW+gGssuphvg51111rSj/37bH+3ZN3C
ixYtj8HfPxdK8eTXSom6ad/hgtcwxmj7rRY9ZMZ9jJ6gGn775d3C/KjraF1ikSXJLzlZyOG2qY3j
gA5NybdSsPfjxA4ToO1pbaKvKKBNC/A775N8m+avQfIizr+UgL/LjB/uTIgqYISNYdqlPNgVOkN7
Fp8z6+jrvR0xS4GdJqAAhJE4a8+pj1byNY2f8P9P49MwHIL5fhSP2bj1zSehPYaoOJoIFP8mU9fy
5NbRkwqFITWgfs9/pHHvi6/oAnFXq6aUSn/fMmfOTv74FDSdzSDU1qZwJY7KaoR892cUb+TI9yqA
qz59HKYll3i7GAGKkLUz5UBiQ3GyJo0oTOxR8n1JCQuxk/l+gRFT+JAtZ0zW2PVg3NZ3jSRtYsz7
hORUC4C9PU6LCaishpkskqXXWnksfU/mRO1TL6IzNqHt5Fq8kwoVl/4BK7J4ZfCpzWN0iGT5JpA3
U/ZSK5tlTDrrLLwAApRQkx8OvyMcazeHCJIM/Z3ApY8FtD1rG/vaKphZ9xiaG2a5U+FU1OqrGRkQ
26AoQY4dqddJ1PMycVwbybtxzfv4o5/7stYwjyKSVV9Gr2drra8bTekiC+IA50Hs3858KgbHMvww
CriBqfYAi24gxW0UZKdoX7MUL2pgESFaB8QYtg3W8D5SQ+G9hkbe41Z9ZQf5WuyQpUmoAtAgG8n5
sTCWjaJmED32uf4Lf3W2L5q0PoOkEq6vlvAXakueBRrdRd2C6+9ZbYmZbNgzuJX3o6/CRr5HuTKR
8UzW+6JNwZlKla5hztJH33P+ChSIb4i58GKixf/8uYO0VUyKfXkfaOI2h5CNXpqOrKG0UPN3ER5R
I+6WcsfvVDLqMwwuS7eFfDa0wce/LwrtvhbqJfmlQKYrmFvVf4ig1WqVcGulpmNmw7FJOBzNEAcC
qX3uWPSWmm+7Otosc1JZJ89EUwhoHA9NHf40s/Gu0WGuMyE1DN8r/PhejftDlRleWmyNMPVMLlGR
30CrpAHuPXqz0nQDuFjAmZRrxjL00LzBGl4EcrSEviZA/MfAk4yjdDMLN6GICTQEHEC+LIgcY043
4lA5uoFN9FNcBh7CQ7ebNTfTyCxp9U0YPs5K4I7s5wu1UkVVaRonMe5QfQFh4U3QWemKIBxnCk9l
Vq/V+FjX5rbBTdEy8x2p1ccu7X737SGFv1YXJBTMvYef5n8uu5gchPpGnd1R3okjHEDzflD+YmIw
VpFrPlb+72UyUcDh5z/I6z9K0hwaHCDrwoenu+203Ev16jaCy6JP9Y0OW6oT/yhT7AQcKrKgONQQ
j3HyxzeS38yZ3DF9i7V8XRGCwGMUzNjJZFI5arq39mZKVygnB44+RYTQ1W0DfCUrBOywh+hjib4Z
/s7xYl51zRDkUgFKGyPRx2AO+4X4IqZlGKs+x8/A2w+QedetV8L9VgrlSvmCy9mlrxtSgqyqjPTU
874pguIOGb6HXSgUdz2p6Gn5c2jZqjnt3yMJr3vtT42LpjQZ+3BiX5RSnHubfY/+h0AbNoHEgbZM
kMmAEDwOPIbsTrfsDqLmGbQK/ti+6pDDRWLHsFacg2QTNgdMVXC/TI/xXQypTKjCfW20nkCODYHh
no+KE7tpOKGwnItNcBvKN7Kxr+KDiUZRmyryTPEDVv7muoVNVg4F0yQZLrIVnNpngttrSgpR7hHc
BECmDwKZRRgXegL75JjGq7KAapa9WsVOlhtHMKWbULeeTdhD6vwnNiQi4t41nPQoLqZ5K8iJLcQa
5jwQpSvI6W4HrZKKqQhaQsyTFV52uqu0401oFYdKRuiPzDsIIatWRYGywT/kPgVhG7ujIJGsSH7v
9LMNu9+zCTmZeKEC8d20GbMYX44ERVfqhgIyo8ytII0liPnn8q9eZdSQHGOY4/o5YhYnsURsB/o9
tK0YgJR44ENfEFZoQ0bblYbvtIa0jqR4JYtHncEWkeA7I78btF8TI5ccOqWKdfoiB52LPxUGeIJG
KF422AI0zjx8EcaNIPuuX9c7SXoiktpdaHmq4ZnZSVE28RCvO+kZVppjwZUMO2XViMa6hxVeK4ZT
ZnDpg47mpd+oWXqUVB4B+EASz3fBwlAVei+vQltd8enGM2VcJNmKVl/B9y92NfQ0JlU6pxfT18+b
+1QLfSVrUNywChrozQavy1RnadpzBPpLblVZzttg0DddMtwuav1lD+2ibr/8s+eiiGV91c33MGDF
3lpU7vgbZHV/pfH9MBg7P4VAbwx6Gcr0L3P1VGSok/oVXLxkQn+b2BjeMpDQBc8qX7MKYXn/Ylr3
HLm6hX2K7ixav4VN2GAkkeDAj7H/Wkdk0lGHz6XpyUbCAoo9Pauel6FRUJCEUZ1YMlewl0szlMUL
AvaYiEEJjIvPz1hDHBIYNZvIgm5q+E31P9lPfZ4xdhDg9r3/vIjsvq9LLh7bRM2KiMKwZvriXxgL
gzh0ecs2KRYwEk1Os3VnsCUNgadZ4wNnt0HPuvCkK8Op4F5OcupmFDATR46V1SBxE3b6JScxuWJQ
1/EgdzRFYKLCbF56TgLrMFuyk7e1jZI0hxum5Qe1qGgyOxdtvr1o/JT+ZzLka7lh90B+WErKKgrm
u0y8E/uX0pzchX6QAbIOHJyuWUbuxHSiUN+HCChB9jo0K9eDPS7gYda/D+cMD1MT5rkFdj5Lb9y0
p8WMoma6yoHSTQfsshQuF6RdzF+15sZH8IonQksXZuIUgBaVWMTv35Z6gQr14RBAnw4V4ovACjjN
bKOWt4VPC995aOOJxrUw3+oFN8wtqvyep5NDcQ/W4gjO0KkeII8CpZq6DzXJgqOp8l06vEFLZBqy
kFKH+JlyRyNeLI2m20SbftZsJdX8E80uCK0di+Sz88jN7ncdv1vh3yh9nM3MWQQqYddfO06XhX7+
DcMqBD5hy0ERfgYdpUaKorbN5T1ixcCCSpgZTyOIZO3LH+TzpYjt2OITDsZ2OhgjJPbikAfXiB8X
oREEfrD8RIzxvjj95/0kphEjpn0sh5ixpDf9pLgQpT6I9lZ2z0MrREgP8rOs1B6j92jxyLgWonKx
ufn3Ms42BnmoEykMuIwU6Unaay6yADOnYpCkxWCR2VL/P6Sd13IbObSun4hVncNtJyaJSlawbrok
j9yRnfPTnw+aXWcsmiWe2qdmSp6RaKGBBhaAtf7AeSJeQtzUft4P8+zolD1QbBKxC6H/uu/Xk3nb
aSPR7O77GSmfKYcInAlikxIx6y+bZXupjFJh2e8rOVn36IXHRQAc9GgrftEaXpEajnDIpMimHo8X
tiX5Uw/gr6nyR+snZahEVac2XBmUgI/rflS8pb7LNYW0XvwDgtmAVDJ+Ksm/IdVWn5TquE60/HaI
4gD1B7NX/KndhFwjXiJ99tTK9hQT/1kybSHpwjLec3pOoWWD9uyFaNFr3uhrcvQSyT2jXKA0kBlj
bQnewxyjmxDDXjw+UmJMjvkD88PKMYjltrVqVm5sC9nG2V+k1U2LrgTp9XlK3CIcPASWV+bWRjep
pEjJ1TBHeItbwwiK3KpUF2WqvEeS4EXwzSWt830NF0cTIJdhYkMvl9dSMT8I2uAoy0TowlezfKN1
y7bFgFkweGAMoJ3uRaP0ZBArxO/oIm2jR0wR1MxAlZqQ0ldYeyLa40lF40c8tuBYR/P7qI3rgYgt
wiD3uUqojylvMVepapFxpZ8+vp9VinHu9E5Z5BNJI6GteRJ55zgfci3lzSmk44U2CzWAQmQf00ry
ltyPV/da6gplqUhpdy3MBLDea33GhLKMXMMOhvwgrhrd8QmRGlL7RZfCfHqfytFF/BTQ7tiYrpI+
ozomLqTliutKoM826xcZc1g/OajppYdSleYHNEeiVdgEFn6UQpl7rOorJZW8DjGIRClfhlS7AoWM
cuWn9lwMVFEbPf5WohpPIymTEPgRqtaC6G4PpKSBrQGYghW56gySdwhgkaRnoOVQ8Y3hiWsBGPV+
vIpVt4duA/NdwdKkhjsOaauaXrpicoehcEUTRw6x8byfktRrrOvKjEH+USsRhwiUDRor9YcjOyuq
xEt4E43y7sjB3YKPMMWzb1q7JZNBGfd3oxYHotIyaCsIdULWJKPWEXKbi5wZjZUpgvHZonKg+gWN
SBFsHqLQos73ChfirvD1TL6NrPIzeyQb0FtU9ExGxdV6nhQRhljIyxTGVUNBHpOKBWxWjXZKPMiw
BUnLzR/G3G60EF90DQWMgya9muRyB4nWM5DOaah5otKSzpSnyBfeye1jtMqYpSpgDw7J1znrkD96
JDsycl0ijZUwhclFeijU/xDyXlF7LZFtzHmuSs02HXwvIafILXXWKEM0PwVkDMXV9+w4oXOoB0Iy
/13OZLQRwme2f8nonhajc/EOFSu6yixE/ps1i3YE+57W6GVx5pWJDEUI77+UNxM527jib2iNM2aH
QvkRZfpV1NmodcOqTGCctVyXutlX+dT7onoRRT7YGjleIASRRgsDJZI2pcQRKvkZI8EBNNZtEghM
1sYu1nyt7U2ccBEg8qvHzAlntvWCI2yt3/XtfFUo0jZvu0eKP6APF0tlZSg7rv/TCum7AOMCuF6F
15St3w39PhZEclz5TEZdXAGVOKg0T2mjTZJEN9ky+dbquF1JJLiP4V7wdMTxMS9G5rfySyhPMOua
CNMTKUDNSyRuc0TEpnLelc1w4Qx7roQHXwgtIaiagFw+r+d/VG2TMg+NBUb8PhvUoATwQMa0NSI8
1kZEe4yrLPsQtD7trW1ABBBgyfgshA6SNjXMVWIf8pae8iI0f8yl3YVJdl0e620JkJCn/7c2eUi6
aKOuVIS1h7WFrJ0tAwIXChz2/ffR79ypk1qIhkAN2Uzp9LJVllnYgfr7JDkY1ArDXt0kYMkowSrZ
HU98ITf5KXR1uosK/giSOKjrILvz9eYxVAmyKEcOGDo+PeOC8ybrWba41DEAYH3dEH0V9aEUxnLJ
cau0P3R3U+s3lVXuNHRwvu/+OcIBBVkgHUD4sEw+LQxDSNSAtAzwWZhTx4TChU7xQ/3Rzndg+ZxY
e6wgPlZcUuSStEovBLm+f4QzBSlknQW6w2Dr0YEbfx0RCeTOYFSWvNfqpziVdk3cbauwdwYTRjjw
/nbg2CCDeC7/aTqSDXUNmlD19DjzM+1N0E64N8mp6Qi585jc2ffPd4bVxfNxGwdDjtDCXxDfvAtH
SLXwxyb1iPs6tPn0GR+6bkoJIQ8axdAGNkBb9b441UPxdTEjKEpQM9Ilj/Yz91bqzIgWU0GUgLV9
1s7+WH1jZhgoZrL6gLJjToXSI/A/lpbYHAvgdzCBLi6RvxNuX9s8ORLrTRlbXUObzfiMBxdqmMCr
QP0gjPf9SCt/H0RoCfoBmQ/uXKZ1AlJpLDVslYnzLb0jfk5F4R8nxTVaLr3d+5yzjYZHhKMSN4Yh
j4yTV5rxRsEzm9yd01QKMfRnBd95pQRhla0lkrU1ATw/Rl6om5sECSbezYWn/vsKhXYWZB2B/WOi
fOZz/ngniAKtVoM4PtkU2DqqLn00XQ2GJLgNSl2/sJGierCF1uvk8gjR+Smz1gPA6iX5XWvJS5cd
2Ful2trCb1lLY3MrxRpyFrabjpfue2dyNjws6HEFrqLJBDoZ4sUe42kV2/LeGiCeH1Nv0A0MKYdg
HtR1hr6txQW3b2a0DmYOfsDZ613em1sAFsjA/RLpbKxJhrrxBFDoeGuOyP0q5MRNzKumn6Rflyy7
y+oef55LCae/YzWpEwpOKFiiJUaG7GugOMLvxopzlPckSFAX8eNG9uShQi7PRy/o8L8hh7EjoNaJ
pRO0Rna8rw3aUWoXk5zLe+wTfenNNhAiKdVtYRtuw7SSRtccnnK7XlM+UKVX9KB0eB3VKv2ddZaf
yUXw/VQ7s3nwQDbgQwREhc/gyQhoRnIMyRuBy+fsuNidbwi8i37dFziDZ5xNRVLN1D25FMq6mj8j
bqdo0L9RzEIUcD8PmJBdUjc/s4dg4yLCEfASlsDpkSDWubzHE8MEGl8QIuNVFFBBblpg6JzKAM6h
22noWFvO74iAunZVXNhV/y7CCRNWIL6Iq1sMzEmIKlVZjlYL/NOov19pn2cSjnKZijT565QdLnf5
zJpnqyIKw5RD1v20wbxK9FauAW8JMCY80FDQPlVOQPzJMqlh1y9STUEK4Fx5nXFGQtvMk7vw0uZ5
JjhT2Iawh96CIO2dXMrrxsiq+Qha818tyzazPCPpY4fpHNgVqWruNkbzJDQ2yaF/tFb73E0YeE1Y
CwKB6RA2KfwGMcIky9fqZO2kkpy+zsW69ep54jOFq8wtrplYz1x4a2egphrMGyQ/kIsQy/rk4ac5
1fkZEGVl9NL6plj2+GfYkxBmrMgBuWXqtL0rT48Q7cuqRL+Fa3joXsz6nEk+se0YSONSbqKYe+pu
k9fFZPUt66opUQgiuSMW0rLSPMtC2RhhoX7dEOBy5I1HgFQ/V2bmtuPxQsbx7HgApcbUwwShycN8
jTcLufGyM0NJ7H9N8mZZEJx4kJD10lT6HnaiIN2qAyyD3IWDCvd2ALKHEZKLNeeFqXXu3EOklWAb
IRiq4VLx9WmUOIMAl8FFFfflLgIQPE5P5Upf15RyYDsoXexP3DxZjij3KOuVufJrrdvlOMCnYXJx
spwJ/7wdUPwayEHmxUnwGzVlOSaGPe33nFSd69n19N65Np2XwXt50Z3r0imdPeBVZwnQonBM50Z2
XtDpcmyndhQX/zs+8OqJj5XOzfWN7dy8vvC7Ju+V7/MvvwsrOef1PVy/xu77zfbHzetNsP1Yrz9u
W299u74tnFvUiDzNA1LiPms/bgdnHXsffLP2EveX4VUbywOS7Fz9PDzuHh8lb/fz5yHevDXOQbrq
3DqoHK5K7iF33hTHjZ0dORRn93MXO4n3m6+xc3d39/vuqfdfnrx/eqdwH7zEu3t48L7fSc7EL6h9
7KIA5oUr+clYaoSuRC2VSWh/Ir8PbeTC7xdL9+s1R3AH/2vg5JyR5NwsuHJNgqsm5ktu9GiDXA8U
PeLpt0hxCMevT8RQedNItxzhWz3DwMjcoH88SdfzZAZaYT4bWRjo2mPYZtcUdED9MNn02K0L2bPU
30j2LsMx6BUbyZzhUDZoBelI5wzaFX2KR2Rdm86TVwihNI8rFO8XRYWLWXLBnC6Uw0SW7Jsen94k
8zjWURhlSFmVpBOEz2J+oYkz7Mgvo3rK6Zjs1MoGEySUUN7tkC2VVLLi1EBJYbTdwW4Lj9abCbaj
hgBXcs9Y22rlpwXgtGmN3Rpydc8td8s+X21Iw4jEW8feIBL6cvb+/SS4NCLK1wBSpUZtHGdGZAgf
ydgAlbhIHj+z/YG95STL3oeaiXpymz5GK700Q5pA5gLjTy5DZG8pz3bF/fd9ORN8vjR0Akoc23iQ
OoWG2KpISvaToASQG81RyL8EjD9zDfrS1sm49VpUmlmrfq4dADoq4kR43oo85vd9OnNq+tLOyfYb
d7pewsCdBALdmsGB+3BXjRocrzfh53mptnL+XZFkoH6BDPWpx4nU1plUN8vnuypn2F7TWohmsE6R
6vi+Z+dGEGagTT1Jo6B0unWVhdUfzWM3iSsYrEDuq4KicgnOfq5Df7Yifv7HxW+Z+wxHunES3F/W
Gg1RQ9bsxy5////rzkm0XqEcI7VHGoLFFs47Kh6DDAY1vzAfzh2DwOT/N2wnQTuv9RbEzTDt5Yfl
If2h36CpBiI5dJGMG7JN8qPfUwY1LyF+P7UFTkPnH+2eitUcQVdUatFPe/xkIm0X5U8adZ4BfopQ
Hocuz7rWsXllkFf2zqSAM7f3Ufu7GQBiTbHXcljVyYtGxWN9TAMN3fj0qD58/xIuvO3PyuEfb/t4
bLTVYLXTnooD0hykQYgA1CEvJsTO3af+fA2f7Ow/WipMqTFJgE17iDFTvxsGKgwKBSVAHHeQNWTA
cIaTFNeD/No2y4WTwbmg8Oe7OAkKatjLRTXQ+EoSmB1kxVokGd644RaIrIp9wk5/fz+yl5oUh5U/
+rtKTC3telYrrx+egUO3OZYUqbCgQOnS+KCI9H2L53YmfECwQAUCojPjv7ZoJfJoyDYtsqBW4Adm
lNUu+itcaOQ003ukIjjVLY3U+Jd9RiBUcr7vx/k5+X/7cQqVt+TsaNcr5iQ2ciHpP9YJLZnV7yJ7
+r6lS5052ZOkthkk5JYYsYRyxJqUC+eN75s4H7T/68zJzCMhOGhh27DAgATN2YFz4P/LkeFSMyez
rTqOMhLdjBnpZjAZVLaEw8clztm584IMFJ+9B3YXCeSvM6yw8w4tl3za9+Xe/AWDkKC9Wl5Dwukl
DaOzk+CPpk46pHWwnzuNpriD0SFUW8jQsaVq84Vt6Owc+KMh8fM/1mmfS82iy8XnpQExsalckyj4
X8wBjPK455Hnkj/l3/5oIqmUysq6ehLMS0IfrZBovhhhz06B/1o53W8kKALRoFefHcH8SWAAVlQ4
EJ/53/QG+RRQGyppmpNF009GqjQGAxan92InY20CESE9dmHjPjvZhIvM/7RzMtkqePmovopRw8jQ
vqu4BaWFgCIJXUvzEh357Hz7o7WT+RZ2oyXNFMWB960JOCTaiAa8o4tZtvOv6b9uncy3LjVU0ru8
JkjdAMBIwqBiN8nB9y/pUnfEU/wx5cZJKabCLD93W0yHejR6VuzuT21zYW6f39exfyJhyN4DDfJr
S1NiNTJeQ8SEBWHH4qPJA8EDy8f150sbAIzUrgUaWbAZ5V6Ibz9/39ezI4rAmAV5HXDpqUZBPy4c
rAZenRrukOlAUwpLp7y8/76Vs/v5H62c7K46e/mcxowozqT5b8Ehn1cfcvM+jg/96pqN5ML0v9Cr
03FtlFAZVTEhl/nAzZtesW9crAacb4WaLWon1IpPZWBMq6zDVcTbIy6hDkfRDRku9VI9+vzY/dfK
yVG/z5TIjPqMOd8iSqU9toAECBvEWp3KptCjHqsLib5LHTt5XXlW6FKN2cPeKg8cVbjD0Jp2Cbx2
tmOkNLGRxOkLH6Kvkx8lCtVIFMHRRLu/2YDrokSwag54jZU/L5YSzxVKUWVCoZFEt0ZG9WQcM0OL
qqqQRrGRtMTCfhe1ODDgG1Q+h2DXqHiBsfp+3p+LJNiXgSOgKgAd+CQMR9Vgz8OkjJ/VGSBvJNZS
i5QTcuSXjBzP6KCKvqE/g94TqEjzJB+hY6bZrUx9FMYIVjNsGc/WeraAyUkgnTgKJnAazWvliESW
7Fq/xJnQmniQO4wQYa0AmMmqC6Zmn8fm03ucivMskGoQDjCvvr7jTMmKMtLUER1vR9VIJdzG8WPW
XRUDhpNuHe0S5aVqvTLfq816BLXcU82/7bVdD2Uu30CK0REBkN1u8aI8sMLHdrpt5M0iIT/mtTaV
xn+OzbXVu/rQuOnBWu3SvfpkAQ76/kWeAVoyugBchAGJisPCyc4j6wuQ7GT+902a6duAmhWRhQuf
giZc+DKm96CPL55+PhW8/h7A/9o9GcChjXq54nKyP+Y7rX38tA2KHoVxlpD7HBsS30gcInC/nmvZ
vXhoPZtfBJ8uyxBvhdLVySLNo3QcJ4n2KSO1hxZpuxsyi32+luSbqEQC2jy6XJXqNXpfxzfIe318
HyXrAlqJFd6YBqz7HxRHoX2qqaduv38r54Ai1p9Pd/JWeqMfbQUI/X6cN6b2EWMXkYyOar5WekNi
GP/J5J+heagGqv7qr8R81ZLZtVSy+kfFMyFlqRHQjLVcrf5X84WSDRurwuH1dOXHiBrJTCXeGwkM
DpRG2UCx8bLr4zaUSo9qzRhrfoZDyfdDcjbM4VALKAW+n4Ym1dcVV1VpoZflxJDgfoXosGk4hfww
S9dccdxj4Y6gCi4HVxHI/pqmwq1YgcSOe+DJjjGoy/Fo4m23nxq/NWtHBSdgW3BPwOQJLzgjGXZZ
qfgC90UFNsbQS8Vr6fu+f9ZY/34KAQiwqWmDGfna91If2tyq+hFqNZYwwxuKBLD09s3KCrDncMoB
vxI9XI/AftmSnKQaPGGIKkoQqnp/pBBNlsEshxumCbOIJGtZr+u4d2tsys3wRbUSPwVLPQA6GkBI
9rK6afrDsZS8Ue8x46gDCC9KvMPtB/s6SPNqt9PNX1CnrhKK8cJiCmrX1SpTr8LjcpdwrRXZwRq/
t5pBa45uxHNRFKeKwTWn0vif+BcX0lX2tBpaONt5IKf7MEmDtryLpt8ZNfQqxxMse8eZmAygdGjD
iFdgXinR4yf+xwSW0KBAVpnQFrCjGW6bGNO7tnZnIKUjvQzhdyfx8YJRjv43W4KQCTJBltndAWKc
zMTVoBR6GDXjvgsN30x7kaxrgBH3cMh1s3SkeK00AAa3CaTT51g+SJRu2r2ttVuBoBdTCGStM0wx
ouMHSkX4BE9t7s9YDiUgNrOi9pFoYfddWxApSQzZw5MGutoqNadGf19ZPkqSf0mVewIpCDLIVagb
Cy6LcALs1TeS6Ljak+d+HZVbqyngxl2o4H6KTv81J/8YhZMAbmNiN6lNN+7lrqOYBUNvdFvwvXX/
atmpL0sz8v5NoMFqyYGbL3smgeiYPDrFBI52AB5qp4EgkaZOnf2qegU86EFanhPsH1YcBm3hXFsv
6P7N/vcLijzvuXX9x9OLA84fVyHqV30st2x7JXBkWWXagQuun7B+bJrBbXFDHlHDNT9ALQGBtvHa
2sUkajNc0jnhLNVbPLz2lc3WdR3aqyAy0BVwq/51SuZ9rCsBXt+inm1gypfbm6wL2jankgdqD/Eb
cWaxhw2na9KNAp0PyJtDNjexXF+JhaOFQHBZfDwAm4AnIDCYIjvSGvWz27Z/a2tK5TmlauEWNyHq
y2FIq686Cr0YgQbTgp4D02bA6EeYXgqTh1LBqUPFHmlIf8KyIkcTYY05dtZGqVfb7q1iHJYRn/tZ
VG5X0U15VaXdRsA6SIgebbwTEKEwkUEVhUuEMrmAo8Y6xJAQk+dS0iFKjX5KvW1EhULUQS0hbEOs
AH+tS90DqW5B4h2KA6dhgdHmlGHz62BttdGKAJVDkwfptHwIU3jOlBYs5cr6gB/iQrw+kgqXTSe1
oXZmT3DviJKuXepgJjBYInlbAyqVgJXHaA/A8BJQFZDBsgsmbch+QEZA5eIDZ2RH0ntE6tHHWTWu
NFc4HWF3A0+MBsSnGo5qKDpK5m3fpFsrfRk0fW0OP7BXs6z+ZgZxIuoRKhCYpXttYFLOE7dblm0U
ecnUer3KsUBRsUJovXbBNAkpXojQEohytVf2hn30slra6IXhzWrnqck/ZvbBHa7UcEuY10Y3e1KY
rlNkBMSFEufQ3Vxr2zh7J4iLSiiuTWHXw9EBgbxybNzxCuJ0+GSvHnNB9YAfkw4PCaOHCiYp37Dy
FTC+sTOUb112C4F4XNkQSp8yaWsd2RCGIGweNZBwSC6osEUxG4ueAGaQ9SiPYZB2hm+vXKtR/XL0
suYgd/2V8BvUUyr8Uo7z4VMMSjXad7gFyoB8bfNVUFdn641oHtZAR9mNytaG6LvsKJNnCFCThGYb
T3LjCnMGBKoAydehnxXdpsR+6t8YBjRZEPCzHKjBIU5D8b4AjqtuIkafORRR5p1GHF8YqHoptzH/
j83sOg2rHYHbE5azXfeY5wiOYRBurfv8fTXcmkh0Li3e67dT85zVj6wzuwYFvSmYUCrI/rCbCKnl
/dFNf3ZWvW2BxBjwfIHAz028llNo9rljreAELYiGdW0QgwYL22LfSh+R0eFB9aEOkT+bqlduNZ68
6mW/kOo1CqtOKN9BNQX2gy0Uy+7z4RXdFemCLrG3UVR4Ysa0ynMGLWUeQMn3r0tSBCzLgs1c3JT7
ZLlimMXngF2NuD1CnQ3mZtoofcNcREYqWtwE/kMWvZqwp8RQCCwNKjDhTRn1AWYCFXR9IRQsk4RR
XxL0SypeW1WpftwnV9kQOtXRekJfsIrnm8bEeI31nbDYcql4UNLsdcwQmTFfm/EY6OFwW/C7BuNn
mUlu2gL0aHF1gmR5FFjQNPWb/FfHCSOD/cGdQpAHL4T1s6c1sBY2l2+Q56byNaqXdWouFeXDvTXh
/ZW7knozkYzspjXPTZFloM63rG3KPZWNjMSbIYjYEyyN6i1BzhXKm8nBNcFzdwBmcexfKlRVyLAI
iVW9flo1YiaJ/os7Sbo8trzYJV+533fj00Pir63VRkkDEJAic+v92o1qjE2lsONxHx2Wly5BEcWR
XwCr6pv2OruP3oZf2aEKcFzdRRucx67yHlSwX1eIzmynfC/oybdD/RNjTWRjnGFTdCi7BErzFF1P
u2nDffPW8NbhNvXgJB0W3hm98NQP29M9UM+OsWle2xv5yV5PO+2m9tB99eQ7/c6804IymDdZkG/Y
N7zuLrmNDwQM31fXw5sR4CO6aW/lJ/mpeyt/xLhs/5NuCvfSXUAXl7PvBugk5SEfV8irjSmXECwM
5qnykD/RcoAwUBdHU932xwdknf0EIptAdCFUIhZ1NiMh/W62AEWrnM3wTpBLJAS3eynfcgYTR9RV
q+MX5ZP10hMbXy3UBXCuNVR8asfQGzpWJdIYwrK5XXlLiKYFgTjBrDdfPfdD/SBCFYFCQQ9YpMG7
ScGjBc0DY9qqeuRmhLluJTtz+VPHrS4yDXe0LqTiz+VmABuiN4gnlUoG9Ovsaesktquc7B2JEtEV
zgkrVImGnxf1okE2//UidK7OOksNCW0u8ydH4dAch0Yd7GHPPha0/vG5d9l5nW5bBIlfr7louBDR
/OUq2icbdMcC2Zu8F6hVDt7XzlPohu4IjI37rBttFg8hEH/aFl67Rsx4XQT9ugrAa24UX/NVr703
XD0ofiYbzrt8Tg8kf/JgOTrjjquMX/q6Z/n6Fg6Fa/DfYNLX2nre2RuW/Q4P3xeddjrxBLH74+g6
24/tOt9j4PN+dLH29GwfixoncQdgbd0el0dv5Zq+5hlesyndHz8Uvz1MDxymMnqyePKVTUcsF+Oo
n1Og7GZ/CkjBOWTu+efo3lOud17iH9W22lK938x+sUUFYF37yOY5qWtue+d3ishCvEkdyUkCLrHO
09F5l50gcd5fGSTnRXJNB419MH6k1wJuDA6iB+7r7L4Ya81dOe/vwKOdxLn58Z4417Vzg4qGI22f
Dz9X67e3x8Pt5H7AE3WPa3TAPISK+DGE0iD0qD67kfPxC7KnUzhkJ59vrzpncWGXOrP39vYsvo2S
lHAmd35BZ3Prq8IZvdDhgOThKeDKO/NucDmfeni8ORojJ7CBYcDx1nWcWyCDYhi4+/nsGs47Fsji
O/fdBnkz5yP0fty33iF2Uuehc9+UoHGAXXjcHJ1WQAyfn3/Zrvilz6b7YbruR7gt+WU/OOo6z4B2
/CLg5OeqXs4/sFHccIv5Gi/w18BDD/zV3AmDzmefplUYevR3/Zw7W9VDhtFbOSundcq1eOW/kAZ1
rh5/rW9jD+KWH/n/PjpBcV+77BsPLV9z3srEs9e8Y8kncefwWLeig0fXPhigIY1ttsZYzBfdpqOR
s/54Juvr/EQvZ0syKXgsveIORqOLWadv8ZPZQ2TalTxzJwWrtRLYu/nq+I+5g1R8JTHUkfsou7s3
gMtOvhm384PqIwV0pVxpV9bG2NiRW92Fz9Xdcm3sUSe6aW+W62JX7Ix9cddda/tmnfpHjw1797jz
E9f3H9yHYq0DGm0CLOi80TfWSyC/aDh2O60/MplHt/EAfAXjk7VTA82FHHHFsdib1/CvHSX3DV7U
cp+O21HbWJnuKPtqPW/Gje2FruWjG+bNm9Bv973z9E/u5q7YVr7fIa2/Y9zXuHNy+QSBf1zkIRww
9sUtGeGbddVtVsQHOzA33RZA4q/wdfUQ3hm79B/7F8c1UF+K7tgxkFnNjV15k/kIn27jK/sqey/f
V/9wRulD3s64na7Dd6y1vDqot5M/B7ay1n+u6usk38b6lW3fzCB1WCcNrmvjYdH84b01rmDUKT0X
o8Mq3HM+SyYQzIgGb9LBh6qU8FKL/fFKCUwvX+s72JdrdHWe+pd8MOBjv+jwMFd3c71D0On7wTpj
S/91sE6OE2jByLDwknGvTjwUQKIuYr73lnPUTBedcOHxzckS9qJlWi76IAP2w/NH1uTuEXe5SJ0D
UaDm5vF5hpwHIQXVTO9HA8tagqDpqsr1sPrNXRgyoAdhfptxtB2RZ4mAsqv4rNZcrEaMKrmsinOn
nSnesPzMp/DC0QlhpAs70snul8+LpkdSNO5B+fkclYXW52HeDR4NA49e+Go674tz//EB85eAyJXc
RZWC74rpj4u43/DZYjv7tjMFUzDyJyIRngy8OnPogivisukY/C1xxYy90Duujx9x0LJnqXv1PQ+I
FH7mx175wW8mUnGEwnM925HAIupcowQbsDWuCVxB7r0rtG47vS+eeCKsL0GbbvDSmzQnshwpc8OD
OXJPdrtgvF655R07Vbk5HqLGQS6IQwVthMQtpAA88nheuf51z4HeM1yN/i9efit2K82lnQP3M2Kf
5A9X9q/Bm13zgauE33lAxv2erUYOXmYGofeRGjjwIzd5atnWyPOu860YUBE00Yf43IdqGoyDf3fJ
ZC3g4La7IvAhrMnnWGTsfyJ+DMSTIZDuMufFWove5p74RT943P/5XagoOS2vInLu/fW92Jk+ft1D
gvblde7cgloKLEf2JXbJx3Kbikqas/hc3bfqLvlhsp7EJlRfwYh33hDi9wvf7z3D+UVmat2wAwx+
54v9gEAfXT3/wtrbF0B2sUlQcXTngO2NeKwEKr9pcg/N7u1n4azupGD0VIJ17IBrxz2aT3Hwd36X
AT+unMfUadzPL5kn/rNwkUl08m3HqWQJ0MSl2xbbtOwsnkDcw6LihBIFK69ZH71jQCaAOKN49q7i
EeegeBNfe0/fobbOtvxr+2N7o/EaxRiKE8Dkzb4cQKTfvv+495/Z5pxkzR+ao67NNf6uPFzq7CJ2
FHQn3M6VnBhTL5PtA8Uub7VeeP6BsdHXo/ccMoCQeDz3Z8+HH3O/46m059i56r3nyZ0YzZTDPceS
ZyL7haVqXVqpJ6n15DgNiNoSwyfinotVK4MmPYngDG/KmTlICsICOui1hB6ZWHt886lmSMedtE6v
lLv8Kr9abdSbcTcExlrMzvcPw4vW+qGTDiaOYZXPzWaXPoU3qzuNY8vgi14VdDnl7Y1esXvMvDsU
DbzUVbf25ug8scrcoxf7XKbczKvW4oNiuCROEmPwfWT+zBR/vceIyMwpHXqrQWbuJDIrSRz2WUyw
quvW0ZExIAtcU4KCeVsnug+kHViQQA4P8D9ETi2D/F4Za9QLFMut8ldSaUA4DJTV4vldh/4GgtQI
fzcE9twYX9IiCRY0RTJ9wen+vqlVMq3ItlGS1HftcMQRXFrL8pOUaW5IMyto6+LStErfBQZbOTYb
lX2iFzow6r1NErALuUinUB2KoJnuRMaiWYhsenuhAmaIksaXoVFlRYcqJdBEXC9Oi+ijHELgKpDx
jpL4tu4zf0YlIb4Pi2TlmFzgwyi+62XlsZmLPZp3h7CR7yrYTCY5lBgOQHx8GeN805V3S3mNnkUo
3EtK0098tVtdYcHV9G+hclUCU9OGB8mCynL0FXJtSCb7AyVaI3zPMX+H6BzkErTLMQr0LvPtAnUk
+bYqO0fxipBUES6rZFGFhjoo1axENzJ9iwZ0ahSlxpH+d7zc5SbSiKvjXYqm2lDfUuK1zPLCevq7
kitGDGKAKmQJGbeTyZSMaTWbSSztrYrHTN+K4Z+4fp+O+/i3YvwDhyrVPPn2+xks/1UL+WwUbQTe
FX4U0gnQR5n1qe8UGk1XqmO072RqS7zjLOWXALRC40psdrruAn7ykx52OjtgRsHiF+KIIHy+3nGV
IVsyrVCXfdH6eXRIYTvnKEpK2fvMES9dSFg/4ZtAKh2km0VOS80OCTzWLtkLduaFQTg3V/98mpO0
U6qsqkKbtGVPEkGZyX3RZyzFBAhOGdYLxP6Q5LSmPaaX8EeyOM78NRBgCGHuYsRK3uvrQLRWLilh
StMw1rGyk1ssIx7VahNWQZPLSBK/5elLolbrOrmfAEUIrReS1yNWu4isJGQvvh8L9a/UDKRCirTC
7cBG4eo0IzDJKylNJmPeZ7jVYvLoxsnRtaRoG6ahIyjuJuh203y1q86XswRB13huHGPcGTPaImna
PdYWksptZ10ZhXVN7yTsBylulffIoeyWWt3VSbR/KqZmM7TUGRFP9Y9p9o/Vh4Ha6F6nWn5tV08U
8C9Ujf5GotA3jAMZayHfACX262CXpakNkmLO+77Hj9oIkTp9WbBTBoBC4Wguhw2G4I7UHBlnpArt
+15R0Lx5E4bfy53QbOhxdbxISj4z/eDiw5U2AWupEPS/PhbQnwh2kIVodHlAvpNsF1hFYdVHpZU8
q5BaJdnO1P/+VZ8LOMKnFWg5NFLQR2Iq/FFD68Mi1Y6mOX0KqgGeENpAZvRq4DsQ2U+sPWXUHRmM
zkVTtHPTXpPZM4Xdjwxt/STsYGmB9k6RLHumtivandQnxDLSocHme6e2IEbIvumUl3gLSV4GnYEI
qXqHeAR1kxlv8c5JSG9fGJEz0RBmniphQSTioqp+HZEV23RV4LO6j9DYTlBz/DiSEScYkjYWlFbx
TCy9C62eiQGaAAbQJpa5MEa/tpoekVmJE6Yl9u5ZeRAuoonUOwa+jxUJTH3+P5yd13LcSJaGnwgR
8OYW5b2jE28QFCXC+4J9+v2SExsrlRis3Z2O6emR1ASQSORxv3lqE2H4wVLY/V5Yq4JdcgNDnxZa
Qrx/6u656n2KsN8cS7Qgkdlz2Bzw1W+/lAhbN9uWet5Pvtct2CN89cJTr8J7o8nzZdM+RoEAGhXP
YUq+Hzu7KmjPGng5jZoxKPEaqpDzrcqtnrfrTE03hRFOr1fmUBSPVW3OnXScyxJThhSg1WBaaDhd
xVwhlZW5kMKwQmAp12pWqrRRxAETJZHbetHM42ju4xDkPfqRRadulcjgCLFedOkhcqx1lKCSXCOf
BLicCZTjv3//wkRi+8/iYDykOICuvlA9tSqyPh12r6V+eM7F6dFVj2F1kp+bR7+bd/WdL1UEgdsL
8jIgzht8LMDW/t4g+VDJSWMi5sXMFjJPBmiaCl5IrWn3AvMXxz9axXhziBRE17WbUHiVg0EpHYbg
bH/Gh4mxiJxnpixy8QiPGi4XgEunnXV6ONGO9908v/oUTI5B1UKnVSEu/v2kDtmGE4csrZ8faU7j
SBAvyyxFrJkhe9tM84pCa3QOUWn/AJ8OT65O2B2ZMqGfNJfQRFX3lR3cyfO/Wn8LMqBB2IASeBs3
+qp3uqw04LJqTzh5Iu3J8rOz7h7JX11I4LKw2sFdWZNvSionzU1liJrPk0BwROOZki7Bx2Ok+v0W
/qd2Q88JZDWq8zg3wju8ec3yiMtsnl6Rh4vRAEQ3hYEuz3SXi/NVjOEqaBGhBMTiOTexLVIiWSm6
Elc7e8GMuThikywOgassohtj0XCkQpNfvn+8r+KLAH3pqAFgIALG9e99VHpEeK/0Rvi88dRrUTAM
xoONS3MxdIuwepWUfBL26VyTXjrnERaukGpqzXpbo+VryldwPHtn7M7f39YXuxv1CEF9QKRFJ836
+67afLDj/qqOG1lYv/kutqgopOME6iESdy+t+OIVczECi6qI2c7tKzYcozT8gCXorUc01gxpo1D6
DP9nSDYwYoRURCA35X/BVJrd9ECanREeHEC6cxHsRnOS3dPT+fph/ucqN9sI6JtVSDpXycHjZIDl
FpztlETfv58vrwIVSuZByMasm6ukllk4TUsyng4zAEMUmagC8p1/f5VPSu/NcY42KacbhD6oPepN
zh+ZeTpWvjyKMzaI8pWvHiQkAEfyZ9kKZi2JdqOfmyHa1SMixy/gEsWQP7eMo+Vkd575q1Lsr7sR
m/aPLBBPCNPoYjalgovM1apRUPuw5v1FapVJb41rsFXjGLh9gDp7hQ2PYbuVYmDwl548Efk0bXJn
fb7IwrgjpHUJr8xAb+UJ/NBDkMlWRmE1x5nshtWbDdik3AzR1pcOMj1+xIG+v+gXMV3QvdEQwRNT
56p/r0JgdZaVjNqnjx4Svi3Jje3j0qKsB5OAN8wM0GD/j0uiIEYarMhUWjexzvbi6wh/FQkVe0/5
UfRPCtaXu1raKT7yGvHi+8t9VeqDlf6f692cPr5j1R4YL/oLpJnqgjJDMte+Ou1jPCFxCj+q9/Ac
Xy0qplekEhQYiA/dXDGMxhwaT4X0kLcGEAaL3lAW+QqCe7cEznPn+b76elUOVuSFRDLt3ARPCyPI
AvInxnFs4i5nNBJtVG+ndsMsVLWl6ScU9s8jGNlPEVfLBkWSYRKgJss6Y5Ra2Xc+re9viLzh7z0V
XxW8joICNRomhq24HUL53RD75VVEMQVxTshd3oTy6CpXuKOh7wQui3YigRX2WdjcSQy/Cl0IL1pw
DPCswLX372cxqxQ5ZAD3GwDIKYoIsDd97+2qvGI2mBl3XuWX+8amoWqzXdmzNxcrrti7ZGbIm5R2
5AtpZ7vwGRIV1SeMLWli3i2Fv0i8PhuV+KRa4h9uSjAbgePMzGK6lR0DEvLIOhYSwFKzRlQubYHt
hXOLejOsjImUIXBPpe4cixH4UAR9Ff+u7zfzVysgGqf/fT83L1WLG/rHOvcDWN6hLALxSTLo0AoS
PlLS9O77/SpR48GFcSknr+Lc5rjB0GeF3LLmNCGEojqELgkyBy2wqHvTDG+uhCd1yCdN69x521+1
ZVAFQ7hephkoKqq/9xamopXhF/Qgm/xd8t8YznkraJrFkob45DowYDEZwOirdvwZFBcAxzXzz6R0
WHsP4hnVcn3Pp9fgkrchWngjq0L51CAl//uWfLvy28QkRLManfRBsvF/14MhcfrzEjfHf9RXCu6w
RDnOYi/asMHJBfHtuJsIft7sPw/zSeWk9aUot1VFWbTFUOcF+Ub33HtvWTcPnSeteArGbZXvtXiB
zTFn8v099VUgN4V8IwQzcl79NtEZzbFu+2bcQGKIqM0AMxnH4EBNg+JdfYrSn99/Nf9KRrKmJqHU
oZFiUEXeBJy4KQrnauTjRsqvKwNJfKm1ppKPV6Fcv1NEz8awn+RyvZSHdnEtAPwQ8/o23TjOuCO0
gEFN6THgZGLb2g6uQ6l3K8NGHA88RPjTuM79eN54tWsNayGb+v3tK1/tOjiAnEC2DnnztmqB9hF0
o5/SFa+Ww1WZ6aQ8waqw197oQDt4CaNHA5ntPDzX0o+U/ofJcA2J5ju38eVrw/VDx4KXMvTzqPgj
I6z7nI/UGljFemZ4qybZZIDpG+8M3wPyxog5YDPee3VfNEGRv1GZGQmtZtBvf39xrWz7uky6sGlN
aeKpEKVWQ1pMvTxdyUm6bUeQj9ZvAhwpWZsklpsY3XZE0y3ibFSNmZ88ikYpwOkEW7f7J/Ln3rn9
ilgP2seGIEU7N5u56a5x5Fc9X9G4j0HN66Ugjig/8/ENSXA3GaOdkC60rXjOjQrZd6yVQKQEKq3k
TsFzw/kZdv7Ou+IyqFjTEKRqkMM0cJ773j7ce4divf65XXiBZAU4UNFf/ns9rQ7d7tiqx42IZiKE
SIwBw1lmjhPNd+bwU1rN2Ndytkzafn0NqavGgEPeWCqhvE7Ls61c5+nVWXqVtKm0cDfYPVLL9Wcb
xsvp7OunQQMFrI6HXMW7tQAO1U8FQcak/6aPzOEBWQXFvqmcaYcGX6yuDaOa5U20CvRuIsDp9FP1
sdkIBlhiVZNwYJX4tYEmX9gAHkBd3YtjTJzCKavppB+5fdD7vY7wfVwDgr66/uhPQumDkwYp6Hrq
OcaUw80yEPEE5aA+D47n5mM2k0G1SzWYgRzfYHWhAiXvJGWLK8RjJRef6O/8KgHQjhZD9tKqjIxH
5bFw7IlSYvQRh+/xyCHtJUvLip71ztqZ4XD05Ni9jkEOLimcNZa2GypnrYFtTzC+kVPodDI+CnV6
J2J+Vojfvdybj0VXRmlQr1dEKDt9iqlYPQjJqC4PZ4F/BpVfhQMK+8HkWjWLBG6VguGboC212huH
b1hqAMHBpgCWaaKZqubTXshmZtY0S7DdZWOW/VNyr4b/Ms6Lg01FSFOhErn5gny5L3pHUgZR15Gs
YlWH+bCcpZeq7SZtfp0N1WHAowAckqwvwylCDdeeDTa5avm8k8ADwz74/jv5Kq214XkLlS+6nvJN
3lfoTNfL0vhs+AMxF4mPkFRQd2gvB9rz9xf7KqmjmoVuzIzhX1EFzcyqYfD7QYglSQ0gYrJ10OEF
zFV7gv2VN56/v+CXnQZhSi9ThakGfY2/DwE/ySU/CbNho2baLO0QCtXMGRktuh4z0Y4PIeqb2p5v
q7L3GUh/klphFSAU7pvy8v3dfLnWf9zMzVr3WqJVncLNwEzhzKb41LQFtUoNQOruk38VTig5aW6K
tJIm4N9PnmiR5ncWe80iTGIL+bsvP4+Tvj4zSU3iBYbP/4sB0lenLu1OpIWFRP8/Nb2q9FpRSuwn
uPyFPstS7MsLofQgWiehtveYXFTzEUw7pI+7Pu3/ynaQ/wghS5WeqyXT2v37qW0lV/VB46nV6OIz
0XMgj5UDPLNugeSbGGoyTYYWsjDhTmCMqb59/4q/+sSFVLcqaihMFm/H2dfazNtcLzAabi/XtsSN
a6R+KCFJYQtVYbX3/Dm+guOl5FMoc2rRuOT0MOdsYzbWgKlTHTqleS+l+eLTs4TdOGgdVIH+EUHG
HBYmupKyHVyQsniSTiPz/MnjgziWn/Hdi6vXon33YAQykybR4Qyg2mwQNCs5FEaW7s5SiVz05gxn
CE2ORSveEJX73+8KhRUtUuExCj1Ieqc9ZPUksWHnqVABn/LqoyqfFZDYikEFMi5pEUsMp7+/iU+A
0j83YTFXYuYJG/x2w+hhYbZjMY4bCKCDXC61KFjif+qKpXHM9DEgh4Yl6jqhazu9MJic19d0O1zx
YYvshyj199gFrYPsBy6NlS6sdeNHiaQhvxhhuepqeYu0BW5gJ4vkbIS2QUzOJ3qHVTu/TjbZWQ4K
84KdxKw5Hydt2E0Sz8ZdY/ihx966J8docRmOjHIWGDWB3EJRQMVtol6ouTWXQufYoqEiIwOQn8Rs
GBXV2rqzUP8S+snHkRiGve6YJKm3PPLrcDUsz6KUMaRxYWI9ToNAVXed5D0OFjS99Kcug6MKf1Hh
ijq9hfJp+Q/XCrQlXo8epXQU0eQV42MZhNL371F81/+8Rps+v4zKBuwp9e+9JCuZ1KcVyR6tvR7a
DvgBkq9U/7DuAla+KA4+GeymbaND/Y9epW/0maoFXCpOng2NkT27RXeehNpzCo+5TB9pmN8Vcvry
YGEoRm30Sfq91cEqQyfu2qyiNCJwStY4xeCUxvlOzT6V4unpu1dSm9qLKB7MhfC1lWeVYc1G21lq
djWXe+MpQJRJZTr9/eJ/dbaI3jHS4JwusPv/XnzG301sGeW40eufTfXUaTt2A32TwsqmCnTJe8P5
rzr2ArKhyuJF2IZzE9tsOcmVPgK3YWhnqLJYS7D45vAjsmAVd645Fi5HGVbh4FueAE0QasQ5Nuqk
HMG9QuOLrUehKNM0Z/cRem5uhmgQKVIxIB1o73tRuqWfQvN5seD8AmUErRiAPe10Ik8HnxkYhZ2e
1Lw51YwByTW+fxlf1dCOoXNZDjNO+88Q+Ufx6hROWcqR328y4yxuQhwIsKwFAdSL3KR6Vr3DEEwt
GBkohwhER6CTDuuLO/fxxfGOKpxKj8diniDfNrVqx4pbXwqQKhomAU079iodd1i+6NywFI0qlNoR
jFQSnMiAapKnfH8Hn3beN4cCAAXwAij8APO5XQmGaVFc2khfxKY10+oI79t3w0tPUqmdrAbpjwzv
uMC2Z6EckYQ1sDDk33U/re3w0BlgH0V5JwjXJmVZZ/erpqz3RYTYqnOQcwjbmQmbLlsPMQwnpkNN
+qRKGfRVqEQ9UHJ1mFYACfGdA7FyraOtIR2d5FLh/1JL0nzEwc1whofMcpZS2/J68vCxSgWhejh0
qMrwg/DGs59186q7/RjOUzNemLl28qCn2mW7rbA4q3TrTknwiW35Z91U0mZWyBAOHn9/z33tjyVp
ese0/92pZlcLD/tKQ4TIOiIm9Gh3KfbeR0nOA0QFZWzA0pkQkHDyyVAmS8xb5mK7e945U99Efl9a
Nq6+0nIwPFeIxfL2RY7R42Ci6/FC+E6YHKRGL70CQVhGZjxXm4nvoFSgVNtECnZOc/2R19JMVsqJ
bMPWfW6wYc1SKmA8Uu9sm3/nCZQnwjMLm3ibcu0mh7ymehFpIxCMiJzNy2GF/FS0PZ4rs0Cet97O
LOcBI5VKAzFQnsg1Zdg5Rg7Lu/jdtjxaskmbnQ5rURnaacaZ5PRQVeX2wQnMn0NqPuVO/Gp7y9ha
ZdmzljyZVBuwgSYyXKTmiv6F1MBoxnEM/ZCshs98hZOIWgqejHG+cqrRjdV3KxnmIcIY6hUFnyEH
6zy/FosOZLFsfejj2Sk2d2WhP3Wf/94aKiNCWqgG3TGa5Df9RbUwAyVVkKEWbn1xrc073kNvxIsE
+9oEUYC8T1/tq0faRvtOkna15v1qhK9Ffj31xmNiwj2HuVcZz+0IHdwot+bwEkBFMzNQiNaMc3tQ
lCmAhCZw5j7qwHqs7JssmvlNschw6Osim31hz9JyTaqLKzyYrOFRSNeIICdbUyORcRHpXcskE6Ok
U+rrVm9+fb9LQKb+k3JgoiI8hCzTALJ4Oy/AxERqGk3/1CI0U/8ZpvUkIB8TWhVaJq/7a/dLTkB4
WRCUo5lYMOGTa/vm5FqjjFDJsyFU6ekB/6ARIchFWgIZBbZu3lZkUtUEZYmh2EvVJRyBItY7vjJT
SqiZi1mG9o3n/LDSgwluLlDVpVG3x6h66Ay+qn6XZUsJh9qr9qbnuN7y7yOd0YXxROLsSGTtlJbo
FHTJMcPYvCFp8HV/HdEXKQyIo3RKhLt2lmgTVJI0bC2DBqYxOv48Dbi5HWaQbvrW0u+SG8lNtPGR
Pw/HztzRZHatHsEG9WQXxacncMzpXh2r/gkldi/6KZpewoNFp/YePPimOr1M3OhUhBhGcUQExS7p
k/VoZeem8CBBe4xo22MvwzKKftI1CSCwF+26BIyuwFJR+FquhQs2yeBYgW+RxNtWGqhyglmlPtPE
FVUYozQ7xVEQjRm0Q6rqJ8yE0HZcRcEfNj8JSplQOg9GZypxZltRS6Vkuyi11SmkSBLvVAh6j/bZ
tjcqmh1+ls/M31IZT+TImzMrAVZfTOzQnNcx1KE8mggxiyh6A0UpbPag62fs2WATs8yWtzUqf8LY
W3TgQTljami8deMkHjVcF2hEts6j8HQORcom5yuz4hgkm9BafdKXqII4wrU4JNVJh25WmBaghAFp
o1WYbK4G7uvENw3FjisLAXugSXHLJCXvI6KxVdNUwllVgpTQ1tsYZ2aUAzr5Ope0jHGbdig9eSF/
ZFHm4mw5AjYQgkhkHW7mQEiJT5UMTCI8G4mzpbaPfAYHqTVrJPUTxS7u2TdynHaGNWIzBbwPVvnD
zIQh9lQwHGJw2witmpzeGdwMocqSL0IayqgOrtgpcBG0+EAWLzgjPSz3qJNekuwlGTxXCojMIQO6
4WfT4mHJvyvkZjynnIztL9FT0hdCuobBqVBvqRx9KnHXlfrYD8urXs+wVUCHa1mV/rxv+QJIHnVa
gDGRnr09yfWP0nlDWnGQ5vBPRC2MO2SXvvasX1EWK+QkhJFmJggZIbytPpiJfnaJAzYLjqTCGp38
bry04WTEcqtADURVolcFUoxwNRPSKgnV2tigBkOnuIUT3QPpIQzqUk0H+sPSnZWH5BAT4HkbkDpV
nuRmtA+G4Cz6gx3eY0n1e2zG3eClU7ik2zHctch19CraU5drNxVBtUdNq71WEw9bT2EGpuQGeAA0
4hgH8ZOswJtZ12JqVenMwMVaOIj6ubSKVPgj6dTSMRhLZJdnb4dyKRTFZeDQ8COVGoq2fGiUn9Ro
rum/isfGIdNtu2Ry5acWQzEVPxEEdRy92WkyZUjsBjVFIz1G8bvAikwsNMV7E+5q4q7GDxYaXQKJ
n9nGqH706bLJ7UlJUV286TqfQVNOEUUssEYVChytEq3pUooV8CD2iN8VpqVob10tiH3OpxNqqmgH
wCsgpdiIcoKZLW9E2J+WyPVY6U+y8VaCKMURFxW0gIt2nlrqIgWVcg3MOX2ejTGWB7U4qEFyaKti
T7d0YYf6Acuss6dGpD7GIULpKlTGhYJVKMWG0IQlgiGFNVHsfmmE+GFnS50vQVfnwkKY+VpDGRY1
mjCgmwtoTTjmSwOxpdKDWa+KCN9wWCqurKSU/+x06XdF1ecV1mSg4peGDDBAMOcTMbpqXjHBDJGo
kb1gZfok/uKM5Y1pxofkGxPZmIujMUvtcwrWXFOlA9OMlSYlE2WolrVRvoj4Y3jZNgpMuBf9R9Iu
R/0aTqNr9BgkeyrJOSo/owXjCC2RvB5QHjWnWt3ui5IZFKcWMiph60/uGkQIRcO/Y61h0UikY0zq
AUGI5tpNRhpnAcCMUfMf2q1/8h9p7EWXdF3vk6O5jvf5U7QF3LgLVsl2WAcr+6Su66fiwV+2q+uF
1uOu3qWnYm5sikN2UJ6jg/3DOusraw8ccskQYymv9KO98l+Tg/asLPOTNu12WHj+LtfOJpsby+zi
ryHnb9qNt5ROgvzcrcadvqS82snPwTo+0NUYlvIynUfrZBkw3rUW1rpeSTbE+uyQLsdVdVCWyaXc
wXRZltt8XuyCtbpEO3IZbXqo1MrMnHdbc17O7eV10S7QMFkHS2Xdr6vN0PHA3pG061wtTW7cOIcL
XXOtvbnSV7/t6ZVbC0/1wpqP23YbHK9bZHWMl+Ih+GHNw6V0sE/eTj/F40RfR8eCdcz33rpaOXNn
g1kEfxkhMhX+Jt60h3DDuq2KB3vdbskmvEV09PjJYBK2wT44R+eAJ/Re6pU+J8dbj7P2yVroq/Rk
LPN1Oqt4NcUB0+mNsUlP2rJ+pcW9UDZM/9Ypf+VrbSlTUC3CpT6Tn7JjfWa96bcvtOV1g0LCot3U
O2MzbtG82MKXpHBcWdtyY6yMlfcbs7q5tAHWtAu20VZZlZtyk27AoLw263rtbI2jdpS2JTnHTt9p
F32nHD5/Yxk9Iig1CfbxStql23hbrtRpsdY30lqIwER75wmBI/5X2umHcNWy8PWLcTJOwV4/mKiJ
YRC9yufG0TwbK3FD+g63ktf4yWBxxZ0WW8MhKLrmKX1K+VUPBmboejt/L12cQ7iP9/LaQb/oLX5L
3/iFN+tQbPV1/uS/OZfwrdj+h+TvXIIH6xCtVN6YdQifpKVz0Q5MwbcB4hub8CnZij9svFdbZHWM
d4yLn4qtt+s+wjd/H6zG9xjPjfX47u2Mg793LvI6+vwwzB1KIhdz1yEE50arbMvt77SDfAq23bpb
K4d8GW0RVbhU82iLVc4h49fFD5H5ppDfOkVb77c0l/f5pl4THdf2LtmKdyDusVmPByS90o2+kzbR
Vj4pB258qVzqdfESfigXlApWGr8GjcLe9ckkfkpWjFmfmg/lXUa2adsgSrTu5+ZJupinbCvuvPlI
n+qPgn8mJlgH9M1sfoeQ3FV4I/FzvFcyhI9oZeG+xRL0Lxkxa8f/C9Eauniv3CG+eS/lB3+6fUH2
vOIa/FL4pF2irXmCajckyI/oM0zMB5SR9rR94XcXvKyWXEaddvB582zaPBWrUnuI9+XbYE+GD31N
Fu0vVAaG4o+5qjSrwpmcTwh1zyk+YzmnTmkeMbMKT8ElhAjfnXw3Ixl1meWik+gTaNMFRVKhrXJ/
iZzimM4aZ4Vaw2OJ7q61lHEOj0jMyT3dVFq12TqE/n+q5/QPCjwwMLKJV35xKM6Da62GZIqiZwot
GpG/S/W7uziJ+0OeK9LMO1Rv1fgQEEf3SHnA0Ka6bl2cueLVWLltNTcvSroot3Y9K7op+UhScRdA
zlzbW/nb6KmbJpuZ9txHdHImjT71o5ncucLy710Bx24tmxX9AVzlTdihqP1WT8pHs7XWxZuyHtfW
znmNt/5K4xLRMkeByZ7Xq2xv4cN4tA/di33RD6Ts/EH7YG3AHc+1JUliuK4fw9P4M3+kyNrlu+xi
bPxNtRqe/GW1wnRaJb7N5ujcHqRxGv+OVt5r6u6Shx6CuTGvfom/13uhGoACz2R4q91hRn8nJS3a
YjKHAorQC+B3Ud6ngJ50M3zotRwdBertF33ymr7Zaxg2D3Omokv+7VeEojH0o4Phkk3MEFpEtzB0
UeKAgD0fHxCze+cMWF3VqbrOs5mQRRCXLqU9/vXoKDS7n/JvBGAU/jTzMKrCPZILz9HcnyX6kl7I
/lPsKvlZwLZHswAiOYOCZF7Wq2dnAdqlaRbNltm1/d7NS1iGW/uln/WzNw1auDKJ08mPH+MkMN18
u5e9teqgMyDDx2+fSL5kDZ2AeOVR80ChN4SdHcIysxR6o2tYU3WuzvcW8i3D1IYzPhmmV6QI2IQo
+tdTXXWdBdVBdC49lz636S5oWFQrnTHJVCWn4LRDa2emv1yfEmuTP/ATYDMff4yzfBUfuVeLQxLu
ysT6ENI73nu+6qbYn7NFlHX1UTy1PACJU4OU0Vu3Co/Sgn+pRCzBOWnraM/e2acP6TE6N9vkDO//
iSN5Ma6dnb/NX/xFu7YPyvo/W8lbqittD61gGXPQ51v5xYZAH52LvUYFOM+Pw1YiiMcP2rrYZzN9
mc16QnqAQI0y61baTJs1l+tCXeYHEaJ7Qj1/5sQ/nyrCdrELD97s1GycrTjw8iVzo6Ozih5N+s/7
elNv8qW+N1byuWCjrOX9cEIp8yQRpeQz7WFiVrFTlzaCOcWjN5N+DMtQmrbEp2wtNAxaFHDSub4Z
dxTy635RHtCcm+cHeWk+X9FdEXdWnNBxFDdFUHsF0ZvPywP/nUfLelWvzHmxT87hrwBFil/Jflau
9JfgbL4Y6+gcHmkrdVsaC7xrjctdF9mue7aOyeOmWXp77Rg8nqJH60ewswo3+E26Z56DR/2MIM6S
Jwx2zQYg/oq8XHoQzOQjz/ts/dB+1M/Sr2aT7KxV+VxvvL197pbK6vvGC+zIO8mgGEf80eDuDG+Q
MRzyH+xTzjmdP9kENvVUvXRr6zKscbl4GohbFnGr2DoHc83YbhUvW7IwdcbX+GTx+aCsRP5ITrvU
lvFr/+yt4l2xsR7DlbPT1ten8Ogfizd27oP3Hj/kqxShjmjvH52Ff0wf2JVnY62xcfWDs5MPEOQ3
oDX34a5/9tf2qoedTGqZLeu5Nw/Zps4OycJVt2ofQfEcvb13rp/NM5tmSda/svflc3/0fnen8UAv
eG7ug520Gku3WjR3mHS39Ob/pNIYc0I5BQn/T3cz0BOtMJLefzB33kmfFQdtoyzDEz7eu3LXLvWp
ttNOysKb1/N426/z1Ti77sSG9y/ilZpnfY+C8b5Z58s7L1aMif7oLdJnhm+H5YYNvAxykHkzRgrG
SPVgpFoX79F6D5dR5FozCY18jDc4sABEBXc6vbfokM8r0uilqhCAbpj4f++k0mr00c5085K9p08J
J1RI62xRd249L2bIbWBNyuH+i9ZJr7lE1zsPfIOVEJdnPoNM4ideQVVuJkdx3Y2aXgfGxUfVBuHS
qb9L3uS5PN8XCw6L76+m3rS1xdW4kpjeAssAFHdztSjARlg3Pf2i7oQwCfqpbo0MzhzFGnj0aIgN
hwXiIhNmZ248RSPC9af5rL4zXLidI/9zGzdrDp2Y8UbqiNuQUeN20327tfgwpfPC9ZbdS7oy3/W5
Pk8Pzuqe0+kn6OVmi/21BjeQg2xsNA/yqn5BfW5AxidHryc5PPxeIRW3zTn3L49PyCNNv1/6f0+s
m6W/6ZpjhzykZS/pl2Yir0k3TkiTgD/a9MTB9nHYJI/1vY/pn4r55pICafvHIRkFdmpTNhuX65Zu
GUcbeSViQPWSoHXvWjfz339eqdh5f1zLKThtrMjSL/arMi9+WIh8Fs/2L+8BbZ8tGcevat0uwkv+
UzQr72zr23Hn58WZwguzAQBe9q12QJBmHSIuqn6RlnHtvkLUGnRMf0FvENdk2f3oH2mW3ft0/4lB
LO+fV72ZEXWGYkdWpOkX/VXEGZRpgRShphXu6PmtpWCSI6Fw51E/j6Pb3fvnRW+6IL3Rc8XY0C9I
gyGr6C9fC1S4hKQgBp3udnx6rNzLx8eve0JHnwfRdxe+ibhlVaQJ54p+wVViFhyduUFDeDsi/Tj8
tO4Yk9y72C0G3Auw9+4DlrZVSMJbNF6vy/JFOzkLTMXvJBO3mObb3fPZePpj61po/dd+xJKqr8Yh
2Var8tzt4pP/qlEB+O6Rxwy30q5B4GpYlZfoNDyXz1V0LxB99QX98WZvQx8erJIXS4p+oZXn1DPN
XnEydm/hxl8rZ/tCVPAXe/U9Vl2VfgxQgt3dM+qr8MAQCwwo/4FydIOULMpW8ayIW7jCElOnkv2G
SnqkbxMEBw13ZOZGXdks+nTGeFay92FBw+/OOnz9OmA02gDUaK3ekqURm0+SSGr0i/JiHZSp/lQc
y0nyrK6yD+MUhq6x9x8taMNzChYhcrVOUAWfI6PNsOXOmf3VASoI7/99KzdfOAxVvSy7Xr+8xG9X
5g9HKrTn4cV8b9/i5++v9Ymd+uf7+uNaNx+2WqNmnSmjOE26dYGqRDopyFER1s6YEEwKf1qva2RC
kinq4bGH/sF06KbFL2nPZIb1CJjtXKfmL3ryL0XpeuzdH9FamQ3b6M2SJ87ZylbVBqE13Z92Dgr+
i2ScqNXyOi4bnArWLan994/09VmlqUDGLAdb+s+Q+MeH1TRW3g1Bpl/6F3B9EsPKhfZS4HcJHnPf
L8MFSqdE39ZNQyqU62t7ipjCbNOpfYe3p9r/plkO+aTIeRD2AY5ys7ptj5BHVMTdBeaenWCX7KJv
g9KW/VGkEzNeNvU8RbeXSdRx4G/qlKny8EE7KkKTlx6J5WoP1kNCZwl5N0ZEjDw+aC7jsLC9olD3
Ip9kNHGrLYVGNTX5UEwAI2734TRu/qEd42eahPZEpbUPyLmcIGqO3L5Nz4alOI+r5iQ/Glu5dK+H
5kk05JOJTlexfFK22S+8ObrfqLof1TdOBBpNfcPRj85XgeXixFGmFr2Keq5TCCdzvcOKyW3J7PxZ
RNvIXvj13Enmajrt8BRBY/GDDNcGfQgOCKk9C9ABouKTtJ3FEZ0FN/moPkKdef6m8mZYMNAJouX+
UbyhkbCwJtHPhtRYn0ayiyvdhlvWNtIZIZpsyVtk6FRrTOvn7TCRHXgGbvWhX/IXO3Ari9mjywhI
QybPcfEior3RKWIv2orbvGivFdqtynQ41CT7s/oHW0NPJqo+q1DrVRj/eC/FE+4pdEK4DD/FsiYA
DxQ6VcKFD54DGtbikrXjVkxBfZeOFrLYdFtD1zHcUkfsfFYas5CBBqqMYo7n5j/Tn+o5eSx/2o/0
ZQWvk4bUsxhF/nQ0Vyrc8NAcq3CiUgS8o5eQBzibuO1v6wc4VGaAl/H3tXR1ppmX9Ed1AodBHa4+
M0qCvoyaGPM0JtTwqdQX9b16k7kVlKs+AGIVH+VL8pE8J88Iwj3bmy5w5eeq5G/aivkMpYjOYmmT
Ek1IfFbe9V0TTZpn76d+dbW3sOWTiQjBaBtC7AJJo4vn4abQdf3+O/4nMMGD1OAjoQckA5//rCb/
+IxbrapGo1aTC18NuAbameU73cNqTZdRr+9c7BOQ9dc5yNV04CVUY8yAQG39nUgmdZ2OcR0kF9q3
9iJ5LwDOPusPvMD/Iu28diTFsnD9REjYAG6x4W1GpLkJpYXAewie/nzUuanKalVqzpFmRjPdPUUA
m73X+tdvum3gRZ/aR3/43+/v9yt+a4qSsmxN4RZwf611PTR7MbKw54su0WDPjv9/l5L/vLms0q9R
r3Cpim8Q+GGftN5NtsZNsFML/9/X+vFJfmt0xkY1SgQACbOEbj1ZuOrHeDaPLjakEsw3aaib//nA
/PbyvjU5UtXezVvIy1PeWxMPVe3YF1g6MHW279ZsOz7/+xanXftfa+Vbg3M1xVS7mtwhMxaggvR8
a+1kO9kT9j8ty79Ko2939q2/Ga7KNahHLtU5uOw+3gebk9QyD4MrHAjFyR3RAveypP6ntzjVGL/f
I36EEyV9wmk4v9BC/7lktDIIqWDj+CQP7qh+GEsJ11n7ptn6RgUl2gHhsoJQcYJvrjrJw7rl3w/5
u3KWDIpJ/IsdHqgBZMDvVaFexEZ7z27haWSIwx5QY5iMN2zi1E62lQK7hc339P90TR3ynYTWkEi/
b3eNxcdVuobhCbNZAPv+JYZngcWpcZLO0SZXPV30frjk9zfMbUJSRf2twuQy8fv685JNlOC1pEnB
SfTx+e+c6wLvxZRq5NSuopd4NwGckyH/D5f9XplMl51izU0VcipC029bQp1E8iD0yvVICYG5+qvp
ZafrczbnjIyv1vUx2Yz7Hy45/ZF/LikuCYkchbui4tz67U6lW66Xgjpcj+Pp19Asfb1eotNIwkLq
q17wHvxEj/5eR/+6x98u+O07NUK5Ehupvx5vl9uFWTSm0td5t9RcdZWefri5b9T8abX+cXPfVk7W
tFIcilxL5ew/50vxNExDDmq2+fDD9vOLBPvtQbJagA7RVhnYNEzf7m8nY9LdYC23sXlkjrgcvXQV
7GrdCpj73i7iIVl0i9tWI2TneXiI9reX+Jh/FjvhCbMIOAbxIdnHeKVb1R5fjufrx3XPyG8hP6m7
4SjvGWOswlXmtguUq+5MsirGAC2TDM0vnySmKLeHmtEFPr9evcxXjr7XcYHHWuOc7praqradHxQW
SPMD2P2/n/GveMR/3fe3Pekm36ruHqbmEWlySf2xHhtcRKyF9BZKx+5xqOxh3IgeeRDOsIE9JDiB
jewUwoxKoJ32w2v4C07klf/xGqYC5rfXICjE8rRFYh7R4yxjmAMDD/d2KB6vXrYtIGYY2xjE/XYJ
1xhYLH54GP+x4JC6qUTkEncEav2tYAn0cTSGkkWQtH61gMXT5EvYuPAZqyXv+5F0qzB1TMbby8IP
GLb181ZfXpk63n46K/7+sHGsm9FuIYeYwbn/9mGbN6npe1mYHRlMk/AJYeQx1Zj3gbyRh4NCHAu7
H1qrv6AaQ+Zc4JMzcfSasiW/XbOeFcVQ3krtSKuavrYHYdswjku2BCbtgh/2aO3vjYSLaRNig5XX
1Mn9+aaHLm5BtiX1aBR2xvCZuTbJXPgaeHrhXvc3mMHYSrOLTjbc7VKGaJg4govuxUKLXEGyPKpw
69nXF8Zt25CKAfsnIijLYm4J1M9QLH+/QSdV5tlSU73kK4wgtHoVASrQ2yKX+jvZhMxQJ1LnT6qN
aZ3++VlhPyoqzDdgUdKofjsKxES/Z3ErcncvHAUDvuD1FyNk3eluXsB3RvxaYtOsy/OYUIP32QrC
p/Lx7+Ws/tcj/v1HTOfVbx8TMUCVONx4xNo70oMZ9FQPJvIwOs3bgDGynT2UF1j4xAGZNjxzkzgU
0cqueGLaMYbjo51P0V4OHVRrEcLrzuZhRUbDtPa0xTx5kdcTzdLR/1dhNRv/n0/v20Jsi7A31RlP
L7pZc7Gy+1cCQT77z+ateLt6196e3FJbe0Tv0tuxaHXe/afMq79mCxjYSqglDP6N6Nb8ntce37VW
GTUC2kf1vb4kz9dn+moNCZBo7UR6ClJILvJuVu+0zS1+kfVNAoUou5CsaVz+/R7/47vkp2hoOonu
hqn/6z3/9h6l+xA0swBZpzZuq4dQORNueDNf8XDFnJOJbUyWfDr/90W/B0rzDqaLshdgdUgp9V0a
0EhdmwWBkB2l/JlaeVLd9l+i6A+CX0eLO9Ub9LXKaTpbWonSKh/94BAjukxeUeYg58Ly7VTsIsh1
6EJkMAv65C7c5ExUg1VgvoSgX9rEnNhrU6IlZt3pPBmW6ar84U7kv7dStlBEDrh/QPAn8ePPz+Ba
ZYPZ3oL8eGd4IqxHYy7I63vxmZS7Lj0Xw2epbo2PG5ybGKnjcG7VY1asKt0uu22ZHZLgE4OULDv/
+wH/Ry3OzyLGdyZOzlC4yvz5s/AOycdSM7MjqJOgwutcS+kmQ5o6LtJi08l+EcBdftWux39f+L+e
BwfLDGNg2nJKnm9lVduFqaiESXacsIjQvY3znNSRcp92k+7JN3r32sGAQcTjZnfssAfyUR3t7qeB
f4WuO6AFsQSUAj/pDr9HYE9L7o8f9q0Gayupy/nksqMAob7z22JfTEpr5Be7/BGa1zVz7xoTKTDs
lGzlG8FmDzCEZWSAYCuYu2LRQSgnuaHaqfuxUpo2nT+3dHM2w4OTND+eGRYEf76vXBJTs8ea7Ahv
TczdxrSGxoUjl0NGq4hwOysizv3zGdtoLq4SZHpknJTzsYDnsyhx5IQe3s0JLqjJe/gpZ0Yy/mou
6awwvcZ+EX2chGTwz59nXvU0adIRSUnp9WB9ya9/eeKV3EGvJlqitcmmUxo/0DwToqZh0//1X1lq
J6mNDll515+Gzsov5g5ZRZh6kuyUzJGpeWGG5quG/8TbU7WTDupVt2ve1IXygvAEfHPmVncnwqT4
Q30YocXB3n6ePRsqB83t8/aJXHOTv2S7gAiqrrHEkpBue5zfXrR1yuRUsyIMwV6wHpmploAbGgFo
hsU/WLzd2434fN+nazIvYAndFvd3uEkp8HPldoXdS5b5Kie2sinfC4JUEZygXeudvD/NANmZiiNH
AfVtCYS2mvlwKPA3BluzwSFNPF0gnBGbZNi64GrT+8JFxClHL4DIBcQC9vpaPyBZ1yBghk5We50G
O82tQ4fjETSzMOyACimBQX9kd8vRDYDoblHbjJRqFG5EenV28AazRuKvTWR1W1EsxqaVABxolaaT
6C4PL7LK1e1xeMY6dnzWgAHBJJWHgCwLdAKRS0T1aLU6YKyVbIa9KvL7l0K1u+nPsUwu9g8bJt4G
35c6EY+sI1Uxp6koXld/rqVmlpVNH/TERZ/Dh4cpOyeqFyOcS8B9SAa4RXmVbLEcRFs98NdnvQNt
9RVImryO0ur2T91TRxwd60dv/Qb3iG0ruBsgZAAymTG9dkq3jHarZwn5wRXiAoy9reIhLhRfmzX5
2rOlN9l7ZCDaQUKCXYX1Qkr2XkyNUjpStaug0xUMZnEj7Irz/f4eSG9jvSs1EhgOpnGzhPhVm/ki
aX2Kp7/VybsiPOOlXSZ7Vd9rcNCyp0LADIdqkJRcgqJcLT205z529Xab9/OMOCrCVTfoth6EYzZv
ITG2/JIFspTRoXrK2QgDu4/2qOG7575+Yb0XhPCRP6zfbTzCqPQmJOvlQQXw+Kyujmd0m5uLQDUf
bJRjkhcRmx6CK88z1Ib22EIM1JyCCV3nhTICTfu2EZmxn+uzRHD6o0LMb4X0l4yglfpAHewkz/cN
crKlqcz753ItL1I/CCCtwmqMD7Pg6y5cZqVVf/Yb5IiEc78pjxhdTzwR3I2QuPaf1Ul5JDC00hZV
6RLQYG6T3Q1u3k6kyvLSZfxSvxCutDS38UEpHNIox0Xti/clqaoQID1C3rGXsTF6yJelP4OiSbDS
55Wj6xCRqQsZdySVxBkeb+74CNFfR6/SP/NwdQkY0wjnyCF28CUtXzx1buLFkL+npSOtWpVVkS4r
0yvvS308Eph5+0xVK4QhBzXSlvzsGJ3khbr7ZE09KOvSToHqZzSsjtJuEfSrlvTWzavHZLbEFqgJ
vZuwSL7wbXsJcqsY52blFeNuIFebaEWrnT71et0d9AuV8uTC5MCRZE7NFIBMc0t5V6xk+DUfQPBy
gsx/wn6OxK7YDg/GEXpLT95S5PaWVFgMInx9L+0bcPzjB9lLA8/bdsLFB7xCsrc29R4qnXjIV8Yx
m9kFyT7L/IG4TxbMyTjKfuSDXe2YU22+cmY7kZ9hJfUEH3AZxHZOdqinEpWIlvlRXFWl1bJnfrYn
hChR64hv2OtP1lALesURMvKmdnOLBEzCwby+dYLlFAO5iUrGjJYBVjRXLJuA2tBVaE1eQsXLEZcs
zydzLr9BS0wdKET715uXwHn1KlvaoA3uSmvwq1fEs4THW/nu/miI6wbBW7rWJDzmVh1yLEIOW1cf
7WqKsLEHMkdkq07WrOOZtM/hk06iIh8PYP77a/0xa5dB6Ledb4YE5jjq6KH7rGunuhjs+g/JQXyI
NhEJW/1CnusLMquXuWIRp8yTPaPVs5RDsSJm0piLjrEyCY9q13TqN0+0yjV/zp2J0XtUW+cQBiiT
oOqAamg4373X7nzOP8bPwJ4xG2YalDlB5qH+yRJnJpyH5kJiQ7UFjEGyJ5VbHPlMwc0/VELOOE0A
QogZrzfJ0ZQWt+decfRl98VLegfAHl6CDyDe1iG8/aHeB5NxkVf5NA6KdyWPwIrJxppLnRvstH6R
LPvMIqVkPOPQ8tVb6vE6wN0SVzl0Xk7Fr2BPFLtg35GRvWvpY3zKT7BY7fsDa9MwvWQpkjcDXA+T
nvTAeFo3zUbgD1or3VzQ19k5AL0445qrHyIASYnRGOpEnFIs2fCIKCA08audt3PzBybIr2n/HwXU
dKqolE7kIE848Le6sxLHTu+T6HaMOS7AUAJX27Vfwkp7T7/0J+o7Mf+QtHcOgdngBvE8f33hq3Ou
kPzPUyzm1Sn5tsiwJWZ7mOaX/Bmr+slki2/tcN4S95Y4kJSYMCJUW2jHAf6O7vvyft+4+Xszb9G7
MEBk+qnDseZlQTWWvpZ36+zGC6K/H3rqHyjtzDYf7XwB9OUaSFK+SIi32l3gjKeUkfNx2PcY3dka
ElWHA7r5AQP7u/NSdCbtk8WkTNeCSOrP09dU75kaasntmKYsFUeRHPmgM4Gcp49MzCZQajqFaxOr
EitAUiROJhmpaNPg1BbzX9DYQ/kgsaksTMgFV7esnOs7qkWJ3YtQXHk1vpT78dII1r87i79AD364
hqmCCCI9oe/ffriuRgFVQxUfITdMU2vrqqA7tmi25lQ2/77WX0SxSUH2+8W+4Ud3srgSKZouNuyU
p36b0qU5ouLMLA0kFaK1f7ecnxDC714K2verfmsCiDGeqXc0wsfOXDbvQnHQMBW4Qxi49H5DHK+1
EN3Z1+THBB2g2E9VJ6l+lbVEGfgwSj69CnPCoXzM+rWKGiDmVT4R3jPcLQFJ5x2IZVvvxGKKRCv6
TURBXExJi8LNL3+y9Pgb+50eIT0grhBkCjCe+XOhheq1yYo4iTludNWNlSV9lyjOMWqoCqfRX7TY
lodFmtvX5z0fVWM44R2t/5eRnBNMp2JXaBxj+OHF/jJR/XOb+PNXfdsmhpIxGjkwMSMN0DuDkj6n
jvDFm62+dr3XkldR+tf9lKVTmJlVIx5pLPKxzdyR9MNunC07ZGx2v6eXDsVNmC6NZH0tnKF3u41A
tukuhFUu2aSeEujM9tM4sbqJMNjJbENdSYCKwlGDo+D+sGKn5f+vG/vW3gr3CAmqkMfH2cvMv38K
24r81WQ7nn+yjf3F/f3Xlb6B+lIqV3J350rJWkew0qKVvK+7N+2xvftG5GTi2wwRNfg9tpWzxdH4
ED7ZQrsvE74GZ01owXkQWpyh2ScFBOmTHNhT5Xl4/aHV+ItK++t7+m0JTlvKb9DWlQArkK80PhIL
tCPKDyEKeFLozXq7WWLyGKAXxjnxhzfxVyv/58L/jgiNAwEr1yJiiZEIiwu3R1uh6Va84ZGYA/GK
Ef4wy+Ss/3Th6cH//WIMbPzwjBRJx/rzdgNV6gJ1EFDK05jKS3rqfDsjkJXzzo3PAC6a303ChKg5
GiC1MdCej63hv29f+2tOOd2+gnMjtNbJuvLbPi1VYzk2qRkdU5LPio14ULDn4L8CDyhrk+16XJTj
Ip/j3Iw7wmPkUmRBWuvg2jghknBMGax6Y/QP0fVBU+cXAVG9p83c4hnn0bignd6FLCPW0FHBMcRW
32OasZsdPIdCZI+C2xLRlRgL2iSkTf2aL7P6CUP+r1OUjBYV83w8zmhjv91kybk6Y5h0O+I4Hr/e
tupXThIyi3uen+VgSac2aLt7tLpOcAwGA6S7EaXs4v41LtcxYu95xcq4dAdTtcrTycS2FWNHKmAB
bSVFFPFiqp9fneDqdNEPdDtJ+b/RON+WCtaiBBmSrKL/Dfrem14m70SLjsGXgyOWpVnVOmvmZD7D
WItvwDBWD6dtMUqOIu7leFlPqXW0KvcnM7xoswXOKwY0vRKnde2kF/MmWaejqwYEt57EdJVE50xa
C6WTBX7ZHgv1Q4HupqlWPO6E23qWYnLt6A8MntJjXx0F+aIF/qAywzdeFBwaVgHcJgHyF+bbHhL+
LvOKpzA8ttinLUGNxtiO/XejdQ2NbXVftPsg+rhqjqnYIUGVSDNSV3pq9Pchf9ZBUaycPuuOeMsO
VpPDQMoMAtsN2UnqTdS47UX1Qd1UNJGSXUc7Ya1Y/WGWugkxqLyznAu+ADbkMhYV63u8rIQN7LsA
M4arnQO0EKZ8x6V1p9HzmNUuaRG4zQRHGPxoXPIecYQX8/fxqWVcY/gznSnIXgJ4lJeEbo6MiVyZ
UeAuIC57gR9OiXmEkFv+A38VgFsxNzrh5whVnY4slzdBPoqffCWq0274nNoZf2e+iiXy6lFEXmS/
FX39wdgyjbqWnh4WNOW9rxGzavf+9YyLw+DLuAbkezVe9kecCZEg7W8r4zwKlkSMyKHDTyg+B6Kr
h8cc3kZuOEXl4o/Zee2XMb7cR2BubEPOMnzCC4FSOlYbnAamMztw3nfQngtbeC+3xc3tFu1t0yhO
nToVFlQLRL+RI8pzJpt15JlzVSOnxrqzS1HBLAVsRAo1tBr1cgMMIbd2WV1xL3Fz9mvyfKNzLdiK
RbL2+ES2pZGdRPtuxxOhrRetmRtChxPnUu3y3PiJxpeEA170Utxe6guJPuFJ84xsymUw9/Afo0WR
kZOFHBmXh4ZNo5pfXwhA6glB9/KeUe1iCJ2uteo5DuIqc3uzRUwu9s6o+0Tz4gVAu/GVi9Z4yoxF
mToMAIiTx3XZJ1n6Iss+mzGF/V1F/6chMexQ50GJTHettinBUtYsaXzwtMSuBD9JbCTC6t3VjYWm
v1GLt/eF/MXSQtKszwnvalq7eBfRPGdHlTcYL2VyxpAABguQDX3RrmZobq12mSwYxH3gkvsCI2iW
uIOCg7FXPubqoiQb8Kk1nIGvwqWB7w+l5t11O58rGhydbYU+d/AQUaeswux+woFaEz3h+ontWyz6
d/MxR457YszREl7MMmRdTfnFs3R7fSk0wRaa3hLGrWhua/gHOghGsUkvunbk6WZP7ZsoHq+mQ/J7
T8PwFV1fE8kx6bskzVYa8uL7egs7Iu0vWELnrdcf+B/86W4I1Nkxkxtn7xSStU4MdMhuD3qJSUhd
YM+9Y/1ffYDEDjF2ssCmYHBuNxsAelA5ft5v0MCvG3M6l5fcB+VlSr0sQC9tLLL6rAADIUwWCj5P
p7660HabhY74eV1C6OQ3lAQ6sAPB48rSF/y3cJiKg+U4je2qcp7Lm1vtYdZpyh+K/NngrAEUZi6M
0U0ru6pLu0xcXZuX2BpAoslmRzKhnbtZsByYYmnYUmd+9CARwh4k82kHwzuNjhOCCFJj7JOgtwdr
GRcTHEMuQep46n0eafYVVXXmyBilW7dXMXUyLDcOgTCPnCPbSGzr4brG31I7DfdLqtzclLDs6iEx
IqtZa9G54ANmn6mDJ8W0lMAldJmGCklqyKWDuTYPloHu0hrPpBWgZboEkgRZIQUh/FQHGt414Hp/
5qfdB0hnrwb7No0w9M9sJKHCIniex3v7xFTEbbA/EVYYtsjdw4gkEwOF1BrmfLvFYGsVpNh00+BG
kCHlu16k7GnA6wL5s+WViOxFNsMF6D1XSGXi/dgTbC5wz6dOYmhG5zb6hoTCBaEWkG5AR43yJXtL
D6XfqqCG4QTIHwdg0vuZWQO07hS7JyuUrzjG2kVTWU3zUNJcmQbWl6yMKc0+sExpGxI4QdA7D2/e
oYy6nxVpb8Ys2FpYCGmB5W3uXZvAG1EjFiujfzWNRaQfDSwx4rhzbuGBjOJRcxXsLQQ3oo6p1dya
zVYCzQeeVIZynwfgvkLaWYxM5MyfNW+j+tm0dygaIYh4Y/eskFBpbBObWRQPip3kz7M7TvUK8sPO
cFr5UMiOQgxqZxX8OZUC9Bqt+Zn+ECSYCDw+3cVNUj+BqFL/xi+R/hbVcwljdywe6alrZHy9AxpQ
wLsW53HxNfIpN+aO7zjnUAiO+ReS3odaZHcpFmo0R1lrjRG50q5K5nrxeWMnYfndNSuuOHCHwAnz
Z1NaRzOKXukZPzxmFm31BoyLv1NRzeMZZ1qtQ7WY2S3TlBi/AllY9xW84fezSXjNmmNfXKown4V1
EhTY02CdhoVPHz2iD8WEqYDRDTd/o9wGEmn35A54g3gZ3hkkKyctBvXKOZi2JleoxK96OVaqqzZf
te5hANHn27EgzYPAxGMJG8Hc9xDah1VMKVDbg7DgJGfLwKOrnJfKvAy9cLYeSsdI3Eh3E57TRc0+
pMqtDagDTBM1u0h3mBSLWLMUj2Lpl7rVgqXfAC4nNwrdOAvDSbsiwh53FEUBRHHJEZIH4NN0IePA
wrbcnW/FPlTXAwdhPbqX/mIyO8LZ363vBySoV2xUNMZIyC9Dxyx2IDY46B9Ka6xre3ZbsHcM183V
j9kx4nPHDuap7ggbdCXbipfwAjet7CfPDe1/bHfKGpcD3ijmKhD+BQ4m8MJhmZgPqeQpo0PhF6+G
RfFMGYDrWFjxd+dl6YkYXdxGdxS3UYhpo1MtKOCByzv1w4RnD2EGvzJXYII6Wyn9KsTZshO80HiV
qTfhpJ6vn20JgJrPhcSrlIkZhIhc6e10JdqKkx5xtwZmzEB4rfaSS76iuGbritkEPXe5LcHgwO2S
IBgPfvn9QDQ26BtwOOb4ulM8KftcY2Sx7nBNemJQ0zMzWdSGbSyFel4OhM9TrLnmLuC2bPA3hKUK
v9VBuNDvBZk1NZpWP2L3Plf98aQ8FLdLFC5VAuUPCCYKzS5X7JZNPQ/qN2xlmm2hbJGARJWTjjt9
NhdEp6Ijfmdvzl3FEjlCOAg8fFBqdzwFuRM40smIlo1DszQr/AE353x6Kvd5mvtaydeDFmGpRSS+
LgDdofZq66xAfJIe7+I8FJZJwusk1KSNwVfcLEBIENnEb9r6dGjLpU/cFCVKjKbTFg9UfmsZXBGC
ZfzAih3IZ/kqZ17HbAjZe+bnd0fb4wtSNqvisw2fFahpWGl3p07B8Mkrmp20v9HoI0xxAI4iTCps
5QEQOVI+6BmC6sLSahjb9A7zOkrJWJmrhidlR8g8EHvaQ9p5unGJcpu+jFQzkUH8hSKnZFntKyZ/
1Df1POLFeZr0WV/GdTmpYBuUR7wPFz56lOxxIGyNx5aEKfGodXNDspkz6IsZ84nrMhweFWmt1c9B
6rcwG3lmzeDJol8B5hNCgtWm+aEaD8n4JOSbuzjppji25QvvZ9tjZNBNsASfOHaSHB9MKDTgII5j
KyBn2RUER8EFxSHvPVYXIgG9W5VPXXwddobkswzzR3MRGmthYCxkZ+jjNmptU9gVN59qFp8/m4kK
24uBf0Q9O8ThjtrwymDHnAMYVFhl9RUGGdbwXCnr9mu6l2aH2GTaoFdkCc+29Cj9qp8y4cR0YVJr
XUklObXVqsMaSmega2iWyKj3Oq8bhsOCL7RuKblQnXQJKJfd/XNoH6rbXs3mo35hdFxEe6nehZhJ
NLtZ/GSXGeMr9tTQ4/8Haf2RIyTtLvg50JDWU9b2sM7Soy6fIsmr88YexdrRr8d7/lgwo2q3TANy
0nho99bVGQoXlRuwO+oX8TiUHoaDyaY28LDlRbJG1NdgN3mcg1VkSIk8HIKKhSy7+VtFb4f5xRU6
23syP5vPybZl+MJAqp+qb5t/yfDJKBJtrbM66XI/EuShJuD60y4dvw7QD95R3BrL2r29qpifObig
ooLxmwGoyi4+Fdm+PgZeCB6Db1RhzySXTUFo/Fp/xo4jROHNrEM80NhESzROW2Bww6PiG66+SZXh
llBIK2Y/hV0W+F5pa/oHklv4OMXRxedwI9scjjNbPJe+RnV+pP8oM/e2FZrpb+TlR/hA6XnK7Bon
EcZM1Z4QL2s8YxR20r+0883Lzs3gm6JXuhqtCBPMAvtJB08p1b/iDHq5/Qp/pOpZlg/pgvQah/Ya
I1Nb2UHfAk0NnXRSlM1wnW42V20qnNXEFe8u4hIlf5nsDIodInfxVUSK5gfX063c4v5fepW5GfNd
VDv8M1XjhuuYeUBvnGbtOSEotpqLpk0uDq6UFkZNESjP3gDnmjsXXcKmCVOGfSQsowDfGGwahMU9
9NgQZsJq1qywzy8f09sDPY+SriXVTcpFQYa8Yt305aBha+rdxDOHmVDOVZiDOTI0P8zWN8kWa1tV
gLNwsoUawZmB9b8rFC8drPTi8QC8BFuiSI9tttCkDxkTYW1ZofWW3PLxHjDLYthD1wLvoU2ZmS4z
E7dTPjpAJUZjWuSr+TJkHGxeBuyesZCjYX5j/9mnj4KwKPva+pqJbtg+3/UHOJ4J7QviUl3CqHmw
zY/71aa/PKm4/2GjidOl1m5KLFxu+3s9YwsbcCz2BMEfBh+ve1m3BL7mFF5bhscL6sJ7eQrMZ34X
B8BMPFPj8JXytsfOTUcM+wuvlOno1B2tIPt4dO7nJ5wnCpQmC2HfK/NiWJrdPG5WV7AUBnrQBQwr
OTANnHrr4AFhW8KsfW00i/DMtFGGG/soRjZ/N3aSl7zzrinEHKcLnOH9fmCEPEhrxcPZNGI0St/k
toXfkVAOdBHSso5zoz0Kc/ElbS2nXwWhB4aVti4nWtx7RmR38L5VNmjNvX5SLa5kinmHDUV50MHw
aCT97IWpqhOdORZ1ecXLYMMmddgKF08pXpyM3gsP/9vA0xWHEQgCV8BLE0/Gvhyc4frV5evSeDB1
V86XNzUgcuFhiLaw71oPYCcvfQn/xWh1g8ujoCLtD9r1k31tJADB8HogezLJSRl5I4Wq6bGmXc6Y
iG4Stzgw09R76ly3hDYk2qm6cDCHVHVrRudV+uJbn80htCAs3nG/WeQkn7cnxIPanhdSxpl9rfcG
nYgzQ4E7PukcWfmyVTdXV9LZ3Z8DtmktcIMQhknvzM4m7ReQNcXlV4JmMHc0TIA4PJrMY5ZgQnNw
OJHoBOJoAQApRW/X8ZDFYCmJur9Fp7KoQMVaa8AtuT+Yjpotgnbftvt0lYbQe1YihegVPxq2zsxn
CljzLu5T2yBmLk1gDXSRr6SnPv2aUfheguEMJtE9SaIHWeJJM+bKAOwihHDkvPyKM64zPgWTWnUT
mrtOdfviMsNobcee0dZHqdxgIpd+kROsGee0vODZHIrbAJobplSzlZrM8akt9mJ+yn6JfsECZWkz
Q6zFxqVd/Vu0oSfrjzBbaiALp1NngFc+dLNrtgKLMeisZ6veeIJblimOVB4q02f0zG2P1ig6OvmI
11+CWO0Sw7Lxsr06spX6NQXgQ/LZZws+wTLe1DNnfI+YO9GB4DFePNBJii6qZNaaYlOT5CouUwbe
X80uY4/xBxqXR6Nex9IS7Ae6avqaIZgNF93dq8WJn5SMp7p76b+uuv3USR9Xl6CB4AQyR7rH3d4U
hZV4TCQWcs9HbwFQpCM1ipcKW7yJ2Z1nmvVWLUTorQ+D5LS6E30ARyxLTqvQzfKdipbVEB4lfU6t
Gq7J6smMtalY0gLolri+k8LeX+D/gPh3kPaAbQNOhhTXtAYf/TgnGKGafVBbZw9NSCjJVDmH923E
Os692AOQP8c48p6Ljem0MwcAUz4Xp7d0g7+c3NvyDNdYjvklbxMzAhqKZlhhssoiKMyjyasBpwOS
zSvsyEi7Vj9kHbCEuh0naRcICmBZWgA76hyGWNxFjv40Lky4SeyHrx25EI5y3dwEPKx9etU0/4pf
jRdgaWrFkODRL+2WMVXJiFDbKfVTp3yghL0a8Gse6/bIcivHeUOaDpZO8frevaJ2pjuob5k30FN/
9dJDvxyEgzk8TfQ45MokovWXG+C3rDu0NJ1GApJ9T+cwRUXzpN+3Cfhttr0162S2TlVPzvchw/Te
4dSiWRbVXRFQd8EA8ofbqafiHtlpYblEn2NyFNRj/6VeaGFl2aNCnh2Al4Xpa+8jXOPKg3zUpdXt
zax9QCsMu29bZR31e91btWycRu62K2Gu3yt4Tk5YOw0UE2gZeEw6BUDpk+ybO5l9GdCr079i5dCk
Xrcg2+0A9TEmx+lcsA+umLriT8pxAR3GLXXXNJ5nVCPxbVs0exOF9jmnu7Iybd4rK1nHTftqkdoX
abtQeG40Xxwo28E0Xe0gyzhWSSVcp1V5WzbmuxE8aMEKJ1tZuToxwY90ipZAdwyXJVLQus/Q9TvR
6a48YYTXT1JkSuxrZqXJJUj8qccFdpb2hCiKX0LzxPqtTEurFlGybkJXBFHlMhbWpf+Ho/PabRzL
1vATERAzectM5WhbdUM4MucgUk/fnxoYYOacqemyJXLvtf54ZeaQnu6SB9Ji09RXsVIxlVeuRojA
9+MTuRjiY6Kjra844HlLGNgsCS78kkNbvJFBzL+r0hn9cbRmfPwSyePC0rcneYfLAef+9DNL7hgf
itQR6KdKnY5nF7EQsaSxaceUJi9cHhxdPCPEPbZ2pYWFh7tEcIfUnZHs5r5Unc3abWWAkomcvlU4
hmgSr4SlH2sc4nmyiSaWP+SLedABmtzzHg0iskSc6x3eyWi3JLfk2btasqIZcCOeTZNR6L1Y3edq
3U86Qr9/i7ynQMSoBKsmc5Rb6+kkiRepFMI6BGPptoGsTgtWxZnG3jT/auuRgwgwgFEIlNmIfkXu
r6rQfc1oHRNAr1u2wxfAfrR81Gjw+QdnGznCz+KrE7E5wh/N8CijUUVMAO2N2xNmYD7PCv9Xm2P0
1P+1PmowA4XjSCxFSgQAzGdenpQ8d438Te7fY+mj8tBoGm+wBBW4vXkBPFgBokETXIhR33Mtvstk
zrKACwoOfY4qv5JcbrhbnAbNJf4HoNVACJr+CgCD41IfQmaSRvPnH284ziHXRNUd+qffgpCvl3Iv
yG/N89JSNKT/agS8qU4yWvqm8FhzD9wyEnXfNfWLe335nl9fuDfBEyRUFFmZ6cnLN5NeybuR21Xq
ifuC8YfYzV+knAGimRrTBsLATetDY6TNLV7rvZ1UNswDx2Q02dTEm6aTZ19xWGSelDurnIbStWog
RoitMlnXaAPdTnCQl6JofsQkQ26zZbviUnq5HpzV/dmBqK4sud9PG1IO7EkJ+yQwUfOlhyylZMEf
NqZ4E7V1QUbtBAxlxTu+6KT8kHcD6MMXQWnGUbobdzNy5HLXZ29NZjducqdaYRVUP2xQb30alNKO
hF/BQWjTTztlckfRU1Ln6ZszqSLW01+OTfB81xm8Se9EcUkd773VgrkiC2anF74pfETesZTJJHc6
zsTS5DesrNH4nZ5h8lZ/6Lth8ukv5jcS3GlDgfDxGfSKJSEgQGQZKMjL+LpRE1iTNWweLMm95VNQ
kzk0bgAkeDmfkgvAdKOpMlF3xlXfyS1GJFsfPnvjQFQ1xxjFl26+I/uFF5YV7U76XtQCVjhyvefo
mkQ/Jj/mmvrjjvXDoGKDocureieXQlL8e+a4oPUL4Ur4+7xBPdDHa4lk1Ls0uvQXAS+Siyi6Bqnw
rM5wYbYJCCPyw+nESfXh6q09g4xR8zIoofie8NuezXOJ0yHhlkuPdfdvkA8g6rn8/jx/69AK5L72
hMD+pum2d1IXkgEQj0fQWIuNUxz4QHqc5W7O0dpeIk+pd/NJLZzHh4BeUqtB0wLwY5yWgfj1eH1a
xpUEVjFyiw3y+CrflYlDwIAlR9u+vjUlBbFIHA9kiHISTyQ3aEH+sKJtp1A7EpjnVAPxD2uf5Y9/
tb9d6j1BdH56NOSr1/Ph1oPTUEuDxKhBYIh+ZhqRzgbaxFxgNeNfP6Bk30zyoXme1Ypgf/IzIGCM
ezxxWHrKsfsqQbzEYd8zvSyvaAVeoKrflLwYK3Eb7wT7bJaYRENTu4I7Q/njmNSdwdwoq7deD3PM
d+B3FR64XUcMbu4t4LpLdR+Mvc7ojiJANy8RiHxjiZ/8UcTK+Zd2fGIJDBfQo4a4bIBqRXH6MRSf
d47frrGVacNXLKqnUvAz9prpqhTniSU6ftjkskvo0Ypo08qqpX49JO/J0MWMdcu0w+OciofkOqQ3
WXFBuPLPlX1ojpoNgfEwfuvhIO9T26+/awEBKKPrv2b4TKOg068zMWwIJeqDAYF+X70XPnC0Mf6Y
mZN+DMjQmAAIhomdOHyuXGl04FEkWlFgg6J/LUG7lbPq3THfyi/jxIptBf3RdTHXxDK142mWw9hf
QM45vDAu0EP0QIXjpLH7PMkz2zwX+gS1JxMp60rXFRnmcZCtTlHxOQ5w2/wJTqsCrQB5i4W6G4JB
9x4YJB288B0jV2MjOEMjbfAl4GI5M/RBYBMk037X2wpQRfWTgw4tTZvUNx7YarENsAORuOmn23Vg
Tjq535KVv1wwZ4wUo/Y7qr9ck0n3Y56EU3x94GXQLuWWLJhSv2nPY0vmbA9eDdLA6Q67kriD4Nrm
eirXqGa14uGqpp3nd4H0NYEFwa9aBgjnkjqATc+Z4BAD8cBZzTumCF6Ejyb7G3Z6fvyrmCDtRXvT
uxvrsYvcsRm8qXbL46PdZeK97THlc5ZeIvWcT3Z7rAnSbV/WIX4ZeyQVneXNwYupP3blRYECO5AG
dM5L2ozaNaJnGQTC1lHdI9mi5yJC9aDu5TSYzmhvgyzorOw85KEIhtNeW+3baGM7kqtQB2RXo/cB
BoWiZ0uD3ayP+JcWVi9UOrQwbJRvBe3Mcx9RNZEgdxWPQvMm0Kv5dPk2ycBx0+uEH1x8SVibt5W0
7ehTecmyx3hTqKdYRc8adciWTIiX/QCLpSKKM5dQo3vlTWi4gaCHjwPcsOiI1U8jhiXF6S2XBYra
ncY0IJCaRJW4MzBENv7wSO30WbgCrLP8PCRsc+AOev9Va98Qafbq1QyyFkU/ATUnjKjDpvBda/4o
WslL/uHrwlEoe2soLHqEv1WeMEHjqUR9osBrJNl7TcDrdGmdnqygPIb/UryuaoNG3aw4Z63IW8xd
1nkRx2b+t6RbgExIZkDLb3lx059mLcynik4mTDtbsT4WJKmtWI+T5tIOzuon52mXQHUadMWamvE6
Jij9rdVdB4987QG5QzVXJDvIMUteFqPysnmrL05LuzEsnpZSuLYr3vXxjV7IkqMw0dYmnWLV50gg
ey8yLYcm3qO43k4yHS8ekeEEOhsjPwPoL0p6hC+RxCUGbjTh74h/+2zDXK3G94mcr55he1CpECWG
d0JDysv7/+BhXH/T+QP0VP+M8V7tP5VN/5XQl1TuOMVuVjvQk7RFF0+iRi5B5JFxo1SntDoB5spR
5kjAGkQmoddzVs9LpP2kpccKqwHPX7ErRYBEtYvhhKbl6M5++DojLeGvMN3p1IfjffWjkUTMNMRf
9/mAvo+sxctI8KH2pPiMH+Grds7Tmq2wZ8XcUbRrfo7C95b1AOjQ1z5IZk5B/9DLeE3hVGBFBOfi
8Qz086K7zMcIt+EQCS/ThS2+q2S4ze1RNl0VyHW1HY+KhxB7/keKUtJuE6KlSPLLw34kdrct72IW
6C+tP/9Lof5T8WM9j3pLJtTBjMitL+aLaBykaJuyJEmf0Ett945rorzKj6Co3mRigOnxiImB4k4G
ePD799I4LcqhSAJBBYPZY9HANLN5NOS1H+veruY1y3bJsB8rHFksMv8K/NEIWNJ/L+0bNwyEj+S2
PgOsRBfIfgiNPGCNZD5MhBuhEaaHSGF5MyLXLF8/3EO/pnUg4exAVhbv58nJB7tOvUl+TzuNi2Mn
J/tWW/dMQQsyqC5MRX/S/VZd69BriLAaV0g2gv4m1ugGdz9aRuMqpdjKT5wrNoFLcfE7c+EqvqTv
F8UbjFfE/BH2A5gDAtePB440iEwDq5GXoxXx+tFqR7TT6j26zUARgFVZbDeCtdhSHgI6DOZ5mK5J
7UGzQJ626j951SAucVbpQWOWJUW+ceNvBS8QcLGNSj5zYIvoa/L7CTjUfRyqzk5einC+MI2Pg4x0
01sujL8p4Cy2mBVDiXRBbzEu33hhxovaef1VcjTkO8g7MrK/tlWAVrNGxkUa9rhs+oNiemV+BTzr
MVM5db41SYvHpPk8ujUMWBUWmv9cfRk5AkBb1D2mnxKP8rgnViGPfmWd4nfANkdo9oj9SdoryCRz
V1skLoDbOGIzzIBH9XEvkfwTmZ7uquchJ2r/Yd5kBPkywBgiqtnpVGIGNIfpZTutcDUSN5ng+oeG
5zTz46sS7Xp4PDh0LKMIQ+TQmFzp0uwVdthjOfopsa7r4cnLSVXJr2GESb0Zv9OeKDp7aN5l4yod
q/5PVth/BYsff6U42pHemHTGLqy5eX3tSnr+/lXvxbgX3xfEEay6TGdd7LNlzNmDxta9Cn6aMEA6
/DCLL5znfmOQt4qhzW/ly8RA98uyrQbYuerc0wmKbv8p8sVc6BHjQtb07YgABuz9S2WrCMbESVix
u68expVTdUixQfHeJK87feCqEQ4pmgLgGf2gK87fdN7zgvdw4yLIcND9Sazoa627Tu4zseezyHDV
HzOeJX9+6WDLlt/KzTCxtPO7icqBfG3e4fiC30oERvmLPPb2rA6SP4yZaSh0e9x6f48UZnnN76YI
Z7CV6AjIzqrRkNJbFJeaxAOuzBgTkgMQOUpfUrmb6ZspXLalV3L74qN4Aw1fQTG2vh4+6+3j8TZP
YSV6LUZ4nEIleMmbsKGh9/XrWhjEbuBJcKk0OaIpTBvKS/dlvBklG64S5Er9xHfad+zv0P/246hd
HqwO96gLFuU85je13uv5ZWFoBIClBAijS9Gzai85yPRFQ+oxMjvD0WN1ieH85clO09+vkMWj7Y5t
jnQFmRLaYu+x0zH0KbcMn2X9L4r/5A1f6GfUY2EpHVILhYw6LLv9fKL89iZwerR5yr5/sFUEZup1
GfTu/sVKi75Ou4KyMxDSPm3zA/0cevylCFChUrVRbB9An/zEyr+YKfESPt9ZaRv13/wCdIg2rcKZ
JgBQQgAHLJzfrREQVpn13rOxywdFT1etwf5poBS0X9sDRRt7nZ+agiZcLbFwAesAeOVXLA2nuq8k
KOjNMztUVH+WNioerAELb9yCqKx5/Ro5gm68Mc3qV9XPQnc1jOOivbMmS3gjM4hwqxaDUrsLMnPU
rZshewlWRAGX2olq4yBVQ1CjxAzG/489cfFWyz9kOnJ8nvSgmny4OWHyVcB1pIXFGmhWEbbwkCDB
PdGNLyVNHiRcEdIvBoZkCJSYJ9im4wzxxeMSwTkDwojqm7FCS0q7g/Vv+QM4zt/g4tB3qYfHws1Q
MUUhZvkuQPFYuw7y/cVR1Q7ULcKG1WcuH6Ac4ncB8GebM2YKyzFGC0HOt/hTytAPzvMHhH3DXy1Y
z+EIt7EZ3/qcTI1t0u3638jY6nJACTGSbrZ1zLEG63rhKs8T0Bl9kAU5aCsHHV0Sb8zkLMW7FS0T
Jy6DAqn4wpCx7mgg7DCyqKNdgXWWpNo+h7XIY+JX0TozPh/LTreaS3/SvcWlgwXNb9MHmnwVVsfk
qC0MiE7J2DuO27b6q0jKIvj0lZRilfFHLu6e8ttL/ggXZlzoAaB8EKe3tUyvJAcodxjeFsFl9bf8
oYmVxBNZmVTcxD7yQH0rMxNoDp/2Cx3uKYWxXn5lWtseG8lXjD08gpEFcY4h51LoQQ1W0QouNY0x
i8yC/3Uj8a7U2GDW5XJanigz2U15HR+PcHgv0Zm+0PV2Z36NfATSy92LAPj/krfbKtu8jDSMf60/
jL8aqR39ofuKWB8jeyh2q+mEePwdMFKq8ZG1rqj5ChbOKN+g5+HN4lGbcGMoiMne8bZGw0GHbONc
YZurFeShDkf4gJ13+RDUtdpvuBgjcdPXsHB2vAbO49weF+Tifw8NeYhK60oah3TZWvXI40LPW/Q2
//S3xyMod3iHDVcfcFINxnWAnAVbLHdXL5K8Ud/3u0oKqASPkfor7IFPOnDYqxX4+BwZBV2l4kK+
FVNdm94e7BVN9q6yMja7+/jxZA94eA1Bpyw9Wn1NQ/bWud/OrOgpItF1Gm772G2l34bCC16ANOQP
K4Do3P/CTvaFJUAndBXpjb/U2yZfT0AQ3d+T6SCanNKE/iYHFOte5E6v0bN7WBwXW4UbODYPj4gE
/Jyux0uLyGog1aajVg2ROXtNTDjDBzFCrPOihDyYIsOvEfkEaQPM+M2/XIFAyjHw26lm49ZO/1X0
zNykxdO2fBzFZnIbzemvWb0p8nVLXpKEPpA0AfTLIhsKp69xA1YUzc2z3g+LhaRZUiljeB9J3Wtg
q6q6A5XcGhdSV2fqQ5DaqF+NcSFpVcUYy4D5LKwC+G+ILK5LYH2jc/Vs3Tu4mcr0plN51DoavHt2
6aBmJS25lRoVXyM1ltwukBcN0R01n/VTA58Vg2oDDhpLDhJODpKkXpNO4vY6nQz1rV49bgvC+A7G
M3sAsTPhkeFaUJqUx45Z5Hb0qK80Mw5k/9g6HSpI2Mz+KK/sVHfjioNzwfVxBy4QT+8MOjXOyhjC
/hlG+lfTfmv4Lyv0OwzxSbx7dSmLfKyvzkk6GoXk2jB1KaZV9HttujSrq4aOOxmzda6/qWDCfcwE
a3qR+ROJQGuPbSWHUUIVOoPrfnoWwer4fH5187cq3rDYm+4hfLBq0WH5ErlCtC1r7iL6K5HP43BH
EUHb/bQdaBBCsCe5h/gEej/uhmPirN5qHiqbn4gSV4HGnwHpRjh+UnFgCVQBzc74UnjzrTkRLUrr
LsFl3fvluvAApuPA/EaYoS4Xaa1iSaTfzUq+IRtwFZznQzH7E+zIa/t9pV5kDmpZfP0uLBKm6to2
bKdpP7iaiWrdFzwqnq4cIGpS9+FLbObxp3Lq15oc1G4Amfp4Gw5smfwwG17SDcnSOm8w6QsDUnUy
PDB61R8y4ILpq7SfrK5gbSsn8ZdNTTRAsRZAcqMuNBI66FZIvdA7I7inuLOND4BhDFgzCqECUyPe
HmS3iQeYxV+3Uk/PBQEDPfXrjMKuUP0q4rdeXhcUmzqr9WM+IFQXPfE65i5zy/CDJyN+/c71Dkjk
ifzNkcwNm8PjnaRrQ3C5n8i+9Gt9Q/+ZbYAzatbyB5MUly7yQ7rpQIPBMXkwmU9/RyQTO6518pS9
7GPCXM7rvUWS9rSz181tZR9lvKYPy2o8ekO5Jl+VPZpPjglFUeXsoHkXp02iOIY94pMvmKdZ8Dnx
sdSW6AiRkEKHZ8cv3StiJwV5tchQmb5HF+MANGTZ2uSjaM/g+dFikxiyfyV6RzxS/BdZxM05Wuwf
3ipfr4iDv/RM5HK0Lp57UfmVNfwI/IFmtRdL/J+fy9uEl1x74AH1MHExrf/Ebpq7IO2nmn/CKkgZ
CxIiCzJL3i7dXuv2KWNQ8f88IqK95y8fBI/VruJb3sOf01q9LHa15T9OmLQGxEZkXSe82lB90R7m
BuVT/Td52dObho/H81/DJT9yIzc8lzN7TowDIqJ6eXzcdrFI9AUxzv2WB7PHFUEWYmd8yRNdQ/1W
4VW1OypyUoRkHB0xSmrxCLvckB/7hxT2SaoRvzrqhiF2pzuehWEMTf50XP3uVIPIt3MCeRN9llyX
0E3FvCGLJjU2Kdf1KkRP9leE1IgqKqjHvuXIND+Sn4e4I2E5Jo6EpFqqh3/AZ3gixyQoCCwsw1hC
lAX4z3Z5KFY0u6OpetdVQo9vlXGuQRPHW3mKEbCbHtrZMXkX0E6Oj85u2Bic5pCepPYG7jVAT6GN
U10NJezyPI7yr1xuMtpe/pXT++NosKKnvjx6ucBdxBoXKJdnta9WvgRc1F1gE7igCa6b2cHKDCmH
Yy7nWSNE0NXmNVtjVcCl89hnX4DeafojEh8TlknQRM6Y+Z3ii88a+XyQfRG7U/Xbjpmq/c4qmuf4
UEvFnaq3ebVyQH6fPGl17079mYz/ctkbcs89EsTNCUC2HuD9539m8Sf6L4ctettCe7ijFjxQMajR
Fui3hHiM88ppk9xLp+uINXb8bec1+omx3j7RlWks5eVLYLBpmlCOfCxRGklh3V2YvJhKwRTMkbON
wnCMuR8FxDclrB9TBNbjcCckqgNho3owydWHPLlyiDwNgmeEAc/GPzPaYFR9dn6dhI/do7XCDk6g
q+iXJrzHl2LvkR9BSEAU0TTEFHHV5FX9UzG7tWtIL7l20EfeJLJnIZZqcsAB2ghHkAwkC37SHeAR
481jdvr5c4giIrExZch+l1e7lEwKDnyDlBCK4UfEKbqOzOJk0sm26tGKYqZ/xszKWImZc7WNqv60
EnWLDP/ReJOKYCnWItA+7fMWi1r+HnVfBlQkDWafA7e5OOL5kNZNzfCPFmD5e12jwDNo6RIkJ2Lh
1b2Hl2ggFT0GOpXjz9lE87AcWsxtAOvZJG/6DgkNVPvq9ADrxbqiwYVzaFsGUj6NRNiY3WmedtKE
+BrJcTMrGx10lc5tipLxoRF4HChoPaS3OWG0bHilK3cl+lqDSG+/vElYsnBP04fS3TLznzQHxuP1
qaXCyjbkdV5uum7dynRlC9CDVP8Vr+9vjwZopKCcPHva30DQ48p5Ne8teahRsciWQKxqTRck8akh
+tPuUNErjPevcqaL+vCAKBDEoGFbIBoRJs3vzFyZulOGAyw+/lSv0TZF9QPGi4kmQj3/lINiPEYj
pBmzGlbeko0BQaZ+h2/h58z4vXbpHRatWch3SDaQiI2TBBSBfvTFZwkrWHgmI5zgttWdEjt7ppAi
J4Dsb1gdiqfbb5+iL0w3dK4SHGnYaZvprXqwXlO1TgaZ9JfwDCP1YLIRn2FK9SZ8VgI6lKEDqo4V
nNyTFB+MIoC2EC2Pyq7zr9XojgVgpnRgTFPPzReFVTGcvOKUv3WLmOrXmE9KlroS83sxedx4Y3Fm
Jn1MYfelCeeFg+5NQBeqwKknu+oT4KuEiZ9XO9D5jtg92qBLBL92rn6Tsf+MGa3IBk42/AAmn7dq
LUwRGBCZWVffD1i7CYh8ENcL1VWCn3COz366W2rEPF63AVzo5q1m/mgksv4Ju+xT4zYZv7J9tQfA
AtE1RK7rmQJ1kEvpgqpB96PNivyef/2P8Yr2f5jW59gFSenPVqS5dEz2v2iWCFm1wSfDJrr0gCro
gBk16HhGQuf0d3NyKvzy8xrXgxQa1uPSNFv8ZSae8WY/glvqjiKsxQe5IMjaxROha31P7vNnJ58S
qsHVRsQcaikySuid8t3UsdfDEy8IVt7XD9TeDYxJyZkrqh+dll46uiUixq6eFBoNT5BRX/W2RME0
+PrSn+RnYXNGNvz/F0cSvkVQSTbWBIisL7/mzk/nr6L3zeweoz3/Nb2M7k4yngIxiGkQTS7aFJa7
f0bNEebPbF9f87vAni1lPjBIYtzVs7hy4W0xpbuw0ouDiOyn+gIQamPCl3gGeQGt6Do0LjTvU3SJ
YxyPA6aBW/S4L79p4eenHstUs56C6Cd/KUS+y+oMty7a6a03f8UV8cMmHCLUdEF1KGYcuhvHm6G5
THvaUWzcF+t8jm39V3DIfa+g1G1tAlX7iub35sWttdHhgSJj8Yi+Qww5rKUD2Vbti1NjYMwuMqRG
+TH0jaOJuc9rFl20S0oR7/C5HLIqqDMf+rKBHpJnVDuIPaUe3d2L5ZjKv5RHpZIVdJb7BGOpvRpt
7YCUj7AKppgM8CW58R9IbdMQh4U6Ta3LYfEQnXWv5x4CCWqVKafXFMYiu1jdjIefY1oJ8yW2n8mB
22SGX8BNwjRF7KAnDDdzH78+d9601xf6ugKZ/3lZKh5FMjQgAHRrQN4rZcu6FAgxm34iZDMAzdPb
AvsDPId1jkH3Vd+KP2T4Q1ykP6WNuBLR13stXnQTCBLGm+TbeFdlwcRpxiE5sX4eBLwIVc1fVRhB
Km6nBpMJRYbCzUhuGmutnL0DtlTVHoSwqN/yxwSU8FuIVyEG9XK5iNUdbUdmzdeeFR8DMm68KdlX
iuf9K4uQXiKc9gr5pha7uvjSz0/d0tU1aQ8VRov0+oTvifE1WobjL3ww407pDnJq2mq1j7SASvOC
gxrgtA8qcS0Jp5SZZiYNjBx5xZ+sMF4+XuXi2YfeH2HKtdfeYLoKRueUL9pJ25M2WpP9PCmwr1F9
zQmbilHNoBveGUI4IxVG8gYQWBWnJLvCVJXj4ZUv9iux2NxMNO88lmb7nj2/Rn0Lyo4jWHZmzBN0
7z7Tw0zxKg6T/LpU20IJ4c9XPEboi9U9hzCymDo0JEuz7M7VtpGzGC7/4LoNhfkwto68z7KXSCdN
3pA9pLtmPGJbiAjqPy9YkIABiDXM0OHLWGGf1phtlKNyXcoDeBH1OCaWNyt+VXojf9gWb+YnXmjM
DIGHpIfNF7Tm0Z5KCiip2eWT+S0/SIPaHGIXx/nfvkV5JrxxKxjSnh/5qb+qUcbkxg2r70eq5BdW
/ZjAUL5skjKeyLz+JdrHJxe0fsv2vQTx8jfsM/Rbh7p3mPt0EjPJOLEoDCKqMfnkhB0QpZwMXO0u
eV0+0H2xvzW+5FjZXsYLFgpv3E/0+9rlpQHO8qP3N7Zn7NtcmRzS8+zE0C4pO5IHXi8Nfhq+l/j9
6BCr3fyj3Y6YpvBw7WfkDgQEFzZrCe2jPIcX2da4JZr90G2Xg8U9RlhT4VfFXwM2ZFMIw50UgyRC
37vHRDy1aN9PsHX95ieFEPC6dVNi2neXxzqGU8AHqnPXYRsMmSyj7bz5VjVv8Sj+Cdjf+Ie73+M3
18Sry9amvY7LYXDNU0NYbbrR0ccddN25GxDnq2N0j6F5HbQ65KUN9nu5eIvk5MI6kvF4HZL+HFFo
TIUx8UIq9y7BMSD0lASXSO8QZh9Ue0/SGFFNWAwpU2jdh/TKlmTwKrnzcd8xk9tbIQ2hgIhWnaof
eNAsC80sSN4AnzPb3I2UPJnLTgXUmcz99r5A3PDEzpUPDMn5p2756RKcIx8m17rBHg28SsUBQWM2
n0sMNWuRWIyN8SVOsTTDV2Zg2jdD8MC/dLq6neUH4RDBTHmNPBbmuul8VJPg9NcUT8cB2bAcuRrK
F3z1XxmiPWCfE/o3FY/A10S36hScpdnXQs4HHTETJCAfQbw1ulDEYhOt2cqkb/tzJrJnCBmWSzPM
YQxwLQPtYKXmM3Jho/g+bV6JO7CLgvw4GGmS3j73kPURYPup6aytgIbjBWtS5+M9am8BQHP1HMPr
HmHN6kBYy6/5jtpMPycPp4QvfwPHM0LsLUo4fI2U0gP7erBzt2HwWt7HcQxUlG8rVyYNnBveus8+
0WcL6ah+G0RueR8Yr89PLJcHGO/4h0CM3fMMWcSh8nl8xYW74r8IEWRoun58q94RManvtc2DDILb
BDE2dkq4Na8EDZV3iKsM4kTaylv9nxXHmCldFcHSADl7q/vK/fHee2SQlB4nEJ5jfvgTADbSp9FG
dZATfWqT3gqFtxH3r3xFRi6EbKpfuDCDOH6eLt9mOtuKgwZK2EWWva90O3E7w8XfxGVYgJdfAIAG
HlPC/3bdZ38tTtHZIHbzZXebk8D4Ln+Qftg9BRkdhC9/gUt66bhaF4gfL5LjMrPrPgTMZ5Wvt5Q5
CT6+IarCw/TKu8WEiR+c2U4nLw/1vOQVHKK4YspwHC1AT0wcNKWzSA2UK/7Me2ArXH6qD4LJo5rt
Zx0xDrj6VsqIuJ/3g+Y9UmcJyyNBLMlrhULKoYLWOQmCboMgYgcmzGC7tGbcdXY6W6ybkbad+H04
opaXtoygV52ACjuXz3pLHCTNg8JwzMTPabjxvuj2MrrleC1nOkIs7VUG/SADUU3WCI1MhSGf/lRw
IwDFcStiM7GlYCEDwV1wGAxuNKyNl2az/jVv/MLRlSktOTR/xmhln3tt8WhsVm/dCXFSe+dNg2tD
MSCuV1CfhNC9VkiXA7yihWbLV8PqD+g/k4vC6rTn2lceQK0IlajlWqBEHKbHlAoV/iRgpsXVw2LI
8fFkw5CuVv+hnxGeBYZB4oi6B/LIPa498AIt80eugZew2cq+iAd4PfboMAR/HJ2uotX4OTrmH+t+
imaFMxU9Ni9P9tEph0FtcJiF3Ee98IsePv9tiQ5o+dsXS97lW90gOdQSwaphBJAW3LkEIRVUBlIS
T2qyFRF68WUwXgEl8zhrA2+Hl2JPVt0eYQmiDLZeZOzHzrSH3hultwe+2FdoQ7j6qbf1CHnh9YjS
Li2952m4Ei+lcuR4RxhJ4azNj80QYw/oFjCtTXs0vSKYiENR2fcS2pl1WQUsH4hur0yfrG6jN4JD
BMOb6HJMJSQnUkj2hqD7qTtCttOMHdpZHuPaPMNCLJy1wbxrOJmCbC/FDmKnsnWQ2RarK/9LmcP5
OXjL4rHJ8Isyfiqca0mya95Y9nQnGuxK+WBas2cxaK9obtCjWcsxgpt7wNz4ySU1XBPBiWBLCCgg
rM9xuMRuhUMrQEKkZh9ieuULY6cwEXFnryvTZzKBWwZDAyf39tKWigiUFRaNSYbPxsumSAaFV2DX
/NBpfSeHt3YGqgMZXYmnZsEw7SOrCssoyTLBVHOwGdP69WB/g8gGCwwqCYeRw3U4L078j2EDEhW6
o13zX8RG7hgyJWJkEmzOWjjArl+lO8XZqHHupe1jK0C8xa2LIIMkUSU5jDx84MdAqTSX78FIPn+I
MrAra3Gig4nhlMq38HFov/oFFY5t3lMPZsEqgjh2cc9ZF8OtdjhXC3tlDX4Z1qn17a9abBTbAhTF
hflCVdxvdYLDbmDcHLuUrZD+Q9eQI/7r3O2j8J778RuhBHWynY1spdfXwHc8d0xArO2sJdXbVuMv
E/DQ7z7ApiwOHgayk6nhLsAdv4UoIjp4LWBf8DtUgQOD01Pkq7KSyZE2oL++uBMx7nwSFYDVW10r
QGhXleDWd5OIr/llSnVQ52wJsa7eDISWnkZEkL7Nee5ACE6P3EOj3MCcHZDzu925/Ko9lQZaL+OI
QqHsmJz0xNnxgayHf1BDFBt9YMVT7vGRBDGwOXnDGSSfIMfMB50tjxDjAOmrm7zxoMUzLIOGJ9Ep
CJ3v0CWI05YA6pDZV/cbG+cmhMoGyEOmonJj3oeBz0HbQOG/2koHvKRGaLCftAFdwINLCQNigdb6
kf7j6LyWFGW3MHxFVBEFTpWMObXtCWXbLUEFlczVz8NU7YO/9sx0K3xhrXe9YfsuQyFQBPtuQtya
PUJtK8hwX2f64WXTuoHkYeep2bDs8FiZdkxZ/CHoNpljWFu8k4+EcwCN/9Jv48HkYJBkCY5poVxt
YAmgIJ9NlinabGeyEeHoHV8BLjVUcBhN7KCBqCt5z3jj6wmXHAYuU5fEzqofTDCfjCY90kFs2CRW
mV/63wwt/gWKMu1tyERqiuWbgAHa0ypREjCJemSnLnhP7KeDgyqczyb/U/Ig2+pMMqASugxPmen6
HXJZCMY+viYQsrmSL5A03RSu4+gG7sq/BubdGDi4PLWW4hvvGGp6hDbFBTfvJJyA3hlsCsIcp8mK
0si8L9pv1isUlXL3cpnc0u0sswUVMlDuKuKisyR7CB4XEC1VwjF1yuBV/PjjJH46XNR6BDgg7+V/
ky+OVU8o6RvoQm64AvtxDE/EynXrwngJaRrxEVP9RunDC6t+AK+V+Xh3ooHmX90ptGGXo1QYV5Tq
Q5AEQ8XQmYa5CVQIgIyd3OGsbZrMwwkdx+AtpxCt8FQVfPrcyZyOR8FkSdhCj0MmcBOtt2ANnSf8
QTXKxOlWQgc/z+8eORDws/pf0CsG9zOP29uB4lSvqKXxIQB3cDpGDh0fBfZXMfv0PhRNLioM21Bx
ILsAKtWmcyl4nRFxYehr7Lh9gAe7G9CqBjcFDGAmf+yhvgB1cZEwf2BUrFu1ZvO4Xqy7CUzIaeJB
CGrXKKlGZnTrro0jWM8S02oLmimEpBEfww5kKmNzwGpz7Jag5irgD6z9z5Ps5uI6F0+f7YRfwKgO
U8p+zVmEe0tviU6czyB8MSoEcHcFlaeM7fEaO+faAhJuHaZFo61yMv3Ce2W8Lk91Pufcfve4/7ZO
Y0cOHwDucOzxkAUKLmqcxwRDdNpCzvO8h6K0ezcLbtA2cuvOXKbkr5862HCOcaWC4vRyhbPOtLwy
mAlgsxECgpgi62yHyJiCBhhMAtYybiUVILUqnhWIUCFNwDtk90Eqx7dIuui1M8wRJVVIKBFrMLBD
J2Z9vnJAAEAUTDQgaYp/yvLVHIXi64nj/YKxrtiODP0IVsMLIlSNZbcLMez70616hj+QGHEY0wn1
ecKSBzNbtEh/XC6wEXngVKW4IIOcC/D9PvW/raV+7MewwtpZ3xR4LBizOXCI4YDYdMN4s6MfMP6e
BkyuEckUEAnC0ilPlI+AxC/I2Xh+y82CBJBHEbTr5pYAn/ckDFFFUmi9UbHpCH2mpWgNM9whZRBo
k27BRScUCpTJnmhMmVtMLNIDmHI0EIOsz22CYXhNa2qp8ixR/CZomXoQ8YtvXjoV/io7/n2qFgdu
N1O4ovgsVGmRxyql/4fXDBTrZJ8ZJk5JWO7VPUwMBC9Tc7x4dBdffVe1ODm4MSL8QXS3d2pYUKjW
p1/9OqH+wBGV4VvrgwStC5rUfM65cEd00jgDijqND9GBi5wasNLnSB3P0zF4lc3A5Ui/Rcdn1Vfs
kVEacFCBhJAFFhp+0dh0a7vSmnez9xyP4WmieOAKgMcUJzq/grIZ5z+WthqAFWM5TokexQfpgcGc
T5mfdHOqXt784KYzMOSEvCf3zmRLsoEyE8nGRokLkAviA2lk0oa8A75nxjP6kI/4sYB7FawSmPKK
YftmiMbMTCWzAaD6bVXDYlg2M/H3DRQG0tX4dG6TOVQKuk9z0QTZY8dnHDaT+bgeLs/YjmBL6D5z
MeomTpVU8IbkGw1mExprcbJGAlZgz4vMHqbaFA1IGrvzNLF11FK02MKRDXk/lMyEbYFSSHGzSzJM
P+xZZFR8plC/QIYxruaC9V/BHKlPmhutmmUfOYM92YHo9GsJLBVbkAaSI2QhnsK0R1BNfbyAMvHF
iYtAh6U0ilwC6dY/HZuTgtX4sSS01bEFjJbdvY6G4NpwYwo+j3Us5enTzqZ2gpQDZij+MsC7k1IE
u5GZnJPt2hbKjTMhf4BlAbHKZ+kMqESULWx8dGSCORP+2HI5T5WrBqRhGBZZvGCoWID648WFrRaE
DAgTsMWpF+JxjlCkXkShDJOTIv11E45vVCD0dlIIXqBth8TJ1UWZz1qYDngZzKV+VQpORE4uY2Zu
Emg0cV66cUEZ1EAZ4ltD5Y0Nn25ghqUnxdFUphZKcAB3IAY1IMcoMTnwmYiiZKiPHSoycP76gvbv
gTUI3VMB4hGhc8TOnb1mf7zB5RzsJifASI1WmpMNXb9kcaR2R/U5a/ekg1NBddBsWvwe6yudAxdK
gbkZIipROsKMTbCfvIFWy1fcBtFh8hdCTg+qr/dJuEAdf81GGisCUKAEHJRHMGYH8EF/RMcnnFv1
l5af6e0t/3o1TsXT4Wbge7v5DV9obubn4JBS0KU+MFdOrX5EHLFG7cf5Ll/HqoJzuXJpa4bbi/Vw
yo7aWTq3j4v8O0K4UFybPUSdN2aZ6fwuTEvg7NwzEEiYF+Kg6eFcnFCHxlIWMviXDpdV+p8nnc1K
E8+INQ9mnfzoy3vg50jWbMzqzJEoaiFZo0BAlzggv4LkAFcbAULraT4cCCrP79fh48Lp5mNpAXKg
M0VGw40WBQwd0PWivUOi/D02ttQUNNSr6HebfDVef2ZATtsfjK/5SqVXzjkorB6YhOGb5rLy+lOJ
HYqLvvfwTjwV+CP6pf2EtsEqzbfx1fh5HeRJMNn2VKTpnvKPH8YKi95Wl4e9E9syNkDc1iC1PS55
5BJ3QbTSR3SV+vUvD6sAThFI2mqyj+/c+7r9nn+WGjjPHDyS6JnTe5+Fomz3/rKwhFtiQHXfjvqm
MYR9XpXbmM4YsCSinQXahbWUhCxRTQrY8bkZwgCuohnUKqLeI8xM1iwuNinYRnIrqXfxDom2ABoo
euPz8LYxq/vhDHtqMyCOYVkxWbaAsz/h37CV0i8Z58+MHmiLhnLxXhRbvONnhSuu4cn13yMRSgTD
oYmcfomnEZxlFBY+zhJ198HEo896j96iqp34TAO3gHpVDBk3gB39K554RuNTZ+FSQEMS3BYEUs47
9EIuI7S2RS3nk3MkQCCfo9kk4Lm7gflxJRLAIwjz0rywr6Hn9fwUOOLUtSh8kiUXQTfhElwVPbqq
sMy3pAdRBpZztoG0VdU1hTZllgaD045W7zVKLYUSfMOwQBR+M8Kk9fPkipxruDF75R8lsGP5Uk52
47ymvE5oz0tmYBYAJYShTD3nYe3QnaT6FhDvtYFbsnu4qifP0R9hSvAdPR099agJk1AJxpipmYSd
InQEIDoWzPY+W4/F1cSjkTbWz0B9YxtUnJvwD14nbPqxfAL6b2fwtmW/X2OjXixBGsq78wZRryEP
j8F/wHbVgA8KbsNcTi3muZwJX9ULrkmN9cw5WxF2x9QB1AxqdjcVr3MB2PHIEmGk4aAlhH3sI40t
r+KY02VNPjbkjy79ghw4qA5wb88Mw4ZdLNGCqldpiVcxqlVOwD2/UXIfy5aQpxnozewOFTCASAIu
le6f+2aJ//craOepb6wfK9xEF2/oaX+xaRvfj8dmsh6xivE8vXN9sjsHYw8L+7v+NnaYDbyvgFuy
4DY9ek3qShAQ1g/x9k9XOScfuGLguyjaKY1Y2wvsB140LN8KK9KG25GsBG5sSqDYbw13fNbxFZ2A
Uz2tFI8D02cf12UAqsnieFLXfbG9GY2I6xRfsPEAncwrj8IHbfY69XMYHAeun8f/U4s3QmfhEpWj
2LBe6PxVpvdRaQu34Y4iws0Ppq9uU+SPe+27HiEIGKEM95hI39L1s/gGnaaaJ7fmCXEyrOewzl/q
vkzsO48VF2QrIkvum1MA56RdxSSWScZ2OAKmLCdP5/HEr8p+LAsETiNexHd5w5LYcIoSV9VKVldu
8ye+ddPJ71MKteWwyUCSYJBJgLdAiABY80peAHV3xjKW5yCiRe1zDzPIz9jrIJmCO/FweF+mhVX+
5Oc8eG27wabKjvcMBJLjiFwzBzRAf/RtPSJamsvjRqxa3YCPkFCMpyvmdjBqc6uT3ftr1Q0rsQpa
7Zo/4feOyylaxlzdHOhXPfuiUOeA4PyBkkyzx2knceVA0zPcFgk8l9THEw5x88V/wj3iDGBUkYLH
VTO5xRXV/M0ZzGAXiX2OhKOUgdrq9LwrLscg/jHyUmNikt3QN3FnZX7MhXNJ6bO+tWByap5WMZ+D
QFZYO0rZosk2g3DKfyTcBcpl3QUdcoSfMrb4WAwZMsvM9mbSTgXFvx+iCN2m1QpQLz7gn3xahlds
oa8UbYxDEWalPw9t1k53wjrbkHtDHI4PWJUVS0TppjCfGKsGd+PP+Fi+l3jRpbiEd+TkvI0xcAPA
Qsf1We3x9aEH9MT7mfkNZFgtW0iuC4Q3ZeLNGG8R6d59rQeSRqtQPik5Kd5A1mdp5QvE8E2mD2py
uMQp8zvp+WeoW8qVibkSBk4mBuUT/nZT/HU3KCkdbgYZWlRzKXP98BfGx8exywVsvFFh00WxTfJ9
i6RaLTb3NngU2AUsuw2e25Od5kIWdBLNiSS+T4PKxvxKfZZgacGifezakQCWjx0bkFh1A2HnJ3bV
RYeB1jx7OqiV+D4hdn8YO/hNfbxNPg64J4XolgWrnXV9Gckzt1/FYNbMG4BYPpAHU0tk8kjpHs8J
Qi+ygwntm35F/M6cBBNKMYQbDhJA0xaXlkF18jmZ0XzQ8OhGdc+GjwOkK+qe8UnjPdtNDemmt9p1
v3rRyHSYMiYiM9D7x4eT954Vc+J/XgxGwsknuDJ0b7VtjRdZ5/CsXoADMHCv8spI7YcWJPp3bQZ5
RWYdPgrTByYY4BtgN3T40vbvNU7Yta26hgYAW0D8VjPi3/JjrPyxWZth8cnXtInUvQ0fFzbLeKZp
WOtQJXig6lykOOsgAc0gf3ngwEPFuNqV9w/QqWtld/cdEAeqP6jbBPlUy3cWVsMIrZSpq3UrLA2E
zxYBCJ6IPeTWsf5noo3A5o2pGl5jF1qm6nWs+EvSjR68kz4zM6V/HS/U3lHyZcFqiN+nBzBKglQ8
xI1z9IRjAgpdnUnNcP+6dyduV3BtTXPGPEjxFrMW+vs8Nlhd8IbwsGkp9S34JL0N1NTM+pWQw4KY
8p5Bip4Tj25EycMHxQo+fmBr8MB51Kc6xZOee+NMaw/ema6JFJw4CCvxjMZxjhXdq39CQ0yVTtoi
7Nl+inxnWe9ydJgnbjBhyf3V2HPI8dGcZy4zZcFp42zerXflpXAZxHnaOTIa1dIv+J9P/7EFWnnG
F+5lDsERTfkg/UA5i4UXZe3j0tklvIje5NvJ7ufhgkilD1zpcA98h1ruSgEILGZeHdosDLEiyo3p
K/Yzrp9HoF8K+QfMq96peO9gCxz7cnh3drqOjaSEBwMQXYQNqxEoLT4bK+PHNKEqMEDRqO2WWbzi
J0/E67NbR6b3/Hy3exmnp+z3oYbB3THwMDIRQ/D6mV6mbNOLKS5chTb3a7zZnGrZLXY740dov/ni
XE93SH6p7jJbVscnS/+JmpsxGBPGz41xjjZt9asJzRhHhtGKPfMrLaQBrLmIx/GRtFAMq0lu4vDX
isiwaECicRaWND+pzI94UoUL+uyFUwX6hxfOvRRvLm2ySL4TSjVbbZdvnTiqb3b8gAj1wdEyR9uG
xyBCqamq/qQIvlkUcP+qL5kXP/zpw0UEAS73EhZrw+x/740lE4p73YofZ3C8bPBbOJMv2ZUw1Wou
urgwXaCSKKmnwTLDWTty5MivNlijaEt5mOufNTo9RKkDg5yaoDHCwjjUlVuPPxhKNcz8tNl9BSfT
Irpr8JULqeNWKPGOn9vJVlJOojprKx8J6CoZNtH9Aj6vVqSOgqSzkFpbjefaw+/KI4SPksGncZ8Z
z01gxpCYduLLfzbhywjJUELTPpUZsXEZwjUorZySkv9nHFs/C3LX5iJsnGGhV7RcsV2f6PaL197M
l3XvvEtf+7tV2izMDtgQo8GHXYeP/1M/VvJ33y+fuLoctZv2Vx04B6DkYq+xRhOSfwkRAXtrrUjt
Kv9V5VuVfcnJNo4Oj+IviBh5toQ86IxvIiiWVh3hnOZXD9tcS37HdHr2gN3IKwa/wqGSqJLP+iHa
9UqcPmzWb+56EzygN3jjaX7p3Z0JtKcto9yMpE2oGKzqq7DhidcOZ7aNDAhlj6KfGMcBmXhgvhAb
CDmfC8wZD4jsy5npVRie4cnadYei3LzwhsLjAQU3fqTPcnrlYC7nte5Raj8uEVLayAVtTUnaQegc
z5gsoPhHGzjZYJiamCNHo4uw8gLIdhH6Fq/g0Qbk+kn2N1QDZmesV9kSINPTVb4WCqmie15VDZGc
fpOxPI52htdcaBywiEI/1+LpL6KpOKOa4PFBnt+hzsZSpXCeO6WgQYYgQTAcHhlVtBydVwGQnt8N
ntMfT0Ehg0WWzgFiPIEgSVtx5JH1MP3oKjveNcr1/Yd1WUKu7na16rBAcQ58iWGaffUm8+ZZPwbP
4vIZliW8ARBHzdM1q6S2/swe24/w9SjWDeKLBm5nikfxEjqKeK0CDbsHiKsYisKjY1yHmbOFM+vj
REXzwrycP+zhBWND/sev+Fgv+FDAd4QnezfFbzSu0bGhghLBUcZfhLqXu8xQ3aUoXAbMlrpldlAg
rjELnLFCwfSeI3v+pG+UpMUnmCGb4T1/YSKHPWJXEEgxjA6VdaYzNmZHrCGZ8Sij9MxOf14ML+cl
CEy+bmAcXugPggLCHilQlo6zK39tsmkBzWCNpk71mrchNXZIyLScrsjofpvhmLrJykYrB/LANIF1
dWh/TM3KFkeh3pQhJXG5vpBsPrEZLfjNjceSHATHupMlUljPj53/YZ5pIGj/5ARw/Ee6EnjCRFjb
T5Q9U1rKCXHvU1Nbpypg7LB9vLYTFAmhvHwwoF+3UxON9MfVrEmPowIiHkQgODxkeNSskaPgILwB
L2W+v0KkZ79w+nXbkJw+EzsVz/yrrZy5buNCaAPgXDSW/t16SJsX9T6O4HlPGTeFDBtzMFBqNc+Q
cRs4MLA9MkbJRTtBQJM6JrQk30hXiUIcyLL30qsOl5mlODJh8BaDupUgE3jB/QXNV10DMxR0COoq
w5qdF5st79hcTdmWX9SYq6ayhG9oUTH+shqGVxxZFSi5owtTjOfxc2hJGG2yo1xztxEwWHOGvOD1
wFyxEHRn/A5jqnajfQUqhBSbMm2anp5QWAS7e1oGjAbL8HJ8i9GPkg7wINDF6hatJycOM+PBbwbI
kN5I9qI1xaPUeZCVSnQjCIUtx3xOD9b1l86ch4lL3IW621qQVzMKuaN+eZrfH8FVt4fWF6/COU3m
dGitZrOU3wne/XN4d6RlOJhba08ScqALW0+nMHw6LhFJdQihsax3TLAmEPwgmV5fijP5kYiMZD5z
Kq/ZEbj2vqckTipHFVZcCjFqlIn7guT+wYeNeBAgU0iQjScxKCH2LWyT1QPQW6EAsxH0smFeV2w3
M1JWgtorf4j3+DgVrEUEH5MyzPCtwg43Buvo9glhthm2D6EBFkhEDOQVdcxg0Q648NwBhko/8QAl
eDFhyy+G5KoELdMsvJK/78k8lpAjnNTF2/5Ywrxp5skE6gh1GDOaQPjWQbhJpLXYMPlsWOcnsmHo
/HVs44V6hl0eds1dZXFKQeJmEd8deV7E8JDR9lKurGvRLZCiAyZxmDA09bV1Mq/zMWvmlM0x9Odf
YqoGUgodl/OTo+EKUikdxWidt5hfsAGiYMLeKH6JCpzh79nGG7X4eoubZ/TVVpcJ0pfnHzoI1X3N
s/u8pDcxFjJnKPX12pRnFXUJK/L8fOy6KKi6L1FDeDILxzHwx0HbWrHBtDUfIHYeB1wm3uoinQRy
Jk2hbIALqIYnCEvZwr6EzIeKo3AjQJBQLHWpLjSGXoNbh7Exw9FwKi855fvGEZpNQiRL2fsv6Zai
/jTxoZ/YpnL94HUXewXO7ebWGA4TW1r32pzaFhIlrIYwd+U3JEgdV64kDgiPVjsMe98I7I/xrR4f
RICnRv+FEW7C4BrbjNmLRrc4l9VfNNAS2o8YsTMxG8vPHbuKdVFjNtITDeqnCAlFeGYoeAkyGflT
++q+RmWG20FVOA0eNeb7XMNZUWHZDoElYN/i4phbxhRwyUZlLFrivUiHH0f7HIYkpY60RBvL7Rsz
lwwzMjAo2hPcl9cweuD1FKzXv/uLV2iXmgsnrKlX8DLSes3JYKrLF45p+ELyoK9aa5m3UdkLYa1Y
8U1VuPXAza/W4we+8XbplYPOoQI4hYXquZgsPgga6yW7WGv8vgg6KjSIEsUlw4kBohdWta1y6b8e
sF6oJAie1aEQMuJBUoSU5L0T/OqvVQ8yX3mIGXIInvA6vMud9vjRKsKJYch/DjHlzKTlpoMXzLQE
2V8fFHDL0GmaXk5QAR4uL6tep+jn+R6OhK8Y+C0fXVuwYGZyfM5BWhBO+BF2JjOLdNEsYE4SO3IH
aAwiRXgz5JQf9hhUpj0Ft1i79xMVcvlDmSEWmDmnO7nkBv4xqmVOPmL8m+44pMqw+JEZK3MvvDof
ctuzWb8wgSyGX6M73jUv25D+oe6e4jWHG6nDxrT6+z55XKXHNXlSxOzL4Tc7kx5EXcF86sv7/FFY
EKbYkBFMpjkutnecrJXNZ/iOa0TOzU8nLWgmJbesg4kAg3hTFx5pN8JqpAIibPwSH2Q8XCB9sQAG
iEl/paeMxtlvbkuLW5UNxz3A9iDpusXGmvbSSkRY0OZPJZNy5slP5EK+dIaOpGGNWk5JZjeu8uQX
VkoHr572Ywo3tfxmjFhVc6PYAAvca6sLRznE6BQHuCHj6zHOaGE7RvaA0M5ixAt3+f/ctTt3NaQX
bHof5EuXyD3dgt1MejuekHe7YhZjp5lTZBsO0Y2i2+ZcZBodJpNZ8jdZjqFePNr2l61TkjOHRTvI
UnvU1lyr0GkaDJQi9HBHNl/ic5pykCLOfMO6gCQXVnWoJigULtn65SOuTOwJzofmjOGRFhqYqJKJ
9qshQXRJvDGn6LZntP/dKS1nGYiFNWDTXE6J06DrnHbw69Zm7EVFoK2zbFm8d79YmnMj1zKfct+L
djZaIXSnVvRkCNVuARmjHitPrCuUGnGXq0D7jum1Ke9kRypgWtsxxk+K3S7uC+Mb4VZco+wmF+RU
5m5DEMQDFjCGzuDhFm2TBogvOfJShZa6bvzo7hJyAIQBB3H3GjMhPpH3xLs4QKl/IRdF9RoM8gnG
euZhh79daZeUz+SttJjIwkis2i9uiXu55R6AXVQhrh2jY3J6Bqn2pF+dITuiV2gN6c9bI7nnLf5W
sLpAWM38ICpIC54on3CCBxDnfVAPzmRtjDu4n+rHHH3D61Kv8oUIWbS4TJaelFyL3G8gUmJnCQfn
lp/yZGsoewXQs4RDEcTZjhCeRDjXg4dJipZeOv0Xx5IflNLVb9ufH+nhLYJ+hFG2i5GHZqsXx1N7
hH5F/YlNkwL/GGYNA23mDTmNv0+UCn0mCJFiR5wRjE6eqPjH0BmWCVVB5sHNeTnYBjI4TsGVPZiF
Eu8Qxvmct4B/iIQURl+L2VFRDu0yB/HGlYQcEV5Hcii+KsicCfwN+/7DvwPRtEAFmbh+GB/YKDub
+6yjhWP0kTvyH+F9V1kdoytK84s0B4IA4/6sZrt8TgBWHzKCcMT3j25Oo+6QcKiaNvK3x6a8w/Kk
L51afTi21TgXMATLDhm99gf/3Q0rQGzHYpsek4f80NaNMA1pXWLE1AddQcwwfV2LUGFuy2qWo5ki
/sFd4x6iGXDr94SeyCGkJR7OmIPIrpDMs4fTbmhXsPm/E5u2x6v5nnO0zuofzZLQl6xrLM0tyhTM
nrLpBjVXgbE25eMMnmGMo92YC9CKs0gLCT/TCoec4Y8iTQ3pIiiWYiwiGQvxE3W1qi6oglU0KTiD
Wx2HitD4j4WBoT+VDlkUOBY9AvNILdxOPXpO3vcO6/8agGshL9PmkPAL9pVlqegjF7luZ4vfOtAd
FaItpugEp0GCoXrNZomF5W7B0bnRqIoGa//0Ingu6SLB01Sd9Z2FwvTp8NRQn96XjrHRsU2F2Va6
JEJFKuwhinsaqhS+I1/GbL4ImmOdxEtNpuV7TRtfPZqQl95UdsNncb8I+fQoOESo8Og9YZVd7+9p
ge+4Z5yNMxwtquAXSwpF2LSGoE0FzFDnji+Im/yFBIx/K1POJHWhuh+/+RVf2wgj0r9ystbIFXpg
/xK8MoYkVqXOiUjEHqQ4FtW2PNYEwe2xnldeGwV3JMYoT9p0XNyJXANARFPsDisps5pvFAtkcS2e
TeRAl5tkp5iiKI32vL+qDfA3qNftxvRokMG73JBMCZWxwMuevMPudcbPrbyQroOhE2pxV1sbb0do
3Z7ECLzOqTOn0rWFjX7MR7KFy+omRkEjk/7DU5u/vrPvKFAD9orKNI8qV3cEEhEluOLMVRktTg5D
tBDdHLoW5t8bKrcoW9yjcFwnbXUof16M5LPoJtfYoZ3v7VUnkIQWheSeZR7fukPEze70JAl10NRs
qs46W6XEwo5uMmQ0cE/ioEGZhh/MmqhBZLeI7nW0OJDbv8Bp6Vg9o9rVkyA19kq1ImrmLu7fwiml
YgOjpq54Z6iXuNZsqKxv87tDYVpQTy16bcE0g/qSe+VRBuUPZRv5IBBhlhbJCLC40bGJJ9bFbhgc
AnMGyxzRfK4Oh1COgn79bePAY65zOhE6imm0fBlzLeHjPn7uMqYw9xO+AhmS+sjZfRZ8u3bsStcq
R+SL7UG33X+2n0WX+PS09OvqWKpZv9DGJ9hq/73uy2OOTpaS+dFwTXgbThes/iZLhfwiFBBM7bBc
tOJlUYRddcqgODJngwKILpGQC+bqW7n3MWRCFjzTDOuxUKH40uIH0DjHXqexOsQpGrjuCa0u7XKn
hETXJ5r1yzFJGAPewhel9oYPkvtZAs8Rjcbp4+vXfkvzD8Q95zYGy+HGzhKgRhsmPgdI46Jzlzny
JafQLXYpRtMSBFgCWpiPYb9idzGriiO7RP6B7qSHggn7S1n2MEqkU9ysxaDytZNU0P0rTMRqPLmI
iiGoBR8MflyLEnovZdx/AicoEU1FuiB1EZ9yBfaMjJ0Gk1PnZbghrlMEPJXBswhfUF8+4IheBwk0
pa8a3TeEKy5Nj2Hdmrt0mZeL9u5rwKmDo9ImMU7EW/lENjTXPomOENq2VRS8qEwmljmPGwdQR/Vo
nGcdm1W/cPnwYKm0218Q2HqYExyjCT69i8JUKn6PobWFbYx2hzEvDSQ+WUYfR39bapDqS/FG1sD7
xsVFR2+Cex8Rvg+/JMD2xM3gI4CPaX69H2v4dnPO7z/6DpY5oSDijKiZafHkFDg7DmZiCN9LRuXB
fgL/1g95Lbh7D3PQJoGrBvynpPreKHuuPOkXZmZ+aopVweNpPi7GcFrl3vGa9pV8qjhcrM9t7O0r
doVHnh3cH9p04gDE24f4cdQec5Patffex4dEcqPV0EBhATjVschZyoxVj+mFAI8P8TfvEAjH7caL
nV5aDHT4ZKN5hRwQDqLU0EFnBElxjqAvgNCJP0TnwAlaC5qNwP1EiooB/6ydvwH6W+Y68MIYB4DJ
G4zULbFn5r96ZoEe232+VARo7ADGsC4Jq5S1sMLCgCCEt+yJRdAD1cou3wTTU5UkQBDOe7V9zU9C
TTtDoIZ8HCBC7aN67uAARD3f0s5b+UGVEOVhGzcbiSacondab6ipYDQvDucZN3y6qymOZu+T/nHu
30mg7DPARQoiKMLE5YSSuuw3mZ/XM1BpxuMWJvVZFRRYo+k2/pMVwz5PJySeK5xNi3Y4P3+uMdbG
H9wGCBHZyUxtwFnP8DnclDmvS9rbyJPxRUI+9OWHrhctNBNP2GME6yBTf0JnrazQUwQwFFQ3OGmO
XTzg1PsHJ0uPg4C9GJ1xxCOFTkf/DJoIWtVIGEo7VRJE7QpkuY5m43kce3W37XsAEgqhMS8Gl314
O5gJZszG6GH9N1H2FVYl1ufvw6DKI3/zjT5/ilpyjsIcFLjfcMWq+lioZUE+of6B6w45p6vtnsPR
5Y8KxW9F4CATWpM+uqtg+LIhW4Zu5MzKTwxXf/vvY59inmJeiWHE+YtNNcUlnbWJDUKApAUbntiE
9ewnuJdRT401A2YOZhlQffUzS8Uib2qulB3JkSby36/X4c48wVDAHAEBdIdcQ0AcrGHGF4Z5gRuL
35xsJfSSlukBKMRU8elWCW0tmBfY2LRJlFMc6UvMKnSr/8EMGpQ+c8jxxT1pLP9UNCRzTv36qI6l
DcVdnKJs2uEsSN2TxeELILoGNYQX6Gff2aoH3CGfpG1JHqKnsvNfzL4GL6W1hq1IvuCUE/fJ3DnH
UcFJL3nn1OVcCE3GskCT74WyAmtiE7UzFamk0yU2+bRbEctiaX0Xx6hpbh4cYQxpeov+q0jeKq3T
FB50zwIrZbt7e+Jrlxt48LvSjqzKlgS5UdIwVPDAZ5+P9wSS7ZQ5X45aY0BtmZzJabLUpyc+LYo1
rGM4WST3P/m/h/rbsbcxe8GMyqX4fQsz7RdHH8rm99O3fls46xb3FNNCRoCVmycW53p5LKZRbpW3
ClATiRftD0LUsb5OX1+Ric8Rr9NSQ+xQ2nBj5k6NEwRuJrP4BjbLUNH8PvLn7ZzCPX5uYNPpFpgF
eVkZWUFztoa0kkDWGexCVIAhIRKVop4ZUz2pHBW7VzypRvBNc+twzAMBat/YVtVBiiQvJUmbmwWK
Vh4ma2HqjM48pc0ch+NfcySCZ8A1WUi6L26xfeK6B4i7O6riid2Kt688sXGwqsz57LGLMn+gS8Fn
qb375o1X0l4SLnXP+ydiw36ckuFEncS5IhGDMzN3EuMrw+WnYPEocNgRCsRbAGLgNEgMOyJSg5SC
tz8QOkatnsywE4ROCqK31ddJP2ZAiskKNJXnSzvK22VmWH+J9ZqVjaoe63VH+o4LD1CHiomqbXI/
QcXpEeItKL6T1kZ7mYFvpWPyF8hr/cOGr22pnX0O7M12LCKqxmNEEcMhH5V5tmxa5dcN9F3P8eTl
thyxkuF9prm+vdx0l1Jw37lUpqkj7oX2AjBpxgtdDnLb4l81/R6xh2IT3wMmrqEEmqBLJ3h4OuZX
wal9OcL+jb81nYwWFELIrv+A/7tce20e8GWtaPvAeWgnQWlmD+D3V1kMOvkhWEMkB2azit04JDCd
kvpE2iiZo08FdTk5hf67Z8C2I5CTS1djNIv48TpCuz2T2TGDG8wGS7U7KlKfljR824IlLgFMA/WA
71GxZd7EQ7B9pBP1RsRpBnkJrlu0PiZVngcoQlm8EdCjlJYKY+87wkQtTE/mGm9Meszb+f8dli4B
N3CLKXB0fUx/Fo0v/6XMZY7s8DO520235zWO8mTnvhLudvkV81GcjFGDOV3gOgOboZ8NTqpu8EGe
oUyJgBIdylkx6Dcpzn6QheXvZIwG98V4Aa5bZrteXUgQw5mEPg6l5gvYVTK2eVpQW9+5n3T+sI7A
51H4+yLjL7xowdVD9ioAzqKFYcQHoue+B2OdJYFT7SOmFtCcrsM9NMnOxkDUeuDuV3qQF599yAzn
0WEeMfucJ5g7IORbJ+5N4mKRIIuTc/qPsDNbbpPt2vSp/PVtN9XMQ1d3bwgECM2yZMveoTwyCQSI
QXD0fZG/qitxUslO3texYzE+z1r3ugd80mvlAI5EDrr6MQQDHmtkhBG49V7ln8TnRjeXtZleJ658
rhdf1qpN/nLzdoA5jTfu1R+VRUldFweLnhAnKGH15l6vieGRFbenIX+GV0xb8Uo4kEbSlIp/BAbt
y3a9CIOedzOaZW+sgDqWfuf7Vhl2DZPVN14ColJ5O82Lx5kDRTHlhrqZz4aDcpuHsMaQ0TOsmQ0B
lvVTN/ZCG1HjM4wU46TQtny2xi4v7TdxXkFtwIqY8Y7TbSkaqW1kvOPHRStve8thHi7kK9puWEu0
ZRosnSNzAibvREg4zKoloDS+F54irL8ZKy/CU/JlYZTxTk3ME3FZVDCTESpY8NGXdOsQyLALhOf1
BA/AJJcVEslBUex6gZnnU+Fgmxs+CsjHri7IjOIrpqssi2ctWxGP077oWL1pLimYI3EM5PVhHU3R
tB3ZolDhIjLFoIllPOAq4JGWTHXsmSyydjJjhWDgM0whYmIvVY74glEeshiuLf6K6fEifxWwUgeq
R7bFYUa4ZZeQVDwbmZXFMSNTtnvn3try66gehiDnhXqNV/h3A8xoHY2QTUE5018vmDFPbhiQV0ow
4ceL9aRpy7E9WewojXHkUocY9AC0OPJ1tYA6AysK8mivkn7OnJyJnGBT9cwI1bkY6wifnd6T8HH1
t0gTF7Xf7y6vaDsZP8xZ0UfFMckScIHWQwnnNlesLcK12TdtLA5fYaije+Wy73DEq1eYncCio0tH
ZRpuLzxaIyvzjk2VmuiOQE7Fvyn35O71LgTyyIQCSy3iiUGQifUqH/FixOUXc7lw3VIUUneR3ldh
v3VdUhmTS0bpI1QL9jcdC0FsZ9nxq3UJR87Q/Qr7Xr5xEnxe1vLMboJ4ccUazUxvdvUteWNuqOrx
2KRxyR6oy7p2H6vz0HyI6gQm5KlqdsxrBrrk+66eDM62l0J0BQPzjUCKH4WEHFjmmO2keGRDrPHN
294dV2KAdbYS6qo8hbvlMvvBu44oS34ZDIcLUdFwEd0LgimNAMEnQuNGWAMN9J+z4cimO3SP4RUP
90l9qX0qj/liDOfxa7ExIUBlM6YHnTeyQs/IWO5c6gUGLwkC/yUEBqJZYyb6IMAQOyIQXmgDkYOv
jWEH8byntrvOKcaG+wle00J+qY1Htp88clRCbmsb6kRHJHa2w92CTkhnqyF9AuaNSsMko+6aEiZV
lLVeLDv9I4i0sa2wo+CKL0pEkV6JkB3/+dhVUJeCkqEbhcxlOM2ZZUsCfoEbizCr8dE2Go/Q55fa
NhN9QB+wcUIjx9Z35D2ea0wjZRNLoSBiJnTbaR9itp6A/dBlYXQeOubIvNIULL5i2/lH6+9De5zm
/NDlA5VEqkN4CQiwZxulELGFd5CszjxdzQflgULeGhG4z8TwrLT7uvXTbv4BeWmbwa6ZUPq+PY2k
0hFzYm4AlNlzu8/uM7TxaVYIOCciYmY9d0MgYWRpPGNMXQShvbycrvdHBu4p9+0ZBVXyzqSL5itC
MX9Dx++1b83ljYqGnpZ7dl3W4iMIi3Shh39Vz3J8QBSmwC1gsgS6Fzk9pQ6mUyIBAcDRkJfj1pE3
xirGxDzHdXIjHlCO0hhTnnShP+zJ3+Apl20WRVNgCoway4VuxbaGdSLLtHZbYPistocyftVgJbMs
xacb5TajBqudNlMBIwfSozqb0Q7W+rty3CgXVyXbYdspmHDY9I2361NBr0eJRSsfHkQN/orLgAiu
sZd/sXwlrxCuvox3YSsGS5Zw43Sxtnq94uDCiydDfaYz4RT3vqk7ZXygi8uzM52T9Tz4dnnCURGC
VOn4WIQbSFE/xb3YHMR0oQHux0SvH6mWpsf6K3MZS4W4CKIdGPFgfYLHAyGrY1WiBGJMnjZej5T7
eDWfKfAEmNR3nPVJL6i3hEBzVakkL6SB2dJ92fXeda59MPu6Kfja3TYpSwk1JXNV7FDBrXioGcha
FPgubTxyTPQ8r5h808tSdNJTLs25SnWgvgrdivHFDbNvkpIsDmwykaVZaUduA9O0lZRTNa4ZYw4X
spxm9flClBQlh+IQ6wbjqNyiZ84JUuYnADI3/V77aJd0sOISxq/zNTZr2qK3qsacaj2Qe+Owu2iI
iBfDwLZMX0aZBOeAd75m2N/B/oZqSeyNM9jyHrhcRgNORLWyzUxmYeQhPLNQKYvC3ForeNs5/tX0
o4QxpnMLLwdw7C6wCpohKh97eNKYLmOVmq2oFZsVBQxJu/x57bmCYAjTqICVmQ45B1fqV7X1pSgb
WfYl0LPy2lC6LWoDVvFpAh9FSpM9SvrMLfbKKWI0dP3K3y+yW3CXex6SNTdKZZsHHNlSxNZHg4mW
5pKCzMTjChubzfCsbGPGJcM6YrU0vzT2Mep2lALxbjCea2jmH309hUoWa95Gk1hjnJZCpr64rUY8
Fh2j18BSj2xexbxS7fp1YLCtQQt8CImEYFzL7DC1HVI4sJThrPxqe6/AzXZ66V+3E1sC6sVXihUh
on+KBfPLTIKBlF71w1xXWGxbzsCU4AhHLkE1g93Cg8EARIsC32fJSIM2WiXtHj8VKCApnn5offBR
9XkV8BexwbyNjxZ5VsLsAlYkeRau6qfrFq1rtx6lDxwnjAUIVOldNSCK2G3UB4pOKCY53dicWpZE
+S5aJC7qoGQ5NBuDRTkdPPYe63KQnhs4XUmJmxO3fpbEqX/5FLP9pVzdUsZsDnL2dwRkES0KXlIY
mkMNjJFBPIVYp7/pGWQ43isCTpUXKERlv2Cm3Oue3u20bi0l2bRPQcLXyHaFfMnzKRwSBQVMiSBg
wcGzd02wIuaT/fJqORrkmnmrrVJyMR1gMZDUJ9FFwsgB8JophCzazdp4JcTpQ2GY8n6LHfkdumF/
m6vvd2FnMqjFkIQGktepOkvl2sKOIbab6mgigUyjTRcjofZriKbQ9V8meLRxkofMwSXAWFvaU3f3
gc1MwzUIBQEryvyIhXCXJPBtwGwcrZrV8Vr5JNTpeqzi7cgYj5R5GMOPXC8D7cdUTu/uBp00UPQ0
dGPcxjDPZtomuTQzrJuI9tYgbG38rEICAAY39jwNkcxIDDpAx3wKuSaFZt5tdN5uftFpuB+A33Ll
taXs03YML5Nkq3ZfWjtR4V2BjOcdFx8rCHSxz9EbReMtYDmQk+cWJ5LhrLOq+FhmXRLCDICeAtOY
xZILXtHCxydtmkUh37I3WY5wBLvMZJ+RYUj1+DBaB10PWGONIA0aPFkL3ziGB2IqJHhMAaTkgOsd
vtJLJk+MEAHgTyaKPMd8Iz4dIctjARS+hAfRagHeuqXDMJ4hfriZJihv0oKcaIbvKZb4ptsv8elL
0yB9EXYEKBTKps7vWLBEDMCRBbNyUN6jhsvys6U+GRRAQuqNeAOQjV4uW4s7e3e0EzwkWrjhUbkw
3XPZKVViXAnWi2zggH5m+f/5r//5f//3+/1/RZ/X3fUyRNfiv4qWtNGkaG7/5z+S8p//Kv/7rxcf
/+c/umYqhqnKpmRplqYrsqHy/ffXQ1JE00//j0KojCos0uiwfOn36okggBHXinkOO5id+TYZSfz9
E2XxD5+o65ps4Hgoibqu//qJ1bXLrlVJLC9Zrsq7Ufk0MAVkheZBZuFrP7p6EgJuyhfzrb3sDWfk
DdrU7t+PQpN+PwrLUEVDMSxdskxd/vUolLIYFbmKhT369SO6E2Iq7HafdpuQkIM92nNhU9zflf5D
rV5QcWIM0AwHVCYYMAxu0C/Ao+CfIls+yzwWawgsCfzmyAHx1WCFo8jbT4zCRxRKyz45gh6S+mY9
KwiXFUIs8Sqk2138/aRU608nxUVVNdNUVOv7SSW6qZtWLoT7NpABOshx7x46GNR7tm0oIluBCZ43
YpChz/RHNz+F7ZxcpusCi0QT740diY533yxQbqszmLswnR9HojF5GOAozDe6i4IBBV2zHAAWmmwp
9JS2HslXRKnmh/62/Pv5SNpv52OKiiIZsqZykyT126PS9oNR51Fn7enYFxA6837yRME78PW67WQX
sHmqyhfh5z8+9/eXgs+1FM2QLUu0DMP49eHImttVbIbIYoQgqfaUtggQsu6befEaMVXfJGfOv66c
v3+sMp3Or++iKaqSaGiyqYuSLn37WMksxrQODXNfzZ36XWmCKsRxb7L5PPXg8uSSv+E9aB9gUrql
f5tAXCd9bHqnHxCfINUcNEx/rEfc4EXD7c5l7eh4IjCAEtA4iuBifz9gdXpJvh2wZMkcq6HI8vR/
v16nLr1miVioxh5kpeiDfpxHVHaNF2vz4mg18xRmiGcSC4eQAzCS/FBxB3MWrk3vIOKhs4/gUN03
sKTBZT0sFBAYWAh4KKt6Is8foVjdp8gU3+/cG657rL2vfz8H6Q8X/Zdz+HbRtVvSm3lLkJeBzn6g
YCX/naD6+4rRHLYVjvxc6pTg8GxW3V74xy1X//CkyaKs6brI6qtq1rRY/rT8WnIYCbnVsY8eIUXp
k/2+hMc50xKJ4eWDxNMGzd8hLQrEW33FsBy6fECMHuZ/RLVgSsIuTxsMEHe8M9nyuy/MIlG1JsiQ
BQ8Yc1IcrBVhxmQkSBg7UYr/4wr+vuqYv5zDtNT+dA6FpGiplPXGfjR8QqWG1CMU0ZLwV3tgqnIi
Z4ZKCAY/lMJUWdY0EnAC2TqzfxyILP7hXv5yJN8W9ZJ4SVG4jzyPk02IS7UUw9CmDQCdYXJVbxku
E8nDrCApArwIjCtvkU3qFIb/zepNfOlQoEPvD0gSAtTShscrLu9v1g7XPP1GUpQvv0E4+AGh0+qi
JLCRsERusZtil2bhHgUpjhoDfPyVni2IoeAuWuGCIcDzJSYFyclYN0n6kfwQnadFrxIY3SfmJQPt
mbnOjAV6JO22IuZW5gLpGEMEzOfDO9j1CPla3QrMGfhOtdNJ10W1QFBzFAel8UNqUR8RTYXw1KmG
SJy3ESz3mECwbkJOWkf4xjE3EgIBvW/u7Jp8fhV3WOW9mItPVJg91L0P7VQwv+lOSI2FAHNPKJSz
7iBoBE3j8bwmn63b3L0um5lv8YsAb2sFCv9EgiTS1c8BZBT6r2SPoBzsi/SetY258mxJ3jVuezsQ
N8rSiC5spS/ZcWofpyzq39ux9i7y0oLUOO+bjYVjGWdwTjBEv+6Go4CuJPjhj6Oeu1PktEvdneRQ
RJwzzn6MYUmadrqEyBq9Cdny4pkW0Sw5tCoKpn45VFOr2xXu3x98ZVoavi1/smipiimKqihZP5bH
nx78PO6NrNQGYx8vYIbodwKV7OuJXPT203iLq4UlOGq3MNR1+KwJ9rjsrvisuBpLCw/g8TICquIK
hP3/DtHeiOkFkqf0I14SnlpOxF3rQ9n1VO+3f606U1H3/cBlxdTZ3FRJUcVvq05ktr0a6b2+j1cW
BPd8TgUcGct8E08pTPtyWGZLZga2NRcfkHRelcMI+IHmh5D3DZjAzHThLl9XdkHiwCvmox5SFnjm
e3Zk4A7pHozMYpqZ+AJBJl+y+wirv197/fcq0pRlVZZk3aKMNPRvi46kiR0H1Or78bovzgOoBtM/
wPLUh9F5W4hyQCYCg3OHYDKpQlhGLMasua9CqrZsmehYe9mkTygSO1TzRrLWR9vPSGBEl/xkjhGs
oClVZ9afLwcRC9rn8XPs122/u4UuEzU9WpFveVvCVBm3eeVBpibRlggAaFHYMSIk0ra09JT8zGb+
fuaa+aebp8mqopqKTkU3FU0/PXWtUOTJdaz1veids4NElNlM/0xy/PEws+3XMnO3c7++edAKaJYx
f4Xx8FwsK6enYUUFfHvGUlBeEB9vzOVj6+YrbmDuENO7ej4l7+OpXud0fUB/EBxCJFtEAQLv0aI7
TCQ+UBDtmPSFGxhk/6gn5N+LcpMXSdI1RVUlSTanU//p1ESxqC6FHKv7iSX1Y3ZRL4hwG6OlEs6K
3o2uB5jbck9c9hyXVEKV9XBv3P3rDjestHT1+B+v+D+PaNr7fj6iIdc6YrRVlH+MrueNtBMETGv8
PlpAaFawAeCpGcDUHY1kajQ5oLLYPhEz+XyVkW0uGO7//f7/qAK/vbwGF0nWKBJFXVO/3f9mJLDl
2pXaHloC3KqRtE1IW3i2MEEanMLPVqir+1WJQE23mbEjWPz7EfzpohiipRiUfAYd4/flY4gUXQwL
Qd3nGwsTFIiDjoXh1OkGlIq38y5aUd751bgiELoO8sJFfeXXsT94fz+QPxXMvxzIt0VA7QxR0ZVI
o2DWvQx7dGgarS0d1XabAfE/6AZeqOKwwzKjnF1VtBMLndZrcLCIc4217HS4yzPQ3KC8jrYqHjeD
W4OE7+9wgi27SJfR298PWTP+8PoakiRaomSqFJ7StycqrgRDVepG2xNPBGniZmJMcBbCIC2Q/T8B
XgJUQjgkeU1R2SBd6hWG6Z1+qqVHvPJCmQvLBqgeKOSqL2DEpmd84gPiXBAjnvugfhfTpwKZwgBZ
EyLCMjpow5MuzJvjVnKabfckoWVNguvk+L24rq/4E4nn/OUC/TvZt/E5KpewLEyvlfeF8X7vAEvO
/EXXzOHh5NGWEh8UPLp91DqGlkxeVAwqy2o7DgxthI2AlXO0MxLRhbWiCtP5yPLdjmPvws9ahD7d
8xm09mTASpbgn/Uof2FOvGDW/i6bJ8x4dJSkFFu2Wr+JJlrz6WOowJgTQfFopgotV9fwwqLNNFmc
mLM7SyKYHjW3PBf7NYEjOeF6KC8IeQGf8lJEVN7to9PhH2HlPHHBEbbBYnJBMH1Uo/TtDKnEhfkw
bb2iMcueGNgo8eer6WtzqGY+I2kJXyARZEyPlPlY4raxtQA1IZzAxGl88kMBwCEJEHdZKzvJTYk7
WVGaG9uCPGYsbEgvQTo7a85gDWeROGj4NB1YGClLy+tnkZ/J9cAFMOsXaRUQgZJiywPA0B8alRDh
lfWe7mNyNz4K7zH7up+LHut1BtQkIUR7GeFQt0Kr4WXdmySc0l38UeMHqBN+FGLguoqireZfg9un
fj9u2SrHZbNVnnp4Xg9cO0OcgSGl7TLkEGi+1JeuARUPsvWBlBxeatmY42s32dmJp8sb71UofPFn
3H3K+QGnzkkmE9bIXnCamzJMbA2PCsDN68tIQUi7Yu1jA6XE/IpSHXc40EjMrMg4hI7jjBL7NVsm
rurzen/jtHO7bb3m9qYWR9JmuWtXD6sTzLbyM0Y11tyynMmMOGHXxQlyMiGMCrc5qcy2MJmsAp0S
BZrkDcgWpHVcKpel7ksTi25WMFKAMTm4mP/QUnULUbPl47iJeXA9dYV2B84TqC9MbDc/kwMRf+UL
uIg4yKN78cGNc2wjEDyFN1+Sg6Fa9xZ32L7vkb3ri5J223Qj3e6fa5WZs4MlW404Amgt87B1+BwW
/ZGlCJ0kftEmk+DWxi4EsdG13Cp47cREUgY3ggYsgj7JUSqfR2FnMM1vwwAjmq51VRVHszAKmKWb
PcfkEnssevjCNOWSrIGUlhsOo4kSNtA719CfIkgGCY1CgyAkuM8nYByUHkrGScdsQggGZ878ciNv
x03iEaBxRRC7fu4es3OooqeBT0Rg5wOiH2aIwC7lGhDILPbcR4XQA6zcZzgIRZCmGQc2B+62LOPW
gIc6EWIY72ZvF3S9T8hTjcU1X6caAPVU46orPn1oJvOFLfMMaNwJEgB5fgX3LVyGUDDp+P/KCBgg
DTq8N0+GNXOTPrqXydmCgBR53dByAW3dsD0cPiUL9vrkKfcDp5GInim8YQkH/oY2bwMbLnesz+H2
JHRrZA4P96/m0H1i+tu9aDDTV+W69ZXdNNtbnDDe4FddVwNeGdWijtbC6E9tbIq260Dwzd0DKo+e
lFtQnGFkaYsRU075VaX864XzTUcOku4acak934HImWM45g1DUbw9PFl2qBTiALy+KoNsXCkYt1Jx
Hjtj2S5CvL/JK5uHhwHk0PhHQaP+YfuxRA3AQQFZ0zT5W/WgZLfs1uiVwt6tv+Zo5Na4x1TdXGII
wHqxSm5IT+bIYaF5VkEOxldtYVJtaxhj2JMKuwbmR/AcH4wR9mZTvoXkOc7UJzB6LNPW0UPq91An
uJFbeIMfUMvC24z9yoDsNvyrFPpDv//LyUzf/6k6U1V9bKWckxE9nfBkUqB30ln/DHctUaz4y39h
OWVB8DyafvSPHkr6Q636y2d/w436sU+UrkG/CG9ccYiJv89wAVKCMkDjz/S1ef5H5fDnD6Rls0Rg
a9P8Vjhc4+Rajd1F2U/6Mc3Fg1ROVql0wgCzfy5SmmSfvHpJ8VUNxuMH5Lc+PCD/IehGZzHTT7gX
XlcNQpHIN9tnbHmjs47UNZrjbSFEQSrCy1nwcPJW8sia9xXdlVW88piO2BBDJS+eIynoW97O02Ac
88t5bNcpL8K/+oAfNdC3Epdr+/9P9TsqVrdNlcZtoewphwQyDz4hjZUNfsS2xkGO71W6i/IDNk5P
E9tQ3cZ4Mmipo0qnLDv//bL/YVxhYmGsM64wDV0zfmDUPz1jRaj1aSRw2W9zB8F3jiMWeg30QOMK
98sjvnmz+LFBnNeQbfiijDbJ5M5w+PtRmNNr+dsV+ekovj3pfWVlZoir2R4SM4zqc3N/CF+0yu8R
UOH8MOBiK6ziZPkDYGFuruc+BAizXlkw7GHZ4IvKAtra2rAJq3d48Cg+TY8uWIbINsOJnI4udIXs
AYcxTNF2kxU7G8O7sS6/SFWoYXeQXoy56VBsM35Ed1q2BZMkq52EfTmVMx6yeDgt9Z2OSfu2z7e9
m4RbWZ2CgqLkIDulpx+EpXZnNmyPpOmmNnz6SN5nYFLzD9QvLNImAsD3v186Wf7DpVNww5FNQ5Gk
396bsdSpudWCfmkuY6oGvc4Q34QNqNpKXgB7Zfj6ZcfXhCQa0AL8tBNXY4K3HZtt9S+s9Mfy+ut9
BK4wDcvQDE2SDWlCZn56mmpNS0Ql1LV9ea6QPJL/uQg9GIgMW4M7M8s1yTlYUD7pRONsidKpyZpA
RgGrH1azA3nW/Mcaqv0BNLUUOhHmRaaoy6am/HpIQ52N6DhounNcHIU5CbmQp6F7QscHdh5DwkLw
jLXvtE/UUszs8LhXbeaV4zEMSNWp5//9A0Sk6z28k7mI1IhZBKK+z560BghldzCXWX7gJwBY+YmE
aS/yb9g+h/buQKwm6zbfoNhuvdsax9p6S+JzMHFQYGwo9uNwmCAkHIiX+b464SZlFItDyvifsT6K
fLLxbragkC85i9jREJcQQbOF3HYFrTxGCIIY2yK7m/iLc10K1GK5RTaIPRWWvxgB4XsROoRAg9yR
NUZUl1Iv03wRa0uCDUhJjAg5mWb5/oASXLI7+XRhladAf8hf0bymogO2ZLC18yYSLEfuB6FsOD00
TgPLwDzSemEoS/4goSkdwOVMxKHMWJGtVXn8V7zjdHgcmfNeT2NJ4k4xGV9zGCkmLNGzoCC42eho
/lL6hA7ddFaeLv0jpXqI6yn8bLhoA3FlflKiFp+grg7dX7a84VoE3GwE/I2CcXpL0DgJ2yto7iWU
BsRy18Ag8U0PJj0lmfT6mtgOAX6u7uEk3U6mnc3NS4mn07fYyzXa1sSkV1ubNPmqYw0r7gQnf+0X
MdYS0Kifybjoa6rlnVEvGSpSm1Ygm7QSLC/PFVa1C5w/rxAZNTuqFyhFJ7Nu+Mcxuup0d0fh+1YX
hwueRTg4xZCA7B6jLcLTYfzjgM5A0rD5RwIm3uNGYIe3CJGYgz0XFw+pAy9wwkheJtxqphIZoNr8
TBV7FcGriNNGB1pMVc1zOl1g58RW+A3jglCbFE4BEPqdsETsIaWa5xQbL/cm7tSY4B0vyrE7VUCn
kazeNywaOIkpuoN+WsQ3ArOVcCkwb1AWGtyQ+xz/Oqyp+srH/g8n+Y5Aytshw+nuaGGMiLUBZX9j
x9IiQ/qBkY1uU/+JJTO0BVOo5DF5mKL5Kpys5kSeMQ1TNId4BKlc1QVQnDMQ5UCTDs1mnLKOFFh1
n/iuYpWhok1FyCrhMkQHADntSvP6afDoZsTtOPAM0Xtc1sOU5BegqEnQpkN/RG4CH4Th0hsSArFY
IDFGLzGMh+qy5wAn3434Y6oCaDkSZhBL1EQQQxESTZsLTqlIpBkBNsG93Dd3Fyc6eQ2dzUjmqbLR
4y0C7V53igyu5Rwqv45WBfO3G1mztgKgOEx/L9ULNLt17dyfaTlwIsLdAJYPFB/0C2BdkxSocLNi
cUk3UD9CFDoS0PJmuBLgubogeVB96e5chQBnBUVAQgLPHYX87Bag5L4jiMaaCSfyGDUfboku+roo
3sq6w4Mm4YkEUKB5aG44aMQOZcSn4Z1KxBFNQMjltyG8sBA3n5NR5wf0LCtysekHW8owYMFJaQ8d
rsZ7cpih4WN/5SyUD/0lf2UlnS7cG+qragszBWS4N13U6/D7brelRe+MtLrdWIy573TI0ItcLrA6
OA27N7sT6CJWiiiBxMncjKeEQ4Hj9/eNUvpDqcMuIFPpgFqJkix/qzDbqAnNrhuVPaq/7sydgCsN
sx/JwE1zOQlROxcosTLkc8yn0xXMd/GCj97s/g6xuXsvz8yhUYESHDw1psKMJYCMZsZteWTncOZK
t4PygxrPcuELkkw9thulpeNaAULh/6riP0ca1H1eY+XAtlfOftDBecFYsPKBSZcPUt97vHrp8nLI
33nPiYNogKAG1wrnBuLc2xx/61vrA+8AcbOqgiBleFhajgK74YBUnTTemEcPdj5p4VRvtR2heGNk
Rmp4OTe5M9i+TymO8K5s+paUydIa0RLQArYe6nUR00p/8m5BaULIUpG8atg83pdJH7MRIeZjaUTG
B0wQYRF384Z53ZMS/wMsl9Tfxk+qqEi6IUMYMAHL9W+3y9D7Xq5FFZROWsmlPTyar+m79MRay6Z2
feK95ikzPuCDQwU44/VVId7H2BeaKjsMEpqJkIlwof3MXqLIZp3XyMYJZ/KpFGy27UGAAzdvs41w
WYNV3Qbvmm1GY/LEVZExJd7tNofFpWOzjk8YLEe8sZj5qARnYxWdju9hs9X0oC9P7AaFssgF7ECo
QG3Yb1LmYzOZStPdAcDrURAiCEy9OHTyK/98ftXtMZsOqHxiagEBn8hG3HZE2L4IDv3xSY7sgrjM
1oFGZ6gQ+eFZzVpcXeDRRXaCWlNecnckmiEeRJhFDPb1Wf7K3QjjSbRVqRO3HR0pDxGugib7JCnY
Vy+tXKlnf8GohkqR8Pg5FHeEVoNpQ9cmgBKFzCQ1ZFsi4hKjOICAFHERUFZhy4ecIG9YpdA84Stg
y8oO8K8qkpv8vabl1iuSammqqtGaiN/KyNvQJgozSXmvrxFuUyjBcdciJ10xXcVEAR8ArJjE/RRC
i1k9znuNPc0m4e+KDvG1fKmX7pB5MsZ1HXmxM+OJu8Bk+vLMSturLnYW6r4wF3yl9MsIdy5Sl2GX
ACMNy1K1Ua+0eDwfc5JGvhDKUon9dzGgf7EUqpRjrHH722OSI0NDgTLrBDvL5vUb1Q8xwg/8ovJ8
b6cUQek9I7+S+u7pdl9gYM7DK1KIR+RCBNdPvLpxdCVYlqAWDOeh8uokmM6afAZlMXxi4eQ9LUnc
Rliwik4luxbW3gZTLmkAxRIgx3ywtANHqQmNGqUoh3pbh8qsnKL74sOFQnLZr3LI5MTCw/Zh/YJe
DuN+K5+TB1aE4j6D348DaW95JlqC2FGYWF+mjEAOjYyFqvEwLucQieyEcw2p2UKSOFM+I7b3cNqe
4REOykkXlhfNwSqL57VrEccgM5rjCwXPj6Uj/cd6bk3v/y+9xvSQGDpLuUVVD0Pn18I+toSirktN
2gvUqVxw5YFnd1J/ALMTSupO6leCDEWKvWl2UIW2pThkoYQ4TEgzPPR4JCjHP8qzvAYkAxXnHyP5
Y/Mp0nkF0+CCvbzLIzL+ULsKsdMf+pdr5lCUUg71jXMJ4aJDLJjhqgy0fR9hUM5Jn4FfB86Y81Z2
TsuWSW3n45wiTvezOioHqmy2CYpMauGejCC86lVmCS4rB5f8QgbE7v6K2SD6SAocPkIAtIPxcCLF
kWildzwrX6+EEbczufa6l3RfUWHM2M7nf98zYTn9fpFVTZOAK0SFlu47VGGVsXzPWy4y6nstJrPw
KVEXljTrX4BeaJ7iC+a5RBpP6wMkAQOKDIYh5OKBRFtEEvqa6Fi1F0I0om6IHHJVGHReq1XRLgmo
AOlgF4tgipLAqdtcvSFGW49sGUM9TwSrjYGgp1ecz0LllaLw566ELuSwzvBZFsB3oMSaFOaqC3cY
cxsgvgopxpu6VV5Y5tMH8csiPBeG1TODko74OGnGWk6zcIMh3UOUXyCLJRImsUVmbJDLsTfAytGc
5xmJgbAdpvvNKZ2yaWnh5s6IemZD4DUUMBlBoU7Pwp8kw1I45MyBeNcCAv9Kqm00eRryId8oPIr1
WJt1/ZyKCEY9PR+GuJfBA4qiQGsg1DqU3pcnWq8L5XgK2ozjt0N2gDSLAS07mwcpeadTyo4gf/xq
6j3ij6lE8G/HbZ9vx486MiBvUNHRzksYODRvpn9RvGEBj3l6g19IoAflNSWH9YHtQV/GB5nBGcoc
JNio20Ygkwc8jMd+wbqknYzUw/8Enm5Gl6f4+XWBBUmY+GwDNWwD6pMLsMP02vwgrU+AjYaGpbFp
hjOSdvmS1DnJS74otSOZVLhpAedXSu2s/mDTmn5OmqNTGJh5YIjD8gfLKJrdBJsFhCr+7w+1Mu0e
3xYOthVLNFVL1A1R/oYIRF3L5KS98UxjKYVd8kMPixWfaZKJHfxhkThMjk+oBoe1umO5JYBcOryT
xEiIFBhoWbspYiFbZMd9Z/3Wt3dPeZ6O3YAR8vdjZXL628FKCuRQVcHfWjaVHzPinxCVOC6v/b02
hn0f8Gw3OB4bPqaowF1MxiMY4zA1Tdc8xme024O0oD7V7dun5BQM2xy0vOZnPK6kKkiADk5YpEs0
5TtIlQyYhA1Ugykm8b6oTjHVPupBZrJQ9NfF8QrUt6IUopT0pOP4NjTk2aOsnzdPQ7K5URNp/OQG
1SGzKSycHkRpHnY40uFlFx/SwrvSam3Lxwr3W4dxE7qMCPa6jUoOypmDuYl00l0b98I7LOJw2dAD
4pRDiGLkbQbSmDz2kEdMBtBr4gEPG19dIKrGknHCbckg5P1VPe1fS94fag9JMRRd1hVJVGTzR1n6
0wUXszQJL/dw2ItEEuA3GM2mrV6ZpKy4Z6TIhwi+xXr24ivnpiEl96AJawg6OXrryCvvDzH4oYxJ
E/FMQe9BnOPFIcksPEIYxStTWguaySV+z8t1Xu0JzSYuiUVEI0y58kp8RNjFptLVz/GKl1cYa96X
OHnzxoc4+vXpK0oNC6f/+wz7rw2mXDWqNGGBkiraSsq/Xpbf4EUYVIY6IcOirBqW9m0OUFwMrRx0
cdhnqc8CH118JFB3rsLe4G7hIYG+N5c9KwHcYrUdRZyDzisCyys6HWuTR0sGiWi44LORxvREq20s
9tMc6u8vyu9c3ek4Nd00TEtl+KN/40oYqqS3YtIO+8bweBO0gYFekGqfF+b7DXO8y9R7zUBIKf5j
/BEqH3hIGhxBgfmDDS69jQtTj2wLuTiK1Tk3PRbuTtlfCk/Bw4+I2tuaMRyNlPiGGRaOUKij2oyY
z2f6ViaOGAH8/ZwkNtrf337ECxpdqwTlS5a+LVW3XjDy4naX9vIe4XHbulc8kvo1eFwKGRBRj2ET
w4FyIijNGUVf4g/6kUji2TWooaBugYrghh5DnjRPeI62EGVLZufrO1NJp9EQX9Ow+hjCzEzoy40D
rcqJF6oHsAZ1LHS2O82nN89fM8tJgsy7rq2ey2SP/uTLJm0VhxzdQEG6hZEBkNOMQI8s4PAkvyGf
T3blR6OdSdv0OfdHTNH+H2Hn1ds4lm7RX0SAObxKTMrZsv0iOFIMYs6//i72PNwud6EKGDSmMTVl
WSQPz9nf3mtvyBpg+mUPxUl6P6I+eu0a0dX0ko8C7v2CQGgeOqDH9ZWgfWhUfokIoC9oelT0mZDh
YE8ofnTiEG1Rs+jJw14AVsXu775oYz+8H2k2j9Tdw0PqZSOdY+Niws9aNEwT7FXoKO8pGyuK44Es
p8YsGteYneqMzDp1mXsNUiRHIuNxKfeVdjaio6Z/m7yheptPKy7oXxnr5UN9iZ7RZdN35FVbLP16
sMd00ZPii+nCnYfKsxAfzQcwF3/4BilNoA3Czry+9r5yraYWKkL8qN6jbVVzdpfcPTpT04UkYSNF
KObL19W94EQ7zgNZT/rWVbO5NcVb7aClFNvFhmINABOM1NeLzlVOMSn+BK/EvOl2MSZkNjJBAk7c
SRUfcVYDARCfLetFJKda3dYtMYnucv8cCjeQFoo61/X5l6H6cbGKmEgrEDf2OajUWdJ+6udirTfX
PvFRg2ha6uJL/bQd3GyNd4GF+fy4O2RaIv6Nbmil2ibhAhWUEq8I2TnSl9R2J2ycBsPN5bcWjNqM
zkQiJ367kig31F/D4MsAfUP1Xt26twXyCpqtVK1iL+WmQmfBUSyvhGs8LAoUF6ZkLud5C0nRvfWH
BoQaf807Kkp4KQJufbsxFpjwhVc0VbBijtR/GGiggK0nFZ2uG87lcsCRb6eYh6wlbeYQpOdAgDvE
5KamS5nNCVFUmvC0A2LwfDzUK2q9HnNa9oq5sGXD6olM5T909jrVrJUXbAFTer82qNMKM6djy6eP
PfOs72mvWvFM3Il0+zfsGPxz0b7XgH4vIAhIwG/DJaUi5h7Bm8prnhESsCvR4mgurWTq4/uMra5j
CqD58cuCKGQbu86g11anaurHFbZ33lOc2XFEYhkCSXUID8mu4Vu6Q9hCk/rntPFlEcekBI19tZLZ
0zGzxiHiUHgyU5LNmMGIubfbqL8jNNiPAwObpj+Eihv1Lk2xLQr8a54ctHe6IyQ6IjqHZj4tg/xk
N/yq02kqcgcQjETjQ0gqW3q+zD05nbbZGiOqVxmDL5v3vDWtbCHknCiEFwVAH1x+As9eol9YPnge
qN8b0HxPOi6u8BnNkQQeZ3JqptEAglUEvR/ULxIUwFFcgZabofEC5DOcR/Aptw6FmYPwORrn8l3T
iM8jwODwWOKHpXWY6TkiB3/yq4Y2PGdHdC6RjKic7RAfY8zf5SnRy3kG6RLULfwI7pKkcyNmAGO2
0HtU0FznYALjBMRIy0hUwkijkWD9zKYKMYkzQTNVZrak5QZ8066uOpZw7VHAc/ZqzRSngp0fFdvW
fMzTBoX8qeW8BJBe+ezU4yDyokovpfoq1du89AKy/rVfLDXOec+lcErwo0VYrGV7eJbkXXZbNjiD
KTeGec9wkio/zHewz78jZE3ueexmM5X8Kbyvhf4c0OfRzmqNNP6Jgt2OvgVPHl0OnYYMw/szR89h
F2YcGoaVJDW87n4U2GexoLg5Dx6Nr9WighjhDvZ6WPNm5ci8e7wX10YESYXeu5YAtbxjzTTxhM34
KuDXfwEJ9wiCcqihD+mLyORLz1+5HmHpXNI5kR5kLDgRmNY4ihPq5ziQrrVdugjfYKyYh3B7P8vi
RnmGOfLN66uIfJNOeioGwAU5pBa1yNNUSOnKPnyX5QXHRAURXLkU8VGul4RI8zm9kCBLrRNKGhOH
+7ai/XH+8lgY3/2GPEmHOQUm0ycXBfZ0+WbS+DW6Q3LJ6czm7ZCrqxvb/PDm4hnglHJvXkrklS/0
cZFyH35fTNoGDVcmfB6LUwXQWqpmbXNF2Qh17W6CmUCiPcmXmbZrEMVcoG2GtbOARazhMVkR5oVN
33nSXor2GnrirH0BBCuBI1UYsPjZsFNYc2S+bgTOViD2Fh9ydVvLGM5UGxZlP3hoEqJ3x8jOXIVi
ymFr7QAEjtWrmC26uzcojvaUCnt53QcnAuTYIfAN1QcaF7p2WW5NP0TMAVQwuxNA7XZ97iIWsn+Q
WWJKwdXOj8wuI48Qg5C/waQE+xSWhEp4l8JgoS92fduUz/cJ8HQJ3CK3dXCVq27xIOxzhH7FQOfS
MqneoXkLK9KzBMPhwq1iC7IOfGpeXSufCoX8a/pIyYZQDXwvYdFRg+Jk71x782iIblGcyozJ6Kw6
BTnEIG61wBbr+wyIxH2TYkYrXiid7E7aC/l3YdIGskvkIUVh4U/KSzesBWbioaMtGmE13aOc4iDM
yrxJAA5DJ8FBxoWERfgVgMeyRU4t5rxx1NotnpAiYYABUQh37cbkd0SVzhjBMW/PQBHuCGRA2Jgg
SUaXzXKIr4b5lL+mWydatboE72IOxJhBBGgoA6IOP8/aj/RE1zOHRoQFch8Rfhvza32hgrtPVuIV
+JlHpwhwQ2kxFFfVAiJbb6xv/RkTqZMDwCNV0iy03FUImGws2wq94srvwL89VtXnDRb/ZOdeAlGx
88CrEa2UhQUwijMkSilZHT+gLRocgey3wqfVLUPLjRlOQgWAOd8pPlcLDl5bvWodRIjvqa0Jvn5H
vNLlBhevNPNAhILhCMJ/2xNf4RFPuUSfDJPaTWO5gbGs8DAzWjCbrahcGHsK2ROZuJR1hRev5jTB
hbcalmsAfrz3OZUbe0U5oR1wQhf298NwOxco4yFeQULGj1MUzr9Sm3pMvmhVmgk5q49GpGc15Tjw
pcE3e7+vromyuKcO4seIw8vJlzgyArc5w8NnHk73OHoacop5MoOj9dibXT7rGfSjr77o+KlB/Ktz
znHRffcY9tSTQRpkbjSFEmbpoTyQdkH0nEP0AMLPDNIvsY11tv55O+M9CZbG5L+lF+KF/orGCbb9
R+rxYq84hrxgyOzDlcTiYIFz2wCrE/yMfPy7wZW7TR0UYu4L0QwKBNUc0QwX0ARNULh71+VXetCP
WeNWovetPl+UyGf2jH6B+Q7TAd/T7iZdiK7ffZqbvNE4mTUdqdv9OOM91dBCMmeIxY3AxpiAD2Xv
6JZknfwJ9T3B6+6iM6bvAdZo2h8xknSArP1+7tEnRAc28CHMxHug1ROBlgmyRKTpU5yrS+jyHjMZ
cZl90zO2AJ6CYZsEFqNJn7+2YLVYkqQkCY8ReoN0Bun6NRCWjWxjZIwWsUpRMW8C7s3Y5T1L30S+
Evp56fFuBlu0JZlAdEN0jKXmSZseM/lhPFl2NxtWZQ9XwuOhu/BGL+EWz9CobGVJ9cCIZf4yzu/4
Ie368mCz6WRXpKvbkcmwmS+DE6A6wqhc1QXZba1zQrtuXxInXoR7ptil8FFUq2AnkmK3k3LVUF0/
LNjDUPjC2ElTAP0ccgPS+JxEfj6jyZp3HUTnC90Q3M+UFZrv9DpU6O5UMn5Chxwllgqh9TP3sRDe
KreG+IdtQHrjsNZfwLYz0oniFROsNxEO+zvoXiJw5YxXCYkqVESEYn6cwPiArQ8DBi9UvYIHDI4Q
xz2vpsDgFe8BqvhAgskO3nlueDHFxQeIMyTy2vAZGrWzccNDBuGwwjNu8DfR0+CWwtMjo3PvBQBF
thC5WwvFb5k/AMU17NKaUL1kl3lSkIM2Sb3RD2AKtqThJLel5+BNjj8THlccbOI+iFZQEbA+4DwF
eQusP9tNL3kpsIPvmpp3yx6qY/AE1UfVz5yn88uge8wRQvMlxn8QePcF1LEgmtMEls+hOB4eMe3u
8+I1+uh6u2Pu/sBB3xigDFcIWDLQjniJIJMEwJKOt8Eu3oOX6NgnDnPqkAYe1sp+2aj0VxBHa8k+
RlvaQLrZeNHUZbKUmMNqV+4oKmztUSWBzPxsIjsW0Uu/5z55o/COHzO3sMIzBXKfmvic7ao9rz0G
NyKlPtUOBzHPnEP5Df+h1QgzyDhb8rrSPWuRa/Nkkzha5SLoUIilAKjHrJ3crgCI8Vqe4vo7sFx1
A0fRKZ+j7C8Gqd+ooZJsMT1RNVnWVHQSJIh/6V1ypz/ympzzgdwB+a74WjP6LhdALYlTMMu6Inlz
eAmWKKFkraKrfJY/qbwEtqU64zI4Y0o5QbS4w0Xl6318V8PknfizFCL/x9eLvENQ3tAVxVIZRvzw
9XZidDcVTRgPgUqA4+leLUzsHg0VEVQF4MxeTJafcd2aLkXtgdETjXNrw2YQTpdwcw7lPfY73hSN
Yo9foXg0b6shOjzy058/539nUr9+zB8+xiguY12s7uIB2MSyPFtuirs0XcofUvPy559EGPC/2pAi
kw3EvmlhZvgJmmjC4iYaDRcOGh+zku8Aw0lbvQTJJ2PESJqL5rqjVomUP/R3B9RvJ+IRcXD0iCj7
JZ01LwFt8IIDAlaUduXnTcDZdeztwVFKoESAC6Xp8SaeX1f0FXgDU1HEcXRQ8kW6qxrPrFQRcsvp
ZiNHmU9S5fTtXJgaKhQm1fGipwAqAqJUfVsUT0jpmfiwDiQ1cTXq6Fgj2GoKjrgpPHrfA2UlS6tw
8GPhO8dNj22iilb9Su38go4trd2PKCsmNBpQtdxtxPFJpEj6jlfXqsffvRXToyy7Ku73djtQ+hRu
+nLVydsxdOOvjtPzA1kSepETX6LvulwP0OMY3aO0Cn4Okzw/yc4rqGCMVHPhKCr2DW3FZuJmqStN
9BpSoQ55VrxyZHtc8bOrlnXJec7X1FXPOkor5NWwnDREdIDaSkrEi6lT7fTPNDgERbLspmlgVLkK
v7t+dzKDTYtx1Mf9XWccRJ3korLgXWo+JVicstKajRu00w1FQnxT1wfDyzk1EjgIxg/OOxOpX9tY
6bphJmeu2Tumy549YeZJxrpQfQsPK+5ojiEcThKcobLqcYAZpNIGC2RJKzhTExOvtnUdPCA/mLCS
C9hIX8UfqdKwV5xyArHXwy5gEL2K94WbJlvjfgoFb1gzBG49EcaOfUP8uvsak4dhTT4agxZJiIB8
9QcWZ3w0agTef80sgYKpv2E0lN+NSP79IPyQqMvmEXbgTsZDYV0tGOsJUJC1BfB7iWISb/IrU9Z7
vY83DaGkPfdB5o10rrrkReK7bdZsuIPgPaON2cWWxfmiogax/ouQDqXkd88rgBIDKAxul58G914p
Y0VTRj7mwGQle7spsAtXOXsH8WHMS1BV2bbSDzKm0p4WAPCVOdUalCSpG+tTuofztH2BzalOA2Yy
TeN7OXk4LhJhGgY7CtOZoznATrDRNytvLE9ds1OBjRmzol+WzVPL212KTvhP1c6jrJ5CxniVa8BP
zjUiW/2ucXd8IErdV9gDuPJYH3GavYk3JuHzHu0AjynjTHbPFC7cZm/6nRLmYI76CBiKVgAFts8Z
9xqHjPHEaJazkMrWAV3ax2dW4pyDZJRyJMSqcbNjmEI+uEMSR1q10yE+hXbDr1e4Yb8ml//n5fL3
gzReIpOcznAHJsWv77lq1MYgSyp0vCk84Zm4MisfbBljAuzjfNu0rXVT8om2sXUt4Aumj41dfb6+
B2sYBy/ABXjCH5uq3sXxtnxPc0fjcUQfisEPgI91VN472qFL3BTZh0kXqtYOi4DYLKpsfatY6441
RibzCwEmHFwTeNlrSFAK9mzyVl+b5A0BcQB8hQXLuSFJwvjbP2rntguCfaCCeHdljig7lWRXUS5g
Y/ZsUvJ5tyrbc7QJI9waYNBESIdUaixVeUH2HSJ1Ph17n3BHVNkym+hwjszJqDkMpqvD7LHg+Z0p
aKg560OGrJ8trt4s/fjOwUpXW23/NyzIb1wFxPJVVRY1kEwSHJpfr8UwhJqayMF4gAjOensDMBGt
a96XzJvZYe0CTv9UWxIHy7Ykke+Qe150+NgfVFeoEnOGv5jNjN/MWX75QD/mLJJW6XKhxONBvk89
d3WFrMjNEEpLmVpCYWtNQ48BQQCHr+XeT9F7gBRXc7Ltt6O5HT4N58hFIYBf9RS4z7Laaz5onMZu
jSzT4xCkHgrfoAar6D0f1kjBj7NIeUe0COPXjMgad1CVut1Huc1ehPunhA+8myOklbLL8WQYiNSN
VGTMmG2BOysfbwVV38YLLjj9iGLHRrWXToEJw9mv/LD+y+Pz2zVW1VSNB0g1dVx5v16xkKi2cquk
f8aAeeKOJRdtFQ20rGyE2k/Nj0ieBxY11fTOzuNmHgBb15cDXsbbFSeCNq0aI4DA2tGt95Au1HqO
HVkJ/DA6dKr354cdG9Bv1lrV1FSFKLlCjPvHdlHMdKkodW04WIxtu2XbeGK0IeNzy+ccm4BDzMqP
9rlpVHYTqJ9kimYSWhHvPTz8sDIT31DWig3ReY4QkAucR3ituwQu5UunvzBbSQpn1JdMbyy82AC3
LyRxlavc2MXMfPqnm0h4Qq6SZwW76F2WuKQ5jc2aURO3Cah/+0alCW4KEHdTY/wcHZ3jZM74KYIM
R36RNfeRXhlA3W9UZZEyRcgJoeGye7jtKvRdsVoX5jZmILBOus3kJim8kqOiuk8tTE3aDv5ycTTB
r6ClHBlyMXFpItukRAdtrvXxqzETUyZ1nK4kZUnxBuM45OXSZ9dHM0olL3uGc3Z/GsGHUz/XYkl2
SApb6dK4u0O0Ip0wJPtbuIzYychU2gQUIGyqYj/1JOm3rQEfs7YoZ8vwsfZOzuur5Rh4A98KEVWB
j9KHF8LhQfYJzT1pcNbNZERUBYOTsqUGFuaKr+L7gTGHlmnQ8B3gVIFW0176ftXcN5ggUEHLhrw2
Jtf+6X5SuELdeZCYma9q8RJwWClxRSxk3HLqqnMbPDT88iyxC8lr9Etx86A8di7xv4yeGLsonSze
wV4pxV1ZkB1E4qqPMWXAzVtB39qzyBR4jJYSowfmWKL9SN+1fNn0C4kg6EqrVpTV6JwbLbfJuJq7
ql1kUOEZX6buqGyQz+qZfFKCDajEUFmLmhO37RxdB0oSnou3hwn1yLklLm/MbtF3Dri9RJ/LVw6I
j9DD1Vv2VO14ZGpu76X2Ata8pmQySDwJ+TljV60cenlT0MNBYuCpNdfl5Y7BrYhf+vu15RpREm0G
3CtvETf0GC9MP7b5kwmDw4YqQsgfKLYe5jPUqMcuaFZkmyH0jY+tKdjBDZspQDQiLzeCoOEkaXTK
F15Xq3+VIDjf3sZ0O40eFOj1C0fgg5bygvSxhEiPQu2RVT912Stdgfo72YAw9wuiUfUieSULixRM
EV+fs6O56vFZDt0yhLSaclSuojNC15+XCm1auH41A/EqsizJBFnAgvFzWxD1Yx8EeUdWG1Xy2x7d
9CzcPUNDWtpapleEG4k94ptGYITZUbQytg9pFTMf3Ac44JQjEG/MWrzYfYxsQL3TjNXmKSsWoenV
6FTyku00Jqz3pvQGYYU7soLdWt/9yjrH45GkGC28JSoI63bqw0Qs1AU42z//lvLv9p46TA3ckqzh
gDV+Xb5TMzIHUImsh/xsHm4uxpmHlxkfVDDaWIBo2YDJuUnZBRMQelAfvO9OybiMT5PYBGVianD7
86cypi3Xz+/ewLEhsgkQ+fE/3rqWoDaV2vHdG4ZnGZ758FSqnKhO5xxJsHN1oauTjA7Y8cG86q8D
h/nAI40atEc8AyxShumJuKc5hgLTfbJYgzjosiaxn+SwO2ZL68iyrBvrOFhIbPerL5NweevXuFaZ
9c2HFwZ4TrFuhCUyQZ2t9HKTios7DPuMTqh1h1oc+/dizhFNRueL+ymFLzkyNZTebSX7jD9GUsba
eBDf5dXwDkR2/IuzRZm+hf98S5Y0AY1MVcea9Ou1i3RBUAahHg4ShT5Na2PBygH2vFvblO5dcuaY
ohpb7xfdVyytIiLrxNTSbwzlLZf5icEW+pTKfnaT91j39mH7xZ3GgkA/hvWC2Pfnq2r+5jiGQiPD
T9FBNBriD99+2RRBZalINeblvgg4fM+kggbJOV+kLd78GzkoJ75vkAdCaRdSRMIIiYnzVzUyOV5i
RfM0ULzMntOP4aLQ+vcCHSeJ54J0SfXX4kO4sHdW1a+49tlVFO43E7L6WZ53ILN9ystqTjGBuAdt
ncHYvm1vz8FcedOJMEUcZIdywzG73qLyXphGZq4m+bxMs25fbhCnX/RqCrnQ/KMCLPX4lvqXyvoL
+JEzx3+vqSrJYFJkyVDYO/34jqROjapHwHdUu+XDNVxgO+2idR83u3ax7sm0QlAegeVyNn6q1ap0
uyXU7313xDW3Q6gjgRPT5mSAncF/zUYBBciUd1UNoQeg455KNu2k0yvBCEdzRwEb4JLOBtEOAbHL
COuwW3uBHef7tFWxvP4BEH9hIpD30FjvM/Y1BmYHPJjBs8QcBa39ivUANEPmNV+afDSuEzFpMXZP
XDsMCgT+79uYESu422iOKVGFyQSN4ZXyaQbEjNMX3KPYT71oVccOFhsmZFjpxVXv1d997zTZrH+K
8nlyAD5a2M3gGqadWk6xL9bZx+2chC6zIUJLNu3BBIZe+TEqcK87KpWj+9rSBGG/AIBBHs68gUTZ
9xZv+ohh9KagjD13rWI5FiDKu0PDjT9nPjR4bW7jrtFMt0DZAZ+rvZqfcmw3X0l81hKvNOm0mt3J
QtiWg6UBjwoOXdYBV1PtS7IEGfPwmaLo2Ux6hTfzUhgwT7i30hVmSulozhIfsR/B6lv7ymi3mH10
2jy6Jj6cPsJps+H9bpyYhOJ7uVR0DRtXraCWasUAHvV6EXp88xzpVL/O5gyQQ5eWWufxQYRgjyyL
x2RmXOhX7+iitWUBKyBsSdcikFOhiLE7aaCmcBWbbXe9tZzpMBNdqa0k/27TnHjo6A85Rv28KpaC
Kz4FR3XTvDM94sFQ/Ubw2Aq5jGdyhzQQtHjUtvK1eO/IUaAJfWUxXj7065KCGt4rqE1/XkmY7v7u
McF0iPdcNmVF/rH03YebiHCInHoLNnLmSJS0as79TA9sal5Q9UmhqYzH2Ngjag5UzdxuaIMQqDdR
+ZzxbhtSZu+zpNT4pJQP4aJ8Dsc5noPIzhz5G7WSZgoUzfLuAd1Pp26lpUxSjgFrzrZcc4N8y+a0
pbGd1qwbBvTYvalX9nsRwP+dGj8h984J7qMIFBy955311NZbVeKVVToWfZqQtNc6IwlqOcnNf5p8
qcKztNQ1pzoT5BuYv60KbtSXGI5PtBi0Y6U5Lfq0zW3NqZDrhj0AMVYbXmGWtMVeexDsAyO6ucv4
/591a4cdfZDXmmErIvkPasacSwHO+mbLoS3IAEbbPVvu7C+rmPK7RUwWoWxo7JvYPv04ZAWh2WFP
1scDp8E2OLLVJJn/LOxicI5vQ7JAlR8fhzuOB3OpcZIB9OQ8srXKuPg80k58IUfaF/OHtE0QZhNS
Z92GZjAqv/98H/03la5KaA3//0F/3EZN0JsPVUEghH/OKMWh24eshOEa6H7QxdIdNjedJke+LZYB
x+r9x0mwm+v9ywr31hRtyJw/fyTpnx3Xj7c6eL+JwKuqokqA/9e3up73Rd8Pw3iomGziueRImtyd
x+p+wfyusWHMnyTz4wHFk4HZlFrrF2S6073OoCiZt3f79l2mrvqNHkBzlMqw13g2x9eyOMvfSevx
/xjp+N5xVqJKcaHxIoCFFFILZOfCQTO3ugjGbXFrdxl9anZMOln2eYYLCijj2ewlx48EXYvWM7XH
f2cLNCk1FAG51ldprKLwcBM2/bhLEj8UlpHsR+ZZ8oxj6CBzqTuaztP6yVxlOIAUy4k/hHhL2ZKe
+0yMQ91pTljth2P42MB/JDWQUBCV0PzTU2u5/PM3/TspAPusKhkSUBHpf7rgv+Zbjal0oijm4+GB
4kciiibL/YOI4I4G25D6m3X58ozgT/Phd7vg+NnPBvy1NjCmmuqVedJTm8UJGbPh00uarzgSjnMq
Jz8qVFYYJCveMn/+xJj7f7PsyZj+dbbFZCD/ObP86yNXYxS1ppCNB9KdIHOXany9m4uMpNPOxOjC
AtX1vkD6uzyn6lN/DmAgwWBl9B1yHl9KlNKEs1T7jPYBRM6ZRDTEHD1TnUnqLr8C4DLEWbmLnrHl
7fr7UbNmPArCcJIsNj/608ORRGpJVo/E4eG+JyjCy4pq6OwVOd0fjU0PnKzVPeOdQVP/2KA386JU
GBbjUzIXhitfepwlp6kLudlMMYDu3NJqR7dX6mpchaeSrOGHTl0vjkhmTEDQ5/FnWB8CNFI7ERzr
ENzt5ClcAB4kn1ASLF9W53RV2dFbHZ9ytpJbfZanzuNcPNwsgAuyMD9Gc54YnLunIV9Xn24AWj9I
0JcQvLcygCRricdD84i2Dc/APsstvI9qhz0Rhwy/zZ0eGHy4bnEeHYdtpLXlEVySm0/YNgM8sDOG
JLx0CYXNw13e7PpsbW7xCH/GqLYrsk2qj8QeRrso/sAUFWu4kER1bY2scu60DRft27suO3QGiskm
FmxAVZVX9wchv6jHbtjgI79/BR1l9HuUMa608jc7v/wbYUyVoSqKisioV/snI/2vW6tNH7d7NIbj
wfhIuadHV9eudH+FfiR4RrBWqSAuvAd9FxyuRGY6zyFY0VfYTqD8B+tgNDYflhZVRGfeSjNp8ed7
/7/0T5ZqnYy2ypKoSDBQf10W24dq9lKtDAdd9G4U82JlE1PP8LXdPT72ihP2B5loSbhRM4/YE9oM
CC+bCLc+etWDcdyU3tJbyhiZb64sbVUMq6r2MepgjGzYGhoYPxjOWYzrQJuGtvy+JIxWPZFpjD/F
h4vU0caeClJX9vEL9OMeL4+Kikc2dyaR/WsxjP35l/4vM/HHL/3jHCwVuTgOpTocSJfgx6CxHSJy
zr0Kjyb0H06yQIkXDO82cjp27i/QcRKcRQTTGfQCtTNtbn+vExyhYm+DYl0rcEmAGyNm4cLwwpWx
48AcKZRK28XWAigyrNnM8MimxAAYxNANRTc6wIXE5TtRc9+ghO+DHXCITSzx9Y8GV9HgsgZ2gJNb
jDMgEDCSVhvtSZJdk0BYjmcOaBzYB9oTvar1CmOTvZRcFvz6f3mj/3br8e/bZFpB/3Ubp2nYPaoI
fVdrV5qAXWeVfUeMlY6xQan9XMXilftB9o5kj006Cxzwev1jKT8LFN/hNaX/LHep2GJvDfE2gG34
Lr8rkRN8jNFftknSb87vJFIUjsTc1sz/fpz1BlUvbk0uDwd69nKaxzHaPtwG8SXDR2q32vSNazpq
J+HRvygs0u/O4v//syFr/fo9mVn8iG7B9LO3NeOfzXScIM//TK0czIC/nPx/ZyX5X1JIFcEAqT+H
BL3CiKANquGgbgpydYXTEw+iaCFayHNMxUi3hEeAwEc4R5d4xylKHI/wMKf/gSYt3gGskgN7Bsiu
QefyX+R+jYULZ2WJB80+MT3+86P3z3rycxumWypXhUoEQ1N+7GHFW6Pd2zxjrgEzapvXDjmhmnjr
Rjadtl4pij/mEwhAe6t2peIO5xRz20piyApMBZey9pc7+7/ctWkt+NcH+rFX7dPQ1ILpA9WFTWG4
cp9iA3fG0iS+HNqQTviP/vwd/Je4y4+kUAMhTtFVw9B/3CQ3MekkU41ZfhattIaixQZ+2GbYlHYM
OPH8kDGVOSMZK9yfz0WxbOZ//gS/c/dMdR4cITD4EMj88YiMjZneRTUYDsP3HVVnsuW6inkUuymt
I6x0sDG2hoNvnN2qF/lEzcxQL28f8bMEfgc/HFYIyREUXNOgNC85mIjPv3zC351E//UJ1R/fUZoA
ShvN+3AADQsBhUZeqAIIksSVrfd4Uwrz7AAVEywSiNCoSuYBLX1Qh2YBFYdIbedJUXKY3N2qv8wu
1d+908mGqdy9siVPOuqvD/mj0SMpbLX+ABpcf4ruq36dUVUx7gLkfUWgsfEgYQ0mv86poE1f5T6h
ou1utyz7Jn8kTdaBehaSdVg8USmJPMDtLRPBWlJyB+PZyJlFLumlVkvQvVvLx4eSYzYgv8TyChT6
cQ7HpxuD28f7jfGHwllX8LVomxtUASDl2hgWKenGdqKQJUV5bVL6frGL+F32QZEc3c8cWWTC4nxL
tvlZU3OUH8Lm3GBtZ+oWnHAq0Dm7CRMn0gA57Ywcqec8ChBCF7zWotARH3sDNAbsyTdJ863xw8Lh
YtmJaAOAYpwL6uN+CpoXvDkWzmzepw8vh4YjLVv8zSnWc5TjfZrC0XkcWuif6lnNt5F4ArIr3B04
xvkLCGFTPQ34G6BIUZsStO/suMsePO827nED2L1f0/UNrhkR+vWOrRl0yVx75kGG4ljdtg0u6fI+
a4dTW2zU5gLB2AUbZr4xdHncQaQR7YTwCpHlhXhSF67C2IlMUKgLtvsRvQulF5UnUAOE5cy3othG
hhebcPrIrd1wPMnpMagBGDlstmGTCBxeGY+lg5OZ0+DR2DYb6XGRu51uOmXC5plID+wTWbtyBKYS
CBdWuFYDuw+vHfn+cdO5lfJNX8JgK+QmHnxHA+cJknK4pJZqs1D6D5l8eL4ssJ83+iwFHy4+Z1CO
kx1T0oa8GkEtuVmTo2FQ/PBVIIfxEQ4GLk5SbQTPwsEWT4gXFTtN0GfALD70mi5QB/pTD7sfOvCS
d8M52gb7MTgoEk3fMxPbw8Wp581J9A229HMCNApCGSrh5abM0y3n30sx4NyXcFpR+fSWj7hmFt0J
WQRXPW9bUTwKEVbtTOI1c5/HEHZDrGkLhehX2Hh9Oe9noM1A3zoZFjPCfKiTby2K3rgti63KRNfR
lhC1ILtc1evDdMFdBTaG/mBHWS/hBOq5JyYNrvNlHZHcnacVqvL9q4IaormkzLELW7jVr3waNT7j
2p/8y820aoS7VN1KGBYZiZGYFvsnA4d+7qXmpA3Kj9cH6JFcXWpv7eGez6sTEI76VfTZzRgT/pj6
4aNg2KK54ABLdZuoe2pzJc9PIFcAdDB85QM5yW1NFm0rIL4SimjzNY5fDrW4ODkPFj7/xJ2DKVX0
E/WkE4A81VhiCmsRhnaXvHQ4RjnnkHGAY5ViNoOuLLIrrTkBMezNeM5pxo3cjimAAUJhlkUXxhL5
kzLsDDqp3Z7PqeI/Zi9UAHmwSSh0+Ys8nnATGRu8uAiUf17I/9shxakHAj8kQNjkivUTECvdtKiN
5bKfdBfzoDReATiSNm/i7IipjznlND3yMbvhNdZIsHqbipELzeafLX9EXkvr8OEb16I/EyfDqgWp
BaQsREF5WcdXrfwIxusDLEX2DUZEJpCVnR97kL1g4jFKDeaSZZNcBkp/Gr3/+XeT9N8IBxhCZU2k
Xgmb2T8HjX9ti3k/NVnbcEa60RulHpuH3UiLgj4lAj5gA9Be3tiB0jtaStuJplHCoXGN3U2hHo+0
5IwDxmBMZQTqqwibmDiGzQxhtM7qBemkww0K9wLsup/U/oChzGVfMeufhyXNzFtuyMLThSlrB8+0
9fHDYDVww330lkUEJC9pdRJCThzQY4InjVIHxK1sqy8zZtbFU00MjaALUTVSCITvJpJlxeqO1Fqc
xMiLySUni4TCvwReNBXVjCuckqwl8dJ4G/YeAVzy8Tg7HLk4jGgH6AWqo4EPUOExvtfhuc6dhrhX
hweznOfD5v9IO6/dtrVoXT8RAfZyq95lyrFcbgi5sffOp98fc3CwHdmwsLCBhawAScw255ij/EUT
iknzoGj3VnQoFHQHkVGciLmN3jYjEsr1HP20jaxG07T+VFpbpDBGt6BDUSluPxhNO+qS3JQ2KFam
sHYQFOccZNjm0f7YobvBvmIShTyfiWNU/VZiUKZOEALZMfyANKShPJKg331fY4riLvRHLAHN1/K9
7VEzhEy06MsZAkwaew9L3fZGqqn/gKnW2AZ/QT2Wqf7VUv6yWjpV6aVGlDs7RFu1WCVxM9U1JERy
+oM9okPbJnoRMrs1WEX7PrmvYD7urHLeFwuAIhHDSPjGyIYwf6p3ITwN7x7YnNLDXJ0m2aq3Rt31
DsGiOwkBIn3lAPNnD+kgbj8sFfO/uzBG2qafS5+IQ0crKXkMqW0pYBFJKCZob0XZB7op9Y72DgIo
RvPgUvmiKIHcEz3PatUWc3HbNGu8RX/fSmwZkqarwgDzGFkFGWCyma6Fb3xZbvNQaDu7esIoN0Sp
XGS4uPbIVXL2BouzPUXlit5rwnQN9TitWjOfAMICwJZh1xZbVryU9Q8NA4RpvscfAIkfbQK7HbBl
WAAZZKRSby26C7CKZukhHrVEWOHGe9qeAlxPYVTrcxIjs4JlC61rpV8qNAQnVcERhMTjSIE2gy1U
WcVZiFBZmYYTUBNSIDk/lPGK0aK4R9BX2SJgafQjqyX+yHDyrWaMvNZ0ShiEqxlgbCwnEQZFp2yE
OxWgm2l8XuInCcEBSrFiRVc3hG9rwQGbdlMiO4BlnI9JeI+iu8nx7GRIQb8IfFo5qWk/d6jnInch
knx0M+kcLsTX8lViOIOrCuhWAZOpaAPsDWcWRPGz0ZpbII9j/tjOg9UFydTHk7wu3yRmu9K6rjYQ
XhV9wYFvohXLoH3Vg2qXTtUwEaQ1gvOKvwJi7j/jm1J4azhjzlYtV8MLh8rBU6bIF7QT8UlMJ1GE
8A0qlhMOrcCGagY3sseMFKV6iB33orJq9b0LMstftMfLwAjnSZluGMaA9IHfP+sOSPd86PFltJ9J
Z+aaqgQk3qZHYmzKxFi8I24B25lCpMTlWkaAPjwWOAvER6k7wJa+h3kPcmuFIulSxqoi2zREHRDZ
bI1Z8Sn7I/GsJ1NfwvkaHvBaTFf5RLS1tYHS29PvC12Sf1rn2LNZiE9oiqVf9Z5Ayfl56Q+drQeb
CAmPeC48hahkQInW0RM9VOf+D3yz/+NVr/o3QFXaIK64KodBirDuJdJAYc3N++bTZfRoaXfGrVbI
WEN+29BfHvSq0pdcN27rRuxsdrAAXfHZ1CcOs1aoT6CzGHnbtMkr2uQLBoawD3YayquPaXDj0f+q
C/12H1cFfl1ZcZNLPLrSL6ICXBTMwrFRAhzHvHRrJ1iSAiP2UjPcftbmmJXm0HwXFS4cw1z805m7
m4ZZf+eo/94TdSNWS/LYvtHJjnh3X06C1moTrHjc2paX6JwWjLVNTHWfG6yXUJvjBH+su4V2KBks
74xo1mLgvid9HrvY+JmTwGKeAKXTAmp3I1/7oTmBB5lEPxgbVzI246q4baTA1fSirWykb9z7zPrD
HY26YMKKSg7M0KJ6EQBVeisOYuUOCl4FPOLGav1+Fvx7D1ezOjWXHElSuIfeuC/WCP5YW38KsBs9
qMxO1Bsr1fi+UnlQklT02FUDLfyrr5F3oW4OllHZmDVGO8zsECzQ3pLqqRf3I/gR6ltXLRVxUa9c
YZS9LeiGz4wZjiy1h4jVUvFPIkrQpUIC9dDbcrak19YvIGaZtkqlj+cGMzhtRlaFGyqCKV28jGVs
LUaZMUOlaq/IgOdesY2DO8bXk3yW7pidYKalTRMwlFBGGUhfgnmZrmp8CcyJuMvOzoqasbY+jAcA
A8hoPjDM7vi5YfVU1psepEYwbZ5//zbW+DKuli6jXYD9YPhoOl7HL0lqhd7MpMrWik1FHu8cVQfy
D6OcpdUjU3XKz0l2NG30BEChBpj+QZdAaI3v2JHxliXugxvEUAos/IIpozM4Saq86F5Nfyk8OMba
WZFCOtEJcVaSzOIVeY8IjMXB2DOIF+JDtwnSrXEuRs6Nwan2wYNWxjZ0Z8LSrefVua43WbqM18M0
7Rfkgj0XH4EpTO2BTvoKuo3aYlR73LqMWR4YRDRMZbO5XJzaozzBnQWVt2nIKaCeLFzF6w0IWQTj
KCTKR1SfumdG2b+/1R8acjIzU0NCHQ2+imJeBcvQzbPB1LPSFjdCuAvaSQqCCxTIWgEV9IGxqVXe
leqjKMHtmmekBQhavDcZdkRTkJsY5+z919Y7FtmDru4BOA7vv98g4kc/fHeFrjoYM1VGlurq3Gra
oK3iSiht8iyGIrGOjiaO7myIzJsJ0mwU1wMYMtURp3aXOa33Hn+1Qx+sgHvgCqh3cz0bO53FswcX
dkBJ3ZHHTMh9Kf1pDNMtmyIbKF6G1/jFtab8KwTvfH3iFqhnzimDoYxAaQ7Eu1R/8pSz72Frcpaj
ex+wRmYtvQotQ5R26IDPk3LVlCt0RZsWyTlw0eUq9Tddv6NmGUER0iyXd5a48YOl2C1BC5vFHFsW
hvDWZ04eiVYw1mfp1OvWhTnKE9QRwlWTBhvIJ5jIuUBf1kSwBthm/Ud4AHDPLNQvmL1ujAHNJIyV
9pq/tipSdlLLJdhUrXiNwo2sr7L0YChUJRMQyWGMz8K0hrGMHUpLH2ra2nBC80cP+WDIPt0MBdG8
XOcF0s0rcMDRwnHnOQPVcBf2j0ZzUZCGxzCUngMa+sqofxqjcYCpFIw6WqVIJEjz35eC+lMEQB5P
MzEMlGjkjxnOl8PLMlI5qjuptP3PmlaeNgHJG7cz6816grVe2i6CHJhNQm9TcLztGQCdlZ2+yf4A
KIechGOVM8X6CjANrzD3Zvpbgw3XMAWHo6GyCHF3mCA5keyyt1Gb4hWNEoSTUa7509xCqvyARh6J
uAosJbiuMC2u8iKlN4RI1LsSjti8RjzcnUGoz2G0Il7aTFtnXqlzLC+EcNHwm5Im77ygUZYsfbwC
kznqTyXUT8bZsD/ngTALjixPApmzC6UFQPSeI8tKUcykUTd3jBU2VOMCETaIcxxUlxA4gcOUdHPT
WiDtOl68wYd6llOpG7eO1fHovg7dXx/2KsjkZR6HTjCUwNDmegACZlE8g+pzH5jgLxQNKtDEkJZS
j0YR3PQabLV2Ixn7YWI1vm9OWg5aIMjXYn8Qa7PMGtoSi9Ma4cGJsDL30EV28akAVbFgjbzrZ0gt
+ZQXdZDv1DXgrA2N1uETo4Gdf1dc2BemTPRD+qN7KG+M1P6Gse/v6H9v8Cr1qKOyqFyfG2QbDnwf
ZPHJznAgyhe5h9sAqMb5wJSNirta6Sj8nh26fsg3BAvqOZX+lDAtRaZaE/UM14Tes9/Oi+fEXOUd
M/N5QZMjA6Yx6lOjCeV9UmoTNaxwlXMOFksflEKPNiGKpkx/0VqhzwE1wRLmtQVOegFRtW5QVlmi
D2ygjZZP0/eMeXQ3w6dZL5ceAurAItQ1YjyusHXlBx/Za3y2bn3KH7oZfEpdlEHTGmPVfjVDyjUx
lGSnKm29ggc56o/q/TqC8AvjbrSQWaTBuuJXE7zUlP4TGrLxKp2zrTg4oJWQVXFyGP1Cx1OhQ2dj
1JPW0cGiDfYXQdlPjAiVhTkRRChXIA080qIOPaNp2y1DFE0psPOZTvMYDFawAxdljTS8BVJL7DQZ
YcGa02gmEmFyGyuiyLVj/SRCt4MrEdN3pfoY/eerB/30e4hUxhB4tYqIJeqY2ktkldZVEk3ir5dl
ruSMgUs+ziygtDnBA9AWhjCT8nlV3bvWOGgohp0Yh7S9m0knIsAxLdd+TYQUDtTqzjZFHlVAF1xY
RdEhe7jvT7dGgda4oP+5VZI4PqIBy98AV3gdAZOAJd8rmWQb7iyNJmhxZGvzYqAciwjWRKpLppJC
vvGOZbqI3pHwNpCByHaofnXOdolqNWXTObjH8pU+xJ6pDoJr+HWviYfDRNvSKAAJP0tmAt5m25x2
/FZBScZZ+sqfAFTifXTH2AvN8I3ZPoCJYSVFCCXNnJfqHc6TWe0B3CK8QXvKWBvAmkeV9Gk7I7ve
Wc7B7x871AydZWY1AFHRz1swRqCes+ZMJ2T9rLCToAe2C2Cr7vCuY/fgbaSc8Yo6w+Ny1IboETjC
2aGq17+vgr/Oqd9eLbNeLLYkEyrIVV0hxLnUmmEs2c6D7MzlPdRcYYdmwwp3ivIULPLgLULGHI0V
1KyEhfsh35nrbovO2ZEeHzqw50KZJffGFOnx2KK3wvwO3REcKBAzISVcG3csjmQTAqSi/TK2cW9g
KbTx/Pv3ESxlpEAYErh5/n81hs1yP2tdPWxtn5bJAxY5ebB1lHtL2Ip7dJl69dm/1ED+87OOvk60
e4VUIDlrq5wN7UJ3ydwnJRK4YM2bjYo4ikhExDM0ugfkiC5jCxNX3Fn5QR7eJX+TiBso+A7xoSH2
JcaWgMeD9/c4Hnr5TuVEegjaZ/feE1aedCMH/4YbsQxTl8ZxPKW3QZv2atMatawElo63FOc82LvM
E2ZN3NJpnprM5qUYl7NlH9t+r+5K1k1Z3Rgsf2sNXd/A1dkjdoIVd73pnbr+IGY4P8xBS0p5Naed
38mbZnhOAAaKaC5cfl+p30AQf69sor+ro8KrY27FMviS0qlC7wt9a3gnCI5l+Nim80LfS1EyDeGO
yWfVnwtWPjOE5e/XvY49fy9rjdRkDfAZbJt/L5t5jTS4lgIistokll1Hr5Z7jORlRSPEUx7/+8Vk
XbcUwrGBw8VV9mMBa7faTvZORbMl4CDIETMmRMo32njd/vdr/fgpv17sautXdSamQYiS3zidrE/i
kOEc8Rk6iMYnJ0ctmLX2U6O98GZz/dbFx4X6ddOOrxUekGKMXQ2AuFelWhxrQ+21FTLj6LZK4RR3
mwAI3pjCCME8QZw3hXVuQsJBotDCUWVgkinHo5yfBU4878433sZ4we83RH6tUC7QXbpKFYoSU/t6
4IZCOs9FZRfdmYWFOlib7qEvqt7WsS4Z3rT53IQr8vvVxx/+y8WvEZh5FZeVZZTeiVLUUM58d6Qv
tXwbKmcHJFt762GvUfrj21fEcYbBZhpBxf8uaiUJk052cu/k+I9x8dkoF0RRqgzrG/fSFGeFhjo5
+BRZuN+fc1y/189JIUMrS4V0aF4PWus4lh3PUNxTVBwzfGfqpdc+/36Jb/C2v8/25RpXz5Z5fVsE
iupiIXwCJy2wlJh0sIlEXCwSz2Yt9+KNevOn1TzuWZEKjVNIurpmKUem5zTwHVTaQtT/IHjxzgEv
cMv+++8yvH6DugZGF+lt+ovXwEGSI2FwhNI9BSZdqrKa1EhwdtpDVFZ7OTCBau8rJp4lYmEWRamI
ZCOC0TMxfekaKM+9uzRTlG6Tl1S/8W1/CpT/e2ffHNLN2HMzt6zgfJBo45Lz/2NXR58rv3Gtn963
rpMRInHEKE4cc9svZ0ErVIVUuKF7Im750RKWFmcPO+XmQ/34vseWF8IBYwp67QtgFqo7dGrElfx1
AzlLg5WNSK7v5DPLeJHIegR9M6jLusXy+CI2SyU6VyH4cNuI1Rm3lHnFjQL1p2Dx9ZauTiQzc6xe
FGP3JFgXMd6I2aU076rkoLtkAM0xQODt9y31t7l8vegMzEAtfZSVMqSrQ19zikxxKm3kiAAIHyaJ
fwqbeur0MNw3fU3Jks8yBC2CgVkdGjs9zu50dtt+bpnFNALP00O+hRACR9rXVgnIPYPcKG02LQA4
q0KFyRjoPCNmBIooeCoa/HR6Dlr4C2i3uf6W1ufvz/TTCvr6SFfhXrPUvnNDU7CzgfIHLb6tWm0y
6EbJ6fcLjVv/l3d3HdqNxNBdcO2C3cqboHgkKACc17rl71f5Gzl/u8wY8b/siDAJpawKVcH++2GQ
BiD0pdlyXKeCNsz9mAO1wc0nXDt4BUoV4BTjOaiYu2b0MB9M69hqR78/dcFWcJC5iljOTJK1Efj5
9vu9/hihLUXh3Lfw6QGb8u+95mrXyp4Tca9qO0srctkp60gsjiJSnZgFtMbHzcD5rTfMscDCHRlp
osTBZ10lHHnvam2iWY49DHcp7Xb1TnL2ozQj2DLnHrEFoz14ILSwZ0Q6UYV2Auw/pFDYB95dMfoO
5i9Woy/6YkQswB3EIEtsJ1I256bpzuZg4FGkFTHnyjfZyJDo9vi4aMFHR4ulehuY3rknrzhnxkED
mGYgM4QtIi7v/GpC5kxO5EA33vQP57wBcnbMlw0FYNNVqEC/pvSyJHPsFAcaf9lktOJbf9IXzSqQ
nrUQAYwXlZZFK5frG5ceP+LVgjSU0YeJ0l0kfl69b78zpbTrE8eG1RXxelHcZ655BDPctDNgw3Vl
Z/JjOtxYXD/say6rkFuqBto01xl0qKSdECq+Y7vCwRmbdMPBcV6DaI4p3e9PeOtKV2d+11h15iWB
Y4siZCJscoqjOxLEKfJb4b/WuOPqBYyNoA5DT5Lm8Wa+bO/BySKhFsa3mRwzI9jnibOoINcKOvM5
0PAZ8uiFK06FugM1FMO2CBeBelIV2weViSdyET84Wb0OLWeVe6DnFzqhDwd73FblpR6OC/ERl2ko
0AySTOOhrf1lqCCD4lfA84lYij0A4IwVDCAb5KHSZd9adLWEWdVTcacWU4YG3WiMrRK77o6N0NA7
OsdYQ4SZcQrQbXE97cbB9FMJY2hQ5nXmPaw1/SqSULFZjeuVjh1gFgFqVNlTokn47wlLlP4Rtg5M
aWKmM0m5ceVvAgzjB6EexAYFpRDSsaudpSZuRy3BB1GHHCF60AkbwXiRlZPSLFpGQcomNVOgHAgF
Af7xi6ka3KnmsUbbZRGgoie1iBMAameoj2rxSASDDMGg4rMBXNc43iJppz6cGuj1ywHW9u9r94cU
wsDtiLwGUxRy1qvlFEQVFM5StuwkeCkb0KbOU9s+q9Jj6p+CDHvQW8ftt+TQFEla4ZpoTOfAIF5l
EJnTtZE3cDyRlCtJOft/2WED4Zc8wApvbM1vAAGIGxoRD0kqJDD53dXlrCRR/aTkhGFd9D1oe3R+
HejbAIMa1Lvge/k2FZbZTL3sUwPeoIajXepnHNvprVnUtzjBvYCekBQ4N6YOr/ffrRtXuRa5peHY
PDNeDpGHvsXUI4dUbtkU/c3D/om5XMqQKadB7sG10a9CktSW2LJ5jmM7YjsTcYBtmO2ThcmJO2Np
lsKehBRZ/LY/DcVRs86ih6wahPNSmhn0jwr5/vd19tOzf72hq3Xmhp6bNqng2G03TqYcxH7ybYXO
YH7ji39Tjxu/+NcrXX3xovXTQdF4dPIev3nRAc8UgrmIJPTZ04sCOt11ANSF8wgTPmt0OxXGnYem
oGjZzQdw8FJFCwaRDW3mA674/T0AJb4+Dv/e31hF0NWhS3l1HCYdNPzMLARbIkTAOiaFdlvIig12
0spZyHNsURaS8GpiUxz5Pk4Ydq89ubBJwuytbQD4+VvXypdUcdsWFec86zdGsleHlw4ETiXs3fKz
ch48t54k0r2BGmvfETyGByaAvBKwv/oon4pIQrNRnEuIlo6s7ivt4A0PLWZmFQjdAkmDgPZPEp7l
8rVMNqii9vImgW9Up4cGDVfNeO01m1UlJbY1gFiIP6puo4JKdODNNs6bRL0pJ1u0hFw70Y4pqm9+
t1dMigXKhAZZ+SaadbTb9fYiSTIwYvrgeAi77ZtoQTKhrxwfoYc5ZEhWjREK+L1eAB6Jlnpb3VHh
GM3SasR9dh+jFafHqG5YR5OU2ketKBZf9bqb1MzG24EH8KYK+wwOe5LCOMlJ4fC0GNTFmNq6bXSw
hIeiRScIgJvjA+51gbOQoA0HPhKVZc6sQfPntQGRuV2GGA6Ot5OH6KBPG7qrWvfpoQ+QQgyrhC1A
B8SzRGuBzTCWC4dQxKEszF8H5EnCZJ/qsNrLaBZa1E9wnDtwICnaKY2JRxEm6RJ+KnyxSH/N+wtL
No+SGdC0haXtBdL5Ii3mAw4JMXfBxwzcg6R5y445XIu5RGJ+RPzcovPwi6dExfiEhgD2kE/W6GGf
Y5OgRLaERmJudgtJ495ToJ7UV72z1EL6aak+UdRwJgXHCp9X06KxkMMNDx75UbGJYbneTQQQyo3H
R2My7sVw44igBdpRbQCNFJKKdhJTkGlpsqON1ZnVTFQwboyRb4fTJ1nbHsfjGg9u2k2Jo3aTY4d5
YpJlKycEt4oXpIYLgJtAE6CWRHjXFKQ/oWiwZtYlazv0qyVfDNo+ruhnU4V0DVPDVRAohrLr0hAP
Hp2YgZvFKAoXhcR4ceW9kuF98xCTW4tactcU+rEAkTo4Ohg/H725+C7VsnkrFTvZqXc0KwYMLARt
oyB2Z1YuhuAIxFs9ci7MNPjoMR/DlcpNYahzEfsmSdiItCcz0yWl9Vd+8WiFMwjD8Tsj+2UBfpd6
oDZtDphAk3Cbz2eOtjaLvVjjI6etKvDgufSuo/GRljjQKPMg1uchE/eedkPzia+sxZAXS75NgqS9
vDamZazPMlrR/lZwuzsp3mR0KtEbWoQ++BBI2fVjRmww0RpNMxP1vWFW4TUK9wkiRt+V7xTt8ic9
oKC9uD2NV96f34yJOYp3Sj4vkg07yRHlGaGkKbNjAPfSkl+ICxwbqrZHfV0IlyAEEs1YVPhv+uFR
iooF24bGLE3SXIAT3+4TE3wqwGwxwoFjXCnQknytmKnORad2Uj1rHbGe/RHzSxHYZymkfZRAhBc6
dmMPWAlRD0AkomFirXd0OPoZvekCouw47hj/TWteVCZ1QrwlJGmSuBF921AuJvoFVnoQgZsk0AD1
WP4jQCMQsjO07kxHcw1JQgeyDQhmnbXbgrbWLKabiLhajxoQ5Th+lYqK4uyhH3Q7NF48w6Ktdp8T
MAQJmCabAs3VnYvkn6wB/scKRPGXJTM8qSOgKeY8tS4xsF3dg+QDqqtnwiRiB3rp25HYFdNshcwK
nldoSnbMIlROGhBvw/tTWycDlkvbFRuhNc6d/2QCthjy/GikFzW75yVH4YeUNiuDMaasFIuo6eDN
VbsM2ZgoSCexgd2AqDLxJNcy7VYxZlKU7Sz1kaIhkjJGz2gbLfhBoQXrOLDA7jDCaU6MIFZBO1Ku
Asb77xwVFt+BTRyO/i9wQoIEaToQ/uoAY2R4KBQ7gwMb4xaqF7ZYTWXDthDWD7gJk4jOCGBdABYp
dGdRmkQVVNWMETi0oTxEARUj8yfFsIca6WOIF4zjAl5owhTVhwfFxqIxPSBtI3nqKvI+IULOFC9a
AfYc/4qDiR3OsGqobRow0kZ5NEHGBkQZShXpM6oPhBGa6JL4EsWviM8i6oM9B9+/ieRtZkVbWtyS
6i8rKFt8GdfEOc97C3W8vvH+UhVEPJltFe5nhCx6oUk8j76yxuZf2c9MtI7pJjuMDk3xpjb032zt
WzaHZprKSJPGm3iV0mhRUVHyiKQ0NHQVzO1CDNlT31rGJtN3HlcP4R7E6YbRt9b4J0V8l8dCo0PT
ulqG8AE4RNCyYzw96lnrTDDJfMdDprL016CBaJKiKiC+SqG+DonvltNPG39bjCou2sSXABon+6A+
ZMMpTzYWDWcPqJov/6mBmoZE2Bb8e5aa+0zQt7lAZxTcDucz0nu+vEAgteZLexFVKQ9AKqJIiNmW
+FxG1bzVvXfulIZi33dwdMRlQM7SMFQz2qeiXbqY75p9uTL90fx1RXhHTsrfEP8Vq1opzlPhRXPB
2Rp+sWqdt3FShLVEzKdABGCdhozU8XYgVtfp29ApODl+etB04WWOL2E89dN6L2tYIjaXbETMwlSo
zeaYkf/4cUOMRbGsumidfO7QnZPjctp13Tqip56nxjZ+q7L208r44cNIQBbmWv+cepiTew74svAx
ke84rwiEPAaBlKS7kl4SP9uqo3lhP3PwQRvMdk4/kObN6LShSMfeu+SJCIfwNMDHcmKEWIGT8s8D
0rUcTE3IuawMWJBo5VzN0LwIpX1bUVoX4daIYDEVqAnMAs9HD0bdUyHMOI8Ur16bGYKwABtVODht
oaAYu+/JJlBBWvye6X5v7o2JroaGnUb1DUT7qtzpYz1umrbAhYOMkMwTNbhQm2p5NZm09SaHSChN
f7/kuA++7RMqPXq2NBSt6+FLL4ju0LY0AeiwUuhRZHBBjja6uTfbxt8KZ57OFEVgM7TVKGO1f4u5
xpCyvtAiGmrViQNHDw4JVul8MA49Rt4hzIHfH+6nCgoUvgII39SIAVcXzBtR6jVHw7ChmbItFFI3
yjhffaic0+9X+t5MGZ8NKXrGcjA/YOn9+2yd1mqmKw/W+GzkkBzBboAmORuxeeUsFfBxi/bmKTNu
0TB+fKlfLjz++ZfmlqKbQmn2qmW37Yus3pcWcCwKNSxlMawCW9aFt1AMY7V1vWRoRtANVpkewZH/
94pq58d5m6Ndw9x1QvvfKocZiu2Ou9KATdY2OSB1EX2J5MG69UV/elrwBCZxHYghijv/XrvJvSAr
kU6zaTVLFX6cqPHaBUw5CLGdTVH++2cda/5vj/rlclcLaCj0TFTbsch1RRJyBJachyQgvwme/m8X
umo+RGaopSX9YLtzx/SNwAZwoLr1OD+8vRH8AmcHmIRl6VePUzWD6PceG5ACWgbcm5zwVWT/Wd5n
WCMMcKvx+q2DbnL20rPSIITqJgnkv1/LrBypNgO6vLWO4AeA78Egn5X3maId0gTSXOnaTSAuCwcr
MHZ/KdIN7Zj8cfTkNCBkXBETEW+ujIhtjJjnCAgbpo+Zj7c7h0mFpsFBA1/XKJhfBZumh7NmQKPH
Co2jM4dImBBJx9KohYcXIS5AbCtch0O63OgJjHlaaFrCzR0UZ1iFdXs/9nIEtpCBUoDT4Gmhzf/z
t+atABojLolMYK/W8GAFwhADpLD99gJX1BW3QvVqZreIPj8EP50+lqJhQqQSmK4CgyDFcSapDhJT
ypnBdl4e+dIxpCzv+PvzfIPB0T6iEUpnRgYLRx/56krAf6B9BsS+nMaRN6oPeEfPRNu8CRZGAdqv
BbqGN3SCFrhO9wWof6ga09xyFmrWAtB/qPT61LnpvdvY2kCdDHrUBwY8xNVskJZKctbqs0vS1vNj
+kCmMzUNEc+sXXHuWg+j9KOBVTPsAJmCNSkThCrkeYMLqnHf5/dRepJLiTv7+P3Bv7G8LGZhkgnH
T4RPpQEC/Hd902GwYlktZVscmw/DJ43JuQ6Qzo8RQ0MaIC1rtjKrS6rwg3Ng/WbTsf5PiIsDJj3G
MsGqXPL7SdUr/G3/T2KeU/J2tmKVOQc1V5gvxjeO/B+yjH9v+yqAW8gK0bLIZBugVNsA/VI/dRZ9
paIDga1Ne6kovEvT/v1tSd+jAWtDJQMwqFvGIPTv22KgmfJSdMkO61NEMTqQSonkodk8dd9675Th
SNaa+7FPcOPK4wP9G8a5sm5RtzJsgJV5FYdIWAlCSizbNUHDr08JjUtQOoBoWu2VX0UUVBJ0tThK
yptv+/txKenAW0bUjoou91/9hC8HtBzKbdsYuWSb7UX3nzz5kBso+tFbU5VRcX5dhQdgUgOyv6mK
O4J2Ay1mfg8E3AAyQAz1RIv3f7U9wyQqfFcTRFuqyYIOsbMz3JeqWTrQR7r3nsFUU87wqUqbi5rc
lf286U9G9ZHGl6JYqsq2Sva6es/fhkXh5ndm9yK3gEDNtSTM4ug15M/OFEBxsG/Ds6rvUAoQ0k0X
034SJy3iYB0gSyWbK5JNHRv0O03bxMGuQxJ0JBmeJKrvcp/o20rfBvHG1d7R+FOQMGBgnFZTADiD
s9Mk9AqWqrMuk72lPBbtygs/pepYlUdfovGLouRoOxpOanPf14daeErrDyk5JeVDIMHAzugIGHZh
bRL/3Gb3NxbY9zwB6QjA1cCKxtWtjWvgyzfOh7B0BEMR7Zhaw8VzuWJAi7JMbfsuEPfuNZA2uX8S
sNoOtZ0nvlT+BjFsNXm7cSM/rXQTSBrBmGGn+Nfi7MuNULgEMC87vrV3idHWjB/qAOPV5g3oUmEX
FWS4PzGEpOH19wv/GApNWVeh2Zgj2HxchF8uLPIFXBVDNLsKtJ2JliCT8xUoTLV5EcNXBWGDEiyi
j25wTqcuonuvFY+8H6M5OzS5VBFyA52swcWxFc5lJXwMPkdEz5yBTVHQldSCZPb7Tf8w8gHLICFZ
QnUAZ+V6riBmSdcqdPjsQu5mBg0lP9jI+KozeZlbdPjqg9kdChr0vbMv/YtP2zW3XoJ+Qx+WoYwu
R9P/fkfjnJrxItwCTper3MApLDV1W1+0zXjbMI4YXXwy5rJrV1yiLlsGu0ZdyNU+r+0u3CSqjVeV
l87TdJ037zfu5ZsMFscbEQPQ0liQIlh2dTODGJK8Za5oIx3ZurblnyLzXfFeG+shRWKbWZz7LCX1
pBXxEPioChsMeF4+ZM0hu/NwraW5INtBemyinazY9EbT5llDC11KnjQmDY2Gtme+TYo/xnDXQpTW
7LClm4hHFmvHhB5j3Jv+WwkVspWRUqiefelDZJYRxIgMuiBbm/d2cKcdvj09lmjCcDFgSPp/Age7
lJnXvpjeW4mqbNSfYxwVzTc1++zadpIZPqOKhz6jQ7FTNFsnNfTKQy6f8QofoKpLGIRL3j6K76zi
XOVorUAchzbYGm+Fed+i3gDxsFtR/0eDLYQoY5GzcItdcDfoh1B7COU5KtY1fR9jrePzB6Q/Cl/7
6s77aLASSrt3pp6oEwQzK6IlPZrJ6y8FvXvcRgWKNgv90vLQCe+j9FeJ5k/Q7SUVH4xj1z43/BNX
gPriI0QNIOX3z/69IUAuA1htVI2TNeMa3Vo3gmy4bolxk8zmnJYga+TzEM2ZOt4sEH6omkdUET06
zmcDBsXVCotFw8wzOR7stF95Pom6c8n9lfBYkQN4wb1e4Ze8ylUU0W7NPL+XQgCZZNRaKDvoRohX
Edu0/MozJW+wg3ZLRhBZtihhzHlivgp8Cgev39/qd4iZiewJFSuEewIN58RVfAz6UC4JM2DgkUOa
CPA98cvlP+ZNeNBCLxy5ndikz0BFun8q3JCtKR5V1Jyg+No/QIujaQndG2mF4b9/cloXKt8BUIYJ
VfLfextUo8mUvES2pr0M1dg+6LRNq3xiFes3Nyrqb3QkgorFIWkZvHTLoDD492J1r4f1IFWtjYV6
wlB5lb4Cr/vbPJ0o5KKv1mP/wqhFfamQ1oRR8obMfv9AcB69A1AFjOY0rZmJBE/wMmXksISJYkyq
RxVAzwnVNw8JW+SDYFcxgsNKCoZsh8X3RH6u34xoEvoT4QF7ge4Cksd8Yv8QX1Qyo2hSneN35gwK
mmUTgR5ujO4gpHzUjN0nEakefXQRdp8t0vVzTBf5JXhJPgCoGO+lyDgDqnl+j5Yv/gZ7nS7uY42J
75/wqDw3z/yF0Jzk95hwvCp/fl9b0l8Y5FV+C7uLcnKkoiGtc3X4lh6oWteJWzuxJsjdevDRvNnM
OJovObQqb0o5gsTTU/Mn3Ggrf/KqrIQpqrVvyV19jk/xqT0pW+dsnnnJylP1B7L8w/CnvMiX/+Hs
TJYa57J2fUWKUN9MrcY2NgYDppsoPshM9X2vqz+PmBwwBI76JxUVVRlIlrb2Xutdb8P/EL9Mj9N/
r8Xd/FDR2Uhbfx3cVcfhcWaw/RodzT/lLmUiS4dDDiRWK2zGzxEzasUmTk9JyalyFhCWivFD+zs4
waLjxo7OKacV2nyMYrCPyRi+4qXmr/hPJsmEM5J7TjHeUjhYq4xygTH7zJ9xZFJ1BhvXBvh4LAOA
eJX/35bQS7WL6AsfVhSRPO1eXeynMYRBdNshXkOzKKxkIsIN3lgi4kZ+4fT+Yeu0sMVH+sq+gtRI
/rq0lUH0q1zR+qPO/KDfKv5i9FP+5z/57SUHjY9C7usrl5cNDEyTNDa6ijPAaBJMKfd7tmm1elQn
lZEGCcx1yqTx3RziHXMuC7pKPwB85ovt9R0UG3dCVZoANCQZBLjQwoqo9xTWLTzjMo69ssRSEF/f
AGu+zLprMW4IkQ9bxtNQPhv1bFvJYzT1TxPujlFdkZdW7BnkULqBcJrV1WRUd0FOGNiFPeM7j3yx
loP5BIUVeg7H0tcHGxpVmQ5LrFFi8X2Lhz7ub3TpmaGmXGGWEk7ILKftKL4FSAcDldDqWb5uI3TX
MfryIXvok3kLMkbuSpc4v39931+6zI1JlGuiCSJ6Dn60VSDEWmqNMBm3VFF2h1FvOZzkqvBy6Xm+
pMo1l0V09uLpZBWipZdzUztvJ81AaNJpkIYjzOR1TQRKRTNW4T3XQdMZe+MYKFu4MvBRmlOXPs91
szc6DAzVO6Rx16OUIMwkIz7Fsq1/DmrJI6wmqeW7SWeeH3ek4gXOwhFpaNxCTNODpIff8cev1b+F
El3FmMC34l1j4VGNg1V6PwnFPq+IsGvuiHjz5zuOQJyOcqcPn+fyUF6lRkCGDmPkfnweA4v3wKCM
rDNZUnZB2F2HfecFTbGrxfc5GSBCPOcYJfWNtBGx/IiCjYkFo6kOhKfP28GiOCKyc/CVV3qGTYjj
So6rQ1dXt5JSYfBNeEtm7erZgEfc4goo7yrRuBvmbP37e1cW0ODsRYBj0Oxg+q6J+FB/XZS+7yuw
dFFOtrgbWD0KThJoNJENlxVg4i83TOJtnpEKIVZrZfxDQBE2k+xD6CWBRwA7cae4EsZ5k8KBZYqm
wlyyhCdDjLfQqVxLaG6jCOvx3L8byAcoFv6xMl3Ysz44vd9+xiJoAhcxwdTPvi3cTIVUMYvxaAy7
PrOZy0hszf5ShEY3Bpk7lPCzstK1ddDsTJcZesa5+/uz/IFyiDnDwrmDGMoh9gFhfO4e88GKjJgD
bGr2Ssig1mS/MV99mbLbpYbYUH1vJXEN+u/p4+hA8l2Vym4WBNR1PpZu2ws39B2r+npDZy/XKBtF
7xCHHqtsLbORZ82J5qUstn5+M+DzH9QFxUhl87H9fuXvchGT3Rw0EaOYpQI/30/yKprlUg37o8ER
Z5nGthYsdPSuqRBhoj3ow1HNDkP3n4HpfDW/4kWpyO+NLBKwSFAm94iCONOpIcPiNEEoS+bGAb6F
Ms+UpsRFN4w2VbGHb4BlFs6ZqXw9Bxr0Bfk5X+T56lYNB7eBrfT7D5M+uumzlWayZemwjVHOyeft
5JSbcx8pQn/0CwTxxUuOXnFmgUdkYMat4FTNOxNjbpS2BlJNAjqc39aR6MaAN9iVYFF7o8N2WDwc
8fEgoifHvkMIXlpr4z9OHXGNUXDQqmInkvgpPCAK8FucAUcDaymPCsnRyn5VIj62sjsz+VdThRgm
WgON2M7AQ56exnujuWr4Ftv0xUKSngYpTR9G0yHcMSJjVPQeNLCV39IYnaIR8ybCKLLwT2wMTpWV
jiyIazOY1oL+EiMNkOTarmLWMVmc7LgZfJW+n1b9+C5gcVnh5atCYJYwDkgIHxC03CnEyjNvFDwG
RyNds/GxlavBNp/fhUi7Msp13KO651SOunAzdcQoy0QlnZT8aZAIgd41lXafPJTYjY2YjiizYfvF
y4Alkil4o/LSwOeGUruguwZ/WZnkjTxRZBvbCivoyGyhlP1T9B7o5m3kTkG3abONVWcItj/eVhIO
MI8Z5oxd95xhvy8np9KHejIkpKaHF5DLD6OZbyuGrkRC7cjJen7WkWWYzIyX+mNQvwtTe99n/pUi
RreRta/7kG8xd1LFuq2E8o5AAGzc6htLqhxFir2OE6Zr0/VEdxXtTf1UU0mqaGXF0FUwaC7gTgIW
ryrS2tlQaqr2pLhTR9iKuA4mGsDBMYe7WGbrXMDMQ6tdJTNdVZ3J5k5W5qTANQpfc8V8qaCvqGFN
rgz6Reyc1NpYZRoKrcolFjsaX1sOrSo2YJDR1fWDl1eH1OzXAYkPE36Q+ewWh9KKPVmdrqwC68hA
dnhBSf5QaKrd4RA0tTXEjxqS5ARQXdmJVdp5RPTev1J8N/PIxmWjanit7v0Ia17XcZqBThRvl5cs
Q7kY+Byi9FVqywvnh/IdXZbxucPtH+nmMgc5w9a7lNHPUGognUgVKc9UTF5IRZvCoyJj06irtpkz
lq73CT1JxoGnEQbY7yoO6uUbaDA4aMvs0HUAHdVpzv1qVQjTEToyPcEfS1xrxWO+WHAuEUvZ7SIj
xHrSz7bt8FJS3vlmuevBsOXuz+8b1gdoe776lihNUN1linm+X/l5NNahVHbHoLhtrRJHEqzMzYb0
ncWXZYVp20TjOmtOD9icJt6gP9F+DoRbTnX6UbWgZXR0Jd2XM1lqvTVh9r1RhYQkEu1v2niQ7A++
sp8txfYzAD1fdGLy47qrFO5JK5Y2psp6Otnz+DBPhieVlHLhP1nGPRvjOfyJWL8ZizPJRrehdQpK
vnPVIGq50DxLgsG+ztKLE/ilQf/+WFDqyh847/n4spG0gmlH3h2HSPe0TtzNeNuGReilMYFrALbZ
8KZX+nqUdqmUQeCjYY/vswFam0qwjPwyByrEtI7kGdh76q3cHQR4YVW/y/t0HUIbTsR7mMCpvJ/m
bK+o8toUfbi3zHMNz2IL5kPbBNjCa3N1NfQ3zXqgLzcQQwZoQ/RWocrfo+nBQ0jFbJSA2M4v5VWk
MVTHLU6YiJvypEEn0mveo+uBKQy3xsN8LiHTZHSx7wukndb9sazDFBw66QTjwW7NG0E4VgOcrdVE
eKthbOXqLSWugC11Jv+P/bcS3w0KVcO4acJtRlhdb16LHAGSX9EM06uCNgDwwNQsNMKRW0ldBYZ5
yMMLDdNSs/32is5qugwlkVQJYXcMo7c2vFGygxBduMQPbY8JlwfMDlMJOrKzXnfWGyOZaqM9NvOr
VT6Xlav0p9YsVux69Ni/f4ofLKTzHwQQjauOQfVA0f211o4qc8ySeOiOqUnqQObJGSVABEkP7vlj
hlGmGYA/lCfKJSuc1+OAITt+Qz4bTP4/x89Y5pIKQcUsLQxCer+vNxO0UdEHUtoeIV4vGibc8c0U
C8Kr0bwztYMhkLngK5vlBvpMe62zu9+fxg+P3tIt5kw8d2ZN5/M8s+01q/WRAAblYzoB3MgEUfD0
I+lpOWn+94sZy/nLIaygeTqDljRplhLRirF0EF4Nc+PXTPe1xQs/CE4q6NLvV/uobs9etEUnQPEI
a4Q4vzNYdtaNPGfQ3x4F9KDoNwrtqGkFNVSwqmAbFcwDa+M/ANsMN8AugUkr4k+YYzY4z3YVRV5K
y9L5OEjh/hR2UD/jZtsSiRaAMaXNvG9lchvFkyU+GhkpZNYFLO4HLgT+jgqeWShlFRFmxNfFoc9x
KqOUhcpp3AwJuvbF1goGZ6tFaLQ1V8fEp1ZrW2ihoxBKJVasFusqM59lqbg2i3mtd5g346M3B/Op
qLptWyyh58bftnj00+lgqO2fwf8vEt70diZ0WLbz1HBn9RCgjZMYHxzbdAvFEZWcvLN4blKesOve
VvTovkQUdvnKaG4VmOGFhviHQgCWCdgE1sfoLM81wgMIc56adXNsmy1jfZ0ehGyZLNzJ4qXe+6em
levANaHvRqh2ro+1GnKH9EFpjqmkr2b8w/QK830y9Lrco0kLGqJrtUMQq6vSh2DBY7FC5LqFm8eX
2HA/dIpfbmU5Lj+1rhD/6gZoHdtMzitrQgkFvV19o26sSm3bFzO+l7TV8k7qXn7/WL7Z2i4bkSmp
QA/4iTKfO/s2/UwPYDXg02i14mMo7Xto1WOAY6S+gnd02wY4aHEgzrlGbCszh2GATCzZPpVKhWDl
LS6XJUGzUa2m6r0SH7RMc2NjyUgiHWB+x1D6Rm7mjTY89RpyYLFSHQxmGGFEVJ+d28Fqb+aHVMSZ
sgrcPpy9WcZEsy82ek3Bl1ROkKDSHFcxRBgZYNYkAdIoIzvonwI92EhMeobUBrpDXlYioEmXANHU
LYPZw1jalurargEfxr5wpnYbo2vSA/HGEDt3UA8pohJf7imgwZmrZCWiCM0Ezm+E6CEpPAN8IN8y
3RHsXp0ubMI/L8FPD/8MIcgNPyh0CUpEa5wi4SBRYMjM5chEsd5Gy9PMF4EhtzGcCiV1K+P63k+s
C7vlgvGeb5ZoFS3OYPyODPPsIGqtlBDWomoQ7bLhwVgj7j0UsHS7sNB+IAyx0OC0IoORFSBH+esa
LxWF3BGlxzNReNVqLGsfSrx+OxDCOk6cgMyI5aS1GO7/vsJ/An4tUFV2FMaEGrYHXy9cG2YYppNR
H5N239AZifVJZFes+60YQBawKHdHyTb6AxnUVGutwNaXvvvqBHh1L3YHcFlW7SVB4vcDWIHFDOxE
7uOiFV3ey6dPXm5xB+pVqT761oHIDaJJjpK2s+bOHknAsy5l8338va/vebkeDdbCFxTZX79eT2sk
v68isT4uBX9rjs7o557fJ27Ap6RXgUOEwVASIDK+jsEfGT/mAKFW1tmFoXljfBKH6l6C3yRl1SkJ
/rQV/GAsRtKJIFIokHQoroXFgXxauv0GQeFQNY7pQApYjc1Iso7gNtpdCsy6D4MMYJeQSyKbBqSN
IjD30NSrQR/uY1FijECiIr4XzMIx/22Kv1pmeByFFkOIOI1IOlFt/SK2ZPEAvj0g8EtNZGDNOPfs
Aelqnw5JXtfHYSIgiEVgke5gHroMD5VA8GCTXixJv592vBPePji8DGNfPTvnG6sxJsPM66PZ3FXt
vI+pL4oaGZ0i3uf+JRvbH1ccVEOIKowaWF5fV4AV9MKoYUNyzJL7edx11Slgu5+3QXvdKhdOtB9q
MH4afBjgR4aJ3whraRfl5aSW9cIAwDqBMmp2YPde92V9iKUOT/KUtuVgGEcVnVKP369WGiQROVVp
rhNesqmRT89LpgRYYQrHFNe6kXCyWPo7NmxK5cHNoieNJBrkDm7UNc//876xVOfUX9iVgKaeD5kL
qmN9TEM0VSMlYbJPwZTp48L+GdgUkIbu7tA1AyquaCWSBEBWR06+XLK16mYl4IKoEdhwCVT+mPGf
L1PsFuhi4F9yc2fbaKp3rWhkRnU0rUODDVoB2iSbt4VxAHvTSeiggIE2M+163BcxVrY8mShN0asF
fGLbAK4g1kjaIb60v/90Y2xmMDOX5QV17OwgCTMfOG1KqmPaWl44mEj+oerVWAb7iE+ICQJuAgPa
A9BY07YJiU2b+bLyK4UDWiGJq2YcVHIczNJOxFu5vzRk++G0hVxMqceAjd4AicXXD0CuszyT6r46
injw4wp0bxnTc4JBbEU0kzrfprOP9TKO/dgeNbeJ1ND4peVVMQzXaqg5F5bX9/6au1m+fbYAeJUf
hdmnA8CSok62sHSHpbUuCbQwyLDsoxcBEDFGdyQCa3gLeKr9W7SDOcxObHRXUOwv3McP2wKjp8XI
DA4b4vizbSEztLBKY9TuVsBHxRAdwFIK18kUeKwiqfunh52NYMz21b8qOdxGShaXRI4QAXdTbM+G
wFTu0mj6h51xmYeZJLBb5IGdn46dH7bW7Pvl8nAGU7G74SU0GYs2dnWxAvrxWgCPIG6QW/Hi+Los
elWQUhi/5ZHxZmoh14te4nirNg8j2We/P+wfn/WnS50960hVApnKeklRxIiITEJhV1sHhpwGPVao
Xni1P3DvAFWYF+OoCGGTY//rLxukQjayYgmLKv/EVnso/AnrE39djbhSa+oNioqN2Ep3+NDLimDP
8YxjVQUBY7KbhHQeXA5iJCRaeUp7KiGFuDRc5UqnDkwMXQQCYTM3l8pTRLXw+4P6gdS13DqUShAb
Jln6WdGWo4BNU46FpWiLJhCi6l87vEp8uI1I1ntKWoSxLtP3uqB6aS/UxN9NXpmNf776WT9mqcNQ
CBJXb4fcnoNTagWeDMKakYaTyUDFcP/05EYkwnFZk0UpbS/jGNKPW+qivMAeWpUJ0zh7CFria0Mq
W+VRrd9rinJxMqgMX+HrwYnBeF5QSBQYGU5FdochlhTVO4PcROYJmxRvoBbHq3LAwJr6OporT89u
YigyI1TZHPC8xFKYOV9DvKc+uSnOBUYF5RqYMmrlqwVB0MJom+XSqzjpTk7YIkONFBm01jMzz3xb
6QNbbsNjOr+nmBTRM2dMNnSaujY4KnGIff0pP4Tjq9lDPWUgMoY0MeJVqOG7HCsrS9ktT1F1CqXH
5mJY5cUEFMcg2RaBdsOms3v4CEVVX1WERcyxEzGdj4j5HTs8uY3iWTf+xvJOJwsYgLKtXKF7Q4CL
KJ/hG/28/t5CAKqHYp1y+KgReV91+WiUbyGF/4KtEHucYKuswekp2MMWEkAlosTWCUJOtplPKDQR
22qsu2IOk+gxlbNTYnauCAe9b92R4jWwjqFSrfMweNTJnF38bHYGAQu6ejMAHf3+WXxv1hRZBzEF
sdM1hGtnJ5gfiUjLi648ptZpGVjG5I4in4Pc9vt1vsssYKFARbEA7WAmoLv6unP4ZgE4MvLdkfMB
K+otrl7CHPeRcmS0AL/nuo7+tGQzRPn29yt/2yG5MExOkBcIpAg8z6pwI2WgHAmomJPJRcSfaQ+W
9RKYJ20+5v3L79dantaXUursWmctWKzXeP32YnMscJCqYPoY1psgvneJGwL29Gm6AfD5/ZLfu+Dl
mrAXwSd5uDC8vj5YiQS7Vl+64LjBnaBzyYhDfAghAIxrmZFKqTtfmrZ8PwfOLro8iE+lRqqrXQDq
2RzNZNuIwC6uH26t/mDG7+MmnN6jGoNjxm6RLniaS81aEkEknqTmhnIDJ6pRPSSl21TkkCW26u+V
29FwaYh+fzbfFvfXu7TOTqtIkguJTHb0IabNjWaEBLfyc4u/wu/XkZdt89t7///v4FxxJcBb7pQF
ZKyEfd8R2zIETtk47Kr5MmcSRAZhhlvmgqNTXFuM/7OotPF4GBCgDMkrr0prIApAjBBzaTUhYRlx
L5DwHPn9Tr9VJmdPRP763iRFinxR4L3lqkudZsfPCxzEJneREfZdxfBxKXSEKlxmUsfOTjwwm6RX
l2gh3WeoXCv7OBPXjMl0SNMRc0O5ezEFsqRlay1Cz8vCA8Q0wkBdw5ewotlNfrkWwaB/fwA/7QYY
fmPbJYPgsCd8fQA9xhqcCzm4qI8vUWkui3WB/pRsWs3QnC/2rdpPj/zzFc++TyWrE6tosubYy/Xf
NiD5k/TbOiZYY34oODWKDjc+iFQ6eHkYq57gvzCN3xWdSEYcNBr1zdcSjsJjwwxPF0m1SjR896IN
XhsGnhgVLZuhvyfpeh5fBcO8TyZPqN8SvXdkcKZI2Cyn7CT/iYI3v1/CfhS7oDPgmOm04T9hNo9j
U7mJFN2hS5QgKcRFwxTwPxZlJLf3KXZEtUgy8UDd8idkSUp5tf79rXzL9sGeWzUozbFvhVEpnjOt
EjGMi6yS62MaLHO65LHckh3SruqKuScTFUcBwWpJhkNWYUNnjEyMfJwytkV4FamTZg6me8hy/Xvj
aB3x/7fFK9M9MmYOCYuG3UbdmaziE8xb7ZYk+Xyd3A/qVsc2gk7/Uvbfx6l5vh98/jln7zyP8mSo
Un7O5CrvEUnqsovnqKMeh8V3ZaXb0FeoqrbVP2XT3Yn/IAAVd9bb8Ne0jT9LdsFf+aF5x8tmhOxD
x9atmmI114iTSI1eye/+PSmSxQPkQkxH/x0ItiD1p3Tr4cJ28dMGCuSiWribsYd9kA0/bfN+IEZV
OnQ12PrW94OVyD0ElhfB9/h9AfxYHny+0lmvXwqp0ef1WGOxfDMyua91jNSkbC3U+6YmyXhXFnsZ
QpI47C9c+ae9+/OVz7ZEWQ9YlB2/MTJRZH+AClPlWTugzRUOsn5vw1genrA7RLB2oV74aTcCpkPK
ZCBHZnb7dTeC6RPk4zyzTsYb+lLmU2F0kwB3csk4v/BLf7yYTrEn6To24/rZhjyHuTSpMz/Un5ZJ
WMrTROQOlkM3dpEw+NOuxzB4of5/HAHnT1UuUX9GIYFL3TqJjrlyAheM1DfjEnz14a1w/q2hH13c
OzARoMX/+gzDQQiHKU2ofwpx14ZvUdN6qabfzNqrGoHNV/te21RxcSqZgFeD4UGoioAiKoyKtPl9
Nl6CBNIPFS8pHOwSp4XzMzBLKibjqkrfCwiPCT5RUHHskYCkNCCgvm1cE54lcynF9Iq/RUK6J35/
4X2GjVW/lXCfS3AEaIEVMSwKkRSAb70Lvvw0B+hYTHSWjD/z3DUYjWfwi9U6O0gDVn4DoY/WXRm7
iZJxNpC8NL4I5i2KpFXDNKNd4MGR1LMZdxmYP1WS7GvsyPtGswuJfxBUQOPKJX/yH0/zz0/5rIrG
cxg36s4C7E+2U30qGF5FieLKpOHpkHJhpnohocQwEA4LN5DJrh6bd+IC+gfJjdCpu7RKrsvC+z98
vUiYKTDgp2IVs3zdn3aodhSxGZDZadX4qki2g7ozQ81dqAdxgocETdguxH+q9JbuHiLi75f/cZV/
uvrZ2vPD2erqHNJqrt4lUIRy9DSL76vv/V8uxdrWwEFxQEYdutzKpx+aQVALMFmvj227ngqCWz3F
PMicENKF38S8hD919kVxHdxMAPEg0Z3XSIEAQt6OaX1U8M400x6hsxdo7VMc/peTkamwIfvk5kkd
GYfDG6OU9TA/RKLvWJP+zsg2DJmqcDzn5EUjolPH6h6HFJcOU5+PCXZONMof/wboYPmDGc7lC51p
TDbD06ILAaldhZQnnHv+Y6XE//XqzL+MV5O20/mgF5qWRiFdefXce4I+nOBfbfj7TX3oZGI0e5OJ
LWmRsZmAKQAwLJwMIVJXovpgDOE2DHryjIxtYeFMLtWHhWeZTcofPZ52i12fLPVeABSJcx0Gp1A3
CGPsn/Vyxx91crh1RtjcGUTzyHCAY6hUvamvEqi0YXCqwboW3WfQSitcYlFgqqthNLy+MLdiGV+p
ERx2nOJMoixp1CxN2MUGnA/G4yBpdg2VpZ3Ar2GIZLLuVtZbSBow5QLuaFCIwOOb09ypV8s0XOnv
24WREt3M8SN8oxSebxhBdIj3eVv9W4YgYmLdSXGDIX5Kkm4EO+0/yxjtUiLCVZquzZHot2gdSrXN
Nojn2R9Bv1+g4Tnod31L2ml5mFGdWYo3PJmdvKoiASlNfZXBmoNYxlDlA9VrBZLRc1diXN6OdIP9
6M36c1bouGPwMAbhvaiZ91OktHq/EpU7kszZdtsWS+me2htl9qwCIoGiAAxX8i0Thcwo0Xoe+6Lb
RsG+DJ4VPrG5iXHDw1YDDVePgRtnsh8w4OnlNeSGRI7Wsua7ebHvqnzP9fFDReVavkpVD/nqRjPv
jNZt6+LKwhmoS60VCTTg4MjxBgN7ya3UoWSGQWRi0sIulnJJTY421q2G2WGfmK6W3v2+iXxLbaP4
/fK9nVWLVaT4iooZ6DGTXsImvUqJPtb8q9FrNpX50PPqe3qEsJFWbYnKDB/gXnCa8V5r3hb4JMJm
BhM2pVnJ8bpiAsocjq5hhrEA5AhPGnND9KNyPP3Tqrsq9hcO5O8/4afjAUjRksBX2U/Il/66O7Vl
YI1yJlfHSdW3cl9t9FY7CjE9vXVSqMJ1MzlJ2Nb2GXZMCiayU2KHsIMleMdmhzqImXmSEfSsWJdw
3x/qOw0tGtFEEHM4IM4qy4Q4cCkbxOoYxOW2RBBTAkjrQmZXg+kYNENjzu3Oo9cBPi7D4GAIXS15
//0JfcBM3zbVT7dxVhDFkpjXczRVR6FjUGn52VNXDR7SINT7sVjtFkJp0JmInczNiHAbF4VtZb1U
7EypMDt9WqzKgOByPlYkXa2JKTJ87mDbSBQGXecYinCHhdvVUoZodf3XZBtbUJi+idwBV4+RKV1L
jGRwI/mHrBTdyU+cHEgWApdggAHQkZNyuLCJIdcwaovtdETiCnmnMZiej/0t8xkJY/hAlF3UA0p3
8BF7KE3kNIWMwWiwSiac2XPYox2kUm1yVGDURHf7IPIkviMpU66nfHCU5F0QzTfNdHtoZyavoLqM
N/5Q7VI+00uSLCYzpDv/qPQGLqhUV0eDfQdFCji1a8n4lKrz2qhku+KcUSeMDTFoNf4O3XMesCzU
dBOAsUpDvg2m90AbLtUrPyCEfCHwJmRWpIga8+uHwlPqW7yJWQbRKQyxnTBzyE6ISAH9c5G2NZYf
5np02zIkPaNE899vMTtg0FqS8qngKI0xKI89guZKflZj/75Mv1Na2YuYZaqLY9zCWTgD9oZqypO2
4v6o2yFWitR5CrvhODSO8CiRTlz3hg392DeB5S0bWm2NrmyM38Hyfr+VH3rPz3dyTmWwyi6p8Eqs
jrq+U/EzGG6m4HR55/p44ucfJvPAJVYYhiTs1a9vRC99IsL8gTeC34e6IoGyzRepdlmiiWP3XFlv
QeowAVdRL0IN71YjlGtHtRxNs3XJNU2vDDYcxlbk5IIXp14123PGcHOFbUQHyhSj2V5VRFHWNANX
8exhIrP8A7AAevuM7dhRGpfQ0Vp2smalF7b0xEEzxY4o7VrJNUoY+jYFVdUzGN2EswP8QZRXRlU7
uD1OwG8qCOuTLJB7vptBQEKPnMwy8gh7bfpr/jvh0y3hJpwNuS0tThKcofaSh8zsJbYVyQ1vRqTo
4jZ+jO/w2sxXdeI0/AE85D2/dCfJlXK7oiNBm6Ly0eAes+5jZ5E349uKgyXX5pYlG1cI/n0LnaHF
H9TJaGR7B0ZeQIi9gljeQd8ONbl6yKx1bzilsKiuSzYc3QXMYBRQhhDs9vi3+pGjlB8KbNjxaBfN
lSF7XbmZwYf4GADRjthn4VcDdBzGrljbc27TYUSWB1aVXYo7kH4CvfHSYX4sLxNEAMyvKyVts2JO
JFaK0a77jlQo4jhgcLIhovumClqZBNklzO5g1TssH4xby8jl/0Lvb3bOoGFnhNm7p/LoiJhRnVqw
NQHlsDP3diRfdzimWFBx4czaQ47NJ4xHhwsRV2sF7qzYROuwJVcNRsYrtWL3x7WGPOAVJZFOA5oD
K9roYgOdYsYtS2ccPKXdDbLHJCzgBT2m0nWCR0ixi9olFRpTRnNXads5cTC5Ya6X823zA6qretwK
miNAiYxcvXUVpDyPfrLP5XVFdxW644xvma3Q1trjia0rPOUMb4cVo66IkFD++wsh9woe66tSdRRl
Vea29tK1K/NNYHZGDOrsKqMzMIvDR6lzwt5J7mt5Oz0E5PVKthVsOFN87MsupSp9jKjPv3dUW5CB
QUF05XxewucuhLVcwJKY7NHcKhOV+Sre18KVY0pXperOgSNYq/o221Q8Lacylq+nxD45WOFaLks7
DKWTYBuMcAg2ZrlXyWCKVyzVBaxLN7K1LciFpZrP15DggtgBT5Af/Idg37qAkAl0NKDLFhW8rVZr
i7xkdUvUe2u4E0fozbLUn9TpT6BfGw+/b6nfZ+Ds7szfFpLI0kOe73XtNBqh7lfVsbTeYAcvwszK
6GGA1x7iy4U1KYibaJy2BQY+E8fQ79f/oV3m8hA1EVtjNmIsW/6nHnYgIErDabVapg8jVhWhsh2K
G1m8V80LwNp3/dcC7qu6KokLboke4uulxGxSBynJymP/rtwzoUqm9aQzd7QhohRLEe9kD8WNQW5G
xgaNstdtsHgnrne8arNtMuzQ9PmNk+5kDsB8zedh5DYLnAK8zu8Ef2uGT4axFoR1m9x2F1WpP7Xg
n2//rHoJk05sxzyHrPCoPVvP2Qg3+Rp3bLVbpY80r/ig+bbYeXXsCBdKlG9Z6Us7ghmMiYp32e6k
M1ByljJNnIWhPDq0QxNEoXIFSSezbEoQHuBEVPbi5MqZtWpexgZzdYfPJK3WibAxRLv+hxBeNbcB
iqPCNrqb7qZFOpCsC3VdIENV1oWyicULHchPIzhud8H/yO6RgIO+vvBoVuQp7egYkVh5asemA18h
gqKmUPgKnNpzjdqJwT25IXjpvLcoIKwqtVFlkLBX4Dseo3b1Fo8Cf0TA0Yyu2tLwYWJ1iaj10+IE
ccZlBo0Sx8h5lE3uZ7WZWzJvN3NVci/E28A/TCPmku6UHtRwq+teQ4wCLhnzwUzuZYmdZNUxNhhs
9hOdELcamrtXIRCjccIJXM5gCVBy2E247mZPju4kHNT39LyRbBOdYTi/f8nS0tCd7aKGzggNaTw/
BPjt6+OuyxTYY+b7qpU/Ihpo46gwW+qQbvuT7+XhPq6GPfDyFGKlLVzPyrN0cQj94QD07SZQOlmU
b4qsnK9UsgYi1bB62Eg11hGIKrZz6/J09K4DYumgLf7DxX8aNtK0t8pN3ewSgozrE/Q7NHpT9thr
26D0ymod+4RlOdNfH903mp5pPeKD2hPgvgrGDQkzbbFJLBfnEW3ey8ON1m7iaC1UN2p6C22TsIIu
fZqTfatz9jmydF2Uf0PhJg33BXbd/bsm7suXENtR8a4k5lw7RMJjxJuuTnikxMnNWG74uJRg58vX
WfvoR9fif5m5G8JnnMgsfW0VG6ihKg1TuxEJdg/XmPkR4A1U0ty1t+28M6EX4CUquaritinRGc6c
OjkSaIaozU3UOpa8IarDcvlUxfgwNK/ojHISGSDRKhRki8tTEro1BvkppCQ2OegxOJpsK2JeVNd/
0rXXortNlFPe3Zj1GrX7EkmGPV6+mrCjNV2ysoXJHczt3HhRu/Ezr9K3ZbojIEB9kws3ZuE2FB67
flr76iZmuWKjm25lf51pjzUEEAwFGg9RFOncuurmHKXdld/CmLoBKcKsvQzukSXB74libwwJ43qt
tA3sX78FKbP12JtzEiYeNGnbwsTUaeaBzd1eO/TpY1Ft/HQPfxbjw1j39GabvBdOgsOk6XAS9fR+
xXKN/C+Yp18SaHAL/I9h2hhsh+6QX1Pv6m/pCfKSI1VUqToXhLs239X5fjLvOdHyeF1P/4+wM1tu
G9uy7a9U1Dui0DcVde8DCBJsxFY9XxCSLKHve3z9HfCthzSdIR2H8zgjbZMEgb33WmvOMd1KJofi
XosOUvxUafe5sSUm7fuH7zcg/B/3PWIWFDss0qx1LHioaf58+CaB3o5G3O9R3eZXYxW9ZptmpUXu
cCIiQ37Kr+rT2G+GtXTBiE94oVuvWH4/GUx06+mCFS39HJmMMnvGGD0AelsIygZZEl3KIsHie+6k
rUwyhmcj9kV3a0yL5os1ki7oi7Uxx7vyPV8mm+DV2lAmcPRPPvuj95IsOQ8tK84xF5mae9metZXs
Bq4KFoAW7FpcD6pdrxnPbOQlPlcosmSIGEuRJuz5+0t0O4H930vEVHkWx4ARmzfYfxw1Qj1OJ8NM
h6Pnjsk6W0381JfKq0e1Q+iCra6SZbtWOVsv1afuvv70XhPKrE/VEYzFcFHv1QeeHhh7PCChz2DQ
5mO9TNfkE1Yrn1jo9nVqF4Pr7emkmm5/UV3+i494Y/39R7mlkPz1UW5OTQGBb4lQx8PRpyaQHuT6
gsMT7EZLG8V81eXDwMhnzAuCA08RGoEkvK81iOen8adjiTLfWH/deBI6I5nYM/w9N28lL6yhHaxo
IGfMHkg5oL8/2vPNANtLv4qXbpVtwjVbp/SercyvLF5YJMrbMNBKitl76yoFFEwL6at5C1/p1aer
9kF7kqmWXH3Z7n5yQ91WbL8v3Twx0QjvoqNh3dT2fuCXRRuyYFucAoPX/pxf9aW/Hh/rw4SagL4k
CBkHmEbllLKjEed5SlfWq+gSDrLJuZ1/OoHfbln//x0hR8O8CvlfveUYBpyP/UqY+qP/xMxkK7vy
RdvwGKhPqAGWVCRrzQMkxkBt6QOK3eJDiy7ECpnCgiadWdtVyGjE5qEy7O/vs1uwwO+3RpN0huBx
vQz1pjWFnFseJ8Hvjob8pLaXolkChvB49IWz17+W2JiFSzV3LBIZTwB16F5K9lXpqsllkB9TxJ+q
kIEKxL6jnZT0vtJ2Qk9W2d4LV9q0VeSdmW9afWm1DmYkuUBKQJBF/sbZIVcevfFj7D+r1hnY1qat
l689uGrbontt16F69OK915y6WfPxw2pKQPq/3NW6pWPQoWGIgv7mwBuZRp+VktceK+YIKc2VBW5c
RjCU+aab/VKXwPS0D+15cJqX4dg+NM7wod2nh/FNf02vwzF8I23xDSrm5Izn/q3/EnxHGZ8FYR+P
CfzvdXoNJ3eaHKE5kIkcftato1YA59YtC8d0CN7AdL1IT9jwkzfvQ/3oX9T77K07F9f+XXoVL/15
eOUpe55e03ftVeagkjsEhJbv6TO30cdwjJ/b9/5YXbK36Gk86Q/ThW7Q60Dass2xtnsv3uNPlvvq
XX4tnrNn/cF8GE8qP8dTP/94Cd6E63Tgx1m+H4/F83DmbT3VL9GTce1P6n1/Yo53P/9Idv6d522s
x/5ULIOn8aO17Jbf177Uptt8WakD9NgodiYfNN+Epdu9xo2dXZMrAW0ZZ4sZ0rLysq1OwznaJyAW
Zluci2D2+/tZ/j35/+dqJc/l/Xw4pNDXTP02V6BoBU1sGyU+1NZp7OhJ6921kAYiqzCJiotJDBad
/Ikel2zMntyV3tb8zwnLftl/dJRcYQzKNKrGRc6AsdrKauL4BP/GEdku0TlHrohZG/9Ab32o057s
31Eqlyp6naQsCEraDemz4G/7cS9it23Ek5WaKKxl4LQKIJIjoWh6ld6F4BbEsxfIW628NvHVo8sj
jT7Dqs7RqmlT06OXfJ0jG2gYXdzm+uh26WMUkXHsM4RN12lOt9J/NytlWb3EKTsUnFgVghDOE7xu
VZhsG+xzuXnPHAmacE+1H2X3UnSVJ5kK4jXRskOGXqwuu4gQO9FNlBRRWbWPK1C2ywavRNKi0301
CE8To5kar77oWvqcxftxFI9aP4tbafzVUNyIYhS8u1bKvwRT2/VW+hr6l0oCTSGc5KbH/y25hQUV
puNJL2p2z3lSWnTEsNWUt3JOFy0Jike5jw6U9kfDI3o1VhGkW9khHet3lc69TMKaSkheIdByyxSs
zfRwpLOWZYi0Fc2FuW4jXn8TZJ0jhy49iEl9JzbhBlqN6FmLQCkuz1lmPPkW+eBVQ6I2bNMsXssT
wBtZZCRS2JNi2pGmf+KAtH1RX+SpsKnks6z2GBSJ9xsZtNyVBP1F0bBM+47hV2zXKFwMgl77UWNH
DoBbo+lsdmUfu0OoO0Jr3bXDh55OTwAbDp0ucxoxt83QOor3KSqVa5k0l/Pl/FWovrrilNR00SJN
h2uhTRuvpy8bR5s8h7Ms3dWcQ2eX8jlSD+rwMapQY0kh9atVnMTb+Sb+/qH63XX/7pm6OQHofN1S
oEnxQa0tEvJi/yOrh9WgIbzzvGe1/Yx6xFPjnJ8Gx73HvxnT0vaschVqTOCFX2qeuEkLTmcagAPy
lQY6OUi+YWvsC6h174RrabR3kZw/TZnFPTWIWxQE6Hc7pI76IoCLqvD0FqYgIkHxXiw1uY/mAiFk
3i4h1onS9sel5GaH+L2SUGSC0AS7Q+H752myDtMpEoM2PljpsSYRUBf3rcw93+yt/pNT/wUPkF1Q
AXXSQ4K3D5HeeC/m8y1DbaqTrrAv5OfvvwrtpgTXeVMqpE1ZZnUD8Hk7SlLRMyErC+MDjE1WqMrY
JFmO/qcAPfree3eV+qF8BMoX8wfuYjuT8YKH41Hv/GVJv1VF1ZHSB+snNij69SkKo1ycjq3q73MQ
Bb4O0AwAblTqpwZcrV5eJ3QQZbEXspwGbUBumWvkHKyZdCTCyUDu3gnaYkyGPTGdTpI/9yMyJoic
UswgJAmWcWuPSuP4DGCVKIK2T7AmZReL5PeXRr+Zsv2+NIRGMew1fpMfbs59neFlgp5NCLVMwEx6
TdoI+ANvMxAS2FMIbvWlSZKoESeOBr5VxpQ8pFexuaqVam86XHtSVCy7Z8FLDpXpkccJvxGSmynF
MNGUiE7xvTZcxiE5RipB8TqpHxlj7moSN/kEAS1bZWa4qks6I+p0TBCwFnriKD6zXr/fG9qr1TbH
MXvx5ewosqdoSn6pfbBAQXqQxbehguWnBO7ULVNvV9X1u2J9lSwove7P2faCPQaIpNnek2jYQHZb
BJEzGq9tXjkSfQEfd+T3l/Svgyt3G3sopkKMooCnxJtDkpplVWxmTXAwe8zMzGAMbrZIJ1B22lrj
x9R761Fgv2cdt0xM/2ax8szpXKSfUhI7vXGZhENEt6Py5GXW6usvYuIDPb8oRrgxWo8+1eMUdoe6
+anpDHHi76cXkzIi9PkcwJzvphasI71vs0oODpiicPwxlejuzWkgm/IJ3CHWdUqB9lHVxI2pvkwK
CbVBulS4EzzRwgYrXUx114D7DYZyA1iL2HnNkaDqBHDbfFl1VLwdOnag1sRwlG1iuEbV2Q9Tl9rd
GSJjFdCH61PrRFDQcz1Umz5kbBakJ2OUPpVaP5bduOfrvr90vQWpI2TBG2y10V4HdvJauQv5V7n0
Fy2PZUgQWlm8cnIMdZTdW12kOg0faLwa+isoK7tmsRxDFT35db7fxmppoBAPxPQBRFSaMLc1k11M
n6ffJMKdoa56hABt/liVKBDFd1Vud1ZavjddeooznWaRB9eMpFYVRDVB8rb6KMgEjz7FfrHoOUIw
1pIb9XGMFfY6SvqYxlr1LsIBZAt74St3cianpvRsjcNiyO9NQjki66HUX2VhnbFBfPXRo9TqzlDk
i1SSFvpYblQSAe2eZ1dIy2OSMFCdrHUjDxuQkRAhlpFlLavIbO2IiOB40ndaJLlWIrk2sq1DYSau
IOLAmbS1x+CrLTV+k7EJjACSdk1jSiKAHcuZmrPZ870YxWqMpldFqS9FpTmMAHGvPNbRWSM2UxYb
Nis05SQ/WC3EaY16UuwvY32SMyW3E6Pf9EjYmgxQ8YQw1FvWHSzJTlfOg1CEpHyg1wwOleBWWX2n
mWDR/HYVFHfkC/bJuUNSj1l0FcSZ01ic0qMftq9bcfW8HOoz4V0TsZ9boCH+3L4MINxF3RrkCwPf
60uOeBxuJ5cOoNfuadWnihOqmtMKP0xhbrvEf73wzWmhDbxQahvTP4zekliL+5n0rBbo/+ieIUtJ
FylzU1F1JrpQ2YRRdpIX5k9M/Vvv5V/v4mYWNAS9WKD28w9lAQniUfL2uhS5RblVzHRJxCOug2KR
oL3Lnbpyv183bzsmt5f+plVnhoEwjRzUadKcCYsXiZ+aHC757Mr6icjxu999czj743uet8V/NL2E
KrP8+echK/Z6c5GFZ6y5vGpRuHlFPm30GGY/wDBva+ebz/ebAf+PlxRbXZbLjGvLISQN9/vBc5rU
ZXP//jLejnduv8PfxtZ/vE7f9tBCiZI9jGikYRXGON0Eihpd8BaqvC+xhlZXg6gAbV3JBRnAUGe9
Ta7qCyIjrQhFz0MVboEgWp8pY6mcuuH7d3g7W/3rHd6cEY2hBcvYca9LPlHPK05/ZEWg2d4YylHN
Hif/HGXMmkuK48fvX1qb/+pvvvffF++fF0ePSksvBP9QY2T2HgTxYo6PZrky1PuOJ53jQsGEpIi6
VSV2r6k+XKphJB8VPiqlN5MEcVx5mmojRjB8gm8JAYevgDG+3TB2nApYy7G/0/NmZQr5vaEx0SMw
fUIJE+0Fjj95dq1NPG1Qa40a2bou8S2oIeREesbWgz4nI9RXC7VAvB4Kl/myyMirlOy2fe6pplX5
p9PKvKJ9d0XmI8E/roggCKXUYEA8+AOFJLyt1q3lsyi/KsG4lDB7GxRw5Px4SN78gXiHkTYlS5Lp
u9AX2c+TVFmaFpLKTKPSzPZaeimzjR7/0Ke+1Vr/vmtoPGGSw78gKcbNsUqf2GM5JgAI1tkxas3u
xE9Q2yu6CVI8LoTC7byTmQHZSJ/BbS1EfVP1dE1+7IL9vVBBKtCZ91q0AGmb3+wRvlUW/lhUxSFp
tvX42CCU7MtPVi2jLxdJhp7msQXlXCRkTTA2gCXfJxp74r4gsgZ/NRzJ7+/qf9m1fgMUdEMToUjT
nvvzO5TBtkYR5/ADQ11N4bTuX0lEo+q4egziLUqWkRgu0HE/SkT+unn+fOHbm6driyYt4uJgtiit
t0L8BS6jL35Y0v7q68s0gdHMMgDGd01v+ubzqUabqKMVZQdt2A3owoDmCDvVu0TqNfTWRuZGw3pi
qYIPGq069Rk/ZNe700+T898Yoj+fFUNhlcZ5pxoyuJWbhav2FU/X4jE9NHSbJAOedFhsdKq5fLh2
AyNc6XUSZTIBkdszCkmleNl1n0Fl7gIwTPPTFcXnRH5IvY1EEzhOxFUbX5tsm0s0SYSHqHZN4XME
gVZ7/SLhMCrPf276LIdsNxqxMybR+od7Z35s/vxMs7oSbgwAEraoWxRKNGGB6XpF2OvYQjpQbVJl
N73bN/uqaZBPMRVuFj/WnbdgMJ7mOV9j1hrLiCiUWze9KQ1TIwa5sG9ThPOYFXtSRAi3C5GmT2q2
SMSAAtCRqYcH8TFOaHVcJpIlFe7yvHqozf7BMJ3ec76/HPJ8zrq9HEBKJYNUDtBGfx0AaZLWhhey
HJoo6ij6zaFaac1Wa6jEW2NVAWCumVrrJ71lbGyARkGQt2AHxQdl9W9I9W0rf55xdoki2knmdqBs
xHLfzZSd+Icz0y3qiVBEYnwhdRgW75cp582hyZsGU2iTodmPDQntzQsQwaRex8kTCyiqNxOjCYmE
1XWOBEAou6ixZxl5sipIy5k0Op0ouEedUdOw6ce7aTyFzN6zCYMxZPdsrSKa10aSstmXZLP46WL/
tZLO794CwiZxyXmsbpaP0Ooys0dAtZ9SYa2CyZRMNIL5ztcdD72lGn3F8VPMnREJACDHozqOS2Nk
DI/6y/+V5CVdUQWx9KYQyJeR0sUUgoMymLNPcyQFOof0kvR00X6Kp/9r09QpD8Q5dJtQKIKwby57
lIup2IdCs4+MXymG07R4mX4yO/y9qv9+ER3FrcT3LN9yeOo4nHxCKpo9xAICEgrZETMDg8xZtjLU
z29tM9hQGlsx/mE/uRX+zXeVhO2RQQ+PAPrrm9NxkIQDU82k2afZQR3JuMo8t+uS5VDj1MdiHfbo
UzmeRHh5Js4LPbCQ6sHLfTtVRTvrJWLaod5PWCY/g4Iej2FnzA8jDjyNcRXM+1p1ouSlVOnG9XZM
ra6N53a6L6jQA6VfZsxjDYQZI7LXqtE33Yj4XRPXpAV1ZoAkL0Fc2bptt668xwaG9BitVAYvQmAH
/XnC5Gd0PJOCvBus/s4Y9kKgnvK0WlbpW6lff1gy/lpB56tFetOM8pwbPjc3g1A0fST0JR1O1oiG
lqoqUDgyl6iGdk2Mbap8iKg7ZSaqGGPMAX3Pp2hwAAxecm9vivdD+V4KW4Wb+/t3htb2z9WM6pCZ
PhovgFssuOpvedU/Dne1VLVWmarhGY59VjzsVHj6hTsS21QuxGmZaAg2MYwvdHEZ6jxIC5yumt/a
hIlO5qM5HDv1kvqMH4N9lM6iPjXeeOqqeKhrO/gVT8sRkPeEH2ptSZDUZwUraNx2XEgNCl4kxosC
NC43ibm2VDIiltW0Mid6G69lfsqjTTxeI4/unlsauzJzRaIB6/0Y34fiPix/xcauzl3d2OXFIc4P
5dfkbQ0kkeXDmNx3E2qWiwjh22CKusv1F6XaY7nUvYM13I+Qi6zDYLiKt1cNWkpLefZyHPzp6Oef
nncKWCV1/tRO4f4VlgOTOGGboofp3EpFY0OapMPBviDTGs0jdi9Api9WAr/D1lN0PMAz7aba+6RG
TBt+Y63tGn/ZmgBrNm1JgAc3LGaihbmQNhM+sHCFHAaiLn+eK6mEKKjqPWJjtjpWNBJ0NIrPXUqe
YLZm6InyjrDXiQdEWPYXb8u/GGzNTvOKfGZkqgZ0XJ4zX7mgrbIl1asbIcajyXeFxpVpypV7M3M9
iVnwXeA9evI2s94ZVOcHDAjJ1gofqXP6ceN9CuQ7NutKx9yx8qQNL6jG9w15EtWKFTQrjx5mFu6M
2imrWUZlSLD2cCE6KEHFaFkSbIPkOkKW5TLnaGSyOFDr2sLzfN+IkI/tMl3nAaFAq1CZMyhTEll0
p1DuqnFXv6mYT2fIvltma+TpcQKo+mIIvDGGjmqxsLw9MRXdi2QilK/hHAjbUFxLw04tTg269w7T
GSzchVBtsnpJVppcrQZCyZhFfgEa97RVJIO1s6Vf8sESd13kJijbjK2orn3xLtWPcvyghae8gMK0
nfLHVF4rpps8wMAJMNGLm7o8GOYmlLeN4A4K8iUecpTjAJeKjRDt8mxjvWJRlgggsdYw9rJiJUhQ
Ox3xipQPWaHB3eCMpLHJ+1Baa9VeTNbesM8IFsqWgXgSaUV2cU7E2Q4Ifzw5osffSrjwmrR0YiLn
AV2yoKNKUhfCukOOlqB18LgxGdd8xokxlNqNWD2jjtZVPE+LiBQDeWkIFzHfisNH3Rwyfx0Gqxq3
A6YYWru5q3Jf1m73kP0aix1xr50Cr+okqZSdayxfyPElCcLVSlE2nAnAQ60RWpC7gedCewbti+HC
97dxt66BX6kuOF9VWKO+67z5Lu7Coxh9pAw0ICEWd0b2ogfrlnc7NoDEnkPYMtbZSh5IJalTnLCI
9C+o94RyOwTvk3xC4CfjwISlJR4szANvU73r1GOJQBHbhNDs1B4lDRycZTOteHtSv/Jy+oIPWXto
upNCQm64LWrSj0nxQORJrJqj4jrvtv0FS3kjUA4hd6RJugNjnI7bsVhZ/RfKxcBgwO6sBIxYeBFi
R9ecqHflx35OTLY1IgFneWPzzHcKh4YVq2ydyYKr4dYfab8zw2sgndVynVkn5nikg2vDkuyqcvYk
7AKZIRdL1Nar1rV4yq1ZOqjKd3qyQECIIlDMX43iScyOo3zXsvZKThFuvGo5aTsJQ6xEtN62yg5j
+jpJD1b6KyYzwXQldcUvgswNLv2dry74e8WKZFIHkBwgrxGqKUtGuLQsJwpX8SNrjcgIkCZevJtI
VOmXSYlRASeGC+FPrJdyS7j03HWk441J5bUc7xN5y2G2wbvGORTghO+oELgMv1/MR14xNDHng4Eo
PiqOAA2PpZ6TKPIw6K+Z+GaC4/AEqD333ES1DskM0/6KCwkLt7UWnr5o/U0eH3D803YfxdX4i/Gz
nqzCminNlmOAgSuZYyrpWsaLQcpluSDDQ2XWpOOR2JrZplIPQnNM44dU37cKwT37wVpgqev7VVcd
TH/HzDEL91706JugtMNNLLCYADcNq70H0kLBZWH7H5j6xBD89LknC63ZSel7bp174bXM9u2I86N5
liW27vIuwHkjOIGyL+mWeptSJD5oBXOmb5b8Al4BT2etLnyd8HiUqqhdl90I23al9I65zqBd55QP
SCGXSr+wihUmXdy4XPs2WZkfXYIlf366TQ3r8tpXYV2se+9Vzl7M9Jxs1fGpFe9a4ygAkypPJsk1
/EpSOKsJ96H2aWAdlpF1ayaasvg6tiVfzVMu3zX1BSH6wEPaOh3A4PpoGm+mtfdF5ij+UjCwTi34
kvHmh6ITwHtlw5pgDrEU2oa0KqLdFGyVfs8CaCn3UvHWew+IVC3tvumOqbFPyktouM3ZwAmcOrK2
rC23947cS1NGvhOhO2s5XY2SE7KzcKdwSEco5W0tdRV4hyrcp/FbldBK2Co8Ug0NUtLwFgHJlb9w
RSUcWtKtIG87JgA52pS71L+q3koKzlp5aNGHvRjpViqZKtOOMHap9a7UKyVeo0A1pjVgOmJWeF9o
AL1nAnaUt5Y0G3nr7RBvit0qSHYdhiDVaSFvMafLfmpl3OYLzEcy5mrMBzma6fA1b9pYWqKWY65Y
4dmQ7tR6ZSDuWMXCbCBgIOK/W9VS+EhBO9Zr+WTZ1rAKJKe2nskKt1Xr3lwM02neh5lrqquRaYmw
99VnlIJocgi1Cl1FWeN5XAr5JgYdWT3HbFEYa8yFUjpGg2PabbYwoHErsHj2kVP4jL+dwFh2CoX1
SqrXFklIxVak4ghWoU92oNNgxGlPiF+N0tVP7bWSlxKx1k6pMul7ap4ZFlJ0yardER+K7nm4tt1y
4E+DTcwWuPDaeku2s2aLwh7fLgBhpmWdS6MolJbDo3Ya1c8pvxNirLZOfgKYOy6SCwHOSkFOpSvl
q/SdD3kddd7NUeQPH7CqY2DzkJKaK8bJHqXfom1dEzo1/mhzrZ06V1kajwMd2XzRnSNz12iOyswJ
IxNrGnf18FhlToxm98kTgPb+UJrTl/r78G2iOkanqPD//I///o/Dd954pliVRni28NDi5YXxCGUj
WESsyBTlnyWEQ55SfBP6giZ8+6a9V/Fieg5nmj/LJfXvkpkdy7TcUPrdIT2HiMley/yly9aUzAIA
BM2tswsFVrk1kDTEu6ZYSpYD1TuMOZ4hqV+Wn5RPErRYPGIo71j77OrV8hbz/o5UnAxesgxJOeCa
W8j7SZRbeHD6S7pa9DDsUO/2UGjzrUFGdscDu6gBsUykiS2DuZGwIWGPQd18pIMqRdOkXsHth2iZ
nmksUB1Qpleyjas5NQgItiugWpjv5jz55c6/DM/+tXzqWMgRnTmB7GA2SwKH/N2qZ02bXaQ+SiXS
IQgiwNfPPoPBgxvvWRRsCkr5HiGLVtvFibMbuZj4ONkabBNTCNwouJJkByzJV7uz7vklBkG+hFnR
uu+/9Gu4gyv1Qd0avFIBlJ/qg7Iev9Sv8BK+ZZnNFUO1xi/MyMmZpMRcHjaRFeeafFsvehPcEuaR
panidnDET+G95z1dhdHWW+bdzvhKGVwKBFzYTJ1xbLL+yAzN+We7BGcacoim8UcycrmIGLANKyNh
38DguhTnAornEOXnIornHVI2nSIlK8EhDzARHJGjCZHpnoNz1aBRly/I8x3Nz7KzhS9tsunSC2/I
FXfMZWvc8OiGseoBOLAW2RPi4vwXVarw2F1x2Y0PvEOfexF01icrcp0sFGTpv8jEC2XHZwEH3yMu
ULljcsbyE72l98C5CmxNxWxLlBheeE4drRgKwgNHvsiLMrkkUYkWqOgt0Px0F63AYm8XbPoTxQ2t
vQW0DPYWxikUzrmJttgV2e4aB9nZ+O59DOQCd0CI2DBAr9rKL3ZKDQoHeGaCgn+N9aIiJMJzIJaQ
m1wcIH2Vpk1aSgZOn+Xcow3BfoN92IGH303ztZdDmkIOTJb5JcPqiTcaoG+4o6OBGdRD+YiaH+wG
I85oMXxqBA5j2Y1thiC4E7xsjaCU57l+p6emEfGNxTlekUZtvAq75lF9t+70bf8O67tErkb5R92G
cCiZTys+I3QHg7+GKNHO3jkQAp4W7P5efeH3YC5EZ5OpFk5y5MROsjfrxdAEK9yspXhuIicID2l8
xkocj3gobX2882MGV05OXqS1agifB7kEMgmXsTZ7JOtxg/r9K3xAVwQgnQqWj5JzuTLgK/bEoZmc
119T4+Tpsi0ooObDiGb80IT43YL8R0cVMTlCMFMCeEHalPVXp1fM+0yasig9kjP4WUzCqp5xKC86
e7QxyKuJlAfA+Pgn4GByRyctJrk2sz0UGSpFP6npvX6XjytlPCqWup4VQiO0rAYPsNB+zYqN0uwY
Gr7U7GYCtlEiDdZ6m6+LkuGUhlg9v6vNZ+KNFSHYQ9te1MOuFkti2XE4gO8Va2GjVG9e+5VUPsSD
3lZYg/7zP/7r//7Px/Df/iedimT08+w/sjY95WHW1P/nP29nnv97FZhhzCJb/S90fJAlZU7GSgr3
lmcT050RYo0hXg5av41lYePV5OV1W5OCvqcw02px9f1buN2O5u8BqD62fTpCvImb4YU0hE026rwD
I6ZQupOapSUtubRt8yLjQFHW37/craLh9yee/aSWosESkdWb15vUvo76RkrgmGIbACFmlsleYWdJ
6vEuyB6L+MFrN/oYIQ4b9gG3Qy8Gq3H4geV2O2mY34ckkSuhSQbwOHIO/tyG9VEEw4GG6JgNgiPU
0XJgz8+i5A4AsY7xBspxJV1WevsuYhZnJ7dl43HulXPKRCvb6mwPP7+rm6bh73elgrHjAAjD0bqN
/24JdkrNxEuO4bSxZGnRAzQRpy2lT4BWuZM40qJV/LG1+2/3Icouvg0o26YGnvzPq1FM8iBWlAvH
1juViuCKEisc6GWLpZn00ogEct0joi1gV6jvU+nxh7vi3z43WnPwEfgmVPyQf75+AGOKFq6fHCXj
sSsfkENUGhBo0qYNQrD8l1Ig2uGn0fE8H7xZggDaAGWELM7R+3Y+Gk6pZYhxmB59hYLUlcRD2byL
Cxab4WkWu83mpfEtC+6TnwQH//LQ/fHKN5c7J/bOguafHhsgUvknChMfhLmMl/JIfiEf9vvL+28v
h8lJIr+enq+i3rxcqxEaU1TcVTkcjvKBl6uEHUY1Mqo5b1ft8fuX4wL+fWUZTcw5eozLsMPcTGZj
U4slK0XjT3LuQnUt/B/SS96u2i1tmVPS2dNLndPUczi9zWhyhPPueI5re+C3R6ganELdmJ8U8a9N
zG7oZM9Svhy21IScVUrrCRGq8M5QXQBNJkquUa+H8gEVOAyM/iWpnXB4Iy1cfwIaMomoeY5oGFEH
rEWabjtJfhqABMD5yd/GelV4qBtsY8fan4y/+uba5BughOhXBdU1scxw3H2TIxt4UO9waMhHID3e
cSC/+CAGbyW6V+Ur8Pce5zC/O8MqLv21NVyy+hDE5yA76Zsp2XfvfvrOyTvu9hGHx+eiXQ3nlNTp
ZAGoWL1vdn7sMlrVcnDHnA5dQE+CtYSZ0J84/WDxcNtmIfX0qxxUOCm2j+yYWM95t9RKt+EASk5l
jyQ4hDJrl91af8Vgj+xvjcjPVy/yQ9Jc5pYiQmbd0fCuHsJNLx9oMasvwhusJMEG5jYec9oDotvF
a1Br/Gb++t6pT7kj2hOdw8rNtniRYmU+LNTqHZEwDflf3iIiu5ftC4fYdInTFyS+DNhegs3sY3yp
qrkKSND5jvvZupRvpGPMFHI6SSv5Ld61S8sRHtoRa8ixFxdNf69Dvbd1kozp9eXHYBPP9tJyXEf6
IjW3gnMv69vxTHXAVCGgMioc5I3Aia41/tj8blIYoeO0v+bRivh12uIoL9z8OAtTHudZLAnPCycB
JPGqJjSd1mCFhdlGNiiMJ2zNTnfiePfUR9uq3SR0Ej3ALO7o5s9N7Hreovggf0ZZ0XD1xKUv3DWC
nb7houjQry6sV0ugxoBcx7HLWGrBDsBHo9rSI33xu846aF8M7Tm1Gpu0OaXF1gruPDpyh1D/odo0
b+bW836CQYMhGGMoGbrjTbFZ6rVZ6eIYnWeEHLRsw6GdhyseHA/e7J3sWi+cB6uX0bgnxneixjA3
1qrebyim6t6pnuuIrNStiKoy7M5DSXqBtvXI/HXKyE178sFweYBZ2YPazWXGFjax2S9kTJOdKlKw
4KBeNdu54K+W3LhIlbnZK3ORLfXnxt+2+TbYm1yXYM34hKPyPKyY9xpQKuqlYPRPY38dv5vRnl4s
MHQblSisloPvAMuB2dtFy7w+6NGiJBm5/mEd+5dlU+EKKgZLpklIzSzd+0elXoxVE0ioAc8Wxqxf
wQoeXu/IuFFocfzkDP2388gfL3YzLuwD4OqSaPhnf+RIcpCURSy7qbytNiNQeLph75AS62xlXQmh
kV9a49JSMn7yvX6/eN8CrOZbBnSFhkeD+0bW/nIxQtiqjLCPzsIuQJv7gBCX1rBIE8EZyTaimPJs
GnGgap6FAgvd9y9vzibJm035j5e/OR92uCx0P2iiM50D7Yg6uHoI/h9h57XcKtp16yuiiiDSKUnZ
ylY4oWzZIggEAkS6+v3Q/8H+2r1quboPurx62Ra8Yc4xR/hiqAU2MkoI8cbF0amrMU5FAK6MU0oM
mNqxsNfeUprLnC8NWERzy9fIve6XAKa55Gqs9mBCS6w232oEOsFgAqaxjXFBaHj6WxV5EVirOkaZ
9KDgbuiJOE2t9NRv45upWgCWxTb98vHZnDI6NmyoPEv4KTSb8Z2RiBf0Dj8c+Cmkz7zAj8t7UI0B
Mq0vj8ujtZl7ojhkRM/g8O+P7Keo+D9v7MdtW2aSlBGbMLwxbTMybNoVcArGXyfwvYfqCpbz8KKN
f74f5LW0KUlqtsR1s1Yu2krbtWOmSuKimJV76dYsmHydOLr4bFKDWd5vq2tYxn97vT9KkRJTeu2V
vuIN09B8bXqQer/TWYDcaUfHU73Hk9HEmCeEpFv3T3X/9ycl/QdmZXEjGR5hzMqWxpX7R53Zda2A
4FGGShq4rUq+NWYXPa12PwWOgoCv1jOi6IOxBM3U1LZ1jZ4Y4OplP4vlkypGpg/ojLGB3b57uaez
F5yfbC73MA6WdeFEUONZpNFBOeWRPg9GZyYejWm3wQEPSrsk4Y/bDdz6ZpxLroLnw67X2ockrNAO
MVvya1cvd5AD5NzTmFzclwkYWaPakflemrdGd7XMY8CKI1U1w+3LKLlQmFk0szJ819kUTtGPk/Hr
U8tm3cTXL2q+VeqlL8y5j8FRisf1pb4ryaxIwZdcIX/3d6GxE979SVJZ0Gdmdzhy/QLnUgtXrBD/
sG8+/to4c+IX98mLJ5PMiO1k56wz1V1nU7SMd8c0J4kBeMQVu4yPjRM+HMWuGPty64to+oL+HXEa
0FRpR933S78YOVX9pGaEwQxTzseks9T9r/4mf+gqRjTWGBvDW0F29lOQPdLDkGYp2NwLnGxcIRgn
wuFhHug8jccO6oGcXwHgQFWBEpRtJQS4shVOLF4YsQA16pHz9wX45/X3P7/Rj9Ot8/X+FQlpwAzs
ygBaugoMs3r7deOWi22pdkPXB2qFb3zqveTLV52m3ZfmgiEkKGYQz+UksUYvKkPn2Y6NaZK6euu2
2RuGYPZjBgAmA3tHzQCgYSNDhNWDkh+7ptgVFMeIfunm/9kvP7YzHsfySB3qCwKtftQXqfQoZekZ
BJseSkQMp8br86WJJkjrz2G3fqmWo42jbUWKKMitMtUDoMuDxsxPXSqY7qKyxjSw9QqG/9REcb9E
dZl8dJSGk/pWpW7vtmPgPHGOjj1QL0pb/3J6/hRkDqfn0PmO4OqAyGMw+u9b/n5Pukq7S/S9AskZ
zIVtjnJ/HARW5d19299Ii2KFzRiF+BvKlCCaDi+urG3VH0cIgVpbV5dl7b7OUO0MOy+uaQ09xAc+
0O0QgINpY70FtPa0pxe8J4fglytTHRbNj5dgShxmGpUelNifTp1K8OoxDe3CjSJcKqxv+8TTelJR
IEwtSmJjvu5gzaYD1vwo50W6pJE31TFTGma7XTem5yJtWmtc0jV7wfbPnEJC6CnmcN8j9mo7m2kY
hXTCpES00qcTPz3mmZrq3s1ZVozVhsp5guxHCPCRcdtuxhSwiMdN/R4yo7n/opj4w33H8U0zi83C
QBT9SbMLUz31m7Q1ibwZY58Ry04DgaXREfBaEacqpabh3LePCnDTOqGdesXTkCHgRHlrE6fL9+ah
RSOOdGpEDvIp3TPRNOaa6JSvOUixEnxjBSMrEznGG1D85Qb8z/wHX9CBIQjPlemPLv80S0izNs+J
NdXXTx/5+idnUYivDvByNxGxLZ1Wowmu1kpzjYF/mCkjnrdGKxixmdVpV6FnrDFmdbFbiqXC7zka
t+fq9cvGhkL9n0WFjfCIkxOnP5msuh8n1agXCk0qAn39EDAe8FJ9L3dLhjQc8508owI+MgQGs5Qn
9FdhccqyN3DZgHnqc1NTpRuTjHvOlnySAdYp5nE1XT/9Q/yY+vUkUq0XbpvwYEq0aOpEOgauRnv4
RaoZzuMLvXMD9bsVl0rNjzLGsKhHMjYEZB098PTieLhq8ZsaeiKVjTBT3dFewlDtDUcFSlX4Dcw9
O1Y9KWDtwpdQj9vVeziJ/HHc2cXmqX4olffCZAkDlsIpTDebds8JgBfiaE5PxhOAMKIyUVQoCLim
Y2cxy8iT+cYLDX8O+Qh/fvBZV5dP0/GjSTKCV3PJOdfWvcTu20orfaxpuFw6ijig8cwFcHych67w
C5D50wuN84vXBFioy5wBSEx/XHIByQ7aHa3jmokw/UKrbRPtViqMdAk7gA3EcGSLF3Ew2z6XhWGF
xkx/MDLCqeqtf9xC3/UnHFLFffpoDvd1337k1F8qjkRG+aEv8tr1SW2baf5c/y39Vh4aqH8fXKpK
bhrGE+DOCjlq/z56FbHO9Erv4PVYaK5PbbRI357yrF/41PE1jMl9cw5DL6ayyBZ8BmoUnBoIyDPP
eu1yWypTSX6TtwDE+vTvN/WfHuu/frcfzV/xzHwjBSJeYxYDd7+cSAyxKUqbJXCL0C2kueCaRPmE
dpjgQbsqo4O/ImevcZKZKn6rOH3BYXCY1WdMjhbGOKMBJlXUyxzwpqetGPbH7e+/8x+w9eF5GoMI
BYccnOX+/TxzkXDCOn7Ja+odAcrIGyLy9kqRCXl/tMCjNLWkswoL7deYm/9eQf/+yT/qagP/gCbs
G3nNyCZ6M2YwGbHrLeGpHMvvRHZzA7IIbNf8voF6UsHbfiTLlzCRhe03Rj0QLu4rBixWFJ4LTAK+
sJLHq/EEs+oDB1BpVl2w3HDB/dbiHG8YYiq8VplDtCGjaaPv6MY2ytT/4ODp4CJAeFOXj36mHUEJ
ABagE/z9SVPZ/GnpysSzkhM7sL1/HI+d0kcvoa7k9fMjX19S9zmLQKbqqaEcY35i1rhaTbjH2+N1
i6J1WN9k4BNOPfjO4mvKIPvBXHeiYgQmjqUQ+jRkWiveiAwVx+LYfDGurhZ6NZFvjDGV+8u+35Iv
413di4atuahamMfqyVw8QrgCKrSa0WY0lnYNIJ1pJUtzIY+Z+xfrHpWonXzTEQ8J5tB15m3g+L0b
wXoTvBZ+fOapjnGBoqF0c7Ekt4cDNBfmAidoydgseKV20ry3wZnOClaUaGet51Phxe2LmTtTEga4
3VUL8TDADVLvl1JnP0eYKnr6WdzI46az6qsIiRGS/iJwsiMc57I41kCeseOPi5U0gTyIeYsFqUw5
95ot7lHEEO+1QrUdYCYnugl4o1QvuwElUvf4sMde817OwkP00qxMvWi45MQWDPHIFfmBCzAiQqP8
gf0wmgyR6LsYY5nsoyIeIf0uuxn6kQ4DPEtxYKjk0VUHmIV2QsHTEEejz/R68ix3PjlrVtosuP8g
Cbzw63W6N6Yjjb6D3+nbhjxJj/lgsvxaaJ8hhC1xLnNQwh6svddc+qJFdDg/4K1qQx+WQig5/X0l
MqP700pkuw+jG42q4kf338piXcqBIq9VUiCxm16dwn1yvS/LnHEVZmxES0+D7PM+WN1o3rN8MHH4
ICuNhsuBBHnfBPSclj+JmElvUoXhr21kluyhtxY392B75/OipoKjnx9Lwgdwy+7xoF4UKj6DObSQ
DZSS0VpbLOqbdno6hkZEhpV7rCXxQBBxjmXFOjmmtukG5cV3ijmpY+2msnDMjtwSkxPKLN0aORV+
7DNQ7/Rbu7tsFYWAi+HUxX4D6yVRApZwlBWs6SdFqt0BL2I/1n+WqXUX3JylB7o6afg9F30/f+bz
fgEoewgOGfYE+fC9YRppe60/gcKrLIR2AmROrDF9yaru71aEA8jLVoJzP8IgcZx/BmOk7+UJCwkI
ApX1kmw9er/z/4jwcvzyjdnDvV903SduNdIaXNNixS0yBD1zQdvUGPT01ssR6ccgoIialUoeBgeY
hiO5bfNpC83tH2ZlF8+jUIZvOQmFuRxM6890rIx1zRKTbQqlDVBVn6VYC0tupi9GU5kBfwFRh1cI
dWqC/TVEsIOOD+8X9Bz1Mxu9DVDXRJiIb6QdkLiCbZKLHMW0y96C5jserNDt8q1pHOFxeEUrCFMh
18LLhU2+i2YBe2VRHX1HgSKMIAP8Oze85rEQd4hoFu0BN6oWpG2dXyCUAiQUutfpbvscB0/vkeNc
MhAzeWp34bwhSQaCIGASf2U00VawUoEx23jfQsvFZNVJp+Ekr1cdlpYllhFvZDDB7MRbeUHqQqPr
DqI3pdzdAR0yRxLdl7rGjrPACttwc/glnnRpTVe9ZVN92X0NzbEKnff5Rk0dvBNI1mLtqjjt6XGS
XntlWCyvb37wls2e4lDa2DkhdoL9mAvKIfYEuEN7IZ5IszP19z71cvM9jc7hJoJrTgiuq2xjB0Kq
NhVXuTSLCchClvYcMyCq5q9gRnQvTqkSFNRZO2K29k7tiL1gG1qkIkTuU/VKzZEi0JVJHa0D5SLA
I0rnufmlpfP7Y6yOXDFc0n0y9dKwDzecKnQJhko7B36RgsACT6qRS+rHDn+57q1tV6b7GE26ehr6
iAcJsbk3OG+Rxit3b/noZTfB9QXpdnEkSjTMcE46j6D++ZZmjSxC/0bl6UETAvuIeJYH552Ji3x5
CuKtjE8ZNAkvxo48w/WBI16WGIqxxhiYJfE7iCvwPUyk6C2qoR7q8LrhS+GGkxLHaVikMRQaOQCH
IR84+yBCXs4J8dw286SZZMLc3xqD6TFRPXdKokPJ6V6z1kJ4XBWm0yXUIh7VtcoWjTVL7Bn1Sx5+
VdUKjzxYUnfYYxsjm2XZ7C6cTAM7TmVV1FP1i5pdRF8nc5DU+KIhI+jEQ5VtCjC0mAZitH6Oxo/n
BfZ4Y7XRewfKpoc62jeb0KK2oOrX2bsjmGkULb6AVGQ+enm3+PA8NpOGlSahT58IX207hjFTYjyn
fwVEAFXRusWLPonn4bcSTFp+Vb7rOeq2QvkbljRUcz+qZwx6QDEh0uCt8k+j+T/jiVSspCghoGYN
TePWfSTOBVcKw/yW6wkhapwKxblYxFzE6URYvMq5T5UMSMO7ZIpynycYk7psVkEdKtri9fY8MHqt
JkQbjBQHrxKcwKK1YouppwmOojrwtA4v9km7H8LllfWrXP/9LhsN4O9fPtFPEmxYSUbd5IG8bpFP
5tJCkr5NlWnDaBvBeETmI5Sztnt7oIoYASUqBDg2DgakMYIPJ3I9IsCBLkBYma0SEduOTiWfRjWP
ZbNr7zscyryqjWevkhUMFjOOpQ96oXSRktlk+90ifUwVbQH/hy3694/201li6NI0Oh2GSdjGE2r/
o0AWe2rFovelNQbJCpIXt7lmiy7xxIV2pAr7+0/784PEYHSwLDFQ6w3N/f8sjVxp5ZH/4kHWCior
ahcxpsmbybeK2IIbAWL5fRHeP4RV4TDjMYUJZDro1vDZyDwosUA4+x71HIBvjhuqBwKRTokNTTCh
8jplkaDpkcajcKz18/RMs71X8CV/Mbk7xoQU/Gas+X9gw38WBiQxtIfERyBL/vfnCeUuzV8jU1qX
LEKc0X23FTkhd6YJIfW96ub4kGhYtglroYV7N4LPigDFQ9iUE3KOaZCJn7U505CKFzPU4okwQwH0
mD72SMMi/w35hhjP7snuOTqhtyNAFYdaDLqS6VPz0Gb1a3Ua9ie+jn2nUXrpu7JrObSYQpVuT+jI
xH/vcCLaad+PtTL6Cs8X1bvXTlzZncskpsbOsF3U6UfXXgpxTYBWzyDL1UrmoiiTrBrON/VDdwSz
UuEkNl5Vw/Cbdj2tJRN/a3V3+6NP7nm1DI/0U088pNnLLSAlHM2GgU3/WBJmQ16CP7oKwSqk5vns
ct6bSb4Eh7IEOxQmdrFLVVIx4AVQ+seTrlo26rVZtEu5euvVTdhtqovJRMMf4/D8mt5faIaiD8Qj
cDYNW4fiC4hOEtHYB9ZgEJzYve5BUwC8EjYBFs8LuPzLkuYzs6QZUo0MD+Sno6LensXS6il58duz
p13D01LTrW5Prp0r8etYTz5MjJUFz42Sj8uoCDxFGhf5/Pkat9rpThPbP1D37YWD3C6aao2e6lWs
jGBRQx1xejzekaE9MZxciFY2mkrd+HX8+8b6EyqGB5aocejiqgD++O+FWAqGnPURC7FKV7i2M2Z7
LvtiUrRzQ/Wa7tIuEEyk2SKC0SwUntCjVJooIpgdYkavq37Z6P+XWvhzZ0gDdI0DBiGOPw165VBM
eq3TpbWwIpeMs/Bl7PwHMXuDPAl5YM4Gt2lTZBcBmHyfoS24b1l8HbzixzqAfnosuBHilUjjV7i4
0dWEZ+r4Jljtoox29Z6tc3+PtYl6QlOlIjyQnbL9eMJy+Yjux75wOm3O0AvP/OLKfpSTAtbUXJ+0
OwpaOtPRTY+RSbmhttVmODA/KPgnosKUBfWu4zt5Bfv45VUjtIqOIS+EaFLcZ+SrJKklBoe8v6TZ
OVOv6ANG636iIJnMsICtGJewtz6S6tOw+BaBBY+KoAVOhH4dlbMnvbe6nIb4ZkN6/04wBdYXD3Oj
qEuWrrDtsccdo0lsohmz4IbmHVb8yzZVZ6j3Edut2hkEay/+FBHJwYBt3gkFvfOio63hzxJoJ6HF
y6dERfBUttA+kB9nC+IYe2QxZme75uy+ZgwwGF1NUSaZjMtTIwKRY7Y4og6dSzn42lIVvsN4rnWT
XH6XY4yNLmA36jVfPBYYZ+wLoHUUacdS/MqBNMq58JpAxyVjhfm3gFozPWGcLr/14rdBr/nVEqQk
z5Vp7T0WWcEpUwcTMrL+vhGkP0B3bAQIZYO4Wcf34t8bQQ5lWc0ZRqyzjuDWE5aHrzujU82+pBs/
duS9CHEhWii+m+dr5fs31yRZ+W+tMGzAwW9DVHFx/Dl5EloE8qGKKax8wSEMjxmdewj5QepK10fB
sNN6vqMi+5BqCzk6VWX81dwY7g1ZQAk2ZEPCVLUeHXDwCe5fvUxT8MJ89OG8+iGSiMlB+VHJzpP6
dV2stG8Kashq0l5CHvawdK/9Ugn6wc2DWt3GCyG5jr6VOZR7aiPNfjKLcNraGnQTzPjsGn1y4WBf
y89GugBGQzlM4CRj5EGMsIP/ajIfsoINgUQ4tz0PNcyC3MkOrF6RchQv0xgKszX6GN2QEMsol2lY
rsVe/5RBl4cERrvObbjiIl6w6ZBGQPqi3awFOoYjQojyqnS2eApYRNZz/dpjG4DHQ2bR5kMSeE/4
5+W8jAMdgYEcz0ZmyI3e+y4xCBDkOcMfTLa5pOhJcGkjX/TCmLJMlmrlYLPQNlPabEpy2lb9psxQ
NTBa3vbu6BNyGDARNkiRXcGiHeBQvPXsGpdeUC9ehO+aFxkR8y1/p0EjRNpOSUiwG90Kv2lnRkBh
3/1B/VY/ktJKNBI0reR2n1Zu+9Y3+GkivbZR7hCk2RIBQsipb0nu46J9FgdNmSTL0IRHFrvQxNLe
URlA0u3w81FNdqiFrJDiPbRoGYBF1a/+yy+tVw9waiNEEuGI4FJ8Fn/l+xj/xW3YPQztGN0NnkE/
XS7k50snLO4lrrGBqgpCAeyidLuOoB1L/XoeVc1NTVILmSmOH4mnS84gUucRLtoENoL1oo5EpE9d
AwxHV5/RzysrE8rq3ZI/Mf2GVMjW3NN4K3vN1WEUW9jrBah9qKiR5Izzqayh0bewpMkOCGTITMQH
s0dw0drSp99Yxt7nFia7rkOkYPHfySdHl4KhH2ccqxYz0pcT3Ye4N7xc7y1TURxdMWaxBtNsvoFC
L3oBNOdwLS0K8vLG8nfu82mkOlrsUK80lTPaY1rM6n104Gk2S4KFgTo1NVcR2AKYCusZj3yPgdPS
4KpgXralFMjQwLJHrykHKutUnJF124xcgc/M7Iik6YHhwE/hArGBYsAp0IEk2+jMeulRt1ho/ViO
BmxRoErG4xPKYm0DFQF18veTBRFau3ysnpMTy6S4ltPRtaDU8rJpMqlb5m9uTbIJD+VAmJvPkAj9
P1DHy61VmwbSN50CDCMe/og6L7pJ13Da7KN1txjR/P/C8MWWmwP334XAv5fTjxLZfMZRHDwoLmMF
62RbTidiQk1kRbFNKYnTmERFMOclwLLlNIwon/m8OFACn2HPiHV3NehWSiSDt46Qanw6aFyDux3T
VG7pH6oTSyreq556TAwMKD2DTn33+s5XwevSHTisKsYz/6wGBZm627NLZfwyrdEFJs9aWPiH4ANM
Bupcc2SamNtx6Ea8IpZ86pxYzxTaHYOLFZ65vm7TkIxuYDcECD4v6udza5564o7NaWVOOb4bcYIC
f14gNhY5lhUPSwe+O+c++hX2xGMhdUBJZIFb9YlSLXsf3VDQHNQj2irtg9Qf+dYP5LZo5k+Fd/1g
fKGkk6dMc+LOTTq3pPWVhpOVYpQzkLBj4UP4Fun2FUuPZyxBlpU5KLQs5E/pnlltx/7C/S1wTJJ6
JaflcjatBziPx/nNiYwDSoFbr269LjVe+ZapDxEKdQppbGChEFGUbvQ3H5A8AkO8Lynx853RwT8k
xll7r3btZ7IqVvIHmnX/hgHGJrrI5+QoHPB8XiwgUBFr1K3UDQ6CEpUOoXlWvyHcTrqg9ep22RFt
X+/GrZPt2SLIkgvyEBDTDNuDQ/KBZ0dto44iMKZCAEPqNDpUu75gQzJDzUQdy1EvGx4SpVD2np8D
Be9sbDQDBgHCWwssK+AWAIBAJ6BMGuxdWYGVTZaMQl18hdaZbxBzVtvBHae2zXf8nCCNZh5ntp9Z
bvDFoxMuUYahrFWexS8EWLLodStzwwyE2mpE3gRQYu1FmR1S0517dJCCxX/RWcChblyDeYfhPT6f
J2Bo5a0BZBujeusx2WicXrVQuTdoBtmY0KmpEvbG/DnhfMd/7bnmQmxv+qxZ8EXPOKb78F1Y6jNj
jslftjJOxbt2yt/k2h7h70SKpYU+96w0Y3j8Fb0gqRhf3Tb8Dg+Fl2HbYA0i7teUsQBDD+Biomap
/Pw5HHzZuV+DVfap4cSNVwYvBqAcFQwLHgVQYmcqQXf4hLnAYPnT4vLKf7M1/QORAmrrkIOjoAoA
S/pRxIFCZprmpyIwgR1s4SHpO6L8RrPu3QdBZXgcXmW2qJWcxY/7wA6DrzV+gv9PBwEj0YrYxdQW
a6jbK655YypVbOu36KScy3nMI/h7zQnB4w9nnILXG78tpCO4Cf8uOs1EVTMjuYvrx4LnlE+VVbyH
F6p9EB5zEG/tY1Wc/G9oeuGhXcecG+zOkZ3UY58C4EUGph2284a01QUpZm/cU6aHfZJ0fd1kHIVS
W/7sjiKmREthwTgpWaAxN1ej1n1xIMCcp1RJ7OCGUNdvB/+XCv0td+Ynx+ZTtZoM9vnz1q7vn8qO
e5n3yVEMn5lNAUtFlaz2SqXqX6RdCRG0cKWnM9TnN+SwVHTKrl9xAIIvMOEj7qB85xcNCXji5sU3
3C5q8qocKLCc3F05VJmvJR1Lc/bXUH6QCcQkvMPSPVSfNfnHjrDV1pSMOm0SnJ2LeaygVN8CCiiQ
X35ISj0x3AUMBeAoYvfBs/IJObaMD763uujeRUa5N1I8YsETLymTAXI6qkW2pXhNb/GC28B4uFFk
343hyfLRhN3r5iPQ7zwgjxMn8XD8FpMRaAOzpWsOAQRV/TkycTjFln8Is8ArWqEUA2FZUHukM+SM
NiK+B5xH51Fj/IBk2eYYfD6H4heSJAMMELS0glLGfNnlcsD9iT/tMibqQ+os0V8CJxXg9nuCmvZA
WQJzroYDjPIVnSm9I+kDw2zTAgnh+P3uznJD6YAvs7qoNVQd2OjYORUS1g4uomaFaQsgGYMxhAHl
BFvSxz6iaLjhX7MZcRjBO+adAKmDJcOipHb/HKp4t5gwYmiHMhoAe9Df3s9Fz6HvPD7KxKNS4YSu
QVR8q5zqsydHzwYU/v/qFYwOwA/gptyDMTJ+FS3mKViUp9cVH+0IONfFIMkTsf5bAPFRNncwhYrJ
s7EKJhJfIRrSQ4+hjst3pHJD3GFEiJW9SreyyqF5JsdCNeeo+Mkzo6EuchfNSO4PTyRnoU5UuALA
3zrWS8OkKUGtH48ROevKVESSlbupPAekAnLG/eWhjkMBopIbU+j7Dv+Nq340U44o1pW5Qorthgec
68vwhIlM8cVgQyUf86OE3gc2lTokdcBe0WF5TySMDSSGVgjOwMLcLkXkPsbvRgKir63uLX1+8Mrh
AOVH88BdGadOMvKQBZngCWhjUsff8WwjMshB9eBtsN8Fl7BVtDMQfDreY7LruQo6t2K2hAkKcTXB
uMX9qLOIXknetClvFZE3Dw3fE6a7TF1eJxDxGqsCyD/7+rNnFpjhScfjssXzcH3vzUsLpkJNda3F
qXKjJ7mfH8jqx6pLyUxpHBtWjYwmt8QVMdq4iQMJXGKKgYDLi9c2tFl8DILFAPqguvCqZGpUlXRy
G+lyzC9xX+iA8tQSl4dbXKqNgaiGWElaLsoefFBS14ShSNovrBRpyfEcrWXU7aCEy9HnncEcs9nG
Dr/beI4Jlzh/bKpvOOvqjrGvVI2ZB3LcYLS3wjyoOESCQ30rnA32zCfO1+wFA6hvUZ1AUhbVcykv
hS88Bvn/+zN/seT55QNtHKOhkCKrc4CCccygQ4Qe77cLupMQG3B4+avsReqiVX6qwhio9TH4obp3
ajmEz2whaEqbZtd8Sd/VhvKAc/mTP4QHigKYf7tPZZ0dW67UT/HTONZjE5AQBvEyuVCZIMCmk0sI
lSXnh+lLM3xXxM7whghMQbSt4lz4RfmvfDxK9O3wyYgF5WpwhsKotnliZC4Wmpetk0E8PjinUs9d
e9hsQH7GDSGYclGW7KC4shjvjvYGPb6lv0fkC+zbd9Za5A/q/mBdvxtgrJYBIEnHAXcJH7wDOBDZ
vuSPlhgOHMW5Aew2fXJFsJhZ8JhbASjRDcWTcE9RBRREsQo8f/MpY2llEiy3rHIG8qI/neKa8O6+
uIh48OG3INsE3Sf8hXESLyLdSW/9FzfiYFJ8pX7DVQmeyQxTUS7DcT5OZuEG4yg4F5o5FhonK6cU
aQWSntbR+UNs7lm/rSMv4sKWnv+8g3WuDTnT4i4HduC1DDZCMTJ6WnDcasY8S1Cu/CLPGcHxc3n6
7Rtgnm9YwUk68KERy6MUY8CEQxXatKkA/wsMbsUDZwII23che90CUCugu8p/0ZpSJ/yhjED0TPiH
qhnwz37QziSz6opM0vu1fxA4EU+gl+X7EDS1vX8YUGdYWNzfHAzX4iR83T87yNXRPPo0CAIgqBMN
fnxQ91ln0VvwsLsNWVaJdRLm0Uqbh3NC34+MC6aI0/hyda7P0dBUJbT4FoUIX8NAjVuYWyZFrIe1
HjUf5g2MVLF44chiCjO0aPmXr1lqzdQY+0ASUIavcf1Rj3FhS+FAbuVS4vCkZqDTkvFVA6HZI45h
B78z+PM7Ys9ZPtxekoLfD3N4iyKP3yEDpEfNWFrNFtDJ/OTG102Pw5pgt+FAt7ATeZF3/ZlK8xcv
ilVbWUy4ld6qufZhtEjjF2MNPgdXJPYQgweVeaEnz/xZ/8YVZPIiEU5+xvjT5BZs/zfpTZwitPSM
tbEAwalvnFMKt+s/XUoKeLdscq/8hg1ibl8cu9ywqA4Qw1oiaQYuc4fu9LjxZaSO0Bmn0ZQbM9xW
H+asXD82xUHhPMCfgdPIH0KH9Y+7h9NEfsHvpbdVeEJf8gT60wpO9zyLXOib+DvtCjjZ0poaDy69
JWGagePU7rliMU5jFJID9MDj20hv3PHQEvlQkFn9PUKai7EwnHrqbx7T11ibBlNjJ13MjTlm9Wer
ZGOCQQ9wVw5v6MPn/qeGMWiwrQcJWqqTbPrv6Cpyu/F/i7IbVHZxUb8JGJi/dv62PHb4xDLN+A6X
8Gx19RfeqPSnYnqE7h+64EAY/Afh/Z8ZoWp0WasZ+AYli2ArWNKcjirlk2FjNg72bv2ees3EnBL6
AO33t7nFP6Pcn3DFCHEiaSLAyPLPeWjTju6v5knrES6EnhxDB+sYBeO60KEgAMflwqfj0AFiqcxZ
3FzWcPsa6AhWQUnPWBKnMoBB38F4kOIk5JD96vWhFMwhCxH1QekI/vKO4wxGjirSUP+NyrEN3Tq1
azLcsQTSrCgfl6UlHLGVNbfQoAooQsEAPwXwgEmY4192H9OFeMiChXtMSd2sxStXdfj5NDmyqcot
5Zh+P+bgo8KmPHEiarvinWYc8HPxmCWbSp6LEy6+jgr9G/cSTEgC2v7SupP+TLUFCYmrB9cSh+kV
SwRn5arATpgL6iWD0JFxb70+ISIo+xH1u4LWdtjQ3VE9cOthVMA3rId0LJtOnuM6AelrHWGDy8gT
S2S6od8asT8doP//5f2ksBu6YPTynZen7P5pVr3nG2dbuAbNMfcxYP9oWywwXpz623AZfTCPg681
J2K2/qYe40YLIW7aGe6Ue0p6Dh/QS/NT5zctHXVkP85gI+GKg2L/mEibYNoldrci42P3uo52jAf9
63NNUSOP7OdUvJZX1BfollVX410DOS1IkAN7idYG+WpOAX7FbQvNr7WIYNz+/VmoA672n4WsDPoi
DC0wfv8x2G+eTdbKEIXXnMIdlSQGEf9YhNLWhFjnPOY0fgOkuyo/SnlMCwdSEigzehSq2YAK9Vs5
YhTE+Qq0QargOViqbxhexhyZFO4GDG4SLAWKI7czMFWyRUdAhUvUb3fI09n9K8VrZ6158eWVDeB2
doyXzm8GAtiy/P1jSj8YBb2s1o9nJSDY3vXX4DEO3qEwvWZKgqX5UPiF4EsDb5WmymtpbkpXY+Mu
uhsLo9ineEneUCIONqf6hM5RvJUYc+EjGrrmiQ2Zf2EIirHU8yIQwEN7e7erIx1f8pVioz4eUGXd
jm/iFIOcOR0wXeipi2y47MPfLs79lo03abevfFnd8Op5JLN033OMhAz4gJCdAa0QcIV0E5HDtLcT
Vz0j4Z5U7/w5WFgvuBTlyq3+GC2iaxBblNbZ6u7U39jIY0Y0DL0beUE5yL46mVy6jn/MdhWNJCDe
ZvT292U1Glib/1lWyHBHGCiMNFn/UaOQw2b2ZczprKDyzSweXN55yC9wx2V+xDMX7ehNm9Xz0MuG
O5MeN1tirvW0Hp+P45A9GU37cTjyHjdG/wBn7ab02tw2dncsV0KXSU36dJtPsx4I0jj8xM0vnnby
fxUkhL39z0f4waB/dLr+zOu6XxdX+OjB8XGVduLM9AI39EZT36MDp7Aoz9pK37xA4X7Di9Q/rNkh
Y1fV/nF5EbUfz7DKdSErc0wGcqbRp+w+UUIXTCDHcSJyVUxggULP6GWfGBb/YweRQ6Hk+OSW9ymU
Zkk/ba7UuOZyTRkTfvLbQh2FfBcBDnAkBWPcIOFb0aDglskNvoIHYUUqpFaXHjCuvOCFz6F3h6BF
Anb8C11K/8MD1vCKwbAFEdQI2xTW0P/c4KyPVA8f1LG9aY026c1f6iuWxIKkjbdq2r2bJ/mmzf4f
Z+exGzkSreknIkBvtkrvU95sCEkl0XvPp5+P6sFciZnIxNyNqrqqGkEGwxzzG1qL/lH7bD85iFfx
0XgRv5U5Zu81zNR395U4UHxCOVOGcXGT7Unz98ryxp3ms2KKJz1BFzktFRf7oB8iCsU40a6CB5ea
A5kRngDfBDlSd4MjtMyOcab1G/jN/hHodr/j3iNcutLqsM6cuH9ee4TBcEK/jpSULn+wz96RqyXs
4/B8C4/mUErrX+zv9AH4BaUy+RtR20K/yTmIc7Lc5IlOGQcSxa9WvuEK8uuJ3h+o6BCLSzx+f9Mg
/PRuLEHKx9Rdn4fLXV3hKAzNj1gDDkp/R6MKyLuDftYkfycxr/IHgV4FdTri4tv8I72PyII3yErW
DUZyN80r+EGSIvqTiUIOD5z+hhopSAiYm3iGqsi+DVUfxDlkA7lUQhPUo6deis3RDZhJh7oWUqwW
gI2bjPpKMqE1hRuRfYUJ+YMU/3vmoAXOPSbKmoXXwc+G/rWesNSMs9SWxSMyyvEr+CB15ag31ZxD
D5kYgYL72njNr7F0fwLNk2E1w0AOyjSGXujfZZz7hiVoYSseyVPa/HYXHuFCU7UoN82xXpNXdvOg
XCk9DPzHtlpdPmhR5T85aXlrYuCBgYRRijhki7/eGhc+oa6MTjyGFIEoIPokGjqNnWc53tbQ8zZo
bm8Nap72UWuxalPRcZ7Kb4TmRQlDQH+UA6RZZiriq29SujPRDt/q2MNDTZo47kpa2jF2chCjO2XT
ZJuUMhzQ9WW0lJQPJ11Ud7q7q42PhEamI77n6W2S3/FTE8i33aP5hk65813iC/fgAwWgOp2TKk48
dUETiJLFQ0DtAGW+tFxSo3bwX/uMX5pknfn3ebw1aBN5+2EXTlNKOt5SaNe4olQQqLRn+EgSEA1j
WVof0V6rJr6ypQQk6ngPe3NI7X29saOFF1NVeszewXgY/PN8GSQbhY6QtbTd+1qYOt0SGS2Q3wlN
uwwSb/GgR5+6eLD7N72fQC/t2pUF7LydSvmDh66v82KLFEWxM5N3xZ1I0aspnnLyDWDOe4EuWUUl
goqHkFMpiRDxRuQ7dnCkkyjv8ZKhulSkmHzaWemY/Bo9MYK8JqZYeJMvnxai9exUQ8Nk5XlgluUn
W/p2pCdDj+bUOZWqGaAVvj2n+Q08dK9EK3vVBYg/IIw7B9ZjwwCNdsGX5B8sY43vdPdlFc+EJ/2y
/UAbetC/fs7aZdM8BITsevCJr4cTLsASKUAJhOBRSg/enUVFUkQ9gtAoRn15EB18j+kIMqE0K5DS
rXwLLwTa3aUyc1ryUQzUi+/gKcuzZWi9U+5hVSGZJK4D6sJDCaeOZo1SzBQZrLODioU2F6stiRLa
xN5cnXGGVaQY3pZrrHriNEQ2j4YBgW+6U+j+snkrg6Y8/aWcEiaJfvxRPIoz4UBQQQ2QfkD1mDwi
Miq/BlvxpW2mmDgQ+iiUCkA4wcUrwKKAYh969foDGVh7z6BevFBvk+/InVQUMNB5SmeU/kA9lsLc
EuYIy0KkQWncOaRrDrX+K81uvGdqVba3aqFOKlM+eCuth1JCPrMIoPO5CiTxDutir3oPxNcyfm2Q
fY9QQVOR+Ou9rU6pzzDBqrOwuegnGdpD1Fb0yph4VYr4Ni1f1gZt1Czppp6DcDAYRlqsxgwb4gim
jrtHWhOF7i55iKhA1plyI6glbcT3DGZxAQxHROu2csShUJ8G6yz1FoLe78kQ+5A5bzYWbKNB1pJ/
UvRHgxYjOKi5Zx6kW1OlID5YgOxs9Q7KVKJ8CeW7S01fQ/AADaa1ki0aAk01ftf2SXSXpveJP9OP
GDOW9pErQRCOrXDMPVQrla1p7zoDfshRgzk71dkQjRavtODZJLYJlg2JKk4JvnRr4Dc0p+Rd3oGU
QWyaYCZGoJPybIeqtltmGItRitc2KENJ2lxR1ni9GGI76SdiJUwb1kTk3qHv6baPqqrfiC6ystDx
IgFz3hTawYCb8FeGf99KtynFi0bgGzjvXjRkKTGg2YQtqpV3MGHsHZ5zN8abQoVNh0avvlTFoSBw
8FUocnzJp3y109ei8Jw9xYhBD2otTouZwwLOkhnu3W2EYMQ8OAT3fr8G2AJXwJn/M1aBd6jWFEHL
9jltnlVwCWTzT9gkrVKYRA99COjBBN6CiAIaUi7eqIv8aOOlu8C7cCOvBf2DkkMCVDFrH6J16C0C
Z46Wh0xKUjt7W3kluClmAHgfbO7AO/U++eznwR5yBhuFDNwwd5WOqNJMX9CmA1RJPqfN0RT9Fj5T
1CLvEa3tVEgh6xp4er0GnGDAqxBhMxOJAHlw/S25j/HC1TrzNu0mkf/ByXXrx9AAe0h2h56Y+q+E
PpZ/iuZjWD/iCe5zBLlTCnLm1i+PEnURp1yY/pvmQ+DFJwPGm4CxMrig1G9vbBvbPBEu/Icjt0jj
HK3sKUpf2Wl6Lq+KKLkJtE/5ECpvjXqUnvXm1oXf/0IyYexpk2XpFs21COs0mI1FvaMVRIMLPI8x
4IQWQ0qhb3JOrSZ8C2z4r0CRlwmNPkHCWGENG0NJZ2WwM7L7EE3X4h7Wk73Mv3UI9js5eW3cBvm3
fUAFAz0t94gEnPCKOFgRv3jgr7owQ/xv7+SvlXh8trIPatf5Ld0bl8/pLxxzkWJJoT6p9BHjjdvv
2ICVOwXFzCXykODCFfGGPa3qtaO5kxwpVXz14gmybcsaGfdHMcGtdoLiHn45mjqFKGXEj6G/ENyN
/0W73mkgKaGkJnxQuMAIlaAWW3oUyNkjLc6o3C/KwvMW+NvPA+29UR4tmuddunbKdtp9yNqKhoON
WC9NIutBI4VAJwZ65o2orjCzqaItQkLOzlduZ479IZgbp7y3VsgOVNIMeMWi6KZOAyvxiF2FY2w0
c1H5y9y6kwatFqpgyjMFf3wrWnBbFSXpL0Ha2A4NgQ7ijXOo+q3R8G7LQt8RNeT9S+1vVAr0ZCMx
paSDBxgRcpxOn6pfQXiABhPmb415S5DTU6TqMWw+pvJGA2MbzGv783LgJQ3Z10nY9yvuGsL833GX
HBZF6GdEm9DNtJs23fWf4cr4lJ0XX3jnrNJmg4u2DMCDuo5P6jq7/AT6aSJB5GdKg5WRqMoUQf8+
ga9aSaYkPIH9JD4OjN1yrj7ZCxzrNPqYbGPvvbMxCAJgcizVmU4/nnURoCsQmyufiv1DJ+yJ3vRF
+vnNgkGl20chfuJBcW7LRb6VaerQBTAONApSZBSmKM4AAfvihhIw5oWExG1OsySaqFzuFpS2Pr+R
iVxEVFEEGH/xIDXXPrbKrdG/QaXSKWNSCUgn6ofYPOXXACH/SYWMP8qgvynDI0dJRB4hLHJBSLvQ
o7JnB0vV2lcgYmZodeuAUfol7q/t0XhwUX6D+VjNcYQmPMPDhA4GYjXEAVR+KCXY8dr+IvQJvzvQ
dICnV10Tkdjcl70yRfWizldVxwEE+yH6cin+6LPkncoYgZJsbpJ9q3y56lNELBQehrLp4D0uigsZ
hCS5Zr0wXmyk7MJvbnt5Xc24ToRd0AOWRWCwZK/ba7AE9aaqbz1ktBO4mv4GI/XQWwHPRkFMsp77
qpsb4sz9wAhKRYMQuit9QmTCYgjoxrygyOh4ey5h6If+Xf8tKxOFxtZNXuFzvAEDXIo34CsUzIty
1JycCo2luSbMMuOf/WJCrWo39I2D9gUtb1oeSBlY76pyZ5oLN0XigHry1vS36hCd5rsOtPKtlH5z
kZbFPCzmPTrR+TMl4ZRMgQ8hzCth7SM2CXVoplebbiOhd91+47rbbFEZ4/+mldZO5C2wq2rhkfeC
xXOjf9TMafrKG2yqQYvb8hIxZDC9SwAogXtFLU8+hYSb6M9AN8I3UNKUcclKrRotzHoPIwJcCSNm
cnAhoI6vI3agzbRgW0NYpMyW7vGAlvMXg8wbIjy+FtQl4hlFBJ3rVZtnR4UevrWMSOzrf5f3vHRu
zwO2ZWmLqqpI2qhm4qlyBAOw7o5tdOhgjCQLAXXN7NlxVkFPrwq8FmRN8AcZyLKPvoJqmF5pfvzo
yo42mS6BtsKXFMEOcaw7WxZK4pR50h0bgAxJejTyWx2NC89GwTx8C6lNSXeSeYOrjaWsIixkwzcz
nyI6Z2TfbvtRmP6NpgOmcXdSuOrl7Mrz/dRyLz3fKCMO6rqgsJR1x5KuXY3c19GrTBqER8F5tgeO
JvWJa6tHOm3Kwl0XdWMQORSV//Ctv66DyFe6oI2YlLrbI4gj9osKSXhjhtM7wpF2+qDCJVqV1Zbu
SAoO+vK6OCNkxfAI1mIgixTUf9CzX8MrbadlRh93RxeWKwmUKR9EQCTa3ANeWeNxL01qZ6u1dMBx
ELHBw8PI3UlIqtG76Gr1JkPcAI00cRfg7VTfK91D493Boy1DeLcgru8rrjkJKy4YNs688edytEOo
1C346IhHBemV2+1cNef3G405gJ1SyE1M6nM083kv7Lr2IXC+9GpnGnCM5+APM1ySaI9Asm45zS7P
50lz0YSSBKcdrSMRowtrtISiIKsKzSjDA4CewsJO2kPD4Vb28XUjgaz3LXJal0c8KeP8jKiKAytl
sFEZbexa6AJHLzJGFG919bZvt73IxYGU+SK/Vnk9XazEDKIIYlJnMI46+W/kIJVpg9hKEB5kHc2M
r767d8RF4R/ldoeysupNSyrDXNNSS7ItcEBffYIzr/vnCYb+wa/1Wgq+rAsFTxCj0CDZd5ZYLU2u
xQxSvhlglrapy50B7NjPNEI4yFS0eOWdh4qr7B+SzJzm9Dwvf4Kr0zL66r0QKXGZo+KdD7H7skCQ
LkfCQ13X/ScS5jVa3inMGMimdOhgdhhUFi4/gjzM/J+z6+fLDEa8kgbZ9ufvf82LBhW7NCw3PBTC
VqdgGje0bS1S1mahJPBx6mgZ12vD2Qj5wvGWWTs13R3i3xnUgLxYVA22FTjJIGE3FQXw0dc+3Nnv
Jus6+4InPJHb7wRHMgubKcLZB/SnLONrOCh/WzRJvNfLk3FmE8oSaFnLNLlnFGu0ShPLTkTZdYKD
mx7MYOYgesLSRHEJIbEFyv45OOjLI0rnXm/gN0PNkhTlRPhb6NJUSEXdPwipglAzubJ+R1HUc2/d
ElwlNU7BPJRoP3gHw6SXDdSmbZOFaBsLb0ASl3S6vi8/00lcYg0XPRqFFJiHRtC4rF3HTuxpbekf
zE5Ym7KAU7i+Dl0csKJ3um8bP0jnJYwUFUqBGMeLz8rttomsbAoIJGocbUXptUJ2jXVLtohhhFDt
HE/eBP7alTe+/OYCVrz8zONp/O+RLUXDTlaTzDFCqfJzzY6iDDFs+VZR/tH8gdV6X0j3UuvM2L+X
RxsHbj+jodcuo0tHM2m8TnzNS/NOggPKGxkWto87H6VF0HYatdDLQ6nja34YS0ZLGWF4Edi5MlqT
mpi7cq02/kHVuqmQL6U+W3kZIm5ut+oSfWoEr5JOl7iTbgrnNSNQzfNDLdGkQsrdaN98EJoabW4T
tE/cgl1uPjNur7xxJk71UGQHUXoWYN1YILsa6T2Fd9kWbxGFyiav6fmWNEeNZIHXQxgsPJVmdGPu
0LvJ8+glgNBmZO+X31gadyHHbzw6qQXFaj2BXt2hpX078Pz8u6I6YG1QAIyGa+FpT8OJGF1pbIw3
/8+whmLpCHMagGxGzc8sa+W6kGv/EKcAQR+wdeWg8ay7FqORprinl3D5Pcfp/M94FlRkRjToII3G
i7NGKSsj9A9atmoo0LZbSd9cXaonV8x/w+CUphEqonAwumICHXcDNeG1CCz6gvMbePveB9OIb4iq
TWqWBrcd4lhFdczVGpmsa1fMub0pW//zBEOG8euGMb1Gis2CJ6hlNDLgyWvPrDkiDd9fIxp4eVZP
jDnG7zuaVsNRO9tTh8/YHy0J94AAWOusid9z6dVz7EmVPdBIkJqHWr8GEBu24u+rdBgarWTMuDV9
6M2NprrU8yQRkIpBUoU6hYgdbfYge7eB9JLFGHMw0zW2oY2OQHGy87Qr/snSuaOCB6BtL2ETg0vQ
aKJdePat4nqoE4moGiBVnFKFps+TGu66baSdAIQ8ihdmZcIWt6dRZ016IN810FkvggadkTtIuHZ+
Kep9RjAWt1Tpkl0PAjuukGMWAPLXuIjawSFV6XvPFAzfNBksPO+bVTSsTHr/oMlUaPKudRw8YPQM
cUgJQCuaDJ37FuRgKVHxiNp/VYyxKPrB/odDNZZd/+iW7cKwpTlypWvi39x6tVuoUJW6rasnjjJk
HW9qVIY93AvdCk6vpOD+pWyDJFpVdrdo9GLmJyCPGxGzV21vgyHHIak05h5RTIQJo6KT/oNg73Eq
KSmneLJ+7Dy0Fsxnh05mjQVU5qtTya9oFq4MHH58VGHtQphaGS1EGR9s7mDvldgsJtWqtI9adtb8
OWEJPyv7s6sOZXFPp6SJkeqsDjlchKaDv4sXewYYqQ0sOkESfRzA0FaFkTPSn4qBUpOMylW6lUH5
4waMwzWCuu5X0kdLX9MfEj3dJfTmG8DeRuguXeWuQbwhGbTmmVIzbOYqPK3YhIOHQbLcofoXPw5/
JAsfmrTk3r2yz84cl9S9LMvSdRU94PFilxRHCESDvsJgxFT4306oLDLHWlWGtNMdFO6ycIpZFpJ1
nX0bqShz3HlA/ConxrkTLS0gXQ3AaQEPkP/Fkw26bhoxlWoQx/09b6xE02zMAbyDJj2h9TAx0a3V
FfsFNRn0ivpZ34EIs62VmVvzmrJ/a5o3uvfo+B0msWs7OkbhvWGvCyiVV57szM2m6gB8LIkc75Q+
lmVqJagdc8bBYJHjEu/nXM+spobljHUOm4YbgJ1xeWDlTMCCFAw4BS4amTNidDLpthFLWmy7Bx0T
SRvMcOvAVgQhj15UFYHsANOVlemcFU9VxZq1kF9d6dls3qoIkohzkKhcGmmO0SXMSkr7Pp2NEoJj
RYmzi3EMps1ouvmxkLafLuWO0q93WvLdcWQU1UuaROu4flYpGqtXtI3PXC4qGSWGYAqqPcR/fz+2
2qmOotWGOySWnPP/bXffvqdbH3pPl6fx3N3yZ7BRLFZ0fdyUyTAYPR/JBpfvvOTWGzufjrgA57J4
Ym9Pcz7rtTTo3D2uWqxnnLcMY0ja/75oI6kNUYvgHkp5a2BHDGcHl7NUnHoJyp67SsT5Q4LF2y8c
5d1o1xoE/yuvf27L/36E0euHrRPWpeR7Q9ibopDApVEkX2jY12KNpAFwdzvch0624Cu4xd7Ijb1c
7FrcQc3GXBUwkAo6ynWiXdnx155rtOHjKEfDs3Q8cqiXyHghbGuVpWg8CSC8hCn32ZV5GMPIuOdV
C4uYQZWKpfdTDvwV0HiiVFCQYzepxVaDDSNsIooFbvNZ4aaOc7eLi5BxZe3JZ/KAP4OOvr9WaTU+
SgzaEUdEYIIL+ty9P3TgcYECaBS8ZUAP7L6a+kEw0REb8HSsmxR3ocLEMrE5CkCHp/JrKr2VCB31
wNdLiDNt/yjK2ZVY6Own+TVFo6XSGYoRSrblHnJ5Gwh7T3rhkxDCkw8SUVz/JPpp6MXsgOsbFE6A
RI0OODrobTYYonH5QqBTjlnPdQtYuOg/4hqX3fIYoFjmeI9dG8/M+j5OPhqgWnmGj1V/5bQ9Kamw
PjSRg3bo1RmIrgyT82t9hFpTiijLuAeX1v9wPeqAtvPOAppP0XxoFytfmrGTFXmmVY9+kEDvZNlE
95KHgQE1FJS20kVGhh3HECYKWJdIHV5exGfOTXwIhpUMkRlRjVErT9ZTLUnU3j2wg7EFq6sjh4hn
fCbB9cD43Nqlai+bJrn58IGGh/k1IVrgiwAYKvcQh4890TfqnL0W05k6Nt6bXkNOQU6oj5eqvUuz
5zpZt1UBNeXgCagxcVM1XwG+MLElTIFxBCAnBagnpuZcOUdOKsA/H05RUCcm55aRh/37nIUspp1r
iO4h8Z7J6718T6ynmHSgpeeoP5bJl4enb/Iso3V41dLv7BfRKej/1BVQvfs7uJJaTm00qYvPF8Y9
S9H5YkghWPJF4urKrXnuNtEox/6/wUZvGmZO7eolg4lAPMWdJB7r9JBF66Sepg2QH6ABwg5wkcGe
5QzlGS4vv5OWyc9UW5JGAGmyRcaWBB5JeFPJDQcEJleFuazyCQkpa5BDOwAGNNyh1ZWyzbnCFguQ
+5NjW9ctdXRRiLFuOH7YckpA0omiD8S2B1FmDnDq0J0VvGvUFdx9MBCUeXE1w1tWTuYEh347yC+s
oyH9weJMoA1nr4LgtgzeBOczFV9iIvGrQfa5JfH7eUenmmeFsmKVNWd+/Uh/OdYOw01vLBWc4q6x
/M6VXTSJIhPTg/jiibZB0udpo5NbDEuiJppIepRGv7jHPYyhQ+MF5SCWAW97eSWcuSk0SdFllqIK
t2rcGbCUtAgVKyKmordX4mRZD9aOsvHETcUiAKNxebwTGMWw8iQqrfQiZAk1rOEq+XUYyUTJSdXS
zbUVfAb+2aj9EkkRNOhQi5v4g2hcJspVPVBvyND1j55D93gnOdfCiDM3+p8HGTVgYl903LhxCcqj
/RBOEUxK5CAJwi5qxBkIhTIE0qVAG9SFoSMiJm/Z1Y047PRR0UKTuK4kCVUwg2LQ3+mw80DOJdFy
hqDO0lEzgMBHkSYwZ5S+ReAVJmwKIzly8pXXNuTZb68xJlVmOAc/+/XXp0iy1EkaW0V8UbmrQYo0
OEtWCDXaK1vM8I39KSFf/vxnt9SvIUdXkd1GleMHZDSDb2tD9AR2CBYM9T59dX1yhwPldHJ108Su
WRw0B/9OrtsrhlK7GgTL6Hu4U7i+fCxy8mZBc68Cks4i92pIsSA0BPTFrl1oZ8IiS0bOlIhIQQ10
7N7V1EBAS5+Ll8HLNpuL0q0lfxU6SuH6JqQIGKmwpHRxhrJtHmYTU/3nRc7eFB5NiDGXZ/6E3sLG
+/0wY/SQkehGERYlPDU07rat09y5uYrwxIa2kiv1M8OndCPO8Vgt6zsCoMHK2MF6hIABLChhI6mx
Vt1efqpzxx5PhZUzJTN66T+Yp19rMPOcFD8Qjr0ayaTSm5rFE2ufJViiMovD9bD7MacTX66MO3z6
0dKwMFEmpxNFQ2GH/V0aQeWHit3HzlD+rY1P2qFRv5YplG0cQDcxMmFvcAhYFUE6hAC6diVK1c9s
PgtpXekn1KFUNroM+96p5TQTnYMMDF/5cqQd3kNJsGMVCv4CzryL2XsHXaMF349flr/20k1D5T/j
mWHsWqCYZaQ68WxFXmxNYTlMMVNZ+EOFDkEruoZOu1LBfvmIY+4Lc1XVWAQi8bkos42rzwNn4yI+
6K2EbK74t36+sS1EEd94c8EtgVC1WIEs2uIpBnd9cPQdd4EiLTV73+E7KqOfaTym+gDLpThZqAek
69x8Ulnz0J9d/lin5ZOfA5K5Qr7RxODn77eqlMrRpVoS9gQr0F9K9cDZaFoHLLYuD3T6Tf4M9EMC
/rUYDVdLcuSFhP3g9Z3dQACIYGByakRz17ruLX7lvZRRyCmWsFI9f2jw2XPqJ3w8fMxj4wXNzMvv
dXrq/n2vUbjpVnXv9z0TKKMq1h9ERKfslRt/W19XGwDXpnC0rPPaVj3LZgrpZ1Mw7fp1gahIUu1I
zpuUWyW+kuqeyRqGl8P8SVSxgwcg+Xd1eKbUy6agCvukB9nogQyvSS2RdAW6KOurIXwqg+cYSTka
LdQHLk/tmUia4WlFUtiDjCSZoxeOzSj3QwlgJX2rHqImbvREiT5CsqW9F9Bc5mKnK3DlND+7dH6N
OgobUq9vsyRgmomiPAfEXjBLgx3t5DnV6ctvePaL0qaC2on840ml2a+agiCF+TWjPYydDMECdW3X
D0PXUnFW4ZU+ytk3IzqUdVJVfhllxrHoh7mmsVYJRpPwU3Ln3AJKu7te0jutI5GC07ChfD6g/8aK
rIFsuIS/bL+W2Ee1UF8GIOXOycJjBHIwKJ0Q6HMiX57OM1XMv8MOE/DrkBETObXKZHhBeasgZVHu
6FOU4tfQFORoq6yFAdy6MULECR8uj/2TQf+99SgEEOn/AB6GQs3fsZ3Sdzy7tIR9BGdL+0QlURUX
evbUA/IXE9RL1G0RPEv+ts9v3f6eVqWnI+U5UfMXU3iLs089TW8KEbV+6IMa9pMxQFlYGVwUIX7n
7hKVsVS9t1VggP//wRQuerQUwGkZEktjdFrKTWDHtd8Le06wAIjOiip+ggoDqav3Ey1nGWo3EEHI
0LLktnQ6VFEIcK5Gdaehw2DnR/lRxcZAh4H3dxIlwAeJ67H3+nYOmonGrmnf9xbQgK2GuUNx4E61
kmOsrLN6Qy8PGYXLn/FECoNuLjuDlq6JFquFG+TfJ2gDL2skKwfMDWJIpaI1QNYsD+FrCz0tWhpl
dSSUM9z8Rhb39pBWUExwtBnxDECsSYBmmKaiL8bxdOXRzk4OXrUI3+syBbjRV8pqy9XULOX8T/Jp
Vn4YkGsMxIxyMiwNAkZb4GyQTTop25XQ+4Ygc3gSMV3r6AZcfhjzNP5mnn49zGieQFZpuPZlBA7N
fRfd98WDl2ELt7U8DFXNhwJrDbN2KFiCBFfL+xS9p8KeQS/IaQ+2dBBt1MgiJANTZJZaLbvFB3FS
dYOAMLgICRedVlk7kr6FTROCFzLFQ1eAHEwH2SXU1JNyVpSPrvqV0J3tTOlORjoHljcEQ1CpHqoS
RrELNXnCHbK3zWAhI1KAsoJpxfs2RqJQSXZVZHyYwrvmuQyBvDBsGI6GGuJKWzzWmDQpLXwyxH3s
IprcWaG76sAqZv5WiO8L5PFCtPaD+CEjSNPoDXdA4ZX0qdXnBbKkGZ7VwSooES5A7d3VkMHCDUX6
EMIPtXq6/DXOhPp8DbCquglmloN39DUit08tPOooR/sIdT4Q7nR0pRsspqnv0TOid+LiVSgW8rVF
eS7+UYbitGbRpgLx8Xe/9LIFlLfwfwJITt0BBNnP8PmdAevd0gWk+lCBu0icdMqjNBhqeCxZyyym
oK9njfaeWVcizR8r3/FJzKWDKqQx2N0bo1ugcLPYjg32CWwDHqZN10q8i2BNr2T51rSPirGLUOGC
h9VDHEfztxfeUGX0KWl34qslznXoQL6E1wuKL7TJN66xUuw7UBWm+KCF2yZ67tt/AqJezPOQKJS3
SfCkFc9ltFOsV7N4kwLgR+jsqiuxw5dU/mcOLgb9LHPeG+ugBfhbbwzcFtV/hNqgUlXlnRJclYo3
mf5dmGutIwTYauY0Apneb4RmJW8zZdpHa4Kssr2SL51dPciVSAZBHjXzsWmsRHs106SYMM9fQkGt
+TYVfU5uogUOQ5q4ctCfse+urNlzwc/vUYe//3VZ92rkWqnNmrVxCMpWkjr1kV7OgR5QLNpG4O4x
upAe3erYVKtc2KbmXkbGzNlApIrla1fgudiIKhFtDYWL5wT4Jpu13LWNS35CeClAwbGtFJbCTgFo
QL2QVqRvaRMEBCmVE7u0w5EHfbtek7o37bXAe4gxx0uYWp5BEmvI1n/cnF9z40l5KoeCZO+LfJ4j
W8SSk71/nv1dI7vFHRjIUz3bDYUrZ52r+7axruSFJ0z84R6ko29aBHHQOMRR6J/HoSaC6hD2hgYZ
o1OnovNitTLp7CH0X4aCBpk8J4tVe0jNgPyI3wzhyRwERMiWH/83a8XSEaiidcEyHZ1vRteaeitb
9p6CIq1JP33t7VtiOyl5873X4XDJsRi3SLhdGUQr7HJgMMAzk1ifBAhDumYw6WgGXXmsIQEZf6Yh
XNBMA7EAQurREtb8QMlKw95LxmNcIQXDmUsPnZkBA8Y+5mzTFFR7kiVz018rs55bsr9HHyUqSeDK
rRXq9pCdVbr6T66XRCYB2Jqr/YVzQ+miZfyACFVQz39fNC5pIClSiiFb8pll/yJ3aVcrGbIaMdjl
OT1TSxvaN/8z1Oj0jlrZQYi4sPe9uUN01FwQyAcYO2CvlSFA3SLZ3WNjCoxcoU/vi8vYQTvDxzWk
fIzkj5AwrReE6fflxzp3WGGjqqsgXAAbnsgNZ1JnFz0TsJP0ZWrcVc2SfAaV0MB+vDrb5+7U34ON
VrsoBl1RuZE95L11/2Qhkcq7Dll+shOT4NoqPhNXwnWhXUCNEMbEOHjQ9Ny0s5bDBm+BghpQswiy
LZbKHP8eSCtzFYczWbqroMwbMwi6uXJF4einIDfaRwQtCvGLyGkjjhNT0+nNKDR7ey+me3uRVFSF
SPoh+eCfG3IKr2EQtGigvKbesyg+2XNd/SjE78xeR9GrWS6oqurZK8cyJTJXWPrmQornJvIpBUao
/lZ8K6RJJl87Is/s/j9PPYrH9QyvHU1t7aF2JmafhBVZ/ui4axkcWHGjly8NavI4F0obJu3ycjyX
ptBhJAugtsuVpY82ZCc7RRuAQ9iLb477Qm4ZSKsYEfPsOYAVqokLQ141GWIcs2HZqKtG/BA16OBL
R12YyrW8+8x19edpRnu2Nrwya4Bw7ENzQSmVim+iLESEO3FmTmdguEXhwDdCBSluZpp3pQR3BpVA
kwU4JA7wFLtPEqO8KRuNFpC9J4zwG2SvqM8iAi3a+yx8RuOnbPbVwo6rlV7dcmWxi+hn9uGMi4z/
5NxwXUpaEKCvFQXOHJuSrkB/EAeDd0kdXaKuYeuh1lbcD8wBCCLq3wwIcqi+CkU+oVtwYf8ZaxRO
JbnXBGHNWOBS0E3s7cM01Z4IXRh0KxcvRFADynTIXWFCgX11vgZ8pdN9XF6aZ99ZhWpiijoF5R/A
3q/QRclkN7F7Di9yM6Cu1Owg0RrVx9XJPeFv/rwxDXbqFkij6cpwrv0aqSk6MQ+r3N6D1tKNYW3l
N7STCVQAbgFvSKX3drAGtVdDndlSq5ktoQ6D19TlNz7Rzh8/yGgzmlksuWnPlcX6S+2DmRwTYZbH
815bRsmsSjdpP+c30W35AG7bltduv+mSGRUpGnRapU6thgqqA9+0BL+tw0KZplio4mluol+4FM07
UshSWJraum9WnnkLslh56Iz55fc4A2YZmpX/M6GjbSyAj/TdnNoq9w7nBK0RYPVtubZ/8PUJPpuD
SzeKaDMhmeH6wQXBQWdICCEsaVeQksf4jECeD285hS8/3JkLmGeDvTMUpMlyh8P418eui14rDVoI
wxwzu1SmWFlgE0N5AL1fTSLPwEiGufif8UbBlaLD1Qt6xhtWFXAFFLl5c7SzaaVLpNFuhWEMmFJX
idY0WDu1WbSAs6+mAtfee7TIw6rpPMHlOahGs7g5XUk6S/32/1bBrx8kZ/fvrxcfLWYlaF0vFFnM
STj9r6FBoEP39Go74wcbNb716Y0bxFTUtBR1FObEnWV3NY3xfe2JuJUg+qjo095baA4ap1iQgJqh
R9Ru/BoNAIRGDORbkByWFkF88JyFhM6PPVElCgprUz80HuRxvBjQgGv8Brl0BIj7z8uL8FyBmSBQ
olM2PLDxs2p+rUI1dxLFlTjcqLPApON0rcGqc6009jtQ62IRT/xmh1PilSPmTET4Z9zRKmgpimlB
FNv7st0QnyXovpNkcFRQPHBYiVde80z5nrwTuIhFX1uDmvV3s6lBCebV8e19hWyWPpfKmWzM2PbU
LKhFR7yxNb085LkXNBhIwcmD43yMT/MjTbDckontzXfCa2C23BrclUCSruJk5GG2xguPS0PGIhHS
7kl2bQiaFQiFa+/bfBaaB+KhqNwOzNCAZDapt9VA6MPceMXPxv4O262MhmFhv/fiDv0+NJ9IwfNy
j9OpqmxlqVmrgjK7PCHS2W+ggRuy+BDWSQLuSpafdP+HtPPabVtr1/UVEWAvp1SXLFmWW+ITIk5h
751Xv5/hH1grZgRr4d+YmMFEMmOSg4Pf+MpbRsU5QdUIte8cpVODlvWWI4Ovkd6UqG2/vubVRIoc
HINaqNqs0Ozbj8e2iC1bck7yuOMYZVU6NDtQV1OEUyqpOKeqhEZvEj7Z+VHJD/L4GHmvzMBpTQXa
uolOUnNP0v31fV1rUIna4H/ua3YwFY2iTw6n08dIzjmp5YkKhZ4bs09wnhXt4BRVRvPGeXitB/Lp
srP0zQKvNCQVyzEOK+y4wRHAERYHYLw3yTSzHchfy9gzMUcvVi1XhEi/Pf936bUIk/jDyWyEeaD0
FA0+ezA5DLMb8gREwlEdpbMJuo+CqHFEpqMhJm5PeHhaP+u8P0jt9xvvQLz7fz4a4D5MKpGi/Wd4
2GuG5A0yIYjyHf0+vHIaLIlOVdwi1rKShl8cE0xnu/ynISUbMR+ZWuy2aRTdxHheDRYOZFisV0kI
5uoiUWVKozUSngr/h63SgkWvfC1yPL4KQz/feHBxDP3z4H9dbbb5Jsvue1kiWtB4oslT5Q8ytDHC
E9rCDu1+pxTTRGNpF//NtreBi5o6KQ/Rav45tnEpx0Cd4RuUrpikCuoYbH51l6Jq1o8Q7jY5QiXR
jTjwUZfMHhlFAQgdBu8ZFOv8kT2OQDTlPKS8j9BgwuIFQUwa4aa6szDt6p7xZmu75wLzbQ+jYO3C
n4GlIUAolBz9qjD3UkqwOmho41mgw2mde7vccato20KVNNBz6dP7xn4kkXSMPbaVk3FMcc0Kl6Ox
RTpWko8TFtPIAHUN2kmrCDmq9g/JyY1H1a5sa7QpNNCh8PiZGswmjqFelb7lGw4RZUJTyIBo9qtH
WygdfxSGgC+13YVjHjnYMlll8Xcq6gzLyD1bjazXRwYalXHvgQQdUwytRmnimKZotEAp1++cblow
VUDuFxmzdSQ/JKhbMesKwlu+2Fewn2IIA94d5oYgCsxemaQNzhg5jXOyqXM6JInjolhzjPaes3a0
dONbOacUFHtU+aRqOubGC+FKTpK1aaerELPpG5/NlfPr0w3NgqeORHgVZvVHzObLsZXN2D9r5QoU
stSGiwSR21uAkavv0pbRbbHovNBL+py2TFoTZbG4pGwePOPEltPUo9zcCghXuh2qbIv6lpiMosIs
O6oNbWQ4notwvBZoJoGJIS+nJOn9RzHs8hgHc3FBrx6FhaQfgkJ8+np9r8TATzcxq0/UqiRhCnlW
DR55TfIMHEhp1zr4Xth2N5P1a0cwYwDm8jS7aX/as2ZXk2Wl5VuRI6AVhCHw0yYf9hR/g9whZt1m
fETC1A2cy9fPea0QU9GgFzRruBzOR0r+V8qdZ0oVodrnfBSl2Z/YkJcKPVB7aRVA+Ra5rCyyrtqA
4xW3kRCUZTiuN27iSsaIfAbFCrvrYyTyeWcNam3Zkc9NUBQFqFVOtrT2arQAhYFq8pYPoDV+i+Gw
k1auxReYU/tbOA7dfhHXNjkTOQtioGzj2THbfY6ijbLHpAT49IWxgwXG1h+iHcBmQPSMWPUR0yz1
hJ6HICmDjyaKPtPsCVEqu7Eq/94KTAPoxhxQfA3OvL3lJErShFnG9zat6D8m3vPQn6PgTgaskt+R
I/fpW6zfSel+mPaDcaKFwQny9U18JD+fz6rPNyEK6L/2h2SPZpWoJYHPO9MphrYQxHcoiOrlS9Hs
omrl+T8DtCOS8SdCUoxoOxYisPc0avPo0CGabK8YUtfxuzLuOu811l5Ceoi680z5YbV3pvSeV3t1
uqv7tRGdSPD68MnxoRNliyqI3TzHSozqtL7RFL/S3gKIw6LS4dUYOsxVGwoqyzSvfArxSHS0W2s5
OIJMwu0XmFi08EkORFEvXdOf7xETLW/s+itn4+c7mJ0p2aRE3iST/071XvZWNsLouAahrvGDszJ+
M99i7ErvhU72Y/6MiS/NIFx+3uvedX6Y0NsftH7ZnhE1155jBNw+3G6UMxhbRIS/qxfdu1FEXknY
YQELFhapC7qFcxaMleOUIAWWc+oHqtS7xLho3g+nwI3vgZpOD17I2trwechPQEGRH4K/SSUrD82N
G/nQRvy8KT/fyCw6e0XQ2HZoOqfIvp9YFlqCYA9G8KeI8zsH0UrDMk+H64KAGELbj8X45vTPlFMg
o02DxfyeTrciqYgM85tCiEfRDEo7wBqz19lU1lh6JueWCdohxCci3SFk7unrEg/LaviVPxPOB/8h
HlDdbm406a80SZmP/nX1WT6glQj15wbBIi1OMhMe3LYd/+Bk606785Kdrj/K1jedskFWQgpJ2w27
iz3s+s1onIYI61sBA2i0+5LfCQ5W+hpjLI3SbIfPlgno5RRVpw4d3nYDdZ8R4LZpElzVHsebH+a/
Ry9PIrQwBGGZ1tU8AmetHxQRESeuf3AameAZUS/Ywe3xBjh0zyFyVwZyDSs1/+a9I2IkoXzcYLXs
34KqXjkcuRUHbw1QAow45l1RWIROrttkATr4iOxezQ/IWaXBjqPZGpHpRax2Pep/ACgp7bIbbgUI
+d/aSGjkgRqRHZVOkT4Lvo1qdIWdS/ZpoI0yvCn+DwZ3ablOgVRxG5OJeK/iYxH70OF/VKDBPvLC
CMYAH40M8hXGdRMmG3WyUvoH1bfg4x19/zsURPxlKszqEusiv7TtT9rpwrLJuf821NvG3lfgiXrQ
Kg9x9K3v7zXlnIwH2Vpig1bJ5FzlPk0O9oDZHk4nQ4pmv8HxcKxa4HnJXW2doUfA9Xd775xUO5RE
OcAk631gemY+xAge8f1FNq9wCzrWK9ceCnLAnZkm8vEmKR2hp/jNFsled5xKaZEFgi3glHtqn15C
yp3HOGf+k+mfAliPLscNgxivEOyBl3jYwDdfqsmFPU1xxKkUxhuQLtAK0JDzgyfbf0x9vG20TZ1s
Y2UDlMnCbdzc0PvgTOuHfaN/r/2zKu2pfUf/1zh+E7+ZHh0bOX3jXHuXtGPVN0QZsm5H37XNmlCY
Yb8EIpXahfNZFARxtMyDP7T4qefp6U85diggkde681LKB84YrK1o6/f1jl2UNlhboUWMRvYGXBDD
CaNYk8czgYmRc8+3qbMdna2UvPjSUz1dEImOH+BEO/6von/SkvfAD1xoH06O0itUuGdGuHonMhSa
+PzOiBGcIWPzBNDU+c0v2Moh4MMBTKU1lkdMMxApJn5bgxvKd0G/hdlhCQOWDSYHXbvTLPTCL6ED
Wf9CgsS4UdL2jYKOR4g14docDpa6YUQBaqfpt1ZMLnmIm31YLyd/LWCbPZyNc5Y/ZsaZO+ZYFd9O
uaDzyd+NlHsvfq6SLWvCO0T1xcvpIApVwUh/HeIDP9mwBbGmC46+VK+5GKog1R6kjmV2C9aLtevU
DYc2ljEUvDQZbemFVlZgHgXzot550rMiYfORMGp/qPJoY6fqpmCzsrokUKF16KZXBuOA0pCBqHnh
xqkIH4ZgBwNFQ1UvfKuxIFDVe56lQPS2P0J6QDbh67zr6lkLvNuhHABjZzqzT98Z+3xsOvJQGgQw
imt9H45H2d8r6TbItkG4lpN1xxRsmUpLZOkPUfrO+PnGTfyblxN//ucm4Bt9Tv7aUWrjKdPtE98l
3z9IYSd54INopa0cbQr8p7JN5yxAbobxPTiNTroRAq9G4L/vYFYXhb7TKOHIHWBTID5Sa2t5uxD+
JVa54S6Idmm9ZWtpKP0jQlTdqrKvLgB+JYKOrwJfm52qWVoqZkWnTHRG7fbOyxe+c6eRb9mrvsXg
fYuxO1su0g+msmAoF1Y3zvUrHBHKbVVGLc6GdvoPdqMyc8Uca8M+GRZf7XJqAfnuFWdbhi+FtovQ
V9Pu/PgyKIdMupH737z2bPHbphQDYBa/Kx447ZviXoxZg+1/AjArDzWLHUgcB1r4X2w9ZiSoYtl0
ZXn0z1uvK/osdwZWvtTXjEkZ8TIp6eoNO1+F9lgdmItC2uJLJyjw4QKf+foOrmZU0EthbolcBPTM
5zvQ1K5qS7WxTxrgap6du4jUcwhesV9VyqXSnmnXA5IjqlMtFMO9Lj3EpJr5C6jOYVrwa5z/wG4T
cytbxy72IJGdyphvfCuVn2bt4mGvxxgh+hEKWfGiVPbA8ovo5Ni/v36U6y8SpDD7B3D7P53Oxg6a
EWFw+4QV7eg/eNre6NecdnzHmH7WzjOHTdyfCYFOdwO8cmXoAaBLxgH2Q7Aa/ffPyygFRpMAHrFO
Ofre9sZpNohW45Gh9q48bFJ/y64Wbh/NU9JuJ/hHf/J6b42XEZBqhlEpsrkrr7mxtT+42vNk/e+7
mm1trcyKoPAd61ThjdzUmzS8r+qj5xzwnaiava1tpBRzeFvArYMBxbB26YC3l5wtkxrBxhXVeLyW
c7xdLc6VuzrZyMWDhVWqgtV4vNfR/jWfaL620QmwUCJ/J2chYMSMNZutnT2EHQ4x09lXLpPzknT3
knbCeKqV18xim+keBxOQV2OGnCh+psYJeR1hVfn1xlD/bTHwclQaP0JgQ4No/PnlTI1CfK9q+5Rj
X5vSdIIaErz38N5i7ObzAJ9EdqepnepoNRoLoh0xllivH0oMTEC5TBvOQKPfdfjm2sWrb7y13W9Z
ff76Pq8W6zb3J2TDaNnPJ2ej4VtJO1S2mNbVGp4TSCsgTRM8hJhSKLQftOnetIHX/Wyn36XM96pC
Dl7fuItrlcnfdzGLCPUYTB6gHmIxXKJWPzKlKYtzKf3K4nsFDhTCoXH3GIWvibLV7INid24abdX6
VI4k2LfqTVHk/rOF/1qT2dkk2aGGwm1pn2Q0fRz9p5zsVWWb9GfzIzelLGaAnSQ7JznF8SVubu0d
8Yn8c31BBEYCGC2jj/bGX52h0UkqLTZVC+HyAyk0Awp6U7Vzh3lvdEaUEo1IKrLKOFCw5eZKYGvY
LnzQtobhwTK5VS6pojCc3xBTBpBK8MUhxs26AnAdvTApNOsU+4J6QFyp5TeqESu5RzSHaTIpZkkh
k20AazEfSWwxURDgGjzmQhwEzyCrSfGi6Ea/wrx1ZyLN+Gup7CHIJlIJi9piHyNVIEU/6DpRMNK3
poWpR98raac1WBQgdFYexuqXVj+1uPckWbkoQSOM/VGODnK1lPN727zAgU6bew/+yZDttfYcF63b
9/vafpFDhsbrhqPH+8MolRQYVp4OzLSnbj8o6lNgPTQ2Pi4bvTsP7VILWQ8sUn9FP/RjZW5bmc9K
CZd1+eK1fzznNcCrKuifvPalxm3QSX/c+KZuLY2IUH8tjYEziRz27CIWRLZPIzcm7yikmFmBpYPS
DymB8S+iGoFx67VcK69RvURAWf+AN84OAclr2xF1C65dFK+O/GLKe2/cWea73qHjomGVrj43waEi
8Msc3KoXL4pyO0Ybqz306UtSEg5r9IILaZEO2SKj3sV4KavOPcAZ+TEr9kpzSamyM4dqx4MCc8js
U6y+VBh0eK8l/T0fQSC72kzJe4EDC+kfDqrvqv3L719w8sULr8JgFE0VDZuUxPhT15eppkxWXg1r
JeQ1JfsljR7b8r70NnQquM9b+OWPM+CfzwqpRlt1kHtHhf3zG7KHNOjTsOfd6NSr35G/oBUC85Jv
vkEqTseL2/6h5U+wCTksHdZilRc/RJ7cnAZj3+VnGnCchbn1otLAsV7r6gd5EiVu0OImmUPMVc6C
BWOsUMKL62UpP47WG0gHitsbu+3qG//rWWZVVahMDQy/joLGXwFz63wxVgr7bd9sBM4O/5lyRV0H
F/TrC18BY1mkXf+ziHPmZeJFZmxNLCJXlbpN2H9P4wOSqg5DjXEAXrzJTXdEBC8cFwm4UV17DXvo
4Hhj3bE2FPHcGVUyllIEUeo9q6dpgOd6/wSA5OubvTLs/Hyzs+8iD3p7qrvho+jSprVXPidArgqQ
nV33C/0Rogr35OGozWS+y3402glyfCHfqH2uHbdCLQ95NpRItPkB08SNNwYOa8bEQYl1MZ4XCWtS
AxEiYXm68dRX9gaVBlWejQYvyersqXulHss8ErmQtIqsP2odu/ThKTf/o+3UI7oyvKUTplr9f3dp
DlFgzDqwSP3zJxYYXVX5Pkd5pgrXPHxgV2X3XaULU/0Z1TuAbyhro2d2+4MQJ8/s4+ahkdNiSA/e
Yz7+68ou9CWJqATuEzgiSzxG4ltYYLGAECIqc2P0bP4EJ+ZIYLRGxsrGrSz0WnkCrZLJJ9g/AvEH
VuuvM6Af/Kgx+vzjJmLrG4vfOTuc3rJiGb7RthGiu1LcL1iH/0JgAhnGv649e+txpraIkYuwHO37
9JGSjgsWaB0Wt60kRHT5Z7H/upbYgX89Zx2brVr7EO0yzBCTNxYb20su5xffdW+d69sbO/rK2cqz
mexplhaA4zzaBUbfKzpln6Z9SCufR8M4arUk6C7AkEvo1kXq7JLBdlVMBvMMCangVuQTC/jvQ//P
TVizEkMLrMbv1cSGvPBuwcrPLLdoIXJJl8Y/9eOm6s5R/9tUwx0tZHLGHGnxH3kKyXdytWDchjJh
Roaw3Nc3bu0K3JR3D8WLCghKujZXF6ybKsazg/eBy2unYAN8oPdLXKach5ZDnGUmic6t/3jjvVyp
urguDF2OVBs4xWzPda0dmW3AnoN3Q1tNax4mic7xUrijTgfKPloHXrOVjS33gFw93a2bqLcrggo8
PHHewaHJEsONz5sxkky1RgPBPvkvw0dryTO+xfLRx1GtqgTVRjXhvjvfaX53Xeju6KszxwUV3hSN
Gyu/ab4E8QZSEOkykuR691uCE53FL0BYveklXyOlQG14Y+mubmnLEoJLuI4wjPx81yxrWZdTxNLh
runtaWaA1w1pSWELJB9G6x0DesBCUIwl/1ZLVkThf3ayTZlMuUzaOC+W5apV9LyyLUF8FrQniSnj
NorvDf1eJSf0VigL0QykCy3a3LcufzV4IJsgMBJQkuaoPKdOo9aOeXLwYUQO0NvgopEfI1BxFt4U
+zCvPi3cWPDCrKo1V7vrG8cZu4LrQRRzahjaR3qgZSI65E3rMrIR2Bw6SYl9ZHKEaMYU0NzYI/9k
ORva7UxFKuWMvoRAC6EFmO2s5uj4GzpmYGmm+pEtxsyF8Qxs7XE8VfIGCjdJYIS+WnfokjObH9VX
xge1fqkG7OyO/D9ghgFIs8cYrNCH7P7DjhgegLwV+cEuluRGUndkdMEegK/29f67Qp/kq/lrVWb7
T9U9awIebp/alZ9tGOukiZj8MGfghTBQEYMM75K1ayFFCYvZxpgyX6EQlnQPNSbfN76HK1BCUXkj
DCCozDSiZyFedlJOMCmwTxXuwNjoNjXJ69lEFU7eUrnZ430Wrmihxs07ROiFmmxNtDrH41i95Eax
EOa+2ary3kvNRXFI9VessrC8ndQnMv37EG6gsqeA59XI9ROKC004uCrETAAoBSUhzoQPTJvY7TVG
90z7mRCBDgi6p68X/mqsRm/WIT0TI3Zjdna2cVwQyX06QMM5VRhEITe2RTio/k51yMiIeMnd5De1
W65lhRqtd4RbYALKH6Sev85sXyJOhyVNBWj0lbpkNAlTEmwyFQNnhO1sePpcXd2+8LVIB2nTAW8o
oKL/HE6dNVg5ajIiMQF4w+E0dXuANf0HEISquFAfRLRB/ULffb3Y11rfgiag2kjKOnThZyXfODRV
XTWjdWJ2CzidO+AUClN8Zk10CFF0l/QVcUBNN1W98mTGrxb+r0vw2na7m+R3bPPM7JL0dzix1aPQ
omXyJshibKYp/TOm34G1x5AZQSzR0AuXobM2sgvFjHJL/tq6Fsf+fpbZF9L0mj3FCS8waAUQicCt
aZfYfYnHCzMlQlp5JpxSrqKiyU1L4H3G0g2yb0SmzECuN6W3ggmI9szi89CF8QtqCnI5zJ8M0pP+
QMe/BKJER4lxMwplsn3ng8I1dc8VyKhJo8JVsVPGmF0ZSkJc5PJFicGJ9BsHb3pAg/9LwWWnhGSP
3mI/tC7rTSxL66eqeyMPkGpStOEeznbkoxFu3xHlytqEw5OjE428qsPSHrJMcqFq3SSHXU3QccyD
hAqfiJnMbD+kY1rGUdhaJ6K7M54AhdOhYaSOwDTZCtParlmTD6BjkRY3Tl1DRNT5qYu+KyMYePEI
B83zlCFwBsuTrVOa/cq1J3AhfX0Jk43UPuThN6nYt9o+HXdetcc33Mi2U2i4TfatcH4adNJr/RHg
iNGc4JPE49lK35X8jjkHpRXvz8S47YPnw9Sd2btob/uiZUrnTLdWbIAgeirTe6l60celgSq4UfzU
KXbNEz+oVX28eo/KhJvpsy0AKO0xGB50S2AQboW/66sAVhxnLXAoc1hi51cJ4qPo4hOGAGPoGYPn
tc2IGhDyIQ/OyImgoIbVUrBLix0TubI53QQDflA+/3kXNhWa0OIiLs3ehV3Kg5XJ7IMJaBFgQGsn
9W4QrdRwmyR3Uay4jOdABrblMyaPWGa/dTJyhNxhdAdQYqjPYfStDTeJty70deo9M7jP04cp+DPg
jVjH39ugXA7qN0l/LZ1D5tOYzNwbse1aQBekbmH4pYgR0OcMMvc0mIdpbol2Fo2FBlFk/5lvaRN0
ycqPdqhTMt2Vo3fksKL8LE/AU44MZHJ/xSinjF9IYAj+0rQFs0FYK30xCubYJPMkFxuHX1O0actb
NcO14wAggJCPEV0ka3b+hX5iVX2V0qtMlkQhsIqo/wDRohdDkxS0AwgMdjFYxZvt62tYBEXIX8ti
hidEGj4vmSKua/lcm0SC7iwsjSZ9YgTKSojR0PeiuTTli1KeQEngOEniTzuIbO/rN3eFPwvs3PhI
vYXhoDPLvVrZmSKv081Tpk3LrC5cy383X+rwmzzttfC7gyexob/JobyQqd70DcHAPOMbL9N8XaUO
/JX23Jhbyd7qicG0K7+xta5l6NgMwrTE4ho882yZor7I6zBQTSFYQJKOHgrcIYDqjGHY5/UtIaYr
7TFQ+P97uVnnfMyG1JRIVU/IvtN4HeQLp1UY33EtjpSv1/5a+CEGW0wJBUb944D4KwvKptBvYiUx
BWOR6E+KibISHA1al/9/F5p9nVVcZVXVcKEgEPU4cjgk1YhoJ7dEha+eaZRRHGjk86AMZ7uptyYl
1ePYBFmiuWOM2zOZLZmA8FuCkULli/2T4FkJoyXHbP8PUvbXvum/b2F2rDphrhJNeVjbcFtlY/kn
nlf0Zsylph868A5oY/YLJITpAHy9zlcIB6BKkC4GVEh/FTXpz99038RS5OekeCREICvAt9MGB71W
I+2Ih2ku9Ea7m6iOa4hGKE9INQDtIK+d82haWyoMKW0sgWhMmGngJw7pj2WnyQr3yo6XDOyw4/HB
6xHabOxGinJwSztYmyrtBat15fGbmT9Xws+y/RMUlet5v3TvkrTo1SwgK1rQB6stAAzntzIsfDyC
62VsHykHOfQtA7PuFcMl0qY96ScwJmb0NHxAp0Ov85w9CQ3jb2pMcCVZubaVFbB08GyFiPxnstSK
axXPTrsD+KytlQRT2M1/iLz9tEAkBHQSJUIWudRfvDeCgU3my3gr8dBw2hjM+YOtFR6IkWC7GJ4K
UoXhXcyuRugQcGBzanArBmE77OXm4KNXVqzJFjFSvDmXuIav+vQ+ZluwTfOsKrySzI7sclj75jpg
UkjlrB6KFkHRLUXOWG9hjSnq+vZE/Upc4fJUr6IN5qhzVc8+KoA3xYV1QrhBqh5i5ByqBU04YGYA
3UgZjHTj6StEOvVoLUhg9soy75jU3vgart+HzeT4Q1N+zjlK/cQ0h4wTDmYuXpFWs1GebINMfANF
HrgnpvSS4fb+ZuIQVFehssCeDAzg17fx0cOZ5Vcsx//exiz6lXrWJnFPbsLsmvZS4a/gQNFtYl16
85FPBOU7MhDCE8ukCy0ScJVLCMGGtiAjgJQFDlawRWg5QNQHvgvoleQXHDzPAWhKSHzmB5Caae5S
xAJMmVIgmzsajrSSWGw+HkY7snxi9zOwB8FJKABgxx4QZAhExfMjHxPBgT/lV1qAXbLgPlK6Yam4
XXYyQER2sNJ9RxMHACl5KB8ByA0E7HmBbOLbKcqVOQb8KZITzHOA6837gkmlW40p8mNzPJIhQSZk
E4MVDtIjMyPe438k0TXAKsWaapOmzNfv7grr3YIVIWAHHI8OWq+fA2odO1UmpWwhn/jSXFD5qxeV
uSNNolHh2E9oGnKmWPo9yCCQ40DYWeJo2AAc9EeQRf1uKIDdoK8vmlc3lcivSBpxf0g9y0wCRFdv
treaQaZ+KEPr1Pg/1Gx0q/ANczV6l0m7MqVflaq5k71Wpl0xDouxEAJ4gfSCfbGjndL0GOc3Crur
oUehvQG+Hks7buzzghl2PCRJF9BkmB6xp+2WwVJWhPXhsYp2bbWThgdK4C7YNjVNrBuzxWs5LVg0
CgEHAQb6SrNSxpSSiELLMslWqaTP6LEATsunVdMJWd6ufATeXVIB8M1E0G7XABDY7sCWv94215BN
n+5jltc7vRFOacd9UFobcP9QjA6XCPqP5qKGZEbVQQN08Nd1v2GLxBkimzeiztVUwEQdm2oI5Rfj
owL/K7kzcl+1JNmEQCYO1x3HGdkA+5fuGhuV7JW6mLri6wf/6BnMY50J+wrXXFFJzvtb+diOfaWw
H6eoXmbytJQLABdjA6TzIOyv7OGjs9RjWsYdhS2+TeCcqvyprt5xaFWy++Cj3IxljndVwaJYtF/a
5huHlsLxrScXOVujSrjUpGFhRMqSj5CmNDP/SL/jPyZvAQ2aLhqsNH94BZ7H05IMKMaRMVSNgw/J
4HBQpwqns21XBAtTeqBpwCAe5A6/jtUDUQUJMjIC7NXYGwpVbFK9wbBgKW+25D8KiH+XDA4y1HzE
I+fzvCwzqtIw6D7kyR/RJLLFvxkiBW7d/tDjR4MxHyQLS/1jha7CimKQBX+CE0Mr2dsbQR2Pj2il
OqDXOSKw1JteybrIg8iGRH7FU7PXOQ0k7zBUB0TgNPVeJUXJT0b2i+UCTUTmL5XvtPGEIynBDEqD
HVzo8aE/RnAlwvMGyWwEvKlY0hkGmksx2I71Cg4dbZa+WqC7yclBajMaRys/cjyQFmnaK3h7v1+D
ZG7bl6/3G062xJN/Vs+hMKN0VDXDmcWbIRnxAavFlzaK8wi8GohezduTfstCyU54thbf8/IXo/C2
aRc+oAtLgRgQo0W6NZxnOl9+9V6bD1ayAPSrG+jRKM+J/CD1L/QGs+Je8zc+BIpyfOP9C+db8XNK
f3Chtwjgh3fIpgsXpqGKtkKES3VjrMi++eRB7xXVvi8uQNUIQ3QZ8SBwgouQWqfpyqbv7YWluont
+vG7rZ8ZhOicZsMBPlAgL41ozfiwLR4YZ+pF4UbAF1QhY6C9QFISOCp/VehPjCTkSIDfGO7ruKny
VnN0JoV3lvrHwNgWLIK7AbOj+61bdkwAYxU9gdr1hspNqwfR+q8QMSxfKoAp9d04roMTQxt6If+p
GWh+kKEByGZs1Kl/2Ad6LLYCur+l8sPr1r5ybvHvcM6i8eOj9PHIr0x7QJWSEd966dcSOwod1TSA
PYMimdXkHt4bkw8AVpzKQI/jaZFod8yExYwTxWIGOKL2iNYsomJdUI2H4EUuiiQDAte8QjyAhdA8
00YoYIG148ewU9nX6OlO6qMO659UiEFVL0gn/D4FAgcJb7cwflrhs6NfDGZbTe+KwSqkKzrnRPoO
m03tRNuX00fYVznK76jZM9AkeeODDMZ3sm/+w++PQmmarx4s2oqtQauDWkcImfFhitIY24RsI1mP
wbtauPzv+Ixh3960K/4QDSM2CnwNXj+NTX7HqS+8vbrJVjTqHLwu/X2hW1gpP9bJD946cziYQIAM
Ad7zzQPx19gPIgWcoPXsoOnyuDq8a32d5y+i+0xOR78HAWxyQxaBEajzG6Qe8Zwqiq3GIEmHn8dN
Yr9CjkkAgTJEKk8Hm4mhbh39n9UbVdbXb/7DWWX+tWNKBbYFoV3MNWbnqpUPbZMYI80Y5azF8qKy
pKWSpgsra/etam5ju14wvWzBvwsMcQUSw5yKbYGttYa8uVQmJzUpd2FjuP6xGS+F9tZV8Ytn/4zo
9eM/51qtswr83yUac/X3r+/+6q5Fq4nqHGtWWZ+1drSilO0ikwn0WD95BEPhbPUfm8evL2SI/f/v
Mv3vlcSd/HX2j3kb9ZPTmydGlEZSL9PooUjvYnWXqcVKHwSd8K6t41VU38vaGxxE4Kl1ZjxIRef2
8kM1pJSmqhiZwIXkuG1BjHuqEIyF/VdCsJNXeSgf1BjigTKuZKkBR28tohxB6mqTTLAgVOjsRbcO
lHrV98W26/yVWQ1rz9Np8hmLSH+y7G9mp6wT8K4hODDMoBaekSzKulvz3S/y5lsg35dGsMCy6kaf
5EqTDW+z/12fWVafTH6YOiVvAqiG6JFg2PuBq/6/wIMUcQL98zKoHPBGANvwjw38VJd6WPeD+WHq
VpgBeKvNhG13tsQL3EPXBHMkuHBfb4Frwz6VB4TgQtsSaY9ZJ6j0Ojlz+tY8JWm0bKnmUjCkhv2e
xC3G68HG4UM2tXjtR9jPY7ElXnfguN5Iypq7XbbPQn01hYrQhGyAqhKiTHChOcYDY12twJ4stM7b
Sto39DqXikNDJvo+FdAOHSGhkmxtmntggFeh/UymKffRjb7s1Xf41wPOKp8qUZzY0muTTBMG159p
uCTGAWsWmH03c7Sr10JA0ST/AFU8r7KkKUEgZozME3G+xMyAwM31xulkhS3d6Rvv7tbVZqebbPdJ
Y5s0EKm7o/iuroSlMLBp3OkXvvb29Ua5vj3FFByxBOxf5yJyFEySFcTi2cZ1ApEUu7f43JCPNEIq
T6km9zYD8doTon0BA8tRqRP+Xc++C72gNClBxVQvaw4MZ9R+R1orw04BPMfckTO317aAPRDBiOvH
tj0LQ7KbUICr9wLdgQ+UM8U2Zh+K0yS9XiELJ0YwXrqZ1DvFw1RzKdEfS04Qesm+mAxxaCb+AztZ
CrZpv472N9X8rgF0MZmVyWd4F+iFzQ83s4iKNk3pXRcLGuUTUmH+QVXX4jg391W5oY9Jww3vlB3H
LPku+Ut/i5p4ZdyhIhgvmshopsnz3l3syGOZZjJCQPmZkjkNt2FN1t9e+uG14XWNWnrjQ6YovRIh
bRshYqFTT90s/vzv46prSOgGXnO98l+s+245rqy1sjbc+E+7ctxypW+yXXc3rrqlvZEX0W7cy3vL
HZbext8m5/iirAf+jrzQXCj8u3wL1GW4V+71o/wGF+t9etQeu58V05q9sqvW3rFb1yvNTd1qCfx0
0y0H/jmqi3GhboylsZwe7WP3jc7gQvzbLA+/Rvf51y9+Llew+EdZ36+fADC6/JBXKqMFmb77w18g
8rdY9C7YzzX0sRVS0htzBbl7v0S+dlEudpff8UJfbpRTeGy21eEJWvUSKw23c3f3/g9YPS49iYXl
NmskCFaYHrsKtyavnlAE43JvweL+TV1IbrTcrd9Dd33Z/f4dLbM14OlFsMgXyOe6l2Dpr6I1reVV
tJQWziLgfwCWsPTfugPo+C0p/LJbQvJ2xZolu3Eh8yPrRe1K/GO58uJeXfSL5C5/URfdUt1062h3
GNZIZC2VNaIA7rgoluWqXtFj2oj1k1lFWi27ZIeHyiq+9CvL1TfVXfQ0jPxF4xCvQBOdOhd7l1W4
abbNwV7aO+88bEFQbOg2HpqDefaP3p25TBeuUCqiRfwLC3kdBNi7cSlew2dS7e618xb+sdr+9l3F
9Ved+9NZxJuzt2zcn+VSX6pn85wep1c0DFJ/UTKtXj29jQt9A25r3a/0Rc1rGFz9O5zP43AYWJB8
kbBUcKzuh1f/t6m52P0Wh5CF83eNa7qN67F40b19Lg6Xn3hcuM/Q5lx/iTHqAm3PDbDO1UPgLux1
vwRMsIj28uu4jVae+8Nz1SUepkttoz04x9dihZmsq63Urb7VD/kSQUIXywVX3g0X9DeYGKT6UqyC
sUrv7Mduj9rAEpTQznrzd4B8jzSN9tO+XCqb6RTeaZtpYbvj2vz2/yg70+VGsaZbXxERzIK/zCA0
S5btP4RHJAGSEJPg6r+H6hNxutQV5XjD3VVleRBs9pC5cq2VnYfJvys6J+vtbHWOiIg8C/OnIiax
sEjD/eGbM9h7uf66n3GMT15qfdXW3d43ztm6u52XxWkMjskHkng/C2kZYIseDhiuFI2/rvfKUPfQ
gkSXkNvwxlsVPclGQsOrdze1ZQc/Aju3V4mbOt87za88LTL9Ir5Oz4DQE76xCsW49LDGDxDzBwf3
5GbOgf/xIGTZ5bbuThzyZ/duF94ErNv+NONLIAS4VXqG3Xo3R5+lT6eQzMkZV69iaQ5wiI3DrY1t
XKjYqZ27h6ibVlMlhMng6e7Nk5md2KtPy0AJe18LE9cMj14VNMFkmdu5nzq5f54dohu/5WCNX8nt
iKjMwn3HLqe491stv75zUtsWebHjwm42lALnZmcMRO/IDk/cP836AMWQb4aZJ09F62WwW7dnb2im
QgiBdMsW4jZTec0Z518d0yFdC7ufoL9ftJHHiBNGCcAfjrsjS+r3/bS8l7eqFgggJtRcktdj/UU9
iNy4s3B9sCRWVU7d5QYxEBORfgfX88yOeUximW2/jS+Hj+KGzavhlMWHcTMs807DFPMy1dtNWTRO
pqJI0sDEhCe9RN8ywWCxuNuGMfxwMvwRw4QDCS+Q6uKEP3+/Ee02XAcpHTFMmg6r6d7IBZwtyJxj
nCUJ1ut6p5y9DDbKD0HRn1I1U0VBSzs+SPbiwwgqRZkQX3IK5teXmzhFLnOmIevxqe3XWbW497NO
+DjWpnVUJlbayFY98XVlMemmt/Kn+OwPuRxO+FB16XVIRe0xVurUVJeL06DNz/XJvRqfAhlE1m8L
aYHYIB18QZ6QnF1s8/Z00i/W+fYtlG85XJy/D8mfKiG/XcdDVHpENC+dbsyQ6ziH1HUlLURBsvpy
k9CqcOywdumgEQoN9LVfZNNqAAE5nDdFxf4rsmROE/uaY2GTm/apPsEwKlwx8apb4TSjWGoi/PQU
x9DtYR1wyeMEgloFLeghDa7rk9A3bUf4SC/AxJfTL+O8r9uvE3qnBpHawRIz4BVTsIbs/cfI8g9R
jQKpGzICSNVoDfz75C0FjIaubc2S0jZQFKFRXuWx3UZlbI/H7d+fzh+itt/e6yGCErTq0hdCy0KR
nqRr0HVONbi4fFipghKt9RWp+2FwfwkEHweX7rcYORhUFzTlYW3WtVnoR7KHeTfZPB1R3CJobyyV
4z+dqV1wSn1cTvOzYms3X+xfcyFzSgNLBNrutfuun1X6tNGcGjlkzVaiBgLMnez+rE8oGLUzycT+
EYlsd9qk+QeEZ2HylVxlOv++yvVMQh/bQs8Oeglu9BX7/JsnCtGNQ6h2afNhnYrppaPpXW2ZgncD
rB42A4UgOhLeoKVLoBcDBANb67a5auUDx6JmqWVnF5MXsK5C9G6TOCfBRQtgD62jWjXdY4HXdCdV
7XP6AxzxpxwM+h0aIlRSI43iIQdRToBdpzRRaVL4RdANEaen/oEvIeiQWDwLBTMUCOvvc0YeM+TH
J0iDWN5W1KjZPKrE0nOqqreTrs4LuL69wZw5hbUOLaN3lORDknr70Hbc+dkqJMWlngRybd+MHD2N
bCfGVyrnbnE6OFeZNa/tB+m1zZ7qxjGK1d+v9Fdf9L9d6cP4DNT3lduJ8TFvbqkZI7+EJK0tt3L5
KYFNmh/KEOvaXm1fqIgLdPKgzA97H251ly+b85pi+An3hsYCB4UR01L5vNNK1b8Ws6J5lYavRm1t
nelSJQdc3fKVkmpT0l89fT0Z0vgKSs3tXfOkDvdeM6qawMDCtp721QZ4mE7WNzH8p53v4RIXSij3
4XXs/OnAEKEqjYpyoi4pMpiHGC49UluAZwU+6iUoSx+QnKIJXAjYGKgc6FVB2xbbAKfT+zW4+1hC
pvlKcKe54sS//OQyJ//htGODHFuCYNNpqI89QarJ5dgbpwzLuCo6nNi0XbP3qt6tU7s5egcZqy07
l61zgiwY4oJdfDSgfAKlu8gYaQnetWdHty8Y+Rpb/ATtE/yFrPwJtfvjEfTv63wAULt71bTqwJZz
0GiRgqTSyuA8DDYgCdV4Hffg5VD6huGnJ/8ATv15xIoevvXFSXVX3MqSA8m9vW/k1pI694c5+qfF
9K8xfNjt2+xWU+8ttDlCT5hOrTJahQFHDQPV+P8dIFJGQsJopYeG4bH31OGcGhfjyDgMNOUBkzXz
ygMfQlbTpqmrZj8sPzxD/nRzIwtjFNHChRiPn38l6JdJLdJZy1Dn085eEYPfHU8gTZxYJOckwyR6
YWNXpOpkrWSMWHxblCqt91dCNWvBf6L9PN1svp3Pwpq+zp5EWybnnFi6f3uWwol1Di/WNIIMTzpB
CwsC700wHX/7mGwW1qeDZeYyIfU37PHzq7PqLBqMkqTWIALTzxNJR25/n+3P8XXBWT2N+SkdBvza
4bfHon3/lfPWDvkCHw0ZAzk9DgzWxm3df964IVNLSMjIQjqAgBZ0Aa9aS7ZBAk7+03Tz9rLjawUZ
8ogYmNYrf3m8jX1zGn7E4BIyMoSS7Kj37u54Ky+5dSZaxeHf1+zvjisfv3NMmsesXrUbkmht0bjF
G/1JuOTxNjrSizGLaqzKDaKr9fZ9IvGpneap5v1EDIv5MX0GxPH/MnLRHngmHekYdPZIsgW/J3XD
tcCSrYixGR8NAP3mwuMx/AN5/pG7GlPiEcsQbZOsX7YvZPUd3zkiLuPrFx7d+/vra5hFy48l7gR2
3FoH50O1VOvF/dgrPm2YvdSWSEE/lshXwGDOITiNk80HRluORlzh7uTOmGATn7q6M7GPNgm/m3sn
T3DBwF0Mrj/GNHvM+O/BxQcQmAvgH/s2KGYgBLxYkqsegAPS6OAlzsU/uonzdQThoLGtd+BLGQk9
Wo9IGP2NeQfKtS5dMC3CChJdOmcv92Pe23npUnQI1LmVLjb4/BLvS8dfQttxoN2TN48p75gD8g3e
lRx0nBCpXZNajxne2+CifYnxgphjn2zt92em6unXx81yXdf05/OXxKrC3sHqYcYw7Ze6FS/Xd8u0
dWsgg8Rn2ppH4AtWzodh7TumiulrkU6CSW8cfhhjLKbk3cWLJlY9yZWtN95C5GM3j+Zk8PTMtUhd
SX3/+QAmA3b6/P77fvYPdeg/h+5k7B2EiBwS1APAnuhFe2qupjrXmCMDiNk4abHUB+0Z5/91iWk0
T7iOB0fi431LxzL3nVUPodN5l5lmqN7BpOBzAC+VfPOF/0dE68hXPtCVMbrj7AG6sMc1/zLfL7eV
/X6x1zVTLM6tG5hFz7KUbIi68cB30V6akaL+YFfeYCvk/bvM+aZaaTvBNxhMBAJytTeJvZr2rEsW
OWn6jkXN4qMtMbP6eQVEcJ1nwDf4VTLxO9d7nu7mL28bkQVDMm89/TCUY7b4MJI0SCUNMSB5jGSt
37fPU5GLV0NQ4PFRZwZ0MkNq0yirUslDKHW6TjMzKK7B+eT/8MZ/yB0h1NPiDaidEM98SAuMlhO/
okw0p9iNdw5hE9Ja/Eyw7cRGE+8casLQH9G7KWJ4vdroln64gj+EFr9dwcPJQYw5VEav/orcIJDg
eQju8E+vXIxBxRTVQ2DepkLpwTxgJDiuIQ7cf6Qo//066Azz+yMQjuXkoFIAwVvYh8V/pt9qP9q+
wiFEb4rqtDXH/jSEduY3XpziBLMwusb89ED+EHL/azhM8YGfVubntlIqRR0FPyPBX7dg7yAt7e9e
1djCDFLz+W5PlhN6UP/0LH5lZI/TEJctmgWRrilQw34fg9o8aeYwyOoc9kNTuLDOxsawog8fhX5/
Mg7D7Dx48VXbsgl6lbrrOun2uhAW7Ee3qO0+bsOqxMPhPAr/cHppHHnyngrTHNXkj70Z/vjEIBKO
BTdMctWHq711GKVTK1HnyCRZNLcO2fBmwPmTBI7Ruo8OpPCnaQF9zV1o4FA3KIbA+PthButjVPmf
YfvXhTwAH9pV7O9pyoVALyo6IpEsLtJnGf7P8XC30suXjJ89qgZGdTSETUaKMWa0cNDPh5bk+508
RZMAKC/lmJZQbIZ6DEZSXt8yvHf6De6/KUZtKKxGuw4hzvLwWo9aIO4cZhxTBQ4VXCvoRjhzD/2G
UlAPFqW8sY3I1QdK5fz6LEgxDxWf3brzBlRDIr01aK4z6rSonyNlxxnQhA8DCiojk9O8pvZpIi+u
yGXgGPE9dKcdevcSQzCBhmTacVHSmWYJCUg36VC5gjSOQys7hSzOe6wNkFN0qMSf9PZLVxcoZmGU
wDSmox2PA3kjlq0a6otRfHcIsW7r2wg2TZZ5sMdY5PBKiFjvsM8kyzC2oGh6I/rXyUsq74lmmV9c
LiI4LhVjgqQNqGPUU8h4jn6Z6ccdvwu6HjSVkeJJq7kSjylfkme8GeV0QdqDFzeh0D+b3YqsSs8X
6WU1ucA8D3FcQW05XOy+WJXSGnljYrzwIrwVI19RdVT17c9NGf4wkQBLRPRWIquPyufv60/u0z5L
8hNZvhCX9fukdG4aHDDBHb2cBxyCS3gZzrHwarMNdPJq2qcYlvpTG1T8FP47o9EAI5Khdblk/pdx
qIiCYnQXeS5Mu+hwsdKn7BR239238mxE0pbuz1Nlr9va84nzu+SEv6yPBcFU45+WB/se6tHoiRVO
PhSvCMCC7cP21MJ2sg7bdF3Hgml1331vPSsfWCcE1yXEgMIWlaiEemQdp+2yRA0TJytj1vXW5Nkk
pY6wIVJtSHQGEENiXeZ12M3GEK9wFaYzEaronpamV/n4RoblbKhs1tZCDo9+Sl3k6naOGaF+39J4
mxRdbOzb2yS37v6V8CInpkOISFVDmWXhad04lSf5aVw52CTfKCt+H95at5KdyUoYaxZEBnDkxzgj
tz4A8L3Dk/h8lLFzJjK7yNb17QyNf65Fh+Dyea2sCNuET3NVaISM8nM+uCpdhg5OE6px8q7Yh2m9
uiGt7xyNsP5qC2Ftn9+amGT04ox5wmmufPNSVC3oEORcwn2yEHw6JKz6aeqAbEV5a7XxcX7egjYn
rjq/v+R2uu+wIPs4x7fUvX8Yq/Z5WJgOWGp4jeAab5I1lWILwfG0s+xmevhpX/wPvAnoh4hcNBDv
4eD4SDDp67Mu1hVGZoSH7j1UptdN6sq/qkalR7XDOq3HWMpwh80PO/J4SP62IT+888PJoMunWj7d
ymGOk174boSZnZP7fFNG+gkh+0/e+/BOD1u/CL2MZu+8k2a934OUHMMI1VAO01DY1e68CpA3edoy
9bDRJbMD7Ql+uNf/hI4PVzDuKf/KvK9dJvdDyijXJHvn5ZWqHSi61cVjoeun1uyT/8DIGoRKTcaf
YLTGJTD8/d2M/FJchjscIBj6nhxdwzbE/MJ77uzTrAqKKUeSV8f9U+Ibq8QfqNCPt6zPhI2wKJ9E
eGV49seiW9kpZdM7ZWrTk93D8hiwNzh707+6+R7rHbd6LUkE0WqRukkMbG6JnoFv0fy4LCl8Hp4g
69Vnn2Ljt/6rWlguDK8v7GqZuyKFtr+P8i8dycOMgtqj0d0Qch6Kk4dR1np0En0j9zxnwweH7l1Q
gvAG7NDNlZGNwESjGG9jZr7IXCXGcMARFr3bPMmu5EmUhwuq7KWt2qelRgl+LBirLl1r8Yy3xh88
+hP3Rg01ofhbv/aUKbs4UUhDrusssYoXCnFiPK7bTwVwoXY+v/VAe+vj81x0rgz+1fn7Hct/WEOo
RTgaVIWDCKbH70/6flY68Vq0/fwAJ9BSnrP1ads83eN6WdmFrzu5lS6PS4O8G/8+H4qY9b9La5hs
dKBG+fuLt609hOSJlnXK/Vr1c3l2gYX8TTwsX2FcXMjKvBFYek+BCBKS7FNU5rbkE9e45+jgTkLp
B0DtVwb2+wRAXjQiW2Mr9xHi+n042uSEy6imtfPelrzSTsKTB4fRUshlyReYzzS9/hTeU+u4E2YG
BfL+EzYCOexprbgKIBF5adBTT66C9EmxhM98Zy6F7U8IqPrLUfDhQhVDkzUTuwY0Ub+Yn//aDypV
qg1zKFt4vNY1Pix729hVUTMtp92qnCoWrUfnfTS9+qjVIcnUzzkeCnTRHlE68J7FLb5tk29SsFiP
0oAeZistuONx6+QLTIJJ7s3cViNaUzocNW+3WPIKaCi4G0dKAKO56LCdsYoIP/5tNR+25ar6KiLV
vcbXUIqVabrLZrmTb/WocA+LBDgGd5BpZnfLIm6js4dU05YX+VRcYLGcP53f4H3aHN4e5xRxyEvP
I/7YSsHI55DsngaR3mGqfSkc70SVDh0KNuXdGgLTVta0f5hdpzkUNTt/p0mRa74eZ/rS+GRTsYdo
MjtDM4ER0ljKHJBoeno+O5P9cdVOiy/15VDZ/QvOsbPLitZUOT2JN9lXva+pG9kFHs4nK423I5al
jmv4aB1n0vrrGNHHs/TRUG1MFw7FRnBl6sOW8QLT5P4+WZvz+/utss11u6+Da3ALGA4InxZHeGz4
1bx/1S92tUteqpmCetSHGCFaxH1H/7QXF0SDE1chWF+O5CBprqxvhSUuKFuIH4QEqyMRS2LBwZhl
HPCG7NL7wbrsJfpRgHBIQH8YnDqUN2Y8/1mxL723+psYhrabayhlUeHRQmO9TyB1TKJJRDM77/p6
eDWdcirEIieLIwffyfo2E5wq0lNka08NIJ6PKNcw7ZtiiVizu/ObvSIoWZ8/NEvaZNbmaim+uiCg
CpNA8mFfh2d4Hd0U1a9dOCpMjKNzc3Wgldo3iXntg5+9t5S0OmCbSXiaaaHuaiCQQTPF+SJIiXy6
MHcFCBIHP6FblOkkuwbg6+XqjtyX/O1OP0EMUpyRnYG6VPXwesOhPaSVQbyRP4TVda7Q4W17HdzB
pc3pwRp2prMc7HquenfoLCIlADwfXSP4NmPDvq3VqTiF9uHf/HFAtPBb9q7zhu9y8V6YweSqIqG2
aSc+wxcq7oKrfwMwREbDThXfXWxSHMDdKLm78qp6kn0x6iIhwFgcG5WLVY+hyj0+TmGBWcbuBMXF
SdcaHC/Zv3gYzi9N1DxWhdLHV2MdYkxuH+JBstTXHFo0JJOJM/lBRvGPDvdvm8nDsVfoYp7Qtbqd
18/nuPsenrO5QJgvuBMX+N5L2QW0AMR8KYQQh/1yKm06e1hI4WV6+U4LZ1Ds4Xm8Dbo3r5IXw9G3
yjxx3q/bY3BYGn4d1hvhXQku9sCQuvVUsPulanWjvslinz8A++OGF0xSS5vXhaXMKs+0+UwPk1h9
SbYleGxhJ0utsulYOyU09z+S8Ba4FEQ/1JAv+wcQYWFNsucknh4O02p22xy8Nrin1mWXQZOSNzgn
s8BUR3zRKkteZj7dVmeHPYhyKK2qlzbqn4XVhOzh9n39nviC32z/6fyAt4SL4e1S+cxIJpHdsoPK
9vW5DKr3hCLz7LiXQnLORQXr5+LBeX7HN+7F3LY0WYqMXQN2ae9UFgh2tI6ylGeaU4Sab/q3ebko
NrR1MUn92C9OzuSFDj0d9XELrGyJwgqqEovvEO9ekg0lLuvqN4EW/j0MUPQxovvPFJjAaoZjA0L4
6JeQTczLrVFO7Vx91VeD19ATRsi8nJrMJ7aZNgYvTg5cm1s0A+Mc2em7TPXkmRC0LyolkvrluK9Q
3MF804OzX70rYfLV+3fJGRbJxFYW+N5uR/D3/mGSt7+Kq+ypcY0oiVDSJ7723MZFoEzL13KF7d1O
1O37u7nOfDDi4O4Zr8mXssme0nUBA9gygIwJuFqIX+W04KyaTHGn8uqPyeZbfU9ZIL0/8vES22TP
J4BTQmhdmXWeJYDlzGZPX8Fa5IwWfWOH/KoM6El+Dg/RJDQ/qcaK+2oPpXbVUng6WE2kLPJQeaYb
zTvY9Zz+QlG2Pk7h7QPdunfnAmj2el+mc93POSpaz/zonxQKHhS3oubpGBRYkrCejlERIQ7K7ONr
9qVdnFuAhck2n2Z+MZvMjZCcPzzDDRwPYbibZKDKSlmbAOdHi0k6S30Zb6nUHaJLjKAv1latq2+y
EHN4r4yFGcZsQf5GWssJKkMHPC7vtviZfqG+taHt8UviKgar2xbxsbUquopirWaJz9e3yjFiOpuF
0hrSoVfMkmAyy6dXF7lz3AbqRngt4+4ZfmJ88QqvcMpFYnEO48gwUAabn0kwlyawpbGs4Pd4BbUR
8dmk/MRst3Z143E2spxvQbe87TUuWpvp1oGoybCXKNAS5HRvHE7UcD7UDenxq7BrPI0kG2Lnl7pg
YOye0EB4FZ/l56G0ZX5meqDwt6u29yfDa5ZIEvA2v80vL80mW+DZ5KKheioccYrH5ZTeFExhpjHP
2h08EVpxR5aGz3eEAsJR9/SXYtv++6L6Fbg+rClM1gwiNBhbWJA8bKsnpVOv5qlu5pxpVx6CareC
U9JUqKY/Vlh+l2/mx72101OkARLI2D1CM7zi3Wrd8VgU5xW7UIFyZuxYeNrLxYKi7hXz6Dsd+jzz
/KTqweRgN4UtD9O7FFbt88l0FDM+s92xAgrEZSGmDqhnNaipMrGMpwDDdPbf7/M/KBL6K5qsk/3D
b+Kv8ev/CkWPYt6e9frazDNOglgo/VPht4N1kn4QdY/D9Tic/36fB9gMP9v7uWt4n6GxatHp6eye
WNcfofn/ZtrcDhUAkpLRNvmx3HVM03PbaOdmfr17lyEoL76R2qrktaJ/S1yFHh9wU4mi/3fPFsYR
71Gq7iYWB5r5kHR3x5uilQhJ5qlhZ4aTpt4BFRRHMKpdwR0IJWpbEr2/P7xfquLfR5VKwCjU12h7
rOG6+vvTa06n4a5pXTNvbONVOFg6/MbcGiSnMefNzbvwb4e+ahhQkJrpfkFxIJAxge92yv4etHQK
wSbUuu5F+NLfPXVKnSD1PKfhmDNWerUotw4imJveWBMfj2u2BGEGRcylCDrFHGELStcjnllNXs9P
XXyza92u/WoxbyESH9yfunz8AdoYKx+oryaYgyl0/vv9fnulvLe3w6WZY4jgqTSXi4q5sJCBCLc9
GYVgazSMgM1ILH9+zz11p70fFsedSFTTNNZ9pTv3yFxJqyTwr0HpKDNx0ThdrMNoHnZgFHNqtNPT
TvhU11en/qg9ddZZ6ntHZfntFDFSMVEPAfo0cT+ljbI5EasLvvItEmVX0xPB8dFp9gLb0w9n/D9k
1YdHTexHERdUB/T50WHrfEkl/axjlXca6fnw+qfTzoWnxz7aEm6PRXrJUZAENDbdB73EXzwjNdhu
vdlYsh3/yWszzZoNzqK0caOyFrNF53ulRapM7yyLNrJh5o/ShhH1iW7AoLkV7+82JdyPWFoNUMCT
BdGyR5mGMncPTzyPVG+kqVMr5xTRp+xyizGB7qbqvARX+/t0x7LjP7sIzeD/NQgPu0jWVJNyyKp6
3nqUIRFb3OIsqON3igvugj/bZeZmq34mBVjHBYMjILt101f9pdhlJLXDmvgxrDy6WLj1PptN1rQ7
CkhkeQ0Cg+ro8ZF7FFaqdSdOHZ40/zwlR4zbNxq3gqA8C/7ZHah+7+4zrPWcfptuuqn0QsCEfuQc
0709IHBxNOtJcNjoPOWX/IQCtY/qlwjr5GMh4pPs2FKId0V42SMUCrCQQJViEJANS84+//bDPvEH
aIxx0xUZEjS2pCjgfl83zV2SkqbHvUiDbyIikRmJB0gp7JP93CDMMVYniDf+r8/oYsaFmwsZOOfJ
XNAleA4nZAk84pLJjDKL6OAgvgAro5nPxzCHe0mN/xjeI3VROVA0HLgA1PMAy6EFuGVMzQA2jRaN
f+8uoNuY+UGQQWJgkB5+/n2S/EJ5HhcK0iv2RWApbKwe5sjFHMTzUW+auTqDksPlgLgaPj1XYcdL
qWO8Kh+4I5dvyTeK+kU9lcM6UjfH2YXovLcGHIZsnJ1WI0ml8GGTHt7JQtTP81R6lfxsW9sKjnX4
JDs3v/Cufj7Ln5vgAtSy1Oe6+/eb4eH8d8bT1JfzBCnXKAN4wNfELMlqfORvc2LZ+kP6kKN82xO2
jnwl0R3JPlp4cYWgZ/1nbjnSfyy4fWOwvrkQjJ9AhEpbCmDdhEfrfWItwGlh6uyIhjVLCDRg0sk0
JbSVoISkwcFWpqKrjOGujzqg8LeGX1oHL/WPKHxOfNfgQagCXlQKQCHaTE2NkKMkgPlzdZNYcO9B
AzSC28Ztn850B9M7W3y5Bgr4yYaGpCwmeDHaDH0LTB0N7lAWH6jCiKgw+vcOYQY1pACLL1e8gB4N
T81WdpRDkLwbnuDDMFgVi3MEtco/+9lm1HDcFxVh4ThtWTszg1iRsWo9Fpn1nZJzHT1K8aEB3+rm
mMHwYqw7S953lhATXlkjQnFYqSTrh115cdSfyg88pz88QkwRAUhHZeZ/GmRlF4KG3OQR0mu4x0lm
UQHkMR1vMOYg3l6ySNqIkfYBOVPu7acMPAT0yBcWreZWbylWARa+qdel8VRG3Q6M2pMQm2HCBlaN
8Yl9cq6L0yYhqQ8AtqRpFqEb26Sra22NYquAEz5/v03VEBwKCrZ9WlCI5/QjoUCt9EwnGMpY16cJ
hZ6P81M+l9zTWlfsMubU1zclVTCnY8eHupxtIWQageHBKQBvhtO1Tj4Sa2MiiElcYF8A8Zc5HMZP
dTpyrorp6UtzdNFO3oxXyNzvJ7ZOYPZ3il7Kp7L9+2KZjGvhYeVD0///A/0Qy9KTEEehloE2ZuJ3
b3+K6H5AUG1ssykFXObH4LwkUQWafjt8Ur00c4+GT+ftbXmJULZBOlMXl7hFMzaWP1IriTHRD9A8
2efvC74Z8Mgdk190tDS8dlfnJ9RePXw0wOOv86t0tKElOyiWlnhvhbcPIYBUMaoL+6BwVn+/V3qs
/GFaIUYfzdlGEJk68O97etka2n0inaq5JlkdcykuSzt7UxbCNJlhdOzCsJgBj4JUqtaBdOsTEQEa
xbCOtYXycfm+xvA7p908iY5rJtkIa1EfKCwEhx/S9ra4ekDK3bp3cfeZA29oI7aB4PBgZ6v3yfM5
7N3bUrdLarn68rBpJTv7ykrrtLisqDZv6pC9N4Nr9tZ/V2+STMCBkTRt4OxBttotMVvzJID3zfGS
W54/q7cpmPUeO9qMZ3bwDyHi2WYsLCMilR1cvCPavlv8rokjdk5PaQMnFsRbgytH+myyqAE45tTx
yM5s5Owbatn0vYkni+FZ1jzlWVto1vfFaVcAI3b7kcxyTGYaLAw4tqFeENsSvDjDkn6CAAQDNRRx
Vlq1o0dMm0/w8zVKGAxkQYirWYGA2E9TK53eNsmTFFTgjAsVSITSk1uBww4LaB4WCJIOafMcChs1
6p6aubhjTE1PmSrTM2jm9Lije+C82BW7enpYtKDFgj28p7rdA6zQ6MsSOGUrGKwF7WYI29r9BMRc
ek8cgvDXE1DK4m6robmW3iEboEdzJnN27p0BGfMY1+zb+vICA1Oaf0nBWN/CPuxZJZWvwa1nWTRs
O195N90j5brj9vz0NRL9OAAAMV8vPhj56z0Y9qOVLWq+9dWT4sm0ZONZt3YJwogXwUpYKbBicqt1
l1Tnx7J/vez8w4cpshWlkfpivBRfCgEj0tXMMjprAluVDfiEQCS4owXVTpy325L6s+QNznVDz4jo
uqHouD6x6ayHtR7qobotn0HQJ6vDW84mdmu8/OJciCFwwnD0jRxeXdwqnaMP5OLmi5wt8/XXAXbY
FDtF5SQ/om1bmuuRsIgvEmt9ghWcc/AajUwIfSpLJP0aAn6StzW2N7Bp+jnZ8oZxjOSQ6KADuJxE
qEN7oJPEGQspd9B/fZm/C0DqbBaM6jE6bUxqMC1Pyyz48mGDlebRHcsF8j3SaCuGKf3sjssN1OJ7
bGCkCZbuFYAbX9lrGWF9Ah2i5AHX7wyYvkRpG4GLjsQSsNDd0c5inAt0R8fb1+KYpfZAo6p7hYJW
XJrzZMsvpvdBlLr0I59lu5NX+AeP8sj7cQ2Mux4zoBZAtprdA66rtIoVsliwWjbAqJ9R0nVV5lU5
Ik79Ulurn9WzuCiI4ojfLpaA7rSx9Q283zmeXJl1A9TYmKZNgkV/GBGMlqDvPEfdN2otL05POJh4
ykxb3Vd7JTrM9YVR2zr1iw7JbKtZSXCdWJqrLlpY36hkV/fv/A1UCWYNlZ/K6zpbbYPzu+BK08sO
//ojh2C+EA0XYn4A98cnXqOcVc1KX0M3LawVFtPHOicdMp9FN1kJFidmwOO47W/TYd42XsujeU5i
/mHLL3eqZP6Jspa8xP+k+lAgyThXsLjs5TSVYV48yUCO+e7yLmOrgFi8qK2NQbJHFDLDk35V7rv3
c8mn2QuED3sMK+SjtYPyXTgT53AEt9pJT/RcdE6zMztNHyfP2nce9KEMKf27Cvcj+6FicGft95l0
604Kdgz7C727Yb4QYm/UzNNWxNTMy2/hVVllcbe8YiyOECsDd6+8KyJs5rAA6bn3jGfIyIuPIrpT
ZDtbzfYFgO91sHfGuvZopj0q50MSuaXgJ4uXm1VRmO/iMp70Vrm9oomHAa0vaujL5nf6EvsqDHxm
RRGqYMsE8Bev3HK6+tTR8BeC2XyGc34Oq7feJhaw8/lyX8X3pyZkGyMgxbkUnF2fdxZsr+l1ZvLk
g3MkTqWvI+BevwZ8pmp1cbC09Gko6FNFeBHCfEWLRMqdjZUT6o3sjD66OhvJFePcpQjmUuGztUXG
wKPqIuydOJ+EeJsm6sDqr+Rh1ISeKadynXPdehH39W6EiVPRAtjmLUnpvzBGP6+4/wCWyxg6ooKK
D9tiDScKqJd+J9T13AtvJGwPX5POFpbJ+ri48PO0i98Im+oGAj1S9xMqzWFnvxavjQ/k9/l/pL1r
j6ra1q79i0zkDF85g4JnS+uL0aoSBUHBA+qv31ev9SbvGNbMqGTvtZL5PFlzZCDQ6b21+9Qse258
9whUstSg5hjtHPxLx3/ApcljIpn8XSAnoKe4pLfdgH6ZtXN9E8YFKsT5Lrl/fFITR137U+CeavDJ
XdOzcD88o/hOc/mwFYoOEpP83NuW9nMhfZz6KBA59GCBPkxM/xdfhpiJMv8yA8DZBbPMvR7xGdxT
5oMHTD7UQ7QJGAl4TlTMevIJ1QmOichpIfIFGlYwOKYnRbjIggKXPBxjPmMRudf1zcUyfxmbYb2s
h+30PEEVlZzE4+fRtyFwSuUomLPJ7Q1y5D26z8T0IY3DNRAXDOvo6G7nREXMn9xRmWIs2bv3QA4v
I0F+4g55U+EIMYnZTZwLwWpfIpSA2h2U4hhpfEsK+v5LWoJMMWh+wuI4hKcUFeJbWLj39JYWS9B0
1oY2oB7kY/XaiERU947o02UhZIO74W1PNsi9kt7QsWvOFReBwmrHG9G6RBTAr3sUgkkWCa07Vqnh
IWynl1HuVeApEv00Lz9B8nb2RufPe0rty5e+8mqPpvoA27j3T+7nJRjJQU9QgrSUpAJuG8nVAwWB
Cc4UUX5o84I/x1sdwE9ibbfcDmWJ+D4OfaT6fa1fDc7vWXgOboNjep6PtrCdPN8O67qYoFMlsqDw
W8jkbdm70tohcg20pVNMGv6dmmFf38U5HpqjBxlmr971xArvH9RNkg9wrfkLrhQYyxsrBFMlDzRb
tBGqfGF1kYNTPwsLJEXQoJ8yGkdSLjBvhnqwUPgWWrIQhJfHnGlTdjzvNKo8s2T7y0ngY2F1+y25
EQSuWMMzXwMRBwa9HEHaX6wuOx+iUwaJYs1fe/Bp6Ov6dDxJJ/p8OGUq0P64/DyE0kzu5fHBE/sK
GSH9723k6zS7jWTWzcOO04aLeI0dz57rnAWQMZmTHVd0iTs+nHgyE1kAn8JpFPLv9n5acNyaw5I4
RDbafZTPnyJ7IC4HO+AvzkHcabAf05KyMLEQXtC1HSIzYd8ZZq4aEt4LAGSOjWHBPd283XhHM5U5
z6/8XXFmVaB/b2XsiXtX7olNSQ3P/HpC/t4uX4WL/GSffEAfThTcERKpB2iIPgDZ3EvATBd+gYhj
yMhVaJ07ucD9qk8WJvcgdk+mfPVKd5sHj3Dl8fdDcz/62EpQkGBIYlvas4DkQFo0EXU6zWeyIOX3
65DkMdqAHjmy7/OCB8mF2q792HRyYe7tuKwVayjzPguct1M9FREZbG0wa9UIbIuJCtidbourvR+M
QCFiPb67wM40IbCM+jtrr09KpBDVsZ+8q6ObSy8RdeH8hG+qdY5v+Zel2E1SBcfNk6OD4s1nybtd
GziRu5URTFDSkPRJJgS7Bfja9hRz0zcuTfojt0UvDX25yPf2vAkYdDGzQkiUGNviaCZum5lJgTKY
P2w7D0lKAPDS38WpgELTOW4uDHQRu+0t7XK2sA0U9KP/7tCUn4wHszHR/ghGgNBh/QW5KXL5mivS
o0nbGPGOtZC9R0KkIXziAVVJ6cMqduzm8+BTXut9QJB19nmcnubXhTHaD49LXUb6wFSEoNu1W4Q0
OpJTDq1f9APqTw3Z3z/zBRrMTwc1swhSTbsoec2AtinbO/TIdzxQRViuT9OuJ0gEg0Yv1cYVPmKs
QYIHHDyFVc2plFgjesyTff7/+JLcZnu3nTyTJsj4uEBXtF90XrLxX79ZY5g0A6dw5KP5+rv1PVS5
mFqYNWmBbJmusvdARdpNxSlJMuelD60ZzVcjjQNZLKtna7M2elrEkeXpMUx2fDm5D0KCqJaSK17p
0ePrOoPy9VYPm7zuA+d4FysfCUH7mqZ5H3Lc9rWeEmbvAMxeKfDynMiiNjhjurFp37qU+iXImoOH
7b2YkfCAg+1gv2nx01vyYqM8vPYfftdt8aFnXwYnCtGtpJMMgHDWxIn6DAjxkVmCrQEIhcevzpji
vkj2gR5lI6qQ61f2vqJhUYdIp0nAIQDorYKDwfFI/iAHWPxgi2/DI1Emb004zBwl/ipmK+C2vZ+p
tlTaOsPXe8AAF/uwJgAtQS5m0AwCeCIPpBTYT7UAxwH11HFynRafdwbPTzP++/QeURXzfonMoRrj
QTKEINVTKzolnBlDioBU3+zeD7gwmcIFvMtxHIwogIWBsPYoCYNu+Hkh/aUjBDqzLggf4z7iJu5O
L8HeX3mYVVBHVKPuRi1txjDlnDpX57ksOeO4ecuX2YxI8FHtjtTrGH0UAL2a/+kWuueNxtTbSFSB
BXvIeWoE5+gcUQy7l9lh1A3RTOU9zBDRKVC4g8uvGRU/xfgawWMMOTNEiK3G7Mi/V2Se3XT5ahg1
a1CiuG5BG7e7FYfqNRB9omoXmYhO2uiIwrTxqt+NOs6pp3kPoWbipYjOES38kU7whuSWrmzMmwaC
1l30tKZ/S4Oj0wYFEtx774YL8euaHJ0PFlSf3p82Dwku8bOrSDRzLKwNWUtCyF6FzO6MimG5JKjb
Mxd5KIdUzjzZjlvi/+/dZtrRuQA0RB3iIcFPqZRcA6dlSgGHTYBTWagIeSHa0PjMAxQzh5k85s0w
nwt3aXgnbD849An9Gsvx2TtvdkeO63/vpf+blfcC7fF8GcupMeeKjGWx2f5BUzMeV7bOrVlTC6BI
mgpw5vLZBpZfjMl8DEv6+fNCPL8DMMx90l3fo2ZghEia3pm95YKEBULcS/DfqE3BMVyeo63aYyDx
VrX3I5LrStDtVbRa0hn7RbLMx7w0R3Lb2j4MCr5JnuubkDTdYp1ALjD0fCNw7e6kpHFCKljQ+JbR
BDkFMIRQXmQzKS0D/ihNWxN+7KcH2/JM1GZ9xEl7uxg++qW/R+4vqm+sRnGnpwxApJItijsys3w6
7vUpPozIypkJmy5nFd3npIrbCAFtBlzFnwbYPiRyj3Ea5ub29aS5rD19c/hC+aeOGTSgIWnhCKZX
GKMCQmraGxWDa7jrtw6lH3OslxyUH8+FOiqQZ/qI9Txjzd9sW6E+4vOJ855JmZb5+S8zg7516D/e
qQ56aTDaQWQI/v1O5fLWtCdNqb/Fmczj8MXMdWpMgG8oTsumR3iw6vkmmNch2+r8QWOKdMcEq92w
a7df0/OML6X+YgO8sKk2mzsma8Ka6s9O/Fy39PYu4sqJ3H8zbWMuqsfT3SZW6u3Rs+jktCGxzTQQ
Xd8IyPeaaBR/Fy+3JTARCM0TdBGaPYun/O/l/F+MgCn8FswQRFuivjo6VasqMr3eN/gBmE83v++8
84gTqQY5QSOH7o39XJQEnUTG9j2sJ0gfa+ToX5yobIa/Ked/zh9gdhnmYGJGSY8gqOnlTTTNw2R4
6rFOFVZ7tyN75f1m5x2mzLSdUXZF2H3d6WGpZ0f2W7euzbFyyYOy3H09npf48NQModRaNY1zfTDk
jFlHvzyw7o9iSvxCi9wChiZpDNp68XBYt5tyUcyiTvWZNsn72bzTvw8PiwMTZfmS5sctmEF6ipCX
REVv33vyHd97J//kV3j2it51dkcpuOqvpqspRNRq2B2eZ7BTEdMw+BdX6k/sZT2VDeWOWrpOgRAM
tz53vqVbuBTjfdx5I0WR2D0y74DZ7tBeBfpoxdciGOABFVPVl2PLz7yqR+hGT0NDCzhJY0U7+2QT
MDC6WyCcZnAg+Iz8egipXYTUO8TzFu3xSXFWuAe8ViQLQOoUuA3M4fGA9ciib6S78qhJ/E7Pci2k
tvDFaG0RsNJa70ZXGoG93yU+PuoiYSe5MNKiskdwWtqJGAzu3mLwOTjaAHlG774/OpBB8vQ56kb5
Ru+TTt7PPs3Fo39Ij/yhK2bmKzoWhu18h7FRo4fYcwIS5pD0CgylDq9IcKU4GzYoweCM6IVoHrHF
9a69PGhDBlD1zLT8RUYk/WA9iJhkQJGmEwilEP77Uq4amVabl+Jep1ZITuFXQ5LfUkeYfO5LXhPr
m477XP578Sk//EMvl3wR2TSmblyfxaNOVzN1tF+Xa4iNmmAmnOzTenyEbdNJH1BGfB0rtG4Xb2Xx
RI5DJvXwWK99C8yZ4iYHHaRg+aXNkH4QxC+/7sX0IJ0ldX888+t2EezPohpepiS5bareM5a2pPxN
CXsBapLH/34q/31dnf6my6fJ2MOXF/HYyY2uPVpxIuuB8W3pI3JxtwL8Iy+RApzBKa0NFFT+5p+Q
/vOF/HHplxdyKatHyWhHXghEVxYCb40PPQIP3ZS9umdM/32n3yP0/jqnxBNmuibzMPDZ4C36+5zK
Cawpc2uP79FGE4HBpZ4XadfD60hUmvZWmSD14PpS2h0U0W78PA6Vh/fcsiTSE/VwthSamRlZQ545
hukd3SHQsRPBLlmUrncVTfH+rSHV5DfNkHgOf/xwXo3QygizONEBFk6wv394x7iv1M7qLCXX+OIK
36Uok4CTSVzAX/jLofb6Zf642sshUpdmeZMfXE2a0B7EkD8elS2ZGA+QERkPpPnbFV/awB9XfCm6
j3XLa7txxcbvnb2aSJJgqI0aev9/rwDplwepvPSbx3t+1gmh40F61CjCJsn2TKVB+0sZAv39y/Ve
NrnXG3v9ti7X0lo9zUZieZMWA/dD+DdJJJASKXYzSvffrvhakfy44ssn9bwoj87VuEjJxX26N8zY
sJQygDsqH5iFVYiqFabg2od8AQ9+BEAw+Nx++xm/PuiXzewpHfXimPOgG+xzLa0UpzF0D44UURFb
7r+f8/d7+8cH8k2x/9FVyPrtkSl77rpix+4LfUgxZ1gE77YC/SeN+Dtz54wkpgjhNLE1rMKbV6ID
XEtbSvjaFyX4v3/UazH241W8bDcr5hNnjc7LF1/tWTg5kCZ0EwPnvIr6UhIFodjSXRXV5//NtUkP
JzTTwDz6Oly6uFvNoXzUUkIae3Is3d10N6ymZ5xlewTtneRysBGf78YVQGvze5v3cpb979a1Lro/
nUxCgk//3rB2l0O2uxSFuHV1lK3dMj2mBfo80fDu1tCyIKMINoJ/37X8n/uIxuByhigT7KK/7JPt
o7Uyrc2l5O53BhaNh/B52MJGeXOPaT1mOUBfIJr0VgNzIcMT/VrWvNS3/9+d//8/4WXzVHb1vtjr
/IQb3x/McWp+7si2nFas/JNjph2kheWm2/3thSv/ubX9ce8ve+jlouzVtuGRS4OaGKcskT5o5Lfo
KwTcPM2HT0Km7s559Hh/RvnKXw1Xn4jiZJ4PbevwjjiA3SkHuJpUoTqVIwMJA569GIQj7TAOFt/s
iiRCyPf7GKr4loDjyJv2jIgWUOEYQnNAx2QDmboWzIfDHGC9WNwCxg9zaMj2cUgYVtLFk352n41D
yjK0MnOfAvCemPTPor8KBRUrs0hETHb2JQ/zNz5g10SOWGGfQHdG+BOdLEIYlF4ZfIX12QHYNtNL
cp5A2A6u8MHf1FPHVaZk5KYc1bnLDwSMsvori9Dxfy860xCHxh+bD/2MKCvoZ5BjGgbIxt+L/V4q
6vmmUcUwnx0qrZkaIWZM0B/Uo2eSocgS66tOGR/HJOO23rwKpK9HVLqQgSfsDk1/FeQn7DePbTU9
TK/eCAbOPoOdkYZUAdvc0KJafZ0ANT3QPhq0MNKELQ4H445chW++DAaAQTqLicTDo00CMv8UolVm
TaYSFFtJqBgBY3AqEIMi41kd12950OnhmXKVtfAt5knxpqyE2c9po5A2aLAjEhlT0QdB6H2oXdKa
JzLsJN8NBE1OgPPNR5yFGRdY1XtnWvnEhP/CC4DtGv4NaVy/jrU3qOwLWzBCF5gJjFV4r3L3PpKH
VU+fAPb4wcGv/DGCIyU8Ioo4uxbm0ScGyTkJ4lH3RIau/SGFdFAzZBUJikYYBZRHEWNAjTfAnLDq
IT7QJ7u1sr1GCpncjAVEwi55l6TPnDXiJkaMokJAJ0doTpCAn7wp4qS5kXRmzL+bomkMhjVhZ/Ky
c/UvvT1s+56tUqUbEOIRoaEWqVfygUgzMZrZf2Z2d7kj5x0ubGAJnZmnjOrFkPYMGWpDeHqLQBlp
J8qbm5dvpPQ5OszViTnRiNyIrTHm9HmFkjObyZ9nDKAlFkQh8ulLqLGpE86+WOl8HrwzfvpxBH4F
rGUJgfcM1HHwGHQnFyH0Q3aJcIhcchztuPVw9ehTgCtUn8xaH+hIUG4PB4nnqv8c5a45r5ZKeO9l
szsiirAaZDGOoLZynsHhYDOwspNoZJTfwpNnYVzxPuhqNV9DTaot6KG9NmEmAwIFzXvr8NMQDN9R
pO7pipcXJ++VQ2z0hzWCzxOeoYanuMN/cAmFndZA0ADDC8vLBz2p5hE8KzHXMZzdnXBBfiHGPIG+
S4g8do61IZMmqXpXVC/4eqPj4srKUIIWTYVA30SG24q3OVwNT9zmVHINP4sfIrAduP2JZ/mKImfv
VppdoYW9uUpwjJhi5+juyXvg+McDmu6ByKGa7A5tdKyGefwgAd5rOKy9yoHxA2j+6pDvX4vcF9g0
HX38uKb192785cghvSpIW3qCjQZvaERXPtrWwynPMIH3wr4admcKHNuJVCQDeFljk/kodoNJTsCs
N5hu4pz87WPUCY3BfNtOO2D/poeCewd/XXkV05KhEjtuZxrCcuJ8xnJ2hH74EE9272jBbY3bjJNF
cr4O7hc5FFuZjr1iH5B9RhrHXXQBpdMOCtyyEW5kJOMi60UbXD4KItmgVONVsk+JkUhuxCFAV/YN
yL31fXryiU9i8zmzS53DbBJzsTka0dqr+nfEGOq4cX1YEkyj9IfAmBhx0cXY2pbnd4GqfcTbdewj
Tm7wiY3249YBjj0mbuR2UwK1ILUfCNUFFyYNa/YzIa3XA6BrxTlvu6Yzr6jL4YKlGMki0WRu793g
L0WFEqIXsdkgfT0mGxFfcj6TCVZ8O+HetWIRj4CFEA0KG4JQI2eDc08aErtGbmt0RnaIgQhYtPBN
3O4oKEh1aILOUNAlyPo9fJ6XD5AebH/BcsvokVA/IKlWfBn9LBsITmOPnZmIxdWI0QofwvbfIidA
kWBnE2WIMMRh1+7VzvvVu+PebBYr8jnEakIGFmh2qDkGqYN7X92cvh49Tipnh/JDDyG//SMAKJo+
D2xpcCLM77p9xKYjnAn3wU7lEvUAddXnAfJYJAG2TM5AFMA7p1GHPZaiXV99n5seopaBOaMZXayC
U1Tao1uqeGBMXwfCCMBMJyPkHj2hoSSOEvNPY8Oxyv0qFixsjW2aPDLo4BGHxdsVBYxthEJBiiAY
UnyueDt+CsOZYeX+fZ7KL4XMj+P0hSHoHE83qakvdWoyjQOZRIH9g/tO7jZ0vB4+vcP45MzIgPRn
LPxfrv7TmPJymL+UkLrWls214epVhFV2cYs4P9mUnIDop/6BoTNIqn6BwnTppW79vmWrS7w9pl+N
eWSijfyjfQElXa10q6pTrLRoyZnT1b/5ZkINUG5vH+W6obRa8ZHvcQQjIYiM6a5js0yPpSf0QSvq
2HFNwONTlBfWlAHC8AHnOTMr5/XWmhApItYQrOri+WF8LAp3XuL7HRCjEBAzQp4ThUmJ4pje29v1
EV0/7EMfrYgj9UX8R4bb9PyWTc4bqjpUV3MKB4dTQgdZR7NINWFNrX4nzKMOgmQyKdAOn4OFMXy8
Hd4fIYMjEIXxJddvHQJaoX1QQWCyYou9Qoxujm/ZoBjssc5kGxM2RDVQeagPV/k8k/OJW9i5zCeG
ex+K+RDaJ18sSmGUCxOT1kL5bHxjotV8oKcJtZ9NPvZpQXYBMy/MVFnel5eM9lazB6VdoYuyXG2K
jmrXOgyhWV5j1j0arfN2YT5JmBmZ/gm54sFmg2JgTG+b+Yge3gdC0FqOKzQzJ+6vM9gcg0E+7Hpj
SuCPD7KNnd2w5nFwCqEzF+TVOUj+J9gQRhuCJ6iQMHSLgSew7iV+9HOINb3fZc+TncfXOxuyu1E9
UukZT7GknjGZOgJ7wIiR8R7tqTrMRCVDneHgxrA4YPDz7aG0O2QwYMqfdodfm4rlIxJbBKpF040A
+IzqjlgwzMxFUCRFoFM6FFHbJ9WwsJ8jIQws/KUcTRngEhgjBZIbP7E9PrsER7jVWkZUNO8CGAcb
4VEgSYi/VmQSUI5jutmZ2Be6VOn1h/Y+lqAtRczoCW+0yFA9BqBj8xMlBEDEUN1q5HlO8skR21Eh
NK0oW5khPzq8odDHaH2LrSRHgjzWiNZQgm6UEUCAaGyLVJIBNdBCMMiUm8gGjz6yY3KLqKph+ii4
0OlOiINJaPm955ve2pDjNRXc9BYf2dwWh5RwMD9bIjJDVaR4mtOvep2v9sOcfiMBn3qPYAkRn3tY
H0x61BMg/QRF5nOMYPg5wiCAqlOd3OMH4mHmvcRn+AHmsEH/1o4ZKU+0m1w8kKdS2ninrZagoa1W
Dpz/F3VQv63dM+P5PurGvV36Z2zAlLAerNidENUq1UPCvWEUNe+EXhn9TSDiwhgXsziNGfuE2ECm
ePoQpfySgjq4YbSp0oI5ylO0SDNEyBgYjlEnyKhbes9E9q3RuuBsu6IbUlGzIzkUpDoZy24xVVCp
XW1pMCI0HXZd2PMz190hJjLHHXiQzM98nG8ZRGWNivCKQIzwKXaVzz0wfXrky9WWJ6cBHn5wjO8Y
isYny5nl5KRzTFIloNDBd8nYJNKd4Zb1xrmf7F8OiheQQeyaYgKHApqr6nhyXlptS5Xli1WXANce
YpfDtJo+mYfuHJbMlzg7wzy94Xf1dUweDIriGXZ4HIqQjZPM/F0gfP77B0n/0Qjyg2gBZTGqCzvv
39u4UZ13ZnHO61TAbZI7GB5SJtRcf7nv/7wMAywQKJDWxInxgq1JSreU9g0w9jsEGEtOheKM6bt/
oXVfQbXv5/vndV5Opb2u7KRnznWYJzuW588Fnh92drHhmJHhdTySnfngSACkWSHmN5sgimSQEHXm
MptYjPb65fmK5/fSaIuhwowm62oINLovjbb0OGWP7klHFRrgZUuPT35PB0k64MDcSsj1DrcTFKXD
PPgNz3yFVf/3LP649EtR8lDv6qPRlRPkDJ0EednWmKFUJEYAVGB7yMHjBaIFmufMkOTiQkDf4B3f
qt8GfUiyeL3/egovFUr3Zl0f5t44YYukfiWIfWQw6IPSeFCynezIgD70AQaO2zviuhkKqsWBjEQ2
YYKhfYxjI45pNunNw4GAFYr2crsnf4L8KYmC9kpxuQMYA83poQ+02dyWjKaMN4hL6PaQulHyV36Z
GpxpqPft5W3+Vo7KmYElt+ld4nZ5Xqq2OUjbcO+mtMqjO5OfeSDbrHWYUCrprqK7FROkHiGmA7bR
+86RSs+cHC2OtwejrFBWDags2KyQSTQYo7s2whaQpgPSc2WpfWLTJLEoOlOMGTaneee3lfZfW8uf
K+1la8nuerde7Vhp+7UZVMMN8rKhSsEtsundQyyM0W9k7Xn/XuDmf5S+qCcYEarpBOAhN/x7A9Hu
4JfVjejf2wcJYkzfQv8pShpknZAhk07PfD8tdlEnlD7V5M7EtTnequ7IGliTpg/eaQz2aRMh9mO8
HfGd4TlBe/RJv4wcg94KFEgYrdHB0FOfv+5vOGcictwH+c3HIloVyW6jGHbbOhInMupxir+brclx
d+fKi9xDko0Kux08cH4aog2d8HLqwrleHFQY9du/n8bPTAT2d5ld3DIYK/1zeL1a5SfrLEkkew7Q
vqeEW60fQuGCvO4678YkUV0hFrpe5SIEXN+mSB2IXk/Y/LfWQHHN5cEvRjiw0PWDXBQzCZeS3qds
UifdiTllQkiQX30xfQ2EFoVAoxJlpTWOOiEBpM2nukFXW3J8DdVe5a3emL7Vs1Q7j0ETFby6/77d
bxLv7++aHU2cGswoUlR6gb9ffrfD6CvjWp2YWO01B7+e5xDQu8S4CZhkd3HK941aoC17usrV7zJ7
kqH0pDpIifb0NMbBXno1xGDHkWjvVu7pFhq/mZgNseO//kSdkEKNJgUq8ptK/qNPOR93++vzfjmK
rWekOns7/Fb7KpMMoyAmCBqOI9qGgmVmBsg3EMnWX+YS6wuFaYkYkmHtpBFhE7v35E9zeeo1NBR4
i8tZs8F3BROnBDvsmUPsMg9XZTCCe/mSeyjPnx2ox0eYBuSUi3Q/ohnIbHKEJh0QAWDO6/SaX5lX
9edmS18GN25wqop/vBw5l2t+M+XyhEyf0RBZ2q6Rdp7tluzJz6wnIQiMz7NqoK8Z8YhebImPDpk4
0wGNUTHtLp6xPCBlM70HhjAVdY/hIaFvBqeg6x8S48XgAhx6v3w42s9t5O8f/XJYydbtaq0uxyMJ
tTcQ5XYudA4IVPEf58sNesPYoKWdHSZKj+kNQsgInrb/qvH/v3XmjNElFfBjN37w8FEG9y9f1rBC
P9a8nwgUqO2i45AsxfB62/gsRT4E6hT8VEAP//4ivre7H8uNlH5Sx8V/1Jcv4l7Xu85dPx+xAUuL
O7ZT+xndo/a9pn9bWqDGldtAG9DqwFnsfax4JguFtc/W9XUOpN6td+VINCPMkJtjsscbb3nXloAM
PK6XzXO8cuWoHYJr4eDEarYAmfU668ucDKPT+NHP8RailS1YcYkVAQ3e3u/pClHERex6bfjYFH49
eRKBIHsYNt7A8kCbuiEDBcguMUQZoE2BnTDxQzYPlSHtbsM6Tv/9nJSfdRHv+4/n9FIQZu1xL62O
fJYaEcbbi9/45xgziiwAgX2oYxDkppDjE5tA5hF+85Nruo+h3j9Ou30sQjqpKSpqZvzeOJgOmdPg
tHTvOrfyAFj6baf73ib+9V5fCssrwTvVCTVaKmMkMChYJPvMaHvGjFwMH7yWeBIY2UtSJaaX/ybx
NX9W6YjPUJ5ZzNLgo5Zfvo7Os7pKx059TA9RPj2zXanxw5uifEP7TkYINuuEygZRNy78yRRfoneY
IEwNoTIgY/jnRF+SCkZLxqDPqBx8p1sReHyOpMREvd4XZiYj2gX7se7I3mWahcZi0fYOAJNa6V5S
cEIycwmznUsQ05+CGBPRieAn+D74i8A/fuWDRcHy8siJVLUghFVLjDN+2cfk7rHOTqVxSA3y3hk5
nhRhMTcW54DPgBOP1D3cip24nuYhs5j0X1bod0vyr8u/PPOHfHvWraxzedJoaDrn6jktCc3aOW03
WR3cXdvbt+4evnRhbZ7RdW0tVvP6S8Wr2wmeXa8kBxgcWWTbkFWHdh6P85aQj7ZxCQA/LhhhOykx
1+oDvREp4jfTuTOt5eCan9cviQw7lrO4P0z/h/Ubb6kCjcV45t6+CGtt+6fs49/f5H9Im+jP/njg
L1X6/rgrFeXOAyd3kkTiT3OO3Vx1qar44TpTKu0ao+/Z+X+87Evhqhu3TD+cuezFb7fX4Hmxu0y+
7YD7EN6sUaYxWMJTftXV/MwwQNPJWBpDEvkGDM972aol9SrtreZ2SBX02MMbg/2QJs1NDAEmLgXm
Mu+cBwM2oJEswDYRnvEJ6IzJpzNVR13MtQCedZoPCcK9uPv3KiJwngyULC7I/KFYmFKfdZ4M9rSP
ZL47u0/rba/aT8EuHkw/Y/gZ1mBMCkv+HEPnx1qNjDuHRHk7TA/uGVqMZIS0IJ2NebA0DbukcVoj
aBfAyUkXR0e5rInHbV1rWU4MLFoYLFC8qfjlbv02Ua6UGMdreMWc5nJ4FljCve7i4ROXtW77D7Ac
IRY/2KtFvVSyqKw93G8S04GofcCNdLvyd7Q0wS5hcAXeKiJ68+Q+uKfZVGWU29jiDJsZd2c3Mn57
OdYPdBlqmg0PHYgk62ROvSxFq+gWj+aZ5Wm5hcmdGgMZuogQW14CU+K25kqQFNzfzRf5/x/dmBCh
IXpcHze6xKFrDLQP4jXyKdWds9vUi/YjL90VhgQRof9wa7KWLnj5VxP4ww9s5zQtPI3+XfjJ/2eF
gCYkGrffWlB25Co9B9f4/oGMFeZDBPEzwRkSaHLz+VX2es98gRmRCBlx1/2nyHW9sKPesZv9VnKb
vz2al8+FAXxkymc5if/c53ksz3BNdJbKUE4FWZ7oRB5uwZYJ/9BHR7C+j3v/NGz3Tk14sjrXQoYS
oEMnpPq+oBM6g/Uwmwkh63F2nRnIl88jWrBvEnbnK287PnrkdOZSYeRUZZ9nBG4warp2V4Ozb4Jc
AbsbgM9I0ZLLEEC/6LX4Hdgn16uYjDC0NBZvhNwG5zbdkdwQ43uqBscA8hQYaFD3Se2xUsMzBEkM
Dh7emYUuFrUDNkr0g/Guko5F6Cuc6x4uqhJwbm/l6m67uD3s+wZ21F4TnAawT+xlAs29IhSM8LlA
uM/jA1KNpa7Y+ufJW6rh+uwv961tzC9YZRGRLfesh9u8IqgX0lInUS0PzqwMLEKqf4a1VBB6GMT9
zorBYZS/lz6c+sCaHeZd/tXex1wXCPuM6P0PHsnAwBLuHRdgvaG0mlSJPgZ6/OCbqo6Ee9wijeQT
8qEv/OP5sbvZK2Bz5lEXiJsQEZJtCa/IQJ3Jju9zUW9lniTwZe7wcpG3Bo838Et3P+0k+Zz44iGz
HlFkS7pIQQ7gYRfZ9BxtmVI5v9qT5/zo6kAgARbG2WqwVxns1gLAe5RZRMVdN0wf/16qwpb4711d
/22ZvgCLysHstsdnkafZFhMyEDkLCcTkHYP7UAXwnzOoHpR7Lq+LcdbLKafgWUksxQxxwQmNo2T6
bfRzK8KDDE9J6o8bwT2JltxiKd1HIu9vdiD87YzWwZw80XeMOSRh9IGMqfir2WpMA7anawj/fWvo
i18rE9pIVcI3YqimRZj6a2Vy1zo72ZJ2RL6ohrMi1EsFywZajon2GS+svhEdjmQuM89hoCfdWAyz
w8jIat65RPXalNn+njgasKmbrXzg1arnTdSgmu+O5USZrPikmeoNDH0hU69M2cpVDTmimHgQ3LHW
sXcRGCFGqo2px3RUoc2A4TS47nry1zVQ3CzskMrI0YWO6lMiUK1+2NZgP+4skO0cGwePArXzTMIQ
UK6f/CiS1XT/Fl2JMrf5Vyssh2rMcXdBGwH0rBz5DFgtkJeHYEeGvkhzheDzNLcb5NFjuwr0uTo7
LJ8ul8RHGNQz/AkMPtAWelwRXM2R0rg5HgIyE9b66ISU4jQ5EPAu0mmbHmKGiZjDBwxH6gIwCbPZ
iO5375uVC3Y76X6oH/pi/wmGwDtnqD2gHumKox0JI3X/OLoBqi4LjIbUvh1cGXSHhmfN8mfE6BZi
xf3Dptl0cxdVyT7YI7FR0nNro5tWWE/ytF10SamkgUcpxOj4cT6v5tRkXVIpz4z8Mz9y0lhgUeDs
Tvx1xGPw8U8hdPvN+BxpMCwrHHPMukHAqSP/6TUeSE2qNDYN2TFCuY1ac8b004/WlbBLtyFWwSiH
3xsRDo8xEP82a5abI1admD+iKt7YR+CvCGY4DmBL8Fi0kRGfkD8W0+Jmmx8FoqUxAWX+sHSqCS6R
HeDZwX/2SCRJzL6RWAl/rvE6sxZKiugA9OkPe/1Eha2UXrVu1jxM/ktK3rRDKM2S/OX3onAUgM/4
EiBBclB2UPezA01SFP2OHO4HeXIkLIk54khw8y9l+FzSJU50JFhiDtD9o+pXUTEWsyg16fsr15n1
BybYE8HoCpDCDNzNisx074rp9qOWDEcZLUMxkMm2DDOound983izIko+g0czRCahp4XkEXTNTzv+
wmR/txF/1fkvH/NLnd+Ytbo73Z67lAF3FBKdATsyXyRRFl62zeb7tbQApjyaaFAInBdmPDgFBpa+
W774PzLyP1xuT9+MpyCX0XMsT4x3c4Afj5PqDP1YJ3f8esCXCK94DVT6dpmQghc9/CsCIWFYFTil
QcaECKU32P2kufDd6/humN14IqE+FW2IXfCg1tW4QhOxfoPwXfXUUN7oUF6/QfY/yQMsLqS6wlYZ
jJMm++9vZE9WO52q072RXoYqu5oWDGmqk2pwmax050gwEzeXkFiQZsPHzrvtQwvhJFqat+cvBNVP
iNGSVfBFfg60mSx/p7L+gd/xMy755X5AEUx8ZEQMlwNNWm0E5jlsUYQzfdmlZVgN2zaQtvuhltEx
xCJfYfJ/SDuv5eaRLN0+ESPgSAK3MPReogxvGDIUPAEQjuDTn5WqE9MUxBBnuqKnpnuqev5kGqTZ
e3/ro+xAsdRPAhkp0c/Hv08B+Tt183Ph/Phl34/2q18WZ0Gqy1Wyn3emgkdWgLsbEzTkQr2+2M1b
PJK6ItajPucQ7KpBlDnZtnomZmDAsENSGdhgqcIDv9/dwaEiCgfvCFKnapK+9chLyM4lEeQlHbhV
cuiDGV8CrkKKj7no1vcmxL+pNmssqtrqWXi0CvhB5HHnhm3M8DsIKCLiQpMs5bnnms0sB2IRTRKS
J+rWA71A2kkQZbytN+zbfFwlxCB41/47/4FIUIKzwmPnMeE5REkYgJZtf3Wh8vZVBIpEE0FvRc0D
5TzIT0SY6O/x/VZg/jW84oJxNbz7ut/lDhHvv0vRgWURFeQkfNHX4eiMq2s2j7fHUX/dfERfXG5t
l8xlMy4/jRXKyrvSr7440tu/RhESa74HIvtS69Yd1Jcw6qISnJ84V9dKx9G/LrNSwc6sdiiMmFBR
ggBI5cBOSC6uzx+dB7Iw3MMO+uee4khjA6cdJmlpE7Tj/wZjvhSVr9p7NTQm0aKEVcmx589wIwH7
UZveM4QoQH+Qqo+LBVt1OW7Gon4YtP+8+xa+YJEl1BAUadNf1yYoS7FNPvx7FlphOlEaLpK2hiLo
0lK3bducBh25aYyjOi+4tbKyn7hJu49dvMYuh79bas93u6lua8cx5LLpZGqszjunMYQKmUvR2Yox
Wu1N5AgIz9DF/wHScGpdvoqDQHQ4CcQDPF5wve1b4j8jS5iddlUhHELQiquB/fdvvDMa3daSlE91
ElyCVJ0nTwAY0N7xYIGaQVDmzitPbt2efw1GKzbhSZ39vjrSUvnlbi7jCk9jndDn6UkaEWr7d71q
h2LdWpLdImHgSQc8ye8UyPCS3S8RIMv3Hvbi3X71Gf3qVyuM6nkaiuya9aTrVpc98ev8RXlGpAz+
XZdaF/S9dFR9N6YZXk2nypTSQQKRcQExlBzG3021q+9+dal1fzCKvl7FoksaQhl/RwCCp20KOIbb
GUSqrXfIRzWQt+e/2725FrEHEFFhTVA4f26PZZCdtDII1bnB9ZgKT7xLZbN4ax6DLYGgv9u6JY3S
MLVCFdPTxNOntfv1pTpK5dBTcVt04lF4oTkTWcJHFluEguolZax3PrX2G+ufYeVxRZ0M3AVdavVP
z+ujEeuBOo9iixoZ8hm6CRawcnRcUvbTfElK6k6b2s3VedVm60s49vbnotJoUyUYqNgavASeVPGY
M1dJB3jYytTPE8ILrQSgMCyPF7CcPvDO0FYCp4NrXTjVeQqggOiYNWq5aHQiMwjPpXJCcAlnR8Oj
u5gG7sTwFxWlTRTmca+78NDqzXkOGi/UHWMKkummpw46n39P440l02VDh01NAY6CpvTnkon7l7gx
vD4vzKWHvcz8QloZSFJoNSMKEv5uq13xI+bvR2OtscyPTXisjroyb3gaRHb6KVH391Y1FnVkcg5g
4u/2xApsbSw/mmtvLJe9kRWdnjLvbfFCdaE+PSMOOJ4Jot7p2b2WWntLmbsXrefTkp5aEHuE6+gn
ZhpU2ZJq/LtT9yastbXITe+sdDOaqkG9lVZBTb3DG0D66L6l2Z22bn3jjCDOzgqFSmSbWhOm+25X
D1wVKCCEbyE5JLNh+bNsJRh99zRnt077H6215is9JrnS9bvK/PRCbFlEKpbE2wnnOv1wJozzKnPl
vfUe0mk6onAR3Ruh90d5EgJzJ9ZDPSU6pb9Hu53j+/9L9j8j0JpZza3CIDvym+B8QZ2YaMPBcvl4
NlcZ+hsCnW8kuu40Kbr5e9n+p8nWDCu1Xx2DjCZ7MaM+GCxdOh6ZykvxlYwFuu9Oe+LP+6s9sQNe
Xaq9OtCTZM8kI6pwhGVDNEisQ035kkhfspV/08r+brSdaPlnXLsKFUJyXwKapfxstPabU1nKJwVQ
Mmxo6qCfKANH0WhjLwMYOCAIVCNsWFI1ohKcgGBAFNUHunumpte1SF3Y3jwSlZ44aAHTSod//0D5
5izgJSmcwnnrtuN5/TxUj3KaszFSnoME8tABO70iCmxXQyHicDGYsO60eeOG15Wu2mzNfKgqqqw2
tElawfZAbhRTSksWIcqQe23pt/uHCF+XKT6l2PPnBDTlSfa8KuNjow4dVTOWXMRWeH5a5aR0SBY5
WC3gsRytOhgxPuJp/0aBfdcn9+7sJ6fXM/G7Cl1HRYXSW6MOGuBdvUexOxB6bLCMguppnr6oWib/
AaGc6jisDEiDyLxM+W4rNMudNRUK5bjYVEMgfwJS2V9RBqxbJHH1pWpVOwmg1iinJKMzi98BH5Js
ej3NO58oMu3aM1Oq6v+eg1vbq4INJpW4KCR77R2vd1L65/IkiSmoxBQMjiMUbJh//d3M9+2o/dFd
tyOm5/qjSwvVrfoXZf7yPn9X7cfHzWb4TNQnGzwgJ7jX2r1etXYxtVQUt4pxMUe7Pwmn76HjOtDE
CT2HCBWFRI8sxSJUEBvcO6/u9rS1qINC7Vdyw/YinB1yEIPx6P1xuDpTo/52pMeFtb7X33aA6Ht3
uR7d1pam1oXSzVNNmceU+1aeTeqPysIa2xDq5LBEA75LyM16JGRqP3uLCCYE9gGAqygTEXKufznZ
rW9NL3sc2xVDAP0W70+XjBoVv4vY+iA4zVWPSJ8+OCHaCp//blm5taNcD4RYGFfLLEl6iZYemXiE
pciQ3juY61AL65obruq2sEY5EU6MEKN9/tuJb4cL+6F21LyISZCX+3W0Kp+0iVBAMegiNiO95LP4
sUDMVd87s2+9E7Cb/p+PWGu9yUvV7SvnkJbPLwJj1oAn7oCobXAJwfdhvw4+44gXi+NyY/+i5onK
GGTNC22iY0a3KD41Bx9B5WxlWxWG8xTR81PAVpebp2CApxMOe1ZlPsOxo8SKiDX7Fb7q3oa6BLsh
Ns8GyaCeDxersz4uzpB3TkOdqphkjMvdEue8ToEWRh6KUo51Nelb3QbVwwXhCHKHiYtOYxetfRIp
9aRPsaw3zEDlCbXv6entODwRoIN3TYR8XE0KTPqyh957PcLB4u+1I9+6F1yPYvuIjsswlgNGURsC
tcRfp0eB0+OmIH1ApSbf7f8CuKCyHtvbokoRmAxSCRyZ2gr4+OeT5mvnRplfZtAvCUgO8POG4JMu
8tURV73q9U4nxaf3V4PtpdLRmljqsg9PX3BDcELUjmfKInwLiQ1W6Ni0Ii0cft5p9dbQXnezNbRV
JdeXRKObwapZiAjxeVYD5iMLbwFoGmeD/AEU7x0hxK1D4LpRMfZXe0F00anXDWgUupgAaFisN7Mc
3btPKmKO/hrS1tHm+1IQ904MKR5fp1fJUiwxruOVAejnaAL2LCyMrTEoIIf0L8e1dc6VhV4p3ei7
abzU5Vk6WG6GTrooNpPR550k0a0gD9beuPsJmC7EqdYkZomc9zS3/ueqcOF5pL01CzGN2LYQkyCS
Ww3vvqFvTuJVo61JzI6XPE0uhbiWqsszWxIH+RgF+b3O3ZzEq3ZakxjHVBbKonPwlK1iJVRqwhBU
BJjvzNm9llpz1q32cpF7tIQJGO+diIxpZ77/Xh9/t3TzU7/qUusiovaSws/E0DWIFfsj/5CPq6F/
pzv35qd18zgrtdK/RN/jRl/IvzjUpM4EG+Tvztxrp3WlwGTxJIdZKeYHaTsXOfZJNuV7KuZ7zYh/
frVn9E95vXcTmikdAz9VTB5Qs+ydexX5t2Lb19/S955y1Y7b9VUpQTLCG7Ra5msVVld3sjer4XHn
L/8eubtttbb8MPdxKuKGCFMoxCU4YOgEhQxfzHnn8V+21doj3M5eDk/d7/HrYMEST3jTUccQY+rA
F3ynMfGl/Np4heEUlbHkZ3utNVGfdT+oK1eZ52SbKPVf90ddzLHTr3pGcc/HyVIwArjTpljPf7XZ
WiCaH59zLfD+ecd7nxX+PVBrbWmlfOw/cPAYCEm/YdfrO+3e3DX+09e++OdXC6YsdSkqevRVvFaj
pUATacgpBKPnTktiOfzRw35rudTN3jDilB5m6HyNBWlljMQE7sqw7ykFbh6dWlcC14xEAwFVazTj
UPNrverIc0q/Kt7MtvKkFuPuaL8S+CB3Ty0XOoaNwG2lc/+jwv7iTm+1G70l3yKJfCaxiO+c59W4
HtUo7nQa+R/YVznpLkEDsrsgk57sBTUUMdydFm+Nb08mly/r8JT19jGq5Sejnxxr2HJEfzzqAANI
NMQQdu6yf6etWyfAdVOtw7PuqlXqupU8zyeiW5gm0aXyv1kw162IIb4aQiU0fL0K6RDh+6/+VDAO
gZ1SIhrAlvp78G6+767bah2eRaese+xn34M3kB8AfQ8piKDEhHzyKGCx9ofRQjy1kU5+F5/93f7N
l9Z1+60z1Tip8vl4oa/iGMKR+lH0VvCw6K0oXbq3xYn9sv0xXhMkW/tpdWnyOJLg8alwBs4z6q6p
CDtbJ4BURITuymXvNddaMFHH94rOBaAj5IUlkUrsRMR+I4rjPLupqTnJP2Sr4nQv2ddrW3yYd0b4
1kZ33ePWakqOnpZ2BXpxR5HAgMODAxjTG+xa7zR06/S4bqi1lJq9H5SJRl+pV6FKCbuAtbdUYPUG
VHgJWGbn8V6b39G0v6aztXwuR9kPI8Gx7K0vszOOf0jgKezqbRvqGKnVdmHzGBgS1EPdpkS+j2cX
woia+k6MofoT8TL0VxRbUXd292S7uS9R76QLVwdF77XmvqovWu5VuiRycAiN57CTGXxxMUX8e2fw
b52iPUG8RgevUN3evjV6RVKEUV/imoWPjaW8CPTc3/N782y5bqN1O/DUxJNOxXcbxeyMUfxGXLc9
FnIfB7fO1lvIVvIpgkG4SW/uNX/z1nXdfOtoa/TG6KfVd/PhKEUymeMuE74IU6x74b+bsfurttqX
gyqoE6Xr0hbRthFpOFsUh6dTmehqtiRec59TeWuj6Ms6uXdw5bLWrkhrwnOcX7qZxCHGRlihXRYX
Pf3jMv9c/z2Pt86wq5baFWYEZLpuqdOShDRaEG3zWT26N4L3GmndeU5G2PVhM4gBFGmI40iyj8N7
jdzMLl53pbWZ1+FJ0xSC7WzmeKo5ITw2zK9B+IzFBeu/+cauW2t9zye9YuIMBu6f1Ioyxu3g+e+5
uXkcXrfR2qx9KWr8i5+LZXCxgU0wRbhRjH2L8PKJJMK9LM6tjHqPmI6q97D5oPSwtYHmGmjWvZpK
cxdEjoF5FEpcUYR7tyXxebZ26h8NtXaosjk3e6+hofPgn02DqwXho7u77o3j7kc7rV1KDWJVyo7M
UmWLLvlOOsVQdHYa3rvX3+tQaz86hprnupH4Yll4AgmKhNYul/ci8PdmqP2yTY9VPw/U72V3BsIF
wpIQnwZb9O7d6M7Qfd8Vr+6dHbXi6i6GDmowPXIddx5tMJa429KN3eF6jpTWdwvBRoCuWQsNQYGO
pYxTKHD35ufW7kArHIoKDivSLzvhKD7G6iWI2B0g31ZjsdVhYMDrC+fe+0fGjQ38R2utdacp+yY/
6qHETQ9XRwd5NlX7x5E3Umwq7+9d6m7cLX601lp8+THQ/K5H34SWY4/FKrBNkCGCjH9v27s3jr3W
S7mO1GPQdWlLLHTxNk9BRl8c7ueufX79v2+AlBFhMSZ1qSiiTPvn2yerEr/wur64yMQLPBEGIrqC
eBMCB6oqvE3MOw3eXItXDbZuredQxrKl8lDfrsXMiSoV4F7rcAvWZp5OcQ1HNQF45f5XcHMDuWq5
tfWmRnWSiyD4nsOxz325v47IUNzrofhjfm28V820Nt7AUP0gubgSSmdByvSm9xaI+AP+aqC18tH3
6r1AYQRFgiudKvCl7p70N7emq0601rvuKRe3ONLGGdWTaCfDbEonfnGvM3eWQzt/VHVdJYtrJgVG
D+hU8AA4oN87dZUbT6XrVa62rkf9MKmipqY74RNVenFGMZvpb0QOp/eIpI7DxCfX4a+8qbdIv3SK
uqORkNdJeFj9u/Xfpq1o+b7jYwcg4ZSH99R51H2Hcg2TGn8+8lcQ71bRXENfhqBgcG9p3lk57VqJ
4z44q43E0lThNWI2u8CN/r/aKf+zcr7riK4OtSbq6nlc0YbYKammRcMlvRDO5MV9Zyhvf88YufQ0
qlqV7wfMVUvVngkNRUuoptlF9ivf0gfSyHP+nrHb3/N/mmkdnv29b+zDTufyXeMDvQA2zOjvFm5f
OQAvAVYDC6G0vYmUpqfrmdqjCTIqNSEhcUZTZ+Ct8zvQ8LYEQgdgRuKLV0+fQi6FOu2f+70UF016
dDvVvMBExB+n2dwHeh7MtGR6VrCztWLyf127TAdBKgTnwXF+wVkwc/Yo+KG2g4rAfltdhEgjwUID
OxwiWluH2bcr+faIz+Nx4K7hIkzyAfZD4vAiYY4/546YTxhbOP1gmrlH3aeaXmx2kFunQE9KFKNP
ZNJz3zEyc49jAeYm9djDftobSXyPCLHxNOpRomlh61lTw9u7s3Sxq2rvrGJwVCEQIaQrAFA/Byfm
uXiOUr2aI120XjLHfoI3Op2C+wpmkM6pyaDOa0CJykBBDon5GaSNSTGbkziFmGq+1Na0gzU2xqT2
k2qyKyPTMadTkAjWWjWnn0/TJ3tKwQ5/8nT6dLKnmLGZL9Onl5fp9Dx4aawjPr1dc97nbyfmfP4y
5690DOh4gBrT2uAkTC3Dt1mRfRn2dzUA75mDxt9EgZ2apmU6KMq4dz3jfO6QtlgNn8dYN62GAGUs
JM7mak8VwsYynL7jjD8+XBh+WKxQW/NRTORhaYOBxN48+0hBlhsOgDNuv9S8QO6E9ecsxG3OWeRj
/sPihArRWSys0QPl09+MwyOPQNDJ8IWPqJin7kCM3p1P5XdY4nuOhI+fBvYBJN/POSoK45hUe4MF
POjNzx/Jk7sxPuq3PWFUzQH4OYs3WA+ADrPgjHOShJAiheVkQ60kxxhc6ZP9CbaJMtX9GnjZS/qo
IvwT1h0oem3Fmr9n/DuvwZEibEvZw/DitjuLgKtR+hhTVsEkkPkHEi8ImuZQyCz8R2PYIDVPMMJC
/nd2SsbrtXiS0X5iOkBW8YxIsyEUJq2oIjlh8StRyQO0B+W67psRVSjB5DjEOfGOPes/Jj0/7guY
4/W7siz1lC4CvF+WHK62bzSpKHlmaMMLRuRf2Ze6TGGRnOzeWsTV+8KNZttHNEze+PiQLs+fvafL
LNyUTx28eBExrquExR7zec9kJPC4dm0uL0E2xnbwM3kqPjC8iEyN5XwylbU27ONyhnWrzdPpVRqH
mFVCNCXt/WkkTgGElkDs9PguYPZwQV9llHHJDD4rlCdMv0KzP+09Gfqo3KgQ0p+N52SHBWawVIjq
bfFMHHfnwmNZH/nI9ZtxcXb2L97mjBz26UQ1yDDFxdqbnOZKbh13yTJXBCjuvJPPo9NO3nonUxdm
NEjqtjJWZDiy8S5uHk/QsjDevnN6/C7KEaPfk1Gay1RrGHr7vltiM1W4aTlPEdzigIyu+FEGAjNH
cewotWCrSx9gCXAL94fNvSie9ntL+9l863PxYzX3zllSzhWUDkiMH2WfOgRi4qC21spXD7nCskvM
diHvCjC47iOi6jmaRO2xO0eZNzECE5uafICIUVHs7iLw7Uob7HNLV6yIXeoVYgW1ve/HF2lX3JNq
dcXr49fSvRq81mkl13KpENYqSZASaPady4wK11UHZbjrwJHwlvkcFO9oP4kegWGgNMetdLZfGhP/
NVoY65iiLpIbSPJyW4SdeyP/QedKh3iBv8Sj9GTLJ9Y0FI7P/QbrVwH8wE3k3q6FyPV3TxDfEK9S
YLpJUBZ/blu1UVeV5gUlz9UU/FP6aAzqLXC9IrUN2YGQVR402gc7+Yr2vkeInDXZt3MUy4lZx071
0T9iem92KWWOsHJ0SsnqXbDe4N+h2QC5ZWdawLfvmPwPDgGKYWejIwmQi3lG7veevKuv2IBm78bK
K+2oa0Oww7Y7Dq3ToR7pO1AV7jRdhqXtPcggqI7s6muYd+4uPnRSJ6oGx+MYyA0CmkhJx8VzONeA
G8GNhguoDzRMPtkxg4+4HoeYNbjjJBwavUmmDPLuQks2UXfc02fHdHQMLRc+HTV+GXJbO1t3+ScU
h0eWQRkXvLKZJHzxYq4OPayYYZs6hGFAgfJAwIGjTIZ9tAaTcuHOMvVkYo/MFM8o4DHJeTJM6vC0
DJ09Nkynz/T1+Blz0fXNPWaMPrRy46WyzwN13BkUA2kSPEo7DGY8aREvFKw8VatjmILpqwhlEGAP
CWbzhzf2n8CTKusaIT34bAxTe9TYPfmLi8bQn6pFwJGApJf/dtWDLwBm4DV/OuMIqc21uTfzZqjy
KuoVXrzVaSZ1nI5wxkneKkUcVA2UU1XgdFGWD9MnkbZwuQH2+FtFYWLiHJtAIdxJqiNDTihyPKhY
+oSWpAyy6AlaUZoK8dLFxzdBQ9ctjyK0TaDAlXrur9VkLNVzdFcKsw41G6ET9rrIijuj03Q/0F9x
AlmpGw2iRG1F7wEvEA7Od58hHJfuJN7GB/dQ+IMKyAN1l/4APoNfLrMDCkOWrb+rcGngAzPTQThJ
lzm6+umFj3KX6wCxj8k4XNNsqlCymfdAg2KrOcpYZHY2DAbyczgpOW75vfwRwyNigrMH0sJ4r3c1
hlVj6I0jiQmcXca9NwP3y3JHUecyW6sjDdV9NjlxBLMyTRRd0QA3bFT6BsHUldEXZKY8gZdkMlwX
MOpQ6J4FznIdrqXMlGqnxJpFtHbC0r2wXBguh3LdLArPPKWmtmVhFCwiKj8yO+tbGXYlWJdSZE5u
jdZcm/8PFd1jCQzW6rF/62YVUgzPIWb1gXF0rIaRTkZdLrzFNFpe3vNtiGZswGHGrPWaIT8vYBuV
6YLxXjICu+Cj84zBAwwIhmeJ3/NzzLpnQazdHX/geRQ8XJ4hPmZz/lehjeh2zW+h1vThrENX4w/p
PtdbFG3dGT84+DCwdBj6kxCg+LsqgRuUSapwC9Lh21pMofys41LEoE3f+9iHAth1JKgHE5CN2SR0
kvXFLOflrtnFo94hXVWf+UJ5K+WRBAXhMcZkNsPixLz4du/oZLrdeZHFPqIf0opPf55CFFGGGeIg
XHotloZdUm3id83d8bVx0s98w453eVScpGc3F1Pnm1/tmddxPlfoGYBDDFC8kXtmDhx+ZQ2hCDvp
9/OzoC2ehoxrXQof9nTZzxwG0jtNmDuSZYZnn4g8IkHSIU4aG74kVzxZkPDZe4yLkxErXKdoOJjy
5bpd21BHbu1UxCwxcME1Dyd3LCCo71cGkTHoy1ZQWBHFwweGuM9k2dEDW+SFi47462j709BRpxpU
zXnsJBPpib3KW/U1h10Ee8tlutJQFpoQixfFmFEY+LjLVGDmzKghBd9d4MQezs9TLDA1SCeVBY8E
szwuK9zP9zMfM/iVzBVeGecv8i5/4R2asic9+Iy3YnrKpGio81Vz0wzIYz0mL9qyHOgzvmtcex4U
SM3LGjjzLI1N6Whlmn2U4EVVObe0dOSuMGt/KVfNuP/UUM3aPRRWuj7lXJPypT49z0+TYidQtOna
Wxuv3a6lMixr5bk4m4Hh5J553mqs/Un3DTf29T61KXCILf4AvLee5KfmkRIOPhUCbmcIKbsSlEli
+S/uS8h9iPJLcNAM04fhWWyhsGk0wXo/XHa9QX8STTvwNs6oxo74mDez8gGoysIAugdqg8XxKYvY
aLDeb7irrnQW/ICC1dDKCks+ZAB2to0+KTbSLHvNV92nE4P95K+0ZbSIH8tx/Xg6QqbnkrNfKoNy
afkPXS4ACFO5QHiL5sXAnIAbJl46ChQoowcp4DyQAIFzTsMGsoN14PiYVmmYEKmTbMXeTO0zdVTT
03AUzKF+jp5ASVsUphNtSedAYxQ7NevBR2hFz+mowHWs4S2gOtkAf27nPIwHR+u0AUK9rqcgHapB
B4hyxSW8GTVs+9NmKr1f2PbZiAf4cA9LUC8nK+ElQYn3JCwpxcFNhRAWVNCh/8BUmrMAWzSuxjw2
psqsf9hPs6WC7Ys2FZQlvsGtzJfGIbWm0i1bLrghge3nFjXSBv5r/kjqaKbYeL/zDzGrWTfY5Kqv
+GKMeyTJFqN62vks38XFgkAAqP5N/JDQQO85eeBZsyt25UNPMIwlbhWQcyWLd3/4enlzXxPgFPZl
mwzkgzS9HKLJ5ZA/VNtolGI5C1ldH+UPxbAZneaA7bhq1vzhHXcUHXC05u80GCIfwofiULCXZqZ3
8EkMxdCYvW0He5q+meOeDB8Ne3u2xkP8mi76h5gDSYNLY3pdW9/bl8P+RauArApA0tk8d+0Lzlec
FB9F5OixpXAHUW0DJWoxgDDW3aZHm/E8UfUEDMqw6j1qYrOTDs74xDyz4upl/QkWqAHG/5Q/ppt4
UG1xWB410+AAaE8E8veLCFrE8lw7J04hCnDYztfneeSPVC6sb/3v2cgxptpgFVWPeyOjZ8ZoYl+x
FSjHEwWFlkAJHXx87giYJIMEP81inqKyGh0Bqe6kUYHG4fJGSHPamcD5dDQMf2i7W+OhwHPjeIgf
0i3F8uxxcGu5CiLPcq1oV2I4b8zSXbysDvvnYneCExVNwpeEInfjwAwGU02zum86HNrOpyI75bvB
vRBUOUTuh2R1dM7bqmdpzzkxk/fCtbyzVWEiv4s/4g/A3aximLCYSYCLgvJ1NvvB5zm09efqEEzi
gbeTnrVnOLc9kQZgaNgsfPjND+4HArJirW7Tyf4dR/OHzvg4P23lbZpaxTDaneYxi/LANG6rXflZ
bM673t4k0iQhlZJM6ZEg5Dr8uNDndBsPugIzi3tBYmfP3iE6+ANhxbGfXp7EFnNcJ1wmwiGN6wNu
g6zp92KYnq1k6T+U/IvPjI+F2lpK8h+ZlOpJD9HZ8hP55pZGPaqExtzJl4wsXWLjfhbLY7Sn6Mod
VIQiUjO4oNdsKhKzpS0NnhkpJ+UB4iOL7/Awfk9OQ1l3WLv4fx9gPw2ygcpeIQ0C6roDQXpUAISr
gKZATeGe7R0M+wz19bNkqr1DqHNf5bHnRDN5DCabd4cObX9/AulUI+pzLuLMwqxPHnOfnXvI3dfY
i6kw+GRnv6mIejweh+4SGDnf8lS49SHfdE6DWrjgYBx4tgG741UuYi1deNhgjFh1yojMucNH6M19
qHrvF91RFv7TERaTstvPjaU+eXHXosajWLpTRIvji2yGYHAF2TnaAl2rDurYYG6SZTP1lxI3OJx8
Xsv3+LnZNOv9/HSPzdv2NiAsqlFMgEGSDCcFn+ZWkFer+1mSGWlBzg1XHGJDBfaxCta1QnAG+mXV
d3L0tT0iW3ucw3wbXc+dyJb+KxUifgNpCvFK1AErt56Icq8583jkN1yWvS8uVVyNuBhjh6Y45Sbf
HQe+oxMC5S30KPzouUWGu/oANGyabIKP/nMaDMrEynZciaWDkljl+vzYvJHpqKizCzQBk3QZYO4T
wIysdG8T8ClGxoIwTDg8PyIafU5mLu2+BLgM8A5mJrURpjMLNKFcM3QXBinu8IN4jPcginmqy5Ox
OlRjrpXcUTsLd5tSBe4D8ekPKwezV3h1w96gM2BPcoy1vI6oEJBx1oxn/mN3hzL4VV5zBL93YEFv
sulxEtscm9v6mVvzStukh/MhWLMaXtUHba0u1VV0qOb6NNh4m7Ayg3B0fApG8UPn1Xjdb/Jnb96Z
KQttXX+B5HM3GFQsm03XPhe28Xl8cd+qF2VNlW4fuN3MG8bEPbd1QTFaDn34PAe+E81LMo+Qsp+1
6RYT+4eQCXftmiMXyKa+2W/+nvRbUw60Fu8tBVQqi+9nVOCiaJd+ogT5PE1eSxXvI2lc8+5HsRUu
tGL1d2O/sj+sL1L9uioIIBI25D8by2NXS45uSGO8WnOOlX1Jcd7ohMEl1lB/t8W3w5/WCt10kdkA
gO2qas/4VYXtGWpRpV4+N7TPonOa5eJVfErZ7t5jDzynvup39maiSbZxXMbNTtaXnqKYedNd9YL5
cZZ24nnfVwayXK0pDRv0wv5Iso4xnpmaulQub1nnzAbLdhaepkovH4Z1NJZcY3w+Zp/JcVJwvioh
YvhqlsPv1dOxDlBIqVLTOILSS5HgZHgHBqB/M6icGekqP+UFQtFiB5tsFodOdCGPusO6mOtuMnfl
cqioKKnBqpf4NrrAdb34+FB1m0nVh0arge3SdLNnADGqwCtGfCe+ukoKfaQQgah773lVraJ9M3WD
lLBB8ZQo9WMUXSwpP820+K2oD/vKqbioaAo36oya8QsvMXWedlSnzLzBiYit4VHgeepb8pn3Ep6O
nqeaYTZSLuE4uhAcUPFb9GMbXYvTz7CX5jXc6+iA9zvWiZsN0n7e8c/yCThwmKJorKxCc5eR3zh1
3LP7ff5rHWLkF3nmy9WoyZvxWe+OMTyaevWok+V20DGsqvPR16pBcJyFVc925eB9L71KtbCnqGjE
U09OdMT/+7SHBLuhomEjN9Wg6hEsDLsLRYNj3/OtopaxWnCXYGLupAZ/UyAEb9joARw3pD4ifPHh
XeUGE/8cxLXsNvP0BfHcshElQweeTjj6nsnzUpc/gJWODfnfy/73OdJqt5VBUuO4l/c9r4GSkGOi
kn1hZbOoHotVPIlHzdZ1iJphjrsCJjdnJhQO1GR6j22q/vr2fv6KdglTlJ1UP2zofWHv152Py+zS
c2SfKmGhhhAWKjl5uEHEo2nlTglVfNfJLrvSKBhVFzNCPPr0bc7OuVEQJIVYwgXiXq327zqX1q9s
nXfusSwqxeBXeisVb89R8UU4Yl7MReny/0KA8qsGoNVc64iPUsXodTSa2x/09ZmST+AGU5Wcz7qz
c1fyG0CDhf/893poG5foeCter8Pv9XK1Dt1cUqpazESJlLq/7FRDLDu4eu2yyIk+9DftbILUcQNE
VFRwLxBRTY2Bj116MBAWV+lUe5QejLm+VPqwwo+LbMDzcMnFbw+xW9h6y2N9Xdk+Zdcej2vEV5S0
U8i/OPbgSEWj80LjmrDkbS7DGAaEsfIW+kfySkE65y0u1quePgg4Nv/utyz9KiCh4xDnun0Bo8E8
SxxGVx0/gqpw90l1JmcK7ps43ufTvDI3ZDWJ9jo7yuHt0+ABI4JP7GqxbLUIZ8wInPA0ymFc56Aq
qQWeiBL6ymRsYNYjgQVMgQtwZh+4b5Oa6yyUlWy+xpYza9DGb1Zvz435MXQeHMLhg4ev7atI0M0Y
bzKcz0QBqba8YGSI4pu/MhTesf3B89jq3kklG2Lt/jj9vrvfk0SlJzZC3/vTVfe1ROmV0T4/z+3M
7HA31q3pMnbeO+ZSsqafE3xNMbKcLb6OwrVrqk2eYC1gocU/z83DavaMI/nZBELGv0Rig9DmAHUR
kaDC4ZEODp1wImRtoXumZ+TCAGcLG1mJiI0zRIzjnEyR4fBx+n3pm0/b7fpofaXWl4hD/D3X3yq1
dl9VCfqGrqp94Yr3c6rVrpKlYZSd5yJpDfUH2XlOtF5xmoVqX1742/Pc5OduHgcAKc13LD/cz4/D
7OgsrI8ZDJEHBPTUnMXWM7+cN4vNi4mXi+gT+jC2AnM7oXo6NHnVNExoYH7dq4y5sXFTyC9Bg6YC
A7bWd/7masKMTj+ou51LNCezz6bYbLvE4XB4UqfJMObH9R13FnwVPLH2MU7NzZj0SfjAQfb3YHZ/
XdJI0vL8kDDLUA3hx/RzMOPwEmRZv4zmGDMnpo5r4JxD/oKNlmFjp1oQlSAmvvYXzeZM5MrEYSeM
bYM8Aeps6UUnwdSdd2UHp21ipSjstt6r99n98D6zLdaQxhhnHZ/774gAWTcyS2jiX65kyweXEK7n
9CoRMwF5DwYrupinbfweKyMiA9UuvCPr/J3cowSaalHuoxS+wLNprZsml6vCdfsBCZIa3dp+TXJS
OLdP0wd/3QXWn0z2JefCfqa8Fr1Jvq3P4/5zuQPnlrExkDfoL6qJvvx/pJ3XkuRGtmW/CGbQ4jW0
QIiMlKwXWAkSIqA18PWzPHmtOxORljF3pkmrIlld5YDD/ch99vZOCULTLnn0SCM4JjVOd+o+f7bh
aD7FuxbWIRWdSumibSGk8U8DFYv6GIKxumP1bil6TEQomEAhthbSkNND5Duh5YdXGTXQQ3JMTzQg
uuuyOCj74lnZ96/KvjmIf6NoH8RPIGh8m7Fm5F+rxYA2UvYsKv7pq+0mUBW7/pkYdXBVV5CS7fq1
/Up2moqMf+efzVO5R5n14Lvxi/PAy1OuR8dZK2DMtY/ZPnIVyNj3EVOy0JH3J7MiG4d2dEcV9BGj
f5T20Lkn+xqebrc/oSq2jyIs7/enWb89zZ83RHSnP9wq0/KNLAnG8OAfexciG4qQkGAWz3Rnwh/B
ScHZGeqMvt4+aiBrQnnVbRSyberu6ak5tMrcuAxgVnzXeAAx4eob6p5xP0+vy+jZviqz8CT+oobn
w2kNq9SdF3hHRn+2bSb5C4BmWbFMkplJ0FAngVX4WR8ebEq4BCq9O7qInT2Qm1x4CarrvmuewjMK
NisKeRRTnbN2vofhePeW3z3GZB+ja27atdmFB3FNuqWWzSCtC54C13GNM+z4klvtgidv1xxo/UkX
X5/lv3J5Bglt+aoBUAldiTzb3pibYWvbW7GR1KjgKL6DZDNvI09TV3U4JmULNiYkfz5/8DhTdW1Q
m+DgPDqnlgmxrhKdqF22s3+G+9HVY4Q+zAcbHfjspXkRxDr0B099uCrSi7gf0XVFTy49FbBTkQy7
QMTCp6ubXvQ9hcr4Ifkt7YK9SYv2UqJmQ5093lG1zE5k61tmzAZX2tmULSBQtlxqR/v8YJ3v9fMN
8dkn3+PTa07SC8sLKlTz2oCwTjoVR+9FDMGmjw70/mARzuGF7j06ofUq3GcIb0Qn7ZdKxw/LjWrH
CajNRTo0234tytuIyp/slbfXfqbIqjbzbsstL5+xYDvjOQZxsy6foc2K5vLx/yFd+fy5JulKb8mj
mua8h/Monco/yDZjh8JjdunW42u5l08JpxtDtFOplWxUOjqH+JDfYyZ1bmAeQDgBoJu2jrAs9nOS
CQBbCtNA8XycHrIwD8pb83K9XDd1PlOfI/TUuhWj3PviGJy7nXzUttrWOjmn+kmwASh7biO/qv1W
Ts4mYcTUdTZwh/90mFHyLwLlqy5/lY8yzE37FIEF75zvi/wpc6VDv/MelQfjkCeiSWYtdY2fIXWG
6+khRw5kB5LoREMp5QMkJ2rA8QbapxQ6qvAc0hNxdoAd3hp7lz3SmBm5dQf7IopQ0h0AyS0/ltgh
ZHdhbjUYNZ9mdB3UPrLU6f5heIi556izHPxDucddPHo7qVqmT/02eZCOygVJHBRETuVLBy9NHGyt
aG/ePThf5Nefn2fyxRrFVNJ84HlQuTjb1w2ieKfgpG9N19/6T9FRdCwo2pcop3zvUm6h3OyEjtax
IPCmVvrugz+4FGiIEntIcp8jm7pYQaQw/H36x1nl2Ay6ttKl3qcb36Ww6NoR44PGlZRI3V9P0bNy
p6L25Wf5+DATcJcRt7bWVjwMsMONgJO32/yvK+qT0el6sA66M5PET6eAXqLFmCa85qTkRwZmSdzu
hR+K/IW7RWZNUQWuF83IKZ+EY4Wdo6RXn/k8BcWjh1zaDequedHlbRGjzJf9VJ0jw27OptnhzVwV
nbKDTWgA6MXlSybz4hifKRdsrX1xCMguHoyNBU2Ot4uQMnl515pPjnAKJiAUgsfrc3hQLvUuAgCz
g0P7xXuMX0IXIZdd+dK45THX1p1QMzRPwT+e61yI2Rj1eD+63ibfeBsKycH8in6Ni/SmNzPtTXzx
zzYPz8Uc18GLUG4iRnngSLmMBtAQ39FGyfuZvlf3hcwAWLzTf92bSvjyfH/cyYlhNIfGKG0n4pSB
pEDcFpr4w/WZAXIBZw6OhRsfpR2MDrjeO1f9HRA49S0flrZEZv3hgBumAaOkwdIqUX5+dla1OjcQ
TNj71PkTa19z/wFIHDWOXLFr4PfGAmYETLB8bX0EmfaNOWvdAZUotd9ciS9htEZclzbjq36OXpMz
bfnkbO0KF/Wxc3Z2dtKuQceEdjhJQHlJ0N5CiKpBjovTsXJe2mNJ+zfdgQ4oZjL4Vwr8ILmbrQgp
EnUZAay4hKf0Rz5iMbOTkCP4/tbrt/k0jJ6qqhgyFtCEbuzzplj5WI2NxKYgVshJxbIfAQUSTUeP
NQ3/H1d8gAQ26SBv5TcCA8rDT/bJbGYOJ0df/SxWMAcRIiZ7rQHE3e3oiBxkLCO6Et8/6rvY+vT7
Qb9rMOGpGIY8hds2TR9L6IdKLiISgm8zXxUoV5f7NSA6iPRGuBaIV1blwTlb2+/XvkV7Yhw/rj05
tmHT6FHTsLZ/BFt2vaT0p5tddPaA6Avvl+yKXYXanbNqXRA8oBCleYMiyEhuEpyY3BQiBttifIyA
w20Kj1Zz9aQhzJWcisdc2zNojun6/qG/irF5aEdmbhAhJl2efNuwKCJlSPm2qK0S3mbwqxn768E4
Ohm41HLvH0ZUeChpYUBL+tYZ/et7ER2jt1+EdB+fYhLp20ZQenaO7ZSq9Xi2SZ6HeY+sGhA+EViM
4C4Z0Tzy1+X6M/kZeTMyl/wMPjFx5tLpeikpE1CROVbgAuOnQT5kP53H8U06Ba7/EwGWN4+3ogU1
vvlH9QHMZuCW5DqHFikpjNyuW3cH/6HjuErgsJ2jFB/IBy/ElXyjZ/Ld694YKXmV+xCY+fVcEPtq
L763NUBWYbkhAvhZp/tXzCV6GxkZiXcY3oKX+CUYZjoYs7289ei8xeoO+6qWiL+VL625Nx4kodmW
bqQfWs2fnP3RXbAOkJyDawj22ZO9Iv7ba39leyKvEk/wz/cH4Kss0bAUCgAORPi2NQ1utMRs+yLX
JOGCXNgjkAhJjqC3vALIZ0KqXxycI6mWfvZIwApkG+R/CnMW/RkFAQVmAE90YGjbxd/qI7EZgTTw
i35NJ6VfMz9irzJtJtNKFlli2d258e/PN7nxplAMt8QBhoJnYrH9vO5qK1AokuOpTsG53aJv/EDH
iIBwIzYdxXLAR+reP3lH7MIdj6F9YRxZH3kf24AE96ax51SNnRdeK7nNzjxIjwgd2Th3xx3W2kkM
dRbkFS8WFZ8Fmn3P0jHf17sep20V0UwY/+qPuSG9eg7u8Be+1zsmG2MrMFLSgLGQvLUmFZ5A8kip
DdMjJvePhr+klgVg4IKYuLOqjiJqzHYOJRkQmRKgTQ1wW/DPiE4fGgGJ5goxJZz86AIdk9m8exPL
d59vkq32pgwo27LQaNnFrk3TEV2aowPHf3EqegEpvR7Q9nz3+swrUC9xTaSgd9JDfIzsBQiYVQ2i
r1g6Z+9IKOABW/j+anx1tAS3FFNJQh/iprY6jqUXmLTR3MgNj8aK5j3lv3Jc1L/K1/zVd1H52NfP
NIxjfzv+ZT7f44a8JQOGlUx1dPsdvE5mNqlHSo5aFmpce67PpEA8N3ceTM+7hKoWk1kMCw2/ry4E
qfGle2wvqnXnat1SNrK8GE02KC6jzDPt46UAJhqpjzx3CECNwy4q/JRUzqvfEnCunya5GVrNzp+7
mfEXd4rCpKjeE3YwlDfxpE2b1ZE6+AStgErPCK5fr+vqIFkgb+EBdkU4Gm1MHGKko+wItunRI6T/
/uvf0qKIt//vQ0wNS2P2Y04kKL7+9Vj+pTlPXc6olwlEYGsigkIFx3MW94o4X2/6h2UnDjm5Nnla
ypKDeGByzBDgfFSAxUJcgmDoHwUeH4BKlIeNhfEnvte5/Sq/o2WrM9/lWMAipjTuadbLZpMZtovE
oIhjKYEHZxvZMLIrSqdYLJraWwciYOaKIGZAtAxhFn1PYn7lMKAWeecjCMf/2YhBs8oJEC7KMQ15
cgO8Rqm8a5xDd1TQBqeio+szVV8oPMa4UugmL0CF2fnyzrK3DbTPy05SS9VL2zKsWFZGzwu1dP0x
AqZQLcN2rjD50m+devH9kuJI37woqhECiWLLcMx/jrH9OA49JVZHNwgW8gtcvtjkKl1JiB3C6KHe
KRXeDlvaluGYtqHrhg2Fniz2/UOecw2KUPXa6Ora8pNNbaWiro00cKLtzeh3H9dzBxXLcdj57fFa
Egl66Z3G1W2kLp6AEUIiZvq0ijo556XNmH6tBRiwHvGC9Dxc3xZVRnkeWnswEOb4bNdi1DSH/vYk
hGMGEOXmUs3beWP0M03O53nurb7/CqJ0+OkrTB5qsi29mmqBpPNQV4qcegM1yLAL240S9MsuO1DN
+V8vh5Gj2aRpdGttZ1LJjMvWLlUCAZeBsIikSn/N9LlD0JIvwfF+v5Z6O+hMeCdmj03ZVkAFvde5
P3zzPC6Mqg85YmE5651Z7Jb1NtH9tRqC7e0EibdvnT2tWbTJITSHeWLlm6ys/1ixO2RLqVa3ttTu
Rq9flNYlHvblVi+OY1sshMJptfCuOyO3tx1DPcAn6faKYbe+OCdBejIQ+mp+S+aaHGkjmRdvnFvS
QYVIJn5FKP0KVMiIfjhpuDORASyeqvqi+g+NMaz1CIU3TH11qb0D/zCgpZ1EbgRa0QF5z5zhuByi
ZN1rOeiKFvVwBgP4lWvzy2RjeaionSfQsXXWwq5+2aCK5O1ISg8WZx7SZ5S9vZf/NtWHhN8YpAwy
2c9OYDBSZCwHzVtZ/tGSf0XJ1jDequG17Mnmrz91/R/ZuiRht2jhis+f9LpYNXSBdWuZjzNCMrjW
PN4zZ0y70JYjFH+glCJA6OL9jh1IJ2wJvtsZGQbITH9eBTD5DokrWfUqPvrGBU2IUEf+umLIC5Xz
dYVkKmP2aFg6K3AFAal3Gm8zJi4qZ6YxFQB60Cn8VyM9VyEwn0WNv6RbwwzhyKwaPHgMb1R7r3+M
rky4FZcUyW07X/RXaCT7n1K65k9tZHnf4Nka+VH3iq2VLhtT+t2RNJX+nLfgoXkDCyVOrkTFfGLd
oLr+0ji/0jp5s3uFiZFZPjIg9ziOax68QGD9utXV3xVjMsxxBYDa0Ugn8BzVH36XrnsrWmQWuMmF
3B3H7iEEEJaYh2GWt7yPLi3q6JwyEjLas6C50wX9AgXDlSBrl3VLthFKn7R2ujG21CxpR3dQdg1h
jb+WqeUMiwQ5Qns+1HNvr2i7yL7nX4Q1/2RnxFX8sO7E2jNVadqD3ozuD0SJGJhRnzVjo4wLvEzk
Ha/9qvxb4OaVeX2v167cxlZiabqkMrGlGOP+bPlVrw9SvRdxfTB31BcDXR77gaPCIdKpHmXrvEGL
5E4r70vvBi+gDvaRhd8BKx9MTxXXlZlg8d2o3tVIoLRLuZv5TEAzLkF1qL+z3K17E/v7Yb2Jc+nN
a2HVBv7bqdad/MTdD9IVEgUJYt9ET15/HKptvDPNg2o93LGzX35btB5VtGnE1PHk21pJE5upnFLI
BWXDqEC8xfy0TGtHr+FVWrHtQXhJ8+01e6YvvygchA9qhrfyudSS+dN/6+fcZi66dVJKxArvPODX
h/7DA06CG62XqjBoEqqq8pqd8dY1NUdvEWUb1WNoFdzjUtNnA1rh3+/M7TS2+CofFp5kpKZnlY6c
szPX62Nfr2t1EXTrlK5kV6+wVMy3wpIV0rbQ+H9cZGunWcv7aHPxejd378NTTPLOIFTG0revo1tH
P/ApGmO7TPuMfzOovTDAYzFVX1+GoV/TQtEMpqO2eCg9egTAyvMwmSKDb+a2jA0gzZmiM7y2uLNR
4g7ePKJDAI7UkKbq+qSmMSqZU0g+j2hXLr62ZrSSuFdCSdthKFaIODOxRIKcL+x7FDJfJL18pA9r
T66O0Qx6ETgRVxXiTn0pV8DEmCRMnS1jeNiJ0djjBHBO8XUnXFSLnEfA0BaYuH6b35OhvAnIxJFx
IJrQdUy05UwywTo0zUCrYvQt4nlgLLNgY1gPuD2zmmfevW3/6mTolJCIjeiDGlM6JKIQaJ4VXp27
x+E0G3fI9wSDXv2zqFacEqatrYZ2Zegm1PobBvfStzuf/otnoJgE/YmlKaQBUwiSn7VlNZh8+jFn
/kh5rYhYdBJP20znkkATlMG8hiEjPg9c2es+quR5Fd2Lzm+3nYowBUG6fA5l/2nmryqJruVVQb0P
Z3xhED3eU7Dc/e+VP5nGp05PCgL7jgIP+2dnNBjDVXIci94SO949jgI4tWTyNDDWWfmDgOrfkGN+
rQ+SeUap9vvdfm8HfLpoYn3RKtAgijBJez+vr8FnGzdDgDomA8X9gqp8GG9S7YWINu9XZrK+wrwa
78voZBpz/HNTYqvXUYVhX+bdy3tQ9aJUTwNjOwSCWbBUg5/juNWDZ+5GEy6GrdeBVasilL/2aT0s
mvHFU+5btVuP9/4mDkkEToe/J6mEJHda1YzS+07yJgTsvryLkW7813Ak9frKZHARzbEbo/b4/T5+
vbpI1NE3hot92iEqo2ujd4EzuN14sinEGrU957LwH+djdb5Wi4ThSMasumAuj4u7Nv02qBFv7xBR
kdhAueFMDKbkFVVqxiYcpfac3ELb53Ae0R1QynmjzfGpXb4w6Gjcee2bMsFk2cnxNQgee77F4OJH
OAv4sDxYReCmhrkO3wsTys1fd5a86TJPlpyEb6OZUCep7UGcWPYxChYIyvK1WZtRonBdOJeS4Uzq
BgTffOu0Paiem+v3Xv3GRU2eYxI5J9lVraMrz1HZFCrqi+OsPeNY6YskfLa8Y6Uw6PMPO3D3zt6E
kpOF9c9XNnLa3oxVY3Bzf4FH4Mqm9f6aXkINqpFtm91rKX69Hr6H4w3l9DsK4UPo2qZjZMiVwjeG
r83akStgk0Ri8+iNrhrcKUDcJum8noqYADATG0js1OHlNRDUxtfebxJdYy1YFTApkOAxP/A3tS6j
W39/or56v/8uSCno837CTaTLw8CC2LwKVLdOuLPEePnpiktz9+DclhjfXxAHS8XDoPwzMVR+kPZy
27OfLJZTIhhEwYHZedi6csCvcGAqc6yVn4yzClydvkvHJ1JOU+tnqfaWjdCePSp6MWs6N69PMS2m
7OfdfOW2+Es+KIYRddOymaOaluOKsAvrKB16Nw8Wb015Bg2FSgETSmc0t5tu1qvrMk4Wpn8mWr9v
z8QhnvilT8tP/FIEbb+qBHLvmj2zryhGA1iJGCyuy1nc/o15KYd4LjbOOzax6xhHSmXfH4vbluxk
BybBelJZ1H50dqDWwX2MK2L0vlpwJI1xVXcrSj+4majemuMcF+MMC93c/OutTZ4IfzgqJ83OZ8xs
W2fjXtvvXdvjZoeY3oOGzLApak2ObSBXnakn7BCRQ1nB5ERNS/rDj3G5lRhPzPU/igKhEBNYPLyh
lwg0v1EXIiPjR84Yj8uxIsRQhmY2StW8M6MZRoSjLzuHEto5dno2SNvBORW1qOrwdtd4zu1IxMw+
qILyPQ/o0UNM0LH+STozbNPQnDv5BZjz99/jC7sPqf5/33fiavI6quKu43OQP7Lx7DfvQPB9N+K+
t9DEwcAs3A610/UiO+SKZv4O61NDP3Hvjb5y2p9eaeJCzDAIfS/oe9eAhmVr/C4eLIJqTgxSpvQd
Hoi0v9/DW2CRONMfNnHiO7yucey8493YxGJcBvWTGEj1fnK22U1LJzyDv4TrVq/LYwszBoFD/FCD
e/j+QW7C6/fnIO4kuVG1G6rDoM28pDBarrfFeVoQZA7+jglGEt8mudMHvs26Py82zWoapUsCU+Kl
1esjtkteX2ni2ztohIJo7hizxF8PzprDXY2irkhSmf36/3rd9xb6BxcahK3TJiEfGhcjx1tsiE9Q
VgoXc/eefOHO+MT/2drpFMCYjKqT5rxtOCx/VXAaeYsyhixoaSLt1N65lO/Z2I0VIupEg1EV1JUT
Z2brpVdmiLqIN+NWZrY370LjDNtUZ8mzXBOGBmtNRaU0Vnzd1Husnccyes3TF2EyAZt0KOtAaqPv
OuPvFFCJtQwh8E4uJpOB0Ylu0wiRGj+1hAGb77/Ll3v14enFr3/4LnkRphFJaO9yBkXBnoD9/fYJ
s4JXu+dSvoptwGX9Z7fsic3WkzAOip71qmQZYJSpCMNuDBwGNkC415rF3WDxdrJIHP4PS07MpmME
raMNLAk6a27IZ76TlBnbJN6KYB1Odu2fLLiU1mNrPTnpUdL3JtOzhra2yw3RM+EGpgL/7lXmrDHD
O+fn6x0BpcGRdUiAncnjqWo91k6s9m6C6unwSA7RzwYFPQf6XdouiKFuuhfv3TaYxZZQWFJVrgk1
yslXv0aZo6ZXjA/OEjYK681q1gMcAFftAPGsz1GIfxjwLJXJRvCirNmD74/dLaxBPAEsr+9zazAI
T25N7sWdXJniHJAOdgvdx3cHyxalaviJWhBgaFtHLtcFc6SUvwtvIwLg5pJCMdndKRW/p6Y3Vxgk
M/NQcB3yTJ8vgd73tuQrPAyW0UvHJTaDHlOjmQuphuFETWnDLkx5G3lr2SyWVXJU0vJIn8WiTeLY
Cbf8uTBFZYyHvDJqI8h+kOzm0Oj7cXjSLRNmZN4Eg1dB0Vr8HdJLh8rkekq6tyxMViVYX0N/6ht1
p9nzv4g0yvHHkCfzWP+L3+c0v8Q+3Mvg3hOX7158cvaqMRrzWsYq4wmxVHQA+VGxdsJqtaLYRgEQ
m+YnWxjjCPGM7p9e4unEP9fWE5enpEUm94Tw3tyS3/IhFikvCef3x+UWYcVxEX9bOtEecJzJcbmm
UerDaw35qb+QnFPe7BSD/te8N5e27Ybm2VBF74TLY8bU9o2j3D0Id57/TX2W3k3m7UNnZQ40tJNX
/BwcVKIhZ9NY7FaB/hg4L98/sXig6c5+fODJDavlsZfavund67htzWWZ7+xiw/A+1AZldCd900Qq
8M1ixuT8tmHaaKnHYhSqR6qSJMS2p63z4Mh3UusTp5LCOlsCRxyNB1GdKYqLpNN9fcMFBck2NJYW
1LfRus7c1HpM8rfQ3DUwvkIpK8Gq5hHHzw1opOVDBBHIvYP4pUGi90bDWjFMVPwm39e2E8UbyxLq
yWJFP4LwnFNYwXtocZho8zrCR0AWq3b/kA6azvluS+QdbHCziUBggV7QNQLq9dkI2AUydFnHJraw
mCGFW9PifMr0h9Rwy/inkW0aY85DlIhsEeoPyqJWH7RKAFAoZ1XWzGH2r5buNUy+8s+Y6f88lfj0
H/yzZNZW2Pr/WurS+jU6myp6sUO3GB4rb0Xj+vtj+2VA/nG9ScoX1VYRaDq7gCkkHuBCycGGm0Rl
k6wIfd7/Gxf9Vb7xcVHx6x9e0rhaY9gZde9m2hu32HLmhIWEH6T137/e17uJOgolfjHiO/nG1RUx
537I8Dr1T45Z3YqGUwW1UAR0XkQf3y9niPTl9kz9d73J1zM6NQ57ptDdtF8ZsCSm9p+ifxj9NaEP
tX2OuXzdA19uoMQzwxmRieM8c0mb9lfuVWSbZ/6AudMnCxgOmUKuHrG9vgTp2okfIxgGu/VAWddZ
046P5ecK/jdtk7Yr+EW9gdBqlsfLOhvWVpDNE4CVoQyxi7xLmEDmF3FHCgy1lXLZ1PodVPmXHt7C
YFOSBWakO5N3d/w0ph7LScLDs9c9+fhTC5cbwDWKoq+BLmr7Jk12eCh5zh4uN8ggn2As+f4jfGlb
HHCENtpYjoNQ5+fT1ae5puVFRq1oODphSjhBVyUV3UY2899oV1M2R1/6GVS/R2fu3Ul9vtyJjw8w
8bJZn5ljHvIARFt+ulTe7OJPla2LblkkR1gtO5qewxIWxq4DIvNY609syCMEbHc2QqwzPY0O3wKo
F9QQ/O/zRgR+JmVeHneuTzwbuRW6k4QkyirzNtKwBYgSIYx8t9X81R1wiL+54Kps0sn7vKokQT4k
W9dO1OVFcHetBH0PPMIwqfGvClQ55J0uryzZxYKu9/dv/R683bz1f9efNlL1YujTQQ4718hyYdgt
j3CKFB/yLY5AlD7pLXx0+TZuzF8jiFaDmxMs8DW4GFkUJ2GpjYwZk092Tw0ogy6yazdtvPUSkcAa
6iEo/pjwWct3nvyrAqRDQArm0aFgqjkTWxxEWd8nusVo23X3P9Yq3kM/hkcHReRp8+AijetMFVyb
gIO+37cvTOWnxSc22SmvRmn4Pp8tXRML4gKq9n+Ke7i86i4aUb09nJ/Wm0QAaVCpilc4reg5N9mf
IVlK1RZ7Nho7EoEy29fQ6P51twJ143psi53VSYIYfLn1+plfalVl5JGrwcOf7dX4JVI3yAnL8uX7
/RQf69MxZCHRYrRZhQLaNLy45pUZyk58dQU3ky+vnfEyWL8qWM2+X+erFxKKLGBsNMKp6XGP9EwK
Rl2PXF8mjulgmJPnjfSzDHftPRN/E+OKVwIWbtMjJn+d5vKVAUBh7MbILSxjnmk7y9t2OiOHxlKL
1869QsuXL0YSgIICzU1gRJ/tSBoWQRHbHXi+YWlDqieZIFMJyqgkRf9rTBhvBiqTxBhwFOV/YdM+
BCStYtRpVYIxTKRX0e/VY7iy1o33IquP5RVel2CYR9EupFhZpPf81bvazKejAmMRXEiwHvAPgsHm
8+oM3jL+mCmMEHpLDBZUt/KwuIbdzOmPvQOZoCytRudEZVaUnxN4tZ1qT9yUg1WTo7Wnrg3vL6Pe
SGTTwUKqHgaIxdFlyP925Hne7FtmchkhRXGGP0JTf4lsT4ex198FyqyOTgAYW3sXS8xbAIAjCPTX
gmVMK97s9oVg17YaOCDWVfRIMsEt1St/MY6vPtMseDgsVai/5aomIJeGs6Xo1Z28cV3bB6DlMOdD
kKAsMwCn7Gwd6sts3I012FcUPeL1YIGQivd2Z8zH688MBDQ7IGrQARQT8d7o3ijl+/ou6KuVDEad
LquirqNS4CgTwSRsxa9KccYwy2EzC315paMtMryC9SrqYEVK3wbAJ1sYpQH2XDWTQSwwkRYIPECS
FbbmRwTtCbw5aBsyVtGeKmiV6TWZA7xdKTzdwSZJRDlPdFapvAuaWuBLdrW/Xk9qIThBoeAlGZu1
zB860vk1B2HKz6Ag+U2Gv5VzAV2JQbNoZTJrodsM8Uettm7+0CU3Clj5nTeat6b5j5kBGTspqqgd
ODAQDM5G156/NxhfxUfMWAjjxCiQIGv7fNzGqzNoTpR27tUCAPFcWvWcTtx/As0cvppOvB81i8G8
VPbubq/rK1/z8QkmYXliSQaJB0/AvlIeRivnl0AZvfdY75eebiwxt8pgkoauPOR0N4p7odXqtVwR
kBCY2owUGq+18py+iygQEJAQ8BU6+wDElrWH5pmQRFHu5FlfvjFZCLxctBdvyl+JWpSgWaVWoAZG
3aUc/m/llegjhzyK1tmdjyyC3KlNMT4sOInCqtrJu8hgQWI/bijJhBCGgGgTjqX3o3w38PoqlURt
BTPKQBz4tanSVZmDHyIkb/8noSbZIepGsoJPKxl7AFxcoPtd2xs3wdf9uOrETVRwn0htxqpV9Or1
2mpg5rcUkX7drH6PJt3Lx+RJVkA/k3SMS8o/tFtI3+/st7g00/3++BiT/U61sOurUCd2s+dAfB0V
0vtllC/5wOQ8mCeWT4NNYz19v/BXZYyP7z+FwfSZjO+wcR6YYqp6RjgKhDyYHAzsOndEBeHfzCca
T1LKqEGLOAm5p9aDJGx2GSmmTvmXGs+9LfnqCH7YkmmhOwbGT6iltS5eA/hUWJ6pTrEfsrJIk0cj
fLvbwP4Kk/RpM9TPpo0K82BqHofBgNOOb54aJjXm5QjvJoiZ6LkdTzlSIz9rZYOp/f5LfFXYZ3EI
tgxRtNTfp18+BBFNGEu5b8vccT64+sD5Z6iCOiWllNAR9VyQ7t8vectg/H74/7PkdJB3EPQuUCkR
RJdvdm0dKxvdEkFWZL7hx53rSpLWo3bEoSvSgXlpCoW4V6c4DGn3w483pdLPSu8UQ92aRh2hw7a0
FRdF3hV2irZ57cxIB4L4maIwv7fP2pk6/BzisyijODPRPq/jelExINdZf8zhtWoJlEphylsnXpvd
LrXt1Yi/5Lv3JkWXhYaUtYPNf85sqGbcflgogyP6UD6ox5TqrRM6DzUFEipubftTM1bWMBcTD45D
0NmuJeUUg4KINRRVupXTysyhoLXABEI/982NGHDowmpttmcsHNMDzCBkEeCJu2NqXx5vywK3AxOf
DgPI57PWmEpXGFfOmuKAbwdXPwv7bWG/eOkJOyN3L3eNzC1OV3zuD0tOjEyb5LF3Hbnr8IjU1VKG
7yCZn+S/i2cPgcm/4OcttPl1WClo0rU/nj1Y9NK5E96pcn19y/77GFMcxhhLja8Kk4MeGT0Dx0ZJ
purnAcrajfhaxDKNMmOm4L6PEUWkGzOLoppF2IKQ/JTCLvNas7JQdnLDcOv4CzgXzL9lfdEyvtFs
PcbESCaDBeIA6qaGdr+8kyiYwoB8Xh/mTfJzHoER3ZsiV0xa1wVdDjPosJKNN7OsN6kVzEVorT70
8MoJrychT1iCaJXbHwNUQP5mHH71w69R2xjolBDENtc1GjWOsZaMcF4Z89aGgGp0vcK1r7+JDfVu
X2KmPRnWlRLAzYqDXQ4krOZvcesWoXwu1HxJ3Ov7L3RulVJfEGLC3m9K8FlFAbzlP0rFbaI3bgD9
doL4pOnmND7yaC3wcq33txze5aC+uRJkUCS7zNAqMtjaaeVNd6TYjuQucVv7RFNn5fjOktcvq7ME
6XLYxVhin76feedE3kR4Yl2hH2lS5LKU6WSj2ThxLTUZ0+LDXNTxm+OYH83mToXz9vpNlpkEzsk4
5pYe54nbeMvUXEqEyZ7096AZfDxoMtV4RiqBr5EBszwEkEBaICWf2uYvbXyzwLYN1aNyj9D89jJO
HmoSS9eepDu1mUIz8Yc5pgB+v8HNojXOr0FhWl4gF9IqyP7N22j5vfe5TSRYmkKVyVQReqkQ6H+2
gH1lXUfIVxKXucxEttdWg9QQGVekPXuStJQjunMMEhSr0SwPQRLMiVPmwYDaGs3T759FGNtP91I8
ClVOFS5RWupTRwgnutcr6KGLqUqFul9Fgog6WuLWNVdv/f1it5EuYQ0TTVQlFItA9z0S+ODppUZq
KnL02I3MTZL9MS36toHzI8vXqbIsSK2J9v8JxgShjTt5xO0gD+hJC7UCqF8pr1KF+bznZh/UvuKI
+lUvKhVRc9TSklGjx2tABU05+MNLAHtDQf7faeO9kE4cpsk2f1p94oCSrjIgHf939WoQ2K1yvGTD
m6jN1M2SWd2hevArZd4AVsY119C6fL/3t+gONoCaGuEVwwoYYWGDPuw9gArvathp5I5XRpgLxMJU
RDviYdZDnLpvrb/t7ELVpkc+Ny4fSySq2pSYhEdty72VHSvzHwdtq97r/wQVVOWKtSqH6o5BuqXY
IRBEf5JJayH6q93QMkaO6Y8SfbtkCJdmo63TIN1GirdVqYQHwWrpWeOC7YrgfkrkXSGbm8YXmkzh
OkDmdxwgOQiLhZTaaIR6zjmv7niyLy7MpwecnCO7UrQcalUoXKi/2tLFhpa+vdjFzjN3JoHF91/t
K1PxabnJwYmMMkxVi+XyHuE3HYHd9FDQ5TXoehTNpoIgp0ckqOlQBQqe0pGCk/qjHaPnML0353KT
MH76NBBnfj5A5rUzW/xI6Mr9KYxfY7pkOWoq8Pry6t+/9pebrMp4Js4BY12Tlphtdm2ZGHrISCKJ
2TIZAVUg09ytTSedDcH/yyf9sNrEHFudY/4fzs5rqZGgycJP1BHtzW07CRBGeHTTAQy0976ffr9m
d2MHDYHi39DAwDCoulxWVubJc8pZ1eKdod0GCOGsILR0O5WbpLwtkQr4vW8/DSNV/CBeLPCMfHwf
Rm2aW11Y5nWFb7MVA1KfD/r9JJ8384lbzr/wcfxrSVIkoJNsJshRvjdlJU1Rikqa43RlHu6fZxLU
UPPOLfo1offap6RphLdozi+XRb0dw+3Ym7sSduUsHh1BHp5z6UPobslO7rOsvdLVbV3Wtpyn8F2y
vmDMPbH/f1jvPDJbH8AVvB5wdH9/ZAFIMJkezqOmJAOV7Zc48jqt8AbtoTZLnwCtrnBTqC8kkfM5
6ymoswYuYObn77P0L/x1HTvCXqAcwExTqfP9Qcxk1DGUPEjVrbm3wZ4b0ZEstJTg/eeEInjcgcxk
BbtjetWvmSW0Fnt98la2BXUNeIcng1Pr2vh+jHx/qKO1M4lN1FszjsNcUraSw8/GkwywyubZVVNs
F2Q1zBY85cJdomZvCre/j4ry7+Llxsb8WIYlU+TxRev21yFidANJYlPLdlEZvggStblr3UUp2nN1
a5mQkGUQ/AQdtDuJUVwYmIisg1AJpx2QgafVMLFQKS+UIoxi0Gf3kic3l2bJoL5lsxeZsStGIRwB
A+VQT+0IbTJB52bonqqy3EB5cK3lAMkQLLQK3ZWluDrhofxreL7372j5VWJVC+QXkaHqPMp2bD1/
S7I7TMEgohTannBKfhpNReIwRk+H/IV4ZOZW59vMF9whfBIL2hoMuolaptpfpfH97zP3r6cP4f1a
Oggt4Vq0eWy8B3Hp+ipnXwnnYX6VJZzy8kZlwP/zdkgkiFzyqDBTjmM5k5J2sjLHK/+U13R7+EBM
7ZYO/d7KTwP3VyvHXmucp6pcdEkODuY8TBsn7K7r/KFgyZ/M3a0H7PGWg9yH9Q4WHpjG0eEw6lUZ
iV2QkU3bkuQqIWrIntXwoVH2XfAo/OfuhaEyclyWZdi8Kfn5bnbY4LDrjkq2G+ansHkN4JIB9zGC
LovVV+UU5GN9t+POwedgsp8VWjzOgdZTVZW9qNK5LN9I+OBZ+yhEN79P1g9eP/6ctEY0kQxQOIq+
94norhq2wZSt56upAceB+QLHFy9uggTJahRvnbmZLBBhgRP3m59WioZvS5ALdjfomr63vYSNZWEO
s10nwSWgGZCDIPlgbliSSfifH+2r48o2o4/U2hwTMOWzmkSDJNHRZgssT9aFLZPsGoNn1r3/+6j+
1DH4IdS18Armuq/z6y9LvLRdbrZzm+3y/o18a6ffsyK15L04tSL/ReVwEsJ+xyd1PX2Oe6VETRxE
Ay0V8EhCNWTJncvWruB9mRFkGYkbGgLaWDEgJVBv/cr+I6jzBbltLGabhH4lDyem9aeFS5khVf/S
Cgf/oj3/q/dGqDRT14fZTsvRNlWfVgamk3fGnw4DeOTUldROFdEH+7525NSMw0Kx0I7TLiIttBUk
EwE9cFbRtSh5/31C15V4vBeNlaKZIJ28Flh/b22ui7hNDAPcg4lHDa4drS3v9yZ+7NDKErdCuGUm
83sTBhxtadDJ6S7WnqvhPEgf2YPpGmBfzsNTNvrHKWLDYzR1uDmObcvYxCqSGVK6y9H/6vTPcJXV
NbQTXfoX+8PqNKkmgQZAU0ghHNnnWRmsZGwWWBFh5spxh6RUvF5xFvHygJEJZiSEq9KPo2EjJq9q
uxebcyijfh/YHzajRsErCARKqolvHM2dmKazXiYlc9fAcERUg9Ed5w2IEqPSTtyN9HWWjhYKEVwS
ohK9xXM46nHUmFpaxmm6CxckwxNA94MO7+0i+lIqb8UIMdM5LNEDRYg7vp80sB8EDuf83URIjPtT
P9/0/mAgTNDv4CuSk01TwF+a8LRs63TSXbG4WACxVstVsv7/SPNDaJsT2Tpb4wVNUrphrN6McrhZ
/c9EpyQH9YuC1MYMu5WInhiiLAXHCaVMTm+Mfo6RECnUJReyUJlpxZul7NAfNYtNnk4IvMWJuVEo
Uu4C0QtXRdFxOVOi3A1D9KqjU1EG9cf5+msI15//ZT7KtlfkqGa+ukVxS+sqMTJfFsQNtlTvKzdY
CfRLFez3a1i3JKEyV08CL2YA4H5bQS5yYDpTsl3QF0+0CsX1ejtPr2KreOagbwKeXIcZNIqVrSHD
+CT2TmAiMQkaR+nKx0VHZxZd8HVUgLqDsr5UQ5xnmCKBs+wEKzxbXeMqEJ+zsHNmI3V1dHCFKT5h
Rv9NvQERIskPklsG6AiHxfeBiNpED7RESHaD8KpGCCxr0wZoEkdJFZVbxdNMrnuYvd+3yw926O9W
j03DUnMDnhB43I3yOXChcrK8wrrAg9Nwt2PjRCd/mmxCXiIiRSsa6tgFaBMl6puO/dJK8HDXr5Fy
LVVXUZV6MICdcH9/iLJxKJFkEQGV4QocF7mFotpMQQqqrIkrx3iXqz9ifp6kgiuJdirIyLb3G/hC
tlIX72WwxrVDSa5VuKM8eJOMvgzaqLmuX68DL2qfc3Q4eaz9W8zCpGMzV3fMQnlQPTIgopSZA74g
yDfiSZEZnSsWSBKhOKu0DDajB85TFkBbixsFf0kwtlM4v+pE1jQ0jylyiOV4V0Tohpf1RT0356oJ
ZrrxLDjJyqoEApOFd6QuN/jHv6+bn1wR7opUPpBLUleQ7PflKkuDHCHWluzE7COB2J0YuiNoj0Mt
Xis5NTkwSsdyFbNT2HDNvu72RC9U5Ym7ZTlQHL+J5xOn9k9L+e8nOrL8nAmSvkyAhFULtQGSNuUm
6pFUQcJ2mfZSHpy4+XwFQI6tP840twBxjescx3SWuqyaJgPdN1mdp4vB1RwV51PVX5oI10u5hyNz
qVfo0TbymVrEpPqQKFovl5KYukqs+rLyJEIxHwnuZyws5zOkwVINBs4yL1QzvW5yw7RZwFc1sLAI
aH3Wnill9Zjrky2kig8tl5ucjM6vS+6fXq2+HCF66Eu/0od/GWRVrSfLSvtkt0bEBAmjrBRopkLo
WR6U+XGozq3mrqvvWqO1ZUEmJa66wRRskuUh1ja/r7KfppSsDI4LzwMm4ejKUIy4rF2ro5HdvMfL
Puqv8JKC+FbKHtPm7ve2fuq3Bd80YrerBT6+lk/w749BM6e7ynxbYydC6K+HRICy0O8N/XCNJbDO
LXYNa/H3UafkXjHGoM3TnXguIosTFQ8IuGJ04WlVgxg1vt+bO+4XtDoy4WJrJUQS4aQ6Cjf0YUX8
eWVoTNGgAVRADDeAqfPETB1b9uNWjvzZps7BJ020Qo0sQK08hW0Abkjy+yfK6o5H77ihoxusHljm
YGo0hLhW2oKj3YTFTvmsDuPsaqL/+9gdr7/jxpTvRi7Q5d4gIE0KTnwM5X1vumGE7cpsaXoYqxPe
5KkhPFoXmdGkprA2JvSbqTpv4EAyzxaQlqdYDf9x1L+6ZakKyT9uONBIfe8WVa6h0QdEoCxjUwL4
fG9b5DCKN3I90et8PX3OwGwYzvvfR/Orpu9v03Lc7rpU/zItoSksEUxARL5A8j6KnyuLwXup2wgd
g+3lT/LSHgLdmT+I95kJcBD13jroCHk+B778DuFFwoYEmPAoXhdPyz79M14vH92H9GA9Ult2p79Z
L/lT9yx+RgSJ9yIO8QdUUtafUz35aU8Bdoa+A0gmlX9He2pKRFWIJbLojXXeRN5S3CcgrKm/+H3A
flrrfzdztKkSLW/LWaSZzNzU2eKlQ+ko9cZk6YcoTRQpfPPNiY2s/Nw3OKtBeFpkaI/WvGqJVTX3
TNLwrn9ea9AN+lVk14fyoN7p9+Nr8qe7Kw/Lm3TL5DyM78Nn9Zq+yG+Ao82n6sBf7VsEjgnJzY/k
gVpcTpE/v4/LFzrnaCEx+KSQ12smtvToGYc4FLJUYquInyAWIqr/X+V1NYFVju3wdXrXG1a1gIBl
FGymuwo1S2Q2muf5VnvpP0UnvJ1fhxvjLeLi8ya/6Pfyy3JVPwuHZT8/a5otAY54NT7jl1UB9wVW
j+B9vieE+lJ8IGspPcZ/zGeL6u/Xbt/cmvfyXfVq3I97OYT+2q6fpJff+/tFHP9PfymoIVrMYagc
q500TYVnM7T5DjmQClQ4lD4zpe4wJl8MAur01NsZmZ02jT2kuquFoMSzwFOnS0iZQLDdm4SCplL1
cYtKoG090AJtiRx9mm19tL5+OTbvDVSx1Ie4RZIQDaX0vE6oyUWsgDSLIAeevoL2i0NnqH7YOHFB
tqGqSffyr4Hkiyjm5RlQ/NIdplvY09AZL+BWNNb6vQsFnnULu5mnD2H4UMjno/qnN/9oau+2iuqL
lGprUNgFBSmcJtoagBuHdPIC7cwITbeLrROnCFieIzcHWwTChzIaDfeVxNK69/6yRaoexNEUd/lO
QURXdAI0XEv7cNG4bun19h8Gl7/2pvN4oSHFq9w17uwYtmEjPOyMfHV5ff12fx+iqsuF3Vs/cvSG
W6dwfVCyvmS/rUq7gdsjjle4GS9A8bZknw3o+XDht68KW9uofDPdqm7lITz/LPqzu0oNV7Z2XtlO
YCNlsRNdxZPd4Sp0Vt5odGzRK7QL5w+yISe5tn847xgUwl7klajH+eJk+WtQ+i5Wlm6uCeaPD/rj
Irxh3KYVBdYd1sldQhSHpTs5ujJQ/Eb/ZdFfqPkXmocAXHqZMU4kwcE0JBBratdZf61ml9J0Xkl+
IbnJdMJUqetZf7wtqKvXYc+jQgmWs+9zGMRz2WgFSdVGSM+4vS5x4QFgkVtswqBsA8ofMoTElGh8
TJPFk4ZNu8raiAdImM5UErCDuyThpqe2XKmujclw2/lh7e8gvATjnmLzESbANTQBH5/KCZWKd6oG
TEOvnExTYaGWPXhH/SDKXLELqVZBp5SK3Nw07/VKP+HIcbf6qb86qEEk6sGPHEdB5zFdtHpkzQ6p
ue3Lz2mY7FTKNnJzBVcI8PAm2c45BTjBuE2E1leHQzCYbo8+eyqF/qRqdmWIWyFUzrjQXCupSoFM
eBuJn0oLjsHI3WYWH6Jy9kSjh8oeBOx4IwLU7M34LJDbnaHHlxDfbnNLfu/g3u0687FRHuQkcmTu
rjKibcJHHqh2OG3Fym9UrsxE4VYkSHtY2Fjs9XiRN9Rkw67jZUyBZbRbCuxt+NuE6aYeBz8W4HWP
30cdTsSOgmphmO12qbhFfizW+EcNQlD4H0R/8uCxlP1cPgBJ7PvIp6aRZPa2IfwdGtts2f73Z2o0
lE6/VIOSKpgWhWhFeJIilgPph6b8ELMHJf6wUJ3L8+E2j8RzY9wOYrvNe9kzgrs+XZ9e287hCB6/
dMp52FtJ7oVZuukzE4gY9MytTWCUsvPItUCwLhVVP0rsrbsiLi7xtwvpMnhPObeHNrUVi+LmpYIM
dYMfaRjhWWTdSNN+gDq0+xyXwi3A46X5PjNAg4YWGHcE5XI2vDDsCzV3Mc/FiOJ1FEOzHjmzKbny
bu4GbwsrT2PN9mJeQgBVTsu273I3aE4uxa+40D9bD8SESWEXsc/jfKkwmUsdmHgJfajbZSjdGO+d
glSaBGljYry3kLMLEZwVqyjUNJ/r4fPQP3flWWAg+sftwGpNh/MJ0l57WjS7qxtbVNh4jUlpcUUn
6itVVny5+AxQttel9mqWz1OxcBfwkQKZOPlqeInqS1U650yaFcM3e+t5iYh8qhrvo4U+S27uW+9e
xxSEI8QwTbnVs0OcHUYdGxpRw51/FkblpJ03KzsSCfJ69CFXZxKElYTMmbVDNu0b86bt8LSyzJPy
81j9UC0qgYP8UoSys1Q+unwzJp4CFRDxJXPa5NbiTFS/3sztiyY/hO12zDLqY8jPAAW6nGHCrVJY
9quzJOL6J6c3pjRCmiRuTYRdZSbvORzgoROTs1JJbBUVxtZ8yEQqQmoETGVI1xmDVIEIjJ6aQelF
hexpwgc38Glpr+JqL1WhXxpkgdTkMsWsCfroBq2y/dqhHcrywaFMS4+7YDE+GLgKY47FJgM4aLdF
eCspppNMzbYqCler5hR/IN4KY7qVa6RRjdr53b35Jyu5nsWE6SSk1AC+Upz53Y53KYYrSqxshyNt
APiG0Suc9gBRDeGGksV0yN25QCIhOYX2JUv3g0klC2PA18wzsJC/Nx0lojZmGiiK1QkAwH8hO7On
+IqvO2gWoiPsZW7koEfsi57k6s7kDj72qfM7XzxU76YTbZBar7eCH23k23YbbahzvNM9DTdC3iwI
t8HHu9E3yjvqeu7oIFHgTD6YCm/yJ3/93CNWj4LiRtw2H6HPwDsabsZMa4Zf+e2+8s3Xwm0d3QEw
xEt2JFdxZU/1dCiu0wsRd4RzzEdrYHdo+cXR0zcxNeH28j6fD768lzejA0DMTRu7vDCdfbJ5rLf7
XjnrbTeFd8G1doETOApQYKe+CHiCxDFcijI9wQ3dgOfLNskGHYpby7VuYBz2A69/Ct1ig4PnwUtf
bWIf8M+Z8BIdUj/mVWz6rfUybi3eQODXx214zVt5iKTwwrA7pmfyId8uNxKUCl7lGrEHm4+N2Cdk
UoErOIJjXJlnOZ/R2X0RX5In2OYdvFUv5meCk2+E28jPN8FN/hF6ic/rOvJDL/Qyvs74KnLX78rL
xMRNQ9XQLR1EG5zwnACI273ll4GL7PpL7tyjtu6AcLHXz2/IBHmCDdz8isihC4k6I18DhXEYdAd2
p69JaPHlEneyP+T73PmAo8dWtlB/4gGqzuF5ZDWtC6a+lVhTlm3ZvScydTEPEpxFvuCk9EPg6aZt
t9XP8BfOqrdhK3i6S62pkz4kbuoVNC168+vabnOzTnp7tT6Q4q4eZeJD2stH/iB4gRu49BaPM3aK
LQyA+JXL1cfH+8vDQ+myhVzII+3Qmd3AVhzN6fho7ycPf9NZPye3i9PuqFxHalLYVHZh7wYHo+UU
9voNmkrntYviB4eN+MhVyd30fudReP7Y+/27fN370x4f1q9dadP68zXUPAVOLQgNT9o03ui3budp
G2OTns3Ps782BHnGXedNzuhPfD14sz/7K0e6vThcCniRJXCXDUgE/uXl9eE1sh9EOgF+yR+89d0I
0/Nf+U1X8iC83zXnufswHGAPceY76XLCZVZ4aY/COUCsnYSI5uKYvIFELynQwecWfeKafD+7EEhd
CfvJM2ltcSDUPlPpPuzEfG0yBC8IzfqNDfvJ16tyoHLi9cC5xQsRBLYFLNXM87qGRQcgFTeGmlVe
eiWfA097Mc6KTbaP1m3lW/+zEyq39gZfvWw9eU/JEsajcqlt/toh7Ex2D+e/wwtXj1fGzjRP2t/1
vnx8mq8igKa55p4AZ3y3gmYUaY2erlgryc0/u+fwteVz+VS/rV8PpT0995/Dc/g4vIeP4m0A/vdQ
vlXPwUHhll1AMvsZPQtP8sNwrX70++EmNOzoXXxQH/OWu3nxZ7hBOSXl8bkbwAxLgBDv+QU6C+QO
JdL5oV08yS/FGzGoP5Kx0g/KMJzeZk/FE/VZ1lP11tmB3z6z1u4nLPIrCPzls3k1n9M/y6vwmb+M
1+Mdgdu3+Y1L6XitPBISqr3xTnoM4DgV74OnOrLlN7WzoZkmSIHZEt+m0mk+okPx0Xzw0/n293Pt
Cz/6z7ASwEEnisy7fpwQb5s504UKTE/5Gb8K7/1r9KJ+qp+Eu+TH6W5+oGtzYq99jl6nT/MZF1Gw
iftlr/lLf7d8rL0BPC38mW9Pc2Uc567XQ1eRYHcQRRVevWN4E0nyuqLqItuJ4mXYPkxx+xT3r5PR
+riXyIgqiVvnph9C9dOqh5TBhP3Ym5fFiws0DOGZX+MDBJKrAM0lwgTR8kGIWZaALuHo6kRNmjXO
LBBPGaWN2gFVmeBOHm8i5ABltdiunt2gRo4ifibWQ9fhVs/OUucuAkpXk7g4uNSmGSDGKW/aDDoB
bXLj/JUr6pVKojsVPgJcLa3jXfpuNyjVWZu86zy2cSbrFBSkN0FxMDNfny6s5M+dXYmTM3NligQu
ql23s5bLWUNYKTcvdW5PbbeRxA1imU4YZy7Srrjg5XlNNWCeWZ4hzl68KE/DPHuCJoOs6cnJjSiQ
nXSHfriFrxTTRBYNbrXACr7vxkxo6taIxmI3L6IrcqmqwlepQK75wygxXSDbF5m6BBH5VnSwp02R
nXNPmjRXMoSteVvr+9/X8U/37G8PtEau/woLyGbYhnWjFLt1FUTRazZVm2WctoLRb0OqEu8LCXvO
yqDYbYMkLhfgGncCYoFE8Ioq9tBh1XsUpJrJlWPjKagFd6oRY62QmBIvlwx5EgJ2N+pMbS8+p8Wv
CwjWEuDIJ+usLyEtngc/JNbXWZE36t22XJaLVJw+RzG+VNgjv/f4n+wmmwMiDeQECfGS3zSPIgu6
0M1T2A7FrkjjTYHgmFqGXqdH8A4Rd5UeJHlxGgmJWKStFkm4SCBm6NMKze0PLSvc6T0p400rpyee
68sQH1kUiFLWAnyoAPBbjz3lXBT6aGmLnSBY0G+F254lwv09x3HJEodqmnneJNoBDVAn4Q605iqE
in/tNVtE9iqJLof6USz2J4MxPw6ZDisNdQcob0JV9n2RjELdaHWTFrtcFu1BJDqqPUgdlfsVFw5s
eodokC5l12sYkBWrLXuRn5pwRRglBMZh7Xe6oyWn6NN+iJmQ/IInAjtsMalHM6nKcy4kgZDvsEFU
FHCpICKynCJ7PNWK/L3zFmguqV1oJZfOtZYC3wdu9qJ2Imr5Qz6AfhiiAtgI6T3xKGbZxaU4jXGQ
72ppr1kPdGe1kgPcaNyme0qTw1OolB/6RYJfXJkn1qzoMR9CTsliWMjW/46eSTSNK7QmnLJ5p9o5
Wtdxpk2aItAOJ8i6iIfL3jqzxhOG7IfxY+BQ5CHoS72fcrREtaQdanRC893UeAwhEQXxs7owKHmL
0DVPT4Qnf+rTF14R5XkAccbRmqBsQSsSdY1OEpHR2ktyeknY+03w8bux+uG4ICZIAeMquyPDx/t9
7dXKrC9zxaoQoa0nw7tOUh89kjyMso2angLY/YNZwTYydIAWV1iNAVT5e3uTEJrSMlIhW0tQA6wW
eiV6hilCLO8M6wGaEKTokntl+SAYOCZoe1C6Gyqo9Ukrqgqsu5kJd6L4NIXQ9tq11tmEnb2S8gVR
TLxxkXyrJNilW/7vAyX/4OZC/gQu2JAI/JvH9T6K3pQqELqvDKuIoHQ5qXt27pe1MqvPImgcU37u
k57yzmHftHj+SuEUK5Eu0ZkhQ+UzvunUFx2mnF60iHkWUJAKVMCZJ9bOP8U36yB/FQlSMrQm4Y4G
GbRJpYaLlO+kGhbhqzmBp5frYfDQDTeKcS8l3C2by9b0p8Rw8pRhHK6yUyCfr8DL0XHz7SmOEsVl
l4og3hiwLiJCsBAq4mIyENbrb2oUCojK+4oS2VP7NHeZXVYzCYDXMJvsMnjUJq+uyGQsd3n7UEnn
EkCKqDLtWh8Rr9xmGqdE4PfTfXc96ncpjC7AbJyw3EXtbWy8VdkZPvWlMIOcfGmJHktkWrqtQn5r
ZD+lUDK1ACNbK7Ar2paF6swaDA4QGRLmW6m57fN9rKDRtuBVJ7Au0NbcnjiPfzIof8/SagL+cowy
AG2qVVOiK1YXqIS2aJ5EzZ2JUnpE2B12+ubw+xL+yab83eCRJzb0BRo6Cg1G7WWZwgvirMHl8AQS
4cvDPJ53YroyOQYSrGTJvvcraeQ6tOIBNIdwU6ZPsuGKn4t4B2bfmnaRBt9yvVnC/dx/6sFZqXfO
60k0xD9Cu+sOwMvRJPjEVFH6UtL4a2ytBbcsT3pyUTUhQdsCxhUTxUVgxUvJCY5zeqkSAE9T4YKd
0C/WhQFQLyNF3hgElOFwUBB+1usnbTj7fRJ+MrjofpF7Ro6PJPnRrJuTiFBlQJYsCi5XoJlFbe4C
5Vh2roLYy09Ba9ZN9s9k/NXc0ZwrmZDItdpgCtp9oRPfiS/j8tQB/NNKJpDPGcKEa/8w1elzmqtN
Qp+E8DWIPteUTa+IUA2dq8afmQAs6OkT5piJ/KlnVNhAV4dKHvJ135eZaSZtmRqckKTOH/oP9bPl
Aq8flthuPzKEdQ7WU8tH/1Ee9HuKjiFhbT/mj5oc7If2FhKXBqaV2/mhv13hJNp9+dQ8y4/DnfUk
vgQv9+AW8hr6MpsSwJTitbf1PYhoFWsownhq+PFEzTX/CnqbtxMOwx637X68Nx7XGzgweQJJj8tr
/ULI9yF409/MJ8IHxn3zPL7Nt5Cp3xNKCF+m1xkle0II1UdOtOxNfQre8jv9iQQPV/y3Yd/fzW/E
8lnJMK8bL8kafOBHv6/Ln2AC+spWKsuqBkeYeOTfqMjeiF+1WIzgdNfvhSf1EQibeqhfrSfkcGbG
4IWcg/6YvDQvyfN4iJ7bA+jvSX0tuGvVdvxBKEa6nfbGQb8TDtzKxJfmTb+PHjHCf6ZDezccqgOF
gNlH9kE1ZnEYPkw0cQm5gE6/62/WH/FNZzcf8pP6Ri64qgGCpJ/DHpY6TyZs9Hun/8FNf9kJSjU4
2EkDk4/6vojkec6KXKYqrLKuU5DeaupWJMXIt8jmmdndBfplIL/+3qi63hr+2ZP/1+jXQ/1lnCiH
ySMlM7OVsQqpJQIZ8W2jeXHpihqIUxuEOah+chkpscx4IxZQ0tvt6KnhueWlm4EbUU79/l3bO+J0
1Su24Zjbat6EqR8dzKtxP1nX6n66zltHCrcM4dw68inCL3n1DH/rxdHdSCzMsbQKehHdG6lPggJv
ws4lB7k9SslnWLjyvcjVvTlD8zYtfWhdkkdr0/7Rn6LUUy3391H9qiX/53kApHHD1VYv7ciwKnku
xYmMbncCMVBjx1AQEa2X/aJ1sEdh4phEqZWN5kOOEm3mh5rkISkaCJ2iV/J4xuha55Fh6xy8ui+E
TgnEonMzkmsw2NjU5gojoh0nQFpfKIPfnvrIPsdxkPblSJQv6Z1a2jD1QrnqVte1H2WO/qiJbuGD
NFJuQ8L4ymUyu1QP1IG9FJthj4LF76P4E7pvrRGjSkxGM51SgqMNEYGiGQ1QY3L5WBQHYVTPMmmA
yOgw1B9LBOyn3RQE5YgCkCQO67dxnk88wxcA658x+esZjmZyrKy201rSw2Ks25aOGqfWOpP8uMww
bfavTXMp6V4hynYGyYuSEtESDGCA7Bp5tIX4Ykm8qT2fk+1lgza6EhF2Sg8rnKEgGUwg3Xoom9wt
jNf1d5ueXHJOUshs/ZDK78Y6ZEQSYSP1jfFDX/ZTikNQaDb8yb6W7q18caI0tBtWu3WlV/t6Lrxw
1OzegHRJ/ejmS5Rz3BWsAFd53h7a5FNYTYpQekVYXSF+sksKgE2lZq8YvF78UDRQifVb0fqL6VDW
RLHcWQVY8cTU/mh2/hrWo6WmZlHTazoX2IYbLCCIpN9PLfSlAcyd/eNM7LZWHqT24eTNeX3j4/mE
xlYlPYu2H0f29zWl9WabLDPzKXUoU+6/rpjWmTJdnvT7fvJ2KNdcq+Koq6JM5HtLxqSXTSbjExAS
5sZMeDCv/z/uLRw7gMr5ULE0R22Q6ZZahSMjmRO/mK4WaxVGAzqBhjOJ23MFG6PZWfvWZq9BLqIo
Qog5ujwZNfrx7CKWJxpIf1qrns73BxHLoAxTWaSeE5Zc3Bi0u8J4T7erjhyefAMnqF2e7P6PQwzv
F2l8k8rwYz6FXNXRyB0Fuh9580bAyflcLnKZ+q8vREB2PnOvurtrPpQ/v69f7cdlRJYfyKy2Flge
OSgNhPJyViuc1c8Dp2VrW9dAGSD84fiUdiEwpswj1O7k0x2kenriZW/SpiZz97IAihPdl8rmz6ts
m9sr1Gjtl2b9Zry+u1tzcZ+fj5+R91ldYoHdUkAYzF1efu8B2h5MyT87AfI0KiQgTyK0833KljKq
pCKgC81yY80XFPlfKuHFxC3UulRbDFgsYKugYLde5qLbwcuAnoAtzgfRNC5KUYOyeIZ08GURensc
yVIkB9nwQ2g84mlws3k8k+O9mC422MQzkhC7Kl+uVxxUs/R+qln2AGA6FLj49RIb/yyBC2T+sFRq
fWISBgMs+aGX9pVTamThLEgoLqwbaB2WAi0vtyG/mlQ3Xj+S09Qbdyplexp1W5r+jN1GVW4odAI5
5s5Gb1th7E5gBnp4RnLkcpLobOwtG1eg/FjBWYKUEdLRvIx4D2+z1D1G9tEMCAJMiLVApUckL1gJ
/Yprs4q8fjE9A7SQlKWu1FbnM8AJUXaKXPJVcSdqvdNL5GGjd7buvRjiR+mnCA8prD0xfUfmRSyG
TF1mOds95oANDsaK7QQAuv6d24/PxZllH2r7bc3YH4Yzwx/83L7m/wJN8PbCGdV/T9Vmtv+Mdm83
Pl4Rv8blFMRAcTN7E1gRSi+d63qT+ffMIa+35qW70XaGDyCUP2AU3BWKwMXDjlzT1W4HO9y8w4kN
QmG4mOzbD0AFE1iC9X8s9v1k31xdvZzdTvZ7Z+9M27m6ufVD+/a240vcNT+xvV3sbOLNLdjSG/ms
9Z90e+Ocm/bLa2JrDivKfvjaHTz1bK859FeTtD7OnE1SPbLvZPv8yl532cvL4EWf4pnqPpWJffPU
khx/WjPgBS/Rhz3T23mqm/G7/50IR4XAqZx5S077bLRHO3QzJ9n0JKrlzWOJdUnt50NJOhz/g5GC
3Z109p8/F4/7i3WYcZu/IBc6I8YwPj4+7v98Zs5BcQ+d6178Ia5kRx65dk+8WBsiGEdiPHPWTPjv
G/vL1P6zr7/4y6mQJllwZIqHpI0mKcGL09G3qGCMccjOFvBoX/dXs3qvgE+2tZ20XdRNgzJIZvf3
Wb6l/hTQdRbc6AVJTqe4FAo/C8/Hi+mE4fnpqgxdJfQC5AR148sJ/evCkVqF0GojxA0cwNOfrN3I
upMClDbv/ouz81qO3MjW9RMhAt7clq9iFZvV6uI0eYOg1CS893j6/SV1zhaJxiHOKBQx0kgRnQUg
c+Uyvxmfnfq/1r0VRdXH5SbHxOgg0ukgo84gamlxAJ8EKxbipimBItpL2ipwl0AIsyeTeZtuGKZj
on/3ObA6VllZct+CxCJlrJ038K2I3J9QXEWyfiO54JnkS0XX1UwvZs2RTffVkumkJvLS33YBKl9i
+KpxUU1y56YdPJnWDheUvXdq/OUOinlorYOrXwb1kAxHU92huxvsuz/6mPHmpoUd4V7jPzPeTbXv
M3LSVfATpSoz+a7r32E7uoz4FXDyyLmtQ/jJ1rPjbfUMSYr911t4DkYHae+fHz9JulUtMZQ64ceb
AK0wgtW6n17wl21/T917bVjlObXksEqW5C/+H+vCIxIG7rS+JleiVPquUunl+97Ui3VBU8VKxbiD
PQPaEsB/Zz67yfVfPK4tK8IFQ6glGpNvpbQoemVlhp4Iea86HBPnZy3p4DS/C2x2OdzgxmjRQ1sc
vl7YFjtxukk+Ljx5z2GnaqY38LxVme/C/klJnvzBXGt1hHblk1Neq/yRekDSTIZloCEakyFHekiz
F/6bZD1nlfdd7cjsspe2ey66S6M8C8y6buVHaraAMXef5Ou+NO+ArNP5oD3lX3R5ryYnw8jWEVOL
4TU3g40TPdepeReZ7S7C7bXqT3r4qmggFwB8Vc8dWm0/yjdHPpHgavl9F3+HtruyNDCv+U90k3O3
29hw+h3vlBo/CoGzrOW7rCmwGf7We9fIb1a2eQDz1WMlaAC6ybuKMb63hZp6lvVDHntrxfWRrDAZ
3qS7hmFOLRnHr9/4b4qRIhx9fOOTusetcChN9JQ3zpsNtn18lZIr70YxLqn6VIOMjR698VVaaoTP
5asf151cCk0eSFqsJvFZVa8AzulDaACSpY25RMmbG+x/ekIR/z/EdyfPIl1K2Myjeg7tV8tABFWj
z4n7xEAbEj3QdeuBKespp6nYMQEMBsgYxi81iA5JKl2CcCe3b66z8amgv379c3cPXWFx0uiv0Vn8
/Nv4N5XZKtw9aozJRgK6Awh2vg+lB1+9mN6zaSxMOWZfOy0gzOQJwdwGnxeMS+Q2GhchEXhvKdzx
aI8ssqcvf9/ZAgyVIBtXdxlhGWvy2mtmHKEdi0dTr0F/YT9R8cvFhS1VeGdscTV/gTWuzA0hPyw5
5Q5GWtEjFcnVGmFUreCAttOAxuUvKA8UYCBxVAN8GIMg3yZLOjCz71VnjC+UYBC2mfTbTaxFcrsU
Tyu6HyRV4WPQCZD1vzs4oKlVLnQYelPtMSNxyhziPdpZ4HfTC6j4LnlOgV8scYDECfwtFv+z0BR1
Ysb+qFV5TmRI3oED3hv4Obm6Evv/1Vq01Slc4Xxqv2k42lUeqG3EWlIlmNREoTLfiiksWsH6AtRj
NiB8XGxyu6V9IMejSsijD6LQm6IvgiKttW6z8OBnzlaUkQqXhtS8QbPWQ2/dNTDVhqeelnSXBUeS
IwWKLa0hXHIX1PLm3vrHHzc5oH3XG52SkWlIiqBV4LmzzRkD0BPrM/b1QvyZHYZDl0dqAbtqhST9
czxIbK1JSot3AVSRMpuXnTBqFpwOGySKYlzb9hY2t3F4DiA4SpuW6nTxi8z/CoAcaOmhVwM27/Ov
kGVPyo0yRqEtzNFpL7ajXu0a+dS7N0HwMF1z9Tdo8MUGjoM2xoG9AYORe//reDzb4QXLRBkAgJNO
yuT1y/SMagTeo7Oa/OGmf0nuClo6QMCYWsRxCqQL1swS6uD0hxM++OHj18vPXQdIuCmoLNGi558+
v4cuaTKUxqTo3Nd7j0xLxfyYPsZ4IZDI8oYy6Ov15pBlYpn/u+CUo9Gg42J0eDAxb0Uw/6xjjwK3
R7RmoRbqB/upehrf1GrjRTc1Vegp3PgqAz3fbKlImX10IZ0vWCrogk36V2GRVS7Nn+hs1ac6uCfZ
tfMbDz8UF7IChjVfP/nMMQN+SBdUcJzB1E0S68ooS19NEAkj7ek53RASnf45Ka8sZi1FUmOmAPu0
2mR/Z5YT+mCY0VgDumduBR1LboIdQDOolWmaM5zCeco/EZCCIEM6x9gL7h0JaYZpS9ZZ25S5Viiy
V+s1R01eNp58//6931VcHQyxwHRpJqWQvzUUzJthX8Gj41kcvKyajtSlymCNXROLPxIQEwN1zdeO
gVbsUNPLJQnNq+1o52vbex7qfhP52kmmQBUzgFp5iwpz+8fXH+AdETa5Xj69k8mNmZdaYTu1gQAJ
oyN/8LdOANidOXTeOSvD+NU3Lbqzz/ivl5yEOHax0r6rmNdJ1h+2VqEfSr/sm7AcMdYaOLPwV29v
XP1bbe+jxx6Ow4At4YMU/PX175656D/9bPGpP2STWQ4/L49GPqX+RH2hgUlBBhH+JIymr1d6zxl+
f0M0JBAzZz7wru/1YSmvNFWfuj062/oO2K6dnCLzPzikRcEmY/oVbfo/FH1rP2bXDkgobdL0oqv3
gyw6JjL9MR8blJNqMMZz19mfpk0VtFLalU3z7Kdkr4ecEnv/9W+eKyd4Pf/85klaH5ajrEoWv9ks
Hj333LW0w9R0x20eODeGGn1HnR49Na1H238hes5Vy58Wn4RPKzWhwoFeIXg76xayMYWyHd1SbjRx
aMJ07xYncTD+e7MDyqiPS7/rc3z4VlJpy11hs/QgXzjTdbkXnH7o/X1z4n8FhZEzp46vWv7aatZa
5V8sqo/MxFD6WAQzlA9BK077PImSm3WDf+k5bfak3DgH9+5G9raahX/1c+du/sXHRqCWyAU8Eorh
JGY7nWKkPaRlkgeLM4jhdQORTn4GJR0o2slkHoh2glRGGyl69Akl/2Z9IHz07RhnWdMZT+WBI6rq
+r07otnHQL3wvLZxNs9S8va3vEuq7rwFIXVeKGd8ejCBusrMKEjB2VOfYwBoG0kNc5J9Nw0Oafmz
NILrkN45XvWtLa61hANzsOkawOAjY+tL2p6UVN72DGjbXNpqKjoOaX/omcs6nVAOqpi+X0A8eZ7x
K+7S/cAk2Uuzreb+8DPte2FoR8mXt5g+HHX1Yg/KqQXu71VvDFDFtwUVGIcZgtjFrmjMtZzhtGgK
sN4esc1V7P0JGwXqhr7SaFHI2XdFyo6K9tzKTEWAO6n9bWyjfaVdEQPd5vqrB/q0Hg8+903gnuNE
PeBXsAupimuwAzqskDTDLjn8k/sKbPpDoxG5pQcndi5FTXRJjVPGKaMMElgxyXysnfLc+douGodL
Qd1dy1BdUPmoYZrH0rZldNGlSMpg/JEn0g6Q7KquKsCPwdqmIi7r1zR5s4vs6IVMAqITPNxSeTEw
ritvOAFQAGXHhr6ykQvKsKLeXPNm28dMurCCLQQcw5WmgaPV+rUVeihf8IJhfwhefibDsgz8tYH1
Ne2nE3JqUfca63DjGBX5SctwnRFMe8lrDUgqI2l1H0fXEmSkkWp7zfjR8FFLFHEYa23KzlrX4asE
f4fpd5NaP+Oo/17bQC7oOUBpzuUEAIa8jhKAUq0urZAJ3AoXiPqY2f1roUUbZ8h3/ghPxsKoJYWA
cDLBwHVBfxq4kitlWLnRQk30LqT725ZGMlvFtQir2CkoloCuDYZV0SSxL31xtVXsWvqVyCVQ7qcv
JFMTDb8im+2knED/0HZsjIg9iF5aGy4kZ3NxTP/wYyYFWtd0YReILqDb3ZrgNCCuEFSXuHqmMc2x
louFW2suGfy43iTph8khNRb1x7kBOdSgGLul0mUjuc2+s5d6q7PBg7k0hGmsZCFHfw4eY1Xlui9T
4BGuOD8sBp9FkF7s5uLnr4O/L7uLgcGn951NB6Ak7xY+9uzjfvgFkzvaTFOntwdqPnS3hKbHQPe6
gHG1cWqsx6OFW5kqfiZc0kdgW2FQBi1u8nrlzmtdZQQTUMGm3Uffw4f+nH33Du4+u9cxKTvjAXX0
DvXRf6pQrFzVR/eEH1L2HREy880+uScGgI/lD6SgHhhlouv+UP6IH/B0fMmP6TG4H96yF5iA2/SY
3bv78iicz87tuXvJvmsc3bP4q7pX3BWD8DvlbD5q5+Y+4J+8uwCE67q7j1PYx0q16Y/90ToYB/02
XELItfv6ITmMx/GYHJJDt0cH5Rjdjcfgrj8246r8BRLNu2uP7ZHU9L7+Ib+I/9cf8da6b+4zuOXf
o5Ox9++9B1RQC+bPyM8UR6VYV0fnrTpaJ0xOz84p+VUd/YPP9ANdGpoQB2WLj+6u4V8WD80P6WTe
lfts11/0g39n7O0jnson69Q+Svvi6D115/T78P4H4avzOJyTX9EvWl3+gVVO6ffiWB0x+ntsH7Hv
dleW+FcP6XdlK+0BgN1rJ3RXpGt8zx/2AziGc0KjTCyPHFh+X96DCxoxBjzV9+Kv7sdwDA/yWeWv
+GDv4oMBJr1ZmXfmwTzod7TMlRWsub16QMaIf7jod+Kv+NTe1AOGDsx6duF1STFyDldNJ1vDfBq1
GiEW/vlYhUXQKaUCwI0pXm3fuHatOF9riEbZ7AMDGnR9IV9vYW9ZobNOcaEjG7Ni70qPaSEvmTvi
YEUZuGlI6PxmQqREseV5Kn1IjnGMzQh06HRLSFX7feb+BBBrpJvM2LbDS65+czH/jbZf/4K5FpcF
SI3GMn1eED+TI24NTZDHFf008hHLfabTK5Swu1tlPxQ90kr3ifSNYpcw51INwmeJo1cVHgkiGvFw
WkxM5yIOXweZSVVhsjhNFKPG1W3HD95fCPW9GC+0b6yK181idJuLNjb+coZFL9aANPd5I/iuobdB
RHxlC5AfieHqexc2ad6+fsmzCzHJtIWik4z29+eFzMTTzQTezZkrQ+wzio1SPlrAKcelsmruQrT/
VsDHYwBPsc9L6U5aI6pSUwmOlyx9tOw9PO/COyUh2RY9g6UpgTLHSwU4JcOUQa7Iwdj984omdMNe
EdU5Rg67FpXV3IJNjPqs6/ComWDmWNoqGq5ha+6SGsKKHqzD+NKH8a4rrl3D1qvNY9JDJTCSkygQ
xtpeM1PcRCiTpeisupRlzADcGFO8Yt2g3iNR5bI9ojp7kKtXUGS0Ya81VqUKLYkqiv6ja0z5JFzr
vAJsTLlSwaUK1bXOqr/FDuo99nA04DD3jXwZaHi0zh1i34No2xpXVzcuCTILlZOvuxSYOJzre3qA
+Fw8Ds2wNsunyIBUmV2MqN3gf7B67/fSf6QB2pOS25m9ahlRx88DnGacTR+EmLOn7SyYEamaABOy
1qbyqnCtwrhywC+qsnJEjRynIXmta3sudP54F/UehV9ujdk+8jCEYTqi2euYpobchsc4e+lbaysu
4wT1Gtkl2EbxNhj0fUROJlIuxzPXZcwMSzM2IRsuV7TdiDGYJ3XrEY00/D/releA7yyZGHtUZnqV
HQwq0tBuz7EPaQeFplGr/4gHBpKVfsTwZt/K8bdcRb0Z0Ts/iHYqjjCdfG1OtYpmEiI5fmVfLb71
1+dorucKpJY2JPEKJuT7XvxQO/ep6/paGr0PwRgWCV08Q++hNcN78t/YEFl3ZUQlvsrA8FY2j061
MBabo8TYsDGh/SIpQBI8OWFDXZhhLKwWWj365jB4i+rvJo6ZrultZFgoEvJ5Hg02wkkFGdmuELHh
NETSjxaZzzbFm5Nv1dTM5xkqf/2C5sDbtizYapT0uvXbYfToVDqZxI+To32SljsB9WVfQ4UVcDA1
/QazVaDyCz/bS3CAmR0qvhg+CUW1jGG0CXYNxa6g2Y4MlHMkIMaVmf3qix++gY2c1W8G+SrktSwh
NtBfhOqRs6kUzHqWQosq4u+k0kCVW4AKkB9GanJyUedpmOt6YNOkoMRyCGBJ5u0UYBx8+rIBWU5C
rKRHSX0ODMyyjeGYB/qP9D/vcmdoBvELLS4rCM5xgvYNfRTRWSgka11k6JvIp5aa8+sPMBPp0Y7H
Hcchypu/aSUrSh3HpUeXnL1IlC8AXVMa6MazaixUB7MrOcgDclliKDGFz8qDVJcVzgfM3PbcX8zB
aIFnysPiLTk3nsWZEpUx0f3WIKJ9DvCep/vlYNAAT/pn3jx1gOhRkRCIEhs8i6NvjG4BHTxXCXxa
dHJlcmWYZAE8Hmm8aa7DsyrvMR33y431I9S3WbLJf3WvCJvAI9LqbatucHpWu2Mpbez0zxGGZCgs
iRwyWx+Ewo6x+TqvVuGLn22kWnSCa1wfsz1MzhbVd4wK8uGEhRt+k3p+yvID0B35PxI98HrhjM7c
0MhJwLSiTYuJynSQUmvIekcpfc8ANcQqOFkRzZSELkYEHeVEFanpD19vyrmwCZYKui0IHdxVp/4C
nZSEgxQzVJDdeueWHHuAqEMkVI3TjQ2PL2quQhevwP3Z1bVvVXITknZVNC71AeeONCx2nCzZtxYS
l5/3UhB0QxdYcnSWKBSoaWPv3iHqCA5fxfSGm857toznCg49SafWGnfiZnUrAC79vzhAAjqMALOs
4zg2iS6DF+SDYdCeZ7bCIJm+MyNchM7+VfMTRymonDZFPObCYkd8uLUUvcsytUdrHFA9cfNUN3fw
o7ryuUXCUv85qiCDtla1X4Txz354rij04w20OX+bUcaqpBcuXg+w3+muZmi5mfpF9MmaAC0u/s5V
IPKVzEjXaiCIcv4aRdhFJMJ7U2gayt9rDID+9Izep4sfXoGYK/u5lEfnUcj1qfadR1Fc6Mip+g1Z
4Bqeep4C0/PF3PQpSLxNaL6G4Ne89FjW1jlU86NFa4sELCYXEgnTiASRSIaEXiApxz5pkk1VvwR4
vohkR8T2JL9ElHYxHltiP399qubGUgByyH3RtCAjmCYCqh0FXhTHEQQGbWNbO4i8G0N5JVdaR/Ih
RK7GdHJsEl81P92UHvBbS11FwWvV/hijP3zjSU+fy/RVVc4jQxrNqmh09htXM1cx8M46CVdt+2ww
2qxANy+BqjRx0n77IpidIOkPWNC2J2lM07RhJmXCNSesn1zEmQB8ytXwTe6YjZWvLl3ZKi5XHi0f
GwXMInqsoNKMIflEiAW3ijqbgrzZ6J3+E0v4wdThj0yOt72HcuMYKWvdd1aZhXdBeBGtfQGLwsg7
YON//RnmEAHYhDtcTVgwYoEhLsoPW6tNMNO2SiMUJXStQxByb6j5K+rKTTZ+c4VPoSD9RXSryQf6
/JWkUIuXPFVmTxrMR9kEHwEYYErn6Dynq2xLC8+BzClKVz3KrTfR7vgGhXmd5m+SfCS4kI7WeHQu
ghHm4urH5SfBLEotT/IDFd8a0XNGUdrnihaKuQxYml5ficaoFo6bQWAQjR80MiTz1ido23nJtV8W
kxTX83R3aehka5olpEnf5Ss+fBRJ1ccMp/Lw7Df51u5fcn+vIcpX3KjWco6iZlzFJ2nHbutr+gqN
jN5bKLrn7tmPP2GywcNQbu3a7TG4Lk+yeiKYmPkNP4QouhFupW7hOpldDjwKZs1CZ2yqF9WWldy6
FncseSXkLJK/sHpz4hN4q6wQDOSvt7349b+9YGGbC/gDhSRncqdUVq6bdY07Wl7/BHoiaYcqerZp
Gjpb7viv15rNAEn8/l5MSNF8PmKx4+OYJfFsrnKqyFM844cBSK/fWRjBmbsRZalkiRc7l98K9KGi
odkG2GeSdVa10idFxgOGAXOwG0ATpqKI89r6Qqo5f3Q/rDRJNfURNRRESUUmvQXvjqgDiQlqXz1n
Ra9uNLwF0r0htEDaWv9/ZQjiBf7+Nf952EkPBUsa3w4lHjaGNlS/qIUwTCM3BOuasG7b3RDJ+/qj
vlvT/ramqdNnw1MayahJyIDjK/WRTIbtOsbOp4tuDSNTMgGxlb1y33OHdhzPGPQ8InVrZK687th1
e19YmERXA7d4thzDYwh74xitquaZuYTmXYT0bYEtmrdKgkcDNzAqIE/ap/VfEU4XbXmwgZZwLEZX
W2fWq0IwzvBVAEujZeG+7Re+7+xG+vCck43klkWZtgzLznV1ClyaAu2FLAKGaeJ5C+90DtOAxxX8
EIBJqINNQbqpq7rDaOvM9odnDF+l9qhbPzvtQuxDtKWqmE6hfdwcjUW+8dwO0knubRCBtLXfufIf
Aq4WOAmTIRIsmn4Jwl6ItcnFuk7Q5IjWXYg1VLZdbB7PxTwcMHGlR4GDSeDk5ASGrNStV1DKQLyg
LUR0Fem64Dj4JzGSWpZfn0tbRApJIUNFCp7gcyiyk8axE9UOz5YPKXMdIe9rHoMcB8e15v2MaWfB
iV9SW9Lmoi2QU+SjLB3ujzHZQwrG101U83YtOjlhjDgsEHAzt9CifnZUYLxqghQLYIrsmDWvnob8
BCIISdftxhglBv5kppPelv4bs0P6LMhJBu2LkQ7HiK9UeHt0r10Lzr960OkOFuNjHvorffzlwzDi
sla95FAm2iEc0N3tJfbwcPw6HCw94eRTplnRDfKQvjcumH/QDifckirR4lmGwIjQMg09dKds2JZA
+LhQPn/EuiylXkrJPfHNYLKIrK/ak4W8MnVhCi+akTmtWpHYL2L853CMtsHKiDdpton58+e1c1WL
tFLCkE5cZHSUJelG9w7fCKGCzrghRdI2ezOUo/KaVrdYv2rDU2Y9I6kOSOXrdz53fIRgBq73YOnl
qbiOPuphwfthL9cnfonj3aeJGLQwX83oeoOe/nq9OdQ7z/6/C06hR+hHZaHr8exMvnKXbBjgU+dd
CRZ5ccLTJmOK7fxpw4uM2+3i8rOn6OPy4mx/iFEYx1vtmLK84NlkZrMRvyF231KjuAMBViPiyWvI
cvuUY4yuVe9WElhb0I6QlL0Xogbs9yfwi67dbsDME91SjhNMAQb+g3vzRuqV5EUpwe2P2ySwRF/K
vvrZU9pd3fSxr9G9VpeC/uxFik4G+FDqezLOyY6qAkPyJIvP6NcIkiIfwjygG54YCot/UkJ5bQ5P
UlbtlFjfkV0MivNuAFMm4cHRBCcIyAddbBnpRZClAxUEkYE5BBhq9mirAO9kDmH8StXnBgC6M1g7
jGG6yroUgbYGIxOUSHihZsI0W6Cdgamo/JkDA5as7HEAXMrN5jAguJmBNiR1AEY23bluVKVm5lvU
XM7NZEhDtiu6yfmoHM9ouoKkQ68/DhC7QTFYyIzeZHwncEEYg38D7eK36HSUgJbJdL4/76rO0+Ok
qXj94LrQ/ucs5dWWKT0gWZUZh0y/A9Ht7lQsHqe5u+jjypNbIQvcwsdDNDwn4yWXNi7fpXeEeeuG
vJ9mTiyteud7KqXbhXM8d9nz3rkGLUaKv81sNdmLzdyh2lNswF3MGsARgmfj23OPCIQSPD9EfxdW
Fft4GrXBZojrHglPdVrhxI1bgx/m+Iox3WiNDPs2MRq8MNTjpNiBpSJ4a3gNFTUgU/jlYkQgpeEp
N5YsA2YTLZMJDC1pkWxNJ6qNLEu2OQ7hOWUUVtHNl7CZUfRXvzu5BniO5Jk++GDXm0wJt+L3fP0u
3uH1v70L7BCZAdFCoZn7edNVSRC5Kl4bIt1iT2/UoUY+IjnEmG6phYG/ym3ELCEpXwNpWNfdzxJp
JxHuLPc4duMhsPt1bENboMbguqX5aIsao823KcPKllNOVXREOEUKi10VMPRsyzsmSlzKHf6VJipR
wqbJJGz03FtjiUEAMS5091LXbShB47jfatUtbfUV1qR0YgpB2904ZnSf058BOn0ZpWch/NKrr5r9
ZgUm3TR9Mw57gIELBeRcckFj5H/f1iS5MKV0zFJb4aAop5oGBQwvnqWRbPyw9kGxcDzmrlV0S4hO
JjMwBtOfv03opW4fIH55pmrB/6UCohhspUhApmBjwLL8ei/MYYlJJDT6yBq2TeQ1n9eLendsMyl4
X8+o7Auxh7PANMYLbqQSPmL4HAQy4n+zLnMQpqFANwjHn9ft9byyukLc5tZNCW+tvDP6Vzr5MTqq
TPTIwunjCnuahXVno8+HdScB1wtDP05cok/6V6t/18pjhg421i8I7pQHov3y1GBu/wA4FE5/2HWi
+vH5SbvYqqwGaeWzmBWkgGF7ZKhcusg2WNassTbCg4XoZyYvQEXwbF7HSGnJ/oYROu/AEmLQS+2l
2c/OhFa0RdCz/Q3aa1VBGPhyGJ7zYViLwlLksPGVGohfQp9PDJ+hVEjS96/fvypOyzT2kGwwFQW4
InpNn99GKmO3VftmcNZBzzahtEOIqXmOdczdcIYimkQdqqpovuuXphrWXlXvrOhNzMTVEh8or8F2
B7PY4BT2Wxn0v6wfs+6tkeqFC2NOzYHBLXIJ/FQujSm+ZgyCvsFolelDDOL4lNrl3lVyCDTahprY
BSPr3MnDSTePTVts4D4L+H2MuZX0lkVHO8Z3fC0cA8ONqtyH1wTbAA0zF79eOcGjX96+fq/imE5f
KxGDSQQkVPygJ9va8Vu1GCx6MPSRkakeqyuESVllwy1hrmY7Tg7jGKaA3GF04D9/wSIrPJx9mILR
cWLOgdqQ4aJaAqEw1G9ERof3AJuNvIlLNHrlNheugl8/7txIxpFVsFZCFhksr7juP2TjmZPJYVHB
Q9Dp5HgqeADL3zmgT4iW74IxLbeO0d8NxS1NYiEYJpyIbIJLUuMvsm8DW8Q5U8aOBExM2rwBNKC5
AlvuiPDB2orjQ6e+GiQLYsrEn1/WuxiUD/z7znT/e6Tqp6eZHApdiVrXN5mq/g1gIxviTqWeidzj
Ik515oJx2CM6JESAY78lQk3iJ3YfMhAvUcth6N5jleXBGdmSfVGsW83Cs82deBYk9iEpiRHz1GnT
zk3PNFxGlYjMd0GO2Gu0K9w/ECE/NTkGjcqAoPw2kYGp64SfbjvgyIJCyPiSVD/b8WCNGNogCplo
3V9qOL7VlrDXio5d8m8GvCjF0ivRMdaGJDop7XPYB6Gnd3QySS2gqpOOI6yQw0nD7rLrT2qOYki7
MnLaIwRzqKIkyja1g7LQ0EDd+/cDzU+BsCproPzM6YRLV2o11vKG7hTQAc/aFeWtNl4Drgo2KuSb
3gu++ZhH0IEA2wR70zlxGIPhqau6ezGzUvTwoFg8RvrmBW8VumAhc0kZjxKoSSGDRYCCcH2VvtuQ
RMk+7ah0L+D4TU/PJ3jM0A8rk5tAr5D2WcDfzPoRqk2OUYNIADk9EI2QOgH/CtcpudE/rQZcDK2b
MbabLEk2co7jRr8HRu9Bu7OtFI2N+FgxOB2xu4vK53J4FU7F9d6s7vyOABJaOwVUVwI4xlBhZaQv
UV2sRwVnKv2Z3HiHdS0ksMgwT718i8Zrrr9FgB2SsH5w0nhnYFmYdBgz4pCO4ZtWRRvKOUe5oURB
LEIro3KOAlMj8tChV/dGqQg/a1+yIRBlkJkQq0rMjRhAWaV1qSMF09KX4DXuHou43PmBtVd8wDtK
87OtdWZxYIy4l8TfrRKfSMgWXKB2pq+cOrzJ1My0AlcKc0iBUIOGvMpxO8284i4VMKQwPRiDdx/G
7r2E/5Ap/RqDX5UGfgCLASu/mUm8lQZG24b28HUEncsAGP5CQRV6fGJI8TmCplKYQHwv6bmC0kXk
Ef6ctOXT6jjTdXu8B0bsWJfc2OcgXp9WnSTT9VgNVo3xrEimGVRghy1hBskrzqDjwoL1kg3bQQpS
Nt0PPhfcdCV7JEBV3QVVM6R8YqQXO9z36NVDOYEs+ayWlMeXHAtRHZdZdYvy4ruRbZReXEGHC1lp
6QKauW+FLgG5K8NbmFkiyn64f9KG7tcQ8vZy9m9Dorryi73rvSwPR8V3mNzsH1eaEoaxD09HI8t4
Y+NFe1eLpl9Bfk7jKFE2hnyCC0uHiGgFWPTrPTJ7VXDH4gtg4SEzbZRoZQnEOwD64Q5bgfxFQzPP
4XBcuSpISeMl/vAcE5QhAPBpGTQu9fGkGKlb26wrnWcdC+yq1G4TWspf6oDCW2s8hrCl0qR+iEba
RkKEjuGwhNsWTPkyLsG/eHuk9LZOd18WfyjGuGr84YA2NI0dMkqvexz852BM3jzooSaM0LE9Ij6B
YY+0zjsQj/WLa9r/fe346YFEbfBhm8TZGNtBHcLUjLc5NkCwYCxnIzIO7o7FicZcYwGOO+gkw6Fi
RYr783IDDhiVA3D5nFZ/uzRDAshOg/fGftHBu6n2Dspklm8l5KP/+73CuJNOFh+OUcNkacCOVqQb
7XsCyrUJJkncM4CSYH0H+o178uv15p/1w4KTNJRrCIhoyF2N95MA9pU3/Bca7cLTEi5oNWiIO4R5
tFlsBc914Wkf/vOsk9DpD65upgPPipgETTsGD6syBo4k3WXm2tbuE+vM+sQdoSBATSnpGw8BnuAq
2LCLaMP3lsA0QnA8kZyjpqLOnGwyBH46wzeIqcKl17ewwGEZIqvd4SgIME3gzx1lrUUMBwicgjTs
YuiDTLtslrsI/AuDYgE7ddD4FeA1oNb7BipfWSFaOpZ74byBCoXK5cacU68uftVhRALGznj1lXyX
kWEzMFlVaD3xX/nWeX8X5A/voCYuM8nTD9lwNzh/Cu8sD+2F7pkBG2X+qP9MXWA3729GD9c6jsBf
75M5oBMf65+3M4nUY+B2lubzdgRoKyKWRHX8oItRKkBycadT/+28MDlhPmbzqkiWgsg8lLG3qwqs
ftRoq8pAUuRn4U5NJYDD9cUNUBQU4iFkgYNS7uGetO2l7K5wQzFWWuyZis38xSeeXgJOJzWR07HZ
PYzTep1g0iQHKQFfX+xx1+CCk49tCnc1PJVFv7bDpSHi/HFThZwu6SjOYpOLe0iGQQ+c6l2yw0eg
kxIdyzdU/UgWBM2UrUDPhsbcMv957q5VPiw9qfVSp07yJmVpewSWf+LEUag5qHWDhPl6s4g667fX
/GGlSR0WhllraR2IQ2gom1q7/V0YReWSHM1MS4ihmTirHAsLRvkkTrtx2UKQfCewpyD//g5Y4Iig
my6SkubmHdARhTQVBHKwKJNwpUdN2w4ttyomEE+KL6OWLW8D0z7C3heYM8RR1g4l+kAfFtjyodHJ
TkmtCrlY0QrS/BdxkL9+03OpxcffNNlOZpCHaiszkw4bZxMC26+vjDzYS1kqbTEkUZe4r3P9nE9v
YbKLlKLP0yBlRgxctxqyfSsJnhxd9yy7B08l2tujiugimrl5E58Y6GbeSe/xZbtD9FwgA8Qgyx+/
RQPi5/Ep6fcSLBky6Hc2QV3fltscS29psh9TD9f0vuY3/x90oMAYs/cpWGrb2PGaFuUrZ1cEioEu
sUUN/F7Mf0hYdGbzXl2yV3gd8Nrh7iLFB5CHBBtZFRQOvt4Gc+AsB/1sDRkgHTCqOjkJmZfrfd2x
D6I3YORljTxrtNabLXcDicOQF+tuCcI+e/g+LDk5Dh4OTl3bsmRQveG6TSchTfcqSjQZ5K+FgPL+
+3+LKB8Wm+zzWAowPdR4nylGi8QvcnQQfQyKyVTY8PQ7ecUaBSmfVQygkjfFKzE5eq2Br9r5hTRR
KhGHuoouw8K7n6ssgPHbaE1CV2Qa9TkKmTRNh8JhdwmorAG2FSZGo++tgIvsEqsimRLBSaIREML8
apAN+/oXzAb2Dz9gsr0VXQu8QeEHCHdK9UajjY5CPu6N5vr1QrPFLkgxZhwUumCMJp8BJ7xcdQaH
4b16pcz0udBBgUGYFO+XAav7JKQLvl509igxYKPZhjT7by12uert2lMZM9NX6bL3vknfPHJDy+ot
Q4ZpCcM5f5bEjAFqgsBFT84SUm49Lus8pMC4pRdAeDCncGdH/l2MdF0h1fH1I85hMlDmo4GA8Dz0
0GmF6Blt6RulHJ4lIPrAD4X0vLuJravbXTv/EVUHtbqq8i84ROESy2Y2s9Non7BPeL2/oamceIwD
o+Qg+y1G2gYWci04JJpb5qvIUJhi0kbCxo63MOreuRBW9Gh6wFsrtRMDPYFR8TJ0Rew/MhfDIPhu
DBBBYxiMnThyons2YDlWB78WUURzzGV+uZgrsvmgME8+Vu+VETRQUESjim+seTVze0eDY8RII4Vh
J8AXogkVJS+OLt3hTkKjw6RrZxhPg4HGfypKKiFTYoIu+fqrzh3Ljz9tEiCLEtnZCGKkGEFyNXMB
JAmKXCTpHJuvl5rdsx/XmhzMvLBVSeugIcjhMUsPFcKVzlbvT7j40YLSoICGS1eOiCrTkEw7GiIH
M12kWSdRhyxHzQ3FBQlAAu80+9iH10L648nPIBHQKwHuf4G/I2oVajZK2N7U0cJFJmRpC8+eHxi2
Duwa+iuE4s8hOG3lMKltjixdXrsXuZ8AI+ICpl4KcAeK/ILEGXdhTXsSoa+vX/7sd/6w+OQ7a2Fo
kBTRLWBxZkZCrY1uQcbN7y1+6NkpwMcnnXzoPucVpx3RUDC46NpWPrIT0f9wdl7NcRvhmv5FqEIO
txM5wyGpoUXK4g2KkknknPHr9+nxqfUQxBJ75AuX7XGpgUaHL7zhKDwTpWat4auXIMQoAf9QtD14
tdrFnt6g/rfX1Cc6gKKXlau4AZRnUTltXWfdQwvgIP16UuZObVHCAAlP1wLK2ccvMo6tlLqKf8lz
6lPkncHGIGQvCG72L2R0vx5tdi06tEFphEKGvJRLr8KtRktGjjCx1ZQ7AV0mr+mehmrpKpr90lfD
TJa8GSEYIQ28FNWfwnsYlVdW9eB+X67KzLTXgdj890LiSa5eCFp1Zscha8oPtoLujrea6r2BeuMS
apm+Aaqx8vT1JM7e7teDTgogjhxXcSgOLMLkcQR+jpuPaE9YpIvPQv6heQES2Sx6Kf8/BgZNpBE+
UX2ZzGsS5IoR2QycAcVsj3L/hGkTlw5aZDQeXYEcD1fCvXzhheeXDZIbYJcVGyr5x1mOEN3xewfU
WCOjlbfyHmHwrMsGXX+gbPodsDHaB/8W3tpsG2Jq2Hc/aaF9/RgglhlnepTqgkyOMpowG50U/fIx
LFMVG8+Tk3erpH9o0AO5+DFVUb9V+1fTyDecZsj3Kq3yKsQIsjHbcrVmyhk1BiEHJiRYNdokIxAf
GkP/KiEZQXro6pNV3qRGiDbXX7G6GdJtYFEAPgttD7TQL1IUXM75gYCOO7RJ0PhAxXtba4iwKOO+
oJtodQ/kLJ60Npqb0Fz3zaYLfxo/w4Ojrb3m5MLKRoEIW1AKV+rWM+7q+EVXnqLU/RG41tpvZUyx
MbOgPkxpQ/Is8AZvEAMCqmxCeoBjU62eqKRJnJoDMmgcpQLDpFRUeUsifuUojtWcpLaTqbOpd6X9
JBQpNeubVDb0DnGqGe+EBADUgQgsBtYEBBuEqWJiRKku6/6x72WEETpS0MLPdwXrKfZeYLcDE0Im
4QlW/nrs3+q+2Ul+sfGUW6CicfS3Jbtb4zEs/GOlHVG31KFJVEB6ZP8QGtGa4jm4nh9D+E31Hmzl
1tbpvcgd7i8O0dQp1rK1Fkob2YR/+ZfhbpxE/m67N0W4EdpeMStsGLpVKGkeqlWiyVfjciD4mClI
Thv/HdtD0GGNUbsMV8HMD55xo460ILdVv6OvI94j5dzvu79jc6/+U4CGSQPIeYGo3pL1cGoEUN4F
txcoy8oUnA2scgAJlljLFczamc1tYlWAZizRgied83YjTmoWGaqqAe+ro3xG3b/LoWSuC/OsGnfE
wvwZ1KQdy9s0WbRLHdFXogZDMuD6m8IAlbPpTXTasr+lYt8i9ZbmP+wWXQgc4ECkBWgH3PCl4+g+
Re/CfZWgH/bId4ykcSvbWVGkeki+e5jT/JJ+yrfR3+5vBYQrgV6wQiBprODyU5ot9r5l7FJyAcIP
IXXXhE9l4F00Nki4i6bfiBpMO5gbLcItfngSWh5y+x0l11t3eB+w1OW+wIUtA6ALt0hUIMpY3yT6
a1AGO71KNhqVTdFQTPGozgdyShSW2X0uXTcN7KWAG319KsxRGpFWu2AswZfSiPh4OMV5CHBEAMOT
7JtiP5aus9dR6kP5Yq0Hv/oIE4CfORqwrIlsExaHJK7XCe7NC48xd5GjIAPggAgb8cTJpdAPWl+D
bg4Fc8bL+TL4VwY/7Ds1dmHa7nPze7dzqlOsW6cL6GNkA3HTv7LEFKnZmd3b1w80e1aSgyJHD0gH
ssvHafGUzC+1nrOSnJ+yAxJ56VuhLCb1YnY/HclXw0xmv5c110tcKCYC68JtvE+IoHWY8gBBby/n
WICkB1hzW2qejOT165ecDWjhiIPy0Jl3ussf39KPGgJuUBQi6VWfYsshYYGp391oA6o1awkhMTZf
1rPtI3Wdq/97VXFHIFuAQGFeSoX14/CjFdZYOA8XOi0S64IRkZyLcAWklprGwruK+sinqeYVYYhC
56Ge+3EwRxlwEBRFBaFirQo5VKJVvi5nMaUTQVSnonMJHAFoyHa2VpBCDBeN7y+tta+eY7LSB2WU
7EziOUazvoU0bKHuI0qZ1pAeFX/c6iNIchP1nMEBpFCCQXxKrfChSFGWk9stLR2q6okmcwv2mx5c
rTwsbUaRSnx6RAG/BgQk2CtiKq/CQqWW0q4r2IyEhVWAsXX4Frv5bdrWRwvVY3kE3iMXO7c4UoqJ
kFgqssVaxeznunqGydLM/KBPk45n+Ffnn+obOD6RZVFO7eN37hwD2UxqAhwY3L90bNXRWToc5ydC
FOGROgY/MNmeTZKVTRQIFgm2aKKcS86fcCT7FCZQYgzI8CV12HpIXKAZUShnBTfShXUrNsHnjwEG
1qHJTndrEj0WqkU+3wBoRgzHDbmU0qPTvUFJoR5mVO+iBpevG3UEmvX09dBzeQig5ovtHbyhad8D
LQIpr0fzwhlib6J3hOB+hhJ58Pz1QLOHLTkV7SrO2k8I94FANKsbBuJb66gxx2fKF4so2ost0aeZ
vBpmMpOmIbV5PDCM4m09z9w5EJ/aDiD9v7Uayzp3gf097EOE3Xus+JyjuMB1+x35DOxnghFxrkY4
HaHj6uXKo4PWQ60+kPDH5VsKUHFwD6b1VinZjWs3ghhB7BxSoUibjSM9omI3dAqsoV0nw7iKUVoA
OY3+LfzQNjoS0QitmyDTaOVYRw1r4dAvV2MD3dWCPzXqq1ayNh14fXEq1a2MR6n7rzcQ8rfcmTnh
/PAr5gbJiG20oDmGvrFHUn6HNmkd+aLf9/WHm0OXOsDeaK8DLqUuMtmlct7lalGCz3aci6hwrQgN
KMyPyXMwPkK06EYoNWQo/WY1QtfGQQQ9KOl//Rzq7EbFo9HhMuNRLqnP1YmF8XuseDIcCTLzsa+3
D5AmjsAzUTdjS6E9c+Swl/zoRlCMDQBy1jmlqR55zlbzdcTTID153ca39dtsB7D+vIiWmdtMQgED
FK6FAag8OVMLTXdNLlKoQ+5dI7zqrQ37FgjnMnlmbjsZGhosKmcGxuCTU6uz46gKjYyPIm+0eN0a
b1mj3HLU75Ozim1u/hAW21TdI0Ec58gLd95t1953jrL9+qvMGQzwOf57kMn9rjkIf8QyD2JGgBi6
V3OEvuP4a8w2bp0Wa4+EhS1AfHYIhtZ8iJpuI6H4YaJeV1UyOV++7ZR8HyEHx14p1X7tWc8iLBKI
KnSkuyMphbgHor6D5devND3ZCQYl3SnFF9ZgwcptEzSqk72RVzeBkAVs3kly1UhIOOlgFreCv+Yg
TESKUAEW6PESsX1pZfv+LnNxgus6PtO4HuLm9PX8zMW8GMugPAkvFZORyXeq+sqsgwBUPyRqnF+2
BCO4LGXo8HnVXQRbb1GxcbYEcj3k5IvoUdk4AYwGEQQpds4LHynYkYAZzRMQtcB86wzoJC9fv+hs
T5t3RCNSMCo+SbKXvW73gC9oPHivkCNF5Z901g6eBya7AKvdBPdoKYuiqZBOA9XM88nGXSF9p8e+
8DDimJ9eAwhCwRUg9AW+NjmzYjkx+9CtL8zUUXvPkvdAfmmln6KAD7IcC2CA3A4CpBLgEC7cP8Lk
E3MLlokg8nxicYaS2yl6wL4YbWxkiB2yFxFgiAY/wuD5HaUousXULuCUEOEsnkUixPw0A0I7Tthf
flaol0tyaRd5zBOm0pyLAcBkLne2EpZqXFlfz/fsYODcTGJ8sIlTzqQ0BnKIpuQlxzCQLUeiGwwK
yOz/D/T67CHrwNmnNS1jHTTJ2qw2UAI/SS8RC5AAjggKHU75tohPmN26VwNNtq6KDZHtOUl48hCq
5zKGEwnM87mRXtXmW7x0y87FwiTn//e1JrvW6we7LaDwnizQ1KwXgmGUh8puD9gj88+oYVwQ0EOy
BdfgA5Zi3cCD/fo7XhKk6aqBByk0vshYP0mEQ3K3DS9gct1evxnBynFeGZACq1HG1dVVX9Qa8f5u
PUASjLqjsEZqe2ml2emNmp6N/mi2b9SVuwTNSlrodMjSASOMOxssmzIem2LRR2gudL5+4kmq5YFD
auwELhfZgRlQngHwDj+atZ4au9qH+EIgJqQ59BGJ+4X5mo2NTKTwkOElt9YvyfdVTCL5nu8lNaMH
w7bdiaJhjE5XVOob/O24wPLiuXHcVZkex/pl1NGO6he23hx1VEgi6UTvtoF79WThqKlewsjGJ5qg
w8nTx5jCHPlSZur/FFqDt32zERpcrTSs8EjeZWQ4fmuvq0IXwJWmgvnWpYeEuLXFVMzZKN6zhRKG
cKs2a+qaobbzfgt8LOpnZgvepvgR298BhyMSBQ+ASq/+RvcGE6HXJKDqZ1NYbNc0yYjXqNKBboyt
2zI4mrAHtB5Pyyjb6FjVSXA4Rt/aWYUrUjzf+RYPyk2syJHoKAGjiXRvIViZ01plrkixHEo+/CU2
4dXn0qzGNuKQuRK4TECzB8lyfwpr09B8yPMb4HwCPNdE0laJiD6wy6TCi64u3y/vwsNYvQnewLLM
5ywUioOayJa6BRn5ZBUrQZeopQ0HL4jsXYJ6TRA3u9Dqj1I4rH2oDF3bbZJgIG3Idy1eJ416UJxv
Tr7Nne8tVIX6V2a/Jcg9KNbaImdp8byw4OzahOIWdFGfJelQ/zCLJd26ufOYtW+hmSY6/tPmbdPG
sJcMJzhBG6SOwRlpOk+e+o2q3deH09wlA1gOGBQ9YvDok9QOV52oai0rOBXZfYvvBsaDCBBeUEkc
Ml+PNXf2X481WSht09uxpzEW/RBR5f9XAoBerEjXxHwuqjrOT+N/bzeJWMLMs7xgYGnSgiViwfuN
lSjk1f7osjZJTzgvVCGZMhlp8EHil7IWnFCO416rUHOGmUg2ztkEBvgPJvJqMPHaVztOLXC2rzoj
EBIhlHBAivLdKLbq+Zl6uggEvx5vdhqvxptspFaTXEcvxctVR5nmT4zK652Ayi1he5YGEivo6sWg
q9V1b7Jj63iNYSZIxSfWvQJFfgkCO1u+v/pgU6hxXLhZIpUsRvpSXRtTHfqmh38J7vIQNjvQPZ3Z
bwJUbug6EeMLBHQHY2yRIT67Af+b22lvsVWDIWRnsgHHFyIUzbgjOaONy4W/GHzNZjHXLz251uJI
ScrcFQsHNjqIJdA3gB59iqZ+9RfdXLpLsO8N6e3r9aMtfFdbVCGuvquJyamaiJPYkb1Vr73VmpCB
3GKEBqpsZTrdxswVyFjFTlZaLi70GdqfqflOvrGOXNrrmG40z0YJ8FvlHs53FwUrH4V4umBw7lLv
GCav4v4pEiIq91fePsMIW6sGAsjKyow6QY8w4nzz9YvN4nquJ3RyfHa++z8vViBhUNCzorsbrHIK
u+2ewk55Zy2MuDSTkzM0LsaIKWK51MErHGCwu2QfRK3LxZA5iMP1q01ONAw1/TRS2fQiBky3fums
qn4rFHilh+5Ucr8vXkaz6Hu6/Vg4AliCUTQ5aJQ4G/iBTflvfgU0HWKH8HPENoh7aehRRPb3uXMS
tYaFTzl7OxEuoEhB+Z42/8c1GkcdPFMNiFbXb0EWMrn0nKmosh07XRIzjSIdAj/ALWARixJUuW80
yJvGi3DJGtJq9/UTzZ4M9BC5vmB+q1Nv575xlaRQvEhUXZV6S/naFqIVZ83cLWr/znJ9yDFttBJE
Q2nKXpaUpOkynzogX9tS3zkUqTXyaqB4W9B30IMF3oPwVXfRZ6qfc+VMJwHSKV3nZfl+kQVOMyae
Aeq9qPuR63/8FnJUJ6A/aa9xwfEtSD2Qh4Y3utUKynLSM65WFKsAmH4947NoxetxJ+fjkFeN5nZU
ZSFbSSjhDsW7INsPsbSuVJ+T604AFy39qAZPUmutchvJRIBeoE8RWEegd+DnnIa/tuyON7cfgfPJ
OvGFhcjG5NnUwe6H3OguKbqc4X+DknJwVMO9iVh1+AbGqeGq+npCZvucOLwA2UPFwtCNyaYoUq/K
zJZBxz6iTG7RV8dRiPbViJaILm9d/EwpFnSEVANaCH6v3I5L+fPcPrh+hslB1IyNXWdaAwqIXKcb
1iDVcpOI58lOX9iDf/TGov6LgBKc9MkRlIeFnrkyJR52ATVxetkrOis0MogcBR2KhI2vnfTfWpxE
BHR2Yfy5YwjVO6zEaOfQF5jcKEPtoIkmlxTk61dgbF4yblviDkku1sJlRUnPVLtIgonRNclAgw9f
M/MZd6It+AiB1dExx1vU55xfCFePNVkIRkSuYrmiCu+hke2gSoC7UC8kCGm/iAKY9Y8u/8NDwQNc
rKBc0p1P5wGnsgrcG4rbNB3PMngM0UApTK4eTajsWAtvhzY/CRRJQhs3HusbyS1WgqVSkszVPWrK
YyseSbRNfPt94SuJzTZ9IPYiWDCQ7xY28R8PqMYwUy/uWmpz4bGXxE3c+HfoWg0y1okY3dq5sLjj
bKy6paHnzkaIypzVGIMiKzwZ2irHLtVt/3I20tDOyJuy6luSQSfY6dKDjB0lUCxPXgg85tbl9bCT
XRh5FCCknmHBgtX196H/iXBbPKzaeG8az8qig8tcoHM9nvj9KmR0RjdqfWSMWHCPZaPg3r6nhyxQ
ZjY4P1yt2QNpY61FNqcg4V57h9R+dQZk+r2ta39f+OCf+2RU4dmQqvAAQ+14si2NQMn9VrSG9FDo
tiax80olfN322iGnHEPdZU3xXVYAoHTFtm7wDEDj/uuH+PwJxDM4NtUWjArAHn2cksYvwgy806V2
ynTAPZbtkxz8AkA2ghEOl3jqM9EtA6LXLpSyDeCXkwFLxw2axCAEzINHWj8OxqY5F92Rm59tnlgv
o3T4+hXnhyQQgd5L1c2cGm9IOJxS9+iIALGcg+5MG0GgmiBcUCco9eSoadJyY2GmVMSbXg07CTgU
uZcklvdl2AFlll+ujmSyvzOKFzl7FpR2r7CeYX44OAUJg25z1HcSQBO7xCrBO+bueJIoZtG6JmjC
3Gvb4CI64O/6rfuFX5m0cE3M9G15YC4JhXYI4dpUmKGU4s4p7DoQBp8yRt+JH1ysOYgS6cjgyoOt
NDpNVIgjJb+xAKiqzoOmxuBLi5VQ4hpxQQqyDpGXNxX0bmPGqyHpiGTOf/JF/3vSaaLdaLpnSBFP
mnRPAEOD9sVF3pOvSUFSh+GHDMliNWam5P5heqZZtRTKcirlZXDRiTJ/0j0Lm3M4vMnUZQKMDGmI
NpKzAsKk+/csZ4E/pLFMok+94V9FXVFGYRVwnWWPPZBey8rwN3sS/rILM/T5MuFhbfouiHSayJRN
suOq0nrP7vPgFLsvsFCa1CFx3QDnypo9UUdfv9OMMcanRY2kmTK3GBk5akAyxJXO5FQrM6sOkroJ
uEiH+xj2CwqgbHQ/gQHeHGPsyUwY13oU3KlQVhAC7og6BWKX7FPE4GJ3Qvd/TQfjUPjQot7a8V7v
4Jtna/tniCs4+D9Br2/07qdeWA+dg7MPIE63hr1NTd27II4JWtCm4e5WC22jh/KN8NpxQQ6Wb0P/
ZgkPAsPc148CEqK36q6xuhvWTJRKSEoKgiOFgASvtijeiKbAUrntcwD6cZYmx6ABuiRDWCMQslU0
rIgFeTZI2ZTT4RH+0WL475NM7tkKBpgZdgwGyJ8DEB0u/kHoNNGvkjWhF9e7NBtUds2ShsDs4QvA
T0iHgkwBXfjxgskDNUO/jfMewUwx69kbFkv4sSobbF9Yg3a1kF/MzSwJt40UFa0DZQq4MJK+joqW
AektrBN1n9DcFr2CAG9rirT6wu3yOaZABehqOLERr2KKoMgVc9AYTjTJASYIUc5sG1SHOFxCn120
3D9GiIzlQMOkI0IPYqpWEemulzZyGJxaDW6pk5wH3K8tRFz8qNrb0Y3bBDdmDT46aB9x6OrTezP2
78su2YDIB77/1icoivR3stmvhTypzaE5/NQTcFRUyw0ph2ASYoD40pj1Js2Qf0miTSI96QCOrdg/
RxhxCzQkDDrFrO6r0bkX1oKet1g4mTm+hMYwXVZ6x6gKTDIm35ZGrUcfGXbEdz+vNnkPJrP9TRy0
7sMbXeZfDraarb2N1Cx80JneE9ZzKOMBThOeLpfC49UXjVS9y+skKkXBCB63nd6XiXzr583RLJ6H
kD7huxZG0P5xVlLOzvjatk9CuA9wPMH5cGP+gV4LT4RPqYEGJmqK0xIWEgRqZdPdOFX+sFMArge4
2A0akk9bLXsGrsZtAxRVCt2nQl90uPlcJKCChVkq6m5YmX4i/QHm6vzR14sTkwFfpKapRcWuoYJD
wEaJAFvKpl26vz5nJEDP6bFftFzxHp3cInI55Erm4pnYKTYaYNGDnLf7EKAt95eG2glSaeO73D0n
1lL9dcaBjqGxRnJA4IM1nYblqe0E1AfCAn8MTFRteRep2SortR0N/gaeTWLcy776XCnJzjY2ORbn
Unboyv5QWdI29/StWmk3RU7wnsb3WdP9lr1kpblQb2TtGFR4l1JtvC+GXdu5O19WvhUu8F31Ry1b
J9W/Nz2K1ucwe8RyCYnBdlNoyaNw+KQ5A7YXKIoX7fO6Wue5/VDW/fcx9/9ZuDBmzlAonqI8w0xQ
qZkcakNb5LlR2Lgr+N5x5JrWQmUVkIAQdh2CQDlm3qvhgNRqKqE1WysasjioYSBBUyXRWnGdnZnc
d8H3r5/rwumbHIBQftEVFYq7bM4JpMSpFVKzxskFeatDsyWzcipnvwvF/jHa1K5Q6jNr2iweNPya
4EP5qwtzHCPyVc/kqc1hMJIbv6v3pVEdNT8/oO3xoJTuRmBplfKGCiwLWkECD4nFQ+pKB2D+cuH/
CBJpBxHbr1tQ6ks31qUMPH0tgN14IqAmgJzAZLpNpXCtOh3zky8pB6MsDkb3bCKYLuXqKiheDHV4
yJzoVuqdtVzZ+y6stpqu0g8I195TmSOm2li3XqHdJJp/8BUNnVdr1dnOrrX1jaIeCpkkY7xTRm0f
mlhUKcptmqE0rcbHOL0dae9X3hG0VZAZd26vrPFrw3IzhTGGKQ5I2CHaJdCwQBszO0OEXKL7bnbJ
qjEshN6b3S1OwOvErU9SKu+0qEQ6NH7thwGKWAcMVpI2pkufRCPfwdqMVMIfTmXUbKH4L50bc4fV
9VRO4t4w0SPTAwoOQ5k+evbg6/uystbeN0rpPD/MpHpRB1qEMJPPB48RRLigb2q4v3wMAfrQGhK5
9LMT20BRVxwK2gnpJzvcUlP01FX1D2dEYuNmDLXsdhg2X++KuRDrevwp7zZTg9LOkWDEROiRuqLV
ZDel/pJat611a5uoocNQ8HZ/MiiHg+moGByisvnxpSu3G4sICYxTbO+F6L5l7Lv2LHEpUjpAoEFU
q11vSUtJRKqfpvpq1MlUY6qSNWFupSfqJYStUHGBUdNe+PrlxJ/yxSjW5JjpXU2q2s5MT42OsP++
cpBWFXpsngTgfG9kS3M5c9mBj8NLkL8T3E1NEr3BdVGqUdOT4z0a+pNhvNTKa5E9jXDjhnpN79Ry
fOgvwcJumV24VH1U5MuRrLn48F5FOnZc5lblKelpyLaOfse7tenr11M5Ex4LRyTQleCeMDyZHG16
36K/VRapCKYK9JFCLJFWavbQuv9r/C6CnOgtqnQWCNr0yUBxqiRu3DIQ9Us32kKGJa2Cpi8A/Qg/
WEBIv36zuaVIv/eCFRaF9UmEkoSSLOcaA4pKDpohrb4XNmEAZf9kHBELAag30Oz4uNE83xx97DEZ
p9qOzTHIn8ialtP2mSXPvvq/o0zeJgJkHZZZlgoBlAGZJG/Zj2smqEBwWrQ/4O9QaBITerXaIkQX
tToNUxFHSlDagZkle6XGKCT6u1uiy8xsYVNcp5oQR4JROZm1gTpa2Li8D5jQ3nkZXtIC2HqKHx80
0uZ2sZ0wsxo+jDeZPz8wzKTGcOxEqQNkFfV6GLFD9/z1WphpmbDC2VCKhcoUZl+TYXIHBpJVJ+mp
y+8L5VCcpdf6GS+O6hz/QuVIN58b0VJcOCfUmYPiw7Di96tPN1hj7uDIyubCua16DYI77E4k+9GN
bpO/ZRdB2bVGfNAiCLICM1TkD41/X6UHjELKQ7yPgq2FmrC8ioE4JgsPN9Pg/zgnk3VV9V3klmWc
Cl1cShtUK/3+vW2qlYQHjm5WO7XdC6+MQX7V0yVY69w64/ykicrRzQeZDD7KZSvVfsc6Uw9S85eM
+AgKg965q85O8BaOC3C32QWgCyADQ+J9Y07GS7M2UPtB5zT4DQ9fcVfY6kKPDB/iXzoZxbiFyZRS
iFxS/po5x+lK8YYceaRH03wsQWqnZ91xVcjnISUmLLaNKnrSsLfDhVU+N6fXY01Wm2yUFchxxhrj
dZNu62DTRRQaVsLNId4qw0J5TEzZ5Lb/8GqTKXVa33EyhaMiY+tW5Spp7sbkWAIT+nrzLo0jpvh6
E3le2yKswN7tt9xNJh6JymERdbE0yiQus8feMcuOUeSBoviePkJEoS9ewl0uDSO+4dXLJLKntaFY
D9wXnHdU9MidPHUhepiBbWN3Q6/IohhE5eES+l4NE7haMUppk54k986jMqwrh9a4y6Gfez91pGXe
HeVo9t/K+H5sXrJ+IaaYH56yJR1RXIapKX58SwS3ZSXJOdUV7iw9fe9dZeNLzSoKzU3aPrtJs5Gq
Afv2EUPAY6RDIIlQmF9kpl8u+U9rlGuTQ4ZCKtHaxwfxTbXIJTvi7pSfRS0/BPOmJyD//cdeyiDl
J6t+yDZtlN8gC2TmKKUF7jbIf5ners9f+p8RQAcjlFnciIIM3oZyUWScgECGY74NKVDA31jVv/Pm
rJs/VSdd4RK9pd5FULDSu8c2HdboPeXotcf+d8L7OE9XcRLt3P4fBT/uIDq3arnVfkfRIbZvwAHW
FbIKw16oYujjQ6V9r+0njOG3cX0saYzYg/dNrpWtkd45CNoXSPwhkd0Vb9iTrnJUYHvcXoBL8Dbe
kK0rxdyMhslxLq+jVlv538R/lbP2tZSsdRW+I2hhmtbf2bg3+/pn2VQbu3xkrN5EH9DKj2lnrJJo
QPviqYgfgdEa1cHurBV0DfAGavKoGOeqMhDyBK+NLEySMiPmMeqzTVbcDdW2D/tVjNwIdG/nXNuQ
dJp9laebajjD1SpMrMxz+ANJgbkdAjLuoQxs9DmSmwZFrh60UyOvG+U9D+l5yO3GG8Kdii5TTJVV
dqqdNQY3Su2uQ23cqQgPa9oRKJzs//BSICNInCBaqYbhpTUtZNx74+i33has022BT4phDZtSQv4i
fTOGfyhAt22wG3BoWxljLq1EsW7MVRji2bosVLwP4fYlLXrxAM575UaX4l2XjudK6n4pbfcutHd8
/71jYIh4mUj1qWomanurxuG2IpRSe/3wT19v4DLkpr4j6NaRDIresPvW3b8T0930aH38wQEK5B72
DZU5PvXHTWD2utvKNZtgtAc0Z+50UHTg+JJi4ZKdCVTJJajDKMjLcdVOUokqH5S2sDwOnTFjZcsn
0DHgYSJIFvjO3xZ/kNRiImCws4nwP+MAMmfQ2k4mMIYUSv4O7RCM92LHafbERtuQPgwdXnAeH2cv
ihOz88aAGM7e+xKdENq5qB1wEPzBV/pvnGk1wmsa1W4K3iZKsPf0j2wssDyLfPgZGiPRD/gB0lb4
DAgZfnyfxg7KutHsRDS1UOJFnTupVsgSKL9wIARGh1SauQrR6uaH30TkytpdqjbNOEB+fIbJ/QD0
WbeCwUpORQGzSKt/6xm9vNes/Eetnw3z1aq9da+doowZR80qORuNKSa+5rwW2jw6OONL6015aKvf
Cm6YxgFR8KhbNeG+1OpV9TOMb6rsHFrfim5PzVj/q6dv02mb2P3RYRwbOS+O668KqV9rGnXMRVL5
3LLBYpF+CPL0yFhNXlFnd1vsx+SUlNq2pcg6KqgnpS+Yk0il+qR3P3IFUwC0glA1AsmOAhNWMBhw
/tCXyIuz17F4CjohHAL4F3385Ebfh4kkq8lJvwvblf7uQiYfCA73frpK/m6CleocZJda5Qrwzter
Wlyw0wv4emgxTVeBSG+NqovgKkOrwjaVkAd/Uvofy6i4pZEmV300hoqnB0x4be17IHieRrl177sV
98Rajfdtdz9gslyuQ670DhOmeqw3RdethmzcuE6yIAszm3Fcv/kkoFScbtBRcUxOmraukepCYUT6
5XbrBjsXCh89zlDb6q9Gf81+/e+nHGlHMh1M7oDmTqY8G1xKVy15HVeQmPL47FtnIWwF+u7rkeYO
fOBB4CQQLQQ0MTnwPbOSh8B2EuTngQr8SMCjphQoyrVZ+btFa5DZ0QAiWabDvH5KGRVaVuCxmFBx
tRAp5fnW4UYXZhwu6NOl7v/McBiTc+TTOxQIqMk0mokS9lZSxfizBnvfvhFQN64YHe2FFHbqoi3i
TPbGePDjZFvHXH6aKZqpUqQK2h6n1iJAeo7dQ58XSLGdHYIN03tZRviLI2iyNy3q7gxmOTDzpgo5
IyZOUhdnMe6fqINVd+BZPROlWtXeyrBgy7WwYYS22KYJ4tj5qhXIm+D56zWkzhRxPzzFZJ4LDOD1
KOUpKEdH402urTGyEza5THIdhSig3SXeuiqofqYbKPbCsDA4uwnUzH0VPhWIuAE6XeIkXXQLPk8O
C0p0jhVQAx8PrsqLitHoteQ09Nq9Cp2TLmaZ0FwygGDY0jfbqNZjVWwiHlPAk0ITDTmC4G6rpDKw
3PrODO9FWT8K72u32CceTNK4Km78MXqVFKpPyV9e7t1FconoIITou2drqSU/u4R1lMg4BRyh2/jx
HSzVzcxElhNROeyUF7nCL2ELVwwrVqEt+PWHnF2/V4NNJqzJlbYZc056tmaED0tt8L7BXV+mm3ig
x75f3KEz1TWMDNCCpLVPuXJaI6fbMDRaxevpcrATBw8EpISu3NfvNYdrsOjgI/hMBCgD8/04i6Yc
pXGqJfGJzLAKsH7EuHglv/oell2rCMazdpNmN4GyG727Fk1VfY36je5udM6n5mbhYWZuuQ8PM5ll
Sad6EI48jAsejAbkJv9WnAu0nLhjyKlXcrMKvuWPur/ypI1NIOktTMf8A9iENDruL/QMPs5GEFu9
7vU+x6KmgsZP1qxvWgV5eZ/74cJYcx060EhCbkZDAeaTFIJe1olSewyGvEqWbh2fE38lvYbUTJP1
8B3R6oXpFcHvdNdfDzj51jUiWI03evEpMm71xN6NyhsdkaJHSE19Ag0l6N5S7+7M+IWkbfSWxKln
Z/fqhSefFwvIGiU/xhdMezzLVsKSjohJiSnJRuev33Zux16/7CQTkPpQ63ElZy0hajyuUEBAXNON
14hIlhlSQgtfc344Yl4OCe65qfC0XiRGnJUuTifNWuiyNtoZ2DSwACL7V1U+lam3+foFZziWWEqI
tPd/hpy8YW06kdMkDoZNEoxz5TvmggFQ3BbLk1peW/LeLNRDNLBN2qWke+ltJ/sEgbzGLhIJRGQX
7CrJ2PGuRL+QdS2t3OWQJtCzWnhdcVVOVy88GR2fVI2IbFpUT9LISzLfYIatvReCK8m6nZCld4hZ
RPEIEp2DuR0MKioqJJdA2Ne+e3La/Ju5GBzOPoxFQou1pYavxyTpsG1htFEKs79hi3MPA4ubZ3GY
uR3DQUR5gzIjo0zCB5SO0zhoqvzUpgZC+oKO46Nr/y8RdWF+5+5TkTOrwgGAK1X8fpXMeIqfDUGf
56dKstFzqvcCOON7T1n22oeo//o4dqavY5Vv+C8if8ecj+JrajYbojcdiGwU1wvX7lxyZ+uExFyD
mKgw2R8famji3hzVLD95MXQw3afQr6yJn2jmmkCNzO4YGP5G04dNTDQiyLpQxenpLMyNOJkma48b
wYSIYwAxAoL48TGa0AP8WBe5AFN0Ev5VEqJY0aoom5XdPCR6uwNs52XhNsBfclxqfVwQTNPh6e/h
X0pFw/6U9IzciVLuqtmp6O2/hjJ69jhXWs3hAjR3GkXDJPtR+d+NTLJXoJoRe+EcEPJ1uaTtEy6S
OntHLHxnDQKJ4qwkxEMNMDxgCmSKEXrBLee/osIDrz8wg32IZbTjeBsbuWcjevfVu0yIyWjWDnmu
tYUSl+a6e5PPHfF/fT3XMzsLCwdRXteFZt0UzSXJbqVxDWcnYMhu+UKKwM5K0c/4epgLjGE6p9Bd
0WsUOd4n4ZXYNVvP1bLs1JAfFO1vHRsj3dX2LaeaP+6yQN+bqHDE+Y9KwtTG2CtKtqblufFcZGLI
HXSEdYSkSH+O6Wi6aHvAd2ieCocyJD/ZvX9YeOSZkJBSCxJ6mIMg0+WI0+Jqh3J/t3lWxdmJyHDb
Nx0wu1ZFmNln0XsPhZdvkijaSRSTE/xSO+klaQ2KX7gx0Jotla2POWg2wnPXtyEmdex2cJvuWgH4
CxfmsdCsG/DJC1HHJbX7PNH/PfXkXKm7Ts1ajaemKP8QFyoGEK9RCL873zeFs9EhItTRQ9Q+UGte
/R/Szms7bqNN11eEtZDDKRodGcSmRIriCRZtkcg54+r3U/xnxiSExZ7xPrJpWSygUOELb0h73KJ6
9SSM/YLmNqSshDewoJAIuHFCoawNpH0QKF5D7BDm919P8cp5C8+O2gK8bEJuc3GlWmM2jbpVF6Ic
ijoV4gxTt7VRm1UvAThWbtBPIy1OFHnIK/gQVSFus1h9o1SO2AV833R8TuFFjBcO0pXDneEI8cn1
hLHM4iKpgyw2sXdktcuniemlJKfvgTxO3Qn03teTuJb02mwpbmoMbLDNWZTkHXs0G2nMi2u9Vzc9
rtj2dkaPeqLG0KvhToWSIafTzo5vE16bvZJa/aZXnkc8wgFICBntLBnwQkdXMIoRsb3Un1/LerCJ
o4yPwhqFpGX90hlbe45G1qQmZXc+nREJCaQsmW9FZ0qYs4h9MlkordONkYtnZ8gA8G5rB2Nmtnmj
PczOSbJvbEjzX0/e2of6+GSLwEK3mzE3tJi5o+yv3qjjmTsfofLJOql/fT3U2kn7cajFmtBkhaZU
lxTXAsHO2WadBSWpf/t6lLUtxX7SMOaB2/1HSqUa6SjjgVxch84DSCXOc5MaN9QEvbiw7taKkozA
J6UUrBrUmz6fj+BwzTIbbGAXzfUIG0GfT41NhEIrEW0Fs3kitcJXm2hFNNVyool/8aoC+agq7DFg
U5/HN+VG6SOdCYXOTS8fK0nCULSzLnZT1tAtiLn9M9Iik2tktSxNX6LpFd4jylOXCnwkPAm+zY9y
rdxMyD/bUYnfKHBd8uT/+2tSxeN+Bm2CK+5i3Yx93Tt5AzCRg6RKHsdOWIIIR2ikXP/NSGxRWBcw
YjVxiH648PQiVAh/ZcARCjC60jXwwYIBHjxcDLHWVimpxX+PtIw6gKxK/VAwEkKfEPhoBZOXUra6
uEjf6zbL65AuhU7aLzTdlyNlkh42tsWny1vNa+zvjo2OwzcVnwSl+iucqQD0qN7Fv6UIKjLsqFZ1
e/2bInmJPR5SP3fDSd9ozW3WwQP4XUI9YNdi7hCYFP+V68GEBtMVbksKSI5ChCLT7Y0uhCKrW+3j
WywWYF0P2MtPbLVEJxFAM+5FxMMzQJkBtYIA2/muvclRcJ2wOpxaMvBLxQSWG1//j5kU6rWiCYVc
xeKydrQkakoNQK5RjLu4C7fGVHlOrLlU5fZd2147nbSJKNsnWbdT7dybETh5tJxvehVtk7YB7xfv
8kTZTLXlNdbWGOdtEnyXAcHnRg1z8yxJSugmEt05uN9ZhBBq9oDYtzchBcv7tVNyoAni0vWimL5P
9O6Kbh5sDKqkszc5W9mYsJlKduGwa1UdUd3Ga3TlKi6764QPnmWqsLXJQDsWebW1OslVnvWWPl9o
u1p/O5t7Zf7dVhI1+cZVRnurYCUSNMNxIiAq2590nzZtOLuq3eyd4HkgxpMbLq+wuIPRJ+KpBNYw
jrvuYHRPVU1kChIcecAUV7fSCXZSep6xNdD2puZl6s/oDvPGkkSP0MjrACSgujhk5SaJ/F3KRBZJ
g7LlLVBT6McJv8dv/MNcKNvavrNyVp24uvtW2idc9xjzBaTnwnyJzKKRUc8FIFEixj53zqFG21E3
FTzWk2Mid7sSvzv0xO3geQocF7ysjo8p050ipG34SMCeKQ24eMn5JlmpNm0rtf9JhHCoHG1rmcml
Bpe4KxaLC8kDjLexPwBYsMSlVmiMV1EDxghiyDaLnJciCt2+Ir8Mn5TEAjazbePgIERoE8gOF1PO
lfgQOR5ZkFpAxnJNfz76yjY3HWcCSmWLM+DUYvIMh5jMm7M2GVmJF8UwV7ILRuTWFAUsku7FdtK6
NCkUg85aaR/5SKmTeaZ+Hu0zIsBK5jrwTArukihDsDw64bcH46za2pSJvz7035sPf0z9hwdZhMZm
mJqjFIIVMEIynKrG2STDuhMP0zY6ODJd3tekl0VXP0rbQz62JxZk1J3LpN6maULRB9/B9rkO/V03
vhrlSxL2375+xpXrgqYSGRhOTdyBy95gXMZK6PegA8kTEItAqQlOtyrfqsYlIOvaOvg40uKrqGqp
A2gA26uEL2RKuvw8jA/xNLm1ogJ1er4cW6wcq5/ebTH9smTLfjSz8jIr24yFustsxa2nadOLPhHo
KN+UhEsOm7pHhOTriV0Jf0G7IHQuZIgp9yzDX6U08sri2xNCiTjcUpujkKnL94hESqZ19/Vwa4kA
1TXVEiI8Ojnf4mX1KY4m1QL/Msk3tJNjSKtDfl+31KdlU8hfo/hxxfFtqVtNPmrtzg5gWFrBrm5l
buqYLpn8v5AyWF1fHH/vki/oci2+umGXtZS3gI1gWXp9eOtHG3kOb1vNx1539tRhnzrO3p+xkYds
x5GgIXtAXKRLzU7nHSJJuxDbrsgYQuqhViKUcbAAWmqcTmpbyBJMuWsUukTBC7B+bCjXCIWL+LqH
Kl61jiczHVBeC9kWrmSViQptYl96lNVFQhVMCNPAR3x3kfgQFrZG0Ob2BOIjoo+QlG9a6+wgq4j1
gm1MV7YuFULxU9UiKO88tI5OCaTbRSPWB/lJyA9k/eOFlSSi3uWpRZrzPw8lLpQPD6VErUlgTAPf
KNUtm5WWJAixKLsPgFVZs1CmLUsJv+uWXgQn10ZoDJBtFSy7rx9lLf92qBBRqgQLTodg8Sh2ClF8
VOfsunRuUt10nQiIYHwcixh83xmIaohqsM11xkfTVdMVzyS8vXw/2kuTF1Ej9N2hBWPha9vWuZAQ
rsWOjrBpR3SFxBBzis8zVSbZgE6wXNCZf7WtTZzQ826pbYM/iGiFzcbJ6BPNTZH7Gos95YnLejNi
Wy8/lo0bN9IDMFmpsH9+hBZ1s6Cd2kKgSGjnekFpEoOVWFbDTvTfwPU5hba1LQSpY7T+g9wjwpEv
ETfW1vE/T+HIi3xRn1CrdIymIFAVWJaoefDf73fyDpPg6utV8edgsJFoaeKcjP0GsgufXzmThtDO
uzb7L7eegk3AtQVyVWwH/+J20MQR9XmKP4+3WIRpo6edOjTsh9rxEjPejHJ+DOnb+qTk2ZhulLzA
+i3bBOmjOZ5biZIHJemq+lnrmof85saU8IKjymcNMtd/4lkxONX4bpjzXVcikgrfPTM76oN/A9x0
iyzcj1FCXZTDoELATaE71c5XLcamnBF9aGzaaLwl3D2Vek+aIrlx5Jya+ja2x+9VouyKMH6xB3Sk
dVZ/Fni90PjSC7eR2Ted6hbKEYa1R16gOvfBPgL5qZW/W2wBUPLbzmW6kZXBldrRFVpuN1CSN6kW
3+uQFLrQ4v3Rj7J612Dfc31qU8omxNKKyC7DFpFSWIBlOHhmr7XwUAKF2UKRgZK75QjDuBYZGbbv
WxSoXpkabpiCd09ELZ+tYuU86T5ovvvhr0DdClI4Mi6BxgFEsaVS4SljiNPcqDLNfRAMsPX7ZKti
gmhVo9tW6c72222kayhv6veCqFmhw94Khy3bC1DImDTLVSXZS6NHEfJmVrHBW2er4wiRk8SMiLPD
skYb/OtF++c9KBaRieQDVEFwEIt9GsZx1I+4TF2X2qMc3RAAMRHcLyHZ79cj/RlnfRppKR7k88ED
GNHZtRM3mzjaDvOPYDwP3XYMMlbjCQj//31AQazDmgf8FTfH5/04S7Fj1DKvZiiPtoTkuv5YDKXr
OANtpZu83FvxBQueP28oOG8fRlzEOj2MCcsvSiazI4vUYo+6JwtRFNW/frUVZMPnkRZRXNM2plbP
FWdN6rs5KgE1+7RzLE/T9hyk4sSx/LfMvKQQ/351LA8dA5kOEiZYs4TmnydVBmSacraAa5LPlluw
xgFfbEUBwhxm1+gqL+t1t7KTn7qcfmsy1QWIdVCs7zQSu+rchiYB3jPGTvuxi3bJWGGD8apqiA9x
BgWWugtrgI7GcQJZTwsSwFbZaNeU0knjjQnl/tbtnV++HB6sWf9eVABXaKh0UbnVEmMb4VOD3ce+
YzYAxfrKyxxfuPvfDeL/mAHwiqQm2LiQuX6eAWscjTkfs+x6zHq303Ov7eLbwOqp93e/wnov691T
3EbowNgeUkbo+2j7xp82kvmomwmWC/M9kUpM2QC5RcjUFWRqXANmBI808vv0h9a/CUvvVi7wjXK8
0JddFY1cJpC7JJeNjagL5E3jTk55J3yv5Ujdk0FR7xpJG87JfGM0v+w8dA0AJppRuMAC3QAFp3+z
CP+ZiWU1thqTAcOTMLsOf1dBdiXHj0VkibMUv0QjrbbQA4Vr6IVR184RdrOFeCTx8h9CQ406ymar
Sel1ACmljl4qUum2CXYaZqt12uyawHebLPckHHfpvzQoN/QHwhw/2oXd5MXttPXZF8FcXjhvVgJ4
NuWHJ1tcyNSM565PmI+ZshgWaWoHxOs+QarHrBmYi/Y/hcSJVq+UaVy725T7ya4uxe/vHi9/rFFK
dmKShKalOKg+hMpNlJnl4BhgzqpHJ38GprMxngb/VgBD559xcJXI48a02l3OWUyCEbH6MFfbl1nh
ifks+4fo2ADvR4KgcxVVueKrllV6JSXYNR+rOf+moHWhTphrEdZ+/YVXGsfMo/2enBoyvMfFMWr0
3LogrIE+Dzn4zZjzILhGm+lYZRCC0qeYGp3aQ/is08HwUlPdKGW7lYsXX/uey+o3FSylxtKvy+uh
gIEaII0iaM9FgaiNkyrZJsvnX3P5kPgXFeDWVifWAdA1cUwUJfXPM1/bTlVHvQ0CjIBMaH0J0A4l
E22qtmSRwCZHv71ws64Fnh/HXFx0pq8MVqRZjImYteShKBI2t34nAnupti98nbWA4eNgi4+DzNyU
haaZivYZITWbnkuOnqK4cr5eB2u3KdRDihWaDk5BW2QxkeEXna/qvJYinOuEFzSSTz0116/HWZ2+
D+MsDvRAsupk6tgsdXPCDJ0PlmRo1sEzQ2f+ot2sWADLrfnhrZbdCW2IB5VbMH3vE8s4Ju9a6W+2
IDj71rmi8bPhQsCd+mIDZoW5Y8EhRhtQB1/zJ8SGfkXadc4EGlIKdwmSOqySjFAT2dFsE9b2NpP2
qG3gT4jSrRrXwGy6o6jC+N1bCwbo61lfXUeUnxxVtpw/xbXiNqirdgAfn1J7ZNVS4q8SEnqOpQvn
8oqCJC9uKLqJ1gYdIXXxgXO9kvJQqzkNcVwfQ+PaUfttDSdPDnQAHtFJKkZPjY2t3Geb1ESM3MQG
PXZ9K9lQSSBeQXRlkyfhXV8NV0km4+V4E07+Nyttz2EX3FnWxF3bHXPDv1QlX5smqkEOvUiUB/5w
DvPrPGKqNDFN9+g4suOsNDna8ZVPchD65yqJRT6PiiGPKSylTLqSfXKnAZq+HHeuXixIsyG/AfUL
3tziYsl7Te86kz2plWdaPWEqb0jahXeSPiYHat6eysHLiSC6EZNZeeISETcfsZ8PAiAvXsBiwH+1
qENga4dhDZTXrdI+Yx/KfmMLCnssJ3Yv8xWMtbmkloytCyJ39FUXR1ddhNU86zPrwHyqteoWWW4d
2LNGDyW3XwPNuS/K+mhitOjHAHem0KvaHe30WDRwgMuAVJngjDYUbJMroeBtmOWV5XMI+k5DRedN
CKURILiBTbaaWfs65EWI22TB4QW7pvk7ZaDJI/n7ZF9YOIyX2JDY9m6I+pMzh7h5J8DCZet+mAOE
QzeZokCve54M3M+/O1BL6Qn0uGDEmSPsb/LwDI5FhyitCZf18Lba9U2KeL0rPr2WmqJZd0SoThjz
ZNmNrN9a47Po7RT6MQ3lZ+xzY+SRpLBCYcfLqtyLQnzneQ0dBgVKGq31k6bFdxL2kxqkSB5cS/1J
1HBUSAfxfEMiFUvGhslMFfsb1bAaVdawNA8txMCGJDj2w10ZNBuB3FSis8BKTX7gqW362Kk1aorX
vXSv6V5byrtRMq5T9pxJSVoU7RpbvnWUFNUw8vHyFEXRvqPTliavRiZf62IO5FNVKltC6/BHPucb
jToSvZyJKbXy6rusPpDKKsWjlvZbJ3Wo0aVHYsJB63d1BmHu7VDF6qHT2kNSBFe9In/L4+C+dZqf
FUIWqYK3dLqZpO7H12ffSlGcvoaDv5aAG4oj8HOUoKWNr/aqzEokaYqgsjvos3bUUZT8rXXAf061
G8W2l0ivZfHTMoobATQzUYnu37TU/jZZMSFNswl09UIssbZHHOFTAR6U8uZ70elD5KhIZm06OZcE
02imUP2HN3BD/bspwYVJWLvfPw612I4WXSi56MR2rB7/04PTJ0QHXbHImzjzbJIgLuNyfh41SPHg
hirz2KS0SS7ldKvptNC3QwtKgwO21J6MhsrOa3EyALgAaN3M85Okwj8Bro96WTTpe7XxEaW71Hu6
OPAixvGLofJ7m4WACu9/GctxeKKyCBWZCsUM+2WO/row8aIQuQxBPr7t4j6sk7HNM/G2ofIo/JIo
y2JbKKZ9qmyXSB80FDqEbo3QwP/f0MvopwFbqCs9QyfyMfBvM/VZHKzNcJM75ZGQa/aj41RWm4sy
0quHv+j3Up+FA0hR/POWS/Vp7qyYhR3Ur4YfPc2D8VPlJdWxOApLcSxyjtLwOM9Yi+ePong7xo2r
caNy4jXF29wXnsiW2ve77qYEblHUb0SOdwLn24K1lFDyy+6ltDy2UEaFy1TEgqFzivNjgjCOp2E+
QSBhhvW1FBkIzyfHoaAwqCanMaa7AvyhjJPzxuBUduTbTHsdWfck+3Oa7ETjP8y/JdmrMAoMZv9w
4dOsBaYfJ2hRUlKi2lQKvXvfA4DSZQAQWeB7lrwZuhtkNpw6dwM58URX5aIv+YothCVOnf/5PIvA
os+Moe+D4f3cAacpohv2w+QTJeQvAnVOCSjAW5D6lo9oBZ04ccVZkgI3t3r4eirWcriPzyLOyA9n
oKpVk58kI8RGRWjscQSK3IP+M4ZaojbbXeKKrh66CrpCaJ2IwGqRwDVyKEly0KbXOJq22Y1qPXKv
Oggoj92F6hX+vqub/5+xFvvAtNNh9i3i7jx4GYjTFHn7KoyIMzRmvYFbT/AA+vC+tx/mrMEJQdo6
9m/+z6HO3Ka6ruqHtpw9GZJaRCCR+vgxJntJxcldrFR1k1eKS7S9xyHwQHaYqG/jbGwEYBucJRVf
MJfo6boZlY8hVJEWOmsSpsMAH4TSiGLcjOmboC1VbexWbqw/8OX7YnLtodrXnP5KQaN4cvGQUmeW
RZPtxWZRUUSy0MAH8mraLx1Ve/3GZgiRMcav5dDugGiHlSIK6pNNeofsilEe1PFxHo4iMk0Jflq8
Rgb7LLokbav9xQEs0Kn0DRQt43nOJNRF8VNE2cQg4OS06FUEj4mCsze+UZBbMZnESInSI5ZLItbR
prPiXAuCZ04mDmRoDp5r+bew3jGiAG1o9WAD7iFo4m+WTXbk8YLCIG6LUPtF+NPxcudS4W61wEJ1
AnsuwPlo/CwWuC3HfdGWbDabIkUYbe3e38ygDGUZ7rA5PAiMx1gjp0LfeZLgAobGdrTKXallqMpY
J0LacH6w+CCRD8nM5uO3SJ2kkDQl40pBwtF1pvLpMjByLVWHiCrLxO+AI5eUTRiaA0yRiI3SCbk3
vjFgKaALZA4Yvl8IhVbjkw+DLXal3TWT35dxeo0BgdsYlddlG1KW6FJ+uoI15ez7MNBiS1otfiSd
A2uvlW7YhTjPwSwQR5+GBDAeHdyL0kiJmNBcFNq/PuwuveXi2K9qKYuNjLeUHDG4gLTRv7roOL56
xH14x8X5nhHs593Al6NsVLdn7ODY1hm8+0umOu9+PX9ENx9GWizu3o8pSwbMpuwXIVjO70Xuux3C
O3r/KAhXWW3v5JFabKDtdEfy6qgROYNYP3UX74DFRHN9JSeonHPlki+laBnSxZkGZF4b9vYLtInM
oMCcnW3pdyIF7lA/Kti2m0kmepc5ERxwhDulMkWjyW6rO+LouEaj2YB1HoHx6XcBUMTKwJtBPhvA
SdhlO4IHAdwOOdz4V4qF4lgi+hUJXx7RrIxOmFikiOPIBlAC/jDSHwoalRCyRPMlFQ0frHoN3cVR
rdWr99osFceyjl3q8aeUY92ckVuen7sxw9yhA9Ui4aoI/bySd1+vq0tbdRnZtsnoy074XrgAMzJN
e5rh4qXe1Yy/Hmu1LOHYqFOjz4it/bLVV/eTPc3YHCBRhJ8LVu6AjcTxmbWWG9GJIJU1qcWyl1Ly
0AjPFDR4PPQSPJUsKgmxfSMELJNHFOhE/i96NwL4G3QvYy5vxUEm3GEcmohqQwqMi8V4AVu/WqX6
+A6LUyAt+l62cvitkw63NMCej+VXd7yP+mYYv5g6G0NpGYqR3NF5K16q9B7B6V0J6JSEgVQxKM+W
fwu8xOsGULWILtpVi4yYfku8pgNB+XrWzdU8QmC6BcCDZHGRR5RGL1EK4omtGK5TfT+Gujtr2VVj
35FZqNJT4ktHCWczMwhoEQJVrnEHpYlHZBsq0a2t/0rM8DBww9T5cTDNfSm5I3K7k+EcpfRpbl8M
9UjtItxplE3wVFCVg0GzU7KDTWG+ptODUeiHLtfBrdsbw/jbjH+J7IFusgDm68pZrrnYDmUHizD/
e74TdynfFQEG5QDEeNcoKPo7s9s6QArq0g0MgLwaVQsuua8nawWTwyFPVCloTxagKjGZH4LKMQ9l
DnD0OdCpyJpH0WWZ0ZEs7ZNEKiFuWpEp9KMXJljYg08QL3LhGVbP+g/PIFKAD8/QBo0R9DaFUJaZ
q6nzBmZDY6ibAkIbZ389vVJs6sJW4LlPPUE3GQu4YNFj7OzyeOFpRJFjcVBzkyuI/dNHxqhzcfPU
JKFxNOY8jfbb+CYCKTIteAFyXB6ydoMd/SXFr7WP8GnI5S1k2nkh4Q8ggl8OegjNqiEm/zEjAiK1
+E+Mn4WOl3VvVp5f2DFr5xTjG6h3AwEGV7/4AKnTG5IlZwReY4IOHaJ/RLjqm0CoiKAajXaxh4mj
jfwutGovKpyNPg4e5UkO0DZpAcUjjRObwrTL4A+pmoo7w+d7dnH9A7BVRe7unECRIJh+af2sXOI8
Pu7igtHJSyymrx4VKapmLvEYRLCZbe2BO/KO0m6RFNuR2rim3ojJS8CzSLEHWgbTzy5wgDk/XMzo
V0B43PIKSjeCrKkq764FH1ZzMgwhwF0u+rLoTjqk7YYTO1byfaGcIxIIZ4x3ck55g5oqyG5D2zs5
xF7WmTH98tlwjoE5MWQDwhCtefhfEChWV/iHJ1zMV5VmZQNlOLnmU4fyfRj96gtpR3gA/ixCyW/o
Hr2vN9XKDv80J4vgZ5BaeU5HvlDp0+ogARmy57J+uKytcWmgxfWeAhuTE4uB4EcRM8I4IF0IzxTv
v36h/+hT/3FMfJjExS1DQXuERcctoym/pRL0MFoWjfUjzsNvvVEdtVRxDdty5/Y7YAS3gvSB77ep
bbTsh0l0M1m3oYlEjvM064/YW6AB+xSmMVK96cFpsp+2+lyp1VYLgCfS/c7zeGNg/ginAswAv3zr
W+HGgO1tSa9Cx6eVgNbU8pbEdKq4XQg4Ou1GhYiTJa8FYTocf/rL4WaIi72ib4K6vCWuD6wIJDE1
I1N/ysrxvp58F8Mr0LXw2QWTJz0N4yll65cwPrjsQfE4FKGg0u7y8I0Ga9YJvlvKrjYpK1HUH1Rr
l1ot/QKOsOxNnOciA+bXUNkfYVbL+mvqA8YJK8OVC4X9eBMARo0JDNAQQfTlXks5Y/rBbWh+CdAN
UajR3nWxR5G84L0HZdxao6vlQPU2kx2d7NZDGmxbRE9jcCdKd6SChJOR+Wo2Wyu4iTVOBfpl9rmq
MXVEsLTG2BE1haK+yaJHUdaR5fgtHe9zCCwOiaPIyUtLuBk9EMeGovOanZvoRQVrze+P1JfQyjdW
67g2woY0Rrtefx5Q9Uw5ZErpPkBP0+ygLkS4dBTxrq96L5rnvVV8l4zqUIkASn8IKBxMQeuZNrqq
zYPmP0CAsfhhVvUdBW5kH0317ym/wunAra1xowzYjk6vFxbz6oGg4TEqSCA4SS3Of2kA6WQ0xKng
Jav85DvRUdQy6MCikc4Xl0qsQhpj9/WwK/UsKvk4TWqkmaKs//naH61RbrOCUTmGADwU2R00PwuC
veDbJ1ve/evx3pGuf2xZRDxVwCeywxn9ecC2xrFjdsxEJHuiMENsQfDvC1ij/0Z2KaobCR0P+oBf
j7wWRPOq/4y8yNlzwGJmPTAysMIsv8NrHKz9vkwarLa6c+BfzzqdOgoX+mjcZPNTX5sIS4UI3Vqe
CLg6I8YT8lkEqVYkH8HkY3RjYiHy3kzVkEyqq2qv3H392Kv3qq7hzInZE5yMxT3RU6HpGwWdmSbb
5vKtZSCiI33LrVuSt69HWsnKwKz/M9Lifsi6ysammzvTwvICSA/J2Hjy6TbRJ6M3+/Vg6+HWh9EW
l4RdSWFaJ4zW0WWArxvIz2A5wvje8o/FJMRsRspHczAK/CfX1IXhxTL7Yxl+GH5xc0xQvyan5vqV
mi0Ii07Dj4iiJDRsdd51mJC31PjjPbU86OZfj/0OTvlzbExPuY7Z7sZiC+iFUuLzxK1VoDGYTT9S
OsFOq2I0GsK9o7kLB1WtoU2DgIwmHODgnVgN8ql4c9M5qGxs80ad6wUMc9HRE5t2xYTgc7YpHPBt
Q3I9VtpxjLd28qQTcpFc7PzpdzxBqXTcBgKvtre1YaPGPxQ/cBHxvRQMrp4q0B/++w0XW22KGie1
Sz4uZqAE7kpSbm1MHodjk1zRGWkiC04T2ycC4zJ6QrFeIZKtU+ji00kUHqGH/htrdYLCD0+1yKIt
J2mUJmIrRfk2ah/lETg4+mbRTZxsnbtRv7pM51rdvcB+CYhhOilL5QcjVRuoYkyEX8jXcZ5zpP+N
fh9ms4F+Enck+IxazbYO6s/pIavkA13cGPQ5+Y2sBIevV97qDv/wNIsd7mhzFEk4Lv8XCyHiyOLu
JpZhf10EPK/vcAMlYLqmZAZLSuOYRook48UmSpdBN29y6zlNWrq05I4IxlNGaUbyf8ISi+JFmNXQ
gS+c+ebqNv/wDItPnvUxqAyTZ4ApTU1O3DTNs6GwHKViR7egSvud0r9x/iQhOnDJQaSaaI/osX/f
96A4VAtllOgqv8tQsoopBhHbUVpO+V5tS1thtjbEQyF18PFMstNVlTvAT67LV+M05/bOSMMNIjX1
9KDDWGjwGKA11cejR9VQxs9L+J+AivHD5EC505FR3UseYQ/kRIsjXkMwK4kAiJ6d4qUw0CvX429a
f0jzdP/12nhHOv1xKpn4OpLEWcCKFnvWbmZNqQ01Ae0PpwL5LoQ7QKdMwDOAYFB9nrsdvrFCCaAY
tQONG/5Z0gF9FE6VIzww3hSixFgC7j3rZeqpEOYc4COymj+VxbTr6K1UdrCDEeh+/fCrCxs+E97O
0Pac5YlaGb2c+v34HlQ02nkKRLeVZjXhIsn612Otr2ukA0CVQuf5w/pRliS71iWNqyN4qXExnYnr
M0SYSQtoPE0E/UNxM0ECIViQkPe7WC9fj6EY3ERtQzj6LlZ1XM1FZAZzcm2XIGnsO7YTiSNhv2g3
i3x/nPY9SgCXmywrDtqcobauoSyD1gdl1c/hWzI5rQ9ISOjAtVdo5m9Vq3sjXUXpehvJ85MFC6Wn
bJQF8Z3IOhowgiIJoHilhNOp6Kbd8A4ffCSxsaT+OkG5Poa7T1/MNF/pooWRv7F79d+skA/PvZiy
pkpMu6nFlNGizqUHxLdCli0bUtQgKN5eWCQr9U/myRI8Wq6cP5Do9tC3cuL0ZKYcKKySJoW6oN/k
XeZRaY7Lt4nTJY2bE+HjhaFX75wPQy/CC062Rp3ovQn7WzAr5G40PqP5gTqHyA7bOD+Kmje0dpA7
vHxnC6/z5yZl7Vxkol2ah8V6ycshkeah4c6V99qTn36nrJjqDyHiA6Vyo+ExXTndJr8QYr3br/5x
mIFj4TywBH9pMQdqlTnDPDH9nPuFHHjJix2Hx2keH3ywO7Lpb2pbguq1F+5Ec3KjdNYRfINLUqCM
vzU8CR2yZ8FiDZXaK535e5sTOjkJdtbfRzc4SBa6FCgqBOEptE4imNFmB2F5/kK0pchE1BNl+aHA
PtpCvYJfJIIeEJneYBobR3pweu0+JACwaR4KcB21hlbaBBMA9OSVFoVP+Zl/wED3/nPliJrraD7X
eM5q1jtg/B1rF74U1lEgTmrlxTCvgjsujxCdBmc/NBQRcw1/8Tp8yFP/tVD9rQDJlWqwHZJqF2aI
52Z/lam1iQLtWwjxhuijvCi1ulYPovVi4IjIgQHY9vOZ4Wit30qC0y46L33lDdBhsYTKumdthhsc
jBh3eDrO3tL4WEZPclFu1KzHJbpDF7q7cBCswaqIw4D6Uht0kHhYJFSSHzhzXmFZ4VNL7/asR1O5
0vJjYz9g/jNXDxfFhN8hYsvVqIBjFvEwhIvleT0k0yAZGYRyQJB6EFzn83Qtd+1dW8lb1diB8NiZ
Nb6dg+2p0nCNvMuOqm7W4qZKsUgAG8QCMrMXaj/cLQYLlQ6378TvBZdZR8gDzRe7BqI4d8cWfFyp
21cB6pi+Xl+jnHgUCCERcamWf+hC7YIgw2q5FY0pGfw0Kmd/+DOHsyzkE+3s2sIEx5abW/BbTiST
OqNkEtBLILpv/DcjcOv2RYQLGGULEe4CWWF4kPhTDj+UytpkXAY2ndCIIOnrU3HtUPz4hIt0M/Lx
VJx1NLfneosDOUuMbgLiwhel5Neot2h6I2mAubtY8ovVbhfNXJgSI+Gs0zm3Kf6A4ZNB/6b4XUqp
q+ZvJp/c+UuWv1kAN+eUqWkfbD4wsbgyPkRqDI32WtJ+ZKHnpPt58jTzPJq/FKQSjfKuyLNd1p4L
GHQqqubev5inD09vfN6rud43dqrA7jdRsEU0hgMHLQjJuzhPayHbx2labMOumjoz1hgIdz4Me8D2
UOaU5j1ljcuMc3HcLzcguhaOItjmWFIuqlzANxPRbMIxQzmRidiWx/nj0PUVSqahq863nYFueXgm
VP96PnE3vDD24ipqAE+Vc8/Y3IDCxsDObq3gWQzuyOWWoq6S5jet/Aq0WzzVaJ10+7oso2M8mldT
fsv8wCEAcyrfhARXQFAVpWaFYPtko8PbQ1WQ+u+6/islO3GGqzHdVdST5x/d9As3El139eqqwedz
ugFIOlPUpckRbwN02IYNGPLR2kvKLosRpD7J9UFP7uO0h6WteIDHd1Ve3jYG4ogko74vb7uCvjiH
iVEMv0wwVDxxDHzL7819EJ3N7hx10jelCICmn9XqkHDVANcR79eD+k9RPKKDDcVCKZ4lFXNlarwu
a2vwvV5xnWab9q5pXmn2AUV5loU/nIWaal0gheP21maKUk+Tt1bh4cSSjju4P4DB8+xMBpdRteQH
cyTiTJBf0x4MKkfhGQCQXJ9gzuDyIq7S6ZXDE35lK22bYE9hJVIRGPBUdaMbRyN9bCFUTrG9IaP1
yOOy4OTHEDpvBzyrq+JcPwbmfQ3hGuXPTAn2iXmfQhtOnIexOgFr2KZVutHyNyc5KO/k5aba0onL
z0rz2LY7XMMzSGnWXUYjuvL3+bCxfVHjQtA+Y1Go0xVp+mYsOSvrO9DuEgXwUMr4CeKAQ0Zlb4Qa
vUKDQU93UXDlc6qE1SZy9rmxM3iR8SqpDrSSbQh78Q5/B8sKNjR7DGNCQOp+GvNtkpYIQ/7WDX/r
N8GmHLyxpuIFY7VW5XML71yqJq+RoJPoySnepugvgZivtvL4LcvO/gjMDdsyGDC+f6+N17y934Ly
4r+VvXLOOMPVDPoi/Uv911DFhxIMha4/KMz7qCsHlXJX2xh3UFK/3m+r2ZmmweqGt27J/4+0M12K
G2nb9BEpQvvyt1QbBQWUDdjmjwK7Qfu+6+jnSmbibZA1aL53oqMj2o3tlDJTmc9yL1DDPh9ggT8O
RuYhvxE4G8vZiBoPJAyk1l0V295qYwG80/bKI3iElZGXCvgfR54d/B2CGyFZNBotBgTvy+Tt43JD
scOGPa+6w+uqXv7yu0IREEZAFlbl4uj50OUM1Aq3ol4wvVPahjvHeraQWbeaS2WeuUxKXHALx82U
I8lVDYXzv3lh0kCKmNp7MjgbftDKNLKhtBt4mtlXfIKdAoJ50//0620HKtTZr4wobp+/zvEPI87O
Um2Ue2rhjDhegm7TBDswqU2BkAWOY7ijucVTAEB1wEpvI9gz/doSi7//q/Fnm6uw/Gb0gpqzPL9W
1K2Mr2ixLQygXFeogmX2toJlrW/zVXDC2ovP9haiO+qQSax0Ccx5+G55dxqJS3E90j3rd6q+lX3a
6uqzrz5hYgLHWgrrtW7r4v7+MPmz0KALMr2RxOQDZdMQ5CjQx9tq+PIkp7baFep+XKNALF6dFiI6
WIpRR3TEE33Y3zma3mnkoNLQ1YLwT4sTe6OpvwvM49cbSxUL9/fC/jvSLEBoPaWOJ6HOYDQaAPIf
cWMezfhpTK6G8c2BNkfr15HPY74ZS87S/t5UfuHzpNMjSc9jddIykLJwAob6tS1x5Xv8+vkWlNgx
srGwjCGKlvncZ+uvFVlLrotAhv8CZ398KZ+VmiMYJ0RnM6WIhGxA9unFqcyPWbtypC4V8z+OPVv3
Ka18/CpYBVqEFQZY/5DUUgz95aBr7a9ssncT6L8X4t8XnYWFxpjIlQ36hyMNwh8XsX4xOqqG3SYd
+/3obId23I6cpxGA/wF1xCrd+7K+naxvJbKXbEGEDbZwaFEwcq5LXDcb/a7HTiSDq2pg+EaSXTd3
nryNjOHRQPFz9LDLfBTZhzAkFxBEY1d1hEbyJTf6FyvMN0nRbRJHu0vDPV5nrmWS9/fUMjUcKadN
TSXU0CSCqvg0Ng99Vbtfr765GCtTySBzFAzduRyiV5px4dSx8B/Dz5JIFS4AOUPr18zKoTAOsrI3
pW+jei0pbkIco3SQ3A8JDfl4VwS5C7dVU7dZ5WwiOuNo5ukEVSxjRL3QvIm8jaJXO6Fu1zbbvPYv
TtC5dbdVmtgd461u3rbpH0TYjGNfINQDBQtR+2Qbp26d7rXiunXeegPRdenVrE6j/tra+fcEEGvf
AXrNn0rzPJmg5+mhTpV/o1M3J/boOyTe1OEQKtnJMNptFZxaYyUxVRZnji6zMHDAssyYtfkKNW+a
OpPgpDauBlS6PdBvzsxHxMFE0lXcWFSCiLRwz1Tu6/xCOZ5QLAU4i57716u4BOXGvfI/zzL3yuwn
1fA0grWb5o8G4Fc+ImdE+Fz3O/Of5C1SzkUdbGhFfT3s0teLIjPZqI3kFyfc5zPUkRMQD4KTX4Y/
Bg1x+v4FuBiMaqMBU1lAXV4ZcGnKdYuxFAs7IX3uESclSWdahQW4F3VGuuaYZpS7SD5gE7eO81q6
kz4ONouA/DRoJb0UigPqRe2/qclVF4Be6biM7/KKb9KJjuSw8GFlG+6x/1DqtHlIu2v7lIKSrgPP
HYNDhLnC19O+WKP/+GRimj7eXQOiWXHENHQ5DXTXq16HVGjS5e1heCJO3MjZhTL916Ouzf1su0t9
qMtdxnRgM11b3JWgzbMDwBhi92BNrmBlsDlfz+663EJWCFJYdsvVYHGyUFMROYxmPKxuq8W6HYgm
5FHZVXR6Zhs5k3TTyyaYV3RvRRFzJKZHjBWNoIOenVPruetWLr6lF7TQMqJsAPiacuHnJex0WfO9
TEluQCp6dFoIQVDJI7UDcVVWK0u39J1+HGwWWk65FjeVCduTijT5KdCLyrwQWhXTYejOq4u3JNZE
wY5eGWgjsCX2XxHP2EalAt4XIZ2zovnfVZDjNajpvjgYXbdF0rGvNBSxnqdIPQC3OiNNelsDXJPA
CclIuDsor3Rqv9er+lj6LxTTuDzrwKbqR7LV3XKQena0iRPfLRO0tThnaw9lb0TTYAvqwRaKAvlf
bmETfVG07yU16yr43gVXkLqz4EobHqTKu52i26z0Vq5UfSmS//j6s7XVpSnJLFO8fnqrcDQQXW1i
9deU7P3iWq/3ibZtHFjFxZtXuqTFNOMBXPCk9740usS+VXFV0/ZN+1+xYZ3gA209pduTdanajXRQ
izua+TunSdzSQ9qgepULEnL5j/mjn26EuVcu/9HinZ88SHq/CYthRW5sSXBIIMmFO7lG/30eMYZx
pDR2A6bch+0fbJxJoPVeecRR3lvNTS2/1vI3Yzwp0jH2tlQhlGrl8n2Xb53HcvShFAQh8LlEJPzz
96OZuTSZPvaLk3Xw9H1RH6FmSdlz2U1UB/60GFGElFd8RLXtC9sRv838yiwex/i2L1/qFGaK9Jhn
pxa9Oa3mwtoV/cHykUjeFMQ5DTKCLm4lJRmg0xb3ZvWLIocI5CQktUCGug2rInvF3gSqRfcYKwD/
UEGwUYOVV108nGyEU3TuPcFVnZ32hV8GQAYAj+sUsf2LcMSSil2auQ7aC7bwUAFxsKb/sfwN2+hj
U4qCaqHOj0SjQqHf4UisCfB6rlgoTFJWuBHdTlcZp6PHJMXJvZf8jrv4bETSXva/9R4sptsRI50U
kmScyBtT2iNLtIV8ejXx3RfTVU1pLTw245WW0iwsd2X+Er8mNC+rsYbvhpN45w7+Yx9chdpeAyyl
igJReFSL8RhOQHm0x0RQlkH3sEPgZT4HXHke5k3pdw4Z4RQ/FdG+Hh9s9TqyniVSLF8okCJZ7j+o
/S98fnYhjQLZus9VeTcm3+zePprNpYP71pL2p1MEWvWPXp98K3ty8Pupx5+aERx8NB5qVJ3s20FP
H1opw5HsRupxZ9uO6b5P8Vh0rhJ0WjpzN2awuPJvFKYQbd04mNF74Ous+I+QidSpzU7mLUfcSYqy
XXmoB7fDL5qamTldeqejccNB1u+6yJUdbBkReLz3qK+W0HJQmez8hxZ2t4Otip7iUtnQGgTP2VER
kl7wPq3Gi6NH29Q6GfGfaoooPx6baqTv5dKfHIpHx7z39GOal3vnVRilxrLs0cwrH4vSpzLIKWqQ
3BQD8viR7ckrR+RiUweMAzIUJpKlZJ6fP1+Dz5fVTgQf/+BLO8k/eP4+DCs3rN/CDC2wO6/dqv3R
q7eOf86ls0zxKegrt7FcXXuJjQNYSiNbsWh517+YnSqqLIhchAKmuL8+P1apDE0eV0CqfBDXATIh
w/e03mvBFq0gsS6vdJlgfqJKAtN3imh9XU/1vnvRp2tVxqBrZZqWUvNPzzO/SXSlimvh66g/Z/QQ
4BNWbvuavhoCsQe3btMHu/hn0m6nNbnupYwCKQ7Bb9BkgdychXt+0eWT03Lq8LFQix80l8o/wxfg
iiB9hDeDfIRJXK8lpGsDzzVKDKcY88yJuT0fterKsn/TRSXKRyucbz/qviXjdjIhQq+lUGJt/1p7
k7vEwJQPLN/sRrGjPBv1lnHVc6VuKewmJk28LZEFRRCQ5BW7UVnJZ5YX2OZkR7YXvTx7Nqilj3C3
ZCu+Ue4wCqW+m2NnGZiH6If/ML3pnasGN3nzg/zVXt1cC2EKzThhgm1S4/3rhO8LxanCCMhiCfGz
xowJusEOtvh72rJtzD2VTp/odJUGLq6O+Ux/HHhWh4mwrYA8xMBa/OxFPyrpLlfuyBj7DgjjJh63
ZkgDJnDH/qw/TNMly/dtehn7+0m/NNZPzXPbqwEe7IRBCr2FlTVZKAyqxOW436CSAz1s9nRp4hl5
54FVa2oh/0ZPjN4OAehqVL64099VyGT4o0KR5/NpA1HUANwI2AvsRFFtFXXjPSnoA2Qo4LiGtSWD
HhrY35uvE7ml9FH9OO7s8A38zlRqATIzIEBqboe/Sggp0KUnpTQ3fub29kZe3W5L8woiAgIX6DJB
nfr8ttFkj3ZbAZthXn2s31T5yNVtAy5WYc4IPqYOpRh1XFRIopMuD7ua6yzgcTRjO665tC1Vb1RV
cBMASWP/+Bd61hpR5CwBD/WWW9iHHoaosZe4JYXB6tl69Iz7SLqufmsX6PfGdNDGQ1gd+uy4shhi
kecfA5OhAGIROkB/8TOruuy8DL/REXlo5yDrD3Jw5RG4/MAgQNdvKlqBxmPxPNorVYT3YslXI88v
l7aunaEt4xsPrJGhbiOafOJoV++QsSEQO+NiXvYgLQ96vwMXXuVnPY13efAamHcJSUzrPbcgASmA
5FFwbXrnqAAU9rvjr0MQQ31sINgyc753kBu3lrZW8WhW1010vzKFSyc30BcmD2QpMfJsZxVEUINj
ZfGNWRO0j+Z1YP2TmfFWoD9yDR/HxzaGodcU10a55lW+lAthQi/rqoYtno4+xOdtncmD0ENO+YgJ
GeRa28lgqTDUcPXw1W78+0GLT7J1AwQZVheKwVmJjyP+poRuWvn89Uws5PlIwMuWxumK6Pxfedkw
UnQtQz5s+wodWM37pQNVrd/F0RIAkquto3eGyHwPieIxpi4Ief9FgO9QIYBsQJ1G4U6GNL5BPhXw
3a2CRWlLZhR35j5RYqzFy0M05Ce9JZ/v9OsKMh0/2xQO9f7A2Mbq4BpDuKnqh2H64Rk/pRHlhC4/
mRPWTOG1k4ryckmyj3I5QuFN6GJUKyT8DcD2+mtdn9B86VOUY5vnCD1STJO4V7dFedIRgDZRuMtf
+nR61Ttn5/fHAO2zqn2Oqx/15O363txz5kx1skFwSPSiS0s4zcfAjCBpQlDRm2ILk2cvFeMBqZRO
rwBbXxCri4TKbnNyuukosM3UvR0FaIQsRg5xpnhn46mPwkqJAp1B59DCfidI4fkIHSE6K0C85ajc
UY4ZYbkBXJyoZfNNWQJ/W0w7zCQf/KLcDTAtkGTEx9tyS9ijQY7GQBVe9WlKckup0S7QKm3hmA+X
IrQhHqnu1Fmw764TrLNKi0QqkzZdj3Hys02ea7NGQpxOk+rt1CRnrvu+umuY+AjZYCVGLZ0rqdQK
d5yKc2FiOY1Xk3KxoSwa0i1rfwjzK2eS4Qf24UYufgRZe5WEoN6tu0GirfL17l7CB6vAx2Fss8WR
AJ/dW0PQqnLfUjNL5e6s2URM06lTMtdIS1JF/dqWYTG+SFGyR1EUOFvQNZs2cTZJMgppRLImZ2eI
AAfGvW5KVI3u/NzGLADdL1iK2a9eG7aGXWyUeu3OXSj3Ed0J41uZU+IvYGBrdYFTJv273poAzdKa
gOxZAq0m1a1W0oblwXSBUVAJ7uaQQK7TPAkNtDuJjaj4NeYZbsI0Pgtl8lUQrpj02QlAZUIU+ygI
2epcLTcKTS0dJzK5+s1TT0N3AuZKrtahlUUv51X9I/vXMoLlVHD9NU1gEYp9Nfbs7A1sgJ1Vwtj/
p4IK9FjvhXbK/7x++vEd56lBq/LdgaclLSxuZVwDEAqjGEdSTlESDb/NqqnrQoRs6LaKAzlIUsoD
s6vZnLIIqU04BxQD2StldUbj6euvaXHuHFPU8TTgHe8Z+oceAipXehir9rvYWFaejPwEQhVy6tej
LGxFA5uH/4wyexEC3M6rA+4HUCRgOMboSQJyVq/cewuhJaPgJa5hLi1Tbft8B/tjHxaZaE0o2cVC
aGWsQEdeyZBGUn3lhRRrYcOrNLwoWlCLoyAnJvbDxLVQVhRCaPJTuFXCvT03lF2sZHf0KSjT7Q2v
ufbw32mlyM0Q6Ym6hw4zZ6/63lUvSbf1rFd1w+kEVF8YOgs+qoDHdxxpPZCac6jnhwAdnggA3Nhd
8bdq2oDnUroVmonca+92IRAxEi4QeEdpd5PJP/htPqxvOkPH0UAF7EVQHZtsw4mIQwBIfIW2tQQR
iza3Z7z0LWVPw3b14FfqSS62tFBkz91Ar78AeZa4iXQmX71RLOkQQH8G7DcMhSCfwDiBqTNET2Zb
brzxDamOUfdv0gq3kSo82BGhX/irHZttFID88u4yyhRppt9b0rWvP0lF7cp0yHtkXwuaw4Ecn5BI
JiDCEGyj1tRxZSugo1y5sesl0yYrwvumsK4C2sld/c2rIMYfpvrFHEyUS561Jr/oATiReJcNkctB
dQ8N73Zyuk0O296qVcKSEGGVXaM6R0vF3t17Trxqr0OZ6kfrkHNpOAamc9290rSA15prvnVK6M9e
3wnJqCnFY6nqb7VBA18Pj6FSr1r9baKb6snjsZ2a7ZAah/3RSUhcXh2z2wbJjym/VVoEXgANBPW0
EQYgcGhi711lUkityv4O/rfN5FBJpJcWAS2i46Qnz1WqbO3yGJjOt9ArT/WqtvPC6SLQ6chJC8wH
DdzPO9hPDclMcbW5KbK7oW5vc2Mk1+fNynST+eUWfW6fAEOLMjfqiRi4yW/7Kf+O/9DKTbWYikLK
tknFeBxjXmWiK+0YpUMZ36aVEFqCxaacUiPfd6pOCVY0kQ2CkcqxrieMOr4+nJbCZQQJYTkZhix0
UT7PQ93YeccCvcsfola0CfDNhBvMEmRUnhFCT9EJ+HrIJQVecOwyuvKUmaAKzCqMgUZp1TdFRQ+I
OmBkXGmFv2oHAc6Q/8GT0XQalAh+EQ4i1mE4FV/Vu6knIrxCKtAcQYB1KyWPxYn48FCz8zMKoppG
PoRljp/CoX/ErSO9QnODSIh48jpweeHA1qAuYcJp4cXJSfp55j2z9K0KQ2Wh9lsZ/VGov3UOlqyN
6v1RYInIGlg3EK/eyef+G8D1ojQupCmA0TgVBn0UfyzBbOlgq9QqKqrMIeIMbY5ehIIIJGYHdmNd
1XmwgiJamCseHZszzaJARP3g86NjEj5UZknFjiQDIg7CRQjKcUGjkgbBbFWkb2m495gRgy/TVua3
TZDmRRIW1GpAsNEadBVyCRntcvD6U4KF0ZuO1NTXe/S9tTMLq7SPY4rV+3DDlWrm21MGsbViL4ww
5fVhRIbypbO0jdrvNGSJc4suZXkrzuDGBapXJ0huoL9BzKfZ2gPlMq6KQDRrogKj0/hgjjWMGBYI
O5SvH3chkKFvb/EtEWDDyJrtpQJxo3poIR57ADTkvSyDGvo9yiufyBKKD8EokeAbDiPN8bBR2htZ
NMF/VxNc9ALEwobkIMe3jZzdTVa/Fzz0Cd5dJiEv6p8iCyE10FElWZjW41A4SYXr5rrx3bRVISOb
BeZVFQ53mbTmcLDUXEHaiso9h5sGuHH+ORdWq+Yy0SNoBj5loSksJOdggXnpGyoIXGotWV7V3lrt
PUIqXvmg5ph/IgUu/dLygViF5iJfmvBa+Xqxlj78j482+3q6JuskJ4DiyblHM0FYSgOeJ4ZAsuXr
kZYAzMK/A2Vb6PGKNvfZzauxM9WAeqMQHQvR20eKAaUxETVROiiy67F6AHYZRr+s+BWRnZXhlz7c
j8OLyPjDR9SNtZ+goPDOhw+IMcbxDtnxqzT6k6HCWNRPQtsVGjGZPiR5Yc3TS9c9JRCjTPcxQayG
yq0g2n79XEstLqaFHBQTBQMDjFkS7eNHbRUqdc/JPgfOI3RVKhVCnRBtOmx3aIcaF9JrceRKaNML
1m/uv2DO0crWsZSoPcBH1Lkp20FfwxUshNaAumgJYjiBoOK8KxhivqPA4KUWKp9xQEHykkwLwApu
XARPWdIgf/1M+QVG6TsHGofUr2dnYdE4ZfGXoITGHBmzSmI5pGUYeZ7wH32pKhSBib0POsIXN5ex
+S/Kljo5Mx5xMPf0vyBAgdNzpFkQ20jT9fbRQWqonJ7T4q3vEApRtnl1JSPbTR3q65dcODA/jTv7
BuM+w0DZM+ES0NKnvUEqiw2NqHd9PY4II2fXyKdxZjst8xzZHFN8ZbkpG5rW/y+Z3xI4AhAKtEAT
gw3WbZaNqV7Xk54HGXYOFzKdEsJ8CzgtTF8oeOAVLRFZqJ61sk+W4lYd8DjpuVBXpInw+etG4iXR
DcoPN/FbTpF52qAO6aQb6cVuXRS2kmdYvl/P5hL379OQszeVlH6y6orphOs1wvWK45NSPjcU6Sfh
YY9YhFc2IBwupm/uTaSz0hzQ3PvZD0P3ZFCohLNUZfYuiYN3vLv2K+7UvaDrNNgi95Pk8vvUEC1M
zn2DCmnCn6YuurozlnhrYM0pTlE3xxRlDmmJDEmLxgbL0h45MeVZbMQhASSSodKdH/TpJSHRGgqc
rPLRFXS2Pos3sYj3lB+dHW51/ymqfivSTVFGAAONrWa04C13Rfs8xBIiqxHkJZmy6E5SH7hd1OZ2
oIU0xcp1EvwjAke5SIVn3ddrtLTjSWXYj+QyeLvPlqhKQjMyLJgUJnDnaOfFj6ulqOUhwL+qKnjf
v3wQ7VKL/EFO0xsFsWTBnaJse/hv3uI/Q8yZEV1oGNkomBF0PxFBRQV6VXR25S2cWRZk1WE3NTZv
wRA5HDhctvKVOH0h0qCC9u9bzIIguVaUsalgNfBFII5MtX5EW9R/WyWALt0ZNpepbLOfbWee0TX0
imHPMlCNCaMwqwb6npPV0EeU7hEJITL+en3eU4z5wfpxxNmrNWEV6UrTMWLxVKuYAxnm0a7Lo6f1
1NmSY2x7P6O63cqxdra836nibT1Yk5NGQB8DopVOBqRFGaJv0QZ7gfePin3bKQefipVzEswHY2pv
7Uq6hSmp0KswRuc65TBQaqSl/dDt9NqtdADenDiwazEriIBFi+sSZtz4S8WtCDajIlRGyZKwqEBD
QEXD2jh3wTko0kOchycdmf9+gMY25QcfQt+Qy7cE4FeJF7m+1bhxDZ9O8XV0qxG7Mfvr2tOJPrKd
BZ/d8ikwK9o2jDry08eJ/qUNCoyez22pe4fQOpfao0S3qCLSDQlvvK48yfZzhKKx9Vzqz2j3oCA1
waA72DQAIu/NT96APK7cFEvBOPvw3+0xu23LClerbmB7KCjA0UQ5Okq2q4XhbqCdRPt0YJEAoyXT
ufZeI85t23ijYnuu9WjX8HMRh1Q7I8qOqKPsellbuVgWPxRgL0TK/INI4OerTHLGsfBtdpMWvEig
18m3RTggJ4+rOOvFyXDwFOPSxKraea+tfgiKc6nPrLShgxOb+r2gGQ95/U3QRkxQqxhWnjKUKSZZ
9JStrYJGXmA8t/G4c4D0pTiGs1uAtpe+JhLtGMhg6q/2NMXZM/+6Pj7j7GqXsa8KGlV0mZRTlT7m
wZui4/N+5JwC61W0v0GgO+jOfv1RL63Cx1FnV0em5FXjqypmgNVZm145dw1I8smzKNL+j0ei1KNY
8NVFb2gOfKAy2GRlQnfI8b9BMqQrSQqCqtLqbbiUgYm6GgAyamx/96ECBDK60BvfR7Iot9qlv5uo
nobds3D+iMOnAjGTqPop1lWpH2m8fv2qSwgbg9aUjeea4TiGPfv4rMasM7sjTJNV/M2yx646S62L
XO/wI/iOaAqewNcT1YI1VMdS2+PjuLPQN84mxwJh8x76ShDEaBF9tx84+ygRff2KC/sGgD0APV2T
CX/nIUeQZkmKnRDXXHaLuXUdCn8Kv4fAv8a9WULMkKko5IBY8BH0zgotitJVTvp+aXv7Ac1leKkI
wbxj2F8pYULPVi4DdSnPfKTwkzfchMD1Ccf3X7/yQvDwn+cA7DGHe1SUEOwqxQpatq7b/AaOht+t
5WZiY8wOAcbA/FDlpKL1MEsEbTNW0NZhjMiBmsFWdR0b8QCUXgeAJJsSyiDI1HLTkrd30fbrF1za
PZiCMde0tMChzQbX66qmKUx0FJdPCPpFpr/3EYenTMH2SWNl5UB4x5n99bLUtMhYsL+lQf35BkjN
qMjKDgpg2GN53WjXLcn/ANdpsMrb3LvtwIYNkqptGoVIG1yAQMdWnUXBE/FioBjaTyx59gUOEUnl
n4mNN6oe78IhPjvtmypdKt1z03zctnxxoWqgfFDe6ZV9oxOjo5H/o1egfqKkJI8ZMi3RbZchNkyv
qqHAGnzTkIqY8OFLx1VhcTGTX7357O4r9bJp1YQ3L/NbAXXOcn0jj4dOxhVR9AGi+G3dcmpp/9Kp
JDRV4Bz9lfxY/aSpnc1R3/2MazwFwCKg1HmqFHeyNlWCFsJmwoYbaeIAEdgfzsPXu0vcJPN35thH
QAYUBbfwbLV1Ke8Tq+JUnjCjrh8rk8LKySRC+nqYpcxctDj+M85sbiPE3MA8QiCg1IfaRt/jJJNd
AQ1oxsfM/26nP33jv+gDqwhyUQ92wPA6s1fLE6lJ+o5Xi7xTgUOkdQZLWRuvq/qTCzE/eNl/B5q9
m+HjVwjMgi5OmG7LQz+e6ODhF4/mdkg04ykrF9lSwsyAQIF1IckHfPLzJ+pLeRlrXg/XdDON9/L4
nGMEI8RRCgrxBXrySf08Dbd0YH8EEuEU/dwyfspN49Dhwa3xvRKcx7bQLag3ffuriPGvoBmMCG97
8C3cLH817Te55luFJqF2h3x8ldpmP8U5bp9vCcXgdO2lloooBmEBIFc66QSesyxQM4uRIiKd9JFI
K9gF2hY5r02Rn3r7wICytJXpSrZr2hKLi0ft892kXDH12T3mxS09DRPXM6qM8WiDu30EjBPXwR6U
NydspZYr38KSNxBv6lDjszED/gts2odWbVoDjLBu2wWArXB43BrFSQv3dtts5CnetQr0mhpVqybd
TCZF+w6XrsQ6aPo9klKN/U9NZauod5FErtK910VqMhtf69EZTXeg2wQvyMI2TE2LK3sytzBxqeyF
xgBR+0Fnu4gaXNs9RPWDnUImQMDDF4YuwSXNntKYP4hKovQKus7qX03YJIqM/UZ/CFvrMg7SMWua
Q9Yh3hIr+5aa3k0Y/BlDSO83RvdMZwRuu/Qi5i6o5Sup7q67qbzLW0SAbM8tER9tzEtZU85pNQQd
YNU3z0BDXCHY2fJ7i41Q8YM01MqnxF8LyJbCJJCRGvBQbtS/khy1SGS5rNhqjf1I36EEWf4uDXYl
iONfH3xL5yt1QXGf6oagx33+VFPLkXxZmJ1Q9oTVmbZnKJ2r8J0l5gDv8e8ws48nC6wadbsSRe0I
zHzsncXlzBICg4wgokjKhX1t1G+5Xe+d6pXKmI2v3NevunSTfXyG2akE/iqq/IlnmNoThFkKvKtJ
xOLC0RJw8P0A0/relvuQMZKrqEhaMwR5UYOkrximfxRsILlceZulc4EO33+GmgXt8qSopTUy1DhB
SlPO0GRhoOP58HuYjh2KbqtEiKXwQ9PQLYRJifKGPEv69DI2xhwE201FjDmFuIJk3bZXCjeZpisk
jSv9uarNw5jaRyHL5PCR1ljFFMpdNcZH2KVehuDwU1U7O6dMV/bx4uJ+eDixMh9mPpTzMo0zjkl6
9PADmI2gW7mvl9AQyPv8OwGze7SmKfq/icLk2mbPaSglgE9ltKiu+vCCZ/3WMe50Gy6dvI1rBwg6
vkldckJtCU+LEe8zjQNwFbUmVnoeImmGoeH+QXVffQ9tPrw6zVMtaX3wED6z7k/JNpPW6kLLr061
8D3JQC1ytvZqJXd6PgLCAVurdo9RKl0V5UONqdbUBy7b3Bq3iY6kKuil2DuV0ikZyxOAXmLCwe2l
kDsEyzwpvfr6m15qdHNs/ftgs3UPotJpdGEYBdCxnnbcKCNM3gb/OjdrduN0MtKfxXg3lbfed2JW
DTHxaBd2rgR9edqmV475Xf8Ge3/lDl08Vj881myrTE7Wm2CR30GtKFuEIGPA+K3HrYvbntYoJyud
flOfnatyl+fxmIFI6qQzoEjGWC2w/1/W/t8xZucmAvYWDFFOGgq4DkI0VY5wKYa3efakNMO+jmTA
hecgqoCR7WqYE5EOrtlOrg0JKwHtLNxBy9jGJHWlZbc8yaIOJegUf6XWtukpge5A+qPiyJnO+5Mb
ANH/eostnem0xoWoGJAvfV6VSdNIToqCUci6aMqX+I/o7/p0grv+9VBLq0kNiloMwtL0S8TPP3zJ
ke9IMh3/d5SrUZ/pmFjGr/+/IWYfcmgn9lBFDMGcsTEZQgouXw+BmOjCiWRAxYSfCK2D//j8HqU8
FI4DJvimxO81kqtvPscC9bKEy9+HWxDYaLF+L50dJQN2UTIZWw84R/Ykee2NVhpPg/rUleW+SPNT
KQzpAaL2o3CAAcEzXLrCfqQVkxrk9vVjAAZS0N4UOA76lVrV+7wCNGHLCLNHe2cA4TkhC4jNkbZh
sED3f6cOHFnsJSr8NSHpwuawW2cbFqBcz3Z77kD39RJDedaW+pQ1kOfrPxvjFUt1xw+OU7079yit
lTBjcrIZ0RDsBjx3u86N4DKIx0wAzU3mi8weQWaR9peCQ6IMOsmZunsZVzAf43r6FU0buCHVcm/w
b7sAUZrYuMoU+x5V7gzfz/EyVMF7AyPPsq3WO0etBlpbXmgZj+VjKxf7rq73g1LvNH0/xkhKWOqT
qFTk5OmgjVwbM6E8KDfiSeQ+dx0mIzX/yC20jTS86qLpQdxTouAx8dyRfAhDtFKkn6Z8zWe3aQ0N
/ccWzfL4mA+idQyFIdw1SBeB1tHQeLdRmzT7317UuBiDvpr0lx1AsXH5D09WKX/6/LeXZMfKjO4c
mPApxVREMB2sHdSp2DeQVwLfPEmBzYyiEY9WjlCn0s9sT+iNOz1BW81Sj2r4NlKaFHNYoAMsLCOK
9G2wjb0CE6bqlGPdFWhe9RvdN0Agy7vOsA+eZyEFekHDlXL+Fo+kNpbhxRinEasR/Z9MP5hA4qmf
DALsXJ5gOfm+dg2Pv8tehACv6MgkaXowVaTBkZY3n/vKd4FTbSl2VZO5F12RGk6guHlrZC0HNTtS
CneYs0BoYXH0I3qBPhjAuJ3Zv9bpo0lsqzrPlUel93G04H416RHRhoqsaaLAtckMuljIEvQyEq3p
rQzxhtssDtQDaQcbkS6dbiXHqq0xQ5z2ffOjwOCJiKcN9ae0nbaGwiL0F0+TMUR9qVmSsPkTKNJe
RSbASVEvpe9Pc4IHFe2cgrJYQTGnzQErjq0LuD5HxFJX71XfJh0KD2I4jTRrkJxtfzSS3xUA6N5C
GrXBE6hHXjF9E1FfHr8QFtPTVgHI1tukzY9CYQkTiOlSd6+kUXYGEtBId4r/M5OVk5gfOfgBSCYJ
/CN6fQH/I4VGqGg/RHViiKtNRd+Yfp4mpAhAp/n4dg5y5zbBk4Q8g+shwzLwOHBpAKizva3n1HdW
StdLl41QdKZuzb+4XXw+01q9szLTIScjreVs5rKZ/Msq1mDpsvk4yixu0EajLcKcUg3rrJcuJcnh
BoFVcy1cXnwbMNUibBD+DbO0r1cjDyggFRowtKRhnIJcnUjPfn0TLL6NasFyQOzLMufNmzCMY1sy
qXAFiiAtPY/d2eGMQ3FlVf9qcSho6SbD4XwxRxHqpRUVmjDrblrXDs+gxLjaIBNSDvr6nRbvaMOW
Sb3Izp15A1Ku0swpuxb2Ri3UidCYZOt+PcQSS9OA5ou4E558ol3yea8N+Nwj0wyDh0C2D1FqRTwW
3a7h0ccfCNGQrKYrBOJtejG0ap+nFzQ0Vmd0Me6jxk7hUMdbAyrb56fwNC3UlRTPa0PA6/XeFQ3Q
6l3kGPFgapW2URxSk8gWHq4ehGIL0YdtMQoLEx7ugLMc99laA2CxlmDYbFxMLIAxzGNeSyvGujCA
0NLoNLMDMxONqNzUB9DN/IJ1Fw+CPHKVncQjDNRyVxZoKcChKwxoBuAfkgSzzyczrDjqetCaEFnM
6RGfOtwNHTgwUXtBmzMoXrHupkxn0kfUQSyh74SknngQVMK4WaaVwHEJbgWjDVQHINp3jN7ntQJk
LXlBxY4pnN8RsotoXaf57zrkULQeLHy8K8wf6/oRdSJCm4JkBBSnUtxjR7Bp0VJIcdPSLG9rdpi6
ljJmED7cmpvGyQHC/S4jZ58E3tEf/+kdXLm8nRSS1D6NrbTXvGwl4F7quxsghiBi6ZSQzblwcVM5
Xh+WwomPrDp4gYEvaEXF9sHmagCiAcgLPko9HlrzHjg7xAuS7Dx1CxYbZC4/XsfnLq64amKapyGA
waH5eYJVNXOkcjJJsomb8MvLDnR7dGJIp3+l2FDxWHH6QnlaoNDYeCFxKJRdzga+4a5aOSEWn0ZH
DMCCBwI2bbb//hdp57UbNxKt6yciwBxuu9lZrWS3bOmGsGck5pz59Ocr7Y0ZiSbUOLOBufDYgoos
VljhD4OF/m+twUjIqgcERwSPF/6t/df1914q+ljABqn6gBT7Q87JlBw9HBLQ9VAzeWMcorgr0uIs
/BeKYxc8qcRhV3aXSFrnBQ0E4PBghO9DoD6b667NgoGyN8Rw70XrCAguUHFwa3vVDMwJz7XT7rQI
dalrfkZLxk9M6b8Dz/IvuZJbXVexxmmSDCUybWXqOyP+3atnj6+qR6cGXTN8rTLpiLY8cAtVPfUd
IekxVX7qYbhuut+GgWdH/9Pz2vU0XhROIuWbN+nooMOrGt3BqK9csksX0seHnmV03FGpgtgUuyV7
61WFuAn42N9ff5LF9fZhYmZXQVQVjlY7YmLaNYRgkbRwQGDFDesnN8Mrx+vSXf7xjcTTfEiD5Wby
fFh377Y95HkYy6BixJluX/vgSzVUy2b/gCTCKmsOhpsSdZDyohAL7QhV0R+RoAPibz919a/CdHPM
V7+ex0WIx8cRZ7UUg+UVWjqYccRMaOhgcNOQOJbTzlN9jon1SFsXgL3TW5vrYcXiXrYFUdchJ+f6
/DyvUxtkA3nph4uzSc+U6HpSpvpcOg+Zf+VLLsYQkKYIm22ou3/YkfW1GnvNlL+bHplFfXKgbQDh
08x6K1FF9qbpG3beGkA9v0v3A/mpoj3ztQVgrgZKZZBUcdEeddKQK59icd8gmsXDmVwz8yalZ0mK
jdU15A7pW1bt4+YprgJ4XaTQVLKSO4TZBn1XQyqKa83NnJsECblhuKYTsLi1PjyG9vmjVFErKaGP
HAgXi3A4J6Zka0HRgj/GCXvlpReXwIfRZkvAKFTU0/uUrcVCs7DJEGUBiOghQQqVM5/DHGrY1WbF
YsxmfRh3drK2ThOUmJy+Lz0PBTocb1VhQ0gJwWDMPFqFyQvMPdahTz5eXUP3L2+8Dw8wOyX9Nhhl
FA3im47aibzD2JDR/5lramCQBxEYvf7mYkf/cZl9GHh2dNaVD585jt7tVUGe1i1Z0J2jxe7k3I7G
TSu/0gzHfC28Bi9YWlg0Dw2hk03bet6vnpSkMSTjf+gpQgmtPNoAX7Md7fKhvFxZV0tHtqNgHEM1
VtRIZ28ZF2HcA7qJbiTzEqa4yRnaQYZhHvnrgKNlesGiFStFnSaBoETyZ+jWOY5cXjGcrDHcDMp4
5axden8QUXAesB8CTjcrjUu1liSVxyORsGNpLG5wUVCV7nUanPSlv56B98Nz/p0/Djc72VUr1icD
7cKbKDV2k0PvIdzjvpgFJ81DlDPYEsx2xZ4EZchXnP5JfkNFM1PdKZCJWm/rAAaDh+iPtst7rL3f
WfH2Szd07gRsK5VRNVJfQu1BjX94lo9ewMurPhTiElaUYa2To9m1ikplf5vGWM3GK7jvhM4RMXOb
IfuiXyIKdYLDpqKzYhSdK5w1u4rqV3UojA3XEQAGty0ofnZr3NdU/Q3riimXEWlxx8q1+x8D+BF8
X96GlOenDkhJzUNls0ru/abYAT4apBfhdoVFThLhzGJdOMLiUtqYV3mfi4gdPiyLDkVzJH1mE54F
FGqyaIhuSkE+RgYzfiX1sv3uZkWLbSqvi1AAaVvYzCLDYpXLiCrMCxplgbrQO9eUArVqp0fLjlej
omzyvUwNuAIibAe5G3iYZkMM6V7yYdymarSbUmnTd+FGyYLnRnO2uSO7Tf8zG9VDM/2I1Hav1/WJ
8i315Uf+w9TUTRy+VJLsG7XcRspEAdJ0PXWkblY+SMhJltkaDIVQIi3SBHEDPuaoTg9T7KD4CUlm
1FaYSh8MhOqpvYkWrL0fAAFKYbAeussoURilrphLBiL0eQcJSadNk69MBYkg+H2gXB3fJKkfNhQK
KSZapbwG7Ow05D4p9BfeyYZ/rtbfq+S2vJP6lqrrdBcAgIv9F/reUvbECUuRWxgXgaZn7/kCtIL9
UYTMrp49h7JCERxd7v5IiXAstJPNRdTl4ypqtqFNOTozUfq6hvZaPK0+fMbZaRV4Wuobkvo/VozT
a5de0NIUSK/WvJKoLd47oAF0Lj/LkcnYPl/vaaCPsQM48yZ9a/7qtJsx2bNKEU7V1oGDoIUbcii/
fn0WLfZfIEtCVqd6g87YLD0sqoKvIlxRxfqUpIvlXMaLpTwq2JAiGYD9ZWvtouk87RyOBEtO3PJb
mSvoJL0W1FCvPI2IYP44GT88zewgdrwp8QMDUriWr/CSvwshuK6mRzqI6l96uIp/4s9dXTOoeYcS
fzXq7HiQKtsUqsvxTaK+QdjfNOmaMvMU7VBjzTSc7lnjfq88GLiSetmT3xf3NpvWyKWNj6ZJnB57
HU+u5HtrroGA+0q7dsw3GRFH6KZBckDQCKfjcwJKUEMMo1AxBfvLD9PfJTD1UonOSgjFhVI2HdPS
+V1Z5oFjjOapd0abEfOaIK4uaLtjAjWsm3QnuG+iBC/2XueNO9gfA6U/ihlsPVBGaa/dGglUMPWC
uALgbLUvD5EPI0lRd+IJqH+CYb5UWJRxENchzs6WshHiwJDb/+PCpv4gZLXpPmsit/qQpDW+WZih
JoyG0SZzS+pc4IurtT+s01B4OUPCt6V1IV1ZTYu3+r/DzvFKcarEshYxLBQcq1QPsCglPCpInQY/
PPfGlcAGxvzS6mUPaQopou3Midlqi3evasOMtuHx6L35SFtO7oxtqKGjAw4V7i1yWVigSODILC7D
oXLTaoKNjozUAxC1GpxIhEfSpWxfekR4yngXsy0z4DFZTA/HfMiDcefFzr7IS7xTX9kuu9j/ESG6
XFgVMGfzMTI11Fjke/EM+ADtqugSpNvG3sNB1G7HESMe4idJt7fvXEN/i0Om6OvI9tnLf9GoUn0W
SC24E2I9SjLuZnCTjReRa6bNPfVjlSVE90WNsJyvtQctTlmCFrZpb7ahu5RWkSvXAqES70o5HRxk
LunRYQFAOcWNqXvxq0Dcrxtll+sY6QmwHBCv5CmiONdHA5kVDrd2cNYSfZVYwVroA2XyfZDQxZVf
ZHzbZFw/s8lyhTdgMVL2bhAB3BUoxhkEJMpW1dzcSF20NWCbUPPKIlH/zXtzZxiPFKewb6uTDT36
MdslFbY2m6jHKNZFoaaaNgovYzzmAOlAMW4nYzx0DWQHDGxACcJypxJ/oqV8a0jeNyXJ6XS9mDST
6HV2GaYowW0SGSvF+1nFyMzptD1D+YDX1oSljiQ/hqlQ81d3XQPNp6cuzxGX3RmYkQrjUlTIIXxB
gTPvoxSfQ6R/8HaOR1K+AMOowdyOnrGlTOH2oXaIlBVthpUBJK9VgB2+hNlAkAbpXX0RsSBiSdTh
mJMsp1WO+kGodlvUzncWm47cf93DKRZ20whbxMGArlPvBn6OEd4N5gqrChwp558XHrN6gN7ir1ML
1C2dhH7fIgRR8XJehgkvnU90vR+UmEWbXmwnPoCmXFvpRNHzAhNhZaKnzKUeWD0B/2tmK/ROL2n2
c+r3/nTKvNu+96G1nm2y2fytLc9l3K6iEXJLoSIZhYgoVbRcOhaGcW8Olhs0tovA4ERgrERIEGoI
fwuRRttlm1t0LSPzVSStKvI3KWKDU/is549t9JpjZd/UNCFuS/UplA03745x9VwEiEkeK+jCrJau
fyEGIesrze9AVy16BoaJyWq4A45x0D1zlW00mbk+j8FLEbzJrbwpyw4F8peMWAamomYZ2yFS1pWX
uL3cr+vhKTGlM6YSNLwR7YN6mAwvQqpJ/NGhIyuqpA6yiubghv6u1mIoGZigqC80DoFdo30V5JKL
dg99UT+7RD5n6GCikQ/alZlEYn18Tv3bykdYh+bqLz2RtyNWMpLfiQ1MMDUm55zOa4c90WSfAhUx
pgL6YYfPSk+nQe9PCUKUvcd6BPHBa7HVlYjynX2f0kZNLr7mWuouSwg965dxBEHW3Dq06IPKO00e
u80pvovFWfi/WtRKMutMQCEMomViwcYhr9FyPEE2RXSjGrCUCaRkJXMTNMhpWNVwI9o+33CB9Slf
FJEoG0nu4ATzMhl2ee5i6VGB8DBQKnmpbdDcdNfjAu8+dFlFV8KMq2M3uZmBWbWqbwNYmmTrol7R
J+pe6JHl9qtIgrL+1GkTu+6V/Imk0x8eQKdwn2L+Yo97sWSBR0z5iYD8rLfZjrx5LTyE0+5Ijr7X
2MGhgJ6PWGoGvwJLpSb1OBiXSqM3wgQ7fr3OE5Mgvj0g/27XB4s7L6ZONOavUnnkuErCJ1o9OTeE
oriRkgMhiQ9647hJ5m+5nAbdWJlgnJMp3IueXXF0svAmdJMEYAe7qEj7PXpJgUUFepvqOcZ+T3GN
irp8xNgApyTlgF+UAypCTdDPnIYbgW3RoNu0ngx8gk5TPbhVrZ6FnBz9ubU5roXWvsax1wzlAVh8
ZJOlVA92Xt2HxO7XUUwLVVUTprwwquOihmH+OTIYDL/Ny8CORLHYh5fP1IisE2ya+HicFzQsvw4x
F4ICRsQ9VZguK9DnPo9o2p6daTGxHpcxqBGvjn4Jwwlu2DYfbq+2gJeGAwlJPE/pmP6E+PcPoU+n
SRJcXYRrFX9D66/q36L4AWEYgb+4lkC8K1LO4lhTgUSBg6cOuevd+eLDYFFZepPfadENILwbC9BM
QjXSMfvtNGV74O9RXx5F/7OE9zCWKJKdxalM3kVfhTuHDRkJXHxhwhzuq5WQzim/E1Xa3Ce8InbG
8YFdEI3KnqOvwutU8iH2KJxCcrc1CUJY1BwNSEmBxw+uhHPv7LA/X09k8MCKVVkW4dfH1xu7vAhC
bGWbvNvmgEdRXiJdKT3zNuNa5GtCH4maCAK3vW50adPieDEayd4rdiBb6BRxNWNgfBHSycZDChMj
4kwYQ3+fZR0HoLkxjGETwA4gXO+2mYhLgKsQRMSqgFtdNEA6JbVoQsi+erHA9IbeOdMnnNmcYzds
xrbZEKuvquYmaH4XobMW4RvlykDGbU7Z6LK3SfxjEBSu2N6Gn6+lEZmLYnS/XuXvG+ePuaKgZ9mq
RexlzzZW6th1ZZpGdKNgp2sm9crnINd7wNhAi8fJ3Aexts5pgsIV5TnMI+BL7GinHpzdxAGIVK4I
GsgmXkVf3IFv3pTDlb24kFubWNv/85CzeraqRAhJGSaVQLp0COIgpVxzgIYWdMRrep1L2fWnwWYb
P/DVWG4VZqQawPYGv1oJwBbApbZFuyvSdnF8iaYHk8Y8+Dbi0f+Q3TM+eRQ0J9Rj3sveH1ZvXWV1
UYvNiSC+iWQSBlz6sXm3nFWIbrGgaM5cPNY10YslcWG644bxDnXRYF1+3jZFU+j2kI7RjSfdp6gl
mA+9YcBYu6DBRBWGGNc8yNYvSI17cX05KuKiSKrIhrFjG24K+dDCr0GKQAR34jIV6Ew66iPiM6n4
FcgPdG8Z4I6v1/DS3aDYAkTP4UlcNftghjmNcjCxOmAsBP5lMF9y4qKQyG1VS+sKa+v/Mh5SdBb7
BcvIWfmlGCLTBO33Pl5mv1L5GFsBD7H9lyqh9HHtwyxBd9CP/XfA2d2Qm5Pmj5Ye3ZALC0pLAR4F
SefmhK7E4OM2uUF+l6lN2rPXvmnhSSbk+vqdl88J7goUEpAUkecix9YglZUVy9FNPJ1FCiPaSt74
nYMioTYbTpfeKle51914VscKbbZNlOxVCh8iXDc1iFXVN/6ryCBAFUHHQQr/60dc6gcB0vr3EWfV
gzD0haAKG4deDGQ6krcU25Z2QEaTIIbbC3mcznwO4Qwyoe8JitRfOamWKsgfH2JeSwDJKiO2qXD3
1EfW4xTASNyBYQcIDJCjIj+iJnPlxVU25vwMh1IMe1kVOvRzT8ikcKouihnTns4x9sEI3yNhkbc7
DLtC5ZWEgRZYRvwty7+uDC3OhD+HBrEGW1uGrz3be2iLK3mb0KEI6BVYtoaE8rSRbA2nJzyNFDZj
4QpB6nHAyIKMc+h6t0mtNaK1B48fu16HfS+e/PFIAAOprgjZgzngPdXKokvbFlP5apNW9SmAUUdj
kDRP8Z9IfLmTuaiZmhpQGRMToCafgboGX3a1Rbh0cfFN/nmW2ZE6GHru9XITidY8FuIkigjL+ci3
XV8ESwGk4FbiZgNpHuLG59MbQkumSBVDOUWwzQUEq5zWYOpE5KYSnKB8Jc7x2kZohYQyeZlIgYfk
TdQGMz7WME2uOl3jly9OwL9PNSfy+xLfqC1qLjOHNCw4VkhEymc0m6Rr3sZL7899SbCOpC+A2tlU
d0nod0aMlK2MMnJGdJUdUJOR9O9ln7pXb+mldf9xtNkdkKmSb4dBAm8t2CAmSRNQVL1xeLuyvxZ6
6+bHcWZHv6dWQ2VmjENzxEN+xVurd8ZlMldjt20a17sG+rv2XrNVpCPLmDZCy74cNzQXQSRzwSjF
tWNDWTg28B0XYvkwYOAhf16szpD5ftKEDJPf56iJjtaNh6VsmoIpXNe4Wkpul/6O+u//ZTpNQhvE
a9GwnSc+qWQotKWgtUXRBYHXVUE5MUTJtIqdnVSiPCmjF54ixXnNTEzM2/xQwh6EDA+eI9Ihs++Y
R5Kf6ZHAvYLA19iOUb/N7jiKpEzZUCJ18itTfG3A2YcMykHu6wLw5v/WG9FIEZmdwAIJpamkA8Qf
PH09vUub/Z+XFLokn7+qaY1trUZsQeCJEQC7+kyAIkCEaXkFc7I8En4zGkYvUFBn68cs40ENeyrH
XLH6cBYZmgz3gpSy6x6+fqkljj5Sdv+ONdvqaR3mnmSxZgZnpd21+RtiiwIZzJ4XWlUiAKN+Gv0f
33C2YEbPpAadAEiGg5SLpMo8vyeUqAASVn/9igvtCGT8+WA4iUJHm7PRHD1vLMqltCN0gTQugoep
+/+n1X0aYhYn0Lr20EdiCM5LPhi3YKDCiXr7+kUWo1QMCUC8MRqN0dkKrKrGUBKVYaR9pbxRR7Ga
vVJDnMU4lnQba3I4UJWB/2O2V/V7kCsAlHI9B8myks1D2R0b52dFxZQq2tePtrRiPz6ZOBE/ZHWp
ExXKNNKwxDwVtH1r3APHwjr66kDKuwnM/Kz5OJQIFz8M5cW+D4WRs8ZWjmgb6D5IqAB7szw/DDTo
NQxKaQCGzSlXsVn4RRHWruiTY/gaU2bgRDSqYWX1T0UJLNlHjczf2KF5hMCf2c42pEYQFtNaSOKo
lBdTLb8lS8ZAA92ai6ccQ7naieJK/mj2leurD+zKOLMgmE2Qx6YVvVM/TigmtBTSw7VaP/bla0tl
tub/yrZY+w2dpKLYtVOOYXt9n8oZZmjdj1F+SJRi0+Xt+wft8cLTo2MT9/f28Lt7Rp76wTtqgX4q
Un1r67UbGHeF9B1iNbXZpN6Ovb6r5CcbyKBotBrwR8SwoqBQxtJ3P5q+6SlyPlq9V4bxMNDJqWsa
PKlEQbbY+8WvQW+OjfKXlg23qezjSeqgLEElXH31UOiM4ldJgv3mv028HgDoY5yu48m/7+iZUv9h
X1H0r+2/sVBCtSQ4WjR/+mwNj63G/5ha5til7wAmWrcaxaU2t56D9uKHveuk7b045dC5ehS2ScH0
6lT5kVbdhE1hPOSuqOUjR0CLIN0xBpK9bgS6o+7voZO0hN3xdB9LWHlOZ2U3mbTfCpqD8oFXXWXT
b/FMhGUZRw1R1EY9ka0o2bTmOtsOSfs4wnsEspGBnXSIEn37TfQSUckEsBOcE9p5VWffT5TJ/UxZ
9cZwU+nPDlOddNSyRz6/GYUY+2kwxop9EjeruqAJzuCCaVU5NBD19s3/phftPeiNlxBM19c7cEmM
TbiV/HM4zKpIZqcY9dQIzEDlYEUhbWrYh2AFjRc5RoiaBCYsvuc62t8P7MomvKLtvKQ7bVJ2pWgA
dkNBrPfzvrRjWamdCAhygHkqPQxM60P6nI13SdEl7y+CZ9IYWwhN1FaznHYAyYlznxXWeiI2Ab+7
knODibxWcVoKMj882Jx5Mvae3rUmD2ZlK9U4mU+JAWZho5Eo/aWqGzN3v/4S75WkP04oxIlIGcnQ
0IP5PBOBUg/6WDGgAk7NpKcc6J0rpFhMz3ZB69Dx3CXRL/rGJw2QrtceCEzXXgANFs0zDk6/B1Rm
dKuSQkghx2sb3ie3MrCgADgZjgha0d749GGzcnKhtYbmBIIqQcFT3uiddFAw/BybXe5Qq5Yw55bP
WYbiFCfPbT4gq6kWZ0q42wT/FC8A1mK+isNQSPDauHL23SVB/hD1xZVKW6rOAFxIVD4oA389UUuX
BqCwd39g8JbzUqDR6RqcLRT3SWWFC0GWPoTxbxWSGPWLr4daDHOQ4wJSBE1cGHR8/iZDmnajGuOF
iBWKYvySSdGmN4rbEx5WKla/zk/TOsJd+HpYEajNVwJ4D+RBkQETaevnUSenDGK1BctNvoFUDAqT
frf7T9HHx1Fm4WIxIKhaNQWEk+YY4jpCkJOhD3T17l38XrwKxERMZfR3EtKHm3eorSDKa5o4RInc
PLSG4cIq3s11Cs3iSOgoYb7EmULQ/XnetDzM7RJXiZvMfwQJ61WPwgAMUEaAmJCQy8sps4ITcznT
YYmZdPB8/uVqHrz4HCauj0jFm9itzc40I+87aTSk6KZzqEoOx1R9A2xvWtdlHpcSGuvfkebsUglu
tyVPPjYg+VNG+xk0q0iIYU/TOUer6yr+eHFAcKBoGmOeYM+laeS4GcNBpuKpJhuimIQbHqB1LtUr
wTcFL5Wi1Pr1bli8olCe+GdMMd0fFpBMGVgtasasS2tFsyOGxS80y0zQJXX0/p4jKuGQalXoDYm9
M7lAv36Ga689SzzS0QoUSuoRoJxbMjgqSEJNHhMAwcQGYmDA5P96xCVCh/CftWEbwuYgofv81oVf
+Y5Pk0fo7BT9sLKLN6SS0Wpc++FbNp3zoBI8FsnAcByHVlqwYgKQB+vMS19XqxhrD9FUvPJYGsPO
zyYasRZ4YKr8cEM/P5Zvtt1kgHUTLIqCZp4I29PxgFgEggZ0YAbyBHys1qUXwSY/hlefYOlw/PgA
s2MrRCkY9Q4eQEQLE9HrVMbi25f0gb5+16WPLtonKDFTbkLd9POrNog0SmEPopSUgU6pVp/JN9vg
yXQupv8CluTr4Rar5B/Hm01trHYSJTTGs0QYTTYBjowCPeAvK70lmMSI6v7qqIvT+eElZ9PphXj6
eAkU0Cp8FHAn45zS3L56CSzOpaAIaHRJqBvM0q+wR7l/FHMZ9/TqAunY4m9D4O+N8YmmeNgJCM/p
yoSKCftjrSKPKEjxuNDO74OxTRW9aSBvyvJZ0CJI8rgMENBCeoSyT+mcC/Db+QHVc6gh9CaAyHz9
CIuzixkURDCcAeFrfF5ChSX1CAjy2p2M1Hi8gQAksKZXhfOX186HgcT8fzgjM6kpsqAlx4c+uNKz
N6HMBQejCuFGvuCW5pcb+vj/p5ebB0dT4NB673g58kjxcljuApW6WmsSc/TnV/xnDuf0ktxXx0TF
gfpGKE4YBeIu9SslWCEFjnXq5mpn8co3my9VPetDdLlYNXTMgDja4RO9Cebv68lbDC1x8ER1gLYE
ee+s9qHIrZ1QC8Zwp4V1eRwsf6sh0RmUG6yzZCD/k3UfWvb2antqcT4/DDzbip08GlUxkfHRHV71
6s5G6rIUOGfPfERj7evXNJdioXf5ABsbLuHz/nlhqkbeZXYCndssn/Q6dlsy36DsVrqEsu53CdlR
eUSLpT0mUQtu/LnQ32Kqe8Lcoyw2WNNGlbKt6xImBcZ44d+BV7qAjwSncWvl2kn8cG3EG27Jxnnj
kxVyyZUs3eEp2iDoIVzRhMpkqlq72Knew5QmrE8If2dW4bYlK8n+W1xT8CiKNLwX0DYPcUThKJDb
CFlWT+PwOrSYjjgoHLVveJN4jb+d9HjXlcDn6FppRv1Ubmsj2QhhmRrTvq9ncTFLRjHAEJ1MwoH3
7f9he1uOr01TDvWYIkvg01oGx5sOGx9AZFQQAQVvKkmjxXIJEPFJBNeA+zmUtxStFPNHQisLTv1W
YNVohl95OLFS/9igFsG9wEiYwNQ/f+K0V02qhy1XSLuOAdiiARWuThKG9Qg13QI1Dn7KzxmFGxLD
E5CAsobsufVslHIO9bUzfzE+EVwlFQkxKHKzYDFtnDYLR3IAnGUzFpFg/ep+u1XN4d0x5n8bz8xh
wA2rVMVTqV2+npDFAwTtGoIGqEJ/9FPqTM4jm6gEQgR1tFSQ4Wg7O+E1SNfioc/VZsgIl4BXm5Ok
EClMmkmCallYv8oIKa76gWSYatSqUB5EU8NOH64GDEs3OfS7dwEYEuI5HaFFjGMMcYy9iYG/Flaz
8sc9OU7LhpTQ9xJUw6vRw9KR9WHMeWkkCk2TShlj2tluwhwWdG+3qdOtqmJvfmWvLX09jJtsU+Sr
ZP3i3z9stUDpWkQxYHO2smBUge9v8jcPo5KvF4m6FJzA4nwX3wDGYsxCg0jq+sKXSfILSpwAiLf1
5htaH950mH56wGGtc1K7w3fc4GzFjcONL5TUNs20AdFf6hsTMLwo+e4M6cq1vjjZdMzJPoS66rxh
peVmXcgjzGWpRs/sAUoO9UvKfzgxcBB+PQuLk80cy+icCln72SQgahbHbRFhaB0f6u7Zz7dVsu+V
5spkLw5j0Ntkp+hC7ffzNzUzy/Bqgx2JG4LhXOLoVnA2rvqYLOZs3Obi+IG/gkbo53GQrqqtqeeb
jikwK+9bCMEhvGl7V48Oo4TB1jpKoJt/i7SHdrr1pK3v7TS8tCaInUeU3b+eXFUcvPOD+d/HUeZf
spFqpSlCKjye7yD6HF600lvT2UBOkzv0xsb8EFCfYMr2Hal0aroG92BdvpjOW8u5ORrqfhjBqRUq
+ogpsrcVXXYdvOY57q+shHeppT8eFutXyiWmYYDa+Tx39WRXORInlD87yfVTbG8klLCzGneAdls7
w9pAl09O6dpU2Y6yxzo/YRmJWpuO4Kvl6oG3VqQnVQ6EseWtKskrvRrWQZcdnSFcRYa20gZlW4X9
yuj+7ho06BqoYX5xwHy5czK3rGWokxPro35orWHrQTSoqBWFtn8nYYJUY3mcddbWmfor9wW5vIiC
/nh5S8bzDMEIFTLa55eXgAyqWlET46qY1XGUc/gYUKeDUHYBO2y8sjv1Hq3Vfp1G9lH1QMsE8VbF
SrpVdqMxuqU2uhmgswKOFko/gBDhA8ivZDSD0ZzUsNkTTiV5vIqkV70s74TAlQP+WPW0Xa1AeK1f
1ElbD73oEoHeN7JDRAMljqPfCRc5RlHbzMZ9LUJZEhUb1PqkTTw4Bx0CVdo5d0n1oMIPCjL4B+YL
qqz7xNo2JhQD4M/gQla1mrmjjo1R+i3sKlfcx6pfPCTDKE5a0hdX6CuLg1a31gWgfuiCpaWvBCUH
8R1+xiKKoYmuedode/AYTd02UCChvKAFVRnasUMzS5Mw1u7Ls1SeG9Vc56s4j59El9MCq2xYD5Wu
bYA/WaQrA5azAqgt+x5qtdZqwqRLtd+mTj9IVeF2wJ9Fc8m3AgSHhrWIC31QU5Lnu7XgsQznFulK
WphQQ6STlET7IX+Wol95Vm1paKwb47Gr0jW+bKcE2LgmB4dibLSNTekqjiWMUojS9IM21CuoojKc
HUomeWesYOMgjbNHRsG1EEYx2uyli9KnssAV9s6CBhnSLFISad0qb0MQrAOzvhWAJU9uz8mYIn2Y
PWWCyGGj7tjm3yXNbXGSF3TxulbdSn209Oyg2PtqPOn1pQdLDfkibdRj2Q3rYnxNxZU+AuqlrN/y
CQvpImjWI6KUSIq0JZbg3WOJxgDAJWDPNuSVSf9+qx88ICIg0Dc8lJZq25GQT0iFadPasxJg7ueh
ZrVKxK7yxk/XpfrqD4cgAoFY0VA9S0Gy5yw06r9TfiXQeSEVCT5RxPBCl320fg3xm0GEmw/aPpci
7OJ/pecYEF/rsHMlaVthCRXnxU3e/XrHbSfcqLDilOSAKl4OZc5hDSfPU/A4AY1IhUMj9BtVhkOJ
BCUV05A+Ij1VBV64h3fiGGf7IDsHVQn1ZnzUIudGyE+CDVi12gO0VN1If5gB9Olz0hx9L78kMAcq
GUcF9eJMv4R6p9CE6B1Qvw+2UIQ8orgVkmKU6xxxVbgvnnWKYV8L3yM2L8VbgbNnxfgEqDDcuXR7
luq0baHGAczHi5zfqT0kREL+qm8J+78ldwYtHfJjc5TdSVV3KNkz+iiD92JnpZxlIp8xa7i2INrp
6oG+pzWzsSEppmp2UgvvLTZuADyQ4kyHprnQ96BO/rPIQzcir8hpyNKBE66QQuw0IKT2JDfpoUPh
Cyf+yhchk/kNQTkasdxp2kqkG4aCIzVqhKQkfmdCQNQxlWqg+NyZ+u+RpSfhc58iXFn1t5RVrbh3
oZlBMPD6hzK1fqhQburWx9mAha3rW1VKnptU2FNZcgH1j+YwrSyl8Ld6fvY5Z4Y6RAa7vI2sh3JM
XJHzwZ2MiphWyoUd02pQ+Njf4s1bp7qRKqE+ZYJ2OoTtcbDRNPPN9SgFGPo8juoNR0IfXSTpW08o
Xyn5LuAn6IyblbVKYHkJM7th1ziDy3fmhKH73EBN5Buy8DprJxRGPXSMR447+EjNMf5RNW5Zfqsd
/Lr158HAQQjvNwSIKSSH8Rn5lk0rFa6SD1uCI5cuzYuJH0VblfvaPOuN9iCeXaAJfBirkii3NqA4
1D0VgzF90SN5jxzJFqIOOwcDGcCNlpTeBz1LX0+QoKMvAv8ZsztRs4/7YjNIaCIZ7Qq53qcYJIHW
QyZCqVSsXhO+HiJwzDnFncFMDqlO/2t8gbjihj22DuVGGsIjthI1jFVvPHZetCcNKdAGDjtjH5uv
U0R7QJgQyk+J02zBq9+BQlHsF+we/NZwW5P4ItqrDbRSVqtZPNDk1Yton+J1l4W2i0BqkB8mCgV9
rLkBf+Pp1Von0RHlLmgzqB+x4i4ZOJKJliCqCGLaBXqzG+y7avLQJzQAsV3CyNqoXoZuhgr29LvJ
6qAYaLSX3k7dZDCgy4FO+IYBs1VMEHRWYUWU0F5C+qL+EZVgDJFWwmBFw39Qjo/Yz618Obin3ZQT
ckRBtJUk3R1y+vso/DV5tZ/yA6yZvvLWYt/Fin40NZZEaJ08IprMqCn4DDsTfd8ed9hU+1tL/54k
Z2+rxg+7BCKerXuwG4GTnaXM2Tu57zpBcLZHa+8l3d3ANVeyE8aqv2si5H3i4Ddk9SghfGl+ydIK
mqpWYFRwn2huARlW8X4V8SVHdsvPmpX5LP+V1w91c0jUQ0B2AWATXShs5vDtKnAL0Y9icwPfc8vx
e54TDYamKyfy2kjS+zCNXC8ZX5SgcitNX1VavUkK725srW+ylO/TCQWK8rYvm7UNI9VSz5PxLJfP
U4NBZJuv21wQWqGsxReves5SkCsQi3USgqw0tmVoEQkOaO8Newd/KaewV+JoTZLnbrpV8ufM43Bp
bMxCWIS6shprip/x2Wye8L9dFcPvkl0he7vUupOEr0dCJD7+nXH2ZZYoQU3bkaaZY0SuEY/b+D4x
85WShifPoTNuZi5wOuC/xa5WQRpQgJcBnKp6Bqez4FYI4N3Hu0JYM07KKnewnR1XfdC6BdGEajkb
2yt3iuafjQayTITgi70p/H6Ty8Uxy3tO4/iYMFIY/Zi8h9913lWroYUzAttUAmOT9LehOm0rHCq1
qT/UMMqGyMA7zVs7QeKmCAvrtsda89Zj8S0AIGQ3kI7RlWjSDn3e/n5QKwSC2TXrFl7ChHVmgTRe
uGonZSuxc3zYNPh6gxDbAI1GuUJLtuYYnjQrXfnWSSq/e+rO6u7HwbnJgxj+9BYlrxUl7K3ivMZD
cJ+P2lbhpxUzW3u6z9m5tzkK81Ldyt7glkxxZBh4foEqL42djexxZN0HwBEU2c2wDNdyg+jeQ2zl
/3F2XsuNI0m4fiJEwJtb0EmUKImSKHeDkCHhvcfTn6+0EWclNkM8Z2MndqanW1NAoSorK/M30v0U
4iUGqKPKcPZtX4wkebHyPHPtGGxh8NRF0mqswqVs5pfdlF9YdTSzleQCII1b4QgkVVDQym0flG4R
yBeN0i5lzLIta1pmUcaJ1xHMnrtqrdc3YR1cBBHKeuSDHZghRGgek/jDwTNY7bWFk27G6l4yPjLk
ycplXsibWsNup1lE3pujPMAP7/WbOkMMXOEwDFXk919741kJblX5YQgz0pvCd40SVSb4WJDrxLXT
tBCSSRdpTp6rsOZslFy7FazD+eSHq8KWbzvbWwwZKugUFen7dLE/s8DEjiqfTYdq9BI4EMqNm9xY
9cy6jt2DXjfAxYJdjAtK5AFZ7yHk3g4oODN3l03KwZwtpfYRqUwvU+Z47K4rSUceAxnVd5I1FAe4
85HYo0KuYFXF/opARNXNzo5XClLhTRvNG/Na528psqT9l929NOMqgbRSqo+Scus1K60N3RI/9KbN
LmT5o1NejPbCaqHU2/M8a+6UYdWzsiUuHZWiz/N+yVnU+67yUK+RStoG/Sx8Hu6Uh/wDBe/36DDc
wyvVH+UH9UF+kHbwtrdolj1kHFuhq4xu6LnDe/WuHQhxj9POfG623ft06O/GW9a3dVCerKfq3nnq
tsOuvWPndO/Nvf/ZP+Sv/WP/iEtf/DW8I4pC8EEiwGXjd+/KQk1nw7v/2j94H+HLtNc/7OecGSCb
27UPxr696x/HR2UXvmi78hVWt/3RPii7Zh++ErN3xT7bV3vpNYDSsW/u+8fwtXlvH42n+sF7jt6y
PSsTlZDyg/+rXpSHYN9/qEjQHYbH/K3eE1AirN2eq5f6Q78fQO5+lR/GawTN8GOCYoqP+Jfz5RSu
9qq89lvlM/hia+70nbprt/IhWugXPOywrwEsfUT7CUmGz/6ACFYTwkN2pc/xMB6AD0qfw6f30r13
7z1zeWCieFFtZz8Pe/uZI8h6DJ+Lz/G+eS1e/KeGqJNz83X52U+Vdj8cfzjpH+aH9dq+Z18+H/JN
3qEz/9zdSh8qz1N82XzGMHMzJiTOeA/pS03d4Y5vfBsfykPFJ+LRImJwRcIrns75nCDOI1Lzzg3G
EL/QD/2BwSC/J18WP0CyR3T+jN9he0sv3kEhUKgIN7n8Q/J4Ua3Ui1mzL/A8D9z+g9nihE6fywNZ
sfUZ3Xmr9p0/yV/1u0RB4NU7UGBLvqLXkLToaRS/CZGfE/6jeLOefMcNP6edx6SYzxbyaTvts5lL
V8FK/K9ZVi/Vi1EABKrnlAtJ93BJN+wbCU+grACDZRkPtbYTNUSE59WOHOetb59005tFaXQnrvgl
bjYWbgglQVpurmwPq/J0EefOLMFKofbkmc/mzeocWKq90DG29S4dAMkuybk2ejNQZG7u55ydLVr7
3JnTw5Q+21xG6KtO8rZPX72hnotKV9cchFMkcFQQljPq0SKrFjBFTy8/+964EN3lDB19gDGUjgGk
LkpSKfIHKQbvyUTmIBBQhBUJe5q3F+Luiuiuj76Zk6zRVEgIWEFRYihduUpZLyQySiHoD5WIzDEY
9RWqvgvhE+YjCEBuTkuaZC+k7QPufuL6a28krmcCakmtUVy+8V4QxSazWgzRWrQ0eEHNeJQ1bxFE
EKiSTWwIBl0liEzCoZEOE/lxlSKpgO2YkFYIszvD1wD5zhJqb0qxMoGODPGaRrpqr5PkywQkkZfR
DOYp/dFWSD30Bar8eBkg/tAGwzwl1NXdW4aQR+rPJr4kNmhhem/XbyjI5JaNo8XGLuX7uK0+MbtU
sSB2NTN8TJDUZ6YnP52TXnI/lD39QTRswManCfS/5K0a5Lkn476hCIFEH30DEffpkNCRUhA9ywd1
mYblwsgPPZcyjZs0CnZadpGhTiawoMJ/T0gs1cnG97x5Ne4SjT2lI2zA3dFO61XMbZw+t2BfI6Ec
cIjZeQr53HxCo0mNALo+UP0J3ELnCCP9kpV+hvmGpO0FkEdcvIZxBZwKw4YOA4jKQAwdWhhfjNPW
NeEv1f4qYaqF96cMOPJMCfNkYcyWBcuZyqBqHRXGMl2tLLMiH4yn3ehfOuxEiuX9cJHMX7zmPQ4v
ohHH3ptAWVM5qbW9r14PU0tGvJB6Y5ZoZ/CqJyvJtiXUF5F3BVPwu1BndX0p+0VAldLaUQuh8eEh
nXHWCkc5/d7/HUe0uX50IcaYddeOgOZSNhLFKipuPQ5A8Kqs+fQEKpMV+vdUnyrAUoEEhqvogNbw
qPs9ZC37ObZ8PSRNZlITusxdSnKO1ZT/rGu3SXtZclUetQvV1x7z6TEDY900gOJbToDuQbPjpZbs
h7klcbPwwktQ5IaNU6Q9y1NvqfoWmkHv6ngTIalixs5NjEiLYj3n7XNe5ACf41lq28s+b0iKnMVQ
vQ2GAvg04GauzsLi4e/XPdGX/vW2R03LlgZXMUpdJKgkdPmF0arvYjQBD/fvgU60U1CUUGVQejqY
zmPEXDVaFrKbMC9Rx0y8SwoXRAU0LJDt74szfIpvUNhRHdlCEQR9HM3UkAM+6rb3NDkKRWN51pNz
G0vdLEjzq9wYMb6vMJRVckInIu5tchsGKkKUCahebRFNfO2B/V5N3Vz2v1rAKhRWcF6keqaUSFnk
yzSTKeBthyh99vr2srGRsXFwavHs5agjD4V9b1MqS7+e48l7o1LpdVWt23kgLjvNvrOK5KL17nx/
vPUmZVFT5gXptImrc6CUk99V6EaC+IEcftz/LX3JzGM8KoQqAmk3cRUdFKLXWfjsye9qgmfFBoNW
7zEQLtC58BkTxGpIXTRe8Uei+DO2KFeFBz3+XxbRj8GOGli5b/YNJt80XbNFE/VzlF5QcrSRxxBY
eOmceMCJKAfmDbMvTUEoG93u36HAkIZyjHvI/LZ51UPJkO6IOGhm/b0zTmkrWHD/vj8WUBj96K18
ZYwlsxfc9PbdD7dChsQk30XBVAgrhEV3mSIZZqXZIlSsJe7LXWATBteyPboGYiLies77Dw5JuAou
qGwR7RuuRbFbtPzhvIIxNin8D2exeie//o9HP4IZxEGb+5kPJtUcS4RJ3qjrIbpRKlslePflFalC
lrmQKHpaBGisz6R0JQ4KMiU0lc7u+1M6lL9m8uiDOTAHsoDW+zdEFqxihNaYwOYqzFSO3lZjPrNk
VGsnEqvGucHIzwXJCOU7KeT3FG2Xs5LvpxrctEA1UG/AMHBYOW6GIhhCNigws113pdgHgRYd7E2Y
JRdhjZdU/iaynbZ6soMMW3HTlQoFO4078hEab280RLzAfKgB+FLZE7gaYSSlSYgXoGVB8vH3YjyF
xwLpjyYHvEYT2PZR6BxyKRz9DpVbcdV5kxFz60SmXH8O6kZFdevai84lNyegFFiJmLS+wTbjcXJ0
BkGGqYshhAcuBKME+Es05KBcIFNfgW3w7hEEpGgFiUolZ0U2UCK77kJtQ/pl5fNO/tC0FWnCzMr6
jdgbwv3QgLmfNMMMQohUVN8oF6nfQGu1onNE7HPPf5ScKaHkMaPl9xnaFLeeguBYjt8XbEyssvyr
5JxD4PeMHJ9vP2fsKGLYqVcnU1l8R3eY2K2pX5X6jTdHbdW7EQk8oYq+kUaxTwoOEqWwv1fJqdPl
5/hH217tW0fxxBvTf2F8UM+0a2I221kOwSnFnV+L42hL20PkaypF/utGAdaG3p9yWSNUj90qTWnh
pEcfjZtSEqWLs4Offk3QPdiwGNY/RAopkhLd6XjNoV1HoiEWcH0bzszlNzzpn48JkJx8BY4L+MDf
p4wP14lcgDdM/HvR7U087Uoco6D3FRhEpXchtxe1TRstX4XE0EZ/beTp7mnAEu7vz3oyfsK5gukL
YMtBNOf3o4RaKk1KmkfXuRnNRInfeYgshJzQCIEtuy4b9QpFG8GMSukMWMXMiugToDkZGa+aEMrz
jMu/H0k9dQb/fCT19yPZVRyMQ8g3qJ2bwk/mEll5kNX3JkDbfpkAXKjn2aXjSEulfegUy425DtLy
Kijh73WtQRq24Lz5APOB7d8BqUWxTqVqh5T034+qiUf550MKjDUatbhXHTt1eT6qBvh2IpcFcrU0
1hg1wfURiOumtD7MMlqjVLfKg3wV4V0KxNzQvbmgFurOp1Onl/FoLuwO0KtxiTi1joqYwwVXaJDR
OKuWJtfK7DMfgX5wf43pu1XcO5Okv/v7PU4RTUBX4vBrQ28RkiG/pzxPjNT0upC0B2004TOpqsYK
7L1O27/wmVhKKaK9RJ9OYJF7wQ7WlcWZpxBR89/Z/O9THH34KtQb+EPRt1SLsPO0xETJbySzFd2/
8o0uMHKjqMPbCHmyNdJ0y439zEOc/qSmgzc9VMR/KEwRWAIrkbxQkOzyZK2rm4L1F+mUeGnxDytP
u/Y9c61nGzwAz4x9egL+79jHJ3ERjZHt+cH3crLYY2Peb2yEgK0YEAZrqsUsJJQvgMUN8rj0xr3a
aQcNW7TzgeFUIFRhLEAng52qHovmtZSjShr6rAj8E7FXiFcovVGgMSEpn3nrU4cp/m+yKCzInDFH
R0s3ZarSNsDFTHWbm2u1uIvo1kwqHcGNN++0i5KCquyvTH2W+W4gLQJECeTb0b/W8zPXyJNv/eNR
jgJzCuQ0nzQehatNi6I3l6heVrFTWJ0VljsV5X6+tZiVH3WOvDY7LagZKu6QR8LkyQEKhKXpOXjZ
yfTux0DHIggm/aU87Bio8d9zwAPGPViF2r/Qn4T0UXiv0AGQ5XMfVczU8V7WuElRTYE/qh6j3x2v
Ae1jc8Tp1Gwz27W9Z9PzkJCc5s1E25BaR+kvSrme4/rtOs44H725D8AlHd7gNGnDZgjzM2nnqe31
85mOolycSJC+J7JOcXH99go4fx8RtaJ/3lsIooFmY6xj4U4jML2wkrEEQdPFudW5q4XJE/K0tPsu
mO8IY7xsXHsB/75c2Mruf9hLmiIs29BvtLRj2SeT1nuZDhR3QlRRaRrk6jIBWCKcgeHQ0cgXFgxt
JVEi2VcxPWRQkDixIr8kyphRf2kN9aw4mz2ezHh+PNfxcmjK0skKFTHBmsq6/w4IeS234NKBf6E7
ZVExNuKtxj5LEJ7FBZXr7C5p6WTHeM0e/p4k9VSI59INKUNFyFU5rhWZaVcUckS9zxSs3wYnCGen
jvEypKUi+hMhXRoj8W98G73qYS28mu+7OLoaU2eBCLU4FIVYWStT/PV35jRdnmWbniqDcsn+7zMe
rdWg1bPI0yieqZgYZRLtXTRL5wDJLPoBCFhzyfl/sMUT965/Vu+PUcXM/QhKJjq+vpmza3H8+/Z+
Xhj+CpChdTMhYbEGrEBugp/HnKKSrq3+/i7fddZ/RtfQQwBGTCHPOLrjZLki243BRRSNDi9I6I0q
oEQQIy82g9KAJcHHoqHx2+EAIOE1o+j3DUx+2+IWoqEvByefVVRN6UKoXMd+diU0NoAmTCCjUK1f
RMOBnoXghVGFg7+pAdMyuTHilSQEbI0KWLA6uCldqLKLHuHgkNeNMTWWL0OjO4wsxWA1qxSgW88z
oN57GYPJBQ7WNjdi1dZt+Pj3pJw6kbQfc3J0OCqabBh1xzoQt+QU7KYmBPHDfn9WkOJkEojTo2JR
tRWVABE+f3z8wRodIwkzpr/f4T85JBhAP+ErIuAFwPyENo6VvnM1CJCx7qTt3y9qnFx78GggbxA4
le8q/Y/htcaJU0Ozw29HkQ1ADSxn1QtbN8EIDJsYx6cEi6Mwj7DFBFkyZSsqTlFYL8DINg09c9nc
KL3hxgNF2m9r1A7bCwETpWhQk9N23Q6hISGAl5gQOIxNY03XPUUEkdmqAbAEMimKVKqx4V4mBBJH
lQiEKnuvz9BTvEvk+roq9bkpTWtpai97bGUc2EY2nbyYptQYOvMxvwS3cWZqTmVI2o+pEVP3Y2ok
yzcFNYPoqaw0rBnKHAxbihhLhBF8MGtwI+7TAONXzU163newZ8loL0SVqQZpBRCY8rjQ+Yu0V4Dl
blLtTSqo4iqHhLkQIh4QOjfiWWHnM5MSgqBq2rBhk0UzDJcpYuMUHAVc3GIXGK9YMopbsZivAUce
ZVUl960PNEwBiwIjvvFwWugOkOIHGXHHgXqMsUQ3l1/INLZJ2m3g9mezt9NB07QtBCjJJe1jkW5n
tEOlVTn9CqfGhhxBt8JxZWtF2HTat8p84diclecEU06mFT9GPdo3XZRncutznNjSXeItQdCdFTg7
ZRtq6ZiVypCx4cVbIu34sQIQxbA6A7fka9waTGSWVARGIj2e14W36DV5UQP4VJBoHsIJDtpKbd5A
IN57Xk7ljBIRRjFq5npOMkNPYOllxjyIcJ+x9hbg1zhYC1M+i5OXyzymTGs1OeeorJ1o6wmqJ/R5
trf2jypvITf2kPsTST44yCIqIculc0cfL4GIuU20DGPsBKh5q3YAtMCeM4s5GZJw6iMyDyZOifYW
Q2jZ2nEHtI1ymeJ447/gDbbyzJBGdJXRMQ8xRUEqoWN1nVNiPkUqQaIG+BqO1SyxYzmPHhp3jOMR
h6PigCRT3uToqQ78eYnqdY5Gk25F81L35+NTWe3EfgzwQvIwZO3BCQu10w7zLQRu4hKYKfLeYCkD
Te0olrNdw6e/Y8apkPHzYY9OcpRUjIn2tlC/fUMFGYNTZL/wzFHCLRrsU38mtT49OZA4LGyVhYvr
0Xhxk2fQD2W+b3rj6ct8Avm2Cex7rX8J+9s8BoAJqvGGhQvnC2wLkkb0WklnpAW9tmTc6nrjttKH
7+GIxFn792ycrClSaKPaJi61unaUTnlKH46KxONhRg8ZfswxMrGFerKjAxMG66jvgYnV1aqg0nVm
7FNXgp9jH01Nahb96GeMndMkwRoK9zcXoSlRMPYAJym7kpAZQ7y1hZEKNiP9mVutcipCGZTZNbqC
iKYcx0V9kFA6ENdawX0xOUkNZJScrrsN2PdD+xTW6yBdCU80sd9SDFF0237S4k+va848y8nqnomN
BjGAViUaE0eRLIw7K9SaUOAI8sFcOZ96k14immoID4tLJibf2BoJmFEvC+eaQq8vdnR6KPSNEG8m
GjTgMUhAMSWRFG1plgtlfEzK7Mx3009toZ9PenTqBnY5Ngpg8GuanKnlsDTxjQu7JUwGfIHqVSVV
j1kbC3h0UqaXDS5LHR0JvGuEcT0NiRJ5uxQTSrR2hQo54UxY8OZyOUOxnheNmqvh2fmUixvxYkB1
INPYeAO02w76h0OxFZetxFBRW9/K+VtAByigENf4EZZALuY04RgtOshrXYjyy8eZZSu2xHE2jgwY
UVtGQoIa5+8PNahJVjX9EF5X9k6oCWXSLsHogaDHPRZvArne6tRVyQfPDHxqv/wc+GiFqGpgBUPH
wHrGQBnn24bwRfFP7Bj/wOggi5kk4pgl7c8MfvKjK0JYhwogWIKjZtioBx10u47ynwTMCXReN8P0
GqIgJuwhQCIySFZgDA1BXMTGcgNhQ6MaWe8JHuzcknr0mUc6VSmiOquaKmcn6mhH+YU0aHaAj/R3
RTKh8lkrFgC1GRCqmEVvtluwa8JiBTWRGCaOfRBmCApBFjnbM89yqqoDNIfsCmAS/buj+lg0DH3Y
RQQS8HomFBXoRz1eXJSLXWH38PeLnxwM0U5x2HJPN4/WQRcocgzxniOFjWfhTcNYNswuwauDM5Ke
q+afipIcX/93vKP93kJQ6HoxnjrAF12xvs9qX5y6zYF6QZTdgrZO0+X3nrLTvDJKvWdpqxvBG/H2
pr8S9/jQOrOLTi6aHyMd3Ru7RK5KAxzVtS6voPeNkagYFPHqf/hEP0Y5Wg8Nao5+2JDVUUHBPyuO
OVfBdVYbgfOz7HH293Anr6jYLCDkztwxh0dbITUnNXTgfAjdWEhHpBhlhfPQtxMTsJCK5iD+WkGy
iundnV0gJ5uwaHnAo4b+r/7Dps6lFC5AQRaO2gY8i1kEa0D4X3JATJE1j2FDCfSntovytZ90d2BA
8bs8Mwci7h7HZRQxwKkhl4jBxdGX9fOugL0VhULeX9BEVX3N/VicN+wPQhH+D0N8o4+wfvrDmbFP
ZPG2QmOERArnT7qGv9dvBi7QLlL4bghe0AVOpMxV7sHmUQHxvFfw+DCA/h7yWw3m6HV/DSkC9o+b
D803rzZtgF0qDNJq2tvVPVck5FoDaJ8X3CDctwhhVd83qRgXbpRgZdvt22ErQdQJlgOXIpB1bkt4
CobbSLlvQmleOoe+/sKpxASahiN8iIm0F+Joq8BkfEIzMkFTwrzxnuOogE2D4RlmJrCpKJgHu9Tv
BF55UOdeuK3zeCYVd+okzcNuXyJqCyPFMyzIVd71iAdc4ANC2QUgBDg6aKBgODYvw3cVfD6WKPUl
oFh0+AcJMynvoYI6ERXXZ6bw3wXDDHK1RXHBQARALKgfM9gWgdYrAaJ8FrgY5JHw6C5wZqyBHp8J
B2Lp/fOtALwBptRYmepRxI6mqaA/5Xxr5OXTG6C/cYDXBG/snB72qVohQeC/Qx0Fa9lDzTZpMXUK
pjvHeQuNlynbWUDR21WG1eAkbUapdX2kB7RoPjb3zvRsVtdDsrP9F2Xs3b6V52W2gqurZ/cJtCTr
pbRFsTWykgtkxFEBjhHqMtJFX9zK9cqZtor3MJYO1Efwvhne1VDLtC2AbNeYJteebngmCAOfEpui
Ng4lUj+mPyx17y4Jvip1o6TquXB4IkX7NQlH4TBOC2fyGFZsxy7FI26RQc/IZhwqpjSHDaB6cwgo
fy+nU1WWX6MeHWKKrJqWX/CVLcc1iXrwzqmjkpaN7az+En6zQND+HvMURBeBOLBUphCZ+KcdObVd
Mbb9KNqRLeg3dtHFhGqZ9pQ3D2N11VYBBE94kg8BiFrDp/S1GTw4WTcakhqFdB0WKv6595X32uQ3
iDGF/WxQXyjv+Ql3VdVt/ZXvL1oLJCx2oNDi1JoUc6VmW0AEkrmW7AcFjgTa1TKNWCn9X7boj9c7
mlKJCt7kBf/RFkTLmXQXnCz6ymcNaU7hZJlIAffgoi7UXX8HA6Sh69HxKFYJ91OfD2V5b5Mk9KLX
OaVER3JmofGWerBoq21EZUJEOhMZhPqt9o0V+bewLxvhdNp6KwjIOUj8AIkM4R8iuiIJeLac4mAH
MdWjc55iQp25ImGmDDs0h5JATIIgQ7J2+NFQ3cAOScnuGv+rsxY0fP5eOidj0o8XPjo/LKnqgL2w
cnTYsQhbFSua+MLEuD8DBjlVY6CBjdcI4DSTnPUoJKFX7uVqxtRCHYRHOk2w8TDOM/IZI0IGxg8T
sT3sunzqQv//L0mGDHTDxHsHb7TfX7WK5NLxIzUQ3XqC13+am3TT0vrMQKfsdKir/neko5Xq6IkR
JoYWCHFOcR+i83vB2btUJIIfEMsAkGNS2nNh/GMXmylKr3X+EUTqaKBJ5nE+yufe/lTxiYdCL9hC
u8iBLfH79XPfsELYsMG1FsuLocFD0+SIVhCFHlD6D2e5cK5EtkKY1logcOJigwETZKHK7KGgd5j4
9kt5HkHA6hJqdmQC9PloQ1e4uP79pU6lsLZtYPWsgS+z/vEjyofEkUvZ4FkRnPfU7EEgfmONnpWO
hChKBeST3ORSwLtRmV7Z7IzRbs5kVac/44+nOPqMfk2hvMv5jAKbD+tSSea+deexIZPhS+nQucCO
ER70sAupFXbZBL7xXpJfEnL6Lrv/e05OXPSYEqCnMImFjNpRTKLQMYalw8Ngi0RiT6Ehx0sXmnvy
pgxn7kWnwsHPsY7Cgae2aYu5R3BNYQG01gCL2N/iuHLWgOhU0e3nWx1LdyFJJ4VxbgbXAx1DdSXh
Oh3rBRI1VLS1DciSbyzrmoy9RlI48XTK1vr35fbv2T1lU0/CToNCFOCpAR7tDr+tvbapeqa32Abt
FrTNZWxIrtYdKlm7T4OH2gLl/t7Xn8pQzmVt5UUapAgoWeumW1VCgRd+Go7TuZBxoifX2OYsGqcL
HT9nb1BvmtBwVQiqsTNXmycbNZHoDuNY1+MYSIY7T7bnGsRPr6ovEir+SIGSB0c4CYTmPqPKJer9
fYAbmo0v95subZxKexyV8srHMK7EiJIGy72ZrzWtuRIAuAZ+PR2nAOPZLLU3CgICctLeebG+NIxX
a3C2A7AGrZjWrVneW/nSmHYRXb0uTteOF8yTznYzvOn+nueTRysXM7a2juopFIzfUSgKZdS+azm4
FuJE+NYjV0wNEOGfVs0uosS4pO/NSdgoF8PE5Qy/blGK1cB3ds5lH5kIAaBVs6wxDUzx7JjpoXIr
uMAdR6c0XNqlBGBkcJGCK2Aa5hdUeqaovE47bDucWT59tU4BtTqfm/QijVB79onJEof6lHXzZiDC
0K/mEOpt9fbvV1f+g9g+Tv1/Hn5HJ5DWp4DhOw6/FEUGrsVIUlqc+cJtjaqYSoJIi4P0OobN7Zk7
EfTAG86xsxTO4Nyne1hTRYvvQ9rdox/yDWT230N6XeIgFddb4ZKtxHOhD5z31oJ+kBUfhJ9qBv1g
Y9C2tJhkYPmQKOCjjLSC1qa1haAw1VvRr8wjCkfysOgaxOzZjaDJ+mhCLjZZ+lhlgNwUFccYAnld
2WtT2sf6VqRJwjOpyMaFHu7F+1joj4h2jpb7j3WvXxa6PxOZkurvJFpBVCa5WJE9GcNqCMMZosmx
t02XXfWGomldPKWo4lA4NWqM2fg6wBs5S8GX4WVN7sccoYcw/9470zQTdrz8jJgdGZcCtGHSFske
wnCEfMmkZqT8e52yvowKBDSCSQYqB8N1nuoLpbqKqe87rMaBBuiKRXPb6PgiyO9WnawTq14JRZ2S
DjfGlVGzJghyLRR+z03IbkPVIkMZiY4AchQJ2GCVSl+SLeiFu6jIe+OXal7hQc6XpPyHTE8Bu76p
rogkXZC7ZqkskvEOqLML2GAmoSITZxa8q22rTguTDzGWRMbXzmxcqf+0JGRP+H3NxJulPAgDdnpX
1lBsqL5mhupOdIiEcWCd+Auv25K83mQcWD5nvlCzGvtiprFXkC6U9E1cTq5RY5Qkz1QhM9Rv2vqt
7xGE6q+ANAx5eg0Sqr/PSO8fWLI+TFUD75/HZHyOi7vM45kqNE45jcW8U2vJhGcx+YCYMuH9Xe8k
KvkkxGMIuMqWr0xy59qAEQbCAMs5Mz50gfzd1MyLccU3JoSBglz4QJSlfBmk96LALDzOxQfP0OQv
6dWymnsaMQTqCWnAPGPjsJ0RXXdzfGXMO18rF618GegXQf0Q1UAfFin10UiC+ik9YfMlulp6sZVh
LSFBFffrQH7zsPHJsuIqRa4jLL/l3lw/tDfQkQUGJhwWtfkg0UqlGxUlyiIvp0UEbkwEJ3AyeTuu
HQlDVxsXAfDqoIPyfiscBcW+CQoyemBTJhsHHseS3SfoyxbqMrhcOqhHGMNVAY7H4A+IBKJvDuKX
XrFKk29edsysiE0mdjpyEeyUEF0GL2/upPDKbO5ICuSidWMdxxiH8D/TUTAMPWtugtDiv5H5a00o
xAMV3tc2dk5cWGpzS1OpZByxUdiOEgTwCdAyyH6TV4SXTL2MBJ0+FDTIXrLmwuRcYvFrKd81X1E5
BYUWZysp3XIj3bAzA8hWXCLEZ6BSwJ5HWIc7oY/MEgEqAK/8rbpa75JqlQY02FE/a+w5vmdUK0Xz
rXPyeYQGWTo01xGqUFkt3anluCr04pKAI0eIXDRr+qu35vjK2kLO1Uewt1fIYxEBsljnvJXXW2u0
8FVc44AwX/S4ag6t4WK7yqNKaYDGjb9CgQT0C/oiuYMuh1B7E9pRGVwkdMAdh7SyVdeTjwwOYv7o
NiGIJtqBLRAPr90A9X9UrbuKVkI6ogEYYCfRv9H2EUauFDp9tmeE7FjZhnNaQkWQEyEQTVNxn1f2
Ai4CfkjyxMqIWYt0zqTXmI1hxTlWQxsBy9EcPFTStyLGOQo6PRqWuyiwaQfTZSk3fBkpVK+h18M0
ewWmMkIoo4SG3lBn0qiEGBIKhoKYeITCZNgoCKxPXOmFg4xilhBvzaVRmlf4BzT6G1Ti3uvnfb6Q
cBgqk0tJUHb6dpVQnzI7mX7aXEV65z9+kZ3h8/OobaCkqEpQOyFpqYhvlQzBtyigjOZ09h2QPzWI
IC7sosxl0Zn4frMS+8B1xpGBud6FFKiC+QrAvynSq0npFyw82QsuEJEDTEN5E1da8GqlMadwI5TQ
IOrD3l8WhAO8mxSuWPwG29oiu6KDOHGDIoPCLky0QtjeJMoqkV7w6O0oF91FpQYj9s0bq2vu4OFT
nnkLgjxwRjXiJPOfhHW96Hf77xiCLdSIKw/KbwqpWo6LXbNiHxaQUIJH4D12vx+9pRIdIjbqMMKH
tie3LuVNk6kbdp7Zgy5IF1hW5SA7jABhQAQqzXme13dKDx/RQmXKnCX0BmgXdiZwiGHT6Kyg2ATd
7c8QTizHvZ7MFKJhIRYwk+snuZipUGSSdFEr+E6CYUXyNCNp1lirNFahPXXRPkRuhgahJIBYDR6V
xZImwjy4J/NdOayNt3Z0lo1ym2fFTFK2maZ8S6qZ6Ds6xF3+c9BDWNwgYkTCVGcIw7Dy6wQN43Ir
nhDFhVnWWxdRthiUBAOi7B7xAuFly03SVg9lQWeXwjKY2pa1I6wE6nSD15Y0vZOJzpjqpMMzi7OE
pqUM4DDWcmS9+SWaWKJxDBaZnpsrUgKoBxM1bp88kp9TuMgjC0bIq+NpXhraJfoaotURhMVStS+T
eP8teUxtk/DRQkynHB/F9pJqg6Omy9pDkkx+S+nhBuH1FAF0Cxfi6AHYKSKUQYUime7V7lKWN6qP
Uk6xgzdKaha/YVIQlk9lnV8S9jRnWNLoEfVVkXEA/SJlqmHpeUIqtY/mCqZLDfFDPI7gLIoISaJe
OOEKaBrcagf2ZcRMcrvM0dbCZGMp2qYxvPh6NSFlFzW70t+JNFfJU1GCyor62jcvgNcQArgTCvdi
/8mkDYppdMwlOXGiuc+54aeWO1j7wQLIIAHprVcC3tb7GAyb3yBQoLrfigUCuFalq6DJd2JZhXp1
SxfFSS/7TWlH8zgHgNKpS8tMV8hXcM6x1Sx21UBKHuCaSZ7Z259AyqISIjsp7Be5rDG94X6NADkH
/XtQLxGymsY1yBZS+iF23L5349BNPaKMW1vtzIbZQ3eRt8GiAO1XN0rfO1lapE5Lyj5T+s9EM1et
VS9FsagmU441404ADSVAoGJxCOP02NzI6UZ4v4zoJPoyi2lE5kPb2DqXJv5cvU1e7ZzM5mKKbisp
FOC0OOVcm7JZp64ddB7NhhDGud4m77wTrWQfU7Ex2TWtRyVQcxFT6cliWeWiUxHvxcHd4lnKWcZ5
LDRqANII1bsrv3yTA05Ozhp7Y9ACi+pLJUUrCWVj/kASJG5K9GrDGxGsFKCGxpgtk+oh45jgOCaY
65i61MN79KU9h4W5y1r9MiKaf1uaW2zVN2FGqXDrJGYSOisnulVVbn3Nk2L1c4Hq5WotdU9FDjNN
t+YASa61enDJIIGEElbFvmy7Pf0IdrvwJY+kO0pz45AtRKpASciEU56N/gVK6q5TbZFqoNcOxINP
RZUUKVS9ih8sKkVKnmxsxFdAqGiJvpyGHbAP6n5x4u/yymZp7JVQveBY5RwX4cNqkHZhcsbBdtsd
5xggW36rR2vYIPSXa4IVEb5D3ezxJka6C1kaAbEEUIeVOgGDL0UoEzeZ3hhcwcTh0UXRIChwHNw1
av8MRled1JUnJ4txSO8slXUXuR2XLWQHkDxsroLwAbmLeRXf8eBgajIrJGsNL/MS2WP/UKCCBbkz
MZJHc7r2QZP22WO1ayTX5sqjhPECleIbo5JQGgP4YCzVcgWgSsDwxi5fahjftFd+ezFxfw1uYh/S
5pKYaTTLHutB/zqMZnFyMHrZtQ00BosttWApvxY5MRtaGLGDwA2Ru7Rp0mToRjYkfjldf6u/JSix
ALsk2Ih4KcAnAvyigUZu+7scrZ4aBjPLi+iCRRvrX2CICG+vItu0vXyBJDwLnEYxQLgo01YSRQDS
s7HbEuXFzZCDMibjz3jdLgKeR61GwDxI/qpqQjbbB6oYoL+5irVZ839IO6/ltrVsXb/KqnWP3shh
1+6uOswUlW3Jsm5QckLOGU9/vgm7LQpmiTv4giaCOBFmHOMP2SMVMqiTe7EK0XQJyUCUB+1b5j8d
szEuVbRT8hkbeg+pkZfNWAKiJjTePpiDdw2KH3qpmBCntrEPkZw1kpeS1X8fZutMApQGStCxkNcU
M47mCm06RAG9fR28kJ1q5KfGqFaDnC9YitB2JFTEyTwlazuMl4y2uf3duTHKPYvRpk+uxRKcYR35
SR/fBKusNkwk434r+hQ3faQ6sk53kv4xq/zlQIlwGqLoJfmc2y8F6R1UIkH8k85mviwA4IwxUBFt
xKKyC0ZziLOrzgBOl+CsRzPUseyzUFBC7dKiBiCeiowh+rxb5BWQcrku9C+lVYp4jRgDwwThgLWb
Pgtol8h7UMfl+EH077mXLXfXCSJYQssiRNpCiDchc6wKA3OAIDorGWsrMvIsbVWDvoY6NtrpVTlc
xP657PupDDgAAHybQRKaePq8DfK4eWxrig0ev2E2XDwyrae20b0wJWYqQuR8CTLtTHRFJA7+jK28
ljlPLFQZjOEWWLMgljIdC7sLoxVm7hkpZJRNhGrJz9w/4VLT3RP0eP8KTgVoVd6TBVvGwN9hHtzx
MsvJG4I7YoCFFpDfkfNn4GLsVvNzEhwn84vHpc1i00A1PbkIKI1wMPWaRyzQzapFMM1f08EJZL6w
in3/Hk+GxI+LFZHjozR5CrNcMjSesmBaVC1NGg0oE+1kY6Uc3IKIXUx9JXpHB9V4zgqsNBFcBaJM
3a98+8f7l3Pukc9i4gWV2K3ws7wkMcfCUzOu4NuLZVG+pMd9v6zTTxxwGaQLG2zNnMYM/Vt1MyHH
IOZmgFn0UTAleNp9R8+FFSk6becKPRWIV1Wi4CjfYzcxtwpMtaZzFDMhLyez/EQr7YrZHYPBkJ7D
kalnirJnmL5IaRopa2BpiykwbbVnFGeoK3mWY18KETWwLEP3EF0jYewDywa/baAvwSy2Y07m1N/c
9inR001I6h+kn6aIWCpKneguu59FqOLM+zh5wTQ1TUaVw/4DZzSEI7KhCRzkoV3p5W3bYjK1cI2t
+73GgjRlNMS6dkfLF7lYpgR1vKuSS23YamfhNye6Hjo5TYDWFBu7ireNgmiIk6ZAnfCCvSKaBAuI
IYusdNyc6+REFmLeyWlgBwgT4wsF3vRtSTYqeYNTA1gXq3TBuh6+K94jkTykWmhxzE3F4ybUxGB8
5nGLDuXPojWsSExwK0gavS06LAZNy0J452r5RVOrTRRHq9E/KDWiyRphQGXJlEEmvibf5qO1GItm
EXr7VN6pAI/OXMupvh6iJBF2kwS9romqcdQLFVVVQMCzACEi3S8iaj21UKNTZy4aoL8+qrd2QZAo
uzB7VrjFbe0TExJryPcv5AQOloonYwBvGCpGcrNn4nd0wUnqsF7078NgzbQaYXVWQtiikxQ83wWJ
IeSPdwDnT9NQIAByPBtXzcK3EYQxA9yQhYpx1NFEEUQMHhGnr3vCUu73Nr9lIstimGGHcM95F1VR
xd67htk9p3oQ1L3JsyfeyHyCCAhOzGQIMccgCHxFFEQsH872hCcfte3QFyrA54jmvH3lrVP3QW9B
fIvR+jR2IuXhEIJ9YrVIbCXo1DOv9lTvgowfLBawChqyH2/LC2FtB9oAH8Ej/VRKB3JMZLuFhHr+
6f1KdBISIRoUqV1Yhfx7W1RW46LU2uBdmbWMMorSW1TFBBxCTMDRXARADJeMiHf/7f2STz1TXQW4
LsM4Ip87a0a9nMt6gv2JGD6hvyQApZnli7RjeEFcRsS43i/w1EM9LnA2XmsZ4vN5AhKWOTazc1v6
TmGKsTrrQnWuoHkCWzH81GwpaLSvmBoxTgshHk90yv+nO5qbHBJC8Pu+B0EMpI4cFc2fWBOP7yxn
/swdGbOeP4WWlg46BYHNoRQgG0wDgOecxe+emlMdvSNDDEFHfWsfuH6V+lSKnygZOBlMOTpY3P8t
0o2o2/PehP4bq2BLDOXTrOSoNDTAcuislEZykmwCPWiTTHVfYHSrZsXiEa3O99/ZyTs8KnNWC2U9
SFOjpExZhMYlY/8TcxoM/iI+Uz1OFqXL9FcWdwd04+3DHBrfjYKEougsqR4gHIh9gCtllP7f1ZCj
smYrAjsKItdDE+gyb7YkxljZk1RlAXq2oNMd1gTN540hWzGri4oEDsVJQXgzKyWHRzpFVH3lihkx
dg8i3JsTLKQVMBi8/+pOAoMM/DUtMfQjDTV7d6MbpCzkUmonEQdBeGQSJLJnpppfCP2r2NwZZKub
huoUIILFPNltH9+/iFNN8fgaZp1L4jjjaFoZbb68Y8YncJ20xY6Lsc7BSE8Wha0jbBLVAJI4a4yu
10U1OGKAZJPBMDkLQXgCun+W2H5qLDBMxlaIJCCg/yANlH6fDgVAHNxtbNCJ8HkIgFvRnVrAgqPQ
89VIzFbmbd8AzaQxobGZ087GPX2IO7XUmcCTBK7QUqZpEBVyZCYupH8iERJCNiC5c/PqSQQ5orOq
Ovapu8YtGtIwSH0HQv3b9ilpSYdgXsAoTxqsyfu1Vq7CnLSisQyqctkUxAzkC5NAZqz+AJpzIByU
dhKROOVOIocg1SZoHBDPwz0JQj0m+Q3UWWQIMQYk5mEQRap0Gwgb6srjuM1He6llw1plcSQCUjHJ
5PEF+wALZWhCOl0RYlpVbD0y1CWsZR+B9BzJ9ehHZo5bzASYBNzGIbrTOD0AnNpIWDp49ZNBlCWI
tYPiB4csSEl+4YSTogXwBaukRUJw1oQMHDZftPxrCBGLhLeRgF+CStndqQSlIMorKhAI0EFjjk2j
+lkmrFiirdk61rLfuWBdRVqmdb6nXbpSFGNRElfRhLwcDjCRlZ9RUj6lyANcUaXeg8dXcTZ9+2q4
k1yVEgvwHeo75Ka4XMkksdg8MmdotavMUjY9Yp/aGX2pk1XiqFzRJI9GJM/A3UYafjYEOrdeSEql
yNyhehKhoLE9Gzc6RZh5c6ezPs3Pw193qqNQPjy46rMDJJgulWQOEatO/W5ROnlDaMlOF+30c1GG
U/p2b/Cqs8mu6iq17+YKoCz1jsgGowfgWCLTZFNZP1OP8VzKqmchgdyjVS7Dx/iBUawWfIf5937n
egoR6KCvQVhDcJigtL19/nZf5k4c5xNKN/aeE7x0QeCtsgWcfeOGtA0RYSFMGlwpmbsGgkNa9Mwl
/LnUFQM2gUtWWcDA9dmonTQ5HE7dYJUtXzjePVFfIQ8EOURIm1WyWG97wOmMdEDi/IEAia4/uOTL
B5ZAZy5FFPW2j3x7KbNWkLS62UiuSWgBwEP27JE7BJDJMlcpmThfhfLWs/c4kApzONRjjfGOXz/3
SsQjf+8iZk1Cy21JRg1lYqxwHQyyixJIR/PDBKeGrDH0302pXAkpIuG0NEJFFoo0Zx6F6Ivfu4pZ
M3Gc1C5HXQM5jn9BF4i5NhEHLLuy8o4wuApQpCO3cHZCfEJWArkXBglViMwz7ZjVSMWsu0AfEfNt
627RmNfYzm0k8wZKTBJdJwOS+aBuyEg03sdcWhn1tR/dx80mBjkXVLeOvnPSnS7foifSuxgujNse
XE7/w/J3WhpsfM8HiHE2PvxnN8ZFK6jzMbTa4O1nFcdQklbWR8gSqYrciImciXGVgNWKx68VY4u7
jNLHtj60n9xdymrTGu7i/KVwrxuo13e9/+HMyztVhY4vZ1aFSj9WCJFBMPBGRtVliOiktpbaa+GL
AaNdWnfGmoiR1u1zf9ecM+09EbsVT8OArkzswCZ++7ZT8ZmjDbqGaBJSRYpe4Xu4BerSU13EujB+
Rn0FQNaZe/5zbUOhKtFyPjHlnvMNwrAymZCjE+XXzGZwo79OzFuB2HYhNwAwvWvqH2eKPPmYj4qc
vXX4v7A4HCFNJZP0vlAhwwt9G4A1NgwW8tCkX+ivhFyywJgk6Qrl3zPX8OeaR9y2gW4xASo4oLNp
XR+EgAALrkHqPpXWg6fJ+9xGp+SqB2yh7W3/0fDIVlsPSbxBs6tU7hrl1s1uon5T6Nv3L+ZkK1AJ
zGkmgSO4xG/fu1lbgGENVFIBZjC0muOdJxCwPAS8dpjRFuaZl37y5pEkEy61xGknhZej2cNQBKOd
j8hDsTTSgcJBkBLCPmBSySP/z4nFPGloJiJ2A9F33sZNT8/sPCM7QD6T8KMXAf9YRi4a0ev8HHFn
oiXOu9/jwmYt2A/DTpVc8gN4zHuZsvbHei2Rd41l8Ng4AKPQXmq8bX9pB48mto7CLFjYg4pWhrVD
2jcbEsgaI5gYKAYnwZhW3UmytXn/nZ+wWX77WGYvPdQdbNMsHguOXthoOvlV4yCLcMN6JrQXGlYl
Xo6BzkXigb3atSOAVYTygZrIK8vbxO36zPWIRdofT440hSBu6FTF2SLOrLqmLnDKvdTU5VhvTdys
smSBg+5IbDrcyc4Ly8cxXoN8fb9k0dr/LNiEwQLVCpjQrGDN8t0C1XdGzIfm2r4NPvZnkgLnChAr
vKPansealnNr5N8c4VyRGttQBc/68P5tiJr13m3Mxl87Hss49kQpWO/AzPV26rfMO/TnYnnn7mY2
7VMNvWYmzOPK7r07/aa8GD+/fyMneyOWM/9+H+ICjh9X1GVxIW6EZRUuJwWOeYc82rOkgsmTn5kv
nXtqs/YaZ57imSmFQenL1C0iuUzffWWPsOb/7a5mzc3WmiaxUX4UWsA54nNCtRTrFgRIIFyAfwGB
+X6Bp+bE1tFjnA3mVmphWihTYCtdAfXHleUsmuDMw5tnG0qwV00aUkQUY3y5rOObsP9q4oR31jHo
XEmzCERXy05gKpRkom+BG2a1ZULd+oSTzqxqTo5M4GhMjGaYksyHQkRCAkttgqk+YKgxNhfEGZhA
49AMBeT9N3Ri8U4XzIirW2QrHfILb2v6mBSgMEpy5ZaGodnSqLY6NMi4IjBxlRiXGCnXwwVyAu8X
e/JZArzALMSmZFscP2pfiVIZimcLmXbQ7iCjMfQiApqvAd+8X9AkQTLvksREkl4VQqU+hSmPSpJi
1YyyqmRq516N4Og7kDSwd2F4aN/LHihchz2OCTq6gzBZi8ikkKbuLeW2ZoEkPMtN7Ntl+6pIjb3T
PPTVfdKI5KHW9pu8BheFwbObSNels/UkeStklsn/o8upFIDc8VxpE4j1IYw45btbKOTAnL0R6Jcd
yqNA5+uF63pfYpTegMtFg3UFeU8osrJQJakEtng1mP1Kqb5H7Qfh0kvoqS/xwARW6woq21AsFfD9
OBULv7Ffy1u3sPaVgO26KM8ZN0niLDSSraw5xWoPMbWl7YKjSw1rI0HUEg7EKSvVok/RRF0mNaJM
abIgI1OiQl+r+e79l3IiLM0rwaFKSKOi+WHMKl3bNh6ypvTfWv+hjdGLD4S5ieEy/QUv/Ri4NwUE
kQrMYJKc6WzPlj3rk1otTRh/JQL9zoXgXqXmg2zdGmjlqjVsla1YF5MVNnnWhCzO3Pipen904/Pe
ypbsCjddmjYUyQggsgW3N75AjbzVt7Y7Tch8UHlAscFzgsVBWlJvXuzkOmXW8/61nBriaH5o/ZOr
ZeI9m/yHdhGNeejRN1tb4iYEsYhSsMYC452lz2djyCjK0Kb/aIlHBc76z0py0LcweemxZl2N/QdB
nK7arwES0nYOrUfCldsBO6c8CoV6y927Y3SVePeDg4FhQu8ub8RX1ktR84MsjU5rkwnGGhCP6YM9
R7oJcByoQdHhc1f19gr2DvbMzabR9RXREOSpyf1JMarHoYz2qLky8Eft7FVIGLZeV8UGLpLt79pA
yPRjQshEOel3anldVZsEgHSzVIZNHdw/xerC3nktlkpbyd+7nYfL2ZOcCE2UcY9ntYZ4QNIpC73a
Ntg3O9IHwtDgfR8RPoVTlO5QFawkeZM/xQ4+x7S0tUvlb7GOjQ9e+yHrHk372lHCTaFB9x79a2Lb
cvSxMe1nGayoE+JjkFuLDlC6DSY2qz8P2BzKGQbu+kVaPcr9iBs8rpZjsXEW6bLB4rSsCnRg/Be1
bxbBgPEv2m+dau4duV3jgBekJRhbbx8hXB1viwwwb3khJ8tIuojgP1rVXWIgHIF/aRlBmYHkhoyw
DifSQ8e4JVZgwtYLrkfizYUG5B3CXYUiYnhvwdqvhw+xQlTySYK41YSI9X2KDdyg0hBD8KfeM3BR
vDbwwCz1DBLNbWACa1YXQ/C5cQ9G+dQ7+7j9EOrfXO+zK90a0WVdfvb9LyWwLmLiib8e2ke7k2DF
C6vrxVBbWGp+LCwBeAWeXN26Fcpeys7uP6rRtuNVqyH14xuQ7WWs/PD0GwGmLVoW4QChjA9BGG6Z
BC5UD2lMWb8IWSKJlpmxjupq7a5INpp8Gcp3eR/uWU8gvAGyGZoYob8CEciuvRNOJ0MwpkSjt0Xs
QCMYizUmh4JRyqp85RXWMvDsA5InU45ssKtHJkm4wVgR4s0wGIjidxaUu6K6jfyPsVj46C/CESQa
LguGmqJcmeEe+qD2OVGvI7ptiQCwgojuBryHblw17koKUfaBPiIYmeZVpn0MCFBXywDlfHjy6jb9
Jql09yWOWymkBEtdeQfJERhokh+KcunzHfdhpIgGO7zzzKXplhj0WMtGbg5jAP3LsokGwNHUxm2Z
Nbet+UwUXkJBEFLqMhxxgtY/C+wZBjAMoyZDpgPO0LgzY0zTMSTIXhgldagV+IvSKy1a1niO027R
tSZ2sextbevBoYIejO78TaFgaunK2xEoH9JD6DVclCLbI9WbqibAyXBu5eigYJiagzlOKneZMJZ0
bnFX2eEOZtJyCEFFF4zr3wsx3CQ/kAVcdV62FQrynT7AJvtAaXUJDpJXLixSU26lCRFS7r4QPg1h
hgkwsP+ka9ltjKRBoDy2LpoDyoh+jD0RmBVIYm6TXrt1uGJpt0ghh6TBU1kF+NwvPWmBOnceLvts
1d8P5HRwI4HS6yGBu6rGb+bwrW+veIsVyiX+qroAKabKK91Y99VL2+0H0Wt4w0JXb8m/E1wWIaP2
4BPbLs07FHyWbb51nDXMWd89RP73tpI/BkX8Kc7g8FWomaG73ECVnIIs9Y1woDOSlYnkkKHjxm3k
W98ZtqHZEROrV6XhfMUp3szdi1raFehPYc2WRMOtVmSAKOjiID3nvHwQ4lUMIhoB1OjO8qloNsbR
BooZ6oPaeStJyoF9hvuu3ISlz+TkuaFzLZH8deAaS/BRRZSCzlqGLZWR0MsPPWQyq9lyWA/2AzEo
OIDmHi6ZAx8D/gBwNm/TxvdU2YQ4vzvs2gIr9n1QX9rDjf4cG8vC2RTlhZ1j+C5fwBslqc9MKY0O
vbKxTfD0S/kTqpU+PvH5DkRg2uEL7FxkZOOGT+DTmSOA+OmU6EKDPhxKwfb9sXiK//wxNlLHcQux
ySHPp/y+mhtBqjMYC2VKTYO3hpu0cicGsbEpQHiaC81/ETEah15VzWAWPKLkjayPYPTEzVgvcNUb
DIN2sfKvc0NexdbB6VHKc9H7Lv0zk4eT8xj8lZAPRtqcTPTb+TvrRbsuE+B0tb9moe96FwRG1IJX
e+bJnFoLIYXyu6DZTFHzwsFSGgr6idqZnBVQTrBWaUSKszgTvzg9OcSjlhWJxuJ/Pj8zPKdOYCoF
l5K0UlX8j5ZFt/aYEliolzBbuTDdxUN+1g1NTH3+eP1Hxc6mRg3s1GTwbbTiCXqX+/pDpW2sETwI
S5P7FhWaA1YW71e5k4F2+6jMWchJjc3E6BrQgTb8m+zghcuWDilZeMxtmq0ZoTKzer9I9dxtihni
0Vosdou8lgdeplNts+QgfA2l9LlikFbaH3G6h0ZB7CObADHGZeJVy67aO9omjVZqr+813Jv9H/Cw
37+skxNhABVCGRZsgTx7EBXxlzSvwchgR7cQgrcJEfeApciDVY5LEX1/v7yTbeeovNlTiFz0eHQo
SqJKs9Zg8CPcQ/TlbNtRtHO3NovHGYMvd6HGO86/Nv0KxSAfqrTPshZMhLux3XWhojsAgwt3CRal
a5dhjgXDtkqw3K6+ph+FvEMsDLPpy19Saw+HjddRvXT6ToX5hHvRRh13o3HfwqQ2vkt0SX30uVTX
BdQiFP3VpVtfs9pehn66y5xPipoiiNBuZMzRa2x0gMiF1lWGhlbO7EWW1FXlRRcORgQtjslQKgMv
XnfqQ+tvkUgzpG5jhXfYOK1to98bvbxMvEu7fWRqsrShADXKhaNlK0Ot16NPtNh59qA8QecUkpI9
JLM8VLeOGUF8Q++iuxhwVBDD96DZW2brcrxPUYnIcSXIvLXfYyIvkRDifEgDeWivBz96UpibGhj7
5MzBMcdFLREqmqbfjq20HVBGFwYdLjeDwzkcuyJHCdm59/yXggl6UeULYSTahfqzXXYf9eqKiX2U
u0+IM7Ve+BWm/N6S/Ksi0J7UTFvlzZ2HmoENdjjQrF1NwEKFFVjX8qLHFbvwVizXIJnVtX2m4z2B
32KNbjgAjUzEgwHevG2sZpXnrVboNAumUQ5KaMOwRepGPMj8gtyYA6wL1zBWXkFmnEcRq6dycoyH
uq1CS0Kbd9ZM0HFQoFrQLEWwEr6AJfhxMvLJkbHApk5QNR1yBqorHQIZ3pBtI6uPOMRP65O8vlUD
aSHDMGJkwrXzTPd5clw6urpZy8pRbTV9nauTqjXtikgg0QOQDliaQkJ7v8M4FUVlPCJ1hMCWpk2D
1lG36VaY+EoiS2Kg5+cArRqiF2k4J4V2KqZuA+5CkpBJM5CKt+/b1kMJ5BGluMOaKCAvmXCt7Xx8
/15Odn5Hpcyem57ltW60lELnJ6gr+YVdXwB9dLxzoRZxvX+MqegXUXUtcorzRLJdj/huGmDWCLWM
2g9T3orxhqjtz+qrWg/M5CPjEr2B/4UuMrAYvGAFDEGEuWZ3aWeV2hU10wiUf+jfiaYyY5HLC/d/
bpL9tqBZIsSRfADpChMHuGUicRpcoIbqRg90J++/t1P1/fiOZr2Bb5iDBlURICnRMfnKniBGtCz4
a2fLOhmTPi5MVKKjCm/plYPOFHeFcRKhKQ0XHAjAwGQhYbN2NOPnNENUqjhXZU41tONyZ5PN3KsT
JRl5bVGTLIQgsoZjkxBykfs7EvMsa91SFwEyAiQEW1nN8gl74/1HrZxqiVhGiamIIxuaNZsNpmpS
uoaYIEitsrJrDUipA0vuS9e+JNw3MYLWR1zKwg8m+TFqz26TPKIAWbAGE9im96/mVIOFSMfSBGYF
zLZZt6D5ZSVhIotrQI2s1TMvoSFeqNyeDRCegLYJLNlrSbNGM2ZBVlaZaDTp4wBFz66NO7zV1OwR
k7cdnUUDb7/Hcz7zXkZbOsDfH6xo1TboToQXoE9ZML9/7yfHIIQvbfIGNpYX2uxNeNVYjIMKOYE+
hJRSr+Qk01FsinxAfuN10hhPSEZoejsZOo8uMYjYxXNDIoiHNtUikr5q6nSVOvGjMxd3ajbtoBcN
lc1GwX6uTly4ipYIqcFL7alC29BXCEqwaBBEK7VPFma87Y17rfgM/owuL9WvxHLQURBfitPryq0W
pVSsJJ3Lu1O6n7XmP772/+l9z25/9rPVv/6L7a+oPZWB59ezzX9tARrmL6yO479WL/XLX+tvQf1f
4hd+/8Xbv//X/2uqunyJWU7/hWff95fmr+zHXx9qfqKqg6/V/G/f/BSF/7o4UdabjXVaB/Vw13wv
h/vvVRPXU7Hchjjzv3vwr+/Tr3wc8u///Ptr1qS1+DUvyNK/fx3af/vn36oQ0fuP49//dfD6JeHv
1rgBfsuqvx7SgP/++MPvL1X9z78l0/wHnEHNsRycJnEYopfqvosjYHX+AS4BwApOzg7q10z3U2IQ
/j//tpR/CFaQBhASvit/UWWN2K/Y/4ASZWBkg/OFAhbf+vvfV/fmJb6+1L/SJrkFeFxX//yb7Peb
QVWnoinCtEGB/mEiMzsH9QO2LFOFGdj3QsuujFRGhKKIkSL2R2ertKb60OmFukpGkmHTUdmWlJ9H
1RIt5+loHEe/jp762+mnppNP/a3ivARe5q+8NkdOUXzYcVwgGfB72+mH4mCJj9m+0BtRa/m5U6ou
zbTudx6ZtsvXjzh3jjcDPZEOWbRzIFF88vIYSqrpIOggNosBC8qu862tahb6J9Wqv0Vp3d14/bhQ
fH+dWWW4icZuAFheLNNacT61qGcbTljXLh5ehNFjd3QPw1C4h+mbmTvuIXU9AIav2xGN/AKqPBFf
9K50CymCutRCb2V3o3LoY8UqNgoY3cO07ZvNjYQ47Jc8CsLdQHbxMhz97DIWH74r/OTlXCf++ebA
tDl9mEGZXUZ5hH/P9DXfOdAaLqdjcd9LREL6cO15Q7uBc2xfh1XZbrzcta998W2EX8Way8hWrKCy
SqseHbmQbus4i4T4eLbo8za7bsWHK0V8WAS4jTztWM90XoOWaGImq7zwCDnX9bXi1eO1l0v6BwUy
91ptXfDFfWl88D0wU15ePRRJgsOhLxvtPaAd9LPpAU2jum/kuL7nPlq0Exgzpn3Th2grCwd1/P20
if2Cd//eH00/FBvtTiuzDCsxDR0WI2iGQ2dHxx/Tvly1+qMD075Wzx9+vXNbux7Cdqeju31TaoH/
wXUlY1vppE1K3fQ/9NWgoEmGfFOoApwuohqSgKI2KMp17c5WcJvCS9JE9WrM7lWi4ktDivxPUcw8
oOud9pCnhbzK1D5GSrEKH6dv8e9vVSehmiWOvn6z4Ayh5Omba0UkoBULWJDju4SFp+0ubY2tlzje
rlWGZtWOIPGkqvM/WH2U7sayLXZeL9v3edWWi1ZKwm9+363rwk+ea3dQVr4uBVcGSB1IGJG+cmtE
t7KGCHGSux6JcFk2FlT6bJPHanbtD352LVtldj2Ij8Ji1tc7Zb6ZDpT24Cu0G45IPikEu8i/Wg1+
GS5aYWGCrgtLMulCbGJ3Q3w+s0bpQmsy8ng6N/R7s0z18q4a94o2Il5m1FpBAk5XDmEaR96qjrJ6
rXUi/y52/jweVsoXExWvnZUQI8l8CYEzfL1t1EO+SnWCmaPlatdJjwAUavvjYxsjrQ7f2LPThe3V
8UIxiAl4BuFyZzT6nx+pjjWwExzv8RDSyYpy3Lo6p/Yxbo+6OqA7Qh4yQ4t7oQ5l8jXovF0fNv0n
oyox6Sy2CFIS4Rcf9Hpky0Q/Mm0mU2fyus0LvHHHlOxTqQDRapXkyi9RFWK4GZ88slBmpZrf/GD8
oI9G8CmxnW4tG8jxZ2OZXAUgdn+einwyZn1J9uloLPw12hyPLmj3zkYXLLTgyxsmarMAA9Q5SdtS
kqDxTd/+HplBvA+ciPSM6gQ5+BAQd3Wksj19nW/PTz3a/uPr/G+rYcTyou6Z2Guj/NAU0AiMob9J
giAkuA62o0qE7Z27jsVrnj4Uc9Tpw5LoMo3rn/sTNfNRixen2OIveqkUeQrOe/2z33/xut9QR09b
TH9xvowiLYGhdLCYbHJSVUvoP1DL8tLFGG9lmHX+4kUtoS7Ne0wcKdjrtptsvNLOX9pDHXjRS5Vk
FQnszN6ZcVQ9SlKyT0JUIcb6Q++N6a1Edg4F5ebKG6zmiXSCvxsJgqwVq26e0rYQBKXKv0kM/LZL
z1IIVisJQkeD/9y6FQhmWe4v29QmyRkVt5bYX9k9apfJ6O6LwEg/jegGTfsbRxjC18Tj3CTyn5X6
pht668kdUmnXNiyzpt1eq+/rMA8ePBIOh1ofoxXZ9uBZZG/P1D5bxHlfAwa6oHRDNUWjwNZE1GvO
4BtDza5M2Qy+hUqkRQHyo7ehHOEsIo+Cr6AyZ8hd7b4ZbYbybHiWY8dcSl5dXY7VoN37nvRpoMFu
lC7DoiN2cZXRZKKYefnr27RPspPbKB293Wz/dG7fmH21mM57PRyaBbqVJU/8xM9N++Qq3OZQgRAP
ytADbbpLuQa7FZV2uE6y0XuqzfDGEo3bcI3bAk+uT9Opqq//OrVFaPL11MyKrW+ZpN2GeaLgc44R
hwLnaFX6taf7KJFJY57e2k23p0luCGaG3kJ8k2OdfKkHsvDnt7dH5+dJfYCdTcZfvD0vsyvlQi0b
fWmnjnwpDePxh5Mr+1Azy/1s/+u5kZuTUBd/ahrZJULR7i6IhqFB8evPn5v2GVl6o3Zxv5v+dPrh
af/8zxJHvpciFS3QLNq4Yzx8ZPAMCT0q5ZM51MEiqO3ui5fXV2Pkoa0SRvUiCKQGpTzy57XhlPdK
gFyyZKQPStgj9uaTFv29NTqe9hAEBQSZJLxRxJY4Nm2pjFSvZ/63/m4UJfz+ldfyPEqYtn4fey1P
HHvd+n1lRhpb+ygPEApRAv/Kzj192Rsq0qeW7l1N+6Zvrx/RdMCLdSSHSHG/Hpid7Peuu3u/JRtv
4ydCbEMTyyRVuOkQmLZmCZ28GTKL2mt/k7xYQRkegJC6npYUmbKNG1X6OG1E0a4zculjHpjZh2B4
aRPr4Fahd2WaqMujxfZrM3dl5hNh5/486gRWeed4A3gJaWeMhXqp6bG3q3JZvTTEN03sm75N+16P
ZrkrbV/Pm751QXevpEQYOsth9qqr/aYuyuomGr1fH9OBrEGr8nXfdMpI97ycDuRG3MPyFH+niJ3T
z0xnTyc60eCciwq9DQtNzxhvbdaApH+xvZw/494PJNUvNelbEMof6rG072wrDK+qyEXJS/SaTLu+
Nqlmo5OInW3xe7/N/ur3foQfgNgX6jCd31uBc3T+tF/zrK+x+xKUzr1TxyNyknaiECL6d1P++U3s
k8cKfE0ABsfxK5kTRccxHZ4+phY9fZtOZAaiL0xN5xennT9/3FbcdFmMvkxAh4VHEUf5Im2d9FCI
hUeSafLWl7VgNW3KqR3f1QouueJgJj40F8JC0CfZAWTDWCNc5w7GIS7q6qZTOwy5gij5WvCKQtfs
n0mgC7rPv88wjW+ucVG1NjkgDUXVWjGpeK/buXZmxmX++RaRqmJ9qOINaaNeNYvqekYbSHLva9+M
FIRNFQTKJUG2Xx8m3lfNYtqua53eNAdoRKzm4nUXmFgJNEurrcfA0K8xiNCvoypehBp0Gn1o9GtV
fEz7g1CP186g6MvZgelo70DeLdVgXTeOVIPuCKz4Ws7acBWoyVPRB8reyIzqpsKU5UYT38T+TDeH
3c9zI+yjb/QmOrR6qz6MaubcWlZwKLtce9Ciwb4VxwrZPjpWiS1d7z5mWTysM1Uq9lWXh4fpW9gN
v77Fv7+9Hn395nVWeIjUs1HgGXCZFkYaRsdPBckieEPINzBdOQqCkz2QwyFK3a/RIFjclpktmhEH
FdSSkwPiVslh2iwMV0EANhxX2cgseTEdnp0Y2r4Ffkn8dTGd1IvfmM58PX36yWlz+kk7N25iVUs2
QVgP14Gu5So+6HFznR+mPWOnDdfRtBu8lbvxhPBITBNUF6/HiWM1C8uKo+2oBMP1z8O/fkVhXb0o
ywSVem+dl3YDhEVqyksFqF2ymr5OH5UUuwfUFKcNudPLy6OTX08bxBEflfiDFK+DPOfnpl0/v7pN
QMdqaS5Sq3F2hYv8sMmZxYAVa7Orad/0QYYtQG9YnGN31mUuD+XehJL4a9/rib5T//qFaZ+TG865
bIT25zhGWNdE8cAGmK9BSHpbA7CNhcQ1yOW3qE7HSl9bubMp/UG6iu3iNpf6dj9t/dxlKfgSlGmD
zjSkSrSpp21x9nQ8jIIB/fZyP6S2dKUlvtEiCJcd/cx0YDo3MFV9VWcd0PS8xBUyG6XPhpreZ3mp
eAsiZKAr+d/Tbns1LZ47F63ouE7lD7I/9us0k9yrIpfDvRqkxd42fe0qYta0Vrqw/KAlabgcsBl/
Fr/oRxZor/JSd73o3ibXsNWlHMDg/6fsy5ojxZmufxERArHe1r6XXd77hhh3u5EAIbELfv17UPXT
1fbMNxPfDUGmEtxtg5AyT57Tl+K7S8i61P3wyjsRL0cr6Hd27sd3JiKv/P6Ug+MMGO1pvprmJ+22
5BCYSasvB8jYUYih3UZugdJpc0gBdAUoFSikNLSc5SUaad0yYg9O3zpQa4d8tfH9jmh0mUF8Lr6U
UwLBG1mxcoDkWNSTaXw8D8QKRZh0EZiUQ/LbLrBVB/EKAo3PisBZPdoQOzADt3sJk7koHKBIawvs
wWAsLJuwOLWJRkJkOgscIYHuKry9XULf7bPfRJjB6UoTervIm66spit/39ZEGL8Jc7i+3ta4vlz+
+bZ1JP9j0QZqxs/bL8x3KL1h+4X9Px5Q9EJ/ftqTaEy9SDXWe1Znywa5i4mqLiwXtgR0xXwjbt+S
sIv0KfxmHLxQCDXflEHQcpGN46944zNXjiBdP3Xf8SBNd52+Utd7fb7/9YfyNADZEOY2LQB5ng5d
cGHELe+uK79p+Yct+M2ThCK7U+jWaZ25xix0nzW59xBZHbCcrnTXSRx5D8Xop3sfGBBwFmNU29p7
mC5wYzwGxoWMKy4AT1xeA/5iVqhWlIEyGRI4G2MmomwXTm7LDXh16BMIi36Nmsz7bdRk3s0omYK/
XGtnpHiSohfbUemf8eCIO0ZYcT1YSfdjVJm9NS4z2IZ5t02d6ieadoq7nDjjQkMqE/8TIYt2ldIE
et1Y1aTA7c4HZ/DO5QBocFB7CjiCOAG+y0IXO6Ov4xgvkqSU61gDaom5hT10JWUPdqaXUdJYZ+MC
eZzEIksx8O+mmOLa3gFlZVusmMW7uQf5h3PpRuE5mM6UB/gSsin59jYAfnL3OKlFmLCb39ykbYru
jwHkCscZJRYWGzx2x31XlchuZFiTp0reEcv/3gyBfgUVdLFC1zoQMEoNr3Erz34b9peMsf94DwxP
KJYXiSymApJRtIIWLnE9O0DZhn5ls2v7OKxIOep3DekZSmYFpFRnvqs9aEzQe+lN4ihB4/6kHYv2
Y0q6B6Rt600WiH5uTHPo1KNfjOXFGA7Hc+MGQbwyJrRbvWOSetD4xdVtXHQPHY9/ZnnZ7p3OUifk
Vn9lrYbBWsq+t/Ymh3XNVYEjma1YB+2sWxw1WSz0dyzLyFtYYH2ZFmEiwn4nUzmUSaeVlvxsRugr
XjSBWk0t6keayweT3DcHlYm7pKvUyVjAb2nongb+8loNSCv/Fi/tgc47LFB3bqrpwpwJX4eP5VAd
AOoevhm/O2TuLmri8LEJ1Vc/7Qm+hikHe5pNknj97/tR27Qzff6bopVvQjEBiwKi5a9/07B06mao
ffleD+g2KcDQs21Ee0r1ABCrBoUbSOor4KqmM5kV9dav6hP2GrW3M8GTKfp4glnTS07y4BhJLjYq
ihjg2L04BunoL4NC6Aeso6JZxSFkGQi9z1oFNtcqD4GeypwfwTAAh068k4Oc4BFJ/AIZrhDyGdi6
LcqRhCGqxkNxh7ZNEHWP61bEziQekPEPp+DNohiYmI/TQut28BmvD+F0uPk6KHoRWwPH7YD5McLX
vbnIzt8WcbURjqYvaC2XiwF67lsvt+hL44cQmYzUBc0y/SVt4j2mwOxZBWcUtLMD/inZwZyZQzhW
Qz1LQYkh69zeGF8VdagQOQlYzsyWDoWnx1zV8fq2CTT7xptpNn1mT/g71rhMhA+Ueux1zbZWybC/
HUbItu5FLjZCNM6G0gSo/Nvo1Q4YClZ+PG69tEdXid8v2kKURzpZxtXgq7MnDUBjkwtzzC9/J9G3
MaTgk7r5TAhqON/sdqjXPXK81XtKJxQcmD23tPCx/VJD8iZoQdF+woe9HETxYlfp1S/jWG4HMAIs
kZljb1Si+0D4dnR2ReHf227z5E9+D5v3VRbpeF1YQYEi0sDGHgTl2h72ne79h4JK/tTIlUk8ubVt
DJM/clnIphFj5FNY0v0RlvBVmUZs+e+vFDUU3Z9fKcyN4FEA7gErB/8rYF7TvlBRMdJ3wfC+BC4J
D+ZghSOapoa8md18LmuGDp081a+YIs/JAW+e9/sqE/vFNPEeGcDNBYXsFXgyHpgFEYwU+qt35jB4
BHxCWIncXD6vyWwoIZBXOtK9hjHqZyufoFPK+Gif2QuvjMoVoGt6rnQtthAqjB5L3yJLnypUdCdT
jW61yaACilUnzHQoUA8EfA4iljDb0LPP4I05Gitjo3xMvOuFxiP8bhOnaXCXRPx7ita0PcTmk03r
6nhmSmDDtP784iOTL/scd/NZHirX11rbl+taUJnsvR5g5tFK3loozj3XXWctbYfhkzIkoMAdSbfI
vYy8kTHZErv1f3wOzQJ8fdwp1Cu7bsG17tdhxQJUXjp2CqdDSZDOJZC4YTxnpwmrSKCphQFj96E+
YRfgbq3KyQmUYRATdR47VVbWzCkbiuUf15WWE0CqADiAkrH8TEHINAYReU59LNNcgcSNMSvVu+sg
Y8XSmBC2hNJM2Mfra3COjk0n76q9MROrfIW8XXv2k8p+ZtAHCKn30cYtioke9R4Gr+RH5duv5itm
XKjN7bG94edARsEhydyLO0jUOc16HFA0qDjZyAjeFuq3VbkZdUqkBb8s19EcJbfa5iGgcjFmn6Yd
0l3J3S3TRMxSJ0TJfaj3dDokQtUoGOIM4mwSs10ERYb/ucyZCTMRxjQHgmbAfRzb0GvKUg7u6DZc
Q5SOLqXk/NWH1hGku4bxmPUQn4+GMws6/kpiL0arW1HMjelEAj2ZPhFbY8qm2HeFHV/SKp0UpP7K
7CFYJH6sdxGT4qlh+b7Ku+Gb8fPJ77jkH/0Bcuo7boET3ZRDtQ+IojFNTdRUQ83ArWx686GPZqNG
skUfEj1CZFeu8PEjKHrDvB2i32ZMPNCDACS9NqMJtr4Ag0/DVemkx5FvY1XSYxqlJYDTLiSHRhoC
iF6gX7DvyzfsG8c5Z36875BfflLo17M1L9/czHJB0JEDTzYS9VY67pHjy/4Quiy6Xj5OYV8uF621
MH4slVy05aQHXobWH/AHKtHhkIqA7gz8ASsB+1yPEEiaQBNDgeYTb8QqMWyT7By0T1zHQQiwMZYJ
DMXGheZWtexSFLCMDy0OqGAEYBeTn8IK7zXrsfOBjIsV3bvDZURyD816UWEtMofylUdb9kCiMp4G
ywn7EHf+f0l4el/Kefg2TATvoHgHnRNII02V4I/8WSCsouyKTn1TsYu2Tqy/9qRDk+uMchvH67kf
e96+CxRUFZnvgrNkGroGmKHroUI3XNqjcRLFz3INLqb8Wk5Qkxni2VyaLVcsfbWWVp1DUwZQKL+T
v0bTTsj7CK+qwS8YPIM5a+v2qQpavr35b1CI/n+DJt5gIm5hEemf0rG+SKeYjUXGn7JUL8E0ML46
do53igsLGY5qeI36Uc8i5HhPGZpaTBjaMruj0BZ6M6YsOlYXZBV7Nr/Wx4zvthL6km2/BX9ZTn0x
b3fGdwpSJ9MPut3U0dCpoWl4jnRzMnVJwft728r6F7fywEub5s0hsrLoYCUDW1pWKl5rWp14jTJN
axLEBVpCLzG+pTMbvDZn18Pat3fIDl/t4ZXWntjUA9pQjGnCHECZDsruCmgPTaJJSNJDae1/z3Iy
iKdOaZAImoeZ+kpvqMAe14SYQzMFM18+oQuVoDEfljncYs09ry+N5cnr/VI5QI9oROsuNqnZBZlo
e6FrL1qqyEsv5uAI/m0U7rA3VtzbIaR/X41hrmFB7GxpE9UAy+Caf7qPLiAa+u9LLLDif0nIOAAT
An8MJDIkrJGE/oLHzXRWi5hJ9a1hjtghC82OuRslR12jXTXD5mMBkHJRL4zzn4bNQKO8t7p21d5s
NJvo3PpJdzEG1P7qhROHbG1MCyrHRxLry3WTm2Xko5RBcuiq0NsMNuTWY629fpFGbbKgpZKLvhqg
t5e2LxxbnyWU5gDgGUeoBLm9HSBbTl/Cwk13xudP6YJ0sFAnisu1scbBbSesHbBNfacwA0Lfz4WS
cuSCVxfMxNPOWDjIPJDMZxBbwm45li0DFBxVTZn0171z5ULpSBa53JoLSqB1d/2U6DGmDS0tNIDz
fp27Y3FQLhSgsFo6+WoYTmPZIKtuo0lrmbRWM2dhW0BFeRoCO8C3SIXuZojAw5dAP3kjB+geJ1rb
FxbU3QINv/YlySCpoaezdPLJOHQgJTQt24PMjvCN5Cil5+zOYw7KJtOhLlElNH5s+u6MNULwFXXs
aB/6GaSzIbxkpg7I9IyrTllibVd9sm+b1N+yIr5vcl0fDWStcYpsy6IqnvnTlG4Olojvsyyoj8a6
RRjIm7nq9z1MBE80Ol7xxs9u86KZ7By7Zscm/vHFbcygc9gRqSpj3KZMMz+asbj9cZsszVnpHrs6
rPzT9LFSYZodKCquO+wbAYZJvf5IJoW+JMw18n2M45fqpc8tc7uZaEr5Vymauyh3459+894VIJ2d
WQCDg+rX+VE39rfCj4o3CKKiDR757p1ysKF2LPBcDA7629KgCY4c8r1bcNzdhxla5Rds8pmBInzw
GdaAHbGmDbhGJ2bROcn6lprTRb6SUXfEU3AfJsz9/vskT9KrB0Qet6HGDs4W67K9T/LwaLG6HWd9
hdRi61kVtiJwRjYQnIuyidUKMpD8nqeet1NEcyj1NgQgQbAALaAsGkE4EIsDzD7VfTqccytclwCx
HW7zX4DfxgrrPQHZ3Wm90CGahdYysAGz7NFf/oj4Vzt22/eW+2LW2cj1g3+t3gVE0WVZoYQAioiZ
iZCtzRdNVYH4o22Dkx+7ENoqA2drhRIfXTCn7RV2rnvQHft7Y94OFSgRepqz7c3V+mBSoICvj892
VbdrlHeWSL6xk4Nq5J1GlfUuBAEOtlRjsO4C14onbbZuxUqfzM2wOwVCvWbiaUxQyCzTdchB2kE7
Gq3TvBp3tiiKQw4ZdHQfVnh4XNeF/kQcvJSB9x3insWHyugsiADjmzr2N1ZZ6ffMApbCaesYgmcu
8F+drB6kxWZgavHv8zosH2Ta8iVps2xlBilvgnNsRRDBxKBxgXfDmjVISG6NaZG833uJhw0+qMgh
BdTnT3lK8+NYqmKhPOBxV2VNxJILFP9YjmIgcX1UDM2pcZpDNg1fz4jjSSiFo9R4izEmplt/Hboa
1CAxcyBU6VZ8x3j6qqWOznEponM3nZXowZuTTA1LM9BnEvzUFbgPsHsJwH/IMa2Eenh1HBROdPCi
OifeJ1rVUPyuZ6Vw0/F5LAjBg+ukF3NIrKc2LuM7C0nnS+MVem8P1bfbOK3ccNkr7SyMz4H+bSh1
ioVCAIDZOh846oIJ+hY8aO1FviMPvCfBybaHfo4nRXz/hwiVEHvVK/eVYnt2SZD/pNhkPBkrBc3S
zZrGsNJAyXmKlLa1vFnT2OD72YdAEnefyza9a4GZu75vZY6kv0Ym9LpcN8Djou72sQvAXqzEaWhs
69kL6zmU+7rH2Kq7C7GLbZ5L69ktPH0oaW7P+ikqVX2wTkvI1prRPGX1gtUK6GIFIIi5tSPz/M4G
S595u82h6zswYMRgKzcmmufEugEFHrpdQnrQo3NpRTDm+MvwfNn5qPTZfVhfzAHlspNW0ls2cX32
TAYO0uIQHOQNkvfT4u/qzAdPrjsHlbQ4SfEJ8y3szZysuFO0KwCFtfpzyrbGc3PfQpntgRpmis+F
radQEoCrpFPojdhwSZwlcuT1DOjS/KMGuAy00x+BCDkqBE3z5OURIPt2Ox60su19YEHxdY5ForW4
Ak1yvov8sXsiSVCBeDL8w+9qmh7lKN9FIugFH585yWn0aDItEgLdEe/VxVhpHLzaXRxf8zIOkqDz
ri3lzgx2SRMtUHbO18bk1G/WKbjeFuZu/gCFv8CxgpkXxvWqsycdYwdysGNceQfiorJSgS0OVCYN
e8e7d9/ZWfLkUnzAlCPoinBZHoepwoXdNHhDLP4jyCnYzbK8fYjHxFq3bBg2QMh0l3wMW2jxIiSF
WC0wauRb3lv4i3QM4DVHdP+RAzdE3PKPsgYWkwEJAhCxuXh8wKzwubpHgetM7Ejl3zif5KnL9s6m
Vn3JGifbqTqDrjbqHRfjU0FtY9LP27UxzcBIg69XacveDDJqrAfP70DQMg91BH0pF2K0/ztBaV3c
U5I4S2SjUBEOaFPvzSEWINmXHvlrtKx6DxZcrWZO4NR7Mh1MiDHBz4brzOnt4j+uMffRQ/X274tv
29T2P/2+AnyH0P0DHDSQqX/7fdUVqVkvaP/mdIVYicROZ3RaT9jTwZwpBtqPGSfNpeJBujU+Pi0q
+tLDAOoAkAy2QDxjnG3Gw6NwaHDIwGUBNHmCzagPBenPZ52TO1ef/n32/x/XO9Wq8ZJxbeqUHgDB
M+YisWa2xcZM3DTbm8KkMTNXp3+YZvQWfLu2kV04+xJ8M5O6wg/KrXhOtB0cQinlORyyjZiK++aA
fD2di4hC+HOq9edjVJx9EB+6Dinfq2ywZsAoN/fo03A2KsMmkoVuhn0BpbNUd/4PMPbW+Gv/8LPW
molcpztlY0r2Ffr6Q50Xr8mAKd9iGhrjk1no4NGSQXFfOCjGATl2ohEVrzyX9YZZLVoNjJmO48zv
4+HYp93wTIuPVIzFa58XxZ664fRk417oNOALGZJ6Z0YH15pHrIDMNyca2wn8C8zNiAAbjvkXXE03
epRhV9y3UVFe6s47iYR5S89L+bYFPHJR6cBDSUPFdzydMLJZyd/xcrzxUNIH0HfRrc9ttqq9tPoW
Bu9WE7D3LxfGrf0fwDQ0nH/ZfFLISDigDnUgS4oGTION+SN7M1LMmlbki2dfYy3yjP5Md1Wz1B9W
Sb5oO7CCWT6N96wr71mSuGtjGT8qawF4RaZRY6ObBpl3wMA2PbQztoOfYo/HXClA4QSurCAeazCL
ePpSlr66k347T6p8uBhXIXW36qyiWRjTDLhO9OBXLWCf00UBmnMONRufjGUOOrYVmruQVekA+V1C
izIBmUsdrGUbj0udAsaHRSabV6TJDx7ACC+aA5UQiuEJSLpkW6ZBOmdd5zUTGmacO9AxXZiX+PrK
m1eZN3LtuhWkiYkD4qZErNNorM8uil7Xg8pcZ+ZC9/iPATaFmCuC6QoTXCj/3aYx9HUhZq5mXdKi
OBVl5b75fVaZEWOj0BuGc7SjftcqAuB7CrQ0OTXEv/uSBzDmzcdB4A4Q08F4JD5Hx1vKoHGSElW2
GMrPYQFpGWwfnpM0/uZi7j8bq23OuStDCNihz5cE7Iyyk/XstEzvCVSi5pXXWs9oUuJrH6nWugdy
8oIGnOKCuTq9r/EHYRnxHqwUh5KB1y1Sabk3PqGitWwgDhCnqttbsdXuLTl0+yh3QjW72ebsFhNO
0cbEtu/EkGR2Oltvrps4huTFDjodTwZGYYAT5sxlbQnFvwhI80Fhs5cglXyL8yQ6wGorHbE8sN2z
zT3Q4lVYQdHJNAfSJN65gGDthDYFQZ/Hg1nTZfGx6qCu9zksLZthdu2OI2Ps7rO6YmdzKHSVncLh
zhjIBiLtjMzys2ydcVuMvXBnZiTgU/HJtZG2nS6N8DDtwyY9YsZJL7oOZrns8ztjKT8TqF/waTZK
L+YA9pYSDMNA5Nx8rmJYy6twLjIQ5xbV8KOOO/qU+Qqt9LAUBCqfUgvEo78t1NyuVi0cBwrO8R9j
HZqioO1BoCOt/HEHXhiyM2cgdBuvZ8aHPkw6Iz30CHmbl7vAC9WOSjtGuS1oi3x2Pbdd9CmKNC9m
AWre27Achq0WbX5wwhj9eNYAyYVejEsLpc6LBIvfwi1Y81R4JVgme9QtdMc/Uuwnv3uFjcdZN+gA
4CA47Dg2HXUFWcsMetdo72gPorTCd5/VP2O/CV+LSIIGUtniSaJLbBGHaEb69wXF3zp3wRsSTtwe
mFQxmWL4C7wq82NW9GUNsesmJjPz6e0V9B1yUK7uTPpaW+hUVYRA529KX5tRwetfo8TOf43erjWj
Dph4Wkeq+3+63tzOXMAcIIy9qnKGfVFq4FoaVsxMW8CtI8BvAQfHZhjMj9ckVphG/cF1eD3HfhkU
PFUMCsTI759cbNpbYB0tyzm7LlcvY8jHnQ7kVJGFiUwhAf04HTBJwvSTADDvsimPY2PLF8+T83Io
ITruNdEyaZi/Qe9PufY6x39qwWZkNoJDM7JZCMDzQ9p73qZOQNCUNGnwZHX0wtEqtUk85m6oLnek
lsWbZwE2zrHMPbq0cPYscrxlJP3uWdT+s8ly/w4VdfErNOhi+xoaRvpF9kaWxAmOboi25IWdo3cq
le2+iRjWdO2QhEcHJdgjbfrw3RHjxcdL+U5o+REw7b9RJcAvKuLxBV1raIn0/e5JB2jCEJHTPuQp
2ADLFkkKYjXdMiyZey4KCyygQcVOcaXIWrduc/B7N9g4lo52URiIHbWk3gZ9T/ZhWcrN4KMZMOKS
r1utgpNKPWvph8N45wAVihJg30JAXuaLlIfNY1052Ms7Rf+MiYvOWqHtVw6VX6AmevBcjuMr/ifV
dywAjsFYBh9eL1ZuK9kuQdFmU/b473RukZ8HOZT3hSrfdUrtNztxCYii7HKX1WiEtPN+ZvxCN8G6
ArZtpZOAvLHE27A8ZI99e9Z4ucHiP6QbhVZpdErVfI6iVvbdhZYJK7P2YyjBudf6rXricQ4+aM+i
+6YskmOYeBAVI2XykvX+cx+N7YeVpau29dyVD6npzYA9zVzSrL0IGdMVbUm3D4DdxoSYqFVbMfVQ
ixTTJaPi3SvHla2qZp9Jns+DTIV7FP6D68GYPhJuWIN4bGEGwBDeQyp8iiEixakJup5G0+W0GYt9
xv+4jQkOedPPAyLzrWNF9UL3BLydhDu71i+cVQLU4iMAjwU+OG7xQdlbD8as7wU+zHPwS5N7pxyL
jZW64ca1oIFisRCvHvhU3+sEAubTNUUIRk6HyCcl3GzV4tHbexSd2ZZdBACsQyZOxhXBZzEVO8yG
D9ysPqYDnVYpxl+14wOQn79cNz+qkg/G6mMHrS05r6/3+H/6zE3MT9Bd/iooYAI+D70FmoWSx7Yr
61MjwjvHStmjcfkeuL5RTAb+Bq4wqgQaKEG3aQZTLxSAk6EYYMzIGZCP89duQNJ6Xutuifa6E83H
5uw3VvPQQMotyTOksewu35SQl1x2U1YLrdPprHOi+lxS2j44bfJHWDsAaSmiF5oFw0YhTSciiE/M
oOFXHbQH7Jo5GBM8m/j7eR40X32f3sW2TO5SDkLXGPlK47J67xtULcCaaXyjjxcdMIByaUaxylD7
f/+eIM/weYEO1u4QlCMgYPXwctr2V974EjTao0wL5wn1TxRjVphrweU6hmsfebf7cvqQj1G0Rtvm
L2sau1nTmIlsps+6/hT59+tMZD3d8/dP+H0dz6xq3VfFCPnIGOWUuO1RXokOpO6AmQz94WQ85jAA
LLW20hxUBJ8Haj/HLsAkisNQkEVUFTuWeQCyTyU3vODy5FXxxljm4NbcW2OiqOa2x/oMCMSwnXdR
OKxZAR5k4JbQA9hG52Dg8Y7T9B5Ux9HZuMyZxVGuaZPRwhfjfwPIboHsVSTDKY3AKiagjZ1Mq9ZB
lGrhZ1YJ2EnhPTA7JXusH6BiJpz3CnneR26HH2PjMFBadf1qKGJ7Z8eZd3JdCk7TPKm3SvbREtko
dBY13gV0k+ohU8U6E7588Yse3GItcoPG1MArYtbyQIGqC/UyjA6fW/bOl6o9WXkhFshJOeg2kT5e
896Tp6RajnYNyCiYgrZYSjTLTqAJdj2M419oEuxnQ9Y1S2Smw6dWOReKYut30aGEoiU6AgAN8jc5
RSX9HyKQ3ZSLJradNRp5bAgeNihqOEIcsQdWS6GIeMa37Af6BOIPx3lrGzA95+gsdjdxUCXYOikP
2Zvcg9yotHcpMiVLYO69V6KsFdOe+G5b+a8I/OvJbmodXAY+yle1cus5ExmW4BPkFyn1dp5X2Cs7
CiAXYE65Ffb7K0QuZm1y4IM+aJKA+LBGFaWxwGkzq0HWlg298zOx3RPSzNl7hb7gWQco7EuoymKO
RWn2OHTcXsT4z9zlPGpWBaDjR4+JYaOhKLobeMf2sfbkRoYyPCLdmIM6F5QA+IuBlIGioDwkwq9X
WIOPR1oO6ARyJN0mxBpeM41vgNIRcuZxddTotpkZvxvX44IyjbBp4tKl/iOMZKU3a6YZzBoK3K3x
foVlGVq8s+gnPu3Zi4tfIUgUqrcEdAfL3A/ZoUnL6pTbWTxP0Gb5boN5JCH+d06IBMF6FgEZFTk7
kABx/GOd8iWTAkJbmf9d5PlHYfXVY1D+p4YweFv/NlVFNnXBdG9DccJFu9vn3CPk1u0gb+XwBLRO
dKnc55C2mHhBl7HzuggdA3lWvgkOOVDfatpz15f0Xjs2qDXgz0Yovgwg1UXX0ZwqnW3NRsSYvPb+
NM0o1O73JVf30Rjmh9jm/YpBfvOSV1k118h2vFEx3nODy43CrfKC8mftq7/okIcvFtoP5+CNF1sU
f342TU32FqlRvGnV8I0FxaUGY9BDNfkZwPiLxKXDt+5QptDk6glS72ZHLzNoivajhI7p9GU1eQEU
uPSRO8rb+nngNmtPEvCSezRdB3mHlSUax1GrDIvqVzI9APEZ0NLdIYBEGBZIRPcHY8eJ7A+J9lpU
JTRIpz4PmBBf+bjEBDZRpZci1E+N698ZJKHBHqLLPT9MLgtNA/dMBTkoJsJ+gRZaUMsFTbkMyLQZ
IkSBAoTrHxP9OHcS72cQlpc0Dq1XEAp48yyt7LsRzeqY/23k4n5fzmNgxszl+M1dL/e9xP1Z8e4y
0iE5t27cbwKui3ONtgLQbvvFa1XxBkTpvlhbVV28ssAH+bzb3/Fy5A8RWjqNe4iKcAPyBFD8TBdB
iTcACXcVH1xGmhcuNy6NxWsklb9HlRgScpOpreEB3WbndCIEKqr4FKRe+Zj0Tb7vbdotjD8pkjNA
deUjbYZFEY02SO/Uym0aLMGxkj8APP7n4eYjQdMvXVnRmQm5DRgTSNF+iQ49UCb39bDQjsjvo7KI
llhuEHwoebfmqSgPSTlIaBdg5SOAXNhTvKAbmrYtOEKEvSJJFwK+PIrlIFJ9yfMonquwqJ+yRsYz
bdvtK2EgbhfpQP9y4qkGrORHperVAMJbNhu9dQh2ZT6jQzxrs4QnMyJRhImD5nub8AfaQYrtZwcw
xdZUzHSNukDcZvdkqqbJkIM70c/uzRgqOtcxOjXF/x4zVbi/Xxdl4Bnv+gK6ZxOXUORyH6DSiG0M
AhO9sXQnFUMr4tS/2ySBtXL7XAHqiieyfYhIssUyPvmJRrUtiyV/Qy7ExkShs1Me5XRHQG2zEqkT
PIQVqtgc1CwfqT/H2x/8qOySzEansC6hPcp1g8XATiegS0pKrDdLJx/eZJnseZQ3x5pkdB0gkzdD
4jP5CcipKFz601LNm0Rx+SVoM7Uow3Y800ANm5E6akvj1l1lVs72YErhq5zV9p5WNj+SpsyXAH1l
L7TPn8ED0H4A5bJqM5f9NWTg7VD+wO7QGIGZpizYJqk6CobfDPLYg+O9B/03LJnRbpAXtIcs3tSm
4GvV76f6ZD91KZgBIIJ+nbk2KIQbT44zMnj+Xdc3b5WK9GsXDsMqKFzkGidcVmO7C9Ja0SP0pMsD
+pogmdC4HBx6KeBqeDw2xozG6tjWSX+p4qa572X24ExRkaT5RjQDSGkmE8k7ZD4t9r3w+vaEegJ+
FQrNSDeQ1MiHAJVmjlz+b7DV0IKrD5RTZ+OCQBXfVDmDMKik+zzTaLhIwIzvqhozA8mtRW237WPm
a39Gqq7/1iTqPsXTAcJma5llmWSzIlX7gXbJezPaaDpPuPtExtN1YWBl3zFRP8eNS19UY4+bVhRs
aUwoHLRzy8Kbdh3Ff6svEv8/tJkNa+sfdSTQ9lKKBDEkyQMwkv6tw9vuR7RI+6X12EeFDWwTpfOh
HLsz6UW2q/sqXqE5WP4fbee13DiureEnYhVzuBWVLdly6HZ7blgdmXPm05+PkKfpo71n9uw6dW5Y
BLAA0rJEAgt/ePFypiW6mlo/CnCBfsOPeIkdYfEexvieaQHhYZG9FGWAcUKumUt4KqNIJYZO4Dce
r7Hz0MbMJqm9RsXHZCZ1Z1MLpD5J7hoyvj+rRjkObR7/0dSd7oZNlF30uFL3OeuOvZ8r0cWHI+2a
Uo7BMIxsn0m56NT1OJ7nAziNCdyEOj8JCiMNXyw/QlKb3fkAwauXGCFvwUwQbb9LYzzdts39QLlY
/0FWBsjc7ewDxomGEoUMnA4DkFtRI9I3ng6c0HrR2Npdx+0YF3ifeCsgZrMRCduNttzDRBanVct2
ZDMfri2ZPjquqOyTmp3IacRvJTVAkprTWeBcBBxGnN1gYm6KfW+MKBs0JlKa/HwOett1TMA7+9lS
VCaddtfeKVJpnZrY7DY1sg+fkCrBh27+wNPihKSG8UN0SqWQTlbUbmWNNb/oVMc+P8vA1majdKb6
yYOqFsGPtu83tlrzKyn93MWrPfsJu++r1ZjTF0dpahcui/EkjzEk8Dg0z02kS3v4h/IhluPgbAAX
2OpTLx2dQP8ceCTUEkA2J1J0zh340GgrpVP/ksGJ413Zjz+xVo4anS8IeDzwHl30qY8dYxM61Xsn
EuHhtRPL1vJ3p1EgBSqkuqpEDa+dovlK87LpeiVPlfoX2TPZIgEAtOt0J91kADvDz1Pjf4UTppx6
LY6OeCo5THbJMtbI3W/qYfD3+pyDLDU5Xxnl6FxzkMhLreb15qciMda9DH5TkhTzS9H9qmece9M2
w7Yin7K3jciaq0styi++Hn9JrdRDHg1mel2rr8gYeveiShxE0cGvlcQ77oVz6FKv16rqtmlfYQvy
FLfaeBfMAojsgECdn8+Wg6iL/a7Yx9mJJ5TdsW6Tn7N4BhwnnnFSZgqqZYKnVe3MPKlzyli0jq1s
4K317FdDfVDTWHuNJwfvZN98lgcreKyC/jmZSWC5Xjt7JY3NtTSpWAy36AHlRZXte/Lva/GrVewx
2zuj3V6LojU1i4OnjDujaH4Z89JsAKi/JY1jUkVRihTs2RTryct/aKMlnWoHVzUxwQ2UbWjJ5fk6
50W4uZnIzqvdmuQ005kYdbdejlBPqwPQ1UzVWGX6a9jqWNtHQfpsTNHH+olV35AZ6fMcb7Sp86ar
p2QE4Z82cGzjFo8qcUdhWhyY+tvrXuvkvTkZ/ANS9OnTprHPTRzkn6TG34h15pi1xSElP+z2sdo+
j0NQYAqlRVuxUejFqYbtiu6cYj6y1yy6FLIyfgZ99nIFwYD10taThrUUc2PrmHqtdLa7huVl1JRf
jCa++HOus4uKo5lmxlsfDxFAcSd8KL3QOzhSXe9C39Gfkmz2uAKr8qNRt3pc/8rgOrxl+RPJ4BwS
4Z8nknRb87EpA70QrT7GZGVjvcmQ+8SWA9iXeY8IL1exR5Ch+7xVQ8XfitYOmmSZj99sTMpH1uoe
/04XKkFzn4RWfGqNPER7rbbe2rTa1EmjfE/zVl45Sjw9JkySAAKaGBmHvfMpbboXEVGlIQvWMPnU
FEm5a+0sPChJWz61c/JNRFjoDhRGN54LnmnrZtYbqeZDL0OmkYMUSWYlGFnXmxGVmLngIGBFn9Ih
vNfUpLyIl09OiQ7FRXyN57al1Gj+h9Lvfp7HF/Hvs3SObP3L2tec4Tbs/Chs1P2rTo9mSLXky8P4
MjnHSlL69hCmYJIcB83iLo/MO0GMEGd+67EA0uE4raPak8CSdd62zZCkgZwCD5/cxF2pDza75/JL
bMXOxuRRtRv1JtqaXkZWeIYWC5BxNKsXNTnaOSWEtRDBnTuTJ+tnS3c+Z3asPoiS7GPCkEUvcUjW
RjEz78hzu1r7mWW8wbj+YQGUeyycWrqPp25YpTDM7kcHN8Y0Hh6Dpqsh/7U/DJRq3yoya2AXuvE1
0toQd6vkEo9+f59HsNCxIMqxZ7S8faRgKFKxOsUYUdqMbdk9D6o8nZKw/UOZ1O55LDPVjZrO35oO
uwoF77ofjomPGZ/dPlYivI+85ttYoQOX6mnB5+Fr615xqq8Kv/ZMLaxXfdS9HXTgbGeW2DcEZnFO
gPK+Jam2FvtKcoO61NjnwcWKysdeCqLDMITmnYc34/XA6xOEYl4itzbzhGZeVferV3nfskMTls6X
IPcQ2tTk6s62xuaBLTFepW04bjRjKLdV7OGJy9PJxfXK3to9iIIVrG0UhdrYerI9+UEDBvdVATCD
A0eerTyrKFjwjNtctl8DI+u+2XaYr8q+qjfR1EY7s5IVxMWN/tUxzRCXtqD77kOHr/wSZ7lWe+ky
3flldBIOYdm+YXd+PVowFsYYS9ZGaVZYtNm7WG+cu3yoh71pS0dvyrONMsJiT+puJYOufp2ydth2
4OK2udeyAs+aB7UAv1cDOvzWxv3FZrP1J1tO5Gwsx/W9wN4iF9QcE2Axgu1HwJ+0wGycOmgLyWnw
g+hRHMpSVu6kGAjfXBVLUuWGqW1sCiNXzr01wj/oiy+DXVxKMyteQOW+KJWTPCCiJH/KJeUzVr3W
vRoV9Xk0qgtEACD9+FiyhPsZyW12kkP/yYHXffCtNNQhYuf6SSIB7eBHYqZvvUnWuGjlaiuK0mg+
YEolPZlq19+3ZjOsfCnL3nQpCteV3AZ3qtOegWna4J/Td9WrwOGsRLMpLgJ/l479e72g18QkMUnX
zCGijBLWH5KVZ+vOGz+xM5I9lEn0idlJfT8OOBoxfVKOfV93n2WbJzXQ8HRHkuQH793+Ea9g7TwM
1t5I9CB0kUUjoacDQZ8b5XHWoR8s61hM8Tf2GInoUUg4OCGaWddyiCLuaoQ1ufKGrNsUZJY/M41p
N0Dvea3NRbywHBdbnvaQoc+8DZ1idPumlhA7MrXs7npq6S3LJGZcttvPtbHPC8pWJTfo74s+cHA8
HC/lGBkPdtrsWH1ucJT6kfcKM7yo+dbjOHGZGrxZ1NyutlX4NlUAfSNWOmMb1b96/bm3rf4Tsu7O
qfTw0rLKBFpF3EIiiXikI+Hn7eU+TLHp4ZmeSm1xyeYzS1cuKQ/9O1ElGru8Tnd9jyeLKAJuSu8l
pfoWsyWc15bxUsVyd+hrs3JF0Qr9icxb/DWSMvMFbeEef9ncTeZSkcPYDP2u3QzyIJ2m+QCa7P0s
ibVu1wXm16VqCVtiHRjFbG1w9d89LbO+A8X7q/QK+ziUdXSwW8+BEjqk+1BX/HMfhvUuqLT4nq3E
casVWvkw2ZW1cVKkPfrevzi8mfd5iosTesTNMeDnv2/D3D5pKKVuVbw9H4ayyTce4I+ndoqRntZ7
+aVIHqvKAHVgT+kjutbRvtOr6hDhu/Uwhm1I3iup3lQvO8slv/Q4AVugZPUfUdVqLki99KKx7boH
SCXvuwKv2jJHml8hi3pQsBZF0E+aXxk9BreWpnw1WViocmX+tIv0WWEO4dZkBS+9hkGjERW/dEhl
Ac/CN7/jDvsgzi9GFrb7amzubX5Ku1i1MSkxwMrIlk1uwQzUV9mov6lmGv3KzDMoTQQW+DFfTPae
36xAK9yyU+on5F7abZk0OfZa1R2mLRomaVJ9gWHUulnNTkCZD26QV8lPOWCZ5WTMSTASybbQC/O7
adKMswqOZB04vfJF78czORCbjUpH4ZG9rWWz/BoG+Or1tlweSVNaT1nd/4RbwYOSXXtWxLX5mNZt
dKeFPipzaTfep868fDGMb5FS+NAymnGvBA1mXz5TJAS6HltQut8dYHIrJUvHpzHVexDmlbytsq59
JT3BBgkR4Txxtss8fVT7OgcHUO9ly08O1uSYB2WK8hP/y3g3yo354Oils8a4GLWiIXL2oxqOp6wA
jj+Ejvdi6Hp9saoBD6Ro1Wv9SivZ7vWHJjmHyCju2EFuNgLc5fNZrs0+LA8C+tUibA5SxG7QNAL6
Vbf2qkXT9EWWu+xJ9rCIKxrjzqhwF9Z0/BLbVvE3k61kbxAxfrLrMlxKB2pHrgU/wvmZa8TOquik
wg1V8rCjgxFTF3bjbuji7MlXe4d8ZVt/N50KMc9W+SmxZVHKofWplPVpoyjxmz1WxTrPNOeSzgcI
9v1KjfiieqakSvgz1Mp6qiwsJLzKuYhALKvx/Y10Z7XUIewFv8XgwTKPIsISYzAv2CjOFdfBElPZ
+aAaun56HSU/2Nh5kZ0lnwQg/EDmz52WnJzIwUpUc86hxvo6qJ8n7JTwj1IRrHVguVfe0XJs5VxA
UHEn9LXXRoMovpPU6iHrkvGhmA/hPhvTbMviONwXrBTWutmqr8idftWqYfjF/twEUpmJCqvtSkrS
Vd04+aYn983jMvGno5TwoNYl43HgObKXRylaJ6WpfDIj39p7sYR7bJrxe1WSL2BmkvVk17NxbDGe
Jg/0SKrhUh2ZGhadRpxvbXm0TnnZth1KSu2zkVvpXtQtB6W2/wypbZW8mgX8i9kIioR1/WrXfb3K
LD383CHqvu5SQ7vETsASFSwEeO5dpE1QBCAkgO9BzrNXy341hc25rzSWgGSonlP2mVaQsgdsLKlT
UuwZu0kYmNmXSAutn+xF4YLgNp5vP/kas+RQlb/KkjQeQZ5OR12CabLy0E7GiJfUBBZbTATjL1Id
Jm+9HABYBw40A5dtEuDBEVR6h9yfZrrxYFcbEwy9EYRsSPppeJKLITvgM8vvoZCldWlNKlt7jvc0
Wv2Tb/pnuNF+gDiQRIIlbneeUuWP5NOgJEtlBo+tgTZuMmuCUlt9MvMxOg/kNUiFNNWnuMgxIo71
F74/5suE/fJMB/+TIW7NajELFaxkFbcuOzaABUFcNERl7d03xXdRMINA3uRWH68tq5ouMdJYK01p
BpgJ2nS51qH2sVMTG+zFHCIaWC2gkSKhAUNN0UexKxsZE+BZLnBwrPLUtsn7WaLhzohspIHMV183
7MMScz3lScT3KpG7LZL5yOIZSE5KMtTuVHGwDp0PfA2cQwvTSkNb5GxUJi+ANHpsSgnXo5zHIjNY
61GZBsRR+GQORoXxl6hr7PyoxvW0zyNbRWAKZlebmOzCD2gfyhmaKuV4z66TdpHH0XA1L/AfA+56
N1pjspdYWpaqP8FGG+cUwgMI1nVnyDqvaZCbTqHCxYn0tw5S3znofoxazkZrOxZbByP3VRHG1hFH
F+Zi85kSI59zrRRlcWise3Z5x23Xhs2GtClbFAVsvV5K3rw4iP/ATGBWRJGazzzvFbeJPP8ZLEq4
0aPKezBlvhRh/JXFFRvwbQV4vzV4tcxFcegdFVSt4ZAdgNdGkzpY5jHD0rVP1ItWP4V6DbFRNpFe
8fiAkURAOVl2quTgmThYZ5MihW4xkQ/QYyNZh5OkPYpDGUAJZLbVbhVffq+rmrZlw0YtD0NS6de4
XlHu2dAzT3FuOFuczcGJW4p+bEIyLQ4a1i9KYNZPfd2vZARaX3Sr2zixLD3OE3WvrZVXDcTqiQSB
dy0aBU6Q0dhH21Sdzf6yDgeMAvn/HRJMCXux+Xfbi3KcA3qcBK3ZMrLRh0cDJQ13dJJpZziefRdX
0ucgyuOnHoak3lb1iz+O1UsOGqnQGuW+8KXqxdEw8+vQqOYJSxEXFm+ndKRmvMa7N3JAVVC3vPss
Mn8o0xS9+mlUHUI5YEfI8eNXE7bMRu/rcC9aYUQg3RjoBegVWrGZQKs4lp5lW5efeH8AY6F6sDp4
i0FurkwWmneWNAEY7Axtb2h1skZFxIQxFdcINoEegwdufkpJJeBfYctr8vq0jrKyK3Je71JsGaRY
AuQbgYnO9szmJ9Xp/F2hFO3m2rcFdMbbnjzfHMwMr97mE8h40Rp35P50/LGvRWBavLDGQd6K4KzH
UVgfdMQ75+vKPk5neBcXu2vfYfDWFhvaOxGsdY26rgLbu7YmZt2ib5GW+2vfsGfjrWNLSPwJ8RRI
Ljus8Q4znr1hOd1Dh/T9Ng2n4mTHd6BPwhepdjtF7l8kxepe0mr4DIvKOed6NuzLDvKmpA39Q9sg
QRd2DtwhCYNIUdcoX8sJPbVrVYdYwb3OZrMnF+jcRqyYAZoHR7u3+wcRn1UhFtJmFu7sbMC1OuuZ
4oXWGkg1rvA+xG9Yb98zklNfiyJQsQHWjIfUM6J9ONjHppnSS2vEn1o59l/hI6tHLCxQY3YG/7WK
m2ZLrn3cilbAA3iyY0p+FK25Xj2ndd5d/NDWPrdf6zL192qQy+uiN/DMS81qXcNb3dURm5x4WiCD
5BS4g2wiw/rzNJlPdSUtVfdDwIdTPVWKbTySPvCNJw8S5meTP48NWWC8g+N/1vi2PXpJfhQlyej1
h8gfn0QpmjIUMLP+uyhV/NHQt8OS7dYy+DxVaAfZA3t0YtSombStBzJlHZmS9jB68vtBlw6W1PsP
SzUT/uKYeP4nEbTUJ3qrbIKRneKbhtyP5FXpwRZYgkUI+QjWOuiY9b8v53UsGI1KUT7Bh9+GfTO+
2ZPpracGUPOoZPJZVkl3gZ1e22i9wH/HpjmcXVDEoZxNUcRZohk2P++Md7iF/4moU36fJXnqbIYO
QslNgwgWrX0r+R9aIftgv2L2NVkJcq/XUevaRnlyArjXQiomwTJO2RG5sPdDxFThmMwHcbY0LHFL
w03cPwhZhp8AxMcrMf7STxSXmOVK/yDkZqil71/e5V9ebbmDJeRm+NqfgXk3zTdXWoZZbuZmmCXk
v/s8/nKYv7+S6CbuUunGctsG4dPyJ4j6pfiXl/jLkKXh5oP474da/oyboZYP7L+62s0d/Fd9//5z
+cuh/v5OkXeomB1quYsKCFO7cP4ZisPflD80sRVFryyx33tdy60e59dRruVrhw/d/u0VRKUY6mOv
v76j5apLjMy+87RZWj6O9H+9PosZlt49xrX/+jldr7Nc93qtj1df7vH2Pv7T33294r+M1cCBMMq+
2y5XXa5xU7cUb2/0L7uIhg+3ugwhWpL5X35TJxr+Qd0/CPnvhwJT365HHH5WejTW9+0QWJsKRLwr
ikE3SwboWQ1yh1YwWoYrl7a3luw6V3dJjalfXTnMKOdmETiMPpg4wCsnSOrVUc3xbFqLZr/b6Hri
nMH8wqATVd3kJHelwyywUAt1p44Y8OpsKrnw/ly2GYBeznZtVzM34esmLN3g7CHpKU6NYYoldzF6
U633jkvVYgXneVqEynGdfPXCWjroSD67WZrGO/akyEfJaf4EKnOvl1lzj9hS9iSRfTkZTnMRbSKq
5Je7dcxqWEMLz55EmBpjJRaQbDmKENWTmSJlTE0ZVQQkRQ6GS48AC84XEQ3/8Oqq3V0sQ/VIov6b
Kzsjykuq983PNDJwmd2fJ5BY4MDQ/jiLMmaTgTskznvz0qD/DjF1iZB8ICTv37uJvuIg4pzfoxhl
HGxzHfKuUsBo0aqIXQBxKg5kCREpXcofgmLbPoO+HHcf+oA8/TP8Qy3iiontDprcI9OHhDsub+Z9
p4TWvThL8K7ouqw939QzIQrXzE/5Dt10GJrg1MU+ag1/jiEixKFgeYsKlNntljpxFiRWt4cG+fOm
XgxS1PZdVUzmUTSKKivpt6k89ocSvD2YSfYJMXIy+IgsNzMr51ovGkW9OFsOwOvMO1GchACeOLXZ
TPGq6L2v6FbrobcOtarB8ywdtkAAOjeMJtVZoa9XX1alQpIEUyOJby0QatJ25rCNnLy59L7cXCql
sI5WZ7+IqqUe+a0XI21s1hqEikMKHHlr6n7njnNPUXe9hhhpqRTXsS1/vF5HNMjF9CXFKngnaLri
DB2ox3e+7g11FxE+p1hd267ngrMr2LvIwoJ2aNYOupwBe7hHudG0BF3zMq2PUimZnHsStt0fzxtF
q2RXhHtN1Q13jaKaK7/u0nUdae/c6VhqHZvsBuzo5aAVNWKdZPNF1YeQW+a1aPcjGzr2h1BN8nrR
XRCxkS9YhbhaYJxGzlrXIErXiW3eBTMoAodI+Y80Rx1oNlJYIgJTURAN7lNXPdyAfuIU8PlWVFqz
Wyj8V4MEyDr/jQ1C0+guM312juYMIL+Up5BdVIQr/xTCQ5A9xVeu6a6ieYXQk57jGnbDrnFALfoN
qic10nFF/TgrFGzDporWAVLvgQtSMAMOkkbr3nOqx6Ifq0dRp8x1LaRu7HDI0W5FWTTfjDPI0UPd
ev6hM+v+1MlGd3J6dohXohyhQn9nq/d5mw/Z+tpA8gk8wGC13wLMbdi4Vzv0l/1ivYzQZtH7WDd1
wTyep97fVJtyKO0kdXhsf7uEfnivvLuIVt7kkkNQPrxhrq8dtgDvrjGi/KHn9SXTe6Hs+oCeXBh+
6ONK7JimSfjawwvbZbPZnDgkv89GYSq3lEVz18fXHjf1osgKutuB/P9S9609rUh8wppyIDGneiid
l0Pm1e9F3W9WLTCRk2gU9de+HWwc15+qabN0I6vurbuiVNyr2q0O4RAaVI8YoK6FISBgpdxIVv2m
jW3qH5vM6k9ZlLEwDevyEE1JeYi1xJafeoPcgTxgeS9iqjkwFoyE0QEZ3bLrRh7yXlTZgZq7TEZ7
5EFqRU5dRzXRKx6sac9rTnmAzKo+iLMUH1A8v9vzUq9i3XZKVQPtIkIdGVDtShkKY2dx21D8qFwO
pPX4S0B9r0MJEetrc6g7SFX+vpqIrudLDrnElgxXW24gqLL61NX69Wof6rOkBB2DL14/qYcpCcsd
eWr52WlThColz/yhYl4TtGn/zW6y3q0g9V+837GhZk03sb31peIySYmesq+wBdDWiKMlTk06KfP3
GnpN/bW5NEMykiAd3utyiFX5UGKwMve4dhbj9MGc1CsDe1XPLRU6ZspajGgOwV6E3HaZx4ZaG6L6
Tg/RmhvlOlEtazAfwKxnG7tGaJh/nfnDDOCJKHH5NTAjdD2MOnkoqxjvX8wMtwY8lxcRK+Ra/nes
3E0G2zRAHyS1klaWwitJcAZqXA8gw8QUZxixrKGrJloF20C0WjZAB9Eq+uYt+5Cyo+lO5XqM4+rs
k6+q2eWAfD0Z+BL81FIUreXsRCVa0xwPpUoH0FQrqPw67Ur3Eog6bKY+iLOlYakL5lYQHMrOjGAr
iDhx6FFjvjbA3fgxscM39T2bqEsHcYmbkcQlRtROUIRmYBG8XDuZbwr0VX0ugTVpll5szBE4XmgO
0Rs8KMyP5DefD4DNwhCp4b5V3kpDAWRVjM9j3sPPk+KEnXBfebMy2WLzU/bOfjLJGCDyhZ27i1Gz
JqsOA/nefzaqN6hoY0gSblZMHg9Gbxs7xetgZoPPWqEf1p1CNfRfg2I6+CXZ/saOppe8zN1hFkaD
P5ffqy2uQf4cBWmRubOJx4xodWK15E9hSNEqhoSV159Ea6jLH4bMxoyNYsawm/wHWwoJOwxODoLe
ap9kBMcPrR2YW7yOzM/SFN6L9/ASkQD8PBShZWyD2kB0WUedql9Vk1HuxDx5ikLtTrcy92auDKmS
Gfgky9qdEb23vteJlrCuPrSMA6+f1XWqzobPXsvr53i2b9SSBBUdvT42ci/197+LbIr6Z3GYMusA
Obo4mxKuhAyU72vFDp/EwQHgUcRg8UQJbQv1XOrNndbpGMCkYzrs0rbveMjSYeL3/2SlSePO9ku7
HCk6TGIa+Vg0rXUWIaPq9femPe2WDqo5xXueoLDqRQeozIbbIJ9+jbled4ofijwProNoyDs+BCMb
n+IuLGD42LZ7xkrEigNQ6GQNtqnf6vPwk2QX7oArwrOUrOUIbde8rfvn0a9UN+wxvhV1A4jbE6io
H86s9yqqylxHKiiVz9Zc1YNO38aVySxyLhYs+p4044toE+F6BI/USaHsNLKnH8fUe0M7pL9zfL+/
G70BFLo4FQce75KEr8XvgNuo8neLiBFFL2/8ciXKSJ2FG9WYuuuYS0yaR6PnLr3FuEY1vt/HdQhR
LlLrRe4rf3cTYtYyb1Tf+RQYFU4qraMf7U4KwQ5OMqfisJRFu4gUzRZSWe+RomwukdcmEcqGxOgq
PjojIkiMIc6WS+JNIGnuv72aiGSNGqA6CDJRVuvhwUJgcB0NSrwRxc4JqOu04aGzJ2vVo0GxvWnw
+uRHwH7L4bY+H45BkSp3VVYlJnYqDDLYz+pY9Pe+6jeAk1Jr67CyfETUvlp51dQfRFEc4tZ+kvUu
OolSGUXKY2sM6wwDoYd8Ljm67z9CzFy6lKhwnNvW2HtjPYWu0zaoDDjpVwX6d+ii8TLxE1ER+xPd
5wsPetBv6zAFp1RWLvCe/rGy5OAZIgC4Su9ZHLTIbEAQGd4xmevsGqDqNEmYu8xFduvbh8xXj6Xu
vHdQOyAMBj5yogoqWrqxpg7Z2Dke7G126nLr1xIPNRB4l4m52RxQduXo+l0w7kVxaooWMJoZuqIo
2Yn2lBWf0zh5vxqqSCXpS9M6aEkTg7rJNZI29uzSh5ZoxF8W+Wsk1vHnm+vC3ABEvJT1gwZRDq1+
Arw5QESJojhooRmBo8n99U3DUsS7Rd8GhglG8LOm2PjkjJqPVYrNZtOAjr0B8HHd9PW0ZRce6Xo7
DB7l0F5FY5H+S6voq2PJI2ITzfafRX/I/bf9RUSAOO01YrnC7+uLxmUMQMFo+QJCd5D63xoBGl5x
hWHkyoS8c7alZgMzw0dIwOi/V03kH6MZY70S0a0ZWu4YaMNFHBpUU8+FVyNr34yXzITkkUZeuhP3
hMQ0lgxGdbqWbLbRaskYVrH4OH63irtL/01rQkrsQ9927tvPH10mx8aevWofhlMC9SYuqiNwQbSl
AMA+DYGbhPOG/1yTy5FzNIfsl2i6BlVeu0lKO9wsffw+T1Zj57+PIxoQM/5/HGe59vCf76ftJtnV
DBTKysTQTnmt7rpINQ6NpzHfSrpOO40lwzD1SrRTYmrRcYACjCugdhJVvWi9xojwElLORmkcuCRz
FxEpxhZFacA9Yl36CD41cTluRKVovl5RhA+QkDaQr6pVaIfx+1O6GMH5rApdG/d4Ymxwvwt1l6SG
fgzL1AC6zTO/8XnlYTFB2RHPd9FOLme0N0XZNPv3eY03hAeyfNI9PxD/wW4TezvkjYbW8Z918tyA
/x3MnEq91mco72DkO4fgYP6lU43iIPqLKtFB4euz5puCLMrcXzT0XWqfTHWUtlE6wOfoixNYifI0
KUZx+ndF0SBCRlStzWqCWvufY8VISeh/tUwU0SrzuZA0yRVnOqCV61k21xWJhPnf79a/j8MOVAIV
TDLTTjY32liiqALjlbIQwOw8jxNV4lAFnf/BhjsBWpB4GrJtqX9WLB/yGfvLup6CcR50DQBz9KzN
1V7axseRtbQrikYJ9R6NJAkA85S/qgpJeLJACI7Owczor2NMzGkukRU8+5CVXjnE/Gx15jE4XJgp
fm+7vLCeas/EO3UpQg45dD6CJjupdq6tPmJlj5GpGyckwofLhEyKMWrtHSJo48XTOdShhAp2Gapr
qyt4eA2RGZ8m+72D6CUOtpZcu4qS6D8YcbSxgNKsC7tMyHW24y5XQu2xgGi1aQvyZLphYKk313mS
3rhFbtbXENEwMsAKZbbsWKjjz9Y3lCOpYe0RUdOjHAXyWWkbO3Tz1xGu2GMzN41tI50Vc9g3muWE
mDyn4zGW1F/XSB2yFuh0PXfFNZebSXy0viNgMQUY9jtRnzRO45ZYfOyuQy03I5rFDUZWcr2RZbj8
VXFi65BFqo9gAgs7bV5Z2qHU7YH6w9uSWNKvlkplnMDdivWiCAfzTSSi9deYZYilYalbhsHtJ1pN
/E7xuh8+k0J7hVApvTT5aOzyVi/2TVolLyj5fVMBPn7/3wFDiOFF5ZOWEVJAowxPRkPIS4gByoGp
rc0y/VjU56IIFq0ieCmK1pu+uQk8vQFj7fatoZ3TGDzQ4NlfwLcq3tFXkEuHxIPKV1VII2maSD+T
29XOIroemnVcaf1d3vxKckM/Bkg83cEk5V9VSvhUwgzNK0TEqMWNfrgjJSRaxzlEnIlDVUOSurbc
ls2w0Y5m9x1LMxNe9BwnhhNlkkgtVOjyGI0+cu1+3KXQoDlokxJI+6EkYT/xHnE7o8zsX0mip3eg
gQtSn2Ga3tUgotzY8hRXdKrtxNmEbRsyt8osST9j1QtrvR9hAM4+93MR1ajxwQm8Fit5573VkLvq
ccIa4AwB75VVZ/6lTaNppeSh99q2wJGULh9fvTI0Vk5TZ6+ehe1gnvsOLgq1tJIMOLutBqOJbQPn
qODFfOVp61HkXYuKkHpAreZDcWkVvLp/2jdJ/NC1epbkzcz+1FrgMVoVKswVHOtszmonbJ+BYh/Z
M7zr/XIj6gYgl9P62jx3Sbtc2VTzCDqEro2jqNXGrqRij3yKvYmh7b6pcfS5hmLwKHel+tCnZbIS
9Vna6etUBkbuzKBe6M9MzZQv3lQ2Rz6AGqeSNH6D3Vavat/x7sECTk+F1DyKel9Ny23i6QaJMS4S
1s221YETNehsvoZ/aEE0/OgnH7sCHmuPXdFMe9xPyr2sp/4Ty0Ew9GZm/gj/UBv0T0Qk8mbjoxkh
C/M+s0ZvEuYTno5rJCwSOFAJWaNq5vCJSqgGyWYc/4e1L2uOVGei/EVEgNhfa3W5NpfXbr8QvV3E
vggQ4tfPUeLrcrv7fhMTMS8ESqVEuUyBlHnyHD8/Ao3nn8vGMJZG7OJt9n4WlwiVki15P7v2zmfp
WB37EuRYSexdOFavO9yL9okOKGJ3Tm4aQbURyoGLTx3UVGl0qesi2JHv1QM874iEucCcDnl8D3K/
8sFq83QdmYD9VwKFY6lR10t38PMf3ZguJ0eNrzHUxdZTm330EDpF8j89iCcqT5NlkXCoicYGCj5K
UG1uwW5T4FdkmPwc6Q2H4KG/ck1wgs2S4Zw2J77ehlB/FKO+wUjcfQjO0H4V6g7qDfMAP5q8PSqj
blEUovc0H4bpuZEDHveiPXZaapcNCPjaTVjfKwATdzIw2GacauMZEazZw0bRz6JQIB7yUpRElcgP
W5pvHSLQ35B6tvZg1u3uwaOoTuA+v7FLfOylWalq4yomV+RLB9vMv4HCztpTq+mTCTWVww343MUd
NpfLYWqRlowg5kZCuZ1AHK6yER2ZRKeefFauqAQa9KjYDkNOZUVVzgHzrUXgeeYRBYrLnFuD8ZBE
Sq3Bul95qJQBLS4duGeat4arD8CaF3iK4BTYWoehpKD/XuDZiEyB7iF3XdP+X6dlDBHIFuWwqHtt
1HhJ9PMaZF8ucji5i209ChfKX1PUlZurpOcE3C3U/RpoBSr/huyfVT/JpUztcZ8r7iwmsHCsyJE6
rlPRWZyJbfo+1Se3LDgboVWIZAvKFZauusJddZ1X3rl1jo2mk6XblnX5SrAEO00zR+F8b0Jn1Gm/
y7oIN2wwJ0gRQJ+atKvJ1oXDtByNUVyo4z9tph6LCj+Upl59aEjeCrns1WitKPF4JYie05Yf8pgc
6kWbSMonylrO3TN39J/nc3rTsSFJN3NO91XvbYaqfwqSFcgvFy4b86NUw8DXmYFST7/8o5npKuNS
IkKXD92WWu+unX6O0cPs3U4zUovs5PHuT3ZHCyS9+9MlyTV89RoQMNWatZoOVR15azG00+JqozPN
n3lkVQgaW/JxA/ASol7/bVwXSBQFkafMGkhpycxfV0320ec6YwfitS2yUT+hl+DdNo17mr8PaoL1
CmXR+AKufxGybLMbmYLSx/P8fejcpJ5PNkR8v0Vx2ywsJs216PBkI3aBWtg/AagfzjGgxcCwWgvi
IBBxUxwcBzyh5EWD/HgA+4KmMv9zUCey41uqxEosKH07Jcrd6kxBQwryzIus9sYjtWPI42wGhVQi
2Qzt89ERVddrPK38eTR1IyZsIbOI+Buw1zaIh9JfDjJvO6NU9h0dpm7wV74U8fpqa1FehxSiGS+K
0nSwLYZUu9TCYXRAtBp8qy1i3uUYgcFRC4dxL7MhRv1KDh/M/WBtQGdbLMl2nQMxOeCehO/Pc1CH
V1rhkcVYaupL9e/XAwoo30yTIz93YM3xA6nXYXedvAnxM6idHjdfyG7AoARKGC3aClLD9mKzCnXW
vnMWJVToIQ7ZXrQDmciBDqn/0USueiDAyu488Pe5rtP/Ppequi9hklq3AeML33PFPR1Sq4LivRX1
b7o2XQVSJDaFzq438+5+GIrwbii4jlFBS0bG0FeNTHjPbQSukIsvrTdvH+U4dxW2Mp+9r9ejEaae
n2zKGcO7EfNTq6+tl6TgL2OW+JdRYrnXZDbfUZNKd8LJ36MKTRyphqdIw/iSWntqkBMHMz1qGZ3H
RNf9kB3e0TYbgJpqXRSDLXtI560sgV8OjSAfVCC/Xeo6lb6UjyAuZLfxYayu4peoRZ2fnsNE5dVB
4jJFqDNbZlRuYpMDZAGc/h0vhlM75WpPJjrUYHXaQhSbgcwRbog8gks+hZ/pAjyQGX5z24xO6kNJ
GLLbN7SVyOgVR6d0AIdjtOosy1rQNoVstC2hs6vtOuKTjSZwkPVbmEHVrzkKQAEZAl/YB9IwFIv6
u9bMocSg6cRQ7vpGGFapdu26DBSZA8QFNwbqJzetTpBOWV1sUGaQbRqdTb32qpj9GC0gaJDSS5ao
U/LXn2Dy1KTeGinHufcKkyc4PbK0fB77qWOeSvdmE+5kaBsiuoUqImgaPU81mLoiC4z+wWC5z1HP
XiHIVJ6ps+/YAiR57LEp2vBeMb4lMy8gxGdL1OGOLPGex8oUu9KssxX1urEw1nGYIo+mLxBB+3i+
wDzl6H+6AJKJHy6QBCLYgMoUqFeUuXQHl2dLNBF2oWbhAtCnLLbMs+EWBJ7BoY9UshJuknxvUMgx
MfCfQgjO2UhWeSC1qLKn0Wgv5AAApQ+yi9g+X0dCHpB/byxsgsPI+ZJPhbuBuAtuKxes9flYgB9G
Y1YGDXa5HshWQngF9Lbl9moPk1ZuGgAlEeeCONinodQ0CEypx6JOF3pR7xOr+zTBzeT2cVsveq1P
QQev6hGootM2BQSr04drN9nUFPPVJBEIoo7PU8zz1C0SxYhCr2zWeofrQfaDuB1qQJfe7THQSAd7
BNHe6t9TlBwOk/jgU3XJuM268PsQj9UJXMns2BobaoAaGjLPHpbjs70ptmQnC511eozMBDtibXM1
xxCUBKcdkqy/Tfphvqv9t0ljCGINpUgCf8lQOaX3FLQBcaPA245j9jpvUShxog+f9h8oFP4C0S/g
aXUn8GVsk6QjosW/+/p6toYnr/MOiHrn/czQyBUATcE+tYsGIZ2yfRA5CvhMY0IxStH44BFu/Efl
oTIdhDX/QMIueLLw/EQMz4oOU9q2e2YDCAn9IvsB37lccKMzfxrdmXS+9Bi3YW9jIsuIDiJOIM2d
VWptSbVURYVdMSLarx2ez4sBJC7nVgyg8zBj7L54Mb0KH9wP4ItUy1yAy9GXqloho5KeAT0ed16g
jC3zRXUJrLDBzgd1WHYIumVNHqYSeTcOgn35NMjqWgNsq0516VrwHgSK+TtHhqqA6gQWkKgPav1N
5pb2c9aOp1wF+Y/MzlBJidXbPfg1W9SYwoMbpv3cyuFE8bO/ebzP8Z8eKGILliWqgFdBnz2Bl6K4
I6BDvzaR3Xp2lWhRAMYfCVBRcdO7HcGxNcMcitoG1BNqGBt7BHtVD77dbW2Xw7KqHKhtayREWibz
pDS+W9GkCmhJmpQwFCjs9OdJe0v16xSiJYAWY5li+vIuNpvyAG0D7EAgTjY3SaSeeGMtmBA7AcOK
Xu6QXZva1CwPNMX7PGSCoOfSTw0LXzPo+z2AHlF4BZKP+DB5LDsLLaTXc17+6DkQU10YvqrJjFY5
Nlqzh9uZw4IDpBMCabfxRIoCqvd4KugAxLmqcwsdkJFTFD+9Gl3wYEPm0sDWhUYjadMsGDgf9As5
9lbVOCG8poriXNTgEiVd875JRwCq/uxoPQN7Cd0RI6I2j8iGEHex7ojT2jkwGzzExxGhqqISpnh4
i+9I2y82IxLUpHe3igZlfuuyFyiFFj8Q6TOXSaimkwV80wEF7KAIe3Moh2Td5gbwfEYabFXXb1yz
8/eeilx/hXBJtilBpAiUETTmqTsxmL9P8PeAfgh6lTlK73Y5QxE7/WWAWa9toP9f+hFMH1c7uHHW
Tp7xl7/4e9rOkrACslGAi6wCvUeetfiV6pgktc0gbhdIG7sQtEPsIqytceF4RQfJ2MZ+Eci8tB2C
kAgOnHjb1wti2QTPCiitDPAdUtPxnP89qLEcgPNKdUSQqgL9rT4Y4KkEvBD6Gd30r013pJApgyKM
BOzJ9NYK7Ma1FTSHVCh14fpQju5a1BXY3XWLDgD8O4nAolNbwqI3zz1yxdQCpSP4OIDsgyRyvL+a
0rEt9nIwv5KJDl4fVrvAZN08UiQt35Wt+wsSPf0e3J+QMerHbIA4aNUvQYTuIscka8TbtZF6yJPO
ZndqO3Hxq8xNE3iZbDxgy2Stm2mQC8JaWhLVN1iXo4fa5ENndABLGngLssPVDPretF/Uff82oBWQ
2G4m85wxH1JGRhf6eCYbDN9c30Zr1cTBKs1s9SgGjjiqG16YCSwXH2uwh3qWsafOSZomCiohtE69
AeifbiBaHS2pN8Cr5ugp/xsqi9WjCy7oB8gBVG3b9suqNc6NBLcYeVYuqrMbVZo7moe1+OkIV6o1
9TLRy1sL9a5gw8QnAo4jvUtZfUvTkgeQkCDsM5p7aiUliCix5WwONBtiVj1I7BsFGi0PeqMO9PBc
a8A2bOLsKUIxKxIeCWiioER6I3Ej72zQ6B5RlY1HcxvXjw3IMRamhDJbhS8tQsAnhlyQWJlxOt70
cQnAhY6pYjttLZOEN2DFQ7NgFbcXQDNkR7yUwNdSOyi2MRx/lXaptcyj4jdH7kMEIGqKjVk2UAHW
KThDp+AinZrLEQMKh7E7kYk6PQECGzN05IY8qMPrQeRE48l2ncRye2B0i/5EdlMYEpI00MxCvb51
aPumvKl5dIkmwwH1F1FaxQUDkZUFjtQpSn8UeJeDXEX3cBHiFFow2caDdvCCjOBuhjudzq6grizX
fY+0FOSpV2H4wqtOna8hAGU4KAuIEuOGAgfUkQhnhBC2aFd4wNp31JEzgZx3Zb2AICO/9auqxIMv
ZFun6MNT3UHXoHATCCpE07Q0Wz996WRQLfypiL41QXOSEgH5xTi91tjw4VutOlSQDM2vzCmeXZmV
r72Bfy3ql9UT9gPFipe5uPRDhYCA41rHgI/TjYr9/rYxQwlVXvbHlavR+XhlV1/Z4PWpVhXiLFX+
iqT9xysPffac1oW5TEtnOE9JuQGJGdi4J8fYOpUyvtkS93nYZwxk2G2wBsV/eEDN/3CLPLq1tWVq
3mUgNFv6oqm/uKJ/0aBtjP8H1EbIdE7ZN8MyzJd48LMVw4/+Ls4jY4v67fQ2yVJxHLt0WrvhVD36
PAJhNHes7xDSePsYFj6GEcXx995GEPDTx1BT+MfHSJyg+u1jtFjYHG2sk5f9iN9zIyFfgSRE8Qgq
2Opid3is6JYTmjgAy1f6qjyRCastsQqF3W+pScP5BKwSNTt7nIejrtsXSz0UhQGoMQcpsj85yWqw
uQuBeKu4YKsFYELnPkBPwH0YYh2EgQjSnmxtHGvUr+a6AsnxAxBGxcWL3oZDEgz5xMRFNMHpzUPf
OW8Hoc8ywN89YwC6VLe8ZJgQW8ltBE51D8h5oNpjmTsTLJUr0nVwLEQXkAKZDmCDhaae+YPMUBeF
VIz2Ip0a8ionpQ51Y16wbomWSV2DD1NJpz0MmkGFDqwbBqyPQQadgP5xd+2ANAK8zXdvNbbrqotu
INfZL23Ez3aUvMszcF+BYSIAGSpw1tQLzutwR4m/gk2Q4w1AL+tF0XoGDkyS80UUyWBbJVZrr0jv
3dJGaCoEWxJ2J7F4OqNeBha3Rad7mw7YmV52UF0HSdh54vYjI5Za3VKe+UgUttSnW9c+7Wm+e/4+
DgLDs2dttzYKyQALi6Sr1lkHDiVaAs6rQTKOSQ2dEL1YpFQ5HWZvp7NR5YvU/PUQKkOtVY3Vr+Te
TeoYNkAKiXoFsGtV52H2opK2Rqkf7MRNmyUhmCyafLYHSjOMBZF61farv8WcX1i+STzDEHsZNWM7
HbqMoVpE9gnCbbBde2PtV/jdBLAD7RbLvOCn2MKLq+skKi2UP34JwyhejXbBbim741d306TEyycv
6ac6t3ibYwd/MfBP620PiYsg8Z1VUHIkOLUwq7TFeGkU/qWU1hgY9myUXhttw7/kjmk/gGVnbeB9
A80Utz8YOfZrpFTDcgvLOcZRRKR1bCD7UgKazsWeervcvVWgrbiPY+7QHGQeIC164AXmoCltxMGA
R8qKRcGrDApWPX+oVdOAfgdApcZO+EMF4n6QtQTLaQT77LKxB2gaRpG/aRzvrTfDtpqGkulv47UH
dfoosFu70KRB7UDrd7X+U8RMYO5XTnPAnyJmznLT5e2BeiedGadeZMfhzMFvfu2lXxM1uc8+jv2b
M/3W8FTLDnJfJv64LL3QeDRi9ceZGtmbTb6fffIzUmi5j6Idt6LM7D0fA5Du6JsWOIh7VY/qwR06
e1/3KoeqIW7OFnTfNnYvH+x0M0f/+ssUXKDTUEnPXNeejwARSEz2k+Bsr1jnrSAJby/Idu34WxOx
BNYsaNy12y4nb9VxKGR/6rD0/DneuKsusCHxZVj8TIeiyh9Rv+oD8fivic7A6xYuwSmfryvSyyRj
nQrQpngBKNB+9044wO659/1qtlWcXK9Q+NXbFXwX2C3NGhcuWczzNY24OntG8RDLYmcYYNlE9VK6
aIox3XRQ+YSWXMB23WQ2J1Nneg1ehHuzB8RAZ3rxphX3AjEnyCw00G3VHtRRCGdnoYZsHoTy4n4l
IG6mrCk6QY60Wxh5WH/taqQjXVbwfREN9Qv0yGZ7q6BSBEEiZ91kbfO1xlrVsqrq3i4jsBUVCkhj
bR/0cFRAxdfhDSRXH2Kvf4bIRbWC9l72IE2EW+iMbFLblLbR2f8fP6NCeKE0QV0+jtxahvYEun39
RHO306C6Lw7jaq9MYJbJmuWFtRwlnig1t6Ffse4nkGCHEOExQJC3aUVqbUnoYvLtk2tV5n1WjNld
IthPMpNXkATmtnQc9UV7maG/tQvgYSrDecBas9xbLh4CyMe7D2SrOF+NKHK82K7tPqQQal75QF1v
yYMGOArhTi0A+0A2PWDwwN46xwECFicA8WVrsHbzF8Cl2100tGzNdejLh93t3I/2CtuiV+3/N7uc
cqjPNtGCj7w/ZaUMNhkbqnVV8uIJNIb2DXQpwyWPuuJJ8hZFy37sL4wQzXSKEJSoQY9JzpYNPp+h
kCfqzOp0us9AQhZj6SShs7Uq4oo9sl4mF+l38mbIvMBEGM7rbmu8LPOFtOJo59hbyxVi+EkdRgW6
q33Bxu52dodsH/RmIEIF9FQDFpapHk9OUvUv3cobHfliGqKD4NSYQ80EzbjuNcOkARlY3YQqaQ1x
BZSyULMYoWAWu/IBmenwEvTekcz4dsFQFAPkXmctpgygglZACOaGen1LvUaO6jZZjv3d9XWL6Eiu
FgkiJNAC+PAaprft9eUbjWtd1PvBgfo4KbCgc4LMy/yupoEMMegEZEgHB+zu2ENacjPoLFvRj919
MkWbrufxmUy9GUDvmLc/qY9M10FX2++DunFq9lYvf5L//+ugpAdaDGwP+Gi9CBAn9cdzmMaAetRC
2s131cZ7I8Vq86GMuuqxzKJ/LL3qavw2WQRYTB5BJ2jPTe/3JvVenRGxEsdrU2aoOLPyuFmFxi5y
dGXxaAfTHVox1RkPf23ZflkuZO4194CEsKVbcHYJmKU2kJVuDyCCG26lgFhO6AfijPiyvTIAmHia
GghpqKppvwcN3wkLeNtFBTg3+AkgFFrY36G8w794zGfLDOm2ecrB0LSPfvk2pZwAWOql+zYlSsoP
Me7dpBPyi1GxAdSMOFOowVtA50B+KQWuSWdS2/7qV9kTaGJDEJYux67gG9IGixBWOXo+KC4aECev
qdn2LYTCochJSmGkGVYXzD++20lazEMAAy/jLMVa8BiUkA1e4MSJ8P5ZQKpjPvnY9T98TAB+bocp
sTdxb/crPvnRLglD9cWHnHUvq/pZWFV6zMEQvRih6/GF3JIkM3bgCIbOpuMvajaEN2nGoi1HseIK
hcnOOpE1/td1PvUru8qh+0Ft1Tk9aEUcZz1CVAi6oN60tk1/CyzTz8hV8Y546wG66s509m6/msg+
udbsTxT3ZHI1YGSEHW/VeEd2MlHn/9X+aX7c4x8+z+/z0+cMCdHxPrdk7iZEVdvGMjwHN+S/hwFE
tor1577MwPveyACpizL93tp+lK2BbUf8p+1BMqIHzD72lELoJfWhCpPiKf3nVFfL+3Tz8BSUvt5Y
QCFcqyE4lavvIlEvQyvIN2Qj7YQezKcnmZsLe2Dgxcar1HZia4fUqDnjxmSQOwtXBP3RB8v8U9LY
by/gtH5zm2Fk2i3sqv4I1hDvKfvXberGP2b73Y2GV1GMf7GHu9+esDGGAtO5q11o0tuNf0lE4lyA
9pSoH8aNXpmHvAOzBXkKx+5uPM8OwJXIsCnR/u2UgOqQt+C6JR9luN6iFUDTMeRYZh99BbAvux+u
YK5m91xG0wG0EXfkTdOOIZ5b9pwcMsV4O/pArTiRUdzk0MF8NmukJCI/io/UBNXfti265MGAIt1D
oeyV0jWuWW4zVD2JakHNabLsG5Axm3NvPnIAYcayvKFempJDcONITT2lysHJR1OWoNfJ+7g7unEE
WhQjRLCCLxnFTfRBtAVg4pCDO1AspY/rCZp4SbyhppVxuWcmNIuGhpePMfJGD04+h1LIoW1A+Xwd
LkRjLkO/X1udDZXCOA0vY4NSNabVQms5gHbC7wA07gewP/zpIYNu34541X/yAHIKYXGd8vjLHD72
76sxsaEPjzVLwdZA4iCk4tkOjpOm3R9SY0NE+rNt7gepPkj2mxYssG5pWFu3cZCVYGA1RR6sOfjU
RMpkbhLChjA1XLqz6YqpeR9EaB3yejdRi1zfBzKUIxx4jFLqlFXnPs/2kB/0HwAN9h98xp5RxtUe
QRLrQ7K8CdaIb49r6ux8IzwqhKw63UmmssxPlZ8zsNJidJa46Rol9e2GhgemsLATbb/Po/UgSGls
Ae9P7shkBgMWVSB+3tInGIeg33PoAS+ol+ZgyMGVJhsuZJK1gQoi6Wc39BGgrt3cuswzAQD59xOB
9AeqX8Y9WTqzgOrT9D1Kk2FHATgBgtzt1PT1HMCTid2d8KK9UCfdZMjGQvQ95Re6wXjWoezj9+Gi
qOsV9xjom8ss2CV4DwC7G+y6sCkeXZaWjwXWSfaYjee4sXGPu8xZuoyLG+oEQnq6sUGUsKQB78Px
vCpA4qr8deBV6cm2Hwg0wfASWgHSO4F9B3z3WYOkcivH5DtocL95PfR9QDQS7goONUY/z61XDKR+
GqhqI1i5KUAz5cowU7ZzNQTfMhp1g7S4paEX4oK8sLuI6jbfBGAtkJBB+tJniQ220xwZjFwrSWkp
F20HspZ9sP/uj5zhkYUt73coXR4BYc2AVNCRv08xwNpP6qWdIKFx7fgQLGwpEuhLsGqWCZ7hw1CB
S0NGF6h4RRfPQpYFy+NwO0DG9gKOAMT8PZR+ySA8kAeLUutu7L9NynXTZR5yT9OH/4p86aVLV7MD
t3pK8qU5aEq3aaHZp6/QDAzB2x7q3dGAoje9s8NzyYOMX9ztqNkyc8XBCvuUYOeBZcufbvSqGFwo
aIdF91e3Rs9GQOZ3N72PmWcjO13U6B1xvSjN1g9gVB4yCeAEhMm23ZRle+iC5fvCMpytAgrhzGUF
GHtlBQ99hNB1w9zqK0v414TL+leTQu8u80e+sEdAoFte/erD5qsyePm1aMoU0jiZ/6AYfsy1wfMz
BCrertJY48ereE6SrpEHa0F//NrY5htrDJSm5R6YLeKI+WCGNuRMK/M3Gw3SFBxBbEFiIwzWOWJv
DxCJqW5dpGwgzOM6D2SLxZdOOsO9tPA6CF3IDrcTuLCu/pC+AqRRmFiltlZ7mQ8vQzdBtLRy7lw1
ere2Xqx6wG5srEylSGNP4oxk+wi06+/GWTyejLb2TNfO7SiC4GeVmQcTLCfXE9+zZkv478lvPlUa
queka15pjUyrZVooqwFi8yIyd2SXYXDmdgDsQz597WPIDlzDuxQG1naHQezc8eINVR4o+VzHUKqA
VIS1SpBnhORcOp3sSJhLcnDD56xrnCUvUazeijhfismMN1PiOicDiNv5YIWMH0LhrIciQniLOshF
Qm5pWeJHtiHbgPq/lekmMYTpenEeJOhCOjcbN1Up8P01lYEApFC3WDSqL2DP9SFR6Rq3vW4ytmnC
0X+pQV6zdwOo93GtHW0Vk7/sBSj8J98owYRV/6qVbbzqkyCr304s8ONmAoIgroXsYmnl1nMTdN2K
98I5SwvaAlmbFLdIGIDRIZrCdc2gipBaUbnMa5DvxFqertRnfQC0N4A8aJsWkn7paFrr//YhRzqk
KdhOuPa+TkZnvPhWll2I7ZZ9oC3nUPHpjhnTgWTIspSpO91HO0zqaxnuFr05fe/7X+PAhwKW+9F5
bSHLsADxEX/gdhRsVACMjQSN4ZGlYbLuG2E9V0b/rahGqJkn4MHDqu4H6J7txagHGezfQQDfjkcU
9KRg1jTM52kc50GQVZ0HtRUCWoCbGNGQ7ZPGNZb5JNMlYk7ZPo5GkLRTTxel6u2UuqbMRADFLaZb
e0QCrdRllZWBQvDEgvA6tMCSQxiBQcMoRHtvOGm9rGrBX1Uhz76LWq/FIL8NIuh+oWTqHx64wbOf
2+BhDkbnnPlmBt0nwW/xzdbHTNlsLZzAf2CpeEmieDvp/BEdZKVCYGs46sapndtIF2fueGtRBuqD
z3s3D7i6pVZnQnG+U+G0JUhQNUKnfGgR0ZsRQho+BEqWv9uEBwYKEqUmZ/Ib38cS6ojmI7//nM9t
sUYPsu4A/g2Up5i+sbpGWAbHfARLOjA3OkhTOgAFVq4HqjKNjtYHGhRB22l9tU1peLKM1wbb7tsk
CGvskk1jxHcYr+bmKAvvrGSRonI3CREuAHFSog/UASa7aGG7Jd9+8MZqedWqfDhenV1fE3tn9cMH
Nwi5J+vRLVpwgb+AICY8iqp27UWHeMAutKOXmrHopAT2LSvA7zeeDQay2QU1V9MiTSIDTxdVrIAn
gqjB9fk0srwGmfWaHkwd2R3VO6cy74qV1M7UE+XIwC1MAYBgKmbnTw8/mr1gtgWyRZSla7ZDT9Mj
xqxEXSadmkR8eO0io7RSB6g+YDP0ENLA++DHB6viK3J0EwvlQXbt2zvmyNk2z2Cr+qaFTJvDF0Vd
QG7Cspy7JJuaGzfp8l1pu+o8QQgSGnFp83WE3KNvxMavQDY3XsX8184vxiUNKry0uZG5BeaRsFdn
G1POgwrTO9ITwSm7G8SIvHlQBFzbXZiqNYNC36LQlQqerlSgQz02SwStwqPtSAu4Gr21B9cGB/0V
Sg9AyPjmh10TmEtE3QBvjpDP4n2wWSVyC300yBsjnXMGZng8F5lsjsyDQr1ghQfxHVCgmEmrbqvQ
vFDL0yY6A29JftN7ujxBD6VJqKM04mxj1oDf+VFbvs0S5nm3Yj0iqYkVRMm6dLDRHDMGQsLrpZBb
wqcBguaGZhtVehOlqTgJkCqsg0Ama/pFVfpnZSblA5Tc2IFabRR2x7LpwfuHPjqEjSnXHhAX67QK
32yoXL1ElRHMv0VU1ZbHerLP5E8/RZDHi3XMZbO+TiQjcWdDtvhI8yA4DPoN5acIMoFSpdb8V1aW
/CNk6t+5A8S7RQTWerILz/WXVmuxfRuX4xNL+bZTgfU1lxaUrMtWbcktQwo9t7Cxb6eB3f7XtBMz
6oUnQcNF0xaRLG9tggW2Rm/foGowWhfu1G2IhYyaKWLrH5pcN4myzGybaH3tjSSCEmb5T4zXwtMA
TaFbkeGvpKbDES2vvACFCLo3dTVHJK+BS9RNMwX2UGiafmoiZZAcs7rL5maspHmMa+PXPBMyHqc0
Lr9RKxauexo689mfpumpK0V3NqAjRn3csvldm4cn6huBXLxrlQ3OAFwRjBrNBQusmwgEK0+JMRnA
FKkN9RUDs+49EAbSuN7t2wfVJUvqq6c4efSKf2rceVuZAuveR+XwIIsyAy1XPuw9Te4E2LB9kzKn
hpYO+KJmF1TTNLbrXqiVljkDBjCxNtQcLGC4yyw8UYsGlVigLxAgGPbUpCn9oL/4WfqoNO1JPrTZ
vaGjtmXNnS0WGAPkbni9G1G7fyIXJGX4CRoUu+uArhDmFoUAQFDoSejQF4mYJ4mLZtjZgC4vwDAR
IpVde4u0CYFmrh3HWDDD5RDZEuHK6afors6r6A7VkvlNAnmjhUk+DUOZXVn3J+qlAzmr2zKMvbvZ
KWvxcGlxD8zzZiGYkkw3i2+ug67XKvVlrBQUtmFWuisUXAFDEsYm27v4ct7XAoVMgNam9oe3/5io
fN37CILXnblN+3y48VAt9BBz9ydPp+JHaYbIHPjVUwG6tL85ZK3/FKqqnh3w4h1uaoVNl54hx2bp
3gePzCLxoGlfWnF99HPDfmFiM0VF8lI3Y3Makxg4bW3uS8m3GYDjGySj7JfroLcmVuspIlnTVO3n
N+PIQvxGEl6hvA/ySB8OfQTAGx8UVH7R0ep3K51B5t0/YcOT2GO4IkvIGNY5WVVto7yEGp7rhJB1
zcXaFSx9EgWWgkkXdz8rxKoM5jj/CKSxal+lX90OQY0c+GzstHtsD7H8vrXqFsV2engEsZt5+BSY
7RNSHsM6zbHabzUWwtP4CNE6eF36/Ylavgk2hanLxNJSFvAdurcP5FtvHKNcvnErIKb00PfxYTCW
GzMEg2kCCmvEAlAIP+galdwGrQp+IA/I2wfgisJeYPCZ+drLR+qPwO22YnY47Wlgrgd2VNwyjY9N
nqhbX5dVNF1Qnlx9Rs3Yi/A7jYaDNUFrGywc4GdsKnkgN/KYjLjadj3IYncAH/XLwC0aZDyVMdcG
RHlaLRLLlHfWENQnYF8MoFmROvVkXeH+rLU46b8j7DgLLyAEBId57vzwRSD29HLq2yQ8QQZt23G8
6Zcti4cNmPTa1XWppwd4Mu/2ZJKg6duYgQ2QNMKjIvXG1yivdyDeMX5ZrnWAcOn0VYBZYOmj3v8M
3izjxu3N4QblpUBt6kG+i7rF1Gx208ir8xQ55SJTJT/muio1SwCPlpAEmlvvdle4pVgVsrgtbXAp
XklmAAuFro/R+2BXNctb6shxe62r3EGOn0VQcu1NdWzAkPbS/1NLq3+J2RiDIxesaGET2i8C/F+b
1JLj5v+w9mU9cvPIln+l0c8jjDZS0mDuPOS+V2WtLr8ILpetnVqp7dfPYai+UtmfuxsXuIBBiMEg
MyudKZERJ84hJ7C2vs8xeWk/G9/tIN11pYiusrTCezOzAIxPddBXVXF0n9Z5dcId54UGxzAszqCo
PouepydrSNIVlHEhsKi6nsQTcEGX1PhajFuYGhn6BCMOhDuVUA9fk7Flr4DEpVd7cMpLCvzoomk9
/UtY9doqL02xp26CjAXUMbvHxFBHMOBsFyGYYb74cdkDW6G7eyd04yOqTvkS26GFTOr6acyC8Kxr
gwcCXcAAICTbrLTcDQ656iq3WrnpQRmeEa+EJlpQIRkGFNYKVDbhgbofboZaDWAxcKMRqGCsXlHZ
AYatIv/mccTUVcQ81qsOSCvpXnpP5CdUxPHVhwdSEigBiLtuyZWH34BSnjygSZR/C8r3NchDg+Ic
uIjAkYwbkn7XIJm2HkvUgPR5adyhlN64S2tvUyFKeUMeWRRbQBx4/QLRKfDsOjEfF7jbDHtyti0U
ZtdDBcwVptKMSq2JcGS1tvNuzJYF1zZ9y15MaGrtE9AxLRrFDMNGvzhSFyI11iOT9Xs36IdoE6FU
edWXNd8VAoJhdFbn+Kt3dd5FKzrI0yh16bQ+O9tN5x8R1IkXlNVq7AZUwbFoN1HlagApZ/JQ25Z7
1IHamrJjiQ9Krh4ZVppAdkqdVUMfbQdggKaV5gm/r4lIEVQJV0mIbY+ZAugWZm1y6yV4ovWjcy19
ARMwBMfedL/OpjbmkESws24ZNKmMl06Y1atYa5LN1C+CUXGWR9Z+6hs+Hr5lLi60RJ7x5HboJc6H
ajLwdtP6KUpsQVLXH9LomAVdcsJu570Z3Rhgn9/7YV60x6w6kp1mNL5ngUZVJ6oZ6+IosPnY+hAM
dlBLafmauSAbUwP478+XAqCo9UwDQlcIoyONCqRdGGX3IxvYQ18DJjNEN7LW2ANZLG3cgz5C3tbK
1Fp6uYgL6RzJQyAjsapqKKFVWsWxo0KpZF2CQ4qmhpCSPaAYy1tQFyWxxuU/vJJjlfI2AsSlQhbe
kylDpfRYZsdGNVFvoS+HMANmaMyOdEXDuS17kBNbPXgbP+YE5E7j5FmMBfh8fr+kca1qyzWktKKt
nQbJinTD95mqDivwPVmZld6dJQD4Z5amySrVTevY8/xH7SfyZHTyvQliW57Ixl3w6zE7PdLgqDwk
2BoQR/twoZEeFXSgdAavWqZd5zTV2DrhUR/Kl/qjstxGmoFMlKaiRmtAUam8qEeuNHEMm2nilNH6
a615+V/XIvvHK85rmX+9Iq1sCmEdUYuN2yduRmWCyltC8LofXRx3zMe4wW1lHsV24nOXRpEQD1Oz
OttM6869Wft7PNoOjRkDsUO26dIFQGUfG8aBbNQIXqCeWTUoMwBJ6XPY4AQB3q7aGR41wO/dWHsu
mjJ/FZb77OKL8Aoq6OkCeNLp4pch3e+dJ0hlHNSwUDP/wxL/4z6QAEOVF/i710wydip7bi+I6CEL
03BTQad2YoewHCi7FIXOLg3+5CfTfYhG03r+0yTfNauJHeLvk/q4sJ4Dy45OnUDxpcy0/paaJnJS
aGUuZ8uIQNwtj9SGPAmV6Kuu2CxFYWyNCGdU3hnDp6mpXGp+mfvTkq0Brg69V0EJ9Qoqpndb+qGx
TXwQwZLNRoZyUTWOADWoKNYtaur3vlOnT4M2bkVpAtSq7LqVeLO9C/J3uwPGtn0JfN0Ty3GG/LDP
/r/a8xL1a5S9mhJfKnsFyktoMg9TsqwEbe1JetXDnD9LW7Pctsztl3P+rEMKE1HYyN3MSTFpBy9p
YPdHMk32cJn7qCijnNuo+ckptIqH+aUlbjjbsgyH5bxM5befl6aBwUinpWkhHVTOt5Kby9FAhWDN
RwQGU0BSLmnB+VKr6gx1AL1/mUZwhxr2qGt5zJSN/CrTh4IiECRbWmGaSwt8rNKB3QcFTWrRjwbb
02ml2TSvWUbJFs8b50iDwIHdxSyVpxZl/Ks+c7DjVhuZaeeBB18x2EjNKpMLnuldng6g6lJd2q4w
ESDX1vnJkWzcBcEBQOE3NDi5qXU5UuGb2SbMn/Oy2uB+XpYmeRqCWXFXJzhHYRtEy7ZgtKZBapqP
Zf0aR4WhwK6qbzS2Lxrs7Gg/4wbAQVCX9jPU5W7boRAJqYm5S6OoZcPvJTm5AU49LSqIt34/fvMa
HIkCR29PIBTHHo/6jjLSFTWRLyARm1RbmuqDZR2PDTWF+vMKfg6Cf6ut7n6zTyt/epEh9aKF44pu
gxBHu++d4N60W/2rAyFWz2fR90zG7bLqY/cCwd/mBBoPlBMOuffNKM/kwKBKvMwdcMqXfVGcBXRE
VjTAtxY0pl6h7FyueNlFUPQNsks4AnuA1Fb0nZsPbWGM3ywUpa+gYyvUttnfIkWM2EMN4U48c4ev
mW7XiyixglshuH2hARwBUFuhBjSU2E0DhQb+Zd9EHUVfHhwjBLUiUxCovu7uyNY1DCi7oR3uSkQG
N1agdTd+Gpo3RqVfa7WpjZFKol7XaOFGA2M+FIEh8hg4jnlAVGVPRS1zoQt1oe7MDiA/nwbJn+zU
DEgtHVjEd7/b1bJgh9YOudHsPvkrO71AMmrhEQU50+Bv01G9i/yx3k1vb663ITdAIsVxLNLtvKwJ
TP05drtlqdX9mXMkdHpg8m9aH49rFJpFd3XiAfabQ7GhrzyxNGyjeHbqCmV8XZV+dV2gALpOfPcS
kCcJLn9KW6ySJHOgH3qHZFCMU0paLwvP8n8idQYYd5q89tEbavTKR1vKYR3i1ngqdZEfDWRXN6Nr
Y1MJ8oFFkLnNd8sMltqYZj/Bwf0k2WA/e1qP4D4i7xeu6fo+t1G67+BMdo2F2y67Rje+Dna777iR
/tSd8SAHr/wK0CYEusB+6Mh6EXbteK+bIt76dpkcSqdObmw3DFaG13ZfgaTfDkWS/tCH8ItM4+Gp
7foBp09DnDxD2if8svO10zr5syMRDlSuVjPuI8cNj2UVsWURxBIU2Kw+Rq4x3je1cQ+eDvYVGs1Q
c/Lt5gT9sOIONG2vZMcfg6hMW3ZnAdq6a1WHAFJH7krzUFwHAszgomUiOpdGiMO+ZbWvFVvzOBLf
Aa6BTJZyMGs+bFFDGa5jMxG3KH4Rt7mPAi8EHArE61l2a0B7zV0UGd7xmN6QCTVcGjLTnWeFi17L
d4HWxJtOgT7wX61dTTeNFggbdwdLPfemAR/VAqOf31Iv5H5+zszwPE9Kczz1hzACiefHQgIJ4xV+
TPFGI4gINtTvC5OPExr1InOr70T2Nio+ziKRw7HJFoIpyreJ+G1qyYeaT/2iD8ZjDayrNNwDJGwW
jIPFI0+ty4RZGCGNgeBAvCGMQyDM+owCjScaJBMPjbNpte/+NRDuSJMF7KhVLlsSHYWdV1/yyDbu
TATNTn+wt6X4bI/N5gtL63f/EgCgJbFX4HvzxfNj864PUE01RbKE39bv/K5IgpwcDm5QwiRQqVoG
/oWmasA94du3+GDyxxaSTLsGJdybZrCMLyNuvIF0wlc8wkCfUifaaZBsvIFKtQuiDBQkq5nI6eaP
vZpZ5wgMBbyYZpID81EERjMtICpuZAzRceevmfSaugOIIs1koat/qQE+Igfs9FB7EayzoLLvgBCP
N/jP8E5dEoFvGOLVO6u2CuQFQgtq4VKHHrUFelXLTL5DumgzFM4YoCYxXIOjy/ge26gsBGI2fmKj
3q08szNv8i7Qtu3YNgdeNsMJeXaIjzt5eVfiNo/yvFa8YBvx4CcA9y7Cu1FWYAwrnEKpitgvtaaL
5Z/e2yitv723oNA/vbdI0yCyq2q/qHQr7OtsWVthc5iKs1QXqPnmQGVftandoY6k3hddknQLRFZB
IUfhOrdyyrUVgTFgMnKkbdduH2oLpLEFTq2Ns+khZrYMex+fOhnrPMIzOmCnUal49aoRUnc2dQCx
c6fot1bviIMGSMi547I/0xU1Ms7BUOZzvpoHytJ/jWrdX2SV02+sOLD2rlOEd+6gStoGUP0CeXJC
iWfxTB6DbZnIb1qPqP7pltBjDw49biXWnNb/FOOfLslphBOlAJw4YpuuD3HsBxvdgOAuc1zUoPjp
ulSw4tqqm4XRABnYAhb0wBkg0nYyfiE3XwfNKSsKROBanDWiqGkujXJrA9Tyqel/cuvxy98KQBEh
Y+XIxyrLtijlRl4Pv7yNycJxm6lulxbLGLohz4ko9UNicsiOa6P+orP+xxB77i0Szf0N2LRRsa78
LcPjy1o6yFypZTMptuQ/xM77sjnixrsxQ2U7qLXBsLtxgRlbIrsY7eloS91Cj+P9dPBVo6jYiD51
EcuM9nGpIxNdorrUJeBqELF2YRgtW3vC00+M0K54SLR8g/KM2/dXhDrNMWgQp0lHszmhyAT0EhmI
qk8Q6PTNTVCgqDx3+m5D49RoTvQt5oW57YUpUcOCJhJBe87rMkcpf8rAIOPyfkHGKK/ffSwu5bKo
a2R/lTcNSCfowX8JpYWkQPIWWuvyLDsfYELoSy2bHBKNXQI0P1L3uMTOq9mA8a1ZuAhN9gsyVmqE
rlwgZfZ56dzM9sIwQf0xjUprZRQAGvbYGTA8xo81/dDwEwrPTWLjN0eXoXtfWGkMhTPEzalBjirt
ENL9q9+AX0iA158sn2ZSf0wiA5rlS1prngMhIYTiVWNmjrW2+5SnF9CDNRsdXOCXwvCtsy4fDQX3
oobMdDWGnbXk8SDWEXYqDs4gvnsag2xJLgnZBk9U0O8J7fW8QhXpjzidhKDpc6VYaFAlO3iqoasg
YY0AkwKHEec5b03WZqxswHeVF3NsKJ3Xw458yGSz/K/ZtOTcJx/q5nnG7OU8wg0nXxkcgpJVh4RR
J6L3JkY0skK9PPpp75YgHAp+TLaURsidVU6+aTPtJ0UgPwUpkyiCyk8I8vQGaPYTzo6fo5m/BTdp
ssuCRy3SnoCCts6mBn7AzgoHKMUP8bkcUgHuJaldUYRmLssmNBHjSYMFGCPFWx8ka4AUBbAfEYRr
mB/+kHH5mge8+VINyNtrPNTvsOFxwT1Z6/h/zJM9HlotWHAqVPM7yZrj4YrfAxP4LOJuOE2XmiW1
g1FhTyWSEpVEaoQa3gGZNYAWr8dpsIlMFO2BDuMFwMsrxDqre3csvBOKBasl2TUJ8sW8CsubxLfG
W4/12L+oCSG4ApAxytnRRn3xg5tDTrfTxWOQj9WiByPfiZqh07KTrprZRl3ZyXrJUnOTjwCEd6I+
1zzIHz2gYO9q11/qZhUC17KquEgfWd/kj4i8At5YyDtyDPL0ApSUe0O9Kq7eelEO0yLQqwOtahri
d6jWzNWBFjeibk/ddGTjClgge0vdxi2QHkSAe0PdIfJrnMYqd2WpFwVXaLRHdsNa0igy8dqhzEFv
QaMub6Nz02CHSqN6b1Y3CBlcaRBb12hRsEHfZZpmjWBbTioUZFSHBpsDhJKyxD/ju+Wf6Urrii/g
y+52ppGzcWGWfosA/AAmeCPDwTCDMrO6oiaAKsDBj9DM3T/5zdNoBrnQtLn7319qfsnflvrtHcyv
8ZsfDTh1J/etce+HEFnWoBKSL+hybkD8wVa5VfQLCCWkx3nAiUBJX+bZX1OoPw+7asW5S1e/v0Da
ICNpOGA5/PfLhOXHG6NXoXcyGedXJSOvSjtfcNu4jjLC2U29iXkKdScXuqQpRRE/Q3mz3GtWlN82
kIZkSAWdhGLspKYYGFAgml8sB9N6t3V0FScbDaJG50H9AoCNlvWmkglqJT7m0ow8Blqud8zzbB91
1G6PKe5E9KrzwAB6nY53yUW4IXbmMmz5Oikibzm94sfCiFKhcBsc3h29dioFTsmlEa+mpWhyKF9S
pwtvpqVSaRTrMNLKycXTvIsFEqItGCbkgUtdHqYrJ23fr/5gI5fetZ0UP2zMo0Z8XM02rpaZV6WB
2VaCJXQZ2/jFg97NuytaB9xUIZjUqeuzxLuTJiS0u8S8CZVHCXm1XdiwdkmDpe16dzniLVnZ6edp
UiehFIgiHkS+ABEVshY3rmVdQJNSvhUju2hcL95s6VxCBxcCFteP65MTpeBm8nR/71T9IwHSCYYe
KCw6IgGTfTaRB9mzcrxBlflCH3AgSFl8CwI9+xpHsXPBDWlNPWq0EWzOqdW8tUOQINPXAJFXeGW9
dLkPFgMnC45VaqvzfMlfmo+rJDbebXTVpjZ/CcMhXeh55rxMo8FWN7z7RMrkyhhLruC95qe6GY9k
gjhEcm0AxL/xcS+Dal4fLMmtba8hyJhuyYuapqp3iZV3Z+r1UZxcK5E/544Ak4ZamUx9Dc4KrpnB
fra1uVUt3VhPtuRCA6nMUHSRo4iHbLRmWEJONGjsZDW/auBIa5v0YKCe1wus1Nw7Rg+8luHiDcf5
6B5t3lxpGv1JwEWUUCotPq1ulKDhjae3MP8JCU6UHdi/LrNJ+NVt7znhaX5n0vGjhQGaRNSk4gMj
35pX/kLTuPPprypNHzBSE3RV5EKNN4IDpDZqY/qraFGn9SC6l2VyOb+s3gh3p5XArc9/aVu12kF3
uy/zB4cAKXj/Zbqf310vmHeTBy+01vR/6PWFiroON1N3LOwDGDY6VUzT7R0TIglanvXf4rp5MNMs
eYgh2XhwdB0IXWWHnp2l5c1lxD4c4E+33jSgMtq7WWE/ShDdkZPOTWPZcL06RxbTVhrLs4WEAN99
2xtPXTOIc6d6vPDGDbAiYE4uPeO+4n1164L0qnET455MrQFqryALoiPZ+jYodlmU68tpAjOD+97Y
+FIaYOIERA/76jbe0+LgxE0OiIoYC+rSBA9fFo0b/ZVM7YhQYtq31ZYWR7VJdoot8YMG6e1qkXFE
Cje4mV69sTqgzSK+psVcJ+kuul1cyJ8aL46/5YljnKjXY3u49R2zBZ0I/qBR64MrkCorGiRTDonM
hV35/YG6yVhYOydCsI5c6C10qIzTx3syaA40Xrxy1Hf0BkDroR8C2eMoiTNVFz3rkdVeR9uRt8XY
vfmd532BtPuwhiLgsAt6dEOprUC6BYxm7HmnosqgwIcK6i/gKbRBiZs1x6KNAF0zr5O5hQKfLEvw
hSBGs3w/cYNCbTfh9GZsfoLUx7EVxeITUM+Ka4iJG9adhrddBP4z5a8DXbzKWuYPBZJsO1lD4gdR
Wu9BOVBqG3vAV7v+qiHI+RozACCTzv6ZWOlNkw7mi4ybAXqgprhyK2q3bmn2B7/kCeIUiQ7WQLt/
SAYo4woIdH5X06FRav+MMN3JEAzGV9Tf+FaKr0aqoyRB1ZFHrgZmCyNB8Vka9k/QqACXM+yzW6eq
z1PPQRoRAbXJjaP2ntxQHfG+2qDc5tWi+LtPRAeQPB5A843yDm2RDW+ZEwJd6pnPkB0uAUo0sl3d
N8lT2donpzDCV9TzpMsC8OiLdEz9nBsDUmvWEL1+zOxSiFHQzJwHgG1blr7S4hgJokCkT3QlAp5M
V90fbH/yC3RDx32zSD/l2TRuDUcwg+0+ZfWmHBsb7jU28j2l16ZRB1myNdNKlJl85OjImVZJy3pH
9j5OF2JEYvdStEWx5aAfeDazYuKz4qlrrBPLrfZAIUGcN80nPivspWGPGxBom572pPxdxMlQpQaY
Ahty8CibRWeuFXZ+GXIPPNhlmPyLfreM5cKPpH/0EsiOACqT5JdsZEi4GN2KBpAnzC8RNAStVTz2
K2Co/OPs5g8s3AxB6ix7G9WcHYAaR5m17UPYmWINlrJ+M3VHELHZvMJbMp32QXbGCALX9ESD1HQO
CMNQ1HWlHq3WJ8b7arbRva8WWFqwaaVoEPFyzWRBnFmQHzp1rlFdqFfrab2LvaxaUpcaBHlBzBnU
F7v0ANhUHjUIxJa2khIh2x/WmDzUhF/X+NOrWCW0X4sW3JPhYBf3WmIciZvBhzrpLkGt1bpXPwpo
9EUqFt3dlBDtvre78ahD/HWNm6NzDOsgXDbuaJ/qJLeedNClT7R1UuQHsFAWqwCouS/k5qelfTL0
YOuaeYuiev5Kv5i6hnBFiZjFtdH15tgErbvSgyR6ldk5Ly3va5uAdnVsxuigZ6m4VxNpvEpyaOiY
gAtZUcL3SYp1eG3ytwABnzBsuldkS7tla3vhbeIaBsRcR7CMWvkIEeXk3ZdBkUVCjlGsDCRPWzD0
gvvD1lc9XVk4qnZCuggX4GoaVVdW+I01PVTcXZQJqQakmDLY1gD0blljIykrcSdqsI0Av78zbj3c
Z66lg9S64kub/jPCZljVHEFX+r9Mwza+QllOaXDdMk9nX1Nw7UJMsftqjr2+lEncQUsv6HYNb7Wd
jkznTYeS8CXycuNL2fcn4tD2BNg7o7z7qpcp5CBRf6F1cfYgUHqP0m1cBVUB2VDckh+0WL7b5lG6
ErperztRgRnIxo0SJRrZgd6yz9P0xMvq2/SO1Z/CC5B9kUcWyh0UC+JHLytOea55DzEInw64o6hf
YTd8VfZUx9PCDEP7wB1QpfxqH5HIWORGXe5w++vP2PD355HxDvrQdr5NzCJalHoPEQIaccJoXDQl
C7d5N0DXTIMOguupoJbqzjYnSYcdsG3VtVVNDWJ9ZC9goy4NzLa8dupN6ZvtklBuhHfDGfjq2Nzf
E75ttmtOPG51YIcXKdG0zspWnlVdkVur10Li7hFohnkjEqatI3UV8OH9imx/GgWwFPQ5wEpuY3x7
Di5SB5t6dIrHqhJvFqKMb1FZbxCI674amZ+sgJ8aLtJ1Edkz8nojUocvTTFqC9/NjJNLjAgUKKY+
Q0QO+5zgQCZqHBVFpiukKaDlWowQogV4dRM7EtXKquCOQFxkAwEA9G8sfkYgJ7946vYrpPlijo2+
i22GW3Kh9cne1jU8JcoEGuhtHdgQ0zHiNx+/Ctfk7FvhhfHKYCy7eInuHsMxr9e9FBK13qgXh5rn
m11nP4e8bR7cMGq2vp9n+yBjUEpTi5HHaEFxParZN4T245XvjGLl6O6wA4UgYdSp8YQo177DzDV1
OxTv3fF3B9tiW55lgIsPzf0ofJT2J1G2R04DBYZQeLhCGeTdVjpnzY/3IuTrP2lW+BYetWpwVKl4
R4T6CpDFTrtHdA2fQhcFxYpq/xOkrnbI9Zp4hEHlCUSK1TVEMGayUZcGgG5vdtZSc0CA0Nqt+Ygy
8PZgm4XipnYRPqwgDTF3OQgU8bla59gKgJB2ubdMFMM4pFqfeF0F9w5r0lM7JP6SGL35X3aZW+kp
t5Q8EyLwa3D5phAlLBb42Rqv4NuQwPyb6a0j+QCuF/xHpCxq73W3AuGQutUO4btvG4LR2DJleBca
IK+WPhJZOBuOX20dyjy9HJ4hF/NuJyAGODInO/mPIvbXgTaixqBpkp3dReEGSQ7k9dwR90XkysFu
g6KQJE13RpI1X8gjbCJ7G0Ocb4HNVracqOcbTe+3f+wT8TzyZaiSYa63Mzmo4UJeQ/2MPlJZfe7S
KCL+3Z4+/zLq/jb629zZuVVLla4mt2MwHroBSVdIoZfHHhGAjagM614AEgaZYzG+5f5N0Xf+D2ss
f1rMdR9lauBkGfT+CSjwapojs0JbiwGVSvR70we72sZamCP2pPZAUm14OtWk3mgtdf3bXDM911UX
IJPYZyXEfWxUXnc8qyFQPMj3SuzZD5oM2Ju32aOt1zq+p10FbprM2qQM4OIoKYsziuDFGrCn8qly
jO9U2qjx77htJW/zHD0aw5XmsxfJ8Z9JVWtAGJebuevVfbmBPHK4SZ0gOLEBpVesfyb0e563kKYL
/eHi2m53MiUOMlHpG9/qZHKw+nu9NxbIFpRAiOAnkWOHibCwXZxIhiZTXaa6NGq1qO2kUZwVzUca
/dPchIfIXGQCBKqauGCbgH0lBGjNsnePpdSx1VT2ruIgDBial1K6ufVTJo57Bz3aFRhug+waBqqA
QUYnMHUz+7tADfEKtBr2jVZA9W/QnOQxSPNqDSWp8YySr/TAi4RvxyK3bq24YMuW8fClNcVdlub2
TxT2A9/oybew/Gu6E0rAN9rEBJE/nhXgR/AQivGyE2taH+iB/ol+/mQ3bcG3TlFN6kPeYGa3qO0+
CgFhpFmQKCvCZstkCDLcEYJE84BR2BD80G7BYAMmqgKofQRXFiWLuiN1myF/71LpIZ4On0eHX7s0
GusoD/uXc/MRGJ1SZCtQ255Y7Yi9pzZYQCNCkc0ts/BMfWqUi5+PYh8nTnQysPkkPoNYdj98loe3
vOvtO31MLkSGYInO2gI2Gm/Ia8jGH6jSC26xt528yGwOFrz6FF5q5/qxFvgrJi9RF3wj3dpaI0IJ
gHBf6c+RBW44/K79qwhr8HHj5n9GjQxyUH4bIujSWecRUHGII9bWXZPXzTI3RP8l9qxvreckP8yy
wXSVh2JpiaOSnrxxD0KrfcB0CLIF+E0HNbhRugFpktaIzr6hfUs13542lG1iZKc8Dr/RNo0OCC6q
XBeu1SYH2qx5Nr6DKIYv1sTmRbxesvfTs1bhUaGYv8je9BKlHcpud+5ydiU7ZDpTPBi8cgHC3nGL
opns2YG8uDDc8DXzUQbtgIvtEqdhd3FRQA2oQRO+xpAGYDq4N0wn8re/zkyMaLwVmfUssLM5g4JJ
nLHrFWecQOId67Un14qioxVHm8DMyvs0jdtbnjgAtHRQBu0Rc1lWvq7vaFRrWXMKAvfrNKoP/K1G
8ccRmyOcWritQfISETLypQbEdRvWCe2GelHp8dU///G//9///d7/n+BHfgsYaZCLfwiZ3eaRaOr/
+ifX//mPYjLv3/7rn7bnWi5jNjgsmAf2Ec5djH//dockOLyN/xU24BuDGpF5b9d5fd+YKwgQZG+x
8APUpgUlQreevbM8xaqASvq7JhlQhiul84bUOdLn4nurraZzbNCFyREVK9uEdlgdY+0OUDOWXvgY
ZluXeOUgl2ovwqGMtpPKYBI1v/RRR3wJAYSZtxlxwuIVsjEZBELATERNkPifbeRcZulKx3f8AHli
oGdVw0TWny3V9HFTbXLc9MDI9NdoWskvINPPdqzVsWNnGa+AR3LbyYXmkjMtADUFffHvP3rb/PtH
z7nN8c1iDDlobv/60YMeL9e62uH3TRcNOySBA6CmjHGd2Vr5UiVImqjtRDeiDrp07eqWPDhqnlCq
rQMm9mevSvjaIQvdT+t0uqLZsHoJsWLtwFgdvqRRZa5iK+nODiQxj2UBnowBuamnEaTP+Hj5m3IF
/zQw3spV96E0EqTDiX5mRjXcyDC2DrZt4p6LkgbnP3wvPev3D8fWEfXFp2MDGsIZZ79+OJ2blC6g
8+J+2qTzgqEuP7efkKHIr1CUba8o1X+k22FUC21DtzzqKi/AtcR1KKBVbIbeN8SA5ZqzTIA1DTem
UNQQa2Cs+WLK6uyoPSIeinci1vNnphWQDCo6uA65fayd21DLq1sA7TdI2LP7XLHpl+C2Bd1B4h/J
BsqwZNsU4H+kUZpQRf2GKV5+RM2gWltFNur2rGyJ4FS8Hx0B1n5foOSx98GZYXVJtax9VBGGzT20
69n9b762cVtzc+9CueO3rT0pzJmSeQc1SPJzYxugOqlD0APbX/1k2NGPqvOyh0Y1iBQWFYtBAIZO
FvF20aL08JB5hXgwpVFtNGPM1zRKs7sunWbnIO+9meKNdmHqa9Nukk/k8m3jqLuy0WxooDT18D98
I2zvl28E03XXwD8GxWwHZciOpX5On+5UuLOYA6hkgnuGRxTk4/T+0hmgV6Y6w6h8Mrza/EabMFtr
+1PA/P6ihR62aFoFKcg4OZOq7KQSS+KxkzwsXVZeURSLRqm9RQABQnunjCEuk5RHmkQD1P2Xtmmx
QE/8bV27QNkMlpvunG40jrrtGke6svvEKhciGoC2QqJI39luvJ+H/+YzGexKbv/DvefX2776MEEA
xW2du54JIjqP//phJmGlG2mm+3dOXw9IxWbewkD9wq0ZaR5A35mxblNPvOQ6W9NelzyqKkSVXmd3
YLgF8SzSiIWL2uO22NXIM6j7bKXurp8aFBmdWwktNziQGRofCDoZIcJpwSiWVWKA3tXUs6vhJdGC
gi00oGfa+wCyMxGiBKB112wplnFRgMvG99IrB87l338qnvO3r5hlOzpzDBOUu7pt/fapYEdlB6JJ
+Z0OudyzpQQzQG2SAMKmVG6JEzXgcbzqi2vEx3T1iXo5h6AB0SWTDfx5KIx1QSVP1Mq+MwAH1/Nm
VVexBi7urF4SFDBnoOeAFHJwZAoxGAdbRxbO8+xVc6DTHB3SjZ0KDRV+DFKMSAt21JXK1rmoUAoH
62828itUqGlyVn5kG2oXW21be6kUvffCCUb7Hrdh6IqYQQymLl7uaSQqobHlV5DhotFP3p5d1xDI
tb1TKE31FRi+4utUbGKzHneCAaii7Hrec9wjEFQEawpO/CDsdwHGZ+6irb3+3lQFJAUKkZG6xUlJ
9dRYN0BBKW0QloNEWBgI0Dt3hr+HuHdxkU0Emvmx8Y9u5nxJhWzuyJTj0bX6/5Sd2XLbRpSGnwhV
jR245U6Ki0RJluUblJXE2PcdTz8fmkroOKnMjC9Q6BUwRQLd5/xLQg5jI4uyQU2gUAn1+39/RzTz
Hz8dF78NV8VcwDUNduFz+0/PodEVvO5GvbwGgTpHnbO3qK7Cj6wHdOgNlngk8xMCzwMAjL5e8FGg
iEF+33svSCtt8E1FJcO2wpe/j3SrTrCBGY9uqoRwXNFisfqoIiaFXK0sOuG0Dop2eu4CG1URP9uE
syNekSv5CZlYoKZzkR1Gs3PsWeVmLqYV4qOlYw47WYRo9DmlLGKFvA6Bmq0dnW+5ZASFnlavw8lq
fqJewxZnZVRVN+IQgappnxhQ3W7UazNFSAInMPVGvcZtLr94uvkT9brwh3rd9ml7u4S8zggxB9y3
Ftvvmma3T5bm+pe4g/86QOJ511sNp3Ah0iMIBftF9cu9FxTqO6oizYZnqreV3aII/fOCXFffOOCd
OnYQst4ymu/3aXV/IgI8D5fTFm3uE4ovjnVrTOBGsW4cyy54QXPdAJ9DtK6y6/1YkxGAVmAvUb8I
f2f5lC3SqfRe427SVp4yJJcMbOiuzTttL2cyGzKA95l6kfpXtxggJ+OT1XnDUsM0juA03GRnPsh6
s2rGdW3q7VK1ps862SD7DYzShdBvczjhFhOr+uL4RFAyo02/IQB/kM6QTdQ8mMPkvgNitJaRPQbw
J7BPtZtK3Q0hAXtV03XuwEm/OWF9qL3sFTJDfBE8Dp9GNkZ4XmBwbebdC3kuHzs7P3/J06nGJqDo
trJolUm7rzuA47KICbP+WNdiE7V6/kSEXV3lIrGvWpknF1HaW3Uc7KusGkKvWXmaN230uU4zyhrn
jlt3r0+ys1ZkexmsxTQIdcPE2suAUSAzZHNdM9hgozsBIZzFkoN027uSqU9hZRLUy+u97lXlj06L
v+vR5MB5rb0l23TjsVT1emsktQIeaEKuARbnpgjb/Ppv8yTxfkiLckvAoluXHZZ4WVhci5mNAgwS
l+SZiJIpOaaNdZLxk6JOHkyMA2Rfa+Ip5YQlOflh/Ork+Woa8/E1iiFoOKWlkmthx87q1oCgkfMi
ncUNzaRYQSwaDn3VVGTg+q6PT3WUl8taFe4T+qTBVneKEMeZfDzGGtF5IIn2s6WRKLDywPmAU7VO
Ut/44bfuQ9eQkZHDgQO4T4YfhFsATdPmv5+E+q9vS1YNhtAFLwZLVVWeKX9/EBKGKhttUDoM41VC
rL1HeklSBpCbenSDVt0hFUZERNZ1eEcFTfcyNVaJ4Q0q+ZZdqE9Rl7Ee6Mv0t5xvJeAy4+3eAwy/
T6LaC3f2LLEidVZaRFbZ/3TuWoqqtLOBrTzDwhFj3KVf1+ltHaGDPl62xhif26DRHmWDIAPy+N8f
g/rrunT+GEzBumH+Z1lyh/3T+8AeBnDejmjPn5h2252ZpPzkBc7HiHgRBtC1Cb3M+48+8fWVMejl
rw8DOaJIAPnLX39QoGdHpixa/vctG+ov6xxbdVTH4S/n8PAw/rHzhGmqYjQYRufbgn7y7AoldD/8
Rkw4mYPyqO3E29L1xPbPavmOr1SgVP+s9tFtvFULvQ2/YbVx711Hjb0ywzJDo2ktw5yp7YavmomW
S56sx6BGOJiUxyqL1eCq+OXnGUYIxqpvoXlkvmqsxvns3i/DIu9/2Y7L/cM9EmLyTmcbbLCx0C3X
EJT//nXux2kIq8mMd6MH1ctc6piydBNW2zYLTQJI9rWfegx1Z8JJ38aPgN6qL/cenmJM5Ie0YdH7
Hq6NGlSGcBiwcgoQmE5458ACzYNnU6TloZ9bZVEefBLBozX4x8AQeFX9NT7rzRiesKp+iP7hv78D
2hxd+Pt/lx+vY6MSYmi2DSfr7/9dqBbpSCbL3904XHqxvEVkiO27J83PSFyioVLNh3jya3TAqe/G
DE4bAtWL2ELF0W87hPmETdja1/TtiJZzwH4B6u5P5Xu75IQ51f/ybeaPpM/RgJ/+M6bQ+J+4rq4R
4TEc59colsDVN7fDoN4mbWwcWuzClyCFQLD1pv81TF0k8ACeO3YFU9IYwoWsBwFkb9BiJAEdZsFX
V+QJZkemdVbJObym5EVltyw3swc/IOwii7mJLHUd9QJRx5DV8tAUBzJmH4Ctoh9pcWbRyBsp83Uy
Up7zPksNL4kMtlfDS5pNKsry2CSdfSCJ3G+bypge4Wb7Kx7l2ts8T9d44Y9p+pxHU1B6tEgmFsVZ
9QNeIChIdmeA9ifHj/ODxq9bncNDLQpUfnualNcK3Y2z7CWrZXFsy2kH+/m7rJdVslEexq70VirL
/uXtCrKynqes1aFbtFnmb2XdTxdz7GbbjlH98FNd2mXpsRHlyuxL/CblEHkpE/LXVkuq9Oc62Ucx
q3z2QOsIWPzzrrGiZk/oCHfLSqvc+wIVxATmGC6OKvxMJ8lWsP008xgVGuH6WPWQyWuV7kGWcyf3
l42vhqxux3Xi1RaualM8LhFQ5o1iNemz3Qb2aTK8i2UElOaqNvHURd0IE68QMyV/4xsPipH+uPfo
TfEDEWybR7sRs15kJIk4e9/Y2CzLOdx5IoTTES1ozZPsYSRlvCM2TgB6bpR1emysCV0Fj7crpe64
ScdxWt3mCFnxRlN0sattWMcoxc3jtNrJ1qqr2uvbDLlXPun4W94ntdUpXEH0LLZyVmMqvHOY+AfH
FGa+hA6II0XhjbtE3K7T+J5xxLrlTXaX8wyk9RcNQpoHWfQCx5hZO+A651uQh9JHTyOxtKMc5Tu+
sqsK/ibyrmSdrkFHINd9lv1DI0Scw1ODlfxsxsH7pud1eHTQhuMZ0220wDCuCD0aV31CCgs/CXfd
WGaQLQclXuDYkj7JLmAMdChsuJGGmpavtchotm6HmnCdfE/6JNkMkxHuDUUrviSTxwLETr6DgKxX
VpNrD7iODlel6z7U0ou/g4tiKZE16tnx3fjC6tRayIbMGn50pa08hV4eH6e6SVbyAkTGH5wZzph3
4xmpPmTsB/4U8iKJ95IXro766pBsk6J3t7WhFF+x3l6OovI2WlJDLXVJ4yjNQx+V5B5agoFLni7R
Xo1tAceaj4zIo1gUQyjKpcdDzFP97Em2qlbYrSx2/ltZDBQXPBPGq7epKr7DJTGas+O24hlDjHDj
aQTyZLHMKnGB0ri79W0G+NlYBeQbr9Z/k7PZha1sMdk1l+zC1WdNGYxrqj/ItltNBhMiBfF2u1VH
abIDexasVuY71xP2V4iIQBuqeWkSj/285zkmGpGs28r7aHNhHHUj+7zn3nIuwImz2z3PX4cN2gb5
Wl41MUGwT7ZNJn2+wHyQ9028ub/d13/dsxw01Mo/7tmPKwT7ybtdmmzY9EpsbtvK3Rfk5uCgtQXA
DqVjaSFPx6StgK2SEylC29y5ssVRctiKWYKt261nA6kjMh0f17YZFzLP0YOo3nih8xbrAUbSsk4g
Lxoc5emttug0sQBq52VKvApCXgB6/BzVJXyOCpU3liDJM7zL5LlMcaTs3SfZAdCAvhZQqdayWIhY
uzJYdpRDcABzVn3QZxtZVzski9twiRXquM+7ZPk5jHnroAGX05bobmtd8ix8s7mMqrW990jLseW/
2eY7OVc7Ne6JTyTrlmVRPMh+cmjlD9ixiaHey7psEP1xNKL3qZzavaOXyYrIbrQ1msE8iDhLT/5Q
sVIfVl5W7J04x95KZOkiCYrxj2DaJJld/xiT6Td20NoXJye5EFVeBiYc4bupNthYao3/NHjoyGSd
ln7TVIdcMYMAzLLTabTvkakjxN9M6VVeeRhz8xBFg7VHGnBbOBbyQtpkPzRR8IfeayVpUgVxS8sx
TyFvjY1R+CpsOiyzx7h0l8ID86DU69JAmCMBZfHd8cUZCe05/UnUxhn4kCOAAkGo5b8rrf9bibPr
V2sQ8dLoR++5Rp9yhQ2DgPYxfV4bFn9x+OW6Yes7T/AhoM0FQf8FlDAEZxVEwd+uh0U3fL68Ljbu
WKBgjvr5pkIDZOUlWOhkncqCe+zU7xDzFl6n1e9uDdU+QDVuJ4hlfHEN61Cm86yVqy6dCaMjfejU
SxbG5HLkSGKRXlCOz56rFgcbM+m1HJBm20mLnG9QSxIMcvp6D0zfeZlc61G2T1ZETFct+3NQEJ6H
3Yjf+Xyl1PUR+jLsF352zX4QQbwptcr75lWb20Dd6dZaO+UHVRDhwuTv6+1GQM0ulIwPLmZDcNLI
3yzzeUKAS4c8bLMvkxOMOw0q+CZt2vY9LsaF7KDo8PPw7ksfEF8qr66D+ZS8VG1C3q5ZNTz6YCCO
FgqYK9mgmPXG5an51jq6sXWQKt0G8aC85QZ/+fmaSNyVqylwElK4IH7wSC5vH1eOsfoCvIt/tRQc
arzZRFiOqCIQPwSS3pvJ8rfDVFQ7XEjGL1OOz8r8QccpugoIYKYna1JcIHiRtph4Jb2SrHotRxw8
QvAEu9yPsQ27Jb7JfptoJxDPskhdzkIwskH17WdlwJxzfptWSmRei/ngJKztSj1S1vL1GbodDc5v
gTXUtxdqkYbTNkf3ZykHyV4d6N2R5eRJlqyhdXHd6HkN57m2ZZmrHmBQLWxQMa+JoShPsV88qF7n
vw12zocD2fMWi6wqFZiTSIe1bLVSP1kppO72MvgIkvRHUjjiLEvzjBooitdsnhF5OoTViV+aJdf9
kyyeBPhNQgo5gj11jq3ZsTrtykHb9XZ70eYGuG6QyH5qVoZix0Pf2k9FhIcduCzn6Jnan6djYOGy
Mw2/++q33vAR+267lCCYq8fLwA6apcM7clvqwoiX2DFutc7RzzV8k+tUieCkp+Ly2TlTSPgNbbq6
lTXihTA0ywanm3myOsOHVERPSegmV1LjBPwD94/WSmjTWidda03N10xeqDby39qiUdcg0cUavLOO
EpcVvSW+Yq1Txc0xtqFY9kiye0FcHGVx0LUdGDRWUblnPmdTsc7HLH7zg4pMxmzqxUI6fsMtwdlW
wvtsjZIhXqHYNO5layfs70YeVBc5VPHXky5gLCRl8Ujw5VVeJ82M8iBvKp3nhzL+7zclW1Oij/Km
FBQ+WSzE5dYbJ3GUKM8b3nMuZiTAFx47mZtYgOxykxH4CRnqKx4B9rmTLcUE7hPdOsk5w7mTmabT
qmz8NVv6JbCk6BkcyPSqg3aPG9jBsiT6nCUaauyy5Kj6Xp9EfCslxXjU/bx/lG1e417Q63IusqT5
4rlEWvJWAlX51g62epZtmZ9+qIEZ3lTDBQ7z5EaM/nS7hKiSBb8N7yi1wRFYrRaZOwIImW/Oa3M0
C9TEeZCtGe/5hZoa5GlkK/7v/KYSkLatL14t202WqTg1VhXvSY3lL5NlR9tYEepKFv1ENCen8r7a
wgr5FuNT6o+ojclG0XCpXK/dQ1Yr+csQd/kmiwjRy9be09NjPfJEu41t0ElxkhfZNc2QKidQz8J9
vmjQ9t0ax4eE7DsTuSgwHED/J1VfnxMda4EkTtUV+fX6bJb4/ALK4TQKwFiMODZsbpVl4NJU1upj
lHbGntDDiCXcPIcACJLq6deqD/bDBEYdccTsWXX79FyGwVkoqpIDFp3YsKk6dkJzqxnWzYM3gjjz
0jJ/lnUYXX0zUw0g1lwVuj2m8fNGaJQTjCqsBS2vefoyflCBTnkB5o6yKEdoxSaIO3GVNWrAWm80
k3gj24Ix7h8Jg9y6yx79gOF1WxBJkkWHsCfC/d11sodvSOU0R1ndKMAa+YJ2B1n069KAaQRdQBbl
oa+0F71JkpO8kjtBrwh5e0FZ4kblQZgrvDdWfFGSx94YxFoXbbfmSVNusia3V3Jgl6vKtf/j9r+t
S3dajZDNgeUxyxTp2iVOoq0WjNmz7G5mJGY1MWmft+/4Bnsg882N8ZtawheFj+8vcXZC2dvW9cfY
npHZinO4V8mzeLA3IPmGkyzdqjDcIG04DFsItZ/D0fnXgY6P3RKlg31QDPY6MeA5jKBgH7vISW8H
r3ZmwwXv4LY5MjNpjdzdMGSf/XS37TetjbGfGxThqo999UQ+uzmBBExX8ZAEv3l7GWa+twuj+892
OZ5Xc8rmL8k3ZLnsVUmK6KFt4OZLd/R7UYro3ItQh5CfmTtDU6Qzy+/Xe6scWwPLXFWuGPYOGaxL
ras/ZErYcgIk2qrK2sqUMKu204gRwbVhFSp7eZH9OvboFftp725uHkqa+tq1YfPkGm75lOjJF4mE
KSLf2dhF4W5aXp2kZBejBa0SknG+vetsJUqVHgO2LXEcBgUooD+7SI2teAjKFVI4w3rs83hc2G72
iO5htJcAqVudhElZQ1OvbuZueH4DECkGFNAt4fChIaQcTAaQ3QziDLp/+qtsxWIMg2N8HZK49zeD
T5yuUHrUNFUtF6cgdtcq2bFHfT6MqF88+mnxMWpVfJAlWe+02udQWScPwlKG1cim7WLqaB2HiFM/
jHbdvZhxW6+bMqg3/Vw0FNXeW5EfLmVrbkTupayMg2yUVUXXrVxdqE+yhF8O8rxjmj/gwf7zbELd
hH5lPeGU3VyV+NRqWf+kzvbnfUoK3fUasZBtss7yFWyswp6A0Nxf1rnxqala7dhF6fk+0BoHsZDF
XwbqmUlanEHwwXrCFNPnleSAKM28Xa45TnLOWCcguqASwvLtnaJk2kPm9dY/zljhb1TbA/3VED0i
kkaUYmYhAA/oy848ylI7KOYDxhjfZUkegPyPywin862e9gh1d45/7YinzoPlNF7YKPOvO1x1dYzq
9jxjE5jmse+V4GoFgKSSDA/I6Ysm/0sRstYrI7AcJFD5+OQhqqqHRNeVkyyNPTzaoVe/yFJl992x
yp1pm5A5O4Z+gKPkfIj/OjNDt902cfkueyRq+dlDFsckWZpGEWFLaDRI0EICmrCsXbioZZ/7MnEv
Ym5I54bcAMyKICw0/bx3L5CNP0fAdv0xFRp0HTPZdzNEQVcn48lA/XLS6ms6wxRsHu27uiCMIjvI
un4WA1LAwt4G1bliPNnuJrNPljksrVgLAUtnxlkeenfAhg0P3U2HoRIbehoCZwY6j3OLAX9x0Amp
yX6yFXDhS4cr204qa2WuhSWK5TxIYS1XRWN/IRtkeW5VPP83MJ/w7wO8hDK3157vZ74yBqtirlN8
Wo3Y/bn13m/IzSNmNx9B35fvBGdJh/DnP5N31a4l2UhZX+FBT9isLnZiCMv3gG1SOhTWl65lwYME
J1vuuf4+PMOl5qECmv3YaCjWTPg4vbGRQAB9PqvmOnkm62Sr7Nd3VfBrq+P2n2PzyquWbh9oW2XS
Ick1ASJJKPEfAKCsZdW9Xp7lVuOfWseot64ZTy9G4p0UTDp+n0+ATPbyBFP4W41d4eR7syL3+Eu0
URsclEp9TDz2EKH8y8nT2p0w63HGngAJf1NrPsgGfdKCg/vnCIf/6flGBbIxbgHjoU8rLR+abe+U
6gt/SmXbJ362ksWkBmlsErZZyGI9xGzTWCn4Vai1S13RNn0fRWCHGOqCcFyU/PIelEZXX+TEVVQS
WJ2LgcXEbkas3SPCi07w6DwiMLYuAm04uzM5KB6wCBWmv+pgPZHK9hpDf0MxDEnDOC2WqpsYb4qV
Ea1VshKeW6m/VUX9Ppp68ugT/3z5l0GKOopVlmvWKcNWW1GimLXSyvdBXfKLWYXypJ9WvLGsnaVb
5iZVtGw7gvEmPs7LVxb12mBnNb98ZbHBT3U5pUH5NI6JcdASV1kiAzV+FYgmLbvWTI+EXLo3MGmZ
gWeC7BUUhgLdzB2+ug6ivQg+pUe9U2QvOfjfeukKXJBMtQKiIXH3ZignOUPRtJ+XlcVfLkuvOunz
Tan06or8YXq+HyIdPbhCnO41qcp7fAEma1lVZnGUDbiLZGfI7+1RIOz7NUv5LfOeecUlzNqlY2lu
YjKfX7uqXiUzZimyMTHwi8Y5RijBXoYOy/MbmImRXhXFr0nZfI5UvfQ2UnZI/hpZaql+GynRTlhM
Po15swvxqvheZ9sBwaofFU6Ui7LorFcTlY513vXhqSqV+KFSBm3jmlb+TKSF3JbdGb+1U7uQo+J8
fG+DKXxrCMavQJUF58AgtaqaxO8gwcbXqPaCpZ8m5UfYO6g8kDmLPd6oSlF/nUK3RLOlDi7IRXZ7
p8rfWfSnq3IwiEVhvITe0+h8Y8EJprYNf8xGJzGst/csVe2ll5vho9p42s5xYmuX6ypJIvD32PT2
w7th5djY8G5VFe+95YXQqqZ79ko1f+mgECwLPEJ2qpvnL4JUFXRPd1oWRlC89GMvLg1uifzu8hfZ
wxycnT+NyaOssiq3XkaOE+xl/8nvzG2ZqslKthLEb87Ioz3JS8kqJxhWWO20T7LUBLoL3wgfEzl3
GFbKxsJTGWlYbsby9RwQbPFN9h3ytDqnoQnjO1R0zHTC9IXQ1blLsvybHoKRNpD0OVSOA7Z2gtRR
q/m30RtR82wNvhR4eXwtxIfsrqhgkwaHhb0sostg503/nuttucNZr97IanxMV40RpXApUm2fa0G5
lpN2innI+TG+WFkDJU839mDI4mucG/j2GIC7a7vDnyrvPF6FJe9qosnXogFlFIwdJK+sj5eWX7U7
VLwUEqRz+f84+DbVfLV/nUD1cQGNmhz1lVmxoYHZj57Fa6QiRtaqhbmQ9Zk6TKvC7/VbtyobfurW
OMnP3SwWS3vBOvk0htISnCTi72HcuIvaVvFLaCbjTeC8m6EH/UUIN7hYVhkspvkhyvqg27pwM9ay
aJUmeXgCBUdZ9PTXzreaL4FeGech9WPSmEzWWSZk4haJw6hbWOT8f4PNvhJaRnACYNNDpLruN0PH
TQ7rRHFFrKXbDHGjPHhu2T5A7nY2elgoT9GI4FsAx/ub2bVnTY6fYmSg+rD6vciwqBjspkehFe/h
wnOzs12M7R4Z63EXeXVzSUcFVWGsSL6QIPojjbrghy92pqZzH6WqvTqJM+BGw29PmUlmUVSqW5gB
7aEJJtxau8xch2h/voj5QcHuffhQrBota2Ji+EV2u1gX3m5UKn/V1Jr+moWNsytKghCyOAIp28VK
HN2KmJzqO82t41ux9/mVplifrUQeGa+JGMiW61nG+5ViY0YDRSu/dbZJV+9KjBRvrVblNzubiNBt
bJDbrPOSAKvBeWxhkT2pRxX7x/muoPek2MYp3a01NSGSto5AhXJudd0i3PmqMt5aE9dTtn6nilvr
lETelhQ7ZIx55somEYIluH5rNVWcnk0NwXE5VRAKfSsadFRlkXebup3aGtmCeWw29NNWMz1MU+br
qp02bLFvg6o11vvaKZqdN2aveA8NwwKWZX2SB/68n2eRfrHraTj+2kN2C6C8LkjkJVtZrAtMhrPA
xDRpto9MDc05uVMDzqjwLrx8dRtxFCvclD7ip7JS9pMHP48+7BBkqSzJRktBf7JN+000j793jRJi
UUlELuxeJ88aTbxoGZam97lrnFkfnMA81KHHG0928yI4tyVaOSs5sZry8FmEsMdTWNYP94t5OfYj
pZI/xmzIf7o+FI4akaMsWsu+94vZWrw3nbo43utbX0kPaFd/kVe+zx1mmrMkMKbe5rCfPVuFKjrb
rciDEuK0Eri4ZI8zq+zP6iQJzGYhyxpWGX+dmqTS0G9BckBX0pUAYHG8ncquTZEoi6DBj0+2/Md0
TRJuNc8ntTBfcpznsfyWXZEsG6PiIDHiams1cliboYPr9qq7L32+5bJombHNvinIT8J0/S8VHm6y
Xh0cfV9WgmUs4Kuvag0VzKqBO4NyNl5TogGyPk7dYT8FA+RAOTm2PORIwBUSA2FBq5IKkIeiidxj
NR9ksWnMciM8iOKyri9LktTk+IuF0IRBZCqyT5Hd2Kc4qVetq08PvIQNYmNzg+XZ3ZrAF++VOGOd
LTvKFjXEtnHuHcxj7/XyzPXUz2GyeBtb+ebByNFc/SiTejuOmnIE0pA4RnqSh9EIEayaD/JM1oUk
jFbgoKvlLw1IjUNAnMfKzpHSbUdR5Idf6mUPOZQ0ubepWC7frvhvF5Nj1cr9IIA4R+YI/Sa9N27E
bI84zgdwXZ+HQhooJtBK9pYv1pUs3vv0ui+WwlX6rVbb0cJUzRBD6crf20WabPvAT76EXvwkKSVT
7UV8LZqfe7iA0f+7h6eUzWqcGuRhXRRE3bYheNX42VET9trQ8dq9V9lJhDjCvXwfUWlxu9Pz8gQ9
Jj3K+ltnexT2qktxtDPbtnlEax5mi4Fjx0DsxCXdV9k7bKnyRTmazeOtssjqLYC+WciVunw+1FUS
rtlji5Wc5tag2vjHxKhpT2K2cZq9nQZlFMsk8drlvS5yAtu+lXPp3XRvUlXkVBdypKz8qV2W6xot
jF+m+9eOw3wHskUe5IyW6nzW3Yv86nixyz5OVuIIs4khoK1cMi7DovDH4jTgxkhmJy/FQwk3RegB
RdnSerXWrvymglvJX3kjK63Kmk1BRj1axRXap3pfX8tQ8CzRQnvvuDHhkr6KnzTnq2yTNSBOo51N
5HF5r7NMfDzCDDadGpvVNQArcM2vsrs8JLrLsl049u0ass4IRIRoSFDvtNzpd2oqwMCkaXIiGJec
amIfuwAViNLL1Z7vrsNRtsg+YDkb8NgdOs5zb9kAd1Ld5J2OZFiaaIfcjLv6xUsx/DVLrPBcx39O
zXB4V1Mw65WZNuShS0zpEh+ARFaPh7GEVM/C0X9ESBODRgUGZszWedGnxvg7RPslJJTeXyRtD9ZI
d8EsGQgKJGH7ongk8Tq9QrrDRnpbJHG0V+Z1F9ylfK0P4/BS1IDJQwtlfdWJ97eZMDoluOIh+Njy
80vS7OxNKSKqTfGgmxp5XHtMCrJDf5blmTzUYZ3vjFpH7Mn3T9ZfB0JrcN8HHmtp6Ghb4dTvsvFe
/0vfaSiDGdv2r3Pchwax0x3w5FvLue/18uxeNxVOeAyRzZ7v4Jcr3evkzcQT0ssOLoR/dXUyI9yW
VobQlm/WJ4RhMaq3fX0zOGm9rqIJ/H765NoQOZW8cV6KTHsssF+6CBKpL3WrTovJbpKHrk/dl8lr
6xVxF5vPgFaj7q2NzvJ/rc1Fd/bSnRQgOHKmqKtUfGOC77LRRCro6vFzYc19rGKzwIbN56eO9zpH
b5azJQMFlkGW5Sky6f0BROvM+xjc19TD5zsZ+rMsQeV8TjPRX26lwCCw5QyPt5Jl79IpF0+y5MZE
SCx0AzLdfgN/Dm24b6aLPGgAYdeZpwsgCtRlpfHZUIGoxHLFcdaNMFsLhv/cgqjKwucJtbvPUKIT
cIn8YJslIWb0f80MOd5dZzroSxcTTuhOqbFGe8x6bADdPBq5He1Gw4ZZ1hVAS+aDTlTklGI9r3ns
RliVUtfq/lavpoHlKSXZNwoNbVFZIXR17H0eW0yTImU4inDsVymRrQ9UeErV+qhQ2luJONWOulLY
57EjrSYbStjm+HaK96434XBOzR8QspztWDf5IcWsARHA+2kEPPtAWreelpGv5YdGtfDuGhRvj6UD
MWcIlZZZFS9BBwycN3y1J7hXvKQscLYVVtgr2ZpCLjxVffqFYHTSLNt+WjhtWF+LOamKysy0MG1c
HDvfxRQAhhS2Im0mDrXqTbdDnPU/Fz+UyUoR+lX8B6JC8FLmM2/Kg5+KsuGXumTuVzgZFrRyiDo1
a54t5q4CDjQEARmPMQ3WdiAqWLFh9KSaFUyYsi4/6s56cQehv8TtYOxi2/A2SdF5bwo0ggEozUc5
ITmadWNzjkSqnwayncuyGrLLEAai3vo+TLQMlBd6GL23V+sYr8ha8x61+cCuqTz3M5EtIty/BgPL
Ir3ucY2hUXbjFf0H4evoIOeQh8AKAYH7G2ip4NICY8LbHClDQx+/6UWB0iaJdFyh2mgbdiDCvc4M
zhE6Due8DNB8rT2LSATFe0MwF1OjAfqkY8J0b1AsszwpADftMkM5N6vtr7rvobUcVPaDBbH4rW8/
rLnawwNq387BQbIE5QIEs79T4bqigNUruKNayhHysLHu/ZTEz9wg62SrqbLNRaydPsBhyyUahAsl
neyL24AQd2wj/BBjcq3LUnkpgHbt6snQNkmZKV8zU1nKDiMO26u2jI2jHOllQHWk9Qo2I9dUFeR3
P60gGjPhbRfrl8gytQsRyX7jpwoOIn/VybMqCsrlHM7YjO7YwSFkZ9SNg8MXk7HyYFaJdnbzF1nQ
cx4QixTQ337I7d/tamzjNevuZG3A4FvdR5XzeF8vukU9evZWNshb8cA+YOHjIzI/u2LbUPGVtg6+
jHi+X7pC9Rck9Ak4V9O4tcvaXstujkeKwDJc3rtz6/97lNmF5WuL+ZKia90j4kTdI2wEpD50fJLJ
JB3v9W2YkSieJoftIN1kQ5wIcSTEupeDZD3/X0Qfmn4Ocdn6hWw3Efbesd6EKb5KUZ3I3aI7YP+h
+DXy/apTfLFrxVp1Lvg63Q+afY1j1A5kln4xi/pzNJ/o1/9h67yWWmfSNXxFqlIOp5KzwcYYWPCf
qFZgqVs5p6vfj8TMMDW1T1TulmyMbXV4vzfAHv5rRN0nLxc9fvn8rQ6AzmJNIyxSnGRIoOe3NeB6
ou3Ha54m6kZPNcjAjfs4abiqrY5Uca/vI1W6j2tr7V+61qu8WYT7r8KvnhcQ/kxb3MtJD29K9gxJ
GMnLcpiJZNrE1Sh3axO66BKjXE37Kp4xtnS7h0Zrp6s1ZxhZUnUPkFTNx/WkdMZpRwpzvl3Pknc7
nrOcHJ71bJ3h6DXB41pPrl0oLaDamtN1bVkhGEPYPIRsb3J9s+RNp0ucRg+hdJNCSA/W5nde9VfQ
zdoel2uaSmmDNdNaddwRbbQ23V0X205dIciUJe98V1D1sJkYX6eltXapuv6GTWz6uF7f8JPdExPP
rLNc4UIjuvXCBMDnxTzEFJhswBTTidHR5YV4LJaAI6NPmd4m1Wb1aMpH6lLqhjc03LC101nY+oyb
t7HuS8iVehJM2UTentKTEtC9R63lPSUnm8Hm5qDtTqeJamuaOXsTdH3nOp69M4v0vYxLBZK+rQSC
8uSBcuwRI2B580IGdw2N4j8uQLfZ4tCs6aaBx4U5XtZHigXdqCoxcNRtvtZYGTLi28vF9NgLwJ+Y
pYFiQc6Ykgc1JO24Cc2NW+iguMnCJD84423ylhWRh7VvxN/HAmMqToZez8GrLlF5Y59x4v4ffWhs
vwss9p5L1YiOkZt9eH30U8SRtw+l5h2SUAHbYjvMLCn5Fc2vlpzSvb2wGdxmPMZ1yf+Kf44riSk2
LX/CTuqpRIm4E9geJCHs80p76QztH0/TXV+FEbYxuxC0U3H82qBApE4Qf4aoC/qBuweUICdzqiW2
C88Q9cnzVOzPqRP6+iwQAFGI2EJ6dhCelmOzodKxHYaOeVlN4/MIbdEXRfvYAcdHIPZ/EivHYrYy
2m1UaNWubJXMH0wIpnraB/hKQnSSH5rdzT/bqtuTX3hsZutqlLV69hq4rUxO/daTde5rcvobdj/r
HPdl9r6fWGHzWTQfuAzuYy//0WeQSfSyQ4pbPOuw1fyhJlxeV35EeRJYdcW0UrXEjwnzZ5q/4/u1
M/hkco/QvNFpPlWWCRvLfEMNUJ2gHLM7IezFN+MeyEBRhkCf8xSClfWPLvUZwjdrSk8WIuCCD8Sk
2zJngp0ywqaqMrlIG2b1HFG3sxIyCsai28MW/akMef7ShX8rLHT3iNBeFdBR1gnzpRwBkDK5GE6N
KZPH7GxUTb/Ax+Q/mStcmYAXoEgOn2kc1RdtMghDS1+6vtdeDefUw6AMlFC8aOhCNgXOBpuRMQDE
0zwSL34x5/FUCJUkriS7DC2ZTxoSme2c8GVQ6O33Ej7pSUZHr2q3jk54YljUROSYw63TZM3is632
0sZ0sO+7J6gfG7OeBljI5kkrXMVXpcxg2nV3Zy4oWE7FvOnCvD6JeDjWHdxcrJYozUJfVzr1MAxo
zAozh/gKrwvbeqr90iFCpaRM1HakxfWkMsjQvrgONGdSc0RX2fu2k3hnSjWwYUAKrBcO84yOwSQC
yNfCXDuxLXeDoVNYuof1EQzbN6t2gsWhnmJPoA+vKqlvq6lqTl2Ccfp1fVihe0v9/zo36yodeWH3
+0btjkUJ0AU7kmetr6Ktp79eICIjKA51PxvnYY/YI0ftbNY+Ue8jPhpzcxKe1HdWp15VvaxOEMln
7jDpEpfC/njTTJBMOn36ZK6ykcnM3q0Ri5s8KwOf2S862TrmCnkUhKVDBlXq/nkmz+kjdtnATU4l
/Vz/pdvOXYSdr1PTO0ZoVbdO3P8uG74e4c1PpWlj4Fvi3UwFvsgXk+zeu9ZpIvEPJnjVFi+5nKtt
2kFErrvPzMGzBKKug21qWW5nRbrXvg6P2ewq9xCD33CSZ83oXnOrLXY4l3y0eapsnbDhy8PYEfef
/lG1RU8Jn0K11hT3Rvb/RLXZ4mQo7X1iU1Aph24X9nUe8H6Tc5aNe0/ygWQlni16ZvWPVcGHpaXi
JRuo6+sVW5dQ7JM4280AygdbNA9ZVmDtkxSvQ6kGYsmGIaeSmCgy06hoJru2CB/qEleJhJtR1fqn
MtTepe4A1TT1WWW/EXRz329RLlonRVcEmH1iHlOByUXdVn+FVhQ+mdSGWv/FpSf2RzMmmrxJCUyN
bm1uaAcceuuoszY4IBdOc1dT8VaZqvQ9Y2Tr62YX6djRrjYG/IUjuKm1lx11jUVC4ibvbe3Nfpe4
U+A0D2Wb+q492b7wcgLfs9LdFZR7Lh2UxTpq2ktudaC52JFgpoYOqxUqnpRN9wqmH/uit96NIkKR
BeR0Fap3GFI8T9zmVCjTp+fgf2V5H9aQEf9pDMecypMvBeViJucxmCzofIXuuQEw9Hhg55VSXcPN
Js2qczy0jMHuaO4Iz9D9bkn6NFLtDUH3CHe1fjAn19vEZU92RoI4VQzxeT30worPVEfPaVbbSIft
DBpvf3cTBBYgS35mK37X1n9jw3qzhul3rbfUwKT5ABn7XKJCdCZwRNN2qw0+CD8awka3Tp6+YCtu
XUame7+t0/pQRk32lE3w8BTZ3UQ3+2aXpduMRd1GR5iFKVZMwpc2wKXN7KDTSFaudGFgCOQmhzpz
owdiaULcfgx5nr3MOoas1E5CJtopHgwUmjKfz0WcDIccE+QHqOHGXhNieuxlFrGYRdYKPaba9QPB
iNSatG0ZJ85T1kZyG9WPVYesxxQ2xVQCIPHOYEmcV+QcSsx/g4UFGbSJSt3chBJvCWG92IZHXOAs
qtemOfSKTd5AHruvLUX7oHasDrd9icdwBw3ImIhkwiJf/TFX7Jy0qi/elYqaqJe047G0TGuD5LXx
W4bL99FC6SPRtbwjK24hJ8N9gKdK6l8njHcmMJIVkWq9j3bXkeErVLI1LfIzwEXeIwxRfIb14R08
nQ1bUvXvmhf2fgZL6t2zsEKyZrd+jwqGCHwMq3ckZCOm2li8RYpxInBQv+A/6QFIOOFmbcZi1i+5
gopolO9zm5QBuiQTTnfU7ipzZJI1zZO02ROHkdlfWkxcLw3/63l06x2EM/bKTECb0suQWqaO9cha
G0TJe1LmWnlpEz6ywQx6m3eJxVCClfc44JGMKUwXGQsKipsP1ChovxEJevZoaoENZXynqkpDcErz
0+1TSsx4g6DxL+7UdKZdj5/IBqaQHZCGZfi9ZqTXyhocfxKJsU2AgH3D6vd6kXhkksfDbi4vfVJN
h66Jw8vM/6LE9gOcxddUhuIJILXz8aRiyqoV9YoVOo5++fxkmxMTdlFPAUAC7DqcuylMsZNV+7gL
EDO0O2MJQe3yOEARn1ztoSuO3kzSKtaOZLCU8z9FV5AzUsz7ilS+7VR6b5CDN109xAhfuP/DGcbv
VLmCf8WGG0LgcDvD1nbsbZjIyA9TgNamxgdH8HAXx0iGRIjHlzakT7aSXPRl6I5SgCs76+pNh3eo
gg8bE7dA+AAggBdraAWdlzm+mhUUIpke2ji0n4fSA1S3sl3TGaU/FIAahRe5m4QAOL+hsrxtZGlv
JrfuTxh12I+x0GJ+dDO8hQa4TDMZUHOW0FeniB9yo4KkazxMWNNte2uKz2g7qj0Lf4t3dsU3rTpo
OGYIpQnPLbcq5lDlb9OZO4LYhHXosaKRMgZCnhxt27ZhsS8ikQZm/NrYWvUUTaPug6j9w+hNhXkQ
0ym3/H7qS182kXK1y6a7jPao+Dnl+sdGDCLAs5l/XPVOkuiNvADmSdr6CbQbckMH8aeocaDMLQK0
HU3DmR7PSx9TWlfVkgvyxh0/ifHSNlQbiVH0TlHokpiauY8Yue/7SEn93lWvJoDO1rCnydda5dR6
xasQtvOQt8pnPfJFjZZmPJpllW+bKfnTGPB3akzFSc55Kro6fkj7YfSVeHL8kZSBlnkfVwimFdXO
TgR5h9spJD1I9CiluzAkdA3rDuEon+ZoDmczhL41ljKQ3WgFjeB30pV6dlJEjwTUABidxuLoTj3J
IG5RPeA5dlFrtlQGVBGDSESdyA3IsqzIRGaf69Ej0WVk8aTVfbNHZLuVo4JkrRLzIbPSBmpl+dI2
xU1RIbxhsN3snab50ESqB0atmdxhKTefZ17nbkQlN0dHNyK1aMFEu14mW+ygWcFH2rRR2X2UnhQn
NEoq1av5n6Yx4MqxLNhwU6ChIGc9mMeR9KHO+0jD3PRbpwfrwKZpTPGGbuwrpdLxMkIyxLOo2aVu
9OZgVrMdPZ00U5Fu5zGy2Qz3fEB9L3Z2FKpb4aRvBAKNmwrIbIvlqrpNJWzCQokwWtHLh3zED6sJ
maIy2zR8B0u4nRL3TtBmcRuIUO7B4NJTgvWurer2mTX+A2GXLTbm8ZOhacq+5Ebyw+kphcAxZLG4
NexnI4tCs+FSNxHoStqqYceq1jorfXZ2pRGN+6y0tU0MwcYXLnay8TUSo8XypumDDIbkxnKSm/TE
2bbcettikUvdOlN3PXK8w+yoHopfTE4Yw5HS9Em26zB+nzu7wM4rJosBP/VdOKnbxnFrH7lyugs9
i5EkFNEWl6cPDd+dbdU1w13LgIUy1DeVrhP15XlklhoYf1VhPG4If7zzVblgLO5P4M90JxSSLiZj
46RwZCJAOdj6Tk2iSY2hnR5m0HxG8SbBZ9C5BgrcQEjtbR30LCl2lYWDeYUTBOzwon2uUiRcBoVA
j5p/PcKgT0dz8lVW0mZHNBjjzy9sFoaziNObElZz0Kta+Cga48M2qcPPfXmKu0Qc84nh2lSgcxVU
M0rn7LDLRHp6Jnt3o5FCF1SVhiNSESKdC+EpJc2p1XNIXmOKp2NU+SEGq3tVYc/SV1b9dbBmWBBm
kRGNZFu30EvmHRpNwjASBKndrLBTH7MYIoBXHYm87E7jIPrT+uj7ENlmd8piqFNoapipHeB2+O37
KU/dPV9ueTJStTzZ4F27di4uE2a/JyyR5lOcsWnz0CUF66u5LcWALh33FQVGbGjOoBeuD9R/EZpX
n5Iqf6vdDAAlN4f6MMuMLbKHqtlNJ2yJu+k0GB1e5k5DFq6tZZlvWbiz6Ll57JUlEK/cj9Ocn5hF
cjZBY7i1uuLNlrAC2j4qeH2gloac3cwsAkUWkr2UG57WA8tX1qEyuVjA7rtQUevT3NX4ZQ3WvmY4
PNVqAndRsiz1q7p4iZP2d9Pm3ddntT5aPyY5W3ifT+Hs4vzSiX24pFGu+4z1kbs0l2g+vu9NXeYj
b5qDPYbDyY5eETWVDHRbDat/dhdUZT0nfjPyKNeCRq2SY9vOFNznjTYkN03xYtLs+ccovlnYUOIE
wQq+acIwYJBa3kB17YvmkigMF1joBjKZwsyXahju57Q6DE2FsUJOKmIsj0OLLlFhsQYNdjRO6zvA
zIO6sDO/UrYryasw3DlYHzaaLNn+hoYvW0iUWIUg/34pco+t1WCC1xBIdYLooJ8EGvOgdNCxVb/c
Of0F7uLyyYZ4yPW65bI7pk0GFjGoUhzX76rUx+JUL4e1uR5MzDz4mS9f5f93OiSI/r+uHhyv2U2D
AFzM91o5BIQtf7A56YLGxBVuaysmBiN5cuirzKOowwVRSf534caYpU9+7dXwM4VTQbnj0MP4201/
BJkSVABHTWkfwrSTx1TJsHO/dsQE7jrZ3/KwfEgYB064ZJOQVmY/sZOLAMobZFodGbOzfm3whgcO
V9ytk9SKDzGackIUz89hleWM3XO204bo5lAVC7M7ueuvteoa+36BCVTLyk5jhE1kXevnSSPaZo8Q
wbl3Nfew17vwJbPixVtlkMQP5BFCyn44KoWdcOu400VMGLJZjtKwagJn9DBvqPr0FKoCX+5WYVmF
GOvMR3PEC0ax/Jmqs6+MkLRcQ/cTLzLvOB7lZZmcvGL+w5dNPg2k1aM55GRr6nG7kZTI9KH1LoOY
jT2gcolqLIjZQmysuimuaoaosWcbFYi0jP0ujYqrFVNxxsgK0/58j9B+3lCF8bgKw2djxNmWjBvd
nZN3WP/1OcxjMyASOd80ylw9JBhnGFqhvJUMsztnrN1jSi7RjexMatLW3P4eE7F35pbs+da8O44o
9twC+SEER38r8hDHhFj52YVmGWBP28MYFelFUdn3NF6/LVMpfkalfAVJCkjgNj/6SNwwRHU+MwGe
xryg54p9TUOWL3kUV36tEttmNvYvkHkXLIAxylHb7gBY8kxpEI1LVyG0Ai3ZFFGTHHUc5zdOZs4H
XEzn/UzpYANL09jMSttsWT5uinKI92q14B0eiFQO0tqKzr5A9CeuUPTPOXoSIy7kR6iUNkpwign6
PSnVYhGvyK1q2PNzM6gfbaO950Nb4U6OYJJqP3UYslpiN/bwARryDZ7LyU3ESYa4NZkYpLbtlKXn
KiuHs7WgdxNU38Goq4PX18or0ddb4RlAqij2NmGXbscojl5hCv4SBE09mrWuvBiqpRCfoQ5bt8tg
NlqF3KX16H7U4Ne158Ktb8LpDPAZbVITO6WeCvIBR/6Ni5P7z8YbjMBJHO3KDsA41qVs9g3as7s0
W1TvVMI/a+yDLS/+UxNIzHpaM25ekZZL9oh58Ixe3IwqBNpQRP47LT+xFZDUSGXpz7Xt3WEbh7tI
OgiGq5mMrTmZr0AMfya9Pc6TaO9D07q3DmMLmcNnJmi63uMEznC01r9T3uxprXkn1NJS/7v9dXq9
cu1c2+thvfz72d99/+9LrKftOVzHeczKlGME8on6Ywk1/npYDMQdr+310Trf9FLlorX9Xw+/z39f
vvath//pW19n7Zu0Nt8Yajn67O1SvN/yvGRSXR6qDksY4NR/9xq9yYJgOZ8qUHa35LH9q/311K+j
mCgDKpayixJRndZDuUyzg1lgPra2zWb6dxv3alaRffxQTHr0bGkqt4ObGQEkouh57Sszm9E9Nof9
2rceVLTpqhzCh6+uzE6eIoax7ye1JDceTdz8v/rWE3kz19R3Fq/j5cW/+mKl8TWtV4/ffew4A8zs
jWthptpWumW0t0qsxgulsi5qaaqXMPMkU9/Y/qxd7S2DiHzXVWU8zaHItjYBRLdimtk+RZOPxVvx
IWFc7GMCIA8URlAto04kZG+j6V6/6esULCXMH+2ibx7MON27zLFnkjxZIs1JekQ5tk/Y8p9zLFv3
mLu85nXqXJAfqluFbRfDSmQ/Du0Ys8JXH5OxPWGGkp1J7xVE6kDkhkU1bw1Pswk9yfCPK+afwsF2
kg/auwPoP+ZtrX7gt5ZvxGDnW3XWnig3d2wxO2wai2QMGtwN92ZdUOlRMWTSdIRyLL03Sd+rr5Uz
QBhtk0VNAZKUkg9FBFVkvMflH6PpGnbKEBq7yHqbB7PcZGjnnlOJSUE5Fr/A8qfz2lVHenfx0uy4
ttYDQuFo1yD93qzXr31tp796Vl8/rK1eFjMVpvGxbScPnlorNkWWDM+5CHNksHLYKtEwPK99smCx
CznqsrY8UjnPsso+saH51wXziFU1qCQclOU11kOm/5WDJW7ry3jlLI8q0YX+9wV9R9yDqdTpce2r
uG8fWiW8eA01/KnY4JcYPWlzphLimUw7x40WeIJhe+2LLHnLciqoa5dV9LBu0+L3Oq6vXXKYp0At
NX2/NuOpKZ4nUPGvV8iJwNYhKq2c15XkCh30KS5j5xA3jK9YtvybdPt1STOzPtfCH9/9/3sdEH8O
HdLQd+vrfV/Ya/I+Uo1jZ5MNAQ5OxSOWgebRGBf/nEqO/tq3HvpCLR7b5RDFCnROfZoXzyekOf85
8X2xlszOodTVp++u9dGUhsXjd58bZ5+qV7P6qaXnu3UTPxY6JWNBWO/Xo+8+W2khEdTeab1CocL0
dVkeVelB0SHDtDqu43FpEoaiZu1rBBC0DVkz7NamJoqMNIQO3bVjNa8iDBeSz4IVLhfLQWSHWAhI
1UtzEF1JYjA8E6ya2HsJ+9XwUvhthQnCvDRNiuoHvYG53w6d/Trm9XAQCiu29Ww6NsmhrctpE5lo
5fvWdk5hzaLETkDnVEUTmKSl9ovT52zBPPG2tqxMS+5LnWBtSTe0XwzTwiWpzW5rV9FFrCaycn5Y
mzCmzIAMx48Kn4eNPlbeiyV7BUswqWwtz3NfNJZGBzVnUbc2C6xe8F9jkbNebDBcPKFgOK8nQxgd
Lz90ftZ9MEwG91VZPqnLiyYty93W8/KH9UJiiVnTTR3JSAQX+mvfwMyzFQ0uVB77e0+WPSIaprxx
ndjWucnVnRC4cynjtD1ykcCw9fngpM1OOH0K9zOS+xy3kJdouJVlne08hWDodFh8Lwf7DkhgUfzV
um0BK+tVSXrQqVT90UUJs/uUZ6+WNk6s8xnlCI1JWYsbznmWyJ3xEU1fe2Wk2OKFb9hBE8ExYv7s
deZ+bVXlUL84xpHRUW5tsiwdWEEnR9c95FsJVtR5KF6bESQrrShJIaPRD1oeOYGgJrCgfE7Qw3TZ
ytTsdsBYCzbmspzP7lNn5IGpZ9HB0zeYj7pP9pIHsx709GCYytXI6x+drhDF41bTlTeNDUcxglen
7F0UA1lkTPE4iOwSqaGOhyCuWcXPNu+fwrBSX0gyXBk3fm164T0D10oq1uqqUvH5TBrsouWwPhLL
GsMuzMcoj9KvLm0M5Ukx+ue4SX+XtmscGmIsLsLCH25iiXvOquydtXfz2zXFpR8z7ZOYjV3iNRab
pWszzT4L8pwadttCl7AS38Nc+Ue08K9FXvsR2RivZtwcJUTe31qGMZzylBJj8qzbxRln3nxXaOC0
uRLnW3eIS4re8geLvmrfuwgZROsJ/OmT9snsixogwJa/a/FTjWZ77zXaws7P3c2kghHmsSgIznYB
bVWYsfas3+Z4yF+GLl7Uhak4rc20wm8U0sQDynv7Kewm6lDdUKHVMMYnWZuLvixudrCC40NT4RFi
KfmBuCdCHFK7PgD61VtzkZWzMzeeWfrz52dqkBQoNpCgtrFCoZ+iVurHeisBb2zf1G+kDj5HMyOQ
wVC7i0K9IO07h/WlaOWr7rR41mb5zWK39trPrnZrG323nsP61Dt3ZGj7o/2nY3B+NYXj3bMSe34i
Ml57y5hI0SaEeTk3YgQH1kyq6dJS8Vt8rnqQ+6XVUyx+zkniXVv4AZfPjZfsRFhar21REbabZ/v1
XOdZ6s0J68NXqzSrWzvMR1NNVGwt9ENSpfMlWw6tOpznuNWBa2iVXdPvelex8TLS7cuoaw573inz
QXTwDFg7jeVMbDHHTFN2zvTavqiDxtlwauetKWWPYe3SXk+tBwqYxDz1l7Xx9VJZ1VgUVQtg1GwQ
h6HPgCUbQWCaa9UCwRDOYWuzWP4ARQCbZy+0Z6oW0Ilojq3O1bOrzsdOTC9fzfWMVpf9SVrJJUv7
d7OIi2MG4nXp++pfBxwwnS25clXwPycG1Rsfdd7K97Wt4WiG34xa5UMgx1pkeRXZAgaNeoxhgBlG
VyNxx53oEVNqqRpduZMQCdj9PD0sGUZr33qdSzTQdW26lfmE4g6UYXn+d/9cNdgX1baCL2NUs5QL
tY2YQoHilEMetzkEYySWQ1pSRF76pMnoiRFQBJ3Dbl8yK38tw0pc1pbnTeFCrSSRfDk5tLGyVwY7
ZiOddy+qneuPNrkfMEZaSC9cUUFLZXN8XxuipsaEX/38sDa1FioHYrx0vzbLKY+P4eDBHF6eiY1n
dp0H+fWH1y7bmgJZp9Hz2rKyAYh1wBNlbUqy37e2uQDRy9OFbZUntBi2vzZT3bGeaiS4a2t9f22k
H1I7q5/W954tPK/RihXyNJf3vRCLJl0rt2uzJFyen2ZO2s363uwMG6QYI6iltb6aDPuntATipbBM
ac3ScjVQqqY+2RQLAJKnirHaLJqDalMZigj/fHXGYvLjKHJ+QiA+1zwik477qbHmv+AWbxNI6EfZ
IRehKC/u5Hwz1bM09MnoLC8wONJDWdjhqTVmcQ5DRR6oQ+aHAhPPq57Fbyn2bH/ayXk2J/LaHbf8
k2eFTeRyMp60klBjN4Z9A/Yj/xwpxDcg+GwMtMiNL+mYxzBxouhMiXQfj/OLPeeGjx0n9I0ytR/b
uStmP6s0ft7cqX2aXdeDYtvpFTQUi+zwp4PDY9AnKNDdoaKeFlU9hCuo52joVDw2O1QsXjueIcvP
x7qpfhGbqRwtLZterK7iZzc+aeTBv5G79juf3YACPc7dZbgTtvisuiy5yljiW5s6yg6ZvvpWWrHG
orXdaa5uvwp7T0ks/WHM87AzFBlvXSU9R4r3m+W6ejJr+WnK4lc3CpPyTuUcNBijVNlcgrMwGhvr
OMWBCfGDJ4zkn4EiUTpZLlSkimKlw42dVKO30QXlpQoiwHNR7EHkY0p+hJ63eUz4C+7EVAm0H9Uc
eQfLo/IJ8T3dVgJ7TNOBrDTAhW+aPnyw/nFRfV+GXHs21OaEEL3yqUJFO7UAEbOwuwR4GcF7Vdbm
tWNcx/EfncQT41a0tnuYsg77wxGCch2AMyoHTaGuhqap2qGd17EHCY3Tb6ge6iUFAdvgr2Rvcjtf
cmTnI9MjFpt29FFlbn2fdSZtuvSrQ+EecrcjQEw5KOYoHkYv/j3lhC6OA965RC3+nZHBlK3ukQYY
NYHVi/ZG8VbbW5UlTpGVg8rL0t1EuWq8wfz8NVhx+dfEBZNa0KfsugrxtwCsL0rMIYa281VM6o4k
9w3PaqHJpwqWytpaD5XVajuE84BjyxXrISx1mC6jdw4Rqzxjo6JB+4sPcCO2MVkM114z1ftEaXXr
6dS616aFkeIli/GCX072sAvvg4EYe7T7h7XLQH2wd6RdbRo30e5eb7SwPCEQLa21SzMsDN/aNDmt
T1hmn6PBzMzaRR4KLVzcPsvuPoVQWk1Z3tYWmVTRNnVDInSWkyM7G+rV7WltebrW3aWSwhBwsKRf
+3QyQo69l9uoaHjCemBRsuPWIF50eULkKtM2qRIVNgJXsKqOnzqd6sNyUlkO4wDwpyAaOK5XAHUP
p7DABer7JSM3PWG+mny950wORSC96T7FwB2Tpen3JiQaLa/FKc0EM13Rxn/t1sZXmrXTsyPs53T4
U5KJ+wKmGUyGNRJNkhsv5Vj+FglGE+s5IFo1wJzSO8AYNV9sjTxDpfeG7XptbujRqSKmJljPDiqV
HuLXrX1oPjHfl5Bh6ik7eYIVBFI0+bweMEcptlUSFtvkP336JDM/qjzMu21dPk/RCMsr9PD+Nvep
kMbdLTrjnswKgz6cluPajBWvO2oz9JD1Em2wjTsT2ORk8uv6vKGMPOLSerCXp1dRvYPuHmKIjrat
UjrneT0kccNo1wzj0Yli57nFG/0yxgoycx0CWmFGqKNJpNmvF4MIihtecuxpwjYPYP02Wz6gcQux
+V+vV3d/i0wJtyj7IUYRm/KMlk4n4q7pvpprX2vWm1pjPltbhJgW+7mCYPfV1EOeNWf7EOLGde0a
jZlyXherxHpU0X3tm+bwpOXcGGurbpX+0Fp1wRX80fXQ29O1hBzy+NWFCpJEq8HzDSeXT47Lbd7i
nWVPuulT26VSbAzR83rwVLFXC2O+rK0xdJuLrN19oacyCeZmQYHryvHXs4Vklk8tHeisSeLdd5/h
JZ+eqjLp9WVz0ySqsk+HbNGxUZ/XA78jHDx6qtXffaE5vNZSHR9w9FGf+yiMH2rNfv++IGGfgvNG
0+y/+1ziytrx60WbfsCwAhuhwBrt6UGX8VM7etmFOTC7UEI/9YggTmuLoExb9deHXiqetdZsj//V
tz7NaopfdRtGG62sMkg+uXNbD24NSuggCEChTl+pKpB0qcXUwyZBo3qv47C8h0kJvObFcr/2ZTIH
q4yhmIu8KIOpClWf3354XC82DTJaC1yKDRP6T6kSh5UyzG6jTtb3ei6fW4DCR/xe63uRYHJrCiUM
VOSgZD0MZ6czez4ATgroUxsKqTClNLu+q1MdX5vYPa4n1y5yxjTA+8Y7atNQXiZzPNu16Pk+B+O1
MYfy5I11BytoirLHOiq3eblV1KHcNI1TbzQrmiEehc3OVAznsU+QaMR9mCzxY//H2HktSYqr7fqK
iMCb0/S+Kst1dZ8QbfHec/X/g5hZ1Ko9s2OdEMgAmSCE9Ok1W3zcvlSam8GHby9u3l6N1kOx3WdN
Cl7CD7cJd4aP4EFkMNPJGAE4uVIc+sD8NdopCLbyKLcezAnJB9Mtt+qmZgyyrhh9pA7+QmqyGkEJ
r/tAgkjq8jUXq33gY2DX62DQZak7gZh4VUor2Ht8EAhwy0DSASm3rXqWR7TmakXSWFyAnWRL+7hX
35h30dmAXtjkmnxLmviIGbV0KZocemzb2cekhQCnaa9h1YVM/2zmyaA9k9a3n8fEUE4DK9rEO2qC
iVq2StKhhjO1knucdFEnZvl2wA3AydtoVY98I5kMX+X2rviV8ziJ8A2QGMyh0OE9etpFr0J5J2GM
ssqCt3EcX1gR2gS1ku8ys7bPbYIbDIEAdpfN0KEAb2rFGdGyLyAselzo6naXWz4+rqrq3tr0F6fx
T8itaCt0n7u1pWus3GaSckkYqyZGL9+1mDN3RTKeDQRnPR+QSCJhuRipcPKG6FApXXkqG7fcYh/Z
bSrL8i6xXY4buVa/eD3+ASCmmq03QtGQx/xuAP+4F6r+KoVBcUhQa7wgkwiuhG/KNq6s+pJnGVES
tYO/NbprrxjaC0CCQ1MiyFiX0Tot872T9M4x1YZiEzNuYGql+ysNN6112TYHo5gQgV6jbPXOjHYA
hH8g1fR9MhM96KySr7lb7Ro4XLNGnY0IHu3GrCTgelFdnxW26CQA10JLghl7o/G110zYNvKPIlIH
eHV6ee4AGhylKeChVXcxolamYTVDFJpRwzpI7CPMkkZIRgRdLb+qyffWlG5xDM8XcZR1HN5BL/8Z
ba04sf4m8yWMSjTX5NOQFcqTDsNDp9mz3GuWXQT+xirWWuoHlyYtvJPXM8JIFN7fwceXJ25y5Pa6
qfXmCSErq0WTwgpeMeplgBkRQzWLstz75vDD1mX70ttRvSYUWPuEQmewA95qrC2Z1tFrfRwhPMg0
SoppWVZOkZIvEAHSdRcGv6okxyU70A98y9sIxAryVuWOG/qnjLGI6QnDs/qAKUddGI8ERtRVCLps
44bVs2NXcMzsCvc3WcuOfkk/GEr6euzaap03xATK9BFNU/nSBoFyqaeNpWNYaUHCjNOVr3ruVm9A
6vmKygxFshr6XqPaelFkrwFl7YLM+yWx8oASQ4CiEKGMn63R5W81suZ8tA9Nio2dZcNpUj3WQOQe
eqrD8PjqVQB5xjszknrNumeR6zdszZMVbgCvcSj7XN4yJgj1ZoBc/NA7BNhLtRlYFfaeEFbh81kX
IJRcuQGHr4eXHuTlCtssRhVMCptIhsOj1wSvx9jbmc6kPlu0vzzbTRAo04A32moMiEFPAR66e3/E
qlGFML9qFKhM9e8O0mAA7HdbOcD5StMi6myt9LSW1whNZ1s5a0AoNxIGLIosIR+JXoznuSws5Pbz
UAxPvW9WF0KNyXpsBkTRkvoB9vITkeZqZaAnf3QGFRSo6hpHy7RPkts6Jyly7ZMx4XSKsPle2c4l
D+hm9UqiG4uL4jCisISF6rcOIOq+aJpveB9ocIJNbyvl0XDt8Cq6WASPs4lA7MXqc2zZZ/APA6Ps
3uUOdt96Zu1ENzzgS2G4VbXGXVUZJIokLAhU1J7OqltuHAq7yFZGZNZ7oOsZoDjHAHTDx2AHmflk
pSxKqRmaW0jHPudGYxPlyZRNFIb7fKj1fVsWznvsvMBlauTa/Tma5QbOO99SZ4LISD8DrV2nRuKd
1N7DH7GQqw0zdefQAjzbG+BAwZ2wJCW5TN4aCPeWkRH0kPUNY8ar0xvdY9yhUWSRQkwm2ta695Im
knleNkWXWXPSZOR/NEsoYth83QyXsaPTGeAY7QSgZ+E4O9dznbXvoL6m0PWtmTKvVNnjVXR17TyW
IcumjD5+xam6Tb1oOMkj8k0IRd2V0PttTA5RUHUu6BaLxsjsjA/xtJnEc/S0Vy6yXtb3rq2HWx1O
PTcpJ/fqexkw1C3KeJ97luyvY4vHCCbsKNXMP5o2ZuRhBG9RrKJzqGePhtabuz4NmH9PG9e+jk4D
D61Wwm3V3GOrik4+04NT7FrBRssgAMDGDs6Gqd9VT4O94fS0KOweOxBXxPfCbSeV9xGDSgJ7TM6a
SeBMSQ4CA2ZOK9JQhYEl6sbkdQUC8z8bqWG9qEXbNHOwy9B8JLXcHKRGnzg1YRb8Gixkz6eFAGlU
t6qLrSuGW3AkMAN14Fh7LWiswesGZpwuxxIauSAofaShZudKHx5lf+yhdrjmpkeVZj1MSWQKhnWr
87D02AZoZvkxvJIG6clRAV3k6NkZRMahG2CkAFe6NXpzl2r8n1I9jDYqJprjWmDm/InAb4A/21rd
kMIpGO1bHysKQ8EmeXBYmjuFVfE2Ajd6xWsDtGH23e+C+FVOcYlx6l925tK4RZTAmkIF5agy04lp
UJZjK1exGfiEAbBypI0raqMBjr1aLrYSYE8XpMBQpvpJnAbXypeg9NJjEuZ02X1jbTDsBh7CkgIg
uGxcZyimBVZm8l6Ya50u79opUHpLgAL4r3W7qOJ6SI6415AA6yEa/TcfKTjER3cD1nIby+ohuE94
IwDam0jh6aL/G0vruC3/MK+pz3WX7Mu+5DMJKjCysLSWI0hCNTzOsjxa/tcszbUvSMijyNk/qZFn
HOJOehoJAkz0Vnlf6JPxQPhNbrRD6PQ+q/UbJxydox8Yt5CltHWsIqtUyynCfxqIcfNs6+pwUeLw
pZeZpfqFh4yiD2V4MmkqXHRtoorrAQV6mxUgvKRsdiYL3mC5cnMWjoiHP01nKc/Adm2ksaWBiYBO
P61MuPo0bqtNFpvOIywA60EeXkYQfI8aYAQz9apdEUZfcgYGyFcGQCtzFlNFcozVhDFfngDQlKR9
1Ng+4yctBv5ibFKv0dZFnrUH2BHZS6OX1aGHLbIWSTWyKvDGpYFfqFRdGS7zf+rG3Ki592swpWGf
hfF4RvjjsR0Be+u2GT14SLk8eJVSsjKMFKbVWvHWKM1in0MD1zzYGVKExFzCz5uYGnaHVLDls8iY
eStr7JMts+gHjTgHvfgmSR4aH7DY99R8wbSsPiYTZiafcHU+CIujbj0EE2601Ab5CDDCn5CkYjOo
wZskae42/E+WyBfVk+m1K0+5x311auh0qySL2QqgZ6WCnFbKwtu4uwFHyIPhv4QVSAH3ua+8eOdB
5zVrDW5R1z8jVI66IZ53s66GwAgJ3FCiM2GwQwsl70lwQxQ0bgxJsv8x2JV3ApdljFsGq/wSsSve
aKOAS3YQu9FIBAkWFn+vKzPQvnatoiCUS/thghQylk1OWQvc2qvwenBXkaRMcQRyPbBYW1ZVvlpS
uolkD4fcX3rbgWKeblw1nVHsLfhEU4nkcSugiiKzH5MhOYiagVVzZ5BF9P46vp5OImopvjysTCuJ
N+JXRmhNswCL8Nnk6rf3KnkvFEYsZw3JvTuC4fzZTM+v1wPrkKJGLdaAxSYS91/shkyRWdLC+E4k
k6TY+7mk4j8z/aYU3KeHd8ZBXFL8DJyX/aDoECdpi62T57/EcXHvwTGfHuP8hEWmwEulLqsuxkQa
XfL6XG32SK3gyQToY8b+itYA7ZYV6n6I+62slt8FHlhsOmDUTQm/jngqkiNJ0ZmYERVWTB9vV1ux
6D3jvHzZ+9bCXNw6lc8TNZEQ3dVR9SyevRnZDx1xn91YanTrRhegt8fQneWt7BRbTP9qH8225aGB
HVaBUFfeRjwu8TTEXo7HZ7QSu6IVGL7qsq7crJysTU/4Ojqgz8TutIGIQNuQ9gVe7/QtXTQCRADm
jNUwRqAfdsXRFo4UIJFtLT3Nu2PcgoYyg4O4Xl9VxKirTVhHX8ZePYk7N98lqKWrzIiHjbjX4q5E
dcb8v1YQX5kwAOKZiCPEnsibm4NIi40W4xhSNT4QTUQfu+ZJPPi5aYpbs7QGUVIS+VwVYNg34laI
H6m2Jfen9jJ1TQSdUa5R/Kgn2xDkLuf7q6dWOwK80nYJowFa3bNSpDVMW3+XjhCda3V4UqeuQ3y2
k9C09qM3ggTGjm8lQ+dECbdCT8iI0uz/ufCH3yB2sb2C7K766lxzfnqoyeBQ2mrqRnQB4vveIDd+
MAFk9U8xXN755s5wig9vzQdQxec7qLGMlwWwJsdqp/mpMm5D2/8mNYm8Xe4wneBJtWwo3UvnIreP
CSaWO/FbWrd4iM1R3qHR2I7rKvEvdadKwDymfmh6rcWRYu9f85wmHxEO8KONaAltGO8YwjB1mRqC
2iPtpMOxXprPVMEsRiro6rpDgu0gWnDfGN1hSA2mJcU2tTqMj+wJXPmv1zWz+Oj6YIWdVAOuMAFS
lrY3hldbnQCMWmaWk7wN3dvULYuWJJJLXkb0Z+qRDHW0tq5VdGBW4kfLk+gjRX2xWd7WD0103hXl
Y+F0B6fS16IlzIdgK7CX3uqKBQLRFzJhr/YodB+XN3xpyyJPJL2pFcptu6sA6e19K9iJMl00dlFj
Of5zExRp8dTE3nyMSM+7n8pF8lPe3GzzwjT/6nqwlWOBP9aPHly5VQw8JosBubUmCOfpw6E6EE09
lYnqoO7woWCdnnGBeOKdqWIMaj2kY323GBswP7yoRCxGOcNjO7qngFK6sjkbE1Z17PN72tnNTtdH
hhKVKm9kLyN20yIws2KBdyd4B0M62UXqY1duvCB/sDAvXh68uKpIzq/TkhaZSzP5dEjWxfWhxX5Q
NEaxKafuWuypEfQlPYTzJO6+OEkGnnEAs0Kza11o9WvxlsBqJ1fsfsjtbO09NRBREvOWAdfgLaS6
r6bgUvjcsCaU4iNxcKgh4YRv6CP1NWiBuyNjshX3WGzEYw+n4QlCucyRh/hHOqgnJ9SSnTz250jP
EShzmoPoZBR67RrObo567sbPvPkLoNW/IOUnR3FC8eTFHj19PbFhzKD7NXbOI2Zx9oxZdiPz2cXz
bJeKFrF0BrIiW0eOW36fWvfKph0g3i93MU8setJo+swkdmJsXAO6kCCVwAt4B5esMRJ3kB8VVVhb
g3KioYvSK8Z21jETgy3wusV+sK3jADCH9dw99Eg0igNzneAYNo+u5llUoHgZa26qMnfCcKlvpRZp
O3F+8btcM+iPtfowamm9k3XtLp7q8mjFXto0P0NtCFZ9lqH0D4X8rwna0nFI4tsv0vPAjulpjiMN
0wcw/lslMVPY+XXaXRFk1w9A04qTYO10QVOcaAt/cj9J5ucrnsTSxywPhg/07xh6pj445caAII0s
hqXhcJLxEtj04BsUArc5t0w8GdGsPZnYowE82M3wDflPZy4qLD368iTnBj3198tNWErFnqjy/z8V
Y7Ue9tJ16erFjxHJeSy+pMXenDkG2H4woEWYQQx0pcY8yHgsiirisvOQS+zisMmrNu+yrv0XrH7+
UIrf+WGUMR+bp/YaWMCFBUHsMfjQi/EriyOErsVrMmbIway9Qf+G1grxZL+NDlnl+/JWVJ933ekL
GgAGabx4HseJlipGdMtmyRvGhCUHBaVIBZjYNAgTf2fZzChJkf4wlp1/fT72MHGufYauW8t+BTx9
Z7JKNa7R681YhPphix+ilyfVVuWjGJaJQZ3YE5v51NOwUCRZCELz2oMAslQWVZak2Fs2y2Nc8pZr
fDo2SF8bhDrow+gzRcfZAARIDyIt3jzueMQ0fiqff/yYK9kqkDr5wzBSPMK55Y3fPYj2R9FcA5R0
AU1Pz8BvGiQ3REv5511x9NxVAcqpDnYebz5TQTyYIssU7hMnRBA8ROlSsMwBRYHYLPVEsnN/dkqZ
HudfP7XkmeyxvDPzeGZuzCLXUdOG9ZP/vHdib64ldj+nxUHzWT/U+nyBz0dJCgsbtfmijEjNin5l
GT2IY/8pb6kiSudxtthdNuJ5LEmxJ47717N+mM6I2qLip0v9U96ns366kjd1+BjNlY0Po296xfFw
Zq2iGOe5qnjhxYZQCuRMaERM3qcw27JZ8sYET1Dod9Qpao3duZLobsXJl6ofSsSuq3sghFiCn1u0
eFnEe7K8LMtL9a95y2HivRP1/invfz2VO6YTuT8LQfv1GxuHNoa101hYfLiWzTyTXdIfYhX/VP1T
3jyfmE47X0Gc51Od+Qpd5FwUqfsjN46/Fl2DmIOKveUbLfqQJSn2lgHZUvlT3qekqOe2CAa0P5US
SYQoMyHy8XKy9s7wVjTheVfkivRIKJtpdVIkO9XJnpfuHTAVtPElLY0TjVykRc/PWMgjomQkhj2H
jlzPqMe16B6I/iPJWqEM/Bddbe40TJkYguhdsnyEhIn42+afutulKVhi0r/UWZrBkvepuYikKO29
KiZkYcP06uRR3zSWGo9rMf+NABgQLor6F6/ugt38xoubsmzmbnVJi9v1r0lRsLy6IukRSPmr+xbp
T2cQeWMSgZ1QIl6jpbOfB9ZzuXg+y5EVXiVM3pKjQWBEmyIkH2aOSzVxrNiIgcGSFHuf6olOdMn7
8MdFyadDOqeQtqN2BRX4WEKlwDVA1CBSrikgOaYPV44jXv0sui43iZLkIO5MHrVpchhla1UllnEQ
L/vyROd3/0Mw88NQYakq9sTjDbKWiN5caQ5ypRaiJ1oYIJOiopXdjU7OcgxqLspwE6/oHKcULaAf
1bB6Fy/yX1GtUva2WGezdFKxOJimyTFCIhiWOKQ1sSkrVitXS9o1PAn9M99Y5ZPusDUaGJDRIS+R
D0NVvL2uumfB2TZYAAhktGvEXRXPpUygMqlF9pKH8EwEn1ydHvBYI7pTz/HMT7df3NQPj2ieus53
XcxZxO78mgcsTo6OPmzFXRaXXTbiByxJcWM/5c2zOlHymcy51BTFy19SfV9dm1jrrbAxxCrOS923
Jgv7vYYQ4FaFMUsS6hkCpNkRn0lKDZW1M81CpmcqdRxgnmoU4d1Ues+BkuyV6RxyVCbX3Cvrlag1
Nkl/kMZc38htAkiv67JVFfCqi42T2PradAB4KmCKLnFk7+TAN9ItkkEYLjOz3xKVBDU8WMdK9aoH
OFmsNSMaC/E8sXAvCuVL7PYvE6L9yUMG9gn+TblBNa5HlYOkyEsQPEoilifKHhWI0Czip9CxUBbU
m+sQooVgAVvYqazt7x3DHR/jovoJ3/HQ6kr+1qc6rlqx+y3NGZKX+MCfXE8GKZ5UL60zGt8dovWs
7LoeCw5KjTpO1628qiy/lCOYXqbk+asqx+YaRR3gVQGyXXI22QLohJLH1CjQb5LlTYFEMMpQOThu
jBiLWz+VEErCTKDDUcCPlH2VmfltHKLiJvbEJskyC92zNEVYmCC8kYXeJi+QH3KH7qvO4tm+licp
v0QuNOxIUOLYTAHgle0ycwuzENVrGcKn5mIkKqNguKmTDEyQU3fMh6vMPoHUYHnNIdheo/o1tEPw
2E0biC7BoytH35DVlI4iK08w6UZ3EVWuDOEzzWC1xvIeK9SwH2VWQh9jSVHWQ997zCAoCE0HaFVs
ci9TLEXxkF0NXdfclKhxHsZpUybA9kzaFuxqaiwFvprEayW3cEXrWJ3RB8zm+l5FF8b9PUTBeJtT
oDlQ/rVoc8vxRWA4D6jMBOvCr1fonmpbSzH0zTBUKRpvgOkzTdFPpgXUGVirslFNNapXWMEjg4ED
eO74+aWAanepps2SpH3uo4wYaoe0kQk3LVdP6ajH2lrRNeUkNtng/Z2ZtYW0HhxY7o4fE2xG1OCl
dQGM2mbffo269F1jKR1cOHR/3i0dPjPIRNAKWYFKTDv+Zrnzi59G6tehikArIIjz4vUJsGt0sB5G
hbVkY4iMc2Gn7Ultw/oQx2F24xEoUP5r+anqJRpXEutXWWtfSlSDrnYQPXRmUUF9lcqnsGXhyELs
cSuSooCl0Ffk19Nt2a9ajDtWw1Q9VGJM+UKwXNNxrGCTZUnQbukzNh8ONtJvVjzqZ3GqstKVm+X4
B8hhOHUmyKLt+OAUm+UX1F70x/fHaD5vqY31Q9XU21RG1mbtYrHceskzRoUjQfusYq5s6meIFtUT
3PP2Ruj4KFIY7dZPmNZBhkp6xJqmGiLP0vLPB0X2i2yjx4VrIEBtaD9ELKZdCQbdBf209lJ2hJXz
GLUTUWChZHFEBjMCzcatUHWp3iO2qaxFUtyeJJanT5UFJmy6P2bfA3QppoFeuDf7P/PfiaPU3ZtZ
Cedsun+oToPISwYHf3raTN/pKKeIXbEpvBGG+5IWra2vkZD8kCmKRUkDuWPTPQCcAYHndStwXVgq
5AWdklq+l6XnH1qz89B494tveb4T5WHnl7tYRbWpGCWLgLVk4xZOPPBYeYF3aaZNF6F7Ymvu/kNB
28bYybx5rhluoTCE57xP8DCcNmJP5OnMsrFsMFFUC5Wgwm/wXyqKQ+bay9FNjzng/3JIbHfgK2Rl
//k0dZMhcnvvb7lMNHD96deJ2uIiQ5ar1SWuJx4Fy466UcOARZHyGkybFIGJq0gOrotiYeB2kNfl
kOD6VJzLKJevlkpiDwe9Mx++hnVkDg5toip+Xjh4YgySdLLeDKD4KEuJ0k+HiqS4cI3q6MFCCHw+
VFztwxGJqm+bHIDG54LpVw15CNnxPmbme4w9Kcil0Y7P9VDEZ7sPAJwoKG82CeuMMqsV2yjzlWc5
97uLrZY/Ul+Rnzszk59Vv7w1dLA31qZhuiA6yNev1dD/sspaPZtAS97shFOxmJNfY9QM3oJC+gIf
2XsQhXruXd0sNB9FGUjhbQyh7imdavblW9Qp+oviBtmrEh1FFb45ybNcVdAvb34ZD5fWU+JrP20Q
91O7lR6V7JrVuKLPBo03JUUdiKYs5Lj2bznqcC+1iV3CXIrfEqdER1vR6rVIam3VHTRcUze5bqCI
vzKNpn3CxgrpIqNXtwGEyreqxRZBhq+3n/iVb0DB8o2ZuPqhxzLzMTf7FyA0zVcj/z7alf3FkOz6
lOQB0kmm2nytRoAUsmWkj4jooKXrt388y6y/AtlSN2OIi7hZuS8K4DM0bOsOvCd7oV9vR6xh4Qv/
nQUt8q/CT3mqYYGKTcZL3jnlFr+2HIU5K3tJJMM8VXEzoLndZi8qjOknrN9XolACxvYCAuMLTF75
KrJMt2J9we7yvUj2qEkcFWeI1iJZhrb+OLJKJ1LijE0nX2W03lQY0WdvGMElZIavnUu0YqBFly4q
bGZ6JegeNhuweMh6Ii27LdzOOomStnadra50Bu0Ot5PRpedBMCZ4a+WiXcPxCU4iaQWyCUwhaM8i
aWJEhA+k6l5EcpSG7zbf/JtIDW3ySH+dPmoh+B639w5+0En3OKnla+BCI/Zd7Kq6tHgE6LNFdqK9
5079GoW1fAas0N1VteZVCVGVLyL7IiqIfHQRd7lUJjeRJTY6KkeBCYGhbFQMVzPcYxPTu4vqIXS0
x1S/V1W2sxu7wLCw3CJjnp/NwcrOQQNZbhILzs+SzKZqChuZWXnYhE6L6LgZVA++YmEFPhgvKITF
X2WjcLboZuYHkYSjA6Rezd5yvUeSUmvBEkzVlHZwV2j6gapJe9yV5RqgeBF/BUWd7KHjWzuVtY+v
pqGdU1synnU/sa55ZACwmKrVg/x7AC155NOmXBnWKbgRsWdPm1GJ3TURvAr87t95SxWxZ0j176JV
lf0/Ha/WAGAaM3wo+7G69VIBXDqzkb4D1aXzJfqdyu6r3nfmW2X16AOlanZJfM1E2biIQcR145e2
sO+iaq/FlzLQnPeySuWNXYbGNc4dDFjKErUUdGFfoSP9lBC/2obZ2gY2dJFzXiq7D783CgAxQ7Or
B0dvvJNkWtE+iH35GVWVciVOb43vcu5UPxvWjYAR6SE6jIN2IGabo7qbG3fHRHOc191C2FJJV1FS
ZijjolF1yelTL2bub1pXDU8l4uR/Fcx1RHG+5MIjAfyMjP9GHj053IhyH9zjRZwttGwyzQI6YWHp
xzkpilVHifodr3Yw1/QU9W7okbGXzQ7u9nIKw9LPJvDyk+Ub0jZWMhVbqs46GOB9j3jdVBdF062d
GSXD44CPy6at5eqVt1EG+mNb3xg739Hmkf5UzovdRQxJ+8zY3Z/NOtN/wklELFKnn6f18dImkQVJ
xRu3ZVGUt1Cty4OuFd0psGsDd183x5agsdDHAqxKxwczU82RxXJb92vo9a9RoEu/JZCW84WSVEEq
LjN+DXH33Zck610xqwS1Y2V89k20wRmieA9QqO19MomKy5Ibn9s4NPaEA+IHGyoQGOfKIH5GR2a6
o/+VDvgb5EPpl+rhgww6iRE2g/DIs/XfCcrIatO+eFhzVPVT24BZRqe4enFq5oRNWygP4DYa4Dk4
LMG7sjYE11z3oKoaHlS9NUkayDFucUqTnMWeZZUsASKBcG0iZF3wr3lSrM55SWPnXRlC6aq3jsM9
QL639OPyJJKNhvJcaoXNUQ1bhKkUxmXHJgfqllW28+pBSF8VnS9f2yJ3X4Ny/KoannoTqXFCgFuq
8SCqOop1DhTDfRQpv/X2dZzHT3qmuq/uyFpiZlTPuWZZr+6+dxPra8incl/3cr236s77lqn7sivN
bzmILCxzivLQeV32js3dujUC+4l55AWTh+xWuhLi+R7kjab1ldWcNxUEGSvOOOtOTJZ+j9jRwEuE
8JoWaL+F3aGBmJpvec3rUqHSSm1TmI2x67AUvDXThoYxbCq8kTciKQpYsM1u1YjbFpbVZ8BOXNlr
CtANGI6uiN1lN23amEjxnm1Ju6ZWMT4RBXhv8mD4NgQT0KOGz4EOFJJ7sfoejt3wrS8DY91P+cGU
/9/1bSSXlvqu7XIe4GnryrMRfPv7/Ev+v53/v+uL66pFB3Pb0bd6aoTrjgn7Pe+G8q5auro3pzzk
Msq7KEiZ/M55ogpCkdU9n/I+HcuXEzkrydmHKt9EsTEmtqVTVPKOlpH8lSdjH+2k+m6pJgr70HFW
ZQnfwMsfpKQ2IEzC+eqVsvO2Fu/6pkXHZpP0SvYgNr3O88raN3WlVMVW9SP54hUQ8eikRAKFdvlS
TxuRNDUJ0v2cTopNy3QNrce/S0X+khRHiDy07c5pAKBtyZrPtKRjOr2xtx9ybtf3FvsPFMmcrxF8
JhpVnh4dFy6p2ltPg9k63zUE6IgWOt2DYdsYjkborWSxHLD6CpsY4vGxyqWdpjrjFxQZun3DWYXg
6Ru0rKO4hp8A52uL2rjihO3c3EZhoWs6N+YVDyp37RXciIHrgKbt1KruT2rpo9k9Ge4IR53ZXMfw
M8i5TL5Egdi0aHVvbUBWMNFb66jHeo64Tu3eEyuS7ghENxv14GAjFo0jmi4a2jGIkFv6iiEIvJiw
L/dSkbR7Jn/I4mt/Cr3+hsRI9yUIcYKPmrp9CKpWOchhnRzdPtZvvqfiiSHl41vsx38AHSZ/ONjH
Dv4k6TrqWFj/3vGT2Wt9492KrKru2bTRZIaHfoZc4lRBUycqUgVkw6jzmxLDi0cyWd52TtbcRH1R
DYOnLaaRAwZoiNNEkyc7kHm8ZNvo7iHWga9aFT8iOoRBhIExmtbI/Q4ftPJmeE20L6DWXKMEUoXW
6+PFskEWw443z1bSBccMKeOzowfGkbBHdnKGsTslRd8fJTnIz4mWYezjtsElqlwknjrLvkT5gNdr
SZAkaCJ3F9a1jAODXO5sJ+shuiK6jABU+8j6RL6NQ6u5u6g9oRsMdpAeBzRQ0bbPY4PVD+bO/Utg
II/c6Ku28QlKeZn8WrEGvfZ7WXvrbRstb3RPv+A9066KYOivLj5USFCn8aYY/AAlLPTj+DZB+HDj
8UdU2VsXP7J3Vq8rdG2CiWs/Bs9gSf8Epjz+kCLtB4Ff6OWGR6Dcs9VdUvNxdjt9305nsEP8O8CB
5Vg89EyozAGRTiAmPzJwiWqjf3fAGjAFTLoz2qj9Y4mR+qTGPyK6Vl4dY2iQQuYNYGaUH5JKQUgG
8b7+FqLWwqC8P6S6FLy4kmPdLAU2rTCC9/UWyp3hdoc27oZ33WTupCjei53xpihDmiEbIPfvAQDA
rZd37UEcpYbRsdQ65ZRaSrchlpidYASFTFUnZLDhYMjh1qs5Sx8QRBRVxN6HTHMqEZmfS5bqfSL0
CbnAch6RVxQ2PDQW8NYJjoE3I6+xcqyl5q3BwPLUu3KCfAW3JEFvm7hlB9NjSqJo52yHOsPnckqq
+gBpSTeyo0i6camsYCeGK0weIMmZFpOCaaOmPn5PuT7k596JChws2BObpY7YE3k4jVO7UoEodSlo
rP/huBHBqByC+n+dWyQ/XNrCR+DISGj1IW85RFy/D/LxlMTv1eD7L/S57ioLLeOounAr2lR7lh3L
3WudL63HlMdsOVn4aBbZQaTEQbrmPNdN4lwNQzogXTTenKaCUlin9Ze2t4qV1lne99qTXiAUOb90
RdmlNt0BOuBrT0nVgAqI8jZJ+IdgxgPqIOGPIihDPjtV/T7Z3a8jo8mvxLnPMiLuV4gCxTVVCn+H
nOm4inS5uC4FopQB1l/1dCx5stpay80bEBmcm6cziENExSXZmr21srqSNcv/XOTTqaU+gi+kum8x
GFUEM6eLLCcQybiTDyx+haeN3UnWpek9DIiwDsXxRWp9KCSq9aij5PgYm1Pvq2QgDHTfnvNg+mKp
FNsHi1DB1ZIxLgllpP7n5JSHU3d3DaaNyAOCqWzxRWMVZCpdCkQ9kVeUcrLTO1wBRLI2tXQbIAuz
acKB8H5R/gggLjiZXH5VvAH6W5sPb1bOpL0cKvc5HdN2A1SsvatNiBqm1ScPtoaoSoiI23Uw2u6Q
gapFwTEAs49t1dGIHTRBpl68s+TglsZysUuY6z7KaO0SMSB6HRulRGA9S175df6amLf9JTJRQDFG
Xf+Gp+i7W8Xmz9xwTzKBTA8lHHhNURkxlH7N8tpEvo8gAwsazZ9+cC5ummY/tSr8LulEqektAdCD
GjKMFjcsHakFA0nPZEy6V7fsKjTNmUCI0t7y87OfQAUUpSkWnhe3HauVKA1jP8HzEk05UTrUZnwr
Jf1bNJ2JFY/0IS6LZ1EW6vb/sXUeXY1z0bb9RRpD4Sh1JTlhY6DIdDQoKJSzdBR+/ZtS3Xfra9yO
h7ENtoXCPnuvNRc9J0BL1OTJXd2ryjUlSYj7kbkkd9u97UYtovdFV5vTv4e2e6ShxkFKjs/f3/r3
rGoX9iFlEOVtj9ldDG7S6fCdAgf1/73u3/uoY3Hbicq6CRed1y4pqVQ4kR6nzK0ZEYUMT7RcO7vO
oJ1VfFR41hPtkC+gYrYntpvJgRrkK+trWkWZm/2/39FC5ateash2//tn/vMS007xkG1//N9fk8R0
+NKe6+Dv392eDvOUt/jPKxdLUXzisERgWC5GsPXPK2OLRRAH639+cXvi71tuHzAu1HDvCvHy9zFj
+wT/3nx2M3bB0B7UUxf3wf/5nf69+n/+rvZdRHAb/n6GdSts9/7zYdcP9/czbc/8fdOhLu5SwK5Y
xQ9m76jnan3Z9oJQtLR5trvbM9vNvG3+7a5wBtAN42+XidCtMox7qg3i1KbutsuSxm8JsIgSrGZR
V36aVTfD0EPTKNWTFYfLwXaHP8hy5yAHrKgmX1LPiI4UFnkULnwwdxxOcd5/t0Xo7qmZzg4I06TR
k0Cz5hVl635ZChHZ6eApLSdyQLMCHL7j0mPsSLdy2uyFdeYRE96z6KTrSQ47uB7zUxs2iIuHZy2a
+GPY/CBiZ1epdhc7xX/ZoHqiobPL6W5VQv+Mq/GiMPWcKyIRZxAM9TrwqxSGDhl+3yM+YpapbnZO
FO2h7TPlXk1Z8tbkGd034VlQixAvtz40ThKbVJ7d/n1MI8TFW6qxOP37rYhOXlC0IJfITVXutyfw
oH32C46rppdYOZfHrnnscjHejxRCvd3CQi9Zko8LkhHgZSkfJHpWakJWSMgh9qAZbMgO/eRNWE2F
i97QzK9Sm0gAW2/mPHxoR3z8RXW2o9FE9c9NRbfYx2M27fUK1tj2WAmB4bCQskbD9P8/NiwUEiBN
9UNDil7lmOFdsd6Ao3Bru7nvLXBNeQ8XZ6KGuV/WmyQ36qMz27O3/cgZxLhPoVFgGOr+PvTv8c4S
r4nZGzfbQ47S6HDJpoW40K7abY9tN4Ye6oyJYDZuL/nPExDzjLn7+8bbw6ZeMd+dq/K0vfH2WBiP
nuX2RtDPLRPr9UNuTyaZWp5NCwDh+pBJW/1q20owRnH6UNW7CkPwfa9pyQMz858pacLTqBm3gMjz
y0RY1f124yyw/sFamft/j+WzLAlxg8yfqUqqYGkMDTKvh5vMzMx7mv3m398dEmu3VCHpR3HfkaLl
sGgLczKGFrN2Dn9/JiGp2bdVLnx0vjwf16Z+XovntHPuFpfqQC4Ns6JmEPeumyl3ZnKO1h+MJP2f
m8ls3we6ljezyNdlIX4f0v8QZvx73ZRBOcoXTr3bH7LVyiK7Irkn8G641tUc/N2jljqJ0Br3HlTk
7q5qi+hB0CR70NPqsQ6j6by9bLuhJNM9YoHq4/bj9loNynpgNijHt9/aHsNRkWNJyG5Zw02+q0bu
fV4a7j1c7uXGMIaPKGyhhKyP63YhSZJKvTB1cP5vL4OAeWJyH99ur6Dyu1cTzTgnC/tfNSf9UYlc
6x6zqH1Pgliz02KHLINpse+3J7QeuKdaM5zZftyeAJgirk1OwUjyhgI5Nu4ZJRuGLxPOv5k0L/9e
G9M7Jcyssw+53qR7Z0YxAc4yfqhxQwTEs2Q7w4aM5tt9E+4N14AcDr/lAdRz8iD6Dm+okdE/mOiH
OkZOqNCaZbLdULsspGWR5qkvE9VGHRGHpxAWEq6kvhDw8P/cW3+Er/da9mT5ka3hor9bo1VCwqFv
tnvENRfMr2/61SU0rBLG7d52M25CyfWGRS3Cye1B0LXDwdWZeE8pwJdqfor/Cq9WnbdK2d2+qfpC
m6VnFbsaH/7dUCNjddh+LjbXgxTFq1iNR8PqpGnXj0A2Ec4ja/MfmQ1gN2iQNAXg7t5sN3rTTwsB
R+3K3/jfu3rufiWZDgOjK8E+bk9LueAQ3e6mYGdA/mcpYw7A+QztoOz93WLOTARJBmckdSxGiNtW
/Ps0sJfz2pU5wD4h7gCHGfYFsVNmQ8FiN/yZB/EdQovIq+YwEf8VmNpjRK7jTTXIN5vNek6IA9v3
mviIZ+HuplVVm/FnKvfMGafYbd/339be7m3/AWZY8U5EbCuFlLSzOuhBm0Xi2BPUdmMZVX2yWCRk
Tdp6ijocRmE953xr05xw6GPqUPkPswtoLTW5A5B+UcwgbTExr6a0clVc2+s/a7tXAG3YNWBBuO5K
7aaDbBE1FoMuo4bEl+XT5T8bBosy281yOxCKtuYrShHS76fh1sTmlyhiZWeYl2psp5sutsa/N4ZI
pptQX7dcMX8Umt7cYPltbtyyATq+3S0dV2q77e4Wvbrd224yO2xQO7nQMFbtfLXGsdRGg0GHouP/
3LFq1y5PSQEIYPWIrl9zu9m+8L8fh8KALKORmxmuHqZl1Shum6PaPKfb3X6h4VUW9hz8+89s++m/
H7d7rjYSb4WBl5N3BSeQG2OV/f27MQcRHwZhnrNVe7/tB9tNsv44MuLYL0l32R6qQ5Nwh8ihGtli
DeSWaGApkv+vrKpfuda1pI8aJR6w1TX296496OMpA/KFSZ5tuvIhGkGMwXaz/ZgmUIi1RPlpKSnH
M8GQvbd0tiQVRUmns+1UgUFMV19NsxcVROvG5FMHqtOwitHV8EDv59vNpyetXsG61CPkxlYEzmGl
nxmd7/RC4hvNbouqiT0YZQxKlzq+WGhhbqNw8Jm3d944F9dC4xJRuo0ZuFBWz2rT+5wyakbodBbr
ZjiBG1iXtov6gPtePy4jCUKWQyat/dq3fbkXDGFQsQ+SLJYu2ic9QZSi9BRZMB9BJhhwweWkkd4J
XbP8WZuVXaj0xMJIfQ/7Hzzd8myI/FTWNf07IomSTrw3Y0Nm4ZzvwS8lOxOjX9UPlzhqVY+LI87k
uKqCDkNGPFwAv6InSRnpKiqj1yilqYKXygfKluzHZs2I7g1UuLQoGE77S62P5Bs7XVCDqOgceo1y
+ulsNowjXaJS+P1FupdozlI/IWArLFMVrikRpYlGu1qqgG+NFDo+oZmN/ElDHNkqSip/WkznEMK6
Uer+2OsxGwEOXSIstrSI8Yp3o0AXM764ztq6JAiSeqz7trl0r+cWTYMdY1unMjsYyowRWEHvP4zK
gYpi8Zk/flA8xztnxr9fK1YGmwiZjrNQewq8OQ54NOSbfPGodOdj5jxMIJCOTDzVC2Ja0jMcEhjU
kn90jUsXz/wQAQx2Ikcla2sQMKdwPcXKTx+SLdNOt+sepKdWf5vHyx+TJ/2y40LZsMhW7PBa6cNX
U0BH0jlEfW2UhDXNI/PG2CYxR01FQEP0UmUdCbgWPjEc3EFOO8EQmMKXTM19q1+RIrCWvUnvX0Ou
FwGUV49cZvJBC0Y4Du9lNW4CE2KRPqqcGaKXeTs0yr6IuvBhhri+NM7vOidVL1Kjz1kq+95hIThq
MlgLQGkZ8Rmt3N50428FDqtXTWQTa9Py5jY0LGhAasofm4hEuEZGcjI0Onluqj5AXHB8Y86DMJZP
s+bsCcJFPhIjxVKEyrSVFZKSfWWNNuyXZhqCOc7rveK8xEpZemZahLs2L+nPyHJvWkp1WWL+4NjT
GUw07S6a0h405Xwa1E9W/rHvzrbcDe1jlxHV2pLXRT9/Z7n1u9ZL8CwAkhyD0ONevqDINYAdpbFP
imfhUQ1q/gJ/1XMJTPX6eSq81I6PplBUT4LsslLxAkisEYgkwXzl1EeNGpQp6SsOxFBVG46aEZk8
N79GrvwMo6YF6lR9p8vbomfA1/L4C3FuEXT6MxGKzxK9JFMXaKnj2QWZus42+mlwAnpt0zzYtMwQ
AVuh/kP7BoSJ9Z6O5rWaGNrn7kXovKzQxltDpfrnnJ7uJKnDfd1dwmUgQLacD8TzWqTLlvFx/k1y
Nv3qp6wcPrSBQHm1n+9FSuU/LCuut6IRSDQ6gz7BGboEMjmgGQZsGLFP+G01AARLPyUbyWtrQoEV
QznVE0VWLLTG7w9sezXIbRr+RAqcjXrfFmb4QLZhv2O0k/pTYz9bUxEY5cCJQAFDm+dvZNzngeYy
8O7aPvG6rnhFL4rJsWcNPWUJeUmoN62WIOE1JxZl9LTrlPwFmP8D6DTH616lBYGuSTJ89+PJSfTv
Ssm+i0T/6hqDsMAWMr/KGooO96Ech3nvFAwLEg0tu5OjI4rn6E2jCzoVwP7GuXpU0+barI2qcl4H
sX+MziZ6YeQDx0hlOyk8uHftblKs1e5c38k49ZLKoluyCnWbaDpVGheFAo2QBbwP1gtnTSvyU+3U
FsmdjRDDq/PqWmTVT2HYp6axPruEhdck7mMnLwKh5keEKvSDwp68ljHEV++MNz1pZhGo6qBBgb4b
jBQizyizwFJIo9eVfvYUs5yC0FC+HMhGcSgRoifGThAqpfe2dZin9omYN8bQhTjQBTiYC53MuHwu
J3UvSPXeO7GFfhjNSmKymynVm6tW6Y30o9hZGWK/pBFDG89f5qXPA/gzT3G7fFWT9apX84O0fL2w
mr0VTbcLaM7MgjzXkT+pWdZtBcbaqTo4g5XORE10pywMkWlbhzFRAich6/59TuoPN8qfrHq4TBaa
RnV8ifv82KHBySb2ibTv9iDZQNPISww4EEEbYLQ2N4OsZgWutIHRcnxClTfzY9NVI03cGWYcfGig
AWRXRObH3E8fZFMXnp0rz50DyKZP9PeuyL5GcHpGM73jL/uDbBddrHFYZHIaRPE0YyP3c7X6VQ/A
yxM4TDJDUc32eBSEiB0qxgBo/gx6R91yYAAJTK07RcPwQKYRGYIO/fGxt/90ogNNwRWWjG2i3ksB
8heAsqeIkchLtQTblF/0vnzIQPN42jKaO+G6h8lyT+9FB6AP2tCpmswe3n6GWH5GHhGTo0ka+5lQ
jOqKbxgJnw02XeeIrEM6O3SFe/NLLfpLpo5vAx+Kpd9rgggD0mf+4rbKmTPfI+Ky2hsGm00fXTWS
6StTP/TpeJyqcN8du7Hcd2wWThKs/JkdTh6zvYT6fwQFbNfXhC7VsSdPTe0IFpvcS1bB+hyMjHlK
uR8Tjt7RCf/kORHKGfq0cmpfraG/6G5/Pzi5T57DQ91HH2bBuhELGdENY/5u46mHT1pJn9EMKQ+C
6M+FfYOJANj4krKh1UYqmmnnGCoC4+EgWGecXFbLVXElerSlDkhUelUcLsOr1dNUXnJn8uDw3OXp
1HmNDRFQFQiOjCJ6qqz8T91PrVf0+Rg07kBiJKbDNlZPUnV/2QZF5BxDzi4jeTY6qux6CD+GnuNu
GfS9Bczb7uStQfcOckoWgLizlJxpaBOCEkU7BXL3FQYhQqeIFppB77CVBhvZZjMSebJwQteKYNBt
F8O/43gyHYugeOwKGFEyU9S9bsBs6NrkFwHwfQjbngscleSD+61Ow3DRAJGxGjOPTtg/KWIGu+kO
H6KHND4rCbqX4aPt3H0kQYp2CRnFbuYGOS2ClgFHjjA+KFWFg4cirBGp30R0BAZVLehYZ8dikc6J
kMlXOwHewxV8kPW31lMbzyOHZwVfJ00uQqlImBthKKbsLk3yS+P0E+BOQtVEfs+SNJcoqX4IGY09
oQ2MlYznsHMIKil/a5DrnKXFJaGRCBYmDvmc5e0QNWeLYjHqy6t0GRqSLwLq6hYD0Qu19ovD0MI3
ozUrQp++ZpMVQObI6eq4XGqsOcicYU0Y5GpuESCVdnBUm9dMbzg6Rt9qF/XOlMVEMZ5nnnCowawc
3UaU/Ej62f3ZrFZCljnBe5vGZ7Mad5puThRWhGYkNmwHa7hXxqk+JUp2b0QU5GTSlrpZHgw6U02z
jBS0sTxg0jY6qwhoCD1bcfQbvhXs1AzNXqw1HAHsNMoPTb/PpMpOoWVMJAP3TCuvRQ3GDMS98HLU
tsfFjNqgg4jpjqmfLuZtO7hoU4c/pnJD1PIlIZi1pAkN8BHtXVbvsDLep1KIvVo270AWboZygfhc
rYjmj0YQXD25Gmb9Kn6uhU0lhAbKoUngNWpE3VklYCaRoJfOAdGSSTSkPfqphbnHmnGFmJ/pAAJS
jjOZ7Za+F8b8pKvWpUk5AmO2cCYIlWAq+ce0QxnkPcThYhdr1iGxpo9lukE585yjSPXIBWl2hcZ2
Ikr8ihMD2cjCet3Cq9TPawvefFUg863aNh96yJvenRVtbxF45Lmm8igqsZcAbteTVOXBQcUKNSOg
Pqx0OdI/Mk5sinEGHfguY+O3binzPtQlsGQspBANWZ7mOXg7KkLTZe+vFLwDFCbEJsb4V6jx+ySG
kZQZP4bVl5410e43oSZx3qSFaIIX1NWHxFF1qHJ2kJFy6ikue4lt6p80XP6QoVyfZcbUWmdwPxNV
lOnaL4B9RYBUBgOloQVqVpnrL+wSesSBrjPYd7KDMOHSatN0tDXpUAektQ9qroOe0r+lWgOOuj8r
CXtb1Qqvy+vnNC+xI1k3gDGDpaJ+HnuXVF+aFJ6Vx4eRxHGoncvVQsJei+9Zc7/qYkkDhGw1u+nw
YJfju92NX5BEj8s8+5aufVRTYkJLHkH0Yr4Ip9aETzKWPnMQtRaPMrMfhs7BlpEWt9IZGKA0KoNs
9z01exLtC+Mp7H8NQgXVDUOUBDESd1Q7DKa4vM1NcRGaxaEb9eQ5McdoVfuuZtUhq3IM4kS9J3Dk
WZekYrpDuY/i+VccmhItoP3AQIUAlzSE2by8Oe4vx1IQiegri6/oJ7/vUwpsCkzwdVGQ6lUwQ7El
5tyT7cC8IT4odXlb5s9g81yGneGRfdJv69jYTanGSkxqvFRPyp2iW4bv3HQRwE6afmgXyAZ3BzQn
pb0bG/VNyXNGLYN+CCeYe1NIGF4OBq2xBz+S/VfcIL03jRP1RVfmFBij7ZlUlay+xjs1O1FJm1CH
c1KqEtfXKmnxNuQh5K7ih2hzy8bQfMdJv2c7fouZU87zUPiKhA2Yuvp8sufXSiT5LtQPuWAgXeJD
xYMa7SxyYCoxvGVltHaoWfmHKf8112p9LgjMSlqNTit5dcohxUQ6W9nzNHH1Nkn13tcjJYe0esaE
HePhmJBo13ZhKH/XIRkZWVxf+yjeGwSJ7N15OteZ/jtXMOzGKeT3lTfU9F8okp4ZiFd7BY2K13DE
71zFZm3ociiNY3ct570LBXieabej52qCMIugs1XYAhucCDlTrbTD+5eH9EKS5LsK84tqK0DN05pk
odBk9JR0xxjAhodoyfbaSv8eDbBT+bNm2eUhqrQPW1OO9jLRP3FR8xj1d1WBOoXX/Q1v5pOKetw3
enxdQA5D9s0ynzRYKATLXRsT4Xo/cTXlUMRwWH4iiUH6LX/It7yGLhHLCecojaDzQtovrjad5xYY
CZw5suSN9k624rPknwUS5SHJXP2grJHLcT1fclOF+p6Uwz5JWKep1P51Pb5wjCIDQVS/ng6tXRvN
B36PKfgQAb6NT8QKPWeargQkYB1eMJKG3tiEqIe+3em1cYxXettPdjFQbSJMNRcUZ0RXY50455nL
MpVTVGhQ8HJsIrKl19u0yGveVUv/aDS0VAWaCRq2vyo2nleOxoOSZ7QMhfEmmVtq0SgD0n9Wnoob
XWJTPEWLddRyCnQREcrH2YkKANIea1hHh93aDAZCY0jCNKzu3Th6qP9w4g2Z/Iw4K6dYPuSClZrV
4qdJR2JRhPoWtwQ1zHpFHtT4BIA036Phuk9teWGsgNFPya8ij/qAReBlXMmts/GofUal82kP3Uun
smNm5gvZF4+6VQYiIqeQCGAo4ATJzjddy9GCrQuF+LEz1LehN38rtqSvjNKtM8iuS1WaMSnXf3tJ
DBwT8tQM16yBA84JABncCm/W3sN18eoo0WWBVAhS+5Lp1kLjrvuqm2nf2MpLTiSxZ8fG6I8Vhbdq
omYI2VuoYoaycrGKC9UzRX5Thf3vUmChiIcFKCXyp3Z4tHNxNgqr83VloKYqkd+rAKqnVFECsebz
Dq62wwpOFH1afcVFfARccdMm8V7NzO/YaelTtUwBSVIlSjE56HN9zSwCRdsmP9WSyNRBrXeowj8z
rUMuqpPQbSa7NGPwnPbo38IScLC54yOch/jOTkpEwuOlVDT4TpYWe5gew9H4FfZYKMLwZymVJ50o
ocmq4icl+4CZWJqL7iuRihpr1K8z7LHA6LUve+hPups8ViOTdRyA3324buw4/5g1+ZqV+KpJW4B+
VfGdk/E6Z+NtlSLPC6NPSohPglVjz67k3qznj6FefXkqF3KlcFEELhXscR21HbX52qmcDkzx4sCY
ac2qiU4AvE43If5wTRIpsq68FDlxSpX5q3BGwQRdeV+i8aI2IKTd8lbnFC5s59BXleMXI5C7st8l
Y/KW5K3wfxqz/jKN/HdY12gt9eqhgNbY2wUnF6slbcnsweOdl3LcheTHo3LCq63VZ3xGj7oiEafj
/MVlcZxHsIQx2aBpqtLUG0rJ3ojmfBFGoDJThcEV4QUpR1/1+2VKSUpMsv0S2WcclJ+WaD7yZbmT
cL4Yq1m3HCGvVgatTRkCt6zQYDrRQW9T3x4HBMcKaVHpcsW8dAO1djk0prEzwRtw/dHIo8x9R+fo
kosqj2Q6QNFHBj45A5B1vlRtuL8mm+aNTT/FM6jo2IvLWyN/GUQWEKB638b9WywZga+74DITMYWw
RN1HFjsK/onrkocHOuJvod1f6dzehYDyWSXgQ8sbbUcK0TkXxWMf6+/FZAkWejFlLX4qx4XyJHou
jGXyuEkFIpWmDM3j+shq7JFQ7be6T79Y/T7hAu1PYPPJVF7CAN/Lm1lf2jp8pzxAjxFTooQ06i8K
g5xWI2xlmM1s5xT6EZURbb10NigZmoh8SOVS2bVyZa35OhX0dpfB3pOXXQaVaY2s6Sd3XyygaBaR
Z8eyvS0rhQEBf2DnZMoX615vxgshktA5TouCb7IAWUlIVjQ50Y1MRhaNkBOY7St+nZrEFs/mYe4K
7UbJmWA1OBGYRNgs1JxYxZ6hHebZbU7Y4xKvnclgmjSj+KXMHdB4O+sO249/HwNDn3JcdnkY2Fg4
APHXOteqnrBxu6jIMljTn6Y3RyTAuAmwsOxp9ht3PlU2lnRMTh8WfWRNoD+1jUE58n32i0ahOoiQ
Th8Qe5Y2L0vedgdJhd6OXMNkSwMy6R/JF/4c+nx1dnH1WZTxJDTpHuzwxyaz059z7RMdGdeaDrlb
qoqInOP8XRkAqlYGpb01an/C0uGgocIuwvC3kYrBp0XkBGADhGsAcVZLvpPFaclpbpJxLdli5Rzb
aPhC+yt29S/ZId+eOQmHQ3iCxAwgnY5V7+qvbgb029zXs3LbrG+XrBMYw0I+NUK+d50X+HlgD0uS
JZbSl3N6WVTrV1Hf1amQXpqPj2XE9Dl3nFNbC1qa9l2m4ya3ne92MoH4R839bOYP6To6cJWCtuHU
noUajX7XGhwRLinwuMpuyMcogyZqJmb4fUBxPXJYG6dSCgJ1TFZvRyOKBbAJlB2qBZFAs2uYqJlh
Q2iM2l1q1ndtKt+mYg1anFJ5CI3iZ0yW7raHtBHR3lZNVspG5HKBnQ3mA4axc2P1LZntWzf60TuD
mWxLHprDgrNOnJLTY/pYjC+hkUAXclijxZEReVisvamH5TBVk++4KWtn2xw9ZqqHNFG118zlbA07
ltUtLZapIB9KS85ioPtiSXFljf1kqcVrVzj5TmlFgtAieoMxgoXd0Q+4mVQfoQenwVV0aBM7ROeQ
JtXgr23PndQxq+v8j/V12rooBEOaWXYgyJTf0s8Gs7C96lifC07+YqRVGUqGKyBUsLgzcR/7iTWc
Qu6SU+aOn1mWhqNJPmk5QEDVAPkiqxpZFQ0rs/7O0gb2Szke85k+s5ab7kkXp77oB2+OGEx1C80n
284+B5p8XG0qxSsRPXR5FZ+iVK4FtP5uYnHx6FZG4E6m9l4tCgYruvm7WkdP4UdDh8XXMoXatb90
9CyRybY3EdbAgWLkIbTYK8uKZueg4juRV4m/zkejUu/c0oSSPjP2sNbEmqGh45csw8i8jB0GMkJ2
aGMoFZR33tRmw0NDZnrQEW+0AvnP9OVvI7Px84G+zQRRQxtpa1JL1adUNhA/uCLEjQj9ZkjU235U
9wU1pTfbOKeThcRyod65tTAOQh2aPYTI09Kktmdl5S7WCWxZIi4OUSS680i/PXMQuKfZ9GKViEzV
/pmpGf//ckH6Q0c2TLr0Jq9oq7NuhVObWkSvyD0sBigSTZlcepv5adPStK+NScEUCw8yd4vd0htc
jMfuDUTPrjTX+rPCGrfIk5lxJs2T6qW0FuNo6xVqZlHNN6JbZ0ItchriN9Dw2VlLXZuTJ453Yydi
dgtlFBiwOxqBHGgssyzzpcjbwre1MvRBrpRoOXG91qlPZFsJAGo9JO/yibfIZg5hI29NXwix5ik0
F1Okr73Ftg213jqmSYaAicMem89La/GNG5O3xE9EJyayOK0xkrEc+Wq6JsLirLiA+pzOUfWg0kJh
jyq9kP/KLs46cN9dy3KP99bqeU/QiGTqTJVlM+vZWU5d+Wkkj4KFO/HCBRGrgygPDIsNGDF7V95W
MeEteGU/VUv0vwo93Ml0fjVGXJfSls9diNcTGVB7KAmi4RTd303JwouUH0FKEG2d6HdtWENgO8NN
xAyVxqGrA0aJZtrmVv0Nv5lNNKf3Uh0UwqcdHDDSIXajxJjQ1OhpdTp0OmEjAwmbJXuyGYJb40DC
9V/firnndDOV+glQSbVQVpjsc6LWvqfI/FT1Hzkt36BnCLcAFG4290tnqZBxQvrQ4SfwLX5b6NZe
zXFQMDKEXtNhMqHvoYzyOjJjtkjxSWO562Ll3W2Fsxu0lsC1JKtumfzZu3xxSMcTzHQYe/mqRqXD
OgdzLxUr69oDYB/hw8TIAi7bp9QI5xsrVJltsPQRJZIcO6qmvQILHh3yY6/k6r517mFcUBiq84uc
tOPSqXSFp/a5l0xErLH39ajs/Gl0NQrFfOHTR7dx17/nFiMy40eXyb3Dap9FMFdFKSekRiwHhokB
dOwq1OzHFt/4XUQeiVIRZk24UzB2yndbyXcjItcrD2+zAW2lGL5Hh4Z+ndKCR1351NMUIO/Nhftb
WjQ/jGcZsjxMoTfsMOh8Kqt7Lbbn82QTXVCk6YMiauj55swut9SVVyFFCTTJms9emfhdXf5RjfF3
L1UqFms8apx7Dit0e6zy32g3SK+Efsq8l5Wxbre/+EYpe1Wc0n4x80MMAhexYZAp6bFQCXRuQ+O+
6dz0purYt40miNjI3ly7yAMZgmuNa+7ifhyvtbMzUM8GziRI2xg+57m64wqbUgUbnqixz7VViQ6k
3s/patjtWXcQ2oZAfqm/U0xWLBXSR111Qz9uaL3GlZlwj8ZJHlXDXWnhzFW+6LWPH0p0ZPqqgnYS
V9kxZlum8su2VzaLYGnUdgjrJP8VTV0Okbt0d8l6Y9J9K1DS3mwPWXlDlBGdhzqz+LbdGkETTscC
+SOaXJ1zKcHqjuJC8W/lHNQN5+Gw1p7SIUnZD9TXDrxEoOm67UfG0bEsMxCL+xolscDlRk+76opx
14YsZIoRH0TqtVPVnJqpe5J2vRz01Eh2ss2vE5IxZsdM54w2bw4cPAQbO0MGR3hiVsskjhKOcywu
fTAVdId3RtsNV1k7v/KSDVouuVfUWnvt3b4mw3vvcNF3apgsPeMNqGN3bTjT5KfN2MfT73HQoIjb
jOXTQXsxLJSFdfdRN5BccHRRChU7t7XvCiZiQb2Izqdo3YVYByUjVpg5a9DG+Cdt5yC0ZE984U3W
DtMe8DfKxfDqLtFtZLFWYVm2z/Q69kclox+jjTca+QMUOdMfTrnAo2znXjPah2bIaMNY0Us+M/8U
XJciCNKtMv9M5AenoaFdE9OQQV8W0V7JSUZoNOfHNtFoFv3L1MvQE2CQfXtWfbubOT8by7eYnGNr
EJOd/tgWO+hS5F/NhLdWtXtqP4UQo3KOzqNRP7cZYoqenUvvnvBxnN0WhU8UxrswaaF4DLpnu+Jr
dZxQiEMn6Vzd8EPdvugor3PmLzsZWScXyc8NRsVnbY0Zj2qFaXvFBrDFd5djtsRHVNF83U+hA9Qm
zZ9cizm1bpNRBAvkxqrmO2kwPTBF+B7fo0DhrOKH47IbdKT7sr2dhyw/IMs4zTK8Iy4E6wu9iEyb
kOrY/M1onl+L0vzTLtOtEMMdVSrY4vichbyCvVNBENTtMzGwd6/VGXOUOyuNxf9j7LyW41ayNf0q
Hft60AfenDjdF+WLZVj0om4QFEnBm4QH3mqeYV5sPiS1NyV1T8dEKCCkQZZhIZG51m9YztYZkRNj
J6xmrw34oGfDnTJO2qkFC6SDA94U0S6rWOI2nvGuJ0a7yO36SSmaiThXwsOA702HmSkAPVVueGjI
pRFze9HNpjlqmMXGoTtulKbxVvVULD0z5NcS3aQoMywD5vqi2iKrtAczyaM8UXX4/eXX1MZOzB8M
HKeV98BqXxIz+dZU4cSvX9/2gr+LGWFeiN/6xp7qr4FBEDKOZzp9TAbNwONJL9xgaSJRRoSBjK3F
19xV3QbgEzPsVdzED/z9b51vVVl5q4B4AWFagv61py6Unm2VFbwP9XBb6857mTZP7ljfkYXwl3qs
oJPvYJzloSglfLYDpjajd8ijKrgG2yaQbCwP3EWbTYItv0rW2fGNA0Jp3zS/d5ciByc2Z7PyBno+
O7V0he3OvhtsxB+uRmPcOtxBeVBsMyZu31a+GG30HXGznMizGLaFCqwN+ntYvedO/YTPFNHovLgW
5kbzeXIyp6Ou7O0ys0P9OP+mJy7Y9GHduhGQOtUs8WWAd1rO9jPKCMDO194c/Z2EprsOJ+80AElb
5RrSCECvI6GC6fXCq8GatEUchaeyUHCtNLKjDVstyUW2bUZLXQObs1hd9Ms2t7daPwSojZUCCxZx
qzMwCmvc/ol5VbEpDWB04u4YQrz2RMMMvx3L+D0sxCw61eyNXOFz48pp2kRxWN6yCZs90Mb+UZtC
70BkYznUeI+7VqStBye/D8vqYrQYQSBTzduIVn0G1tUlWg7f2zrZCVshQbp8GY0qxlVGckRT7wb4
N6J/Q0nGaiCJMWDuBHJqKxqlXPfldTOp2iHPuk2fK8FKJCzKynpX5BrrVmLCUR7x1xvytRtOpyhj
AvJDka/VsrkKXIzbAxXbBRBHmqfUay9VoCt3X9KhWlddzRKgCS6KxqK/z4u3gISeiDGj9AIlWimj
/mI34tpUm13mpeO60Vjvpk1iEw8yIAulKLL4/aUJjG+leQgMZk18Ah3SYd89MA6FaUFz77x3PFJe
CH6Zwn0kg7IdsIGD03Iw2JSGAcuIIdCvIaxch716HfUtaA9tXwZpttEID9iZfRl0b4bysBwtBUaK
I1jXstKf6iG6B2HJchQdKqvpIGrk9jmfjDvfiG9N5pSN67TbpJq2Xqld+TzJIYsu24IEGdaU6zgm
GoljZxxVC10MxgoYJSU3YLFTgoupM6LmcLmjItyOnbZxmoZVCcFGD8+CRamkR3Oo3vy4e0tqchXx
tNDEbSralpsGyp9ffNFD+y0arPe2K9Dr11eGmpZbxO/Jl40IKwh27Xb4jZAsCfsyrwieKddGMd2H
lvMYO8NO1Y29CFmqKo1+RH4HuocJRqflgWjVbrs4ftdMZS3UkgcG0hCdZ24swRNW7b9VObKByTfT
MPFhS/YEdW9sh0hc2hRPk++tqnEyt2GjPXj4sArhPYftjIiPwqPSA6QAaIcLRDYcrQzf00InwJ25
Dyoqbq1fXCN41IG86u5ERyymCSDDFo59gjiGoZ1f3mYQGRbeNB7z1ltFk4WLEl3ImBwNdFJIs7ob
y61uDSt7qWq8yhTVQWsfQJra3Xsm4WXDg1ZguXd9o7Fgs1ZMuWSg0UgAhms+JBh0QjdBXswyqpdc
bVcKKFWBa+gQ6de25uAZim5gTMy9Lf3d/MgjL/A05Ym1MMMcbjpUH19YN8Koz1Y1uEtyjWy7Ma1b
KMK4pK1dr3MwPb0L8nFoDnpLNjggnVIpryg5YPVIbHXRVyhIgkvVHf60PfnyNNXYlzp7QvDMjZFW
8lybtq3WPmYqITBUkWZG+laB2F17NosSFoo9bJU5DYieVITshBqMBAdY/fr1V+Fqm7Yyj63joIdS
4gyZMGcjaOEUBDTb5tSXZnPSiqg9EYCYSOv1yg74SL+olXLYZ7VZ3samktyyrZ7PZUVRw39Ep4jH
pu2jBemHgbasLLXe/mimozJ0a2wNxbWsAg5AHsIynz8HifsgZh53h7U11eUtcRhxC1zsrlQR75BV
BvauZ+Gpu48Oc68UA9MN7zZcfQ5EIB2Wfq8re9kPsPVwMwjs6+dR5QFuyS6EUEnamncm62q7bpYg
7CxkXP6sSyN3qSHqcy17oN01gnaJCWhbSX9tDt2PA3u7G9fM+6vf6k3WBkjp9CS0/uyvCRsVC/NI
nlQ/f1anWKudAxBGclBZnxYj1lOhdWEvsil14V9iPD3vhQ9wqij75koWba9IZg+4aR0NcXvvVUF6
0AWxxDzoW54cjXuDB8IyhX7TLHNnOPUqk6+8dKy8ehkA1tvLYpx68RZig7n6GDjw+yNehQTN5pet
UlTnEu2jq3wp1yufyLqYJ/lKfYRl4+S7AQEJuvetyHZsp5WlLEYwT0+9pz9kQuF9qOq1IbT6To6j
cSWhjEoc5UBWDqhP5J6/ka1NbC1HML2watLiRh6sVFSbpOLWQiorDJetXaB10Wf1UjaDaC5ueMFo
V+HBzCw+98miKQR1RVLrc5ykHgf2A/mWIIW+aRojuibEHm6KfkgvpOBn5EBZ3iBR56yKIOpuEyQ1
VzWqCndjJeylD/vmnrVXtQx6O31siL5x31n9UzihZ+eklvMlH6x8kSpt8dWsyndMZaFLVvmT28XZ
61Dm0AZj4y2fALKnbvG9GVhRZORUyHAUy04tmTgm9eIPrGgW1ZFoFZDcDBUa046BH2BNzHKno/dU
bENyIe8kIg5GM4m3tHJuHBD+36I+fnbzsHpR2ROwequ9Z53c7SKJ03ETlQHWKJ4mbjCTR1czdZiC
ZsNlWRckJZTKSWHx0wlxIxu0QHOYJPxyLYuyoYoIDsVBqrDcYaiPfmUwrG0gZitZbOYBCkd3193g
oqj312vg9VwAnyaPZvWiCJdT5agbxdBQIZ77yPE9coLbQVjdx1uVDXntt9u8Jqclu8jxB0UF59+F
5PsLAZ4NRvpu6hLsIkmBXuMWlO1aYcVYgpbhidtMWTfKEN8hYhAtK81qvmapctatsg/IEd9Mrh9+
F5n1AsDbe+pt3cUCuYE22zspURVPHJS8MA6O3rsbNq8d93+mkxc3ui+9332xCqRcQmsNe4A/0JRM
N7lT2s+DrRfLIOinW0+Lio1nZ8jtZHV3Bbrf3eLa7F9ja1qvDJGojyAKYwSTwotQk9t80vWzUWYI
LRh2T2qCXGCbhOLMD4dEUVAk54St09ZAa+GUJGa6bQUqKWlOgitL+vGUWEazNXJQBblJ8r81teyk
taO+RdkmOGmebm+5UZxjkkAEKJhwucuuckAn2xJq/86w4vCG1QhLOs2xX4P0Cl0J+61hH76om2C8
lV0ja1KIyvzZdejq37oa0JxvVTy+t11jMfu2yR3oqfiI99m299E2RW2ZcIasI+C57UTZh+seu9BV
Walk/fz+JtNrnJVjf1rr0dTfyAP2ss7SQE5iI4va3E/rYOIGRmltS6Y2jLtjYtmo+gR7PRLDx3Vh
TFDZ1f3qiiT424SbH0JVRPrB+l+a0kP2Bp4Su0F3V+CiAsayhwwML+HGQFV4BWhnWMu6vnD9G1b3
YPRR3CQnRD9Z5/TGqh+RZ5KlPvSzMxJlO1mSA8FP83Yx7nnAmRlDHizT8jFu5h76rAPPWZHKtfV9
+1c/8h8rHWm7a1lVem6OpFu1Kyos1Ic0bVaq3oOuIIDSbJTY5G+HHWS4ho0IH1OZEmJZen3t8FgA
CDBXEptMlh/lWlQI8BHH/egpiwjnE2qaD59DyIbCCpprm5Q6mtMuMjB9fa35o7qTgftcSXkT/DD/
H5WBZas7RSPELy+UHeVBNsBDJR08XzxNJfDxxLP3wbwBFWFlnDviP9dBJoC1oBr4lahhTZLHKi56
iVCFNcHHKVoSjoaTv+d64d1EAcQbTxBPl/WZ490h96HeefNyVwhoMUrY0j8vDkWJKpQ14jbtj7lY
y/o2ZEfUt+UTWRwHcaIBe9WY1GVmYTmrhb1yqB1+TQt52ow4l+ZDh5S5pRxkVRUntMryx6ms/Wzv
PIhraaZ8/61eFn+rs3RX22ciWfcuMVR8r8ZDqI8/Dqpa30Qtn3UywYtnoWN90WLIB2qZlF9J2r1Z
Zmm/KE7+2Ghaszdtw9y6WhyuvcxA9QMN+Eez0EifwfDIdZf5NNDQZarS6AnHS0yNmTBBZSjr2hgP
Lipb/hgbK1DhzH/5cB6FyN7HElHPtta/BFatgiAtXHbsvXLVP+10rUNWVCV1v1B7I9j5Wc7WuoHa
5erZS+lpz/iTK7cIZheHXEdmMHImAAlDuxFZmT51Kkm0UUm1jQKF66vtLxkgW7dPXRWUV5qo0o0K
QWxftEH26I7jnmBk/qL1RgHryfcPWdjFt74ZfJcvN+kuf0ExFNdOkXVnPyDLMMwXzO8DBCU5rRhs
YG4H5hY5yW8xkqQneTDyoT0JswVea7lIHCjs0gUAyZOhR+awkH3gcs6nwLThwJmHH8W/hpDds7J8
yrK02H0OnRrAgk2la9atgBowDNMe3RbvLEt5AgHN6ZC9l8W4AsUCPHXfu/XZISHY7GsiIKDD1GhZ
CKV6GjvyqnFuimdnIm8dDWn9UqTZEzCP/hWL5lPLevS97mwoWXmAg30xLQoXmsBCYSM/h6O9AH5L
NoCQcQNzpttn8MQbeMqzuFzhCBTmdK1cRFhLb2XxsyFJlQwfZHCWHeHu6+hR6bARNxCkPrp2KLxN
XQLx7Qe73odGeyVL8iC7WHM/WRQzu8jsA+JljXMTDaqyz114XRksdXbpHSIKOuSrVTQ3yz6V4qvL
NCUmWlkWfXisvrKlV64+LtG1dFnpgXX90Zm/01nDWcKqLOcGwhCD/PUaH9f3flbxy+I1aiAFh6Fs
+s2yAYd9GyRZfuvPW45IrcDq/FXn1m2zSgiBAd1BEg7min6pVNc9Cj2ujnBZntgTW/cqtCr0xuxL
WTtIysbgyR1+iEfZaKFqvwIHUu7UEpxg0xnlNnfAu6aNETxEfuGsyw5xBD0e4FFB78Q8p4PqNmT2
/ZSCsvGKQHnfkF/z3/OOJalRNdZ9xlhrALLJcbCMcFXGKQQikAJ3RDPXA2NdDMuw7qbKJ3Dq6Oww
IdmxN0fU3TCbeCFbHYNM59g4/pH0PAKjUZSey9quzg6INVLoVfRNONlVlcfWY2WUDpyKADmQKYue
SoUAwtzB+fVKcqk1QXU3/AZe5ONKmxlrWY61fiG3RMTdEel9n8JQQsAzuol9H90orSlIkaTOth9t
/RDzjAAOk7VktOPiyPzWbMdMdc4m38/aSRLjpkixv4tUxbkfZski9HgXQpjutm79aVxkswdD64za
iVRnSuAS1a25KgfBfyrnw0e/pjILvC2UH1fIlmYccUjuTR8LQsjt5LjXIBLbW9tow7vSRrMiQuht
LYvyQAfTsdtbVvYzCwjhoc8Oso4Omkk4kAhIv/e91sSZtgsOdp5Wpz7ss3WSpc2jHsWv8k+tGd8j
qw/fYn6rBNNHjC7ma1ykig7mfE3qEFOoYrN+nIw5fdD772b+cU3updpCd7Mf1wgbXEqS5gcoVd5B
a0bvQMqT/Favk5AQcR5sEp4NFW7YNOWy6fdTFsHGSmmjTTqIrMWkwITHh6vuoubTo/KMj/oYIMKw
sFSXYz5XfB6aNMIAGNTr/QSRdt0OOK7X0WAci1xP1pEVK0+Q5K97foVvVtRdzLo3nuAt5KTF63/p
6mfttVy6muFwKb3oR9ffRjUnFY/1QiSEEV/0KjceVL8q74Pup0LUvWidrX+0aN5PLb9fU3plv60r
HxDKJDqcxWt14BkL45+EqGqu5WmiIQgQzYfSi1GYdK9VdLsOVTLv1+Rpjgatgqfqr7WyjDJ8dTUZ
hKy9UbnKreAAZcTcpqSKr8jKK1eyHuI7wVNZqWWDiy7y3Jukn5cvZK/W1lprJzvUslaeyoNwLXJl
ThsvSpQzfvSXLaMWfG29KjyMzPOXgFtjlw4E5rRM5Bc/1/KLPGMV+tiQTL36rB/8QNu5Bol7eemv
fUGb/ujboN27QOOgRXbYDU7yYCH0ye8oM9eOyNAuaVq43/L0s089ku74vY9stlULsZYOY5kImGFw
ryD+fsjzRiU+PZ/qCogveSYPdcCzC3hSuPis63R3FKfPcmJPySbO0DGTF0NxRKnpt3EIV5KkqWub
6colR/bTGCycnGU+Dir4mhKuFnJ9nRddEDLIL4Ea5heRjg4ccd9YeaOe/dywazoE/D5rS8NwVmRa
jZW8UB6QVs4v9a6ae8qKugcfZrPk2MLTyHCaeZpIN54wQxALWYTKVGxrA6UlWdRNKKMKXM2jLEZ2
tOIBqd+Xnq5fksy8l9V9hHZrY+IhF4/5+FRrpHrZQjh72apY6jVOmtMNRtnmXZ1PH0N7qdke+rgt
0VPiIjIe4xpdIfaj89vSUtQEC0sxzj2+Sk+6jzPJv75bc363LMPCDZmk4enz3cohE95tViPQLGDp
b6USesbjYtMUAbjoWSz9Qx191lP/LIo6hInmAaGRrbJhGlJmdllO1fw51dJ8J0tjJg5MlVB8Um3t
xax1oQVG0QVtt2FVE89eD7UzAmUKs6WPUMG5YCmEdZJvkX6okM+SvT8udIwQ7LRwZ1+P6GIpdXQB
bxawtehvEvwvjgjIH1plcJ9UnZcfvQHWkeddRJc81HN17sGzqRLS6U2buE9DY8RLAvHRUbY2down
xpg8Bhro6cbEYmfoFfepgjS2yat42MirdL0nHNnG8dlTUu9xio/yJV2lU48ovZIBnF/Kj2MSuVWu
bGVxTMbnCd9ZNKzq8r4O/LV8Sa8hN6ZNOF+3Xao/mrDGksg9NalBxkNVIRdjZHXCKds59cIi9xJr
tg8u1Lwbx9REbuiv5kEBw/B5yTRNI5MoEvsWj1bDgnUSdndB2HZ3GC0ROkwBh/oBRSRvMJDpx5fP
HlrrP/SxkZ5kf1xP6q3RQbSUxWoecM7izmPJa/oqs5Zoinhbz7C2TTtW10MO354FAFD7SuFuVRHJ
bA07eAtv2rAr3vBwysAJBrPXgAnbdmpciP59/GDZ9TfPUPK3xNeBv9jii6FbYt2gTHgkGmmfykkT
eCB5ztdYESvZVbjk+fRedW+nFG+4UY14klhVfzuVXreQr2dDUkw7W7z4JVBFRQwsxpTEOtSQKtdF
ZLtPAAdOsmsT68+dq8JB1G2NN0VER36Gwu/F0mEf9ednSNhDfXyGImNNJT9DBWvoIcrFN+C73cYX
iblJ1WTaAQ7IVjrCHg+y2FVJvtJDVX8wm/pH6+QFxk9FNdHFjqRRtoHtTJ7EUOJHFZ/0lTqq1Rkw
fL8XWlLvkE1GR1SJ0pWDbt6XceyegECb3936UKfK9N4IpglEyGMI5Vw9eX51rolnFi2CC72Rv/SZ
CLfoZWXI36V9eSQyh2XUfPZbsUXkGZths1myD6C3EP0IOwIbaL/J7HOqGWt/UKIjaSN3mRJ3Xct6
4epggSA650fDKtZF02MZEbRcYXgRxi/e4H4M0O8Nx8RVS5vt9RxHPZomWNC5JOIAFE9RjR+NXRVq
66rqUCSYG2QX2ep1enEggYCKfkyCCiWwTVoF1skkvnmy54MshmlvHybMJWVJ1sseWkb+iKSPgzJ1
HkN9n6/tCzyOQivbhLjeLKUAO0zXhxKh/7soADBZa+AspBC6M9UPtucmd6TTw4/6MnWWrabXX1Hb
gG3evaE2zjMM+MtNUJr+LkA6aOuGaX6X9CQ5GkXt3oxeXSIA3b6oqDatkHHUzkin4oDWptFmEEr9
WKnaQ1AlPZI6GGWNufdkxXioxJqTHNtS9HiAGCOq/WNwYY8BGTsPbqCV90dDb+wbaz6YOrhFq7gZ
48ieFcXaExDMA/w/sJaVmVR7fWJZ8dm/retoozZs2WSdvKwLQeGPUZttZVE2qFH1jmy9dfXZzQFJ
5dRFdg15075JhV9fu52y/OyAsgxLs3h8/RymNhyxbSZIffIi2dC20bBK0tCHcsFAsk5r8gGz6yjb
y2JX+PYmj0rQECreOF5gPbls6Q69BwhAFutxDNco1ag7WXSS4qEh3XWBTOXfwVDf1E1rPZVjAIHN
u9WG2DyRukCCP1C/A8NSt3FVsqWRdfIQRXl9hHMFbZm+6lQYG3+qyn3T5c9ggaGee76+0lQ3vu3H
3LqY+reW2ALEGewq9siYQXmdG4uqSG5VM1JXKtmhtaz7aPDLZ2PUtYMsIaVoXbz8m+wuayJLU/cs
Wn8eJ04LFVREo6wrp+sgkjb1cwCH6mMMNhfAtcX0DPnFXVYememY1L82T0AReq93nyXf/yjJuWpA
5eKzrful9Nd1cpL7q6e8jpxTf6f35KrnCfCvnh+vN7fNgjv/5jpvCEA/Bv0+6MfkBLMxOVmJf9tm
Y7dDjiU5fdbLs486MZAw60E20P2zOq+Y6ReyXE/daxoAzMef4eRnVnGSZ/JQixFNFT1tMRD7s8HX
1Gj4qWw60a5Qg+wq7vGh/Bjmc4SuVsa1Fs/affP48iDHYlHQLf7423/9839eh/8O3otLkY5Bkf8N
tuKlQE+r/scftvbH38qP6v3bP/5wQDd6tme6uqGqkEgtzab99eU2ygN6a/8rV5vQj4fSe1Vj3bK/
Dv4AX2HeenWrSjTqgwWu+2GEgMa53KwRF/OGa91OYIoDvXj25yVzOC+js3lBDc3s3iP0d5XItXau
dx0PGOC1sos8uJlwl3kF3lcslKj3WKhgEpBugjgxz9VkGR+HbNLOJlPrFblhvmvUkswzqPxyq2hB
u/jsJxvIuWGgWURIJpcRQVEr34nc7U9Wng0neWb8dTb3QDklZxkH7jRka3LydW3fRG1xU0ZAaX1z
/Knk5ereCr1x85+/ecv7/Zt3TMO2TdezDNfRDdf99ZuPrBEcXxA5bxU2ridbz4pz36rpGXeL+Rz2
dk1+Y64Ra2vEmQzYxoB0yHz4UR1XHrKBovZPCsnNVWaqFoI3Q33jRU6FhAJ1g29bwEnVLoTV92e5
bKtXkVYt7jPhowCufx2RDX9U9cc0adoHA9LUbQKWW9a6bROfNB+KoSymGkmVwVAQz5+vseAerIO0
riDvt9YjWIt0OTl5epCteZH8NP5Q/jS+Yqj7vq0gWvoarqe+3yDWUXcnos//+Yv2jH/5om1N5Xfu
mK4G5cs0f/2iWzd3WbAG+TsRkR69GL4/+Q0HmceXaiFlAbEPtTz5HX829wWyqHWeX330C+sWpjA6
olehOVVHwjrwYRN+cJk9tphmzpWdO+OH5anvm/Opo//oVVr2eydYd4mg9PZoVhnrzm2ml6ZZjDXx
8AmDmI2a6e2+zUz33vK1i2zP2OUQMddLmJy+fa6QN17WnTu9+HVyPxBjvmcO+G3AFPjBreoZAA2X
Q4pu6WQNl85xwmPblydZQiRwvPyo7y74PKPA15W5v+gMlB+BuRgr3/zswqWNmX9cqitmtZpYn+yK
GJRHiHQIEvbRcKv64n4cNA2Dt45YktvMnyVQvjjOemwt9VlF/X8HWMj+KNpjdM7hsN4ZLiZBUWFl
GKZy9b8bdb68MtBCkD+N//pl+qvldPhalGMVBWHzW/Gf2/fi/JK91/8zX/VXr1+v+ed9kfHvP3Y5
Ra9VUYMk+L3XL+Py6j/e3eqlefmlsM6bqBlv2vdqvH2v27T5cxqfe/7/Nv7tXY5yP5bv//jjtWhJ
izIaOi35Hz+a5mlf15yf7qF5/B+N8zfxjz/Wdfnyf/73y79c8f5SN//4w/y7gcCd6bm67nkQzGwm
tv59blE09++ao86VFj8uTdd42uRon4VcZfydhw28F9uc/1Mdprsamg5NuvN3G8Kp7ToWN6oxP4P+
/Og/nmAff7N//0QzdffXG96yHcM0NMc0QXHpmITpc/tPz7RyVOsoSbvvkci7jaaH/hZ/CsB2atrc
5t5L2wf9XWRtxibPH0DuVrlZ3dRRY60KA4vrUhmmc2KZk7aaouy1tmGKjG2W71tLw50Yes05BGVD
xifeeG1vbEKTn7BmXAlsqew2WrRR0CzaanBOVheJB02DHpwqxlOraKDCjSFZEWVxifGk6osONrOu
esIdnaJsavTsgLgaa7IYbOzYRsHywX2xq1wBosDGiFY46BoOZnI/KiacI/N1qMR48WsLiT0MiDKF
O73JHhPXra8a7tJrEaj+CkOBfqXHenSVivy2MtTkiPZ2ciRolhxd9cotmmBdw6+6TJVrrBsnztAH
dhBXbX0EsJv2GdmG5KZLjOnkD5ZfrYvAf+vm8W2t8K5xGnxVW6ff17U3wB3umgP5/minmhmPZc+J
9zlsv1UH0R85Za3Dab2LEUtRjaW83gXL6odlu5dvuYyTQx1Www7VTHcHYrjcAypPzmxoizWYkusS
ZsM5jAN95/HgWGDPQ0IiGoBrxaXJ2gCh7Ktsjr/Ks3IuDroJ586oG3+WM4nRQVb0haiB4JRuPp7t
chzPjeGOZxW17MPAvtyEhNjCqLskjb2Rtiw9QhCYC0zGtu1z9dYMTkaTITygTqNxCXzPumMr0yyH
VjQ7a85HZMgNnTIL0ei4wdS6JfKwMuEwYxNOJFQemhh9ytE3r9L+Bk5GtLBY5zy5cY9aGS6pSIze
x0pmH4FImFtslL700bPpr/Sxyl4bbXAXH2/T8NqjACe3VFS7gDM7egAOKoREfY/0iyeQldPiGmAG
+Vwr0r11gEv42lYA4cm/IihH9/rj07geZsIyONpUDlAjMdVLu47UlqzZLLgCqzjxJx+KAAfoz9rm
4y2YU4qxfayYV/EwBquRaPxtb+5zGyWRAANdxN/LDR452rdBT/YS1hAO5ikB8Hjlm+AUEmvmbM0A
BwlW4Im+0NuU36BrCm05RDGEwKyNVzrO5Qs2QNrFEpithuZbVTsdiOoD8ZX4wcYgbpvBv1r1yCmH
8ZS9QqUriwxFwMoJDxO+SxcPfuCq6XDsgTuhozEa1nxA7c1SRXQMDEhOVW23Vx/fiILEYjcbkE2F
gEhuoyQ4GslzDxmQfCtQfKVzX/OsdM8fJTMm9N6jfIdhCcIPvh3AMEcmEoDpQ2JVOYthoRE5GmHH
g3ls1o5eRSvVmtS7vgeOjeOeLHhzdadqRM6zVjtG0POFp91rhXXfaslMAKvDC1N1+ey2LN2bvLhx
o/S7O3TxoptLVuImayVOeuLY80d10+CxHtr6Wh4Qyb841XinGY7K5jm3b/y0ffNixVlmpZnv5CIy
xYFyMa2URDF2xpx1KOrYXAP+ylZ4H5CEmxB9+1huKj5Sn0EAS3C2nuswBkefazk6TvPu5t9DkApI
0JjhORRd/xVaXrysbc1nK8J9a6cknXqtfOJPlG49yN8r1S6Lb0wtVt59wy3XWjkCwHVhe9NCbkQU
clJhrIt1VI7FUu5Z2tR/g//erEpzHC6OKcg2mN45QuqDDAqL48wDQ9g2/dnvwwtu68Vp0AbrLgn6
74ijRyTeOmyjkV1Zd9rkXAM8cNdBG6ETEZTrIQ+Hk1r2LMTlt9mQRTiScfAhcVfhvq9Q/Z33QU5f
nfnWpgMTJUKkQXynQPVRikG7qmoVgkI6hQazkH2HMs6XAVTYuiI0dBqxJSXGhEEFUBI3W4HR2RGU
mbEF7VLaR7Vk/1AqZQEukUJIGIwoVagH0HPVFUv372hq1DeV5TLfydm7Z0kNqXTcmX2WXVoR5vdR
jPQpUtzZqEfbsR2jjWlGgG46zNY1Q613Og7xRMirozzotu9uPfUJq9HWtM9jHfTh0rB8iH3gyphA
sGUr6+t4hpZVA3OqU1jVprXb4ZSUMDYErgKLH3sWCIDD6MMBrgP7DqW8B2KA3VU5kBSFXyUgbfLu
A9bqUC5GUPBhQnQvNXqxdwZQfi7saxcVZ/jgVXhCEmBhdGZxLX98UOCngilZC+pvSds+BUKf5doV
bA57szrmU1VzW4cRNCJ0xlOluSVGdnCTymBmZGpcIIOYfZ3FuGzUyb63TYU69GtGpn056JG7AjoA
UrjSUn7BoFcNd1A2oi8NongVH8hFjQJSwqUxNOZXnEW+FOZ470cku7u07U8hUPEdZtNoXHPzIvzo
XElwl2Uk45797PNQ3hSq1p4lDGzoUmVh+Ta8ER9iUFoMww2SOi00tKo4I/aKzM4EmWFm/DSwqh+H
MHpBf0h8QSzhgD0JqC7wl1dJ6WiYcxrVwh0SuF6TGO8wzzyTmkQ7wIjH6k3Vr1CWVjehnulbdNus
M+JiV/XIFsAInyy3iA+ZHw5Y2/gu01zdHQEJoE3Brn2HzEK+89FSfB7aTj8GvftaRGX28stJEAQD
f1292qL8xv4CxQS98hHsCwuohPNkH86Hjp/IUdNJeI//l6kza4oU2LbwLyKCeXgtKGrWcmqHF8Ju
lRmSMYFffz7KE+felwq1u20tIHPn3mt9awaKnET2LjOS4dxibQ36SScD1f4Y6vpECKf95nHIZcLX
GY96xt9MC5kdjBbFXuUQlELhmlDAYYDkgN+8Wx7/kzLjDDEi5dCsB3ytANM42fOBuCx9p6/Ns9vL
+qVsdpuDItoH5MtIYmL7zR3qq8CZkNDgfx7KcXxuXfve8CKyDqNc99vCEcdKzU5Or/RPZrHgvS6Z
F8NkSkmebSDA0Oa8zijpRo4Aj4hmP3m2PPtIqnZ3qNFg7alPPWoeE4bC0AtmdMscdmhefAAxZpBI
B/BDOponaTEp1+sE6y49GnSMdZDk8e62Mt+Gv/1h6YZLlpTVK/HKEJJmfXnAg5zuIKbjsMkPiac7
L2nfEQ8TtZ/RgE9+NFT9vESggiISDKa47vYUTXgMF2O5IuP4WEYokqOCKrXFuK4aLuw5CfcvJ8H9
Uvd4RCluxCsqt/cRWyXQAkMLJzge79mknlJXWCe7zEWA7+S7cUaEAUMJa4Kj/1a3G/NVMzR4DJEs
Tp1lbWu7xfcVJ9qj4nbaI4CYQBpuTmhIPCKbm7HmzZJquaHgAD6VPC1y0C4JmpchE3cOSYp/3Nos
Ns3gIKUBufdoV13um7mef0ZgAESi7mXndJ8TqnAjNqFXSL0NTeQYU19oXyNfJkIheZArApZebH4c
sdVvcogdyN+baEcnZkRAejJSD/0WH4CLni9mJNyQT6zbV5FC3bYTZ9DLbTYt9rYcHNPX8H7i9Gyt
M1ZWeebGx7aNdQX8RjVepq7FGVt3xm6qeQsbd3pHT7LuCHaeHrH2nW9bhTLa9rkkW3MX6QqV09AT
ZZkRatmNOrPnrNEPhedBJMJWsS9NUFqV501Q0RoAQ2sjzZwH886xIZSMEtFSDs1xD5mGHj5q8RDg
YPbgsCMAdx7qF7w01qaJ2+HUM3DyMSZYx2TBkrUWzbeXucfr4sxoYSeCDIseGuQgLdhMtaeGVl+Z
d3TBRNhrLgtPHfeMMmR3XtgNvtYPpiHr3mzIkK1p/AFGZx/MVZVqZEANUiRLsHBgOC1jlp97Dlo5
wShfIA5+ANr1zzZ7GyYh2IYZ8KGLq2PLK/730Xph5YK99Pb1//sbYN9MRm3ELGrDY2KiP6iriSaL
TairVBkysVjCDZiR/2jJgv5ZHfa3/UnXR0RfGW+aUyHtqkUCYWyYRU3JMMaBxogv7ghTYNR1/K0T
GoIjPqgzyJRu5n944v3fstJaPFIxsvZFyUZ27fUUmk3Vj7a4ZRIktKKZeXgYUGCecJYZn3V13ql2
oUMDh11v68r5dikrN3PJQXRz0KNYkvrkfHvpRz05t+vL//tabxPinZdvCYoRH5huRvgDYBLicC7L
eo4E3X8eOy0/F7MX+9bEBb21ym4vboyGVZVgNoqGseUqYv7dxBJUy2kZo0PK2MQCFkB/NqeY7nZk
XKJONS4NiK/L7dOEBwyCWQejzdNx+ZnUJ4kXP6eR969KUudg87+GxI981Bqn3FasHA4vT3eF2pav
nskxO8YPi5gJmo6MPkWepPcjvMNth8liS3rH+DSjorq3UGtThg59qj2jki6xuFXhb+G4fsbYBr9g
4uxq0VvguwbwxlMMbKCcz0T52c22qHW0mOLQAjQ8ZSTTksmGAHzEApOTnLqPACL4g44hLZ8sqPJr
5bVew6rtf7906yaUZVTvyC6wT31caIExGPFjHJeg1voPLpw8K33aYn/0+r3t6L1vTkP7tGh2+0T/
DK/9ih7M0/pRVQXR4B1BACRSepBN+DF6p+Ds5WjPwhk0jgQqnJJxOI82/8ie8CI3qIYek6yMfaTW
tr94k3h3gAPeN91ihzI2kBY4yqkYqyhUyZB6Lw3jEMHOfBq9ks2aJBHMpnWBCcWJoYqpy8jgGLIl
aHXrX1QgevZyp3+pqoq1Xfmh+zu/AebeDbpHXyRNpoMbVX/qRY1PmOq4rTsSZDbeKJJtAmT1DQbx
nanqAYAjJzCrGV3tWkEbBRA/T2gyvNXcSQOENB46lS1iJAZMAR2y+rvnOC52JKdW4ax1HJqHNpgd
md1nY+8eW1K98R5C3+gMosTiaepAqBHDuOkSrz82ssHHYTRDCDYDjkD3ANhnvFeyksXQxl+s5IHA
emGPn4TxPADrGXyYz7j6nchXyV/wXe3JVeqnLtZeVEB9m54yemP9ODEKnSR+TUyITFn2QizjX8xJ
kKq6grZpc248AEdpyXHf7B5jc2N1Okg50znhdxeBq+bs3u1jl2QGRK15O4ptBoGtTxeiK4ji2JrD
NiFZpevV3dxmtJekG6RGa4N9dj+ycWFxwvcJHc8FnOOnlORR1D7XY6qflGg5E97RbFo5zL7T6Ljd
vJYG0NwFKvJ4ztAZ4xUIyhXvzIkg4i0CqAieCZtKtfxwkjCD2oMR22rz36i0dbQ/ugk9wnMuZB2B
HsHVTtNPB141phdYGVpalhe1dVkR5g9HkcbZVhfVl0heEsIcFnHn6YkHer0LsDKAY0XKQswdIA85
6Q/G5Nyltk7YTxEB0xhCMLHGsSpJ/jEmCdMo6wIPym7g2mm1r/vmzs4sSGSua+51wAL7dBD2hlTg
R9oq3B2R/ZoUCWd+jXAryLnKU2fmHxjYGKbOyx9Sb1hVCM+IHKwJgwswBB9UU0bqvRcL7X5U1M/O
KuXBEzYWoTFGmo+nCfr+cHFjZZc3MXzCOjl7bCiokNPj1GjiIHkAMQuD2swBv9Ac22KRV2o3zLqU
H5bdrp+7O8N+7qB7nwZoh7WjVi+ItrfL4D14Zed9dXDQF2XjDLN9X5U8RFbrLmeF9CdTH3YTFpRD
UdFIaePezzTkE5kxPRQZ9KwM6jmHVnXTmYECz+PR1ZIE4Cyk/QHTqWlxuqQIJPGB9ILRw4ke1R4U
qAJoUTq6D7hAa7BqebWfMUZZ6fLIFDsCixllQdMeLAdwla4Uy6aZgLSVpfWcu3DazBb7T+OZtY+0
EiP+TORtD0OXGK24IW90EQZqrqko+U2IMqR3RRliVA/KPP1wxvjJCETcEiEnfF3MGT0gYngi1iAN
v7mnNASRxvGpycyNACJkxAbBuZqpbbxGcBKZ0StX1nEU2jYrIs60uKIoh6FH5McOkNtBVQd4u7Qe
/IQWCIMcA9dLL81dK0YqnFqtL7N2VkeuB66I5ehiRMmXQcMjrhf7wpH7Vrf40kBqY+cp0p8zqFpj
1O5g8P0YMZ3DNNOynaOhQdWn5E24/Y/+gpf6umYTPZLF5hdWucskxuY6p92R0ehzjD+DbFevPMQx
lnLYCe3WhuW47Rxafbpq7Dt8DoXsye9SCJdpSEuIqPLXiJ48rbSniZiGyEu7J4KCP9CdFgePXAw6
T5X22rbx3uvyox7X+gUk/L0aq1fH0b9UYYUEpd/Ncy99I4czXlXl45imQzgoJKIt8ZpgonRJQNON
FrJDK8sox6PjyLsY2WIONfOgeO7OsHV59OIE4eNAGeSO/9iiAMtJ/d6auidXpnARMqKWEqffV85H
2qucIBeCOB5TQCiqligfpCvy/sI8mhL0knoHBaOdbec4qvKNjn0RkGz1rqgOIdHAbUevCImwQS1t
QrHgcJjzzY/dot/VLYk3Rf8S5enP+h4EnpO/zvr806hGEjaJk+/mor+PZ+XHKN3sUhkS/S2NrcsY
6w8WRw/6IEpap1uEiN6dYFHGwAebllyTA93YAxLmlmtv6rvFkGzqgDwezevcMVlIU5HsRO+4G2+2
YKoAOpC1q+xM0eLx0ABa2MtsQZu/dzvdO05J99QKgZve+5NoOuNvzgmlk8CJdJ7zofwCCr8x6qwj
CYvboO20NijWmC1XVjuaAw6NPW5NSP2UizXxaImOUXZ+BUmTBk7lQXqo4Ahl5c8ymMg1cOFe+qbl
PKgvcouSaKG3NgJvnd2IPnSBrlmK/VJidcPe+FPbMXR7xFizU10Lg6zeGaTlNMns5KZblaIHW5q+
VZYRhHmziFA2qruFKvBhtGbHSbV8LLKOZi4ZbCwrnE6lC4Cqbua3uRw3iWmQae0t6WHyGOyXSXst
i2zeLZWJqNC+H1TsFxqi3XZFrw5o95yurYg0xvqjtJBobWslGBt5KBhBs+7Z4ppW4x217t+SFCUq
NFDr3n2+1lIpxia/IcrtpFpyCpdoBLm7VAHbOtQ0taDf3cIUTGrzPINrpS3iBK0mAWwMjXI/Os9y
EcXWKPQXvt1rVVTtQaPM4Wg4aVu0k8YmFTY9fypnX+8lYYcEPOOwQm6j1p8AD3ZUXXXgzmQtKiwo
fu+O34vZfK8gTt3Ap5v3GY6FpN/pnV5/NAt5zRzaCJrI7wlQzunm50VY5M1IKGT/sAA9sqDscOu7
H0zZSAdKze94AnuVpBC+hG1dicEi0S3V3202MXo7nc4/RaGulO5rVnsGRJeXRtTM/0X/bdAbC4mp
3QHlGu5rUZkh79l3s9DFqaM3VWregYfkBe5mfRRLymHGhsFOYe36ADPADJfRsalJvRqEyTIBFs6q
rJxYKBAA1pJroYfaz17g4WrgwQ3d+nIbmuSG/o065d+gTzQgaOVs8zl9IVyBPJ0FvW+O2YLL9p7U
gioXR5CPhPYyc/xrmukeY10fNlEBdHbIP1iavlwn1uAl5I9dDThlAcaANauKnSlsZ4xkWjosL13c
7yZhP0iYvmecEnRc7Z5gtTFOwxIcrAbHVrZbUk/co+VC/GDPoIOJgO+gxDWJAfX4mCbfMEk4OcA8
sCc4w6AHseqTW0DnQEw0/FiWC4o4AYS7iYKospPD0irqoWLrH/ux2HFGuwc04a2hSKHbJgNxQKAB
RhIzqYFnuVJ4o6vpEDKs2N2OYVfgJSuYKVLzF2lckazALxHoWRKtY4CWQbVMJsDBcJBnvIcfpl1O
mzQ2/mUOSC2Rq3dpGUaINpkdZdG2ZKaIgAzS9lA2HzaFp79oMguclF9ZWKrEf9cpoZgmM8w1FZdR
fUgTh4jegaa3CfurJ9t7Zljll+MtkrQetsx56RcZa7xMfLWgRBCM7CqHZfjOHUQ3dVJjIRmsczKz
8cLERKWXi7MtmvNUFgd7HSVxmr5k9kqRpYEJO7x8UFOs0Va7JgbMPEflSjShLcP0RFwii/lOKuT7
gpB+C42938QmjCKniT+dzGEpAWMSaV1xHsmHUK2CTDtRJlvs/HTwxNKD4QJJUrXeO0k64z1X8+y1
je+xHjIxQ2KJg/loT5EF47o8eGqO6MLBsx3VV0CIRTiq9T2+wubOdNRAQYfOo01UBGk/YVxlX27W
Ndd0EqHIZ7z6Wtuyo2akOltz4kOceowU958O+mc7VLTYCkoekifB5yr9g5K49DJLECpZ1+YBkbMk
WFh4GHW0+0w7yTUQaOOYa8xva61004woshccE5tr5cakK3tQehddq/nVV1jhZO6a2Nt6Ok054aL0
bDTzcGPxj7O7j/O/CZ7okOkBHds8CsrUuFNNRlgKNCeqg1Hl4crejcUBLE6YEI7obYmRDAMjtPdo
DYI1dY9uf5kddVC0G1cvIEa2wCYWXc12C5y4YLZfW9X4KTKiZVrzOhaQ4rIou0tSeJ8p/QkBDLof
NcaPVvOURZSKarEctFa8KhRIOJcBnh1sTflJZmhlejeyFhJ6iEq6+9LmptumxLcf1dbcGp46n5kj
07SZVlW4MU5nDIXkd68b4/8kZ4AcSKb0Vkwg4R+1Ur7e/mxCmHbIl/ElHT3jarS4ua3I5QxSMfe9
fQ1Yvi3sgixSHAtbRQVrmnr25KuzBlwpQ39fMKWxloRzK58JNckDvmkeKABoL7eXJR/e1RqPnBrr
Yle7DTcwERyPpW12Rzji4vdTR5+Wq8GIq07llYgk/dVGbrWlf0EHS41AILjk6hHyam9IEWegXqGd
z1DwCqrMY+Ryzi7FSJ8OaNDBzJAfFLUsT8si1yRV/Non5JKJP4opPy9VNByEVnD8WtVNwiIbTZAM
OGRmFWhW0vlQewlzQLEKmZeJdluPjIRFvP39dl6PqiCf0nY7L9P4SuhxH2cMnDX4cWPmllczJ/XC
U8DC3qxDWoxRp8VAu0mj75ua8KYXNM3lQy9hynqeNW+Z/5FmHTXinWmkwqHHIFmvK7dVbMbvaPwf
89IbTxipa04fFpJZq3qw29Y4O0uRP7pLz3rlSJMkdNgkV0Rw72I1ZnpLAm8s+l7lGXZPILiQc/uA
htfO0PCzp0ehI0Xz3uJ4tmogVXFyG/wMC6Wd0e2nWY+vFNUE5ogU9K7inWyTMBLBee32gqQdMizM
7LVHFOt2fFQNp/dBA7wR5Fj+lSBV1UI3X6J+2IrJjVYNB27iCorxrW1aDet2hduF4tm5ZOsLhpHi
hKBs30zCOekLzCI3t8wnZdVqyDTa41xtz/M6AfNi0y+0hiAimeJ+WO/C27fQi1gN4YDOWKjpC8s6
Hrh67uTLkZrO8iAmWZFlneAElYRTWa4kZtQdSdTwGg1KEZFPt5c8BuiyoXtVBF2TQLxAN0JLhxb1
eTJQRARaTl6phpSBrgsD9DrPqj2U4ghmwxRhatdtTpNQCIpVVjDPxNcTE/ZlpIoMQejBcdSLcwEO
706zF/MunXalNbOIJ9Ce9lU3p0HmCC+4fcfbi0LbMxBRS6HVaODU3cqDTqCUObdMdprIYS51dP29
PoS1jRovFuD0Eldrn7IUYf/vd+9x4zVWp4V1HpGtHEX0BlRnMQMqj2ljCy863X5eTyWB9re7ROBk
6d/ed3V937twmI3FT0xxqlWA72gQmVfQd7QddTpWDiISDjpsXUUUou5ugDSuiYFOtbamc35vXaTb
xNqnM8rpptJwMMrmPvK01ToamyGJophru7HMYWjLf17GlHtWbZ7WuPNO5kRPeHCb8Yhv/188tGJv
reLSCZ+CTx4oUnerax+GCExAX1kXuPMGwIX1jS1SAVGVc/8JB/nb7WnIe8ImeqbpfuwN2smAtstq
yUcimeZw8Ab4hp2TXHLz3+1/IR5bXmLnUK0qo2YVHXGoyc/12D7+rpa9qkLrL3N+WPnfl1gHFlhr
2QmWJH+Y55QqMeyPaYjrS9fSqP79KIuN4wCI8HYNbrfL7ULUaCZ8NbPnNaCJcxxi7E2Vr7ejTWfK
Qzjp2+B8wttT2FvWwn6s9TqpMeWP3ZDh5a4vY0MRZbsZOR0ucSqWJ/elnQ8npmN0t3Xj1ZVmv5mM
wbwA3PrWVWvaMSFI90NWOgz0cuVCvQ7f2qCxtKQ2WT1DOr9VbXV2DaV4GoGmYwqvbXQPDrY2lfkZ
ypnd7eagm8d0/5hxfBmKzr7HiL6B6qejYc/VIOlVwlsEcSVVVu5YqapP7OpAiBFubVCmEAxZzHmI
tK0+kgu7/23cUo6ee8mM5rbscqDLj79/4LbTd64kOPdK8iMKyD5PswmV36vNa8dGY9HVJsZc7BHF
eTybeeHHdTmchWYbG9Q26p6Aa33rckNuPAeQuzZy+wrkbgdymJJD0wNOGVbJLbE5nt9Zit/3HRpu
M3VfkF08Io8o/wmY6b+LHMGIb1IzOYYZ6nTobjqL382kM5v4CDYYQrypm2w1oDw9C7VZi0TtK4ue
ki7q9xJDU6ipWn1Qa07YPcwiiq2184yVT7xPxI8ELk7wh/rQ2OpwIXaYtbFJ518d200LJcbJDEby
uEaJWoz0KSZV66MsHDXyJQLpLdPI7xi2+evvI+/Cckyy7EuCbvlQ7TUJJOKY8jvl8fQYtMo6476R
VkbDuObJSFqJfsiKXHnVbxIyO6m+FEeElqMWj/pqo1g/iyWlObYbpDer0yuKWxJgwakDKMb52E8X
y1bsEJyve0KcGIzmqL9I27m/7ZbIWMLbPxNlNu3UicbgvCpYbjumXD8CN636uQK5q5pkGpiToX94
trNdXCI1bwWBNKj0bkvE7YHRJKojl2RJTI4kHNxWudvLEs9lMA5sG3Y6LnDSVbFbtER7mfQSfoMY
/+FdfownOnH6UjEbw61IIGFYAh/+/f6LVyqcORFka53Md5EJV/xWfM0dTXAQlvOON/Evocq7RkVa
pcENOQyt2f6RTkLeEsPCtbdPYsrVXlkM4Na5Cq32RPvy91dOYlvu9WH+/F3LNGs+sFmSDLBuyH0x
9PsBTk5mEjYcuaJ4r9PxYZkHGB7gAw1zmF5uqqJp27vi2DNF+9emqArcnKYRV2ScDyxl3kESfcVE
OPrRABL/sYjGfi9Lhs5WOyM9HDkFkDUPvkGOAGGgy4LFVyjgPXyELDkEPmsGh2NMWulzashdz8F5
q7lkw3fOeeirZRMV7ZOia8jVZpW3Kx1ZexFnJzu5XDI2pUxJAF8a7RG4CEfuiSMbiz8LsCUROsVN
+OuamZASZY530EoD9GlieMfelPUuylHENDH+odiwUFFabnUPEWXx6zJaQrdR1V2nHui0139v4yRy
b8eASIjtlJKJOnaRxQbiZmLvkjL31BrZ305pm6e8ENi8WyOUq94KHv9nntro67XxSS9SZsTq2D7k
REr7mUm0CpiVt4Zozz0cCsFk6o18iInSqieuZf20SOTTTPflcvsZiIZ4y0lCO1Wu/X4bdJuaKy7G
ODNfr9PP2jTnN3Wopm2eRZ+3SZ1NjR7AwuYUQR/pKltAdB48eOIBneaOEJM2YFbBvCHWrDt85euw
06VnvtEclBBWbf1XQ4d/ipjKWt8r5fz3Zh4ZuJMOBgFScU2kuDsuIypC1QsXy5Zcn+GvrcTLXrHo
d7WN4W4FDFNeILkGUTzX21tJkLrFFJoZHq++SbBhEs/I5Onud7EErjDK4pmOBF20tUqtq6Vjes/6
5soyCSWuobvoLz+1dpy7ZLy/KR6zDMJdzqRnl9GxunhZiVDPjKatQtbevV2b/zQ6H6/0TMxDK12F
vd87Dopt4AJR/0jTfdSWIftSyvhFRHbxp6zIQQOUQjKg5hT4Ar29ilPnv1WQqfftVZ1fI5mlbxZz
Im3VBOqarmzkTEjAaK4NMGmGt5Epq4kXOE4JPVdqCmIK8ObrAnV7Sdf3kW+/AoDhgtXF1e6H9Gj2
EWt+Or8kS7l8Aujm0Kio8P4ROcCqEdWjPcjnblFJFBfFXZdR2LuSbry2IiemAbbTShd1yeV9MqOF
+WXSxzt6kcspc4nwch1HXFv5fjtqIH7GZ6yb6tWNF2Js0KacsZFr51JR/8mb1M4jnqefY/eCHM65
6L3uXBqHQtIeQL3PwzAeJ2coQGzcVwAfadszYKdSnui6rLpIMkg2navdRw7ZFXP0E8cYArGf6tch
KlAklPGmrXsmI0hvgOToWEuSP52p6XuO1/SEveHBWMdVDjP6rlUGtJfjN2N2RW0IY11TVccI2LLS
HAwg21crfrQJpnwsmO1Errxq9rA8TUVoKQoq6R5au6M49x0JlKS8ZKGkYbctCfcKY9ovWVp3O5jp
TGUYZUrT4pDNtBypZ5EGhd1AUY68T5TRE4Gl9gn6krsnSPVVEZcqoS0AtGD2pE4/K79UKXlq9vRG
/UHIvOtduNOMXezgiykhn23Q17Ea2vXerOi/eMm1SIl+msip4mw1ffaxDc7NhK80tD9NPXg7UiHP
8RQHCko7P4nQFTE5+Gsvym7EArPPupEebeK+E3lsHqY0P+kGRE/0ohvEsmJfGeM2iR06kr2IfcCT
eF9tdB4MzoI0Sp+aIjlSPd+TrXIc0SKqSzrR0PsEPWwekU7vwE12uwij7qan87zRSAUpKM0Q/32b
UQN4gNE7iU0CYOuW3+3b1XS4vZp27b35zpGc/UGejuRte6kfo5Uzm0v3ZOr6dOBavTeWBrh+bLOD
K+RhGC3lUSjxqs9+LaG1nC2BxQY8+D3SZyVrMdfODDqj4bMkOH0z2hp2g0a25JAmgCZbd12m6YKI
5RtC6uyremmQW5ftmb20GADpXYskDedc1Q6F0/hZaTzNexb0EZh0Fx0Uo/vXjlm8z6CXbaKM/sOo
5Xe1lARNrTN9gXRLGuTRtERV49vl6O4o5hYdERixJuW5tv3Y4imYpR4Mo2rtTAQmI/2a0zhMn0tD
RFZDziv9gc6PuLs3qjuf2lYzt5nLBc4EbT/WUbqNyJoz3vfNpA7DNjLEdVzagkuDGUJdb9qFtyhp
4LtnzXlOvCcy2hsfFBqIBS5GkSwfvV1eJqkNvoYUSVfsnUHhOznNdca0e9RnNdqInkEj6bNs2Ewx
7jhzJHsyDGD8mS8S84NfkhW1qd0WpbLBSMHt7cubIICcds/wgWglIkzK4STSWoGq2O6hipKj9DW3
ifaWSJmgmeUDx/StWenIBXN4HYlHS1oWYY4hEBkY2vcltf6ks/hMo1WtwJi177qvIrbPDCpAO8ic
VnXfyGNalFdvBU5l8VtO281HJv+DIvqhrxgcxjFpuAxur2zxrD1V9rexmjfieOz3jD9J3JRIXyfz
tnqVzqehezCtLeyteS/aKszANMyjjYo4Ym4khxei55pARYqhkeTH0RIbfIsFYzOY1rekYsIQUzxa
GB530oH6L8vhtbfMlyFreMrWbSMvkdrGdrNHZeoXDWc3aK1+YwwWDSYD2bNlf7pAYmnvMG3R5EYz
IEIkMrZ3Y/0pQYbn8ANQyLsQAfLC3FTuvOUJyPeRNgdcfzGqAZ1gmhhu0e7iWPHNStv1basc59r6
BncRQjcVJxadJWmZ0S8gwT0rNbY16gRG5KQv0BvcmiL/M3AjbRu04o5VGAF39B9TsDzlNVzzoVJ5
Hkxnh3DsLu9z8IZWNIVOgpC+Va3g9hlybBKnmbDrdYdOKieewtTpuVvDnlLjAEv0E3YHoYoECTKw
xNdC2JjxvHTPNvTnpmpI3GYMvCpra39e7AOxe17YFn7+V8Y9flbO7ZrdXzxJLihIvyMV7pJeGWM/
iSSipmoSwKA1FJIl+quCksk0zIKzbEcfWcOwkT3NydY1z0bFCRoAK7xMW/+TzFYwLJNEh+YyGxhG
ds17pcs/GE1zs5eyCVplCr2y+ED4ytLZJQ0RZsNTuhBFluve1Wy1b9HGeeh56ZX7O986on5LEo5H
SLWOBKBka8BQ/S4nz2/S8od7Z/b7lj4j/KvAGoYpWKriyPN6rbXSDpfmvi66ccuAY9owFV0TVPuT
InLiShRGUIyy+KJJ5CdMLfYD++AOytlMgb83HG98dwJUk9LLm+tI2TLwe+fXKgmvZZJTe9XTHKk1
IjjLB+vjbMtMJ32LewY+2B8kms62KXks9Qy8b6MsBKv3zrYiC5nv0w0IOJV8a4z54yTSlVdAI6fT
qxDME/1q08HTEDHd6u8g9IiNjTB20xBMxIu1F6UykthL+F3GugmSU6yH4p7Ge1u8oETIKIXix4J9
iT1SXYKaJcLWK79uOknHCzy0Q1PdmRBIeLTrEIGRHbCgQ+lWmjACPgaZD05cfE6j+mnIVsPwebaa
WAlUJMcHx1OOvbqtLa/fKi6xZMSnGLR3kLumDZkZUdnD9q1TlHHzO5NBMl4IdOhGdmE3DcXUjKfW
lUxJf3qLWeikMfrPRjLXJzfxoyk/csjs/DxdvhwR5/dd3bKVksOtzWlzIgIbB110B8X+ObcI1CFA
6U7V971q/XQw2bazKbdevZC/oOhP3eicV0HbvuRYmRnoSKrYbTdinAU6I0ICWiYdbs15xyBK1XHR
jYiFUsi8LiNG1T5j6hrVYOHdHktDpCgAPGqD22RYdVkmC5mhdaEz0KXRrkle9dh81LDq2kNlTtWh
k+M/M47KnWluARWHhp59566eYqxCWs3afwe+4r3Cur9MBIjPCgLbKiUXtO0zIOqpQvFE0nX/OCfa
M0Tz1x4UQ6DyBAcmegXA/vwNQD2umT1XRicPpdMhPNGfmPdoQddRD6JD29hyQA5ErJkyl2+Y4b5K
Qj1JD3WDQUGwRTsJJwGnFLKFMzQXr4VWc0JetV6lwUxHc9xdOUTHHmp9qKSEAzHB07BnT2N57NFl
9EPSBUw1eRg9mj0x+W6BrmuftVX+aSs06zMirzbzdq41AaUaECN7PYEmdTJvEFHDMj2gbU5CyF72
ZO25zghIRHRGK7xQw2okgpGPINKRBKxq+YowaaEAfcltg0W6O9dgQn2jJr6zR1m0sRstCpVV3139
6SL0Zln+GrfmvQsoIaCLvrcN60WZaTfhivsYPREQIPuuudYD4b6kdlrCH4YkGCH58rCkI/swP4br
YHt0lXRfeIjslhjJNuVTkqmfLOwtXaAXz/AwB0zykcRcUuLWX46MEADLjB6hspXGI2OUfFYetCli
nBw9YH5O8hG2R0Myl6FBDuqml87u4qtrG/dDt+8nK/mDrcYvDEDYauqi62HqH84x07Cu/hr0s8y0
hb4rf5w2gwyqsZh9c1EumOFcViQrZFFKT2q8nDtdD0tVjbdNNn065DO3jktGUUPErV3n9978Xnjm
faF7HYp3AKYlssCdkzYfrHZMRRVZHNtc/WByMQR1q5FJ19ANmdMlrJNi21XNS4kR1rX+w92ZLceN
ZFv2i1AGwOEO4DXmgcF5kPgCo6Qk5nl0fH0vBLNvZaraKu2+dj1EKpgsJYkA3I+fs/faQ3eT9axo
dHbJHOK8xNWkKePl6gEq1M3EjNo2ne/CrLw9KQzMrwhSlkjuWZSibtv4rYImoLZV2V4CD32GMsYP
O4/OtKQhJEJpW4SgW8z8wxFD450AAglRYngYTaar6KspRWlvEAnBUpQ7RIPUTOHN+r5akGYytUgq
jwdGF+G8tqbavsQpZ0dtEVgJaPO2KvLxhlzchE1pjpJ0M7nlL8Pj8y4ySdxRSNM5bdUpH/pki0Jw
AkftkmJWlR/go1suG5PEsBKPkxn9xOnfrMy0mw+x4eS0fo6Vg6RulsSjZ9htV6MB4aIcyncY7j0W
lRQ8by33LFl4biFc4GokqNUOAVw7FVP+RRdN6mzBkeagCT0x7Lepmri1x3EFZT7mSAabJ8tjexvH
AXNT/xAFw008129Bmlhbd3B3fehQUy89HiZ390J7Z8fqfeQv4s6bqmSnBo0I1f2c/IE0HC4aPilF
bhrOrlUSWbthRu5cEKkMXanEhSqT8eA/tESV0FfN1mUCXJIHoM+mlJEGqiYbD/quZtwZRjz+5M8e
/ElFZ2N5GamTOipVmR7jX/HcMa5cEqNaU52Rizg77ZOtgqiRnFLy6GSTjHuFcmEd5QGqIm+JNab0
1PW06Vj56h7no4PgI+5qdmjyaqt+k9GeQzQEobWFdMXIuCU/cTXNp9H0mqNv9yyJ7A45C04Eltfy
k2XRIc2JUJ58ZlKOPfLGw+SnOAsMlmuvBosYNeEa26B2yOwJ/c9p8rfjxJPq6XFNcsqLKexpo7v4
GTzHc9CSzhKqQ9bioSyoIYvwWPf+eRplglhlHncG03+BEiIeg7tQEb3ThO8zJ+a+yi91xDfE5WJ0
qVEuBd/YCNJ1VjU0GwywyyRkTyoY7jVZbTFaOoQ9bIHcz3taV8RA2Z46NK89ZxyvgMoFCjvYZMWA
eBVZ8pagJlYj+pyMfUGwt8P4I+kXAf2s1UpUwdZeBPRBISBWGE+uhY9YT1ECS+Te4IxJEEponlRH
Zd21JKcD2pkPyqKedT8sjmcrTOnqTIqOJ0oW+0R9a3yL1mONNRuVAtOZldA+AX4CKzwnB5glBSth
GGfHXIUJRNTuvei6FxeIL/29sdkNsP6DqvvmxqpbYUuZsfoFTJc+Blv1KMMYmLnrWjMXTLTNCj7g
+q7oTe6KgaQy15EAwQRaartl4O992hQOq5KI6vOyFp+nPKLErJ6i5XBOCtG+tsP53hITTGDTONi6
N889Itavl2qyzwiOkFXktg0MG/IG3k5Oj+dCjXIVYKTfDlHhHdJZ3eP1+BEKBb0sbO6aJU01NzO1
jdgB0mbaw8p+BlLy6DvzhXZrdJRdmG6szMGh6+l0rYdcX6hptqQvROySkJd8ePwUMWSuBys3CkhV
I7XJiGgwZtNA+dl4lAgtmq6mbel2tj/9FK1ATXtv1drDAd3+z2GppRuj+hb4lXGOXagdoU93Cbj2
GpZpx7wm3Aw1PU/mnWvI+z3tKR1sO9ugAGzny+AxyhWcSmXZvsbBHK598ZRo56FNihcXPPoqh5Tg
prbczXp6GRKMn7Cp9MaRRIdUHEusThET1UR/iCIGJm6jHEWt8MCoKqOb6tMndcWFwYte8jr5TxT9
cxuE24x8zbvCn36kA/Rhr2ynDQEUP5mLTp5X7OB5mVvHIsEztEoUPkC8QhxLK+bl9TGKf1lGtOkg
ku3zHI6zKg4pO8O2bNHVCCNNLxGRjOR60Y3KHuIBAZjp1Cjdm+e2q707X0zsQpxo/AZGu7AeLQbo
iAp2OQPdVMMDAzS6tAQQjXf2dCYQlXuTpwLbf4zSIEbyaDmcl6vndGqYt2YkyHbMC313SleBmkJy
aKeREq7BhJtmf/T23O5LqI/HQQ471Tk3PlGkDVklm7qynqNuV3Tjg5HcMiyvKVTrRz/NXpL2vsJM
eV/1fKbcJVvDKtJv0qC15LhU1zlODF/H6yIKG0SBWb2FQwjQCzcr0/MSEroe3wgjn3cyz/gMsD0x
4ZkRqhdiG0cy3EVafcroqYsv8Jr/cGy5QZRa46PwJH295oX4YHN5StmCE5WBCqt2VNvdMWi9b1iy
2VGQhq5UsOutsTkl5r5LjBYnqNWjNCo+xDxQWWu/v1R2uW8R+5ADCAgjmPsHzilxrWY0Bfw1hUX5
F8jic85wcCexd2MP5TfQFwhQCYxZtXzzTDPU752D35W45sbQeq04uO4CLec1mLZjkwfvhph5QFN6
lwW98+BpGAv7NApG32JdS60PUxSptapZL/3+MQiCGcZ5UWxhctU7dgTcSX8Amp4bCyO2wc8E1MPe
9g5yrwGv/RhNREAfAVtX6j6usldXyPqQ+sV71kczHEb8nmkY91u3D1mwhrPZc3qgPf8jjsBONpAJ
ypmxa8AoTsPORwqIhKlMIwfJSPprbkJEoCPOXbvneWAi2jziAyWzME4O81Tol7yc8N+Z06eKDeuS
es6wM4gPYkxTOtQ7HOGmZPQ3Mp2tg5X6HxOzOUoTOqomUbCZjrH62o15l52CcnAfhgnEQYYKKOnp
QPbTHwbZbNHI6co02n4Tut/jqf/ZineioAnzHDdTTpufTXQ/Vv73zq8wV7yMlqdPU4fvPPfvJjZG
8tsdhAuvS3KI6qzDxPDNYv9yZ307F+Ijg2JC3g5Z4Ay5PCH2+YTHrpz8e/A0F0ahK4Xkt/dTjsoz
3QFN7FvUxauGhhBiyB9T8WS1dnCP9nBp+CL1qAqxJLDK8zKdZogd3VW2dw6k88n9WD9HZdftpeDs
lYj5wli19McN4Q4fjUxfk2bdjDOJJIXIDgRxbjN+GkwNfXGoxs5FIGQ3dFbpHZoNZ0ou7SuHNwur
dbNQLjMKN4Rx5GhiCJ+c+87GK2QLcVJFMR/7yV8pid3PqwA1DPxF7p6s8WeIuI+swTBDa7DGvgjN
M2PGzwnBqO0iF2gYgRs2a20006sjOFhtSYfl9FyEN72DFjgPlg19HvaALsOaWtbqy4q+OrHSQRid
nMG44fC7t5W9spBZH8qa0LYqDseNL91uH2l+HYpasMPUMJlvbnN72raB7b7gBQgQUZIVitO6518E
PLWLGPTWxj23C+8jEoiPdqVI4szKZEfA0jGZWg8fCwBa/0fbcgr2mGetCAo+FHXJ3pK73BSDvasd
7H5Nu+ql9tatxAohszY7mGGiD67SLSi4QNOu4eM06uwNyeae44uxioE47hySE1ehMZaMkqKN6dMI
9OHTmwY9RkNXD3HhXwBAkk6YvZia33uYn+pk2DvzzsBGtxb59GLrMluYBVj5AdyMER2FQXEnIt7F
kNO/oeJflMv1e8zoA++n6xylqp9q4xk2wzfDCV5BQ+AEkayDZfqU1bXFkhrSMyGnj8l7DA+AMHXU
Pg9OYHwUwmghyni3tlgyiJI52xR1SpSXXMzstce+X4t9W8UfA9fKcFtU0Nl9VARbq45uPcC2SLTm
d/dYjd5dlTUjbikeZq8MaWopZz+KrF0bNkGK9Gf3NYXU2u2Gjz4kiVWWI5YaUZbrUUQvYarfR0TG
3KN8peMo1hreZ/dHk3O2n4T/jTnod1zSuaD2Jw/+HY3w1vNpQTTstocivTVCrgrivJUZ17+UD/VF
ltUzZtpXpkG0LmjZclNOBIyP+6DVDuc2j0+uQi5xtYe6NKGKxHeOV8co2xCkzLqfokOauK/EwM60
AUlKOkSjOlmd257DJshPX0gigz04L6N0m+MWxpmhmcBdXxqmET62tgNbAqdzQgzOkJCNV9rnF1b5
5AFZHCcDFONoSUzswjGC8YWyICJfnjQ+hGs8g5QJ28WU3l7TGdAsE9+lAsGNRv+0HCkvwshJwXaC
N7xSK69vCYFb+iKp8RQmctXbBpaJ1iAgqjQn4MFOunOlHbJmcys16L2PTCR59FCV56Jy3stZ9JD2
rOHCDDjcJyBW/dluH+eOtVwVFS0kDzqoxBFO58VFbxk4yTJkAjfd64epJSSiqeL7Puka0jZz92YC
BriR3toAHXbyQDrcfY2OnSq5DaihzrFgW0nmUb/3dnfbioI8Yt96jBzcJsu6VV+H1Z3kv5hWMVqe
RuNsXMbPJLm9gmVC5j1HdyLCpsJ6VG1ZyxZuYb2KC7lr0fERs63fS6dyNiJOmMPHJCrWc85bkX7S
28ufr7UpCR42EKvI4yghh4Opi2Sj8pmwBU3bSOU/7YBxgBky5iMuu+49eVwuEnc38NkFkBSdrCRP
V3qxlxcBGeQlkFZMpMRzlvONO7U0e/P4O47V8cTICcFwOt8FXqDfAwReGzV+SpXLG4kn9Rj1U06G
R+heXNfB6djSqbJhJ65mL2FNKq22P35BV6hnCWcTDIOsyI/v6sWANSScbMl4Lh/1wEPRLAS/zKQe
dBJP38/haVgm7TTL5ZD0F8szmPItctPe4lZ2K8SvX3+3wWmSXuJNbNnv/aDVvW8O6hRA+KWzyy/w
F+zb/4MOai/0z3/TQb9IaiRiSakc07ZcBTburyS1unRgUAj/D8t3WCG1OoGhZGxbyPOYOOo4zBkE
WBSCdiSeEyQ7W4mcCrgIqbcss4s09/qS44XHejjdJB7jM7cVybEmk+6BJ32lIaUQuPuA32Hceqpw
N3Ev8+M//CJ/x5wuv4jyfFso6VvKdL3fMaeeGticyxmtXE0OT9eYezuvHyPwthXIOqjyXn1c5Ppm
GT57dR8uGLDPSVI26xjoCwUhh0wED4WkPA4GinwIBWxryr4zYuM8RaHxD2RWd8FS/u3aKyiLpHKY
4FldmHm/UexG7MxhVMfFSmaL9NbJnXyf1nmxbzP6+SkWoO9NZx89bQgc5Wl4LMgrvZRjS590rmw8
trRr9qWq0FFQhZ9Cl35HIa2n1k1O+SKJQfKHGtKzz/7ohYyKeKmqaKOCsN7kXhCc2PqGW1wDdEUt
j1aQS08AtkRDQuysNp4Lp9qc7a3vqBQHAkoUJ2H2YvqghjrHJMeZl+ufVCfI/aLhtfIdmk6gwy60
ovt125XTXgfArYhdOsxLyAUTVVwRJM3vQ5JBV4bjet+KfuRPRnRXuwQuLWtQ1FblU9ca5yCL0Wuq
BFORmfl0KlrnNo3G6TBN1LJVhR4MjS1Pov1KV5uosAX2Mii7uy8pg1Ihmn94Zvz/eGY81xPcbI7g
Hw64w78/M1SMEV0vsr5Htvi4rI9dNYdPulPNJa70HUaLlR0ZKt/bRhWvRcMRpzIZsl0BcmAi5FPo
BfSzl8jgeK7240Jt6mSBFoiR4PH6tlcV7sBqgTmY3WPdZ+mRWA2MMfRDH+vYSteJa3t7x2vYGhxr
JK6Fvm/dYq8jz/6pbeYnpd300sQSZevM+XWRaEIWr47CZ4gX+4W8UYqkbKzsd9flWrvTsFGzlZ0d
EDgrJpXxWTpOCLrVp+PrtfkZUcYhzUz31YOcd2i8jNs2H/AFka1CVzeDgQTjBBLt9b2sxU1SEwqq
sb09NSquyZQkUSH3H6461OsL8uIH8GuodpzA3RIwY24DHfUvpYHWXShzeuka6z6oBcf2KUe14dj0
ZHSQYpAuGHakuCluwmSWcH5l9c40Z1MVvvzpLSq9oYdBpgZsaIMy2BJwpmOayPzLHBc/KKnTw59f
K0N1+e8LkvqPBclfSJjkJsP/5R/Ob0+3ESkORBaQGrypf6Z06Uy1O0PS5R2cyDx0M6Kd0CWwyRtb
/+KLtH8SmsVIc4eJFRI3EI1DhfvWQ/DnxtbGMsTL0MfdQ2/o6G6W31wl28c6oSkXBjHVV8OxJ7Ee
zLZbkryM7LMas0+/mi8oM42z7DnKEs5GP2geCbtKRLutIjTWVxjL3KLkHC2xT+Ih245hpu88rERx
45VP15cl25xKvWqf7YqaRU+Th4rUlGuRLQrOZS2YRINuak7y4yitP+Isbr8bZYRCu+zeQgB/MBhy
SQPRzF7BQpKrrE1n/98vvGP/vqz6LP++KYXvs6Vx7f/+eAoBixZnVbZyPR+3iaqWVIq8zA+u2Jr5
+J4QtgBLLzLXSVGqm6AKQGgU7ceCtL9tTBRdCQI7BFwlYxu0FvQ43fDSSvc+TJPpkcjClLWac63T
YPZcqIGsq+7JDabvV/H19SXoaarHVvjD0zauITX4ALeHcMcA3lybkIbXAXRIGhl5gxoJsdnojPMN
GXCIrlz6MTBIQ0FU2n+/Npb5+8UBUyqZL3gS1ZFD0MBvqOQWMl1F5ASMDDeK9oYOyZlEt3+Ioupw
JU55+AVBfx9o9bnrKxucz7ZN2XO+6pPKqtcBvfenXMQjEgXZnOd+Cm6EO75JFTJcAQFlna+EwL5T
f3CAsqCWtic7t9oXozC704RJCdJZSIBZAAc9LQUwiTHflUgZ6R7H33A+RZCe7H5DizG/2KNH/9wp
cwIRA/qcM/1wX/vRsY2KkCa4l28N6pNXzh3+BuLQZiJ2+DJkhCWHta8emDuipuGKsoraN149rnr0
/9R1QzBvJPrRzZVQlknolFgFkG0XYInSyqLzOVjmeikSBPiuu3jG2J1m9bizlrfXr3nMfQ5GHYN4
xHYRkum1ptgi1oXMQqSwzg/4ultOq2W4mixJZByoiKCeLE3iDQHhhReNJ51wLJSdcp4b0dzGVQtF
kxxNtCifRZCQomxwqilTpMCLyWAktpEyzaYNruZ7nJTpY7X4oNA+/gLOGJ+v78Kqj//hybLEsrP9
tWLhpmEhk5RZtjQd2zT//mjBAp0zPyLYCwcjcY6LI6xeHGFoNuc1P7fHRMkdz6XsGWs4ZVd8pIPz
Myyj90HK5oFxDynPaQfhLJ/9jejQSrJxTPumMfvz1A3uaQa+eag6DAdW5zyMipDEsqnDm6gWOROY
RU3deyVTte/Xr7is8meZQ6O6vtVx0twZZWD+8NN+M6ZJtSOOfLyJJ8s6edyJe6Flu9QuzGEsTNWe
Uj6Ihu7YR1Hxsx3Vo1O5t+zY8/lKEhpMl30t8aEw1uN88IMBdK8BiTEtybNq+xNDqOpH7NDoiuii
veKELlexOd/hswhunMF//vLBGGgWv2660UJC5wMlAMJXpBr+O1JXs6iLJ1NZP4hPjX7MUHtiPe0Z
GOpvjGqKrSBA5MCMb5O1LpPXyBztbca/IJioMxnBawCLBB6DdyHNfJ1BNWMsaHi3Xzt0XKLmrF2r
vvNRii62vBFFGMng4Faud/51+R/bvj1zYFqwLdM9c4p2PWfk3l3fDgt2GKHGg/Dym6vSVyxyX3NT
wgi8iALieY8D6lDHfkdEfatJgvXKV19aTPIgdeIk5lyvWmN7PXa2JICTWqbBXmUb0jW5oraB7oBt
/i2hqb1BlxjsoWWydPaJ2e6Zv83ruR3n71k23SlBeA3MrbXFHvcPVbnlLDfx329yx2VvdkzfpVZV
8rfybg4nK3dri1NAkhI5adfZJuGRep0Aea4CV4e/gNZgcO7dcOUuQedO3OLVtusHW1l3k20lL72+
64D43VVmcihIDyuZ5je0nkMl9oRQMWWDvQAMGggJA13EkRI6KxOLOdq6mWmfu4S4zdnEHui6AxSZ
OKbSZFiR2K28H6Tbv1RluWoXIl9m+fLSjdx2AnVQUjxXjGYf3cn6eiK6aOruv04LjW+sw3jEMW0K
59QvwajKQvo5Fc3JGjtg9ipO8pviu9tF0eX6cuVwyo4qiUfKpGuGl8H0V1HRV2+anvoud7mHHDes
3tJOPSsfO1jkwOsbEGYQ/aCihT6HwG0xCfFzVRspDOwni1L++jKG0qUESsXX10JrSpHKI72T8OtO
TG2yjVkL/9IiWUWl46UnuhARUYcD+MasRVnVDHB4JDPXBQPsdvjMdTG4t0asmReBD2Me+/DVnrD0
cMmNj8mR+iDN1EPRbwd3Ta7cdebVEQQM9BClZWV7D0QlnINkAZ4iOnWLp7gfTfBLotyPVNvUsgw0
2mXkzYLcnCjWnUcgJRuEafaLLdzwtlEI4NLmy/mJdO6bN03ZOQhgo5na/B6DkrsdFr1nrC2op8Xo
9wcvTzmbKXYs9NTM9mS97wN7tvY2zfsBhTsau1sE4cY/5CfYSxDFv+941zaVzUxSOcvSTn6N+VtR
EI2W1k4aoCzCAZLZ8uCmqA7K+TFiz6lAtR4IATfpbmKRnbyj5ZTJoQvvhWD6Sb5EhHI6gaemreLs
jr14DrLi1g+97ddWaaG3slroDBMWUzAF4PEqas6eHu5RdcU/pG78HgZhmzy1SrI/CdJOuFjLL/sX
NvzMVJU2EuG7fmwgGUV78uZUDMauNhC7YrkMFxhYLOoZUkW/d8YaQ8tyaDKrGlFjS3AiI18cBpyw
SYZAk3B15+LTjY8zcFskhvptcGEnZKSplYIg9z5m+pzU71/fqYbOYMBnVIAU+11mBQ0EktqGbEiS
xtVtoCeenJ6tJF7kTnFs3Yg6QxJ2tTW6qB3PjbT20vQTwjoh8FaEZq3sGIZkyLTzmY6Ku+2m1Lnx
pqdMM8xJCu4co5NP2FnGi3WFatfZJ65N/FxjXoIZqHFg8KhTOuj5hIqGVKhxP0QdcNsSdoVFjJTt
pxfdog3gvNlti1Ha28ihLd4Fv0j9ZDBcjcPB8OVxCeJcT0kl3nxQdGvU3MVpJIX6Wp8kL6EMxsPk
MVm9QtLrzPwJds0/Yx6KoZym91ejXGPTMU/Izzpc31bw0/7hxvb+flJ38UgJYXmexYBYoIMSSzX8
l3tBRgo2vup+lQsbU8+LA96+XptKLKRplpdVZYbGfbLQoQLPvrjYrB8dZMbrZBgokpfH39B0cRfq
2lfUO4kXGEONYI3rM72ICJj22Hf7mn7gLikoJTApkAuWEFaZN45ewewY7nW/iFSZSlkUV0fKPfA6
QS9OZYqm8HpLIB77tw2vKbJwP2h8C7bnVN8XoZ5kjbNHc9zygM0n28/paPNFSP4AXU1XIZSw7Xox
Id0gpi446otNUU3tPpvy9iGZgSmncw3n+GqYVtWdYrQMv7QGCh2PgHaSoCVF4CHQel0GwlxdezVo
9fVNbOfPI+6XkzEQ1qeXP4Wjcjaq78vH2WPLKW5s1XrgnULIL+F87oJ57cWwPjLrM2plT1mX0IxH
5eUHH3HWPP/3Y434LWln+Zw9k6LUBaxsSc/7rS4FteZmssx+TfbrKNzh6yTD4bsi/HAeDnEWNXf5
zMGiT6NX144OIB/1uzXAVeiS+69bYozxliTdQO2oaUs5iuswiPp7HdAmyLMGj4x2q+9II2HLPzS5
m32gv/k5K8LcjGxITxVJ0FsYGSSH2+aPMByndSo4GXGyq9ZDQTiqCMk85cVbNlig4//9KnAA+20d
p7UFGt8SCIstmHnu8jj85Xan5RdzNKZ/OTY5qjmLyjEZ7PlDZtDYg/C9KExiQ5PsTTd8NpjBnJ1r
44CFE10dUEuWsAsoXUyBKixmFv5RF3tQfBfhtc13GbE7ZZkDlDSqvlURG7LOY31/ffFQgp6caAbM
FXyz8hJTIH8wW+rvToXfljfz//0q1R5pheptLJoUXQ2YK9yTRD8uBUm81CfKMZ4ZzpW3zaBzJnQz
oi36hbs5DPc8UR4jPDD1BXJK1D7AtKKkR7EIVbj80DkCEzyQzSVU/sqRQj51Q/ytn2SK8aP6OdZF
f+cK45FhfXpTTMG3YSYWJOPzvTix0e+zjp0d02i7unan4twvz20qfgl7BnKiMG6jpqQXn5QH7LfO
Wx0ISHkKx1LTNFDug16+DJED+G+JqMVherDVGw2HX81iQq1EV7GHkHU4xg1MJdSFp0FgDuEh96v1
tU82dMLZXx97R3f2IVtadgz+v75J4gc/hf1iCkuK+07/iUcmXgLhEtzOAwlzt/WSSD11+aHNcKQ2
DbgNXNHtWSwvnM7bMw4cOZrpmdarffg6odgEoe9zouNeYpVvgmTYffltlwzBx6unc57knT+JW+K4
igsZl8GFFBH6kBlD6q+/I53cOzNPGpj4bxVa9zf0MuSDQlJHYFptoWhEPyBeVH5Lk1nXKKLCggKs
f7bp177kUYS1vvcOlYNX2RfFcF+VSgNxy5xTpVR/tJ2ROQvnl9Kcs33RR+HaaNznotTlgxBZtyuZ
zx/y0n7KdWk8yM5FbFR3l2VGBf039U+GMJncTKK7LQmUxXfSd1tQpM6GINjuAOUn23RN76L9jssT
wTIUhMoNYWxi4DWkYV6qojZfwVOMBzm42U9VICG/TsYC82cPXBNGYtod8no+2ELqC2HowW04wv90
ZCj2RevMJ8c0VnM4lD87li2MCfrVoT4m/cnrD8hdCMnSmI9qX7xlsMy3dVsz1yTkm//dddb0pnXQ
QFik/hCDkYAkpANVi+azsLkcRgEcJBQOPMdyh770Rzgnt2Bwu5tWmt0+xbO7C/pwPLQy6Q6DNtH9
1O0xVOl0GWPYNJ2VPQoIf+C53MfGccevIORE5vr0RTt2PJOFwRsvRWA+hkns/0k7tmW2xk5aPpcB
vEmyKrfh6M+vLZ192tFwDS0OTDhagmyCGQaA8MkcnO7hugj+rwKfnv//ynKSdJb/J/HvP6Kc1iXU
pB/xx1+znJb/x1eUk6HUv2jSsidatGsIs3Co7cevLCfP+pfLVqFMuqS+a1Ms/0+WkyX+JTxa1z5D
H8uhoGbD/TPLyXD+ZQuLWZtPOJRadlv7fxPmxA/xW0vy2hxHl0/clEDYw6n777sWvUWOnSwqG7MB
IxnnA+yxUwKLP8sfoqpoAhQCpmWAYKCibN2nthpG4K+B0chbkL4THqlwuIOY8TnPA/mwwydA1NB4
mKQfIoCv8NYRBKPiT1R9SxocvfOdLi1XP5JwBTRZBJh1jmlYFDaNLUCH2W62TNiTRotcYotmthue
C6be88YGyDm95t5IHN46SKzJ/hi8sszWdYocbS0TU43rasqkv6pllWVn9Lo+6oeCSKDHJhrC9jjN
NhIxu0Dp8WMozb76HFrilNAlQW1fjVEKwa4zBpYAF4pytg16wy0ehyqZnXWB+ejRTLkK66zzKcyx
KIxyZ3Kmbld55ubtNizNtFoRvTLYe8vvcUvCceeEW9Y9coI09TmlJg141rVDMxuc7BhGtFSjQWXH
yClc1MhDFVTbgITtYN1zaijZT92+4UoOBdktq8lIEXjqaraxXHRZx8yRdIbkNsHeOr+izjDj8KfZ
5v67Cw4lgW6hAC4Wdc6CXBOHuEK7hiLESGm5V4HM+Aphp1BsQFkMBEUameu9h1Ey4pizOcG/N6SM
FCb9LWdh0LR0RL852oqzS93IKES6BMoLywTKkTUarDg/ZLDi7U3kwxnYBN5Uzm+NEsjmter9Esxx
ZzBjgTBL62qFJmB+zILSCvc+IuL5mYN+/T02MQqZKxfbYLQtnAF6UORgt9m2Vom3sY460R1Kbw6t
Q45KNmF2mfHT39KRyIdzbpkBQzTl1ek613NvAkSasYlBG46GU+qELfk6YR6nR2eaE+c0qKgeH0gy
nryzjYQarUXnCirExaDITVX4RFt4hjo6bW7Vh9AvMoQUmPMo0s1Cf+K+xMCQE0Ev5bENnDoi7KdD
izKyi2Es8wA3P3K4UHwTTtkGHo2iiq1wA/Xb3sg8dZNOjqGPgm0Tw5FMJd2lqNGj5rw+9KZ7g9gT
YmlSOdBwm7mi2oXMjB8g9RRZuWPUNPrDhZ5S/bAqED5AYgZcXjM+Vxq2AETcMzamIPgIjdIvn2kz
JMkODxgkXFJ/LYLTgrH/FrWWPZAixQ0wPJCV5CU/dSAI6EFLBvRHjzgK14TsWh4MjnmUZykJXcJv
5Zecv2fsA/MKmuxIS05kc/YAIy2LjkVXBPLemJfY6aCN+Z5aBeQamSDXfJvgJZPioOpzTCIojl1s
ep1tabWxg6Yvt3BYfPOY9D2OEMKve8ABB7Jq4U50/RCkj2nYakFZbEp16tuA0YCTgWre2OVUJ29h
pDk8ktKCMcEZstewQjLIea9IwPAWbh8fW8uFy0inr9FnpYZp+JiBa4j13GdFvfWt1gBbYXsQkwkp
cW7A/wDIxdiXBw17qdcUB6/XAc8QZ/fc3UcWt+PWFIOQu6HkZ/5upxT36zwmRPJk0r0xjzVG1ez7
xPEdoExe5/E5xHNO+Z4SC0KZVFUkLrmOWf/oTTGFz3nXeBxgJsdrwb9yzEfsSFXaN485RLD2p9t4
3jPhsllFGgUkWZp4nJ9lUsm3IBt6DCOVk4fHtoDluLHo7KLaRcM2bHtl0gxsQeKx1laV8R0BLDgu
s+nUeuRcMq3M3E32A33nR5+lpuDWCxbiiRNiCso6hJirUA32OY+MjAk4R9sYDEWbnvsijADiVYN3
Fjah4gjSbGQWBM1tM5f8jwhxxA9iCBgxD/hBbhzapEiZjHYkoCK0t3oIpvvWF/jVorFCZodHbzkf
E8fNHHnu4SFf4AS07sZwqm6ZYdnIslUadu1HNjg012m0TfOmYTDA+BALcHpwzdlPGYDD81erxjb1
uE9CtQgkRa95wpsgEJo1wq2GkxrjDG5yQF7viCchvMnJp81AeDE+rD+7Ojb0S8tN0OXrDngZ6jM6
xzkGC88OQBH593irHrvEOkNnIHWpGE8QJ8RqLu3nqfYea5dC2sW9CKIVNlBCvb2bJI2MtM3VSrWV
eTCxyxzCUtWnAObn1uzRzlWl/AZD7L7F81W03UPCWrhahgswKOb/Q9mZLbeNbFn7VTr6HicAZGKK
6O4LzpRIUbNVvkFItox5SmRievr+WOfE32VXR9XfNxXhki2SIJC5c++1voWrL0bySIe7JO1Enwkv
PBUVCNRgFuPxWugHjfMK3vbJc+hYOXP5OWbTA9lzcFPRx/FF9GBtrffE9y+5YGcijBlmu9A3+BU8
TIFueMI5Ir+Ia1Z8UTvDDdCbQz2kRH+Ixd57HQJcVrNql3QWT0ffMcO1iqexjW7DXILw0ViGFTf4
FqRc8mZ7GGZDvpM2qdEFF3FwAzA02jtuk2Cgz0fI6nULQYQswOoyOn4KRy/Wck/Yz/fEo92FDCRd
wX5ot0Phv2dWwZxq6pttwMPPb46KTWoq9jF7kfhiW32ZU8DsiBfv5gkchUIj/kiisb8LS++uLGP9
TjnzZs0OluBc3IxV8Wxl2PJGvmtwzGjoYi99jzjlXNJq0vsYLRBtTjxpKmiine0p91ODQbks2fgj
wOCzg4qZr00Z3FhV+uguENr9aXgYXBK4CuS1+8JM8141gOB0276XtKMwqY7pK3F0V1Oo126aqfDA
cluwd5bG21u1lgdRN9BpnfpjVqh4GQGcFqsLNj2ksM1yDcjqNeqYWtnFRz/Y57IsT6FT3emFZfOq
BN4NcdutrcZDlzWH72mBchCoFj6hRUWcgqvbgGPLlt1804kMnSoZ9sjH551rsnsu3XiS3FPNiPnN
dO1nxZPArLU9gCg+YCR/VYv70aTdIe/kCDW0PGfechNIwliiAtRXBwC3gCN1RHOzIxEMXJd9NEnw
Ter+2NvDLuUAtIqw9I/TxIQM/XSaVu+ENCik/8n3IsgdgFrkG2EWQ9c/R28DgVXc084+QPe7BgC9
J6JvH3J0TA2BOsUYjmg8m8e6UU9e4t6Cozn1CUbwJlbIF0Mmb0BSS8MaitPc2mrfAy+bDgQVWIV9
sCzBIzy0SFoSCWDRwbi3a4EVPEtULE9NmvdfmNcOTwn+8c+oJqc+m2uTI+lViPiQgCcrmtqaXbt2
ihfT0hwoAx+jS4M6cdULJ73FDCNP8UyJOihj3s3QTi9BFhaP/JXyPtShpp/opedUw79IUcfvKLvD
zzaAiicosg41DjAm/UvyNuh4vitmFM6xU/s/iMgu7jV0y40/owq8oxYtYFUaB9LJoga91ovp35o0
slKaKmgXzhNAzRwKR0z/J3GXBg5pPoOrLVUcmWNNHf1RWVSlaxkVuiMbwkoQsah5eAK2S4piO+hg
PvIYDmhPTelne4JaycIRPp2gr02ZBfpEYKePWLuXzW/ZDInyMyztDFl+U9aO3HRzUiftOmqU5a97
gFqM4kInecjKnm+66SjfVm5RhBMDnCmDEjMa+8HYRp3rQNmvc6Y0O0Erb+y5q2lJ4eIyfAhErRsT
ILBfLS2mZGodTkSbhdqy3we90QNtJMNlkEnZlVRIro4OE3UN1nUTOx+N5TMfxeEkXZjwjh8ZZja9
uYzkyVs+gFi0xHo9cKrY8MhOL1DKC8IE6vaQ9xplRsfA2Rlba1cllb9merIgK8DwPMYNkB6ULTcs
CM9lINPHaVKQhZNZ3GYJnL10tvOjGgCDGfsNm44NUBhPaZb35dWr+aqV91WWrY9voXmqmtD5mrqt
umkqppkUEM3G87rxwCjoM+om/7I4w3uzBB/j0E/baizmG2acyMZ8u754uiJcth2ADfDInlMXNofn
XpP9xnJ8IZEq3GApz3ZUGPDuo3LesYgj2qmydMd9yVCGXDnnoV1y76ClSbcIdaxHThT2doyGcpNx
fqJ0rMKNxLlSsUFR1HHsselLJpSU+OLJ88KCaR3pFNlnCrl+z4Ce2M5EkngCqaNjLHtygxjEswqv
ciBM8M/EyJMMZgjPq3RR7t26Lc+hH3fsO+P3TkdADcIp32d1PB3RaYfrRuhXVoaUDxbuSPMC/DyZ
u0p634MuWkuB9yj21vh4HdgM2WMixKczy99qb3jCZ8VqiZ10Tdk3oVfFhhPjh81aEPgLlKRt2XkQ
Uir3N/pQ7PMWjn5J8pgfsM6M6bCsa59zNYnjB8a0d1Mr7pSlX6n95itdeqOm5CVv+0PcD8UKHc+Z
hKN34/ZvsqZsyG04VtI9RfxPplrH2g73owPQj9FYcwCnV954jrfu2pKNxWVG3wPz24XFeMdA6hkL
5/fZ7p3VQlg5lddZzbY+BxlFAFkXdFkL+QNPMuS9kfGYKuyz6/pHJOrM6bDibwcklSsdittrS61N
e3wpmQfwyH7WSbY3Pu/Dl/iPavDEe2XFcAxl8y11lm4HgYR4TraRNRMTF4Mqa2DuZ/iHCg80BSw4
ANiuwLo2fRWTv1EB+PFizGoSgdRLlvgvume02MxMvXRjnmMNWNPxBqxKABHrKRiOOqVXqFhicWuU
DxqOoyrAJBTsDpDJ4l17BYxkePyioYY2hzR/DWAp2uoGClIWDq95bk62Vu62iwB5aMy+y+gC5cBZ
qnT3YPu9vUdOZNPbBMzp2d23CHzFagzFA9oF3PD2s8wjXONXMnd/kV60plk/bcY6Sx5aRUpbPtb6
4BasP7lr0bbou5AOS1ncd7KWa9yKWL5RX42rsjLBiWgHn9+UQauy/fnU0B9elR6cQtugoUOeexqq
kP+FUpj+n323eMFFzv1RTDXvJlQSARWcb3zat1FDbIw9yz0WtOqoLG5zlyMa4O95szjBq9dFzRq3
jFmFfvTYBND9kvI8E16HeEocCLt5RRiwtZF74U4pvtI2QJg3fymH/mUuuhGkg9Vsctsl4KQKD6x5
YAoVFtLgylijNBqZcABOcXDMrJh0AjDnWkDmiROWUz3W55bAyE1Rxs9DM0Htq+oXx2pPRJ9FD9Jp
4uNs+JVd6c478gfVxiQRYcy21R6p47p954yARU1gXqlWBek4Kq8oBENwXP3Q9munwy9Lz2ESO4+M
hZY2ToWnMY/wpuDPV/EHONvhmBaaSRo9e0aQ4IHjd22KyWxxry/ewaavzFSkLgZ7ixZrwj1YIOOI
snh4ZIjn3soFnHEqrJn9qJues5CHKM7mHxZf2n7GpQP4Uc6Xypf4NWExRXSaQPSydkizSyR5E0Ez
9AdGDdWP0rG8G00n46hteOWl75h96hqeP5foUzI6Eh/WbiI5qK0Mh9M1DKaQ3GsCmiOm/RITVmyz
zNhQO26ihRCP2wKczlm6lnmrHF81+7xwWLLdgN7GMXIiZw8XLbqleTNiMHBKVO/lCMFMRUUMjwWN
39pfRH+xe9e+LG4c3WPlnLPHFvMZBDW9iNOSyRTQHSZyQG7Ef3bJZN/lDhXNHt9uAv6uZsS7Ab3D
YAnB7crnQHdLCTExkNfTjzRmLsixChPn0jg0DwUCh9Ajj0cFcAMsK3/wrIW5qFM9dwyGcEd4yWtZ
jT6EnTy7JMrunxyVPDTLcIvX8sVVoGQal3J19pWEDRM/k1q94/vmJO2L9zkfMcVZfgZeOyEXJ3Sg
cOQPqPRJtxOID01/LwECrSYvPE65eyenaodsckuKVLf3e+97mYMQ4GwwKPJ1Ji9Z6UndoLO3t7nf
fFFVfmmdutmGYTbj1JbMbqu+XrsdcRd+j1dZu9DUbd/fJYLEBE6iGxcczo7ilDklAMyALAA1ZKeC
InJNnxEzYmEO/tyc/etUJfC2lgJmNYA3hVFFR7GKo+ZBeimUn2bAAJ/YNrskcK0QbzK8Ic4NuVwQ
P6hA3BSuk6FN65qLV7s5uaot1ku41xmLnuTdSd9p6ds1GtOJwcKf0pWroKDcgYMEvVAM5wGXKJ55
EKQQukhtSkEtlw0eyfQQLsOTKPJtkrQPyiUi3liEFEyyPNB1Q3KPucON+xfRaqI7F6KaceVGW9/S
LIIMVI84HIG7xPFxROUDqNCCuLZ8wd0YYaKLn3P8hCvp6jdLWZe8gGrY0mVZIzvEzmy7iKlx72Wl
vjN1wM4WV9dDxYXW7AeU7GMdxHfwRomFdLeO6+2TeX4s4S2uqrrFhRewrpvCOjrG/SDOHgFFnUAr
tN6dKPzqZC6WyyxvIHJxFm6K+3gOTrM/n3ViHzFVffHnZStk9tKX7oGG6Ua5/ZEh7b5eyDRzbabD
oTosfZMfY5JdyBMZz7NMf7hJf1MtcITz7oG01geWnQfi0l6SoPvheeVNQw8gERQgRYXbwS3qfb5w
MsFQ92MoQg06YHjlu91EKmRrvwYFGT7LUH+ZQ5x4cwxFHq6/BLGHFeR+0M33thm21nTVw/Q7b+wO
cChpzfLdekJs8gby8OSm695LqDjUI4ZZTpDEhU7i6NLAl3lzP7oSELCHi8br8WEV/v1YW3d06s5B
RTiTI6tvhWW/lX56KZg8mj5io/ZeWPP7Td9gWlwmjSx+DL+0hjCSUCdrtxpsmq2Bf3E43nEamSFp
xngwejKB9zq2j8lgyXWRssG2TtC+9mgxV05Dyl6rKBa7FmBJdwnz4cb8ngM0HUjPJHOPiqqLJ/jf
5Y7B720RdltsCz7WFtKclo4EoGm2CcYQ8AztCPJg3SY78P4GKWx6pLu4Qu733mewg6PxJQlhOefN
RzmrO1pip6Q037JZe9yU5XORq61a5FZN7SVXAqNHlrLxTRsahJvCyk/Up19zPydIDs3KQvel0u/B
iHjP9iIePDe9FnD9XmCZZMxNSOfQXVAvfAna7LkpFKKuuksOaaM+myGhxc1BkHLG2bRVdgxrQPnZ
FH1MffyhC2/XJekzrrl3Pmh+6yfTXdZzY14rJRtqS2xOdM7XmDxaHAVSbDHRpFvPbZ9rN9oPUw2b
p/KiG1NlGKivNYs7Ojyaef0wFX28ibKWf+1N6XZYzD1y/HTnus19Ns672rIijM5XUReoBr9/xcnm
bV3c0PgqfBAKANwNVk1IFl6zk1bySPfnW22F59FyLM5tZDdpcCFZ7JwVWsHVOLQPOCEqRLTmoJ2R
i+qZB5NO3B0YzPQ4vPGopgdm3fuwc59DSCiGzJuVIpZjR7YOqs6pRmp21Xh9JNqdz+6i8dyGhc7c
TeeGBV9JJc4mRg3OZXFvmKbQEmBkRD1kw7VER/VNDoNDcHw8vxFO6B3n1qHoFyR1nHzay0/Ma5ZH
id7rLEoD26v3aTbIODRPVmacI32s6VT5tvqW0c3S6xEyfkt1Qnh3DFzgN11WyYHRNFl0y+T8pmBx
v9NW+Ri6mbZKcG26DGnMZMRjFwfCwR+r+AqTuldXSFPaW8/hIJCQsBs3cBQJi8qYCRuiFMGeHziI
XrwWR05vZne92A4Sq8oD9ARgwLHAavV5gD/G5SmNbZYBP6JRHvGY0O1AGOX6D7KQN45QT8z9uE2D
EL52XYj7TIC5oS8K2LxDvMvlSvmefPiv9NSR+hFpQ0f20WraEGYMFLMl/DJXPiHqRfHVz4OPhvoY
YjYYJ9EOHaPGGPQY4hfwJCC77OnDz4K3OQ2tN68n+7Vr1BZ+26HS9mPsOB+qE9/TYFpHMGkBDNEp
kEPxZZ4me90yLtnkHdyuNqbUdphyHL3rIZQUoH6HWYsdZhDH0izPARYyeoX6TRfWKUjcSz84d7oj
7jSpev+Q9GW0Ru3Xb3w2dezZFTzYDDYS+Zg7p24JBMoOjZWz0HfLG72LC4AzHKn2U+aRUw4n4GPx
Z/vOUcilpHyKJ7x7Vk/nfhLlMRX+UXDTTXMnV+lEDUNEpjp4NCrAYGhIubBMN8UwzPtA8vbpldzL
uemgCrW0zpggfbVR1lKmBnLXuZX32WB0JBvBENo1jd2xTNz0SbRj9jTVALQ9rHJrNxynS6jjkm5v
C/HX50beMAzKL4yNUBH3ygcI23SIDeMqzZ8GqD53jrFQ6EQ9573exntNM6UrP5nVAWAcrasTAK0X
0NCI+R936zrEvnHvl6lHC9sQ2lpVyWtiZeKkwzQ9OovgnidOq3V2bL7+nUdX9mgFhCUs+DM240iS
qLWaioqzdonPBHsv8VF2zdtzEXluejTPoGbDaUsji+5Mk2nz4E5mokm/dLpljRABfqiJfgeM/dmB
UKxoc3acoKopyn+oKGMTh0JBnkZfP5ZTXZ/E0AQ3kJfcQ0S+yQ93FMntQP7RQ+yggV2lWdHzok4t
2/M8hBZfUxqS0ZlMZBrV3TESeEycuMN9oiP7hcaZ0BtWQOcNx5l9ZVD51+ZTfQdq1CKfdRgPscAy
4EilbhtIWnvk14FeofwTm7glGbUK5vwe2AILce5p+ExcJfNSiUa8+tczVx+2XNBBcFioFywcxvIy
5M6tPEpzTVcgzPWW5hVOfIdpFLQBQvrChbK3sHv87iMwIeTr4FKHJmRPz4KCiKg2LokuhuoK6aAa
13YySmhyqfgBRrpxScXQolpLHRVbR6NPZKpQRmBPyn62kZgnLgZ0SjG6PS8O8xpSipIxQwNop68Y
RWEKMHhoNwxP6QgV4/I9YeK6MV0pHuprY7dykmQTFiInX5YBZxfl9jmvyLKzwhCgSCO9C5E7470C
pL1syhZUCm4zrXazmfDs9+R8JmPoPc4YVNCaYi9AuAnjeozAQjEND8YbV/cJAi7SbuJywWpQ069b
oVzIgXAoA1y36zy4dRrHwNZKhvrTiYXzPe4jHERo6D+l8ONsQ9Rz/zWmE/E6iAIQlG46CJfY/sNz
W2LZXwEfzL9CEJq+1qndeOA+iH259efI6neyitREbipZpx1vgEMDAn4f81fNM0GjulW47yNMfuwT
wSCugAramzQhF7yN9wnhLxUYoERh9W1SCr3Ojp3gOLvIpbJru7CVxcBVTF2spYTQvoSc1ZvNLEuB
nqJmw9maJu6tvZPMkb8LzO/z4Hqkkhq1LvalIWsHgwBqw02J5wkRvlfLCl5Pzbi+iKCYrxSQcpBv
swcwJ+mCMCEQZy5vHLCkekfYgv6gAdsTpuP0TGmwaWHUyma3e7uKKwmmIuoAWmhbElKu3USENwDZ
07sMJKwk5nHY0wEOnEOAgWd5RIhyvZvS1h2BORAzCU+U9vH3praYUIZWzUqLcM2QTl0ZuqheIjnK
8kO0G8JX1zZUvFBRmhhWOQ5YNugNEkwcY7kd1sDM2HJDxkxeBVNzSMLs3Ez0gd89ryi989iYaTr3
qBV/64HsYCls3ZLZiGPQ86+SDp5mjFQDbbtuGLTE0adbz96P2KemuGZ64feJsql6CFPIWOueZtEa
iAFdHCsk0HsboBYxK9HD50WKruthA7CraLbkMor2aCJbf0rLZcRhL1gaNvB6X+IxmgkTbBmjAkBj
xdBF9q2apGm3rY5MRAehFqhBKmLEHx3kiyu70ZW5Na4IvzHkmKc14h8AwCaOEeDYPmDanYJZdE6i
Yfmhi4lDv2+3KMshLbD32pUVhNt0KlW7sWzmHKjpTZZumrFqT5Igguk0XCUjeypvMPMczQC7OHnY
i1tDqtX0+5h6RtkrAyQPfhSDMJCWaYKnYIhhxI9TVl1a+hnJ1k+QVNDBMRH1zTQsMzwbqjMQYRyr
9nSbm+KkSPrwgMpVLVzeeBHrynVuNdvsyAnLTMVTTs2nzq5JBgoaMHDIdvyY25DB22hR1pNvsRYT
RgQuZw4KBS0UwpFRRqzEjk+hsHWGWlS7IcA2x6y+q0jWznvrW3qNJj21iHPofDhXAkwTd/n3aYEo
t9I+FsvQy/mgXRM+DAS+k/KdFoBeOL6lCFDTljYkId+MlSo7jqDazuP0hDQIGCINtvwFtoMbPszJ
WH5gAuyX44h/tHuuED44O+1D+8KmlWDNySna4tfSdycIKGkP5nfgt2BHqlPDHj3Fgoysdqir3wLr
WgJJK01yqvA+pEHt9v78xVMe4FI7HFOU9Wmu/HVQpukrtS4i/c5Ku+TBh53+fewM/k08PMhvNNb/
t4IgN3xlcR0SB4uM88MBOVKsM6jB2JPHQKpLm5TDD8afiHOblN+4baOlh/fsEMy8uMS4rKDBs5m2
dDMgqIGMmz5tpkjdLkFdE+ztaIDNZaehj22pA/pHHZ7nCfa1fP6BbZ6qWqhShtumBZMKaWta8MTY
Ta1w5QFxIwonl0RJRpr4vgzW9OsgRznvOxmQfBe4Xvye0uQ1Xz1EGv1Na+WwGMDKdKzjgRqjtabc
oWFsVdaJYznsCJ97RpB7FfSP9aDsOyDXJIVlCQiPTT+rhhAZU6KzYTHnSI1cpTxMiKF2rIZwY+1h
wNFauDmTcGCLE7VeJQADoC6FAZHaZX9TItonvcwD67pjuMGUQpeBw7ifmX4ND04yjffSRU67eOg6
84UZZvgOhxCmErFs7je3iiywpR4eE9x+koM+NwcTgTaSWH4Hovke6HiIAhrSXJAnFfdkeeajpS4y
b+t8nWF7cZlhSwje2hon78hKqwUQLA4QmxGJ2TU7LoFORQDoAhTT8c285uHV6akB+Yak7Kr+LhN+
cFspp8rWRTcXzKfDcOKxaPvxQk03ZTvRC4ReWW2V6hakA10yp22wlgL8L9JTT3uEbJ7Q19+quSP/
tu7iBAxpOQsPQHsMsG/GY5TtU2qUK9tpGb9p7h/SMFzbC/cuhNpmR6b51O6duIg/IplgUEIDVYV7
y0gV7fzBZuy75ChyaR1PNXUYovxsPWaVT6cwHdS5izJRAP/1vIEdcMRoGgzutAafFWCQk7NCaNIi
ROEE3djZjXIrYnVQzbByiFzL/rg0WpBxy8v1W9TqwUygQUn/TtIVBN47NnrY9x1aMU7cJQPBtKE5
t5Zu1WYAZyE1zS9FM1/7RtYs53XQ9M58U+YElRJ8LcuEh6mi73TnBLLL9zIaPXNdUtyKVYYd2/8b
u+bPloeQkiaIbAd3j+dC5XBclK9/tDwgnUwtwLIY0KBb8jTo3mFpEmonjYXjFK8yhN39HwS29/80
xv1bbZCRZ7Xu//Pff3ab8JqB7QXIX51IYBGN3F9cRQ4tNVrzhdjIoLIfYbrVUF87JKlF0+9oS8eE
CoG8KbgQ69FTi/mbz3wFGPyPXe/318fKhI3fE9INbPHLZ2a7Ifvb4/V1Vy87sn6AgLozegk7nT7/
+qP+by8l7SDywgAdMBnZP1/eZaTwbNOWPGVXlXeuzYHcQjC3KZIifPzrl3Kub/vnj+UiJpY+wkgf
eYP3CzAjyXi6B1qulBkEF3EEXs1JR4HpbeLOsk+5gSI9FooSCFhS0tKCB4Ho2+u/fhs/W8auFxdv
xdX8a7NZ0ET45V1QrVeGVUNsEl25HwWFKeSDwsIo1pX1Q89xbPmbV/zTLQwdUvgRVgtU0E7g/3I7
cTiOM55JPmaDX7bJh0/EN/YGEfBbquyHLkEg+Nef8c/fqgDc4gmYSfQPw9+hUH/wCalqwtaHMXfD
WIa8++JK3y0RCdnBoP/mWfnT5cStHXqYViEzSSHkL25MMaB3wx6Hjhk/0Vs6hfnNYiS8x4ROQlNG
f+dlvVpVf7qJeDHpB66UqN2FjH6xQOEhAlKQ1BwJwk7kW8AMCOAmeovh33xr/8sLBQASuGWjkMXn
12sYTYbtZmoQCih7eEITm95NElzvX39Tzp9fBvui7boegkHM6L+yhsyMOH5KZL6tK0/s6iZ3SR2R
BVtCn68VraN1okIof1fNSZ3EW5QcNRTKOl0HYXo9EUzV3gTQEP/6ff3sGOYp4VD7x7f1y9cKhJYP
O3j5lsBBxB8FQoTlaoxMWguY4+LpMyas/L6MQZ3/9Sv/6YKw3vK18sgIx3HE7xfsD/dum6EnACIH
nzMV9amJ5+h+zuzgb17l1ycEIFeEIQFrBHctlfMvn8+mX1EyZHOY3aOQUGE2XcD2Jqswj9PN/+0D
8fyFQgLy9lyfdy5+uWOVQN3O6T2n7ewwKVv8gvSDFB/q+Df30q+fiTsVfwU7R+Ai7fL8X0ySvY36
pb/imByijNXZa4b8UfoT/J4Uzcnwz4/1fzLinLNvilPYD/0f13/2rWlnlSWp/q//+OlPl/azftLq
81Of39tf/+ZP/7D/r99/nHw2VxvMT3/Y1jrTTLQ/1fxIFFj5zxf519/8//3hv33+/lue5/bzP//9
W2NqAImPn3Dt6z+6a9ii/vAN/8mQ86JMYt7nP/2LfxlyPPEPO/BAzrHes2p41+X+X4YcL/yHjASb
LJ1VXgQs3P8z5OBL+4cdelhxWLOJiWAW+D+OHCH/wf8OXX7ksuHxt/4vjpyfH21WGG56CbMq9D0W
HVSqP2/5s21nIusgMgR10G+4/bP7drQAViZBe409U0+doePH+1n+ZlH5+dH+1ytHvvRCz3Z5xH/Z
ehtfD5JjsEtwy4wyzZFO92KbBW/oH76P/6V++3nD/efroPUmr1d6ts/W+/MndIamn1vqaBrCec68
lpQ6xHzMI/ee7Kpn/M3WfUUj8PmvX9b//Qn7n83p92885Du6niY97+qf+vmFY6HzlhjZhWF56uV7
iuYAKIjJiHKDqhbnL2ONmpKDZZDd4H9tPyQKlmRbhQSZPTptHzPScFqU96t8hLIJBr8PiDfq5m1U
DD5t1bk8yqJDVkQTK9J0sCtwS6qXMxLhWuaei0pomM7Qk0GQFZN9n45e+ywGFdzQh5GbRZlwGxez
eQOngcNAFzaC/jzJQvPeh+AAtwUKlnVrmfSR+UgDp3y2PvKBaCin76y3vte0UZhSJu99pIlm1XzG
OzJIqvgg+46xoNT+XaHC79YYePmqpNH60o3mkYbIdqFtlwTZDsQK9Jh5PQ6zXjlunIqdkFLfwErI
vrZaRS8Z9dlNFox0C0mmRHOrG5+pYyevwDRLl4fs+t99W2R9dOi7qjcvtRo7jSsS/Wm0sSDEvca0
D+KL2xllNg78Ng7oQ/kF3RviFs7xjEAL1DX5u8x1gNMKSg2qCqPjo/G1/YCqxpXbwAu4BuXSfi1A
+Hx1S+k9YeH07/NRhITsdKim/YHvayLp9keAJz9ZlbnUt8XU9huHcKGN3UQp8R0ziVxp42wR+nqn
snf9k25976CkbqoVAvV235qw79ErcbykrYoMbmbedMrntjmSM0EIkGycQ14QcOQzSdzmZom+J/VU
3yVWWf9o28q/gbNfHWp3JCOlsYBIesRAemZOMcPWxUGYMDsOpmDSKzshDt2V/d1BQtvNc4nDP8K6
QmN4FGs52+Eumg0MKziJuMDg4UqQRkxli25vkUj5rEWNqmAkHXCJEnUKFhd4BaYun8lyY82XvCrm
fYU/cb0Qn4znZmyaz2UQ0AwdOycJFv85nVIGTKhewKhv+tRS9pehqzRuejJDsrMVooPXlhJnpE/j
LbQEbNVIpO8iJ50fYCSiezOxV61RlwUkw066fBe58Mw2cZKeHQkyZFYohztJty9oy/pHzxP2gzOC
AOtBeZQroZgrc99YX0rUxoSqwbUw9kRIQIsO8AZXnvmucmU9kKPS3xuhoGNnJYTbTptTGXXBq8A+
svG7sXq0hpRId2cow1vQbNFe0Hvf0bB20jXXb9qHTic3Rd/p36o48X/EWLEk9hK/OYpili8+HZ3b
mOP5xlFudsyccFgPPsJxvH7Wi+3S0eYkOBIupxB9jIahQdP6h4mWMBB9mZ+rUgaAOzisBpjVtmVV
xReWeciZ/JVvfeAitsNmdaiKOP2edF12K4Juwh2po/togVUXJgJSVUI/aEW+9kgXZQg3Lq6zkzu7
4q5GwMmMK12A5Lrpw4KrDaSOR5Dm0NpfE9OG29EqprvGA6Y7D3ZWYE2vhxtO0/I284v+eZ7w0icU
YxtD9DYpLFXIEK9nSV0RhIySol/M3m/sASI1M+2WPvN5QcifoaL0NBd0FqeCO+3WHYNqP13jP2HY
IzspbdNQmibJhdEwfYohDMubvk9CoAde86W14PUbNTrlmiY2CQl5Xx2KuJj6lWoFaxt98Pq971z9
4Xd4KdE1IhpkvSOkpPSt9EvPYeu2GhSzadHPuw434dbnomwX1L1bTJ40Mq10OcOl5snInPRJU8ci
QupCfYotFHkVzrR9yd34HGhjMLkv4ib2WvE90hCS01Q6BAQqwiuVNndMtYt7hO/ea86Sf8/N5t6S
vpwf55mUW/TRLNM+a1ZhkvhGBEV9E/VjjQUoMUiFYaGcXLo8u1HkPtQu1oAQGvEPW8PYzwRsA4XE
+RqdmDzLPnzqnak5JMJRmxq92CZKEnmP2Qv5DWlvN5XdRlulvPId/na4D1i4j3O3OCejW7Kzr2TP
Z911+WaCjXxy4gTiG0LtE0CW4CgkUtcG2TTSMInwLy/c32aFlN9ojD8rmbZkOXpIGoWzTEiwyfcx
zIv2Upju0IWzfyGjyr5il/14j3vQfBnmpjriksp2nd/dlzatriaq7PNIeDOzTnW0u4aYB7wNO9M4
TKSwD1hXqvd4yJJGXFQ4WCC8hL/D4klao5b+BeAGQ3M3lvuiwGOqJ3tYV0AN2PMw/Y9gdNd6lNWm
Log67RvX+u6XVnvXF82IqE1nL9IZ1THpGsYVEZOwziP/ARRHBNmA1Bgry8nRciTZLsCp123VNIgt
VQlpOa044tFjzqWnj4BjCHxmlKt3LSesvbVo/SAiiCYbmrbXXVYRx9u0MnnB4IJ4V1XZ4qxxPxXH
pi8VFzmfajaHkTBhtgg8WNxrj1aQV5ci1v5vXWBdU6pUdFfp0ib+eWoHctTM9RZYRL6isGleepQk
5BhkOvpaInEk60JYjO4GWT7jbi0IUlSMHBi/wVo95AnyGNp+zX+zdybbbSvdfn+XjIO70DeDTEiR
lEhRnS13E6xj+xz0fY+3ybPkxfLDhizKur7fl6yVYSZYqF27CrJFgVW7/o35T5O6xrDD1Zc948IA
SK6Ao3Jyh8UPDDSOgt16G7MKCAFK40C2yR1bTNeNBprYopA+RYr7GXInSKrBDqoHNSiKIy4a+gMc
lglPSBjkC0dZrf5SWj9wF9qgXXGArPXa3uPUhIUNol97amf1zzZtrL/VzMUBU8Mv7Tg7gfWxSepu
Yd6Z90ld9eCgwULm+N44/RVYWQr+kx5Ux4DXYHuTDSF8utqwoZCUloVnnt1SGuILowt5v9eK88kJ
KnXahm1eP7aebx0hkgD7aBA9+jiFOnqJHta08wYqMxK+LOwBHOSDGy0yHkV5PRgGpVRPdyLeBoh/
xdvBbKYn3e69u5SlHJzTmroNGHH+Mrcd5zQfLcDcCKpwxIocfQ7pDwhCGD0GMefmBhKJFsgND/hJ
FMfYkmajjxzDZHnw56emMrUrhqj2oQBPDxa5KFU0zVGoRH1ORX6zBpexWP4gPLQ1WYryKwaRFeyU
wjW/lqxhMl6LQ+5vptqGrN12ZVbuZ05AD4rqVADDWTPaVOULTpdHGHAfm9gHV9m1ccDZM/r1KpQs
Bx/JovbS/QR47sQCs1R+mF1TTLueTe31xKlHsO1Ayz6wvKPEoUWWit8JR06oc7Szs7NDpPGHaHL3
BpzgOx0g29FL1eQZxLaN1EvIB4KS73w74hxYAzeaitNY1849atTNqZgQfUKRSmt2VW/bB7VE2wJt
rBJOv47WY140mF1FnIEcIkzCLeD8o+rsUIxNeDlCLBz3Te56d5SlrN2kaGq7jd12/Jsv9vkWv+IB
l9rGHfF/chs+N5Y1WNp1q+RFtYOckm8VA2K/0hr1sA9AH2AqHiElt2m1Gsh6Sz3wa8qGwXvibYdb
ycSfTrW3bOBdW0qqPtAG5GZ4L+hOf1ShDZzsMM/vtGjUgyujtQaKpw1/azkH0rDyWTp8ilkOoStW
pMGHEIfHkYzKp2bvPaKint0Yuh1dawFWfCCicamq4nYH7lW/TlQglRNaI3uNc+gPHq8DZTPFevsZ
GQSElRMtvm40N9iUU5ftdcSZPptINT5h6zq3/abWlKq7URAexO7YKzyMsrsgOju1192nJbZc0Ms4
7uejaOvNsYBr/MkMYX1uoInC1eYT1n41gJIjtOQPn+fUiu8pSlfomaFSUKFrcvbQuR0A51eqdm2P
Tsv7xIz7J75kbMwNGkiY/Pq1H36DBACchQKheGDOm//uTDMbjrxzdk42xfuynV1YHFa3+PE6a4GE
0gZVhz/sQn8vx3BsYVoa1RjDovoDid15v9tFQkzFKYh9djAhZl5a/plNo7aFltDvZef5/2sx/81g
C/0vtFH+yv/6+b/+59tSzDLgVyVG/w8buSzqHeqig4IIymslRjM5nICL2Yb/47+5xn9oFJOpeaKg
zt1SsHnRQjG1/7AdfoUqBe6lw/q/qbtQvVxKfZf6AIVyk4oyYUrznk2RgCe9PczKKJ+VuekGnxWl
BzQOhb+JomcRotWxzHtt/OrRFtkkGgn8zWcVDMxzPb2kjYm+Q+IZ60csnR5aPFMbPcqKba0DnfHR
/jiI5GHb2shI0Sst6DfhhwIx3zcZSdOvGdIpaYOBamtm69E6hzyhyCBndXuAtM5p7HGjREQk7aB8
lb9uObc/sPzObrLMGcFauqOz7RWQ6pDtzeseEOamh3TEVtvn7WL1U31N9YB2r9zFbK8eOe6sT4ZV
YMdd4dQbLCKkw/Iynqyq3vGmLD9HQelstQCMuvTyLf80KZEGRKK2tjDF3Q/wpGHkYK9zE2Sa86GE
yHnjAf1dewewC09Kd5Y+yYeHNkF8B0A3mK37wY14nm6xtcyoCtxPCAwb0JiOXVDUR6WuYEOubc35
w6101awGj3I3caie8jakvd4OyyyezCK3Mmvi+hXE/Mm76gclu1bRhWUVASARFKn5ALh1uEOEEr1C
z3iQS5YhSwmgYJemRXELIdC7sQI3vIH2Wpy9AvOm1vAXJXYNVuaUj8/YYIHKDIru21B3H8sx9P52
nYylsZC7zeAAdeY+WkQznVqrH9k4NbdqPd5LiwJww9eFXktIpDUlbnhlc2sw8F3odaCpt2Ac56nl
qDjvdyp1mtsCDyMoCBo1hRkItdYlZ5tayM/EVp4Q9ck+X1KBSMdnqEHeVVj5/Rf2pjBvU+dnrXtP
ce7i4aPPD5BIm7M9uEBuLGjTddr+Ja1LvCnytr8qwd7Yc7SmqnOJHmK+DJU8Mx3/GXOvPoyDR0dv
TcrVSJ0EgQ3Ic3Zuenc2QNazUXqoSs96/72tAKbBAP5W2PwZWujOHPMsi57wJM03oZX33zHV+6Lk
efExNRz/2kXGZG+2rfcZbeCDJFzmRlqAH6xcFKv/1dyV0kNtSaN8D1262Lfx4kljZul95ybz7WTl
+LhlivYdgSIFV4LvAP2ASMYD2giZ7d0nyYDUsupHdzkKkLsakjockFI/suV5uZOYXPoJIOLmTzlj
mnQ3cz3cu5mv71Qntz6kiNnfVYP1ODSB/UFCTas91n0W3Smxan2AeahjfmxS912alZ2Hd+wOH1ES
sj4U5YDFq+2jYRapsMByd1tNqX4sFJh3V90inQrHXbt1IkD/0o1FM2B5aUq3lhqdvV8GSo/E1u51
DhatDRxYJfiuUVyZ+dm+WXjuXPWtxkJC9ebbGpH/qwTK7ddSw76wVqKf6NVkGF+N3YcYoe9DpIYz
4hw6hUwEgACMkPL7bDhCtagYq/NtkCRYtXZW/7XxSvxeekg3nFrCrGiuZyb6rnjxtMXqyD/DDZju
0LotsaYbo++xi+08HAN0WGvlwAJ0xEZYv7VBwpwbVKqADat3FMhYJPf1jC+gH137RVA8xtRRYKJm
wb2ZaVtHq19CWKk3D3Zylv4xanmfdcN1nFlZDfxWs1CSz+2T3MllWWVtR5jUV+BdrDcd0rQ85wcb
juFAPc05YyCZo59hZGD5DedsLJcS2zLq+svteQYte5ZM6bokyUBq0NlVlyyYVRkjiTg0nqiPfZ4s
LCTMvgSJtlhIpLZ7H6ZYQw1TxHZjUs0PETJ0SJHk9s+0t9fcoEje5kY2ju9dUt3nOBeNOSRkufAC
Hs+xqOZOaN8cl16JSW+09K6auj1KN8dpyNax0ZSl8KZFd116/LFce6yoRvBv0A9WM1XHKnQQVOlM
5FHlNlWUUoNqSJdc1AS/u82aapYv+ZfuN+lrZqB41Q4ZcJPv3rF96tUUfbAshu9tpe1RmknRxQ8R
MAlpyaVOmxxWCsyprl78j4xQ2RphZN/rDd+rKeeVX8GzsatwkvbWTfLoY5+251HLkq9GhUujj8JJ
yhGFkebNc+yUlGcU+5uJJOCVHw4Fsk+R8UFvqw8S12K+k9OiQzEp4MSxrdQf1pKvUnbjkFqx8Qcf
podixNRWL0cUbwb42OGc5fdjDPY/4w27KUfnqcyLGxcT21tLCcobrP1O1Gx9ZEwJOXjN3l6aciex
xDzYXtasWTJa8uVyyarsCSUnCA4SR/TBOGFDtvMUE811zFu/U6SjstoVn6MORUrLHP0D53fTJ9CV
xyirDwNMdHiCXfYj/uxXno8CkR2PfOugo9hrlPUV29oHOKh+04v96FEuQx8oQdid/SqruOxTUuFo
1hTZX7YbflDa6gwG/Ufe5PwgrWY+jUOR3npj/7Xn5OipXS7BlEK3KDnPrUvlyiorCCy6Eiqwb7Fl
kAv4TYJyGypNDBLYxsb1tft9YiTpdjXVh9SsfsQhaGrkY5NrV1XZ2eeJpvO37QLNh/KCqHs+5Q+A
HCn0Rgh6LtkAZ39lz32mHxQNXnUBgMjfGPfWnZhw8EN424QlC868YcGXPzZ8jTsBTO84oX7fMy/d
klNDLGKFWN/LWAfRF5X1529z5WLxJ0PKnjWaZK5BXvugJIfRw7O23duLdqeqYOtrjdP80Neadcxy
xdjh+BR85a24b4cqWzN8x8pOiV/cVhRfn6gGWKAAlOBGw9TxSYUV/IhKqJFbCIsvKmZofw7RVjr/
NIBCtfIYa1u+IlCWGL3rzB7b2xwt+duZ4vGeek68kaZ0yKXyE6hxr3lyBwi9vdVQNmEB4hisxn/N
Ih2XJlQLyFDS1qzipGmRd32Z75Inw1odbkY/lWcQuA9u6Q5AV5ffvIPs0M4oAuMKxv/44DoT2OyZ
d0oN8wrZqzi+9hDC+Gz5yZewCPsHTcmij4E77CGoOJ+xQFzMxRuAvEuWW1n1VYnw5I304ul68kOE
h+o50B8Vb34wG0P9hPBkBkfAsk6VNrxcyr79CXcDHCrsijWuuot1muTlOTKIe8nmB8bAzqwWGla7
Vyf/Q6ajwB1iB9XdSAaiwn6z98LiJUWmAZzRIxo0n6DhQr91jG9lhAt42Gn2LQjX3Nubeo2+dgrc
fxxCJNCDrOo3odt9Rwa1PEjvaIxddTWU34oagoqMXadbe2VEV7j3SmmAj4QMdYTIG9z0C8pyacll
AJi/3sWZ/S9i4dIrKTN7F4gbvIPA6rXDRoIFf/XZhgoOXet9ApOII0/7Ou6d+daMUxVppvCTrQf4
/y2tS1xfmu9idQBEzcC9YH/p6M3u7TCZQGL2VONs4cT67v8guYCNunUQK7mS5HcPn1pUi5Na34eU
vviyS+Nvqh9WW0vnvAbPMPVp0LznCo3qbzD9+qsEdd5jFujmQ0mlVXUcSqCp+R0pdvRgXpullY7W
pq7qBtmalxSzGvAXM0O9ubfMeR32p1gyB819uwxN0og1NVv3ve0MzS4p0nb9O5nqamKXxv+iGkZH
t8I/YdMuRipNOXx01DSgxMmfk1xkKEfYL0Ml5iuLoxarEBlUVK11QLNg3hZsSqFu2+2hhIPzGeg1
opql6d65fld+6pov9RJ2lcy4jYDlbew6Mj5fBklT1wEa/DaIcbpXoQAUQL/fQI6oTigNhRwJV+bP
scSfOIA0+KsHYuBJcuTSWWAzba8dryhvvu1Yp1li62ClK6sTugu/clDg2bVZvJxFwwWgdG1do2lm
fcw1rdhTS1SpjFrWRwM/4BvTMMutNMsoNM5O4H6VXK3RtacapxhprQmThZVcNDyukw3Indkm/x3S
/H/xqI7io9tqbDlzZb1U4fRyR93grkgWh9tL6DXNUKrmqtfa+OoyVO4k2UpYb2ZucLp0Wl2Izbm0
I/xbZeJL72XojwxJOCxCs25HAV7RN9igmXfBXHi3DmVR8AcG4lw+IuZyO8/uiPFD0O0kbx2CnpV3
q3iAx5exkieXAK/COxv89zYBSwGhnLkuHX09vXmG5HIW8zL+8hzpCNr2W6C38R3IagcOgDXerh9W
/R9OZ6JPCkdX906P/Jp8SmuVg3HTN5ydZPFl8qdBmG6hBhcMf9cjK9moCfqP6CSZZ8ccP0ccoH0c
nab/6ECzMup4bdRD873LjPQsXSzeUY2hBnOQpk5R7FrmWnv7bp1LWjIhcwHjiD/Ks7Kk/9679QYH
Snyq57Kyjho/Nn4FwxHIjD1cITDf6MrHbpFdVMKhuSkRdHke0C/facqcHnBbTp57s8a4FKkckI1Y
CDns8a77oQGXsjRVt+tPWhxO0ABoKqGD1lrefZahlan3j1QV99Jygzh4HveSJw+yO+Qdy7o413bE
UdcQPHCoAjdL1R4xadIeY0exb70iwRKVkMT9Lg+PcLtgXL+m8TJQD2Cni63EEIlFAnz28RMp3CsO
/ZxduayQUCNuniZdP5WIKZ4l1LVFeasF8Sfpk4sMcqOC45Mln884lxogQOK656lD+yXCGGvwNjFc
NNwTNPb0NnLOZRRjgbg0+UnCt02X478GscxndJnv3lSN/1CqB5j3nyqzi6OCuehnQ6E3nHeVWRSc
LDuNh/pTFNTTDrQkaJ2u+1KbEdrsOVTBAiTUt5K9v2M43RdfsWE8alXN4Rlmgzb53Wv+Jf57frXM
g6vV9K3l+/tdvsz/+lyZ3zOhOUj+Mr9TOliWu+qIA2SdIxRbUjm1g+JLmSczxh4eZOBszr+MVnmI
Rzf9iJrDeF97aoCMB3FfS6Y9qJzoIKP0uUQHQq8e+tIuPoTteByXyYyBcpU58cGVpoJo6GbkiJlt
YtF99uprGRyGE8uvYKx5XzB1OSGuygJf3U+W5h5ZeClnuVQluvZJk2JK8iukqDWvO2kPU/ItHOLm
WlpvOnR+EbtZa0tU5o2XqXSsTWGbsycIVJXFqjWXaK0a2WdLpVJT+110RzEOLAh8INAs4zNWnPZD
r5VPEtb7uMGGLze2SjLln7O0nEGQB/NB5qD8O2yCLEzO0lvjJ5qYP5O6106Q3tm5IJKQ38nF3DhK
kd1pMzLdB3NjLQ1xBoyMrIIxAsLCT++cOV1I38uodwPKjmpUVZv/5E3PoRpfiMOVPajtLvLSTuHw
iu1YgfTaJtUi5yHMLIeFuh+c9bq9kVDcueQFDW5qyGbdrc2pw+9+qDljRM+MozqvdR4kW+Yve7vd
XWKXZ8j0khegpnGO+urmEpIBy3OiedDu1h9vfc6ACc7lx3Mc6Fggbe844nxMSw+FEszQbrGMq287
N+1bJC1pp/bUIUXLEcg11P3HS85liMTW5NdpOCSOrlW1XAe8me+Sl1tZig16e2WExYxxe1MPEB9Q
WrC1sjwFqolgej8H5UkuuTm93PV9Rs+b9pKzpstISecsvDyNubr3lN68fheXjJktyL85OtSENvHb
SZHl8KcC5AOsrA2w+937CBsSTuIxQH5uUMTw6q2L44o11w7Leo4B5GQAUUt1h2Ax32yvRwNeqXnH
SRk/XUJyV+p/e3yC7i9hux/YVsmMSK7gfXVbj7X1IZ4bHLOKJL8C6Y8HaFe5D5HnYRuMpDOOSIAV
fSCmJ3Fe+VNy6yG7KMmph0fkJTnP0Qao1RsKiBxfLFbTcokgqB75znyJid1qbbbJEQh4CG/aqx/f
xaQpHTJW8mSqP8UuY+UZA/ImOysvwqsu1+2TBuBoWuqUhRQh46WuKW0XdvbW5oBkJ03I79gOj16z
DnmTnZpDO28k3cvzekc1zZivwmWi358gc68D3z1hnUKC+lI5lXFMs5Uhva9+Q1/puxEr2Ca2eYPs
QkjV3vGNO7moNm4lBZpRe/QTESJdOjD/CpFQXm67sVpH2BP81iuzK4JDbA9Itg0adiDLhFlZ6UdL
5veQvz1c5lknq4cOIZ/trNXNdVp5bMqMDpXn5VKo1a1VlfWdtCRDV8yXjAoU4Yeewsq7jKxrPvzr
729DnI9+/3vh/9jWFnIZ6AsqmL+frM7uEMVd2TjPULz/tjKr7W9UgAGnqhyM8Apl42FTanaxQ4fB
OdVD4Zyku/Ncg/rBJVN1tn47DSfTC0H1Sse09K5tGShTrG1KKBxqUMHarM+Rrgil4/7m8gxchP6Z
3A60TKXq4dXlJ0AV89czLtkqQIhjjVEt+mBtvWGNFN2AtQJK5kM/x8mXX1f9cvcu5ivgqZFinXfS
IXk5Mv37uWcRQOFLPfmvF71vlHIv7R7UxX5cci7dcgf7H2BKqJTqidVqXyG+PQwIfst9WFTn0PL9
wxr0BmNep5f8cJgRnPfdKweU5hkxYXdjsQ38WmdZvdWKWr3NatX42IJ0BVbVfZ05GdqnYM8O0oRG
vxvgLjzXoWKc8jq6pajzMKpzdspswBlGVxy6ucpOLRi6kzJwaozIHxZhG4kW02A6W6eZzZfAmz5J
aJaxVglaxgpQAdC9Gn6OzCXP4MSbqS7ty6PkTnKkV5pvZgQeBFBtwZwsD/gv8y7D3j1DOiS2/hNk
BgkGZcKBr9P8I621V27Xf9qbwJrg+Blguc7fxxjlgmh3/or7srzq/ay+1WfKf6iHDWgRuc5fnFb8
pZd6/mHK8urYIASyY3uY3aLmVR+UMflud5l7E6phjsvCclFAMOKpFG4kdunA0uB7DJRozc20JqeU
GBQ3GMqHG07PsgfJlY5lXtRC040+uXC6zdZ5nJLIeeSfcxOUsYIIFq04LtsHaNjIgFgthnjAN09u
5H2RfHD2ziOWEeNhyO1mKwOkA58AFlUcwe8u8xrgwjgDz4cbvvbbe0TF0H7SU6zamvSstZ1xiLT5
2wKV5pz3V5wSTvamWakGmDR49rtLniQPcIGGjUwVJxzmOw5AhmWWS550Ft0EgG+YeM1e1f8kERre
2x68+tRPzn3oNu5T1SERE9UUnDLpZTvygALBgNCw6T5NbWfd6B0aHJIsF4gwC9W9q0/SRODCOs19
+0MGFOhaP+nwZDZOBDdcMiCqKjhm9efLHA3ugSwnI+2goNPwFE1m88C59faSYeYwENgWxnuD6R4D
7RZOdot2gN8em4g/3M2lLXeXy7/JkW7JXue5tN9NcWnK3X+ZpxnpFw1xht2f0sq6ffmpZyX6jrmY
uS8UxbyVi6KV1u2INHe/kTaaXZ87gMqHdylB3SZUhXWym1lpbuI+5rz61yyXqd7FVIQJoVZ0mCq/
JssjL83LWLP6Mujsl+Upl/D6aGnz94sySo2HpDQviYnSNVtXBY6cK00KUDEpD7ogiczppVmZHUJ3
nARtMtCj9zXSdfcmLkO3HUre0pI46mrW8V9/VWvmQoL67auagzPYkKwQca00HPcdTRFsjUmls5ye
Ibu6N4qZ3NeZpX91+Gm2fZYXj36V9Qi/NNOxc4z4bIaquvzRjB9dDtOBHI7GjxDr9zI2zX/M1EQo
6gfch+xkGlcWzjdHNHFQ1kl6TnWmgHNiuZWgpL1rKj0UgTVHui+jJVGJmYeZ4ZPN2wYA87ZaIFBy
6ZPMC68cgUApVoi4rqvN+6obv4MCY3ktPZf0UnIuwcmcH4u0Vw+SMiOsvwUKylkiHgKh1eLPINXn
pQ4tJewlriP4AGSDkFykjP2afwnJ3Wtc5pEpXuOXeXKpkU9t+wGlr5e5JVdGLXHOvrNjFPfjVrcV
1MiKKj/JBfmjl7t3sRj4OKyKVOE6ZSFJpsE54owU1BpMFNulq0Q8RYb+ub3mSoLMIvmu13s3Jiud
t9O//kiSsj5yiXlZidXViOmMFhTRaUBwcr10+QSRTdpxCdJ8vb30517+V4t/8/4SQrcxPL2bRnrf
xbrlIXGk5/+G1Yi02+/UTfCDDrqvEAwpU2m6Cqbx91VuVmvI3c9G8GxnaKD4HyckbVDuSuFxidd4
izXTue/7586fymtFy9PkILGkHYYDyOsfc1NVL8mrMblvjM9KiT2oTBA6ocvJTwlDrvEtiqAAD7cp
e+B9rev+XYYM51253GFugL4uhzXIYZYkSlC6HTPmN+1NZ2m9n0by1iGeNabXLYBuiKBjcoS3dx8P
vnGGBGmcNTUPZsgHP5JEm7B1eg1Jisux5CHiqAfJt8I8S+wyVmJBkzibGL3X3aVjnVTaWf6zcMPp
dg0VHWInSP/aL7OyBi23tp+VJ5/d98FVOZ3wzCbEhwHL2RZC4JfR9x/Eh1MbcOqozOmvHArTVvfb
+rFuIv8w1/p0YyPHug5Konn+ovvuQ2toP1CdSEBfc9QIfMHX1OIWy0/7ViKDHC/KrRvO+VUWKBw/
L7mSA8/IvlXG5fgSlhNrvDysr3rMxxHdXew/UYKZXm71pS1BJeV0Te4uMYBDSF5hjCedGJI1J7lb
55L2f7p9lyozOl111xiTengz5PIobDZwUw766pCqaQmQ0S4pWXECEQGkhxXVl3csQWekTpAD3JgZ
5iwVKjOI2C3p0s+/DVpkO1K4DJzHNlDqGwpQCeKfFIzv9MCyr6jNGOiSFiPYJFdRb3xwP2szwBr4
rrERCYUjeJLWOhgFnymusvNawB86092OFBuuajyVi0OEqcd1GMGSg53bI1HOlg4bh3YpCNSJA7tn
aQfYbaO/7eMlFkMYedMetKTmY9OoV0E/fouRL3vCfFa/RdQc+lWKN/HQNt8A29Y4/6X6baLxS1YB
in/L/e5NPruTN/nqXP2N8WFYt9S3mmvbqFiaWA5gHjM6T7iNrZfcL6oBtWbaAzTcXVTA5Jbmu8RL
U4chedXUHNG9y0tKrcQmYHkA9EpWvxT9d2vwzWOkXx0h6nVYw+wvP8rlCZcYdU7gf+azP6toLLl1
/RAoes0qPyluvBK7LAe4yRqT3ihN73xMkE6dPS8ioCk+sDWmGFvJU1QPfb/ZuSnRfLlfU5CI5Bc+
6dNOZvZ9pm/VCnNmZz4EWuxcW7mi7dKuhOrcldM3rzG+wMdG3RWlSs5UEYYNTGONK6o7PwU58Uu+
Q36Iafya3/F3iovNsSrN5i6HvPEJQ2nxd52TgU9YlKoYinBim9nIYPKpig+6XZmfAZ/yvaRG7esg
ybID+2VQbrXGdano7TWH7Ju5MReBCnQoSyNyv84qck6F4/mPSTXbe1XFYM7LINuw49b3XaxkT5Wn
QmfzfferX403ltICtyxs60NQBN8G3h4ArQilGSUQjt6x6luaxuDl91UcndIQKzS7LfECU4v6jA5b
de5bOGrOZOK+hW09vKklaMUIJhtDpSGkG37H5da9yabSxRFr2fzFy+bvslFcd4ts/iTvsimU3Gr0
3+ZK77KpNF83oOtww8xvJFf2o5fJXzervAN5vvKah/cL7df5ZJMq29B380lGXWHl02INsUucjFf0
cgk0O+XuBs/ElwjEXd7BcxIDBml8lKnx5ymvLiNy6Ks9Nbh/N4PMaPsUUvifZ6nFVjf74RvD86QE
40lqmlLdvIQ0m3fP0nQsYzghNPDSHJYBl6aMV6DFrMnrdL+P1RaXGSNtE87hisK9jpy0Pw8qkFtT
iZ+iSI2fNA54DmEIb0Wa0gEUGb9jm5MKicklTt09CqLm3Rr6NdFl0H850ViCr2pj429OGNUjqoXO
HUVtCmVe7H6LgnGnap3902vaf/JuCJ4NQF77CIeuNTVcXMtfU/HHWFMbizPSS2o6dc5dA6oLwdfp
3ayS6oMG3csPEEVRfc13AN50yxZCtgNzFqKO3qjaTrYISY7+x1Z2Bm92D282G3++lfmwYoNa9zrV
ui2RbYrMl11umwajK6PkRWfp/L/6xQxEc7Q+yIV1+ScELpsz1jPWh8y14/1scLQsnbh8G3dWqL3J
nzHt9sqoOcc37o25UCmSmkNnQ20fdGSrniPzM6fB5WcbTOid71LmlyS3SbNrnEGTXbiwMWqEiREU
6N2bcZiLz66dP6cqFZrQKtznOf0iY+ZhfJmiU7TuptH8+tAG+sExBvMf1FivKTWOeMKpCM0iwvPU
FHhKIGNncKBcw60Mx26vYkD3pDR4K86dY/1VM9z7NdwP4+n9cMOdtX3eefgDUr9IgsE/alrluSDt
3OK6RgqCv9Q8f1iDrzldjNe4nQJzlLym7rpNHMH9x20zMJ5zPr13o6OBm6GVqcZ8N5TmF3xs9bVv
aa2ZWbv2ScvQOQ5H//oeIcTtexDkGLgZh2H6VkCPgmW8pOg9QgwuawH4jMUKp5Q0yZBOVTW2kWOY
YMcphNdbp+XLB/ABdFJA5CYWRPpXF3u1Tx3rTNsK/L/T+ocaevHPtOB7qBz7+kOP7Nye/4Tw1JlK
cU69Kd+B43gzpmy/p1WT/IyXMR16Ktdl1am8nIYonB/qALVBzwzzfbp8+ga7z868/j+7iYVJwxKi
BgomqvXuhuUTiyNWCmileMlHAHzNj8DAL66SqHSrIISVKvmI/nbxGaHe4NhVmBYKy8fTe+xaJie6
ll6EbRahS1M5S283/LSqXH9+nUKiFlt1mKGdv5UxWo3jSzg2HCXmxYd+dJWbobOMc1v3xhlfaPtq
SABEd6PHPkCC0q2NsXlu4DhAYHFwHiRZQtIpl0zz3WMFXO5d/JIb6UhVtzqqcpcnrs+R9jI7hBHn
ukd04xr/2Oqj2rjbhKJNuFnugjpB9fb3O0XFj0xiHLq/3KmYNn7shu4b4IbmpC0Xzjaak5O3bAik
vd5KdOgVonKrQH+1ClW7kZZcLlP8eYgkqYrSnNIoLfdVleFarA/NPf/Y5r6yO+9QeEmNU0Ha3Pds
Le7l7tIheTLi0tFnxcuIy1QApHGGWDouye+ecUm+TCUPvzzX0LCp1mMYwFh06ctfb9o5iPG8bSAV
q7Pcem6jSHpwBORP3uziZ8YgcWI8F0uDMZeeZUwW4/MJeQCrm6kdjKOnoJqTzlZx59sYHk3t9NCV
fXF3icvd2Hs/86bsbxL26MFV4HXaSS4opcfBlemb6q4oGwjnifnS8z5nTf+9e8K0F5kYzQx/FKMd
34RVOx/j18s0JvPRGppjiWLvAZRri93B0it5a1vHdWYdItmX7nfTSN6fpxhNtOI2l+GSKs2kr6Id
vMHu4FkB4gccQh1SJ1EeG0QSH109uYOXHp+lFY5a84Bq/UYS8iULEPzPAMJS+lesR3e8OLD1Wz5x
5vI5i5c79PMCXlKjcS0dEpPeS0ehpMCbJej45kv2OAwgRS/B0jeNa2nKReYxkuhB1XReenV1MIBn
zhss0Z1zvVyMwESYwp6BaRXOWeJgH2DDSLtU7WSjlojnSPKb7sbr13ESK9t/LDcfvmmoBVhx6X3J
wEbv8Hs0FtSg/qDWCULBC3QdeaJ9VjrumwwLt5V/nSFzIByLNPHIKrM2qfCUc3iMvdw9mtbgHnv0
ENe7ufNHxOFf29Itie9ifj5gFCbdctGXeeQuKJYeaa+3EoVZZG5dvFCwRXt9bBgtroOX9utj38Qk
R6Z488g3P+abx0nW5SI/sV/11T5Ny88S7989cQ0uj30zo1rvsO0wN0nXFRADYc+fEXYp0W1Q7P5Y
ec5eYv5kl4CUOzTc8Zba9A5yEYMzaWfLczXEuAqN3niLyoN3kjiqvBp7806fNtHgw0KyrGOYxBzf
S/J6i2ywhTuO5mzezSVNuSAlwsKdE4rdJSYzyIONXNlWqpLdWHNX5Rs37eyjXLp56ndjloRAGg2b
33mGGobcXnISkEPatQSNJelNu3BdpKYRzR/4PS6TrvP3EXvDqfbr9NGp7frY5Gb9WC0XnJ5vLS1x
biWEUf2imDGjIIP5oLQkvmQ1/zkkA2cthoS6DFyyLgNfp19DMJFu+gKYArRM9S7x9R6PXRgM5Rxo
dyryzvoGYqZ2Vy5aulZ6N5upqmM0SK+bYCcUTAmWuhKUITKNW2eYi1rmjQxdZ5m1bLjRvOajjF2n
kWSVjTcEOHRS3jwOPph9BmO6hmSITN/hWLfrrFzdVtrc3faFYWG9nJdHxB1Ya7U4g3I+6vTlEeFW
otI2evPXrXRJW0ZJUy5gJTLwGsME7YvfnSO//xrsFdKhBp4rzoSojvxuUeMhuHa9TXt7L3PIZZDs
dYzK38D6cbr0S+zNI6U9etqii1F02zdo+DDMbx2jvJVQIHQj08ZIJUPwagXS53H1vzl7syU5da5p
+IqIADGfVlHz3N222z4hPIKYxQxX/6UW7aZc23s/7/+fKNAaJHooCkkrM6HZwUzVcwmjokE2+ugi
ZYKsAIWRHNsEr2sgWAMTSmiD069Mgxvk1Py1FXfQLJE2aowWhbGaiH5RL5dhCh6epwTbjZQ0hzLj
C7gxjMscCe7xJ91MGbjFkUd2oQQMTOGQ3aUuOVR8HiTZW7ei8ckxhqnyr/dSgnwepXrlON0H+P4C
KETLe8Y9GFrQH/3U0bdqVIN3pnACa98AjwxC/cAw95ZsRsuHiy4hE1MYyzppzf1dArmmfgYIKsoz
009kG2jQyfM41OQj69zcTUXzT7dCd0VBd5PSTZQlNEZ7O/5U+WHmaT0Xn+sByA4fD5tLAIa4W1W7
H8ieiHZcgcxO31ajWnzOsl+9KMZPgSitvSsp6EeZDZ441KtZ5Vu2xpQPFN6BuwjvdE8aZAGW0CmA
ID3OzrpDSZfgJZc7JOgXMTZHoHQP/yCNs8dNDLZJoZR0l1JzBSrnc8xj9jRQ4oY/8QWdrMlN00yO
uQ/lyhLPAjnjPO37jHd3CqGbauU3GuhPCh3nDhJHAa0fiZkUWMzjkG5DtkziNuYQ6s7NHFIIgdy5
/xAjIije5dDC8maHCxY1KQ8mW5phds3jmFGiraIgrDZlibp5VPWEEBUAc9gmdatQQaUvKPp7Hdxa
k1/XtOhiubzbOshahCE28AGewoqR4QWQhSW8RRBfqsgCfWPWDtuR4Y13Sk5Q4+wC2AeJ0BqKkUYq
RTwMIKkOIjUbz4Jk4psRiD0EtI5IwnVBwVPK1Kpmk4brKb3uKn5Q4+6HnjIHpIHY6aRmGmGK+WfW
NMJkpxFaC+pYjrafEv6ZPN3EdEN0xzGWF96oxCMgQDWgQmt3NPvrqNjZiY84LOC9/Aeo4s9t5DeQ
UoWTGj/qjRU4jCIolCrA6pVpnklUwyYcBsAyZYbd1Ry/0wToz5Uag1DUqqN0FcSADY+dUR6pcbCr
fpRIzqOUKq/xRYjLySOjFahaAODMO7CtvefQlVa3qOGd0mVkWCHy7wO9DzkNrrrJdBegHNFXbhS0
yjOHPAF2RVGZiKpA42zLhrphZ4NbDGg8KmgkEzWMQQ6l6aCdPMeSg+IqiFVh5W8cgGD56TqjD+wu
3r9D7tonurIsoeHp2efr2cHo3Z2JotuzKNxhrxLv6ZV8i58uKWeo8MElo5Ce3klBmMk75bnqo+hU
ggGJ2FlG1dJuUgkQX+P6h7aPtBsTfEucLj5wdDcDPaJuCSL0pG/Oe498z3NSEA0WyQoaiRyHMajG
3lNjOs3bVZ+Cz2y2FaEaZ2DcgpFiGjsGiycOqZbM1kEHqII94ZT5QFhi/YA1GXpkKsf67Wq24Zn3
yYF04xZUltWJIh7CmkwwD0XBUCiR+XdTjEX+WkLQGarfZW08GVEYLEDb4r5wTRmw2ZSOe6MEk0av
O+C6SnTli64W09buHJuU6YiTDHeYYjPIOC9T+5DytrqKOlJAyNmoKx9SJ5+dTgd0bEy/g7sdekP/
FZE7g7sAi8C/jzFHcIj5LIqq08W3DggLLEmgyuoE0D4U2JX6QN0Aa9RFa7TsQ5MU+qMXGqH3waXs
zsHknbs0ctkV+gdLBaJmzo1/jG7K1vPHgP7bgcKr8NWfTp+Yhw+QCZ2IBQf94ebhE1TxsN7raXyO
IE8P/tKdxdL8HKTRNz1O6y3UnQBlkN3UruttCBlGdWMOoMuQ3hbnYmeL4AwyBJy61aON0kzCSXQg
jVtYmVKviVRhwO7kGnKV2iLUgKvaNwNQhmoBNpqJhyEBbaRTuc/Yj3S8vI+tLZ2AoXroBcx4zrUC
JftLZAL0K4/PyigMD9DgG5bU/bckMIuCCa9rOB4FbfYMUl4wFGL/BnJz2XMVQDoGnK3mAqrFYGuF
qgnoBi18pRlcOaWD4Z8EuDXHRS512jS1+0w2auaQRAb3Q7uOWzM+TAlznFm4qAIVKbSL5HgPuWo6
+Du1t49T2qgrya5K3YsO8NeRF1ZwbDiUbag72SBGvqoNtYKKEUJmB13NwX/LRS3JLVcyY/OvqZQ1
j0nDoVDcAb1qc/3rkPImKOxvqbEJqr4IT57V7J1vUaktyFmqkB6MRGV4uhWBhE9Wphlmb3hN45hT
oRp5qatJ0qu5S2Vsc/D/p9wk49Y+VZKfGShTq58ZxEH2aV86YOiE0LtZQXr9zlYBYonyRnwVjDiD
yPU9hC50o0a1DdJCXgTQoeqcJSiY6hGcpitl5NEJKvOs92odL1CSUXKdqS1EBC0Ury26IVFP1Hdi
sAUZ2HUhk93Z42Snbuom2GMwp/DGBVPJdEnOMbG7nZ5b4JnFYA+Z1C35UK8lX9KCOwlfhnpteYSV
v4PREzx+bmYIflENIcDzDTBRPCsh7vQblj+HTMOEfc92mcCuA+vHkwrB9dFGqTHIjcvwEtn9E4py
wz1EqCG3RbYxBheJawXFqlQ0CDTLOGry1rQ2TgKq1btoRcevJARzKsrYrWAbG+1T0JThfk6jUZzK
hlgodItWVQZB4hYbKSh2ttOXYrCfcRbGz9QDZrwFhRRKmambW7mxw4cOsmd6k74YvV7f0rb1NKex
UTVZ4QD8z1QoAZUbim2b4D4VeMeGUsn5PvNQKuHZ6bLsBftgoJT+Mx165tC5ljPrMr3sgeZ/n9lt
hL2OlfRL68TDgRqDg4R77ubM7g8PNupqPftujkaxnmMfwgIIe6Ks633kefjSBwPk/6jytP9kPzSg
faCpzFKxH2qB0FllD1Webq+mDTf08JaMDcpCqgaKn1WcRXtTNT4UcYRaDbJhqyLc9CIH+ypKDKNV
jYNBz4bQm5dpvNtBStIU0ZobybA0lYpfwYNjXXgCdjhfy1ZuiwIvRemhvCid1OSKzq+6jwWX0/qH
2a77wt8m2FUAaA+xY8ihMD2oKC5KBy62c2BZAEkOBvoN8PyYw8pbUN7HbNlrLF76UZ59DAKOq9zJ
PwZ9j7J0VZQfcUbOseLtq49gF/rh6qDAkCAnAiD1bVp4ZjAokG8BoIkcZEPFjwI1BHlGD4wc1EkZ
itZRCoZ+V4ZvORRuVkV1m20P4wSloawoLslTE7jQVODALe1PIgeBCvRhBAqbnO501+RdP3UpJGSm
8AyZQSGUO3agVFrUNYhWaASXsM7zEJQIvOgfia0aQaxYDg7IZ7BUXC0F87VIS/usx6O6Nlwc6nZ6
nl0y7qcXpRozNOBJMSrxg+zUkD0s8uGQADOWMAWSf46f8aOmuT9DnG9AEbCItobc52sZZPHyPFTP
Ts51VMCN6wc7dX0DP6KjlGD+kgnU1O9XAcjvRaX6B7VzoOprQb3XJmT+BPLHAfc6dCDbNkPzU1sD
krUKQQswWemS/JOrlIVrNbftNRm7CNu9eefHoIA11KdKYHsdvAo9Xs067al12uTcDs2hreIRJyO1
BkZHV3DQPcq+BS6g2gjaK+V2fW5uxTACLypi7SlJWPk/yrQfAVX4/DLVAnbAtQ3HYkAi/llqWgkV
b4vQJLqaw9BXDGK6jjFBBF0fjOJMC7MNQQTzkgELbOGEjQCEZGuNYI2XwHjfo4oKyVHf7rS+rHZU
c0NFNjXkO3Zx3X+nCpy5FgeQ2WAxgvvDY/FoAcw7QAFwSYwSmhJka1ABfJuoJsgGOPI7mcWfzBR3
NBdEUjEzVWAVn+5xYgRlNSW60tkeVxS8GIN1nd4UA/TIRyeCihVeGEphJp/sSTr4jWPjwFiJLRfP
KKXbqhARPFtpGa1Ky+hfMjAmgsaE119zUxzHJgHPrxldzYC3v6Bc/wm8sO6rr2KXshYxSLohGLge
+0I54j052v73w/ix4l7+LS3HgUYXmFDBhfoIbgeGV9R57be3DEwBISq4e/+CQgBt5TtRczLMxN6l
AbDdJRCMIOgFgFEDpPaja0IVzXWr4ge+opbQsQQduA6e+bznKMBAJdmClb31HIAIdaUN6jfbBpGu
6kTtqnNd/a00isqbMjOvhBdnIf4rgnw/lU5RadRUPwUF3nYVANsmlM79mnNjlcRJ/jlodHWVRLW/
d5lSgYoKZUqh0vdeEfet1/MsAgl62AYnR0DWVYTryZTaRnDS7Y///VuEAN+fwAX8Gg0bYlE6fg4b
lTHGQ/W1G/TBWIIR4FZFSe5VAtQwDV52/DwV+9wM6ovbNf0BzMTfB2hImpah/zrh9M/4lafR9xqs
DZ8KH2hv36jiSydUd2tBN3GLBVB0UZ2i96zGDz51SMWv210AD6FvfRWyuSZrPmug7vLqOnR3orTZ
a+uuGytvPicAtO7cVjQrioqT/kPdseQJeo3GGXoeHWjArf4cGFAmVXN13BgtL7wM4p0vae7X56Jo
blXn4m0k6tMX4airGsunG/UslOAuh1JvdmBrgGoOHskbe8xQJyq7CuSFz12OUxk5GCXY5rjS8gpU
CHWC57bc41HNvDynkQcaHxCTkEmTeFXo0WZelztQFZZhs0NpfCETHL4ZBjzuoGEU3/BmEN8goONB
uq8/g3i6D5Yijq8R1mFHcuJEOb6BDogvVByY7VBvghBUhUG03UIBYyTdFGPZbYjTdTeGGOg4QEDa
GasV9x3Nm9xyOuaMyhpaW81yGscZUZ7hh3m7oBiacACNwT5SrdfpbsKxLnBqXe5aKMFftV5RbBuy
q84WJH9gaCtzvIk0rIT6t4naedkj09z8zTblvqf5ktfNchL/oHNVXecWqBmihEEtJ2+XRlEMr6x3
9J0q6SBqCKK88qHEMtdsyhOF4XxiSfYQlUy73uL4l0j7fYMvoyOqHmTRH3iecgg/5p5hZ/mGKd1X
8pp9V0OsG6QvIPUuPuWc/bDx1neDxCY0gA2c7IDNdvgi7RALMP5mT+vgr3Yfao2e1pb6kjiQ6DhI
1flCdNgTnk56YgtYbIAX8TchhqUhLt3tCGITiP1IxqU2Vfor+MgWvqHFl8kG7eIc2sIl96qY/QD1
oPKadfoxc5T8p6KM59wdutcUW9lebNbOKZG1UFwz63XGhfoS9AzaHSDy+Vgx9gUsJfYHlBLlYJlo
XehBcK+vwgoiPVUI4l3ufg1c7GmO6RC/AOvbrUo/Z6caxd+7tPX7LXTo+CVKFN1zOoi9pHb5CukF
61BK7s0IoIPpimxOAKoV0an6YnZYKYNMRixTpkuKpP7dOINIlhbOofGUfQ8sBY/2RgKW+pnxE4I3
WNvNlJ911kNYPbeCVYJdytCrVOOTqqj1GngFc99jSb7nAqAq6sYgBsiwx/S7HwFighoBGTRFvueE
5CHj7KZubYKtXas+V1rmbjVZc+iP5ve4BB0kUTz/4ImffuKWXVxcN/1ONgYQ9w7lkL1H1Vx67Aye
UevKlrwO8m3NTt/yB8vIPplRX1z8PP5etCfDwgZbuwefNeixgwKCWbLBAbAG9huob079mPX1Pity
GMlfPETOmQ/u2UFDUHcedoSC4f9aXDH6qvkDQ2dbBnByNt7RwDIP5cg/385Cy1crVOzVH7UWRQ1d
GzsHEIF9ApQt2IQJIO4+Azvft0HrrU3Aw6tTMXOJUzcIIkFE9hlUz/HZhlAY9Xo9B06/TvIl/hI9
tLUQ4cgIFMNPEZoR8GfbxefQxksunoVqfngjphiWUBF2zr6wf0E7tfhU4++yTSvs7lAX+/YVRI4a
sQNfHSpG4w7Ih1i7aLFjfoSqFFktVjvngWnTCLGq6VvbxoYQOWkEZ0zFLilAA1WhEnvaPYRed+2J
KLWX0+Yi9VOtlfo9oHttGHhbuibQ8UIG5mDoGoC7kyeHVFe6TxDAA3d52ECiBuISN8Cj3iJSDdBB
nfEbVMz3jXyyGMOo71ghfrECuhqrIq28AkrxZ8WXHJnQcGFL05Uge0kG18umyEp9V0T1YwZLu/Xb
b22sXbGBKpFyaV2lOKpxuitLxb9QQ/Ya/ItgW1VUj2xDIZTJ64cmTi3y4DjbHVRD7bOsflVlVNO2
bOlEaQo4okg2rRlZy4zZ4kmPY/Gk4oGHIzTV3KHySDwJPiyYn2vnIVHSK7AzNkpEo2bjZxqqZVOR
XVFaCspRKzxSxGyv4x4qvbpoNhSWNNDaFqFprWoUO3pRxcANBZH0Y1aHGZjKXeu17Opd6zrRj6EF
yeAw1vxlZO24qQ3JhMUj99YLHZvlMiR2o2XgW9VXGo2llXuy2JAcQQqSrTI5WoHRYvCs/dArF+Qh
echfEhOS0Ekqfmh69aVVsuTSj6P2keNfJOWp8pxXevAyasYyb1LtYwCZpAra2aAKhfjMgP9A2Uhx
kXMGldWj4AD7UK/PnDOEUt4iYhZHQJI3yXbyAnihL4IA+80FRzkCDUAeroQvKA1y9sS6wnBuqvYg
PJ45WAreYgciLnVw7kL+awGKUcBHTWx1aDyWfcXMj0MKWSXqvg/jVoZ9mmx+UjqLxjL1zTxsmfk4
gbCUDQMR8C3wAQJB9Y76lcdSGixQfo5hdMtaMbxWXSQ80dbBpXb1cVf7sSvJQR6T0rz3f1phcquN
AUCbEsLKm2jIflWFXu6ImDhoQVCmuKeZg7i3AQ/oKzxUeINjjaWN/7lFzMMQ/5DJ2s0S44I/kHGp
siw5+MZ4BumTcYEuuT7Ze1Bar2sW1MvZQV6wgoGqNvGVu0HIUdfmdgAj1HEeHAVb5hHn4GsKmAfq
BLgVIcvFFnMshWi5oYFwtbdXDw5fq58ccLnho/f7NvE868+m8/VhbDXE4yviQEbiCwTsuOQOy6b3
QEslkWK/8+nHH4Xzs9TLZPdgV6MtjsGjy2wuFJ7stSr9OJtoBHwZd6vAdty7XxQ5WgukJ60hrM2c
Mf2QTuvxpBOn+WcE4Tg75BEggPJvMtv1MlBRVx8kd4PTGGBdSJYir8bHv8KYqgenSLXDPEiKzbAT
IETe/JsCS260FokTLwGWZSfHd7+qTRxs0zI0QG4gbWGn4bJ8RQVydyJLF1bsNEWYJRCrAJ6+kg2l
E+zEsJM/eGOh5h4zW+5N+ZRI/n+daB7C/0CTkWG6B7oR2dCEpW6/zgP2RdN5sRvisecW8QlC1ND0
yLSPoSsXstKko5QX65gWLKOFBcVknMrWXsSD+JS2Yd+hMtIvV5CmdBd3LvJTY+NzvihjU12ZOIp8
y5zdrR0cgHvod9PMmlGDxIzcupbq+Barph40mpc4FvxpuUayoYc+fRGMvbPScFp4aeT3QNbm+cG4
inIU+0IUn6NYqa+Rm781qjleM6eoccz+2963egykHwROpzDpgNy3fklBsSsTuwDgkkE2fgH9DZej
Lmt20Ey5WX6eJ6EEOVMTjJjpffLAxXKtkzPRaOQIsQpehznqGEJwxlhuPj4l3B2eUFLXr3Q/yPF7
Vd9sQdjv3N7szhSRWcO4V2xwU1GXmj6AiqSaQ3SOshzmd7fCvs0BKE8KNiB3CbzZhgPgT1rD8yOZ
lBLwzjTHEkDeBt1QwcE66QBdsJ6TIidbDJmsS5NhLQR6tyizRd3Xe1YnUO3uZmG6J1sMFS8I1nUQ
D0QCNfPPOP/cdjvseNLe/4ypgiLsOcs31XSpu5rYUpaSiv6GhzYFTLersWCjxGF49zP2kXr3M7LQ
YEfRQqmuEHaDJex30362GCpoaG2KCj3zba07r1WnJW7cj9xL8xdNh2gkdsqxJp6iKbDBeFumV2Z8
MrXxpcL57VC2xTUMm/a5xucMe9kog6aua43qJVH4NgWa8tm3w/YZ34b9QtPNYk9dN7TNXVJbxgI1
FG6xVFN7pRVxcVUCDKcOUQPkJwN/rMyl4Zwi3pKTZqDhmvbthqoOJ1REmxBYKBu3wyTYEDPCxJvA
343dAEjwSgvat6CJezhuTLHIJ+yM1g6gdzh3jhFuMrlHZWedCynAelvJTSwyURND6POuS2EOMDgP
9kSOMWcJ0Fvu8F55Fwa9BGyRURpNETcoigHyowN5LIf6quNEe9q1zSN13BoW9ACpCzE97Qn/brSZ
SxbQ+OkLH5vCexB+gibOtf8Rz7MnCqWGGwVIAeT4f4v3BXa8EW+Yuvk8jR9CX4jux7HC6OhE0VMT
Gf7eFIlmLi2jAOanaWsb5Y531yjX8ffUdDI4NpthIXgzevdB/7zOwlCZ0u5982DTRKFqY9KIWvCr
fcPXIFBkNoTdNFWwgymRF6wK2dSo71dkIy/FPXShWycWka4BOiIz/hZHjv+eA8RhT4OI6w1NW5mD
IRaU9n+4DYorKuzjJQXbzT/G32b8m42mwPYGP9TR/v/wQ8whZZHg0zD9yJE+bhM33/3rDJRGTRDk
a6bWYjdKJjZNNpVkcAvkQhfFM/va14ctmcj5EEaOirjW5lxs+YkNcOEvk/d9uHkUuqIp5pB5eD9y
obRXsmo1eWn4/06msQwVxYtqepnv5OFu5ynoygAwyBvGyllDVXaDvSpsH0oSXuDhxYFpxY87xl3W
AokM8rr1bNPrYBMHmfK3pFykylIxI3uRWEV/ymRjmEp3yuty22oGdE1kDzjf/sS60eg83ai2HRs/
gH4jukZqHl3B3FaknbiBY1PcYjdTrxwVy7JD5mLokps4lO8hZK27pZvr7pXi9GKEyGGL7yZDb6xV
ExrjgjbwqYnlIy5gIqu8v7kFs34fAdjQOlyD2RzE0hZ31k6V9p/GsNppdq59q6MBzOxYwl3GIVIO
VZibXl1lxbc6WVBAp2JjPnOdGnJaenlBkRrq5xRT/YYdtU2uifS1wPclSPKg09qnfvoMnN4vyuRx
+i1hvvnsAD+7o7kzxYBqIea2dP0fc2c9Nz2gO+e5QQv4Njdo3MtL5eBtW6srfrFt7KwG2BoNCqF/
VYSGYriybi8JDv32hpaBaKHK8herw25lEAP4rHVsigWFgA4mWP4Wq9hmuWxV/4nKZ/wWjIgjj+0t
dRPQF3h5UIEUYaxBriy9c3eoQn4XPOeitLE947DAhzxEjtMQNwu+9CpYUBydgavVSrBPnzioqoRd
B9PposrU8uw4TntrlfS7kHY8zqFEB8pxyIyr6QfwwWBTAnbh1s6qjUJzmwCf+jmFLK40G1AJ28SG
1UOFDohQ0AmJZTQa5tkFiYSHbWiw0/PGPFfQKdUXqGMsTzkqcaYueRIZjaIEaJ8pqoK6ERlIHhQj
gJTd1fY0IMVNXt8Ah6Cv6doGehUFlKtDG6rSLPw6jVVm2LAdrPJF1GzcWQGWfX2hBYdi6WjYcmlq
Xj9pNTe3bVW4OBhBlxqQvmDnOojZ1lUhC55GNvNqN2S7qg2HJf1hclBC7xrZpTKnuUt/J+rWQXof
3PvgfJ9zyTsH01DkLeVE/4fcKki8rg2NG8tFue1MJ9pgS6l6bXvfg2yu8xWg+dgzw149jmGO7SMQ
EqMUEw7FLD7ZveU+92Zi7AowBq1Ykttf+IBiTvjzTucrP+mCg+1m6VPU66ucB2fQRA1fVBPadOpQ
6acBWy03O6sgZCBZOvIszqAbyN8cLGnfHHUQZFOGE2AXCmLSUKP19EIPQdut6tAl8iENIK+oYXWJ
I8Q6r5azI1HFP+Km4Lj/xYXmTiNR2N/GnGLdA3f78EhR0B5VIE79PitdgZhG2UAC5sXgbo36VSm2
i2IqG0DCDkSsvrbNapSnLdS4cS88H9KV2aEspOSme6Emxgf9Mir6rRsLez/bK19oh1Ztj2SidLpK
MhX/XVrLFhy7CXXZ4cFmC6EuFJyQ7JiVufHSbE4C1GrYBY2yJ4CNocfGwAsxdaXNwkGsZ0Wju5pt
Hd4C7U40RzNusyezSPkFiIv1HBAoHJj/qMXhUCLMXWOWwRIVGP0Bd++jfDhin2sI2C7sAOp0Vc6a
q1XVOL/rNe0zL7QU5TN1dIg0rfiY+YpHdnU0os2As8NNIfNLLMBRE9B9THmm7JNWB3edtNsWBGDr
DkozIBU3LqWAAHke4bxaL0GCn4ygIM2hDHzRmsyFboUdrLANo38xITvGhjL9/v8vQpNj6H+MUfe3
Wgz1JKQWmyVOXqZTFtJTM4Lxs2Ob5lqVYmuqk/z67xNrzbIfTqxVrOl1G8VXKKawQLn3cExQpIYO
miUzfm4qfZ2i6m3JoG3/0VICYx0mebg2NbX/mFc4fPbBcLwlb2vgYLFMNLycSq/vi9ccJFMXcuYj
8/wh6J7zsfNfrDRYTOauwrI9Kq6UMuLr9JgpPfT6Cqd7crDuQT2sGz7HwsBOc6/t8WUaPlMjDNEu
/cKMoasEm2twBqz0OEVQko3yvKWCJ812CNzea7UCYn1/rpAaeQzVp9mwnh204MFGeV55s7ukFwZa
M3VjkK7GAMsa1Y3FoQ4acWhlQ93CLVBX0g7m1dC1Arruv0Poao6jNLJ1DcSUlYHt59iHsJLGJLcz
6Fd8kbwNPMe9TStvw7DF2rEbews6R9QTzxPRPceqxdcF4+MFSLfxEmr4LjSsEPLsKm+iVYhzThB2
R3j0ImSOG3tQbRjlcGSJb0PVXvVXkNgrsRRUtPQ44LBhbDpzLcBEc6TGCJ0nLHwkjXNgLrkE6GLt
7OwV11Q3epwdhrxRDKi7APOLHafUB489YjoCD5M103AQtHgMGAIIym7JSgk9dterNrWeS73ip0iN
vmYoTn8xBHTnXYhi9GpQPJEpb/AR0w0n3beAmr4EwoH2C4ha9M4Jr5psCjussXUMrfGu78MrNUGX
8avCnVs+cpSTJFrmQEOvDfe2UX5+CEPFpgLm8eby3x9H/ZG+z1EhMOw6luuqzEUZwqP878gLZnIA
wj6MInS9cbD1XRj4YJf/rU6o5dqbTiHZggxHTzJikh+c46h6nrxAVxwmWUKyUQiXKoatLfSdpC8b
27wDLqgJUf1J7rtwinSBNV1J+qXlPMQ8DtkE3klXOqpepqM1SiPHNNY8wuMPIO+ExqIQYMfeRvjb
TBQyT0JpNbHCBIATDDm7tfXgA0Osn9xIZTdbNjogUTsNkpKLoqleuLCk9EIM5isT/EWo/M8h13Gh
Xq65zRF6g88QogV9UROaOI0zk9SbExJMhyot3d9SBjn+ZRAKEKXibFHs3m3AtNdu+gpf+KYEszEJ
eqNGBIlzACBhY/9ppzAUgaGwAbxkczz3RXzJoOMC1Xuj3M4OSoBWUOaFRmF783DkmOfXC8hsRUZe
rMlBcTgct+km2jFujUVFwL0U+KJETk5x80Tz5ChO5ApgGdD5pDnnGLqyjLHdgMChASE4fmZQMkb7
EeDBDaoJKyxVgobtuzy3UyjSy1J72QfvDdtTt9fMwT0Ans72vTNmO6ghLGpUFEPLg1oKmsM17Nou
wwHitsMg/AOWtOamVLUr9VJACQE9lw6e4UVjQZfUQIpA3wrm7O4cESCKhzkkykL/QLaYkjvus90A
QbxODjjHJX6AbUvqP6ZETWfsI9Q5U8o0zBQop0o6PGTeEt+nLjtmH+y7ObIgG7DUYkHv8WoAfDuO
wCzWDth06vUsABToN5MYjjNyF1jeodsN0bgLlbqNnqGu1iyCOgzWbZxAyI7CqfgOrFbAqkM3Ru8t
vTj3kKR2HCU4jDqE9uwE0lk4OlCqBcgksqOig4LMo8vJqintuWqsYmuVY4bDyBZLtrtLLAxQKgJJ
6ftBSjkSBdFAdDXbwKd/1k3wk96Z5mENPQgAQXy/N0pOLXF1RivYuSFUIsHxBDrQjKvY/TQPdybe
+aAPxWL5hHPGdJ0EhbbI+oANHmVQ0zErWaBYJtlQoIb15CqooZ1pl40OqbxYP0aBzaYryPk++dhG
386m2AdnpVdkWX0UzmfH0VeqEjtgPDDtWzcAZp5qSbqg7jh2DnZGQLM/jG7mkY0at7P6pY8d7s1s
c7Lqi4jD8oD9WcijD1jbqM5QXSnCSqCiWmBbe45vahObZyNOkWab2dUM8MzC8OZ7ao0iXpZxGGwp
LrC6+OgHxlFAX/KQjkqzjSxnS71cmsy+14uF3sUNzgLx6koeanTy0OVgRUaBk03EU5CT66BkAo3E
ihJnx9x9HIL61NxNi/+KeiuJVO7msoss/F8FNIb18GKsMRPVsLaju46LUrXH+hkcBilNwQR7bkKn
WQHed23bwf8B0NmWiwAVyO0IoD0EWDjojncBwwvJom/OOIPK+SIWmYdqWv+XFaHEyynZjyJjN2iS
d9/0sv2mGaw4Q1nvZ97V2VmFICUgiqj6rlgbbHIfCjWOXDKBQAYb5n4xLlwhxE5V0/yJHE2/CSFK
c5s62ADZMxwiLeYkywFqhBdJvo5ZaS3MptC3ccP8W2mIr4npFAfWgRBuifPUAO8ct8nHrOoYKcOT
hmcAlL05BJyRorUqiIHztFkW1mhHS5ydKMvWr9m6NoV/A/hauYk0/2rZiTh0ZZmt1a4oPS5z/zk+
6BieprmxG/Y2rsWeBRvtK6XMw9PsNIe860xW1cWupQHrkfmRiXcX35QsDZYOHVrVaCFqY4cf8sao
vIrX/ibUcv6BBUO2LnXQpFAX1a/NtnNQOj4IjX9AMQnktH2LAXyI4KABLkcdlVdFlb0+aW/qoK3J
R41zroFkeaFrXzzXRp7um77Ay1fXbyDIa+xr2Zgih/7ymADcYJb4YzYpnv3kycvR15cgaoA/7tpS
3ZIP+2uo2EHdkANwCwaYLuOx/QpeWnc1jTdF/p5tzrubEiAbngFTK6cns92g5u+/31E1pv/jk4HK
Ms0yNR2V4igvexRSKUvN7EbRPdvWB5snduT5TH5PgCV7UcQOP1KDrZ0S3xiyf3dpoRTsiLOj/DC4
V4M6smIX9Ah/ydOD4nnIgTytlSaaRv1r3DS+EQmsITH2koJocFRTWgCQ0q0wBeXY2LKA+Fls9R+x
De5vOw3bPkSgqTRqeazN4TJDctzfpokwk7qV010IZ0NhZGqRNHNw/jkOhTqumIY2y9yAtiLBXYBx
/n+MfceS5LiS7b/M+tGMGuRiNgytMlKV3NBKdFFLUAFfPwfOrGRUdPe9bwMDXDGyKoIEHe7nPHQZ
fsMApvOOaED7TitXcvGUJmV8aIQGvog2BXHj5GR85ycdslHkUU3VoeXgNOOZbqOs1HBQpKYVL64d
FdquwrkbUAvH08QBFwrcsDxaFx0oTAoRhw+pxgV4b1I8or1Iv8ZWq18bC1VrZRxFs2xRVOZUrGor
H7YkSxIx4Wst1M4Nz4hcFLfDIqu6/Fs0YIexiBbbRQa6xuzM0R7Fg97EDRV0j/12MYxbAPb/l++u
Zfztu+ubjuPiS2s7tv23u3qGE1DsFJr6paYGbmwuT7Hg9hnvDvaZZiBYv12SAqQa3/oenNjzStkm
qUxA8PDuW2ngKkYW60Z0Fy4FM/cQcMMtNvrooqpLhdGjAZ2uUWVj852Hl7gpP3dcc157zfSfnWQM
dEc4r9hCO69A/9+6Ca+eSOTbyL8lRjOdaQm8aLZqAV68pyU6O7stuLTGDdda91UvJ/sQNUglUqTB
sZJtF+qTVmyYmeDwugGIQKIGmtGAlIJ9BA61cwQJEfADaLpoaEYyMlz8KAxujHkZLCEWv7sw4N9u
NoBiSOb4SyyTIpCf0TEwgBYTv/jqPD4v0Y47YS81rwQ6BNy4N7e07MaseLAaFAYr04iqA+wuRf9u
PJ1yVQ/Q4ZYO3Hu9WZHWrxsUtrpIzCsgLmOwvvGiivaT0FBa5EVDLtbZJ7MEzyUZ0FBHpXnBZhwV
SMZYoS1N+0xy0bVw0mm0x7JaJyWeWYsfzciPZuju/m/35r+l83BPRmLDtF0HX3N7rgr+8Q0H5RH/
3/8x/h+YfEAM71r8RTiSBW6KgruursNLOebyVA4gqQh11Em+y2lGgz6ZeEP2nHK3yBY7v477na7h
ZHvRUuBlyWJ9I4u8Pd3J6YoSmS115I7bjrr2EphmodlLHNias3LxXz5sjXajIHPFf/h0E5o5bv7i
xZcuoT6dW4MCZ7n+8iGGRNZrzenfPh25Lp8CZGfyJCdjTaKp0bC3wY4vj/1vB/QHsG8M56IbwKA2
eHll2ctQDd/lILxvel4gbYYmDPSaog3Fs8seqQQ+rF3WThvGom7agjjDXgPcDQVedlUlP3wJdnYN
JVsjPRd9UyTn2bJRj8i+jjdNFLGDq9tG/olkWsLHIKw9vmGj3yQ/RAKuSAZg/AD9HK32hM6xdqOL
2sVLjdPsedR+nzRwUvJKFg+9GmgpYrwAYlf0tIhI3k1+8YC6T3bk3NmTCI3rro72BwTxc788G+Gw
otVdSM7xohXxDemWsItVNH6K0W4Liliw7JRtO24jbouL3/TiEuLHdElqTQbG0OTbpkL36440U9T9
pU+O3IXaCH4anhTITmemuHodUL/JJO8SCeD+upzQtSM22ghiDlSn17+tbZzZAtnxgnLvFox4Zsk2
/+1Rc8fE4Rn4IQKGgtk63h/wuLlrj5SiAiwrkChfwELTn1HNvteRuTz4eC/A61U1nl0gOfQBrVla
YlrZ4KyObSARL0Y0w//MeJ5t0P4xvrlb7h53U36gYIt88Z0vQFG7EO/+91elsIs5zd4/Zz0CWSxy
AHUae94vVoX+a64bYls4jTzqmu89WCg5XqOVKPzKc1AmctP9mcLU1idAujSe2OIV4s1U1ypsQqws
/GoULTqcC/cnclCJU+iqcoGtF5D2bAjTR38zg64rKjGalU5qz5ZLL2g+oMTgzXIg8PbFKtT8h7cy
pqGO841WpvVKqCYGGhwzvlRoGHiglevIAZBSbjVbxKq5odG0851FpYXVKhV1Ua3+QUtXQAlaVgGL
+2/RybeyAWmFJ38GzoEPNjiYs1UExt2jb0V4k9fi6JnpXfScFRHbpK0lg9gH6DJuJKdcgmYmTEqk
/NTSU3RClWo1nNc3UxzrJcm6BRGajUzqkcwnQMcbTzSdh2TiKz8DIBQt++A/f/Mtk/1tl+X4qII0
fWbiLdoAYTJ2YTdPoTH3Kg7io/rFNirvGDqVDUhSgU6quCuRmc3MKw29Uclz6bvbGI+z62xm1Fq4
qwrZBVY6VNlmYum4HhzkM8klDPs3ZwC/lMHIeL9fApJWXQiZsb9dCF1rW+/dnZzoYuCB7QJatu73
tG+HM+WVKf+M2211yvBgIhENN4l2o7RL0i65aqBxoCGe1u/aGw9LpiAJtcx05Sh0PmsaK7yvqSny
5+6xUgPNPFeB9ZGm0MGcosfejVYSNh+QDt1jR4B/5DhLyV0Q7N8SM5PVhygFlAq6XaoLDWLyFbur
3W1DPdbSWYMNfwQyb39PJj0ZTwwvIrSu9eiv0a7CnasNuzFxcpyGAfqnU8MMAqRQg5SySxMQLyq5
WYWoCuoA7D2WAPFjoS931PZj5ThTGifOL7QsvHSF0i//dQIv1JOFwiFARqBXCAcvx2IE/D9ZUQxt
5PocI+XZbQwps1XWWf5rzYC9M7OgWFML9GVFikkD0V7WedxuYqdE7bhSkIyoMN2mE2BFVzyaC4Um
+jHtVRhyEH4A82QjGjwwpt7FWwt51++x74LRklxSdam7qCA4w6XI5mZo7Q3L0eBSu1p7oL+4FuGX
ZMita+Ro5kfcKumfBThpzkPUosOQjNAMb6C93HbWKNIHYkIXA1VA875Gcii/OGEOJJO67l51kAmj
qGnMHuNU07Y6S/kZeVLnEBtedhiBHIw2x3jYggEPDb5D1axzWXYf7Lo3cS6UtV8zg712Ver+FXXg
G85R2R5MfgiM8D755SNVhsTDOQF044k6Poo0QkFqi5TR3N8BUkU7wA8sPVAPiMMa76kvNrQgh2QY
+B7FDSkqkfLumQYw+PxAJY6VXdKJVbuhEmJNFO+x7SU4hOFiTXzwtdndLkuzZVvTT4rdEI78NazB
1YU6rB9h6X3GEb/96lRNuDMmL9v/aTDWX4B/b51aD2zlgc7aCsiKfnKx0u83oljE1cMkwL5g90je
Oun3IYqQqBB6mV6E+E76FExK+Lex+Ix0hfuCz0G+Nd9F1LFXTDcLWv9WzveKm/M3KEI0LMxey32G
nFC7bIPoSAKeN9Mk2jHjCvXlFhL1AKUvzw5wJc8u0CwbFBEfM1Jkyoa0pa5Hm9pKXWw20IiBGp1i
Agsu8kXkJ7vB0y809ToPfX+6vWU2ugNjzdU/lPinDYrKK39tfJcXv4apTtHoVsoP6WAhl2Ch6zd3
au/oNam2NQobSUX8g4OgxgKsT8ubLdFVmS1Sns5wjqSNbMFCcNXihrRujcZZGROqOtdDPW6MAkwx
OLnSAXfJgFy/DFKhzNMSdXIySEDwt26sSb4Z/qPPjf5mSkHcvv3FLTaCkCf/hcNDCepeUBCe9Jz3
ydbS4vykhQMwvZSQBpLxuGvZiqYNTcHRegVJW4s7qw/Eyab/RXznQvMTc1sCEAKIiXqWnLtypVW8
K7CVUrLZKOaY8qmOkIDvAhznKA3pZ3/PS7RDgbcI4Rb8fKvxqxrVOSVQMRXYRYp6RzS80fj3OZce
6gaiAUCifmsdNcNM9p7OkMYlzAwvz5s6IHWeljueJsPRM9BkEHiVV6DCwsjWyIRbF0+dtqBjiuHR
p9Z6Xz9XeoKGXJ9P7a6srOGUR/06H3tP4CwQbwXzNK6ZhXIAvP3M65QM8E6OA9xaK4PQNcoARR/x
yhLxeO2R9brSTHfA7iUdlDfT0sejyUW+ofwVeUjrkR2A1UBFWDricRCtcZxNyBqHElsgxE+gsvwd
j+SaeAT9qnhYxF2BR1hT/0hcc7i5uonG7DPa13aNO0WB0WVNQCXqaR7XD3ZSPVLVOpXG93HxYqSt
e5lr3kfD3YAFTmxoWTFQeLRx80im5PRuT6LcYu4mRKf+hpRkr+K7RJ9u5dULOHveYmfvsckWhccV
dtq223w3tdRcCUMMq9jXJhSX4eSbhjEajhJVUJd5BY6/B7fFYagyoKNtrSrdHdgfGjQw/Xb6t0BN
VfgX8kL6fw6E7ay7tlDosQFuxd6YJgfHcbydYbqVKOxK59KUAAAnfG8lqhvfvmjC/ombHT6dQvVO
dW3nKUsyogh/xrNEs+ktvDMSSExeZ9jf5igCpZcFGoDbA8assJlFBC9DcoU0t+LAWNpqg2ReYFRh
ccmMarvAzZAdxWyUXSEUbxTFQwnjtnMtrdqASvXtkosfmahQFGB+Q1k+2p2dCiXD6MNY2Q9+Wg8n
lvWbpi8B/F8JEBrnplcHzlD5AOzFcePJSkNwn9B0lpITrZXnBOiow6y4cXqLYngHHe0xJyc2QYkA
HPbACHNvN9rDGOPF4/daN0d0sxCGSWZgr4gOT7abhbHTn6fCBpt3nX3ITac/CtVWXHQ6+pPFYJxG
T87Nx/V7y3LuYSOP37M2dysvitRo9xE3hvMi8hwA+lo9+9Yqd1ugOAEpYrNb+ZrXbOkyZqnjlQgs
0EGv4wnSoYvlTLPe5SM+XMm33qBnASkcc8TrNannqV3hxmanSIOSkPcjWJJcHfA2CLPEotmdTNgd
34YqdAL4Z9QupiMgIG1gSG4snIWcvNIvHhkz8MGAYP4jGbNN/qeFC1iVvRRNfNYBwB5YZsF+1tFL
mIb8h5VZJShtUgt3ohqHnFFhA3jaY89t6owg4LLcd1OcjJYo5d12PorngXrTNWzNnW0qePd9ahhf
h50RXcCflDz4deWtrEgUP/4wAMUdCktc4/rWfZQOzMTdIpOfUWLfnqM2/lmhkmRbW9pkfarj7Cco
btnWc1DLubaYxdeiQh6VjMPQBgTwux8Z0qqo/fY8gejiTTssUxWxyJnYjulGpkwATLKQjzQrop9g
A6ivtKABZbsAVGQtB6YUrGZTf8j2Y5ziUaDcZT/JR+H6/NF5XkKRuZH0I/oAJd8vll7Csl2JzBZe
PHJAjukgIUIhA4AR1QWafmhRf41EUgBohOEwJNOEQ280IDAwHJ5oQGrlbSZ9L6+DRXOnHqTxqHbq
uzs5Le99l6hLPJKFPrLRZlYZK61kF9xfcJSGPVkY2EDaW8VjA6h6wJKHgTFJBvqU0g3mNU5C4gc0
s+FtWplPzLIeeYzbvgpBKxqWMHNYAEW/hektzQVkA1AndYWTOgAitVVYqcRl1f2x8lBS5SpUVeLA
Qsp2tqSV8mMDf5n4MOxjlenD5wOQo5qBgEtc0hZcQeGAZj1SkIy0NAA4RlwynOYB5qjpV0uAO7sy
AsCdPbFxvfguAQavBkl9+cnNOA5hwtLcc6cqnp1RL57R575CWUD+SCIgylintAc/R+wEdepuwFXp
XVsUUb6oxpRdIZHVcq0+RkliEr9gv7tx7c67kmixIAeSvcdYLMqxe4vxbkEx/ukqZPEfr1L3KE8z
q7FGrZtePQCe7ouNjsw9rQaU9wN6WSlQJTYrWoOB1ak3vW0le33lgtlvffNaMr+O8C7XQRLpGOv5
xQR0gkHlJWmRPMg29XZR3O1iE8VH076y0zVKlcONVjjRF9T3bzNPkRGLBI/f0tbUjyz+EsaNtZrK
cDoNwi0/VSm4l5R8jNIaZLNROrsbUuJcqB39Kxgp3Cfm9R8obDHm2dYBc9eOvN6vwkw7v6BsExRv
6uqD1Vsr+cdVSE5XwcvzxvT9A5oSvsiiz57DIclA4uEDXBGvsGtazgoZo2xKn8AZq0wAMfFoj7F/
7rwfILN0Hkk69ZkJnuriS4zWSeT13uPM6ynK+yBuav3gAidpo/noEMl4/FhozHgtuz45ul7Rb3B3
Lb+lxoQbSRh9EZM+oIA2lLs+tOzPqJwNyEDvxmYD4PfymFd9/+r4xZOThsU3MD/IVdHX9UWLjAnf
8Z6jVBEKoQ1NID3dfkx8AJPbQ7axKmQZGsnLb39+DAMJtQ3J1cdQOe5zMY7j1vaiY5qP8srw3/bi
+GO3LlFCuJuXow5spMzhAS1B1htiX/oSs9R5Jkmb2qg1KZruQEuOvsg9UjzjipZ1lthPeGOcVyQS
DthMdR2EjIYTOOOYPVhqoJnW/xR+FJ5pgf3tmxgHhtmDNoErQIz2YZGTGQ180MHs4I7gVlW2d/4a
8FFXCR/89aJY7LQCe3aBM97VEhkN+gBG0gxQmTHX/LVcaDHR8Hs8Cg7sBvp0sSv0+c/R8iZ+SHaL
ZQJE3gsPZ0qcUpT8APqRJgDPSB+vlrVt/wCpboca4KrWsFvTcmZsB61vsd1SkP3OMIGB12jtNQlp
sFPuGVsf79xZlW6ABIRed2xbP2pRuCFUrpDZeJFUcvaHPPIgJ3tuIV0/CWR2lBMQ3sVX5ooJhxV8
OnhlNwcj+eL0fpES726n3BHNLlEd+7ZVH7jjGudBdf6TaAp5s8EbY7dOFEgAyca4aR6mCPf5VAK/
nWRJLQy0aJj+HImMWTFilyySLMg8zwCHvIqqrhFnk3Ge3VRQnpTNBv1kuIb6FDT4rd4Aga5H2TpE
TiQlvj7o/ItxQg8Sx+EvlD3iCMIZ/KfedV+A+QlUmZjJrVWzeqdJWBVVDyAK20CXgwSdZtJd/Azs
lnT/5kUx7fuprFaGMHBugFLIS9Kx7IHu5PfaWNT32gElIyucp6ii6N+RG+6f7bLKz8AS7DaGRO3t
oEgqhWKvpFlSfunCKL72yfQmbgYcCS6mZBXlAoheEih0vd/pYHAWSX6xgE0yBrjXP9nYVu3djucX
vytkspsMJCM8GzlBZXdjzBL5petLd5tjv3AiFsEqYiAbH5BXAPqZsXaIX5AYAW+mg5b+BM2isUVC
aTiD2HU4601lbHW3j7DTRR6eFJPowm5ee2HRlevMtT+mRSN25DIl4KiIDjXrHbYu7B+ozwaGrXSs
B0v0QBFkgp/GPMfdwqyANO17e+zFxsdODRO+YbtYd6MVLUmBo6wSm8tgkdDMR8Y3MLLY3C0KhB33
voGng4ub6w61OYAUmfK1UTLwGZdJGuDXxNMgztZd4sVZAJgHQ/IcEvQ4o30GdbUt8pdeNeZRkBVs
17qd+Veb1efJ96ufeW0/NYPmfQc43We7BCNq1bK/gLFZfnUNNEx0AwBCcS6P/HYk+CrUsnA7+l36
6qHWlpKitJLodOLoyvzwrqP86bJ61ynL/z+/Fti3Li/5CcdN4EGQMfpCOFJSKLYHZ5wiL4/xorVq
Cje6yNIKSZ4N/pscxeDxv8o9EIQtcRxbu49D8Y3IB739lO40O7lSy6Ij+hQ/1eRKvZBMrf7URX50
JbB4slSrxS8DLiD1QZoCGKxKl09AAwSOZL+SqCJfCc3IPrXZWAaAN2u/43Z9yvIE/Gh9vOlLkBYE
EkBqQ1UYPwofuEe2bD7jqVevNM0ZX3BEj9RYzh+tMXm2jM77nLWTv9KKvH607LYEp5cQhy73AJiJ
o7V12qXyYxWWf7l47vwCQFIYD7+crviFN/X+4xD6bG22efEQPeHrjs3X5FiPOgoxV0Vlup+4K76p
m/UvLvDwUTiEedY/Sae3wAPjNCsGCqRnObTDNrX94gyu1hD7D+s2jmOn7JNfju9xjGFSeIbIxhgM
xTYy6eQ+BopnIDvGvkTjmAeTmqVKFk2192XRLrP/bHen/dd4ZIfGWACJDW678WwPhAKVn6MfCTQZ
UWjcLhdtq+g52tZ509Jy0WqNANZT5oWrRIKp+oC8fXtsWlS609sv2ovBmZPha49j/11ud8B+UQMS
/h/QI6ydaCWyhD25/SWaMg03ZLVwzf7COnmaV6oGvABJDKAKUSp04wOI3E3UajjlVl6kqHQGwEZ1
OVe5kWIY8g89CsxvwiXsTJcjn9aNgGbooNZJfbgOnF8HAyWUgTUZ9lX/EuF7dvUMkJeRwHPz4dCO
zvcWuOpsNupLfP9wmC/WRcy1bJN41S/ASGeHqWvDbPMWg8k0YcG7/2y6uI6AsnRd2R3wF2UnGmyV
OHcpnR6BHPxE60UtIxeJ9hAkPIasrD0pFruy496RWwGJZ9M7iyUSzZboFORONox2i/RIB/DYuFlT
AgZf6iRI22h6BZans/WHtDlGtldecbbCVrmcum+x1qwpA1N0Dkq8mRxfqywBwFNarqiWEcdjVYbO
+N+1kU0Z4eTQbt1ZTaWNpO16JwOMKux6Kn9c1nFiHEsccQCDzfhcNqgfollk1W+zRM3GajI+02zR
CiW7s1uilEl9HAfvJwOTwqooTBPbcQ3PXsrOhJTQsaNYW/WjZs4JnTnLg8MTNMZGOHBlRuVfBSDV
g6pA25GjliSza9sFpfsHkjTobpvFALxHAajM4xUpRpzKN47BL+TjA845iIG0PschL8DNMhWHFslQ
vqISYHrVnoihesxZDsRXkLsnjeZuBnQgnIu00056YcRo47DFa13ipGPwDeMv7amexhDdjb992iln
G+AS8mM5yoCKPup2kAEDhuiBlhIP4bP0cM8WqsAD3GK3WjQvoPSW5VfC1LeK4RXPc+M0o/D3Hb4z
akklwTSUurwRkROHlaHb+mmpHlZWTTfciv6MxXiGuqfYUMjDYOVpwXMi86h5bJDNoRU23POK+KK8
sp1XjuKZ+tPyfUW6d0uc+Hjr1KyiB97Wj7rsk1fWOe0pDoFh6ceF/KrkXZUkr36ZfIy9ON9N6OR4
qDT+Nogeh9LIxoJoY4w0PVg0ruMCiBHU3KtFtjhrPAHaoZMWs5YUQLLw8UZVIy+b88wPFmvcE96u
h87LcSv8P65UZSkHorP+UqDs7aE0Db5KptTZzMtuCh9oZiejsw8j/uNOTssaz+MYea9z5EQ1EBr8
aa+wTh9Tu8MePtG6gJa4n4lHmuXJ1R+ANEWS2IFYWCBl4AKZocVUaPm0R5Mcsp/K5EaBHWqU5Zs3
kva6yz+kip54phlG5u+hckr/GCuZJOphB7LWA5n4DT3xuwy0hx4QRY2vjon6ygRMhsx1+DMNne8D
rXAc0BP4LrPs6qOXlxWS5jhq/9OJRKZhvTlxfA9OvHRRsrCucBi9KmtUCeA/B/XL85SlGnBWixJV
gIsQbaygf/GBt4TdKQqm3wdNZk9mXvI9GRsseVPeLQ1j0A5R7W9JTu7z1e7CLRdPqMKaLG8+B10A
xz9PPt4Ct3ntTOh1jXTPQwO546w1y/W3NpKZrxWI0o91zkHyrJam4WTPme/hDy3B+9Lw9nOv+f3F
SEegmTvSWQsmb11FCGAvcgUZsHzMev5zsNFVIBgfXj0mzHU25cWOlr0+oB7Q5gIpbWgt4OU+dLH5
RCsa9PJbqIXJC0qcoMe+FkCNv4OVjf0WLOXR8PpPwYChjjQwgYxLFOSgRwBVCvhm6H2MyrJGVQHT
Ordxgul4obHz7QYZ4XcFzSrN17aiwU3/xlmiMwR3R5A2JCzyT3NE0vcGim1G1hXbkAHJHCRHn2wh
ONh0nQRESFpZoIjPA7YYGkOBfehVmNpqaif2c2KCAZKPqMFBoTBkncJHxIPaPjlhA/QLrKLRUCjN
HRoKWWw2QY1OeeDnw7iOizbZ2bqJlG4a9Zv5MvMV0KoiQb3e29t2qtqjLDJzOLboDTj0kXNYrjVf
G1uhYpP0RhikJYjMjNa5AlxbnNHgVfWB4euKqDh+G0ijKzUrfvY44j4NbYkHNIlISbbLEqUccRC1
eM1tJMqRgyVUz+RzVLHqCIyKYpeOtRbYEUOuUQ1pNOaPYe+dazBynBaRhrPI3YjG14AsFoeQe8+o
e/ePi6jKBn2fKlD0IS6Km7jMi77WaZ6A8MK1PACpADZ3NMUvU105KpSsFX0M/m6vPAzlaHtBji3v
sQecMIWnePQBvChqA29CPSUtSVEAWwBEO+JJZhlCkczrGPI4OKfeLQGKiGsnP3VOXecmKynyYUdH
vfXY4k6LVuQ5FxYCyfgKtq0Vbje43ZJWLcmWjovRqzI7zBa0FL49W5AZxVhCvsdwRvGamaH+cbSQ
Ox24HX9kQwYYNMDeP/Jy0rZId0fnquTDMdGHcu8AqvUBzU/lZuQee8FZPHIJumZ/cdLog6b749es
yKrA9fgEKpHUfhzV0UtcJ87OiAQONek8pq9wBO+U/aZtYqtDd0h9YUwU51lreKVcUQQ0CeP0Rqvg
XWtgHjRCvHVZYrK2OHjl15vBxG5e9Hm4jXzJr5mYPrteM4LvOR5QIYTUCj5Lf6YlzUjWuv6lQsMc
QNcir0N5D+zmKRlOynmoknivN+Xz4nZjUvB6PAE4P+A4p0WiCPVlOterRz3rwO/Xs/i73jqvKbrC
X/vMLw5p2/XboWuGL0YUg4i8WjdN4j8NTVy+jn18Zh4INGx0/b8mhe0iBWZUe1IWAhDiogPwUTpV
wIAQcfxoFQhIK+Xw7k72VifBLtZk9T5G6h1JeBThNik7ecB7eMYJgfeYptZHUxrZ57hLjV3bp9qG
lomJWrqsbEqwAU1Afx2swFZmFao4ThZD1pq26wARAcyYGeMKFlBczsx2TwPutI9D2wyoe8q8S6SB
uI9kFRqTH9Fvi0wkR9aflqQQGu5PACX/WiiLSWviQ5unXzVV6EnFnFGdgFcdZAsoGzWlcI+4/bf2
iipBySrKR9CyaciFlbLmNkBR4Erq2UmgFsTfzGEo4mJAMxoaCvrPVymFhbxFBJyNy0TFTZqDX7ca
0mhKTuP7Mh8Y0MnNcsCtCYpUS9JTk1ZNFczWift7miHrvGun+hPzUm9fgZ10nSkkeDNy+3XfIHue
qCVOcr51kvfXuvKjT+VHzeXVp2iIgYJmpH+Rhxbp7CZAWWs9SFgQgLRCZ3OAyO7aTQjEzpVUoC0p
uo68lTaZ+U767AkYjs2Jq4G0NNzJZg/S4AuE147FchaqWC0Kuhf57MIy+wjMBG8XW2g6Wnm4GVaB
L6b45FjIesp6MjazsKlwboZuuCF/M7j1mOfkN1t4E0BTdZAB7NAXe3qTLcFJfSudo6NSMz5RlHnN
1AdZPg3vLOQklM2NP6lpTZrZkYTkHdJF5z+hd3XurgokwuIU2U8i4SD2Dk+YLriup4eZvYNkoQMM
W+A5n2YZF4A/SYA1vybSD/L9N7ex5PaJLMh20piHPKzLAMSmT480+J7mntAx8rCIyFZdldyB86Kf
sjqe74l066MUNN35OgBBWmC8ONzJSUlJapqRg1M7cuuwJJ5T1ouCfJfl4puiuRCJwmwnyxKIkXfX
WMJnuJMdUN6Mmqjfd/HZg65755a5vYdTUCQnlwDLH3QnswGmd+rd/d2nC7mLz7N40SVa1oDdACeE
88MkrKctRznVuVNHEDJKpqvn7ufzBdQLAUHHD/s1ioCzTS2x5waysTXiaX7w+wpaOrNYTMivtlNt
5XDHXtHDKwYcVVB42bSjJQ30pAuZ1QeZnyElr55+FXPYaSgbFhjueHX9SAJFxC2uy+BpKUo0Yj3c
LTKaCZdPKBgT1mZRjENeXg2ZlpspyUKALWBJWlLUPV7yfHcUaO/6fQ1S5KhaQTl1+eFOLnXbOctS
rJcY2ojnOxrWnmwZ1Q/kLZOTVY/51Y7q9gLavHUe9uG18JzwSrOw78QGB4XaSuijLDaFpr/gL5bH
xa7mjTy1jX+OrU/gdZETOzYcWUA37sDCHgJtH6x7vwejdwBVa+QaTumxO9uRBiA43j5CkURYOG/G
MbircChdD29rYPm/+ZGHJ/sf9QheEcNA5z1YpKxNHaNHDQBU9XnAbdw52O5QnWntFp22QvmisUJ9
b3VeFL2hwXlZk9rnJnhYLH1VR2BIW6Mmqlw7bo1G1sFHDjHkAqc6KMY69RLoPXua0uAnln5IOY4D
lWGnhTCk6WJCMxSY/Q5hDVkDSiYVjYbF3B41aFJQPKPYyj6Qdra+cSepxHMDEHcqBrnPVpP6DCQU
Un8UsYsnDRkul9BQTurvaT3/VRG2NAbq5XYFw0ZF05sRL6+KCogGDdx7x9z8REr0TbdoBcKPEuBx
yoSb0e/prMv1sNpGlvmL1M4gJCC8laX07M1Y4j/ISrPm7KhBvZjMQ48to5fU4/FO3qAm+8ZsdlCy
CWW0QeR6Pb3dnO9iul5+6fsw23ussE+gD7TAAGDg3S6WvnUC4zTetKPxSAoaFjtaFqhXa1CQCL87
tZ1XaGYSbbMiBcWbQ98ZLs5ksyxbfJ9zJE2AYPjHp7qJQh6kJ7cCBQNraeRnO0Kx9ZCP4nNiAmwg
KbvpmPQJuLaaT1yr8k8pqB3Oft7m6IOAGOmpNyuGn+1ZAgp2xT3sl52Wx1+irB7BmQLk1BA0UC+s
wpmskts9wFwBbwnKarUsiurssFq8ZNHYPORISgUR2G2/5AK8c1kGKnUW9/rnzJzFgKFKjoMTTmuy
AvBXC/pfu15N4dCsDN/hZyHGDzIs0VkzpB0g3DGQnIY87m6XJNND7MjV+/hi9q+2boP+y7YDP7W6
FA10BbrWP8mGckr3vUyf/jXk3UeqJt3YIGkIBrb3zwom3XJd5Nj+ypca0ExHgBKkJxraIcS9th/T
E83QXG7t3TzekjLsf5vREnxzXYUyeAjv3Ej2Ty6LXarZ/M15AnLQ3qmT+SJ38ZZlKlDYqg1ir3e6
fxzG1j/STKglzVrcFcERoNbz9E5PPqzxb711pJGC1Gis9Z2CjE0LO3V0rv++INncLedL/bv5jZ5N
ANXV0Sa/QX0/wJNwDBwQuebMxQkmG+yZAa/TnEgao1Bgns36f1yXKlLXWADeIfeZvDMyelyKHCie
D7ro4+juc40hg83Q0dxzQJi73AE+dB3K6NJ5I97U3jWzIWnMygfgggm8LPIhGQ06KfIyzHaAwEiD
tANGYoSnaoDOy8TbGVp1aNB6fOr8wUIzqx3+Tc2a/LmLQ9QxZQK9mS0ftol6NV/2NKgmSFYCjKrz
O/uiKPUxWqHNVp8VecdRlp3YXog7bfN/lH3Zctw40+wTMYIESIK87X1Ra7UtWzeMscfDDSTBfXn6
P1GUxZ4ez3zn3CCAqkKhJbW6QaAyk++KsKgBaocmQxKFXwHwDp5w3oV6FZnhC700rDUNySFQxAIm
TdfbOanhz3H4BngLyqk6UxjZ6+EuaMr4iQZJOtp3rAwehsoAMmvKE2Mv1QRpF70KhZgmbzYs8JM5
bdypAhXdIyT5bPMhAIsuyLy484I/AnQ/odW3LbVAAMhKQNPL/RejMOwXMn3EFzrAqY3reBxig3Bh
hHC3TvYRL+KguqcRxTOOP7bs5yUKMTBaYkwVGF2F3z8kzljjpLUNgChpvI09pBxVVv1knakB4yc7
4yAWOohG5q4Xx1VgXfEk3JDryrpMMoELP/POB3opHiEHUiloPlkAXV2aquOXDnJbK1v6CsAgh18W
Bw1xy+veBeqFBhS/RFEviIZoh/cJBKV48GOqIERJ14cLccpMqbJcQxLjChRlT8o37MNyCznHLfMK
TfEgRnFoWQMAQmngjs5F8RGKYYa0O191Bz6Umyj1jRW2Z93ZjEfp3NEsU03DGgf/KU5cwemM7ZSm
s3OUH5xxAACFD+pa0aNIIbRGTlsasC9x1AN2CQUWH3MxQdX4tTV5mu1wwjoU+1KLVaemus/yqgbv
fwZ6dpwpAZ85Ntuec8iKMbc5GEV73YubuJ1t4UfvJm78+9zeavFIkXd/lJMJkoiMB9iBmzh59Fuw
vJm9/7dx5eqDI5mjaI/i446vgbgjNhIlcMRa4RaRRkY54JYribLtPBQOTgcnSPiAsRdVI3GIas9C
tkdiKckhMHRq3bBZzaQlmtwEUkEnyfG0EGjRktjAvpPSUURvtnM64jwppgFchQK/nbJOjCOKir5W
QHWLVZQnPtR9Kn+dydLcjppT2tQNOYbS3AG34oLx3nk3fcyngMW+5CBHM2Hn8U4r6g9ld1rgtDIP
J/BCFdmXqHeqPYFfb7CxNCTHMo1setZohvX+xn4Fx6U4IcxLhyKrAyXxRfmFVZq9RwN751jqLllY
iK1RVg849L8CzEE0W9f2hEeCwFFzBaqjsXeLlpuRc4uPejpRnpfhcUbUzTFC4/MkoKY+0LzGy3+D
8MU/SLo8ZjLIIILCzmSOz24g+KUsrR5VgtHzTHSEesFxG/rWX6oa7DfdwdGn/ZZwSA/HkfMpNYdx
A6qh/IhnB/4cDXYGemzoITZV9RAO0fBlatxyZ/TVviyVWi+aMjNfMi4E34Vm3LiCDHEkoSj3dwbm
G92aJS4Ac+vWwqf2uvMFRBYb39uVEPm+t8cCBevUFTbYlmyre/egbAK4PB0jNOQ8rkAxGtsDKgyi
bpOA2PJTio/ZO3dwfkR6RKaifK180CrRgGWAc7CwFCcaAkHT7lBeJ7eFBWrfogMHkLTq/LFUot41
I7BzqAzA+UVogpNCgViJMbvBdZlXXf77L+feakhbIPQGeY8PJmDPx+XKDb1aGYsiwSU3xPIK5t31
Bi5meK/ULoO22KvKDICCAOThaQ1FI4+Bns4sXKgiCQ/lwLV4nsnKcvDBnFHJ+txaLj6roK3snTun
fopSFj76EUrPqceqCYgMglKBD/PR0w05HNQ92eCF9jucya4CiXV6oVXW9Xy3GVP8Jsr41QHLCe7j
9BCyTcapdNunQCcRbY2jI3DJrlCoPjyCL6TZi64zVp4DOt4V+JfFQ9IdyRnoK/VQ346bhQOGLFS6
HuYwmlb3+IOAMwJSmlFcuw/CmKctc5me5uRlcxCdQvaqKfz/QWrhm/4tcxj+GLZnmqbvCd9xbv+h
PBxfGQVIO17yJukOsX7CF22FprYhHjl39XjxOIl+zkuLIzkXOw1tHyxuq2WaDFyMobKFdu4vvnmJ
wgK9QcJNFKh9LH49i+Id/RJ+n4V7vox3FKBQd76PjWr+CQBLsI9e5ZyyiQUPNe4/n9K4+yOVafmt
7ftsyypUU9Mwwk1yAFXInof5yewNkGPpKPBkpkDARsZDWNlymZ2UDGRnenYlUKsT+Hi8x42+tZqi
0N+TVNus6NaE+dEYPWytdR324oB2JU4Kc+tusRfcRql449cbslFjVBOEQ1pc0lsZKsDJNq/jozh/
iZO4yj9mEzYSi0gdeXOzPnqOb94t9lKvozKwSS4qdR2D9LheBzw3WIde54Dr8NUItrt5naZ8Addw
eR9aOInU/Cp/xEy8aBTIJy9N62OGs4qdaXnZW538IH/jAIFmBeNT6+B9pclnQt3UVcbWzDOdPdnS
kMkHHUFCu2QqdQTesu8RhhlCNKhpD8OUTqvU8cD/RISdvP2JJcbHma4T53SX0B/vbSIA9eRo7IHn
AVxc83gS5aadhVAJyo1iN3N4aiLPxmB/JaPBTxRB9l9pZwvH538SD/dLGtQRvqdeeEKX1Euev6cm
O57NEwtEkV7cTaiuptawUdIL6dYmumviI6mRz6bZTSrk1GCfGN315ZEGygG5C54F2VZ4sbzrgYyK
YshiYCud4npRm3TP+ejd2AIcH5z9Gvwnv6KWALLZbWe+u2k8Vqo5ZaBqBOWUf6in3nyrQGESB2P1
ptpuWuOigj/KMs4OtQGpIA8w+YcQUkAbwB/kV9y2fLJGBaBtDgY/CObKfQ8gBFgXTPfzVBfuDlgl
c5t5kfg8GqzdAToXzN7agbxRY4xqZwQIxkWfs62Ube5obmDg2n50+mHjgG2GyTC7cMXkpUlsGxhU
3SXj1NjeusbD44ZHZTbbyFtWEC5fUUzrBXtoTqcnU6dZcs09Pa0XYOnlmfOyOCldM/X8PQlK8SE2
WK3bHyOYULcNDkcezKQOIN2cW6/FlBu4pu34AzXpyNoHXKTPARTboiD+OAn7D14z311R2CRtuQVb
TL65MjYtrkSNqE4PFIPs/kVygCbSzNsUeTicpMjzz7wzToSGycYQAuvaXoDO43OGYxSOR7oz4EvF
xq/raTPyzD8XUeA+QjoeX1j9EH8Ph+mrOSnUALSmeQToLtlNXZu9+R2q73UAzZzwU88zjRHfWagj
jVF7O3wFX6M3z4zwPLiLGT4f9EwKoJmqTdqdDVUXr0aR8iqrDQCOlDq2YxY9UsMVqpAFZA6qWtb5
lgPKAcUjaF0uIdTDs4k+YLTu8cGKTHUd5fsRdOEgGZ4gxzTHFOb3apLs2Gl5BDLJUvbnxg0uZJpf
hUwcZw32EIGCzF9xQShSbBvsKmQHt4AoUjW5hrF2G888V5a0oFqBYyjIuw9AYyltICv5XZVsU9a3
x8U0R9+O59lkpRQyl8+tFrsj0wSC8C1qWbBBEmAK4bopXeWtR4hvrxcbSt7rMzW/s5maVgQlNOcq
FMEeuKFRzfloxpJ0EjhCXWz/nY+8SzCtezNMk+lrim+lO6USfPpNrrRAUeSZd9jJJqcs87c0Ijvv
R3N2ks3UYdRrrSQ9gYJrGzjDKo52noQUrMKzzHlI02jukc3VDuoxP4iL1Y37d1NubAKIumKlHK9c
x6NlrclNGSnXJMwET/1g6MYlZ3Omxte04VAAszQIH0YaE034Mlyicb6eogAmSTcUB+QYPylsot/w
9PODR1H/UvMA/wmAi0ICr8y+gsscFZg2jrR8G9TdUqIoLR7dZxdl4PtkSiWotAP+aHso3E6Kvvsx
GI+W1bp/UmiDYoGrUCGUPYemMroNZSkYgBJQOmeMyxXOBmJ8qlsROEpQgkQ9Ba3KrTEUxvrGAd5S
++iW4hPFQisng+yCnsv8V0Ccg8tsGuP+HvSm02mAYNrVChS6rJC1uFVbbNSjFeTof1rsy+vCKgyi
QhfyCUfm9urmZ8jqKFwHOfi0d6WCkC8IpS4ab3siciNiRho1PRL1Ailm52JawqCBMTspdLFT7N/T
klNJ0KJQ78M5cy8tUz9SLqZlqp41jUF46kxU0OIeMbvDlx6Q+gZKbgqtE9bb4gHYtvRTLeISqDaw
JZAdvEYPamiGC+7o/DWqC8tzmOgCD+rejklwB8Smv/w09gJhbm2ITAGI+EsqaFHmIdss4eO5bXq0
nWQbph0zP9O8Cqj6FaRvk/ho8+g7qluGNF43MU4naDszoBDtLrSMtUT19Gne/9BWaPGKOjbblef7
c8y8haob27xbYlKvMfa8U97K7qJ6NySKv+agGADhbVxe4onx1wlHr7j+fo29Gn8LlC2uKMqLVbj/
3STy4grmd5MCPYnplSYb+/bW63uUZoN9k5oalZUnNyi2A0nRki2wtJ4jeRwAbxJ9kpCC2DPcC5z4
gwYKun+1i41WnLQn6lFTpwb+DZcx9RIdWNkNPGEy7Qs/EXuaN9uuuhR+kzJjQ3O6zTuP53bOskyt
a49JMHP/5pVQ6jTycM4f5f4mS+vgvuLs0VAMUkV14PAV2aBQBAiO4tkcQrbZAaKK81AMp8U01Ccj
g7At6guaYD0J1p0LxQKc2YLlDmjwBLS7YdifSzKSf9BBUgV1sCaXFeXOho1Rd8+zfp9HRRSumKXw
kGUEgI6paY3/FFC92UCRs4CJGNXxj15UAKLtQIk95WAFVqEbHIM4yE6T41w3v7PVgOICiWG9x9Fw
mUaOG5uP3Q9qMHBEdOOgaTdrLCHzGgW7CwzH2EGXsDolLKlOHEeQkDjR47lbR6I8FdhAyBUFLKE0
XGzCaFJzTW4zMpP37pyEom6TXEWxzt/3heGgVkGEj+BtLI44JwtXLe2dtI0cKU/wTVBCdKGivZ12
eIYCTjm2Vi7t2RrtyLgDprUG1G2UAGB0nNT003QKI5ANh9JAxQaulR9wbvWAJ3vrm1OxEQWBRvbU
NEO3rzI5nMwxlRewk05bC8x6nxLh4rMjz50fEBTFlxoAfbbZv7Au/KtG8e4BkDyUk7YCN1AAQf2Y
ZJcc5yF5wK/9R5KP5bUtgXpW5eTDMfH7CRdXGs/ge/WrVxU2MGXIR6YYT3YPjaw/T05lvM8nm9+1
L3U8ZieKpQYizzUEvvlTlYlmthdlfvrvczib/YPAF6dvFhOOb0Pz3HeZ+XcW08TNegcajNWz6Gxd
aWSk9wN2wfe1MKA1C6arTaeHzqAatnHKXO7EEApUsNgTyJG1i/ylk6iD0VnfKYNdFi3b+JllnyYX
9VwADplz7j63cT+e+eBo2Pa989PW+GWT2Y+irqIT0yMjTm2ciqLXFNmwl95YoqwuCPmKPBSjmPvI
cJB3mh1kC7pm2LsT/n8L0aI29CN1W3wBgNdPsotVTZvetdJvo6/cbVFV06kCxcdTkYKyYDJ5+COM
k5OIYwYUbAaeZjuwjqhyLZ/DUBRzRDGGj/hsKb5ULs/BbSATPIyxBteF9nEUeF4knpalIT4XQ6Xj
xWAxKnkH90xOsoOZDvSJEKfsLv7WtiuwE5KdIrrEx4Wd2LmTUV+smA/+Bme9YKIc63aHeyfw+BQK
H6ci8Y1954dgNtfG5WOTen78VnfSvdCg+gigTHk2tbub+HKCngllm5ckt2t+W5JACfazaQWfvFLZ
91IE/F5ED2U/eBdXWxYzyItRpFiA++XKpuMpbqznSZSBGsA57PsRTIybRE8im83Tr82YyyM5yYSJ
EGDxLjRQYeOd0rg404hWDCsw1lB4ywODrchT8dvV6DXRarg2eF+NQsnx6yVGUdADTpWlKUp6QpyB
fsiqpbn3PWu7AhtwsMb5YaueMmsekAVsXKATGcDBRUNqVANQs2VNOKn5lzwx0BEPVYyHcE29IFBR
Hcvu3rHc9h4nK919WZnNkTXipYVIi7UiLzVWpfJtaqOMnuLwBfzLbZk+Pu8iJ9ovuaKmxgml58kt
tIa8czrDIRs/qTZWCGY5YrWaCa0IPUljSwEKXjsSnHOaOmsmuSo09dXcJSs1rsyvI68SWWYHMg27
3i/BtADl7lpACFDBJcGEx99oH4hHKjDhVFf7uputIG34yFbh8/ojlMzLjrAAMXKxyfwVlz+jKbGw
4RyKxrwTEjQxUr3XKFC1AvQInTsgRcAryAZn5auq3Xk8S4HWgAPMBtuuVCCRG+sSSNPJPFNBZ2nm
+alwxVcazYWf3GffcB+Do5tXu6wA80QN4Se5pj7ThriIXi05ehfLDfpPQQ1GJ6eW4yEv04PCE+eD
XaJG0kyyRwZWRHDHQEwXQtGpvXOy3nquE896xt0Eh9bQE1lGCBzsQQkyrWlY6gBpW99YJ+M7MjEr
r+9YFr2KaOLQPbFbe92xqd2TF+ADa8snyPlknhHtOWh/5nJKX5dFLrWRc6FlY+Kj08idw23pJBVM
LhmWeeSgZs5gm/LJikPnkPvxH9zD/W8K5s1n0WfjxlKgC6RhrG2VM677LFWPQzaMz20H2S9wkPAV
OcmWldBMb5JiOIL5ygATwRCtZCshWKCbPm7fe049FBIPy7/GS0zyEb1MaS1ITM15btxLzJLBczx1
moaEbUcBmn6vCFAjP5rNOsT5c7SOSmDjrsZ1VWf7VvYNENTav4yLfqye7FrVT0sOUCJUTzUv052J
YuatIcHo3rrTZzCJ4rCg8yawUtn5Wzxlz9ALbV4yaVV3dqYJorQdL+svAxr3T2HuJ/eVD5gN2RsX
Z54Sx0YPYEE3HkTZogARqMm3EX8HlO/7/cWULvSvWPiHHfX53X/vQSwc/N9cOzFcOEFMwfc80+XC
vqVSt1wNenZl+zxUNc5zhTBOSjcDswOIstC4BWYHVbu7zB+NE5lsYPby1e14njP75v7opGCY/ZhG
Pdl5mDv7aanWsocl/82UORstSrNvx+ShOf9cnbJDIPoPsGk3OwPk6LswqMKV4bUWqCVBRvjezXIV
XshKTesXxs637S9xxXCUaINO6myBci68ULdxC8yMssTfT1lyT1OkasPqaZ6tcB8yut1urgToyqOX
8eHcZBmuVX+NqHAAT/JvThtnD53IrC1QtMWBh9X4dWirk6oK8wX8LsVDF+GfgOwUVn2EjUZ9Yiis
fsF26DqMs3QNaSKcUdCnaGqjcNov1Z2tP2wTXRUW6cbowZys7UZp1QeG0kwgrPHOL9IoO3Gosa4a
utulMchuw9X8j7KMKZz+Mywois1zaEgOsuHuP1zR/9KSm3LRkBxlBhnysf/J2NhBMVRGL3HVFk9Q
J1t13AVYPuobc+OAOmtH+syp9lpZj9qgGN5Ee2luKHDsm5YQEGRl+MJ5Gh/Goemhl4BhwFiIa7L6
XDQuvtS1aRij9iB6ptbkJJvo4vvM4caFTCjGdg749gKdPqXs7fWAYmkrs/K1EvnwipoAtg1bILpC
ZQ2vQnY4Q5NJe2+7dfWMN8+2mMIjxwX4VyBx5I4lQ37yq7h6AufRhL8q3hL/bxEydKPDWBvmXY7b
vxTynF8TkIZtmepQi5949R0q/KstcHHda1yYT7Zm/fRkMYfGVh1t80Feh+Izew5VmvVTh7Zguxx5
+4pCPGvnulUfreN8tKH79PdxNBTArEXqZGBztga9LntiY+juQyYmIKq9FPjJLNuA0zn9hhOyi3KF
/bMDx2XJ2vKNjba9Vk4RPyYG9w9t7bQHK9YEM6HXrWugU/+QnrerqiY7uCia3oQVipEj5kSQUcgt
dXRldiCbo4v+qcd1j4YmQQTISI3bhd85OK13FEImiEiCVsYBRSS0nYEIAFHUkQTWiEhhCMxfNnr7
L2NyUyDZQCSXHpvQ8y6xaPHUu+0cEyxNfaDfAo188NKSv4Bf+cj0/3SYiPJQGGrCnZk/fMXtFsrR
+/gqzNZhAfSqrsJAuY46mTHehvjiPIwmWBBiLsRnYRfOwWV4Np/Mwvscg1sSv5Jh2ABi7n1uDGnt
sTcMNuVoeZ/NBvILrSrqLc0109TcOXXnbmluHlaoB4YCxo68WYFtSF1mUODWcx0XW1sfFWN78gJK
4m7GHrSdNKwgGrdxTRRGSL9TW66g3NgkDc7/7VjfpumrAGaZv7oK8k1Am+kbgcKwNrUMjAOFU+A8
53Y6jRMN8UhQ3o0zeNAHk1KuJF1b3cSc5zsc/EWzwC05eI3q9qsxGVEgXq9IjYU4OXje7zrmWA80
grx4uy/Bpb5OhwF8aNrbfHgH7bWg+36l4VLE3a4cIDayzOc6Agci+Fz6yC65F77UaX89/+/rkyJM
bMfOTgHE4hXmHgU07WvU5bhNBvAdh+hT81rKixMG9ZesnMaHbDD+IGtjg3OCJa69oSFgZAkYhRL3
OM+Jp+eha4PHKa/dTzboUSlz6ot11IR1kR4zyByVWmIiV9V7U9QJjoMFREQWB54DIUhBY6NrwEJD
4QMr3iMzEaV3SzgNKWSxhaUDjR6JLdFY2d8IqpAxkGgnWZDvaeh57XPRanYup3cedRTBHnyQY15F
RW49R42R5zxCv2HORVFegoOB2PfHrx9RH7kGDaGgFSmKhv+Mosm5Fz0MY793dV3p8kYjPeXf2boM
ZWG8SiEx8vGupDfp/H4lY01v3cXv+aLdBC2+WyjtHBlLLlF8m7qrHpWyLyhlfEaBJb8UkTm9AMaK
x78oczfkbCbhPHb5tIlagLIAYGpNkBjie5i8fYSSEzxuhes+0reSPC1R3CChPq9TOeA+3kwoat1T
cJk6zl3m9t/mVHrZWqX2xXHzf192duqIFqeJV0uL3INo1GgY8w9BK+jluwJcx45K2xNN/d1r6NT0
jeKFzvvx43u9iu+LkB1bXSg81KI9U6/Ww/+29RGQ9thgAmenp/1/zf3dGqrG/4FKs3x7s7hL9cw0
pfQGVAAZDYBSIsG2STTxI87JomccArxktud+nczcxHnxpPZD4YE3osxTPNr6HJrZ+Ag18XD6TA0K
49I1s+Pk0MQJbinrMjpxMFBflD1Fz1UElSzbiHeVHpEJp0B4JkwDG0S4SCLjzgDuRMUbPzzkiQsa
Oacr99B2FD9U1/wsIrf5OmZ1gXNbb3wxfLyOXOblA28caACj+vvcW8AbDRNKnRtc4N57Lr44Wtlk
z7WDZ+Y2q8SXZDBBG2+Fyfdp8O8qkL2Hq/+1XhEU00ucxem2iUuo+TotKEL1fVhQT/jYoy4o3X+A
KE7ufFeoMzVkpx7Po19xi5t64iN6zlXzeNgqgOMZJDvXVhHJR5dFzgHS2tYBRSfqsc05W7dlUb9B
guyIbzv/Z1FOd2VlD9+gpWesI0h4P+AnTI/m1EPc14zCfdXnO9wo+Q/UWLqquXMMtoVEosC+6W+O
KY3fwFAloAH/y171QXD39xyBPoSM/EZt+jwaLhJQ1suoe56EqpFq7T9xhWP3G7JRSORb096U4k/Z
Bwk0gD6m1ZAHPzm1rgjGVB1BvrYrEbZk91HsQ4lprcUeDyMQX0t2/UooJBcW6uA/Xg/NyGntJcPH
tDSoQOyCx94RRXZYSL8Mf+yVc/pIMOdLTS9fV9hSrEMPUjKma7+qBgx3ZuIEj6Lr1UOIwl0akR3v
2uCROf3Ot6BOAUIiYazwxBKj2ISxI8VR4+Jzbc1NcPU3dY4YSHuWOzwwiPUSE/fjdBwmIwGxC1Yj
BxuA6/ADfzePKD8T+cpKhuaBFqeXUcro1Umm8DyHefV4sE0oGaQ9dK9WnQjkfW4/W8Dm4D0SXjfG
kB9bD6KUN3YvBSZCJRz7Kz0hd1oTEF4BWcui8wFY/8hCSVFu4O6qMHZXiwNMUv2+yQL7Mlko35ty
O7mXpt1foiI11kmT8u+m/advV8Fb5VrFVlRBdgainT16acJWY2+x76glu0vqzvkiB57tA5D3HNoi
Lz6ZvPsW6QyFUYFadJB4rBqS/gjwJxicm05+BYXzXo3lX3goeeag8HiMS+AEkg5i81PNpl2oh2Qb
BmvcywkHId3g2I8UbFhldymTdE8j7qCizOo5eBFlF5xQm//ejD53cl3hH5zIY3+4aciqMdzHo/14
Mw2VaP+SZYoB/QRkBqtcdedkuWmDCfXvU8kz0CTqZkP4lKC+a0dxJi9+epMctmEwdifUz3cnoRtw
auDRgLrgeUeX/Al1KYrG5KfeMn2OWdxL9JVnznm10rIyzbxdaElHPZdPPyHQ6AYgh4xtd7ug02ZA
W99Ie+UUbJw9uYa6XaHaUtsPL0vMDHUjY2QpoN7+3b8sRD3KwT/WWbzWBDpBG0zf67JBNbAa8e5j
dhUdZWEle56Y2RcIcILJKMl+/GfEaExyjhhV9dnGV9ChTH2gWse6e7OE/8y8rntJwiY4+yBq3eDO
snvjU/2ltk3vOSzxqC2cylmTXaXybayT8hlyZt5d7RrDmvJMbv1n4Qj+lAbgZM6hSjnbrcIBpWuW
y6fRmr6h9j5bgWquOlEjPnq/s4ncbvH+0TFpqn78j5NAy/3HQaDteswGdgw0pXhlN3KiCcri/WBs
/SfsBpo7aKsnF4hhJBfqgWHlvZeheElCOvFA9n8NY8UPOVbgW9IppMlraI1nLAFxKRIVsqpPTYn7
Bj1a7DfZLKAA90Vt/TWHQTWuX1HIMs1yE3OT5yCGu3EsQ+pZ+t2bRZO5vXotUF/J16jWUBtvYGrP
gf3czFzYRehsk0F/obNmeJYQmCst50yNFRr9MTPU1oIMwWySTpUD7qxD0szJgJT/cBVx2Jxja8Mh
NY+TXRWOZ9nkPd4puktNVLTRPreMT1On3k1kLwN7HzlWfKqwLwFDBXfKS2NAT9xGNRyNqBkMwAU2
Crs6gNWqn/iWb/cSglAX8tatCcY0GnMoYUDtE0o3c8KhSKt9kgAhHozqx9hk6qGTWfF64CJUrym+
7h6SgP3o+6l4tZs8PEIbfIQqC5wlZ0AzdRCRp2HF/we4yBb/eC8KE4fRru0IF4gI8wZcVJTuFI4o
n33yEiGnL13jGSeXAYhDKpCVgW0FHsOK/WILMx9QHohHvntmucgJYpRp67FLXTALB+vgjcZhZ79y
7GB6GMxMPvzOAUH66pBUlcJDE05+Qx+nxdTQsKfTX0d7btwsxBM8mPO+LnZov4XAxKno2OMW577V
jcJVCiAEg7mnIfiYq91//zM7t+AsZgruMAuIVeHbjunf/C87qnfj3p7sJzf0n1K8Jy4VyDbPbtXi
kksjlaX+uKamtfB7AwOJXFcpj7cQW7W+9KKF2ENo/AywG/Gs0IZqNHipIltFL0YdeDvWmS7g/vFw
ERmYtzwbuM+rOra5/oxK0WwOkr4V1act5WpU5yZE1BzinB9u4yabhaiv5s464sWA8jXUAARhkp+9
SOGzQxnQAmYy+ZK38c+4sYOfhvocJXb9ZwPSdpDqpSPkUtS08xI8XPz3LxYPBLfvTIsLy9dvTR9C
mJ57A56SUZwPFYpgntzyS5ck6T22B+UpjsDWHysc+abVGKxEpbzvQNiDCBu/RBkGX+pSta/egDM/
YaaoWEbVwSodAu/Ojk2ccwc56OZTR76RjZqrmLlbmt9aZ3oJALzA/Rq0wYExxuOEYX0BTCM6FK5b
73GR5L22XYbScC0PDkT1GtuS4C4HWfODB/mSVZ7xvyAUVOzTdCzYOnHEePLCaTzxohyx+1GsO7h6
TEZq8ODqQUG3wS0Fz9+ngCKuzFDNh8A2Cyp8WupEogYWfu33odzi7cdXXtvW57xq7kvuGg8WcIgo
/254jOeHvNuiwjbItlVm4YoscC8C57Bg2pKoUvL74oCiyHo1h/RjCbHEEEASykMxVhkc8saYsHzD
wU0B/OrFDLpuq5IxXlsety7UkGOOKUCXt7LLoN4t7iWGelUZ4pV7xfnGTkN/aLJT1btHykkmamQV
obLRdENzq8rBAGgOi9/EkA2bmmkF6A0oqHVI1fXWsenTPz1h2lC+aRyAJarwzCfItuMSv/gUhUGx
Soak/QlSGBFn7Z8gi+Urx4iqcwGGfkOuJxPli7hONIcV6CGB2S56D8rvAe+gTYTalaBUzUWTL26B
/S3WvpqaS5hyM9v7+E0cwM75Oeibhp2MseN3kXWaR1Na/BnH0bfSj1MgeViPa89kfKgVqE2Dboif
YhNqYD43TEA56xTnWI76BJ3Fbi2hLPPFdlsIhlX+dDGczt2NRtDs25zxu4pb42HAte4ZIsDu0RaD
f1SyyM6Jm+iHDPkzZF27gsBLcVoa3O+DXTrKBhO1G788ePsnxWEZUw8AFlzAU5cm3bgXmw2KcGym
dLbcDhK5Wly3ia5Cr7pXs+bu7bQl4dUrn7uL6+r1Li/1apWrbkI/L029WvAq4KpLuZZV0mqK339V
i/Fq6auZVz/Wb1/Qkhlkt97xvz9e8d10+/HKPVx0Oyb3AS2FwPfNF5cPokVczCTdUxSHJf4ZSxeo
XKiEfgdAdFNq0u2B55+aTPivU5mOm2RyDIjKsD20ykPAnNDYXvlWAB9+FJK9m8ju1KhCrVmfb24c
slXhCc8zzzd2D4TlD6Ck3ww+6IUpRxObWx6xA+5mTdxxobYyABD2K7QT212P6/k9DVMxvPpW7UMk
Jmmfc2HeR35Vfu0iXGhNMpu2NCyjCgKt+MPcszbsPhddAPVMhNVgZT+NbQpmmdEpv5YDMEypUu6Z
vE6yVtwXr00btaDgivZdEk9Tvom94SmJk2Q/sBHE1oB/meck6+5BC6geM4g3zk0LMYiVa7X9oXQL
6a8yq/ePoB77TiGzLRL2m1epGGBbHZJC3ueA4s9mJXWuJaF0IDxQFunB8sxPceeigiAynmPXri5N
qiQuZqX4ZsQ4VFACeEAcw4xPaeL8wVnkfQtR6LoRqK499VNZf/GAAi2nSXwD4YADFfVmh5vRfr3s
7xYN8FDim8e1pm5Pe7zFQcHk7XBIuSfHTQJ8e2erLIlxQoJ9zjFm032jK9fxO7buIGxv3dFw7nXK
ReGkWfwfZVfW3ajOZf9LPzdrIRDTQ7/geUocZ84LK5XcYhKDGITEr++NnBun8t1b1f3CQtKR7MQ2
oHP2sLj06YF2itNn+iCZlGsLatftIocw22nIRn4yhqDaRNMjqd8rCDPJfhCzxiys1bntFGLml3AQ
0dHAY4l1VRyhngI/CEDGIFvm2Sh3dkm5I3HjrM9N0dFq3/hwuQ91kG7rsyBiuOf6HA4GHp8k0qY1
zpEJ6cc1r5MxDGxiLKKEDU/S8Va69pyPxAp5IpIbzjOxHTOzgcQ9CKVgM+ETzAzvCnKhBJuJ3ILB
Y57+8CVbJQwoTaTkm1WLOu86kCV7qJpxrwNGERcg6sBb6zIzNePsFnjgLKxiqFAKO/lJ2vapFCx6
iphooEvj2KfGg3QL6mniYHd+szH9mG2w5aUHWoz2ogN/8VZ4UH1xBs6fU9k+cJGKn7BjH0ZLraok
8zfAz8ydfiyfmhi12LFu1ApI8/YpR1bd8c3+VeA2OzcrUuzMpCGo0CMV0BT9q6xGOzSBZZoVZixm
PCpS8IcBKOiyOrHmPpXZVdBAqgxQv20qWFDu8MjXNQOSs9NY2vLYmndUHj0fKDsnAU0Pdg9GgAQb
TMLr3rgeYUr3KmDeMhtsq79qLQhUtgWAYHg4s149mAOXkWXcMYDrN2KEob1jBOaLl+0Np7VeMx/V
yaiblUCwgMGN39VZ8tQTWbxoLNaGCWiU/VGPMAGDthc3arJdnrSIF2Xpru2R4PEIqmyzoYu2A8wS
VkSChYecgtduFZwd23czgeqQASWvWU/yDszFnrm3etz1kdQKe7c4tmMRhwWS9q5MUdPIHOfOLMf3
mvkM7gvMvQMmRc7qGJ7v50EUIRYogAYLCHK7d8T2i03ZNsMsmIKd1KgOoyRveqpHm/zkgoqlZ+ou
lC5//0p+gKu9Xsv8t1fSq6VQhfq3VzoHMFSzP/8miOK/O4BMM9s1l7Bab3d0OhhA0ZzPIkgXQWZq
auvDuX0JGgEj/xJeqVmv2vRLj571JQoCS7Oz2kLWOHcu4D6LarJCE2kNAGweP8CCNd7+2s9S27iX
vE3+qb+FbtPWrpNyQZr4DV9RI0xcDtVeP8KqkfFUdZ48BW0q99nUD1Ud9RK16TN47Oqf+hMl5KkF
GOEc32f5DUE+H8gPM6HxrAD7P0xNYJ96GHaBGG3FbEkoPLbPbTL0/b4fStzc9GmsVaI7ycA7qOql
7rPLnH0Ms9HFIk6TQs0v/TrvPKDD9aGxo2bBIQQPBg50p3XfOUbLSJ9fsRiTV7gd5qvze9GRjcMh
4UYAZF6VbXQ6V7FxZ2rhTbttdM1b9+kDmyrkl+aXPpau4sFoNwWEq6GT89JWWQO/iKB98iElPzrW
CMQ2p1e48lWh7qddYS98i2frwmy6p6DxoDMPXGnXteKIItErkjndU2WhJBgRGi31JC7GJyaVC/8w
qz4R5V7XfZsCmtqVyypj404f4IOs1gN+ErqVcFQZ8r4AsFDCuA6ItxoduhescLT9wf6YqDtLHoCr
L4x8fp6kO327hSaoXg938XrlYK8Gaf3SZy9kJPW10w4EO1voyoNWZccLOLNVM2aWBcx2MHw5QGYs
mHWqrSFF3tJ4EVeCzLOuFqCftU68GLCHnlXQ0ppHU8o8B8Boxf1y76OEShcB/LG2NlSr6UIPgycB
5L3xvVewOr7TAXqCLz0DkJyxW0Rd4KxMrxU3pkd/QklVvjAWNzNTGd1B8/P6sqnmA4q2czfxm2sl
vRfu9MYDwCXp1m8hN6ybHZhLC1TCANOFycxDb4NyFVUULKgp2BnZtQjK4kaNaXAP+zBnCtILlrHz
olt6Qccs3ZluWig9nRfUTaOG8AV8/UK9qO6aFq0A5r6B9XZwX9Ir/cq/vsshwFObXvTbu9RNWDdl
X96laQPjDETOeUGKTTqv48df32WajNEsTwsBhXkW7bKyextyNi5Bfo12DR5Zd7pfn/2hT/LvUy/z
cc2FxrjjGAsjqBT4dgBd9oQDhNNLYMZVTHeMS+SePkcNNkyGKUVmzGe0FPXz4Ll0w9vIm/O84XAJ
q3+iUou7carUMauRJIIg2nPdM3j7wukZJrBornFp/Jgqogyk/GkqtgM/nZ7JI6j7wwYyWfUa/wCy
vRxGwOG2NReOu9Cd+ElCW1SfJp1ZNRCT/zueEFSvo04+2qZIbZDL4OJuQHME7lwogpZhRQywoydZ
7LzFz2CPqz90LCE1GS9jBqQ0V0G5kqXXXIPsUq4hlITvRAKTtRAFpPa65gVfDwx8wGSiPcmRYaSS
TrcGkDP/6NSzdXQGPgUuxll4DtRLyMEbQbtKYDg1MLWrc+uGlTV/HPoBAC0kTFOXuIvMpGwDfewv
/dkIIAAqi2zjTv1jC/AZ/Otf2NSv43s35VtUaf1QKzV1gO6llmFvtJbTRbxJ4XKHAtFEwfwM0VpO
dg5RUJt1eHKA7GwClcw5RP/ICmBHd+5nxJ/jWag7dondHcHQaQ+TpEgUpDDz1AN+B5Fa5JfMNbNb
yKmkhDVzr4UBUCrrfVdUBe5Q06moO3B53Wxx7qOqxDDHv3X+JTKJ1B7pk3Gth6vRBXB2mvw9Wvis
n1G3KudxiexoqMe/nOpJejqpkJBT1g9qdA6gEErN6Kj6tW6OnqqRAXHMUDfLynVuY//F9Zzu9C0e
T9POrSm8j3ikSdIZcKi8TVcjrC43LFDjdZxTA2puyXVlB+O17tIHnwL/5QOaHF76dMhowQY7hYDB
XA9cpuHqCANwIw6Wl75iWlSW5L4Xfra9rNTJyry2QPmDu2F8dVmoSV1/n9ZicenSZ7FnM7gU2u+X
pXU/LLPz5UiabqabYwoQCswQcDlW0lHnVfSIfkFbTFW1jvZr3afX0u+wVunGg8DU/rK8bxbGVYLd
1+e/RUcyF8TulKov/ym9tAE98hXyVSNIjKATmU0cbLOCoW4O7OurO5KNGFIY3oBtP+vbeHxPayMN
bQNZWuLB3s1DbfqY+MDKDq0BYRBBh31rdXyZWDmwb/7A4eEKv1Ozt0+8VUMcgh0HcHoKnqyLTG9W
u08gzygk8ohzI7LKWrqDB5eyWkBZX9bdykDF9CibPJ2X2GqRmspVIaD/Ta0hI6E+bWWxggd5tfvS
l08xCgJ+Zl3SnQ5rJpa87u87uKab0LLFrnKcBT7U2iynU2FRt8YzYc5LJDvyNmbttvLUGIdIRIQm
nndgeBf/7JBuBN9XJNsIGopvkShfAmzcXjookQCgmVhXDWgx5sQ/8ww42Fdt2oedZo/pznxirZnE
vDLykW89AJyunOnQV6bzB0qmR76nnyhIEJQS/Iwsyza/kyFcJ4lH6uXdjc+Ney1KqUUn20mEUp+x
NM4g0aachR7VTOdL3D/1XeYGNG92UQFkZfWuvSGl30SHz5aYWkZevGuTST02tQo4uMLDqMPL1pAx
tQAImStf2MtmkjANSrPfA0DxNmoBUtCk1lVP7GsKkd9ZRwpz4cIHwd/HinuLdnrzXyqRlxrkuTMl
sQlRvdpYZJHbQ7rZyOE87Dk3I63eoRJLbmBUlYd42qn3CjmWBbxBk3th4fbTtbjFJi99bph/1UVf
hxkH29ekTbpsMyvaxUXhz36fLHS/C6ZZ1IPkPgyRHOIExPW/FQlBnU0zoxX1TQuGS4CnuNI0b1tB
XuDnXLxlvvk89gO5c/B3rIZSZGtSJMPd7wKwd8iulGnzfQkH+BkqFT1+mLixauM0fbu0aQfEe+53
y0sfRwJ/U/P+WLgAbpZFBV5imtn3JYTzwgKCa+B+WNa5eRmF5IEbIh0+peO6o2HsJTWyU5qa2cn3
rWhTJE4NhhWaeiCiozuHY7m9uPQZQ/XD7jjf6a6oa0DkzmdekqAcHZSOsxtk6kL8BGeROaKz/2xf
hpu2OyVlArArdK13v/+MqP0f9TIHhTLXhTog9QL4D377kJKOZhkZuTjmJrK01kQtrnuUYKKKQxCo
N3MfhYF0nXS22HW8h6nGZThiY2KHXdqSPVIXc3ghQZ2xrYe5zExxmwwuOynyjJyVuO2jUoAtQ1Df
bHKx1k1CpLOz2gAE+GnUhWDtLbTQoI2VBAc9K69qf5m15kNaiSzUXVVZFCfLedIN/TqqhUXvZdUE
t9Y5IyDKJgxflKrreBe22FjtUSht9vosm0aCIj9lTh6tdOscp6foto7zhvqlSkSDq6yhljWDekyN
zM2zZVMU6Vn7SJK637aFqead8slzbKg3hzTsxuYJv1YjkhN06MlzJgd71kCeeAfqGLvP7XKt19HL
moAMriJx75XbwcqNcZmNEIxVGS33hlGtYPMrNi0kGchB9+lDiQ0e7gQTN20KPs/TI3pyWdlGG06z
yzzo4eU1LVtnpbcePXiOKSbht4Rcoaq6PkR6zTgaTe/sqhifoh7wix/xCLSllbbJ0i4dexPQzL79
h4ktsZ2dozpk/2t7eAmGN/DXQ4eP6ZWGUvJJORb1pWA9eMD/XeCVegDiapBOYvi1fhv4dRE96AZ9
9H2RxnbyXeXnLzY2ahKsisd+BKAWD9NIaE0Px1O/mPqHqd//pf8Sj1Lwl3hroOZjPdrG2vCYsWCT
a/U/rO8WNMHbLob52T41puUK1wS4OCe4Ki419/fsoTqNJHRQG83rzTsBNbLeRio93tPErx9bmail
ZLa1KZM6ORWx3YapdIq3z4jAA7JcR0RI5JxKAgVdHQGpiz2yir9Zo7KzeSzZPoNn9EZfIgGvhKnW
tOEoZPkAQKG3GYghksXUZFOY1HaTnyFf+vRF9XPa2YfSx058EeE5CpLPjgOz87PRC1zL6nkGHOQi
1kYwzODFNacnTQLWvi/anj6awpIpjHXSOUAZIgYhOwsUqsudulJV0Bm3vHTjNWhZAXZXY21s/V8P
1PcOKEy3q0s/7NIRnFkx6JKgPm1dzqDC1G4TzRjUKmEaMhJNVENXK5LpTt3WZ351GJRwD/AhiGyS
X2lP+QzPehBbCGI696wmn+tOfUCZHSMQg3dEk1/FGYQadH80STboCcwWa9GncH6fNuaXPTlRttOE
SQLZn/B8rrfqhWMU4OcP3uL3e3hVQ1uqEeDbJYRNoGDV9PPRNt1ZJlLuQK0JbW4IuE1ZkREC/QZd
PajWgq8mZDj6hr+w8go+Ebqth4RSzUGf4VrY7/xAzlI9qgcgHPkxqpuALJ8aNwL6I4dwXTr98KdD
aYuJdBAN5gyQ1WiuO223Sq9EHeCQhQMeE3H9d1iYZnj0mqGWDSkkZM+0mDsZaQmiTNWtdNNsudxZ
+MmGCQTQT5F9iCLWNdCzAN/vckByns/LyMlnsfE53LEOnEA+uaPoSN0+n41wAgtxT7kzRNysAmjd
bJVFBlIhx+5Bfzy296bqLDxvpA3EvqdTJPOqecXJOLNgVAjU82W8qWxrzwGLC+tImIsv48Ad/D2/
YunJS1S5/jKsJ35powoZDhCS3DFHA6unlwAL0Dq/Gf2KMCLpt3FAUXX9XPr8LgVU41be4D5/m6Gb
tf5DUNCMF1bZxDPVQjbctl0rhMonudYH2+yjQ9ZQyL7X1rlL9+eeFW94gb3OZQC2bdakpFUtxgrM
Jt8cqQvkMTq9MgBwSQkgC6aVAWjmf9Dk9f4Dhub6cMeFTaTlutQk3yGRkrm51dZ1fwTnFuB6+Etd
207VrgfHH7CRdOELUI7BPKdt9lAEdoq7ZWn+FcNNBzjLn0r0j9hqxE8Widl86HEFjO0kn7EcpSGq
OnbIJiEsaUPFsw0eTOl3V7308KOcup2BZkAxq2qpm3pS+teHYFe74ZPXvPL4rkuZd2wmX/rPlh5L
BMQFp7HKh4E1HqoAQkSl4lof4O/xjMcCsUntyt1GXSF3SDdDChTsUdRsegj0uhD7yUmXvVfVX4Dj
1j+IpAGknGt1lY6BAnDdVovei4xHfJ/3IvCzdyNu3hLTcO96W90pNynlDXDlw8YhClpbqd/PIr8g
gBuO5j4oA3P/rQmJmHH9+wdQ6/smgbqej72Bb7ue5VNLa/C8vZ6Ah2//57/If0dE4iuO54o7Cf4V
NCvJPhkGCArbg1z2wQhOgkz5s9nZi7g0yb3bK7aHtcIwMwTCPNfwQsYymDwEJsicmO7U48aThcV/
mHGDZ1kJqL4n7bmgwrov6B6Cb+0zMA5blFHq+0Cmw5aVLowgRuL/4ftJrO/7VeyAgESDcj8I/CSw
zW8KQjBDdOMq6uM7r24WNsy1e99OwY0uu9vYtNdIknqPPTQUtlZPUxAEpfcYQwFu3kFjeqtHUz/d
pI3it7IFJtkEJ0dHNWM3rlUEwY27HiIcx9YeCxhXl/3cTM3kh+2NIVza6bNXxXwJNG+7kTEAS0bK
H3RAZSJFYsPu5Aix3GLeMQjL1jLHBqaoTrbvlqeWJfHaq8xqdulDYiGbuaaAx+UUogeUyGYBJexo
saRZJV5L4IUE/BNUa990QMVKBbJrRcIA8t37wOeptQTgQS4hmZiEuCANXQiVg0do8hURahbuMwRz
FnjsRQnMhNatZ8EFwWmU/+CaYOdO/aWg48IPun4jC4dteSLBlpPbfPphqrHK8HVAMkU3PdKUy0DV
8C2fVO543EILyAXFHK4Y7gPgRQ5u0I8KALidhT82kvkPYDbjepHYNAmjSaQrdaO3IchLbMPaY0og
v+JAHCKs69y8a0fDn4tKNdcNwPkrI/GCbT+m4y5GmmDlFWlxJLmxiy34JMUNz/aDmvemI/a92w7w
3sYZYM4fZ7oPBBukzqkFJc2g6EAMg/jo7390sH38lkehEP7y7QlPbuLC6enxL7+6VrJOVVWR3AHm
UexK5lgHmOmta+1roZsqg7RPEsHGIioz+1C03bqQRXuTA9R3HcfVLI5TcawKXy6qiopjnOMz02e6
78to68KZphH+rLOK4JZV3YJOGGWo56r9CBvX0JqaLejjqzZtsqUe7VtVz7gHBSE9qsx+VxS0OAFx
DgCBos4qKsi2TS1y1VA3uWX5kK/rqhcz1+6T26Qp1d7l/o+IlyETZnEf9Y17w0i8RwHFeMhNOD3m
cEkNdZM5bb+yIJGy0M0G5SKg89Jxo5tJOvzFS4NChhNTpxUhhO1vz9DnAcbT8gY+o1G3qaJJuqfu
F/qOUEg3n/nO6O9c/Q0b2tnglsX9oFLvumvcVx3lyha762mSQ7pwhOlKt2m9geYHgFduSwpxsDiC
Yhtcg/gW+yh4fBCreiL4+duqgTiBaQHkhGwmfAS8+qkaAcoyo6Fdmr4A0t3B3mQHRLWzIyJFgqEd
qxocdOjoRSQokvllvCrJm5XVWdiQQDS7LnZWsCcAW2L61IPUa2683H8lhQeZ+M+uSDqv4Gfg8VqL
EZSGdW7qSTrss0tJCpQqcio5KHM+xOxqoTY1zIuAs8Ur6OAxLsFEU5Ml6vSCFaXOsofeABxfKogo
++I9MBweqjaP702gneDVwJpDHyf9FhU0uYJsdXnTRJMrME3957xnV35Rk59gDwGAlZRveRHBuLww
ImgtI41Gsc8BtkiyXYnL9HIEcOLkeBzwGHx/Xxl3NnlGvcfELbf4lOkh6Zhz6GsPZ1NTmqUXYh8d
LHSfG7ccW62B4IHZX7ijTZ5cmXHkxTN7Er8bTvJnHaGWDml15x0CMrPRHtzXhjsW5BaovLaTIt3i
zcGNETX2Ox1bJhkPuWdBKmOgzd6cDnXj910ojB7pDFyMmszMVrp1DhmBahjKOJc3kQ83KqhvWUtZ
2P1c/1L078PqipnZcP8IKia/6fT3DULy48dWDQyxRTQycbjs1Qw7aJbg4gwzvWvj6iobHHvRA1Xw
mHBoiU9fRpqjMGgFRgUt5lpujLb25xa+ruXKj3mzPL+O46TmBq7akNWPwTnsoLA0jzkbTwVqe9Tg
d/pOzehz7ReXBkj1/E4/OCFMj8APrN27RTH9YNLAewmME4QPIFPZJtAAlyP/SSk22COYtIFXPjhF
3786jQXRpjxjzyx66K39xRbajcCpl0UTLQlHzNBn40NF0n5eOcS6HkaF9CQ8j7fwqkoPqAX4i1RE
3W1ftVEIk4P0tUVqfPp21YLlN/WUXkxYAeWhv1vKzLdVEZgQKh9xd5iylhYEZxZ+FCfzdGra05b8
MjD6LJnjfoKKoZh27JdoHainMHBd0ozLxYAq4BZuL9DZm85iLpr5OEmS6TREMemQXUTFzlmJ3ty5
OcyudL/PrHKGP5CGxoBLuuiHeDPEnvn8M/CH8VmaQ7qxeDEsjKQmzznjN6Ndpbetn5oHiL2BST4F
swYu3o6q5AGJMXaLCwOsRhAPnz258Fmdh14eO3PWowSSWEk9G0fwkFr5YDil+5600FInPI5vhzi3
VkKoauNir1VWZrczMsqgUh57hzgDwk2f6b5h6kunPn2m+1IfPjZGXN38H2J/v6Yx8K+vqNczMuOh
KBI5rydxOzdVw3UK36Zza5Kuowm31nkJ2yjdpw9Q2kjmZGKQX/qQNz7ak7vaUCXjnJRpDfU6VF8k
lXcRtonrzjbitZXb413RBc/tADuePwYwAFZBzwzd0srekbHdJBw1KciZAGNEvHxvgZZ5MGNezlWW
da8G3OiEUWTvXoNa5oinrJuyGsBJH9pxJYsqvQsKMOJaO6HXXWQ6IWk6BxsPVCvToqzuyyS2cbmk
OTy60TRhKjqHGadYoVhR3xcsynDxZvFSj9LCHVcOzIrmetSNoF8vkMSdlSlI21XhRqim4lZY45ka
vzmpUJCX1Q8oVoYiKtx32LZBtCTK3dsKWN2VhGTWRscGOZRNPWB1v8XWpXRv+RQrptgg4N4fqDzu
9z0o0ue2A7MPh/i+GzjmN8JJ35HUDJLeuj3f21DNXtVwFFqaTp/cccANQijm5n+p7I1nQ/MGAWT8
w0ta3cg8kmuARYa1ySW/yXiXzbze69785uU8ZeLZ+05u3DpFB06PdNqtjVvHFYVX7zztmuzFF+1a
xxqqvFb40f6QKVwD/MZvbokkzhpsnHVOCMSkoepnQgLyFfLnd4KQ8i6qk2ATYJu40P0WrMUYKV+H
XiW4E5Zi0wfeHgKLyW6IJF1A1Sg7GrT5OEPVii6G2EiPZU7pQk1ncfRcWTbgGJ2VLbRgCL67fdiA
boPSoUPvrKKFpQgsUNMB2VUdNiZm/4fH2+DXPaVDAupRiMCb2Fra8Dz//nRroYwMMe1KHomdbFCy
d7eg1blbfUY+zy59Hd4ChIfK9T/FXsIu8/9ffQBXo2wAqd14crk824tpFzHd1iZgfcbuVNlFy2/9
OkL3nafp9tlCTJ9exvUyZ1uxaTGRmxHEaOEvpkOY9jQ7+4318Q8nyLoOAnelGc9LFMe39a+HHE8M
26H1AaKZBrp2dLBn+ozRIyBjuhvZ3V+6v83SA7pPnwHVDEexS/tf511CfLAFz1abOpGa+3m7yKDK
NTubbrrcCRMP1LmyKf4gu/fNggvpJGJRx7dcC0kJh8JHDfunL/sjGniCOCzwDo0sE6S1s2lD4MHS
LJaE3oPz+HFWKdzEdN/l7F/j8DgLgaw0EjdldNfYBnseJ25zkAprqYGdPr8HPYY9k6k79Yi1NBKb
H0ResjCv4AfYEt/YuzXtHqgAenn6JUUCwDei4FKUTao6VuP/8FPHysHp5eoa9lzYwcWRD8NTZH8O
KPMCeUF6+xjROruCNTdkdydMaQBMX8gqah37Kvo6oGdEffYxQ1FcR/SMiGGpWGBgjM2PGVAiAL4o
y7AU/dOF1rI0d2/Sl4Un0/v//JeDvSoMI13PRr7IIq75ndtH5Wj5FW28Y0lspNjlvBRO8Z6VUYx9
VswhwsicNQzx8rWMnOo0fcp4So5w38ANp+DFuxoFtOfoQYN24y7DTq7pzWOBsas0ShJgO4DmBbMS
wC+WfQwwAzrqeiCBoS0wW9FwRPlmbFFEL3JzA+mRFqooRWuiBFZ5R0eO3pG2pb9OGlDkLn286YxD
qsYFGAm9Eeo4GPIsqcXsg27pgweXidBSnIACEnlHPZ+BR78Yk96f6xB7egm7N7zzS+g+HSc8cRNP
mpwjI8vcIP5tHCfGMWgSwNal/Shy4q0HeJnPdTMzkhFOfjLa6uZ/TlJp1oUl898uaoBwr1Je7hxZ
1rF95Ykn6IwDcg6lGKTMkZLjeF6ecwpcM4gj3lPOZwP8k58VpCPAhpTpQif07Ii/AQcWHKuoKI6o
VKYA9yPRp2dPGhfg4dl03gRcHSrHAHi4rLN7G5uAsHABgx9gjAKpAfrTb4Ibt8uz55EYEMKDrPYR
TmN0JXhRbHs//piOXPTH9NFrTlleHJISVTOIgdxAAji+kanH7rOcwBAT3Wkn1AE1wSY8JyPs1Fnx
EZRIPdp4MYXwrtVs9WgXdTf2tIb4ew0gs8IoHQIbYj4uqMR2b84FEcCsThRpPB+DdlJwr7oaeI0v
DeXx3AHiZXX2gTRICSUoyCNPvoWwfCnuJECwoVR2t2/tvrizA2OisrByqUMYyhe7ArcPeJohGNIF
3a2FDefU0PE8rpCxtxpzE2mjyZb6w7LPZH7OrXoC8n5BCzw7Z97eMspypj8Kz4nZDCY6xn4Yh/EO
f8lGf8BgWMYrlvF8pTO103RqCnqVwJZAc3rOHPBsqv4B1jK/sICSKC3hA/Ko/w3NFGBz2J7rpj6c
SeJ+ST+mDg3omu7Yio3h5BJcRRwsmpRbPhab3u0/unT/MDXzJMX/2+3AaKaot4CCNq70P4KUhUBh
Fkwf/S9pGiO5oVA00i0dQSN5Y/qyu9ItPb1IA3WeXohebBps8cLAF4vRD7ZFX4nbACaH1zmHDwJP
bPVUG0B/4GrK1k5dqyc40+zK2u9vK1CFrhMewdmD5uNTAf+afw2LeZJDgwvTm2k1bAGZiiJ8kxI7
LpaVH1c7p+fcn2VRDRosrKFr2AXi9Hu7pWlSh3rC+RSPe/d5r2AYPS1y7tMz81rAGkmffpmk224J
yRUXaknKcQ+jC7V5EKP9pdehLupMB31m1dBQd7vK30qSry790I2FWVan4m5WtFG20HHAEaA+pueB
uSMP9lQkwurSS9GvQ3Sbggg/71FnA14G2/R5micVpP6lXEVR8X6RCOcp0naQVoSW4rQd0wNDb5Yh
b618q/v0oZUru2Di5tyIomz3b+v08Xs3Rs2jZ434nRsm2eV+3Ty0UTIHIIQ/T7C/dR7IYulMTeT+
r2lnpLegyJZXQwkhg0F59fNluo8n91t4PKzivvyryD0F9gXc5Op4AF1BFfneoBbK3Ze2PtMx0ww4
CI1LHaf7c+K6IeQg1XywUPHJjSi61Wdd3Rjns+bzrE7yZDNGLnS04ryEaELLV3gktB/xxVlpWzI3
sKwZmEjmQdajf9WPcPbWJQKH073dtzmw9X5xngm9Wvsxye+khL7L9O6//R2Xph61lJuuJUjGbKyt
LegD1jZIIeU1q5oSD4MsRzV3FFGKfCnGz51ORDGkY8kE4z63PyZ8LuPbGUTVZPeu5We01k0DJAW8
22W7vEjSaFGbb80+yY7Ug42eAdaQ7CFAoQ8tRDfOZ7rZWy1sO5U4fOv/FksnrlcCsukS7Lev8/2m
pWuHi+44tKqa5c5gQ2M8j+7sNlrpy2jXR8XKb/poqa+2QQmTeuX2d9Cwzw4F7IPOV+HL9NQbojsQ
0FZJ9Fr6RJ40DtHDc4FRs/t2qjD+3dDoRTRyQP/u/w4DMu5J1v4CcB4TQuv+A/NUcUOAFDohNaNg
nwWOum7qQ22oZuZ3LJrq791J92GSdJFyAtQdtdKBRjNRp6jGZMlDZQ7JLZhi+R7KAuj3LJQvGGzh
Y+ysIEYLBNO+gfdli2ugRO49iut5bMUwup6apkonDKB/Db9NhOg+HUdb9ku7sB4jJCV2OkIvel5u
Wv5b3/nVIOBTQzkoyMOxco01aldqpw9NPkLx5dK2tALMpW0Q9RGpAK9dpu74lx689J9XCKJqhlLB
K+rlcAEr++4kurQ7KbBtwiBzqq1u9qZXHWlazXRLH+CrwVffZtlu+5JjwyHNcMCNHPCZPM1XLgqY
CyWRBeFlmjtXxB6WqSGHrdE1ndoCFbGAzE59k7mlfzsRiVDysu8/W5ZwrXMLItX4i7+2LmP/v3lV
z01UAo1g1ptW+uTB4iyxxWOXkeLAEg9ogqm7Bd9hAU4HrC6npjMGJ5he9TfYzYqTm3cHHYWHVn9t
Op2BwhiiIGWTAr2RNKiOnZemZi0eqRF9LA2KKbu1DCV3yi26q2E6wCgzCk1gnZYs5ibBk/l0Jxd+
e1XBjYOTuNpM/lbWKuhQcmy87KAjzsFRzPqdCoJlOQLxPz/P5aOHAghJ4YqWmBYw5XBQt4hhzVg/
ErzAtLZ+/XLwPl76/AqfL6hDiqEBxpTbxgqPfas4jl0kTf+XtC/bkhMHtv0i1mJGvCY5k1mzXXa/
sOzuNgIxi/nrz1ZQLsrZ7nv63vuipRgUUHYVIEXE3nnyWPPh2QGFDRrRmX/0jcjZToa0Xwer14MK
5CBnEE9ZrxVwDGkRSPWSx6I3gWr5xcW+4Gi03tFjGfqBdWCJhD0OQ5YBfzE+sv/zjE5hpYxp6tbm
BVVL5dua1f02xiIXEfcDOxnHgDwpJs2sLEfp+rp8tbzf1XLB1YVmS1iaLvam99pQRxOtn935ka0d
VlCmRCE1EXzTjY4MN7r39bVfuAveE7mhJP8pZimgMT3LemAjOMtZ58cHEk1UHD2UsVsiYY16YdLR
YKRTcfX95IjMK6DvSBcz82SaObuMHn4JN36J3T+Foig1SCpCdEA9On5p7TsOeIs+5uljX9cJOv5x
AoXKClT2GkbyKNXg564donpj8SC9Qv+/szP8Y6tFNJA+Sf6s59i5X9V9ol3swR8vq6rSQRmH4k70
7ajwZJi6AlgiKa8O63X1qna24JIqdz5L6jiw1P06M+qY1lh0v/irk5tVJ4bUCdPEfVx/rL700D7Z
oqU1bV+jasi+mh3aJU1uIWmsRLerAp0P82ejKu2wRc1dwJS+alu2QaZuvIIFvHipEIL0Ym7FoQbi
yZ6W82oAzCi4VNHc5WEj5tob0qN32g3s2B5OVR9tNGsc7jUc8d6jP74JOKvzfTQw6N4NLQDoNkZf
awcyMGWlWTVYn5wCXIarL+kTF7kq8I9cbvQgW8LRjH+3quM56a6drQi1cBvLddW94JESh37d3pmj
2V1Ny994jpEBqlR+HEjnKdJhMjBr2xWDHf7OtfzNSjahyqVj9X4Nu7qhe96Qt1cdkKM6NHz+enOJ
G3GitRQ1R5pyCy4yFxXCuPdxluzM0RA12nlzQpV1uum4Pj7Q0Oba+DADU0Jm5XS36vUGsApofp7x
hwFfUB+PDwKp+Nv1uY3sGwBLCmAlG+6Fo/YP7UuTiPeDkXWbeJoqnImYjXux34cxzusefQzGaQRe
xokMtHrxXuS+RlNeO3wnPG9t9q0nnFOQQJjesnGanYkurh3p5FjZT1m2OJCm6GZg9puaviN/G8/k
pxrt/QoyvNJbFxt1AZ77dgS3FItwajeCw9zWmwzPMzQW1YbE1y/KWsAFhSFXfvXcoKhi0Ko96aQ7
g6eqVItjtRikJZBxwp0A3tXELn8jURFrR7kI18H8VSSDH/UirKX7petiuV9V6yoj8tEipNxWHc3+
NRytWJ1pLW9BgeN1qOWVeoEvnh7cLJEt+0PnASQWuwacOPYa4D+AsVoEhSObR1nYIFR415FIBtK1
zT7NymOTeNcZjKRnQw1lZAFLn6Y0WKMAvmti1dF5ma6mxbXwYhebvom9BfjgNc1dc1DhaQ2e4uax
0+U+d2w0EOKdit9ax7qg+A4HbzStksSttjX40PEdXh0NL0HdGLNjpCdpqtzjCaAzLpLX5xQY+06f
wZpiD7I3Bxw/UH8kDS1n4O3q2LExXbRRko56KanL8lcX0pPKA9nIwUjcJ1/j2ARNs4EKh9oADCVE
mpVKpNnvxP+wzBpzIwc+zvDaReVzX1jGscVm7Y6xQds2hl59QuUlniMgW/nTtBq8NUr8IvZpDtiO
afyuMdQag8PaeBkcr9wZHXBs/S6vwOsj2XHSCn2JhAbZ6hMItyRIF0qwWvZ4uYAYwb5U7fg2AD7E
3CXSmzakI6uHAsRqS3KhHFsgD22aKXP2Ojhy0e+cejZqqGpWbcdOgcDL+0UiA4UYZZXA8dfgi1ID
Ee0RFVoAv0e9i6lv2yrWLzyP+1CTP4oCXRsbUtGgt2UKHF++NzQ8sJOo0i+kX/yEkiMf/AEbjqoG
f4znM+kcUGwlZ/IUOEaJYD2Bx9huunPScux9ATYwnLEZB66LU7TtUYKn84yKocgCo8OkHJTtH1pS
dHPnGSE5rGFW/wGMhUZAnoBJFsHEUGXQ2YUEno7fLEM/mHftjM7aGz2JGY6hCrAIXld/0jtO2l6Y
3QU3ehJBloi0YWI9LRJA9TZlbwNSP8AnfnHl2tyOgGdDdd1JK6c+RLfkPepRh0OUVn3I1EAzqwE2
AVjste6jTHaQDtzLDk2ejp5UUUDu5EgBY+Sgo2ANRBZQj/gALP+50M8AB7Uhn2VKK8mTGV67L7ys
Xd4AUYs9K6AV7uhVMHe8Oc7uADAcq0SJGYDinh1bC6U15cEQgYszirv+Oa5ycdCmukbhHu+fM17N
TxN+P0GN+bxoMnwiJrYELo9yAHdpekGHwl8koZQJblWNEgh8JC0S6qqXgCTi7H8M0Zz6pY/AZYPS
Mn6oCzZcnSLHYZoaSKRhiIEIw5TLiNbOAaT2cKxLYOKQZRT4Hp4GMDxiY/kzxLpwjb1a1wusEcZR
PQqW2CoM+Uzq0msEoRtfxhZk8ITkxMYkOo74ylpRmm5AmwjSiXz5CCRB5buqaBWJNCM3Et99SU8h
Bf7szm9HqG4HLOwykS849UFt6cw4iqMiPxztqHr2vOqlIDCXd31pTNWz8vdMB2g9I0fProsiCXcu
g7ayD43EFgah2pBm9iA6/EprZrVZZZotSrKva0icJ6sGOKIOvI33YGRwQYLzFqdSFjIvylUmJbkL
azSOTDOXe1r1t7dDd7uEcUb8Vei+ZaM1MzVqA3Og+xPY50pXTTrUNgaRXusnktbhA6IoKWVq1eEC
KLrKq/sKMqoCym5wA03/ouHB/tmf/F2uF85Xr4+sfa3lxoHEBBnTvLStV6nl8dlpgQ5B+snMPs/4
Dn2SehqDjxW7CtIXRQmQG3DXXBnSp0+8jF9MJ3W/egxFK1K9KwbDuGNAlrqr5ti4S1r9r8op+mOM
56CHGvjCOFugA3SVx6LrXLtFN3cxYffv6iY4gX5GSAMj4vObm12Y+m52NZyZqbU4OkQOi6Ytejea
1ABn84DzuA1dFxWQE7iTuj9npGXuOr1l1Yg8mXfpNScJE+Anh5MwK+BCvcukLNISX580pYHMiyfJ
2FHUQZpMqiTnv8ZYA1kxTtYsHQ0NBTiBu1mbNgKnYjsUI5YBKnYi4BEP6LxxXfPrUOCTLZK6dRXC
tybAPXA9TMBjQR71XNpXmpELzfopfwtFIg1F9ZiYn6k7tu3lXcWn7ErdtJU0+T36wXZko6HG2+tY
TGMcrDo5dW7Qcs4Pq+7XQACgHq5G4R5QhQjUN4HUFYrKw6H3Rej2yN0ENO20aCo3NCU76xoRzj7K
GZ0p97dT7ug4yBs+Dv9XOiQk3tbSsvY8TRHe/e8R/0OwCmwrOUoBcRMUTWfYfzdFf229ttuXPEEb
n4jcxzbquk2iWqxrKYBB5gyveVl0ezfSTeCmGTj/MkEBCapvfk5k3L+IKCr2MZgWd0njQCzjBP3g
9bghqw5IqEcflMQjcHleaACo7wlZh/SB/HWjQfmfib00GR18JizRwBnenuI8Ahpg0QKIywNYRThr
oHij2SqiqKMD1VqS7EiHogwZ6mooQAkq6uQqJwesy2pAeUSJHPpTxVrk5kjVpNkGu1b3suh60ZzQ
fmSdfavC1x0r0BznGUlIKMsfYJVH8AIDh+hM+lKh5a9GXjAAvkrfCBINf+Cdx79LMYGiMpbFPcvG
+lqgsTHA8zL5DvSxXQEC4C9dUeA97Qrg8zIcv3Ix3ZGDl2BDRCsjVFcnvl5fK4XcUPYgOJND9g3f
ouUdn3h5N6mZZ5XT6S0VjIosR9u0XQf0F8LaUv8bF3z6AxQLkMrdxc8m/zDb4pkkLYGqJWSvD47D
xFCkYs399oMpasf6mJbpU6kS0TSkMYpnR+m4B0pOrwaa9UbzN2ONOC5SPP5cpWfVnSW9b60musWY
KpVTCwPMcEjdS3ea8NJM/XPhePKldyxPIeC6u6nu5QvaICKkhfi0IWsGTOdHPGqCiWdzG6Au9o5V
ZnofFWX7ArbpMbBGjx3JV3ey/lCjDnyLpCTOXGp+ilEqXW9myc2QqCBvZd542QkH/3uyrn6z0+JF
TMpl8Csgd7iCX6JSF3ivtn35YopadfGAdle1GV7XIQeo0CJ2OGwNXZBZk3HV3/r2QBrshX3Ibfw6
/M7tP1zLbpGRBAIUaCFnZ9zYc53sVmTz36KiryjpN+ZaRTBVBDJoFf0zAuYLNZ8jqPMSvXkVSGcA
7dX1/IuUPUCrCwcZf5nvALhtgwtyzqLLMgV8UXQhWRhgS9IS/+wzfDlvafGbO5v/BuGlOCwiRVzM
ajHNDMatoI7rcksBvcioLjrwlHxzKDfophJhi21XCWw6PKzNzklDUhrKMpETKcmcOfPfRik81YWF
x/9vQ3yItkzJN4nxMECPebYHO+Jnaj+quemjbb3OL7wttKdKys9CdYn3+fhb/W/8KU75Hiez5uZU
AzUV3GvjVmUcPqH9y0EuadjOfmytkqGkfJoXG2Be3qRf16Fy4ibKuk7ZsoPWxPMadb2isq6+6vqr
9G6je/NQKNKbRRFveFVvLaF1m1TWXoR2yToPOzUYTpGm+3YCtv2oz3lIM9ZlDto53p3A0zkB3GK+
umTwJOBMNqu7DpgptC6P5Za1g7yWVt/tBWoKUGmfyyvpaDZKV15pJqe4CbUGG0G1wFUDzbwaTL7L
Mr2eQwvUFadFt0ahWQNGYpxsoan1xrBeg27Dy32k7dVtrAZaQdd8v43GB4xfX3VoJ5t1+2xIp9aP
NLVo6ne+fUY3c/WmJZPbawmqzZzGPnvZiFI1mjqz3gCDFXAWwViyMaClrNEcMHmoKEtAnRligy5n
B1A4vHjomciPeTP1YDKuGNDplRKd2IBT1IBKBHC0B1LhcfzmRyINZOUNoDKYycNVTzF91iGmIYtl
PVmVb44sWxjNuAqpsD/8eX3lG/Xgbgf6+Jvfut6t/OxoOEa/oauuhnffVb/GFHhg70zFJKVtTGE2
u4HQCwynxS9A4VW7fgE3iNTJwAd5UmmTMYu2KBvZ4ceZQjvpppBmizjOYGRaLZoBpDSjBs342DHn
LOrMPSdqIPF3OnIZ7OmTrumAuHj3vVlKIq0nFxG73QG4dn6XnkQVZxsN8G/Ye7lXVjQcJTf84/BB
N/jxiVts8bDTGfwloNfCsxl/nY7lPJd5qT8AjXpHHfU0MLMUmyYpzHDRDT14VvCJgq5yoBdpxFGI
XtmaabnCFGiuSCyaYK5Cub6pOn7EMwqwo++rvarA1PYG+DNFmr0deFHeF6A7O7hj012YmTanRDTR
ifWaFRppax8mA0DYPVCnd6VfDo9mb6I2oMi9F54wAK6yof9Sou4UyD1p933qxV07DeaPFvyFpjeO
qDscPrua4rTT4/xsDPr4Z62N33XmDV/Bn25tCmCNAObR8wOOe3ji1dTu1ttC1Z+CaPLq5bYMGxkr
aWdvtyWjgqH40ERfGfCzTrlo3CfbUPgGg3kBQ4v71CaW+1QrbhqjQpdpluOx7aSx+ZinL2QjrxTn
IzsBIMEdOZDBrsctkHzTB/KIZZcdNbuUAV2EdNwZPpkSjUrkj29Zdp491DJQDPLoFLG7O4JVjcS2
AxFjgtPV9SpOweJtVCag6lG3OxmN+eibz0iGT2gBmYBXAiBn/mpOEfbhqf7IFfKIzoEF3UdItOOd
D9gVDVzs7x5212cBugH9/cCyHn0D9tzg+Bw9RjQrQc6Gso5aC0hEfl4uhtUPRcbyf4GbMlDj/0tX
K+qDPTRioErYsmF0Ubj0a9U2fusAIY0NwkPjpODiRdO/ybJh0/Ms+wailYcZxMY/3Bog13PKOOoE
563p58nfkad/6etM/4psI9vUfme9eE0/b7vZbh5yoEehaQGNgoJPyDWBaPZkskDUKT9SASTqVDdp
lSWvXpLmYcbdeEv6pgGHiCFc+25qeA+mx+yZKn30MvJ2hjRBroLDpNwFXag959NXH021LY4Lv3dg
A9hqKHLH3/tU3o+pkwSNMuTmHKJcbP5cAKUReyX9bGQAYEIhiYtUalvce5p1n2qF+8LGun3p8yBT
Aml6m19wnBvdl9JzXvxEPnXDvBlqXry4epzdZWX1TFKnVOZkbpHbbR7xLMhfBpGgIsPl5qmx2uJl
zrL2oAN7YEsLPNFM+3RqkjCbnfIus60BNcVOvnPx8W9tfU2UdzGQ84JMKa18/lay4ocUNs+7TQ5Q
tU0/9dpGbxv9aFJtknOq0Z78VKm6Izuy3GNaV2yjq0olGsjfKWb92OoctUx1WBl5+ZTPOFSZkAJ0
ci9AJ2iKUmPRLlDQBPpMYiwUKDSqJ7AXbUxMi3760ZUdukEVevSsDGQlcV33r+ISipZRPPSn//D1
vztDIfyBydB0Su9s+Jr7YVh1yJm751Vc/W50/8HvP7gwoOkcsIG9/AdfuhXykzNe25tF/vWHuQlT
DxeQkVpnzwBSGeCr25BmNAjXBNOWGmhGumqy/X0m80+r6mbparhZSn543eOwdY3sxIDg8Yy/+iTl
CqAY7TYK04+rgWb/P7qm8reW4eWn2mv/Ec7JMxcQ6umwMzx9CJqO+3/0Pb56yjH6u3P5Xek35VcG
PIBtP3bjvT0a+QmP1+qY6Yn7UEzdXT7Ii3D6feOZgERLKlQ+15qCzOJHf9Zc4Aty/L53SgPb4mVF
w76qgdZvZW4IjLjiL4DLPmUx77/XzvRtwgPvD7/g2QZ1huIJXy3jPkKK/roOHhivrkzEyXX8eqNd
RZp1WqYFAx5jW8ZbPm5oJS+deNy8rQdAHfQ2UIgD0UrDRWJi4O4OYKJofQTy4Jl6v/riycWG4RXY
mvVFx6doQGryYjb7gS9cd+kPNLyYBZGFTgqhmgnRQB5te/yPHxzZVp+0EcAOws79HbKW5SfD84xD
BwSQZa0s3bfeQloLSPM0BEUOKBLVWsPHqVJkezjvUGsBTpLgwej+UcyF/6dtOPegIExehcOz/YzG
1jNOuxiernYFvByb/WlM+ykuxJ9dP9pB1fbOXSV1cMMBUHeLs64AL84Rr1Ug/Po63js4OPUfkB/M
7zjju1UV+dArVVOI/I68yBjpnVAv3/G06rQO5YB+ho8I8Lj6D+SX13gru6ZboMMHkSic4i8I/dJ9
WZey1K0eeHpwBPuzZTjxNHHcgm3LOF9737bxwTcPcofvI1CXKCUNnVYM47atHYAilxG+FOocjzHW
D/jg97Juf+sJzNsX7vrGcXFEe8S2QU9OSH42MIyvZqXbx95xXHW03g7l1uFbju75L3ba45fXbDsQ
WDSKARzMYlnSiZBEN9/6bsm/6Bb3wqmsOlRbVuBkaVwgvyS9OMsBTdt4n5fomY0EYKzQSmzjtuN2
sr4VwCIPXMfv7ldfUH29+QKI0XiV3DgtwBfgsUm3MgNtsK/gB0xUw59HFCCLqz5Vl5EN3xLQ7oHc
EYNXtG9DH2sfRbKSH7n8TiQDubiacE4J+qLHDkAQAOaLxKV3sVFmxedcodlnOPRF5lxNG0UCTx5Z
MQINH2XCo+cDfWujMT995JGXbv2BxVcaXAH8vq1h6dXeZj3qz+TUxoeqFtGJ95KhoqrMHZRNCsA6
mm0fNl5TR4DowJStRNkf5Kpk5k73cK+0aHEi+wcZDfMdUqszkmSG2fRoixDepePo2bNydHp8UPp2
613IrPVmCw5FbroH5kXmyTD9Z6o2xhakfao9dD41UWfsOnrXoxL/2qEj+kousT9MF7XAog+H1Zms
k4Yv1KIxzmsd+CBqHPQKAJ+lRhl9IFGlKnHyW6hRq7QcN3WPetKGuQHy+WVYqb6JdSCdSQ0YvzOj
5/LNO/I6a5OWMxrGVYTVGdmOcMDn9eFGfxs0V1f/sCzR8302DOKhaMFr0Jf2jwoTbbCtHzagIPA/
v0z4CM27jzINnmu85sA68+o96222WSoq++ZHKmwgWa1EmWS4Kam8qbx8XxuDXxi7259Fmx+iILmP
8jtsOYw7e9bqMw4GxpCGyhJjmKXWmziVKAoTFd/d6EmkBeR7I66RGvC01BsygzsyGHtNP5EVOYi3
S5D4O93q4lZTEJtueZbqby3tAAOXeiiZJ7FQf4RTnwD1j+RlOtbGD7Nu+z3p9NE8MpkMR96j17d3
4woVEBKPQZJpBuCROvxXnQmcodD79DvPdWFj+d1udJ0Wjw30L6wtCgLEH7tWUYjeGEhcdQBH2sk0
tnBy8ct6TaR4gScqSo32oyXKuhYpo+Y4srwFyRwbMiNAKRu4doUhL1MVmXsriv4m1ToA+k1eVpFm
jlogK43v0C6AmnYVZDWs4s3aGdUaAFGN0SynAtBlV2fSkbgaYuykNoAM7HZFUWvbtJu9c4O+0pMx
iH5v8rrHR0gTOr2X/dnk2I0A8ZI9dgWI7yLmd3tsBPtXE8z2UiEvkAcK64fj2x+QUYDr6L1gmEqF
l6rhfy0Y7qmA+KbumKqIqQxZCt7sAEHLwqiP/dDHeVhIogeiKiBEvlsinP+dBiBorS60ggYUNBeH
0ge9I45r3cA0wGvSpj6+uyfD2KEnx3nFj3K1bDP5S/rj9xbUJS8czSkH2yqG04Qd9GNmZ6jTVR62
9neHIsTvOHqIArfFQU0yyOhsxn2/LQuef5oqTzuavmEHJKaAygxl6piAWNezT6YAB+lUxX+RsZmG
7EEyZLDUSj9uk+fOcgGn2eafSFUCYTuzgOygAddeuNGLg/PKa6JaGe1qxFfIkOWHVjVBstzXTtwQ
YA1Q1iEHvJM79wFeg2DTUpWJoEKM9z3S1NulRnHouzeZSg+ByiORfGZ/vCGX+gzFX9Q9hmTieJyQ
DcRRwM+OMk2i1UHzIm9POhrc0b5H6Uh0ISnheX1fMu1DG9pNIHITpYg+BBrw9ecsZC1ABipQXF7M
m8QUxQOIG3xset3ofujTJlxEnCJFqLOs33was8dxrvJx/BzUChVhsDZ9/zplw/RlABYD6kyzl7LR
nbtZjKiCUnpZ6nKnTXIGNQXE6acbSFKdO96Nf+A0uw+rTsdnlqjLu8SOsK/PU+ucjc6J9DYXCch8
hP8qZZqFnVsIAF+WIJVU/bOp45n7vO/bBcwL1JtpIADpvoB5Nak4VQDOe/JHUT8XRn6gPtoeLYIA
BJP+0nRLMXhitvtRMRxbvkiD1Lf52UDzGb5yy3y7wtq4hhwORdN9jiIbB1IEabPA8NLUqIAxNKG+
nmeg44mQ63qgATyroEUAuLctpgfuYCC17dQgnmhxmvDBFd2UBzTwJDjZ+ulnIgd9b9vLIlI7DvCI
G3+486q5u0iQxWnJ1J6BSdhdSIX/Evz2M/wJpMzHA5xknEjMB70tPpN047fqyEChhNYnQdE6OF1V
8ex4BA0TmZfpusbvxHIL//BZL0OX19LsM8Ve7otucQ3DvZci9Wseoda5KvS9kRQPiV6La96N7VOb
Tvw6OfZDr2dof1JDFA/1rkwauSPRdR35lPPqwbHjt0Um6t2u3DWXRU0K1G7X7/3NoE7iaXDUcTzN
Kpzzhga47qxBMw+kjzUrBWUcuYzgxl3WcSDK/DJ9X7RGjJjkm2mI8PWnwn5YQj6r40Bx6RJCuKgy
yq3DB90yJXc06OJm1pUdEunI+EdI2ov2hO08urEsYQUGNp+LCIYlC2xesFoq10fiaiXn/8e1gIny
0OtWHk2U6uxGyoWkCl4KrQ2ArFXKBbaZ4J0zKdH/gda13YoKvRrIm6vFpPtXQ6U6KeQMoLoEqboG
HWgDCjF31EaaX000uwBMzZW7RhP62emK/snC0SGaWJPke8y0dINqZxxPSLyfnYa/Lxwzw/uWlHG7
LCzRLP5gSfaia4e0lN3VLtGCMaRePGxJ7id+mNocNMl6jHQ2WnE7VJSrqSn5XwkIgNFjqHSZr4F+
V4VIxxy9kElf7BbHRfke3JiBXNxLrwnoWutVV78C1azo3MePU846LqXOeA7u4P/dgWUvpMHyI1T7
p6KvdiJFxrBxhY7EEmhfQodMNDU58JD2LUDbkxZw6YtI69FwNGvBGs8ddOz69LKqdi7KcTdkWZSr
U48a2vBDED9JsAhnUocSh0FHcvxwXXInpQ6iyf0wzn+MHNlBU9WE0axLkABcdSZKUGbPFCdSrfpV
7NX6VfydC+n+gx/dhbpi6XT/uGJexSUSxupqDggtgs7h6Q59pPrVzb826KZYgLgtxW1AogEEG7C/
+OBlVNbVQIt8+8uqcQtdM8HoJAOw5qGXk7dAckjtE0Eq0kAIit47zOKqu3EhES0uW7PyrGV9h7Ly
BZxx9RWV04H9vfeP6PgGa6sxPzVIGFx1HS/GzNLMr2D34wEQPKcrq2ftSXbJE+nn3Kl3Ymia05TH
GggSDqRm9dAfvRYQXDlqBb4CGC9MsGN4EbHXX/CbiHN5itp0wwYnavE9wxnR45xaqGzC1XC4is4c
1xvQid0kr2h6WvzZGLUHCf67fanC6sAORPYr/SzmKEO/vMy2c4k/Z82pAMkpmnw/VYm2ZZNXPEd2
gwpxexFGoyif7ZYP20ar7T05cHwi3qNF7SjtuXwmlTDB91F0GjuSaKRiuHiW+5UkGgpFwcLQrhNS
yHm22Kl0gAJL1nIc6oeqxBdk5n8tGGC+ZwJh4RIEAWDIqfaL7CVoRMvNBqi3ZoGsRFvhqwVHT4+E
sdICE1uMHr8nsJVYAUMD+HaFaVHBXX2az2QnvRAgQVKFxHvSLQgv6iImqn6CVUcXwuNxm+Gw1KnQ
0SCiOQoB4RSFJLbGDHz4hkYyLXbXFzut0WdgRvxcc7OQRNNqp4PuxC99OyGbqAZwAjo4rEEZC+A0
5M4FiPSbLrZT4JovdksVbXda+0oLde7baMciOzhppo2vdf5W5oN9ZnizLMOM7v5zjr1IATw5TMlC
Pn4JKNNF+cH+YZqAM8gK1lCsQk8fEHxeuW6zrctRltrk93YzZqjp9LLrrAaaraKOawKEELVL5Ff1
rgVaebWEA32O6VF+XgxadOxrELms4dYgNEOhHzggOnGvp1m+XCZhz2bsF5cbz5trkv8almYpUI/H
osHWibntvJH+5KFqZLCPyPt+IsmxS+86OLqNzGM+/ohcfOt4Wd+9OZOZAUSKVizOjZiu+AoETEP7
hFKSakPJ20x3rl2dsc8Fd+y9zrvuRB5VDOIf2su+e9jFZO+90vzoQfthfA5c09T2bmPoGvKnznig
M/vMM92t1+jyRCK46baGPctPdZw6V1fBqJMenFwuevAZQKjVfkPPwDLyq1uv9L6Ng/9/c7NVNFpO
0X696DDG7XJR4DW+XXS9NwquLkpujYakgsUA6iVkNm4io5we08ngANet8Efq1N6r5/inNhE5Tstx
CDhmPqi73z3cDNhNdR6zLRUqN2YBJAoXh3trBfJo4pQcFOfA5lT0QDREQJ/XC2t+oFXTCOqbQU+/
rA45/qn+l0CjmaE3vAUco2Oy+ZTrusJLBDedq4ZOBLz35DNp+jEvAk0Daicx063+REZHLka5+Pet
EfI4m49i7lpFOWNtJX6Cb335jX5XXFSSBAlIlu/+xUHLtSngdvPm4GLDXQIHxq8HFA4gJfBkOQDO
aQGZ+2fJ5rMrG+2VxbO2E05pnPWibB7mHOS05AE6iGDqRPQENumHzErTS2UB/YjumH4ULS0PQB0T
D6RCBS5I5lHhs+cRaK5i5P93nkAnbeTldsg7gJ4Bc/SnTEoaLGeIgErdGZtVRzOtVUto+rt1oGpx
8DUJsk8ACoBPFRUo5g9/lM2RaNAWLjRFlebnWnrK3eELqVDvqxL1HpjSPMP5gZ1CcyTytIVHLa4K
Qc5mBnoefOLEe3pqg1IEz/z1yf5BLhtQj6fJHb0glke8zL1/viAGExRmzuCfK8MKgAbP79ayLncS
HE2ongUQB+1nXZjyA0ZWjK4EpWtKsEsi5Vbj7R90eFPqdzIC10jqDsneaHgFWHOvE9fCH/fx0Mvz
oktbdN5LsGQOAlgLiw712Nlew1YYJWPWw/8Z0hw5UAW0+Qs6nG8xQ9ctz/dMXfdvsfZt3gLAamzj
+75HYWLhaT1A81ATlptuvmvVuX9uxZq2d4EwixeHbwaeNgGCChSMAwrBTO2yTMnu2DbKILnTB4vS
N/HZPmqsKKkt+UBlAlQSsNYK/GvpQDc4yRa5XBGsK24CLKUIN7H8BpTFNuPXGL37eFPP+debmW31
xVcucfRdgM7h1irr4nlMimxvalwLNcUJix6Mpt/XioCGlJVWofxAxBuyrnoSabCN8V7WuflgTmAN
FfMfQ+3zg9261sHRfPbVs3c4/XE2E5fYhtkVeplV6RjVj/HiCaAuxhNpLBefggBqxvGccsgZmCgF
z60N1aYNigzG7rq/nSlOAGWaVYAiHnUv0JAA3pGyzpvkHjisyT3Sh8aBo2QWD2LoFu+syZKrLruA
dKPv4zAqE4ADQhXNHQ3oqbaDGdQKO5THVOYGx/1vFjRe4sjU68KZDOSt+3I6ibJ5XnT4r5vuaAXO
0KIAjWDe9jYMAyxCJgQqYXgNdletkkdAXMd3vV+9DQ02dlEnkXiFJomxJUUGGlO1L92og71tVfET
F6iVx4fxp7SthzMSK2yLXPj0hz16Z13q5Sfgmg3nZAAeILFTKX3v4wtZIv1/IOJBZqPZGCeo+hm5
ULCX6iVQEQcAWpG1ipvosTSHje5E2pOJhg29GMxT1HrT1ov1JHArdCHs0wSAIS4+gCg7xo0qGTZW
0VgAzGjRnKuaJlo24EJVEoGVPtbkMZu7PNCy3DlxxTs/dskAXAjZ7kmcjHg+mh7+W8tBOi+mPg0X
9AKjIkuJgFMsHkdNX3y1BOuzqdtI5HWfyGEw0y99pUdXCkaXyqsWXGy6dyVGPxomP57TbYeEr+ts
BfpvAwkEg3tUKrT3zETGCRgrZ1Lp5jDhvoESGIIUcdE53AQUtxpKcCSGSDWcSfU/pH3XkuS2su0X
MYIE/SvLmzZjW9ILQ5q9Re8NCH79XUjUNGpKrXPvifswCCANyKquIYFE5lr1hCfcMmbVMQ7NDVEY
VgVSrExRWi9tYglUAq71Dqi+Hgh6Qafh+Y4ZWbxE7RTS6t7i2V6vniQn8GsAy681kP0tZD42m8Be
7rSu1JKvuYADFHwGyxu+7vVK6O3aN+CM463rsMiw6rI4oMoWwGNz6O/cmOEUZ5SAVtQg3Ns8NY1o
kHmM6Blpk9bJDpnnAjYjT9eDX2eApTJy83tcuWdf1rWYKObbpKzjz2a8oMYu65cNVcKIwTp6i6jf
prGqkAU/r3u1N8nkhoVeRdQ4pYE8tgFUPDt7lI9P2rrYtnj2QS1+dHGQdkKa4ZMuzBEew5k1leGY
INA6IRFRaXV5TsuLAqR3Tpg8dfKEdk3x45kmADEMKAt/seXDg3ptl+EoPZn3vlvWjtKSYkIFchwg
00vbkjy2egDBeKg7pqFu0qZ2ANiGS8io8ykFPiryuOeRNRuDAbxsIPoO2fDGBGJr751mFLVcZ2L5
kPLW6nkNgA90K7+ad25lrJG2CYnwQ4+R9wYSY2aMmxoBsO0CmsQvtpsh1MxMYF1gRI3jjn8NQ7Be
kSmMJWDsrvs66/+TTtU3P5vxlvWGzMQGj1qqhYXMsHEeZw4FMN6mOr4GBn4BuV0v3yyUcSGqYC7f
cK50661SNiJp9TwWLNjrwjhdJ1cmywo4DFlSp9WzPQEnfDHwt5SKu9o6NwYa2s1ce6LYHT8Fh+1W
KwN7UQ7atzVL511eg5KoXIeOoZ5NCqW6W4s/gIXpHUlUODYe5KimLq9p7Gy1GfViVAlYOS4ofy/U
DFX/peVNf8ylaKKHFyn0r/DdRP3W9G+P7DjqXfppBrJ27bMzaFTYuZK9aTK8Ckxi6A66S/oxLWyc
O44f6NeM+KTkLHddNdfdtHqapqpfkswz9o9XunMna+Ctn2dMdIx/pXQiXidQc5nXyRffkPrvHbSI
etQQBxS5Kq3gj7apAAyIm1YgljQAD40E9/x5WGoc/hR/DAAI+sY4n17xnX0lKQ5UQ3CwVgngtbzm
rVudcpcFXXkkremDoJ2jQB3RXKSWh+FnBobAKMVyAftbbItpg6w2w0CTf138HKwPcgtNWm3H3BU7
DxSlgNm4LnZp3uMRVFFsNn6pCauk+3UIikAZuY1fWI6KyI00Hn2vBEqy5xZPbY4saS/OmuAEmGIH
J0teubuxOoJ6JF0lQtuGC9BfE24HgXoQjAfxqqdOOuxY3uCxRuobBggQFTETVCSkRkN/aJnp8iDi
Vj3sFAW7nlyNUXJ8P48S0kRY56LEzcXJt3CLBBkXwjj3vm8gAQM9kvV59mYAShr5hpDjPO5msTAn
rgHs8U83R3RGjcRDWN519dx6jnnsU/wvJ4pzvJdQOSUXnEii2+WW4Ke6Hk1kOMv1qG6UkBXeZzMp
+oOdTkNkp6LdaUi+B/w9rdCYfB+Z8AGpVQVii9kEYMLBcL8a1lxfl0JU4EXGsMrT8LXN/EMLZq55
U87/RQZ9+8V0BTKlneR71oNTgSwH4WQ45zbARi8dQYbU7QBWvOKd0Xtf7bwYjq6TJ9syX8VL4aWn
bBHARkDKHn/KzAJJk1nW7kUN3FMuG2Rv5QIHFej2BV5npCZrarxhzlE2bn1LQD188U2EUQGuZ32L
fftPf2DAjHD5wVjc/A+WD+0Wifbtc9ggENAF41sHFnNZBOuhegM93dzJbBFueOEmGzdx3EfjO7v3
CYAdez/VR9cQXoz/fvpyH9noqcFT+ONWLtI3qNfF9wF+crnPwAl/u8n5xJ+qYKw+ZWfFd9QmgABY
0z/iibW7BQgvl7kZ3RfHAqG2bfeoiDSKdjNOAFgtJbYqSlXYUQwV2G0l3KpsqEfNGuRiiPSY3Jjl
Io3xp8dHbg+yNk9eC+BNvSQVry8dSCE3zOucN+AcJbvYr82jAeKPt15U321eWAhrGM1XsN7h9of0
ZQKlw6GQAJZB6QMZU/aoGYCstF1sNiuMTAWFSXCXGulS+yn1ZBzY4iOH732qO0RNs/QyxERQJ5Ny
8Rpklwkpo59aLvpPPyU0cId2+DTiHFbakIRLQ3HzogGJw8rXNr/ME+bBt3B2+oTJXQfe7MUUvhCN
L5/X9iJ88WxJkZaDFJlt47p1thN22ageSMKnhiUjqIxWD+wDjn0KsVpGCjkAFenQlIYhKhywg0QV
5CjMWmnpwJW0XgnCb9LmqPNqQ8DWSKbvfGnLk2elwUZtGJDhcuoGAZA6QPuv3w0AeG8BCOG+MMD9
q8Zh6SdUGoNK4l0eghHyyWnTDVlp+TLW4aEQBRDLpLtW5FPqbkQ22LshqL0ja4zfxthm6d6P+/wS
VI1bfVs81m8ApYh7oXFblvVG+HFdFEcQNnQodjWn8xI4fhlZGUANeRk3uyXxkDbmxkkE+C2AFi9G
eop7FwnHLiDF4mJJ3/gIAmQ7sedtIIcMj5pdUzOUHPl5+pa3gC8KmrR6oqGx4FGNdK8vNvi8v3DQ
E/egFcmsr6mFmn/AwM1s2+RI6+wrlB/Ps59uQhn/7xcrXI+jPA+QIXGsQPo82FEXN+bZyor0ypRU
OUX9qeskfhUFjpPthPSfEAsLdjQ1qVOg1SCjq813scexsOtqkVxSMP14m8duQAZh6ScX1e2Q2HXy
cfb/sSVzjLdQZH5jfzaSpQbuQ4rUpTpB8HM1Z2ODpXhTbEef2RuUatqX1vwshhSIWKvtvXhgV/uD
Y0mN2GW3Iuhhdntw5IxXBvaYM2qH10OM/eirWYHmsUpW/mYU8w8TCV7/xTxe1SHF1d+OGejEMlA8
WjJjQI44kif1SLAC5W+AKDFlKUyGU5sj7hFAwXJI1TJgf3Ei1KJlJ5I5yJ76FIAAdWitlxXxpxIr
QpyOp3iPN4NtnKlRY1LdjScHGeiR0jnMY5u5wK+NrEZE0C7aXsvIXSsaEF+fgiIFXMG+joF6WZrW
fpD8jSzIp52dgvF6Ndz5+wdyHs/xi58U3aGgpNRUppeKNXYvQIdzLzS809B4rfdjBQgaMsvi+otw
ElQqvduT/EPPn+4TAiN3F3At/nkAsbTng5k7NSMgf3vXxG7oPzCovkLTbYFLAaHrrgcwGYUntuQO
2OIKLzlbRr2nKui2naeD6OxnzwpuhdEAuqsu1DRr6zUR2ZGahDSkHsnSBbS2+FvAh+qiqUdNMLvp
xl+6Ot3eqErCXuTbfMmzCzUdH269B1m8eOkFdH44Ou+aFu2DOelLZiL73I0Bri7nuTNUnmGf/9ag
IlaSD4ggBIdDhRU9yuMe6NytYin3abBwpdCPft7mf2f5Ao5N5Be9oE4zfKmq1XqSc1TGdB7zHisg
ibaAaHv/NAxxvyCiizGA8LbOgBfanYxsSGvzoNmsGViOx0YMiIbwDo6kn42gPPp2+UaGgoH3GQcB
f+r02oXSdtepXgAO8ppYU4NzNZnPq00oPzdA7F1l8tJQy5QL/r/sx7HKTsAmfshPIoFKPOrbODgv
4WPGE+USsdj/C+A6P1DyGlyoKb3x1nuUZYYL6AZUjGu7+lfjf/el6c35jCc4Cujk6MHWFWG5S+Jm
Uk8N+h+ungzqKUH/7yv5QLHo2UIG/Z4bc3jWjwMyINP7Z4vqPzxS/AQcYX2Jc1IgwCL2TUXYqus5
DLWItXMiWVhUOSocqHCbvtVgRjpO7bEf4GsVh6ACI6gmXMtNs9uAQ8c9eCt42kiRlt7RBkfhM4nS
1Quf6rg/I+owFxuaBAS2m9YGP54tiUpRAA1G+yKID1zmJQJxXp66Wt4TaYF9BuqYcf4WGJPzWtnG
50QmRFoOuAhEEaAuMejyXZPbSTK9GC6IQSgQOaf8R9ch5EWBxxCULC7Qd8Y7GZlRIFLKxwHBMy2i
3rucrEhEjZxb22unmiFAlvVn25vdPZ1nPxxq07F1I/z1GvqHh5N20ulj7s4b0z32dgCQ//VYXtuR
IkSNc0QXTKwsOzmD/x3/rK950Tg7LCWyvSeHCUq3ARHL2w1ph9QZni0BvGB/sr7OoJL8KkDNIi1J
snjeKwh2w2dyriaRbQSoUk9pMJqvgwVery7FG2gy+Y4KWHOkB1+DPAHNI/asw2YcgLcYm1+onHWY
cpyidR04NGUlLIJj+d6t+nPuteZO5ZQqTkUPuPBRlboCgIYobsf9uU86IzV1uFJQAmrYue2pNG15
nh+DOC/tjN1YcpTlBGO8JWFq+sAvpe6UOzFAH2DZgaxP9VYcGRo7rbmbiIRAh19OvA8UL4MmZ9C8
EQ+yxgv7bRsAkp4UtdwYUY8akzZGekzMDkjCuHchrT+V3jYAoMPWz/s6ODnxhFS3hAFvX1KV1jK5
v81Y5T7hlLbdYzFQRB3xl5Lecz2EVmY8YpXKBMAZkAakK29EaO3JqzFEEamxJzmknQTHDaJAUi/2
OcnFp6UeINqw1NNjFiJsEykdiclgARHjxfwDaXfeOaGFo/bzpLNyIwfQ7P0XSRjZPok7PMzpgTPT
UybLP1mV65xDSvy8Uzhm3G761q/2eWjPl3RMAAe8TP0XasIi+1a6c/VEo0EEwWHoY3tDQybNwMgF
DobV/0QikFKnu6FDFaIxZjiIAuv2CwgY9qRcLQ+xTOQWRlPK2hPJ6KImwsRsFvsEEUdEfFNnuYo4
9Jy9O3uoN3UQlRuLwEGoGpo6rY16m4w5aB5MwHpJ2Z2imyYUC1upuNZtPIG4I+23JOvLBKdleRD5
SFv/DbzBr2ETZp/HpZ8/Vc78BbUvzW94n3iH0QDeU1GtNVYKNv5rxXP3bCyj+a1JOZYu8G66UIBO
GWAbNMQODxuFdE0vapj2UZYF7feiFO5TvKB2i2ZLHIGz/iSpjzSUt4BMefAX+2LdJ46HKkPZ1C1H
8dGMUnvw8HlKYSB4gHOTEoXQg4ezPGmSe47NImVt5+22aeIFW9EcQj3POliRay7pk1+VTE1Nyiqp
5z1oqPxoGv3c36Jo3XqejOqLWLmF54Mc0VTuMNSntcne6EKkoKkYuFAFm14aZ9p1cZY/2S3+1pZs
YpScnpfS+EQiDrp38IoGSHEc8S7ZajvqOVPz19xb4pQBafVlQgz5BTDe8zNDDgUZaLkxhuuBpwPy
ZaStnigHmeomiFNrr41J+35zabw8L6gEPtox6y+AX7w1iOHLDKP3MfW0jbUg+BeAWECLtC3JcDh1
P9+DHWkfZDRB0gX406EEEHzWPyf4yM5x3fnU9GC8lMUfxuC6u2KWKZkU+tVjFSgGAKILFvgCxMkS
v5p8wJP1DxnZjVhtbY18Hj6RMc2lfcX79bTsf54vR07kBieYKPPaWqbH7mi0iFDLc+32kizxnoiz
CLBNEYuRIneMvTKTjGOagWsGD7P20q7U+1VJU1pBclz6sD3r08Sm5iAOq02EyX89YcSKqZuARwY+
ttZiR61VJ440RkH4vTNrZ5QdkUb6If+IHXGs109bknmJ/zdYhocOYIV5+MQzvwNB2RwDx0cCDOQS
TIB6WWsGQJASV4B+38tJSU0V5EAKeHDTapqKnEkWo4ApiuMRqUXv19DGnry4HtoEQkDjf708ypQM
jqMwbXXnpad6uI2PLj4GS4jKaYZE819vQxv762KBm/DXO38Y6ju1wuJ1LZrpoOcjW/1tkIJkDX2L
/6ou5J/BwZ+BPFYgYGDrNkTODPjFUe4f7WwBfCmNDTY6gO6UUmruxhZZKVujn8xNJexhwxwc+qFA
Pb45qLEn545zA1Cpyo0E/uK16Z66+uJY1nWLpIGVLmp25SKcDvtSsfi7uMKP16/X5y5f56+2FYgN
gAZ9/CYxFAUK0xjrwG4oh0XJhis4WjKAVRnzVycL8y8IxJOOGjlZP48gswJ0EzB2uZCwDVNjf6Jm
9eI3E0nHFy3KJRO6m+QvhjDsT9zrutec/a31PtZBWLeWr1rUj0Z/WsdwBPaReZuZAXt2j20XCtbk
PGQMLLB5W/EgxOEl7oAUThB4EaAH5iPJQH7QgdqRIo0hWGIFSmQ6xPwycM0FeFWr8VRnzsWOHQTA
gLDWRXpMwozN9iVMFwOacts27XC5E5EJNZacgXrKmIxWkTiHW7zICkM7Sprvbr+GWOA1WHcgnwIc
LIu7ILmy4VbkgZtth+17cHUKr2nPAXAx9oDUSFBVxazqS2kpb3MF/qUBoost4OoAKi9A8nNN8Va9
BiMLdtUkMQ0M4ybT2ppX+RyRYZKswHLwbaTEIG1qjsgoR25Du3XCubkic51mUNoeZfGR7SzebqI1
7Bzgs5jJDLJ3uXql1S0AEDqZI+vZEQoVq501olxOrZlJH49ZesJK47ktm/jVGnHq2LeVGjnTGr+K
AY/gzmQoyJMW1NgWMmusEOtsLStChjrRzrE25Bb4QfjqG0txZjz/L4nI1pnxs3eZsVEjeQXqJWOx
8+aK/fwVg3cpiPR7rlqAxzuNWMjSa4/ec/5iJRvLwLNAvzfdd1kmQLgwF6GLY1XXBXHl4IGQK6v7
iMZ2ZqG7uMY1rOUCg4akmWW1hNEzOwqRQ7j3SlG/zmBuRRnV6O9xhItsRaedAeO/r3Nm/e7avNt4
mTV89rg17FfRDNfQnexz27bmwewH84QMXLHxFvNAeTkqOaer3M1a2SaqYZGrA8bJ4cVq1juLDBHw
zSItyOHdIhm8YjOuQLLWqRwe4wnyumTmB6WDhGacIeun4HuyuWV+yESRO8vcjgEM64hnPQ92MQvo
zqnyGsARbGOBmuoS8PXWuEsB+FI9Fj6bLkjUJjP73fbOy8Zpu5ERR+mCbN3dNDpgNcgy6zq6INc0
q+VMImpAZIB8AdkYjo+MLLJrQSh4aq35fCdTXWB5VgfeIuH3EzZtf9IOuGpAdlYl4uTjd+w+kexX
RVIm2fh5kWhh0hioHuC4nPA3G0wUp7k83YFEAAStfj+eyFNtxi1kb84hGEPu6j2RnINdZDYiA9QH
H4iqFp1C8H3WVbig3ng1UCTqm/M1RI3jhVvpL7Kk4VfSxmM84yGBhnorKCpRXeTwLQ1B94g/rjbs
0m+i6Ztru/jttA2xOoryDDy8hkTcKbGZBMURBxGZlZhPce3KxVJr7oGq5oEe3MqemW/7eNcF5Y+2
P+D/Rv8XyqBHcGAK99CwMcNEgNtusdwUoEPqgLxttYccuVTIBAQqN2mTBkDWkUBJ8BE8U58zGuIb
vKnJBnXZFhC6EmdLihAEGMdbIgO2LEg3ljBYPlIsTtTlwYIQFwJTS5QyYGGrMakKJG1W2LiPIIAb
pn0y1zkIx9HE+MkDetoZGlBEoztNXezhbKQyT5PpRaSO4xJHX718oauu9hQvsQt4EEowrDufX8t4
d0s0lDmH3uDWSKiQClHgwetXw30y4k8FuStIjyUuB+AXdvYhRYaKF5TxxQKAyp4lVR6laYgsaxL2
Mk/hcRyvSFQgTZEgGEQ+NNQK7fwgU3Nx2xHb1GV9u35ByZVkkembL2HK9q5fVOcsE+HVtcauRxEB
upaC2JVUAy1juzsNSFrYHE2Wt+5Mc2TgUrSzTvknNpZb04DqQTkFNRUC0ZHvT82Ogvkqeq8C9xTs
V91/6Awrjg/4ds7/MJKrNatcBE7bZHft7bPMJz7qLI5Qfld6iK2oA4B1hGxJgUU+vmlKPHbbDl2y
pLHKEJHeTeY5YJ1b2eZBoY0rH8gI7i3BjbgeAAb5l1Ngc2EwC0lv9wlwpC/M7MdSAG34Xk+aGrS+
iCXh2JGe0L6PIyNbWL+pB7J6aj8k6NHzvHOHN+yg+UE/pfVz/kEWFtaG+zMOw0qcIA+MA5uhs9ot
75O+jkhIzf92bEpUOe3+f5vDklhzZES3UPD2iPgftiaxMV00C8oDpwpp/x9kUzWITVvkliJlIYIV
7Ua9/5UM7+/bfIqbRbLDVGWFuO/onij8qYOlIgZcZRu4404rgGz1M6D6YfCUYquPGmfpQDvVT2If
1HN5Cos2uPiy6TzDv2s+kmUZcgNRhQfcoH8z/p/nm4NsP/f+ACDonxdbQEyyVKz7i9fF504SITWy
oZ7PgPNJvTZkIBd3mL/RMpSUg/3owdAskf05x8mJ5NTQfBZxKtEYNCfdCSyGZz0V9Upg0e/7qZxQ
YA6o9oFtM3kkW7s91mt3yEAB3j+8L/JdSRoyUl1idCwqBNPv7eUk2buTnuhuYuWDFHlUX6bI5fKy
tcRrETjsA+BMfmEFyyRBWFuG6407jMZECjY3b/VSAT5Csospv7vuh36kJ2d3rYW70eRiwIiazmBY
QgG72GYhsvgJdJzgxhV0eB9KZHISUMMJcRwpizNoJqhPYnIDZJux44v3g0QEOk5yZa3t1MwoH0yz
vZb+Y06vzJ+DBkfO+p5oTu2yyJfuqyFPgLFFw9kvdZPOrm9dGlOD/AIQkpAmBnrthcbJYhq7esl+
PNjVDQPijBZWwBo93FBJLNt59YEQ8jKNWfA8gP1UDjonBLAe9YIq3vMZWwdSWKFn+lFe4vDPL0G8
RMIqBheQNa7ugP8nntMC9b0Brk/Szlu6ubz1k3SvPlLYIws/otvVN6Q/EvXuPrH6iGReVAtD+igm
JaMKaYu3pbdfIYBszMVlBscCqOCzAVXLToF3IqqwlcZchmW8kpQsHSMtLyID6uqGhCCsQSI52OXW
HgXPoEfml8qJBViTsYQL0x7/e2iR5iXxdGhKEL8roV7i0dKvqxYP8Hd5uHt0pHEX/DkOzXo1mrLb
rChx3Gao87os8my3CNwZEfX3MfWosace3DshgJClUjfktkrfB5ke1t5S70AQinLJdztwceOEyx+R
2uuZ87wrc9OrkObbIenUL4M3AEbU8ystAFFINCIPoZUkPdiXU1l+3jkOCOHArY01G3A9SRhkcXEp
cgYAmclFnD0rAK+LgwtlmJMhCRE2BBKLsG+GE2i1d7EAQWEAgNgjGJRf78pXuKwO0yBxv5poOXmY
OObgEWqAh0NebNdurH5f6/ncNLb3H+Rmfme1xb/PVuHuZsdjF4CYm0/pLMytCAFwjVrSWu21Gpwh
NyiYEoiR9dVJ778WZzKvFkIrZln31zRhbOugau57mZZ/MySQ/N12wKYHshu+xz8Gg89v1VT322Ia
55dxqS0s/IEt2q9VCqKjZpssM1j3PiAHAyA1f+pwfr2ZU0sS82EzjOqenwRi5NIxjyv1o+Kd6Kut
DL6hi9CEH15JXkTfh7rw+wQ0pFnoPmioSMnULUjDWl5Eq9UMksdMz6Xvg25V+5IJybSJ1j58LrpQ
Jr8yrXi82vt3omfW8ynj9w9MQ62lSQHvb51WDxvF90+lL6b+DB19tvcL3f1t9Fz6Vu++LT2R/rBA
hgaNUS/BTt8RORLklqASDRm0UlRoBA0FpkF4G6qrdKo/A4/6hrRBfg/gIEBqwYmehww5wKY8rTMo
TZH9jaJDCWLQzayb9zR2qTLoV5t/qMkyCYMnS86jXEiG+k+UMNKcv9ogmy6++CA0AoVJqMpDVD0I
R81RKT4vDBtvXSGySvEQt+xQeVMVPdaZlH0FALzCR+SI/G3wRJumAIaF3YULQAPaEkscYGir+7n7
YNSlhoy6CmksdG9JnqMiirqknqriswn+mn1soYDPldDKTK7oqfcgM3J3RFKitAGw7HQY3RFJZxhp
OxoiUew2FQ3/f2QOKDm3PSJP2GYut5xkQNMa51T8RRKVcmxIpbboAaIy3HkkJTJnigGUAknSV0jE
f89vxhl7er2bw87BUMFbfK+2JH/qs747hEv6KZhjSasi2aNUl9R3Uj6jkBfvydjYhYAqjrJ55yDt
+yVtAdWRJFXlRH7T/t6i3vxEMtJSE8es2XooNt0+KPJ1XI4VYlKRNqaeYcsapdsVLMAb54HXtemn
pcrWHeGhGgno3KKyCX+YiGbtSbYM/nSZJNoq9R5kAHqGh/ILWlAhL8LBkUQoEH/vOTKNBFLBdzT2
XTs+rMM8pbu1BNXRo/5xPA9TvV8HlnyL1yHe+dbUHR3edr8DQRgUIgIgEY3ZXmoUhm3q2e5+B0MI
Rx2TbT73AtSVgEn9jIPF4NkPuoWLvcEbZEgjCugf6tKpLrkbbk0Eyk80qoEdhEwbqRAVCtS5y/wm
Uiop5FJIGpLhsCPGusgzl+OUTAc1JI1Rd/XFYMVPb3K8m90AVKyP+jjMuToteM07H4BPD7OXBkI8
dDU1M+kzuqYypbtbGzwe1yGpduoics676ZWrvmcyUnemPqK8qP6E8vvIsbw+qSlSO8P5+oAFijGP
yB9WIKIE9ltKPNGwCDOkdKfNnjTUkALEdtjpVH4KXD0JRqrVQ+VlUQs+rL2yIU2fx791ve3vdQyY
ehTxRZI5HlPxgGfXe8RYh4LvYsdNJvCT0ioy194PCn2Bj6aNwVcWtWaybM0QvJKa/BHY/v/tbNvY
kfyRQ1LbkfrBVw+pR2SV1JOTrvIB8CDXTJbalmQ41AY2q1ZrP5KFZv6l501yDQrX+QKGgw6pBX17
4FR+WbnWxa5qQCH3RdnLXJUd/puG5zm2PlnIFn8y026HCnmj2Q0TEJbCJMWOhfAUvLVT6lSS8FBT
SVIcbWfMyKaKkKs8g1Ks31giXa3+zwL4kyFAus7qWZAH65e7IYikvoCjAodZRgaCdcAFzw4ACyMN
GqwwhUFIDOkjvrAag1/oFNRhfdQQx9RzquaPGRVuqMtDPeqECoOfWzbApMXbLMj59mEv5zrma8lW
46zlQAOxL3GKdYB077Ku37MZ2TRJhSNCi6LNtgw8s4ov5z7/QnKTCBVQuu7lgDtFdnWVgNOCx7Jm
ihXGtgQbz4YqpdKmX56op0qq0l4Cvko1FVvd1Vmp4qtfvakAi7xJm/pltbltW41+bveGDX7Rbl2e
AVAwvnqyYUbTbudWTDvLQdFDlDBQ7wHoCpkS+fhKDRnHGbAAB2seTlpR+LODtPTSkYeE8CXDJAsA
8WACecZDQISiIrJZHAdo6DlQ+khmLGLADtj+K8ys7hwAQfqYdsiVRlKSQILaCH7StlojxD8AcemN
zWsGehYJbBm4Rh0DhCU3oxmwWKAUgEUZz4C8nBZ2yHLgsJJsSaxkZ5tIIreRuPWU+aP/FICHYOdL
bAUBXNQVvB8uUIl6/PmGPG+vbVpiaI5es+HACXky8iISQAHPIhTi33pSxsEV9oq/dY5NImCOR+Lc
THhVYmOKsW7Cxet9gDhDSOoVRS4RS4Jqq2UfWgcZHqeAlO3PomTGFlmg/MCA2fuNhli98YM1e8Bb
lFqUrS53Q9LaYu2/tT/05IWsYKabqPy42qxDHagbS/FVYi0s75FsHu6sovJmcvzwc/IRxKqgvljU
lksv62nHwAO8UQHw/PrR/oFkdQx2KLCfv37MvvzTX+0cfOAArTw8TdXoP8+27T87hJEHaoXNKIck
I20Y5P0T8i0ikmsHGoZAGpNRd2NPisQdZhtwNZV1dN3sPw/GNCdPcChRcCDEykuLBqGfEFjfh1lk
HZ5DIH5zKqRIIlyVPuNstzSjWHbNENXZbfM9zcr02bVDhyMBGdmR7VqcSBai7uHmgHWxs3E64W5J
6IfraG311BWWZxusbuoNfce0QVLfCk9aoFvM4dvDl6+2U6QNoKWvW++rtLE1pA3gsA1lQWatBA1O
W3YFS5B/AUcOqNpMQCanSMFLZEO92RrNfc0y/GeVWmts+bO2M4GYsynHNkROABTkobVh2pxtLDnP
JNcTT8Ww7q28mlEeZaO4GGSIRIlN5NjqiESe3ypMABq/293J7rrK++dcNE2+NqjGIOehu12kKThO
qIRYBrYZa7849q0BfN48qF5H2VAP8Fy/x0lenmmEyu761UHG9ZF1GUju381IwZfud0PgRTdlS/VK
ojbMADEtbVer/RoLLzmpp7guoV165F4OjW/v9JuAHujU0POdTKwxdSSDBlcvC1LU6oXCE1RfrfVN
fRPKK5C5vgAN6Sp4q7+sbfBSGAYWWCwACH/MwyZS4xR0GE9Fa7M1agxwQrWNd8nNHpYoSwWEiVQH
rEsBU2ePWxqSQrnYEy8ubj3u7yej62Q2jqtF2q+Hu9mEP6NuIfw7a/+glczdsqqllQ4tfxzbRi3L
3fqHbGmc+DF+WPOPOxM3RxCqQx4o6pPK0UQkd2m9qAgQ+23oiZ/Ld0MqG76AAyMfmwNI9YAb9y6n
HslMO3kxcVxuIjk0uIb5yDaZBJZNZDPNwJkpnL4C9DWGNk5r7xS9j+05yaiZQbX00vu8OWoFzUK+
WlEbyBdWfg/zkzUgGX/jcQECWcDCJ9uR9w4y0dCAm94BLqtdXwbzH8oJ8HyXQTZki90jspNpTBoT
ZwER0G6KPam1oR76jQ8XPaYeNYbfT7vVSQY1oVZoY+WchOI/4MJxd9yP1zM1+O45QqtyDMDvuQIk
Dginuc/QtTO2yj/OT4ObCqaO2Q3R3KOY806tnCY1tfSnWbUTTaeHd5cnjXJ/vPyD/UQ3Rq7U+PEe
aOftOZYclr5ivkQizjmUfJl3Y5eVywH0fRclCx7MyZ18qEdq6mmFU4AkDafRmBeLGmBMUFdJtRPy
3FGp6LCvOqktb8JkUzfIBhaUGPfvaWxKT4lxfHX7c91x/K6RF0cuOmHuwwQ6TpM3rj8BXLS8AHji
TbR4YSJHZb6akv2ZmJ6pIbpn6pEiBqzMue/E5kH+kS1NN6cs2IICx4j+dc4H3/fbASlEfUUV6WhM
QOgrguyKyDZf9tR1ljK/DpV9BWvSePSymmey1jXbmMMqtiuSIcGaKn2ExQcc50lzH2cJ+ZZbSQnA
rjAHMJW9Gp/0dG6I3zN4RKKssjrr5HDbipDmGgPbhSO+hiQ+e+u3KBxQ44dHUGp9LZntX++eW/RU
IjeUqdkb/eCiHgj2/CfVS7/duWozch3MykaaAmzVZelhqK59u6K+EWWBk0cEKvDiMPAw3XSpMJ5q
v75vOM+ds7f2Ry13pzReIxr3Lv+EXUJ7+si1Hw1r22erh/SeX+YkYyCa2Hri8t1CZMhjiGzf/GSg
ROekXdVlRzlp1k33k1571D8gEMmAaVN6jJ1RccfOi4VCQdQOoqtUVTIBI8e1B38nsNU4+l21Y4E7
2IBPgxGpqXfnEyyTGV60StmjgjZKuiENOzBQWzbqLBIQkCfYMF06d94BPqZB9iKabgzqZxq+K8lU
y6lHSiB67R7kNAcp8SJRygd3A2xm0RJMPbJM/aiww+w1HYPkcw1G+qvnihcza9LPSrQ240EYA3gH
pAU1Rras2EAAURGHgje7zLNeRWrZYJOG2VAU7Wto8Ug7FZaITzwvsKG3+6LYAKet3bFBVACG+TkJ
m/C2RpmPeyI/UlipH/msyV/neTbxLClqPoO2WyY9IoXyOkvyAAOxrGNt1p9oJIaytfektYlVoHOG
YcPTfEDc+qeLa8xz8GQHy95GoeJJGSqfMcjqrejdbj/ECVgqKtd/tVDD/9qMKKcBhdawI5lSdLw6
Gi7WwVrWOCwHqEJ+0qIlHH3ga7go5FzWZ5KTiAGiFdRz9v+h7Eu249aVLX/lrjsurgJ7sla9GmTf
K2XZluwJl9wc9n0LfH1tBGUhnc/n1K0JjGgA0spMEkBE7N3sQ3kZF4hX+gicPfnNYOOU4aHQTdsw
B3nKQpU6GNKCYNm0Jccbs83Zb2OYJkKU+7xrOznxXVUFWdVsdJl5SrLoObaYN+UXcgbyUbP+8i5x
l3TXts4msLr9XrchB97OWHULTwtbZCq9A57hiAak3ngmE3SZMgD52jwXBk4hfkdIIxFF1U8oPAr2
JJVixFk5IOyQhwgE/zUpU60Qu3bOYTey3gYMbIh1r1Ve/M7xDpaEykMG/QiyaVHPusIGUcgC+Wyz
n1Un/oFGUfMHPane5yV/Uql5STeLdEXAJQJF6YjTsfII3kX2QI2PbPKHfkN9PejetCY4sI6eP12U
IxmNIeq3wNvGMcb7DEKOcsZe4G2iG6s7Q4tKNTyHEr5Vs9MIDYd+FYBHj4hw1+em81bcLKMnoVXI
dyv78UBiywD7mw/jj8hi0ROpgEaJNDjNuPXIcvGDjCD8CZ9aAwkzNAeNiprSPr57kFtTRtcO1aIV
QEAGYMDt7QzPImrqwHjrKV08NBEwO5CiQ7r23eXOuayDYlPFJRBo3+dTk4rOkkTdMRCtXeR20lg1
lfJTYxEqv7k9MU3Pb7n+WRz2ewDN411BLwzZJLIBIwSgxUgJHmy8a4IKSY7glZ8lMthIY8Nb/32g
mqeU7ygykO5mslbNizhibS7vXGnQjdN8odx9iBtQyoGa1zwwlFEcoupXT+l0QIysGr0HL490UYbG
6f18VpLlzvz/pVOz0rB0CIP/aGodTAKjFiGJuAIIR4x86CgOPlu50+3LgbF1breXrqqrE3hTToSN
43rjdH2XAOY4SwSjE4V4Tmc58uSMeCzL/VwHC9ygozMY8d4HyRypbspnq9Z8TUERWafHGDtjJJnh
ORcygE9VWrknSb2R6WWsW4ONVPQaKWu/3uzqRf9uJNXd8L+dlgVij9+p1u2D0G+3luCoCpKNPqA+
SMiGxCScfk5Rpq9JYjhimPUkkhsNIPE/0IVWVgNRRU7/diETMg1U86irGzaWJwLIQCB4mpC7A8oQ
P8sC4PpYerTiUtcxE/xIiFO4R2q405dbv80/KRXyGY1oNc9AXWVKCxQkibDnK6W7cR8brncbug7S
1le16eFsmgHiPY2RmDPDlhAGicIuucEpuYM6UT5qCPUGP9gVplvuyINUd0NJR7An9R1UihryR5/3
qcl6dwdN76Bi17ReCb7FNQcsLKlLTQHsKZfHJxLKyqsGVM86zmnu9mbTrKYC1WFqBPXup4lBU1li
n6Pc7j30CTwFf5qKLlfb4qmUpHutX6Vn3g8IuorwS4VinXhrWiIF/CEaI+LRyhhYuCpxoHP2M30C
sq9X8hE0AxiYu9OXxkAqHnmrcWRUupe4wNqLlDfzkByInoPBCyuJZela9WFsYs15zkCnW6a+OMUR
nh3c7vpPwkRwEoHi4CdQ/7ATyX5msdcu7MjPPlbCKzctAJyRYc+6bTjFAtiJWoYSHoBDrcHTkwHp
OjcAe9SBaxwYuK9OaQEKDOnyYHQIG3c9y9I7sBPk6VplssrTNrggTz64UC/WEhRbIYFtQ7q2rGyw
b1ZYhxUlIAWV42zpAXSVN/2lkRPMKppBQzxmM8s0LR+xYqQZZqWaJ+ZrMOuBv1neB10o5gBLX1WN
v3VYG59AldaCwhzFajoQR05T/Hy/DaUdZIrSQkSdJgsIuCO2tGoL2hu8wJ4x4gu3CVFGIVcWtBbo
y3abYhHzQCocZoltylx7qZYXEdBtsqIF/a1cSpCHmoNGyTkS6UFS4xVAA5ZX0U3JLygQQbtLgEv6
WD8YQDEhPaXOUWIcNcr3dzflgR1zCjAkFHD0/gBsLbA6b5C60aPaObYFKnsnb8M0swZYlT2Nuwy4
IduisncOF/qBmnYS/jTLzKyQXdi1ng4A1jgGksK7l/In843n3CU7mZQn9XxzrLyjUpo13ivASArd
bWg4OxpiCstZODVQfVXsx+MF705KVoEtABoh/ZMsc9So5VW6znSkd8xhoiEHz/XQBCuACOJEw82D
i2oqhBLOCX8hDS8K1P/yCXnwRldrW1K2DmiMFn0CykqgxwWLIMwvfVAcHAnqSA0Cuc6NeKfrMrxi
/9mFRvCkA7KjmvVuGhKt92sOQdbstcqdB/zt9FmIwqJmKsEyJE/8wCdjHRp5QyQaWJkVC2WhHpnJ
kURqYjlYiWRFUgsGK8e7cWzASfZgs6/K426qhjOcEKq7sdtX28QRHGXoqqoqRzcWGUc2x1x9NRdd
tVPtbA23/kH5urNutrcNkpwb0YMxiWq5OsAmgCII8eSKgFEGrW9w1FdGgBkqccQwovBzRUorwTd9
g/gUWMQldWqiZa6+cWVR6exFo4BT5y5u/Of5+ppvUgPL6bEC7gMQqXOUiSH6lJX1cIlkbIpE3WCg
zsYacU06sio/k3Uf4tYQYAn9NZR6PAeoSa+H85TKSHOoC/aNEyITscy3YAJ1TkOaFf6mSVwPjKx8
K9Kkr1eoxHFOc9epUrGoeWyu9ckxq8soAdYYyK+DiE/Iz8CzaqF3oKWmMTRlE3coQefDh5uPrk+E
7q3Vh3zznbox2X78xREC2Us13mtL+tDnSe6+FDdj5i9YaQOCWg+5v2okWoqVFYBdcXjz0/YcdzOL
ZHGcdDpRL5AwKyRmYY6XWZmBiORdRy5Nju3XPGMYA0qmjr+Shw483R515LiSGlF3qLPqAjZpOV5n
rNgziaAT4anTJVp3mL8n9D0AHDZKIxNYWiShHW6+JlwOITnF7awjEG0H4G1EISPrwiVyYeIt50G7
RAwYsoZwwh6YR2AfJ9mIG11G8D+Mut+Gy0Ef+0sR2KvQNJNHs2mTxzGMkscmwX+p0q9j3PQh0CDZ
FmDo7Ew2cmXe+BJMLDjMHv3AON7ZjO9oDmqQ1I6Ar99Om/laDfYQ6wbJEvPFNHwSlyDyF0ZlgCEK
tQ44OXUbpMuF4CKUOrdrYZAi9UhX1Tj44CY/3rmRkclRXWZN2zFl3/52DjKkowgWMWMXO8l7/B00
ZO6ZU1yutHQCl+CdzLP0hxf34jQ5dX9tRXU2JJapkNLUNFjagR2yDfTZ5jQRO6X4i4K6Uu+3aYaf
c+/jC7t1PdH4D1mrI5UtBFmAxoUs57VOSBj3dljnAvs9kKjf1CDNh51EkGSbYARPMCghmoVZV+bO
pywRQENnWxNwNkuNZMB2dw+5+ezGEzCrHQdnn0NkfcxLr1krOtypnlCDNA0PpLKN2DllONgkiXh1
C2OyNmbfYS8heXWpcWzbxRPBQQaBoWPRwbNq0yOv7trJlKl4ZB3W2BBJh8So8JoP7lMejXjhSz2p
egucj6GjfyTXWSWNJfIVlqY24LXY+qm3EJ4dPKRLchimKbpqWpydk7hZd6ZRHty+OrMK31vTz26b
IAmbzQBQ2MWdQZd+ug+A3hhYXmtlJQOJoL95Nk0j2NHE3uR2N7N31rmxGTvfq+XNgPrlbDqgcMxQ
fM7T2AUnc+c+AiVpM6D290ISy4V4CMBrC1SaLlnGQYgobK/9IH+nsd3HXh/CLTZ6Mi6C4WToOpDC
VunYbwoc/Sf4aYM5iWcsOdAQ8CVg3+C49jpIBrw/LbO2D9RMXgTsVyFs4M+iR7qm8v5Clte0NpQb
6pSA3S791DDq3Y29E8lFTaPG/u1UHss87OHzFOC4fg2oRSqxUc04DkuQJvT7OC1RP00Gv7Atf0dl
OQ5ONssFaS3qli2SsY2++ByOyFcu2hjFTLJ4e67Wpi41DY4YkwDxLariJhW2iOUZG/x61aMKZVGj
+MjnWzNE4TLeXnH9xe0nIEEx4BC3glVf/Lz6CUQY/SrwpLyOefAXqXVmO6uwH529XZrZl2Hteyzf
I5sFuRMglVmVTSFpWizzGcD0Z3sQ6Qe/5voHsyuPXVCbz2naxKBYBcys7Zb1Jx+kiMLJ9BPPPHZC
RSWbe6RzU2M8Mv+7shlBU699X9dB0dQWV6N6Rlo0+HZkrmIg0Bim3a4ngccZ6ajB/uanKUZ7WwGM
ax/xASwXVohdJxoUkIAeRslTMc4u4CWSBDXvjn9wUSrqJXocnZtoeJuZZhpRWy4qgJgAYKGTTS+x
FGxCXSB57jpj81fTSHpJquTtJT0HeaoxpCsQq5Scz9d5bAjgaaSUlGvTaID7KiysVlof5Q0GfjHA
eOdOdUl94BUAgZlcdOnnIP6yxk7RWGsyZxFgGbn+VNQdG9Z5eaAFO2BhJhyqinybd9PtWj8C0eBW
jGxazAv9m+U9dcl9qIoF86dHDQgV4KYE9q/m+uAnNsYtgQCTKkbV+KZKRLsikQxtln7vcfC15i2P
1oNZtps+LfRnYNwdDN7k37NxQHhNuOZjHiXB/v/tAZCZcmkxXWyt1NKP1Ig2MubeP+t6ET8h6F/f
DNUD7buleQxwuPFb1dTvBVbYxn82hmH6zIfAWoNL2jyGnv5zLpH1Azs+jLWsQjYAVIi9lHNSDcq+
8BlyjqOcCVUFJ9GC6hyqOw8gZ9/qzDFGvk7YFts+YhPwRrTpygGHsm1D21l0UiQD6DaKK9ApSAi1
ugyQgYGoahH5yQ5o4x8RFXwy3tHEB7t0kOqhocb9XUe9aLQQ+DM0GzDuv6DHqdcX3bIEldMZ3FkA
hnZrHziSWXwdSBRBtDAbJK7HIipPEyCIT4XdlYgIRKtUqkiPNKQiW910sc1yFwyklCu/82Ei16RK
NYA2OXoDtoYBiYARgA57Cek99+Sj/0aUhjoLopXbWt7sXDYCoIbkbddlgiyB36dopEg6jxmArO3l
lINj+SCik90bbU1TqQEsB6rGG0iREwC7k8725nPHv4VPVueEd0eL6kxQK7GATrWgXv7JeWyMpddn
9UubIDLht/qzn1nOuCrjONrkYTACWajixzsaiiYVqF4tQFmMmiHbX8wyeYoaleAbxH4EuHUZPxhO
9sPPefCEBPxux7ilb1svyj8NQfk5CZP8O+rqf8RT8PcOKDEA2nBmb4tg2A52jxocS0+iUzsYKLKR
vTD0UqQWvcukZA34XFPX7Nd3hinuIsDDoiG/iWYkeUixv0Dm8HZo2343RN7BGxnO5mowJc8h/Vmm
wP4cvadovlazzlxSF8EC4C1Qd84OmLsyAtQxmVMwDxs65HeMOguwRHkfMHd7vdN3fR5g+RP2wxPw
EIHLAVJ6kMoDe7IVA0jOU2tNRmeqzQfftLdkDCP4F6kF7lp85w+kK3zd3ZetZ+LoBFYHSy6jitY3
e+ogwU5cOMg4OeGBq4P4xos+RcOGuAVI6MsN8Q78sjCJ4f5LIIsjgLVQxOBcdIsOBUvI7kNbuboJ
mHBEYUIfYCpU5kQFThmOjpP9MLTpuhRmsNBRAwQiOJD4VgvhPg0CcTAbZTMLW+Jzk8glQnjPI8TZ
pJWa7r2nDOTn9xlAxf95CM0fW9G+KcoBGZ4hf0m8FAeyTXmJEXq9tB4SFwBTUlhHaQBIKELmNegu
Z/OITeUxgyEFs8O28sN04QJp9mhmP6nMVVW9zshBCm3ol9sNuBAZaRjhD5GIw4FBzma6ywpLp/N9
skYv+Fnj+z+FhzRpq92boJMaHCI+dnaTA8WcQA74XXQJAFMlToaCtCiSbm0zM98rlUK58DNDlnSV
fADvzW/DSNf4Nlsy37QADFePUyQRFZpHIWEizb56HXtk+Lo4546WTtjeionoX3UuHLBO4fuwfHeu
C0BUgnCkUeMrI40fgwxVXrGxH3yAK/OuL78a5s+od6NvXIBt2ohr99gj4eXaM+QOl2YbfRuD8EsE
zIUnC2f1e/+xboYemVngHcu7JLkaODDO8KR5IpUm9L/ssgXZilR1KMvajAgWIKEQogYwZeVPHnFv
3fi3Ggs2doCsMA88Ssex5u3ancLncXCbU5vq7INw2+IU5+lLafs8X/ZmZS8DJKVs9TDSP0TAX/iA
mATZRisGbJSstKeR1AAS/dl0/GlZevXOldVPIJLWj9RTIuMhqgYt3V7fGZSonMc4Kw8RGJwoExzn
IByR0o+J4YIY45fUFNVUIvVE/izCaklYmpTSofI6ktBaOCbAtVVGiXILG3MxtBmTZAMcJA9A8BbC
fxhkYwBIAdDH2sGRsAmkn3D+ewwM7Ugqpa9DFoCDrR9XpPO5w7YCRKHTY8p844B6MXcd6xk7eMBj
u05GYC064eTfAyfaNqxsz16PR/ZMswCe424VOGCBJbIE4lL4E7UCWZULL3Sx7FJkjylUoJBggEju
LHzSOFyXsEuG5q761gC/7jtdqUIFUroZOUjJXuK8jVMAQdQDRq7MIxzY3m7s5Br63UYkbHjC0fjw
JADHJJGZg/0kdY6HjHM7dcRitkpdPHVbC0SyD6TKDSS6Yz00rUnMusbGY7ipdl2EA+o2YB+oGfym
24Azblx1UcnyZaHXlwoVjuehrPUPvWUCYdpq4psRtW/kSx2IVjuaABup6FHOyW2hL1uPfQm90Vi5
kakd42BMr/aUO4sRZRLftCBCuM5qP2t5ggWDqOIdIOn1T0nZXckBNIBiEbHauhaW3x/bTITrgnnR
txaFtnIGmppPsb+a2l7g7/RNy+L4Oj9bQv/1b6XYf62zLr7yPsIzCuN0s/vmAa1h01Zg0wSEa4mT
KLkoIpkahweTdwKoykXktrklXd13lMLZrNvAKp6z8SNxfIdmJA6RY8YAV/H5i+u62bIv3PY0gVH+
2fJuvGLbg1cf8xcjQnWY8uqqT6RG1i0/VFaUzF6iSN+8ch/sRS7LN5MuBlAgxyhXr6foKTBM41L1
/MDcMItWtUS2x9aTNqHztnVgOd+yPntVW9T7jS65iLC8caG9K8i0sb7TwlMkCS8Qn8EZRvZAQiXZ
L/QKRK0IsQKfTjooA6taVJnhrGObupnuLoKkXiQoe+QlUmf0Ya1yg+/SfwXqeFHiPn25SyGmASmq
NHGpBMVrJLt57gOQcgqBLg1E48XdXDfumoiWOGRzDjROzY1ATLFCMRyWo1k1Luywj68AE/MQvu7r
JXes5BV0R8+tyKunIAfLVqE7OtIZoE95uU0Gz/7sIdViZwCTZ5OBGftV9EtPDOwrkPfsTcfcagca
IvMZpyQrsoMRMF5rOCQ+DEWTfhy97gPNZ4U5wGOHPD8XjeVctVHDekdeyGAtapxDO76iePZQ5ANA
ngQC13ZV8Ze8a501EEfjnW+l4sWt2dEQQfVUd9b0gLpoxLcj882NN2O8I/F3N5bZj1aTr7AG2OBQ
0v7YT1F1wYFBP3PYxwHip+FYhHv6ilpwA62ojiTcoVxZsak9OUXzOSqE/Vq5IFf2rcx8GNsxP3Mf
j1Iy2FG265ouefZq4W9zYJpvOYBmn8PJWpNDUsUpaiArcQKwSnu1SgSQOU/tV2T5vsYosH4yzKQ9
tA7C6aR3UIqI5JzXMNecdWVX7r6zau3JnrrPAQLtUYG3+QQmug+dJaZl5SEtPX4nuOdpemQjOBBI
1RVRf6nwQEoSAzwaRYNg+IDPd5mC/jhF4B4T5CAwvpkAp2T/yQQ0fdB17SW2sk0rMajjDuvq3ONH
ZKWX516qSE8iNUmNctDOncql0lFP+XGRNaeJgbu3WXlBMB7UIhNU6265ovUmNe8uLnGrOsS2qlan
7z44x5sOpRX9FaYOjm3fF+K0JI+J04fW5LQGJ7MSqTf7qBV8mAXxcnCnaKUcaZzlBKDdmuM/hgZI
A7dAvXDotfU6khU1lqyoSWTPlgZXA+MUGUhHVmUYZYEN6ZQBSRxvI8LYlameSYpdWWuVSPyjAiHD
TN1lArrDQ6o13rVpU1S3yjMlY8IJz6jpL2kZ+es/eUROs61QCPtiag4qmGOtWQWBZWzBAbMf21SA
ZHgItFXqRe46Ao5mjjVxtcpdL7o2dap/GMoi3vO2Rt4IeSMVskYuT18ewt5iH0ItmS5yrpAXiGNV
Rbvx5GGtOs6dz3QTw9zoE06ug3erG3VANFKO3C4uTo98N1J51pgsiwkHoo6FEH0syUqpZ+HL0yFi
pNQgbkBGR5vnfNVjtb2cUEEkEC35NQwjUEGHGJOkNAWlMsppyThMzduIRlrITAYnFy9v2wes2/UV
Pg/rQghJyLkxV5GtpStsj3/BJhEkEqIvTQwMYXKbMZVS6ezZabYi5c0IOHM7yGZnfYyTy1tBdF7v
u9bot9iBY+GWiKuXW/5f3fjqeqEtk4yHNaqtpx9Ae3q1PV17aVD4vMy7MfwYYpkHenFHPNhZjE1E
X9mo907bAwOVw04YFcog8sZbD2k5bOw6R/A01UEfIjlEAGTl7SstWCsV6amZLHfqFjdyNwi8RPOz
UhHyMo2NGMrCkPE2oaQcWfZhxuIL7jz71Gsp2KLs8WXSknbvWo2z6qdmfGFAewYMdCLODLxDn7wJ
oVbplrs2WIgSDzQRWj69lJ6PEkTNanB+h0q3feCUwbIE6sI5KZEky2I87PpWByoVcn+9rEj3AWtQ
1kEu1GhJiMP/OjWXrdNaw5bGAV9TPtwdtopG41Ja/uc6wvPe6/HWNGQtcybwbCVRl5XOSiRrKZ0D
6cyk891YskZpugJmCyK5lQv4h7mNkPXyqz865Xs/B3uHwwzkwvi9fqTGlEe/SlS623GkfR88X+O/
2ckpabDl4VF6jIrQPOvTgPNDFkZbXwcAClZFUFLjSQjcDMmRnT4rlJZSLtIKpCYZgveg8v3DyG50
cfaJSnO8LH9NSSkdOTbfHNn1oG23AXlGl1EuqCaO16GFsp/RDsqlC/Q8RBXA3JFV0fCQyGbsEc33
Q2AYk4EaVPwMD0UKFPGo8vrd3YiYJy8JXvv7uwEhQuNegY2xmoN62thsgpiPJ5LaBIHNReymCwdH
AhflWxg6MoSQgdPFEjVfNjgjA0Qv1rOzSLogyyVOr1SS+cYbC7jOBR39O1tWyPwCBJKIHRJ5Fhl6
w3/qh6g5kQrV18nKj0Pg0zSOuzYtBJMAylOeERfBw5S6qtF7ttUzrTwoFfVc+QyedQm7nYUMvrSm
xS7GGc4HPxjw29caRITlxg77l2Gf51jLgE4TZDy+P6x0lHNeae/HcHi/diIX7AAgcX2y9LB4yIW/
j4YebLN3U7GqHvZDafiLbsLPI08NZ5u3wQ45QNETSBajJ6tzcIwDvp5tbTlI92/z+CHTvNmDh19Q
CedkwJ4KAgD5VeAMA/lNANwm5iB1vmTBieQiw+fX++GwJtEAQ6q2ITPHIniFo916SaJXRBjoyoFq
tFtO3y1La3YqJZGSGX3DwKeXluUWL1Mkp+QdS7aji6ocXkbanK7YhmDNKsfsJe4yvCuGzLQu2PNZ
F9vP/0JCWbsjSenzYYr3+DV8YXprXQzZBOCFPYe1m38u3f5ziqAX0oAWE3Fjlp75qcHK4CXoNLE0
jJg/AjjDx38uEMc+sUdwBRTapsHIR5QZY7/LS/OlmNrPUxTVcp6hmZwvQjOe6EgB+QjPtTUGG5JU
o5gdSVf5hTNTRN651J1/P95BdmoPSFXayjkIPI2LebvXJNqiaJBaQha1BcQhnbsMQAQjaTjaB8NC
OqSNczHFrIbiVP0EauJtbgCyQmtybzvTQnDUx4dgaV0BYn346PBUPyc5f2FlHHRLvEEyp/hIbBLI
7gDiS1mdaZwvzD9PM3iSS6rxs72btuMu1iOxReyp+WT0DfhDU8QNtOSnnlrO0+zgDHiNODjiY2ay
1f3mO/G8u5QeQqTwxPZODVne/UjVIjlsJfLGxtugLusIlBuJdTVlU+j8pwUAnv3omuaV9EFfeqsq
FtpK6XiJV6Zv4pPF4YEWLFgesKuHOmYMGl0LGqvTbybybOBsTlhBgBnaEO66E7F/GA3bO1Cv+YOo
XMgPEJRvI9SwMmkXTWSyvfJ1x+YZcdt6g+04Q7Lt75dQfnRFJVLv7i5o7J3fBAK4hTk05dKRAItd
iyhWXnjOxpIieNPGuSEr6ZQLPjPg3TQSEVA5xhx4mTQDDWk70e7xwYKMZPLEjmsV37PGRn6J3w3r
1mcgsrOwijHNLPrmJsaud0NQ11o+8u083f4O6mTwNk2u+anGna78zNcuNBOgQ/k+GxJQVfjFsDaQ
/Hbxoyzf0ZPfCfwEyd/iEz35qSktXm3sMmhWM4OiK1OZQVOOlDQ7GtPlFJkLU4vLK3mbbZGqCfQE
cGsacIZtDQBXTgf6O/yno4KP5xXBa1BzA3gSVu5Xo8/cS6qF+gdQt/e1GT1RU2EbuLYTy1gnSGd6
whq0faiK17LIHKxGse5ZdQFQ5WeZ2wBlnwDXdABvKOzATlzw1AkevDjWHrmLu/A6gbr/OnhMeiN4
9Epw7xYmojIkksEXuVhlre2vaZTVuMkDaiQZUvIQd41Oge9mR2yHT2Zptw/t1L81pWdnaz9PN2Ff
6ie39vhq8BPvdRof27HOv/sAescdF/3FtwLQMBi49zxCbqDuZvVmcj085h0fG9TAbZylSl8DvBhi
yZSTRk2BxAxf8GZfi9F8M4DbNp8z4YyR6xt8HJ9ZbWAdYbhH1HvIRK+sc48ObmrYFw5QqUm2wD2y
4r3eLssWmcjDgLJON/hamSnOPITMIySaPuo1oFndA8fsHGbJDxArN5/qIWg2muAejssrYOmNdbZy
3HD8WmTDRksC54d0tS2nnl3joRTIEUvsAyJbw2VMgEngAPj1uZpYuvVTXmwyYZjPwscJihBlciYr
Ps288J3PalDK7PIqRBWhEFkC7gF3zq8WvdENR5wDnXIgaiJj/13XSbi+Wb71n/sTEAyOUQ5OPNNr
7NOI39gyTkT+vU4/udwzXg2BJXsZF9NpTPTpkgETa1kDpn7D0ghwxTIm5EtIc3socRMkBzJaRD3Q
i4IAfNKnpTJ4FFFSMvXup6jqkG90UX/HXyVCUTpgdFRDOl+C4IZt5q3wDn6zkiFh8WM0dNFO9xKO
sH9vI6gDRJJTzytQTtXIOiAd1k1vBuoJ8qZuyfFWye0UjONDDKCwukD8UjLHI0bSPMpM1FlnSX55
pcPSONl3uoNwlvIhc+nl2sUuQmQ1BdMTMJv4phoDBDbTNDlrtVeDsUmLPydO8rORNSea8XGwtPZH
hRq0BXKx+BMIefjGmIrimKaIKyO3/5Ohje2ZI/Cnbi2Lilml7oxUlePtfSzbLv/+1//8P//7+/S/
wp/ltcx4WBb/Kvr8io+3a//r3zrz/v2vatbvf/zXv5HKCF4ey3c9/GuCAtyS9u+vH+IilO7/I8qa
pii60rzkyHzdEtQOweroZrZhOmoclYqQd5Q4o+/E4GnBs3zjpl08A/KQxx3Yz+D7AHjVLQPZfUF6
sh3gHMSILC7xOk1POGPGx0xdkDikyAuDD4nUgOoiXfYpe4y5ZS1LxCtfwVG+xJ/f+cHBH7TIK636
qCEGtWGtnR2MnHcPppXimWAA/o2ofzQbp/vY64W7mVGPZOwsw11G0Uslzwx8WMkEi9CJox2R4/Fg
LfzV/P5LwjTZVBpj4IyokJBIciNl7uT2uEKytHZK8XBD0eVj4XnGYxyBCr3h7gNJZh5PD0PXL90Q
AYPlAEi3I8rGPyp/c0ztHXgWUfJNLnkb5ZvcCcoVTUANOIaSlTFN7aZ9vw4DofnCiNxwP08dF9YH
gJxlJ5qa6VZ8Gf0YCFV+9ETxhaEuLxlWsmeSkorpYPtB6MINxnL5z980l/23LxqySz3kCzi+5eqG
6fz+RWsyO+Rp6IsLc43wSDxKTjNV0Uy+NLMrlajui2Mcr8xmMM8cgaRb9LMcDXoZrX73YaIK2g1q
MvF0IwhDhtfrvuNduAi4kV8J0ZAMaTd9B3SYuUe4AHRNPNbXHF+qjRYu8oS73wr5IjM6qzpHoK4/
+7qJe0HiJdIb7c2M8W1HfXxx6n05oSRrG5pApgtbz1p1QA/fmMA1QrVXnWhLijYBFRQp6RRaaqwM
jKI8f3AyhFlmCXjCYtuEWX0CcWh96QwkC9JmTu7eSrOolyAZ7ebt27sH43peLrOohdWK36yh/fWf
Pyr89O8/KxD84GFgIuHDB/KoK+03D4Vh0KYyt7zpgrTMYDkJ7+T6hvZk1K13Ep5VLash1L9gE2ou
ULpbXXozrT44hvaJ9EGkJWtRmmKPU0LjJdIO1tjrX1DSN+54bARr8nKw/XTqzF2HfdvtrKxqHwrk
naxloHVJYuKL9iGSTZ+at4YKlXnnXiCC3OjJMpFv3ADMd+sirMIdTyrzeYyBS+gj2aZoneoT64HV
KL14M2ngisGgoBcveth2KA1OkT7F8NxZaWbjL2nJW/oeTmAjP1+1uncKdDZ+6XstWLbuaD7EXhPt
wTiHPz92s1ddr1E7VgvxtYzifSUf/mVhnyxerBMtgn302g++E6WL0uv0A4m6z62HKR9wMIp89GXj
5eEWxSwBKJ0qba8lLk7MY+OFV0HyTXaAx5t+i9EZpUZ2SPNuKphQPjBt9SKrj7RbVA3tG3ES4a7A
3FMuyWDiUbP552+P5Vr33x7TcZChABoF08BbhV45N98ebqRuGkZ2ctGQcbesHc862wbHT8oH93Jn
6j8mWZBEKjKSnsQiYfnRjNj6Tk8iNdE4dCu3L7V53j/5dXq6nxgqSkp5ZTWUrsAnkAS5qf58p6d7
cAtvOCRVuLX7xDuYsmE5YmOo/HHcw6RN6JJp7pKWZOoBY8I7KN29D02nzNRDseEuRHXvLhujJ/yc
jM3b9f52qpubUHPdTX1/ZXKku5tnJ3d13zkAZnN5baW/8VNXUdMo3aTFn5yhazcBPrqDn6YghKMu
NQm4kw7Y3rGD0lHvTofo+gREBTkFNTcyTTHLbh0DoanDMdT/5ey7miPVtbZ/EVUSQoRbOie3sz1z
Q03Yh5wzv/57tPAYj/ecOW99NxSSlkS73YCk9YQ/jfGnOroMwICYpX9qDiBS55ZalW25A3wDz71/
gLlDOtKZnpukgh6FUfQXc5isI+CY8PSztPABaQDoJAIx8ENZpySN4f3DC/4NuqnTs2n3vzqpSUpZ
DN22KawL5vAJtEh5kq2srJ7Af8GGnZZpwU3cywun5/moWvM2fmtNuyKkVmSKgwfqMLXBx/4UEaI/
Q0Ju29txuB0AqzhbukhWeQfp7CrEW3zQY9hv8VZ/bFsByFFRfsH8MNzFApztfrSKL3pm7s2B80fq
PtrANkgVtnR38DdTd2SxApgsY103A+24xpw1TMXxt75j7GbMHbXYXN+WVtauOyNPXlnd3Vi1bv5E
ovWOa3H/YkCYZ9NnRgNN6cw+p0IEm7TWk1dnaJbQMoJlRRPYT3ZZGDdObUGQp4HupyollicgtDRh
s9AcOVsBFF9uKI5a6AD6GDjp6PGpfoLX+IqN1bTRe2DxtdFv5izXkjlbEly9KTEjTTEpUUmyOX9G
cZ0AEq/1ore+1ONTckz1xRsGBhxasCOrwDjVQJyk0w7ptcbl0t/UTRgdqS4vHFDfqKGwJu2A94YJ
b5bJKQC8UYziUpb8SGdSFelsaWgV/7gj/jGdUrRBtGEKApUaDOKlZ1smhTs6NQDWztRtrbT5IdWs
q+T922HqQrgqUZlhj69yW2V+ubQPeQJkQwp8TKYYFHSoFTWiIr4FlQdA1lzdY+YmVvCVJRAMQu3g
Y+N9/ovpjw9tTG5MPDhmr8RUfSHzl8ajtxb6poBH4auoUaiwrs1PWZO8HUrPgbL0UqbmUVdgVaqk
Msxd9A0mgqE7t/z/jDGPZtbVNtKYiC92WiTYNoYQreY4zi32Svsjx/x0M3KAOYDU2BGAmiJK3Cu3
ug05HopgENB0iypL10AGyDMkVw+907UHKtHBUfVLEWTC9lj6FXCuYAoWhp+DH8KGzSjasnRJ68QM
2/E0l+k0KGVWbOmUDiny3KzMxRbisW1+oDoajc5Cr1CQcTW6hLgvtlnN5pzVWJRHNbAyd9SyXIf6
YJu6AsCv16JV1fP8QDDLERICh9KChzihNKmu39bSYw90LhlWdxRuK4FzcKA+hvt1V69MLylWkI12
TN1tu+7nxAWuhPn6jiiK4QT5MSpyhXQWtZFuGtU6qSK16lGS74jBOKZeCm1y/S99l2Dqa0v9mPuJ
7Vag+Z5i9TszsCMP92hk8cH4UbWsmDKkxsBDXFE5AbsSfC7VRIdIT7tN70skCVUk1fVZ6MdbKtOg
S/Tcxeu79d+nZpzxz1MzwwYLUNdN+DZyR5hq6vZhamaxQDOxLaFfAN+KmoP9hUWvwipXC7r0Eyh1
AZv+1xDkhrWDGiTQcdc2HryDve6KvaX80rGkAf/Zds6x09+l7dDcU1WrF/lGtnW7oSI1/KFT5o13
FECHWnWyVKdloPdOvdGVLibsybzsKwyoz+WJ/Z3WfymcJCCbPgWBi+dweaBKruOhHw1dB3Jcamv+
5l82HnjbOHheHnsy9SA4fEZIeDrV4au2tYyowAstQ74utn8ahYUZQT6+5D5kFHRogtwJiHxvY7/1
zzU0CeGP2Ri7aBLy2mHtDhArN5/8YayQguvt760JcWlsIvtA2Nuu0+8crDBOoAnCoHXJRSZR7KyN
GivEIJf+4C4Jyrnc6Mj5qo4hzLf//gNy/rUwNGzTMG1mMm6B+6J/2i2KvLwpcet2F9+B6I8vwPB1
y6kE5zVPVkL4KGplChdqy84g+wXGCZS+CxipJamxpko6aLgzGbaXJm8N49Z65eVcbCwpJkySoOPn
UgIraqGh3GbTtKIibF+BGVIHil4a8CU0VwpZGiiOeixDBcq6ixUy++rVOZKeYKI89KEGe2U7hNGY
aYJABVLWymMS/LP0FYoIxV4ibbeq1fZr+26ZQmdUB55JvDO1/IGsVJb6P8V+CEk8fdv13eRG4xiu
xjpl58I07Oda/GMq3F8Cb9JjZiFj14zW8EpRVdCzM4g4zrPM/jFUVDkCMudLJOQoCksxJWuKsSgK
Y1H1EkWdaCwOra3z338Z3JCfHy1IFZtccMuwbPjR8097BjoEI9vAMdqLMdX2alLK2nQIIg5LQRMa
OUsdnaXjsIIES3QTDB5sJiiO4y33IQ4rsPTWqkZsSNXRTWuH/qFvjdrNiyR9wL1OaXZKn9tYSa9C
PTJ3VAdsPjtbXfR1zrxPZvWiVUI7U2zDIcGT4N+/ptgqK8uH7DxH9oHvrNqqEvM4LaZ45zpqvtgx
AJSrMUxfbQuq0TQOa/VpV+qNBpUbq1rno1EfasilA9jMncNoafEz9ll2eamPX/s2+FhfgB5F9U6R
faxX8RGLp69eMn7RZP3QSOMG1PPmHutQ79bm+UuI7aJXs7bynVIf3Ca8KV+Fb1zeQFGRMAAb83/m
EG24EO5GlSbf9y4Eynlvk1OjP72XCJLzXnrvBwnBD6PQmO/9oLbgXaiU+dF8hTQGsNP3AWJVQ/23
zgnC//bx6MO+fwSKfP94k12vhqwFISyxpLKd1wsLhrG2dtW6PoUTsywefKyqsHXXFA8ZM9/qltbl
jOK0rhb/415wPm91qk11W1oWx6MS2x/y063Q9gDn+2mfXAoLjDHedJjmUwZqTktBumynG80EI4Rf
+SnhlMiSy+GsTRUyEGCfrCCaZT5qmh9fcGf940dSPhqj7d015rC2eGI+OuoAWjc8Ocb0ngIcq/wR
MbO8zKUBpPOubfIDhSL1CUxjwP0tFbkejxvd6L9ApyRxoWYo7tqsFXdVXae7IdAAq1V1dGiC0lnH
ldVuljqt9eLVGFjWTkr5FgeI70+9deSxFRY2mgFp3SWeX9xQr7TO0rsc0yB1FarBTlx5AWjztIwg
usQ/Lp8oljIARMHPjhMDFTSva3kLql2v9koj7IZn07exBX6v9pIXJwrDfdWF+a4smP6aeGxFAXDJ
1teDBOtgwFbLvbDxs6EGGtKyV5oWYCPazbzEOvyPp6L4/FTUuW4yphvCMAxwA5j6qXyYcJVd6A8w
YdLOgYSa+kIikcjySeR6ZsPqpX4hk3yqgz13s7ZtHxQWsNjcIPWnD3KuC5knyGFOwBxjnFuXBtKM
1VNYIlDfpUEAhMNdapFh0oAGWt82hFzOGZBPcQSsVK1ODaBbt47hjy41a9hkjHd0Crvpg6f7/hGf
rTsyB/OBNNeK1wIaUKs8lNk2b7ubHI/un76sPp2opiEq6p/T1HxqGlAzqabfYpATSVwhh3JfbUyn
LK4k12rTzKFcU81coPpqwzFNv/5WA8Ra5NZMARdyp1llivqeKq0rOmSTyc8RlI4aUrPCviyUSWJL
/17mmrX/EKe6WQA5bzoetKvJBhqZVxXf9CFIUGI8LDo2YVG0jUvySKRrsxwUu3Pqi22n8AJeUQUP
soefHqZ3gLmqEhwr9h72eXAntyboqHBmThJYGfbA8FcundIhU5V0ZtsTRC+i1tx8bujGh7//wE3x
6a2vcwsPOGmCucaFkJ8zBWY9Qc3PAhgg83PsEIHQ/tTnxmsR6Wa9uocLVfIYQhPpsc04uLQykqdG
tOljHBVAO0alhN4JikyDIwUwmCkATyaIFa2jFDEbbCpECXMAB4nLHSVx6ABb9vgclNGJ5vGU5qF6
VuQHEBni4Y4lkbeTYas1hZLS2QTaz6HBYwlPv2++jJDeBfoYxMX3IrViwf6teU8Sx78i5nwwRUCF
+C7Emm/Ow0AXiAOdiZQSZW5skfFz7yQvA+35daLlcB3r3lqjZuDnFq2lA8rN3/8L2Fn/17/BwT3t
6Jw7HPrH/0qumULamPJjp6SLjQk0RCiTTys/7uoAuoisBEPHl8OPcmTRTYUl9YOepBtotcLWBxCk
B60IBJZibYfsS4mpS8inTe749n2UgTM/ZJaARUFt38eF1p1jTKYgf9llq8kpI7ghOvqegjMG2UEo
/ey7uByyVdWN6brIfG87ecy6LxIht4BqW+zbFGbszpi6ZgsBvHY/hR5msxDPqJG//BoERYOt6AE7
41U/voJL5iZYo831S3yCPZ6l/vd4Gidr45+9DQMN4rMyeA3vDOwMrSRxWZcyNWcpFPtkp3vw8R2K
sx/hIMcMhlKTiUOk9Yc8T3ZURY1LmJ7goQnEN+L0EORtu7XjU95LBjQjDgJkmps2Z49FlXeHPomK
ncwElqm+PzWuk7D6bNPp0CTRrh2rb3MRHk93+VT62zGBtL+rYUfhmE0OO2K5gDPDQSWVP5x+CJ1P
PwTM3dQAy1BzV2oJ6hYGLyVQk0XJT2HYfunGQGybqIGOkz5qOFILwJD89KE8h6s+dFYJyDT0eHBt
5iJ1nweBQSlkuQr37z99x1F5448ABlMX3GG2hTWp5KZtflqSNpJ1vTDz8TImQJLoMH3Gnkxo5yc6
jHFSwP0Ih6QBQsWl05G3myGDdw+FaGlbnEz4Cb31+1Ceo1VvilyKtec1W8PTAjdVWo8hcoib3Crz
azTw/EpnjQVbuDzwkvWnhgk6a9ugwGqNGmL1dqIziOUBlIllH7byfg2VqPGC0QuPkRgeltEpwoGn
6jkT0/bDGKqniYXaTZvulnAahvpUfbZKIdMNN+aYn6JsGG7KIg2R4cjxVDRT4INUXaLXie5ihlwC
LAz4U8qR8sjTUfwcZOhWkWHA4Cd7YH1nvhYSaAxYYQy3Qw+Ifw3buQ33vRNyi7VYV1X+Nep7cIdN
/Np3fyhiN3/cw9kTsxCAHFbaCKejIC34bnB0hrmMsl+f6cRND4F02PntWqFDPCZ1kTyzr3MEVCr4
ri0m5qaD51znDoqXbKpek91OuwbSVzfTTHUX4odFbCmYA2DbYeTZmoAr0DrGjg1hW6i8NM+wmES0
5lbDCqB1ob84QSwT0puQM3HytU0crLmXbZWnAom4L3XaOSsdeNKLpQMqhGxHte7Cafje6mvCxbYq
gKkAuMN6Bx759onQhbA0tLZgBeABPCgU0YI7nMGIEzw2AZpGdlKBNunwITB4b14Mw6DJiHEiIwEV
GwZdq0ztrft+8KIFE+TnqWRMqFKHlpIQcwiIf3vdT67OIKz7pMpC2KEAQD9meAkMY1JuhrKfNmMf
2fcUok8vAq8KN5TGXkghHzzb0NZ1DrB+CdWYhwCJtXNf1F8h1gTXyqxDmi0L23VUmiZW8SCHhQmE
3kD/n46D2d1SVeDAw8YtUqs5Gg6/i3N/Qs7IgkJZ1Dr3Sy86G1s7gk5V/Pipvq3hXwGq2dOHIUFs
B7GgsZ/pogWZNVV44BzaJHulunkQ9blgitMdWGx8kYEP5aK6BhzE4OW3TjHVljCgVpODbXjfndLx
dwlE8l2pske14k5BuR8cLc0DuEUzV5/qKYLq4nDMVp0DvUCLaFhUGShqV8dhx6j6UvCH1rmz2bz1
o2DqBliOtYKYWwZeagi6fp19F76EcUHasqcm6IY1UgjatR/aYTd0ETxzc6yXIGNV7iJk224Hf6jX
RuP5z6Xdw2YqK/h3OKXsITgTBm5bRm6c9No/TiZe4z50XsdsqFZmnJY3IN1BIhCKxrmnV4d2FC+k
TkyHhSYwOumWYUv6TPVd7UFFtoLA1UrLmmqzsATmZqOtDpYnX+a4ZTw1StZ2b6PIeFuUO8qfMtsb
wVa0vLloSdu5mYAjpUaDUrKl+THCrDLvxo/bw5KD1d4jqO73MSpFwSj04qeEawXWyfEJWFNs+QJZ
y2IBlldqJXMdQW6tboAzOcxEXKMbbQgyKo3EXugbsDOSo2an/Ow0CYQS52ZPiSSq5nSATlMCNWpm
pRdeK+vlONXDk4iw10BOF2kFr8moNs9Encw9uOb1Whhh6gPaJR2oIdIhmB34SAZPfY8N1zcG5q/K
nO4BPYMeuxLtnJU6lzVLz7wXUY/gSi4qsb8EYbGj4WT2SzjIaveh36z7OaIjVx3naMBIUxcmZ5AW
6cLgvomhAFgG2WOrDlbJX4JIHy4CU53HxsAGssZ6MDREkz1WPEmPjDeQH1CxTdIG92UTAk6IRurw
e3ctBGw/9AEF1/tk40HgZt/aw/gKZZ5t0g7s0WtZfYO3QAMJKNRzFWarsF4V60puQydmj2DvrlKR
9GfoPIKszrTxFevNRCmYOfsgiecRIzViYXpvI1I9XZjCtBTIngR6o9iK6R6jMFB05uKFa9K/xFiZ
uoblFy+671U7q+3MDRWtUnQrLwIegYp27Fyg0KLf0Rh56q+pepQR1AHUGPr7GGGOpValmesyyTVw
S7DKpfVum0MdAi/9uWqpx6aPWHEPtFyqm9fAQwqolJTJy1ycYDZemj20frHLdS3EIfVkd5NVFoPV
rT/c2PGkH33WYi9SM83kOjb4LYNIOOz0GlntdZL3EYjBnb/BvAIOIEEL/bfO8q900MGn3Re1lrhl
GuTe2k5HfJP6vrP7twinTkHqzWLzG5TG/MNcpL6w8eJr4FDwklXRXZgG86CR1vaHDg95ClvqqTg1
/4mNyAAeA56JFXgCO5j8YDriw/T6AN7kYwea142nxfnN3OBEXbHqdBsJUuBVP9hkSwAivLaAuh4B
WT9ZZ8822dREHd+jqaTX5amyPfvobATURz9Qpen2fKvFy6u+DnTXOpDr7YvrzIOm+9pcw+EMOqKh
fPLrXFtXjQlgNWDSY+CGtdECrDGIvc3D9jJmKvumITFGi2cRtd3KBM14G1O2LOP1HLMssiFyN+2w
2Id0vcJrxwrS/Ul0Pbf7E4R3qsOisk5nDeAxihtwhDTrHRhL42MOrtt91MYwikKpa+X42Mvo4iVx
f6Uqs9H9FRsqH3gGNHpAIm4wVTM31DpFFXJiTfazkHEOaZW4+1J3I+bakvmnPG+d507mq0aO3Zco
15xdgyzllsIi2z/jmew/xmabXJCEjecwzanD1dB0xaUaPPMhzqCfmOEHXDDLOsZJ1N77JX/qRgY5
IPCA7hk2Qy4Ws84JHjr3mTpoZck2eSfDzVKn6/W97kt5pojEBlMhg9cucIanXmfyabBY82jzL1To
IF/3EACcTiWJ/8kD8ItQ6A7MpzDg3j0wROs50q67ezyRcGd75mOufE2gIxEC715o4dTDxjaDoLYO
VnE89ePXmCEp6OMRdm0sbbqOKQwZvFzYT1hVPC1yArkf421Ewla9BYVob0/SA1C/bzDp5aXYIQk/
uVA8vEV+N3uOch5hKxt4SJjeaveyaWKXMA6xZ94KgPmefSiHzRHFmPgPZVP+nyPUVTwJBzY9ZsVm
BE3Khcowg0F0DUubroHkTDD0WxkPPphxeImvkawYN10wRLdGkIIGF9jRbXsY6ka7Ui0d8swRG6Zj
0v02kIofI7hvhiWEwFVpjos8udOge+u2uHvyzRiZX5I2CY407BxnRvmx5+bLHFGEiXDTXoNtAZif
bx+xrzpIW6oBIGPx9hHnsnbM21C7LsMhRy421cCQgKIOmtnscvWh9GTw135nlTst775aHK+qAjbZ
T6rEyvJDKQ60+qZOdf3JkMPcVnudeMqN+k/93tugEJS7YaQdWmnhN9f03yN4up+pBHN0f2974BlT
cZD5c2ojLVGNm8zDptCoFIq6OoeWt/Kl7xT1dZQj7iNHe3Qob1YF0/e4TqtzoxojP3kbcG7tjU3o
GBioYP0qgwDhzizwHInNcVa0XLQt7TrCxLkIz6R+SfWlgG4Ay1mwIcFLqpu6ZDhpZn9LYUv9e/fE
00B4S4t+aw99DNfzSfvST/rb2VL36ayYAv/rBLWyuYdd1VcrrU/NVBjwnR31Z/BC4IOgDffgT5ZP
+fBiVYn+rF79t0XAHloVAzEbcUqgL+GaZpRdkoDXG+CIq/tcH86QazZeYH1mHcbAx4pU6ehqk52s
uQdIEBVROpvR0N6nVQfKJ7SgDRYW3or4NwP+cu/J7xqksQPbW81MnUpk8X60IOBoAe5VQiX9YqoP
1jMHsB8zuDeNQnuK2h3VRkEloZqhXalUQ0/6HAjwyKmYsI7tCzyQ11Rs/JRv8OXnc9dMFthNDwt2
tGRl7zUTi0zotujCBVgeE4oaggIDRKMdMImnAWIwMOKjYiUG5ybQnX/C2Bn2eOaB5wMDjWPnQMKp
r+r+KsDtvUagCu4KBnvkVtUtDSP+hTC4hnLmUkdnSdnXaw7ByfWnBpv11Wq0m2RLDUurMDqlBozN
BLokNdDVkCX67sRteaD60LSmi+1M00aOXzyAgvDbtrIzndVwE2tcOvVbtAQONvFdw0vjFZ+cEarK
qKRmOkTUTKddKoMV2ATaWrAc0EUIMtd2KfdU8vsxhn6QenZTWQyWc/In3w1VA7UmUOr6H6Ah3XI+
77AJB6tdm0npSAccnU87bJbtBEZfjOGFVfngzoidHh6KmOBl2wWf0+SQdy9Zf0PwnBHUPuUK9XUJ
SP9LJ8BWzG2DRCzE6v107SUgii6aztgrQZYl+LHU0NkS6kFF3XYpzAl+WHWxiiT0jkY9uPqN5T8W
NmRPpwHsczgpB4/IizBItI9IVKvWyXC8BwAMVBNVQGgUWxtabRwpnNl1gmdahD9XhcPVwbkpG/NC
JeoF39lL50wJEAOCu70f+RDNx09e9pl3rKB6/lTDL3ONBXK4b1QRtpdg9xoQcaNgDg/1vchGuaLi
wJDRDs0BvDcVXNR6eZ2y6HaOrYFVgCGiiweI36/aBG8x5Ovu6TITT5+k5vU3FNpx3LN47ccnGscM
TLeGOgggIhPszpU+B16p/nr8vUitwCzpc6tWWR+DQX/+WPxT3zIHUz7uYIntMUztYTXz4PelPDmh
Vd1hQ6y+U1UyDeQpxqrijuoLps9VTlOvsyIGb0a3oCwGiQjn2vsw6LbV7DxuneukDkGYw/JhsP9D
AUs91modJLG9dEsN8yDv/ZfgoIaSwzCxdj1DEG1AOuI++kpSkVQFFtNRq6v8SqDEuB4B0k1ks13i
kZr/SqWyividaEBgU/twJnGkiUVCfGivAzY5gTQp2Khq942CsoY72w5rn1WbB+lVtoX64eTj1xq6
evj62vEK9b702iQhdzOFH2mwKTo3UI8QQuofesAnfAQsKjWxBxewHWm8YnsDky3nEXQK/anJPhR+
tVBYqe0p7FefoQ7vkc924OUC2PEoe/HCozE/ljE2gMj0BQuCfK+LWsaXaGKv9PqnmQGYp1vNZN6V
ShmoLRs6UJEaVARNAWiSABQ8xy4PC45UpDOQuYFeo0nD+3B0BUjWvQ1HwSF+6Ffbw3ND4k42gw53
ZcDtQ9uYyQpvDvvRisrpkorhG5VEl0Kv0GATFGIt7xBqY/jYaR3DBEuBRVTRiNPiGmBykRUtMGnx
FF4SAcl5MaXho+brxXpM037XlVr4OFXwKIhA5HSpq4jT7DyOwxqyZ/nJDwBPKYsebhtaVFBx9HTs
smhZlu7+nv/glGH9Lf9hmRZ3kIGFfIkObOcnhIEoooJj9wIvaV8rjkLH0sUutJ+Op221voPYB/Q5
hxYYN8WZBXnZALN9EmAHYUH8A4+Hb4bm+F8NA78vmTjyuWYRdhoyTT6MnTatM2B67oqy87eFXbc3
0eBNkIo3I7y8y/bgl5N/5I7RneBCEO27gRlYfWbtdtS0/BZgS38jqqBZAf6KLDammyurGroXG1BZ
YDD04rtM/As0OEffzdt71hQhNO16f1M6KZT8TfAEhJpycU8Rzaz6CenVfB17Y343Nl22Dctiumi5
xvfBwGukxnpoeUwD3xl+pEF+BokIPcasO2mEfzCl1E/gEzsu9yr92RiscG+JRsPcCsWBAUQct4OE
nyqKsFcHNRObZicqOo54NopSv1IpslsXypbGo1l18UMVRFuq9kVV3EzgOc4X6HN+hJ+lUX6X0oDU
htvo0M9DehN5pjaGJIACYLVOJN3cnMoTAZ7q92IfYNsVm4wPnpfetUM6vCRDD8pEO4EyYYX2WYcN
zgbov/gVyYEbzlvzJza47pBi7188rAo2HWRGz9BLsM5mmPC1UFDDvup3elpmt2PM0lsB6gWg/CPs
l03sA4Bxmt5qDjQ9BTw5dlSk4Pe4SJTtjmleCJOpaNhoGagxuoRLDBUNyDaATwPM9dJKEGybVdCK
0cL4TO+dwNBWwi+CByq1mKYuJXPy1wUcW052zAwgAeNZBjY28LbDAtiGzHOfnYdamOthSLNvjP+f
I6LC7kDCLJw/jRGxyfgfWXnBP+PATAe5b92QwuQA/NvWJ8or80DI1UoMXIkeCoYLiZ+I/mHM401k
R+3M+691kP9nRj81z3R/6sS5YBn0FcDzpzL1xAq/hRrQuzAACMvhqgEWee0Jn51sdcCCcjpREXgj
AKTplCqpOUbuem1mJvSlVKApHMTQ6dLx0zhLZ8fQSuhnJD5o0djOmUBIdgnX2YYCeOYw7vZUhI5d
djvEoziquJLizGTMbimuxw7yfq6kGOi6PM540BBQ5JXdqyWCN/6HQJGDqKuVzv3mAqVSoDzifq4f
Q2QbqH7iMKVX8QSu5A3/WK/igdb8GmAivjeLjF+0auAXOlOSM5eg3TjDmH6ohhvqhM3U0OkOQVrd
UKiveTDXE9YtoEx3gxkOFnBpjX1NkS1dW2Dbr6lIh6Kt072vjSd4iWePSGVNa2xOJdgZ71HUke+L
HM9xg1KkjwKLPUgTyJWpYqkD8GRP2AI1L0v3uLSTHcWPSaAdoI/51p0H2PywQdE5tFUHc4YWDg0Q
FlunSVufGNDnI5LjmEWFlWwgGGK8UFg3ONroajH3RldgFYqJMFTeqTMdPgRhmjoPRnU01hJHo9ql
/kL1nFn1QfONM+tyXkBFWatPy0FERfOhKKnIhhKbhvp6CaMzip0j1CCfulLI52tQTFD79kZmceB2
mc4Kd+nYULnWItTSwNQ0hgEmNZDtx+q1vY9jW4A+wDq3tFl7X6sDrHLyFbOmeE9FashbODU0wT11
Us4B+0JIz510v5vr4IZhuAmcUQ8Ur0moqst6brNLoJAjS9wIzEbhdVLX32JdHD1pVL5rM6wVM6f9
6TOg/VpYNTz7uhxA3Q27a1g6+X7CJHiHj733TSxJgAlSMORc+8pAPJ7U2yAvvP84umc/plU6bTPM
YbHsQWgvbG1llqb3FQolG3px2LC+aJAwrfpCPEFNYbxhlf3aGZ3+ZMZQScY84nVpGxz5WjJbf9L0
AnT+X5F/6Kci8XoGF6oOdr5lIJljheMlghwniHOQdKO6pUGqVirakBOGmZ4HYSYwn7BWU51bX7M3
ZVVVG42n9hb4K+tYZmUPih8omwwqIs91w781deH904aFG8SG8cOBmh1ICXn44AnzmnX9U2BDmdId
tRYzBnUIuKiP4YBEtvv5lNpB7qqPMbXPnUq/mXsu3T/E0GkIuYm/z/Tk57eJxQzD1EG/cExugWH9
ibvTjaaEkI9dnxtYkQndDo4Zb0N31rOgcj4Nv8pliml1odpH5InuSMRCJOGwBw3TrXThz0xUWxut
m66y4HqYgKdqwGMZEvFOudLC3sHcUQPlctUYcrusjCCqErhxrGl4RYOvlXpRCE2xuJ+XUoAO5LfQ
pcRCybyIqEL2RLlWfVLdg7D+uB1TUczkFXvR41vILB4s4+CKVh/qyGCnv3+X/9rSsLA7D+CB4KbF
4KjBP72ZdSiycIi+pec3DTEeQ2tofofZPm69zEm9LZj9ju2OExRO7G58e0vRqwv5laPZW5ByuJLA
j2cH3jnGC80lmQFfj+PtWNTYFVPiQLUjoFGCJeDN6HTT8787pRCCWfXBkO97BT/0dBCde83PD4VS
q6E6WWvVXCdrSNZQgy9+i2tV36WuKfQKslMBfLpAwrWbrWVhP9Lx03vgCP2brBxs18f38yXNYs+t
hW0j09qU9305PVN9myZyjd3J7CjrNH9x2mLVt575hdfqD8Oe5o6KjE1YxcrwxQlYeQzbSKypu7oc
S3ly38VBMF+O4qsEjkR0udQD1vPv/1i8SD5tVlnMhISiY3MpQJb4l55N3JWmYYHEfHaq3p0cY/Wm
7xLp4XVAkdRg6HZw/ksVfnirWQSGItQYdA9RT9w50VVFUKkvgUHG//mE6XR+hO51vNWB+HqFdPje
xDroh2DQ8Tdtv7yLhgoRea30o7JXM2B3U1DWd30RQt5fD/b0wwHLl+GunXDFqICsOCwLYNZoxAcq
QrHrQyfuR/tcaJoLZnazjTyF/v39UHPwXlyqhFFxupdNf/lT3FJXsuwCIKBhfkUSqndD5asSmYbY
l9n0SqWF7M0tOK8EqhFzrlf4D+Q3VLWEUc8JjXO9J+4GgERcu70hawd7ahXmUqtukF0TZ1aIYV1C
feH7FM8BNaC1q8Asq5vAAknjbwGmVxaHyXHWIWD4LN3//Vf1L4yhJTikayRpWhiGkJ8eFxn2b5rR
5sEJJi/Ip7l92B3TNubPjWG5dsTaRyvOpwcv0tdBIdhzP8L4Uy+z715UsuemGhyAFTJobqg+TgrG
oW3FFYxNETuWqbfGFaL9PKIEi5bJaYC9C/qqhSfzPHZ9vxzzrLUYYKy5AKLDfJjWDjR7N0td4ujm
FUpgVLNgpBOmfwylBgqt+xVlersegoDSAOURt08BG47MgJNgV7AaHE/gEszS+NJ0eIZFPf4WJOao
FooGxo3fYS+6h+/DC2DDfD9xaAhTa/L7EIXF5yFaPtAQXA0cGuxtCOrDaovNQ/gKHbF8iv9H2Xkt
t5Fra/iJuqpzuGWmKEoiqWD5psth3DnnfvrzAdSYHp2pvc+56SIWgJbNgAbW+kPi1r9m1Q/2NzwU
1Kwn3bUBBUmg1A1CFXp6ysPJxDRbYK5uHXqY/JdEjCu+A3/mYRyeyy7Ia8PTbF3FaJn+P5gedhWa
9lzOzR35JjgHIoXaiQM/WjIc7kW+tflnEzzqR6+Vq8Yfg5va/O6pCM/EpZmvW1VNN4HvWRdP8ZGT
N5M36MLWBUk264KKx9GxWmQHRQhLx4/xsjPxkO2M2+hNtn6Pz9lmPFxvWNUDdjQT2tCF3Wlo4fvR
TpIm9FQBrDUaX1t0Qx5rcZFxo84bGZetwUrLB6+Plkbr5htn0JNLNXOcSWIdXg6IDbs0/V/ZhEaF
isWH3wujkyxxLrqSuOvE7klNdI56R4G222ao7ovlEAERe4rfjWw655jX/WrSr2ERZ3+NLMILy2ji
1xSu5ir1kJLCRizYh7ajPGGr8KUtFQdGux9v1Eh1tkU/Ol9S2E9KPibPQWwr/+UjNz6TH1wNtqPp
mJZu656pfk69JeNganNOhcrtXdJAk3LsNBDxadiq6yl3FTwiid0ufif0xMzo5y0kXymk/Fc6IP3V
UEyvAx46f/Wej8crhf+FVzarNrb9n1OtffWDNnzXR3Yo4JfNyxxhaNV0TfJYK6617bsxPYRtGR+m
0MhI/gOZLP7LWkha8dMXHWqnoTp8AQ2onmyePn3RE8voSYkW9cGEoXYPLcDZdaBa921QBA+ja4nd
udY+Kx6ZXPRg4u8qBmlVVXbkxcp4Rc1M+ZFnUFT0BjyhbijqSu2a6jG3y3o3Ta6L+YtTHeFvmaAb
uvkysmIuokwnVTmTr5J3CjsODzhB/zUXWYgqjOW+ToFVrgze4idVH5yt3sf9Hck4HZ5VlG3sprPO
foIJlQ8g9qvraI9WZiETpitPveuHv7w0+x6GqvWGpZW/lLeI0ICvH/kl9lgJjNO2gFm7vNlbKXr1
H2KNcMCSg+W4MsoA3AprLSjl7rKqQxAV41CfwShac62ffDOpzzZL+T5R8eSUfeE4uQ/pSBaMj7J8
Dal0AJGe+m+8B49VD+5roXkvvhY5fE8myuiN2/9E2fabX/E94TgdLV3qRA/ossfLMIu+3jaPRdMD
QNCTr3IrKfeO/wzlCdizAun4bRDWy6JS+S7+81VsJFDpxqKCaKLx6o/eNec2sDB6PTRneYwULcSl
/2jJPnmozIt5bYqR8lD5e14jjpiiT86TfSWt/9u833f5PU/epTB1b+91xriuo2k6OJoyHspcTRdz
V+rXWADxEivPvy9y3K0pX8lYnyIeTV53N2DmUkE54H5FOqbIQvT6+jpuqn66qjPtVWfMzw4kp20U
hg1ZBJr97OXnBEW7ZejO7U7GWhHjJ7Dw9Kx8kiHyQ+UhMpsfstUFMUwAVVO3qKmRDgmwbhCZK3nR
ZbJKvmwoMW478sQcsESeK53Voyq7ZbvTQuDqUxOh2y8SXLd7yFdBAhMLMaBoa0Jx2pNaJ50IFvho
Q6g5oKdt3Vl1eOWeFX0STPu2K9VNOcGVTzwDRyCnLfeTUSBqFbjpscvLS2jiNZAabnC5jZCxTIwA
UHyR4+WFdedf7xE7xQNZr5fOiqLvhtGsnHg0v2A1bW0G17R2Za0lL6Wfn+SAEDeuxaiRtM9jB906
pY1WmLmG3yutXUGJMr9kkW5zpkGphM0H7Lug8zek3Ap2kTQ1M4guGdgLt86AoIsQq+LHCNkpY/8c
Ie8xmVaxAnxeP9SqfQEzipKDFpFCjNv6KQZPszRHw/2OExQpCkRm3QZuK+5SJUZf48fYcgqt+7HN
dlFaj8vJYU9upu1OKQLlr9I0QYr61XvrteFqzK3psYGbsqcKWO10r8SVTUwaxKQWIhWeg+3ZBvDM
B5Mkz4WS7dXctr70dupvE2sMNzVJRoT65q/TrDjoaNvlyVXMNxmGhqWAacRmABOjRy8dlqlROSc9
VuxTW1jOXVlYP2tU7mKEEmrw+uhW+m7s7kPYTu8Jrhw6SlOZOe81DXRyihHCu1rrP4u0NJ6Usm/I
F/RkvMQwpL6tlYHM4B4WW8TkfE76t/+8m9fMz5kUFwEUi9+m51g6MiifBep8y8cTT9fiQ+v1BjIC
2iBcD8J0jZEW4huUrdZuOLo/7MRPFrXZ6K9qC7k80JLxyfBCGFyG2Rz8uedCEmMrTJ+fWjNFon6m
zKZnzYvZUSBEpTxfQjJpXpx+7g/Un9VFIpqVAxS3toZ44eVB+9Kq3fjAvvtNTnXzNn8q3OAoZyqm
pZz81oOtx8RODd1LPvxsqeasmjB0VuVoFDBNuHRzUB76aCDxdWvrWQSv6dZWrPZetZOhRjwh7LVl
LxQWumjMnlpbz7YwAZSFjN0uelLfGW1cUktirLz8MRaD74cqVd5xavIWcR1B8claPdyESewvqFqq
E9vKSVld7coQoTYOFeutdCCTEoQ3OXvZlJeZyspBgch8C8kJn8bKYRZOnitrTFVl4dea+zRpxrEp
tOLeZe+gYEyGGw90BBedDtG2gRisWTemjzmO3ym7SknwSun4dy6CotSO5OQ38mbXORwOl4FjTA+e
GnhPsgNF4WihRrkBKOtstvAJVIlOGMjgtvZwvjqjyVgOm2ZlZejD/RHshgH6qa2QORB4BoFzALp/
nXsLyXjlCwvp2NH/iyKrPJH8eWJx2cexgUWBVqeE/L/EgAYYcYHRTvHByTL4thXJZFLIGefUsEJ3
M4/OnSAlF4qwFs6RKQu9eXUl2GLdzYz//Ls0P5+gXJ3EpqOrHhVtFb/RTxvLOLKskgQZKjmOmt5P
witelYbxvy+ymRWVMFUqSbGJDlaabuO5ZU15fUK7H8LyQ40ds2zdLq7dnbIoxBpZjJKXGHrkso4p
30aZQaZ5UOxyl8M5WkQ9Lh1J5VHATYXmWd2O+s5LTHiekd9vJNdKem7KVzeClWmqfw8RevGy94+L
iA2hcf7P75t4cz5tyT0HNR6bjKbmWmxHP79zTeOP8Iza6i632f9arKXWGp+e4dgImCink2Ahm20G
MtSokbw1bNLmrYCG5tj4LhLfHVY1bO4FQl3hsYhbCvVGdnDzOjzKEAU4ENyybWfKWU1G9xSWvred
9D5f11anvOrqhHoAtuV72VQcNVkk5gTjWPSmeGqUnls/V005n9Fu3tmhq5ANVeG2FKyMsulGP1Rs
43ZmWKfLuIEgYSNL/FgAy5icBrpEbfXP/MiWUdgpJzkg6MsGI5GqP8hOKKcor6btuJG9s5ZoMLQy
NAxyZQFBsXiDl+dvaor7G0macHw7X3Yxi7ns5exwF5VpfQ6S3LyYubOWXAqWM4wJRUIE51njEEKQ
XKKNoJg/KHz+jIcSVwUPA65Jkr/rtzit7bPkFxkIVqx7H0HZqjNWdpuGAkf8GtiGDhYqD5/CYmAz
NRnBe5HDJZkAwe0BJobvClRzvc/it6aPtENZ69pSTidzEC6LrI7YkHXpCxjUDd564mCoBLt+8Pm5
DgBSzAHV/VnJ/F0XDSlq1egeX6WwtCZ5d6cyu7ti/ZGXjBax7caLWvHKLeSUCVCBeVKxBz2rU6A/
Ke34VYaxx+o3ZpTCCxNGl31mn4woiNi0Mirsxq+DmOxkZr+R9+rCaeuTdOaMJdhXTWouFWFsHQrv
a71dmSZfJtlAkTldmUNfb2VTaab8CMz1JVFt/HDGTvk2DEZ77wtb7U5T15aNgvM8xZyOhYRAVUbF
gx1rZ0T1+PX7rrLqKdeeEqE+oHqFPP/Me2/IoQs1Zb+dBtw1Ind6UCwlRxs8Gk0UY4dXf7bGJ3lR
sCB8KhJ7h4ePe38dlkUGAPk2nNbpiNdOYURWFLD5r14dzrub3MeUCCtX+32oo78KL05OmHjgYAH3
ZWGOjfNuqqgYBqar3LdG2l7cqHnCtc55j3wNIaDa7/bZGPVI/77I20Rx4W0Vwx43shkYvPue5r60
gMkOiWPivTDBXAtZGRckDzyNTHDlbQYv/3FtBm0Z4m+ITEmxaINW22tdCCMvDSce0Sh/Gl3v7SLf
n5f4d2rPbhOqR73w3mXLHL32EpYvSsxIGeFnd4/7gv4oJ1tmai3SvJrvrsMzq8a+rV+aFFnXKvbk
51JQJTRIKDUK6UcZUu1gvM/V4pl0mIr4caIFaznBsyusDR3zNZisfkHWgL8S5NFjqc/UrFK0AWSH
UwTG4wTd91FtjD87dDFDUTA++jTj1lGLWyVCTqCJy7Xu1WG3x3RoGyaOuwnKuHgoCvV/vYp/9452
2vNmF3ZynIBdL9nCk+P3m1eYB7g5VTrSO0kdHMjZUwIjrckHnGiclMrwp6P8BZnb/yukLtD3yccc
owjqI5W5gE1cbeK92TDHclXsqczbnKRNfvRT498NPunh1qWc47u+s1fc2oYDhplnIww6WjeEnG+P
b7cRZhnYJzXyP4+oLZzpwcf/qkc8cEJ9wDDCMp120zUkRRxtuoDY0x4TSC/Hzq5xIeks9b0JGlae
rhyOE6eii+HPT0qfo+3t59PaxrdkFw40vRUuLuO7rhjx3tWA88rJHL5OaHIHl0EZnwaQGJu0MTr4
Rp59CTQ+8sqxjJ92epRvU9oAVGOvYL1kXogf1TByhgvV9kAxajWN067m28P5jixoLy4NdlqYhFpP
MuR1VbEChttsZaYTENp0mBx0F6xB++F4Trw2QQ8urvzjwtiNtjDSGuEmqxrpDofc5O5KVfbRdEBi
YGd5KM8B1EeF6LftxLWNWbtA6wqXCpwTYTQZQ7pp27nh3zPE8ytcS+APAial+GcNQ89nqUSZGxe9
mz4aUX3xh1q4cKl69b1sBqPCHcdJ59eoK8rXPIO/Y3VGeIRZZ7zVBXJlgfna59b4YPfISsqwg6oH
gktJthmMYeRfHeJjYbDE2eU0PWS5pq+gucUr2TRFTL6Sl9acnobE8/ZqGgnfFdEbupl/VwfR3TVW
Q2nbW3CEd5pvaex+OUtHof7cUit47pQho0LgdRu1jSFd2YjRiQENttMrB3b0fQFb5qmH0zuOMU9j
peouQzZ0a3hqHJQ7f9xpuhMJJcHhHvKJii9aW5yqRkE6Hw+eV6RqM57zmILPgqAXNzlGZsC/XDOL
fwWp8qogEP1upnG6zNKC3dc0+oCm2DRESTmwH1SUHTCV/llt4L0OSmKtZC/ahDnu5lGykL2JUnnn
oCexJab24hI6xlMfUOFAj2jAy5QsbseydUxS65D2dXKehBWtqUBsrRrUBGTz2uHiqC0nyJi86DPa
TNSAHmRrTHG8c7UhWlC3RLkVAAPJ/KB6TjUTzRsIpn456zsnL3A9FQRTU2v/Kqw3LbT8i5vb3jpD
jeaeRJR/x8EBT+Zas07gLeulWRTN1zjv7vEaMX9p8GS6Ogt/DID0F4oZmHdaZP+wlNa6ON8LtrgX
+doLhnQJ5D/bO6Krj8ZhH7UFGo6iWQ5qt1Q7ZUTFBL+owdH7ZVlyDr1tguWG16w7XMBcVFODHH5z
UEITx+f341VEbAByCsAgBlYrX93G/bM3MmtzYYZ9s3Wqxty1qfJ485GRr6RnjLSQQTnP2NeOtQsy
LLqiGot4fEvhjCVG9o927zfOujH42x7WnrN3dKGaHr2BUzd07eBoJ3PRrCLUTva17Rzxrfih+XH9
Nlrzs9GqxaXg/T4kbNwwtRfiNHxL1IHlfm416rCZFq6wH433AzCEJaCWwONrUIRfzQ7C7MtY6d9m
x2/bC6LMOAh5XYZoCtV7I8DyYS5dY4F8Puj5zgCrheuJgdIh3ddU7S0mjWrkHDlG3sKNMNwKhOl1
FdtA8QWq3KuoQhsWRALDtcKdjePZqvYz85C1q0z46pRiRevEAvapKTtusXIExppr/b7BNxzt6UF5
8QCDS70dq0FYt4+M4G4AU3aL+xNyvLe4G+Y7+ZbdxnsWUigNSzN6ho9StDPwEc5wq2EvQ1LC83d8
pAC7lyEd4Z2NKnJKqFTFJB/aALMXPTlplv6tj6fqHYO4dF2nQb1PZNap2QwpVgnsibM7V1Hn1ShG
cUiOFyOsn7pG492qtZJ0t5Y8dWn8jUwYoqE1hwtVAlvH1lhoWdgfJF5e9somHwpSw2LwrTcVgycx
1xAYfNkc/Lpd+nweS7kxjZsG4dMkpBom9qkz9ZaD3JjKZqGCPLf3VzEtRErTRZFn3iENSMbVBQIo
UYUQBCqq1mEWF9mUlzKvykU7efM6BW5QL249cqCckgY8cuOsMNkZGqVac+bC3PTNAvlzVDxl4YAG
XdkZW0aJTYDheTSjOIYGGxhn26YYLjAKfdTEdwIEtJKjUE+pVmVcPeHsko2n61YpUV1hBTXnx5I0
+Rruov4MgKtdqErv/ejCdGnzNPtlgM9SS3N8bzssGsfGik+U3ccttJUOU+LiG768Foly9PUBkGFH
Nt3b6hR9r6JpWFGtEPrYUYm/zN8DmvI+iof4+2w2/xigJ+dxtllVPC9H5KLIn8Okf5TfStVAs/5f
4lqPPAnfm+LQ6HxQYrz81mtK061ClydN4btzo0Mpc6P7QRkOZJ+ROhcFH1kJEiEjLaDnS7+h381Z
wLMSq/EerqpnXdblx9HPOMJQS/2OxPRCFWg+iMktqMCuuHSKMmxhknd7rwzy3RRkNux5q7axd2s1
07or3fzPJ7ueDpu8UfXD7WEvn/0JByCkkItXGTcC4+/HPlRafcmjPF3LO+VOWrEAm9NCrj/u3LO9
wx1zfascfYrJhcj+PU425eDPMbaY6MrAdy4AP+3nSvnGRrR5vGpSZCI2Ge6/xgaht3ITtYirQt36
xqXP+eb0rhd/b9mognWzf1rTiETOOHuXwG6TrZkIIqWtm4/o0c9Lyy33Vm8ZTxk4nlU+Ve0THGie
onaCxAq6qndAeBSOpFPyqKQwEwq4Ic+IADmoXE/t17bQT3UkttCa9bEnyZvg0Jl9/L2b+J+F4eC8
jHP6Ovqmit502m0lRD5scTxocJHZyp2hbMpeuTe8NSWAvom9j8H/r7m3O8s/dJsb/vOfIf8ub6H7
cN14NiQNAf81qPUI2ATQCpwTTX3Mj1DHPiEprpCLkczOEhT2uJKoDA/sy2Ey213TKNbzrJEyq7ry
NFuT9dzYqMXkrjfed6IznpH86dtZ3ckmutEs0mM5ruVgrw/MvemXaM2JudqQece0ZQUXrTbO3XPq
jws5U/4pYQc8wM/98Lm1nWdPHOcDi5O8fOWm9reyN9M7py859VtqrayTCiN6X2YBbCOZjhi5bZpe
te7ALVnLzGrg/omdV+YYNqTdHMN2u4le8W/nq4Y6CCk5e58m9ur67vGwPzXTYMMBClgMDcex70Kf
v5Doc3zJixbrd9eJ1kWJ+TuJTEam3tG0kVUog3GLtULyhNFGs8KmMn+lSlcIpYvqB8rCmwEQCkSS
Llo5gFB/Ft6Ivl+oJ29xpQQrC2/Up9Hpw60oWhwGzYgO8p5uj4d0o3jOfe4ncKxtsk6j2+l7rSKT
Q6V9vkBGqJDo4AejYckY6sVwyrzZX1qtdnCQ6ngwK1zDdL0sd5FD7ks6hsmLZmLmKdhgSlhWL15i
7+s+yE+ShT6oCOLBsDpJpvmgmdc+xJqrTdTC6UAVMVintpUd5sDUT7Zt5AtZpKs99yf8Jf9sNEF5
5zgD1WS3Lb8pGt4BlP/UBoIOqjono2i1608KRQn2oaIpv/iyOU0qTfH4vTXlTwq1PXelhm21KWIM
mgXQUrrwVZF98g0kGm+efDybYOBM4f3VCVAMFSENZhGkX+9jogjJiaQMy8dai146BYKfbddDuNSb
It5yJvtHO2KVWCg91TMl3ubNRP4tnz5e/I78+UIpVC9my4wMgIkFfDLieqKDBFPU4EH+c+W/RobI
A2MlL/aQvsYI0bz9Hwuf2oziBh51P1TI5gotWjKZzgqzRHvdBoigz4OGxZmezitSMtZwnWwK6GkT
1+s56IfrX5Q3FaEaTvp11O+QnHh7g8KoWstQKD6mSlFBu1bjkuOW8cYjAns9soM72USk6oUsnv3k
4yoIgTfdyDDWBtFhlUKZeWyxkedfm5xngHHnibV1BxjIFXaPyVleUkRElx3snM0tBuT+KQpzB9gv
s/IwLh5xdUe+FW2cJXLaynKkkLDNqjG8eFixPqLVKdJkUCxkzqcr0hMMa77wc9nsMsFflSTWzhk/
YjeaqxHXJKfGPAQv2LDVMRSMZmYStJQ46vc2fpJpqHrMrGs4G9P6Hb63DMvRJPNcmQJQoTNHmvaz
ETznrsQuV62bgxIo2TfoMx6psmlEYq3hs+MUfiw9L7zziijbmZE9P1aO2q9MlEhfGwGh6hXLftDV
5Bd8LPNhQpSPhJjvbGWzz3xE8gNFUff64F7Mieqe7JCX2TfTVZqoz27hzSevTpaopSccNNEmho1a
eXfXE6Q2eNvestzrkdHSk2B1zYRwntlI4KyWON7Oxv51IZvyYqfzR+wGWQ/z+iMmIbvkvNFTT7pw
V6umBT6Ron/lWfFZXnw1XiEOqD5eWwqiWU1onmQLm7Xk3A6kaMfBjVa3mJGjH1PxM0ipim6iuMUG
Vlygr3+86iHdB5F1jEyQO4hk0KlDmtu6HqYrt7GpF9HdlxQCcnEry4zHZTqkYicr5MzyPB3vYyhC
pVBDmxpjwAi9Kb/FZhXspYZZU5SMy8JcXTsRyDwZTJLJ3vRWpe08J4p3ZsmmRZvV+uL2RX0Z8Qg3
SjR1Uo5LFyPiCOaTrFvLzsrxUTZRlbXslJMAIEdLqzGivRyBaKOB7q7Yvfy+Zeb6r/oInt0Wf0AR
f5SP576ocjjBeqQuHMQCVlXY1s6yIkV+cJqga+8NJUwPbo7XKNVUovIig3KSUZSQ7xw/T5IdSBJ1
n6JNnsGCTKNNHWXtOjIx7ZxNao+J5f9VZtabZaogSa3RXillHDy0gYoSWe+Q4XKV/uxmIUDDlnyG
PZTLTlA+zMl509u8eKsq6IFyUm7ubJKjkwErq8GF6ykeqUXIi9rxuytUFDuJyD6TU+U6S1HAcUka
/DFUQ7bUL2rt4XaLMA28degMUNTEWD+wAElrGf40gJkvRY8gpkCAjun4R+t3n4SDTrr5k20Qu/qO
n0+T9PozXOYZSespPo5Y693NSoFUmqkMJ6uIuqWW1fnXTNPvCzXQfqmgFCBmWt9V2GALeMcA5aI0
3cxVXGB90HeHoBuMTdwBpBxrN1x6pj58a6xy5zv2/IL7yZvTu92yqNl7kXu2LmYRx3coxCK9J5ry
0iYn11P0s2zcxgelYl50MT7SyE7I3tnwLo2uZkfQ1Ou5SfxHUyjrWQWACS0NMfoUTSmeV1G/GTBf
fpQhPwVk1sRZSC1D+Fv+S28leq9eauLuzdxTyS+abylp202dAArN6umLl836T3xd7kqy2e8FwJaF
C4RmYVD23NVOj/ZgXr8kmW88BUqVPNcBXpQi3GC1fVD8fljadWS8uaHtr8j1WTwO4DpTa6rYqgBB
foNYQFZBqwdW2tzdSRM1K/1SlIPzViu5dsePCRSn8FarBozMs9ZtHlktzRMY6DfbKr/g9/3mmcn8
pbAhJOBtce58YBXQsn9WWER98UYnw5MUlnVfhM0izYx2M/cPmR7aZ7m6UuxFY8Ws9Z1sZk4QIo4/
m4vBCK1LUdjWhfH5sKGmXR0TnT3sXdOn2Sppmnihp2Bw5X9SLWErKADBtvItKEmILqouVx8sa1Bf
o/lBhqli+ugPMQkKz8bhATpMG2++50T9VOk9nE+E6fIn06ymhcMxaJfCvIE040J8F2MEJ2KJeYd1
FeuOlNiGjKUO2xsknTfDPXThB6A90Mdyfy3M1HbNNwKcBYpa0fc5ViAzBUpxLj1KdZlJGUtmmDFq
9/Pge6rw60XrWr8jlVmf5cRAp97o5Hm0b2q3Pp/J6FONEnUpgDTGDno+KFtZhTKrwVu07Kt2tjVb
JyvcWJJnY5Yk0/z+eM3HlTQLExN4eZqd7c5clfM8wfrMCrzouMhXHJaTZWRExvoWq4BI/9FrOQWJ
HzHj1iEHy7mO6JUd8kKB4WPcrfd2Z9UO90ZPEiUqhi+u3vEL8mMM1wITGJW0nG/8arhPSnNp1lq3
UDKzvgLSs9k0F4gtUp0Q+HSndtHrE71y7ZLNW68c/H+Yi/wm+LJbFTVkce9SEGuuPHGFKJcsB2DS
G1leleM611X2A/68soVDT4KjWXOKc+HYU+YZas2zOy6vtruuiqpIgqVUPVvGQ15Q9kk7BfehJnP+
ZrtI4svYUeJzCyr/ymj5434snBraTtGTpRnj5FUimZpsbjEKB7Mom15X8O0tW/egoS97RTw1eobJ
bNpOO12rq2Pflu+lnuNDgpfOwna18iyLysiZGwuwOlAFRSoP7XV74w1sdWUvP5t91FBKkVKfjqF3
qxyLkqXU+pQxX4h8yosrXkW2Ge8axzhNU+WTuvHQUy7tx87PPA5skH1u8arXq34jg746FpvE15L5
ddSLxy6vfKSYEcM3AtbH0tfudY4CF7fGfxaLMFQXTJOSQqBYcFr86CjZIrA6s60jwFKSEXJjkJRN
dSd+n/eWU+U70+2jxacEscwhy1jhul+obsXbW275NnZsLSCFJC9XYLv7xyF0PhLePtvxx5pP4/p7
c9giWRs77hxyAgjJWyW+R3WpvkxJ2Z3aWi1PzdC+ynBJQnsFF2IXdxNyeWprZJfGDfonr0g3ttQZ
jkO0q4vJsUWtlecdq+K2tqN2pXWcEhGJdSxn/yVDIOilLmL2OKzHUeaNOPJmBlreNNuMpXCEYX7U
KHugbIueX1JU0bFUi2WpjdB91TILHj3dUR5Kf3pxgfPsbyGEEINH33H6FT/UYSWHyV7ZYQwzG29t
eDGB7IA0EYPlkAFVI/ln5FiQGwGZUi4cGqxFZ6cWdEOa12mNaBei54/g73+kvCmW78sOgR07Kd1D
aSvOYU5b53CSL29B2fy32KchpmXr/ChR97p1uL9vfYt9uh879HHHqf4+6h1/gbKw+SF1fM04paqZ
oYjgrWVO6Rq7ppvk+DAyzGvXNSjZPXIO9fp1KISSr3NuGavb3yHVPW0Q8FYXTT9q7GKGYAvhwD6z
RMLKKevuB2g1MkvsK20kSNRqxp/LR7u0LXLjGDVaBnaSfWFdlcEb1LCdos0WsL8yfc70eCUhT3OW
+keTJWghm/VkeLs4Ixctm2PVJuuq9zjMCHxU3mcTiZ7Yxjs+dO4CvHPXAeJoB3lxVQTFAydLFrJj
sANkRGTw+vI6KE1J+8uXzjhVB8QMPqZfu91O2+hjEax4+OJI//vg5LRdsoIoNG/kMUl2dHpzbuBe
38tQmAQm0F97eZvUDmyA5I1mMzxFQFHu5VMxiElioJqWLRVT5B9u7U7Wq2S7TAsKYhirPHB4WckE
cVh301bGb/liORb1yWwpb/3p/rIm5tYxOXDK9Vsysxqnh6rehNC9SXAklrafFe/XWFfT0zXWOEjp
hUqKOj4YBHmZrPkhFPaucV0ihZDKq2WNyTLJvHY9CB2Fa5DFDUkFcdGzdhmSgj7I1nXidaCOQWav
ud9kK4gAhRhZHyzbnPTIscHGdVEHrrXObCcK11Fvj7a1MlUUif8JLJBggpwn+N2g1shHUaP7Y0iu
K8WusLRfwJynLRZY/rZm0X5FheQu6Jzwu4pQyzLUq+FB9cfgwZj6ceklVfSduvgO+n/+VmRFTM7G
e7I1P2QPhFAUliHek6FEVFgG71mGpn7XFl7yLCNOkj0AEJgeZRdg8G7RD5l6kJ2Wyqk6S3DMk72N
ZdcbjA7mtezVGqxZKnQQl7K3YoG6x1Y5XFxvbOyBTJS+c5rHUVmPdtbcw3LBMCcwn8q+HA+ItqBv
BI72fnSFZ65s9xW3q0XhksfhNlESYCs4sKpb2XZVTrVWYZQGcsDk7gyUfhY1qf395HbWa442+ULh
Sw6QhWbcd7s8UMezwgfzwofFDpZwHcXTozMWX0gWWq+J13h3XQwaTXaGYZZuy6q11rIZdV25CiI1
2bshUnJJHHNcVJNNglPJWmJSWrRBHtDTBt8CXiUQlD4/nF7rtquPQVZ1BzNq8CaEL/8HC140OSUu
AVLWh1vcDqVMneitsjBZzyCv2Wf/PTfrrXJvqOOhBxlO9Sbqpo+XvZtMFArHdgeMbC9bLUzlYn8d
wy71cE1jG3M3bgI7aE6+m8Tbtuw5wDcBycxbG3SE8eB7xlIRlXNZPpeXzEjjO0y9t7eyuox3qeUv
yz7wVzMJh8cWTLM5cPZaRjhk3gUmXgdJp/sneXF131gXTWmuot+xMCUF3ze1upNDZEdbhXdxP1Ol
F8PiuLB3Xdb+hWbVOuhM9SwvSsDJGlPYDBCFO2fLSfG3I2W7B9nrV5a3d7SkX9xmtCngMvQP0DKu
Eu08TJBwh6Jbx4EeH6JYe5F7shvl+g+2tQyyLt07WdzsPo2zOstdg/eoFmrhkb7R3bFa1UqqL2+q
ygDw6Ol058sVaF1grLmvTM99dISjRR2FnPNnc1haoiljstd1w19QBIv9LU7iDv5P7C3lAB62lDfU
8QElM41zal4+5EqT3g212nIEb5OznSC7PJbd/F2dwlVejP5fXja9eFpuPQ79ZCzlwU1uDHWgZavY
7FEJUIGW3jr2/8PYeS3HjSzr+okQAW9u27IdnSiR0g1CZg2893j68yGbw+bMXnvHuUGgqrJAUupG
VWX+JqQ8+zhV3lkDcEKCyrPuzHYw73H48jaTm/dfUwrOqxHdtt8aOmkAd9E8QT9xT5W9+dUpOn7R
XTa+KF2ExXENsdCMrQZjvHBGQ5FtV4xyoSBtrZJ/TfSwrqkE9CyQ/Ee2bQ2CZ6RCAMp8OOh+qeZH
VzW6taux9erQYs6P2CWx1g5U0NXxTRohK9R5aCJnVWWkclCv1FtA5jid5mXfcrjI/W6dtTGApKVz
rGBYbtTbbT0Uzkku0gnP4s6vIuVOuq5Pk9vrxOttQEJMj+aLjdBkvfr0MCvDCrMbw3qjL1lYBNz6
dcBKtpVUrPTJXZRhUamP47qV3O01ZVunv/VYRyva6oatMzbTd7cLUMgN89+sD8G6TN30EfRfcvov
EaOTBms9GdPHhXR58vXZXutVm9+PCC481nWqsKgZAegpmnJRRzSGtMR41qPYvHZJ/9z7K13zyDd/
9JN0H1cwJLo7iaiK5F5PFmuuRZh+TC6WOiRXgXrpkYubzvaqUmptZ/NZ9DYIyBp7Sjflas7z0du0
2fjjeuiJEQmHFVOywzK5kwKIEvyXtt1P/va6Iek4wm2S1v86sRxclxYs0Mtsc11lMg9l47H7E6oY
P/cIHqw0lf0lUKMDX13jyP6oNjZyTueddlCXPk2ZA211ywroBPPmMo63w/4sIcsMeUpkZJVxzSN8
PPl27P/nk64/wlBgker86KLM8FBn1ddB5qC0F6b3xoDLHvJFzXXVh+N0VKve+hbir7JX+07fe30a
vfZOcugmF3UovXoyfFu/j5Ls7Zqc7Af9PjbiT62cdXCiqndneEEPx7dCizw2w2arYiy5qsXuPSmN
6jzlD1fcw+hYaz+a2VaK51bK++LaximuA930MX7FRFiW/h4viAkIT8Wjr9+7hjnjHiBXOR/LcdkM
c2+PlPeLdHVdPW8pj+T8kyC9GgE6RbMCAq78Irc+aQrkQvrwjUAL6wOjYbW2sZI++QVuc52mQ2tN
XOlmH+eJFreyfZJGw07OiCDjf2SzCwCeP+w5KL2nbErBKF+RGYXOMbsGeiB8hIq05x1EwIXTB2hM
mzX9HlTx07C0pGtS/gSurzxLg5c82KS5KK/0hzRMzE1YZ8leWXRZaq0/u3NM+h7dzE8LBCKL1iXG
X1fWgdvCEXjoyNkDb7F/DbTNc4yk6sC681yYqf00uuZj6PTRGy2c2PyJVErrRW92YbEA5417XpRw
XzNs0aLorVIa7Ry1OnWyZU4ftdAYokC9k1FK+qycPNkvX651tNYZzOTiNG/Ylyp7XH61F8vovwNl
y37zNfkxABR5maG43vl9OOO40f3Mlx2Y5qfFamw5fcuGrKMKkzia+QwIzHnpJhL9y67N8mFtJ5H7
Xeagz2YcB2durrs2vQrDvdF67nXXRmYN+c9SLw+8fgO2fx1cK9R/+VCDMOgG9gVjQAqzXbAKWZQn
9+h3f+uXlp8i/qgnKdpUSr7sjap9ZBbhkwymSMOuiqKuz9JMSIevByw97+RBhqMMi30YTLS8wOo1
BRUir0Od7fYqGB28rz5erpDX1J3iUk26vUWNKqzPEf/7ILLMx1u/U7jUWBvrIl3ylm56w9mwxheX
cK5+ZnFu7MEdFBe2QUnCmRevjVE3XyXCXwZ88RsfOShu2FU567BPf/ocDvbXAQmUS59w7A1i5xWp
WNRDr0+QyUFY/AydtCElnAFnDjLI/ro55YfKB6wO3nU5tPlm/jRAk8QadTknjmb6VIPcYTtPSd31
KEp7lXtC5RyP82bxI73eAhgot8o4MqMLCnTuuHRiV3qLmXRsf52Itcvt01PtqvMDPjHe3suy7K5o
0vrFc6afyN1lv0NjfqunFiddUPcLcOBTgMjUVOX45qdp/jx4WbLNHRNDjeUidxOcTtTCtSi8wCiM
p6w/Q64KcB/4Q/2ATHQ+vmm5Um1dH7yoqfH5KZwy2Shaqv/0YAaUpRb/wQUchKdXak8kB5KDXahI
sedKSSZB+Uv3Ov8x8kEWek7wLUDJ9AuQ4/RstYi+q7GOCjGn1gTrxQbJTN5fgzUeKQTeSx+yU7ia
flycbjhHXYX15UeXhLWe0my8AlFvGTCQ6YFMsbfNrsJkKk9+p9HPHqeJP1q1fMtGP/6iaNQoAmw1
Dhrlj0dcJ1ANc8FZV3Z/wWWr/ALj/uAtL40cg5eDjoLARpqk3WuUHX2s7ZfRqv8Zx/30LUfj4OJz
CweNbkgGOJ5glrOXKKTgXm2j1x7DxGYD4cyvflz2FG2UDqUc7qg49Nc7hB9eB9U1dtJviTr+LcTD
dahcKcXUn7JwSE5dlK0gKJV3lQhWo95mrWCI/6Odk1bYRD3Q424wofn3nrYSTGdohPPJshY0/AIP
vTUFHirBMlplgcE+J/oq/PYYY4SY7RpHWkjlyTD1B78g9y6Dcgn/jpCWiRrbwTbU94gwbbu7ZIyB
HwXzLzephpNjW82zEvbmvRpZ+05N22fpAgpQ76rSbje3vmVS2dmbvnnVF7uB3uy+k8JJHyH22y9Z
k2OLju1AquQIiGKIs1Za03g1Yc5t9XCEIRlqzj4uxmbHN7NASaYNd5qK3t3Vwi+AroHXyNK7ZCZA
IBMk5sNyF8MzsLEC2dcxbm4jgqXfkP+Z97jHDltpFssrucqs9iBNuwLvgIrbdH8NdqdVSDb8BdZD
9Dx1ylHz++C15gRy5vVlrTx/vtOq/rdvJAqeHvAfu8lTN0rh+XshPPZKhKqWNBc6pDTHWTNWs67i
BHcqq/T5tuGSOwTNcT0ZrHknGzhTvApvIxGpA2rjFHPSOsx3XZFrpyrbzHMw/LR9f9zyVmmPRYwC
iZdGf8lmzTSQQFajwH3CGDU6YQYWb/OejXqN44hL1kGN1W+dlWn3Coai1Mw849WmJL8f3Jy6nYBm
ygTBuWnwz9Jkkt2X7i7yG6gCy4lMCRXjPkb9SFq3Q5q/OOsWFluma99SWIu1EdYIFUQfOeWDHVis
5QLuGJKNiXnDlRxge0q+1u0gPHTVzxK9uH2JPdJFUWt/xhWIW/Ll7bqv+3TbJYZykT69MHCNKan7
3aEx8PreXKJvMYqTbO2sG05YZgY71wl66GodhkheSaZTblVSWMCwufTLyH/rGzoqDqk5Pf8rtpSn
SKefncuqdoHm402N0QRlkUklu57FydnWcS6M9SN2uDAgrQrHtd6xzrGe5I9lPqyqfJjupZVKl1Lo
W9sqg430td60ZJF6lsKOvG3RBNVplETtrS2dSTDzN8ntNSiqjTVvlxYYPHMCDcrPCmTh+zOks0p2
VTaND2XnKKuywKNdztvyH6jrSXWmJHOUY7n0k0gbEGN3vJUs9ph+5nhFnm+Lt3Tfml3Q5ZsArar1
beC63ocIL/0NbvbMPNp2lTr+G1AeLUD02+UKOr+izAV/ntQlH4hlIlhfM6du1ofxNuWA7RQrZ7Am
pPqSaPt5wyq71j4BB1mnbrSV5u3ioEGiOL1/UlEccFZZkltHtYyf5zCpLxgScdZVx+WEOz56WvtH
mxz3cPORaRV8P1IHrV0JA6M/PSaN6WCL8j5zHuz+YALz8vZa4SbfA7sgYThHxTYJ2MY4fviaZ662
B0Jg7/0B0qLip0dBLmZswNaAHjDiscfkfhox1hJBEjVJDmx8560Sxsnejfv21Bmzum4nZ3wLGza6
kPKG06Do/RtmDZZSvODJsS/1aHj0RvivC7U2Ucis5gO4YeHjzp72OBR58bz4crFUpzPvQ0Rfvyle
+wtBsnaP6kG9F3OBs2l3ww976dSrpt6LscB36cxGrHcqH36tNljtBUa0AlMOrAPSSA2bXwA+4djW
X+1W3V1BD4jB7wc1Mq7NKi9OTlfHX+DfXGsIGaceNLfMo1QMYrvyn5z7W3lhbMz+yBYjBjfNKryG
eYCfa+HWW4lvDHPE/1ysrCIqQJhZ2MeZhO+tQCp3t/OgFFKlWS0pnhBNU8GI3X6kzkduA7hIBdUM
ZEwGFnyYvwDFpIs0v/ZgBeHmNkkgZvKgHmeFjS5A18TlTFSFQ5N8w8Y5eIbycV27w3naxeAFH2TZ
riuj2ztB4K2va/qy2Mf/S4TsBKqxSM9sGs5XuHGOF3TpTY/dpKfPU5I9SbdNBWnfYlK3Gwo0Lxb2
+kYEPKZFaBuqi9FhjdPHgEqkZ16ETZQGrwvpy1i8c1dTL0kwfgsWsqbrR9E2rzL9oALdfOv6y9xB
9ayVsLsr0SLeSbOw+nOV5NGLPmFm5mUWLOZldgcaGM6LWt937KKel6eW4fe8bjPst3lF70qlLu/a
wGF/CdtvL36NndOriJsiTyVNcyzKJ73Fo6d04G4DM3p2MfG4FzfH1mpPg5BJ0As1sHTBw8T23PFQ
xBwSLZ2lN9WndFstTfQ5ppPexfVKRrVKjZ9LDmcyKJc6RlaHk/uDtPgggKdFOEufDezZ23Q6pY5v
3LtVScotrGBfFfFf0mXpM2gEWwas7Dvup+FhwtcHfwflJQiiovoKj7ta+/uyK6cfgK+r/dCZ3d5I
jO6Hvw9YRX9Qy6r2s4rcnfSS0Ar6/8wIW9ul4zW7oo2cJ9i8iMH6dfAYp0V5Z0UFsEKVf/6Os8YZ
ZSe28GMS7JpGhS+4DPR2M5zlDsABnANpX28ruz6mjh4fbH0IUJpfZt/moGphZItDwRDGzpPaGX8E
UeMkfr5y3QBRMrfOT7xng61gcCx3Z7hD8RPwtLaNLaM4NgBIj72Fzja64cj5LgByJGBXbVTVv8ZW
HyEqpf7DZI7mwcf6Yw9rxvgisWV373d4SPqqhZtBkrlnLbOx6MyGNdYd49lCt+JsLBd7Rtt517h+
uwLaBzSntcLmPvVwf9NCtje91Y89GhYQ01QPzzplTvUze3YbyQUFJIDTnNjgY9QlA0Y5NSdrufi1
cYzIT+4jn+zX2vXr+FQos+Zid8at5YctWph1Ut81PQqt+KieyFEjbiO3lpd2LF5z3R4ohX7K3hua
050mTV9d0/jJ4pMYaiUZfbn9GL55JFKT5xgp7RTOYhbMSJB5ZngHHOItM6wKI5O/L5xym3El7cmj
bJv2VGys/nMI5s71dUbVTtnajdlbfpp2exYcrGyXUUfonBT9thhAMCJwAMGNCkNSMykOArLpJLOc
ell+J4HS6S/w4StEZ4lWVTc/GEumWkblMgxdflcjH7OSAT20DjVA7+Okqv39sFzcwIjJqJfeNkXA
4/42IHd+WByThtOqDIahgqXhEtaqin2yFDQYlpb0S7w0O401ag4QoZKmDLhVyNcyhOZXg3h7gOP/
DX8JlPaaOnyQi/TnFuToEv8gsHL/HFDV4s5KSmyOlwEJljsjLrN7K7/P8Wwzr4PS70z5HXxPzAlT
4+5feVw5QqSd+pZSkbiTllxuZ44umN6wwXP3Y0kG4cX0omx9zaTgD/vkNk6yCWYruleSMjgnrl9u
SYnNb3zNj27jR3+0jiMTYNHihSIqxoZxE2MKMOlPnTfqKwlBBJQsjDb/lKeRiK3X7ewX+yJwtA3q
S8pXbY5xHm+6+E8VWmuo0VRoWmBU+N0aP80MEHxlG8oXNCewHSjqiYSIahyU0WNpLI3sIVWLeYEv
HoKQ/V6ca+5JKCHtJFDB6HOzc2tgKMtZTYKh8X1uzrU2rqrU6o9IY2nrwIInhm3cWtgqAA8531hd
+GL7QbQPgMEceT1ERz2gujiNGeWgrjtZNga1xnKRO1frs1M6c8jPk+G+6vr3fhmsOyPd1Sq1C2ne
RmV+oKEb0FCL3t1Gb0/5+IE1x82OffkX28ZipnHa7oAHRvC9rlGxSIbXjGX85HeNvZZui3cFewiv
vsAItl6Am+ytRQLGG3GkAQgOqmuZ7abRi9Kq4XNToXVhOvinOkuYVSCW4E7hg+RDJLlxy4z8f/RJ
SK7PysEpbRSNSaVc8yRD9xTOsUYlDRqJ1fCBLsYjFR323HbMnpE9QLr7VzJZL9x1knba5dafp4js
LdVJ2cEHlrKjeFcd5yTuqo2b1M5dEbqXPkkBmcNHhRdVL7yovENP0UrLcXeN1C0bDbsRCQzUMqfH
ym6fSOa0J6F2ySXP82Sr4927uXG+qCFnZxPTDpl0JXoVTDWXqdJ3m6ph7rCJE94BnM/ep8noLW75
qa1a3pVIzpyEU1f6IdK0cVJepFl/NIV4lHjJ+6g0P40unGFx07nNlWA1s4uLsJRuwYlWdttZnfjr
Fm9gly2x0odbbzEAtjafGuEe3yaMwd2YEh2JB47viamdbpe5CfXPTX4LEAIfMVlBygj799+zDKhz
H23ypnIgBKrUKJ5CffSPJgzmDTog0484GC5qh9B0E9f1Xo6q/zq5yuE3XJBMMioXu8nSbdt6qK59
DPRyVL61JVAmt7WBRAxoW4QqER2oF581bOv8Ow4RT9KSfjFdk+Ytojfap2kE87C6DUicMuv+XW+N
T58M2ySkmjBsDVPnQDboRdDq9oJbZ7nji9EkLYk4mmRssZ91qhdpyQVpRkojM0bZMqst2vCyPOMW
Ic9AF+T9GRKxPOP2U27PuP2U5RmQU5zTVJr/UXMtePFS96sNCOKCK1z4ElUQ7Kd+rnYyGIGVPWET
gi/SMip9CkjNgtrGs3R5nHLXcxrNh36JqFG/I2MGLFdGq7BoHqvF9PBjOtyQfWNBD1xY2mm19a08
/AuZCOpOWJh/U2PNpEjdqveFMpUcu7wJkFE5P/BlpBLrZdprPM/fPVKGRxMpkOpXE0AyTKl2G86r
W5ikt1x/+lEZVPHnKcFlHc3Tdo5RE1vMixv6HcWnP23Kk4osCB9pNAM0w893gglLY3ifhqbhnCsY
M/Jg/2jLuGsP3lqwZWYePIemE29As4zWyq+y8TiVwZPpF3xx+qjnFVf6j/wN6tfBSTkp17axTps6
+mV7Fu/93n5VsFLdp0NX3GWxFX7jJHuRgBZw/5qTMPZjWO5g3BMcnBaGist/06ULMShDHMvZpq5X
f3Pj+XWYWudPZ9iH2Cya747STRt/CdXsbD5Nnf8pVLRC/xnKkhkdO3IfBR/Ks1u05Vb1S+1tgASR
aG38x3WMANZxl78gPjfsXX+ODrCMzCcQOighLSFl4q7S0Bl/5rOVsv0Zwns2giG5orfGzPM1dRzA
elZf/FCa0Dsh1j0+Z6pbXsJKebBY+Z+lS8GOYVM6drT7e0K+BYKnPsgoyEWkZQrg50Wv5pzgRktZ
UX017mTYNOyc88fP61TF00KQVdjUyGDQoqnSUKPeobIf3XWznoEq0OKHpu55JyRpr57bBgXtpQ/z
h968DqsePpCVl2Nj3EQK70I+wqHRm/seUdH3mChTVXZ7FR+p20T5MUqPNIeC0U6IMN3ZVVXowmSY
DvaUIFs+aJzLl+xS0prlpsrtYav4C+owV9mvusDL/SrIH/wSA8HYK9pHFJ9Cvi5eh+MTzQk20yMi
OfoeVVfA19L8GEjwulbg0uDkuYQt/YEaoUubwTyJXRdCosoH6Jw71lGedI3rG9CNTe4Cru87L91V
k+sfNXX2jx2qULDglza66ZchrRt2Jx99kVG9B0q0xH0arqgcKlsZul0K31Cttdck+fIFSuHkROzs
y8RRcb7WLfdoB3qfnEOYZD4f8j0ve6znSWGQiGChX096DEBXMZyL3EWa7aPCNH+59afmAO885I1x
aXEpXmVpNu7tJDfmTbx0atp0nSKtTwOD4oYry/OHvYzIE4eOk5BdUMcmeRYjjLLOirHD/z0cL9ee
NDeGaxuIR+50l2kZSyVaxuTSA2FkTObdet25KzkvetvWTRE8VSyKrFjFP7dKFSAMtDMKGEkA55AP
9gMlgqW8tBW1/1LWo73Yy6jPKgpDp2J0fjYhwh9rDhoTuNGm3cfDRjI5kr/BL9TdG7gyrSTpU4qf
GoogD1PbtScJaZfcj9W17j7LQ/WTnKs8ZYlty/Q9FhL7ib/Fu4xt0uAAZidH+WV0a9DuqeQc4sZX
n6VrsGCcseqYsAv5dQc0Up5NLKkSu8SKc+kKHAAlLpDW1W0WZdjfjfknb2cKOHrqP9VN+Oa1k/qd
5Ia/sQYbFbOpK96y+GvRB9r3vtF4pzaQkzCd1L6T5EBsMa1e8rGcz1pktGuZ7RsFdRK4cvd52j2M
LmoMw+qKliNXywczcNwjR2hlpS3cFmiU703xWbw1ZfQWLKaMToQHYlrPkDHL2dhnaatSmu5AfMMd
+6mYzZaV0P+PEk+Im8/5WxkEiIYMKdW3pLcOIyop62IGKDFzVjn2o1VfogSecdBbzoudFs0q0b34
D5IBK8cszL/iWHt0BqX6nmuetq6wuYJQ5ah7x0Mb37Ea+PhO0B1Z+ZRDkJrtv+8S8HrHvg6Uw/8d
x3ap2A3ITOHWrdVPqCDD7vs1Cqiz9dOlEZbleGG/b7DjDxrLQLwKpWIwX8dr0et6bVr33GF5/AnP
ZH2wn7TEP5fLjNuB9oqHWgZSVpydl3rL/5Zfhl/hLe5CPbD+SkMMValw/7TQJl73Vlc9t0Vk79TQ
ak6QZfNzXinZTiO39WX2XWulmmSYlukO2OctFad8p9qQPv7gqv5s40dRzJ51sHN/gtBHM0XgcpVS
CLhnd1cjq73gi5cq2e2iDd2XoHUA3y/9ZWr6u8wz3bUTgPKwgPJdN+W3pmz3pVklYXQR2YFb89Mo
ReiL7P5ltC/Uv965sI2jUO92Ms/f5q7pHZ0UGsud3KZLe5hGNCjk1s9i9z0qQDfnmJQclmJjfhow
I8khbdM3WKF/BLRh74ph+OIMM+INy8UcEzb5cqua7nvnbVj6BsX4rpetjpHH39NaO4KlbwaYLdbs
So7ogOBb6s3taUxa+6FSUijgo5X9jhwOCWpl3nuO/gsYrvbgmgoSkC6kMxtyog2Ylc5h4OgWJLa7
q8dSf5A+uVhzcO/anMmtquR7U4+Kfm/bTxLVfoSiRAxx2Jx/3GbLYGs5lBcr+7noahKkf8O+khYP
lTxpz1e4mTSXiAxb57ZA/AaeFgjQ5SKnzevB009zCml9vJO+W0heUhlb3dpIQ8P3gsmzlcAKEWxK
xJOHJJgPLtJNC/OoqzAN3bzItkPi18jKJ/H25lYNdsR76Of5mJe5ckJXCEJOjGPfnakFJjRLXr//
yXBwGgTDHfplWa2GBb4tl0/tT7cy5BR6cRwX2acR2I43DJvC9ONfi49ErwBNsVzwlFgfVLBSk+aA
IXK+HzVdezH7/o9EOA6MIMTi33IQKdu8LHQyn3l372iastZ0tvqKpQBMc9J8DcetPENur1/tZHF4
gqFlDNoxzviXkOb/jIqgEbwhlfoeFS1SshJFXa46gzmWZ0m3P1jaEbeREEF9Hn2LqrrHFBrbIYmG
+FkBYIXVgRb+cnMAODbVdfao0XxEQaTd9klr/ay/qkES/TKMBHlg3XCP5rypI0770G+hxTlxB19v
Yd7JJVJaiNmp4m1vfeTYYOgt0dKHRC+4RAmM+9Tf+kXi7MfC//q/apvnvQrU24d/eNM1lzuEXIPL
VSE9qtCMkZh4QRV1Q1CfDGTTEXdKjQGYEPnpcOcs+Wlg5uSnTclSS0coaeyoBMeO0aSzwYAWjXvJ
WCdL8vo6wdE1KLWxrgOjrnL9jIjgXuk79U6r9QlI7ZIuRyCKHHkH6gytpBqNxtqy72CXsb8ZpzcW
ovgwoy65DVQECr0qwSuszdN79GDH+7HxyFEY/T4ckL8XzRCRBLn13bRKWst/j5MQCb7FSZ8ES9/E
IYHs3wIWu8Xcnn97VjxgY1hmrU4xEf0iIYYJh2xOtHjT5lC0pSkDV/JYpavqJfp1CzUrP1uNVpDt
uonjLrSv2D65GHGsfMVqtzYQ4ZP0yZ1cVPyymp3cGpHG1+8WHuh5Ua9kSPPCtFsk1f7DNqXahUvl
XC6JVMrlFhE6pk+LphuIzxcWjQrPVwI/xdSNT8xtutzJFLn7mHedwiHg/cc42fi7GFk6OAXy+ZWP
MqJYznHBH8hHXLquo84Vdbt88GFQOMcM4tP1c38d54vVkIXHr8Yx2ubU9yQAPt+OtvFURl6+19EM
OkmMEWaFfpZbLbSzYzBGM5uNyak9/lXCrFnVvR6eh6hFXefjzmUfrEClO/yrP5YZt7jb3Njjc1sN
Syrx4ym3OCUg54gcyz/EKvIZKZBFvEJNmy7axYrj7fRGeS4+BC0+aV2gF0U4B8Fx3csKGfKN2Pyb
odNhEHUi933l5ghBJxHgZafhlzEAeN1Kp4sdxfZdvR3qerluFGgGbdDnd1KoRK3Q2ocG3iTSHIop
vZCI/GXNWf8SlH78wplQhuSiVNqrN8zmRVryrMhXXlRXM7ZdHyuvdlWsY5DmP2BNx7txsvDvBI+J
EYW+h2xqraLl0BnGM5jemNMoLy31Xvr65UiqgITY4Ig8bCM5jc7LaTTjNJog2ItL+XLYLTutAzxL
tMybPh7tsYJjSWAd9FEzH+TCH2Cvyr7ng7L0OVplPsxtYD14vrk1vQoNgo/YFJmNU2uOp1uX3Bkp
KTCn77B8XmKByJQYZ1n9BhYeEEkQX/oaHbhpgybPeJFLGwfWOS+1nhOxHq1EDp4qdX9nAEwmI4At
XZ9p2Sa2x+kgzdj0XscuCx4jJ26+KcUxXNzpajfrQN45VfTDdiNyjRnazFNCMbc3ejDtXsdOzWwd
1lsuUx3/NUSpcZSW9JeTt05yl1PcMgk1QOeejMO2sawWPzEd9kqoFciaLdNlAjXjcRfpyC7KDLft
KVomocXRP+3D6lDn6IOt8HvGLH25XNsGfHJLgUEOpDJPNzJyvU3msGCHXZk7qwr/JBhLckhZ+iKC
dmaZ66xaaEsAAliyr6L2GuhWtWlixNNufTe3A9GHlZBqCZntjM+YOz6HZM+OsQsLVSS9wSV+BaeS
fgmKOTxnmBgi5Yii6kd/6iCz9V/6UdkKz2Gb3JdjgKqaA1m3c/WtiMHeBGIbqaxK2/R8DTc11j0F
BHywv0XKbJ9N+AbygEsuSOUsLZxMD9yk3q7NnO8NM8HYikYPbAMqFqn5S/pEp6cXkZ/aB9trTvrZ
rit9E5eTecRG4HcReOXP0CqvN/HfNx9Dyw1eYNVP6dGt/Ifl/Cj94dIuCMW0rtvHpSVoxvwfrY+x
DHrm2uff6XAFKhj5+JeCOj4+pIuyVxGjRjvF5ptgGSLXxmMzvxO1xVhHchFoTVcvDHI/Baz/Ia74
d7fESLQEkO6X6HEYyJ/+zwdIZDOCT3CK/K86mdm5mlAQXbNM79S+xIVDm6aT3JlGwOg1BreJVFlL
d5Mn5l0xKNBVCNeZTKYkxW0Vu733B36aKEG3y+3p0gfBDjHS7G3y2/oYoQa6kWJaG+mADCsktDs8
Gr/oanmR/nDMFDBCSchHhJqbaTjnxkcIn9N/f1/bI3X8pT8J+npjzFV7RChZefsjnUbIb0yRe48y
fAxxkY0te2msLCzOIQuo5bXQv0p3PkEJSaA/X/9e+UWvf5jcXv9Zbn/I9Z9GQ7h/7Rj8QRLUo8y0
1aomX2VDNLSreTDrsxE3rrYzvOqrMtXq3g2j5pyWnE5slPPZ5+9QQbG+4I6M1rnhOSvQM9YBl27z
y1RDUM8du1zLaBtBcOjKLQl926vXCFIhAH6eEBg/a5Zvrn2/sda1oaIa/DFwa6Z5MDcrnFXmOyfQ
jgF+xva6zKfg9H/duojmg2Ye4mIFzn8+zt1WuuylX+7kEXJX6QifotGJNNCMJvc7/6WJdiDolLNU
GqUCGRm9fUBL/IdpDhyxZKA3XGQng9LYXjuLJH40yxZDW9C41QaF3lUeb/IMn6YZKQxzFSLc/BDP
4y/+9ODQjGn6UC0Xi6/Sg6bW6ClYi+X80nRaC6x2gY/JNgHMR6HCoQY8xQauwKb/+1+TKSvYYHLQ
e0wA8K9kVB5Tjd5afgPpImVzQM9CPRueHp6Mwl5sLLTHfiw0f+X65qZT/PC+lWaaz+m6TMp0X2S+
+mgigviIhJQFlpGTX7/Mk8lp7vr3yOm8d8ncsmx/ps5QHiVMLi75jy08Em1z66Oeev0tQMksnCnv
29jUaPV6Rr6Pl6pNjW5CWv6QXgxXPnoNWy9+JCq6vtLbldESO+u98oSVeb1qCgRemnHQf5R9fWmd
ACxDgXA/brLZf/oIFAIoVP9b3unlJo5d5SGyew+vu64+hrXqnB29BneB88AXeZLZsKNM+7RqIhCz
IKnDpWSSYFOzMxU3feF4ky7WMNaftpjXeTdbPweFnYKXxeNDs4juRnH/qx05KNa2jiKqaYPiM6Ly
KS06xI8iFK6WgiCuK0i7LRHS/IiQlkwaEkPdNHn02GCKcn01lIr/zWzn7Imv3/AUJeH11aC3eCPU
kWrt5KA8lvY3M6vypwh46L+iUK6ycD/CfSGLU3Zjy7s8zIJnLckbtFpoSZexvNYpnjx3vV9/6s96
FLCaAbOBYTEVnKbAHjaD3Y0X9IXHi5eh4ZpHNglPFCe3uAyNIQZ7zlMXGMX1fHI7gHw6kMSZhWuS
HEaut1mymLVQ1l55OMevJrjvj7VL3k6FQLcVGVEz6ckgs9YuOqNm3SWIJITzHgfVcZsbmnU3LFrd
8fhTG0fjNXJn42j3WgEACj+50GYNcZO2pICoOU+RCcBn8ZNrEwuUwKC8GDb4CoM80VOiL0o+LilA
LQv8J5U/+ap7mqJQ5M9/EF14j4y99D0SZSHgqyZZR8Gc4FDhtuqfZt7opBsuV97DleKgfRvsJr/g
pQYzQpgQV/6D9i30oxwXFBzyEN27CKZANX/EhVM9uJwl/FXpVqwT7Lf2V4iC0gUWeKslb3fVqo1j
ZY/cJygMz07Pwl4Cj487FcmL58hMtUNmD/MORln2SrLmbJcWZ05x6kLVgLxgUbxmEIrPEDrUZz4I
xbkvnNdACPGYsVhr5BGavYzaljo//5FbuZCwrUBQJc66bxJKF4lavZKmgQlZK+fYBHCxSoY5X+Pa
M289JSnue69z1oPaL8Ia1HpzEjmPsB3D+/9H2Zkst61sa/pVTpxxIQp9c6NuDdhTEimqtz1B2LKN
vu8SePr6kPA2tV2ndkRNYOTKTJAWSSBzrb/RDDNay7Vf0k6/OnSqHeeBtfParM0IU9hZT7aoUN/P
fe2JSk25Qoba+d4OJP2LtP2mwKBb91FGBTIIzWOhTcU+Yq23gZU5bbR8GG5NVZQbeXsxk+pBDwzn
ScZb9jckfSg4/46DsTyhLFa/u2aav5VFr+TH1qFI5ahtfgIsjXDaLOdHJi4/iRocmCwb9OPKQjjm
DFDEv1VY3koc159wr7kzcGGdz0SYK9IrGrzyBkWJDIWr7TBzq9SGkqyReyVGqHl8EGVqHxqjgReM
9BwaMtR6nmq/RN5rENrZcW37VBqURpUW8i9GjHurK7o37Cz6fY0G0vzdaV4dA0hrMeUXcAfDqh/T
YgO33QSqbmtvWvXeTCpadV5jHbJAjFTxaBpoKpEwdh+KWUSq9vtqpYkIMPg8u4kQJrKgwvwi7UaQ
UKCodIcly6pa+a/2Qvrl9v2r/WG8bqjdQc8GYy3ackQQMgaLASR90+tozzldEewSp7Z3I4abr0as
UYbgSXyUveQYEpTbc+ske53YPBh9Uj5mg2MjtH2QgyBdORetqu5ly7CjEUx1SNVvvn7W1+RYU7R3
c3gRneV02DZ42ZP6DkC1f+rng5kjb6mjU7WXzb52J5DZxRfZklPcJnpzTDXARY3xQJj6fYzM4iYq
POOA+xdV0LkOVxkF9IkkrNayXidjsg43eDaQBTTir3FFCbXdnAJdbBnlWNmbJwBv57EylKc+mNtq
ZPPP33wNcv6lysWIMSt4BjyG46VpR3hCUTkQIPJz/2yVzassQVCh9M+uUr7KcoUbep7sk9UKax7p
MFKij/7DvPkqcqRfQFy1qI/tIjXby+WjXDT6Cor1jh3Gd3KZGfphsPdyITayl1VpepmMt0HHUngW
UpaHElnrk68N+2vCz0aPT4aWfB9eEB5W5v3erz0UbJIiPaR68ebPzLQ0NIdD34oYFCS8NSsEQt6E
Wk3mkyYE2a3ZRP1zbkb9xcJSooo+s/jxf7jDjwToxvdMwW0pnKzyCTs8YxeBY79lA4TSW2DNzhVp
8+rb5bsXj9PGDexmjSx4AXwV99ZY1+y9I0VnwI//rS3707m/S3V+whV0kb/or1PdFytJyKvCrnnE
Q4W7TzmeZKhWCuQVY/1JEvjkIZgrr6Qh0YWdeX7L4f9zUhlSbBSSjauG914x8Xay2NnGTeceXal3
oHduu/nF0O0Bce+c2GN3V7QVwJVRebHgUMv8r+3a5hFVnXHTjKxZMGOIptc6BB2YkhjaSPkTKU+3
CO/144YaLW7LtmHtYdI/2WbhnKJZoEuewZtyTm3FzT8s23H7R4ccMlBnwb/J2chWnuFSlwpEQtLR
tLch8mxbSaCQ/sKeuUNwpAHhA99CK7VDQ7nwRsMwbVxdIWIi949eUEY3EvQ1yV55KqFkpAEA94u/
9S5XmHvkPHmpwYnVrYntK6t9h4eUqoDld6o+0++M/l3wcEdEnswnKwsW84Y8nROlrVYgBcgmowG0
qa2aAHp41o/6ZvkyybbwDH1TAOBW99f+5cs0JP15EbzIhAf3REPII+hb5TaeNHXXJWbwqOI9ChfX
aD4PhvsYS9Vo/n5JYak/faf/rCJN/CkNc/jddRQ8pNjn7cXgDAdh6e+T6J5aiaRq7AZzEZrL79CK
deu204enqFTWU6svOgILHlTw91rxWXJvlfssV4mjM861y4ZriaUJli2sdmoExg3Al0HzPAihvnUb
7p/GG8U6Hc+MvANS4hlvmOCqu8hojJ3srV1stszQAjZidWC0zRJNhc6LUI4zsRuY7aZNbQxv7Rbn
WPnpy1hfx/HKsIHJy6ahOr+GyKY8yKvsgRIPB21SE3Vfh/aXyRPFL9Qr/xON/FeyrpJMbKoUISs0
qttgL0ng8nDtucbk2SAp4vJU6zBIQOwYGlOk3eiDc4xDuFiOa/zQFfUuqezge54AgYHBCdIs+dan
iv7FrnI0Bvo8+VwHUOGnFtSY1gA1gjEWvwY+Un6CxPbzUOre2u5SqJo6y400ZUc1hdwWs1KcNc/K
zhTAKL/Wgfk17d19ms1oPoj4UVerX3uPdbmeNfYjwCWxq3jDt8XIPd6uKQlLy7NW6ZKjoouD1COT
IXnIZvegqynaMnY2E5LjBtPIjn2aHKSmmQxVyvgaDm4Pdabrn0aosl2C7bQ3WztCeEq2fuiDEpib
MMrj+zTsb3zKCAhvgZqmlKyQO83s/gk9v/roa3NReb5SSRaEfaIxu3wAedV+A12vkNegcvRqFYPB
25lu/vkKe5VnH8YlfK9axDemVzImxrzD81CprHMlfJBbuqRHLg++Gl+HeUcoYzrClbo7hQ8yxBcV
icGMR5/sHBFUv4Ng+4qkav4cOflE2gnefB/xvHJ13GxH1iySD5XjzLIGI1EdDU/NniPwr3sxGdlG
UQdlp1d2sS6UwCvgfUXaHRK7O38Kgpsl5qf1U94Pxr2zKg2zQPgns7DQsCkHzms429B+5lUxgG40
pstgWT9kmGqZx13a0Y9GXoTPfVXt/7AhtiINpk0wweGd69bygBxOfxZhgi2u9Ssk41kZ6LuuNtI1
H34PRG22qHHIGd1JGbDFXctVaxxmSLOtpUpYYEXcxe08X3WIO1A/h1lfFvWpm5zgwl0wvNTzwSwi
b21agAtkh4zJ3ghsvTqjO+bx8hJ2oHKDMMDx/3GNpFC/icLTjnKi7DT04QVJPuOg9TBxChcHP1mX
WQ6ZhSzGLKEhD4ndOABLnOM1JM+utR/ZHCz9Z+0/QhnOD8sOTwuTaZ8Hwl0tCHNNjNElNzc2RmPN
Fo0YBCDn0b3T7H9ZdhpsYMBd59bT0AT2UxR+aht/eJSRNB8E6IpmOMi+oBzzG6V0SYQHICyXPRTY
52l3hXzk0cjX/9qWUI8P4JC2yV8pOgX76xBdYLeM9U16lIZ46EBaQNGfELNFryYoAiz5QvVO9uW+
IzZjOTV72Ru5qNZH4YjcLsDxZ8VSq/MYacvUetTqVdbMWGgRmGt0JHKKN7Mni01O45i5yY8QXYxm
SyoHQH6snJa/IcaZ23RC27QuNJv6M0CdFMzjpQzK+hzDWr/CeWRc5X8CB42xHqogH8aSCfkw1p/N
ca9jx1L8BOIN/BiJKaM4w8UWe2VUCpaHpHQ1P3tvAlFdajPuHsFR3stwVMe/Rkncgz6VH0cZ+r0M
h1QpfETvNmHVGMj6CO9G9/EgZXlrgJ8omzUZ7/JL0Jh3WYJxX9sPG0NX4vewcCd+HFH4nCWdu8WL
sFjXI+qSqNm2jzaqjcew85rZaqJ5lAfBw5VVR6/u4YzgtRq7ECNRvr7EM5q9s21zqbfZMRvx2Jym
gyy6yfqZrMF1AFcF+l3X8GT6Af7I/ZscdI0XkZNuNcyrNteOHqvtv4qaVeNDiCsLd+ODqlijgIQB
4oDHwnKmReMZh9jH1EIu9xqXnTr7kFufr3lozg4MMiYPsQtntHP0n+xtu/vcAalY2rC6yDO9CbWf
bknPJGs8OMq3SqALaisRZht2U7zBkHNXTmpmd7I3mMydp43xQ5eiyWlt0sJPtjJFMw3hdyus/KPk
f0hOyQT7cmc5nrVevpFuoNgneBvLBDkkFTgvK8gWY3aMmVRu+85JnkVK4Z6GQEO/KZ7c0zifkXhw
P/bG5iv5pmCNSb35CSWSjfS78VmrboJauHdCq/R71ydzL+nmQsEYsNaSl8HFDcNvWmsXANFe233r
HMHRmetAafy9H/CA5LHQ3g1YKctnq3xmRtH0ghJdfpItY/Zf1gS8Qvl8NWZ3Zt6B7JMHF8Mr4FnS
1WRISL/XVrjv8854aOeD7Xo5BtmqfQwmnqDrJjPvGuC+p6XpKUfKgP5FjrUKHh6+Nezk9AJo58NU
hsGtpYlvv4ZHs581acu11rVsD8hJjVutRjbaH+erp4qvruU7kLPtqn8bDR0DirlEmZEgWzttGWyv
1UlZk7w2r0NcJyHxKXuA2lAJkPVOV2u0zThV+pxk643qLUyHB9YIZKTr8QYT7fLnpLVf21KggVSZ
PrL8iYkIWDljFfDjjOwqo/wKoSTPjfIRim+1LjsHlJRX3GnTUOM0SJrXZlFl7afR+bOiPQ5FtEkC
boLyN3U9wF15ZptY3ciQ/KU6AX9Nw/8uIxR4EDEMakz99MkrVjJYO8pm8HzEsAwB6yqffO/Qp/XJ
mHUQkXOt+tVyunQbmFL2fB9QBZmHwyCnShejmB2UTnhvTGG9UpRS3xsION4P6PSZq2lE0So2FNzj
5uAycD4zqP7eKHr+8GGwPG0shB6npD1dxzquYh0a13mRkCYJYYqzwF0P1JzXuYQ8IfAV38pueVhg
TRLhdJ3zARZ1Hb4E5TXl8KxBvpv/2FcchL/bch8fkfVFwVd8V+ddfozGJSJN5BrOAvsQ2bGMS/4a
51ZTdDBU8X34LQ/c8mU5aRTOT0pkfDeBNO5lZyy1heXpGOnpXduqq+vYP+Y7IZZXVpnjFvb7wmMc
HjUbCnfj9Mo9DibyHnXlp3VhJVal5ZeHa0fD6mJfgltYyVjneNN9lZzkd72ATYKd1/joU6G1boxa
oal1jzXuzcXeDnPt7t//+p//+3+9i/8KfhSXIuWBn/8r77JLgXh989//tq1//6tcwsfv//1vS/dc
tjOOpeuoabmmqav0v399RCGH0dr/ABQtiijI0xuw3dnWihIodC4/8jk3KjPoMnNuwNAlXa0/CZxe
Gj0VzzpP7yOuYe4Wm/XpqzxQrnS3pCi0Y5zX47Nn1cjrzJRWTUtR+C/Hs+aDD68HgTSuGatfUT99
FKLTD3oy2fDZBmgNN+jnmTcI2t2WDnk97MtnVwF8wldY0/s7O1cVHau/PLhDHXJHSZsyEu64S4Yu
ED52ARUMcC2PerASczNKkVtScYpwCitek4qIcazgkIzoowMrS/fAHZIlFo3RyVb4/ssRRTXZZ4Hz
8XUSCNLsIC+UpjjP//On4ep//zQMVfWQZidbY7mWofF5/P3TSBODtAu4i5s0AeczWkF9Sd26pmCo
NRvcdsutjMkD/hHaqWziJYSOHKytDvi1bjbxhoor+i5pNdzDp+mXA4YcOVjRgucuwGrEXdJwAKXc
afsxGppo2zbVd3R7N79kPkq3cc9KK4J1qJJdRhQLeuO1TaGBCtYUNPf1fCY79Ir8gIy5uQMQoWvx
1pPBZXZptTqKAfvUMnyoyGwYly1mjmLGVPzacCotz/pUM35tOJELjEEd1TdyqJw0mg2bzrAzbuQj
EE5Fc7xecolxybT27ItsyUt2hYh3someX3yPYtGyZ5XXlZcEK20sLyMv6emKj8Ybm16dH9Dhnz9q
QzX++Kw1z3H4yZEmNiyQ4+ofvzxFcQ3MxvLwEJWqdiNSl7x9gzuEnqIBjIOBu2nDETyPX5Cuk+2x
S224MU/6GFvnziwxzGvwz10jaVVvl7YXKc2dh7CbE3V/jakbPgURo5dr5KVzDkF/H2otG8ikJ97z
6CVfsMmb3o0pe8ZEyXsZESnbGUrXH6cqsB+413MPczv1PWhbuAFh89kPqRROZCRvsdLxEX5oMO6c
hukdubl2GKN327e9dVZ3+Vn3BU7jfN+h2Fg1lEJIfiavlgSNvfKsQblMSZ4iSo+0h+mlT0ijBjcG
ZLh7eVBr0g1hnjSIk04uHFroWzIme4UedbuuM4J13fftbHvIvLAgG4Gv3WmJ5WJmXva6fgwG0W+S
IYl4+qdoXPt6Sx6Krz78dNRw5EEnp9DYbGtla3IGcbItcXsVvLaQzsNfmbv3chHhUmZuWERsrxex
CjQwgCDEy4XTqqqO5MAy3ARjjeQgTgfc3jXKSLFWnrMUX6Ih0UtsT6ryXM6xFjY6jznX/hG2UXxY
Rsses43ffKcDFiLnzjPkNNmEkXuvDAD5ZGi5iDzVCueo9a0BUcXgwjImr+LpxmthR3urj+PbfgKw
IH4fdLtA0gBFebDElNH/6JDNMGhh0VTAimVTzriOM23FOGbo1v4RvzY7lM4cDzez/zR9sEdYYxkA
SDnB6fRpE4ZI1l5pXmrtbFwlzG4D5GgplEuC2Ewbmzv8ueMaWkhl1ilz2UKqX5QiE1+7qLJWTVOK
e81MzVNduf1adkzZdEacPn9xrKk6xm2aoCdXZl8RzpT9GMR3K600DiqiI2eSkO3ZEQ4HwO9bE1T+
2pqbLoAIExF6StoqwImdFYAs38g5apXfG3hlH03X1bWVHG5F7MhBOc2Xk4Glz69q+2ja7WUZJK+B
F0G+g83pruToHv72gY0x2X8yuvFT2R8cHeO9stPvGnLMKPm75kNiICCkRUsjJmt/Mrr0KLu6eZDd
8+Oj0JfhfkZTxkz2X5QWYSPLpuwwZ0VnvDRSUtuMkzGd7Acu9kO+XE9etNQClmkzZGd+dTl2iEGq
Be1DbUwWSGRjOpUBwlM2EJCRrGWo6Kg5dFDt8JudsLCNK+O+91XjXp5VmTmtbN0d9xGydDZQELo9
tdg1o2PeLTFHidu7lAW87FxiQ0OBAtItsCH5ArKrsYQOiRj3B9n88CopyRGR1DdifmEZz6YB3mg/
+7J5AHbmeFmM5AP78PsSA955+udHhO56fzwidNV1PfzaHMvj1LTm5cKHxRn3e90hiWXsMf6YEV+p
raU70Zhd+ck/xqIabpDh8i+mghhpO1TZu6mq+wpro0+1yaOkKqaPI0j1iE9lholZXmse9wMK6FUv
0GB3G7jAMytvCttuLXul6LTsnTqYwlauGh8Gew6Kvvy0Lu6ktLsmGiKeRC4U8GQs53usi35MJfSH
eD4IA0BUjFf3QcbCqH6Nhlq/Fa79LYHOeYOksf6wHFRljwN7fJYtOVyeyetoSUsHIxDcsS+scstb
bdZ6N7ywq1dTjFZ0pWjzMxHV92ZUCS6ncztIYdD8xx5UGr1J/zhgHi+vPM2Xl5NkU57JmGx2rD23
vh9gWfP7FVDK4Dn74cX+X9ey9OGBEoK6v15veXfzhI9v/vr/KMK8ObSGdnt9W8uU6xD5vtIsPuoZ
EL/Ys/0T2yRjJTQn++ziRbeGbTPcgkh0XkcPJDkLe9RlRrHTZmqKVFn6oL20qC5xh0MheN7iXQ/I
+hnr0XIr9vwQWWTH9RLCQ51i90eP1Tf4b3aBs+7g91/s3nhH1cI/jnqJ6xskmBqjLF1dO8rsAjeZ
KfmorF0h+9cXrfuJnEh5GGNV7FCsQrir/5F0irOE3SHJN3Zl+/tMG4x+NWUJTr6hULy7aKiKXT+T
P2QznmPybBlpl6V/12rUCzu7Nm/lk6VxKsTlQ22/PGck39jqdGDkka7/8EdV/OqZHzRyTGQZzbru
LCT7WHftjdbBb9WI0zfbdfbdWJhfbc9x19geBiesdINLFZMVLnEh/erDMh1Qv3lqLYElAlZ5Wxnn
Vxp0Q/3VwgRrG1a5dUwNM3lOlAy/xCnYTjXlIbbBMzE9wSpPDboGjAZSaUvQ5Zd126N5I2M4q5vn
1vDZOo2R6q24FTawMwnK7ir2wJh4wPJX5vKPiLpkX9aKf+saTXyTVAW5iV6tqfTl9Q6IafLADb/c
gPtoXoouM7CH0JMvdla9glnC7EOkG2z+xK0I8UftFEU727lOvVwULOU8VT8vsYwt6Soa+mPM3f+2
7apfHfV8ZuaYyENu5Nsnx8mgnEcl6T2IcB2pujA4x/GddKgNUBJXfSs86zFcNzCzyk42gTFCUaqL
aD9xvz5L59qQJ/XRj4NeeVoS85pntkB6mosES4pEqTdJnDe3BlOe57hELsl43BSXf77Va643b+0+
bMRJg2m26gDq0yw2A5b9x9ZPHYqUTXqv70RHodgH7nfU2iagIgSiyKZo/RUhq03Tx+kP24p/JGbb
vcRmCCu7yhDkK1Lt5IKW3yjuOHya0vzME/H7NLEcQU+w3YyUc97w5Yi2qKtmB9k0HfZRIcUN8p70
GqG5yXH+eyq1QXs0QdTLcNiY1Z052CYydnyqpcimYzN+CbTOftFc0V+6yECsWy3fMF71j8aATEQ8
Z3xDpcRtKVWTg+wt++hNV546BOOepAuipty3YggfZaStSlSLBd9sBOTygjLK0qmKKjuEARhvT08T
wKR/HUQp3ip+2Hs3QdUgKN146TTQbuO387stu+U0XEcQrjUCZ1tZhbUyNW86515jrhs3LF6GMcvW
2WS5r+QUdLST0wkTEnAhJZY7X5R2eFcBEn4rMvWpw0z1OzeO21D1o5+g13a6KmL0EBzAcKzL4lUM
IE+o2WurpvUKv47hzUWCDkpqBye/UB4RtDrKMJYKIeBl5VW1mru+74dib9kTKgd+ph3nWD71JEJ1
BKBWVlIk7Hb2Sqn57+iXk39Np/gBYpl3iFFwPqguqSK3MlR0LTqkwTXkwLP/a6grsnhlayY493k8
7IQ/xjshdHl5aR0y0UEP21+X/ttQ1Iys56Bz36OpVu/CrBu3KgC3FyU3fhZeZf+whlccL/LvRUfG
Lk7V9AnKVL8qp+hFhAbZL0f3jiwFk+fCQpUxmgzgZmaaPvd40ZxBjN+rJiZc2IWGh0YJyksJnG6t
g7zbN6KDFKEMd3Pq6la2HC0crVVZ9nd21hp7apuf01RRXwGnfrVw5v5hY/Xl1qH5ntcFG+26i57M
uHJ3nZo5N2GBG5hlA03K50nYXn115klAC1elGH5NGoLe3qQtesISpJAgi4kMfH5aWrDqjl444bU6
Ax/+PkJPMLaKlOoyGorG4rQ/LeC7380Fmxe2JUwVcL4qwt7gz0td6c9FpJUPJsUobd8pfQYfqHL4
baj2vY907G3vZHcylBp9TQkibcYtGBFvHXWKTZaDgxycO3xD0yxFJHNIG2c1KHVwo3cwqCF8P8gN
7uAWN6oVUDyZQ4oCQTzk5nPd/JoBOm6NS0n4OkkbPXNbB52xkTG1TTeJMJBwb7qTavrWvT4f5Fml
tza/vcZYk6fSDkKDISHvBFEbsIkWDg7QZR0+uXpYPRgR6pjzvUIeUjvVNp5HhlVOCNyqfPARr7mO
kNfIisLa9hlsNk97dtGuu6mEjeWNbLZtdt+L5r7hK9qtvXDbVVbyLPtMO3np0JY5y5ZTI52PE9ix
9bXq0sWlv1WDStvkQ4syLjpDPCjItB+Xdpt/tqbEvYymEoPrMafbuLc+L33XubI3xSjg8TpfxgBo
jffo+6xUSDzjyJp4KHjLMTzjxzaJqn2LidvNNBmzCw+16Ryr0repsl7lFxQl9bX6e1JmqNWjn4K+
RxPsvtKz7GyXCurcvvkoD5kbF5tJyVmeW1191ro0eQ1dtmRYEDw1ogpfwV53Y/KahYr6NGjtmg1i
8poHY/swYX4nJ6jgBO5tnhMQ+BAYRkQLr/sSScEJkSPZLMk139Zl8l22xDxisIoMFZIquI0t6mZ4
Ke9aF5SpQDX+gaxjvMZQ0Xm34qO8d4kc1XWjtvrHfNKVvRxqd3a4DC2K0n33pkPXwqA3feepmaUK
Ye2HUOPdbi9ZWjnQI0D4WreIzsveazNDO+nj4Hku+lKnlL36bd2zYc+om3w2DD9ZcwvG8y0q6yf2
zBcZVzQxbGs3h44NVvczxq3opcZbtSiQ5ERtal2NYf1VFMoBY279Z4UtIG4Q1tcmqZRVLirnUXj1
uLNErN86M1CsE/j/RUF6iHwrPcjtlun6/YZqTXaQmzEIRsNG1OOv3pRa9CanJACrXE82Y45vI+xa
40XkWXJQRP+x6c3NWnX1l8Jqf/Vem3Juia/MU1HycBxCl1VPRsXEDmEIYkzxOeqrfVAN43fw6T9G
P3WefS+0d1FRUDioa7AtHRXODLGEb/HwQ47UU2Qlp4J6QY4y0d5rWP3XZlndkLTDUryL2nU5N2Us
AI+7nP1zrKQsPgVsWVll2Pivg8BV0YsN9tN86lp2tR5ygbV8I0IKqGl0kmfykAHb2Tpjq2/UYZaB
0FG0UPPi01BhkohXaL9tS6345IA1WcUVJeAsq6NXw0BjeB4WoIt2kza9u+7H5DM7l1Z5GqpS21lo
y7N9scSXNqLaoIAJOuulWqD4Q4cU+lbBQaJVp/zqgAJQraTYt+y4zpAdnkVOZzKzh5AE/CME0iOL
M/csWz5co4Mf9PFaNuVBadpXlo6vI7f5VR1mP6UkMjdI8yy5hfIwuCGg8i46XuNNlFwKBwSFqpjK
VlEd/RmlqmKVqjZpx82oFf4Py/KzVdSb7rOq9GJrRDszK+yL13smUkih8gk/nketG5yfnvheYa32
3bbddFXzt3pRhIPDmUsOuDAscdSxsYNu2N1YWZ6doiB0WZNm0ye4cXcL2n4oQZcVyRsOVdVai+wb
IywRkSjK/H3qi0M7gsrhCXYqzQGUi5kMl7FM/S+9pqkrHzvdlwIH5M3IeuSSCRgOequ/Nej5XOSh
7is8IdKqXl9j8mzCUGHKgDNf48LqtG0OXHVT/Z4ve83oFoeZ4R6T69hbwZ7wZh75itW+vtaUEkUi
z0u/Zepg3KIFOj36EbRwxSTjZtjTowypAuVvSw/6nWzKjirSVx1efhdtHlbHjX2wTJImjRH2yAVz
H8o6IIdlrF5U9me3ng/cMgay9i18Dq28/xaJyNoohuvchqIqL4OJmuwAheubOtgn4dvqTZ021c6M
fTxqpLbocgq/LT7UI1JZf5iySHuWq2Lp0i1lTBcZUiMNkkOg5LcdMpDbHCjeSQkrZz2maDFMSTmX
in63QZ8CG3LA/FdAPFaZR42iK+z4DW1l7ElT7zH3RvWpwd6BZ1/8hlpmcHJ6LIxk00k06rVN2mzz
MU/e8BWnCA+dF3csBuuG8QXDzP5edjoWNXKhsLqJw4cchtdKxQj1JW9UAQ9YKS4Ji7P9KHT8W3Mt
vUGMQz2kfYnzRWxbW00d28dsClXcGTPx1qsgVdWxKd8VMz/EwiEhnaaUiMphllrM7vVRK7/aWSpW
IozMl6hRis1Q9M5lsjyYA8Og3k0TKrxD4IZHPrnuFBcs4qHC2w9xaDtrYXjHqqsa5NHD5i7IVIol
89n14PhOtUOzsVo1Xo+7HAZvLdWdON/07LfUfc96d2mXnVoAYZwHyWCVFvmmnoPsGNq7pk6fA7Xk
b+OrzqMaevZjj7hZlA1sZCj3P06O0d8mVvJTtuShbWoLlhbARzk+zqP27BvpMl5RCudxwFgVmp2I
9pC20aJwS3HTxNW4USu1uMlVs/9kNYdk5oQ1ll4cPdHm214yx4roKxKU+YMTZ8W6Fda48/FjWrF3
KD5rgvVeZ8MMFLAuP0U4V83hCSF8/GLRKVuaavsz6P3+0k+KwV2p/k6Oq/xsdxnVzSbuj0HbFJ97
awsoW/2UGzXy1bCQNjJc+222MntHo26vjg9FMnxKOhX3cOEOdy4C2dsp7LVDxlb8k+/jhUMR/oWf
F4adCTlgu5qsT4PjZhvdQYIXgQX704hogxsUOCipxa0LkQ2BMsKND3OpM2GsRAn0IpEr6dbHZONV
8LB/LdEXe7CnChdyQqTW4zudvdVKNt3Jjw95WATLhKiJUH7n0X+QvXKcTXVoT86qBaM9fYrCUNzG
Quf7NR+SKl/lQVdcKHs5D3aHaWSIvvp1QFmDSnJK2IPXmE8Ocze6fbZJE6pYaw3uEUKeoBDlVeRA
2O0/C5Qfb2RLxkOz3uQ6fm2taaYbI7SHfOMHxQDvzUbqHi6zth3TdFiZti5yrKf8/k7LyTrsUFE+
aNYkcKciNmn+qCynco4fQ5SSPfJq8mwAdBpn7GAiV3SXIIOePCrh8MWwMpLQVR6eg0HzL7lm4hw8
dzgRXzJHUyB1NGH/QFbpp4Ek1xc3K7u17ivJqXZL5aGO9G/LhWYJXTV7wqUzDd3p3OcQG5wYr4Ns
EtSGQNzpK3kal+3rDBA+fogFSmbd6G6AWgxz0asR9gYP6HBjObq5kdMCo3d3Xg23UUqgahi7aU0W
3kv91N8h1XKCe6spmwcZV8meylEyNFmNRnkdohPiNwXL8UZb6c0EH8JNy6datdJbQ0ew2XW0GGCT
VbxqioX6oxzskEyGxd+unbBLSqRmdaQqs/4ie7PSCdBIrJJtaLTFUxbG6aNpPi5Dwct/i8bhDW3C
cnnlzKi7sxlhQzG/sLxCXZS/3sxyQS3Kljcjm/JQxPWHN1SnQXOAkIGR9/yS8kp/f1Od090FbXCa
Qi+5IEWfXmLVZPFAOgvsNzSm3/Gu0ShEZ365u3a4FNPPUUHxbx4m42mqxvDl3RlPwi2x0nWsGuAg
s4mhCTonO5H1fixgKwGcqFl2kg+KDrIXppl/j/UsdPX2tsiH+oY6LpZVeJFuLbTFzGNW1WIbxiEZ
YLCsG78Io53UQpMHQfVsU2GH8SGWehr+AfiF7orQBlKIiUZtinrXGnXzarf6U+UE0Xcz0sD5RjnZ
Fdw8MpY7N54bRxfA0qyr5xED/6GyUN+1hoy0pbfdvaeT5KCcG+0iW1dei9i41PGAML3lvllkJV96
rH92dlbXOz0yLhVSyZBgS/yz8eP5lEfWBRVa/0dt1Dslb8XXwYY/p7OkeNDSyt+PaTYe5aTYx3Q7
1afpU8ok6Vbct+UO9tb4YVJmRP5+mCflaGrdD5EKdXye9PuVnBHVgE07mulnJKC0ra4kaPHp/NYr
6DO4WSTZ+xAg7/mPI0ZGIEn2n68BPzx9R8J3uQb8881kB+n/oey8lhs3onX9RKhCDrcAM0VKVBpp
blDj8QxiI+en3x9asmX7nNpV+waFDoAkCkT3WusPl7B+n3JFPMiDDsv7oYYovCmhKW+Flrkua0Yf
3zMtXXr2+3KeiIUXOAhMZSmV235yN2bZ5a9KLhK/UDTtV5qfRGEavy3N/dZZZfjNWlT0XkyQyhog
vYOm1MNRXu38fbW3Xq2quf731Z4LnW4m7cHrD9/l3nZ8yZstqgTs9mLkD1pkLVc5INPY1aTyzOJq
IqF0Sp9a29ihBNtJCpz+2CYoamb6Lrba7KBqXfbuui8yZGkmNjBlsdJEZid7t//Z/a/ZMo6Rs9NR
s/2xrd/7qLPMI+/T4q5bD2a5CpV6DnvStlxp3h4BU8Trg/1dlj9qaWvsqX5Y+3qNUBet/OmovMEH
c9BfEJX8R0unlcEHBENGpLvOlK246aefhfLkEYqAG9GqFw/VoYUY4lsUZTpmbnP50ezHPNtSLJgO
chQdKerlI8gjNJuf9L7YD7pnf0sMbT4hxkbNO0/JW062Fozr7ysJ/JK7Lw9ql3SHTjOQ8dNW8ffK
sKnQre0vpr9eFS0aPexerahPSR/mFgkuL4XoXqK0b5lPssue59JvSlGdARtYT6oYMBz49wWwHzej
dKq34gbJvDbb1CWy72asLndRGA8wuZErlc91J55GI7d+AJ5dNh32uGgJtcOVB4AVIxbvOHyt8G0I
eaQtoA0a3rSTKUsdnYUbLkx+OlesmF+jrqonWxvy116j/EMk1U/7vjOqt7ofn4G1NbdJqMrNdcKH
yayqNzDHFMEUxdrKWTrhkT/Auru2ZgZPEC2J8zgbGzloF5ZyVB0XtNN6xyxXKABQ6DnLUefmcbNT
ra3TyRKeKmqkH4eazVPhf7W10v4caWCO+/A8xZbg3zl9XVe0sUtGaLrqBYKjKCvbRxTCm8eBCOjm
iccQ3Z9H2ZPDJjoUTpkGsikHljhCGKBI9IPsk4ei3EHGx5gmg38u3H4ORlGXUbCgcnrEEKXyQZUn
N3kYXcRaxqK+T92oisgSteO9rrP5kk3UqMsd0L8yUM3W2hiJhVaJnpiTn1Zed5GHuiz6y7IWIcFq
/Sm7wmrpLv+Y54Rpci5rgNbrXDklJ5dzTCFHp6XmnogUF1Sis9A9yYP799l/R+T02J7zAJVRhLPW
ibJPnn3MnpPe2Eeo+xpRmZyhxCVnefb/a/6f+rx0QJrCsdLN1/1giEM1hVigiHm8yAMpifFSrhDz
Ckwl71l3+zXo/T1N9s0qNqM5YBY5X14Juwb5aXmqjnV6JxAGlHPlpaMV/Y2vp6ZubCej0QAKm+pd
ZCzhBqgKxtkJtC+7TdTed5IBET9F1ziXE8gPRh8TzJrS9KegVRF2FwIb8ZioSnYz28cIFfEMKT9V
HEPVVn3dRNU8Zd2vMAHcJ3NrbN3eid8Qq6ZW3XgoY5NI/YaJbcsX862JtPSu1NdkZVwlb0MJNlAF
oHGUzbCf7nIFjYkeSOhtzLQnS3TitTVB/k1ARAvqMnYD0Eo2LSxwbT/slTfUOLWj7HNGd7yHK8Zk
ozoqlDnOsiX7IZyJq4EPqLS9TJI6Pi8TYtmy2Teuu6lU1zqwUTUoQarPHpDkhxKPg9JRN9qcu9d+
KJHSxPgoRGCifWxwLCE9BLVmkyD+qq8Kuf8gRQnbUM+3rBm+9YNiwSIdo8dFDaECdMDi3eixSPLo
EXvPGAlw8accH9dJdZ/lu8GFVS1nyIE4vXrarUqdFzKW1YOrj9FrOT1JzoqO1e61Vcuc7C4FzVnt
ysOMLc5WNr01EQEOwvoguKy3cGwVbgHEny3ei+XG7E3tTcmmj90Teg/AKufhx9QadWAlS3kLp0ih
zN5Nx0Q3kvvs74vwsv64qASbIS8ySOsU7LzWBUCuGAJ1Q92LxU22jBwMTgdJjXooa4rlQq9VzRxk
4XqB7Cua5B8XzGCLO9wPs0tvipcuSn+KVX6wycIhsEFGXiKzt26ksv6san3+jvQ1NqIK6htDa6q3
PjZ+yfl6pzVBZFDeWnDavNUu5udyIFYx8aymdrpoSVWtJmox/JjQvMSF6+00aS+2HoopQqS4p864
Oot99ctma5XjgEhG0W3wIsNw+99zEhC6aEONsLpt4aLky/0EDpXHT6rY5Gp/zEv3qk6meOtHe80b
sVOuNRTN3WFUjyJRxDVyYoI8LQ1fRA910l3c9lenskE2zd//vtppzPjj6tg2/3n10EWNT9Qxb2QS
Bpuh8prgXnGFVacHCmaRm6EfIJbLdEzdxfYWIM/PDh3CYK5D5x75HGjaAro3GyZK6kbMOq231bM3
WdcZcz1QXaRjl+Yujz3tvVkvXLqFQqDjfF4Y9/Pw4KWErZPrlecSH+mgkWz2eI75TZDaGUlBHz/2
fpJNsfb1a9/H/pBP+KMpB/Eb9o6RmY5bu9gCR3YebLsBVpHi/fnV6t0NsHL3IZtEe0PTrb3RMxv9
t3ZMqnuguOk9sYXwjaiZ30jNoWhijwR6a7MPMR0k8/4kp4UlVcPSNBEixk0kiBDElBA1S/DZxsY8
3skyiPHvphzFH2m8m7Ii2upGzwogzNdZrbIX6r3sLEGLH7IijZ+rwvgpLcTFtLwatf45QVdsyHuJ
sVWsqL3V1LIe5u7JblBk/+oZ4qcPOQ85TksOtVof7o1xVnw3cZhukxhKhrg45OsnYanDZ1+VVMVB
NsO/58k+PVHJXtVXhLjdx6TPT2NF8Vu2MMlRDs2UsAR2yK0H1ui+L6EQd3JUd9oKmSyddK49zHBm
2DkP6qwdZVNupGUzdhj9asrRwt59YF4MQ3+wYh0cPz/m7DQgm1csv+ySZ7HXKGcRdQcytd0qz1Lz
qk7jQ8Uic0jscHr2tPJ7H8dIKubue9F5y7OcoI5xgoIMLBDCvI8JuRa+1+74OUHeIR71zF9dCO/+
31mTUscHos7P2zj8HAN11p9/3+ZrgvxFWtF81w1RPRFZ2bumVayGXO0SnvFmIDLTLfAaNtuvs+zM
Jn1XFVZ9/E+/HJR9H5fJdujq+6VAIXXfC027aQJwOURrxTem1nmvPKhdQsdZ1hswAmNr+TaSkv/f
AUK66rn/oeqYjudpDgwdw4Ikotq6+280KLitwra1yjqy1i2HGHOGJfA0UZxaoo/54zTn30DNZO0l
cTocK1g1mt5HOxNzh6021d5zG4drbWQBIaDaJsk9+uKuKO/aqSp8KlLes8AdkYyhdeodLDEC4YPt
cp/lzGRJzo6Gsam+Tmw7t0BpA9qmHERcz6Iy5ZoH2aR2omxJSilbOTmZsHZxI/fdQdM3gNZgP1v2
TOjSkWWXTcOi7AXnaVcPDSXGdYbGL9uVcY4NNq2kyF7xiCqvsoU9ehwkupme+n6Gk0iq/GRG3nSc
SGxtYuR0D/0ISslLy3rDR4SWRocmkWhYt8sl9T5G9cizYf311VFOXioj0FxM10r0yo59t3QvA6Lr
GzupBAVnmp6KNTa/Vw6JV3Qv4DOiXTz2CFOvo3reh7tSjDVxD03FUML9FGXTJtXUBEYemplk/dKL
sx7YK6eXxVa90+z1G9lCJu2zX0776iM4BOaXEU64TvmrL9XyIg92UlYfZ199mqY/TInjHL66SDjh
YbYeZB9SkXB6eAeRwPjXgBxV5jBB2SJpTqQxrONHX4j4qBcBb12s7CmB430p8igE9A2TeGekQONl
5z9GvtojRHnPsSPYbFz3dfi4gyFW8Wezf9Am/XN0KV3kjCJcR/RFqI8zOkq1WT7KRsbLbj/H5hzI
prpOyO36p4b5x1l2ybpbaWU3a7VBkV0FShUbSJIU3de+rovjh3KoNhUPGNnOexu6xF0Uj+Mj6ShA
8QI+iWzKQ2bqoIsaJzmiHjo+2jYBnRA4Kq8XyAOyWsgusZaj/0Qf5J/xMUmqX9a04CC+dunYQl9r
XBNlS95nQvhh6zhpuZV9iMuQIq4sbyfK5eIgcHQRSdU/xo3V3CEe8SJblasC88IeG34swlyyTx4Q
izoOyABcZauDnHv2suYPOV92YWcCbr9xXo1spGikuu33wfxTGXvjbVKiBc8/ALcCdjVPuw7PuXbV
l9yZjM2k6fGmd8V3qymVE16yxd4psykoRF8hQBf3gbZoD8nITkExFrJlXaO+D1py0VzhPSV4XuHu
s/wAA97uGxhw/JBx2aJkMhymqY0Rbiiwf5y6EzkEnG+m9KAWkX2JrDDdT2yq8VganGvjGS9lgxaD
2xFiePwSntbmxxbvqq03whgcG7GvbbO9U4oLriViDbe8AdMDjd9otA9anu4yo8oOaW2lwMhz1Dii
2a/mBRpKEds3NcT12lCV6VTECRVJV3utnan7gUQz75fKVK+VUluAaiL2QW4V7U2n0bbdlJv3oHKD
atajR3lAJEE9LoAcuPlffSAts21TWQ0QzL/6Rg9n+VjJwyNO7vHHtVFrkGLI8wc5TQXKdkd1+/7r
IrVWRt49YY8O8l8XZZAvA01z0r3sm1Eduwtj7zyYYDR8o53rEyVRzG9ku1yRF7ItD7YCVDaacd1G
US73P446ZnEnDQmIU6YMmrqVbX0wq5M8g3LO1GUdb+VVsvfzUrWa/FBQ/5ErkVykojREW349yL6v
5lfff+alci2Twx+nX+Nft+DL6nwueB+nQgwI00GowT31NLXd5yGJsODI1kPqWHHuy7Yclp3y7Kvv
ayBLGsSLvob/e4uvqz9none+r2H2BWGd+GNkuTcF+dCnJB+OqET8CXxwuVcH/GHMIdI3LSAf4Oki
fFpyUfkKWZxflvmriiZADyM2s7zF4xvvQfNQeW0FEyw2b8MocMNMuuzPwj2khpb+qsU0oHUViiel
q9p9qeXm0VByHYImWn0uQN8f6exsFhX7NMsDoh4haLCx0IY8G0uVv+AudLRwl3iP8yHZuVED6m/E
Qo0LqBdHafSi9Xwz+zb9o6MO+KIPYuuYwqDcmXfv2ZJtp95UXsZ2qQ+JYvnd5IxnGx+WMyL8+bkx
t7ro5qOXF2vJlYwHicpiY9iNd7D04pgsqXHsI4QewJDV58o23lbQg3yxp2ve0SUQ3IQvrJ7zXtgd
ymmKlrynDQU7PtDHNKkOMcpjV9KmmKCYOY5My7wvqjHdu2LZzErXbmuxFsarDnEjwGV7I4pUCmAg
pnlusuOsIMjjQItF1MDN8UJPH5VG6w/mzA4nTEn0g8G2/0Bs/5CWFOPjKR7v+gwoJutKIBQswbTZ
+bVE6c30FJMaQhqYY/aSI1jxgxBrm0Zu65OWzq9lFY3XEFnJAO085UfpKucw6YtXG23hQ4GO335x
COEHgGxeQ13dTfqfFZgEf3Kb4QZV0z3mczrt0lBTXkEcXMH/13eQsouNCAszwLGkOQOAz9/Uectb
UAsWwQODbpy3sWIIvrVe7tt6Ks65SzHbqct7YkWsmLsoD1rdMDcapaT7QTO9zYQGqWdXm7G1jX2f
mN7V1tU3cH9oUHRIKtaYlRxTymVBHOl/OvaUnRAYg4JmPrm8xpysLE5DCp5aqdQVUxdVx9IwXLRA
k5oUU6UebEWczLHWgtaufC/Ju42nF/WmRDL56thJfrLZ0EH78JWu9j3VBjc2ueG3vkb0sxOe85Qe
E/aVyISR5288NieWIN2bAP1UXWM/p/OL0dfFU3G0xuQ2dDYG28ja4C0APicm77Szs4at/KK420aw
C5v1ewyKlVNotFR3xAS0byX+CcSTUi8l/ak2d3063XQ7hUl9U3DF8mcxJ7zus/4OAksUpsfwV5/O
2q7FTfQkD7XX5JsZ+7y5dFMfcZzuVFdovNfCQ76ryA6WYu4aM9ftrZ3VfVAN9rvKBEfHCmiMn9gJ
dbtan8qTPOheUn2cyaZS2eXJWw+yGeFwy2v879n/Gc7J0FHzH32DmPLUrD6BhHZz8dFui/KP2PrD
qS2eg9gJ8KfTT6XI9dNixhYhOvvbHJphV4U+gOXvuElh9c5bBFAwFsKQibwlkKegnl9sPa52cTUZ
pzG1jZMzQ9OENDKBfzuGWeL5ZTyQIRkxAEuFsk8sSuy+53KHsqmCNO1Z9RswxLWLEDUOHLODbI6H
LHTAOx6gEa93I6VMPYmbPao836qv6nN2bBq70IIpF6+OcLA0W38DWGm2p1bHuXupq2I6edE4nZT1
4KmbvI7RXSyH4hSuB7nWyDNUcGJIPKQwfTtStM04on6mpmN/IgmECdx6NljDz6opn3HgsP1azfgE
6nWJJStn7WdWBIzjGh7zMdwtSXZFulw5Nav5ozyECbIiSm6S9s9Q92vno5Xwh8n/n2bWrxZo3m1H
muU0zktxYgPUK/lwavXCPJoWAA9bE8RoDtW8weiLran2qKEgK3oqPfHdKFtrW6jpTDGj7HBRqYvX
SPOaE99SeHZ8sOaknO0UI89+hi7kOXv5h8UokwVFJcB/JPpySupuOVkdilGkz9EOc6sT+Yr6xF7e
3TtpwoakUE/Z6iMnmqr/+Jg+b8THJM/yoh4+zjL0no+dQdwXIuMBHF8XQVS6YEjVZtm1tnUzSoFm
XuQhoq/E7UkeXLVuT30GNQvLDrCVkDT8qix9iOntSSThd9yebk0NHrCK6i5IdW0DCu3sNr2vhu5Z
s6ZTlIjHtAaFZoADOQ5Rc6oL0vKaY703thJe0mlYgi4tbmUqJlxNtD9QjUfsvB3PgnItavARsph2
4cL2QFzWBpKQqd1jnbXRxrbZETVV3u4SZKUDeLpUXmsTMS1wk4AXX2c9FDskXtIN4gDNNrLwpFCS
MSLygyWsVHzhzHxXhO6PTCEBbtnd01xW02aqIpdLvDBodD327aXLdzGRPQSu8Sl2qK5O8wAKfU2A
rcXVzLIxTHcQlwJXhw+qs/L2U8efV32IztK3GtYJO+RyQFsRVm34UsEFdBvrABZZ3bVex+bAcptt
7MUsEuIG6BOPTHWEHR1N1gEC0r0XbZSmimC38J3QwmLaozdk8KMnHdU4/p40Xsh3Tpof8cbHOFjn
r+zZy5BlEuFDnkXIs+aeso+S/GFKre7g2t2dHSr2OYurY8qadUrCZN+LtOOjHBxkDrBQzbES87Hj
EttmKZctNBG8zpTomiWiCrKmUbe8W+0tttTAvJz8FV9IdWunkItSpcbVaELRIInz7ejpGNYjubjN
3OhVmLDnRgo/kdNNVxa7e75DzbmIsZ52hrt1WfUh3b+rKOFtEko6QeEaYEfYdW9c1aFaqWnfBxeq
fNc18QngdmA19owtcotGzZBkW6fv+o0X1dcmTo5FbIAQ8Mx7DGIhC5WeCcsm1wO3BUre5+2e7yf6
xG1508sKhkLTbvlnLQfbFdY+t4ftNOotLBiz8Ski8VAL+2zFCf9XJU0fF4NHTjeOC8nDHcHEdd39
37UJ2mn5PJVHzRgIDQaVWiW78WyZge73LPRUNoKxQtrQQi3rnKvJ73TuBVj9VTlpQKGavCymgibO
airyQUB18TzNWPy88T7KZse3lAWlCNDvd3n/0C5Ye6kVf383Z39aVV1sNVcxLoqF6y8ZmN+emaKd
lTcvBFPnpdXR7rYgLY+uep+miCVU3rLXFe9i5nEZZFrnnSwNyHuloSOTpe4uQ9X82nmXKdIidKTj
5MkpppDwJ7cOrjI4G3JIFpSf7iE1XTT9iM902/NOWoLaebwmsr0wvECpxoiDFNm1rhvlfrHwywLa
q5f1fFLyftlDrv5elpruu2yLH8bxpcxzvBxG3KbZ8Glb9lFj0DTWnZ3H1gFBe1RetebnNLNdQYwj
PLMaXdPcqg/zdI9snuVbULX3jeWkZztXKY/HF8cb2k1BZbgZKvc+nnCdMJou3XcjiCSDHLyfhplz
qReVt/7S2zCsTQ2bL3ZU4yDcTeQJPeh6o/I1AHC7qfJ8NNKcRxhHGij5cjN4wlkXbgsSv1MH9YD/
UlRjZElqC4lbMHsQr5Ab7a31l0qv8VA8UHBBZzAKWyRJUHzNPJ4TYVOaVLIkotTn2Nt+OaGVxp8P
sXip3ThQFvj5CEUWvu6SltPMYbNU3uuc6SzRCMDto6XaYY/5XYfutQkXyrWJBiq0rJL8vpzAGoKH
DiJ16vh5BTD/wqqCMQaOgPRnFoykboJ5dKbTKLQHPeqbnWB5vhdeAavCgjHEIhA/RFH5gqnlHXJ3
15708hXl2BlzMQp91bgL3cG7mdawz2fWn1rUxtZWVaRE60Tcz8ps+N7Ur38PW9Gituddo5ZPAP/b
rWvU/aZU+h9ZIbqd7VY4PgkQF0aEt18WIxFnmBOoQCIn/hEE++GijmCVSjTvqmSEJg7XMHNfltJU
nr1UeQAnfdZRlb+Q+hh2upoSANnteNXibudmlXaO11bfJePVFsZ4VZXIOtm4sMB3ZkYSg3bmDRHk
MD4XoUBQ8vRrEi/6VcBe27TIDQWyyUv7NM1pi+lIO4FbX+q3yARf3VV1+1ZV4+j3Rt+/TTD5fc82
hjdyugPAyWh6i1izfXiMsCGJSPwEIZg3rZh74A4UN70l6wG0DsZb29uQtXmg30xM6ZAMaZw34FKt
j4Cg+8b2g+gHZvNm6jQE0E1yMxVo/zfiHZ6optO+pe0C6NUw42+rjYBvhGJ4reIYzX/0BF6aRAHY
iflp09cvNszioFM76znuCwOpjah6TgRv5dmmbuZ4YXGY2hYFILRQHqHAEQGaZgQC4wIzOEGxDoS2
pQErWxpHv/fssd5FOmxQ2IgY8iTNfPHSxNyneTfflU4zHkzsoc9k2etj57TaqQeWj7In1sIu4AH4
VW54UOYcfzw7zQ/zWBunDjDlVgg7qFPLOcIjdDb4LPArwT5Gp6TNt12iEsYm/S2f1X0ZteIBhHZz
6JCEW/kfFtpLxXOTYeqYLtW3ErrzBpCQGpQmvmOFebYT8w5nMY0oSPs5tMYrqN3fha2QeGHzr+r1
MWP/AAhYbKYaNsVEIN7HfMGXePw8DJlyKvhdfGN2vQ2V0zvLi6d948yvKBaOGyu01/feZO6SEaGX
Khf1mejETwvoFZqjTYcCgbFgQgfQdw19CmZsfwNnDSVSyxiP5igeTe/ddVT9pVDmX/FAZG7yvMbK
oVei9L7JC4IJz3kLoSf6lWX1L24E8wtWPOChpt6lESldpdGBnSsGwXjbXYdkdHeRV+i+Y8/YppK/
HfQ7qPVoEK1iDKmbvWngxze1J46WR27dGHihJiKOdwLpUCQ5k8eZcruv5fFr5bQQD3xjXMDb9Kcq
UbRDrCQ3Fq7NaKZToM2oBOlq8xvpZc1uSrAh3W8SsiOreQfKTU0S34pM6yQWbdguRV/gwd6cY93J
9mWovdH7AGu8RTqre7IU5S538p1VgZ9U2AR+VG3GNWrMyxcSAISUSEKSEHRJgRa7ZsiTvW6+66Uw
drwfn+uhKAJdpOOl54Gn7GhEG4TK907fZGdhAFQdqxGWpD2+THlt76Mw7LCuGb6rbUlKwRTbxY55
903hcElIDdhhi+IerNctVfp3YXXwgYz+JQrnBISHny/w/PoGlQYlYWVSqmpbdpqzzR0W/rpHgyHG
FwbCzhZCR/zcurs6xzyyVAcPexuEnTzzulQ9dV0UXtLYWx5KdtJ2OvxUdCTINDdDmTJESsd2noT+
x+SQNKMWzo5z6t9vTpy7f3pw0lJMDECyQpwoolPYahlEpwlP73Hxbmg62qdOn381c2Hss3H9QBK3
uZ8d1P6CNiHpia7vfeQl+m4slvbU4lUIaA6523HNFYi6HUkVkaIQTdBl9tTcq7rKA554xB3VTMhR
VLiCA6juj2yEh/0sh+VIA+kJ39Y2Zb7s+LjBP8bkXXShnsxEzHvb+Z3VYXMceoW6SeMGKjSUk4Gz
Pe48UNO0SrUPGOQEFez0oELaVYtTe2/M24wi1iOaN9ccDdEg6XpgXAXatBPlxxeoq3jkDHCWimw7
dlDDlazgZQlaiPzNXils52eUUvvHopSFoFw29lKSww9x2kiQeVZJQvlZaxDnV+O5irtNP/QPlNcq
H1NLOKgaAFPb6G/9IgzgIZUJkazbxtExjtDJMXJcY+fMrJGhWP0hRSa2M5ggZNTixzJnvULTTMEb
ePbsDgkiy0CPrwk3YRg/9wL1Wd05dcOgvfT5swoqB+WFqLn25fjLpOa7H5Y6PdRqTPlMY31bgDbh
b7aFqmkE5QTMQVHma+gh8VM17UsSNlTmwt/hWBTPajj8IL7rESBvd3MUrorWfBerKrvaWLkcMcmN
As+2t0j6vBOHo30t+mXbOyHBbut+xy00PywK3jZGOlA6MsLFF7UT+Vjv8Fw1r5lpR8RP7a9mxH7K
SZdnq8p2WfFWl7H5I6y7i93U2Fmgeyvmb5EQpY/mONaWc/mIY1a/cxLn0Zjyb2WBC3zSvmeT9hL2
3a8iZ5/aRz/UZP7tJk3BjsLrqRxEEXW5RD27GspHVnJs636v2v3yo07QZQsx+NXzAQfU2i87UilK
odU7rTa6bWoV8PCTPztc1ihcld1lHFCnFGqeAhas0fL0xq2WtO1G0U/UEUSGU7Owwt/tis2yHIgE
yD6rD0NP5o0nN3EwQ87BoKL6CweZ3ccAZMNbHIfYOvyudqOxqazZ9XuxfM/5YLCbJx7pH8ra8HaT
qOKHcDItEHPX0rM3CYHzm9NOR8seQ9+EOLdH//hFcUVyv9JI92mosER13oF0tLdn4f2hIGpTqkZ0
LMKwfIya7Cd6j5Pvanjd64Zy/sPhBcH2wSlPEaU+H2l+7JS9IQ/ciRf8gV13dswy8zq67LxKUmpB
iWUlKYUCcKxq8JXAJKI2qmKToIPG65+AKgF/s1tIuWxU3UTCrTSnqzwzOtKtDow0dSzhlYTNAIWn
SW74lx+jtnIOtm0rQZlWytUo+VMd/GYsbGl4hHPjWiezdaEsVfhskJRXbwYwZ+XZsu6XlFdjUaGr
R3Z+0K02flDSMoVoGtvIFHu5dg8suiWv4pHWjtKl2dpzx0/Cqrx7AkmAlnfe33VRSI0nWzqkLUqQ
SJ82WCID2j7EF3XgLWwueX7npjYUHqisQeks4QXO/qazYzRv6zH9pUIUY7cek/vTkB7F6SwxIRTW
uB/EMwUp8hcKnhOp5UuwThOJ5jxnsJkko7n03Prc42zlS2SPmpKo/posR2WTDWVgpdi/5SRy18Lw
gPVQ1IhNosbjTkyhd29r5edhDNE7ALXy1a0bGqaPC8ixblmko/vn1EbB+D6doa2gmI4ud69TKiRT
yAsSPjp8h/mtRY6f0pp7PzfwEpsZWYi1W86yXbYQ+KN9zHIJs+6X1nIfdWu4yG6EpK6OR+UvgyOH
FWRzk1oz/Yi+a55lZ3afxJ1Oo+KlBUpWDkrlGtm1ziBdhIOQbK73MDL9CGU/Zqm2nAd50MWvGlOy
exTHWUNU/icgBpLT1wThoLG4EHZt2XIBUjFzd9rHkxYh5LBeQmEVnzFEJuQlRbVUGzvNKCTZ6Ru7
qvmp6ubmpJJ2+ZB21cJLg6r5dyee212NzvBRs6IZj9jhwrO3/IhndSQtpJqXQmu7e6cbHV8OQCJ5
c6v20k8AOmYPV4m8zahPAnDeK176bRi8eL+kKkWiCcRkWMTFq5E0b9L8L01A8S3m8F7qbLVgEPd3
efiNFx98HFQFAtvuYWSm+pBRDuh2eW46VzkalX1zsfL2kulhn0EmCrO95qk4W636DCaS/1dQPM+D
am8U4JmP9YqcKpGwli3JK1hbc5Ppj5KB8PfMT4yVvTHdbN6knXGPujRqXKurxYeNxWJ1uMMJJLpm
XSsOn53r+H+sL9LJTo6rn6B0IAeta58/HMrxM2v3pNCf5AD8w5IcI2yp84dhebkk0ME/DLrr0XXu
PnSyNacI4rYxzp+ywX810avGY8d2dm1zcBzXewhxKNgZ+qIF3tqUB2hq2Wkuxa+vrihBphfeeIAS
h6mg1MJcnH23TlMJwJp/XTm1auy7RW8dqaSHDyqZ/4fFJVOHv3S1k/PkAMp+LrEwaZgfqQEJpIrF
dMtEol/GZeg2ggzqRo+b9F7TtPRenk2JgRS+O9f+fwZmeynuMivfyf5xyQbzY0pLDF4XwInkTbpm
6E0/HBZEN9UoIb3G7b8Oiq12mwr+iN/30y+pQF9Mi7Wt3KFFfnGVq5/1ya9h4FzkaB2Hge0ow3O5
tOrN7dNrss7KyPefoqEBGANilyjOm7cl/PxdPSJvL83NuoLUaWIp7PlWrzOMInCsN63kIpt8Pnd6
r/Y32ZpZHu3xVcsH7VYDG5Gd/8PZeW05jmNr+om4Fr25lbchhcuIyBuuNJX03vPp5wMUncqq7nOm
Zy6KRWwACkkpksDev2naujjHDVoC0l+NDdGwN5owWHVjrH4Jp7wnyUeFzXTtH7qHPUnW9BX/oOBX
EJrKXpJwysDPoAaul5hlDaHxXhTgdeVY1Z3JJnWRu5FjLSP7nNoLUxQ5la3l59S+t25T47HIXpzW
sikhO87mNpasCUT4miKkKBpXTqe9YE2QXDx3vBSi5ZWR9jJnaxTno1sjy9VXblHpg+zi0CwR0Kv3
crLeAamahlZdy94oD5MDnEZlEXYw8QJShBfHaB6Gakjfs0wLgf+2LhdE0J6AM9braR77t5Jfmouk
x8+/D7Vd/XNor7rVP4YOU/eABmuV7KKwBD7XBdUVHJ0NXKj4qQrPFmuegjV74Gk/dBDBul+IyQUf
ZY/8Vc6aZiUHyck+JtJXOK721TLTPybDM532cljNPtTCK+U+W76mDgN8IWdbNRm7vkqUpT8CUmtQ
Nd1pke9d3VDploNPfbma9a1NpvuvUTcevLmIPmrUHQS3prmomO0t8I6njiJcS9R+IDkyD/pSNqdM
iZ4sbEBli/uI9dwnw4gB1gyPO1Ao4cZOOn9J0guUswapRKPamYGawlrVUXiWQWgmsLqwzFgYuGXc
Bk61iXXb0PIMh+S4CLo8OtWDl70oQ6qu27hV1rKZNxp85QAUjB6P2QtiNO6zC/1BNOQAsyRLR73v
NOVNc7BUnHhg3czvbcDCu6lN/SAf0DYU56Zt33iSVADxWv2qsrvPtVl5ALBvvMZ9/IWnlQJzl5bo
w7RWeYjwtdxXGIavgsRa8J//VzXPH/qo+SztDZ/sfm/yBEvVw9TM4RZvOvPJmjDrSJWu+WFwk9Hy
5lo20rI1Hq+mswq46yaLXF+FA6VJCs2ka7PbiYIqIOY8lEL+bYyKddmmbD0cnZxB3fUNqfdGsNww
h1R3alVmq8nLy+PtT5m20EXEz8YgSSQ9imYz+A5rLjjLUI4q7pp0CRg/cSHrtpSYtmdY2EwQBKYn
1HowIw2FaHj7NdIELT5r8pOXtMEVNVmck4qw+T52LkIqYfqlsDp3S4Hd2tqtV37Js/xMTrP53jjA
AHJTcS9NWlenlg3yqjK97pj3UAEkUQYLrX7XaOlT32VkyJ3y12Dlu0Kvq18q+bK/n4gxMjJyMjjQ
xZUAGTwHh9pVhoD4HsnDCd2RaVWVSOC1KjWFBIjYQv4Mpj62V/EQdnvZ/Psw6Gefw8bmXY+8t6G1
hnCtjgkGVcqMKtg4kCtR2AEL1QSJ4pdnThs4K1NTkZxB0mFF9aDeIxzvYW6a64//OOPtfcaMfCiP
rhem10AJNjP7rqcm0/VX0WoMtXiCWqJDL9fxVu0A2ISscxTMmk3nhUWPhTw5CJtCsC/CejplIbgb
g9/ruXV9ZSfNdDQdn+sIAcgNjzowKh1k2zMpoY003YlUFHUTRTWSc66GWOUg8DgtWvhl22bivoPy
A8ynvGwjQBZg+oBrtOpOGUa2OqFLiR1V5uyEcFS8oCxtl9OEhqQ7AX/jTB7Y14wbu0RtxPwdu/eO
DZxGlS3ZVsZKXJFvL2CMvX02ohMW1jrKJAOqEFEQPWVzOR1be2dWLdnieqBYDd65X3B54oqt6z6O
BLl1AF4Dy4OQPPQNMprAS+KH2pynw32sPFPneVxN4mkvm0CZvF3nFFgNFK7/mBvNRhvYAHaiFVHx
fsBykUIgLXmAsFLuDZtE2D0GtipH1pCDnCU7XFI2CzXPKjRJmIv0Q3px+nztDgU5rt648HbVpxmZ
rX2Lni/Zq0LNlk3XseeqBwWF00p7Sk1kfhDk2bWyN4Qhvs50BT9DtrHZUrxeoof9JQG+nSoOUlid
cwJTe1HG2YG3kDuPqabAC04iQAiiKTtGLGqZ6MdrK+3aeKmEvodrH2z7AJtwipimj1yJOZ7kaE+8
lv2YssG9vWSUR8YS1kSygSKqFK3zMJg9V42V/M8t1j6AF8ilyGdHpEzRqShw79smihOumgLRjIY1
4coZUWpYOYjUUFfEWizT/ep2GLN2yVO2P97jAxWAflWWwpbSMwq+Gga3xURB4z7PN2tnW2b613tI
nt1eJl7b5ias6+Da6n/d92cygpn5bXvWNUFwzbJfqVQNnXPsLCw7wOQZ9IbSrnUNrR8rHJSVdMZA
PXFPztHfYeo3k7fXcThN2mrTmBNC3qKZRD4WPJFWPZSaHrxN7gYrDOPNgDVzQtC73k4toh5SuosH
9svtRnCzlQ6ssUUf3n3NCt0+3XztLGva9+mI1rGwOgdxwLVPtmqlmUH0PJO6XsXBkG0jwe2NajO6
4uSxjiSZ1xZaLbCSPnuNKo6vPr9QOTZNUb3pPaP7g+EI3KrfaAEkDclwbATNUZ7Jg7y319lHFkzO
WiHXfRg1Qz+3qavAs0JIM8vCr5K31ILVYZ3W/0iGnsxA5NtPMXmzLRJxx7aJ/VXA3f3ZRChyPwZA
1RJBgR4Fca01ljkwwWcZIY+fL212v3sUcA9RERhfSOgNwTR+j40RcVQ+37nJEfOpKdZTlhN0EdaF
TjD9MaBvZ+VsBlSL1Hpqnxp0J5a5ZZI3DYI+2WcPHXTky+yabB5BIfxISCjD/Qi/oqpYrsk59UfI
FOFKGTHq9RELYnWi1c8hi/qdN9uUdifNfp0666mcx+TktuzBY31oLrrT9UJZTN2awv1dHv5Th4xl
FiqLVMjtjZt76GsaarsI1Ulsk2nKmDyTB2Wa1VMamCpA85y7PcWsL7HAozv2v+xpE1VbKmUUXaWn
7dh37SFyQHPJETLmYPawtASsXHH8j8A0pq9+nz7UTTi8KEEWHWGtjSsIh/NX9IhvcVcARJJG+Yy7
jG/FeFvEMxGPUU/dZ06LlIUXxAtAYM5DibjuFzN9gzRjvIVDZKEQgCCrkyrwQ/Uer2nU+baWaKqj
96iWQT5/Iedhr7Dnho4mzR/1KnjGKtFL0Q6qyZy3HQzFPWgaD2CMMrYBVV3XPkGKm8nqlQjWWvq3
Ag/xp7rJnD/ibabe4pHK/KEHl27nNoYmnrfEG0r9cBWs28XqWh9asI7B8DUzKsRh9GK4mp3a7ya7
VnYY2mM65lj8dQOVmMSOmwsIL/uQudYDKscDDnkjsqUGwgcyRuGNBbTRlChdqAkWDGap/DT4ZbUv
jtFaT/rAIq3r2hu7FGCGepxUJV7K7Wma+fWmnjuT74p9KKU/lOfyNDvJppO5G82qvTNW8c8a1+Kp
Kb14JX3JkXRg5URJNk8oKSGgSKGpGIJXtXAe3aSKvqv6KNwKRuuipUX0yRSD4TXtAr011myCMOVx
8BBbqqlZLtCEUfaa6sZP8lB7J0s1gE/VRfLUeX55tLX+u+ySIctpRakDyom0zg51hHNwOg25w4zZ
VcakGzekmu+aVrlwT5Bc8RKEeKNxIpuByspwdilFlCrOtrfYXMAVCKPoUKjwnoNEsx7vZ3NWuqtw
LK3HgCXsCluB+RBP2UOkWRmiKR6C27oTryBn59dYTz4PHpSAUgnsBxkXkrRL3at9BLtYkUZxoj1O
PaIFYWpUG9/0jDdPAOPFHec+Ig3GzxFGUZtvSVHcRugUWRZFox77LAdtLRnj9h9HdtLDRvOyBChz
p54w/WkclayVj3P7bEzBPuj6j3q2jAeUNc2HOC/pwOn5L6Rjul0Vtdg8uP1f6MP05wZ7xtY2lGKd
Kkq/dNlFoVagI2MpTBpbDUMSLUP7MK5hjDmGccWf27zq4jD5mCfGJY/lNsIJB70igDOdXsPIYJw8
RG3lb3LXRAxGzJAxXxlNmOv5ITV9YJDIUbC99En1bl2hSUj2iXerOMoim1T/JGNSolDKFpbN2K5J
TU9LGdPxWTEz26y+J337zY1w1VMivo8Ui4MA7TAEvjJ/JZsKFWuSUSb3ditEoHZWikOjY3ZeIwy3
hOCAk2WDXc4l8vFDlwafFCwoClS9u7t11yMS70jxZfCz4VLr3lquEZS4bx7vsXvWthDjml7ASmXa
FpeLz/Z9bSHn9WWNm4+quVd579I85cGaZudsijtZ4Q0mXMqS60nezSYrvMheOTYMS3PX+i26s8AU
wKdQgC29+hSacIHlIRPNBATeEiHMYXXvGO2suQ3R+nFe9x3qAIM+dEhjTevO9+rHMFEoIdxumWEV
UTtuWEsbmDodgKfnL3Nh2Bs4lM7KEPtxygrVeaqbj05s5BtxyKp5YTVNiYIf40MNrwFQSdtY7xTY
O+D+Q4QJrvOcfp7JWCxio4jFg1VsRiCIP6oGTHDjjeHBqrzwGRvR6gQA/SOrxvDZsdqHwVJxuB4G
7pk4Ek9nlUJDPygBPzUfBCis4k0ltvaa49pIrYT4BPy9KUVhofg762mkrum18C16JVlQnegfO6E0
zG4KsSVEdlayGcMVf0YygEpHisCaoMp/OquboC68Np07HH25qCwwbysKVVj/igexfCTjR0M3df+/
WHo6C/Js3yJtdi+VEiavAJxu4giWXWIyOGGP5gl/7Y7C39pSNKqdQisB/4vbpFbr/p8mTUGuHfta
fMAKwRe5tgyAEu1lUwq/4m/y2ZS94fS3ZoIRzm1woisgo4L4S1ab1ap00UxEi396t4tmkUb1/EVV
LAd+ErgTZYyyjanNwT5T2F16pVE/FSMJGs1DedXEEfl7wRaTRwz+myWcUMVENs8qnryJlYEnOjzI
qwqeOPItzug9P+DD8C7fYdHP6oMzQyKHovCKHvg/+yZGhvWIH2LkUMy0GqovJaREs8yh6svF/BAG
gNznXt1LDS45psdx+z/GXFHIkUPC3m63/QDOMVzNkYYac1ZdyHG4F0tUoeRZEpHEzmOwef/owGH9
3CFOcrzHC5BmR3OKdxmaGTKXKjOoltEcUNylrCDStnECsgyV72EnE7Wx7nY7cDzGUk6YlE67ZJNx
mPOkPKDoPSy1NEEe3Q7CvaW01nPu69qefQv6chScn4vCtp5ROi3VrEIaiAjP7e8xwL0AXYLvkY1x
FwYy4YBAqBrl3pkCd3pO46FaOTl1lFb+/lud71isZe2yis5UNpHtoiWXsjLeJuotLkOjvFz/HpPD
5KzfryHHDiCrbi+EjM4aHM4VdC3I3Sj/MbANX4xWW1P4HIIjv815nZkYZ4gRvWtcbjmxWmvXsNLG
szxERT2eA3GQTXLf29gCfj6CAV2YgMgRQTyUTQYiZZjqx17cD31QcuEwXU0huCfDRNzMma6t6P5X
xKjcLeIMpImhObFCwtBoecu/qGVp7BxomQuZnpFZGHkYLR+qTtwd/Ml704YpPJYmCb088m52FLIK
qDvpyqc4/iAfH/IQQZNKreYzJB89vyfetqui2ejNodVrgGmZMl7HupquelNADwRTsZExe9CmK7QD
6DdJy3ZOjLuVbR2QNQYScA96/X2c8I6IQhbslarhMxIVB/ZV0VrmoERc6/LPeOKk0RqG9fz17+Nl
PGOVfwUjFy+SUD21aWg+j0GvnZUJ3LzMetuKiUKf56QnBOD0V5WF5S1pXlPDRuxm3Mgs+FyR91Kw
uGtz4JRtheLZqm8OgLXCh1vLakVe0EZTXBFrIbdKn2636kZtX1E9Vh+RzMRn9X5GJhxh82o94kpJ
RnIalvOoqe9Rmn9osR7/svsPtUsFxAOYXJ7GxrdBB8GRjpb90nSFsiqwVXlQFLB64+zFAmlgUE8N
KrDpPUASF6brLz5Mwn6tsJNzM89A1XrN+hJ6sb/BxgJSvGziorLyOrfZy15zcNBazlz9XJWF9UVg
38us9p56N9RfeowT5SSQqtklC6yvcg78p/mgln23tOBtPHghWo1O5j+wla1W/YBbbqP7AOZlUG1R
cI+T+iJb8oCWH2k0McM1xmMV98rhHjfHTKcgDU6iBitvARvfRMJpvoos7yLPAtxnoolN3z1utYaz
wxs0XsgY8FDvoomDfJHKrallBNGV9PRUsQwU2BMlTXd3qeFMPSaTqx5HV6u26Pm/17WLUNc0mPUp
VlIoFb3S1acu8G7dyUBRciVjZgxhdxOA5lhNU18iH7IadNU8dIpPIjLu1eR4O03F6dB7yVGeyYM1
AGle3trBOHMFi0G3KO4EmlObB3+2ebuzd6xEbV8+Q4DBYaYUPf575PbIKX/10RQ/TthVhksGy5Z8
qvxfpisU63dR0mLQ0NThxUsRpI1nKreyWStaSFKRDkg05SE2weWYsxXsKIss5gwh+3wecAC+zS2S
BtCQPm/v02RHqqJLaYfZEjvVESC6Ol7lwQjJPg8oRLXiPnGPW12wp/jhnAJFID6CAIXI+1Q5WE51
4uSLnDWJW5E8+z3VoYKDhFqCTqSc6rbatC+44ljWeQYpccWhahDH+1tT0YqLj3OPbFmtZj7xzhGU
8tSAImtpPhXigGtCV7JKl6NcoHM4IIT6UvbJUSD4nqEIuCfZUtGgP6p6B4RRzJazEmv6lcGQJPVg
7gcps1c7cPNaZIykfBIpyfQZ/SjZJyOYVUAD+v8Zn/aDD8M2GncOgJ21PQzWRhd+bLbvTpBayj+b
9145WPaqYrArBt9773M14eWmuDp4pMqwNtbc6q//mHtv3v9uGICUrnRnG4tsdZWq7AFbbdHIdLQz
OfmmbaFaFoM5ZUDz/VPjNe7ZFXIKZmxZB6zFkoUhk9WlV8VL5Hem3YD67qPpfDeMPN9pLhUpqRip
TV/ROFLeuyT4MxyF3zrMBt/vo6UaZRB++8doGR77bzAv/NtoM3SNNRqG/KKFznPsFm9wdJ6q0hPq
RFH1GsAPkGG7S/Qzsq/Vou3K8g1suLOdfK/Beqgr3pQstJe318i+OjUOzyaiVjFSGvzaWxOmhdWa
8QN2HThGDJr1as6sWhG7L/6y0mep8plr+msfhPV7FSXku8shuSpkYHc1CeG983u29nu2XY75X+74
nKeF+UvMjhEje48D0oxz6STXDNrabuidz9mBBs3Rb8tnzRrwy/FDMIyOP344GiZMpq7+1cDa41aL
Xv6IadSs1d5P7mRfFXRD39sRo6NBBegzWBQxGhJdD5qZK1tU0L1Da4LJcmJj3oam0V5Utlmrpk3S
l2R684CZLWKtjX+iIrAA9Kp8cyIlWIms50Pe6+YRE8NunZRh8W667dFtfOCGmFWhUTW+IGlTbiu8
sGEvYycSgyYACpnEexuYNTW7MjzGCXYkAumUapFzBROsX8dDhP8cGkheS1gvX0JnLo63GLK8/XJu
uFhk722mia5JMSAeksh51Qi7yA7Qs1TOrhKZXwNP+yVP8FO7nYBJ+aWpqvFVnPzXY8T0Wcz62+v8
+/TfY9QpW/dGGDxZvtOjrha+a/HAnhmNypeGXRYS3vGTbNkJLKHYsfODqcf5Cxlklg3QxVauP/Zn
AOfJykiwaBKejIXbd8++A0lT3BFiynbPv/soNt/6JBZP9mnMk63f85DfAJ8yRsXRyqpkm/ukkEBT
mK/23DzITdlc+uGyxFniklBeORfIlC0DtAi/q6iPkJtpviBZtpgF+zAtRvAWBcnXWJyBnv08kzHZ
K8che/C/9N5fhaQO5KVwavcTpHE0ObSP3nNImOpRvTOjQftojMcqVtv3MFTMvT/xl+Woaure8GqP
yEvo/UOQQkOUcQo3DSqWtX7Sccx+aeFnDZ4XoRRVa0/egOm2XXTN1dJrBdnBXMXaQC0/glJDFQR/
p6bolTUyvfPa68p6J2vM1Dv2Q02itcdV4FL1VXYrRYdA627DZMVaDGOZbTzPNvY5NYInt2Gzhzh0
4mZLVQkNAcMstgVaz//z2f8+zk019Wj6/tJpjGJLLuO/f6VGxb49RKQI2cDm0uArsmxQW9sUbYO1
VgpDcdFM+FlIiEUQZv1Wfn49bK9Kr1RP6ZB2V8QVv7ua256MijqnoTbaCa7ud1ngkUWcQLX3oWZA
GRQ1n1IwWw0QJhtZ7kG8sVuEgK22UBWAappqvpFlNolWlWegr4sHaD42fhjdn73SrV6O0xpzPfWo
CwsrLU+zyBorVjKeZdtRyAGo8MQ2qVOQEMW/aoedc3CWh8KfgzOpkqUaeCjS/I4PJLh3mlFT2Yia
0ywWo5Vclxbxrlc0+yhD8qC1fd9ifa4GK6fAztFxgJpi0lY/mxrfGWkM9PYqvbxqXdhCL6md7wrk
l17x7Z/99Kzn+pP8XmEPkxvz4un2NUeWdmE71z0VPZAiyAI/Kl2fF7ndCRoYeGlvc6/BN7EufIi0
X7LwLov2Kqx/feGrdbKs7ALMbPmvIv59DKbCeFQX3kmW6jHya1a+mthby+9f9c4xvsx1ra/BOOKn
WnIrGqLGoLCuK+/A0I44W2bfNBfp0BLmDjKP2dIqrObiDpEzvbQvVjWgihL6LIRNWw22DZKjSykZ
KMUDZSyt8nHZT+EGmn93Uqe5sM5JX0EileUdVBGgvLEj2BlzVrOk94yrPAx+3V1m80c2wtG/xdFF
/ZLrowuPvjBvo1Sx6jQKIGX3WNPG7q6g2F1Uv6TmnaoP/NyNxAp3YdiUMCkRyDPEQXbLjkjAyVU4
VssSqcyt9PVqOl3b6Qbw90kgTWWs9Hoej5FGmUZCVcEfXzPHs05ySIRl22VwkA4RE3AUAnougUSo
07WX2/Z+mmsgG+YQz1+qaF+3idds8I2d9nOTr3EZ6pFsnNmotNopgxRxqhFnPk0pXFKt815wzBq2
sBnHZiFjcogt4RVZ7Ue7sXOeJ5mk0RVHP7jGhOyHULL2rMQ4WPZw6UVaptKxwom1BJmY5eh44VJ+
E+Ib8xGavYkGypD8rkTcqxAfu4d+j/9nPAK9aJMOXuKJwbfu9838kPiCaseb+N0S72EclXiBD9CA
GhRQHO0qMzZxRH12xK5ds7H4/FeLKkCzjgqRnWfJcrFt9AiULsMXSjSzLG2PAEuOt0+u+hOEi9Df
S81uzNGuN9hCpvdnmYPpNDgBIamw3c1I1PPxLM1ap999AgZEf6uBcZL5Gf6pkNLv61BYAxVnO2wh
WsrTMZ6TlWv0IPlEj1P2xVme3Q8yBvBY9UijiUEqnOfN50XehN6HDN5eE0UV1K1dPAxk8B8vJ5ue
+BNqZy5DEqbH+7Cpq+p9BP0h2mrCEzbW1MNg66O+FwYV67zQqXRfc7SvyMf+/v/Ag0C0p8///+53
0X9DHIf3o+9IVbs3pHqfgZKMstxb3YDoJAWcXR9oDVkO1nhyILL73tlrzfUNzh6IjgAIzkTZ4xzL
FZw3m0JKWcP4CnXdJS6Y9gpIjT58s/X0a6Q7w6bT2/7Yjkl/hK1Z+UjFZSX0oBLXmGHW0MFFP1ie
3Q+KT2HVdqbdPfSfhskYAKAeXNgU35BIEkmkFz63dgCyS9m8H/J8ank2ROt7SEKXUG7wH9KmgApT
x0hBgV/qAtPeI2kBysHnXyE2PWtpVhDq7Mm3nJXeUr9rvV83Q99wrsO1mynqKutGTIqQrlON0b70
ato+zUahHtR8ThayU8a8xIS84rrhVjarSX3Hw8qlPj173XDDqOqBv7Z8aDaWoeaYDqFbINNwXQiY
LEMl/JwbOAMGbnkKh6EiMaaAUTZws/ODyV9YtmNt5QM5QBF6V83J2/1BfX8e/73zHq+GeuNT+Dr0
kDNvDBED0bazjlfGJ3+ElNpZ9kp7ctLcf/Z2onmfK3vRMHqeg7L9pmORAX0SzrlcfrH6Jm0WTE+j
gnhlEMU/4wmj2rofxmMwsnU49UOcPFi4CS5ZKe69AvtPtfEhlkbjRyfgt67uGPgeQoAIGr/dqXE7
XzHfmkmfhupXMckf+qOmkYGW+dXBd+bzGCqwjEUW5HdqNnTT76OPUpIMyUMQi6V0NmNqY5TDQ+IN
q6jEX5UK5SctZaCsYln4jci1wagrmEA0bvFgOM1tmPyUwRAHSAXP/zZMKUftoRKASx9dSmd8lI+c
eEyEoZn/U7bkISHluu5KoYgszCplrMZldeGoenb4dLw016WJfYwPRf2WSpYfIg7ztyzO9EMos0MZ
Akvr2SWBff+ccWQop8JE9U98JWY9eStfcdyVfIbDgLsAkcB8kEv+9sDOPehFLvnXjRwhn9qFGYU7
UDjG7TEvY4PGorBG4PG+ItBbt0QbUdOpPtdaMm975EoewGdQzxIG4n4MLCuZem+bVu5f8sHQ9dOu
psx+lK3bOqCNxz9ichkA+7NeDiabiscaYiEEiIVh1i6eQoO9n2yeaDxr+ze3wDxaAAL+0wg87Po3
iCt/jGgaoSNqtSh1iWVNFCvuqdDUvRElLGnkx8zneNekaHDfP2aZgVPyOiCd9xjcmHBrOT52MGLp
k/Cs289uDG9Yab8PQ16/6hMZdpjmlEO6pr5QuwXjh/UDWbRpAT9r/Dk1Lr8wu4XdhIEr6TfX3vGV
jo8t/2C3IcIxU829H/KlB10XRQcXboJhB4siid4zHUFHvOzaQ80FebCroNk4OIgizZf1L33Yj8cM
T65FFc/9S4329tMcYIFaRH679NP21GjtdGmsxIOcr04r2+TXFsRm+ljDcTt0GuCUPFYrmJbtTtaJ
kKH/HNGKEc1/NyLpsgodg+6P1/Dmsl2rOMUtwVwkW1eL02Vuw3EBLOvXFyX+6CYHRlwyQYv1w9jc
3Xo72NQrs0o2mV6QxmtN401BKXQZB3Z00r3UfDMpPmVT0b1OQNMvZNN+yFFFUHpby+iYxEfgo01H
HBJZ0hUBPgLy1O4VfvbYPMFxEd4CaGds+khw04XYuFoo3qoLSoRfRPOOX5Yq5KlmeQhcJeby3lF3
QJwtkmYr3/GylTfAEE5TY+9YgwegGxQJZOc8YN2IGQ4kZSEIghkOlotIDubmq6F1/R6NDFTunaB8
G3KQN8WUTrsw78o3NQYXp0WG+iB7Qwv65jx8gbfoXnrTfu/cCJ8azA8WaoVPqK2E3jfL1w+mleGl
mg0fk5emvxptfsdkznqf26hj5Wm2TyEbmA1A2vDs5pq9d3NV3UX9MEAhMdKVCssgxudyI92ypEmW
nubcVUUM7QPWiHnQfLYHUdOTA2XMxm7iNk/GfHtAT0LXu42ESrQpmBS9tVhIO65/mqPZP02VHqyg
0ypLhCLsnt1uppxkd6ajJo706HJS3a8owTmX+6G26mRlD1i4yJjbsbMCvxCeMIbXjvdxqJjPxzxu
EZtjfpra4aLw3bnRl36MKkmg9vG5s8t1RVbmguiRdZFnw1AnW3axrhCZ+4x5pd4f6tj6OUXWUkdC
+pVsBi4ic2SiV+WN792ERKrZW+reFMLsHiqCCH89f4J3RKVY1o9lYdmI9S2XQnCVLUuL1BVeMd5G
FpXrEcR4psS/ZEkaC8dvVMecsyYO8kxt1Xc/89pdSP6v3bJDD3dq432PnPZzRKtW0wapLvaeXjPs
EraQLBgHSBZ2MVHNHrRtBCbzfGuiLU/etijqlRyTl05ztesWZ50M6+zcd3gCI1A3hnb2kU+ZheDB
PB7rZLC/lCMqmkmTfUCinXbzgJiPqWOoQflpXEDXaXazwdSpCSBtIkNa39pkKvkZ+brxbPrax2Ra
+pcxn1+dRsdyvY+PXIDBR5L4+ioBHHK2xtQ5zn6uU71BZUv1DNPDg9SuFLBkY1etxhBL5qI1Dl1e
G4CwoPWeuE0k66AzKHvLMaZe2yeYM8OWW+EMTUBFDkk3I4jexQvrxs/sxT1fQco5Qd8PsPTJV18m
C+UwJ16jsNXv7ZTraDs7agRSIsG2xiyc8y0IHQJTccZsEihCixJrn7M08Ri4RE2jfgN2ED0kHZlz
GS5ViGNa7/Qb2ZSTQq2pl1Y/uku5ecqdSnG9xci/yYZsW7efU+055Rb/nNZ8MYWJHIoA6H61K+N5
wh3yj3gjntN/Hz+zE16lvXeLT6gVxflWT3zI/XKXm4o9cP77gPq32PrKI8wNCC+YbWzgpyG3a/ev
HZSVg4/m2Er+Ka3194MzD68oVFZ/xMX4kJqIwE4357xm02745qPluOFzaU57eWdvTQ/qXOcAGqWG
/4Z+dM+ek12GXabJ4yfICq14UESalcLNwkGmjQBUK6aDmk7aUNAaAMveMH+yWx7sNLcAymd69d0v
HX9foX2wcrJs2HpC4GAO8SmfagtcaOLAnyrd9DHBX7I1Oqh/IpRqFUUy1j5yvIpWs16Xh5REwemf
zxjZRphNIwFUo7bpK/FG1RtlOUS1/oB+KJKLWkxa2jIAmCjdsINOi63zWFvPqdWOT77LVUVjhjh/
SFT9R+6YwTnqimY51TgMyub9kFD8P8sm/rZoeoBt3KLsNEAUcPkmLLbmm4pK0p6azJszRikXShVv
bQGby5Uwv6qew0ZGYIALRf/e2Z2KLj6QDwkSvR/qtAWxUTvf7iF5hkHOeEZ7YzzbRoqKoWneRqAE
8hyaNn5uZbZvtWb6GGHFrYAWu+em69lmaqjpR7maffFN9R0TOfsnFSsKG+FJV5o3zVCap2qsW0qL
wa8iiNOjDBVYul3aMd/MYoAM2ZavbuJEyVZ52BlI1g3NOhjLBFcJK1hKPGw5q7jOxZO9x6OqOUWI
HLgLI/+pIBau1ZrzyNbD2VeR023mscGXMS2PErkOnKxb2KI4gIQbd9ggfEjyBpJoYLzWqo5oHi2D
iv2thbzTDyNEqmf0JwS3JOCnYTe7GNX4GIa6/jRFwHzdXBe4YtBqqGHuawS0ABbTjMYuWmmpGx3k
BSAmWZOFWoXpojc8hAD3Zs8ujmyoTjeHYLJevNMwPCHLk106meEbtA1SkULXjm9PfkO6409Lw1PG
7f1rtcoRiLI7X2UIsZ/gECTIHU5NXJG6BbWT4zwCctqq1sPklB9KM394itE+hrWmXxyeBAsZRzsR
fXA/bA9tbOfvTX92hrL6cNyXXsfjOkyT6T01eOsKJJEzdF//FXmsW9xKKnNPjQGNhtj5P6yd13Lk
OpKGn4gR9Oa2fKmMvDs3jFYbeu/59PsRVKvUmt6ZnYi9YRBAgixJJRLI/M2qz+TynPbgY5/EY8VD
nEKgH6Qgs9imIX8BCkL0CGREqCjOZhxCf/llIM1RWGpLudyJAdVxvZ1ruPqVir5a7xWPon5jxEt/
oCH2xYygd1k8Ikk5nhUFuMuU+Tb1W8Wz8aniXy/bdhouJZVSKDdVUcSTmm7ys8TqIfH0X7LUPZp8
81569FaQnVTjGwetpl2t6doej4Dw3MXYvmDSIV33KZpUBsoYJwqr1THvike2h4iySrrvrsaqNNYt
tnh34qCQVTCj0DwlaYNIpu36Ozsw1OgEkkPZ6ol9C11DvhbfyDA2b/n6yeRa+Q5OY6IF5M25G5Vx
7XXJpjR48g+WhOVwz9pSiVLzKkUdaqPqfvoIaelH5ybmjym006tkmfmRWbxh8BPtW1Jh50wJn4wi
9+YWrq/ZWfT306BR+k8u9cK96I+AESsLM/pRavpz6QwWqRgOGu9QWJTTaQdocfBkfs+8QMWgHbfN
CMBJLlYqnqmrDK2azQxHmml4VlQ+4aZerAKHJZD4Q1r18Ll5GRUFPQ07vmXbe0c1jfhx//gGodKt
rQDvohr050Cq5ufW8crDpb9K7fIwXcMZymxTjJjatY2hnfrpkJS5hLJpSMEihkPyqW+Oqaxk5w3S
qxgQh0jMEKfIQqTLNLTydVO27xcMtpiTgwryNWN8sxpD37mTwpHfVihMTv+OgW9hDuXIsFYq23+U
/WEr+knfU7TCw2sjmih1XYVpVD7gQRCfxPTS8p5mAQEn905yp/rW6+A79w4QpRzv5UPk5tmBLbqH
dJEtA/RtG6AIrNQD0KuM16QP8oU4/dSeJ3wac2xZXWhanu2Q1LSvLam+Ed/LyG/sayBvNwomjMc+
7BLE+xCzS5I8P1V9yk6oLJd2YRgPOGtWt7k1ohAORWMoPPnKJKW21Gw5f3ZRBF7XWDxsxaTml9oA
LhgPAsMcqo5xU0SQId2WEm8zGDcfY56bmXOLK7AjUfxzl0MdrUspukI+XSPxoFyBAjfQue29uzBJ
zrHgoRXWuNdcoMpOM1Y3doGygz7iafcioXlaoSh4dkejvwnNpOUR7r9KejTciK65P2q2FVvCk09B
be7nRw1XPO3JByEAcpprNH6XXimtu8PYS3oxxiheh2mYHR0EUU8o1OcrnWLzN0NHINdPgBLU8OYc
jU/KbsTe8TpUtpoh4RqR2Cir6Wrww7alHasrdz8vg2pLc9Ys5tyrOvXv6wH1v7Xaor6k6XW++7RV
DcjN9vphrNkYXeW9ChPUSI2jFiJGrcjhWTyiqNGFRzkbnsUjSnRlsgIJilzr/CRTzLA4dU11LEN1
R4JNe63HoCFxVXlnO3PKA7Mx2IHw+IT54avYCHyEFqBnUVEP3kMr1/U2vRb5T2jNX0KdtrCOoxb9
FCsiDKq9eVlk6dIZFr61u6yUxHJpMBXoKUMEu/6DsZJLD4XnRteCwyJYK6WllWtrcDJQuvBa8lQ5
S1Jt70pXBTJneQVSzRgyrf3KAjeXd1J7hfTRP0PHX9X3m/Z+cNXw3gY+mJgtIAO/vZ/erct4DOyt
aDqRjLPg4H0TLTGnyqqnIRzCk5jkJG6N2FwSrihnytjHjPKavLR3qkc4LmQtcO+cSq7iIAbEGWk7
/2gmCYyuwRkWrhGqP9q1N62z9LBA9K/V7Ntch8NqO4CoRhlLujhmWaR3abyOSlDquAo9wBDyvv9x
gpmHL3rYacwndl5Yz0acbPMGb3aeNsZtZNfAA/FaX3du7b+V8HibGgcFg7q/wZLiSjUQV230/qcY
FxNN9LGWeaXG1wj17i3WhneW1zX3yiSdKv7/R96FObYwC8mssudmnCBfDWIFYjSLkTc164QHQB8E
j5msr+sUPBIkPJhn/rZs8cjVutp5Vf25W0aGdStH8Xs30aPkYtTmKh0yaI/V9ORgr9A80BAKCKIR
6ChpwpJoQ1WMCD7674bnlkhT4lV0O/PMjSYDSGdCyMEm9R87RnAhYodztlQeZQAAAemitflgV/Uv
BJKHb4bikoHpnyvMlHYj1cNT1oFW3w70NbyOIpLnDwPYJBiTfnYSKDXRRLc5OwmU2lgiLiZG2Zuq
myaMkpVuYN/UqXJzsPCUvU9C6abgntJDUDZzU4ms/h8Rljlv8ggGZszRmJ2Sr/ypXqnwKg9B0GK1
qDbhzi9lxBvdut+ZutLfdvCBxI5CHGInMlZqYeSbcuLXIhw9kOV9jyh1k43HFJGaQ45SI/sQ3yoe
0HtObzUdbZJKC6oT663wwbSRGp7EQnBY0TdVE9fbagRL4pvGxmbVA1GlbY5hUiJf15oVWkNTQjlT
lTMYNv8+0tkDuC7yXLMR71BJK6/EFEaMBtOoJzEqPHxjzfbux8pbj4UZ3Qxmle4jl5z3E5X6aOfH
iMVoMm4FMyQ1Q+yPmgVtS9CWRBv51N/tsdVXzYhKM1xwGwAkXFwvl9A6TVB2Ek0BgTSwO8Jn4F70
JE6OoOUUH07xhoItxCVehNj1X+O1JI0WgY8daDlZuLaWpq6ktBpJWDhDu5kx1FnUBaRFpxqvEkjH
MU6HI26BYn+byk68y6lsLYNpu6vVVgovwzqKHbDY81rpiCtJEd+IeAOzQBYsurkzkbY9UFB+RWBp
whDLxUNY4GXrZCBokWis8GAconKdysq4NCvWcvNHUBNzhIbBKkVkGNFxgjGHAABPvJXHFv4WU6Dy
1kaE5NzG1gRt43NLbjA3xaAIExFSYqxKmNLbUivh7k8Ly77EkMJJdG0dBA65mY/1pTjjvyg9uI4O
l51157zknKcN1V6NRpMKXxUgP8Zvsx48aMNj1W90FNEpZ9P36ZB1qIClTjWHXAaGHoWrBd9/7ajH
+pubUOsWNZHM8OoZBtEECuL904Co+VsphFE4nHRabtDN0aJaIoadqXgqBhwFk62fmR0XOB1jeXON
Aoi+7QyoD+IPVmOvew6z4Aa+i4W6pZVvUBI05j+dBLJzmfhDvu+i3rsZfExEumH44csSMuvTGj5A
0V9bqWmCWPNzEIKVegOTOMC0YJPv8wVZhTJF5C95gJlFKoYraorz8CU5IKKLZJSXNjJj8/Zg8KXy
0PLaFLf9tGPAlYUVQYD4jfgotr7AOiXEVh5RYDstpI1uIiyHruq0xbb67+Ce2Oxi7qkYcJS9wnxC
ccZb93EV7jtECNfhpLsjIFlxbHsnMLerrshRYBBNSSpXIiIG7G/byaQdG+hnceiK9ldK+mJ36ZLB
Rp29wQ/3UCtfRH+aKHAIzHIy9PVOdpH4J3GGuNe41hOEoy59YkBXjWCZ5/mwiVMvOahB+3L5TlcJ
snUIwb0E0z9CgE45JFXByYYww3+v1NoHlC0j6ukZRSAX7d2e3fxPE3HxrHd/BgaUPLmzo8dOS421
mmnVUVaAila6M2KzjiaAog0IWthmOGPGHGSjTmNYPglAmYCRubinJSlqHhBl+0Xc5OYmvUcA3wfr
mzXXSRe86XowLdX9eI9SRrsSzRqkzir1cnsnmpYr/bDsIbgWrfR+dAy8CEVaZGwRhqpNhHkSTcX8
bNJNGrNMQ1/uRtO6qFwWk3ZSorTBlVBWooyYLhtf3cgTdEywFQSjQZzNh8LARVsKHkT/JUxS3XKt
pUUJwSurznjar+dCxpdm7JW7TneSZZtU3j0PlHBJyWD4B+m801D5FaTXzl9YwKZ+jlr/K+Zf4xnj
9AyiqxRQ4KmtLeKm9ZUWOTr+aTilqbmUbMyu/Bk3qRPvzYTUaWSU31p16LtvI8B4FKJgR07oCpaR
74dLMwsGEsWinboDriLsMP4WJ/rUZo2CgncSzylzelhBOVd5AOb2QjyYLg8wMSqanuOpa8wg3kMu
A5WBeoiiX3vFkK1dqLIrlGjTmfMszsLgWgqs/PrSzWPoc6g0Ev87tDHi4lNoHQc3YEDPmKIOt1Er
yZvONtKjNHbDlS/XLu9tLBGaOlNXlHjbx7btmsXIiuyt5hE/k4tcQ1loZpqjcNt/t/GXey67Ql82
pY1bAElBPB0Kc+mDL3iTEOaIO5KQJeDDjRu07l7NVP2OTTF76ikCPtN3VPK7+8jJm73jjghAq432
0ujURqaAIYRxikdHfkYHTz1ZJs8y4OTS0eaheZImoNHl0NSvTTUkx0uPOPsUCqtrhe9Yv7z0kaVa
WdQEb4KyyjeNA1jFMNPxvsXb8cZBoxM483jfydZwn1dGy85T6a9E08wlf6+ytgEV6NfFUmufFLUr
78SgPu1F+phst2iyauMBNxpvc6hbo9MpwT8Sg6XFmqxOvAOAXswrSXidkfBC2DkIa/SB8a+Gm0rS
e2qNSsBhCgnHrtmNUfRD9M8HMQvDnGw5jpHOqkpOrzIwUwszYwtoq05z3fAfuYJh0z4jZg0KyTN+
xdHSkOT0FyrkiMe445Pj6CqJoFI/A9PD1z2U2/Wc/hpJR6buKpqcrJyusBFmB20bOs7wQkEe0Xic
OQ9hEwwvdrhOpqjBwnJ9jpq6dTIlf0ZJQSF9vtZH1Ngi5S2u9fuOZeCv3ASeozSs7ATp3LEP9bsm
C8MteslQDqbmCFjoroWpjiPseAralpY1YKymmPkCzxrY4hIe5njgqurem4Z9r2vPSltfifnzjKzC
xAeO3SZGyZIZw6pr8cCZedR9BuolbzHNifqeHH5IvmeSfs+wdBdLYKD76NOgxC2G42nYd/33YTI+
sCin2faA0U2oFrctVq4KQnc1tMqOkuSXWgB434Np1sb+y6v9UgvAZuSQp6qxF+sFEVaEUnfVo6jz
t7JFpGg3Y2vKuxI3sG4hQoC94KIgNuwfw2JADbMMm4+pIiJGEaqcJw8khH/PwHcVJXZ25mjVRofR
Q6d7PhXtfOoUZ80rrpPSlTjXJT+ee00pJf4SJYa/xIimJ7WQ2+LoNUmccv7Rujb9qYWoglMffE8/
/O1HnrIUctym8yTxg1zyFWJCl6ToQFsDSpC5N7kzyTaoBC/bN4HqHwBEvR+w52AU2QfP31x6S7tQ
8K2dQucAMTQpxiQWhp9abmyrCQi1bMb0SdYzE5R2bd0OUcDBRW2cxeLcCPjehrZxNYe7vZfukalG
036KD6eDXGmkrupAXYkZYsDzpHRpTbdpC6ndubk0GeeAW5gcD9TqYKU1FjF26yINbWs1GJ+pNzEj
D6cWyVl/HTFEPCQLakDdyo2q/LqOtAJMSJh8Lyn9p2Gu/tMBuVqPYWJDR6B06gAt3meauihkJ7zF
0lQDZIS91OZ9fS9135AviJ7dqM337WRhIiRuZHzmLa9PFgVljk3aWS6YmjKxduoQX415Sy1UsY31
EES4z/XYmuUl9naZafKFtcTCr274JnY2sg+80LXFZCIyJRJYuEaYRELLJncQuiqrs2ItcgdihMZl
5HfY7zlwAEmBRKlG+aqduKF1vxDYXUGnLgb4ol2AELmrT/CM/iNGDAsmtqmm/zIPCRKsw7Xq3iWl
92B61os6lMl3Z8jQey+qh6SlfgGGytlmVeYtjAzEHnWv4AqMHnZw9WA/D6nBe4ccQYo+xsI2je72
P0c0RvJYlWGNxWVTXc8aPj38pbYFFWIrPiBmIf0z9SGqKx2/xMlTX4pR+9aXKzb3oPc3qZJ7R1/q
syOLamvdRqX0oGnwSLA/d38aOHkr2k+tt1HpVAr5IZ7mDP7oHdHiyY5up1tApV33AbbE+5zm+GWO
uI/T4TkZ2sGTwgP+BEZVWaPfgcHnVARoeociALq5GrlO2mOX/vT7iL3Z1HIRGBkWYh6b+fQ4ZJjH
fMSK/jlEd7szKqB7x253itKYPyLVeM0QAkJzU/E3VSEXh0brfLwBQGlQq9Vfp9AiHceFGye/qMw5
Fc7LVltvUXYd1rytsZtQUNLhqVjeh6XxLVVs/y3HXX7R9Up+i9Vud/BQZ1yJdFyg3FAaMP4JK+01
CFsd3JIy7GQXYZlgeiniepaTxsBJAYmm8CF1yB9KYbX3ZEuHkkr5jTcWUvCVYhUr0y9YipqD/lQ3
YKFBfqNMmHnoKsZDgrgiuMNoFalkzcdAQv+XgboxouPk2LYc7dw4+Ip+X2lucNdB97smjY97Cyr+
r52PYU/hDs1eNM381VXJk3lFiiZ6jNQkTxT/1e9IatqGVp2C0NYe8MnZin406ngORg6b6Oli001s
UFALRNPNXZm17kEcTDt2EYXW35vFEMLwaVTMtT5CSlAbwcru+0XHJ18PudvcVzw6ruoeJznRVEe1
ZSGHV4wXSWcwK+29kuUJFnSY6YhB7IJIyhnmUgyKSVGreliKSdne1Rt2MHrR81UaMcizWutOKrpo
D73C3/pFVD2ZJVuQIq0eW1vtrqrJvW7SL8yng226wRUPjJhXhW3eioFUlsCIO+hZKK5ahUt/EilE
9MXfzu3EVn5EWWNduULOcJqHePNSr0P5WlwFxTP13IXZppOabNNCk73CTepHHUTJdxwHnnw3Sx/1
tlC2tcmTIwxH977Usr8FFH3S7NKWzKRiRZtYxxYWmt/PwHXBTzpgIfXWhckfa29BB/a98QL1sauw
YfUSvhAh761tXqcq0h99eEReHa6I1lW3I2RzwGqq+oxOyg/ECrpzPlV8xPPYb5u1FjrNrCdqDB3q
CV1zG/aPaOoHWP2oGcjq2H5uTXMvfiiYKOyEY+SQ2xRnEVZn6VGeUAg27KRM9rUb0UoLw9nbgYk4
/jQImKO+Q6ChX/a5L28vfZgFfp1laGq1EBNEmNGb+AGxfvlfZ7UpJR0IwdUEJ6WAfJkxt6d7lENz
4GnhHgFH+vdd5owbw4ExI3cxC0Y8r/hnsvjqsR8AERLKG59cCgvYCRLSM0omz7utlHVHQvLZaNl3
+HKHU1LjHH0bUat2UpIaY5mimBZHOFrygNAI02K//xQm+kVYkyD5QPV2eCkAyIowT4ner9Z/XM2a
riaaU1gO3nwxAi8+uTp7+FhUIHlhPJsUjDa9hYgWeDy2ApI/2fDa3rWCfcGjq8ZL0W9EbXUYEBRa
Rj6r/LoelJU65NlejPb8MAVqlXfm0Ou3ptsDi+FiakjdFdKXtxbNfKQeLtmlexBNr/2FZ20BfoUP
5HrGChE0c1GGqDGPXhK+oKaGtINePg0Iq50R5a6RCiyCl7JHvDZts2GLnETwotrRqyLp7Y2V2tSL
8mgvumulGPZJj5OLmFR4PVzC3O0PYvTPa8thxpJ9umeVGJ+vjcz+a2PV7U1UZ93frq1On6AdJ57i
x7Wb9EXuyLFp2nG0NB+FFg6yXL+faTnPEUuThIiZf076FM9GEYgIhruKtQhhvykagVVGxOzejqt9
0DS3MG+Ds67UjbISU+AELaTO14+dXhg7hFyfAlQ/kfmUYsqHyCW1cmngLVTn6U7Kcnb/bq2sRIzh
GPZJPTYYsScHTbFf8cxC7mGaLg7Rx5k+mvGKzEua6P0mnaSXfJu1S2v5t5beKbd6LN2ze0YXya+Q
SchxSRKQTmprX6LEZBElo26PDqqlL2OeWVd2Uf5IOyP8Np3kv090UgWiR5yMfvNDnCi/T6bg/yrm
P91CXBB06YnfKUtECS0sqcuHHQuA/iVL+12c1sFDk0wVKCXIF6JfhLkaQgMmi6cXXi47343DB3Bq
/xLmTFcTYXLbfAorWolNk4+s9OVqHzcdBtTq+z+vZjtyvRY3NShzrXIJ+2I/wIgsGuA3iEKWaBp6
LR1FmSvm8TKPCrmFy6gQchgk8/91rvgY4kbiytTFpePlvpcPebmvGO0+PsYQ1O0WXqG1jAwbzITj
nIyw069lydSvxVlY4YXiRnqPUcs00DaBtSgcVV6kY91vRaAqOquyWMVmWZ0uk/+vF53u5mWxfn25
cJ1GGNmKe35ceO77by4q5scA6+ZP++miCkhi2fI/f1pfQ3HA06T5VzDHfv3xP34v4qK2Kfdb8cEv
P/O/u/Cn+6eumay1ZiUE8Fs/em7yUMa2EPk9ycZDl2ynvxVNyHAAPpIS58pukuPLa/c2D6iPTEp8
IiJT/U/Tsfv8l+l2kX6eXpnZUlzsYzoOJOMiDyv55DUkMc0J5Bxp35JxCL5TJWUbiyI1mpE2dEIM
HLe520b3HmXnv4RGZvUe2pvwcUTooBQ/o65b6lYQP2qZrq/jEeoHXqz2AeAf8FPc6h7GKfdWlkPH
jmRR87D/maEHRU+SbGuWRwtlKmuM00HLW3epdjrmYlMdxChbNIpQA9Rxer0XYaLf8gxsdiSVkmmL
XUuDKutBnF0OGh4I1Bzt95DLwJdg0XRtLV8mFlhAqsDdKXJLGA+e84bCcIUwyu9mCJw7A79q4ffX
SuM6o6KAhkgMYihIh8kOsrti8WjcuyiJAZXDgVufxNwQkIzvSMpDRv6FRmL4AAW4fiilJ7HtFo1c
ehIb8gyV2j9HouFT2Nc5Ag3A9+9f54iFpq5r1YNcPYtLm6lnbxzJQvd+ePpvJv71M+EPpi79HidP
WW6ypXg7YVggLZH116/EOwwxTxZk7TMwtOTo2APfzomt4Of65yhFOcGpbZ/ZvrxHyWP5FtdjCgpO
DhCw7JW9I7vGfdi5LxSU/LdGBrI1ap2N0ilk9mFEvE+I34bZz162s3/6aSJ8TGVfIX5wb/v2ixgH
yfJ5YugV6OFMV2zTX2JiBwp2E2hP1Wi0V1XkYmaOthK4GQVilcErs3efxDdYCpwfde5FT5QIirVq
d9GJ3RIWnX+ZU/RPwpriY047zan9NDr1RZYcrFobN2q2q3RJ3bDoKHATso1Dm7T6JJ+AnHvJ/5hP
Ve01lpFygYLiLZxykeeZO32fXnL0BF6wmdeXrdwkt9oYRtsxwgdZSybxVbC8/j0mn8561CdfyL6P
riurVyiCd+H3XN8LJJcUxOEyCPvhhmW/s2/Qld0k2Ds9mrnzIiIUQ73ONJCaefNNSgftJpqYbmOO
IRtWABRvaYn+zM8wJhh5reZyzTJdwmdyo8eKuxTD4mDKGtX7RLotRUgYPvcmxt6AIsKTVmXmvmg9
eUepYzgbjh6vbSusHqoBWxwf1N43hIdOWTntzyL28bou/8qz4clqo/B1GJRyGYPsv/M0/pp1YmNW
0rTlRvxvi0Nq5j1Cs/yrW9mbEaT1MUeBbS+zgFh4JCXq+2FA9d+5llpSeW/Ik2ao1MPRXAhd2zBs
toFijwdLMH1Rw8s3VhNK+GCO+pmysoJSa+AdwhJw5NDUj6UHRDKy1H4Xomh2r9nKTwQyshsvioZl
prZLqK2U9/48y/QBBSAvavCMnc7+HGW5SB+byPfRP+MyueLxZOOXOs36GuszKxTz/7zm1zv+b3Fe
fkwsTy7eAFjHEF10+Y63OSJ7VdejbkzTNJLmus/wuY+xA126xdiuA9bU666KaOOVtq3YBF6L4K7w
0OySSSyWRaTcIdSVbDWEVtc5NRaEEb+R3HPWWaS1ez/x80d1NE4wbKpvhh0hMI9s1cmEj3iD31Oz
EANxwsN26M3mNsUX9ZibWJ+LK0lWvgcFXqFHnhu7utDbTRVb2j+6vqoLQHxoxhTb3uSdA4nvkQws
Egpx8UNA4lNfsbZZYoxrwRgxK8+f9nfxUeDnp0kViKnMp6qHbNTIamw+8/ISfnRIXy/6PLCsn0Yj
q6JuYyvg7NR+LZd2BeQH3DqOBPtxdM17w6CIDRsZxZnKLe7xJsMYp/iZmpH5XfGkU1FUPOELnX+x
VgOlMABxDWOHpYQn4ykVHnotBwXims4SP8jybIwemH0SWOvG1IrXXPe3aRJa30dVgjJh5eOdNaJa
zD5K2YZKWTzg5f3TGEP3xvITZI5DWB2qarxVXkne2SntB9dT43VXVPlZlb14r9qSt+/MvmFnagZr
I1WDRyPXsJHlV/JdGl3sOjsq2tOVqjgd38XfAww4UFWroqWqtSaJqt4/Z/6ADqbem98Mtr42j8wn
quTNzhh77BC9ynrxKUfpOyc5Ceht1+fag2OehFqwaABjEyMjgmrTyKew5CQAuv37yB9zVMiYMMR4
IkY92ii50awptaivpNVXgp3RlYW/LLDwvPnPEWOQpQeQ9aVfIxy1wB8Ws5AUw2gPq8yO3wmCGBub
S78McCE2UQevSUn1Gihj0s8RcdEd5MLPnwvM7Dek2BpWbL1yJ2lS/B6Rmbd1mtuP2I8326gma6qU
untve+n3+SbN+Fr7Y/egUMzdVYAUtwijW0tjYg8C8rtJNMu/86y4uq217oHabf4iK0iJkZzgbTo1
Ffh6iy6NnHNi+8ZDSYJX9GdqYe07SalhkBj5C6oFlJBYox3FqPOSoef30iiAQQoZl3jfdrKXxhBy
dXW/F3Ogk23UTioe2Cbm15KNpjC21sljpvQ6pMkM2exb3qLrDA9L/E85G9WOMz81P/WFUYUde45U
3KVQh+91vkqygUfFR2lMFL5E0+wz/9g0DwrUpGOhjiTx0uSh6XMIK1MXYOaaust0egm5NMWZLeFk
3cBrW30ZiOWsQ1sdk22MbuGFpEXeHxCx7g9V5PUHw4ZtOHcGZbIsFNXei4FLiJgxx4kRS0y5jF/C
QY7aSDp43erTtcWpE0fOAsXFYRUUinHgoWIcxNnlcOmL/PCRxC11RKNMy8XfQi59VeX+jqkNb543
9P2PGv7mS4klV4Gv4T9ZnMjXuX4bSj34mlzT9ylSmDNMa2wSDOijBH8wIF6XUq44E31ThAnq6ijq
uaJfHN69A36PXga+lo2dm3fWpuFq8Z6ckDYr3eNyiSVPbcurS18DfwjSu/RN/RDEF4OVsnF6KZqV
9UUPfKGIB3JV78d2EhAmc7upbFSsoUm18ZaSVrGY28HgZ2fFKrNz/zEi+mCjewouhWp2FnNCHfvJ
udOH5bsOGzTWcZe5dqvGf7GtLlzLNVIXfdN0uLFFkIfBMD0brnEjUOvwfa8RUHoPraMOZw6fhLYF
R/QvoaUimUv2uvBmJ0OTUO2qa8M3jKUV4hZ/EXqe9Z1JeZErYOAS/GVAXCDOwnFZtUOE+D5oRYHz
6YCGLccO3C3cQJCJovMCVzTUql+aXgGQ8i8AR9F3ucLlqgIu1FlDf2CPuNLzuNmmPcBTxTbTO3g+
6V0E7Rb/NsnkXZZkd3bUpnfl+FaZnnMjGkXnGFdFgqWFZajI66sU14HO+/a6yxspWlLJvzcTrTuK
ywWAO8/Q4TaiJS5wuWsM3H1dtJDOLwr+Qtr/0nSyCePn6OHyIu0vRitUKJPEba58p3Rg2wrGetka
3/HeiPe1p5kLJ42VjdD2bbB3mTV/Da/St8gq5YuL6K84m+OakyF30Rx66dbBti4oT4mXXQ9IdRkN
Ckbak7GZaDplXe3FS1LvxvfRSzOYgqtUNvaWOi393BILFL//Ce7pLdbq6CVILGU5jIl+6yj1hFsl
HeCWdn2lungB+1gNokll6viiNfkjLofdYhz67G0oMdhUYBIv8pKyQRzg5yOg7C2wAKtqH+Ixb9Zq
kyAlUnktoHWKD9D0qVFNowo8uJtGKvnXZXCeQFK8cathnq4UXkeBEiZn4vvJjSrBpSnSAiVns4fG
l+FsWabuDlzOuBRN4HHKSTWUV9FqsPq+r20yGUR6kaI8ZFqLnrGsXs/REfDZ1G2Hq2AaVBu/WJdV
r68DKgJCQsHAJWGZW3V5JZpYQtxqsuPdYhSUPIbWyHsM3YWiDcdTk1E56bsxe05xlN46o9+uW94f
R60rf6U+ECpx0DK73vcJ28YWlYFLf/wRIfrEKMKl2GrKrrsux4Ln0scMMfCleZkGiI7kPIz+1Zc4
EXK5kWWCvFkkvfLqQgXYXj7L5eaXi4pLzc0KdElaIdM9feR/fwtj+mkbmGxImjb42YEGqaTSfEiG
1Fw22qDs2koySKzI5UbF/mYtw1598AJJ3ac8C5aiCVffPkmq+SJauDOad1ErL8TMepoue6DoPbu4
FQGS64JY0s3hGIwG+oE5v41CGsoTkPU1hn0YLQ6Jf9NMhwjA1WrUfWUlmmJAhKhju9FtsHqXCb4C
9ZpSK+S26SLzoUcGrazTGhOUMN2JPnGl7PcNVctft7OLQR/VR0SmguVcLnVszNioKvXruZ07vIVY
Vzu7S/20kpUjiHAEzaZqKpmF5BYZgTk+ldCbK0L1XhRnRYBXoZ9Hmh6ZUkOVzlCMluyNy6MAtqKb
PEl6k/24qgt7Fu8Wo2rdop0oTucYcfoRKKCxpZg8D0xgWi/CX8MaPX3V9nqYb0AdoNxQe1ea5mGa
W+XecGj0Mcg34hTo7nDwJQUSPeJjJNQQJN1A9dxmtg29a5B4JqC4YphYzGcImRThIoNWGyBUAoS9
rdHHvPT1CDdeRi9n/5e49i9zp+t1HggMYZHsRSpqq2zbvDxTXr+cZVWkvvaynizGQv2X0X7qG6fR
fx8nRklYvMd9ucflvl/jAjTYMoT4p1yl0AHpjXqFrUFAnZ18Jd7r0QpWN9qVU7NKK9g/jYW5vd8k
5XIKtlLVvxWqIpdgcTkoyu/BYlSt/2HB1dzkir5X8fV+CsuuP8Pc+J7bQ/UU4H13kM0BTaJpMMAF
by8rdgzZk9HYjCxK8oq1FqOpY2Dbl5iIAUzBTT9OmAA/v2JJWT6loQTCU+49HtvTaFjf6Wjy3ohW
V6VQvI3+3nes+hG8jujN0tq8dVHNaQbbgUeLlI2klcFGSoPmSIE2OWBshkMShco7OcjY02i19g86
OwdL6/RfWtOuU7Rp3yDRY+1E3uleN5pgXXl3k1geFuZeekwVNEimliohogK+AP6xaIeDWlPRHcL1
3JwUVMRZ10vWVRVo2zm75EndsKqHDsG4ToG5h3Y0nnrNWQ9GZDpHdB2Dpe1r944VmSDUlMLfkD5g
GSrWWq40/kpkxblirVMv2GdGB+FAYshZtim7sVyLpldLLVah3a8Rpw0oTcZBSdz8XniXjMO1CUH7
m+mwdAiK3HwME61fVY5mXPt5rcP3VIwr6X8oO68lSXVtXT8REXjBbXpb3nXfEG1q4r3n6feHslZl
zV599jnnhkDSEFmGBGmM3+Stf7ICsPqNbubQskpn2eRieC0T771HPvd37edLx52tGTTRb72isZ/6
niW144zwbsZ8L/MobqLfIWA73KNcWjxOmb4LWuQJJsfpoTkAm5W5GDkpw5k4roDdVsugTHBuL2oY
3o0uzu3oO+drM3fKhRfbzWkqFXMC10hcGfn+OraMflkFWb+Oc9VZYFhWnTxf/W2EPs59w4Tpvcd+
+GTL09HWC4yTk3KdCH6OahBnAD582nyWV343zX9g3jWuX0OnptNWE144QQ2t3OXGRTxBLD3H/m43
5XAI6sm7z6mc3PS1CdqqVO5lV9C5YjdBnViYvuLdywGRtO5K92v223OfPBSlXS5iDxjcQF0nmg0T
V2kZVbc+0tvLVOUur0YSmX7xXuNRu2jtzn7WYqy2y7KJbwy0IvdRbbGBC8jPrgJnKt+cQjxbjpP9
01WA3/dKBGUTlcEJ/Qp1IJ+KllhhYZenWVFwX3sRllRkE5CeAlgMWuwaKhJf4WsaKbs07gK8SP8T
ylUNxUmeQnMaF3Hu9Zswx4+pG6pUhWIXLlEiebSxaMPARK3WeqmN54YaC1JnrbUFNGvw1o2tpeeR
6oX0eg+PyvxHQXjYC5XmdzJTUuKsKLd1qbUr/MlK9vG40orKqSDBYnkv0zepZj+ogt/2GuEjs/Il
wjKdh4Z/1nPW6yzd8AXZfuEJURWA78EuEd1HfBtIC79mmjCQICqVVRMkeEINqfXUdiHfq1njEZlU
48ztcUpn/UfZVRuKtkJCfRlorr+GEjk8GHk1PgSKQtpBWGfZBbqyPTpG85sbMU/RtELdyXbceitj
ZQgq7FrDa102/Ggsd4aOxr9syoMCbhWFRozl5SS3q6JbgS3DNSKr4KyaZRRcfg69dV6jGSABrLQD
DWwnN5amlDc17MRlZ4XhT99T9iraEC/QIOxt3ln6llef/5o4QFrnADmz9wAHN+qwcPnG/6+qqegW
WcvJ9sqVjJOHL+KrpFWNk15svcZWNuA2cSbOwi9OowVeNggF5u1BylTXCHTtIECqS8koqvHTeYjg
W6Q+BaAOGB9KTsioIO0CQB9n8q0+NwvcSdcezxMeaciqXEeldoAcRcWGdO1nsGzGaZ1vSYZiyevk
Z0ed9N/zSQbaVp74fuo/ZrFN7m0RsuGwrVXeTs6LYdrU1jF7OE9OWJ1A6UTrLqyjbzV4iF6BXT9E
uKcLjdpno3vGFhSKvSuqLH6wO8zuZAi7UjzaJ/GU6axtDEN3ViG1h1fDFcZq9K1xJ5tjA5mnhYh5
lk3XbNY8d9XHXNfLR9es+S9pysuE9+M5wvd9IZue2dU7ecnK4M/7oWMbGk5/siEsgAVU23s7SZtj
2js4N7aoyis6WFhd+W4hM7KOeiUkk1lmj6bh/iwQZHhL8GtA27p9i3C1p9SkNnf9fGitCglGpzhe
+82sylg7RzrUCmLloRtC5zbON9ceeTYkEXKJJRzP60BCSeSgT8Vb1urjij92s9R9TUzZIqk07E8q
Hzg/Hu1YeQRmuM2R8u7HDbhUayGVgBFKGY++yJ9la9Si+v7fXdVsI6P00yVKtv49UY9Isy8/Jymz
E+FYDOpNGn04WiOr95CNureXIrNXzVnHnbxVmSIRJAfqvMDZL7GB0yUi+DO4SG39Jp1+RAEJd0M9
XgQB5MsMgFyVrliSxkjVbGKn/wdPNfuoO651rOazugKxuvhyKofCvrePHtXBXW7WZ9nlK0BGrZ7V
TBCr2PuGbbpHHQDhmIimb/OqUV/I6tuPsmNqWh9NSmzp+iFl4YF32xCszKrIFyY2q8eYzTuqEP86
w9r6ow+AzX+NXmf4XoJkozqCzv1LXF/cdZUZUnok4H8PlR94jfvjx5Ef6BvWG8IGwyH3auUsD6WL
fJGmNCP2q8BKrgOXZjCwYoxzAJafM/6I43WKx6V+vnZjNC6WFU5nPCHKKlKAFxQlhdqxPMqzyJ8K
PA/n9uX0Oo4ZQrM0Isu4zJEDTkKCeCFP5WHUQ2cX5tqumSb3tujM6gYmwyKAo5muE1wPN2PY4808
2+HJEHkWDIh9IsFq7K4Dddxe5nbzla798iKFqLLlHwNpV4GNmi8iB+TVyy4ha4GitZjUb6XAKjFK
62IXV0GxlkaKU6zkyzoK1aMUpnOtdBUoif1kmDDo/zJJRnkC+Avf3v/jJN+qzPvCdt6po2BT4Lio
l1DNGbAg/x7Brli5tijPujoYpwpdG755gfbNGNyNOrXR76DiwdGF+ABoiIPvYlUgKA6f46EwYpCk
mqjRCUmnfdtj2dLPj8iqTs3bDB33xaBPs4xRd259O3lR9cIDBu7qW6vpxhfLtY8yoPHTYJmkYXtb
BqN9UvU8ZZEdlz+RK1pkfOh3yuzKeoTistf6wX/kcfkuZ1ozldAqJ/Wh6XKcW4fGQr867r6byPbI
CJJdFVqXDML0RicoD56iwbo4YGRaOOw0HeuXcgbRTTpuW7oDB8vu1eCpjc2d7Jdho4GPlTVD9VRH
A3XX4j7j2cKXV/sjTEoaa/PV/h2mJ+kbi1NModm93MYjwnJqOXQrnMSgX8ik8rVTJpVlLvo6YABo
R8yPnPU1Se1GmEinJWR4U0X1lq/KuM2tytiWSWC/hq2xJt0//VA81JtaCFsnVVGKeytI80VQj+oP
qkAIEuQo5La6iYYxiLiVnDG2uLvznXyjOFmibnMIheWhYGLrz5Aq3EtTynhdmxdlKINdl2u53kUL
e6ij+tD1jzXuXos2ctI7OxmzuylGzxpM93OcVOPh2m/gkriTsfxb0Y8b/hV36Wt14yOmT8sRCpkR
rr3BAnevQsXJefecrs0I0z3ZdEPBm3Y+xENa33NzL82kSm8hUot7FuzWvhihSFlJC0srIXO8sdys
XPlN0kbLKQcyiPNDsb20lVL/ofT4YSIeIe5ZcIn7FAveoQyCO3lB2OblDbJJWzmm8SRa537pbXOt
2ap5Mf0znwyJdTnp/nPy30OyR+2M9TT04Rf39TQY8j37uh/yhpikG8Jnn7x7MBTFvZvP+BIng/tG
cAu5+f9DP9AUIB+uqC7FC1l7CHVvfhVrd7Imcdl+y9JGArFi7+nTnd1R4l5Us07DpAz9xu9ybdn1
6bhQBYZGiRUkz0FUoMwGjF0aIlfIxVwMkW1dXQ+Bd7APcr9SYlW56myhnr1Wa84YkrA1DdvgV7VH
/q5ZfLw8clgIuwgAT75wwzQ9Av2ZK5Nhgw7J3OnHXXqUByydP85k88vwl+nXcFsLpo1ZA4kLRuWM
QjUvMewglfPkknbxs0LZyBHHxtJgJWYRWD+FsyBjLuFyPPcM7UzlXDYuPYaz8BFEufNQqEJSR9xI
AkIAEPVoW+2vKyehQr15xd+q3ciIyR+Kg9OmN3qBRhJ6+ehWzGUMVND+05zJb2k4fTQl2u7alAi5
L8Gfc7PZcErNzAy10zAh0wl1KClhNBb5NCYrLfRyLAL4Dm7wwtMXcUnppwGTZu/NMStOFIJjIPGT
726QsPh5aerzCPpOib1H9w3NAS/bCqcUm9APrWcxeVSAwGCkevvcVY54jtzA3oAmMvZwv5P7kP/e
IprxHBn8RhcUwQ+/qdHBabT0rEFfRJFpGFY+usbfm6Fe0mP/KsYG13pPy+7LPtX3jjGIzVRYw75v
oISUbfbdJnHw227yXW979rdKQZxCQHZCa1QtjnVLKgzhTPf5MxSg0yW0Nc2/hxpecblqYH2E1nNo
26sfVy3s4ctVE1JV7EFAOuTTcBKI+exYATwgqupmq3DukwPyMKjFcEK1dTiltrHW6gGmzNyl+zH0
yj9Px3h2vQzTYSUn/+1al4kOu9YddjhL1O2wne8Wo+Mns9Gg8Zzgb8KWsY1P3exafB2VBsdytGiN
+MQm4iN48Ipo1QnU7uYvmgLyEeBYYqZHb/42ys7M7IeFKNgEXvti+eWUw/IgR/6Y9yUGvHy3wM8+
aPdOoRvbYoZNxRBotk5asXhsTfXhcjAB69nNdJItvCCUY23E3y+grLEDAtjq2riVoyjn5w+ITMqL
yZ4kSxEyLVNliXiHmoJATJ6rf1+t5GoXSNf1avICRTtCTI+WkcR/5WysN41z78R9ta3ysrlLKrQr
wtAZXkYDbq4blMavqGzWjSwC2oG9sq3S/615GLFWhW69qEGeIM6uqndZJtKtFavdsTDc4kiZoNo2
wob5MeQYGLLVuJWHMhkFzrNdtr72+YUIbnNXcbZ2hHjyHwPcTTrPV7bRnxeRE2RTc5PHwLa9vWzJ
/mYMdjmQmkMa2/cBtJR62Zb+Tg8B9wwlYiBTk5jsgtxyBxs5fHJ1JdpPwi6WcrT1RHmvTw0b9ip6
CpUxfPJG5S0N7RxgKPHRyA+P0Vm1kYOt5QxHveDnjluzxggtAKDZdo+XQdDLcHw8Fb4pU1tT97e6
TcVZNkWHgjAKffeyVQXht3gWbg+pWG28JJnuR/IOK8Rx0RYnZbywEUn4zlr5CQ2e6V1o7hKYEpyi
NAgXWtJ7/yRtdVsUqf5jKs1ykSOI84Jjmg7+3BsfWHsOa1etjBssOGzkzFHZq5xpOvSss3e964mz
P39yZMBx6uKA/aFCkdPoCnGDZLq5LQ2zxdCOlK/ZAZo0G8s8p7kZbbB97+67IEpWTt1qz00co7fv
tOV3kU/Pfj21716RIcPr87M2w+/YVUJ/oajmzagV9g/0UVnY6HHwGoF7WBaRpj/IT85TEK+Kluqr
ltyYsSpYmSPhwQtSrdtj1bjBndVRPFb62KNgbvjfzDC3yczAUc+KpgO+P+0snJK/pUquogOTo7Uy
h2VIg6mqVT50VdbeQg9mkTn3g9ESq1SP1L2YZw0Wd7VmvzYzqc3QAvBKSWssJW9tzBG8GrVeP+aB
nb3ZuAzPNDfhdvlR6wpjKUlwMqqDiAgdKcvfLAx8P6OomRlLyWa7RslrOemFQQe2MAc/TxR6lOo2
aIeEexI4SFaq1jKPLP4383JbHrp51WSPZOuuAzLYn2dcB0a5FJOdxV8uE8EOPsLnv5O7CduKxaIX
eGMAJYxfcuREZL/X2mJf216PajiWIYg6Nhj2+t2T6bJfdY30AUZx99SnAWRXVdWOclDogEd9x9I2
EgqAUlu3R+sSiYp5amWmza1pZ2c56OeKskMhR1uyvBOXvFdmeu3Wq8S0lmmwIeGhnnjauJfNStHf
yy62bmTLSPKFUgcpCzlV3E8QdmWCrS/b4FQEJpJruU11vxQWy6+sCcpnLXr2qL75iz4YbxsU675r
eEcvm7rSHjSIA5vaLPqThhTgAWVedcsv2NwZzRStKpYHr0bn/xZpmr0J0ls45JBJQsN9STJnqruF
o6vNqotgRNn+GC6U3G1RwQvTDeWl/CQQADqSsBWbCi+Khwn3HSpohYIob3FwddP8R+gRkoZO85OL
Wgu3LZS1mGwVbnThbNKCtLbcsVCUwGZiyNNdWUfmSe5O5ICMEyjuXOJyuXkZp2wX6BacvnkXI/c9
1YDxdxY4+6bDkESqjAkpQlbxUtj8tbOtImdxCZLx18i+4gZxlaw5ZBACb1s0C/9te6HniDcgnkp2
d7bCMJCUO0RR/y3EPnXndGzt2tJALrCKwsdpGk9d6BY3sqvSjI+IwJyFMcJSPdXm+DFqBK6/63Tb
PIogtHBvirWXtM27XWUZpPYLQ33JxlJdh7jVbOVoG5BPF4bZHeRoGhb/oA7R3MjBAs8bPzL8RyNG
VjdU3i9XyOuUPUb+eGlpvMTRkuDTVOpxosKiHTmQ7qC4abKUaexrU6axhcanyVGZxv7SlEnuv8xN
I75/Msn9JThQWVrPl4rnUflBGTbe24AfRaSBfcwUyhOyOpfiIrAGvxvvZElPi9IfcS3cW1Utw2dR
seqYNfYdt2DrF0T+BlCR+dpF4gggtqfoMhQP6jB7Nw3GqxcWuGz5TrayqP28CkfECPOb3r6pwgO2
plANVWMvbKt+gBXePCRZEG28KdbgrtInD7bpf1ND1T3KlmrZCCwzKcn4EmZ5e6c43vj9qdGT4Xug
9AgdGka1HdPkONk5/uk4hqBu1VhPNl5Ai9Ia3HfeRqidjUmfLazCF08hHLt1nE3JCXXr+DSrGTrj
dDsmol2nBRCVXlriyXYRIBF02ZQWkZds4yQolrad3eNE3t5IkcM+xwh5bHgWy6YVuc0+c5VkKUX2
Mmw97z1bXxcRb3iUFov72J2pxyamm86nw+XV63KagRaaBGf4k6GtHUugaHXtlKfksUgVy9OMleEl
6HoNoeIjYGKgjXhnvh6iwnjVeTAuvVydjrIZJvkKSSHrqS9QIFe74psVxuaroxrFzvXd3Tg6j1Ql
D9HME5HWRvIsnMZtELXV+dqfqgBPXKOqvrgiFabqbbxKgbM2z5cHGBXmqYvyg5NixRZEcwpn1q+k
omOuRGAbGykqZ7ZIddaj+yt1HLhaaM9hBQItUZaGrrFyqjpRsJtj5aDsClCU8x3buHWNcry7YDvi
sXFPMolgpq69naa6Xlz+xYGtfbTlcGsA4UOV6bdUjYdmlqypzpQXze9EQOBdVHb0WPH6P9S6oBmk
SXjSsFWTM8rQcm+rvIJwV5vVrnur3EyB4dN79xRYtCNvnrc+d7x7UGPefYe85gbuq7WUfTIWcBBq
nLmdbWWfPKC39+y7TYBgARcaA9W4974HPuK7F8l1NGXiZdCW/FMqrWdBwFk+Ov02ms9Qp/k4k33X
UbA8EWKUsTh6DRuveqqaNRl/cVdhY3AncImgrt3pLOjpo6bOQKmGZ7/M97ILEZBG4cWFR3erqzeX
iDnWKGDaOdZU7699hVkNmIXzNMbYD2dVyNBRdU4Nq8TkQa2QS5jbFM/0Q8dG9kufjCllTOlHT46O
4qXsq8q8HhaXSD93zNX1upaB63aJFJLasjU2lUS5dQd2jE1fpr88DPniVrW+FVmK89RfIpQeO5E+
tC8RtcodELDovG/b6Jsb6spLaePZ5kYZMtywmg6j7gOH19v8sTSgubo5hhEu8iLpKN7LUmef1u8X
WmE6F0sCqRRvVCw9lcqBhyPvK9npqpG2sCxrghCG/Ly8p+TAZfbllrvOlOMy8jq71p0O4SGvetH9
dFUiq/SaaE64rz0Mh1s3muWhpGwp25gCul6AqE0DYHU1RmZ2Al9NxhiNyEWdlciZys4v4zIeuylS
KqW/NW2938uQS3RtAYmPrQA0pWiO8mAO8FkWkx2ZxUJ2pCqiyrYxm1jLTlsGXMIu534+Nkezj9vj
1zE5OWQbUuS6v/8aH+YtKmegRJpjX7HxnVWOVhKyHQPLQSEdaS8BnluCumW/BHHXnbpNgbQc/+iX
EZqJZtA8Uw5epzcD1hiK5f723VY7GjEmUvLsb03ZpxSCUq48LWLXXUUBN4icpyQ9DkOjd8ebtzsO
vE2ODZC8y5nsq+eB6+jf+jRdYLWRD5s/YlV0TnRyWENpkyFWm108gapmbZndtmZv7HRWjSfL6ZwT
6oS5tykaEEspLl9Lq7EClC/tftzjuGmRCcjG8D111AjxPf1N0il51y2xskt/WdOMBePL9ACgGxaj
OfWHqpqcM1w0Z4WtRcb3yMxWhWtFD1OD/ZA3lepmqlmRL4vcf1BqY+JHSDA/xODktizgms6x8qD5
vb0Dr2wtZBMHZmcVdID7UbjkGTxUtyAxjOfS6h/ZnFe3+rzomcdkS47BsPzS+hyTkfM8sxTnrhsS
AJhGf75yFq78BkRh3v1JHeDVECEPV7062ZwjmgoePklFbxPrjr9PRH3D40d/rlQV4xy/uqnmpFM4
Fdnd51gRi+iEPQC0C5K0lo4jcauKnOpeg/qq7MxEppz1Ki62A3lLWDI0rwOWzOuquLBZdYaGPYOX
Lnlahz476r3Ub+r1VRFazY92GsZ1YIvq4GLd8aD06rscd9NZ4NnP7Hsf5uYRT8JwXfSQfXCxMJcC
FcLj4Dhoikf1rTxgHVnfyn62J8eLMpcc+OyTEdcJpQInC4kTDFIQbM0wPn0rNXR53NJuuEFpCmHv
41AFxuan2l2B7kYfYGzYqL6+FdHgogxNFGrf87ap5RbTI4jR6ncyaQiTZI1+lJe2kefetUM7ray5
QJp3xhEQiHksTRdnibnLRb/r4OgeQjZ0yUM710crX+3wPFIo5X/GkkFWlybb7AUo1nwd+QoQzDCc
Lcka69uUGk9pYo3/VOULGzrKd+Vk7VinWj/7IKWm24zNy9D7cyrMce4Mk9dEn3fpKa+D6lAIoD8U
YbUbee2iC8PlaAfZcD+IoLlFZtPb+RjMrHueiN/JmC+pqmqv3CPerlAEWz3dGr4r9Ed5FZ+RZntr
G4yu6vkgz+RBdMqiTRzlIA2wZNdgtiqKo1TGxkpNNvK3DxAid1nFneUvL/92hVf2+zDsf8ku/IRU
VCesRFsWcaisZac8mNY4LOwwfTaAAt5Wtb9yRJKcw1lLWXZhlQAQbfR2KFSaYtVZ/R3ETzYEbD0F
0OCw3yoaqD9SthXuiptw6C1MilWyNGnTf3OpVeEv+YYuSHioTQ/N6VTpvtVG8FsbeuVOVStUK6qW
1f0cjlJmshKjHx5RZDdfbHtcop3dfyN/Y24n9Js2cnoe1Ae9Utsns1SMEySqcimnI2PLMw37r3Pe
KuGj7mE8O19W/lBK5kxop9s6txjWYLPW8hJXNLy5ZgUneYBZOmEf+SBNlYYoU3ZxGOOi8Bnwt0mT
uEySUV6k4OjhZB+T5IWEmCg3d6zodTd6VXB0PNZRVz6wiHtP8rT+0bYCR/NWU29x7HDOLjf9smZn
9COKu4dErcsnOOLxoSjDbi0nWNMvxQO4DATM34adlu4Az9evWZts5DwrCIeVis7EMWjgmk9oOO6k
KyUa1jYlgsii9PUvu8pyIdBluRujujxdSsb4ceLrOL981fkQCe/oAoQ9yJavOuJUo4gVZBFrHTcT
67H38YGam5VcXaeJ/aN1VW0v+3iEubeOridnM2nWsmucl0lsZ9lkTwaOXgoCUPKHlAeZPrDb8UHE
inKQP+3lN/D9fBcjGmggFJAE5rOkzOS+599+tqopD27D0n6WZBvZwlvg0urTKZCRE+gP/OLKDI1X
vVao/Ob6iJ5Ibr7JdFVblSDYKTCdZC7Li1xt5ZrIfspRixrursHC/JLpKrB1uLEL4MgzSUYeyD02
qYgf03byj3YedIsGVBCpN4VdVJej0FeQVpIDsgkQonyMRXs2jZGX+KRWj/ZQBdRCYYXIQRkWbwuE
shGx4wq2nzerycUfS4aLPBpv3Ho4Xa8nPzKPKN8p6M32YZDeGTFZ7j4zJ8SyY/dJi61sH0W408nm
LMd9QseazPw8ag6lc1frxU625ME1t8LCM082qJXeIEs93cqWZYsGw6yK1dU82dLHcOU1LSDJuSk/
eBy2lvnWORky3ZMaq9suxzdjxr0DoqwidSuglq/NIaqWWP+aLLdyG0GcWjnw1aZ6ATEpRwAtxfGm
rZFvaGCJKWUNM7UrU4xB3PzYz/g6XuB3niqcO6E12UsF5zvJlZd8tOBHDtabbHXplB8Mq9OXstm2
weyYSvbtEjtfMByqE7J63U0XTMVNpmCLibhXvW7sCIhjlGEpGBgDAvsc3CJoNxZWVsitheOd1YTj
WafIR/2IlQ4EAHIbgFd4CNCE/vfRlKmitlL+q2mG2kfwH3NlsBztssjC0M2s1mxt0zN6usm59qzk
7FSVeRrVleyWPdexdg6Qfdz38UbDtH0hR/+4xjUOgFuK3nCnb/6I69UaNL7Sb9NAER1rZTuaoPCN
9bbRKJLIsv8l/3Lt/AI+0QO73lLhn+YHaBuwJUa2QDI6ilZ4eIese8sLzv2UNhjVfbSyQa1kq1Td
GGGNYV0g3XqG0OWshLCmtz6bTtZcbk0y7bEt6/A1c9x+7VRadMqVdFzVjvnezdZrjm72a+zN4RjN
TWlsFEXVQ50J6yS7DKhuZz8wbuSY6wTYAUm3nTpvX2sFrGuLD9okXPUlh8p/puCcLFq9V1+KMiVz
pmjmUo62tWHN91Wwsf1KeylVA0PTWig7OVoEE2/hyZlOw3ypSYtvfTd17+RgGu/cpHOePz+ug1XI
I/2QOq6PLmJfvLbvrt4rL8nodbdklH6Ys2j/ZGHKGKlNu5JNZTQ1WNMFiPdGy19F278LSxF7ytnK
uhgSeyXyntLjZGYIQreazXJvLLpFgLwtm078CHFWJBvr+/ZKb/cGeT2g/ilEoh4TjKMVttCF/Ghg
bzKfCrfBdKUhk+a6GgWyQn+V5qwX81YwrdUatrtNEmP+PDk0IOXOAlEp8F+1Z3Xs1jptZW7BGXF7
tPPEX37JHshTeRjJHhxZeS9ky1DRu9jK01gpf46gCy9XkV1fshMUt4DxXHSLbR4+qwYP3Xt1cMz7
NsUMOdVVfVMkNbhxu87I87ux2F/aqUgObTNpZxndtUUNo2DpV6Ccl6IYETPLxfkSmjXAYYqGOrKM
lQckr/KNa2U5ppx8mp06P1Ev+TG4DYmaAF90lHvOkZu0LP8CXouqn+o7rY2dOxniO4a/DvkR8fK1
xJ0/H2ZCy66vTHxR56vIgdaZvNmCcn3tkv1awMJ07VGZem3GqNzAGQj4dcrpHofOfqH5aP0GWXKQ
EWlUlhu+j/4BgMN0H6sYuJBbz/5/IoIUdkKYsuG2HI17VxWrRGgAWy7H0QzDvaVoj1/QLpdTvgnb
PDP84wXtImEsid0hIWXCJ1PyDY/95Mk2QKNZSD+9NyEp7tx7b3ILhfQ6a59ZmwLv8cjdI1amHavK
yjd+HqVPPLM/JtmIwzam9+5WsNeKVMV0nN3V2i/N6dQX2sckXbHSowWT5MLUR06r2KQkqK8c/T95
/NpM/5d8f/w102oRI8/PN1A58VSrVl5QWC9tByXaNBT/XUcqmT8yeXIAFKeyqJzvjqsoi9H1i8es
420BCAd1usRDYt/p/R02qOJWXgk+EN4jfqMeIgDKhyLQfhT9WN1LdnMydyGocumSVt4yau6SLRkq
u/QWa6qaW1l2jWn2Mxtwn4QhspGJqkwmuzpL0dcZ9zd1JxZwl84pDr9HSSP219xXX/CbNlmy8d3q
kNue3gMAtEMgnxdtDrzV4h1mxlst6aYfvHdDnNe76RSmpn4nemiuciCMwwCivxc/OHVIbqlSDaQv
mJF4OJ1DLH1Le9TNMojMu2q0w9eGnYKGBtWiqfMI83Oju6umbi9Zp91MPc1x5iGN/Sh77LJ8TCjl
3Uge6hijEwKdujrIwbJHCKBMTbGRE8NWhDv81gGLzoRYnr7O0UxRXJNzkePI1sKNsFWLnF91qIT7
S9r6k/KfNNaX/st7sDb0S98FTydhljwxfjXj9JQpEJlEEwRneQhD5a0sc2t77WIZFZzHWEPwJMtB
zqAHAKZCzV10yq92cbmhbKy2SQ/xbCgn+zuRv9sej7N+ctT1lGvuCoWV6EEe0oaHXRxH0UHM2R3Z
lxg7q/abe9kYfS05Br316zpnNPtnAb0j+CdGJWHRS5MupdBeNYiGj6GeUCGAXoMgWsECzrQKAI8t
jylTDR7hoRqY2cYtmb95NBlLyCSGjZoEZc9G2t2ylkuBXOYOKisD6rSis34nxqmcDYGGsvMXjdWa
z6oI+zUoAXFSHbg8eu63mzRoAFuG3g2acfoqiapxow8t/KO2im/tCSjZ3JKHPImNRdtS4ZBNYUTu
AYZjsZBNOUuz9TuljsVZdnVW0G6d0gFvP19EacIK27X96LXTw6TZ1aOjlqRvCn3d+vq4la6TmWPd
eanS3ydTXFJpnHbSddJr4uGgNRSsZLNM4OpVs3Tt/3WSk8DVG+cy0XVSRtWZV5WuLUt09nHJBf8g
3adRQAv3vZ5kgOArvKndun6EtG1PKOH8GdvXXbifUElc+jglPLaBJWOjyCQN5No8CRFvVVYqqL0y
uwOi6Kwj9Bc3sCk6Hr54pcQOhiFbMXunJAZe4kll7//kG8k29cd0o0DzXNhBQ6XxzyB+6kNekw/1
Uus/l71+llph1mk4g6qk60oBJiDYp+8ueHcjfe6mwL4reuRJPSPeyG7LyaNj6gXDUsLgkzHyVnYN
2eFzklrpmIlmGNRpU/TnJBnlJKhmyUmhWWrLRO2GYyAA0GsDgq/YnpDKL+LHaubnpVlq7AxKrfcd
jGPWVIQgu7DQKGz+dNXeWNaYCd/mesjzW8+zjQHD6qXr3Ode8evfvJvJ3bXjqztg8BtXtX4sQgOT
WvBPqwi/oh/zB1OVa3ei4IUu0hgOk1uka0tTh5exizEeKAFq60OGRJ6NxUtaq91Bjk4dCkBm6Htn
OVqq/qF2dedeDtrbYhwaZL6r+IG1+F6GmGUd3wQRWltivvyU1toh89iyySnyw4NW1Zelme1MJzG+
Fx5y6rMppWO17zGF5efcyVBx8YRxaBX8pyIIt6vP0H5sxG+PUEHW5K+hIlO/XPUzNOrbj6sqXT/r
5Nlfrpqh/avrcfGAkUW+0ZtM2ZKVxMMa1KoehMULWCrjiK26gdFgX35L45asbhAkN2jipI/cxLcy
/jo96AlDjf6v0yt7+JhumFYip8vLeu7/MHZey3Ejy7p+IkTAm9t27GazaUQONdINQjOzBt57PP3+
kOAIHJ21T+xQBAJVlYUmRTRQlfkbB65VAiW8KQ55O35ojIhwiGd0Lkae6au0Gt03DZAshESVAWuj
G64y0NozJKWxaPGgnvgG9tL+CMSRD9WE10+TZc7PK/zykTqupIcANNz6s5gZ1L+Ziv8uHmeq6ZHZ
oq7362kyFsMOK1rzIOOZpgRXOZt1/eNs6/s0W4Y9F02Bj/cVuNlD5ebTY+IHHjbM2lFa28ECIv8I
G7c8prYx8YQiFqww3yE5dSrYk9YUXrifpsdP02IfYQ93INMMVErew/6IRo2H0sRJmjIgqHUM6T8P
rO/lvGFv4qUwjD7tV6XTjUz/tF1WLuEu1/4/DEhwxFNu9DLlmul+dVNSVkhlqN9LSw65WlBeXQbl
0ExBj02aah5+GchNtbpJX8KFz0gqvyITRT22LWDa7GRyX2C1MrkxaotL1Ws7bPWvwS4oc23tLQbm
KdLSYVyvk5W6ak4wtZGOWaxoZTWBfNJi4rMsLLKcv1JthCQ8ZAEinbniZPB16gbbay3115m9XyT3
5tCfINs2lOnwhRFzmNUCxoeaFapZeO9UfaY/yPBqJrOO12X02EGxxj0s1UOg/nnMxjPCNMMgs3kF
qOXZe7+jV4YqJErKGLeHrqt84CBLuATq5CovxVjvrHFo7ZNk102lQe0TqYOTZNxBR0/dzmkiFdjz
knjfgtLeJijMnQLH3vpHWikJMjUGZmWxx254bvXftqZIW0sz8yAx6gunZRsVaeutufq7RiGo9Zw8
CpKaRe5+gdqavrtfbHto3rXM6b7EbXVXmnHzTh4+xjrb+30dU+3lBzFVfg0GZ/QTLik1ERJXzGwC
A3TCOLJKWkbLkYyLog/9nYyWicuzz5lYOiyjuYEJUBj63YOMwiZ5Rz6xR2CMwUWCXn6w2Ci8y1wr
w4col9Rgo65BbjPyk+PaXIS5PjS6lhGnND9GykgDBcpv+tH5q5DXNiKFX7naf72QjMxkOferZ5YS
w7zH1drUf3iq+zLZNlCY2i0PxoSupDThJJnPWWO55xglmp2xNGVATdUObv+f0thCsUJ9B77q3EvX
OFuYJ9p4zFhk+M5Ae/2rPbj+VbdKBBSNeAAeQRIMYvqIEfLSh+rnRbXKv1B/2QuQR1Vy5crmDvGX
BcCTzoh3Oj2bOyR6jK+5Pf5RWprx1Kpt+dsyaajaZm+PbflqlerBd8fiRwVWea8h7LYsHoDlUSE+
6exJ39TYDXfY9riLAgchk92RM8XNBf/f5gtMHXaViFJGMMuPRTX0537CcL5BIKkLy/Rr3SvxNY7t
8CD9Mj2BQZM7sY54c7MoLodjgAy1hdwatreImTnp/O57tv3YV/p9rBYaJ4D9/EFLzlqUQG+X9O3P
UR9U2Stavcl5XkYlOLDGhqXHSIsXchjHUJzelXqA/8/J2sNQ2Cw9n2MGgNLHPlVwIsmU8ZlkTUoJ
xNeAR0MeYV8P6yuZ49+7UB2f3crP/F0NOj029PgmfVZF6QL4y7UnL3d0fENlAfNPlXEtlpmofLK4
vWz9MU+MG0RJjIApQ279jt8dJrBEM5bsQYdcV5aYyakN2L2n+Vih/qLOu2aBtPyXiMVG8cXHx2KL
0EyUwPU01BD2zapbX6N98JMYKoTPxC/8I9pG+sou3dihVhz8qUbtdBESqfRTuZ+AxeThY2wWf0W9
Pv9g4wqBqqyKZyPolYcgVpw9daz5hz8MlzEpR/SXMXgxjNQ71ZZTf3P1cScBSoiddRnV4ZVUi/pF
C+KnTvZsIG1AaFdV96r51Q+RKoDM3rDEV7KXMqYM5pto0bWLhsGgfEmcUP+um4F3LPvRuyBlfrf6
2KcG9XPKTsMeyYn0W9YB4RdlZrKFZml6f1t19nufmc3vTYuAREZ25wWJjQRMmwXLXe/sa6xiF9N5
nr0qPJdjgsZrMaO9SMn5NR/1+qBYiX0Kl/2oibTYc6WKanN1S+OhPXaWdYbD3IV7b/Tnm4OMCBRF
uH/Qbf5r023108Br5rcEsCiCxP58BwAm+Z4jJZVgwk16NGVpjeandHMzhtR9vv8SvdyjVFhfFQio
+yGrn1QrxP989DsPaAcP9bVtmuzFMMPqzxsAIw6Ko44T3JN0NaMV3JYLZGqs7BJFV++8Sc+eg8Xt
E8jam9vxlU21Jl+7Er3vz+6AQpw/5lQk+XYmQCdQ1Vle9DEpQJxolKM0twFpRijAoZHlaaehbMKn
mMXNDtsiqMc6hQIjA8okTbfCJVtJ9OkBLwrja2b+NZNtePdy7WjbgdUgBhRpyL1DnxynBMgJ9jp3
0rTU/qMvX/r8JSRq1KNOru8wLM637aD4cK/QF3ATy3yVPmRFa6Vxv0hPPbg8SAt2iVYRPmt9Hz7A
BavvbeBmSEaU03fLju/beAjvGpMq33szoCChq/i+AmKY7hCyjdCA1dX9bMT9t7BOntMsMP8e42iv
h57/pz926HM1oflWKeV49G2YJoZjRvu8afHoNMvHWLVxGaM0kewC32iunhP2r0FrWuehUou9X4KM
3g/ARwfQ9i9pZvevUD+Ng2c5MP5C2ChDiE7IcikfL/Hd4MOF3MgDkR24R9xohr0QA2RgZRpMtnMM
nJFvE+/wW+aNe5TUeW01GaRLiO/+9VO7Vn3KCnZyJ31ysEoPr6yEG0Qv/SdvtnicdlZ5H1rz98BK
pmenL3nguoN2Ckk73SRiDavZscRp7mI1S9xgR/pdbKp4FutBf3V6VKqX+1FuQ7k9Y5N1TKInDgn8
f25NMGfdNWvyJ4nY+t1YU3cxyN71zpaBwbSS66SfvUi7J68e3Cp9sZ/MFnXaEQQe5Vi9Gy7k+e+l
Tw7JMvrfQgZqhQ8g0lkqxpTr1eJx5bBoyEc9gNPb9V34BwQd7VRGerko4gS/ITvv4W9EgjZGrPmt
nxZ2UG6/h0uLamT6xYWWJGMSr49/mmhhvzbhoLw5U/qUo+v/JENOg9RBrqPOLOGqSb3dHnIPwD/X
UjVorPYiyiejk52FZzdzyoMykon8EBSZpzpEOSnHsEHBi+UQq31wqKAa31D8N9YDgin42ylu9ogP
xXSRAb9RjdsW54aAZo1KvV9jt7lBW9y1uXWVAqpaqqSBHJ8Hz1KRdcb4rs5aUBmq4/DINYFd0z1G
rX6b+77YSXNGm/kcddgMSDMdAWsqY54D0si0R8sGW+NXbbGT9T3LXORpUvKAkw3xeW1uC/xP7U/7
g/UUbhCuwbp1xTIqeZCDmUZTs3PHikJQ2yJ4Jm0ZmnkjUensXfNYxY5552kpZDlc/65itxVGMJZA
+8Q7aQ4OPEBEy51Lf+/O44yxd2I+xnkZGLsCRxWASrxvpDOIGanZzT8CrShuq2n2SGqHPVDpO5i4
OS/hIiU8LbUEOYulliDt9VR6a9EHBrc/3i1zdEp1hw+mchyGICx43uWYfL7XKIfcOX7pHdOliQtz
evCnrLpMfInfMYjPlzrVfJNm3+BFB1rqS+kiCuE1eIIukya7rp6CKPwuQdDs0UJfPiBEFO5SgHQ+
ecCBsB2p8pveoBy7j5raggnQfRVknTJY5aGP/O7cwzpD9cX/aG6jRa13Z8ChwT5PKl4Gk1fbZ1nY
RfoDmir607qsGwYt2PMFrO9kDfexkHP6s1V33U4m9MtyUAaYGluJwddpWf2BAwj25ZzUsMiqApka
Vt9nn0TuzpEVo8tT6Wmarrld8yDrG6qxuJfjFNgdrGxK7sTM3NQHl/wIeARD7Mypf+C/UARHR00D
pvbReeEvYxC6fIT8FPnfNRTa5/VDjIJsuWNhaS4/pvzA26z1B8UYlIfln3wvy/X3kKigty0KsKG5
/uYyndJYdPas5iU1u0sMEYkX9iKDJ4p4InmHH8MugfL2UMCz/0cfbwlkc68cIsUd9gZYlnPkdAbZ
1FJBFCxKAyhohlJemgUXuTXlz5V3jrmOCk5ya8roFmzzCv3q+u73zqscNDqak2+Z2GsYVnIqh9n/
Axwj6zlgRBDJ4Q/Vttk8okwbXfTKjS9FN1SPeujiVRCb3lvQOkClca+76H4KFtqGOW4mbnwT6Khv
qwlPuDS5CVpURqU5L9iLwGF0C7YC9QXiJLbfjfWEYHv9wjbxu+x6WjIVgDaC7GIPZfVtsO+p4/Fu
QwF0OEhXiffmzrBj+6IrqXvUOqcv7uB3YYKbUfZm0z4xx4c7ONX41siNJXdBOhyQrI0/bgOcbVwK
T/n86TZWQAGzKWOaVgfHUC3gnoO+z8KDVTnJOZnAwvMa15HVYv2CdNg88NCsdNA0qCUhiNc91KZ+
A+3QniIQ+utuRo1SoIDk0qGY+pV/Xttx3kWPYMVJ6IKyXPtkItykazT9yBYBC5GymIzu69QBKpUW
kOrmJQuqr/kYV9dVDsOpQaItTV/R0gvicCqAHYRmAHe37iFTSnUniIFfwQMgj9DjcTtjProDKqRR
XZ3bsAAV7tfYkmS6oh57FOy+JI2vfnEg7Gpuj3fI0hpKnmCKoaPkVwAX2bdh3e14UiuXgCLIlyg3
ncflejlW9AdnGHD0OOCdAMAtcdRnNgdwxrT+TQ5QYE99rHrP0nJMS98psaveSzOYVOtotpV/lGZe
V939bMx8h71weNObpjnFQ2Pe65jCPbH+DfZjSKYbaFgCxpk+OQBY1I9FpA57TdPipya2cVthmTlc
+qj7Kn1bcKAo3WNW8za3bN7pQ/IErHq8XyeRH9AeEmzvBFXUj6N5X1hKsLLGBB4kzRVk1NifR5t/
N7ulWaKZvM8Np3xIfC2Z36lnakcU7njXKz65FXR3FjUj3zmVi+bSdugWgaYEjM0JQFnPu4tRRa0p
8cupOaj2zXr81CPdMkuuqU7wdbSB4gZkZvBAWeLfotD2blhU6TiYVNTFZUQ6U0UhqE6QwoAUdjXK
uVX5OhHeRuFwAEKkALvpvdt2HRk1VZauvJHRISP206XktPLbahc6ZIilKXOnsjnbitHcmZMHo85p
kIWkjmCbbXZpLNs/1IvRkj+A3xlQWLjXzZY92zRG67N+fYCnbbfnD9U9yjdfDmriDXwtyvG0vsci
L+h4vFK9jcL864eMPtsg61aaWrYHk5ufuwWkJAdIlSR/5pc079ovSeUUiO3r8LOXgISK3UPV9S4l
0Tm8VJOlfLHaNllyQdmfgaI/z+D73q0ij+8KhLPT3HPvlKhtbjH74OOU2iY4DMtelFP6H3bT3a/P
aT3GEzkLm78anFhg73KNsFUXn3qjeepSvlxDolJ7sBVs7x1UsaokxqpYxTo49TrwoZYLhaxO3fuM
gsRdN/jqC1y8Fu9WL/s+GNFNdlAtGhaFSV7E0sGFgRn8pg5tc1SSgN/Nyaabq3vDOTDn+mEGnjN3
9WlqM4M1MWjxpWCynklTBn7pK31bQfuKP9A2UCm1z19+uYLMo6hMe7vsdu2h5GN9Mz1vg3IZTR3U
e6f5uwwwNs4Wx+NucTeee6+9y6YBHdx/9ffByHpSQgo/W+QGszcnDqKb2af9ZSZDzZKQEov0yaFg
P3iTszT2DCwHh2/S+hS3hSgD1dRErdBG+eUy27WswHMOtt4X5O344G3gl6Y2tca+c5TysA2owRDt
zSQzD1QlfJAAETrq+AiheaGjWqB75r0MyEGFpYAQvhylw1oC5YwnTHGtkMt2J3sPT7vfWyob6AL7
cYACi4rOptEhZ/+7UIcMI/v3If2xzdumkPqO9mUIJtWuyr1ZcK8HDZqhC50vIPn7YjqXWEnQfJ2h
6kWWmV+12P8hLekPdVU96cj7HaRPDnOWtntgIhNAVq4jfRm8Qbk0lnzBznEBKUwny/Lde1gE9dUv
KQXrM5sBtnXmo/hceYB5sBRJhpMlI6Tto4dZVwGsXjsLu5MqfjRLUgArvjhX/x7HjtXswrJPdX2A
Ae23KzJZ8535nOmYsMgopdziUfeUdWa8cPij/qZFlnHoy8I94NfVP9q21T+idjk8mrH5H8e18rN0
mUv/OriEpeWxtLVgjdwm9ixwzupY/i5X0Hz+7WSST+nvYGdzctiuoXTvWKewol/2UPtJKREIMbAs
zi30QvLGP2uTBgakUBvSr4a7N4wXWUj2hblnA5y8ypbB56aUlt8r7s7UApP/4lFvq32A5jBkl2H0
1lPq+GhsSe962sS6flS9GkXjLYoyY3Nl6Tmdjd4o9hsMvcv1/pRjq7A3MkAO24CeY64UltWtDbvX
XoNvJ2XFoXWg2UxwVtVQX6XTtn6tMrwHJdLWfikGSiHxZ790tfWIwmsJpG0r1fasex2oOriBZf7j
1j/1VFOA6ozHrU9CdDRqAPco37Z+zyVBhHOJxvdqwceiM68jm5Yn32wPn+SsdsdbqTnm1ZwV4+in
44xKafpukkX8awldwD6fQgc/sa5AND9C0SB7LwvDltAAZPWJb0bZv2O4F1da8SBYM0Gkwae5G53K
vv27y1RYIgjyTPot1Vujtq6fEzeQ2tIlE+cUO5Ww7svjNAJH3U3KWF1GVX3cLFAAGo83URCTPi+x
q0tnTdzN1InXWXIqh6qK6svoD4/1oim29SfYY1zhAR6UWk/VnV/04ePMruvQGmX3udNdRlzFDM9R
n/61RiO0s7goL8JcfgufmwgPCNFjGKUIisqE5dB66e8ay+Dz1h/7WX8ql6zA2AXFbW5L0E1KsZ8a
0usH6fOSeDH9BKqwb6wqQhWAwLUzq3nh7IoJUVOVSYGep8mdjMthCEC6Q7xBTx1e7m0b+JhtVt45
H3yoN8E+iYLkRr45uZV9OFL5/dmOXUzGIEgUu9Yrk5sMjFYIQ0FO+y5f5LRgaK0T6yVoypO8PejL
twjpgoufwglaL+nKqdIsv+e/Phbdhzor6vueQvR1Uufs2k1hdpWmnEkfSxT0oP5bDN4Z5M+NFtwz
F4hGgzg53a6gu5qLvLuZU+yyESyfB+2q9k33WKRwHIcsTf5ogJe6jR/9ZeWejYaPWr5QJ2kuJHLz
O1sv9LfISf+SCDv3r6WeJb8jRY4SDWsgyXmMi14Vsjj4dLGn1v/dVJcmKIyPUc9wP4INu+4vKIXq
fIcjV4+PGqjzexcxrLsyLwfgeSlVtsgIvquDc7MsUtJRq+xt9Mb+bBNtxD88L98qDMuPU5d6D/pU
ARRYr9cYdbnvVYCqbrrspmI0dEVqV/rYUFXoOCw7zXGJUSraqy7vEtjUoASkL5cYmUP6CKv0VWzV
ojy5T70mVA7UJPUdiEDlpC+7n8iv2BstZxP6h8fEj9yPQAO50bOqT3+yyP8IkTi1aPRb1GfAAK3e
3EmfHGJ2q1nb51dpRbMO/bRJ7WPbQqsbwVQ9dFHEeqNoL9jBYOrys0siZBBjkoyy+JeMNc8p8yzz
MI/kGfZmh/KnqY0v5cK6GZtuMUwAUwl1/Dv0I30fOUH1XLV4aQ4qwgd+12BbEkXOPkgj9xspVET2
Av8/oPUOQTI95LNS49QNMTUs6vHW9RUKhsJijdHqisq8Wb50//RJoByUQX+XuRvjdZ27XiZDCGW5
sjqX3G2wy/aCwxDExpBUH/hP6WPH4LB6hz8HmmODdGxNOVM/R31CdmxhaN9t15HPiBJkUqNBn4+e
FM1G8PwXdiw2uw1+4U4N9wlJwKu0tt8DlO18D6f5z8h8iHS9eG+qPno28+ZrFrvF14R8+SUAMHMA
YVt8tZtRAYmbQ5Bemp3VxDudfcmjNJ3wxuIoprzmKDs0WZHCsyLrTrSatMnCMqK2v/AMV578Mvtb
unvYjKfxZxSyRJ+itCH+FGW3ZIEjz5t+5wV4A5P8ca3OCP4W/af1WvqonkrDx6yoMrK3AmPWg5mF
8V3rVRkKZH54H2WFC6Cc0b6rnBcPE0YZDJau1G3fXYccTln9pwVmcVck+XDXwQR/a8w52PWLcvk0
hmjOxNrvkNXL4zxX4UOhBRGQsZb/KHucfkBbWEORCkAxNMnNl6k3gYF2jc9CbVmMuXGf7qql7gVb
EzB1iHjulOLT6uYoBRd/B+gs4qzavxRJGB7Hwfs4m3+ebaPbGRJFw8sIqv34f4grJlAQvIbv/Mws
9a/uGO+pCk1gGcF+q0hA7GP0jL71WvZlxcl71d3sjP3f+dB8rxXM2PTQd8FVBO5zid47vtnQSLEG
iNAt5DqFolY7M1tselvMOXZ1D4z3qbNf1yJzzw7ZMrsW1dCkeei8rvkNeaETK3uMOwezu+vNWj+5
wOO+LaCltvKCtwht6ptd+xS7ln41nXmrT1UFnLYYLga2KS/zlD/oRWW9G26kPqDIvggMG+Tdp2I4
o2sKOnhpYvMJ60UpjDsJnqqBKq2NY4uMBuX4Je/D7lkGTf3U8Yd/b/oCuyo3fENWWn0w+8ktWAn0
l7F3eBHlnvpgG+bcUSIH7TvXtVK1hwLy0vRXkIz1MVDVc1Hn+qk1YPOlHpZaEMC0XZQ42ZutWeOX
Ks92MijSONBgflgBGVbp0jxwh/UcsAM3g1NfNtXvGVs3t+6n7+BwWUr4unUlN9I8NePEdsv1g5MB
0eS4EnDGlCQzydTXTUtE6Dml1VNy/6kvQmLslCOEeP9ZMEQCrT4b9kmfGtjnWCDlloPM81OfNQyF
VYtdOjamh2JorDfD1pTrYKUlphSW9ZbXzfyMXOBZWkpEF+bTRdTNr9KjZvGbihMooHGGdA2xFMcO
i3u5ltaTjqzxDTxJUz6pDSPoTljZUVGMc1s9TpSLN5OmBE/PjA0X2LkiS+cTdLf6ARiVi3Daog6E
d+5SL17GR7dGJXzplKBYgSNzUpe2dOpd/BGzztki89Qm0TMnd3jrJde01/uWijenc8D9CChQu+h9
GZ9NJacpI3Lwcsv0zpqpO2eV4nxYdfMVjgcG43IKJRlmn9bjox1n9eXX4U+R6+kQOQqvx2narW1/
MOYrWg2TspdTv8L+AhOvS279tL00hrwID0VaA3ZrdBT1lpIXVdYyXI00pS2HNVJO6x7imtnM8U6I
NtKH5qnbnJAu+IcQEcDiXjFonRLPZ3dKvgtS7BfhEL1RJxlcsWXb6M+BDX62DYaZO53TOP++WknK
hSXOU3RMXbKW+wA1K/BBLPvVDv1P8mdKcnSblO9O092MUTOf1DawnmCq5SSfysc1QneS4ITl+7Tf
QlytMp+2S6F2sAdmcbDmjC39qEf3JjmGnTcp/ZszOOlzXMwXGZSubiyOrmc3L1U8929eYCMT40Gs
ksFpyMZjgX7BqRvV4bHXIZ6Z9iIf5iXhUUrd+KcWj0BfSSYsZ1b6EIwRtJ99MObOk7is9B6wmKGc
PITC0AcT+5XAK9FZ1D39vIbIwM7LuuH+wwZickLt0mNmLKpjcUJCvQgSdy9Nw07GQ1wE9Tqq9umz
bw/aSxEp+otZLtwb5x99Zz9E5GGRYjT7EJmjRd9Zmv3cThjxQQwdIPujs40UdJgfRQp6DZ2gvwDE
n353Q6Q6Dc3yyUUS9ssVlzA8kKbfN2HpUkMEyIhtvm+orGeDUt1My7BesfVKIFlTPRKaRd8hjIlK
zDoYLGwK2x3ey66sbxIg8WAAAdAutAwkDMxHbx5uSDJbr9KlTSROPC3cNQWXDhecBd/t6RkqoYmm
Hio6/oLEkIOpas6lS6L/bF1yht7RoTE7/yYtuUbJJ+0tZ2FfLFeTAdz3nIvVKH9Jl4T9nG5MJObX
D0YUudDKeoUxI/xko18IJ1QAySsOeUMzq2VSPUz610/I5A3gnCxQZwRtUND36+xunbthnZOMAmzJ
jQFEiqxvkj9E2qxdi9JDkSRd0sKad02WLhkXL1CvmMHBS5tB1a1OVv0HrwztuhbLfLd++6XZGZBI
19FqyN86w0ku6WjoL00HC6dcwPBSWywr7q7Gif7VrOHtSKlRgmVUSo31EixzUSP0v6gaFsiA2wBY
UFBDtSGKvi8pFJgXsXlTm1GbDpPd5qyOg4odPCMKYvfTbp2TNf4eFVxN0i7rnIyV1T7MakSAL2VU
vEoGKek7CDppEp9WXvXWllyUxMhZbk/1nl1X9BEobZkow1vmCho1gDdJHdkp2dnSpRi0yg+JHJGv
Wu6Dr7n5PWJRp0QEiwZP/bJQes+GyBKZFu5q6zy02C4A9+4ltSPJnLRpDfiRZXfe0j1VPH70hVbM
tlOzl7urC7uzYi7t5ud4p9m0t2v82l55jhkiYnboGafSYoFUtu673+EzK4eQbPijorjO46SHT42p
1fdY06GDmgF/e5wwWjm6GvlpCZY+OWsKkqvReLdNl7P1ug3iLWwV61NSkVQEscKHyUejTvbee91T
NqjmEB6asjQwqrOCkoRfWlz5axVXOdsOle+FH8O/xNR2zUjQa8l9v4gsLlfYQowIkzS9SR/k3bS9
oLrWeVXVoLh8ckaW0WXAIIlz+QBZL8DtnwM4w/0zY7uUAihCZsh7Ed2B4lzrAAeHQvNxJU8ifJe7
9Le5QiOKPNqj06HFP6eq/gUrur3WhxrGcPllydC+SWTVkB9M5uxFWiBxvmZjWa/zMBRBJxwZmasM
YgA1oKyDZqNctbNC5+D2iArIqFIhYO8tuChp6ibq0ImJ4m4hP1BUIXil1+wOl6b8uPWM6nLozmg+
RfkDfCeQRsixxdfON6AaZP78T4fbjH/40ApPn4I0X42va3uN9HzeuHus0GJyXGq1d/TcfKja0Xww
U4z5Ioo4xdLSFI1fC/z0P6cSo4O/Rze6jY7S3CZPTRn1u63Ti6s9YIPgKl3r6BatqED9FE/j9r9z
JpKUHvZrD6Gj9ojH+f16tvWZTQ2fyUkxio5zvN7+10CZbPZXCnw4GC1XGhAauUxKM6HW3yEsZVmX
kCT/hCxEgi+DZQ/r4eeor/Eao0bFQCyBIEGvMNIfeEAYzQmx0AZWSxG+uvYfehFrLwLPLbUuP6kw
Nw8yJgev/FNdAqSBNuxHgMQHWv+bHZLtbQ8LR3y3/dYtXiwHs8vwhVv+O0DZInq8/VdIoLv8ZnI2
6+5OR9/gfutfZ2xtbQgOdZAlXwbb1aazN/XVpc3nl15ZuG9G85hOdfZ7muEMGGmB9+A4QfvgtkV9
LGa8LEuEyHq0cfYGvuO30rWsL/1kvyLg7Hyj1BqAiZndywDf/ysGVbtmnp1vWdGNdxmVEnAHhNng
6rwcs5su07R7ONKY1C9hUaF9LyzUJ9G7JZGpo3Qk8VA5Y5QWk+GGfc5hssCA9350Xak1n0670Qv3
pYJYjnSu0DrwzfHn0LWXBdB4TAZVORsmRoIDPISTsRTNFbX921V1/0kLa+cLOaKb63X1S+OgdnoL
3MiHSZPZD3MGugG4Fwz5aYxfmyh3d4anFkeMEef8XsVb+LSiE3p/ovo1Gl9VfTdBrPwaO0mMUhFu
tiRcja9GW7mnDqQqqWuawWAMO1vDHWiILUpqvNyPU2wsvHtSumHnYj0VIwSGvZyLkXuwS0r+vyaP
9AKCXrumqms+zgyOfWfET56TBueY0s29FrrWFfxecueDFV9YJvUB8U3nNwQ6WhSXbQVuWG4dIEZb
rEV6sqeVRvYLCRccweRUDnGjV+yR/Oiw9cmcyPGMXVW53d7HKPp5SDT9sedJtKFl5WxQ/fAw4CHJ
3v4fGG2vVfrjgEi1dG2QWWWKo0+xaAOblwr8wVn054ICx2QvnB42wbopWpTtzA6XnQmpeVzre1s9
yHhU+UAiQ+fvXzTupJnOcXbMphoH1g0OIuAPD0W9PRjv7ihNOawxUxcWCzTwR2s3Zk8iBzBJaOt7
f4FvpBVg6Zg9tAiUyiH/mua++rx1WEBXpqpXyGgghyqKpwg8zPvQV6d1nrloogJ0tE962HdwamhK
X2am1TVxlFfpkqnwDb9nZowsURaAGg9d5X1Ahv40T11zkmang7OuehQYpOk22m9G5kfP0vK+ILhs
vid+1T1nWvdaW53yHjejdy/XQywFtbIQUf1keJmbXv1zOSmKYD0Z/5+e/09MMDTt7xE5tNkN0OCP
q3cbAODRgC7/kFpD/uAmEfgwwFi/NW745+Ah42/AXUYJvPqjyymLz4YfYGvUQycMZv3sNx0KwIXS
7E20mX+U3NlhlXT/iWr/e+3m3aPRgbqeXDbhsatnP3wY35g7GdaTYrOLUiMH0AhGgD/UwP7NBz+P
wlWPHoW7mO/Uaf5jiszDCJTsq0118WyBkb2rUHv4ZlrPcsFaUZ2jOefDBbXu8bc4hNy2fFCpGgHq
J3WHB2I1vtgekGwPiai3JBgvrW3Y5zC0m92Ujmxlmw60T6eYR/lzyj0hf1023ac87szb+rde7hUr
GjqE8kb9vPXVYRIczYkqvCqXq39e3ppnCj1+dFn9h7ZaYzzA8nJn7U4qh1v/WmZcRoeJRKuMBp35
BOyqODSBWt6mNByPcVqYb06BnZ+qx8FfGRlGHkjm33OTPgel130zdFPd5yyeXqhVgHzmK3Lf2Way
TwxNfzItP9uFvem+BaB7jrE3Zw9ZlUUPiN0oR1d19LfCragCV5Xzn+CAjFH2G2onj96SNPSXbOLc
olsVkVw8um1KDtF3M20dQVGdtiOR3SKGsgRtE8kT9XApK/NukfXZSnOTZyeXdlRhLVF222pt5VxS
ytriZGSLkSYGsP8U87YKn4zkFOR2AB6+DWMb7AV8ITCMjK/QYXLzkO+oBbsuL0r8wlGeu5cYQXNU
iQpG006epWuMmuY2kZTDMc/BTIX3zZnXT4AfRJncKaZWPeaFmvd/KbGifzcyvT9iqRjCxpqMZzmU
8DZvepbf1UjIrV3SnzrTfcUK7yFa1LSlyzYxUsZ7AumyZboMVF7S3skleZRhHgIPLRh9x92V7nAk
I97eELjKnqdF13+Y/ObUk2vdd9GYPW8D/46VQdUAHOhjzrKXMK3PoSsqyfyAyOLCGbH/Khb1nEEx
S0TllP4uD/v+YjRj9Zy4JN1TlAe/qI722g+1d197jZ7vnMqD1NCMjn9UW/WfUwlYeyVgjW1JhlIg
jfuDdEpQ5fu1tccKvLikyL60YQJ8T6ss/6F0X+FVeTfc0f6HtOtakhTXtl9EBCCB4DW9d+W6+oWo
agPCCRAI8/Vnoexpeup0T8y954VABpFJJiDtvYx/7EJ45S7IKK7aW3jp56yAW0TVle1mIOUn3dFH
choQjHGArvL2YVVzGO+N/dK+5UuH4CLpPgOIlHh/5d3OcHJzVYHSOk5S2tdccWiDxtmXDnJY0ATP
swuDHgT8SEM9jbn30OA5l1m/9iiACZ4RwOAjpvgnzmgzKmr7R1j3ts+eD00GVONFD+1wC/p2Xu3z
T4Fy+kXpd81Wtzo22eK/VT40aWNeGhp/EoLzT3DpstYF80DddmDE+EOQ0eL7lsnwXJV2cvCqzltQ
rITfFLB2WpDJANUNq+IIPE88P5baG69qOOC6MTvhS8NXKQ5fmhZYWGtkIJtO8qGtNmp2+qfj4M3R
rizMxeEAyMQpouG5DrmH+F0nTq6diZOu13t/bwwzPwIsaOwyNkA2x9vW41HToa3MrE3Xpa8shxJN
axWQcwc6wh8xERGJYWs17kE0Fcw8GfmLDw26M29Fs4YVUjKbjphGGb/fIcm+TTX4QygLQeb0NlR1
sYWCmlgUVSC2cG6ESGaSDOdI5vZ6kEW8L3pV7xOzaNYdfMGheQgRXBPf5MmMYbHt9ap9K+L8CBuS
UU72uYS5RjirnORc5Gb4BmM6e+YCAf+oKPgtwCZjTVzNlB1Y5/tGmvYZvnL9wrAbuvjQkAABDkoF
4inc8IkLctnY24uXpAV+714XqoAcPKiwQuHUPjNzgE1BYlR8o8+kK3uSfQEep5gDPA0ImsGT5hTg
c9U5Pd2r0sCDIIdMi0XMwwF2LChCEL6HWDR04DA9TnvAw0YwjWUHXwAFt/GsH0utwGpueuHBSuIL
SYBl0lX6gOlFGNP0xQuTcq3D9hGxv3MLZsO6hAAg5sV6d9p8FNeKc/kjc8fqWzXKADmwnhQpd98y
10TUw3DaK/U8Z91DXXXrDg07AQArsQb0qk9tbVzhDhXAKjug2xBgqFy26osB7exxAVQ+2j4MEBVM
qA6mr+wd7KXAMEmD+oogO9QYIJr4GmY5ZAEp+R7DBQDi27e06uxjq+0nFLdmH4qyjPK1b9oZIgoQ
VI8Rnt/U4yNdP5fj0ZRSWvRJP+Cnx/rUVzdMfaH29KRLU73um3D4SHoc3ktHK4B8EtQB4EuTRcOc
laBR6SKzBn6QLPymSz1YYA9gr9/q2OyPKsjVA3GyeM1AD4eyPBqVm3e3OLy3eeBCzQdAPtdGStwz
jMEWkz5uIB0wJnvXnyPHb6bghYyOflVi7squqm+Deu6dqD4lQwixYRrwDcK28CmObIDmxrqpwcWE
Z1aV1Y+6etwrc8I3ERy/Z1NnvCy8IOkOGrrUCMeFi0/4+Y54+gBn0sAmOYT45aLgjn/qNX4KAYgl
5pP5TGfdDTcxwMYcklkvcgYl3scCwIQHB3m9x7CFjak/xOZed+1o4oOsYFgj3cdewirWWeofxTXV
M3MHtdMlvQEAxtoELr7V9BP3xsqXfQgFAQdvj+0vgETgUMGitQDmuqMWowTKWTMywhQ1ltFiHYu3
iFAyGHG0w66kmTn3IAa5hi4EvIMYFIUzq+ouYHTXN7OgfFezEHdVYqLo9/RcBFDD4DUAVxMwTt+p
g76PnVqWK2Q3WtiX/Lyv79NX3aSPdCxIVicOqIJj0tgcmu+dU7cHnSGGbG21jD0q7gnmKhHJHvRa
kLLGfHMlIH5lBXuRuskVKaBFAzc0oIJYGiyyPAJk6Sc2dkLJpv2tE7Zz1JBZBJaitdI6Y5jKEgtk
rnS0JNFk3+xgB/XwoCuM1EzmjSchczu2B5xjfjN2t6HuBMr7mIgeX0ts3JS1l0PjcpkmnXOkvcA7
S1fpTQoP57FeF0L4ON+hA5WPu6kI+/20GVQB4lhMur2oGlGCOoiy21YQ7S7ETvfTVdMRes/vTGSS
ilMrCd83LCqBA4X4eAPEFCxh8uhTlGefAQ5rcZ1/0Kcoq24dzdrXyBsZeEGY3Lqq71fKiiAuXzd8
X/tqU5eUzmByDrGhcZOCNHMyFAtWFS+se4Ou063C8fpTA+chDk/mha6qfQeRMWTi14L6+QbUIFhs
ObK6ioDC6bhF3vqeOtHlpCr+KsdVm+90mZVAUM2zsb8uy5GlVFIFpxEZlqveRAqFOip4lV4BMU/o
Mcap2vnIIHzu5KhLArnsSycGCz52MFQ26MAvfz+oG5Ufx4MyxPQ+D+NB/m8O6qDODauEuIYyKSLg
lW3YJ0Tq5mUB/xPTzhG2j7GIhAhDeARxCWvCcdP4KQDbbphsproQ8EQIFlXtQtfpARxQtLbKAau7
HNeTus7KR4tRhiSChIUCiLTY6D29CTMCy0a3xBvDMn80WF1oAs7wVxExxVF5uB2dXnCsbtBdplEK
J0tnNQWwc6r7MEohWwiLFDV4/n8NPA3CwtYDjfYw1ehxps9aVkay5WS4fKhPWiz+hyKOt+X4i1J3
BKWA63L/vb2g+7VIsJhp26o56b6N/a0nbXoFKFHtChBgZ3e/zMCFZh2nioE7Cb9N1+6qCzG6+d3/
sgWncNVSyRaTgSaoXDsIJRYnLKbNG9YyWyJSZ3uHSGjwxB2BUS4EpIjuyIqqrRAq8K3NYHFoTGW+
NYut2oaVbN2fps3Qkv4k2LL0BT/prrpNVw/ACq3jEmSRqT+H9aENwDmG434GfMx4/NSsR+iilR5u
qtZ7wqp+He7DyaYhgcq/4J6Id/fMUuz5bGtwcvuQndK5KIBBb6nuMGa3pvRUk1BjGUZ+Np/SWVPr
PVs1lXVqjI+9SRMYS30i3cqqOUS/g4vhBu9u2lq7e65tlB9FCvyLrtIpPb0Zq2oJA6Z7hg4CGvfi
BOgGbdhg1iUL8/A8GCx6oi1Wp8j0sz23BH9KKhg7EzBktrqVxUO5DOOKrnQRzuzI/XSWs9CdrQGJ
bINVYq5bWxDIAMHC3zUch1JVawB34SCdjFIZpdZD4XzWTffB4KjiD3jn6FJJ5U1/qtQCmh0BypcO
/y6QeMroKyWtCbTGWISHLT/cd2HPhF0oFx70HrQo+QFiIDXi2ABMCufdioi7A534x4aMRWdoyhwA
XFSavuFC6tUrfpTbKqz+e1d3vR+lB/hteTqT7mMBmjKH7LNCEOKvj8D0iXWZsd6EFWQ1q40gPCQS
OWufdtFhKvKxrhj6BGRAu7soq/XWH7og6ZjK2b2PHkIfwzoSw40F1iDj0PoQ3fhhaF03Neh+iBS9
J8Qjq6m+QLBW3j9lkalh5VkZNESBpNnFMELc6b3fFf+Xug8j//NQ0Z8+RiqjIJlNH/Cfh0myFu+T
3/X546fx7QKs076/6KPup7sPAxrA3079a9vvhvv4UX/t/0ubPvR+hl9q9dnvZ4SLGJi9uuK/PtO/
P++vZ9fD6ENl0sDPYBp7apnqPn6qX0f6H86fpQA9fPyBfin/ctpfdvXH+n25sgc8r1hQYknK810x
bvRe6zjZx+Lvuuh+I55sp/f+eOzUZer34Wx/HOpfHPthqOmTTmf74/Afjv0XZ/u/D/XH69IYxhUC
3RA9Hy/9Hz/t1PA/f1oDbioJmAp/+6X/xZf+4zWFux8iYP/2mkzDTNfkd8f+P6/HH4f649l+ez2m
Tzld+T8O/ccuU8OHyz0N5UKTjCchRF0a2N55sx4TiFOP1fPcaSW8R4ErtwA7RGU0omNUA7p9IjJ/
qTvquqm1VTG4DmPr1HAfAUhWtBAHiNtxGIg1/xhQF0Mo9cwhtQc3iaGAY4WsFiXpzKMR5t0hEaEB
+QnWv3pIcNc5t598GAwDPmeSsxo3Pne9Q5wyKN+jpDccNHYs+rN+nYfxqKokDfd+RNgDzJbQxrr3
1h31IYhBICspit00gGu04RlSzh/G9ckABbUUPqBB54fPUlruLG+HZl+2JHpGCrhEPjl3D3FXRs+u
13+BWjM8hcZSHkPMAbTDsy4BBw/lQBCKdKkgAyJQ0AzSo4bpg9n6fCagT7AqqnI0moIY1u6XXRqE
lT3vAB/6UaumXd0X4Q8JMbkYgjEcuEKAwx3oNENlYuG5gbEOPoVeQ54zmDkjL1Q8KDMJX7ra83ZR
FMMHviIQMgqwvCZdVq90qyw6NeeJYe10q93xpw4JtYsbuMBfIKlpjelQAYnXWQZ0+xuIbV8gvmTd
IjOGinrERy+EvH1jeTdHaoKvswoeWAHp2jODgu0ZJgw7rnK6983C5ktiQFoAUjOnqUcBYZiTtN50
jYsOLuSclb+vaxiijuMUatQRRqh7A0sP/4jA5HMAGARcpcz2MYAwkCH4I0PkASZ3BwQb2IrC9Pzs
+hTYvRo6egMCMiwS7hOMzmyINbYZDAJRdF2EoyETBVDRWCwjL1gDdm4vIC3vPLkObDJh0BL8aIWu
5HoIkxykIHQmHXR0M6Bwl7pz3oMrAwkl50drP5SrWHV8pTvnA+gDFhRaVrozpZQsoWJg31sBQ22W
lq9CSMKaGNm00mUKCZC17ixE6S9ob1pr/RUIglrwUzLCjR45tX25wLJZbvSxlACbLZRDNq4B1y6n
jBDxx8eFb5PKDwXiCS++C9cWD8vMIU+MB99wYJE4Vke0OMa0Q852GOIX0kq+cZIyXerWyITVvAH1
+a1uhYTeV7BtghMVRXv06+Bkqi5eMM8KYABuVI8NyJobj7QQ3hmLgtTWKc+8i9H11SNpKvmo+mwe
xiK5xZXxTAE124OmNqypSMRc1bSDE10LW3KVt7vEd3NYjmVfoAWY3GrAxNfZCJ5P7QKsPd638QoY
f+is+I71ohJoIw12Vh10sSEUtg14JdLRQyfoxaMAl7RgAHgX0hCPjplAMRQiCLs0ATML90uwKkXn
AvpHTn1aUWgR2fRKgPHdKhfiSrouAsX4ysxQrcoQGt26Tm9EBj2qOvEREBqP1f3sElF5JMdTCNli
KN1gV/5ZKmUeuB9Ho8PZbSAtpC0ssC4StrMbjr9z4HYILvsCWwa1/73e6CaOW/derM3srZewJYsA
TOIDzBOduIweANHG6o/J5jntBFIfML38LBrxCpklCPX0Dhx4pKiXdUj7FTILJVgzu2ljJ1LCv3qs
rAP5oyVAnHqWNNCP64ioTqH62kQqOcLV/bWr/GztVlBOG3hAgQC1FxFkeCzPPsDwcbjETrfgjZtu
0l5Waybq8IqlvzO3jYJeRGqecvBOFxFw2WuVuruKStBsgZOYk0QOm8YTu5TW7OpWDrsaCeDM9oC4
r66zBIUUJh45Mxn18dWy2DqGzuAxwwXu2jTYQkPSgBweNhUNy7XBwmwGFQXjyBxXrbq4kTOgruoa
etvgqNx3hUCWuVAqWdZQBjk0I9tF7+k+HmLEy9rMk7mKEE+yAHrIW3rOcm5edA1CDKOhScSAhkMH
3VD5ZgcRQqhL6zrKrATpuRzmFWNGvKNfcthCnibbe7eGrxgH5mWh6/Qmz/38QtgTfNWTs4c01iUn
8xwm4Y9eQh9jyCGcyrSuntoRBuqAkHY0ZFg9QUsPTG9wgCAZhMV5IEJx9a1KXLHsWPex4R49SBoA
CwA5Rdx0t1EA8lawwV6wwjQW0ZgNHIou3yYhMBg04s0o9zsDlLBaBpXnzr0wbPdeHe/SsvOujed3
YEtE9jKQPH1VRvKpLo32GvUVLiWES5EFrbKZZRjIGOWkhyJl/0bboFk7AMvckAOOqLlQ4eB+8wz3
AvseyG9kY8awIpCxt2m3TT2EIGgd5w+6Dtiuo7JLqCEWeAemicg3hJfDwewNukZaJPYjYDkyh1ya
SogFtBH5M5OtnMGpTgK5I4+KtWRWeXaLREjPDnpjSngETkW9RwXLNohKP+RlAxl0XaecMfHnkm6R
EoeteriSzUGo7g+9B6/v0LfhCMms9BM8meZ+YuRzCNqyTVK61hO8x+JFSyCoEVLDuQapMYdJ1LBT
7niFKrjBLUsjzWZGEz/10RilRnrXrrruu9PXb8Rt7BcR+sDb1SnfQLYlX7kADLvdGVao3TnC/GtL
67qDoXpkLUSRkLkL9fojyapg10sI1g/2AUK+EEPxigdu0qUyJHALvfuZKpIenAGRyiCE7RATRX7s
QFJctqodXowadg7WGm8S25jlOfEvbJE4nXvR+2DF+pfSsS7C6FzgaFEKgwp9YurPgCim66mur1ix
DC1pLfRRusGKB3PTWVC3nOqgkFcsQHt8LUyslAsAs56CNP2W8sb65vjVbBCNRPqz9WegouS3hkPk
tPNNeL3biMQJZYDCl/hwUs3z1xzmnYUf04tCNuTipexb71n5a91Y4dKmqt3SSiF7UNR4nAUChF6V
32rm0Meq8YCtAvqNKa8+1ZhWQHQbaDqn5eCbJ7VY6NY8gJt5NJT22mjr9GiXnTNTgG5KColNV+0s
q5aXFAJCj4MAa9PlTgdsEvM2UVuGSw+IkEVn1u65g47k2hxiAZdi34VLG0hGdSc3VivFmpUiu0ag
FkLMLQ+/ZKG7K3PVvCRphVheRtutmWf9zWvxeNQ9TN5fnbD1n8yohukLSEUbbhXhI6SB31Mfsnos
U/0JlvPxMpVNvLcc6V5rj2G2CRG790y233zaspuCJwxmkxAhr0y3fMuLFYND2syCk+Ejaftj6LfW
J8vJrUU/EOeIf73YQzopX3k5B3A+gmReKGB1VYhunkmWvOeg9IzKCvLixVDjYF21L9JaIJgfN6tC
WfLmRqSA2FTNXvvIvQwyAlEgc4+Wm8XfB0e+g/llvwzMCxctUj+X2Ib/PJOGuYZiGwQ0OHQaIyRf
jCYBmZ1YgJ+R6gTV8uK7IqM8vQkJtd6BSlWRPVhm5X5zEmfJGLHehN+WczhGZVfTjeON6bByWwg7
XTZFk8zrAH9Uu3HoZmQgXXjVkHlt5RJWUh3AEQCnYcoHhdq0esVvyRc89Gt4YFfVtlEYDVhDkAQq
p8RNf00gMfYI9iOD/AGHIFxZi6UFLYizLfoAav7CO4Q5eI4ZfrldDmI8HrglUKZteIF2NeDqFlZL
Mdytz2Xi9CufQz4+DNxqXQZVeGR2kW1g8O7vfZHEWzeKvF1Z8O+uC9kYszMOI9YVago2hN+LcqtL
ul5v2rHH1K2J3LckIWo9VU3dolA1Sz/p8JKVzHnM7HxeDll7y8cSvCffSGT3x9ZpYGQV2dWcAAa2
1UWvN/dI570PNs1O8HYrLvBACeeNkNlaF1OjKS6pDXyrSxFiH3voKt2IjD4wg0YTAJSQlsAYQ5Ao
56FalH1bzxJJvEPLVfuk6EPXxPI7CHhzvJAAJuGvlvC0ChfkI5DBuwxx/Z63FrBRPvnaQD2bZTW0
rmPnnMn+ItrI34XtyQExf27G7k14IcwFkRf05grm8iPsDXjlbKy97+JV0c+zcChW8Dpttg4BvEB0
XvlsMx+6FwTIXF30u1wtO4k1c2SzbsYwq7jaIFlcPRDrZspy+u1UJ4bkvekY2w190F51fUKjq+NW
AuwMvKTnbcc2KRQGj7oR3rtfIdebAVqbQ3i+leo5hTDIroPS4RwOxxIr+PipVSlc2oP+KWAiX3iR
/KyhkVA4syDWZMBGQpf1BgA1VBZRuC4iAlN6dNH1GmsJ20Zva/nNsTSbaE8MoLWNAM9ezGq6mWOr
9sSK3LgFvXvGPZ29igbKv7C7AdxlLPqNvwwwKxX0YLgZx2wq7vrtwMMbrCzyQ+R/E1kc71VM80Pn
VBcrLuQxDy0Gj1MLXHXLfDIrPz03onosXEiGtF5xGdrik2K9dRSOsI4gvzrL2DCqeRNG8TVIyK0o
TWvfjiW9ifsU389TOw238mBnBivuEcdVpM3OsWwY0joCvIWU4feEJTFzcMfXSXupYFv/bhUen4Uw
/jjnQfOp4cRd9XnT4T+Q0pc+lfBT7P194PB8WZbBjtKk2yRYOeyF47C1rGEg1yWIBTDkj4rMY4tQ
ZRu/9q+xEP53QHyU6YByGLbgXIBc+aXzCFbWgAG9uGACzhVyTGsX5wEyBJq4VkCbd5q7L0YFiS5I
7c/yQkAqN4RfiG01wxsLzLPEA/Lm+QGkpRy8YWdQ9wXEsy/DuRIDuLsCQcVRaWJpeK4ERKOHEx0x
q30oAqRFeel/Gggcce1VLrj6bqh2mWP9Gc4M8UbTM3jazl5v2o67e/hU40EUl9euhYT5ULfR3Aa7
5EuSkUUS9PZr6BZHFzrzWHtB6B6c/2A9pJ77AhgMCNiqenMLhpW6BcvcsunJrS+rdxBHgw3mctYm
EnKWBop/hcNFO1O8CFfc5rieTakeuq76nPIKIFIgLR+CwTagPwXrXzxrtuDEBBt4TYkTjFiLJXAx
kBCT8YWYJfQB7Kh/IRkgij6R/mtTVl9r4H7es1hd+cDAYyoz+2Ry2Nf4JTdOyq0zSLGlX0VSO6+E
8wqL7cDfJfARuLAoevSgSQyHPuu5ilzrDHjfsy6VbSkx+UjrWWGLMaNYnScsETchhsplHq/6DLNm
s4c7VRaZjwXtvJnJ/XrfwLxjUeeBA5caEaxyCQqHgJHdAopf3WpM027FmOL0v3awTr5C9TJwCDuJ
0PVnCWJZKz9nmLTgUS3PU6UzFoOocRdIixYzF5J+sB+Dih6IU3CfbiDdqwBfM8v2M5Cj7hswF/ed
seZnk2CD8/c+ZtK5bwydoUfTzeHZkJ86u4tmuN8EsCMuu2Ql/dI2QflqmnG0DG3ZbbWVFUj6bgUl
sxlVEV3gKyDCQ4COgtG1CrYRrAnOVQeCEMT7ovcIq0LRl/6T67slaO80W5fc818yH4x7WfF3BNDo
HL5a6liBuVFVC604rGWI9Z5WITZI6x5y8fyheuqKydMcGmmQuFd85kejn4cdIkSjernsRtNyL2Mc
f8003faJmV3srMwvCXfgtpuUb7oHVrgj9T3ygFYEPTFfhSQEPwPGQZegtC0EL4dyHeV+/xCUFazr
R9myDq6CdtaLd0w0QRJF9LwdxEvvI8DlM464GwuLl8TO4kUQFnSrW6nZPBuyxvKTp/Fz2l51bWCX
5SnxoDEcNAK4D0hu1Fu/BmoNLNp8oTICcsqooQkaBv0CVCcmgvhJewMvLiMw0jU+qLjpTUXoulex
ddKl3OZyBQvpTRrBDsx3XPwVYb732Q43hhHVb4NjA35GLGvrRIH/WCTqDLHz+g3otW4Ockt79PqQ
HYY+44vQq5NXJsKVBjbbFjhWFoBCcPEjDHcX5Gn/3mNw8BdtuXB2IB8+2Qa39+BOkoUgMnpPjRcQ
AtrPhHJjCQKqu4W8Y76seOPMKtAnsVjLnbmCjfWDgAzitYcsLDVq56FhNab0RL4R4QAQaFflMjNy
kJzxLWc9AdGnSM0CcwEPel2a5CsTuSpltLOgkHAafF8+F260BySlu2KpXj9n9JyHefnEEOR8wB0G
UgVqXTsJzkPQPxQ5rkLopmphh10J03kzK2a1ZYi18kpnD2/mHPxPWECBjXLTG8uHVIWMIZOFuaFK
5h6omouw7NKVO8AcU/cpWw+4RhM6X+NhbW81l3GQSMG+HR6WsGD4ycdyTAAiB68JcYnA0dIboOri
XZD4r3dLjsY9GyIWoCNHuOSGw194EsAqA4KtL7out+Fp/WFPt+bC/bWfIcDzEV4+s3vjE9eujaSi
e8Nv4zPgmA5il0m8jMCkWJFRtGBo4+g49gVCI54XdpusHM32mOYsmhzCUkzAuKTeXDcYpo1QAaZy
RrcAOk/d9B5DZPe+5//c+10rFJOPTN8iKjQxdWQzF9qEX7McQTszSNwH6HZn677AAq5wKRxvB4hi
sIGL97EvGOcU68LRocMABYY0FBhzQoC4btzhDPnhFs9VqBq1DmSs6NhQ/b1BH2Fz8xyr+DliNUBF
PCZPHNpha12UmW0/Yb1jr0uBbDr4gosB7tU7Axjai1FHxVwUVvw1/eYUhH5xwJ6AmzyWHfXA7R0H
Mm/lMWI+B8lwM0LINZGgfcoHPC5kTRV0XRq5DDLviZcmK8CQjGBpbpgkOeZ5HJ1IWsgzfptma1Th
Z2UGKOmqcRNiqbDlHv+sq7KoLDYRhbsA/pe4McPiC+wK+DGxON3buWgQq7y0btMduabagpLWHeF5
gzLQIzsI+boZbrZ1BOMsCLkhll6BUTu3aiwQV3h4DLseaEk1Eka4DRFoWvjlA7O4WtshHIIykPcv
8Qiq83rQi1qjzyFagIc3aIL2U2Ertmhzaq21E1oPyeKFyeDLrb3OdGs3djbHztXYWUpA5O2k42df
BPIiQ3vTMQmhk1HxNOsCeMGm6ZVXkDPFP3b0rCrZTjcC9Qw4rkTmQLfWrZ/vBllAZWs81FfI4kCh
di4DRZ4yZaSrOpUpHDvwq0N4MVsNYVUshZPO4JKJ55XfOHtwLeGQORb1M8w0whW0uNuLrspCJRdJ
5OFPykbtGQFqkGnF8moqusDLzj5NSnpjVRim5FQwv70kYTI3XTBLEarJHzvM1a4xgfWtRh2TNHg2
as880hF3TPEHXBSSRGtd7Fye7PShRgfluRzs2lkEBhGixUNyMAmFuvBUzkg9LIDHgfzB2Dw1cJIV
IIxARttk8OqQcdzvHQTQnhwLD2FoIiN2QTIYoCLhWbAi+jqE3y0mjG8pyIMkN2ARV9fAxJKwOpKe
h/uUAYnlyKh4yESCJOnghl9l+72WBXTv/jqGZkO2hKd3dTQrQbY8uarAr65Y1hVz+MLI9f1Jr8uW
D0RcPTb7lHWYlgzdgsg+W5jU5SuNQNUbJO0gryTNH3UaW6r7tUBdrYbx59D9AoGlpU2kgxsMudO5
YQALmge1eAwp8Kd6j//cm1qNFlkJGpsIrYJLV7eNdy4c4WP2FKr3lDIEE6T9HNfgTw0NF5hCu9VT
UwUIuaNDx2CkB43A8NolrUBkCL54vcMJXnsr3YEGdg9luNzYUfbYj7baYIEjwUG28DLM7gVdjdxE
vCGCIsk09pq61pR6s5gX6Vo3QCcfrn0pfDELwmAeYtz0fFVfaPyc3p4o0FLH66rrdRWX7Ha/9Lro
oIdupKMluB/UbB+A1ZAQdtBzIe7TaBf4lj/XRZtJsZQQMtjoSRDp4CFNe3BAdavXfM9oaD1ZpT9c
+sZ5yFJDbXOfg/mdtlAdA6tAINoOz+Dg515Wm0i8VGSv6/Vm6qaLWZxAAEnm5XxqgCRkuiZ8SGda
CDdsAnVEgnN2N0TVdVoTF+9Kjvw3pI513dTgRQi2uUDMz6c6BG3NbRvHbwK6npY/M2vvTGtEVzQU
XSPUNWCdg6i3g1/kSVfpRl2v91pQKyDfAxrIL/LPP4/QXTJbRGQ29S7H3nosovJVNdLXtO5iF6Tl
jkAuepJ01PWJ9ueC9hrw32CzAfcJoCyCu1+hLzCsO3i0rhsadi+0Gdb3sCQg5/OQJ84xbyp6YqQB
qr2w4GPEwsMAFNmzGQ3xxh9ADKTKX2GCZO55I7xN3rfm3lDhf+1hCe1tftcvdMJDrd/VPaSmuism
39DsEQdDQA9JT0jYmJcInD7Y6gmJywu6CQNLznVrazCoz/ndGeZbHrTM8K7AdBKk+LGoXx2gEDZY
Y6KoXyxdHqu5lLBZIGnERwoK4P8GbJeh5RYf9Ckcbhqr1MezRbcSv0wv3MzWtAjp2UEy7K6A2tNj
VEvr8EMAFUUDGIeDbrRTSID30FhbI1Igb41fg1yV+hHU1FCEglN9E8kVib3qqmuSuh7f51C3121G
lkGo1nchNZfCFTilrxI5fLFU9rgI8bJwq0n/uTsYK4vnDRipSJCwJICSeE3Ji+ARVNC4eixNAoK5
o17qoCQvrB0FBlMSL8MGvaqqbhBRbEn5fn+lI7RuQuKAN8H1Xp0Tcs5Ku/9cYpm6CDK/3A8N7K+j
Mr6YwtmXP3Rc01G/wBn8/GQFjbEuWe+uYiSBP3vwgWzhMe12BVll/eHubhgruMM0EDaLq8w5+GCo
LkQc+0+CQvWowQeAQ/ijFlaCUxRyITS+l8Y2XbKdmjz97KlFlqbSX2225VBYxEBESDswkd7t5l0G
I82SujCgbAQ7NRVErUalcb1pMVv90QMMTlhUQv+nkfTeQx80jaEPYAbke36O0SeUXDob2UMLdAEQ
hpKdEVvWY8XlsAyMLl8hAGJBLaIvt4CGyLludYsuOSkVPEUJ+prwR3y02FI36e51VZxNxdLzvbcF
bRoCreadGczDaNQlgt/irGZdumE6vlA6oMZajSlXzkjAI+OmHNWs28jr9phQzXWpHCWs73tjo+6G
OF63B4n+R4+xPil5M+M5rHB7XnjzMiqhRm/Cak8xAAZ6r3qDrNxwdMLc3PSt/9j0qXnUVQxshW7h
RLEPqb3YwfOmB3WlVGPAoLjCHaYHVbEwzeyob4ChF8YBM6yr/v/rKii+QbvURt5numl+cxDSIvd7
SPfyYXm5DMyuXto5QrPzfzogCgZ5m84ynfnnQSwRaiNLPIBUlhc7CiboTrqq2OkiMW1YTudczpFO
oDBr7jBBlH2+dPHPWzhwT1sWEZREEKidC9Ars2WLO3DGJFEbu+tshmAkH06G/+1eIrTPDl6rtiaC
cKvQzv7D2Jk1WYokWfqvpOTz0M2+jHT1A3BXd7++R2TECxIr+77z6+fDiIrr5Z010iIuCGYYXBwM
MzVVPedw++uMLmZvMfkbsZK7dd7wsH8fmMaxvwwMGKKFnkGgFJtOsu+JbT1M0xTu6WyKt8hENZo5
jx7EgVkzHlBpjW+U2YkvZU7cfZjjB7tNpJMjQ4gYa5jH01rXEs1XnNzxBhh4vFptS/sMtwKxt7zs
9qEMn6yfaIF8l68QkrhMbiyMCKgctMI1QtbqfibX2m0rQ/sLWi0YEOMbP5UMTbc64GPfDDPixxUE
PsQQLDy4aX0RGwkBym2v69SDFYIxVGd78kBiN5e5MPCoRAEQmbiCKNJiOecD3mouXYhmDmAkSKwH
afGjqamf1bZG5jmQq1dJ1RIv1PXmY2mwEsTQ7e7SLI68qEOYISHtjdSPno6sz0i+29B74jgimBR8
nhEM8kddqT5IFWoKdfstMILlQet0+WBDlLEnpc127UXv71LHek5NAMTtVFWHAheRX7SpF4XlDGaS
TZor016OET0XdQhPTU95ML1kZSITk0JmtQaIG0sJuYZy17T32PZVmFjFDvmHfhfbUurXksZqM4iT
bRM1zn6yhuB2DtA+Nxz0uWRY1M9ik5FADF9nXt6F4P58uc8nmHgM50ONK8RV0ia/U8Mi+JAo+QGi
1RBkI0Nw4ES+aBXqeFYG0I6uViL+GCpTeRrKudyO6gB2UGFKJswHrtGkiu1a41S7uZqpnqXkxTmE
rP4M39SvvWudOJCUKzhbHLZUUunIYaK52IiW1xOvddcmYg9q/YKURGve9erwedYmE1dbzFXK2vzX
XaJQ3Iodk127rNnToiyaij1RJ80dQN9XIMfdQXXi6uzU03Ayu+pFCxx1f739OI0mr5nhpepKkhAn
6UZXV4kv0hfO45ror62p4OZifC8VsyJ5IzJcxwglj8GiW0eM7ly3Nk6+azlpTSgpiiI/jaQ64OZF
QbCRiWELeIC46LioSfuXsl6aSBxR444clHOlzJeWiD7ppfWu0aMe0rU+OVoJdl1SkvvhGUsBZsAM
K5C/SAsU2xsRj048YrHZGgWdyivZ9kW1aH9tyrrQPE4SqmHpUOTHds1TnhUjz4/iAZYMrR2wSl7A
2BP0RdR0fexwRBSoWhVa/TBrd2PcEyNY66+PX7xMUbe9ouvh65Frndi7bsR7uRbftetjmXfeRWZw
1KFlQMOCcD4v+NpMEr1ClHuyiubtpjMyP2ePyE4NK002kMPKHV8313sXdWHf279OFGXxZK6txd67
U94V3/zj1/OUoeHmkSNk5ZpOL4mu2ctO9IDOUrPFG8D1+9Bq4IXqjCnbideFs7s4X1/0tSjqrm/0
WpSkioS06wsXR96f59iOX1RApuJQLcmrkSuZEGtXQv/BpiFGR3/OpXbxRAUjUfdrV89JbUaZ5WUe
cAtO5dlg7D43hO/pnOuu2KA8W78t5zGU0H0HHal4P9fH9eYz33a3p1s05m5wgp2lfpttjP0hZNZe
N8n6PLT1d/6u+Hd14gxxQJx2LYo6PGK/LiWPBIdlafw5pM7t9qWKb1Js+nUgEHuWAO2IsviQ/67N
39VBJcFruR55/wviiLjs9gtzTm5gUycemXZ4gdZ/+/pOxUcsXuy7umtR7L077e/q/u2lrpd/d1rk
WDUum3Bw43WMjGU0J3/truVh7UFizHxzpGJRncFtwaE5z9kVp4rydhFxpd+nz6RboOb2u1LsqUO9
HNo+O4qL1zCG+ou2k6C73L5n8ZmKoes6Kbyru37J13Z/V1cqK3JDdEXR8HoZUXctXi8juvS1KPa2
L/5a+e6nrpf5u18aFBXGwPA10zrYmNfZdBv93u+Kc99UbjPx+1rR4E0rsXttFMX1sGwD+SjG2De/
JVq9vyqWV3Eagm/XQcNYk8KuxXQdWMToIupEUez9b9uJc8VpqZ75S6K2x21Yvd76NqyL+/sfu+J9
xGIkF7shqU4k8Hy5Pggx1Yi+3Sso/2gD4Hc5DOnMYgjLCKh1N2KQEOWctMU1gfL3EFejNNJ3r9eh
VVzrb4fbdaK+fmiiybt2129MHEhCRyK+PcvbJP/uO353bpBLeLHk83bzZvFtruTytBrviwd5CIx2
I4ELdcn2Oo4W9lGx/6ex9sY8iISBIW7kuhF3bYUJquLaziS4sRcP4zryi+K7OlU8RbLXhHHWRpG8
E99sIXZt0qOPOt6vgzTpn2cS2xdPWFuoCEnA/davXjQPnP5ljGBVjVv7jQ263b14j+2gSL9MzUwY
oNs7FQao2N068/VNt8jySkFvHkWngawv86WlmCEP/f1ExH+8vUpR+ab8+zWSz6c1y3S6dqatj/22
ecXlxc9ee6vYE3Xi6N8VRd3fXSpTWx3aFF9f1/bi5kTTLi3/CsmGZc1Q+9twq9Ws8CAWcMjiZQmX
DrMLfcqPfrXuxEgk9lCNeFssozzfmbnyM9TU+pz2eCHJzKvPAYyaxyDG03A31DbsOxExGEVa4EwY
6uObKQ2rmNntOkuKqXEqk3TxxrIE5EocwSX74Nv1wYg9sWkNsv+1otu36n2fgN6/ztESicx7MhUv
oqE0GYqPbi/rIODUXHqdlTOyCo8tUCcYucg1Righjs2nunWAkk/1QYw5S5NhypQgyHcDj0z0XvFl
O0bPZLSYJuv8PvwkwVqHBGeVu33bGr5oorRw+0ODyAS8bfSG3+8mxRdPUmywheDOsE7iLsWb2Yaq
GYFcWPPsZ1FXJ7Hj4mJ5MI35ewSq5sR5715MNko5MfHv4hPPyminJEPHjTiePKln8Zk0Tn9Me1xE
yzLdYCjleOVU1DfLr8wY6Q53I2zy6+u+3p9E3vMOkosv6CG9ktwh7VokIxavQ4bilMi469AEy1yo
bD9NjqPtjHauzxh6+o4O8Je4+Terus2wflO7fWrC3L7277G16zVVAs/Cb5vt+hQVKyUy0nVH8Xlt
j2xdW4q+LS7ybgzavm9R+e6USiJsG1XQI7IWnxF7QvJGGKZBsS912KFRxyJ2iLgUgzzoLzcf7X4/
T9WjPuj4gcgSBbZ/NMb8kcCZq8Blk4fBrZmkXr50j2b+UMaOtRO/mkLpuUYcXejS92HFupseRGdZ
Py5opVzDqBDuU49S2bI8yfSTHjXatkjdVrGbZSE+RPGdX42Dd3WaWC2INtvuu+Oi+O8NjO0c0Q0I
3+7ltAwObTzuQZFZ23Lp31ofptbAu120h22g1XiM2V9NFxmHa18tTN0jZ2g8iioi6swnYkzZdkWt
KIs9sTFDiUYhChbYj+NeVxfIN9Dz0Vtjdx04NjNY9N7fJrdams0pbaYSfVq8H7/9EKKbTIkZuj3S
3qBmsjcf4HUUFR/lZs84i5wcGVNwLxqek0fTUfRIEmBmoAaqB9FEcFCUbC8+P/HGibS56hDbR9H1
umXYGojfznC6+UXZLJupKO7s3e/+XV3UO2toNr7tBmZmr5pMeU8W1/02nDXjsIe78kHctria2Ybl
Ie9+uVPEFa2plXEhRZ/VqFCWnSUtRPOzwwJPsjj+ZoYX971NlNvXI2a17XMS/6GhtPF5eTYb3e8a
qTxePR/5oKl+vyiF+8YgllUUMCtdL7Zu/aYLvtkVN6+nRemHndabbgsL3LHMLSYJcg72WUIvFHO8
WP+2Kj41iWh2WMV7cJfdKRme6yU2D1mr77XCwjYVvclqswjgTQd1evc1aFYNkrpWYZtfV9biixA/
jEzlQuCHZLxr9xMd630Xbcf+KS8DH3na49JEK/Lun16rN09we6Lr5C/2xFOUSfR226lDP/f3sKX3
5eyXdcyw99tSIBvpPOj5R0Z6fEEwrK0mkVGY8XEioQD9SEZhsQbddoWhN+mRSbhhvcab3SWocBLU
QYyQX3zUYbT0RWvRg6Ow5tGKcgeJ/Ip620wc8XtvBp3rV99g7vn5FKrbQxKPpo3izq8KFXprsao3
cCTMdXoaQMstnp6o014lgC0+Vy3vng09IRFmm/tHXAhoU3x+Y3LNpK/t0h72L3zOs+k5BIJx9aot
D8NEEWz9D389qv5LtzQw5AobVHRL8Zi5q3ME9/6qKOD0h+vzdxQCSck6313rNlu2W/8vyBHVzQdS
KPV3Az7vXYaf7VTk96JLiN4gOfPCZz164wJI6Ih+C9lAjEjil83JineRBdPjm69G7G6b0nAztbaO
+dpj8Mg5uxr1m1MFffFqwEqNfNAUwEDTjNsd2Xl9W/sbVg6aMpKxytZBTrwOsac2sDJCWP97JN1u
ShzbOo2SystO7IpKsRFvTexpxLK94Ifd5dZj1Zc+EfBPqCSp26LOjvWCdDWpGkkK1QPUt8Z/+uys
vpMOrVX1qjdCRSmezGbZifFIr0lcP4rdzVEpXv62O9lteDb0r12QjafrWg/FAwwx3azdd4vAuQsg
ZV0yWDSV5Rn8Z74Ls9nNzJy0O1xKkfxTj14mAp7H+WCs7xFqH5IIRD8Rw9b2ii3ycN30ptdX94Ow
AVc/arZuinWzQIK3i8Psg6gSG72+GVADOInmRfTgONxytlrB0/pFml2D2ET+Ki9fhuh2au5VIKB+
UuyHSr8fOo3MFomwqmWRG9Eqk6eYwFwwFsKsPurkg0O7Gbl6Q+cxCfTtWGz1rtQoaGeSTXiv2WZ6
3y+adoJn9SFclbjipFgOgRR/J5nN9AtpkHynhg04JDEJZ77VEmoPyxe4Uw2v05tfxaoimAUXkebF
oeGDy8/OSW9HR03TpIMZxDnwWgIV5WJrj33VVMyXMQHUtYjSzsdYNZq9usQuIqHBwzK/LBpaeQV5
fw95RrqT7OQWajyE3wZp5oIk5jn7GMjiczr/bMmbfqiGynwwOvqKlDU90O0YpmY7dj60QFh9sm5l
RjjJ3fRA6zCgS83gUKUQKGY336JTfVOweGhlyFVUWABiSdbJUzAudrI43KgfO1O0W3rtKIVN8rnS
Py5aJB+Q/TX9dJSelDSEI04CN6O1flFU2kcz+jSAHGpXexgFJaQC1qAmsrYE/n+2Y36A/hKs99D8
1JCVk7xEwbQl09In4XPxoTQLvTpLan+Z90qqLmfZTj7E/QSoKUcSCT532W2Sctybup7cDgrK1aum
TyGZfKuleSnC0K1mBsfetCHzN5LuoCCN6GdJpSFcHBanYlFeuB/tPJFWcHYCQo98f2UwgMDMxZZU
OAlckOEgsNbwewKMKDZjRmJyvaiDZ65XEJexRGu7+74UIBWQbM9enfLLVAHMmZ3Reo3b+oOhduBH
uyS/78aJDMlosS/mOBeeHhvt7jrBb8soSPBTfwH94PWQq1p9VVzgcvPGkIeA8u+Nur5SbSWsCK0o
88W83euB4+WmNntm70yXLFICL4Au0rfXoqzJD6ATKlJ81JOUowWP6iHhrlidd4j8qF6bAssCutCT
TVwpe7WAQ3JBtqE+FE7mZnavoJeZ9se8GqCgj6fUD/vU9K2lAWYqxy4KvuHluunBXp2dIidJjbdb
68TMWJ+umLO7OTAUZHjgchuk5hEhCHB8zaQhU+bB3h17qmNEbmebj05fJDdEVwKXtFwyqaUBPILV
pvi2H4NOSUB3TAl0iJduJNt228y6iVps+ZBkqoHSVvyhGzKEs7vKcGs7P6VWighAaKGLikIJafVS
dLGrsHtc9KZ7bJNmNwyQ0omSVkzKbT5qp7xq0tt03WQWtPjN/LCUwHl0ZyIXN/xBbkjxuCzpsSmt
6Tylyu6HAacoCWX2KVEH7QZC/PoI2b47TXXpAQmOEGA2mIOI3Oxnmw5lQ47h60E1uVK9GBejGQ6m
lbenZixJKmPiuxF7100VxCCFtHRn9minjtPk2pBVPgSUukDW/cYySvh47ZcSsSAyGbKLY5SN19iw
6xpL6hyVWm59KAiBNhp5eI60wQsrW/qWls7ZRnl0hrKjk7vgGwT3KSkIDZiZcu70Q5IkB60sQeka
vf1XksbPSomGprSEA6p1LUE9C66BEQkLCJYr2e3qCCrxlQRfKirjiAYfoSqY/LyuLEKCdTMEhHGF
WqUpheesD72iWD43nRK4WQa4IBqhLq31Z91oqhfwsIDSHUCoFa8x781wZwWB5lZ9/3kIStSMsvSz
1CQ72ZxqKDhi3AJpH/NvO7dV0n/R4zKGMSNAWSagL5kmMfe4ME9TDbEwXbQ8pbnaIlPkPEV5dz/3
c3fsAfl5IxIHt6DcnuqBILQkOW5CnP9iKrLk5j1ZsaB6V1oAxmm8JrJnIATbpZLlpSbVsUbgswGR
2/3olNxTWPCBTiNdLAnsQ7faAS1UwoQWVogESRBHuwYC55DvAiseYp56hyRkKmt+FUauk0D5qfQW
oKG1M5IH2rsqpL0eqfeOu9ThU63288HJu8Y1S3JZVLRw08IyCIrz+JQifyWnPodaHuU7w+/ytEMV
anrE1TrplnnX6gFMhS2AHji1Y1dVjckzdJLP2vzO0pLqQyR13xTgbDcBZf0V85d7RYOv5t+tAwaz
ppPgnm2lkSxxsFKhGga7tHAJC7iFpBs7oQW9aP/UiB5AKvbqBINC03pDqrMKTCu/HwccpnnJkJ2W
ltdLwL4lAAFDVquuLivGgxKaHx1HN85SWxsPqI3/HOSk3Vumjq5h6ml1rB+bHG9CEn8fYWRGHiP/
aNZjczTmh1y3lb2OAolH+IvPlIxnF8SRdq7URfU6+SGrqs5jOLRvs175Gg8zbBB9QvJa0Ga7simT
V3MJWG8Q/sePoRAQU7TqVjHRr84U+0QaKz4LbQ7PFmisW1mRaiTkYTpWBuBKC7CWHLeQqjzNK51N
3zeXqayVp2IKmzOpuT9TCCJKw5uAXx16U7oo+Ze6MeVXiHXnU5SXtW8q0nhIFZyPRjeYd9a6KfT+
senrmzKI1FPbRKA6UnUmp0/+WlWhBYxH0XZ9QbAd0k5XblIC5STJ3RgtNBCGlJC62cRejea9l2kQ
tWpl4Xh8yyByDfNLZJhfyyDM9qlTKDtHsce9lnTHxaxKzxj0CCzeOJHs0dW+nU/OKW+qQ9tglTWA
+FiJHSVo3W8xVgMvUeeHzJw6FLHTHr1wxdnJCQwpwKy7W4sv8VhL5ms31PWjGUm4hSbVz4DZ7KQR
da+lUz+miLcys83kTupkumlN2u7oB8157Mz0GBbaTsUzKoWGunMy9bmchuVGRRTKzYxJfsxC4qxB
qd4WDQIPxiKN9DBE77JqjM6W+h06YunSGVnAulGGeyOVJ2aB4SOwWTC9sX0mtRwNhN+bxK6WBtOT
ytmBM4nrACpfXor4QzDOg6u1ibzPg1C7NWZUWdt5zD07vZOj1nlYhsdKJye3BeZAci1eG0Qn/KHm
DS2T1u8xKbJi7iC019BIQ1t4D/SKmJ2B6tQQ2c82tmsp4RCNW+hlVO01GxBs74fRPq2ylz75BBKd
ODuVmnyRGqvxs1qqXAOlHN5OeIxlb2r47BYE0Hyl0m4MOTJ2pPV44PuR/Wys+FAS9erbcgKaoPwc
nVHfZ30vnRGHmn0ltqESbddhNlFzN3c+kyDhtXpBpAS9ez8f0A+Wa0bEqWxOaIWAbkKjC+vomKIk
5mVG+ay0yezneGYtp/6aKDo0QoBUXKca7iT0whotACts1h8zXSYIXWS3TdXad0je2Shbpd0+auHG
QbeLdEp5rMh72tUhaW5zmN/ZUwPAutHH6jyP2qvRRAN3ok9A/c3qspBjfIpmixR6I2+fFcVsnlPs
XjlXk3tRNWCvQc+N/LE4OFTp+BQYkPxEA0wNTiJ5YWtPuKg408jn5U5Smid96ptncp+0nTOHWFQO
II1QKdJ9WUlomiBDUU99cGJE44fJlF/z8aWbfpzkS5sEJPXbNfRUvD5fNBZ1muKbk+aQDAoKDaLk
R62TmpNtVER9u4xHbrQdBBx1Evld2HydzAJ+7cnJL2Y9WLI7ySFSGGXy9KZO7FpZtpy1qDyLkjiN
jxyNJnO+RVaL0MUwDgeADvKTKXfTk+WLfbExwhYe3RHX3bWuVsy/+jBIbh1yuJ7qWJ6gHx1frw3G
oQv9rIGA61pn9vvvSKWTPD6QA2/LcnBWnfQHRAzhE4lQ4VOPKvY+BY/tX+u0pga81pK4V6hZTCZY
Yx/GwG4v4oyl1JYLttZBlMSma0e8yrOq01/t8Mm0bV+1ivhhaKDjUE0tPalgXJ7KINPuenO+FyWx
aQ24bWtQB0dRlItkvkwLN7m2V9U6fO56QAsoMFsHUQeaoL8HwnDAil9b0GyuUVICg1tuLWolbx5a
HQWz7Rq0IAG79/URrW9RlxVS7Re5FOzq/mcl9dYTgFDryemHaWfncYvYO3ozZORP6OtI0aNoEucw
8xZM2J7cqeSYk3972xaYuSaZbk9qOxLMQf/MFY23zTiuJOJFcKxCMNdlrz2PKnrLGAGDZ63Fycrj
5yo5yKOpPafYM8/y0oQeUhj9STQYWUSdkkVCvHttL5rAnpIGDgvecNJPuanGT1LlFGdlhv4gS5v4
KVk31Zpa2uh5iaeKotjYESvUmrTKMx6xKkVWBioNAPeDrJceCYX6S4V4i5drKhZjU2gvGHPjzlBQ
ABVHeUDOcYXWe6WzaC9hapZ35VR9E22ROJqegjrajqXjd5nHMi9RjaS3md4WXfIzhbEBgHQTnZvA
au8JcanPUxLluwgga4bwiZfMVf/cGmN6L1ks+NeS2DjlqpoZVONWF4S6BoCVtUegokdmr5tOLfdg
v5OH7SzEkXYM0PNOHJSR5X2o0Xm/XrJ3CtMln1Q5iTpUveZztLL7ixNEXTAA8I9AcG0tbMIDBTKV
O1Gc9Lh6nALQbutdFkhn3udSfFR7J/FM6PNOvaLLz1VHSryssTBr7FR5xuWlPE8OfWvQukdRZcYm
QuuLmR/ECcFkDreDNn3FKFKeRVWWOHd6xYchSrZqmSQwScNOFGOThyXXw64uk2OtNsqdo7fjkz5O
MH1U6icmx/FJbBY7QRnG6JR1wvxVVzm2t5RK/LC1mEubuAJ59hqxgENiQUAX9UhUK0oQ/dCGO8GY
Us7yV4DZ2gcegO1LepFe9NqA4i9SlAMw7O5R6lCZKzvV+TzX0UlfluonytXnqZDiu9FJvgUrF7OD
mX1rrRuztgK3BlV8r2nETeq6bJ/7Kvk0VxKPLdQWenkBFUdt+pITR34BNPmSusJFEDWweExKXu9l
SW9c3cilo914xaRe6kGBTK6JnaP13Pf5zpE+k6eo3yO32BCgBWg+mUr5odWdE99muLcCqXYtiB2G
QnmybAgqum9thqTTCEsX5NAW7o/IfiwGyF90R6ughg6do/yxaEkcDmV/RjT5mX993yhm/FAyPi6p
+kSC5+wDvnVYOjrTnbHUyi6dDZhClsSzIy39PKSjuR+bBHdDWRB+NawdqsoKIo74XLsp0m80sKJa
E/8Ye1U+h5X1zW7Tm6V04p26LCBo1Dr7GJoH2Vax7RDLKvECe05Syx/kzJL2URJbxHzz9L6Lpe8g
HmGTqWOY/ixyLKNvfBvqhzKYHvS+ftWVfH4p20xCS7H+Wk25fEpXEQjWk6hsoiJ5UqwOyjKo0TBG
e9VN0jR5KICMkbMtB1+c8RyYJlQPQ5ZvGwXh4Fqa4BWLq8UV5nSmNQXyGIQL42l5GXV4DS3EX9Op
SC5o7iRYiGaxUzql3R8hGY2/W5B7eHIVm/cFJBlrANjEbKu+a3M0fWhn6yk1jPC7kicfCsNGXiqH
/wtoCZEHvY5ulHoKztbQZMdGn6oLVO0lERRoOLFDw2clNwovJgH4k2NJr9ZQLT8ViGesVfmoCDLC
znAToO4+u2NSZa92Pev+EkftESYBxTVYGiDIWrfNGepBTLNQRpQkrdAUjILhoR/67qULzO5lXiFi
Zj48iVKmFixJI3m5EcVJVapdpVb9XhRHxMNOGQgBt++K/iU11wkN/Oj1anUh7VPVMh5EeyW2TCRq
jQquPn7K0NN8H43JtBNFB/zoDfoarB3Xo1HD1G8YM9xFlMQGnbGLrY+40NYq2ndgBCCoF0WzG4Hk
kdPuiyJSOMttiAf/19WsXF9nMHFM3J9RWR8Xs1DvxL0Ho5n4A8H3rcWcN6zCnRkvxfpTJfPFJTOK
V1Hqhjn0Iz3N3HAOovsBZbV7khZSN0+6Aq8DdWKTDIHiK3NIykdjSv4Mmh5dQzm8RxwYzn0YVO8l
WSrOVq0/vKsXxQgkqjEs8+3Q4SRwRV04dFgqJLbvxfkjsR9y7J1k1w+1c5mnWj40E37HVrPo0KJS
bNCWcweZD/tahYPQuZQk1HvdlFjbBcRRcUADGH/KsuEvVOkvclMNLKzUUiOCHpmXLppfZlteTm/q
ZjBKe1a0EA6sTQq1MS9KG3GKRXKDhd19uxVZnaBUlI/RcZ1+CAK1hkdaR83qaz1Ha8vhgj9fFMQG
8h8OQkmCwNzcEXARZXFInef8JgaRpOaqedHXzXYpkotzd1QV6yAqe/j5wKe3wz6ps+UC0616Bq2G
xCklUaU26jEcjOVhiuYTEMsanp1RfwWyjx3Uy1sJOb8DVl/w2EWO/poayb5ezPJJtGyUfLdk07KV
4rn223hxtlJFJi5qVeWzaIkSuNsszfwcB5Xx2qssHPXe2Y5lzXc1YHG6OIZ9Ax1Q9Vrlyt6KJuUx
G+3yVQKL3adJey+OQUEKRxna2XdNVuV7PSXcoNvNU4nW72C4sUqeomba5HZKaUsYgAB1Flp+PFTP
yYKqXRst2hM57awYEnl1fc7NEaqKwoPvn/5P18tY3B3VAb/KPCihq9kIHWlVWZ+cfmYK1GTzAQSS
cmtM7Z224qfT2Q7P4wR3pygqZalCK2NirBmkeSSIC04Q1XgwK9p+ROroIYXG7CDNn5ukib+F2H8e
PGXtgwOzoAueP4WE0KoOfEAf7BZOwVJKil2lLL1X5Cu4pShuKvDisC3BDZI810pvfKN/nFhUGa+D
jk8hBB8bZan0kQR/cH5olS5TX8T4lGc3udiqrYfugEJkY6vyj1SS7pxAa77lTvJXLWjIZnSz2hy5
Phyr2hFhrG+IlzwZoRrDOlyn5Ago6X2oBdqdU9Gx16pk3Yg9W060A0CQxA1AesGqFDyD4HKlqXUO
qFkvL1PZPQxOXX5JiCWCiMkVV4NcybMyqYNNT+luVbWx/EWzIC226pmsQSnGO998tEznPg8OZp42
ZMSwiRGVApvkl4UkIbqlFV405M/ZDNilrJAfz/R+3yt2tcsZ+7xwGMejXISWV5mJCnFI2eybCdHa
sQii12JIlaOpAt835yFFLKM+ZHkf70ztVFVj8wKxFHNMD2klFKuPotQ5wYdemrqLaZnZ6xxDCwUa
CcD2WkylqPd0ZZpP04wHsgsZPcdM/hikg3Yolrx/VSHz2LWaaZAbOZrPKZS6ODvWFXNDjvrwmMdq
9qJOYXwIrSHbmVm7//OP//zv//o2/d/wRwk36xyWxR9Fv+YGFV37jz81/c8/qq369P0ffxpY8TpI
VEtDXNJSZEtdj3/78hQXIa2V/0OcGaxFEsXH3po/ZrJ5FlSm9SLbPEF1ClwmlxLR3LU8hVFxu7ZR
4/JTaCzMa1WtPIYM/H6ZL/K2J+pKPQ9Io+BohN4ebxLVUdEOskI4gcE6b2w788qxU8F/y9LMyI+C
X0dsMB4wOvL2SbRobdMV//h//st/3oon8a2sZuY8ELT/Wvzvw4/y8iX/0f7XetbvVu8avZQ5f//f
Jnfxt6Zsy5/d+1b/cl1+/dfd+V+6L/9SgL4q7ubH/kczP/3g++/++QbXlv/bg3/8EFd5masf//jz
G673br1aGJfFn78OrW8cu+NND1mv/+vg+iT+8efzl+KPXd92X2p4BP7HeT++tN0//pRM9T9wMYO9
lxlHTURE6TTjj+2Q9h+yrCmaozNW644pO3/+QeZRF9GZrP8wVFPWHEVdsc+KYf75Rwtodjukm7ph
2aZqGzoXcP785xP41Ye3V/f3fdrU1H/p1LbmqJCwyXCVwkVhqI7KTbzt1KQSVI46KopfGxiGH+X5
OPTHLL6weAosL/g8QB4AoQOB6aI9LpmnQJDZ4LCChuI47tSdke6jxjdOfK/mgauASO4OhkRU24+i
D8lje+x8/Yw00AXTY+p3a2PIRkPfcu6SDGJxV1+OsnkTsgTTvApmuGg4GP15bD6YhMWVO7YdmWut
WyJK+6lEAXdwZ6Cdpt9fiPisF8u96Xtu+tX32boZstt01lzHhHnfHQvA2+i+76rWX8ydXOPnO46E
Eoxj94x+W/qhT/E07QKuRxymd1MidkAsRxBg/oLd+TH/DPRxSPaNAdIWNwtQRF+b/ZFReHGDl+mr
dtRwNroyBsn98LV5xhDLAOI9GTfR/eSmXnwrfdYVn9AFl/q0WPvip5p5rPjRKos+Bp2PShe87HV2
gO38Dh7WQfLS6FwOJxyhLZ484jhrPPuoXCoCNi8hzoX74hkVQURxra+a7OoYpqUvIWmmudHszvm9
+t085XeY7mPqR52nlH8hG67Kfw3GoYn3Mxy/85nrROadszwZUIsUXj96E65kA9ZZFvbLHel7Dvpo
JUtFLx+hYN5hZtjBkeyRCkoT56kavzv9DwlGulJ3+R8S/d4sb+MUgku8MkfktqzoU1xBz+J39uOq
KMdsMn6aX61jY+zk5bMMxxZLiYMORYwHx5nBa2/umsF14CxggaW60v+j7ryWI0eybPtFGAMc0l8h
IoJaJZNJvsBSsKC1xtffhZy2GTJIY1jN2+22Muvuyi4PBxzux8/ZZ+0f5JfU0p/PpsDwuj0y4TyY
v4HzSnfRK4Q442f8bQlKv7wpPOnZe+qvDf8QTwnmg/yFQff17FPbCkK/dzs/5iZ9xgurECu75RNV
Y/kUgZQlIXO/niV3hUeGEAxbtqPkEneu8o/zm5VQ5z4FWPkzUWBlXuTmD5kc+iUAOkudot5c+bgd
BbazU6Ptx0IdauW+H875xW7utT7XKrxfOy/1Fe/34A+ha5+XgePrexYReE5gIYhrHqtr0MkBtuHE
4TdaTXV4B9YZ+4EzwEt8dQGvM9+ZB+e7XbmUvt3Y44d57VO4U4LhyjyUSdBeFp2b/VP8xBGhggGy
Btsfcs6Ss/UaemkbmOdD7VLTMll+h2qfAf9WOHp2OA8i8Vi4FuCbRVwM6eC5fFrvNlvtHLsL7oBo
NXfrnc0QXOvNffVIrFS9OAonnVtSfOBWlrtw2Jvf1k37M/vTg8/JD5q1W1+L3xSNQFIND+t3nft1
8TBqhwqzw9Sl9qwKP0Wpe9C0Q5Tda/Oj5vitR6SkxrQSe9nvwsFdDdCXH61/wEhOJFRC7oYuZcjS
2tWIvfZqe6fnrv6a3epXlFHPavrCe24s9OK65uQrc9C0KLLZybyKB1D6KhBPDQjj+Vr4du5q0Q5m
E5QHuMaUaAAkuB2+XD9bL50Cx+sC00/3on3ClKFLn1Xrqhhve8ubDRT74NqIqha2R3fSA/US63e6
oT2s2GlddUV4ZpiHdD6YzmXYBNt/Hm+s+XuZ3TrKhVZ57fzcx4fcvF7Hqzi9tYFqh6/jeCUVQNTx
80RJMKH7MGph4F+mYregRSH3Ax/Bc36hGZN3dvQQXpN9butd0nvhk/2q/6T1H73uDiZBABdrOVSH
xHe85deI16a/ImJ0nd3yC9/15UL84v8lqjO5ntvruQjd6Pc4c/XyKCkNTZDVZytt8cZBaL+a9Gay
qTtellOgZJTTApUAsJ3OdIDlT3lDFsGbvMXTa9e4ozwl9vVvR/W6OjDHgJJrVx8WlLL9NcCdUbuo
U9Qp38rupgMFbuyrYUf3SJTeWd21Ic5slIy16UVPEg6+IJEWvDmsPwnntPfh3H9OPl1XNaFZUCk0
9f3JN9hlxv/K3lz8s+0vWYAmrD/MXnpt7Vpvuih29tm/D6Ru6tfyoW9fX/urn/X/B0HQFjD8T5T8
IQZy25+Q798GP9uf/0/sI+R/Cek4qlSJYDTCZv7Wf2IfW/8v6eiqIDSyNcuW1v/GPuZ/ib9REQ4b
ZJqkauj/E/souv5ftkmlzBaSMFwXjvavgp93oY/lIE2wbExGDEMXFoMx0NvQJ9HVQZd2FPtOHaY4
0VYIel6I++k9d8dF0cVOkSKb/DcP6LN1t62r/71G/GdYyxKqoRLIwcB7P2xEZ4NjTVXrplDkdt1C
0bO1x+x3ZenpRWalNJiA0vUKfEf83hLlYYJA9fj1jyB+fPMbTGZr2wSjUL5Ny1BN6bz/DW3v9Ind
EG0gRWyenJk2jBW4+/kgqT47a5ee+NgInN+MZ+mOVAXtJkJwcbKkULco9M3VaRACZmK5YFlOnQSZ
r+gs3JdtNE4RTpQnnvD24988YINI2uLFMkHHcGypH02uVPRSmwo5YvVQJldDGNnf5dzHVxZ6xtvW
UPA9zDrj1jFa6X39WI+m+Xdkmw2FN0tY7zhH02y5kwu6xcmndKP1Zxqi6ExqVB7pTpHDibE07eM0
bV3gj7xdLhjtKHKv26V12iieObehP47uMCWa7idbzf8KJH2cXFvj+hhJtLuG1X2nDE6/kB2ORLBZ
rpTOf29u7y6Jb6/H77dTy7DYRyW/Rm63HE3T7fevuG6tzJaDMmKHYVGLGmbnUiaV/e3rJ/zJKLoj
EN9QnbOZ+PYG3iwkMxuULKriCQhgHfp4gXVXIxf0+69H0bYX9W4JUdPiHfKFsENJ1T6aTLfonTYU
OUTjZRouMRu2ezTNyC7I55n36C7xlIFIHuid2uyceeMcAiO5TkqSOKuTVCeerfb+e7VMHixiM2Hr
ugZ5i6vf+2lr5PYy6lWFK2WLNoMiXRsscS1jXr6iXpFgAJnfSfM2ntXJdKHT92mQyVAEsbKkf9iM
dOXctnskHQnU+XYROkUUG/+Trx/chw9gy4yYfOZcaLfL6fb63ryeaAqnGb7W6I4RRmP5QAA3joaF
NfM8BV8PdfRIWG9kqB2TLRy+rsaTeT8UxQTHbCyCxMRWQr9rYQDqGlFcz7/25ZDWF1+P98nUsH/A
VIRdSaia3D7Ht1MzQRUWWTTRWrSsLzIM7bNUKiiwQ4RoXw+lbb/93fIzhY1iSloA9B1UBkf7iKMM
fVsiJnCnjfkpZLsEOOFY+9hQAV5KKs3WGIW3uDuhEXTAWCtDwoW9hCx9ABSPO4vVlbsTP+ro3DJ4
1o5lkMRAPGeTnTjabxJnUFfZ8MA5Ge+qeXluq17zawqfFT3AadfbbrGGwahxP4rF1dejH+/pDC5t
0iSWtFULQ4Ljt92IHlUbKO3V0mF8h9m3OS5+K0V81sGLwaeKvRym+u3Xo37YY/8O60jsEbAxUm3n
aLtpWlnl7WhwQ5ApOqChV2sPE7o8MGuu8Nra1FdTKaygttTozBCq4vVCTc4cdR4PX/+Uo42PNaex
GZGjgY3rED0cPf0GCVo2I3lxx7Kob0icTuT5F6m7Xw/zN+p9s/T+joOxDuvbkrrQjt8yrnBpvuD3
46nLWJN5wTSgBem1d+otO4xlxM9l7Ey3W8eeY4UHMZPM/Po3bJvr+58g2fC23XeLvy1x9NCzSJNL
3fQjOCZazNwx1R3bHa2qfe7WqvxjWj2S3EmRxXJi8tsz/DCwycZvAy3lgDn6xGupVkOac20sra2w
jWzZL0hMB0sv8otFg6NO07V6p0Q6cMEuUU7M+2iHYc7cRNDZG5gokfc7Xmx9VDJuTZeenk5oeUst
DswKp75yEuWJHebDTLehyCGSYSQuZ67vN7OsRplTdEXp1mNf+jUSSjcBKZa4fbK21y0P9xzLIQvv
H0PHnpHep69f8YepCkI0SyP7yedKuL9t7m82U8zuKJ7mICKNPkm8VBct7M/RvrYsxA//eigbI0GN
UNtRdWe7TrwdCm1rZ1sqikfQwe25WkOB557aVqs7Iaj3vh7s6FDi6+E+4xAC2pzRRNdHcYMNr0gk
M76Wk9Npz1GaUyRhg38Q1LN+heqYn5jcZ+NxRBDNb1ciNpj3k0sjDZ8dXZ8wRMUmMtnsFosharxE
t2NPNXBH+Hp+n3yaLE5IehyCDqnjbV29eW8qnRNmFYLDczLstdo2OU8hJv9ORju7aorFeMmkiS3S
14Me78J/nyonjmGZJrcm/XhUhNpsiQ4t/lNbWG47NOR6oNmcQ6jxN/OIQsGKExF4WJfzzjHm5aCp
kXViA/5kyWKUZPGXYWiSUP/91HHtKNa8QkGZ1M18mCpt9QGYt27mWMmJw+7DXs8HYW7XQ2ES4Xw4
7AYsNkbeOUt2WswdEuTwjIaj8cfXj/XDhP7GlCT+KWyZzOp4rSYjXawW6V96EzSvGuaNezBnXjgD
7Pl6qA/LhqGk0AVZAAMww3bbf7ts+gm6nYZhmZut7UM/U2uPKWbhA1EiXZza32YzhA9fD/nxICNU
xuCD2N3YUg/H8SFOskW94NnFFVe2z+MG/BbKqPmjOm9mf6XmzqWGSUrIwgHB+UinynT+9W/4uMtq
DMzypbrzt2LzftpxaDo56urZS3LTUZJAE7MSepZZyupPbtU6gXuNl5C/0Di5WdvNSuwXMdXzEx/Q
J+uJz0c3sGLgus9e+P53ZKUlsEyZZwSq0aYDTybxoBlKu//X03UMTVPZ+TRb2uJomDQzM5lhMEEK
VfaBmeSkwK2w3esDAu8SkUTQzQUNaq3lIOpW8vuvh3eYxbvTe0vlvBn+aKPPZW81OBZismDh7hRP
gCVpXDvX7fAytskyV1Xx1GfsXf+XYQ2Ds5SWBtU5uvI0cNcUTGRYZxj44KaDeSA2hkZP4Qzpyvwy
x4OJaa0T1k8T2ajyxPCffFrM+n+HPzpJsUIotMoy4CG2Vb6Le+WqWq+Tiq9raieDVsp8OfExf/ac
TdMkDKWsqfGRvV9NhDHVUMBodXGW4dNpRLnT0agHuoOLoaOG91HVKEEVszd+/aQ/m6qtSsmxamjs
w+L9wEVTS8WQqDVMZ0LzWvTD/GuVHQ4ZaaXUv5DVxg89GO7wxLgfJyzIJOn8W1g2ycKjN0zLJE3R
cLJdvTGpZ1Rp0buVY+bcxPo69yoVo8FoQFpDMuDbv50yQztbKCq5/Ivj8z100mXukV7T0dRoP/q4
tr/TBV5jd7vZTbpz7uD61RYhd/6vB/5szhKze56zzTVebO/izUE/RqlIuiUt3cQx4u95Hc0HXD7y
wwjzwaN1K8WMbE7Pimmp7r8e+eNbJusiedSoiW1TV4/O2U5qZlWv22dsFzbK0tnYpfiOIfeAiI7C
qR+iuUa1pFb2iWP36ECkGW+7YNqCxA/z1p2jkQutXBGGRs9xA618NwvNuafThFbzrkbL/PUsP3m+
uiYo4qsq1X9pH52IU920iVWza6RhN2zNf8l+Gm1JtQpJLBhac9eoiXk/m2P9+PXIx7mt7ZpB5pwM
KSlDofOS37/aFL/0bgD862bKqIJE1dsrE43XLS3Vq98Vyg/OkCiQ3aK55Ypr7qB1lr841J7Kxpme
T/yabbd4v2u//zVHDyLO+17Pipymn4VWtazqw5dyjOP7FEqwRUNXF6bhU5fmkdsWUtKWsJF06Us9
Ebh/+lSoAancSSQ5tuNLpxZP+NM7NMPNq+bsTUzmaeqck7OyKQiO2gGPWAV/o6hXFF9dM/UmJdv0
bRwt42pMTSv4+rEcLcW/7wipEXdRSbaT4P79O5I2XYyVgFoVTfWqKfSN9Nn4o4xZjuBdHLUtTr2H
7Z/45j1Y3DyNTQLCXRDpCVfD9yOueZnXFYUHuu0VOqwdL8TLj8ru9AgFyV3L9X5dKFTb6XIXo8HK
YsQUljX/8/W8P0YqghuhzXkmhM5eezTvJuYd0GzKFi+R0wLyVof5LKQRwDo138+2Ga7Ztr5FRBpx
9vv5EjiS/oyTjd8BGhyLSisJgfQqqXB1g2Df0wrM5TwSa9wtpri1cirPGeLxWGTL6pr4hMAeNQod
d/NKOBF2PUP2Q40H7JLR4Sng9xrrVF76s8dDiMHuyC5IguBoh8rX2lbLrqrcNhnU/rZK9RztBOaq
6v7r9/DJ9kT6VmMHNriIQNx6/3SiVe9H0y4prlPe0/2lzudiHxVo0W+aPkEiKBzY1rcmgkOJ6jOM
UBR8/Qs++QIoTFEd00kPOPpxOWEM9bxP8u0XgLb9rdXz4FpGXz3W/fIvi1Pbx2aoDmUFGgsERaOj
gMbCr8MiyQScjmLAXiHH85yUCiFrVC31iWlpn81LozyiOqQ/hBBH35nVJlVW5wQTAKJF42MKyH4W
j8My+Wlu0s8+zN15H6nd4k11FD7NIISuRrDSK03acrgnVwLToDGW5ZxmkOIuDEmVndgMP/2NJIi4
hXIt1I9zjXkKL2BUm5osn5q6ohvKp05mDmalxnAiq74tpDfbzvbsKRdRCiY38zfj+H6h9eNotzEm
9S4FJT3ARSbbZdxLDxlaRgQGwECwV8MyVqeRQi2G9frrVfbJB/Vu+KM7Q6absTU6CW8jrWNzl7dh
Gu00nTzjiff+yQeF55/grk0gt+207+eZrVPfTjVd7vZiowDrDdjcMkMgx9xpCN9aNzSVzvMS99Wv
p/jpyI6EZcgNhYL70ZY61lYXstGVADPxqHUz2gQO6zLlu4QIZ68mSGS0XmS+YpvpzddDf7KOkBQS
bOisdZXKyftJtyPW6mlH9FrKeAAHNw1BKKfwrhiK6ETs9mEdbRk+7vlUnYRmfEjUV1gYl0ULlCBM
9cxHQjycJcYqobhPDm5SoOsOk7p0N6G+hlf49Y67r6e6fbZv1jEZMUSemDU7JtOkYHj0ftfCKmab
kwFtrlU0t400F20/sY0aV4sSpdFvLSkAXn496HGOgxwjCVGNXYsbEVnr482Eu5cctKUjTMBqKQvQ
PQNaqQsz/VnHNkXSqUhx4zBL3q/LAsl/ksGKv3U5sPsTP+V4/txStqIviQReNZ3mR/PvF0iZydZX
3lcR8FC9JUB3+1rgQ5HybO4Ly9DjE2MeLS8EIpBeVPSxJkIKCgbHR3iM0WOl67NrO06a/NIWY6hf
84le7AcRF4v1+vXTPooY/vsVO8yOGIlr6F890ZsrERlf045C+qecJM4DAmv1R7XCLnHMvzDtsDvA
h7NOHMTHcenfUdk2uPCaW5VfHh35ZmvEUmbwbm3MJ0oRv5pDBtCqfWwS7TxJh6ukSZ9GUpIuwtgg
02KIQX3bnPgZR4/6769AicwK123KYX8Llm/mjmdiKGhy4lcMC15tojEDg7bGwJZiPfElHW3JDEVG
kr1qU4oYDnWK95tGvdUhhjVdoA6O/Y2s++KCfozpX0/Ior/U5BTWkSghFnk/ijSNPqWLbnKJ7w0X
2xJaFhIbXaijzydCzU8mxFAOVXEdCQzqpfdDpWuyzoRMKATtQhO0XNaYMRso/OWJPfDDS7KozLJK
TEozDrvB0ZMzpN3Ps4mWWWCZ1QW2RaeGZ6cN7r0hPt7j2dffw4elKSRpCUoPfHmCHc/aJv5mUeAF
PNMJrRcutX7NdI3OqHYKXtkueVUYLI29Bp2Nc9LmSlAe8IZUyx9zSnbTNLCwGUeaZk7sCNtbe7sL
84soWRrbQYsGiAaX97/IFPQxtYOkUGCsgKIMfFqe2QkytKYRLTxAzior9lY+3e7E+f7Zw2Bo3rON
sI2y5dF32tOAk0WLVbhCpuvN0BrN9yUv7R24Hh2IzohXmxEvO7U106fVXpB6q1czFiR0e5zKw37Y
i7enQFiDNoJiMWf++6fQJ/hRgDUrXaq8yhOwnPxbQhIC+8a07V+MkQLPiW/2eOVtz50cEUn2bf1x
2r8fsSm6mDou2YyoEvCIkgm+Rm/EuGvn6YmhPnvFYIFpfuC0pw5z9Jzhx3F7V0jrC+Lo74mNdp5y
cAvgYEi/6Yk1QBhZGufx67X+6QQ52qmTaEgg7KNvOAF0Ymkb/k2Xo+5NhUbbPld0UEZjeGKCx9vF
32fJLrjFTZwzxtGzHDCba8mnAnWp+viGzcu4p/VNnJjQUVSIfkAVJpl6ShO2wSXvaP+r8QRJy6zB
pJy24Ne1yjO/X2390i7KDPpxtRndzqqGML/JT3yknz3LTdZim2zvpFOPPtJQp31LVwwgDzUu9gPR
wWtKxe0Q12F7Isv22bPcNiZ2XURCxnFuvibdMdIvXrqqtMu7YUyt61rq9okJHd/p/j5Mm/Q/ijQL
Id5xiC0WLuVaBAhtYvt7VNW8PlgkbPa2Vjj71WwnTwost0Q792elORkQda0FkFmTW144GRZSgxHj
FAdxjz71Mvj3axc9Fld5h2D8g97UbhlXw68QwJaamT5nt0HrypK0ve8QO64nnsZnr5eAS9W2Kx37
8PH6dZxMDxc+lQk3WtVNqig+y/tZEo2ueu5/PbePy1hDjsQwJjkjLqtH3+XQJtB38L/CeCHk9JYp
EhkQ4EK8aOEyg1qW5T+JozV3jTCJh78e/OPqYnCDkpq5dU6px9G3FVc8VhMO5GQP1gX5uui+7kfl
8PUoHzc8RpEED8TX6OqOBTnVVOZas5Aw6OtsvhR9tQQz9dS7TIeHqCtS9XpnVk+smSNx/KYv4gTh
L74bhNHkx97v6BPOkKAfHXhB8dS7q65oBxH2vxwzQTMcag4uSPMLxN6L0Jj2dWcQ5mdpe8j1OfHi
jUmAwuT/8K5NXrVuEx1Sezr6SW0yogf9W5JYAXO1VXYbhSK8JZM4uUWdhi8yr80bB0rfiTfw2Xs2
eSJsytSBSBG9fxaiHE3SMVxj80FNH+I1ywOlnKZfX7/nT0exkR6ZBoEiOrf3o7ROCWIA1vD2mY6x
xwXKMgM7Rb57Im77bEERHdJbaPHXhw+UjuPSGWsWFPAwSuE5hqz4QEQ17T+pwd9zNavCi2LslvpU
ZPK3bPQ+QOPUQUFCYzYpdioo7ydZyroCo8snA58dMFxjeGTeLjNdfIt1yDh2PqbeKFOgE2p86Mbq
T+gMP0RRX+UlgvHc0X7VXfu7KsT3Wq5bs1WqUM5eek8OqhnoVWi7osA3jLOgw8uVtsaFFk1vWcab
IlZOnC4fNx8mgxp3a3Cw0GsdbT6lWI1y0JlMlm/IKD6i6BoQRPKASxgAph5zgVWjbTFa9v92qbwf
+GiplPpaKY5OgIevY/Ez5uizfBOQd3fii9smcPy2uI6xRhANfFSJdQpInamOobWH6byDmZv4ndlD
ppuz2R/tIT/xQD8db3uYxK+bMO3o6EjNJi+nWmgQK+Js8mJlSm5GRSyXhcZYRSSW318/yI9nFYuQ
9BTJG+60xnELUM73Di+PWmPYmu1ZlJn9JeGSsU86a7n7eigE6voWm755nscJi629+O2FSWL9W8cU
qIO6t28w+RbNwP0MVKaDieFAjQK4VjiSznFmCLSTp4C64DLTDsrCrWpsoQDD+M0FIFNYk/roZvCn
+PGl3VT0TWZ4FP9YhqjLEPFYKnEf18wqTmjfXcmnbpj4Tml77F1adb4VqKfMRzU3tTzzymUeLc7P
vkZKjgMREDLpU9Bf09gbVr2iC9TsBkoiHhszTCVvbMuy2b4uA+bqfpjaUNziMNHRnC7VqdrV1tSF
4I1XJ6PtLprUeRdjdx0ooFzPUoQDF0stYgoZlpKel82qn2Oha12WaiQ9Q+SmO8xJcb+U4zignjHw
7c2GFcO7go5VUdaJF7ZgM6k7lH4+TfK6bSVWoKVQvVojQ+E0Jfc8Ksnnbd7o986kdqAqhiGg/FTu
I36El9ZVeNaMKogZax497O8KzwIacm7UYjnMha2cdVx+A9yiy0twSPOu1wAuAVQxL0yiSvpXlMl6
VQQd0BUJkhu2O/weBt3iieHArs2x9tzpanrFNdp5nucpu1rted6RxFQeV3IBE03HQzr5CBTre3Di
yTc4s9pLWvbw5kmBBApNHOQmOrj5oLtVf3XU6aqgFyFwOrN4mEYr+aXkFdHmnMwAcYBUgBShWmhP
uZeaOQzLsVcfk3BtfXCgm2HhmpYoQ4qq+mnrTXS+RJOXdBeb5td2a8B7vbss2fhTn/IelKwWrnu8
I3WalVkBY3PeLvRIV4Pzoi8DgntbbSD10RDgt9hQ7FfwH1dRJ9WzUTOym6Ko4VrPzgzbok0uqVlo
bp30/fWATrF1Y1i3/yi1mn634gg6Tjt1/UWaAwH1Qf02ngW92VcVmihzUiZQL/LiMs9tWKIp6SdT
m8WL3qn1lRUO7Q4HYvthyRGk1Bu+C6TcUzGHiUvNPz6XWVvSolvE5EIrxTzE62o8rxrgRccuhets
xrmisWN/mOfiSmlXzUNVySLT2zHeKWbkBGJy+sVLSdvsq9686/tyI5L2FjCNuD9M6PTOJfa/E2TM
te6izu2cdYqC2S5n0xsybX4q8XP+XcwpdcRVhXVfOraPj+5Ey4aAkqXaTbMrZtET6ME5r/eIh7T7
cBnp75mzW81IKf8O/xRa9ki+MRjX5PeaywOMsUM6QHdKIcHkDdQE5Q/hqukphP2YxRdkJeOSVMgy
F+4smk2933xTzP6xspHfwq2aAja79txqdHFl9PVfUqfbannEFy+/K3HJS3Cys8qYrlIFsF9cT4Fe
200wSyg8S6Mat/gp3OR5Mnt1t7kt/70gd8jrGE1dTdBq7Y9qSB6tRPwYqXe7DSpzT+kVrkRhBzlg
hIsrW0xNV9CgyqMxFDE0zIhedtui1Bpn+llDxNurNB8IUd5JK31di/ImcZJol1RQ0DmF8ZaoSFAa
cREfwPpF3tSoLEn0SKVZ7oVi6TskfrS1lskvNKK1F1OGA44TpyAUB9qnGumnS4FyKVSMp1AzfIpg
2fm6pr2bDeZ0WY/jLSv6qtMFA7Yi8kKKpL4+44KiDtp5v0I3XYfiXjeL+z7W9g7PG8SJjRtNipYe
aIexgyMVBaO1ig3sQbK+WNrOl4NFoVHHoxwefKwAItdABzhA1HJVUUkra3+yOHPcDkMvd9Gg2kRZ
jJeRkdyGlhPj1tQRBgH7J+yGYr+n6I04qNDD1tf0sr3W8Om8LdIGfQkJEhBGYyRvGiUD1M5tLfVt
53VR4gvcpm9mLbzhDvmDbYS1TdYIPpl6P4F3diC5o2jbLM3b245ajNfQdLPv59ryiJz39Au4Q2oc
MOUOhArxRgJLNkM/DLtAYmY9xCRaowkCnoaEw7WSCl1kOf2OG1g9a5fB+Em/pVH6PFjz+WrEdDGZ
4KsXZ58i7UNgtV626/yot90VhLE7mhQq/NP4x+VIoBqAQh6eFBf5ol80Xe6PaO4SmhuDWYluIDzv
syh8nZsQWoThpMhcsIYgzx9I6NJF29s+yRggEAqc6oIrziiK1sNjdXXjET+OSrkCu/6jmIqXfOVj
6nK3rZo7TKq9vi4HT8kgZ0fIwvJ++SHBH5QpGIhc9TUb4Uodz4+0rvA2owYcvbW+RpiW+QYm7WOt
vo6Yyo9OX3lUgr2QVodoWC7NsRBXTWw9aEn+o7LWya8s2qpmmdx3sHzcqUng4UWHss0O7PZuqMUH
s+7OlYUu9kKylh2V5Uip7CcA00u6WbknEhi4qwopL14DYY9MFwHdqup7LJQHXF+ya1kbV8PQpYNr
Lp227FUzSaVvDUqYulav1zdqJ6vf+ZBEfyJLFhdihEGmxOKpbaEhsEJa+uBlBc0pvOw7JxhH5Xyt
sZTrknl8yY2lDbIJtoKTLDtMV87XNttDWA7SyLnvkYQdhhUicaRM3a4dIK5JpR3Q2nXwHbToomE/
479F1xp/KNOqvd6HN0WmYwy8zJ4FqjCVWVCngmW8USkE2lOD5vcM0oBJLZLTJ78GSbbbuMHtlHh2
2d4vxojORLvOoevYJQ4o1RzlPjc+Ou77MPKGTu/4AzptudrY4DsU7xXk7uSSpS87catVNNnlSXod
RxAzaQs575AGAtnWZHPoquQ8LKugNnFW2xqzRDWCghjBniwJ9AEZwQtwDDezbVDqefKkFmhOmpF2
DMXYcdV0x7z90Q2AFfH1kFZOfJObv6Oy8xLOSXvVn8oEl80VIxlHfdbUZZdP8aOudDA6AAelZktV
cMWrClTntLz0ada4UaPcLZa1Kzrrm6wEJwH2fHYC30xE+64Kg8XA6W0AIKAY12UWspTD5g/ozF+R
Kb6b6gwuWWsTPwYbgRITUdDsbM4CTxpA3T41R6yI8IDqOyBN2j25YWr4CamB6NGuludC0JdqeLbS
3Tq5vFy5cXumVgPlqC8bHNzcxZQvXTbeTUYcDL3hR4DIslV3ccY5OKIP8jq9IPRaXACwC20r0QPE
sGf0Ua07q69VKJ5GSME+5vHP0VLertp6BubbC8V0V0j9No5m09WBwMSTeElT59rMqxfZAUFb9XKE
Bpbcmm34SosnsdciXhwtRTgdS6x9ldvSaV1dbbcOLxpdG+0nf3NfcnMu52czmqC/G4bvmMWlqa+P
a9yegbTFq6Kar6topiKd3SjDn2gaWcHaVW0T5yH5TgWPemGjGEIlyFKGoDemJuDVzse4DSKB/LMy
bsum2snCPEgj/IfK1j5GreijWGvItWSvhZr8aiQfNk24j7laPkXhAsykEDckd19NgZliWrQQtR1f
VoMPHV13zaJR3KxLefGa5bUr5YhS0RQ315L9PAEuaabY7xRCLJxU3Nk0zkUqoCwb6lWbQo5IDefQ
KmAFswL5U3mRFsP2mB+Uddzro3k+CywkOhhB1rqfGkdyHRgvEHi9qp0ZsrPGOwwXHswKmn7UFgeZ
J39qhcC9iYwqUAr5MNnNeaWn96ae/qOv0122Gl5exzv45BchQYIhJR26v+jII9KyHmjYeom0+hxG
9T4s6wPfzlkbJxBNYXZFCimqwc/Aw2ldl2Kxad8XauTrnF/5Mu8pi0ChLyxKWOZZP1mB3gyBYTcv
RYiVvW1l94upQ+LSLuLRCMxQXk95exC0oNQooNHXU86B/YFboeGVad+6JLp345BApFuenGUbiYYP
WDssFtCaRdUGzTqdmUMKdciClxIGGkmRvsaccHqUHF19rt6pAPjmWQpflJm9X6r6SdI2z3nRPsEG
ODjdel6kBS57ZuWhS3ugQpN5U9vf0Yl0NdCK69KyN7vmiOWeoU8+PbXsHDwC2q7y6lvcGfeNbrtq
uMGG2h+Z7qCcB920SDJ/EcESdiClibFG5eMqSIfp73pw/CGL/Ei211WinxmAZyKY2vps+8uS+DjE
IEF45QMIRp1SgjW7sWguU8XhbeuumqR7By4Qkqa7asxulYq/H1/N5noeF9mDWeCeUK6uopADkvVV
BSGmbr9Z4Ip6HRqe8UOZflbaQ51Pe0Tf3/ve2VUEYEPCHVp+N+sXtfvV4THW5yY0VLjpAvvM4axg
kjmQmmR+DrPLZM6/66tz3ieYwTWOu8Au0arrarpWqm8S8uDSwXjqJzcaoQvVv9nu9jr8XnVSORgf
lTE6hEp2g80EnuuKdkms48LaBpOl+mP3akD6tjMsbyr47PqtUhIuqPm1UVleal3G6s+B0hEho4du
8AGo+3Wn4YABXKrt0BSi1YjH0XWaH3keBnokzhuAmIN8jZBXgCcMovo+ae3LSdQ3Sv89DG/ztcEZ
IbxO8i5wyu8VFCNEvoEdkYAykt1sLnh7gfUHMYz5CUU6/HqqZ73LrpCRu87QU7G9MziWM5U4sijO
uuj/UXQe240jSxD9IpwDb7YE6ClHeW3qqDVSwZtCwX79XO7e6+nRdJNAVWZkZNzjogfqA+NMjsJO
Dj8rV2ix0puUK2/ceDZN7rpI7AiO3i/8WliH8RzJXcpII6R5y4saCoZ5yp0nV+8MhsSOHBPHujbG
0cpfh+yzZFU+BISbd+luocHpOPn9nUVFbcj/qqVNvHUE0HNs2nurvHOLE6MwplVuUjo1e/Bdk0SO
Ec/h140s0ZtisxQk8JTWrpWv0n0w7PBa63dd7YVrE7BKcM6noo3s0xDVwQXkanIPDO7cbdL+x/ef
Klrb3jP2wwzsqmvuVWnuPJlu/aw75eO9yXZQ59D6VLB23OBi1LmE10OqUaNfgiWKF//9FsypeoxV
n+Og70XZv/XhP7bzUDmybZYLIpbS4VRz7DtLtS2q16hbjsLPnkjffV6kuYN19G7ZVDxRR3byup0k
ODIogX44xDDfTu4tNWMBnu4NcVpza5TF4bYTXMA66IDn6m1TLeQjLkcPqwgMJbLF7JexJ54AnNf0
C7J3e8u59T5WGEBO8dj4j3I4reGaRAWEWeHfwRPx3ezcs0CiWo7Qhvgk5iuEH5AdgfrkpTsnbE9N
N0GDvGWThafAU2ebL0GkFSg999kLx9cBToVfTdgZJcC4f0D8gmFBWMouDg9z0TlPxnRIcYNtuvbX
B5ueO/nOowTPSpVECuAZYVt+ar30LVlwXbXrxv7SlAFhZOQdR1tmi/9R9FuYQudHFkO+R9/LYzSN
x8xqv0uzuapupsdHSG/bdmMbRkk4bH7NQu+bs+AwlQagHaGfXMZganGo9jNJh9VQkxbZX0oqC5ns
iB7kacBI4jebohuTxfHvbOEfwrC88L8pm0rjLq2JbDPv0JwOPcOSmu6gq5pHhXfepdEbbjSf7L6b
t5N1I2jhNuYui5XnHaxhvmdWRu6a9Uq8KTcMebSZyW0zbnWdE/eZn7KsvSg6ZkQU2Ab+mHjtZ1E/
Cpm9DPX4bxZT3IfpISI11G+J/Kd88NI/Z145cz5GMkxLkW/bzrcTJvTnQVDk8kBOLjWzOrptdVdG
9kUv3rWA11KXNziaH5F/Nw9xVbIQ7H/2ln9O14zCmnWf0uciGP5sHye08Wv469WIym3JDW8t81ZM
dBbEYElSO+nQNiUEtrbhLjVovLoXq/gv57BQOtpZ/BsL+7f14F21mk+GYQPD/OnsW7JedhdNjz4c
Djq5tppRpkgdNJ4YTvexO/Ct2+GQiLzdqibdDQz+8pp7gvngftbz8yhJWLPDlzlQJwrwZ895g4MT
dwWwnTFKZjPdutHzSuNsw6nxIcTzjZIEvg041IxmumvG7g2haVfWDouXr5nHb7V09+g6w3mobNRS
Yt+E+y19+8XvEJAs6tBCHQwIQpxzxTnIojtqi4Njtx+eSV3qpAk7rA+2fFGFGUdReqxGQgqJUbzx
joB8wEyJ20BwhuKRJKEdT+rWL7odxt9NXf/Yrbc3Qj5y8qo5TGIdPCuThDeLgaB9rJvmP6veOuJQ
mA0Jc//yrAz4GPUhmqwj7uptuRIVncHvMdSBiI5NTTqH9kUSGENSeRc2wUvmLhO1Yn1oePT9/N0d
Bh4dMsA4b9z1yxBOIqbqUrcaMlxKEic6hY+A4B0V31kHSqswNerSW5Tts1zGUh5SfpEhPzBnkEY0
P739H66njclZ5dD003afhF1/kK2ASrB8sOG8l+ErRkoCdMwfSKSnzk53wcALI97AJG2zdT13wKPq
eT4OdfHR8H4jpBFcCX/SmkMOdJuuN6v9D7bpCW42LkWHgjZH+j9458cZ49wW2IqV9IN97Zb+L+1y
YmTM4p4xb0kiU/rj+u5/uem+OW57xUL1LAV/0yWYHlqWnggiuTpOBRIu+me01rXoR26N+XVId9Wo
d1FwL83hefCvrq8TWT/YwUfJHaL6T4+4WxanE2GVRym51hxgXGaRRO45Wu97Fi50atyZ85J4vbsH
YraTVXlY1N8goqTzDfabM6LhUAyy2B8mDp6fBsZuNYGS5/+6HvN1LgMC+VL3XyqIbPM+h3E6+CFL
9XmycptlHJ1G8Kf5LEm1CjFi+Vy6fgqOqejILhT7SjqnQnFkdQfmAXvfGk6Rb+ybTl1l/uCN6bcA
wVIYBPcZPDVtftDlvLHVUB18f1nusYShGiFGcUZF8yMP8bFd1wRM4q6YDhNhg/P6mREVmpvDblzf
o5zoZa/a0+Af/S46+PIjiMRpKYdznkIRHLoNTph4CYmAKwivu9nZ7DhPYbjSeRtzy2jam5+rdH1Z
reI0Yr9y8lNq148u+/1e+mII6+z7jxnZJGr8XcVDRExvQLnEsD6Wy052+gDtJHbNMvFVmazTcAhJ
uDedJ5vaubDxsdV3/fwcSINC+1son7hyEiPHt7STsRqfM3r1hg82y05OjkxRPPE4b7I13JSLSSAK
Z1X3Xtkw1MKLp51kGGhXQOSQ+Wccbla1uqHzX35L58VF5RHZfEa32GibH6B+a7Pd+Otf3cx7BN0L
Qcjf2mPbvwqS3GU1S8ttWRGbWjisJEbqOJveYXQe6/KxCl6mstnXI1Km2nSMEProvvZevQZJo0HM
F/vAiL6mAJRaaW1XxPBWeZu8o4lFX6q8czi+2VV3v4xIWyFZk5VA8sVEETQH0572Rr9seyrmDANA
lumTMTJEyXNgc7SzuguvYurJBOAaacJmL8p0V/vF0QvN51J7B6LAD4UP0caHk30LXEv76U5V9XWq
yGfIp9Rk7yDdK7PnrLNcPAWohSvALpMZVN26Z+zQh7ytCy7vAbCnU2V3qSLvdKzlT9F1ZHbI91x3
V1bpz/7ib20jgkwgD8ssT7NpfY9t8LiixhyqNHzxSprJyCwzdKqUG7xYMjhg3l85KhS7JtQ/ozmN
xzakRs4hg8RFLk94J/ZzRXMeGQMBsEz39qHRP1gONbWNMD1lrdwVCk1aqe6KkVtvdJQRdqtS2r/B
LSnKvIM7pwcgDuFGsBGPeVAQQ6leRt3am3GKXlt3Ql+p1y6OunI3V92+V+qjsvwHF5ZA3/sPsNxk
vKZ8I43DC2n4BZmiGQODmv+AxbypKTOiWmRvImP71o6JHPceMC49XUKn3MOzI2VRLHTy4ihuT2TB
aIzysr63l3mKq5ypl5qW77KwP9soQLyL+uzBKtYuGS370gXLrhuc49pIvbtt4idjXmH61HZ7tKI0
2w3O+NX6rLlPjafPk2r+o2kjVLPlu22YOMWR6Nnw6+5FMF9NFXhPKaxZckieIy+n7vUmojo8g/4Q
5wBVhGJhPitzzIXhtFmFjhDHCI/fl07ls75HOnlDWDCZA8+BudSvitT1iA2EaXhzBXLia8EnzUNu
28DGZlmwdNLCTGBakZ8pJaboRXlzoIlU0iazHoVo7UnzOEWy/Rd5Av93FabtwUhz762CGmFc1mFo
q0ek3jX7lwFlCX8Il1f5zoUXhKTAO3GZvd6560Ieq0U10Z3pT7g/TeYTqdbmR892eGLD1LlktBVb
RizpiSFn82nDbD1koxq3AHfF1R9g0m16Uc6s4jTVXZE5XUKPsN5wCf0TsDD/KI3VOzsinw5ORSo/
6kZzMYGrx3ZeZdsuH1xkT6fLdyyTVXBFh+tAVwsKmmYRcJrzaKmmyTcmitvWsGxgej5h8Es5GjQB
xfQ7RV0et5OiVA4glJLgcPbReC6r4hwoBXOJoVwygK2lN+0qO9TEh5Y1RslqJDwXU25eheVLMDPO
5J1aNuwMIBcvQ/qUW7MZbA0vpBsJA8g6U+qQ6oseVlPa8dOWJvfhw491cXQiElcXEHBPbjv2W7ew
u2dDTPUDz6+dmKMD+kd4jPtSYMEFiwHjprGqaT/NbD4EdT3SiANsLoSvts0aiUsk/CB2/ZQ+LhRV
Hi9C2u/L7REF6Kv5D/girq08f4yg5xGRgRm/sNmWrB1jPLVd0LGeXOY0+tJalnMLyeK+KtaB5OY0
6n3KOY4bF6LX0UQQ3FZtmu6FbYp/AqMgUzLl9a8SiN8JLpBFIu/CAUaSCiXVjACxmDaDIzM8rKmu
Lmqob3wi+A3hErG340WaMZYfnSAc+zvy6rhQwh4UkcGMAvKf69xJmxixRUYWY8l63g43kA7cueo8
FbeWBL151651sXUgZLKXZAdvELa/vGKCUjrAmsUoYdykQ+vF80YADEIhZhZj8WZrksqStCY4iYEW
Q5xVgeww6rG8umQX/WXBWMdW2cu4Z710Z7ZwDe0OyVLnerwszcBFr6X1XFY1O1/OWLVqT7zixDU7
2F1pvS81c0DsiiHrLK9rbz3oovYgomRFSkQu5K72tj1VFMzL0tZJ68RO5xGYqzIhYxII1+CFRzIs
0/LslI6pvyPTwPX2muI7kEw5WHtVFBlGNZbvXV2Z7jeO9nXud667at0dpbesJYOjoO7eV2MVzWOb
w0h8WSPl8y/ibtQl5Q5fxPgeBEAs/lxbezPDlsKwmOKFqw6XE7EqYfFUaMOOTjl0xIhqBNr7bgm4
Hy+DMsrbdCgjO4NI6DXKjDBpC4wLTNRIby8/rZZNvV/psgb3rzFkMP+3sqhKm+DcOCakL2OCpAwW
zthnctu2hau/ETsGdTf2qxJdYnkz1dpmCbWxPmYQB6KTBeq0IQopgnz2bhatLwnEJuTRQ+RxIyV5
iNSUE5fc1YCMgwQJTlSfBbu4CB8cPCnp3wGjMzr11OzN/3jYAlRirCU3tEobZLr7HMquHp58d4T2
abi5S1o1CLvoWAbSFn8Bj/7ysIBsWj4cz+2dU+43Qse9DmDirO5Qe4A6R+XzNrZZRtxOUZtvTcTM
7uy7NBdb8j9Dor0XKHk7Rh28NY45Bc2n13d2fy2DcW4pBGbW2asBjy6WNz9gZqZZIbvvu045ydSx
FrXN+gFWN+vtEjqfXIzPxW7Cz94NA7oXzwRhu83ttU8ZhacuKzJxRUYZSKmQFErkQ+02dT/tRWuE
lBBWaRbDH3/lzt+yXRIwmGNb+m8wh2H8VXNk5GRgj3JUnxVOA4pJdw7MCu1BANh8NcxhJO0P1YKv
w2xb/yOMOPCR6bJs7Y5azyYleO57gOsap0n/60N77s5z7c7XwI0GZ7+0vs4fIl/Z1bZq0MFR/RzH
UEvchlhUgk2dLRajZruXIyNdYwE5mEjftNtPd1w5VjskaB5VpBma4U3TtkS1s8HZyGRmZ9qiA5fB
chaNtINnySlYkb44mr/kay36SrSkne11FzndaSqYzf0tJFcSzpeXsK07H7+s2PTB2LO2lQtAA3ln
E3nfysFydm7QU3yrEUjXOVxaC9YFXFgDgFcV1tmuMQk8PRtQXL1Ezauy/7qxCebEUcL03iJpruIH
0Ot4FyhmI2Avs8kJmOJIKYBdr1mG5sWqT02V4RZNCty8bI1f9rfC8M03Z5gdG2mg7P9rdLuaz8xp
VnGfmuOQXkpeqvRgyXwg6GQFip4Maznq75V/anwEdc7xuSnXUZA+P5iVF1sEnHV/ogd9/Iyna80O
oU9yBV5E/ISZwm9UtjVyGZCT4QE8G8Vf2gR59j60zII/5BzM3l4I7QSXEGvz+OI1i0+Q9pIZDhlY
VWm2X1Y2BfFUkwEbZ4Pu+njmK/mvtNJe7vmxnrtZpiLPAYej2KzCnH/cIkpv2VXWR92raNr1dmpD
Ekkn9xipMDyvuexPtlMKwCOywxGV9+s8PZaiYSdfiDq8hzVS3nNQkk3RdDZh+MynSalUAkD8mL6N
s9J7X1KrQoSHGjD1C0uRVt8hAJWpwVp8ODQuzrUxC+/xq1HORMI8k6iGqc1dABQ95EXV/sv70PnA
48s8wuiD4Le1wmFX8yo+eblbXOHrNV9pgdFeGQrBtgjHgnplpFdmvwXmRGu6AkrUuPRHDOhI87DO
5+fWjAyXfiQUPU4LpgDxgL8Fl1BaoFnXmex/bBJkpo0TNjNom0o4OzyydpyJpb/vAIGwH16U4ZOv
23F90aVqCKpI619iUDKdaHhCUJXCZu0TqD/OqZr79IFg2O4htQy1NYT4cOXwSfn11oKQivvewXvX
AeyuXVaOrWm6SOiclj+8edWK5Y9lP6qSqN9W2gnjyjPezZkhmw/aOouC4aLqpdpJG49dMwaPJf5x
+sm5PokCQ5VZs0PdrIN8E55WP2jO8rE2erFVS3Ngod+PPXs8llVv7CiqQHMGTXom4mDdcxvWFw/M
0RfNRUrB350EJry4z1sj8XKBTjV2QM3zBsCPsKy3Tqv+oNrJeMy5DUyw9+ZU3gfwf++wMPEhlmw5
5EuaUc4DT5zH8UjGT/nkodX9W4xqeuu6pequ8Jzc7eSJ0TqGmncrduauusNNgL2n4qnE5zp30XUx
bOek/cEZYssn0GSDywXAA7mM71hK9KZt9G+mQYSsPWjHZVyHPX/8v7FujV0egZ73wwZ1lUyf21yt
39Vtbcc9H+9x9ns36UJ1SRG24NWxqtHRJBmAwuTC5iW7lUwfnL5z8PsKA5xAWMV6GaOtJdx3Tynm
7bXj3WHzxijPZfrYpigYk9O92R0Spxk061mB8Lrqbs1u1eC4qW3nTpf22YxKGhX28cFr3Zgmqe9u
2i56Wq3uQmmDS0AEnGPRvL4NA0xrztsuToW1awYFT2UOJiIqCIcQLk2cNfOJD3b6uK6Zx+vm3bjp
6sFVhbdp/FuM3s2sMUOk3mGsA/UXBB05wqGXtENgn8fBe6Qc+TZKqiTJzJGHs1pj3KUkexUtNWBA
QT9iq9143krjZwJ283PKN2fyCQvNQ9ayannqRuc0yAYbUV9AoDCjWEBURKXGq8HrDTuhCJKoNs3T
3Kz+zruR0MQ4zNw9KAcEW9c0+EUTT7ys94TCBwx1C5AkXEN4K5/miLDttuMVNuDE7hdmRkdTZ8XO
n1nxI9vmzIgyje3VElyC1bolQCNK2Pj/iLRGtaR83YZhDZM97X4mJgdtHcwXo3Bf3D7oGRb3b4O/
OnEP8jrG5D1vI8ssjjNblQn3jU4K2ep9BgjzTJCbsccWML0G7i3Xx9DuFqvEuR0n6o6a7O2u4CRN
+zZWXMpx2032pnHsI8l5zX4AMNPBxonmBgdhXrHckGbMJ/WQZJIOQY8537MBMHr1rS/VE7LI/hiz
q5oPmCT0NS7csjyirluYBQpmG5LCpCrKPWYOZgfZCKvZY/yFfs08Vl1c0TNnLDznyFNlxGVFkVSk
+bs94mxwbxe2XF/SuWgTt9TnpjKeA5tJeht85A4SOAPyA9lu3iYK0kdsXq+Di0axTu1VNO5HSgV/
8yrYsXS78Uk2HfY3B2hGHuUTaHDbSUxlJWIGXgrV8Z0j19k2Gcd0VhD7EuFmjBePsYoptTzKxWZg
za+xtSTbOMsKF/2E7qi6TYfLpfgdLNNPCscMYlJLHJg3wY+whwcrWz4x3360bfepBvVgq/A+S4cH
VIxdTUm80QRY+tDQ3jJpPVTBDeER1gup3iEa0fBmKXFNlensgtV6sMYF1Szr579mqsK942Woj3BF
c34MtQohMUVp0kH1+dFVNrKH7a8xY6fqOFeotBtgpvIucAuNEcfksQgJTR604+0WnZtwWKoataHP
rqhkPdMFpzzn7Ag/IjiMVxOv8lsd9eurct3xypqGsxujsb5rw0jvG5K4LvNopwGj8wYnFLMtL9zW
U94tT2bb81L6k5XNSeTXHS6x4NXCoEOg+cKuKl2ir+GIrLWFQNRWHNGd2d/1nrOXjmlu1rHAmGC5
+r6YO+NNm/6yCzOzT/ggf6TpMQIMFN0k+dTHkdYLn9+0nrTZLXGR0YQ2SDzbhnYg8b2Bdb+bEcpf
sjQmEpKRoQ5bWIbCPkSRPM+i+SDoHGgS1tL3SjELmcoFlmCWttvB9BWUM9r7okiTDFfLLgPm5jrq
vvBmN/H0qm6zguWRdUd3Kwxr2qHswBJq0XktfczgolOBAfULa9zHdBT7pQ7MTe1U+oCVG1RMVH0z
l1rvh0FyrsFqLZsViMwaRscFtfRkEgB+1xd8LHyqFtHTacE4qfdepSKaqs4Zmtp2+pAWwz0aJc5u
I+e9GxW2B5k+uesMf1e65S1biR/oX7D+0W/Di4vnbsJUT9oQvvTZSWq+rt9y6JHG1/l5jZwBdS9Q
OFhcdbTKFNMJ9NrgJn1CPQYX2QBTAcR3TyGO7jTRgHnRshFTe/Bmki6FPhbmuLIjEH71evxp+4X5
LmXzHl8GbqBU/uosvWUJHNuyPapS7RyjLi5syT+sFfMYVjPwbHHUI8hj5EEDp+0xZ7nV0+30xNHk
rRO5DxE8GKe42pE8cUYnQ2r/5H37Xo5I22W/Pg5slMetN9AKdM1nULXurmi8X2vOiu0SuD91yiO0
Dp0ZpzMHtDd0R7t0yIRh1DTebCRiepEijbY0PexResqasI+k7562RSxvG7Wbti7fWs96tsIKD1kR
4VlclkswFu/F1AOmoitfBvNnMguwQ+WIq66Tb77ggMbKkSeejJAndHnQc3lmg9M4mSMHQ3ozqkxu
qS5hzvSEWJ4nrtizltMS14W+kMR3qh1q3XohqDZSDODsXpzKDDErDL94ouMxKO8AksbLHD6YuXiz
lulxKOeD7TLuXlLr2ylh7jRTwUiJpawdgaRpErRkcef5DEUqzclNnRR/zqaOcMcOeQzsgSe/xtuU
WaOP4cVBuvPTgJUk/BteoIPXOZBWxxBauCeqa+LriZPYDKq764qw3wQpSz1FjTE0tQPYTtZ+To0s
Ua1j0MrzJymK4g19Ek9a2DNtqVYXdwrYK59Frhsq+WTlFc3TekZiajEnLw9zOv5lAJ1j0WC5ZLVg
jP2JFkq0y4Ogco3tyXoiq93ZeiXAOKRh/Bjzt5LlkJAiz0qYNfwChg8eAB4QqCnG76XWX0XFyMbG
vx9LTUOqOvupHJ0nWcL2FmyzmVP0nJk5ioYX/pKlhz8l0GWc4UKIh2HK+U41ZUvWf8w0lFkPFSF1
nUQyLTp2SsxcjXYH8QU5Z+htDJhltx2D1ttNUXUikkKfQgNXtSOsFexRN5x1C/BUle4fGd1Y0UL7
tW1ch78ds7S0/qvtfG/l3l3LXJ0dC0RNIdPDsKQnutGHdpYPvaQQ6lHX82D6ClNxVTSN27XL/qup
1ZE366Nax097LcVm7aKKI84aNpaSTwaGsdCoYdkGF9e2/maSB9hONL5x2R05BzENeO6uzBGZ0yLa
EgoRxMNCUiRp4rJT/2SIK34kwb5ZHXUNVne/hNGPk2ZRzCyerJjGfSdB4NEpi7s5GuW5z/RnloH6
IgP1I0cuY1BCO+836ycLFSOfSngQuOefxmWadwMBP7EZkmNVZZeJXuKJjR/nLqQJRvP1Ytufz7qp
F5YnGKRLNMBIlhtCZXckZezVwJowRxOfS+38Z9rNlswiY58iYloxY0b3XM7mf3nQf8q1xjDZVi+r
TB8bZ/kwa5YtTFMxXjP0k8Hvi80h2+d2eQzm/KzX+ky2Miw8wzcfZRUda0PbTPkyvFojNUc7RWjG
oydRZKd8O3ZYdoo2P+WTPrqNZSdlReAneeLXVDTc/nb4C7H3mcZ9z9H4ICwoZ4Y7/5FQfUvHt50D
+3Lfir+PP2Fj4K7aOsX4yzV8XzML2kYlteEko3sH6FnpGldfWkNSNvVToGsdlx02Wvq1bhRfwS3z
YOCBpLJsOEGnozXiAzW6/AALx2cC1ByghJkb4VVh3BnCTqpV/6ZdJhNr7r60MW3Zt3xjHQz3mP1g
iOGNOucu6Px/wDLoiqei2SoDswpSmQHii312qOPwriumry0BlUyL2Fhh4D2Gab3NWJy7m/o1otzK
7wrTOYG8xUY0/Viz8yFrWmfRC6YD/Fnw3+SxRHK9WVztWNGbc3AiY42NTgLEIMzzGFaKBTWxtYuX
PHWfgGM/2aLtN60rbCypPL7B4uH4yMHRUZjdvNBV7WXHNA81E2ROH7ei7ZP6LXWDAzM5nG6yPLKD
/xoZzdlQ7iHQGAKUffSESIoqpPRNQSK2Bd62KuRqgENWalYdVv+T4cJHtPSggnJeyfS4ZMjsBN+O
eCjWHXKIn2BjeQ79PE2YOclEKeoNczpkjc2IOjLOklIgbhzsCgOWCK28y+x7t6WSBRUx/2kay98A
IzrWqoKCN4/mkV2CfTFMU8wVk9+FpfHr+gMbO0P/grDTbWZiVYThn3sMqWPnsCeIm87psXdMF16B
LWmqW+X/E2n7ZOs2ifT8Uzrd2QgBvPn2fW9X1xF5N9LjvrXXjyySWwSy7VyvDMv75bkejMQpOdVy
e/jybJHGwZSdJndIoso19zTUT0RrsFwV7Lsmx0gBANGWoODszYrdc2IinpGy0vkByQIcrQ4E5OU3
graEi429M67elyacPywx6XicvWftDfveJA066252gKFf7hrd3QO7CBhn89h1FYsK8x/7Jew3MomO
Zb6+1vnyvoT2s9diH/B67+ySc7Kfmvq68BTFJDYeGrA8Gt2PHQ7vwc8CZmPVXS/xToQp60Ha/Qrr
4J+nvY/F9tFBXB4WFhC35L4fbAcvW4M8jHRsVgedVUdVIYdrpXZ26/8tVsUr3Z8qhmC5ax7qNdh0
anwNy/qQT+4ZWf2O0S8PaXWfRXVSaX8PLKLAYOufupRUTcsy8L7JMPaM+tEa3HorJB6OKJseQMqf
tVUfc+FdnNtWJ8YYzEW++vIwemHGPNUSob+c7xHpejw+/S7niTU0Jpk6ba51rd5aZ3wUlpbEf932
lwRhLBPLwoOT76thxvDXULaErx7mgda+D9bxUIa4kJoS8zku9Mzojr6TXZQ5HkXGomYXMloPnhyd
Jxmo9mGWjxTOrAGn4VPaDnvDbmMZ4n0En1NuaAKajVF7b8Z82yHL2C3wqPmaar6fo3m3zGKHjFty
luFEWEldTjj4HwrJuqUZVUgf+U/Q81DdjCX4AqMegz2VnuhLUCvWWRbjf21hfhGgcXHc6s0wx6u3
zst2DAMjsWRzXIPp2fGGXX9Lt3WrD+NGj1yMLUtQ1Ogayqtj0VFbjnOogIyo9raQNW4X38Wcw7KD
GYpHp2MTcm2zQ1H596OYvtdoekHRpSOuzq1dnRjxnJRm1XIJ/0y6uI29uu6mVwK/1HivwQjAHw/u
zcDc+o7PsSm/DNv9m0f97LM2tHFG/x3N0osdM/tbM45IFVpMvW24uRJ3IblUIBN756x63N3KC06O
9rpt5bjHbrZ3bVDsltVjQlnE7KsdUpMNA3f8lJ44Zjo7pRwyVYds6AUI2KgWIZzKSc3fZuucQFXH
PB+7zFj/rAoyrlwvFhWFKuxkypwHadM/TP64G7PxlJvLH3NFj5C1/I4oDUY/OATlv+nmJqsa3K5a
H0U1XRf7mbifd9c0KavDxGct8mY6t3H3e/3qxf0kvtrOZGQ1nSVIS5vUUM7R/iW0KAexeW5IMzu5
a7lNK/Sc6aZPColJmFlIEGOjwCAn8HKJaeiTUVRH5K9/uSi2SpHpFDX5swu8sjX6aReIFT689Tal
ELzqtT3I2fjPymsy0mR9jUxxCWHMJ7qTr15BB1gt5U6nbeKvMOXd0b8Ll/V78b3HqEAkQaDA3MXb
1+JD2szTisvNshAjavcUWOMRbyF9Sr23waA62ItGuwSpGyBN1H6LXl5T0ncJpeGVBN0kxUAwZhOH
uXeXrvZ3K61/ssFZ+j9HZ7bcKBJE0S8iAoql4FWgfbEs734hbLfNvlNsXz9H8zYTPTFtS1CVefPe
k16/iab+/gRvE5aXc9ywbVnp1jZjNNW5xtqdPAaxvO9F9ZA7II94OU9S5u46Z4DTp8NPXBc30qmX
lIAcIYJmP4kwSCsZdFP3WoliD66u5QWNdSxkDay+ftpNqvluK+ueCjJ3ZK50vFnkVkV30VV5cglZ
m/1t6NguFS1iHzvz0UvtR61IPkdcNY3HpDR1H+zofSpYwxTWx4Iwhnn/RR1rE431sSusXdW4ROG0
J3YCHLR62oFSOhOIjlcOOeB6sG5C6kFstRS9rranHG78cfR6gnb4coxCzzYd9uB+ee0ZiRpFeHSj
2lyPRf6XZO6zAxoyKIluBHJI541wCYTSFpR+VaGI2fUv+MtshaOGiU9J/eYwekG9bf0pRT0U4fxE
5JnsN6mBpMxIO1lMFJow+3Vr97J4TE0WiYudMybPjMcx9I5yqX+VTD/MMjvoRsk7yPTVdMkNNm+6
gpfbDNdGAYbmF8KOPibiI1UdA4wBhHI+FGvpkjsmIs/M8J4ewyBMO4BfLNWWJ83orp3BRmeNPE6k
wj99xCw2NeyuwQ9KJtpz7Rde/HURv9WRvs2Fu0ssniaXbioZtyiSPlFPPJ+5AQ6zRzCjkS3Sb2Hi
OKtF0JkuETtnZDwR2kQW2VocjVYfmOUYX7pFwh6f0GexGTiMLmnYDGvgoTXC6WGIifR4Tk8dVsrq
3ERJj7Yv5mMz9+bWdbpu07Dp8bGryVcSY/4ZIqfGbFlGvtEgEOa6Xn5JEpbAhFkelrciDXRcPmdd
tFBVdNQnkI7vbRxhGyiiNYDlv1yrDhR6Ow7ntRy/p3oEPONsh3L5bVPDl6gZUbFlZrxvmf6wGEAR
m8A3QWCR89uQNaUGhJhUHOYKhGLD6BslD838HPdwx6tI+d0kdhjC9jUJiyyjACpz7FJh223tvN54
Rn8Bn7ciDryKSR3aQ7W25cwDq19LsCMh73tY1Od7Ih6uYaAotU1XXfX/28/h3Mforha0kqwMMpJL
JXRpaYxdoKX5HmfQKjVxL0X9V62H23GAYcnq24W0TSGclZYnz+VIO9jH6clOu3evdM68HET6zFUI
HEWyoxsnQmFGh6hPjhGeapeGS/sZRlbvjpavRcaZD+uUFGJXW8RkaQ1w2+9c9n0mrvlWRNaPZzTn
MmVLu9dQ5jtVGqDiZD/lWCmf4TP7z6dunQlvkw4Cy1rL92UEYNI2NLZ+3hYYdZPTxAyGCNRjGV35
qTblxPxiHq0/LTX2GKX8vldnC0NjGPGDaeFrEzFYQ+6RXRaMJHrtaZvl6EeIP54Tvqaag5HxpRqf
q/HHS7HDS3TCLr9mCEOMhaC9Te+ZM/iq/O0S+Rw1Dsvv5IMx9S9O2m/CZfyN+mFj4iO3h2Q9KGLH
TMw/4QIwkiVcgsww3AMJyc2pyq0yip3JEmsNdSEtjYyijoe4Vh9JdC71ZKu4WbpJ/ThVfyYeGuQR
tQLjbJz8le0vpb6VuLru6zYXl4bCkwfmJHuVqe3gvvB7B1U23wbiuXeqw6y+lGSLOA9yo5Kj29YX
WRXHKqJDK5KnconOnpoO/WgeIfifqmU+E5f1zJhSEakbFbPP5qMldbAoFV/naB6o+B70KFlPrhvo
NaOOeHoi9Uq4LT3UHvelNjzE1gzswT7j2mHldyvPk4XUrS3HcHG/88hZRTDnPdKaGlnWbtKfu9g4
hsafvuR7sThHRV1dIwJmM6SPBprFqqs5AuXwyUvw69kaRWi6oUB6yOe9cq5MNJ9iUZzDpjunQI7r
cr4StmDOfPAQTtyFkMp9wBiKbcKMYPZQ4cbaZGarbVvZXc3WfBGSPukulLqj/C775KfOQxJwtlOi
BpT7wjZOmSq+c7d+5mAKppw99kDJ5/83JxpsmnHXXaJ/3celKsyPRho/zclMBArJ1hnzd6fK30Tm
Gj62qHMe4iPttScvYTFSwhczL5tacYMBBtzc5ypYlroVFQkGx+gIPoGYknNJnIreo9oajEqyrDpW
bGyy6yxwO4VYxxyJbQIdMWy+niuPzymf5r/cyS2mXOQSGv21ZOOBNNq/CC/ESls6CAvxp6DQSXL1
NKLPQwDe9RFe0lEuz6HNvRULkKJO+Nbc5Ty7ewZAx5iPGHfT7RIcWtg02L9ts7qtIHaXoMfjlrmp
Tns0m+nK+HedWsaj9D4HayHhXvl6b786iXsPmeOIyegaTJvTlUAgm3T4w8Cj6+/HPuhSIgFjF7/S
zOwLUiNFewtV9gWDy5f146ibvBv5wUBB6Vg7qrdzoIXtusZ2XxDaL5i6OuG4cer4aGLXVu5BpQbt
SxNepgaf1tDtpFm+ZKl5mIlEzAmXiqc2Gq7UcCHzBhPCZB7c2i9NOD60UquxKfTuagj1DQPSxtD+
kZPxkUXIiyW/k2Vdp3Q86c3bwAK2KIv4EpOr3uUHgpI7OsqLpi+7ZSguAyExbzbJIrPf1XLuTQem
GQY8NA1eznqKiOI3RQgeOmTnLP8Z2FWCLN7sFTMEZXY/lHmHwqK+aOp7DMR6M41h24oeW732qItl
38Tlq9NP4EwI0uHi1cr1hMNJNPJRttOOVBdGsD0xHZuTMuI8gT/QLn9LXgBvWTZtP63rkk2gC8Vs
fqymVy6KA5fEXwhuRNTaytVfEtfDNYpTcKaHIJDmNd6Ly8VF4xyk3tyvnVS8ZtOwjUtjl5r93lHZ
Rusy35i4JZhnu1QfBrknELVxYgfZ4D5ayB+TxRS+/UrrJUhCjyfaPVO/7O2OpfHhsLaK5ItabGV1
mm/iubWw1daIZg2VYFZqQTlla7s2NjHGaR0DrzHT5tUTe9t076XX9F/8Idu8oEB2WHqxYrHzUeTe
Jo6Qzpvxirft1NuIOjZWmw4uRmlaaw6+oE0kEXTi39WinSrLe+ux2Kq4Ih7i/JsqIvZqCZCn96nG
8iDCoejIbCha7EOWMWds9XXsXbXRejcTLMCuIupJAEVqGylafwYEUUXehllHQA4MlfiXroD7u9wa
nfk3qPDYInlq2osLZyQQ9Xi1ivlgYY+okNpKTKIrfKOXUQ6n3qkf29Rax312Siss+ZX57z4KgcR+
HS3jbTLKHVsft6Iyt0unGNZDQwMX5UzdPh89EoPlOsVgvdjRAZ74oQu/wim7cMEx5gNLUZcUjfaj
ZxgYscs1v/abaSU3RMsPNva0q0gipJGBQfC31jntfzOx5D7qgFC+zMTyJhvKgb3gwBhTUgrWmv0H
R9FA/WJo3IWDRcHRRnjsYPBgMs0w1EWLxVBYQVj/dJmEFoxjktR8nVgVsWIIzPCYxy78qEuC2+rh
7nJqifXMglfYeQYAheNKFz4W47WHUCCKbWm3W4+KVKG1BaF7FkwFuv5szucs+2q6P70pfdP9M4Eg
WZxLZlh9iYkeaOyMYDHSA9G6z3j09mB3mX+l40PRme+V5lDS4WhgqQjRovlUpa4vnWOhiY3dXRXx
DEv/BwPp0uXWepjlX0XygYXW0GUYpcGvKNv+NFrfVkraPpvWKWSGOQxXZvyn6hmjdM8s9I8ejthu
+5OkRFpDeXLYpqd1fVB0DQJYfM4pxl3c37T9cWlS+cK5IqV1gne4Q+OFacuR12fdIaS9cmW7zdJ9
qMcBhgYOcF4sWxzn7r1vi0BryeblQj0z1mOfdzJdhtz8dlqu5UVVF8rgjwjb9cxRwIlA7tW1qGCd
Rn3ldnu1tHvusvFtV8LRCL+dEseaHTeURU7lK5hbno3nL+ej1uPCj1RKdlE9Tn32UrCgQLV3tTqD
D4HdxUjASHXxW8Nfzf7Gh7moTxEf6CgwYhNux9CCpMFh1kqXgPMtCr/r5IOLybfuAzzbZeZv4XTi
bFELP9ei5q1dxPcPdX6bEuMzRnm/o4x/7UbHOCvvcAyi73FENdXXX6VOvF6Ia2M3H4nhftrqFdla
X4s53Iapvins+A3R7TN2H6Yy++vn+aUsth33OjkLz0w+wJJtBI1QnTxBCPvQx/LkGV0QVsZXn3j/
urDmFDuyXcBv8/BX081dCXfLlq3Y6j2QIgcYj++xZz0gz87NVsCOyE5RSDVWavOF3Flyc6c5/Gzv
j2RW9C9JYrp4CZkT4hubkYdFsnZzt3rsa60ImGrMAesDYiw6Qid12blHu3atvah7uBwwqNZ9Zh5x
NYWCVyHm9QUduSuJEQaN1UPSkPT2eMahS5jgPjLZk6fPm+g463aDyb9v/MkwSZRo1ox51/3CFf+1
zBkjHK/+lIIvrzDuiraobkVTZZtQzl+jbRD28xgEahOJ5nKS1iqZoxfVOPybplj5LZrzMjlq21go
oF0KKHA0p2OsNLW3Ndw/KAwAwu9Ip76Bpolqdx0Nxt6ABHM/KplPOBSUg51sMA7wvykYZOGCfBhm
9+YOiURFLUwqsWYdCiKHsTKSVTqXYuvGy8lBOOSgJaOrqmE7dM4X9vuOgpM1OTICNmxhoOtkhDRY
frNJAYaBwW9gscWNmHPBvGklIuMqMu9xsNGubWeXgRL1IcrGRCWZqrvqyS3Vrtb5K9BUgRdvHLcN
pr7cA3X6ctFJJHJI2oVXTWNyOt9TP8o8ea26z62055x6cmlkwPi7QyDqv3EyMkMa/DgXqDokq6zy
wv8aKzufaRSayUrVNimVfvnOJl6Ydomn9VLQ2o4GCJXYLRj2TS2xQP1qCXfP1/MPOJVD/lLbl07+
OAKDGuT8iExWrlsJ6sq0Cf9j8kBczeqNLfKTrNDFmGo+j1gc7Wx6Szr0hhT/oT9ZOS45V+2LZPEY
xNbUg57z3Q6Lcy2KCtkrbCtA7jLyAcsEC8dRAiqMBYFHV6do7eLuHwtVyPjRQvuLlT8bffYLDv+c
5h0Bxf6mhP6ku9U/a5nvtxCyGHsXiJAN9Y9jatjny3hPuCCoW+szdMlgWDYpeC9lSJU0Fk7h4tdI
HAObIFGFrqIwqEoUZQsrYdk6pBWJcjjeshfxjH8ADPF+SpqH2onPONv/LZYhDnSl33yuP6zV01kh
TgDbEFdscp93bau6VyVsmEV+av24Ac/AwurEn6UBcZRRx9i64QpG6+CP8Rj7cTp+Gv3y1pFGm5bl
K7vnv5tQbRo43AE74y9VlZ1FwjFHE5OshiIBFaSWDFNltAGY2ONBAGRYG1O6ESkQCoNT2bd4tVZp
X331oXhaeLlLXmy+RVBUveBljGEH75WJFjzi22cUiPettOBwTI7+W2BbX88dkRfuylev7uQKGxku
wRScDP3uuhco1xlrn42ZGBru+t+kxGXTjLIB0kbSSzbwtAr8FSwo2nXF9IsAMO7aTpDGSodHFuDu
GHTTHWV7DXMiYLUx6O4Sp5VraPPYQuDMHJh7feWWu675BwJ+OFfGierT0phT5PM5lgW5dwNESTjo
VN73kf4ojJMNeilYymHkUBCEfGmcZcqBa2bahuHOJh50bufcPqZ21G/DuX6upvzL9Ui3FrWxzdnQ
uEon6sshupgNDRxLHFcjZBQ/MgpavmzYOGH4sszOQ186P6XyuKSqIM/L69DWn02P9bHSmEKyhTFI
UlocIZ5qHGVgdEorGDsbCnMcarj4q2NThBc8+Kd2Ese0NXampSTK8gdAe32Tz84T4LmXwcV3gfPn
Vs7qJ1Pxw6zAgqfynKYoPAWe93t6y4qNa5sghQiRb5NaPfSG9dkV0dsyDq9GI96Q9SlDdfPIoHSj
9xoSs/dPYLbdx2M3BbNA5U1SQ+0WF0N8vmzNWP9lorVK7TvUkdg2gWcCnPZqrqKGUD/kwamLwAOk
1DUclqGl9l0Npxy74AdNmEnUiPSfYzZfdcbsSU85JxmKXaaxuKXpvTpccJ/qAkpf2vJwpHb7UGZu
sfEYQCai1INMcuNoGAx0N71gUY5WsmDJo+gT/Ni25d1vgXfwOumKEOWHiMjdL3A87L4rcCf3pIjk
IDdR2xT+XJnNuo3HPc+p5TOgf2qEi+8BLdUmNLTOBh7AKpx5pXsCPiSwozm6chAdulR8u112mjLy
AICIQCDl3rAOmzLcxDW+Z13g3RHTMRHmg+HWf4uONj9L6lQYnVjXobbsgfqeO/586Bh7dOY+rJ15
pw2sh5Y2hC+zgX16H6YtKUSrJkVW18r+OEOyDBK7exid/mBChFp44/HibAFhJAwgh2NhOsUaehmR
nbRlETtTcVtzb2kl/rGWio0KyuP2TjXK0PAuPTEq2PUOd3Q1cM7OWc/hVIIAQndN1sqWtzjmnAEf
sUs9nsmOiU+I4QfLFLXhNKzjzvvoNPtNQrIJk/BMhGknE/3RK5KDrTFkqLScaS7boVe0djdWSR1H
cKWrYaZRrZ08yPsKLoNA0WkQg0gZYZJKPhvsFwsNtxZF3/oAa2gSnFio2/gwxZ4qnEHspJKn3oUt
ksvyvSwQRUmorRW/enH36M5qQKvJkWHpDlNnJtg+D+mG1aGmH0ddv+s8eJ4EddpTpA904DXGnEHi
E7PHUF7xhstdG9Z3oO+jEJaxMUrnxUtdnZA06LSld2ASCkItVWLwPpaNHvSFlWL+preX+lLDNwn/
PAWph9rcx22bbVIDCZiYJ7bG5o5FQAStbU6asdU4yfpbW480z9FriopTp85nPaH3W7jwWd22sTAr
+GZenMs8e8VHxVdzX/gVg73QDsqgOzKxCcSc+djAl7nf9VJ7XlxxHaT1ysqSlc3Y31309xl6VVYl
YISFPOszPPi+3Ixttl4GFcyFhfKd3t3r9x29JnjHpqpfOiB5dUsY0o71z74e92zF3puNfG/G+YMt
PjogFcVQXrNeigwcqZUKY5ewsAw3SnQnxs6MRAxzWLujgF3i1acBaLcTyWbVttUHs4bLgDa8ihjz
Qf3Tn7KYArF27Jel6p46qgKr7PaahOzRLbt775lWybMWaxcC2y9x7JxDT6O9749WbJ5E+yBnBCi6
nDtdwDfq6mhoYCAGe0uydFnViLZ+B9sITN/GaqezUxKdS4rpK6qevLR9AYy9Y5B7UPlyK6uOTgfG
Rsb2b0dD8EWNK3pkS8osFcsXnqnWH3GiCvJnyF3hdbHnd7crR6KD9p/dAKON6MF0NFfGEoCUU4cO
3/J5tKMjHsfmbtJ+GfLoYc7CY8yYUIFjgTq+4lIKpBIvrAv+l83xJtSLS4+M0KuvrJ/PFqSoNHPf
UIQe+tzDtcrIpe92Sn0xAF4ltU4dR7doLacwr4Y7J/K7QsgNNKE9oNNhl03fsH34efk5S6hXs/Fi
M3ZP9PFUNf2hlcR7IICtSoWZA2s1EbFT1enfoY5NxuUStsz+WVUOKGVojYAJopGC1Ov+EKHbwd5j
sFyFnr0RsguqBfvZlMujxmFak2XGw3WJhvw4j8mp8MptzAbXtuocjlsLjEtYvIa1ejM155Bjr4kH
7Q2gHqRN+2GkYEHOdXlXXcqDQmFZKjt4j20bB6Glc/er2d72Nu1s2W9jE0GgTd9CXA7skzvEXh8g
mKDD1r4W1ttldCERfrKF6EbKbEfC9DO8W46wye9TNAAJ9NfTpmcLh59VfumIaUaNiRiDTmcsUDQc
k5ADLuYi2uUDT8oc8d+PAcsRA22J0ETKd1ldPW7cKIoCywKU0P9UBFQpgWuM7EvyNvTWFwINwvDU
f1M1PBEmDWAhb8nq3Trprispr00u/xG+gOsxH+pB+6VsXasQVc1wbyMowUH1m8Lx+MLLwA4nv+AY
Jsq7rJ3F2jvIh7SW1E1YnaLsT2QEtecEbykyxpKNB+k0zM/K8aWhj+Iu3xjOsDXc9BBaBLekdrUw
DucaM+FswLOpPw2leVeEOSHATRisfN6k6BFQz2yWOoTjqbcoNqvZPfdM9IdKf4TXSbTVyhgbLyfJ
Sc/sPAualCeeH2I75ABF2B0DS5FCbOnGz75xtpa2UClqyzuJEJRasdNa7UQM+nHECBERI2MYO8cB
YM8dRuLjLHt/Ttu3aMI8phc0H8OfST3gOxP2gaYpdnEdng3MZATFjpVXHVsPUGtY9PTihi2ZW6g0
6DOFQsVO55UUcmeHxs41yR2zxKWHydv7Rpv72kQSjVEISK6Wp7kkYloLDXhReZzgUwZi7t+jqn2L
c8WRM1HhsBN1q+Vci06hTrFI9w2VOXtz0Tjh6gGTX0kTp7uBzgitOVujrb8WbDRbOdL2Rw/WQ5HN
Yp3HQhzpWp9twyKZj/+Mm4dAU+bHZPx9b8E8Xw2fVlldRznj5W5XyhUXbKrdSpQA9+KmfawT73Mu
vMkf0vA5cWDp1LQCXnyu73ByIu87ju8XROkglPbKkPOhG6wbZQPNu8axqq28YrxUAAHJ0kkD7izm
y1EbjxaeMXr1oGJeNrLkrXK+bfgidQEJBP/LQnVXYevLAGW4T3rxAgmCt8wlut8ey5Zmn/GljsMr
zt4I34BHQtAGxwbQqKJbKvRqNyzd0XX6Jw83HMgggZY9t1eknRRWUEzHBqxrop5Ci3U8bluvqG4I
nqycxwI6x+mxjGd8mHxFKAYkBGv7LdSg4FZAwnpDwsuKXyhWfaM314MxfxjUujgvOdlMj+TO0Gjz
HuvhNsHoviqcmKSMDUgn7r3HiISJk2lvdVrc4CaPFJrikd2cAB+cn9lI9kPLvE0ChmXQPVKK4f6I
Ryffum67VrW6kxqZu0xsf8y0xC/kL3RzTi9OGYvbtM6ygyqpFsQns8l116aog/8A6wdcMH6Y66ep
gZynKp6d9k7VlufQTpGvW+1hAVi08vCnBGE8VYEu1JstzYdF4c4JpXX1ao9G3NGoztLwYDNgVth1
g95wN97YcP4udIXOky7iJ9YxMtpsO9giDvjCWa+p0Cbr25m4mfEkBwBBeLAXnUrYahNqxeqmuyaO
bOOnRaU33XFNNJXpKLGliQB625DSzqxLzQKRrRa6t3wuozWl6DXO3a2usF4xNvgXNcTPIOo/t1rm
wmBoM7bXx7BpWKg9DsljaNsXTPjbNE6oHvCBoa51WyujplE9fVtSQ3/pWWinivmlEt4vSynoBRCd
OrxGVcwEN7L5ySoIXxjV7YhIMXC6yn50kG39KkM7kZbCdhE/kxP7ifN808IR62vrSRTyhRV6WJbM
GPpTuwNT+yDvA1taTE7n/MPTjOdZmt9Kdy+zNlFahseFVBmqCFn3kZCGU7NYIUTV7m34walgNe84
jNdE2c+M+RgexKQFCufXmS4EL4AIt+Q2ahkjMofpuzPZj01lnsMk3ZO7DEoHlyFzImsYse3zM+jG
25AYu5yDOurvQ42upXHjwxEUy2HHgWdr69y1NvroADeADDTPC+cSTpQyWArjuV6IG8iw25LMp74P
g9imnQAvrI/tB06QiUfrw7BC3+3cHXNPaysEgtEQRad4MbgQIyRthjFvJVdhYsSg+eZDHhao9+Im
rYoHSKfpaaldJnc5x9Udxuo8dFZ/Ug1OK4+FAhUT8VxNvy3vcrmk+KoMndtTf+tMrgK0h3d7Yc+F
6LULvWQQ6hrW+bz3JwLYs34rRuEjcFR3H5OvjUMwcqml+ITDeDi7iXmyRm+HEyIwLLhHQl5DS+PN
djiaM6bnyO7DgGaDvTBB/U7QBWgsjF2I5yyu1MY1bzGG/2iAEyIEtWwozVdCuQ/IZOmJNFl19Drv
nz2ZOzL1BzKAZA/DjMgEDjznx2zm7RRCJWeh9H5sUkqC7AoV5RfjB9e8Fr4PFk5JIimL3yftmwq7
2xK+NwnzjXR6i/LxZrRpuZECXAZ77q5pN61FhM8uM6mbmYKPun502qlAT8sAyVSub0ETFQVOdbIE
QTiXSzAvJKd077FdyjVBmfVkSb67MVkX8/DEEtckqMuWeZLFzh2zK/5MR926yAi3TThRSWCGJYpV
YJnGlo/M1eA6XhxqVucWzc2PnnAboNPRpXuxs8J5vbHN8hS53XckcJR5buV3kSxoQ/j9GX17Q//R
KCOHGinWNO473TDYc4TDsS6KTyJgFIsN9SRP6CPq941PwoeYclD36sNkbub2O2l4x7sLdyzFxnJw
q3j2Wnjlp4Y9Vu/Vfuyak9cnX6hm+6RqUUQYdrFWNQ5MbdzOXX2Bbr33QL63sX3Dfmn4OgFgJvCa
vkF7+G2wYrBVp6KCrbfKNHYW/smSUafWMvStvMmAKtJ9qWlfCnIrxsJLG7HRJBqh+wx7x67e8jm+
Q0Lw0s+sSMkY+CMa408BLJzKdtM07k6vN1ZEvFb8GCF+QX4je4coxE7V1oZpBft1HjX8C3ArlfU0
jXjF++IShdDT0vaZSR/eOnC9JGuNMH8cpvlxMe0nnLZbTWZ7GaH046VWPCtePp/mkcLMTsxf4rwY
hscHFdKQctJvUh5VvcUZeK/wUlt5vpi5dfnGSVDYWkW1Gq/1cuEyYEuL2w4a5POUH4htCEjiDslG
l6z50nyxY6rwWRNxpwJ3XHB1ySfHkFpQ3QJ0WXkMTpkKAGArOM6Tsvu1OZcZQ4gPYai/ZgSBW4TP
9G+7frEfltg8a6SVwOdr3PCUWhpZHd8oh/f23pjiuHlzShxAxKw+kgGZxcifao9v0qmY4chhhYmM
WuXXpGvp0sjeJhHJp0nzw4I4kqnJt2pmMwrIu++u6tdjMgZ5GHL3DgnLK7SK3Dv2HWCC63ECGTaQ
9o0b7FnxdyGwGaYa7H2mgD13sSF1P5IGNV+9lma6thPGIPPSM57G9Wf3HpjglilYxmWr1+lpjAgK
1el8yud8vVghXRk3cJvxJY/i3Ctrb4GJETELeZIM8GPYZMdewyk4W5SGJgtU0MXcr4aUkLKGIxaj
GveIAkof353eZalWMWhld7SfisG7GTXHcBRjCWYlgXZlP4lHndCeQFCdbPJ/1dgelEmkQG9w3vxD
y/Y1HYU7Mz5p1PFlacR4gDDfJtH/lG3VEioGOGFH2rs7OU9FPVL6dPZ6HvINiV+scyUG9tTZehSd
K3LnNFKD/EcC+KVawtfC6H7mEE0MheUg1E9rIgRbWbxdmNCHZCTFgM0iSRwWa4jxryw/tIVggus+
lXQgbEvfFot9NMenQnJPGbjHh4SWWHrGif/gFvbU8NhWro4+fqrcfSX3iaMIBMnWTiaew0R/TzPj
YZjk2e2Gv5gtOJzSbnWwQ/u5duufSSeQXt/HXyafbhQCXIjjYzEStHS8nUuzoVJyiy2zmao3N3Ep
XqFw/JKyPWTmxSbmX3pHsEHvJbqC6OW/MNEuJR9yO00HJ7XepppTu8327FI+2RKJCNBpF+lXGaFD
aMU5GRm4UsYubheAS+YBROBK2kBfXhwG6yxC3Fo98r12nOOHht/OwPGYUkOxVB1z9A4A0v3IIwcp
fRMrZlo1/OiXHBDlzOixwpRa4Ipd8h1xHSJl06Yjbj/Gw57FlUHU0aXhax4MjqylWQs9f/buJhkO
OYPObSEZlyMqlx0zS0bBvtn2voqsRx0Jv8zTNX6tMfoa7sGt6kVQnkAp4T23bw17VHpQijwwr/qU
Hpa7kVArtpmDD9+copNKvuyUyTCvVcOyArRXVWs7ORXceO62ssuztVhn1/pHGINvPl3lhFtnkw5G
lqtWvqbMDhwb21z0z108H3DV85w7X4zi3Si/e+mBSbJ5ZTd0ctO3pMzdHklOfDOFDtKp32aoHHr0
Xd7R5t4YxAVj7v55QH2auQErTe6yxEaoyWhNwm1m8ryX1FW6+HK4ZVi/w48WkzhkkIGq9Aq/4lyW
9WaOv1iwubGl3Eywae82b4zuUAeKdYfuV1hMMqV3p5KuJrRwdxC+UER7m+KgMaDI23bfMOav7izf
yEZf0vYDS7daJDblnlJc6wb+vt5DLYHbNTJsZ4aHY4XegNqoLr9LE39DRBoTwSgKN7jxCKNG21ZT
B6F/2CUGgcVcVdCTEhNvZPehmScQp3z9MACG55kgzMBhSICc8nNfzcBiSYhCyQOozenMFd8Z3bYB
uwlU9aKqVzY9+7kb1kEcn7rWwllr/mtmrj2ulbpAkNdouBnkzk9CnfLxqRx3Ork2b9wtap9OTWBr
QCzKEDWHa0fm23TI1lX046JPZGBH7OXGaouNrtE33JnpzgEGycW1yo2DWcGLo09Xj05zaf5ZgMhn
D4CzZpS+EiqIVASt1Hi2iwoVufXYuyBxPKnhH1v8VhF+JH3I12yJ41zv503RINxPgmRu+x9H57Xc
qLZF0S+iihxeJUA5WZYcXii7bZNz2MDXn8F5O1W3b9stwd4rzDkmAQk0oSHuwGoPr+So2fbVyCca
qBRDafnTNNOlHU8SvB1jCA6qKXljLK1VyGMxO9xxajYtd68u7vQLifZtjxGrre3IbK4SOlWY4gnA
dvTYEGeoZ0WNHZMhd86LzTJ3XuZALQEWVb9jHMn6g/RNdJLqXB0BWXa6WKUhiEZJcW3sRuVMAnJo
befuq3MYfBrOTohb3IF0Q9WUYk6nYGK+Pte+wltkt/mxxSKqn8MIqF9Nj6901g3DNckIl67eD/Kr
yruoxK4u+Rw4TOm/khDYsfLWlDspIoVH3ATlRXgd20eRnjudkHNr2Vv8Q8C0qlgH2YoXLksDW/eU
DoGb8UzYzuCINMZsqwrW9AROwoxx415fjdbSdJIoUXZ+G+oeeZsMZiu0g/JKBnYWssAAUcTr8k8f
YImlOJUXqHQ0bbReftELkg6so2z5dEkLsl6JvufmraIhCmdGddSQY8Snm8DDwrgmIbWqdzYXhIaG
X2j+Mv9U8k/EdVl9rKavAhl1hcVrDv/sz6DC6RmfC7pTRsE2qkWFSxBiAAShtQGbwvSs8TOW4Wxf
2K6Yo892mskZRrqNaDbQHMP6ZC3ccKhgCdAy2IYmTaJR+bn92mavZuMO6I9NmDzYv+kTjkb4q+P7
0wgla2d3kJDAOGdbnb0uHPckx64kHY98WuxLbooud8guaJg5jl5DPk+jOZwTuHjwJIYaFh+WsQw0
vTrirqf+JKyPIm5HhI0T/JgGmXnpmRDhzWhL65wZhs3+ejIWlS/BfnN+1J0d7xyDZ8z/NYNAvAGq
+eZE8FjVdIvKd9/GQJ/N9LdMpHVXNr+9ZIAflNEAjHWHhg//eJ4rL8vMmmSPiGYsiuA0zOJbD6HZ
l+BJCQ3DQ7xw6bPk4agIkAwrubLPBykAxQaMRowNpBytLblybs64gLLP1WJ6N9snEy2abl0gICy/
6hWqPIwIQ7Ga1XsGq7KREw9sNaZ/UJO9uY9abS033dWikmQL8VYaFAXsRIso3uXyxZYBOr52xjUc
TkylViptsTQTWDN/jmykel06peXHoOCEQBqIKSs34rd24myvILaZ1cEY7lIieTYySLCDbhdbexNJ
I9Ay2iZXGO8yRgKEKGCMVjlNGrMWvdzm5js8cCvAjNy4BZPOovzopLcWvYgSt54lzYhpsA8C7w2J
oZKXt4z7IrxX0dOQ32Xz0ATnQYTMK88TEOcO117FFsxNYPcp05561bTY3zEd1v+RXrpbVhwAMlng
vebVxFIg3bWD46sp7y45ODm2V4Monkx/7eeN7ryUhB8BGUUZWe5UDNyD/k+pR7yvZz0BDbQhzebk
zB8CQysSJA98mBvDsO5pwBl4FsZ5QukYPyx7lyl3u3yHY2qYpidAPZr2NgnuJg+gkexmxUeuwxgC
UYetvJOJyewCfQl71f0iP1w0viLcDiM4XHKwHrFzNlmoY2Zx+swde5+xm5H4GnpejZVnjJe3ewlI
XzIQkjrZMapJlvBa8mJ4QgX22UBYPvajY8WFCjJiuatXGbQFsvWY2Rm+kkwvTtlLgJ5hjZkal5cd
2u+MEQR5Crw/jCODGOcyslyMtc5j1oabDBNTGRjSSd2+b9J9LfCrVJcyL+nb72zq9/DzrzkMm6iU
12M8r2H5MFCoVhH7TyV1PnMEmRYVMOxHBviWq08nFoFQdxVSEvgeWoCZceMb5PcxKtCaZw2vqt21
BGfN0lXox7B+Fe1lxA2ZbYqs8G01+xdHPKhSVx5GCUsWvD82u2sN7WWQaRsguZ8TKTiEqJl+Kqeb
An29hWzeGRArJsqxy9M/G5dEa4gbhd1eIuGmwb3ONc82StkW7MkE0/EwOzaV2A8tUSoSg7klVFqf
OmDENXapcc3fs+vkH92WXTk2IWJRBFXTz6zJL0MxPGc7PintvDElBmpDzalbat+hhRMYztecGytd
gm/Nmh2LCrDggPPFIhRHBDPytETFRvcbStW1nzyFMUX3MbLrNZ1VrIIBIGiRRcq0y2q8JI+gol6a
3G6qL9o4QoO7Lc0y/JptMCUeKT7EQ27nXHwRg4jsBM1zW3iSNexTUgnCLn+z5WktFKIot0k7cLyK
VVP01zaBWM3begL7xyQtl5n8yW6L2pOF6XsuoffXjE0vg1HVf4fqMFNlW/lpntWNyVDHno6SUnlD
fQlhxgiJKCy8Deyuh0RGytqeM8xNZBcEKuzYvRT4JU1hOmlHlKxbUV2wyXOiEDbVIY6akQfEhrij
JHcHsqLqjlFcKl8VU2yGrn6AOTsaqMCUFqG/9cAfmS15lbS4KgoMQ5NulSM99Z6lFgVZoEbbFBxY
Ia4YU350ybmW1UiJmMMlIUxvDNeaBcRr4mEF3ULFBFwEEVvgUhy/sEcFC7AQgaKNFoOZavQdM3yP
GCKSIP96hpJR+y5TQYxYnNCKOdFel94LdjeN9E+MxU6Vf0wIwZkgtYGJRFOdhuoJJp+XmzJfD/Yi
No8qi2KstZtJQEdn4j7YnJnML2OxdizVLxbwO6Tsgj8WzQmEjMmvdcRufbfNRxzXTbQjnOo10YOX
uDv11eyr4Q8nEApwLBcCGeBMV2VSeWfcM9LR0PVdDj6nH24dl4R8Lxprx7sv2/9kisG8e2+bZ2nw
3WW7tHlEeONj6s8kwMlTh68B6t8MDS4SCS81BNrx/q9Y0AgiooQC50t1i+ApgzHeZDpIVM+hLzer
innrQNiC6dYaTivxgYEzUvdNqHAVSTssS2PFmBStt169TdFzDskGCulFIvrC/EqCGD9C82q+Zqib
l75DjTCjqrf3LR1MjKst1vA1pi/45vh6Mi/APzkMfFJiJDGS2CTFeRkNd0oenbobiolG/SaVtKeK
tIF16qGlsqTulEdoeXNad0N7C/io0YEWxbdt3WxYfjUahqK8jKwFnezZ1h+tOrutyZM9votk36Ko
qgiDY9nAbzP9oiLHV2Bwgljb5c61k2ZLfvLSc1G1KNzd7di4k0DaLMTKAJnGSnYtOxCncGPFU+tX
UIe7iW0fBlIiHHHozQT9qNsl+CSQSj9BZU6rTysFh8AuD6ldbarG3AS49WVNPiGEfOWWgB4nsSee
0H3FO9FrXpoG675m2hI16wI71rK6wlPi0oei5z1ZvXGLoW8rqH9sY9zmvOAlJ9AM6G6WVDJi9D1u
tS3klSMCw50cUHZV6RP/0T0mIBBM73qcB7eeHHAwDH4BZUUEZ0VNtyJg1YszzBi8bZXKBNPE1cpr
Xw4/MuUulwv6ojbYQah3O8Q/yYy3IFW2AIx3Q+7cZOfTSOJLRFZCKKRtZYAUbyhxNbAF3PCTntN7
yoBlZTfHXKglMWSpADfi5NahfU8szsYYKkuQbHCMHzGn7kzM1msL+dVlDtgGKwWqFsouM07eB9Ni
xGHRLdQTgRisq8JVZ2fQCbP0t4Y+W/RwDof4lKrjY0ZYlVoFaZv1RcVrmffZRu+1LynB71M8G2N+
zbLfpggRa4m3UZBKrGjnEHd4rSUHOQovQrS7znD+wtF5i9jRNpXMd7JcH1dwal6YvrQ5x6Uh/7A/
+e2UwbVNxesnQcZftQepD66oRnpYIwN4FiXyQmeZjtoUbe0M69uaN03aeygwXFvPD8PQn8uufjZT
w9jpmOqwjZEMOBCzDNOHNy9JA9CWYm8zV4rK6R4xSSOmfGNZ8q0nHnSmcG3lgbmv9oKrZgOCjRH2
e5VfB5O1v7PnwEbvNCkevHLfFMLTx2HPefKdxvyOHLyQ435hGVzSCC8m3npd40ln9pDwe9iUKNlQ
bHtbP6XK4io8KcIZcDmp1Mhw7qTvCFcU75X1MSNp79QvKqCM4AUr/5kQ3GaJ5EZj9ug4TCIl+QDQ
ySGIp0QOrVUMW87kr0zUN+RCDDh+O4OVsZXRSMb0Yoa57+cnPL3/G55pxHuopOco8ND7/oZ89KKX
1waXGO52+CHU1paRbBp8ViUYlbJQIMn/G7LXkWSzwax9FUebCEwki+QO6Gy0bPM0TuWlKTM3qU2s
hBhuy2Y/ty2sTB1OJdkZY/ccsI8VcnAWc+UpzFK5k46Qh12rYb5WRVeVkYadS7+MMp9G+kicn7h+
JBJ008Ag3gz8tSKodVtXny9TZeBj6yAWAaTT5a9K4z5L0aobCu4B3vYZzKfB+KBAnGFNjVtahV9b
xKg4yZYbxBUzmYHpcIxjdZ92OOvEDTHDTo8eS24HQZN8tDH1WeohSLrEGYLynpSZ5j2WIQr0I9lv
HdiGZfgTHqW49+rUQcej3sK03qqM5hcMUTDQGU3QKvAIq9Je2FQPvbY3YhaxWQTnyqGjpkLT45aw
G0oBmn74voZC2VTYvslNJxGYSH7cH2x8XrLKyzKTFJM5xjm+T3sk7mQL1WXoGSEmGThppz4zcMqn
nlNp4DdDH8FM2xtAL5jZklY95jcmXy9p0OEXsF7NbDmE2HnyE2sEbK2xN5jrqY65UWb5Qw4WyIzB
BhBGi9TR5Sdo+VJ+hU5Cy5z3yk02sr3c97/p3II3Gr5TbH1U06CMohFZw5gDFk611FwN/fQPmODN
Gfuz4Ldc53OGeAPf56KQp6CX5gUbAQsnzw2/sZqJDyHNXlHEtZdimoJLVJcPWye8W9E98r656vP6
ngHCIu+o++w1+AtE03FEFAFSvVR7naLwB9/bU4rSX2AgT8YQv+McUXsrnJ61gBATkzrnWTX1a1Ip
36IfaQs0lkPlJHpPqwXmZTG3kMxTYwNb7TBBxA74qqumRxJtNBWde5ltHAP7QTxezChp8YZIP5qW
Xsm5iTdzPLLcCl5yuhe35YNdC72sMHiE4FZS/aEKDt9J4F2F66lsnImwB2NRTWtFQEwO/2ZCoYl3
VJwegxEHRN2qf1WKpy3MNNQrgzhbuOqZW1pYOmRTWg+l4qBPr+4yE+tlKnRVAbStAU3yqBjGRxhP
GzsNrn2R+eFc7rtG3kYqp2+hvtqUlEqhbdTROuPqt1xFgWNjpmjF9ZdGY3xPJNdKF/VfKcMkD9Vn
COIVO30EXhrbqCFL+6gpXluK3lWugY3Ar6cJ8SYnKfCedHpocvzIG910i97kKgdNGANvSJX+gFcU
uGmHjtHaFEvMeGqFF8NGXeRYsG1ZmJYyO0EjlxiKWzg+0uNAtm08iaPZDHsWNluI1uUmyee3uMQd
DvUe55vlDiFd5CD5CNNeRMboMajQHxtftqivGMo8LXGu8sjQaEQQAk09SMcPFCnHqmyZwCDmZSSp
RRYZbs2TeIRT1jU3Q6EhxXOJB122juo4s3RU/ZH87GbBSnHEMQ95CEbuOF9eSr2DliAr27oxt0Jn
28CMgvusrviE+/xuh+FtiJGaNKp9KNvsO4oZHLcEMvWMAKL5j13Ip16TsCx6t9Oqt8Eg9SrSmKWl
xr3U5vs0siqDt0EYhZkepYATh2Bcx9QU6q/gjXiym6ZMDKXTi5nnzyGLTqILvxa0kibGY8P4k6yN
XVjOla/1vR+ojAJqtr2F7LVEiGmxcq7U8I+5KziucWfI+q5FOooVNHfFqFWrtqOkyCl0ol5iFCif
U8XmFFK3sGWwLqA9q7hfCbxtGnuXsKnNpXEP0WrbRK0LPwVhYEeNyhYBCdNRksABZOajtlk+qCmm
pqWNqWji8sm6TGpK6xVvWuACJAiSvWGypi12waTsCejw7SoDtg44yQHnyPKHrY+cvsxq4BcVRIzh
Xx0TVSe2aBK8scLzx+1HBuEqs7M11IehofZFjcj84oTUfENS0q601YtpdK+wn3bjkN/Id3YNqsyw
z/1eka5Z/RsjLxsMVOB4czYLXjgKips9ZRdOpq0a94dRhrjBOkYqrWefStumvFvzu4FZRO5fZVny
ySL4tKUlptB6EeoVYPE51AASDMlBsOkTCe5KWgJE+Ot5sm61lnqRmQPXIyfSRPYwoxBK7GpvTRPS
33LtOMeFYkVctIvvx+0szAbUgYUTb1TJojAkCaLuud91ZHzmMYy/1WVMJ9V7DfMYIpzW+S4moos6
cGssH6JI86yJAouXsQB1mDjszBx+H4Yl+ssc0iex2SudN5n1cMPMgCE0zzMR5LK+74LgVNgaOV+Q
UbhFe7PayCr2huA37x1/zHS/1qQNgU1b0iy8wsKsrasMjbCpO8zBUyZ3S29UcktS7/Ol/WlV+ZVJ
6LD6yUaCe5ItUkXwCMKLCuZ0GwbMptOJF7v6o3bcNcpDzYstkRWr1kT8EHl1lh4bOO9y+pUWz6pV
1tKkf2jjccKJGWJ8MkhlT1H9E4m0LgQldM0gEm0RV4sPuQ5HzWsMMLxALxvLhNuzeulabAkJzJBS
ow9kbAyNsVJhdWVN/6IirpIV8OfZuHemCPfEuFaknK6tQUiA4BmAk60d7fzDZqJO9A8T0MKDvBBm
N2XONjJtnbbQypbckEwwJymp0YAglqAxRqrcolX9RWrTCA5wPBQT4JXunzk8lGXWa96XUVNvk+FI
MFxoOEfSNbaaLK1nJzo01P0lNpKQtK+g/1crh1QYbot0z5j/EUi5DmXlRyW1fpXMjAzZrtUBm+UO
yoiZu5MSfitp9KIYwivi5BjP9SmfgeWN3PVNsCuc3LNDjN7xH5KrRFQ3c2j+SSEZUsKhGkhY5eJT
YTRFWMTBtkk3xq+FT3BnV9pmQLk3Wncd2hD8AkI6LCTpox+g2HJI+0FG71u8xVYKdqj66qO33CY6
h/mKgqhXBRERLVXLtBAFGIMPlKg6/jyoOKgAjpIu78MIv/fAsTpNnxxhLjf4sW7Do8yKup8vofbu
yJ4k3gCesuoDXyuH/thazzoZvwrTIriywm+tPZXJ/ON03ENRBuAgn0QOUImNlZrfFPFnolcJaWWA
ZOKvXrQNTntyMC5Y012m0iqXr7Ust8UUeEhAvcx4JW1pLV5qKSRy65QzDDd5uboKvi0AOUR0qvIY
peIZNPK30tUYqfHAoKXkX9rXoHJmmBv4X3sHvgcfFsyc7ag2f0JS/wHRmJKR1VTEMJXsBg4LpmpJ
SnDTvG/xTDOPyaSLtaTFIlIWaMNqho+thBuF8zqXkVS12Xael43PeCig1U8aIBA24x0O7UTLTzKy
MxuR1FA3WJAal0RLdMMKubVgZgDp/yW6gyq83tvsQnjSOx7BnHzpHoMTuTY86s90xhfMVxuz5BZ1
vLiAniTZ8Foy3ca1R8o3aZY1NIdsMwAncPRHm73ggxfiRG1oo1iWDlW4jbtjgt4XfsXsbFO6HDSw
pL/X06lCdBcmXidvGV223Y6LWoDpuJigV5x3tX6Y83s+IKpDuzvr77n2a7AasfemcbVKxWNawvkV
Z+uOWSi+L6FdAULOEtAu+F5fCp4708dGypIQEgncbIWb3QIDkPH6IQFAUUM51y4ZXaPfcCpqeAiN
73x6z5ietL9gaeZkwxxAuab9URtIK/F4lxYKfftPB9EOD5PV3URPaE4PMALkDtxnA74VENvsEOjY
2ag1NznbutiMNiJ8jgMlSHSy4HcZAL/vtvY9JigcXMU5I/XbttYnSgcMuCqAtNzpd6E6G56VvdvF
o+PCJHjKi6GRsUEzsAGMmzA8aPmml/YMz8n/9sqkohnc6KABB3siTOqVymutR0jmJLQxrLg/peZm
xn/leKsNKJew2GDEnet+peerOgNBuqraHwlLe/tm5htLPlEW5vM/O1t0lKCXgIWQl6UdRcHgsnol
5z7JbygEEgkbi3iKClGyVxg/cUxPdDQgupD5hnQv3cRvAFBsG5zTIheqD0D1G2NH3kxmu/rgq/UH
3asMyDGoASxC9SAguimfABas8sWSEvjZ9C07IKagEBBn5ajUYIgBePcKDI7jn6V447Wip7LqcwYo
R7kX9tciZres09Sw/33PUIPKwlNLv7cvmfrsltjJB2iXGTMPIpxZnEAwVvmXvKRkTF7Mhl8Fvo1l
IqRJAJMtY9nfZLF9yodwZ0rXIfdLBSNLqF8Zo3LXrAP43SuSlzLn2o9Amgk8xOBJVldMZbUpzM9R
J8owBNhW7iOmFBl/qGM2JLHQSTpj7WghKdTsJ27K+I44qGt3fXQn04NXC1Ne810Id8BIOWz6Gk8b
KAx468PFLB8Y9rkuS5TLmChCVvyk8KLE5u3pGNm/V28FUT0GJ+s/mhzsU+cJdUmA+k4j7R03K1OX
1za98qRYOGoc7cLQOangny2RKH5Go2NQtwkwflhlS0KIGKBHntoc5PxN5bdLo1ta/vZAD6g2pKtR
AYlHxhLlfqTuErHr2psYr/jz9ni6an3DImXgEo8GBPw/gD5ja6tBKgbazwz6iAPsFTi9uhgeR3HQ
+NIdiv+0Xdy1+DljIgmQUuUwV4DoyXxWCR4qV/sHVUgK9wB2lPk82g9pIPzBRWEUXSQUYBlwc14c
XLM1eXA9cJqtkGwiKE/tdNOYfin0DE06P0fJC5ZjDdtzlZ/wQSLD3Bh4RpzeHb7C+YeclDj6Y3Vi
S4Mn460gZBHfeUhc0HVqtzlTXgDqy5OFWsAVy7lXPR20bY1CXaj+tWroRhPiNjQjIbW+PLJ1eMVj
MEyfmvQmUNKU+q8275ByNLFfWF5BPvlkuzZVWBuelH4HICZFDUjCrcYDktpXJTwo5T3HDNVBbZr+
JcWxUY9w8GgWTrAWK+vfxLTd4oWO7pnwcbHy0yPzYjvPMPMlDJiMScVfyvtPYFh/d8CfyluThXZ/
zJFDUWg52hkRdWuJBeUBlB/mA6USitnpNFnPmNhzhZPQLwZwEzBF9oXxlbUfVuUP4SVNPgzNjwMa
bhBzdwxk+A+b/GviydQ3/E/l7BIqeQtw2du7qGDRkrupvk+i44D7TtK3I3KFWXmHwNA5LHIhMhGA
Y++gvFs9BmtmarI6+dKifCU4UcVAhD5qfhbACzv5n4wZsD1MxomIdbJFp+lHRN8dsQbcnZALSmcz
qWuEZ5GgOsenSYLB4kb/ZB5uZmtMwyW9EqUk559xsbFaEJdC038f4kPdbwkJ1BO6IsYYTKsIErQ4
/ubsykhrmI+97kbLSvlf0nWMUtfzx1ijL9vycobDOtc8RlbgVBFZmyGLcqSBvXTJw2devVcRc2W2
NUM+n7G11y2uWmaGHNBO+Bmp37LzWmTADZbb6JCyJ3UejvY6A6i0vIX1JEWgMWM/y1+a+T1kKWVJ
w1GNIzdMbkv0UFxy3QzfLa1Z6KbZbkpOZri1sw0kfn/o37HSopj+yADPyz+x9pXX6Dno1Nrwras+
8CdjLAGenhVMdtH9eGO4U9vNGL7L7Zukxntbldc4/3jsHBb+o/ZIkXE2Ov+KgQ+kfI1+WJC3L8ko
9vaA13NatcMxL78pgVzD+JrTd53FKuKi/F8SBS6jEtielwayoQoVvKbOArQeGJfRVH02iSbwcKSi
3WsE4UYZF7/bRzh8GMPgjfPodhkOsYjRCTJvA/sBVKVufi04uPBkwlbkVCZFqUZ9xW5QkLtmUUCo
XgjRv0TLadFENQX6RAM2+xnI14xuJSu34iUz1Qtri1K6FIYvKaivtIcZTytLP7Gx0N4t+V/Cc5jh
xis0eEKob2EwPyLbwxa7sqVvCwkQ+Bc1eTXzbZvu+uzqJA89uOAlQpmRgf9RHmbr2t0BpbnDSmjg
uORQZL8vI1zyQk7eGPhSY/iF89L3gG60P4WvhoEOzNCD2t5lpI6FcYfdiN52M4/OqhajvuqMPz68
KLnoRB7ppkeaABXVBz83PvZETSL+cYJzkN8C5yFrt87YKcpZmNemessFSF8/zN/1+dQAxlfJMSc2
JOQ4hLuAloEGvSqPEuiGhvwAQoNlLuetOrmV9SiqD4WiM3Rk14ZtKTFvZHusktqMDKXjDoaitYqs
/dARSt7sku5PGr7G8AbMAnGVC80bVH8Pa8cbDA+1T4pVEn8WGb9rfsyU3fTYk51jbLzpPYFIBJnH
lEokbaJL+2tZBsP+4nFCf1XzLTY7iUq6bK1zOjHMBaBXrqUltWp4yNKN/Y9TXBaRa8BYe1k43ApQ
Z7FsnDRbh7aMEWiTKJRgvzLiveyzt+A/sZebvxXx5bD5jgxtY3YHu3ozGaHIHgl5NcYyGjAKQvx5
jGB0aJvJCDFS2hTYcUpcOVhRGoTXySVICNhmBQ29Bq6Uvom4NWZmzfcuelffYI7oJpsKwi4MFdAm
NsjXqmUn3/3O+R08RZftG6RxzHsiQloSsPwVTuCfKdmI7mSb3waXUnsV0zcL9XU0vevTzg68zKEM
5Z5ghSpNzzhilUPDuRYS4A7GSjawMWIFt5a668eDjEI/0Q6oEJzxr4BogLC+JWmCNVogyaeYUA0m
1YjIXHodqLSTA3FkWzP3j9mqK+ju0WOGzVlC0DzJ2MKmda89UZPF0XaJpxiZT5fkd5fLjqep6A2w
uIrtpPiB+QiVj5z+FQ1Fj/5GpH958z1j/1QsUDSgRFjyMkfuJTjGA5Omk15dFQjKkUm1wGMxMzdx
O/VnhBFp5CBrkk/BXKVWNzWnExhlAyZvsk3qV7vHElYdlIpbU1DB6DuL80m84SCYSMWa3xgLgFbd
8+yx8iy0W8S0rt6a9acJjM9hzgtS6ENRMK8s/wX8JN12yT6WeTEKhkXVpqm/0oSAp/Ok+7PAzj58
4E9YpGX4WD3QwSFhUG13JPGCyfa4rgF/BVTxXQG69KdEp98nx57pZ+Mj0lhNPAYtzMA0PZfBX0Ld
p6SZb+m+VV01dFGQszk2TP7PhidCznYg2tgA2aG/dQnU0Qexq1OPnFZ72sWHSlOLXC+qXy3lT62u
rQMIvlotSdVljbNl3SIjV98C5h3YENjwEe6S30ziXBz+i4VuwV9TnQUE4gXQhT55xqfJGfpB2rQe
ly6ry1gGLYmhoeKwzOJpnUEcJwyhsbaF/SRAnnmhyUcfNw9t/JdDl7S+0RNgwLrZH/DMzNCvs3Mz
/4Y1lQB58/Y6Lj4zBK1V9wwjrm9+C5p+ZxbUj6ErcYW7SnRvB+YbGF784aXiCWjcGgFIb2CG3IcG
MoYYOJ1rtn96S8zXTlHfW/zEhoOCsD0XljuesSWuF/WmAoYfeGbIVQ84rDcOI0djQIvAyCLMDzF4
hVn8KDPx0a40HROijehwwF6CzRfxbxLxyP6Vxb8KCQvxXLtU/7Xnz+ifgTpClXaZ9omNyzfyhAyj
jeBra5bH+g25py29SBXeXosbhSVyd0+GzwExke6g7sIufZqmC2FZZCkbeJKsgHg3X0bqDFqZY0WR
/1idZNIpkPa1RA7inTZkYEvdzOc+wXGWkYgO0teItn1dbZyE6FgoJCa+DroDRfk1SQHjz2BQY3eN
avdiYk3D1GxPGzPED/bUGEIXlu6ZHPf8KM5RUGvO/Jlhy2qqHz06DMpR9IErU5XEmRvjS86j4UQo
ucw/KE0PKTS9+QRgrxcHp7rK4SFgmRE8jReUc514NyXmbY8MKp0x+UVE08WW9ktHEWUjjTPJn+rS
e/1D9hwMi2j4KfERMu8BAXgKEbhCSlWf9CM90ARzawfMRdfgDvNhYaOsRvlTMX+TikaYFc3aGJ5W
9dMYr1qyAx64Nvt9xWupQgW8G/MZSryTMOE9KawEAp0yZPmKNe7euzV8JfEXORsRtmBt8I3SR3IG
hohXniWyNT5FBp9gJ0cc655iryvLF/nJGNfsklsGfcaOS3w28ZtAG0EImHKY8nRM5Y5+Ff/f5Lh9
+2LY06oeP2fuJz49mYM6PcGJblHHpixjzTstHkkrKYN1dWCstieU1QfxiHJu5UR+Wt0QpjLRNfPD
HJ8D6S0qP6TBZ5Kmp/coxyRVfA4Z64e7LKNz3JBMAC/SQrna6H6gX239PCgeVKY4u7XTCyuxIcZP
3v2miOsGzJfT4mvigEyGmESVLZW4oZ7T9jh1v0qVbhtud9Be7kyuaPm1HIBpjpk+ZqBXP8vFms4I
U6uXoSeNbf5pRd+Vku7N6ttmxIq1zR5YQaxL61rQvGACI0+RjToXFFKMxpfsY90z79vm4pT0xIST
5EBsG6mMqIz7L+gLqMp2Sf77f9H2UOzXCM+gzvjazTFltpy5DkeTiXoaBFfPxT2U9OrJU9cwMp0X
4Lzg64kiHLWraMnG+EcYOKqiE4G/Wr51ymsrXQaOaRJVBg6a6aiSHUyAgG1w3O9Vk9i4fWzsCcQU
P5B7+up3VoHKwMoDuoGmEUQ4SgQUwOlzYisR/czTj4UooKeYzOujqiFIHQlmYt/Zs0jlleWp3LTl
1aLDTIyfkFm1nGAXfE7pNW3voti2CnLIbaDdCgcVBKbxUltJCSQlbsEUnSsYB/Q/pTuMKE3JU+wQ
NmA1azBa/vYh/ta7EQ789qAIlhaPqYYE5UpuZXIZwhO8lZjxOy4wZx5OypPtUsrL1+8X+iwKFjof
3Kkmil2WCkXu67/LvkKzY3/haQ4zWiBQKK+piUFyracHFgkCSjmnc/9utCdg9tG8I8iusp9Zv4dx
jXoJSFVNp5yPQNS1lXzF+cVzYV/ZU/bdEQTVREKW1p8H6c/SzvFTCnDUYHNqkMWwCk0AKWSszKuW
u+YMn4ucBA/3GY2V3XLdrRZ8oq0BPVyVry3D8i6J16nCLmfp8Ig4RWHQseFZUYLZzZZFKu5MBCrL
H2jVZ5XfS3lx9eFu8DrpwxyJDtpENn0GvPiJh2Z2yQMrEBdwT0J3k0KE27+14YXjIWwjlLgj94yn
mMR8YP6+B6mNAwmk9peu3atxM7EnwBSoM7jGroRyCpWgTE5FyXuBKmk1nRL7lcQSagiX0FW9fqDe
IdejzT5LLFHwhFo4/ak/Z3QgMMo3moOqW6NDOPe0rOcw9f/j6Lx2Wze2MPxEBFiG7VYSqd4t2fIN
4bbZe+fT52OAA+QgSLJtiZxZ669NdyUihGnmSI1swQuU3eDppEEna5s1BE5accNgW/D6BOMhMD8j
7SsQ7/X0M0g3u/9Wiw04bosaG1bTbskeFyY8K2dE9amo96DxAJiW0AAAfghv3brcG7qOC4OkurOA
JdPDXYaTF6OPTl+whW/ZVO82/HdYbAEwKF0lIYa/8cN4Jc+9AGiWsfKv43AnT9q9RR2pKHOKe7XA
YLNQlX1Knk3ym2PIlV1GbQXt+M68mwh/ejFugh+5O5bNKYcB9Mo/DetvB0DKEi7DHmuIhNe+ePbe
grE1Fb98XOuW18mwfsiciCYswH2BcvzKJYJ1f1L2ffuIWlzxfAHo+kgaaV71V1xdwvQ0xOds+haI
GzSYrgK7yi4AXDH3enkdbcyi3MYRnBBKl25fo1EB+tCwGF4KcbMsRrNqo+q7onY8MkQa2Nxu4xeX
LvjuCAsuJ8It284hPWttkb6e9b96vMG10Vl0c8uHCD0WeWAUeYFgEIedhW8N/b1J+k8M+1I+BAmf
lv0qx20TWujp8fSf5eKjzguHAA4U9LLFjbENeefyfkOfO8kqlzhaD4hGEoV4C7o/+RHs5CQRK8jm
I7YW/cmsY8ltVDDP6GfxGyk56s2r3O26ifLEdJ/S5OUVvHGHGIZC3qYTNThcR4N67ZUL+1wRX0Jc
XMDoS4MNSj1pnmvFjhlrNEf1S8l+w8yNTYtUvJwpnDt5ciSOxAJjBw2FTEwBISFp88w5ZZBlpuU/
tXcQpqls4COHfFvXjsxfG9w/Ec0+IliioG5o3Er53dgQqD8v0ATH7wxNMryt9/8t7/D+tRpMn8J1
wS1Wz+h/AU1W69dUXzWytQ+Gr5S8h47g4ZxZskXlV6PsfnTDG5Edrk25i5CXse4Qlkrs4a/cfev6
W2peDVSryN6Yl8DGqneCK7XyAkXSzdloS/jollJSqjYmI1xR+b5OY4AKtBa1RwZlcMTPtIlpCjbC
9MurDnpyT4ieAmauOP+YFl9oV7CShyTRYCGzaKpjHqo3oN0dIdNcF/4/A+elHeCG9oHPjhTV0Kpi
Tt81YEXi7ZXun/g1x7NiuIbq1Cn+BT6VP7JvR4Isk3gdoTgerwx/GmCLeDOqQx3ztK+NDhr/bFQb
RetxTDtNpm4JImHldP0IQx8S7ryKNzYZkfVUvaFJIrJgDLUVN+JAEWBUc/1VIW5azvJxGWVfTbSf
B5EgZV7vlUWm7vroM8rWEWsgpw/lN6N40qWpz0q3HT9ezdimi62MCm5LBWdNCoBmHYYP+oF0bWnr
B/ghr/u2kgsBNrpJ7FN0j62zUjwh7xDKCuPcy4R3oRdjx+Ar2Nvppepuak7VnQt9VCSaY3UXAG7N
2vMRe+HN0m8VotcA4+vU7Ez5Ismnjlsf4Q/cjQVap8Y/vYKZAqUYynG/OPY+gdoRoavt2ahPMSC7
Up/D9jgS8NUBNNA/Jc9nEr2tgGjzHbtowi0ws2ExzSD4ILtOoYRMf6l6AehGiAe8RxW/K0SgxsYP
RCV6MboJt/QdutgpIA5praISd59b5Gw8m/aI354cK0iYj4IcbZKnFkLnq71K2sU28aUBQeXiYnRX
Pbn6TAmqehcfpf6Y+i86jlSKKdlh8luQvM3ErIctU/wKf+01TpB/h4q3yXQCkIv3cngG2a2nLI+W
Q4MFctuU99HjCXcKm166HjvyYgowNtDzyzIMSS2hHkYB1V88AO3MmVqITLQFydYDfbWusbKXxmNv
c6A9aiHcOZiyIhQyYej/jSxgF8VNsr9E1o6NDu4F/I8a/hBpc21N7ygTWf04LD3B6mzlaCBzt2Y8
LAUpkP9mWEUdN5QbYHlK+Bw4O5KL2d8iZTXKl1CcC+VAVBjDXESFL+RKqiFnpBmiWUbaC1W0p63K
joCfv9RyU0BfRpoWZbgA0il49JXinXpOElm3dXDImK0DYguqOlwI783QHWta1mgg6/DD5tQZx6ue
/eJP13t3QuoGO4qiXi3O0P5lHiAsf6Y5bUNrjxmJ87nm2pidO6dM+SafAd+l35JEdOx+J2Vc2Ma0
EwXF5LPv98nf2dSkINQkPxjoJjLUEvi98b9bINnhC30Kzz9BnZb3COy9zBfEbRGQwRH9K+Yjire8
iv7S/JMPFV448z8bYDiSVaxZS1AQUJge1L8xh5HlJkI7qqHrlCGbHwbbqKfCdkEx4FoCediZvGEC
NO1Kgqg5clzhhZK+eDLjYU1JiYnPuNzYxk0CsKzUfVmuZV66Gs9qrm7w8MWYHyP6MuIZCj1M3h+D
CFHSgERLLd+UMZrGFUrsUeL2A3j2CUhou3Kj9axPD7P40WqDQoFfGXxjAIrov3jbSLTQxD84hzLd
WxlSB0QavKl7gCs7Itb1hW6EfY2c3AzcL6cpYmdDh+BLi1WU2oCrVMdohG3ca1zMBAYr9rltAac7
Kri4CTsH7kF9BnWzt+1PJXnMyWaJQtSvFS3HUxCcC/ZtKbXBykqillunks9h1a6G4q9FMKCsNHMb
kYE8Ke8ZqkIajpfS9IyMZzRcSHSxKzcjRqZ+NhHjY34NGkDYeBcKAliLTxl6IqOSw2iaQ4PdMNIP
lbkrihBa6V7FFOlqLCzy3YQ7jp5a8IaP2pIh2U+1FK9M+VxM6KduSAPsCsfrxdPddt4z1Aupoky8
Bzl8GziaLIP9Y3BEMa7hBC3yxXK2ImS3rLzvoflUQeNGghMpGhh7x4zeZf9kY7kpy7+KUhg+AXAC
b0+2AP+WYXHwkGHZMn8CwuVLEvA3YXQL8Mil3YcJP+MhdzGeFjpFJMRYKblgY4ad+FPyr2p5EuXT
Gq7x6BbWtj9F6ZEFhniQPnQn7qf8X4aWKo+3eBlBOft0pU7XtGEsbx0Z9w5RyvEOeiupN+oD3Zlm
bCZj3eQ3MTipwrLvDBpUQQ3wjMwy775SFCl+dqcjFUf7NTPO0FRAlR0Uxy4bCMNd+cOVNAV12Ir2
rW8/VULKgy81PnnJRgO59stHr9ugxdOSi8LRRb01xGUw3mRCIGT7K48xJdzilGFicPQR+Bq/y1JQ
HMq4Vv0bGW4L65EUp5jSh2GrDb+pt5mNKfporJRwMw5/Nr67FDEofwJeG/2UDcSdcTZTq6Pik479
b5QX1C8MBgKjNeOvZCP67m9agtydwkmcP1q9zYJvVLCheYvn9WZNWIEnTgODNR9wFP2rum/0VXG2
nXFOPz0OhIuAGgWmWwzs3/hL8Yp2yTmz3uT+6vHZpoj4BVJ8Bx0r7A4MT7f1exf/i0dtrX5soOYi
MOWK5HtM8J8Nq2mA7aGjtlYiCiRILiEqf5JVRf5hkWKcOkT8Wf0atX0b3Ux/j+0vLL4l80eHxEYw
CNUvOK7rcB1QQR8uRbRRxX2cGBwb9ANvIsTu67avguoG9TKgIW5QlsjzzdZSiuT2/rUkQxuTnPar
xfirULICgKMfYUFsk3sdHLuWI8Reyd4dDEOYJf2ptxR1ToH1y03DDU7Hob50jbeys9NoaNj2/6GF
Wtd9gYqrXrbC3pDBvuqA+qf4Zs0S9fpTzF6pT62cYVvK42Lga09wh/9W7bOwCIa2+PlZZSFrFiMD
uMYAEzNFpfw0jSzf6awdDllFxyBg2cuPXz0jRxleJBMWla7HnMBAgMeA3blQXtVN9SGFn/U9idAj
0x3BS8rOyeUnWleSD+3wKUn5hiuAYV7mUGnWLM0kjFTenwqKZC4b7WRMPN+byiCPwh2/w2mjBoz4
0yd5KhK8fT98C+MREK1EbQH1XQvLPEvSwRqec1nKuA47R9LdkUxunCLiPuV7MNJRbGp+Ee0n7H86
4krmCvCk3/filUZbZfzwyB6pxdFXaPm+sAhJeKR6LEEox6xnjpCyPM8m7PRf/SqzYVmhAIPAUtu7
hjqk4BFk6UpCZzKOwjiN2i42P1J6nfMNem7kCtoDjNbLSPFe4dxgiCW4aWGiKZ94L625a/WZwZKa
3PaT5Uw8r0ZG+hWcFfknkomxAFTgPa7ehAkI9zUlxD94/7T0IOt7gTABO3SHijB44AnThqeq7bOE
WZRHgPIGlumqIrP7qPNixIZrzV/nr5Yf6hmPq/e4KJPgpmEDUxlcBiacGGJx9G9DeS9inQH2y0rP
Sk6L7QyzruN2h8QE829KPnLr7wbtU+nJM0xXxreMqJmMlWY8R5gX8+QjyL4j+6rnO/HhN0ubvEoQ
ZPLZBE5a4AAlRUqOyFDl82SwrIZgQWSCb9zkZk7NQqeVcEGzGXvqvu+CXUeUXMRZSzGNgiBxVtbP
fsXGb1etvBk1VyLRLH/m6C1HcdXxBEQo/tXMSbO9hDuL1AaxVL9VdaOwxiXeOUb+m0ln9sYUlbY0
B5X9lO0KznvMmAsQ8UE1nG0iyHrqTilPpQ/8g/wl87MJrskk0wRG4CY6LiKWqJ9q+9S1xm7pT/tJ
PijdbyndaCMO1QMfKwrsdlzj+FhUX9LMf3RoZwH+gDZbHgQLy5oerqzyJ/Uco2fC8f+kwenFL+Bx
4rk6AQ6aws7FhhMoP0VpLwwkNy0AhPiI1WUZgCs8Eq4IpOcuBgLlKDICwR6jhoameJrSe0fEQuLf
rPqCTQwgUu/eyCeu/WdsmgCcLBDtZkDZoPSkNOCC8+2Vz38ZmeB8BjoSTu5O+zLre9byoyfHLj4S
DdbjHE+8nVb+w9FpyN/WuBI06eLwUltXkSjhnjy+yd+hPRPV2HXPjljawX4bGMsk9TNUi7WRXEeM
dg2q3IAfhaKIZQy0pcwJfLNcER7TjnDzrGR/nUeZI6uPxtvM2VCmI6aPESyzRrfYMr3mh2xwbR17
R3pWyZQxN6LaUXrGCb43430gTvBGePi+S2rEJg2amJqXSbmwARrimLfHntLsdBcXK8lwfLy/8h6v
ocg/a4DM2HoE+t1q/xHqUJiXIb8jT+QwKNMDV3IV8Ro7Y8X4fGlL/h2YVtJ96Lsl+3VVl5ssOJS8
53WargL1JtCWkzE4X0RFsBmbe9bc0asT0nkoy23zxbXKOVTQXpQ8/ICtZpEoJDCv0Iak5q0broD4
1kRw/S1Vj1xR/ctQUe29E0G1LO9QzFAaUJghd1hOXwanDaUJ2M2bDaInQSGLeuvyu/KZxrem7ZbN
ewbTKfOp0gTyUizu1pbWQzl2FCq7OI5R2YfhHQVRzu8LlAM/jr7XuuvsZnPfQ41QO8bNqqIuT0g9
ymxtj/WOB/tlHGR7nZXnFtl86N+9duspq8zcJ01zIbJsFYIYhT55iGQK0wHWouNWIYbXWLVLASA1
ubMuf3xWpo/U+oaXWU4Ye9y4criQitYJH53V3clNXQHNZBPsWnQiApfcOa/7I/ehrmhGCdEN0q+l
HaXpqreEi6U3ub0O5G56ez35jgk8SYa/XL/EBXc0UFLlWghoCOSl0LSCEO0ucfDyxo8GCTsH0kcY
/FUCkam1J9iuoK3YHlZlYa8lRj/pxYhgzVclFl8SU1MGFxlih1EQP32OxAYzLIx32r35/TZ5BiGa
WCEIKLuiPmI5lpDMog8byHxFbVPp7yO5HR3KXtv+G7LdBItheb+9/KGqo+OTDm+0LxblsSBi00Je
QjpUgBZDAEIlIedqtJN0p3sYZJLi4w52OIQAbYtkxeVekGCH4lcBzbeo3HX66Ru4Xu9+FRQVA93b
IK2HWNllxqFkPBz0Rx/vR2kz8AWpI8lgCgxIrm85ZiY9vsYZMLiy5N0jKl7jtwua9562v6ZhoDVJ
gboL7VhAV1VXaToSZ7RkqcZYwimYBa5BdAt5SlR9e7LT8RnMYmnhREQV18WRRy6DNwT2yc2/lDEL
FIFko9rgCum/a/M8JCdBUVcbFRzdtOcQcKx+jSYZKMDvDYq59KgWC5PJa0QNizShXPOAi+iky1uf
3Z9eSpZy0hPKBZhPbXwqjzD6QdctyU6kL2X/Q6teZfQnCEOW6aSdZgJQbZ5FubPJcy3eVG5kzP3N
XgwXvmQSFYR9mpNOevh62sZZ+EsguBR0uPotNLI69yqCEYLM7Y1Ro+dELLjpiMIi81Deezo9e6jR
6lWDGorTHnxhllyg++d8KXgPkgHpQffEorKq4ntsTK7R0RQyNA/V+MbI5k46biRiYf2lJG4CHbTI
m8UoEcg/IGXjn81UAfvPHwdeHqYeour8w0TMQHfSpbSKZU6GdUc3Oq03rS6vhXpPq49IqrZ688Sb
XYUvL9O5s1CbmtfOfLUhDk4wKa27j+CxCWN06ynrCbmAEp3a+h/Fhk6NqE5lMEAlOPjjRosEWuzg
UlJeXvHx2wCHRJMG9VIipKJAmCgYz2L9M063bX6pqqOP9SAkmViLskeC9d/GfFcqruRdEvSPWuqE
DOA2GTsjTd2JaoArzfJmoBbxHIhXp+Vy2RMoR939KmjUhSBXpe1oQXRLeDeZslh0pB1JSFjC3Mn7
N9KtFnzZpMFBFcLY1oeGUq2kvqfUS/icipbuDr4bgdkSBrzooRtxPJCXRIUO+hULHnqKDHgsiCGM
fz1tuIR6sj9sqJTadhMNVZ5jUaRQgmBEDWcYOw7epqXo0VEAs2h0YdllvB7Fb2gYjB0q+hd0i6Nb
jVAlxoTzBcRlhbMyg+UTY4hqEYc/1ikg1IEMBQMPrM30o5JESvA6j9ARG5kTIe/KhndKYzZTdBtC
eFUujhj9DwYDxNVYx1R9qSrY8ulDE2b7RjboGZnZTmg2AswEfWv9rXjkHVR1vICuiKJtSgHKaLv1
bMp/+ONfa10xWOGuvHoV5yDMLdlkIrva0kvyvlLrQM7ichgfnXdNlJcoXxWheWwH0ynLTkH0qarX
gvJKnxeu4tYbByhIyBXGERIKRvKxAs4fMMNSTbly3/FMLyPlTU7uovmcog/FPtbQaKP1lFHrQHlG
UN166S19G2RVBadWOR8D7i36IuEPgVymyTqlQ7kOQL3C+jj77wsZFVf1F0fWfZxVsgGtjGn4YxfM
jOQTZmzVpCUsKuUsUz5jXfukXfT9fIMR60E8Z9ycA6vYUzlqBx8RYnlVQ3coUc8U8F9gNujSaJOA
GXb4xOiDW6YAjSrqPgP7RaFrBIvMX2j/lPH02x33jJo7gyQ58ApEdENFGw0IJntLKTYUOnBhKMjF
f7oKiqxufE5s7ZD3JcRt+a8hZM7kqSCmjIuaQHUtJL6qdMq22pDg7YQIFYeOoSb0kGZu9OrYR4LS
tviuVD8RrY4JbURV9V42PjVAN6pC9GbTDzsvK86hiPHqWAsZcqrUWF670aGIGjjnM59/9PnDqFtn
tA3uggwu3LBRrM5rFaEtIQCGuitUnS+iIRC26f6lWnSqdeVPQs0U9P8LVJYt2KVkvWnGme4Comi4
YMgL0bUG4emAj7pdJagRQE0NGxudy7UXNLjvID4iQqPU8BdnBKGazEwB+vSt0PcqzAGSVE9cPfPD
6g4i4rjt16JO9uWHymwzQSTnmF4bU1/68afZ/W/WospbIrbnSGV3iYSwqzVCjGlqiSM3ZHLrpWDh
sfRMBAPYNabE/p7GXBCbFDTNsOALJyqQBMMftOahVubd8CqMS9jbcMYE45Gi169tNDRdukzFT57/
TnKM838if9CtYJbr4hs140mKPgLU59LLYqRjPqsst0Xji/4z9BEWQYpulYrHbF80xAFpO7mhN0k9
yv6XDF9doFKRl4B0l0LTz6OePjOoOhYRke1aou8T5HiTQo9ofNADMXciLGU0gRa2HTP/MYvRbYd/
RMzEmCMqBGrAMfD6c8i8dpLEupN3lqHt48zEcNUzuWt82XMyGKEBzGRWRVrlcFOMHyraJuQ95Nnj
f6mbbw3dDcW2UPU7Qls0oMOhv0fqHMG6aDTAN51O340PcRfg/VnxElDwE/yY44UBWZXeIwsjERCI
hSom6R5FSdKD/MjjiKAxZi1ycud2JxAALz2k/ZutxhjzGM0RoqirnKep5ktQwo/S4jqh7bzPEMpa
JIW6UfKN+Nlvb11xFSXBffzOydJCDoBFbtGYWOHRagsYc/DIlaYQs7/q7Q/kBFGmrTQY0bXvPSyJ
wEB1JXN+S1bnkrO9iAC3yFAJICs4smJrlZFCFWxjZRvoBpHHz8FDfEZCJ6wVdMyv4Fkv8SPkZu3q
WCRp6ORPGgnwB/kb4rttsH32fFp31K8V/6/0NkK+yOM+rXbDv5S4PmuUliVykXmXhWVT6gv9lag/
qL465Bka9Ms0IemAV/OQ1JxYmqJuo2AY6gD+hhDUoDnF/a/QS4KIMQ7sTZUOaYWf9icv4KXnzLKE
ibV3K0AtkQ5ExK2Ij8QMZermwsc8lciTY1rdOlaYp6gRTskYRE1ZOyPR+h72gDlFpNM3yN9SpIG+
nG9N9REi3R+SfDX/V1LAlLzBxxTdGxIC/XXZHMd2J1ngSdv0kUnvrf89ewz4X4mgS3Mqb5eSl1UT
CzO9SaGLlNOH+9F4BK74dKziZoZoJ8k0r6h0VGYKkEgtjZArFSvHiByJHr4r5s6jh1olh/8YgaNj
Nt7ML09TPBO6ZJnWo+yihnIDLPcJ3gPq7L5GloCma7eNneBSB2tSAGODZMs7RTenDlJZXvy8XSO6
THg0fOr19qC4o1jP/QSEx9FK1ROgc8a0FGhuRneH7FLuZcfbZHCM5JLQoOgfWCAoeZiFyBjFfco9
O/B23I2UsFpoMsEwh5UOcN8QqvnWFmvyXvR4TVoTtpERAqbYjKqraug2nhIu97tannN1WeDtyWiU
8aKYzJ47V2g7oYr45s/p6uglw776sjtAtMAB43tBmWHTAF1r3zku0qI5G+22yu4NmoDhr2bWrkou
o/qdMrcF2yLVA4k+t2f8dCDsQzVxW9Da0eTHBCK/5sCWzf+jRUftNcnnuoanUNeqbx/YpkHoBGfF
FKyFCFdlNa3Rq+Nu0AYJhcxTZQWKo/cx6ty8uvoJLJK/LejYimFnSepNZW896EwOZ1/Fst9zlQyg
Onhdm5sM7SyoLOYDVPnABL2dMOMpcPGj6P5NxNvW5IPjeKci59QNTqPfS0T+jfW05Irx+xL7hyY8
msyBqmQzYB8C7Ww3F92EXpH3dvYczGQ1skkbxUtTSFiVKdzG3IoTssyJVkx8dw5dGZJjql0r7V8A
LSEpz2KOsu93NpZHPf0SbQoGlyHgPlLZTP11pLGJ8U/UtGAVX2lBaRuZDIxLJ0u+JjS0Yd8O3/N4
Q5MRKAxC3s0YFTtQOsW75OghEuxUkvlrc0iMLJNVfa9aVyNWGAcIQeYobkgVI77xLTLdtvZXWRDf
c3rclMsQHoPphWggtGdEvdErusnEyjdpLbU/2vHq66eSKZwMeXfKNmSxYGbSdBx6SFVnhZ6Hbz2l
V/59AuNoefHA1PFS+3Srxo5kNC7qzY4kghAU3MsYjvFuoTJTVCQf5Fir/xSiaaLewr25VoptGMDO
+/5ODi9B/xOj+lcLlZEiWls6DIL03nCQK1haDX/2ciIFmPOnYT7a6CwnDL4uTrNtF54m72ZVd5M6
CCND9TO4Sn4GMCM1GYUn62wDxf3tixlHIjMdicdfqK4SapK8d6M/dhnSIQRBuk2gGEr1SNykD9s2
Vrb/iqjxLHlXhLREp0U9myGwbS5LCL8MliLYpObOJHU3V9S9L0Fg6ywWvNvR1VLeYiIbSNFxG2mi
6Llxk5rQrkoBQyZgEgGeCTCraNW6jCootl+LRQiX/sJEtMB3HTd4UPnAK1wlmBm4k9DcOgTtGGhU
jZcgvicctp6xK733YdiLUvqDP79ndQYVbeCz5xKh9kGmF9XnKKBcbWNYHucL6V85MniJX1rFry1v
g/hXCV8tFNpgjtu232VVzxLauZRtrjsVXoJZPsR30QMMFjRO5CmJ3G1af0ZSiPnJXiXhpbAt0gZ1
E2k6CJVidBtLtbfz01t81mADtJajVS5Ax6aHbLF4yx2V1en7BDesxl8twpoCC0+KCkZkzBtIMRIP
xVth/1ndMRpaWEJMbEoAhWM7iDu/QmA4TwkOjYauzAfg80j+rbrj1IwoSwjkBxFvMVb4Ov1lBNN4
NjeVNtT73vh/W6ULkF3M94yVyT7Y0qklZRXienw09VCvS/QnhopPnZu3g+dl7IpF/ZGRmYQ/YNha
1KKpiiCWAEfHwI8xGYtEVOtiehrgvIzL/tuELMamHUhRyblmRETeGIHjayouOJ60RKt3CGBWZm1s
wok8JJLtysZELz1jI49wIqY7MB1fp04U/7farSr5rg+BQ0Ehq/xz4PFXQQc7auIoQ2uMPxIYCOsI
j1lMH3oEW5Nm/T9McMBptQe5RW+0MN0xT7CfmKPrG9qnjqM1gYmy7lIOJpuse6ymKYdHjOLe88nG
xOnTDOCPxBtrCP5Di1fb3LKOMZ1Du2Jc8fiYMcMtzYajqK4+JDRpFdbw1tuZ7Tf3lo/4JcfAkGS0
t5nyM4T/IhQNV4XpTJTAozX36LGVRHHNJo1i6fIdZ206Nj+lQbL/kJNmkGNPomMQUWQceiup+Rpl
gjaEdvB5OzNrVg/724SDJtdTNkNMDzyyZdm7QQM+D1cRcZ13PDR5hUfc3zZg6H3zlbYXioPOtIov
qcRemJi+bWRWejWeMuM5hyzI9iFBR9BPHqbddmklCN2amKwnm3IJgdTDt4OTAbthlj/8g9c217by
9NnlGDrBp6rUbWims/PxgdEAWiebk4ydEKGRpwBZ4kSOK3tvpXuZ+DKjtNdtEp7LDqwtlT6talQX
HYG15lcAPerjxUwBsCJtqRFZK0WI6rPcjTGl293GyA4diooh3WpRu7J4leVp46PbHvOjhHTEBrxT
iXHO+p+CzX1EY6N0OL0JB+cy53cXTqueyd5zpwqDLy0MJmnPVUL0dX5vUEh488c78EfEKNP1EQHH
2CIfPxUI0qkxX0S2vIvklBaZaJmp6S6ZQFfQiqKfytsHH8OWrjsyrrhMUBdoir+W0gOlN8Br5JgX
5YQlZk7kbFdhohzKKjhXI+4fbDItKZ2G0WyUHvRXzxh5qwsFkRt1tvOqyS01h02BQUQgaswhbtXm
ZnA92grLbsd2XwYFdWMSLfX/0jEZF1XbncOANkwy5GzZZoVbk1m0sut0xWaxljSmJDZRD76I2apr
occCJkn94WEt9GpO0dDqVkqpHdj/3+IAtN4i2eHYkkzNELWyET9kbbHUWFMlLAUp3TdjS3ItmW6G
RiRsY60kjcx2DFeELrXkW2uatJXYfFsOkKfWr1vV/u5ZUj2e5Ugo/ya4Me4O2FaxtFR9BWeO+WYp
Y+HONdYDLf6I9OIZsGQqELtNqoJZdG6DFQfl5aLr/kzy+6aSwTkoSYsA1/eNs9JHqwHZd4JQhwRn
d3Zmg+O5mt/DfTI/KOsm3bW54ejRmwmsL9HAmIy/ekgyr/Yzlug+vnSLOJqWxGstOtqomiUzeQzG
8BqlI8K+QUX7aCU0u5Eg2a0zuXjSKIKsve9xMgr/Jx/jfefbsz52lRXFm2G+NblOMk5NMHbuk4RB
xk9ztauHaR1NLUe+9WlX1GENeA59crob61o0/VVH7O1xZdfcwxpau/ZZo7GiDCUm6zp99Ka5D317
k2o1sgBOtXQ8B5L9O5YhyXlIkwckMVWAc/He2pg1c+Zewp0oBlZ15JLqbKW6550Etq3vwsbc9JEH
k46yoSQ6jpYHzLso8xuceiFrj/glq3WZR6yus6iB65EcaqFHbLgfqvYRg06p8XdrArVH+h/dsmxP
CsE2kJ0+pr6w3sQjXXpNQB1rxP5wVnju25bwBdwduf81Ieb1/HaEoanwlxONFBQ3NcNyI+krFCP4
+bPsB6x8KOmKTH8r2/qxw1nCRWGL0q8EZCJUAXyt7eSAayMWtr5GUY0DzWglSkbOrVnxXW8k1L4a
L48GTJH32S2Zuz49xjV69rr+WXBUlh1n8BkaU4Z+C7Q7kfKlfSh0JpfqYeMOithegr3WIoyhDCAX
4M+vCHu45nvUj7AHw36HrQ8ddrTNmdWe9UU9que/sfyuBJGq/iWNEQP3WIE5r+dajHwkprolHoQi
IAWkbjBdcu5Z9yM2X0I0ytByelW7S+RjTAioyOhedbC1KX41g3vZS4n09MLNBJsdzOQvD0bNd1YR
6SeH8sPDFNCqMqnqPcJesYmoHZNK8zCF0Y68QkrF5pebbm9iX89pTfGHx1EZoakXOPZ8m4gzrhLb
71xlltgiyoFn1/5qrV3gGC3typly69XFQwqcZa6Z/CiCiyFZSe6kAs0gZxqNqq1fhwCwAOB3MlEF
8TCqGGWH4FbDrvMv8lx+0zy1DRtywHmuQWQxzO8sEoiqhoBz+UOwF9bqqkftrZd0Z2dk59wrekhq
rIYFRqSy6ci9NBdF9j3puFqBd2vNxu1GK1pRuwbeBTMlXd/aRTgQFeihIS3dCk+0nFbbUY9YWUNH
gtgu1H0yXj2/2dfUKaeVfNSwZ4g8Wab60UvSTUhFOsl8n1rX7FJLIwSjpRp1F889dPqtkFWoQHSp
ADRql/6TYBVjWeLmIQ09nZuF9zXvWakj8kKOpOKI6YEdw1hsej/bVh36eW1cp0gm6YxxYuY9A0mj
aoXroiZZqyo/x858T4wRkdZPDgKpEFxreuoyal5prh0jHfqZwyqxmxt15SsN1rutVGjP6USg2yIE
oChlshD6/DSr4mMC9nIAB+LqbiR+UILzZuksyQ1sYqOsuEwpDdb2qtW6xApU+WVQ27lz5HfuTh6Y
Zyv5NkTtRWHmySaToa5ZV7axpY17IZLy0QQ9e8U73j2iVxPHZGrJy9JRRLcdGU7sxiM57TlLzSSm
Qou6RZXprsO2Fhf+tjfGvZCtddFl63LeesisY5ynIYb+AIu3A46cduKIiPUslj/YtlClyG6EsFDu
w7fQf/qpctZtZMBges1Iw9I1QQtQMh+m4837j6PzWo4U2aLoFxGReHhVea8yMq0XQhZvE0jg62cx
bzMx96rVVZB5zN5rC2Jy8FDhc935Grgzzq6RAy3B9VcExquBzZb9RNyR/cm+zCAKlnC/dZGW6+B/
Xqi9oujlRe83VoXCIiA+dyovCYMtq1l5vGKV9tnlz5aTAI1mS0W+qYoBg+AMHMW5lowDm/xvSKd1
RbPU6sHBj+KNlxUX1RT7GjiDx8cdckBUYI6K5h3FKd1Ae+PDT9BIWYjm+m66WeWxtyhBvJjdNUWV
BoXMk9SKhX9uw+AUuOnF7bxlNtC3kYhYY3Zl25OkzWaozXVCYmFmJGsL0aqfirWhu/swBqNGGywY
COjcJJjgXWGcgM2W8mFRSPgvSYx9NHCQEJHjUNH0NPyaPyxzPCNeKHz4EtkWK8TFUJcXhVMzBMhT
BKQ1sDUMLFYDFMUu242dw/Kgqga0gvj3adeFK4grKTeF3HvoWTNMVhXMLBu3O5APKMebAC6N48Jj
Kd4iGtS4SbnqGRVxPxVVevBIpXKb8EQhiaIuOMeYXay+WEUx+yot3Oqju5VttaqoywHtI9eVtzbQ
Xhrcty1bgQED9MSoZMw5i4NuxaJf9cxCRARnTl8F8FNEoXiH2cquTP4LkWAL18y2kcVcRQX7iqwj
x4HUxC/lWFjJXp2W/Aakn3wGqc47gu+uQkfuYUa1voP6g/zAIHnTmTgUoVj6oBgK4FJ+uaUy2sTB
9OY7ZFtFiruTPgirt21+NYDCIrb5SjzyYpkKdH7wCXurXqiJ4jBwnidbY0RALI0N/AcFx6wVcUeG
XAU4LhMQsa/WHYPXoA//tSRtpjm6xrzhVUDqDBsiAP7RIKxAbrC1JoTsGaUYfh0ryQ624/+Y1lda
UlWH2t03nZPSh40yB8zp+mqk9B8i7aH5hFK07akN/rrxJ4+XLZdjEs71kX5wfQ0G2oe0X5LJX4Xi
Vzm/mh3cBP3FPK+X9Z/pqEWITGLIBPNYc1979DlZswLBtzRxmgjmBDl/VcO8GnDJh5zNMe1kyhGB
jVdjhwvVDchehy5OQh9m34f1x6qBaiJNaqYtzdDDiXwMYVh3mRJLP6OTD5apBFrhqendRe7UYxrt
9Pg04oSpomETaQw2a2uvm+2uyqKDzV51aF4see4GNj+CMWAQWDiyWaNid3AgDeGxOuPA2+pCQ7rh
X2EFwtjGXEkpjqJhm1v9MWR37KV4FmKMs4aHmaggHyXYuWg9dIFktCv4P2Vy1WTN5zQOO5fJitfX
G2dCk+Z2XBd82iO5CoAQgKEfx75+db1sn3jTNTSYobnxzsIGXkJg7gXzyik+9OimxUjUqgOSwUk3
cJg3w/AWeuODoo8JqVilPrRaEymEVcKBiO0C/UKGA93b+7BmBOb3EAtmF5CdUTZgFgcGQSGqVJaz
CJKNVAd6L2+jc+7omTNSekVQ/Emo6U9lYl5DlnwdwSWSSWc21ZuiEs8pEofON4hE/Y7DF7bkG1fD
LgHZUdYN6t959wBrpnegyZmHhv+1JrGOghNjzXloWblYnBEKka8aoKxEOpLy9Cyr+MFLfx6n6M2z
U+4JwykWg/6qM5U36leGTVu3BLyKIKpiR5Uj1tLqn5LAH8Kct4B7f8dqA397HSHyi9p/dIJUr+ET
hT7GImSmFxVRapsOipgClBGeWlxGGbT7xD2U+ncd7hruRp65gz16D5009gY4dD7wCcxRhnQJwTQd
en/4aVMG9tjbUrJZIjIp9ZBTEnzvSN3i2R9tFW9KNsNjibN1YLGkP81xONLlNkLPFyX1TzGQ3enQ
dGUyW4/4DgRD6j6iHuH48YDJ6c6fYnykjeEpgIvQQDqoYv0u9JniSUsNNM627shy8ZSmCwPMfNvR
naIlsNEHJ+LHRvAVCoHVssbaAX/VMp8H0WzmKWxhON2GvNvZjQW2LoR98RjaN4G3NoYHFIx7vabe
FVz2FewWNpvHiDe1ru1XkkFeEHFegxZvjpPPh3YMTS8+0ug8uwksPBZ/rbl0KVQ1QntYkT3pgrmV
wcigYLgZROZGaPpp4DyORzCRyv2Li3mFyw+zsUBYrJ2BZfwLmQkMCPsaG3075J1RWw95eat95kvR
uEtYv/qYePOk2IcWm7m2YdecL1qiwSSOA82pd7lOMh8e01HRW0fut1Go14bjJtcMCi4L/ZvpvmY1
Akfq6zINZ9YLC7D6YIa3As5JEfbP2WStPBm9h0AdvTI7DLm89WwMxJjttIanbc5/qNHLmOkLP+Yu
3c96Gk5R4zIQqhYA9lel4lVtiZyCx2cM40qx/Tdmg5DrvVkRjetQ7QtAEXWGPMX0f9vMjtGsdsB2
3BsRhDGeNj3IXxuOG6IIEJTH09FKwfrxGZahIPirWFXKP3V4xcTUPyIK72nEN5WC/6mA5JVrXpmd
O4T4FtppQ3Q9BTvTb90Ra2G+thYVnB7iP8h4IByJXs5oxFvSXDGa+amzq1SJXp2SMNOzCykOz5b6
qrJX1U+H2uJ8rO2jbwrunq85zMUGyldZS33A8gfWWbT+YRrGnVvVwOR8faVaxkoRlv2w98kKQKco
WqhE+bmFsuBnPrYHyua6vhsFgpYi3ggi9mSKNMJjftp2B9N1uEJCkkw6CjWaBhvFatAXj2p0to5A
8OsAIKrtfZS/igApypwiQhRC5/r3ElxSrUY8BPOir8GCyEQKBVdo2uvUOKnJeQ2bditN89zH3sZk
52gX0UIX1b52h7XVtIe8LZEBITFjZPlXB/lB1TyH8yWoJN7hbG0RamWOLERcZ62q5lWln2H+NbXA
TepyDeCbY4gtU9GvzSnc50Lt4nR6Dqpq5aN7ZgvE5DtdWBO2L5zN5nQ0mYEFnbviYkbflMM2IuZS
/2h9stX9pQedtBbu2ZDsSVKx7ZCr5NkpDrhMwp783h8eCgw9pOdBMR4mWijojKS7cwfb5zABUwnJ
vQ/tnfJhKbKEKSGG1LqLNoex4ZganLHq5rHzV2SzRHG8MchawixhuXPXMLtcnT3pVwDAWYmwAIxI
sxWlwl3mn0DStH15DRAPctfeR9ktVYGdwA7ZjVD6NgCDJu0rpys1kGFaYX3MIm+TJM53qNBsCLnV
rYkDceUl97kHSYR8p99ijZCxbOtQknxUKOMGxN6TUPsqbpAY/4YtinwXr+YsRWjRvuhVf8kF9hRd
XEzX29hNhZNr2A82yP00IgmC7bfm6qfGD3aB6a7sXt403cE4B7mDiao7hhjSzg7J4JO36XSwdv8K
vV9lFYcpSsWMiWGvY6ktt6FECUvJbdfNV64+GiTShf9pM9qGPfvwJ9bbbrkhPI4U5yz7SLmRo3jE
lDNEh0gxoE3aL8eJ7hXr92XmdFh8Ahbwlq5mG1KKAVrYr25/8ariFPrpYsjv7mypx5ToxUdRZ/sc
h3DPBggIAhM23jWlOB+d+0w6KeD8pcm2rN+zKTm47dWCIBOn4wmzx6bG0+A7wyVLJiydOAEQjZuW
wvQtF8lA+TeDBZT3r0IyYHbqMY75wVXG3SBmS4TVqxUxIxucVYse6GkU8ASBujoKNSSFZWDns+N/
ukXRBEwjv+lujZax+tXqgGWfYk6UfOuypPxTPHRdZ4PNSYZ3VHakIYXMhWTsMeywmoAYqmCTxAQp
kWbpAq8oq3Qj0KJM9bkei6upk3GF+qRI8mffgEPgntIwBl8lc+LvUo1ixDpW8U9YuHSziPoitjS1
na2Z4O0HHJJ9Ccil1t+inCnmKGe1MRAMiLdWmhOCgZR/+OkspunQ6lYi6PZidJj+VJt0DDHEAwJv
jVMt8Qv55TJQoYGOhipt8k9R0d8sJMAJR5sm2nPoOdcqjc+uGNdGam9V0XF/djgsXOJrLnb5MgXP
2kg5M7iX1tOx/uMiyKtrUpqHMZI7D/fWhMZYGtqz5rlYJRkME3Vp9t0lhTjdRDD5/cnfjSGyRhOw
9TxzJnsh1bBg0k1pTXcKISvHMy0QSB7EaC7q/JAOYtH0737WbkKbKxJ6nHKbRUsqYswxxJ/HkgkR
d5QdZiN6XQnIvsaG+nxGfOscXeEm7fKdrdlnjctahSFPPVHnYKTiHKAkGUH2QGc469W55BMTPa9g
MIlWYpgo8CJ7IfNZS452zkwYL7aY2TnA9XBXi5+R0AiDvVqWiJ0PBSUFWAx/hvRuc9cZ47bW+JG5
gckC/ZkN/yJwAfaOEegvdY1cL7yWsvtDhLeVsf0S1bFkukAvhikXfapC4Qi1tzPKV2+O9U4Qa3bI
qJK5D8a91PrqQuWH1gJzme1zdvGxfmb0aXJ2u2jsNTLd+jC09tgHwUMr5S9HyWVs7POYlH+Wiyqo
QJsp6BWdCYJUyt60JCO+93yDQY/BsLKjb8y5IUCpgrZ1J+5tLzZ5obuvchZgyxz7oxE4hy6tAOx6
OBejOnphkLwMyxBvFrDgJ+60p67COBR/9Pp7M97ratr0QcqejqBUVe7m6CZ6yifTjNauO/62YcOp
R6laNzWRnlDR9YLqmPukh4QOiRwNjKQHnGLCZpJ8p1fZo3HfDJMnpqF4MC0XoDJ8pAAqk4tEZJAk
1Co6V81jGx433i3VAOUZyb7nrBphO7gqPFiZec4J3AHTZKFm5zePAfH1Yf1vrIxXyycOm3Zfy91d
1logSGBXBrq9yT1tywBzQY29taFSJZ7YaBTCjPfWylCPpDDm9R4OBgxdnLhaJvdxMrLAcBg2Fcs2
ZJ+ZtXfJgm8d8eYXSq1HjtIQ6cEorbMEiN+65WfXqr3u0Grn9nLKqlMON89k+Vtof0H5SInCYzyL
TxuTjlEQ8zsh8CH2iOaLgSFufgu1p9aCbcTNWSQ4Oqvk0ZHjY5clYa3FPo3U1qu/FHV+J6dF398d
ahu6FZzlCN/a9Fbh38KTCojm1SuH93JCC6SIPLfvdL3/Sjx9sW5sTKzJWlYx7ZFwj3H3hHAlua+1
GahAh9XHx7BFSpbMwo+lAtQZWOSBOe1RhtUtTdTdKfSbVkAdnkygJOAehfMYMvVph922Grce9si6
0ZZVRw1ok76hBf8q6SwmdrMeAwehMHsypkpGHVnCyDfd6kwbsp9Y84hFmn0CIv4hiPzWj/jPO917
UVX/IeGWPUVyBqTrB1ictEohXKOpMG8IZ29ugiReG3D02ZQoOnq1ynTAV3m4t8RHjUM64wPM8cOW
+gDzbcKDU1fP0kn3OulGhht8Q4A/soiH+xvefMwhncW3WahrbbrPtUncCplGBqJqFCJXLoaBSRYT
LQ3la5xfcru86cz1klFqTMqDjdWUB7sg7bOiPSyRRiMzsTX/ozHRVgvx0Fr95Jk42FTYEnAUb0w0
MZNpna3C24RRspE+UiLkOrai0kqMBxB/SEawyZjYnAfBZLNwOBy6iN2HiKkhYN4YsrkntbXWhfdS
1jQ2bTqsmy6kRrRQlZG1ktsfPooAvF2/MeUJ8SNXp4scTLQj7meY63mi29QKSFhCjbD3AEB1OOcO
dbGYk7ehjVgJW4smbF50GT5bfn9XNKEMNEEvGoDhhhIZO+Q0PvuNBNLUMrijF77kCEFEGjHFlEef
r7rS8ulp8AnE88KS7jDb6G27cqhpZaJdmVoQEdjDFsYKOKq3UtIzYwzvafBjoweyRNmX2hyKbRLR
s6g3es1fOlR8QijM6orhWA0xH4U8k0dm9K71WrOuyPBdZoP8MXp2nwY5KvW0GDKU5OFwNNh1avCL
+XBolvPdGA1rp/BXwrLxGLqryPcIpgZWAWVWp11BJL2cIABonbF08P64UF4tpCoO464udu+qz/pl
7s2xYGhVKv+9NMEFUnY4UrJ/aj65YZ1FHnm7Tq/pL3CKx4Of4F+fkdS0xTNIW4bi3mdodivnjBOP
8NsAP1kJGONPdjCyiveirSjZzGNjjQdZOYdKTucqz655n26CHO6Y0Vi72HxEsIDMFiGsw+ACCbrF
NnYxNgYCBddwtkxGnmVkLsp5zuhXJxbev1kFBtcFu1XGJMPlU3dCyYnGPk/OdQRCvSAAINM89lQI
X0vOztUkrbvLORsFJbLKCs8olmQMd3kCoapEDZ24zUFr2mtfyjNBd+uKUgJolPleZcglqqRjQ6+l
i7Lx8OM68DWMVdnX9KlmcXcU01ZVXZiKnfG7YBTQXxujE2iyONbdjt6pTBx6yfyzNZ2KjAuPfa2o
97bWv5Vj8eUnajkVzqE14xsjbmZK4FlImATuG65xv3/3Pmv7tiaMUfIaYtbmH1yICLZbvhvVtA+7
9LcIc8LMtEOKNt2uHB6F+Gr1SP/5jywvmEi1MljrLqOiPDzYlESJhyyx1lhARAzfJb5EDkhiRgyo
bhNZwTJl4SSwpIURJa1HKVbiytbr4KvLiyP6/m1DjkFoIoc1ol+RqufKAPxbatNGT1Ew+6P1iDzj
s7fBZybIuUbKtKh3USlSSYMaHxvmMeRIuZPjPw0dk84CVkxhd8nSE9NOmYoIakxltmTR4MMnxs8T
YFWr2+JsBNXJGfK/1O3J+gYfW4bVKjVagv3sel0o4sW0ZJ8TS8x1U+6pU3E1IP3QvV1BT+M0/zK0
gXIKL42Ab+1CwmK+pWek1mf+wnKTR52KDUG/FPjQni3SumvZPFgdrgwY3oQr4UqKxHPOLnGyuqWm
Iw/SnbMhqC/LEUuJUe/48BCRaSs1O6PSTq4ZLx3UZJyDGLkMBWtT9CdDmPcy5sDPi1OU+uu8EH+p
hq6nRg3kOYSsGzLEFV6tfWiGSG7wiurs1qhRlIeOyEWjyjTLQMSWXW2EZU8j+9DcZdHGNA8BIt77
aXoMLuRAGWoY8YW3nqiuB4RSehIfXJd1VMrmT+g1guLhHjftOfHvupHtQtEf4tj6Ji9sVTrJoRJc
yLU4GS2rb5MgKxd9HHDKsAoWg1f9i/zoUYcjqjT7mPrs6UcW6sTeojkBUIA43Crec3d6zB9VqYC/
iXLNa4A9FmsPa6uU0WUYDhhtw78mALRQaeWl0/pLhMlS87kiEvNkQ3FO+mmTRD4djIHpJfrrS3Db
hmWaGPwGaja0OFF5HjT7IdljaR3LEgNn4eBBHkFD8VRmGbNujz6pN9AjUGiBXjMOoy42ZodiaCQA
zuImiVr72o0p1xSwlEHcCOl9Knp7yd5862SktFEnPxVEdRZ6BzCdKgYFed/pb4GPQJ99MhHVPl47
3EqQhnOnOQubwUaJ2S2w6W8H6nRM10QptvYyqjCjjHF+lAIjdGujzmt7jJDFLICV0X7y3Jc8IdAO
i+bscUKkspM4fBqhv9f68OicWblSBhvhT6te9R+uo/FnRxvXjc4ZvF10i/qywdUFr+emdSzfpWPd
i6DethP8LT3cO528TnzupY0qJQcGHVkREo1vzwZ9FY932/Sou4yCxV720lWMXB2fkk1dMl9yAhbX
jl7NAQxnBsW9C5OHcKL92E0v+aSxiMJ/U6X3HGxCaQG/YHXNFoaRMtg6AfCeuDnsnAAYsI6ocEcw
IQ0uLBn0Wf3Nxu5P17X2wpnqXm69xF6ZKjvZhEYbPtA80fkfHj2IxiEfdbYPAQ6V5qC+pffGmfGu
B91d9xgQExBi63drchZxSReutFsHFGmkNLWd5urhYHIK490Z/eeIkVtOKHhNl4ICYGc0VzCz2Cea
lWm9pOBTuHrgVLEuQhtojNp5GhBT9DwxVe6+xCyPHKwpjlX/ItF6i9wE3+aLrYwrLp1fk5O4jO9s
q891Yu/sAa5//M/OeD+Rg5Q2N28NOdhSRz1H/xIX8qCbw4kQQ9ylL5aeseGM0ZelTndM3DnmBZV4
GJMnQHqZLxi2W4hAy/GrDtgA4W01obVomALZAD8PIw+V6yyG8lWzJa67jF4aXFxt7Hoj2IXaTwkf
sG3L7egARTc6SbEKBWKSfLstrLbee6nL9yHlIwrH17hHHc2UVAfEUmYkKGMuHSwGW2VEzgjBTSO3
eDfhqPNz6ETwQtICEAao6HnXMP2LE+QegfNr65yVBQCrFFQggYKA0T0LN5j4bOiGFR73VI3ETnfH
MgU13vonDI/nQDkfJtdCpYx3ry6eGjgOykteRt0irf1bNeWLGwK4Vi2sTOTA7Ir0ot9o+Jzc+KhP
PQ4krGSmjwIizUpmptm+1DVGVP5MF1tVBGN5GYEgDuEwQ3JKBMgIrRFbzelALbLKiAkKHQJIUBOV
KlzqS9KgRrO9+KpCebZDJKR6Z5OO3BHNyQ6eHQyqlo0Ry0OMu9a1vqd52eI4F3wb1Gdf9eD8pF57
mcp5TI3CIItsn44Ir1PNPEWp7xFx8+QScR5r1rXyGrbp4zKADGGyJoExLdm9mniD2jr+kVWBVJKv
3O/GM6kb6wG5GtP+3Yj0uo1JTuAREa33Bir+XWvIxcIXViLvzG1/Tl3UngrJfZGPznHq0dq2BXv6
ttignhLLZmR1krCJLhBxPzVmWeDfADOd5jHnYQHyBna7pn1l4Yj00A+27thtRdwefMHBbGikR+fT
cNGGDNyRpFLLvzXPEceiYmPmKMzAZYFeNA3JD+x9SeZghXVDyOm9FeatyeSu6nDQGhS4jfzDtHGL
KtaszNwJevLR8mRNTwxD6SNn6TdYQvFMZcavNWJYG13to0ERTwno5E/zw+HR56B4QLYwABMpeoab
usn8gGPyNhWS2ED3iKgE/0EUX5oZKabXbMCEOlt9dTM7Ru2MBUA7tAc1QA5RubHntqFPGRFRK4c9
gzLSM9AxF4AE6PYpn760sroYhXerEgbzdc3vjPrvmuTV0QiLrVURbu3Kq2VHe40sdbtNXyVIBoWV
KCdqDWmA/89mGtZQskulAfyK6ZM9CzJw5jhYzXDek+03RzXoMN/Mls89qaEDjKLaTRkidM0tkeWb
p1jkdz+sP31U8soVmCJMPHVguBwAXsRpOSbZwVlMk6FnP2CIl1P650m+Us3bAyi7Dar4ZHrwTBDE
Nsm4nPvkGyaSue5cC7kZYD92SIy2uU98FhVxZu8SLu8n5X9aQJptSAUNJi3Xrn4cS3/v0mnPJPJq
D9UmbKNH5U1r3xhIVNWYd4W9hz0t3KeZoCLScKqDqCJMZBEk7cOu5d2080tdAqGkWkWVQmgxyrFk
IoodU8CA3sPn+kwN6yPpw2Wd2fekQfk8UimMYKGSVKGsQ5k66GTneWQf6lhEPaN+GLH/khnQqb3K
f1jCfCHi4Vcx6hikBzkVWoQb7YB4HJ2xh2PmdfvGFruBlz/M8mNYNSdWUytP4HN1tbMKvIWn4z4X
7TaI4d4lnN8U1lhSaaMd6z2zgJ20IzbXUS2DmGautzFyo7nTnRgiXoJt2oSAGFTksWvBNi2jgyHS
y2job2lBPJzU18QfQKSacYhgXE2XKbCDzKDqm7PfYVQFHxjryVK5Fx0e4sD8xzbmIAbRXDu/3HDl
r6PB2TXmXtm2Dmgks06ODrGtiJ6Jjh4XPVlVbdGtjSEjU4upJspUfUSDZqPAVUNDpsSYrEfTJoBG
roasPpopa2/+miS0Rs9dBssyMMUK82dKhBeMS2OgcwgVCO2pm7FdhKDlzJgnBQamFgw+qVdGBOdj
qT1MFD6jnhwbCba4CBFbaNSCFdnINh3g0hih96XatO8b/WYn067QSd4ZddQ2Mm2IybS/+847t033
GHQQrLIQ/wxpvns5fWA9Q8IVylKnxPPly5QjtULxPcTlVhbTuilZ2Bpxvg0wEw55aK1V40zLPIpe
Ws/A8cYxb8BpCIaXZMxeTEmeCLt6DiFPm2kznFKy7HZ2ZH6ohJ4M5O8lpipf68pfTxxEjmZRBUB0
Yi5Rrkr8BU9ST7/K0Pn+f8pvTO+xSWZsOGl/oe88KuHLValhLSUGc+dlw4GYvlMaT5+eCBC5TN6L
l+NVb5toT77qZoBMys2HCWqAclZG7lvnjR/VFF6Z8W0yUiNr1W0jejWEld0d0lEAxjRYdkUxwKKH
eSQwLZdmdbOc/EXLex01Yv/BNDffzknzfaMEqiu1CxsOU+XNvXWCtKMdmGlBLmbzwig3T3NMiqJC
MzfT64ppURnBqrXUo8wTzOMJrIi+Ze9kFRgKo9y8URPPOXPVPXds9rbImaR5iJX31o9YHIM0VXO0
Gmdbq98b2fIFRrDEqrA4Oal3tjJlLygoiOoYFMuKEZ8MaE0h2NC6PV1EMptga1O/RX7RHJUHZJw/
+VuZ7HZrz3l1evaTuqJ+ben0nzS/fM1hUPgKooAc+BCEpjVrnXRWP80IQ1btj5Zjx1Y4YAD0ALLx
uvoLlcgjFqO11OoBiqNx03r1USQVGjCdftsKo22oUoZJxaGJkF3EqNwnMgrzSxfU35ZFCZMaOL/9
Up2kbv/jQf2iypUsfmrQSPxqtBR8rYM34kCwgQxWMdM/SAiP2Orcs40UHv9UpnH9Z+DQ3CRAVRYD
dTIyF4JzJ3qhLrkeUbsPQcTukDF6nINLKYpNwbQ3jtO/HtScRp5X3nVkMZAbBChTVCyYXIjPHlnc
p7B8JflxZXv+XvZfDdOLgMEtdto4oP5LPoDYs21KWFJ+gJi5huRy+wX968TRq9G9d51kiVPwmITh
uqiwMGflSXTjp0sCWupWAOY79nQXXxfnQaq16MqLluBeQX8U8oXxc+6+bJ9FbT9Byq/kuJC9fh3H
/uC4Csr0J+SspZilGyyxJ8P9tML8SHzwpsIU35MtoBDeLm3SJvYy0vNNjZaO1NH2q5H1L0UxDj+T
TJYeP9mqi2FVykgW+6F2WI8CZPL8rj4MuDmfex2BiSXBkzFTQgABXLypnHHvtllyq526wkBcosnK
yC8Nn9MJPC44/7ZiWksogUN4bDfDOwYOmBbXikPDGQn/JooAD3Bp/OUTO68UtkcDGQXIFZ6j8WYi
OUOpxWqVj/Q40M1452qW3H9w+oh8kwOcad4dtezqczud9XaWn9BE2NuE4PMUldICrF6fbNxMW0Ey
XST9HaR/xCbdYJtSv0zuzpbvprerS2IX8nLlNcUyKD/LEP6otjYAaA8kQbnhFtjkUk/zVSDhA/hL
hMMKKzAJP5377Klrh0pBfuDKZFfC1uepUq+YUhlAxu0aPlrVnUBamSWI9+3EOm6OzpjZ/zxDCF63
Bh4BVqdRcTdHFqioVOeUhHPeb2ja8fymqEKK8C2Ehh046LFvg1x5HRw02D0ToAV4PmWGZxYZZ3ym
YMzo9037NFafMd6qKPBpN/804JMECjAO+g3xEvV9vkjQ1zlmfGG0yStL189p6rLn83l8zTBZJA1r
co1rouXd1dpzhuzPwXEY82fG2ARAoqBmY+gLdvOzZ7dFOmF7NBtoxeWu9vk8oE9/ROa+1d7Y1BMJ
pgUH84pxdMn2mvk72aus7heGu8khnloRVGBMgeGuBGkOAyd+Gx1nOzQI0Z6MD74evSYA2VuVCC5p
4dDCHwYm4xaXKCs+Oq0yvszL/7p+rUgOiNhMs2UsiewtqQ8JywD0zq5tlxWr2EKdRL1C4427hUun
nwfPiwKVr8hfYTrrvAtElnnNvyja8xh37YbJCclndr8f+jWan6eGDVr0pFErFdXv/NnKQ1UcbX2G
aZXVvyLZme2zhBLSYd+ImXAt6oH1SLVwi1OfPUf6sECDpf82DHRBHxjmhZAL0X0NE5qPs1TXFLSt
sbFDQULZhibjSf9xaeIdhsK6uy2bdY+OJ5m3PEiU07Nb3PC5+QAFaWkjuK8FgReSH/2Womdo4/28
p8e8iny2sF/r9jbWv1WKmWT4rUg98GgsfOY9RIs1fIVptWuTM51Zgy0h8BEegNIHfVkUTxbzF/od
ZCf5IRnVTYfDWMba3qEpwCHDNYg54eDxG033OjsUPlJSWgbgQTV/D/gELn5h5w0z/WTdGg/GwavE
BqmtKn+ndbum/e6yyyRvk3nA/oE8lLcipHq7AXsiTiFn5qbVS33kDA5gj04wE7OHQQAFqA8WiEyP
MP64wC0+MTfI6JWKeJ6DT1tlreJwOZQIvrdTuxlCKpkedfaTqsQTJhW6VPTum1mYxdYjc7gbePqK
mLky8kVjaUhm+TcYECb08v4zSO6Oe8h1A7+itS1mZIZV4ILpVh6bS3nuk39alm2mGcqvd08EdaCV
MeT/ttY5lpfuO9dOFRyo2j818+PHPMVZ6uWfKa5xeRPDPzySOY5VlAjA2DYc6oR8pNFnWm9r84W5
oM1BMlg8SyAC0mf+bem4+F9KhI40cFg70pOIIcQ2xzwgf30pWCtVdMpO7619iRplpaMw1T7tPrjn
xqaz+QFY/EYLwDVVB647Fk9P8XgeWUrRhq1khIiuB5de3fHbLmuBA8NiiRSTNeWS4bixh3+QSNYA
AxYe7rfQpoBx6CWfG/taxqvQ3yRAGCbjag67nqnHNCe1yZcAlWw7NdyfW0eblx7/uHij9DPy1vUA
X7B6ldZricBLe+TpTJPA47DIveqpDh3a4C9oaHG/TgB/Ou3B4Y6ZiWbEyqJ3MLcQPsivMbSVAR/M
ABJB7zjGYFbg83vbtjzHxlvMPMGALZNmZ9ZiKEz22gTLVFw6LuShI+nKWvbtN7hQqz0M0YkFdlqi
Ulp1CgF8zHJm0fKE5tcI3TXXo+H/NMMxGn+k+QkytUabWzJpSYdjVt6UMlDWbpPZCTvs6xHYXnT+
j7TzaK5bSdP0X6modSMGSINEdkz3gjzkoRdJSRSlDUIW3nv8+nmg6ugSDxlkKKYWd3FVV3mQ9jOv
mYf2Lqqv6mk9xtFtn6WI6aPFGF73yaco/mHhNMzp54hjxbU1Ijbh1leD2CM2MMYfwfOod6m+xeXG
8uWIANnq1INfGDE/rfwkvV8ukcy6s/KRFFbJUyMu3fkdypJgDor5dMnhyNxOIAInriOOGNaWS/ZJ
RJQLcX6bb01JTMuMZOcNaRWuInmHgs2ndnswqPxSGz3K2N9VeEqMd66xGorPaiA6y00zffQox+tv
DgSteMC39D0K+Eey3cQLcgQbansXdbflcqqJ2EOE69APlo8d9k00yFsB0hMQub6A5VK0Vy0IQAcB
QMRIh/4sh5pcrJZr/SL2Lnv9vXW+GOd8xA4jxd9OKzovJ96XDmaMC7qxO/eSHx4yMkNx53QPqyNh
PyFco3k8YLvQey05FQrjzLg/7/CHdRz7KVsw20AsM13PjI9sNEVaQuc42nnqIa3QIbhog+5kkg+5
IwCXnZf+Y9/d1niVuI8lEJuQ9LzFfA1M2oiVzrLpQVzNgCBhy5cCB5d7nWQ7ibqlH144HF60gkjU
dpIHJh9uQgEmimIXV0txKmy770qE7Nlxyf0GrWB7ikhCTDjbtKQGdBwpA0JPrycgzXAdEDouLhpy
chF/xl6tyi8Mgpxpep/aj7UHisv9KMatZEX1NrZYrty5SDzQRke/4Iw+EhfvF+3miGlJUPzXbfJh
Lh6NfRha2kJnkqZcwEWmJ97d6Yumkl4gvQ+1g2ynJqi89vMaANKwwxTutA/aY8CI3AyoWi5XwzLS
jan3fUY39NS10Xknl9OFyi1ZKan+Y8U+bOczJNv3a1fsp/JGKcjD8iYo9VnnIAIuz3oFcAex+fRM
mcdNbz9FvQ78WGsevSw5Ab543IGGhY27YqYYVPQsh+9ecKOhwABPp+AEah6KL+8fDKkW0QNk0Ibg
vRN97QWMLYiYNkGBY4YB3CJQCPN6A0P504NBx2mKzZmomvvKi7+EOOYEjWDzbEQzsE3gCDwg40GA
CRK94LCq4MeLo26w13Q5sbeYL5zGed+PFMotbI5842skfnKO7sU+xnnOS0AWI5KCIu9nELukfgX6
oG6JvG0Vau5uvdP0Nlxs4GOennzKT1p/I6VhfTX7bn1dtZVAnTIEz2KzD+BDEOJFDKpwxXFi7Fm/
wYvKOH4PZpm+KVgPmcCAtWa/oNMA77y7dDWidPOme+DQMD5uQrnXodnnQYihWZj+BN91X1dsoKDP
o/NBNx+WBqibpSp8O+guPBcxusBLZDG0r+di5yRD/SntGwhbC+rsgFsXYi07JN9m+7sCgvpIs9ir
yZrzWdab/uEKwVpzAqTiRNf4R3R6jVGDH/R5VDq3xkTZWVgMzcVgAK0tXQmQVLvXVeN/CjxvRrKI
LTcVNSW2yPe4xdEvR3Gguwn4uUfZ5H/CKpkmo5nUqT/r8AGYA40F2SOhOtOTRQGR+o25WAtU/cFJ
Es+t8411IOwUtTTbbN5OlRouXSdqjo3CfspM0Oh94d1Q5CWfWq9zuA5WtkQb03KZEOjlhYAsE7yT
lkJiTGh1LFr41DQWz2qoxH3qfpUSFuXA+wFwgAy1PnZb4e+KhkZNRfejUBxZkQwThXzURQZE/3zM
U5AZyKrlogyQ6Vz098ABp45YJs9sD1e8a+R+FlqeATs5m5PNmii90NogRGRnqBWK72mK8WaW2aeE
4glc3+B8JdlZAOgvXkMPD2bYsqke8tR2dMirAOHJdti8DDKaVDUqja7v42OBLwEEqQDSyoJofBin
v0Dj4gqMi+ug7wVOnE6KEnPSI2FW4rK2ACjXA8WT6nOigvsR7F8MBWHXjeO+r83Pcs2+Rw39EX4b
HZ0Z9ZPO+TrH0PsUTYKyd7/2/UYPd36INPoZS+djpZFDsYT20rnO8f0awAp0okXwrrpOVXLex6y4
U9wUQbyr5xg3Su64VZ73BPa5Ch4A7wB9tOU1/S1Bhx1GT1+cwzg8HQ1peRCdpcgDJyl8apzZlN9B
6uwupOn20nUfigmsJPAfwGfJLm0RduwhUKw+3BK/vCE5RhHOT++KFgfzrP+QdORLnUVjBcVBpyOB
EV/y0OmRRvFgo/ehkTgGewa1ArEfg2Vyf6JJM0PQ0F2pp2+uTJT/NcqApf7wxqEZ6K0h/S9dnLFy
F+PHCUIDSp7SyTNaEWU1lgRdlV+VmTiNWlXxkvROsyKzxPNMazaWdU6Dq7NIKVHMwGgFv0RD+AjX
L4prR7yLq0AjCtwXIdKFx7IsrcJfskNZg/fUtDVYWPzmW8pZPGlVTvFrLTYQditYtiME71osj6HL
toqW5kpv+tuSkOj8ckFeYuJg1k5gIKWcMRwfQ/7brTRgvWgw981oCrS6ijSnZwX2NxwIGpxiqYPP
cegDZKAIZuLmHbnuiI5oFXQZd4NBhGpr8gwsldplyulJ+BEXJWno6UlQE1lXj3IQVSXBu1KNNCgv
p6wYy3zXmEJPhB4Rgf51J7H+RqrNjLI+7vwIl4optupCZ1Na8ApN9Ch2XSALtOhg0MV4FgOuLUlJ
M+CM+ZfOUmJejks3riiPZcCXwm+hph9RnECmU9TyE7yGeZmKIckHs4vyOewwI9Ih8FzEPiLMAqo4
XHUDUHCc5BmykxX5gAlr/DWOTUBXsGDjAe9EU6G3CMHWy1z9WhvhiS+VROUDvJybxtkCmrIdUelW
+WqNdwXAbE4+B8iHYZ3ozFUMEbC0cRQ5CBhHipagG8Zz/rMdGh/N/s5No/nazcZMvFPLEG5Jd9oE
BJ45fxPg5WzVm0lJNPtt/SVLAfKBTvEjoNXlYoD0V6sz0fbG44GK6ZESXqDpuU1FukHaE5O+zyRM
OrgTATIRwwn8NruQxSdLsaCn4gUKEcFINCliuQQ58Y2xdYhk9GjdjBbozOVB9S9I2l+zn+b4oDpt
tSAuF0feAkhV94vELiPIuP2mExTnA/+DkQIWEr2BIFEYw8olsPK4H/uCYKG0uXJWkAZFPb8zhvgS
2IHnacj14F/z/DSPl5XVgwdvwvmDKut8q/vqOQgf+zFNINyh4LYkPxITpFBRO17W4bsPohKiGXdH
f76MzrJxWTvbejTUuojY8MTE0DniCbN7mpMGviQ1QjGOWQdcg25pIs76Ejr5dGGEU+GitcSpoZs8
OH6CAGOBGksmUI+XVuIL43bCc04HW1fzg4bOAZU2VWnmg0OStTGENjPIUwcEuMWGDSxQwi0v1jac
4+isKfNwRH4o6kfQ0x1NGvCJfu3FJ/zENjgTzdrQbul9Z8PyFJBQoxFJk02OPwJghTDPULYkpRB/
KsLGvm9HlPVasPj0hYywy0MRdFHnXJbdkJbzSedMUdBdu1Lnhb8b4qjtoOvkcpMFDZdc1V/HYIjW
BMGnrlGfRTZ2QF091y1cKsRIDGZqx4mLKIQALujH4EQkbSLedyIM8+GkCbvKlXc5yuJgOB3oAcMv
j+r+ULwvfTqO5U/VORF425QdsiKq7yYlNYU+ToL8qwpV5l1HWawa6ryVLsGHTQ0saDRwvEpB9V8c
U9jN0bfzh4cwmzKx7LN2EnYGLtLEoI8JG0ZqZjWkP8XN7NT+u9C2Sly4RVPipChYyg+zHCtSWrhn
fLQBeksvMeoiNkORpFHzCEqInXbcABAcr0PQL+DP+uwUqRfzIXI1Fkmzog96F7sxRhbLakpU90eB
SjJ3KMglu9gtxIwH6n+gx4rLcghAvQOzC8afQuUar0+D2+z8aenmGqde2y+CJGlYm9b7RTs9Wq/5
NrZCukZZcofKY6WupPa2qgHqIzzgqZuu2T7OE09e6bnlWW+4xuEZpj75UNOTY51QXwzSa0cFWyWw
ba1zNdKVXc+ROO5RM+Q/Xt6vfZLfs8RJepnYVo/fjCfm9dytkhyFrtiDsITSuR/eLRQWDHiI3ivP
5DoUFmGRvrTDXkW5i2pa7pDgmrVIUFys+9in3jqnQXMPmcxB5TCoSjehGLa2zXgGMNL2aNOmEIeg
ytPoeOj6soNX6oB7tCcUTFW8U327Bi4PCfS4L3atqZ6yhSU1BiFBe1ORWNb0l9FFMcGASqKkfQ8u
uKCSuIQO7lGRyILmcepUQjTNGjnUQtponeBL5mEIiiUqoymhbwRO4ayY8TeHQl6t7B3qmBu+zvQV
AQ12bjpPGSFcq3y8yFCnCT08XUcqZIg7R11Ijz53/fnaWGrZFxyK2qd3MbaweAmxwfURXS16+e40
Iy7wkXUeWpB7gPTSdFjNpaPKTNF9yMo8RTrJzhGY5nleELpHkwH9tpMoCRs6pDUaQGzp5UTRwUPN
MkLiL8hXssbKLnUSgxoJIovYSIMtRTUbFXY4qysH0daiTYYEkEg15sgR5X6c7WcvoP9daC6zU4kT
l9kH0Dmcb/OQRVThJlrn+77EJfDKiSuo+LJYsB7hJQLBGZQ1QpYGEYvwyrGKvrnrBkP83cISH2i/
xGO4b5xILJeAssbuI1YiGeSuNitR1oPKOIOTkiLk8nB4nm+XrFBIL3kYgVK8qrKSW64WGWbXcf9D
sqGvRddU3o+47FoirVaLguKN1IM7INoUVMVpo1zIYE4KyoS2HGnY9WqRHbjtxi7wLuvJmbgv2LPN
eSmbRl020RrWVDkir19+hmFr8rNErgslmZLHcScChxPVhn0HyjDrVYtNSE8s66i1TD/GbVH2Hzmq
VXo8dQ6ObUHiDdMNN/aSXgCkCLmrZz2vV33PGfdmU0e7rjfQXqGpDB/KVqHskwXZLDDkCRAkmwM/
wYCQDhC+uENcsfccxF11fTHNE+avBf2o+Irm6NBDGKxQLwe1CDjHz3QyXUhNpHg0a2Xia7dsaNNM
lCzHk3akq3+qQtf94Sl/3d62MVC3XhhmYOvrESwPemp+RLJXexgUTSUVzd4tWvN1TUQG66M003hH
ETa3+0IZA5LVmJ67qc0CUG2VY6f8HAW3QZ1oDos6znTNtTjNstJswwrhxEa0At37JcsI3Gwvvsd+
O/4YbdXzc2KJJ4C3jBZNl3LybviY9J0SKm6wg+KS3zn9RN9kMWDtsGBrnRR8xpRRTM/QHqJeuDqU
51SPBvECcB+7oNji3itAbR2ZaYUim7sGMOBCiXQ5sn6lgW/0soFiVtVTsBVI/fRGmWLWxzWi0Fh5
9n7/LeuUotWHQNTmzREUOcUgL7X7oBnApDn0xr17kYgZnIKfWXW/JitdVs8DOvUuQ4TlnajD9DN8
EcRVZJ9GKNM3xQKiQ2Ajo8GOf2n8drkzYQDpyuuy6MKEhmp3xIUCZA1sPnVe2VS4KkUG1/WmQo47
hFv7repElh/Poir55zIuP4DGE2B0QO+z0xRi3mdXhPqr9WaI+zSW8dvNmimBWhJxUSFLIIZviJIF
CGkUMYDShULS40Jb9R51xOZ7kteY7Oi6jOHUtUkFzIzQEoF9lQ7o6oD4xLBX+TFOm4BlkzPpKXQ5
HWsEWpMoKbxvXX/Fuq6HVYcqEopzW8zOLnC0VDnVyQBBRqednGW3cMvwF3dTgVSOzHpAAp2tKDRy
jy8n8+BhT9JDZi8h+hj8hKPWFTxITgCDkcHL6KT0PHQMEmE1QvOQKdwT+J1orC5xQl+mm1IM6X0U
IWA6GrccqeO1/YfZATJ1UhQGXWpYPto55Tb3g6uU+HY6TnVU2vM40v0PBPvHEttvuGbQDhdNasS+
cnipFXhUJwa1gFBVeVEXgUEkGnFddOOmzI/vCV4UWjb5KNEHrgSWy5HSCLWAeDJYVWYxOoQwE4lt
tEuN9HQZc7f5iL5S2Z/2pGHZIxuy7N7BMSqTnVWOC/o3nov2LHAmp/3qVxMeqsHSTfGXdhggznoI
iSc/8gjBv9Nq8MDtoHe2iBK/DOS6sluLcBp7fgW3qwLClREmi5f5TXCG5uqSP1hAWBnvVu2PVz2t
q+l8Dt0q/c7zmbNJ1gWZGqBvY0zDlIjACa/GxAdJQMJjqpGwsEU6jaoOuL+RKtkmze0t6+2sMODF
p3BdZqRwu7Q6HX0t6rugNUZiM2Bn8O22GQCnZ6Dn5uMK8SN6M20Ru8TYBklpNnrcnYUI9iQ/aq8r
CRCaxME8IK5x+7IqAT+fFQHQ/75cSUvT0cnvp7F2AJYtlQdwTQSzfofDhJn3yJ8V99noC3OvZA9C
Fs3r6CsB4dqejLQ21Fk+Kj/6GCEXirFN77o1zZ24KbkX5jlMQ5TFVDUl+xF0HdKQQ+sj2WDz6VpX
45CcqDquihugrVRGE1iS520+ezXH3FA114NGVHdsiiy7bKbW9PsEVMp05s5lFoP6jQp4adF2ca1D
VaJptprNLSGfs8oe562cwpOaRy7+ZAAGWnh8qqBBmzm2Hj4CRumI2yMIHvRh5nbpgZQqg/IxgjLo
5SpJh/M/wiSBcVlz6UPf2nGD0t793pj3qtskJIfjEYJLhAyjqiFkZfCr2i3G16Az4hywQt9Tzm8b
c8TyIJEzIwlN5WbNHhrO8QCIK48BzQF5sGo+/uc//s9//9/v839GP6vbKl+iqvxHORS3cHX67r/+
qf75j/pf//b8x3/90zeBFkEgjPSFkq6nzfbn37/eJ2XE/9n7D6QwhryOIUbn6GIi06K9ONkVWdjL
o9cH8tyXRlLGmm04zxj7dCQyTsdfFP3jNKgsAn9hNOE7GAP14NNKSPLAYH7FxA4e9eosVaA3kLTe
U15j5l//LcGzn6J9BT9fCwXCkrf16U9p7QgTn+4r9cCOugVBS7hbCkLUNDYFlOZlOC06Wb1r8Zjf
vz60/2xo5vvfsxBss/THfGs1A1vWMR4gHjhonOf8rDvOPe31PNbK+1kWLfTRvx1TajdQwrgm8K1v
t+n4Y8xxjozrEPjRax/bnxQVEGzoCGnLMXSplTbRh9fH08++8el4ByttKbeT+dJ38BqEyrAJ+ODM
+CtMqdGn/z8jGdd7+mVlOM85/Cs4iO4k3/Vr4X0aSNOPYuPPb3zU84WTxtO+53NMKOkdDrX2Uy4r
A1V5ylYXz047EPQZdGNhVeUJT0BQ6zXY/fX3QRvi1tQ6kDDRDmayVsAt4xpI2WB8/HqnJoak6EHL
TcEu+P7N349mhHQtu0T6UhzMZkLsYFGBxeAxK7LLMoIhv5ixPo8ofr3xYS/cBpKXSCrK62xuJbY9
9MeedAYRFH3PWFCKvJ+BCSpgPNyH9ajdEw3cet9Fc7abwQBv+bwozzMwYyevf/BLa/rnj9j+/I8f
gdWn8AgcQAyCV6TB5FOH9Kp5HdFnrShxJDBhXh/xhaMRuIEMjKappBBqfDriCLoN9CJHURSU7asx
rS8twPhPLv/6y+tDvTTFgUCglcMoOfnq4JbL0GdKom7TvEDfZZ9T274TQYNwWwoBY8y7em+S0Tmr
+05jNitKdKHT9a+el0D6rhSGN9j1fF9wbA62FIyIznF9aA6Dm7X6pFnq+ntHsDC/ccUZ5u3pM7bF
V1YKN9BWyOBgO6VevEQgmXlcmoxSSO/lOMt17kynp8qqFnNwCl8kK0VXpVevz/NLQ2vhCqV8AePB
HpxR1RBsKEHboJKluFjl/Cja6h5vagiVFIGN8MI33hBvm7XDr2VOA9+lM2mse7BvW8LIOJc4F2p0
949k2P+qZA5ppkZ1gIDuewur6FfoIk9cRp57lnbonVUk9G8s7otfrpSwvuIc86o/3cy+Qha9LBaU
obxQfXGzKDxreVnpJQbLZ5HO4i6zMCzeWOoXDm1A3CKsVcy6Lw7me1waTRGAt1M5XfA572YI870y
kioS4py4zTjShqd/v8bgJHxfex7z/XtB/rgo4qz061SymbrWG76nU+t9IJmVezSRQeSp6oelS/Pp
9THV80W2LLIhXtBy+9qns+t0hQPIEYfeqRhAJ2aZHap9bCQU9NcHen4nPY2GDpYxcZI2DhqH7K4R
yWnOjML+oByVGqc+e30o7/mW0ca4vhGCuFP5hxO56raYymitEUJbootkaNbz2ZQI5MwtMqRa2xOd
d90ew7sWnRuFHJMbZveednE8WW2ESYcPlSjU9MfWsYZevUB59BFWeWPBve1yfHrEnv7Qg8tTVr6g
Ce+ipYCcrQ3EXTyRjXmdf2k20cUZ38ds/bY2TXiiK8DKlGEbWv6vT9eLs6VVIAg7hGf8gx+BQJDP
9gavWxJ6QKyZZ/fzRBvpoxvMMCsoZiJIVLRx7L5xxp4PzG3tad5e47Hvg4MtMQCOTEgbGtzPe3Bp
zeyyJKCVl6jfu2DTu1069zTMXv/cFzbidpm59Go8l8T4YMcLOQ0tmf1WKc5BWM99eueFQQqMJUzf
WN8XPtAzBMW+NBKYgD6YWaJhC4toyxo7D9eHelW3xYy8OsYO82VjOo+eegxq5fUPfOHi9hmWGxPn
iUB43sEX+pNTufEAiLP2awNJCzCaPHKK0L1VGBfc69brv1W1l6ZINcBlBipdZigOwI5ExtOm9o0J
34b79yb//TpLSTPS9VhnYb2DV9P6catpPCOM4qU9NjCu98FSU37j0L8013gQANQIOKfiMA5pgYS3
SeM2sDazaeeGTX7SN+68c0iXeSQ+RIPfvHFwtjfg3x+2ZbW+9+eQB/uXon+Z9ho+V+d9gKbRXPID
4HbyP8ghJcj+AMSoiAG78sjUb63y9re/NvrBKjf1MKzhRu7CwfxBN3N61dWiu28vh3qZMIzZSWLZ
Y5OJ9gRgggeciqc5i5cCuYu/TMaerbE4SDgrhRJGFTULiKbM1/slSDFb9QWyXxg3jnX/xmJvueTB
tyOowNVsNc88e4o//+OlDAYbO8mmFNqvoXsZbCC1sL0JHDCjvucO7+YOM5tCmvyNSd+26tNxA+lq
yVaGNkfFc/tdf4wrzEIzrBypibUjgm1DBhkvHUoNxIqD/Mb2+n0wDkdjIwcBrRdJbnYwGg2ReiIe
oFNMyCcRWtitM1CZGtbwMeo04PpoxF72wjG31jHTlaKPSudOA3lyAkRgqMbdDRsFqA/weX/9kvGf
z4QGyQLjjSOAx+zB1YaRAPJabYJzRtui5yhlvlwv8GSvxNAjIZyMqAK+PuLTa2Q7bYGxsH99ikng
CA4j4FrELYrENBCitHevaBeYs9EG3huT/nxnMd28SdRrmHkjD+YccQpd4zreoBcKg4vauzVop8Rg
u4bvfWMQoBzLMI6OcSZT9RdIOnChX//OZ3uMp0l5VnqEY5IQ5mBmhzEELogJCCDVxvMv7ZIhwp1G
AZLG8F4j//L14Z59MMNpj4xGMb/S0weBrjNMBs8yzOwysGPvBLgMvhZA2NQs7mUxCvsLda/oyjFD
+u31kZ9toacj+wd3hq8q8DlIM+ziucdJMPVGeMg9KIAGce98Sc6KHj7FG7P77JlgUIuqEPEh1waJ
69MTHPvT6jQTluYqm8SebmD3fgjQqzFhjzesrmkd6tFMb+yqF9YU5Cn1B0XJw4Xx/HTUQdUy70f2
btttNjNmmYYLeHQ1GmVAbl6f1mfnxHeFyyEJXEPbMDhMhstoRuKt7wukXDuEVRtV3EAqA1P1+jAv
fBIFaLYN8TVX02FsY+OOrYugBoYQpkAhdWNl6by/ME25vLFFXxiKWxtmtrVMn9Dbmv5x64aoHiDm
MqBxnxQ4dXptCHA0FrBYw/XH61/1wp58MtTBaRjcpHN7Y1tSMLmCylYutbh0weznCKAW4fe8xvHf
FsTYEX983uGCAYGAAy4X9I8TI28Gx1E7cl5c6aO5f+PWfl6tgdivifG54ASV7cOCmOd6oguo/qLy
6EvkMlcH3WZ6hZDy5Uk1AlmEpYoeDuLiZ5qg9qGY3Wz/+hw/36D8Bt96Fka961u1Lfcfy2mGCGxE
C8u+pT8SnQy5j+15Xo75G+M8X0vpG+2BK90qB0of3C9174+oqnGz5XBJsJ520wDpoaooNiEwkCAU
pJyxgvv0+ucdRIUE3JL0/XfZ3+UpOawc2LZLu2GANpIMcXcpixh+bRzV0G4rBGsG7CptjCDGiJrn
HeqP4vb14V/6aralLzV1v8A9LK9OXhRldFFjxHalaK6Vm1bxZ4yf1ugmH5Ii3VPXMeKNLewfHNHf
H+1rvbU6POu6vzPyP9Y0AB0StRZEgedPHdhnxzmtnRCh6pIi3Bhj1w4WalM4z3ZNDd4ZtgKx6Wzl
ea7G7DQ2dXoa0hYDTKoeAtqEt3TPgCFNCK2SUaQXA0oCUVmZkwUMHVInc77zB1yWHGPeARm6hKHy
senVe6cGUofNF3ocuFUCUPo1likwKwOtucwcAE7ZuJkUPRSJj70ryEUvKz3Aggj7rUk0XtRb8wg+
AY3eOfuWDvX7tJq+Ua9BPbpTSAdhxCqRisxn+XGcY6jnPnqc/W0ii59dbk+zMoMD24hjodGRTVL3
bojb26zTn2jM8gDI7v71BX/pOPGSERspjyRTHVxZa6TBDKNssitGDWmQtvt07sFGzd648J+Ho6Sx
Ljxyl5uDlXbF03MbFsG6JBX8gKloU1gCvq6vUdqCuqSy6mrS0vnqg2d/BGw0X0PWdu/V0tXvBh/K
XpbCNQD/qUCOFfYaeFP5xjQcPOy/d6AhJxCEygKy+8E0FBhHVI6hQDo3QZ1etm4eFvs2wsnkGHuo
EsuuGQm3tcRi+fX5f+lO3YpNapsYfoF7cJ+llLc7U/uwbyFe4mQnp/usHD+qdI3pZPvBbVQvER5f
wCDvApyYVur+5ERnr/+MF7aBoaeyNTuIXykAPF0dcnqD0DhimXPbhjDiJUZwcGHrobl+faCDiaa5
x7VCq8Ty8nOPe9sF9MdRr5Z4qsCl0r+dRmwPN12MuEiBb46Lfz3H+rtYMUl6fcyD6+XZmAeLa+ok
B6GeVmARuviuqLCzBxbkn7Wxcj69PtQL8/jn5x2+kE7hEZt3Y7JraPQ9QM0ZTsEeVG+U81/8IOtJ
6fI0SWsO9kxe106DFAaTiFgvFlJOyFqFqLiCNnxjfz4P8Gla0AmnHUyRj7zi6Xo5WkeLEBBdYjBN
R3TF0QJcemDXazhldwWKd+dDk1FHmPpYmzcGP/jO36eSnr+gM0S6GByGblGFqQtQTOwux7o5rYCm
XMjMJicieLMJ9Lus9Ue6/D9joYMkA0naLA425oTwgvDiGUgc5pZ+HNIT9pGE9vTMZukuzYwegeft
UGYUcIPsDjlU1LKDGZPKeLz0grcu5he/nZuBGoWyglDg6cS30VynAP3lceguifMhmQ1C0i0gy/rb
FCm7/Hx94x6cy9+fT7fGk4oEgFrjwXBK5tr4I3SecNCEkAusa+7jbtWI7daWIrb1N1Fr14T+G4t8
EHIwMqmyYJmtH9AtOrx67EqM0QADO+r8YD4Gcxme2HWI8csjDBkHFb9xAx0c0X+NR8cPkwcCVu/w
SwcbJqkPGgmuI+Iix2NZJMWxAuI67F6f0ucfRg7uK5rxWxX32Y4qSEvBJDGltZts7pC9e11LN903
uSkvsRUcz18f7/mHUSiVgrfcErc+7/5PLlBkDdDAbbvxXFXFAMnTT9+/Psrzr1Ku1mrDaGifMsPB
S7EKaJMltF6cRttlL9UsdkmIG6cTDsM7DE3syevjPT8H5BpbTEh3dusnHmzMhRJSCF0GoEZY4krQ
zElzgmnYjId2FsVvfJx3cN393hyEQewM3wu2Ws7TUwdzCwiWJBKFldhfxineQhIb69N8M5G0STbv
0d9B7W9dHk0M+9O2tt9T9V6OXA3ndYV5tZslns3YevkXk1p+JXGEmYet/b97A/71SxXSPgIQhdaH
67Co1dPZiMSR6y3lialdTeujArQMRn7/90vASP871DZpf7zZtQzApweWHurYY8e21P0O9fH5Lh6g
ML8+1GFP61+nU9Mwpqi97bGD7dVHfof8BU1y6G4L/vYVR+uaChQeGusAsvKodZp6xFXMdO0+q1c4
7aMPKwlZliQZkFRsUCNRGOl8e/2HvbQNqdj/7+86mAOHK5OHGNFlIM/6McLyHkWidjhOyil+IxZ9
fo638qH16ahtEfOzFHBIwdv24C+YgKXbxXmKsolY+qF748I4bPVwJ/FFzDJBH688/3i6sHgMEkQo
cunG6yYIiXjAJm2JoslKqI2j+aZDgfB62HmI762bqqk/asQMaQi8se4vfTNkKc8HdUJ59vDcZdEY
6qKC3WJKi/XAom3pnAarIlH763XkxJDwEOi7Rh2GFHW/BMHiI89SLVN4Hk/0wI7iIK0fxk6jaPb6
YN4WWT4NKrZDQ1ZLEEOF9DAcTG3e8Aq4jDauSXYMXJ26O9ZO/YkCmnwSS1HczFNldiZO47NsmOtN
97/5sI5lv68r5tqFmYPiwQqvNY1kfp/ZYkDHAggF5qaBvM2rulje+Nm/J+HZz2a3b6G69Tx5EDB7
bE5scFAwixe4GvTElseuV4/djOpdLVJ7HNEl/NQVQCSdurjfLmJEHGca4wkacGDqERgExLsLZTBf
tMkIEnWw4wmRxXwyBFVwWmlEGyOdU6sdwv60oeq3M435AlsUEhwcIJTmfRcNgunRG5MYEeLoQs2e
3pCwPp1m1Nlzt8Y0LvcwH4y9Y+3Gl5kz4GAkf9Y2xNc6uB5a+6sJMnc3AK+9rEURXOJ+90iasymq
NBheIJAVuYs+nl1RXJd9j1SNyi7sggq5cNvo2F21d9x0oN5f3xfPgy22xb/nVx3UlkSODt3aTGgE
pZhpUdAv36fwpnZNIew72PcwyBxXvAHren7agSAoSjoUsI14vhmjjle9B/NIoBUT90DAQR4Vlbiz
Lao4R/81OcPvGja5J3tQ1THzvgoRx8cDbei/Pob8FiGINwPSTVce3DydV+M3tXEjxwaXEhg78B7Q
yDjNOuxjX5/sF54UWrqWe468cjuM293zx/O1NXY7J6cSy4W2LEd453xDQxVvu5Y2fkFuDS2EcAbW
0pEfLvMHfABANGNwehx5a/Ph9V/zfOmJm7gPLJ0EsJLuwdIrfwnWMcJPOgUOmu6AZA+7OR7j85DG
g7zBr2L1HprJ6o+vj7t95NMjzbgB8ExpCUrdw/KLXEZcBRP0h4pxQkanTKadZ8fgjUre8/CJ14TL
VTDbgPq8g2WFqALT2AOmI6OoPm/tnJ6ZfkYpNC/b/0fZeS3HjaTr9lV29D3mwJuIM/uivC8akZR4
g6BMw3uPpz8LWWwWxda0zlwIgbQosVBA5m/W90LWPBlCZdgiIKChP/Lf/wcxTxOzbRCYYdsfnlkE
9zkgnLl0WoOhI2A43pBs5Z7/+SoEgf/iD8kLU8XLRzTf39wJaH+S6lFyncqAOwHMfj1IFXDrOeYM
yraFjfgpzT8nGgKW9XcXAHTf+gvJq2eFBUoLDVKWDuNAPveZAMCZVKrAcxatDdOpI5MnIMXvUwlj
ahxrxKbmhfdM7gtPCnneeGhxxHfNeGNn8qrs0flIoyVZdBg2Y1IM8q0GYRgYE5opgIQLbMjKCkqM
HGxI1Jsn5qlWerh8AUpRxsGuJnrUQUKjwnlpIWylPn47E+FVqCKTjhB0U8C79pQpCui6RP0nNwEe
9yhBuHZ86Jqw2CV+/0ViuexJz4hDxEE5V9yQZ/yzR9AfGc6oa5PL1xhPqIF19cryNyxRWTUqMGmU
4hCRn62c7QYOmqsvRjwkZqjOM9BRWLv04ZNrI6rz4ENj4TU9GI9k2YFbe9BbUBiIHSakmn2K0efG
pZqrd01DvpW166IW/6M2K8YzMmTkyc0s5RShXJWRwd0/IABEEj4MPVKIEJC08Lz7MDhs99uIfrxm
/okA66idECQc0Tn3eUZE4IN4N4z5NwO7aFS/RA2xk0sHYY0EbF5rgP6Wi3mWPtVOsdMdOGxRdCbm
cqbAoxyjY4syapOsUvIdybPQrSXRruTr7SLU2p0vlWHP+GrBvMEVRpRdalh3qRtVc3eNtNbjVdQo
czs8FNbchBTlnny3OvXxuoOkE5XHSWs35ElOulPmPUDaRlBQQTVWvu+KPRAb2fmaQcmM1gB5YXo1
Ox+Zn7rdk4njIUCLtoCS3fU66ML2xm3XnlMvSdBGHOdGR98i86Grkv8/Il/9qJagUaP7oHtBKQ/x
JChGCqzB7oc3PmT1QSUvhRwQtgj1zozuUDUz4ls1WrWpBW+UCB6gxVXx3PP2KcOvJbGhRY36UhAs
DRK/iDhC0440p5GYOcshYX1EuWLK6Tnl+taKo7lvgLNm6ZbGJixFcGr1s9Gc0HBJQGMFpM/3w5fR
+ZG1vE3vYxJcoijdEhqmuGc7fjYg5ecpOrGALQxDekjTDIwd+SzQEoyo38Es3uSwmGtz5oaojzXh
Kjd3rXPrg49BXoj0b1L5B510MARu42YDJRu4irEsG3kRE/FYmzcRIp5tYh+x3dDEEiPVV2HLt2Qu
HfesZgsyyGToWqr0VXX7G5AiS6Xc4EGISIQ2QWT+89PqVw990J+aY2hsnQlX+/nNJ5WuGsYe0a2Z
GgwHT4qAqOMy/42DVTzVP75bMJzBKCbvwMSI/PNleiP0KszGbNF746D7Mflf2lzXq2OmayiFW3W0
NEnt/267hnfwqwr1FxSyR9KDZ21UtL/ZSvx9p8bLfnJi82E09vDqz5+mIuW6lTM8P4GLbnqDJt8m
T8ikS9zqd5uJv9tCsNgTDKDYCtlJvPl+vpRMlrrloko70xvUc/xG7+7HUDNv+j4Hs4OV9L/+Pknv
mPyehBDxvX68nh24VT9mNfxBzPTT6rx3DkC0nd+Z5P7+jiNjU7f5JhW2/Syafv5/TYlYRjkSAVsm
ymH04RXA98jHRR9ARUPALz1kMW+B//ZmtRysgESQagaOjI92QANrRteSQIxR1U83iluSBF163vaf
rzLd8j/fq1P4BtsxYgGwaHzc8oZjbpIy5xFFYSQPYCmOSEM9NYRrL0pA7IZkfWFdbi1yXf/NyuHv
SyMLcwYyozbrP938GCkDBsBpqhq2wEjy54Mf++qxNZQKtxZsQVTZu5Vv+P4K0d7fhQT9+srkcxA+
gj/747eJboEWmh5X1gxS+ssEqEvhIlVHAry2CX2EYUkctjZu5TS/+Up/8ftgs8FCl00H4UEfLRm5
OkamGSDIN5krn2vNazYEfaFDqYxamIIlm5DK//z9/mK1byt8r6x1NaRQ/5ZlAdBNCjOrJpIzwlGt
BQDDHaXwdzDh0VQjRXPZGXHwrCXtMGcGm1gsvZ5rvVUtsq5Ol//8cf5+u9lEe0/eLlw1Oo6Un39J
A5YpNDxkNsWl6a0LZZ1Ij6Qt4S8pAcacvNoh6NHWpd/k1fztBzwZdlSdfR6SwBjzP1y2JUGo92xQ
TzXyekSddT0cksVYjZpYd6U1kN2gIkWACNeWVOTfPIJ/vryI53yfUfMx0BETARLbSjKBqbFWAFky
AW+BB5CwJKF7yQ0QBb/dUv58s/3tosaHtxCKQL3PzTxxQYzwxdMCjeVUKo/NomATewzduMsu3+7/
+SkztRKZqt+yfCgDVM4+FP/3nP9I7+vyx4/6+JL/32noW9efB/7vMfhWZlX2Z/2x10+DmP/1+ouX
+uWnwjJlEz7cNj/K4e5H1cT1Xzm0U8//38b/+SFm+TTkP/79x7esScEj3f3wSOb/47VpSrp1+Ou9
pehO07+2nV4Shq3L7Ecav6Tfg5ePg368VPW//8AT9i9dwY1GYD6PO1mbfqbdD9Fkqf9inSArxJZh
3FRxAv/xPynpTf6//7C1f7FaIQWU8DOs2sSh/PE/qB5MTYbzLwu4IPs6fk68JYw//vrP31we75fv
5dcJxWLhc30LTD8IHsW84XT83XiAzGnh9M4kkJn14MhG2B3tkewcr9gPuZbvRzXESIVFawbif9JQ
myrFARecZs/FqZ82+f46RtR1bx2vQ3LTXMGf6g5pi7c+k2GIZ31KuLdW2/L+cloRAboPUzLpI6Kf
l5eilMt7SxKB4VPzu9PLoNi0pHlnuMUiKIpwZSK6BWt6ALI/HQzDR7xWnCZFw05CjRN2KfGwj6NM
znZKZVsHKbCbOfd7h8YeY4paGzIAh4oKXNLcfJwHmR+Di/XmF3NMJt4SKsgDnxfCdFMeAhMmhB04
O1ESB7VuW9bBojUniXmG2Fo5qYtcOspTKceV+drHKIJVUzf93siH4TSq5iGU26NMYglaURAiXT08
D1Hgf5oeaSjVZTzWKiV7Rrrk2coAr9Z2W657cJpzL2qTPQrIbKYRQyAJZC9qImNMf2dNU39eXE/3
0GQ+nhyIYtEr2t/dQ6TDhpWD6RcdCRWqJRlu7Oc4VI2KBDDv93qXo4WyEy2iKM6CZBwWjuyxxzHs
fCcOKsbMXRx5WXypfHcq2p0MEoHdTwRUr5eRmFuRG48+yHRoOiU+IwnC3za3tx2Gv51NaLkxD4ND
Ajtj7RjSISafCaYIvFY9abZ2LxvPYdnPlECRP5dDF22qWDbgDJvpg8lWL+yaF5z8+toPYe57kz6q
CmbhYNgt2l28ew/XoqhL09xY67n6JErXxmtfFF2GduaCC0emc5taCXBiuRl2qh0PO9lw+dFdy2zz
ExWbLu2XJtHLBWa7Ixvgr67a1H4dJM7e9amdJMaqqc9lydTPIFKIuqqIoQs7/VynUWjNGjOq1zCT
CHvv7B4JImT44l71z8PY/TBLpbytcwRXANCBxuxNc389JFZovStaFjD2AJjXXHTpRg2zAEp+S1Nv
R2OepvVz2ngRP9bWRYJLd3ftdFAlyEIuAEr2fna+tFIruvWHOFz2XjPcGnpjL+wA9ah3z+rXp+FP
OAWeve/WwNy5tsZmjYczC+BfZAa0PV783tDio4KE0c6EDLM2IndftvrStCK9nVvhM4mqwz3+NTZP
SGLPNc9l14qSYNdpL0WsZiejTQMFchynY1Ylm9Ftvl/qnClpt1TuFeXWG4ByyVpqLAZZBphORgyB
cp3f7sY64rRHWWWZqi2yaaVxV5RxfYSf5j/6kQeuOjmleteuehJ/vHUCPumI+Hq0jYAgixI36D//
ZT44Pi5/GUshD1ljk8XP+sN7QRuKbOjtOD62Q7khht8/IJGELjKczlocI8KkDm0p5YdLWZx6rfYU
RVG59rQ8WoZZgCyaRAqgThQFon7N1yhAIgMB6e99ZvIYk6p9J1kV6sWacxO1xRwHi7RLpFzalWaC
S1ec9mw8kcOdaiuMw9Avpl6X03cdNMTJ8A72s7Ife4Sw6vKUDWF5atUOxFKvhuTkBca+qYp2xSK9
OStGahpIkXgPqdc6G9/5ERXAMGGh6+kBrgq0eHEayE16UHIZ+2GGCkheetnv9mKTsfv9axgzKqSH
KelqCrDV5A9OVQS6cHXanbOTuw59Z1NVd9dDLkuvxT7LAKFfy6JPKyo/dL/0FJWaYaLpA6zu2kWc
fZgGop52uWjFh31/lbxknSrXmraEo1of2M6XUAsLCPhNK5Oj1RjRocOPwSoXDU72Fwmw4Qpar2gJ
sfMjzmsHGEpFp15K061lBptLnRg9HfQir1/HXFtqqH+biV0IooZpLDHN1FsKJWepOxiVdScbeZur
FeqJsYde2FQ2p4Mo8pNEnBaT/6ytx/oBoZyda0DyLwYJYm1mQyaMA2OL4lgKLN9TITtzJuqafHy0
VQ94ezAQf6ktizp0DmXW6RtcFmdRkqaXgDirgt/GYom04Q/3BbtVg9RCjAFYO6YH2LtXa+8YHrqv
kym3JFw3HTv1xms7ZeYhZLuxvFS7EXXKqHQrTWtGCN6wJBtP84cZWCEWPEaRn9Cvsg4+lvpoKtWu
ESmXhkzP/EPFmiZtvfzURWq+HjPvz6RppF1TwEYVZ7HhAgjHF8lP8+eWFmsgESIE+Vq+P26VxOvw
H2WJvPBVZIQcmwjqeVlW9g66GspdDeuRAQ4klIPsyVFLZxeB2N9LZu7sqwrbuqqG8kIUr4eyt1+7
XOtYOzikCW7HZiu3yYBQXgfr0bQXlmVPOghaykeaTushIt04d6sz9qKGRziinztjaknlKlrniv5c
QjRa61XxZEz+0gim+T4B543G3VsZecjXlmsdnDBlDjliBsF5XMiDkmRzOyc2JneTW0Nr/Pu2d9tV
LkM0LHV1m7cqD56i6H5L5yD258OLjPQJXHqYcRTYauQEfHSmkWjUa51DVDpmOMC4ub+XRuWrVwbG
7eWgdArCTwCNQx1kJNoPigSlmHUUSkwxfJIOD3vm6cnm0i4X1iO7YnV/naIMYDxmjnUWVWBd2Rxg
ONsoeXYOCVXZkUpSnY3pUBVldU6S4pz0yJtkhldfqt7qg9Sd6uPemP1cN2gthvgAqVfFx0xslM65
kVEC0vVCW4ritWGQopUstdKhxN5yVqMMaHve3stgO/bi0Gqeuq+6NERbdzrVWXoVk9TYDSyCcS3q
IpmFVHgDB9r7giYrsngugumimCWE0cPwfeR/XRxStSrn6JL7XyCKFfOhVauDp/fBY5uFC7Ws/C8q
ts4NrG9geNNsfTEcLPO7PPj1vaTW9T2LjUWrqv2Nr1GyTUIAeBfIS9FD9ZL6xgdnJhpFVdqqOHP6
Jt2KOivu831UDvFMtF4OiX9bd4l1FBcwBilZa06VcjdyURed3fsRdmMr58TsJzEyWUGxFpMFcKOP
Q2fcip4kNi/NvNRvbEN6HmFu8XSVjXs5DbsVTBKXiH3PvDd7vTzHCnEMWY66IQyAl1/1FUM1ZNdG
LJsLWODJytYT9VH3mztsEOF3+BsPhG0GjwCIu5XBG3xXWlEIGlFCI2nqwf+xVTr9G6R7LTLjuZMk
9g0BTuOkzDBuRDHQMlaM6RB/NVWYkp1d/3CV8GsPdu8xM9sRKp7J5mo68EHGpWjQAv9rSP7Ktgs8
8OBRUG9ThcApX2LpP0dtDD3dkYxUeODRndsG0V3pBE+pm7l7UVKksb1peP1BGJtD715Gjj3eyo2R
3AP72SJorj15toTWb4p2kCjKxMstTCUstonnn9gn4YpqpdG9sVtJ3oVaVYQApEtUd9X2PjabbD7Y
sbkRxTqqUH4KJh+MUbrgwNP8BB6qRDOnaO99yxhWuZUSozoV1QjNG9i+aDhOPz/xQ7R9SVlbPUBd
GImtv/xY9nk3rptIaWbX320kZdqyJItsYSfGvnYL40YBFfcwlUzW6TdGKmsPnosmytSmlqkm2qBo
vrZBvv4vxok55WmWfxo3XV1c4e164uqd6+Vn2WxeRuPObtL8K4tI0nvLzDgGbNtYxSXaYugC/bm2
OrJrZeWbF9gWWUO2fVMT07NzA6VdQV/RHo2ovBE9qj77Drmj/NQXEk7twhiAoPvBvUpA4Uz0IPh7
Z7Vt/FnXR2S38/JhDLpiHeptv5dKvFcyD7JbI3KAmA6F/lkf60e1z9AJ+OzaGYI9Mm43IovMz4Bu
IL/7fX8bSoaDqHsy7sU0KEu4l2mKKaznbRreJ0xzvE6TlQpeXrl09klMWl822P8wF+z217lsCQlC
fkPMVUmSC8o69ndmrGnH2DHv/Yjfv/glY8Q/j9Kk1G6lxr0aorboWoar4l3H3xg4jn8oglB7KGH4
zeJOfi2KVlGsLFJhy0Jut6lTedthhBSuGggtz8ekxQHvJ5MuRVbfiYM+zrUu+ao7rC7x5d0bPMl2
5lCPMy+X9PuS3dG9TEaTXLiIHRHBfF8GyZewVceXthpINkoi+cYpfRXt08hfiAa81ptWUqXHsUWW
FK9NhPHZdT5jd8anykhdCoxF0bkH00AZNFC76ky4OzlRhXz0RMmNq/Nbvc77l4dnx9tLmxqK0pwZ
3dDOaylEndjJeZJLYJlN9iEvkiz9mbdpdic5hPb4QJf34Dq6+wgXO6TN6EGaDmEHzc/W0ntCKigZ
xdF2VPcsOjSTKlblh95RNGZD4c9JIip3oihNYlmk4OLKtsJKveH9JWFEk81vEhFouq8pL+iS5hCB
K5WFSGHqizg3yuew7okdjcxvkD7lGRr02q2vluT/6zXLIjvNHtQw/SJ6mH5/pyX1MbPN9mEku2uW
NYH63L+deYZEdjNVbyeil29076oubedIr8zziCzGQ68jAGh5OTEieXesUxPFtaloDJ4GvF/rlpOF
8alukBAxCs/ZRvqyBN15miy5S6ewx7nUFqENLEubpVEbHHPcCdsoRi30RExcOj7qnZqs87Euj4kS
vh7yMFO2vlLvr/Ux/qBLj2sd4jAHU87bLV7sCjm1t/FBl0jrPJL/5LHi3ogDlF9l2clNuZCM+rWO
KHBpk1qAz0UX0eDwlj/Ksb+9VokzpCc7wMPnNGUbLHqmpvtYoCuy91Prqe1CZ+e46mfbQPBMB1dx
k8eZexOETYHQgxSse/RmJAKCK2MJZTcjyohm0TFWLewEBbREFU+eNEtsqToGbrSZMpMu05DHzbIv
BqLp2icZ2uJNiqWWe8w+qVOJlNJ3JTWcIOO0OUbU3MhKWN2iNFzdtsPJHllkRpJqtXcQ2pxzobXp
TZQ2xqwhmmYdqlF6Iw4VOZd713AO8iijKYeLvLJAf5CMcGf06dycSrnVKDyAk43l9+qNKKFE3mIe
KXgnTo2plZkLtOXjtSiqVpxtZHboi1Qpvrie1i0KA0U3L6r6T7kq/WmS0/g9ixCnQZXqC3gic8Hu
Qzo4VWIcSGnkGQjw9AsK41vRtXTSH42UGJ/s1pIQ+Y7MrR0UNYyIOEUt20u/owZsI3lH/Je6UsGl
7KxKXftKUBo7USxUbd2nfn8MsrI/ijO/HxDGeOtcaHJl7JTEbnfkK186K0W/0ovB2peq6p7y6eC2
SbrMoLDOk6h6rRNnadHY2M2D9Yd6UTR0/7GPZNTwKtfQsH0z9DoTVHXpJOouDQRGX2caGnSbC99Q
VwCVX5Ksd38MsOmiwDW+TWQnnv5JeD/2ioX6rG/v8tRqj2BuQwJ6ivHxbdAUvI24hvEN5Pj0ymCQ
jd191fiAcnkifdegGSN1NsXJlcPnIA6zHZIf+SLT9eGzk7MCDkgwRvrzb90QZMgXyc/dcHxpj+AH
Z6Le6s10lzTeE7xOKJOjjiybhgZ8mbjdtyJ0ofo3ljdTChCvADe/w/oNMGz03hMP7WDR5Jpxk482
Kq+yMe7hPsX7PsV0a4wBdNghsZsbguxvgsFEVwZGd+HV5lfSZQ1UFePwvlelYYUxpN3rMs4/NYfm
F5Za+UnuI4SZIr/67kO2d9Si+tP0qicUW9SnLoubRZtMCPtQl1YmqnuhEQ2rFGbVs218k2PZ/mzU
SrYZUNBedV42PIf5d1Ht+s6H6r53vNkIUPCucBDBlkgqJp5ATj8jdXdyJa+8qwYzufX64CFXjeSz
U4VsE9XWW4kim2qiVtionNqkLR7M0V+I0a0n3j5KgOhTmn52SL6bO22Y7dtIS++qAKCMrvT6rg9z
7SnTu/VoVfI9dt7ktpa6SZNOf4Kx7m+DHA3b0EofyMYydog9oMGZIvSmWwYazSCZwjPiPtqG8LQf
olSBrNMBMMftUUOiRNRdD2AnorPkG1iXhmYv6gHOR2dR38aAt1ppVchwI4oanFkwfM797x4P6ket
6odDEUPqFNWN5yOAlY01yqbd8Dkavv3HXqNrvc4VDN80xZceU9UHmFtW3gaIrnUL69tfI3zPSyxu
uEDuxfEi9416dSkrSZogi4i+r9SP1m3hptZtMKBXiQjvyZmqWq1Rzh1EUdGWIhaTW+MISmQEfMFa
f0+Gfr1POy1b8wIdbmqfMMqCX+mjS2bMzCcf/JvZBUteCtzu7CCXeVda3xIrZp9VbbQhSB7KsEcU
gWihU5Z48ra1qnwzsl67MccmXBhJF3+OFfkR2Ij+Z5ifJwYeOruEYnap4+HGV+ottKy/nQ1vrf+x
n9Tqn7HYVvdB0Tw15ljctUmoHv3MRVNeHSTkbjHf1kmsn4oxj25RzfkRYdX5QgY70aSxPOzdJvQe
BsXZiv4mKLulVtkmvxwUv+p45Vme95xbhb9BYqlbxa1s3zdZdyLqYdkbQ/Q4jIG004OgXFTjaH3J
5PpbSAjnra5EBq9EZ5xpqm9/6ZouRWLWjo+x2yfE1o23xdSfN16y5KOOW3T90s8qQuS+pH+B+ZYF
NgGKQEQK19MXDSFU+AimuungIqu199wCmxsl0Wga1etZlTvBDPJIvBF1tqo1kKUD2KBJXdWXma/j
xGBVw8mJFSqHhrDR86HaXw88c+r/XCTpudqP00GMyMLY2CLNtkyc4JvddfKRf/EDianqZKGL9sNU
LFMdVXa1tDei1evJvgJx7qxEq4F1b1WWOuINU2cSeWyw7bY59800fuAvH+6TNNJYHU0zT9eoM+/b
pVR0zY0P1FZ0HQyCybwSLZOpJ0JLyUOUhwiT5MbK9SZ5KeRN79lLICvD43wjikWV+cfGyB5FSZ16
xAbiTG3jyHtRB3gl3kIrYC0zdjWBkFq1KofSu7mMKBp/5RU+Yn0liRiGE8nnQDbvdDdwPicdcWYe
N/8NeHp7HUpNsAPGoR6roc6XaZXlD9YUC5ciy/Cd8J6Z+NUQovduOIux8aaQm9fhksMtL9VjvjSU
oFlrJT8vKfCNA3w6LJmK3D+qbdltvQCqCGHf/WMyNPrKixSUNKaiVhr9Amr/uBGtrY66dhkr6l60
5lX9GYB8eUbUrX/sZZ4getXdu4XmfGJRCr6eHWBRD8VmRLTt5JV86DHv2iel0IlTcSV5abIWfAoL
i+hewOt70Tr6qKnjVr+PkrK8UzEJiOogUBRia9lpikGel6bLUZLwjE1TZliJCQdulyiPkcUT+umu
kyR0LCeTkziM41OTFv2dKPRJijhrbAOInzagMABe+8PlTiYMyVOPAMUdQkL3na8WUjz3LX/rOJ68
DNKclQo+H/3U4dI8pAOE/mudxGvoFMhqPRe90RjTT+p0EA0lgUyHSjPmol5pC3lfjd4OqHP6CZri
qWlq+1RqdfrJyxMkx9zBWYvGQh7DbdxjLRStKLoYW+gFPqGRHdJCxI6uYim7R0sn3IsqqUlfz0Td
teg6NplH1z6/GtJlqrxB5IRbu/ykBp3ypYRAuLGVLFrpU9FT2n0bmvknMrrlQx6P8Dv8QPnSeLI8
g02FiG7uurdAH57EcMXp4znwuYo9VIlwa+5187wO4z0UPO1Jjsxll6vxp76sNdRqxgfxMofnpm6U
KMOmPPUSg2zyt/ai9e+DRK8k5euY3Abky+u7Juk42L6xuxbFWTm1ijPVR44TSula9IWmy1167fzP
Yz9MJWb4UGfxVlnmSVXMEER29uT2yuXl1O7tkdTA3FuOSa5uTd6GwcIVlZemdwMSbQDQUrT1QlSK
w9jpY3a8TNjAlF6nGdKmuUS4OiDkASZpZs2qAA/BDKa3fEp8ezzZTrHmUdlj9kpeq0R9pWfDxvSy
b9f6y1Af8Oyss3iOaSjKmYsc7N2p2ymiIIaC3YUlPeBnaV2Hi5VvM+MZeGmUSN+ISS/zkRVVrwdP
vQsijyd5zf0SOVJ0wg8xIreG02hwteOlJBrEoayLrZJ62i6Y+l7rwcFHp6TVv/txgqCumOPaxeSP
Oy+Cwsai+nYJcVo1brvQdXQur70vo9nTVKtIQ9XmUhZXaOMiPlWpedeZeTtrDDwcrRzXd0nT13dI
350Rr8CpPVVpVuEddd27FW2iykdCmeQ8BtV+rMTzsrHOGKCTDwPqabgYYHZ6vqwtRJqvk7xdxQxZ
zMAQG4ZsGyoyAfC5U8NscT8j0xpsLqUsbY6aGuj9TJQDi9sni5i1mlpEnTggBk+fUUa83JPVBEnM
/n2z6F1MQ/Cu2wiHSs+XWUWdmEF0CYAH70mkXYj6d11Ea6UP6AsjkLusB2VO8Fmz96fPDFcDXWwX
68jRng7GMPyZD9weDj7bI3xHYLqidRxTG8E6G1Tn1CLqTCtRcYtNZSICjNXQBKQPiErR/jp5ICu7
ka2v6Nh50SMxc+be94b8Psjcw4iL40S2TX6PFFexViQUVaQU9tu8zT+NY4m9XjT2VoR6sOytHMPI
7msj7W7wji5Eo5jM7bJmStskrGEagAzNFE0RPYpGMciVCMiQys+1X2cb4dVyUgtjn2mrX4bKbLcf
PFokzF7qRd+r9f2t/7s5wLdf+l67ibO3+qshXtQTI/qu/+VzqKj3Nck5KJLwwCKsvBVWmM6sbn9R
Ndro4khhW92KrrXV3IoqURKWG7avvxoo5hIzvw1MyN391Vximrde1+nFZQ2juEz/81z99Ll+rhID
xVxv/6F21J5tRJuR7sbG9FYteorS2//gF/P9p7/GL+b6L/5ABA0le2C8L+ROr43a0s9STWyPiwrM
yvR0bykWkFJrOLdR+kO0iRojk/S5SZ71WhRBDGXHbBg+idKIn+q+TBEbzj2/uaxQC8x+y6Qm7ZS3
8dzFunfMMab3pNvXZLypqXaoIu5G0TI0ZXW8NNT1kJC9rvAyE93jWvlrJMF24wq3ETHhU2U6Hew+
O0aj0h4UEo2RCDZ3gVo7t5YfcJiEN6WkUFGX+quuRwVtmedKgnYoXURDaUJGbv3KxFo3DZsOhGHs
cycfjqLk21gLC9CQaq3al0FqzU4ilpWv16o+wwdCiJA5F3ViZFMlU65Vbq+udaN+53rusbG99Czc
Ufo4fBIl4ap6K4k2qeoubcJ1NJWKVE3PP/e8uLhahIRlFMGCT1XcDs+BDTS2kEZ7r2TKtMcIPsWt
874+It/MdUhs02w1PFWJnJKwXJOap1ThSRzkyI8uZx4iigAC9ZxsWlrfNUxFILCsvg395UO9KOYO
IRCjHy1+Oe803KnUedXykxIf5NLNi9s9SovY0hw5mWWjI+/Quucpm5L4T/Zg+9epqA3DRCLjcOoV
1NJoLsXppVZ08DSyqJCuazb8D+11P00ViDrLszGqVKG+aE3L3otDFcfOHmZJ0yB29VdlmkjYW7Jm
5ba13G2DlAc3+YDIlC280cmWKanAiFFOtZc2McvlNHYJG/LrblOzWziVuck+M1H3hVaG1iIpx2bd
+FYxa+rKMteRlXzP2a5vLs19PdQ7AP3HNlNtcw2KHaVCz3OWl+a6iNzjWO5zImDU2WX+wtGXOskQ
/CC76JCpXbByLTTtmyn4SNQhE/x6JunqUM0yOfqMGqexKUvF36gyzFXPS9Cr1pUO+R6/c45m/eVd
lZ9bPs6j/lOTDsZW9OrRY9NnrTy4hGSg2o06op+jn0v4aj2Xw7I5eRXvQYMEkstBj1Mb4fEmw1H/
U4PobCvSMTKDeKdqna7MRJ2jZvpRGrZiDlFzna0yTH8Lq/Sxs4pgixz4g1TJ2lEcvExyyTS0hq9q
ILnrd3XitBxaQmT6aC5KztswUZQyG9H6CpXNpmIBbWGTzt3RQ9qVJVikO95RFK8H0U0Nx0u3a71V
J8aSp2wzN2u7xGUI+XUKvEmI/V2Sxm4tzSnyRjR2/WsjfwGwcV71ElfD/OK/QOc6Pk/Fi6tDFA1p
fF+cAHPvWj+MdSf8HIHds5rf9w7f3niPs1hF4b4JN7Lmj/eqmih7i3f0TLSKui6u9vCBYQRNA7zR
1JdIBOLocin6vtac267YXvsnXY6+Tyhn+8twHbFYN2SLVLdfDAz4iG9h8DklhZWdTNdBWFDPMR97
PcVrw3QmWmOvbRbmiL8M1Q8qWy9MQCJPlZfiz+N+njDCHzX3kcRtFlEgaStFjx2buIK6XSgopS4v
Zc8ohvOYb4JJufpS1VjDaxfh/DFS21tqvabMFQv9UJ6v1Te/s+1VEfrVIRy08nLwNLKUQzZly7To
fGx1EBNVs9CfYA9aq0i1kdS0iDd1R7LF9cobjnbQyVvbDssZOtbKHMlYHfdtbJwyjA/zsCqDr56a
HMiIxPU92tEm8KRq3al69Mlxv7V2NOzFAUb169l/rLt2abS+W9mZ9yKbErxKMucqNj8fV4jqSIx6
rl1ipMTCThxwPr+rx6uQLEbCXndp5hxD085fvBDnrIP62IOiDqxikRvk3in6tTqUJF/EVbrH2Des
60rVzkriqiR34lptW0+ZNaWWvOCNPvnh/+Pry7bkxJlun4i1mEG3meQ8VrkG2zestqsbEIhBYhJP
fzaB2+n25//caBGhEGVnZYEUsfcO+8W0MuOpk5beomOrt6XMPKioKItAKPtiBePwHtyX07qJ5yRa
LIGsO5/laQ1kkL1tNpuPNVVtDO/hFRkxaH/2dXzlhZjOXgZ6Ryv6/qWrevXJRMZ/NpbBaT6hO7Ga
qwmYbxJ7rdEUdW8iLX5EP2I7yhmo2KHTPqGFdIsSebWnfyhHqvtoeakHGj7+De6ozEj1bjF3mXLe
PSaXRZku2k8goOzJDQ7Jj0UWztznDn22QVa2vVOKTrRpGybPUOFMnxuvn7YNeBsR+WhAI2C+xtYz
3z98dVAcHTaGF1rFQwh9AQawedwoTh1jbycpVM7nm9Ngh6kVyRovmoevLcx/pp6hRJjUgEf3idg0
QiVn5O1StXK0lZzJRuId1HKOApruSkgPkDNwoUR3eAQ5dSYAuHTjzS9BJkTC8Mcx35QiU4FXcYXN
BYvE+FU5dXca3H5IN5DxOpEJvD3ON5B+BZGgAIq3Ke80xKVV3oUDXWrlDxdyTdJrj8k4PNVQ4PYu
fll5WzRw+widHMrVytpnHqCp6KkKxvxcswrC10o5xZe6LPI9kpQ/3Gge3AUdnn7olJkFJjKjwnoG
BLbDt86MD/5s9p0RXg2d7ymi7W+tBM+hta06WHdjj3/7bwOPwz3Isxs0rdl1/TYIoIHjD28tnv3I
cU7lLS5l+RWqtmKNrO7ZNMZyM1p/m6MjLzQY2MMuVxBCyCLPEjJCErg9DQWQcIL954ELnV51Anlk
y2XPz6WK0Z63Z5dwOGOjWlxST7vdriyNYd3k6G9Fk7XrNGZkoknykQXoPz4vMBKf4f2X2dMqRA/2
cwBNReyD3K9dKCH/0zP8S22ZPKMa81Elhvt1ZNhDVkhQXHxRAjCQBcXcUs/9ys2OgTdTJGvRuUBr
Ja0J5gu7FEONCv5PU6sEJfxC8WWW0yyZXm1cFvNncIbS5FMy8OQEReS/KzNjgLSic/gYNtZLF7vp
SfNyWqEFpfUSqqC6MzM40GTSwZUoSJGNrf9MLpFnH41T5heywhY9sbDkVBZmFgV4kqI45icm+ONF
dQ56heYbdNmr3WQWzmmZTXgPKkpm4sWQ45U9Su6fvSIvgbBp/qL9uQ2w37qf/bJn8o5WgKgbOAM+
hxj6dCWNaYssD4coyZqmSvDNB2xfp3MRA1iCv73u0CaZvA+xUBCEQCtTlPxXltX5H0yBGeA6foWS
VYPi5s/YEsU4EGidkGIbp3NfaxNJylK153KuoQPIdEACpf+K4gGgWrHu72adD3vIO8d7iEX5N+Wi
QF0MZf8U+wpFTqCyVoSvAhW9v9glpIjauHdeyaTZVtj2YsZGma5G5TSXrAdSorFzuTUy3zjEoEY9
TUgHgl2Tld+rWB09J3be/xQhUo9dK8huof6A/HgxvOMDQG1iNmigfDj6jiebuuqAkP3vBCXQRwst
xrEIm6QUHXPmCBBPfyzwMtQ7W0g8oBn1XB6WePuCGHtX6cQ+9eW0LegZn8TxsTCBqOezaYw6iOJs
CFD2/nWR4wj2SbXmL4ugNflmFPJWD1o+eapWT8wHcghyYX2Uehx/CE0i/9cG+72PaM0Q44WCJKmz
IV83m+R73KefgClGEs/Z5F1SAP2l3GutzPiIHrnjjQVN7qOjegcoWzVcjBq+ZcKonWsxnpdF8RAO
N2jiplAumPZZKv1sA5q0dVAs/dIqGWQbxzKgs5gbyL3Nwcs6P2jcjYMG3JAcw52BUsNPC1FpizJL
phvB9XijcBqSznobxbQHQkDs6eOg/6RpZtBNQ50HkHh8TvSfdHoRrNBiUSw+CqY48tFHQMHWz7jl
8yTbmdc9PqvHOlpC9yq/KTzS91menV1b+ucUIu7nRGskah82XdmVX62yUDdbMtETGAp8dIkGxGJs
r9jWQdjT1Z9Mp0HtCCoD/RXikP21MFID0rQoLWiaIScNCqAb8D2Ys5NlPlwl9F6uy2on+AJhV7UG
w87c9aadfZbdXZmKASApzcvU4vMn94Qi9EbVTbhEIYv/2uWFgTLgZDybSXGiKLSJLA+TDa00KcM6
StG8EXKYvnP3U+Hee8Wsc6hx9J5d7uwiv2RiN6iiu5CfhtoI0zUbR+hqqtBe51k3bd0q6PDoljlo
niO+2lmAKvVPXz4K9STmgXxK6XxHITTkBfSAwjxm6zBMGv86UyhfmqyFaIulzEs1jPbJSUdvwyDV
/qYL962pHP+jLtQRoATx5f8MrQf/zQCZ6gNHUORw2x+hCfSMf7mrSIL+bQ6t5rvK/71r3Q4MnNtq
7QH1cLf5rEmE3uObpq6wN519lc7afV0Yc3+kf30+uqBeNOidzhxBYTRkDSj9rlFfGz8O7ugfkJzG
Kn8eJyfY8hyk5sKJzYvwKuuimmbSYMTgkumBrR0Tolyyi/91QjAMmbE5XHOgH5ELGHcUTb5fVncF
ap6cWSelUVkDEHu+b2F3UM+xoKAUTtbJR0rpB3Y08M5VMJmHEXL5aH5WPuctL5+doYHgvmOxNZk0
YdnmtOqcuj6QD3uc8rmwTjgeqqdgNqo6GI7cKnII+MCkqCJhVmR3hbGhEJoQpvFsmQyPoPlHsaqM
r8Ifto+fDh673lljjpY9cwQtit0pBjmk1fuHz1Q2dOokP5osfUkHe7rQIF3gZVYNwL3NOCJ7P0/Y
+BDwqwhmCk0G7iSZekzMZQlXhr9nU/oJxHDzgvbxkc3K5Mw6Bzyt3jtCZGi80gCx6fGaVagTgFKM
dNh//H6TbMwsD0C/RC6S0nkld/uTtoAOpcxfFnf9KRZ4dztoqnoejdQ/2/NzqKtc7xczLnsWBRn4
vhTyp7iHT6LcYE8MiP/5djT081XYBVvwzfyrVXTDykOS6ihdP/2UDll1bpvx65KnmJMV0xyRYKNw
JN/PCAm2wicGFapDlqLZdwW+0d0tHbFiqZi+Ni1gwLZlF9eiVca+6Y02jCGPGYYrIDRBhIYexiVg
f5OhxqK40VXo+8VtMlEGHOPq/HDR1VShzUOTQgtlvgOFLldD00Gywnmy0d6XWDioS9Z4Xg7Dtiby
DaBhe10VYucz2ayl5wMw6eXe3U8G7844ZNldwZo1BF1B4g3dvDnHDTtTCA0AEvJLaQ47u0hAxnGc
A7hoOMMSwTbTaXV1eAbmRe8cusJunMgKZHU1EUw+CkuBlIy6vAnXlErrW+kfoBP08nvGLWu+Tia+
5TzQzjPAGhD3UdPc+i2Lofrmmk/M6qstr9zykvKuOshYJTvTlOD8TDigC9f70HiezluO9vwYBHpb
n4H0Y/aWq1sYO+aJJrE/NbeZrb+1KrSO/TwkIGcLQK9w6evph1OIwl5M/KMxre203gaFeAsGB7tK
pP9PSjZzuxcUzn9cMvkFVV8f3HHmQYohTHboba1WMT4vq1f5W9gl/i7MHAZaUMheQ6u4QUmo/8Zq
HFOFysd7A+b7KQ6hhxWEtfyWzEpD/beEST8KptY7VSg4oNqU6C1QCsO5N73+XLVfyl73JzYg1403
I1y9r35MPsJiY2wjSIuqNYU8Jrh7qSezOxZGxk9hLPkJqEJ+epjk8+cJuqJBxBPAEIAQIz2aOW1U
kf1b0DDJp1jI8oRUSvIcF9nfpmYx8tmwpvm0DyaFVfbTE3kGyGOdMs4+09QSxHHQQxvkInqsyZwS
7UlkgqTWfB8auKUOqJlnV7IguulfY6vaPm4Ejkywr3r7XQRq16KSeZPzQFfevKFDPctdJsIxbgKI
430G9s1Gok76twxyWjfBIQoIstL335Zrha1eUGpw6ufYZTkUrO6pCwLxj7sFIKpmHBgQJwGLvckq
qA1Wqim2ccnMs6En87xchRC2epgoKL2M6U1kpXvxw8SdotL8cLlpnQWKSZcJOc4pqsLKijy8yDYE
yWHKi6/lpH+QxmaUThiH71MaF5ccR/Adnnszz0MjF91V2CSq6htZNBSBFU8rutQxxKt9Oz3rMjQu
jxC64nYqQCafhg064HjrZlKfXaP1PhUaeogydJ782epTNNEbQLTZ06RsDQ908uFS9qNa17VotgJb
CA78OmjkePOxg/Q82EoYADL7/TVz2+BpTLLg1uD5ugQzHMJOYZ5/z2kyz4InHEKKnVc1n/o4e8uD
wgpWZt4BXWCN7ywt8qOerbTkDF11Sutc4lsAPkWJDlGCDRt8lZNoWUYxkAj+4zJXy12A/smn2rMP
TWwzHHRbwOZjaffgneLSdg2g9Etv/6uPpik8sPA4ZiWzI4qmIUYfA7nYNXo4bCE2jW3DfDMaAlBl
gJxA/QLfkGMWdPklBN1kH2hA4GbLMfL8QlfJbGpUMPD+AlM+SsH3XJPzEdgjvbpE0zreA8nXJTwA
KBOLH3F0VaYgB6M1t4BCaOydjAq8HxtSTRtQlEAscrdG6o5nqLmMZ7SowDfup1mmpVEC9IrOw4BH
9ksgm6cpxitK0QEu/O8aL4ZcYaFH5O9NSJOs6JYFwMFonnRrp4ndWtt88b2pP/pWxW40aMXrc2Dn
ByAS8QsnX++KGtgPvBd+cSpmv6TICh37+U5/WgvsbWQ4A8RcrlyZdTSBm/EapOWrI9zmFnvSeAWn
9tJ33nSv6xL7Fp3FgGsJiCaCIOkPArqfXaGemt6VhwbK2bsu4NaLrO0PigAT8YQymvicCuhNG1bl
nHyRKmQa0IFnL2Om9mZrQqtmAAkbApvAzJO9XJJXoqYIxVAgx5eoP8b7gUK6PWV4f/w3cOIBeoUx
jmbuqOPs0OD1m6GK6kJDiAYmy9XD16sObAXoZzxcv8WyuJl2UPP4Rssz5NhRC5/v+bidbQ+AfOY/
blLGw1WNHUQmVG3dWxCDI1XF+YZMUNCsuwjAG+dO89fDRVdy1JBowe44jeOZll5N+LwBXtnVc/tf
CknE/AjA6W5NJk2YAq+E0HAiurmjxU5ATAEwv9I4ZJzfSdeHzdvYJiyBvJsHPNjyCLoJVmQ2bW2v
aJoCHV0fy7EKj2mQfNVp3uwKIqcHYbM3mUamClR1PVPTG+KWCwHV0gW6N6beeO7q9LNCVeniAR37
EtdpEjnTIPYNn3q0UdH+rhJBGdFs2TnlxS7iv2iywePxbBnZX5aEzoFt+PzmzsOAQxke/34dPSbo
apS63KO/X74iE8r1+Y2u0tHwzxPep3QTCIgAvk+36qZ0ZwSQHwC6wLt0/HNd6uQUFkFy8ueBrv7k
+1PIWHRgFvIp+v8vHbsBXALb3hQdBA7aWeAAuWnj+DDpqiNVA5omm2JoEHP0Y8niMyW6MEyWBT3t
/9yLmxoiWmEH1t/oeNUKzI3qkPYV0GzCDyC1Pgns2Txu7LupESe04RAnuprmmd7EYT8AhptZvoos
s+ujJug8MKrLwr6CaTZn1YTMg3PdpRsnrstnbekXNFttvuSB5WyGfOatDjCRjF91BWtAtOuTkyuy
PBrVyJ7Lydu1eTid5DxwUer6QLY3mD0q6fawzQY7OwRkUpCV+nG9paDlUqryzfFzfbCsBuXAoo5R
hx8gJlthjx1iV1OW90aJs1d58WmcLXI94sj0Oq9YG35fn2oRHlTtdW8ALPZ7I5sJRsrtv0BADOcG
bv41AAW6aU1pHDMVO8/43L+zwpr+Em2Fd0U6FnfUmtB4TqVz6zsQ7U27LNdDYk5RkvDzUjVt5wop
lUk55FElFI3OZJE/wRFtBc5StVZOYK0dHwLaSR7rT5WpphP4uhwq/OwzR2u4GyAd3klDA2TVJ7J9
Q3IhQ/k2gYr1bOYTc7YSLBBg4KH47YXaQf+UmYVlmiBRlqLdCw0ZY/LRlRDWe+KyYYVmkkiJz68e
bx4al4U3Lx7fCjGUx4cfHVqGsxGHOwqo42Y49HbIV6402FMSA1TI3VwiUZgMUFQerCORatsszfcJ
xIxBKL+53HCDaKoz/2xZco0qQzxt8cJII3umfdeVI1dmOqsXTq39qmNgM8h8zPZ9CMnjOZhmyTRb
sG26ys/5P+BQNGBNlPHeM+wpIlJnGIohApCIH4jyWWXOtzEL5c0qu/y934/DVL37lmtsTGyT8Wr9
PgXAD5HyBMCp4CO50/YhTdGiGHC0B+DKB3TKBsWG6XqHyinKa6z1FgWMIhnsqEy4s1kULlIpPWw7
h2lP9/EKPP+S1L2PnKWg44Itnnh19gq81rCeZl+CZvPrxyxdka+Cru4wBKA+omdOjI/ZHtZ6nMZt
2NdlvEJesDvIdMpWhmfADj96dCQ6p+4kz6h8ot8AtMnj2IVQHPkEuEvtStRMLjHktDxI0vUI/M0/
yIADs4w/eshsFUazc2YZgVpNT6Ofdhv0pTf3pgjSC8BDOUTOUe4wkiK7+OgDMKygVpgd2zxDgrGU
/bYUZvFpKisfjTm4+Y0Z2SZu0/EfyPFfWnT5As7AdfEKwU9oQpDOUZts9xxFxAu3q2Ldt2kZQXcH
nXfqHCpoGpUdFxvloy4yIMj8WdMuxDcCKO/42jqhvg6hKPcQFMzRuw0cngGnLNe48bY1bmOQfs7Q
cfJIFvnTMvePHCfXTTBWTlQzjz8DzJA/TxwiPtYIDM0Ebad8nYUvThEYd1n21wRNm/dpY3mn3Jt7
pdLlL0NavZcM5+aHCyJn3gnAsmCmNpyKoZ1uKsWzJeTGsPPMrOObNNRPCloQRz7PUgjOVkjwmSkw
CR1wzm0YHPIEeWrH1iaKYykanGfTi9shNZu0WzwsjSc3MeInVkHiIbetr2SRXzSZu9VVEK9TNcVL
mNeP/dpsyn5HcX2j4lsPbjMe5uEn10vEgafC2roabT247rYVKuzfUqiMrv3Mna4GY/IC9rCxpuN9
3oerHN/GLwqdJzZOMoljV4juBO7J58SwXdAnR+evipsHRaXTYnLX7WDxjzYrUJ2Km+TN4q4VacB6
UJTwuv3UQ5lcO5l9NEbnVaETyQrJfdRawpTzYwukx2qpFTCNTNjvdj/PG+5cm8lz5MFoPbDJ/qae
YgFZIdSjM6u4hjiVnEorx4vF72J7JyXKS10A9bUwHJPjUm6ChNMnH0zkQ9t0fhD5Zo/UcONnK90M
gO5Zg4g64RmXDhsyZBnbCoBN2/nscucwGIJ/9A6SXG0i8hdpJHqXAJB5EHxKotrD4SIw0vkhOk7Y
iQvPPJJNVyXqqT+cZNMQNynfAM9za0A415UbygU45aIVTmRYnEflmEDsX4c3Ewfhg+n3LVARI9oN
DPNAVzQwp+g2Pk/R1gD6kd6qsZC07IJ0484SBAO4Wze6ahUe5GWQbLgNGYORVAp++h5hj9j5HoAK
hIAKdtuHyJNppnPDtnlLQ8Nip74KoRXffvcm7R8b6ELMvbAC/0i2he3I0cYH+MOJj94/xk2Pz06j
YxnQLjoqgtqKXJ0Ot16q4UZX6DOCk7/TGRvyJY2ZoLeNiRYlaCY+7B6BFM3S6nupIGj/mx+Zpkvj
9i6E+6d75ddflVW2OBwnzmtQl1+rMc9WodXFW9kwdUrQFnpX6MK+oTrmRUaaOS/AEwAFIfiwG3rL
3CYdT1ch6gtf6QoNacfl6uGrHz4Hau74XnE8yWrrieXjFRpS6p3FqPX3QeICcw4TYizVJs0530vh
qXeAKPKVCyjmlUwnBigqD99YK+obEngftEY6Pp5hMvQjCkKPFx4lMR53ZCqr+yQAuE/t2ri2kLm7
c20KwCTUZ7JoKFUZAwnouPvE6BkUTl12LOaBoaaIF0u/A0kBBXykueZmpzPwxLJeXN0Gh9BBwwGa
LVPTu5aJ+UTWsuBahKp/SZmoNmEJJJuLpqr3DpCcrQDbWcfpDSAjAJM520kg+2/1PNhTlu4tkDNX
ow+BzhVyoPUNDQHHg+rNz6KEpgu5mpKxQ2E5X/2mgNKqm+U7TzQN4H3mcC0s66xQwP9Erj7W06oO
w/TI2iIDnOQM3khub0KzUUca5lZ+O5ylIZNS8mMo6/dBmv0WKCGFtiPGeIeygL5DZu21rC0GPhJc
NODF1W0SL1F4bvzrq6VwznVuH2jRNK+kyRrLBxH/z3KUS2SEXCSOyZzrdcud5kQDJGZlvWpSaNsJ
/MIh34AZoN5UvUKDb0wtAeQOkN3sbeAniU/QeTneLFC8wCH0X82t3yb6BFzp0DEOg1CZAeoUThiT
ypr+TIcPOmdMThPiSeSj21GLvFot8lXmlfreBBKkv9JGwtsHcXhV+kV68epy3+ogU5sq7t/lhB3R
UkqsJpCGvcJw3n1sXlK39l5L0MBv2jb+Jrc5IREIuISzmdxRb6wy5ZE55/BLqH3tQRb9IkMNeE06
5/ofE37RfSGL/PWssUlXtCrEJFmaigHz8JiEDMo60Wjr4VTDEdTo4dgmyY8rqxt/NVk/IEPPs+dQ
TgHbG/jinDJffk6lbg5F3Ot73b+ghtXfAtrR+RngYVMz4fWrQ7zNfPWi0E/DPCDxKA+8SVCKrJxh
2wGUgzeTy4+gqR6AP0hOg4V+Nu0QD/eqiz+HIFp+BlJS70BKwR9ey7LPaWC3qxxNp0BNzNu3BpAO
1E2zz2g4q0/Q9W4BXMYqBp0CtMoBkFZn6YuD3guRtsf+NI0Val7zlTkPD9/DLGTJ6tXDxvrQLe3V
hM2+KttbbqDHdDs04rsa+dp29fgVySy+qbwQYBu0T9EB/uSLDrp6cQzAAVdJ/5K3QNZ1Ag3elllV
qWfhsxVNkssasmteeOIaA8TUI+PIZbMDyb2UT9DqbFe2kzSbcECJlIYAuMK1OQb4mbr5hwOp+h3A
tRdltsNrhTapu5EH7S6wHXmMZ9mtmn9MoZ+/8YAleO1NM06mcd6dqRt2winZprV4tmEQsIv6KUju
soqUZPrmK5ajZOZra5sbaBjUaZHeg66E0+z5ezMaFdJ4WECDVbjG0ff7p/kXWW5KjneZlOWRrYGn
M9LnstXVbhDtXwlARidLujsVzl9rKmHR8HNiom9/Hf9b5eLYYJ0mrKDS1lSYco9eRB/L275W9Xf8
nPwwWMCogdjxX7Mpkc1wVQ0dHLCaA0N6F3Qz9y50lYeph7o2RBkhP4PGccNUTCtyPgL7UKAJNFCW
5P8lhJl+sAN28sPktneh2V9CeqtpV9KHwOZjJnFRQRknPGLbYkJj67ne4I31fqz86UCW0+uwipYJ
x0WMKaq9AqLrgAc+P2tz18qmuogJeGphAdAcgyU8rsgJ5SlcQulpPI/ZebFoInP1O0QyAN2CfBe2
+Xn3d5WfAr+RH2kgkXTiwfgcDNawi+PMO2g3rG4xHl5R2xTpVydQB1pT8OYprxv8vQ3Dpojzv5tO
9yiUx/1z7oQfJXIpJ3KhC6S8hn54IEvzZniOfcgAqd7LNs2o+JPtfwMO13yyZR9vLNRnIzJ97CpX
hgP53qyz46fsgg2695TP1+NQGierdXfGGG+EI7P3gU/B0VMD/uprdCpgieUdUTNWW88dU2jaGdip
ds3JZHlz6i2J+mse3mJIShxZ1ZeQ3ZZbz7PcA1pdiTX6x9YHC+KD6wptl5AVzDi6IYEQyvbKz960
G8iNmIuawM+25ykOg0iG0DoBsgY9qbL5EEXDNJ+QHubDl6ibrvN0mbPmqP8z9LflDUNNs07nfEp6
YkZwDZgR4gmOBFi+0bMeL7rAV2e6KisHNXyygS+rzjhbT6egPNJk3DKgBh+Ty1rPwSnCM/4awKDv
k/y7BUVggPt1fkuaMDvJ1MTzQfjlO8CWNzoFQGbvc4Cv2mvGSwBcEx4fIETQnmVQ5pFV6P5dJ3i6
Q2muucTa6N9LL1l1/eC/9pDqu3W9/kJRjqvYngdQoSPTw6E6CkHnOZDZ5wAPBVb9pIMWLEbNliiU
W+XWb9N7mUCwjCPrePBbl1/LJsk2xlR5r9iUAfNZj+XfY/OCV6b3T8j1ayND+Vlm0D2DdH+xrDZH
0zkgfcOv2Gb+WC3trMBzOqnm1aKApEfmr9ypfs9LwV9AVk4PnuDeVnp4IYkJqqLgLn+rO5D/g6b3
rhY0Jy+5FaYA1GFC4S/SLJPq64RWh1DprOUxCCXbj2MOdlRh21Gj3f5WdL2xq5JgRAIgr88+VPi3
DACRJ8FiB42o7Pg9yOV3oLCav1PA3hd1Hii0AyDuZEcn0bOsSoU9sg+l9lM/BsPJwAkKheDpQJYH
7FYD0g16364eMYu9zEE1ezzRlEK3zwjt0pwlcgmiu8Q19BHUwApgb70UikkY8NeUXn2A7cKsvJDx
cKeAJlzTCeoSSoT27rcJCh6d3o5Ghr5l4Xy3wGuEiWpUlh5kzvsWBYY2c9Z4m1wKHnpvScXVOUvA
2NHIQ74VTtPsfacPIpplkPTa1HxiO5rNWhmuEjwnTjSrgvBud6F9RxMblKfTKt/nAb40dYMua8pO
L326bT2I8gAalAYb1oJNWuZlf05qeWEQuErWnVPbt5gBCtJkT51lZUh2YMihksGhbnldokqvfkJy
MDhlpQJ5ezIgi2kohx8omNbiEKTXWeu628ddHBSxNkNv+5GvoeqGR1Fa7tAZq16jAtheUGsF/mhO
MU1DEW44+kijs2A2fAr42N510m9Qvodun/ZQASuG0D5QsIGj3tGBePaqhnzhOa5BoIZexkcbNOnh
wbegnfLsd3189uR/bJ5/+sXQyRPj4d7NXetEw6RSlHH+YCYut3HoCcVqifNaCN7/fvnLwsc8dO7t
DdB2YkU3NyuotzRoXRY9qhE4VqG/28jFmkoLNEx0Ln/UJf5sUyhVK5ZiBtmmcA9g34eHKktQ9g09
0u52Ll6nmNzpMWhX1gCwioVa7iXOLdC96BIy3s4lX41JaQNZLIuTj4MeaOA/BPWSNxv4ov/Rz2sq
yObZvteCepWr7UNA77GSfCDsT9sKzcxXNCFNtGMYWWUdKux2b10WvBJ6S+YKrwfPXSya+2nR3BxJ
sC+opi6RxP78GSkz4W+AsGAb4uSmkJbTKhtvxL91iqHZMidlEU36QqCZb/ZKc8uAPy50SYJcKlF1
/bjvL7GffaJJWpMHaHZRMrc8QeX9Kx6un7rcMQDsVz8GbO2QJFcXcpdG7JvIR1vmisetmhWqjYtd
OZAaonmoDQ/bFkACbJ0WFe5fEjKkwv2L/UuChqbILufUzSLQ/cs8XYLuEa90InzsI1pIjCEV1UCv
UjXY7K25h+NMZvkQl0ELkaAKkE2hS5ahi0hn6hmai/J30Pot1FZQcc/xGrR1vSIVIXfWHSIpoYdJ
vocCkWEBTFXkabCmEAoGmi0GZjDWEdG6HeGkd8f9vhDwyDLr7w+WNtV3kupj0Sb0fkQTBf0/63/z
4B4L/4/uiLJCZ4WQwTD7cJsFbQBogxMAk4CrLs9C9D7wj+gsIo4P/9B43bQa7A5662Y+rh7BjxtY
813mtcifCCAo/r1xybpw5ZrIcopAxNdhQv9FVLNA8p7Nsh0BxpyvBNPmXvr532C6jeDszL6ibNfA
CqfHMk6yIV/VcZpck841n4tyKlY4xNvHusmtZzlPpGZzlrNFEaGr7agoYwhhzQtoQEljVXeoZfdj
Ea5l0Y9LEsRX9mueQHC+qtMaiANh9xuzcZooNE0UL4DVgVYikwcUKZDirdDvpY8bALNIm2a5xGfD
F2Ubkq75XcWGnL8p3ZDmjQ8y07rqQFRr0UUWfCzoQrZ4sFTOrJH4rzWFkz9EkL4X2OSzcHmuFMrd
4GjpHekR8ic5T8Z1u24ByIzoofPbM4h8E0pM+7gKXshCaL3vfMALNDqj2vnqFx1QWj3puwPE0pmi
/3RTKN1aq1z3bHlWKnogUmA+i4kCu3+EwtGlkiY4eUF+fQDsZ1c1u5Yc+mymxpBfTQFByRgNw0CP
z9uzbtXHUt+zymnfWbZ3o/Kei3dJBFVCnMXRjgZMaqCQphmPJDRwaqX1Sp6H23c7tuXgDkAdCaE0
iFb/NZlGuCPUfT7/7s0EHFsyCbhPVzQs8PwiaZD9t2T0i082kAkzXAv7QfQXgHIYNgJzVYDMtCq2
S9L/p7nUCNCItt0l5ggxxha/Ne0a/JkGL3UV1EUse1cARrT4fBB1XCbzK0WkjptdwT0+gEgRY9c2
cvytgFCOLTAJb+K1b54cB5Qs+lL9NIOii6MeYlBrZVjpjQZHJ9ktT5ASrtBFfPvbRFmkYps6qHv9
NjFA/QQpDFQxft7JAHtpxUYX4qA/01u+ao8ouE9HSm8JygNQHivEBEcB5lAN3ws7bi40ILMilysy
E7P7XhmAw/zmJ1O4ZnNxY+yVhgHI7T+tlxotcHWOjA5gQ8l63oZ8/3+UXdeSpLi2/SIiEEKYV9Kb
Mu1quvuFGHfw3gj4+ru0qS5l51RPzH1RaBsJymQitlnLDUFqM+Xzt0LkcsdAmHpBj3b+zNzyP3t4
Ybh1KiGf68h7MBYb9SlFjdTiCP6vc2iZQV326PVKpxwp9hYYoyCWxpuJGkQr+KXtxdZEd8OqIj3A
YkesQ2d5y8A2s4p6mVOLr+HA0eDy8zKmcBeAG5+h4FOYO71A+1V2VO8kshkbspKhY96zh8LJk4Zs
raSDLHWRnldkVyWKJkzO6zcRobpGCt8Vr62roaAGM9KRNfRtwP7WG1+WoBUrmrMRxtZD6/TsoS3A
OBYsDdDFgIG7MT0OnTJYwF6dA5LZyOJDMVkoihsRPN6SnbawTZNvWg+UGeRIw1Tlyazgbr7GS9Xi
MYLNyLDuuMo1yKnHccebyT+xfoo+Ol742atl/q2yhb+zpqlCGVaSf5urcsuQbEEcMknBqzEjRwui
gH1h1vmhqaJuU/WTcQG7jPPbAgB0hakJZFwDcMX8ZbDLD5OLwlQrScEtkDfLySsbsIArHQ1hbPbP
NqBpe0AKrHrmhH/6EklCcmAziI6FJ9CAgjCSR7GkKkajFs5LQP//oaMZAv+IJRmqoJVkoRxDT7w6
kkFXut4tJmfa1UKw8MQAe0fhulIH6ObidzlOKZqlEWgmI4XwSPxhW6N92iNnv08NStvJXatpIWy0
n7b9cz9plsgl8PIAps/XwChFR0nMTBcsYjQNe3cfdmF8mlCK2ux1GPW9ddoqTO92GUi98fZC5r7l
aHGjaWgrNnfkP8B8pKjq0GnaXonI7p7Yzs4QV0AdZrUnHzJrRxLXwTFe5jHm+wkxUwS1MVhRlawz
4Ij/Q/df/WJUdAEpwznQdlHv/bW4wtujoqV4GDocHAKa0gC63z8qBho/8OAWD1pPM9ItbYjzdxEd
SXW/nlz6xAF8P9KXSMjhGnotzSRdEsepIE9t8yLwzoFUGHDuvHnZNjzHqwJKAwFhghkKV/wqoCkN
yCoAYwXgwZWyav27zrSNr9I7ZNa7/lJngSIoMBPUwmlnWksrKs6Ksxj/xCHUNDaAvFkucY/e0hT0
TiBGRAnYoErG8pot9Ymm5GPhKb8VDSpwWglyBbTg5uZlNQ9ZGaCBttqppuyzK0N+bix2O1Q/i2S9
0+lltAu53OlyUNkhtVAAnUhdwwzRSQ4moH9eU29teG21A3aBDFyFgiEMfowKIK43vVc+ospDQSmo
erFmsVbDrU75DJ04dt3kAQRUuSkV7UQzZWTxBKqPNnDGDCEgOfoITGdOnygk2uzSpFb3Os0jsBQF
vFa5Rh6jh7RLgaZgAl7cNGbA98eVwVC2UwLCrpim+eDw/A+gTMPCW5yUhRpePbvYQFNR3O7WNWR3
7RLIzgoxj+7PSBYHbT29A5iZf944WQG+6AAYFD8RDfasMEdsFFagnh+WVdY/sd7x3pIbaRGkqAfe
A7G6v7SdCzhamQ3rLK0NCyxxSl6nZF+cFNxx2t8Qw1+9SPM9WUm/upDcSpBRbNap2h39Cv1l8tLT
PE/JefDdaBt54AqdVDRjnHw0ERoU42iZdeYlEnlkGdoRoIYqAkIi0Brnk5fjKK70oK4GkTqgRRsm
xUUPIhSoVh+z31AMo8iNfxhJ/0sRJe7iol18rI9RwLau13oDzNI7ZPdHQBhkgMVO7BH/A65oD207
opzWitv0CX3v/jbBb3B7o2RIPRxzcHytPiCPSkFsgcFCbvEhmhq8fmIt6R0DZKxRVh4SIir1GoF8
ETJOK7cpfW0Djqu76m/xG+JSH72R2zk10s3dw2Gp8DLHqrEB7WE9XTkuADyAxgl8ZIXPwIVSZF3L
hJwPrALnxXJLMqoKvKAashQkgjCT7sZM7pMZ1Yc8nb6TtexQvVIDTZSwmUoF2kQz1HVOHYqLFELT
Ms/txkrQPoOnZJXh1IRWn4DcaCBEJ/SSlRvPtuJtbjBUgqIjBJQdzIguNFssK7ogv6XAS5XlZlp5
ZYoyX1pFC4zI7oLORLt26qLZwVaNEwpuZp2RbimS8Dyh9fxOH6sFelU98QJNZDlw4382kIteOyM3
grzAWO/0xaSo0yOakL9TzU9nqjScI79SfRAaXSQ4uJTOrJav5LFQzdCb3y91tEGsqowQ073ZkxbM
OdA9ZpaC4wpwaDj2LZ97c5YALTT/R13SYEgJ92Mml70Z18nXEAgOQc0QXUbgoUTxQLztQE361Ygi
+xwPnYNYQGp8UbRxuWIiwMuDGmMcj0I1oA/hb7PL+Y6k1cdFXlFsSKEHhxaSjET/62ptJt26ufYx
stBbL6N1KfAYDgaa+Ukl2p6Fu/Wy/gTKsmCdkzE3hvE4gwXZqF0QkEX+wC5cxZJpRgPYfr6DgWfZ
k1461Q+/myX/mL4tWv1pqfh5X32ZGx+6Yu+L70hVoYxW3c7N3u8uWVdPQxShRfGT5aL4yjCmz2Vr
RQ8xcnQbr7Dqb8DNQQLdYeJqT6XzGU3WR9KXoYF+dW/ytiDsQS3QdwlaE3QNo7DaxQu7Qlapv4Wp
99x4AMYFnEP3aDYMlD9K73SDuwlrKS+i+5S7PNsaZWqeafCiDmh1xSSL4F4mk/bU5gwgH69rtM+6
h5bJ3eUJGBT1HnfmSF/3xr3JIm8To4NhE1mTC7YWUB5GIS+3kdMJoJZDR0OtCBGl1wzlqiSZLESV
SLOYgdPqfo3ewu4HwHRo+ddbkg+YWVBNZCJcotfpq+ptbq5Kt3Lns5oXxx9PSLwFRTRY51wRltp4
1eIbmvamBQZRuRKTKgfyKpUX2bVIs8ZUBKdvfus68g7ZtLWHjh9pGak6AG7gVfhtCSndTrSosgOv
oYkiTNDVIuSkBppRJSbNKtGwsxZX75oKN/WakPZYbfe+ej/aSot6ubvwQzO2EequUR+q3SLLQRbf
BanwjHIasFQjWopUnOySS5gaNYC+R5ZcHDWQkiVTUwVAvQXKPiksRJP3pT1+v1mp16BOh786rvvf
7FyjS/GC0hSOEpfpax8htdW5zTM+ztUDeopRatHiMRloucSHFHHDxNhr3Y0P7QC2nnUHcvGpRIOm
NCwhimXxrRKCAQUXyLvh72KYm4PXd/kDsnpoFFJNgCSObFn6LZKO+QNv8bSfihMJTGlm18PxlvzQ
7l2gF5EbQECuZxyTYTZRVgW0TcsLepC6P0wJQtVSTGKjb5xm693TvajwhZfzq77Zm5sPS5RSpkkP
0nT9E81d0wzbsjjMcrauFkh+unKSTb1HOCHcIvs5X4p2qJqApjSgIHq+VFpJMlmCOuXTRTvdrSFx
XQhM7Hl1JCXnUd0EN8tvtHebrOsjNiAkY45fLUA3Hrjq6ckW1GjQYKuiQQEYoNVQExlnCwCjGyU5
9kp3Z9A6ctH7xznb9Qu6CmrXK1EsgcFpl9cBvchRj3Q7ZIT6FzQtmUMQNkW1+szFiNIN7Q6gymnb
OyzbWHROe/e0hn6+CN/mMxpu1DmPjnHD8BNEpxbRDCdOCN479lGWoLhokcK5zqjywf+Cg9U0jWSP
o+FYA+a0bPPVBzHMDDSjP7xpti6xAe/dBcq7y9NX7/sdk6Kp572Dlkvy8bKiQcef2hJA0xOa8Pov
vjOgMaxkKIlNWgAJR6O7gF609uPHZQCtr5WjwzQGzzvw0YpquY5zJMQekZYegVobzRWRw4HqB8a5
azHE8DLbHqlKOb6sm5ClL8VwLvmkUCKxMV2DDHXxzQbaDgDD1C6JYumb8+aUOhMADtQw+jxDZRwq
tzuQLPQBKW+mrBsYtCE6Z5iJ6LxaU1XV6+oMb2IABhwF6ASUkk+POO6xC7mR8XW9WqYvaoNf7Qj+
5wstWteT9932Yw+MaLAb7FEoiGx6sdTWGRS4eKL8PCCZYJ1bEb0amsL74f3vS8iKCigbTx1as85p
O7LdaqfMvjjuyA5cfZFXeY8v9k59x5NMMz1onUtPALKsa7RJqI1mv/ZQA1QEWv/eNqT7Dy43l3tv
Gy8Hyqocsv+R8cb5/el7W9yvNOlpRtpW5mHgyyHHP9OPX8yvf1E3l5QtOmVLr3aDMgfiCjqfh7MA
oUYO5ELASThvA/pQoNQyec4jwiYBTWk5mRML8P7rdiSTmWb6Enqfm33vrkg+d7q7S7GhdveiBcKD
uk99C7+8JLmsN0hLbq6uL7f+/HeX6pCpB8aA2dlREnDDbo4gKXYujoo3LOY0nhwhAR4BSQ88YWiP
Ipmc+7cV5pjA8vO61dtcEIbfr/ZVQ14uH9fdI6us2gAvCagBCVmyW/+VI4bTD01pqNThpFGDRf8j
JC90RNJ21NnFOyuXIOWmj4Peo+qTLt6TtmWVcDZ6Ec3WnWjTm/1HFMA4YMHa8MZFLWGK7BQNjcNe
Z/+uY00M4E3y4VP4n5b8163v/O7E/9dd3q29E/VWJjj8NklimlsnjfYIdKPJ2RwBjlUIPC0ATl0B
pg0875YAgrafojeepuSTAZvquEj/85IB9CoY5xwpbbWYBkeATLjrAPukdeuuyEWPYKqyvC3tZUSu
BQIjukJX/g8hqXJbJiB7UKdHGjp1vlsrgXEMa1GHY/1NukEZmhRnnq0Qf+DYLC4pT9CQi5imbvR1
VGy3XcYQWSRgRCgjeZgU4O2AYXJ1YCA3MtCMkJVp1c9brm3EbwY5lMuBy+JP4KMgoKsGlpndvuuc
r4D9Bw+OUSKwS4a6lGOypyaDVcuNOF/XkD1sLmEDkqOh4fEnxFuN02SMs4IWBnpULNxDBlSLAwCT
iuuAgNU1MhrEJPMiQLEd/pdJR1Z01b26kG41S9fPdqF0rIB8/NkA7arejNZokRYuS/1Hl+XenvSZ
iSDUwFHkLVMXFYrcz4dHgXTZUC/1xQTo+qOHSrJH0kedHK8G0Lrv9GQ0hQdCtgT0U3pB646CKahW
a9uh4WS7OqpNXSHOZhQDEfjnnJFOF93lkUj0bKDcouYLwLzIL2lfnW66204U5RO4CPtDPNYN0AGi
5mIMP2aTEwEtCmRIn52mCPdkJT/tcqPrcQz2QCPMJ2ajn7Uz9pY1hqto9pF4IoNTdQWQxMt5T6I2
8MY+ydyKrlpluuly9UDpiLRokFXMO1MAjGY0UKDKV9EqmmnDnV9kewsAPpUj+dwt0dvoXXFAiZEA
jGs0GVA7OfeMek98zBLQWQ+1wwBgJEEMb4UApEDZ3dPQWDkiDqXcG4Nvn7MGBTpWhfargKY0gKMD
dalvAzmiGulVp9dVLYhl2naKN6QrDWTFAm3We6G3+oeF9kH9QXWuk1OLR8CFhlCVJThe/iqSzuJW
u6/k/D82c9ECRg0uZNB+7+nelv2773pFhL3xgFXXBXXdsPW7xNsTrHtU1P21LqM/SSL0d3SlPDnA
8wNCJaDkC7w94k3cjFeg+AxNCM/odl9Xk3/EUD1qGmI604KmSZNTk/bAJsmc5VO+gNfOzesDKOyy
DyH6aZ+S0EI8HB1K34BXyzdd1OG2wKfzxWsBDSBL9i3LvHk/2kCpIje8GQRVNbW/2V0/oM5qy8QI
uu23fh1KNFfJjMAlKWXMf+SSb9LKqBeOtmZhNhtyurH8Y4r3nFPYOdFJgGjlSgN/m1msS/oABdPg
cI1QdqEMTFp9Dlyqt6lb9CAcqD1z0wPLpA+iFq+aN3aaxuiHOIPUfRNbIu4D0jXRgtMpuZsNHn6k
XNChHlgDqwE8gH1WH3PIl5OQbYM6dzATPviNj0qUxML/qsK7Kkcn2aPKx1kBrki3Al5lIg+vaBsg
FQ13oFfoEknBt4v21xuErP/Pph4SyOa2Z/Hvo1+gfMuW8kvZ59WlCf0Y5IRqSkPr4FN9I2fjUF2Q
M+s34DxGVfqbIxlIrENANOXoV1j7RZxc+ugTVF0jKDhK0f7W/G6IRvinWoHi9c3E0d+1hGALrdNk
dSyVZRaWi3ZsNHZdaTUNHjpPG1TnHxbC2yNH2icF1uSega40WKlIFiIzUcPKcLLkHYJ/xGtSu+ge
A9p4iXYg2ImrZDWTvHKfkPvrUtrljSGF/AGp8YM25V/8HRc4f7kANg9rpzMNthh9tJd0qLVGYWZW
4FelbE5nvjpoV9KBIAGe2meVFckkk0D2WrdDfd7ral9Y3N6tTr/c8+4SWlxvCACG0xmAmCaYUuSp
pFdm9XpMMxokvUxrOXszd+oVuqU3YW2mWa72oRlQifByPee/A2KLr/vTMjLqre5Wkahd0gXUCkY1
gGnU7xFcUyUHplUvFyo2oJmbJIhqOTbzD445PNy5ZLMzvpYv8MKSxmbdqFf1DMsw20GXAhkt5bHA
h5qNAzA0lOnWl64iv3mTSlXTbZALbaFvY54LB7A4ajEp5xQQoomdoLibNifl3c1xUVi7tgHyQSvK
mO/qJAUovA0ujaeic/pz6KeJ/Iu0aBNCbTkX6JK0nXzagkK8t6InsqEuazgze/RPs9HFY4EyKqDe
nMO64Q8JSiAe+hpQOTUao1cCFwPVkYDewgDQMmDPWtYDkbUkRO+y+gwxj0Griq8tGQlwUCfpGfjI
gUAIuQ64a3UXcDR0F6ZmWrw3k0/C8gmMTjxBGa2JzN7990yajr9lkQuCa/U1o79hbr6ZCvo+skRU
B9ru8/oLcOuLA7DSoyvAsaMrze7EJMczN+2HZZcnIegVtA/NQokc41av8VHgas8zUD+w6bpiwJkH
6/RqiaPcpZ6PfS/NMzJ9JkAaeuPQ+faBJNKPb0ato9l7IuK0AHbT5vd87nS0v74DvfbfdettsQGc
DtxEgSnKUMA0SdFcCuRSmBflRkAEMR9JQwPFitPygk7ZZVXrADA28UAK8zhWLeoFWHumtwQ3T9AK
CZrtwKA3DP0uol8u7t41emQCg7zEofLmRebmzUW/2LRezC+euScNDVaWA68MeG5ughexu2B4nBbt
qWwydOv+IvBOCyhCj28XhbwK+CD6wXNRfQkngLfRz2s3EsnyJm5Xnf79kPXNl/T6d/qm1yqwibYH
awBBFMD0zYuVg653s04bM2pONJV9fo0BZ3Oc3HZCT5HynNxGGBtg7KNUowl/aMNaTQGV4Wz4XMl1
p9gBAO2kCrBoJTiKk+aEyKRiuF/CI97204/gKzaAjZwPx0nVWJNu4P0uq9r8iaSsE8lDboSPJIF6
u36IR/TO+7P7gO5p94FmtsHnM+iZsavvPoDt+FXv5SOaJVhegUHZ3LgffG4itaMoiIsB1a3SmPsr
UyK+cT/alps/W2BDemHCDPLWGT4zawo/RbEJTgU45X0Ojhtj+kJLculGV5YtHC9UMKK+B3ircmq3
ZLXD5egN6PevgOw4Bqzz3CuQFNyrk+KNNEnRzgCB1MJx+lsPsgyoAgOyTDju9FIy6HU0s4RRHYtM
fCTJUZtqtztflrkg9bG8492WdsLOmQ2SroaOjG5pPCwJkGBEg86sGOCopVLRIBlI7zmKA/bkCyhT
9AvRFFDDSE/1HZBXpj3naf/kJS7gIvy4+QAW2zgc4k1vgDdbmM3vWbQwUEt8KMAeJg5e7PX7IgfC
IToL5kcaciApgQktQ8x7sDp2MOZhvsiKnYG7Ll6cqj1FZlh9BNYMPgwDqNgT58XLY/E0LOyFfAyU
AV6MOQZh+sjEy+T59aG3LZROqR3Af4rC3t4Ij6Ywn6ZoyU6lSojQALyqDHhi7GriOXoklaT8zJ0L
avhfV5AhFsu1dt0BnG9veisZgensIAApzLFFH2NVigfPwUesBQDFmNvddgUAoO7+3uqPTmjJK4EA
dAoJIG9K7zijdwm4jAoTgJSFB5Bz20NnvEYG4OXiPlSMg2eqMg8oBwRheVKhphv9D9mFhlrNwrxt
LFC4gILVKYxo008ohGr+nF0BhFfkgDxvsXCg9K0LuqaGaEvTVMk0I3Pnxh4oHMmpwqtkljMjuFGS
k14jmhHEePdyaUefO15WB73v3bWGNvVPTcE3c59V895O5bybMx+HkHxCFzS+F5EPWhOh0mAnDj6w
ArVEyOXjPRHTZaj4+V5eTaS9WXAzJRMtFWxud8BAiIOb/W7WdwCEf70gz3cCVAEoGg+Xm6FTj+fJ
tcYCxeWwvMrv+fzQ/buLDZaedf9/9/NDgZqU9ZqAH9j6Fjhy3rsF2rBiQJ7lefiJd26+z5OCHx3E
u3ZeIsTGxIswCvO8xzoRr5DCsWrTGfOSoZkJWFj9GB/z3C7ghY49atOjGcil0QNE0yzjaGVLD0IB
zide/6FBe8gDSawZkxOeSKgbU8Y3D17Zf0+2XLbo4o4vGomTZqSzUM0DCJ8389gMn9Laxnvj2M8X
rwKf2tLbYjOEx6hD5ArNSf0Q0JT1yYNnj+IISOYoOYOVpkdvd1ltW8VaNSfdAFBaPyBJD7Yix/ql
SAb8DwIiMx9RYZionijgUADkcAJTa8fRRS/di1MW04M19tEZHc8gfJPRk1kX0VPeTNbBliZeAt50
NDNEUoL0+nqnLi0v3rEc4EjUU7l2Wla9dDbFhI7dVaZ2TDCdoYJQQY6S5xR1+9jHGR3A1MMpFKgJ
R076wUJhIvBs1XSVcdkH8f1GnSkq5kQN5JDjYO8WljhpFXmQkXRWbdTBMFQMlWc/tiVD3/Txtc2j
Fyf9HfEudIZ5kf/EFxZujRBv3v4wu8CxleYmk3m/c/N+4Oir991Hs0aX11T7V5LILxmT9AgQLX8L
WDr/0E/jcm7sHBc4FkaPZEG3NCaefDg75Ux4O6Z4HnJFqUEGyfpwI+wQjC1xzFD/27ALzRy0luBb
1k52WkeGJK/wV8poJEXhToe+ts+2PTngn+r4M7BlI995jhZwIwRelb+EsRddSAdGBQeFZuhgRQBr
6zom240EquI6CFBYocPQNiVBh+YgXwRcQFfgQ4QeR3wSZ0AvPLTeAclmcHQvy/wbuNx+mSi6yRGR
z42cTWC73tytBGZnts0rHoHlDrAWKEEur4aVVXu0KWeo3PihI0MLLIgeBfnwoUEkbXXlLEKlzZQf
pQzDJuAhQKBnmjI1tWsO9PUJoIaq1KrrFryi01QPmSrRQgQVdVrKh0Q+Ayxg8FEg5I3SDqQX5/hO
iNINzox8U+UR/txvAwd0FfLkbzLNuF8tZ2AD4JDYWT/MNRh3kpqLY8x4dzZMDBlq2gFMYQzdecaP
d6bZqiQ7eZIy9hJ0va7Tu+XklNBO2p+2w6cc2+vLRfHerBCkD9tMnik5RjP6s9AsfssLasMvdeRS
eWP8mhe8W6LFdx315d81R53nbxq78VDc67Oj4aJCJQKP54b+TLbdVO6Opg1V3uk/6I0X/THJ0lIJ
3bsykn/4ryBTQeV66t8A0ZyGb7TsxCguwbnptHqTYfW5W1hm+y5M3Yt0ig5sH+BdiHh0RI3yxH97
E40sSvqPBrO/W2GLZh1hpgg6eqgIc7mP+AKG0US3xCpHZRyuyjmxAE07ZQjhhB0eg9q9BL5Fu8pG
m8KJFq3+1pjae082v5dtuOnnAXTX6HAfA64A8Ndp04M8wQEmUQ48wxNJBpJV19nL2Aj2bUxJmY51
tnF9GW6n0Gj2gGnMB+QwZWhsqKmT2jlpVuLPtxcTuPC0QbeCaqsGOAM9S30cXbcG/jDoU6dpaHax
6U3PBfNDxPHREliGFtDGnPk3Qg6WXSjQSKfghBlAfRhaWK5tVf/Q4ZsZva0D+kEIbJjH9p9e36KP
R4GiTQoebVQDzUh3J2oXw8Le6IjBOkvhqOkdtC7q8uvYLi8gQh6uQJsBnaRiHOnklPyRFP3nebSn
zw7Q/fbDmLobILZXwLsxvkk8ay8AZkRBQFqh+jFVDCEk64F85jdHGzS7gFZJp03TVPGHg4nHywea
uuYSf0DHwQmd70gQK6uvVEnb/YUnf9G31QGHeO5/7B0P1G+Io3UVt1DslLbuHmj22a6JEbXGowZQ
m+v7dhpG27gr0E5Mr9f0Zo5DEgjVX9/P1av6avMvaMBvz/oEQA9/fQywO/PArbw53ulXXAftd3d6
IFiHuyWkG5JD2XPA0bm8tDa8auYzcEdqnCKjZQaMRNkgGq20JDtKudpJqYciATrN6rnaydWl9e5s
T8esFVvS0UYzOlNAQaq2I5k2urkHspiitTezCfpiBO/7bkG1gcpeOqo4um+715nWhXYxbD1mmEgN
430e0F/wAZKnYW9ozY2W5NVEXsxOsSAscOjE8cLYcY99dzw/PViN115Re7CxDDQGI/GNGpwmOpUo
OyCpdV0DiA0NUE9p2hvl3mDRdPFAY5OhYOCKtx7vkY48NKScKXa3ydySGJbJyIO0tf1LkqGsXp2W
1oMTUlWoUa1md5Oh9qZwUOKKjEnzTEPu+cl+KgEPrnVlhercckIZsWk9kdqqfxtjf7hOHQBEnCXy
dgn4PVAWK7sHREG7BzLQjHTIZEyoM/fwqYLHnZvVT9MEYofxII38EQyKziFSbRwJ9XIoONm5Kz7i
4Ndii/f1JWHQcuULRHt8gPCfThINtJHag/TgrRs3RTfY284Ioysw6NmCBlsfuQcxfyQdCsGM7oGm
YeWA8zwrz90AxiO7QJyZBhLbElApOIT9sWYKShe1fCov0Tg9asL7taJPKSjFcCODMto6r/LqS8to
F1nOeI4Cr3HZjkb4Z247X4shYy9AcK8vjWknm7jm5stoTt5hcZt0l3nDdxs41tdyAOLfxL5wiaZx
EmqAuyFfH34hqQOQ1scsrZe920uEmZU76aLJMAAVk3bHyKw+O6h6AfX8DNLJjBVBCILAE4nEpgh0
riIoE/aqI5AIcFO96jRmxFyJj1XmjkA2YCh+KaL2Migs0VHhwzkEJaplMpPlPZ1fDU29bpEZkqHv
3ho3PgGV6jXrlr+WyVKD69m1opNtSbAQdEYGtGIz2o1N2m1XuXHdBATX3AFlsLJ7BrraZPZkCQ9R
1zR8itEEglaCOOPnlKZCNXOSTMMqtgqB6UZW7iTeLGeG5RzRgrrVfiCyRVdOG34MDdvcsQG5pDVX
/3N1wHs6m9L5ZWqYu67omoAqAO4dnWrZLi1gQHxhg30SmfcSp03woWxo6iuMPrTPgKGE5MTj5dkz
PL7sblxnT9pbH2gxmz5l4G7JTLlt6tJ+cRCG2s14fdu3AMZ6jhD2+wCKiyjIfRRF87ZLP9BQyMUI
mtCxD1pnNHG95aCZ2pVz7G5RX+qD2EOETyIxGrS4x7veyYwnUtEAjKh+B4gA4K3JyAO/g3KebfZc
eYDsI2fhl+PRdnw3mMbGDABeM15rFe3rcuPKCmf4wGq3elkQfVUhwX6RwNuNzQ8OSW6Zn/0y/FJE
zs7mYr72lTow3UyjKGxR/zyEQet54RmMhMuV8QY6nPKWq68Gciexlca3yR0AuP2mv9lx3SsdAMED
CmKURNPed/us/i7wJ3apTBDy07e1+pOCrrsYBv40OVr7tI++l5sLW4/AJkNOnH44fWu5kxWHDDib
iDfKh3Z25+1gThYaRjLA3ZBSW8DyY20ExTEkDr6yt/geSJP9M6IR/alzWBwAI535qIGD0pHyXBa8
vyZ+1T/j5bt/7go8kVBTXm1JRwMvkuWxjt11Uc1w0AwmCTD4CNXfB+3XzyZIjCMZBwkAU5+1QV/n
Te8W5U/XUQajRE1TC2AMNFxLRPXL8O8SjMafUoPNRyfOpsPC4/HL3NufgcFT/FkM7rsOKXCbhQdU
S7Pc5NPo/BUlSNcDtTL67NhzcoiXCMDHjWRPbgjat27iZhDngIQQiYple4hODW3c75Oi+4MkrSeR
hjis0XNBUwTXq23thABKUrhe4ezKbRsXxsYwWwTpNc6XD3r7s2cLNMbDT+tpRrrFmp8sq5pPdlVW
G5wx0j0Fkim4jO4clOgIkC4tQJ0lVRUnzdlKnRdS6eA0upHLDfM4UmEqVk3WqArNp05u1nD15ALx
QMXhfobsJLFZ2m+qlRvp2R/IngTDqUWa3S3VOrW+zQEUplVT4oaH2EBqVpEmF9YiFM/udgX9mYpQ
PEo53Isr6E8Izl9ypkefnS79hSX8I2UjWkXqW2c4QN1nKJKUf5I5l6fERjvQmsDo8xwJWgOHmhn4
IA4QYNYIYFnG2S6fvAplAPiMZUCE2pZjPoNXATU+lhpCDiwVHOEBe6xEXfxDIpUBiS49jE6TXlEB
aD7FAsCFXQOYVRJnd2FPNCtHUNgIhDbdqGZPvhrKuvNRg9TOnb9J4gRgxKh+rVGDgL5kXl26DuWQ
aJX+bJYs+myUU/YYs+YjvnbjVSXb6pRVYKZDgKvdJGPl7EA0L6+TA+5FYleMsxwUWjlqMRVXI+lp
yFCFAPYznGeBkn7mhRwCntjyMo3Vy78njCmxPKtGtqbu441ZVd32BmdFw6nMLghBvaJYtgTSQugq
NGRAHj7gdPo1qpoSDREIUy9FjBTzz+KNzgA8cWSUfEs6GjIps73vSYCiq4OzTHN1em7lTqDHF00l
OC6TAZk4/8k3N6MTA8jf7zLASIGJSg990u782AHa5ZteGCC2argih55AYX1naDvFXTWgnIMMbh73
h9JwZeC3snmyAQe9c1yUSoVW1gDIPnGbp7TO2T4ZS2P1IUfP7ZodupFnPPpm8+NS5v2mGdpl16qH
WFtH5pUlLfp2tEyzYUJNcjeCfnMhs2NacH9bY9Xxn3Lm5Z5eF73KZqBQKJIBTb3IseHIIDaZijvb
lo1MAr0mzu3gH2Nz3gpES89RLKczf5uRSAbSyaRH8ZKWyayX6B20jmZ9Bh4i0/z7Tq39765oynhe
b4VW6GV6BRCRf9zKnQ+J790j6SxvcE5m+8QzHz+oGsxxaAMwMTshXkInc8OY2W/AbomEMbgNPsVl
ha/eibVBHZvLJ9K1tgWgKiNDv2NnfpILoJc7d673ZDSjMg/a0QOmtmHmnzLWfWd9Ov/u4cAVdAA9
egI2n4kynKtdWCYKOus/FnswjpzJGGgMPwYZWgO6ztDJpnU0i/noHC07/FPro9qNn+za8x8RPQC5
2FERLQQz+qWeDdGHz70cDaCEmAwZYYtj2rr1Ds9Ytq2j3jbQElLIo1MVQMBQ7rQQVKLztS2Ta0ku
pFOMcwU+ajL1vpRpkR8p1Kwj0clbTFp4+AoeLeAPqYg06cktrTNgNZNcVAq2WUSewPEOWLFTn4fo
FUQ5cWTG5TMNPYB9zzzvXvzZKlYV6W31QmIjVn8M8ZADiCJgC8A0U77krCufcyedzrLEbxgdPmgw
dKf2jG9UlMuj2/ySz/4f6VwX1cYeUQSqrdUMSrLB9XZu2ODYCvJm4DoRdbAefDtMkNJELE7rYvXb
l+oroSqNdHtn6Eo8jTo7fCG9nHi8t5sMBRBvpw59ugCNTAZM4y53tnmDunfyqS13Wo8ns8OW/RIm
34Y5Li5zA7ossGq0aTDF1ryLiFSOTBPRO/SKRW5UAz5OV0BUouo9VV/YgIZ/dFXhQenaEXCbk/gB
bHBDdFCGRoRIcLO0jw7a7OXgs+3yp9oC7ARg2Gdny53/Y+zLluPGgWW/iBEEd742e99bkm3JLwzb
M+YCLuBO4utvoqgxdTRz45wXBFAoQHZLTQJVWZliPMlY7Oyo9qEb1+Ek5Vt2tXaQEgWromPIaynF
vphw35w6c3TWOtIFe3cACJCGRRnrVzaAehTCssW2HWQPEWK1jhrr0Ll2f/1gThHcBNx7CExWZgf8
FqYbvrvxGtScoAvQ7cvEyvDvaGjw7x+d76FXjkHa23hxQF1s9YEOnLrEFZ61IF4ObSgN/Oc0GYk8
vO8R5AsjvjWLfO1O3z1LyK+8Cj2k0nJxsEtNf7INAQoKCT64Kc7KwG0SVc/aTR1gVSADby39PKIm
7NwmCUPYwwD3vp/h991XXruCAk5/bh0rWo3gxNj6Xd6fK88DJlZNzD6uMtJM57Tl0fNNhJpgWuy0
4r9s0IoDnVwFLoL/gzP9SDwO1tMYV8dP/5TlR1BP64B19Yz6b9b0EB6MHe0l0ceVCcbCUzqW+YsJ
LreN3xT6xgB+9kX6UXIeC4ZTjiEc0DdOKwfxtWfnZumrJHGNvaZF/DWtNACKIdDkIH+0hcTuBzvU
iAeApPwCyHErE99k3kK0tolBIwihjR0C7vUed+Sv85B5bXFqJFTTU5n/gsrMKlISMhZgWSr27Z/c
pAfjkTAlNNPAD7kdG7c7dSPvTwBt9HNvsdW+XobIR4BpwTCgPrzMSHdy96nZVOnvbAT7u65BQsts
7fDZTp07NM2m74PBqjXZbWVHuHO2QzH33R6amQYFG2Mf1tWu1pru4qgsfNdqyaExQIpHqvFkS8Px
QR5kMlTaHncfbUWT1ER+/7DwHvm8xwT9ZcuBTuikwoelGw1g0HOzZuXEYb/V0xYMnVWXFhvpo9oa
warm4qvGnAOFqtsnoHjpnPAUmyFWO0Pd7Pqs+p2bgClRw1WvSBKxRalUv0LdFvifl2nq+bKIL6X/
2ZwpPtSmU8zPkBkrV77usS0Zhd1Xlw9bZWr/TO1P+5EP9ebVUTfGl9b+vP/I4xiwCmjszAUKn0jx
7JGjVCEd4x0YByKwY6sihs/1DLPTp3oHGkKXaFcJyCjRkiLngO7G3sGrwNcFQq4zLmjsEmmxcemI
7bGRXX1AtOuW1bEFim01/d4NowgRMvBEJMr9wxpyShS8C9rA0Y6GKFCDMkYO+PYf6OxEKFlHyGbD
WjCuLXjZxYd61BCw9pPLJ795w8Xnv7ambT6to2HUi++QGxZbP+cMgqejlZ3mbhp3OaJZwsddWuhu
0Kupuduod90Hq1OZIQLkysEa+uwkStnvCr28LqZ/bU9TDe08d9WeI1SwgVZRG80/DgKrqWQMMgX/
7J0nrh1EUVMHU6i1pwyle2IVp6I7Mc/Nii1ZkUyIwsDvxVGgSHFfjqMtVjRDzYfx7EnWVG2S0n4Q
p5QBDvMymMfL/Of1H7ZyO9B/WRoIQISeamDvhHgBD5vmqgErczXwwmerMObdyjaieLfMJMqHhnww
b7W03QOtqIX5vpYmmf4mOlRR0tyy2peac0J8f7OY5h+lNTnb4z76fZmgnxTaKLaKkedPDKCoFaHR
KbNecwHQlPRchCFUM/7pVdDDq1azG6DH1YrmaUy9ZASZQDwmt2XJss0HN/XDxqxHFHaZXv4FZlvz
NfdEHtDs7EjTNKZ95n/JsqazhywABAsvOIkqYZ8BQU5qzbMwMxQ8DYTd4rUT1s2ZbLN4s46Sin2b
pz9T0xa7kFfsYg1WtJ3c0D04tVc8m5H5C9xGxU+tHhSm3wHu1rTZsQ9TEGYhQPbDTMEABweoPuNc
yBk7laIAo70PTH6u/5L2ZL9kQCQ+DXaybhrNfiGTMJq1HoPLlUZc6gglmtmFRq4cx8D0en6otdrB
O7nWNprW+JtOLcfBqThElRa0OPof6SXOeZFt9LgDc28VFy99mjiovnSAx1HvdBvMmk+2/UoD8k/y
4ZdhFc6Z3vljHWcbyaCuRh6IKEMgsDfGFW2G9ym0bF1/hQy4+GZ6BSJCGvTukHi09wnqNA+9KMOr
VZoIJuiD87Wx9b/KaRx++/eSD9bvrnd+OGA6ntdCrkXcUi1yPqxl3ijXruvPa/FHGa6ACEHEUqGe
EySfN0OYR5sF9Ww5QD3gcp2jDNyAhGjVbCw/nx60oB1Rd57W9g/WpxLoufI7iMrin1DGARmqPyYP
XMgNPF9iEwwemKij17SptRdQK5oBk3r9DMoP/xQJ6+98UCoaY9q8FlNpnT2g5p91E9rZMQKf777K
ZrTeKu+G6pE1XvWsRRLRA/BgbWgBw+nhnvJ6Y4ctD0o9DDe2kN3ZVc2giqlKdZCkHtlCp2DBpEqv
aCL1fKgyWNHotKu5T17Iex+mfBSHZR/qLXvrsT0dEuQN8S8W50QgOdrj6ZOECJVlCa5e1O2znrdQ
Tx/Fmca2cjaNIlqlXQNwshqS7V9raArVpDhl2QixfFit1nRjD5W21tgT7x7x8KF6JTpRj2wLSx+z
OgFpP/f1k518/2vpJ5uVvalT6qkFkfeAYLqFsBHQ76uBV7hBWX4ErQY/gdoIGLLn8eJDNhZnuPID
b/W/MasR/VrX+V+RLw230JRPAB3UQfhu6UBq5hM/RqkLcT51n6VGK7XvwEfm58z0IsA1HX4EQ+i7
h6tlO90pK/5Dh17OqgRuFMKJIsXpqnb2y23EyEwEfmn8Z5auKdCuhgREbHr4+8c3HXKtWwNJ0Dt9
cyOtRfB0ZCUY1zGZDqa1i3iWAfiHh4QRDuwKFM2tBwq7Cf4sJd8Cf+8Bb9vyMD8D8D3eabzK1iVz
IHqotccyMXL7gjPDJq17d1d6cue7nn+nRjdrEHe14Zs+je8mE4i3W2b1K3KALBgCG1rf7nxLAxe3
Wkm+I6RhoMnsl4cSMobzblPIM9BoGx6SX6AmyL2k21AxE5UsUUWTb9sVToL6ejFRj9xcKoSisY7H
6FwNpad4hPVOBO6ZqIECXZhuEENOcfsGfxLZqLpG/pmYy0motsaxrHRTO1CujociqJyquPk8Km5g
sChuwwCZgzYCD73ppr61KtW0KcBRXhTpT/JDhBYTWl4bJ62NDsta6uWqPod7u8U8bwRt4nVuS/tM
Oy4/VdPy5wTidxAHxb9hsU+yaFYms4EP/TMR9yHfaTlUDZmpa6ecC38T8TZHWUmtgWkfNpqg4dKQ
jWbJRsNOE1NgRZ0fkA0lWFo9b0PjGjpJ7+NlYYWS7bqtmu1/bQ12pW4jcuYcbA4QuSWc9tXw9CQI
ZTa9tInfIdYfJQ8TB8CtU/veBVLZBbTeJbhIUMSyD1l9K1noroTZF/eY2fkdfCzF3Wmck4mr+5ns
Nh62G6ghQZCL1Ox8RUsemToKjqH4uZmNvLWbTa0DMEbgiA6FMlf+D/IUb3vvioKpCeSqwBSrkXA3
wHe6s8YK1Fs3ySB/kI7KopnyYfhJf4VmGol4DP7X0GNBhXkJ5Iz01klSTKCL4ohE9mJsAtNGsrk3
av1KNmosNYt/Tu86fDaTQwEm5CuoAUBECoaQ1WKbd1N7VDEChRyqmeQL0GISuMh6IBIENjRqZOVz
sW2O6URXbSsV277EDcBzRAY64c66oroJUako/MFSUCdrCbeui12GQD9yM/lFJpokf+q1MvppqkWL
idxKYW5d14Gsggp95SoIVsd9NPfIhl/OruSgAKZJahZfGvrC+GaU/V94ERUH2eUlpPnMdamn/BlU
W0fQBzjnCHmuMyK1/b5h7E6mxU49bZxwjic/mUPZM3XACUQzQ5RXACGqbZY1bmT2e1c3/7e9moqj
ihQMt2tNK04znlLaKF5ypvS1tpDiisYQYdM+9fL7CL5nIwRLy8SL4t6B4vLOXbfckp+QOhLK5Fd2
9uwHWgR7HWqTisX9w4SxsGPgiQdOjE8sGNUgqk0YhhBiVDQayzqixwCt7xMPUbv1NeIAT0ZGczOi
sTLXsV7akBNl3cHBI+XgQXgC5UzMulEjFWdGbSLtWiEVuP40oZneD0OPpgPZXVZZtzJHLW2Hb+9k
/hi4pu0qCydYNnjNE9CA7ZNu8RrIczvckY2aSPsy8Yg/wC/IQYS2o4+CPqk46kH26sYHMtHnRvZq
CBPAcOW/fMEvOPsOKGgDrp77kMFw803dRc3eqRPzm8v0V6isl/facNkLVFERlenNb0VdaDsU00P6
ZLp3A0QvbCL2RnT7MrN5g6AhuwAyEO1kC5mU2TgTf5MrNXkcIuM9Qv1tntfk0B3rojkZthmfcw5F
yBj1gK9l6NvrOOL8UJZJ8lpJBRoX7pNuDMmj7fkX8gISKNylDJLKNDSrUoKqrhsuPR/xTtKy8OCy
wgKwRfDdfM5Wh21Ahy4xDrIXOmt7luld87baciPsoCot2nJfRcW18Icr2KNBfe5UoLVYzpJ1XUl9
SwdBDmHXLdP9YrWcIFuuJeJpZU86ZCDJFVC7VRE59uH/y/BChC/EBLO4TNBM0IZKn8llFvt/+ZKt
hzZdKEB3DuZ1wayT2yLEa46gGLcboAAR6HGvvWm6VxtCNCvIlHa7qUy8K01QU7Wc7xFqSmfnZUWr
loF7E0UYjpLUxU7U0Pow8q+4PsnGCHRALtEYyQY1AyhgFBwSahYpILpKHzGpRgY5cTJ3I7QSyTqP
IQe5dbspOZCtysX77LyGvMmoQ1F3g7Ac4vQquuc7SXqo6/wGNjqpH8nWF+nBNWR8/BClm7uGouEc
kM1Zk6NbJoi66t6zgUvcmrtafQDbj/nN7/zbWPbs0feMP7upmM2VqzfHwRrBpKG8skl8XJSP7s2v
c+MRtmJeFGllsoIAQZ75O/AoBQxh9TcUrnUrp7E8kB0O4ilN45dG6uINwlr2xkG8eS+Vmz11K8jn
6o8IScYJp9vRbK/cldsBqM3vIRiIN4NrM0iRt8PXgk3vdhfkVSji1ddNbFvHTjV9DnWHuefF9seh
mug/2T4N/7h82ur/sD25IFvb4Efu7HSwbtTommPd2hanM45r1f7TRGT+Jbqqvy5mCCVVx7F2X8jU
IRp6c6r9JwkPnnGxqwv7deGDnznjF7+6VkIhBbBBOzMNX4kzXpCNutQYbd+3K+qS48Dc2bFV36pG
67ud1Nr4gU/fvlqSBQne3o9RmaiXgFs9QtDjtpg8M3ngPQVJyj+uXLeQk+EeIgvKRs2UWH6Aq0y5
pSH9lGoavE3ZmTmSCn0WBahurfedg3Jbqzk2vXPq067ceYMXXZbGrfIYkfIOV0SZWH9FOSt3ZCsd
B5dDcqxL/o3Sl5SqpLxm2gBUqtc8BjoBmU+aGDUgOdw2Q10tTJ2u4TXcCJxV06qOoSmqsp7OBBAy
CFMO+DJgOpTwXPZCbqq+tJGxZjz3zr6qUrC83jvHieggAjw8dWW5LxwnvyGMWtyoN41ZdvtrMUbZ
kM8zuvR3sgGWeTGRG1Agv1w7BG5a7UQNeYwtUs6gEwKRg5pYViVRPK6hazGtFxv9A3g2Ddu67aNg
2SpTa3XHCPdhY/8achspdHIGsMg5QWxk/2mT+T9gdR0q2cbp0KjKPamq+TzD1a59xVHuXvrV3uS9
txdW89LHQIZSEyW+xCGbMKU94UcthSxdHCbjMDpxmekIDDHUAlglfwxQn9tD0AG3zlTnD7I5RqZU
Z6pXn2XtkXPrV6lcUYIyXnjI93bjp48mntJHH7ndva33EF3tIuAOYc/dEKjwlAd50yNmBsRab02g
VI/L61IMQkUj3HyfC81HntRfncpzHsJO3Hsl71bWtSmgDPjbB57lyzwcwsrZ1WZRBORbh4X7qOvI
XIeiNzc0pAlUzo5Il3rZwQTZMsDXWbkuu47dTAf0wG3XtJBiwFArbXaLBRpv6OS6YZm5tguI6rAG
xB61qp3Iw8hEGtPxgGRRY5yh8n1sDk/A7nqHxJMVJJp4lhurKomaE7BN456N9V7LRHMCvwkQPoa6
sNCYGvJrvXEU85L/ml5suf4QOUoRMkiBdCHi+iEyZpdIocuLlr33oiQbMdEFWg6KGRSkYha4PHTJ
p4YwH27b7sFoADGERtYbSkPjZ5Hwb5H03aOvjly25KgOQJ2cHM36YrtmN66oy9R4qFgUeCZvNihK
wgwZkZNElks1YHXSttAA4yiN/MfWWOq3QONYR5asiAMaAGgJZPwfNxqmVowkejJluBUicCAgfL+S
LO7PeVn3Z+otzWIDrV6xTXiOgkhAAgsj+w38AQ4mUWOfBtVQT3M6peQrgAkszMRG1SC3NjYCPDhX
6RnoPJVxbmg8L29jTFGXplp8NuB36MSG6gMjLd0VhaL7qwYUl5CN2SEKR6gq0FelgdSz9G46pvie
Gjnq7hfEi8cTuYXoIQB0Cn1BEwo3v4HkdrpmlcyCVCTGHif8+BmXu/ACLPKVapkbBn1NZE7A3RVO
e/BupYCdJs7JL8B/Kka73UjHhBKuslm5Blx6caH3vm+ghLv3e3Y3XAMX4RgUCmBMn77ThFv0PdSW
kl3beKC544qyJ0ZwHSWzqlsmdu8+18BFr6TZRbjMxxrYZxEwOC7NlHQe6DFVKRUZcW1MVgVjPRIu
ojwJL/rYtFYCnq7F+MknV0tk73rAtwPngmo0ecxsdzrGVSvBUYPhYoN2Bz4RGpe8vLUxSkX+y2+x
8boyD6X3QxRud2nLorvo44TrFI3rFAF2pwb1cTEi+6wavJmLC+hngalPJ5SoR0Do1DGaeLwUJJCX
ASlzCU3X3o1O+WiSfuv5EyQeEq157nFagOBkOhzIBpS4dkSWukSBm9hkEDq98FaDQJKZQDfb7wDC
97mtJ5uQ4/Q9Qq2xzsf6CgQWwH9dn61a0832OgsRVpyelnAHhSlQOVcfHWlePkVAaFgpANA46vvJ
QyynAh0Kssv5UN5QazOsmyrW18Pk4hfsj6m9wXt/COrSQZ2fZhWHLNfsJ7vwonVYJhkiDLXzZKeR
8ZD9Cw3IIQWwe8MBvdjUfYUXvA/WPwXXTXM7x3dKdWOF0PVwRthZZntfTLldg5o3gw7vAXexLfGH
UhNz8OLO40Z4L4Uf8WNq5CkABKh5goJ4o2hD3l9LvPAAXPDqF3pJkZ0V8bRPfGg26dGAS0wVQkcI
UW8+4dFEvTYzfthmYx0AOvA3pg++VqPX+AOSpngvlrkRGNHwHXFbARgKHx/MsYaHaxcmyB+za8t8
c4+6wCEodCffeo2eA40QDWwHlvfw4GvhMa8nPXAs/8V3816B2H96lqu/FhUoEnpDYzuIe2ZPYcJP
0BNm6wJ8OGslynKLVTPFTX+DsAMq4VjNAFOBLdVMceIa6gf6lB1yLcxfJwmIkRs7/KInefZoIpev
YgNnZhCaoGqlsM5lpZsfmhZaHpAXBA+x5danZZJ8WcTCbpUPbgXdh2hDz1Tfk7/1LETyWD1h6eFI
z9aJnpjLY/bztPKuuXO1er6GVinbGZGXXmWZ8yv1qMFNF6UkvI82upo1hxooVscudkhGjZdyyAec
c4HOaulLyNUXjmQp6xqlcCbrwpsocpXeleGJGm8EcOhAXWg0g29en+2J8giXSVQhh6cqwvm0G9PX
VhcvVFba4LgNsTsO7dWpDHe869mJSlKpIXsVmn7goSZ0Q7ZC+dIEalPNg+XUL2QfG3Pw1wM2ydUm
5LHstGxSef260v32yS4ZijwHCBBCH1b7EgNhfU6KclrlaogqZP9YaKAPbexUIq0Bih1AM0bVUM8C
chtEYWm+WWyJXmTnElUYYMr840jGfHSyc2VND5xx3B1NLnbqWToel1qNUmbE5boAlfP9GiQc9pmn
KHjVQZBYCL8G3w0aqo6mHr77vz1PY9tPdvw1D+0KJwG0NJWn3ZvHjWK3rF2WJI65GRkqm6liJJp6
3GCKcg8k23gh04cGlEkX8hBevp/twFStkbGv18urFn9YSBhHk4AwM16/mpbl1kq3UPjT6cZpgEK1
hcTA8P5i1tx0MyiQ9WIa8vG7PSb1wR6h8xSyodsvlYJUZAi53/cJCpDTLE3QCvTeV8yVh2T0w/Jf
29CE5+YZoAC9DxUmxbZjLuzL9HQciZjHqxBjBEYfJB6Oi2evyXFXYF1zgA66eYqlb56oh7uWU28F
Iqtg46r3ZHPAJ1FvbfzJzj59keBDQ2AjoEJMQMr1DcIf7mqutfxUnSkKAV1wDn6SUCThdaz8DeKB
9hGqQfgzoWpNqtvME0uusgYQUpyaniLDEHuzn5DRA4wfaqhxA7xh4prbGpW1B0o7hKR+SrOkhkpj
mvmffh8yFTS77tXBpnLHA+pndHx78vxYfOtRe7vtvKLMNy1AKwIZ+gtTQtKkJp16ZnaAfhmgjuQS
mlEf6BzQTvLJXIisrSYLwWe8Nv9zXVX7fD3UYLOkepHMtdpL1rLDXBFCQzyKDnP5CA1xQD/MmtEA
q/7LWa2lnYC9XYEXdyVViNvJpuKuI7lWSbe8komavKy8jd7abkBDgPPyO/UGkX3wJXtamhC2AlOT
q5I79JHNn7f6qOlDTmtkw4X2i341y8dOw9lV/WqcBgw9ro08lx/+jKGreJmmkr1MFeD5kebKPQ1d
aFRBo0YmGxqysA4BNhoRzQUa5MXWdH4fhhbq4RiRh6wKaEWGN2bXiJ/Xyc8sE0GJN9Sb7MWwjbIs
O+CXK19Clr2QAwhQcAczKv9mFVe7B0fukmShZAo1ETCaVobT1pJRGYscSCQeahvPGuNz2pQxSmEs
gAmXcRyCkrzp/qJJTavwbqfu53FJ69IyK4JRt1fAcYKn2ZbDHdWIIojTLPsljTeGR9lfLh5oqzKs
QDhpaxEg1X78LJkFpAAOKBu6oKVZxM6+r5Ucz9YMZSEKSN1TnReOVHGm2TsaURNRYdcythQ8m4ax
PoDzHrVCASV+WI/TeetbuET8O29EtsVtwIN3yRuNiR/tQKCNYptea85dKJ+nP1LmqDzowfmUg+V+
aAceoHzQQMCshvSK8iF9c8QjIETIH0wvs/OgUuyezKpAb3h+6NTQNEp3xyI/BU868vFJadvXOG9u
NDLYm50Y3i7lfLqZkRWvhcnE29h6F1eLtL8Lr95Lr3C/l3UyBgiSalsf6tTYD3yXAvTG+xGleniE
Jsm49xAeXVWTjfpBMroSxUc6jhNTHsIHCk7OOmGZt7a7rr0DRdrdKwN3hAKlbTlrNo2GbIFKnX5o
Or4b9VA7C6NHNMv7Jlj6DYKT6WvaJj0SL3W6xdsleU0k8sASEJqrnbf51xhJTeDQk1fFDX/KAecK
yC3Lpm7NPBRP02zqj/s+0k525llrJpMH7uXsDBZEdgYAGFEIh+DaZIiypNorH3Bb4JE6z5N/CGLo
DJclKN74UOGS/OzzDBKo2WAkV5AmadZflslujWVEd6cEyNnT2+IC3UzzixCI7dPQLvSPQ5pdnHXl
vAzj0OQ7nBzlWox1+yT0cUDNgtQPuqk1T/6Aot7Q+k5z4AZsnvgQhSCNiyrn6uSIQyVxuQFDaf9i
h2Z3inqAXmkYd5r/GHInoFFS2/1LUoGqQKIyDYmu/mU0kyzo8NDZv2edbebgj+1P5pZ6rAKVXgIy
iQ1qlqYTFJ1QHonCTYQTgPnSIHznTZvCD9tVDEXXCzXCqaoLQgF9EIOucU02Hf/gy6SaZWgXzD0U
pnYgO3nQ5KchSnPeoKAbQrcZ+5LHsgf5tuBS28oGH9ynCRqGuQCJJ8TZRuBIW5EGUWEX1yjpjLXG
Uvktj2PkJe3wb9eBkB9uaz/9JEK0rii728ST74NVvUzqJUgsbLrqlVwUkCSfyg3ZlgkwWx/wlCrO
s13XNzwb2AG8Guwk7RaoY+rO4yY2TqbuAAItM0XNARdliiolGvl5yefVQ4WS7LDKjrTGYlG2USXe
QdmAegIgh+8NMDlbDmTGnoYRkvh9+BY1RrXXdK3cZkaXfOdOtE2HuPwKqovpCOJf3KuUvbTlSzRp
1TWR0662U3avQoAPKxfJRV3r2F3LHHa3wRtwmAqb4/b7j416uCl3ELC600rdsXA3LHUUc3CxbusI
Esdpy46KcOUHzk0InIED7tkE7d2WAa54BnFjdBKQht2ZnItHHrl6ULCiX+soAwzog8Hx8M7rHBle
F4pjldHhvDJ5eOWpEeRmsrWvZMYkKYzlUZ9vwAmHmhwSJCMvmm/xa0I9cJyvvdRq111uRtcu0+tT
HYbRFhmU6GvVWVCkNJy/nEriRO2Zb2Ptv7tmSV1Dry3DcU252iF7q7lo1l7VNptWkcBlqhiP6TE4
RvLGhMqKajqrDz+OJc2Tq2HY+Q4A5Bs5LktocvazR6it52n8xdf8vzOtL55GmbDT2OFi5Pm8+TE2
7Xb0XfENlCDlPvJHJbtqWW+y/k7zvYk6SuwFHqykb1+iOny4nWx+SOgHBLyWu7SwWxTeyF8OOC6P
2Zg3DyLTTLjxawodxODqWt9Z9uAheJ5AVyL1C+9I41jor4aR9mtQeh54U8c36fZduPanvWyAQJ5H
Uwto5lTkLf408fjA26m+lJP8aug8fGrHojiX0OMONMNk18aTvygaQo3Nc/yZGohkLQGTJDPbtUAC
FR88AP9KCDgk9V/qtkobjnp40penSTzTQIg+Owy2+aUtmfVlyjRwzPdG8nv41tpJ8zvt9N8VlCy+
ImEb4/k2eZe+s7Nj20q5q6Gk94g7fFqMJ8b3oQcgTy1CBcheQo7iBz6PMqj6yHmYYYy6vcJA+lZo
EKu1vAYlSx6q0GU71ndqvD4xTwUUt0s/7PwV2VBolCBqWlWHZvDe/UD9XoM7DRQJi42c0zCH3K90
z4u9EIMOrnEG5oUqr+80MZT6T1kLwMLAH3Cwe+CWUxCuPvsNChdsO1dEfXpbrZEl/dLVtrESAPTi
5hHnt7TiqphManvANOJbXnNkd3Q3/Nq31i/TKvXfMii8Uvsadwzs7GCFRkSoaR6yzQAGn/KTZkfN
g+yGU3wwoeZMINECbmpKMzQTW/t9BtHHlBu3UDU81qYzQ4DPt0vLWZEbaA4R2HOQTSQ/ss1NhqRx
nNkOvs9YOztndoz/6dDvygGVdL7FcSfmw7XqegSMHVSggYWBHcoieUIk5d20TNY6NKldUIkE0qw0
kPH+8WE9QuQ6woS7zs5BsBzyv+ktbXf4WVWOSlN6g1PDof0JdJiTHGnYgzbyrhvmika0qoKgxw51
HB9XiRw0rhoCCOBaTrwdysDdnWC8OIxIKK1cx26eqJHIzARlBWxFp2ftbBvqfepmxoMckFXPD4bE
E9BBiWEW5JOdBa2RvS/IpvTvVEB03rBiRQanKOA+dIWiB5zHTq2j9tV8A3+vfMpbC/ddV89+xUMS
oFAAtXl6+xrjHIFXU3Y3YigXgQ9OGAiUt5AeV8MEabgAr3MrmL+UpPSYqy9t5eWbrAABG8TpgaGg
Ly6jaZGCHnQszECMYYhSruIvvcNZE79sdp2cjF3x586uiCB029CRuIMq2+xbJPoX16vuXsOgcYgH
BUowkUATpXsXsZiQfTVAkfzHZnOR7Wo/ehiebHcDgsrfrBakkJ0b/zRR3xdYsW5dwCBtXiPRgBTS
bOKfwtNOFah0g7ht/aNW6bhO6E1yCw0N3zF5SPss2eCBY/EAaihQP3JGsGDhxv2Ul4idhuJRqwFZ
IJ9VgzGbo1K30kUARQH9yfwtDWv6OzVBHsBjZ3gBc3ay9fHlCkJryocrcwuwA5dmt221IT802jTg
bmC9yEQHOF0YDFGJfkD9RvI6R1MSG4whkY3y2pkJExHQeMXC6d9j/EeeQhtAGSd1rbOjAqSyESjH
KtrROhtgR8v90DwKNXJx7RVr8iHv1MOx0JU/bHx1EZ4xRHWcjL44tBnqxFwN19CqLje6MYItSg2r
DlU+1KNGz0acr8q2D0xelVcWmuD6ljUKcB1v2iOiVKyZH5lfoDD5cdjGoBVZZmOUf2/SbvrR9XW/
GlzTvLMkte45H6PbCOaBxWQqe1XZzwh0jfs285wLc8z4S5VvK90zviQDT76U+bZRA8inyqex/9I0
xcnRuHe3ZWt8kVo5j4zeMb4UdvZh9GdO4yZ/mVAFUQI9VZvaVzEJ9+YMiL/oPPrW93F39FiPQK+a
HMq0BNlLYm1RVfzT6DxnDZil9kBN9y/djabvtqWpKNQQXcjuVPwX7/2Pdumj6m8Y/QEPMiTP1IdW
RIX2BLD52oh148sUuSGNULyJm4ua++NJc2pk4Pz6RUcI7Cwnb9ePLgtaDwegCDi0V31f1237Krti
OgmwAWNqnF6tljPQHtgNcPUYIuHBef8qjWQ88YLLIMr49GpouLJ4LIp2ZqPhggfVDdRXASF0orHE
38dJQIQaShRq/sO4NeKXDG8/KPfUb2bCy8vS6MB7fBiiIOKtjWI8RP+nHTeqBC8LaBXSCwsBuB7V
xNJEfO6fl9hiW95icgSxsVuMgQU+kLfaV5oTRv1jAH/jpku6+giJeu05tssXOnLF1VAGuuNkVxBY
1wB4R86KJoxY+wlFWf3Jwed60kNU7IfqDAe99E0amvdWAlPYIlR5GTr7vWEoub+kNW60KAeZtlkt
NOjzUUtO5an8f4R9WXPbOrbuX+nq58M6IAhiuHXPfaDmyZJlJ47zwsrIeQJn/vr7EUoib3ef3S8o
YgFkYkkkgbW+YQzI7QRzqnawBLLq7vZINY/djk7x8WAO7wukN8/dN4dVojA1HbNfy6j7fBd6MIIw
eLQE8jWL+u5UxCh0ZSGLQUwiwbaau2qoA7BdkLMwozySLcqt4WczGNtxfmIjweJokU8xvMQE3K/m
EoFpOqNxOWlkffMJu88elVvPjPgNrJ5YFIcr0y26RgBjaIFRxciw6FkXbwPapU+FzMMHlpMH0OjS
J4Wq4JOfNMKL8LrcmZg7hc1xCpLPKAYs3TqU114Bvph3MCywKuW88MzXa4G/YmO6oOKDsBqMwGuw
+BM0iyO4mMjqGBG15XahzkRxIvBY6aoVcIwwOJ6D9waM1g+BRdkyiqHO71iOOEWiEQAkRPJ2lOYT
gfBNIpZ95cJPwQybiWkff8qgcbyIsyk91hDaO7QBZWsw6+urCxnQReq68ReXOzvBCvbTz7q1plXx
dZytZPNqIKBAOx1Ulw3gxDSJQ+xd53aXu3rpHY3SxoW77a3uJw+KPE68gcAtu6ul5g8Ag8SgaSLd
Bspy9+hPM4hnKit3P/HpsbWxJCoClW6raYI+wMxm8fEgS+yUnQ2RxVKq3owjRFnvVBe7gO0Z/vfn
cCbDmBm5k/mLm5zDn/NvV2O03rwbFTEHgQ9FssUdxmvZKIoVmaPXBsJ7G5jc7hQM5eoO7TVHFSRm
bnNN1wrbZgvsRbeAPxjoM1gtelEfkSeONP6lt7udbONDz4ryYyumeusHabjppc8+SSUW1cDdLzxo
2iXWHcFxgoTsYyC09iBBFKw5MnTLes5OmYyUaWQW78Iq7Hb31FUziwqYQRO7d+e5KVIau3vITDOX
7LX9U2fY/qGUPfM6ygjWc/ByEZ4vQHFwQQRzvVAF1aZ2E4L1z9xXidZnWLmyDXw4m1tXztPNQGFl
+baBh5FnYsKcEo02xcaOB28vIROS7fA4+2ommn/QXKGpOd0h7fpyv6iJ5w7L9+4UPN2uaWLdGEPL
oj8jKZJ9DkskLwAa+t4yrCM613ef3KYdNlgHpLuhG4tH1H+UZ1eR/k6avd261Tdk6lrQ7nL37ECv
dG9BQQdcMtJ9EJn+HMwXw8bu2GdT9ck/W2ujXWJUSyYpq22DHPld9eSN9LaZgudvDuQN0nNeCFS1
1zsQqbz1zRCgfNVinJS7rdLxqcHfcBVN6J+KAetlYU3kFYpK6cLKRXZy5Tg8haN4MPGRAh4S1hnb
QgHMfsUSoLBzLEE1P+saSXPzfG/nN8HtqW/6EKb5HIW40+6viNvboEiUfehseTvtFuMFX5cu8Y+l
ntcEltUtjGacUXWzCwFdpaU7clYhm6SaRWgV+NyMtNw0aXcPzMkHIyhn5vt5Gh2tEKzNGV90b+52
ACb2rnuPDToOgRdNP0h/AxHEReY2NbnwskgfsJSEH5yAQAu+Jyz+/hz1Y7Dg4Ogd38WrlBYPRQp1
hHnQzE9LP7A9c+gKiDMpt7sNaDZYq4xxewEse/IQ+e6xc1KaL5KqocDOVXQzuJW6amFjF5OS5W20
hKzcsnDzGs8ojKbQzb2OAtRFdG6RcmCrQupwZX0x0i79XIwwza07QCz3Ji73btjMEY5bg/6gilVn
wY4b7/9DOIvKQmFEPFiWBErchjqUJYAxNLFs1qc1R1GQtrBBUvhFzmeYyWbAdPPCWgiIyxyTygFc
xgy0VpwvYxk5oJDgyqxNz2PD5bGsMgJUUfmNZb19DVpGrgmByqiMhdiYbhBq/hiCYzSPmcYBOnsN
B5l0CaCOfSUKWt5dCJ3dkE362ITQSEWhNJtL3yZiGt9n2MCHYvwQoMRmQweTQNfKj8vuYPlY55kj
eDvOi0EKE0kFReKFCcp5zk1L7d7nNv1q0xKwM1O2ofD9AT+u2PawrN7BJw1QFuCB4aqDos69MbE/
08IY+AY22NUKSnzTgrQochivtLuHmjkyMQ1DKhIDZWBCxnnNeLCZrmwE306dfLrHSdkATw4IjkWy
AFqZ0/jQw6by4wDIgk16/1lCYuc6IF84zuGMgvGJNRI0xuZuCVr3Rg6yW1kloFGRb/U7PfOL4Tlz
BEOUPY20lmuWOmRZDdp96vPeOvNQbEwPrC/36a/zQwGHXzPfDAaa+1ilqNt8c9I8P5mvb3r3+WJK
onXWFbC6mTPyuWrLwQNg8Bvmko2JZYxAxmMeZQwcA6+lAFNBPMj2OkLRN0P3hvcgUv1aBhbuvslz
hgJQPP5K55l16pv+LSsAPjNES+epZvy2ZJ0A+UlQmIceagNdGYBqih1nEIcP3LgLsaP6a7/pw3KH
p7T2Gptj/D7f7yIssB2Lb505O1DbQXQKGISA5t6Q4nvy5mRNqsCRM+mEivviksbg+E8ZRDlNzExW
TTYsyTA0KxMbpH0qANO7NA1eb4X8gA8ofxyAssBiz/rYkgpY1QE/RNMlI2S+Uz764JZiNEwHDlm3
PtyPGQOAdmzKXwrzGmKIWPYf73rzmXn8dQHwcQoicu/QxWaNNw+6WUWOnU/TDZCryMwPMcTY+xqy
7PORaXzAom+xISfDJurD033wf53776ZIVQzrsE0yAGQU1u5tCbJLROptGdnIckEA8tiTXK+Tsgyv
LQNWK1O5/hRq2JYMDf3BZjZQlcERGQjk3VRLe8PCmu5VLyEiQ8bXqpNw4YaSM5QTnfo50tUHEiTR
17iBx5iTq+pS+F11TGNLL82Aj5VDQbLx1YHRw7p2eAF2S9zcz5TMJrBYRNZM16TaW+5s30yC7HNe
NudGBHUA45APYMrCPSfPv9eUNC+14vEy9Iv6olljb4bBInvsB6AkF1r7IFMoKMY5hY5wSA5xDzYk
q2EAHkRNvysDWE2VM1stSgga16nwlgKXzcRMk9bPTY7nCPg+KMO1zSNEpYOVjkYNNawIC/Ac4jQr
JHl/9+/jk8uBCOPJcCI90DLCxlOlov0AN0yebxhKWp9iWl7HYvAfS2gk4wctX034PquB9OMnyvTV
mlL/kUfjQxhX5JuGVt6ZO0Rd3MWT7+vgI4SSqhNV2Oua3b+N3MASxRl3R3qnX6aknw5NT36E4H8+
MX9EyqVWwya2SPOBWwp83ST79m8mZJzNRqkEOXTk+Y5jKsG+7ZHKyDsfqgdz1ww4/UiOaaZeLBLD
FM8fxhXBCh5sZeI+ZV0mTtCXv9aTYE+TyN0nXnUXh+D3WBqlKAKjri1McUM438ik9qAlFwI/hobZ
cXik2pcQxB3Y8t2A6ZopZnLntoBKmD70PYp94AAwWnGoJYNUM4gkXKs+z58b1NEPAUUeL0lE9lzx
jD3F9sKMmUgWU6h8qzg9mphFwnFFMx2ixIf599NvVxu58zTB7sJps2c7brunKF5h3Zgcu7BeQ1ps
3GXzhh4/tuRo4qYLSAIeudkAhjD4N51XzVm9oabdEs/JdgF7Hna0LeDObyNiTgne+rV0HgESq7Ym
Zs4bTZpQzBlD009VEe1doLrNZUwoHGYhPNg2LMspBxissnxI+JVAqFO/QEUgTB/HBujNFtvE704O
+bqu/yZI2yzyEUCWgAG0NEW+vQ5CW3+YnOSLBYzU97KuD0h/dp/4UGUrSGbpI+qNDaQG4ovPseGc
mA0wapU0r9B6S6HB8uoSFW/HEpUz043qcB0jq/exqxsGYCr4a/E8DeqYn/pIpAAfju5Juk2wMPNB
M6Wz39r0YIFO9gik/3cT1yXcRmOak7Vtx9js5wNgMvXU7eB18evInWOQR+x2UAX8T6PuPM9chbjs
lFYUIi1zPqvO4YkRxwOU8/5kwcCSDyHTdu/3XxtwMI8m0sYA+uS8DI5ZUzieKtPmUoiGHbCr4cs4
4e3XVyH8+mtDMrnETodiKVoAlZuCTG6GWa0ATtXWB4hcyk1KG8C0pwaJylge8rE5j8iRX0zjhhm7
yKRa2qIpka//Hcdd5mC52ofbewwp5Aq6rx1bdJqeynR8NbS+NA1e4oK7jxQ1xbOybKjozrQ+1bcl
SOQd3Wfd5L6k9NWEWVaLbUp5vzLd+exMpPwRuzB9rsDcf3O2wP9/r6peHxM6vbqlXX9IRbcGWrt6
HcoYlglJR9dWqsrXPm8OEEcIIFPNgHfXAfQn5nhc281COKhcm9NBbUaqFqdXsWzfnA4c/QHCC8Hz
ZNdYFSNxUFgCmiUk2SSjE7xKrQ4sdclTndHyIY8qMJLneNc6xbJ2/GFviZ59qr+aaCbGbK+QAFia
buQLUABU5TxM+F1DSQWaYiajCUdNeYrLEZK8+KgXWLPIUzZOm3su08zQgmzcaQTjwWZeVcgSOpH0
wqEUdAC250VUbCZDxF15kEy/1DnTj7lb60cT8hGq5tAkSt8D4wcwphbkBNGPxUG5IVgM5jCdfDy0
7fr1TcxMfNO/HZqomyVaLuQoioNbT17BQKhQE6ffwnZJ+jH6FjuVXESouD8EkEc6+hkIAaTO3Nfa
hqB+q+m3whejp1D0e+RZ0wAoVIcbkK+s54YvYPOlARZ240eg5QLsAAEnStPG/ZJBRHGMAvdTQpDP
iVHIA0Aj3LTKzj5QEl2hiFd+VRKK936oxkteVPyQcMhQmgH8WkIAb7+IIdVgm838IaxRH+MGn4KZ
kCb0VTAhn/Af0bsIN+U6rjvrU2O3tytkfs0XfpeNJzhAQ0DWrzQ4sfpB4Mm7AQwfxHkXFmebsURR
kWdlCl+Zue8GKBfe+iOqqBtn7t9WgfA3AyB9ADOvrST4W/40nXuSpWdwp2ysIFFGuA8AKpGeY7+1
PZ12vwZYUk7ndB54d4YZCHyBgVLbEKBD5cFcSkaNvdTQnNil1P4wWhZ/tYGhX0L1BgkpFG1eGFA2
TtSK17Yv9Sbui2gTZVK8diNygrBu+6ghkLzXjSJLE2fV8Kls/OBaV3n6APIB93Q5gpdmWf2WOMza
gvA2LnpZ2c+WUPTE/OTV9PzGHZ4I4FDzkGlKRx3x8ZOz1Tj2cw7Rfa+IFVzB8JLctVSO89NxONmd
UAcuAXGfeze9SVAGYEgFXsOt+9d5zLX6EyxOX+pxah6GPmLbaOapEJB5Ptn4CXuZ7vojnbsog/mN
gswEvFpB7veBsJ7DgFjUK6Sqqq3pDr18DLnQa7i0dZvMMGkMph+Kqwts3ftDl9l9sYkK0A85NEeB
PsNWwy8POQEeiCA9d+3BvYL8vyhO2JrbO2yl2bat/PoBz+ByBfRm+uxy+MFyZ/I/17F1EgrQZE+P
m7Qs60s6IgUKCiCIkZ2vL5mS5bEvk3o5OWP01ecC65toerWk/WvtHdSxc5k/hTEAX6oIbaBD8Lnc
myCuxmPpAn9XDPh8hwGEep7i1zsfckfip9enGkXnvPFs2lqPDR3YzldgkCoAC14oBwpdaudrDJXf
DGgaqKaz5xbq/CsKj4WjtoLs2NJJreIwE88qLXJvmMVjfw6QUf6hdFh41OIwRg8BwBpK62Ma+NZH
cP+6fZHiR2S6cK6BlmEfO2vTTZwW2u9RW62RN0kXlKT9ylIyeo0t+SWrYv8Sd2q6iDj/7lAWv8ZN
U60EcmxbvDXQRZVIdFn8QvFDhq/9xBbmbNWX0oNKWH9qRd4+D+LX/EY7zWYoE7I2p9skPVd46Tzl
vaYQTUHRjF9HJByvYdexawdjGaur+dH0qqAATWaCSLTpWi1mDJJJvLC6cGfOGnoBPXMm8Vj4fQ2s
19XSaiBxPtaC3S4+wK1BZ9WahiGk4tj0KZ768TOJcnfBedEdoSBIrunv+DjH5Z/4PN+X/vh5ANp9
MTTjr/kt7uQU3kh7LNb1cuga+JIxCc1tp7c+xniLLEKXhYd8/k7gzndF2X+6tLoaP5ZYcc3RAiJJ
59GXt+9tGLsHO8c97EI95qWVJAEBjQIDQOzxYx5Dg5U6L9TW/jFuIxCS5m5U+sB+QTMHzt/oagU6
wP9yUuv4s54zLm1Oclte4C1S/ruTUPLgT74ttrkcrU3nhtC/ijPr3FWBs+jxAvxcCrqOhrj9AeXT
D2U7ZC9tHEF0IUnSU1ZE0yFOWbyuExp9UEMVeQ4K/T8SJ/Xa0rJWbh6iRGIJF+rVaNym40eAu0BK
A8VkMdKUH1Wgq2pphsnct4gAlB+Au4hRvlbIb10n3YNPCoDnVzYOKwLYCRRtkwcNJOKrtmBN1Wb9
cCndPN06jjsAY1/bD33RU0/58aNMc33OhBPsoGhvbwtkUs9Qxg6XYcnpp8SGlRQZ65+9jQKvyIpv
Y4wTfUrbJ5S48IRAEtmzW2gRjXUgw4VIh8WEZxNMqOZuIqCBV7Uwt+i7R5fq4hG6f8RtH6Mk7R4d
mLBecj/A1mvuzfGYwE7HqRos0viWEamfwdTTzzVrthCPqS630AR8twVI184MhhL+fABZiaUZZSLH
RpIEP80gB+/l+bsZgFmrxgWyg9/4O6iINh9DO++3tRWLWdsFJkd9DTZEM33J4WsLhRDb32Njwa4M
O2ITV1MGd4MhSIFXZMkOIAso9zTD8y3fRAgjh4xMv7pl0926t2xVKFGpmye7Euo2Q98vHdf39ykZ
7WNMG7VK6GA9NRwrEVbZ4OlndMkdCCaWCjca0/qzknCOsMPiB+ynC6+W2DmHzIHEhW2/WJ3lXGeq
y9HEi7YcP48tf1E5c9ei7rPlmCpsfmL+uYV3A+zK/AR7/k6te7iYHLD81RB+x03kEDk+qSZgHrMI
vQ4xgd17rqDgTZvuYEPrC6SS+bCZ5ZbHDPTyJrVaryv8V1Ozupew3mC0zUhCSLMEYbVdmO599rsK
melm82SHxm8nv6mw0bqC7mRcLwzbzRDayg6qynMFHUlxq7aWA3iPN/6bGQ6KvoUn+0x9y+c5cp7T
2xkMh/mQLJCVcSYvDLk6maZq4A1sJWJYYW/tn2KiMWwOW1vUOwhmX97EbocN66/Iyie79xfDgpaB
5pAHC3PttBz7UxevrFm/34HQDpxVqx9GtN80UwMndy1DEBkcdRP4N/FKRqsiivOH+9Q+hJVPmcd8
Zy5mTsgcZHNF6pZrE6M1QxI1g5Q8+P0c3Mf5I8BN5WMdhJ2mcCr1izRoRlhqTdHyPv7mJCgxu4tC
1gzcwNbB+rr2DyUJswtTzPVALem+crs8OVC9+GhxFF5GyGRtmW6dD26ZXMyEBrROT+LBffHzDMI1
0reWdfczsGu6ok4i14OmKPPFBAbPfNoTgNT2puuGTC5sFf8sqzHxyih2PgwkT06m6+OWebaHR6R9
QJWFtdbSjvLwdQr82oMiFH8QTg8Fxsh+8MEZe+11ydcNJdnGdJOuR5UEKx/iw5709uHCCyVIivr2
UZuPleUgSyE75u+iKXZnvQzJFpOaTYhMH/9314ZW3zDa4C3nQQrbCl8seGID0z/HTGOLKj0HcTKu
w0H53n3AnIGlbbLHDvRq4n6Tu16r83HdYcfzwF13D+KIvR/mngmZoymDU1FWLE0nyobmIULi9MF0
+yy2diXqQSZ+m/FnEJ8MXcNHEVLuf2LmyEzGsy5ZqhzC8veYOUpr2Lla+I8sYQ2QexzirBuDpCQ+
pI09pOUAwxS5p7iKTgZ8eRsAY5XuUH58nEmV7tKM4DLJymUxILUKmif//Md//7//+234P8GP4lKg
sl7k/8jb7FLAYbz+n38K+s9/oJ44h3ff/+efLnW5DVEqSEE6yrGxaSAY//blGuUBZtv/lWJF2w8g
qe+gBZMWI0z8YKE6hlptCjwSPUmdFgl1aR2xMgsWdTE9gGquPk6oOh/qEa9V041F024aycfVbTSv
oGUfkgrIzQ7IDwWyZaGlvk5VuAczH9jfuYdlWn60VfnR9OCRWl9HtwxWcH2hKxMzTV0A5lIU48Nt
Vw62udaZumQQKAgX/75nNuxmi45xLBXUBTnYZYci9ccsuMEbozoHM7Lp84MMEvvRlrB6N/BGSPJ+
T/sGcDGaP4cwDOF9U56yONmoyR0upvFZMl5kNr0Kv2z29zjPIdkgenz5HFyL1d9/Vw7l778sQSSc
sSSXwrEdRdlfv6zGsSZNCdwl4RUFwxNFM0C9Yb3jmUMLxh0gojVBfnSLyF+VBZA74dw1sffTZUw5
OE+yzEHJj3JUlSAi/36SOdNco2MVeL1W7S6mnukjm4izncAXso3MkYmZJusjkHjNIQ+jGhXQ2tlG
ZXa8TzFx536e6d/OmK8K0Y7b5HzS9dHKAOjwSxDP/Lp+yHKKDXyqFUy2OjyjTdeMcK6S05j+NJ1q
lv+u58Z0kbZiu8Ttke8Om1voPpi0Arq0AyRv7rH7+chX2SBxxOHSjJoBc03THSkSQK6AjYYZKDok
ulkQY1PVUWeJJIbcTmXfvYyRfC26Up11YwsUgH+aqKCtPomohLrSPClCoQSQ6BaOJHMXpRQU8YEb
XI4dk/usp+JChx51OF0R4BEDlOQS0YlVBLjpEotVcTFzyprlHtbNe84KcZIpmA0eTaA5aPX0fOua
kUaN4qTnZmrwjAJQecH9tl3dra2M05WAblWxRLo+8fpM8nVs60XuJ/0hoz6KoaTQpwnojW7ZZ1B9
6qa4XJkR0yDzPpskzDPxuOYbtxCfb7HREXpr0wZmjkDtPtJRIFMW0udppot24N5InULqe+6BBxV7
+JtbADHRTa0KvgBVGGxN18eDa2MDSLE0Xdq++lWfnmFg+uDaTn/AnQL2XamZu2ETcjzhrD/VGf2p
smG3OWDwQf50Hngzr42Q3Vb6gk22DwerFjS1UGLPTFoobSBjvjJd1QEP0hHmbk3XdvBRZi5jJ9MN
qnEJVkG/Uz3W8OksMmCayizEaux/Dlb43NoTFh2ghV+dUUfTxwiyrmPqpi20qKGL4fRwlllGLdjW
fSfhcRSRr3EI/FWXC31u+/5XYwce4GbJ+V0YelrYK9GH4a+zh/KFVsCQmPPTvp8x63Ckp7E40Rmk
F9vY/uKWSlnf4Ac0h8xgkLfjUqOiC3FFwPhuw0WY4leGUxicv27zfoXmOWNsPYYaTykXhThTkrvX
5Zir+43AfUsjZwvyXYClg42/3IGG9yHGKylcpraIlrScLrqtR69ObHI1DRmQJS11P+1M1wdx7Qy5
tzXs6ki28H27WbXVWK8KFxZtiwFOqJWmw46JDsmv5DlqGPb6bfPDBc/3o231egVjpejkx3Z+iLUc
19QtJiAq+ac2yReGsG8aYC/rM5DSLfYWsHgyMcPpD2Yz4fuAiZlRM4Da99szCthE7m9sXqpq8GcA
KwPYMw3dNZREQHcQUYxCA7FnSZkvEZHiaGrYpuCNdcOyJgMEfQqndJam1j3HpqrghyKyNZKzM45o
jsFmEyYHc+8N4jHplff3bydoev717QSlJ2gjM0ch6eYSSAa9eztZbgywLwAg6yENR8+RpHwpAgiS
hE1xbWuoBfnRtIozXrwk0HY6Cu07Xj3k5Uve8GADMdRkHXYhLLlgAgiXEFgvg7HxAm4i20F+c4Th
3e+Y0gXbhfOnbULgr9aQaktfIpVaa+yjb2Mm/Occc51+/upM6E9czNe6T/0TnzeWO9NznHrcphak
uywAEFDTa1KPkKy4yqTLrwq6/8sxG5K16ZoBVwyXDi/woyN5fi0p1pvwK9ianpkFf9Jk5p25cPf8
faEpnPPJWZDtzBQ/T56JLfmGqKQ6mMZYDjcB/KdaSKIsst7NlmYA6cfqIGs/hGPOPDsL+YTHPegE
M66UyQhU+Br6jgZIyrAYBkhp/HhDmQ4jxMrscIAqwTwZGuTWmkKkBj7NDbaAEaD3tVv5j26bqGVp
T+PKxOKW+o8ibmfmZuXuTNcMwDhsCcCDPpuzMuizPhSMbQUW9eu+y8plN1tntrqtjoCPnW95gT9d
M9jMM1Lp3GbccgPx7y7UevWjmWZCcqJnVpf144CVGgBsyZ70QOcBwaBAnyiUXID5BYEmIw5yG6qB
j7kNmaBG/r/YmGDdT88dmT6n8chLOKFjF4iESzBxwLXgzFVv/v6WceT7O4ZJV4D3xJmwqc3seXH+
ZvFduk40tgXt1i1kytcu/hbs9n434WSdWhWF+yxwFCRSe9S3RXCuQclbZGnKr5D/z9cBHGWhmO4A
pNEMP5wuiT5iw+DBKayHuFuTIfneQqliSWcdd1UmYLJIhx0V5PGXVibXvQ/ZW0AF7RdIrX5PBnGG
qUO0lbwbHk0TBF+AKSsvKFm3Xo5f6/bvPwT1L48NppQgxKXUpljysnePDRf/A4EEi147oJZaSy2n
fDH2YbcPOWvBH4tCoMd4Bu0SNu15nznbsCB4VJP21JVw0dR82IgUajA0dPh+EPKkRebcpBAUUgce
8Mrdps3CnetOcmV1HLYkg9/DCaPpYT4ATV8AVPwFL5IPyaDG3USDHwH3eySjC3XE3u+1j9t0FYSi
u8ayLr1ipEtf1PJq28to6EJU+0rnCI4W29YhtkQUMNRAO2c44VxZbtGzSy25g8HOJ+yNnTPNbaQ6
62GPpHNxsWGiDr2c9AjnzWZZDyU9l2GR7UCn/Fx1w3QSvZhO7tz4VdkgHdwkHsV2yMtr33qBFBy+
XKwc9xUwKJ9YPWy6Fs9aB3s4qH0AITSHe83sjUOhB2JO0g7uEFLTAaVRK3+BRl7GewuJWdi/YeOx
7Uo3eGqqybPawksdi76mqYCTNgMb6e+//fdbGjzyoHFpw5+TOg7DDlT99RYQMq2L2h+b9RiTbN3P
1jnjn4bntVxMsWoXKQ1SL6Z1vCgivKi58YYeRA4NKK/ilkCh+ndDQ4GvblDfyoqV8B0vEy93/I9N
Ajtc2FWGD5NvBQ/SsYMHzeL0P7wG+fxzfbOhxh+EO1rCoIoKvAodd97Dvbmnm9RBKhrwkbWeBiiz
ZjQ+mSaMAohwgUjo4YfG1yY2JG1wUISvoB6QP1U81MsqbP21robsCbyFFmTaaEtqlc3Wav1xzOFw
I6E3twBETUHrXonTu7U8z+KfWPdC8tuCnD1ytSw6pd33KRqhwE+kfDBHLYwjUU+VAO/NA6aBwBi8
0UYloNI5nxrGcGSHKj+eE70bPvTfahZbyOnw8YJFnjzgKwkee9UWa8htJl7VZdUTiGTYgOJH09kd
NDycAhtUf+TJ0hyaplMM7sNwInoTm1cUcF7IoTD39z8vIf7l25AEjuwMDzDuosr87tvwAaqHMVRa
AztF1BlIlnjGAWUzx8c0yBzrVTGxfFEC2fbYNVLBZmbYZ/MfR0YwRsVEihW3GIQPsQF1tkyOkOrl
yzwEH5j2TB5kE9XwSOa4of2oX4WlfyBxOW1JFikPgg2LznGhcxcvLdDUl3JIs03sDuI5joNxEzbY
P6C4bm+DWlleOT/ri1KIbWg3X5vAcpxbzAy4Wi471bYAMmGahQLfMgF0CkkQKHEGYI2uioTSU2qV
3UoQuDxHeNVBFQDyM5MF+hrStB6qeNFC2xBhzTPg7bOkvw7wn/Sw6HSWLbzejn3VtdemhOeDCGFj
SpJsO2UNXekZe9rYPuh5I8crJsLr0ktDGngKeXyAOlo5LeP5N5mO1uvff5H/5raSNpYdlCqXEe6q
+Yt+c1vZcAftUQrV60BWG9CB1MEOONVYQEoFJUH0m0zrDZ4zz1UXl9s+iaG+2usUyEnI1cHz7/dh
SGO9N8FSQucOGvnj0orhC1kwMDbNkWlqS4k1pMhPQcjBw7gNNKG7UeW2GFm5CXlJt4HGq3ac9wFg
UgxnDQoS8F/jqgXC7GiawRbZsS9gNA8ZIRDLyC6i/OswNmCLFrOeqcVJdwwFGtPletXAkHSvbJkd
7s3kO2BwBaBQ4klXeL7TNTsFyJzofWdfUXsmpfqgYeEL7ym0IGDSPG2hqOX+h/e1eP++RvYJi3u8
sCWec9K1330TDAwdq5qCClU9Gu3bYEK+wvWhD9JCK9K1ZPDoO7LDZtCFk5HiNUzXIATtwmqDQYTg
wap93C1BWK0gSUnwdp6D0FZJH4pMA4vVd+4COdNp4bpWtyXYKsAZrK5RzLHlB2yHXLjg5mUE5AI+
UVvmfN3NosgwMgrOIrPLhznrCBnTE+qnxSmboOKSU5R+keFdwhO5f6aQwn52RLRHkhTZ6pbnK6Nd
8Uar4qY8YUQoTLRK8WNyeHQwMids1BtZo4JWRu4vlRQVpkiq28PLbHQgPDNtaIpg2aUOngh5rM73
yX/OF1gxeLAHGzcQHiouWUxOf3/X/MvaCt+VSyRx8X0Ba+I47xaYoWJtTBWfyxwgsnOFTJc9sv65
LaZgB8Z1v5jmbhwEJzhnbU02CI8KurLGAFbCuvCMVPswC7lTB1BbgHCz/aAA6JEKVOtmBeVo64lD
03TbxczfmwYKM9Z+cDKw3znSHv+fuvNIkhvL1vRW2mqObAAX0qzrDVzr0FQTWDAYCY0LcSF31INe
xdtYf3BmZZLBfOSrnnVZGdLh7hFBhwMX5/znF5iF+PfCxmubCLvPkR7vG/IM9vgRo/wqaWTB2NDH
kmFi+fU7m6+FgkatMk2bdk4n3IMXaQ1OYW138N3s202RKh+O1J9PXt8TKJI10LNv47l+HOZKcpo3
192/niNY0s0wdf3Xe/56OVPp71FTtvtoSDxYL9zToJBClfTJQW9yZMWmRYxoq4xObvx4Zcyh7G6c
FitJW7X2mMzsVaaixbVLob0MNoDL47JyqPQMnUGUqxfBBePKD4A8qHBG5e710jPunbRaBLL49POz
wHD+5pKlwbB817E81zH9N6dBW4/Z6Cqv3eRJESzduBU75aLxX1fCO+a2jrglKyUZXI61TIwpgqlN
HmDSVS/XGll6cT1zQB4bx+gPhowGlj3mq3kz3iNyxUF+rA6kDUWHCDvIeRW9bmJTthu3Sj8CFA0X
VXIIU1zOEFBMwJJTzto1f3O9Hh9Ii28thQrUHMJF5wzTCXecPzbX3Vz0TMgnvLabvjmNTt6cuKne
Rlocb52hwHO5z7L7wSAlCovOeDFqwjhkhp/C0jQ/Q6ka1uCW1SwDxl9pBfvE34dUpTs26wn6JF+E
s/NYwbIqcw7O3E9AWAgP4QSRYICXJ9OuO4hc7844A23NtpwOIXSOVRgYOdQQv10PXUwQY4EGOook
bBTMNWuhp6evzzMx2RpWEC6DPKlXbTwXZ3Ofa8TaydPrfK9SNeSrasa8/RbLlwJX1K0jK7FUulkz
3xLFUalGkzhkwtQqQvPUYaleSbIuxgATfc7HfR76waEIsULqwDORmefFgX9gwTcT5AfDH5HpUJHE
3PWOVhoip6hdVR/Teb9zR7GvFQNU220eo0r7pAWynMUbzWM9mfUKi8hpGzIARMuH0kbjWz72tQcw
3NCCL5OmxkRcV2fdcOqHqcHCFjNqb0kuC5mAXv+go72sh7B6CB2yWVTUTHsfv8cN5OAVTkjVQcyb
mD7lcN31+/yOGWV3HkX2zNAT44vUVY8qeld04bjhREUdVifTyRL2eKKsd+GAkeEdOcTbhrlJicBG
Jnj5/fyKEvaPZaVn2y7/Y0NdOTf231QjwLpaXXo23PJmbF5Ka7qH9EGzOm9qVbSH62443OAGJDAG
Ck/NUK110uq3U9ghgMK4aUsYZb+Q5D6fo7lrHdzOP193jQnjUQ3fyw4LumMxmCvTqcaNdGsKOVXU
6yqxk7WlJ9Nj7CKnbCd/F092fEoptZkl0O6XeqAvveUvPrbxdx/bs03InRQBji++/9jKkyETbHw3
cIHoNs5k9XB/pviUuPWrRVKdXVTL3HGBtqzRWfoaRLjrxp0fTZrFMmdigedBjZsbuCjTP0PNxB6Z
qJdDEXTGXg2m9zRhNgQtn5OW2+JBzZWUkWZoUEPnGeuCZGtCFsU2i01YUk38/FNab6ZsdHCe5zJp
011C8Cxmsd9/SrcwVUDgC3bTg6FtRWbFF3veVGPnbvuK+16QtqcxjUBfOi7U664REmgpPXEpZa0v
BTKQq1HEsi36ux5z10sSCm2Xu8gMbGZne3/CnUc2ysP6ik0ooqMNVe943SvbkbQh/AIXcVbl73tc
imJ4oRfR+jCLartdRLhXPfW0IpdJv2niDWX3s2IY9i5qvGTNzIfbSowSxSj50+TIyEtULWwPUsfP
D5b4m1OCOaTBCSFIc/K9+dbzzZUgRRZamtcrImNMnJKKkJDAeUMCF5AU0MumwKnrUOLtu8A3wtny
NK6O7rpEtn7UB3j53uw9iL47WA2i826tFncRXoQ105zQvAXbWBjV7WSH9W0CgL8Yar4Vy5bLUm8/
eMmH69Xfpo1cC4I/UEH/4jNa8+3x+5aeYYNO4wFGoXPmv0GojGooe88r1SYAydoyES9toP+qXzYt
/FPVZtDb5w1eenDqWj7zX88RqGksdTszl2GfZ0cx+Maa04+bLXjiefalKSoAqS4O8FC6jFliMy93
ULfpE9QATNy4ABCRBPFQnkDI/UVvDgaJSMTamOFYrYKwQCE361pqRxarwW3VOnXwpfEr1e7M2ZYl
CrOdTKtLaAXrRAvs/4frxXc4yJYNfqNzgN6cAmnaFsPoIxOGw3rCDMU8WZJAkaYyumXvGjeTVjGH
8we5zFwnvNgo23YqyN+nrhuhUsvbYWWLvMLifLqxbKaXgDZ5AWmqsw+xl0J49qy7vET3Yw8vMind
h0E94b80UotU42EijhWzA+OpSbGoRRKjdp6h7YOoWVdjFqyIG4SQH3XGbdEPH5PKBsFW2YtlFDC7
POu1S+WlMqF9la48aOoj7DXPXWTWL6Au8TdYhO/arJqmZTnQLt5cKpjD8qmivtlA+g2JaePfb1nW
cNDnD3F9dH2O+cVshNQTXpweHMxPH1qksdT2/upmCufiLJ2mXYG2+ug52TqggThcI1kRRyPd0g5C
r0zIOkrt+sw6lEiUjuUYZVtLFo9oHpyDYQM7un3MHB2q5KSVO9Pzp5taepziDpm+itj1X7SN5o+f
HkGir4Py+syqKEO/P0umstDL2gaJ6UIMVfFXcSHdjdC3zfRG4gv9ALv/LkpTSiDLlPs6l9FBEwQj
V+gUWoMM4KuGymo8MmTksA1kF12iOIsu6J8uetj+3puJfSqatttFfIN4LEnamwxjOGfItYuHfcvm
54vf9U7w/cKAUlsA9XGfMJl5vSkDmFTGtTmVzQa7N2upLG+NVic/1JktTo2U3kFi+jOAtZ0UZpQA
8fYfGz8j90vY0V53bXQmuTbcMtUfb+smNs9afGIxJMt59E9/bbzWXjMmbpcmdvG6T/pxSuJ6FA4n
RJ9Zu7g+xFlmQFHKhlRvpBzxwPiIJmi2UEA1HZ7mkVHeJ9mhK9tqGYft2Qad2l0V6E3WuKvWlDCd
a0syY8WlvYbggUvC2gfpWshCwG9smPwGqp8/KnkuumYetMDNScvB2TTKRXRJNYOcioqBb2T04a3Z
TsnXTd1GLwZEv1+sz2IuO95+DSbIjml5nsd/3nwNLcFbOOSh9Es5XMMqzQlnIJ0V8/8My/3uxZy6
D5FbawjQTe3iW/SpWuudwK9wHGgHeIaTt5+42e9xrv48AdWcrpvhz0ct4NKi0it3bZsiOWCfA7Wy
TU79vEnq8RH6W3JGVttiaVNHC1UAt0OGXniyuvvFSfc3n9ZwPEOn+PQZmlybvW/uuFYeua0/cjL3
YjKWdYi8q/XdHt6zl27C41gEZDf5+e9jGN2NxdbOmaMlFXS/kTNBQzC+TzAYimoCFGp332syv0yO
00H2a+W+IU0m6GSxDHOn3TLyBVzrh/dukjFDJjJvyaCmXk5d5299kSermAhVGkU9pbdnw6hLkShE
IOeI2/ehnzdw8f2NK1ElxHQT142EcXz2Shxyp3EO1i1Jze4VLs7jiNC+Tu9DIjfd3utuyVdydgUj
j5WcewbH79XKKaZ3hlloi3iSJa2m2e2dSCOEyJHxjJ0666ICqE4xS/jFmWb9WO0AuIn5oDOngtQx
VwrfHPsyoge1iJ1iyGzurjJxfbL7XeQ4m1H62dJvDIZRDo6vxlC+KNfrbmKBj5/jbXD0zd8X+Fuv
KmmAW5bucymkmMtbxmqdftYmSO8YqzOTQxDk21WzcINxHWr6uO8gsMWBRfixvxejgW3O2JLn3urt
QaBAqDopdrY2iGWFA52wffhycLtElnNoNGtV1U6x64bo5d8/FedJvwunweCgvMUVyCvqyrLM6w3e
IvwDCH2v8/Y5tSpsG0ySvTPdO4VBmNwYQWYssQH0tp7vJQ9O07WnmtzcUC9214wxVVbRzs2v3FvH
OTU+/fQ0FeWyR8delY58sidMVImZD1cDNp1hMX5WDGJ21zKA8Xd2QNE3xqM4uELe+RnSZ/rkpF5I
nwwXkWaQhFuDThJjJsRGzbZqCJZqMlwzApNJ2Vxd9qP4FOBVtrniXd0MelVDmm+xTznH5SAO0Fa0
NX576cKvNOyUTWPcyh6kPMduet26o3ePrYR3PyXrBryNhsE8doh5z6TjlL8ou+wfB00MNSzDgLQ5
r3tvyy6/TEaANW2WqmDTYA/5vRvWX/IBE764LVmtI5QXFqqhM2olfS8C/VhnVrtrXNtagO/Et3bd
PaLjOUE8Q24f55sMzuFO751+R3gDozav+mArO11xP5uYdH5MTEs8FFykXWF9zqUdn9NQv4WwGK9G
D0cW7kHva8bNhy5zEzhDZZsTjoDku7QIp5tC4EOPQWtYce/PP1tDOqCeBO9wU6M5eWPoH6eie4iQ
N598QBI3sQgECvIUNTsbE9tBICMBpdgEnvn5uXw9XG9uIi5DHMFEnvqbher7S5uRa1sxhefSVg7t
NCOvdYthWdtWEyR3urC40l4Hr/ooeyOh/0g4wp2rNmDDiGb5js3ef0Qzw5IsKxMY6F2YJYydpw4y
L9QWg59H9l+XO8taN9S7q6Cugw85bdVCThVlGC6Twhgi7tac6bEanJsqbc5K4OVShwbfKi41cZ0c
f/7B7fnu+N0HZ/juG8IWTMkIGHpbmHE1yXLoOI+cyd4Yxdgeh55sl6rNzqqK441C5LCEL9Qt4fuS
3lxyfUKP0hnSx+mqGrDlxBRQPKTj44TmaouPZ75TobhVaa8veqSZBEVmpLCYPdGCfppuCBfZDC7J
jBUyg8uoDZuE8QDEydjejG0FiYX1VDHrqBDtkD/j++MLf9B8P0zmqh7MJRSc4aWp3TtCjTR8g0eo
JWncrSOtLx5ye2HOKWuFZ+cHC/FCn/gbot3xbq2idTBIWs6hFgSRJYS9en4H9iQfaxRYB0gW1kFV
MBN/foy9H/AiemPHvV6ujs3S86aDnNVrCfrNbBP6oB1W5Z/LQPfPTktpFUC1X153qUwM0NRE888o
Da2ziScF79LxWoToNj+8bgK7yXCqKvr11+eIBFiXVI/L2E6Ku8LEXyPQ7HYjsq64uz6Hlh/FFD3j
mjo/OLcGbIiVZhEynUhkwk5bTLepjyEUdaf+YoUHnM6B6qrOuvUz0a0QB0dYnhHKpyvdP3R97R+u
j9phukk9J9n+9byJeAyf4Pl9o9P8bnZWfzNyC1mQspI/oMaxNyrX/APCVnWO7ChbF/bUvSvC9rNU
Tbqv+wTJEy0E968YRWZpjO1aE4n7buw6AhDgcO/qPHDfkX+De0RnNucuGuQJh4J3Xq0LRk1Fssw0
dzgUiKehMWXy7Fn2ofQ9A1Clk2ec4dJ0y7dUbpLZyt9hCIs2lenRLxYV48eez2VG5hiuraOaNYX3
pjTFC7vUhJPHm3G0Igx1kFGpKnuPT0VN/AR6+JH7+kenehLIiZ99J58YdNTBvkRi+KjFwW0jRP1s
NROusJ6pn818upQDQ70giUglkw1WXJVbLI287T/SOT6OdZjCNK34pmdJq5dORAMb9ic41vh36Gb4
GCqE2q7ml0fDViuAuvIhwmHTyuOKIHr2kBPIrW8oTOV7CbfUZ71vMVHEX8qK12lY6Mtytq41gMt3
nNXhOiEg0IjL8BHYSzzNe7RL6dloYD5XWvzYGelnb8Bt6+teb7Q0sQEHZX5RGzr/qAuSva67vQdi
VuXd0i9GceuLMAioip7tNupuwlywhxy3XojajxF7azhCgMJ/dUWxobGu/SjBtfrqheIDEC26aeFN
rQk7L/fuCN2qACHs7pMWa0fFef17qwUrJ9W8zwKEAOcW0IWkabQ1tPDxpAJwOSvAk8jFU/rNjzM6
t64/HiWt/9lqoO95eZDt8sbRUALGaKfSIryt4xjmKSSXk+MX4d6ETHroJ384sqa7W2I82ksFJXVt
E7Jxx7WerUTTlk+ZTeJB3o7yIzSWlwgO2ws6uD2nQxEtWv7xGhoTPihTTWL3XgOnusdOvD7BS/2c
N1GWY4MUD4fYqAcGdjxK/3w0hDg5/XyFM5wf+nvPgP1JOQhSZvj+WyFJ4URT51p6sEZo3a/syEaB
HGPgffUr/epk2sRoehyqJE4WgLBVBvsIAvH99S29M0b7qvIemwrQ+69NNe/6vmgOsIQWfz1/za+y
o38FVF13TQxIq6/vue7/9e6+TNCKGI1avXlBL313ganouFKzeV335+avwJw3z2VaaB7K9rG7utvl
hK2uGHU/Z4GZ7GpCVDddMlIllOrWM83gXnOz+uJYjU4oH8/boJ1LkeNkJPpwuJQjN7mwMMhDkvX4
pe/EYTAKE00W59RLJEK5vTbh103fOhiFXx/CNyWasjEbwiLp0YdBLw9xQ2014+oqLdSS6CHYIaZb
24eUoBVMlchRma7cyNGieRjp8JpNgVH4IgjHd9L0i1M326kHSmqk2asjuJxCZ81TyiA8elQ4tCal
YW670fKxIBK7keD3T0GM/XGqV8YtHWCza4AX9qKujJsuScOVprPQVEn7jElEs6ti/Z3euQ6doV4W
CwzGYOw53J8zRUZPFMaQVGYbpLx+9FppPaMo11dBr8JdFyWI24UEzaQ8dcEiey4vlayZzRGuI1Rz
vG70mecoQ3fAPtk1m6Mxb66vuIWam815v8uiQ0+QzO76glFPeO7kBXorDvqyjIS2FIMjykvkxbj5
rDqGD/5GCW67juNVgOh55moL3TX6elHOxLOvD42oL2DComTIE15xUvD868vfvOf6MEvjIFqJgWHA
YIXV+vqkPSDx+vlV+ePtxzMExFIQN+E6DoXt90Ut98rYbELdX8PYntYGvmI3xtQ11sIZwpVemB5D
O9DXt/lgkNrNwNxklWh3xF7Agp03qTZi3aJpFAxxCVI6BZTG14fEjETZAp4zYDVBa4frk9dHgw4X
bLLdVWZlW7oyZpvzBlfJE0c4fNCTOZAysM13OqKuFbq44dbA23t7PRD/8zudW3PVvb3IEpFEGKk3
u//xKHP+/7/mn/nzPd//xH9sX+XlOX9tfvqmc/xSy0b+rt6+67vfzF//41+3elbP3+2sC8Ulcde+
1uP9a9Nm6l96vfmd/90X/8fr9bc8juXrP//xIttCzb8tjGXxjz9emvV9rvjmhJl//R+vzZ/yn/9Y
KxCX//w/z29/4vW5Uf/8h+X+5iPvc32aA+YeusvJ07/OrwjzNwYdYLiWa9ue7c+8ZnAfFaEYtH7z
2IdxxyQAnNug0m1kO78kfhO+a13JviaXJ4jAP/71wW+/9iNfv7G/Fy6KN1iMa0JpgV5pztgDw0h0
jN+f20k2DrpyaJWcyGxIUWUaogji7c3GeYhKHCZP5Aq4mMSZFYkx2kqL+8QEySykoT6KkKydFXHP
HvAVDgt+sohMTyuesK7zSGqbhqHehbFTOQvISLp+Y6G/JzBUywfjgjY6M3GNChrtpkfJk5zjyWvs
C02UGb4f29bSMHdlWgkfLuxKwrcWdUsmisHwxmzceIuOIhjqo12ZWmTdIMa3BhqpBCRPl+5o6Q+J
34no0cd5IJkORUocZ0QBbqeJhVvxoCm9vetcbvIB0I/GykhymMVEmlAh07WaL4VuUrcjAVYtfOW1
JxFJjRgPFkhxD0GAzvNDOOmQBHKnIjK2r6sGomPU18RA0TX47UJhK6tu/RrZzaKFB1Tv0NdbOYQL
U/KLc2YzuCAPQ5KAVBvhJO3V5E+l+oT5kAjGpWROGu/8SGOQUOFnCrcosc1+bYU13qltaAdknqlC
ht0i81w9XJcmdqp2kMBL1WMrwAyfvJF8M1pm+cVFcaPv9JDK830oMbBblNBLm/d9WSbT0oQuguG4
PiTDPpKN7UHetOvsAd0bDBcricXMxPHwH+ybtsdete8b3cHe0NAiCGDmZFA1xn7sa7eRLTpCGOAU
oHs2I0AAhMtuVm7STJPtHkNu3XjVzFL0nyCHTA6sBiVxBSNN0Ymce+FEibkmmdjBf0pTQzBepqKq
qJz7iuWZQzR0vTjD4kw75rF5GCwLe4yYAfb2qGtLvXYy/5Ip5Aw7Znhe+mpC0R+WYvK74EZzcFzJ
EyU/uZNjvTLU6OQJZhtABV9N53+0YIv7y8ZHR7docfEucEmYzQcEfPJy16Zw7pYp3RpTwswuPuKO
jkmJIvUU4Kch3G49+FHuHMEzHBxuMC9NN7Gd5SXCkNiCJWckYd2u26g3ZbR0EmMEdqrdBhuIQuMr
RzA+jzfk4MtjDOjWPehTHkTyvZTZlC3oKhAfkCSWvGolFq/7gW+8ANGzpmxXBkNmIoBIpuSLhzDU
u21xL0kWqlZasCjbAPopsv4wvniEBIW/j+XYeNvJLHuA1zEMoBSHpdl6N9hP9nG+iJEakeVaG0Iu
JgezHLlU3VgNn0TYUwItKtY9e6uT8uquAGhL/R1SnvGVy97rgL0MspUSOqmhW4Is+9GKUOu8J31n
BI7GFCiOTJ1KgoSJFZ5L1C6L3vdyd5nHdVDs6tGO5SOyD6Nk1qKwbS85R8dLiDWPJRFG5Q654S4O
U1Qwo1OvcpFRxlcmmYzo20pLAp9ir0pcjmwZEjc6yM/Wt0Qy27F33LT9CeLYqgrCsNtZmLiHzzHu
zOYHyP21Ctcszx3iDWkmMaPhzjAWjW+44VbZfig/8bGU8+y0fZMfkkZPmFIgXcDEOWcYOU5rzXEm
PlhgOy9Z6p5dXYrgxQejN5ZhXGodXnHSwbGFIoqSWkXeJsnaMMJ5qOXI2vo4WISzmEWM8saPkK4n
JRZc7jROsFyjCBYPnlOWQxiU5lZnpH8SEqjZ1E9d7hj4pTV4MW4K6AbB0tOroZkjdFLB0DwEBYH3
QGXX5CNEqsFgjLucvGx8Fw8R7p99QX7kqu9Gzq6qmUlhjL71xw6AxF61bU3Y8uhbdXm2M5I6bsra
JEd+GFPQN8XEWFxtFsctsmiGk43b8omNqoOgUJBtuUgZ9eWPEH/qEPfzOtNvfLjb+g3k904uFDhm
d6hH/BTuiaijXladbwR7C79jXCOp0foTU3QZvkMrYokldOIi2Jp0sF8iYGu8oCJT0hl6vd2XtARO
A4snTbTfiXBXwwebicjIWFuE9hz9ZuorLIuGYUfSi4t4aQiijHEurjD6kgwJG7ArN5Ky2luymuAr
AtTXB1uPhDqO2TTGEMmSD8OIcZaRmzU4FDe9Lco8L3lJ3VoRu+RPFWTusE2po6s0TaCodkKfXcUn
P0MqrVw/3cpGb5IHrZFgECfXCpzhNkMaEOz0rvJsc1kwZfTlY261ffCp8kzPiVE/wC0NFvhSE4Ux
lX5O5pZTVAZuOkb41DsFnGwu0eTZJKOvXnC/4fJYWI4X+ytVNI1cYXfot5thToa6Kxg2RutQ1VAN
E1mGz/pkohVyRROjGhQlVq/eAHfw3y8n/8sy8Lv68qZ8LR5U/fqqzs/l/wcFo+GAe/9pIPFDxXj+
z/89xC/y24Lx+hNfK0bNc35zYZrTBFE4MpA1UPN8LRk1w/B+Y021PMj7hse8HPzgj5qRcpIJkmuD
us9wLuOMP2tGykkbXRCTJZ1BOzlP7r9TMxr6m/kd03RY0JYLD9amTHXegvwx8ekR1mPdKXbiiaAK
eDQ3hVZHqzYavB1LdX7GSa4h4gArQaGr/DZIQdDyHPAMq892hUA4gpXhhHD/vC9mEMFnRjYejGZ+
61t5d0gtb8udFnI4TsEreKfzlJ3d2EIVAxejOI5W5x7TWCeMNKjEe72KNYR9E/c6mX3Q4pt+dMuP
Bevnvpq8ep3nWNYldm5sTWV73DZM467rcADMCOFjyBNVR1UlJXwDnJamRu3gJGloPuLxdozEcKvj
7bAKBnNam1pPsojsFhq1712oxmHrpRKdnSiLs+Dn15BOsLkHZtSsgVCvtu7vr49iKp77Ytx2eeAt
VeWY71RmoUIzQ/+FbJv1V/s8Eedr1sj+EGDTtyyhMt24aLqmRJuORTNK2HK4fc32vdcN47h9LWDG
SxhfC0U9u41nG79mSsibLOPxUxeG+6R60gIs7CzE0zj+xTHdYr1ozd74fcqaW1zH1HOmeowsWPbf
dfHsu+YM/eqbs/yP7uNbm5S32maaH9ACFA/INSHw/HDimDrWlEaP/bKYSlNfAkCrRVuJ6KFzVHKj
pmwTqBYL/gArjaMmA/0zMrAGsV7eHnxnwKMG4uQjyzcoSWIyFmLP8o1qZSXdsAqjgnGt3nnOU9YR
CK27KFZ1GhzCqTuYBxJs9titqzhxXpm4Slivhokt6w2VAWIe7ihPwpmtcgOfjAerM5+Syuv2xOkY
y16tKdgWHfmXhlH5WCE4rnuM7fKlx2SEbHCNX4ENpVw5VoGwbJz+CPw23Hf/7kEEAReOzvQGwR9i
njdTkFp0WA4VUXWWOX4eYY+X9IwuXXGmtBFguu5tBNB6ttx4/Lpx/nwk8G5k0BRqCFu77Zhekm6K
XyINz3Qm0+3NRBTAAbi42jB7yN71VvAUZnKdKo+QyQbBGWQ7NzoqE5+XPq/Vg2cX/W1u2auhdH0Q
nU5fi/mvBWVNcHRWdcupTS9ZitF5kg176sPykxs3pMYix0YZlRMc4mKTithvEfoTZuCdXm7kEBdL
DG+aG5gl9z8/gO7b5Qsdrj3rZD1khQad75sDiCse7ZBAAfN1+TIIJ70v4NhQCgbWecr08kzCtVwp
aZln/N2h/ygRTBs8nPX7FvnZMo6NfOsGuXF/fc79PDQx+B6EDTOZihu9CjnFTaq+mjgwGjaIYikx
HZvRi579jlxuc2YUpnaEh3sioewVCSlzubIfa0v/EIsxYxX1Y4Tnmn/bW0sPOsxdMG/qIp7QKE/8
MrwCYYDFX6E+PGT4So3kvkOre5SmxAas75JblD+YkFeUFMMw1XvoBPWKOMESlWpmr6iZzF0K9bEH
unhXF3Spdhx/1ixi5pjl5zRG1i7Vww4xHO7fWqLIamSh9ueF+vpIet2rhEK5Z4D/C9nNG2jCNmiv
PSomIXwDeAIZ6PfQhCFHw9IGZMCBURMGVY8fMdHIf3cZiuOpln4hgnhceF5uP2ggGAszVO4itfxy
w7dfvs+MMlsmQTzSinnyvaq1vVlB+7K7m74JnYdp6rGkaaS7sS15QyaRrsP7iI7XFEHlWQ/oP+Ue
/oPlieAj1pjeIsBd+SLwdD1EuIgvS2OHcCi4IOeYCMFgE3kyOUF222Eow1Np6+x+fu5eKfHfjJmh
KWBdZENUYBY2w0ZvoMgijujx+FvHOPtStCI+O6HeLTOq/VXlSWdZK5sIYhHZD73sYsQUBgwny9bW
Bh32luUXhzQZvcdHJL9lCcPmOGvLM+oOEsvcdYoJqfK9YafN4z6C4sNh4c2zPq/FxoGacHrKHOze
/M5uYI3m1e08xoesnjovI3KmsMo+Q+5Ao9nEBJ/VwJax7vfnjHZ2KQo5fs5bczFU5CCUuD6u67pH
DWJL/w48FEihsYfPzOaehOb+4tbzln08HzhoVg4hagBeJkO+70+mYpKaUySjOsKmzm6GwORu0gxZ
sQozZXymc/AWjdC0layG6KFOrW7JvTOHVaU19yPT2CVNZzjHnKh78Ln3PZZCK6ZI1YWw73LVu73/
ROQfGPrYwJe0nZ6FREj6yhRx2kD9n3pigicyRhvgnPBUU3Os7dZONhna0HUV0lz7xGOe/Bysnoyj
09VgtGu92Xyqe3JGYLkQF6j1ZI0hBEMn+Pzzc8sE1fyWwsAhgpyNLRY4pQPz++26mBdW0TVFXx0d
D6ZFiRbwHgIqcspEe2/2mSQ0DMAO/gFi8SHPV77k3pxObfASH7BES78Q5lASlqLHt04Yldwo8TQv
nezJoXn3aoH2HDNLeRgp59DMhom++fknsP7mE1BcGCzrM5ve997I4MVIqnZUlfmRlpd4UEXs+NBV
9yo3zacAW1/NSqr7zFaYOvnqkvneI+nL4ycvhA+VtQJHHofTuU6G6a7Se6axWTc9WyE8c0PVxZ1f
ZNkJQLfEISZdkkyx8KEFXswYKZCZFrd/baj5oM4apQvPyc5Z/Vei1rXL1zua2zwZjR/s/TGqVggg
1DZ1A3EhKkfb2DnGn3ZVWpdQtU8/Pzxi/vjfLh42PQA3PM83WT7mduD7awCkw/FQajHS73uDwfnQ
3IlRRPjwYyrdIR9oWDRIS3XgE8/Oy00rylUUNvXeI61zoVTtvqvTuF62MlGPWoFcVWq2xzysyW9S
O9nJLBFfTNN5IHJ9fIZGQnVLWsmHIs4IT/QztS2YOK0NrBhlnVgfJrcdN/ylHAWjzO8MP962pouZ
HfPvIuemNe+ZEVmjgQe15eeHw3xDJ2HOalmuB7zOgsChsd4oVDSHHCN/bKrD7DI3bLm1hpfRAmzS
7Psy6heNB6oILg7XRnpExRiY3FwINPsddaq36PVMLDNEbduWQcV9hgfSfd6k3GGIzULnAGAnnC/4
npvLDsYuNjFM2FptfOoyq/jFiX9VC3/3zcKFd2ntZlWi4fzAZoXcyLckivIQtL1xV8bPvS6mj3T+
N6Jh7F7P2U5hPGhHrLHh/1UE96VhHi7LoS9awB+z3DssV0BCWCGMAZOmtqBV+PkBN5Caz/fsb/+h
9LSGYYAUYVHCjfCt7LmBABhIhPVbO8gW2SBWie0DVyxoSm7xpNtF6v9ydV7LjSvLtv0iRMCbV8IR
dKK8Wi+IXm3gPQru6+8A9757RZwXhlpSUxJIVGVlzjnmVTSvdtYGXaYcewsYPCCTONsd5uVtIroi
XZdTpyCokhsP5901txKQQGAttvG111q/3vcR9cx/vYx0yVKEAfQTmfKK7ybV3p/IQt+1lU9qEgM4
Gq/5TLSBwoo6ks6yHTC9mT92MSJ4iVuJEyXukiCv7a8RTdqIT3IDfThOcYiMB4fThZ7LVekIRzQO
vaSdinEOWksKsrHx1QkcmPWukVuE0d0jG+VtUzve+RUXm1tjhUrBUZbW6ub1mvWE0CgsNM0v+oSW
5h8H+DcJqeu7lnkWo1UN6FlktMdk8bvFXV6tws1/IaKsTE+ubjFQr6l7Ku8NfyyOvkx+642/Mz3D
lJMO9p+EXSYdnnvpadE/JCcktKt3/pGl17hHn2eftemUjwjQ0yNlRGEwajwSKJC3Hi1ee8Yqv0wH
K3ECjZi2wcWJe8TTexUpp9JFDbA7f05dEcl7imshR63OTxjOqTof8SU/m3IXtlnpE1T9EpvN24SS
XlmrsNUxHutRUlhHGD7+nKPeY8s7ZhNiKGt4HsrtpG4DB336UJn1poOxmZgzb23B0Xg+lMMQEOs2
pKNrWN+JxPBBrVFFfrUxaYfKFjo55KFK99ocuaDFki5K+1Vm6D8tR0NTj32huYasg+iUVEY7WpAR
zUi8L8XdejCaL6dpXbII9OWQKN9sbwdM7XTT7swIdnMkVIn70H8UaLVSYvRGPcEiw5Nl81eyFr5N
+kEOmFbEl/ROn/kj2bRLkmb6AZ7G31Jw1HLMf7JkihJbPxBe4Jc2kef+ImIJ4I7FT9s8smcoCsR5
XXm7JOf4Y0g+7Qr6jnFadHi3T/TXKSPUd51gBP1nBVI70xJXWn8je+HdYQX0qw8FVJAC/nyjfAma
ypt4nciIckobk6+v0SDR38b+R7G8586xTb4H8z6Nb5Pm2R9zUgZE3Bi4SKU0WLPTONJJ8VMy7Jwe
/+lNVc9J965DJ9VIVZ6dMVQhycADz51oi/EUnSwuJpLtGo3WjyY56dq9VH6wX/TVofmeCndoQgw9
455HrjiuMfTUTU3K9GTdf5cYG/topW4mZZHGsKPh/sjgfbSFw5NX3gQXpJdbX8YrYY7DXcrUsJ0/
5CK+WaJw7T/qjsQv5GNhrEGuIkvYj2IxQojROSRgmorRIGEp408U3lTXPsZJj8uwqshGdIxgFF3D
xndlvqrJ0Dt1b6cKUiy5NMLCguzTkUJylpcIQatXxJyX8+em6051N4W4/tycuc8yMAbpONo6MCRL
0EsT1PwEgT1aVAtU8apAmAHCl7c3u1YIUTGjTsWiCNpiGNXTlMiBPuqvCZQtUtxQlnXeXLF3l7K7
39qJVMPfIOWyhkYzXxQ9EIpBqe3bRVRKT1X6zNQpQSLZnJr02BGTKcKti/Ih3NAoJpdWPiTpSeWu
2C6p8z33CyFFH2rxK1OUk0luNSJTVGHkhWiSN+n63kSARtkRWLYHjVDhrBUUzZ2XcV7Qkh35uz4q
pPtYWuL4R21UYaY0qoembCC7efxTkm/2RhmrBCwz5WxovtpVVN6p+VxlKM5UAmnYouDFVlMBy/OJ
YPgl6EvqlRnYfNRNJJ/gRvqnaNbyninm/Oosc9TlHMHy1GB9mPQ4Uhwp82S7ws7V6y8AX83DEMvR
wkAykmobs2OO/M7aUpooTvZeWrp46iwnYggfKpPcfVV2twRDDLe2b5wiavthTzaaftDLU2h6PmHX
EoFObJWb2VKYdkaoTk7/NVIrR45Ct70v++FLNiciGTuiW2Vgqx+lwcR0/7bWnqzTKmHvfvwzWSqZ
8ddAm2qU6JVaCxvMes7VdPyc614lP5Za08rnD5Q11TMDg8mjeHOYAurTl05VPQ+z+b7Y2wbSSQfx
Wsjz1+wstrfsvhSaordFVpaXYUiCNR17bxMTrpFdiDLskpPHg5ZP0LGrnCD0/d2yOVJxYGyMNmUb
0BHbq0E9BCFLZnSpT3p7yhNYSplkMKv63zP1xj4fVLliQ/Edy6vs21JMTrlNF60XOXaypPjZ7FqX
x898/MfHw+Nz//7z8dV/P7eadohYTA1HnYHoIc1k2lkVI+QE89Xma6VNIp6xHzJQDpT7CKTZXAtS
FwthbXuPL2X71x8PqKn4TR4f1uN+PmkGc3YXIXIXLB6ef6mUQpCaN1Oqw07IQYkvtIFS0+i7/+fZ
5MmrdD5NSBUXE58wAt9RWQJqbE4fiU9ykVf0iz+1uW/23PvJeJtVjY2VySgub6GuWIG0QG/mCB1R
BCJMyNREynUmN1VIyq2KqUCEcbBFKFY1jNPvXKURMerBVJaBqsiB0emBnq5vIA6iueIlqBXYti0L
p/MCaPrUDGnY1WmoTSwYjurJcFeaoYDTsze5+5CLeRw6agFysVmuGt3yO1n1KlRVZmu5pExciVPw
B6A7dnpZ1SyYtNxvcpNFcAjI/QgtKQ+ZY3oJDUCUFleZtjpDDo8GlN+kZqhz/5brfOgLcdhqA35D
EVa5EkqxHrYtLht3I+MACvt3a6CXm7PAEZ3XTqNL/Nl126So6ST2VclLM/NOfvqTCfKQkS/azMWl
9n3aPVkogk+VVF91WXudtv5nx7Gr7z9LwT4Vbx+Jtf1jlO/CGkOq84s1DDvbLqxU5SmVRqwl7T0z
RZQ0t6Urw9EqHy+emGwPRYg/VepRyqXLPLBrDGw3quMixw7UFQFjGVTG4NGs9I1qDnbGE44VX0li
/H6G27YSsUzFESLfiXv/Cc0VpLziy8nX16Yej0o9hLIcpglIJIcdmZbnjJTgDzmOJ4t7lrDAMB2m
MIvloBAawE+iosoklFH62eOJ5mKELeZksaAZReuvRK33mh1IA/rY1OCdCm/TCcsaoLAk+yN63xqK
tEw5pBE1r/5owALncBM513u6gDBOjI6syb6YwP010iFZTxJ8QEOVvHW1PbIwnEac1CQNzXgKrUoO
nFFD6s7a/DUr9r0z28PEK5zITYi3ETfMEshz/qrwC84ytxCx13kDSVaE6pIFUl6c0bKSCFgGVsqs
p2VpUBpUCeZh/7PRxvu1/SFTYShN7jui9jGgsNcrzHQAhEN3nvZq1Z4DxR5IAVrOjSl5dQFDwVqO
vbhvNu75nLGnw/pA/W0MwlPLwkd+4MabHiAe9Qir9xSOs2Q7BvHE2zrvaWSEfZX41jZz9YoI/Bov
aUhoJsFvcogz60LSCrWm/NKp2RlM0mVCxGrWLO0Z3HeKeyrUSP8uuvhobu0VhtJhh85hcHjnZBTB
1j/HshIIwhZYp/1tlk8IpgITw8Lan+Z2gWA1eZ34RkVG2lDjrSYmoNi6rRBGOVF8yc341Dbpe9Wg
FGqfzLgOJ73nbm/eGyB4NJuOst6QYMivPKmhNb82XXZEieWZ0NMq4kF72vVJth5VvaGEVwIi+GSm
+WmGeIvIw3yyYFFvDO2eJZllajAiEN9Rl8phU5Yno1fdTsz+hEnN1pKXZmwvxvgpbfoln2+DWgX7
wEzfrKBCnqlqBoWPfVIE1s9ppegBbiGTdCUT3ZivF1pPb52+hfXWnqbmAx4NITjbS7Itv0qzjxyR
nSuSWHmFJqsKRGx4OGmj1ojx8hEvmxI22FvPKDBi4vOUe1okoVosvKx9qGvFFVyYB8fKnyDKyw6d
i/qfvc6H7XW0qJ1UXYRxIQFjdxU5C7o9t9qRAgnh0M6BkzLdr5QyrCiQqiUAmen39hCRTBHk1jOj
AF/ppJ+dEx9RlZxNKY5UHa5Jyf3f8DqyNq/l4MrBCOC5LNODiqd8OYxx95O504+u10+NWK97bsEa
1+wlp9JEFdps/lK5g0lMujSzIg6h1cuHbYlJZPpCS+LDpBuwG89zHvTWempm7alen9LN+DPPrzoZ
RpxWAQvVL2tqRJkdoRYNh+3e6aR4glDr9TnYMsOz5H9QTR3XYYkcRliNVvk0EHxca2HXkDJkD56E
pMcZXkwreSqwylftHDFn9gxTvBjWHrZ9yXUOBcdMZfKgMzkISF8K4n6mJg4QViFOSsKk4g3MgMTW
2+8+BrdBmm09u8SkcdxWIB803o4zRoznmmjH6trCnGG4VjxeyQ5htrdbybry6izpZZTlE0a6C3Ir
V2f4Qfv7kygD4KMa/hiKlVjDJDYzkbmtFB4wiA9mTkhWlb9RDz7rnf5S6DTpMX03zoulwRfFbFgt
tyRGPsJ+GKjjt5xovtmSXYBP2+U3Xoonu393/onn55xjqGKEff4WQ8cpQ1serjIehcLMLnLWvEtW
9TIoWH0tOMfldmZBjjLZPulj9QWL+/dkJT+QtWBxzE/YiIOyhDbH/rd04rT3GpAXElUxHi2TXybV
r4phvdRiPi/Da8vKIfl1UvstGe0KIcMgjDiLGMfhVZeGiMxLb5NWSO1jZMzlC1oU+hpzJFLLB+zw
Zg4/lHzzpGmN1LGJZHmlA0K6yFB4mzX6sTGdDHLHK2JQY86WKZlLMfy4tP5Y1elGbz2QJuYNJHj2
8XZaqudkmI7V8qOB1axsDT748mioyVGRyyDFSFyU5bGj2LS0jxIGEns7bkhbPdflXrrk1SFJmveN
PKhlzs8tfsgF7WSFlqaYi+MUZ1DU7VvBjwYGekM/52ZV5k+4d2yVxHi2z5IOSa0eadPciOR4YYYd
9en00gIEaMeUjHhcsS8k2+rEuGCzTw+dRgx7G/s0fk+1TMG2Zrzzdv9mdTULUEyEPUpSfE0l5dhu
kDCS+mjY9WGO4zdJsT9UR7sz43nZ7YVZB5NPy2kgmwBIauAg43NVOVdM/MdNG09NC/tTSY52noel
pNzb/bzcy0FsbHcSUI+dhahNqd/XeHsuwDBp1aGUxju2zTdEFJfSoIYrtUifOQVh781oVJGHJRwz
mq3kRczrNbObC9reaOsv9oQVQLJDpVGOREC+O9X4Yce/ymQ+JAPdgGRHq3vTMoeVvJzLOsHIupw7
3gUziZU61EBlKtj3109C/Y6I8mCv1j/a3Pjs0/W5kuP3QQFqYFN77StlJl8rzoxrI5Pjt3xAUgyh
XHuVVHgmgwQnHn6YW3xPEhEpY3PkqK82w6nommd5VM52+res558ZY+itFfehJo9woq5I26ui4ivu
cNHWHrzuY+Kkr4LxZ9fopyLJWQj0k9JZL+hkeJb+Y7Samyp0HzHDocyjUTePcycHIk+esYJ7xQoc
Ebcc+sznPh/gvhp+3qwXxnWHUq5fkjr9hsV1Min197e4nCffpTlFpA/5ymy9iE4/L1okTUwONqIG
nflM+ufdtszzwKFwWd5ltkZBCm3NM9Al/LXVyant6EWoYL4W1xCjp3B7OZ0SIMkLMrW/iFwlF/6f
Uny0qhXZevIyG8NRxNaZDvIwZxe2AKr0juBNQ4VyJGmeY/3obS3AgXFhhn2adPUs1pLu/AgJJz+g
JfychuxLL7RXKwEtBhyJadFTa72VtnG2RAafUI0Grbww4rlOhnWRoTjEDhmY0BPlwbUWyRXg2GQl
nDQIAIrpOx1e/F9AHIJ11vzRMt0pz/2+2J4EruWc2xhsDm90BCYakE/GrQQrtk1L/vwQMa96FbJ1
TmoDXWp8LYAiZsQMJeZnY1qnNl1CZ+SI/wm/mfz6LpSp4FW7xPO+nZAI33pneRYcZDnjuXlOv86E
IbkuN81m1c7DTKZo3eh+kIDHNO5D4n6bxexJXcJ9RQkoqdQ5WC3GkqmCciou9bwG4GWO9HDqEoOK
X2GXVeYYY07HXZNGnH0lS7mDOnW7TLCtCBx49VNV8BYeAEOgpmk07fdErC+jm5eCNsVQWAf8mkCV
5fvgyE+Wpr2XpcI6Pf+ZFosF1kHIVCIe9o3lo5T1qKxg9MjFVWQTfTiS7bq0OzpV6c9V8yxt9rtl
WS+MBO/KLAVEOr2UTPcn7ViVt516M43FScpnDu50myvlOK3j3sm86LhZC0zrVkWtPegn01jOU7W9
kGb1xFn8VibpRRdLJPc/lyy9TLH+Y63WN0OovyxoQqa+HmcIKwUIbm0ScFes45SJ87waYDk/CRra
AVOkKehRqzH3EChI8oGVajxHLQYlUpHPltoy77A9S+pCHRNPCXEsBwAsycylUWA6xvNi1z+2WvrK
RHKX4sSnt4rQOx992l3LQr21+O1fYSxeuz5ZNN002fA7iomOZS9bqYH0PBxVk7ObIJqB8DqTvkIn
HYcpDRrtj1T9HXSQTtgNSiq3gbee2SHC5hxEq0OyQth54RIPARGhR2LB/Fi2w4EiWJHUc/EMSOEn
sSiRLTW8Cx3EXbLXZB/cg2cWqLsqhmPWKC9IiEOrsG/yCj0bQbVDfkQhBUpMclENhjhZjupCD6lm
KzIpMZDt5o5yNJSfSxc/WUV1jQFzQVV+TdeNMxmH+p4GSg0WDo4NGa1Jym8GxkokT9Kk0RX9X2vl
0Q1xDEG/4vHJx7//Txfl0bp5fPXxIIYWf10Jg5O4rP/T7un+1/h5PAf5BHEbT0fsBEh81JRWwJDS
hbBWMtxmdN80SbKatgIPbdwMB4m4NS+Xuv9+7vERiWsOQP39ezDz04fMQAlhN0C8UmAiP3WJBPBQ
KDUnFns5UYR3ALqgB3eCfpI89GzNKMMjGTHOSVn6/z60OX73w3/+Tc9gL6z+/9djRvSoopbj41O6
k7UnYbV897/f8vjk4z//93n+fYptgDLeg+7xHtfg0fx5XKYKmsWhqnNW5P0yNdb4qdVOFsg7GfPx
kCPsPujskK61EyKTnRBZz/CLHh+VaIy4dGuH5Nf8FPsFGfdL9fhI7JdCIi42KmNKzb3D9u+rDKW8
g4ZMJrwew1fvy4UOyqQSIvS4to8nqNX9iv7nufanto38V2zRn08TMOQQP1wUhk4ED7KGuoGR//Gt
j48en+sUG+NYjNo6yktOEjzFv9/x+OjxuRzxxPqfH/P4v/mQWxzditeh4PKPOO9Psb5f67Fv+0Ba
0TtOknPY8vU2tej21y4QaxtY9I1idQznkRRkVJfzX2wJUbXiJpomVxIG5wMl1IfOr4zKhwMciln4
8ri4xbK+davzj9ReY8VXJvuQPPX5GswmAYLTX5Red02FidXOfkNPXN77CsV6W/+OMRPAbYtkMZyr
XARJNnqGRQeoOClJ6VlkI66tcWYEFm2V9QzC4InpbKhFGYPQbFB4Yep7Q5ZEK0MWbOpr2ct+OtYh
MndFc6eBono1o1Q4QS01x0SAOh3gw+1bUEFkx3luE0JPeFc6+6Yoe8JSz3G+EFvXvdFO+WtIZEc0
52lBTIC0/hUJwUm0vG6iDTKQUn1Y5pk3TjkgwtVNJ3HAEcPYuQkZxJ/7frs0FA9ylR9xb5106Uc8
mc8aYRbz9Hu/DFts+mYFT3VWUDPQo9tAJYyqV8gYDjo7nG1BYfxnkPswzc/0146k7wYaiAf46MZE
1ShnMIQxj2OVAPbvyhQn61Bx7EqOrSG5LaVHgYq17Qpv3GALdf5vBQxGgR+F4J+L0ArMwrY3J1Ry
qx12gJ0F6A+sA5jDUVc5xKNAAG5pZY7WGiZzSmjVGxlPjKyGoKGESfkRk2REq20+5Rqz+fZFs5Y3
udqOepG9jfpEq7701o2zbao8510G29ryyRDgInHJJ90thjo7qPL4kqTiAPCd4Iu9gGR0sjHS0qEh
TfNRJ9kdEjI7hhIWtNLaYdfeGF5OBVQwaJU7ySUsxJXBh5d0KIu6DlL+vKnp3F15ysjmaEqfwLyg
ztIxE4lbpG8KARecUaba8WbN8dNl8qprHtFFPshkxpS26q4rYPT6mEkvOnwwzgwkl//OjC+z/KvB
kVNtCvelJyzDG4o6MMk9nmD2tNroSqXwMnRuMQ47pZ0o1uGjzpWfgbXrzNlDQ+RZ3XMjSsSV82Ef
n5oAZFScPkvTHTbwEN1KqC9/mSygQxE0pKpaZC2m3xFMKRXCqw3Tn2P4In5q0cksRoJ0ux+Y4MKB
H5bHE64vy9cL4yf2tRBhpQ9b/pCTfWzFeAOJdszYUhJaemL72dFusph9mYgQFOmgjRCB6Ysn+Rs9
BCnNvMJhcmkygE6cgzTrNBHws5W9lzgLbizm4pKBUreiw7gdFIE/e1lQ/K4nK7X+4fCGFE0Ku6T9
sDLLFzYIjokpQaui7wQrNUquxGKtoAOUxLJrjekej25nYUNMDA/g6u8Vg7vVX9XE9okY89tUMKS8
2hhwcpkXy9ip8qh/DGQAzSUDYDbHKlv0HNarQzpCfGce52sjt49NYTPzR+QXFJlHWyIw0aFPiTCz
QD48ckIS0y+NJ8Uh5ad0QLW2P2mOA2NYdgu7cq1xCB3GLNZkeKugcRVvngLCNfetvAswFR6XNXWr
rvcMMgcMZBLFhqaZCcWA426nX9GX88iToEPwRwZnoIgD3Cjm62CiS4JlT8kCdnvNGYAAbKYTOibt
McuJryjEccvGCC+aK1nCTeK/aw/tSJHpnOGeIkwvIxwTwcP2tK0VWMzRjfXCJ+EVO1F6cYrVH+gV
6wZlFOtxTr+oLP+KuH1ZGD7a3Uj4jEoLbzhNAwW3dlZLBCi0MdOqPLW1c0usL21JvUaXuKvaYxx/
GFXLAN8KWoZ6KYrcki3DmMwDpCkXOFcAkMhrrDrUrd2jumLgw99oET0tTaiXqyjm8NKVTsgJ+5Ss
TWi3vyqCF0bNOQgx7NqeAxpT0fnrTOOkOo+G/JbKBn1v+QRPIdAZpYolOQE/oNZ9inPjWbGYRnTt
62BiOBPdcAb4Q1IFw2LCmSsCwh0wz50PvLDNso9GNgLJGf02p/fN4hk7xVGBHji1SPq7u770blsN
7gSfTVpXAmjJigeSTpOGNbdxbX53c6NIIazeNOzzak5uz8lSoSFoiQHbUeeXqcZ7AEcfaliIz+E8
gxcCn19bT+RMuV0CMyHLnztW+sxMaRvIHj64W5drPn4kWqA6x4D2WKL8ceATWmvjmhui+4FujJrQ
wVSepcwIU6FGyxhDdweg9qq10+YO1j6AMk4i1T4MbfSrKYl0rnRWLr6NE6RSrwnJ3woriNSvX63I
3pexvmt685U06bc29qfcqqO6sL8Yz7pNxYooc/rYT8RmkdCtI4qoItiLP0xXbw1x5g1bujka5wmx
U6vct0WKlBpwYPWqOtM1z9bX1Jl+qJnxe+s5BTXGO5Y91wCtfdg244L38GWQTIwqFRzvxe053WnP
JP/dgP1T2FAwTQsnPMk11jhsG+WaOBmcZoNwiuRHI0lvwAVRSYm3oc4vIrOOaiaCmDdCbASVtXrW
KGhQYQVmDV0RIKC8fCWdKlbv85Kdu2bDG7j5RDZ5GrSLuFt8jpweyOQ9sxXaUhra8aWF21rrxDk1
NHcV50y8z2m/DOoapTL9ipkv8+Jn6k5zRi/eP9sbrEYrSgQVQpIieWgJvGOzmPIrYKQry+F+2wdV
qrM83OmDuRojlWRZj5KwngwGkfgEUWdJUaGOp66haWJe6XW+96p6qR3Y4C1ZelBPidK55aQY9zLj
sDb3HAF7d/smMey0NjnpHIIIXpqLCbudZvs97fCZxneRO1SSl1z6njUIUpgzYPzjXaO64NQjCsgc
+i/sCIdJGw5J+0vYr2tzt5SPigq9LpGo+bKOEqn/MpU3ZbvD/UOcgO5m3bySBkt+jq3nZvq76ffu
KKV3If7AYDxw1jzoE1ZY8abN4aAeHZX3/XNtfWgSkqZo/VDiAxtm/6ZmbmlE8h+yD5+ar2xBa+QN
SJ5lFzrNT+eTNQUkM+K1W3uDGRjph+UNTQBFRsfLxqD9VbBUEvFiB4LZxyEV7vx3AkpG/7xgf+IQ
beY9+9083gke3Ri0FfqZ2JPk1hBg5CGKV95EMb+S0MRUWyZNs2vGF1rF3Qk8HVJUUxkOWaKaTHKQ
2/GD1APUF8LtV0vgVsFOo5DefBxJk3Qf7poyy9djX/NL6aV8SYSwfg+N/GpUoFMka+p+EZdE5UV+
8eyvS4/jWWmInjDtiZth9Gejlc7dnFwJbRAju6kK8EgyKFLrzArygtK26AuAmfSW46CYtMZdduNU
vTBQ19flbli65E/kP4d5UtSselL+4WzqpZTpuc1bavv2hPsXrP70XqyYZ1mgYdfhhD00ckVm2W79
evDsHg8S+H21whWaxysqddNpvMzYLIqttrk+PlfslJRYbH2omFt3gZtuueDk1m+1aKNhIxWgXJQ3
cmKK54euRnWUt8enCszG61jH3EYMqmWza9x+hzRl6GLZCaWzSu/y9njQ0yKjL4VUSLmYbdJc8Omt
tz5PtpuqKHjWrZguSqd/Pz7FVJhzbJXdpmbVQDnTwN1fqMerxXmSs2vBzZ9sYPx3H5JMberho0uO
yygtr/mK+bhinpaBXPce//Px0OY/M0XVnuOC4Cexyk6gdHZ/ia1yuDw+MiRQRkt56wgHPz2eGREK
XQZFkP4lt3+kXDZexdgxDWzS0auoG696Rpm9+4ckg6DRdMLYpPLiTqKJT7qzWWeYL3EgtU3+3MpS
7LYzY3ZLa5NDblPBTU7Fd/d2ieNKHjOmuOR7/yzSn7pJnlEnb1sg145+zNs5fkftcC6Xyk+rqn2R
tT6+9rrWH0p10T6rigH5nP1BzXJIigJn7sZHzdxf6cibOp0q51leFOPI8WF45ZCVHvJ8q34BWXkB
nEURhxvZw0F/knqyGvOJnj1Rrfq90LizpIEJz7D/01nrqCV79h5buZsa43Ar6f0cqAoLDzP3+pVq
M33ruZsvlkjzT6n8dvpCvdY9Dl45Kc2oEuUMmDyZ/aSx8jOeJkUR5m/RGSRG5jHSz22uuCa9XkeF
kqXX0XxeN6O4JLJ0lwEVAHmcAIlZeX5r4nnwiLXL/HGWUc9kyx1hvvZXE9AEGMP8XtKVHrfEvZXl
0kmRwWF71mDmENukvwxSronRab+bubg2MlJYkBln6BHWmKZXG3/6dSOFva1KBv44jyovF8WT1DtG
mI3ZfDbMDsjM0Gf/tO3TxlmPIb9a+I+3SWcGzpKXr7qYuMsXpz8Ua51CnnKSawHQKshe6Pk3voNw
+9LTjb8UaV/4TZd+m3pPFq3VF/PBmWfEaDTRigYov2c7OYN5Jb+DNWUcOmnv81yur/vEewBpHi56
y0CXdhSmb/1vqqghrSTrpzl28aFeKw1exsSMfL9nkmOe28irB1V7p0c+V/NLojV+tZXqa0OfeMli
46PH4XdLHCcBVDcbHylJWdEyTUyi9U4JNzDVbNY1Y25C+txKKNNbUsfGk9rQ3XTS+W1kAnRQVpCq
Xb5Nb1SYdzRGxs1ZpekN1szsamC4aQgUk0defXxOXgoWkPTQ4tO2knT+uSgqrkQwme9azRStB0Sy
MwbZFXWdPSbhHTyA6dhE/rvZ35GDkOe7OSAwM9qmcMEC5ogLiuSN5AoW3mUyf+ucFuh8p//0PdtU
NZBO00P5ZHo3ZzRylfIkJXV2rZfOIaVFHl4hSqBeRqAxWgam1cYYnrBxGFfsephixPDUJMX4JKo4
Ax/fbBHcisV3ULzRa+3nFDanhVpm9/6KdUWAgcJY6DWzk1Kq7iYhDkzuVpmkQUwRjwc5UeANmCCu
VhthmNZP9E54nXInb16T/e7ZLEKC1tJiYFgm1Myom+2uSq+40HBuAiF+TlC6JORPXfLHT7ZgInqN
rDbflYOoQp0NXDgd84rZ5v2orcl1nhdEutuKVZdo4NswpjA01Vp7GzHVx7WDQ3N/0OW6PoD1bgOS
5sB47R7PNR/z53lTP5tlJiEblJ0/7bNQWTC8yxZ8gepARfHwc+BELrx+5FjNav7VzYb+qVukL7WZ
pTyBNJ+Pdhn8ZwVQxxij6WZg9pgIt6HZg3ZB6Ld82xZP7WlhPoxXJSgYDh0wLnfv1eNTj4fJVo5l
JcsXy4iLU62LX0MHjABZt0ulmZ3qmnVwT8fW0PGTlbd28XkFN+XFmhDuRGo5XONtIRgKzKxLBEKB
mDXriAiNy3O/Ndhl8nr8LLMElVKV/86F/mMSUC4eRu1KlRJyicz01ZbM5aoZxt3URPr6eGAhT1xM
jtJxRG64o5yJHy2LuyzraE5zm4GAaQwvNKvCai30m1amKAlzJQ8adW3+H13nsdw4sGzbL0IEPFBT
0IpW3k0QUksN76rgv/4usM+9J97gTRgipFZLFFiVlbn32oSBIu2gCpztjZv0HHOIOxR7Mg5PmOBZ
4IRLIHJys2IaE69V45fT5fZgwO/e2w6+s3r6z6WxIzahGajDqfg2Xj7JT8cGE9IrtzjnSEBP/L/u
Go+MYAgbGnt0pFrafxqyBtYdms1uiKrpE5UQYMV1R1DbhlvMLA8OIOnYkO0uRVHjyDE/60z3z9FQ
5uBoeHr7iOkJbH1q7v9e6rCarDH5QLfHOnoa7U4/da39nwfNqqpgjImhJdtl6gJPLfrX0SDPQGXp
WpJyc6qXB0NT/s7R/IfbJRdnxL/rt4/+c82EDZ0Vh9xI2SfLPEIU44NGcZozCiVS5GunbxhN87zV
KtwteYgwTDbrtpHqms3Mh28PQrC095Wkg/S/l25f4S3XK77+dh2KoiJGIEKUH4IcrnEfZ4kzECzM
MxO72bqqvH47dHny6LvfEOWbq88J8saPvj2w+xEcKzXj37Vs+YqQr+jx5a/xZVX7vKbkqE24MNmQ
ex/EYTEBwGV77/ale21EXoNz4RNR1xuroi9+XanZO1L0mlM/STR5Y5xfI0+eEOZ4e2nS7jKoJ/+F
nw9LQe3XLeFmyzUrrsoFFRBljCYj2mcI4zgmzfQ/XafJT1Y2nOPSsO5tZfh3yCXxLPfIzKPR3ERq
Dh9ai9qx89P+zouZZt2uxX5enwixPd+K18xojFMmLd7E+vSDV70TOAwiUwPWQiBVaqavOAnsbUPM
CPU9PRFk7+thtH21su3XfhzV8zC3EXOp1sCbmmUbQW/k6CVSu3f0HoB7aHffSTo/yEhvX8RsF3v7
j5k5cu/2uXmVk1fS+Jb2m5767x570MFXEh5IW5dwgzmLokiyXkSY/N/TZG1XY3HxCitoi6q/3Hxu
woCHZ0TWP8OsnpS/ZBWSGz6HWKni4tnMmdVBTp00lhuzW6VzxxLPQRo1NbiwUZlQZQ1nYfWMyWtk
D5yXdDPe9ejwqGCL8G7ivlj0Ours5Wa1pWWm6GRSMOQEG74UfUBWWxsMTin+tCJdcTi0/yaOdc1s
AkrQT88rUc0UqUPHlLlL+0Ned+U5tAX/ZZc+ZkuGemXRhgQQFh6TW6S6CncleLgDYgwZOHNrvpjz
fVmTaH2zbPMkts1Xy8vDh7wIUTiWRDk36Hdekyk950snKKw675AkevqI9FEFo8WJnNE12gf/iRG0
V1rTv28mwvupNvwdJ7tmG4+lszHJZLxojcz3A5l/2DsKBs66nu2BDdQX0oNRbQqRPM4ljVMCq+hP
V0IjA6B+0nrfvLc0Z3iBZBncfres8s9kYJp3XUc9K5eM+LYptd1Mms5GcxUJ8tknUltzm020XT2d
PL3ALTMTuuEZDVayagTzHI8czEvT+uXl9lEUzYxwBBLHtO0BNJgd6k9TlvuU/W4vWpCs6OlMNINd
c2zq0lw3kDkDXZCofktdl6Ku6yDtMRzJ9KlSUUNc0/8++FgK/j01mg6nTVEgYV0+W3cSTis06+1Q
GEO1q1PD2pCj7QXlEMJ5qBLgtLE/HG+7QlRpw6FR8lQtG4XetLUZaJNxHcao2DugfY6NMTD3qeh8
KhuPrbdcM2qJT0W3s2cvfLoRNNtSGqvRN4ZLCLIOduNhohLbw9Erd/CX/LfOm5k5q/jbt6FN6YQv
TXG1M2RpvdTka20qUDy0ZlzzJWcMvIqhgK+JRWDmZtM6qfr/PLh+Dh5SFhubqYHWrjxYRDCsSN20
rAiQUSU72vVOK0r68jTWXkXVaulzberFnTOTu+t4SXrpoUKXuGceZiNVDw0Jfpf2/7k0C3nn1dwR
vVtd7HkIH1ItCx8sb4729hjlq9u12wMv/DOkJtBBpZ1vkuXwlC0PXtz0d3qG2kRbyMJOSOpkI/Rz
XlrDOYGpdJL+ZWAQe+ZwMP67PEFzpQJBa5jS35ncKpQbyKXjDhsye301Y3ztEgdP5VAO+1lv+w2G
kuaJyd2j7zNYMnxaO9WyPkpBB3uo7fg8Ku83j6FAM4Uq1lmVFPeatdgvPJDIVZf8zuhU9rZnJg/A
RXBVGUn1VYtnPcOANIrsqgZRPIdaxwmWbRaBmlU+mIvS0Rjss6rL/T96Q+0pJN+aBammyAnfNLyK
SVdm1cHoMAiKF62svhhWORzKY2jz7uuoZTxluj+KSSUkgPJ7bknaxURKN3tuDkxvknevpzVKVtMz
6/GAiEz/q8osfeffYS3WIsfeu3mcrsfYeuQ7uHvdLRx2JEJ0d6Eqf4l65Y4YWF+Prms99C3CiNsz
ip9iN+fu142mU6BduYcKHe8SZSereKE33K41Hr65UiaPRvShy6h4jOOuf0rh0q31cfa3t6ezKH1k
QvEDpwEB2uWtbqJpxwC7R9BvRR9Zbj/YZGA+urHfXFPHKoPc89sjfgvFlASQh53Sxr+9kLeHaerL
tSD8OcgUDejbETAEqIIJTfOZgrR5RHd2OSwLi1aTOY7emzOGdwSY1fvp9gk6SOB1YuhuVRbO97eP
0qbW78cYdn3VRO8EDbt7j9PVoWqwF1Vxbp99mfwiJ39WeT99Npkbr2cymI9OWHBMgY+w9quyv3i+
LoKbJZxNIGF+3mjkWtePbmvo9ypJOZ2CXb09Gx0DrVsXeSurHwgj67CQN1Zf3puYxnHP4P9u5k7u
/QngJVoqNnInjE5m1sqT48tVMZjevWPH/v0ovZ091ep8u3R7gEOCVrwGQxSGpXOSzfxCdxkLUjxl
p3gm0ynqB38/ps1w9nxZbGNdH2iSZ+zUWZG+diVxATqk4oiSlkQqpR7sgkFBWRgCQ/MUrmWk4ktl
F+HG0WvnIRdWtFZNqL1YNh1VQwzmZ0lrKJ1c73cw+1U6AiOCVRg/Oina8LrI/kb9ol2phs+hh8lp
umX34uZUhiEhTfcc8wZsCiQ7c/w9pF1d7sa2t6mQh3JXYQ7899G8XIuXz0ajY5//v19XVSulzcYe
u4n1Bmn4kY5b+TCBj8PThtU/yuyEA3494zyfk3VUG/MTURT/+Sj+v2u3z/7364h3cQ6Vi3Pz9iXz
8g3+fTT16aPdT9gB47/K69m8dVPvN5Oky17LKnscrJClImnaLfHDX0ljO8cbEIapgXNifPg0GDXj
cDRL6y6n0K7w+uxvS05tISjtQt9C0QUnHk8Y7Et5Fg4tUNhE1svtqbc8bRdwAXIHStYsGdd9iG+C
jOTpXSN4ZJ1KRHIDO+Z75DzJznfumsWop1FEZOuxr4ajNkZ6tw6NBnnbDWV1exjpZktae1Wi5dD9
k7+3XiIW4cbLFFpH+pKZOy02ICffABLY/mvp5SYzQKtszxLE0ycEGoHcNbWeilHNm9gvrLNWdB0g
mMFDyuZ3l7wacPx2g/5cNwQh6JUffkmkuWEYPzGyqV5aiK0Bic7hkzQkdWfFsLTzM+eo9Ap5Fuvi
UwySEB9o278S5v2aX7XCiT40kKeHGRbY+vZ0IKMv6GVrXEjRKJ+IGTvTvyYco0qyfTul87Y3eiIQ
Mtl8GGa4YU+fXgbC10+S4FQymkT9UchYBKnbzQyEhLFu9BiTa+64p9Eb5+1sGARrtL17mmmW9oGt
41HQo3prtVB+nOWhgVgUtFWGRaBWZLfXWrftcrOOt3Zeq2uUjUwFnYpAEJeFjZUaOXqtV1T9ODb+
NTSl5waRSVPZ6nO0HEtT2g7xvJRSY19fOtbOFHFaFRkz8DifdoPBROE/nT0bbNYIb5r4Ckibt4vD
bIWbXk0oq1dmq8x1NbTNEdZLc+TXEP7q9qGs7HhnKs1scL6bCT4GOsiciNQJzc5LOXT67nbp9vDf
zrJpEe2JPjgKaurtJkisTCfkysMOHrb6sf+xRNodaR71TXC7cvuC2wPK4glgbMaYcC5sEoinkAGj
BbWcFQ/KWl5oXUCGA1bpYvlQENtzuj0fIs4VBWru2e+cvdDFpaXq51065OaZVc4PaNI7mygj8wLT
hw2gx5NPmXolbbeLV1FqlPc8+9fEcuLm9iwbC/Uw+QXhm1Vir7Wpp/EC4u5fJx48QLGVKaFgajkW
dTFd+Ntnpe4DCFs++++pyYxB5FG/EwunCb8VITttfS2W7367pDQCCfO0vt6e3egby1el5oiyVs4P
lZ2ll9hgKjZEXfyRhU2+ZvRqc2IQ3XsxrmGaqPsxM7/zyHRQB+s9Y2tNZzTeZnfUvuV6Mif91W56
HGliMHgHLZ+l8Q0n0sAiZA+HtNSS93B2OZNp/jPcsOqq09IJ/l13+Uco+mhcR5t/LxJUypwsAp7f
fmCiUgl5NukjNDp2/jTS/vcLb89hrG5gjWmUrjrxU8uDE4X/+ei/16QVr3WIS9sZ0RuyAnCunEcp
HA3sTeqz6YqtEU2rMRlN+jGwdwdS2GgR2cDizRg3Nc1PUe50g35yqScBTuBXkc07PzHqjdaJOSjn
u1FSfkc2EN92QKIBoN823AX8BySK/u9WaX+oL5l+trBfQnms7HRbqHmHKEltZmncE02XBDbpQisx
Kn/l+s2lq62HvPbTwInLkwV/Gb9j8wYIEOlZuF8a6khsOOKhcRKadWXrx3FK9c4ibOT1F9YqddJN
k6FSY750KfQ7wp0YIsJ9rpDvijBkeB0/+DbLDVwnJlRYaHREuJWAxllmXzhlHhkkb81wrhhCEmYq
iWdLBpTvaG4h6Z4KE19k4ZePDgTpgCygs4OmkD8X85mkajlvpf2emIurH9OlL/wXHXwX7zb/KS7G
E+Rlem8DHG+FPjhhqSG/RnyElbxLWuNlWUt2eijWRVu9uSMspx56qMPt55AnVWTfiqSOkQya5U+a
WhZVJFhnqaMqYgIYBe+ty/t5cOllTLN3SQcN70dnniafqFWFATbDsifS8HXujWfSAq7M2LCNZCMF
oht/m03/znpWBoY2PuCNrnaFZYCk5VBkm79W7P5o1TupeFNQNB0exeYR+jF+K7WivfczVN1Po+Wn
mgDFQMw4IvwWUG5vbN2IdoqW3ak+5WbKo21G5ymQlNqB6ZjW2mLEbSNvzBYahoaTTUn3MOTparE8
h8zDcznv9GxA8CwXGnj+WM3WU1i6F3pm6cqld9U0GL/aMXlupPmWiDHaGPZ06D1k1O1yc3uFe7+E
8TVRXmwtmI7p0G2TQb/66Xglt+OaVwpVFbkrPr3aCXcBYh28Fv4rEzh/ar9UL35r23EQ4uA0x/Vl
eCQYxRbjU8wLXWR9+xpeyKjcNtak4U7OYLIbtR+YoZwoAtt9M1ZXWkZfToyqEnUl25wRBdGY/0Qm
uKOmje7pj3WobppNnPbvteO/mUKjw0ZWGqNkEgj89M6o24PGyrpJiwkdE0e2cdGj1aEI6q6L1jW9
gAoyd+LXu6hxo7UXsVHOunGs9GtTE7ljT2QcjKQi6qPA3pIUuxihfdA71QP1xikh4BrMWYtZIZtV
oKRzxhMJxxi02DpdU4q2i3alN2lp1vetkT8LJzE2EyTjgBbbyqls/xjNAyQjMncIXsTVY/BXg2yO
IxHqn8O9XhEb6I7Rb+1sQ2TTa3aPmg4ZMVmKmQhMrwPv5ZrFg0OLah51P2m2dVZR3wvcuoR8DQWm
bZQx2N7zFPSBl9AZzQkwZbCVLRPADEFm3UZI9GV8wKv+kErvT56oZJ3M4myMfOeSllo5/wg0bCgs
cCTH0BAUDXXI79wyrtxYGUfKCSejiYV5NEgSwWw2NrqxmpC6N8U1rCNrVXnqTYvlr8/AdcE8DOgZ
yyWdcja0X83V3ktEKBUZKb4rDxPNsk4eutE9Ei9xBy4lX1ctqGGER24gS/vDyVgNc3P6jvzQwpio
OwEeg4ZcDI7mnm2hRtQ1frmZDVdEu4TeFdUvjck563dWqiHEcFsW1Uk9NXn7RvH0i/Hw0YvDHyrf
nQ/ImkSFaWWPZsshSIq1+40/6pGYkhcNN5fs/9K+5IylOQZSE4wlKSkgFVIbU0OxFEVYf7OUmbJV
LeMO9dnJLtsONX8UvTEDmRj8gvGMSzH7BoL8NQkIIZiqnU5DqGTUn5hxuRf6HLWIbdxBRd1V8sfx
CmNVFslDaMfbltXXc1F0ZrE/bU23WVt2254YXX11HpxMPz6WhCZvpwypYV8+93P2E9Ut02tXvVmZ
1dEisH4BQzirEkPuOOGWFCQlzLNx7guy6HuFkRgqzGDtRaaImQlda5N6KYwg0AK6RzhqivUU3p22
ysOxBNUeH0WGDBB+heXCayydX22c3lCy0y81+AofuF2jYj+YoeAXZXc3dxSrEeP0Hj2HNsybkMZT
Zq/zi6j8j86CqsKw70rJebA8B5UhxAYI7cmzEfI9K2FAayU6QQdN4Kfmj2Egyooxu5tLu7xJx5ew
QrVEEOQd+nlcHBEKT3BerTCtlW+BU3d6Sa07e38cd0RUI9sXIPEbX7Z+AFn8OPndc+euVMYkcbTq
l6acIqxR6c7w2mnj+oLQazDLYNqdjRYT01n2KzsUe68zf3yFXtdnAcKiPK4meE0B+/er5rdXafh/
oyK0g64sIDs5BLNloWVgEu3v+3z4O9Ao922WTcKf3ik1Xrl7uq1pyYcJvZ8x6zoe9e7XpIu5qo0B
t11GgIGeI8XMUfIxbTogqD8PSXgp0V7mEqWpQc6L28N5k9MaU/ivmWuKJLmC7V/bxtQbeYn5KrQA
QVEPXIdok4xAipoGuHmjPm2m8kHWGa+QB4tVxRsjGNvuW1czQ9VwOskhvUYdhmGPTC+ke1BBt50A
qIhWS14M4lKxMND0z91HT4u7CyD2cjPRgQ3AuuFFxjILAWpED+8jAnZAd1H3oNZB9gFCJCIAbc7L
iwk8fJNm40zbrnvuEUTcIdYaZpufQZTnWhU4wSVtgjhBXObM4o3bE8aotTdN01u1Na2lNNHfsi5J
SSNaxrD1wLlBn/DnxTPyajARrUmUe+nHQeuFI8p55T/TrVkPjhlfvLz5Ey9M2FITaN/UfElvhNjl
ITP0eYcgow3STKoLNCWfmveij+WfQY3yOXIuoKn0FMjNvm1pWqSF9gfQVRFVHc23GaJQxWaeNBZn
XF1wjGrjlJMDiZNz/VOKtL43WwJn57RCWgNRQBETz0A+YYbMi9eT4ZiA33Lj7kuMNpMa6TKk3CTt
MFzMhjvUcicW3FocER2BwWBRzXLqQCXSgwqte2K2y5Vf53tSpsA3FVtVO/nOdeIUrgxyfrIbHiXq
FgxYFYnSiBKCscq/c1Zu0wGfVLrD3rEJb9Xl/K3i5tefMICYnIqDWhgLIwn3ZxabNN7jtkG8l3M7
A9VSsTcdCW5B6D58cZzD+B1CiGuV82L7rbupzRyBLP11Qoifm9TP6YY31ADdT47EIYj1s8xjoGuO
+hiV9iMRjUe1Va7IWj1aXppc+zsiQdi9R59zzZL/PPTjW5oQYCoEcWFWn9y3yvoLTS33+o9MLF1B
NZPzm5joBCW7/IBcuU9c+u0sEDYkHE+Y+5KTTTgV7lb5FOq5vi3q5ClqtJ0fQaKoyJ2BgOatEh3v
YN+X82FCDI6qCBBjpdsEEjAFmSO0SdzrAOv4jVG2r0Q/M0Oc/T+gvfzNrLUVNDpEtLUe+hs1xuTd
DYv6ej2SZOBpQ38p0vky1bXaaBoCBIqN2jbdbV3zvaFgf/n8u34e9UPuVfdjjWu5bB5Ixf7RqdDa
2ftyauPHtfVrjRcJS/S2HqmCnYljtdROSOaWjjHpLqq0CTgPDwxy9jHti3WVFoh7orLfFHHv70Xo
v3rDTGDemN9bLaUpsSo/8USD2xQSNgl9jnjr+91BEFu5Norwyym0ORi0v1MyhxtdtVfI59ViXKAi
JaKFSByvf7GxoQ7p9EaW2gaQMozjrvmq45i0gf5sk063HUlGQfuxMzSEyc5IMzyLUOvo3NyWyeTA
pNFPggo9OrOetpobXm0lGSjw1gq0ZcjpVtTzDoC7uHoQdTse9aw4GXHEFuz3b/AStlPkwlzKAFtJ
J/fBIaDnLMfXQZTTwvmYaSMYiCFdgyxnO32LneYE+tHa2Ll0gFg1I+4JjL4G/3elqHgd684lyW5F
TcWqI1blSORbx3Fx1eT+a7IpW/oROCMidB5HojVxrnWMJDo7x8jmAVDuDXqknsTn4ShSwUybfQ6u
ER5dd8ajmQCvyBSOiv7OqVAoV6TTBCyR+AEgQbWWyRgIn3jfcyyDb764eJDTehOQj6ZMTpVuyZWy
+m2dukcMrsWhqPiNtUSlh0UNSXYPfSKW640fvTBNBC2b4Sr1SacZY4ewDlsdkaVx3DM5/XpZudGb
1OMMDc1Y75ptWNsWmB/9ms7JefZMb196xLLQp9vKDkM3vUzkiD0n4Z6y39Ob+s7Ezxa0Ds06tAmn
Aak6Xe6zO1TI5BWrWCGILmZde2CvRqELeyS0qFUjRfOQue8Q9A2mYI+e9Z1PgifsMLTjIobZhjLU
W8n7XodIyGmX1CCXwx63XvfAioM8RR18aSK4NamuinYPxwJMcxd+AgAcTefboEO00tuR7OkZPq/r
AuZ3K/ODAwo0/Bw/b9WEW1RCWtB1kuN+W34pfR43U0bh3xV0Di37zswdgRENlpQSTKDytLkfnfrH
HgBI1SLQ4xH3S8FkR0PzlbuuQf7VcltodM3HliiVlhzrIQLEoC31WTkQP6nDZTR898tmAdv2kX3M
xnxlODLb6Zp7sWqtOVgIeQeTfwVRyeUn6llYgQtlxDQl6Hmps10CDD19BS1kZxQYBwYjeo8Y5Kzb
wqc3qxdvIKKfvd6+OB2HITg09HmdnUu3MRAZSOFcVDjHdOMtz0e8EQ4CPJGOnBmWqgh6FZR2tMRW
REcSYbyGFJ0t/ZXZ4lOT+OUGPgsOgxn1srJQVkd/08k7hxBd41ZYHFBsGkfUdYZj1ZjTDPTbkPaS
WZ01q/jrjykG4YIil57DO0p0kukjuaFMJUTYY83kHYmhIYsxJkUx6/A+1Llhqt7+hbtxN0lGCPXU
MqvgLdz3MFt6mEgVb/tNKy2TkJxoWOkkgIU0nhnbEJg6O/mDg5tCjQ4CQs//yU02ysi7kgcEys2/
qyKB16pGYTh62KXma2n7j16Zn/CqlQCY0Rx5MVwp/5XV3naZTKWqYxxpcVcatjiHSDPC7NIJ880f
dJeBaXJihHiXTQ2GRiIBE2H+8UPvT+JBsYy1Y+LZcCH9Bhl9eRGEOa5ozPBmQrCOjYPgArtblWH4
7aFJA0gHZ3owfuvlv4twdQdtkn9kOmRHXbGEdozvqR2ML9+b8GKHfx2jF9xPw13qci7tW3COHOO/
8qR9Gkj9VSjiGKpSpHPW2NnKfVWFQQ3R2bwnwAMKHMu+1Wl703YrehB4BH3vs/aKbCXFdOd5I0T7
AkuysBOEL+N7EdNl8gi2Nb0WfnZZm2c/TxiOqCUmM/wbacV+Mqzi8fZAKqHaRSgOV7enipMWXh0f
Ie8kmjuKy11B+C3He0x1YEGibVT0xmHmZzw0E+iZ1JnQvLKSYp5fODukX8dkTsZFdm30or1r+/ha
xYXYQ7F7rhdxaab9QevOUYk9gh45E4kw3edzPa/adhQcAi2S6gtRrHWs6SDi5rWw9Lfaq7VLObHh
Jnp00ifMe5qOMV1A/eonJ9soA09WJBjxG5E84VPWA0i+3V3veB9ufQJJ826Xc7j2a/Ji6SrdMUl5
zpPiz0hDqm/HJ9jb9R6OsaTSHwgqK5MnQRd2I2BSzUO9g1LCXjZSjNBg/ijs4okUoqOjTDzx4La7
mKlA5RVXzWsv/jC/956/c/P0YgsAMKnEO2n5mAmzEpkM9S/rVPOe5NU9IK61nb8aaBzPM9Z3SyPG
bUJhyc4jkGTJQ66AySbMLvIRNJjnQXLxe0+tjRi7Qo/XqPOslYTOOPslFXZHGDglDxl/HIYJnAv5
4zcKs0pYLqApenWmBysnf3MZoqchxo/YHK9NVX3WZvalSeeoIY/aqnkE4s9PgmA2qqMds7IQgq9t
rfXBQyaSEtTs9eWqrfy3xsTcSNJYtK8QhcJepBdXPBVI9Y/e6IHR4PaGe+A1R0/O7Xb5pTqvcLYm
DbPQKB4KMw0Z2KffkrQOROq5hEw6JO9jCerGMKhlwS/aePUtrG4JJxnyPRjuDCdfx06btjarJQER
SOlyhTLJKRMm4PFnZJkbloBDWhQLqK6K15EGE7EzWZNMTCJt3dpYCWN8hzpQ8b6m4Sjs/rPHhpzV
CuWY4X51YfTF4fgpUd05q7qLGspVZUmchiWI6dno3/w4/+wIQAjqkh7CIIk+dqKnPlJ3qT39mckA
WTeDSSoaZZYkx3vlwSQj/KT3o2cLPKReas+Fw26iLe7HwXpMsysBAnEgQ47ImehOVgVYOb7iYD2q
xNkkYcm43/pGcQ/Zgt7ZpmcEl2W0hgzzi7seDKjoD6rJ75A7Eas3ET6f7CKvi7Z0y+t14uPoVK35
0yTxFrbigTEEndGcPNCZg0BjGRuIZL9TSkNCl5wIIv7QXSGdwCZLF6ObfUQu/iRSkmTROGEh6R+G
Rn6joTwgJyUBuKzE3qTvV4bqbOg4yRcvq49MH8U2y3AziFdGA9toUH9UTaWeyObE/UNPPjppkrmq
ao2PeA5z3HIi8LlTZXcxzP7OnxMcfCmvtjQGxMIYUPUhAc7Lzty3zrdeT++NP+4HK0e2Lt+K6ZAD
+qSbPKHJjs4hKwsRhk+OY762OiDXTr1GbvhV/0yT9TSG7ppy6kTCF7hADaeZsOC/ev1pjpP7KbXz
LeCf58YvIFYrrAPN9A51FYoYvk4oCvR0o/bBno1Tx4vV2JvmN4yjB9Bu913FelAux0OboYXPljNK
dqcQggMTMELBUCoutpnIsZ8rZ+ZlaP154yw3SIpRcmyM95QD99rrjAegL14wJRKkeaPxQlivEMc/
7Q8p3W0yxqhjKd8Cs+o/nAakWoYj1Di2IfuPoH278OI4pGJnJ4v+ORmMtzF76+IfqBcPjpmFwX0q
7Z2KRmiOYnwBj3xXzvSFsREFCnGJXU+cOlkPEMCmHAq19tXR2cXiZPqO0ZRtHeanG2MaTvMEl3Ry
sATQd0MYSHUk7a/akuSvePVqxp3K+3s8dpnzWuOORMF55szZB50sL6Gm/iJq2qZT9uWaoAJE9+nf
q1jsW2u86jT8G1/jXRtx9p58DW5OBW5l6r76Kfmhm+nANax/ZlFwz+Bbw2myj6zpc2Sh3c28xiZn
4nH+YUbscY6gEVlazb63lvO3YnxLirrBWDQ/xclPRjjWWtMgPduhZJhjgyZyaWaWNHjNknSYaQq1
oNYLsJ5bWvHcNm0ZOLlFAZp7ySasBC+dNVTbqRzAMzV/jJpKlTj1bTyJfT7M37HW41xykq2KOAUW
5aWhY45y8s9Y+wejRPRKZwC2NWjKir8uLSQIkhOnZYxlyQu9hYvydnByMzEg3PehqqmJpEBBX0D4
9E50JHL49rp3J4UpCDRRqoydcMkoNyEgw/rY9DlcwG66C/vOYsfAqi3IvHQ77U0v4p+CVWElLPHu
VTb1vALwWGHujfpErPAGrqAr1XQa91bbXY0eozv9Mo8jWJTvjE3TmJg3JXbj5k+0SE1L+nj4vVB3
V6zIcWli7EgPtj++5yZgAHoD9sKYGWpWwahGaHeXxjQl8eAV2AemhEqP+rkhwnoDiZHlnFKuNcWB
PywWhbNa8opkt3PihMasdSidcp1ovsZdcFtb0iNbwriq0CwHnqtZgSceQTu/d30aApRgEDI4D0LX
+3UU9o96V5XbrhAvoT28IBvFT1IOSInio2U618RgIqCjl6N0aYPMIQSxzs+GF65xieJsnyndQ5Q1
uyJ5bDT92SKmFL29+Ih6ihToDuc5Lc4EjzaBlzgPKjOf/C5QSpVEm2fOlsgWfHfEFlSxsMFCzp9E
la1gq3Kztn/oan9gdHgYYjqNRoHXbdLcP6L6QXJGTOZ84SjMtVDb2mpeKlZgJ3pFeJDEyChi51C2
vFyieJEV2pE0F1cLm7RGGCrnnHddFCqoKJFWvSM5lufD3nJo/As93dE7QFDqtGvfMYF9ZgxTkGoa
VISrBInSOjWNR4C4YmVCmB/a8o5Y1+ooSPYqS/0LohWcZ29RirNEuTkN09CYHxIih1aUuhBkfJCF
jvxlEgGXI7P+dkmMCwvUSwzPqSX+c11rk9iQ0AwKWAIFmDzkkWjGUlRQ4aaY2ifeUBBIYuvbjtWH
yVnwSMLjpZwR2/jaFt8ZCxc6Oq1hEbYxszJ4wm6gPXnEn6Dz2FokrCfte5UyYY7GcNVmzpvTdGc5
RmxCONWCeCzOzmBfOgORclg3gFE8Tmlho1708ZC64yeTr12vGMfRMs9xEIop+ZvbCY2tuB4IMiku
DKRO0Tg8D1BMKAwWulIK/043vyRNDK3F95t4UBLxuq+aEu+4nR6ZZCWBpBT225LZQx3+D1dnttyo
sm3RLyIigaR7VS9LsiX39gtR5aqi77uEr78DfM6ufc8LIZBkq0FJ5lpzjvlSSYcsHFCjek13tZYa
IP2+/BRmcUdx7XGsY4aR6gMUOtzxPrjOJNoJDx6tvnETK3gbOPA8487Pmt9a5hC7Yl38IeY9u2th
BbBKM/offkj1NS9Zc1Z4YkIgh7apVnGRHDtl/aCF5tbeJdIrAuSTqgJ80VdrJwx+Gm7+wuKGa6+G
DTjs9wjmhrWTeQ8xeKa9Oww/HSrodhBfA6XKo9Nd6aVM62luaVmYDSkZEO+phhffgidrF/N0K21O
9Zai1m8HSiGrbKK67JQBkf4MAw+JpRXgSqPi9LGrtyCMidmy5G2g5ILh/Yfhqo3ndevU7dX9ZOXt
Shjqyw70aeXZLJYJ63xlWvaaMI2xPVYEHvZfxN/2gIMSubPv5JfMtXcVAjLUFIgyQmei8pL/pCR+
n5ov2GaCtUuXfsUa708v67ORZfu2m7OYjdbZhBXSzgSFwhR3D5ZW7Is4OtsxPtZ85Otukwv1p18l
16AVZX28EW/51LtH4oUPvRAZUpKAzEXKzzWlqHUhtEMZU/hsXAaOkBa4B9RjgJpFzcs+9SmShKH7
5JIcoVKuVwaX02lA+tPI+pl6u3WwrAYJX9Kd/V/+NLi3jHKm3T6ztraxGz6SSTRDF2HAZFwD86ch
HjKMgdibe4OOWq5Twwa3N/E7HCJYTCa4FtAEXuAAW0ng+PfNmyQ/mZgBH6mElkZnflYdRrmN5KRx
m/7iZNWOS5CxY0G2mUtIsqFtRHb2aQrRcrqmosotvMcmFMfY6tJD7XUvhlHxqzKYD7AG/Y0e/9md
ECDYXQB7JOYq0QYoaFKXc6KlANO/gaxmOmDzMw0hv+MrI5oDvQiop2M9tnuWm4ir1LZmgslENnwj
HsteCZvJr0Tz2cINXOVR0rO6sgGhhvEH6b85EoI8mDvwn26Hu4YqvOm1V5svfUrLN1a+BPZM/d0Q
u7+DUQyrlhCMDPIOCcLF0+id9Wa0CThByOx66aHHSxCNfIzKcaPPuNfUilGqWycV08p2yHeU2Qqf
XA11ILIapEtHrSK47zvnzFjFwJn0hIZoJ31MX+MyoTBSvjEz646pGN7FgHoMR7mTnOqSop/ldxT2
cOv6gAzrtIOvDWYtiqKdA0lypQ/JnELDnCNyKcFNOeufVVtpR8vz9sY0WNs0mLGsXXnr/Oxc54LE
LqpY8GRYESN16NuEN0IgIs3aZqIa5/wuXDKUytyOt2HX3Vq34Y+xzELbk+pmtykndMIWxf09OWlP
oIKhyUQaMglkR5koHidki+teZs+ij45DYFIHBadSTb9lBeI0Tl/aLPnqIuOjdfmxuan2EjaUZadW
fcrA+vQMwK0xidr4WFGONcWwMq308CVrDdC2Vm/S0oBMTvpeNlLvpPrO8poZPUsyT5+anWB5yjr+
gyrRIRHDK2WilVPyuwnS52iqP8cfoh4osmmb2N6LwtHpuTdHpvkOgVxUD0FcIfN2MShWiNngTdBi
3joBhj0QIbsBBEgx3tAQvemB8VWM3fM0Ua3MrfS19uLntmlwzbor1gyZiu8GLtOjcO6nKv0QKSIk
S0+B7ClQ5GX5glGAJoDcu20m9xZpKxOdts6OnL01DicZmVsdC8we6OVZM7WvwM4V2QnkmNGFZJwY
8E3OlU/spCioB9bLm64G9O4C1B980LF+CwlJZ/IPmRfBSJptaH1e26jc1pX9Izedo+FVf6q0uHcb
R62ajHaTd9RZVK/LKoY/l9hQtGizlkT3VIE64su8MrmG901CjhDlA9MZeFAtdRlUyxTvuCoPhJrJ
Bkyel5l0eadzlAE6jat7NfJbwmBGlTWCtRC8e8iKV7FOzd0D08/MmTAr0NT7nisa7WywZS1ee9+U
X6WW/Eps+WsEaUfa9mGwKTW3b4PC8+DExq3VqNHMQQENOu4ViRv05fVpkykE3XY7btLeNtdtk70x
M4FjhcyQomYHbDwl6zafXzApTo7Cdz55LxA4mLOEExygzPJvyEWipsCl5bjnWoYwS/aR1Kt1pQgr
CLAqkrepM/b2OrqW+IfpNuTVRBLSVT1sjLzb1n1OvNuE1UEDcw04BrMiXRmm+hu9Ha9Gl0PsMofP
KSmeI3JFfmLOCw8EsVG1Ie2WIZeQV0C2U8446IAbkoKvhMDNC7ahYD2k3rlI1ZspzPtO2B9FKjaO
b/xJCnqX49g56yZYd+hhNrrdez98MNHzvEmHcNTkJ68KXzBpYarn+pCGX8JIBlb170jDfxkmxQXE
OD+ydHxTA3NIEsUP0tUD4gtKYHnAwbKUVXctEQUibgC5+zpU+qMtNcG6PITWyKrLDwpQXboiq547
CQbnmEXJa134lrkmH/RVjLDnJK15o8VDgJrYpyvU1gwjbVK99DVGFp3rXEXnoxc/8no8BpPXbG1z
elAtbUMREgiMlKOAuJbvGqLENnaMND9Cyg2363UK03InKtVthOd0O7zdX2nPFUmT9D01VloRgNFJ
B1wa9s/Ipzai5Q/6sbhJ3gDMHzM6uh6lY4PZjDz41SiwVkzvpYJrFRjUzZmC/ALrxPDAukPpJmKi
ftMhGVlPPQoFEfyoUor9onJ/TjqLWSB3t75ilttZl17B3yraqaf0RB8IJ4j8nCgl+3kEp8Wm3B4l
BvOJ9s3OjJrrJI1wIqIwG8lEA0Oc7aymUZvGZmGUNIDzKOpZIpZk/LCMH0dSiY1hBqhQm17X4IbX
pdF9dZrj39fys2iootuGkzItmX4zmrQXele7RgFTp7wbaX867uR77vCZBjSh+0A3VzJ0WFiWOz1H
oOACOxnn7oHX6OI8RsxEU/cW5t54MGXOangcyq3VpqDL9WGPLa3eVZqdcNzNDi3X563rJ5+9ERAG
kvnUWAFzShhOj0WyB7GtImNa+T6gRTe6Zm3zq61EgWEb7PTojK+egpiuJDW2WAKRC7D4dkY463XK
9kCLFlAEOGfBJCxBfb1G/TTV4Vtmovc2exESFiLOLN4VVsSYamTK6D8mMc1H76xpsb7yeu+jdYCY
pb3607ojxVhOKg1fgiipVUIfXcNtAQremgdVyYo1gYx2OkJ/zm19vtDic4jB5+V1UlAi6M6stvSw
KBA/zbKJAF9J2XZnG0qUQaN+W5LHs6uH6i5u5EcK2INCfH2RMj0SkfqixbRqDHNH4Odc4AQrZxm6
vQ71+KFsAWgbFEMC1HP7CVrGCt8WA1KwU3MTBp0pHaa6xZfqvBFljyJ6YNno2saBmri4jYIWKkLL
o5W0/s3A+4KYHTKZnQNo9yprk+voCNVIeQ3LHplojJkxH0wxleEZzzXdb2AVqzDhUskpNOk+b0bk
1iob6IQ5VB2M0gPVlKrnXBe/CkP4e90lPgMY2sj1ks+uK5hETmR4gT4iQVeLaWc3Tk9wCSuARmP2
djI4JZMozreyGau7WkI+XTbLrl3W5ZyL9+hSR4Y3bdL0tuaIne+bOLdqVOoFMp4eAwE2O1SpdT+y
nQIXv6ZvsXhv2gJ5YnNGIKft4sDAzTofWjZIx1mySetkd8j+5RyX83cTzsE48ZKOQ4D1AdvrupvR
oTigAYMut2ZE6N/dYgZdmXCauQKq7K7kF5p83xQzbXScN37m0/3GeMkqFTTqstGi/95adt0ZnEqM
aAvE7qgVXG/KDHggk2duLhvCIMj3kMVVzhTcZM7mibm4rShakuk791KXTevn9fetzPV6fbscxGTX
IOSdH5TqRsULGj+z+UdXh/YAi1z9ZyNlxKJ6OJtZqGH0Mb68FMChwytkmaGvHYpiTBA8oJG+Jmpe
hN3zVaWKtCk6IzIrqLY2iB79gSZWbYOkMoaJ4ID5k1ne8HKLqQ4fQhs/CM0Ca4AldApSoHB3Cbbt
OxStOxtoczZ/u718qRtEY2GAEm+0145ZlDD8ExMsQCBp0xCOCB3/NGh86iIi+eLvN7N8W8ummb83
vyXSAfERET6fy3kQjdLbdrr8jBt0+PlJ+y0DahGKD8nWn0akrJusqOjPsRY39V8URH+TXafhNcfo
2vJXJq0jxNt18XVVM/U5/p/PRdI+I1X3sHxW33fT3+aiZXlMAqtW0YufIb21sODHLTeHxAB0W2VD
Q3Si/fV9rEen8313t9wMKru4WzZDNrOfKxthwUITjpzWTfiRzSfsfJpaxuQQ8Za8GQ0Lz++T6X/P
q+Xk8pPM30GwO3ON9Kv35ZRsex3kbQHxRVdxjOAqPAYIHPbLR+ouBN7lw1b//DS+fx//7OZNhlQV
EYbN15qBCrhbbhXBRNmups+IMIKSaNXUd98b4f3n1vKJ0U2g3VvTwQ+rdrpLmTjdjSpBxzRvEktr
kQgyJcnRxbDiBkrYV1V0a+cNbYVu7ULI2UnHZ904SqIIq5zrJLim8OaNMV+uUcU0sinrRhWlEakm
ByulZ1/pIVnnIRrv2sw0150XtqiZwL3Uy4b6fkg7+v7v43V0aiujjZvj8vTlDiN0iYcgon67PGu5
oxyj9hBPJE7rkW6eLNO7+iLwrpVj0KalMJzlHCIJDVWNA/TVdLL+YXlE6NfeVZrdJzLwOULpv8/M
OljhQcloPRrppqTsfLM0N7jZ1SC2lITa72ODroKb5ubEvFSFgdab3WVDHK46mfBnlmctz8d61DyM
XCS6fx71/VA8RnmZdfdhFl1dUdinuOrklWRLjAnYolknx/IazsdGfNDbjKb3ZpJpCBuHmTgDYf2x
POTv4+zoBAFSe1j+0DCxOOYEmLZoPtDvqmtUWsb3P1kegAtHkpI4sYDDJ8koyL8TVunutTQgPBXB
JLqAEE28KHxq7ZG9TQV5VavUSqyr1Lq7avLN8zg/l/HdumpkAKwzzLj75diy4fJrMcWhEPD3mD7G
6XmeD45R5R9Vpf5Qi4xupZOM17LcKupeNxfipo387h6crXG17fEpTkR+atvQvC6HupGuoENK1EZD
6rEcWu6MUa4fbYPFwHJs2Xjm2PBl//uIVrHmC1hSSYN4nL8PzYcGulOp6OHPD1nuiC2yqFpbvv39
78txmEarpHYIMfnnVXlMvihJ05dfHjHOLz5r23rX2Rp4oNKprlCXc9fyH8p5U7vwaiXJc/2EAcgN
BuuqF451FYzI68IeK6SHHAP/ZF1hnKuZVEonbD62bDxIEac5Gxx0xN/TK9as9N6WHg2300BhapVU
nbPVJiClVU86JHL5F2XH8UmhnqcrjHigc+gPK2aisL2Ha1s9yXB6qlvm65OjNpj+fjRtol2reZPX
KtyFhh/OpXP/utwhCvKWDQfZjoWOFkeDSpOLUv1xecj3sdo/Vaz5r997sabfyLk4DYY09sSlh4dS
I2gDu/F0jyxgNRXEz8ydrqgYzkFt/eCK9do0RGz5LLNiFaG8b2inJ/cWWoyV0vRo4zUDMe/1dor0
57g3vFVR0YtVuvtSGv6hAZja+LxgRo2VVdsr20FJ0niXAX/SiNOtVcGv0oPVGJVOtGkKe1WRsdNk
vreL0vaXP3THWMcwVkV+veqMpF55RfqlEkJGcfXmhvptV6kABH4McpOql92Tru6XP6SnmwcziIj+
QLzNL/rCUG3dTUzWS/7MJVPTz0Ajj5Tf/mlEw1Fh0uXmsrFbVzC/GxxtvdyU8/5yj5UWoIUgP7fJ
w9Qoho3lAV4a+/957LJf6qkO1JRn1f/c8vNpvJuyX+STEDe23Pk/j/2+Z3mGGzeEx2fiWGka1PW/
j/7+px0UatQ089/m3bymZevvluf9648v936/sAlwg9PGxBXPL4nCprmqR0NuRtf/78teHv2vP/v9
xNhsy01dRnif5mf+fb363/f+/S//vmMvjGssu97X30P/emP/+0lZYnQPkrQwtNp8B3+fo6CDrTHf
AdIc1VNlWfEelLtVSnUryrJ/1CLlHYLRd1akEcyMXYlkFZ5bfDRjvX+UYihvPdWYeWc5Eju12pdu
SJ58hJGSXvXRSXt0CQ0jyGXsu/FUFsPVHPcdYR2vytbqe8T0BALHynmUaU8RYvbJnqypHukCJaNF
MzSiamqyDB9rD+kRj99ocuofl1tBjn6X7nN8Qt9eU2X3up0wtebRZoVHeQvwDAsNnWVXbvdPHirS
Od67TnVsWCVRxro7eOsJKel+eday0bJ8kzTy6FYQUm3i786GpDvjOdadlfTJ2eK3vKp0lyQYy6K+
naMHCyWBQr2npmMFdGLZIz1hooGA1iRvMKoFwAceIhjdu3zMMTnPt7QiiI8D/SKf3p7r0V7qHlPC
up7Ae+pEPs24QtFhysOCwaVz/Cz94SPMePNuzgJfCOSipdX4JyQhRAEatfOa5c4e9yppdZEi3Gkw
L7RcgzV0HefDNekT0wfO7mViazct994HOgsfVeneZ0b66rv++CljZEC0N548lgWn1DJKKo2ld4/+
AaNSob1S0nVu1TRWDzwZn0pKEYf1AGU2a3o3ggwbkF+Zbw4j0KjJ6NHTchKx826G2uqgHdwZr6jR
jL0UKVF3BMhUlE/aBHhld7KWcyCNaN1zGlJMxPL+YDErPZSU9YD6hLvlVULEWU+GQTRONx00pVHH
p+SFWrbB0pEL/7kEVTA36YZLQDDpnT2KYC0z/Vdi5eOVmq/63lQJlTki0/eDav5Aw6pN9OrKOTiC
EkxOaLY/jR3gctwXjjbuK6Ho4ztODL63afEnIATS0Nt7REvd/91o8249NNesSNfdjDFrAZbgRolo
Lcy7dSskZ5SnrkAwKSqUL2kWyD+4nV5gUjTvNEHht+dlu/MjEhEKew+lwWnWoXIxkRNGezaw76/a
kTYtwT3Y7nVWYiffNv1T23f+961E/ozzQTuHyViamwoZGxFHevlozSg6ZN4vta95t4oeCz8hJH1a
Z0P2rJSOzSFmbun7rgW1BkFtH7vZnZH5w4UCRIOXzt+hGWiPKIXKNz4wuNcEKRqS62aZSJhryL8H
La1ujVl+uWMSvkFVVBtk0fFD5yO0s0raYGapviI0DkQSAFgJbWMnh7KieA5wdQipJBoN/QGpY4aJ
GuogY9J5D4PJOiuZmLaJeXc5BvbkzisrojKmYfyMuG7Ipv0YPAD3KRO8XcKMijElDKma1QQlYUIb
CB66/muT1g+BW7on6VGbzJSEaDsPI1XELyyfxDW14/LSV8EjEQIEQwraXKfRBCpukgb7QDCyc0eT
ONr1UJ1etai4JRFiZGiPPqih7l2Xuv3WyTLflJVhPtStRfhAkMB2MADRln53rmPFKpgW0I5YZ2Kj
zdB6csMiuODYwXMzHnMv/DD9dLb0pCPNnEqq5VgnzIvewpjYMed0b4GG2NjCgKzwNpw9k7qVtFzj
LnCJBU9nxE3o/6bv4t63kikKiKSQmZDjtPDHKNZLrbWefKuuty5S/B1rO+dchtEXWu/iDhMeaBYt
5AcNGvGHq3zkmJQ+bmaN4pZFffApBoAOhW9SqLSzU1hyVRS2+EGCL84vLWxvvXwqJ5fTVqYJYhOn
GVjd8a1hGcH0q9vH2EzaeVBkXtv2L3rij0z83a+RdA0iTfUOcQ2/XrsgUZ5LVnJcftFjb9QHzGf9
Ss1cTSODV5DBoy3o1W/GaJ7Aib6+uTNvoMh6yqS9jx5p3sX5Yd2zKnjwUt+5RFpQvjBMc43pmcQ6
gTgCguZ15tZTMznyyfSrPwQV5TLRz83MNbAsWNl62eeXat515t1QRGqNwYJYosKO7sEkYeqKkuzL
yvdJO9Y/xxmNGqK3q3Tb+0D9fb+QayFVrzUgsU8aHz4lKsGQ1uXFH/Qrs/gPIf4qsmJqCFjWzr7X
Rbuwb/Qnb0pM4oKDbu03ivAxswifSmVGFOq9gtOU3QjN4UmQxQbGnJ+3pq91Ua9dy5qJkcKJ9r5Q
v0zXxnhZN/R5pT2nwHLVhsiREik/yORif3BJq+qt4CWsdacu7oFMqJ0TITiGX6+G/ilqQbqUwgMG
zl7Y0P7UAvzPA6dRVCdP3+N7DIz9CGMtAORptx+VVV4cmUChT+j/5nnPu+bMX/N7RGu7jMDZsvUG
oicGKqPfoyGmDdTaqXmbRvofJqFq2war4y0wnXOFRfWVnDKsVRmO3GUXZ4+2Ql0JFSvml7sMg5UE
0pl6xjGOCveeRN3sEI5hhreiP+NFEx/gMjz+i7QfptSiF2A2VoKacrKeczwP9Kzncu/sfrCN/9zS
glGtMf+BYJ0RUi7MpENt056Ix5Im/XKQtKq3SIT7hHS9wWq6nS5CZr1K6eswwGId5k6+bcwue86R
CUMHtn8NLrlAelDqWxQV7bVEr4QSxXhZ9kTl0UPeaUoXL0NWZ2fboiJZzBiXVsPHMxi4nwekgA+T
Pa7RfI3vbY1SE5F0eYykCJ9i4RDAOsa7WIm97Btk4MsVVWPJ2hfUJ5ZjsikBCw5jfeuT0NvVI5kg
GpjCocq+9N5+LuSQ3kmiKXa5wEhT1TYES9s2r8sGcgxRIhSbUE1xLFQYGVyympdJmZCmczD0sF6P
cYdTXicXL+xTIjMwZm/V/JIHu0BimDKRwt+oX80A0z3njP3LHkFR9sFXm7ykHWCCQnfDn51JBKo+
RcWjMSnrDuIL3sDliunTdyDRzatv0Eu93fLOll1dwBBtHQ9EKaJSwRryyQzNN0vi7slhL+81ILU3
R3cpOKFXXkf8VJ7JAm7bwX6Kaqt/5p/+MtraPw8aUctRErn945BEZKIEbnMpPVxoeak5z55B1EMb
5dUDYbZoep3uMc+94cFgVf6iy+axt0b1sHzBrT88FvpUn6q0uoKsja5dkDDV6Z30yw+pjMpc/zDs
EH+bF+WnQPCIWgNAS9g4yKeORoLGaEY2Xt+dAjPVf7YOa/dQc3skHXb+7pdw5JVbJAetbvL3hqu+
I5kZJF4mbk6qP0rTz965iHj7rEp3po0qLELiSKBdsy0kw2yUl6fJKnaD5hO8WPRfvY0uqO3hXOX5
QEpaFch7gf2Rmgw+xKhqHkeRf3oeBT7EDNAg/SK5h2H8SulDfwZcGT6DXtLmHRvv1QNEI/jA6Qm1
YfvUV3n3gMYnRodwHeo6/V2lNx/T0W+DP8N023BfoJhubDnMlqWofAsiQbhI5tFxmncbZgHgI1p6
XhU2WKutQIVVXnK2nYnYwxSf5/ewE0nPpncDK7/UyecuY9Yiy+6yWfj55F9ivnRrG9QnWOi2Vs5F
Kz33bmKWGCBWh2UxHyMblKsLF9pLXxt4lZJEg5pUkx+JB33jjpBwV5r2BJfFecD/yp7ZjS+pdNKT
Q2nh2uH8uNP16SelTLw0ZQ2fer7ULdc7moEZJMESBwoXvrKOm5NZBS9C5N05G2aF7nxpMv7/7t97
tfDCHOdPr2L12ExufdQnOjwlmjqq6dD1ltPQUYJGf6wT7htFztnWJpLMIuPeKGlbFcslvQlLLpX2
WGxNSQ0sq8f41Y9Jh4b5EbcOklDRhNThkED0Vlzcm1NpMH/tDOak1L1XSQHW6RtdJwok97UreioH
jFM6jbb3pB/7DUpbcTTn3T6wDmR3T4958kC8kPOQW6xCWB+O79mQXLn0lfRmlfUkDfNNIUbDwRf8
RqFfIQgFS9ZEdYEkGepJvVDL2gQORUOvsB+d8iMSCXwTs3+zLMO9y0Ka5pnKq61y2p7Jb6FdKJ/v
gTzUNzsm8L7JdwEJbvdR5UCgsqeGOQULQ/So6NYl4E+9CPSLI+ioa3kQP4cMUwTyuDsQo2KtGsK8
aIew38SlWNtQvm5axnm3fLBFFyKSJXVibWOR3QRFrS6ORnQJFaafCAfQEzufWuz//ueGpqmflVXJ
8/KXRl285UIVp2X8alBfYftNxSVJZIDjHs8UwRotbIJy+ESnzCj8mIB13KDEBuDl1ozrcf1cl8kz
C3UifOdDg0OprLJMvCbznaopO3g02EiXe2PX/UGSQrorA2SqyUxAzARii0H3nPMEk+SFNK/tctya
B3lI1t73bhBYb4KyAZXnjgxJBKfLo9xJFtsCUCZlzbba1ZFFrHMv3wMgq7+yiWW/Pl+ASe6qcwu5
BubuQ2Rn1lfRJV9xpicfdKypHQ51uEnjUR5VXKMfCTxc6F1/nxp8FHSGdpLceVxtANQ91Xk/e/JK
Y+k8JW7ofvWDt800J0cKBxrZN+Lut6cBwYhb650kh5LAMAStlDWYEA/BvrW1GCtjN5xn+BO0KBrX
KdoE0EEVcR/wbkCmAVpk42yAyAasI/3yeXgzIpPCm+M2D57WoYWvpUvFsWguRQluI9QrlwRax9jN
RLkUFGWY6PqzZw8fZMjrl5FEkOcR4sGaNbt/EE65mzi3ofnitrIVp2fSKPtVJBrLcBk/+QkGo2xK
0NtbkuWtZRK/tDyEHPJ7WpwBmsbGuEsrFT7hNmYKao+3ZQ/sCP4Vl2pmT1bNckhWXvgk1Z9gfpCb
iOnaTAaC6P8uT3kLoFt1HfjvvFqdkD/vSgtFcZqU5FKZNpOswrd/UEClKzEz/oTj2luttnE4zrtj
hR7IhYWaZHnyETrFc0cORLAKgNMwwfvjFcE7/pDz5HvqnCVF8qKWCktqNDXzrc7Gww/U9/uHlfbu
RVUEyjEK++9N9zOMOv2NqSALb75iL6min22nPfRZ3r74hikOVdk9D72No67K0SxOqXjIs1CsW2Vu
kja1niAEWHwjvJxAKI1VTGasJ/LvrninIP5z2oFj2blBiyMMzMIPu/qKKxYBAMH0XcklD4d6Er3K
cFhrrX6ZmLmjEiTWBuG/eXFNehME6ZJfhCwB1lo4IxXIMJmIPIv6IEe0HMDQEkF06DNE4XBCHaJ0
SnXxCzKv2q70dqnSnPtSc6nlGMZLWdvYACRjvebMmqes7q64nxAcOgHtX5z99ANQOiWVsWfeq64a
c/Wr8vrkoHJSe0Rpyq0fuEw2rK7n8q4dcL7NJL+pb8VBTf1XadsspIPJABm9/Cfy5LbSD0i1iFo/
PJicbuCi8MorPyQ42syLd/gnRW8ilG7aXcZQwClqFfd6O5h0jNsnoZftEQqYtXOL2L6jMiQRxzXN
rRcz48KabaDTE77WZguFTINBYzWP3xuA75hqDXBAg6zqXRFvZETsRN9G7eOyUWlJgGTSTvswT38G
SVY/BkkKdcksf4OJ+r4xHwkSiKWTEfnI6YtxxyKxOAicpG/FcChcj/WXC58jKGlO6DW3FOdUUbUP
Te0UD32StVC4fPFz4H0cyEolVC0Ozgt4lgAN6GK2MUE46KJ70CEX8vrCOWmPgpTGRwXSu9YfIuRl
du9r99/V07YU6QaOC1qIHhoZ69Zw2KGW2xMJNYOtzYa6oirwaAzB8furwPs8bqMA9kibMHVxM/3M
eZseB2YjUA+Z/QbdlVrBeGuyvHic3xnOi2AQ9td8o3BH5ytIBuppkApV1z/btpjrj63cm6XjvYbm
eBRN/qufYvOq6222bzxIQGmTuetvWqYWcP1x8vKhalAyLNBOs/SghmXWKfxCXKnuUQKi9J/94t+n
Ty7SSxVpGqkC5X0X6gk5n11yggLsnaIAl+GSRlP64By71AtPkOPRceTob5KhBwiiF2RpqjohZNMf
x6v4nVbMCGhXkU9bCf2wnAbjCEwBgVG4RWRD3YPKyLLR4d6g5cbZZebwhOnv7AJTJY/mPHf3gxqf
cMu1zbAMAqTGTTBDM42sdvcRVKVdSujJBVQf0my03V5ahfxfPhqFKIUuyC1MLP93O/zBmBX+yjVk
WGWDDOs7QyRGt1vjCM42XRIXB1KPbkrn3r8vzswo3hPw+j0MQA4UYj1E1JySpm9OICZZ11tR9NPV
T6aGMq9O4IC2InrEg6s/0iPfeNaQ3buueu6yvn8Ozah/Togegr/85HtmfVcUrIYIoUiZgZpG81wL
rny6jUElCjs0kvPPiHa5TkcMeJNsZmG4vOsLRRRghdGgazKGCoG8N3A7cf/9xszODPe4Gx3UXp7a
V8hc9qmH4C9OMG0Uqe3u5Tx1pxpSkQCeyUtLgA9yu8JOLmI41A5UVJB/1sFILe2tU5imWLocx2qm
H3cpIJj/d2dSeD/MSbj3C0a2ZvpxqVAML4DLdKCKiiLp7PRtvS7AeoFEStFyjiIljyAwrss3HYNg
bUUS0nSrjfEUFtVwp8csTlU0/F5+OblJjymO82MTuN6lkrELgcZNEGR1721WaAcit/Ca+9q1Aw3w
kTIo4aoNvSseLGMvNfNaduG0MedlfiWI+vR82sDGTNCuKLouUHkmsZBXlqELkimJBo5312hUjD1l
4YXKu6k6Uh7Pm25mMlCx6IcZJ8KRILmFmcMZi7F8ozlyPKkgwHmY4DqnID/9cKlUrboJ1brmphiP
W0M7ybactq5nVFeglnyF+C0iLDkAiYtCZzx0k99/byTb0DfoNCble+wnwbaUE8ZxT/xSeTRuY2QC
R+r3FUNc1h0oETWPy+o9nkOVJqOBQNRRR4NoiVwLyPoqxaDx0wiinWcO8g/n2J1np8XeBpK3tbxs
vOC7ClaNnro/mGwTeYPv6BS6pTwwoyjoRnu0GLni6RJdptd2++/xBxQgwQaZ1b06JHvGIpk+fZtI
BKkSqqq+8mnaC/z40jIpAnrEReQGBifTe2przBPDXEig/tqhphyP5VwcISFjU1dgIJJ6AjxpcB47
UXZbBvsqCm5Fo1v3hHbNluA6+4rVbyFE86NER76BC73ulT9CLGQmNeicvyXxMCCSms3y2wJI1j4O
KSmpuhN1CG/Q4c2gY5YbxiYd4om8Q43gSILQpRVRTRhFSHMdPpZj6bv/Y+zMluNGsjT9Kmm6HlRj
h2Osqy8Y+8pgcBN1AyMlJvZ9x9PP5whlZaqqu3rMZDAAEWKQCMD9+H/+ZR4pHDmW9dOEwB367S0s
ZhqG31XGxQdTHb6XCd7fmAL2Cy8YN9j8U+8oefLaui9dKqYtfhk4f+resM91ZG1NNuonDA9QHyr9
c2pP2itkI21pCr8847DZ4mZVnlo4S+hGsM9DsV5WmF/53mLo7Ql5W/5kYxH/e6V9gNdZa/xM89WA
Be4JUH1pydSloRjTk9HBMe1JLZo39ei4B5BfMn2tBRYF4X1tpd9vVzko9dNcD9QG/NW+wSACBOgH
dbmyyNtBepF32nG0E9LzfAJH8EXfhzpzkKwxO/rupxpavKpiIFMUinrpyFPYx515sMcO9Dovwv4R
H3wLpmpanVLkpXdE6IwXR8UKMCVwO3cS54cIDMhZxYAzeurhYOEXjx4ph6ijsJQc4VLB6MKTV6u6
Beprn8gdnG50ZDWbIUPkOvUJwYYZCmGBYL4dG3XfBAMevVg1IbUbGDHLZjOPqpGPU5huTSc3rDXs
cRzI376Bz46Y3MeJwBU46f2jYrvhZr6LKrMd9rHTQ4ekA3y+zas5I+VpiGlCYCzlniel+OFSl1Ms
99hFZjXwfWrtHQK0HuNcf5yzf6wcrWPixg+VmzxEBs2awKndy+0HViHoiB9Wa41o0mVog54Bbhgr
y64AZZuIBk7xLQr9g/C1dpc5pn8CuTJg6VKsIBK7i+2ovm+FPdw1rYdIiDwg51640wRY+lK0JYkE
U247Syw86KPJYkr0jF9UMKQC2immJF5QaKC4DrLgsnwNupwAmzAcl1idqG+sVb9HJr3UPMEpCqnf
VXi1y6INJ+KkDfeDZvWQvdDa5WXYol1jLzK6n3vBP/YmyCaDmpvP//N7e6zo0Y6h0qoYkIYpxy1A
hhvQRVKQBoM3z6EGQMl4IorHOjM2Q5vqO7T8+Vo31fgtJEQMHW/3kbU65PrOVE6lMMgfqbFgA5cx
PC3+1iTxLhpYmcIbf8iMxP9qO/B5A/SBJ/LwvDVA4clDuL6DPEfvNG2ns9XgPh7XUfNkBrkkgmBn
NSpEnQIgrDPJlZrr/nmD8SLtEtBR3Fi+e2XON5uQ9GNFeD+YCpbD8FZY3NboXUZTJdVL8nACNelX
YKrVKiY7iDBoNuVU9Du7NES5CSKrxNwZn/ZUrjHTFn+opppQ3acFfrAhAMuoAxLRB9bvAtaSmKSi
GtKwrN0naYaiCynKSzfCfka64m/mQzygIDLxvYesXgnR8nCMdmgbq8YYfsQ+5a9QftxiCxBBVVsn
13tgfzSEI0Klg9UL71B4sukPR332N1OFkZ/mvXnjAZISbk5mWFCa4Uo3MMUzJlPd60hi5z9x3ozp
C22z/GukTQdHzlsGhOYMH+MPExup0cfIYZ3pvblUO4MZ1Et2KsFlaOt9/dDJzXy+Tn+myGWBYa+J
KJ4AXGnccgcNLD64reaAtrl894r261AT/Gzho2HFZnJBvWVhZ9yiXot9FAg6vhEBXbTcc+Hn5Ha+
zQCLj0MJjzxWkBpgs0Xugpxo5sFiCNyX229qVMQ8kRMocGyAnNtW0WG0UubLARS8SnQcutigrtMO
dVGoqwQbfUx3Y+tBQYJHf115CXzCQTHvxoFcHqKl9Ja0s63V4OkDAq7QQBY3wUzb3ro+mOTvQnjl
GKzUeAE5c8+K4KqQuOQUw6QGr88cdOBPBofJlMAv+m0mIujYZyMowTQrGIr0YTBjaBQjZSfZ2VHs
pE+KsIJlMCYw1BsS3kLXrJdZLR6UPhm+/7rjUzpNSuAdTTItaPgivJzBKV1HfSAZ3WfHphPgq+mh
q2zJ4NfwMrNUlCXK3FdvgzrcGH41fq3QFhxug2SpJ7fbylEN+F+Ryv2RecFwu+uyqR8WTYU8a0iT
w1AW6XPGhWLFazpEF4gHIjwkfkG32inLaOsXSCaCwGTxQVToXYgGc52JobifMUolD7WzltO0i+ud
CadjNRNLKPJWRiWUF48l9C7C2H2BdV6OU5UGzA4e6O2wV2IdVWb2MnKcV22ipp+7OAbF+CWsbbze
3H5YWfIwDtS9WufWPpmMeiW+Zw5uwoYsnxxX0a8RcXhlZuwmhdNjoFWPtAu3Q1QYr26djfsAZBH2
1HdCS7yDXsuAPrKO2EVviB1zCKpBkiQIUpKTKdHC9puZHqUUS/B4E0svsCTKVOGv7SxsTl4BTl2D
J/myTsL6sN0pJa1EFiGYlOjSWlUPUP1jqbWn+5ef1RD9Bh3eHjg31InBVcY1GCMAfSZWSk+LFtEp
UNkt/8wIGQYV+jnFlBn3Opok6i05jsi+821dHhSpg3ojyp78Nh7WTauyBCqNlIidzF/Cruc7amra
+qNqBNvBdo9WWVOPEApZyKQUi3vrxKBxyOoox6HZCD30x/jXGNh34UjRjWtCb/Xn+bAKHH2VYGPg
VWXhLTD2OGb05bcwC8tNVtfqCXTw5x43+c+97DQYuFG6SkxfV4V1glTizbQUdItyk7klDlOJpGiF
ZXYk1qS4T8r4SVVjac3WjKjfA69f9XLGRJaLbZxKOu7tCpW8aeFo8CMwXVGWphsEx6z3TVYjeVjx
e0bxyZRF3jzdJwHYe1Eg720xSIlNrX1EAZxL5lbEY3G1NLEBY4vl1bldoiwwj2bXH7oi+TpGo3Kf
CKV+ia3d3O6BPdae9cPk1T+0NvSQDUAkooOfawu0qkuSLHH4UHIVj4k0fBdp/Gh3a6fQgg+rYvEP
eTw99ENsPKBI3sAfpxtF0a4a5rnAtpflRzgZgFtx/KTodNestEH/1jpdvnE0w9yRp+2hzQztRSNX
CmWbiW3tpWgu54qPdv8JF4py01g6xUUXKc9t0SyQW4LuThUNJ9fmSjMv2kNg7mFGQBcbQFbwJutL
1Kix+iGdrQJ/5Tu6+hG12dvM4miM3ngkWkFYyum2GMzdHkDey5SjiyzWRSlb43TkdoFxdV272VKL
R1vWdRnADw2gTiHY0muHpZYt5q41yY7pZd7LcMgT2qqZbOrtmHmlqFhiA/9ZZz8snlHUWy+6amJf
lJrws1xQcSwNWobxdUfW1LMvtE94qjvfYC5IqguOomB4RsbdNa9qWxE2ez+J6lVD1bFDGFMiN4w3
M1VEA3VdgGNvqC+Sq0bkwCK0k/EtmuJr4/hgwdFITRG3K1rv7g4WQ7wZdIS4kUuP0+3legCQZz0/
J/NjMx8KAbg+mtnaGjLlHt1mcN/2AVQUXItwKQWOlEu7Sra8Re4lm1t/vBoRC/rmvZeV+naG3ntn
MNeImOLVfCiC0tk3mHAQb87c0I4/yG8iIlvy5twogtHth+Z95On1g6q6b0UCUTetlHdmgENf0dSU
O+MkxgshC/FiUk1P9sAJN5GL/nkTL7HE3UbwsD/8Sjzb2ai9DJWtr8jvsw+xUfSnJpt0pKc4oxsF
rSpFc9yloivhybP67IiZ0zVVUYfHoNBPCsmAgBoZ2cFesRvqQKLrsCAqOD+ETVRwvHqAzDh2SDaL
uvpB1zuIGjpgJfZdILD8lA0Wwem+acyHeRKOc5g6tdFoLFCRY2Z53mGizwNdK/UBbnZyb9Jiw33b
cpe6zA0PiXM5w8TEv34qgxVPZrYzgwqKl8pjq+Jvfa/V5JGpg9q8jhmIpq4ey04RO8vMHVIQJe0U
/gegkNqSKmUGB2GUwXmeJ6cUahRildd6wJV1fqCsEofHGnnDi+8YpAwhdQ0mzDTj+fGUD2ol4ZTb
AAj8H14tvdU2LCeHxfwdiEF3l5mk9E2YAq6IBswgGdn6MyR260hBfq81pDUPYjBOvUWJjGxBfaGl
6XKHuSbkbHk4sfb1NYhX/FkhQc5NuyRTbgI5dECp5apdZ9jfVEaL0lvibI1pvI6qGewSyfHTqird
C6Otl7HOkFk6ynRPGmtyH6ncf/PDM7+AqTaeoCMOkjrNk1Oj4BYxmS6QDzdD10fOc6MwYaQp/iKi
4pd1fBO0X3IwCIg7aC2OhoFoEe470OgMKbEoICu2CCxPLWUxzbF055JLeie0qiRum4YBtL/xYrV4
0ExOQrKFjo0dVANelSwZb2IzZrTI8/bNd2MVZ/BeuTSOJTkckFcH5UVT8ut8DbLcth5bDOYjLyp3
o+3hDo7Gdeeppnv0HZi1TaTV17YAHgnBVL/WkfVKeILkabUONuE2YLI5luIErceuSqxI5KBaDYgL
KFOTC+JAY9uFo7FVtSo4D0G+6qNWvbMCSiSD+L2NxANxUyr8V8Nw6yXTdrhTo85ckiETrSpyrM+K
j27MFf3uVrHiZ4lILIl/jK3RIAdHcWtofXD/58Yt6GiPSvvjz1OIrNZl2JVHkWCdOpdqeU8bU01w
QfUpZ5aZCLtNOGt55Z4/740ZnZQoQsvG7dHnFZYSbY1zXt8+FCDSCKbN7kkDTnc13bnWoo53YSeq
pWKj4+0F9GkCwE+OhbuwPCKDjACPDrFdW50wzpveawtRtoPV3D6LK7LnM+XVIh735CEtWli9U/CX
DvoSOgWSBZSWh76lIEK7rj2ZvStwFqiIMVPEXcHqdzEQ5Hh3q18cgH/ctH6/8azGXgtXsfZHDGyv
D2LXGfXWkN2ljMJ/i7l1jp89h5pF57AE9mEhVYysmtiM/9ibzImRv1W3UePCMHK0r1SAZPMQFYJt
qxFFmwgK9NcxsZFZqMFHDboCQ08sjcZtXzVbe2nwx/uEjLUYkpEcUy2Dry3ojRnoo09gNMWrAHyc
AL+ebQdg3bLcEnmEsrmReBpff/Arf5tyt56ShrFHsutKufFGwyYXpdvMQ1ds6epS9wjKiYIK+kaF
YES4Eh7w0TzT3IP7Bc+R3ot57uRRSMDlJdGxfCB/i1aOPJxf8CP3jrzffhXExI7Nv4agVb2eDzWJ
IktHD1DS6D6tpEmGXA3hXJWc0kb/Nh9ZjK8soOEvZcDXa8Wfuvs/95RI4upk4y6LOsIhsHA8NFPT
1xw88Op3wevYNNGC566Eisce2DPTuNwL5TmlH36+Gnb8aVlf3N47n5/fMb83C3Gpjgfnswa62Fpi
ileam5ivRmSCISa4zPa5fZmZDVFvQf4cX3oDW3qN6O/1XDiV5NWuVboRSSwmmRGFUa4EOD13vG8V
Ah8dJ8x381ubui0BzduYZ4rAQk/vgkM4FvHB0bG/SBRWQyMLgOeuyZVlilb4jIkH816Kr0yg1h9W
WNevg8EALPn6YyeDwgsz3hEgGpIKPD26DYaXaRckl6Aau6MoM+J8VCd9qXJtr8A7ttSmvBZmVL/Q
onISV3lOQsN/FMAh81m/w4pXjO2zrenVS9LH0xHKS3c3kgX+PJlnHwhinU+SnW13zlUTjKDEyYkP
PB+e6yhMnjGvUTa4Oimb+XBoouf5DY0rKVWW45DJw3+ff1Bf9hMke2nG1omPQaA380Xlr10RQBfU
NO+oDAW0FPJW3kPXvQxT2DxlQV7vhwYaZYF56TvcAgxc/OCriwRx6yioLcn0K1+sADQqgrPU9G8G
7vY7YktpC8tDJW6eiFJprlkztOeWTEkcLzkfePWIW0OZHkfw1WctBSSDugvw6p9K2f1tJ13Z7VHd
UhEXdL102Bq7NgvbbYUh2dG0002S61wbmHjLeXgcWurBSiEx0YRexNquuY6JhcmQpsY/OiJCdLX5
5NpKJ4CuebLDgbShIG8WQ6RiVdWAbySt663dPcRP2iqtXzWPGBKqxyylVLsdKz6aBw8f8aIdnpWy
AMqn+r+oweiw0lCqYxZ7yo4/1tqSBGCfxolirBz8w1xbJHkVXXyAl/kIBRnqr6ZzDuSXwhuhSO91
tAp2PlbX2qm0LXe+2PQTI1jBunFDOeZsatGJnW6a2XnI8bxKekV7yYzhe4sjx+8RkS4s3j9HOC13
eJAESR8892YHyb5k8tH5ng+VMxCVkSUkMufMRZPZqp/u26Ca06qLS+VIFUAt26rVQ8twfMxIz1pW
hlG9p5q264kAeQkRoG3BUfGIxuUCSqrP4p7bQiMtWBKEQmFBy9ELJtEmCd5ozpOMxfaohhGtMosc
sRoBCGTG6AkdowylMoMf+LLitx7WpJEYz74F4GmVSEqwNx3uzIYOX0hfo4Ev1uITc6CzX+M9wiFQ
wLD0ILntSOpq4G4QbNt6+Lsh6hm2tqy1NAuMq7Sh7cxlx3yuHF+Ei6NDkFvJWlNFdO0HddqZaE+J
HqaJPJ+ryvJbESbw/DL08B2NlGCF+4ZG04tjfEYlpU1y9tus+Dqrilq9CXaiV7ZKoKF9qlJJB9Nl
Yg5FTIuRW75oiuRQlvZ4JohIoTvllntsexDctelL0ak4oUelsXZwkn8zMA3K62K4zyNXkpYpzuJS
mJuZEYwP3ArbGu/ZtmX2gkN318e4Pq+zh9SJlQe71Nsj1JJrJU1x5k1rVmjHE+88YDv1wg10ymgO
f2SCJWvoJwUyW9M5BJaCFUnmpkclHYl86XP3TocYJbNI1asRRDkqS7zzyli70kTWrnEM6whSLxo8
t/wWP84VKvUzmdWn5DoV/rTW09h4zQycGL1YqCRkNc2mGQJ6H0g1xw3hkIEGDacQRzKKYQClGdHJ
USgZg1vSEcsjtxL9kKZS6j1k7WdqEOiKYzGe44aazx+EszXRUlyiWMf60Gdq7XM92ZNVn5/9wvga
dKF31xmx8zL/B/iHzgsrMe+OFpy4M4rBvA+ki5Afpd8NMKyF0xnNvYgbMNY6WFeTbx8xaVZX9M3S
he26z60TDSeinbunRnmscKt8jqj89nmYdcfENx+MQlQHfh0UMHgkdcsKVsUynaO76YwuqEb7h1J/
Tw0Pv6vBV/Zz/WNi1tFYMJNDnQkpJv9s6SSBif+G2Oi9ATfUUeuN5nvXsKI61wVJiVEOYWjqZBa3
0WNBCcNxqQ1h+dYWGCl4nZ7eJ3Im9WPtVKTQLB7KMJH8k6TrUXPBrbT64j0ObeNo1eR9EMQYbLve
xnUzd55jaultXpNKNu+FYCCoGZxy06Fq2wSoXr5BaMnbfuFOZoD7pvrzpVZhtKgg+FElzuMbhnkx
Tl9Ge+lyP9gruqZjFzbGTzjCBfHeyq6pPo33iZJksCoGbJsn9ZsDn/hkQpHcTq51JTgz3Qr4w3fQ
aLTn3C4//TJuPy2dDpVVGx9TRvuSYPbiIcafcetQjdREam14posHNYdxrZK+/UOflnlu2D8GBVqb
7o8Cgi189BiHrRw/5pWKfel79YlJVPFOpKC/1qe+3+mttF7uvGwfGvhiOkWavbcmLsqyIZBH5ho2
5jeazOM1NTui1rCjIQzGHb8GsCTzuleedAsypT1OL/Br62NUaxDvJYRQVNTOTFXtycUpjTQvi7Wg
A+fSQTa4DnvsjBdEzjwLrd+Cs6lnVXfFqRixbECAFH6UCezVXH1o9NZ4zMo2XCH3M7etbE3pXXM2
GbyupoAJnqb2A9NmsED6mO/n1XuigFUiJotNCt7OQE8UW32MLAQgU6qzUigYqADwwsoIm8Ycd3pR
/N4nY7BSXzIfZqGSv3PN4QrbE+kkBizwTkNjXbhWdNUsiWrpD/aUMKwalbdPBoCCMqSQzAQQa6Iv
wMWlb6GdfGUd5x9ir3hx1cQ6QgygHpZ9wqwmaDmCTEGKiP9cgrKdKo8ka0wflqbqHGdEwMXxDLCx
OhdD1VyLiWHNnvR+SbVOTT+4jL6gD9hHWCNgTjGp2yz1oLoOmiunUu92vSoedQUy4NX17eJBK4zH
XHHVh6iPr7ZeM/oSGrEO2xAlQ+J8qkPqXyqRWVfP807oIN/8VFbFJSIulh9vcQksEMeWcWnp89+V
OmSSFGoRSj6WnUVIWgmOvC7eunJRio8EquxMOdTJQ9tXxn3TCrhHfKvPUOqwuRem+dEmDnBllX2b
kUJsKx+0oCZ7g5Sne6/yjE0XpsEhTaBd92NSb1pvDC6mjuH+0JFMVGKittajIX2irgCY9NFAzodA
avyqBq4xNkZ+80pON3jvn4eqPDSrOsVlx3Q37dQoGM17RMUi8lvNN1MISgy86mKH1Wi720XXdOq9
KR+VzSzUqSd0az6Rj7N2p2IuKfwcF3qZ6lXIHBenU4mOVqwWZYk8qaKKp5VQkCEpD3XFju6Bhk+V
UXg/kSJcPMlW1/fzUsws+vhYk+BWEJZwUcromQurvJB+o+87j1y80kJX5LckToqk+wDtQiYyqdVj
U9TquZmSo0kVWiw6nUyy2lazPTBw9ehTS+31CndIlWR5Heb0uQQncHCcClO81uNxezsmIwxiDFFV
i8Ii1idqoaPrmHmY6yrDbweTEmPvMcmaqK+gchTJSskV81EvhHL2CdFyMRWdF4C3TaywFHTSN1tx
ZGOLheG8fhT54K1TF6XjNOCjQOhSsg6RhYVtg9dY67oOjCvAvdghUNYIQ/FGY3DrhCEu/JJFqDs8
1W7nIHzsVkFGF58RFOTAIQq0Tmp7FyRqtZyHED8HZUiCsDjUckTROpXxN8quUDzBer0STlNkt1th
1t5yBusHh6ZaTxL1rnOd4eI0xo88GBetXVuvdGzFNoLBvb4hIcwcQRmIg1dPGYwFOMVkAJnbmfIe
pk8jt/QSRxbrpTRJC8lsV9vNhzWdGGz8JLKjh/ZLFVirSm0PhTWEe40y/aQzKA6QUFdFxXwQNgRR
mSFDheAGh0mrmDnyjCpL9jP+5Y6wV3ALPcxHmkTDBP7GSw+VKmaK5n4uf+YNprb7riiq83xEcFyz
n1gVYUOfNMyelEqRZuQAtap6n6feQCZ8Ve7KWlN2VWU8mqpseEr6Xp/VPF3Ce429OoUoUGJQJXsz
ZaTg+Ex/+MHGZW1PZwLdmTycN9CzTOIAMYwzRwKDXZ0+3/woJfV4isj/Pt8es97lk207u704v6Ol
oe/QGznPR37M4mJsSVQIJ3qyqp4hrRsCYjd6FkUVvcl2BcXu4A20KfTy580334E5Mif6sVMGA+MP
9IIsXIQkBHfEKiI3K83cRdAI/5qQLXJ0CswnIehe51N+V7cb2lN89fId8wumkqkwnKZ8M5+bN7Aj
LibCWVxuiwTzT71xtylmeEOp08HEnGw5oc00iFJLvTOZYNmB22+vIJxiySaID+lIm+lp8DxjNI5Q
DnO350xFijI30LrRPM1Yt2SY6WNUHSz8hFEMlu+Wq2NuKyUksK+SZVhF3r4bgvY1Y/5oS/ISwkxc
Z+J/mvUHr6J5wKPUPbmVRRlpGM0KT8VHp8NwmJoXSiDuNDluMzCvsWfep549bUu7gjIPjI1bpdxE
Xftzr8Y0bYchP8JJb1N5eg9dnJl4Fku7RHbsJ6t/Ceu03ArSRe7KvB9Ot+6pFMvPe3qZXlWfLpVF
QXg7FSaEzE4s1laNWepn+VvhiutdstmJyGq8i1p0q0Z3w/N8ft4oihayAqWCLTQPQ5CQFoSqhS7g
vv4SxLmyo1Gpfij50G0IT4dmGA3J27xHXEV627ud0xl5AWru1KyqH6wQlLum2Fuj3Aq/IkXelYZW
bWnxqHAdu40yZu3bFLqepEKPx0yvupPhiHYZm7W6tOIS5oI3fTMyFBbzgN5FcGDw7mZNlzyEBRTO
3tmnmif2fWsZp1Zu5j1EPOnJLja3gyEyT9gDEUQUQnHTZ/VsaBYuYRyoLGc0rxrjb07V5ydL5M0G
b+5uRRog7ZlJs5YAfwX9ekN9GW3XufPyxjpEg1COaVFpQAuESIxJ+zJFvbEzwpoRQoJKQWaB7xiw
7HOAfg9W4raz6W4FdeChIvioOgGQj4QGPY3v7szwnoG5eLUgvLt0T24yfTuxH6Yp8a991a6Jw9MO
PaVaudZHZoVafWclQFSIywIpxj3gTmscyMNyY7KAPsyHmJlylw0OnheyXztk8Tc/MuO165aw1nXk
odjOElosf7hKt/DQdm2/6+jw/HnKcAllnBfCamkjsJNlHzRzY9eHIIJz4Tef62NBRirGFZBxyBtD
MNT6ubFLwyI6dwmRqSBHKsZ+trn3LMTyA2nad7cG3XzMwAVSq/JVZUFgbTXXmI6W40eAufQ0nIQ5
Jx37em/mSX+2cMquVrXXxAvfgn1YNv0FD7DkBNH5IsbEOJmdufhLgUuXMVpPl2ogaS0IXTxUZA9q
BnjnvUwYIzIJWDe63IwkVy8t1ZXcr0Kyf9LSZxHjhc4jGlr9WThSnWi5j1amGs9T8fMoly0lU+2G
o53/oHOF84Lj+GfNnzKMiTikSrlPR825qnIJl+bWATWA92jkpb+PM4iFmScNI8tIbOClVIu46vWV
l0xISDpdBqCpobXWEgUhhZ1rFHopmjSztX8eC+qWtVVY3UJrY3ERKQu+VPHa5QCmeZnP4ffZ71Sg
FGLB5LncH6jpMY9UoxzOOlMml/RqTiWSZlP1t7Hi/tzre+VT0KDY0g2ql0CC7ltAM1rLCDCgcOju
/ag4FL2Zv4+pI5gvw+kxFBP+MGPbrRWosuAQnXoP4RWqQKnDXjXxe05c+xKnMWxMuN6EKNmRRWhQ
CSu7jdbQB/G36QrSkKCXHFy5mQ/nzRTWuONP3gVT2/7oNl6HrzR7pGbi3FQYw8HLkKtyOlCH/qh4
DqSS2TtDIQQjrgnSVks4/blXk4nyj00TG8opxBjt2NBtIkwSt0hpf5cVA8bz0Jkx/NaWt5HXDvLj
BNZ2K7iQBjHHqsjE5pKrIT93O0pCIfW9toBBZu9nCk2pURBorOZMgv0eavLp5tNxl7FaY5XhtuP7
WLIuUZxceyi4vxa5EIgIrUF9mF+wpVOeWTbO7s9zgz1dTOG3IJUEuUEw0hf54FT3Bs50d2GkeXsY
EPUizolUJF/OeA08Osxx2j8xGTUXOyXNVp6uSENG5YMiHGL12mA2fcWBd6djEfDRWABGoyH8CzWU
A90nc5awf+KPuoY9xBQaRDCgBnxhhDQXEaxuN2Xein1ly2FeSICS9NdHxSgZTe1RvJuNT6QuqjCb
ZqVIiUYK+oHmtmXSeo4JDh9KloC+iQrcKOOL5shGkJEp2PBQ2dcoYH/k8VPQNPonDUY4nmlQwQ4u
7JXdAELjnFMcS5ZoKxK++me6m1JD6OqfU/eGeYr/Q9cEspWi/uqlrLoTOpnInOLpwSC0eBWYLGcH
uisbniL36E22vm1wYtzTnR32mLMoW8JEB0jKdrmJPIIeWIoJmh9D8uB0rO6CepSzmfZA9xqDz6BW
3ypDp6sdN59uRHYmFjnBnYlRPHw6/TNNyhfiAMSbGnogYnSCn0LR6MvMc4ML6BksCYrXo4OD3h7B
tb51ulOWK95BiaAEjmNhHuc9ynDj6BMatJn3/jwX/nrOjy17D5hJDu6Q7ToQrK0V2cN5HBzibCYt
fQ7ocEMG8OLvmK/TKBlwgZwwl/HjQftg0Tvc6cqQ35eGfR+hx1vCKevujYiGuOGgZuGhcffg5f4W
exFBhjQm8WPgBvclguPRQhEv6mbYA3VhMOxQp/aQW7j/VdRCKI2awvWvasmtiztDeuv7serplVB5
+PLbf/zXf34f/q//mV/yZGSV+VvWphcwuqb++xfL+PJbcTu9+8GhhY8kMmHhmJapE4Rimrz+/f0a
4v789y/a/7EwSK7sDh2W6TTYAijJ8ICDJ9EFxIx/M2zz5ALN/67r5AO1ev3dFgRtuJZfPFk9ixNR
ED4VlH2zTLuMw9DJnroqwInISuvvNAWW7VAmy6D1i5NNA5owqxaUI1Gd+1yZpBl3U7/XJdLNOi+Z
YE3EUCBS/cKQCzwce5r3PNdxU/W9T2iJlyGMIlrDfj1BPMNmW6Cfv0nII+h7cLX/OMSg3jgMUHRu
r1pOjXhzViyneY8PvWRozTStLsSyH6bd3Xxd/+OXC1vPF/o78SewxYEqfj38r1NIGlqd/978p/xv
/3jbP71r85mf39PP+t++6SlP+ffPb/nlx/LpP3+75Xvz/ssBYbdhMz60n9V4/azbpPnjBpHv/P99
8bfP+ac8jcXn37+gTc4a+dP8MM++/HxJ3lCm/Zf7T/74n6/JP/HvX6gxks9/fvsnVoZ//6LY9t9M
iKjYt5hg8ww/4stv/ef8EvLnv5mkGZimYauGpVl8SIZzfMB/05y/8YrByt/gLY7qfPmtztv5Jcv+
G+91bWHoumMZrmp/+eMP//lk3L6x//5J4eP/8qDYtqmqBhooMEjHdhxHtX59UBw8mK2yd9ptOAb2
a4AeWhBaomYTU/mYIxcNrBegmYGFSFaV8e1++uV2+uU5/adPd/lg/hjTEI6jmaqt//rp5hBZUTJQ
wyB0q3exF+irEpoiqmfcX//ylfw3Q4Km/stnGZqLBTDcAds1/uUvra3WsBiW212KMsA6e5Be0X2Z
LsExnm2nC5Vi5YnsYb3dk9dkjVvVL80WFUMaV+t//7vwxf71ojum4+CvYLsoqR2bb1K+/pfRieAd
yK1i9PEBDn7PJzpUkKDzY1KWgqzYrtv++4/jZvnrx9ncSLpKfJzLHWfbjnB//Ti3DQpXbbNu1wQm
UWYe/hRh7wafXGVjSY9QXShGKo7//kM17V8/1RBCt2zNgtzmiH/6btFm22GZxtOutxwD1qeTIVLv
BJH0GhppyB6iCHeVMUaXVhdZtFa1Pv/WWhUU4wA4qvxfbjVbDvl/Tgm2vArCtoRlc8Mh0VTl7/uX
i17bDTkAajvsHI0+4wIibHiuGszysACvlAQpfCWKaIV9UnogDKYV58aBvoSAFSLVgxk2xJsOgVE9
jpmgWQi10vxa+HafvVn2QDAcGTQFAfOi8z6wqvdiqLL44299vQgvdK60bFXa/uDeNeTjJksYUsiy
+thq5YInYurUC2jaaYVceUFGVChxbjjJSwvT/4TyL+4osSxTGZZdn+EA0gXEr90h83N/BO2ICaJB
ovTXFqkBXSxiZH+3oPo8ZzFM5zSZtm1S3psO03Ku4DheaQ3mM8n/o+zMmuNEtq79i4iATJLhloKa
JJUkS7Jk3RC222KeZ379+9DfTbuOw4rvrvv0samiIHPn3ms9a0t3GvsxEgDVcsBlVeTE5SnJa/M9
3KI/jSKF1tEoWAh7h/zt8b6hLcM4Ho2roH+f61kg3SZ8tnjzhqMt2iL33VLp5tPfH6arJ5jl05Qs
eQptlyMcIbft/j+/3UKRBuKYsa8mCqyDJo3hXBD9nLmQ4pkvDac2s6P7v1/U2J7Q/zwxXNWmhuBl
hTrD0mhfXbU2y0nP48Y6WU62NkHpDOFBKHKKiHiXFUxJRT7mIgz90hntcFRN0z27ZeZ+FWlb3eE9
Do3d3z/S1X3YnmHJ2qVYvlxXsgX8fh96ENorKOb5pIxWfu0Jnyev0Alx+6WSULlZnteaNeTvF73e
IrioYsAntmsLB17I7xediKAyISDoeEfJIto7BI6Zh7BPxnCXy1BhLW4kOlljVfhcR2H+/Pvltx3o
P7/C9p2Vsix2Tv5RRx/3++Wxdq7jEi76adTC8VyMjL86QM9P89KHn9ze61/832uhEad4ZH1mxbza
DTXLzMzFMleOR04mPAHSEKO/070sOdvDSYDkPjfsJM1tV1tYnxNcnsRUxJUE1cmMxuPTlXXw9xvw
p/tv0882WJfYKY2rH10WCmpq3tLjkU7/SKatizI0xwmZJIP85fYET3tyricnwJAR/vr7xc2rl2C7
JZZh8/pZumUbQl7d/oYt2jF1tZ5SBweu3+catUE2VQSodMZaYLjQyHrYoXkOP4pe5QT+OITx+NWS
pC/U+qhFRDx0TJ/UMKRM8FjDGLO7FQbBJnS+yVk5v5pClgwNCQitMAbU0cbEGXGh9FpR5GC7tDkP
+kSSetrjEqnwgEYj7hIkPThedBJxBnZR9CmVxT/TVhuIxum1MGS2Kgb6MCRdWt46ijwoBG1Xjhw0
TTx7SazL1E99g0O1cF/GxGrI3hgcTsV/v4t/erA4iyiXGwn5SenbXf7PAiYzB0LyOgwnDkMJjLw4
c11gcFQZPef7PujnTTciXWxk6N06k+ybkckORG3o189aaayIbUfx4+8fa9v4r14t4md0ZRFhx6cz
r7bEaUjb1Ylo4k7dSgqvbhT2npDtpHbepT5/0Xr3lDQG4tOp+uTKf6rGSGBwdfZkQX3gXD1Wc4y7
OIvt8VTYhjoqAkr+GSdC4oNC14FeNvMIuY22klKXvE6ZTG+1HZEvLmy0T8ojsb1A/7kNtqmbDEgc
oRtS6dJ0r976Oi8qIo/tgplgc2ss+WlorS9mmMzQg9qWd2u6YePumJ+68a5X9XOXhhc9a/0KWQUe
JiRcencaJD+mjUFE0DYs0/U2ippDt8lrIwxiSf/ZsuBerQv/72Ozs5r4VBRl5NUzZQot7/NQFEcj
A6dIfKFum0+5rk+7FH2lF/caA5Ukf9faOt6yQigyR/YLszvnRMV5ElkQTRt17uzMtzJUGwhMPJwZ
q++UGWZBMp9wox0NFR3dvLyzUutGJvaPxUX2FW5dP0hlLpLloYbcYCc3E5ElKaLg89Q191ap7adC
atjNyB7JHdxRwIsSvyE1y2uVtbet/BYgwTEqxAO2H4Aim+SqZvHdVQT4ZblR7GYhP+LQwPejWFHs
NTJ9gm+/NslG5V2cJ2GmjyZQD70mmsydM/cWd+Y9/f1XSlsmdFNnHERqrf5a2B+FmyHkZWofR+Ti
EMxAU7E8lSHyg2I5xmJKjr3bNXx5PNpZCnQdmExFWtP0o3XDW9Sj3xrh7Ai8/iY7QgOqLcZ9xjJa
3kVms8+QGVcyvtdCF0RPEgdF4963jXpMdOMN2NoBpMMnD+6/Zc9vD64lKYoUjVX2Kp7e7Qn5z6oi
pBXHE2ynU22kBMKNkU0eV6cWf1hILiYKLaEvNVjbchpF9jvSEmyTFJHOsG9ye7zJapdorHHklMjA
twemRsuTzKBR9e/gNXRxiasYFnTSlzrZoUZBYhbe4Q4ZsFycn5kc+SGqqdJ/EG613CulQNuk0Uii
AXqQhGlXUfBi0Fi5dbvCfTXrEEQ7S3D8Sam2rRa/3wjMly7ied5iZXPM+f1GFED9NfaQ9TRbCvbB
PC1nMNQ5LVY7RQpDl2SK9OSTauF/TnHcFsNi9dQN09KFuLrolA+lS2NZPyX4amFyoFhtN9FQMeSa
vxixfvf31Xpbhq6+JMslBg/TNChNjKsl01SpMnpmTSdoUsaWFTbeVebS+iUhEZ8cUK82hq3e1mlZ
cGyzXYMLXn21CL9LrPe2zsBHJ4k5TjkIke/NRMSnKxE+USaE74lttf2WQpHGh9w0NPnJ/f23sLn+
wlv5TTePD8Hx7fdfFW15CSbb1E/zoGdTMJfGeJQNAxcGDkZNoaHj9N3Y1MCUE8sF9FUKuy8Di8Dk
zKeKcL6khtNVvlzxXv/9x7g6TW53SHCGNGCPmhY36KooizpzNsvGMk5NVCYcqtnFFgLhRuft79fh
6PmnSynJ280hXm4//e+3IS0QwVtCkC9CguAKSqbZkjZafAZdVb+MNlFuZk8udxgW8hGwjoVOXEu2
4bDmTUirsOz3hjeXgJKQL00E3HEWZWJLc1SXYzAjvrpf3Yy4csS1iwPaY1gTwsbE1Dh7TFwYuSPT
fktjOy486VT2mzZo4shktj/hTMN6rSvnlTZJcugLvUXZ7DT+rEf4PLRJgLS2fvRRQbZ93I5BgqQY
vJmDd38qtOUEMn99QMtBHBIEwQfKWPdUGRtU2RjHx8ickLm4lXOzIElk3MIUYpTyLaTbSUA6nOpj
0Yjy3jHy0ify3aDJLJdm15KwdtuEoqn9zAD9PXYLFBIIQD/w1MV7msM4mBBc+NNgipd+1Sc4ByuY
8qbCaqwGw/QExsNvAmrcT0NkoWdnusXKuLQzj6AtH2O5zsuuEI5+Wha7qoglILFmXmz05ayvOykm
JjEg54nbBCJ8N8gNITaPeImGdFxt0tmF/V7Wufm8JgTIhVivaQhLWrvoNJ0gRpvtuXW1Any1y8dE
ztq54aTxYyTJcONJV3sCkOYvZpHkdwC5jtDm2OwSfb4v8mI+ukXqfkHbAN2kQFrqhhbnmSSsqv3Y
Ycrw4kaWfhEW7R76BS8Lc7+nXpPLWXPdtzJbxl/2LIx7DbNVvOuyGgSkrVYcEn1u/ENsmv0DDZp2
wg39qwUTzCnA/FqWUf8xxY268OLoX2NU1wGQSOcuqgnd9nKCeH/ySJzhuZgfgzSYjhAxHPqNhklf
qXX6ivWkfiGVlN1cN0avaMwHiznt6C9dng2E2SUxjrF5tS46aqUMP7j1AdrbwDu+kPHC4ogkucSt
GpnGP0ikiM5MU8RGzjh+a6fSDVo3W3Bp6hvbSLd9OyX406hd2zdzmTyteQJVIxH3mtVkb0WzTNMO
ZYT9fTL6Z1sAsvCoPUY/j+2fldPUhJVjzsLEQEtp8uYu/RWNoob+BwbNDLthx+B5ucGyKPye4CJP
t9tyN2PP/WZht0eWarMdlvTe0Pb0if5c4nIpvEyKTdthj/XoZ1TOe2ABYoeNi++Whcorm2U5NWH7
yvMd70uIfPmWqliNrX7gzFCeCdARLymhaWfeq/Rk1eU3p5/DF1EiG9YESUx6mPuRa1+SdnhJF36g
NrfPxlhEtwuBx97E2OK1oD73SlF9D8Pa9VRd88bpDhJ73ajNnTWAvJLQMF+mkinSTiUrKcFhTZIx
GbHt17hPwtsqRVS8q2MBEGVR3a1ZONor7jLQhEJhEmVA+aPTyR1n2o9oXSeUfJppLHgi75hywiWJ
96Iyap8IgO+hW6dvpB2NeDw0i9ydBFzimxtGcvUGBeGTQfOQB6kz4m2n17wjaQ00AbleBAyUanqw
UCNm3EIowEQ/jxnK5NTJcRv1uJlQU4N4o0Yo8wnDwgII0WltjvW9QAvepfht3Sh9lFVvHWdzInhx
HAmDVVV2A+sOXA1niDMkNQLHjGT5GU/TT9CKkBbrFpLiUrXvrQJ2XY72yDHVnr6PujFzPE0rMnWV
3A9z6xDLzc0vZpvMxLGldNrR3XP3mG0wpGPl8ZyhLf2uzbacnHTejQkK372xtjPyhiEn8XmI02jP
0N54IOMgtTxN1c1F2pZx0QbCIjyzqroj3RQyhR2s47Wqv046aePo3O5qlMXftWlYb8CuZYjYmi5w
I/xUA8fPk5VN2Y7O6ry3KMK+0wOdzhyOvhVoDl4X+kb+SGWMmzwKm3O2ELLG2pbtJkNO1AjJTIi5
uwK2ZNJ6u6R2/tBruu71JrBOwFXLyXRJtBoKldzy4JO6x5aVEf028BRo5UWK8s4so3MUa1jj877w
nJQRZ4ksfkcbqPXTiJsyDd3tHGuJb0ey9YoSQnA6uV7Lt9h1rZx329h8n7LcB/oCqnMWUXakOb0h
rmpw/1ljHmj21vcMc1DDREsZEujdT7suj3JEGI3hx6pEoe4WwFMs5ps89dOFJ7Ih1xOApz3MfLQ4
6ZzATA37rmgmThEEYRwGgoc9reSYw9b0MMgC63elxgNe4dnHf5F85KKwb+k9NLcTDVS/i8wHI7GZ
O7cjWxOXLmJ7CPpFhF4xyfVdL2A1tGzJlyxq3Hc5C+gkDvDjQhNfewY/HqCb8JSyQtNRmDsYGPwS
S4+R3M0HYg/wGU25+r7W4p1w0g8r1sBI2+0/Vl+DajRGezeF03lGyQP/tW/LH6gMO28w62+NNWaB
Yprjh4b7jdxpcJKay0gZUn9XK/loCYITsgisbS+LvYgcyIkLyQiVrX0U7OEXXCUfipf8BoP8FAg3
riAQEmmh5fE7u3T4LgZHMseeEJIVJPz8SKe1A2zlbOwNZaFvQx2tjwqpBhnqAb5QFnTXqgMgqY9C
F72XRxAJG6neeqd/4GzXgTVSz2mjwmDJBUGbQIFCcx5H39YL45Jn+ZciZHUOCwjNBBHZN+hZipOR
6NENJLRnq2TnWaZZeFALuLcyNHEVuMVbXFj2qZl7/VHMklMe6JZdODJVIkyJ4LtlWnzbMXGvk6BU
N69prdVAqvlP5IyCMFuJlqeZewNgZc12VK48aLR/gceI6NDGQ3+epnHm7EXaElsiX1Npbzill6AE
/6VTnAZLgvg3NvLNggCrhIZL4c8Tr4Je3xq29lYlKJqSoti2GlB5JOncLBKYZK8sPko6S2TVkdyh
edUpqdT3pQXqXCHBO9QDMoeuZnPBdBoHceEOJxbZLWFd/xmxunuRbd00rnFcjfFDJuyPLTvsTTko
4OH4zV0j/aX15S/X4khoVKhfq0SMj61RncRUjnCFdcR8lXw2hsX4qWNRQr+Ykn2AUBddtMmdzeuj
SzEQsH4tXotmw4uiVDvWZL74strWhcH+Wo8F0Z+0FDzLgk6j7MLxI2Tdnm0N8pS62Wun19Fd51Tv
FrMRLMJTs4/F/MOEKkp4oQu5qjCRcoervAxjxP+2hON+YEPZ7gQh4kJ9G8wSP0/dVcelnH/VE0sL
i2j8ZOjRoUsQ4FoZ5vESFXA7aS0b9noHCgwXeWWanuzXJ/BK/JGpOeEsABaAcHu3EJjtJW15Ib/5
eXINB8UqWSE5Gg+vEN1hFfQ8VrdK/MRlyJQ6mDZNuT0PzbJrdE72cznsc0x7O0EKfVAVrJgx3tcb
TefSRre0NwmauJ3RuxVceJKmk0H7UYPQ8bCrRoBAipHkFMfimkL/knHi5e8lViBfh6dak7YnMoZ1
eJArfAHjU5W5YidJ30H0MjN1qVNu3yRvqO21IJ7Ynyqt/gZqEkyyQdGP4B2Hn5Wb3yPmBucUJydf
LETCVC/8RYgKeRp4oWwO2O/O3Lon3pBw1+MEgEEyXswhy342jh09t2v8qLv1a8HmvGsH56buB7lT
VREBfxFtYEPit3sLUJsraP+ukHhgEXzpO/LG28kmE9CAEwbg7Gaamc7MQ+1bE01bP9I6TOh9Q9Se
5lJ0WyDZRlJ3AhCqA8xUzXkiFUDbUTbD9Kmn1IOwafrDyNk7LRLA823DF+2S6DQo95cViV89DSty
cVHt4peJfHMI24vV5827RBqjk4A1yNd6Xs7tXMwBwIePogYdZRe1ACKUEvmSNg2yUMD1niL4lX7i
PBpPrSbKI0Rt/KKFippdKQZCfBCMpv5W1hFemBr+VC+uzxCUVnlbu+DkJnJpFJBkwc+QZXA0E/uD
yB8Gmx3XABM63EaF/TbXuDQSVd3layGQlwBCHEv+ZmdYB75wmewccsov0M3IuNbaGwyIwKc4pB2V
wZGTFhlybEFOO7FPeIUa3TzhXdvb6/gYayOvVjYAROlI9SMW/Wfp1l8aWpHeUqpX5DbFBYrFP2uZ
PqRLYlP5Jdpx6ab3gmgSfAXmXTssq2ciRx09DWsCUSua2IcLn2gqSHntGcz6Ug/PibGsZDtNI071
/tERgxUQhm34ji7Z9ctE+E2BZ9AwibG0TaRr2vqCKf9C5jyXtbP0qeuI8eWYo5Mo5IbGrZO0+aO5
Ek64VsZri0NtyYfpe2NP6i7Xo/iGt4eUdNISLd8mCgO/QEjQnctHI1E3A2vBwBUcpu0T5l3thgZx
mZULJ7Bsfj1zlBjDCAk5tEJp94WrYMaBz/X4sauD4/SvYYj6p3RXe6/1VM5rZ4QUgisyDeyWtwLR
v6A4pHaKWHMy6qlo1RJo2PqAzccwbxhL3+m09u8F5+s2Ftlzqcn2fjQb5iAmIxW5pY1zzKEoouSb
7eprYRrS7x357taAaxtpDMSSm5BsLOsln0j/7axw8vMMTmyOhNxXLnlz5zDf5Pd67FB22Sg+5wYv
QkwyLXNhYhe08NkM6ybgSBwHDd6cwMUsS6a2YkmPyRHEcaaTZjiHBytU73Uagw2quZVdMjsBUQ/F
49qvxaFfav5ARwxIn634FubmKKbsoxg2+yLRHiZ7n4+tE+ipaHGx1hJcGZUfJZnNSYOGKtxOt/Xg
IvXBPE9zsMbkDeLwXwkhHtsTsBYtiKz0nTlfuOdQcku4X+XbC6VTthJaqlfWe9qkFZAmtl/HGlk0
OivfkVgOP7khXp31+EOrUEi7ykWR6nSPxVDER5NlTKHhtJmQ3ZYWIw8kezdklX5kq5bzuMnmoqck
0i6l1fu2tZ7Zv0mD1KxpN8NnCZQkAjei7eMpy5Y+1UW3Wwb3i4jSn0M4lAj2kJ+tbojIH58l2l7D
J+MsiKZa7bmqHjSbsdhkkBwYJewo2iE0hHO6ttBj/MqOWe+tOUIVAMwRSWJOXMZ8ThRnO8eih4Jh
UJGCgX4CTPzi99j/vR5NwH1jl7cVmOaD2ZQXuyG2BkYzPpsWGXrPYijRncZmelvGyVdWY+e2aWh1
UBGwO/RQUtb2FaGM6xm4r9jP+JpDRQ7wUutUqeX9WtcssS1ZrHPoQrtGIz1H87dizogExmzrJRpc
AKGF2Zm6UzvJIuTMXQ6I9slQBaqL/wSITRJUWfQ6WWyX8dz+GNvF9gVTHI/a2t3zYR87NH3kSWqP
TdTGB+WqhvAqOZ2ypAq/MMDU2fMnMNfazDG0VOaLtsyrN6ftI8rW6HWg5XNq1KIe+5HHcEAIQp+q
YDZJa/CmczSqpOHcuYRJVH1t7TKaYjtNYFROO7A8bAGY5eYO8TwWXry1Obp5G2WwT7r7e7wAPwrX
irnM0HeehP610xRthilR23NvlYdx0r6U5JnNCxTpgkX8hTLjAYzezzl1bk2dFZ+H7HlwmyzIGhgV
UciB3Yq/lXr5w7EVbrRSb/x8JgiQJbY6G7MVARfqCfIiAEtXHM6tKh3ObQ1WyumGgnDd6mUY2Jl6
fYZRHM3xcaoK/UlKDb5IXCy+MJD3Q9Z2yZKkSl3qUL+FGvuEcC7y+rYbvCIkOmZyo0MulopePZQ0
+oKveT9raP/t7mgJ2kGgDrHB2FKwb0oOswrPu52s4wHkvHzIY/FkmvllWUzLl8v8vYzLb67Tuzhz
xDvJ3jkYL/mjQDHqZRzhPYXVecfJnGZYVtM9UHintqy6UxOL7i5KNE4JmQii3P2uax0Jx0txDGn9
AUwm62FdoqBV8z+jVb31bZawrUHrrbfm4wRFatVS64tRLNo+aUVxsFpBk80mUkWNCopW2z2UmEQO
eVvNZ8scVRAu/SkcJuzmffqQ5+S5jkwrg5Xn98la8reMEQ4jNNKuJlsndDit0I7H4/2QlG+mbWU7
3RnvBe1LL5oG+sP5eHYyisRyEy0jmHAPdmo8ilCL2BDLztOBfsH5+Nkt24cyASKPtK95/9LXlPnd
kCCtTvhxdh2OPVcjxUOVL2wh/9DhumgYa6FdWe6Rkw6gDsNmRDqq4WQjNfZXZHVnraaEHVvjNXOM
b07Tml49dKy6xHHjYqkLB+JyO5Eb1SX3bDWNN+Yl9pDOFDtH1UXQFiINmmFyH9reTM+aE/MbIvnp
dDLvB/jXJ8Jf6l0COfVWmsMFCtwa6H1p/TvBFSlByFrJARtljJ9FWrOri3RvmRpieLf8kdpL7E8W
tVxoUBrqI7ZV/u1Liz2XnOuu9Q04L7BJzJ856cysh0Z8MEEi7sciC3eFOxkcDFr5wAqc+qkxPzkl
OPolzvOdTJwfmc0avVTaoXILjtf1fboWX5nFu15qNfWFU8ptXyW/trx7L5baRH3eNUGa1t2BsN0M
vxOgwwrPALiTjzmmqmCCTWVQcLCW8P+OTW+1u0mZiw+YtffHohkPCO2eSzTv3mqtX9qJuB2VamCY
5sYm0zptOFkCLiTBZPXnBSZFOKTYscp3tEyYTNsY6qekCrJCjqiuymj/AJ/gYLQ+kLHyOBGFdDdo
iXlLgmOD5TTnFmxd/tYxQt6j8B7OihF0k3xz52TxxlIovxzk+5zH7YGy19m5KgQSXwmBdVVfgyLt
K39x4reVRJdj0pCGtdgRoDUb8EBsZnTk0Omc3GZcbhGjLhcBqo2F1Kx3UP0dSkobNL0WfmX5+W5H
oKI6O3lRiUoO3dq8oEVB2cCdgTVf2mgMXNbiZkyr52XpEl9rcZGY1lTs7Kk/aSWAyFBaGt2I9U0z
ZuLDMYfsUPUQ1jNY36lLnoyqAQWp6ajpp2kJbGeEScTpjARcGgMFaL576drVPs9WzILhZEAUJfe8
sseDzMjH1fHA+lZnO5v872Gu4GADVr61m6UBOlHTqZWXJsZnl1Jn7LUpJeMBhvt6MJM0fs2GkY6a
cnrnzs5mOP0tV4EmQypjuxAo3dFovenJ0zyWZRsSNNHHzxXMMsQtKn8qkpAhTWLpQe8A+a/0tjyu
aOh3Fr7TE7Fe4y4tk/xI555A+Txky0Fcx9cA2byTXb7SJVN034zaaumKyvSefVBRXo32YZ708Ri1
TKGCCmXgrzQzyzthreZXmlw6/5+puavc+cOwk/YSq+q1MZb6lQxRut1rHWO/Mns2LHpSg71FnYrk
S+g2vxgK6rvYnlBPJA4UU6lJ36zTvPdGN40SbwKKP5+xhKcHSNsEqjIA+xmBf3qbeMv2ESyBt5VG
Da3iCEEo0oe0/5G05p1pd3XAcTC+EUXc3dQlqWjuUI08THb4WmlxC66+nFfgxcQotdMqvoRjhFHe
YOZ3LCCZ77Vhzt975KrniB6CV/XL+DwRGXWJLd0BsmFVvkFfCwRE6Pgc56vNCNbdE6kxfuMMlftV
Mw9n2LUhIV5xGyCxGfZFNmRY4ljIogKVUlRoH9g3czKfiUTAlRUfQlNyUCzUWO+jippmqrUsYJSv
7XsCgrwYEOhtpvThecpi+IAyjsiE7YrTMMn8dmarKjAUBKrR5A3lbBdkK/UHuUDmA7yp5EATCodu
viDRimKUEUZlvdDd1k7w0muvJnPkaDlVvp9clZzLEWylgIH+rDProANlIp6go/4NHqfzPRy6U+Gi
iZkgVG8uPVZ9rfmFFEwGjjlC8tY1mg4S4mQSWs9GhYRGFrTIKU7/MWvCbcbcGnb1QCFvtZGEnlnr
x1WzYV5YnYFIpCYI1E7yM6xV6Ih9a/noSHiUQLARy6H1oGBiccy5sz4+mfzUWCvgMLr1O5McGRg2
xuxbkc2SNRvkdLtgtRZgxxcDne7OLcyJ8CbDOiVMWb4WA6w5On/0RbQ6RAVBemPQ8wcP+mI0HOXA
/K/6RoOWk84jvklIVC6+RgJ7+Eh/jfMPGTWqccsHsxMao9EcTBh8tp1RQAEjXuEn1VDjIaIcKLXp
LceF2T3gpdKxzJmcBDId8DjJNTcGwp3ndYLQozVls0/FVt2Fan0p6fAGWoY9Z15b67Z3yQCONRl/
Ig74gw7BRI0IA4+qQSBp+30eHU8ZdiHMLgDcJGKerEktBkW0/E2fms/8xMpzrRTbJu0IhlFtQ+VE
5HWtydTrrKZTMBqnDpLVmZcFtQkxUbs1DHEwM959YEu2A4pYf9I5NvUtwSt/H8L/QV5iK0xE/IyC
hcLerAX/0dnMJKxUlhHJ0ywjfT/R2geeba8Xc3YRzpgFZ+SlH/2/X/QPGgzEI0j30Xy6OD2uxv7W
SCRMP6QQuqDo35WtaE/ZGMPUXNeeaUXdOsUPIr3IkI4K8Ewomor6M4XRn26+KwR3fwNTKiRGv3/z
CoKy6oRBL6fFwcl5bSVNrpL2wjko1eTeVWy0DAysJ+bJpbYbKFqtoEVnEH5yO679BPamw+axw8Eg
pGkJ60qs2DIcjbPcjLHKadZFzklymqb2GYZPfxMW1cfQZ8ZJuMUIdtg+gyDvgw673SePwqY5+U2T
ghzFoBmJEhk1rq6utIKJRszUOIzJmclNCFOTWNX+JhZxdcegHPqBVGX1nWEHVsR1scNPrv6nm6Co
9HT8MuZmrLh6EqsYmXqf2toJkeHEMafVmyUYoW+/t5RVtw1dkOJQahMtEhihOSMpUvu0ADDDfGEs
ayXB3x/S/9FAbbcDzSXWGoQ/vKS/Px+DqAbZ2k58xuudfl1lHL8xBowJkajLhD4letb3v1/xfx/J
fwVBkgfA2jTJmzXrvy9j2LaVjMo2ORMMz5LPZsCBoeL5T5Tm2xSHgZSHtUrPVk1lPxCn+MmP8Kfv
zDeVBguTULQAfv8AnSlNYhwd7bQwhvL1tUR0Iuaw2Zlq803KsDr//Sv/jwCIb2xbJmkEihfAllc/
ep7j5BvEEJ2triYv3NUHjuOIgRL1ya/5x3vrUlWRBq3DlFFXV7JlRAN903VggTXjoM2d8BuwAZpE
0SDyE75cd93LdUg/RsCQeMtlzo5bz3pafiL++tNN5ls7211m5b/WV5EfWoMCrvnOdJbhoDbQtBb5
zYCn6dOTYC36+z3+w3tt6SjdkUEjpbKvf1SgIF0q0jg+63MYTWSyaToUclds5RGj6vsJO9d+1aPo
JQ3Xdvrkxv/h227yet1iUG45hn61zLYS1a4zGtE5dsqPvldZQBMhOSwdWSuuJKzw71/2T8sImzeP
0jbJRod9JSVk0leESYUBzWWGcJ9hGouZTktOWEoKjyaI2DUrra9yHvgnOB90uMj7Kaau+OyjbI/U
1YJK8wYcBe8zj5a4ep0Lhrhkq6noPFXtgioZStC3sis4pLHqvNE7NB7HspsfGcaAsImYFSE5VYqo
7U/uyR8/COuYy3OgI3y8WsowZitGRVV0tvWBuX+XF0DBQ/0hRnxyGLShOmtu2sMezeBNrxMGSaNF
Jff3T7GtHdd3Y7O7YNXjVUdY+vva0qcgSZa5j85iNru9S/zCV4iEKKHX8jN705+eeGW7unCx6SFg
vLpUEyZEjdaZe4pLK32gm4smAPm1l9X2uM9yC+CfPt0IAH0P///f0cH2SVnj8MNfG/FSgANAqgz3
NMaFjqmt7pV5Zo+pMUAkQ5F9UjhIJoV/+K7IswzHQjpLFaGu9Kx5SoaRYSXuSfTWNPiNYecH0s7G
yHOzdDkb8TDAzOjD+UAbgEhWbdHfZiQVnGcIXLVCemFaokPSJDYTwbNhHLsBybkODRPgkZm8VExm
d7jDjYO1RNElYue4HRMHTtlKzpnLdPGxK3Pqg9WlHxGGHaOvmAnPB7o2ytg6H6p/jBCJT01E8K6L
NEbrIwi9sMlD0mwFkCYLRN3Ii3JPCBBHFSzMNYeuwkQmJMPEPICZGt/NHIwBDeUynP1li0wrJyO8
1KWGQAK+Svidk3N2wZrOCw/rbGvThLTW0d0b7rJviEy+ATsQ3yUNsrZ2DPu7lIDeI4LQ6EzjwWy8
jvHDY02IpF8yvD4YwC8DrRvcAz6e/HntzF9pHGY3SYg8EiEGfDRNzMuNacQrYTQh7f6kIguqRwGT
azTw+NcSIA5T7KTRkWb2IrtAKCsDnBpPGqHCx0Ha5g60kf1LylRn5rz2PzN3RZq30k5xTTrxcHxH
rxynLAAJ4vxjEqz8Fbi9emR3lt9BvS13YKytx85WdQDkajowiEZpEXfVP8I1a+2YOro65kIbn4aQ
FOnEquafnY4/BU4y54lmbasPs+m0ex1B2nNFoirSE0yzcd30T5xEaMfkDt2MHHZxRa4yWhUGhuNI
u3y03ENIiw34gKaIYRHqxlykfUsjFSsTme8AxOraDeI+I5/Qnsj1mOEnu4WM6LFUuETX2qUF0uf+
iGr3KSS7EvRmIS+mTDWmKiFJCkisPBD5RnkIk2E9d8VgPiMxG17BRU83VZ01D2ueg0edJePcUTTo
EIviXLrDc0er92TaU7tA8JkxsGwYmjabwr2ZFOlj1BTKH+YMwv28OmQehzw0pFteNuYeQJEwfXCV
MrT/o+i8miPFwSj6i6hCZF47R+f8QtkeLzkJhBC/fk+/bdVszdjdIH3h3nOfy67LmH7PQX9fGinY
xkmQSPw9mzC5bZPivgWDGwdPGeRM2BBlbZA+eBXar6hfZUHNrYdN5VXYHXPVgRMopAKgD54yxFii
bR8M8uizL/L8zbCR/odriNnAzLC2zYpgX4ssBSiKCK0z/gxgWPr07CIN91ni968Nsw3GzYhW/CQr
71I+3gf/xmcBU8mYy5HFiTHeVHPrN8ta9wlDUAKj17Khl3GSgmW/LskhUiE4/noQmzhE+CR0bR+X
Rsh1wWiFDfJASxjOGgIVIWVMVElC8JbBZvYXrbsQXcgw1A/lQHqRhYqXmQjwmiS6pQU1CtVdPHQH
AjD7VeHkbATRQW6K1n9OwFagzWCWV0fZvqiXaOd3xNSJ8LmD+LvqezSI9TAk26m2JsKpVXpgoQx0
zbAHjGCtnjCn8alXgiEdJ1/8Nca+d5e7xWhDuRjVE8kJ3idStswFrjxEjGIbCxabb+HzaOccSHvj
vswEoei1sjPnrs5vgr6ZMAyxFjiLtoCC/KOaUe2sA1ETGxu3CylPSCsVgtxoLuqNkXJMd9GYsRub
yiCtVnxcErKNlf/TDQqEwjPfLE3U0Zb+CFiYD81KkSsia+muSK0ylJb8NOLBLkz/jN6y0de2oSZg
uEUz/m9h6dwcLKfX7rVwW9D+pOrMtlMcVUqjyNgg9YHJgANN7+NewC+yM1bM9piZb++W8WNidk+c
cyyNxyAmaTH1EGKxEWEtgHMR7MSUM4IfcXekFRfNttHa14QAlGpfzBINlpOGv3HWqRe2xzNVlape
NACQv1FOw2NbIC5B5Nfy81aw2CNZLbvFCBfllXFB1Ff+SxuSPVaFyfycO6LfjeQGbSsGTidgZEhj
bbf/JiuMMPTca6xN64nil5AXNncjL7QhWvDYyVAxHCOn2llRfAXuqrYsfz80CcMCU4ERC4Ki4jI0
CDMQMuQYpCp2cmzryPKJRHgfWMmyrGpPtZ9FOQZHbTXDaZKBPPkLP6zVEkaOUIsIrt4ZX7LOo0bB
JAJy1JmtXw3Q90QaV/2RFB3g0gJfY7py0Andl44ZXhNl3UXKqdVK3sYqvKRFa69sacXHZaziH4D/
ZbnOI/LTcwrvPSPV8N4v6/irTjv3hBSPgV/J21ew7GXP01vdydOoEWiH+6eqjKtrhK/yii7BOXSp
674XVq7fxBxFgnNPsXke3QFVXGov7VERk/tWEId4BF2JimsQUN5Sp3lYuL9eZMSdMxc5c+A2DE8Z
bJ3XlMSVA1r/6HVQ/q3pn+byALNnjuBeKdoHfwBDvaoI3CB+N8sfo0JZe19W5klYeAv4CdQRO0t2
IKyYnTi5ni8div/N0LR65/tgNFO2Ye95PFhbBgrFyQmSHIYeZ8U8WJ3ZssXM9g6IaiaGhFbtnBLw
6ipRIq9o1YoIslsZb+QwAqMTxnrMBk9jCcSf9R1zENuriu8yvz0c4iMLGTLBEWbXI+DnYO5L6n2Y
sdGIl7LqUNlIeVmGmig4Xdcomiteg8m+Cp2mFwjQzr1MMuYNLSv6xMDFcTDm8jTo4IgTgbBIINqb
IGlfXMi990XlBK95TdTLVPT2O6gHuZOeGa55VbVPw0heTQQF8mm0feed0XO+jkH/XqeJ15RhcLdy
bXoyUY/FRUoLfloc6ie2zulTWlW/KfEM4PeikFxRzqzBaNIqvKl8Rr8uP8wizHWeXdLuyt5/LpyW
1UqLoI0kUPunDcKFozHvjlqo8WAL4x4tM85mAxUSOqPbQxM2pnF2McC6tRrigB25bAFlF9HVJ2Jh
xbD19i7p+KwM2QRKp9F6bqf82lVt81Kq6r+4gV0e5y1hJmgHt15aNpslCsIX+k4ydatw3CKeBQHR
ZahHCM/dI36rH2p2iDe3PcqZ3siHsMmJSrI1skW7qf9ipyK9t1bd0fMDD9Ht6O+dbqy+E0qblair
aqv4uVdOk6LnXFjAGBWUdz2CZ5RKvpxP0aDTPRMUCjyN3uY+m2ez7x0unJ7abjsBIzijtvwjg0of
WEBbB7/zCQRjc3IObCm+2tAwDRwhdyJnCftiU/YjSTwi7nciWtwTu0z74LnSuu+8iLTAVaMRKe/b
tgxB2Cdz8BWOL5b7F7GY7ya43m2PF3PSabEPhoVZeVO5A3QUbj3YD+MNIIgwERVE3jPr0m5rPU2B
yB5K0t93fopuUxOesh27ekDn2/sXBO8hcL0w/J2Qn19tORJafxNjk++R3MS6aIUIIrOJFlGId1tZ
XrQVhOuFAueuHdn8zmzuzlMzIvQ28ID/PO5GignTNA+oE5bfxQ2WFx7g4DWawcqRbZWdFuR6d2Wl
IuBmTp9/sigvLhWAsm/8L+0x95v+hwCalmWPDgC9j41Dmi4iEpS+Xibyt7i1CyzhOGb5IcvEMweH
O/JCN8AF6yUhInqs6yWRB7XDEgPtznUIptv6QURQGkvUqA7um0/2MsuH41Q+cPLChgoOJZSb0f3t
g5l/y8pdb2fb+QSOyxT+IW6t6J7gFciCoArrq5+M4ZY/4QZDh/9FylyAlT1Jj1XQlNsAeThS48K5
D43lHnjGPTSyxCJY+cgPlZbBp5G9QYNOvOMD45vqOUgSdY/y0d+2luMeJF6Caz+wMe2VGM+kL3Oc
KQbBr+zuu7tikcuPq3qg7nLoEYtXVrhPM8wiq17Nwy+ZQNMjkUD5Btc2v4MtZzxOTRx2CEz0IB8W
l/TPIvJtsrdu2z7kxvrLDAMWF0AO0wsAGpRpkbHX+dTZD2nYESiUW9am7Bp2nlZHLuQ4tC+5dK19
Ykrns0oo9KZhRJyN3tZs0cUGV/IsnMtCE78Oesf7xpYKW4wM7feqb+n7KlgJxyEkPb2aS/nlxijb
Vo3fEYTQKw54y0KYy5DdMFqztVQb9yaYK9jk3808xIe6Iz5RLGlzWXQX/lWk/D7hT4ifArakOxlW
+Xs9tdOGgT4WwUU4E/ltRa92khjpq8B28iiSnhRbBHCcMciUxNtYzGILLDx+uY1yOXiCWM6rmhM6
WNeeJKhjyNrvpsyQQ2dlvhn8YjgH7VI8Wir1L2nkNI+2p3KCtAioAIlmh1snvGWjeQmveRrHFoeP
XR0xMY1yHXGxvDkOIMhGhjwQ1tDsPTUkpx6gzn0WJeyiC6UqkK7pLIlxLOqvXBC2ROEykWGeKjy9
5Bun/pYQ73Y5aOyZKL96jaVEjQXcTy3Kep3FC7d8VTnFf0vkGWdFQsbyG7ZjeWTpjfsIMdBAc1qN
PPgCqPUp8ucUQC7yQGJlQij6wZRfMvTObBmT6R5vd3cc49G8p3D833GI6aNlk5C0cpwu2ZubHuhG
J7iMNYKbsq1BWUUNe141B/deVbPoS3PnX4nqfBPMjvyVTVufDXOQFwwjMAeCbNw42TLuiB3h/vDr
Yl8xer9nEIeZ3DX/VNfi5SgbpDo4se0f4Zj5IYXfvutCV2+ZHCcHUWkscMtYz8SDzihC+c7j3w6S
uHebJbRrzDuUV4vc4hdodhIEENlmGOwH1omdg6XOqW8ZNfVIxjspINwvTv+X6yY9+0MjhtVg1faH
m7gNYcfKO/M7SG690DosC2nTSdaan+VmiZeMmfHAKcDBUcYzbPneVibyJ05GvUrgKP0yDZH7vkmt
jaDG2uAAQD/rtKSq3wYbQ4r3bliix5nGfK8XeNEtm9ZdGzfuq5isH4Cq6aNT9t0LKMjyzZJO9IIF
SfwugkFNOdEmpfyyKH0zxYYsz96LNAv/6CbtPWL44Zxij0FebZtlG9LUbkSYwdlUus556fsQeVjo
rTRBDB/gEvSxGMPiC3GLOExUnm9Cx/IrHEL1lBKqe+2roObw9tH1N201vnpWCEsT6HD5F7mWfbEm
60YCsLyvVrFJB5oUbrB13ZwklqeuXgIPlrX+LOggCWf0p7laey0VgdC8BYROqXZdh1WxZUMQwlxa
ECn6rv7l+DU4mnrSVp2F7BGvtHaWa823AN/BeeyT5qZmDORd2yj8ErQqm8FMaqsCYy7t7GrEeqqX
HN7A4u0MTSlT4eRSJ/T9SS3eCuw/q9axvL07Y2WV0/RRiSDayoChA8Eon13jP9sTbl5nwN9HJQsu
SqPozgkZmdByBcCXN6WPNnouq3gnFeNbUxQPtHdcLaX4qhxksmXacN8pG8laewdc/pFsgd9a+Yxp
umNoyK6PpHhyIg3u3F3WlDbdekFAQRoL3lxPoTTKULttwjAjU5wHG0EhdroJv4ZHSeLom2Wgqq6u
iWGC66nZ6oB4JxMLtYYCfsO4cxKDq2jo75f73EfzHhfRV0S5d+hiGe9m9k574uR3oPGeqxY6txNm
GY1gyJm0yHPgRs84Wl+Rm71BQIAom+TJerpJrzgwD0kRfapG/kcIS7gGkNtwX5C0wO3yksZ81rr5
8+zE3QSWOnek1nXz/NUF6LKBv5akQRblNkz911F6auVVOAByG28AaKZh50fBLyhjdBvW9NvJ8q5z
y5tgrcQEUTn7uhAoghfoqlqXH3GAenvuGmJJCdBBB+nwDqpMbYzbfUIRe6XQ3cRtz18Q6XgdRtGR
2MqbGOQC6uA/AGbwjur8dg6Xb7I19Zqa0uwVcoZ1jwl2r7PiX5mDTUM1ExDIiTW/JgNiRG2xmis7
2JTKD9cpnI5VCYxxFcLxIMK+OfZkX26sefqZhvTaA7ZYK1lGh3zgrAonUCWZhxlF5EN7ief4AzEz
WofeDo6yLTi2QqQ4P40m2AF8j/hgOdX9TVDmf+K6A24Y8Jqvwmb0XFThwfTaIsVkCGmVu6CH3EhS
ohM85kku7rOSGIJEV+2+aLvhHDl6PrpOhX4RkoZ7XvLFvcdfMOICqaJxP0VBcIpUZG+KKEv+Zjwv
awLj7IufFfS3XYPVkWXizYAAh5e83/5fR0L6NkBu+h6bXp+bBZkdrpN8eDFpOB7QV3HvqPEmFa3U
82Tl5bRe5mq8d5SXrF2W3gHL92kcV1bcWKeF3eBXULnTeQaW8MGDT8agFaKdEaIgCQy9IaSEHrat
wYiouxFtI7ibtR2PNRrgPniZ1Ew+ez3FzLcjg/+Ji6+wcYWPTGm3cEvnR5VCNGl7N34KI0OKJGiA
FYgRSl3V2Z/+mHHBTpN4q6OE9FKC5b1/aYEQarAsuUFaT9TWlDtrsUQnlioaaSZ+TT8XjxRCP/lY
Xks8gm0SlkdPDLQVydlt1GeuBlDbk4X/pXE/+6wm/7aOg9UYiSd3BPkeZoTtuUT6hFb0N3lFcPF8
Rk5IfNV6NOqzCIrkBp/5yH3NGKJhF4yuWq2hpe5dI8TKlQzPutF7xVnqY15t3s2MyG4JouroJuXn
PJl5p3MhrkuN9tAJtQv+uRA7j8/IKIupMwmHtteTaYgacO3WyKXrpr5H6Uy7MXaf4Rj+yyJZ7zrt
vdp9Rr4X5agFtg78NlLn5DCFy6EY/KM/9uz/ioMTCn7hUj9FgrekjpyNJSBRt0XzPA3LZyjGZ1hY
9/aIRUeSKDx68VVP6SOOVLNy2+Ch5tCDrkDgXtxr2Ce9D7eoT3OuYRtHNaTCf2XVf4ihY1psEQky
t/KldsbPkWYlGrJsZyKyb2IEDpuslOEWfC6+wpYVhzX2cqdi5TwtTiUo0vo/XPLJGqclARGF/bR0
LkJZv31zJFVtK8wuCytnl/EutzjtXaoTu7STK/1neGeRpXKJaC0+b0K4ByV7zG4SMr+He+YxxSqz
jROaG+YoQC2S8YXQYiAfbl8TA7AQ8FQ3T4kDmsZvp3E12vGO2+ZrHNHwVbRufdjVKwKs7qmgHxwj
YD4s874KGT6WCd1gXrB/GHyGfAN+Mj6KgX5iGZv5Xx6iEsxiO3qldYvWhojSI7sXf9t04/zSBqY9
j+0tSTse/WfGVuJaGY0ZL8Nei32+DLtn6ijGJEmR7JhgpbvBE/U2ivvh0CvDiGQm0Mz2h1+dxH9p
QBIHIgq5Dtna7hfHnLyEg750K5/Ll5IIRYV5h5IZH+sZWYXTBkQThai4A1Y9kEshTtX5kvJUGvp9
GsJVONV32p+yzdBbZ6KhqZmHZVe6wbVCv7+x2qbc+NBq9klWdye/dz6IJu8OxnbVrs3oG9D/cvDm
TPxH6D87EWj2Qzq6EqKHla5tY1BskOuHosYlW3fPw7KA2m2/Kn/ej8gonxzMAVtVu925bES6KT2k
nW5kZbspwUGamOreYbTGDk0/gWcb1yxl03Mf5OcJYea6wErGI5d+M0FMX2OJmZv0CATkI0T2HYpo
EqWybDmkVkNuhXTPU2VQtQbVHyDJdA/JzDpok4oNfv7bJGMiH0KN1VlOJPWlASEMJV8vmRH6uUxv
glwNvRC3CYa/INSvPXudVxOiofStLt2P41Qz40UhfRP8rCsmYlscXfCkOQweGUOF69iD/FC1Pba1
5IvAqPSc6+DFjBI9fEboUB9APk0o9J4mQ9xf3A7uZzU5/nqpsu/E6SSFmR8cPSgSm7llyE7qer4R
U0/KvEcqdFSBzZ+QGY1pzPJPvwjfYvM3NfcZcT+rICscLlPxhzyz33eOifYRv/VxkVW6ZTjIeTgG
/6bBCS6htoFMRAMGwsWtXlDdsYTNbkjTcI5fljT8bx76P2dgugscTmMJmId7tqdfpV9b8CaKO4u+
5CBxnew8Bbti4OClq0KNI5rM3oDzviJ7jg5I0RnRGvFcQH1dL50jLyoOLg6qpY09dvMmT6nAnR7/
TTWwdg2Irjt26nY8kr8VDq1DFDXaTjqReBMESm+Tkby0YZqcbScM+veRw57cBbET+MNXgYt9YtTk
l5b9R4FO/05kVb7TlfNaSf5Pri+1pdnKN2PAEiuSrb8dfSfehuXyxd6ULk6BDOdjcPnIUBX3YTjs
SwADO7fN1HYagzPvglmLpBGvC1i83dzht8WGCRFrJLEuVeLLK2ai6/Lc2yrVRyfT8osyIOefr29d
lcx/oMrj1I3cXxcDYqDwVhFVTl0aAT0WnCC7cuSODbO+2BPNbL6mwCA9zl3gc7fMXksu9xQSxZ6J
qU8YAnbRvgdtSIuxLRtmslxh7QpxOXjY0mbM46NQz7FTbNzGczascutDHrX/YhVqRmlJwTbgVi0H
C1N1khO3AOE69momZ4rhzgffpdr15HDus8o+WOGorm0UI/IPbLwuwFnSiADN0G6HfW51T6RN8Vey
tZCHWpBS3IQtu6iiyQ4jfpIjFgwY+dgs0mhVMcbkjghQGqXaPOBiyfed62T8S2QhlYaOO4v1Czr8
fm9F1R/exGrto+1ae3WKVD2pu21R1sV/YOhuSX+4CLqxKzZZmopbnhynn2BmMPpcgmEk5lM6++ZO
T96ncpx5l95eJaVlucnIza5oS13qj8kEu7ovxkORRPlFDA6DQLtN91NJT6PiqDxhK14etYnUeRkq
5wo/wH6ta4Ac5EI2u9xlduTduLvgGLp+pays2Ak1yGNuGuAzrTs+NG5FfW8HcjMmQAyIxo7OSre/
ggClGzS+7V8ZUnY50ugOtgrifLgiLMVXS5Rj+2N5vZk6XzEhY2wLcBA79RgsW8/Cwq96O39ooshC
20DB1wk97GAvq/8436tPM5c2rNZK3kdh0R5RoczM/bpxX9MjH+namyN4PPc1N573WVWAbFp09PsO
5zW65Llnn2eRh5akpCYyiuBqCh3CGXqrIl5KlpgMZxzvQVJu+xo5T6I85sXFEtyzHeZ56qbkOHGg
kH3N4xzfUnjaiIfE9uL5CO+WDajBBlTcsEOrsW657VWRMGvQ8bfxDavxrK2PiYDs00AO31S2369h
lLX0yEzdItZfjxkt4kb6mC5Slwe5aILm4JX46FMxPTA0BFIy4VTLrUgeDGUISV6Jd2LWKDc1iYLU
EaJfJ8HUb9LUvpukZJhsFKeP0xFYLBZBncz7d6Jbbh+XBh4NLQVTDSnSeIWX53bOs3w4Vgw7D/Ra
2UEVvCDcwfEmw7ZzyCbK/lTkGUd3kF6lRbJAH83lOQMtsdFKyjvi7TjlQ+fWVRX2D6ObbL3AhuW8
IqAFBw/sKS70fTyZ+mlha7zRWJi24Qi9fCRo96QWn3y5IusPOpMkCjtNcTYJZ/0qrcJwLTpuMG7x
eZ1qJCxZDVtzyia08EoBY1HMBeyF1Bw5lN6K1GQZc0VIhgfdDOgITuZDXwzVFsfvxMyEk+3BRxLy
jNsdyJhXxOcCd+Im1qMNioOKn2UqtAFcoCq7aNzr/JceDkxdC7zri3zlSureEl00R7/31WVul+WB
VGj5LrOMkCTO27tmmWh2Vd//zqXy9jP61o9iQIKRuKI5d3VM4p/CwuXIqvy1g0drDGj97bjpH1KA
LRQfpjbbKlb9eexM8O77SfqYkEckuQwdFA9IWb7CNqJeKQ0rDzXdZgX4LWASaXnvLIH9jnSv3obO
Ut47BdgP9gPikQ6opAmJ+vwHKlmz6YrRO/QmK64Yz/1d6c/TQ29KdUfHHp7pT4psM3skMK4CBAD3
PQOprwLWwwkGF21ipIJNzcZk6yeUmQRwefV7idvkyAvJMqyCS3zxb+hOhQX6VNZiuZeeP/znZnbw
VFt4Sejqc+DllpO8+UlpaFRV6GcrPBu09SrCp89UZ/omXCmeKARF9znmQ3/yndn9qgJkMUQVp8ep
tZeHxhLVS6AWe9MPeXboPfJqa2Gpe9fG/UuuEAvlBudYveJjrI9ysiwQEk7zXVcTn7jxO5ionewO
GrnqHdye6U5Mpb6PZZF+anso3nxVt6cZkvAFXFP5NxBWyKSUzSIxjRR8YtVbFroIk0TORfbWeG8z
6zyOibDuoybzVxOv948cXHPvRo0JVmJyi6cEZ+62nbP50QUGdsgaUCOaNwe4rAiutdLOk2oC/xnd
AwQJgr7Y7arlruedPFns+zcM+Ef8hRxWuvOAaicVG6glnrrPpgPIAEGH5nk1AW67yKRoThbF3Vuz
BMkJAqH9bA/W9E7msceF7TqM/CQZyq4nnvtJsDIiLUrSAbfBZ2V32S7Sk36S06L5ThFF7JbJyw+A
v3By1lX+HbPWIPjGH8+CHpkgPopnvCR79rXdMe5wAcB6858cFyKYy434Sl1T/fFldod6YmHjcFsQ
E7lUjPVHIkgvIYL/BxOH44ljrH5GCIOpF/GJ13A8ZRjdRzgmfPE5UWm3FX87Ttlzw8xri1MaD/zY
qd7seYwTYhu86cCgKHwUk4x/AXQ3F9JsAFaEncMhkDE4d3J0raKq5Odg7PYc53X+2pswv+E18C61
XvnIFUVBHjZBi42yownzQ398arGUnFUVWN+V65ifvG/RfIeI/Juo47YvPWtnQq84TF1cnCfH5fIp
FrSZrU/WK0FI1y737b1VDuJJcvU2m0Tl7EWdcf5Udh8dyywIL54jswd4NfKMeMOFoEUSEv2Bjn7S
oHZOHIIYpcPbnlRCaXiaowbBVJK4VIR5/NVxhIImFOnVnQPYNVIs32Xpuds07fjeRVI8q6LXb6Yv
hzeQhR3p9mkRM52LmnfMUfZPqayRpqbPyL605+WUDsP4IaI+3bch0gZj1A+mUP1hAgEhTRdjirS+
dN/cceS6ViiVEmY2UEBIHz5L4Q9M5Oog39sKpvoKwganhURki1EwJ+c9m9H3loGw9/YwpddO9u3v
ghiJXGssx0BkUtfsa08Tg4r2Tu4HpWM84D4WJY9vamOlKePAPHDmQ0GI1cZxg3ktsJltEONVd/7i
tO9+A/80iCfAiqlfbDOKtg9VzfTNSW6+G1Qnn2ZCgqfnKnhaSBPcjrpx/rULwkpGMKKiMnWaS+zW
1qOD5OUjQIF7mkcUMevGgm5LKqv1QFh2tl2mFN6ZcOGChi4Y3EDah3iCQAAVczwIPK/XAt7EOklA
WUu2jwBF3P6xw8H+bfXwwZPRtU8Ltdumceh8a6g/m35xzcamVT6o0M4vEXM+LnwGAqoeJYjcmbDc
xIs5DaU6506Wftc9eUGdHjTVVlfvIG5ERJxhBG2bKL1EXBMbiWGVr0a41ZaOlB4+INjtVIEl2Q1y
aK7RFLlgZ4YoPhTp4G9Duwx+Pey7D33kdA9B6Mlr6CXVg1sSu0zMM20H6cB87qpLPpa2cvc23+Cu
jkyTrVgDT/gRegGBmnr7GPWeebKXgK1CMgICXQdMXh78oSxPc1WzgeFgeBqRBbINcke9hzCbgSwA
r7YF/ZyxQohv/lLfumZDOV1HUY8bv5oE/jJir1nKaPkVZ9rQVA0wbVakkSNXafC7rpxImEuFHf4a
stjZdgw+9olO5QNExGhYIbbk8ff6hzDUH7PI9YNo4ngf1CTXLZMVvdm157wjugsuaRPUZ5eECjic
SWN+kjzoz/y+8UYzhFMrAXieF6aJntsJhVhQBPG4nqhD9iRJE/wpoLbguhzv1Gy3r50p3WeUEssp
n0okBHFSO/A/DHiX2+oTb2l0V3aoSRBnpQQBM13wtMSqOmjb4XaEU7PybTfe1kCNj9ZgIaOronlr
+RphjSUbm+4gb2H4ger/8bJivJo46gCsWs2phWXesp9oPGyc1K0F2a3ARciFflJ8/auO+Q9TBsFK
kC5t3mAvZsoyVeLx9rK+zkvZXGsfqQxyNQKFoyrHAD9YyznpnfS6oPl8DhaJ29xfkvSXaRF2Stvt
vP9utgqSW3FBb3VLIQ63JpQHS5TWpYXBzti/XFrUlmXdfQN8vY1agczMCgF+UDTlXxxFwzm3bCIS
9cSI3E/jDddHz5aPEe3ay0UENscU1kEi1DjIMQseBkffkAtcDg8Iv7E0Z7KOVlE5dzvLHurfGOLB
d5DabBXIpvb/6/GvIlPxkOCvmzGlxCj1VP6Ha7l9WsLGPQ+E6V662lJ7poDqMSz8iEqNccx4F/pE
CoTkWW86w6XNoLqQrFpqSoZ6bHchu9kSJ62qXj1sByM3bGlujHtzmkPpfDi+7X8ntlWdMqhm3brv
F/ILmkbX/xJFP85gWKv3UiYV4zKFOJRuPZtOIygfrKplVTfrmuxZcR1cG+4AJWhqdqVMU3Uchg4g
tlMW+TlhZ51cHNQO/0LddZwF2iEXzL5p3dZDXRHxqOyoyc9O2sTDSeS8Kmfd+Y33kzjGIPHySh6o
TRn4Q7gjY6chyci481Mwi6wB9c4846mJHVAP7NyRXCNelsuuKwbzooNp9sDjAMFbtdi44dcsbK23
nsFEtYbIIEG+VAvZrblHl4S+N+zTY2pHbNabIhzBxC99GbCrpBNetZJhMjdBarmvnj9iSBzKxtqT
pTm5VxP2IVSftNIuAZNIsS68q31O65cmLzMvg3cYHbiMQHVymW2Aq7SY3t3RpFdUBAgYWDxgfaHz
ks12QtPEbI58eHku+nD50px7w0W7zFpvEg/0QJnSWl/arrOTQ2qsbiZDQdBLhSoGCEhacf3QiYAk
KzPSOu7pLnsUz/lSDOuiJXzrwCJ3rFaUrpl47Sa79XZ1psrqEFVl053ZZfuQ3aumrM94eFhDBgyt
F14+jCNb5ihqWDNb0vrslQ7sFim7IjrrGDXrbuiKia0qdKjqUExTl9wPOgIsAC/ZBi4Xh71Y6awq
ixOiVEHX2FhFss2p9dwtYRpk5yHFZ06UuwppD1g+5a40IN9025RV07/ajBeeEqSU4d4VWrLuoIS4
s2M+2P9sk4VijVCS6djK9Kgst6UWMl53RCBRaoHUarbCKjE/gAzF3F8tCwspdsXSPoERwhHupk71
h3q0WlYGuqnYsYZskKI1A3MRbOS5i94iLMw6yFwAjnmATi0n19s/UDkV8bbqfewENiIezFsNu+4t
7GImyM7suyQnFRXX3Bj4SGMXUwWaZqIYxK7IyvpTphJBQoJMtASHkxfAZoD5lgX2hd6xtF4hXHD5
KQTcUUrbisYupBYMAED2U/jhAvr7GEC6snN30J7fbqZOsDsemCwnYdtcmlQ7b6qrvXi7kPscrqFS
1Nk+Z3QzsJttQvsgGT9PtzuU4jhnesSB2w7mP+1Y8gbMrrSN+Hv8Kh0Ol1XitJW3EiJo+0dbIeRn
0gcM9M5BP+DNx/m2ctVrJzQ9bQ3aI+PfUCr+/xyd15KryBZEv4gIfMGrMPItqf3pF6ItFN67r5+l
ebsTM/eYlihq585c2RureqcsmqXtWaLmK7QpkpleekbTMfYH+LL6VswkdmB6207tGaZuvEWtPiRh
XrsutYJmD/Ejt3tbg7FV4yi3ohQh31W0dt31bFOPbt4USTjYVK0/Tau6qDs7zzLwePRh2scEo+zg
23VUI8szMsPa39zp4grsn8ldVRzrHYCN0FZigNUTVMUoLOF+pDQhT8ryDhwmsvfOXDpY9HSngjuV
ZZKFFqiJUbxWK6B6numoZNrAKRP5dtmJxlutWkQ/KzErfNUQqdV3lbI/NXC58BkHLHo0I7NLYCpw
MWug2DarmI7FKh239Ya0b+Udo8gLWZKRiWKHZ1+jg4ddKKM7wQfTxQzXaKzjFA18jpqtKBjk7QEF
VKu7nwCCKOBb6Uh+mXMlybiiwOwNJv4vyWO/aq22d4wI2QNHjrTDdI2Ud2Wt5j9+ZnrzLlJdxfZr
xDmlMwWuSJtt+LgaN7x0dfJWwN/pzqudJnagw7NN+a0SA1uKoqTFMe/WUTBNqp3JB1ihUv9m9tIv
HuU3SfWwVMa4/ustQqibzuj4G5JmrTqkNZqIONWVhKV2iuNqm9ijNn0b69S5zPuMtMldgiVxcWjW
aRpPiprJEY9IxI5RjcAE6qrSZjR1GlwAPK1E1/xa+PieKeUtoEsnUwWJEQe8A4YhMpyfCH1x43DZ
Uz/csRIvatrj78TPJtUgNqOl3PbdUH7iebfSQ2QnGXq3otnFLmONZh60qVbYAWXMskHDj1fZiJxC
g49eoeInAMlbwfkRNduO7J7H8RQK08ZNXdgNpNROaRL1d6kSPfen2ZosL8H92JxmtBSNTamBMCpa
xGSMO1YBXEYvDCiPMkdVVafYnQ42+n25neK8ukgB3mObNykwiK7Do0lUqeTCXVU4b8LGmGYbs8c9
JeO65ejsXRlZP/Vqj1imJjmY0Lhd7W9Y2cOdoFEgHnO7mZt/NSxLaztUdYWYZ07mF/43WgjwHKUV
RVFtXUMr6ywSg5Ne6uVLkWvmCFe0WdUHNibttMOD5yYnF9h/czKyiDQEDeHZ8FS0rq08oaRywLbQ
EECYcPPGVhtV6Q29B7Nt77BK2uCYHVrP6GemYOYkUkhG15kPTevO37FTmjlY9anUUKsmhX/wDTLu
pqejM/db16Zv6ECsCuSlNZjwZVP7PrHEa1zd24dhKcFIxDLlQQXTsrAh/W8dDEOf8lueClCmzMfV
92S5+kSJLGuSIEXBwszbsLL3xpx5kG/pbIszPJ8RhIixRjihm1Y4WGUzLTs6hNKc0BbKwPolY+EI
/izTJVHMjOIkbJlcY1hGkeIIJi2vVr8YkBuqCYWVpHLhqljvMEP6nPP00lGIo6WA/80x9WswzZhZ
sPJyO1JjvjQNy3cZOEvdy6OZ6hnOGypjs2uiWdFygyDKV7Nc1ZGFr2y/2qoE5YnJnFGpxXRqeGMh
m9if+hycy714r2O3MpZzEBFa7nxcKh14brC1dVBZ6TJ/KLS0xXcQCFvNOz20CdVB1lz8KwPYZF6N
ClY0IPl/yWKbr/Afi8mvOscuCIK2tgMH3pjHwFXoGCWea5EzQTrlOGULrmb7GU/36JFkxLzoKiBE
fnIkTOXX7uJUfrEFblP+UySa6VYqBWP8gjbaJlwAO7mex0bgg+fB6Yxbbkkkc7deUUVbfLyw+Po1
+XV0naSBHLso25b5gs7GctdkFzNWU/vVw8qDzpZFMesNwquudw8i1Pt0iCoom2NUPhvOpP3r4iIS
uzw2arCK/1tsJ1dx3+xhgKkP6PMe9sKS/pUaS5xwlpb9fCZURIteiWMy9+2Wm9B2LNS44AMoI5YD
Jbc3jApUHR/nbqBkaK1VJXphfhL1XmaR+o5/vdc/FqpW3YDZPxOwirtCOShRyTIDr6j6lOcly5lY
6Z4VG6OqiMT01NGN8TUVlvjhldw9OaaNd6Qu5LBsbDIK+5nmgtPadhhdS1ohePjwOtd4sW3tfci6
/HVI5Dz7mn5HQVXQvEktQy/9i1a84hvbbbj96eU67drcwCzWVONVz9PyNWUqCyvBGRAkFH6ZYTYQ
Ldr0nTWbvHlzwhbLwvt1mdoIK7gWW36V9VQsEa7BHV3Ocys9wR4TtzBWaPy6tGyIDRtKU93IwQD8
7zrcYfeGS8434Pt0XzSYUbOVjFF4ZSQvvcixz5noGeTHFZmLP24JEdh1l/WjKlx+Odtq4ms1ppQM
xXFsGyxxhv4rT6P8DdXcKS/YrbGbrC5VPxtVM/uDhTN83YJQVn8M041fewrRfqoWO9cBj75x0fqI
wvBEB78mlnrhG2oqr2lj99umb9SD3URV5kVMnp3PnKvEIbnUqN0X7epulcHEXDLng3Jdrbx+xBh4
L9iMVR3HtWYHZYXZA4ArtjmVv2A4m0Mb5tqk7VHtswP82PYni9wqMM1JCTvHrD/5X96cs87pwrQB
PMsulUjtRecagJR1XOezBY2dYnaKWOZtu9xoO90wgvmL8olzG6wtlRjJKyf3LrZPBa6u5GIRzCsY
MPJJPyXjfFCX8xhXD9ES7bpMY1ORPq2xDCVPl9527xZOPMt9tYd622oqoNOedeB67CA3A5vwLbK7
1fRjmdke/SvsmjqUM7M02622DwHM/cv67FTTEFHfS8+xdnSUpWiV51bGlgXCOwQyU8EaK/Ft2g3s
sfa7ispiw873tzZZLcTJP2fInzLbfaVmNOyded9M763B5Y4SDWdQLmw/n1I42XG7vq55duMbH8gM
LGg+S4J2eTBH4m3EMtXWuLhXsIZkBWrgWR1a7djs7Ll/GhIlgF/jFcqv45aseiK8v6mno5Iqi4tH
hF22BC/VdxebmSurSVcn0UFvzMfenV8JMX8ZXJZxdM+YALVgsT9K3LtjlVz7+TPj1pJKDcrkT2S8
uD2oLs0oTqMa8Tv13ioyr04HdB9w4MNLh/YrlHNVlRupMZdPlQL1uuN9uY7Ehu394haPJbaKzdTT
o7P2fOQ6luyq8FscNgiFGxYumyEWHo77EzNzyg16ZXgj7zKHLq8s89qaVHWmdMnmPiYvMOCSkUNs
hPFZ5RgcgSdPlHer680Y3zUNo2YGZGTKPZeViLAQ2/IdZ/zWxrJMHBWjd+CI6gtWG/8IP9WmX4LS
1soIzei1Qtdq/JX52z6hWqmEPkDEeDJ+sp0S/xNPxcwzgSdNeNY0hfmyi0zsEYUCMz/96jqHmI1h
7N37z+FuvxxZP7cD4fEyW7HPESbARjWJJzV5tyBk0dMJ909+zK11kKU4Yge5lub0WLuX2fqo9EM1
/0yEwQ2VZcuKuYwKAXVP/HpsuAQcZDeSPiY/QtSLj3sZAALcWbT9Zs4etDq9wj1GeBI7RuRhOJnt
kbBqFH+U/Dp82184UNFsHb8yeIeNBodfT+6YTyk+9v1e+0p4iXUuTSFa/TemxxVBwSAtXLKBL8PG
3cbA056XTPgYzwz9ZuP4U9pfJftUon+GvW2jS6KGNf/e4s6KpWC5sNPO3ac8xtOLnzvf0Lmh0iiD
iqAGdeRjSqnmY51v2fqsxr5he1Z8rbqXKieluZr2Dr5mEwU6NVL5UevudfeUDOwJs/GS0IxL5Z4x
kNnR74q3THiDRI/9V2nbqNv06Wu1vFr1dZlfaYIYMkb8B54BV9tw8tppoFnhbO2I+mOuecvrS5W/
sqdpu1PZeSTOAvlB5r5rcDR5fAbSPDac95b554irjFnLA82WbHxlTeT9bFHnlzB4KD3h5iwYFyI0
MPQsluromIQC7w6dKuTkM6wdBDKEdaoKOvkw6BpvaYnv4Jssjlof1otZbpebxNuT3Ewdj49pBo0L
+7ahy4N2pBYMH9dCkICl5yjywzp3Rf/DqnSjaFgepOhxIzwmMfuWyFRxVmfnvE4OQMKovHeta8ld
NK5o6eA/dhuQdFH0CNBvv6pRQAr/YbZeNeWjWknbxXeGYL6rjG8kQKSgmVm9fpeo5LxdfFOSe10g
Pk6EgTmCvupZe0tSrkR5fGqVn1qAjZcPXWaRqoh9XbG3I2IbzWj8WSAl5+EMpDoxVWpxI4kBcwxU
hOac51mrrW3TlKGmxj+1HIm6qj5TJzv3dK8IVp+JTbw+2if0ntq9dhTONylQP0rwr0YiYL0YcrN9
nMb6ZGlp2FU6FTftthq0a6/h50nsvSr1V6LY97u4h9rnD7xU0X5Y9PGT72lGXejXWKA8rpgNwenF
8ZakT9DTVVnqy17jUbRHVCwc08l46in/QQwjIPomUeZmlStp6voml0Veq6HWDx6gJM80h5BWFX8d
vok87231t5l+k/Yqi9irc3Vcd8CEIDdEi8bLlbcCoGNjzfnOtmQ9QO3grhZhm8xJdpu7JMJjUo26
hltshiBgqYCnr8ZC89YzI3kDtFFZauAogJGVgEVBNoWcx3ELi7K2mg9XKt2favSsQuo0Xq1zHa1l
+1CKtZ6PypgTCLAgy0m8T6mp5t9ERutqr8VVkwRE+zqD4jMRl3+249K7zZEXmfSvMWIAH+DjLBQs
r/FIrK12MBi5I5ZO0VCfqRsNpk+DwEthf+u6+ryS3Zq0kVe75fPtepKmE6bDes57vtxJOnqCBTKG
JRSapvqkzeCZLPeunDDGwH1/Kd1pfw8GlU2d+2muQWJQ1uB+D+OeXNCzkKpesTYafjVcM1NBdaXS
OBFSMhPC2BeeNpNNcshQZa4BwFE95bHafCtuyzESmT8tWKNNN8tTpTuP7FCPadldpB2/zo77WHND
9mp4LYSuSIM5HTjQwWECmvA2xaNK/kB5jhWI0HN/U7DAW4qmME6quwngYafa7z3tYfCQndwTxt2J
M2cbCtgMr1rN02xozMgGJjrV6D4cmX1YeLE2siQtV9GuV2Bn5J6snSyn/2p1GycdhIZhGQ6i4Cqr
jzYGMvh3nqsb3Z5WAQAN5PeInL4MMnnJdfPdYltMTgSHnkO5DpmFbJNjANrw7Tqg+P0OXcXQ6Zyx
yPdsGrTEi4ziVQpaokzN0ulsa+H+6Xz+afNILTdONO2pNCiAKO+EitHctAsc6wyJ4IDpgUG4Th4K
hb2H2V5kYnzWYJx7TTxwtd9Vjb4bWHNtZN1eI63/UFNQm4QqKu2U2MaOmyvNm0PIVhRT8/AdA28z
FBGIwXkDGoEDqyQB8Igu8GHpGdMWIW3aRUoxMS64l6GS7zzF3kQqRU8BTsDOisXqmw7MVJw6azlf
0ApBdkGbBmzNi/DDzcd7JRSSi/WIh8ijv8G7L/56MBeMWyryJJ3FfAjzUbcJI82y8hY+BEy9jPW2
71CVZE7X1FIvZvuN/n3CDe9NU7IF/RGIcnmwq+hTp85uaROTpqbOq3TrV+N7ycK3psJ+z0IH9xid
qsleXfY2XYP9iPMFz7nxgUETJStdfVtwDyFY00ZFgMZJo9pfQWd9jRcO08ojZ9x9re6RkYQvam0x
S5+n6J30Wehk9+6LOUyn55HgXyNGGqokuDZEd8cvFbj81yxrQxqWvYo2XxPDl63ACnb2MRg5GLlG
FLLaD5o+BNrtUQODbgfy+NEZvzpitYRBlBV8bfkea6HQM491BASVMMYZgo2jHM6L/V5zhwO44+nV
MXbfy0SESbwr6FKduUKOWuY5BUdHt01K8AzGPyvagfeGr3pFUfbuwS3Dfo/GEcTiwZS4bPOzraiH
iqiE0ppXOCyYo/bU223NaX5fyYtFynopNdvn5mm5XLGK9alCXU6nN0u0DwOSAKZFj3RaYJNxjUcw
wnwVGoFRjJDj/e/Z/1O5eERl8rjYy3PPN4F5i2Q/v0hhPXcz5BOaJXmqt0Kp/LbRDpWIMNFxN6b/
pUifc/2nIHWpsRnMfIxBpwiTVPtB11q1vNDrFds+cH/DcfCiYQhg/6hUbrAQ57JT576b8aem4HzI
g5q4WDI8t/UJ8NLZdUp/nm46VImBuXaqH3R9n1TykzTSW6rjBsyNm6iqQ5bW1LPsR0gwS8Pjmpwz
Gp37lAEjf2evLrpXSZ+P8y2GndvhcKwocIEqEyWXOxSWWHxYKibt5vhxudh164Wed75BEWhtfho1
9kIME2VxTEbnMGhvBjdo3FcBkIkgU9kAZnfe8YZtGBVIQat6PTzu+oTjnx1rSVIo8Qv3ahv7TrvK
/l+8PsQpLZQL9IjYivZI3Y9tnSMo8g7EOU5tc5QAFWErZDPIPcRGgKWe1H/vd269j6KvRr4IhMm8
OPRwkx3zc2J51AmWCvRh6dnBcuhOswP4SkN+s9efqfrXrjeKmElHee3AOwPT71uanXR8FvMTADGw
Qv6YhuwL1WYLYz8RxxhFs+c6/FoiJCccml5TPWJZmbUBjctv+wCkiFMFRUmRDcFUaEinrjhaYxBn
zF5IlKcZioqgMkPx6/dJnPlXjkEbCq/i/rJ2Bzfbs05L1GOKgy4+CTIeMr0U6bVs+WkkP+b81su/
9LWbvImcku6nd8Pcu9H9sIzvrSNDfOjYBl5IuMv4EG9ddlPMYJxei5gQ/jZbKRj9GnsyogEuqc09
mx57hbzUtr4HuuAY7WGeN7P5VvDZLN+lcUblyBvExW0U79IimJ1/03qoYqKtMKjOPL+qslVoJqFu
UsWV8dLor3TygJemzF1ZAmj2Ls+mddWz7YJ0uHpADkA2S/ut0o/4Mh1eOianfv0vdzDKO0C5GAii
QyE/732hartV1J3oP5zsoSheMXJtekqzUw9vYYAvZG7J+KhLsCQvUf2RTr/ID2pFs0V2njlAxhxC
S0XUZbSVbc11s66vNMRo2iEhPNIZa4iC7iXZX4RLTm7n+rdetnO6181XiyuwHDUoQgu/31+Jxmxl
1zLfN3Sl2tlnjI2jK6cNC54jJVV0x521KMjbI9kD7pJ3WgLtIS2ez+lTWzCg01vnnma8kIJrh3KR
d/DzlnSp7X52LLIkxeDDzlo+LKarajwreM6W/iJri8ZI2D3uY1HBpiE2KtWjKh9J+uZ9gnH4IsQt
H366ug9VkW0Fd9YlecC2hTE7RHT2sT0gFJxy461zBb/YtZ9G3FCD56a8DhbU3umczIemOavP5vR3
dzITefrnRgF3lmZ+ACDV56vXk9xs2SrorRrmRD/mon+pwUeY6buIw7y18FnFQZfDQ7aIaDA385PY
0A7nD7BzxLgGZfmnjfyES1Yi4y436rNRPNti2SrASKaGurDqF0PwVl/SwMEK4hRJwHrAF4B/kc2Z
Sk+6uRcu/HcaJ3PgZxoOT3h+ZE0+E3VlQZLxmiLWkj7kEsp6l8hLpbFhtIqtY8UerzFEpipY4vUk
yzac6ITkdFP+Uj5olUqHtfwXm86zIT+IiW3wWR3dfgj7hGX7MnkOPP0FH2nEtR63Oz9p31jMnaOV
e6nxza5MP8tPGoIZYfU+fVPc96ig8m42dt39roTLCojmb0Z9yDD1YTIvT1TSEZOHUNXxBLc2vTYM
oklEX0DzaDcOJzKzS6wfsYZxumB+UJ8wYIEZIbua0AOhuFQJfLbmc8zQzQaQPxiuXCJ2DEpE34Eb
8gaxpwgITrUn1HOgxcCjxjokpri1xiKMtEfqZXkv9OxJQesSIMKWw/6VV3qjH+jN2YrC5scP3z92
z6WxNZMHV9v3cIdYL/FrXYA+zahjruWzAfTKMt84Zreh2mejFjmT+UHQ3rim29HdxaLxi3i9Kc5N
U9dPE1tCt56Fe4mSx9iApjMvHDd72R1IvXP1/pjkezG90N8LlHHlIq7rD+70a5SSkM68sQaHlkcW
Y9GztrxryAgrKHk6Pl4qEv4rjbPY/fHI/7bWX2xR/NRe69XcZoobmmayM3ClUyN2cWIGBY13Jfnq
mZmu4fAcmBtMeGpxOgUTnX5oiL7Rky4w3/Rx2nQjcgiJ1BETe4cDuTlO1WdWvC0ouYV6UfRdzF0k
qy4xUs49Qw5QY9MOCr6oZZ860bXm4bxHPCMyDmrNRQT/fF8OvlMwTg1kAfA/RbOzbe3XbkYuMThL
nSaQhCQ7Lov9N8vlvTE7z7GwNpZLsRUUUWznzkLPVgS2h7WXurxQKOBX3DkXbjFllm3pQ/AbdGIA
NDRiS98Y6NEr2oCJwqtVuqvJB/Mtat3lJlBP6fZ7bHM8dZwUQn0WypdT9FhOuHw4JCzpPQPyDyD2
xrrHU4prtTzPMKzo0vCNMdsS49nHaMoN8oHS2Vu5XHsFxehfavLbdfx0kzetPd3rc1eb1okMnrGi
8zvpxwK2IEusnTa/uvOjw9Wl6yd/zQ6MVD4sCihX2q5iDdtEDN0kF9o9SJFdKaiHb986AodyjwGZ
0AcnFPOCeh8tkQMHSg5n9mGMkaA4NiXGrFHuLEAnAkAImlhlfNX6v8Lcu1DBpvjDmU6t3HNgsO0l
1z/zn9/HfxykbMNI7ec2nWsz13zBFbzqlKuq0RLOb5PVw6FIs3dIZfam7LtjL7qzXopb3MYPtW6/
JNLSESO61FMTQjbYdW5zSQGWIkMjQRUX5GyBTIhNlxlX4ptYASnZ6jnZCIkvpl/njGfC0NMNGvvD
PDBrifU36ePdMsRPRAH/4YZtkELEe3zPmOB6AAqwRvR12wDiJnOrWMVhrhBEtcLcWqhn0m6DZLUe
47IIbfLxWmtz9hOHRpa4uR2jvjqYRDfMN2kTt9SqhiVnsxy0e7JsbYhHGZiqFKJ1BB95HIdehadL
SpvoN6SXDI1lIyQUWVVlv6DoNh0Aq3OpE7fbkcTi64/bOxBt+1Fld1G+o7OlnsIqVf80VLRBm59p
wN3d5+xoUQ/pHF+7Or2ppKoqeMUbMFtUtzjsiByGt07H9uHiSxlRfjCvmqzy7VuaypuZAgWBAkk1
wYARYNK2Y5tdW6AIIbVjeyqhJt803GuRIyzrTn2L0gIPZGGwFbILEiCkMzM9f9UrvDgFLTMb3XDL
fZeMrwm6WWCWMwy9FS+VtVTIBxWPV5tzfg9rUwS10u3iWH/uOswfjeG8lJIw1uw+Sm36HMryM28w
8cVReqmy/FVG3A56tbtaDed4ZFSHIcq/SnJY1cK1t9KIZ/IE67BPe5PZza3/OanxZ/Ww29LhC7wQ
2Xyp/zX5erHaii4eWA5V3nxrDK2tgmoB54u3uP5loR5VtBOtC9uWQte/YlQvb0mmF1yWobo6ZDvG
N8rpHrDe/KamMA/jzOFkw1eKEnP2ep3dsRT0jDVT+lsDRFWJ0+Kufqyl+hNV8goLeV8v5gE2zgPO
Px9Y4w8QoMu9hgM3yI2Leou2XINwn5D0cF9hXFNNPH6jE2KyODY0fwPnYQWFb9P2MP8AgAO26Q7q
dpzXt7pxv8z7Wjhf0ElQSIpml7RzFgKQe5o11AGVpvbh3qbZDcOhRuWdVnTqTBBkpN6MGZgM2sYo
+wfFktM2mdbjWtQPIjXYc96dA73M9tgAwII43YtYOZkSA7v5bB0W6GOB5sJ3hKvxlq5WmExOUNeC
ehtnryvuK9a+va3wRXFZVKR8RWNdI2BJP6kj6/e0Td+6GPFe0bp/Mpl3MOce1olTq9buKxPr3S4d
LGAZ8QlGaPtkUSZaCz2A8fun4TQc6STHNAXsNesMT7PiLQZxuRld7kJZWv6BJdxT37vFEv5Xpua1
NodnXBvM8PF80yoSYxCWUABsEogdkVm3pPpoYH+pXxZMZsHMy5yH+zmmxxH06rgxmZ09ReovWQ/g
D1Rn7OHEQhHt5k/Zma+UST8rZvTS1l13aNLhSAHlv6hvD2Pcb51CD+17MDlZ74J/tKXL9WM0nZpa
DcABLfQZtyZ+a1nhOLZHYvpIi+k31MVTMuFrYoWWAp5z9fqTtCn7JlP9a1DVvDRG4tNzfHuWnbgo
ZZRjO9CWNuDD3lhpM8Z29A/J+pW19G+aKp+iHB67hXhv3zrNm9KZGRdXngwj7mj21N7LVjtgCbDO
TnZvX8WB4XV29cKf0ys1A81foisMEXXVRvkMquxlsZtjsiovXbO+sDm/4rOv/GhZtzONhlhrwZTE
1fyWlx2PxMqdhvOZsPFvz8Cycdi3GPG8rzXodSVcYWYIFAiABv2mk/Im0x5zWB/tcVm84y6iKLPX
H9mUgnDprqT9T9Okvyy6Hdo5FFx4tbWIj3Y6fmUdt2ugruy+h5d2tv2BywoEY8zGs3rUTF3eu/j2
CfxaSECtbwn++Aq9LWq5m6seLDCXLezhFCe6R31U9rat/DQrSFuLCbjoR/4UdDRPSbWBhX0sjIkW
IgfFCblZBPZoPrrpSJl7zhVzmrtn8w6rjYik8Faob5qYdwYvGqqbmXdIdi+jvnqKO5670XoadKwX
7QhCFqeL9EpTOXYxNtzCHDeGnRxJaRFAUb7WmK98o7vXyXX0cIma2k9TGijX9h3ixzv9MO+Dxotl
YuepdAKbfzEdhgRZJrN2Vpz5mDwoFiUoueEP4i/QFz1T6a96Ub8N+f1k6s1DXy0XrPNkANytafIg
Rxl/E4E5I4/i5wg1ns2X+92OOD/07JNSk+0615906D0rjjiUtFnZc8RdUesd1C4+wmI0fotl/Md7
Cl0bpZJFTR8aglE+FsFYt18aWkYflwQtiv3C/rSy1D1O0iejT5dNKauj09RLuCrfUKCQHMiYa+xg
UOPQgzdEb/ddmZLCPEUgKtL5pjOkd6Y4DaSLU169CkUS0KH2rVLsHGrWtObepgU1RJoemSVozaqf
lDX1gEtgSeN7bro0jJLFv4uHQkXQTZlfB/R4CZ/VGL7xYodKnUSwXXIgIqX7IJvyZi8uV2bxq1Qv
VCNvYi7Rco2CWoiQcIEnIULN+XeE7XdluFRg8gMlCNVcwVP9hxvYl7Ldzhn7kpLnJy5J31gz+/wz
ZqoH8gtvLhsVJwbd1DhnaRmIa6rdsEdOXyh2Ru3D8rTtTehcxhA/2us9RDRseVNO9JAb3D0LSvBg
9aCxxCxUNvDaMF49aom1n9v22Jah0/S8LtcQBqgP3RCphQ2a/gxdmpfmP0X8QErze9e4pqvxZCiI
vLYexqu9FUPjQYb7Eo7miyY/1GbBRpBOxIEQFblbF6Fr5Q9scyLnMRAjYb0Yxd9aiU1v/ENcvznT
q14S7V4ZTgaOQdRZPPFhb3ccc7SbKpERJE7+lk4hSC8ghgsyOy/oFOW0m2lVQ89ndw1EzKOQuV6u
KecCPM1eczBQcI6NHfeUxBcLe0f9T1v/aqBECOl4aRb7c1Yf7JTW3OGdbiD69l7WFCzmB404SsnC
s6hPUzOTM9YhnFXbCDdPzGOf0sxeUizdTk/DoB3VlnFYF4jRdICqCJCywSbcneGvIopYYSTa88j0
rUbVg2ZKfBUlV8impLUhecsLeCONIfBZ5uvnki9YNOVlNTH/xu4rGIkviXCtDu0RMO5TLuEaxN1t
pDyzpzDOYe+qlg+9E7Prlt6SsjzthXlSCPWWwNnSms4Dk/ayL9uxfZ13Qj6QV3X9KkaxNAuA5vNH
MX8kahqkbCZn+ycS4TBw2iXZtsbyPnRkuSU8hoRSYCA6XeXsugg51bSAmMR76WDari+ihxFOu6Tu
mltc1dth4NTkQ6umIixo7hoxA/LO3Nf8Rfs4u4k4eYhm7GJa6stx/KEhCa+EwZ5aWNc4pyCuM7cQ
IQ5kPuHs3mC24gmDg+2ucFnKbSWHPRmYoFSRGpbJealm9TyXJt5E58Jzuo8dOqKrLLph4r+rVl6V
XyWULDdPr707fcaIDlH66OBCYNOC1+uXT9BmLhryM4myh0mKF3N5rtOnrPiKzI+SeEGPjDQh9iQl
dqApO1UjwmChnbOM50UbPrl7hoy4R3U+J9nrAlG/YCO+mfJ6F5XtwbDBITaX1nld8kcdlmldXNXR
8JfYZvDNthp7lgw/QuLYO6uybhaLCcbKfDy77TevE58qZWx4xkmm3/H81g7981CrN5dW5ogy0rp/
aUd5zLRr7mJTU0X5idR/gfG6JMnOWS1W8yquWmU5cE1/BITEioRIhsgz347qkMQLF55PcsrW9KWy
geStEVAH9UE5AYJxssPSvGWugqmRPKai2mUGWuVqM/9mWMF7CLiOwhYNPzORd8hh6CUZlnWpWfe6
DSB4gsMlKBcchJiF3ZEFavFbrsNunErUFiRHe76tvQ5P4DudONJNyqmtIJ/bLQbl31HktwUjAA20
PmmgGO03iemamKddn3DZwFQxsoLR1DeBRIFddaPUf6kj94R0xntrOEYS3pMBqgpWJBQlcP9Y5iHD
DB5LU1JYsJPxhdsnyHWYZ6lL3qd555fJoU8+3f4IOIa3EqspNO98OjhpGeisyNriVcCw0l0tECb2
CS3dQrFvtE/2nglXSjLvI14hk9ki4ssvY49XmwfZIZgGPACl6TXQUIoZm0fN3srGmQGISfvHCp9f
6C1VdMZhcUz/4+i8lhxVti36RUTgzStIIG9KKpV5Icp04SHx5uv30H46N+Lc092SIHOZOcesXlMY
9a1DyDVg+jfb4rMPNKMsITYwZO552uz6LlyFNiakRFY98CN+ZU66l2TjMZqRjOnqRqK1IYdVGLqv
tbc5u6W4w6T8GrPqD7/M5pzaV7MVfjr8c0rjIMvMfvVXvXm3FYSgwQgwhh4XftIamBoDRAw/NoSf
2eSLMD95U7UkfKjhvMKytl2cH8yBfJlW/eFI2cppKuKeyK7MKM+rgpEW3oh7OUBFqCp52E0FMLuy
7k+LjY/O6OptWD2PgXmVZEqQqvWvarCxtG5j/teMx07Fl4d5HaSi+A7nwo07VhnxvtPWPR+bJI0f
ZsQl4MVPFVVKxg3otAMtCmk8NsnT1oQOGSmRtIfahitiK+crypMx2uORRbgKfNgYg6gMzG6dxWh1
S2XXJBUnMyXKeXofkLMtm2XajOM/SEVuqa/zaD+JOw0Vw+7W+h6ylcKGRfFt68Q20mb0mnpGe+j0
z6EMYmRus99c6Y5cSI7uqH+19bekefCihoFjiGNYeEXkY3nPgU9LQZvdjekEK5F9YH93GFka+s3W
tihd5wgnhJeGu7Q5NhrD72s/+uOwNY1vddrZbLcGXyhfnY0KFauFzXA4fyj5cqpIjxUYLKkbyn1i
4/2M4FF8CMRY7MnwQTQqNmC/a1Je6T9zXjnlB3BjItxho076RUoPlgQIbxV2TAYV1S9pWIbdLLYE
MnBD+bIWgLQebZ/+RGkANlyQHYHqyZmRszGXLj0mpn8IgyoElg4e5iX/rNiu4TkK1PFLKCcCA06T
WEkDIfdfTtpc0+JVR/NioVDZkdvY5rCr7rxV7HOZHTa8Ua8syBoxbSP1yEQ3XAjNfkPqWaRn6JsA
E5L+LD/zCBRPzF8hfgVx5jn0JBpQ6SNWD+b0jS8NVgxLlWmNKWGtmn8dCd5wd9DvuY0RCIj2jIs6
grbR1G5LgU6ND9bfkc65ulrvzU7apku2nvPxnGfKNZZuMrDcxHx12jeV4xFENdwjdc2QHQiAkCq3
h9E1FH+O9tnovjq9CeU94pG3HbQAOOShsO2N5lIYax0iqRJUKCmWlxqGo7YZJ19Rd0xuBjMLjIR7
ZGCQp71wW7/gJHcWXsFDkX8q5GxwXHYvjIPUaU/lRGvdKqeaXQCD72Ij94HYFybW+K2pEr3RryeU
qMzl4cILLCC7qkEQgtnJS8XW4MvujiYLKX4cC70l7u1ghhYPqoEFQ7OSmUDk6dWefHiYsbNuJtbF
BOqerPgAL1I4KEv9CLRQ5s0tHu6NVR7m5qhWYEWeluIV8CkrfrBGNEC8UI31Peug1ZT6c38Us5th
PEzvnX40ko9Rvdm839VWhwszs1L8MYE3cqLNgDpHfgcv7e4oCJRy3epurh9N5RF3f9aXhm4fH6tt
grr+xYkcIz7M7kXlp9qR+a9bs9vS1gyAWRqqz9hglNwbi6PlRWPvjW3FYL3lq+ROZCdn/uHQpFwY
e8JRuWn+KfY9Zq/ZvOBPT7K7+jnKq7z4btWXtAoM+/AkUXA8DQxCmNNsbHU/pBzaOwTTKLpX/69L
gSKwUUI7vzKmgxVejP7Aepl7lfMejttOjnCi7mttXf5RbOP71Nq9sChdgYkHOTA4PN5NIJItDZLS
7KMCfel0UBhW5CHDrF0D3AHB3byW0p9WkJQQOPY6SoKifrG6kwo4GbklbNvI65/kbCwfpJM79lUU
W318m8e1In8UJuLFNZaJ+MlHYpiDYolSgGsXs2e404qXejkottc95W5HTvZs2ZfWe2VfyTxUpF09
rBd9kxv8jYhhD1N75ZUuEMQq575kw7QWpm8wXhLeXB5hb/SKTzUE8dVItoRWIlVclGOcUFe7FWs0
FT3+iUZUmy8aIbAJOy23gfiHqnagMPUMlhcdCzjXsN+keitD95s2YU9IfRBqRAWRbeHiyUSvb3tx
7yHCY4vORdvoqFbBZWxDIqZgmpBd3K0R3WsFQ9AAQAVRGwAuqeeIdNyMz7eIXhSrGzIizo6S2ckf
OrWnvcRr6sVnrLQg6oMX0xxCc1pTeyFKeY/049wR1/Inw5SksOnwD+qM4ujH3ah7L7WT6rzYFrfd
NpyOMhiysffZvnuwKFO+C/C1OBaUQFIz7CRZcer01w5+7AKWT461A+DbTbcse4hfnpFu827TwmgM
Udt3LCIz2VjlinZK1f7LbPtNWJFykMgvmjwToFOsGREeq46gICzOh1HYL1RGzyNH/OoFkF5TETsr
VpoAGAZ7f5uvR46W17ajq3eU8a+vJH/UZdwyWiu88YkhDpv4ab8YKc5wl9nxEORT6BfajES12s4o
U5znjnJK3ck2fm2KsZQqc05Lurnj4CS+BWGoObe1DcVbkNd0NTvsEFhQNMBF6fQb95e6IF6icMfk
EEtvzwHHZK/0J6aAwA8/zXeQeiXp5szMOKHqZqVrS6+OtleSd51fFtEyull0E/UWEb+seTiNuXQP
tjjK+q8WH63mV5dey5qmvFyRJEvoezT9m8pvBBEg6hfJRemJXqTi+6XfocTdTaPXeMuakej7E5sx
rpB8AX/WSzoJP0T2FW2Se8O+NPWQOsvfjFF4nADLG8kNBW9YXmPQB8Z5eSQdq2JfLTyYrqNAw+ZT
34RggPjCynWHuuwH45XRe+YRJS1U08oVa/OjnD0G+iYmoD95n3xbyJ7RCL7aDIoUDz1ZY+0bRpGP
4cpzxx+HuKr5DC3q7ivFJ5MDMph5pfL68CwHLLAYK/Eq+Wa1jbo9LQV7iQSX/T4CGxttJHRI+yna
UAwpDPcCjfYn3cYoShZ+dr//x6GABIOAq35FwWGAuKy3EvkdT/03QAb5mN6Q3YF0ocScX4o/lGwW
89UKzBBPO6MsFw8Tb2t6l37Do1yuwMCNO0EvKN0oZFQUH4f0QH+0cNm3iFpc8FMQ9lI3Ok2fBEoE
UD5sPhJY0m2kMEchN+4iplPfcAvjpt/Y39NH/kBaa3qor79axGalmwbjDtghdMLys0A9DeOPyUTt
msd5m7/2fGbra4yPpIfRsrB+npdNnnAcbkqEOWxWCB444SmLt/kFOhT86g7R/Hv6T20OWB+ScqtV
2GJZhPszlneH6LtVrm4Ipo92xobErfSRSDRMAVtc5k9GdZkC5wKjWqVc/sZMMmD5flVsv0NDyxRV
o8diPPMy9T578YpbAHVuDSwG5N02mTz1nN3NFd+X8+Zs1D88w/UfLoVlgfW4687IoxELjbhZLxQI
CG+VW/kZUqakayqHbfkd0VX/xjdkDjp4jWP0izAmZj7EP2Ra2QjrWC9eEG3M8gW8Gx5e4YZnB077
z3SyOG1zsCQuFxuQdLpTTXtrdp3pLRTj1h4Nh4p0BRSO4s53nAiDcUn3yA4VFHeMFuKtmrmoDbGk
IzAaQZ4CDTjw8LYGdLO7JdZ28mgSHHH7OL8u/Ync5+XRfPMfETKn5mFMHiW1eKhj0F7ARBS+irTb
DMZ2P7Bq9zL9XLGK8kgvihgEUxZX7hMX+6IjfQs6vzg5GxbXiIN5QSTJxd+GPmhvrrsghjkH1mXd
QiwYXeu9/bb+sVVk8X3DF1UjmefeArWN0IZkGgX9+iatX4cr9ECl8hmMwbKPs7XDefzCrj2Zz85P
7nxlL9lwzoCMFC7RBJhfYKl6TI7+uOEpq8o1m9/S2lE51J8MoJ3vXPEKBufRDpsqI0l3ecfzJEV/
deKLeSf59WN6totI/119P01BNFx6Az26F2+K3E/aY8ufFm3NE/vD2UmQQOyrLIgCKxhOiYRAzcuQ
m965o+17ci/3xa/63nwTJYg/QP0hZ5x/QPU6Kn7My75lhNxitoCHxxKBqL3FpFX2ilxdWcqTbBCM
6d4o3msQ0/rMuWX4sgRNGOAKfluvwdmW2H+yCifJONkaGzOT/SCvRduu0fHac8TL+GAaxaF7KmNf
Y8wEO9npfwXX4YignniGxvocDI1h2jeWIaq7AIcurLWHCNkEMsBlpu2a2SHNyOtKmaF1W6vE236x
kjsrQlEeS5LiJh73H609aYLfSKtOeZqtmiIwwoNk3/g/rPaf3NguZFIwgl96eYASszI7h/qSto3X
W6FBWTEGKNWd0vh0YGQHfDSAHbHXV2tbGG8OtNZO2N/69JfHvyV6FEm7GTrEgOLLIIMqDXTlJHX3
RfOhsEosLJ+0eOY/+g5E5REeAJXNT79BlIKjgbMTWR3Nw5AxFC6e9Vf90HuAI+U/dI8Are4lUuXO
/oP1Q9JkFmSdtnJCMA+4X0ZayeEHnjdowTCIG9pZKu90b2POW1A/zXRPg/PIW+CydvcQ5io553x+
Gh0iru+2qrFPfxadwIS71xh91ojLIWfKDean1TbytJka7F7oLCSFXjF4IiuJKIk0UPvzieVTw63K
f62jK8wnzjE6OusylDt9Af8KObiXNyWNKmg4JOg5mZDNPR2W0/SEYbfiPVbyA7mCA62MalS3hjTa
oiLjT0fsC95PYTms6YzynWKdm585GOIIwfsAUnZp+VOT1LeVqz4dOll6tCp165gcE1X1Qn0PtIE1
QLuBykL7XuxDlQd7WJQtLvjVNCy4aDvMOeBfxhQis82LRY5YiLyNa64/dIw0ydujaMyPmanvlk56
qdsGrR2HDd6RVR2myNxl0fO/NT90/JSOoHpj527CJ3RjjR0jRQqyrgBLvQzSZ/kErPKEThvbYVBh
Zy/GSauqdYxyy+rqW0pPV0myNwNn0Ad7Y3ekJEDFBF7FtAr9E0wRGfNPzNIOjXnDiaua537+1rlL
pBQ9Hcw5S0ahh4tVxghmkd3TM+hlRkqxw05D66nArbF4NyLNL+Nyoyi/fcNfK+km6ufxt7UpX1KJ
wqlz3qL0w4wooUWyEaN5lBzUGzxQIl12zqjn69iR7lXS3gnweUCT9iKsuBhXeMlYllYSV2kIMiLu
sIZ1Clb/HLcx4vKylrHOAuKxf5HVM798qhMT5dhUCaYOXjS5DZqi2UVOvTZUGCOZtu8grMsSMjve
y6YzkP3MjNrKX7Jm8Pww1bVDf+wTz05ZudO4A2y9AGDQ4QTVd2gL24ZADs7SAguDAzVlWHa2ZO/s
Jd3J2vSqq3D4Qv3Yhe3W0fKNaYmNM6ngJJXTVLarBXA0Ebs4y5DH4HsALPuOpHAF85HigZte1I8l
nP0pU9gr0YcjMmXNooBfmum7LO1mkuwFJCWzO/o259B2xU80HPPsLXcad+xfogIJjsgOsPOAcjPF
BkfONlcdT5VOPZXobM1QFCaJLnFSRlNgaAoSdk0DbqDT8cRxejZErGwzePXurA6PIuxWOVNlR56u
Q48XsZkowSD1Ty0KOiwbPSQI/lTn/IxvUZHd2/ajUP9xCvhtZK2ymK1qwTL4DbuMZ3flTuuLDat3
FzjlW4JWRyOqJavoX+ZTNF9r9ZpGEqhEZIOL2fMuKywksYaT7HdCR0F9Jyo42yeHyWJaA//GZND3
Bq0yaTq8LYJ8CWLuc88GkuQWNUp3HPIkYRJU5Sotd9vQvIVTsZOVeS+eXgEjYr48OiqeLNPGS1W+
9qXzQ+bKNsmzIM8/TT5vayiBxqual8xZTF/C7TTmCkxzol46GW1Pibanf07OOuUgElLpjMkk2rUV
P4kiOfhsl0CLEsMD3PFZMI8JsM6qfpONW6vQXwCCtDQLO13s4RMYNIM2GIkRW57ERKuLBgw20t4p
epyBC3Lx4bdNzWurEVvb9euWolGCVRs2LfoLex1Dv3dtlZOpJ6ga6m+9C2ms7MQ6Kom0zVv9qHfJ
MYyK48j3bT3CqDuyl2POjTSKT8n25Nyl+t1S+wd4xdcpJX3b+soTJkMi5xKz3adPYyHCoOQrY1dp
YqYkAOmna4oXZ3He9CL8V8WjL2oUIojed6hZL0DTYR6JuwI3r4EWY0E4VFAj1yr68qX1ZEVb1715
mpn8ojGnikAFh2GMbh3RpfIrMyufQrQzxg+0lmak1WbXYjCAlAoLZa2zF8adlm8dCt7QboYzqgxY
NwcDULrOFtEsGeg3KxXVMGld53EuAtUC9T7qEAziQ6RS7xHps2rNIhjM+DYCiEEg8TCLdEta8G9G
75bOhEDys0kDU+uW+Row5/fSsTeDvbw0aORzC5Uw1ldyw84qe8+G+XJLksgcV7dSweQLoEiaCRGJ
b5KYfnhMdrlCp1UCYGuvUjt2VMrZWZIgqbJysYGhVdiC59htMBsobEBtDo15uhO1tu6RhYZVMKsJ
o2rVJwqWalyj1HI4ayT8ANjFnPEEqCSobSnIsPxMXej2FUV9RqaKjreNWi5+JJgRjWrfJx9mz5q0
+HAwPpriWExfsn2axm+pOJA/zBulbHLsNhCCg5LeGZXeRtiMNdimIHL0dJZb9lD58WDuUv0N7tUc
k8+lVjhS+KpROtECRojjAVS5cSTRnnNSkO6LII4yiRsxsXGwY0kIuXJs481knMD9tsurZsPtt6rF
xSjECu/gqhxn5HMh5ncU25m8N5ntZAAbMjX7TntE6KLXrwBQny/EeoSmaBpOMMfaKjI6ou1tyG0i
eSE4EtQrZnu3osaaQP/EC5yBCVedoP5WCoy2SXPQ8JjB0DoZVruKa3GS+U5SB509JyILD9dhoIjp
EFlI9kJuxMqA1zw55bVCcmE4T7lJCuF/8hM52T/LxfA3g9XDPmPsy94lOhTCWrZAD/iHz3eTOtqO
km1fq6QVqct6iJ+zdpU1PVdvxnKJK9Wcj6iR1yMLsWyeiT9DU0nwkEnSUSzv8p6pKrK2XctMxGzH
LToE6PnyLsaGOFaqT1GOiWem2hvaf8/tIQuVVe0cE4sTjMVOabKNrvJbPkt7TamOXe28ZXX6WMZ5
Ow3dqlHSs2BEPqTj0WTyZ8jQbnogpNi1syV/tRT7e0goze3u1YZdo9JGjCg1cy3e25a4RqJ4IVRr
azExNdNxl4fZtpy4tOLOy9TOWBVIE1rVDNKQc9Cuqb5be4vwZNd2YpWxLuNfAYHcIulkRUDuAz7v
Pk1yhODDJiG9UeZ8mct+G7O0xVJxAC0ASMu6mOr4YUB6wSM6HllSPAVjYRZ+mJJAP5zle3NQWfJE
xY4MVCqtrH8UKWpsHI41/PoG7SGUPyTzH9FzqC7af4Iqz2Gg9v/SY8aBEG+GOPSiTtnCMoCPyQgv
A6GL5sJM1d3y5Fcs1S23ftqW3zQDWkDrFHVfMor+rP9dIt7ehQcEGQW+u9n5aOgYnyHOc83OvUIZ
CuM5vrdPs98CtwbCDnIenyBqvLVQHTqmf6zi1YlxP7NjYkn4Y5kDmSLoiZwKx+mr7YWLSjCIO7Kw
+Ab1Lt5KZH979tASsF3Q2qCccmoKSP1kP8UJF3R33lyLjzBk8GZDyMRjmGjbojVXuviXKd8FMx0F
qwkwBw7SjHQbUwWpihGBkcsQGzvb5F8YD1Q0DBTtlWk0OkEM6SWHkv9VNDIP/5Q4FzGYP4sSi9cc
tdZjzoRybVDuXJKqmD1tHia/nuf2VJDNuKIK0dFsjUhF61E/tYbFTnKwojc7tNC2W73zqUGJY1ax
wPNW0IeNpkrsAE8YEJinGkXCOorsJEbYmymjvjMaYZEdjmbxpaj4IhqI/9tJJG+DTQMPxYWGNk+i
QG3Vs4H7eV2Yi7nJIbueUkkfPhF8sc7vGmbo6aIe1Y7JkBZW5W6IuRas1oloYXUa92gamP+2+6lC
9mgs1zKOHrFJxtncmG8Qo5U13w0Xi0buBXpdB2S+2r+OgIwRh4O8Wi8V4XFGppprhZiim7VwOjht
mx/y2dD80RTP9HXLBkkUQ2RE7DUfa0t+LCL9VE3Os6lrjfswT8uKYDNzp01EohWtvtHziJqORtJn
GhyyRrFm9g8DV7WjJczitEaLMD+F5iEmruuUAEgkQgaBpB6RMpNOc3iQrekntWqNqIwnQtVOo7d+
MFmFS0tJp8ZoaIDfxZ3WdsbGIV/RbbvexDZUi3WoFKOnQULEPg8RrIwnMyCmtOBA1RTzbmUhTkPD
7JnLlTLeIzH9GSaLQgncaNCAtjrjRJfw5ikWLFfCirCk9zcIQMimCqlhboEE1QmaSBl2UhZxwkp6
FiAZFK+AqfNLs2T42xFbM4/MdT28OEQ/e2Jpw0BPnAlIyRTinMvbYpVbDW9KFUJQa5zXLMRBX7MV
X2d1wneQDjUVy4TxqtVsghIMUEF52zVXRR2XGnEadmsttKuTMyXJ4OsddzESXOwiM+UQVuKBkyZU
1soyMQ3i19/xuXQ/pOjjnom++Avw9oIu9gyupnWWJN9tlzECsoGnkeSwj3oEAQmi4I+sHfgLBf9D
umbxUYdaBt2+q8nm6zQeuDjfFLIJw7vXBrJvcKIsYh5vHADMR6KiPvMojyRBDdByYG+6rdy9YyKv
XZtAr7Vsi+4w4+xloWUyF5RVyu5YIFtrtObccfetw/apoGvSHz2Pre80VSBpyKa4zRzzaFlp78Wc
VDsNUDwMSlXaliO8rXwgaXcAXYqEbJAD+O3MZoFYzh9Ol7X3UkqMPWlTgL24JfmAs8bpN2GcJXxD
CyRhTPs+Q9RpTHnxYxdtfiaPO9wj2sdkr7dz6iPVQKBOxs9HGBmMHmuYp++OxENijHbLCDGpEMzZ
KjahBZNLgtfhrehqxe8TNtRzP2BNrjKu6Fmnu1YyPqrcjJ9TiFF0gdn7asZx5NnkJe8J/Q6k2Tji
rD302qQF9mI9W6mo+ElUCRt40n6OKT2UmQyzm2gOLJCI/988nh2eBnQDtGJuGDWZ2zVDeZqBPrpj
2n9MWnIwIcRyovRoZgiAPADIwvuesMIqMAVgiAYV1o+XvrV4dzgU8WlJ5V8/s6MhpQDPnd0bx4Fs
7i0/wA465z5jDqXWZFya1g1gPHTg6NXEpTemYKwHAX3iqSgnkPSGVOUzyuWfSZg3TViPMcyPzdJD
8ZbzKNAZDfwWIimuFZRVrPX88+diRNjSho5HmJ/paY52z8hTX1kAfV1QjLEn0JWswlL9CBNnhLlA
B1BESueJvvjQIus9hHGTW1WMIdOYkK89YzNAS7hhUzKj1kZ+3sFuJTc2+8CJe2SkdWqe1SK2j6WN
Z90qxxdLniU4csi/BgUnut1TPY0ZupiM1Cf+ssmtFbatvZZ8wC/+I2ygYN7asDOPq4X2XI98RwFV
ohvw4ajhF48IgqcFiZ2mqVlrwmUbv8XVsq7n1DrWDnsp3hTZI1sq3hhdBw3KGt46ZWiDIaa0GMh9
3NdJ9QVRoiWKsITfD/wZ+3v+laokdjVdixKr5KlpZX7aXOZHdoiFaoDHmc1hqCMZh1pZo6mwznDQ
lv2kS9xZQP8CbZgNIDsGNt+x+reMS+dyZN9w8xvBMvb5YRoZ7C+QPDbMi4i6pllTQqVeKfOifg1W
6XCHTrB14ihkrr8A+QnhQiRk23jkvyurZUCHmtlGyTwqNhle5bX0nc7at1basz9k/TFcjFuRL2tR
mfcC0f+lxma0UeQBE73hjOvF6BDiLvaGlaK9Q9nGNRzFG6lCHaiDpWXGbThgWzT1njdhRRSAXR3m
TvlSlXiNMaNituvAvoyGr55kbLdSAXlEXfkimLlpdA8uRdxA5aQCTzI6yGkyYhuZrO9tV7Ie1p55
P1EU8YBCHPAGKadPyMcNE9Cf0KGj0cbqIKnSr6w398ViBlRrhHMwXCl9uYiuscFhEE4T4vDI/ghb
zInLFPdsFpEdgdiOSE2zoY+RuYjeyLjg1AAurTwRHCxacS1NrqlDAgRB+imPpBBL8C9sg6kUMs0S
1EyT0DkoqGxBJF8cQV2rF/2F0A3bNRUSADu7+2rR6q+6bnq1HDnaAGMqPDhrKb5pxLRsiRElzdi/
qxRXO+lEP4jZHeBKIckcop5WgPz3+IcZfMGkQMWZVs0pN54OwHiEj2cMiYtC/JxVM/EeSndxDNp/
ZFOMlUbzTTYHaiIxcfRYfwKzhpcXhRFwDTWgqrt7pgHKKmZL9lB44sQfIl4fG7UWSnY0/imUJvE8
G+Yxw9ci9PS3J+4bGQZxOlK9VBs8Rs++NPuWF7X4kpf2M+k4d40KrwCA9mRT2uOePD9OOlEigbb5
LYahoHUT+iFlo7wfLWA6yGxfE7b5kalIdCS1dJZAq/AMWU8O8JSme2mx14tsX9Jp+Nck00NrLEYc
JevFpDpRTmnss5cXw5Q+R15KL1OmPzU2DoT/HUqg20mp/COoRL7HrYR0SCA30nuWnZwJ39VQKkFO
oANMC0IiTYYz3sxf/SeEKtFB4ycoJOOqpfHOlBnfh9LTL9Bdl6Hi9SsiMjAFKVt6mgL77shHmaez
1SB7GvuO/bm5fGgN7bGM+JkdqHPtMVXDXjcaFs4Tzf88o0VTLUbU+vRpmCyTYnKFBxKvGElSgYz2
YYFPjxYToYOsDecyJSAiQ29C0MqbheV0Mwzyb17H7/z9Mrpw+Jx9bW4lQ32YYStYtDjqWjelN1QO
+VGfUMxrs/UEFi0aVyjkhaIoEsxQxWs0RvQ700uM3T8Jo5sj93w0TvpEnxyCHA36dqN2qgfZj9lG
17NsXYTLvLPhUVz1tjYuTtrPZyOjoavlaQdCHm6o9adoHZEBNUQaeAssfiAydf9MsyRnRamalWbP
LFW6vgDomnQ0tmF4lGxh72h5Lb+VkdmO+th56tNPiAwTW/oSj+XJlAYqg6dNzxgEBkF11xMsqJni
rYwdVGhG+RFreeQredese4t1EoCj/OqMidgTDTZ71FIeCYQ0HJzdhsWWnifZ8M2Z368vE3bYLcWn
iLNP2XTIqstVsUoqFq8lKYO23MKKkmWL1CcbtFgWP4vX6N2gjq8l+Xdu2alCL2GdVEwQXp6pRtzR
pRXkceQX1Um1QMkiKut4+KzpDT7dwVR5+pAAd07FdWbvk7ne4rGZ1108n9us2hFH4epayu6aoykp
zEPXNXcTE0VrPxyt/5oX6RwhHxkmDXnhdDGWOcgNsnznCkfFkn4OycLyugpaqzw9ucCjQZxEk1Fi
6bMIWgVClJrCDJn+J+qcx2p5Hbj9+YdQ7KCchqVE2V/MtT+k8acWZzuYg/eoPQtMya3sk9e0iuoW
L5Xi9d1uQlCwGET8xmwEQTC06nqemLkr3T8bmZwmXydgHFX4S4wZdMOXYUb4xiwPqgf87rVS/KZg
/BwL0FfzUYpb1pX7knRH3fqA6+SFinmRB4qM6R/bvNMY/00aK+5ZrKgvg75oPcmq9iirj4567Nge
l7YvMTlToiKgwmU5bx2qHqfMA0YPgkM8Ryuj+y60QIiAqvAUFw82/6kefarGT69/dYT65donUFIP
Uj5jeYLWpOwtBYwm9fTn47Qiuu1bYYYSsuyZS+vS0A1oOX3Luh00byL2OtM2on00BqmAoexnrGhN
5D8TwnG5vzj5XqW5yxFEEhdEb56/ToBV9Fo/lRCVqkI7UPt6BdamDtM2BDmvNmFd8Cpw9m2x9boT
Osh4pDoFYinXtJ0yzCKlDwxlk9GFSnTvIfK1aU/MAX8Qccj2Nla3mKefHPlzZNxm5Z7xnsqiwWQu
PT8aShOxE4A/luwk1YhNwBMlj6q36MpSpsbfbR8iGu0PvObMDAFla8s6NPUgrBVPe07qDR2r5pNx
i9yPAq+28IhAslkQvHM3RzDiQOR7NYpUMuLYIyCIkv5Zy7pR8JgE9nDLnN2iaRAffjOHWaWIeUQA
pk03ktD4zHR7FEMZE1449ViJPp4M/xKrnNoqICzw4GY7neV1EX6NywM71R6eE8Ny5H66+KhI8WzY
XQx5tNVJtyIjhE84Ffw8Zy0PfWmsfeG0MOq+J8IhI7LXUoZ7lrnrynPYnq2RgVBmuTbLxJTvXM2D
RL5Y4T7vRxYR93E+Aj1GAHQLOd9VJ+KTj1vBAWQVn0vGZzHsvVkBwCQzXHoD+LzKmpMkACqhcJHL
H0LOPZJw3RR2mF51+0Xm/jG+JEE1Zea+Q07EZEvHRb840BWW6gOaSm/fOurTbMbQP38DXffzCi2d
/ieH9OuMLgeI4cNTiAfBhwJ0v2QsLAuGU+ASTYOLin1/aH6Qio0iJgs0HkCrvzuzshJpTOcW/T/V
BO8Le/OHIuJUyWytVHB7xdNP4g5W7Kdd+t41AtXi8JlZrZdbynqS/SY5GOjUIOkoWhvYCY82WRQq
WAujRz9Fk50k426Zf6f+oVk7oTGAjczj+JyBkIOomPDMGvbRnL9ZG/mD3m/YQHD2ICY3f8BuX7oC
uxi/k2T+FtOd0AKWyDddpVZersWAZkD/gHzoYoRYjUP/Qg6VIQNu5KUh2upd5VyqUz5GVQRLve3H
k42JULH+NZq1aeQMNWmPJAu/TYPwopJOTAxWMrPVBdku6gpCpdlCjajt9F1t60TzQQhW6I5CDsXq
oMj6OopbN1WmgJyKLXh4yCLzinxBd2BEmCCOUHJpr3dvMX6GcfqbMDvabfzA4ey3moQZnHNDf82K
raXfRuj+VkRKdtMyBTXYBUWragA4gX6C4BPUDJSEVGUjCxOk4tRYVcNQNLWuQwfJozom7c0Cbybs
SyfGADKpG9kMLiXwcxVTNQS85vzbjzNEEwRTSvIqJ4RhLzGaqRD3ReMW4Uc/Kl48MR+ktVTl2s90
JhdW9B9H57HbOBJF0S8iUGQxbi1RWZYsy3FDuB2YyWIOXz+HsxhgMNPtIIlVL9x77gFvMSmAgEqU
tgexfMucDguIt8fGyyiCBA5prwrrPTbys9AW0iSVToPuqfm2+P4ZmyZNvAdevWsrOFQcfkn4y+Z+
J6ESpEazb52XGgBZWmenebiTYkY0+C/CDl3ngip2FVMMs0YdfjW9XeM8GzSZOV7QgQEdM8/Q2oOi
CJJT2h8DiJnySL5MZ+7JuU+RBJmXNv8Zkg9hXEMERR5Fq3WuenwzzNWQ4+aYvsADxU9j8KviZyv8
GRvCAut1QbNlfuL09ELUdIzPmfU707/JQB4kvzKMshUJIdck+ZgMVNgv0jpFDKPlxCfx4Lq4QDjs
nPHPIYpwZtngd+VjV508SFlw0sw7eh+ZHpS709lGus/z+DYM9zhA1sNbTeCyB24PMtGtDd+79h3j
80NYPXdDf5fuYxn8otghJeFhmqCQ0GjRjuBMM2H6sin1HguiFad/vc2XeqMjkLkGnWTLAmCq7ir4
WdBZCslbAnk93VfTOkVTPPRUWRTEleayZyweO5x03bRVusU5QtEXoRSYPtXwauhksea3uFmP5AxX
yQ5cMf+bhBB7VxT/mol55KUBwdrT0VDAorkYDtIlf4V3DpuG1usHN9TWljfuJvbOHGDdUokSTcon
nCZ8H+b+pKNbRXR69BL0z09Z8KtDioZsPIi92e5q92WoMSOtq2XUghfsqjlXw92gyRrVjs+YaEFK
YC6aDoLEFS97MbVvJ/sSiGwCv8WsycwbW1abchXRK1ZMidLhUYh7hoAode9Eyq51HCFGibaSOY+o
nj39tS7TnYJCLfJ3E5xvetEpQKYdBWHBbRWHp3hEUZ0dLdbTc7uN029D33Xjb+SA7sn5SgB19Uh+
9EjW8oTkq4pjpFLxuvToqC1V7YcKzTegkaNVsLVN+3LnRagjy7gu12pIgU8jdk1Db0+Rm+JPgXXm
dM9jyLAnEBD3/4duxBaBx6TZhGhW41asTUKHYwaUWRJfGy3zmbxBCKH0Qp2AplDvh5ottAmUAPUG
eEh6wfXIxJk3GGW/eTCRKyXBZ+R4W+Ugxa6ply3IQG5CWFyCyAb7X4tsllbloCl8CI0FWRA7jHAv
A322az3TwTMT+A7t+Slxh02f6X4YiKNmIVOJ7F0cZwdBL+M55nWeonM/9giWkR3QuqwN99uaP8jS
YKQSHsDG3XM0U7o+be1GbEkS3PWsPFc6+t2yx0zWxxtyhxmdTj4UUxKWaNuDvSHyo4AT5sZHw4At
UMxrUIErDiVg0c0qL30hrAd3tkn1iTbDXD550RfJBXzT32oQj27946AVDphXyCZxIQa6uHOnI5S1
d7A2KyJuGTsXN4EpIdab95TqzO3erNlDiDhfRmm/qEQ/YaF9MLrySwi2qpZHwBgyfm3QiHROednM
oX6PSGIXRrd2BLuz4WPk0a6NakObdffgnTBlWlejA62XwPqhDLaZaRAdOK9ykHWx3AYQs7L8ldqJ
VJWeIXq9y0fijnFUqOolN9QmKPAmIQ0zYADgRmA3Qckpm8sQVI9NaT9arNIEl5ONupkZ2K2NnxON
f3RazPqF99BfHgu3/SPiHUjDdANpcDCU8mcuqKB0tpZR7VQ4jCx85JtM7CPZT+tKvIe8bpNbrUVS
H8zpj0g3Yj5WKm+fOp6S0DJ+BXpPYNGgAFN9DWNnDejkQSCCQ9LjdzpcJP2xw8xRlhBIzGBrWzYw
Gdw7qJdFxVVTsgRq45NCw5l7NN30pIivkM4wqEoTzjI1PEfsw81EXxmmZEOdEbXU+gTdEDsd9AQB
Vut6Crd1Z7yNiBsFkzkECiiZkcK61BCd9qHj/0V5ebDDhGoOI04YvmTLeMHT1gslljtqxwu4inv7
0QVzZUa4dHoSGEz6WvIuyEEiwe5IdtZDTYiIXduPNcjL8VG3eEBzcCf2Jgr+rBTLwPziaPUGicYm
YuyQg5J0gvk5hsNRtt1OINZy5c3kQOkpvmrouHlQr+34NvXdzmgIBm7zd1yvjIiplQAHTQ3rAU49
8O0s4skF/Xa9Ly+oH1Pk1ACgB9r6Fgk3xbkLN5Ezw1+q+XpoqNheiVrGWMc2hKOGSmlkwFfz98IA
gDUf6MIVvkyofeS7imMQT4h2Yws7SL3P8nYLrG8VK/EmlOsnuPcq4BXkDq2KIdxIJOwE3Bg7r8xa
Pv8IIlzYmgES38p5lBXIvwntRVQH59g2T1GbUfsCoULYQu4C2QcfLYJRAB8SlLuAIrFWsjyWXnYj
yOraT+6uTEF86AEDC/WUNQyDo3rKMX4b4sEwCCNwoe/NRokw6C+Nedfb0WjZD5c/WURI4FNVQvLj
EPdURqIWpVTawKJ1bgGFuVearGWLbYgbOHSJ7qSVQ9Zoj6fI/Bu744Auf2RXmV0s/MzolJilQliP
djJ6aTTY2ANuqPjcmvdUPZsNxpNlfbWrWae6aPbq+N0bomsv3lXxG8llIdedcxsBddmc89K+TG4M
4N4PuGGTOjzZEybRhriF7GLw07iZ2IJE9ZkYYs5LH6fQ9F33MHV/hoN/Y/osTGRhurwVPdN3292m
ZN/g2UgXSlo4HaQ5nfNYg4WW8GsumQXhT601N50IQ6g/ZuPsexZ2D06ExKFCW3Ip6mMfPanAXdee
yWlF8Vq6WsJEF6Fu+sPE6gPUgh9hkrQY5SNm+DS09HUow6fUs7bg5PZIX7iSnQ+jq1clEy47k4SJ
oqVriS95JyIINpWOmXQ8JqnyO7s+2Iqs8vRoN4dAkI0zt7cqhinJbEZ0+9DmFhXMN+0RaTJ81rKu
nuxhom8Bp4yrOh81nml81y36V/0pwBJXqOQUlHA84uAjkMFFFxg03WA91nLvimKTt/MNAgTaymSD
OHs74gW16Zu8JgAqcmi7jloFdXiGDjR8dgUp58076zPUBLyFPMkxgpM5eukYOmcm7jqi5EjT8DP1
5YAFGCj9Q+fSUVZmgQZ061I2b33g9yD4rbcB2nHAmmXk1q+QZQbZR9ld7Oyt4YUzHXpzd+Mmn4P3
ngM01OENaisPho5qHk390kPGVQ5SZ+ueGi/E2ME1fFepxobybaIwajpeKQt3P3J9Kq9yWiXTlxdj
Q/9XTwevM1Zs05Be+1P5OTaXGA6JU5JOfA2bEOEp+K29kZ3D4KnSr6S94RSEyYwZB71CjCx31t4S
9xI4twZrQqMzr+vMtQoQZzkXnSez7qM1hnHSVtbk1RDVRV/Zp6sIbRxQcMCQFjgZFstMujuywgJ+
4mF+w320GrEiIrtU7W5EduWZf2H/QnvXMzoGRgJACvWe+wdmuXdZelD3yA87t31N/IaIl3juKOaf
WmJkwgOq6geNFlsCFKTiYmjY1eciwAzJC2O7hyBWADop7ZIwAG8Lxxr32mu3YL5RVKfHRvsOyOsK
kTk8kKjK2/1dqCdLuzbpmQ30Qz3uZ1GijQXdAYeQUf5DakGVsyAD0/ExbJPjjZg8KtRhrUMRBMoq
3QP03di+WdMBQIm5mECT1TT2m450+f4aTi5RfhxMwA7RHK9a4l3DpV4DzFs49rptkNGxzPec1yKy
1wt3y5751mBq+2hTUiSG3j+YwdJdIyDN64s5+FJ2fjfC0FpVs9bkDxh+LcKhVfK17Pn+HNBBtP5O
v4CbjOIxmg1cnC0ZYq+Vx259ncwLAsqgcDu3BDsD4gWpvovaIr41FlAvlp/Rnx46roNxaIh/Ciee
4PChjkR8OSbhtosdhA3y18I9mo+Lp7Z/7sKnDAeIsv+ZCYtaQgJsBmRlL/Zh9i1caIRjTUJxso60
gISifN+EzZ60NtRq3X7mXi/MCQ06ASsUF/hi0Zww16l5djFi8U7kqjsKYEmFPJjLWLEwrynJXamF
Nbh4iUcPZ01JOMe4yXnPWPgv6ztfw4qBYW9VlyPhejMLCdal6LkDIIw29t8GFUdMXdTzkdf6z6b8
aLLkq0/rbWqee+vNNQn4ifG5yatltGtt2mUQExUZu23x2wkcMsWfgDHpEYMElOlKibNiEXlzAO7K
CZubuWQG6oAAs3U4miz4ep5LjkqPwgt/VLTEvTOfGMYfHABTxN7Ec85O8ULUOqgFnCZgfjU+95OJ
A+Itc0EJsdsK5Fkgze3mH5PZeuUuhTq/fHnLZA3oA4xSSJJGgUIQDuKQ+S1LgxkDUP7GxVc2zbFt
Bsh90TFckkaXWZv86RhaER7G1csZTJWfK+uVUPTjBAJvMlcgURFePQHrebDMtya3nmrlstt5kuZ9
rFlos6QY0ntr/xsQ9NVldFbUpDFnR2BiIwTtNA0/tv2rq9ek/aVSzBAlDcQcKEFUnndNI+42tfRJ
H538GxztJNlijuWzTUiCjflLEswYxFTh9ZeNMEzhKWADovLnHq5hoHlrEMNB4WwmG6E/6g0vOlvJ
dxqCM1h8etPJqZ9y7VuxPQitbU4l3lJjDH5oAxRAneVIkPGpL8qnnvNVUSC2VKPdR2UUB2Q797m/
KO1KCMUbl/0DAg+qUIxE8DdafobsNcoFmpol3yXH6yfekyngxmFKK56b+BO92sNsOmhp/o2EutcM
51wANJHyvYZ9RUzCR8Dsa9cNZ8B/mcfe4E14jyZGDwN7t0YdCwS5mGc/TmiTXTgx5EZbzGIMDG/e
VF2nZEB3PKD3GxjTy4eEtkONjBQpBBatZRK+YjP1Mea6TEKm/NIhhPeKa+6i4zPhA2Ayq+oQd3qG
dXaVuhF3ImvzTP+ssd0S0/BUBHdFGKPLKlPnayDnq8ds65KrgpCNsfa+s3hz803bYhgamYYQdTUN
f6DRGAR/RbL7G9p6o5ETboUsHSZmI+jKa3Tu6K5XuvodQsb03qejXjVuFK7yw2ieJCJSE8Nvbu4H
48PLPrII0pbrNKuwa08I3tmDnNr5vTd+a5dGaXkdCHCgFFzlE/b+8lZzY9cYgBIynTJT+Y0M+GPl
8tb7mWNcyjk7WW2wUUPvN6F8UPLVMuo3Qjof1OxsSQGjuEZFSniZPiVvrMVYMYw+8vqNVY6XmXQa
i6rISV71cT45/cco5u+gxozVCOgAv6nzUXefgASPRvhPC3lioyM7QU3dXA0ro/VC3DDQmtGvMX+V
KDTLmXDr0j6P8jWryZorbyFjCM0L9kle+Sa4rYYFiIjNTQMxM6HuVP1unIYPwSNhCRdY/E/oSZ+E
ZwQH/3KGWF7WUG9GaxUepPxbPul6+9HF7dqcSn+0oFaF4crQunU1LNHBFm8eq6fe3CoKCHbRZGjw
iEAlPndqV2EUQMNwRAGAaBTVB8DaZMZTFP+b2ULkmDoTN3x00EpWCfg2624yYAqXzStJ6CjeHWx2
NY1d0xSfcaVBwGBfBdUXPSK1R2NjAJDbahki2CVU7WjAP4A3oUh+vAZYwqhfjER7h7+102J2frYX
XSeZLBI0Ytv6H3C+fhpsIQnTz8HQhLBS1fpuUXkClvQoM5KZkTwPYm+Oj7YHmZeWKjenLd4C4P3N
Ctkxu9DirTDmjWt+5tOzwFdOZO1Wdz+ZHe97Nitl+ygwb2b0+DmvCeppjY2ytmP/vZewT40ofJuL
9FUjND7MdfLhqDi1wp8WnVB2b72bHqMAYF0dtR91+VNilRjVsB+ao0PQHd0fIigSARR8phofcVRK
hrb2kYi9XaEbIKPt/QxzI8/bfYa3Ilfud9kkmE/au6zkuEkHOuwqmrkFSu9Jb7IdqkPszkwMZNv8
X4FQ1Kc9OW3ZoxcFp0TmGyeDOUBXCL6fBfGAWpFVDEtj8kx5Jcez7Dhh9crAUzpXv6I0rl6FK6UH
SEfrW53sBZJX5Fy2EfiD0dnmBFkhbMNdUr1NZnns+9ngxG6TXSdSSVhOgXnawYdb92CD2cxfEBv6
saMI6YgeQ+ExaY5/2nw6u+WyRiOBThflPR7yQ6wANOVI6ErxKJ3RQYQs/tJZRbuKRZFRJ8coLhFv
hwHUseDeYwXl5HDwGUV/AjX12uvrTWjOB9JuCK7wzqT7IilDA9eMISe8nI5x28JqroMj0ozvycXq
Z3gJKvXmJ9WQh5eQO22j/Ido87OxuUPdCe58VnXI+mjeehbLkcdoEPYMopC5eyU145rVJAYWgaT7
U+s8Ko82pJz1SDwnRjeum4I0prK4sgjgmq40VJ8jDquB+5e229xpGtuPICdvKRmvYT4wVSyQkgwV
Xb+VM6DGyZLo8H1r7ZI0VJeSGnDDPaytCz2+K539amO0l3aEsA3xvUFVZJIQkTo2iqT8bJrybQIx
SVTgSFrXtGk7Zz/Ibj9o42ES4k/U4/ccGxdSLC+57R5N2IgZwwk9IHy2Dt7rjqjBzj1KyR1jihah
v35J6/EjruWziXANVDMeuFoggU3R0CBfD6r4bAp1Ny1y602eL49EOD7/xQI9YGQykbVn219ZOK2D
3vLdQQEKJFpVcsU1IwcNM370LhGNz5Clv4Wkgq/imfV1UVrUXu1pmJiOKi/d6T0pNclkvXpaWDEe
NjYKuzOqPoAu2jojPPmhMo0jhp/3OEkwvQJ75TkkC68cHeIngpMH9NCiN5bFhE6/cNRWQDPwvGbX
ue4XaVkkDZpY2asDwGUPMTr5tnX+qjPrzPRYQgh0r43OtWGyaNIKj3V+liNslJxXlqCHgMmhuw7B
Ts2iyVMsMkUXvI125pfxc8VDjea0RsDVvyNleNEJ2NZT7wKTbaOku6kEbI94ITCSGSDygyOGD1kw
31poCeAd3SY8GGz16cNR7Xl+EbYAOdK1+r+HA9ib2JA/YhM0RxavzVK8z+xJ0bRwS1sjEoy6Uea6
Vd5XsLj5SibTUDob38iLA1IpEn2wzUwI9vLJPMYRKir2waR8KB+UNjwlhBtxE/4VksrbqJhQmd45
EuqnnEbsOh41D75KfGR9cY0HFoju0uVUhfdrGtl3hFgB4f47Gct7wpbPjYXct2GCCP/pu5/y0Z+d
7mLAbJXdY9V6WydxseGYQEYLehEieRsHBIXdsxwGbG8abr4pSpsAtYD+C/i+WSECzlMPkzSMh5GJ
jsFnA+ev6zEA4RFDmm34uSSqROJvRIMMWyt4V7MLsIq5XxXpIACmTeABQhD2S+N4r7mYjwbv5xjR
4ThNXu095h7UtIAcw3zmWs8+LeKzdeSZnm2dOk0QXEEwRtzmvmlmv45e/eHJAWgwwy6KbRo4R9Vb
fEkRAUXVU9XWX5oXb406/0Eq/DYK2nDuk6+k7jZy7rFiyk/NEJcxWi6VPF8areHMOO6iZm5/UWhv
bkd6XBdqj4PHBVVaxZ9XqydvQpk7MZ9ba6oQ8MiG5+Uu4p9NO4hNaAevw4wmmlwdZHvPBkRIUJ7T
LzSVZVALdLqrJak0vDozGTr0diz6a66PTWxm7XoSnrFqE1Dafc9dKk0XgFXgvKIjJfzZtcoPq8Jz
1Oh2uDHT4dspMPmPkwW1oGDVHMbu3jJpuZMRYElhRAKvoMWXjl/dJP4Xi+GVvC0TJlB6rFvHNxin
6qVEmuKViOdBu9ZolWbOIUbEljs+qRnWn4sWBIS5QWaJxtMQBB2ZKpiQhmkwyVUwIB/gOgoTMCpN
dyeXqELwzEcryCkr5JJyNBm4s2P6Y6tNbejPSbQj21M+TF3HJLA8tX0w+lGMNKJASgUe0VlLpoCD
Vv7TqhHUJVXfKB5MfWbphI4DhwmevlVoc5jPFUNtZhKp5Rci/kGJhXCdAR2sLSYTDw4xBSjKDgXz
yFHD/Jmyxw88CxkQt2uuH1RbwVXubTwWviUDRFJ5hoySSo4S/UCrTMiACJrYRUafzv1G1xPmkXpr
eL/NLOlWsZYk1xJnoK87WjIdLAZmkEVVBiN2dMfh1fY6ToAw9nLrO03TrNjitrA1dh7KDI78wNNl
kTw/5kn1T9hs7NwCYffoYs0XjuZsxIhrYirrW2f2re4PZAodVK/ddZswQBAGrfxUSWHcx5IUelXI
+DfPLOOLaiC/RmPfb4XZwtrvkJ9mEWSRpqG7lIheooQXqZMdHbnNiKLQWnNjJORh8Tj+xTNDNmUs
j+9guZy0Eoy7ziPeJ8lwwnp3zN0qudhFA5tG55CIG8UEghURtm5gj4GXMmLOQo8fie1d2wuLbbBu
+wYGykdRxN9WAANCpXLB5BLxrTlaAJqP2Ewv4/5Obbhl6JtKbN1d/lWkmlwVWY6z1hva7VgY5rEL
xm7lOtSTRhyxW2v6vvg0Z2S5hdQc6EAIkqaBPMkyQaQvdd4FlwD01Tja7Q3ORPlVmTI8BY69YBl1
kMNYmfadaaHmthKy4OKgAvMn+lddEj/Qy1tndFvRcUBEIeZ53DKaEzAvtMz7PBYXzYqZosf6ETPq
C2ioVWu2OBvoVAc4KsZQPc+ufiL91iQikxyieIR4UtORlqnLi95lmyjv37K0opPXNKC0wVERWtIA
omuIDzY5B9dT7b03CaQFjSXu4p/hlppBsSWPsR5s22kBHiimgHPkgayBwpQb477AQB/WyUe7ABbG
Yd3q7nOFMURvpo+Cl3g9LJwm5PgYBfHIy4gjhKvyIVH6Ss+YjthzdtHj/i3Q4IR3SXzoDfI1QxIo
gDk69GOAInPAt12P/amWLAWk4kRnc/fkGuPG0MtLMEowSohv2TXZ+6YUb3hTKF0iWjrZzqfeqpAz
W4wNCjEdUn6U0bFORlAcGjv8xy51YluWX8NWsnkvMVDW1DxDkWO8qczdTEhUlmvPFvLmwtZIhRhg
jpQFyK9Z+ZEy757W76dkemHMvg0cln+msyaYGIZGz+THsf5JJ99harnWdvbdpJLkBBLr09g+ES6B
VIFSzbT3fUPiWa3I+MgOsWzusk32aVYdZYkBMmG5pgmUvlHaPuXEyw7MVayYiboLBwzhwtw75zZB
gN1mv3ab0x7Ou3FstxzlaOLTJ7PS/LYadl2VPRcDPivICQoYmDez8UQGmTEsyxlhrTzPubfSbB88
XBtsbCJWNgmLGRCghgWLNbX6fjNbLPcskYA7iq16H47JOQTPRBEFIYuEAibC/N6MT5x1gX0+LaYT
smHcAiZEWHyZvUgvXsPeGjckbBuBGiMOFJbZZMCeC42gs+19yh8gKNTzFXZCE9kjuY8MCNLkM+mq
f0k7PfeDN4NTL6hwY8bfI5xAX+JVTgO50BjN6pDbggGhR5/saYCDicEhaIiBjZnaxYED7NMZ4YNW
DFJWUUMlnBqUhrMRfLa5nRwqpcEjVx4LzpDxq+mYYLgDEnOqmdlP373VLT8RCipupGnI1kx2v7vO
1da1bTp7kOdYPHAZ0LgyphQpmGaOqi88+SShwLOwUMi6XgeUxsXxJHsxLvjq+xgPZ0fW48oqY1RV
KrLAYij2HstonIkc057P2iYqxrJp9biNM6vdtKN9m3Qie7wq2Lh9bTBytUlac64z6WVpZYHmpukx
Mky0BikgKOni0NjHk3ux+nFHjtKhm8WhznMMecUSkD0d3Tj7Hc1uXjktEnD+MxkdxIOxEduxMHqq
ENOxBhvesX7sZC3OlqQ6LFW3Tyzl60QAgVPIAEtAma8th/MoJBUZwVjnTP80e3pqpvGEcCdCM8GE
r2HMwnYQSXMfDR+6kSLITh5rfstrFVrJowXXRUXk4Mhhr5MOylZbLsl5hsuOQGmr3jJfZMXr4zRK
rUWuw8SnAWqG+LtKGb0CnvfDPLox4rKYWVMfznFyTWvu2XZgSzBkVuPPFOSMX5nOJRFCocBC0JfU
nEVDjXxmsO7JlL92soXNxYFc696BMIbftCeXssHnGTR8xyT5LfTsAxfEY93ox7mi3IqrHMHchNOv
M1p8lMnkl3VHBEe29OB7kjBuDmfLol6BMQHvZQsFwl4WtT98t/cqsp/thgEcLnBLeL+StRiZW6su
Ql1peY/GSIKP3vIGtZh4H0pH3059eYnHZp8K7QhYRhy8cfo1pbXrWBOTpkiyQiP8oUm2tYMHbNKy
bbNMYrUM9jnDYYz9v+4cP7epcU+hHLZWtEc6usZ6j8Ys+WNQh9LXuUcpyVsaITAIF85NOH7qYxdQ
BUdPhoVgzYbm2VXYynXQvWEh2dK3u94oMfKUJw8aC40ELw/PcdgCpbKdvdFrW/AoX8T/fKSofTGL
wykLoD3Iscd1Bb9wRrLkGNY/YTRv5cIOrNjNEbH4AUh8O2dqMzoee3kFrGcOv2qTSA8WCwDFP1tU
FbMj9l4Hm81s+y1WiJpxb8SPCp64LSTcZ+ZclGAds+WaMmjHKBZ6l4fGtAj6x4SaPGjFoagRUlQV
xjgULcE1n6eK8V1i77DBMEDHUQUkJYBbvEisUDkxIOYZXdmVeHHIKMlZSNgQFvoi3fa5xujYMi+2
Y1l+6IW/ggqSuf22bZdEqOiUm/VuxMQjkK+Gnv28jDysWfxOoY6BMf1rq187jo593N3UmF3FCNZI
d9H18iptBPpaMWcfVuxtCzSvVIvIdSHmRoB2Y2hUvxGRoT3DI6NCHzNU+5KVhGeDSZ2pnTJ3U6Dl
VbhjzIlzXhT3XqAXLcydIuFybtJXOwnus20FwBa8Rx4hENWkCyJ9NSNxyZhZs9OUlyoXdLW06Rkj
urhuvgioXaAU/kAnMGT5R+kgz5aAEfi8XbPOOlSj+RE2RHDMDCCzKSZFlI1+ob60qXEYmmswWbxD
mUjAuUF0ikpWHGa6SRPKYzanDMDR3WkPjflbAMi00BSqu9ah3gUL0GPU1M3PPhueq2h6LrTxRpfL
h6K07lblbmrTeHUSosc0vBQDd3Pd2et5lL7WV0Dwg/bF6Kx748pDYE6LV5OwGOkzZ/92Of2kgKtu
kqWLJc3xkFuFYtzr2bQVhDC4xJwhzkI73ewz1yTUF0p0yfWkUu+sZc1BNdYam9QhgtZS5d0B0NJp
pIcb0QW2S+Z8OvFVPSIryTBHrzLF6NTYAwCBJ12Fxbyrc7qG3m62aEIdZZ+9jkNv1Jp1xiZG6JBv
ChR6tgY+ttT3YcCau3LXlhvcbLJe/ClGi55Zam0jphh066QnVMITd02czzuT56ElOG7MnFcjAmA1
oy4n8QjI1hr70BqvDf2atbLD6gM74YpLd9tbzW2JgnXC3yR9w8qO06hZddaXziSdF8UPUKDrIcew
wVwXYXntqPWgBKiWsH+zmvapZ/smMCoUUGbKcgTLRBfBHPrQMRR3AWUP8cBnLMOuRxQAESLtfkgY
oQ/iG2/fJoTYmXshx1Sx61XpGzpzm/Eao8wKmPPMMIFmEOC1toCo7a1XI8GvQwDsqBhq0gaYV49u
XPmFI34ZLdG24rfC4KsdYgM23ZjGvzj53iq7MEnWMzS/S7OPJtdCv0zj1yDB0DpGDGwZFzNjGthQ
O9K7ibIB9ouZdKygI0fkIHnF8DUURXTNSVPVkor7YSLaAd8j2lJMqGM9E2/gfVVOvWvE6Bfz9JG7
rLkavgQLKX7OITMwIQfVOUrEXsuMW6+gHAxTiSaWakc63NulhhwjqrTqhj8b2gMDb6Ipwyj6nPoU
KnrOKBk+zVouIdVKQ7+plTiWgoRhS1SQmaJM7Um3gmuZzVvMXRcTv88D2AoHuxca0xROrTYW46mP
wc2UaO2yuC52QJ/2ngd/i9xy2SBA1YRq6XlAMaL2V265zTt7r2NtWNXQp8cCR6Lep5eaz91G11gQ
9bib13rWxQd68b88QjsRdEW4bYZU2zFnRLXnZN9J3z8x6qNmTJlEV1L0JB7FNgLtvt2FGditOeip
GPOUiMHe2itUPusSk/mDzWfrwZDsrrG8VIyNlUu5wQi/Ssl+GrAhUBo3FNNLSYG8LSLqJ213VLkS
R49U+1ycNZrX/LWtzqHczk6AwZrVY/5CWv1DRRdSUuAPHRv2hXL7ODHApKZcQEUdgvQp+atYw4OI
CeA4BvV3HR3BeGHU/e4IsGoqkFzc2dYNDhhAgavXPElEU6TUrV0sXq3+L8XqOow3o3mKwPox8FH2
3mkOAHD66Y0wMqUuZHfRg044/bLPcdgAe5xNdlnnyOIOVKQsXpRAMP2eGn4WfffaGWVEBbiXcAlX
PYb1i5Yt/7bThhdCxCwdPHrNpwnjyBugrExR8jonB79DFkb8LpFaZwIlJiy16lI+s8hCHSEyxNFr
jZQUyI1QC0MKfgRPvoyuiWQAwjQBQ7vUUdU8TE/TEXdKynn+QgqkOe1zgKxQSawdCR1htq3YFNab
3vZ55bu9VSLH9av6NES75Ie/2JLCNG1nPIv2SqkXdv7TYozHM7uzFFHhm9Y5JuIQ4sZ1dsMpxtnh
0Qus8j+AnSAFLZojbd1Ea8i/FLo96acgaqzy5Nj7DFtqsiWohF1DVHwsuQIadofkPNQEoN8pLxNi
+rwfO7lbHRLkR7uF1R4/wlsy2byzdiIbKHs2L5IQCipTBDHWmkqORTa8DoPs9itgMiD3XXwNgUTM
/xpSCVlFGJsMAY2xJrgIFxG/vlNTz51g6zpwEozxZhN+lzIjowVqvMsU/9PNLdPsrniQvR/lI+nA
fmWfk/qzfTWf9egSiScC2IcrG6vxxc5WPOZcMPVOQy8fc22dIlRmbIxyf8bkNsJ32MCkza33kRQA
5DpMC+ocqOobXK0sPVXzub1KzA5wX6q3lDOj/03tZ3zSq1bhOpc1eh+2NnzTe1d95sVNty/CYacd
f48dyjl1DhKO3rUTo2ChfPyPo/NablTbougXUUUOrxJJKAfL4YWy7DYgssh8/Rmcx3urT7ctwd4r
zDmmU4z2LDCwW2uTQ56TxO4Qr1xyAU/1rpd79WeAooiAWkaVsK7xRIOAm2gJ3wvc2jHg8HX6zrpp
juz8MoieWP1Md9xUXAl5juKPhRQWdEZZdntr318WmbEgo1fqb7fXucbKNUopjed6U/Q+6xRQKWJv
8+3BycVZzhZBQZvn8jaKfw14UuxUo90YuC1JCnHhjOHunME0Ij4lVBm8jbjuX9w+Dn19U7gC0lV7
/LE+SgwRNM/qHmEQQGTmttavceQd6f8t7+FdgSSCBs1DTCtZq+4Somb5YsVUQ1XFnNja6Pex9lum
p5zgLgOtEUP20nydrv7c5CTPejqabRQBgMuu6aNON/q/4h2fl5kfn4flZuccRJ3CX0kQHVnvf80b
3HUV9bxlF38x2cpcBUSs3viykGA1rV3dkQR3TYBDjC3alTh3ZlmDwcXM4xwMKLzuAjKV2WbU/4yd
FhUechMDqSVoX1cgBvJhofVByMIrcsTjJUDtR607OE9AzAPmSLR42/ibuBFdB/1lk2lAna1ObnYV
mFq8g5sBpUQscyPYTDGJbKwjl+kus1foc2hqmG2tTVb/INjOcWgnuxeGTXHLAy8030kc0Ca/YjD7
63jH8rB0VHT94LDLoCYtuv6azmPvawmxIM5Ca+/WrMNznbR6rG0Itf2YBHoV6Trt+RZVDIXLE0wl
VRMsHiQWsLbmFVrIL+szit0lCQEwSEpWsQ0TqrmAt0dSMUG8ctBmLyDt3OktO3d44uabWvJu85Qx
78RF47ayjY9eF90pXutkGhU4KN6Zjyjvwltb8isEMME0A2UkAcHUEDtw8OBCDpnFwNcTm2Mz7OT0
rE1e9TMsMO1dCbMJxXIZyIQV6MhIUdOssl2//MtytSOOtIJ9BeZoZQKnXh4PYbiRRcJ2gJc+2o4P
lfz5cI0iWntiD0KXtBJ2qJVQUfZPu/gp5K36BZ8sTf1MdyWenniNtRwZY/KoZ3v+4G8H8zcu9kyn
/WFeA2zv9YYOrdE2penOiPYfZB1m43qGBBJotW+pB/RGTA/4F1MelmkpvinpGSLu9MZXdwCaK0r3
9+IDaxW2SHS8KjcSV029o9hYLCzNJu6PasvToZD+onpjTyBw/UggdOoo54Bqmo55Nm68KJpyAG1K
rjyy6+HLEH5LNLEtxws39w4QXq5iIlvAyKgMWPk9NYfRmnHq/tgPgVJHRqJmf4O8kbDHv8I/iCqe
1p0FRLRL+XWoaNhe+AhwlL3ntW98kgTmEE2YL5Gtq57UO3Gv1DeJV1ik9zop1cl8V5Drso+THDHm
zkPWdS5QVxMmw2OVLzBjxpJeN3jhkSy7Jaum9FtwNai9QwSRPPpnMfR1aIcJTdBnY35O+i4fAyEP
as2pst1Es6ghP+KZ/pZwhhoBn8/zizUZziasSaDQCIJm+1Qz0/+VcMTQAiVETZauQOBbpZ4itKg8
6ZV40Uh6Gy+FshklJ+5W+RQwyjkkiZ8w21fUb4njUutP+nM7JQeBm6udHo1CEH13a02FcdISaeCQ
mGOEjpKSYrUt9kOwpEdcFeWnht0irDX2PrhA85X0wbAxv4tvVBA6rycc5X30l2LDgo3eBjwM1R+4
lyraq7+MxAoGgvj0F5rBSsRMQLXFlOpNRQ/1S7ZRPbhqHDBkJV0Cr+2yDqJfn9iPrCrG+7n9ugzv
1p8ANb05RpZrXMNDQyputUvey8aFbFWyiD1Z5iFSVmqH4nTFQ4CBowXO0myr1ivq87yBqZ6qG3k+
prmtZG84D8X20sOOuafhpjF5Ij1obkqFkdUVtj1BVAiYQF/mTvRgtjVtsP0VFLFv3eRKd0nf6mwR
ntulzZL9pLx3sJRBhPwmMwiMdYFhYnIJiZl5vDSv7vZpF7BxMLV9Ie3K17b5xBSmIhmDU8CeIQK0
vgYN0Mr3cvgSzSsC/7gNJore9kv+mEOup/QqW0Gl0RFtnx2P6LWHJRPfX/29+eBn0aofA2qI+Jef
enU5uoGisekeXo7GVe4iXk5XuDeZwLLUm98ibY8tlIF/y+pDvpVYC4+oUSmQjG8cL8q3EV4MsnCO
Ggl2wnvVBcD85NdG3s2Z/WzhXexBwAq/WcYP/a8xXB6PBbwnYJGjkozkQJz3kChWinxQl5zg+TIC
OK/e1eScIwoy4cEHfbpXOGBbfoX8uzSPifn2OkzwaDhqFKosfjZ+6g6jCjvICVAOIYLDI/xXz/oa
MaCq7YpsW7ebSnitpLu5dBXMl3eF8cMKkJuFDMnxuTPlnaEGOA6TskQWDtc3ePV7icOBRj8F+Pk6
dizrC5eJMTP4yXQRpsudC/w44ZHRP8v6Y9SDkciQp0P2KVJFMBCKfMOPlHEb9ej4JMiFXjG+FfGa
ugm+RNXbix5BvpmsapN7BEDAsC1kWkAGJjeGyqD+4twmFoBlJ7cTHolX6vffvXWgYsYihaZ9wGg7
o0OEN2OjH81R+VpYAo56gsnYltRTqW1l0JYIxZlVRM1P1eZ+Igclsvhp7j9irH3yczNGW2vGfsXs
vf0omYxMxyeatO6bjTPz1xfrFBeH8cJmk4Kn7CP0xMuSKPJJerWritSoO35h6mV0n6xCwIZ/GcYD
YHdPm9UGGrMVseYcSPfa0oMQNnEtUNUpv4Z8qCpE/3bG/0mpIu8owRvWOeV3E59UWP2EVRhTkCFP
QUjAQPtu3Q1j/UIyWnJJ+8mVB6vHeQsjh9tFJuKY2j3pv9rowVoT2JF+sCgGZ+tqSLexOuCG0v4Z
eBAxRG04rfoZGJy4U/9YzJb0gBDDMQ2xWudV0ukd29zLLvXThXeM64A9LxeNlHgFbziy2fFaFx6Y
LOoxaVFcuyNnmcCoWYBi8weqdZj5F07E2hpccj+lccaPLONUaHcSkRPk58i7icyNxcXjzdUdOzXB
HQiyKA61vTRRl8nf1Lay4VGtwGCKPgrhbxZdkPzk9hK0Ut6oFuTnUXoe1JDfgJAVBojjcYx+AI0Q
HtBI9866WOFOp9hHsk6PbTyJvb3J2H1DIJth+SbGdwLvORXfjDp1GklaN9WNOlAxtvV0gKWdImCW
pscyJHsm8LyBaC1houSDl0wnL+w2lRdd1JbYBgXyQfhRYs2ZnES0FcnNE5u6UHgjgWtF7bqoBaKB
Io1lnTd99s8bB5QaA3WcEMXxlHSrMtzn4Re5qohtLMPOmkOvgDJie/YxcOPy7MF20ijNQKnUe0EN
ph/5BR9smwrBSM1B4GpkA4AwrzQRc3sYuSeRPWhXVVknfMDiA1srccLT6zymfomdKJIg49hVbovA
x28keJnju8hIWZR2jWxTmkfJhYlLH32I0oHsjl45EqLQSLS5xRdzKsbX4HUQ5DPU1zuMvWLmowNd
dcxineadEZLcWJiSgM8WdtolIE4pxLujSNo3gn1Goo1dFe8js83yxThViSlMJ6rw/Zj4qkRkDZrS
uf1rSA3M+321YBGvrLevaDoO1es0Cr5R3aS8I16JyKTBGwa2SV3lpsXnK/ZfVC3kxnpS364GsLaL
jnkgQF2YQVhUiDo49AvFWNe8KrVRr4u63WVEGJrNTQPAZb2+ZWvmvoDKnm8bBB+op4uzGn4VYXJU
pMKPJMWumE+a0NlXulmfpyc53dM1Vb8NzbSXJbRYCahOsr3e4idf7MpIgswXxsBfLcR8Pi3F5EVv
t4MEvlI6qRgkEyynYEpboHx4VmY8/1GBI026G6/uLwLelk1HVfquxwOBwUZLXzBvhD7fZJQ9Futc
61B2fmRg0yQjZ5DtSsTunIh/QjzzloU/Wd55hLI7FglzcpVequlYKfB3Q4MkpxKhomQzBlvpyrte
q0e1G24TuMhV83w99KxjbTydsbnyzNNqV12H4PfFAkqs898+rjZpEWc039r7M0mJMYszugdCfSVd
/xIj7Q7OiXY0vY+I6VHcqF5TyZsZrkxvIoeOQ05zMEbta5eZi4c+vrPFJIJpwEg7yeqnIognoQzd
bmzTrdqN4lrpSqYgjNrqqvoRu/nYdcBuLJOAqGFQZJelnXzvoDFmzxaNP1FELAOKmETknhLyPJmN
v+QEh9SR+FnSVYr0KZPjLRC6kzD0roCYXXvl8EQab0BTETGuF9ttx1OsPdDEEMUNYYBN1c8Q73Ox
4rVLHSxNNbckjKk6d6cXfOCggCKLRQQTcPYqViPD9ixP/WQRlu/0NuDuAiTihKiWJ/EcG3b4iCRx
1y0iXVgILG8ZnzabSiUc8UjwiiQxxoQBMa8H0p2m9vs5as4Mj0GGYWS/iu+OzQreQe1UiAdhuBr9
my58DsIxE7wiJY/mzO6+1o+xuc16p0MHtbBxfJqNqnybp1M5Xeanmzwre25uTbhJkaOPYMjzbwKf
EC0FMoYxEj9hy5WXlD6w1PtNKVnw61mvImIgR4lFipCeEtqxVHShnSBK+2gYa49kt25z1qzaUdG2
hbrhPe6oipdfzBvZMikJqP3rZF1f3SV79n6hXl+M0UZPqV192jbmd9O+z4IDciYR+HK3wLwT0Xma
IliGf5jpKQj8uGOA+2/YaejBkXKJPxYqX3MjwiLj2mwGYGTu3K8t/rel7EISV43nRq/tHK0ndGi3
/iap78oKM14R0/xV/4F+uVQf7ICAR+v7uvKEwVPPCC0ZwGzgAP3pezEYj3owXDRxRd/+9XyuSV53
MVaPQXmHvZhtWjd5n87atdpIO+aIJ6BadvdJ3cR7rH+Sz/MR3sot3gRzXT9QBtoTeArSK+10C0b2
ke5Z71xh9bwT+O6JWyDiTvmHpsimZkFacRzuhrKWKYDXaImav7hxYoo70pZyElPt8o/ZCXPdGdPi
GrnEF9RPYi6tS7KX1H0OouC57R86Yz/X/Hl+K3uMfevBLi65TYaCYyzVIiTBc+so+85OTtUl+xq2
9IkulgHneQ1vqa9sEUsF3R3ni3A0mXgG9Z5Z8Jv6W9vKhFeES3G+pDseCRvBrW2uGAvtpr20A5W3
Jq0oWZEhz6DYUwmXGrfFIwHAc2O+bN7Y4ICWZyARPfLHy+aWvQon4/f1QehnuxH/wTnmeNTWmO83
OH6ums8M6f15xhaHhfrQ2oAF3aoKqL2w6hk+sV9TeOXHpFAKvyl7tzmjDRSRJ/UIRrJxtTPlHxkq
Bch/OHU/0c34Ygu6xpj/Fl9NuymOBBoF+QYY3F90SyZ3+pDdl8dL5pZ7cVM5UMLz6sZwkxFteKxP
w25wzZVJSaG7VjD8jntm3JBLORe8dl9+JujhURluh9ghdqzgpl3pbhmQ523zhnbr6lCfMFqcdMgZ
9Rph5cbYEmeiOa+dcKUm42st1+laOixoiR8+bW0Zv4ZX84NrftfuzZ/qMAOGIoVkRc6dbb09DxIb
SOYHq5B9jKPtiZI8Cl9MFTQi4UhhOTOkZO6yeI53LxjbDkNnwB1oT2Y+Kg83pNPuFBt1ZmxjW1xb
bveW+zOBz17xXtuMG3HNljuCSnW6hMN0n6mrGYpSgtvNIbmQweNQXN7rH53hh8sE7Z2Uxp/5o/RF
b3DiT/1v+m7W9Z5VBFuvaivchX3k6F/jkfWkPX0lTuLHPzB9vdlGdOZSmktBvdG32b7c1piFVnwg
AaytwDiUfn7vN5nN5etRTPGbrknr8Wi3GM09H7yjB8Jw7Od5ftqItWU/4oreRTfJeaHtXJOnvUGE
zHad7cq/kQ/cyX67CwmYjsyAtP6eP8Yd8CyWll+m/WMeFQ/Bp7+o0JzZsc7KXXaXSBjUQ1c0+Qw5
VjVt6hpbo7rRLvHGPKPymz9YfMN7+1A+lGt04DGtLxjiwekqfkL+pQ/NUnEVW9rybiBaDZ6HdPNy
xpVmIxJAfOQWbnyF8OUTYunEdvxHxcVukU1eIHjRLb9ld/6hixiYHEyam7naafIav/Z5m/fVh7Er
Now79u2n9cthzhRxMtaEW7vVLwN4+3UdN9U1X5u3yAGoAUUaATQd25u5IZ7+b0ksWCeO5ZColqwo
3VyGRRiFPF5hiK+H17G+JE5oUylSZSNlRAjR2cPPcLKc3jccsDS/pY9B6qO68WAxQ+5W40liTLfL
NukBm5CrPUAlbRkn+uEGoRSy7BWTT93pnGjZz/pNvU79YbFJb2bsNTzHEt7t/Sg7gsPnxCIUud9H
9vVanYqrRhKnHXnUGgTEMSKsTthfhl3s67Q/v5hSnqSX2jzP3PRUquyIvgz+ODiT2FGLbbUpa3eZ
WgX9e9Pvjf5OshgTXobt4Y1ZRxKM2+Rf6eHJ/or2uHeBIl8onk1bPDKWp9XiD35mj3arbgxj9dqG
Pt8WY929cGY8TONM/gVKdHYL68HPfH507Z88uLLMYhvjMcqvs0jz8sDAayTOyOdxYO1xAJ7Jh36d
3cSvPcGpGENS7G/1Tbgh9CLyyA3jWgHX0vjQh+YAJ3tzT2WPy8H44DqlYxvBgKD30mx2d91bx4sm
OIigZNVRAzHAU08yBrItjiFy7DAUR8xgN/1Wu/CsFdtoI6HvctFtiMCS6O8YJP3xcUKbiGIHWlNQ
OP0/gWlx7w+MiaV15jE1XvRK9mTn9lgzLFvFDjytBw/5mott1T+sdcYg+7u8mdCfg/HenIyA/MTE
QvqyTi9K41SbF00wIqJ1DgtV3+uGQ3r5ESc8kl2OPPmGYt6HDg3Yu94vI0BuD9bD6rptbCghMQ8v
w1tHvioEhKxYwLmzj2Y5fWOszGCUWtmLvjkUGXh/lIfqNF6bL53wC74l05H5M8JKZaizlzfhTsBO
hID9UbxL2+d1YGy8HngfZF79DYaKT1rsrl9j2rf+ul+aRtzuMmPb1kedxPjd5mJoSPPwaHwTJDVY
8Ddoh7xa8Q3JHZ9O5mlLWMKBQ45HJnid+wNXBvPDjWy3X7RLvKnjtTpZ7C2+NYkl2Eqmoui+h2w1
OahQs1N+V4MoclE2PJFoYhK+x8s/eiFSKlcDcKO0r8zWVsWxJPZgP7yVa5Rzb6Gy0g7FMT7qp+Yt
37NzY62Yv7HvQv4y1h7nKWM+8ZTsjMym77u0l9GJ1kyuYk/1mNt8Il/Z1DtUwTiBPNFF/6PZk5+f
CpbMa2vDI+5CQ0ZP6kKr7sd15Y1eKtrie7fFZzktRdOKRBMqgrcs6DblrT/T6t46rkPCRbn47pLz
zk1zmd1qpxxj9kauxLE5+wO14zrlsZhZrsgEyq+qX+sdIEsYBxOyrHN+MUA5ka2e2s2ZSx7Kz5Ex
4Kql6JiIh14nDFmiNX2vx8x03nE6Mxv6oVhbCz641NBj9cy9Uu4JpF6uboVJwxv1jcNQhyNP8Hgf
As0zf2B37ZYQF7x6t/Fg/uI/Q7c1QWvcGZf4weGgOSq5Qqt0C5babreZCy4FHQ1V7hfcQlcJaL9k
k5oDQh/L91Pl5baKFNnnQZjfGA1A5oEpyOaMkJFbsiEwyaeXTmxsmZzHW4tqZV0qDhOBnBk68JCV
RRLYqt6KHqYCl5sw9oRT+4bnHZ0aAgqMDaAFJTbqKyD10nu0lBwcZRsczL5EivE+RHe+Sjn5iHTL
36DurAabv7/z4NScgf9/T8vV+Tri49xCF0ITSY0B0WzFQwihi8/IHX0OkJycmCXrlr6B7SrDqPCH
lBuUk5K0aX6Tj2L21AegH4FDYc4eISPDBcvJNhThb34WJ/5a1u/plv2vQQCs4TDHNKjYmdG/tlbn
xAhQRLYGdj96o7FjcA2kt+dWfc/iDVR+togsnJIOsZ395EB6G1id+K8D0+K28IgLnj5m6Lis4XO7
/5P+St7nG6JE2CmQCDA6VJy8NGTrxRdAiDYhSvFpZqrNqyGxPVqSebt0TRrRhURe/YOys37uCEkm
c6MjKPWM/J/rqP8Oqb9xt38AVU6qYGQRj8feUK649FWiVuF+GuaH2GwSBNIx/bySUVnnAQ/0i8Ha
FJZBh69IkSAv5lyTMhld5rh5vZhTsb/SKmPF9Ly4xNae2Ug5MKvGwsECBciQNkpr0li16DAUl3Dw
+J9Z8uiLH3TyExGbxZ8UU02WNlahSt4bKh66Ff/phDC2Vu7wKLGo7p7ZKWkOzXhIpnM5fzDbWWeF
nwh/qYbIzAHvKvSwkAXPrLmg2LMhCWeRU79bDW5zdhEaQdeErGmmq7HRlqbqZ267tx4SQd5cQwbD
aoTQIIMTIuVeCmWrJnuzE/4WhUttTddo1GGUSascRlnPChGdGuNU9SPOcEHMJ5maqPGHF+0WXp32
0LMQJBzIK8XXp0hY3spKxxhPTaYzvMIgogzoHDXr+TOJRlCK1Zel1F/zzMDuZeXolVAe5hKp2ZiP
trHYBIrYevIyNkUhE8lkBUwmyasmaeQT89PGwlHV9LOGTgKRiSVUB6UBojil6DTFTvkVDbhfxqgI
LvjTC8ikdTPKHhwpXtKkEw4EZip/mcKffmbVoYA7mtfjryACSRQS3ARx+GFWzXshEr8stG99SDBr
o2EmjeUS0okEiSLvd0/SQivSkhIFhaumvdArJvq3kbPyLc3BK1F4rUZ1Bvo0tVx0JioHZcidDmpL
GMfGt/5iKyZOaWeTZVbYda9fQ0I1QJn03Am4x7SWkqzDBTJhyVQb7SEMzTIBlRB9Ei2UDKeMzx4T
PxGmQyCKwvmpc0vhjvO7CePWa55QnIRcx2b4DGZ0rmNpElBpnlM1e+Qy05AwVb568iGFZ3vWqmk7
gyrSnxHDPy1ECKpPI1JJzoASz9shi/Vqa+oxaLy+Ifw6YW1lWUFKhFr4Mh9PvL4SASqj1P9TleE9
lXpoziLD3KdwBcgfWA2TmRwAzIL7GZEYLe9fj9w6YvkUoffI5hpuI3Ps+KvRMAzPQIRbUdqM2l/F
x9Qkf30ER54LXegW5AQzf+1athmpuRFnVHuMVW7MEghnxoXLQ/VkM5a2GrOX06TRv+vSKpOVzZB8
KRHZSHXl91YPafOzI28s0R4iITHtaPnDqCFsBc8A8SuZaTLYdUbiSRG+cpOrsBUCEV5P2ljIIkNM
7zU+gd+nyZgAS8TEpiNt2GzVC0cWO5nGV4kTfpJNYFom7yXsE83g9Sg9dNhEsScQDmnEutLBxgjl
RadtZJffZpeJ9STCSJT+TICZ4iADs8Bgq2gsjdds908i94xonaW+Hv2rMo7wp8ApXF/TaaTkOeS1
6U/ztpRcie13JaJEYmZQbZ54MkR2x1H4/uJIkdmiPNmeCDkzLO0bKNFbHS4AOgvAXVj/KeaTD2HG
eyCXtVfV3dFIocjUiVKukTB/1NmTrYh55GzbN+PkvyZhPxBEj/XtucuF+qjogt3K7fbZNGtJi6/y
iGiUyzIi3SzP449Jk++oIpFOjO+V1H1hH+boprbIzPe2xsFd/B8qxbaBO4Bx9zlTyS0eQDCApd0W
WKSaQiRzGv/0uE0niIjmJqQmCcEPhp1GUbQtXgdowmpxmyGGW33mqtA/URPp0e9ETyQspwSa0yy2
vg2z/jZ4ATvjJ8ImpEF/ILTvkKiQtqhskC0St7WXQt7/PiWgjwIyrg9Zfar5ATLt+iIIE8U/TTEA
W1U74ZzKW4QrrLRT4XPEVwQOFfvMRk/5DtlLz+p86heeLoTbmeKYKG9GsFgkSXFZVbGxNgTynvua
iDymYiUd8lPyawNFiu5HOvY9yItasX/hx6PnKLo7uDi3rBQoPZuQ5iZUfsPc2uqIDkR9L9GIZKzb
5o4E45+sxFPMKVDeFxrSi7YtHft1hP4wHTtOYKrz10FEpJcQoC1Jn0+u1vbF3ZszarOWuW30VinL
tXgBCyQ8FbvOvxRWA1Ri+VvfQKugxWU0qPdsXI9ij5aiJked+rn/1GIs3+2byNbAIK+6E3li4w3p
NuwSQXceJ7qMYjfQtSmMonl95ZiVaK4QKvMpcc8JKJIlJchZXWX6/Zki0eBsSYd/sg4+WTsui9kK
temSQY5dmF43qplMZAxX2luKRUSguBWM7ksGGyoM+VqRKCQyGNTsO8ZrEQfZWN4k4hZDS/afA8KC
kq9FYV2C/z8o4VM1z2+J6SGjMDn+EQHnGs/zQMkwaj16+73ADAryArPwjUJXZ5SvYwOBcYwKDHBg
IFk0juVp6p94hR7y7EnI4oToM1GAFrYHs4Vb0e3htDpiDVvM/MjGyMaYAC5D472bGFil9Yztmfwy
EVucWgvgBxiqVsvOJOyd9kWaaD9vaoMbh2Vid82fr9MwoUPFEFJF8ZepUj4J+rusdnjWKsQVWrJP
qR/7TsYLh1/qQLQdp5EAN3CR9Uf4y1K7HSSW/MUAhUeOdmVFw4NVGW1u8tyWoxlU6XCXZOsTdICX
5Oa8snJs02XOSCVGPlYk91QtoJ1hxwTbzVISk4f/TEPYyx/1QHyDZhCIHPtZNe1AclzVYvrpkuqh
aspGKjibYXOvYDpujaoX7cFqby8D5xpWNjWq3+P09RhC2klZS1yR+rIEYNLSLczDV4rqYWGyFiRM
kJNAUoNYNI5GPmLF+AhsByKO1wmoAPm0NwtlEKbdSwsZq4qZuD6bBCnujpAwJDCLJUgHbigpsDV/
6IBeCj3dKwFID60I0+yhnwve3ocW/70Udf9kvVvhmLdGDdcrZRiM/bb6BEiLNK22ARfQF9sDlwhn
VsFDFD5JFvANUowy82cGSSUqtzFDLNpyWtFx1Og+8D62F5UPMHKnNkCugbuDWGCSLtrOrczz3F11
5ZKE/2JiuLjQgGeybNUw52+Y14L7HSOM/gizQAJKbHRY9wUq7+WSrw1gLUgtjwj5EPkRY6/nscYN
rH2IFtojD0DfqqGCGylpUYvORxgcfKZgtMK+oOpiafC8zebhqR4jJs5UTPIIN/o4sUearXeYRKEC
lohw5CVWfhhvZQSYILeoP9bdBPrzRMoaVYrdV8iSgybcFZZH0gIeipJdI1rb8VZw6BasI9Ug/9Dz
AMz9UO1SCw7tOub6nx8v/XeuggIQK129WzM+RCEhMzz+RlvQxgEdiyHfRxiD2lqoXVU7puwE2Cfo
ngpMxgRnxZul657A7xlFtqn8JtD10ZhKHktDtSP3IHXSbhcqO4K+HUPeauUbUQSrtiRYwNqqwvtL
vaQTJn9fagkv2gKSHZo/mSFukRPqiPIl1lG+wk0qeHxYuMCisriN2xl2WroAaa2lWg35brS1NG57
4QvT5cJentyBD5EDc0KLqw0+4qOZurKm6GFFF7M64BCvfmqEmnSUM11C6dPINDDVsjC3i/IosTpI
d0nsyzRPOfmmhC/i7cZY890ALnwxd7U6DLeqTXCxjWFsNbwOTaauaZnYKQvjvyGm9A8PSYQnealI
EN8QbavzLMDlGN1odnL5hhgz2jb8GBTq9HbgUFbo85QNSkOe6W7izWPk1zjCeBi0rTFsRW3Bk4JE
pqrJ78pG/Ht+gTYJz6iA1RjNDZywjRrE+/kjQR10wM5jpbinDng6pgPcHpkJNaoKZJC1n84+wB3d
x0VV00Mzgs/hKzH75ePhx1a9+YTUOPUQOXYBYmxKS8M2//KgeMfUQbQoKj4IAE+nry7DQ7NTHYmc
YzR+K935edAAQZfldJCpIr7wTpuJR7QVFgYzwpqwan4LRC82nazu8UcYpJl8jExewWfOmwZ6Gb5p
PEKkPq1elhdW61xwcDMQWbfPSA7AI96sp8/o1B2kn9fR/AXLziL5Ldnz7QjnErFhcSS87az/VR2k
aea/8T8ETARN7dBkIo6Yj2A92k1+VrhmPWxHliN54wf8W82WThLMSmYUOyTfjISnGcn8Fzvv+bXp
qXaK7EsQjrlpq7lTdY6meYSlzoj4yaT/GwghED+LNJDlXVZSBq4MMVioVZTLq3Ev42NbW+xriAXO
Yc15rM4je0ZCwDyFofEXqdrVJ6LBVnBIU0YhZK0W+cBoA0SXhO+ccELw4vWKqKcIXKTLIRvlPjGC
8MYDTtMFQBoszvbDC64j6lKn/IgFJ0l3RbRvNfeVBs/CE4TTSzwSb84wIuVkCj2kWlC/Wna/0DPu
4+dSobCyyzYg+mR6EpHCkaDrA+ZqtJ0lCQemZ34p2kXhUDyIE+oUAlBBCjqWT+I0BeWTUAlP/4sj
j/cEG5ZNW1Nf4pN2JSI5WhP44Ekfi/D7h/2P+a9/SDthU9nMkDKc1gzRGShFH+kx+QvP9FzNH9W+
iRZfJbdiTQpm6THwhszBVz08V80/hJt0asT7YRTUN0rQPhTCtKH4Pd1QWucKAl2OEfQlAgiun+7O
iZkGGiuGR035Qsb6ZaaGTm1AR5vXZ/2P21FjfP+Iv4nS9BBVneO3HEL/X+zH59ptfjtxhaQXlvpJ
vIRHQLQQcQ+oJxjS1Z+Tr2xM5HsO8Y3i+ekXBO+u+WkMJ98klMXYxSKH1kg7D5virf82t2SNMRG3
UHqsEAJyrhA6Q3L1+NCPzSba4zCgdDVJw+OvP0h8bnsWddZFOZlv8UItZB8gnVMMpevIV3z+AxQw
9TI0JYORqFCKWRoxTz4qHxDe7kxW+NfnneTPFwR25nt5e+3zfwNXl6dhhGB6D1v0p/sji3DbOrR4
Pg5j4oMfEQu3AhL7sGodPoqv8S3yhL20Hx66ZT+/+Ealq3WD562XG7gAO17V8NS41BXJlni+M1VI
/N1e6Kcsfd29j8xfORLmt4yt54S5x1H9ECGpsk3fDO5WGnceAJ5Fda8GI60aJgqcyw4ld8YBavOO
9j8o0ZgzkKcBfzBkuemrJBoE5mlIdtq8JgbRzQLjFPod66s6eN2qY77nd9+yMWg4ONC5Hnk6n5Az
yhUmHE5R9Kiouo/Enm+SR3zHBLtIT8NPljkyyu9g2iVHVgjCOt42s938gBKD3L9vv/WHgBCU6+KT
RKfZrx6MlJFxKS9X8orv4QN3cYzEuHbK8+t3gTQHFm4zbCencTEFrhBgJ/uMjDMo2eE+/q1c49Ae
zZOQArxasw1rJpdEVh555uaAAWfDFpKbQpXGrOp3eKQcXBy1zNuJrniL0eqvOrJticQOUbJ52Gkk
2DerBDCtGTA7ZdqqM2asPApVZbKj8oIeqypu+fLgMOJYVdOlTWkTfQgVNgm4JCjV0w4qTTKYK4Wp
P3gyLPiddM769QtvTUwU1n8cncdy48gWRL8IEfBAbUUDeoqSKLdBiGpNwaPgzde/g7eZzXR3SCRQ
dU3myd5CVh0IsUPgm4oXtw9U/TvEWzYUstrqKBDuxF4/RTZH8SH177n6g1wXqhHfBFCtLYqd2Q8A
xqz7+BdabVJtnYGvO1sTf76415jEsMhN1w7upO7iRn/9olaBXPot570dXRcicK8hplt004HbnB0C
vgsUpZRWjM/Fm96/WsYdArudn8Ms6LJPo+CM4DCMzg2cbQhy/T53rzEugY5bc6xfqi6hHFkbDK2Z
kD3ZnbMZO51RE241dkHsbyYbafF/0HsDr6rWuLHHki1UT+nIKFelz7hlJYs90yCqqMNIh0KENWD2
EmqKauhsex/QH5BwnjXxUnfJpSPSz2jvhvUGci5lNloUjD+YTbS4Oiy6Mi2M0GlsevkLmKUYj57e
rHNrWJekVQw16uKJLtuq8CMYatX90ZZ5WTDRzdWBU2Hl3sdtQPzQ+EGkAHeupFpDzY0xZ8NUO374
JWKwT9/YaQ0M9I05bWoGmUuOAe+A+6M7bwVG5jDoqMSbZzvZIZnKdG70/LW79Y/U3VGIj/omZoXF
1q0dofCRbsQiQp7D6ii4jP36VBo3Y0ZqysJvAa7hwXMtTs8SGDty7ZiVF0hyclqjiaOvCP/NJD9E
dr4e+EWxi3NWspgiBZyY50PefFmQ0p1sreJ5Axo+aH36cK/Y6YI8J7I4M/QLrXrI+qCY23YXzX62
IEIg862Ldfi7+C5+p3zLbO8XPyowc25rZ09XGBpB8z2e8ANB/MYohzSjzNGUBO1NvCGwD5mdLROT
wEJUHa+1fb3VSWR5Z3XNC1f9p30Sr1DcCrxZEAz8V6rU7Fu4a176iWUVDeMzokfMNvzgyT7isWOa
+8crzjbndSRz9E6vUnLU32AvsgpNFqPWkzw3p+zWHZK7xJFHGXeklkIGVu3boNsxYowtArXBjO+b
CRcwRAcUFd77+IH9JN9rLxYDcbw+d2muxbfEknhb9uU7FVCFjxd956ztG97DXnviSgNjga8ycA/l
0T6waMG2sOmcQCfY5tJtw88+QKc5Apt6lUdWXYgUCypInA2Lzpe9wbyWh+LICgoU5EG+lx/oldKH
wu3jyqfxDxUBRn9jDaCHLiN8YmCUxiv9lp8QmTW/7O3yL5vNyHP73gfZecktQ7LGiMZ/Ii0t3KAS
Q6DbsU04+pf2t4fvefE3dmDqO1TdDa7fp+zeNFuuDeKeGq79nyrAaI9B6MqsmXVpjRt9WqlndDV7
xeXyzhk386zfSNQE45SgQw/cDRRQBF5cSYdmV5zgJDQPngcvsF/d3/y8GCQhwXUIN8wH7V9ib8W5
KDbDJ6OA9sm9WV+kM7zw3G850eMe0xWeh2Wdg37vUDJX2ZjnPohR3D1JdLfw09fDJ5x7JMFBePTL
dXbSTsnbdJbdmier3LTjKrxT8t8U6Iprewm38hlWJI3kvrn4MDdW1at9Trn/H+oSo3lexTfWg+nJ
OZAhh8ES3+K1B+LwRdoHFKItqyptV7GZfzL/YxtO9uA+XCO+uSXPRnvsX3UC7FfdCTOidk/P//8Q
vkw6a0qP+WPcR9cOj+GmPUS/jKJYn9u3bDcxAl81h3kAeLpqsG4wKkmfqT7bu0O8EDhpSp57Yh1B
dkC8thQmhaDzWS1vozs+zuSvv2WXbIc+lzEBZLGK17CfblbpPLc2wX+MeiJKQwcqYFn5F3+egxRz
eIKXIZZfLjybobJPOoqE0DcCKx3vlX2Ow1ujtG28/OGKbaNDfxiHW5OewyvTkwavypcIyS2QhSj3
/O7dBAg5lXsTK3cPjaOldBx7Fqi9pNCHijtY9cU3vXdfZttQIaVIaWeho5XbLOJifaqfK1ooYFnL
8tP1N4rRIzqO6DDgp4S2i6fQMzI2Al9uQpAHD12yrXXEtqeYB2PYDJDp0BTln1G5k86lyzw8CRyQ
tFUNoSPr7sXzA9O+JYizonzb0/rN+ADElSYyzTcx3ZHD9baeCrlN1XtZM/pVh7o56BrN0REalNXs
o26jN3fs98pcOczn4KJoPE5q7Vca/ngAzLs0PmAZGBwm2S+6Da6BTIprn119RWRJf4mqw6gzqDhM
LiY9ENgr847Amqp7ka4aK4AdNcB6ekf7mI/7coGn3WJ0XYgYgZmHI+2St9e8ABzjRoWHJfilkSiK
A6TVAAeIdJ1YAdDrMqNtCnYFiHNxUa9AVmRhUMxbDPVbAkahdn5CjBDZliKSRgojH4MHkwJJEJ55
QuJsp4urZV5ysNnG++LSzFCVnxz5I40bpp6KZWueE5pxtCngRTAycUBow5RkqB9ZctIsPIHYq6zq
hmlfgXMYhnuKgo4witTdxvpOEO/qJ2Qd7DwQuNtOMA4yLNSlVmr+68REUkS7jn1Av0VkB+mSccA2
ARK6hjgmp3YvqzP5GasOiXUoWOuMucV+JSbAdVn52tFvbbjOOjRM1jPwbWNwBkbl8ova1U+ctSa5
pk372w2zetQaKH2pSfEvI3bgIcKy3g8Db0UyiPS5NBvCMlL7Lusp3vcdsdSeJ8EXuE2IWpZl75So
v2SabEztvQMMypYgpycqc8+RpIBVtoPRS+XlJxE5YaCPJIDV5VRha4IRukSEi21EFMNrM7KAjFVt
/BvzribPtyO4zqBA7HS735qyQgITY+HKUp2IOa/z39p2wnBfghIxqrh9HvOS8y7XOsk8syUSwjBN
++TlgxyeYg91NVhxse+rEgj+XEYQ5gVCG8uj/QpHngWntcipjfVpZhvP8d+Zs/ae58Yy3SohuTEE
9LBeZ130mSZ9Tr7i0Ly3Sa3TM06ev7UIaNt4Q+Zfk8rJISdlHrZxG0R84/nfcZNxy3i20vdxTpJh
5MYM8lRhEAXrOw21aFakiX9su5IZmVOa19ptESwBOGZMy7SKe9RnyGSO8S0JRfacWYSEuIallSsJ
746tV2PviCpnA9BJLM0jST5DDI9+TIziVc97JgcDAznZ4aFtF3SkmbbTXokIipMz3QEljzGXWg+g
Is/Lt26MPRoyg15qShltEHdQHaPW0vmhuqL8NLMU/K2TNvjkLbtHLVhML6WhUPjrIIMZVBfFryZ5
JBEXjBH/gL5Ql0ZHa6qgtIX3iMcpe5ZDi+tmUpCgzSSlJlG6oLqevOS1dTPaLGUR7wHEQ6++a0db
TJG2t2ugyotSp0owlKBoyCz6E/6D8yRtc87dqhpwOIbdHhSKj1OdNdR7IyuNwWMGLM/0O8y+Mz7H
PHPd81Q08X2WxD9mY/ov1IffqWJ5Ku3WeiUNiul8XSZrq+xerKg3j3Podxp+SlXla1JyBrTlCadF
kboLxY9U1K/CZr02G6T11kkLmGHU+F0pD5NS302mUTWHmECCE2RJTqskAZtK+5NODBDMMtv4vs9V
alsM/6KGPRVcQ/NZc1R4K0rFvK+aq+kl4kneNHpLSmiLEzmcASOxrwU4OLBaBEX9wXfHRkYHab3P
NCAnTI+tLZml4brxi+Q5UiIkETQD/1RMkni9/lHZbFTgB7J2LUW7VemM6guUzUjk2ZseQ49NQwjx
PP41kJUlqdBp9Es/NfG1lsAcvHIQTNxTIj1MtyAdemLqIBtrPlfllC0x2sTmkOh40uAiYwoTjAXB
+6bHXuebF5NrPYbGKB5GKMmLN1ymbhhSSOat1KKnFlm2I2yI69HtkS13GsFwOgfFM4Hs8uLp2XAe
Es845DDwMZdiwrPjZgi0sGrQY/K6WY4/HJRLLlzj+v3RqrXuQsRe++Y3VoluJTa9oxBDh+5+wlMI
BwvlC7VqaBKyxuTOAVQDQorkN6B1VqhMhoF2+DkZQJP00WAA4dFTG17qkzjmLn+GjKQHKgV4CrzY
N4OMv5U5gIMgI4mR2iBIVownCxklQRz1vmEtD0A3yV5EG4+v0OMaweXY8QDVCEhUWVIwdMli1VGR
ue/JDUe1R3a1ZzblS6tKedFntDMhm+H1yAbthRvACPoO7DvsXtJFut7Y92aM7gocrX3I3HjYyrS3
z4Ua7Z/RNpFvCg9f9TDLTZFPwyOpJ57qMgo95tZ1jwzP8qk7S29+6a25PrvdBFF2KtBIpU5KW9UZ
O79tfB+ZBjoQp2ryS5WVgMsnCb9BZYvRbMixrBpanZ3zYWTChJsSnAzQyGSXV0j15gG+Y2zbRCYo
HXpYbMuvvJwYo47mZzRm4SYlyGsz6RMqlrDHvptFcYVJGOF8b9mQMnp4EW3dwOGTpjxwdDJILCZo
S09VK1Nc0XMCB0rrKRIFEIvQXKIEU2WhMYzEcxlpirYlzoeXypEo1wabk7PNiHocUmLMuCQoBGtG
tv0U+kjsojKG9U1iA6hFxbiuyrSrpXqXnT056FbaIkNAQTKNMvur27hMt0C2hl3k5jA/SnLcHFVG
N0130fS6JMd5djjS6rSwX7hCJOirsbQ/YBotWBrXZxrUJmrcmH2Unkc3EqhqMla9o1DukSpXYXYu
sys1DNvLhjTh3nTYh7gpLDTZOywi08FkoUO91D1Php55EOSbJhBR026bTMc1mEMGyHtiHlew3SEO
eBO7yicATnR5Wgr2po8SWmWov6ijUw1pTVy7SARDswoGC+ttVwP6QtpQAiZgGpOgszqFtUS6NkgZ
DGmvgqqGzEuIgMYpNSH3M0dWqCLlrZQZFqNBzXjPkbDEjNpyPzr7EJ03+WBhDehlcyr6Dst42agT
BGxezZk0XnLNB/0nK8MX+Fvp3Qo9+5fw9vYT6Hu01zU4/ZFD/S0pCYLQQHtU6R1/1/JZGgonwsGf
EYiAhw++9JPRAIR7Skmrip7q0qwgtnbRvU4KB+NLNFRHoxbRuxnK/wZ0UEtphj8xy/jTlWB9JuPh
q7WdSQs8a6BTd1mgTKT6ZDj2XcZkUj6SLi62MkniwCBtZpt4PhPipIbMZeq9uBPNJA61VX/7TitO
pIvKnd1H/cl2Y3xYnWBZwkTEleE9rmafsYsvSCBtLR8z25ijLegHw1wbY70oHYXgky7bqT9ZKun/
mQ3v6qoyMmJsRvQgf4isko1Q3ncSOdW6GwbQaXrv0E1zvFyseBblLoSFhBMwJY+y7dn66OCSkghH
V0uDYa9Re3HRUXuwIDTxKHadyk/hbDVbW5X6c1nCnmO5F2eBKYihnCUE3szPWHjmI8kTq7A2zCCJ
WHqaTeTvGbF5NiFvBuJN6WT9vhkdTDQKSXmZ5N11RIP05CqSInm8hxuwYfNWmW0XeLJIDl4/MMpI
BlqROprvSqmcFyNPBsxbw4QsHGFnV7bkwIo0Jh8jCTe67YiNC20c6J+pnUIBjKRIwmjXOJ7/nBQs
xKBfldsRqPSW737ZIKTtt+GOHXAM6ezmmEGJ6TsDW5xCO842zAp3KvngJ9f9JYyqfLezEj5WMdr/
2UllXYjoygNUO9l3MzIRymzZn7mgzcBoAFr5Wdqv1VDnBzE0WTA3Q/vmZhOi42hsVw4YVHROozjr
npEecrtJj4Ziqep1A2MbUskbiu9x3kbShFKMPfPDHfDphcTTrXg8+tfZGH4qZ0CXwmX0UMvMzLUc
4+DUS5tj83uBifMemsM8sDJ9pKKza0oitUWzkTWJS5UJaKbWwGNYqV2tB8d0yZ6pllbAJH4aXeMq
KTUDjNgQXjk+EKEkaJRVyj7PTEhhHJNUu+ujJdCuNdlHnxIzmBq+dhzNtLjNEAFXpFi8SkQxx1aP
oo1lpXKXTp521Ilw3TaTSUtdZa790Yko+iTadXzLEKkFmu97jyieyAmXItzxSsKltRRfVT+iwm3H
fNoJNYV/MB2Nq1svS25RdICEqvTgI4vdTl7vMWFXdPuMBd6K2iE70LQGVg5mZ/MkV+PItcImfyoS
LvRI9fZDyMS9FrPDax6xGyfPk84XS6N2FWXdENuUwwCccx/JKmowXZtpHl1or+BQGvY8uowyFo11
rb0UDmB+pBipt2kEk0B0NMNx7MwJ9K2zoCetES0FfmXhVO0xqtClJk4cHlyteZ+iSZ0HGY+0/d7s
wdqO+n2RgVCLIvCVumEPW1juJimWGWXUNBS/FG0HtJVE3BW7WnbPJIgNQV/HoNK7avRvJJpNcCiK
f31Ra5vBm/1/aZHJQActeqyjwTgwM3l1Qy170Tpn3PVZSRtscKPf4lbkjyFJWyalAk2VomGtmOK2
f3XURgh2PZ9JfFPGn7WXwF6gEf7hbAE+oofFJaQL++DRmdceXykmB3tAWWYvthk77w+EUKpTQmLA
uqVJ+bSy0juOZcwqn8J+QtSrwBiJCZ+q6pe1iG8so72O6om9h+s+V06VvEW0XB3P4tZp4wjnsxG+
hQm+CM0ObbJ3TXWdDc3cj10uL7YSrKsSvQZipEP0GOV8DGeDeRahnWA6kvzDt/XZYf+pjy9RW46f
rk+b4lpzGQwVzrfOXoAqk2UwZ7Plx+y6JOD0RK2DwmYVpzTWY7GBDDI0mbRVjb0FvIYxyXeNXW2X
hIYZevQnw5iksLgBA2TV7X987RbNFtSqqrZY/3ldxuylSnG8C4bQFXEWq8h3SE91bYkQrag+7UZL
d4k+24RwS65L5cy/mlFMb03FirSwFBBzp5xvhQu3H5912zsIVHVAMuPcsw51S6BdRthMr1luegfV
CfOZi/NiKmf8z0/z8OzDzGU2PuloeClbrKlj9T+mCMO31AbZluEWkaKxgVEe7Xj2wjPWIJCf/8YM
sRcgX4yqM1kg5hxhkkA+eypjMb24fs4KUi8iUm+AdfRd6J3DPrY/83EojslgRGdP741dUipkmkm+
hBNQGThrfyK5dSCjfuN1Xn3UrY5DoEX1aZX8hrUz1V/+WCXAWhcJsROGOJQtQL6cyIwNJhggTPw1
3zN/+6GTb1Cu3Q/ROuLatRKIzyLZLpq+eqfIcoKm6nHwCc8RhBDZ5d3y7fiiW4i0ukhCKi2iejvU
XbStUn3eCcvBTAObV5VrrVcgmPwkKz/9oVHIjwrrh/OcgUulzH2V4g2pMswVwCUYK7cGFy76X8zf
Np7daLb/FTSCqykjKTAZB3dfTyEuvaL+TWXpr7uxAkco2+Gh2YSTpgk1PscvtLQGgFCofJ5qMbP5
dBEnNS2LZ1NN1NdedgRXLf5cPXLumjC7Y+jXNQYXqBjkfZFyybcMC8dlsqYbmnXKhMwxvGYjhI6F
EgrUu2XpZRHBplrxm6SOdWQE4e3JdcDY6guSM5prL6LX3On/rLj+p88GjwY5bapOB2h66GbmElWo
YGnqpjLIW31Vet12rLkfvYwoSTDXT3ov8YxZWyr1VQbzarTSj3z2WNjrpMVBoSRMFYkHZ9PW1+c3
0h4oJOrx5NYTiBzV3Qqt+ykFSpfS3XoSZ+EcWbcy66DODdQWlFHVph8SArCGJt24LGkM5mp2E15c
IuWbNH1zCAVYWS26oakIr21c/IYmolYexM6ZX03CblyDw0zzIdLohwxWMV/heNKi6QRaAUqdvSNc
bBNi4HBqBJ+ORiXo732XtPUEL6Zpbg2v2uNbeAtlvG8FwzFlfHQuvtNZ7LXLiFRRavFuQPVCsUPc
A2IJ0w9izTinc8fVM5x6D6lnw8phyohnT5FLTU5LE8SKK4KIGPbPocpfqhzL4sTqjRWbzTJZ8Y5a
nXVrW3tX6NVRy3ALejWjdQHZE9mEF/BKYxkCeULO0MUdOd6tyDzqar6ntoOmMFmFrvNAnRjQ1KzE
3L6WS4vms7XysJNE07ZD9GtjYGNis2WO0P14kb+CBbxn9EUFu+hCwuHa4hqwsvaaR92BJvDVsOo/
15HPKcICPcNCPmYv5iwl7tIQe6iNFVd8D1GDuyDBY9QCRTX067ws0MSfFS1ovGrfZT1Yo+ektQKy
GvEsM17dmiCrZNQFGiomBb8YWa/J7LuHQWr17sEdSUSy7+TzRPozGMkGy4bmtmcdRZ5w571nsdMk
q6N/Y1wBU8PmDRDrEc3E/Gk4H43+cAuiiJAoHqDUaPmp9TeQLmBm7jrS1/t559JX9N4G8whLLrIv
sYsYTBry8W+s/9Uw1bxbVtwBRmri6BPcQLBxJKGN2v53jZrIRsfUVtZXxLJYLwQklPkpa4FGEqip
p3MgyJHN9e/YJyzzy0yYQLu3OYcsttb1XSs35Bc9udkPBTQqsasy3kzWAwkT6GyDpcrUX0qCPKhd
Sb9TvyVY0/i3Uj/uzAUxXhOFwULjtVUGog34wI/UZHPVK7bGyW7W8y8TsihF/KarQ2TfdpAgu5N4
exl7U5MQyrZyBiYDgoXVmP+nxe2GTaku4VmiHmdMcxBOdzJCJIKsjcuviNT0GGYZW9XhpQSMQvVj
fHDQP8WE86pRUTyzBgBUNzpkC1UP0xjONZ75UaIqHBhEzl7goupm4JWYSM2GxdFWdbs4pwZeNhxo
XG15iUawbw/g3wE2nLUBgrEPUWUs91m2UKl/fHQbocZK2ravSfTrDXiLUD741wVtsUQBtMPCjYeF
T7Ulix9rNg8FGBDJ9tYvw8DMUyvQu4oNuNhSkqCIljtOpZyDiAFmUxd/c2VfphjcD36is+TrdNxu
H0Medv3hJ4a1ECbmOtRYbiKz87qY9WpMrCjvsBdiOSDLK2KIkXINMa6mfe645kIQcTbpDiJkbIBA
BlPsOOHiMZ1DLoq9Zw4XQQk/zNY611GAex01fj59WtixRt9nUm2eiTX8mg3zLGL/KHQcsc3c7zsx
bNuIocHE3zbldy4MfobU+aIzfp4XxB83KQIlpt0dgv0VBbq18ZVrHyXZ8HCT/Hcy3tGtOS3IHcpn
zOD2V9SAJkozm4Zk5qA0Kg07KBsNMLGzwmyZhfOR3OJlVky3Ha3CFqesX4C1jt2z6flcla75ZhuL
OtTtEVRxP/aO5T1pU1gjNHOObtuwvHbqy5ARIyh7/6nvqblyO9+1vseWuaoRUxJmsEQPceyNQNTi
DASIX83Qe92fSU92Pg1LYWGAjpybNspATQNbKOZG8WgtXqF7hZXQHzheI89hMBsJmJ10T2HvR3tZ
VBDS21tYwnyr289+AIU7ptN74VlnS7WHkFRBmk/4+1bYNtwezoaT6bc0kquQ/nM7RS+daI69Q9AU
M5FdAyg4btnB6Zb1bCbaPhHpJqJZp2LYOVp1YdZwsjwkVTFJzaRvemWFtFNhwFShfIQwVQdIP7qV
fGV2/iZ76z0hWONpLNrA1dXOarErhePOteMTqW1rZmtrl+QR3S6+BsoLntPy2QZSOGE4UCl+IrfI
dqQa770e0C111Gq5uyqvX6fWdO571OUYhFqeHe4TgeA09UECcimJPtxa3LsZG89kUbOYHpok8igZ
m5CfnL2NEndzqV4jshGpAdw9O4Cdz2P1pPXzw59LPi3rrTSZi4eEfuvSKpjEOswQw7U5kpFC28sb
beXqH1odBNaW3LJ72ZKk+TZ36kBjfpuVD4EPUbLNSNvFlZmAEnZN53XU3VPq4AwxiIxU4kICcWD1
yb5PoGDV5alxEBKoKMhzgHJUGPRXezcv9k1KxE4Bb6aZl4TfhRjQhCy66nskGMdOqGmqmeGxMr/7
2DtT+W0ZnP0wk15llvlLBbVzm+keZnInBCtOJkCbJsseFseXY1VrERqHOkKXELKIacC3U9eXAHat
egHudu2fL9JXBwzfGOrIvuebMvmDPtc8UZokrZebgVinQ2qD3hRMEbnV1NX00YhGjFb8ovyNJ7IB
tb5+NdCw0QhF636yFipnueuy6FNzcLokujiYDiI/wrtHIrKeGp9SO9M3VIQbapWjpg37TJIYXPCk
pOS80fH/mBoBSuTc7YkRpOYxSGtPqxvhORREOnoBGNqs1faGJx/ZgLEKHxp3WV6uS5n/y5L5Qod6
z73uRTUh/msNStmAE8KL0TtHDCgyRSIaoXG7KDWeVPMsJgyvcoAdZNm3mYJeOSW0Bg4yy/x0jOm/
uSiesxSFL6kYuzIpRrCT9cPsl63SZB1I0D34TX13ktA+qxryh832bxU5TETqjiGqDCMVDJwkfCDT
JtX5jiyGSRj7GCQ0XUIfWR9NMZ7b2F6XFrISbzJ31RRTlfj+HwleGaFXHP4syJB24MhoYpL8auPq
tHq/GWbnkkYJnS3783FpfR39Swg4UULCYJYO1xs5lMOTtDzYjuXR8DL2f2q4jTkDcz3WDl1Vovcw
gBpJhKU+VO0mYe9bYxpIbOj2Ya4FYuZArkpzY0L/IafoHDOg4PRp5Au9jPEY5o4rs+HXLVIWqR7c
FHhGqYx7Jl/qmvXuW+LpAZZUlg798MOE7zoaAo+Y1KI1rQ93d6zaVaEnH9h6V0YMuYr480mKjeOp
h8vr50pzSwbrZ4K0y9aHFx/vzyqyxmyrGAGBPR3asyvw3ycYpp2Wfy3xGLxg0mBH7/OqzuPR15GP
2tXydU7OedAWa/OAdSsC5TAk40ed6No6d+PnMQNUlUZn2o9fO48/DXtKV32JHrii0k9tAmn4P72V
/OZm8d/Y1IIRcP/b+s2z5eBDIBSOz8v2yXhQFLQLnNscrn1IgOuEC5w8SrBLqGgprmEezPUrk4Pz
1AzaU+4xAloQoMU04I6Z55tj6Qj9259Oue2OmZbBX+ivWYbmI50stuvTLhwArdlMukKJPlF1l3Hk
FreN+KuAtqhpaDbs6swDe5Wp8V6mFeRsU7sYcjbodOYzOYvFQ2sRq5HYsGdftAbfti2RZda1j+DE
nY+9iSmzccQMAK8P0lE/tKZxNLAk6oCCabrfLA1oVcgRbtbowePS73EA549ckw8+MNSoKDlrMZ80
LduF+EgbF8ckpczkpIGuYU7N6+mPidTGcuatHfsGt/Qyih0Tpj2ajU3ITm+UvocKy0s2u/9IKb02
pb3vI/BPbkQllHmLmXvCMVD6QBPoncGKACJJo85cayPrxdpIfpRBS6wZun8VM6MJ9qG4DdKfsFeA
3Br7lfj0owefblVT4aTjEHjEHjBDhq06Ldhys3l3PGSds93fCyJm6mbh+1cOXgwLIwPj1JXn4nfv
fW87x3p/5q331tJHjZY00SapcWjUEFZBKmbGEG8cF8FxMzf1sSyavc22sOpCADipdsxNsJmOyP+y
0H3WmN4GrR1+JYh7SHZ+Duf2ri1HUTm1H2Qg731EHDxxVxYMHAUifsewCaxDF/GNSIlfjG3wlrC1
Nz3i+LwlazSFKUJeYjkTqZOL2xiJQ1gPn3ZbPOrFy97SuxaqObL8f54hqkJvG096Zh1iSlVHse02
FdYf/RKm2YNtzLFpme/UzC3gDkYxaL8mrNcxAua0xL9ZT1cOs8WHb0AytrOb5AB/cjGcGVKedLFY
CStEPsq818J/FSMJZgQFmCjz5hZRpdIU1oYWUWm5E017rCv9Ixmc36yJ91oIM3JKPrIc4o+vcUDn
5q+ObUphs2x956KRrMpKeNcOwyHMxp3Xud84xzd1qX0rtymvbuulKHRa+dkYYJoNaK5PibeslGFN
jcRcpN0mbw14ikRrJiZqaugewmWkXhX2lukT+sa2w8WIlS3qxcPt63+asCci8PjZ3QogOy0paypk
cZAC7JXmWMAeGb93Phpif7Y3DbtsL6velHDulD5QZNqhQZo1wgPK0NSRVPBkkU9oi+Lo592RbZHx
FBFXCiHgpazdi+/O16xGvDjk8jdHVViPOoQ4MJy4rhRlAdIH2h4cQWxcjwLTrJHLu4M6UPdxHCbm
p29Tw2fRYqoxmFwJ9NkD86/E0dZVQiwReQKxa7FJql+SDr49kX55ywmeYJHEn2z8SNyZWSLRvPor
qyN7pvYvpZP/EJf0XRpewKjx1x48kI3+d5EYl2nuNjNFTKzQY/nRxXcAl9bqZmnV3ZLvqW8CMcW2
5BuPuIPsPnG7deVrSx6cp08eUVvjTm/agy6Go0LHVwIsDImu1mxrX+bVzc0W3xh2TBvb9TwyReir
l1ibbgKBT02cAWqSDQksqwS0zIQuqRfN2qSXq3lwIive0pYGTNt4UaOLqauvNnNORI8GM55NqWzC
5bRj3UwfjFc/vRGnWEpPSyOIGkMjXmyIzlZpY1jJoM/E3kUnFDEkmqah81eyXs0jlkStuiX1aCES
1fZpnf5McfjbWKyA4xjkhCuekq59n8Fm50W563uKYKOnJS4UxqBqOGqWcabvwxHSixsO5mE1YMrN
a8W617EJC9Rf0yX/opSnbjTP2aAf7BhNrg6XLJL7gSqdtcZb2OMvLxCGrGIMDH3TPBucGbkZ3Sec
T6NOWSKWTburc166WE90wyMOpMaFYwACahYTnWKbtWdNtEEhxO/H0z0aU7UluDkOBCz9IkthXGP0
sVT6njDD0R0qwpEHBZkRPschI9K09SI+hiR6YS2T7LPWagKr9c/6/zg6j+ZIlTSK/iIiEkjcVuV9
yZsNIT2p8ZBAYn/9HGYzMQs9dXcVZH7m3nMdGFi1m9cfKX97GxvUQFLZye2g+E0CQ4Wao8Oc8teM
a9T2DqYY1XMiZWMpUXTT+Aem88cNkRxzCba/TEh5t/WhU4iCCefMGVIYy2duPNPvkSwRif6oPfnQ
WOo82zWWTJRHsHudiOyJoNo0UtDTxMx9/i8pkrJ89jR+7NxUJ8+kjtRp9m0QjyPHHheYB9vHs8Hh
tvQNDknZGfdU05XPfUu/Jp9Q5jEC65BXdRMFN9PBg0zSTxttRJJkADawXoSQZTDC0pAryqm5nS6T
0ewI9EEFwZUScK+Ng/7quuGV7JN9TD+X9cPBZSAxTHb4nHj5Pp+nv7EecB/6zFlSHTD2qZCAao2s
fdHVi+l19K2GkbL7bvox2Iw+OqPKuTrlaF9rj219imWZ5bgJQmkCeDJHBkLg9DVtkGMWtXXMawxM
vomPc/K+usq52l6/T6bqnGNK8f3szKUL3z4FxZLAcIni+TdOg2JFwJdzHUYQerwDR7Llk01e4t4r
A2MfjVAHtZOfLQFUxyrz64yUCqzDLhLseRkqPlSSoRcTv9bNv6Qmgbn1zeOYO0/c8zc3YYhZohLY
Gk1gHFM/J2I4gLGozeKNZZ86xNK9k4pksYPH8S6VvqRE9hBGueuy+TNG/8NBjLnBaqx2HdiYxfIx
GLeOYawC4YJt0g3Ae/dJNdN6CbiXdgDPpjU3do2/XTE/jUfnWmj5Hpjda4BpN2J1sE2QVbYoG8nU
PlHsURT2lFpNI/exh2za62J42yYKdkirmMsnvAW00U1Dwm1X0BdWZIQpcfKDsv5C+rI2HRxXZDuv
LK3yO+sSdwfH4xBiHvZwAE1B/ciN8UW99jmaETVA8Fzy077hFYc68Hu8JKyjTaIxOdtZiTr8j82i
G8dRQtaTHT3mVYTU0VD+Nla5wouMhq33mRi7o6hW7Auo06anNtPDqU7cettYzXtm4+vKjBgnDpJ3
kqf/anoMcEFkClVZTqRuSb7TQOMc1orY1aRimgSAYzsiTAaUjNko36Kr3YgWNUAHxNnznuuamjPr
K2cft8Fb4+JQiwM0IzATDvYkNnWf/mUtO5Y2GgAHF48yZ4tA6YNNAj+rsp5T5GH0CPVa1TBkpN1z
GCocw+7EC1y0KZ80stHHaAj51YROzl7z6GfE4KTZYbb7V19gBqtz67vRaCmycovgEI+tNF69zHuv
wLp1BXkZfqVfLUcd4IxMa9kMR0u1S6p6kQM/0eXatdXFC7p71bGtGV0c6llGKd40zsuYDS++E5Ha
lLsxXFHz7LvMsjxLwIX0XLUuZv+rmDn3porDu2/950S4z6WR7gy2DUnErIP2lN5tmPal56PRHlDr
jl34wYG2iZmz48Ugk7jhX4poRT/mwrzFQ391mX0RJWWfu05oQpaK8UQLFACsaT0Sdcvv0rcOjcXY
XnIp8K+xr2WACb0kOCJo7A1/anNgEW1dUDx9O8H4EVkW5Otw3hH67m08dsRrM6ZSnvuzi+eHXGzB
EEkN6EA5hg6z0RuUnQqyPO++OTfBdnbnf3PyUU3BPQcTk7gjC5WZCb5PNCxaF4YijiP2Q8rxEY/d
0WFs0NQsOUvM1lXhf6gZU3QapZ8mJaiIE58rvn+hS9w7OUjtqQU1FzjzJls8X3E8RLfCabOdZwgA
bjM0xyL2bXAY8jTDdPYholMiiBtl127muAVXTlYhUxg2bCisKUjSHbQIzjqSP6rM3QSlC0iiKopV
JZHWpgXOFaaUlOoRktnYfM8N+WK23Wvz/0G7Gb2NU3LyQ/nammmwE0lzSDPYk+F5rmB5MjqIgnRa
01q3/3xw67JUz32OITGQNlO09lrbPuwhVOUPecDBGnjGn+f12IVJ9AkbxTibnX6bIkyLUIxcosSl
ZgiZ8oylGYLklpp1meUiV+Y/CDrWn7a0/jRfxIMVhl+qAuMXYCNM3GvXZeC6MR02TvpuVKZGKgGG
rVjoiQT77TJ3/ibS9iUdPR4OLqw44Fsfq0+vxMzixHiTm+U+HaTHkUq0QBwz05IsCJw5OsZLinhY
ILTDRjf1z04d7eOm3LdB/KU0SxnWvPchHpHomwMLQ0NCzLbOyo/eC3Zxu8JA3V5nFSNHr37t/dIn
fyExN3oa9vVy0nnISssBoiHiupVyApS91lZ4BsQqhOiRbHdW7C3Gic4iHS5mKlA2837ii02zDKzM
BNuubZ97PVwSjClOVTzbpcH3XLzqdrqVnkfkX4lxMUnZ0cMwf8jJ5IZVaB61nIiKhwkVwl8ZnY80
d27lQv/xsWE0MP+qur9zpp+UhP5hEwkV+QPKXrx43mTvs8qPHidTAgWWLxnZinzX0BGd+eiT45PR
W0U+VkczLk99V3jbusm3s8lvEveJJEij+DGMCfw3O2gLjfa6yiHNSCsgFsMfnzJEjN1UbSa7JTIs
BJKa9cgDmy5MVqSO/5f69Rsysh8+dTRZ2T5LgRWAuM6C6DXtPM0yBmGdYoIRFu8tISJ6INxPea8T
KyM8PVLul16hy8Zd2qQHY2xzDiP72mXi0ar4J5adRZHB8ccAFokws8UMhSyIBXdS2doCCfNUMj9b
99p9Mtv/Q7zJLZxgM1QKyinFA+XB3iGHuIwonhgj3X1zokukkfPN/BgD/XadGR+ctQsRz8SR887Q
4wP9XAaSy1iTekyuTWCXKwTeCMgGLPJ4yxwQQgixtq6kK/Nlug5Hfnhu45+5aACFsqWKQFy0w7Bp
bbHyArYxDbwG02u2gRr+yvy3BbwgLW+r+uZQG6BMdXTXDOel36z9jjd4hlAhgzvVNRZUISnUeFw1
aiHSKsSpY32UTPoQ2rjyhqT/8LL82k2oFEvqDuYb0a6O5n911G8lcvTeioh4JEY0raPv3oxxfNdl
vkkNMhzqnpGJ6hhD1rniPGNR6SE65pqFofhbNryzdYljW7ZQJhsTgn6Pt7fq2k3pe8SH4QHtoGaE
fXCp6ubLMJcxVGweLY8KM2su0mIAZwv4xb5kxmXWJjQapz2OSXidLeNVKl7nyV+XI5PbAhSBN5La
PLJc977q/pREJMF2eaHwOUrgHUcbTtRQPupkWqOGagYc0t2FHhwLGNUtWNa+/zanUf2quPL/Q60j
SQYdjO2Ato8pS9P95UmcPiF3pbGNwiwi982pYM7iLwHQlvv9c47MZpMNofHWltX0k/sp5l5RGO25
CA3xlaIZODnjPB5GTrWr1Sf6dbRG4MZzW68MVcAT6W0L86cp8FzJqie5WZvVxkxC6NAOVvBAhOEB
ShJ3Rowpt3LYD/k54Iw+6bv7jAVnkzZozLug/CccmW1YZk5Ye3X8X1k5+MsqFIZtV0Bn1ibxLHH3
3hbAb41xk/g4SdKYAMuSVOyVNAKQcH2DgWqqqnvfUitEXYNuCtqbZcA3GRg1M/yPxuA9GdMPjXzu
nPoNZmxjojnFJ8NWE34Gu75kzwfisnjm025RiXOPxciRuzaaTt08k0WHZu+eVPiU8iXKuUyghlQF
dZPlQMKLCMDmjFEwDVOl0X/UjNR8/sOHIiAI0G0cm4dwqAlWJI6n6xwmmSz1adzMRToQ58mGz+fP
cfz5LgbTjs+uvfzuzgjoqKH+eVkAW78yIqifwkiyaaWHebpGkqsUMTVMHwohH64eIwQ3XUiXwqBf
RABH/q3uBJIF8WlwShchdeJkMK6tlxWK9qhMGqYgqmMgbvrbltzrXVYy8pfpLD7VSB3BzKO6ToX5
lLS23mTauyWD+rKQxee9fQi0d+1BdfZdjGi78v7DuYO7RzL1UnN8QED5EhbEKkQYJEZ7uFdFX23p
TmB9NCTZJVixO7/A4S4/HSQDk1Am6+fiThfx3+SzSwElSIiUItXayaJr4oyHMIG72VnP+Rw+zzL9
CtKOIljv4yh/TnzEewScZ1tT9/umj7mgyw23TLITKExjYW3pj84Kf1zjq7fShyPi+RcrI3alZ9s4
DdVtRuCJrvajsK27MMs/FwEURqP6UeqaPqvmvPef65nRe2pab2EmkVZZ16YENZRZFAlDwn6g7R7Z
xc3vVdAe7MRHo2OFry1aNwKq4FAD7kiCFlD8ZE+bkgJtHcrg0TCMcOcp73kw2anS171l0bjpW+t9
6AmCSdrnkjLqobPxPIucEz+NyI9LkMyeHWZIXEzs8ecEX06ifAtdQq8eshAVyVA+cY88hKxrTNKd
G6dCfGKx2rWWN6wKU4awGHXKnhJ0cDYeWV+NKvii5dnIuoAa11ihgP2NfPHDUeIv21xrGxNxGneQ
a63+0bAbEDoiYTNmiu45czqIUHH6aoAdGRG6C/Z/9KkpJlQPvR0mgnU+82SaiYn+lsylouvGtyzz
mLy3ErS8aR29qPJ2fCb7LOj/kVpcn2tPPw3EOTJ2bNdovCApNFuYnHsliSfAfLZOYUvK0mA2lIIA
M3ikgkQzVekPieWvcyU/xRBf0aNSbpTuQWd5f0V5usI5GLA0Jjpz6eBKgdYuCvgD816uW5txaJR6
V7x2iMuNMt6JKv2bIk6CWA/gujo8r9qOVv4MNyPHgeBNlEQVerDBFV+ya/51klqbE6859Wb4b3Lk
3Y+YgOCDxIg5L8Z7u7DXjlBweUFbzL38SFx+q11eHL/HHx9VD4ke10Zggv2wzI/AREniWmiZyWYp
PP44Ylu1yeGfR6+do2lShkOcY5AK4ku4KEoBr27CHJx3nbmPOk229lhtmMZ/DmqEIFTjhx7cmrai
VcOR4n/TIySfcywOQuKyq5iRGcJw93VUCmYxWjyboYGKqSq7m9Xy1udisUOY7TXl4KrZDQzFvIp5
TMlMeaCK2ojGWllkyziVfnYcwBc+8UeSp6BjjsISZmWK7NwgsVJm9OOk07kMFZszc5smNgzQTx/a
hrb3ddj9VX6drmw2BxVDW27ue47tlPcLVGDwkyFs0eJuzTDSydKay/QiUZ368quipEojgFOBD2jF
WcItQa+AA2dFSQzux4QREBH4oZS45CH8TX59QxO2oSzaaA0jIXQfUtfcau+fNog7tP5rlHyRaIhS
95sdzHLoRi4kAHkslbuFhXitBszHMEYMD62xNcIxRRTDFrALye8gFg1jBLcBLO4RljzwqakEde2M
Z10AwZLgHHiKVMVx0BFCZetz1MRs9Ot1EjOlxdYZwxZgKBYQ52kH5rlGxBQO3x4ZfVQcDxaFcOwC
meXHqj789qaSWxSnuoPVWaPoCxDIWnWzbmS/mZRJroD8GQzK/YA7VNibvmruLWgCntZtgZcjq/VD
nxYrx2oAAD/xb2YXvK4wmiP6artfC7gWpsdFRr6toWVh8XnwfLGNyzUqd+hQ4CnpElC9oz8SRzcj
Fql3D627S/wXdmHsw6atVzoMcMZNDvdbv3oOGwz1Wjto/S3EJPMaMxvF8kWU6jWeVknDY2oRVQRC
htV6wEjAOhYx9oPohph38bhyGcA0gdVMuVaCDUHJrOaXevhShHdJXOvTjEqdPw517tbODfJNjffQ
qd4jqEXRwp3h1IpadwX2cBtSB7Du3BG9jc4eeybYCp2bWz/4xCa3XxK53cr4dtUZ4rDB5dGHxOYC
0pMowjLoIDPuzlxaUH2hGLJ4qBCEkv8Eqc1Z2YW+eQYJSvWrJHGQnVJFlmw084nO2bXUAvqm+83t
vCu8qzMdJv9kQpWzUba6HbQtGHGsnjA1B2QGp8O1LrJD2szsNBjCxAdtf5kz0JS5OKRzd2onwegE
XdVHyOLFIXvJOxodo/d1gG4jm15y3k4YIS4WBksdNRRQ/6WZrz50D4+47hxuK3IUt77WjVjV7ELl
8Bmkb6rsuH5WqXo1MXp47JRJrfR2M4iNTPxMMKJ4/BY4EZCBiFSgoMbB8MQpI/plc0kMWd/s2sXK
Sq6X+WbKEgL0KQKLKavHCioTagdd/uYk9vGF5cszHIIsgzf9rzefYipOG/QZLNYVe8imewlj2hzA
WI2xiHuBnXP6dTVMyT+EXA/otR7mYmCJvSAqyp0P1bwBvWXBL8Kuh3M/WpWjSY3X3VxPPAbKuYx9
d+rH7hQnfzPNQ5vO6zGBiMVlhNONJNzoniDcM/A34Cbe9fnT6JJUmLLMd65RxFNEY4eGgWcciR2R
pZnfMXLFzQwAzhGPCTxhXuVc/qXgFSZ5lhCZhdVsFDqKgLbPmrydGiKIZ9NT0AWH1uByb58ilZCm
BWM1YeUJTrgg/tnIja9yDPaqeKZevzQakA6zag2fIu7Zo77l6a+KTJT8jiQ2OKU4s4O3yQfihSRo
p11uKpDPSE/1gRXVcY6Gj0EVf0UrNzihgchGFy8Ehjm+TAlRZZieDDRsSEku8/B/OmISKibxkGAY
RUYTYDD3j2LkYVR/VWI+2C1zKHNYTXH807T21oizv2ioztIGGM1HQhv0gN7uIlxQ7chd5nG4jynT
D6deoadnAPLX28O5Tt6b9s+Y5SlDKTGi20U2Qqyp2I/o6oo4Ok22v3Eb9o7Jb22gRxvwztrFNfIJ
gkkoVIL2x9fxaQCa2zOKsbv0d06nrSQc2S++TK0hjmVrVx+CvN8bkCMcsYiZIUNZ5lsA60/3X5Qw
pzkO9jYlRpwq0snCjYUBmX8WfwuxKDZdit7Yxgb7qIx0Y6VPE0gxj+l3M2DH6f4Ui22rdLfK+R2d
n5zrX3JCOPOdUecT1GMVPeWx2I3VhYqEi4M9tf/aIdjO+4+yuGIWG23iRNel3tbMnXn4r5Z9cXP0
FhBre+PRAFgj9fwwZwvEdTwxFIdnUT3M/r+5eRXVLcu/mxivI2l0drKOR/C3jwX7BkKCGsrWHGK/
y1CqYj4ZxGcfanUCZRD+hnqZYTr5AVtcZMi2u8FatsrqiwnBu0gIK1dIjEMSc81dJ1g/+QF4Lwi7
EXJjEBFwdxHx+asRP8eDbBjwhV0Krxu+JI0V2vd97ees72t2FfbBoficqa5XeBHgzYO7iKm0gwFK
INsfKm8/+vUBdHf6UdD80yg8oF/xKNGd7zT6LpLvMmekm6gHhzl1mQJn2VXBOYRN3DpLsitUj6mn
xhrRCrXOrcaPi65EsdgJ+KozbGfg8iIgLmTC6uZLh8BORLaTWfBoNqwL47T5LybZZHKzmxm9eEW0
qp1pjfkLVxwLCcrwCl7Eg9LJPvVRkrFJb/BUz5ABKkg28Rw82fbWS3/Y00HvLO5KiS0ohI3PHEMG
/XFhTAvz0xz/xYTB2Pivkeb64yEC5VLbR0yw6xldJ94RjiJe+R6CM0lozNC2bYFEuTdXoei2AxoI
CTrBwA2gGPKZ4XsUwbeWAXGNuKno3bClmGxFqVbT985l+1E0gND6Zk9qJdM1OyRozE3YKyl+WiF3
0a7FQr+Yn71gooFMP2VPxi7aEWukwbT8YhWTLsq3tYnHPynC3wbtUc0n4Ij/yECEK/VS2K95h/ob
cIIRXzPXfijC/jAWN1Wf5uQt4CCLwdKUPkS5DEYqlRf297YfH5gTlhNdyUtvwaq2ALXxLdOVrEYG
SV7KiA5madC4F1A8hQZyBxMAf6ome75ZbI2m/uobqAOBTTSKwHdHOm4WXgbd3tris0E8M6v2bJIm
PUbPqkpfC2PYIhMHu7fzuemw627TOsOnREyDNBCLMltL9tiF2Ofa28yJfw0m8r1ECSKCneGwZfSL
DWdJCjjR+lZWUsG06uPnFq6CHRXPpVtcNE4+j+GXK9Jnv7u3FrnHJThK/EfoAS8h+h9sY2clPjof
cnJkPaquuaTiZbR/bYrwtn5vBG5a/96mHxjZGI9ucnWSOrl3hBs7qbEzpbNzNKZIWoiEQMJsSTNy
jHMfEQjIdzGRFmyk8sOseGvS9r+wTbZM9sgCyIPXAXUwDf4OlAmAferIiFkJgRY2Lu3yqubnGZFR
P1Y3gwC2tjY3hd+XDyFjsr6P12Zyj7r3MvyHGE9bp1KQrJYSo4nFrPfaLWX/ugf7MIubLZ/hwPDa
D4ek0huBSr53jT1w+q0szJ30pnXPkgOtQ0UqyVmjUG/88H1Kja2YxcFhilnVf1P9jQJnk2E2a63p
2GSCrcWHjp694ryUuxGiunkggpcQQ/SbBi84vEwp0cvr5FREtGcNrNeGl26mUZEBdR+SP8gkDxIq
g4r+QwC/ZrOEzzJFzMrkfXgae6RijOEK+6xJopLO7zT/B0X/IHuSnZB26PitJZUkRzzpscpwMRIk
M3vBtuWOB57Qiob+Af2/1/BXJhOou3gQiMolQMdPdpnX3VIXTuyYVwc7ep6hoTV8d1NNBSdeFYiq
QnxrQv1wuniPM3NAm6Hl1vRZfv8VGfhR/SY8wE3TlyVu/Xjxu+jA0JGfALxb3pLCuwztI8h6CrSH
Bn52lz/NNe+mDf0SircHrQEFcjIyURxwHh1MViUcBR7GL++bJM3Zyg6xgSEnw/DhjZiG5UNp1i9m
leAx01tMXasG+YUrrmQk46ht/HskLhk2T5KR2g9e9dDhm9kY3pvL+yZGVj/EhhlnP/2qms+WDstS
sK64+upu27U/AogapdDAKDzmjqLYCq+UAqp/p7PRjCJQQsIUmJACn9C8Cdac6F8hZPP/GdkEbC5w
ctUg5300FUGINw3XYO0p8Np6ayA5ZRB41C7RRBgsx/aJMd4qBnrpMQXuDdKMCndfYnTAS46NkOYm
zO4CgoUp7m20qLVjlEjxNnPpNkDFO+0PPWsT32t1x0O5qUn0FtCsxLbidVL8Yrd8iZwbgjQ4vS1U
KS7zaFiegpPjo1WAq8TPS+NMhIRjnaSCTzzJbc/zi6I25X1Lr/YIE8bKtqWxmRm7QxIbSpShp7B9
1tmxrzZ4L5zy7KJqRqQEUvmJbmStp90oip3dPrIpkMW3yWcTo2of+GMlAi9pksGNinVi+UIY8aql
xDWGt7y6Zg31ke7XyOYPabHEvLJDsL7DmRZEzmxI30ddboP6OEMXnhmuxCX5fh7+moGk3oB/IB9e
XqIj55J3cnT9ijSwE6EvrPD2AY9EmQech9WqQwQbo2QkUcD0+r88PglRbXuWyxPq+jyDKoD7AGSb
6RMCko0s/1ObNIHoXDtPqjpoMnaaBH5vKR91UWAlI62JEjsHYh/Kg0DhMjoFXKPpbhod/lqNDHS8
RNM6W+wGAg/Otx6DAxbkrcWFTWplYgRrJ+QLDSOAwzN4rO4FqNDGSNA7S5+L3Ruu1NMPtsMFT26V
2LeRw7r6Zao/UFqxl3yoIacKZ1zHNo5s4Ac5OHJhY+zBjSSI88GgwD3drIZx/vKIrp0K0prYgoRp
cEucSxa+/h8ApGGhzzUBxnJjqXd7Ro9A7Rt6p4LJvBXx2Y7dNaVHLyU0nFupboBaLIJuSLVETXh0
iSEI8KemuHpYoO6QDq4ZOvIInh2Q+6AFnN69UBRAzs0vDPhJWMpulvMkI+BkM7C8UYaAUYNtWXbE
X1gIvMZtE9U/0WzwAR3RPwigOs1YEFyFMgwLAhT2dOAlcy6u68RrLBUBo/jo7AY5Q/e8bq9jmSyp
KENzbXKDDKws/4MA9JmEab8pltjouEB5Z6CGXAEXQBYxMF5DuIKn1uaYjeWCnRcvunbu4wAGSYUk
ogTwAlsWO14bo51DRqLxtppa7BDKLrt+/yTG8BMXN5mRbFR0bu86Ozk6MjqkqBuCjixRmDTAFwPi
7kRc3BDt8cIlx87rdjIYKCflwqWd9W2cJ96kBudp0ExQ/l3kl30yn1Inx8pR1KQCWqrcdIXxxWBn
XzlMeKdFCjC55IdFHoUmUePCZeuvhY3FTBWYukC5ME2zwkOx9JSGdbJM5xhb07cxMfnyCNHubPnt
4W1FHkfJxRCt4MLGEDJiN8kVkFXraFWcWEW2juV3D6HZ7MO1jZS5orfFF0S4qLLvLCpvVhV8jGPE
zgbZTW6LGCl6DF3XQP47L4vsYfrPZ06JUcGZtkMw/MdA9S3w/Z8wnjS6IgSa/uLxmtHRZUg7V1HA
RBmxwRVXwo1Wz/zhYSDtPCctLGrar7pzoWNgMwtqsjQHhCZ+l5FxpoOlKsJr0KDEYIeczxDIM9mu
hTTealjwLGeS2rtUsfiP9eiupYv1UECV0gLHorZDkrzUrsElgYmDmBNpMqXB/TKGziFGNW570CFQ
y6b+TRgQDUv/dSTkC006ngx0h8B/YkHYtEGxNUdXp5Cnrr8nOBak4oVd7EFmLzjskM/rsX4eQ1T5
WKU8dijGb0yOtuHme4bs37oRkDvBlKEU9Z/A5FmM9/TO922Yhenac3ky/YFUOE9/hKG37eHFIYq2
WD4izYXB6JEGYacpgujp3jvekwVnPy6ci5HTFzPvjvNXrBaHIYMUYfRUikhm7fFKS7VOmvZkOS8C
tgYqTxIUiFhA8ZLQwOPQoxKxWUTRcAVfWV0dchnvqkm9OVjzcq7EcVmqt/IAmAerGkN1IJgp7V/b
eptB4TTKQzLDYtSw1rpY3LDByHTnmSQlKsFubUXJPiPUhdaQimU4d7y0Vc3Mxt0YfBu+5W2m9q3X
Tzp6hSYQ4EqmLQzLmzOepuRutZcGmHQOXqpiUklU0eRC4Wdpy4p1C5thVyMzz9DnmAwaxwJjSQCH
Hj1zCtvWhSTtMNzq5beChlG/majiQrfdoPTZ1EN+mSkWc+Nn4T76KEya4ZQyAWfB/mAVYPBRMLbl
sJuIeqH/P6nmezD0xg2/3ZZjAaMuHLc5oThMQ+DIe5MxDMkRNEOoKDpIfDFqhsKZvmaGx5IMzW4x
euC8Kive1WabNBnxNkBG9TI3WiT9mLFajYkopvthkFsaWzMMnsAt8ezO8Xsu9K3ANbS80eWMX3FB
APnlgSfx0IjupcQ07bANLrxhj1z95E+/CgZ4X/9DLv/gQqydFZyXmrhSdsEtjuisg3KE5NVUHENi
3JAYs0pKXhprb6K2ry3vUQWLYWVWd1nvJv0zJe/1gMNb+1cjwdh483nUktZFti3PY/eVJbcY/jWC
zIfUaTdBpPnDxq3p9vsiFcCQ9drB3mezAAEkg+GgW3VO8Ba1SyKeLG0+ZQpK1x9+G5vc57Fqgf5G
0UlKtYu0/TekOQpJcU695K1VJIrm2BOzkLOttrp53Y3FbrQkM+bahHNB4VhNlEucpczRhiPojWet
3ItC3RAz1ErBrwddvpdj+s+DjclB7j3l4Xj3oc1FobZWMVYJA5kRGmdxiWsTd6ZtcAaIjcBVHjOX
FXnF3qjfzA5stXgiHHvxU9hn21HYpI3vAAILMyFKnySpBbiL/AQuksopSXZsmKi2s/KYGSx8LaSw
D5A2IC3n3QWLrrNyM9FjloKEJYWCHUxaRTDKY79crb6FHj9Txm9kDnupNUn32QYAko9ylzVMUsfv
mBl/VCgXHMiXay0yvtl7zyFyrnrTDwnBghLisKUE1BZy/lnYc0kGaxCVap+h9YSLYu+UzVftQMy0
J34mj17cESFREf5T0XBsOgf1NWfuQKpPEk37FuR7V9pvThHd6hgPZ+j+aFvjSqtes6r/Bps3Hjod
knIr6lulvg2GupUz8JUjbsQz6vL2MzirYMUP1q3MSC0zASRH03WeiucKoY+Tk9+urK2n4lU7jk8R
Xz4mxnWYUkQKH0CvWvj3Jpo20053bIK2sVZbJbkzc/PR8tsOKw8T/DxGeZDX5ZeVQx9o5akZiRBI
4+FJMZBCBBTdHNd+SYzkZMIasqPy0tdqGfuxZINFIRirVyFundS6687F+WFsWNodjaj6p8lTCPxo
J3jRU1SUjO0Z58Uhm3EeZWPVoT5nRQdQ0iuI7a4xUro1tnG/+Jvd7luB/UyygQi2cFZA3WEy16yU
Op18ChvSdMMJHaT3ugtYaubzuHHMHCqBMzzWPWJ/oQkwKlK7PhhWty2yidVkV73HNrdb2mwrHK2r
SizmKQcarloK+lx3n0jTEP4hYN3BLDvXQ4BfNvsJDZD3MRqvOSOI1W5m75IntF9StbvIILLACOV9
CgHnhkv4EdmF23mC6+LZxCRW9a3tzZG2zZr4rWg+25hCvHbNNUZbvOiQlybDoAuUTIl57lJ9Lpvi
a5LxAe88e5jhI2CZGEbte56Rom4gCsTXdHSKtGc/EHA2GbvGI/EzjHDKd779z3XsW2I3dzQJ8p1f
8OTlnAFDoZ7MEahXjGWTeSt4Ybswc3IQMDr3dbYprb7c92bzQwbkJVfFrxWrkxVZF9uc5DoPzGzn
o9xMdfGOP+aoPW+Z2i3Xfv8P+ds2cq1PdzSQHrjnSrOpGVW4xbO/xTq3ntm5ur5zGpV5Ghs4xUZ1
LWbnn+i9x7YPj61Vf/oW1a8RtxYAeNqsYTDeOTt2fjMAmIqPIVxyKYq3xm95ACALzl5yFUnybRcT
Q1J3bRJ7YaTuoc/bXS6Y9Hkhskkn/Zh6PsG8lCjbfRsEZVT/sqPGNbxsXcx7Y3bN1auTS9C5O09Y
X4BFCmxI6RcapOMYqbUhzQX6/NCHGGyiV78nUjNAJFpX6Q7dz7rts30C2DmoEP0Tj1rV0yeqqnUR
hm+WvcQl+EdiNnFSS6YFacg6oWAuEzbGOv4fR+fRFbmSBtFfpHNSJlPStryhMFX4jQ7QIO99/vp3
9RazmOmeBgopzRcRNyLrjgK+G/hIa60af5NXNNT0rIQAfh/xDV5omkRv4Zw3VIAWklIfMp/7W2lC
neewYCfpufWzEVx8fp3a7n6GhG6oJchWQOX123ZXTnjmyEXlLMHiz+3IVVRIhWQaCLoZgkoDE/Y2
UEXctYoVuVLg9UPwzNl8nSewMX18rqrkFpfJZY7akzu4y1QX5opC3XFn/z6KnBcQCvSf9+Ytj4b7
XkBTd5xt6USH3lWcPqq16ceXRlBUNIYCLQQmFkfS+FO6DdYitr44YfRoV/gF69nEq5ASddHmfTdW
lyyIsw1xQlBLvs2R3/LiDdZQCkBsZz5p1/hn9F4DmqF7HH2Xb8OCv0Z4KhliPoeyvnNi7rqWpglk
IKSP+/jWyPHVHumfKKEbr7EBfpGbu8ANvKikW1pC+2/HRGrNWv2aqvq9QL4uI3owAIw8xU6MRcbc
dBWKfWapc++X5tZkVYX4hjF+8hIskkn6IyTdINIet2FFTisV+cXoevyRqFq4CghLOIW0tsDhuA7U
7yMeMibaCHXG/BNW7immf+EQq7lB37XT3ZgtvajcJpJCveBarbcN8wAcPCnDbvEFbJYaAxl2L7j7
hzWecX4OUjsbs0SnmnuasMqGVJlhvEd5wwo067uqxWzKK7YqYNGtyd+xqthRs+ddeIkrzk0mIwdk
jfRhcqbHeuLsVUq85soejqKJSI0ZBxa+o+c1Tzqgcs5D1gXstBTn8HEdVUpEKMXkuJUZce2GEOKu
hwjCDtCdm5lmcHvamPjI12qWp8ZIw22rE7Eh9LQUzoTXKXBjqpl6ZqBITza2jC1OSwg+vGtSNdh5
fWpbuu45il3O5C5cAi5nSTgCOpDyatGRLA2uYy3y86rLw303IoeTauEgqTh+hXyNKGQWagZMg2nL
tVdiRByPy/FFjnig+YrvskGpwyyxDwSNVlE/z8hHrbgkYU6jVSKcm7Yjyo2WuRUDo+ARTzYnmPi3
4Y6YejZI5OrCPkB7eQyS0NYtTAJggQVfzUqKbFf6RrFgCd8T3Xb8gMWbFyGJxQ7F0L6l870KJiK0
oQ8Xa1TWahDDq1Nqdv6BOoZwQJ/lbD9mYOnEXdDnB8/sXXR1rrCBhNmIcJcQPy69h3gqlhz9WF3D
wdg78Qj0SY//zNj60hHIklwnrCd8MOY43SYWrrZ2Q1gcbKtWlVwqLCGvoHZYzkeXB9HR/BllCCG2
d2zfyYsU9ssEGQOJDt+gNPO/KQHWYkKE46VCqwsN5AF/rPs1OwUX8JpjQjPQRF0ifQi2o5UccmrT
zY/Gp9DGzeFBTo335nvdS1G6yY4syl1X5kAN5vyNFMJZO+PelMWzazb7LAueUzU/O4W+D4fyOpBX
cuDOQrb9ADP3UEu5M0L6rs0Rgd01vG2tQJUGNVlN13sK2+DQFeWuENFtdhZOSoo3MvHuG1LOuc+Z
Cr74bpwaliP2vJp7HlGDP+ipxhpT/0NFu3cwsDWPOj30ysRpMzLXT70jZNtzYQLKQHxmc8mSXVQv
OskSXZ5CwyXn7zPqo9R25sP3U5rJhiVh0tv3WEgffWP8aaK8YOIgH0TpYijl9ggFJP2hVJTLKmOH
ujfPLsAvj2QGAGPN0CzYTT38YofLic26Q5L9L2anIVOSf5NrekyC4MMeKS702oRF2P1tveYBvOgL
+HOOZc6dCsjExgWjzbB6SFNYI4P3OM00dYGsp4nQwnPPs0dSBvuBCYhyihsG8ZbD+pfb2BCqkeBD
iGoZCPynnsEr37YVE8p0T76f80sy4I/KI9SOjBugPfsHlN2jnKNLkw1X05MkvDiZI0Os84g+Hxx5
T7WTnp0yyw9ORvWnGuYLXt2CTlNxg4WwV9ZwBOb/WOj5py7md47MfDJYiFDhx4AWixxYZzGvbTMy
zhXLDedTaYyPgszwO7ze8NYDBz40SzuAXyOdxLEuOU5TrrybTJjXUJvzO9tMb3NuJ/dFnDbrskco
6jxoWBFIZjCRD3PfO1vFGIVlhzvfJJjsGD47jjYIVlLcvQ9a8RKL/EuSxCJL3HLdr8QvNncUAtkd
y3ZkbDc1BylleRuoZSbzRxK6Suhg7IesY/YnaPtsq+boV977GAkQZRneW1isB1VzFWKSuW5rtM3e
9G9JSyIpxmiySrPprtbjkvTP8Jz6H37kss+o3eTgn8la4EB6WZvpHUcW8t4s233Uy6JlmP+YQz1W
3gwRJfJphW9GvkI8XEnNnxNjvAaFOAeOvGdM/xlO4oVDHSsbwa/eQtHT8OMCcuSramYSOWv5rTsK
OKCwXmCA/COp+9oUHEFyiqTGxnwDXoKOElL64QXtX5ExGVuBg4ygNqXOaR6G78j15JZNqj9gct6M
lFLylk60XvXz1oDINYS9y2KLLMa+0K5Ck7BAa3XM0EcbpwiVD8nG6CrYZU59V9TFOfaBQEimpZxu
4WwUs/OZczvbtlBqmPEnXGC4VtW1JomhcNIO3vwZ5NR+8udk9Wiu8eS+8XG3QWD8YLd5T/jJQcC8
QEi4d6DoGZY1HqaCrRYw/m5MGEdGvEL9zO4+eWAHihdTp1S0wdXLK/deSS7HuL+4QD4HQc8SSxNL
3DyDwSCYZjH1CY3HnnteYvUXkXmfJowAJCEg/dCVNk5gXu1CPFW2QzvFXG0DTt4Ils2jSumjGcWv
nkOmDAKHLtQbE9lPh9Tvperotg4qyfySMX7n5MvwJdHzg+s6t7FfSguM4JfJGLN/8o2qU59eN275
DPapB2TH8R5ZAlZxYREbrM1wB3Olu8NJ/TTViHkTXoktM2lKr5rYOPcdow3fI7paM0DadRbWLGTC
ap9r/Zzy9mU+voc+ISgYqvmB+ZUEcgYZK20wIdk5Nidli24ljGreQ+Ymf+AHb4kBM6Xw8XF0PA+B
UqQ+rGyv6KhdODNsYccmbfaDAS9em/rLG92z411lxNG5iNXnAN574/G6HBxohxykloWvAkso0Pkg
u9PSBVwhTE4BwUSOWIzcCDijuwl2lijTxgnUH9AU2M0ZYbjJBTYWRaSMSdmLc+fU7nMXNRPOL5bb
AR8NZ9BKMMnMMedbtr+eBBYVY1yKwxqEFeLfPFmLEur/FNIO1gbeQ6ty7ogSvjemyDFiN7/o2wTa
yPSXKWa2ODznPAzryGai2/ZE9y1QJjbvN8HRZG2EXEiDTH2k1FGvwZYeI3ihVJzxoUkMUbzmFHXE
odxZ2Jn4GKs1hxgsBrhDNliCIbA2qX3qcPlmov2nkuifcLKFT39rQvq++bs7p+l3CfOVJqZQrV0q
G4ZxO5ssvql9MzV22rEK/lkZB1kjWyhpXrD3JhwBYGdJ1Bk4Drx4EYgd0iLRuPQJtQ5+YhxlDvtx
pzQmNwPo0kRHIfr1AlNa+DXVjj5nPIPFQqmypqv2qUSa5HMyAzWxAt7CBIodfDKYqcUhduzHqIm3
1Whdi776wat8ghCLV6wqPttWzMvj95c0KCYRzS9U8unUPxQDxaKRZxaHqk1fp1Kf/Lp7C+3pt+95
s1Pp3wD5P+RjS81RHGFlafRaDv/DETnitXX5TCcE98duJ1FYpxi1lYQCJBiv3KFW/rV0MvM9ck+m
mCjmKCto3YNafyBijBrNPrwNxuqnYLdfxyj51zyf7uLMLeB40cwDTuEHFPcz+cY/8Dff/dgGNNzZ
x1ooWNI+TS1JdfHH8hAlxY7LONfQTt4XwoUy4XfVpZZB8xRF4gIG6yGPGmieYXNkl9rYccPwjH+b
+NCt63DvznG8APJ/YssItqVnH13sz+gZgifea//5XDvnCcOi6lH5i4kLO61gTUebJj65JZf05oaX
frTOjHE4oAt+hoD+cJj+1SEb1YIb8c+MOq2jF9BTPfcNBY1pLu8wyLL6u/41AYFA8pk1aCKd1AJW
ujdUUe9tiZ3TNs1Xz62f5nRmDE5ROIw6Hg2NHkfZkvNjOP4VXPquG5wT6A7m4rjKDkt2STPa3uUB
8qCPldEpIQzGKRMRCz4agCwr7yi0Mt/mxv70BixRWS0fPMP4qIzaZKhZdbsUEWMVJ+UXDPkYNSPF
zEkYNRyvxpS+utG8qivvaHOo1qR5SfkFtySsn2Op91L0X7Fjfc2UQaAeS+b5zk8yRVfMP1f6Kt6q
YjiDuaAJOhJrLwUemdC1O+ttR7gs5Z+NBM4eLfd+Hm/qimN+NhAJaob42kuLmGIBPERuW1Gfi2ne
uwGqgzXMTMmJJ/qufGjG8qsbIlBrIXcjPaLhgabqE/3qTdYpMCcMLLH1rqGz5XawjXJ/n8b6NQnS
qxvRbVV8ewaGY+medZo8zIwxR5cOnh5e66RuIbhHSFi077lsjvQvZhr7r79veUODqvsUPS+iRQ2d
wWEScRCjDF1SFVskQnMyu0iLWJLCDsH+R4xfxLM4cnZHoyUzCi6XAMqJzYMOzJJm+/5S5vNDMltM
Uas3HTMWz9l+ENjrMj9Udks5ef/pecmdr9NrRU1V4MqTjMW2ozc9S4tzTw0BB41jRklHU1tvKSps
SzGRYBpMFW37G+vfFIY2StqTz1i3Suguo+p3XgTpNKMfDe1sX3nmriy4tlmeuvYmHgGL+svZiB4C
Hb5FZX/IWaLrnH7glnBrZZ+SgUO+gA/g2WJXl39m+VWCLC3D9DKm+L/aOuEN5EndlqV78V1rl/Tm
zzxPO5ezm+dyv63Nhu7PgM4bbrBt9td7zqGMUsZZy4j/lZvGqquca4Ypq0SfiPWTz+AkqOnx5QEl
1vBYt/1OecOh7KZtWyryujNmUmddj9bLXE6bKh+yjdGT21jqxu3uhTK2tzieH8zYfynD+BJg8Wb5
vfep4kbyhVRjwA9JTl5cbamwuQWRD/RgIW+wJlObltFhUHWUjsrefOibeTokOfcxe2JLTOHUWnJn
Dshf9EjcGxZqjaBWe4r0d06RnIURBQwT5swmatZBXH+zxt5rn/FEO/E5uO78l2TTr4zcDLyXAQYp
oQG7jjHa53CQQnjXlw4N4WgTRCQrkfln1wcRUE/lE2Nkf5cOw8WQ3qeu8mZN9ufq5aSPLXyHQVY+
zSV++5AKUQ6TDvsmkophQ9VoIIS7IehM3ep3HoevHtoAbQ07blb4w2dCj4Aj6d9JHLiwItkhOuym
PNmqBM8YdPMLFVzxxmjAK1QM0tyof+DKsOpFdfIx9UnEo17l54RQuhfkR/jJZ7uk8w3UlNWDvrCh
2FKLQSCnoGElkdUGEj22YMIdMWzyVR2F78CV2VaFshiWG/xNB0XeSWEV4ctmSi2gTDBsCOidmKG2
+5RsdGZNqgXkXkog+3lZhTXTy5Wl4E86M4eX2fZwVE0vFmedxsRKqfMTF4CHZV6WuMTMJt8lI9Tu
OFOcWgMiEeJXZ+P/Smrw2dRJiU0yMcZLW/4fHMS6jZNVoDJh8GNgCgSlw2ZjXdKJ61PDvKW2qY7K
MGUa7OSEOOS5WaLKhQgIEnH3xAs4xHeVZZ5DPfIJU9c8FUfFrWMy9J3VLA3pzos5q5dAWeesxS6g
fXRUXTYbbAPoWPawH1LKZHEUIGTKmjY4VQ4Hu2v+iOWCLyzwJNSC3dDawXO7G+rhPpcQIHpqIXSz
xCnQt2JlPTSde4s0YlBQ6yNCxmEC+828cMfIhDoJ+zwkuth6ykdjsvJfeBfrXiEuJvOrwM/RGVG4
cXDIxA3we/xGKKtrNwDbH+sdeL+LDtpHl6Zf19FfiFIH0ytf4Xz3pIqbozUmz53X/YKzwvMtAkrK
cbLyOLGDY1tUZ5qltp3ov7OJI3jV27dUAxie7L8xij58nOYql3vOd1TPp02+EbPPzkEXejCcWhu4
ZKmeG4Ei1A/vpoJ24bTWS6inO9uOISO5x6VJrHP7ZtXSQIFT0Ly0RePxbSx+MpsmwLg2HoTXY7UP
y48gtX/CNlo026XHsHKvTHyCdWu2e0J4XDhSOK62frRFcQXd9l2W/Fg1I5WtGrDPcIW4+W751LVp
vhsLdR2AIaARFOFDSMePbbMcuzEENhIUjhOTraP4Cb20+J6b7Nfw+f4Tnxg8mF4ig4uMWCbtplDR
Pm3nLQoMKK30JhmeGBnW1wn34ZgTQvhrl9uQ4zfvErlVRfNZ5PWtazkNcgd+ciCQdaCjLcuAFp6S
4UrnQ50MO/IMp1bV9/icb4WDHSXiaoqPBalAbynOYm5S7SsYEpyNsVnmeYHgk21SQIATp/B138DE
jey1iwyVDPWpjVjlSKcdpqg8uaW+Vo75npjDxeEvTT4ybu181PwuS+UjrAZPSZo/RERq9Dh+6on6
pV4WXDyd2cEk4D9xV/0YM2cnOvyFc4PpoEedTyznJpZIoGzf+kZts5bcOFWJOC8IfNkpB1/rHFs2
tkamwVHo3CPsvlph+Wh78p1qOIhodKtPTAGxTKfBtIcS/ZON/gk0wKMZRgTu6jvDyl50wjEvMK4l
rll3RliY8hND54OS4+NQDNdANgfooieb1pkqZOXAczN1VGUYYX6cx/GYMLDye4t9gv7B0bpJp8Ds
0TNM6E595VCNEp2MCN+EaK4t9I4iN75ohvqoGDoIugQUsEhk62DZ/1EbZfrBoeVWDdmjOYa3dIQ3
0jv5Y1cUmygt1zWuw6QUv50PfVa2NuStxXJqCniNbA0mUzOcyooGvJmqYGZaeEg6SLhu+kGwh4Dm
0PE2YSSAkVYm477hwcm1ugtN9xIF86OtyFZJ9y/M/J8eqQO5XT6pAb2IagYH40nqcNoiE+gLeuMA
MJYQo0Ef3YsxvEMEXJqv/xnV9GRieqVs5Kx7vgM9hpsSp1wdTkt14zZKCSZQn4iDO4IJWwV3GV/T
CQO0vekJpPW+JhpfeAxGhmCv0+nmBAgIQ1sdx8699IVzAd34laC/+dyzSzs+G3Z7l1a+sZTcYCkZ
71QYHdwBBKpX7YPUeLYFj0xI/21M+gtgyWpk1rhK2aRCrjGY9ukWShIq08ut7AxAaHoeYMQHz/ie
5d4MISGlCxLMrLWirTE6TtgGgjoGEMvmjL3KOxFDjJlY5K/aRVH3fTpUsPIbLEFYDrZukDK8gUZV
O72JoEHFwWDoN+TT81wyikpGVLDprhrt3ZzNb5Nw3rwpeWSqs4ni8W5uxq0owHTRpEhfG05hkGHu
HHNz58KHsRZuq0crH2i0lC4B9BvnVXbLXCHGX+QD8tyWmQSxOTAK2pS5Ez9ABKsWbCMU+UTGH6AL
ys3szc0DHouQpieMC7aFH1LhfT+7cAvWAtv2o4b1cceIYgl7TckH3lrvxyoxkmvW7V/a8SykZIuc
S6YGbxOOyfzhKfJfVu+xeFTuEsXN7Ra6hu7srXZY4GVFhN8FvXJXpJ48AR9TD6NwxVvoREG2JI29
s4YGu6FazN1WAEdwU/EWhNIkmjDMN1Wg3lNRriRjbaI02HtneIGc7DW3J58MG/fz1mb00xhraHvr
Op1eyV3sanyjEeF60XUPXvxk0tfdK/EgsI9quzoKn9jj+J6VSA/9Av3F8OMsDUmQwfnfpgDOz1iv
/Bg9Bt83GAp2oGA1ArFcnNhc3bCM+e0HFxos2c6BWDF6v7XTNS9sxwQCA0aeK3DE+cofxKrPGfP5
9oYmw4eCPnElKBms8lcjTM5E6k5Olh+HAIQy73BvjJy75DlR02c+Ao9qnceBNyx0XyovPMU1st3I
eglhlprA3dz9taneFqAh0M/QImhDZCrVBVRXD9+s4QfJMbZln8zaT4lvIfNf4VfuBJQXV9ovWLI2
rd/9anO+q5z8KazI4+l4S5/WjRa6zTIsI/F/kH3P5D+81ONfJeJDa3aARKa12Vywr6ylplCipBq9
9DlNIpSvMIedZwqVMWmuvGCkzweSdKXWXnKDXsKkj4bRqtzaMcE66d/hxVwjOGE1m9KLZeQvsm7l
KRjYUAzhJmdi3Lskmd9TgLYvQ0Y5a1WJxeBCdJDYAhNkAsPdPF+sUl8cuz4nMViBEVMrz6Od3CqF
PdjO3hzsAOekTRMaRKP8gi+q3weREDw9IVc95ArMZFP75OG0Y9CefY9x9usDIgLBMyFAWxz4CWCv
xomWNRgWxi2p++FbD3mEPD+cxyI+auXM5ya1+i2ezQeu8byty0eiIjsBrNs8N1E9fnll+2W1w481
ubemAT0b9Wgdc0iEDYusGp1fxpwEugaQCaagUU5xyzVLws6u22XPdZjVe2uARhVRQLFk4rxguCGh
HF0JCbzxOpyXnqeGe9/wo2fcIManN47qJPr8tbZl+u4ZOErYestzlFGppAsLkKqlACCy6NsiqTd5
VKlT15U/1FldLaPCa+LJ7JjEk3pB0/6Fyf0vE5kPwDOBcukHNCHTctaWhP9JShUnJsHjueEYfqzy
ooCcTj4I8Ud9GuOQMlIN4YDrhS7MNplghifvX80T6OlKTow1AyD2+Bi+y5jmd7gCZ/bNag1B7w+i
uHrjHsG/npXeXe/pnyye/uKSvLJXvRQ2xVQsD9jTJs6zvIp7A+veIZ9640PXkTyouG6p0kq7i1e3
41MT+ZQi91a8Lhtm9onF1liWM96y0P+BnkdILHa5i3ComBlnUzGQKTCEpUMySAnZPBZe2z3YQJnX
ecn1LirB/lTDFF/odYn3oYId5KSnutTMHOoFMKYKc/7KveJXVKZ8SPumuUv88Wm0HRv7QZr/efbI
ajWZDYKhjXO/HtDk7JCwhDKxc+qEJ19KLCi6DpeYBT6csjZxZ4z0SUI4ZjxVlmfFr43tELWs1KwY
bgnSBhBTu6P/q0cq89FKzaTeYee2SIWb7Qs6i9pSvwj4v24YFvt+HhHbDJ0HXTsesWz/aAZmtS0g
aF6TzuqPrk95G0PeW5w4dE2EoBT4M97IOnpp9fjR+4RxusAyH6UgIuiAAuE4OvTbxG978mdOf26S
HLCH2ebzJQRKvIvm6EyYGkcKbAmw7r2+eJXTbbDJfrmGzO5nVwDFjUTy4vky5vHqEmrorLd64Yf3
upnfG5018PVYLsEU4E0KNHWQxJA4QAb6Yra4yDLB1X22MahOPg9QFQHtlsHZbnMLcn5Gnre3n2H4
InPWDlS3nJJtFer2qysSjhwzk4XZDexnT5MGg7ipGTD616hbxB4fPqegI+poapQdZ+JSZxqzu8Z3
tCyZxCVqxj+NhTWFInsABGBS9xGBrU1TUFGrxtYksAE8vzHHm8BPQtel13f/Ahc3DOSgYolAN4T6
rfo55Gh4KIyo2lLr+A1Y3afspIb2k3L+7d3a3UZWHq/IOs8M67g0qrDG04Fvct9Vdn6pZi/aeWYr
8cOVnyHcWdj1HhVLemBJjnKO6H4zPKiaIaGWbbwVaRbefEiLW3OiETM2cMt6tBWs+NVuUiX9VSO6
D9UVD37BAK+wyMUDKekPrjXaUDEddTYzM9+nJq64wLXI4Nce1pw4gWdeo0LEE0DVIZWfnRPah6TV
9Xuuix6vcvPhKmcHm+M85Bn6V8qbafp3w1h/GDbj/ixEEywN0scpLKijZ9ID2QqcKAO0QZo61INR
JEhafvnnaqjhI9CyFfKzea+q/rnDXnTIquSIf4vrEWF0oGLwRbywv44aRzGDqF88h+9V3bzbhvfM
VfWGYGCtSmY7mOPBQQ0z/eEiVQA7STyN9gIC7sPmB+JmzpgvhsDXL0yDZtabzOJM2hYTraED6EGo
fvXOAWTCaMKwdw7/Htgibrw9vYzCI7PbRIRPhsw7DU5GYeJyfMZRvirzJr5zcGKvuArKbyuwIenM
LcwATccPlCxri40KIdXskB+mNz6lS2VjJR0sfPZ+7hAaKnOcoE7r/1MG1buBuWyKHjN5Pcv65Hca
t0qaxCdlzp8sG8FK1Hx3UOuM95Y9mUB7sbaniHBXVa4pP7qhhLzWIEDWHs828IH5gwsg4m8xf3RG
qbbhzFglZgx1CiPuH5bNrTdfmgozptQ+85a1M0HbmGMaawUU260uvCdmmmIXUrPBE+mgXTb2sXTt
fGtMbDxMqRRuMJNTdkmPUYSVgAIjsiie9zrEoz7YjnPkDMZT0s33WC0qssrQKqtWo+CVYMzb/hH3
013M8XyP470/dAn+T0+FDU+FY+yCnNMczRecRZMxB6LNSckXsbljzZB3FK2Pu671PSADOnSORRmU
d2k4WPty6l1qMDKsBVU1g/bGlHPMYsK7ibBw+hn8gTu5SGxjpF57gv1kRKV/YNI20VmmkMd8GFDY
r9xy50pCaE2ZEyrBWbEbfBmcXF3qbSgSJGJTnF3Pp8LTn0KyOhHWAdzs5jI3/pbj4icP0x8zQzFj
jRq2ZpPbO+m18x6OM79yOsJh8tvYXEln8GzEfXs1JMFDi8FO5k6PirwKBJ8CAa7PwYSlwnHuM8+W
v5XM6yPe125NYoWgVqrzDddW8hDT6OBZ8rOjrub4agb6X9UnxApxiz6Pg46elKjZmJrlqhX1gWC1
wCUMATLe19y0OPWTqqgNwTndp2PLjRXGGncc3p2JVt+yLujoCHv5Zzvdj2kl0T5pA3g1lLmsaFKG
6wl7jcuN6SG+JtnZ9qGtZAX/NYlxMtF21WxnL2ViZ6VjdEpb2llVnTu7CtrXKqHlZUukIn5RVQua
MZGE6kz/NYpsyquAPlhc4xZj0JwFeyMFkQ9vnFoMVhKazXYih4Ubs1tweUze2r6EZV4ORPoKvJ2E
Rj+GWtABbrjyZbA8VGhfMBHm0rfy3CrmhAbmqgcaqIP6i5o3boZ1R+RBhfj+IZRvVW2XG4Cc1KsN
ZX8yR/9DVcHwZVdg2z1L/ZNIyZR/yJsIvfcZfNOKE9wL9mQJxAzipj2lbCkYyC+UwDJCo0toNfVk
q1G17QPpNuOhC+tfc6E+59JLjnytpz6Mn2iFRLlxUP0sYvQ3rqHtTmXRgUa6b89jnDYMwDES2wRE
mEW8KOSGw8HM/uI8nI5OEdwkI1tgRYgGDuB5OrHm8UbLJ/Bb4E3HPJjIc3uAFCr44Th8rfuh7d4L
YUIRGwD6FKAreEi+VTyiMnGBxcnnwJinQ2ODjfvV0xNU1bge8VbYmFMnlHyq3hqoEdayniXhy+x7
J0ZqI5awpDo0OY1rpc/C4JbqfmKDzwsyKvNEjKFs6ojVGAsFNhuk7qzfzWn4lPruT0AxKT4EDb04
DVhJa5N8lvJ2pVPUBybp5ZaLOuhSh1q1bgiu0jMDBiE0IU6NW7CjjVTtWPP43pntI7Wqkome4x0n
TYNRmpPIqkkFbhqXIF5mV9iNJ86CpRcY20JOwB7ttnE/vFgzqs3T8A5EMO8s4LnXUjYd3Ufeix5r
ZzVPDVjZouDVDIvmPR0hlyN7T6eK39yHhUNJI7Ky8QUhCn1XcsIUfVneSgnrhCJKHE1TeAbM57Am
FQjzTYCt0g7OUFZPEtX9TWPNBuLQcv2R/4i7UVHeiXsWDMo9HLJqGZbIln2V0xSTTjqEZ/9ZBFwZ
M4D3R/iykA0imjCBzBanyIm/Bd3gT5Mmc2w1/Q3DNrSjXjANs/PndKg4e1gjLJ8xEIgcUfxp22Ow
YyCB4LTEdNMq88ljAlRJVZS9ugziqOcaN7M5XrgAfpsBAnrMrgdUZ5kRDBMpnGoKTnmRlaSj1EOS
pT+OzdHGnWqGekmEcNSGjYWrO2IqUFYVt2vB1mVAKVtbiXR/YIR8Np6Jo3K+MvZrDo6dTRtKG+DK
sszd12P7XWfRR97P4VNUdLTemP0lT7qfRFrPRRz9iaag9gfaW0B8Z+13PUmf+J/ZqVuXiSeRlxQY
Dfk9B+/Fcc4vDGHqIcfccmTWyyMm1A6hHEEor32Kjyt5UqH6YeMJ98TFschxGNsEPtyINpteeybp
fqQfLde8AN4nOD3CwyjlazW474UL9mbOACmP7kW5I25qbM+rbsad3bgujQJGAMstyIqvNCLAGyFU
xE2tfq3BGY/8x6GZaqIUm40ElMFS5SQT68kIs2FfzEUDg0wQtJc5RUIiXm63qC5MXJrqEJgd6O9s
KosTJAZ1NKDuH2ZdUbZr6JTkaoCdm6hkup/xmSeMqdadUYDqsCxCzubEbMYk3OBU/nQyy+mjLNUn
M4u/2KK+ccGzWFZkPAycbGW3wFwTzA5sa9b2f6s0baR7Q+LskBkKS5iogmQy+SMx9O9pTnSTiNc4
+0/e7N3Xikhu42Bkw9/xzy/b0/9A3Ngsr4qaNqRJIAJD3H5hRInWU9PRv9gMT2Xq/nML6j8sOyQh
Ntf1oyEa9FCLyUpWyZuxVHvGjcQiTjHdEYe2eeW3zEXGktGB1qJDBKt/PdC6gfE+wRduiX49l5be
FdM03UJcOcjsTrzGbM5kwzOeKEYQu35qS8qheA/KrP7ChlS+xLrAy43fhYkNTaFWOMAh9fz6GGPj
rVeQjeNXkfYefGPDORFUNr/8FG6O9Eq2ds+dX4YRU9PKpCdxE6p2ugbkQlZGjjLBXRV9U4DTchzF
8jQtHF1LAUZVyugPU0YNGeNa+4aBw9pKMlibhQG4MQAyk8nAWgLjDTUwYHGJjRyLYTTX8pHp9hPp
rQnHOdltP8KdXaCPrZpSWL8av9d9MrYkf+DkosrVNjRAZ3BSPocqMICK0z3k24YBf4TB3s8ctnvZ
S/kfR+e1HCkSBdEvIgIKV7y2d1K3vHkhJI2EdwWF+/o97OtuxO5Md1PUzZt58suw6pGnub2pjhwM
ambLzsdbutQ45VqJNyRIq4RTRZcz7ym3RTjmh8a/By9U+tNTxjBKJBOHbIyFnwq7sn9qFLA0Jn8M
miri+3Ay0T9ENAyxcczvYkVlnzlF5hPeUIoyIgN2zVQRJh1T49HTVDmnVlFT3sTGMp/jjldJ3+zY
H7PP0D4BNuoE1qz6n1v6F7a28CAU2cw7Tgfz30hA/cEUVns0DGNb9T0HS4OdJWAf0WI9wz4YXKcg
O5R2e3ZM/7UrO2CBLX5c4cxyn5oQCGA28sklYBNaFx4O8zfTsqqyzbBw2Itl7i487BHKHaH9uM2x
pbaAx5RK1dS5aFuHe5R2a4/d7Z4Rv3hMmN43QwGEsginl9GXDSZAOlp4ejd2mHmHwRPFScjluCGC
TVSpQsp1QcCuZOD98z1KXvpqEcktzD5NgMU+k8PZJw1BvQAmssZPI9bXYDtd4fxSCupdYGPTiEIh
EWxm685tzXBfN47zjD7K8+k4u9nGOViRUT2RTZofkkR/GCJ5Kw2yFpJ0CTo9hwLqj3GjUHfcFQ6y
Qo70tSqA6rN0FbCchaYpNiIcIlzedkMTz5uobQRtSaSGCMek4NujP8Oj0cL2Df/C409fQQzX0U+D
d4nEzJKF/hXkEXnXQgkmlsj/obLntzRkf8S3iIttivQlZweCKFL+G2v5GDr2k65TE5mpyEmup8bZ
jSJkDtEZOLeDBM+PX58n0X0NluvhIwKOzgerIQrH33lD8F5F3U/cZPWmDUd6UNmp3bTXVBdbBgth
winPse21BzMzwZi6GFIyw+pYiNjAswzW3/2c6b1uGsdF7XTN89CZxU6KgsJgt5x2tTE1zy15zG2L
SrEuS8bIWoPfTbH0JfYEECnoyNLXWDQMXVDLNA7F2cm7IwUkKsV/lNgXIXzQDbHjiIe61xYomQqp
0Mu4AJPQ1B+hpboHt/SqpYIj2DY2NIwyqnr25lF+MCvPf3cMlzSNUOa1yo32hO+2PIxZ2x1L0ETE
+wa5LrjS4mbAt6YTN7iquJBQHiv/KU0N/eybTnEMaULdsx2JtnbjSTpE8/iFC6Te8zbmqoJr3sSp
0OnufbJh02W4JmGJhJT7ji0eBaet9mFlsdUlsnPQTbK8eBqMEEjZ2476stDLqQ2e1W/ZxsZOecBL
pgiJ0hB83ONyUyXXLW+pGhcpi18aQ3BxmWpnxH5DMlPQeLwpVfTeNSCJMpfEF38E54g6AjaiJBiV
FzPxxKR6LoNIbpNpfu296pbmRg15xw0BEbT0DrIfI+khkAL6ctqyR3Q35UDFVd0hBRYEWCcfT+mU
NxtpdCHuTqjygDEfJ+l+9QNmLsryyDAQMoQY1D/0ozxOgf4xE9muO1teVc0gMsh6AzU4e1WdETyE
PhGgqBswgMq25UADv9ohWu8N01o4oxhI+OWzKzXb5jvvsfWAcUdKstJsF/HugMJEEI+gk97lQ2Js
O9nGu4K5eeENJSBYwubSzqJ68np3uu9oH3Dx1TDwE1M1YLWMtmNTVynq+0xGwVNONQa3w0jan3Si
cKfw6H0hBIFX+49krfrhHQmcUOLx2UU93TVksC33WQ4Jfq+Q3Jix7YHedKy8phlxxwjyZ+ygMZvS
lrwQnbSEOOGQ1vplpldsbxNFOoTh+OxEsw04ei6fhGgzWDGUBO0rZfyfKLEPvEmGrVfX0ZlxzQVZ
YoR3psBSlgSZu8l0f21I/K1rVgMnvCjZIRz7mRdITwFiQk42RG5eWZ1ZvbaOIjVn+JpvH7eAZ/CN
0RyDroOh85p7YbgtTDDCfgl+3kiRYd2OG0JUGWRgXJ7eQHjs6QzW+4kAwmqFytrWlmM+GANbbLok
koNMBwByvC3sXypm9GvX2X+llPxadaLPo5EuegcitQzaftNmvlg3fKI72wipCC4KauogQyAIxV2x
F5FfX4kikQnuMMJyuU4JTDUxUVc7Ptb0GWzMkhcg/9W3JI5zdhmePjvgWwlo1XfYN8KVIWPzJLwM
Zpdr+bvQ4q3bmh39uCl6VBD4z6PTXxxp69/C8ONrMXnypW0LaJlGa8FVyemnxRkYY9uCmUPGmhLi
ZIzibYSEJ/lgiTfUPWchIStvj1Qbw5b07qm+83a5okvDYMK9i+vWguLS2WdHEQBLsgBoR5g/9I5N
Op26Hhxw0bqvk2csuk+k6Nh6giagciNP+KoMkyZDJedLVIt25bjqNxnrPxHU0YVO+ruJ+oAnXJPT
motuvvVBigPk0Icoa+/DiOCxw252a7YOVqcpS1hgzXIrnGCiW9Qk6GthpMrR5zas/5tDPsLAt9gD
bmZAzA80/RmLaG0VMJ7M7hS7KaOBFqexC19YS0AYyVIfsw+Nh3wuD/jZv4WD2pB2ZnZMouyxzoT3
xjCBu3+h1ygnqo9d0VurlgUs18VgZ7RArUPqqTgP/HA7K/kNk59abtvZjqxS3lCE4r3jt+2eyBUp
Oh+pXRLqrfwl0abK9iNwbINyc8M+Z7H/B5cr3XEyXygp/skK3zoEswY0Cb7nr3bDX36mzKTOHQ0H
8d4a6If3VP7VhIjnDDcm8a1Z7/M4HQ58LvXeRn6kaM4tD/xYB/QfdrjgrOTaDwJ2pC1HKa6gaWNT
xLApPBgT7QR824HS7drNDn5RvTeGsNuM9RS+2ommOqvHCT6Y0iDX3ZqPqXLIMPAew4DcFuWtCfpb
XoY8BBzPBCzKQ+OCYDGs/Kvr0k8ImDkpPA4XljPtpipdap3o6Hnpaxe3QN9Up2RSzrmJlEtrHDys
3AOfD/7j149dd18nqKj0+qjTODV6UyCQL7NRt2la3DE99cMXl3zgvop4LNMFVKvHWD6l9lxxO7e/
ahwBR5ERB1A5BNzBLLgPsmqwvCI/GzIxAWyBiI8m4mClfKPnlbTNmJPYmUrr7NLPtZlC6Z+rIWaL
FzX0hAfYZ9N66CG7FFuv42EzPdRqrqXQuWvv4iHHE/r2D2XUPdpe2OPUzD+8iYTD0Nf1hsDWYxSE
zkaWjK1Tnr/msgUA7dffo1N9KRBtjF/JzXUVoIUchdVdaDbpD8QJvZYxiNt+pF/LzZzfIUj+hAEd
kM3eNWlC+FyA3B+NBj10VkTjQHZF+wyoNDh46Hz9rGjGof2EwoTxnXvgM4CrD2fQcp/gd2XZB5Uk
RXFhI8CaIkGoQ2tw1M6BrHi08TWvqOhF5w8Q+7UfnDNv8cGzvT5UIbY+c64xAOZdeF+plExWDPPF
bJpo17YJOGkoDUbJGFPYDyIWSK4iwTLb2m8Znn/h4OwFOIStoiAdP9IDR7b3C9UfNyR6yFBIoN/K
B8XYqj0oivt6HL7JUQEYATFNgSNbqrLqfhrt8pGyx8H83B+LLN+6Injxy8Y5ha7D/6tHtuwcnPYe
lYJOuBjC7pDVnYNyFiN+G/ibcObbLMf8NUZ3/JBTVLObxdDvE69bzzq4RZ0IGKZy8ZPN9mNANdQz
twv5RhmQv3N6RPmJbqItzpWWM5Pq7sEP71JZtBtwLNRGRM4reyHyh6IONowF+DLaPHiePfstIuSx
ciKay60BM03WZMU56ZhSm6DhF8cO5mLa2C9TkxNT2Lq8ONlwpaiCCwO6kscJjb9S4laEdTLX3W8Z
dM1RsjDZBZkCkueZTNet8YmdYsEEw4JAi8Rpk8FZC/k9E44kphyaFPtqrEK9O18SGWH7SeF2ee6L
ptnbEO1wb5tIFaGZUNkr9Au0pTeZ2qA/Av6bTNjzbg7C8eJ1C0UX4sEuK6duRa/Hdy/KW+xmgIkq
rgSN4w2HwpDE6Rpc3mIGzUvZRJP4J99FLsWyn+7mKvymS5oNJRcDZg0McNXIitvgqrxuGu77DL58
DNVQPHNrRcJIyNplozrR6pKcWp28QcT9VxkwcizTeaQWyHzk3kFQn0oFugOg1lhYk+2unR4Dx/tX
cKOix4R32xSKpZ+56T/qEVk30gkqbErzFDVegp+7R4BaebARM/IjhD8ww6QG6lZWGFtOZLb3bmc+
SY/Ey2gYdcN7Wg2bUnKLwC+S3xoH3mQ09zaISAWkyLxlCh0bdMZ2GPo3VcUHO3IfGWTo+p5y+zxm
BOH6rsw2PhGUq5c3v+6E4cUXlbc2jIBFv/3TVlzpHZOqjpZFhpvJF7OLBHxwl3hOzjyfB75PbLCO
1lkJjGYuLyH5Cxx9xW1aeodKox5wbdU9izkUrsaX57xSR+XlyQ45Ylf2rbFlNVjsoC6Pq7gDGieW
mlKZxyeRlOAPkwYiV4aogPnibdLlN4CVbeH74c316081zhicIrSZk/RTKiITROgpwGzRjGl5dGpA
AHOj50MdRADEgrFUN4Z8dpldWlBFYQ7fQxC3dxaF4piRHfWlHJR0TvTyc1ZovXmEn4tJCGtPkP71
WIpg24CUyvOq20jqenjMyvaQkq/Z0QXKvaCogjMDen9wlFJHC1IXbXVYhsvSeje54VCgWP7ppIrh
1OBzLMzYeh2dKXxPWEutp4IgSGer/DCI1r5nRKcwsaCCoo5x8xVRYsDl8w12pq35kKYC46ipow+b
tZ4VNc+2v7DJFS2CsQIbOxqTAuzGkDUi5R7Aj1Chrdp0i3TvbppY3Me2frfT8ilH51oLLN3noYnI
wKWjPIykgbZZAgcvcVL/3PFn24wisOgJdiENc+oAtvg10CY2rBzLQyCK6lxLttBlzLsu0+GH1jTS
2ImJ8zujPL3IqaLhe7CkovvQZPlYkEdf0fTjXHtKTiDaKOsg0u6rmjP3lOAEI+jh3jttWyLPmNUL
e7SzxT6T61yXPtmJHO8ziwt03AXxoYidCrsP+WNLsIvsnMDeJWNL0Cu1r3aZDOdoauV+hHNK/4v/
xQMM6zFEvezIBfWhfRV+fECB/7JH+YhJ+9EX0T9lENxrZlEixwL+MWea35bBP++IQYgi/B41tTNx
1ljXAVra0fTHRwboH+bVcWNPKZ59195S0GIcLcxT23juDmYQ3ycxxw7adHoxvOx35iezM0UFdLws
9AljDp68rCXHjuSEFxpv6gCzPIZX+qY9YV9jI6E/jDmui9JuEzl5cE1Zf3M+WNlju7jkkBuxyFjk
0iMu7Y3oO/qZItBPPRSPO5oReanGYHMbxTaeTAeVCemL5ZoPTuTcMiz+W9gj7qoawuMoQOZKKFtA
VtiHRp5tHNgI0vQs24tonOc5Hd5CyUHVDnNyxGGH7RByN2/ccV8HDr+Z0OYG1XDrKLp6OwblEyX2
9IlgIF72rihbgvfTsFyT69z/llXosyaPT1T3LUVjRG11hGffZH1bNx2lvlhGgtB6drrw7GXjqapZ
/3c5XQYIY/mqDTFyDBH5f4suqcCXtA0m0j8ZUnZrMTRXzFgW2sS0Z515GRCwqGMk9t0O3ZMdZM52
AJawLt3kvTfVk5dV08VvAugxfvtPVAY5icWwis6Z7ssZSa6ru7+qZ8M0mQI0AatjxFlQ1BX+7XU3
BRT5hPF4Hbxh347JdKmi6SGd7A8MgqifIR4D3wMWmJWaRzcFOB5BHEe27VjZu4+uV72kvvkYVxiq
OexgQGr/iV8M9gq/rq/MwowYXNTQd3GDgIk1CW0O/DPABhurlVzjlP8JNfViIK6vs3rajn3DgFrX
wzo0Kvug7elokptdJW6HpohV+JzVhILHESsmDqRlYchCPzIZHJX93rDk5K9ZvVlQTRb8SLKeGsM/
ZIrjuYQysGKOp8EHlXrFzm1RAJ3jmDkvWaeg1hVcuZSAF5QAU9oEOWqrt5gZ8vqjgmSAWCuYG5L2
Abw3MgFhsoAfJGuLmYA0Ofl9vhiC/NT+cVwLy0yvgEmY7rtW5Y9FXnudOxwz0o72tW4e2Wm8e/aM
d3rOzXXqlmdA9+SChmnT5VgN59IXEN4xFoXEwW1vzGjXQRvyAuNudNrvKg/u2Y3gqLXURc0D7sJs
vFayK+69ijZR2kDYpLG2pjnycwiLjyq0rrUFWsaeJYdwVpyMEIgoiQ+xZcWPcNWR7yQAA/V81vyO
pPwdhbqPsoR/EoF76mPwpb097ovIKUmRNAeXqwntHNRzuOrH9rPnlHUPZfDWb9/ZaJvWN5tVUo+z
y2tQgxsLFbOGbUavtengxjMoZCqEYuUwD69gyu7oxv5oJfmoZmR7uFij+inyDsqrX2boRIiA3ASK
mIJlh6YRjypFL+6arZ7kgYoNeLuCI7FNgi2Jy5uKMa9Diz/VsfU8N0ZzhzQNRZD6M4tfJA/mWfrm
Z6nJOBbRcE2IM7jeBEoYcxtRSTir0HOwAflsOPBZjErnjIcJ3NDQq/axRa0PhgeL3gPuabU5XGsj
/kgG9aq8CCJkgicgHfVfnes3z7eeZDQ/A0F7Jel8IW9QbIDKPRkzptheoiXO1eQeCkuyuQgT+2i4
+l4l3l6J+CvQJc+h33RHO+7orLLEc7T4rzB2og2p5A+RkvIOA7q2z6381+R85GEr2Ct4MuKi4UQE
MUx9F7ftT62SN87Zr0FwUZ+rAmka9npGi4yD6ntIYqDrHPWET3iAdMr/2cINSL6LMuXefGNaCjdp
k2s6SHr6x3O/uk+TyMDzQo1mzB75GCE/nxryTRviXxRXZ2w0fNVNmLCte+SyO+XoL3NKnnDA0kKh
/W3mefO2UJG1DUgDrTHibqX0jzJ1klvlmN7Jhvu0J48Drz9g61jiBqYnMwv27ApaDOeaIUZMbwCM
/ywNo8iqjlMbGfsZ9vuBuJG3tuYYFQkp0umXMx526ClMfaLCladZorr/zL5FCnG9FxURN53NLt14
MvisUa6ufWm8lPhvNtlg/dOkx7H65E8a1/A1sPE/OAXAx3ly3rsYoQZ/7PTWxekrmDAUwKzwgOzD
/7NJI9Rheg5xPm7422IfjImdsA/m3Mok6no8Bu0qr9zqN8JjRK0Ni745vkutyTlbsrxr0O/5zXan
2hvso2SVzLRGm9vQ4dXw9ahfnaQ4TAUspiS0T4Nv09m11BUuX6EYLX/ddyYEkLjdssukZhEsrjf5
T07XfNMtSH9ZrOrbXDdoKx2NmhhfWDWb9sUU4y7pqYMaXbrTBqLQK6ONYXMMrneppW4/uEgdgi6t
f9pcKwrs4/Ght3wcfk5lv4lZ05xl+/Mpwfm+x1YcfHBm4gts1VA+zZaR72ERsN9SDR6ghHqCsiPY
56VODpAIYmaEn2UHFQWyf62aZ3Q0Ku2wJKLOFQ7+eo/vrFb2tMttSY+81cm3DBDCXQspiApgzAiG
MB8YmdufsdbIeFkqqk9vtMQ2G62foTDVpskEmd+aOtV89JwXLw6zYzA49a/KsLdSIvFMLaV5Ukgk
K4bn+Rf9AMPFyOKmZhEAKcLFxq/y2PtwC+FfuO4DvuVzGjfhBJTTbeofCo8X2yWkSgZEKJ4VbYOD
Q9w3nqbnKK+ys88W4WK4tnzA3w301agIwVWmlWD8ibIva2QrEVc2rP0G5EUhdHB1Yn7sK+GOCGOs
0lEI/djEladb/evlgvxF2KtqODEJclu1+3+ptv2nMmUc64fRw/ZDRXGlkxnHF5mpFC4cOhM7IU1k
C7WZ0ll+mBYoNIxiXsoteITYphYhN7IzgTEXc4iV1FRR1Ipn3V8s4U4haGnOpwfKDqNPXiA+blsW
YCW1kplNx43PfndnUvcXV6zDHDNSQKhKoo+OsWGVCuk7UchtxoPNqv8mltLc3p/o5Kzrgyz8JTdn
xBArCu3eqcnE3xgtpfCm9We3mC9Kx5VYgaaddNUVS4pYBbPB3D6QDVgVNdMAo+JMolNbeqeoZtww
zsiljrIArkpAYlfFYKuCNmFwD3DTcPee0vjalgbDaZzMWyfKxxXv74qPF7EvgEJGcImkOpka3urP
BqTIyC5ISKM2nbOInQLniwFCrMxWkz2xfi+Cl8gP9Nc0ldxWEm57c7zshJvkNNXza0esn9jxsZQB
en0UoAvO6qOkrxW3dXNXyeJNRZ48hkEcfOjIYs5xCArcqLXFY4fmyxFsxck/uyXWaGddyM5bZUco
gkwNUH4oaHQrg8SI/Q9cJYZOV2BaHfLV0NLu18bhT+vq7nHEK0zpEV2/a6sdi4MJV0x/5SAxocJO
FcxovymGal8GNkBBjV/sqVNTzOWkuWVg4LjZdsWm1pzA0D2Ias50AgzFmG77jhrJss0C/IP5XdB5
YgO6ZK/iCAZrTC6YTT9lOZG4r6QHulfBi3c6GKJ25d6ZiQNPsTCQ+5Nr7jB/DDWkRyXsFxGb2LHj
LDZ47VKIgvkOHJtgfcfVt2UdrQRpQOxao+ZlkrdvRdIx5bZIk+AHasWMoWPSnsD1Wr4liP9uy6Kk
8yDzOl6jiH222TcUjgswUmRgz7Qe2ehMz6MKNXZG77s3gzcCNpggA8YmFpB6IT8MBCjZiDtsUwD2
mt4G6oJCbnbenXo4liXutUY2T41Ap9R8EzyQRXuwehiMxLwHctJEdRsbz8nsYHdzBpaHEZ81oJuA
tF7O8AzTIPCXMBI0c7ejQJ5tSktMDX0gPkT8TgwzJvsZTO0mQnxAKAImIPEZbnXdAAwkugSPPqx3
WufPKumuAGgmyneJuYbMzpRJ8BIlEPXQh9wy5CLaTHWOi3QYuEI4+Idag20CJ1cN+4vEanqMZuua
Gz3RBnxfbU4ULmur78pS9AH5/mPJOQse+FzmHmXP6cCvzKnapQdpWUql35rpeC3r+petnrWJBS9V
RXtCLKb+Ogz5V5bnfxiZttryuD1h/cZMmuhZdGsoxyUeLdOmLbeeG0JmaJvzl0hUGgCGFTPkhNpl
HhgzolLMDI18yhiNnW2QFrgSgxbr7hbH2/QEeQURt7EL5w7FhIYkTtj6zUs1TVLS6QKcUfjE29ts
FgqMTG4O79juWsK+wCZT3ErpgFmw5AeeBjaFAwXNbnAWnHxit4bvbN03HFyNFT+ZsfZvlpv8G237
pR67G0OMy4vXcbHr8IoWNe71Oshhxsp/XcK6o/ed/CuSLc6eLn+1Szmsa8MqzubkLDc0TLDRMig6
LcuKHNllPcPHvncbd3wNuAgdAQLg5OqYrlEvEZLK0PguzZ6UgE2Wbj8KsmGElyvgbKwyj4Q0IlqP
6IhGgRoNauEHqkrYCPnsbenBUldPsXMkV5tuNFTDFREBKhoTnKd4K5N3QMP5ly3o8cZbaRLRxeUh
cR+sihSDXxLg3nB98s2pXeePIi8hK1SN88k+LKMeTvMXD2nts0MHoJlbcfCj2DCEGXUO/zQS4cpl
rb/jvpYCry6qO5tP4B+3QevXV62/p2563lGvFP1mtjf9DGEQ3awRt0bu0k3MXtzdy0aS30EaoRKc
hRVP2+AFWzuL8rsEN+BHR4jlAVGneXIHq1s7ccGW16/8kioT7HLDzmK+fpFipvQQ0VHtJG3ygIdj
Tz2URd0+T3FQXiWLQPwQA3Eot6uyx5Aj5o1vUF1NO1neQS2CQpMZ7q6OBY6myixoewh9Xjh1ys2i
6WZQ8Tq3xHX2OrxpNX3BYlUIwApzNzf9xlrInoUIxAncBUXF4wyAv3AN9kYKSnectaeZkMFKa4Oj
KJcxdjXYjW6P4anWg8Mor6Kz5EOEO8f0Gg5BtHPhx666Mvmo+ho2ywJjj4qFr74MUp4e83WcwSwq
temf/Qa2WzIgKKdJpfe2Je8swjfIicj5s5UyYZT2y1DTnJqyjLPzXuM5RgDSqicjZeMXT9BHay+m
kyBGSEx7hvw8HYOVHDnkfINrAKDBBW2O22KI62PjAcCwF2JfYTkD5THYvNX/o6SXyz8Tj//GraIH
QPo08UXZG3QKquNS6qKSpOKSbCz0RpalCamSmYeAVXdcrCG3Q4mdqpZ+g6RGG+4edDkFmBkGdnI+
G02K3nGOhzXt7P5M1XeQOMEzZXDlZ7ksrsqlmsMfs++pnJ5ly/5Ql69pMeSkWTo+HtdYYpbqpzSR
AdBkInKw3K+L2AAlbPBw+H5+4xh/V157SmdivnKKkYvbHhO7KJ48Wb7ORU3KPIm6bdxoffGB/zMV
8FBabre3uthYBxnWT8av+EUI/TpE9JWiNqxHy3rjtq55OVpZdMorwg4sKLPiaBkhG3PNYL1nQM/v
A7mQuFr0irSr5E5nAjBw3qsLiIZxrQ3ObR7M+rPAck/7LIfDIIp/ThXBk52Gh5AoHX5W/RWGSEvF
7AQ34JTJA8XEzaYf0+e0hCPGeglq4RLVHZhxDrEzhHuz4a8uk8WXX43I4Z7f7yOYD+s45s9qGeyB
GEPYjVcWy9RJ3DDKPM1BR0mNmtWeAuZg1dvdb1Ua/0oXho3nw+eMEn5r3IG4ZuXhOZQTNVr6VPjc
4/0CCkw6iC9cEwi9efHZJMQFlTmJdR3Ob8PoYpVrnlnsQCBxor8e6RsIekHp+tCLezftkMzA+m5l
Yxwr7Rk7YRjPMsQ/O0h2l6O94JWFSLZzUN9HvrtAnjM6LAQ9DD2HYIc/1RXQice4/+fRZQlkkUyn
F5DVTFomR3MQLyG7K7Z7w2s4Fs/UQrl8byyG3az+K+b2rgnRvaTMH7CCKIZOSjwp4d337USJ28ic
5WCno3hsoD8IZ6r2rS/LCZrDhG+c5Hb8U1oVAHfL8sC3la/gAtXeku1AzAqP+BBQAdhEBPvrENGK
twVTtU/VvI8shaeZtGmlrM/OT5iaRsq4sr8stHHt43Y7YYOEWRyC57Bc4951qmuXkvIvpQcez0ZE
XwDNDin+TFL9Z0whvFGW7Bh6RABjczp6VRYdlR/95boHplZpuKHgPx8qowfrHTopQ/8wHLoGqlUx
I2PFSZ6e+3xKD4lGFwZECkwjrDW0DziT6870+QqsMjgQ3D8FUTiuABILDmIlcX4V727TUZHQNGLP
us9CryfqWqjbHLnlvd/5P7PiGSh6e+EVBMjAzZ/MmKfw6r4nYXOLW2FeprjwuEM13H2cGp/0yvB6
vIZKq09uR4THPeH+I63gf0ZAJQmgs1yvhmbY4hOZTlTNYwdlPqafNgtuTJmo60yrZBMtmyWW5Z8y
1Ndd2VTmBkcvgOaUrEOyWGjjNnirp2ixVqLoEt6O7r2EAUgRaCBi5L3h98vuu6Tub+mg88vgJE/S
58vIsdUcpdl89EOpWbn6qHZhnK+HJMivpWc32LbppidubX41MQ01whPeQ+KPH0bZ4/9o2EU13UFz
yrCd5U8MA47WDh7lyPbjTVeZCGtuMDCj90i13IjnfRbxksm7oWEgj71bMMRkiqibPZiGIV49WsMP
Hj6BVZHU/4ZhYcyWrn/sg+KnogpiDQ34oSbin6ng22U7teW6xTld2KjH2YRdJpdrz1G/2CxxfToK
bnefN5ciwyYdjMDJENZUtZQpLXPNOPVijc8kRmmd8cw0IOyANxlLWHneuDUHqzUVr8IeDij6EeCT
vniIDeF9MFNXm75R00GQTX1wxvavq7HoBk3T7JUdsUiMawkykBYCzYXVzIhSGZkTr7mhfjOetCt3
9P5NDc3jCb+8bWIb78pPkqNne18Oe0ygAHI++vx2tyPmic3oBV90Vf10UULfio9a6eOGQmWrXz2V
2pfClcPW1cv9uiULqiJ7ONmdTD5J321F1GG/D2a1GVQ97GPP/C5yoBhAmZtj0Jb+lY3DGXopbU++
Ee51iHTVerGF13zyz3lmGCvHZsi3h+hbahczrzu8YxF/cBvpHxoerj3fmA/wq7ROYRRjBcI8jov0
u+/lNwo0u5KJ/p6g7ap733LZERnyPUDourJ6746J0UAA03H4GzvxcO/5Ld6VYeg23K69NW3dPdef
PoYrMNB9U7DDSAg37IZJXuzO4hH36FxIcJAxpxqlRzaPhpF+k/BHBJ+OZFKXgqyycCxwmPMJIOjB
ptiVYP7ZFuNDabhvQVB52dEIPGtp0x5sfeNHcA2mYJ/iSaIQDlbSFD85xcI8NvZ5mV4cI342K/tq
ZV61iaiRGxJo6JbgzNGVcY15b6+KEQgxTPtxmB+RFJHzsW3GyaugTsUrK15sDrkHiXvVBZO/BA1g
kbcxGsKUwBHwADSEAduQtugfF4JFDU8dxFiEBm0Fj9kcf8pZnOwFdTwjIzQ8+HlHE25p/ZMZjyIM
g3WVQ8WGruvN5jZK+5tbJ59WRtIqVs9c6diKleMLtVSHsWARhymMY7jazjTL2sBicf86J9c1t1kV
vwe6+/qfPYNLjvxZr1O2mhEQU15szJ3xl568FkOHTwwTPp0bmPc9uyqoGpLSTNu8l3l1mbGsb/Bb
oz3ixFsvltifcgwZOOL+7HqsOSNesCuMIlgNubPs274moFxiGPxEhqRcu50g17rpjd7xa0d/dA8I
H0HAXNV1N+79fsAIYbPrfWcX/Ke87FAk3OfmWX8QwN5XnX2qg+yjVP2zKItDxtLChz8HJCh6FcRk
M4uhtij8Y2GGx6GXr6IuQCWbwID6IYeHkaXj1sOze+D1yyWCC8DKMifjZlXhA8b26+zqn4kCugPR
tpTOspEzXD+3pm/zvZJnBGF/c1Vh/cfZmexIjmRZ9lcKuS6iRSgUDoXOXug8mZqZ2ui2IdwmzvPM
r++jWUAjwyPggeplhIcHlVSqyJP37j13oRXjJIjJ35CdoQliBdtajSUWGrD5ksnTFp2LXE06qtY4
lePNEJUXHHH8R9G7k2RPJHT5GxRU3OBMRVveBQXmDJKkoO8nOMGKGAvdRBj5irAcEgPayf4IQOe8
sEIfEW7dIs8MAcPab3QixcmFhJyp8dOmU2+lZYk3jZAmhw6doDPo9s5uTs0fUT+/6h4SSo8yxHCM
LztzaV7a5bcoA39NIxUObMczMeQEnziq77s6+K7j4LHLHMbk3osgS3h5Zcsp/7qD8EtbWGRHxwOq
DA+p2UoJ5pg08vD0zzj5jPwDU0S2mnqOxYkcHrKY4TJP8AE8msEvRGwFAdf1xBmEiuA5CGpcefXP
IMLYjSGaz+4jHR2ogpcibI7C6j7K1rEXOB+/jQ6LgK7ixzFiZ7a6q7wzggI2dS9aTslG6xHOJ8fO
FVRxNCiYrkI6Q1gR4hsE7znUG0paMpHvi2nEjpAhOZGWydhquH6cxHrATgsgu9l06bVw1kWzjSIa
qn5p6fXEmOmCtxbOhZe+CsyLgVvQqZHz0tD1SyGts7T0Rtt1iVmsv8UGexM1nLlgPJPNp5lgVqw6
sbTwa/o54RoT9o6idfZOV629tufcI+CftWckGg8KXylej9fQ1OvUcA9SmxSs1UBPmUUudK5yuXJk
amiKW+ad52k2Ll2Xr03KMfzpfL7xyfDhjPQ+mxmr8Rseg/5iTQwZEQozt+k8br4z1o7BAFC2JqhD
meKwzeuDkuV5GmiUWuOxUsBPhvwJJ9+D3WWrxLBKIK41GlbIHObs78gM7FaBTppjI+OLX5hI/KqR
fZ5aWHbzyS1ztRyS+uSnEzrGAlvbEJ476gHDgTjjXClQcTD/rGoYYq7hb4YGwEGWlHeRiC61Z94z
C6RRjcQpo99vDeGFpIW1g3ZzYXb9gx+7H1mn+IKST2IXP6Om/ZEBV2hCdYfX6Lbx2Dw8EPXaIzzX
wEdWE95Wc69qoitLyYwiIV+6MiGfwjsK2Ba8o2cdItRO0/iM0/gqHGTkMqXixuVkuyUMezXAP187
eNya2b21ibUk5Wsd+sbDHEuXrbvhlS8+ys4lc9ZDHDUL5tTmdFShdcxyXPQRBxE/GrZpFn/bM0DC
znugUHuxbedJ2NMXTpUNKd7mEgXIvJxHEIXCL15V0aJmq+sPz9LNz9mJKONALXIzwTatpNop2OWr
SjH1aMsgPNNMVXs19M9g4TZ9iqajkfxUTRHcKs7l7GsV3PI4e+xpsusKM0M/hFc3ln0iBzJYdUx/
gbR4x0A1F8dIGZmraF/TD16WjkcUfeicuTfAkEX9YQYkAMTjlzMx1QP5W6+rxvkS+E5wKl1izV+2
xhc9gl9HjbRDibIterElOPZdGBrTRPrBb+M0jjMELL67jEbkUhXefSfCZJe04bqu1NbAYIWV6Wm2
/eeqqt+jwHMJDUye7ME627KEJhF3N0Lk5Ae20xG96XeEUA6NgwnHrSrXpuyfpjl5h3p46+NYuOba
0NhTzhFQyF1aTQMVbPwccZBBLROdU6wHU0BvJDe7F36AZDe4w7kWBWe4KbwLW01SCqsvOSpvMa0T
BP7hPinGc0V+r5t39M1EfxE2Mxw/6d4kOO0lR4K3Uelvx4Pe68FRPvpY57RAC5jO5aETGXFdvFOL
yopf5pZYbMrEdShcdwFvbKD9VCD6IlogoFhsALc3B8NGOtfm2KAjO6BJETIQGc9WazAai7wffPnZ
QqB/jhDAO25511M6IOQYiQRGPuHAUnBNA+aaXb6CKSBPD2tTXhpsDaF5E/fJU0uTk+AHoGGAO+7B
/S9VFAENNSHj5oegHn/6ijRFbYu7qRuOoanuxo6hR9juAJ9/XluhJIO1qE10cR6MeJ01/Z5CZiVl
+h5Q/fKl5waucNQhnkmEBngMClqSpegvBPtejESY1M1DMEro9wPKia46xZP3kRQRVZLCeOu9RooB
tZoeHJcAPHPwdoEbb3lDxtvRE/HOrpWxDJrIXwLZfJ/Hq7bPiqpNxpexAcGjFx6t9KVMswytL+Sy
yWk3VdKhjKIAHmZkeHF+Iwr3xZfVpoEjwTGE4peT6Ark9kp1PNTKn1cWauU1oo1N0ObPVVo8ZWRO
LxMvf3IF7VldhAfpQTiq4hckT8ioAg03gYZXUs2byS8g5hB9Yk35BoNyuS5h2YHROSMW/dnoYjlO
xIu6k3FSJT++uO/PwOno+TgOzy5C4iyxHHhpR+4DRH5gGLc+Dea2R4ycVuURWHC69F2tjlUWHK1R
04VM5y0O4Z9FixwC7RUREG76GXjJuh/Vi5nJFRNVfzkgIltMpELh8O3ijVPLJ3z7KJxyvs/WPSXS
2pUAhlDOxwerysObwCMdTU9gQIysA6TBXzcc4Cd0ViFizRun8FYOsF4n4ga6jKFImnUvQ5Cu/Sll
H7MJoC9c1qpUN/esxGRbXAO4G6wUq6FXRwVRZ2ErCTqocjlOXhHTGDvS4jMeIZK7zY8kCveY445K
98DMXYKVWoS9aKEIsPKEnYBORc0WEYk9aUaPC+VOLJzJzyGcn8Kpw1pCIbSIr5kHvjSPviFxkbqP
ZNfu58YJ9xNw6Hb0X2fEMcCnO3+DhgKJa0ssBK3mVRJlB7eR30nDdp77+zY3XtKiUiQVIqNNrviY
Lnb5mCCrx96+tT1O2jCRPbu6ALHZe4b9ij73yFz23kENscz7+Uk2zgSDKn6UED5yqlrsmwe6fKgE
pMO0Ky9WI3oXlYcOgNf+EewSbubJuJHS21utrlay7WmFh/uYuX42ESsRehzEolSjLK/cI6qns1XK
L880b62ieG9nXNs+xsIsa6zlYNg7NrOTVXKuyYbH2fflbv5XcQ/AaS67n+gUSLt0JySs/KfQcvHK
k/lanSt1zX9BzkozSazImLiv0hwXffblc0gaYpozDd7PPIgfetf+AdAGBWwfXIY4PA4htZnX1U9u
027ofF4i9HzrumU+hu71kzeGeS+QWFupg8zTJyFjBg0OtaQZ10AQyYCdukhs3bmEKY0+xlAIhZh+
5wsi1XZzn56ckjxnj66jw/mzpxfMycG/zMDaSXFhR2h5YXiOuzl2v9CcPpcqOfmGPjSMLSjw0AKZ
JYdCaIGIItrouexRQE8D0b1gPOhW1xhmEH0zifJoDkq5I8r8Q6UB09SEYeFAWYp81MKMuWKmCEEl
P3lS3mfu9B7o8kyywlfJ9I4za7SKkHqbINilr29QNyH5zrNPuBLlYsJjZufmQ+xWpDB3HiEnV2E0
EK52gNtKoXcc++IkY32SBEHMOUdEHSNpjap9GZMFPNX9A6X2/eDKXVU694GVwYejikiAOAwxAtWE
/2sRjESWusRi1FH4XnvOPjHDi076gwORbEuyGyfEOf4ZyIKPEKkjesa9sHCh1oGuliM05eUI7Crx
pvKj9jjQhZIWNw2LIwKf/iaUpL+kdv8uK6awwRVSWGWl2np1gnC27o7MSb7GPn+BfIXPouhdqpXw
oBrbAWtknQGXu0srmr6dtPGPmWNtraR5xOgPVj4hYIFmunFgHBsu6VgSjGdQLrXTeNARCZihd7To
Zbe5SceX9IIITuDCmMfHVra3NMJZbZp4ZxkFkE6j/RbomFo/2cD02NGaeAYgXi9iA4UeZ5gfUSHO
5hXmL6/jljh01rNSbw0S1C7Etot0MNDNnWG0TwznbkvbOHXONWuA4MW6a94htX5VrYWEyeoJrMaP
D7Rlx3swLYXhPQjXHzdEOLO5RtbZZx4r0/pbChS5Hrnji6Gsbj0xiYVJplrkcdzN4/Smi6+odQD6
WXQYmvy91667NEXp7bGV1MiiQrY8veTbfkaWshk666tzs3Rjd4W/gd16n2Z2jTwXD12A2ZCzP33x
CF77EvsoGcd+C7mvYvF1yksf1k+oB6E5DEFBRkmhEajSg2HGsBoszavLCkCkwbyl2ZujnYNdrNC9
b8ZUbv3Mg1hLNLfK8oODud6TBo4CAo4YWaxYQZej3X52iZ2sWwZIGwbHMJbguW0r4aPacUDuQ3Jn
pwYOVP6rKXbdk6zbrgwfCj8/N0Qyt0pt1Sw2BCbUq8QbwSuID1OxkoeD+EwkUxSn94A5dvWW4+lt
cwWOG86e7MuZ8Qn+4SEOtk6DhCSU0Xo0W9gEOC/XAr3kEtTnsOwjHDXZ7AebQWM0MfmdlQGBjFMd
7+j1P0VNQs7kGG96YW5owrwWnj6KIF010/A8J6SJFvLeDLInz5y+2FifvGl6TxITaWhv6e2soDFL
mKCdb536MF27+l/rb56vcel06GOR4Pg9hWtcPvLzog5pWzxPLgah7ugEJSTlCvdNAufCNH/EObQ7
xD1nfOmbNPOp70jhCpP8lGjnRy6SB9cU4QG9P1VfHt6libplJnHfWtAh2azWLZvrYnaNTTpaW78t
3oyWitQMv0Nb3yShxc7Yb+c8O42JAFGDcQUIgPOzT8njw8snC6o+ld4jX16RALUnrOMieg8VlfnV
KHb9MUW2ctUOSDs9mNJ59adhN8jiVqd9ycbK9FSQ5ZtlWbuDyrIqKoTUGo9sUrePnl/fogbdwiVT
zLESpoQJUJyQttfSRQd7J6tum6B0KWJxJ1qIQ2Z77MLip9FUd3rUaDnxzhHNSUYgIuIhO9F0/iYz
a9X78WloYcc4dvBQN7JcOLP44VckgV8DQemuvqaIZufRfu1jWd72/LbxLNNK4nBKSY5NG68ZiQqp
pPlpMjegl+HoNxOxMnewJg5w35vhZ0OI4zKyymTpJNXtTKcbbRpbFGvV0cnUtgvr96mzET/aEtJU
Vmq6DJznArAb7EbjsjfNx5CmnFmGaxaQcNvasK+JO9AM6RheOHcIvf3VIHDpYlwAKV+lapl2BEF0
sd+gn5lSmsnYhFxvPqTC1gjI6g1nJCC79CB9N3y3q3LLiH6GMFb1N9PUn5GpG+SncsQwPde6Og+f
RWyJjdfDVS07814wEtxr34VvCb3jsbKjo2jUuzGqo5FNJPnmICryicU4LEGSOVnNzAYd6VSfKKto
2IYrG4ufPc0bbaCjU+aWAd/7VIdfRKrEqLxYOWKQJy6W+UVPWxk06XNclOPeq91bmCdkpHOdxJx2
YTXRnB6CS5cIyAZYYCl1yea1m2u4M+z12IfW4BfGMTf8fTTOWA1sco3o6MJADe9EPV5cy9t7LlFk
bZEefSr9ZT1jTwOK9xJOtE/q3rwkEOjTYnpz/fk26sw39M67DB/TgszCeDnJ5mFIjBfDokltdXyj
xPiCt7FxNfqB/y4YWaEth5satNdUVgBe6PG6XQ2Gco1Rl50fYzzDB2SlVUGgZipJChn8dyc2bTI5
r4YtGyvY7APhqx3zBzplslEC8wbl/gaqSLEsrgRxvFgjZ7OGwUjdNqu+sB4mqBmr2iCBCFG1i+AT
lX35wHkYkAWPrhntK1LdDrZjaT+Bq31DFcHZ037FOf1uyfzLnQMMrPznFZW7qn8wmKWBSQSqX3qX
Pg3e5gyxSkfUnX19lQu/fSSA4smj00qWEvlRjQPdHgvHKpmBQ9VjSRqD5W96o6WV6H1XLgO6KURr
4XF+dBtanw2jx8BNTiAaW9zRjFEUX5Ep2hHrRXvwR3LgG9oMfe4yDC6Hg9MwK1QqZY+vv5DdoM3p
2bvmjsNQ6YxYqKt2AC0Pm30ga8k1qvt8ZK8bQxmvCKRYVaIi89WPcUbpErEU2s41FKx1WhfPturo
ojrVerCnT9H0L2M2DoscziYlKCnDTg2XuxIsBohV5BKZhkAoJmkZqGKrkvFbKgUgg7iTCFy5Odnv
wYRxPh45Q3e9j27IjUjUIMBsOZboSGaRvhmh2Dc+sGf4OVPePg9dCKaxz7c0pm8LLc6W1VKQiulW
Ww4t/4Ler00wBC3+G38waR7iDKH/zNGou7MqRVsi7nh1iCCM2+FlihR+9p4RnmqNN7tmkAiRcUWX
Z1uZUAi87JCDcMV365FHmFuHqhcH4sPXWTXfcDx46vOQ2T47JkLteWtiAkDDep9XGup8AyozwPE1
p9Z3OZoHDAATfYn5hqkd0CBHL+LceUFwjVom9F6DIL+Zae0STYEISDinyq2DLbT8N0UVM8ksXtqt
eJIFykuJzdBFOknWTXCAzbIbZ/8lKRo6XgRnOJLuqXvooHIuusEPVsprVqDp8GklBOr5Fbkj7YYi
7BMD2MSKyhHdyIL1UDjb2sF16rYE3Nap/RAiP2XYyOehJ7uY4fFAO6ALTx+15itkLl3T7W168exZ
1YeOp/7iRyT/lp13g+AQGCTca1v8wNC+mbpx59qcNVvDP3iVgmPMRAa+aYyigf5XPR8LMjWQMhHi
pWdgv1FXrnz0egs3Tb7y0r0YaU9QXTfcBI36dlpvQ+7VjoyGs8U8ps0wI3fMQoe+IPi7I6sjl/Mz
KbuKBy0/ZdI8WF0/niwTK24rjHJR25N6bKLiua15Qrp3OWcAW6B4qpac8O/tmqZ+AjlXO90ncdw/
Zjg7OPlN5p/IugTvtdmyEoVDAgur0XdQsPceSU+eg79ddu5XkDHZ92diQgHlG9p/GY3+LiKYiP4p
Io2x2hNY/UBzL1xVqTwpN3lBkItMeyre3Eo+8D9TMA6bnzExGYFJ6gSREMeBHSOypztLM9qtnDmC
Up+9mF7/pUBw4pQcAZWqKwgm1x+gkXE2Zce2ksah1cg+kMxV61Em7yLkVDSZMBhiptfIBZN9MNEw
Lwe01sHQMGhy05c6i18dMxouFr7KTeNF/q6pEDo5OT89M6fLHEyQGs2B7NarPOyU0YvYhQN7rlHm
LxDy78DD3A5RQpcpqqatMAOPs2Lr7urZat+MDknhtZsunabieCvSY9DwQBoJ9xR08geVOq78CMBC
5KmACIauWUOUNuCIlHJbN0B9pljuuwG6R4F59Uyrs9g0ik9rxB33NSJftAkCOgUMCDboW0CST3n1
M7T8EHWPeKLDrW7AS1RbizTTEQDb/NiW0mAuqjCeF5k0d+mkFaNwkjL35J9kzzJu6UfOznuDMw2E
iz7AMPM53g/DOkSK/QqN2jyCzpt2jtfWr6Uemvua7/5CcGlHnqasHqx+zre9Jqg2Hhr8ZF58jmlf
wUojcQB1w4PF6Pk26/OSkCOXkSruak7TQHJ5P6WBjy9H6pX1t11BRZlOpL95XpPteo7SPDHnGdNQ
d3G77hsu78cAUmbbW3a492NOkgxdjIM5G8UNwWL+Olft1tfTF9Hq6AXi7kVVilhVzkakgYcvOBtw
k5ZYomeo5KSD0ouudPrUwetEnJ3jpKwfS7or+GeAOfbg8da1gy2lgPwiI9atqF0lqXpNm6nYtp0O
lgRmbOG+MgscLXnVKFbOqrUblS/tKPgkbbI5ILggRssSNO1Mz0fp0ln1pa+obtwQK16Y5upkYete
+yZ0M6n9dp/oXFwIMy9XrtNAf2Yk81yE3kw7lYzggTQYSnt26rqM54sRJ8DD0uJZAPZZ2Jnt0XSz
OcCR2FTT7guf/Xm87WP16JMBRsodDVeE/EQhqpp2SWsg41VSw4eKqYE8GwGcpgVo1cUHFG1GM00/
HmtqsxU66Af2cRgbLbKKNqJnPCdDfupKO37SGJURi/RUPMq4TTKKmrATEnxF9grDj+1eVEdjgmwG
5jHEVkrsAyI7XoWMfjin0o9aDwgqgGPStez8mzFnG07yod1OEyVcmgRMSNsUTq8n9+YUA0ZoukMv
aY1UQ+Jjtuq3smegNNcGqhR7fsNTBwSnj85QA8gVkvrdV6BCRk/NB8VoH/uOSKJtCWHhxk473Mbu
UyIivXJQLm8Hnx68b4yM5fJh2GRzPyycIORQOlsmFb5NapVbPtmFOgrM7Osybx7SJnvDuDrfgMF7
LnEwrczZAWJvwTJLpUieVDRWm9FtozugfGI91LAtShxlu5Rm5taJPLDEPq4HS1vvGhz12jHBeaje
8j/hDXpbI4C/3zCjrcA4nB0LQlBDS412AE2NESIkOzqPukuJDw/5RxQGBzzGryJrHotpfnRU8ZRU
ut8adVbRvY07cj459Vu57dGFIJIjSMZLU4tqFdrqbDq9PMtOkIMUSTzwBjFoTZHujdpJdqKhBvRI
WsABToHYORM7VzZAQUQsHSN/rFHWECazNJnm0AlRzItqyorEh/QUhhO47e6SIRtxyTPIAjTbdhwZ
iOzZ9tBBZWTX2vAfwvIxCDQ0bkktjEG+u2+UvrBpJ2tSgnL02dUtn/dqzqSimIdLWaa7FHzjUsXx
Xvj5RCHEYM8H5X10wactWw2Cxivpndi2QBIl0bPtlNWrtRatzz/29xmgrHWmrqjtLiXWxu5e6J5O
N0NczLuoSPtlGfmPY+MSGCtIAJmuUvo5bq+LDSPCvMLtX8fEGrNzuis2uRb3XsvvsyOGdo245wrg
iY2XkR2NKl4Wp0nVzDsR7FM4EaM1lxd4qfVR9HhPsJU/EMzLmbiW1oLWB3F9mYI86GAhpuBi2Nax
BNmctxG9jSQaojBloFsfeiBjSy9sv6D0FruiCvJl5ccfsumrneEZJmw2tz2byhLL1swJ/9bRgwqA
tAU++am2W/RvqWP8wNSoj3Cekp3BrIqEMhMBkBtlgE8HGsuIJfnnzoiRY7oGLj0Wl7oInCc5Ucdk
8LzHxJ6XtJuv0bFFdZrDnlTKGHqCrhh1sjqTO0fJPDYPEUrgV8euJTH2AnN9nk8nBXVpxfKYrgsP
cvIQz+YT5hTrnfa+8wpY+LvkPLKjKov2+BfEXvYwOVAaV7dtRGATdHOoRpmJIBSXNxYRpJ/9j3jg
PLQFjOGceqrQDyBBfYXq1MQEkFc1kQBuojhw2rx8dqD9N2aC8tH28dZRvTphj4uAQzXaHPmicoDV
aMj9m87rmQIkhkIPHtgEh/WOsU/mqLlhPukx9/BcmD6dZxMJbdGGi22pHjiWDJ8S6OS9G6R86SYw
Bg63MeC5rrFf3bplCjio9mfpxhMT7Tp5Hnta+6Fo23ujSOxDNdcWyigH5288+poDv2DC2OaKQ3hs
pvXBMaZPM7LknpipFvTZRPpeA5IKn3gxfBQ11KSSUTxOlJYYOBLinTuvGVEtKa9+7TOX/7uSECCI
08YEa5TUfqrJBmpWYHKWdW2ihaTmNdcCgmAIyh4Qy0sT+OEpqzhKaxAlZzeyv/HPuZuwtIgPEDbn
BtfkhFgz+ETnQGIX1UQQg+iyqT1Xw2zodRVGX91Yfmnst/tQuZgp276/l41xQ4Otu48E3SE7Z3YF
WybbqIRyFovZRzlBdAhzj/GLxzjIJyxo6VX9+GMuAvXCCwdBUwfzVuDg2tFDCnb8iPpg04qBQGlg
KYsIBvWGIXW9lkOqN7BN/F2ZBfbGAnGCZlLRg038hvbrqF8nFOY/cIxkN1hyOPUaXgEFBe/CPh3c
aN/WsDvtOop29UgsBMt8cAWEgxV+dZPaOPZkr94PbckwAVYdNBOWFOBeXI0IsHAs72jm2XBfzWk7
MMq/10Zln33eoLOmO7nswOzwRQ/Hvuz6Y6md8J1hORK0CtFg2jXT7dxxYVpOqTi0Tk8C3CwU4Csk
ZtdkX3qwRTGzahUdx2c3nfO7prA5fE+a6tPFZ9LamlN2QZYSgER7P4YNXL8pCD6wXEb7QQVPI4HO
e5sM30sTav7CzLEJqS6PUEyECprOeDKGgEqvH+ltpEUWbnkF6HfpQFLqNHRLzXiSV23+cMysqr69
2nlBumHYczgmOGiobxnyEvBkOnW4TpyZKK2mTpASeDgxfCvQx5K3kLXW0OOhg7az9qEmH2I36m+6
1ry38XIu58EsOf5ihZDAh6lCsDGPwrTW2kRYFFqCcR/9XezOLYaOSjlQ5DtyeJdSZf0RtlO08Kn/
UVPqltlVnqHKHTDS+OVk8k4Zrn20RW8egXqynQSCWj/LUqgKoQg49bRirMg4maU4Q5KH8W8glT9K
cu+XnYKeLuhYUsrG1gsTT//ObGVEx6fF8+PTLCEi10qWDZUU0xMU0sgWOrGrMS/3qz7Fx7ogi8R2
t5xKLWKyUBvwE23I1kV7Bj2x4dcWI6xY4D/3Tg4bOmGLgDKaYzGlqNNHjKcV7kYNSRZCUp7s7Arf
AJtiYbRbyohx859kILbFAK0ecW4GZGgunirE5CPMugLI8aqPm6/ayF8aPdxEJWvEnJBjkpMMTaxl
Ig/EjLNmhE5f0b6fzf7+H//xv/7P//4Y/yv4Ku6KdKLj8B95l90VUd42//yH/sd/lP/9b/ef//yH
7ViOx0zYdbQpbOGajsuff/y8RCzB//yH/E9eED2gO455zc3kZrpGxhzpi+icXmBMQvX/7Gqa9rgj
has923JN6dl/vBq0LQZqPR5gJ6czgXpwIhGcQTZJ1+b+95e6fvB/v7H/vpRleto2TQEc9Y+XipjE
oU9R2Z59BgFcH4COI3SxO+T+yC8Pc9Z8alBvnztU2n9zm9afr+0J2nbEfTimEK7zx2sXivSkNu3S
g6VQIC+GMDI/W+bWD7+/xevT+tMtoutlgi7N6zf5x8ugdTNjM/ebvW1VARKCPgfdshCh8qAS9rod
D0gTnPJvHuyvbwwP1uONcaXtOMLU+pebU05QW6Ik3aTIvfExNtCQDKyee3Tn0988x7+6lEJ34lDB
24p29B9vcBgDFeNLjfeyxaijR5XuyxSNskwg0P/+Wbp/cS3uSXmE0jCEl1r+8VpEbjAp5LQP2kkn
nwWGwxmZeeNeiqoiB53bvg+yVAKBNl38Oo5/3Uab6tsvaDF0kX2NdrVkjRwwKqlEVBz0SLGhHi/G
NA/uo4LIS5zU6uRSXl1oFqqjHqv6GT8GDprM9i+VGNuLJEb2KTOxEpltbO2T0B73QQHDdAGzxdqB
ZG0RSBgZaOprteK0Mt1Y7azPY+irDzrgzi4YKmQ6c5yxr4LinRlggXzK22L6yU7DuQLECrMpAf79
20wTZn1IKNzTLLPsdmqvqlMnQmIGmM3rdpQF9MRKJ6PK8J08d1dpBp6ASWKNuFWStIKj2hP6Kcri
5sInG99w1oDC7VGqrHLJO7SrVBucxiBHgTOQzGNanX2Gozw+JteEF4Zb0XYou+IoZQjeZIizba6V
c8h7LyDlXnb5pXRVi/CjzOne6kbtbIhZL8JsKG/oC/mnrKnru4gOb7X5/Wshzb/4jbmktWh+ZAJh
8S/rYw7BBW9sYew7vysfS8OK/XWpGiYkwrXWGf2ph7xX5sr1i/SWAAPjFncQLGdRDRg0EkiAv/9A
f/WaeqajTI3Wg1ft+uf/tl5HNSlRdFXmfXDN5wbNaC6jGCMQXXS5+v2lzL+4FjIji2AvTysUwb+s
1mkS05ZVZnIIUnJn0RIzMzDmC5CW90CgjVBsh9RJN2XUnCbMT+sWwpw2yIgGt5D6875xnBZRAJ0u
0m13s4R/zLHjboh7pFxeksC1cjPKY4vyoPQJC9GIxn5/E395DyTA4zE3eWbm9fv9t+fFSKyYLVxN
B982+9vejs2fSRZmm8DJ579ZjqX487vCyvj/rqWuf/5v15LgTsMEPvZ+nDK5ZNgB9rUa6Ej4UK96
FYzINZxsmRE4jQQ0rJZhFbjH39/vdUn8ZU/wLPKTXZwm0pZS/fEz1L4ZKuVKY1f7ofPAWASZV+ad
BrthyFoynZAuK8BE2xdWd96cfn/1v9h0PcsViAc4CNpa/LI3gMCMBN3yjDaK3S7Q5DXbiTAgaOgM
8areGtdiJpNl6IkI+/2V/+p71uq60SuPWsa7/vm/PXuCFwcf23x0YD0OV2hLxA8t03Ypy7j7m5JJ
Xu/i12f879f65XeRuAi3S5dgENO2aeDMlbSbtSWtcjw1ddfZS2fSgQmbzPACHLpJk+9d385b1Jhm
9Sw9E+/JhNdGLIrRH7ptW1oFuDTsOuUSKjwhucKLjfr1/+MJgTcR0mQ91r/+mmEqujq1OFyZ1mzu
UaaVd6HhIa/y0vjl95e6PoA/PSDHhnjIhQRxxH/8MjDKT+DVZHxwDXN6VBXjx9QkSSmQJBEDSyiW
v7/eX3753BjvvEkigvdLneCAWBANeCp+eGbtIIMCdnrD8SD+QPLZ//j9xf787VPbWbZnScGaaKpf
CoWOQMQaivEEIMFP16LsHzqk0yshUmSEseUcJtP6m5/Vn5+nJ5TGp+narpbK/mUTStIxrYwidPeJ
kbR3gy9hW4auLn9SMpHkUDKN+f09/rmA9aTrUb4KKlhX//oFat0gRcBlu7eY/QM685ihLEBYT/H/
+GfrESzPVUBJ22w0v9yZH7oclC3c5X3Kw5T+FD2aCAKB+BAN//t7Mq9fzB/fSp4iV8GCYLpS/3ot
vMKZgyc6vQZcdYAv+tp/sn0OVquscg1iTMYGwyUTns2cGulPJ76Gn7mDV3+NI8FNmAYJb1kZXUx0
Yab8RytNEWpmydQ8dG4yPcZdpjCQBqHRbIa5xIXeN6Az/mZD44X+i/ugr8YvS1km4r1fXsAerW83
CCM6SDaB1YAXHGbraKKEUohp/I7sUg10UKLSBGxLfTaF9VWhFoolmXjqhBXiDc8RxPGOdI5Y0RxA
8GYu2jCxDkB4iqXg7y+aph8OYTikR1vXhLOPMIFE1dvnKCZFDffzNRACsy2O/3HtRXnyRcwIreu5
9w9uFfj/l7AzWW5cyZLoF8EMcwBbAgRnUnNK2sAkpRKBeR4CX9+Hteu2Mutllb33MiWCiBt+3Y/v
RwbBEPeEh67UxpcCsY/ev4QC9tbocZKxTQBFMj9UGL3uRuzh2BYsO8D7yhf49fmpiCcu6wsSJH5z
79caF47MMo23fD9V1Fp2voV3XOypoPL3q0jee/YMrFX0ZssZsezW2Pc3TOPeY24aFJN65MdRpATb
GL8/GehSx4Z38UmOdl3BEO1KRmk64XOw4bCt/C9G5P4hrR3KFWKvOPVMf0jGABIZf1puB/ey4WIU
Vz9Ox0CTlB84SAa/pnT0KLWxeqFxcJEu8iHKiOhFCgbkExW1XBLylJWkY3eEgEYSHI5hH/qhW14o
cdUjF6TQ3pToNUvjWBHSBatbhDXHq9WGrSOfkABdTIc8SA7SZOztXHds2bAh2ekbIBZpgEQHqhAF
i2th2l4WA0G/lvzyOplTVj0u1lXh3ieQUqdQshZJ5pB0IvO33UG9iHUUTB1VQyM+GViJrTTULkM8
YyiB15zo+mHxpzdt4Qd0aD64Ic5JkM2D2pLBpH2v8RTj/swlSmfMqP8DZvZFEsV5Lm55NhgHfXJi
9rezQ1g0xliSc9EgvN9dKPvjbYNHMDSVP918IKWwTdwXvAplWJdavu9pStkD+Ruf2ejLf8PcUTHW
2syXWW3BWB8N83lS6cNMouKJpHp20gv6R9JGnRZH5ds2Hb693o+PY46vXubk2abMN3aNA65z4xrY
PnVJoKZVJtA5Cf6mT3v9oJK5wiWvN0FS4ffGRYjRZAFkqDNf7d2hFdzpoJhtkPLtAzJtGyWjlW5Z
b1s7Yt7lJnVztRWuC/Zgnon85PrybsCJCh3l4aBy9PZDce86k9KAgZX7gBfKxpcQJHTzTVauOmTk
X8NcldiBMq5VOdIJE/TgvAoE12BIdOSwRVrgISnTEF2j9qvja+f03pW8GE1/9btFP8zOKHZ1WouL
zkNNVshbb2NBjQ3PuA6+c3Ef42Jpr0YyYLxMDRs/3pCGDViNA+dNexobYw7szlTblvXLHY8qIpqy
P/KaZfDCXEoU2Kt/K82HP6qb18oTkJm1+Qcz7HxcrbY/FS3/qGfhDtQ6r9oqrD0sXEWP68lXvGjd
vthmBvV31aKlf6C6uhfPH5tITDRbJkzij8SR22uu9VSdlbwFF7X+Sb1Z+xJWZe4Xq+a9JMvyWaap
4Lkmmbw6VkPBQWzvMxPbCR1w3mUyR3XDJGS8u8ps3llxNGRb2S22XY/GKrWPqrH/9tnw0ZIvu2oF
mHsKtRp+hyWGA3V3stJLEkLVl+e+otLX0yvx/91j/ssIYDgO1zDLcZB8xP8ZqXpKmXNHc9bD4IOA
LqkN3TjSwmQU+++aZ3b/zwCANeG/HJeG8B0GDqq/BPPu/x7iusHW+loKlz+RtOlEgmM73GHFgFOg
8DGSnFY/YYe+tEUIXNcm8JLsQcRUxzuUbbDJXXhlYr1VzSRefa6RQVaYJDUQ6n+m1VQ47Zt9r7zI
Mg0KSxa0VmidxsbTvMBx0OSIBkIT15xrTRSSq6L54NSo6u1A9msa7IN3/2KA0SF0vJa7NeUdgp8m
4Py5qv+kKqrpm437aUE54f2Rc8jogPcbTHj4m9aXjmZ7S7v3Os035RZdKMvhVt/1c60G+cL7S7OW
vQn6EdEXk0XZ03vZxNVDqTWH2FtC/t9fX6Q3r0GHECmIf3MgOwsIEqWfPy1WdQTa4idvypwAFxwD
Kmnc0qA9NMWfn9QIIsp2/5VFT4VDQ118syE7z2xnaVSemW5yX4TqOqdeza8bSMb7MNIlqI9MY4uZ
J3/V7OQZZS945Y1uxDmKV1U7gPjms3IqwZJtrveGFCU/pXUPVveNSp9gA3Q4anrptltUJGL+6VIc
WziFpzhr+m2B/BRmPRbWPl3ZDPv5tBM8IeEKC3aXWVURTJpevS+Ja76l8UJxqVajpRdNjhQYf1pa
kwI2drkCueOTPQ9/BG4etp/p77xaf9pGYvxkKfbc9pZ88+gxwCBc1SB9LRZldYJNbC6GJiIRCkyM
FYzm2Tu5kNNs06o+tslI4IYa0LAgchtWSW7+hS0/hZ2uO4e0qopDuRbVDi9+dctwQfMXG2tYHSW4
/Q6ZZ9cYqjoPbLbPddV+lNgDXhin6yP0mmIH1myGkRWnJ/KvxlHO88lstF9FWftu0lWLLTYXUZa3
mHqWCkTW3NDmxQlZbQFwiQmo0zolPND1cpnr9tdMsUFmYMpYKBRafqRGzNxJu8JsbkB2gIAHEw87
pYp1PAjQWbwb5DzzRYPovCvUtES9lqcf+lzz5832z8wghlkLbEKMDvA+SVq4UIxkJFJA6RYqy2VS
0ntoEo92+llOG6sryWk3yg+ofDaCyRH8gLi9L2gSnyb8sMizaDrnge2MW2pUFE/YUr24uT289W4a
v46W+JN01OapkTPaWfr+CehXex7waxysgmSx2zj5E5mlNkx0eTfSEP6yq9QNCpO/XpPqeJntPPua
HdHfdJ9KQ6doCJo1vvhIbBe3fWLKJHKlBoFQxNXM0DjiMNvz0OfEeVePfYxej/qJq7V+InkDVM1V
2kwDgOJrXIOrAdxVW6/OmgFlExWlk0A+qJW5Nxn05j23PZnvGlGufdHK5rcxsnIJ1Eg7pmvKlklZ
5mEDsBYsDF858iJdur4mgBlxvvAAPjWQeimfEevF6Nz1JjROUNUk83O8YhQY8U09Dn6S7mSvW0E6
DfAO1yHbNixd9iWB1e+FldSXThgbkqa050fyi0s0oQZ8e6tfvk6gc7dgKrOI4o7kIcmt5CkxIdmb
8X0XVCf9T+xqzsmZRu/cj8ZyNpOZpAQuzHe4flrgVOYcjAgeMP18QRfCXNwIldhhk6cu70/rax0h
btBNqL36mUyv+ZyYVziG84mrp4sVK+HGPqXd34x90RCUVjs9ThbGeRc48IU60p4iOVd86Fm2HPuc
h6objTli4MHSORbl09jD18RWxFTaQSe+Jw1B8FVmxVdwooZtreCsqWQhzsAYVtD9NKy/XZYygqFp
7c2lhks9IGFPnif/ubV51Vm5Enx0Fvsdjit8tKmmotDueob4vJD/iHj+k8WS3wyemW26VFTSuw7w
rNYduWJ4ydOy2uV+Tnyt2WrpqE97KH1UpOGkfHJd2mE1d/7NkeUwcRlqCOa4b3dVkohz51GNzbWe
YGgsuoWdtCIJWzSPqnOclyHFLk0wLY/xavWEZ/RKjzTq0fh6MPiQqFagUeaEdyzqOWCkrTIt9XMv
h+cIdeZqK92pRkMt6QS0CRgHWK+bYyE1cdTre5I667EELIPrP3qWOeyz+l5zY1cGbZG5SbLFkm2h
QQHV3T3igYqAfKevJagNIyxSQ9jhMJRDRN34EJKNBm5SKuOSQu7ATTsxYJdIv8WmrDOY8jiP1cER
VRJSlpBAyKRLFHInFlTb10LB4M2Xy+Fgq9pS/HUyr98n633ZgbeAQw1bqXlenXj9YLtnflKmMF8E
ETaoK3aKw841bSor7WTc93Bat5pGKFeT2B7SXMgtO9v47Ji5dUUvLko4GUk58ELAV5s3vY9DCgIm
sZkxzbcOxQxPnWqXM8k3P9B8TkbuYOzyN9Tk8HLNlfnujhrWKK3A1W41a+8Fc9uIowmJce9moLLy
lA573FVxn/ClmZIfmcj8pUWlDWyStvY9dwkzd6R4gU1yyXo7eWrtBqVvyogoLqTeyUlSXPabrDZR
77GEH7LkT0sNTU0ms4zuBBEW7OUOHpf66f3+0xjzl86Mz/AK98L1J8pOp0uVZSe7n16KxjnIcepP
mlGLh9id6SgY+F4V+1Hlw95MskeXTneKO6GNTl33DtocWHDfw3VjV74ZWpDXDo99Ytb0PtPMbWSA
CKz2kNzLkRgA+HWkPXyFe1KhaZzQzGGjESfg5LjHSldebaNur4So8mdrUtd21AjwWZK1UfIHFxK/
ZEOdDCAC7qi2upq/uiUhCYxDLcMVMKXzm5z4QDOveXNS8Tp32lt2tyPqi3nF0AW2awHD2pYQlF0b
lhM44C3z1kpSjbLOeLBv+BpgYXZfXmE9CyuxtmNvHBqriqjrCDUpz0QbphMIcS45FvZjXeIW9+Du
tLW+OhuID/GPpqomZFVVXIvOEW+l4cY3dH9MMC2y+GZ0ucsK2e6mbgm9e4xsotJOAx5/lji3cb0J
ig3NHFv85Hxk+rTjerUrqTpWPpT0JXuciyoi8nQevRiOX5btvaH/glj4KQrtNOuW9WDGRROZtXPm
nnOSwlO7xkyOGFKhr4/uW0elaGYlXwXhGrQEo72CUkSVz5yWvTs508Vpn6nxg0FX1M0exfiF6PUO
L8XFGDVcopy1U3sQRslnPO8mtwtT4j4bj0grr96CbYPg4i1ql95N8SA7vaJvbdlZ1GSzmkwcPo3y
YFZYQ735KZ14YWXS33BTv5vhbl3q7nRRfuF43LWZ9Ti15TMAOHxC5TNvsb8FRjfFm46hnwvSWv4K
3FPsAn6tBf690aQPTb5sGpOurHEt7r4/DtYlAJKKX4T3h7RGkmEFR7nRbbws3rFZuvHD44EdLpjk
/laze1UYxbwCn27c/LWK8VmCkgHiE05NvPNk+1CRxNlgcyOQNx2aOb1NtE+NPne3BkO5u5AV5el4
5PT90pf5CSYoxE/EssiwVtokUEsHQSnlaGNLKnIV9Uy/c2KLiFmh2MOW/SYUFVqreeO4e3cK/vUV
Cid03sXZzZpDHGRCjlrkoZ7d48Rjydlh37BeHYeqgEK9RNhm8QDRjLr4ZynSrUuoIK0h6NPUSF/M
2isyODgvibFtYum++gNDg++Oz3iLi9Allxb6Dg+Bo8hhZLrLRbNqfJxattgPMoHt7f4KAIgujpW6
zLiOzBfm/21Hrhpxov6ouZnj8bxSlADnxjMeZzHv/Jhok+CFbYvYC9tp/u6HIZDmHEkg6VPnXd2C
IkNzjDDIEXGMHweUkTTLz+NcweNJQYGlRdfco9MXDbhZnkOxH9qd6uXPkmffcohvsD4eyqUkqWP2
QUJSiLS5Drh2LKbIz4Ce8nrm9wMFqKAjjh6G5oNiyQEKAQ18mITbcLiXnWakrKSCI4pEh7mVV505
8Wj5nYCeaxwTI/u0s/61qrPvbBKfmc8ViAJ2sB4OU4p/gRASmqNG3l0euqLkFrRSddd4u4HEYglR
UPgCQl27/Far3u980ru4lwpnkyqwG9LeVvjw+sJ9sWpakSub6a4kqKXNfJsR5cxQ0oo0gcOGPUX4
tksTys666rDGGFfBUvhB22NwAqP2VrWKqnCn/JM1dwh1xpyntS130m76tso7R5Tl5KYrBShWfhRv
GA+4ENG87oKpnuyTmfjS0JA1RqADWIoMtelNjRd4Sz5EU9eYOC4GQ+RHAc4ukf3DQBikk+V1wZ7o
59xM1uav4Y3Ps6XzTw5AcWt8sVanbmrq0yi3mguM4Y/e4mXMXPzbgt7mpMGoYIHLJTgKXKVkkp71
8hVc88k2AIXpvrcriqrfSkuakZLtS7o4T40rM/JdoKLquF7vsbDv1rDvhS8EOCgZ63s1hL02Y91z
upcK8YZDNz9XqTUEZFI1KNvDPnG0fWHXF5v+ucHCfAbG+TLw90GP8rfpaEPzqtqDytoH04mzbTqp
g6bxOBWZ2vttc+CngigBWaZfqCJIOSaWVpKGWKu/jOEBZWh/RWUcuFZol8bDQUjtVrOh2faCQ+tb
3cONuseH6+JAznPujFPb8/F4dajWxudsXs6xy+fAYoAqrwzQoka/82ZsMcHeAwVEejoKNyxE8DPX
MUB2gw/kaJAOHZ3VpdNJpen0LNud+wDWAFZHu89XiqX66g9v6Q2B6qi4Z1njaXnPCt0KE8+bj4hV
/4ShdeC2NXAWZnq0dPWCRh4krfsHNvpwmfvBCBzBPUoviHAPVXM075Nt4bvqGRrLOQGqEbh1u4e6
R2cRObGdjgk76DV0EqMn4IUcNGL3G99a2k8mcnb2PW6cTud2rF96PWOIblqoLphcwGWBQmwbbL+e
x0FWISeDp57DdNUuMwIVA+fBstNTnWgXnUGWNMVEyyWgQozwwEgaXoVlC89XTDjWx3q/ojntdYPv
1Kyzqu7s+XX0e65/nQ0llAQ53zgt/WBA+VP0vBFyYT8sPuBg1F13p7n31xPkzPKewwHyHxjqDmtt
r2l3r8PznSDXsYXPOfa+e/lpnuxI5e+FMN48mAxlqUOkJejMTG9qThroRstSw+Z/9qKICuBSPMnJ
no7mg2mQb5Tji1dnkJNVRPwTl3NKLahPpWbCdxnrs1HC5+iXwBCz2PpsdPYUVx3z0j5JWUVezu+R
2ZHW8B4WgzY+ksv+pZb0barvY4GB2wQ4OvN9SFfXkyQbwLnxRy1cntBVNzO73IAZ3QnnZblMmnqd
GBirXnvy7Xo89CY6/qomIEXgdGDTYXkM0EuX0HS/2hVfHJVMfrY8qli9TRYuXicH4KkWvpTjwrM1
b70yfRryOT3jls5C9h4Y/NMEF4Pg4E39EhAtxsNtlQ5XaosajA2c7K6d61uzbp2w4MOMZ+0fWL4D
jiZCRrbBtTHDbLyC5Z6tv4Zbzqdq4ocRdNDj5n3IpuqET/zG2uii+uZfls0IdfpV1VSEY5H9sgjq
hKae/MKMOfUNYMpS8x6AfUcslDaWaj7UEO/afHiqy8HZKN37njiEp8L9KU0YDmv6KeiOpICxeccZ
iEtgHT6T0qYOweVAZsgZQrJBz82kBcPaPSWMSsAN7X3p5J9UQY4HR6bIGsBeKA2D9OxlcMOqObkI
GiHCtZCHCj4U4ebB2YPUumXGcLTc8Zq73jOUhREaSeptRMvHSdEP94/1T+ssUDpsl2VrTSukvfBo
rU+2Ml/XkXKYuaX70c62Bo29m7IXrxS13HOz08vk5iSCzelZt1PnzbDLZ42XM4rT6gWNWbG0sM5T
7IZr3/dHHOZmUM/LzuhZk/gyDjp2lESrh53V+9RoLPKzduyLx4iO2zQcLfjPtnDuLEs/NOkV2VaV
FVaWu+3HBHROGpU0owAZAs74ApCW8bIChwY8wJn/5ML5m1nF39gdbnppN6fGIgo+Vms0NDKaxjZI
dYYYr1/QGICDcxDSy9ObXMv05crt/TbZ7qeVkxswin1N4pOycf3U6ra9WUkqszZ6aC22Q/i4SQiX
RE/IxbBXKYGgLSmlrIP7Z+ysL48AjZiB1NYz5I0x7Hsi/bPKrrzZ46BQgwlbuEK3qixuOElHsJNd
lE4GOZX7NS613VxhyCcoxNYIn1ISQ5agd8qfxUHTWUNaDtmARnGvcnYJeBI30QE5jQAc748HPJMX
wN47Mh2nLqOX0BfJPcQtNrk7XGrb3HUmV5BiBE8FQLf2kmfSvsit4oWo1U4k63EFUr36rK0z3T9o
Xk+KEEDbIBgnzD0vkLPndPuuoQa2STp2bgspvsX/yFpvt668A4wSZ0yyLYjNTxA5Yi0hsKrZh8K9
y3NEeKkeP3KMBy1tQ3QkMa7T6NpbZ5PWzKWGBF6XoT8C9sUFjaCanQQjxlAWDzHhz86K8Um62Pg8
JGYopLBkaqhaNSnWrBAXw23OuFN5pNWu4E4gexv9YwkyYVxTHIxoyOdi9KKpu2+bqJQXQ70vlQDf
nlD17cd8ifvyMij09ZIaCmN07/e3QFoArbvxzPd3J9E3/biOtCbZaoViJ07jUaxHJbcM0gZHqZnf
9hrvVhdQWgXvjvejqod3/N81UyIzVy9eOpS3KqsjXLW8eJ1L2S1Hd1nJEplb/BLXwcy3JleVua52
NJPsp0GndVU7OAP8iAGmg6FfTHhuSV2Hlq1FQ26eKkWhsAP7C4bYeZrw6fVVs68V6GNqd8hyhfeT
WZ/HPU9fsCbFc02rEc6VqGD6zrQq3VPL293yKldBt3RPtChxkuBjEHB2RcJKeFy0aKUj6TAmPOS5
+Zi3/aVM1OOgxw9eoX/NAHyickyILLTjz+Qse/rGAgloW9MVFTP9WZf105I5O1L/V0YF0OI6rFv8
LFvZWHc2cHfSAJywRyDox2d4nVZ4l7npPsQFF9JWX28dhPDnmgz9LGjJgboeaV6xTb181wzTLm7T
V5vnwYvlA8vDc2+nLEzuhJru5BRzpGlia071vZVX/zO18QZBC2KCA1+T4bKpSYqvcdD0zh6xd5us
9bUG44NJkv+CA5eMy/HUfuhkyDaNoRM9EiE8kS3UnsAzF/BbKVIhAk1sKpL+vfayZGrLLKoFdHPp
W5dqz87prItRzDGu+zu0Stpr4FX2yIWWuHIxEa3XE8gAaEpEy8lM4yhmHMD/ioxR/ql0Ttuik+cm
n/a9zvuMXcmlHPOvrl9+OkCy2z5GHY8b8q30XD04o//kTlhqU1T51KXDojGeasePQHFTxEtbKO2O
18ZrXlB0ac+b0jfkyvrMqw7pjTrZYGWWnZlfoLMIbp2a9kis4ctJihPOAzjZrYcxWH4CGkR+SKpT
rhRxJXmjf2k3Wua9nG0nEcbYa80heuduqfiJ5iXe0pJ5NHLtveDBQPNaD1KnJ4ZOedAWD1bCoEa4
n5qEtT6ylgZH6zoXDxjVCp5b743PDAIE67sC7H3mMvBbCiE3N7XP1sBMuuTM/V0Xu5CkloPmo8II
/ca6fWE0qyLbGSNOqLMHoZ7ExikeaUHOGfjdSSE0FtY163AtNCQpCZ/T26Z1NwwXHzhxf7qpdF7t
qm0Y9jzcF8NS8assGZzc6qkm7hTritRnpg6eUzJfeBFE4+1c1lGyzA4dSNO71DNvn2G9CRuLAHTt
MstiIm0eJx9wgbwPhLhs2PYwtiHRhzxr2yLJXvSp+ejXoUG21fOw1K0/MQSbwqEHZQWsz/pnDzwH
+UGR1NJWSoLY9Ear0exz3Xok47gypWtvyiZZ1g54EpZ+DwkXHkFbbWERkbSaqYdqGYyRVBxIif2O
WFlFKIipN+3Zu6bDuB5mfs+ht8wh1nUIovnyB+AlayYy5KTAiSM6vUFBMDqXKKlSQB2NLLfjMiKW
CwLtKwf+ELZ9Q9lhW/3CWVfhyjfIZSGGmcjam6n/6jZsK9sm/kgszEY2Ildg+uXT5GMD6R2qr2WH
jVvuqlS9N1NxsNLk7C3ibDPBbOb6O1Vs5zXte171m94nBwVx0m+4cWWmjzIIgtppi/XUm/M3/Ez/
MMo8UqbPCsqOyF7dK6rMrzb2rUtcjcaXauaf3Li3zCzkKjvSQWZ9E0v2Rg/UeQTjkhJvMleWDIlZ
cqtb243IBIokPWWQ8SPCa+Cuh39pnl8cVkxH6fFt1bNfv7N2TrECy2r/GOZShklWwJdTRP3jIsxJ
7eAniPC3bq07hVMkn1TZMtzkOSskqsgwE93DgNO/Ji8+U6f9dDNtpxnzE62GzwYZtBw9rjeL14HW
F0KPWz+WtNJ1+UNSJc85ILFNTRTTrdKjBPSHDE5Y3UheVIZjYypf65Y/CCk+CWAHnpRrwqFEba91
+py7/i0bOLKBddkZq5myn54rY/a2dq6psDeG757YUORlWg/iujWpBqu+CKJ/IPd1p27mJTELGDCg
bQPhAtDw01/bA3kxpbSkwPHlnUjRgxD49qu0Qog2ipO90khQMKeRxM8yOMHekycLsqTJT2Ek23nU
l0Ojpc8TZQcc8TSUdg9a412kGfMT1rd70a6h1ttCTfoC54mbubUxzRausmceJ78C/jT8bbhzQezV
g1HPv511+rDB8myamkOrJKrK6zSOhoQqxGSC5Wb5ESAWUrQc9dOMulQSOCK2tX6JAQnCfZf4o0Mq
x3aLt75oQn37AzuzZUgOul3+uDbpmoaekcCzkcKlmXwSrYWEVQEuXiQx5LRO2LNqVMb4+viuOeOO
ms990zrXoZ+ST8IQ6OSAJDT7xdfiMZQyI1Os+nM8YNAbADk6sJEKWvuA1xMbd/uEmnf9venncCl5
wzklNgDsgEdZoTpoCUEf2BrftBzQ5x5rl1zMbx20V9YazaFS43Mm25tlw14v7eW8VOQECmFMW8pZ
Tm0hw4lCkTIntZnrJ46rcLXG8yL/1FaGCGevFHA32rn3lg89JRJems8rho5drIw3R/kPq7tee1Ud
UbE4JvWKZEsR+kkSLe64W/165/ZaGziJiqbWcdmJNE9OPN+gt6qQolrgNDgAEmt4UHy1A5pewkoV
OxSos+gyZgn63OORsiNJ7wKBGJd8qJ3vG89+pxjY2uUoaAhCj3zxt20sL3LK6T2WY5DYjXjnH2XK
8W+53UW5qS9bEjqSuAvl9LHhPsMnGSkZipttjXwyGgaDg0+psIBeJuGIyEW71pOd7EGuvnH6kW9O
cyx5620a+h+c2g+jrr3bOEeoecw/VklNTzY+jHl8U7MfB87Mwcdb/retyo+mdCL8Vg8rNpW9gmaT
s+mfuRdPFQzparmzSZ1odCnOdO9ywUoSX6xfXWo8Qai4JHUTlBVtIuViMnmrJw9cjb2gj9ew7ss7
ws3gL8+rUr4PtvwWC1tJvIHibUUUa0e7pYjHD5fUxPU9fDptcux41y7V+Jfyh2PV6r9LfP+mKudJ
6Ny4bf+WdPCxLe5BpBlwqJsN/2oXBxx9e/QmC/+Pt8N5+I8ry0M3xOesTchp61+uyUCOEkn/eXOQ
aXNKi/RBeRazkQV5KZkpDB+xME9sgw1Z/XU1nTsWG4OhT+0gpqFNT60Pwx55qXYoTDGgW39+qmii
x95awL0p8AjO15xecNOKvyd4Tu7Qv3GnPFVOHvbpiLTmHJLMPbjlSDeDG2BEP/rYcIBO5btONfiB
3GeYDDvHKo96nFxnSFqTV9BUwK0mjtWr62WhlZNPSaT1tgAdFWJkQXEH90K5ULCzpARQ6fgvvCK3
bGcPfS4vY61/9fdV5JAL2kLldJBG/3znEljecEhktgemEbr1dE7WnJh6/Ukn05FcCMsBN8oa+84n
Dv1hPLWTsZsnLmUE+A4iY9qNexs9Mt1Ku2eNUas2GPz23akroF8m++vuS1Iruxp1aGrLIy69vbew
LujLM0SbqHWNPTZT3AySDWgMPsJ4BRZ/Wm0MjH3aoJBC/wiWUt26sYpKahz8ChGOZ7cqhsuE2ROj
w3EZrSfhw8VvnWcivayQwfwXutj1Y3bqyCLHsO2lnM7cT2gOzQ+zHHgq2JSwv12kTnc5m6plLLnX
5LsMKWBxtGCV8bXR5TYp1+ckNkN9RLEta0pHRKqdWL2G7ULJY2m8WviJq6SBe51GOlnnYbSZUHk7
dL0fQp/j4qzA6BRxWGpIEi1WF02zIyH715GeSALHQdUNI3S+6lSq5EFbmV4Mh6IqjmEkAZgaQMZM
mZ+55+IFhZTnZicgx4HXxihZE09z9beMB+bU5VSueA8d9wgbAMFLQYXMEZjvcuDABRd5/Uiq9hU/
xpkb3YEKuaPhMsrIaQgI9t+siTC+yM7VvB5sPwdxlUy/lY3OW1dnPsSDX2pnZ3R2ENXEFqgN/X4Z
paIIf222Hqj2eVgq3AWVWx7GsqE/xY6fqSbIgkl3AKdSQDt78UuS5TBwc/vR0KuD1AYGwLW5asuy
M3PtHy7OT1RcrtoF/rIcY1wx+MNZminmdYN1NDZkGwWRwyIytF6LEHfYkKh1Oba2eFodWL6WWZ1L
Lg/uMgdsMfd9ZvGUaQ40PJtvqSa7wwIfCpjzU1GqK30vuO8Eywjjqk3po8gXstKI9o1tcHeRb0RX
Dxl/z1iC7MvAw9pmfR3qjrzfyGeXTz812fd1yD+WddwXenplMxEQHXheIWIwVO+UOaGiytsyaaGe
yrDztDNhchpP7GtZmuBC4ncT90GhGUGxOm9tq869WUbdbEVJx7QttfFepU69mimeS1zxSZ88TprB
X6E5p7BUy2n96QGVjU1+dnGnUoI+n5xG5x7Yi1tZwHbJ5ojdFwddtu8K5kKP+4YDgMGp2FPzrL3Q
QQBVF39h7Sz0eMwiKBhIuV2JI4uPk+kSvGTLY7CTn9ALU/VautyEtMI55Bnb4ElYP7UFL2jizzih
GECHH98smQIz9beD1axBg50h1NLmdbXdqzUD1AAwsJWGCke90QOi2RTzmufCSwnWTpZ1Afiyc9f4
BYApDlatO/s9txqTaGGXFzeHEj9iogZJ3FQPGjd+4Ga6T7XuaKXVbrT9n57KOr/Tbq6bhbbGxknG
3KlpLVbNuZIU4NCu9hZ36s1yBSSpaTpRdv6SCHmN0/60lPn7iO4pEDTZ3j168ICDsgOgB5/v2aOD
BIPXtig7NqxYjrLE/l2Ee9RNWL+Jf39A94IjEgXUJZXQcFeZrU1buE8tdbEtoxDGio33P5ydSXOc
SrdFfxERkAlJMq2+Sn0va0JY9jV93/Pr38Iju6yQ4nujO7CvKSDJ5py91+6Mp2KMj0003PKCQGwO
4ofdhHuXdAzSDgyOQctpqrCznSjhuhKHF0Ro1YwqrtYmZ8F9YPjmOprt/4hVkuslyTdU5GOOoVhG
Nd3ddstytm9Sse6mFl2ymV9MzVA9QMfYiZiD+qh6om/HdxtlyqZ3CRhqXAGxsbstJ2djuQagtWEm
tSFlL+LYjCeEYGJHTXx4npjYNvYMUmHAkaGjBjx+lJSrsB4aIuOQgs5gOo2+uq1yCnSePBFr8K60
Nrc53KSdskhJGdC22dZs3QjLPoUJyg/HUNEpDuH0wgtEDkvJfNCkcMYZGq2aNiaffY4WP7w3iwoA
h7xMZoqFI/2hhOSJNnzrbPmeoTe7Zrex7uwk20W0WC9p9XTbvjF/VKSAx7q9xQH0PLeIHgplMbvh
kCZzYIyLis2GNW5HME0k8SHDa0ClR9Y13X5gYVF+n82c1czaOmCyRMo02ebGyMOdxM0jFORyK41v
ZUrLqGuigxh6sSmLmbALcunH9tn24FXEKj3UXs3vcxxwwMFVYJSX7pBUiBJY/FHsTuwBaV5EmaLe
OxHA2jkSpvpQjdtwil/IR3gmufOXqMV3zCvMnOVdbTMPCqieQZfdk1l1l7bjoZTOS01FGBlCsB1n
pFS5sa3yZGfX6V3jUWmcO2/jDcmbNThH2TVPxeTXDN5OLzrra4ySazSuO9+bHjLv92GuXQdRCJsw
GV91zmFkpEdsEV288FiOhmVRh+jupyW6GxgtsCaOQr7azRA58jx6wsiEGuFbuYh04yl4SuuOod44
JX5ewbEw18GuQn+8hpLAUt5XT8wIWJu0yWE+WbqIdrlEJntm+Z3Ye3E5mHO/JtijY9S1/QY+zatK
iudYJySm9rO1Ktwi2tV9Ge/wob5IAqnboEy33gSnZi6o+M0kQDULbr35HdZC4VT5HAL87pC5/h1n
FrKFqVsihTyJjnm6x9tBmEz45k/+dhD5Ia7Dg9WkPyUdIljOiXs1pwigATZtCrbP+9AKs5u0JxUZ
5f+pkc77SKbqPTKPA+nrijKxfKj5ovWAZSh34pNnNMmFMbMxrMlNOwV9+MgwJ3OsIVUSEgrQNveq
Zdpf0f2/6cbhadawgSTGKA44dNSk+zDiGIgyr6NlMtE/L7LbNptvAyu8IlcJhp+s8ODM1xnyHdhO
fbAOlKS83z6m9sRf1Y9zZznAyJqengEdJgVHZOtBMVkVefZCjjxlD6t5kw5Mq6IB0EV6J0YiZwgH
qp/RqaTM1SD0oBasyEymz5tmmj4Uzz9IneAi9ZKT0yIWLOMlSjQZ0ApO3uPUYoggkWzdqQjsv9lu
hUYYUtrknIblgxL1A2ilcYv/ljReWqeibZKNM0Qaowpa7y4K70jT2FdD+JqQVL1W7HDiNP/GzHLf
55NzhQoQTFkcbjkOPmBIooZsEyyjNd1iDhPrAt/rbqKRugkc0ulAR0Y7T+YTm7Rk/kHXlkQyNFnX
JHjfS4Sn3YKba+gRmQP9i0RNT5OVvrhOdiqQ1oflSO6Ltzaneh9AZFundBOzjpSLWG2SMet3LjL3
zC/2EUiWLvSexiFvTq41POdh+pZmwy+QrTmBhd5pHpD/xGwA8CI9c/S6MHR29BrqiCg8ifLyjl4u
UP42d3HZb4uwO4Sxc8ptmFQxoMapEWgk1FaWRsbmB0hXVrjJxl1Cea0wvglJUiktfeGY2b4YrXfC
ktpyRWWqWaclufdUzTcAeRAhhGa5F0sSzgwCjfwZ6zn0rZMVDBexlWxo2iHCNfB8wbKf75t2vhtH
wLKW1BfgOoGAmhmchHygoTzZ1Y4ot2ubLaYzQxtsWqK+E5PVqQ/ZM0bKvKzsDjWHvc9iVNExbH+d
xQ9xbb2IMt/mA3QGra7cDvOCYQukafODgbV/xZdDu4u9x4kqi1qzkaVSz2bZQ+LPwLwyK+6nbuwO
tCSW8M4gNa6mKaBIHmAT4zVbMfrTptC01VsNWVgmHGlmqiym1/KvEyguM2Sh7Y2bMsEmbkUAX1Kw
8A0t9X5wShupu++1lLuc3EscO2vZTOSbO7/iJLsgJhtkXMPxDjbTsQqGcl0kzf0kSc9upXWoEvmf
cv3oZJjmBLLIK9aD9BcYfkKSROwbABhJa2w7q7+OXJCTRaFXoN3AuMVUDFxKYIKdZtIM38Kq/EFt
f+B9kwABkPZB1TmTmqKzCB3qv34CWIXTDNKldinbtJIAb22+hu30mHNSgbX3M3W8PWwKRHLhpRGp
n2Oc/AAnCS+fBDdZk1dO/3YhJhHB1X/v4/ai8QgxMAOCs3xrvktompuGtVOdc1mTMv+YmMkltPYb
nVPRiynSXfB2BCjB+DBHiOnJNLC2kHLwJqrgcnKM5xZ2CR7QK5elmSLvJaMr2kizIAWsHK9HUN2j
PTwQ43cR93wxghi6FWp2Dj3FN57XFptotrESXZ+Qc24mnYCPc4gUVvKZbRFpMXDNI+PI2TzcQdaj
lJ95R0oL4cZFb0VFzDcfLYdGquT8RmXTb/jdvAfOtQTEVIj12+ZB2sQ6+nZ0yGfjZICxjUdU8LEY
77Vov+eTuupoYSNOOsCtuZ1hrZO9wbkrdBMAh6q45SDEIcjn1VoeK1vJYmr2LVuXhm2reM0CoP5u
T0q2VVhk47ZstxK/OpDvd+PTmjq2XZUy22C29MPo0iR9I2E5iwQhGUYBzkSWb8pK/xtIMT8lU6zX
ngBtmSJyp7A1QLjLD7RL3rrMPCZeCp0JpQRxwBP6vojSXPCt7XlGhT7QVAKBFRjb0fXWZEqhuspf
hWF/60LEkaELSXIOrG+OavkpZNeiJWNTZPkEr2cb+IbbyQoPU2MfOoz5vVN14EMpQMKT2Os6e2rt
9j+OyC+tNV6krfM4pP02B4oGxcC8QIB4VAo5C12XuIFTLIPqkahJMvpmRkxpsAEOJaDOylW3rj3Y
a4Mto25VTSsdFwWb2UsZodBsO++6jOjMB/0P3Vf8X/SuMLKtxjiyoY2H9N05EGy6tibU16JXWUB7
FB1NqayL1l4aPAcy+xVbxT3WwHzVJ+U9ddm99MujV0XXY4Q5lLTGXd8ixlEzcK10Iu+llBwWp+EN
fwlBZYwuWm4BGj/ODzl2rmQCw2rX7j5GmJMH00Xoo/AbMeHY7RV/dplpa92MMe0KcNGkoErDv+ux
YmmAzBV0VoLzyqNbFphAPZ+sV79fVxaBl8pQO4S2Av4BQfYpthMdctBvwD2QJP0t8tp3K3aDVSG9
fTvDxaujayNibuqU/UNhjEEwWn53XWdjxLI9YVOHtmb0F3i3BlARzmtjwR5UNUzqjJ4NSLf15AXf
vJKybmEpstGR+7sdq29K4Ry59mRGLyxKuJVzuOR6HQt1D1sSaXOBkCL25DdYqe+KvAYmLmnvhdtY
lxY8c3yeHMmoGqntIOs7DN7JZmTbu6sXSp/PN9l7/mPqDJfaJWEww0/ixEQrhvGF3/i8Omy7I1GU
YV3dFmn4RgBZTMISR8Yhq65aVDUrs+xeQRJ725gmkeDfXTVZ8VJlmi6hIpkj6648TXWcoLZjlOTf
W1ltPPoshT/9cvzu0R7VQ5VCMCzVzNYivTMC61Z13WXqq0NsmTCPdcVIi4kGwWSX4BpAQ1nZmE7J
V+3Lft/KdFPYQFA9338uSQXsEgrwrqhOiUwuk1YeRmfY2DVa08bd9GyUmihAZZz/MmymASsMDo2t
bsPe6XnqE2ux3NRueaKB8IpwoYYm1/F+kZAYVogCZTipfDAPkSy/tY29h5bAc04h1rXyRrjW3qr6
bDsygxZOdcL0vrMUhUs53za4EEopYSnhgpPzNceeXWk4v8K6J/EtSHbUV4gLNvmXXPr2012MwM/2
6+8VAFZzEDdlMG+6WbkbxsaNQzT0OKZXs+L4nJaIxLPgJvbV5dxW5iUHVLkPtbme3BIV2fjmZc5F
TTBUZ/EFJMq98Dl0ZW74wq94xlR6CbiXVKIRoCu1T87UiGcK4tSs3L9xMGxipWqNC4z5/WVY+BdA
Y5gCUlR+KdB+bB/BVlBiv0BcUdFcR780jfK5NsIOfTqmIVpON2A4w7VbFPe+rjLYOrJDDKjZ73D0
vh4GtlCZGCPejvg1+91p5q1s3N7ZJk22CAcC9uItctmKjXYwuOzbgmMxYgtGwbpTo/ULTM0maa3L
YIyvCLZ7BtHBBNJiexmjJN4xsxPR7oY1AWXmd12po6CJFAXIKe3pWs6Kgq+xAT381JbznQwstDQp
iF7MH3wD2ymFTsl3NlEp4LA14UI4yWr6hmx/MxrByfHFvRG5FFna+srBHXgv2DIhHcrNA2LZYuU2
8xWjP8KNEsa7klA/yiq4wSOQBysbBJfjjSd4jTct4tg2MS9VZP4y3OI/tyz/U5JgKJ/AASjyRydr
aftxiq4d8ATsKQSt7vIdedidQzWdDuNlOo44nN8NwuiawtiGhkEfgk8jCw8B7iTOyBc2ISibIjSO
erbh2LQbfPsk8pTXKqTjHHvfu0QfxoGcxqBjj4dY4pGD2A2tuNVA+w2SV3TJ1uGWOK53jxbPKg/J
H+iMnEOPSSuiBaS9LnuT7iDq646AzprWjQoeDZl8bz1Db+e6eEkT6lgy+4Y86HouauI7zG1hMM1U
DIqu897rMmHAgptF5we22KgwWdSn0miO7B4og2UHam1XvU9rkqz3YDtrfQ2OC/JwAvk6Ntd5H737
PeLHskEzm5wQF0BmmB9gy22BCFwahFuFtnjyy/wS5Qkp8vx4A8oOLURKo5VN95C4AHrXEOVYDOwA
EmFYXMZlGFDALPejaZ/yoYCGm22zsr7pqgHPcXKniA7t3ZHWWL20USPMS/MuH+0nKl7TCmzGvZMy
OKFyXPd2QQRjsx6puvspzCs9UiBLvoGavhK9oTlrNG82bSG4XfR4UWAlzc7J2wc9Gq9QqlCmBbSh
U5eWVdAOb13a/hiK6d6OjKtQj3udUUwkh7VIJOpxbK2rpDX+MxuESwz4Z5gooIzQ1lcRzweFr43K
SPKLsQd7q3aa6LtOS4p98Kps87IsqE1GwrwOrOjC6who61zm5q5GueYOJZpIkxwA0chveczskME0
hVtZUFvMwfYGJi3DJh7u5i7uT+kIfkrH4tXLraeqxdLQEZ1m2leTRFadZKyUY2S/BTlW8bFCUOov
wSjuvKWJeF9zLL7mLKe2elDfQ6wiX+C5rH9RRfCJFs6gDVsH9OY5n8slyV6RHnNqWkc+A2rScqWw
HftoFbHQXOE+YhPYYnc5sUJT6SuLyCSSNiEKgnkNAZedmvFPGTrGU0waEtWb3gIz9QUrZ/kZZ6wc
fqZNd05oCEDW2c+EHM7MYjMj+VU4LoolmT/XwuQ8ZI659FF4NxCB4wFZ6Htrmbdgf+2rPjS7B3s0
SC5pymhwaeUEVD7j5ZDfy6E6ouTKKEDUTvLcpp75SFBB4NE/bqif8a/8KI3al/vOgor1BWfoA3zC
n5wh5wxm4OHWrVoEwkdCJpIUXHtBuI4zhfgu2qxqCmLBNejyz5+i9dFVwTWZFo0i4HNqwSz9ASWr
HaMfmB3SUx3H82s3hPrgeVnIsTZqOeWDHE7GNWkEzAZTGC+lKiglyIRIlQewHt4QsZ6Rnp04s/td
OZwACZaqJZXXktPy57/1A6qVIP3TAy6F70V4Zz+VqXrETd3nR6Av+HoUbhYvlvTdYrUVkfvdwL38
+Pkl/4XFUXY1XXjupnJc85zHlPp1MykAfSe/y+J9WXo0f8KEY2CPgjVJWsHpL5VPbWoYh8+v/MFH
KFxzIYqCaIVRdkZQ8h3l9AoX+EkH2fBtBqlP5Zd1zxazuPv8UtYHKC0B81ZaFvAOBfz27zFQQIrH
+UrobFEn6FntzNWcO0zjuaBndbSCkRNIThEFBI8k6dYIMOIjJCkfsMh515yzumErKGLfsslQX+Et
P3gQUsAKXIBYdJW8s8/cCpPC1V3lHUmD1lsMaki75zp/96zJPX3+IMS/dEQGl20v6Ry28v7lxgaD
TVNcj0dRZfYvaRjWqc7b6L6kohisc1NHb3aZRddp4g8nq0ysx6YmwmOTOn3srgJIxw8EoaDsitUY
HOMeSAK688q+cBt/CLdzUrlPyDp6FApp1PXXn//8D+COoGEVsza+MOFY5tl7rKN8gkATw4cNkeQd
PJ0syPhyilCrOSaWNpYoTst6lNVNiVAbpVuFGYb+ZkLK4uc/5oN5RSoH5q/reLbiP3+PKbS4VpUh
GTz2fockG+KhmdNC6pNqKyc6++u2rcb8f/9opKIgpR0H0B573b8vimI0QtrCDtYTvrELrDy8NsyS
3W+ZZsb95zd49tHwXUKd4WsBMgxtWNhns5GoY1Dqqunh3XrNu+OFObELZrn7/CpnE9ByFWFpEyEN
8xDf6PJ1/DE966SYPfjgLdQa9k0cBZviKDg27lRTdKdRzNkGG5V9amKM4p9f+my6XS7NbABq2LM0
3Uv77MNjb+WS6SWQuVAIem6ajnGuy3g/kf745tpR8T0ojeHp84uer0e/r+oK1iG+Q753fXbV0scq
o7twOLjO0D4Hhcj7VzPzqOAsnbrLRLveC1r7/okJUrzIOM8IdmR6eG0j6jkrjtwSiR6pAS1kICS0
Pr7yqosqffv5Dz0j3P3+nZpPTUoHkKgWZ+M7KBFgpkNNZuZkjI9a05DMR6w1K2w25jYOsuomoCa+
plWh8T2m3s3/fH1bOvCWKGs5PLCz9YFoH2KIxqI/jLJETEHRKSvgzEzz5YTFE9Wj0gr9nZzG7lgV
WW9TqiqxSH7+K84m5+UpsDbaYgFbCiacs7eVDaQxl8olakKGGDR06Lo4wmjPtkDw+0x9cbkPHjp0
UODXZEjDt/xncChiDaKp75APmdW9TQTeTU/S7sYsXXGdCJuAiVyBgtYzJhbq+dvP7/afjxGgJveJ
sU9Isn7OL18LJ7IycDpw0tISu9Es1w5xeoSFq/CWKKjxB/S75YiXBV9MbL8Zzn9sdoFkeq5D047J
AEowy+Df84CPU7/pes87GLZv1gei8aYCckITR7ccXYvyLXAngw5uWFv1z1SK5tbQjnsxOIRakmzq
4sGGHQmsQTgDkvqmnov9iITZufCcqjHv+Atib8AhoQiO5lIi1Rax076nE2EGGzP3JbVHqSi6+yk7
VNVlAoyiVC12nRTktejj6aXwCDs1p+7naDhlguA6GcGBhxU+SUu74I4aZZacj5T4KW0H0wPHpWhG
D27m/0EOw5lnaaA8sMl0v4XZ5tLLcKOefMAmbKYjdl7AhA7lIludioZqW0blOfeWoM8rV4EbAzq1
03b2CEIIa8x8cuI33NIDDZWRvnUZW4di1v20tWan5nxZ9V25HVzA9Js5i5EDYuWqXZLOtPs+9Jx9
3byKvyP9E6/UrtQjQaDhzzafwabTKuvsTaMUfhbHDl/IMW5CLDn9QhFxrcrg03OgS7kxSiQUVWGH
oWdGX97UNHJXOnCr4kA3F/3woKsblxzi7GjbXfUwI1vDLqMluwRT2MmNFrD5nkaoj1cBHFSIBYmE
dPj50P5nNfM8bbLTFJh8HGiny9D/Y52Ze7NOx6lKTlPZW3fKGfQVgMd6//lV/llSlqvAo1UWCGpL
umeTFoUyOx2mwYAZ0lIl92tTHAy/GIgRoTXmeIV+IIRQfrGG/jNJLVf1PMe2WM2kkMuf/3Fvha35
erzYPPSyMa476iLVGg+0+d1IUvOLa53D2JcPVYP49cDfMSM654EHkzlNxG344Um15kMoKAdlaZwR
EDiR99cYCHKMzH6IVef/F8ZteXTGIThErkUTwO1p433+wD+6dZv5ynSl5nD3G5/+x62nQVmUbsiZ
Lhd1hEa1tm5GP5HHoKJG+/ml7A9ersfczCzLzGgDBvv7MWcGeRWDIMlvNEYL1mYvoQiBXmu3RWsV
/sbVs4W2iA4I9T+NcCIrqukxs8jAXvkzjoKjEQXFXcVh/EeRoGddqSnvfvjx0JI/E+b1Wtpjd2cw
x7C7a24tx573NACI8p0GOhxuJy5x3r9o1+h/EYw0QiBw/R5pS5wtVrc4chcPb55d84GWJjYXatrH
gpIGH2g+++nRlCwpGHlG+s04EHli0zTgxGr9ygUE3zSoUJWUfk7etzsSKD82dAPtOPHHTdlA13tK
mZrG4+cP9oPnqnl9SuIdQPPmnE/9FLuLJHfcg6oaC1c9WLd5Rz01/Y8NdPSrc0SQ7tHZzMEXy935
ufD3WNYmmZRc24brfLa6E+LJcaJBaJIrY7gIRnwimx7p1BEiOKghIus1vJ45lm9t7mIuTmVYYMKw
jSvPqFCNqInsr1UyLmSMKexV+MV57aMno8F+KbbHJhnl4u8R10Z6QtlVZCCVwvTBdGkV0ftMtt2s
MR5F4xupgl8dR//doPKBa1co6SybHvN8NqFOkLkIOQYANrm+6co42jpE3R7SqCwvhwo6TzES5Th4
zrXUrDxhNhori3b3yhtMNNvoTa50CfrEM8JoTSnq5+fDRXHTf+wUXDbOHpOkXjYMnErON4b+PEd2
5TTO0SNH68kezeGpsetq3kxtg47IA5FtfjHLnL2H35d0OaMvBwZJLW758z9mmXB2ola7CRhOPckT
1VLIjTplee+SFGuqpdZN/NVe7N9rOqbJPgh0OyuJo87GZj0kbkspig67UQenFsSFuVGWCKn7eXE+
oXhA7L9qLPCTX4y6s00od/v3lZcX8MfdBmgsOxPyyrGPG7kTVGAvMrq4+7HPm3uQg3A2q9DdJ7OX
b+nihJvP3+9HN842EH+Jw8xOqMvfl0/6wajaspJH4FLpwZEujBQoVquGgt1b7dAVj0DQfjG5n60j
v+9ZCNdT0taupjby90X1nGQxgDl5nMFwXBmB7+GTTdNbrxXy9fP7+3f8OqagGEnlWbFg22ePt06J
1uvrRh7ZiuEVYF1fE+KDXWXRYEQxySufX+9s5/P71jjHc1+c4yn6LH/+x+ucSxS2adaZbC9pNmGI
B5+xiVlh8i8u9NG44QEKNj+ajdb5eTpXhWqiKjCPYY5QOUA0cFei+1gBbfDupIFmiORYh/lT1gcH
B/4Xw/aD+7QsGx2tTVoKw+fsgzGIlYxatmRHZyoFzPHQG0kRBnvw1VbygwHKvof1wuE1kot0Nivn
cecyBzX2MZDwHXcjT7I4CPYhu6bI0BJBEKFdEqUVXen/+VUKCzuq7YH1WSaGs1c52x0KWvSqVYob
bj36afZD9Hb27X+/DLspmiQwApjuzjY6IqhaBweSPCZUwBYciKjAmY1kjnxxP/9+ChzSTZOyrAN8
2FJnG1c6H61yC6GOdu0QcwfLF6MgXAvHWye55VGRx0aTfjG/fHRRj/fnKFY5RunZSYCKtC5nQITH
kfTRixQo5mMaapsUaZfuExt1cOOfP8/fO8M/lyzKGPZSseRkzaFAuWd1S68iLoOhG546gte2DY6G
qHea4ySxVzY1roI464w15mkNR4YMnqLDgg819unz33F+50s1haMdD5u6DlWNszuPB9OcIWhq0HO5
fRWPiLFnsoTXOfTcTVqq5osJ4XxS5XrMcGyXqSIRmeGdzXQDukj2y8IgTzLuftRj1bIfKGzjiegr
xB6f39wHxWEqYhzt1HLOc83zRbr328iQRuUdHPQkt4XNcaTCYTHOUEAqDPnpcgzGfIH6JrmN68L5
4geczz/L3VKssujZUVlX3jJt/DHPujSyNM2b8JSU+NQ2NiUF46qOhG19MdF90L/kSnxtvEwiUEzn
bKYrs0boLDfT40wKRbMm/44gCurf6gCgtvsuiRGsT1iQRHdfYZN68qp5JuV77AdvB0DbfnTKakY7
G9eDXk+qwQyYzTHz1+dv5KPXz3CzBSVk3oc6f/1Bga+THs8xqmV8QzwmUYamVyPKbrvCuf/8YnKZ
lM6+MeYFW7AtJC6L0sPZ4/fobo2D8A9axAR9xhl18r0H8DLYVips630KVN5e+ZhH9MbPRL93gDbs
l2kaq+nQcGZLh/AepCrQwyDFkuC3ehj2Gg37tGnNrHh0K2m9NLCOr+kZggVzDMsZAFnjkjRQiOUI
qJr63e+IxgOuQNYDtAMf0qCEWrkOaCv5uFw9lPmyIrH4i+H30dNm6C8ziWVSllmG5x/DD0pebXWS
1gC5eKeMo8+t7ND2mwPa/88ftVjG1/mjZnzTkybUQ9O7+/tSovYSYm9bEN9O14XbltTQBGuf7PJ1
Q/cmxtQHtQl5c4e2kO6WSd10NsUecjm2IyssvdvEjnoYybMA6FbVMeQENzXHk5u7vn3Zx85wkqY/
/RDx6Dw7hURM4w5pWe1yrD7tZRvhwdt+flfW7599flvLOOWjolvM5/z3bQV8u7RdcCHw65t3WaI5
6dWQ/YBAYtGg7INHay6BqcW1x3IvcPCLdtyWXl3uynKq6JPA3sSY0NqkpcLMRfsOjXQjszgjRiI3
xc9BF+7Om9C4WSKaibrNcgQkRVkCwxMiQlw9+Bm58HOwi7y+gQk1duHPjgr8jx59R7E1kP+adEVG
vAZNIfuTW0gLLEPa76cIdR9WQ43RtMIfhAIzVBe9aKZrbJko2AS7k8W+0R49Aj9OwwhpEyX3gPwj
a6KjDgPvKhD5+K01Q+cuGJrkmbJeimlzyCTWpqKB7Admxln5iTMSdVF17+jLs304z6VG1hgmr7XI
begSEwVTVCo0+bF4Ns+D6Q0WKOs0ObktPtTT7DnY2RqahVFuy1sYS8lbPdgAeE0LeRxzhnlIewu/
fGJU4mEkyj3fpIkDTwSaUHgyqWEfpBeCiotG/42aTHZJRmxwkwcRDhZlNTdEhcSnvoIjqXTXP412
OBCI0ODbBMGBRbUvVfw9t2p63ST5+QkeljrY2piZd1XcwCLMvLCeL0SG4mYVsboF13EBFHhseHsC
mfX9jBo2+2JD9OEiRjeMJgCbLwJyzrZeHcQDIMf+cPTwKfU7s8LgHLqkmq1kVpB2RmpkXe9iD2fV
QtibTUCdvrx3vFq7b59/EB9NKKxmPGW2DBYxVH9/DvMYW2khPOPAviFfc8fGoUxaBRJMGO+fX+q8
qMi/75AJZVqcjFygsec7zq6jMKYnImHddpTXOBCK+HUKcLXASO+BavQg09Vo7+BzxA9A/WtCSQBr
93gvv9irnW/ul1/y5ws4W1sFVW6iWzt9aEJKaA6M14cywGjjcmJZFa2Cl1125dXn9//hRaUWjqSQ
yQ84e9Rm7brkRsGcmGec9vboFjeo7wGpoNFbo6LoV0k/tl900z/YDTLVsRG2mMu1fX5ca/2Y8Gc3
gEYAPGUftDb52TLd5dkwrIl88f4f6xNHUJPiDYNJ2WcjG6c+QqsiD05VDm+n6TOSoIdJlQRbZvEX
L/G3NOp8KqeDRvyiLZWQ583LqaqCxBOJfySWo2z3cRu7ixcBL+XKtXQMTJPYve6SBmTOPsAiEHsF
SUxgMK001ky84PLFg6UA1S6NoBN9/ro/+rI8qnlIuti8UW37+8syMtQZseuk9Le6GmNnY8LTVU07
7V0yhr4K8P33PS+iCQ6N6N0ob5wfPnyzRFFQoEBGiz4UuzpRhXcbgsB3jk7dUnUGqBp9UeP4d0Bz
Tc2RhoHF8DrPJ447NkK5NWLoa0n5mMhdBtRdpJsJI9AlIrCMYtKQfKHrWx7b3y+dCDuJWs6lKijo
2f79WCc+rtzKYuNIizOzMR5Qpe+zCbyuToKHJbOe4JoCLtq+GuU0fDHmPrg6GgL6IpoqnCnOyyxN
GhcZjl5SrSV/CzuFHn6NVhPFKy+Mqpt+9p0XQEJkPNiozdT/vnBwEuBkKfkNS/nlrDTg0/Doa8MI
T9gE4CwKbKiwVvH66RnMp49UtOA0vEYBHtFRzzoEpmO3/3xcfzDS/nwE5+dLtsRdZtRzfawYAE+g
OIZtiRNs1RvtokOE5/359ex/XzhrhUJEgYKN9XL5PX9seclKSNi0UadInag+pRlwCrYpRAV/8XA/
ui+J5Mjk7jStr7OBlVJ1BdFkaho/3bimMZodnJzCfzQQCiKi0vziOf47P1B4MSUHdcRO2jPPjjId
YkRLh559zDmyaOxQ3vizaAS0iUk3xlcr3kdPUZmcmWgdWoJ1+O+nSBtvijtvCk5pncjHsuxwtLeA
oO0v3tZHTxHpGSGTiA2ZHs5GaEVlNTSQqxwJnMZsJ8zSmzgV+fVPE+sPaD+Obf9je3DZtxBbzrSH
YmzpLZ09yXqaY1P7mo2lguKDGwFR9cCzXeUdYOcvVrgPdjHL1TSnr6VlQ6fg7ycJw59oIrMuGCey
eAbD9D6JyURhDTcLXh4hfVZR0CnNnJVVuvZ9G+PWgtkFdR5/dPPFz/GWmzubD5cil0JOYbK2/u5+
/fF55B7ts84LrWM9InPEEtjg7V3FTV7NoMlcQsnhQgwvJDQxjPMyNr4ZQ+ruwhBdPz9QD2w9iCsJ
ohnsUEAaFMeefBac4KYiQ7lEP2qF4M0hOIqEgFt4Af1rU1A0XafsWw8S2PbFoM3qxTJH278KMn9o
TpHVOFum6e5Wd5M/bzmtwwwNYlzT605L8MYN2wRicazuXhsC7zuA2QyOYJvqx8h153xtVeSw4Y8Y
xClyiuZ1LgvxmHqL4INkn/E0EV66UCt9P72QvVUtNKyub5kFtYdpqxcJosFRSgOLC85MHIhDnO4q
6AyvaTTMJVt/FymaDY2cOiQb8WftQmc7oKAYxyPJU/DHSbEAxyYDAytCnQf3jTOARxJNtiTn2Xb+
H53M2F6b+Et+1qBhEJMQwcbLt3uSMCa74ZG7ZEJu3Ro4PeUzQBTWNNWkFsFSvcYVEf0UQ6aiDdN0
/9MpvPLQOsl0ZeQaJkvDBFEfJKaBh9Y1cGiPNdmSK03zstxTn/Yu1RzC+hrHetx9Pul+sLdidnIc
QSfBpf/2+wjzx7DC69NbMXaNY53VKZAX9ktp1uZbSxlksDhZRGiFMsDvu9HRtdsEzhPK/rS14AHV
UXhPMWj8Yit7vvbaalFMswqg2HOEOi+I2bPy4wDYwtEjxGsHOqK+HEt2lVZm96uabKiraCqaFb8V
Mf/nj+PfS7PmckhiJ4dqi7rq39+8EVQ9mJTRPZbZ3N2XU07hSAkfY1lgzgDWMnzGnH3D3L72+xC9
3OeXXybNP79xe1EzI39At8UGT/wfZefRGzmSrdFfRCDoyS3J9EZK+dKGUKlK9N5EkL/+nZzdNAYz
eJhVAz0tKZMMc+93z7H/UbOwZL2gCXPoCKwNBQU/5m0o7d/2oj2QSKUt4fZim3tze2xicA7//Yf/
c5/65w//x3rXDYtRMWhPJ1amix4obeZH5ASdqmhS9Aj/x9/6z43q/uPIm+hcIQTV9H9u916SVSSF
YpsenVvGDI5oGiaeqlqLzX//u/7Dd0oJzSQAR87DIH34799pbKVJnZOPOGAnMW7ZPUYGx19mfbD2
+ZRvXQbXn6FzFTCdk8ZN/p/n2PvfqaNC4U52b4z8c932El4kq8vtw2jk7MJirUoRVsTHzTDnOvc0
CFWZx3VKNLUZUmU8/ve//j99qzq3NOGRy+X2/4+Lmu9S6CkXIG6Mt85fCYMxCxTBpvfCxG/X6X+c
Cu6f5T8fYJtyLS+wiVb3n6tJmutLYnvKZjW5ozttJz2zznaMfwsLkoN6R5z2v0Kd/+lnOvTydSIV
/1ow/v37LfsmiZ2WB8keZjNoaxsQqZGayYOs0HQ0qtNfFjaZj//+uf6nV9XlrEbJlEeLd/Xff2q/
TD6YduyIkDvfoNuKkGeXg0FdJpGOHesFDEsWSSjYYcYd+X98zqxJ96XoHx81OCEOA/SdaVG45r//
AnnPzIXSTfNg9OawVYMO4Gq2MvjvVf7tT6xwHAsmkLblSG5J05PqVtfVSlHWBn7iet3K4NNMsj0j
zbTDnLe+4NQlD5vWbnEi8TUzPp3RTDBH5nkzN0UU6ILJmxCpDDAiy7eiz+wLk/l3thwhqYohrB18
vYy5C6HOZY8fJ+A0urxpYGKAEjmxRa+6kURw2bnZL+1XLFV8ZxbsBCvMTSQXnCC08TN3ZqCrGTXb
LXBaLYq1+TdY++WRUweTT2zuivyyUxseqF9t5l4v6OMG4+x5/aaF4qOAvfgViHWyONjiuqRq95NU
mR1SZBoYVrQSywkGSDp+4NPCh7ubJerEXNDdlEl+aN9PpIGC/j5MU60GqZm2XJjtrxvNecesiMai
0Rf7nCrb8zGywNBBTQf5O0jcST6vlcLHMPT9DKPQSNXFHwv03ZgvS+jpnocSJpXJ1Z9jbYQ8lA75
ruMsvyDhzderblbYxWpZnBn4U8AqEoWVs5xixsJRTmRfzDEzBVYv1XFx5gL9gEr5GFPX7l9nUnmg
Z8neQh1hUcX+yXHxBWSMFyylhwLZgwcS1ms+fufw74DsZ2MFhakcr/jmnJdqrkoCnsWCjpuZxD86
OaqHYrabL9carBsmpDw7Y600DlTyWUSnWYM/UgsrdPS7WTDtmyVcSwAjBQ/RHeqgba1WijfdIEeQ
kREF/g19cmO4I5+DwbT3hgORu6E658cby2sRevOIgMZlBoPp3wmEZ2CAORiY1cJ9zslNVWSl3BRe
DZyS1kbYIdXUBStT2O8DKQ3ma9GUNciU8WynpWS6GKaehB5ErQjK8Q7tm/edroX1CNnTq3ZgCN3n
YawdNKKT9mELzDpz3hWMyk85k7Ujc3pIhawsxsHDbpbupd9SeFLCzr5ZdypjZw9L6l8XJq7BcN/v
zcBynbgOElooh0z49V+eK/M266J4gJFF5dosc/ejaRpow2OurA+zrnpER0Oe4CBCVcXbA3r8wFFo
FKE9SKmtnM2pAOw42NdvTgL/LWC4Hzrj0HuQ+LDH3tFbvQvkqSsfM8KxN2uJ/c/CnK1vbmULPNTO
nf6QymbQOjWqudxONk5y3xpwH/BqBJMknMND1v81gDRAzy5q5ENysKpjwXP/TuNh3gsBKFCL/eKW
e5h1A9VCpldCa37haiFnLBztluUOjNhhafSz55M8GnWUuvgiYR+2WrzNBr9FTME5jBuxkMxl389X
jU4yCU9w2jwITaw3uTLdH63jki37UbXryawHcDfVGBe3YdAzsKUaWMBJ2MPmPvLBkC317SHkFJdz
atST4p1sTAr+hwT4cFSeU3yUOQKAwLOIaHsu2WVz8v1jTE4+NFOGQY1uBD7TKtbGY5LRavGapEIM
ULhhsWjpzsuyfmOmlba3ma1ibbFlG9T6muxMcBx7qKPVtz4IqR9jI/f/JoweB50ocIyo2PCfILK6
22q2Kzh+uJftgE1rvqu41aHqPA300fi3GksDpKnAwzUuICJEhl+e0xlgHJexfa0Tzbb1xacycFqE
qaq0t9WQ5h2uCXpQ2NNJKBeWl541sAGpApuxnt88OXV7ry26qCXTLuHROBYrnJ9qko5Xp0U2WT3m
rBvo2q4HHb5Mk/Hd9hN3N5sT+Um47PsORyat1TU71zycEc0ue5/XU3+A9UA/dkC3MgQtHpBna9CS
AxMCVP+Xeb/SmkHHMcd7wf4ch349JSeAVd59uN6qdoaTw2DrLHOgnVxmUKkmXHE4vW6NmvNT5g5g
zIcCD0lv4RqaknXjeinZCo0VLjMAJUwmGX54syI07YQRceBJSjuzRkuF0EJXtH2cOszcuYUkHstn
DyLGMwPl5q1FTQW2MY4PYjCLfY/m8lzWCvch1Kst+A1Bc9mRFw+zXhN0Cmh8gSdsp1e9/VUsPStS
l7fyPhjQQo5L5ouWYnASRis2pPGxba4i+9TLyX2hYXxXa+Gx2CMUNq6Vc8dblJK/xpxslryF/4WM
vGtPlQV5pkIgcK5pY11LsfI16bMeemXW7NmT3a0mbPmSTEI/5k3ufM5r4xsPNGRn94iSsf6zqEHs
xpn+B4c9kTwJCo27Pu3UAeudsxd9d2WyOA01YeD2YQ7cQBBlVBt0HNrdS+s9L0qNZchbW25a5S5s
lnnKUSceUv+vSI31KIWdh67b1FvDWLvPtfQnIxylDqUh7oeoY/V8damsoStwOgfdWt/xovF/oOCG
g83/KrLR4LXXPXnIacOGEE/0D2CUeTjx3VhhIe9XUMrP+8Rb0+s6olcNGGBt8OGmQJtJjRaBWpaC
/S+p003hcsuu+9XZj4Qb35kRmCI3zZrnkbr522Kws3DMj+F9TX1Sb8bM6nf9BPaAUWb5vRocW9PM
cf+2pSsir/Gz51QUthHa6bBui665MAXBuSK2a+akXDkYaAQr/5Fjtg75xxzR1Q2ju2sXGLASyDBg
SVEgmSEulbNLrfnLhI9QCyBoOzeRDjSjVoH4I6g9gLTMLjGKQV4kj4CiqR8sz+Wh4JoQeGb+U3CD
CfQsWV/1GhVdIA38dgwXJnTkJzdkt0RXPunx2yw6Z47mtat3jDh3wawrbZdJDjuyVzpT/lQofi88
lntDrdZmVX0KHRZEWADyFtF44823zGnSV33C4dGhd6Pgr70SIW5hkNPgR6dBF1zJYvjyi/ZXwQx+
2MnV3MDyLf64xehySivX/NgzV30kEg59S6ZpaKxeMx5Wsxi3ktinf9KHdXnFq8H5DyNhzPLqIFNo
mCMMCchr12Qx74x4N/c2eUeuYEgYkxrWgc8h6dxn6UMdoKujd+8sUXoaOdkETqMDThJSZmhQU/iw
8NSSI+LSUmJKhWAJDGqh2U9rURv7xSHNFIgagR80JvzZVTGkEeVZG7icUxGkR3RadgemjLXjOrZ9
VJS2Re9fE3s1gONK78QAE+lJMNrw8ueFkVFQN/pmEgvEOqray2GFW/XgkS8/WthqiS2VJHW4LkQc
Mlfu2w42ecgaCIV8X1uCiT45I+KYI5EdDTfmTJ7KkeEmr42f+2V4rGYjeyN/Qj6a2dSSul1W5zvZ
z92WwtvKkNDULFvd7uvH3FcvLTaObywOZrqPmagBHF1aHGVlCuKLYhlqZymtawsPYwNHoh2jOi8B
cJReMuMItmH+SktRZMyLvIWt2ztaiHH6zrdVObtp9jooszhYyB3FLC+DCaKFCkl1ojECvmx0igfW
fLa/BjuGKWCbt5r2guvgye+Ti9/rwMZiA/KEzKEZaQX7f/YF0mxvQYylnbY8OabOvjzdQz3NElFj
Ptcx2ggAZ1xkdH28dsvCA6zE+LhY5rMyjIjzFb7JMdl7wDpLT3/kuct3yYwY+562l43LLdj8mFob
q7Nb3Xjvb6qwVOhn5l/dkr9cXfvCWcqomFLDeZotvhYA2GCOrDe9ED4oprJ/4mSDy8VyYoY8BvQY
sZFWYW07kFU1xoiL3Mt3ug+np5vqnxgaAHApKDY9o5gnq9d/mXr+d4xFvWvj+UMznR8ustA8/LvM
pjmULFaHLlsBHjfpReaS8Unr3hQZ32xpzjuCDV9l4ZVbKc1Ha/bxoDrmVEJIS1bQEFrVodFSesj6
wiLj1bCTzF3pzwTL0KjrgHijpVLfVj6+cDBCkGU+diPuNpUw/D17yX4e8pOzur84kOHB4EjuUp3e
YQhxI6eGV6O3pn1RvLFQfrP8YSEkHSYMv93TLG1YtMvViUtws6O91ab06nXqOZcrxxijfLZE+W2v
4P1o3mWRp+UdMHNufaLwUjY/SI1S9bgSQDsCXzVZE4BNOfp7OzGpMLQ7eY8crT5fWedyQreVWvcA
69nCCueDO+3XmuafMakwSLbdbqXX+Ci1UgSkt+S+kAWQFmu55Ewphn1bg3ssmw3fEiTO1QQkOd3R
XOQ1At9p3ggvXWsFNSy1OVlMVvrs6ZkWxjpCIEfqWBuIvkai08WWDBSMJq9xzq5VsslYAk6s7h89
MfcnvTZ0DuuMmVddc0py64dpr+NMZvY0Zi2nzrSGRTcm1rFo/OY3Lb742R5yLWwcrD/UxvyNSqrP
Wqv/MojEcXm+y7UYJQrmvN24FZV1LjJEiXOYyyt+ucdhqN90MKQmc58wXn90X27xYoAJjhHAYHjp
nBFeGBv6cTK8h7FbJ3apCoAUC5oc8zmoTM7tmJO1sBpH/NSG9kKCg+21NqzTUOnHYZBXLOq/Rj0Z
g5EwzSZmMimM3aV412RcIGguaNW63qtlxlwq4/Qlkcl3YVVfgwvyeen5UVxNb5W9PkkDmp0xO5u+
0o1grbtzMuHkGlsAHrGJZ9ersP34iZCgKwW/4l1pBSiXccnOunVdgdROeU9xN6aceYb3jIHQ3Yg2
4KFbwaDjfS2vY9JcVn39rMCVB540/7pLhg6mXJCset7FqlN3r7T2FRov1zesgLumGawtTOMMumwB
bFKAY1pi771LTJJbplzYYe0P6bkykgAMAs2yVqQ1gGj0NNVDwGlg8BD8Ndn6IAu4RIt74hAamYN/
G5mUp6xQ/Gl5XuEu5DtrnqB1KOZeqh7bmqEPqJh0wGOVzlafAHij+d/Oe5erxzae6vHBdNo7aRCz
QK41yQGS4/Sn7jlNKb9HPws0vNw4WnZQQ54z21Qln33FgXXkFEXKfrdWY7Px6+wxb1qCkn3+x1pX
/d1svD6kvW8Gg9Yue4pQO1KY702V/eaqNd5JG5teMw4FHGsYOpDfVvDF/ajfUK3y5SXpra04zqa5
A9rLGsodCPGvPBtv8LfMwE+Kp0zU1R+t6P60ko+0TxMvcpn7jnqfHd5xc3mv56HSxGwu1letW5HG
aJBNSh5MDQK21lj8Q/Jr1uIzE7hQFRsQcSlU/v1g4unROTGHlX/HhmfcG5xyxndsM+CLbhl9nXZs
UZdrXfXmjM6DrY2PvQ+hANcaJN/4pwZtTpFMZvoe3e2bp7knvULkacvy1OOp0FJ1JRjAD1zi30yr
H92Kp9dcppx2OS+klmQvCxjteQATmYKfD1yhRtCQaP3qiZPjJAmztJdYcaKXevo28bwzps0iag7Q
sAftaHiYTWjmPTee9lg39n6183zrNBXZh+qlyOHsEIHdYuaLg6UwDi1oAU+bIyVmn2Ow/dnExSO9
jl3VtjvXUW945o5KzhfWLoaG9YgD+pHYx7HPsdi4CCaLcg4zpk8XL44sb32aPXdv2x1QrXsUMaPl
gkz3X3i3UyWrt8KUl1IUPiWfjIFk6zFLtW/D7fSrBeeR2D/Q6i6Ha5vsyJEe0Q/8UNJqwqFEPJK6
w9lI1x+RySHSTI7MS9zCpSh+qmEO+eNe9JL2KumQdEewLY+QWCQQgu+nf9qRCKm5wLZ8rpZVnGiq
vU8G8jk6lRszyz6pGOO18W4Z/ok2sSEvFlxRpWV9NqkrQlEklzoDQNYl7JtV+9TzNOGYhdyVUbtz
8R0AXT6VGWUXkmn3Sk6zRTP5e/QyTpD2Yka+N51HCHxwCzgewPEO8hynJwiyCMIrZmVWIScrz+l9
utNQ/rVxezhEfOLZcDDskatG9VGN3m0oY/ho3duK/zey+uZxoXhZaPGp6NJHyNMX6OBHV3pvbVG8
dEN5Zf7zMbPn12lB39CLfOdMFHcI0r43hLAmnen2rn3jGgUnrbGak5+tf9bFPubKkLxi0N3M9FZM
/nad0xoiVgxvrXsjzHYvDhykDj+ynqzfOgKiRcY4Asby1hnoBigfCGi4geEh0xDtU3MXUTOAcaAg
99UzdRCkqfjLHvzi6MUlnfCuobCIEBKxLRnG21T1e1a63wMhbQi03hRqytiyoMqg6+JPSzp1UHqM
w1AdoZOu2X+Mrn5hjmoDOPE15R6A454OqQdDv0ZLsHPSwQ8Br0uqVuBQBwE+D2fmZEJATHSNvqx6
IGH/GYuqObEd179Aqp9jLLvMXu456HOMkazZLrSiwXNfp0y7MvnunTq4Ym9xw9k/9jgM2HOymYfZ
ZRvixICuNASuGZ90LllsAcl4ao3mFW6xu5f17LNHlmciWipQrik3dKCPyTJ+FJrxfMegN9VKakFL
eY8Yf9u6o/pVzUm2W9zibM/VS7ZIuCnr8NjkS7pTibfVUudhzIw2cpS/hftNl0GMattbVBp8rcXq
Kd4dDkMOv9XOaf3D6ow3WAbcjjJ9QVRpfoxaPUVkOYwg9jIOWm5WhtLo+KzafgwMhj5DrewRzlnO
xvarEiKCmrcQA9+sxmOnbHiYZr89x67AuDQJrhACG7TLEkYRLTkLeuYx1+zQzjpsv277l7qMEWY1
WEtTnXos1Y1jHAYbFTbuMPWY183y0bu2tqNI24Vrr2Fn15L+mop4K12xBjx/Jo7XpX6cV+2WYD//
THsPd15mlxjNXUXyxJSaCWo0SR/auLEiplQKaiRF+6xJM3uclU9Rz6kwzK2zUKjGlpbgvsAiVTNo
jeC5dzaJbqwvuUXUqGKCZuMsFo6cQRiv5oQqEHBz41P8NcrQbPUldJfpd5sW9QUBFOUqf4EhwqyR
NcRPCcuXUGn2yCwHrsDBozhhOHK9DMlE4NxElOd6y5ZL202W9YWtDinxmm25aeDClc7GsdCgCh5i
xFvTZiVvEdmi5QYJmTnIKMtGQE3nXQ7fjXLiH6qAOIc0GxpoEd9bmXjILEu1L/eaXGjJNQlMQ/ZR
m9VXP8GfTKLCDWwrPlrxeOKarTiciFvZDcWmHcF3Kv3XPMS3ogUta8hir+fpuzIoGXh6TAMjp8q+
tNq1oLQY2b3zmdvtzVHFQ26gvmbKjmX6fhpqxYXyCw0Gi7tJT1F/+dLr/F0zAQeUufHIhObDSJkj
sjv9yFzemfYlrDZP/oKDsXHrSbssDN7sqgU+ammlH3nvrVFuLpuiWc6CSmbAHAeu8wyUtOZcG2vc
ml18pdF5jEFudqs89xng+MFXe2Kzww6jUnEaFxopgdnESBub2A6tCa8d7EKKNImBe7mccQ1B1qae
ov92y/65r7Fm5j3F7b6oI1rHEfy5S19pLxyUfxZjfK3lTNSDPKo2InyvSvPBTtatvSATKQCr9vLq
GkA9VoUoiiKsqS1X7qifDeVK6jBxd4MiXoS60bBDm08VRe1oBaQMO2OCFJ+dLSoqkejxjXTibiwz
+WNbtmYD569ZdM89dOglYUGmZ3YoNYeqRONeSb78XSr3ipye4vx8msjXUL5eOrRTlUXLx9FOiay5
m3HYgaXbM2ODILXdjpZozis8xMcO1hsvuPM5zZX4mHTw/GVimk/ZiEsDsOaCDjobrr1FY4ShGfXO
eWvdZGLiv2S342Xp6yp0R2EH02KVm4ZwzlZQeI3Sli8uL0wzqGT67OZcK6tmhCGpkm8KSqztc6p2
wpFPXdFzls51UKx+8p5mK6vfql3Z9dNQln0GP5SnDmXnzaSORLlmBfdksFcEvW45D2qSw2sy3Q/J
vTZGM4VQvmcK2+SZYZ5NHBVScAqhS0kjitMYKrPi4ZpaJJSrmh8lWE+OF421FbOt/Vr7FTiD3vCc
WFBendXBfqCX4mhbs7717DX/GBmtv5SASY9TxiNaWxRQOhfr/FIoPfAnG3Y+HYxLw2342eggpJcc
yze6wQV2haTvb4aps79WzKebHmRzRPXzrYzHn5y9uHP7lA2iFFGmMUeQuyvfbclGpbllsvPmPNk0
EvBuMzsZ8NHik1YErfBK407rt2jPhEcMnFQW16nOrUJ7oVEHBJnFu62fs6QoN/FQuGyL2hvk2/5a
NWn2MsHvfXamPnuxvLkIyVeIbQfpeEeBIsUCMXCymSg6hoZdLTtwRlyu6YZvrMK7336hmIN9pSbf
l9pjXtreRzIXw35O7PxJ+tSWp6wxd13cz1FSu78AhTLUlVMZg8jmRMk4uMEwuNPVVq4dpiWuaFIx
bGAzLVvliu94ZuSj6Fvz2DlipFJN1xoE4pthQLRdxdRsQdBTNU1XM97Sdj4NFNOLYCXjFs1Fgqqn
HvL5AqXI3eikDhHgmuZOMUkSoE+rQpj2jMQs2t+OY9TBLqH7SMem9p85+WMKHeHYOrDkheU+VHS5
0Q1y61Ag/qEKmxdq4tNOQ5DlmNq6lfO8nynX0GPTXnpm7aLeWPwxICbxNmgM7kUaU4/n3BkbQrY1
xxh5avThmJa5F3WWsx01myRYVW1InG1Ga2LfkfC9yx53Q+XsqqG+6jX/aYeuLgKCjTHVm5LVeSuz
tWM4qKeakflr5InmKFtI+qWY727rOoQaeBYNn6mzEocbgYhUJtPl42DCjJrnJDL8lUdSmhx/Rnop
jgIpLtc58Fr/97rOUdfb36uTvhVGozauM1+Ek5/7eKyCplnPfiP/ZIPZk/tTp0XHE5CkIo18kyGp
oUoO7DKocmksB6lFYaxL75WW8tyYMebY5qB1DYDnnEKnpmiKLM54SBEtxO1YblgxblVnnnqbQOZi
U2gf5y1XAp6b5f7wtJzVBz0/FBbmATNOFed+LJa1ITIWdXWjptl9G+v8mInE3mRjTEOwH/92Ol1p
PnbD8/+IrsU9OuwFwql05PzvrxaK2pYLZPWUCmpWbZciABuNDRDkz2wsnzhePNvOnYqMYROdtXYy
V343gbvMbSsZTrI/c7NzPyzJSCHHZmzHOmfbDIR3yPyIQrFjaYfCyY+5HFSUNO1Nd6vHcqwR4bQv
dUvRL/b3Q59fSouObSq660QwLLDaGuGb8x7H9sYSd3A2npiGO0a4uqg7irr6yHTzD1qqg8b13q5Y
YmEV2EQovIs5UJ0eXO3DtfI3ShqHuMgEnZvmkZ4jc7d596kr8oxOsXFdeVxF/5sIv7VFfsQ4jYZC
A4hhUA7oZblMET0Ab75tu9INYhf6O27yTc6Dz2CaLDaWBT9oujtw+6E/lV7zvqbWvHEtLiT3/kRd
tY+V1HYA4mATDwi5y2Gbj0zBMoYasEfexkR/Y+jj2S7zJ7JVj11e/WiKkkzcT7SeM6r7xXjOPU5p
ftbwheI2gZvcMt5osRekdf01J92hNmqP2SAujbHbb2pPLzfI4T7N3vwi5cMzWeCqGOcadWfOJHch
jUPXVee5LmnKYhxqqoRL6YCWskJlZvReE1bSV2g9LZMNpxiChBDo2lqRu0q2KVOO+2HmPurY6m1k
zUkkGgSd6y4YvO48qPWop8NLq+cvYGVDJ5eHhFdQ7/wtqkeLf4muEv/21uytC1fahmhNvZlVv1JE
bwps3OCaq+ard/RzYZbnpV+NYzI2WRTr/qGdEZjr6S2r4z2n3S2+Ye73NIlanbVk4ZIbGk4bLrJ8
GHL+gVPj39nQKEPhpyoVwFzP4ObWAM+nqkRgbbMu98/HNh+yLHuoqP+zejnbOLH3WI6/qrI8cReg
djDL3dS3lzvoBedSfKN+9NV180Ndebtu4ZACmZAS1+9B6V/uUj109xsgrdLdAGMrpqtLZ8x/XeXM
xLtx9Gr3yNL61S5mGg6ceaaxfoiZFrxnjoDwe8l7MmkURKZ7tMg8jc5IoAk1ixlr32U8vPumzsGK
okaScbwHcHpJ+bulYnVae+xm66hEODbjR09sr/GmnyKhPV5OfXNdcFFtpM14iHBVKOEPR37V3VKb
pEraa5tVL3YFs1gDTLJHg3TLeWnaB39Mqgd37t+7wuWlc4gE+HJC7MpKqHmP5sp9bHFIZyTxSRBi
MBL5V2RzE6yFvPgF2tsW5LhT7fuhwRqQObfUGA9MH/H0+emb0fXbVZNMRDL5upGVf9d9eCvizPmL
9ha1hZiS9qx/+Gkzc7VYsHSOtJiMIV5eeEfsbeFpT30ycfReKiLuCB2UOX23TbKV94e6JYRkL/Wr
P/ifdWZ06HtM2CMDg1YUdZ0tHoMlcIb2VTjTjxjatwHLb3xnw5u1e1GVfEsT991tchIbGAsjCID3
3kTK7ZgPng+P67F56jq2RDCtD8uaUNbv6l9MnxE2toonMhmPRiz++O5yhbN0QQGRhExCvGkWYWxk
4WNYawRbbInAYohfhT3y7Y7es5g5cho1QaAl8f0Pn2rqFVy6okfv34FnL3broFLvDAp0PWOKBWmu
jGbeOC5/B7s/E5T82zkGJqihess8uWN6x8V2bc+7qalPokv4Lkno6LsCcbpjN59Ozrlo8Ags4Jjp
A+aosXvTNULKO0UllwBrlBAN+P1N1UDmWN6nTv+yuEXDdSZ/UQiuwpn+WVR61DJEGlKv+WXOvBAN
SNGg7VmOC62sN5rI06hr9LutjKIrmw4OM+eoW8NBX6nbDKAfh6b7YybJo1vTZ+y1aa+Kzg+V5eN9
UsbfHCVWUM7388CKxsdiCyQZ7VKis46iS7fZqLHYGQogvfucLQg3x+6XhTjBYxJvlzYgERZFdCiO
6SqS0kQpsHACmZWb0QfnULE08kvzmyu3vk+9mb4NLfmA1cl8ue9loaYzct0xZMSZ5S6wcqedldWf
ZUrwB/Mbx2bJnc0ij5aP1b7y0hO8P6rYk9Ht7Ng+OqDAA+yHWNor9Z6VqX1phnXHht+H5MSR5/bT
heLMWznZP44/H51iCauk+hl1soFLgaiSo2PU5d7BZ7A9ZD5nX4/2rykrEUISrihN9WXTqdjkaQ8f
sr3wElEey9KnEVQ55MTpwD3pkqTOH2/J3pTfjEEszbsc82vEohWVyJ5JUiLdoRHCtXSMGkftfTS9
1oCqQY+HLVj3wwpSpHRRVqLTnThUs5tTgDk7JeXvOck/uV2ciBAdNLe+1PmyRs1A58ShrCKm5UWR
gMj8Egmz1m8yxyeWka4olCYTDTtQYKp9RR61nXxaBXsud5FsR5l9y73+m+1m7zOVHVYdRZekd98T
iz606ahL31ovSOaXILcdPFh19dSyAqMJJfu00Mxkipb6QmVxLdLoGFMOERcjdVHy5uK2DPOw5yi1
txj0lUbyVA7mchSsHQfVLTv2+x/kOTuCpOZm7QACsOM8LPRZgg7RRuwY72CbfrH/ooJV885czE8V
I7TMyqcaDywNKkylqOwCf/aeV7PMjqDneJvYSYUQ8i5AyEKdk15eFE8l9Dn2yI3Xlm8ig9uwjO4X
ssodOgyJPC31I2bcTjn/mWBks5OM0kRs07+NRiAOmokRLTRTLBq74dqun7TjK5SaKf1pRcM3W6sr
Yy3UAObqp8nmONL5yomd+RRdvDv01Xzijv5EDYWCG7pbovHcP9l6KLCicZjUe9c7NWokVErD/Zde
uNeTY7W29855hBQ8qIR6lE52Y/CKhBTz6yZ8qaQS5DZ62mBa/163PYtmHF9H8gqBoAgTzPb807Zo
sChLeRPz+UZ6sfJJR7xWA1FV1L/0hY6jHf+qmFXeC9yyLMDFtSCrCC7Q/mlW8ymuK+cIbx+rD/1M
llc6dwaxMV5P/qaUHDHy6HNigrvvk9Oypp+GN9msRy7VrQ6jED3v1zh2B7hAxnzuFEmamJXO1BON
iJ2qI/JC1HBjakiWr8iiehjZaUbjUd63ra9YRRyD8gvudUtu5GovO2aUliPw0jgEJXPyO/GU4Uim
DQIEZ8r2yeK988odbVXeT5TOo9EO3wwKXTtL37N1+XtX2ZFqiYZINVzzEiFElrCYiMaFbsF0B42+
bW1ZD7k5TayQ5l4reH764p5IoZA/Of/H2Xn0xo10a/gXESCrmGrbuVuSlSzb0oawJZs5Z/76+9B3
Y1FCN+abwcxigHE1yapTJ7xhXGPpvamctqMFaD0LDxoa/p3AC/PZK2fw6diM5p6YhPLbkNEDqHN6
BRp7XrbBHlYCPUAcs8RQnYxJ3xpt+5Vx056cdeOPs2590d6GsVPSDk/UTYAj2L0op/vS8rW1Xnp7
8Px3BfJtEZYnqzy1XwugrIcYPPkq6IMnNWEdmdAACkvwsIH9NevktollcJQQ+DBWqo9NpnLKrvEV
TUuqLWeD/ueLQ8tzFfntQ2AywhBgNPq6PZHFQZiPzG3pMKtS+D2bBn+yeZ2X7WM7q7GG2gHdntvM
MG6rqScp6t7Q/La3cTxXhPKlkz4JsDccG7JCLm3ynHaX9BroH0R2gpbA1GTDHcOFe5yIQKM6aEDH
Nt+TH1aQ/a6pFb6I1FarrBhPeW78qQzxpQIev3H7YG+I+EU1/ZesYzzAHilXOdsbq0z4LLk6IM4P
rJwRjRxgu0k0J0AqMDAkdJQ3XhXHm74q2iu820ggbJGAuRa3GorZq062ex8pgVkZeGenAiGQKdl3
bvDT06MbA+oXDMgYdKJ6q1z6iXkP0oJx7T6gcloXtNqeYqcb100p9g1tiDY1mMtO/i/kRa8zs+zX
tmqArHnOnjJ6p+PRuWrAKIPLvwZrjVVikPJfsgFIZXWtfL//6Xd9dRhQ1mYCaBrH0XLstYlbats7
f7KquI318kZl8aG19FMKr4yxuvkscM/YDX1e7GrUZYD3ZHQr67K4lWkGqxdXPeaKWy917wvL8E9Q
2B5jbrobGMh/AL49Clw5EcS57iOYwFlSGA/akN65ffMN0Cc7EPY5wKuBcDdiNSuru07iDU4P4NTb
3n4sjCsv5i3a9RhdFTJ4AgeIo7rfJdsOcQ4m+dpGK9zwesg5LAxlM9DB/u/UTNKVSHQT5HHNtmsq
Wha97m7LiYzGT6rfThfB52kmqi5cC381ntXuPAvR4qTCYZEGEgA5oCbpmCFCItfAP+4s9FDpIU1b
bO33NZw+VZY5aYVlEze5WDNJylP4+Z4mMc6jffkMT46xQEP3UtNBEY6gtZmax3sDt9sVaOnrBjuD
NUYucwNH9eE2dIN126ivoOMVtqtGvfH1JF51NnbiSF4Yh3i2pEUffleBnUEN3v2am+FP0eTIlvC/
5F33hKAMGi2pY805EIZ4gOY3IsmZrbrmbS+NLzqsWRAHOkZR4Ve2ys4bB+dUN1VxoBra8hb6tQ9v
DSwCapOOnt5mGvd2K/oHUQK96Ydh3EPo2zsBmaolsnbGlTzFtf6QIbzNW8X01OyYcDJEWtdOAPRC
k9eo0gzrUCMdREfnN/Zd2NJqvxWiOEB1YCO4TD93KSlmIY0/BQiYOOife7351VfJE9QveJNguCZf
B3Rm/GqRsln5Qr2CzvMhLmSHoGt2SuPFGsX40qWIl3t1pnahqwWrSOHIG4FLPJUen7Wj7F15RvE8
mZhZiDB/Cy33q3SGH0xh2HxME7uW1DkYCOWWPr5I1HM7GdLtC4qfIlcMkIrWf8PtqFlZA1YanSwO
1lj+LLvoCJT/2QzLt1Bap1blN7WwD2YcXrm+eKCwEPuJFtp8Tx4gwFD/j8UT4A2KHk8+mSGe6HXa
69deE+x95Z4wQF1RpeXHUGoPiPNumgZBkFHRlHS7/NUb418YNdARN4EWdf3O1vQHFy0wSGTHjjH8
KkWrHJEl52CoCFSftqlbpkpAKt+iWjXrKIsQLiSxtduo2IRD9CuMU4GiqZteJ/BUVrUZMyGVUJfN
pCSk4MGFjFbaMUIDq6FVRgKyNhz2XVl8CT3KSfhtO9Vh8oRONPbPAAAmnfpSA6EwAipbd9gzqiJ5
62m8TV7+KBv+MM2tbw0KAzX4z2GZnxpFVsP89zgBFb1FafU73R/8rsnfiiFq10MDPKNTbrr2uvpK
b7s96gu0VqoB1NpgHzM8Atmo/dpT1SbKxM/Gs0+V5t4qqnOUl53DSBBfTYBW9wIug254xbo2DTwJ
y/KqwpvYFoChDXrzm6iITii5NyRNAI4sYd1gAEVBjhjRbkrGnwUDRjNIb6Sl3ZB7431q0g6mubHP
RiYCrelzeSCQXW1ptOIQB5NhhZRSeKIy7F9FOPR7T8T+10b53RpnpggMuXio8Fbuw6EisfQGhf20
4r7Q3MI4lh0946mp4hus8vq7qjJUvA5Cngvq7ngakJFel0nq7Apbod+kdx5DV9gy7Au9eIsqE5a3
keLphyj1KypUzk1SpukDbXhQSqn/mNCGOFDVoE7oimqPXo+/sRmqHT1LRfuqCoYHhaPKNZi0Rm1Q
igq5mpBLWY1Gm1XbIZf61jdLinu9JZhPQNIjPYcdxRwOb8yKLpfPqPNoOVX/RF802HS+kN/RB49O
iZUDyqyA6gVClM/BFKTHvm26Yx1SSpSibpBHzKztkKDtb3R9NLFIlwPbRG4bTDYG4jZliLV2syR+
rUw85vzEZ8hZRPnPKUZAf+wkbK+qqfeBVZevuQdeezUZrTBxc/WY9zrBXZxABwxFY66hpkRXSQlu
mwLLhkuGAXex5vCCegzm3plB+c0oytmWJC+7xhvMm3K0fqkMbxo3oJ2SZDGAc1Q1v4Ddp09W2y+u
mTW7SXl4go5GDaB0dorEiqJZm6lP0zXvrOEwGvKXpTLzpJV9eqX3ZcO+qjEW7c1ZDpwx1YAPYJPt
q3rssJvhZ3jSzq9pBTjbgjb3kaZkRaqOhBJhDelX/tTHhIHM1uQ+3EgIZQdaR+k+SsNYpwErGdxM
NbyOumzuXCAL5NKq3KVhYT7EsFp2cWz5a0rDmpZ6N09r2vDNnkrADj0iH9weAaHJYsi28U3webSf
zId+quurcpiqexwTXdpz8AzxHPW/aBODnNgL8E5PgplCkiSASvBmvULOvPkyRt70xekGHJf15NqR
uTujLMj5gmRi6mjR1hRmdYcDRH9rxtpAveOl2BQy46fw9ymwtBAU9d+B1QnbFZ9cWults9Umwz3p
9EQ38LtyomE3/NKSgiZETHfTVBDRMrMdd7JHNnGHfqP73FkRSPA2AzStuYyB9SSqfmuxXT1JhpC7
oI0fnYIZRBWa0/VUlN7jOEuyY4/E6T1PI/2EnutAlbX5G51LhMHfszj1SoYYgwbqKCFT/mZqT9pY
etl12pvP51f6oGcBEVnSfXEtB8UcOP8zIfsfpj8WnIz588w9RvDqeacYZf6o/RLQEp6EufUyhUF5
3zpa/wZMwmXwWjMZybrIfWxiv6BcHlV8SehmqSIy/yaBVw+7FAsNqS8eP9Oo8Ky6dY+O0Om/oix3
XzRGFoJnrbmwYZfginP+PfxlPL8nzrqwaR3dRocBrfi/Qhv/vIdxwq9HC3J1rAlQ8bodxuRLPxTc
JsYG4k77GrYGt7GHQMCTarFhTeu4+VV2AU7oqPvDMgImkL92fWAB7g7U+JueXntKfartB83y1QOg
tRJQoG3T3ptUPT2cf4KPewZrMeIQQruC3G4pg+IQNkaLdwWrUHa/Ij0wAlpnU//DSwO8cM8v9pE9
z2LmvEcxNaOXutg1iRH2vUJm+8iouctPeVqjFu/ZmGLQPZhejdjGMbZkSN+tsqloL0ipffaoJvgP
lNN5Vrx03u9Zz41ABiKeg+KLH99ElsMqIUabK8+S4wXZiU/WEiZ2NShuoK+Fetv7tQoQk3gYd8YR
UY+c0rX3H+izKEQZQ++CGN/80t5vQaUjpSswSlBoTMn5p/yzBfso1QRKSObRAH/wPE1jzcDPb8pL
H2+p/u+YNrLPQlo6+s+IKlkLPQuVGTlq5Jl9dGIqyn1Da8RakbR73aaKGA2vjdI3vwGILqp1LEux
ZraT3PWyd7SvYF9tF+aslIwNPNAcq3QQDlNmhLHojMRT/fpftxo/lh3mGhYWVfpScKfkqHj2LNRg
217NxBVQQRZp7TGsem3XMbED9MHoXcRyukCnRxhp+UUcWhsEI2wSIGwjOvv+i9CSjHu6PNpRi3Xv
S9CM7glvYy76vsbiJ1SAjdZlV8VvVVJazNlg2YkVLmjAlIH+IxCejVIgJGtkbzDkbLR3DHgept/S
XZYA+rm+cOcFccQN/NPuO/c2cq0KplOn1aBSPMePN3xBhRNAGvTA/XQIViA7GuNLWs09xFoLJnzp
ctPj0k1IvtdmTN3WhU38NXJEKw+Jzkhn1eSjV9JXLBRG5mTODfK0HhpGIujEafK1JrrXc0mrN5KV
Q7WjG92dbolqI0HUyq2rK/h4zKjF7yYvgBWZviqfhdGO2SECIhmsZV3C4BZW5DFYFJDx/Ciednpb
C20LOUaOMKHzYtzUBfnUTQyQ3L8tEwYcE7CQ37JIjZvMqp0Zs1k6r3kVwO3Ihqa+aSFkBhtc2nt6
tjGOvAxJ0ymHa5S3X6uxIdc0R7esV6V05H4mOl3FaZA6m8nqxvpotlF46qiR863sB3GrY6UKui1C
c3bdV8z010QqvqhwrPGPJj14A2YBiGKle1K88VvSK/yfCgpjCOHX7dTFf5pRmNMWA6TybgS59ntA
fQ8cBR3BaD1hXNht6dXVybYuY4a8bSLS73nQVTeZZuKCbSPsPENrBz3dmlDtb+IsBouRSzdPdtDp
IAHCMsEzN9Gz5FEz0CZd4VdPX0W6yFWC0ssQ8o7rqAw2lew70A9Gk2Ubt+vUSSdBsddu49evtsTv
kZaE7C9IXHy4nB2A4QRey9IR+vqgc55JFC0ss/XAvxr4HaWJG13XTV+QG1dF8tQ0dXZBrMT4oOXB
kuQnEhEhvPx0ZxEYzXgMzGGsPKD10GQ2sFp0kNYtgy0v81BvUJ01XmF2AO47HML0twMe/QlRaPt7
D4PAg9U9eFdViGklVtSVDYpUejCmJSCPH4MrvOvzEetDHOfnorOGMKLDzUET533UsN16TF1i1JH7
0DaPSLBr/m4IG3oZ5xf6RCRc52JiIfX3YtAXK2VmVcYidmKuYQgtYHfELWwc2vMW4z9/krAcRK8j
xTXB3RkUPHguarrZhrWuuvYtBQ70ZHcKnd7MuGS8s0wRLOwZkNYxsE8gfiPa9P4tZMoOnSYqjENb
d8rBKmGAIVsHqanWo5H6pAd4zaUrtM3yr5PUPPe/vhwEwh0dESvWFza94WWO0k52SVnhHbNE6zFG
5znhwBG42+fAA3b/gsIQpZqYQiNe9bgSUxc4bueubIRYkRyZZPZsATpnFmw6OjoZXeunqyyFUHzh
p35ypFxDmg5pOJIx1lKU2oTm13k4sp00LkAKIx9qYW1M90UCDgH6qXehvPigUuPMBmmoxJBowMqT
izejMhwpjcnzT9RbctMwg7p2JqO6pT39o7LzduVYA7Nln7DXW2N46Vr95DjPKQ6ZvRBQA51F+pb1
Ldo1g0TVwK+6UxlEuMEhk7fOMgUYBQPaQ2N7ch9kTCajvG3Q1wr0HZPMbD3Cf/5CCRlvjITZElN9
WyWrNAyj+wtHa87r3iVjWJSYyOiweRy4P39zqH+SMYYK0srCWYfaVdHz5Nv2VyvgXl2Zhuf8Dmrf
2keOzuTPSzSkMApPM78zTvGvkLgWp76B/+PHVXQhG/24UxyJjyqiTeSByCsuslGoyeDCYa8dc1xr
D32lewfwTPnUJnCcp/RC4P34oViNPH+OMeQ/S9VIx2sp/gbkJ7oJ5w6vxbCvqe16q9uY2CehVW5r
y/xz/sUv1yRsoJFMGaNcSgtsDd6HDcT/cj8wiPU5KcLBjv30zo+jBFAvMz5VTdnBgn5+wYf0k1jl
muT2rAz/m4PxftGZGRehalQcxpG+B+PwtgXr6DDF3TF2xvYtqrryJiIrSVBSGQAan3/oD7JN81Oj
VYXAHWk/GM/FUyPnMaqwZkzPuF2iPz4UKHOBVpvGmR8Wp2SbyUATP21dHSor6IFs1C/dW5+9etMi
n4Q0Zen6MmCaCGn6iQm4cKxDg6G+42yr4VeTDvZEolkPJ5uu4n/Vl5ufHO1Og0BAIYePxPtXL6eh
0ACTxScUdsi1MhR2N7mONkjPzOOSUfwyn//7mmdrFNIXzs/yTqpQaXR9wwlPZTQq1Aok9u5er9yd
LRogpOc/6jINmBezuQQFwvGzodiiyqoqJQpB14uhixanGzGOyb3PvFteiqefLoQvhj7ritMCWOxe
SCRmbpVCP1RqBGSS18MYP6MkDxmpQ/9fAwkdOe0mNBQgNB+9fLS/9SGM9mCfGn2rE6yqI3G3+Nq3
lvppiGIQFzb4Z1vLxvRezhpwyJQuQn4vor5F0IWfaITeWmPkcRMKyLR1UMGMK9rpmCfuJSf0Txcl
83CEzf2PZcb7rdX2SGKbdGhOXStkd9XbAyUqabz81mRmApesDfxvjnKHH//Dh6dQ5/NjrS3sxbp5
Vk+O0cTxqW1KrB+xdthUTFovZJlyeRf83V/YJ7k6t7mJj9z7x5ucfhwIz+GJh5cQJQpHfC3RK4Gd
kOFuTacTnc51kgr7iWZbDJ8JiN6jAD6CsKvE7Y7eaqn7KzpdI8QFx+7rQ+v0PiigYmipVMY8zPe2
P4lvSRwYV9moFT+rSDCBTEAQgshnnhZu27Js7xUVsbsOAI1XzPnwOEtGq6r2RaCHtyJz1Dfw4aA9
JiQkvzkF2P+t8J3eYyo6+HBjWyM3Duc/wmdvx4FlSBuR6lkurfVsqIOQVofgpPIx3It50g2xadwy
o2iuPdhf+/PrfRZaFMBAVyid6kguIrj0dAMOmROcZOkGr2T7+AcWA+Nv9GAG9fU/L4bUMY2E2R+I
NG4RNB29MJssbVJIUq6Hbq+B0vvatkcgUlpZaJdUhv+elH+TIYzoZ6cw9pikAWO5i4cDuAduiwb0
yRmK7GQBzQDK3bX6PkHr5A3tK1ACEHEgaeJQYr3AIrOqdZ60sxTr0DZ2e+HjzuHi/e9x9Ln/5yja
WIS9OSL+k5yhqWH6kd8HJ2grA0hsBIFdANT9KjWcAkqPpqUrsKfMPzl751/9x6V5FYJOObkrNjLL
3lkaTeUEzSM4QepTa6BO8qCm4moaHwAdMJoSEcicMno8v+rH3ewATYOeRBI226gtKuBuYACS5Kk6
Zn2GC3Zb2eNmCCG/IbRrAbvS6wv578ftzIKG4QCpJSFA3//9Gx7sUplGb4T4l6XFczQk7W8nT2of
tl1oXkgzP95frMVedudaDQDNYjfT2nLdEoLxKeRyksyNsJBYdWVQ/8fk2TIcMhuaF/OnM3Fpe/9M
JuBjzVZtdPJk4dyiczo8abNesxkXT64I/qvCLMvp+M4KpIqxSZDu4hroKpwoxZTFpyEv7ZfQrsT8
CuUKRLa/5kChyNAg4+hbqf+f9ygr2+yUOa0C17v4eCka2H4D0htUv+6Zu6Tp4vYa3FEDH1+XOmoT
bVEkqxxf7/JJAA+1LvyAT78ovRpSHx7f0Bdv2gp1HV/yTjvOGvOYVVFH0UjO0U05fyw+3vAUCnxS
QgBzMiUXKRYqXTl6y5l2rPQ8ILQ73soJR2OLpGF1CIoeenjEYOL8op893D/Bx54jxD/Bx9UUOMzU
So+0lWqsW4Rmocnh6t5/HYPNGwieDCdw3j0fopydMN8MCukjJmvp+1ZOVboCFzjMoDY6k/SHkbI7
/2wfxmDzmuZ8Tvh0M0Ro+UanuBmLshyPQPlFsIn5aeNdWZoUG7bVCPicujdZ64kBAIkHGjpqm6dm
BmILMdcVWqXyYfRayOR+NIBd0scZW0V7tqx3kk8TXeuFaPe5rUZA4W5rPDcpRO5bt6l8cTz/LJ99
JxJvQ1koLSvTXWzCIGQIz28OTrmfo4wfm5bW7Sra1/LCS/ssVjKnnJ05sCenNn+/ITxD02gSTNpB
U5Vxor7T9oMFlBf81yX/wY+3D1vC5vphQEnXb3nxD0VpA8mz2mOpxV12CoLQUgd8/ZyXqAsmtG5d
fbiPciF/BnjXX0hxPlscywqaYDauL8xE3j8ndDDL9esmAYLd+Ih2duVVXgKC6w0jWCNnNW6rBrUc
v4zyC0dOzK/w3wufiTCJOILK3ETcuvriimi0UNJkV+5xykOrXkE39cCjtRWjiDwv+ofYTukRpA3y
iaC3Av+VKWT2BwBGGXyJwBnPqk0dZLGwrZonlVL3rMDiCIRSlVnCd8BY4TEPCvcqdwf3kCR1dGG2
t7zAeQCXesBFUAodbE7X+3cHjsP0OqNmot/1xq2tp6hFtO2wb0svWos0ay5Exg/r0fxkhEicolPE
X/Ph+CdIZRPmrsKK/VPW1ta+jvMKCGI/BI9pzcTlGBop9m3nz9uHJsb/fyTMWkhUDALJYs0SvQtG
xoN7TEUZPdC+wW61iWrkOrhbg3ya0OREO2djYvV3RQ4FdkI404UHXx7G+UUzrMGNEvcl+wOeYWpl
oZMfusfg/xG609DuAwxyzHXrWa/nn/iztai8yI9QieSKX9zwJnkw7g2ROpb5MF2VcWmGW5v3cjTD
Zrp0qf9NTxZngAxpbqhzFOhRLZJwpjGJbNGYO2amiBHSdo2nzoZTaVe+fZCYuFGxJfnOHsr+bpqh
TC6sJaZDoX8AXphd8U+7Of8Clvfv/LJ5zwIFWXhx9rJjVAY2NU8bqqNbtvYP4NbubepliEaYPj6C
aVBum0EU2/OL/n3QxYsg+QQcgyMDKfFyJO8GNspUo+8eGxFn5mowWho4kIK+y2ia7uswbX9DH2+Q
4k3K8Eqf0Iba0lWW15E5VLeoguJN3VM4X/ul0u9D8CvhKs6l/aCayHixAt//GcQM0RGrMPSvAYLa
6Q49BifYZyGOk/e0Vzx5rAoL78OhR9nou0pGRCBSP0yqtc8OxLevKgCcjf4YvOh1193g1YnunaGX
2B4bgehxQZTVS5HAbYXsBtwH8Ukx2jdFVIXOhorK8XZm6JQ3DXrQt6Ow5W2UcLZoNI/BuCrctuhW
baAi/VQXGbJIRWrpd23sNw9jhe3Y2gZVxbQCFKp5X5vMQU59N+dCUPrg10eTWUF1HcrwC2ap1RvJ
RWZv7KYS3YXz+FlUYHAOqIYWsqtcYxEV/MZoIRtr6mgQ6w5qCEGmY64F13sCgVwb3l2ljOSmGkNj
13lK23rUVxcAI5/dH3NrlQKdtAZriUUuII2gRJc69Y59YLdXArnx36IqAvSlYZCtG8dzt61mcZha
GiX8tlLq6VpObT1L59jTXSHLHHx6gOjHobFS0a19fFl+WNpI58UfO9tb6VrQQRMbnWbf816NC+9x
efli0q3TG1YONRJR1FqcfoTy4sYESI/mi9f91LrcfkWAF20oNDN09C65/iHw9epFgC68NEv7JNDx
+Whl6spmqPf3G/9zm6Bly56nw3N049BB09XKZj7kbJVz8rMaL6nzJ/zjs1LYY1gI9IssBVDM4vKq
qlSmolFHksJhxLvA8X/EygWEE5VZX64zbzRRKqpymxmeRNrpf1iekSU604wwaei8X94lA64zMDFH
UYVQOwxSjZCpHw0WZqlJIsM7GqfJlrareWHlj/HUpWQ0qGcY6gprCXxDIyjA5M1Vx8ZIJrgbfgDF
zHTz+rqvA1vuapzP4Dj4EnDm+Wf+dGVLCIPymInXsn2lhqnkdXbesYKSeMW+zvflVCD/UMl2a3ud
ed9I5BbOL/ohSWFPS3JJi6zStmhlvn/RBrOlNktr78gUFz5w0Dnu/ZSAQswCN930ZnZhzDOHmvcX
BzkY407SE0Y9FMjv16vpKWg9meZceLsvETpK6UFUECh355/r43GZyzUbmidRD6/5xf5VopTA71Fn
r7JyeEHt0KbHkMLebNDReTq/1ocPRywAwWlQJrJnjGWtPxhFXQ1FSDEWlPEWiteTaJA3GK02g3Yc
2rd201kXMr0Pz0fngt6bSViXkrC6COkU450BDiU6mUXl3yY6SlwAjeOKVpxsS/u/7hJWo+oBaQhS
jY76YpeUQNUMENfRidJ3uuGWBLEUtZDcZB0h/9a7F7K6j4nWvCCVBmaaNI6BoL7fJqhd2Y2CKHGq
kUf8ifws2ATQUrRuwFPKl7DycbkMapoqq3wYuj+oYYy/QjOKHsWkJ7AlSj+/bSsKogvv/UNcnH+Y
BKRLVKQla83f5Z8wbDsTpsy5F56qIBv2g4sIQuVCjvadMkKnGoXTIOQC9dO++nN+l31EDKjZR1an
PzffAWJxfwaqgyxspbTOaqf4VvnJ6zDBjnaNAe3sPEm/oYYdrXWzd5DymMoLYfGz50ZHFON3Gq7m
hzZP3VWyhiYXnsYxejNKp1uPTQFVqLSC6TpHNR6BWSzg0x75jvPP/cnp4h4ysYXUmeABs3r/xlNo
TROpJqerd+2VoVkD1UuYHUq7tPfOTEZwoT9uzy/6yfFiPQbuaGlRyyznVrXM2hJOTnhqJiS3D+CK
xVNVN7BSAdxDHzi/2oegyF1Lh1LoM9qcLv9iUyGgU4xu4+DZqxHL8C4pTLEGagkM5PxCn7xLGiQ4
mNErYYRgLqKvhsBiXZUqPPV9oa1iodebVoNHQ1mRnqY0HrelMz2fX/Nvdvku5FMFc5ClFPhczWu/
/4DAiqwEZZGYIaylHluaFkiOa/MUHUP1/Lr0WrJpEM4dap4dhIVVGnk6Vswh3ntITpmAB2k+onIR
TO73AAF3/UKXankHko8y+bfmQEqvgdzu/Q8sYX2FAgvoQ9igpLXSKkSKmZKOLmcbicAW5uLUXkom
P9th9PZpInH1AntfhFSbS9YqUhfr3lQ4922jhl2sIHTEjqNfOLvL5yNXdebu25xOgWpeNhQbpn/U
nWN0Qvyf7RWiUdlhlFFgNaJllbjpLROLs/Nf/ZMtDVIbBhrxm/a3tUjgdAidkPr0+JR4Zf6kqhLB
GmvCZuTC0fnsNTJ904EwWcpltP3+2+naNBVDOMYnLAVQWIsr88sUeDlqc7Z5wS/us8ND54g5JtU/
2J/FKR0HoaXJmEdcfVW4dXNnxEccWYEZEUxXK3dWY+Bf8qj9cHqAorEjGTUq5jIUZeL9A/ZtkFpu
2yYYCzrfda/PD1GSoLeP7ehagAZZS003jklmvrilePTKpL2i1kQQHmshPJVyPb4iurr78593+S7m
X6XoUivMKR1A7POW++cabLOi6xu86g6mq/0uahQIvCjB9rgMHGDBgdwaTu48nl/zA0+GRQVdz9k0
j23F7nq/aDbS2OkizTjQbtCbrZ0bnbPu/RHvXhtPLrh3ogGNBVIKwC6Crti2DBHi07DhxzJDI8kD
y20E0F0353/ZchP+/WH8i94QWD6SwPc/DFMgO4FJHp4GCvkG9Q0q1wTF4C9mmLgXDtaHYn5ejP7v
XKQA08Im7f1i1jB3OKfSn+WJmhqG5ezo2hvxrrZdvvvQJt1L2twgAbZtmyd7Mrr/wVcdhAEdaBIC
ChVnEdADtDE03Zncgz1M1k2mxmiru7WLiBU6duff7DJ0zQ/LP3TbuB0h1CyOd1PkqP6p3joYwveQ
mutcTGXDLo3Tr67ZmMG+LLDmuhBTlrGLBXFyJ6efZ2cGF+X7Nxx1YdWoXriHWpPhLwavuAEMqEGe
f7TPTjZ4N8X8GowdDlCLEqWj/RpnWdEc86rxIAMKHHZWCA4UL3qLAuMKTdmaLiLRmjFN7CNEN1mF
u7Uw6Sqxc7HabzqaAelaqALJIpS0LkEcPnv5NJJpN1DTSDhw79+DGWAwN7ipOughRGVYCNN116HM
O+Dc9ZA36aXhxmfHCFQY9C8TFNWHVubUZuNkI4d0hNupzK2WFjHNNjpA7g7xYZK/8x/gs8+M5RwF
FPHVBD/8/vH0EcnQPum9gzWZNXJQI7IrKygHfnJhP33yXJK0mZOiK/Bhy4mRo0f4mWacWM/QUe22
dPcqQqzsFq8W98Ic7LNNJclXQerrdN4/YGBwSQw9h+sYMNcfsCj1XsX9wI2FOnJWWN/8BF0x22m1
dW+G+jf4zOO6Rdh5l3VQitre9W8MEL3nX/Tfau3fDJADhS4VzZSZKvYRyIsOzITSvqMdMpBvZHx6
MT35llVej5nkJq0iPQPwZE5YD1QqunaaGO++pOCa6+j6hRu7YMvssa8xviBR3yTEAThZhynJ0NFU
fMYnuOuhWjdBkT3kIITUzsC05gjeP9+idNBel7GqbjRGJvgWlFY7bdOQ3uOqt90oPhDKuqsaGYxr
QyJucIdygbrSmyjiFhlpkF04+OZ8sBevYyY4ArYklZA0D95vPK9269w1Av80lCauH538q4vd+49i
ADKwLYsEU4usVvF+TD2JWVgC+bpBrVhDFCXx/6CfOD23ujckpzljfSk6xKMO0Kjy6DDW1nSPFQIA
+bF3vW5bpphpu0kRfhvhriBNWAgP20XlwV1PSrzVNgVgql8NSdNtIbAtwVvUyrpNBAwt2umFM/7R
VYmyqNfih7tqKgP5mCasStjFVazug8TR3EdnyKKfeRtNXzsNZMfazi/7En+Sc9ikHQx4mXUw8li8
tlZNTq0CMOshbmoIyqDv3GGbuRPJ4P0YJhBe1InZw/m9+8mitDuIRpT6woV/+P5bRT4OCga9+2MW
iPiWhMOtNu7UToiYDDUyQHwaIAHhkCSXAMmfRF/ot4r8GSCJoOZ/vzJ1mabcRDlHZIvGdkefTvxC
d2liHIFG6qrC+FxeCFR/r9PFzmSYxo1ncl4BOi0yLGPK7cZgXnHUctVYuCSxNVf6FMpuN8pulufQ
Bu84JTGq1AjC+kjQGXWQrINUVrD6g7J2t1lrjNpDburQ4SMQkjRj7No/ISOK9iIkmgS5kgTzM6xM
G+ZHvjX1B4dN6uwbw9QEknlx8doEaXpHUaa9OY6Gs0854ieGNFoaXoKSfPKauXBgGIo5o3KWjcK+
5sgbhYhOGcP1XeK59izv5+EP2IkDI7V2f35DEYiXx5+eFgN0WncGDRtqlvcfFlUpDErreDqWsQyR
OEpad9Pi4bXvI2x/GnOqn2G7BRCdlVW+FrVTVmsDttopL0P10+40H+0EyuII8TTZDVtoJNjxyh6F
/7WuqfgGwtGQIjZj5SMaGJr1Q6uz+k0kWb2uW9NOqV146lXl2ukTIzEbBVQldi6c/WaVjbX/iJ5X
j4OPCXSzdOIRxeVe8+OtzVko+L2u/JXXCKrKTC//JK6ubfKxNHd0U7B8TLsaF+1ElafE99u/fOBi
l07ZWyhCtMvrenjNFfZtyGrb7Tr20dZqjGb8PoxZezL1sv6Gsnx7lVgG8KgJ0ZpNToG3bSUGTGFU
2c+hKsQ3u8CnS0/HEdajrq/xzEVbHI1WSIGVHl6LBE3XAVmtJz/3QzoHQfijaUDHTLhwfa2wa7lG
KMa7M3BhsreOhWnoGhY9I3HD074H8EkPFhYI1cEx+v/j7Dx25EaaNfpEBOjNtoplu9VGpmU2hCxt
0pNJ5tPfQ92Nil3owvyYwSxmoGExmSYy4ovzVSWWRyOCH+wU7u2k9vB3beS9Bbz6STOA1WPa4Hd7
z3XHQ28pH45S1u1ppvPvh8rOf1dQwvtp8B79KdHvXNHQHdlW+ZaOSXCONmzuAZjKt9RLo7uir6H0
YBAExhfxP0m1mP+Nkw9dgTcb0MCqwyh6dNr+eeii7DBmtOEALlLfuqwr79vGN+/LXtn+pvSlekg1
33jwapbWMp+wZE39k17DfDoMwOVF6Mp+eBfHSXyIytr6OTgJLCGHSuEOg9T8Q+XIWL+xxbzaT5n8
SPE4+Yh9TVQKl5N/jGRT23mWncWIBuHA8iuf1YTvU5WLzNv4TjW2O1pf3Sm8se5eLTvSLMAMOK8t
i3hkrUXyZtcukiDOzuy51k9KIt5nAKvWHwGC/kxWCqt7Pfai+khrpQadnese9lpwo36+/UNebThL
uoc0HoE19wvaIC5HoK7pMMOtpz6lMJ52Xe26IQTg6d5sq+a9GcXzjQ3nVeH1b36JbqWlGEIKf33P
QAatz0jhrVMhMZj+Ligaajuc2cr2YRwSiMUBBanfndlLKLJBBK9GZC5OutmUHUtak/Z1Rss97hKi
n3Zy8qC6SExcaDUWAs5wH+NlUXeZwEskQ8suXLvUbhSPX6uf0YpyLi3pb0+nS291FSklzV5jEmkn
FbTuEXvmx7r3uwe0bmSDzRR1f+HQRmckHw2dVJ3HQoTK1cgbodty87s4H/l2NJYiKEVywoiufkZM
basV4NROSlkpnKfeDyvYw4+TBjCl0hNsxztzca+wqxsx9DIrVk9e8CBMHHqyaNdZ5dNAyKD7rpri
PGu59UAPixc2tjs8SYno5O0J+reOffks0pGEOgw4zbMwJFYzdKhkgoFPARku6JqdJWNoNPDEdDC7
VqorXJ4DrdrH3eh8gdnv3INIci1MxiDFYaeXQadNIvoXt9oYGT+meKqxs4EkupVKlGfVjPG3mtai
KkwQdBRcbhMkaxGFBPA1o/rBFYWbAFMJfHTvxHodNvDH5k3bxnj0AQg3N4adBD8pH1nyEdNPaPwm
hjruFjUS1GvXcCWnROb7IRC+IL0jiIFLzhWoALOpgTwvoRpjkao+x4ktQcVlCSbL9J25+TEXdvtj
lGP1HufK6msztM1LpMfT7xEWBIo1WeN3geDk1h3x2gyHTEymw+ULL7XRy0GPWiWwgjKAKmRJ/Zjp
9XRQNj66bp6ne83ygfx2wtrxeyNY1C2mPJPuwYpxbuUlXs80wmvSm7RNY7eBjO/yh2B2I2zdlPOp
wIZN7HU7NQCswj6vN4nmc1V5e7bRjvNqalN+psy/iOpJ5K43ZtOUZrvMqJPdL2TdLE8HwhKzBQPf
4LReeTo4xwErPkfgzT7iCHvmh3k/63oAkwbYCPttMafm5xxKD5jk0ayBAQY+9Frxk75jUN2ZhNxq
0pSRWlDcANJ9jytjhm8HXC8rybVAoR++WhEnUFCU8yd0MuU7IbS/xhKY1RlNnm2svOoPjJe8m0jV
nhB1acggvJ+iLRdnHNfdT4bX7Fsx5OHUyu5UeMHAPQ5GRCwqA1TH/GeIsfqyDA1DUIi9AeaD89w/
V6X9qzJH6156+DoprLP3GJemG2OxZfQXpF3XgcHbNIZf7nAaN/eFZWUtIDtcE/JS92mpyrudiXPN
HjEj8ZDwmebjwtNPdHmi5dsNu0wNYZYjShuLDGdWsPYvjHK5tfT8Z+laM8BYXDjFkLR3lrAwttC1
P54Gxy6n6PLoepH27I6mcW/1MOmHFr0ScgH1HGQAicsZPlbVmsmhUm66w5cIxrkkOSVE1twVdTzt
adKNwpSCKTdwEwPqyfwT4xa798FqAncUE46Orv/esOriDpxIs6urBG9bOhNoex1igl3lPg7AOPFl
rrALMKYgfY4AMW6RdOXBJjNzcO1iyu9JFTZ8LmcBzZEouJ8SB5vCfPRCDUDefelhot0OWMNkLT2m
A38cjGOSn5NAn3d2NbAlFRGY+Ubhd6hwXatdA0hnq4tD4Up50Od6+iSnPn3vVv18Zujz93NTpw9m
YPSHcY5cOpIL+9BoIn+JnGLYgs8LsDnXMKsic77BhmveYXKis8uB72tSHHjwcuBUZs/ZJBDlsEHE
cbFNZhlSHhsPmLlp+CYp/UnruaaM4C22XlsbT3jlQUdOPJtW6L7fppGAp1wY7k6x1h6CwuwxXPf8
IhSQS5stl1byaFkx8Ak1UCQnpZtTKNq2QBU7TveF7X9VvgU2D2jak0LEz2eR+PtNgcIQr3Hrfamw
6E31Oi55LZkAAMTormlJsG0F951jPpoNnh2efi+x1/iutRDEaQ/HGZkFnTg47kZcuEPC9vmcNX3/
SXgocQ0VQ/LTcHK1ynZ6P2qGcUiAyp0aNQcPwuqtBVkGwL93bchxcYrVAE7aTi5FmILg3RKWzHdQ
gHXO/RLYP2tqO+tafIRhahy1GnReJ8bhSxxDvqRU1gKMbopvOBn1ILeC+jPOJPmJLlhSLxrgfIRH
kBi9qh0f+5Y/bKP5Dq0+KvZODgIaAyTP23oLZC1wGyv0eCAczwLQeh/TIn7QW4VriuvZEfZUtXST
bYveF2w0rfenCqHZVvO84mi0tTqV+OGEvY+5YTTE0SduxFPozbYk0eVL/XMUY84wz4N3KnPd/gjt
LT5a+Wx9CrLpa6qnXNuUbLMvXjOMYlPrQ/EloR3pPXdocdf1dY1EsodNj2Wdwvaa+cOWCQM4DiSe
FkBQWrxDOJw7FpFTqO8OFvbfYb5MfzL6dba5WciDApO5A11hcMHTuWWZtbxfJLIvdBZ2e8dM9B0w
exFO7PGh1MaPDVr/raoNoKGVMCG5G1zjEUnL/YxZ+1kI84s0iJ9UCa44a4z23JZk5CxLjocoA10V
51zKlMb9deNllf4LfwVthyGTh3+ybn0e2+lXG43ZbhYl2J8x0L5JyuwHU1jNIZBJ/hJXmjq5Zu48
OX7mP3WaqRMQYBo1Fq2Di9tCrotRHVrJxG4STLhzaybQ/WZ0rI3CT2/vt/pwtOpZP3VZW93baqK/
Qhv70Gj7YgqrvpJAF3semjqYIU8LD6YcvsV2qz4lxaDOVhd9w6nE2kvDLtHs60i6oMjtbVVgxcxN
C98LQCqzpfFqWBVuI+lqB73R/SfinPFB6yIPCu4QHduiV484txRPGvn/XQoODsJ8kZUJGfLiS57k
t+Ah1yIS6AsUX5aGFBSbq4hk8LzI6b0kOuG3tHjfuNhuGnm7VTlMzsAaqxNZWYzJIo5a9oxki1mx
u2kFJ/nbIcK1AGGpIpMH4y9uAZcRCSL9bMKKVp3YhJyF/lu3d5lRjZgaG72cdsJIjBf8gewbz12X
2kjRcAuEPYG8HH4KWezLB2dYvekyd7CvLlzjTnZu7LPzoX4K0bdqM1lOIbFhsrl8gGyE1zSTNUif
tEgbblw8rgRl3BRpoHYB/tBntS5J1QiimtR3T76bOiGuytWL2cXlySkR4t+4aryqiyw4sqWZBmE5
jbvrXvZK6cpPC5meO7D6HV4iyNf2A33Dt9Qoq9sUhS+ag02fa421FNvWzQpSTvGgz20J7KDW9ngI
W+dasIcEs9Xtgr4dj37VRvg5eDc+7OoK/v8Ppk+I2xz1U3K7l9+1siBJ5Zz9ZyQm7jZoHLEnJRkf
M3Sfd47VY1n6n2bw8kDHcn0E60DfdPpoLh/YeGUAhijFu7cspsVJcXHVStLsBZcPlO+jV4LrIjZu
v7793NWn/PtcDt6FaIHgGtzC5XMdGj27xOj0I5bjOUh/gs3xnPgYdt24oF/5lA7iZNdc+rwoni5L
+B89gBnls6IEkJyjyMKkwWvNI1L3bh8XLsSjBR6ixrg41ei1bqyMV4uUsYURgy6DxM4CYVqVUR0w
53XmODPGAR5lrWEP/6v6JUaEYfDQbWD2yGe7Ck+ZuTAh4DvurbrllVEmleuxKhdMC1vl5cv3ouvB
xbrqOLSQm4nzlhyKBQ7x5pZ8ZeIyg1xUmEspgtaPyyd1DEAXt9N8zJOaUn8/mtwS29p+JJbD9iEl
+t1FIHDwCtbtTy7S0Ie8mQ4Bkd6GeYnbvMjT51hCNIaGTT8+Paq2c3x70l2ZC8wD8nycHNzp1mXj
uqskZoHNfMReDJeGfurOmVVBKdSqWn00kxr4dE8ZxaDQdePRq21yme8II1llBmIgxAmrhT1kVmwV
LnMBYepEo4FSf9tKwF2NlnNjyrvXPjvN/aSjls2LJt/Lj0HWNoXOqZCNBY31C9cWXNq5+mUtdvZN
Sp8Igkys4Tv/fTUVH8Z+2GFwe5r1iXhvvB90wPkNFiRORDgGFsuN691oa+/UgLsnbmRdZd0L8NkR
xr5wSz9E5vyYTs4HNkZSvuJdILztpL6qZgKEXuBOnu9m/igEy8ey9c42rYh28RG6xN6ahnshItpb
uh82sSQhontC24DFXxU9GPmwN8GXg+5eTELsBClCg4VQXz8qDHRNtGL+DE26Gw7TWNMkMuzMclqy
1FIcI9v7qg3A896eQuvY4++HRN9i0gptQixZ04Dw9vTFMATz0ZLmvOkHKzg2M4FrbivvWOG+t/ES
G5JG2sRhiX5h381asa8AkP5Hnd7yS4LleNK9pf7H9nb5lTuiNycq5+jI6s+8e6zj8mDPzcZamiIa
PAzffvPXM5jOeJRVC9Yv4GRanRReUqbjhJTjSMJlfpfHLrm0EmeLWRXf337SutjHmy1PWmpe6L/Q
Bq7mL7cI3ALGVJ1S0FLTuwBjMrEdDKG+OpqTJhsi4Lw5wSTNk3NN6y5OhP7iiklIZP1kUfjONi+w
ldjQ3yiKMxVbmHadNLUgdCqjwh1+tAbzqGE57+JhF2s5iZR8CHYQAARuSPTsYLntoJbnnqdjSOP0
z9ncKTu0NMcnh8PF6hZj+PXehGCNPjlK2gt/aP01uRJ0CbcWecRDPcWbtTWwxxoMQ33rRZOle1wF
LYwuFLE4JZS4vpHsujKvycYjZqZmjJCQSsPlbMpl5OMHbUscCajDjX5fdQDmMzwNEk18iXCrOs3D
FLzrGs3d1s5QkOlpu2/CTG4RHV/vXssvWWhPQJhsko6Xv0QzMMB0lCGPcq5tlFWuPpxlXVtZ+PY0
+8sV+iebzDTjQegXkaSgACbiu3xQYVuqN81RHplNBzlD8O3THBe3qXqSAqdUTTN3Qjkh2p9H28ve
NfUwbXzZHAvfOJeoRvCgn7/MpfheFUVwPwz5j7d/4ZWRcGCJEL6QvGPVrdaBhX5QTVkuj0Bus32s
xpGyvq5pv95+zOuzmwIM+wcVGOLdV8eiHtv6EJD4Owopk6Pfqw/AmBA4B2m2mxrLOv/3x3Eu/QW4
MdPXZSZN60TQpulwcpB536fQKD6AS2rG42xqGglK9vLg1ux+vXlRMfhnJJf//k8UOA5YCkpnLs6+
k0ZHusWH/VAlAkPU5KlI8deNiQzCHGxraCr8tZS0s+94NPX7LCA5W4xtebC7TuHmd1NJeOW3LVxn
wkT6d2kkWK28wh77BN3ZfGxz1pzg4H5H9sDfI4jP/vPQs3HT8o3smgDbXjd++1GdOr0mxRmrr5z1
3HLAdkN68ss5eedWQf7x7U/9SvS1dAHxKCBudFhS4DMvx70vSmzVbcBHUSX7T/zD+mB4EkpzR/z9
K0m1XtsHxjQ+jlXSfheq9U+FzwTHgDL5lcyR8cctcpv8d6Df7AVfTXuP32brqOzs5W9KSqvfVhY0
ZzROTftGTR/t1h/y/NfSwojNA8mHxQnNQv5Pgy7Sgm4oYhofhMBZYES/8LPI3BkbIYEh0LaNHe8j
kpEo3pVzSqIfXgVmcN04ovb1+pTIe3A67S5Aq29s/RyRG1gEto6EgLk5ZCalfqpMjsLTr7cd2uHj
cRbbHt9uOBiJoomnRrRU7xrSOo+TGAHT+fhQf1KTgoTsuqr8ZmPziy2gBTAmRN9LUj9QEUYoQCBb
7JF5Cf6N3XbRfkgS8T2OUigHFWDRUxeUOJQkaV55eO/440FAkejDVJZmxaHrpOnWV410eSu9ffJm
Kd67JY3jO2V1zS1V7WotLN/E4aJkAgBFRvXqhu/Q8RtL8HPnxiIfKxOrOsrUo3brmdK6EdBc+f4U
3dn8CZBRiq9LpqJMYk0FKj0HDR3bfWRCYbYJBfpiDj6UjnVrLazL/LybB5EX/S7UGwrsq3ONNe0Q
g5A4tv2+d3Hpc63vtc5uuMU+DydG3QZ1iD27HwxHr8jrEVcOUbgg1NukufFj7FW4sQz0AkBbzj9u
bOTQLhdmNHc6OVqKRVjgmIuRHHVhanmnnFbENvS8oXkAhmSVh0EKC1fmYm6oe9QYHO8BWaDtKetY
dICYBtP7Afh+NF60ftS+Oa2sqaiM6Yx1lt5P+g8j9TDJC+oqm/BAijAGQT2Lp0+D87eRBzhDLR0n
DxoJ5XznQIz2wGKrDMSsORjI9wAEHa040NNnDGhK6untMOshQZ6mhbEhkmhrR7nhfIPrMOR7XBqS
n+2Q6lOYlw4OKEZadw21ytl5TNGWpXtbS5061M1qHg7BRONlOBlOV/2h43M25htzbB1WLeMMTZdD
DtYRJIi1qqS2htLVqkY7zWWDqjSO9ZAe4eHoqvFjJCLjqOzM3DtGie36VA3v2hwtpYrGWwvr9fde
aK10LPKpaRXxl8XwzwGo41UsUBABqx8xmtGTht6h2iqfWkldeqZDfDdQodqaUru1z65zpCR5CCm4
/IJFQ5Ox3mYLre/c0lXayVzclhodZ28B4XlXZRJnIrgfwGlb9/T2wWPzOv+Edgz70vYKkw79OoKa
NRTcceegJZkQnzF918ytBgDC32qBqf6XceWEgzS1+D+QCL0c1w5Cfz6SoTsPFrFLnbkfIq+Q310c
ajE5o95bpHSFuBWB7NtveG1YYTFBzaREzSG7imiiDJ29mvz4HPs91V7wsyG9UtpB5XiijtArj6U/
WDeG9fX2zHAuqSTCNzrR17PIwbW4g6kYn5GYOcA15kqxwBbrBa/SRBW+/YroaK58RjrE2C2BGnEr
WY3uOGc+/gEqOjU06kV7h7uRd+c4g5M+NWxqLzWOX4sh3EAlE4M828UTsqe32YjZ3bfuMFsZsVsc
gZmhZ6QM87lo+UqTIV9mJ2h/jTR4U3qHxPZxkA2qt4mD8o8+1c7Jchs7oZiAl8HWq3X/7AdF+nHC
CKEMQT3LLJSVBk1d0u+MBsUuOPfljG9bqGwVvUtHbezC1BLqd1Mlxr1j1ijrmhHZaWirNO/xcm09
bMjGRM/ujM7M3nWZOX1HboCJzWxMVrwbqhrjOsMtMYccssTn1O+M1t6Yc+k+9YNrPDZewAs6NfeC
WisTjI/bMaW0Xs2YIAj6pr/2g+obGO9o9rbAtEdWIH25X9kimgg/Od3F2pfiRahkY3xwY11fWBW5
W0NOUq74gVAyKkJ6bsyPrKmmCtme3UfyaArjAS4nBlBkffiaxvXEYx1qUYfMzezspFnC6XZJNtR4
WUWkozZdAn2UiMmPcGkf7S95kcmXiAjQv48wLhN7NBJYbY5lWb4UrfTtU5Zgs84pEvnfobNrzz4H
Vr8xOmdKw3I05ueCl9Zx6cQDaIfc18iPYhH9bgwTBybEBBiAf0o1WCybNseTaq+TbfzqYvb89jx9
HUgsvaN0aVKWYcTWMrZ6zipVtIDmEBGZhySQHqxctzo7Q9fvxrZLvrz9vPWqoNxDcyYnHKxCN0AP
dbnnOHNFDC264DhM+AvBQ3TPxWQ1e09W042L09VHWdDzCBb81w2o+jhLfosGhEFAedzoo559DBI+
0Xa5q437/+HF6GpebrsB/a6riDwB2IPdOL3NBufktz6BNzwhC+42OIeoGx9tCXD+PSH+DiJyZw7l
xYlh3S5PmriS3FGz0+hWbhj3gCb6IsciRYesTe0+p60RqUghDR8ekDD/s2yO8uWi60b+CAIaRM/l
R/SdZtbNoQB6Y45tE+roy5Kd9Efd3AR6GdxyEfib8129L+vdBnBDEY3XXWUL6VyB/kZm5ZSBOXtX
wYPQN/D87OohtQ3xQbizjZHuGLPvaGUaGRu/tovPThGI91aMiG2L8oyYjt7t7hExrkwgq7p5mE9j
+yfF7rw/JkODOBXby01ck+PPC5GTAb0bTafZ4moq9oDhHrpSqzBWtaXzOY9LnAxn+HDmvV8Mtfdb
+irBT6jWECbV1pR/n6vYn8IBrxadbpqAltYikDE3V0dm+sbMJvNlcAvzY0uTXomxau/5oRyHJt2a
MNXkO/pTyt9T4Q3upmi95Gv+KVNknYfY3NN81IapPakDvYmkBGu7Lj8ky3g4Vl4cFVZc+QbVDOry
XDPmH4h4bGdX9f2i+rHbVts0RMNY5dgGfp0cUvlDhDqwPgj0T8m+jOK436Wy9u1QQ93qbVQt9DJM
CQax7yZrFuwWqfiLRbFxDmmcKL6X1TK2VTA+VK7qnpghA4n0OcbXd9SxaFTWZNwirK/DCJbBv9PC
XTaAf+LCuJgyw26j6MS+pu3rOdEOcVZpz7z+S49JIZwwdQsqcGVTQSq7RIP0tVu0dFw+EwUaBDQT
QK9CWvNYdJokCvano5iS9AbV9err0ZNKDLjU/9Zb5eilDfc/LKZFiTZj65jKj7d5OrY0J5Io8Vnp
Lm48U6zdRCesI+6/I0vw77LebJKMqwVeIBUXPcarZ1FA1D+UbuQ+VoPKfvdYRdsbD6HFc68Ly8Ct
YkI1+fZWevXp0NQRliywovVyp4YD4XqiOFDQjk0bDP5Dh2LC15ReNuhMZYbibc6c32RX7Rth2/o4
XF4cy0DK51x5SN+ujqeqq1qrQMl2FNFU3dWqHOtHjQCuOU4pIu7dZJbDLTeua89EokqKb6HcU3O9
nFJJp41FX9j5qcms0SEo8+Vzh1flvEXfWaDCLPNxuDG3rg0xj6MQ7xK5grq7fGY6R5OTt0Z+zkaY
HNvCaKZ77jlVum+NrvmDdXL2ZOemxBO+9IbPb3/fKxOb3ldcUgBfUnRd15bHWDPqLEMch7HRsMce
Iuao9JO9VndBCCSmJGU19zfeeH2r4suSKCNviFSW3Pz6zjG2QT2A725PIy14A6sJbnGYOWVX37jc
XP2c5P5BYdLwZdqrQMCTZkmbvupPQnjtl7Iyen0TNDbiHhOxNgXs4fnt4bz2QLKTRDgmMmdrXQrw
O0GtGoO6c7I0QW3wzgrSja9k8XskU/3ez8buRj/slfhjma40WXM7pqdttfHO8SJxxz/kHBAHLJbb
nXNHOcL+iBeyk2A81CnrGT+IpoSTaURfO8bZvDHMVzZi9ieq0twpKN6v6QDkZQZNq/r8xG+IkG6a
UUTIHiXdNh/cpLoRcb16GjHykgkh5cR9Fc3I5Xpp4kj1sxijo1fH6p6mJfU89nazV666xQF4NVGJ
xZe0C1gRg1183ZRRUMKyulIh6SeISXf66PtoIPu8uYU1fTVvlgdRY2cXIGT11sswta2OlIvUTvBD
5S8laxe+ZR8npzoQ2ksdmW53Y3f9K+26COR4JMgUNCVcwRG0rIax7csEEXgL0sGnycWuE2/fddYv
RdttWCaRuI/wenhIU/dbJIKXebGdp17VbdOAJE88t0tzbWJspZa3N37a68FAjIYSDF8F6DEcepcf
WDZVh6q5nZhOjrfrA0s7ttIUe5VkoOEhIN64B71icUHfWnx50FNw0lEwXHbof4KXCQ6AOU96ehq8
oISsgvU6N9QgpZJHnOVjCB/04xfN1tpDOukYEAyl7fXbuexj82j6k1+HFSURkvlEPzcO4NdTkN+G
/QINwfAoyERd/jbXiIwIA1LaYmK7+jYayYhemdTFLZzNK/+7ZRBoilioj2zLr+ryRo+PSDu76VmV
bXaqvM7dzRJnid72qt2cLNbP3PZ3NLh/HqQjt7VhDYcscc3Qc2c6vVETb12tY0Y4TIs4SvqtL+Zb
ebK/ELDLaYvXxsJoo+C6+DKsTkukomadoyI/EwkkD7Dn+AImqaqgCqxdNZnF3RA1Nh2OQbRDY48z
uuMXe4lPy9cWSQ/mXlX+SbRmeTLKyj3KulIbLZ2GPf2mEFeYaOmGe/H8k24VfefSONPsB7+IbxwU
1z4rP5+QKkDwycq//Kxchrum0aR38oem+NBNjepCy6iVdXj7QHoVXFjLmcD5wL5M5mt9IHXTSAbI
B4BFpQV+txzqeYcLJPbCCEmqg1St9YTRVpxvK2gE1u7tp19ZyYu/ss3FmL526mOXb5lFoLfa2IMn
Orhmea68QPswEdBOW75HDVjIrm8gsF8fDqRQQACTyKQJkujx8onCTcRM6QtayBQ1p8w33cOU1VPo
iuI/x6cM7ZJjMOjCYnTX2Dal58IcBlSkhjQVVn56Vn5yhqj/NSTTeA+8Xt7ieVz5mMRMcOIWxBWU
gNXLIcAzJhvXR9T1gvunbGReH5e6bxbyE317C7HX+4K1mVmEhshS8+Xtz3ll0troLAPK6IQaUAou
B7fyIQCJtrBO9nJUOW5RPKfkzG4Ul698Qlr0CdqQAS4GKMt//2c3xiML/xunqE6imdxjWjb9OYhN
Z+Ow9j+9/UKvuR2koVEiLUbI3COJgC+fZfhpnjhTZ5/m0dAixFderw617cthl3L9sHe6UqrZdLU/
di+p3/6chjkPtmg2imIjExuABqGlQ47VUzo6m7SkdzTK+uJ5FgglDqXV5snJgRX2oQBl817osRA/
mL/a/GjYRTvStDciSnLnOtO2QZ5LcytcKlAUEwvva5u69r3RkbU8iIpepxGOfBGW0K+wojW19Etc
08wWvj0oVxYtBaZFgk0Xr/3/3Wz/jD/RlalTykJAR3b2GBcj3eYBgmHcrGqSunV3Yyt8Vdzn5KGY
RNMyAmLKW+stXeoJ8Ji2M0/TxMX6sUj8YL4fpyVNZNXu/HUsVUsI0Kl8n4FIbEOtLGKbREhmtA8t
EiIYUWoc1UEzRVDsdQyQP7w9JK9uSZe/cF19QzSgNB2EIa1A2vwDe7dyF+vNiyaolswWnS4x+Ib/
YRmwzLn2u8jY6LO5nJpNyUofajaxPo+zg2rK9otea9q5tqJq/59fj90ZTC4SJkDIwWqb1jOwj0Xp
Rye3M6e90UQfrLzNX6Y2EGHf9jnohfmWd8CVVY46DT8eEt5UjtfwDzgAcZkkOPwm+ticpQG4LJnq
4LHI4ltGMVe2zX8f9arbt6WHqe+pxURRTwJQ1hSXOf3T6XNaTvmMhUY8UUcXOHnsMaZybnUBvLqi
UVpbzqJg0SD6FE8vv2QhDH3M0HWewNzpx5ErzTnv9PyYZMGLaf/t9u7or2QH2DhDf+vp1waaG5O3
4AMXNMFqHrUFc1Y36Oh20Cg/unhCh9KYEqgIza2VfG2glyhyEcRhobFGLVcmvUvEINEpcxhWTHj9
bdsNcq8V47C1JDRGFRUtHXkafpNvT+Grb7ncCpeLKJHGKiyccqjlCVYE59qpnK2Diy7kVL36MHcY
bN541pVjkNsCmUfwBhb5muW3/LNBco1WrPd8OM25C2UkRzyT7wvcGbwbPMbXRjnLzPnnScuA//Mk
0jFR16e1faqJwtF3aM1wr0elUFu4GHiAk71J4wfIxfVvJ/W7MgSTPIijY8geK6bARJoDRa3aI3kN
ouNAtFzd6VmsvcdBY/5tRL7S7ukXNyilt4kzP2m6rj21uXfLzvt1wz0vwjqnRsGVbqlwXb5IjvQ7
SRAVnao+qKcHBDnlc9S0wDg0YAMksrXAnZ9avUjEPQGQ9YLNvEzudQdFSJgPEjsybNDpiSWrhIxp
iHtfHCYbeMMd5X91n1hule5AvXTv+srQ5rCvadrailqv5y9DV493HFwFEiu3rH/HlieoQOgi36Vu
vFi8ROm3suIs3UYqtsTWy6GD4FJvWsl9BVEiC8u4ZcpqGDI9j3Xldu+02qvNU1339R8vy50vnEVC
345RpD6OnQ+3iOiQpjvbSbA8EAH37J3q7JmTwov1+VPtjsY3bS4zrO25Q/kbgz5CCCjpoN8qhr2G
SjL2S+8RjffYkRFUXY697Cm2k4Wh9qb1yb7hjoBEZyzdA+YC+palROlXtk9UktzzYFCmTqYueTbi
DtFiWns3TvtrmyFJBwhMxN5cfpbo458praFSQ4gWTKdeU9NGP1O2Lg4dotlti6UjPZqZDJuUVnC9
b5obeccrkc3CZkPoYLATI7O4fLZrlKBQcBs5uand3Sc42h/Tqae/Gwpf0IFTe3tPuvI4SAxUc/2F
q4Xu9vJxnl1rLRdSaiJmMf5B1th/RT4XfaBIFb/z5iK5xXReP5BPTBDLNs8Zg7He+kwdqLp5dPOl
59jG4jcsjMwvD2gHGhR9czO8tLD/b0RG63337yNJINEdtJg3rk+XRgxB3tVpdp5GC4FM7gcjaJ5M
D344Sky3WhWuvCByM9Rm+mL7juvQ5YjamogLsnUQbjjsNvY4eduRRr5d3GOgjnO0fyMUXsd9y9sB
9EPYR7KRgHgVGE3EKK5ZQySnTkku1arck9tABhNz0NxnUle/ZrxKP749bdYrZHnoogLArJATBqDN
5UvmjHbhu0V6HhDvIwUS0ba1Ep2elh7uQG12JxdW5O+Ivnuqnk5+49C59s5A6XFp4B/oiFfRiqiw
htfSKj1bsJtPhhbY23gkPkIt8dGLLUR9+U2rzVfJyOWdyXkwxAv4DmODy3dWDY2qKIqz85hkfnMA
MVP5KZhsirQLlMv5DAs1/g5tKV00GBleglZvxI+xnIs7IEPmT0q4nYcnrZN6m47MYrwpm8z//vaX
WR/8/MpFWo06Y9G+sVFc/sokm0XqCHJKRsJ1ZmOnlVGg7J8m/UaE8epKtIwHlFvD49SkRXlddsum
SZO2UeRnOhL7XSWzYj/UsFIGgVSWH+ftXCsbj/Sd2OGsof9RixEPeDKdnv82wcebXn5hR83+7RG4
Njn+LoYFtO1gwnU5AqaKO0/F2CSkfZXTtu+m920wOVT8u1oZD0nilhMw4pRU2tsPvjpDFi4/VSPO
DVIvl09GQDIikYMmXpZWfmi9etjhhnuWZEK3Y964dP85WHtrXXysUAVvaw3k5miLF8vBrg33qmbj
2n0OI/kmc/7KrrQgkxahMR2wfLLLn0aS2nLjLmPFBJ3Ktk5S6OV+tN3xN0au4CW8qGlumtX9pdT8
mwhdJiN3NTLCJIRIyqw+RZON/QTZD+fBTI7v6LJNmjApinjrRWi78F4az2kusxdRu+LeyL26p+so
6xZJw1R8n+LePoyGHJ99B2331rRzICuTP9b7CZevk5912ntTIEic/Lz6XDsznRyNZohjhjj8j+X1
+kc99eQGWoVDTSDz/4+zM+uNG2fC9S8SoH25ldSrHcd2YieZGyHJJNp3iVp+/Xnk7xyctNxoIXMx
QIAMwiZFFotV7/KU80/+GjTIp0VnzJ6pje33NsdwqW6s+ocK+DFkX1rWJ7odNM+VSXcjU8sejbIG
vG6NOt4bYelrxBdkQLs2HiFoFfIdAkzzQY3C79XcKHe6hH7+BHBjPzd1/dEe9O5OmF35oE1mezRs
bNg8BFDT2J2UIvyEe4IJNCCvTqlalyfRWeVrOjeN34xj+9UspuSfxnKqn7hrWGgT2NIHUGfhUYao
kbto4Qm/n1Nrb+RFcgSPZ90Po6O6cEB0v0Uax3OCeTjLtar4tj0bh0HPTfRBqup+TnIj8WjLR7tY
BQvtovyTHsMqzX4FUtd8krNZUdEgRSX1RFFEoOUBJBIvUe71mjp0Ur4QhaUjiZ1yLzWm+msaWr31
Za2wTHrfaONpzUACXdZ6erb73Pin0usefeV5mg9znKUe+pTavu5b7SBBhHvS4YE8TXY1ekGA0sHM
btBdwEsYV8fVjDxdHXx25Kz3eSDLHxYgGkojNtpWblLXzatTQjN2IySMvg9SKb5SsrJ8I9dpC7XV
+K9sZjYyzn0jnYJMVf2ULOdOmUVyIPfU/LBP1F3I8fmdWlmJ2ENeAcvPk09GqQalJ3gTuiKRpMir
Qmv+oIM5+FSOxvAw6I3xoCFe963Qa+VOSaUaXuIwIG2R2NkzeKfwsVVT876oOKOeVPRW5tVhYWuI
vLXFKYDFeZTLIAW8WKZn3Nxa6TAYiGh4qIn3RPFi7u6ow7CXLYF0Z9Lkuk7PtpUbDycH+Uc4DTin
dejR+6ZAZR3zJLEjFCBtgqggDTBwJ7Ro8ElWunn42rRSDxsJ9chUl5O9Ykbqrhva/pTbBmyMmoqW
6WVB1rW7PkyqvdFP+d5SMvNzr0/BR6lt5lOa1fapF/X8sylU0xfSSEKsdiGarOYsfwwwFN7lwC1V
r7TNSXbTRgPhWHchQkWzOSqNVzh6ir7U0KOry1XiE4mMu7Jwhg95NQU/SliIHnJCxa6InelDxAId
JksrXOgbsbOfZ1VCFiUM1dCNK7WAN9E73T7uhvS+1XPuWIk6+5e2nWo3RTtoobqgi0+jwXrAGaxG
2RMuq74fpawfdrxanZ95W0Qf0ror9gbBgu3Sp6e8MvSjXobDQ4znzJdIZkJ6b8jfZoROelIfYT84
Udf9DIukTWHW4GBhafACoOJbiwEAEiWwZx0vnPGzwKE7/CBFaBqyZcbfqlJTWrl9C125/hbRCDr8
iLbjLrLKP50oBf+DdvMZOYAk9btJMQ/Am7/ETq/tddEoX5JW3UJoX0mx6aAsFchFpoS84/J6Icsd
u6aIsCZCzYKqe60es1KKj62qBRv57rWbjFIZSQcdNrrQqwRHrehI4TvH/NDXCr0hN/XHTNZIy4JE
+Vwhpv0fBgTZw11GLxpZhWXB/3gNOoJ3qQGp4OwYE9Y3QQX7O0fo1Bid/gCScKvL+W6CwEAWvCRv
YXrtXJ2X401tQsCbVFShYuF8TTL72ZwU8bXmzvTmgqr67f3y7tMxHBwv8Jlk9FAXVne0TonazoTm
nIaFx7MIu0w/+qR1Pg153v26Pda75JTKF+9MNBvpYsN6Wn07WntlXkzYYfdIcdwbjdY86mElNvpr
V0axqNPLAAbIO8h4LhewyS0pnLLROZnVpJW+3qlVcBiDyPl9ezbvCS9Lms1mN/hgWMWtd30gR1Y7
NHjZioRCRK8aP+s+rF7rsHfu21F5tNSxPKuinz+GcfJDUaN5oTxt+aG+O/D8ioXvaUCnxJrKUi+n
m2tQpId5cE6ULLrnqoGll5bVD8UeBlSJY3GWctSbbk/9ypgIt7BzSO2oyq+xIGZEA50HjHOitwjv
D9lyF3mC4VDDOtipJPp+oOM0e3vQ9y8OG0kcTj2cTmAAuJBczjQzmsQJZWxm43Qqow+zVZrcMU2W
5T6Dt9Yx66T6kzRkrYYuG5eUF456rZ9y9MOQZovD4hMY23ZnNVJxJwctDZqNX7gclj8TXoTRLToG
QFYw3wWosDpMcexEiDLb+XmwFIGfEGiMAP6pp7ZNttBPB7IRI3bjTmndEaT2UyeCrdLv+wONfiUA
dmIk1HaO9uUq9W2TpmU+micgpsmOLcqFnav2h3CC2XB7vu/KAJQwoNHTcHgrrKwfm4OVoMQeS+bJ
STrd1RFPc7GmCEdyLM3YTy2Kd4pQNBDfjfLgBIGzUahbn3RMGiiTsSfAtYPWU1ahUtCrs/VQC454
RfGYpGMhW77W1FuSL9fGQabAYMdzD+hr1kMQR2k1z2NwTOhqp27K/erNQQ0h9fZ6rmV0ULfCp5Ne
GtQKDjIt9MtvFwqnU/q2xAbMXmDXIFwwaQ0l9PVzKapwxTKntKBhkUHj7gRKq8C2dZTn9K5SNjwi
19fQ8lMWUM9isofV3frt5tgg00sDyGdA5fNzA7PIr5zR3KdjiDmanQ4bp3u9bf83nkl/G31C0ohV
1Hb4bKhyy9ZRUjvroSwC+6BnaeApmT7/e3uZ34qM62O6oEmpXJkUstYObEKj+UJdPjsDTCGNfqlt
rbtrxj7a6ThH+3FU/ITriXkkeqDciHLox3k8ghqS0y/6/Kls3DjzHKPgt84+tskIEyLx6UpOspVY
vYnlrH8qyD7uTe5nAt8qokxY72T9pOM1D57rwbGqAxlOulP1LP8HQ9ThoIwDpsciGD0NS9ZjJ6Zi
p8qJwcOAv4DkneyQRrIemAYCe02yWfVY7pd3v1AFmCajLQHZftlIf+RHA4HXCGsToeIgeAYjmPGY
znh/RkP2Ywol6Qh2L35WcvE7UFPpa63bsKzLzISYwcLd/rLvZf3ZteQz6P0vhBOafJc/xsiAoTdV
kJ2BDUaZX1toJSNUDNjflYdE+6S3pVJ7kx5ML2adjtQGWp5Ynh46TvCc9e3wWZpm636MOxEj9GhC
0q9TKfyNzKwpXClr4c3DE7fxwa5gjsWBpo34ugf5CwbYA8KOaZj9C7Uie+VJmTykbdb8bBPTSN1k
JD66QTxPGH9YUfjj9syvHh9QIhSBAfbSw7qcuKQ4eVTJDs9WtIKPnWJVkI/HaTenirS/PdRGZFjX
0/N+QgVAifNzpoY98oPm7NVOTepIuDpRb1M2IsP6lnmLDLAKuPBB2kB2vZyaHdjNKFSJI5DM8b1j
IRWRWNTWySF7N0vViZqSZdwBqdOeehAcG3tqtbJob2NzRjlvQX6Q7uirmIyaBQlG7zSndOqR7myF
HjV+NBTj7DmtCrvi9upeG44dDKqF865RTLycbaaHoo5NHNTCIs6+4GdAk6QUxmvPw3VjZuuE6m1q
1LS5dijmw3RdrWxOyx051jyi+yMbxySPfmQgKX1JQFWnlD97qFtrCKfi1a7rUvZdb7svzdDbB5Sg
KXPFRetX9OA2VmCJ9H8ElLdfRYsUiBwIHrT5V7d6HdWzMkVqeHbUMoWPjwVLdWoiB9C40baJl41j
HC8qsOG9ZU1advi7D2AQOigb2xT6eT3zErv8AKM+SmUvdflZKoRxqkMkLxUlRNccisXf4WdIZ1HT
XDQSMCNgsHWX3o4ER9kp7ePcZIqvRlazn7KYFlWAIsLtWa0O7dtQiGfRXSVn5xCsZhXMdW8PhiEd
Iwp9iErmxt6UkhBR7yR+LOZ8y2FlPd5yakADQ6kBIIdD4Wob11FbIBimUHBWDGqzFJqNgmZqbQbG
yXCmaSMmXTs1tGSwbiV5oBex2jOlMEcUV4RzLNEmoxJE38kMOsRRo9rY3V7Jq0MxKzDIqHe8S1RS
fFGNWo8hTVpjbriooBgvaiHBvLFa0W6pKryJrK1PA61Z3hTgkHipr2aWDHgnFjEUo1EL9GInkqqv
9q3eGV/o79gdLlyKCPe6JoU/YW1bzhGPaGV+wfUzFbtBC+vHtrF80yp6+0RCLgRmCfGICliL1Mlh
IMWzzxEfEHEKRKUHb+xTMe+0qTZHrGGN4Te00EHZZXqi/yjU0bT3YyPoZ/7dor4dOvbJmz7mIkB/
eegcCuWq2YzW0aQE/lhCTT+OVSrOel1IG4du2Xl/LujbUGwTC6kpDUvc5fv+ka/AcgSzKQnpKMNY
2iFMndyV9J+ftRnh9qAN0lc94115e37r47AMirjVkpkossJz6XJQA5IG/EzENwHhJUebVPfQxZqV
UDGV1Z2RJVuQimsDcv4oUMDsBfi7SqeBxSd2ks/Ipks03N2eovKDU5MLSGLId3jwqhvL+u4yWaZo
w9TGxnc5Hes6RGHw7tYr3TmquJJjw2pPmQmTtnVe0RXS5H1CKeUr/uUNSj3JYpswogfz0QFRh09n
2STWvk96NcNhQKsRN7AAXm/8xGtf3mH5F/cO/luXRjMSZNGmZKRFmGs+DpPpbsCX7lvfGUgYIdR5
SNMqfLn95Zcvu95ufw66+hCiKrAYsCkJoKZFk29A2B+ulXrqtCTflbb0PRia/CAma3FNcuSNV9yy
mVejg7ZYfNqwLbHpwV3uu1S1G01LEwQslcDxhqqYaFyX+S6oxq0jfGXHEYDJJLhjDDbe+lwlutNX
ZmgdtR54Gx64g+eIpD9bnYW0ExL3fxny2W8X462mpic5x6gPzGNPZFKdbLifDaCh2DtulRmuzWzR
oOb8ktxTu7xcRCvXUxOvPvOInI99dmZ0NEDi6F9kkLZHUUX13wcLhcf/ItdkgEVcZyBNjK41asXy
MUunaZemQJ9cNXKQ+xxj2pJyGoXTRs615hct+YFCvYFLm49nvCPRNvhCFFIYmjwdOthD/K8aJW5c
M5O9CBUgFUYRuzhRWY9dEariTpmcwMCEzwosVx017PdAJEg/psBIXm8foCunFn9GGJKU1lB/WQv7
QnEaK/Q5zGOuGeHLiDh/gwZmPX8oqtz5sBSn9mocSVtp/7WPDi4KjAtMI/SEVjdSM4d8A7VnWHSN
H2YK2q4a40MQ419MJWAw/dvTvHZSuYzA32K+QghdPTMQwy5ks0t4ueZ5+aCg0UJZR5TWRLnJtn/c
Hmz5x1ZhYaFjgm1b0rN3CglYNyUTKj72MXSyhuzFju5bhCg3YDpXlpBRbBxlgLNx265yTvQAUCKJ
jPQcpmJS3Lk2u8JFxqX/wrUw/NTnNvl1e15XRgTnhUD9kuUi/7TKOuk70/kcGv04ykHdH5SAV5OL
4HSEkGgZRRWSg9XsbHy5K4uJMdYCaUMQhhbK8qP+SCiaGc2yrpXycxHR3va73kZOQbVmZxNysyzY
6rOx/zUIgDL4EHSfLkfKBzNNer0IT2Uo+mMPIswdEik9FIUh7xsLp4U6U3TfQv0LkT1F9caySDdu
lCuzJWsioyAecsuvKUV5Okk6WIL0ZNB6/YVfY7TvUGrd2KDXPiQvAz4jlH4OxeoyaQddKkgzopOS
JhNaw3PzoaIYue+7oUejJNzqgq0rr0v8Q14KmAphF9jQWqOE3qXc020EzKDLj3IiTL8Uqv1SxfHw
wUkeJuMOCKbbBt1Hvd/iT145+m/Nt0X7lHfnGjfkoLGhdOqIyE0RZaQkne6jmFI9zWQF7u0DsuYm
LvOEZE59WWUXLe/Byy3U9x0da2SAT3I+yq9KDcIFp73+2EXj+C3C3R3Aa9v25S42zOrHqMrluZ3H
6D5Oyrb3GycLHlMgmwYGOWb070Q9t0M8NoCvbY3kUW4w5knla5UkABdUc/ccBbE9uAoN1Aq90Zny
+e0ZXdkpFEfpwJlLbYbTcTmhqhRRajSk88j6iae8RoCJTn+aOEc8gKJviDrZ8v7vh1yYKMhmcBhp
MVwOOTSSUzihEZ0HEaF3raSqjsx42h1NbMJ3iCJtgWbXFRE+GvzIpdtITUIlvl0OWCMnV5h51KMX
PgWPtByjbyNWnZ6IFOU8KaPxbbCH0auwE96IbVeyV24H2YEFujA01wGVl7bZYbGbnCJ1sNqzYo5I
55RFFvwLWbLCUwjXznKnI0UOQKYRpXSW0HdJNr7xFQlHQHXUg3gHE9fB110uQN73qMLgmXhuoYRg
qpXYWuOh/W5X0K/E9LkXrfUlTtEdRAd7KFWwHz1UjqQOk9TT9PCXXcz2g1FTy3VbXa5iFxbR8O9Y
aagP6WaeChe/r/zOQNbsIYTWn/shTjWf7bhG8UZflMUAsETiwYqSoUNuURLVBz2JjdGNGw1LVysd
FxhLH6Mz39rxB+Ia9qHCDhXeeQViunQmpdd4TISzi+ScUIIeaSgwTitacTDQUi3cGWZouesjqWjc
KcGul5pxWtZ7LrFaw85Bcr5Pok8eNfLBjUba6hAtwHuc5iwCHOItUBpXGW6Y45VoJRgEx8MonyEu
zFiDYmZWloW1zyQE1W6foNW2WsZzZBIdcNLIrOM9cvk9R+p6WmTiJJkhW+QGpRFhj0CVoR8Dhy5u
kHhTaok7+jTjLq3s6PX28Oto/zY+txc4GUqfyASv8gReMOEwVE54lquxrhbLBjN3x7yjmS1ieX6W
hshQ/SBZnKQku5wiv8IRuTlFcx4YG4j/1eF++y3omxhAqd/0uVZXXR/C90iheuHPoDfHtgryj72S
mp5ZG60nCjnatQh9fm1Qp93dXobVvfM2Mgkgkipk1lQ8V19B4JdBuaOMzpFoxZng0aawFA1xqJJx
S0FmlTa8jQVAiLcoxxclt9W902SQnSuLsaiIpo9mp5Tfq3AIN3Q3ruxjkNn/fy1X+1if0CLUodmc
y17Pdhw2HIPRIL0L0Kj0Wtt6+fsF5NwsrVo6iZTrL7dxD0u9TMCPnomT2qlooTej92ccYlkVG4H4
XSNwOTKU6Jca7qLgvmYIKr2ROonKNkmlXDmK1AweRnkq/aYT2JYJzXRrDtx9H4XJrndUIJ1NXR7S
Np5cYK34ftjF726Ehxr0UHq7Ltk40u8+sE2FC1Q3DSgSM2QgLteCMJhG8ZCF5wB05ENJ2aN1SSrM
v32pwtNni2Ac8NYhR8Nm+SF/pNtVHYH3h1t+rhI6a5xXJbpX68LBEt5Q+hhQfTZ9sEk6ioMtyvk1
agrtXtGK7Ivc5DPS0MjgD/tC7Si7/OV2sIEgoHsM5pwcS7dXSyCAKdpzRsvctkf5ExxALCLrPn5p
Qyna3x5KfRdB38YCigCh4IrsS2SNo54FTno2C0P5RW0tOCtJ0nnz0FB9gQTQAHqlaxW5OLaBVqsR
hrsLaBL+UO12+pFrGKOZok8jz0B8+7Gifhx6DnVmdNsqNYqoGIvx30zM4tOAN3rpOaPc/7K1NA/2
ijNZX3Lgm44nt4OM06/WYNUgKb15VtoKGR8UvqMt24YrM4ZuAqLcXgrv8EQvv7vdimiopj49a1NO
/p9kWdlRZUwQAc2DFNwvEh/N6Etj0746wIp/zghLP99e9ncRE8yABnvHdKjN0ERZxZcyn1rA+UGC
HYiJKl9JWeAJF2CelyZKqlu31JLV/PHcW3Y6ICK4NGjYGwsW43LGONqImW5HckZo0N7JwPEirBtf
o1L+2GVI6+X0TF2VgHeog6DdJ6r6ZWhReBRxuYVDWE98hc5Yq+nDHMyHMUlwVyoyzfZoP+C5aJdR
+VUbiunH7VVeR/H/DbZASeH3UPlZrfLUNtHcN5F9lANgRKjK98cswYskxRjRLzvT3v2H8Sh8KVCy
UMlY34OolwGVGnT7mC3eVJh8ktXJtjg7rdOCoNC2tKjWO5n5AUyCoyJTLCUPWhb7jwjWIduWkurh
1mJVqX3EvBr/VED1eu8JbHxyktMiE16I9HzhDrVNgI9yTWypVV/7pkwYKTnKww4x9fJnRIWSQ9pC
8wRTOfmxydpyn0hquBBUjE+3V/j6ULQ5AWyRya/5naUtmkCf+uyMiHSbYb3qFD/JYhMPCYUtHddr
uwcG/P8ba01lNxHojZtQnY/NBBuHgDiLD1prV09Ohw+bm9LJtt3/Mr0FSEuB0qB8d7mSTYlrT5h3
wRFKaei1fZ0cExs0uETFYaOmtqqGviHEbBjk/3eodS2a5ApwLjHvXHMe73hlwGUcTDhm4JGcikeE
UOdfDZ39bCMBufoJ6SHQO8Gqhqz5co6STI0rDQVtT9k2f6YGcmpUDgwUZPW4VbZKXVc/ImgnrDto
6nKTXI4245QFVjiRj0lDr9qfEKj+nuh6Aw271pWfYkykx9vf8MqhRPsXzPVbWRTs2+WIQWhkqSzn
KmTnonBDU0PE35XC2Sz3Ux5UUBFiLI2h9ZQx0V5VF7cvGKvz7vbPuDLxReVweZjw1uVsXv6MrAT5
F8CYPPPcM3fhrGFXiK2tC0Ghv4cYov6X8RYXJmpPRKQ1i28u8ek1F+coyA+T6XcAeyK3xY3je4fo
4g87nGR9I026soXJ0Xlv8AADO7yeojNLoSpNdXYuc8vaF2Fr7RwkZL9gpsvzC3E5VymVeGPQa+u6
iKLKNkhtwLGr7cs9o8Tg6a1Fg3g4SrUTI1PaqXulUNX9YNvJxh2mLw+aPy/vJciDmnm7w/njWhsl
kUyyJrMtzgnYqNQdtAqPWSOI1bvRwMzZm8j2P2oKryI3gbDxbTLC/gvXePLSWYYo3SQc4y/o4YaU
2mJp1FxRQkrzCkmiwDX2YkaJd+js5ylIx2caKOpjkknYSyq5PcJ2qyGluJJhtO6w+MZG8T9tN7dP
Sjl1slvXQ/YNwBNudbVonAddQVd7rCCj+WEa5nfJaCAogJjR4jtRWuZd3FWw8oyRN5Cnm1V3L6D3
Hv9+56NrSgq9tGdJ8S53fq05zUQxJDtr9YTYfFBr0Z57o3djIEo/h7zYarMtUfndF+KMIf8FdB5N
kMsBBU2IckrouCRdP36z5HyRopxofhFyrG9jotQf58yy/LR2xr/rRBPFeQLTQltq22hiriXAcA9p
KpzsE05dX0t+Kzn9s6IMVXiuZTTmIe4QUfPCxnz69iK/q3z8b2Rr6dJTa0aQ83LSIOdzE91YmDp5
bj5ZgnS+lug9CxyjvAp7ip2UDRb1qrGavpsWzLoI4tLGr3h/l5BAQ5kApY48GXne5Y/o+mZIhIic
E+LP/Q7lDMftaEgfwkCP/sNKoxYE5oKGP0FudZEMg1U5DWIo57KyIpSpgUS8Iu4mykMwJEOLpKto
aXeWcrEx8Pvdhfwf5WgeK0ub5B1wV21oJZtddnZgqz0plRN7Dc4a/lRI3UvbSvMOb23wc7CoN1b3
fahj5KWTAVuC9udaAk0eUFnHOrA7ZVP0LVY7Ymw5gI5XKv2Z6sy8MdFrH5NUFj4WAGDeK8vf/5HN
tlOqKUWkpSfJzOZzN0K8acBxPAWNEWyUd64OZRPFMRCjs7gWj0BURu7o4aSnMkkxedKHsZCwOhky
+RgHspA3Up5rC/l2SGD9g86zVzNTBwTBkcOPz/nINg2MXqUUZ3AXT3O8t1L96+2zeW12TIxpAZ7A
7XI1HBaj2D10SYoZBCTpfeqkY+4HstWmh1pH9Pj2aOuOPzEI5gTYd+RGtAU6t2zgP75bA48Oy/kq
PU8lqHsMRap7gJW6p4TFP5qwhDtMmnVIZONV6RD0xFsY5y4Kt/6oh62X2IP9evsXvSGELgPygoWE
yQH4ATnkdWKAin5Ea1ePTjBByxwYvi1p91bZWD8nu7H3StAWtQtyaLiD2RI+R1Y0ndoQcwwUeyy/
VfX5Y4Unb+eGqar8A4s40Y5zSadg0C3JF2FuvtSZPqLvT2HkiX6K+nGo4+RnKPTZOLZCwoEKOKuU
nVJJm/vXCl0av9Vi40Oh4d3DfV89oC7A5WyYXXRf5/N3u1bDFBGImn0YtIC6TLU5SWET7IIwmrFT
bKvjADl89ggV8g5QRXMC0aAGXpbEyVGp4nA3G31uuyNM+bu5NurfWWoMtU/JUkvdEV03bcGOT26e
Stm9huzdvSyy+mRUcLOd2HH2SBTlODvlSaHg9llb35JZ5A9W1tnfJoCJB8fsmzsJq4EvmtXnPPLa
SPsw1CrNMTQCaxccQBPuVK2nonH7i16LgbQzaSsgMUNnYRXnzTIEHzIgmVHVgDamAP5k3cX/qhnK
L5gzieMYoys02mPz7fbAV685y6ClwTFC9/JdmxO2sQZsWTomets+KKFVHBwnkn18PfPHIVD6U9yp
RORQj3aZYyUetY2tssLV2f/xG1b5RRQFVYnppnVylN9qllsP8OlVVHgXE2xYWvs5n5IDV/1GpvuO
lrhc8QteBiEQqHKY914ebKufSkyeEf1cDKjuhfMBh/fIb4CT+2C6s12P6Lcs+ZZTf212XSy2mDzL
V10fY/hYIB1xizLokF6OL7oyEflMR7Z2rHrnFMioupWdGp4+QSjXlC47FH1UnW5/8mvBepG/QREG
Zg/ghstRQ/a81NUGZWGzqQdQhFhFtbzoXKdUDYxzMnkjgF6b5oJqoT+KohGE3csBO7yBW91BUiPN
yvYkoKDvplGY3ySTV2pk2umBaru18XGv3RH08N/wi6CP169UDA00uWlGpCYFqVrdm86dEeNG1cxd
8B/udeSSKLYvQOJ3eM4xz9mgWRIc0zyuv2Blntl+Lo3Osz5GSfR3Vy1TovWI0iLAe0SoSMYvF1PD
Mx2r7Tk8IRjSPwcy+gSylFu/MksNP/cIsFUboWkdId5G5O5DXpxKukm96HLEOGrLrCmRW1CwMTj1
aqICrNNDt80XUd5ORO6sa61XRdXgxyoW5uGg9T9v79nV13z7Dch5L14DFG5ocF/+hiQL81pQTuLu
UeW7eBE2S7IhOpSi2pIFeDeUynuOh8YSEtAxWgOsdTHUVC767KTh+PnRADyJolpGi6Ryqt1fzgoh
cKqpNsdi8Vxcl1MnMUq8O2R9b2oV/ewsHH0l0tt92up/WZSywZkiNMyOIU1jEdcE1KxnSwF61fdA
hSTXKrvoJTFF+lvTcEC5PatVfFmGIsGlVAqdAZ+9dXxpUSoZhy7X92Ej+ntU9o19rve6V051e6c7
jbVhmvDug3EWYIQsKmLq0l9cnYgxAHQAkTzcR/0o7TPDQk9qatp9Dwtvf3tq694i+TSMah5Ji4sA
rPl1UdG0ukgv4NAewG7wFIuVZ12rvg9F/4LICRIj1DIO+mzejXoJEcA6GnG/x45uz9PuZzg3+Ija
A2r0XT5unNL1IixpN60POuPAb1FVWv7+jxy1FCA0rWic73AuV8iBJPRl0n8ykln5BSwQOI6NlVhW
9Y+7C/AVgEXeMaBhAQGY65ep1Qi0VWK7OxROp+00bT6Pqdz7qpZjO1dOn51GeshN6SEKh/tewS4Z
/duzKCnz3P4hbzP784cQEKDVc79wbtHvfNOa+mPmg5FlFGxK3lKRne0kx3qokqzE9A4z+Paxl7Cg
U4ujrqVfoZD7jZBRMM0+9Ll1Ss3O43GteFGp/MwlPJ3G/FhF41EqaU+P2YukN+dOl/3QbJ/McdgC
6yzX+x+//K1rxSaiKUkjFJzgKqg5ZY0nTsy7Qo26pvftwJq1ncn+6pHe65LHsLb7T/YUNF8gtAxP
YzgOG4iK1a55+wULxoBHBG7HxKHLXRMQB+kwVDhgQyO+12O5PXWRYqJGgn727e+0/FPryXJGuUEW
9uu7sqJa9TyXnBbrg0KJ/wkVvJy9sXDKLU+zdbKxlBEBtSK2ABmRxG61qHkn26UEWOPcyJHjF3YV
+2HkSG4365OXjM2vQmm26gjXlpFGKwA3tqBNiLhcRrTFJ71NR4xieDXRcRzsr9mkwlkBMIXA6e2F
vDoYUGvaYQQgbo7LwSpniKq2K7KzGStVsas6KpboMqPYM/AY3Ejd1l+NrhutPjpeBrtkQYtcDgY2
pCgkoxxPKZqJqVsnShfyAtDVLcuxa2dheYKAKqU0iqLL5UCmaOZeGdSlaaJNtKmD5JMeyvoOy4Ha
jfrG3nWmkvpaNDboY5lbKdz6BbLsGhASNhNdcpx1F6VQ28iZ1DA7j07Y33UF3hJxGJRobVnlg97H
CKYLOcYphVzy9ue8sl/f+LIL84X+9br63QZSHEhyWJ4rB8aNK4gE9DFqqppAeevMH0ZFZHfmbFZf
/35gAOe8NhW4ZKQElysOKCM2M83IznC3Mz/tJN3PauTFptSe3KxtG8/u9K1r6t2Ti4VeBDeWPOTN
3365Vv6I1qkkRDtLM6Vk24xPPIdDn4cK8p9V9GTXcfC5i7snVS/0A9bP8XMsAvu+EPrj7bmvUpQl
7vGvcpkDw4FAsk4ZaCvPcmg0+RmsZhL7dSbLLzOB7ylS0ZX1LCvptlgSV74zrUiqVeDS2d5rVJLd
9ANCM5BlYxVXCfhftotAMzVdJR4xFpwDWNpTvfHUuzYonVSEIxebFf50udpO2U5tGIj87CQYyM5K
absgA7pzH7WV70iqcbLNVjreXtx1zFgWd6lNkR0s7La1zEEGnw57eyU/N5I2CZTwJgLuIFX959vj
vFeRXAYi3XwDesE5Wu2lQZFjRDHVnCsFVi5pF57OurpDKDGtPH0GIeBaeCW2z1OOshl15Gy8H4Ks
rPGysSaArJGdeo7TFRsJ8P98lleXHVX0N2ElZLzQKblc90LEmlEPORi+zJY7N1PG0Q8zia+dwcXZ
5UYFRcmcmxDFxbBCU1oXVehlBsqgGWUg327tMtiXY6D/tnOaKh4YXD4dVf9vmWwEd0aF5kkrK6Xl
Cm1S/glNo3/s0Us9TJz4YSeasDrqdtXfBYaZNh7CyPpvR+gBj7M5xVzezmjoeEBg+ldtiLXHoVeC
o21U0hmrL+mJ57r+bFPrM9y0tNDgay29PRsBtZi+jeLWnZXMgC5bF3fYGSreOCK2hwih5fwY0WV5
sUEAt95UMbqLanb2qytiazcVhvW5rin+TZGmBbuuC4x9JxuxfCiVZvRaUWs/Rs1uaSfbfFmXN/V0
lqY4GXZRS63G1ZOZWBEMtFzcsbCi1MukHLGIfpgcajWUWr/ZeZBMEK0a+190GNvE7fWpydwWEUkf
pqV8mgsEZyPLjF7mPgjuBAmPb07R4JcIe++hn9NDxlsgeVKcxv7UD2H7b9yiCr4f67z7jGjR9NQ1
k1H7o0Hj2a9U7A5gHintCVShSfWxhA/tE3ySX1PfNPcRy2D5EF/CxyJt8m92rzl7Ve0lNAOAce2A
w0OxJMH7PIis6F30AOPad6w5Ng+2JdmJO5oC5+bRzPLXIOvFaUKpTn61KzX4VCLwe+pKtf4M5IB4
2tT9o+ZUwdd8qBAPoSV9SvRMPIH2tE8TWrPe0KnW2SCsPpZVrR0Qzx7PUkyZL4zzvID0auutKxyl
+q4W3Zg/xQAniBV9kXb7IYqbz/3Ylfg8B8GQurJaFjNGKU3b+lET8D0CrHIOuVUG93ZfSpVPxfX/
EHYmy5Hy0BJ+IkUAAgRbhppHuzxuiG53N0IMEpIYn/5m/bt7N3fbEW7bZZDOyZPnyznvYcK6d6Z1
76BBWHS63bhGsGG0oklYE7UfZqJG5UgUqpocPYs5dcVKxRbbcjbeA5pCaDaKdYKcrEAILUkQXzkw
P7twhv+ahWURJZRPIxLBnXnbV3Xz3UNHfSHrMJ3QqTaHzi3VFu+e+RPQeX3hiJw7Ue6WMgGyYq5S
RJ46bk78wIptUE38HsOshZa1d5hNoghTosRbx3BfDu5sMIVkbb5UlXukPQ/YTS6DMjlAm16+wK0u
Thg12TNsJ6E5UDqRZJDIRuL+ygHlYONuxJP/IYMRF21oCxBtI8Xtxe+Ye48BGcX8WJfOOdBafpdc
ec0L7P5wrDRa+BjyYsXvbTI63vOAA/euhn686FkhMcsHbx1pXaAJ10nzpD1xJE22WY/TJHgoLxqg
9jljANIn4g34a4FEkn3V9g7CzGs+/dPYfM3cWU5+yhVnWDAGFPt1bXv6wAwehcITzF26giaDqmeR
IjJJHJkKBpr0cjIbbZSLgToQI7llALbCohCrFNDR+ACefgADarTk3OcrHkJrUwTwNW9g0ts1gRyD
bsArpgdBm/CCg71fM9Y07o7QYYQoCQ9lgv1nP21o22L7RnoI+opC7Apz1t0HDES6pHex39DwyaR4
kMZf4CJVV3yjoUuWmYOgWvRCnoqC6++yQIZwioNvfWt7lCGStVOXAtVk9A6WyfKombtg99xBIMRQ
Aul5H5aAj1hv6PwT62Z3Hztjffb6sDxEUMWOsT+oN+zuPYmOod0HQe3tDY2bz2JWKq+4X78yEUTX
sGDRGYg6LMi6k1NtydCtO14wgdUF4m46KtG5KmDKfw0t7MgT8T/VwLpNSeu1TVbMgiksH5SdYm2r
HSy24XnselA4oVnlISj0mbJzNyVVRf0HCqAagczCEyKxZcPnRBAhj2FtwcYtMhpUyLA3beJIBhAZ
xl8e32JW0hxc1tY0Vd0w7sAYjaJMAiPppsXQIryJji7WAEAxA39K9LOXdCsg9Uk1oELNfG2fFojK
bBiqmeuMsJId3GvVpe0YO1jeFZ98MLgUBr/EDTag44SW6EwstUHTM0BeqyiLsFoBClBT94igWxHN
pCG9PvqZ+ce1IUHmRmNxHhy327qU4OMbEc1ksPlx15Ft30qJuAxmCwascRO+WdDXr84qwztIRjFi
dSvm/W6oM+wcpkgqMcp6B7BIYAFfgHOXtT0B6QqA2+ix9nretlBddrMblShF47JLgw6WgBSNIP9/
+gAfsVuoCv5P1YBs3GdBA+HxWZf/76phjMNGcz01B+WvGV/wXNPlazIwcek5WQlr9lOgzqMd31yg
q+CMeicubhFPHkjN7yTGtq03n6O1TF1PnrvR+Ytr+orFxrehBGivjbcFG/5MqNlSkOfnpCviv4jH
/l5YePI7AIrK/qNd1HUB8Gu7NuDk+qrZgXD5BQxTCrjWd9GXNEfCE02L2AeUWY/HRWIdfxpxWXfm
+sxHqKruWpfkYWhxmoWTCxq/auMcvQXCcQciMQ1BejVm/Oia+G7KAOUQQMF46BJS2GwQ8oya/VJI
uokRfWZ0kK1PBLHAUwYrecZmuS2Jc2olewg1/sGo7qB7jvI5OA0NVstIkOtV/YtVf6BDlbayurUx
DFPokb8KyVQqg/oewG7PkFK1IBzQ6ZfXWMzI8WGffbz+NU390xNEoU+1virsrKbgUoFvg9WmKiqv
eKPgXFQvLl/yRbjHpUbMONFFKpG/h4t7OazzdHQNWgribwZicm5boGoWMaQVsUdK3F1r+Ckcl1xM
MM0N/rnth30xsymzNDrByJoRbGulwijsVJn2ZWzro13GfHUGzEdrzJifw1oRrluQwTbd3O+HGDPN
hY0vxm0yLb3cgb09tT75chuJTBAc+3lL+8MQ9J+jfZ8UxTSveFVYIUgL4Sw5NvcTq3F3k+dOcP29
2qfzyse779yAC/YSr8CrWHYd9ttN2jn9z4I1JDGUZGvr7sMGnXNCn9kkqnQpiphYY8TavJsJwctA
gLv4WQvUBSkkgDMiJmRiJ3olxbJVJdytkW4vta1+YW4V55Fu6nxe6G4BdLtAeTzbUCNz3GjU8/6d
YXcgxUV3sL3YGyRZZ0vdvtUO/qu6Powo05ImHDKAq/eASSImvTRvFdBbtFhTKPG/PYZg5pENd+42
Jz6R78of/40s/FMi59w48g+MJ2k3N+ce3P2Ed/77IIscSs630y37IVoO/VydKH7xmSnYz3zvAtxb
mfqyOq9cHiF2c6C4F7j2EIg1AXDMsTsHC9m574tsGMqd78570LEeTe/mZp4O9eolftvd5MT/dKZ+
hyHoYEf6hSyY29Ig5GrQPzEBflqPG+qoHYZ3IoHFIyPCuU/c24deg3QasinjYM9GkOtiMgMmTm0W
uXMaCbZl2HYmg96ICDJOEK34oSQ6wPqkcZH37fRa8GUbReV+jszWQ08VWJWC5psZUMmFeJ6/M+I2
o8PomUtE1scyTPsCNYfVEUsQMrQLsYkVDa5IQBtFmqr/Q0Jx7Rz7GUf2UPbeW0/wcgbjmgaqLBPU
Z9snBEiV8uQ7KIQ6+wWr56H35r9TQDf1WB4LRDF57fpVDGKr6+XPqNAIAFscu+1fTMZvxI9/cKin
WrNf/oJdcuTPYBcwoH+XqP8cmMCuHNuTerz1ldx6Ql0gtSB2aF0epvHAJuTe1WN8s+BFQ/Rf/7LU
EKxj+rQQAIbtht2F+jLD5uYlICip5v7M4CIWvXhRRh+8bvyOAAsRdXjs8X4R7PAnSPlOWKcfhVQb
jOsvgRwubVU9qsI9wDv/AUT6hgbkxbJ2A77QZhY2a6hI+rHJzYq+NYizGUDawk6558h/zMy7AqG5
3OKMjZr2g3pki4r3MhV8h3jMzF3cWx03WSnMvbZCJ2Exehjj0mzlYNgzpBL1C5KJZnFVSufIX8+p
M+1amKrS0bVHb2jeihCfSqT2ZoXnEZTcEzf46P0qcPegvdQJztJzs8hr1aA5KKsBy0RmQRCos4rE
GTByZF2dwatydK18qVo4nCSSWIu4xOU9+wlqypewd2Ascfaq4jtZNZ8OL856Ib9RyaCUG+sHH73U
48PWoyZfKIDuuIfxR96Sdr4I18vdWW+Dnqb+7J3E883E2nsaA6K4Tt11XpY08p7AfDisksWOe0zU
77bwcwIuByduhjJ7TAuLcIBguvUk2ES8PYS2Pa0Dokd0lUIVhK9vRdCENu2rqrs4lbG/Y7ZPZWn2
SMMAJXfq7rybfrsLtpdDFyZcGKsSJNy8xwAGDRKPrNODOTVnjmtOZUXvyLnaQst95bGcEk58JwFw
SCbcIJjO0xTPYB+CymFBY5lfUCzuvLm8ORXf4lLcYKEi62V3XYrqFXu7GxvbezGq99gxiCjrfi1o
sESx7tqoPZm4eKtJRxJl5QYp19/BEE95H5EtMRywQbtzOTD63jIcZif6icMZyUIATAZUfGk8P0k0
yzHVK0zFvGvuZU3/Bgrp0RgcaogpAFDC6PgWDwLjnZB/ilbsKulsnKa7PI80rWFAQkAR/BqZcpo6
GZ7XBScsdVTxItwad5H7WEN6wEIrTXuCcV2BWxEjq1wWdI8R2t647FM4/LXr/dTiGk+sA5Qo8qyX
xrMb6vUoKDHaYjXA+H2vvicc6OE65w3T9zEoj7bFL+nMR2qqzIBOWnvjGTzLXQDLHd6DzGv6axFi
q0INoZtNNtxLHMBrPBzgiYNEMVyoB1lu9Mc3JuhWr22VTpP9QQO/VyMiJEhtz7ykX0Vd33o+fqLT
qtD6jx9rD2/TXGLhC0uvUqowhbSHSECsP4V1k7ruuHVssOtCViUDzFZZt0AZKyWWlURnuy1upLOW
9RlAg3yd5iYVrshJW6HClSlMB9B/zXsr66wwzj9sqOazjY+6R4s2aZwE1Lliu+Ercperaf13cOtw
xnv+ezBF17oHXH5gudTtPlyQWFjZfSGw2NgHBLJPma04ketGnYaKvpqOQPyucF13UZhxZCkwqXZk
9WDic7bepD/w+eGbF/lclEfZqCwEvbnA2rh+KvTQiAzaLcj7m9IZX6k0myqa372Bs7ypzdnFiSzN
nM8BRPUVeArq3FRfH+do/eYKT8OwRn/HQr2tof3GptaRBMu/pwXKMfCqtQNinmdnTGhNMsTC3Wpb
4/VAhg6icpA80DZJJYZ9Y8d0qutHyK230zAGjijnCAIZ88KdoGzXIo/i5rWZx08aLi91xIFwbOZv
HTl7SaIzLhrQwPm2RoOWBBS0uoUO8N9OKolRhs2QORKFByaBMfdWWJyi6K6PdoryRdN8CRQYTh7H
7n8QQ8yh8i5EPJ86mLSTKaLlJrbL92Tri2Hsq67djXHJhejyU5V9k8CbyTIB+1U5y1y3/N1oi2qP
zPuqCN59yn8Gy3G4lNue4lnqhy6TTbkzqH+tg+/XjH6OTcqt45sbd4ZNp4fD6FIgrUt57VAmZyH2
Flu4ijZ4U8a0teJXoeKtKcczWPDfxVD9jev4a5GoH8IVduNQOfcu6iKwNc2msGHm9riI2MxhbESU
BLYoc3TnST3OP4iaSr0h/mDPMxgdGMJO4cancesmLuHvKrYqCZn3D2ixHfBHOwetCGICwMyUgpSJ
hk0x0W10X0lTZpGQN13SexiIO3N1EgQa8bye3CH7zOQtsjwSYeuHrqqzxEJW2kXYSosgrqJ4+a5M
/6EQ/g4U/M06LSb13rSjFHnmUk/3ES1Eho3EfJgGhFtIdrHL9KOQQIibA3l63AmgkOjrDJBmNyPm
sO3P8TS9z7LdhE6ThV20HXV9IkqiT1U0wwu/ptwNslHKV6dWbwab0CnYpBlCXFTihdEj8lrwceGb
d+3On+ubEXyPNu84tGt/mC39AGusyBfmApody0O9VLAFAxgBXNMDXLQzwrMOou3R/Mou6wnyr6M6
2jcGaXC9415MN0GnEv6BCX8jjX8FvufRreLOnRLlWTgcV8f/BQPiA8E9D6R3JghFZBmGbQ329mDv
9J3oYdVYpkE/NMm4ehfAvASm6M9/go8UixgoOcPgN3oC2DifsIdO9kES4dF0lXM2tYaLzJky37Lv
5cmf8TnLClbtg2o8FcbPIN/9ajxc6BE13z6FYhkM887HO2OW8qXR7CCXCreMUi89olOwnbVRSHFN
2sWNs2kNbghvywKBN7Cr6GaYGbn4oYg3Udt9stbVh5DjusL1maOPPkuJMl0KRClp5Gnp7h/Bz1f7
AibKwEEYUFiNydiRnBi5G6J1K7pHXan36smtRhpTssg+xziHYzqFchCuzbMntM39hQcpYO71L+2r
fYX9ODlP9UZG8p/lzpWUVG9CrI8k3sBOwdhn4VSjuynVrR77Fs2twBLByBK3UVeHN8msgzLDvVzi
MnBxD8FVjNChqxI480iBDnX4lEG7oa78blSIHhYBP0BF201YF00We9MLCWpYWmX/M0bTFqSqPSH2
QLB6nZbWItwnHJB7T3SG4RL+gF7VQguq8J+V16mcbwhv/YsduYz7zc5nw5bqYWPH6MFW5L7SWCba
BROxJ8Vrv5ZnIZ1TSFErhsw5jXDVSljqMmAwP2ZX9fhL9MCFDH2TImtKYkYQOmAzeLlqWYEVXJza
VtizWJYrlim3BBE+G06xQ4OHYxFoViv5JQkUase9tgYKFAIh0sY6H2iurkNZhT89EkyGALUabdEY
zzIyiRuQFmtBoGWtGsu96wWtekZ98eTw0Bx4psMQ8xwpOV9PFFIhum+BAWutoxGkck4wGeGpiwAl
uDu2BVTKLF4dCOfQrTptL3KOjjz0UemECQrwAAjzOFsQ/hsb/tFRMkI0FD8Dw93arWhEEFi2byS+
duzRxdpPSdwff7TQ2OYmm/l6H0p+Luf+CqfkhZsoXSFSNNi5cKLlUi3cTYJ++SxcdfI6vfUtRe0S
bIhZMwp21g5DKzxRSzSc4rX+aqLgT1DoEZjfpUiwGoJ85yrMvMj5gpyJAnhMh55lDV72Jka2EVrl
EwT230BxM8ySsNYFaS8cncNae3dRLeNmgR+zDsrTiocKAU7sAWUApY+7PFw87aJGuSqjqAbwiULl
C7pEYn/TJeQRse44RjFKfu5/68E9wlHw3o7Fgiq+X5F4GB4RcH60fVHm9rmyFw1bMZen1ituEKtP
Xjv8MxbrV4L5b1XQXWwbHQjOQjv7f2SFPJcZ+4MdoGUJ7ZaLC3cXoAQgzrNmFxqUpF1b8bO0bZnQ
csUFvMznifBPjwR/A3/8HRh0ZlQ6Z2iHu0HHzxBs/r2aCMdVvTGc3PuouwtPjclMo00VqKzQns5W
srwg9QiiTpz1vhz21MqHEN4rbqM2C2EWbrCfkrT+fAY+7uQP80bqPl0xZgpjSM6Cyx+XSS8tffY+
CPcANPUJVwKOZ9tj1l8MmS8j57uDGpyCFM1RP6O8qCYPox9M1PoAXUPZoOTS8yYwXUrXeguNBM50
PD8F/Vk4cCy+ELkn+F+AePG1beuDgRh8EU03IVR+EEQSJ5yX1NgBD6Lj/QtLnWrPw9VFylQW87VC
1lMSNFAEx/nDOBa1bNGT/fjcWQcjgUTRGWvaWTFgSDO73Z01K/BfnRdlc138QXLcR9njhR8c1edi
RZiix1R4CEv6d0QRAriFdzCQVKHY829s3pm01ArV1IoDMBrQlCigW7rFIu5qqNusewrE4O/vRm86
zzh6Yk8t51mDmeUDJgirDTKhAZBKmxV1QkdQKXVhDBx9g0QtH8Jn7FZJ2Ah8Fj1slbYpj0s1baiq
MTxR9geN33mN3FdRFbB1NNHFtzMq3lk+Br7MuRt0d5w6flJR+avw4h0mEBjcClheKq3AcXKHE/VH
5HZCZwyCzKDqnspx7+F2xrHKEvl8T7BZgHO9f9OLRQvdyVRI1NzAuL34Uh4JDSHWDOELaw0eaagO
JqR3PBx/vKU6qtBmYKdh5NR6+VC0J98fT00h9wjPzLpx2SJO57ZO7hVpIe/AA6Hx9O6u7faRrN7m
tvlgT+zD2lefWPa6eCsUCQmeNZI0845NFwQUPJYSh1Nv0PDjmUMJnEdOlRWYtiLtjyVq9bYVs48J
2lsn9TvD99VcYQyo2dkRw0sJuj+iPgAkEutfUdSAHYi8AsUW5k+I9iRVbXQBaiOD2p7T2uFJ0BX3
2umPxu2RPxabBLuer27/JVgzg+L92Ta406Bc4Psg7BvgfKymoCueQLdI+957bTtynRUmw5TjyOn1
TzuuwNnHC+z5nbvmYqlRla60SZrVuJgdYd6JyesGX1Mm4bDKTSzY32JF3mtUqAbL7ZgC+pBqqfNp
rMjmcYKezaYHL7wHUQSxc15zikbzIkh1XhB82NTTMShQokp3LhOObCbl2AOYS9co6r+QF59i9+SF
D82DryxDct1LjPvBlfEhroNT57nHgY956NV7d2jcTeiiDYj5YWydt8WHIilUCzHf9X/1AptTvpj2
qsHoS4z/zZTlL2j5mBIF4Hb51WczkZ1CDkgaViFN8Ef7rxhA7CBd8tJfPjBl2aqxQsQffLhsKlDv
NeHWm9mxifGvNWU3ag2Y2BGi16apfVeh2HsQpkPCdqya7uUqXqyK9zSuj56OD7PG+DoIrhVi2EHh
+4d0+PeWqaOU/kW1y7UdZijzQcbwqk7w7ATrCtdAOWUYFe7CCrs0jfxwyjJTdDxBl0kr3e1mb/jX
hxP6r3X+EM4UA74SPMrCQV8r/aTsA5EAv3l0hhkTHvNW4roh/lJmAfZlEExcepjpMjScqJSBssPg
C0Sjj8LRMLisK3SZdlfqEVYBNWy5mjHPGOP7BFiU9CjofbJEfYGCPEE9J1K/c6bUcwjG5AQtb9Wi
gOe7juij9v2LO2CCUPn4MGbz7ZQG5Yv9aiFqY0M1RoQwvZQI5WYxfmkNcLgo8mbReNY8/08dgc8c
NJ2/QezU0dXrtoxQXBZeh8DJDkcdg2Mjppin8vHOuT0jPSHxZX/lFPrxqIJE1eTHiQE7q3h5IIa8
KaL+QAe7+IVJJ9CZEwWNZ9Qebm3Pu9Z4bYVa99Ks0EKwA7a4bhKVfYJgJxSk/dZZ7BvGrohhL7mf
tArqQCuvy4KyWdM/1oGI2Bm15wAtoljeCmRKwMMSPVxS7Cz+jszx34oZs95ZBi+tCLdjh7K+CnIm
4rdRxv8GKn43mE/1RbtzV1ANYwf4RMwJ92Cu//hed3GK0kkRW/NoZndIsOj1ux5QN7rr9xgggQQK
2iz9DefOWVZj3jLvQvrqQ1b8vsZ8M44wNGNhqUucrvmOjPin1/UdJIIpaaBZywKWFGzURF27e1ra
sEe/e74ZlUbd7vyF2QM7rb2TVMuCJMnRy0AYeGurbtsOHG5DA88mR4gD1roPuMlUKmLEl8Iwto8l
4Lao/26w5jgpqIeJY50SS+NyyUejwDUNMWsx6s31lmMUlkeEimwQa4aQl7AiGfS/b2pGZPuCToXR
y3W0alM8M8FGa/Zk9uPEacY/dg5Ps/ScNEaKRrX6iBStrqCgjBuhMDELXGhIcQaB/IqQRIxkIhjR
dT7OdLPO7kF7ZZQiVOwEi1n+3GKbOpqvkCEDYJfwBC1HV/HDKghCOZrt5L/DWHnvHfQ/i96FnZO4
I9stZftbk3HXel4ufARzB/GPFhTlVc/gxWFQyeL4CgvfpfKHH4xx3yfyS0UuZCUcqvjQjhgRYxMf
Q8mELdjDD8Au6Aw91XAf4A5gsMlE2N6IUbLixfJm/x9cgPey6nbKQDgc0fzYtnnoQl6ciWxEHGN8
rbssisUZ0/UzLIK4xAiGUezUcv4Om85mtEtGiuDD0dO5RxUEmEpmasALJbSxCemT2iQMSVta2q2O
keULv5MPcgV8HsBOdWI6ik7/wpv/447jb7NUeAbrdCjLrVFNl+LDdRIvEl8hXoHaDfctJQ9cesmw
tltXN3kXr7eCLRtcURuYWHZT595GjFn6APn0HlwPAy7JCJnbpMloKTbhzDfUsJR4IsXiaIrIjp9A
6kxUE8wH1W/eRIdhnX/Z9o+qkbcbE//dEV3qQz5CO1K9j43EvKS5xChxCogvaq0zBNMeA6heZbGe
Flqc6TRlntbgTw25xIB3pN2GV97GANe6wgKgfPm+yjGvyJTF/pjHlVSploXFOjt9CTXbmRZes8lb
cM0USSBRNNEOGSjAYGEcN52KOE7BRaZ5zzHCZYM4hhM2PhDsG1uUtyt0g1W4Z6yW56BFpgzwhoCo
vV26vQfrVlg5r0U5/7OkxXFYp0Ygf3T57FR5ht3fTRrl59PiXqbVe5HVemYBxg2u420dr9wikHEz
MX6cHHahmEvnmFoi7ZhsGxt/ANaTwm6U4py4m/o3qN0X6ACFmXLYOF5r5p4K/rebvKOHVPbEQ3vq
WXIfyHJZ0BhiJvYdOG+QI+bbRHHSaBMcEWe8K9YDIN5tusZyP1t1Mxi2oq3DbGb6RCFZ4QpEczr0
9gujh34DA4uB05BdPKT+DRhMlFH9bx6i76bqikMnxYbY+Cn5AU9K02Dxz3Eb3mrfvPSUnL0QGdDa
dremsJdSyL99DSFkGbcNeBWCYSUhVuMPX52Ex8OV9dEG6y8HeBxhNPqSC/YdEG9Lx+CTBAxQ9Oci
7DJXSRwMD2b8Hwj1kNLm/bhEh2qpXsoQ5Q0haLAGnE3IpLPvkmC3S0bQNRzF0t5BGayJffUi+TY5
xWcVlmcwaDbcV7c5il/XiYAJWe7GCOGyLt2YCUNyJB8jpuZsePkG3OeNQhL3qDoF3vQYUIj3akhd
pa8Ue9MCnsxEo9wawuUK3+Rh7URSIiL9qfc4vX4tHJlDQqkyL/jqi+7mB3q/eDRdbJTV0rzVq31z
vPplVVGK5ewDhF+MQtTrAuBsKMo3zE0WbDoOXzZUeYdlq0V5FUYeBXKG+c6U6hVTMhxvTn3HIZiT
CaPnmXp484mrErKaDNSk1Bbxh9s1cutznGHLWnon2+kMBssD130C/E7wGy7B0IHIVJG8jQxUOL5E
Z1lEKDYnVB6FCKYjo/3Tl4beqOYt/rAQkTHjg7S2HBfoiUuDQgPiZmTMbxOxPwuJjyhUc+4iT0UC
2oTLiJ+YAoFzJL/qNdhPMgp3qMh/DUNwAa1rx7BNos3QZnxYli1QFngkoBZ7KjiPJVrcNu5eVhrv
2ql+sU2RKgaPmWPqg+jbnfarFPLplhUWWZmLAvDG6zJsq7wA43hzOne7EHli05D0C3SxMKyAOO5e
G0SphSp4AQnvNBbDBRL3Vkc9vcP+BItNIDE3iHEeqE7AoxFHfWKRe4xp99Fob9MhuG9YSdKHFOUz
4ijbMZvG7oUtCOHBXaaV3cmwfkXuder1cxZU9lZ2Y5MIzN+6NtS5Q6d8anHaI04bSBfgkbZA88EH
C0h1fGyDQN29aPUfY93E+wYuta0TYdiBT3QVGbBCHfIDCW4/jGrws8HHhRYaVpT/ljkivwHICQmR
HLtDFf/lrzCZJwVjeOX6xf6OXf2XwOJatmoTCsDc6wY3g19sRoS0QKM5R3zeWw9zisnflnhR2x/i
k33tio3WcFlQ70P7/ZI5fv/plgZzDZRCBsMDryqvpukQH84TYuCEM+8WolsXFx/LaDOcIjnD/Wvt
mKxK3QhsSjz2bl7QJoXtMXaAXBMOmNmqZDXhllbuHsyW9FkoGzXcB4tTyx04KlV6C3skopbf2A1J
NXh5hS63C5JeYCW6xARg6gGuBg49023a/Tjwhwi2aHww22rxRJEaO/JTl5dKZg54SQazx8H/XfU+
5EVx6ml9RWOTI8PkVLXB3sN6cMrIre5xvfTUNFmzOMh/HesXxhAcqQN5mEd0jH3nXuqnYa2O0IUx
TKBTHwbzpPaCm53XqwnivTOSxJnWDX6BIZFxt1Es7BPlwQ8bHWHJ+oOm4bbAbjCQZgP0NuIT8YcM
nsKzisS+AEQnbmGxaeszRuAIAacdOmB0o54SwCaTB/HcPEJvACjBEfZk3MPS+SbRiCcAhfta2yQe
ws+WYo5Yuvzq1X42TupSxsumrM1tjZBB2XKZTsgfQpZPukhMa70ZvSr6V4red4Y1ZqxRqC00VxGJ
4Zoe9pBF5r849tG42q71/+lyZCatTIwyOHLr8k9bEP8ftMz2bx/Z+hcIQfM5YAh2hVl6qT8n3ukl
KZeC/f0fzs6jx3KbbdP/ZdYjgFSgpMVsTg5Vp3Lo3gjVSTlLVPj1c8mz+FzVjS54XsAvDNhuHknk
wyfcoUU28mCrAEvXjEll81X3Hn8PcbgW66KQ1SUnUbx2k9LVmxl7+uzczEC2Vq5hzCepK/MkM6zd
dxrJvnIfD97IkNCmSTbDFXpGqwDzXv+n579Z022Qq30cmwc7CH5W/nPWxJuKnjp+1Ed3YIzmhB1V
M+6L3dRd1EwK0vT2uM4jXsKof9Gl/6HK/jEel4Fm053Jkq7Trn4W4HoBm9K+iTroXdMNuv7oRiDm
38QAz5WkEehCu6zxnE58DnaO1n8dXdqx39dKw+iPt65lrKfZv5e0daXdcXCw3oGu1a+mkE7RNDMG
LJu1X4tvLo2fVWK6+zTnBku6Gxk1YCr94dzb/TOxnaZOfQCGXYCSM8t1MzTXoTC+MfJo18FiDKcA
dPjpvicYTwYTaEE53YC/MmgfVLO9Zfjr087P3+QkvtQ+7mZMArQ35NCc0+/NqG8TkX2PQplvox4H
v4QxqBP+8hnudmW/GopwPcMA43bZApvla9q7IJ83dWVgUBIgxk0g92Za3O1w1ej2pp4pgXCZXMEz
XNNV3gGG3NQMpkF9Mmm3KJ+mvQGqhGL6MQznSyOtF6ePD2Xun6ErbWVRvcm4+ToVzTZrsgsn6EcD
gJbJseVtAWivPDfdB1Nwl43GU9g1pyki8sRT12yHObkMcbXqGfHUjfc2GuZOxfFRpZRrrnxEzeTZ
skOykvCepzoYcb+OMMrEe2/d2sVumNO1k3Tfs2LeGpO6Gmhuc01zsWW3ICJRAdHoc1c1hAK5ymGJ
e0Ww6v2kxj4Kp0u/uPhOtYc+sO8S42GsuF/aJDwPJak1QkNEw72egCGIfh1OLJHTwO/rG+C+G264
5BIOHOCMmjoq9cZEzd4cNPa9tNkc8gnlqOupED+t0CPZZtBdNN8Qab3kBkGYAzDJelMzXWfmuRm8
/GmiaE11e1RtZa9chNZghBwzCyggmgkrmwGyVcqnuoMUEHvIbpt2c07mVmyiVFP4B/YFmOgu6wk/
BgVaFvqnBJwPXmirOuvXSoD9yYOvPNVzMebgPZhKLsadnvuYdQh1B9bthGRZ6oLXrQEBZrSp6yCK
6d4AwYDzcNUDU/Bn/86zgi8pJLw4bLaBitdaBT8hrZc0a6BW1s1RpNn1jJ2BX4Fpmu4m2wM1aKyR
1zmGg3/28n4L2JfBCV0Hj+CcT+Y5na1NzpFYgwbxruaShn7p3g1Vc1ZNfhVb6NgMoBKz5pudZE9e
lUxMNdpi24Y+SJNldBUXO3vONzZ6QDFTohWUp/00Ak+Jwrt29N5EXuwBMa2lNdxxf+yGtt5ooB0G
tQrRHlTVOOSrSd8EdAC0d90axa3WHmQ/l8PrHarO25qZVLRQ5IuXEdmDxNhO87xVVLfw2J5I6zGQ
y6/d5hay1WNVJiH7onghi1/gUgCfSq62jkwWkbphV1UOCKderxSNPhOGA6O0G19Xj6FAtkdF7VqO
jAgxga4H7r0elbou4g7SXr6r7IT61b8JjNdSufsyiIHe1AfKzHgD4W6HxM3jACZm7hhshb4YMuro
hJFZjQj/0TWA4TdTthdDetPxoeNQHHJVr4OWbpBRce8qbm+6QPylvbWM5MkZva+xL++s3tiAZDz1
PWDBoN8mLcqrsxm/QDzZVYk+ADjajH14a5fWdjCdb3UN8toHPdgZpLddfaiYJcRABkfri2cCdM9D
/oTRTDZMEC4a3/nVojPWWCNNw+CG22RfZw1RQiD5Ex8rZ9o1g7ev6cpwC29GmCehGJ9cOTCLrtpv
jLX2tm6JrfXLPKBZEzLncsgXtJ7WfpjgRdQeizE4TU2yqbXxilHfAy2ovQv5J/CzvU8OiQcQUqv8
dzhiRGSMYPOBhvXlIVqgdjlpsK/rK6Y0AGX773kD1K5PptvJizFlSzehXT5m1H4r3djnZGjAweCK
Updr0TQ30P7v5xGFXjQb9ehJgm1lM2AWdBofm9766sgRHUnmIGgTbUWbAxWOH6VTX2oIDMA3cZDC
Cm/mQ4cXvzJuk8n5NQIaW1dGMQKFmi71RJ3etJyaQRVHgZJ1Wdl7HbvnopU/sMHr1ukCkF2QpIEO
9xmGrjQ2yIfAcWXMcJi5mqusS7YCW5UqMV6Q/96mdXFqkvYY88+Y2F5norn0kdh10lnRX/iRxNae
a3TdwaQRU3IYYlB0rl81q2FiRlt42dnvvVszWMC35D66Ow12164sSz9MOvziJppBpDrSnztJkpHK
678W6HgyLzHoYZn+S+3Yt0VUYhMc0I7uzzEctKzq30xbsRAELMfgMIcdCMCBEz329iYv2Re0RL+l
4H7WQ5gxB0jSeFWWJARezXta6pB+8B5jWRxDMzgo2rn86kcmPN+0oq/utppbSpJEA8hvIJEbqfWY
0x5dO0bzGnvRubDG26Sn1ZThedyaV32lr2BZUHk4EZ3ASl2PlReszQy+XyGNx6ZLv/SOzwwmPLcm
nQHa2ffxwv+QzZ3XYlnm9HdB3y96WByQAIRFFAbbOsagukDIchzpA9lAI3du04tDtED6usg42y3A
yBloU9sCMazNOtq1Y/hgDQjtZxob3qrElUxb9rQPKmePcOoJ5AxwfES0GF5PUTas2qnH97q2z5EN
3LseW4bRRHlyxJPf+HrttCWlJBAPRDd/zIn45Q73ygelAXaP53Afncx8IP+5Cu30V+rPF/S6UYHN
t36rqbbtX0nJESdK3AQgBmKU6dYdmLdGTtW2BjJn6+Jsmk2300h9tX7zc9FdXhVZx2UROuHKs4o1
YMJNyE/j38GXelFJ8rriSo/F05Qqn4aeu+1ornJ3tWprjN2S1d8V5nDjgCuqShUyQxtOdqiyfWW6
Zz+aaEB618yI10ZukILybXNM1Lh3NX4oXXoaOiDFc9ft6iQ4N9wxzIQu5uLbB2WSSmqER1bszDS4
yEB8TUO72ACm2o9t/zxqj16n/xWVhe3QWiedxaSUM3iQGu1xPLR/0AVhVIgVgC7UpZTzuG7i8qAq
CcIe+7SlaCNeFz6UNxfC4TL6iudF9dXfR271Oln5s4vGEZm8eZ+Q42ZV+mQPyUbDCeFNHovcWs3e
/FD0jr2pVC52acLgxC83rslsp7QNEE/T2kBoCqJLs0fRcvnqFqhkmEeaafbgPyQm4i11RJsxyr9Z
3OHArLYxVVLqoaXsyu9RPlxD3t8lKrnX/CmCIXU/dzvDbB4HmfzsogYPrPo6SKcbN2hvVIQeh3Lu
SAaZ8JvctFKRFofbPu1/YFLzq+jifTukl2JK7od6EU52qxeXYVkmaajB5N+YvGtC13XEeKYHId0N
0yNklV3RDrtJhjB4So4rVlXfGlVeizi/Y1K56ab0zgozvlZ5Qqh1zySUDpw4z4n7knpOQPcdMK0d
npcKKJismwYEf92IL6Yfs5OGL662nxS3gzcP12XlvMnGeAxo2YnO+xUA/rqdbWasWfgd0v5xpsOY
6eYyRjyZmOuV8DBdGJHD34STY9PvqLjMigdfN1eo8Q7HHOunLaAtcxWX/dMw1OUWFZodhF34liXI
dBtAX5v/DPk5227oTmUR7Y2gOqtWXVLPuDKA5SQ1Xt/cGUczLL/Uk8/Uek4Pjm3e6dAdgCYwvJwx
dAHlpt86fqZYuHMqL8+yjjA2qLxfeaYPTEbeWjHeRl7+ZqAMTp2Z4kSajuXRSkj3FtFORszRNp+x
BNKd/RqyDVad4apNT+kaZdHOFuEv2F1XY5r9LJM+wBrGeiokHBmDCVci5O0QQnIroOdadWCt8C14
NSuQkc78jYL1qbDLh0iU5sZoh9vAMn5Mk/2c9SOZUOrsOyaT09T+wqdeAD2wXyor3mb0glRTQhts
oC4X9WNQgIOfuoe8pcSHwXMPnrvbzlGawqiyxy2SSC5GF+q7zvVN4VuvCOCJg0iZHkXN/Grn/aUO
hv2QlC9lbsAgT7/BQeHjGV2yK0X+0yv8xxQ2GsE63qBtcB1YzX4W+SlwGoQZ5VOvs+9964IXCI65
7vVuTpytBq7zICvupBZsDrOcetd4vj7m4+htqxG9P/oVjlkU23gkwQ6aclpBtD4NnmdsmqSgfeLW
AE1iD/ZDaZ9Mu7uPI2sjh9GFJSS3TZARvppf8zDsa+2a4LhhRQOBn7RBB24+VRGwGZfAQAGOmJcK
In4BVgmqcQ525q5EbW2cqXmY3fCl9RL0vVICcdPrvVnqnVH5hFfIiGZT8EcOh5h7nt7jMyrZ9b5o
KPVA1R34b8aDF8TTXkFWovZIf2EpXKxAaAA6AaxZjR1qYlX32rbhWUBtZfDdnJIev9nQgdo3X3eA
zAOTeV4Z0dyawPhmjIJsKX4kgLImUV5yph1Do1/sijyzh9iOtVpxGoL0Wo56z+2fbnIgN2gVbMOi
/pksqB932LlNvM0rq6LE4bomrLkekwWFgDlQmDY9A998dUrvkkbJD+FMONJO7inHOWxjhn59BvS6
jQUlWwRJIMYTim6b5D5X5lnmw8uUd7dmZ+0TRNrwl94UaXZR+cSZGOn8ZQ9uPq6zkN44Bu04JXag
EsheEwYeXtgyjpNkqJW1eCoYi8UCcvXJ8GKbaBDn1hUmzFubARQtuJ0J+pJpr3dMo+jeDc1ql4i5
fQBrYcISxUa5IfKU7HnOe7/pbetKlOmBMrndFaokE1Qd2DbAakjHd9dpQsuvc5Nxs/xNYVLwIdaP
q6DF7Dw5Z+BuVrFb/4C5flK2u9VGdKjNxCEJtg6NBFEQR/oE2s3fxaNeCT08CVXfuexi1O+ZfIo4
/J5Y3mYS0cFeAhtNj68+nT+zMx/DCGVaCL3FAbLhsHKSvgCwm755U3TrIaZPMwuYa496aeAP92Vl
3NgT7R5jVoQ9/+yKqgQ0OGwxeYxwgJ0vmWtf07HCJAxKsy1uwlCePUHHwofkH1dzvQ5NVE6ryKZe
a0lxanXxx2E1UmWNaXRTwiBoUmbEQOLtvsCAgilHXDwVmbFCRO4Qi2Yvs/EMkeOl7RiIOY57ds1x
aWofagO2i9Nc2j7YCbvhk+g9Fny3hfIgqwAVWkch2hTpDL/GMm9igANs7vRZzQyC5sF5sZG+3sAd
uC0nckBTQmvInfRb4uP6Zalera2IDBaPu10tx43VUR3q+KmVJQRfJR60qpYvB6oKwepJN/ukplOt
644huY34gxu+uao8YoBw0DNz3zTqyY5geKHnhXsbbrbjrTX192jXhZssDZ8pGG8Kt7qKZ+Z4MjKu
tJP9YuiQrccZRmcFXUFzycJ3dwcv2ni1vTBEiwMSl+vc0/f4n3YnK2VeSGTacX/uKxk/VF0LwtS2
xRF0BmdXlNEOUoBBK4cZexCZhzTgIUjZ2HqRqtaqcK54l0enkXsn7R69buy2WMGuPMTFKnOiLDKv
wLD8sEX7ak30v80Klk7ailcrC/idBFuccbZBHj9OYC3WE+ib1JZ716GS9aW7y5mPzpr63LK/KuCc
sWjvlMYsT+cIgjH10eHS0Bs6jJu75ntZAZkOgnk3ShCzoQirFQ7B3Qpw14AdgbdtdH9d1JilZKhF
bDq4pUTeEfQUKpUb+PTFbVJWP+2KOytm+rcuolCtQyyN90NHpqls/QV/WLHqGMX00gUs7BuEhuYm
55SUIZc5Hc9XbbsPBVK61EWvc0dGgHZ+ava34cKcxXboAou03whMzWWa7gHaX1cUblBJmfUl7XNR
eFCEcDcLxmerd3cpvXcXiVJK4uyLGxk3BqZJGjycMscrZ4y/90V81U3TIYDXCuj+eopyYP+ecwrF
8j7cfA9vat6ZYf41S9q9yI2rkonGPiIVAJ+nnwSg73WN6dTK0ck3J5GHuoAiG02vyag3va/1tk1E
jWNk8jx143UhQDHa6YhyTr6g8dw3HLZ+BGEJmqyffjqj9ULq9zU0J8RVhvgam8VDnMgHvQjvjeXw
g1lXD89v/CVGCw6Z/VS7ZNMDfCXahNV1DbEGBt150hHsBgOqrdvA+RINhUq+bNhguLSm3gZavnQ6
ve5EtQ9bjZQy1izJJBJAqUYAfoSyJahsc41EIlCdelc7E4Ao/SZA/eXMhhwu721dBLeJyQ6JZQN5
1DUY8QxAeTDweMoq6xH1/9fEFHt6yPuRXyezBUYXVcGa3APqxyyfIwvnDRMSJfOkvT1kV0yPGF1G
BnXHgp2Ki/oGVAlNjHE/2/JGO8lVm4tm04LopO9/loF5L3wq1b6VZCGlOvlF+jjYPSnWVN3PbbSP
A/cy58Me98q3uakUyCAGRs40r7vUu4NqhCfeSKPKDc9RneyVtL6OZuFufQcgEjBpsKc0KFAev/Oq
n1EJtAaFjC9WBLu5ARFMyesk/rpxZhod6U/fLvKNKMV9AKl6nfY2F1QJQKRl4OsvsBXNbd4EZJqq
pXNu97RxF59HOIqyB0vlpf6B1s9pGvzHqSheTMV4Mkg3LnIFk+CaSaqCKYdgoNNUrw3ZcSTNk9Ma
q1HYt2pGU8CnwZ1x8rT8Ntn5efaRJLGtr1arDqUtf0xu/jzG4lcdIH1Q6EubJFdGPr8WXn/L/now
uDqcOrkS/kBHyNjOcBlSv79tWy7b2YguYy+/14PDN20P0mSYXQRfIofBuxTzbQPYZoUv0K8wJhZQ
rVNhnIG4AYwWDKj7AxOAU9wSD330rP0GHN1cMZVJty2yRhrSN7Ks/sZo5HdLh9cBE9px+NYT7s0y
Q964fHK9/NaILc5cWzIu8x/6zkCyrrpReGZQHdKUoivpzP1rkBUkBjmu8RAMfPc2VD/9Mr/RfnWQ
PV2ombdvkf5FeIeuvEG/lKa8bahT8gAS9Fh8jcPu2oSCDVOzBWzJ8KqlHYOypLMOcyi1Tfc1cYst
DmGPQYyXYtVc07MJlxh4XQXTg1Vbj7Vf1qswqW+NaXogRx8x7Kj52DGSEREcU1tVt5hH3BbZ8M1j
2Cjs5CYI5A4pCAbSLlSlbO6y9QB+Ou2ZEzftldW5N+yVq7CS+9BU8dkLNFoD8dDv6jF/yrkN3LTa
W2a7BTywnt1020X1j2Bu+OLB8KDsjtwlbH7kwGItT19rU8PzYxLpyeo0DgDRK31RYMa2A3GJRJjG
AUAvWY1XWdRuVMBOyT0aGZECg+R/NWjPGo15b9k1Mpkj3HubUXGEC12onqVs6Fll/rUWobkKMSWI
Okg7CDi8dX16yJyKnq8JmDpjzGWmN17PDRBOwzrEL2XI4yv4FmvEOABNQB2JgWNgnPOmjfJUakxg
WzL7Gu9QX3bf+ooeEYRKJBrCbp+H0Y3rtTclwUBN5a8QQhU7rINyKocr1etHi5+Pwj1tQHignXX2
kP1vErpUoUohg9YHOO3QGRG1i+qHhiKAP+EKD2A4ieZXp3N2kRVew4ve4tMK4hP+gpcsshQZHKyu
IZFNim/t0t7gWgI8FR3GFNmL0H/1h/hlzI2bLJi38P6OkxUzQGfmE0wXwFSvzD3Pwh1OHdLS/YIK
Conndb8NGfllGeBWMTJATqxjFtnfa1nsRG/vaTreOgz9RCP9tTMsLyBNNy0GIKkcNomODmkSwNZz
bhrJ5T61KHT7bgjq1d4ZkXOfZv0LjL0XWOLHyJbVBmb/BfrRQebuplaIvDElT01Y6p6tn1snWOua
/Ztn9EX9FXv4VdTGzx4tjKiNtuzLeRW5GqqVS2WFMlwdwCzOxb1ZwfOoRtr1E9tmQv2MHjQJ3Mbt
6LqKUu79vDqy8Bd/zOBe1NP1AvarhT4k/o/EnX65ImauFl63tkQ/Cw6tO59HU7yOuX2Kcw9AknUI
0NLpSuC60XhOEqq5KsVtbXDelOS7zfxyt4gQWhAeuIuBHKvqzZMPUczMgVylYCbAFoPGbj2wZ97A
zze6K20hqEUaN3v5RfCrQ+bAto5vSkcRowziuL+eBr39BwLYigmf5n7tmuXdVJiUuRSsTavR+x82
VhMh89q/pIFLZubd69TaGwyDJHJYs+5AkJdEnPzHxPAR6ep9Nrq3cVgcp3mgPjbyH0gMOC+c6Og5
mOGdm+OTR9K6CttMrjs13tY1W9VlRuOh+iypDsOE+WpccfRIqdm5hQaZIF4pClE/EJeFhYBMyTFs
BBhFc+P4cMBVBEtdDETQdKNq/0ufZY/JFDKm4l4TdcqbD9oV2eGljF/tsTokUm6cPoC7M98Wxrwf
sZaZ9HT0F6IxHHvgDB2U7aJ/iaVNYW2vm+K/mmsg34dMocBwhjkvgrqL/uj3t/sYe6n/87/k/46p
EzMlbNwuwHOtK4vmOn16+VA0BIO/K/h9lCfE+QnVW9dRLkAOqtwP8oRomTfSHFzjkA/go6jwMqAz
RXqW0gjvdYapWc7/f6LOt/yh/1bZ+WdRzzQtPNcsG+Ho98/H6zWQGKM5qkwgh0KqBLG2iXIia5tj
6XrRwR/0cKcTlLP+/rgfNU7/38oIfaLyiYb7R8nkMA5n0x4892DNZmSQPdgMipogbR6dMoWYMIjC
+QXfAlqM8jDqpCLD2mr/9x8hFxWh355/sZ61LDSccT14//yhGZpJxsjhpBxbEVqkSdla+x35kWaE
Yud6K1UEolXE476nXbNqLVvstAy6T6Sb//j5/+eXyA+ar14wTr05lBIfawgec1xGm06kXb8LSxrv
uIIsNN/0P8rn/vMRELOXuFmZyvro+RDUmcaUPIEE740xmXPZxZC1lAPCg2zarz55xj/ttkWp15Go
ryPu9EEaOKP3P9i2hK0BaeoIYi9/jIvMA5IALmmsYoRYtDOuC/7bz4SC/7g0mrKOz1ZDCuzj0syK
Upyjg72sO2NYmJxQOcsJbvsBEWMfEs8I8nFGj4FylJnKf3cNk0JwtBECtYWyveXz/zuQBI7VyDII
j+y3/tpME+YyuU+wbuOoqLZ22im1dSeU+ASil/Z/PuZSSF64YKN7/O+DOKhQM4xQXFyw0Q5LdaDy
o305umVxi89Wf9uZc/CajtqhWUFJ/Ym+7O87m8Udi4dfROLtj189obHmNajQHeg6A4cykVu0r8fC
HpmMlyG9MCKO94IQnGF+dryX8PX+eLO04ql9y0IH3v/w1uEezWEuY/tQtz2G7UViozXvcqBorQRJ
dJd7AunDPJY3GEdBgi591dLfLObnuMv7nz6dcVQaU/cWKB+69QVwkb8HoI/au46UYvGI8hjxkCB9
fDdR5vfVzEk7eFG8MFeqcTz2ZervBw82fq9S9xMvrI8GFvg3ScHr8JbbDMcF80OcabwgygHweweM
KeRVFC13uE6pVWd6PXML/aKcgCMMVgC2cClm0rlqfvz9qX8/jMtvcE0KTZfm6Ecv7iIQST5m6KvX
bj13W+CExluHdu2bUq25dgv4tT72utEudLSsPzkL5u8xXwooxTYR3SL0fZS3RhATdkpqZseod6tL
zD6oUbVgNrIasyxCTYVSyj4AF+6tK15DOKyNkh7hCmEDJ92bdut9GxkPURdMXximqZu6beJ5P8wW
SrtGFfXI4VSNm23juUwDcKipJyFyCPOTaPr7ubIVEvKIkoPD4Ex/uLtUY5rZwrE55V7n3ccyXPQ+
itaAPVd0ya3nBvQy6ZgGn1wav3897knXdDjKjrBQ6X4fyshJm3rOMEDs5qHdItQ2302mNZ9VkbVn
z7JBkqX0b4wR46m/75vfcwZW9hTS5JTFQMc+HGdrdJGay8fwCC0VseIZ7RyUNZttjPb7tWEMiFLG
NjeJS+mIjJD65Oz8Hk3gclnCR6wb+x4s8t4/ON4FiZlWaXiaOje9nQF5XfcuY9zSHz8TQPzTOwah
6Up8mATR4YNmcgwgzNalAfDc69EORlKYkWuJMFIX00kbI9pYHiE88IX8JGb+vqt4SAQXbTx0cc/w
P1wVuW9H8VwE+dGpfJo8QqudH9A5mOMRDRxcXrGn+sxN9g9rYg+sJNm2T2rwj6vFvy7HKrFi7c3B
dCwLoQ4DsLadjWTvueyFf9NVHKtcmtbL3zfTH76miVqQ45o8K0bWH75mQZct9MbAPUQ5eriL5Byd
efAdTCoRwoQV8PflllPx/ipy/72c/HBqtKFkE1kqgOvTUD0igN3C+cg/M+yRy/f5uI5rmq7CyHG5
8T/oZlpFQ9M+s6ajV7ZZ8kz3caGdtTNwom2Uz5LuSAPdij2AYWhXM3ZEDpaGW8Yg+9KmiC4BkoUj
u/n74//pbeOpgbU8rgbsyg+PT6s/pBr0YfotQk+bLLfMbKebGWT6pAym2H9f7g/XnIv0k8AgCicD
RXj8cFbzIrVII4uTdrlhSkz9EJfyoV0WnXU7avUVjdZXvy1pMFRRs0tNUXzyxMsTffwQCBgLvjqK
xNzy73/BaKFKaU7KOhoQlftN21L6rSdUA8tPTuw/f9KHlSzikuNKgqKAXP1+JTefS+khBnNE+lql
m0xhPriSQ7aw6RvTBq2dKvRLBRoEw8qNkGVceYpuFoBxx9wXERyhhtSfMXnh05+IZ4TCjVogVxoA
jbZRc8jS25RhkkQZBlrdFqQEgisS5sRN74PGX/VOjGyMUhBPt3//kH8IhDhCeCYWjxQO5seyaKBr
H9D6FHB/UX4QZo+G2mCY6wAiAYSYDGxeaaP44JufKff/IShZfD6XzI/S8LcdiyC1FZfp5B5jKe2l
PpaE20QdU9WML2Du3bs2ksbxPz+uIxVbBv9XHIU+mmDVbu45PfngER1qSIN4LaM0hsXopiwac18J
Jm1gTabzoEfzk7zo91SU3PB/lv4Y+FPEMEQ1JempMqRmBqglvcIRQ+gVMsg9lPCJYvGTY/rnNR0K
A8sxccr6kIyaaR3DTclQATAAnaHU+j0dOuPVmEW7KSQ8ob+/3T/kD8jNk/ktQYEXvMTOf90zdTA6
Pj1empgpqi6nWMl541jxaG1QZXDkLhB116ytFgzonsiECEzb9O6vv/+IP+wrj8k3AdbBkkfZH+LC
xJaa8XRLkXRBNF5HPTyPLIi2YxGNyLLSyrJjOtZ/X/QP4ZcXjKMxjSUhCBTvn9wotMJJAEFiaA71
RTpDc69pDW7hdOlPlvpD3MNbw/ZN/Eo4PR8j7wi6QYi8nY6ZnWWAqbuuRSnMRPj8k7j3h2einF6K
SovjSQR8/0wjDSMrsVG5RUs+Z8O2zS9aF9OLYRXD639+fUvh7pDiOb6FoPX7peoRvaYYvM3Rs3Mf
MokPASOr8vnOMnP37f9jLVIh15YEANZ7v1aTxkmRlHV8QtcsuFQdOvqJ1sa29MBz/n2pP5wHl0KQ
hMunJeKpD7mCM+h2CIA+nIAAbZ02OLmx8M8CLNF5bnYVOYRoYKrL6jP/lz9EdZqciHv7dFV9++PC
JLVKlZgjnMh8g+t28PSRSVaza2YUObGK61ezOT0Hjv1Z8ff74WM15S0WP9Quprv8839FAGFMvuhQ
fTuNvTOBNwunYk/DCE+KcW6MHxpsmr1SZjF/Enn+uK7Ho0pFKwIjqffrAj+MJg3z5GjXhb2eZ9vc
2Ibvb5wcw418bvW9k3rRJ42XPyQGPK1noi+11Esoq75fVQElx66qDo5wtOuvBpqZoLZpXaPuZoIb
kw5CYqshC8j20BHC9BSdwkKvi3YEGt5MffEza/Pyq0KZkbl+F7/EQ22/MNgrrwYlcoDk0cIBDiCd
klHKJIbZAZbK+WYMRRxtVFVG2zDrjU/qsOVWeJ/v+DBqTUnJy1/gUt8/VqGgk7qigb4pQ4vB2Gze
N9VU3AQWLFthfhZnfg9oPtawUpELqMVYcPk5/9ozZY/8ZIghErLiHRx90TXG9dQNzWc13x/XkThA
Yp0qMab8kMblPT4A1SR4LN/ExaBv0sOImtknm+L3M8/TqMXl11xaTh9bYrnp5308u/1xkEKheGGB
tbbnV+EZIEcyGsA1M1qgMWmJrUzpOlP3yZ3/W9jmAuL2pSUoTLlcEe9fZ1wFwkFq1j42FWJ5qzbo
yWlmpV6GQZn3fw9wv+2Uf9ZS9lJzOIs34/u16q4Ej66VfTT4Xv1W+46RnUcHCURGqKqdbmqQLce/
r/nbC2ZShNiJQ9Jvk8Z9vN/nIQb9hOvMAQ6xegtSx4K6oSfKqi5yAcxPzRERMyiTtVkzCyeJDP/r
G+YXAC1xCDMUIL8FGzSEEs+t4RCWrWweSy8e19UwxReq2unw94f9La6xlEtbHQDLcgl/jKfYCeM5
UuXGMRFNdfDRisA3jV7ZbDAvcZx+PlJzpP/RqJFhhS0597QLyM6pVN5/1Qq+p98ZZXjKB1kizGN8
j80ufQoRMPkkbMvlYn8XalhqiddMAcViev9hqUA1VM8Ke5kyA+wpsyCBaWi266yuTAxM4G123uzj
JVLBRAsGjcJAJHe+3QP1ynK57oFaf/Kbfjs//CSHmE5NggshCpPvn36IkGWwbD+CpWOl9zbURSDh
1vSqwvI/G7Hzdk06M6gkeq5DAvl+qShtkRaPx5ReENqD65ltvBqSYtp48VTv53hADmquxl3bgW/4
+8b6pyHw4c3ThHIUhRf9L5Z/v7ZljT67LvThWamE+pyJzFLjbgqbpMAuMGRgMKfZbZhKt1K227nB
hgp03//l7Eya42SyLvyLiGAetjVXabRkedoQll+bmWRIyIRf/z2oN1ZJoQp/3b3od9GNoCDz5r3n
PAcwOqTtT8Is4p09QHP7+A975/HTw+QvWz4ui6zS13+XkDCzAwy5J421CcVUPhu/QCJ5RJq1vz++
1MvzPX8GPmvJclTxqHLPlkojDjujFCkY0xDXMUsNBJ5qiCcLuE1t3prwMRVdZh1+sbM0+oGHWZMk
BcgGCJKORLcqsrrD8meo7iTAO4QrcmnIrAQOOxe7mWFQ9sUqUufJzIzpua0rGm/ZmNkAwoPaRv6d
Ie3F9T48x35dWGsvDX2x+fgm31lBQjY71ivXpFkSnv3OkR21tVGA2GgG/S1Q8Crzbsr2SL/ifZvK
4qrva3//8TX9pX36+sFy3iTDhwYruyHf9esfMXOs2gsNn6hXwwH7PqDeq9HW2bLc+jHIwpU9pSHA
vcmIeae6jpCT0JumG7dqFr9ajb9bD/P4yYmR+CAL8PSX3PKCGEGjmjHKdqF3lUMHleuAQNK+SwN3
k8JZg/OoyfjaZfhn0GwOMj3qCWxYWmJ/WBFo3KMuwxBGJnzmCMIVHDG6HEij5NkgQxhImIObfjSI
bb+OnDQ7kuiTJRxn8ej8qOuSdAMlqvTAMN+89d2OBjklUujvYpD895PjGtWuGm2/WfAHsCw8G0bW
mCjMMUNu6lWMzrRc86I4d7Jw4ngdF0m6jxPPoqGO9qs62FNlfTUmh9lZ5Mxyg+xLwPImkOzCMrd8
R3//RIvyYmng0YRmNo9C4fVPFCcNIcE5IrYkKKExmrWNtkcCkDYs5BEAIWhFf/xWnL+J/7siagTe
Q3px553TxO9IwazN8mQs6jBbuNNW1W376OUhqqpw9G9KYfxrNbRclPMXQS/MptFB2K9v0w+1aZc5
iURmSJBQwaEabi6e777j/f/4/t57ohFiFiLWTZLjzw+W9dB0sPqK6uSyTx/MtlQnULU9gs6SyJzB
0BeW8PN69uXWaHAg8GDUSFTH61sjr8tCuEamKgVI+RPklfXJS0S9/fiulh34/D2hPPc40dHn5cd7
fZXAUWXaNmSoTp0Wn4isiNehn9u0O1vrp66ScFNNfr0fPPRqH1/5TXHwcoORueQcc1S3zvOA67pL
5kTn1UkmaX09zBPD0gxchZtoLPQmDJOiG80bs0E1r8xq2tczomY0qRo26JAUnH6jeP3xH3Veff7v
b6K2h8JL09c8W9mqREasQVl1KsLYgmqBmUNbzNstT2zxD7MGqB0xAYRq/vn4wu89jYBON+cyfBGB
eX6mb7OKjmaY8cHm2E2FL8uDrXVFhuf0o50Iz51D8KWVoTS5iAPutLz2UQM4hnE/2maxs+y2vPAL
vfMw6LPxrkccdPjP8kX8dXKTXiwN8AjlqTOH/lMqLX0fJcb4FOfE5snmhxGZ4xr7aQ9yjE314wey
POmzF5PxHaqDl0GMY55d3C3Rh2d5UJzKyQqvaznOOxTs3t7GjXbhPu13lq6A2QpfGa/MUpa8vtFu
JFtUZoo3qo0DPBK+Nq6sjPgRwtvcYOeW3rwrPOI4KuWnaKrNtrKfvCZBnWhDrz/200yeM1bYPTtH
u0YtpjswNL1mmFoI+xBF+UimTZWLHc0cuXbTsHm2Kk2uVeaVBRzMNtiJue+fLD341xVE8u7CPb4z
0YlcOzKZBjDZYR1cnsFfP2ZnVaE2JK0bPCfD8ETQbHtjzHYPkE2FmUB8XKEgEy099LWtQO40tcWk
w7DwdP/7TsH1KcuWQTDWg7OfNpyduqD3QDadIeWV4p++0g2UOE+0+WRqAcUQkdGF5ftNRcynzayS
wd7LlJTj1usH4A+B5yqogKdRo3H2Dfw5VuKP21HOBMvZcJyoJXK5KpKm2RkeDNvJzMb/MN5hKfXw
VJt4JVcYVy9NDt5ZgnkSDn01SikO92d7WNVHxSilk50KT6q7kgyRdT6kiOpbmA9u4mItrEhOqHLT
vfBDvHkplmcSWgw6A+bxIS31189EO601dF5UnIZgKgBzFmpnG+pPYDO/Hb0M7MTAUqN6mV5VHa69
7EIr6u1HjmqTLhScKMb0vAqvr18qx0hrh3A1v8eT+0PGYdP/UlYRgxZLp8d/XVF4xkhxI/6Nisc/
u5g1kfMBdDtc0DKoqcYSu4mRAKgjq+/Lx5d6u6BwKRLBsea5bN3n1VdetrOYvCQ8tiW0cD92vXtc
J86ubuLup2hauZOBMW0/vug7b7iD8ZStw+RUT3l+9l0ZDl46PQURiQI56Z2Zaa/dXAvKIsgWPYOE
X13Tt09kBtgn6u1yPTZEDSXwtm7n1k1AHI0c0jt9Sbf49mlAQ2PAgPYDCTBSste/clbMmhA9M+BH
tWZ4Yq3Ym7ZHHEdhF+NjEwDuR8uOCPrj5/H25eKynLuXIyATI//s5TZA0EwuZfeRvOFgM6nUfxjb
vt8Nkmzijy/1dqfkUlgO6XMgHLDPP+GszkeLMInwGHnQ9OSCY8aV4e7muOtvUYPkpy6sChwjYbuZ
0cFdWNveuVOKqKUzT91CFOvZA5aeL+ywTQiQlUF7m3YNeZq9aupbIvLgh3x8r2/rUpfTH/IlTKms
V95ZU3A2hF12UM2PRhd1RwxS1n1I3769cJm3qyICHk4RHGkpES3Xfv3S6EZIhje0jubJX9jZbVj+
6NIh/OP4vR/vMjqWP5kA2j+9XAFs+/gely/ldfGxqIcChyvjwI/OJ51W1wfK8RV50T0xfWIESmQV
2QHVWww3KLigRHtnGWbp9Wg2ogZjKXSWD+ivvTlqo7YJGot7rfAkm0XY4E4mQDbqRHpyx4IZRwED
TzsVJildfQXDdmlPPr9jFH3hom61lneY6YDz+k8QbmyMowVc1R1jQD11LW8ML0ue7MkbT1EFff7j
J3z+yr5cj72HYoSlga796+vFPbzAfC5BG4zNfM1/qxFVqOnQppVz4VLnb9JyKd+yaXt6zARpm7++
1Gil2s0iKNnZtFDN1Thqkqu66g4BXII9tCMNYNHXEsHUbT++y/NvZbl0yBGHTWARiJ8vQQzHSdzx
OBO3IpVfcH4zNhIMzMWF67wjxOce6TYuhUTAYntW3Iy9EQYBgTynGeLiuhZutvO0HTzBPMsW96vc
9W5jrkMmy+u+sPofimiPOydMwquP7/hllvv3p7PccsDSQH8I2yCRr6+f9jDNOm0nMDSgS5AIGUmB
ZKqoQhIRPOSFxDAuDmftD2DH+7HhYCGSWgT36cxeusADJjhosWMOGz8cPGedefEA0wai/i8YMP2n
mOEHudYC2cNqdOMFoGo5ZI1HVk3Ss+G6k7VqiRY+uoOZEzqT6E8pNFiwJD2BaOtUJvGzVU8JDatg
rr/Fyp6JczGkBh3Wdy7W95F8wmygubSqnBpkrJP5nwtsvwvQK8dEVAH4ndYwbiNzn8wTQhodxriC
ibeL+nUww5M/maU7JtBjmAWvU6evYKMiiSSpVcv6ecrKzxA+gufY0AmZcn5Z6i0Or+SaU1/9SNvM
xpmuasNfG6UB+KhFRiI2DF5Kh2jk1pRrtODeZ1apdG8XzlDhzh2n6xgXxIKyD6uTzZT2uZwDrLV9
MBrVo56WgA869P4NWI0w3oo0g7CLjXu8DniBl0hTgXypwRHv74LMk9MdTOgHwoGOLjRKeWHHPK8J
Xr4MZ9kxqT+RLZ4teaOChRkUEkF/Yd6OKYQSp4qD64JxxK4oBnRCxEZd2FLerLMvKwGHjkWzyCz5
jYyjdENy4q3w4BlV/jzZKr3GE7jkYvrFOhgjBCRd4JHO04eHNAok8XdpcWE1em9JgHXLgkDLlpL7
bKH121mPnYCNy+BAPg6JZUDfHLEm/X9uFsEK7iQTz4R9PkgbkPV7zTRgYxXlbZKkkq/OdetvjvD9
H8PU9rwadTt+aqGM+gcnbrZmFVwoTN574niUEOsgxaAgPq9MbKFFXAAoO3V+FTx7cUXAZoylz/Di
Kxrj8k9LcBZ5pDaMiNCr5XXnorHcfLwmvbO3IdSHi4l9hR6Le1b4u9Kyh8GOq1PdFfZvp8/nLwQ6
c6ozierrAc7KC7/xOy93hFKBTg7twsX89noNXIr/wmXYfZg0SbMrP4n8L5mdAgoz8QvhHy2NxF6P
U5QUFx74u7fq8MQRplCdnR+tM9tEdwdP8zTPTk60kTtr0nF8B7iEizWfIuZS6fumccVHxdNdDCqo
stCknD1dW/tTGicTXnlFcE8XyHg/D761TvMM0PloI9ooOk3SOMg1cqymHX5hshPl9KefLLGJSTr/
1wHny1+E/o9GCwKO4GwLSqRnzmPs5scQEI6/FsUYtA8j4PKvYhxs/0L19raSQdW0DNnwETgRY4rX
P7YijQiDpwPwAuD0fuhNsMALOLxHsXfhRX7nc+Ja/LKM/pfJ4nmPPeqCqpvdODrwF5nNRpmkLGIR
LRU4ZLap1VRm3jfJ9vaAWpp4WxoaMxjOikzDSxXH8hBf7/MRNTK1MSespUF4dttNBEQEfgEapJ42
8beQVqG588QM189N09wCDGuDNzX0YD/QCRuqHdr7WawmqMDzP7/1VD7MHCyEGYSPn9sQfYfBXZw2
+RHKV4NI2H8CphRtgtCd1uN4UWny9iPj/5FyEtYs5lWGD2e/eDh3Isv7APpmW+xD7SzEu/FrmxOW
0pSzdfjX5QvtDGIrZLy0rjAVvL5c15CNYFYCRcQUZL9CnvN86v2EhaVE1Qs51qiTS+rrd17qv68Z
LrvYXyeSYU6Gsa/S+DAMlfHDmN30N6NqoM9zaYyXGhcvh4vX79JyhxhDaH5Rqr80Nv66mm9kflhp
En3o99p4JyegZU0tZ3c1RLiDVoRd6Xurj9OZfIPcb28JaUy8L/TNdIzSh1y5G/AV7n2lbCte426p
MSq6MaD7pm3kTcwc1AIyNPs2rHV3kET8tXCEZWwNzTGghU48tAiKC47kt+cOP2CQwPrDhBS35tnC
KGp3UriywsNo1vV0wLIHsDXy8e2uaDwWx67kz18Vg/LVWpCTfckzuXyBZ08V/R9nyqXFx+Z7dn0V
OUOIN7c8Umb3p9Ru7c04QVQNyjoDAEvGRR8N4v7jl/WlcDu76l93HZ1rhsAMdLYVDdFBe2YN1a7M
icVNJ/IGg6ag4R15M4g4nYXOl14b7T0aCXZE2ya7cD+SE/uHjJDivvHpSG0y10rqQ60q7Ps2Cb3W
IXFVc2FRfSsTQJvmYMRiCMUvxRL++l2vh6wQM/rOw6gSV4Idhj/kd4UF754BDKAu5KsPZld24VUm
gElDf5oGfJDMboMtedWRWutx2qHEMgHw0Jn74Qy1UOu0IjOK3Xc0CYCrBzhXIE9M/8oe88QA6uog
qcKq7fknMROUvZ6qfPiMS27+HKZ9ZF8ouN97Gz2O29g5UX688XLCWUVFHqH6SUVaSfLQHNKFqtbr
Em6wxoqXJOopczv7F/xX71L3/bxBhjSe9jqzTPSyHFPPK6Ig9poynJLs5AQNAGThxPO9G7YSpEzq
+c2V0XXIzDyVkztd5x5BlNE8FfrCT/3eqvb3X3G2Z9Ug7SM7QcDO5082qNNPt7TkgDSXfnphS3rz
uGEQIHLBuItInVL77OOzpp7So6Hn2QYWeaUJqiafpNFigsebD9PABFE6m5jj+IXv782+jCWLXzjE
H8ra45+XI4VLNY9qiiNgVpv7UgF61HD/15rqeJN6UbnkX1nfHPo9JGVAk3Zjlf7ru8bfwLRp6YHT
wHsjaxskYEhvIJu10xaMQ40hIV6FDYq7fU9sMm5h+tQrDrzFd2XDB7hw9HmzPzseKx5PfpniQoU4
+5ln2aJnLFR6kjZpUWCa4oDIB7CDRdymh0nGxj+X3VwRM7DL0BhBPcDI10tIbLo1+qM+OWGUm68T
JzN2UTAQP0NgA2T2kUHghZ/5xWb7ap3lkjgx0NRyrAqYpb2+pOtNOZ12jneurxwClAt7o2Xmbp0K
rB3W3O6x9QeWeIsUAM/Ksic3ngOQfWGT7sU8y1tdempDYBPkZrBxW8VscGOaY3GnCRy6kUQvX4Wh
M5MsMtc/ooyvhvx6BGQFWH3m1Atis2jXYUMwqw6iXev4+VVXAGHNeje4TkUNW3w0McUxLt0p6aGb
wmlFMGQndpyOAtRlALI3biD6U2SDbI3tMOWwVBHmB+WPzTtJCqCqbRSxgykARO3onWDRu89505GF
w1hlz8GRIyXau20TgWGqOVyvZde5O20vKDKFJOsxtfP8NjXLaJ/PVrObM9sAIzVX/b05+iOwnwAQ
1DSlx7mcgmbfCc/aGG0RrhBGELFgT8k1wGt5nfZgdNoObiZsLLGr0qa4HguzXrdqsvgfW+OpTOs/
wkh+k2PTH4JG/caWLq403aFT1lXmNXl68MLNgcRqExTT2DDmg3GTrhDO9xuDYRnZsWW6nlrX2Laa
bmESw/8ydFMfU1nNZIoUCvTpKA+Bq5E5gXva5slAjFpJIkw++eqW4767UhM5x55Jb4NcnvY0NZbG
V0xP4FOu5+yW7l+/CTlKbMuCFWPjVjKDoQV2d2WOGnK/Nw0mTzOEwEzms7/WwYARriyz9qagrIF+
HlgHU+iMVInRd7bUGfI2MIjDTOaKTHSrm9R+5LhIcyXxPEhWvrsPqijddPYM3tzUJg99jOiRzWb4
LYAruJ4bOZDGXSXb2DIhCCNvmHVvUw5a5ZrUbTpvKggvLFXvrBX03aGXLKMblMdnmz/QpSzumyA8
6nHGTwS10Vr6fDXGyjA35m9pBaH1wja0FM+vP11m3wtDgHoDE9OLvO7vctc1EIsNvNaeLfGnTX7+
X1Wn5fePl4h3diAkxYt6gu4zduSzNSnoyybAXugfE17cG0jUxhVHxBwsPHU9NGoLaNKUWJQoYqCx
emGBevtcWfqx7Fq0gpkpnB/JzKCrW7K2B45kdnXHmjsSjTTQ4t8RvD7c1Zkr+gvD5PcuyaZLg8dH
kxedqxLDxMkboGTlif64dwsrQ1xrxqx64zaD993PEmKeP37EL1Chs1+SExlnf2fpkXL8fL0IN7T8
RS9RT+lkrAhnnNsg5VUlImeT5UXHF8OXdlX0suiOkKCsH31gD9ZG9uN05Sg3Qkgox+YuzSq+uTHn
A9gGEYvouk+VyVTCGH4PSdxX6479Vq+TbCqeBzLDbwur5CuHlhkcHbg34AJMLrLhjxXXaeW7pAzH
fnzhvX3b23d8dnbYE8ypFr3Y2ceCzFNw8kUCF8QO7MSW3nx3KGTqfw4LLB075bbFfOzbFgRbVSf2
D5GRs45D2Q0loV8ZbqEi7YcH5vxTTnBuE4dAIwYXYNvYAFro07iBzhaq7pefe+NngzikYcOyJRUh
b4n3J9DEWXdGEG/8rjRIACHX00ed3wKYVgX8yIrf+mtRV911GrrldeYL/48fF8Wz7HID8GtYzeaJ
2Hnrv8wLyWCqA7sjnmmIHhfXYLKCpcE6lym3aaGl+bkFLzcI8y2Bv7A8ZEm3cjXTu/5pTkWUrUuI
c0Rrk6f7QEQ28pBkMp0lN7al9WHmQQVqd2oVZHNPE6ssunj6nmYFfTJCxrQ++IVhsZMZS7ZSoqYK
45aPe2g1tbU97hLDKU+xZeVQ0pKyI0O9knqtJaC0m9aM/f9ypYgxAjSsvnhza/5pIkaHh8QUvndE
w+H9IGeABJQmT+E9NHXt/+e0xJ+QMTvFqG1GJyc0nc7Jw8efxVsTPf4JK1rKfDKJOXkuC+BfCxzd
gjK20opc9wiS8MlqjFBdZ0XO8S+QzQ2zi2viRHDqkiK8SG74vGYWo5iIgnWr0aSvZjYDdQF/8ZZc
wp9F022RILBImOc1OfBuYyJLgJi+uTYEgxHfVU98SMVjrLzwh7TQeIF3nlpvKyXzJbJ6ZzQioIWq
TZdFcXoY2869ZWpR3WQITiHIcSpdW3lLSyQydRWtqE70vDJEpx+IDXVPloCMuPv48b5Z2JdThc+y
A8HDhAlgv3668RxmcYac4zi1fvQ4ElW6aqHD4aWw5PzA8Y9i2yI6cV05oj5+fO13OpDLkYZ9Bbkt
O9i5YsiiGCBsw4yPggPaTd537Rr5ZnsVRz18S4vu1E3hEOAGWMXcpiTMnBiaJRfW3bfnuFd/xLkE
QYp+8KdBlCcvjsNPAnX9lgZCsJ30dNENFL7Mh18t8mwomJ8w8GFhYWR1dpTT9kLGB497UkwetwzF
p31kE/6l4qA/BszVNkaQz3sB2e63EZLYLa3xez5pBnSimo/u3HUrRxFmWFQ5lVVhRQ92PjAq7H16
XJjUC/somH7edqLr7+AukL1m+uWNbSXZI6De8rFKC/cQ9bHapl4xn+olBiwvQwtl1jRdVRF5bxkc
GaSx04+8gHIXjPHtIpmmgzKcXBCym6FbHChZvkjOpbPuphHgftW632dhGRur62zg30DGLYCUHCSm
+NhV/Xgo/MjYOHPbfhoGnTVMbqalRmeF3o5VwLqddEa7CoKqeRIMu9bJQklN7BQDJGw443fYgawK
W1Z1vYxq7QF4mNV4HPKnJjgx2QXwSTggUAJ3yVN21JOtjfoJ50bx7FHBE0kejNMpq32405Am6h3r
aKE2RBebZMcQO5Px6T4GY+/wkHtl3aZG0TypuImg/JOBIkGygRRX0zGJ6/bJELl1w/CLK0aJOGZN
h8iTL2qmmC0J2TTjPwkIV9IXya+vpiB+cNqw3TFRhI5TWaH1EIzO/EeFU7tREIRuXEbbqy73oGMa
mBxhdOMj2uR+9Yh6t30cTJtEYcfSPydFbioA8eGLyqV6JhA5o1Bxm50gpvLktLwasV9IOoHoLf2s
6I9lkauNqnXJsYzkNM4c4lGC610HeOT0qqnjce9Wmbmfi9qpSMDysvugsfW2W9Z1VELBanCK5Jqy
XO+ssQ73nnTTU5GxAxNnXeDCgoCZeQCCaeMdQzoxx9ivqlOqEc9TCV8bqoSg7AE3dWMvWo+VSQCT
NdXPTdd33yrJM2/FXK4Dt+BXrlqizj3ZrJ0mDFZNVlXAWCHiE3pTPERU2QugK20Ovqx/D44NpLiK
F64uf2c2xdk2qlVzTz3UHvFrh7+YEZIeOxOYN6y9ZlAcq93xyVD5tEGPEn0qg4hcbksEPpkvYbst
0lgRy+O2J79v9EoZ7XgbUgZtLdn9nFASHUS37Mpdnh+HjhhxnH01gShzcnRLbW6soVArOpD1HZ/h
uA9hJa060yREgD2KlT+s70ook3ddzCCPMT+cUr4IcTdqzyH4fUJi4btkBpQx+RZZPG7NqPeQk9pL
vO6Cf80MU/4exzZfF4mavxjwrtcw8XuSTz19EAgET8JKf/ZhTwvOGPZ+iorC02RG28o2doFFz8xJ
XPMWkfCvNA+/pIWo91OCj6Vs+mHHLHkZsuiAU/kSQIBdMTu5C69V1BDti9pMfhEOCGeYhshmiGu5
9U31o/Hq/iEpweWuCrcz1oXXElIgkXy6JNGuDG+2t6I1klWhsLQSX+uQRspKB99rM89kWNKG2JI1
Qupe0vwEbz9mpKqS99O7SpJMmA7XOf4ZVqC6PAhpy5zBa/aU9wK909CqtTQcEhLyKb6N8lw9+xB5
NQFRobE1RtlvRmtSO2qreh8iTdrUXQpJtsh9Qqy67F4bDOBWVKucUZPe2ZhTH+5c2f+mr5Dfu7RU
V3RDh03dOF+Bt1nPc13Ed2mVAXcxTOvKD5eUpjEPME/1mmi38ptyQxjZgxPTLpucFXwfKJKG5d34
DaETduLINRbgaq+irD3GzuiuaoJG1jgdmy2iT/0QI226m62s2Cct2CCbsrZe1QUxgP1Y9CB1tPUw
WKM61SruwL8CwI2EQB0aYy7DW04qlgfMsY5tVgyCFjYErGZrq28/BdUUk5vC8Ngw0we4sFSvpAvL
ByLOPfK6QvFfmI/OA1pn/lJyMY9gzPJ1axjutsWsdSqd5TO04jD4kShFJmU6RNeJxIk0FC7hVzjN
DrVFs0VMNaFL7WBtvVo9ibqPrZUws3QXSDLu/XS2D2adD6cqA/+DliffoY3PNg6p1YexH+Smn2P3
Sg+8JO6c9ifUbQx2otjdoq6fd4bq1cp0ZHaoSts5NAOYeaOYzBO5duJmckRJ4rdFAC6Rs8dOjvFm
Jg/n4FSW4h/1M5/z8hvxWs266/cNzqMV3Bc4iA6RHF45iU2zJK6GZWk+usogckM08yYLpv6hZiyy
6lrH3sVhlR/8RgfrfPa6RyTwzcaG4bLOsiQn4iZXYhMazeSsG5bqgyNxpM2RM+5aQ9HTElmAUkg4
iHUyYWyIMVO3YautlTYifxs20xKm5ZnbgAP6phrTmlgUq+aL4rn1aY4vwAK+DmHrjzc3pHSl4N4d
Eg/FGleh3AWT7J7GPPcZF5HhgPm6hv4fEZwzddFmFK75fbIm61s3RhWpIurRkmN9Dfn+C694dj8n
hfwcOn12NBsCin1sM/edVQtGFnNJGhiC75bh2jrNdPiJmZx5nQGofnArq/8mawuoX51NJ4t5SQzC
RkWH0UMZvwU6nW9qZRLQkdZ6kxhxwdbKSjWIPjgJ36m/lTq3v6FPLnC2OTEJtQEg8/uMlN6vfuYm
UIm7aaMUO3rRVMmm0125Ja2g21c5+tlVNegY5Dm5cS4grg0KUX0MrfFz6qbtTSYmdysb3p6QTfZK
z/VIGBmJOqNPKVok3JqutXNQFLGHCksxv9ACyWyZmF+Fcrb/c7VVnwZzrHfx1Oo9lir3Kynk7g5Z
RbrLB0YBLpmMR8KHSRWMFOlSTaH0ytSL63xocyqGNo3CDbDFAtxTQFold/Qp6s3iieLQujfyLrma
k9hb+UNS78ooiVZGONVrdvlhG5WGtS39uSHT0QiPsPDkMe1NdR+lPlWKIv9VzyF5yXNrr2QA0ZE5
Q/CQYrXcEQRoHPoing6h3VeHygbBbirfW/SMDdN+1pner5w7pROIflVj3CuHCPixHwW9tBpNnTM4
KxPgy7HKfJfI+JD8s8QjiAO1HC70kZggohVpCeNAKYzSvi6krb82SxRdN1QVsqzUvu005U8z+tFG
IBJ49CePPy2KxX0LmnkbhkO7z7QEDiQp7Rx7/iptxakIoRIqQC38bT5V5jrJK3nnKjfZomg0GIV5
E8R4K9r4OrNPc9v4mxCYO3SDotyzBshvXeOSodE23grEvdxFqOw+xW1FikMrmseRHCAUW9qkF+2y
rYDxWrcjzUu7NqdNUDLpcgsxPnFIsa6qNs1A8CcJ/eKkUXc56Med0nOzDcIa/a3XWNOqWtDoY1c4
38axT/d5XgrEiVjZryoVjztVzymHW7JDZ8bkhGFmRNXGzPa80p23o6C/Liynf7ApN26K0g7vVaPS
KxYCsXb4BrZCwRjrWxL6ymhMfpJbTIFlw625cVsI4YHbPwnX4yA1RVVMY3qed6ki97BpSu9QdVZ2
Sj1jPAZNNurVZIcDAV4MtteZM7PgzIP9eQyD5I53etyTntlca3fk5Qim8IS00trWZmqRQdoQBUHk
Zb4NRZp8Jf+TzjQzrX0qoUHmsnauLVMSHqlrc1vaqdhxdm9WJudQSqChAAaRc/sRFsE9j2W6yaCm
3XkDCaBBghthnnuT43EdfWdBjedNpE1yAkjTOCphd9uuAbQ5hTgRSnbVrWWXigg+io6UhvQeoZ5/
sIw5fDAqOl5UYJCcGe88FfZydkhK3kGw/NetaxNypjTrljvN4RFeDFlMnk9PF9kAqxyP8S6jr8sn
3Q+fLTuL0rUbESnWBl2PBVjOSEUAVzH5NQ6h05U/haEUWUXS21tyCSM2SBde4K4b6UU+Ux0xbQar
8h+1N6YnFcPfCQjd2xVNow8yrr8gBQKY5zI2Dssqp/afwJIkZrwv5pzuVx0QQDNWPaGZcjiFnpdv
/TE1Cf1wrlu2qDtYqOEhroLhp++IeKOAYOziNCYEYo5rljXiMdZzJ/vD1C5pT0X/m0Btfx8OKLBE
knrbSvjpVrFkbAKDr8xRo/yptMhO1bKSRVLMn9mg7c+tkY5fVcUOX46Dune7xLjDct0Rrm5yGkS+
cC9n8L6+X7p7XzTBjSGn6ikZSa2a/I493K5oOTRxTkCI33zCveWzOxL9NBXmYqcTd20tpNiIPk+P
VeE496LIrW1GohAD84GUMFBXjDqS8arJm2Zj9ZwVhVPXvzg+Ret5SsVjZ5GDl6IbJcqENk2UkT0U
YYnaKwJKutVMcikUdPNbUbTufAjqqNqnKblLc0QAj1cMl+BPb3sQC+ITUTduCLQd0TLx/qvHhX7c
zcXyCea+l+xN4ijQQCnjFlc6RL9/7rosFwP2YgLSXwbory82iFCXTU05j+shncm3pKirosG9ISbH
PNKFye6o2mai0yaiO3LgOptBRfLnx3/GmwY7jRA6aHh4UEOENNNe/xVOmgTeHGHYDTr2HRl05a09
e+bNSAfs0CIuuHDb7z3iv693dtfW6I4DmSjpkfOR+XNMZPIncfXProidS51t/vLzFk9gwSp56Wyh
Qnp9Z3NKNdgSMXEixJDxD9SB68Wzdj+CeGdxN4cDqBbCD1Pj178/UuZPJuahiIm1c/YW9ZXXaAvC
9ymjXPzZFKmXbs2R3t8q93X1IHXnXJArvlUFoSCjX/HCPV76Wq9vNS1lK9kAwkPmLVWUCFIo8q6G
U5T50nvqlFwOsQlZ1dt/vlVwMyjmluEXouTl1/7rg4nQfka5NtDGN0HwKWlHcSOKLPjaDR2bUOpe
EqYuj+7sNwUkAhLg5V90TF9fj4OvtBqKzFMfyfzgCn8fU68iK9rqToh9OHXejRv37rGlpXfhzX3n
S8EDgZt7yb9Aenx2ry5bfFTSxUCyZwkOn1LZjLt7/5c3kyfCCfLSCvHer/riWAJ7h5P5DapsKOy5
HFghHRtoWEE1/4nSt79zvPhbWbFPDwRdXZC4vPN5UsQvCxL4SQ7YZzKLeo4L5QdtdQKDNp4KxGyf
Taq0TaXd/tIDfdvzxo4F7y7wTEZ8fCuvf8wp+j/OzmtHUizatl+EhDevEI6M9FlZ7gWVxZu98Xz9
HfSVzukwylCfl1aXVCoC2Gyz1pxjzjBO0qYNbax2AXWcaZf0BZtGq632wFxQFdPv2bUimz99PGyv
3eXKMV1NqrzQ87vE9N40REB6B6T05BwsmvxDZtZyT4bm/P3jS10prnOX3CeOIW5RO1fsUbcqqQBN
8Z1TE4c00ev/bTQ9G2KnSV4ipe23MEOw6FaD80LucL4fKSrcqK2vvZnzzwb1DB1Uejjc9dlU6CDv
XGQGW1AhinDwx5Qi4M6d61neGD7/zDQnV8KLbqH3VIHI6LRtz95pAlGDc05qh2Lm2CLvN1bLspI3
Qt201CGO6EaIHMqJ6BuHGy2Uf0Tp59dGu4sngK4tQA/jdDxlwiGGSpeEwE2N/NLFaTcfYphvr3IQ
1k+SQzSHXDBtkNsOMkAXkMMos53k35p3UU1UG+mMdbXxRtLaBuUlSmj6DWsCmMw4vpQK3YGEDdWW
4G0TsZ3K4kJX0RFk+ExRd2RRM/0lip37AjwnR96uY5ePodKLNsAd2c3zL43IBms7VQk3kGP6oBGp
hz8n6mwSwPNWFFQTMmI8XQecDK71UWs4GNh1Qdmqaf+ao0seIeiitCeJyJrLIALWRthfW+tlQX1N
R6081YgAOs1bNDA9iveWalEdtnZjf9dsq3x0qbPSosZuIAJsbLINpjkjvRADptNsctLh3js1Nmgl
6qpID5RHvM5XZihSQTXGFTG2rkj1TSNlQXnDzchGnL2EhzAOxKV+/PFczICMJpsX6q4IdEBIZ7OR
7FU3K5JCDQs9zyvfGGCN5bOLCKgS9cuYtd2+Rmrx+l+vCjsFu+QKUkXjqJ51OrN6UkqMZ2NY6U5G
5TtZ89OQVjxPpiXtLcidZdg6U13fApVcrDD/3C4jErgaN+ucLeNzFqVWicY/rO0+k/jm0PduWrXg
9Jl5E3XKmqCKW7q+qxfFSk3/FD8RDLXTr6YuDLOlwNyHoFDc7WT0zQ+zMbLPa2XkMLAdfvv46V7M
+twk26xVwre6mM5Zh30jqB8mTXzXllrRkI0VV8Nd6Sj1D7SzRRR4UaomG9YG95Od0dK9sYpfmaEg
+MOvo7iHlJM3fXq/TjfNBjBHOn9e/aI1nA83PcfOmabTqBs7RYmqMQAJrAADU/I3hXrh4k+OIl/U
urwlrL6YmDF2/vvHnA3wAhkDDK0suRNRI+4t3GoHkySWHZmn2fdpguo0o7GlDE21qzIl0i6Ry0C3
COaLF5mGCUGzu4qI5BtP6WKBNNhmsfqz0wJGy0729CFVJm24qoO7TOWFMrVFbT7aIIuuJ9pYplLf
6EBffufsbmzGg84FVSSep5ebNRu1dlwmdw6Pf685za+pjwpfgcBO+vYMJQiHwo3l4sotwuwCN42w
1jLt87OeWatULyK86M2qR8kMKR6FJDZXs/T408dD/vITc1bWDmQ14DcmLK3T29NKixpTm86hZUbJ
79nQhqBo5vou7jL3EZ7erbd3+YnR8IZ3iAQH+zfnurPrLdG69phKaIKz23gIR0NoMEWIq14nt5vk
42wUNSWX+b/LtYCPYMtmgwyVxTvPkTEWWLmpI6rQpaOWBCgs43xXqLOybA0O93/jHKvr9r8+3XUm
YcCCA8SwdX63dJ/MRKkVGfK55DvmVmMbO013kJFBAUtNqxvfxuXbXPcWcFrx4zGFnEsHor6vSW9G
OqA3jXGXGDrBLtnsIoocp+wtLxrrZnKDzgs73dn84+H31titFQC5/qR/HbNsisol0i8lHFMrQ+qE
ZDdv1UeR1+7GSGzxihsx/0HEKQ069LyPSmclnwaqK3vFke6tSWvdR539Gt4wRxJ+Czvo8/XRcHuo
95OeA4voSVWYlWyu95x46Xqq0kxT4lw178lMG5SqkW4pn5xeUEuMZiqIY5JjqFhymVGPNPXuhhzo
8qNe/VQap1EK+9gE1wf5rwelkJppwaxTDlpHLwL1cWR9Syud7hab/OYWaufiaprJEGClZt0Ev+qd
bTgR/HFyoEwWTqpA6ZbbHE5pLBDDu+E33MLiXXzVXI14KpynzMyrDeD03mY1qj19NpzDYs35H2ua
5cuSN+iM9VLULeVAvf069iTQ+0w2zS3gwqX+C48t2lZ4B0hA6W6dTWKxwJJYwXk+aGM/5oGiGfUb
gjDtMWsL8T1Xp+y3URPrhCe/k/E2n1NS7FG3JbYPIcZNdm3X0HH5+Nu/XM3XX4VcCuIuCzpnm9OH
4skqkQnipsPQ0UYFeO8U30Z6yOSWzW763hu9YiPY1MYhaLxx+lnopYQySd31lyQJ9oY7TLtYz/k5
+BRW2hsCZESypz+HH4kbxXWLOwjcTtj2rv5g1e1EdAVF6ibLXD+ltbP2UDI4uJjWOCt5/tQmFMot
l6ymynoDSR7ceErXfhb2Uszh6/GIes3pz7KSoSnLSmRhmiljv4lmiTWp9cZFeR1FUUaP3dK4NO1m
Z65enSlq3OfW0orxdUbIjgO0V/M3awJWFRQth8kdJ6ZmePn4R14p7VBYwfLJPmAd52fji+/aGx19
ykKlRriNwYrKr61x5DKrQ0m146FEB0b7RIm/F3V5Yw252ICsw+h/L36eLVUnCW1jmyp646XRe1FW
5ZYZOX0b28zZqToNzbKu51uvZVVrn0ykXJVpiu2VSfGGIsjpa7HnzExyxXQPeu16r1KXjRZwiCXK
BYKx/M7c6b0QCNn/yQqZvUwGKdYtHNuPn/uVScylSgr3R0cGzP+c/giZdM7kghU5OItSHtSi1qEz
TmJXpt6tyMVrw1CHH0JtHZTIxcrpZGmpJRhC7uICkMgKtWhnFB9Kb924p6uTFRgKx+BDJJjtXKwq
jahQeg15kMgE8aVLTFs98wjL0VoTKnFah+g9000xqm6QyrbBoWEnT21VamE3DP2N0XV1llpV85zq
1hPHOcQLmxHaJNlTfxli82XOqmEb1zq6F8Up0b0gZ9fr/luRJDUbw8XdRqlwNmlp/P34Vf8TGnY+
4CjXYtmDnMXDOVseB4ptsm6M8o4OJPTJ2iwRGBZN55bQ8KIOl9Ms5mxDZtLwvSr7JCUCS4seSsVs
S7yRYrYCQYDU36YW1cM89LbcKIj+xaZOtIYqREGNMO4z2u64F+pNnun2YxO35g++KPLqdcwif1cz
/CsHa/fG3HttcFH4WQHgvHT4UqfjOIpSPMMmjYyKRuqPTvWmcuO1ufWf4cx8tCanVwok7K6pSpxd
R0uLBalIdIAxbQWdadUPxJejrpqRe1hmp/hJ391K+buy9p9c9OyABIgMhGPccOCLq/JzkUoT907q
BjqWWvCFSh9USC63jRyNG0ez9fM/HzL/YkidP1YmjERJIf6EnlHAq6nQnnt+T1RbtReaOuEJsFf1
3scD9WJOQpGr0biB7EQ4rXH+vVgJUh3RCS8cJsXaDZ2mEjUZgV0DJHILV3hxg1yLJhEbWrY3qx74
9H16SkoJSSrsrRW1xlUnyq0erwHgfTo82BNo0I/v7eJVcj0DYiEVLYgD7B9Pr5c6NMCyHAKP3Wv7
ujKMbUO6Z5AWlAkbbRBbIxbsUwih+/i6154pHSIN6w7npIvNKlGQWdFw2D9QEa+wyUcI8rXFfgfw
YfznXbhn0LPAo06+L+X1s1scKkeQzSXjO3seTd/Vss8QYfoviCOnTx/f1LWXBxAF0hq2VCgRZx/j
OjstCYvAYWab/oAkqdgoIFkftQZkKxK4Ww7gi30CL2+tVPD+IDdcJEHOmDOyvJo4+01M3/Ucx4Gn
COORyPBol6naQCnYuHXMuNgZcdE17g1bGRMcssfTEZO4S2ui8MvDFjuQb+Al3BdJC8C8KpdnDS7N
VjUU7EVS++Z4sfH68SNeX9bJBIDZmemOch0bM5bSM8sZDQrFxZzCmjHn47eljBBpo4NHWPDxda7c
JcVWk32BRgeKxen0Ljs910bdKtK7wsrvszpZgF2a9g6wmn7f1tZwLPXJ+dRECICk46Q3rn7lq6Qi
CPVkZVUYOErOrp7lE62DNAktQa30T5VLbXxFAj7gaIyyRSB4LIp472SZ+TcdG2Hf+DqvXX+d8FhQ
GFd8oqfXLytZuUksypCSZ7onJWicqfxOmXiIHC9PQlRFVb8TUmvTe0ost8KnrkwOkP/ZL7HuU0gx
zzbfZfFPfgMNImr4hCwnXRv/0K1M7A0jyX99/KKv3SoHSO4SKxEz7tmRrbSHtK6nPAulas3NzqG4
6O3twtU/0wZs2gM6LzSXrHHLuyggzu8+vvyVcbY6hpB4wIUm9e7sVgeNjrhOKlPIEyfYk4myCDIy
BbeK4qXPdHHFNoEREyZ004Jl8m4RTC/PiHjYgQoxwjnDr6ex01cdxUi4pSOQFxGqxWk5bf2J2sTR
c0sr0CrdCoys+tTKsj+keZ77Jidy350Vooi69Y8GiXUktd5al65MpavtnAgpjmC4H89mmVHN406T
lhI2Ni20WQr1szDFuBVRn2+XxNT/+yLxD7qRXjPjno7A6WMwilkRuMPjUFQjIiWtpHTiVu0jo925
cakrszblKsBdbCY45rlnIw4j9GIa0BQJmkchWkgr3UWGMa5CTHTUkUw3ze368sUw51umGPk/wKqz
RRA7k9KYOtC5jDic2O/tyDh6RouedYGVVKE3O/Zl4m74FrLNx0P8xqXdsxHmZKJPa9NOQhEvNfIX
fQx04nD2WqURYuVRLCqMBOnjSHLox1emBshrO1ku1ttmgHvUqSxCWs5uu1fnaq4nnVK+KORxQray
J9bX9L1MjKsppydLYxhtH0J0EjARwGaxyZmtlQwNq1fOGxDx9RYJlPMrcQRqThOhAzgxfvNYq0fL
qDU/dfLpLomRusuWAndKHdLvMGJtl64hJl3pmjs1swy/WTyxx2X5u7CdiUi2zvYdIkQ2Laf6bWV3
GQHlc3Jn6w3+K2Ou8QX0TfIoEDhvIzI8XjrokjsNqzpggJJfXlZDZfmFgoclK6zI9EtE0pvZUMxN
lCvfYKGQEgujK8ijOn4r1cHe6ykz2EDdJcghZlKeTsogG9uRn1nbn80YZTDW0fxoNKX+nKUARWcU
ipmFXDVNiuLF7Dwglp3ePGa8w0MWJ84d2jB1L0hh9yvZLtAA6mQjtLE8LsBuPutN9aXWHbnzktnd
kKCpBRB/l0MmcWzNJukTQWHH6bcU7eO9Njgk4CDuPQx6X70C/h0yXGBqtENpngTKoBTPIqPeN5US
HGZMTnygO0qzI7SgubdGA/+Dg5kHU5D7Qx0WCx+PrRyJ1Ch9Iod6To2Jvl1qUfqNS9fcHLoo0Ptk
PgwUOp4lMLOvRqw4A67R1W9lqqmxxUNdBW2T1HdYnSJsOZ51FxXzn4/H6sWax0ilRgDRlGr2CnQ9
nYAWrCaZ0a2zwiibBzEsRFDrXT/ce5Nob1nnr30WhBHRBKK7BTL7bAoqOM0Yc2co4QzyCpG+U+De
MXIUs88KXKBHDsltErQmnLOA0Z0U95UVI9r6+JYvJkJu2YWXCL4RegD/Ob1lC1Lh0qmdgoi+7Jr9
4Nb0t7XcJDs9t0X9Uxl0fSZnEjHmjVX3igxmbaVTjVmrxxQi17fxr8p8wo6x1JQkvYtivQgS2GCH
uTBH3+qHHiG9SDZkGMrdnAyoRNmDbEC7Jzc2eZcvgd+AaZTTAkwyLMOnv8EDcgFRlsZF1gxwA+bE
sadtFPOF+KVVW91OaEme7Qszc3662CW6T1OiSOtGoeLKo+At0LMC/sYUecH17WcF+ttKC/VMo6u3
VU14sU219W8uu7gPSFJowrRsjSQYbEaI78V2jeNume0bO7HLL4AOOLP1yjOmE3qO9dWxtcRWnLkH
Ffd24gsnVv5appQOn+mAn+bjwXftanxvhFCQdegRHHn69FUiyLAdFHE4t94CpsjpnobecjbRON2S
CV6OcwCWK6BCI4GALf3ZYKsWLDWy7xNCwioLGbaRhtPSu28wfr8xAZfPrnnztV4bXCs1gg6kCUnw
vPWk6QLXgMY5SfH69mWyKs+PKzEFWeK9cpg0t80o4mCuHOdNz91bzaHLXSXebfocYM1JkyeXd/15
//q+imxyxxla/YHDQVuFdmfnf2REaIGf0BKN95k6DwjHI0rpz8w1LqJvaC6z6WJA6hM7eZ9G+rNG
JMyvstOzW+zBK4Oe38fLoPhL15RLnv4+ZSYPxcRoEmp5PoXQ1zRi81S8pqApMPLpIE1Z+AJ3KcV7
lqSCEOp4/j+M97W8iBRuVRuck7ux9S2ZxVsifUnqx4rD3SYrBm3nusMtvuPlFmydaqhirQDVNdP3
9HYdM8OWhFLiMM95+dZNo4m5i1k3IOy2fV8co7vLLCdh9rFvLTXXvrN/X/ps8JPsVBEm1HYhRP9u
22ujecAwN1FXst0bG+urlyJPF3TAenQ8pyEaSd1LlTodoazu0BzTKJ8xTtaqcLY4+6Lx1iKyrk+n
m0uajwgw/uHwmq5+NsiXBpp3YcHHsond+1olJPZIXMCOH0+FfG47RX0Ccmnab14DGHwfeUmj4LGf
4h8yE6KD/TCAiCwqKcpg7iZgRP99iuNUiQ57Bamgbjp960Mr4ZBJoj91XUC8kvxUO0wXWUyBkI0Y
Pn98OcbsxQMBFEYlmrgVSqXaObCVWiLVe48oiqGv7Y1BMi423r/8IcSpuZcjsq6eXtqmTtW3KEaj
2HWav7QL+2VN+8k/fQ+gcM+RYDtrHecDZa+Xyzdbw88svUhgs+kovszHPottLP8uoi0nrDWceZAB
gF5F20yTh0axs00pcWWlrQT4OG4jqb65BTQNbPIlosj5rWzGA46uCjBLetT7IaSd96mdtNAGK+AV
/XYe0+ckRxhKEu1Ott57GzXHUViHKcv2Mp7Rbsppj6VQ+EY8HUevCWHM/4oz0/OXOT7ofXm/1OXf
BYBZMiWv5VS/i6afH/k3XjgZcrwsG37C8nlZ7BfXrdBSEXIfa1riy8G46yvvmWJmc6BRhL5w0LBw
z6qPVCynyp/fl474o6fuO6cpnCplCikk9Uga0BtOK1BmSr40WvHa1tFw/iDYCIop+uy2pB6KLlw0
81VY4tAqdu9PTuztzck+KJ6C67yZ3gxcBIfRmebUR2daBUVJ0njRiuiTVMpHGbtHL+e44anZe5aT
4AS6jQNAtFMna6uk1R1qzxCP99Er1TAx+4rwLjYOatG+kiS5g2xwbDrtaUrWFExb/TShDNEmvfU7
OX9V1GUHTmrjDuWeLvBj76g72c/PXt2EFkwxv9XyXVfZRNn2+8VJC04nWmjas+cPSysIeBJfpN3u
0tSMfD1xtpKjfN7EzV2suAHZAZyJYuM45PoU2IWi3seJ8VONB041jf04ZuXOYquP2tEKFNaoEAaP
L2ZgDm3y3tVNfvCMOsyn+F73skOll8fCnB+m2tB9d8x+RCx8PoqqX0uuRa3PbBumSV/5ANAfY2g5
tWdX6EAQbJInYA32ZlSqx8bGXijtH6IrHlLs//owQWWQIM8G2/GdJen20ooPxQjlo7NxlpbyONRw
3Gb985Ajkx2kHYxDdNdygiYGdGeV+Q+MxvKzPqE6IU/0fmzcgE3CzsRhF2Ze/AVpxjFKzdcsyhqe
Wc8Wz/w6WMpvQNt7Lf4souW1qnAXJNGLKTBllYWGX3ku2rAvTKpxyS4azW3cDVkoGu9RMdXKd/Q6
3VTO9EQibACN9Le62LxUdwl6w9mYZBpOcY+1PUmwN69H71i/l0U/bNzZwx3e7tYgZHxtG2nLGkyf
pvrJMm+Mros31QzNLplJoFsarDODDpLB2S4x+u2hCPHsLEn90tpGyF/cGN7wHKfLXi2av/niYBLG
hZ2P4g/Zzgd16D8t0nxA37i1l+YHNbY3N12+ZLrxjqntu2khjM+y13yx36jO/dRxetuJfTRa9WuW
E5xXJfSJO3AJHU4LeHOqIl7sOJv8bjJ2tRi2Zq5urY7sz0EPGpz0i1b8LIEsb0jx+KMuYleQTbpV
o5IGmnWs6voZ8SPIRPGjbo37Seo4nXvoESQJ4ULnODBkX7FLanuoP9oxmpYn4anfhd6yXa3k85wr
T0MKm7iN280q/vHnNv+uGf07Ge9fxyH/JgZZbQD9BCPYiTZ3XkbIDGxaN0NUw/qbP2HFTzZmKTHL
uu/eqD/YmVHCqU2eTWkf7RkzoHCzT3a6KH5Uq1B44GzbK8IOjxbUKmqm0K2kr2JcLZTS2VDXw9Xn
hVGSRwFu9C8LxHiZtNpWaOazUjj43at9phCOxgQzFuYvra3vLYJOscSWf4BDIGiTd8048Q6IE1bT
J3QjP5YhflM1cSy1HnijKY7QXJ9Txb1LqK24OsXiahCHztF/qR3ALcsmspVOb9MRLVY4s2/26jHX
ahI8q1faXs9GlO7nUeHsOezanI94qaY77Jt+EVXvw7gcbLeRm8Hh8NfZ45OqLHsiy7+oMzpzxUxi
/P3RMdbSnZ2MP+K6fEJC/xDZ7TMM2BeaXAFJeIde1+5z1XhAYPGr85w9O/JDVHhBJ51tbU1vfept
ptQOYhX+hz46gWaI74Tw3IMFBnXOq+oxMDojnsQ2V+lWL2E9q59LnKFPE7nGU4aAf4reEoXnUQyf
ptn7VbXtNtfFNzyX37xifuJU96KS3FR67D7q5YHo63fZ63szSWcfEEkdTMaob3PImdD0qo0yRIFa
VF8qu8bBRX6JB2bDVwqL4T/t0xlQQqH8qeM+xn0dv9Ri2XEECrQU8I5UdeRFPUE4ljuGSSY3HEW2
RieBUGbZ7y4GFxrD1nHNym+GbgBhkD2SjXtIbPuoRdahl/2dHAdgvXVQp3HoRtXOtqqtMaTHHtqP
ojO3xkaC93n4TL3NVy3C/GRMGEDepwFYGs0fUr3cdoP9Vtf6G/P2nuCyA1qxuygalRCW2SbOvOOk
QntzLfzUeX+XDVG7R+ByNJRoyxL4C5jn50gtvrmd0bARgGekNMqPRJSf6wZoy9y9tl79XjT25zIx
Hjpr3M0FU/lsGUfiBy3wBszFLeCaZsTfMQpl10vlDtHTK4emR1gUX/GMPc3mNCG1Mr6NrVH745qI
2JWQUpyh2Eat2HjIm3Zdn+0jdwQqwSIQR1/d3jmWvfO0kt/imONc3D9Z1bSd2Nf7kWf4JNZa+8Jy
PuuoXSHGNJtIUKEUxh7JwEaxB8dHtav67Ayx3VbWvT2Ud5LSZTSg23TKZa+pa0Wzu8PEu81dPdSy
BrqD8GuGcGaWv1YObZsQWR0RIO/THnpaLGZkkpjrWjw5sfzuOUrYjYA1DGzE+IvUUsfE246b1MtM
qk7JD2prRzhzlp8uucLHYm6QVIWxotx7ynSsG5Roolg2FWyhA2cbk0Al60EWWhXq4H2pr7+pc3F0
ut5PTEYtKnFYPNHXGSavbsZ/SlWOwezIIJ3Ux555y1Six6ognCk2NjrnA+jtKOtHzQwGoX/q2/o3
YTEBULy3HIt1NNcBrYYHji9HobmfNIkLHDZXH4tAJ2k4sBtD+m4U35lm+jtS9LAvEVMbWthHELB6
d9l1ZXOfuulbz+YtcwjzZn8g6wFv+8qNUDMxB54Hv84cbhyGtPUIe3o6Wam9zLPE0NCl1c7KS5Ei
eLARJS7w4UW3SbH1Uwiw2YDfd5imxm0+RSCCapsjZ2TlavPdrMxcB2vbZikFXPJEbwQ3XTl185Ng
ytFqwz9vnJsdYoBtOlFCRaiK7hd1pGgLfhjgbeauxNmSuJRucTaKl1RHu5f6YSGK7MuNQ8qVp8Jp
e1Xk2nQXrbOyTzaqM8WlBGio3g27ibzNDfWP9OsYRY3fOu2w/fh61+6Zmg+dvTXJnICss0OY3ipE
CNPOCsekSaeDa7tVDZWrL9h4V5HnbKaycL92pUWxvqcbrb3ajZM47x4K1/jWj1nf+dmYoMeJzoOK
xypIPhsTPWndq2Q9OugkSKWbIVf0P+WkwE+hicJpKGnqCZ+/bvaPVD6TLBhQhDypBiWy+x4Rl33I
JttNfGDB7nijEHl5eqcVRu+NIbtK5521ivavkhFpnOUosX6HRTnLOqBiR5eCSZz1yaSJ8/fj93Lr
amdPQkgHdwDRXSHsZRqrhjm/uAqTjFqlxo1hf1n+Qybvre5DUJXUNc8q+4IivovHUwndRTG2k+Io
j42VNOHSDP2uLqYvU1naXz++vSvXdEmgIgGXFiMSkbPSRCRibao7BRS/nblbS0bsRLLW2GpAiIIO
bhV8qdIO/i8XRcxDCwNA7rlsVSk0sueHMQpFy86CnzdumyydfM1uYZ9ZSbGLYtndeLqXhU509WuC
o4PFA8nN2QetVRKslBtnd4T/wKQjEYujNFrFeGicX8pgR35V0GOKAA4cqjUj7uN7vnp5hEWoFZAW
8ZZPR21SlXNaNU0UWo2hP0j20X9Gzn5bAErWU2SWyteWqAF0FCSQcBRzohte+8saFF8xCYfIxZhc
UBueXt8t6wp1PrffRGbn7mh4RvF9LE0CIT6+0csSoo2yCTmIqSK6p011eqE1Om0qx7aglKNJ1OKg
xxxHyQOjs7/biLa3VmyInVHPZfjxha/dIUv7umkjC1T7R0X6r3mBVJpxyos5OmCdjtnqtWmzvIMe
nm45Sa69SoRFFp4vh5r5+erUCrOjJQSEfh4djgpIM5bloS0HMz6UThwdrb7Lkm1KQ5isviXdudo8
3Xib16JN6EUY+NAdJNj4ek6fchqr7ByULoNPWEPQK1ubVmXrJhW5cek01XdssRIk+rWQ+0RNkepC
26sT7Or1zClXkg8ALbHvfbHg7rpzSQT7TUmibdG9gQMPxmQZrW8fv6CLuQYMwb+Yt9bZbwb9wyEV
TN9d4yAGUdR5atjbC+fT1Ar9se+M/lVfKE/e+PKuXnZ1jyMV4pmdN3A4PM3IKJopJNv0UVbw4PLS
FNuZGZXsR604dDFbxI9v9WIscqvITxGmcF0N38vp6ykMB5ygh3UuqTPxjlASh2hF23K8sVBbF2Px
7ELrzf9r0GsxYCzQu1GYwffqH1pTgxSWlfCMj82YFz+LXKH/TRFCIZDS6UkWUDTR2/s5JZgSEB3M
qdaJKmYFd3mwqZT8rJKRLagFK0L4pNAsyyZadPbbo92N6VYpeir/YzKAmys6e1Y2seXkd0RDliMI
ocwDZ9Yjc8PyizwiEnPJtq0ELUmEeGOOlK8cnPw9KU738dhQCXSG1HrmDP5P5rm6vHWjLYxAxToQ
B2buLXJrr5hVf6TZfx+XSvy30PL+a9Ek1VM/d6mDVd/TSSPI9PFTpM6eHtj5zLFP8bSh3tl2hBUC
2VbzGmWVfIq12q4oOEwUg1HwNPlWZHb9xVWn7i/8waR7/3ggXGwf1vfD1nrNV8TAcg5VQRuZRR3c
hHAo4ZyInppOtsh4Q2zXreiqa0PBgUqBvJMmOTFLp0MhmqsGwJMC5Erqzl8Rg0iCfE5UQZpp3ybe
0G5uzZ85NEk/9Yh4+PhGr414tg9sGVepKb6M06tbaT2VTh4DtPYcqW1VmjnVQS+yStt/fKHLjbKx
quBWTgNTH47zsx2ZMpWLUkVWFKYThbk8GppN5cb6I9re2Le87o8LRCqUTjVvQAR4T3UX34w8uTgz
8RvAuOC2xwnOEz/bqqlV15MP1M5hJqgaR3Pj0zrGLNqRvTcQuffgtPGr19mS8yq1G5McPrctbjzy
K2MLJSIgpnUjxYs/+/ZdmMmt3i9WmOmA1orFsqildvphylvv842Hvj7UkwMBN0xzCA0IqU3YBs9u
uIsRwBiyW4jAVmbjzpz66i5ekv7bqGbDt3GS0avjAF20vcJ+WvRRvJrGYn8Z1CV9BvQ5/nJpYv28
8aOuvQUPcxjYRc6uqDROx1xsO3DttAXMv0rMS5r2xuBPoGZ+Cw4fQTJIAdMCyk3l6j9NBwnQKG0V
jqeSHm78kiujf5VHokpgJ815dX1V/5qGDT0jASYXVpgqmf5mKIifqjL/Bq7M+W6VOpw2GkAHfJ5x
kLlIIlPZ/xk9g9QUszM+J5ol98xiw38Nn+SleWuWCEQINkXnAsKOZCmt0cw+1L0IXW5vmQ9xAdJu
yKm1fvwEro1FYp4wIthoMDmenT4AxYGSLwTdH7Nphk2RZPSRaiojg84M/fGl/v9O7nwwMt49w7Zh
/UBNOb2YnginMYvUCD2gLSCjlzTRVxom+Q7r3/8DbSku/LiZsKgb80wnITG62SPqRxuwnAxiEodk
Hq2/hlHBW8qKjG4YCKFhCRBYNiGqBCWk5ZM+pA5cy8DrPIr1ujk7T11nsbYMywQ0UrGdzg0KHYpJ
EI2x+wfFWfRHlWL4lVIpqjcz6rovilYVwJU7xXqAsOXg3+xbumcKoKKdTMvqruxNRV+VpHLaNmx/
DODjo/3UAl5+95pEfS5UtbF2as76u0tyo2RdHnA2BVGkQnwB3q3RoLJ2lK3vSpQbeVc/QYupd7Ho
n92imrewrdXq61SUQPJoE3T4yz0n+u0SVv9QNd30srT2/KeZyvZHmff9ymH1it96q3mUWhVh9rtI
dcp322OyIZE4MX+zqjlmEDkxJb+Rgne6JSJa/SxLV5psqrr4i9POthlok2fEe2ZmAQZFJasuaJIo
6YNWyTEaJ97Ie6qXwenfKtR56iN14BkXvg3jkQx04XyrpmlSvtYUgyjM2/WCHk/Ycg9dQmzbXKGZ
SZ6RYozw34ElEPGDJbD7ZDSaAtPeSjVjUwpZvslUTVW/X/NM7kUxdyXtfsPO/LLI2QWaUndrWH66
kftd2Rbbxq2HfaG1c3JUbOTtG22Y8EwUNlFqm7KbKV0mbrGWXbE39btUmzhwQA+O1F0/Ot099Uax
HFtDJD9ss9cA1qfGl9FY4puq7H/EH2ffAgcAw0Qehi6QM9fpt+DkGflmkUD/bHiVcehMo75finah
rpnEmgVaUfl/nJ3Zjtw4E2afSIAkaqFupdxr3+yybwS7bWvfdz39HNUMMC5loRL+u28acHczJVJk
MOKL8yHZMxRhPdkDtmCu38Eb9ZRxVmrsaNX4lgM9vKoV6i7uFMYYKtXOAolusHIZDvhgZLdRHaXX
ejb0sVtDWqftUFhM3OAkjUWpvChiHEO4e+yMuYZ/oVM0uafTCuiOSCNJ4iy3+plYZCz/9Png/FCC
2cZYYFb7Z4rVJtaac5U9qYVDq2MxddLHxLB3rI1fz+0fX5o1zk9J1FIICed8YXvLxHI7Y8JefqhE
Ne06gRYtj42q3MyoqACXooAbiUdV/0c+2EuJzDKh1QPsphIieWpvToPyqgB6+Zv2cBQ1SW7hVBPW
JLcwJ5umY2JMiGbnnJL7rpSZRnoi6jr2Gaq2EoOQNGBjoGmQ92A2pMZHuI7CrRbx+LYs4uJJDVTt
jqYoTJyS2Sg5ijiavMIIInlQkkRp9lEJ6hRYpYzuqWJk32x7HP502O2knk7N/slKy+63LYIg4skH
uLuhHdwHwDp/12gCe6rlWHd5HMs5vXwdBgQ1TdjkiWd7Ttx6drLvCQqMgp2wQaOUkznT4S9pSBt8
eDYEoWpof6ecUzzF1tC/CqMfvo8RiSdXVTTwTILse+DNRaHZ3qg1j3EfP+d2S1WztTPxFVsSakfj
0BSumhhD61KNpStAGJUGl93hgfoZ3SjyFbLGrkKHyCmb0r0CtskDEpOzf7BUXBkoOE/o4tQqPVsr
PgTkFztp5bempZbhpg9S7rZJr9kt1SYYUiCuawe2myJCdBk9pRHXGcNK3SYwQ7jRsoMtqXQJHqUZ
58e5Fvlvwpa09Xxqky9mE6ffhyxPXrkv2qdQzaDr49Fe0vk+6Ivdo5Viq8HRuQgmOl16cYA4C0uE
XnnJmEPaJ9sBvIzA/AcRRgwok+grCp0NwWidUmGP6y2HH3nqCLXypezZuWaOc48YDDNHPngyLEsw
8lew0aQ5yayot485m3dAhTmYNqlhpduZCfCaoKYcM0m5N+KkvYZs0uJ1vXSGF5rmlaP/E8B+vW9R
Pj98fjB/EARBVERKaBAI8PfqCtA5eYESJsZnkh1mhPTcyW8TV0L/wuV6CetWWx78UW7XJiJUYu/V
OOZoWz0hanf0Uzne5HNs4GIlUMGXWnhI2z6i9Gg25YVRP7heIQPkKvdGcqSxbfXWgT/NajzJ45Qh
yJdmi2u61IddMEEno/x8L5u8cPvUHvfpGAb/Q4SJ/o+8Gl33wBC0VQBeTWyOQxeYRxj7TYMKMLVG
j8wO5F6Y5fVM6ODr6u+sGeWBe0v8nwNicmAFmuX0oEgxal+wNLVQhxgNRx5yO5D2n8//KgYktapS
vqCCZGokemiJe/+GwrEnx8epeqozS1zJEDW8Iq32Z52x7/3zUMhVUdQZOuUZdV2zKkxF6I0TKUen
JwJx+rTz7NRsXvTEj3efD7VabctTWSw0BwEwukixvuo5aT34o8Wqrrv8IR8njtCkFtIFzxLcosKJ
UXipfnBh1NVqext16fyBRoT+/uxC4YxCZE7dy2PccZeoBt/c4oZo3tu+iuJKowxfiWHe2WyjGKUo
l7rF1/0w/3d8UAcE8wtpyliFFZgRJH21NPZZKF7kHp+w/qgBsMC2vhQPPa0HsVfaddBvQ6PqdMx4
ku5OGpnxdSrUJMITzcb2xgrU8OAT98SkFaO+dhtygJTlS2TaRwjOVrlRwhwI3+dT9sFChAvHtwrF
FrvbdUxU0hQw0lCVn0TpyHRTY1yyL5HEpLvOCuxLbUsfLBC2BOwF8RZcVshyS/1rOy6s1g8yf4Iw
A3UIR7FUSfBdIs/ZbiwjD7CAAD/9pwGU/PT5Y64zIcsk0RNBHY6im6Xr6ywjTYZ9RlE4PNW9hZKP
A99DHZrsKzqVDnTrDbgJ1y1hrzZ5Ta+EW3101Aub/rp8fPYjVhsTGItRi+hNOzr4mXtl04gfsY3V
RoSGcmdkfrExw27yqtH5PZVDtVmCHsqFvXPhi1kufX+dCv/3d5Be5nWQcrP11amo1D3y6ZZTMYCK
v4MN2D7bJiZG9ArAMV6cRz9/+x8sMtaQSqEODAq3stVzo5jLjSIDSiEqbnAYgMAp9iJ6BVAA5Rgf
bD8fbnW4Lo/HtVo3KTtQ+mTk96usHCFQEcE5hyak4u0KbDvRnve+TC58PG+s09WLlKxnbakGUolc
F6InaUcaoCvnEJRp9phEBg0dFSmM0Pfz5w5lqpFMBHWEaLd21QvQn7q901vOvXIInqcJbhCEMfzR
e6s6fv4Slne6/mmkoBbTObpQKM+/fwlOoNCEAtSTDkGF6wruvvnvJLR0JIBF+JhqFtd4eBM/QAlU
l2QSH8y3Q51lId/gsKmvGc7ORFLZRCxzQg5s3tD8ZU0up/IcbFutM39mVosdLmdeWx4SlMOqO0da
8NXp4+wuNCS18LgUeJ30oSC8VXyDsBwPtkvMpI9+5UK6krQqkxt0Vvu2UwxKmA4tfYwBS9OvHOsW
FWeyIWF3aaF8OBTrUaM/jBNqnV3SECtAdC2tI/AqecLrrd+bcaR4w4xN8Ofz/tFORyf/QvtRyWWK
daN3pNV4GVozEDl70I4NZV7Ez860BXakb2a6n27IE3abhsuNG+Z2tgWMe6mC+9HzyoU1vyDDFxTF
+8UHABThW6f7BwvTiK8FHhrh19RK5FNd2L72+PkTnw+GPJ6vnXja5h2v+04iq+y6FPsH2pqD7IXC
XL5pYV5xRcfp6MIX/xaYvf+sNEIogCVUKIC1rdUeDfgGnHdEf+yI3vq7gaNCc0FZjQ6nGdBg3JSn
oN7EcZTTCFfXIUKgDku7DXUdxd7g/pMHd3QnyHJTlgH7UhGaefTQtziGb6tUdb4OYVW3G5PGHgli
TQmx48nCoORqbE54ul2pDf0lBzOSanPALl3iE9YNw4jFmo39QtcZ/qU+7tWpbdPWw4ulEm6xd5tU
LN7PZuIMPVprfEELW1U2nVzccNqSrzSo7rDDdYMYn+vP53R1Qp0Nucz5X4ECd187oTM3xWdqbjEK
swrzq9/RsHejY90zHBqrhcn4+ZgfPSaleLZLIlfgNPpqTAJH0tIh8nRTdAJnt6D5rUpcWPeRmqA3
Vwelt1/nCvHjz89H/gBmxekBIFVH7QBLfL2qahpY8qHv/SN6Rx+X2S5WUSwGYVtDUjQhx96No69/
Sbo2+BI1k+7sZJfB/pcioYQQ+z1qo3oCKbz9/Id9MA3wKCEALRgHNESrQwTnzL4hWQnJl4IZ+ta0
2AYOGKjCyLofUm8vBEirg/tt1jmqCEWJpenXXe3IhU3TuuUUdG/mqQ88QTH3Fd6/lyZ6tWH8v2Ec
zmyO7KVJ8/1EYxketbKw62OpF+ngZlaMaLbBTXKfohC+5Db9wbJ6N7erdxi1NtmQOoB64qT+kdOy
2Y5RirOcOft3fo0KIaC/avP5xH3wiOD0yC0SARHjOasQCNFhpJV15x8SHdPPTQRnrtgXoxP8Z1PQ
qC6M9lZF+GtXXN4o9FuCdsqpNgWm9X6fl/wrvTUeVeEr2SklipdbVW0GeaCzpaS04HTFsG0Cwuur
UTglc9pWaW+5Ey3T1peK/vZiq3fofh4k1lK0zKZIgDFgLOxgI3xbm/afv6CPZoUMAXlg2Dc08K1u
IvjajZMu2uBo2naZed2cGaYbVCrFBFrcQ3yYw0zbJGUkygsv66NvajF2Z6EvOMK1Fe+giUzN6iA5
WcGg3hhT0+zndKbgHZBSV63e9D5/0nWQukwO6j+L2x1QOCR+q70UW0PfUCQ2lV1PC4sQAa0BOGtB
v6X2KqZgi4MfnkY1TteYv9deCkFkwwfvFppa3GsRjnMtckyXtLB9YRY++ODZVIigVTY+qDSrb4Mz
R2D5qsWnsPbxT82FPjwYaptdRJsukrH1AiUPCJGQbwK1yfJD/jpPKgLVshrBaZsGuks3GieThoWw
Hb6aSZjrV10SBxqWpwn9myYGR7icxsJ86TnTL3nHfPjMb/oyS6NV1Vz9FFwlJ9XJ4/EoJJbfrmMX
3eTSBzNru88n/qM9wPxroNU2Z7RBE9ZKWpy6ZiTGpnO3ecGmYrZhV6gYL34+2ltWbfWKSWjZ5Jgw
wliagN+/4mQkg4B52IKkVuYTeecB97AkcJUREzq1WDSSuC1tgkp7bQYBmTEgPdSN/TMbgL3LlYls
cLY4efmRf4XmT/H8ZvE5rPNLWeFlNzr7pcgKWQnQrsjwvf+lS6LMXoQfR60oA1cLi9RTfHgVFkKk
A1DMaVvb9K9LEEYcwop66YNcAon349PKyZ0RzRMbJpn59+ODzoxE1rfKscnU8DkPlNJVZrX6klbT
+N+MKS4lk5iuO59OlYFKCr2C0bgzBzummplOL59P3PlOSPbHRuWIphF39fXlPFOSMMmEDrkyp6Mj
10tlO6lZ7I5V8jqSnaS61f4PqnWuByp5IF4EPMezkz4wkVkF3BCzUgdEmlXDRpSd9Yee22YhZQbu
OJXY/7T4hZYG3nU4YkcXvo/1TYmNkRiDNAhsELQxENjez0NfA8Uy9Tg5UeQKYYsDSIjg+x5acy73
Zm+Hnl5TklCB3TzQqtOdqs63LgS65x8pzhdo52kjB+Ours25jLTpq2EIw1Of9NmNbqX+fsQb/mTr
1SX80zr99Pa8f4+12m0bU0n81J9BFztF9TiIILpN9bj7jzp2sM+sKEroWxVYnTYFGnFX5BRWNk09
hbcZ2rxLQLIPgl5WOnSKBZxvUz5afQZG1RjzZNQpnZ9+4hapk93jGFZuqsmngqhPo3LnIAq9a7PU
biE8K1ix1x1FKVwy7wOpI+7//EtY5nv1Xf49F2uCS5XadViK1jl2iI+b62lG1bTJZNxiZpnhQ+tF
ufQfqhJwGZ2/vfH478OjkMWpjfI0lYFVzKZ3Cv1NlW0fZzu7YYN0mB7Vivct+4jHvCq3k0/N+sJD
n4cjyyxwJLIXcrFdR4pOXBp5U8C6Jx/Ivl1mOBy5RWcZ9yLxreIqzkfMWD5/0vMxwdPY4LOFhnTf
WoMA+yI1kaMY07FtO/mQ9oG90xoWWOhgRldh3XPz+XjnRy7PSOqREIhMz9mRqzrTYvCKWqKRvfVr
hMiArjesL92WPvqWibfZUhavPeAk7/cTJcPvMlPz8TirdmFfmyndWOzYSi+2MqGp6MI5cr5xQ+AC
Qb5cGtGQr8kAomrMLmrkfIx6ttrbBhy77WXNXN8kYQzBu4p969FuzeRCNvd89nibfz3matvUI1rJ
jDwCbyqBtbrJlERXg7CG27zslEMVGpc26o+mjzOZKwYgeMCRq4hJjL6sfLanU20Zw38daC/b6+ra
qbefL5PzF8rVZRmFJf72Yt/PX+P4ztw6dXpC4hN5dm0Up4iAGErX+LPp8saLTD+90Grx0ZphY17q
wItOXq5uTlLOogV9XhyJSDWyPhquUqA+b0Pc1Hb//njkFvDypTLKR7D8lL9i4Chro9npquiEQwd9
coWKCZTbNBmNfqC09Z+DM6PZmJqQ9rHPRz57SMF9h7/AhxBfoEZ9P7KCnW0caok8Oo2DVLmCfpSI
yH+2ZBL/6/tkqIVT8sZtBoi/+gZj7p86Nwo0KbRdAYntuW2LVt83crzkPnm2XBhqiXcRNKBYpejw
/qkGPresq/P0lGBphwM8XsDVBt8Lp3JLBfYRwW0S3M1zq7ebz9/neeSCRpqq8VI6pmuEOPb90GFa
Ur8v2+kIBQcURT8JLswwHHBhcXbV7Ns3ygBFIzQTGLIiHF8yDvOXz3/EB49Pbn+5wnIftNX1cWV2
RhHz5NnJymjs3lROYKieXtrjH9UsYw5LSEQc69iCX5QUL2/23UFNVvvvoZef9tdKNrCKNSmkFRCr
wy84nPWPBveLPR3kxq3o0VMMUysBAZrihlCudG21v+QveB69LDJ18lRkWKiinfVdltOk8vJzzjCK
Wxt1CWMhEosd/n72bk7rnxoL4TsOfPZmKoZg7zS5XOwXzKvUFMOFpP8HH9gSSAO4fjN/eIv8/noh
AmMBESzsubEZwlvUDPEPC/7YTjrk/P952pfH5cpApZ8mkdWGxYWtbwJEz7TaNc41geHj2OjjppjH
PwVI2601Dvr3z4c8O3DYsUBNoy1YDlUUE++nW29wF8bE2kHDSiucN3apeU+HBLNcWd+VkeTRhf3K
fhMhr1bY4vnC5WCRTHCkvx8yMYOKhttOHkWpnvCf/1UkaI9HVFVZ80wQCvBgfPHH6Uvg6Mccvp/r
hOkxL6vcK3r5swroOJ+FP+600DG9MmretHLao5mHUB0GtXTTTHbL7hu5Vg8XvIuH2071v5f5WLhd
vsQqoaJsjBDJxmwojjsEusmduVSxxxbqxkAyEKGiuevEnGxUQfP20F2lo/7oNMVeZM1p6ulegqj5
rUX4NpFyRPaSPTodV7uyUQ54JySbMIjrq5zcPnxcpGFVLh/was7py8fxBoZOY9HfP4NCHnGl+z4b
kvv7aJ0GHX1CmrXo+aS1VaYy2A8NJuaD4UmVPuMCreMoJ/4V5bqwlFvRPbWt3Ou9jds97u8eV+7b
Js+3eQCjRAW9DMuqjYJtBDrFHfL8t1OVv8umvaPl+8pSiApVE50YJRI/CPaBVH4ZII68gJ6aysFu
yip8rq/JycmS8CUryzuBTbijdS99kbcezbhe5pRfsM5OXCt1TkB2jlooH2YHj4pgzMjtAxKhbPe7
l9URE5edtMLj3Jg1P1d9MuX0SGj31MISrFXDc0bdk4q5ASpPxiy9x/Z6K0PlqFWhcEcjfWmgnCyO
6ry620qdbtImQRKdblUZbnNFPJGWiVwTc3ERGzcibyc3BtPgGqH+HDTqVTfkpznNXhU7wDIy/52l
+VWOjdkMsxlE0kAbkjiJNL3PYzVBPD/ukXPj0agm/zVtvUu7+D4LFahO840Q/g9IZV/xrPKEX78q
LU6Vor4xRvuptPLOU8PwJ5LwnTYEB4od5KNa69egdlcIIH8gjUu3eRYc8G67zwRefk7bwlhRvvpp
iBDQwmfTCL4MFB48WQNssfz7WhE/7F5u7EC9qVC3uv2Ij3uMo5wXJdrscvfZQmQ7xnZxO1h4FstY
c7t+vFkOEUC2YC9SDBZs3CaNZE839ZcQm7F6Sr+QFjhZGPy0gb8F5uh1RnDbDOYhA4uiIihIUvNZ
KvKmxmPDMKbHomxAZkypa0/9zhk7jwZu0FX6jaIQ1PXpuMUceje11s7K2mOGQwZN8q+VlW9jxcGT
ttpkgw81a97Nc3iIs+ZBpPZt3Tk3rJJDHkT71tJP5BA2gEZv+H88ReQaXOKfg1/0t0oh/gvT+UVT
uoXHslUR93XheFcJUgpRte1E7qlj9zp21TbKw2OoR15Woh3osiu/U37iPZS7yMFu47K70VhGromc
Mm6jjal0FEfGWzPTTmUntg76KldT+u+mE+6w09y0ormf0smznWE7DOVhsIQH5eW1NurnKeiutRAR
LrwY7vijhc7W4UOxlRPW5A8NJqYKrwVG2z6R9daempe0UChr5l96mT5qES0k1J+6XlhumJoPA2Tc
CfKIKMwrOza3rBLaNUjmVvq4AB+uojk9GJH5gj3pvqmW6bDkVvHb/djqt1UZvsx+fN+Wwz72wW6M
lkdG9HGmDk/i+j9DGSPP0f1v2hR7alUdinz+CiQGAkVcwQApDB+4UW+gHvUnqpJo6cboNiCId6tC
3xi2NWz1ePGKEiYsl0F4mh1u0lRTtroIdS+uu7thmL9lVvZz7Kybsex+tEV/Co0Y4XIDwIdDcMe5
fpCR6UVUNTQz22ZJcqilupU8Ymj3u1SUj7XVDbTqSlSlQ4hEP75ra/1FG/uNUgc7Uyr0+aWHUpV/
giD2iqzZ9zkhGtg16XYlYbFam9d6HPzXlzl9eX3/YkQ0HEp/4uuwaL+eEfzK7mhbwW1W9zCpcHE1
y9vI0R+Y+2uKwoOHGGZ2+xLxeWrpOGzO38veeMgM7DaNTNwPkW67tLd9j0C1RGmFIHputmapnQqN
hkOg6YcpkCp3Y9Xro2YrF5hja9wMsJUDDYh6PVynVI80czqVQXijLr0jfZlepVqNsNgujkKSMCvi
aHAdJTwYWrNr7CkGMhceezM9Mosb3PyO1TwdLd7VBq35vYq+2KWlo9g46XjSY/0UtsWVCJtnmtBf
ZQCjrA1bzwys6x48ViWCHQAdBBTZtrMH+nmDTVgOR6PFn88vHsSCqwOzAgHjhAHHNs9rKrr1d6b3
KQkVXDa5iBQGSzj22WOUE3LwdOM78gp57Hc90wEWpfZPP+xpUkvVP1JJr3st+23OqeaiM9xNFnso
BIXB7F9HPETcplbowiSPlorsekrYzieNds25P/b1cOuX5l1STVeRnG2XZF/qJd38S5NjfepM9FYI
tyEukeEhzeSXSe82rXnKp5im0aA4ZbMPN8n6CYLtBwXTjdkHB3RWNSzN8EBKl16eqHKNWUxbuxto
5Ohnddeo03NcyD3Qomv4FF/INnnsC8/lVC19B6S7uyi8MpKSU7yvb4D0fvGloEGk7w6Nnf9RU0oS
4HLB0Wl+uxlS+96f+rsqomuor0qWeXMdqH9Emf4acvWnKGkSobXCq6wGgI5Jedg4tCNNPba51Ya5
WTA5ty2uxLBv4MPE8/i96wRvv5juTbWMoQNOGyfJtpG2dIMZBgbWQfgtFOIlmUIaUzmFyl4lilEO
8IO2owVEbWB3V+fscVaaB90eTlwYnqo0HNzeouqYj/dQcU2XDo7NJJVbXZacksbvlmaYPMvvJ3qO
eMptW1l/5r65mhbPtia5H3rrqE5cndp8mwQvTW/eyTQ6GqkEZEzPRTznEK+h3sGR3ul+vadh+VFE
0w5w2K0c5s3IN6O04lnB8c0TRniTZS0V3uYOeN1dpUxf4xHwnZ/skzT5UgMuHNP43jfkLrYnVmEH
usjYkmH65iTtgYrxvrG1WyXrbu3JujHr7jap9V2HM6wbhukfRIu/kqF/rrPpmiaMu7KbPayNDU9o
wW1BJ7XdFDZu4AYIGv/ZJsWatf02TorrIS03Webf9YKehEGJeZczH9+I2GQ8avV0Cw6NMKg95DHn
ufMt0svvaZ3dFKb1CPzmzq+yVxW6u5tNwYNskkOihC/62O7VbpFS4w/Yx8NX9NkTfqvypSugbTnO
17qdroqQrgY/QjhDL2TnWl3+NHfiLtS616jSd47v65u6Y3+lD2I/d0DwtHahw9HDRGHbK4J86zS9
V2WFZ3FCZwkxIhdOJVH3PY7W7kjauu8GYmTMZcss2cSlssPd0css9ZceT3+kPrMKwvTRcVogbC1w
bL0drnUN89swkr+5fBM4FDvQkbdGN58k/A07V69Cs2QTVur/nDjCwc1R7xQ9OAU9KPUp/Fq0TAqZ
AlrCqj99mzwPADFpqPHyYvSm1FfdzMip++v9kzGWt0Upj7SGfsk15dTGzT5jfpdYNtBClq0NzT35
dx9V7mw6PYc0pi7/tCp6NxXXHRkDkFJUrDAAt42V79pRP//REbV02xwrqAv5mA9SFTgS0oBIRsYU
1KFXY/q0u7Q4mGskRQN/cOO8qo+pWmAgBpEN02so+FPZ+aQLZnGaDZ+V2obhP3d38iOot2MjyW2d
dfb+OqeJ0Hbi2tKPspW4nC9s8GlPL6MYT31uqdmFzOzyv3t/ezS5i9N5jRydBO0b0/Wv67iSqaJW
88mCo9rbT+PAodND6txacWs94Ag4oIGwor2Rh/F+pAx84YpufHRhxjIE1BjlFd76qsDZ5mMVQLkw
qHbHdp+74+zQiclBlN034ANCD1kZlzdBe49OA6qQ1QZXxKnaFkpu/SoDAfOwwKXjVVN7q9kKaqL5
JtUjugC7tq9NPF9xa/e4soNyz6YBa+0htuXsIncDdmDM3aC4mll147MhKtoIaToLdmSjqsgrcmnO
buNrnCUjWIN8byedASW6hayPLR44dnf0FYddq0l7SRNelufmr2agLdDimqS7RY7m0M0Kpa+Ocx+1
2q4u54UoGKvOqxLNxbPmU7Q5IU21TNqt+vSS+9VZoQhvr8VZAK0YrUVkJd4vp6nqDNlT1AL1b5ee
PbK1lGUe3ESmVQFLVCZPISSkrNhMh89TIUumdLWyyH1x0JN1JO22TvwpoV4GeaKLY4Wd0eBqXTI+
m3ne7z8f5oMFTG4HJRbKL9Rfa12zBhN2FqPBMLY6lfusUc0NkK/+sTfqPNg3dIGKV0PJRLxVwyAb
N4t68Pc//wb69ZEcos5Bx7zGLemENEMUGvYxqsfmvplE+hS1Ce1tfmrO0rXsQB6zUUOYV0O9pZbe
JF8//wXnWTWEWxCZSXXxrqlWv5/mei5QHDZ+SKsw9QDDp2MsVixl2ziivvDCP0gnLkJyFGkA1CRa
z1XCKYtxQ69kHyzM8AwDG+ubOifTdkr85pQ1GnjIbPQ3Y0NDYjMX7TaC6EyrtpZv2D/+sWWIXpBF
usvqNpANkXpbZbZFTXdolIKBCfLIwr6mh8QRya9z6tcXEpfnOxUjoRdb8ucUqdYqddElzth0bXVU
SwF9dByFdpMOBNcirYVnWRRdPp/TD84jJDGL7IqmF7bH9berjUE16+x/J8OP403Y9EvTR0glZBY5
TCmsuDwgKsrdjIT4bm5JG3QpcNPPf8UHK4u3u/gwkYPG8nuV0YzmvIYHbVH1z3U43GS8ci+jBNq6
UxVfKomc7xmLxspZjEko2HMGv1/GxBPqELK0jjbABTCdOtebXSvz4JLA4IOnogkLQyT9jQQoV0/V
aLIj1DOiE6bw6v1AM/xhEmN3IydfXjjiPlg3CPP4JLEbwcts7UFkdH40Z43UD6ZC96KF6O2r0VfW
Pjej7qGbDftCGPPBeEsqmJfHZkipZ3nHf53ozqhgUmQX4yEwhvm5s7vwtdbzxXzerH7Q1NNdCFjO
N2A4FMvCQD1P2WzNrNLUebSHCExrNc7jxoEP6+k2pMy6sOwNcaaxy3U12yrQ8jeB316ayTcJ1Ptz
BokSBTvBHvBGxHj/vPbQ2DEEDyJU4DiLCKTSSHEXeCBu/S4y5SmydDIz/BLT3KFeztq9Q9//MR/a
BOXyTCs7hWG7vK4VP40vFKA/WGeUny1rOYIX5uVqr4z9WfNTkAKnQPV7nGntMg48WLaq5+RNcmGH
Op8JB8E/3IBlmRFNLX/+18xXWqROWaIrhzKtytHtVHPcTDkJ7nweq2e1izFF0KBK0maSfSc/of5j
LwWbMSSuJdRAnkGNZ61Whs2G4D2t5SE2eu0uNU3rhKPH9MCFxL7wYj84hdBjoOFFN4wrHnSi9w8r
OKJkWKgZ2DFDd22/CymDxySEouCLYSW1ay2ILEGxws0ld8VKdfqbHknxq3QK49KTn4dZdOwRv/Ll
UQGi+P/+1/gzhlS+IcJT1RrjVYifMuAJwndpIivU+/BuSmbVS3L93+M7XoPQOJKQ1bDQVguM+2BT
07kVInuPhn3Y2dMWs77iqamEcpDIV2CYhD/LHgOKz8+FcxElKmr6WFBQoi2iSr/aZ5BPgxyr5+AY
43imbzV8y3Jv4r8Y6bKYxFVKaxtRSDu1+UFph3nwqkAPkt3QTcP30AchsXOmDLw+1iSILdueP3Xr
0piNBV7MfxoU9G9AAujT8EKVblkb77cMBOBvbXeU3XmE1U/vZOKXYD0CKhPBfKtAYr/JVVg6JISS
ndHW04bwWLnwws63AjQwC0LRYOzFjfb9EomdCcuX1AiOCl00h2JSYLnltrINu3n+X4ZCLM4XCLhI
fUMN/LURBL1RxSB60tPSyLY3ai160FXtazpU+r9SW1kELD/0gKaJJnpdWZ8jzrS4rvxDicQfq850
NhqYO734bSuRf2mvX+ZlNW/M13JZVJdm+fVlNTSIO5s+kQfbKmzTk5GTlDu9M/Pswgt8k3msRkJx
S0fmEuAi/VoFItmQARbxDf84FENFSyJXOsAWiuZkm7pRIPj4dWV4duwIjnRZFK+jjCV9Y1Ukt4Ua
09dVjwmht95WYIFKDmBgQu24WHxi95OSFgyj+FgOjby3ABygIW0y/6HVc3mHVWJ6sqXvzxuuhoax
+fy7PXuHiJO4kJFScZi0M2IoUsZ8mkwzPpndUAZb2B6lsZ26sP9nngMDWbxCGu1Z9medu4FvxYjn
sPB0sNIF+219C/Tc8aCTkE0dJtJWeXNJpH8W+yxjci3BVI146+w20OWBljtWRYadXI75Goyw2UPu
JJQekbWV+04klAj//YX+Pebqhj3Ctc9aatancEGVbgyNmI7SYdpXFwK7s+OdhyNaJVdDMI4Ed7XV
d13nTKiSkpPMFT1yEaGi3rEnAClTsJj40bs/sifs4lhIenspN33+oB+Oz5fHVsHeeWbqNc155ug1
Pg6pIaY78JqtRzfQRNpiSR+3pen1/uIpZaRAnTRtvP98+LP9c3n8/z+8udo/uU+OzagC03WcKcg2
tJ/Fj37XSPL8/ogQ/fPRzo6It5dtoDZHrUL8vppV2HRyjouMLxGHmioyBs8f9f6oZ4gipjGnONfb
lxi7Hz4hEi3Y5OgRiWffnxCjTxdUW5jRCZuupZEYrnFFNnZIv9opXUAXnvD8erk84ltnD/EK3+hq
jxNaxJkLRPWIkYmoN8NsNT+nGHLxiVInbipGS833aEdJk19b2BX5myJvzGY7yCy6RFs4D+fwY4RF
SBaSSV4Sgu+fXYRTKnINQWOh5fG2HHptC7c0PCSOpuzHqMj29rw0OZQZmg/dlxHW6sVwymGa7egd
yZ4+n/7zqVjCSq7fwB90eOSrn1PEKKpVpeOwNiogjJMsr9UI+6mYprILZ81HQy31HXIKpJ7xYnz/
5GlEV0Pbzz7uFNDLXB/iqOKhvWnviyjpfn3+XOffMMeZCU5habQnY7UarBGVlSSAl04N3odPqoz8
+zHtyrtJJZCkTGNDxucrP/pzbQWeXVHh/R8elwy3RoMXwZCwVr+gC0Zn0uivPnAdsY80zDOdo1BA
kxf9haPu/BumaQm9qqR5BRHpur2804MMG11MEGPdrEq3s8I6vJodsz4WYnRaNwn9/kuVaa16YeDl
Gd5FDwSV0OxsjL1ZRmftuXB5ej0d/w9n57EjN9J12yciQG+mdGnKZdksaUJIqip6MujN0/+LPbhQ
Gajw3UE30A11M5NJRsQ5Z++1DfL2st546ZNMPMxjx4Mcl5aBgGox5s6DHjfrzHlaPfmmDvxcEm9u
rW0V2TxbNAU/LJWIwVDbrFgqUx7c0as1Qkg8gGnRTWzRS/EW1ABnI200RjjJmD7IDWJXv691SJvR
qMRyQC5hCffCaGIj/PcT+NWH48bg+99mLUTdbgeUvw6nQ1GjW6np7kiKmthhks2O8pjoD2vM5NuZ
tDnx6JRqpPOu9Gh8i+TZiXF7AmVZcaaFM/sQn3tAHdM3C+J24Xe/GpUbpH4YENu52fn4wZw0qTHM
W8ahmrXGDrA06b+VQRH/O7ma2hgjBM58ZP5AK97fAKtCVoAQHYkx7OjbSJFE72pqkd/SC8K7iNVk
PClV3/3PXmJqcjAXlB60Skl73w5Pf914keij1oMXP2CRfEwWFT4bS00SDjSt3/79I39xKxUoTnTS
sfZuotv3l1oWwRgdF8chU0v7VGRKfi+ti7r/91U+rZx0JJFY2vgK+LXAtr+/imV10jKMtN0NTS/6
oBCtRHBcVWSk4Q1blNS/L/fpcMnl0HXiS8XHsLUN319uHQn0G2fFOoyLDYYiI/yGuDKnBUw4EJd1
H7c1x7J/X/OLr6iDjMBxyjGEVezDVzTMNgFAz3guXkmMq2VlOEwgGaD3aUnw70t93oKhKjFx3eyt
QIfofr7/fmx5oKuk1iSkEXeky2FWI5WwTCyCvRu7IAgo7st9GmkKUq3FSY+KOSyqJyPfnqC09Uib
5inK9f+PW4D7hnaszKLxaSueaFSNqpmah17PiGQdV3EBaSEJIN833+xNn49E3AKwGMwSZBUkyUcc
W5Vxs9dcMw/IHrW9UlTEo63LtckGdaXCn/aQI6wIPhbF1aZWQdW5fMfB/bR38BEYyWobcxhVr/Zh
dVAzhhCEV5iHtihfuky2mGkmv8FxZpmL61MOGztp/SjKzG9K+S8eb7ZksNcmRlN6Bh82DZlfd8mM
zDlMTaZ5Ym3Fa61MpoPdzeiJtrCX8N8P3BfflNgOTcPupGOq+6gEt8koA3HKOrjog7n6yxhHr86C
ENBF9DD+tOS61t0opSvrGpbUlN98X+vTWUgDwEI5Q/MY0pP6EW6sE/QuoU02D1VfFcSvOZN5j24x
W7wVtedI+m/PNq0nEhbrqHTMvSq3kRtLjZy7KUheJZCUDkOKSPp7GDJKmFToh2Yhrz+sQhI5NNZW
3bWNo96Xa9rcFbNFf7LTJANcewFTdhYQ8DtbNLjqlRKq15Zrqg9yzNNlzcjUuHR8J5n5+NI5RA/C
4KGR5q4AVg7SKpGtFi2cnGJLr8PCGY0eRU8sVh9ZV+ncKDGFdkffZvHNOs7y0C7m8mFKSji9liiO
FO9DHRijVtzIfV9VvgJWwoLtCrUFqlEu516e251xaa2z9jJFm0B2rVN8YmkUa6Ag2EqPZVbk3sCR
imSgVHMVNEke5szptBCmEWS12YRLJsxTHhMJKfXysmsIzTwuTVWdOXequ7SW9OfSno0QUWnhyWNP
jEqH7Mat8I30XgWkmVBFyfifpxaGwWuGL4XeKYhr9f1iN7fbHNXBIwvlpn6JUs0M2mjLYFJBL46C
tqZegooZW7jXZdx+B7344mXjZIqfliUNY+F/h6S/9mK7KW0if1nUnE7MwWoj+5YQAd/2dNEeiUmY
vukdfLWygRiDBoSZEQfIx3il0oz6YcYldGDnSPdFRDysnRTKvaFCDbV7PTnRFZVCZvWKhzRN91HP
fgc742izbfzvz1jYDXVbI9BSZVzwESbpVIM8OUAu9yQRAbyu5t7lZ99DgvYHu75Qje5ayBIte8Q4
rjkbFzEaidIa/KnsAo4Bh65bQllCler8KDImzzBBXQlghBZN4/Usej/WiFhFBPAYMwdQ8mfEIdAy
EXiSgzeaBLtAMni29Cms18EdouFN4DD2WqmWD1kp3+W5cZ3WY9B3L/bcHbROue1wLAhRXhJDw1G6
DZLJ/mO08k8DUYzXVPISTtXAa9mu97pcCt+mAgtAUF+IpRxc9Du/B7lOg1luH/S4COLOuAVwtSvL
4k1KQF8vFe3zuEBu3CbLZZI7x2KpbhGBQcVW+qtl0H3CoY/ERF0aKUaEwjxGQr506u557a3bgiO6
rqKlb+zSk2TeT4NQc7RbNCjjqMpIkBXVRWxQPBNPeAciRwtWFbHpzMbOpGBd69tFy39ucse+rhG/
IiY1ykOfLX5lPEPE3idp25C8ITxynM+QoIgUkW/TaDhVaNvzhiR3kjYQ3CtPVtcNQRpN16bdeWOb
Pcal+KER95Gr0BOdcl/MtFOpDXo3zfSAIQ4Cr9TPlkTbG4l+Zp3OPaPWJI6ma8BgHyl+mxydjtxg
jQy/HKEZfmYBL2+8kzV9649YdyPMBq9l9w6ryrGvE9nyCy29VWRp2dlVsnqF7vgm2t1jo6PKGJc1
LGxk3RBbIj7M9NTNyfMgGTgJMJYPyiIO6mjWEP8aWNG1Pp3ytv9J55bAxvmEJPt+QS1b1Wt0WDIJ
8whoSjdTUtDGbcC8RQ3aJtnXkJmyFQ1GXnBCrFAOmyI+qlVC8F9FRDHG7ZX0zGIrfReizginUgSR
0SQcBMyLn6xcfZYl8zItaowDrfByQ0YAiklLnX5Edv3YZ7C+QT+u4IKZ6/mmOR7t1jmafHavaIoG
hKnpjYkjuGdRUOWLGaT1GppL+1ho8R1pvKmfRh0Dm7QsXbRguRtV64KIZiG9sp+v8VUToU7f2lXm
QoGU3p6NqQunud6ZqT7eTXoThzU5sNso589EcixXwVQbseTxgP3nuiEvu5FVT9OWayS1J2WKjjQX
iofSXn/FFjTlPiMA3QDT78uxGjjaPHvDglo76uMJQTGC3bWSvC6SAqvVFncGfYLpgnmvk0AKF+1t
siZOUFoKCeF9L8EKB5VBoO3zUNKYlAcSZjRjxO67RqVPX0W+IBbdvFZWFOaUyapvD7IfL3kZ4qBZ
94boUX7rxEfHxAEjrtyKCgPIX6pKYu/IBHAubdt7rbX8luuRKLWBhx+4/0kp0+daV24Suz8aSrm5
dBI3V/kX8LCzYn1KNarsHrk04P0nIyM1ButDB/t+nL1Ksm4VfcEQyJA8mMGZv8p2/GgYTepjUBIb
ivJeh8tGigD4WGxVzfxWpMmtDW5VjWglkCH6R6jqQW8ojScKz8AWGpHkRX9IKqFi6yGsONEK23XM
9EEvyP9tkC3tciGfEJiLvTXJo6eIbr3uQKB7DJPDoVZuyzo7cGx8gxZ5bTocQ0GNv7Sr5tdlcovw
6DLOSSWOCVyfUkP30GuS+L2OF8uIersB26wR8ZvnvUQedupFZXZZL/UVREdYs405uPWoXadmIbuY
0HV37G0cZDJ3ruoEubbdH1gfMaP87NwZ1vO2SUad9uCQentAGOKNpB/Edn2MExUXDBd3VXaCRAHv
L9rO9LSY/Glm3QS1Z6RCVOwdRAEPgZHX9pVpiP0YMZQgQjXrsBtH5bh1GcI+sS6KMvlT9AsxicZB
a8bcH1r9pbfG3SRPu2kBdgL4DeuCPSQbGztFqlj/7qKMTSPaFWaBhT8jVLJFBtzH2W2DEwRq9lW1
zL6ICIVom5NdNb8z1d53lPz4nxK3w9Shm0s4Wqvk19H4OxqzBycb79tobY40uxMvH4k60qTuYbbb
GONLKmCzsxDpVsWtTi5ELt0WEfggc/2pTDL2JihBbr9GF+sc/7IacayyuDtWln6u6Jz7gKxqD9Vl
FRZRVrtKBcmmwlK114Vxwu7tZ01+mcbOGfOSh9fbp6t8mHk4QDKmv+h0EQ6sNKckXQKtre9tbdmz
HeyRsJ5QZ50NSTrp/YLjPn52OvXHaCkP9ebso3FwSc7DVbxWd32tYH01irAwMOgL9SR343kYuqBH
m05h3xPBbSaXjpg1lzJV9+tRDVV12uEgt90eQ2CgLnIazlZ1l5Zd2BbWS6JHeBAITlf1vHPxe97N
nTOHwzjt7Ly5MO2eEXVLJvyk257SKr/XRX4adPValbFFy0s1+5ltPjNIepBqOImjwmu+YuPAhtd3
rg7rxRWzHPlOq+D3pBdI9gHiu6JPk2ejmkgLJoXC0zZvI0bb2q3LPPOcRFhuho3JW00txjA1k/Vb
ErOZcOZXR6wjJDoX9cLYNgc/nTfzGJZVmfxQS6ohI7OjIxnupHHi9ZmnVMFtuNK0M5UH3EJiZ49I
LduJTG670uxQz1gUq5HIhlm1X4oKRp8kESCF8ziUUYj7q5nuiTcxMGzhfyqarkdKIRZchj3p1Q4p
u54jbFKoe3vrSdn4z8STYpuQuDT9Qa27J7WNNReoZe82Dg+L1pbnlAh4tRO3/yGTeRxvsi4nFhoA
IEEsHbPAdGV4W1k24J5Y4EDH+JjY8N5NvVeI9+UfcaVe9LJ0qQn5PAI8chNCtOtpMHytoFasJv6c
mR9yS79uGuOkqNlzs0WdrdIFmMubLu6vY1lcg0S6MYXY+CA4WBX1YYi7xU/MMeh0/be5WCFL+c4s
Y8ktUpUVaNSHC/gJNxCeQzWZoBgZRbIrENgTZLKLhrbx26J7MsvohdONEsSy8avR6jsjay8tOzsP
UnE9TuIGM/UPM1IRhCqvrYiOeVq8bhQI8iEIF4/NvVmWOxFjDyrsqxyuvSc5yEPztv3BevSqNSRI
aM7yVOg8UbYyjF5f9ce8oU5dFeVp5UNVyYxBrS85eUb8Ic3YGqdi+hnrze8lSflJVzsEr7GL8/l1
kPTMU5VsDrU1wsBjlZS3zTG37Tvo0ReRMr5WTkUoMH6qa9WciKHRhx+JPfAQkMwa4Aa8iocmgY2L
1DoqN3uRHjaJMFh8TGrL0WQzIqVNmCjpOCyPEztZMVcERODqWBWtDBYV2aSWrv1BroxfNJBemma6
66thdrU2Nv0qVR5Hakl/e2Bdm7wrt1tioplnngNFYimvutHvRgR0TY2TmCPlj2hAX6No4nJK8Dwa
+h19iutGardFw/pJvM3g0YOQ93ExHQQE20CUGQUd2hjS65jYEkidLtC1dONAT+zOaibNN9soxleW
7VG2HTJn4tFtFmadEpWotURTwFJU7eKiNj1Div4A6eYmRYvtkff9hGX4ZJbJgYU8bJTuupuVN+LS
LdeZmDiYLAFXiaW8oNJ19iIdGrdUFy0Ui2b7xkqFXVjYD/IaHVM8cW+NgeCVLpr8qYtDfgmyupvi
ybCq0dWWkWh2nO0u4zusRHBO3FyTrpnQ/qwN+9zHxr0UY2ONjGFnNSpSMBbOPmqVQ6Mt52ge22tC
SGrfblfOBU591ST8ISAs26noocrIXgBawBoq9QSW16Pbt/W5JsjVi0ZzCPFGlh4b2XhjKqOEALZQ
Nv7PK5CQLtSI79hJKYHdZpX5HEihoVqAwhg0njWLjHKjcnbcvc7tN0NPWQMxK5LheRQYneoiK93U
nB6rwib9xFpjb+Hw0+Xym1lJty2hCV481smO/Kd9PpstLi50uDSw9tNcPJrF+NoMOk7wzpbDMsK8
o5Pd1pSowMy6OrR9UZPUBHaBnBbSDHmiNT29jQdM7IVBV5xQeBkVRwWSmDAofm5KgTqdkmdoe8y2
Jb2zrzVzKYNuyaxg5oR6acyTXbgUH9GZ4EblRFNcx/SexMdltuO9LZOmCBGp+amJSVYvJXYfh5x0
gK3YSFV/gLOK6kl9XXPrBeFYHqYldoM+yrVrR2+lcywJiMjTIN8q6TQ9V3o77YosV3eorNYgs7fn
uFetnWZ2czBky3gROWWcu2qpKFfzNKcUVIo9VrSQkvGmdYwhIGCejHp7mG0/IffuR9KrTeNlzUBY
+yxphpulRX9FsJO9l8U43mKv0Oqb2Zw5kBeqyoxiVLsb2ajj3aDErwb/D3zN/fpYVlZ6Y0pjcm8Y
iF9iqvCfWiZRC6JpGd2CwtvDmpl7usiznVaZ0161+z6spSg9pUNSP82pUe2WPl92oKxUbnhs3rUp
6CWtWmzIAll51O1I9rRSMY9tBY1Gb2MnJHiK5Bq9fzAQRHCOj0QwqtBMmYMnb5raF9dmOYwPShX3
uQu/K9+LueluFmeZghbX+oWczvB6NE2arxREp0QsclAce+eZoK0s6EQ+H4VcqwGnWuc6Sg2Hnlkd
PRhdhNEwQUpD5JFUBSow3L1K/HqgyiiXgXfK+6WUFK8DLE+3EaeIZsVGsCSmEbT9oOzyZBmCoWPN
lCwlDeTF+aVTwR6sxRmYaLTkVANdQyknGhexd72nEDaJHh2zY5fYBnXeqt2tHUPOoqux19d9Expp
OfLea6bf6ZLhFoNj72ShpzuWcO1pcZouHDhJn6C6LYcqxi+czsRBFOiGfJ3F7qg0qvDburB86rX6
nKyqzlnHXG7Rn9S3SZ7yYVaTDgR+Qu0g0WU9WVbSeWYz9hdDamthX8vp5TDH+sGZRLd9VfO0Kq3d
eL0Mo2yuaDGs/Wap4bhMvZMNzQ8Sd/SQ8XV2ldpjsYuaLYJoVVjIWSiioLbnJMi1Mfc6Tdg+GqKK
41VWDce54vBS0ZP54URZDiy11A9SpkkhY6LuaUJN/zPtmxUPrGnMQYl3PcwnGK9DozpuEmVH+G6+
MUuKC3yIA1ODHkvjeF/q/iqtl6u03Gd9eZgcm3U8n244Hvy21eaxzs0zIXmc54trrnw2p/WtMbCn
Y8cHQGA/SWvzVkj2RSkyrJMSlQipwmcE7o9zZeAOKqc7puVPle30ntbFj/pkhgDfbyksWnbGabdZ
7tWWNLmOF8qX7erNJDrcSrUQ9PYrfu2HmpS2NcuOSitOsZlead3wp13qYCqa09I5voX7KQQOJ7s9
eA9fzELD6F8/qiviCrg4tqSe8q7EvsrRLy6dIKJp6xOpHVocRT1ksz/JePblaSz8UiiX1DI3Y1z9
KJTkusmbgzlJNymvltyXm0V8Fm48JixBPK1AT1y1mS/mVd9b2YIiDotCs1qqn5r2o7SqjdvWyiGK
zONilg9mD7c5pcIf5/kw1NEF/p2eo0y6T7Xm1ZIpRVCPuHTCd5gjmL+txq/Wrq6X1fFRI9pubFQN
M6kZh5fWATSxE2ch015Ro5/xNI2Cfk47exnNZ18dnCcnl68Y3D1bEUggY5rPRWnNBOlNd/qck4vZ
MeDSyn2Tdq91POyYZly2k6EEnBZp10zTUVmsh7FMnixa4hGBdmA454C48StZnS5J0gvSrvul4Mom
cp2jP7iUxI0t89VepwutnvxUoZggob2k5wBdM8oVaBB1iIb0sbX7F6fUDsMwXzHQDMkbOyUUg641
JoanK3zHyi5s7oy1VTDpH7PGjS7X2J4bvXrADra4UTYAj97CtxAor16lW/m+bu2fUOYAvs1ZmHcY
gYeG4lYKR4OulKhP0JdT11rIQppq6Qqt0uBm5MgnjXVsNf0ojcaePfhcqnQ/LAUmRhzDOwQFMFBb
6DE2JBV9L3sJzcioLBmtWGMANHJfQo4lTMqHk3il9c1RjQVQa0nGRqdcCN4MDusT1hqqAoyAzwxZ
gkqeQltLz+0kP8Rt8gPKA+eFtdxNSJESVLSupMECRdWCeLgGtZFUMDkcWuml6ltaT0lHQdun1aU0
m8yTipqqMw+cwbhdORUMNXgLNpCubDZASIqnOC091D8sOur4TO/rpiXPvexXH68snkDT+oOo+z5y
ugdLMkGv24E5KWfVGl7kWT4OUuORwHi9KgbFW3xnz0U4AttxE5TRfN7p3sim16xYCKhMpAvwI5VP
CFoVdqZOZxkmAnOZn3G8nIjTu5Az/RLAZTAOxUmTo6tOyI8SS0lWKLdzhFV3sq+MpP7VyNnOxvoV
9MaisGRBujehKPjStifFdnneuiWL0+5Bveq4riVmNuJPm9shSQs3S2T9VqI2IA8Qf7uyXtmc8HdY
1xxfFCCI19G5EWX1E/sWzzhBvTj02xPa4hUI59jQwMkv+40lhgj+ViK9kp7bVU8gDIt7M4K4KG6F
M1XB2OLBNOXpBcZz7OEMOalp3mLIK5N9N1GY0cI9ZhaH9Hr5zQziGWfX4OvDVLoEF3UeGXlEi7NS
XDdVXOyRPd7Uk3O2HekXx9ZgLqUzScnnIiIRyIln30w5sPe0E6vGvlKJK3QbxXjdzAQ01iH9mkX7
UyTtYdIwZaxt5VwkPIsevT6drvDieLlksRxqg8mRVMFkP3ayL2wQCkOuhXVcNnSfmjtZ54uCm580
cRElhIhJ8ltOw9g1eutSbcVbNZHaOXaPJL6HwiFPw5kuEjmhru9/ST3rZFKfirRrXeYw0ta5C+j7
36RSsgRiTS8ZueFBx5xN+nI4pjH6S+VNxdDo2gsUzCK9USviK6LoD0wG3LDLeiIn72rErA2PP7TR
p4YxZVXJbJfD6S8nXn3cJ26fO9hfBAAPOt0LhBJpPud9eYG+kiUZxnkNZ6Ih0DPTxQ2zMo5bDTxu
iEMWo0lH91Wh7gms37epE2imyR/WLtSIMmTC9Wesyh3zS7eL6dvo0mEUxqFcsZGpdWhoPcAO48VI
MPQ31UIDv9xhYPRnutxDe93HwykrlUs1Hl+TanlN5NovFbv0JyUOAWbsKy1ucpfM1oGl+qdkpAGy
jz+JMU27VTWOg5pkfrwadzJziw4mjMvAAgyDSWp0adAlNh9qQ6M0jNZLOB9XwBp2Fp+5tToWdSN9
RnRJMS4zEUEf9caIdtdp+UVJ7ZdRjMBmukh1seEAJtUv14KGOEwpRy+vpNpJaA3Vl3lRugoEjc0x
3oURlK59kaxIwZGsHsbZvjSLFVCJLYJ8zW+giOzXiFUi09UzyVruKnM6EVCUi6G5h6Z8pSzREy33
kGr1d5y1R+I6HNbd4lXv0uucYop92qcLEziScpkOMsviSjcmi2EoGTSgo6dIAbEQ64ynEKGX8+8R
qgyZXRJnjZ6bpO0yXbvR0+hGttpLxwATNJvK3cBjWeU9GSxnEFGXeropX+W9ZdzLrfQok9i5xstx
UfNAp15aa4ZWCfHrY22dq6ahw1NkN0CneGa2ZFENdMa4zzj7Oc0QrARzzDE412l4Hkz6kvJ0BwA+
KHFUzzimFcsib1DWn/WG/xq4k9/GjxGLlmw2D90i36VWk7lNEu/krQYcpRC75B6gzgFm+R277V1U
LD8MJzrQRQzHmYI/zR57XezmxNzj1XYBVuyUViXlk4pwLL5RGPynCPo47YSdr+CPJPUFgvT7IbPV
WQTTy0p0yAet2ZWrJcJ+XSxX1emEYOVsH825M0MkhAnek4ySS95aaNGY+KbsvGQGc7DSlsB45TA9
IrX9Dlf61SdkBs6om4IUzeLHNAQ9zTqlj5L8gAoyvZda6Prtkq1+s9Cnq2Oh+bkx08ZXek4LayL7
pV7czxxO/IHGhZfHqL7JiM/Cfm7pYWVkUf9bJPJZpIFC2UBtjnESVY75QZWSy2oFgbiODmUqynBt
8iJQ53XyFbzcXgfVx7cG4JIY7OtQGtfvFEGfhWwO2Ezm5QrcZ+jbH9Q4nT3gebRX55Dm0CoY1drS
fTFnmfhGfPVZ5/X+Oh+elBEfV122RrR30q7ZO3HaQ0iqOEM4FnXvN4qqL+6pxXqMDgCI+iYFfP9Y
xmlTsYlyTyfmQld2kdEI7OT8CsM8R9+1JFI5H8RZXXuMdXKvHP79k6rbTXv3WsApxK8m49CAtIpV
4/31+14SZqo50mEwIzYA2S6Xc5fFWF36FWeIy74CnWbq1rJEe5HPlOSOMH6WSqzcQ2GAfa6KpYVR
YvbjibZ498j0PmXBbojqdlHDsPrhleitIC/n/pmv1m/bgJ0w/pNHzRtqyHHf3NOvHhTkU+DZjc2O
bm8/8F+Cjk4Sq9HatbTXFgu8kISWm9ywYQDF8s3d++JRQQKOJwGfJfpe64NMrxumYSUHNj1IS7Um
h7oVkP068P+CdbmVnxZ+tzOB33F87OV0OIiCXTCMc/BaXo8p/xZ6U5P5YCha+1qPRewcMzbZch+p
PdQTiXSJXd6bZPvkRq87npMVxkSxJVrrWbOF1w5FwVm7Rg6///dX+xz/QZrRRvdWUGxvmP8PakeC
upkQp3ODBC1p92YiFX5cab9GjkIePds3oIJnHqz2iJdzCaR5g3HN48DhI2a/rjmEeRXq4APASrX7
5gf+QkHjbPx7msisB58VNJIOiSrK7Pw417l+XBU5OojESS8nxreeOioNcdQIxyDzTdoNnSiaJRZs
kX/foi9+fKwCaJRtHby/9XE9ktaxbDHyFsc5nu0Lm90SrYtchKY8S6d/X8r6rFFCVYu4luAB20YP
uC0jfz3SChdLjAFdzAL5hoaKpDCTlJomXr2ozQHGWUv6p2+jqnRVdbZuTWOwBo8u69a9pep6w/cN
hCglX8IMW5BrrT/PSQNbhopkgquSwLdzJPMFO7H+Y5a1XgnaQVsct+tE9FIUrcShHm+PwhBhXTnu
SgkAwggNkeNJa7HcqaSFXLNpid9t0sZ/VGKQXxuY+1GgyJXV8P6lMwjRTKAyUHGL/Zyj1f5jReV6
jvKWfHNIqGIGZZhzKmE0wxGfJfMuR/PZguEctDNVbflmtaOQwzlbmKHgZ1UTv6Pe6N2Y6TDjVa2i
8RPHakF1JfdgUR1ijOyOUY0tFycaqmcw0nY4OvZ6naq4MX9ANoK6qRHyHhgVwCHPWp321sTuUfqM
SljEOgEZtOWkDnWyx9B/QXmI1iZqa4NZ86YjqK1mEwXgu/ou9eer1xAAwxbIh7eTjffDnmtPNYtz
Iq8H7OqgONf4sZPVMWzTyI0kd13FE2U7K0UM+VA2ptvafGy1st1VGg1IrWozL4dh+PTvx3HblN5t
GpgxTWg5Kj6Zzfb9QVLe0fbutMmcCInsh5tWb+VdN7TmQ7OUTPv1eY/2bd6XlviOCP6fW/bTlXUs
OvjuIJ78hzD66z1wchqDreqAGLFSWork74SMvEDGaaI86TQdEDaKEbxdKonSz5O6fOqJ4DitvTDf
jO1gFCKMSTkeLdN3ur5P68F2V3BxKawKJuQa9f07mhuF0HWBFNQwUmY2EKTD2bDak9QP6jcnsU87
3HYpbjyOOGgGxCC9v1QrF0okiSg/Sm2JPFkqccjxhNMb/maN++qXRmUvownmLyCrHy60ilRPO6x3
qN3TK2H3gFbrNXuS1cK4L7CAvPWTGFs3mZX5m831q9tJ9YotVqbNwt8/XJpWXyOPLWmzHAofLVOZ
HTTtZsY8Wrde//1Af3U/uYK5OZlJgP3oeBs7dTKqoWIXKev1ORs4VnDEbhBC/Ps6n057/G4Oyxa+
D3R1yE3ffyc9GQkktad4c/XFXj1LM7V5OqBIagbmeYPG8hoj9REJJV7Tzf6/L/9pF6GlhJQeEwiP
qAo558PlR4hmqdIwSZ3K8UJt7SVgs5Gu9MmKfBNx4zeP6ZfXIz8Dt4S+RQd8eCOMNp3kBvkUKhzC
QBwxYRpoR5DBY9Jpzznqpm9OLV9dEKmzCYOKwALrI3/bmeQ2ma0Z2Y8lL3nQlUkZ7a0aqYbfz3Cs
/Wg1v4UJfPHwOCrGLgPfi2WBX3l/V2vmenOsZlS2hHjeJpujCUDdIAnv37/eZ8oDPx9gCx4eniG8
Q9sb89fiJ82FPVt8p2Otkd/JSXPIXgHO6texqhXoBuzuopOjmhaEkJPr0RqKezQ5JLUO5nBbxVvz
vy4YSTn6Mjy0sjKlaMF13S2d0nhWevpS3zzun3evDUbh2DI8Dkx4QPTef2K6hZ2RCjU5SgaxhUGU
TM5lUaXSus/TJKm8kWqSSbm6IEQt+4bPVmXNcl+hhUUHZaEsdKGUSQc7M9SBRCdHm/AmqFP+zYvx
ea2xKWc3eyJhpZRhHx7UIclSMxrs5ZCSGyp82enLp3gBcUXNlYFQ/uaH3N6z97sYtwXBNa+hDWPp
404hV1Un9yRxHgRVyq2u9QSwiOmuUbFlxfmk7WKmaHuJ2a3XxYrF5DT5Lnftq28MLYTXm0qeBfbD
L2NXRlElLECHpJiy+1VFau4oQjrZRfEdfODzooeNWt86L/C6aBts789fj61pKYmJtrLYnJ7LM79y
ekKtFrl0SlnMG4JnDOQcbpeZ1XMEReb3v+/2F98Uv9b/i037j9n/1+WtNhrhFJSgOMkOC4cirfdW
P/ZBRfLE4d+X+rT8IOTkuwJxtAA6AAp7/00dMiiFOSrdIZ7XHDaZZTyAOIKOvjiWHaBPk79xl376
bjrHWEgmFAWcEFG+frhgzcE97iHaDTxEEEynMtcDSZ+kgvbVOny3An04DVDnsDUSsYpRSFM2B9j7
y6m2VsyDUYz7OI2rBs3I5NS+klkIPqha5beob6shhMnRZQjOFyDa/76/n21xH77vh6c2/j/Kzqw5
buXa0n/Fcd7hiykx3Lj2A4BCFWsiWZwkvSBIicI8Twn8+v6KdrctuuOoO+IG76ElilUoIHPn3mt9
S8RjSYYwKRLSyBmIDjl0anAZKgpG8nA8Dg8mriwSlX6Y6qoYXgoI6q3oJlpVIw5Fx490WTq/WZg/
fexcFvKFqJCAldpcns/VWF7rDB3XxNytccHIrKMz9SSMeFzp2mnXMrybyq9/fiU+sq5+WUK4ElQr
eLboieGB/FRJkMe9Jp2sl5tZyum5sEp28CsAJg56Yawl4/5cG4M0Re0XaEVBrsQwxEwk3JozErVN
qRzMohrPqELE10I0OmyOVDkkveOWnto1OK/SJWLGRLR5pDFkL8pyk1Wl8wO5wzCAdkpj4gzajE5c
upjLW2VR24CC5dS4MRoix6Azr0uK8BJn7d2fv/sPO9rnd0/AMDSIK82Lc8ivN2ItaoqASHFu0tXS
/TaNE39e+gYbjboxlqRGZ9uU22ESSOe1qg0YjznhEtfV429eyPUB+/xCiGDCEmlYGibaTxsHfg83
Mca1uoFGXBibBGkfhgNo0ceoicddFCdpsZWqQE22tPTVNomVavUOqwmulzxe3SrUDaWAaI4H4ndu
zU/3JQcknfOZTnfCgkv1H6cEXXJYXSdlvVF7Oe7hEaK71hUrLHo2Fqkj7Pvzq/EfywOnH04knEyo
oeE1XDeCf1tpzaqcdGWJxA4RPp7c2mpuYpwefr8wbCG5MoNtMxhhzzjqd7/688rASZCjEFhGgxY/
JyP90++uavCmTpLZO1LNGNzF0qwxr3QTx+ImRuxCE7Jvp8Cya8JTGXRME9J5Vwvl5KL4SbszqKP8
N2irT6vzx7pAwBoPJ+wB2rufNj54kMVSIs7fKeugvoo4xzlBkla4lJn1m43guvL+2334j1/FLWig
seZ48bnluSRSDlrSGbvVtcpQukzkdC22Qja5S4JCJOwzKX/j0P3P34kU84M4dV3+sMn++nGLFhox
I5Nll+ltc3SQEz5WiqU/ZhVDPnseu4cIteX/Z9eNd3r16pEfxb5HCfwZsmbYVVmImgqyZ114X2Th
vqRKV7yUSzr8hmv3n5/fr7/q0+dnVTHxNWOi7ubCWcOORec8JZq1a9xExr95dj49qx9vi7EDodu8
Je7gTxezHGxItWa77sh6IqxRWkb/4uB2CkdRr19lV0S/s/z+X34jrVOVQFXXggHy2bG/CtGgUzHX
HfOWaz7PXG8je1TuKeEmYn6uquc/Xx7+8xeSj3elhV0zUwHEfqoemF4yUx/0cWepOeve1Mx6uELz
eroOAsxNil2u/M2vvD71vzwWMFyYrQAlNtgracr8eos2hAXbaNDtXTOL9HEa6/ScJCK560qgc168
dPHZZPyxzVe7fhbTioHx4z3/13f53/E74hu0IYB2/v4/fP+9ZtDBTjN8+vbvt8179TB07+/D6bX5
n+uP/p+/+usP/v2Ufu/qvv45fP5bv/wQ//4/f3/wOrz+8s2mGtJhuR/fu+Xy3o/F8PELeKXXv/n/
+od/ef/4Vx6X5v1vf3yvxwrI3uU9Tuvqj3/+0c2Pv/3h8DT817//8//8s/NryY+F3Wv1PX39/APv
r/3wtz/cvxKzR1eTNikH9Stb9o+/zO/XP1HEX3mqr6GUHJBocbGe/fGXqu6G5G9/CO2vdCw4Tl63
fbbb617bg1Lmj0ztr6x7VNzXXiRdUk4z//uV/fIR/esj+0s1ljB7IHf87Y9Pp1YoLZwD6bgyjKVr
Qc/1U3WRtyLqoqbCglDOy24ypLWJUMp5Heew45wOybEQHaKT0Z4eaur6GTlONpPN5AyiwuIJpYAY
4vlYr5jf/u0q/vO1/vlrA4qgQ/Sk4cBT635O71RLCCV93U+M4BvDixlqocIZ7tpkUe9rdA51uqDi
y5DRkMm82ke3xW1Xdehk3MUZg0kdaIWAVjzGmaEFf/7iPpKP//W4canAJXCipNPjXv/vM6irbkVa
YxYeafWs0jN7Q/jEmXQkyzkobL/OA22JzHDLDQE/SxA3ivmQE4hViSfCZ+rz2L02hTRDxUFv0ol9
xAz4iQYB5ZzWtvi+MiMg3Du+kU2HgHdOkC0UsxOki9pvoTkiJJ+tPdCabqs4qFzWCj3YVCLg1xoX
28Kc3H58cV0EyqmhXl1BrfjNRdB+3RavFwF8As1EHcoRzCrnU2VuEIKLW9IAevrxq9VYvTHqQM4r
sl3yXc/dDC+uwLDjxsaTk2kHrWydG3UuUDhe3w3U9PQ0RAwhcqKNQpFolz//mD66Gb98TPQ4eExg
IfEwcVD9tK+ltDczoBocSydBvtacju4W88EpBvh5qnXMJI3tBK3qDFzapD6XhVZsJqFJvxD5HMoC
5EZb4EDENcmQpDeAHchxOWBqFQ9I9t5QJt8WpqQhn3Y3HRwJTviI5vJCu+Bi2MZzuRySLGNKvMb9
7RxJ4WNED7K+IAVDr+Jjn635uUkz40nVCDVrbKSiIwFAMTE0R7ptfmwU2lubrE99Uk23A7lYHJDx
uhr6GjSuyC5u7uIzj7EINIQV9IhBH6nT19+oSj7S6T9dStp+NFEAW9E6NliTfil5KTNLABU1uK7u
B2ENw4WG17DpcTdiQNP2SyPuokqr7tAIGZ6Z1/EturCfahvNt6PV74p8qNHquVm1jTr3gqK9O5WW
+42ftbbjshDKaydv9Vr1J5B7mMUn0pfiGalPTZl7qus4+NfHMRtcIkbEFagYmTxIfWhCqxuPpqnc
FtF8pPkr7uJuU6yiPgtpYpSNHqvJQOhN9eGP/dJ5K6HaIa6/IXScNg3z6gYOTX+xre5+mmR125Xl
Q7qqrmfJtDknffWD9KUnGpPaPhZj/Juy9qMT9q/ra9OjBgTFEIDCgdroP5imFUNDBoCocrsYfWue
Ya2N4iK6H0WIxa05TBxlQlGqpLmYy0Uzhm9ySV+ElpwqiZyqb5KF1LT6OPS5dmLpmM5gf899qew0
qagvq4pl0aib37xsWpzXD/6XFw4cB24NEBey6ukIfWoFlU5quVJYDMVnJDwL9ZzXDe5ZSv2+zQ3T
Y4BLZO8i9G3tEHSk45pW1jMek9KLh2Nao4BWOFYcl0b75pQu8jhy3hvxvbPN9BQlpe6btY2fYcZx
kro2WYEcxEdN0YOp0d66WE98IRdsfIn+M7muPytpaHIuNra9jgd8awhzBWlC1dzR41z6oGrc7mi1
umck6+KjOcdQoOHzIyT0MBbj41U/aHcqhpRaXACsPpGb4em58q1VV0riWndQDGZP3aBu46bdG5ha
SivZCEHoRiXK89hsBDmfXUJgd5p0F+TjpzRxmgB01cHsQQ3QrlnN/pKUMxJVTowLGjfd6osA8+jG
yJ23Isu40wriuOIXBbesRpiRQrogUoGGG0R76vPuwdYe1gaTM2fVyC8QRCfriLpQz+5La3qtlwvJ
xVuwoLHPLSFvy+TnNKfms2Zi4MNKR5NYwKXT7hxFyW5cNXWJfamMmzldUV3VV/oOOuQwKYzcz+q+
uq+qE3dxdhH5rXSUYb2LJoIFS3wujVdOVrPRKl4Ei5cWECBo+53lRKsnFijNYLHucKVsG0d5nUsV
eGK33Ob5ot9mhLn94wtjHER/wr6tG53G5VSuX3S32dvtmAQShNTepOkU0MqML8xY5g1KtubWXmLM
PAhsj1rdu7uqre7A7zjbeRTpVoxNdEcXU8F5WPQvWrL+TArH+TG7ma8VPEyWfu4VDePm9Ys7RCaB
YFzlOIqJh5qi41TCnPGsClcX/0BJ6zqKuczXnaJOiE6Uuflu5i8Njn3UQSWhzXKJfzRR8ZWpSP0t
FT3z6qI2n6MylT7JFvODM0WBTmjEcSRV/oyIAj+KVj6SkKZ5cePqRzvaa4VpP3JU+GpiajhreM2f
Sp7eYjUOtiunu4E562M6EZlpteZLjvA+jYc1bPEqbFslRphku8/9MttAmIFgNG2S3K2UKYQ5iftO
DOst7iIPlGp9bscKfQ6EdfyH+ebaf7pxp9XxS0csPg1k6a+OAaxtafQHkqkSn/TT9MmM4ldp6/W3
qGVKumgZNnLMpLEyufu6IlLOHLqfH9/1mYNW7+M/QWBE1YyGRU0UZDMQifb/+KIr59aIy4S1Q5jo
3XnG27QB+GpX95xj7vS8rG5jHaBCaxLL2EKpfHGjcyFzd6M2Q7SJ3XVfC3e4HXpwAHWEBsqU1RLi
+p24sdH1++k0d74NJvv4jy+MtQkHIQLPHxGN+kM7Dqd/fen1KN9h9es9t+XDmXDWx3o+f4l61dph
mBt9zDE6joQ2OuZmYoRuYU4H9I7HPEnU+0zlDWIyGG/0YqQb75rPqXavpMO7DdQnlGl+X81Ld2uX
rXUQOU0cPdGOWqvpr9YU1jKZ3tLWYWyAzaQPTR6AbWfgQWkaU+zNjC3i+l2VjFHQwG64Gw0RKtnU
3+NY0I7ZJE74zrv7oTUPfToMqAhJNMoQrodoTLASj7W+I0fuZ1/q+rUuq+luihekVQ/NoqJbJxv0
S7Oqmq9Hi8A0Z1FXqupIAlc3DPtJy4c9rr5lp6KUI9oX4Y1Y5wt9FyeIB1PdyjFQCrf5qg7zu9b1
b6k+97eJQZGlEQUdKrpa7FuHGy9qSv0+7qt9I7vhkqdWu7W6Lemx/SVXApUopguBvpfKMEkAdevh
borV4a5bmBHpkR7tMrdy9yloi7CJnQ0xrtpe43Dnr2BBamqHo8xwQ+tEoKn1Xl008tDcES/glKZf
gFFXvmKRlmzaJSFf5Ol9KSZ3+RZ2xlA9igk35mrUyma4fpuXOSeO1bEv7pK+TyOfXglAHUVzfOMk
5oM6Ncvh48vITHqrkdH6bAwunvFyrI80NSB3jF0fxLbbbk13qYJJGtRDszkNfpYm7hZr4Ss1AogK
ZaBARXXNKlqZG2uu1B2fMm7Uzpwuur3U+84cCJcl6/mCbq48YnV4mYQ1XmplHC92yYkjBUUNoQif
ymQmpEBFqjgseUWWW4YqiYaTeZi7SW4xA+K3HavskGIwJZji+p8f33/8l1MR5gccaiPrMb4raIUH
H28tgi5zBLPQGe30qmU9wnqHzhsf6Rx3+lE0JhyMNJdhSc0VRCgyd0ZLmczT4W6TXKv8jqokbIyV
IpvNKCyza/5WsczHbsm7bWwt4h8l80oAsVPoi8dzzHRw1U8UaB2hd+VzG1X2vSJX+94tHHHd6X58
vE+VQMwxc8o7m43Et/uO2IvU7u7XKS8Ds022mk52YTs3xlNSw9lkOLAxoqJHPrdHAdmGaVHMXms7
1XHCgV0267QHBFcfdZVRULtgDEEpWD1GTPR8LaVai4eEhDs7RiBGCAMKUaN9wAmywHi/wN13gmVT
srYDb+xSHu3kce3qI1vadMnWddiWDnGVWJ3uUZIljLPm6iZpK04eqzFuZ3c9d43aAOmK0WON4zEt
rc2axc3Xcsr3YtoY+vS0VI2zN2FzhIMjyrCuW3ZihlhneyUouFGaKkyG5YEMs+TE01hf4up9aDTr
JTfXKtClLO46HU0XMtz+QRFJGlQy/oHMqgs//nrZ6ek+tq7VRz+/jRoGkbbV2wcSi7/VSzod3SHt
HsYyDg0H0wensjoErXWvUkkH45xhPFOvgcS3WbbK2xYhbGpxsmdXAVfVf18z/Ycx18mjIeZpk5gw
pNpR7PtlOncTbgpba5yTXZDK2OVsXZybijhBXjrbX9OMGQ3SXWAj1XRHVp17WBtVw3BXbQuju5hs
pHtKlPmsA3jzBlxDqttoniDlIWnSqwrf8PX0ITP9LDG/mTKLb2YdsrdN1KLXrEMaTs6tMY84p0lk
LmXlBllZpifVpTQtuhOe/fxpGaZTP9X34HZ5WBARs1gYoYywkNRt/pxpsTj2NAVweYIOEL3+YGXG
s8Fdf+DaTZg5LBkRXlwMhxb4wr6ZcWqFNgrAbbQsJyPDoMjst8SgNr3hyPfieNq4V9tjnBCvXCrl
Ro5KiPHJn3SP1DjltBDEBRBJ+vZYTkerw+GUDnLZrM1yazkUzCbCykrNrJ05muFoE5jR48LPZ9w7
shf7qxqPpcGV5zG+pCOBrbqrUMRW5M9VunJoDEdu6/pWxd/pNH18T1zy7IsWg5zG0csYHyR2ee6t
n0qmGiFpNJGaHDVDI0+Z4i5YcpVpFbiwKJ8UT12Wb2quZhej3Co9fr76Qu/C3l/nPr5e81LGZL5v
1z6UDY6ngQiGASD3npRAajZ16xJC4iVzdctRhN2w02XQHdpUnTapAJ5RmAGxkpWfyugBN7/LoEIL
Y+IvA8sdv4EFsH1RFu8QoGiT0juVFGYd4ZOhbsatR7hf2nR4DgZITbL4sbpNoMSJeqyM9TGJRb1r
a2cKoC3j8pESAHJxHBfMwiW3JY5G3FmJtHBFzo/a2IM/dL/a7C3kyTa6n0Cu20Va/ZKRzepPrpL6
eUIZk3ck/HXfOoOM6hTLLfvhVxoCrJLoewkfxpdQLKArc+nPs+qXqvYsShvaT5Z2h0RpTqPq3Ouz
qgS6AWYJusEpzt0TJIYne0DKOdci2jKpu800UmhT3fo5sohsEn0iubejWlu0rxX+dY8d/ku6KMQL
1GIMl2bdG44ShWYkC6Jo131rYRvgSD0dMTDd9fn32epIXS5K4mfeFDUjZleY8qGs1G/q08h9v3MB
JvgJwS2V2xshAXncse16PEWTHsiodSATYIkyK+t2FLI+wqGqPDNb3xxn2fVWi9C27R2MdrHYSxxy
S1NAQys4QuWDXzRwDKYED2cyGBdt4YAG6RwInXGt3yvyt/UBC4KW+xXact8uKvWc5c6p15pH4RLk
ZrXGWTRjuy/oc46YUzcGqGLORsumqMBbRdVyiONBXm22QBuQGpkYruZlec/SfKvHQt6YAzEIakPE
t+12h95oDfxCSN8Mpb6hOfmUlubdIps1nEZDDarafc+W2RuXVoRqX8bb6tHWC8OHjfAtrtXGa9vE
CsAk3avxQnsImAs2b2ffLCtcpskGGTK7nm5BM0EweCjW5jHOebdREfuN0TtHt7za+LUMnJDIekr9
fVlO4xZr+FOlRO6DO6Welan9RcmhiizW4G6c8m1eK3TesUPMXEK3US4gOtx8vLmeiTKlJRSXfKXW
ynhImPfRy4aW5yQ5Ul1uYZflyDO0qPE0Nm8rji7ZlK4HqyVQVTRy102s/8mo1lsbI2UVV4Vf2dhQ
RVseit6I6RTNK5Cz6iehOEw2IT4cBqkAv3KOpGyt7AYG+C8zuq8a656iStWV+tUxHeKCm6v662Wt
7fust6AeSBEHyFOBOzhUI45RBWtmVqe+oH9c9kXrVzOHqVWs27V16GEO2jGZ2u817tFA50DFPbl4
2jii8486iFGyzvzUHvMTk1oYDuaLgbUjcEpUKLhA5S4Z5PcWDwwLQgssiKzQtcHPD7+DSG4Tk3r1
gznjJV5qQUgWJTZMJhxydUk7i1fu4zQ3Kb8DabSLzx3Sw3vmsiaR7mt1faz7lSWiyjOSWsqb6dqP
iIDMA2AlVrgGokl7CTtz1Z60LFJ3a54f8ik3b5aZz0x0i7YD1dl69Cs8ABbV3hjEV5oCtaev34i7
yLeFUozhECtQGSD2tMK9iXsiNmbQ6JtqLXeNiPJLBf2qGV9yK479cq770FnFvRNRJsfUcdehu8D0
F3G+FYSdN63G2qgJP5/j0VuSfvHoNaKPl1oD94trUPYl/XotzTY6mK6iZi2tYIf7hZ1uKmUmQNWR
O21CZJCUHNE5PgeoOjt/VDs+gyX9gjUnmabmbbh6QUdFD9Entb6R1C4iU/NByrW8UYz+xnHnr5MS
5LF4XwDq+mL0IaKQp4NsqzNRu1sP9ppwhJkzietQuzGNcgkaywE8NOs3o3gpdIhyoi55N06/xT2n
hSO4RyJ7JsyxbhRambnV6Slc7Ga5jzMilMmByYPSYklAjCCCNWItm1NSmLJTbLbST3JkJEjgz6No
2YocFR5BJldMn4bhM9rLNpYy3OQ9Z5amNtnHTLXnxh7zQGusjVpBFLOWKNnpkbjRaF4CC6JxypQk
ddpon02x14ikeJo1O+z6tfOdwmi2atLmwZzUV8c0MI+5OXX9FlsgqMWSqy5LN+BQ0AMoca0T3WyM
1AA09auVFgl4YKrNfnCSdGNr8mVx2eCbims3dvCWHI5oaZ0GS2OnAXJtthTdOq6wtAPVGPG8alRG
+agvG0FZO2s8FU7jhFrRCdbTumGDm6aguN6VVlXKjWNO33SUvKZefKvSHmxLhU0HcwK3Smue8LEF
5cSoxLEehkUzQ7RLIw+c361R4uv9uknEdUGj12/qfTAbzuR35dD72YslkjdVgfWapsNjudgPw9g+
J9UYXQlmzYZDUiAWPmGx2touRnV/TbQulOhksj+ETiR3zjDbO7Oa2DFFVW8yob4RDREFbafFm966
lnUq3fnYzB8GkrApTi0vs1zllA+cHVbqIA/kEO5wJ99087D6AgaJJ9MlMFkdWPxjzlpS0jolQBjv
KDRHWXXg29qjk+lPShLZ4KCRH+SzXZ2IVoZbVOmBpozYnG1b2U8JaxyaEp6hBdCYhE9pxYXOG7QV
6BHsqWUabxx4aT73qRrmKj+jTE+GS0hwEvNcoWPZzFqfAyzgqNuiKImFhXfVVnZ9Si2fY4Sa9Wza
11Efg4pO9WNf1me0n5SQwpiYQfHbV8QMGyHXTanGZyp92oEmSzuSbLqGdeqXLHzzyk44iF0DdAcq
hGzo65IlmA5EK2NQNZvlawv0Um3orsT0dOnECKAnEvxlvk+FOnLY0dsN9eYSKdtCT2ykcuYJzeuB
2YZgScv7rZPiEBJmCpmJgVqoWat5Zvqw4Tj7SPLYSj+NvYRbqW2VLTPALmjtKz+E8nOvGDWHiy4D
UuPE1h4ubu0PiIt9hv7VQSOO7iDsSFKYswB2s7uLV7MjZWUgnihDoRbZHMUgZ4KpdpwgVzs3LGKJ
EA17lTm0X9HCJydpjDe5SG4iOGZbfGj6CSyIPyGn2Xd9g4O7/YrDY9lrg0I4jVXy0Ktl7CnanmPk
8gwBkQiLRjPgyA/w41iA+ylW7jheprtc1EloYkz0Jntjw+o661V+U195JZ0FnZgR2J2Enb1KUtb7
4WdsyRHYYXIWehyMYn5TBAgvl/5Ms6HsPeNfG4Jkql/xxY6bzjHOFBqeBF7nDqdkNL/0bfNqwxry
ZEgaPWjbfpMl9ne58D8ZRblzrOUG5NvNuLBSW/Xj2IrvVGOXnLMnG/tUWO9Rv0uYDHxtuMF7FBRO
PD2DcVc9EdtHKJgDlQJvspXVI5MpzbN727PmpfWlugKQjeyv2ZLbXqdxPhbZOyDIy9LqRy3zrag6
N5HYTEtBW9nNGMBO3tTQm7S+N7P51hNMgoH9iqhEb66q1WX5bkuep7KQLxqR9D4lw+PQc2wRy42+
wKvlFL8EulUGCFNn4Gu8TfKEIENK+onaIy0w7jvW8Qn4RzxH0LEUWHeJxYuESIwDlU1oaK1gWfBo
TTYJSDRN2lx9GmrCdoFC8WCkt+bdVFfNPorq3puKCDJbVjwO9nCrlPdgValsZ5ixg5uJMHMmcRO1
6kORV8+FDa6mkM25IznZ75x0pfTjWDEqneGpJgZCSLDf83Z4tklU9mkyXTc/k3VleoiqvDsJoj4T
bbRCA9Q2G8nEDEUzwDophe5Pot7PAMg44mk/3dSCkcXs0gONbEPwzZkD9p1Umdqhwu5NjHuS0s+b
p3gzuJbwyKZ5o9aRYZe8MU7aoP43b+3vvbh2WqzBvEloy8MOzTcoKVQ/7qhLFfu6v2bnkSoWuwej
w4rdxZMumbotMVZElsnoDFL0HRrpDTquk6LKMJvF80D/nNfTAILC4+XleeSwVEedn4jBl2Udn6NE
rzcqC9h900YiSO4WtR5PRTyKbcvP4soLebflsaq1QE3bb/DqA+goAMp6YiWlWbzPKu0ENX+FpMEO
YMsvDedTz+lJOKiQF2yi3ix3Mw3ywIUAkw0p0B164X5scSivjRU1gb4cSjjEEBry0DYgXVeRku6F
Nb+Y83Rw7aXxlDpJQdzQAm6N4bLoaRNino/9TIwp8KWkOvbTE3t5vOtrJxwwItjD29CnkADM/KJW
nK+w1T23/QfKAihUpt6qCWzweMJgn/VckyKRCaccmYbYfWiaaeNz0nJ8jabllm52ul2TV7Ojnzp2
JN8vCRApphB21XImimZg2yuNj1HvwSJbRlBi1nCmjYXj/E3N4DTTAoFQ6cJj7JKHSOfBIeJx8rje
zoNtFz/wxG/WtsCyVEQHKyff3J4PAHh12oqeCvJEAuOUi0E7uHsYCqEGupaHddoqd+aa1l4PgzMw
l+jS6+N06OrqUusMANzegRJMcgtPqb9M5QznVG5NzMp+1xu0COq6DBXIMBTqYN6MfNwjesmCVnBj
GbYJ+7wGFG6VdP20GSeKurfGJ7uu51DLAd2ZlsPiGbt0FhyKpWkIhg5nPStWBqgRTMqIWIRJN+iD
yTOj5vU6Z4zML0bcpCBkReQtcR+upvLS2jLCP1Jcy0Q9QG70c4CeuCsX5Umv7HMxTvEBrcCMjYQj
AhLd2045GeO4b0nviCfHa8HGBn1nb5rICauy8hpmfh4p8WZQ2vFjNEZfCju5VszRz5i2zKyzz08k
P3QKK4ugUlWhMk/iS22u7EW5Kf1+6AJlFA0FQEalTvssckW4ILbznPsI5fIm01iE+HAvS03zmTr2
q2VT+/OKXXL7Ki7Epc6NwkOI9MXs6VtaJy01QZ21Ob0y8k/I/9s5bQOKcoFMuWhzqA/OS64O34u2
e84dgieavt9CaQSe5uj9dk6bO8J4ApkOJZjxjJPFRHUi5/wwQTXG+3+hJgUoBGKmVUUUDszrwqkB
Ic75CVpsEoIZpIrDoZbMV7R4VlWUI04JfBTVhm7YU6BnFTNPkySL2i0qTwymYHqHBgpEz3wbQ75v
jGy92n0w9zj0ZCoWXblm+dHos3NdgXRSF9uX9oQAUjZtwLAXDCvjwkji7Kw9c44mPwYOEhZqGyzu
CyFp93bkarualgRtiTGjMVtTZGbWDOUzOnSa/oBuI96XCpNKs4gfXQ5jgRBASjAWb1yTIR9ADR1y
Rob7x5iQDl8RPxj0J7W3A95mEags81AI5VZJaOPmPZ3G2YE+D/EOZmR0Wcnw8Iy2DInqQNxDu9qF
q/uihGWPQIaen9Ynts9x5NIr9jdLH36yNNg+i2ThT7S0PLfUvhT0lX0xVPmGKHfNZq4syR5JdVpJ
6uMCHCVRaAVYi3lNDxm/Fut0FEUb3QJpKLPFPdIIBRVsrkQDsl2ZJC2AeNynb3oDDLQR9U9r0mEx
kLC7aWV8P7Ik9gXzVdcGsTQM16OLpd4kDtUrE1EPDZ6ztfKUdbPc4z/fgYP+GcMSRU9BC47QCn/O
WJ1SjmIyGazd2gCv1yUPf1tCGzfWZuTUwSwlupv16G3qmJfZNW20ykISQNjvso37+VumVhuwz4rn
iHbYF2t+6Jei3AAHbfdylPt6NfV9Bgtnm0W5Vy/W1rZjihTo7Guiv47KyIOmFs+RFWk+Hb8Ziqo1
9TdtxStZhu8I9yb6Eq6g7Ts+JTwZQqPKs/VFP2GbOyZBnYtvBZNpHBDtXduTEzFrqrnNaFxu2ky6
wWhMiG5Ua5vLlBEhuDyR2/o5rvHII56BDEM4yV00QNBc6HFBxe8eqfiJVJitiU/D6nzLRAbWmLbB
gEnyj1UKTGT3FqBLvzXWo81ZchOXLkqx5GfNZKnXsWHEIGf6bjAfKrM92ACIPv6/XFuqmD4Juq57
UdqCk5jZDN7A+EiZymEvls7aulXxIJLsPs9LMgoWpqNMWTaz02gbzR2A8xxWWvIOyScBNz5ai4xR
+oiaqHOBe1kxPN0hSvN9X75QQVWHcZ72palK4mtoOqxOFq6zclO366uoQd/GoM3z1WOIA7HQLL/k
PXPgXD9zom8n9wQ46Vmz4u9J07MHYnqNLOQHKfseqDstDZliR/j/HQRcjckdCfVEmu8cuYNeo4NP
KwSbXGt9AYdhIXdE5TGMq7iVcbG1TC66mkah2wmaZtYDjk/gd3ZTb67yQ3eoerhY7OQLcpAePOMQ
RcWG2PFpszhzAqh/gsFYdO/ktNNKa0cvjZkqunSk+eu4Ip16o+XKuv1fTJ3XcttI23WvCFWIDeCU
AHMQlSjLJyjLAaGRGhm4+n9BU1+9/wnLnvGMJZHofsLea/feoAFDQwSRpWPose89Nm+1TOqrWftH
mTdNmPdGDl7c4TD5NeTl3ZuIKi2HkWaroZeXgqeNEebWd3hSZJug1ignsXcSdUXOpl1G74dqVXwx
JVTEBJ0TeR79Uz6i4/DFn6It3ZPbtL9i/zWpAO+hhvVOeSP0q6MXj6VZMY6ON6LPSIab7cfPCfYH
kBS9/iMzi4fmmIe8rqs95sYqqO84TJmRVyNQ4qj6I8swUeKj1ZCkwBpczWYns4Z6J53sAvsyTvov
7FcUchG6vTThV22U/ilmOPoQzmNB8gE/S7DlDQ5P0YW65KwGpBY4s/2vSbwEp+ECqjzTA0V6CZww
tFiOc5hwfW7jfrw3ekQ+iiiWnQv48+A30bnux+ZolxOrTBQAlvNUdjN8OcmIzIupp2ThxM+Tv089
jnsWxPpJNulwgj8Rba0J+G7nnk3XPxW9AZLKRBhhtx+iZHa8VB3Yiu6Gdm+H59vaoTSzQjJedWbS
JUEdJRNhuLPLTrcHOP+eXj4bSHQ2hgBdZ4mxY+Kk7RqNtkPm5L/ZiX/tXI5yC1ZguEZ4tK2riBrR
0mPpfSpWjOcOujUhekQtmMkUVlm1hZH+L8/SuzEnMBRR3pH+SE4Jezairnk2lnzL+MzadBMZDNDU
1JF9PZFYy8QP0UPIV8W7riFmYPrJcUXScG4+l77iHpBS7nLAaqFUnonyTd7gAfOldrveyQ6o4cHG
CMoAS2fcKyKu9oyatu3yJJgneckKc4JTU0Zh+z5n4m3286/ZiNuN6J2rxSQvROaEWooZcTCsU1kN
diXDfSCEHhEXzvyuV/DcWc1JOI6Z5vmEqW7bEqVknmlfpZElQZ0INrG0dIkCbChnD4YkqwuZoojI
v+mC03OidXf2xubeVNmvdPGefMZOjGhiprUmu+e+eqns/tr2Mg0tXSE+yZmcCv1rmrL7DIo1HOn4
0EPTDupWvUmyOQ0jvb8uNnVo7Dc3XdNBO/YnN7FZX/lmcdGc6IZS6sUCZgZQlrJLLD963ugq0fWN
/8Nde9lm2yut39ia5V6xvqUhoo0GLyStKlrDR9ctN0JfwqpiJmWODXDVU9snD46JduM15rZjhXgq
W9IgnK638YZyWKW9F4zN1bZJHQL/e2+zhmtsvnZG/ZlqFuEzRQ39fXxbhqw82ao59zMcQQGnWtkZ
ejiDQrdgVr4ZClcPEIjg94v7D2HOdKqK+zdLvSSAuYokD3qIGVvDsdQZi6dSIzZQ+HsUoaiiNfvF
cS65C3t9XiKGv3V/qNrioMuaMwnZ1oH+FwwifL1kskghFkh7dLxOG7YkamOn1d3R8wP5N78ozgjp
E7XPlqRAbETRtYkV94Cx6PWusF3WetpOs3UBcRLwYW+bf3ORaoe0QV/Y+J8glhlsr5NTBOvl1qZ7
6hHllehguIxKNtJFzz3lavdGGHsxIYNMFp+6kXsMCcHJYozEuFE7t3bzEcc+H1ofpGlBaA3pFYxP
0MGkzpwjBYqOaTyGZcyWbY6pz7CaJmgtnYOVHLwcqWKhtN9V4k6byoRblzlnhjsRnQA3msIMsBnH
6slg7BmlhKv3lVPvMoYDZwiQD978kumXnmzNwX4ZHUG4x6QHTMntwEH6QPtBkCAnL0HtpLpMhAqw
HI2gBkZBNimf9XnKQ2oX52K8Oj1yALH8LVLjynk8h2qFO/byp2zdj86BCeTF1jFZefydkW3jVsE8
HQsqwOTVAzMVenX52yuIFKkBfQ0tSyc1I0SCcK607HnolhpMSsra0WYKmWuL3DPiIdDlX9SW4s5E
FsLSvmBdmkM1RWKAynGo2E4FSxs5N08H7FiAlm0Kbo4uAVIOLrrZz4AuTXAQROQMPPCuecmcMQs7
Qb5D3r0Zhfdr6fO/rGCyTaeVPQoSEMe5caKPsoNqtMBuxuUfBWnGnWp2yBYfQJae+yT55dtIEWAt
ssnPgUITvtcfMmHBt2AstxQAfJgazY7aE+W4svQjhK5y6rZ/e8vcuWVr7zthsK3wejvoPZjHJlNE
dj8MI3yd2BgcS2sqjdzYihBqnZGaAGmOap47dIiCzuVrhpTyDv2q2boJp7diu66N0XNmGqit1uLU
9r4aa7oka7vqI/zeuv1yqPTmLJf8X6osd9eO3W7pzm0S3ZIapTcSlz9lX+3ZZ35SmCFRGseQdIGS
CrJlmqaepyz7itdZAdcRgEsUTWEEYqxP/JuZ0rci+2HvI5di609pxuS//pCMGfXILndOw3g8jqGd
E28RlJ2NRsGsioM9fEQAhrbIzKuNrEbuIL885FZ1nlLK0oIFUufqQxjFqtsUvXmRYnypdPjsddfA
/u/V54w4e41rIk7C7y4alo9WY+6pWRQ+g3goluSsyH7I5J/ZTfFhHLnSh+RrboEsSaBtoeVGv3kQ
nX2U+gwI4U9tSGhEijXLf6p2tTAh1KCwh6cKEgay27OWg+mcnB7QacdBJ9e3yzZCQezS7EIfobGh
50U4P9mE/NVQCtfdc7+8F13SbxI1ktWWJD9mED5B3XRUZcaWLf1zZyZ/e+jAC9YblCjuv9LdADYh
mqzrERjbFVoFk3Z+4nIIWfv6G3sdIuvlb7t8bh6F/Rcx0zvE5IsYmXGAGUdo7MW/WOmNeIcZM/Y/
5w44tj/lOASUTNHs+204ALnoUOpBd7VkmFkCTa08M4LaxpHHQ9M4v/yEUhMX1SGbRRJ4Wnot1oF4
V2bGbux6SMvu9E8OCaq4SP7w1qiTnbvwBTtT49MoeZvKV1/4ST/bJtZARk2UF7W/zSYka5UQX5Ll
0W4Qy8ei0AlMTLm0AgVsM2UVFZLxq5+6pwgpotG4zdGpUV0xBoJ7byQP4ll2BsonIGXMISLWL/08
PfqBNRqOmHb7gsT5R2lEPvB/V+7UhHbPnRi7zrp9Yhaf3tJMezGnlCgOfp6L30cf3/twXPyvRjf9
zPvC3RiZm2/1vvnL9v/BTy0PO/Q3gaCA5t8Rj+XoVYQbozCCYHrUlv/kZ8YtcaWLM5bxXQkIt7IM
8Jos1TAC6Pl+ETS0rHjrkGP3pMUsuahbTYqZinWAzsEGiu1oyuxRSj4RBLoNYbpSuXUqk33L10Nx
mBBTL374hO4EE6dfNehvZVP9GbjAwzj2nhuTNr33x8d61G7mq2fJdRnhcCuy27Hc7sO062RreN0d
fmLrVS8mgbBhX5SfGoFNBIP3f5aGpmsx82qvOGqularOy+LCLNZsQq0g6kpSAjZRRaTL0N8yL/4n
4uaLaeEL0RULzz3a4oYEmo22RrCoq25ByVF5JMPZEbClRbZ1J2RJstO5Rir7yzHexkpwc7vtMxst
8HL9+JJ6eyB98QVX+C6iJ0eKTXsnAatHY/kONPZutk6y97ooaBrypHoU16UEXir0PMzdhRSeD+iv
r15luEydF/qemac/UucMsuKe2GPb5TtQBceqUpcyjlexZU6WW9sdmlie/YaiuLbMg1mrEVkZPWXr
K3/jm2WAlOCuz0hrWD+fdH72UMZPupiIbymJDJvgrDK2Ue9tY32hAuNoBSJIolzJ/rVgayTYRUQ+
51qaFSGrIEanmjltprbSgiJVlwG1XDfAddTWZBpC3LZeYzxPUiaBX5D2o6/0uyzt9zHlf9CTnJGU
E3OLiB4CePmdOMR/tm1mIfQtugpfvTOAZ2a68FgP4kt1in5iapDlKeMNpwBVRpaFjcxecJK9pHyK
qN8bpojLW2SSIlA7MRcs0xPMVdeRHfJmiKgvlopRg5LxD7UkYjdOoO/q7FHJLfvRHPBnu1/Yup0b
zzzhwsk3Ap8CtQqXq/DUuSCCb9bIxswmbPv4voDS9AvEfjdvzphjK2ZKw1ONrH+HaJzjTzu1iurJ
0ec3k/dFdyfEvJMygiou49uqh65clK+N8p8WT6OI4R4c6KDmBEE/13ZrW/3GIDZTmDSUxJR+GdYi
9qMny2CakcUPVKFc7bmO7nqO9QA7509FfmKQaSVjb1nB/HSRA2QkdHvMmU6Yka92HDKwZnePbygc
s+RLEFyxrdfGqjG7e2fQdHmsJzfRYpaY8NhadfXFtaZP053GQ489byCV+Vg66oeKipvI/Xi79CV1
845iz52Na20TBeFpGf5H4qgyEj4DpCITJpXmZ70q+9H4wsSPAcIT8bWDSxeQ6hTm/rw1l2I+LeXD
tspxN2T8oLEa3EUjhr10hza0yj8t7h5cV8U7DNzXdlQIAD3+4kVvgpomDkHjmoY+kma1vHW2SZZo
A0mdVLxN1XUf3ezvp7R5ShV+Dq4EojGNR+IMH4MiaYbSDiiCVh+VYL80DJB8E/fhwltM7OWTGXkS
pLK75dX45AHt4aQodliIosDjA7nRJt4EhfLdMQzsWWwJ9JFCVjWnqOk/HNcZrqgiSPbrmHt4LrmG
dnWoCjJtASQRmbW0aZC06cuAdph/D5Qs16lTsbZ6lBCbGaa74KTfwAtb5TjTB5UUPjcusjrmNgVY
Du4Gv9++nGZkksY/Fm8cUynx5639MRnEBAmLdAQ5vhgpw07GReWlsPzD6EOsZMclekyD+leSl89C
2jFzZqaMAwyFZm7mQGNluI0qoAZNrn0I3E07262+/ITy2iIbJfHUUVWWTQrsSGQlScL4mKBpcxkz
QvKLwFWA/h37OkbI7LumRyRYiED4gkpD8AECvW24mbEZWlrV3uEBGwhRYk4qDCZZOBoJFqsoV5f6
UCIkiLWR7RMaExJwrd9W590yWJWjsNcp45nRItGF638wIj0NXUWhXLWx2INKZuyTYbRCFMoMwhup
3kckEJZk5r6QXZWK4c72JoUsKWG7+P7OJ0lmQ14Gs9f+94R/bldq9ZdVEN2R/wOSR6RnayRBEyU2
nt+UlGk36ZnrUzqt5XOh0StpE5uMPktPHsEDQZ/PzH3t39hYtGvRTteZ/v2AXv+dxQ2LJXfbdRJx
Yn5PxvaWdA5VoB7UxUSeq5c/yyV9nsvMPll19jpot8mfXtx+ruiA0nMi54JkrWhPz+Ae6yr9MSJu
OU6y2RaNvM5y4WPaJPoOvYVLNkcW7We71TbVKunRAIyC2dpTbu7rEjzUgPmOnXJObJKsnVuOsJGg
yuR9ELD6h4iZjPMA9EgiXc557adx4MVjjHNuesK0iG6an9SAQrOLeRzJyWsihJWOyA5pbAyhjbuS
KCyY6V5avBSJwy6YhEovcX9muXWwZQFXY0HuNROlN43WEPTT9OWSeye84Rzn8WlkmL5+9l/sNE7J
/ox5/rxjORHK0u9zN2tIfmVg02ePaUnbLdByWD1eEPfexZoQV+Ue+cIDMhuWltskGfqLV7R7LSuy
vYuTDaGpG3jtd1hVHr/G6MlnMYd6lIQeo36G7wnZ4dV7uvQaqz5BNFKiLjMiQKMnqExrvn3mT3Vk
lHvb4Xsl6xV9T0mEV0awoZCEsURUoAvj2KkujoldHvgzNJEZPEkoRcxpVnWxmpS9yw0u+8zzCA5D
O4Msxj7V61qgHvpnCUeuZJm6bkvVJuUM2AwaRgmrhWCEFwdxhUntapCM2Ec/QbxWga2JT0wvPqLx
yf/nOoX1gEyBVsAlhXV29nmPfCBd5iuY4Xuh20x3mpS8nmJ8gn+1mawCvpXX6TvfjV9JlxZHq6a+
qaxfMvUYNxB2vAM2RyBynx4LwDzbTG3NieTMfYPNYDuWyue56wlypseQBKNB3te69J4vfsrtmK37
St4wT/CDxg5m3Kr6lz46f3ILr3XGiFSL7PzM14S20jHLg2CCT5OPIcVjEDDph9ashzPKkz1Jgr8V
Jvvj1FjbGKLUOsH8jXPipaPC27VcrYFOge1o/a+adClyyLYz2QvImidjO/ga2uGJAtlgRrKZizf2
aGu8MrtMNTdfTUGCkUnYNGUU1YlV5NsuzerAmIljoulK8UZtFKoEtgnQ/+umRNTVrDGYRLD1NUIT
Rz84XNpVh7ODYA8Smh2/CbKFPWNWUZ45eRqdCypNSAJIgBOSWI2ODsxnAouY0NoTP7mDkxBv/LZG
Ogg7eaeRq7y03Ax1p7ArtTlJfbMg+pXwQceipDLRm5p69Yu/zSb5topJMIR1ddD9FofOTNRkwt+2
IRn8irclr9E0mtL8o8WqIvv4VHLo8Flb9rp1r5j2MV8ivBkNxbir++S9b8S/RKo7Agx9ItQu1Ybm
tpCUVXMqaCMCU386q5EeIm0wIhE107LWEInU2et0V51g1nrgw6Pzx5asvxhRf5k1s3nKNZ24CEEp
Jrvmh1F51rbx0ysjZRfdFGF9IMP5/L0Z1HpkGFO/aZ56MVk37CPbRXkh7TfceX8zy06ONr4pemFz
P5sM1xmm4j4cR+8pk9bZZ/x/wPHwqSEdQ07kmdlNMgYJvNlQW10m8hYbrGwnmdwNLXZsWIVYW5rV
MLrYHtxtwVRFtk3yVAJsJTOYgMGh4n31Zfk8DnhFukH/Gmg0GR4lJ9QmdWD3EQJeWz2PkedRPcnn
yu6u0TSrcx11wL38en7rbUVcJDvFG6vaE1esOmiRhqcEndBskCIL6ezklxobpNhcShx6nU+8zVQ4
0FGyv4V006PjL9PaUcoDUdQcc93wQtfTIAsYS4JDjPSnkmvO2WhPTwJP/U121k+btXiZX/gs50dP
Nr/RBcbH2ZkuTuRrd3YYX7WYsNSsvxucIZgd0z9XstavberHO+jdJ5ju5gGs+0VNI6JJB1Scahjj
JAhut0xAUCjKbN4OxNadCH9vTZSccX5AEu/v2GLMgSFVRQw4L9+/IgQ3PjVDdP3fP280u9jDD8gP
2ZUuq31VAovPgoI/6NdgckQ4L2RpTYgZp3072Gj5OzPeM09uIRgQzpF3TbJXPtUDKnQsqpAswsIw
+zuCQg/rK38O5xEbF5n9ItGLNKTKNbYaQ9INdhsPl2IaHXSCNU6TNx0BO4Q8z8UXqn/OOgRwUivF
21ws6OWttf9uXefNLP2fTUp87tCay8PKWRjohkxvdlkvj5LTbUyL7iUdXfFuevtvKR/rzfTZWiGn
639SeYZ3GWcyPYFXzC+gGPZm7ZQn10GFaDSl9f7//ZZr76Yp99H05vBcNEcrNsoXZ31B0FEdEft8
6QglrLm3b5HuVWdrHvdDPCFTM/xzr4n41hedexssC5bHFO1KVJjnqPTtozT1t0IuFok8hXci0AEt
/uLmV78jf1IZztlYIufME88PduLcTXPXPf/vZRqkdx4ySM6Gmy5bPBPMKD27O2LKs19K2Yub4YqD
rwozKItmPKSizN9r3O0ymqyXadTzdzgwN1uu0HsvT27CHB7EpcaB0Hvj0HTa9OIAkHkuow85L9ML
0fJ5YBdTu5vNzL1qZoWlFzNHO3gvtQMjiUo/+mPw9Ho2yXQ2VJwjETnOxlVevluE222F40UHZ5Uy
uehGth3VySHLpfqsMy5CjwRiDGanavCdvcToERLpZXymmMU3FSEyawYaAmGQ2ujrWnZXafucW97v
b/QHAr3V5vueSphtJyAFLkZiRv+zj+RSmk55UImRHfrO1i/fLx0fov9+9f1bgxXAJk3rg8Ew7ACr
0kcKhRLZL4Z3f07iq+ez7XKQPoQQ8h3ke7ok+ivWEdOI8WGqJkUT3ZOoZ3fbpK/7c2E56vq/Fzfi
Q12q9fstjysoDY3I/73Eqzx19PVrg274WH5b5FHGtrRG0AyEbSUBRqqZVgCLZT523QXNEoxKPtMy
7ddvtz6LmJXjRq8wEpHznYZIo/LkIor2gCU9PtiWck6k6Rje9vuXQ1oGBX5aIHMAI4yxWiOTTC4I
B4pMW7fPc478rqzn4jSueBlNRF/Aj+o9FDTj7I2Lcc60H2YNOWHrD2P0zsWubXiWu2caNnQs2co4
QlJVX5z5PEdlGeoaw1l9MvWgckr5BInLChZ2Dga3zfcmQQFlK3Ar7/S8viCs7/+alnN1C1s8V4ST
VSbcfEY6+ovH+YY83dsWE3GCpnNz8Q89+OZ6LBnTeHGY5RaZ/WHIXsezmmOX0Hp0x4rJqVf6v6Yx
Sc8OtnGWCzOrwsgk6i2djwMWAsqGhDamqKvVxXKEUITcbjLsp7ouvYNZrPBhbH2EvMC4/P45fL/E
OhKcXk271tYpP1az8GCKK4p682ivHvA4YkabptjzDGNpgxy/yk52n/8dFoCEgamQnWhn+YMNDHOC
FV6jUBSE+lIPwfc7ry9tvxmgD/MWwiFZrUTqzO6qaQ9mYzwkziSWXxZsew2Bb8kjSUUkVCgnC4+4
LK9kuSZbcjins47vJhjXiWvLehapiX9G6xudDRPX65KtEeqmjkVY9i8IyBNEZk78gmLuSMQfFzhZ
M9cqIRjV19z0rKGqGHuXwLpmX4ubaAwyEb5fxqp+St0K+XA5IgFQ95EZyD1rFp15durv22X5FLWw
Dp1Daq5J6cekzL0XrYukV+9HFMNLfVnGrOIkg0ReW/mDNyo5xaZGLqaO9DlXxmm0LP0R2kXnnMnI
WTaAorPLVJH5bc/2p6xHBoTCGtk7ibdGxMN77TaEGy/f0b7Wh5E2eAW5Uu3SIXmV5ecr4D1SAp0w
7bT+4RJRaI1DgeYlL35YkAxDgi7yo9Nlj9RaQEDM5msDIfuW8yGKAdV8LaRJZ4xr4dGz3fHkKD9s
aqytNrflDplcEC9LfrYWL6cR9bD1AgZCac5vPeWpwzJ2B3silx7YynFc6IGQu3NqV3hk+nLARDWb
oYR4eK+UzUx4bBuGt6rZ9yjBbzkizxsmEr6WXv8DeWvZYkNA6EKLELIyLy5NQiqx4xIV9U2RkrkX
3xnr4Shl0LVfnNl5a9KJHAwP21YxF/KitMLfN6lLqVRMZxtu2JbHkaUWuRo36T0wL47XUne0IB+R
iRaSNDOewtZPHp2+ZlGign6ztJ6mun4eZs/cMjCiNhEJ+XZiHuVh6oli+/7YG/lCaKzX/SLA2nm1
sz9jT/HrMJiuEV0AJcIrZyKE5JxIsMkVGY1ulV3VinTAh2qe/zt8JPiFfqUsMTh8Y+jKKDEaW9Q4
SfUEmzlgDLOmdVfzT4Hkw7T8fAt/09hMPXirhdLuxEcTwDV2K4N9zHhMCqnfS637Y+TIsurYMkik
rHQqxsZ5NZW8JjivEWaBbbCxrrrKwe3hT/IENqC8L1mSbzUUNij9MRo4RvfPrUmr7Pgur7NeFtce
YsShKayXwcR21DYlfqFqiM7k0hxTkX/bkBnkDcBMBMHU9JAOZXzpY6IV6XZMsf5XaEw2WMjInF7x
YJE3vFj6iA9eFcs5ErO1xzxJOBNw1C0HdoSBiNDAIem1S2LN5Xo4MAbV2/ky2VRgmYiQTLT179bk
ko9pAr5PqJ6zcEcF/M80Uj9MMg9cyeLiNei86GiQ4xngOCILbxwxQMwtRuwk/YwhXLxWsO9Xr7V7
dOlPAn2wDJgPvGhFtq6EOaGzlwFR0pPX+jRcHH2ab+U4xQ0HoUeun6acCXkNDG5KAFcYjAS/D/85
WUC4tjwHXo7UIvZ74/z9Mpkz/bdflAxhfMpkaaTs6RvN2Sf2+AMNB+awJuEM8R3oSEmHltkzjVPC
KnE7i2m5jOvL1HntqWPU6UTQGeij3fmUrSM9aWU3wexOaNREMZuhJy76djPpojnVWfEjB612xV1S
nkq0PpuWwDke0qRgVqcGLlkUFA5uv33etsttrtYyeozvwH4IBowN+7/ep+W9fC+BX6ymxgdwA4eQ
SNE+lxBABdXf95EzJe3J6Tu1LY38KYKpfHSskcEg5OebPmboiTmK9l3neXsN3atO4Mu4YxzGKiYq
ZNhLYz70cX1R6AFekIBrQc2f2scWOvSmLMW+VGKTJxQf7ZB1F38SI71Y/lpw8IQYmsYHBY3a5Wso
vZsJWDrDfMHsou3rqHV2GEDcl8HjgFjk2tM7Kc2mIC9PmOnezEXYRcPBbobkpYyoH1rcxVXmBotK
m0vb2MnOWukX/33lUzqC7uK9RL57XxyTGnOmwQEdkQDaWUs8DXmwyjC5lU09hfr6yBgYOQ75+lsr
H5L9rKUqQGoSnfmFQrMuw0aVGdgLVM2G0/ZUfBXItTZCu9kxFEx1E5lGvOxFjegb57O8sPbMjrEq
PyqbQeWUeNYpK0R24f9I+6tq+6a7eRS6eTdhBioeHk65A27BnNYfDI43o5yviem5ZhC8fJFfhvFz
XHr3CYwr2YhMKmOMek/fz5xr1kaYuZ17jUa7PCW6+d5k5omYZv1jRFC163r7FRNt82QzqTZJkbti
zmU4tuJtRF7koVLVquLFK1KgQDaK+GexzDCcQG8fPF3xpPLAMhDMpsv3r9rkMomv1Qu0iJisUtmK
u0FZehcSVZ8qz1MeGch8/u8fI48DzAQtLp8K2vjJ2WayKUBJD3IzWg65O7q211Nh3UTHYoxOwTpk
g2/djRbMMc3ZlSnavlVZfSGss33CghCd3aY/2G5DyQPbIiyHRkIFjOVVQyPIcRYu1ize9Grwzph+
RJAyx/6cBzfkriOOshTPHlPpfd9hFmhEXbOvTKPL7PTqbC7NcPeyqjiSeAd6bYiH+/eLMqxrrBd/
9Xx5tguXnTfFpW9M9zxaovMwt3CoHJQ2/lyfU9Gdq8wpz03W+8+OGHffl8G4KBX+91ntK/sHbLMn
U+PjYHRSvinH5c2ITS9EC2zvwZbKo+U7TjgBgELXPEMnavrAA0N7Nnviu9EIq+2C9+lc1QYrc7+l
+AP6h1zSLF+yatE+mX6ys3BEvBclGegRefV71WSrkwps7feLsIyYgFZ7PjWyObJ01cOqbqC7ZCO4
0tSaEGuYmfbMk0ctIaMX30CiZ/RofSt3USwM8UxnylhCLfa1rTak8sWy33KAcSi8BfchtKCOLeme
/FmGKbWSlNDSNs69wconM7irG4ZOc5ZU0Y4AaLFzObQ3yfqZxgMLuAEExpbw0qCJm/a0pFN+mdYX
0eefHAoTV04qz7VbqZ1fL5i70WG8zVQNvdOzIp08QrDH3j9gu3kWrRGde5MO0EZ6fQIj7m7S9W+y
VhGectXPEtDc2bH65JVAPCSSJmHGw7CG0iGe2iMZQpmru/jYGTXtXBBASF+t/D4K+zbEubN1yCff
NVGb3wmfu32DoOQw9bt00Odz2iPaqlLb3XeSnYDIWxhrTflQvRrjIzRlD13FUAVFl1dnRGJxOPjL
GGj0Tpu674ZdzeS0JC3mVhTO8Iztqd6vaBikQ+Y1Sp1nRjztq7Uwy0gzsmSLbvyUeJMIc1gzm31u
VmhKmjHTe5m5Ohmj/y+brebSkQWO44K9Ffvd5VhGKM2KhhhTY/bU3W51d6/jzzw1IgF2MccWk3eN
fNCyeCojxwu1zATY1Xje5vtL7xloM6bMiUFdvxMMNpxoZcKct0NagQBJhk5JY9gLbE18TVc8x4zb
TT+sRsc+S8Ot8E9bSGGFhnY6ssC9upF149gF/aBgRA4FNtts0tr70EEUIz84zOvOf1g2ZUVHtxca
i4c6YVXUB5bZiAvlmrg4VpQep6R4Fao6yMhP70tpxG/WmHABtZm2N3Ikg5WxNGc96dQO0jP7eE+E
vW6mP1CRAqZAoHkjYfhXJlptWzhOeR/dZP99oBIctpOGGBlAPNdxrJ+Fu8iLlogrUvd1nrp+lymm
E4c7JdQMhCFLb7Vv33QllR9Hf7JvkJLsC1owOBOuHV9tM2W377MtRpXaqfluC2k9Se8zcjSql2YM
XID8hzztb4ZRMLHq+DswELJ9oXthpGJZp7k91wDjQUfqPSaLZ70nI9pcp1p0LRsmJtrN6LtXnzgw
DkznRyvm5egkuI75Pw4syo/0tVH4X6Nllk2wMCjA/eLH+8bLV82mX4wHg73leTI9LjXOaYbJ4Bqt
5ee8gNX4xkD1pn+vLT0medlJToLoaT1uxdEk9lj1Qxg7GTppyLft1skloH2j8p/MKM2ufqoD4KD1
bcwBMAPA8dZHlYMwvgpHWpfTN7eNrLNPomDYFOLG3rbK6y6AUh8JBshbtr6IVjxNdlOeFDwRKx73
lps7TzwAI4ihdZCJj684qVYwclTiT2tW4BbkmLzOXz12jl1e8ic1vV/Ohui37sAdU8PhnDtDeyiL
GRnMp5g9qPGIuiK+A0lKPwKLefNZNWa+MxEd7IoMdNa3Fbmcy+Tac67l5S8XukdnoK0MWiP1nv73
20LZw8kGzfQf+UzqZA3UrHFx8uTRPhFB2Xf1u2GivXU0bd72QFp4Q+02sPXO25s+l28rkSVXa0Ex
EGEPiiDD9ZrW73q8nLQkQxWWv66K1RsG//9H3Zksx41kXfpV2mrdyAYcDrhj8fci5okMjiKpDUwD
hXme8fT/B2ZZpVLVVdm1amszWZg4RjAi4H793nO+E9193CQTBYGblPYZT7LxjDholZl3RqvCr3Bm
GcEGzbtI8Cb2RuIcrGKkzSb34RDQP4JxBUUA29+GaEfcwgTzbAuj93ldShru89T1J/+9Gor+VFdt
+8qEmmtVv6oG42mZ+tkj+ZQX1ww5h9f5TNi2J1F+V/XBIcvtPiVWXFnLOWUy3wrT5vXyogedMeRX
Tf+UEP2YzwYwuwpJgA6d5tTpKmDfcaYbjl3BLpDg4Xy380+IwjHjKKiGtlG/1kHXH330VdeIw/E6
TYl2yEY5n5PI/0GnCs2450FaY9FkMUZ/ZvWhRjvU5bfGeHIGswLLAh/aMFJmQ1TDxsqQ4iINmB6Z
5X7JVTU/OBHoWCHl1ULZbwHz/f2jFIOsbaXFjtSL6XXOH2ihqrfcMWmmjumws8dGvXX0hmBPOs/0
07CpyhcweP22mJT9mMVQDQ3G52coBmBgmXl2UfpmG1N1rDHxEPSltjmUn0cDH9Tm439RzKDw438D
LT/8ucNWtsiUYycS9x83MqpRDCpUTMunulGnt8tctnY1Q8qqPVMsZg9tNpt3ETt2FxOqvmYHp1qu
J4ADvYlObLmZPQAD9KLbNTXF/eBm5k4mzP/h2BVIdLDkazQDFyRGisR0EA3uEHpH8nAsnDScCFri
rCRJQTeFHi/WjKBTCsqhsTtyOI3PcqkmqoFjj1cnTy7EozcYJC/4jA2KARAVkZW2N8lE9T0wnz+k
0LJ3ToWC3YaSghVCvVdYbO56Suky+E7rMbr/uGFsKw/h8oBUbnt35o9RYfmMjKC/d2w8iSEd+3tU
y5wul6osGeGrFNa4ioM4+5aghaXH3iTXCjPBhnPtt4E4k6fe6Lao5WBmp74HPcx1d3gb7xyUZyrt
CfwhinI2vfexyfKLrYLyZSM7iikEq/rBJaeU4g2kQ7FcJEVS3XO8Cr72PfVYDQcKfUKzV06ZPVcx
k3sUBxYy6ghRIbgKc26342hgWmiUtugzSggws8P7lIwZPNfIP9Ie3GCPcnALedW5jARQxomqXhPc
bWs7fK9RM59rKgSnqe9zsMhYiKiD+6K5BeLMAcDoPIl4q3TZKDlwmfoLtmVkuwrVKb03f9uPZnyu
Ri9GTa8QGg+s0n2Znak5zoyEdjBivWO4dMusOSwOHxtHEyFx8am8t6lRnPp0mF6lmbfrJvMYd1Bc
JAaA6WYmZq0lH/40Sw/hOcbyExYswf2/mxWgkGH06icHtSRkk+wsLAKMQvgvVTCsUhM9wDQV1pPC
nLSN28bafXzYixyGWm09guGCh6iZpjvhqL9WZX+N7L74NDRlvW8MjQy7buOnUE9f7MZybpvEyVb4
z+RtNuFuytHUHIoZyd6mK8Z0m0zmDbNgnCFLS7QqmuZ+AclwbuRzhhM096Nw0xNsIsBkkeJbgtY4
9BkvZ2Z0F/JLJ8CC9EKztHW+mPH0lfq0emhRNXtzc2W5Kw8APDOkxGVzbRQLjDFH5T4T9MZpROFY
XtjosuFABgwZF+JE53mY9afYsG+62c2+NVCzAil2IIHMB+p26wExBTJ/E+W19JZEcxgD9yRHI4Os
vOSLVXT7vqJoNG2mD7pO5ksvFaaj5WnN1HjuNZAhGwkdcthO7Eq7+ootBGdgERxZevQpZMy7CWbV
P5r0bWpMvC8McRGwWFjkgyYWZ1os2ZZM3eBuLN81IzASot3hhSIANrVSldzrkRc4Kopu14kiugFw
FN1ov2BS+sfHdhc/1jQtDh+f+uPzH/8rwpaZigFWycv8YQfMxsHdZM63f9yoBtC2cv3vsRG0h4/P
h24/MiSw3k3RJsZhogl9HlEvnye3EUe/k9YDDNL+uftSCxSCOAhwatbtdMczzbROm+mKVa2++jnI
JK/1otcePNImCGVytBbMf902B0xfB3OktICI4jz4vn/D5jC99gxCqTMs4GOF91jESHmE/b2w8VUE
ZiefRcwGHw3NwbVAf32cV5Hky2M3ql3B3JbLDdVcQ/Te5aMpUZlwPyY8MQ+VbbT3ib+3PsGn7r6V
k0U2dkw3wXKL9IyUgreDCxeyp1f3cTOYI5wNBLY84c+0BY5e0Xk3arkxerM0N2MjfvC+lKQFiMLc
/P4VHNL7ZjAxgv/ju8F9zeACZsqQvinvRjV/p+Ehjh8ffdxUIKMPbIclO01hldih0HLV7nh2rbrY
SBvXZY/zF/lAbZ9om983iS+vH5/6uEmL0OLiB7fzyxeU3z5bbnWtS9Dbug3DG2O2A4gr6Yueq+7U
m73c8uzOFFrixxBP1RvuJbr/c+AeKyfL3qZNuswvC+laR1WXdxSrdIaVkA+N3XP6ni35CcUM7zDD
LJ8jlT/Mtd4VXTl9Hlyv2WLVZrANr+8Im2434eh9nIeCPdqf7N1HdR3nZ1TS6yIK7BP57+gd29RY
pVPtWzhFWdLpVX2XOuQEJvL2EEzIJODI/YBjtRjv6gK6jV2/mKZ5NALgWY1VPEJkadZ2yUcgRxl6
A2pihD5jGVvFtbxL4mBdmfaP0X2h9c/RVKh4n7a4AKkvkSbL2EYw38cnIsiXP6w+qcV9zEjLQ0eY
LmsqGlVFG6EO3zhWmFjyHdrBslOoAmyUIP4mg4eGEXSud0b81WYSfLAjDeiOyTiilU2oIKm6Me5z
j3JTo5ljuI2howSmCJqlOJt2c+cPLZKmJizXxYS2uuUCKQZ/IQYiCXYMmxQ1b1wxRLbXqCUTOAuL
PY0uHbL39t71K4bhyw/mID9pUSRbz9Df8qX7KTtE+Yz4151Vw+3gYLitGmq2MOSMPATfR/rfDnXm
Gn8wUxogxXWfV7c4rmAa097zvetkGzFATK2PppscIwmyhAFoeUode69hqqx1XYEoGS/0MPtrhnmt
iGW1qsq5xZiqBDrCLNzODkfrDjmaZzUAMTG8uDEFFDvZl8CnbUPCUIsUYrF+yunNR/62yk2rvJlK
pMqBbPtDix05HbCF0oA8jY3M7ueW5YII06+lpBW2WOA9GR97P7s0XX6pgmZYt9Tpq9m2oWBE7JH0
3zYTOUI+QSnU1AB2i+CuM2zvYpKLUuoOoErPKT8qcWpTzdCxNEei5LHxhgrZeVccY8vcFyN5LVI3
xq5wTLA+0Vix4GPqcqDRr9us+myaACTSvgL0IkoiYGXJd9DaNKzbSCXlOgzQsLqopEfXlp8Ns1/7
HvGRzRwDD7aaY4aS41BEODR7+y5kdvusQxffxdTRa0O6bitEi07r36EVpvm9EEVn31ikV+xoHIJ2
ZjJ4x6oXV3ow6Z5h5MoAyX/0iyg69pWxqTnTbDQ5Axi9wK/NKRCQyddvYZ2tW2m322GWxMqVmzB8
9/GNP/gQLoeujI5zBytAav7kFnvgKW/xKASxtUoX2TdeGafFPgWEdtPnKrkMEBnroKVdiumomjpw
L4EaAbcyfp5WdTHWqCeSB+gGTK6y/jsYu89AOCYQina7K6vxOpaY5DCIpgvH0kKZtZnU+KZlCBkx
ISoXlfNJO8kzgj25hXjGWtRTuA7OO4eorRDOdxdNxMZzZ0qacSfnxNrZfdMuQ9Jk43IIXomulFjJ
sp1p9/7JrxBNpgDjmPSBWwRByKhvpoizs+fEYHSc28EbDlVajcU7MTJypwbRXW10pEpCS5zL9h3H
ufOpZKEsPHs/z/5LnGEWrScGlQ5GzNMYiTdDYaMrXOcuiMhoNgYM2EYo3yOleKZD47NHo3SXj91B
hf19CVWYsjjdJTU+i5OlvOTqcUIqZ+9icez/bIftPm5jtbVYe0FF8X6T1Xuj+3c/YQpJ1Em37gMy
Mcqp2oMW+BKq/OvopAsIZAEjQV1fh6i5borlUtCmbW0deLKIXvr6CAz4ZWZb7gmZ2HbqqaR/cLVj
CPyBALUAxX4nwkJeIgJue6seAagQtMMGwFIlSsg2NryvCp22O+GIMPs0XTUFmRGDJMmgXzdu+ZVE
m9vIdss7yOr0jGMAR3Q1AEXWyfdmAfu4zBHp4lrVxqoVEmzn2JoGAY+De51yeSktZPDMiO60gFMu
vTk6tsKNFnn34lem5AAKitKgv+mI1FolMdJvs88eCP7B8+6Xn/sKHcZUYQL1577ahEJs5zqXJ+iH
iJ7jcw56fFHz3I4qv/O6NtqWbnBOKuuHQetnmw/lIRlS41RP2j+5XHo0deZ5g4F/oLNTU3YUA8Lv
DjUy4PUfxpJE6ebeuWp1hCbdfOGd9FJFcAvRzu20CwdFNmQxSz3k4Fl5xhqLxEyBik8WKNIMB55I
l32HuQarMFrnVYCZ2hLgdj81JUDZNOsek8rwTq1/rWqc1vhEyjWqUlRIDhMMLwE5OA7qmlYQaaZg
QAPHurOz74yGvYMeU/BQk/5NG5xzqKXF0W6M9IjJEBd/WF/MNPduyamKtr4mrEE+dAEJEJDVb2bB
tWbVU3xjjMaPMW2vJe6zfWkSHzEN1o8yz1/ovKCL8pMfZdc/5/X8Ws/i1g7xsmPRKSXyZyrChXRq
w73xOGQnkIzr6m1sQdN05vBaTa46WQ3etIHPY6yFa5tSMc4W105YTKd7by4YxLdmfsgU14dqD0zY
t2qIrDOX1iNAH04ZacMha8JQACEO8fw+nozhFCMJ03HuHsFPX1w13Lqo/0/oFOCC+9Ep80YSKgKc
Jq1R5acuirpdlvNeSnCjjhPnDL/KbpPB3WFk+D4H5l3bl1crKMSNbpJTVQcHN8qtF73IQ5DppMil
o8+eF/GgImMT87XHwQ9ymlYs62jmBC3cVWFE8W60ffNWTM+TNSEuDS+OMhEnFqzBwsaiJCR6Efjp
hvmADw/vOm7owxjlXz04PrHRqa3TZmvTFHSbRdHutaDyqIzBXPtTgL6sdbYd7uYbWXJ+z8FBubVA
LoJkpC+yd1qE/S2JputSkqFAA2vtLXZ8RJYb+Kz3s0v8xazi+x4TmD9e5vYrmezjOnPlrsnMPcGE
n32z/J47I2omsAi03uFCWPFtbsrkwEBhlRh7w+ho8BpBuiVdvtszabnvDfEJSl2si68iLj9HY/+t
HB2UNVhydjRrB8TM081Qg4hVafkDR96P2M7vcUPhRGAmcNAjFWHfeoz3vag8WWNdnqiZGCHfVPhf
VqUH4ceuyRdAiOjsNLOKp3IULxZ0Yazceb2hu5z6gLfzpPCxPM8PiGtxUCf5IYkAk4a9vo9TRNFe
4YFkAkaxFXpABOagIHNkt27L8Zj1dGeVRT6MTyH4UEtmB5YJz3LcJDG2ckZX95EFDqGjfbp2nODc
1o08Dka/dxu1dms9X+osQV1Ve+7VKeneztcQkez3fjDuMYBvB+JonltWrnoBUAr3ibd1c1shs59T
KL9ur3fDjzaw2q2QQB1aVCQFSuG298pjKTCryDG8xE3BTRXsFfbYGb/WjUdxtWqTnnyL0t3VTgag
0TC/6KC0rmXmm1fw3a02goMHQ/Jk5ckONRWlzzR/IiGaY7FMPmP5MR6l1bTHALHLavTdl5ax3Yac
5QcaCC5iNCc9oDRxDlOjwSkQiaO4Sg4MaqEbl5BJfHscrhmu1ixr7RPH5f8ZDgyGZLIgVFqyNQNj
OFZ4UeOAVJ/JpAsGYy7C1G7QEHEGhOrExGRBeYvVz35yC5K0FDSs0d6g7hE2ct7Ruo55GB/ySB05
S++K1GO4wiiThHpSFIr5wU18DvKSnuNfRZNaf44KpT+kbeFCUvIsJRzId8vXf0oSRnilwO9h0K5n
kmZ0BzgnTKTaahJ1mH6hK1HsiIgGg3zb8FSjbkYhkHf6UUzO16BZaxHZDM1QniTRePvv8/OktQTk
FR9Rn0vyJQ/P06arhVIueaaKftQvD69xYeikHQy7j8kDQNfkFuM0Qi5vci8InrIHrvIveDLzw0yp
8ru4BPAMoC1DEsGDDY0JsDPQ0KqnnTHV7mnQXnOqx36LrCd5kiJ5Crwp2wUIcJn+dDuWww7hYGY+
4BU0HzocUkYDzG3G9UwcBIgBs9LQDunnmU5/6fJ4wJTbCCAKTrhxWtiauH6gKkpyAYoCn76vowvK
6ewcFPO4qbAjUHHY286viru2s5pHngAJAYsoBaOEmNXEJNlHFq2+1MyjcwRAcI0QzcGDOESsfSNw
lzaOWF7Anh0a+FbA2DARVaXWZLc54M0q/NwcWtpzn4P4SYjCZlIKwLLwui0sMy4ykXinAGcd6FbY
sPwOgWFIGPu4sJub2S3CvQynYB2mst0hTK9OTmkAs19uPj6ER/4pRhC4++NTaZiHO5pQn4AeMGBq
E/pRrLYEOy0/9fHzHz+qQpdAAAJYpD+HV3e5qXK8tEJ0l7ku8TIUnPEseNcbPeXMCZnXcDGJb9XQ
6DuU86tq6crVwaAfabOQkmFBDRccI5K+naCNc5M2ABw6B4k7TrDbjx5SadnT0erRZAR0BLajkafU
sh2ZHpHgeF5gcv24cS33GWGv3GM6irfYYgqQJZU6eI3xrYn7DEMvyAxCL4vTx4cyia4Tcw3dmONp
zrKHrnWqA01PGpLG7dwSMDXb4qb30FSC4nq1KKqOU2iDPrfKmGgAePVjM7n3oi7RQGgiE+A3+JeP
m7xKoT2oBj6oDI1LZhYUl2ZLBAsFy309lPZzBJnQM+L5cc5zMtqLWWwCihIrDNTnwBMDBihYInZA
2I0Ymdm01bB2IyJgUlrHDAuRyk+8Ft4s70R5k2hPX1tRyLtmulWJNHZO13onPTKZH8j3XrOMjJxN
HftErAu49LKeLncj78oLZt8aubATYMRv6nbHLMHvVrOK5KXlgGMsU0c8U+npQ9DIrkUrYz6PRpDf
ksxVMYer36F3kmWqshZzQ7kW1WCdRtvDlCkm44G2A/NF2opren0xHV9yCfLKGtfJcp20y9WRb73A
TQ9E4hUvfZknq4A5kV1n5YOEzwdwYiaTYHHkM5rxLg5Ogu3Aukg0VQVinrAuCLXmq7YgSMhe4HMC
CH2XBsjui7xQm9BdDgNRCvauUSjC5qxZKzXWJ4FvdUWEQZM1YFprjSM5RqjAXDM6TTr43rDUIvOY
LvMskcQCfReiInHCLY6tjuuj8EpqXNpIB2OKmtvIbzBlFkiy/Mpj9LB8Lma9IQgMD0fdaGp+alGk
lLqqeF0N+6wM75bEtoRHW4YXxAjffCcZmQrfsPvKiy8ddKBp/sZA2zkrfwjABtU465Im29YSb+HE
Ic5fEmHtkmBslp5mGxFntR+zHCWDYb0jS5hew4U77hWZBNI3MAkBtts4I55dZNUZmiQEk9oLf2B/
FQcGgOUxA8e4GVhu1s1kAMcczPIutufggPf0rFKvudpR7VD1lclzF3KJGO2pkFl6QaUX7/pGm7eG
ol+gay892Qo5rCyGGxs7Nd5Om3SUIgYRM50SHcdv3UJCnpJOkQdg0R5AOICvG1GE8LuvH4YaAl/n
VWy8wO0fgT2d9IS6BhCr031CNnumc+UdvGxU+8hsf/Rhn91H6Vjd5uR6r1rb7m6RAsrt1NrRxRmS
6dCL/q3oaSH0A67bUY2bDIfj5LvNS5O/RhLta2BTrNdDWrDRg5JM+9vW6ZYxhVHs8T30V+16Jz+0
biKySK6+L43jlOuaZI5wZfo2mzD4qVuKEkZbM+W7NeQGRrK632VFtzyhy8zPxuFlkEpAI939XgLp
ucQD+KU2CIZTvdxIWlHrrhfOFiwIO6iqrANTq+xpBnN9UFTuhOxQc9k+jKNUAOuBMXmMCJrYGJy7
vxr9AVZNfqbpUe0zx5/XwYTsh2Y5kuUsu5E8Cy/Z4EMG9f3xxMRT/J74+78I6v4jMPqXUO9fPvzf
T0XGv19ju/8U9f0vw73/9F3792JJ0G5+/VXLo/n2U8L43x/d/8sEcEtQlv3rCPBTUX//kv85A/zj
R34PAbe932zTon4ypdZCW8L5299DwG35G6ngwjE5K1NbQdn7Rwa4bf8GP9t0LXBoluMuP4OWbokA
F95vDEttzxP8QtuTjv0fRYD/WoBKT9lCuq5cwn2lYxFD/nMBqi3bMvrZrtdyXx7lGgIH/a9DNcZr
b40Z6IA8HRgrhvqQvtBfJEjb5vLbf64vf713/syf770fI69tRIf11vSFOHUgFfDIm625iHFcTdpK
3DCMQEITTc+GgaPiWkTIofGPqlId52Iw8k1l+guSI6niaV9C8sOAaDQkv982w2LRxbgX2wNy8kaS
GmQ3HAdXXhBi/C5HG5KptII8SU+WTRP+iM62aHym3olvXw06ZCPm2hKN2GfNSuHHXwl5nraVdka2
oXTKoTRy+VoBIGw3wuRfArkdb301LEVDyDkoZgf1PsumysFTDL3rPaqsBtyuE2wv8zpD4GablzCb
PZv4RGOaMU/UyiHdhLn1i2mFleSFMP1cfJrSKdQQWCL/wWig/6yauXehQkA5fgyN0HnJZAylDfF5
cMSBy4FKJEn3xfPD+dGYq8A+ZzEuTEZpYLkkBfwDm7j/NA/W+Gy6lXIYi5tg8kcGNOl6FjVCVy9J
zBP7f/8WJ47EeN/glJiEe18miGfBMCae8SCCBn6k3TJ9Q1iq3QXlT8u2hYLtZUVNYrnriYcUvc+W
4AGiUI2yRlSW6az+lqWleicVlW6tMpp7zwPQrJsMi3cChJMQzLqhpnGHDnopOnvfXamggvMt57Sb
kMG30XPb4e2iUZ0hS/CDJtxVth+/jLGJjDEYVPuIczd/bZyBXLmeEzXo3GqaCAk1Ms103sjDc6xi
5xHw6W2AufKhqAv/k4WLapvgdLdN0q68gohfMoasH8HQk3tV+B06TlUBazOmNfaAeTe4SfapNKGA
TXEEdxDv645oga+YsIuD2+AFpYiKupMQTb7tO8CYcwvKo63j9lASt7C1pO8ftTLlVgQR9jdbzYgq
WnPvCZ4ZkzEXxwovveQ48k8uNME9EBm9CVlG7ouGKUmGxPSQBfQ8O/pgmygobfq0YbO1G5PdzJDq
kguyBqICdcVMK3s3x6T7dDp1IFDjJ85sm6l0SplOuHawy0Kv2ihiyvdDMoIIZhslvHbCwJIUxoHj
Ur1rYpo5Ff10nXcSPWs6nTKsNQC5jPFSMqjB4hXrU8F7EmIqp52wxuSfzml+TFO/uDpo61Ze7XUH
OjgY3UWFAD8Y4Gtw7W1jTW+yC534WPk4XGih5My8JSxtzfw516j7TeZDSJoVhU1LE6ngEIAuj05x
Xznje5ea5lc3t0aeqqa7lwZJBGlmQN/3+uaB5HZI9C200HimwY2zZd8NRXZKC/+5nls6bsEAQyPN
2uNkoDh3HPzcg+Xi1ok9Ol6uc/EzpJp1MLc7coe8syCwmkJ71IW99pXS0V2FcIgoCaflLCd6Fpeb
OjMhHCOy5k+QoG6xO45Q5NGUR863dlQGoyI7pAvs90lEdHlg5BfGofMJLER6NsZavfokqFTr2W6N
u9Kc2i915wDQBBp+Xxix+xr4AhpEkoZ3pu/Jg644niVaThucMPZG2J2ymWrSLgcTOxqbqnGcH2Jy
S94PYQ2yU0pULGjD7EUzm7IibsJ58cjXqFK26B6QLmjbTPYGOpFd7rjNSbkS949Hjt4Kilq0i/J8
oMMymM5tmaVfGFH3xympemKPRgte6CJZVFN3Z1b4SZhy8pycMG1G8clvvRFzOgK5DNw+z7oRTuar
mC31qBhI7+NmIhQkHRl2rUzZFsgOzO6bA37hgNEdQQD2vvC9pB0E9TEMaG/8ReT5ry0RVKyeZ9sa
FgAbunK9P29Z2qCd0zCVXnvON0FJX/Q/fioe7n7f/f5H3mV3RZS3zX/9zfo1Uf2Xe1C/JKqHYx3l
zG7Qga0hPqzTDQRTwsTWxj7bwSSK1//h/Tmm6dkW1YZAcGsp9ctfZKYOqfYB91dvhu28Abmzg1l9
8fbpNt9Xh497+49qyP+7AvFavuePbf3+3t58Kf9/qBItyrd/XSUe2y/pLzXi8gO/14iW/o1VmpO9
1r/XiRRKw3vT/tff3N9cXMme59q8Nh9F2j9qRKl+Mz1HmEpY0naAz/HC/b1ItJ3fOHt5JuWly5vV
8eR/VCTyuH4u00yLe3elg5DQpM2jpPXn93zhZBV7FcSVubC9VeK8TRjoAR4PQMiC2V31ObZM2qsg
SVSOZbYkVm+VurClOvmi8RQjAXusJQF7Q/COSSb8q7fwLw+QNqonpJZckp5wpSuXi/anNionLUGa
hY190EWxGUOaO6hcl5SSVnriP4LjvqEl53i97f3mFBbxtyZPu8eoyqZjESXVTvkhBAh/kuDfZ38d
8EuORdn8xcVNdf6np5IHaCpPCJdKW/Hauctf8tMjTc3lFSTPBln6WL4VgXqbw4kJrEuKBd2b7hgH
9f1UGkwRW+2+fGjuqR2qtRwgEWjmSTSWzAggmzzysuT3nGcPckBE8SHMoScHH/DNb0Zx/9E5bu3y
iToAJAPlDYtH1kT71pu+spmvwiWevKlC4e79MMqRGTTdVTevJueFp7GKW7JekhslJ332O9egrloa
NxmqEoG/eBvlpKwy2KUNN6ofRqu7Oyft0dnnGpyqIbFMgogjvjKd2R3x4bdd3G1/uob+T4vlr8sx
z6enbZejlTaFzTv0z8/nbGAtQ44wUaUb14HcZwqOctp4hQH7Q7PRRr53jCv/2E65daHR8UR8eHyI
QUhDsHKne6W71794TP/8GluYttkj2PXoXTnLmeun17hKaoIKF8bzh+1vqCmF8nn+VI5zezswwb7B
oh6ks/vQJ+WPuUpwwxKj9DkrzJcCCf/q3z8c8U8XB0c7S3ss8KZrW6b85ZBV45xgmsf4eGzJ7FKL
VAyj37AbrCqjlVm8tejH7+yW7I9VhEZsRXx3u4/GXB5JYy3fhO6tMycllHsJFFHHfNPD4L1KiplV
3xXf/FK6JArgWNYBVr1sjqEoiSQ8dr3EF0OoHvmuDUI8G+Trv//bPo6nPx8gefEtWzOoUMxQGFT8
8lTnVS2SCr/IqqnKT1LXYoPLDNBAGHwtgKCN9ojQPuumZ+LVJVbD8yCU2OV2CyO3cOrNv3846p8u
bm1JU2lhayFYjn55M3p0ncDZQHL43bMb9hZpllV+R8YfYAMrvkPZL4///j6XTePnxVlYQrEFKEss
V4DHC/3nd9vUz3HMYlOQOZI/G0vLsYBRxZFZcim2UzfzKsJWCT+EGn7eP3YzoXMZs2OSzl+dlAT5
lAnVfSWtV2GFPiFbjPIzV8u/WKXF8kh+frF4pIILQtjsTQuWYXn6froucowbuUVoIy1q+yVgKLKq
Rsu+saz+rcmxNq/M0mj2QGBQ/GKtGgPPf4AxS4Bl172RJDyD0ZHDuZvFCzZxvh8DDlxVGvY3TWaf
urInoi2rH3TfjSzxTJkIE0NMNH7yRrO5dbIgWWwwxQsymfEvrjJX/vri0ynhRIk8kmYOjRv5y8oe
DSIiSxy6b1on3tEQaj+0ds24pDHObYR5sJrUk4/Q8ZHsCTiyhh9smP29g5MX98vXxjIqHoMlW7tQ
+EXpWhrbISzjLb38ilJ+2nSVHT4mhfveMRq8UIjTEKcnsstqIuoj5tGcAzRKwOIV/VZ+MNyYSLKh
eeq12s/JePZTc3wmFDzfxURK6mabqckj/5vEVFdgCvLB/p4qpXKM0fatP6WQan3yPm0xsG86SXII
zertY+dK3IDDE15WLNSXgv7mqpKJdey73H7KnJsPMTDSjHWPAOSmyIBrfaxxtQ8okRBZ3OQW3ISy
IW5FuwM7U1lAExUhZM6FSNBM+kkbOeGIJhG+YG5tVKD4OMFarcrFC8yqOV9RUx5Hy6XRXcTehpWg
uKXlXdwqMV3o8rPi9T0HuKlRyNXGmgHuCDVugIgT4EhaTzUmGZM7PwppY7GPrh0799EYdHBTigfP
atGYmyyIUUneOECseFPavjxq4lW3nSvj276P6q2OiIDolzffuNyAClh7OmmeWqGIXfZd8zIFmUvO
pDRITK0NceAMS7YMhKxzOYlX1Gz+GQenAQLWNXcVvJQVJwtcZctNNY9YZXwKmrHKw03sjRsUnOY7
Rdkpd74HSfC5EG1xn3mmPmeuz3AuqaB6+UKt+0rnn0TdXRuA/EdGxfRTHGHfhL4PbqeEg9/K96In
2qfT4OHyuQ3wt1BAQb04ByXe6nD5XzEBR4bOft/Gb83gZU+NoL/1+wLjWKTVeUza7vNJVQenQIcO
+W1D8Kz1SpoBIi6UPvdQB3EbWTjbkzIXpzbycOv1Ah3jIsIxpvQ7uqv6Xpdr5jDpflje6ClTiKtn
1Ae8q0cxV/2blFQtcNaBuZsNXJSF0EPgyNcSnfP3LK+2aWLcfFwIHN+CBzylYVEkhBek837kLUy+
BEyaj0JIola4GoFymN0MzoG8wuc4QLkhRjQ4hauzrRObuzDAo89LyBgriQbGk8zqiFmFZdkWXJce
/f3KjPAta3GhcYNlXxKmKWpdHzxNh55idRkhmPzU8qOVstW9QfLEwQpCVNixcs+GW36KvJ7smdJx
d0Xlu/sFGBSE9XyqjRY3b8rbNzKj4DRXDg5fL3D4NvXGyd85uxSpi3c5W26YaSa7sY6xkUKkaVrp
PH7cN+NK95IJws0xf0R7g9ks3gOEtJ3934Sd13LjSLZFvwgR8OaVJOhJkZRUkuoFoXLw3mXi6+8C
NHdMT0TPC6PU3dElUUTmMXuvLWfnmvituWb1kbLhYKjgMBNzi+aVO6VbM/Cz57DFeFdojXVKjJIF
vtf9jpG6QBLE9xoDuCH9Q1FXbtkF+6ViMHS9YDrpmM8DDL+cFQXOKBuRmCOAquvo7Uwbd5CWM6+K
kDKuhyY6dkafv6QoLp9F/BSa6LENqECn5ScI+/7Za1niAIu85Ni30fipzo0wFCYpVhB9K8hwYkqt
Cd/Q+5+Mc0DDDsQZL8QMwuVPfWE1Z4DHCKxMVmFhmCFbN2XrV1qKoDS6G04V70B1/QhLy3wDwfdR
h/HBbBt561uS2yYF/vnAxCmCC0Py6TQe3Wi6eoxKrlNZqCRgwI9eIElhR+3ZQ2BoFTi5Ri6CE14J
Rlw/w0zYhyqunKfJzo9BVasnUmK+J8PA6oootM0wJuIplU68HVVjEwjhbhmHzetEYBsQSQq6Lg3Q
wvynNo/Gb5Yc3rX4kKnOdEFWWFyhS0MrXq5Ht2jtfRe2mo/wE9r+jLFxQjKJDCN9BQQxPHj6PhwL
+mutd9bOiLVwmzg62F/LLRn2EiJdzRCXheTiaKXcLCTOwLLz7TAnIOgOF5MhfsSWKb7IJpEIfHMw
vQOPjXWKZxicQZgvQvX5gk/DIytb5UhrRBw7hGmfrPEUWK/wLkYczevpIt5pXbXTIR8d1JgMhHyq
jmEiAVvEWnzFUNsS3t09UmX4hmZFP4TJqB/DdHYzMsZ4mDVs8LE3mm+Bk/4IWo7yjqVzaSF7H4yi
Ii2EPECYAxFzYcdXhTi2aTm82KK1t9ZxsY4hA9K2kWnI77ECCHW8Ape/NdjkcTy30c4xUYgPxiRO
hEjuzKXnASjVnpeOy7PDOVtLXaexM97azISMrrVXXSVNK4R8tx86Fw9gn34gmSaXiQsY5dqTSs+w
qxTjuvhHI27UjSOdcgtH2DubSARIYJmlv9XGI5GI4TNevmCEVmFrhtigl5Db5MgDAcHQKmbDDgkb
5IjvE6BhO1tDcFpbECiruM22oG6OodMZj4o+aZOB6fVlUo47JsEIjKp9RGCWRWg8+3le4F8ITN2B
uSoj0lomPRd7w2PHrRkVpKAEHL8rkkumZmT8pKBncqsZL0csQu25ml8sFfGu6wix1WYuoxV6OHq6
PdLGXGki2FqD8YpM093nRvCUEIKKt6jWdinAvvXQe+ErKvDJG0Gqo8DmY+g9jUk7PPG9ESTSVdMz
eAbiLgc0H7BMS937MVI8fUEoWtT2/mJwj3B/zVoT0uai6VSHefqwCCSKTTV6hvRSMJL1SD5AgrTO
8VhsKzcHLV/1zDum8YUcdbJ0mizbJlqlbGLmc2c1AqGSqvpBEEV3RpWE9Tu0fqIdzK+opTEh9CYA
c8LmqlE290kJX+vCadeVl2uPqnNGP801JvZ2AZWV+Tl0QqdBVV8LqjwLs4iRlid9/t/ajqWtk77r
dqNowc7DoNugwqtPLarydcspSzQhGdfM2ss3HuitTXjCI4jVF6/u8idwhtoKXdF82iThPY8NPgeJ
8QrbS/Oz6iGEnd4n1XnuwyjfLN0A4DlYsGFIsT5W421s+SuoYqZNX/WJ34t6+oaWaJfEdIpPGjE3
v/BketA2jtQ2FLwIAdc5wbLoHfnRjQJx8TzwGMyMawAyF3Ac++omXvGE9PpFiwakHkkU7uG0tTfd
eAJHhFxML6+2DYAHWFROcGkXbyYyaDQmJmetxvZGtzuHh8dwsojI5fkbUfOa07ub1L9cRym2OtzY
CCFrl+xY/Zj0oBO8n6z1Gzy2O5hq+uuUsdvo8vhViB5AmvdAfF28tPNt1OJMwujotp58NGgDTnEM
rFjHNbeyzEA/9CG/rr9v5/R5uvsfTRIiQCbLDvs+mCf2Mh3+tybJs5lfkP80g4hjvLCuvst70YHh
TSIk4+K70Yr6FCnusa5xTA+Ii/0FsLe8hBlYccsM723f/Fje8CjWMZ9XRJ/rY7NLSND9++/3v3o6
4OfMXRxGhIyPCbb/z55OH2sVW/io08plcp2ZXnjRJ9Cobe60lzIOruZgD0DWqtBf4BN//7cb//Vu
ebYzjzc8y3U0Bth/aSnDgGScLsHbjJ+Ceje18TVTEohyOBmOPZyQoj5qPTCA4YHOEwDNMzTmb3Ph
cE6LMF47Qy5xXVGXcQpFG1i4RDcR6XSAZQoNVAEGa7ajPI7V8GuM2/w5b4FBAAogcLlVrY/G8bh3
CO2J2knZupFn/q8J13+9w57FGNfl1cBO7/71R3TZI3s6br9VWnVwD6s42gLaJXJQg4BZqWqzh+9C
1E7phqcEqDv0vG3t7qKy2upIk8+Do0172Hr4rAe4UxBJ6ZKdprwGhKTt/v73of3378Oj+SXFw2Qy
jaLhL5NiiE6JyFN3Wi0V5SS4KdcSrxOapLH0+xI79OKVVpy29k3QzWvoAcnpf3wXfx0Kah66CN41
kmBd09GceUD3b89QRLoF1Gd0C1GjIeFVkqHDHR2tYqCz9y8WyOKFTyZPJ07RAzZHSsfREi05FXb9
a4I7w6ERF//r7fnrZHD+xlBxsg5DwAGK7S/f2ORJXSk4RVeEfGfnDq1XqUNmQC6Iny6Mn0st+9lj
JPSVIk43WZNgf0WETYgbjBXVIZjq798phvh/OW50FfUHyx/XNBilmsZfH6CoLOyWjNuVnrTAksrd
14zBW8+pIBtLBOOxJiKUJINW/ejc6if4g+G5Zdl+KMg+3sp0RVI6Azi1So6dnmXAOloW8Z4Fw4Xl
4ojk7Y5EV7t4OBWzzCIorYWKw3TO+xYV2TFFYU3SQzvd7KD8Hbc2ZgnhPmOfgaIFuuFpGYHb34GN
ltekhPiXLhWCpZh74CkWbTsIoyRKk/3yGC+NljsoeDwsnuUpjH58DZe+auLY1eJdHCvN3em8D97b
R9Yxli21YKTXPLlskYnNiM2X1PbwpzNpYBOc3XX3fd4rz9PtqYi6VaVU2gvbYelnHQqzpUkRmvWj
EQR5G1aHKrRIb2U1tYdghhwCM8xIjd2qs9Ven18gwsLI/epFh8g4ULRBxKHT8CvRMcBuxEiKWeuQ
HDuv0SvbEQRt/Wnpyn6Pw5AQSUlEmeHl8akMU0Br2IdWtqcecK2XB2Ju8zfedBTaACzU7rH8KJg4
94Mb6Edb53DTLHqKOALeFRtWdXI7r3pghvuTBbDnIisoD4VCxCJs3/qhgh44ktsEyyxwom1mEl6e
iwSSjVL97gwMXqmD2ljm5hr/c+kLd8wvjdc8bGy/n6aEuUBp6r0FgtCUsMnFy+g1mLBE0d3JsjAE
PbHB+N43wka+h5Lsd12Q4K5iMAGRxWdICrTE4VyTa24BWZvRhzHVe2DyTIt4vnUKfyqGvvGzuQjq
ndGBgz+eDRQdF5Q/JyOLCBcOH32uiJvTZeKsR2rHjseDLAWAbsMjJ9aGRl7CXACkizTv/1spiI/b
BbA9z8HPtU1Uo2qLDTIE73taxlRk2k+v0ioeV1MF3zrmYMINlH+xMFlN2M4BQhJZlOBtVFuOQOlx
wMx0iphhT+MNztqQGKpqp+SjgqXG0zuyCEoG2muzbn7iU9Nfh2IKr//8qsvhYE1JS8IsC2vEwghA
xkE439y258HQ3VUsgUYvf4mq6CTFjWXHB1XeifUefdSQv22FoME0iMOTJQC0zrP+kab3iK6fkpMx
8QZ5Ntmvaob11Sw/PUDzm1gDQBUYgwDIoMIVrSfctr01PSHpIVV5AS2BYyXrSCVoxDCLkwR3h1sl
JInG1ldNNGY8gFo+P58ahgFyGIYiGN7AxOOuNpsbaIuEyG39V87e7zmC6bGvOjP06RtwcmfWcz4E
XLWe9qtOrBcaf/MaJryoZUxozUyqz/kkalJ9BMrQHgb4BiDCmhANbRWfpzS7oPwUt2ZMva3jocLa
Q3J9cY2uPTnk7sKNo8s7xWDhSnyUR2H26hln7MfXAeLUTg9oXvPWZcQ1G8fdqtDhmS8sRALRG6Oy
zqU39gdVUS8dAUI3bp2cHcBo4HvqeXhCAImJDki5nwmvUdgCCrXVcDOZ413MANflpW3q8hLSLrMq
zHSc2Hn8jLchz+3hWcjEoUFNwJTNN7mSM8E12sraFX34J+8dTIeVoh80d0sKr7YOZ+aoO7F+Wa5l
u+OYGAWp54NCIoKSwJ6bP5kwcl6SGhXx8lXhXmGPrfHKu9RGh6Rxg51JRNQ3Vw+O1WSCsJxnWtMY
tD4br/AwMac7Ds44A9OZvbo20QVCUquqGgYiqHhLe5wTtIliq11/ndaR1PH9GPUt6nJ71bc6xE2+
ldZ1cSvy217VBrHhhprPtqQT+GSIxZF7Vy2icWxTH3l4umSPwdW3FRaQKnArjq3AWhVGc3FVEAEd
5mw01GAckLzJHbW4r4ZmejXbgcc9tD4tLAKvSUfUlZycz8lxolOjEuXDjN25oOx2Lmgk7a2ukgIv
Z9D0wqawmp7oK4G7OcPTT6pLU+w7C00cPC11o7fQSKPUajdd0ct9lhEQ0Khwn5U2lhs+18kDOTtt
yD/AZLRG8zQH7ZUCe9mYdqyXqg8EZtZ2atA1gVEoTi45vakleBIW0GJHTc1+wHhGfXoMKAJ3aPiK
o6kZJ9lDBi5MUlMkZmIlEaqPxKhaKUP6qTLf9kVbKOR9pN9IhdV9N/WMTeEk6a5GvL+BTKWfGLk/
LUVSNCbaPtZrfd+OQFz1aTqbo5nuTO7YbVhV7t3osVGE9fjToFu/g37t/Mam0TYzAAOBG6h3nRHg
FmhVffYyyARLh2nkKqI/lp+ZdLOfWIOytVUSkblMNloj6jfoidSzV/Xvuk14NwyNZtMlBkle6ntY
i6toI0KihvyHm0bydyZe5DC8FLnoPjFjXPviF7EKJJjWReMryyFh1CzAzbhoPzopKUa0trg1Truz
CjJTrEplETZBOjPAKb/bvfEgmKgWwUOvcvKrwlif9rK2n5bvqufnPmGtWUVhlm6bUGnOFLflKdEr
fuRR/Ykt3D22xuidWhq3stWZxvRDfxpiyHLOgMYrwJnZ2k34LDsrX3MHTB9FEr6EKMFw49xNCc2a
nQPqNo/IXIfAJGD1+96K4x856WcqzwoMXnO+JiogpNl8j+nZ0O3ymoy+ZPgIUgsFqdEepMoikvgY
SMVm6OxH2o11agFZgDM/HLXSDHmXxs+Jo5DBqhbt9MJSUYCylWklsKJaa+/LQscsokPmxse6HYa9
unD3DWQe664B+ashFszT0fwDM/XS6RP3PNCjbb4kAuiCyNlsLM/2TM5u7SQ/xOT89Qceh/y4tARN
ZDI/oBLeUmXZqBcVe730KaFarmXUs9ykWF1FGJyeJFgLMtLNE7/hHdlX5VtchtF5BHK6akM9Qjws
00cfeG8Co/YHJJBoDeU5etEdgsCMUrxaKvMxs/ai57IK6nttY0L9E2pqxi1NQcqy1NngiO2Pk1oC
DezAInxlNWTfHBvY0iCd6gNokb7KC40Yk9aFSg3ZhimbjG5FkLIEaspprXDeHQYM2PtCO42ZLphk
hYy74EmsnD6ztukMZu3nb633OgZ12ZsizOzYWzjHozi8NI5SvugA4pRhrDkkZqAhp4VmyBAKvF1e
HK0m7IocgwMuRg6XFKDJDhM4Ukk1/ZgoGrZUaeSfYKHfLYYD7NfsGPr6fynjHHNet//78IJugk7C
ZEtG8wWda5a2/VvjpZt52phapyJKLilfLR2FJS01BVaKq5WkY2ZcQ9NPOwUTJwgcC667NA6cZPJ0
AfLU/1AYin+b5vDM0RmLdZPn5nWMhHoenXc1MRXin/LwE4O3H6FWF9p0FkODd7+YjXshmDJMEd3J
zVXib+QAbsy1O8ASfJnpwz/+BQ29RiXefevrKaQB0fKDHQX62STpfNt5ORzsnFI07vSUrQOBLmWb
4Q125qigqHgZa2DMarRWVMNZLUhWbb4kGOtKXzgOKBabDRU9Tw0U2xtuOkri1WgG1bOdR98xdPzG
GDRLPahQzcyo74aMyHYc3S1EQOjt/3yJ0TsTF6/Wu2EecRlQVrddT1LVwUPHURzMXjo/vRE/tZD9
1ki79IDeU13DTTNf657c6DQjgw4ox3rp6izFBTAroeCRLgcBThMnrD/pYZnaFPxEccj5PcHr22Of
cWEB9dpLiW1hpwTypkUl0tb5Q4iuU183A1O0ws4/8xkzvbwoRtReYiCPo0psFuggffevt4ct1qdb
j81+OQGsOiJiyBkPORCbdPDkd8tN7EM+CxHsUAJxI4Ouq9oXwgfFzUzWyk+rUZuVg8/rXg6WOMFS
8BCsA7gr0avsl1EeWykm/eKS5ySwVp3xW1b9dJNR8jMduaKIXM+eyG2NvtZCzMOvbPrmxlt8K3Pc
V6FFrtpc70ww0K9R0t/L3BX+6FX5hqesOQdOAzCoEXvLOA+ZqXxvB5yjDm6BjSlBagR19+Ikjvet
sOJ3S7jVQS1ZDrPSZI7qYanH305qb1K/9Y1wYO47fG5yL12pzH0OSh5P+8Rr2VEt+89foWcTBD8H
p+RpL0H4zEA0LanXETPZSzvv0gGYhtuoVM1nL6l0phxeenV7dbdsyuioN7ZJ4EdAcuDWiOBuFxZp
kiBn+gOrhB9CkEEY6WP7NKkcnV4xgYhVWj8Z+vTO9B2EY7dTBl2+VU2/Qwlc+1o9CPrwel1oufVz
4IgEb/KP2hjZf//VUEWjaWzQLKrcTpkTPyXz3xFng3LkQLwYnv0bZPj4ptrxoSjTw9cuGbDb+Fy5
9jv4ZMRckfYnA5l6Js0XPYWa7xXVQ2BcqI6664Q3ntJQVfbN/CeWXMqedE2y6VI9XIdqDnFPRqCI
4yS9eo2Lt6pOfV2Z2hOmYbm1lnQG3alAp0oOzbKx7jIWxpvVNa/goiTXm2btLCV4TsndelNF8O6k
yrOHU+N7YxkEhKfxK7Eo2jGO6aAJv9nXrFpeSpNWd6LKeApatbiRz7fx2uYVc7T1W2W9PRTS5oZn
o0EMnvtbg/ADLeiil3Z8I3rJe1EanBA5BugGJuTYhRiiST454hHnVgLC8egT1d1bSWECKIDO5qnM
qVHs+eD4LF9vJNp2w9OOZGMBD4Z7uB7dAIumLbuNwbSTyGEv3qKvtpn85y4KfsAF6AUZ2WW1A15k
MBAQ4QBChZEP+AEUwAx702ztY9k59s4yY0iT8y2O/D8rfmQkjvF7kO9pToBBQZ5Qks7qUOx96oqS
8ta7hL4s4/TF8jblLJICUFyhlcqbN1nixlii2+H8gGaffML77h425sfzBD2uSYlMaPETrnpVAdw8
TXq//bps27olgGJuklqescvypxjCdG2a2ldFYYhav5bGIeT+gNwPcrTDMXfrJwfsrQD6AKOahdf8
ZWyY+JjLYjhoadmji5BMUMfuxZw/J6oClyzMzWCDfnSgx/XAc87IaVmhFE1ViavB6V7AvvyQNbBD
222Du9p2fm0ppMh1RkEXUDWHhjTkoWyRXqiMIgL2zZYn9sxxkmvc96g2m/S9tLvwwko/ZufRG+uq
zbVv3egbZly96VG91dPe9ZskcK9RHoPhYfH6ErAPr6rkdbnclxdXsuKunQvfRHQZZuJsFIJwUuKc
lZHuvdHQZAe5FHDAqLp10KB8MMN4J3vkfeko/L5mqy6wH/mdExPhTcd+thirbUisUDeZoRngaRVO
Q33IKF69Yh1bGmIFRbR3IoTLNRd5sV3UOGH5rLdKdaFUXY9GJB+FJAUyUoAJe8LFbUHJK80IgbsX
hg9NvjWBbqJ9GMON7iLKsZPwjIBK+oXqZr4L65hZkgj2bjplT5BfNhpWhSMdh7khB41H3a1aSiOL
5WCbBViOy/ThKBro8LBONyWLv1VoEa8MCb0ggANZWVJFOqaUvjubAdlCqcJ61+2mT+r3VTN47Qf8
U25n2/0jSiv1Q4vMqgSpS4DkwP6l6YbFtUd6tmp05QsiN3WVXtSoit+5hAtIQ2Z0bIs0eTctfWsm
7BDUJjgtAyYRLlJgGQBoccNNb0b5rR4HIHo0oIroWUvYef2hM/bwwxpqhsg3kZq4PBOddRwIil6u
hz6XWIQTmx8lyH2paO5rWmXJzGSa1nbe/mi1Cb2Hbiv11mBUBPTea+5mqv7Rs7g+dmI8elY6XrmV
uicX0UmNi5uYtP5bUvDWdHFbrvGJ6U+5ZRcQxzhb1iAe5WbMrNjHms7yHeHy9qs/z1jb0VS3G3OE
cDpYo3eUevQ8LE/wSD1DEC05kty7za4kR+6y/AmFDY9gQw5SFHUnm47tTeTttu4juXVabK0se7xL
NIHePnSWVW/x0hs3dDy7Sg+Hi67BzvYmyJFWqF+ll77rc6FNUTYdnCJ6M4rgTigwwWRECPhabCb3
eB7xOUqXUj5br8MIlnTJcFleWry4hqlqt+WrrrZNzvz2vVYjZ1NqTQR4JQFh4rFFWcvR0rZfXxdE
Gjy1ev8dPg9wFq994zIIHJaG2N3VGoE8ffMTeiXlaflTDQxiA38EWAKShF0w0Tjg+bSewWQQPZF7
02lJZZAZNl94Ku/lUISg92O8cTjZ5cUWFY9DvFbnnxZoZ/kgz/zrruc5YskgcGc5wOGxMbp8vikm
lpflRrZxJWkw9OYF51Ie1AGyJiHkQ8va/KbLDFFReRuNwDinvR7cnSBwblr93ONb2ofCQ0Q3ny6N
xmbNaQnKzbi29mqYEITKhwRbfg8Lf8aTFBCVd1plSwSbvtTK4HeHk50463FF1rl8OOWUXnHqbb/E
ch3mvSmTyTORo0gepkHdmO3k7iHaQRFtHXUbNkuUQGfdhc441hHgF0Gbeod0qELgQ3RmZRCRBV6T
SYVA5Wrm1bbNEs8Hgg0btlfSi9HNIaVT8s6KqL13wrHWlk1FqjqF9TzzYdXA5RSbhoreXH5fUgiW
lznyMOl6Jl+TgTEwDO1dSxrP4Dn1fTTVacUg0rwMb5pWVt80N9jUXTE+hW22s+fUhnFuCC0ZJ9w+
Exo/E+YDnAFMFCSd6y35oIuWx5qv2ZTRK2VeF2//FQykV2WzN3QJnn6Sx15cCb6uqYemCrk9Fira
nhl43+uMTOJXtKzd0XJV4GNVzTGQdoXpN/y7FY3+1XQUuf8aW8+TzqFzunP0R7ROf+pFOpzsWsFe
mVs/epSnp0Yj+iDv3VWl5+p90LJ9iAGUtIBdrHmsikZUbvMLGNxPa3QrTkudxPeyzhh5UgMunz0j
R1YBUCI5RDYBYmrJhwl5d+RrLSbTpOcOrRSrfuRurO8dnHxYwchHSYjrmrRYXpc/uRWUa+ompmGi
Xi2HwfKi2Qzm2JuUG80ZPhM3qi+4R0cSNPsPr5uy55rLivKmezgkz9S1kz5lDXkeVRocZRj/+tJZ
poImP5irE/QuBDuIHGdUV7LsbR25TfUKeGFj9+Cs9cQXgzf65KQOL+zuo1Ovdxhjik+MBub7XFqt
e0wAa4NN1WZMmP/ooBJ2UFA5wQvxPhtnN5ldTU9AAMZdZOQjkkX+ZSwDaz1ENGZB49DwTtXwFihk
BZF2ph+XL5E8nULiZxn/MInE0SIe/CpPybzknsJUYcpC5K9RI3UPB7M/1Vn3VkSZfBmiQBDnY1Rw
uEmFxqhx7vBSbpOsoP5Y1xrS1lUzk67TMPptj8lrVXrOd29gj9zFRnIiB7xd7tFTZyXiiwgzX6t8
iUZiAcSkfeTsjZqpokG9a8a98wH7HDa0E2tXkRXDfRqHH0FHAFhOr7eFWVHcqiaPtl5Pot3yJVb4
59i0qgsu7xaQJ82wRj38MiQhn6pBg9WVFugJjSjy81k4oyfxifHudLXm4U5Vm8UuZYs1JEC2g1ia
DwH4/oFa4F2R4CCWfwQT14JdaRZwP3PrH3Qba6xPWUG00PKzlK5Vo8tWfOkV+DZjizbYJHplmBSU
2BMKpkgVXwFq/AT0ZujESoYlZG2L/CXoOvvO5UrMKF/FM/iIATh07FXvmN1ugWEvCOywiH96rO2R
U/ABbaugP45A8iY5nZwZLJHktm938W/InsPDdllY53UbnMq8OS4A3lpN9q037XMhf8uUoECAjKRj
xhoRfR5lB+dip+10lXNhObhDEKIgXDpggIy1VsuVGdeWdaaoKb4WmdAaQawnaHTm47qH/F9ndeWX
Y2TuGenJd2GOO2lVzXUMwxcL8DOZYTluQrVRPnJbAOPo5fAEiKmhkYe90ia0rPimw31c40bOJDdG
NyeXhKF4yqSSwrQg9JqCDs4l5iTyy9P204b1VOeFfO3bHkpw5LLZ0fFIzoUMg77mTuVdPOXgO+sZ
M1e5EpP0fNZiZKBrtbLO77tN7uQMK/75YrDUWFfap9V3Chc4Iz2e392kqflrk/XjWXgwO4QVK3fb
4X+qJeZ20RqHlGPcbNt4LLSPifkUYBpnPKpda7+YI1BCsoIbPlrRyvEKwqen6o8RNS8qaSzPZFHd
7D6q1sFQRfeY6Iw9ocHESWFgu9WxYOFcRH6bwBZfnoBsfirasK8vgI62vRHuutoYQETZxo2gG/OG
ajNCn41hWEb5weSOfYcyWntTffi6S2P8b2kgy0s/0gqtWhnUa91oMRu7IaqySM3XpcZwglRrcQjC
t3hWytldnZ6JBXP9soS7Le1MI7mVNQ/u+ndBm7zCpprdrHgst2PQPXXzft6Os0vWtajRK7I7cazd
o7zqdo4CM9CqFdrLWSCUScLoJIcylFXmmR1JfadCQ31DCWUcluWAg2hjY8xMyYkc14PjTVs8YCR3
WcL7felaaW5ccDJbiMIOIN8nZ9STh9IM67zXhhdqb/URNeU+DF39shzM0gmU9VgQumkg8MO/pJ6X
YrXCgb0PRvfO8JF8Jz0GpDL3WrxfbF7LZIW9zCM1zOs3di7T09ekQm3d9D7Op4/gPjqUci4jLT5q
XrNvRubPMoE2ljtn05T1hdY9uOskL9+MkcB7dGlMLYBOLTt5w8GnGFTdPS/JKuXtbD6zJD6UPTvv
uIdfUZjDq0yr/m5M3OjAVYEY5MaaaaB5y1Kxz/s6vSRzFpmht1trmMQVMe87jLgRt/iEsSconHtB
Im5gBdDVC/xJ3vzPB5vBAwukw/JfLf8Ijj3RDiE7d64tgPmaoPsFsvvovKcw8Ni0m0ysw6y+NuzV
dyiTyRyfhftL/RTb+C+0hKCDCo7bktwzqtRbpQSt/NW0z+P3ZRljQkW9zsciiWAex5QzVZspl+ob
nLyPKSlZyGhpc4VwEOFLaMpLjn7Rn9NU/WXa2id4DQKm3zxma83rSQLEStTOJj9R1+yACz5xA4kD
LAJrOKiMPjbjkG7yjKp0kcxHQ0eMyJh8D1oDHpi043UXGcGhZt61DjIGL1aXUSfa8U9pKskjKBT3
jK/v1iHSPIqmHi/NiFySKfCWd/azyNAawdaYINUxoO+q6mnRPipqY69GwrHQNlIM4yCTVxXpM7dR
Hh4pezBC2P2d7uhPlLJHCRBx7nS9+gm1WHsKo+xHQ4z3yoGK/cMsJPs17kZ2798Kak/46w4+kBRH
YZHxfGhWw3UyB50wuQO0REy2cmGqHdjw+T7LfhiuhIxifhvCY25JZubWj8GWFvkZ2sMkBTYpI/Y7
nc3uT0ZnJkRb4hiHvedFjH+AdheuKnZQjOptEU5AGsvoHTEk4TdPqmti3EdfORlqgtMgbbZM8G8e
cSsWM3ibU7tqYZaWo7PP6e7Xg1VZ/kTeg++B2IpNbopg9OTzIMeI+g+rgKVXxW7Kq9iPg47/d74T
VpphdoiZSEXZCPBRn7YEVtGkxZ9RxQIc1fm9sZsJN5Bjr+TAzkNX2f+Xkf5BSYpwZuJAj5pTMJDI
bLgP99DlXep3nQJ1jPYckzGRFLl6CAPSwehTkaJ73Ualdbc9ZcOCOSSIR+GtpaYU48AO1+iIvC9K
UkyTY0tK41oU2S+tor6a0tdGZThsMAD2Ed4I1lc/o7FG/qrre0tY84eyDvy0aonhdHu/J/i0Vitx
Y9wEPat7ZdX63ogCAOo6VxLFz4wC6GOoMT4cfrbB78IT9yDuf4bGmM9NRk0zCXpQ0/Jj2D7ZalBu
A+JImAB7xaGbZp9BoHhbGujfkTL6ELI3tYz2DfI35iTFNYdkn2Xv3UjgO9R85l5x4iDLTy2GrLiM
J0X+SRWzOnmBQwyvmzDSJrysb1QiDZTHlDiYQjU8PUVdpJyzUGgauC1EdWcjhSOxo2bYP1zd6S/k
R7k+uqFyLRqWLELmBOIivT+1llfu2FUQj1rHr/Oc/WznabXp2RKEjIFcwz4RVMLyxUXpUXnMeQeP
VJUpJsIEAnO+0/mcAQ707dpjRjhwyqij7u0wI2tGqh/QJQk39zaGEd2H2Gx2Qv1ZmvDzlUZukO3Y
VN0wjlPqsGkikDGe8/7UJl8FDk5iA9Y1DBHWv0CK3EfTJu1GaYhaU3MfXRzdeeB8lnZubpi36QDi
aBB7Cq6xlb88ANc+risYiOgZ8Kcxr4rapNsAO94ETpjuyAifRZquc7TFfrK8U9N5qEqIJCCdWbxm
GUEJwqaKLbka0FJUHiaSQg88pG7xLszHszJp2i7LJBTwALoh80Y8FOtQtxhuKhMegsDEDc5lbFsm
NJ9DqAA58sDgkArHE25aQ38LLOKOolk1nuPnG7CrORE0M/aI3kYF2IZiD/UM069nHC3ZmbitXaf0
NaUTmxkduxC4/3QVe4W61ihlNuCC0SATJphCOIRELLsCobls/4+o81puW4my6BehCkCjEV5BgpmK
lmzpBSXZvsipATTC188iPVPz4vK9ThJJdJ+w99rFsaslRyfSCqszXkHHXAjXPmZdf+oTjqe2uyVn
rOXLwDeM2pWTwYalHDKPPBjO+GgC1DyJ6ogehSE6tlV4UTifXPwLEgj5n8ZKKmZzM2eQWRFE2fGK
TS5kUovJ1GrKP9JP+x3uKeJbGGdyUglGjK4WG5IP8sgwOgL4vFcqwC5MzfY3qanoMifELLarnqzx
PTah16UFgpPBKB8QDX765nSz0mRPY2Xl6Ppj3k5y+xarfFrRGQZOCNeyZJ+0hDhy/gQd7CTHf4EC
WxCRm4KBm4jTHLlZWZT0Y3ceW7kpXW+z1Gl3rGZiBolmaEMNzrcRObEvQ/Jq4PhCGJm/Lz2SSJ04
5VG5XbZTrDiiUXk/UcZ7j5L3HJLLeRplceEdr/dum//XzrqM4O6idCYDnqosOAY+Vtm8012EqgQL
KZSs3OT8nlGgitG7EO73msZEkjlW/XBTTpB3UY0gUQg0GMZMbJFvCCzk3wx9rmvZNOQVuGhMkzE5
m5QYXAztwfBRz0sSe+Fh9/t64XFdg5c0ZWBnTqclM9UVgy8Uq4FMYCMw9w5vkA0KJjTX6Y+N6YKe
rS+2zmz/LVlKb/MCZSYp0ldbIuxjKN2Gc2oNO3CjFeE4sxsNZPl4LWmuXs8Ub8SG2rB3DR1/Ieds
CcrNlLKwoTWt2IuQpQZOYW+WTLmgNt+yvnGJth7Ab1uz+I8Trcm28AgccdQYxfGU7UmAS5j1MY1N
6lVsvXZ4KAcegvjGpU6anb8dV7YHrlFprhKa+mUiw6kk67ZN8gMEZ2+rY8k+uoiWrNHbuEK8hILG
J1w+c6+Y3LrkP6NHGxAvlO0JB9K2m2y1Ey378DT2dxX5U+gaQF/lv8yM21jZ1p4bEDAoOrXXTA0f
2PMePeH+Ajf9joy6fQxg4/bIUELq5a2VQr5w52fUSh+gr0jYHotvYUhQ4wnlqyOLY5q48jnXX5rD
aqsa9VVZcLSrlLAxPIpRm+nf9WQjPhIzd+x4W3tY648sYZxBnFsk/fqlWkaDFg94Ux5n4dSjFoqR
uc6Zsg+u6t8975bhAcFjjh8JpF+2bslO2XGBGro1+mJG8BkB0wMJH84foSkwqJFjQEUEvomMLVfB
JctFUoZiRNEyJsZfCfprl8bWA+rEepcYD4o2+IBZqQR7/s63fXZsc961Oa0L+CwMnLxZtHBTrWre
oszeMrYLNpb14fKIogezuKGRANgdKxNqDoyeMxHY7E55a1kjYBqWYSzIy+467relZxKSzMOxAoix
GfL8G0kWal8ju8xx8IWcB9UeSaN5EKhTV/SXSnOg9mWCcuVLZhRxvuuB8ep++576ySf/le1+GVlo
ShCWprhRJtN5UuWwtTPqtAp7HgpB3KTL8DlRYZHcYhfMJblGkUUJPcXoG7Mn19ckkbRttxmSCjBZ
sMAuWwRvZVxZDyjkkQR1P9o1YShk1NEs5JNVTGeBRP5HXRMsQ5mKWNz/QuIUpTfCnjn8SYeUTzVd
jAEUmI/YK7ZYb4PEzjjNreuERZ2BFy1tKnHY5j36LfRMo7tJQdMRhkBCnZFT7ku/ZZ7frNu8mkko
rVlSDjlLbOWxrGzbo794f7RqPswJnHTcsiFW4xTZwKPDyR/tw8RkEefhcMHiHcOeJtvG/TmMXOTO
UgE3DsarzqdQlJ3xU+p322n6bSDMZ0TrJDHw2KOp3rUeRUF6w5XjdnwHqODigmzrUHf4PWGT0Kem
etrNRfrL4sLN8oaINmotB4s01XtkF/lLq0HulcDOdinGtDY2+EQa0A0rs4RMvhyzniAvpymxlsec
i9R+adbhl7AbrszBR366+IeMlentQXC4zavM4TPeB89OcnP6ElPBlvjzNhMq4+l3S0ZKjH901jZJ
kjSKtH45lnvCajemgdWtiyHK+1MHjCwJaHbKIprL/HdposFsLIjVrMx302S6W/ZdRNi66bMj5uQy
2g+sJLLdWjPyG2LBIL/qT3RMAXWXxvXdel9x3UuGGRymcumojEy+2Fo9Eyj2XtZud7SN32lLBPO2
06UVmX3NzToPWzwTh0Hrn22n8j1jcEqvcuGhwVSN5KCFpaJel4CA0gzXTqa4vp0gJclP3D4svnty
p1tFDc72TA1sOARBTzW3ep7Q1vNOLZvK7DDRx+3WyYcfC8lOe8uzDtgiDMImRrCHfBxQQBzUOoOL
w0SFe0TsWLYVR3fYyzX7M8jFO3SWt3c6bZEWonHYrDxLVmG6h24YjjhOx+2ScxQ0qwvqxYqaLKBC
ysGAn/LYi3nsoQxxBz/0yNmZXshdMNhiN9fkpQ+OfWaTwOCzyODSMYhS5rgZgVMeZqw+azz8MdPg
xWxcoukaGxusmo4i7n4BEmAQJrAKeLZnbYJlL1YM4F7en3zDk1sr8MOcYUSBzgqJvhpeB8lhKgAR
byoxfJZBbbzM7NAyuBmu900eZPBheoiYhqzKwlEO9C6Qp+NKyb1TJt7GlgrugQtCx2OmlrF+SWLQ
jFBpFV2QZW9jbM3hDAMx7GtIcYVxdoc8PhWCUOvaQK4lmYoPA9wJd41E7A5hNltQBM04jUo0ePZC
dFiGRMmp9H7iLRYwsiJIxumOTFTCbnwSUxvg8r5q+g3QmqfGQ2bSTe4pC5yVEq2pSJM9oPH9mZBO
R0peqqOKkzUFNxJV7fwV9DaRVXmg9lnwl0Ir3UMdfmLkHw6lZm3SLFMI5B1Whm899RzKe59NOtNg
I2qlPvFyX9PCmzZyjJ/9GQViqcwtpBW5TYdoRX0S+vGUQp9aEQh1W3wnYANG8YfIqfyw+GjfWXlt
ZiRMDNdy5okphTqUplAmCpWcjd13VdKl6vA178oREue7KjMgwKgR8roAJO7CH9AtOsew7BGhIAIs
tplVbKAeC2QfQJuHQn2KFIMTC9FHB8PWHnFph0YY9Qbje9vneURBm3T9zxqj545GBYVNzsAPI37U
k19qLEN2cGKA6wON6uhXbAz5Cb6/+SuVW/KA4TciZC0rFhzN0Ymhe4G+JLCEqFO9dOgUgjdJ5XdU
JAVOXvzt9eOxhcVDZoOSML/pIdFssvIh646zGDYlbocp9JknnAe2gugy/mghSInuOc7scW9Ptb1X
rr2FjZNsbkx/Un5liI9/YfR77fvk3FXLEJnwmJ+65dIZ+Mx6J6XbHIiEayQAgsSsxWXo6zoSqv3b
DPVzgxmI84HliVd/oO3L9222fjScLbxmbujm7k3MzNtm99wZScJHVr0Y0l63Ge0cVyFnoGMujD7T
PTAm+n1PgPKsip3wnAO4/vo66Dnd3RBcm6yyzgu89A1xQqPlH9wRjGjj+YSxWWm56WfFHPursK2W
85/RLAcEUTbKfcjWgYiztp7Oyap3uTm9xrYfXNJseSehYImU8WwZ6efiiWev1itDyLTYxX2uNu7K
a5SJysJnYCO15lCzyeMNOud3YcvpuTXcN+R94mysJFsq0NkYrj0EVyw8kXgozQodEqpPHbbtspQr
diQyL7XIWjIr2Ou5Qwq567CwXx7m0ageZG0yEV2602jl3gaRThoFjmBGlv9UiH0jKt8UkiNdW4cs
ZKccCkHM2AcgbA/lnE6Ycul+vcQGfHDHC2RyT4Z0sBlL65xMIMYqs39CE4fgq4L+Lm2ymFPtRUHV
r+y0509VN68BX3k4ZSidNFJoJaUM019lVi1Rcmg2fZ/Z7AWGHyZ0gQd8xQe2lRnyvvQta5FgSGcQ
O9jjgFfQjHaOiEaS1joYPUvbzRt0Vy8N0+iom75XJLFRWmEnrer63HfjYRrH9dHOeaIDSS3sqBfW
P7jfiFSUiI7JdPEzPlLTW6ZaN/KMmeBbC08duJmtaVVcLJ641bWoHvCwbpmaoxWvxLkcvvK28C6W
Cq06Vrs1no89iv4N0vQuYhbwsKYmKcEyObmjjdIK6q/ptskpczIEXusSTnn30Y79OzERu6W0eTqq
fNz5vXr0ElDyXbwcOVPbfZ+Nv2KdWofGKL5Z5CbEJvYkEifILEnyQjZnG9Eqx+x19NwTMlsYY4FJ
mKoH+uFjHOvhNDr6tyxzUKyCJyYgy03NYxiX+Naz/kdQNzIqETxHQWn+LSf7hTFvvaWbm+mlPDTe
+beLfHpXkSy7gSTMPGlF/L8dgI+pJF033cQkY3VyfZJj8dbkTISasoHOXDDnz5URb7N15BFAVmUS
7Nq62XD2uuWwWCQtUTjJw1AHT3lKXPhtbOV6et7ZiZR4Owa5wQzCKCFHueBM3j6Votja1ISOM65X
sxoPcEJJjguYhceaURMNKOsec8y3qvWafTwvis0jg56uJdZIr83RHuxfyOpG5j+dGVnid6Yz4yCy
18Ur2Bbl8zvyPvjxKX9GollymJNkA4Zz134BlHRtPQT/3UoizjKsyD+XYHlYFLadB9Hzxo4oWcgM
4T2SmX2LbsBILqbvee3JTUdxVZARsR0I+w5rRLXYzSA0YasP3XI5DCx3Q2UNzzHyCMpnfyvzst0w
FG7xA5xNr/6yVXnx2tJBxGtdRy3/69OyQPVQPLpjFzDUDIm20rs6LuMQPA3jOjZx0Bk+5+rS9agQ
6Sm1or9NewZfHk1HWnQ106B4x+ht2CcrG02ZQen3yuukf7Q12VjTZLQHHbNfk5VEx96sH67K06us
EHxYY0lBwfMJSwCvYtQSI8fBgYBsVMbfRdjvOjXsHf03Li8cin7LgtfCjhAK/nXkNVd6SFLJRz4j
fKw/01gdkpInv0JpTvSjzXCv64zxlLe3wWzIXojZEDmmF9NavkazNU+jX38xjDEBNzAtrq1FPaf1
A5K6NxmY4tCo/NMWDWyYcf7WsibmokPHq/rxfawN9+Lne2Kodjn8mIjoP5/p8XoO+oHo4TX9yaTR
BtQIGiXOYB0oxvN7gHf/pUv3tLKG7ay5OMcmaoSx8FreR+PsmZ3+aZTqYBKSuSFKqo5cJ+NxwX/H
IfmCzsrYGGPyNZmTcwDvjEOR+3VTg9Bgu2cy0K4HqI3mcyF1vOsLwRZzKT8zKBs2VAi90Llo8j8S
Is/C3OOz2NXWUz6S5wLnfIwW0V+NIX0cjea3gyifPo4q0ie9i2P3zxSbGAsrrtCFldbP1Bvyxy6s
WcYktrL3scTW2s75tCmwxBIho3eqn0OhtD5WAu0YBsvX0qtIE5rET8idC8iSaeba2YzAyPc0OgxJ
xumnMvoPoySBRKxCY9xiBDiV1Wti8Jhqa77W1qnt4eysEiOIttHyueJPv4JBw2/67MeohpTItrMi
IVULu9hKYAKQ/ahOEVu4OAqrMVJ1DXUFUrsW2XkpSn2QdkbBlxPkFJe3aXehsycfjnPqoUga2I6f
YyUfBm80edUI5ARhWDDzgXu9TqTL+eADN2sTf6V5rDfAqLDHxUZ2mlf3ZWpyY1c5HvCdFhNNbq0v
hEc/qcrc8oHPnwt/eh085nDj8r7osX3Fd7prlvEDJ0NzQVP67uKgmq34OtfxtVLza9KgLXK7+JX1
Bo2f/ZXNzN8LSb2tv7o+ZT4VW/Vl/KUtk2YeFylBXnQDQ2JGvb/MoZf1xaXRHVpOXeRbEDBcr3S7
nNfL3y62tqadi8uIOlvO6tMKFmbnPb+xygG5aSv+U6usP085r1SwQmMpFFuDzKxJHynj4t8PvMTh
wMonSpZ43Y9V8rvx81vNl/4ReND3DohzpE7BzoDXjNSBGrnu2EHCjQeolm4mqQ5r2/POF9W+EPT8
SAGBwn4rgXZPSS55CyFobD65tkk4X2N/5uPfmSFAOCWmde3HhcvUIyoMsfH3LPR/WUXDIxZEp/Wf
JekRBkwMPsHc/8oDGu7C6sJJ0D7oUnzWqfDh08VHMOlFJGvCeRRz2HahCiR9oDF6a49P0eZpgpuH
ZCPKJic92IgtcCwR/F4QJeev7g+ir1BBkxsQJrW51Qkj4ETnOzHOPXPgyTy0JaXUignXRBUQrhMj
RB7SyeGeQ09jbLHEE0+BKyQv/EOBXIi4XifqlSBYxjsFlvieaS3D1ewjCvjycWRGyrpCU+OvyVG3
JqMuxEC0XCLdMKliSk8GrVJChv4sEaHX70Ik747BoZZ3P+GDYn+yNX56Xb3FBjnImSHo9kYbvb1v
0dy348kz879DGpenqqm/6OzeffKKjkhmgR7o/qUP/G6vGGRnpuVsxOwznyRGQOqvxdHYJjjRZTm/
EYL317X/pnL4w2tubb2ccXieJd1ni5bZnmMSI4hE2uKU2wdzLp9LklqMdN1lIySNtd2zUoLa2ftJ
xBf6KT2WF0IGPwOOK5Xd2m0kWrbxXz6jwRnaE86dkXPgtlJwe3Vk+vbhtwyZpU1fPBJ0rWc+eCZN
mMk0MJW3wFiXGomjsoTyVXTOVUjKAqfEbrkyHNrR437GywAnbvjM6mQmiZUp3iqBjsUz/TXlHWC9
hPBD9r/cNECAwJJE8E2bbS8brg4ds0w0nEuRT7y0nZ1tsz7dkq7NqIpooTBIndc10OXJt+afYNez
KCmaE/O0cttViDg6zfTcc3d9vLhXxXLrzKhnqxFrRZZloZTr96Y5tVdIXGzHxu2aoqb2ShRkXb+q
jbY4a2RavmWayQm4pBNii9A1S3Zvcw0iSGLIitPDShO/Mal3bXJ/t1kOoyHQPpoB0rM22DKOhuJT
3zdcSEbGkCAQLoMwFrlkfjQPlmBUQE00bwY7vRb4fCKhv21yUm4KugrHk1Vsk4YhvNsudEJW+tK5
9p7NbrzTHc6FgZIxM0mfyP1+7zSV3BQ2wQqD/NmmEzA9dN5CIGzGMnlk74FvYr05Ud3XWpEXKf3y
CNcKS+QGsl+3ARn4d0QTH0wfMd1FQHDW0arcV5JxA6QYFkNVio8+xp7NsqD97mjxl+zXYKqJEJFF
scXlg5hwnJia4lT7yDmMadmAuYyqlGzLGUpCGFvo+2Ms9bFkPu/51KVjw2R9ImIJYm+z0HxRfAIJ
4Z/jNGCTpsOCvdwGrBFjgSHlb/Tp2PpFPDMZQWnnJjTO488K+WQj4+JFNeVhksMYGSqm8mn948wA
gEY+oFQDhsWRVuzH8rMlCy/MY/sjkaI6BbfZ4G2M4qrFOqxT1yDu8gUbUuxXrW0y0GuuEHywRMCD
3frEqtPskikBB2zL6370ayPDZqmzTbpWF91Le8MmPBwV5NCBVmrTVEzamAOmM+GCPlyXaGn4mzyP
1wADCTEWlnwx8PoGijvWnx9qlwRT32RQPqBsyfIVJ+kw/67iciZWamw3TsM2v3d+IrxAs0m60pXh
DaQN0fCQVV1DPBsd3MCcfHJVvQ1k/TvHgW52vgnFYAEvhaZ1zHjz/dvWCIVAfUVHvu3E0vG7i5qp
HV5+GumEX5TPY5D9nG76ZAdbGXnEmOCI9nWfg8SJn91SsMku16tb+Jd+NjaNKZuzK40bEKz7rwym
dYM7mQfKW6tzBdGmSmpGwoHxlQA63XfAlcIAWzCuSEbPOlvPMolfTBs0HwHH7NQ7gsEmL2MaFN9Q
iRYFRBtDPg0oIkzvxF6zIQ1HhIQnjMcJmotMmaGpxEfMvNbET1TfM7yAKIb2TiNk9tB1s7AyYuaa
WE4qpO77hRpYUifDm1B4LeHVDNr2L2NMXCnVCnoL9QMBztlyE3e7rmDCAB56hwZEGJ8b/7SMxP2s
yRIGefPcdoTKGTWldjLYn66NhTx/8UfD2FHiyB2nXKg0BNxRmNt5JvP4JoHzF/+N+7g5YpOCwEDY
XQvZ4bxyIoiBIthK5HzMsmKvl+UvrVwZri6fWroTw+jnS1AvZ2y8btTpJXIUPYjWso8q7uABV9Rp
0dZD0LfdrtD1D9G5VyH89UFNIKeSYCLstOmPVZ6CRDeWinQUDlKTuUcyiBcS1SBltLLYoQwg4dU7
d066hCgMI7cWzgnvIo/CXMSRP80HR0/f5kguOwLvBg2T+8jIkXqTmcG2mq1txD57vaws2taiEjvK
YLQTEFUGNxeH9a2szc8JR9BrfLOIzMV3GpTVI+CzB1X8nsvpiVGFvrQuIyQg95ik5hKLDUMdxDen
BnD2rpOew8w8/ZWDvWFj+DGBxERi22MDx2JLRqT7Hws1ycAjfXTkHO/dgRhbKBpvBLddi7y6WiJu
UXCSooiu+TnB+JPlmTo7FbPS0rTeNcnDPjHjm3rQf8esr3ZIQwhrnfmm+g+4MyhSBHpqrT7rgk1P
zxm9unyEs5ImPQDfnPAsHbqbqtFdySx2GFaPfRPZ3fKDtDqShAfqkqKmD4iJHEwxMdiVRI2je0aJ
GLiSRDawBtcfcZIC5wWpCH+W0Ghwty0TSR/LjpMwnkGxt5swwnMDZbTPCQ6C8q9DyMkGJden0TTD
Nl6tnQRjRUOc/MA5i7K8LB1ufNziJhGnFPtA8ifpyl2CPNVPWTRYXm/uZYZhIPZPLN525U28v7Do
GNLp2WoM/IGmQDiSBN5JNC8KRIw3EKOHCA3txSch3kbor52Dd9Hc1hpluimsmxI4v+RUVD5ximL+
ryyY/9rjq5koFsJ8nOdO0VSZInkuXJP5wyNZe8ueUdzFRPgSWoHRbjMEsbuqf2n9emH6l2WhFbsn
rMzxDtNEGI9WfWgsucOT4h6cNYlY0DhbUZkMAMQSydvd7Y6Vvvgm3f7sGlGTg+f24POjJ5ygySyV
UUW24RXbdPbChqaXzRkSD/0N4/BmkB2aiIytq0vBuccFRwxx6yzZKSsHMDVskH29ljvvBJGnP3fS
fLcYM0K2TJD4UA1qvGMXnGzvgUtlxBGyCwL8/Mpi3qx08zwPmtRoGzk75UPLEAoJcHqt4jTYJnTt
8BsYY8yPQw0w1biZSBjok0xMLM/B0NanXjdW9joxfE/4w0y+mek3lQVslmaFEOWQWFVSpJg5nmaz
fRFJtdc4STnwVHCem+HJsgbaU9EOWKm9D8rpDvXJpSvwbLhlAR8BRPG1Q9oaqkU/GO0oTwm5VVni
DtcW79vOy59s48mSKbRHkzmb6P2DoHYK19ZIaBh9E4sbMGA5twt/hx/s7pyLxpyQaqk0ecLkK0Mk
Gaj8AggUN2MfpCDeDlRxSJPg68x84MS8gupNQZE1Mhke7ziuutDcXSW7TyZ4QYdnHwqye/YMYTCI
MWiAEPeKznMPvqiSsJae3tM8obL0kHJWLPsZuvy460KtmqMLkpCzB3+OLiUNzilK+k2CQpwFPiO9
+2+jOizOqID98O7vvs2ubrzlIZ/4GK49jroM6TNatTfkSQBowbv2mKcYCsKQ51WkMsvyCFNVzvkc
JD8a5d8qF/09gxhyDH9vUuc+c2/1z2iwbYZsKfdlZanN/YUQcmLkuiIFRPoKJxLBeoGs2R3na5H5
0YpA6qhQvL71NTY7EmHDWUKtaGJslkkK3SBFyvsGQIV+YDVftK5fghGkmW3ozf1ftmSDy0L1+hI3
uc/NUWDL1Gn9QwdfqJkpPOem39+pA9TN2RbgiYyI0lYW/h+qZtYzXSB+qiZRaB1tLNc5KSf3d8zN
mvkEkf9JzhOppzdJKqwSZ3NHyU1IIAjxEMkOr2MFLGlg8I3O9xGYhPOInV1tY6gsWIWWDKWjhZ5S
27m9sTv5+x9+jZBN54dLyXwb5VLpUM3jLMZcxrB0BK0SeHjFOiRloGpvLpr7D/XKkCcdxN4a1dPK
LuV1Dvb9zNJ5ymvjAHX7aBJC8tKwBN4QVMEO08AW7Nbe9f7nxxKJQCC8dznjWUzQIQmj3HvUOJoR
e3Qnx3gLTKOpmWG1Ayy6f7darjFMk4Z/xp4xHy46f8PMCSksLRCZ3qlupsaICYoDPy4XNTUpmWg5
468D9dTfuqGGgOnBVdboZZ8Y5FokvswvZMH9mPp2wsQa9DjsMOIUHiY/Hh7BBdZjmlMdsWjOh9Ob
5lHOiKiQgQQ/+vqobja7EXj2PRulItolKsYkpkACxc6Qpg3bylsQTxdXy+znrYP54ew0HnjaZY43
2cD5OKGHM3Qj/8ylwOnGfHcEZbVU3EolRuGtZdV/bwSQ8z0hHAMO3Ih1ydGIpvMVsPg+7dvsAZUi
6tMUHr+7lsXL5Pi7hSTBc7l6r9bdRNlX3WPNf/UKVW4T1xB97HXjmVJ9jzEzYtQK6TMxawKZFW9d
7rJumbNh/TXnVHzV9FSnun1boFPxIs3Jtah/MRaertMNmF/adYwMdnyaJ+/DFA4dzDi31Wb8xxDp
rerSxsvylHeU2WpNMN1Uyxm7e/+sHIrFO+fUSt0RqV6Dsraskp1TI7bi6HHP1frH4P9HC25JDLp8
upBwvHqQALZpGjTvdtNs41g3TzapdnDlKy6kQXuQZfKbxR2fKho71thO6x8MI0Eye9t023IQOEan
5QkWP+sMfPV3PEymkVO5aX61ylyTWn8nsnD7Zmfkaupis1nYZODHtmowv5g2VaclFTPhK+3bHbDu
LRnIx1I4DyruVu4u78mQNeeAsMrz0qtNXDO8WZYU+WOfOxjDJouRqTaZhn+ocaZ/zEe4NLCAJpSJ
YQZ2bFeWgJjxwZ3uSbxNEJQ7xwIInTgpuZ9JkJ9kTUk8cAA/CfbFNw/0/UVFmhC1bb7yDXpIPvE1
3G2JKoVxIJg3bxoewIO/TPqAEreiTb4pBZ1qufTMqtIbrCuJz9IS3uN0M+uCJidQWeB2njzDjswy
pdG+vSVx2mNYL5jK8/vwhrC4fTCMNNjVNzwmVhBrdttrjVN8N6qYTfIykVEsiTq+ofoo7IKwnqb6
xcgViXQ9urz//9OJaX6DO/Ae1cjag+a5PJQi/UJqfiywvWczCZUOU8hobixw8MDAH/gfuyLozndc
dXeDQNYZA5uqPmamfG/SYXfHcykyu8M7kW6uKpQRA3mNbZm+zrWtwgAKzv1AxFAJ+qIud25fIh1o
aX+IpaBJbnxmVhg8pzn5h1JrqqirtHm5X7ZN5vyWY6oheeTTZbj9MJp4oKBxkxvcP7IauXBJ3873
//uh8j88uzEf26l5mZglUC/xS44b/24nkEL3/1pFXlO8T+NuPNARLL9E7Cvc1gNyBHJOQ7k44sUg
eroblP6sB2pcxITimjRVdkHDwC9oBhoS0Rp1z/tgIUHwiaWW9tnVaXCsvTHerEmV/ypHj1Wta9BZ
KNdiKHGLaCn1bx374iPzuos2f81dnP2FaIOOw2JE/Y8a1DcSnlr8NzFTzBYuDgDSbd4NA4Y4UpQP
Zrza63DVdHOyswpUAA5SwztDZkAgEFpM1oXbjTe8o/0mF+u9qCpxVdn7/aCNSZKEpNb/8lRubjhT
gse5jfki6uQJmqJ8scFYTIUTgQPm0p+6+oqo7BkmvbF1RMI3d6N3EkX7OWEBOeF4jA81SL/ojk7Q
yfQ030xueb60pEZ66Vu9BC8LEPaHpbOytzGzmLIRN0rmO79IBnfYS270Ye4o1VcO7kEa+dlHbX5t
5qJl9oarf+2BNxsa3GgbWyhqPWJThlLN+ymfiue+5TDuHSa6CzfdMV/kyz82Wj5BAEiSG16l3CMR
gcYdMyLIOv2YKazyhoXe4GbfWWvz/O/C73wdoGxnWYXRzxj4UmZh4oq2dv/eHPxSDU0x7/WmADJR
1h6ubdCQfT2+5QwdUbnNxnlOcayg/e0viQNLMiuu9/OEHNYZGp3n4FgBQWhQhYQVD8rhDmhfyW48
MqegcRhZMXpFl32DM3j2OLEuhPtS4Q/KP5pm0UXT5EFHwXYeJY2ar135373CqbjXaF/hPtnT4O2K
0irO/+73pvCWp8Zv37UjA+a3nEapgzEQwUcXidx6aUnfefDt3HnJ2b2uLiGmgekslKWJzbBmPLqB
YlsziBgvw+Ixe1ziIx9KMr2DuNxkGEy2LI9PJoqqxyFu2Ivfai52Sf7zvy8BUaGB3ke3B+El7c8F
ceBNbAfWpW/bk5HfMlVQuZ7c1HmPjbjcWxl7R7QBMPHgCrUo7Q9Br/IDVyyDJ2BGvJa3P0TUyhPJ
MbeQhebZNTCiVUWMsITjHx8xWipV/XagEQz92PxIlHlFAugyA3L5Lwr4jYEz/kc90VsZuYPNre0v
uVt3j7je6Bl4HDhLll94vOGw3b4nD1fVqA2aNezuO6YF1qVtXDLmTXW5c2NG2f4v0ucfkkzYuRk6
U1JtygkVMxt+1jeyY7LXEk2TOr97VgI8VtEd8luwERKDcJ510oItqOQRmc9DXqbt5o6RsXTuPCWa
ANgYpR9a9/8AivB08JNJpntc02AqlHy8fykWQ/Z2r/GtcazGRpSOGHMZJ6E+683lY0zZ3VZ9/4gL
R74G0xukg/1a5ulXUjZ6UzgW88nMDXaFyT7FI5XgjkkddVbtxkI8NWO7fHq32AELf2SHARsYan6z
y/9vy4J9RmMAbdibe7N3vAOM76e+TKmVu8Q7WiiR8FJmoHg6mMfgAgE89pST976t1ba9QSyBcPzW
qSGmSiIylAmuJzgC80P2nwnSr0H/v5srSlo0fuJQBS3K9ht4X8eTc8wnjR/Kc5EfdsMcaZdltL5z
B6y8PE4FFEU0Z1nUO0FOX0KJ7N68xuAGWGh083dvImqpC3tDaBJROHUM5eTfTw2cIcxf1NZqOvku
fEJhgjyTBxQO8l37KXtXu/6se6+41CCs/oe080qSHMuu7VRo/U20QQvaIz8cgKvQMsUPLCMzA1pr
zOmNghPjQhQfKxzhDLyuNiOrrbuq8vgFLq44Z5+1WY1azIkzXXGkGYGp0bB04YXlz0Gl9+mNNjlW
6FjwtIX/m5vGw1g3llNVr/gy0pIqJ/ylkCkTgqi1ST32FHE6tLQ0+m1N7K8Pguc9ahCHbirWnnJ2
i0GOyj/akXfJe9H6w4WK58MRHTFIiAlCZGjqduSEiFyLk07voSR6uxIUeDEfsBwRpgaJaT9I95mn
kkmNy5eiHAXK8CCSNHCam4ot522tfFs1WT2LrJUpCV+AUcM5XdJwf+uhTJk5iYO3X5VIwQWiXt9p
CkDZmgErqRcUC9aVvBcl/7UjbbxNxpTi6puzT3+JECXdW8h5dqOlX4ZFEz6mzSUn+uJro6acfyo9
fAQIYvyx7qhMgPnfbOZWj3Dy662ZW6rNZ2tsK7POjoWQ8TnpyoMKDqVs8MUyguonXZmXkkitPKSR
+6b3zFeazmQScfprBqnwtta7L1OotlsojKQGPNV7zLH57AJ9NyFksVFGtzd5I+wHMHoAwKmEUjui
0zMJ4V77XMjSwEOq3YKSmw/wQoMdydui4osmu4XWOHy607UvTxQSWcl6g9ndBeMuKzlUjTpNz1pA
xjfL9EOHQOZStYbvPoZ3F4Y2mReskTEEGGpeCWvsQ8F65qVT/1jLXFLNRH1m2Yp+hUl7p6apiTbE
P1JZG52CrP5+LKTq2mTabuKK0tmQt4bzttvPRW7SbOPl228em4fMHIpbqSrJTUucC95cThTY94ep
EQ9vm5k2t09XqshnjGuZjE2LMZGUmf/XsfS/4RbTgXe0eh6IYbqhX93nUi/zlk3rqCX9nZrI+3K2
tSoL+a7uBZoA9O4YyvSCm9MlyJLWRX2aPo7eOAGK4ASVcP3T5oZ3CEcKlcUOAAjExXsJOuuRDwZd
1NRyRlfwXdHErrr782/EiaftcVQjLVkGt96cUhgT7xW5mLal4fon6VVlW/W5luBrApNSo1PXNlLT
PHKl/NEht6E0ztolKDFWVYWH2m8+VQSZedRDsAu9ZNwpWfRAP1wDb8Y352YxlpNaDxyckimD0dhK
Armr7ExMDsFQ4ynXJt5VayEvKs24uG18SrIym0ZjD0WtOHR/fkVbCWKalm1bU8rXCQHCIUEbyL7l
m9zkAufNDiW1BKq/eFUdpojWSPZHf6dhD3BVZB3HHKoZtCRASi+8ALncsBXzYdwLJRZvM6vtJqjS
mz+QxJpqYUYeY7IGCHa+QMcVqUE4PyiZdI1LjJwEc7cCF2tQV1RVIjyUyvJJj8eIJBwZEUGKjjwY
aBQtvaxv/9PotU8adBpbSyX8uQxuyLUVfi+7bJekyZeWEue1UGvfY528YBGx7mfSA9rA/knrAMTl
7UwUfVtISFlfpw1ZYTHX9Mc4Eq/CAK5/k2lQwNM+PfwrR1jZ7wckmLr0YHr3wUDN6VrXXiaTZI0d
I7kr6SLbyWXF5nMbe9eW+SQJT4b8XCnPtfqIQmVTyfrGoPNeVRBVc+aRFcFhvcVFxj5m0h6TYAXE
SrNrsr3ZOG1d0rP+fazvsF+fE73/KspBZpBq0jhZqDe5Rpe7kBwlTCXI8/rPg6+R95ickhPXQB9j
CH8U8Xb5CmUonMIDwpo9ye7vojULZis8AOoR2GZpbgKFNEePyVKp1M94TVIHDWgeRJx+WzfqA7pN
DORLdp5IfugH66WQdTfL4QpNeSHYsa/d1kVzKQMSIYfPr1CjfUKvqJ93oPEMLd1QufyJQukJb0Le
7uyHZGbaQTGiGbSjoteN+/ugbTaWyJYfedUDl0rYR1SN6Y5urPyxpuMCHFlM/0hD0mV0BVq1kTv3
XkxXe4BPEaRUyaSyWSpUsCZ8EdRUcn0JUTvKTUERcRkzeX24iO6zasVLVV6aU8iipkiiRHFUlXRJ
WtrWZlVZWM0QlWS1c6cn3XU9zn+Jzdu45rhfqmNB8Yq/GFLBX3Tjv//r2//mNzhfihYymAod/BXZ
26Pil0AOhCzB0QG7eNpNNeXuj78UnG7znmvP32ZH7X/IXPwxT/m/pV/4z+HffubFWIWkF//jf/Uf
nwP9zz9W/09g50fz4+S/uBm81fGu/V2N97/rNmn+4//wb/q/8/mf/P/9m//y++1PeRyL3//+t595
m2GYdv/bD/MMV/C3v3X4hTu8yGv6313F9z/C5j//74d/4Q9XccGQ/o4Q0zBFxdIw2eIO/f9sxWn7
+LsoW7PPA50ToDNm4+QMI7/g3/8mi3/HbkbVrdk/XDesd77i+JSLMjPE5F+UMZ0yzH/IV3zGAf+J
CyamomqGhDEl3ba6rukLt5gyFPWuzyLRHY8UUoJb1c13yKYshD3b3BG/RGv+K7ObyWlAXGkYlaJj
Zq7gDHPKJ56hBPFYj5LbbaeteZTdZJtfKcEGkIEDbRGDNogkGxOq+FO9f/debv8I8i9sVrfYwjQ1
T/HjYDXFUlSMcRSsIPnP09hSRS2isnrZjQ7hfhzsOVu7T5zAGYcdVwSb7gh6Rgo72YGr6W1lM9ph
Nv+WyP78l5y648xPnYeuGpIye5GbfHSnP4TWLkMoOE65hfwshj9hfn3+58vza1s8ZUOiUMx5X0ae
oywCTHE95FPTkODbcUK9RuTrqLe0Ke3Jlrr5pbjN3P6CdP+9umtt/V5YWcjmWf0xvk4rgWgYBobD
iycNqm8y044nXXyly5Z3PImbZk/zgBv+FJy1xymdWuj89/M0VF0ydcvUELKcPs8JWXkUQcdza9f4
OW0Hp7tJtsjObdK2KTOqsOm53Hz+jBdGS38Exc0F1ZuB3SBgmdOgrapHXoIDmzt8jW7Hq+YLMjab
IiiwncPnoc4N710ka7Z8esf0bgTSosNApJoGmHb4CnsYD6fXz4OsjcdaLAWTPGqcpIgi7DtH2LQ7
77bdxrfy/q+sAQbnMV3U6XtTjeXsoIMAPZQvz69rcCQncyA67L1vINg2k40u+3u20xzxwlzz8Tr3
HN/FNRbPcVT6ttQ9RXb7u/hatTGKuEC17tDGh9ebTe/k1rOtlUXn3Kdu0LEK8Rc/FD7503enB7ie
BbIpu8p4gZeZ04reyrDOfuzvQ8w/4d30ELXSVP2BENa+daVt6pq48+6ETW1HDx6js3bZMbsi42/z
JRzH/V9ZV433P2B+7u9+wFCJ6ZwX5Lna9P7+iFrYaZvmocHG9im4KS6kXX5Q3Moe91j7GL/Lm1Hd
r3+Q8/e2XPPe/4qZjP/uV0Rh1tPtzq9Qd81B2se7fqtu5dXRzn/MZ2EWG1iPXJN7vEHPUuh/EUsE
E03SHLsxdgRLuF35JufZ8VmwhbcfbiI5XX6MCVXXLtxjAnaMd+JB3Qg7sl/QnZ3PA54ZnKVozFRT
xM5PkxdvEheOFLAhbMoA65bglWIbmX7+3/r9eZxzK/bbvgS/VYHBt1w8RxBdYC5KlZcl2wjEy01+
BaLjOr00dopd2f6N8Avy9UrUMx/j+6jLhZRmgqgf2lx1qfE/W1s+EEewsffYDC7Qvhvf8eyViGeO
OycRF4tqkA8yXWWF6jZO705O7AbYIpeb9He8G94OO/pLcWV989DNrrzKs2PlYMdhUVZkII2nn8OY
EFtNkZeLyERHsjC+1K/sS+ffosUCrrDLW9pyIcfLRlcoV6iu9pBwpJL2KFAu/KvsYrDnL37cQ49b
W1DnKXj6SeiyzFYv6RxadV1dTNFc07p8rDLFFYxfVMbJql6NuLOsvLePH4Iu4w/IvZBiniUvn15Z
Gfqg69Ef7y2/V3/kx4C5MtjWXbExOT6ZL8LqbDkTVBGJxhXQUi0g6aevLB5ylagElZRXjna7ipRp
FJkUNYKVL+HMQzyJNJ/f3q2V3pRIWkL12g3LYqtRXwgyiwLK95WnOP8xi3eliLoBityUTR37zNMw
00hqNpzD1C4NmvBJviMf2tDNv6XHRzisngPn5fBDPI4W3Lg0UdKtxdpcFHXnTxqVQ2SBd/49ig03
dtETX3R2QZVvi0DGbuxi513nX1aGeu7daaqpzHE1U1ru84MyDBhBKXSnHsejfETD5Chfho35CyUs
VI59cte/BFfq9edhz7xH2tpwphB5uszVxYBHDzV4OtC1I3TDplITW0DlaFq7z6N8XEr0kyiLXYgP
IbaKiChqcWup6UZkwvyFCOQ7uNKKhi7pi3EksaCYPu2sbt9lD2rV7bRcuvk8xJkXpIrvQiwGAQ2h
zCaZEJ5+MWD2aXYjhKmrrH/8PI50ZhKSXLS42xs0yVKaPZ30TM8UB5xq3tqUeYvZTijf9vqOZmIH
iegOWOHYX6jbdCvQ7b6ycJ17VRI7+Dz7udYvl5DOo3Ajk1p1MeFwtALqnHH8K+PjSkmCwpQ5KyzH
N1My83JUXTpr/ftO3gyX1a/spqNRfIOuzG6uaYUcH62d6MTbtbvDuQkv6wqHBkNWWFIWEwVuEmzc
eT8FeOKgwIQQL4w7s6lWZotyNpBJqoUhKqK6XErqXjPCKuBBYkog3rLRNVepZFBDxSHsudDJoLox
DfUFsqQ02bdlN7kABOR+38T0WDmBVE905Qi+6k6p7EuO3IsThFkjzwb6SE0oJYMXKVe0Ec0gfygT
tS0LA6C7HrmGZSYUNtGze05RST1lZToWr3D2Grkv0bjZbuDIojxWAw+A+RTUMZYAhS9fJDAjbdkS
EIcqtJh+/uY/zK05M0ieitsKdzc0Q6cTG8+tuIkyjRRRI1yXVQr0KK6blSBnUgc6u7so6vP+zr6x
mF4kSDWIlJnGniFtMyfadnv1cb4Y6ltxb04rC8+51/w+2rxqvNsIG632uniEJRw07R4bQQcXWqdv
Vkx+pY/5mHlQnJOYUZb4Ic1WU12iAA2Yq9sqW21PP5exgUJ3p2/p8F89dK5FW+zufqxqQg83m/uY
aHeHiAxXsc8PuUOj2P4fnBPK6cAWc8IyWt2PPSiiUnXQaJVR6CP75yLMs/LdG6prGTEyqiDXRBQS
Itq3surq8xDSx6vj6SgWc84U4snIGx4YzYTHt2TREW8vN3KafbsVdvMDVJ3OhSi9W01KzE9ocWZh
EVVVjVnBTFzOdzowhwwSAAY9zHdIfOFe2WOQsI3u02/my3ixtkO8faafBVxM+cAX8b0xCAil0Am+
xRf0AtsU1UFHkbvK7LVT2Ydlg1Tv+wEulmxJyfQpM4knhv3XSjGfGs2SVz7jtRiLzX2Km7JQWmI0
ExX25MayXj+fImdOD/MBy9AVcsc62/vpLEyoGWI7QK9e0A6/QrxNx+wrPgxHYeiklbFIZwfzZyxl
kabK2yoW2ob+TERWbolpvOO7yQs5qvLRtwMXT56rNRdyeX4Ji0nBsVVmcRV1kuPLfZXGzSwThnKO
WSMFPCY/gR462ba85vD+ZLk//cfw0b9MfgyueqnuQwen3svoqbka9+bKBy+dedaGJKmkyzjaqriZ
nz7riJoVvYLCH8tXdaClMth4ju7gY+9Em8qWXLiGF2tptI87gWUoumTo5JB5xeLi8iWjixm6CQqU
Jot0+yQ4wGvCMyzhlSP7x9Gdxlkszi2JsgL5D3Eogx8AaA/gCC38ioDquoPaT8+fz9wzi9sckF+N
772hvdWS3i+gCNQGMR5joJCJPXw1Azu/Tt3oJr1KwBhfqjfmjf4Ve6BD+TDPrbUbivLxODyHBztE
/VhSleUVRR2y3uhaxntB9/5lS8ZX2OjH4TFxeKfH6CBCG9kMB4SRdrAt9uqmPEzH+FbfDqS4wl8a
mYRkT5PrHSywlZn2cdKf/rTFqpF3ujLgSMtEAy9TSM+trjohgD5o3HAMf3/+HtaCLVYQ2DKoPXJO
GjVu4cd6CNG/mSVNtnDb7FT3QNObtHx+HvTDUrI4ss1//93mKWEBGmM8obpKfjN5j2bw8vmf/zED
tAiw2DnbnCM4WlQyQGwm3WHM7fAt/XyF4y/vD/9eUt4va3vYh291EXX+xt4Nq8YCOtVYft0hEH2K
99kNcAiw7JQwPx/fh+ennMwQdbEUi4KfYtiFv16gVe6ExfXsTPt5iA9jmUMYMtdeXdJklt7TsTTs
jjqKd+hzHe15xaUAycNvv/xzQRYPzJjqlm4PgqAZmTsPdglqE+zh1hKCHw8zp4NZLN0d3SS0kBCH
7qWd4sRHI7JRg22sXbNDMWsddPfzgZ19Qe+e3uITHmpADng1Q/TOnpuJrl0qD/9chMV323U4II14
0rh6/hp23U4Z1uonKzPgrTD3bjaLTQGdpuKhWeWjhvWVUT2P1cPno1iLsdjdzBD/8zfSVx9ZX6Km
/BI27Z0ReH9lc/vzdbxd7t4NBda1lHoaQwnanTo89j4yrnSzsqid3VHeBZkn4bsgiCRHf8AG0J18
/6oZwyuzmgA1WhdJHNwrAs5PyiSvVNTnt3x6PjqZ2G9ntncxu5Jvt6i4lYIlfepE4Y5us+vW8I4d
rbi+X+9an3b2Rq1X4p49Lbwb62J1UCqlSH2duNz9tyB7bBH8fiVYOAT8kwvR27Hs3RCnCk22OjHR
lRjhPSyNOsPnDUuwvzATOWmaqqboCGOW3xPCiBoCi+YOwNNmMaGJ+mNAxvd5mDNpON7Yn3GWX9Xg
0QRdSMRh0b40SAljpbFp7+rvyTZwLJs+X+9Gcs39cBUd1y51Z1alWYYgodzRDfXDdR9QBTL+njvr
mKi7sEp+RtpqBe3MeeIkhnz6FURJ36hiTgycMeyJIjrsioYKxZdmH17ml82Pxs7uIPuGxXE1wbA2
vsUXaHZDUvUgFeDabwYH6uYuAmvcuR1oRVt6xZEGIhiN2Cupx7Ww899/N0OrvMt1aQ6bd4NNB4+N
2fPK7FwLsfjepEwusYoiE4AT7S1F3TulklZGMf8Ri6UE1Y/MYY7qlUoO83QUsLBy+NFctQad7GWt
075O93q4ksA8F0WihmtS5xE5ey+iGGpmSDjh6G7qY4GdSVtklRdm4a8s+G96reVomOeoG+AsqjQs
n44mh4SFbxlxtBv52NtQt6m9p3azAUq7E56wkHRTJ1tNm7wV4D6Lu5gLQlHINdYz+luOC9srGzCm
MydqKqrk5W/BxY7bHWx/Z+xg8+77S9RtrulGl9ZlZAffTTu5TGxxPbvyIfdGQdsk/S5RQ+fas7xG
pmi+6VgzdXoANsoWEQ3mAKTFMex1x1U13YfZugi2WANEGdftrNMgCFFWBrIxhWsChPlPOHnMqsj6
ZYjIAWRLo6Rx+npDMLg5Hlymm5KWeMAmDHSEPgH9evYCaJpubyRFvtNDLPiGwDcfRBOaqg3dqWps
lTu1eZ2D0klXTgAftUqLC8DiZwlZJWHKywVADSVIMXgi5NNl7D8HAA6k8ZsHP8bzd3HVrXxVH5Nn
c2ANnZkqy0z5ZfHDDIeEchz3neJr+YNG15vAkQ8QujsXjJUTP6zVO1YDLk7uAJr1Jo4IOOdyaSRR
nOkiFjZCtZ0VS33hJLth5aV/OF8txrh4uEmRKGOczpdGvp30C/TCJDuGzfdWe62QTK7s0x8WKqLJ
lE1VEGZUMJcaAgpo1SCWFBdrVz7Kdns9CzINO7iGr+rIG3GT7db2r49C0DkmCVcUC8hoNWMxQrWr
5CylI5flQD7Sqty/Dg5i9a/znSVxuhdFJOHU2eVlTGeTimwqu+v3a9mHj0WB+VfosgYdmoo/RfLT
byvwICaCApnvzhOJtvioH+AdOsFFtVubRh8WikWoxWo5DoIvJRWhWukqoIjiY6P6+Xv8cEB+i0B6
SWVjg7O8uGBQEcRVrBMpDuHCPXRfouSLMezonnYGMbdbv3US2ASfx/x4xlsEnVevdwcCTB7UqmwJ
Wv00Hgo6WX+oryRM2+t6J7iV6zeuQT8IhOKDRtV/LQvxMVG7CL94gbRCjt1QEL50i0tlOysZkTEf
dDR3kq08y/tgrVAx/4kny/Ei4uI9ikUVsbQS0bxqn3HxSaiPhTb5MrpXOHStS2vnL2EZkFKvJIsK
SnGSsadPOKz9JsYlBBVRCCHYSBr5lq5AjJA19IxRm2NJ0uDvs/Jez01XZVZxyBJlxg8lZkHP6XBE
yI0UVd9p23rXfTGugfPD1CT7W1FYtY1fn8c8G9KQVVPkbIZsajHQXrKACiCkxC9CfKhFK7DBQ75+
HuPDZY63p5CCRbqkzveCxbLT+5qu+1QZXLECpdc3Ww7Sm8EAlWCsXBs/VlEXoRZ5kajpw7BIvVnp
VmH86w570pq0lWyCC6po29VP4cOxh7UURb1Gn4No0bawOG72chl4FHr4FOQQRzEJPDu96Bg74f9T
OFXkgxSuc9hVoPi1ZMekUm8xFjC+aHimNc7nz/nMpGX4s4pKRMr4YWFVU/jGhgcMzuvASIMB2emi
8K3XYLnJdMH00Fg+D3hulybiXMRj9lBCWK5+A/of2SKTjA+eo9oZwFbyXrNMEy/I79HVmvj8zKaJ
9kHSFWRiEueyRbzRG1JNn5PqfcPi6k2wFvX2ogs7dW2JPTNnicSwRIuGAp7m6QKgjYlhzR5nnD+g
qD0LQJIP7NBb6zo8eD+hB8iX3pf+Qlt5hWcHaNFNSH8E4otlvU21ssbsWq56Qja6fS46gUW9PC/d
lRc37xCL9Q2hAecObkgq6qDFZ28qQAf6EaSTeeXtMswJwV/G9oxhvZuBbHjSyaR87M+jnhscGhYW
AYYm0SFx+kxrMeBaaFIKkGCz1Cr0yk6DQ7B2tDobxtRE+m1oMtGXY1M4xSFhaXmG40M4HGvxWh3W
1plz3z3NSIwC7iuSo8X0iDPZ8BSf9zQevR0t3XtEdpdAq5x1ffe5r5o5iJgVxbCuyPMK/m6zb8Ia
gUzWk58avuigKhVJcvvMgleX2Um5tgWdm/cWZ0RVlEnkqMuyfIZ5YaaBvHL7o3o0isfiMXW9w3Av
aBfFD8jJs5CQ/nBbOvzjc8PiRIiIkTYpLtano1SHMWkthbSVAZa3Vh+U9EKrnz6PceaAT58M2TGm
HkDtZR9UAEwg1UXGRos47QHp5EKQfIoU7NWbcqfoYKpxKlvTnJ6pFdGTJKm6SWmGfjNt8QJLaM+9
WfeGqzwYD/oTj3WLugfE5Va76n/O+pR+j9Hi52P9WE3WT6POX8m7aSNmVS6oIp4kdNQeqkvjq+Fz
yi93mCbgyAm9wA6/5dv4ZnVL/Pj5EZgDDOs0t+cP/UEsVlVaZdAATLDStkcjreB2h2yLgf2vsN77
1RWmr9Tz1wK/Tc3TNW0OjE6LbVjR+I/TESc+rbehwYiDg3jUjwzQtTYm96sQA8Hr2J32JpebwbVe
jR0tUl/Frej4P+fml88fPdoIIp3+EjQtNKBhFETqgPPc4pdI0WhoNRMNwhF2M0HpqbZpyMLOk5Vm
3OtaxNeFidS0gW9ZdpfNFMWXRt2IW0sL1bvaHPRdk3sc+FhLDzqd9scUNyCcnEz5WtO7ElphbsLl
VAewN1YfXZfwW+9bQdKOVVkD9NVNGSKFZl4W2I/v2xDwVm6BOYhSvCGHzqPvqOy7F0sVx6MwpcrO
EhvvxUs09cJqUu8AHyREXmgoN/3UVEfsu34rNM4fO2Ogv8wAiW/GWg1DwnqEmY9T/SRgM4tz+A0A
EWs/hlxsB9iwdtgnAXz4pt4VBs318OqV6VeaJuMxBBMm4TIY6HdK3UPr62ENfSvrtLrtw6LA7TXr
WXBCTDyujFiBwAaSsi22gW7hjgEf+lEwyuS5bWgA96VxfEosELxoE+Vj2QbGxZSNUQ6YOcQdKPd8
BXqe1IXXcgdfRvQ1aUbuBHtOMLpdyYn1Tal88/fkYS1X5L1Os4kBnsUe5Va9kqTSvLOiwZJsCVe2
4drA6/M5VQMgeOAbxkfojcFOqJvhSVELXXNKuHm7yho9OE9jW+ExN1XtpeH7870alsdODJLsu+UN
4rAJMTB99BHfXEklrHe8DxpQxhOdYKbUvHhpXztRUtHuPSTeS1YN5gXPZdhJConveDBr3VYKVX/G
uw9+SZ32+gMFwV4GsDdaB3y0pCe9h8a7EdU0EN0ZJvFDG4fyJelCz2naQigv5KQe7IKR4t4oN1B9
2zBK4KBong55RBxKG6qh/1gDFW03YRoHRynRladAmqa7UBZFp6mHUtqkZepd+nHp0yuewObL8cBQ
tlFr6YWj++ZIMk0EsVqXRrIpayDGNo3h/nHCjOtgTryHNmpA/yZGuJWMXMSzo89dpZC7jZfSDiDn
g+CgWxUcS+xkN48DPvUoA1eL+ONCyBvUOYXRAeXuWlfDruZgFngzWzIuzkE4+LuoLMKXEq/mS78K
8Oj1mmivGiCJYRkVl3qoKU4ODxRSuCQdK6OB8F4F4ndCYhNqwLZLAIxgOT1OIp5Ivh8eKq1Td1PZ
m4d4/iGYreSHVkyqrSwL5DPkiPQJELe9HETaLi37as8RXbCtVii3kjIWjjB6BjSRIH9oG4yahR4X
Nqn0zWMUYVwcp1wfyBT1DxInX9luRr2oNrowTTsZe99DTA/1sQqGzDHjJmWWD/gtivCjsrhHhdxU
HnwfHBIgsWLm58CG9O/AHCez3U+Acx9oK509TymF11E0Uyg7NeqmqBI2Mt1Cd8qYItAxJhhj0Gum
CRRbEO8UFLbf6KNA020EXxXsIPE/Y/A4bhueI+S4VqMw0W+ywNgIjZv39RFPYl6hZdPWtTf6IH9u
FLAvglqPMG3N2g49FCgjG/I2Ki15GzVde9eZUiEBJxvHg2JNo2NhY3YMqgEHOz/AXVq9gDAefBfN
eNw2LQYnpZDCa/GkLX+7u8AGb0h3DS70dzL0pQtRHCHT+xh9gwE2b7sE9qCR5/qhKMz62m9TcxMC
tMaNXsyhvQRTfaFVLd87Hd0H7D/o4ujCWHlIqyR4nT1BLrocI7DZauI+reiyyMsAk91hsq4bhXVD
kDX/Ph4Fq7ONeMr3nYHzpl40wM+Nqf1a4WJzbRpwY9LK8u4hUelvqPAdbskNfIp8vDW9zLQ1P4N/
AbXmCfAg+jMa/V7GosISMcS1GfudLLoLDE+niSVrv2qCnNukMzJHrnmdVh9k2w6fpu+qQutCiGeb
6+XhcDEJg+VKcTLhYVHo9IWojWiD755NlMbE2qpa3mKOagXifU0b8HQ/GQked8Mgxxd1FQOTGjvz
my52o7whBd6/JBL2iNDsq7uRpeVrBdLuSzrihtg0QXcFHL7DuqVHP78ZSkZztPBSHS5BKGrPdInh
gTIJsMt0qZW3gxxGv5CHmzcpk9gHehT3L60hjbsZoFODHJEljAtIDVcOF/IIO8y2jNhakZh/p45l
HbsJpkzqh6qLuSEgKGThhm6XdQ0WUYz7faLL07GFRS5srB7UlN2Kb8ToXgV8oo6ulOvWTdPgZAI6
t+dqlNe3GG830k2k9A214TEQOjc0cryOhNp6sFpNxqtZeQqbkL0OrvbGD+D99/Clbjv8b596vtjN
hLr/bmK739V11ttmU4d73zdKd4AC+MreaF5jRoM9VxJp95j3eru4ZUMBXOc/sUhDeDRq0u2T3G1B
5w+HqesitpSu3UsKzJa+QQ3QStVoB6rP0Qa3aZjpwjAjglqY/DK26pmU3yIw9O6zSK02aTr9BAkl
bDQNTwNW9ZDdcuy/B6S7tqDk5W1WTdbtYE3VwfQNsLJh0FyZhXBv9oBtIqtFFlphibgJYiuhqK1l
3jO2D76xSfROv/QgLIARmFSRG+Wgt1T8rMA4AKGVOBGE5oXhdeWA9XcJL8gyc14V9P1eQkQR0i2g
eSpQP6OrgjuzxZ0YvRhunIUqQAQxhUR/Ad3TRXZhVBByFa17kvAOnjZ0X8em3cRy19iBoDWPnBaL
qx48ps6625WO16Pag0NjqTtWOoyEpDYD2AIuNuqr+habG1BfgBxcURTEXRZPw88sZSPMBxB8rjwm
+aMqjEm26fMYY5pmFLvEGSHaj9tJb/MHfWpnh7i+r1/5tKunVGuEr/QWdN/Bt0K5qWiw2E4SNm5+
EhuOQQ/1xigxCd2Lae+B6ho8HC0a8Lle6G26FCcdJrh051N3otkJbaqGaXeulheaB6pXihqseRvf
9AOsWzuME3yAR9amFHNTuB6yctjj3p7DJWzEdtt7Zb2PJUV9DdjqICnWQX7wzRQLJ/zTrqW4Gb7H
bGq2kbXjbqyGzo2qatiIMxCvMbqXzoiKI/VXsgaBzM4cRdTCo1Cs9pKG/W3r+eGLoo761i/i/JBN
LcruhE8fq1rOuGqQx185SEYwdicjjfEQ8fFajXE8wkjej7ZiD8jOBUOLbDoVomeN+pvtm2b4rcis
yS7SEb+kEZ4eB0kfgnJulZs8N8ct4L8ZT+xre0Muwe2iJX5o8sza9u28ycS4MGd0mrxmmr6XZI4o
giF/o4nzEQO9xMeK3dY4NEt2K8j6lVdjcLLVQ0PFtUOEQM9RHQyOoXjVF8sTZyy9VFynPe8XL/Y+
uW6nsLwBgQV/X6+kB1jP9Y69KNl2+oiFsz/pKlYGCb7gaj243J7UXRfKs0u8UTUuZFbMhZOm4yiH
NNgNzITDj2zUh75T8TNkGcdjtMt0OmY6pXURsjUHWnjSp9QsML+TsCPBGlqyeIi9Ys1mgfWDFsXN
92YIsTAoi9zf8RIwci4K6YYkcHPTZ91wO+pN225iTEF2nICjS5aa7giwCvJ9LY3+79TqrNcQ8m5t
J0FQv35+TzpTCJqrJnP6REcAKJqLO3/uRRnGBSRqsAUjeyjtaVjczLCM5moNJSHPisXFlUwjQ2uQ
XRAJuizoZuTc84oLhCvvisv2ee7dgjXPmsSxaYe8iJsi3SI1eH/fxmvsCdfbL58Pd77mL34BSQeu
/1yNVfTWi9ylUAQtFiIJ+gc5/I6jJdjhzFd2nwc5cwnWKSBw66SLnSr88hKMLZCoC5hpu/mr/JpC
gTpq4FyEn4gEtiZS8vpydMptZ+MlON1rV+Wl6ESuIWwS23/5/KecuQS//yVLOX86pHHua/wSblg4
7v2wmqe8WCsmrgVZPNRK6poJky/dDdPXtruMawwP9JUXdyaVcvJMlUW5zZuamq2MIPJO+qm/ctf6
Qmrhut72XzE1eO2+yxdQZVYycWeny58v8k0I8i5/Eym+WcHjhxQmNralP/rJWpfyx1Tf6bAWeSlt
UnJWeoZlPo129Oi9Zg6rtXAd243bPPf8xeZG9WUth3+mfHgad36n70YGgw36cz5PjK23gxTOblzv
mv10rJ7rx+6qwqtztcX8TMl0DooUf+5UnlPrp0HTYIITKNLIIt0g2EaNnjoTte/+t496q4w2fA8c
9kvKiVbrrNcTV+MvClNqGWWFP/E6PYgkM7UU50vqJdi1XszVvehedRpXhyC+gUDh/pUv8c+xLxJj
hiI3CccWWq08AH6Ps/AwHFYW87MfIroQ8n0ahK5l3lgJS05wIuPTxW+WjCWnCWtuRaBxdsK+izH/
/XcTpxxwMMlHYiBjcMX+LvADmiguhmpNEnp+ir6LtJgtkkeFErty3e1+yq/hPr6DEnBpJI64lZ1x
79nybq2Rfv4TP+wO7yIu5gdA/FbW6/n5xRxzggt1iPCDvDXSl/q/mPuOJbmVLMtfGZs9yqDFYnoB
GTJ1JjO5gSXJJIRDuEM44Pj6PmB114tARAe6qjZjb/do5A2Hq+v3HgHr99vr4fqBdhJssSBEqfIJ
7mHz8LQQmJ7Krb+n96bf+xY2IfzZfOJXX0hPVuLOF/qNQS6vhMLSJR3eqjN4bYQXkgu94Eh3lR0P
piAP0sc1hPmV/iR2/V8D1RbXA7S0DTmfv2pxYJ/VVg2gj4P6N1RD0aEENGJtp112GM7jLW4KqVFk
0cY42pzR9urhN0H2Vv6s6xfYcAZxs9Z+XdkQyzvCgaTcAL1szKPjtvtZK8cKUdwZ9w4GiQoM7l1o
gGXrwmPzOC4m0plTKcjnzUzx850o1aoGBWNQ9fTI3uHK9Umk31M0h7BuvDWS3tWtgbwJKAxZhoTe
YhI11JdLgyDYCGHXBN+1hDw2+ZAbzS3hu7SyRud/7XJof0VbTCEUQkpZnV0iq0MJEmAdwdTv59zZ
q7y1RsG1K97EZQRdF122gJE4/4pEg0ovfGHMIG81FdLouQiHpF27by8XyVlbZLnp4NoLvwdltAJV
eYzVfY1HdZdunf5x5cNdjQOaKHC3yDvB6T0fDeSPVfjLy4gTTaESQjj3V7mTAvlX7wuffzdDcy/2
qzv8ciVidCdRF9NltVXnUG2yoEYHDS70eIgHGzHgnopgPYu4vOTOgy0mbFJhWN4aCFapI0zaEkAw
Cw+NiNtf8jKKCU7UX8tikZfZcazYNQSAA9kpvSY5mL3htuLtdpCraw8aSQa8juA7sERScF3u8BuA
I7Zg/ASj3ghSyc//QgiIa87aJrp+wfBKiWIJG8l/0KTkvTSzLV74n7dDXE2r8LX+EWNelCcpAeUE
noYdYgw4FmCbFGSm2wNgVPqAIG8dZLIQ/M9w4teuZntU2axjDC/XPX7AyU9Y5AqSaFHmyvATlPw7
s98r82j2ilsk31aGenXGgDgA8EWx9AvIQSkZMKicTLxCvsePMBr+lnrTxvThnCVcwPy8dLeGnrzW
x8TrHPIxs+QIkudFnsD0eIJ/gjN/XTsCXrT4Bc3q7G4Gjc5o1SxS9vJbje7q5I3of8Gyz4VWNt8n
2+FgJKFcgkfj8c/ZVum+Lz1pZ2/S/b8irDhPwF+/05gf/yerQJMg6Q9KAGjwIQQOM6+I3fqpCmGJ
5bXv8vPw7kTmJp8iabvWdL4CODsPvTj1CqrIhBN8opFqnt6hX6l3Hh9hfE1Ht27uW2H4Wla4VfHS
QE++XpOJuL4DTsa+OABLo5UGLBfkAGH7ZkciMMud/gUF8oh7yg4pwJ/CVbjL/Phu7Wq5elKdxF6c
h6JMHY5WAh41ZfpoZGZAx/hXmpiblaW/FmdxIqYNuG9yYeGi3MIoSIHZjG//Rkn/aPvz42nuW5h+
/bxWNFoLO//5ybKCAmAjJeheopMNLUCw4wm7z/O1JG7eRMuE43TxLo4w3ANGx2Fd+EcqT/fYI33h
PsBfUK9Ff9bFCfamhlnlNcdkFaqwNsLF2aW1up4XKIcHPSz1YO0mVLyA0967PX/XsuLTES7eNkZH
pjKe8B3BXphc2Sjg/Z1v+9HagV8I5XQGu4Jq5X67NjJATlEIm9koePuezx2l8PgE9dcCig1AEDg4
UYjIw3Ts9siunf2nURabjxZlA5uTDAnBzwaeOrH8NpEtvH/c22HWBrPYZzCuG2DpgzA2EzD0fDMq
+B7CHfd2lGvTZKHdABUvACwvpNwmgk6cmD+ZjM40mAAqgRurbkBEObFN+N8poptcqubJgzKkKvVv
R1+IwEMJBgfpafjFJle0pmuBrrAg56pG2Z0I0I2PWq9/gnExdkK1SQdfhAKyxsRHiw1XSeD42Y/b
v+LaJTuLlkOlW7WcCwxRXcC4YWpqYLWIATNBGYbzYuUzX5tMG+hHlNlngcplJaox0VzgTYPJBNkm
7LD8vcmyWcBlbS07ulyeSBccoFhnrgXQNIt10wGGoUkZtXB/y/BI9cwdv2ceHEF8wCIPBCITM/5p
rSZ75UpCmoyX2ryQgMdaooLRP5ULx8QIYdnT7optskcf0PS6LWzrfRjXtWG2Nd9VX5ZQ6fvnEbQI
foK2W4y5UlvoU8dAgSnjXZJD9cN5oo69MofXMX0nz47FYoXwmsrguDJjzWbd7VlW3a0jOCuHPKBP
Y8SeqyiNbq/Ny4Vz/vqY//zkOspsTkrW4vUBSyJ/FL/gEeprdG3NrEVZXEcOiF6SmSHK4EGHTPNh
d5Q0XhmMe/jPwhX2lYXjMXteG9y1pXr6jlvcRE3PuVYKhDWdws8y2C/Bv6dBOkVe/r2vuLiMeDpO
8IHEczgdn2vyVUDbLheP/16MRd5sNCJvHIrV0cXfte5RgbOF0FdOqqsfTIcgHY4RiAIuia61UGJp
mBBjMOuo15qol4Bm6ySgWuTt7eFcCwWJLgRCLoJyz2JuaqtpSB5jbhwFjefhkVtebLcAVv3TpFpo
plqGPcsQ4dq+CFQCITXyJnNQQsjRCQzJDirlIYlmZhF9mxkwsETf/i+q8+pFDgYpe6g/ze9uIISX
I+zUzpgcizqB8LhPH5RNEhBv7kT+r8SR16ItliBAEDnwgswBNHf0m1/9sdsAgBmNn9B/9teqCZdM
ZVBuUJRBlW5mK4M5e35s5Fpc986AaG0QRxYKhW/13awADactIAe96ZGj76BvgO9Zq4ZeaUbiCp3F
TYHnxvPx4iJo+YTUQYmDjtX3On/qZZiPxuxoqdzPlepBBuwQYIkHSXqxhbWDufCbjBapa+tPMImM
3UFT/JgCxyLX0EGUpPchpvuaKn5X7kZFhpue+r1hzt/B/f+Ul8v/aNRy6tPyH/f0q3rumq+v7vhJ
l8Yv/x9ausyE0P/Z0eXw2f4f9zP9LD/bU1uX+S/9t6uL+jdLmYuV+szkx5mDk2L4arv/938lW/6b
bsGHCvrMUIubT4m/XF2sv+GAskBngy6FDKIZ1js4T/9l+IJChow8XYNOpIPaxj/j6vKn3n32lNJn
VD9YZmCYQEhtWa+oUWgdi77JwoxXMgBntvnNUUV3KOOG+xOq5UgcofnHBg8CHMohpmzyGpM1D3Bn
Kh4BV3agi9vmwH7iNabxHRxbAAuNPaSl6RugYgCfwLQ3rM0+3cRK+SGTSf5EBap8HaeKMdeQGFzk
zCrdO8AF4j1QZFoUO43jO00h3HKqwpMJevj70E6tXS5OZtSOscV0A61+5JLLS4DWU8wyh5EQGF1n
DzX02IWaHayyOmK5iZIGt8P9sQA6f6wiGEiRAFIgSdZwJSwOE6l2alK3JCStLnsUcFtXjlvd76c6
OZSAc4RjVX5otmS6HRJPNzXST7sFYtqcrIgpAPFWXWjozNO16lUVZGPk+kdNi2DsixfAZgqvVDSo
/8kdfwMz60X07YutApbRwGkXmIneZ+W0K3tt1wzyD9xJg9/m9c7Qc8ktBR5eM30F7c1C3xOLz75t
dvtmtLT8kuOpdlXRwu9KpbardSnxpAYC/Fw3X2MHpsClGaU5DOwsIR8K9I0ACrOjcigOSm39jPMe
yFEuXAkckoiUnDzLDi1epBKkKT1WnCezdob7sWwfQe9LXXl0YKnTTR3cFWUaNLawP9Op4wGTrAy1
SEAh5bSeQmAG2UFyCoglwCgQhpPGeG/ayRhY8PrZ8bE5Vv1Ad0g3xZNeSgpAvDr7hBp8/l2tldKP
Ccw180SecVEduggllMeDRhgA5XYt2utxVnhVQjKo9kr2QZ7SITS0aQhqtUE+zmzyYveK43eClTvg
qxXbcxR+VzMCb7uVxWNfPDBxeED5xnDAeoci0lISb2IjAICDDMZFRuxXUNCG0E7pNq3a18YARhc6
ZnEIq7LKhwixvuN4vNQuV/QvpYdLZUUE/HtaWXf1doLz8TgY94mpHYGZTkJgpFA0IcmxBVgDG9To
QwN6yV7CaeLZIj6oMBRD1w95x9YC1PBgiPZbNbIPrWoe8876JWDkB5RK8ZbC2y7F8y2Mx9mTE67A
cJNjj6Mu7nD8JTDo7dHbUwaZ3TkGfOn78Qcj46zAVWPNSzrccHrItODQg3WnnPlZLIBGTwqFAeYG
VC1Usu/BPPzQ0kR3SawCGCocJXHNwSYPI3ymoY3YARnHu+EngdNymOaq/Txak7aLNelOEKThaaPt
WEnUZ6fUZo5bqsE9FWyHo54AY1a1tnyQidm+qwOBRk5Ryr6c9D/rgUIfPp6ULRwBP3qFPcPGY2MO
1s5umQg1U9QvoGj5eaoyF0vjmBWp5ua9/L1PaR6KFA6uFez4TLXkLtXjQ51OFJptHQwwNbgrlumI
4Y2AVYwAaqqgQ0W1BhTtYFXTVs/hHN7OUEkgOBW/ZlBlnAyUmyivxl3JbPjKWRmKlsIpdllZAySv
DdK2dJp7tYizY6wUHySBrJCcaFDZiZPyqSB6EuoUUOym1SCRqSkk6iuGfl1Hs2foG6PHa5ZbFPA6
X5vALOgpOFD5rLGctabhxoqo3SSr3kazAjbQHslHmjYtcNKQ0aq7RLkjMWraldaIaIZJkkyFgGSa
DWFN2ZbE5IeoVcu3pVL3KcDq4NXYH3IK/J0KiEebo0vZ5+80IYk/H02+bSeQXhltfWs1VY9Naj+j
aE18NYdHsUSt+GlqUmljAVeITLv9kcUNVDZ6bFba5VYklYWnO2LbWWbv1RoHHLmT248iBQy9jeWf
OAz5AeD+8Y7nU+FPjjx6HeSXv0ugZUR6xei247CMvb2rL/Y0LgTQVJHd6RAtvcB9AIqaCbjgFGEi
31cZoANQtKI9BlvUr3qJY2goycpz5CLkrJIKgR/wV42Z37l4BzvgAMSgtqUhJNBdAFJ+Z5W6baff
UwNmiA0X7tJZ0x+4QA8i20G8uQGNqw/dzfNrL7OrVNNgzhzSrHnUDHg5mJVv9RAPLcWx1h6qnhzH
vg0SrILb3/fihofeO3RZVfScwc6HGsF55HYEaREPlyLUZeiHgrU3dU9CC+AAsjKRF+9+SDPNZT98
WDy8Lm52eARIpg7dx7DWdFizO24m3/VZupKwXNaGgDYCCRNuOxqMy6CLej4epgmLqQaloZTVYTrt
CyRPvdn6oMNHtAyZ89IbIoR145Yz4qGAtZeV+h6EYVeVp4BZFu4149sw1ivqVJdKwJYGFX3kNhqE
KbG4FpmN5IzTIGUVbEFqeTepteXKNZA/kDCHHzT7UpPJKxvxCsFlkFJQzOohpUSA4oJigloe0rbx
exOkXF7fNwN9Eua0BXmvc2lreUUyPuoVKAAslyOe69BxAOUiW1kpl60ojGDmrM+yeYYC8uX5p4Xt
rp31rUFDp84fOOewZGtg16SVnmXj6iseWYvNOQnkGioDGCYTHi7YlV9xuV7xI2ZleRswW4g5L+Y3
B8Ieu96kIdKqmV6BeFtVf2vFr9v7Yq45nKX682BP4ujng00A1na6YR4sex/AWGuLvQnOoMJA1VjL
XK7FQrg/sgNAty21rZD4x4ouY2m0Rno3NWooASdpZ+lXp5AgAwXz9tAgHXFlcOD/I8dWIEAAAun5
4MYRXuqqWtJQTFAwhtGWlBwTYdOwYPO+qO841JQ3XYM8VjcZFHymtoqkoQB+q7SPU2r6EJsowMV6
dWDBvE/ytt8TkqFFa1o/yh58kLqX7fu0yuGTBptalHPA+qd2vgP7j/nGODG3Gc3iiUim/VrxpJq8
zOGj46ZTJl5Hk1GfZIQfpA4ZsW63juY6HIQmWzSoKYDmmck6oGRjXgL8rlahTGy+AQIR0Euk2j4c
Z7XXttDtUGEgPoFcE1CBE9Tij5Lc2e6EeZUL8qi3SLTRdXOODqmBFM1btcKV3auRrsjYe2DMyTp9
Hqh4GGs5HLpuC6bTd6sGlQVMyEcr6x7BjD2U+BtyXj3iRfBtMNQQVRJ5U09tIKnSO1DZYUpj5El5
UMLnN9WMV1srHoRav419c49l9hRbhp9UNPeHuj4CHh/qE6bdJP3TKKQgKYzPSpHLyOzUDYFsQjuz
14fhLuss39GTOylHe94E6aelA3FhXb+nfPxhSep7k5td2DcpmBM6RzNfKQpXZDKFjbXdgTKEDEVq
VNsFdUo+DDx96jSIYRb5UERaXHVu3E7vVp3TMGbswxbVfmKT6VVOXbqZFstuL5wv1iWhUvEfw1TF
LlFrn7NuZ035oeiVXadzOBVXFgkglU3dikrvnIz4JWaFx9SEplmXg39aRaoYgo6CNl8YIuB1brm0
gNYbg4m53+r2XVdVu7gdTZeZaPJx9Jk8UgJVm9NUwtJiB2uQ0evDqxiZ6nuXSr8aELECMbF3Bf1c
2pEdnupRJWw0y+EW61ly+tBb2TOXwTQs1H2F7IoVaqg1aoSjYec02rPaZ0ENcRWSNnuFTnjWaQNA
vab0AMzaU9NKfpXBxBwpvV5arwkVw6HOh5nnND5XYtqbfLojifOqOs0mJc2mMPjLVOqekDrwe2BG
TBVp2ygsUKs86CoF1vZdHcii3kxVrXi2Xf3sG9ktzeLHyLTIHMm+AOXQ4zXZaHlZ+2zEw5K1D3Wq
/66p9o6vfW/Db3WsNTiGgxaoTndqgZM4GeTISZUyBDPuA1gcX4GbsTumSjiV9JEoRoPfg2dLpv9y
8EjDPb4l/bBtGhNk65S4OusPmdNu8l4DO1zKQj3PiM9BU06KYeNk/U4q22CSsmcHL0JtpN85zBMD
DjIbqJnxLhEqBDRtx3OkcSOllhLBrRaIDzPZ6iLeqBPSXs0uN+nYvFsNOVqAPrmjbj+ZjgiEDqfF
UQrwVnihTAJTl0ZQXWa+rGagcRcPudV1oS414JXUxRfL+B60mqA01B0ljoo1oqhhQfFZmyFr0Mx3
cpc0Koytc/ORtzXD62hKUNAwtmbX3ufEHLestQAdlaAmQqZhcOFPDyoXz98qY3y1HOCrza58Yj2A
ibH5sxrHDOcldqBESIszIedQjpGxOru6/si4Wb01yZSFPVd+887sXBBvJRec2HSbsT5CDtaj8znV
e9HIb3hv5W6LKrbLGoXsusymx7ofSVDlsP+x0NXKDfWgjtW+NZwPkQ/QczfzxG3U7mCWKgASQIGI
QbJcLel2Bcu/uhKXNBtAhLVt6k5jbLhJTOEMCBrkAb/T2NRZTbwmTYpIZ+J30bE9qLkHs9KOjFkv
IDy/FgYZXEPpmQfWceGPWYlu25j4U5tuCNRekABoocmK3itK8+CQ5g7/0hYCEa/NoO/rQX9WFfi4
Fqo4GjgU7lk2u9sLp3LHevjUQStP0hY30IjDoVAAqQKxX/rBq+Y7y4rGJ+D9giBqvg3CBtCqMsTT
4NAj/JJCfSR85Yq8diOD3InaMdLImedyfkGmcS7DHDsFiXqstgpL/TjLfFVo9yPTvaEi0e0b+ZKp
hOv/NJ56Hm8yLCfudcTrU2BqmweCwkSZvGfjh8E7P5fyezw5j0XTuzldo2nMY1lkOriO4PvnoMxn
ga14HtvJzcEpk5KFGcWzntM9akwhmSsEdYx6ZO0cGqzcBjRMptBkQ7uP24OfM6nz+AgLkvkM6kS/
afncmjqm6KVsoqpiwMxY/67xp9sBLjv/FpxFYOyNvs+soLdEEyeSZBXcgJyatIFgSKR7hc90t4Zh
lN8Orvkwi6pWd7MmIlKvXRWkQQwQXKesvE0uX0CzwQlSLoj5wSR7SZ0aaDZRMOa7sLLQpfio42Mx
Pt4e6pXnjwly5SyABP1D1KkXrwzwa6dE7XJUp55nyht07FI45mVB6s9G3LYrtu1B9emx37A1nNHl
njkLvQTJ1YAX60WJ0NN9fDRgpuxmQfdtlker7uQQ//t355X3KAyt7NXL9XMed7FXVTGhgjXH5eoT
b/YGWXu5XjbjsX5OPqqx2J1GXWhsSkgfjiHqMf0n6OHB7FlJXvhOeuy3Y0RXlSX/yC6dbws0LPBi
hG4e7O1hBHq+LScSWyk6Bn2YAlSYbpVQOVShE7IINleGy47k1fH05xn7nO+LHX3tWnd8zXDZBitL
al4yt37IXC45gQUQQ+Xg68+jp9JW6prekyZ9k7dAxZWT/sWEtYe8VCDU4l7LlO+drBMXaecXtcuf
YPP2KODLdyIGDczpoOaBlTjYK4+1azMEL1F0Z2bdL/ni1a8p2QSlvISH03PnK2F/Z+Fl/GPGZ/7h
XUG9Icp8sfYWvbLiz6Iu3ohCMjImcQlWVgr3a8GjrD2qmBygCX0r/ro9D5dVKVwR+E9VZtCZuux1
whpZKuFITUOr63cjq3CVvo+0gQrAD6DEvEZfA4VdOUsQce7qQs5KtfDaPp94oWZWVzgxDcs33rvS
QXsZPOBzR5/sm+dR8X6y93a6EwfVJeFaa/dyUyM2SvnQsoc83oXjKKSPWgJNDBY2VA4S40cLlcrb
3/PyND6PsFjWEASrEy7mCAPsRLO7Nv80tWKlJ3EZZOb5Q20P5kezhOvibOqsQkWHqIbfe/I+NMIX
0MqXi/fbI7n8VudBFscTF+3UkoT2YcGdvZYJt02qlUPgj4bYxSEAFdo/XCdU8BYDsXMYhyLz79FP
Up4UMjGkk8iBwTvXXE6Ln700vkiqchBUpSjiy07AVfhooxx2R+UG6CxZ6aCYZPzUrH6I6lSDnZjQ
Zu2SuaHh6KhxEQhHyWWg9jjyzPaN8frTlKttLOvQMKoSOELC4h08R7/ssi/qyF7Du68htj81h7t9
q4KFPEGCtxZxBC2Wxp2YBVpNOn1CvwSkTwtXoRKmqnUvpbYapoRDaUPT35MBQi2cPSspO2iq8zlA
kSnoxnatt3l1KSBpn6XFZxbj4jzPU52YpSFwjLa2l1VGaDu1J/UrydSVIh0Ww0mYxbLm1Bwag0CJ
gYfJhks+8yQ8bKJZR9tkAR5yawj1P1N/sTROIi6OCY3TSW0rBQNrDDBtNe2YTAKOO5Ag0MZIz9UK
D640i4jopICZ6Lk07H5M2tJNePttags4nXby8yTXkpuW44PeysdcbeE/1CXPVaG+3d4tl3iVWZtP
BWwRZUxl9lA+P9aG1oE3EFrsoSPkl0bFE14yfGA1061txyEUEXYlz0LASF5IXdxPqRQllv3E5TT3
4HAG6iKDH3DdSs9CZE+3f9u1CwXLAzA8B9rwEJc8/2mGsGU2VU6P3qCc7ey+fYMEGzRJSt5ArEqr
obnMpZVz8FpMTUOSgaWpqZDrPI/Z27wdaY2YDt8zrQzkigUFqJkgNPtQQl2JdvXrn4ab67sn2YSs
SzJBS7kPTdK9OlazgWrPN1Qbj1TYAfSSMrdJ26c8bbYsaX3AQl4rS7ozWq2BUJREfNGSLSi6US/I
ShJxWVnGC+Ekh1h8iIG1lVZ2yCEKuXVL+gCpGs8yu6gkazfrlaMAeBQA3mafdajNLnZMr5BRi6eM
hyIOgFZDGf2npqyRYS/zBQznryDWgrMSF3apArYAY1SYRJXvuRpDKKFErxql+syCuqe5ctddGuJh
Y+GKg1898DYw3FyccCa8rzg3EbHzO5TALH+cRSHMBws64ZLuotQ4Ow3OpH/yYHgwnQ1u754r9+BZ
/MXRp9ddResen9WKt6L7KEW8snivzdvpABfzFsOeBcQ8BFBlSAIZu7o9QrfIvz2KS/L0+Wc0FxPH
JiujSU2wDrfZk+6RIL1HzVFxlT0gdkj3IbmEiiAk1ra3A8+/fnGOn36+Jb9SRylm7EtMn22XYZx2
EVTBvlW4oWTq3NVjeWzN5qXha3jZlVkz1fMDwSqkzK4ThDVwrBZw/izXeAeXrhaLL7o48Q0oAnYA
qiCEa0YJfEy6vRb12y5aZYuuDWb+85PTzRx4odooP4b5tr5DXpk8Vs/WHfOBcfbiPf9eRZBu+/em
bXFsyTJA23qKkHo0W8R0G7JVAnmzOrR5Hm4tj8XBPfZAihU54gzeEDQzhPXoHOGVMWsSP69t5WuX
ElR0bIA4wJXAE+T8O5YlAqHrhq3cDC5L3wdzcOPe2NjGttLXjFHVayf/abTFrBEuQZvSKKF7Npjf
yqqGSSV700eeu0ZeSmgA8NIdi+JLa9G9IaxCF3BKAxSxNzaFi7ZhocPQfdbW9FYb5gjh3RQNhfFZ
yuRDIrEXPcnfUXGW3E5xRKjm5QPj5krh5+rRBKC2qRtQIMGj6fyDoYhmm1mPIQgOSJCVP7aW4ueN
vlLkuba+DdTSABTAKX8h6017VaBZRxGmeO61vQ6o2e3VfC1/ReUKKgd4NUFnfsmrEsrIeBcPIBvC
0bTI3SrsNn8KVwc7LNYFHK7dkqfhFqcPWC0xZLIQblaMUD3oGUXmVvlRBvCAgIcoyH/zjcVNDyi4
NTj6tQP3NPZikWuVWmjU5FjkXPNMAOyYEqhY6GnzNnYQ95cGnxRtePsDX53Bk++7WOtqbBY1GzFg
uc9dGzTzYnj59yIsDqQ8FQkt5hkkRHqV0CQyJ/7rdohrxbGzVbI4jFSpT1WgHnDoPToHM6oenLCC
J8LB/G5HaG1tsuP4TcMD47vjlVtpF8c+krjOQdKxdl1fCn/hcjmdxUXWU4sMOpoqhov3DuSPveIn
RALxNFbBtJwZO0PYYBFBJRKqgu/DPfHjchUIf3VSUVRW5iLDTKQ43/1CK0eScnyOvIWqi/ZRAWV6
+4tfO1+MvyL8QRScXGwsj01rMOcI1pcx/jKUo2xnKzfZpSrO/ClPgiwOMU1PrXFIBTKQ0e380gQT
F9kP+Bk/tSYcIRdF1g025k22vNZOYy4OgIk7APhriPnnWts6IRRAN2jquWPAPtbJ/FezOxh/2QYa
xHhULpPkyhlVzhUZ8R552AdyALEk9FroB3kEuvAnD6Ct2XnqN6je/gszCGiZAxg8QFhLAaWWpXbG
OAY6GcmXkTth2sdBRfjX7TBXky1Is/8jzmJrGrU5FvY08VBx0tKbRvmVEgX1HagmevAxat267fZq
RoHEHD+ATumi2z/gWupgWMAMWnOt6qLZw/NGAJwPEdOklL+gIFy7A2zVcLZK99pINrlirAS8+qQF
UBBXoo2KAoqz57tvmE/xhus4UnfZRpog/O/xh8IHZha7HkiL99mx2Rh3BAdVtEaGvDrck+CLR884
FTpFzYWHKUwogNWv3NYBYlVVCHHrtJL8UuqV4PYnvn5JQ3we9RMYjV607PqKFsyunPmlNwSo5EUJ
cY1ARvMMTPnIWTntr1b3jZNwiyWlplovC4FwILH6DqA33gyrp4H0lnC3uZtr+0Ud6pa71lpaHehi
ag1gqIvOQuS5mha/zW2fWRCAfKAeE67JYVw//07GuZjLjul1Xqo2D6HfForW1e0gCSw00BQPQHLm
1pUr+WvZ75XeM07dk6iLywPvPiefDESVd3xr7bF44avY3MnwdVx7Yq59z2VRwux7K0lzxMq31YsC
T7j0Wd+OUMbrH5rXtUfE1Tvrr4FZi+ukaKBHbraYPCi7Bp1e7ks1DYpYXvMunK+IiyvkJM7iCmnB
TiuV6b8GNVtCoTHn2u+zNNY6lfD6fv/H1lviH6kF18hGs3B3DJpr09cmy8FW28Y9cy2yZnZ6NUM9
Gdmcd5zc+kMpk3SoMLLYfm9h9mZB5MN+yJUOQBBkOiLxRqKuZAFrA5xn9SSmk+dDYhHMGoXgCSUf
Ku1dw4TKmH6PyuDKpXgp4AZ5WBjfgElhw7XFWUpkqY7oCESlyki5NwEMYLtpw120JRq38wCaX1c2
Wy5KXBBoZ8Hz0wYG2rioPkuCUmfKrSps7Om+bdWjUw9orgkB/FWiNz/qotZ8pWVwvaaTtUvl2Pkg
op85PJn+IAE6h8YfiqP92sPg4hqbry5wVEGsnzWAIGF7/uFzmBlOHWVATff1OypFFJLABMSdPgul
DkJOZp28dWrpA6q1KceYeURLf+uWkCB9PuEt4UAayeFGEZigrge0BZrj9rWzfKuB0SMD9gv+HUwm
AVxdvJfKNrb6WEfHzqrvq2F6S/swT0CKy+7AZwoZNKlvx5uvldN9PcdDMg0vYQ3GOvKfD3ayEnls
5GzKAYxpDIHKUQoKChVlYDCoctfgyKws/IvDcY6na/BEApPR1ME+OJ+AET4+ToxaVdjvzCjeEYib
WZM77uDYAGZyM6zFm7/Xcnwn8f5kcifjayHJTKakg1pvaGmeBWiB9iTurcfkwQzzx9gzXm5/T20+
cJcB/6RJEHED9njJz7LVJpNTm4Pgr3SJ1zn8J8m7PZw5xrCCOHekFanzaDJONpNME6C9IHANsBpc
0yn8G0a1TyFer+Q+TOoB1oEVHAWgcwKAaQNb5smt8tx8bgajfWwLh0VDDUX2ROEHQD/DglRZJDsk
24yWkrxYsS5taYxSY9trg397nBfrBpoUAGxBphRr9RJulHdo8JjmaIeMQG6dktTPHXNDk7ZxQQJb
ezVdHCiLaIszGs47cd41ZhUJyO0Lw3oAtnjjUOXh9qAuV+cizuJcTlMwEZrSxrvhUG21Q7YTDxDc
hySjuVkXwltePMA3AIymYqtjoYDtu7i6O12rkzIdrFDTUa8lLINjxvgIqM97YYFBJWTn2e610Fbp
x+1hLm+fZeDFXW5VREVv1rRCsIoUPBtMc0BXut0C8eoRYw0ecHH9LMMtjrTJAShVByo25BAE+JSD
mTcPGxP7G9mq4Mz3mzTe3B7gvBzO9uCfL2uiqgp02CUITaedXcaJYoX28DpkSPL6euXYvP4J/xFh
qQfZSLTEg0spIgWPPfDKZLhl9iArJvJPVVsjpVzbayYgdaY2w36wr87PzBwOwHlTN06ol89QvI+A
iQtTDa4e47RyXF77cOAv6Six4PWM3t15JDOWp3hkRAoh7oy37DExtBUW2FqExdojHYGSVZ7FcDf6
nPrBFYkIbk/+tbPidAyL5ZY4kw2OsDqv7vTFGp0HB6xoJWPPt8Nc272nYRZHUo1KQ21YkxVKegmx
wsJT9TYCihxMgtSTpO5DcjpkGcnaEXWRIGBtn8ZdHFG62WlaCb3aqA2UsNwUob3NK1DpHmjsW0Hv
66HF4CXiE9jc8kCu/bX34toMLlZjljpTil62E4LDbuA+6u+LKl95blxf8RC8QAH+P1m7kua4cWb5
ixjBDVyuXLtbaq2WZevC8Mp93/nrX0KasSg0pyHrfZc5eCK6BBCoKlRlZW4gPFMtVoRMmICnMJRd
3FqkTjAVqyUXosKDdG7dZFysf02xiM6iJUWfxZPuVSTZCam8G8pfSqZbegUOYJQ0z5+a7c17tcZc
MBnjwUbTQQ15bsZbQYluocwTcS7x9gV4tcFcMSkIDJyRAQKJmLXRo8zNs+ROCOTv55eyGSxRiaUO
ib6t2dSRQNhV6wbNAMoBLUfJwTweFKwdxVc96D/ydYI3925lj6kcFG0/t72e6d6QYZIAgn0hJg8I
rwi8Ga5Qn0WZC7BAHeSub32g1CS6WgNW52nH2V4cjJXELjiijosdWKIMzUVeSWTzRq8MMheqzYNg
VvTQ8HJd/BLBJw5FsgshW2AFQfaznKFIBBgV5yByl0nvxSoxXjQlEs1ChbYLWp3QDbHaEUyQy+Ck
ezxJD+Ju4cG2Nj3map3M98OIUKALHRyH+tyfTtE1UD1+9XnTd6zM0D9jtbAg0jLM7wwG1Jfy+hDH
xgL1JlGyIZRyEafLHecWUKQCm2usjgvbNJiUtJ1FvIY9o8YEZacbn8VQuukN8jBAtsVSmrJETzTD
3HEUhHaoBc75P2DTf70u12Q8itHN4wBuK6jTRegbm/JODtuvoQryABVRwIxLjnfZvoV/rofJeJeo
zCBCV+Mrju03fSksjOZwjibnA7J98aaJkhRKTjoGHucHE0x0DoRKHdJNP5qcx8p1Unalyen689Hl
rk5LEjadOgpw/6E2f4KY3mNQCrXdigTi6iT+Ak1RfL6KHPqR3CWZALKNgvjY8X1Tap91PEkspU0m
9/w3PSlXsn8V44M6vRvIZDQvQV6zqYZ94Jk+yha3hJdQbB4gEBPjMYdJ4xMS6xQBqBrqzPAqIwCZ
VQLxq1TqruVKAZtFfNeItYI2rWTagTAfZRJd9AjPQDNq9KEa3A+DkII1Jr8BX0UDyVOBh90jm34D
kuyQ/MFoOUgY336iPBYxqa7pha8eB4ciWwIHVB/Lld6CYuUJYFdrlrzYxuOC3KTAxXvLrk1Adkb5
iuN78U4+9i46krZ6ETrKV2kfPYh30a/ye+UsP5qH0DM/iU96YYuVL43Wcq0jKb1TIGFSWNk+O7a7
cpfszZsMv5w5PMWK7SCKxgrYFsHogsnzt4sDNoRMaakbcIqKlxIrQydQhUilCw2znbwrlR3naNH7
eeKvKHwWzAHo/LMtMrNuJXnJ4pcnbnrx8sSVbChivuOJe1Ltfz7IGkQP8aiQcbqYZBwNI6jWElNH
D3tyJMzxAuoluL1n/Kg7N3PnHdkLfwnfeDYJqgnUOSm0gp1AyqHuZTYxdhQyTnYTfE1NgeMCtz/a
qwn29RcrFdFRpkOIOaoHE7wLF1OJJ225lx1Qz/DJQE/AOy9rIhTICya4E+GdLmlqIL0RrKNJ6IEV
Qr+dzE9hpBwoX0tRqkj0pf0MzdFJrx2hBpZtmZ5yfBSLFOBcHgYD6jyZedTm1C0r9SIA/U5vJm6f
CDey2k8OCFCOZFg6Ly7D0TJDnhLTtksDr8K/S2Civ0kSoevz9uXcEZRWlqt8H76rsLLp0TCeCiJE
BfryLNo3Ms0pDMep8DPw/Yw5bnwbPYozKh2oFN7WS/54/k5tJtwGGPpBb4DBFZaOQwn1Fv5ToYP4
UACsfYw45prGifMnkyrPZ2BlhYlUQWgEyCjKxM9/h98G4HggxAKpUQtD1rkf+iDnlzMPdaPS63fa
08hrrW8f+pV9JiapE0TlU6h1o3Jr+PHKcWAkyOM27DbdFFoIkkTxyidl1LHNazmEhBCsFXtyueyk
K9oifKeb2rZGKUskA6QfbNVdmEYJDdj0g05x67yg4gdsGVBmtLn81uerXYGLAAFNb/Y1v5kvqh+T
tzgKHlCpX4fO6A3CVcYVItj8gCuzbClcyJCrQv01eAZRtphr3ylHyIT5zQHoRmfkCbNsPWso7lsD
S5eID8m4/mkSQzNKKT2F+LsYofZ9lIH/7rOH1pjxlvfP30FKqHgS1zBhaygoXulACDGbGiepsoQh
CtKlKvwqh2KX982TniwV0oLxpg5a9Bd06XfUxaUVJZ1NutAXlGW+KjvlIq1BO1TM10uXRlYWKPtQ
Vu4mYQJqrdqD/e62N2oOV85WVrP6e9m6g6IVgDX0UGxfxiG+zRcRvU21umnD6jLV9S9iE0YWSoLH
IDJ5noR6CjYFWJtmngx6PVXtogQ6WvCiPUPwxXwMD6aN3NbChH3iFr6yP/91Nl+ba5P0663TbFmd
o7CD8+hgcnEky0g/0yrwZBPtQnaigxh+PW9y6xUBfAw0Mekj/qSxBUKx0cxovMHshRVqN2RcIDSN
QYFf5+1sBZu1HSauScPQt2remV4vx16R1E4EwUgQQNuTDgKCjpet01tz+u1el8Uc80QSO/CgwS+W
LjRMW09xal/eQyE896jmpsAt9/3Hp/tj8RkbuPp09aLUYZzUpmfu1EMKGvnSpl2Rf30xD2vItcee
TmUCT5AqG2gXKKOVJsKFZg5HSRuv2666kLvoEo1az9RztwkkaHAmiwfh4Ju+7Thp3vY1eV04c2Z1
SexrFUOa4AxIrXncqxVvfIW7VsZHalGiiiPIUb35Vh8vjMOyzxwDotTQGDWsOvc6v+fl/5vB5/Ve
PKNOV5+zS8iQymEESS48OFpb+R4+JNeRIyoW8ByW5mFkZbrkAbhO++54Zq9uCfvqaMaxT2ZMYD1D
kJXqWgXoR7BTbbfY0DsLnRjnVnyC+jc/k9hcMO3FUu4HDXOJb13PXIJRN1JxY8AB5dG8SZKfK3od
KPT/qelVPu8Ub56dlVGmpjeOymzkIYzOJviDoB5jpj/O+53tcI7hJ7TSMX6rs6iOTAafp9KEJmBG
MdqHf8J5cEEhORLh3IaTySeaf+ore3TJq4MDwiaJxDN9V2k7iltXgf93qYJRh5EnyVYy9zKDIuAM
xXA3s39yVktvwonfA685ICwm0mx2NrdMSpR/UxNfMbmfAWNHcxYPyXK4p/3ZeZ/ygWqbCcXKInP9
ZWmQK4hsm6iC7HvXBPA6dkG9q+0VKDC9w95mIFnZY3zBWKJsL+U4MhQZAaH6B4y+Iy1EYc8TXJQE
aLV0pPBgHvnBZiYCRDXInjWgYtj6it5LS24IWGgSZN/VRj/kQXtICuNr2ICtSgIxw2T8Nmehdjjf
lHryk2/6apgtnUILRcyEIfs3svz7JBx8weHdx83nJwCzKLkaWOIJxaZUgx85GATjnyj2V7a2zipa
z1AYw2sQkm1MBEsmFLmzQgw8UBjTT5n9kHaC3TqKDt2V5h14uS1vszbIHNUAfIGzpGIjm1Z2E5A+
J7zbv5lemwaYghRAgHWUIN7e/hZK1LiYguDp1wbUSNrdfCiven/YSbepDW4pmspJGADL3O5B8GWL
71K3/LgJnB7IyQ3KasD48SLveyWVVeyq+VQuN4p6KIbb8ycS4JXNI/l6TBi/rRJFTgQByYcpJLs2
a75IixQ73QDKYlMLleOwgJ+YpF5rypcBmGzVObHzGOos5idMjlnG/HUZZq9bBCfte/CH1HYz95j7
h9gDiP/SCSOh5q+8O+ap6oBLpM6vEzO2J9K7EHyxB11DqSY/dvlXFTgMJUqcJfgiBpfJoh1KiNSL
IBKIOtXSC+qJIkAAhl9B1QAjElt6KAKJjTCuEaDBzV03gthVDECSieHu6tsQgNgFMDKlx6xW65Ry
bmV19RmEvVaDea4RqSoBRbCaQlyq/hlWnybQOMgmpdTu0OW97E2QG5qBnWnoLZdgeFBKH7zOhw7w
H5kUx0TPfgQlODpi/LsOidglBhridqJMyeXnIr3L8vtFQw5eC/4w1W4RyOC2w4tjUMEHLznh8ktd
BohBJoccYy416DDSyF2Wrzr42Bf5ehkw+VeDli0mXpf2VjCNtpk3R5Mg4hiJ4JH+u5k8ac3DmBS2
AH62cgAtdN7sUjmlQFIQWgM33reAc5ZWbYZWMaF+grp3EILlpi1AN9/7CTys1n/X02afza1PpORg
Jp+lYXKnUN0JguDGauNmIvTS0tEJhBJlY8mOoLEyAXaVAbdtLAV4AWI7aL+JY2clEyCG4Fka4muj
HJHxyA+Yv7YiYMOmrLPE5gpAydupue7U0tKb/jZMLikKryaNW+j9hRa1YCr8pZrVju6emN1reWbp
eerEaIYUGngeNckKp9qOm9wqSWxlqfk4drJvgihOG+f+swZIByCOYeDkanGUm/LTpIlPmjh8jTS8
iHLQu+wWARer05cnKKZ3IASTfs7CctXLwk2qloorBgBA9stdmplfczG/wFbu9DryW6TEEbgXUlm2
lqy6IIV+mYfEGtIWvO2BHQVfBgLUeppelSAqzxPZhtf3wMK8kxNjH+qhC2JeJzVmuwuvY/yKinZ4
gmx+MOxFBI2dOYMZr6uO4EP8NJHvxIR2bbdUiS0FvBix5WDWIYIG6FWC0y95Jihg+PQhQPDFjHDB
26F3MsHkKbRsx71XJ8M8GZNqTBJjRuZGUWZ/VwrdLMCvF8X4bSDnqkQB5N4PjkPkEI9GompHjpol
etBfeAT+/UNhHROa6Doi3J7oGvdqJbWlUJkeBErUg3gM3dym3EF7Y8ePCiezRs9p6coajY2rr6ab
8RyjoEE3s9qPpVulSPIXZ/RpfpjX+9FbXBJDspSHvN9OwFeWmYCU1XAwU4iaRrLv9hDHSzwI7TgR
aDI9aNBAw4GTgW9WNFb2mNjUaEMpNWIeeNOgHLTpAaHaTkc/Bdns+TC4nSytLDE3YYlmJKN9hJoG
iq8vMEhaqx/8d5yWzTSbAEGKx4UG9mjmgCqV3IGoOv9Y6XXzir8aYxs3YGFv477GM3QGr/uY/hLI
xRJPvO3jLOkZIrw6kiKJIU6nYUnmrthTCcrI0S5fNvAdvSGeNSb50yPJyDNwWHkqmlGaSbkUHHB5
9l6I2GxnoP0bndKhqkgdsWW/spPMjbkJNr1mJ7n8ameZ1wuRIrGtc/wVRptZVSGhLvOxasnKBnPV
Q/Tgu/xlpaL95x0fXtIagkiV6Hmu7GQE99m5IIuHdC+Yq08oMhERxLiIqhjFEigMBpnV3umPwhU8
mmscCi+5177+AMni3vgy3NWRBcbV4QjVlvKaN1T0XCA52V+8W5C9YaDihMBSR5EIWiQDXoOZHcd7
VIic5isY2KwZeFp6wgLQsmIkB0mJNfn6r7Z2oGKh++95qm4+GMG9CH13hBaw+b91udEAdZNCAnA5
zA5Z9sVMMC7WSFYwfpoKBf+Y21Mjeud9krLp/ShTGyC9mClhqQLNeZRHdQamd0i03iGVfGUE5S24
XsHOquVQmFA7ZxaUxIrjYieALV1OZi/KiW1ogpWo8zWSDkfNpl0uJX7RAHRvGG6rKpWVNfUxiCfo
XHdVYmVFhdQqDZySGGCYnYQELEHGfZ+2g5Uj4bXJFIPjepSJDbJjB+MmXhiGYJg2RPf8kjexKWi4
QdFJxtQEuvVv9xlAHtUcR7wjqehYoHm9b+xbp7iSZhddG1DMxJ0lf+fB0Ta9/8os+yxXk1TqR3yE
j6QnW02itS3mqbyME/roFWqso26PkNacn7IvndPsUdZ+VlfrwOXpCH5Roe7BW+iWywKlF8jpQHyJ
WQbGZY0BxIKqug68QEndNB4d3eBN12x/wpUNxmVJ4hxUOhrEXqHWN7KYHSepuoJIwoPe9vSdc98k
NUjSo+/RHN2hzn49F+JBEpYUZG+x5Ghqy0FHbLo0FPIwnSI+6x4ysV1PwWNWYxQIwUnzTfITzIOo
vfaHDtCawllAF4vBt1ta3Q9dvEwDCikWrjuf59G27vP672CS4AxE3krYJsDdxg/5NDso7+E1PTmD
GTmce7SVbxuoHALlq0MVkSU6BknUhPnW5871cy/5Qruk/Qvp+I5q81Y0BqMyxboA0nOigEGIoJAc
FShvMA+DAzqUyko8026WY7lvDpXPK95tHuJXe+ywadzMRZ2H2EY8xUAOu3wS1ZjzXuGZYO5or5t9
kWkdGrl47bXQJQjae84XoleNjW6UEc6QwJJ8KngxL2Iz5BC1BK0uxIm+SRYFEsv3xFds4+IdSSfP
3sm1JCW0EgExxFPV0ZAj2bU/mI5qyV80D9JJHmQMzi9xcxNXK2QeCxGm4gY5Rs91yuPfkNeNLWhT
+OdtbGW36108eSBIamrmRQ5ltXvSXhTybVTenTexHRxW62DcR4wSR1nn6AJQFIhy+ZLb6v54/Y4x
0s27BAmPZ8lD8Bky8W/BJEdYNiKaKAfJa6/qo3LX/pg9yvwk/PxHsBJSk+Gv8ublsK1VALc/0B9j
LDqiGTOMXeI/HhGg/6dDLwpDeOc3b/v7vJpgLtIidJk84hB4UX3dFZ9bxY0VzuDEZkcR/SANuEEg
TADMf5szqHXWVkYJJEvrpldo0bjSY3cR2/IPgPKt5mHmwYK21gTIE6U1h1jNCYmVXqjFaMRq7kOX
S7G0Or9pK/NnlGW8CvTmyVtbYu6s0CNKzBVeVS+P0uXiBREEL859zGzv4mpVzC6aPQWqGwuYMnWb
piPgaKL04qYtC57sLcfI5VUTePvI3F1ok6mxZuD91IVXmfZU5lCd4YxebUXc9QYyV7efwyGcJtT5
qkV1kzD2qlw/CD2eMST7QMhYm2KDez9i9npCS2mBgBHU04KRh4PYuq5rC4xv0OMSQqBTk2AMSrjW
7PEIdo7cLn+0TgJiSwBKTEfmDS/TDWKj1B+bGCGnzYPVu77poOo1tLhbidm5JuDoxUWU/tZCTEoL
qXveV5w/7jDGOItxnju0XHHcV1U0ZISil+34BE+btaxVB4llJNMENH5j2gOkJcm/RgVvJWRra0zJ
Yor1ikjF69oSR/iLCuHWG2NtjcnzzUYnc6QB8TzTNwZtXDe6Dyi3/Y8Dydz260s+yM806DE8OTKv
rUCVcVodGSQ9DuXAS4ufqIY2D/V01TZuj0H04Kh/Pn9mNn3IyhjjtaRF07NFhw+p4kszvyXQ3eXB
7Dav3coE46bCoZyhg1IFnqQBviFq0EnhRTCeCcZNzUugdibkBwEVEe1nriFQSNvAxGQobjSWsYsO
UvGiVv2fwX/b4a/WxTisRspJoUAaF0ZRqS793C193e7HC80KrOF23iFzO/+xuFeO8WAGyUgfgNDh
Q1eOcw5ZtGEkVu1Yp4WJ7AaYFzBkUyq+wrzNQCAn65ktZL48cla4ee9WDVvmrFRGq0L8NAn9JgOV
xaHL8ttZWnyp3wX1dch92G7l9Ov+MHNuTDwoRdI1AiKoM9pHBTm8Ze6V+2qv7yI8wYx72p8OXdMm
yIW84CJ27nkFw+2PitkKSjMCfW+2ZNOA20NZBJyjHITrUBFAhuwLaOAdyv27QCqbi361x9ZqurkN
tKUwBByiFbTpz7AivyS6EQMRjGi2B+SyfkLtNklSlQcJdjmNOycVbsThOlMGKx4BZOZNGm/1dt4Y
Y25lLCZ6WZhV6YO23Fec7Dq+1fZCboFQG2AYYGEcfS+g7vnp/NXc8EAwi9kYEaUp8A0yAUMP2lAq
Z7nwJ+3nLI9W3vGghZu7CBF4cORjM0+oH0whMoFDBgJZCb6pRm0FYeyO6LeEJLTIsDu/HHrPmBhE
RKwCWHNVp7oab9MWTdTCOqlFoHoTc7RroRws0pYGdM2U+0IFROG8uc3dW5ljPlo0N1PbSwh5ohrc
zXEKJd2ZU8Q64d9DXf7NkhjfiTmxsY1VMfQlrdtrmQqNtMaq5V+y+l0f/ao7pqKvycH+/Mo2nCiQ
7LIOPnNZ0k8Y4coEwzdxXRW+2HhdC+W68I6QxpeVHzrUoeultbQg5uSBGzH9jU3GicpVFJnlUINw
rm0+C0l+FGNxVxkqJ+pufrTV0pgzoi8pXuFxDw2Fvn0EL/EdIMaLdX77eEthDsZcVvkEuhq8P6RL
abkQ4kfjA+nJm91izgXkNY28DjDiQIY+94YlgcgYJrLOr2PzPsmoRwBRihIqO+4DYEtTElD2eN0Y
PxhoyZRpsUsnwBlGlXOXturHIBMCkBSOSMHJYxYUDFkoFNEc+kt9i7VZuih5QRq6UYN+Vzc4NcFI
ZAZ13YSKqF5D29ttismW9buehJwkiX6fEz8CcVyqGAf1aJbZqM0lPU9UU/DU7FEUBKcBb68SP8pk
h4CwI83onN/nLdAwFv9qkDkwKMnMERmBPBdQqn5BRGZ72Vbd9GDQ7la6F513dQa2UBNvLDPbPtdd
C/VmMKb1eYX+/lKJhwkiGqaY3ZEggVxl9TXKJa8WUd5dlLTx5pz4kTF6Upj9hqQo7xhsVMIIVXyC
WBCcj8HOJ01tWUTj0oGXxWv2ncROiarFjrP1Gy+0Nwapv1g9dQWQ54xjB8qZD0BUeLaYZ0sbLcAv
hrD1b2GHNsvpoBe/Wb71qiZ0HImSq6GXypYUC2j/9njHowT319CbTTfxaootKBoS0H99hAqFMHyR
wfDep7Et4goDd8E5HpvOe2WJKRWEXYiirAmvl4afSPEr5wWHrax2vWvP/391GjLISOXjiIclmD4W
DwxOPiSvDQyqRTv9F5/oY+s19sae8vb0ZU1lxGOiC3/wJ7kd7DK0bOip4D/Stx3NagOZ065CnzxJ
OmCIWrTB0IaCRvpFhw77s7ZgaquOELiSPQ0OP5/eTmVWtpnTD4qpWVl62B7k31F/n5GnpoOYq3ko
oOWrKdYkt5Y+fTp/vzdD8coom1UEkKFsB5QCi/ZWgADmlESQTf163gj32DBJxRCmpqiN0stl+18U
ld4cGiZajHOs9mqJjaSdiVw+oq7pZRfKIW+P7xim3N5BBVphQM0jp2bWRsRQrMYCsUm6pvQpOhAA
qGJBFtrqrN6R3FS8NLJPH/Zgr4aZZUL1W85k+sL8e2zWtl95NcVEQXGSJm1asKOYdkdqi+mD3OEc
kW0n+ceEwZRUwegqKEKt5758Ozit7OfGxQCucB9CxRTLAhXpNHaH0Esd8ZHXgf6P8/lqnPGbZd+P
WQuK5+etfMVpvdPJbIY5qFb8c2IMpuiZj0osoj3zkWmH7V1FEQIiqSIFN7z1n+mi62BoGTEqXs0P
aPiPbrl0vdVm+rfASGWf8xG3V/ZqjvEm42L2pVTjnPyvguqrKebayUqSmvUQYOAdjEg9oALVvG+C
3wrhkdBs3m+QsIJBEMMGYC19u4VjO6qt3EaFL4S5ZfZXMTq2w4fc8MoIE3cgNJ1kYkByv0mAfB8F
Bwo+R1FZXM4H2kwfV3aY86DNUtxlBTKsZN/3dwQkqII92CQ8KjaYuj4gOPD8Psckva7RN8sJp0xu
dkk1F+ifhdkvOvELRXcMMYniLzqtlQGM+wEsD94lrwaZy9WJRRFnRVv6GjDjQW9ixJvXcaJf/OT5
A1EYOj2k4vHPHL0hkUCznaOuQemrkgmzk6UdQqLtavYaSzqiKq3yTNKfPDEJ+JeBIhQKHmwz12iC
btRIjEMoQR3Snxxwhe6GxyzAMNHkypb8mN9Un9t9w0Xn8CwzVzqURnHJshaljjq1VHADSOI3WWpc
Q/62ZDMvCmxtLUiIIRQnarp2QtiRAPkhz3Ue+UwVc3AbK8I7j6u8urW8tUFmeSbyy0UR1NCP5tpW
yew2kWy18QhdgW/GxCPk2ww0a3PM0ZGXIYXMrAKSjuRARwnnq8QTbK15Z1V4y/1LoORTwbejgYKb
ue7xomG4IDcjXyalVZC9nvliKVoDDxi0ZQc1UlQnFFS6gcl86yNVYYIihDHiYCZyYofh4OS1AkmY
tottcHjxCotbE6hgg3y1x6Q+cTTkKtiTTc9RjwTF9flzbD5SOoEytDLIVWtOHtBhVNMPLvhjkptf
UZaIhBoqFNyB8Hq7XKEzl3bp1AKnlJYjcpdyJ+Vgy6MDizz2jK3ca22MCQ2BYQZCohk5CEGW3ShM
vqJ13zhhYevarW0w50SYW+jQBYC8iH6xh7q14kQe5RLQBfd9c4pb125tkLl2srkocxWigtSXiy22
3WxDGep314e7qhsrq1PqihP6eBaZIxrIpTYoCzCeFQS7zXxHgu+x+iOoS4cIP85vJ90t1lmvF8ec
zmpQccMx3QaEl+yr0nCXJgnm1yJOpZZ7DJmsfIyqLsY2vk4XlPYLlRLl4eEO7m+fQ1T8iAyIGroh
bw99EqZLEPTIkcUDVQ6D8gvtxgJdruI5HliUKJLfjd1KKGXp1SgTzUdjmZsuQMd+gB1MEP2DDzCf
0ew85A1vhcy1DsIkSyOQ+PkG5AiG+qo2P/IOXi+HucvdkGdRnmAPaX781+/grWRvbY251cFAgHWo
NMHLZxvTO04hJpQgCjW10mm7x3eUa3gWmWvdyDkQ8jqepJhEguiqvfpgk88P3pvlofUKmUtN8oEs
dY39hBpCDyYC6Gkb7rTTH/6hc3iHSd4SmcutNnPVxA0ebx/5hJsnUpYxOA7uY+C0mRteaGLazZTv
u4Todyh0VhRxJQg5NtjqZGOgtB6RNHymkQ5qIPcokVjp0znuwFLBseJXR157fNMbvy7suTq7qiOS
CNQ1UYyiiSge0il0A7lHL+0wxE8ir28mbwa3lS3Gh6R9EA3plIUY3cG4hNU+5bUFKQT5c/uUOOmD
VkEBBUHI0TU7h9JR4s6PgWiNj+nj+bCw2cTGjMG/X5N9ScpKC57C5rm8Xe2nyJ+lfWYeKA3iS5s+
NQ9tt481yF/wyF42Q9LKNON4ZtIRVZRbwVPS6BrCEIdRQkot8vSueZ+V8ThNsKgLqpio2iTFHaTQ
oWYat58ro66vhEm5NzD8HFrnd5Xet5Ngu1oZ43KScZ50mcIQEvM4iLElaCrGonZV3dsJ+J5q8+m8
Pd5OMi4nEYM5XgQ8/gSx2GdDZI+KcGx02TtvhncrGTfTRNXc68j9PHDHuEaNjSS/zlvgbRzjW8Q5
7Gd5QZYSmBDRuB1j6DgVxnVTe0L/OJKM8522s5XXD8WyR1VoJYolrcpq0Mw59LfTrikPOlJ0NBAW
p7C5Ccv2vScqMDi6gSYl86UCpU7KvFcTf7RVX/JUtzxqSFbIATVZ2OO5tO0vZlBYKKRcAYh5mx8V
edcWZUOb2oUXgomg5ao/bPasKO3tvyaYsy4CCioVgx5QJGi1XwVXOtvHy4Y2W59ra8z+qWO8dIXc
gBwPdF+yO7pUnxLcunbjNmBfALlP9HD+SP7HGXldIHPqi2jJzSCSQp8yGUXGIXFy20QwV2x0uAt4
Ffe8Qd43Y+5AAx5LkDMB7AAKeyttb2Da+X9ZYOF2eZdMkSrmoR/Ln5Thc63tz/8+b8tYiplW16U5
k+GPWDJOFf0xHhknPcOnzvbP9yFMKFV1IZw0cxIgkYXaRfB7adB+x3Dk/3NNbCIuCyaoEeDT59ve
VbzhegGBih2DVrd0qsnmBUfuHtJjsspGaDVRhT7nS3vqb8V+uNYYRzFmTVoJMkqitG/zt80G3hdj
XIakJlqQJSjfAYG5A/O0PxfFlUqqD4Wr14PB+Io0GVJtaQl2cDgMKZUd+YDwE1l5I8K4hklVkinR
ZhDkBa4qfmnz62bkSa5tgmzWRhh/IJEoauceqSKdBoPCgw1yyuEivKRPXGgh6MAZ9uT4wUj1Z/c0
pvfV6k2+lBJ4zZf7CcqbBUZeKZla11izgwkG7jXmHUFWcCpZ2naqchTJVT9CY21HRRyb36mMZZaw
1/F6KLzIpTGOIylVeSZCV/ij9idyhWAB998zw8A58xrjPqTMSJJBxKx+R34HlXalAayQmuojx0tt
5hdQUyQmLbECBvXWawh50cmxBOghRoNasAAY3zKPfrZnUDGd8ORlGNsRGaRb4Ien0tesKJMq1qVe
h1mJEuCeYuIXR4BaHsZzNWcIbkzw9/4PjDKfLh7KBHOfBn0+YaQ/AcUAXk1QmrukzJSG1xqgGq14
BeXNT7haKbO3QdyYWWEsgtcUt3mLlZquKKic2Ex930k0Wxlh3L4m6tO8tPiAcalZxVxZRdDbEzrN
esbzXvSnzplifL6ezmEOnpzAU4qjrl8JA09OaPtKrxbDOPplKvq60oKAInN6l3j/aPBM9uRCXJDf
Z9u+0iuDjMvvujkCM2JQ+KRVJzeR5wr6ZwSilVYIhrPLvuzAKjTJI2Zq5ehrmTbxXs6GBf9b5k0N
bz5lVn8KExvkItOVXAa8JJDAiS/4dTRDTfhYF5IlSPdG/olz83n2mDABQhMyJhPS1M6bn8eI5PkT
LZhoVm76kg3OO9t0hsI2avcdBIbbfuePF2CR/qo8jHEcIGmNI4wkzmAg+afoBY0ZO5nfwX7COb2s
ssygVzJgAwAJ1WJ7pU3Ez8TRPb+nPBOMlykFoRSSAF6miQ0rDaB6rXAsPL/3ztxBFsyPHK/vKwFQ
e1WO3XIkbt8Xl3I5YrAuIjMm97raxRUCmVynPRrBfpKVR6WroeSj+iSrXXnqLgsQ6ZRFftAiiGQP
ZWX3xnIINCmx2mG8rLvwJhdVtxjB/Cz3bWSToLqcm2HXipIjG81DMFTg0SMJZFOUWvQx1vzQQ9jd
SgkE1RdKIyhDNWucLPAKWHlUX4TohgTS8pmMUMNOBx1cwNBsCM3fBpkcYQLbX94Quy0TaGFVXwUy
HKtY3HcLeRLLYJ8u6LeDHs7OjPlyABddNgWaFbe9aAWCcMgF4VPZzII152K3a7Vqr814VSaj20AG
RRrCT5GBYnG6NBZ0V35raeaZsXktZynnFbPt7um7Fh1ENLmZCxXNSpw0DTyxGaCzIH/XNLfTeXNW
J0cM1CnA8kJihdLxAkL7Nl4XaduCUaevgdauOmtU5Btizrvzx/gkpABjA5SNKKoAjBCdTaz0qaxj
kgSVh54W9Krvpu4mzkBrmH85b+dkw6gdE3IqClrl0A5gmjFxF7YpJhMqL4i6nYIpRi0z7sRa/3Xe
DPXhb64MzNARBwWQig2qnRS8l53UYDmk/NRn+96Q3Ua4RKEaxE68GZ+trVvbYj5PU81GJKFfgUnh
n12OopAR7lT0/FvQbp5f1cZBeBa2RKaPDq7CMggXaa3o2QhtDi28jYdjIn/g41DhzH9/n/Fl/ZyA
k7zA72fkc90WAG0COARauPOrOI34+DjASUADxoBcENR3357nUBuzJdbxcfpStyqpdJJkn4/XZPwR
TbuyqcBUfglJeD+bgZ0If3OsP6fs7NnQAQ0HTbBmQi2DHtHVo1lrgyIXhgrlQtm4nJGdgR90rtw4
AytlXyXTdZBVgjUaArk0VPkYSYUP1tB6r4zGz3aG3naLqp1dR5VZWTjNnaUH4uzF6Ebs4NfAXNo1
nRui1AZxKeNuRv/RLsjwpdWHy24KLlpZ3MviYBuxEnkiGb+mFVQAs+mzMlS3+hx8keX+csqb+gBK
zNmShuQqkKMBMCf5W53NP+NGuU2T9kZEuW7WyIMiFN/HHBgXQ16ecqIWnjJnideYcOLZsu8nKQG1
U6y10OJDIdEIFMeQpu+x2Q7WEpbRAToDliL2F3pPQCGSZMExUTNyQ+I6cdNRKOHOm+EyUs19JENe
b87BlGCAYipSw71eJrOVKGZ9PSyhsWvyqTroINfYE1P4JmPICNO2wyX8MDy0lveWWjWOILaXoKid
byrz/2j7zt64da7bXyRAvXxVndF4xjWxky9CqnqhuvTr30Xn5HhMK0OfPPciQIAUeIvk5uaua1Xy
btZAQTunQIBtUgHEV20rHWdDdNeiF4+9VKv2MhP1y9yWmm1mZW+vIwZHxJpca6UVn0wpvU8WoPn2
ZaCBYhotMIAwU9sowf8BE3higUxoraBnnXWXFNPVtBq7up5vSnN9qNbu0CeCb03zt7I3MFI6tbex
VX0Amt+TWIjIkQula+rtPu21xUlKNXFVA9in2tSaAWkNAUAyCpzUDMO2iXYTx50/C1EIMJvOJclw
0yoYbtFaItqFCGrOok5sYVKRikRXRKykR8MkX5EI8yQlecQ5+YusP7XtEPsgVPSVvtfQJCgBGK7y
jTypPumJTtxFn718kRdb1IenXFAlJxt1wAcIQG9TEg28FDp4vziXht585s7okqrhlwK4tDeAmImU
4IfKAkH7XX5S3F9cGzUAFSnvyn9uHAFF1LkwagbPLmimlGkNRjvio0XASQDGN+U8IL63dFSQAUoe
YGmD9tOSWWwCPB5pIS8GFoRj9LJy/SkWkeWp+pjdWEoXpKtmnLRcyRzQNZi30gI6DKvNp/06zMc6
lqD6naEc1Dm/aYl6UmJ9PkhCQzq7j/XsKteF8UFd9TgoUm06knQCQG+9SAcSqUC/yzROTL/xBulg
RNMBPoRpozclA2NY5RZA3q1fF6Fc1h6GiB2q9QRw85dV4e0bRFvUVQXEa6AZApbf68MprWytOr2f
/CIeA2Opg1bkvEJvi+MSFQH2ZsBkY0iXnU4zl6qMq2oE7OmAWY3V7WzlKwUGLAhyWaX7DpieN90a
VCI6X6g2iOgSYRZljErRDnhan+lk+geKUpdfTVfjsQp4ObPN/TsTRU/yTLnbbI1GJSsnX47JQ2k2
u1xSOBu4oQyYkqVgjxRpEe3Tr0XMQ2y1Y1EQn5TCj1jKHo2lP3YWiDFycEL+V3UAWxGoTHR4Wir6
yph8xxIhvDIylfiyGKFuCVDphstV9yZuhBuHMUUgvuG+wg9mZDR1v+aauBK/NeJPPdGOQlvd5JRd
tkzVGzOaP+ejHOSa5U2G/LWdltCo1VA1Jg7fEdUCxgjiOywQeoFXFyhfzL6KE6pn8SoRX81+lM0D
Sa669OHydm4c3SsRjAcmraNgVSlEyFb+UyUGrMZYnuZYmWHbheCysM316KBJBym7AdvOJEKs2NCG
pJcRVyRjoJULoBRaDGBFHNtE/d8323Ymhv77mcbnxIyNiCjET/RdltwpiJQKHW0MxWhP0tes/355
VW9Hoai6nMlj3MvIJIk8ohEPlxmYW3dofsdkkBebwHDuAXRaj0gVp+70NYq4pdTN48MkjYgxdZlS
5r5eKrhMZJDEIFIruu46n8Cbm6yrYWstHv6E9Lyuhc0DfBHHIucB8ENti7Qjfic/DHXq6NNjr48c
d31jTZivt+iIkIwRXnb2Xq0iJUubuPW7VASvV3pV96BMIUth15jkvXx2Gwt6JYtRFQABp9aUQpZK
1uNcrLsFtx7wEByjxVsSc0xRnERDm8HBkPQ7aYY7Ff2YxcqOG5Uzb7y1HgmuDF4UEwObbLQLhLNY
H3RYR6EN0yqcFHQpcX2ZLYWHvwQfBhcZkOVsj73QK2I/gPMXQ8bkY30a9yDIDChKunRX/ESWO4if
lkfjhuwuH9ZWHPdKLt3ms4utj7JYJj3kUi4dyS3c/Kh5lI6Pcj7VPGkbr8AraYy1GtAG1MgJpMm3
+SndweM+dpmdfUGBC2h6w0HmAIBtKcn5rjK6COi+UdDorsbWfY7uH2EWkBjZFdHdf97G184HszAT
nU0Y0IPzsYSTN+4r18qAbz/4QjAfp6/KJ464t/v4Whyzriq19CZq4YD0rgReD0/ajbYE0Hlv9HS/
OSJ9N3NEvr0FryUy103AJPNQgczOX/V6J6fGXkdyu9OX/eWVvcWFfe3FsQ2Byqo31URXpgb1CZnK
Zl+i7aP+3N8PX6SHdLUrvwQkUvKxxDAu3iC3AhvFQxEOB14EQ4/s9ZP3asVsl+AQJ10+5fiS3Bzt
1rqtktkWM+KBdxyZdh5/+rbD/OJTPl/Us4tYJmYLHlloUHU1w1tGGTZIXAPA6fV+2os7lXMz3lab
mY1mHDJQcAqg03jWWEpUkB8UtB3+SFy8QCj8FqWN3FHxgVdF3FQj5GswXgMuxDdpI9SJhlkf6gmz
nB9Ecsi6k5DeX1aht52OdGUvMlgValKixCStJr9b0AXc3JDPZKZTsc7gtx+NBXUKfdcedcPmhQVb
GoMMMrzL55Is61vWRjevSPkhAqluFfWz2P2I5fsObOZqvbqXF/nWsCG4Qh5RRHsZzfXRfT7Tll7O
oskqtQmhL2AY1rtyADuObnhLYQSXJW2dmIFpEwQjoOtDdPpaEpp7hqgmwJSosshp9b1MdghBnP9N
COMyq1EciT0Vsko/1Am0O0ZnD7zXZ3PPKHm7BpIx1DsZEyaBd35pY2Hy9fZr1CqBqSUAMjkAWZ7j
mmw8qjidF0ksv0MhjUndEmt6hnETAOubzjYNfq2g8hoQrHKUYdNonstjzyhJR7XII2o0Vzdx1BCD
ol55bHZU68dQvaGcqrKtPxYYGpLt3O0O4Ff0Lp8h3T7WXp5/BHOGTaIAfb/DR4hhvMvDNMBG++8o
/W7esrPNZQwXctqCpvWQk+3p/BOlHRgPHRDVTHfwdXhKOsa0mwDEUpfX92w3Li1QfX0TgOsWwbeG
/mR7BSD4I6AgZgf4X0HHcZM2FRXFAR2Y+waYBpjLjdYiUbb6GERZZnyrlYMbNVZiy0lgdpxXAKxz
b09Nx0ygqoPfGjQ57DQZinmrVDVS7+dz6qON6pSL5sFsCbLGy64DDWCliZ+MnCDuQpr0iCDdlSVx
V2fq98iKDkUun4rYrHYgmZztxcgrN49WUCGmqHDGwn2GiVJ7qHoXS0XeVBC/6r3qJXMF8ERy0Ob+
JEUS+Kf6qLXHIb2Nmmwf1anpIDO3R9r5NpMWN1W7xhXGqXDweLh5Wip23grro6hlXmoaYRxVutMO
y66M0jGQjexn15mFm071QeinxO5M/WHUZgLskzrAWIqjdB8tKXU0A383GuJp6fMsXI3eLXpjL62A
gLfqbw1IdCcrD7oivtObEYxhpQv2RxAvqAdLJp7WxWFlNBWogweMxlWPjSTczYSstlnmdip1rkEB
PmNhJ88PRQSzqajo9u8sAwzL5MvUP4mjcVjyCRjc42NZWTYydbYI4aRBJWAm8b4oALRVy3atYsUp
wEEt4ZTHyXHpAH+SCXtz1DI7XqfYVgb9NibV17lsUMW97YzqaDaFTaSf5lDLLqD+j0QFjZfyMJUo
26brpOyVNneE5mkh1adRfLAyBNkm8NUfq6kGu666RO6gdztFJ9VDrRXJPuraz1Jd76VG8FaTCF5W
jddiMihXcWceR6TClaz3e23dJQ3KEUI6nRRjUEC1RY7DnItO1kmndEXnTqes/tiR5E6U5DnsMINh
j9V0ALkmErBEtsG42x8VK/fGdT5Ni3zKS1QgEs1SndhMPG3WzR99K643bZWqpziu+n3WqJ/LWiu9
cVxWD4nh4kqKexGFPOGnrLUKWlGKSA5jY278jky3aQfuDVmLzFM8jVeSnNlCnPuKXC8o6gBEQ++u
5o6EK3AK7HhJXKWWJUfLwBIraLZgATN76F2Ucq9idUnDpkEtRUzNdI+ZvgDk4AD/VS2kjLOnyBQ/
6nIfzKtIM9OPbT5/noapdNcJHAeSiUJHJ32rlcqxMqFyuqQBBxuc2wG5entWjbt4SB60ZMkdrYG3
r8AZbUh9XJLyVAtd7HRtr7qohp1mZCjsPpFAgUaGPsiHTPYK8FJ5zaRcaTkJymEE45sE6J9E9MSE
BIqi7MUC/Hdz9yUuwBI3kuzQTElskyUTdnOJrW6WoNRz8CuuADSWEnM3R70zy9kJVDtD0An1V6NM
9vI0nIpoJfZkmCFQfA9mpX3vqyXMl95Ay4EZ5DBo9iokQaWke6lKkh1yn4ZtIWoZlwpVcXSspKWZ
3IKvbTnoulCGqqTgoythCnptLlwRyUCnmERXysT70ir3+lxfqVGmgfoN7IGGYnwopNqy5XhYj01S
zmGiza2DbhEUd9IZTHBTLl0lzQxnN+6SU6KOsbNYqCTBRLVybXryIJZ21sX71jTvtaoaHCPXn7oB
gWNT5MDsFdFwZCCmdCo9+7SaaeaYc6Wj/BlLNvz3O6WeHlsrPmLs8hs6Dp+USNBccVLqcCYVMuBy
FArZ6OVNEraa9nlNhRK9bGDv60b9XgC+o23WXWlXLdmn9VTDsRsXuy/pb1Ix2H06o5W2XUf0b+Ro
B20qEP1YuQx7hqZJQrSHQUSZcCCPfW99WaL4Q6Gpi12UpLJXlLdyc/aISvadaB2kxaSTqHDyuyGJ
XEsGf2AmFXerOO4JKpVz18FbQdNkave1vl+6DNmvWAGlDqhnTAucjgooadCfeFolaS9285diVgU7
0fqgTxRHIHg5aslepTHMVsWTCiVoiPFJN4lbCfOnfi1vR3NGJVDRP6Iv4grz1kepLQNBEZ/Q5+IP
VvwTpJO52n0dJv3nCHV2JbkDxx9ZnpIpdUVzCpPaBOOO0N6MouGNxbJDHeg4pQrU7p7k4KC0Sldc
s0Nqqr6uwg9fAHIZ69HXqY0P2TTvMeQdgnbFFpNrktQYhc9toRx3FmlgjJIrUW0dcBy2XpLUi1eb
416XhpMRd58EVL1Be+xF+RdTQ1tirXuJUIB/CGAxBLyPlHK1PXR4XzAoa5tzc1iSfG+psIZTbldp
DMae1ksjJcgGObYjeQVpcQ5A2szCC1OUky2MiHKjT41ofDMqvCO6ERIjz9Fhtt4UFdn3o4rZ5aFF
DCx4U91Ztj6sfhEJ7kSyXTQhgtOj/Iehylc5iK51VFRbjAE7ydKfgHP2pQVBBwahbbTV76R6PUQI
pFOldNMu9+vmZgF0ERDK7LY0XINkbiyQXS93ezGbDxMgqPIOEOApaML1U4WJ+wSzSImhgbRbafer
sCp7ycgCqcxvu7r2kxgmWcQDl39V5MmR1KtmHq+lWgzMMdfstsW8RaSAYBFDf/HXOr1ZrCr3hi6+
K+v2SJT8VOYzLnz2ASeEaVw90OPGhQb7CR7AFbmBugJ4yTEyCltZ1h1BKjUX7Jjgj3Nxp0xtaJEI
eL/RKbXmHaglE7R1ysL30chdNBa5fVntxRJ0jnM9oBgh20UCKtRR8xIDzbVSdWy04SkGOXmzHHEp
HTVJFwCXtkCcrZJjLXxXxe9adotOAr/NVYfMJMDHznXuEOQwRsOyTelaQ2qy7Mj9uihHsa8lpwC9
Bwyzo+qnaQrnVQ2b1PzQLDHwHypHXz/UQH21WlDE9aXTdd9NwAoQ46Tk4rGscOstaQfINVsUhs+S
ccjwggKXxlGk4UNBZje1Picw+Hr0YUpBNZ6sttYUMLTJvq3KR6HB/xBHG4jk7pjMp1hvH/oBnWSF
VHntMqrYvd70Eo0MN1OSPeUTeYSzd4wny3CVfPmOnkuEtxN8LhB+mrESVua8m5PYI3IV26aofLAq
NXL6rP7Yo2/NsmogIqzmFHRRi2e5FPypeWpUKHC5NJ/gpeR2PWj3YwZE2D6/Rkf65xzjteiMi1z0
UIC/puv9SW9c8EgWLnzPaV/2CYh6NPW6iTN9nxgVCNIy1aP4ol4Bbwdtkn6nTEFCtM/IKYFWfsnB
FmYoqwtx16MEbFExlqRgncraL3Jd9c12kF0Fk+2nbLY0W0EnhaPl0o06Gpo7Zf3q9oPyMcXne5II
ZtN5Iq1LlFa1O6kVgJJmPFYASvUUI8WNqjmB3kZgANpoMJ6hHwowLAoTGKRmrKZxpCOtqMafuroM
0EuR2lGWwGIJHy+HO2+ZzigPzpkw+jFnKYZsruU2qa3BN+4XD+UeIOesO1l3wOe3i5GTAxu4Wx6h
4U4d5ECCkf3Cm3boUHSrcNmZd80tCNgD9UCH62656f+NtAS+DgZTBJsSQiVmK4x+WUe8Y4j4pKem
AVAXTN/PyzuwlUh6JYPZgUGpU62cIaPzJD9x6jABXAoQ+7Hc1KEg8NKH6ZE8cqTS+JUJM03AdqPc
YKDc8KZSui4Nhuy0ChCbrvGteFAdZRcjfeA9Y+2Mzjsiahq4shI1ShNlofHAfNOSVlvR3JCsGRHY
0rGTsXkGV1BTzCuayJbNQRKSiIOdzJPJZAvyOklakUBmTXJ/Ef0G4LWXN3JLQ85XxeQJekVrqnms
Rx/OuiRabh8jMwL4jctSNpXkXAyTFUiGQZekCGIawNcTF2231V714lD9XqBDWrNLIPrsac4ldnn5
xrdd8Lii57KZS6AgUm5NDZtI8IRdWQea7mmKvx1sYYQxt8HMF6WuBywUtEHKIDixGuG14JDDbNTB
NB01SlD2IpQBOwuTpCsUAfwwSjf4E4A+VswiaZ1ToiHBbh97G5SWNy1sPC4Bhnm4CZ4tjUEuRKLd
ARDNNgLHlQEPOFsH0HEBTPFj/nmGz+tTKB/JwRhDj2DEfseo8EZCC4tFehUdoeinfZNhRcA1Vok2
4PphcsJJQ+MR3Os75dS5lCpAfUTr2bIrAl6Bgx4Ye+3P5TJXsFfHivQD5KZtdCTzcDdGqFrJLRIN
wpLxkqKbm/vynLDZ177I+j4bTBxs3KWAsrM+jW2b4YZID5wbSb/7zbpeJLHZ13IBwE+OURDU4vRw
CrCXdr4n+9ZZbH4rkMyTxuZe1yxJWx3SxLDf56HlIfgNMMXzKBh27hhH2Z8eGkdwwTp9rMLUhVf8
nbNgOqF3acHMQS71aqq5gU+gNbM6HHf5lRCou4qrMVtFo1c+AWNTixQtcibBIWrXFJZ2Um06c6Zf
RzadyI4xL5i6vGzo1ktx7ocwBnbRe01DdQwvPdIjA4BW4Ate3sAtCedmlF7QM0+n7qN6rXuY0UVB
oIw8RayuzmURfzDVgAPQDAmMaKxdqzJNKeaRjP/gpZ7RhnHBkrZuGkhxf4tiR3QKcZWMtelGIEAJ
VyqQ5WqkbERt/MFZ0va2vchhNH9C+rXRVCxpxNhoizTSZwF+0RoubnvX3aeY1+FW2LaqpHjxXmQy
qm42JVDvU8j8BdGHKC71IvcXgsm7po+4EhmVl8mgLcXYjrhcil/5aPe2NDcFdU3r/fJ4Lcl0kKri
6OTmVTtfKaP2KJ6uOVhbR9SQRGe+0oBx71EfvPVmb3ggDXIW9jswqOkGsrbkXCxVrrO7MOmS3nUS
xFKfd/6OFOzO+gIkfx8B0sBluOOpEONTiEkrpVIMVc2jmwElgMi8u6ykPAHs1V61dBly6EueAp2l
uTGlL5cF8C62xbRi1F2zZFKLDZvRnKB2V/0U2RlSQJjtQrL/bogRoBcTmGmeEqHy/kfhjLe0iGjg
FRMIHwsnCmhNavlO4wTiv2MWl67kz6qBsuhr1VAalDUx50k1ckbHgGR3eZD4FL4IjRgtmnpBc2TP
vmJPu7/0dH/fe9BLvJZNmnRG8QO3kHJQl17iSyUYmWevQsg5R5zI4e2o87Or+yKNsTKTlK75XEEt
KcZqf+1bfupZXg23JfzSH82Ya9d4W8sYGUyqZmg7hG/dW4XTjiCXUNCqB6S7ykTSHP5Y0fFUh/7I
S6fJ2JehHpoFLZ00zOyvaNinjCfKTwWyWy8aT3w2y8tXEQMIr48QeMlkkWUIhB9skw7s7MTnXAfe
mhhzMjVanUwdRAD+s9gjy9M60s50zREcHUBQaJx3UBbyZDIWRrDA84LRmN8vkjGevUgi2FH4g/g8
iYzFwaynjgIFVhmfxivFb/x5lzuDayJZ+xxm8mbjuNeBsTJ5FUuiTP0jVLy8tQSba1Hcgo/AXhGe
LIrXOtPOqniHSfXhjYICl0k1dA0VM7bFRV+lpRRAd+/PIBvRARJRHjOUgX/1/7oRDjlBOuo9YJOb
b+CZZEaNYsBU4+19vv79Hun6xM8BRyc5y775TFnKOVpLf9ylhTIalKfIk4oGxHWAm2kGW9L2VuM2
5lHQ9tLO8HpP8hQUc1V0nfIZXzev5dliGW3Sxa7NCd3mJZYcXfoxZzy+0ue+p0sLZPRnFaCyKFX8
ejhg1JwCgdH8sS4+LsXNkttIlriTK7rKjBktZxK/5QQ8N36Euohzea85i2VDw6RT0fSW40syAYX9
FeFLySOO5KitwrxU5TpPcpfhpbIkwAEvP5ce2FXVElxeyLP2X9hThXmiorVCOTPFStSgurG+ycjN
Sic1DQR5h+IdgHMzL/mBsbpD48Su7mkoDx3FO+OTfOBhnm+bhxcNYkd90EEyF0bZj76e9nerkqAw
ltkD+WAK+IZoslUQtJAHIgAXGY7Q2tWfhib6MkXk7vKe8HaeedFGg0yRJUOTJe1rgwnUHE66PvL6
9bcyVCao8n7bJTYJnxtr3aklDngJKD7UdLdeU7geHVjTsMTyw+osbrbs3mH4t+J89KBj6A2sc3T0
7fULqqL/Vs+GERZxEh9K+HhDeSxM+XqIlOMoGActNUNtWFFT5dhiekHfKNuZYGZn10GotUiB4Nos
UbVCs4eU2mvtycbnJflSTOmhRbPC5dPctIpnMhl3AZj+a96iZcFfRnFf1VrYt1/FLA9Ui2uANx9U
dDZi/N/SEZ4z9smo+jVDyfVXIFu50iEPxL1wTHainbqFg/6By0vbzhm/CGQ7VDOlR6dvif1ckDNC
/+b9+IDyAjA8eq+i3rTmNE7qjxPH+m31JZoYq/m90OdY5iy4a+NSnM0GC0VwV9sYTobhzb4sbu+0
R35ic9PYWhbGTTGbhOZKRl3TRGu0eYRdMKIezWDmISct58pvKsmZCEYxtcyUqyqCCCFpj2q0m5dr
q03sSeQy88pbV+BMEqOO2iQnYq/hyFDPpXkAtBs+pB8az6KJNmIre46K8OTRlZ8d1aRVmAKKcFTp
YkdBA2yn0plu5nD2wDfKh1vctJ1ny2N8EK1GMiePcdtauHg0wlIOjeylQYyu0Qct6E9JKM9X3FVu
xj1nYhnnQ8AMT7E0ENu75OP4REqbQtoYwB11FBN+gQW/tm6uJY/mk3hts5uhu46RGw3MIArmRpmn
emyFChXEmb6h436BJKDh/lPIJPqRl8fc2uJzafTEz08UjRWV1UFaTKICFf6ruCzuy1H2OJqz9Uqc
y2Gu3TRHHSBbF8RZCF7BPgW8LCVIdqXPWxB3/5jbV3aFVQNzF7dvR7EE49C8+kVg/g4A+C0bfb4q
5v5JS2WacoNVJVeU6GoZrzM/k8CJJvqVl2af3jFQzBPJXMGmaac063FgdAYRuL5eCiwVTEdUJ8B1
opy38ApQWwbzfI3MJcwNwVCmDvu5NpJtRbHTCFyd33rKz2UwNw59eZLcy1gUTdpGaJvV9omCjtPF
F9GfsST2iogD/QvenH8X0TRuLHsjvuc/Dpt51fMPYR5dqdSnSmzxIbMfBdlTGY4HzcuDkWLy+iXx
uG7qlkU9E8imxcU5qouyhwbpR4AX2cpuPgjOhAkt/SDwgzrOWbKoVWgDxTWssTwKJgsusUW1oxvx
pv4WXfWe6mdhMz3wohvehbQYE7Om/SwUFpb4m8JSOv1zIbmZ27csKMiRnW8nY2bmDmM2jY4HcXLA
6/Vz8nRHqHfCqdqVe9kFmdNeuGmd9LsM+DfeqMGmI3MunLE8Y5eROkUPGRyZeKeDAAlFgAjjdmRP
+3g8rjyOKbAY61PokyYvI+T1nScAF3CPB9knrjnYdf/8JPMz8TwFYqyPueoqWELhAMTD7BAA0Ugz
ZxSeJ4ExN0Yn16peQFusSJVdtYkjWwT3Mmd8lnfR2QR5X+VGKaBl0McMAwaOo48GmAT8FC97u8LO
5G4Scq0cfbnZgOVcPxjjMjWVNAsElhRUEGqYH9CtRBsjjAApHH5CbssLfZH2JjGur8UgAVqNauMC
nGpUpNp2H42lk2MGRnQLD+G/kBkYf/hZwqnnWrYtL+pcPuPH6EUv6aKAHaa0xMBBxIQBRjBgyLHH
irPmdgisLi13iWlX846f2d3MAJx/AGN3ailNWkvFB/zCBQXkznQUx0+6SweJ2wDzGXaJxr2/yYGc
i2VMEJAXdWskENt5amjeTt7g9IpTJG67r8PasbzqsIYzVK5A8q631etqp2I+CG1qX/9HjTNExiIB
uwXIXgsuE62bgRLEJ1lAdTzbZWEV7zg+3rY9oogaGKWkKFyvfcmkaclEZkgr9vEOhAMr2kaOSARc
NeHUOVluvwOoettc/CuTBROfxjbr1gh3SgGzwrI8EjBZcJa17SK/iGAVWa6EJBewrF8IyBiiuBVj
GHeqSDBOEWbYmqPExQfm7CYLLJ7UWhsZOVbWujSTA/XVXDoIS6lq0F3Pbxr5w/v1slBGc0ENoAh1
Jf5eaOIU1xTYYsHEXH7Nuye8XWVUswJQFVDBIGwpA6XMgNr3oUbL5OWz27ZBLytiXshGFXR5aiW4
HrPmmaaBjkV1tOUqOqHzJzTk8VYkFucBow/UWyv/IpN5IgmZ12rCOIYvdMtVBXLYeHmSym/ggnP6
/Mfl9f3hGXsRxryWHSbZlF6EMKqbKpRkbQPBA5c24o85D4C36lyWyLtvjKc+zaJRVCOOzbICEbNJ
tcKDgdrMQ2Hw77cZ0RgzIlszIN6oS0ztdroztNUpaGbDJe7qpDfFrkabH16T1P9LVxVImBIa3mSg
Dr22YLOuxA1RsJ20xKo2/rhrMHLuqn7pF0vIdeC2HYIXccxmRrEslw1VFVUG4F8FYzKMQHq9Xdqn
vkNH4ey0qAY0RebKJZdRYNu+vAhntnlMxbaoqbVGWZJCrAtonAxyzD4g/FB9AQBsPu/Ob7aPgBzw
9/6yhCeSviRtCSgin1Qf9Q8LPV+Qn8IhuVHjjxQ8G4S1XPrTP1ySF6mMAde6RRDTZysQUkv6uhiK
IYS/zeG8SGRcD+C5RkXX0luCHMQv9oQSkHbvIqGjP+utvXmRxVhteVLA0yxBlhqkuzh9JggR7ylB
SA2AQrcdvcsW4A9+1YtAxnKrZbSmWf4s8Bn9vAtK1FtPmJpyVi+2EFkV+PN/ZvZ7juxepDKmPB2y
Yanh0aKjUfNX8nqZVSDxeFC4usrY8aGeMzWZsUwaKw+aa34wA8kditO8W0+Du3qJdbPsxszlbC/n
XsqMDVqzVSuLAXJpM9nqzu01bbCKr+iJluX1O24lTyJjhsQuziv0Hv+WmMEZ/VdiZwTvaE/gGD62
7TaOQcGq6LADYO1Rw18t4qBNpNwH71jfdiT0r+qw9VXkHxpdryBtCNUQDWu0NEYRCVAaA6T1LQ1H
3rexVCcvXE226krMBN2hCQQDn4wmJAQ7NUBOUMMH1+8LtOWCi5Uf+fGkMsYnU9daNqniTmhGF4xQ
wEyeRESenm57Ai+7ytgd8EhZQCDD+zG33gBIGLSJT7QikDslJpXzEKXydyyOJ5X++1m+2synQhUz
GWe5HkfE7ELCAwXc9t9e1sUamkSQ4qrE9ulJYleYZpO62e6yqxE8g1at3V2+7rz1MFZmAnB2TXpq
ZdojANidKeN5bH9w618WxBgUYZCV0aSWkz5GlFznP3GicowJCykuAIVNXnroPAZbfkHxq5R/ErOP
mBuQgXzzt5mOlwUyngywKHMzpRn/1o0CTB+Ln+VwOqVh7mCEh/LUiC7ARdQdt9TAeXpVpvewVSJp
6mnwSZ/eV2/SOL7r6eUJZDyZQcuWqBOgLdQ/lXQPXPXepHqUiSfzMiDH7i9r5x9yt/9urcrYknJV
xw6Eohu5W26DOFcWY1DWSCLrSmOZv8gTcx4glTEjnUgKpcNUud89E06lIcCK4KDp78lDcW4Ey4KH
XBDGpDFy7tfe6lelb/iYWASTdF36AG6AnnBbB3irY4xKQwN5dfy7neStjrEu8zLPPSaXfp0avXW2
dLq6kpzp+h0pPd7CGE9FFzJ1NiMc2xsV4aojxzCzySw91rrMpM9AjKFm04htS725fLk4EtjUlTEW
rZZU2LlZaDGk99hKon9ZwhY4EMoh/15flglPrESxXwlEqAHNIBXXafBcB7n+X0NZNluVSpFeEark
//1keIaCRe3tFHPuJno0fyGLd0iMoQCwOgH79z+y+sGTAzP8h0cIAAxA6QDHNzdtyzHzGuOCxEBy
Q70cQoWDGs6Kux5WAMs6RiC7QhL+dR37RU8Yg9FGmST1NPP31wMsnJusMWajBpBI1Md/dYYch46l
yatMqevXGtYwz++naKert+Is+uV6aquOk/vjqibjihTwRTJxoSf335sPNreQ8s4blIzEYNkmmhHY
alOKK/f/KslwJotRkHns1kWO4HZjksIvvRJsDrcgjvCbsHEKR0k4pnF7H8/kMephgMA2NQWsDaWy
3zPE/wSI77hvvJ1knpVcr+Miiv9qJ+lGvQkJzxbGKMjQqLme5goStprkEjHfxdLNlAmuSAaXY/w3
rciLKLa1gJSamHVokATQiddfjddxmM4hQWtK7a7DO9iFN+POM3l0l89Cs1qvE7A80V0UPpux31V+
o376H9fE+KOVhGDGmLAmWtBSvRR4DxNwBFVf3MUuD112O3I6WxHjkc6mFlH45dGPfuiBCDxbBJum
S8UZP/i19e085Zk45q3p9Viyeo0eGDI/bJ7yXUMbPBVhHho5SUyjSXBkYqAHJkjXASNRHVBhKn3K
2MYLmDjKbzFWpKsH0DrM2M91Ab9F5qjdhywBP2rLCVs2H+2zjWSsx2S1WWHRjTSsUOtau5ueLush
T9UZg1GbXZqqBAIs5VtSE5vkomcQ1b4shWcFLcZYJFHeSq0JMW9eE37nzGUbaLJzdBXoVvWuUf+/
WFyg7r62FWmbpFln4J38i7drM0L5VxvAwvFa1hCLk6gK/1wrgDfIZwlVa3pHQpWe/p9tPECFXguM
SzNNgZQD8A3DcoCB1OWjE1lXJZD89Ps1ajlOx2VlNNkivxBlBPjFEBcbPjosnWr2rKFzOLq42cB5
touMqUiqBaMjFqRQXUwP68G8UsLo8A5nlKeJjJWoxRVQgik08Y17z9f6ywbQFBlLkSaWAdhK6AZ9
T1ABU3YWIG2shTbDgahS500dbUdk/0fbdy3JjTPNPhEjCBKguSXZzTZjpJE0MjcMWYLe26c/ydHu
DgfNr6GdPf9G7NVEqBpAIVEsk7naRgE5MDI5VFaKxU3k1GcgHZ3flR13qvA+Q2uOEmh3Jk/A63G4
fnybMfDKrIAkRTtaiolR2T06V7ykbCYUittbUuSf8o6X6LfsC4nDXMd6FKBeXoIyBeNFbmBnwxjk
PSCEQqnTGRYOeFAIXl+c5AI8wegq8FD1MC3nHK459mer+snax5h/vG5CEgpYT39f2eAU+iydDhvV
dFy6wfUb5N7cXjvqp+kor1nIliRASJHV9VhC1nTf1R/SGqs6pdbj9SXJTAjRRpdTk1r54onT51G/
rdIP6F+UnIwkpLGeimyrbcO7OBArhxdMvbfMvjZuX6GS30AK1gfroCvPEV1/+62n7oKVRUUrSDwt
zpBiDqoAxbpSSTxbuigBNGaS8oXf9H9Xzv/zJwo4iF5ep6EvTG6m2MhXPJgSUHxqsl1tIePYw9wA
WCygaH1d2Baaz0vTXLqzYzkGS/BebAqYdNXiVgNzr+GL2q5ePyOhSIcfBb2BzcThxSBuxqQccfL8
NsYcy/h2qbD+Ub1T4pNPbD2rDTWspAE5L6Kdob3Jol8VT//jPdMEvADNjp5XyxfsaxM4siUJ6FHV
Kh+gxt7vc+VtP9/WoGy9Dk8yA0K8MdhQiSwXr6ijr+DxdMqwkViQYfqTkt/qWMIy1Xhg407hkTqY
h/BUgURlqUIbhwQTdpNpedfXJAnoLbG2n7bpQO3l6/8yrSF/Q6TWBMzIw5RaXQxrSwdDDckQ38pB
G6b4GZSPXtnevLpZQowRWrOZzkty/uJrRZqcl0GwWNIHP+9sQ0dwqalMLtkbiDA+guL6JjvqqIN9
/IOWHok/irX8mqIjrVr8UTkbfk7d3FtAI3LBvZ47EBW9lduUBG3iNLUygJE37fCU6erP2c7Axxs6
BWifM3AMJ8lO4puyBQoQwqc54/ECUvW+2/EMewqsj93e7XcM1HYcc6C+tL64/KNXPpX05UetruDU
xlNPOFw0/76EB+n3BFXb3s00DzbBT/Yqyhbj2UnFOem8T011KHCM//7jQrahwndMD5kUI198NGx+
ahGUaKf/CGC6EIgoPbqSzSXWeQKw4Jii/aJ1wvhmaViMMdPgXfeRBTCunZYAKBOHyMU04bSYBpES
+21atq5tndMAYRbdY6L+ujlJhKoLgFIXgwIKdyyP9Od+eFPEN+PsXzchAxKxhK+M5ZxNSybntQ+n
DJWpkPpQjBiDIDUs/nuYlHigWL3nMyWML4sLK3Dso6XTSGQR/uYZUdWE7DXU3S+YMbUkzXSdIJwy
Ig0M4pNbqsYx5YnEFTZX8mxGzGUXnZEWVsngChHf0f6TFiivukwrE8K56OlktSyAiWBuVGcsFVCs
2OaXhtnHwErUw9CwwZtj4yGyJ7KPKuuD2WN8JpmkeypbrPYSFDtcScYa7Ckzv2XWYzZI9FW2Y+DV
UgWoLwMlmqrFwIIbNHTZx/EM2GWgMgVNnqNBKOEoqxBvPmYrm8uiV0ifTapiZhlsJmqxM0dldMyi
NFw6c0glQAGF5rOM0UDim+J8XBwV3QA5m36fobXabGp0pUGGgstgeMHxC1RcrUzA+ageCVTcFzNa
+JBO5qE2p9xL+7LczYz/uA5Ysm0UIJ/oplGDgwP3rRv2pdJ7Fs28ib7pysZTQ8W7bu3ps1Jcm6ka
qHIw6JiA/vblqS0Dzskw4NQmFAjArvZeUbyFcrDUkSpT3O/NhFlO5MqmP+gW37oGa9vCNYjjuS/7
5bVB7lSzbuOhl135rehjbUG8BzPmlZ6ScXrZQ2Al2pn120r7ZU6/2gZoxuPTWP8q5qNKH62+ciMM
Hlzf3y0PXf8A4VI0QclNBa060M05TbQDxefPXKbZvPmZszay/IjVzSN6YWu0hxGTPpTHDgJ+EGuZ
MHRWHTEQI5+D3YoS1vaE+8Aye26nHECKq3eoi8c8AI925WgqSOHVt5rWSjZR5ifClejmOOrSBPZY
Cf2wBpzvuuyKb84Vr9ckRD4clZG4bZbHIWzdYKjv2hic+tYikBvkxGEWDR3Tqv1FZdkt0mb27WqA
hIIxYugnmd0hJ98h0dfubDP+qKQBVK2QGHOMDBOI111KetxC1NSSWUnjEMf9d6L+97g1lKx8RZ68
WS7hFYAQH2a9UnhbLsWVBSDCc3TCVNxpQEf1H0Xvkgsrzq+TmgZjs6xtMNFcioFKkFl5Cxk2o3tt
X5/+oLl0Kzu1Onlxeh16TmbPe5y8eooOzYDkZe9yZIp2pZ98NGVTOZusZGtzAiTxkVg2XczVHghd
qnu+aMlob7Ik8+oJIn3cR/0q/4txVbGymzZ8rw6Wm1tnehikFJCbd4toSE6hwwQzUcLdMno+ZWpo
I+1o/igS8Fpo1Jf467YJQzcMaqm2LbaxqEFjgNUSz2dV/pWQy0Yk5BR3ul86883o8Mp0Ktbzj1EB
owr06MTVtBj9/8RRvzYmbGLWUSWDRiHqEyUoh/TIoeDksqU8k5ueulqTgFGqGTWjEeGsLj5t5fmX
TYxf2RJApixU8ON0JuLHfjrMaYr1sEM8mA+aeR/0sTsz5autVMcgnyCy1x7Ab++F7YxaRn1EE6ej
5okLJRsXj7qkGrps5gUgPf8yEZCMziwKlJax2fGXuTQcbvoNqZyshhSTubvuu1uR3+pgRTiqYopG
YgJbFvHTBKMPlnrfccWbVSZRINgMFFarEmKhGcKDAb5GcLZG4/ImugtV7nZElX0ZSHzIFuAHu8fm
YTnXywTlf7+F9gINq8jEmAcwO6ivtbb5eKz2UIiDqoBPU1zhzicTplXUXRi7yQlwXoOHVfWi9A94
WGXOKMBM0PEaWs0wyez7Ki1PqX5stWw/a4+0+HTdF2UeIoBMnWVd3YaLh7T7Xp09u4x2cSWjzZD5
h4AxmZmS2l728P/EPwSUmeqiB+UxrF0UveSBzLWVERX/vfTFMKsr9By+Dj1ltpa/r/y+HPPZbmNr
A6nl69rq2/gbo5Z1CcgBei+m2THW9Xc4+FffhtzStfu1WBKwYyQJR1cvLL26fU22jwJ+qAmfalAL
vcY/rkUpy+IE8CjmqMlLhuuV8GMWgiyWa971C7yZGFyflAAWva21dQPukMv3W35Wsp0T0CJOMrUK
+gUtMP+i3/wb4QfpugTMCNkYFsYTMom2pOu6BoLLKQmAoao1TfQagEHGva3+MMmpKiU4u5kxXh2T
2NhSTUM2cvUfN2/+vdjD5mFpuqZbVIMYsliypmHSalGnAHRBg0g8kCFUTnluMX4AkSopB8JmULOy
JgCGqldU0egTONET4Wfty7jHcwKy+cyFLN8IItmMv/mDcuXmp+TKsIAfGkQRfn9rxNWqxSbr/rDF
Zju3tbInoEcP5v6RMyz06S0LHgm0HtHZo+LjA6LdxdvvSz8A6Nn/YKmbULkyLaAJ6wK1iHv4EL2N
jLN1yg7QrDyyHLsLFvoM6t3d4Tq6LJfsIixeWRTAJS8oxoBV8JNXZXCDtNe9XoEDeSQuRGbuWdQe
ehk97/a9X5kUMGZAq0WbhDB5gTHSe7+d9FjZEjBGJ+pQMQJbza8uddpj5QfQievAkQgFCHmP4ibO
rMwJOKMEhWFlDW5kveiHG19m8t4y/OsnJts/scYdjJGRJMt78KpYS3L7xPp2Fed6wTtYe+Xtk4Ca
WNzuErNnQQV7F94h/1rdjIGej0ukqO7ppI2qgps+xh/yEl1ozeDUceGx2bes2hmU96qd3mWy+qX0
BAWEUdM8D5MCXvl/coICqJhqisaiFNb+jvT+TeJPcgOedDpXISy0rcs0MmHMpvN+ttW9ppS7OmJ7
ySWQuaUAInWVq0TNcNMg0LvHxIxfp7cRWhLITj3QwhtkYqbbz/vKVwQkyXKjQHssFtaBLGb2nshi
ftNvgJ7nj8bXJY+BWObWG17UmD+Cd943u7ICyfC+w1x35RUphO/25Fae1Vx27cprIFa9yybPSV7D
pFqEH+MxOw2F+i4Zp9ipaLgrKHlVbPu8q2LRO2lAPdpqMPiqmyBxTrHuXU9aFocLlk1uD1asxiWq
o0AZpNMgHFpCcc/20hv9zXVXXS7ztT0VwpeoGyrIHgFkgqhxunBvzbJCx/apGYZJKXR2VVGtrWSo
PNfLqzOo0a4J7H1jlZpTpP0BrK6JM1exrD3iYk1L5leDCKuJibvF7ssP1VwxhjCOYiSd9WBfdxCt
sSTpuqd35cW2PZmwIKZiGoQR8cMqrEGRpmVB6A8tZEWU5EdvgJIzHoo3FdPO4QhRpTBonIm3kJZm
34KsOepqyQ7QajwGZet1UzzuaK28TRtiuGbbfA6b8isG0n0oWIKDLXmrpPwnUbrPtAI3Mh6CuzG0
MqeM63OC/iN3Ke2409RKMnYXhyWsSwi4DANlCsoi7uscCsy4WXX8U68Sx2p/lrNkEy9BSzAmoCRL
IGGt05z7Axx+EcEy+GGRTZr2mpfr++mgyHD5ArQEiwJMthWUbEMwpPg5VMwpdI6V3AmR2p7qxIOc
9qiTk6rfWhCcJDdNRhzTqCSYssRY1xxHiMH0bIi70bZD3+JvSxuS4r12MoZz29o+JJK9mp5T69e/
vOIvFy1++pVx22dzDpP1XO3BdOKS+Od1C9snqYP+HarHTL+QJ0jtVKHdRCuf38x7tk/37KH/pn5O
jnRf+0kg54q4eGCXNa0MCle8LZqOJTHWtDSJ2u27patxeLNUXpIOtLR1IfGcxe8vjm1lT4hSgmws
bJKS0G8x8dpboTuArzi0fzRcYuiyy0VY2fJLXoQoGqnHEC66tLFn0AZnuPkOdQZvOvJT5+TfpbXX
i6BWMCncQ3AtDAHpcHrtnux1L95P5q7ZL8TlpZ/+150UrmDDCdR2moT7mVb+gsLYjzFQZofxBM3S
PJDtpmxpwnXjk5r1Rg6cXnjnxyNxguN8Vx3n29y3D9cvwcXz/bSL6CUj0P1WNTGLk7XmnGlVUPl2
V+6q0PbNXv9IhvfXrTzVLi898R8z4m0mZUdIRZTQx2fcsdDuiRPuCJjdxt2ke8vAQ+AEFF//tmfZ
7nXby9FcM71s9so1+7Qq1dHAZoZh4pEe7ZNsdmxI63XKvaEYLisfrhvcBEv9ea0LCqwMsrFU6Vjq
hV/3cEumLZNYLpuLQ83n3dDmPvoE3cKsX4PRK7NCTGTZI97bBFtsxcFtCTNGF++ywY/Mm7L6aWuT
HzUSCff/gaDPSxUArYhMrW9D2Fz6lNIOmRVwh4Left6NGfr6Q8+WFUW2IfTZogBpZjnPpR3BonFr
+fNxPrAdv1tEsheFZRm5j8x1BFQzaRTUvIPrzO1hTHMPAokoLzt1/ilKqWMwSWghuYtiA4DKqVan
lIV+qoNOi4SOMjwwmareciTXroOAZGquGalFrcpPWvMxU+kHUsm2bdMEZSZK/rpq2CIJ02DGfVug
YOCrVgP22NappfX3TTdYmRBOJhsbtMKGiPgW7Yi2BJuqBUFAyJwsT3dWSGliZEsSHpuiHmOjQtHF
L8zk/Zj3R9UY/OuwsW3Chva8oVKmi+N7bVbNpgZNNH9WEyc2ExAg5K+6r8xAewljmqaKHEVJMao6
75XK72pHO4WHBg1q+Rn9PbvkPdkley4JzJdjuHC2lT0BCsuBDVPX4ptmQuW3SvHdBG3tFrS3kPZy
rm/fJuquTAnwp+OE2kS3K0DRsq6FeH/pzJfRKmyeEuiSVZNpOCdNuD5tl+VVN2JFOtR95wCc3YYE
4jYtGJpNdYoOnQuqmTYMxozWZuhDyvSoZBg/kSZ6ZCaE22NBQTtMQmt5jfW99RgdFgntKsMzPO8s
6AUGbmw/XD8eTWZTuEF80PpaT2Yki7/03m/Po0e+D2/pDm1BH8H/aEN5qfBBaXmjQkbePtbafiyk
CUrZ7xAOUFWGsG+nKcQBWk5kHS0M+1xf6qbTrw5QiN6mosl6cIBWvlrv+/lh+cQew3eV8um6mcs8
/BK6PdsRu2+gK03AFaSFiLkD32onp/Mz/zd3LU06NJvKKKUlWye24MSKbpntCM/kBsj1+uishKZk
7zZv8WpN2svYSStxNg2+VPzf0lX9QfcVXzvIGuQ3X9qVGQEsVBrqoP6FmSS7a7KHJH8bcAmJ8uJH
F9C3MrFs5ioKTDglJC5wOhb9NKf1G5bc0vYwJ61nVQ98Iofr3iA7GyEu6oe4jiMCt2YU/JvVfQSt
hOsWpP4moEZcBoOqYjb/6RsvjZ8YzBuvzUDZHu/CfRlLDMoOSUCMBqQGTaeFSLQMhp/1KB5kiXkm
VNbmv711hm7aSAHgZRScwUzarJhNFUHsGB9rdBi3E5M8vOZFVeTprj7bELwhb6CDMMak8kvQXAD7
d0aZQDIdqs3x7JrVjkfawQYlgFa+macfKYtO6Ih3jPg4aTpQKnLB0+/oA5rK2WOYBU6mdS63y32b
MGfSfhhh64fJB65xX6EPbfCj6Bunmahvl29ZfmORbyoL91Otohn9lI6FR6191RRumdlOjilO5WTV
DMzJ53pojg2CK1dti72hVJ+JWaKDMODHudUcVo87FtheiB8fIQnF+WNe7Iruq6LdjqBbVpsbrfbz
6ghZL6+MIUc99249ta4S/swK7l53yOX8L2+YDaIDStHSKU564ysr4MYEf6RpssdnQeSYbX2vZeOP
KrDeZ/YosbeN68/2BD+hPQ/KhOPpJ9znJHU4oS7uxKcZZSeJ6z+NQ19bm+AvCYnyIOvgLwpxypvy
Te5VLlRtPtJjex7BxOwqj42XHRVItU/v+M72Jj++DX/FbnqSVbM3r4epL5lpiCTiy+slkGlT3kNh
E/nOBuOwxvApBaHZ9YN8qq5erPbZhPiSzVWoKADMCinV0dMe8332AS2rpcvQcv5Yv6vcwDNumtse
UzCpw06hi4nLBERQEDYOXOZoNYoMtHZrmVzqFgJBmsK0oW6OVnAxOQIV3ljXkB7340p3h+igQ5Jy
nD5fX/1mbmRlRcyNVHGQq6VVIA15rI997sQeZS4qUn76MXIHz0BK2fxRe9Ps6TLTi8uKG090YuCd
Mg2DiF9qja2TFh3ySyA47RTqLk62pGXQSNyDLjd1MwkQXpZpAYQUCoOqBVVYqhuCN5UkjI2Czdxf
+mvGY+MGx+m+Olrn4UCOko3dSqOtbD2B8uoJjuM+irKwiP6yRZzx/NtW7kvXtXVL1raELNNEmdIo
GS/80dY+8dAKnFJPMadrT2+UFimurMicPAxPcR+e+1g7NiT72BLLi5jlJWYuCT42fWr9c4Q4qtNY
jKH9PsKNGnb9jzDwdKdbtMkc1QCtXjmBWU9dDnk6S3k5l39bdKq1bQEn0yYIxynFti/qEaSCDhf3
zA/QG/Hy1Mv9ViqSITtnASxzs9Hz3h6Xiszf6VKoAPvz7XCQpUv/h/9aKqi/wLR8UUKzMEIZ6Bwv
QDYS3bO7CKWX7MM02zemMZ1Vy/pkQRZ7iM0dhDZv2qGXZAk2ozDKnn+AEIUptZ0PpTVxfOdOu+xQ
+L2jz2CasBw8BQeqSh69bb9+NicEYfnIEyNNx8ifpi9q3jl2+K8nR58Q4dmC8EFWNdDdihK4i9bE
R3OI73mcebmZ7q6jgWwhAvDY5UxorpWRbxiqE3c/tUQGpttu+M9CRBxnWZYyTX/hhkvW3jr/AdzI
bIlwo7aZ3k8I95Yv+PkYnsIW/WzEjc/T2ci9V2zdUjA2qEGXIPllBBB0vVr244CcR7bwSNpOATm/
6ya279XKhnCHp6JiRajhXfi9oPnwtKDBq0/8JF3Q1rcZXRkTPpbAgFRGQ9lFfmMMXkVyJzXue/XD
3CW7it5Y2ofri9sKHNfmhCubYpY+NtGY68cjhrAxja1ob8v+R0UldjZdfLUs8a72RlH3DA4YxaPD
8KUZdT+vr+RSqGe5rHACplF87Ftib4kdEl4xcKX4WdfFXp7YHZqS4o+R1SdOq0MybBlN0vg5KZVP
KBhzaG7qn/WRunas79pKv5vYKOkF2SxCrH+T8NZZumaOaQf3/B1SLM+8fouB2+Xiea8LKlY7IFyG
gTZh09Z/3bxsx/e0O2AMdm8dhnNj7q/v9+KIF08pCnMWdloDXaAAWnqkF1PWxYWv5Bh2irzI/Kll
n67beOL8umJExC0TzISKFdaRb+bdSVP4tybtzY9FY1FvIMXbuBofIYNxHoreCxK/Rj2JzdFRp93s
crNwo5Z6tTJ4KenG3TyafpclhZPTaXf9d/4PiPhnM57+vgrnwFBtKt0IBC+76ptqJt9GAqrDqrF3
yhB86iaLOQVNvzIS7fsW09Z5ksqi161PTvp8Hk+P8+onDBnTekz+RSjMAjny79qJuqruo8qx4x8N
x3Ky8Jv2JA0uS29vejmITMETSJhqX3yGKePcldxGRFfNuVMfk0MFozYq+l8tJ3BShnyfjIJmy/sY
Q0uQjm8z3TRFPIFfKBoxUPRIw33SNt9zqt+owGjJwS5XRnRAZhDCbHxraBdfIUVcdyQ18xLYHx5C
towZe3W5+z6iI6/1tfJEJJBxOfkLGFtbFBDZILXK+BSXfvQruWuP9E59S0/ZLkYHSLCf9uFJcZnp
Fsfen3dofDxE3yRL3tza1ZKFrU3asA84w4TxUr9CY0ZyWiarg3eQ7XHiHT/NH/DR94pnnBmgyCUG
A6KI/BKjrRRKUXCwI3EUMTEv/y6Z0q+ShS2IdHmWz0YEMOYgoCwDFWe5gDF1U6+HMC20FTHFA1na
1tHeJ0fL6e9qX9UPmO0JqN9KArHtvX3+CQJCK0ZOKmZgb6lRfCjN4pM+VpWTmrFkrVtRxHo/hZBF
zbShaLmR+yHJVLdSzNjRaJh5BrdbT43sL3FT3jCGsuT1Pd565plJoEUAuRFTE9VSlIqb1awlJfKi
qdNblldoRPLubGItswiohhi1oQ8q7CHttEid7KL01dz4Upb6Kcds5c6YWfK2jhDFMM26tzoIg2rh
qLhzEJ0bTZUUwjbP0WIagEHT1YtRHAi2WKzvFSSe+upQRv13c6gORCESd9nczpUZwWNZm0wVnaLI
z8P8zuj6x8GQNafLTAi7aZAgMFs9jvzQIqUDMsfaqYzs4bpbbL8Qq4Vc+GPZ8zlJlscpQBr4ZTKn
RK5MlvTYvACWZYC81jbsix5ZrY3qEGX+yNdpclMn+W6Ob2dklbv2nWneldGv6wvc3sV/zF1kCa0x
MStwYPikjL0+UPc6OhGvm9h2uWcTwmfVrIzFPKkh0iYxdZn6sRgq16Kyt3xzITZSYOg5VE10Mbz8
nqqqOaw5yjW+1UWunf6UNvpuLsOGqoVNKXIF2vL3VZiSdFMOziwsY6bGScltJ9SM3dxJabwWv70A
+5Ud4RktaDvaQ2bl/kwmx+rKex5oTpChQ6b8oXWqkyjRqUx+UgNTBCq6ZHV2mwaFpGtm2a1rP0LY
zSSuEnM2Ofo3889M+WDan9WaOCrKum344xXusVrvciFW+zoXJO1aBTcsJsmxV8pbZQB5IpXV8rbR
d2VHCPtNk5NqTBDrkSkFkZySTHhZAojB2Drf6VkU7sa+SneqmoWYAyGZk5XV3VTkMqrbbUf9x4/E
qai2Za3FKvhRXio7igxmP5Ld9S3dNmFhsZTgI0ckQciGQudhAxNa+2i3yHer7SvutKFquk10W9MQ
9b08tC5irTlMAffT+dxls1OoN0ooq1Uuni464dqI8IiEcZfbmWnDyMA/DE34MOnErejgRWBVlCxo
0z0WmjDNBKeKaouKrknNEMs1Ddywjj4YJL+LhzyF+AE5hXV5zMr+c9bmt0ZtPabF/LGjbSM5tK0r
t/oBol8oesiopuCLscjLn3aU3Ftq/iGqs9yhAflJ2u7ddSfZ3t1/FizOy3XNEMThbOZ+nqanUPuS
p61bNcxpC2lX8Rak4UFTma0i8kCp4qW3KD1XTDrOkd8Hneopujbuam2obmqlOds6BoYwi1V7GmHo
5oSeNngylTLrHKVMMoenjeRDZet2GAypZnz54evo6clfAY7J27bpoH/i80L1Yzs+8tl4/4q9NZDP
RtV5+bgU4NMuOk2ZCB7xBCX9QbtTwl+suaHdj+tmtr4LDNO0LQ008YYhvnmc4vGuLWR5WYWuVAx3
pe2vnFFnLNCpErBdO+5SWUS0FZ8YFgGwmDhN7ODLs0Rvs1ljXgIyO7FyGM1fap45cfmziL7kHYS0
1FJ2MTf9dGVQeA/rPpizjCMBR/3A5wryAjEkem0bVcvqiNmNY/A1UDzlKE1KbfoJujYZNQ2q6yKK
BkYICRQIvqMC0nsFonXPxNfkceETDtQ71N9Ryqv31090MxdoWJYGbl0dfiMCqw0pa3u0VO6X0531
xThhmBtjMOExQ+eq4RB3vIugfKUbEvDZhr+VXQFrG3WM+mEp9/z7EuLiIRewvjIlBO692kR8Giak
nEjr9obfNeA6GGV+s316zxu5/H11y+1iDsu6R1apyAjIv5THItEfrh/W02FcW4lwFxqut2YL+mc/
rWbmBPb0oAf2Y5+MJ9JEu5xHLtHjA/4/Jxq+Hgr12zjo+3HWC7DB53tqWg6H3K+R4vbO9T4zzSPm
PTx9wNjfTHYRvrAb5Ns6au+tMj93abar7PhEosoJ9Ow02eqh7riHkbLdZHU7+E64i2PzTZcoh4zb
t0pk78MuPhdRdMDHu1elihuq6cE0dY8mwU2Wa94csl3DMZfTk+8BaKXHKNoThZ4ZOAJNZQZrZfc+
0OwvOhtuICnfenGhnGedDpJ7LvMK4Zp3SVB2bYvnT29OSvo+j8kOdOGS6yUzIuByaqZZESjIdirF
CG1stW32WWx7WlzJ3O9JpuOabwhhbQfVVdLOWA/mKYFZeOQKyIZAPL0/c75fktvFPgre216xu+6V
0qssBLq05nERVU+AOe2Wbn4UphcRaXqjHHnrXbf2NCd9ZZ1iP0BRD5mWx/R3boqAUz4cXao75nkp
oo4PduOy6QZSacoiANr+Ao+m3jolprQsHaNMM5pjFerYymHW79joqAeN74PWQVYe9KyDa8g0EyQe
YAqBKzR8TL2PkEqzuuzYd/17CiEXq+/fX9+WrWDOxOQP6jq6jkyLgHERZASHkaAHJNO+8PhLRz6Z
tHeGHokKaVppK7pCbIX4Cj3ouiFKkfE8HIN6xoTDMi8S8zepV7jkrvHmXa7d/8m8yHIVxSNfGxTe
ihHCp1xpUenTg95jqbJPRs1llIOQlaWyA9s2BikEkHMTgpTISxy3RqtVKwX+NYDgTLfq2inKT7Qc
HaoMr/ngMJFy+cuW6MsJgoHQ5ngzqB2BFiPjhyahtqP15jc1m1+BRWtjgieW3AjHuQZABMZeD6hH
G+5ZqSkZFnhq2Ls8rOc1CYdVJnQOctYiL5Ibt6GKlBUyjY3S7psO4QxJsm/2YB3xdfy2nHXuanPm
VhEP/UCFUvA8cQdZ0/tJH3ehWoO7ID3qUfDQReFDn9d+0EEb6/rN2Xq319si3Jwumeq+aLAtqTnu
oL/lFbx/e93EFgagJRUj4cioWvDkly6lVhTj1o1S+mBGblv+USN55ahtrMuwcXMtK0OLb69iEAPt
k9yGtpffdvXkGrGhgMQ2hTZEaTcJ2kKH1uG19lVLzEMCRhZHyYf7IjJ+RNaUuCyr0HiqlTf2OD2M
wRi6lUoPGNIpnTRSvAg9R72dFl6lNx6Z8W2qRAV1W55rB65STFDnGEEYgtopyy5womIaMDak1qe8
DexdmlKKuCF4d31nN1uk1lsrPLDt1Op2ZA9oAtgtLVLB14WQSEOsjhk2NB/g02Rnp8c/yZvKDlV4
b+2UNXNowM9bY3Kq4EYPsRmJLMu4iUarExXQCIOHmDfmiF3zru1Qegm/BrN+nqvx7TSkHySbKTEm
1pAVwrO5Qv4Gk81sP1ro+UoWAqvG44d8B9liP/1kDkf5hJ5kK58CjJXbplqAPAVeSb8a2xslMmwn
aIKHsGgkCLgZqay8Raz8FqwahkTLOJLrE/oWl5Fc44ad/qTHbOtTeW1KgBXoSGiso3iQnyeZFL/2
ZZNM21tnL/VWlJXxHL+88QlFKcVA65VfU3BodF/GeXT78ut1x9g0gkEppNSZqoNz+KWRfGQowBUU
JWTkMJPhXR3fUiLL8G0637MR0flsM7KrVEeoHLLA7c3IwefhG27fzNAhv76cTZRcWRIewqmamkQf
0PyRZB+z6ENdSD7Ttt1sZUB4AtWq7uewRy/LAkrjsXLHw9JDVp/k7bFb2RHU9W2wgdgWYrLl6FZX
J7DjKMhM9JaALuZNjW75riwcUtcu0weHKcFxCMLd9e3bbF5c21xOcmUzzVqMJnKc1NLlxW7Q5ZV8
qzAETvun+d2Jv79ucNP9VmsUMB7d+QSDz/i+IMq3MoWaU3EbJZ+u23hyr4uwZWVEgPNUp1Ng4UXz
jfwx7+M7puYu5adCB0hUDL2G/VkrVdRgZLKf296ysizcrjpKtN4entI+fze+/uYJkDe+SnaSLQMu
q5Nj6PoKc3Dh+Co+xiut+TiVB7TMS8KQbZ+0wUSAzKuJVOFLK2UbFFUYY0EWuA7M0LHrh5x+yPIv
vPzAbVk3z/KvXRwcUzHUoIHpURfZ0Mds6tKc4QYYY7RXG+MnmNkPocEg+nWu0/lUGmwfqvrbxK7d
vD9cd5vtaJfpzKQaJRgnFfAXXXQDgrkSXwuu6o7trkidaVftorvsoXELNGk33hQ54QDGZGI42iey
KzAJEMnAc/tOrn7Hgnmrk+0UExeEIoodwaMRRK5+SPzGWwo++0VXYGTu9YVveZLFkALGEYPkXsxV
tn2ptKMSYjo8GJzSNpwh/WrXMtaHzWXZNqZ00TCmX6qpWIo6NNWIsRUW9Q6pPnJ8ss/WrQ7xCN6i
deLtpGnOaH0yUx/Feckat96JtXEBxuvOzOY+JojwVPVclcN7dOP8+9IAVUEWpaK8u7ivcFVMDITN
Ka8g5kPeTgoYttkoeew2nlWKIXHr/7F2ZUtu48j2ixhBgvsrV0mlWl0uLy8ML91cwX3/+nugmXFJ
EEdwe+7ETHTHOMIpgIlEIvPkOSjXo2p/pRsu9xLFCGPehuoUgK4id1TU3vQKLCtSKjC1hV3AMbBU
NsrFjgRzmjMnXHDo87nEYWDMOLV537jUNT8OXuwmZJdiygeCBbfdcOMToVJuGpYNF4RsFnf8JDlC
odPGYz0GZMdSo4MUFQIAy5YPgstLxZSuhd7NldwC1axkqbtUC6x72dVcZTfvcvQCIFGyF0/nbpwr
SNXquMs1dDuuUNqA6VPNnFotmM3WravcsZcvaiukrGX7wgVN0If9C5KD4iv/pUhXLH0SD3rQIENh
IsNI55BD+t1RdWUHTX9dcCec9FSvLCJPVS1gJgBI4r5U1K9wQ9D8B0rhnlB6j+RjfmjwxPgLnYbk
DTOJjGhuRwNZdsAxEL2wJ0csZAPZyMvZ0JJK0Ouwr300imvSSLFlB8VxPpaBtR+C/KkX5uUbjnlh
hsuR0sbMMisy7GDoip2mFY9FJ4uqR1sTdxdGuMRIGTHxRnTTDkiofib+emzxpKFf/0WkhNm7XbxL
3CyQ3GhnOO03SMw8d4lj3TVBHbpzKNbf3PJefFoMohmYtrN4UFtJVqTV+aIHRpvumh74RPXHIhHB
pbsR0iCu9csKn8WMmRFrSqLogUy6u6roX/W+fqrL0sMYriiV3zoo57a4AA3YjZKQ0rZPYjb0YXxi
Y4w9OmPxz/Vr4ovQnVv1jIu1cXdOXqmaFtVwTzMxKmeKZhyGTvEoBnfdXpWfOxQ8ANeLQoiEP4zE
PkLJyRnqyZGyZzolThR1d7S0X4DS8G+H2qtvi3QO9FKYH8V+sG7hZXCP83JctMgwAiJl0GEqiFfY
i6/2+V+37VzfIsyQjZqooQJMcpXQGRUIZ5oEfFzqY/6yJs4AsievR4h6gErV+FLiNpkdKjsCs1dZ
K2eWO7HTqlKjGxcj0D+wGpJyLL11BzSxN70wbZ3RBbm1jPAkPZk/b5sWWeaO8VxYWV5jPD7Qx082
6i0AKHmoQ0oryFNnsGlrIm4L4RazX3R2UWeYDDFKcGoHujN66W4yXAnCvCh1M+K1ZYen4/Q/2+Se
ObkyS3lJCgvayotvhDIIQ9Y7+4ERvOSf/0DVHp+TMNJPQgAYukrMbbQ/lNjG5xzTzK1jGd1SUUH9
OjNgNtAisICfRwGGT4JppWjtCKAEpKeUYHooAjbhbDwm8JJht3657SXXNyizpqoaCgsMsGxwDkrV
wtZRS7cDkNC6XenPR+1tepg+dh/xNN2nx+gDCQq//ivzS78a3cpr/ypDkRzwVhQgIFNFgiJrkJ/i
4qGy5KNMdfwIs0dPuHjIlq9GI5h7vbo72ULPbHAxsFWVceokxEC9GDwtkXa5Pri3N3PryJ2b4IIZ
qcqZ1AbCeirHHgHrSlZYfobR+Kr9Pne5g5fNn8SXc5Ns1WdnbpAKyxgLcNBqYfNNT50VdSEmPpzu
oyOjWFR87XPvJr4yuUKs2fZXwwCIapsWojh39tbexKDEipDae+vgWs8ywAPhEM536b0BXgkHT9R6
dchOVJ3c/pK/7PL9LUldCppD6CqQ7Q+YEHX6QgRuvB4COTnLuwnOIbMlJdLcM4dECSqwQnSEQUtI
HYg+QbVRvZ8PgCQeKNhA7ZB4FvY7+Mc8NNxPuPLXtSIZWnxBW34pZNtVl49d9nrbYUU7yTnsqAzp
KFnwnpGCKCLHfR8NokrKppfoTLvUBk4Nz49LD+0NabEQYIDBPTJypxItlPZ7esweYrwJ0qDZ/Ya6
+Oa6dA39IQs8WcBCXtrMwfqblBpsRh+1gxmUj0mAxDVUDnZYeYyQRvQQuRaxYF8LgEu8REA4IvPN
hhw8I6ua5lGQv5mPs2cdlKN+l3nzzoZduq+d9Zt1J3u/oWGxudYzy5yfLM2AOYhKAgs16FUNN8XY
4SI5vTN4kZM59DH7OAvujGtGV26x3PamozkVSQaTkys9RocyqBqnR6Rx8v1yzA4r/u/JaXa3fXUz
uJ6tk+3DWaSrq7UhSocdtrTX0dhp+kNdyDu7BndNj3LYKKihbLrtmTnObY1hnXPLxNEAParsLsQ4
GBBGNmiuurfXJTLEXcDQIszNJZbgq1HszjKertqxGgSCctcVRe6TcdlgUjSFZhXYvQXiP81LmrrZ
FxkKHa/mrgySYHRaH5Wcfa656t9Wgru+DaediJp9O6yebSqXIY5J3xU9WOwC8gwYl2+F1UO+m1B8
c+g9eVLC3lfc9Vvhl8Al5t6wk/5x1YXbBu7K6us8XzCZYuCwJE/lF1ApfSowmjm8Vh/EQ3XbudX7
ck/TtWcu23bICJoSy+29cQmMg/p5/Zz8HPdW4jL5IIpGaLpXDsULIHYp8dBRZ/FJ/IA+oVkvyiSX
y+YLgkM1DUOjRHogNVBrxXkFqKn4OwEnP9SEGic+6s/6Yf6W7drQ9nSvR+IZuTV49oQfQBCtTn56
tiU2JCpKRUbowBgc2wRPih3lO3R+AiksDmnpDJ+EsZn59q3Vc+FKb7TcGMwsQriqj1IRqMQzMCBr
gRUhS13ts/48+pB3rQL5TpSqnBBSt2xzUUsqOooBADhc45dH+tBWzgzjyk7bFx4BU5Yv+QPTkQKE
4qHb22DbVDHmeYI7obaJd0ZIUdlnTiH8FKJt4SOcObYLuqI6PgW7OLKf2Wf2eLKebJeJSzXB9KpX
LmBl/u2Ad90UO3kj47DEEwd1Vi4WrZGVx0sEH9DC4skOon35N9qYbirmMNr2tndLXLxpiVZBngwH
sDjanwmgJ0jfcjfqsc1smrb/qwDGTHBxXGtUc8vjYgy6VFQ1NLjbGJT7uHNkf/7Qf8CXdnuUd9Of
+kEP06fCJ70DdQrBbXIN2Ly0bnHNuDSdpb6hsD7/SF/Gp6wEIVhtezOqZrAuI/vBLKqUObPkCCeX
2cqunN1UyKkKihyIO2hNDFZZjeCSmdwTg6xbPCbg33WKwAJmpnxLXzW8JePSaR5LV/SGvKrfsYWf
GedOWlNUk2WlmRFMxUEa/xoJemb6Y4T5stvuu3lfn9nhjs0Sq2asD6kR9BAW6Xv6kpLFSfvR+9/M
cGmBIjV9U+gFrkoJQqURwMvEAWvTH70fz1bDncWWzoXRU3wyVrNZvcRdDkzfp/TSg+0OkHAHy1jl
sbu4+aOHgYks3ESbE5hE7o1Vm9TKaw3Px3+Xi2aX3tc76FPYaO5YCMeYU3oYpf3tfb0eTTj5ybtZ
Ll+GvOgSRT1ej9l+8omb37GTmWKtiotvirRD3B3YDglnS+UOhkpVuwL5Jsu+FkxDAtlV35WpBxpH
higzoQ+irG7X+7Xl6V2AQSIMR4jOx2n06/p0vi+cOyCtRKNcYpEh25dP/dE6aG+z7BVP01t8l/s0
HF3yYwjYdEYBKWmHOIkfxU52sHbdsdvrjfOnD7WzjeEOUwxxOrjg6SqYASvXu1PJkCmOJ7s6tJ9W
sZT6ZpkSXBm//I47WXma6WohwQFYc51AlUjHPAxKJqs7HJlAhC0E0bPPe2vnuUOW9Uq+IPOMcOEl
P+2ASXswc/rfPZ7AsSf60kIX5649K5/1krA4bH6o9+DudHM/ejLdIZCDxUOeiZMlbDFsPs/OdpW7
9ZIm7vUlThGvTNe6H73ytX7KPrePGWI/xgRS8Cg56uKzC8j2hDI4Auv8/HdTGp0Jlm+WaRejY/1d
B/qn3AR1Rg63RhPQcDA/Wjeu4oMw+AXNDkFQYUHjxhfm6Y/zQk0yQhCtWw9AUfjUvAP01zHBwVmG
qiiEbV91vzzY5kLYIM1F0fwraBthT107RSKZeCxgL0eCBs+RpZAYDhBcfZvp1Ps35ivT9qAMNVVw
WksZ4z3D6pgAs9/eyc3bFTQ2rNfHpiw5140a9kSbsZE5noY5+ox0cZDEib7X5krOzHDeqhRaXy4S
Tkh5jEJ039ELgpQrQI4nZEvpGoL392au/W6PfwlO0B/X8xLLsksM3mWDQ+i+s5ATLZpXxUV4exO3
Wwhn5virFWS02pBheQwyoZbPTWh4C1oi9ryLFRTdRKefbRfv/iqaIuA9BNwEvWH8+dmrTl+iquuW
Kgqkdqfq35J8eB6X6aBH5pOBYXspzyHDJnrLb0XVM6N8ppuApC1uSmohqq7E0fx51ztqWBFcYOy9
VLiSKGPZOuXnFrltbQvTzAtmMUI3HJc3qwbr/gAE9QuBRfXnH3xGIF4U0JwoGvhW2Q6cbeskWUoz
jmhudf5JP8+JD5aHHsyerU8XRJWTD159REO1T8zxbIT70lpNKzWLrQYFthz6NKr1t9GQIJNavyrR
WgODAo4l+EilD8YyHSOz/tohEc6cpS4nJx91cCLNRe/PeeMpMQAZeuerLQG1KF1WwU/dChLQD/n1
Szl3S5epLfMF0T6t0SrqHBr1e0NLnv9k+9/NGNxTishUpqBBsvB6NA6aX4Wg1ApAY+20QJAIL+1N
5zqzxjmXlvXS1KqwpjyyOrkCQmOgyEPUjEGMKrS2dYWcbaHBXSElXbRxLdEdnsHu235p3OZ+/FTc
rQdGq8VWh8mh7FlUDrlGpSL5PjfLeTRcLKak6wwAH1jNAYv0MSISAr/4aAqcZCvEn5tif352eHJq
Fe2EmfhAL0eHSl+14vW2f4gMcLkrzdJyLXKKLGsCk26/hxCM6JraujbO18Clqpq0zmsldYiriiOj
j46CHfWnj1WovvSHKcDc7a57Gn5DBHyzYnhumUtZMSHVzat2Cj2AgjDtTgNPgofBl32oY39S71hh
wdfvFahz1bFTu/YeZ/Gh+5kdRIX/7dOON6Ito26iqdw+F2qTznVWRsE6NF7RdoFMzUAZK9Fmb94n
ENf8j52rzQbMcMwQ3QH5pNRTgxI82/H9pLpR4siBEfxG84Yd6quYC5wmiByAqsIk16WTtta6Yt5a
N3CHjfvsB5M4YVSt+lv/UXT2WFC8NqWpMhgCoS/BQ+W6ce0UCLJaKEtZaNkw+YzuN6CGm50wEKqg
i2/pwJ/zSeJk521fqJmJS2v26Mv8moM7D9N4Yb/rffOg+E3QfIg9+S7yb5/HTctQSMUoCYA+QFBw
Jz4rpWLA0y6C5cWHdM3zcN/c05DJFAOk5gLO6a73tTt9F23ttYANwtq5Ze4zytncV5AbQEOsR+dP
88tCa4MaGpVfrUE3H6gZm8GQZD9tUu9MS3mIzf7bMqypuw7lYbbyPfjFvtCqkn2N2gUEPGO/puRZ
l6BZOoJjwOn6RlH2dRrL3piu7u2N2wpk7HMBbmICxs6TNUzEkNLalKNgyPEkBjuYqYtqoiIT3HVD
RkutGlb2lw/oOhVPKlBQrMyMrgP66JnzB9LK7JOcLYq7afSJVk1hoH83SZOPBkgoV7ln1koofy4L
WZDeb764z61xrkeKRl2JzawBB5E8jXvzjtWaWVnJSoBUrl1xQeca1XdaIpBzmNMCVpnn+olrc6Qx
e44Ve+Nv9DUw3cRaO/WnAVnKdKx+2osDmOj31BM9BLePmvXLNM/y0xRRlhjaqW6jfW2PVRzMnuyD
0yQwPFZJ092+ODT7HodO9NbYciUdUGZcBABOXzG3RCtJkoGsQIMSdd9Oy4/IVgSZ35YJMLmCCROY
U+0KPjBRUOvUmRIFjVb5Rbm6BlRWbp+5zR08t8F5zAqca5IoK0qCoGUZvmGYGVrj6ys9RB7Z6wCV
JIf5a5+jCCfawE2/OTfNRSs4UkvMZWHFkslXUR7qjyqQCjm6IpGju8WDjmjJ5DNuL/kaWAx/PbfL
XbBpjHngZUV8LvZWqAcQMjS/Z97iWmH30IXjne220JNfPya+9rh4LUoY5T0BKBZa4YfUy8LkINyK
rUvRlDFYBlSxxThXL+/fckloh8+AlwRNYqcDpYlPLUyVS1r81dQi06WYgAum3ILiWAOsbKKY7loW
uV9XMrw8mRofs/Wzm9O299uhr33FGqPDRBPqVIMmetezoMXf4ec/l9vBWInHrIkQZta8/REl1ATr
BLSeR1I7Wo+Rmbgrww59TCPbWfpeVaTOSemrPdV/3f6UbFuuf4cJIixNM4jFawVC79vUspSdQUt7
1vJ8N2u122TBP7Si6JbJoLo4gkCX8fFNootqazbE6vPsvpiOi+qPohn6q7rhpQk+jtlmPehGk04B
Ke/y4rsNogBleeqzyZmVHDPeQlrEq4SPM8i98kgix+DhjKdgAA5DPa53ygOruCv3qVjNTmSLu3Sb
PJ5nUD1CzaMoW7/XQZSgNvqLPGHcSR8MB+nuHmoSx96gD1lffNSVSvOKmUQPMWhknbrLEj+ZyWNN
gdBIAGc0h7xxaGf+zKr+gZjViwIOTOgzhIW0PssRngQmmYIePFaRMu2tfvhgpyPx4qWWXAtSEQ6G
NSqnb1CdnNWwzm1XtsFOB864oDSnr2OpT8Eq6W+33egqmnNbzmcCZToacoVt6OhdZr6sGRG9HEQb
zcVyk85mtayw0ECu8GgD94WeawEwR7GThVTN129obj1czIqVuVWwx+O1C3nC+HgVcDhbXMBJutZq
shW2DFS8AC476C9VaLoGaMWtXfIserNfxRXOHPfqxNTx3M1DAo/tP1rWXaQkzrr+4yDKGeHqXPY8
9KUV42slACQS1xwBgoEGzv2Kp6z8OxnLdTmWs8jVq5S1iOvUxi7qicMw6souqT0LMjtaQJLfueEF
Dqlxlat2hT8uJfbxn0cZkTvysg84xYSApRMhNJ2frRSTJaTxlg69HykCxCvXvyxgZZFb2UPqdug7
wxaQvArOt8aFuYrK9mrmiOFpW7h69LloBdm9wCs1LoAUKplG0uLzWdV3NVfcTgejZirCHF+nZZde
onFRpJ01utICG7mERrh6ymvxmRXnWGaYg9sJtUctiG1wSwlPuchduIiy9pjHHSdY7htPY1x9iF/K
6MnB/0f80riYMpglsdMU1v65c4q+HBdPptE2WujlTQGN722thebgPjeEVTrR9nEBpW7hgaYB/5B2
5X56QJH++O87XRyQ2cm9yLw4J+FDSSeDKs+CLQIaSYqexxoCgY76mygUi4IWPw8XFbHWNy0+E8MV
F3LQQUG2P0BKyh1ndMlFTig4xXxKaUyTYhUDzJH5Ue4GP1n/sVzV5dbpXJzIO22qKxb3rWl0TNCB
xLmwD83+jhufhy+yzaiwDLGGz8M2DZyI0DjYLT+ZWEUFMRyxOwhcT+dixqpUVQQFjtPJ/U/m0QFB
83uZhyAb0Lk4MdeFZecZrCVH2V29080p+f0BM2wQBf2Nt/5/cUITJVmiQcbT5g6wVk6LCk2VCW2K
KKxVIMlgT0YoXP320IajiHnhv9xm7wa5swxtjCWOdBj858HpvwT8d1vcWZarulfBr8AHfCgCvgd8
CVMSfxrw/2MZJWG48VlvpB/lTBv0bDqLWINXO7/zChHsqMrPdlE6ST201TZ2VHwcto/f+7q4Iz5l
XRTJGmydZK+/5b61t78Zjh32YVR5woLz9ul7N8clBmVSRena/Vpaelie6D52x/A3ijYiW9xJH/LC
pITmG9sofDheI6ROkfJ9Xdw5V2IlkqsKthTVnxkbT+rn6DyDsWt4UV3qpcIvtx393y1yOYE+YjoZ
EKkpqIsaz8z6UNrr8+1nIAsV16H53QQXSghmOVSqwEQqPeh1qMs/qRWuwGB004/bltiPvWWJiyEd
naOptXCu1Wq4n5Q81BIw49byQR2E01Uij+diSJZq3TKMcEG1fkbr4RX6SEEKckRMbbJRfKHLb18B
v3aR59Oa47GdNAmRo/JXiED7ZrDuyL73KQVskXHCCDvVghWe4stZrFpNOkWLihXKoRWi8gWUBwOy
MZCkGKkp8MPTfXRmDDOiRluwwNhGH1cV9ZJOVAFiH+SGc/CYDmvqMFfUYznZHsNwQR6iWP8bbTiB
D55GuM4WMupRCh5FmDGthToDeh9aVEA0vAhTefx+29+3s+x3n+DCRdxLnaJGsBXNPqGtU8j3MhHR
UojukRPw/XxF0JeI9eTizvofs+z3FXGxIlnGSQUz7L+CLeMiA0vAAbejMO6JQu2pTXC2KsxbNoQy
S7bsDSjGKw6ZvzBEcusDiTG99GEW3v5aIhfnIobUyQDsZLBIytqDFJaDTXVumxCtioe7DS26J1AN
RNr2yO4PFXzKlduDYg1Cv+Q38Geba9KhAwWJOBvCF5wHRmlkSFCSmYIpheofFMxqSaQRu+1/Zza4
KyoboBKrVMX/3wV8Zovzv24ypCrpYUslLtvAOHsvAqw+QJfinHDzEENo5bSDYHzmcpmFzOBKRKwN
8mZwEu2zlgX9LJIn23aMMyvsQ565+6TQGXMNJUoZ9wx8r5iPp4z+9IKg9FGMsBAti/OMVM+rmhq4
9bX22FTfm+yYmILy0Lbzve8c5xhpGUHqdMHH0owHtXqLdRHJhXVtAfoxEJSGzK6M//AcDVOltbOs
tXA9O1bvY0n9rhr6W2HFKiK6fBdbpeWUM7Q3pRVUnYZnrvUd4+uVCjWAKNau7GY/aqODraR3soRq
PvjNXta4QGVu9Jss8yd9/WqY1QedtG6+FmGSgmBPXePFkWyKZ2uJFl1bNe5U1z+GOf+ZU8zQLb1V
BKBU0JzMMg7Uzu8BcAE/XJd6dTVJgAO2rJuiWW5X2Q+0mT5pTQ7qvtLXtXQG7xqqTSPY8n1jwhhW
WuleMyRHBZzcYAVGL1vuulBRmq+knDz8loM+xMnjZOQ/tNT8sS617CmQknUokSqXTP3d0qpGYBqJ
R4z+0GWd4re0WF28PipwQY+xr2rJj6xIIMABQ35ry9SdmwHElk0d+9FcSrtxqP4idX1HoVkFxjGB
o1zfyfiMTMeI6aLpV3NvUZ4NlQSy2GCiqmNnu7546JTGaezcF8TfTYfRIULOGMbA/8bFD5XQabXI
ggRecaD6AwCOoTpx+KQBx1T6eenciZq7mxYNNt8PMh/V5gsfGS0jO7FhcU0YjU96XIr8H19cGKU1
0ULWVUYNyAOLGF/nZHcW6EFlfB16N/QClMp1rIABG/AoRcG/XDHQN7kKDVXNhtIo+RLL4djX3lTm
7u1vIzLC0t2zCLjEiBSWjlWMYJ5v2djPBGqVJBW4wNb3OF8LF847YhpAHsGMvn7QoM2+EBFqiPnQ
ZSJ7uVvsF5wtpGlKs0tz7NaIxHKZvsej5tQmpkx6jLH3+e72tonWw7b1zBqGto1Fa2GtKMm+JPJD
kcT72yY2Lie2Ik2DGhbQXFcc/fUcjavR4t0W/dVjTFr1GnBt5m6bYIKkd8Wo+W1X+GWP5zHJS+DC
chXltJSubkV/oDbp9Wpwe1UiI6yucLZxyRhbcRVjUaYyfgE74z6apcpJVxE2gT1qr93hfTGcX6cx
SL5jE4tZLcy8klp9w6A/RLCMl1yHFHIfyU6WpyJE/lZIPftkPNEHkolVTgysrio8gHD9bHSl00xd
7kpfbRtj5c0e+sfivGKjMmngMlYIJAkswkTBLve1l2qbgCAWtdC9cWhPKTub6QK9WuHDVUS+ubHQ
C3Psz88+Y06HdapWmFsO9g+NBfRxZz6c5KPY3CK5k7xxBpWxU4m2eOPkXVjm75KqUMtuRXrTBqMn
DSeKn3GXtY71odkDG3MnGgzdXCoAOYC06ZAj5lkkx0rqLdCpoBbUPGczJrcgkGGkIBLq/759NDZX
hrkKm8FLQI/JrUxLSD/hO04BQstzbrWfzFH6H01wpaAYkkNtHOHKN5WnofzSDP/8ylJArANMkAG+
UpuHblrliBH3tZuC2KidMblLyODPciy4s67hjdifczPc4a7SzmwmHWYYa4MelK/jfgrze5C7+e23
Yjd/FAfHzY9ztjLuAoOyZDXacY9ujfRhXTC5LkXe7c9/TWPDVgU6QDwYGR6axxfJBo11s5vw/e8h
hepg2MyzX0YM40ohmhlgPhDWsq6LuLCIjwVoNNiQQN50eYpXGyo3NMU7FWx1jUv8+NCTR+heQA8N
okaqIN/cCP0X1riYAYXANJsXWNNAz+2CJM8bTOC02mUR7OTmiQX3nW2A08EGwPxyWZFqZjWV2NtR
0d1VHXaGJcV+qZsBxCYbgTOyv4y7aPAU0oAkRDvommp1Ki30+hUcKYDvvNVaE5eayZ6QMXeXeviS
5fJHU22/TXMpIJC75q2AvyiQQWJfjuA8cPGiqzol13X4C2gFwjrI76NdszfuxLNAW74P5j9k06A7
N2D1cj+J1RtRvMh47+HNp07UJyJo3eaJxhosxn9t6NfTAIMcV9W0svtk9iRn+mjuoGXl9b4cmIdh
n+EOo5/+4Lyd22TLPrvDTDlTpViHTe1ZegQfGGpCjAEz32PuGtVcQDwFrrJ5wnG+bYihy9hG/skw
6cOwxhk0u9XH5In4LJ/TngCavG/2xMn84U44mrv16fA8AaGzYeLq4j8dBGzatLWtKSiKQMHTEgw3
kReHSli+kdY7YVqFk/3by2Ss+IBKagaovy83dlohMSsXyRyQ57XdN986J/f7Xa07CNiW279ZQX0v
uqWvyY1QKgJfq6oQW4FEL+GMFjJwn0VkzRhdiXfjBxBXwX0O1b3yUjhHEtA9BmbwTZPwc3nUwX+m
/c6kO7sFuGBw8SP4iykqon6x8CMakLh6NjacUeq4I6oXYZGC7iQ50O+33Xgj2IH4XEaCgk/MiJAv
N3uVo2XpK5ikyec2BbRfP1jLXZ2KXnDXQyVsg88McbmDPcXgeF9hCFCj5HXxO8AlDcyc5l9pjA+c
7fOXIYxOMwbTsQ/VcH5bk2eMj4hrxlvZ7sVv4SL8nEp5NWf2jIaxERIA2Ean3ikHBhT/jZbPxlsC
cQJrBzAbFRP+mtQbQ5pGRZqDUqd/ycUcOWDN/071ChPnqn1QC9XyQG9fecbSf5htZWcWxvd1bA8d
gfT7kmtvvaI8q4M9HS1ItrtmJxdvt71g45yzqVxEUCQQJqhJL73AKBo5L2P8RJJAvKYPzVEEV9m4
52BBYydaxlWgcn5WatTImgUWtLDfM0RA6yc7MaX4ljsrqKdA5sW0MR3GpSSdkVI5TuIlsCxIXdlZ
MADj4Ri5HEZ5IsS4bW6bhvIyNLcBHOc5XwzVmnoy0SXobcdgxIHI60A/plBQBypvxCkxd1CIlEO2
HvYYkcFLDUxQsHuiZzm7eAw4zTxO5XKCBZRed48a4ReIUDkS2LXKj4qo/7GxpyDUBqWugZkgzKlw
uesSARZfRsiHGjo9KBQMI4USjm0dYLj6thtuLe3CFHenphR1zsHA68yc5NdypuCd1aQSQLf0Re+o
h6KZSwzr2M/rYW2NyemqcWf32fdBaUSqpFv50cVv4VxpTUllJ2guBapKvYHpOC9PqUKQEX4ZrU+N
HNCq9AxtFuA/N3A0yDvPtpt9jrPPiymMicwt7I6AS6amo+IqmEFlBG673IfOBqZaeqbWJnmTMMPY
yLEvbHOnlHRKi9EP2C5/FPt7zW2/KDtGdgUuv/iElBBa3IgLFxa5a2GWVBOC3XAusz2YYJOL3oyP
UBg9TCEbvtI+gGLMzZcHO4RcbyBqHm50wS73mot78WTlUcYaOKA0RN4INtdDuZMDdAN2IkKC/+Lb
JgRIEQXJlYxJJBvVsBhYqXQ3YKIzQQ8MGuH3gyd7jC1OhEDc/pTv5rhcYpEgn4uJf5Tn2+9GHGTd
Q98Knutb9yg+3rsNLjJIRk2MTIONPqj3mr/u2BP6XwBO8YCgaEFcbOgUO9Uw2wFPWUpXpk9DH9ay
KcqxN960F0viTj0xV7MYFFj5A8Tcpu/reIRh9NDC3ct5n9FVVmahuRQgKXRLLcwWCUpulV8R3RmK
cOnvzelhGabYieVXjHFZleVEg/RZLj7GixKsdN4nXe619eTdjsMb9xryb2TgGrJvG/+8DEHaMNLa
lvEoVaSvhZKCFp4KLGyfhjMT3LmvjF7ty5k1AQ+Mqe3f4Mv4eBpbAKe/EJG77axnFrndljCZnkoL
FnXCFk0vYJFCtmnmwBZZYOcSDpVuetK7PZ5vo6VSoug17F15kvCsb99VZ7a410tvtzQ2J9iyitoz
6Q44cUc2n3QVkSaJ3bKsnaz6bpNPt/1kO36ausIAraiX8KktKIxpkpWopHXDCwHMvwKTuLWLR/Bt
YjgkbakDrnVMZ6UORqf828Y348GZbe6ebEFGC/wMPAjK9VApBPoDndOMih4u235zZoc7DIXSQN5E
ZWvs9M9zfGeA91F+HKMvTTEczHVxIGLp2tbgTJkVZp0ocd6qbTDZQnSb8Q8g77lvG0uDWUtTPCPd
q9Ujm6IAgqJ1upBdzMP8Ca9CyMkKz8tWDEC9xlQ0tFwtPIsvY8BIDRmiKhKgPGvj5vEYaIqIZ2zj
YYQlQWGJKXIbGg+HliMUrImcYCykfCgX0+tWe98Pd7naPNTZM9L8Pwnu5wa5oGPkSTqODQxeHck/
QZ2idCGbJqqxlm1cdVQwqAhVIy3H4kav2DMuyhHzQ0CdLkPI+BswVShY3sYXYzppeHUooPpH7+ry
i8mS3GQQfoe4XWohZf5g2aIjx1ydq09cWOByCppas0kHWKjz4iA3ndNMH4h+nKAtpk2it8BG/Lww
xiUXejUYcwk6xT/5WCJbbGvPcu5pVruGjMUMVKYRGh2DeAXWke6HNSC7YXc7cG1FlIuVcTlGVZhZ
Oy6nlVnQor9XPRqWdwz+V5J7cbmDBcJbX40LlGuSAhdnYnFjQhOHrmFqFGg898dZ1J3d8kDd0lEy
x+MbRA5czEjxVksnm3VN7UdF/rnUoucC+wv4pYBchthobzBlNs7Fx1kGw2Zbolol3894GNb95x7P
+k4xXEt6nckzKWzn9tfa8vlzk5zPa2QYlRTERcEqU9tR5zIcFuneTgvZWVbdSdMhvG1w61JFtxA0
aaaMarl1hV1rRoCjUrjeqa3CmLqa5Inx6PxWW2Wr3ApzKEuBzwCFT77cqi6Ttahg68L9Eu+gIHWn
ZV60G7z5WwupOcwVfddebq9wy03OLXJbak1A1lRlhBfuoLr9+jNKBkFusGUBjBfsv2DWuALXxGUF
JqsCFqYS/GbzWyy1gmC7dajOLfARo40r8HbYuB7VxEFBziNZ7Sr0SRv+vr1ZW7kdk4v8tRYuWmAO
fbGnYV0DVCw/rmO3L4bylRZQbTGSyMk1/M8GvYUWP2aWECbKgix/4M6Nc7EDjE5zp+bYSO2+86Uf
mguAo2v8BNnSK5BXQpWYTWeELyLpQAUPLBZcsiVnVYdhStjL9tEB98tX4K9G0MlX+9IvP4KS7E9A
8qhrnZnkkgIKyt4oqpBf0bpz7HK/WkIuro1E58IEFxcXWZMj3cQRA7zomOJx961z6dd+dK03Ribe
eP1bpbm96QLhKK4EbB6GXwtEdL683MyU2kkcj2tQt7UD5omWCjqz6tb1+b6FIP+6tIBKmaRVHbZQ
u49Alktc7ZsiuXPrAZszfFVTR4J2khxo/rgvcdcxCqsUxI+au4yupvsZMJ5gBpxnp3+Tj2K9UIFX
4f64/H1rKzVlHWP/STW5i5rfQ0HQW2jrAr/rtHV3B2Ctm4Ap2SKym5WgqakHBwBevKYEgWnr3Xvm
Csh8L38KtUmbRiVOs3G//Gfo8D/j+tn/kXZly3HjyPaLGEGC+yvXqpJKuyzZLwxbkrnvO7/+HsjT
IwrFW9C4HybCMe5wFsBE7nnOjLEs7o4LPdzJE159fsZSCahFiVOIjyMeiuA/wKKa1RMrtDu/sHlR
6Fa+8umEjL2KKiVdehOWsUaT5505NXNE5Niy1YL/XAVKWGpRDi9ewev/+crgKzV1jLuhD/z5atWo
q6e0QyBK1+Vy7BAPSJJSv3INBUDN5rfGN0rH5OC20n/09HY/hDIGsjU0Y2hE3O4cYcldO6SdbM9G
7HCcAE8MYxflIC1nUDKhEYs9m86wSIoItegsBWvtgJuMMKIGkHUtsXm3uunnYIsRG6AmLbHsFnG4
lI2SIPzpyuYmactdNaAsNLWOqgmcwIee4eQqV6IYQyz2nRIQ4DR6CPGctOnduBStJrjIw8XSxoXj
wDet4koaY5NHQRKTNkQoaagPpL4d6kfOJ9s0ih8CWEBfbQwUUkYThvny2AKIuVWDLy+ugBgj+rFp
QD0fFVAuLtNtnNyel72pLSvRjD0euzFrgqxbPDV8nPS7qpgso3g+L2P7/hBaYawNoti5tmJCZJy1
1eRpdefUy8048IDmeRKYp7WEjSLEMSR0iA8VrXPHReEowbbKfRyCeVaaHixLLJaTZwrXYwrWP+NZ
yPc6MlsjKdzzF7b5UTBeiS6optKSymfzJEyp3nfoXHn9VFhTa9gIyO2aNNZ5MRspkorcARsWQFrG
YDlzJGAdZVMa1pOXTvqVbkLnikUyr1NZCmwzhK1Ia/Ewjeh7y6Z/XvRW5qLB04AXRQV3HDq9n48Y
R5Ue1IE0geGj0ixRm61JT46NaDaWCgriBPsLDcYfcXAnCHqnn3jsY1s+4NPpGRvS6TXIxxScXvQn
gPgptgomcsUxbyuLOJSgj5eRbnzVTwIZMxKmSQqkTAgcVeCfl6INDkkrLlSOom5EkBCjoBQPx6ad
9LVRg1QACAoxhVLBdZbaDYZVbmIzcABq5MdJdm8KI8e1bbw/yNQNuoImKmgrf/6aba4LVR21eOER
CQDNVg2WUM0hR1+3qiHQF9pmoJijAF3/LGYyEtSUDFRDPjZiG1cHuulXaEM2z/QhjIUBkUxhGdUA
wmpNtVsCdHUeIBNPAvPMk6hOe02DhKYbLTHzQRPN0YUNo4ULw7QBwH0xoMii7BrpIkQBtYt1pCGe
9/PJ/NUvst3nyc0S8To1mwoOpnIC1BzUQdgmVZB2YT7NMJF1F7vhEjjVIviByWNK2FYDoO1rEiiJ
6fTXZzVIBqkLtRQaTo7KwUSBFnDFqps3zuhks8Ovb2+eayWPsRRaUvXiTHCuJSosTdP2UgvuvNrY
c2ziRvitSis5jHqHKBGbQ/FukejCN2ZkQU6oYyT3S1wp9E0yMdRaGmuBuwYtPVJCWjrbrWscjJ9Y
oQdJmApsrvc2Fy8+PGXowlD76nxse0KTEjWPJNwjdhZQqxWuwL0GgGTVVf0IcKO52zsodx/4I9Wc
D8hivo8FZmAwUzR5OvmWz/ti2efdw7/7eBpjAjGEIysFVX6KhSRfUhBcDWVhCooh8Lt4HFXRqGlZ
VaHNmYS9UeFESmot3l8Aq/EE0iteCQwDlFhr+uYoRld4ER80J72UAH/zpTk4nm4y8VxcC4Ya0Zfw
B6kuRrb7gVRHvrCRtJVsIzglBtA2wZ17Mr4KnIApW6iK4DXQuU5CydsojvEMrAx3AUol7zls2mZ0
6QBJjn2PE4QfoCYneS/D+qdT5bSKuVOH0SKydBnMxDcmjofePCCiAix8YAjDlAzmSmGYl0KQccB1
Q8ul0De/QdfN8TvUUrG2ZS2MsdBgusxVcYKwSm3RXzIdqfba7LEmo9XLbpoepWzkiNxypgRcaiqB
3dJVdvRMQLU6jWqILDoNfU6CUdG6LX5yXvmmlHeXCuRcbDIwLhvTlQtQkyGFIgiPMUgJNPUmtRVQ
qcq2bLqNnflm4XGk0n/15DpXUunjXD++ohqMVGwQ94AI4T8wdaH0RZi6Lb0kK2GMIZNFIU5A24Oo
RIpipyy7+wod81Ydr2tDBTURr4mxdaUK9gpEjI0jbmWTnXoStVGOe8TgetdYkQn6I4XHm0KVm73A
tQzmAslYSOUsdFB+rJGLdX1sEs0yhhhb2tyVoS3bhVl0DFtilVbR2ayqKUiQkQ411D9YYQnoXYHd
RcdVZLutd5HLG03bvEA030HHjE4uJH7WDimqhkyhxlKLqsUKJDOyqqrh6CBPCP37lQpio0efKhGR
JKneQtBgzJxZRt6/z/gXMcv7YZFppNp2t5Em+7VYcEzgtgjslYCbAaaeXdbBNmM8ihqUoDMiC8sK
ltT84DzUjUBDEw1ZxDyxASvLlsD0xAjnMBqQ4oFPsoFnXhxAwzsK+OUTulDrzs4cg2Ga2yfeEkwz
PgmGDzkxG3rnZhVNoixh8uMgSg/d5XBNl1oGslcs0FjmHogGMGDcW+fPu5FqrpN4NhAP5bhKVJrE
Z5Vo1cNj3ieWXntGfRgw3VwHL+fF8YoGLFFTt0R6PJYyajDvMdYH7NhfdUI+HY2NxTUz1gQVokB8
bknyd03l6MrmF1sVQBhPkrVaKpGGwKZP0iFOp9kCjaBbBEVkc25tw/ihbSVpSMvRBj+ZvJL6uEuL
VoEzVrLM1/VxsbD/FNulFAv3egd8iN7sXwb8PyAW2wlhcFFMZeuAkOaxDgldLkt2qoqGUBy1vzm/
bcNYfvpt9LevzEq6aKBFKvDb/hqSmBaWGFfwSSITmox62sYBgcTumRZ9qsgyHspLzeveuI9yI2bW
VA3DTsDnofk3I6oT+0IGkS2sARa0VdXVU/AwC24Lx10Ge7L7C0fwSR6Tpy7moLYZXZxQAUyQVpcR
KTgPfiOu+ySBeRV5soRt1uNEePN9823sSmsIwOsn3+r9Phov1DDlSNyIRiAReyaahsm2k07NItbi
qCY406DMlpQdx9jY68p9uhSOXvLs2aaBWUtj1JGIYEhRNJzP3CmHZR8f/oDUBxf8auB7fs0q4loW
ox1LrilppeBkpM7sJBX6fdPlqo0ZkgOddJ/sWh0qsOFk9hLUftzLIPLJ03tBVRqLzIU75C1qpIWB
7V0YXM2o/G7Sip2e4EEH3dAdI3X8UUjGXa51YLOdq7cqybAHEeSOieEsS6sEVxqw7zjNEG+MvtBl
aGeirRmMwK82W/MixCqLjbE72CaRXBiKkjqgsLdIrb6V0uJoMrkH1QwmNpvhqla1x7Zd9l2ULxfA
/HsOm/R1alTRCqLC3DWD6MSFcKuLzfioZ0DZT4TsEjH25TyK1x0gKJy/MC3r+2VeQwwonQp1SToM
SbGkE2+q3H60MjhEQItawk027M+L3HwdyD7AnkJ9MdvbBp5ZWgtNMqN9GoPGji5gRMDB5z3zbS1d
yaF2Z2U0R3FaJHGBHNUS7XhX22BSdunaobgrd+ePtFWzQUlXMomGxWM66P1ZVtEZBjZnsLeEiUQ/
Bl1yPd4aD4tfl1Z4g0ELX3Wy2CIacIc4fmsruFhLZt6iEg3tHCjZDJAQkFXXhq8gjAL6E2ZBL0dM
cA0P54+6ER5i9hJKjO1D9RTIpyZVIISKjrcv3hOlxSZYzbFlWzk43ZyEVmN4CiVZ5jJnXdRz3aTG
zAt3QgC8jsiJqvs/A1uxMwIb6df5Q23qCi0pYg2MTuezi8CBbGRhKEBXGq/YGwIewrIrLvJ9nYPu
kKuZVPNYm7aWRu94pZllkIhJ16d4Af+FrKQVTEocyd/yoApwThhzm50s9qlYxrOnt8ch+LGQl1TF
4lew/N1n+7hDRhPVJjHMhp7qT5CCue2PahQGMfgFZ97JGNcwTUbVNzE+moCCcxW8BklmR+FkaWhv
/0v9YKxkFxZNMLY4Gy0LjVf/0LKM138XUutYokIJWNR0UPF9Vg4pkSY1n2FKJmUC9uz31iw5JuOU
W4pGuSsRVD9X+och4FaW6ZeiKOSUVO6txuQMRY15H6d2VDv3esUGMVrkcrc4NpV/JZzGuivhVSrp
y9BBOKVXn3/m7gDE1sUOvys7fuq11b78dFTmqY3SFDdNDWkoycKP22hEU25DsCU4aeyYb/kXGiGb
JlLTQG+IPj4qNkz412FLltQCTHKVoi0h3CwJD4Z8U4KhAIVRBC8V/vf5DntSAbIQpQZvnJv7SRC9
JOBhdmwlXtC+f0Swfb2mi9MEsAkQgdWIqHjUbiqTJ2NrEhMqDsZwrLvAb7I4dKEs5O2gRjNAobA1
JEZ3ikgqK63DB32o3yR9RF/f7F6SXj4C8YfzDDYvEcUH4OIoKOSxRcpYKwMyyTQOEYGAq8ZWF3w7
bza2onI6O/WPBOad6bMC6hEFEvSqdtL8SUxFxwgem2In1z/Pi9p2mitZzLNKe0WItAlXOZqD1Q+P
Wd3e5eJzGRyLOASe1+QP+U4a/b48ztrOCBOH8wM2qq/a+rD0ulfvesBeeG8EOOy6cv415qpNdw3k
A0KxJQzTYOs4TUPMTh7xqk8qHNxxhM2LXckymREMwNSmSk2NJd3gXRzjJ2VeHmws8NI10y+gG2yl
3muBrAPIC33qdAikLbL4YrkwLuXDV3Ir7tEY/ZwXRFrzAEn/6W1Or6veZnPge+wto7I+GqOkVVEE
aHhDR6b4EUMzi3Gf8NBWydajg0lE9QKUl8YJ/sY8p3GIPhUgBFQwaghkRkXGGHwtSvdmRi6NQX3u
ZYR4Iaq/dlgmraU02a9OmEIrahRswmeXUTVeSxLoi7Xih1wYSImWHXzWU66XpjWWxOs1CWR6/WBa
hMyKEwij4BRlUnHe1FZsvz4KE3UQSqiBtePZm6tXse8BnP1QgIdq3unxfd6/nX/AW+YQa7NYlAee
hHgyEBNNYTkFSjUDmQabdxg/w5rjeQmbzngtgokQ+5BgzrGtZ6/8jekwjGzT6qvkL7+Lb5KbuKGj
ueclbkSIOt3ywxIXyKqxxPXZJo1aaxQZmOm8SjITu0n6nVqN93kT7tNe/HVe1oZuf5LFfKxJXuYA
BUTcXyvf5fVN14Okt9af/p0UxvMHmjJ0cgQp0dBcKubkzkZjKUtk/Y0YCg6rUFhhFvVDibsY+BS4
ONPYJ0nlKkgX+opzli37gyv7kMLowziZSlj2/QxKe1pkzJz6bbIo7oZhjfvynldplLfV4UMeow59
rYbjkNJT7ShgQIHZEdPN/eVJuEt9kKb/ihz1In2Mnmt72LWYk0G981YBTEJhkysAVvrN0dzrr5gA
NPeBXXKUdet5YHQF4yuyTDdT2Q5Vh8c5pzKuYz5oj+9M6l6S2sZN7ZT7/CZ84S84bs0IfRLJOO1W
aauuADq11ziSR3dRql+Nu9iK1/ig4OZsNWwNskMa4F1McPMCFZPxbGJTJhgnHGCanWyw5m+9P/0i
DxSSwnimeFtRagU2OZ5XZfpRmfz3k1DGyeVppffxAqHp8iMMLuupsgJMvhLU40jpnZe1VQf6JIxx
cBnRacMC9zm8FLGVPKjP4U5xKdrW+JJ9I8/9gAY4v6S9/ZJWN8t8xyyGTTAjHBKoT1fTvrZz9NGw
x1fuVSTeLb/gxbtVag1X0Z5ZU1i6CQelCwn5LnNA7imUh3J+Huw/cB8TaqaVW8u7Cgx1O849bxrb
1XkZy1HUgBzVc5w3A57qQxMAaGTZaftiR65B5wMit6vsEF8rPAWmunKqSzpF55aRQ7OZXZMMcdJo
ECtdG750WR4H66UDH/vX0Ok23D+U6b/S3rOn1R3PSVY1ozhDmbz0Dos+GLQx7fJRv1P2vUchh5Mf
5vfoNvN5bvP/MQsfkpmHOupAsFPEBcnEgcKQBHsVQ2dACrLoiB1vUHHrWyLKoTNvKLxhUPGzKgmy
3EoAKoXu1uolCHDfhgQLLQHp9ueV5j2hY7/eWhCjNGNiinMsQmefv01YqYps6Sm0uqfoqZP3kum0
+U89taYD5WLLgA530TcXisZtnlATcO5XME5IHMe0WKjJjbMYhKJV+Br2ItDkg6c2aA9dIjioWbtJ
W99KI7obZfOGNsH1ECmv569jK4nSMTsvI0zGwhLG6D/fe52jdZv0098kURuxJUQpiMYJBAHY4rMo
IZaX1KhH6FO3HPMuu26W9C/M/EoEW68Ihhk1J7CaeoFavOggO4gk6SpL86sozZ8XjTcXT3/xyVf8
OBFLR5iSDiPjI040zeMdKlqLs/TjG1nEu6UFrkxXPbVV9VINvGNuepj1ORl3ZpJM6EX0wVE+kzzJ
id2qo4ZXd0GzcAXUB3fcLWD7Lrgmfyt4WgtmXBsxFSHF1jYuuJFdA+wKdXQhoQ2m9TxQhE3zsxbF
eDNUJ+dsyXDGqX+nJzAES7uJngAx/XM4JkeJtxfDvVTGBC1EMOeswdc0jpo/u+lFAarqqwqjKVe9
o6BhlBzlfd9ZPAirTdO30iLGIglzpohRD6XVzR9TehSDvc4l2+HJYOxNHM95V4u4TFHHLF407ATd
dIFqzJlM2goI1t+MSX+CBPjTWAVAbpeKe0FbLDN7iwzQ0abfDT3m+H+OPVEZezKL4mIIM84kdZmb
R80e7CcOxzxyXvjJ4HcnBlqiQUbrTg59aLrxMFiqW9IRNdf4RdAc3ZuXMeDV2ouekypzPho7A153
gTrqAxQj0jRb6nKrgZcCQfr5M/KkMLakAezEKKr4ZkFYW5MaY+XesBfh5byUrSovrL9BgI6MUi+2
LD5bf7JUQMTpYTmi/ewqtrRTr1Rf86IDr7H2zht1apU/JDFK2NQ6EigFkgYvuend0TbAT6igl+2H
h1a2jNfoXnEGV7Vl1WmO/cVfvWcMDwFKQzEwKE0vfBWxJSOwxUgA+cY0i9YoCbsuzh/ALMuj/Nl8
ACtBjOEwewEcgrk4e3JYAr5A30dz/J3z2aj/P7nMlQzms0VVpqfo1uABBM1Rb4DX2FVgcIuD6Fck
9ZdGG9hYzVFcI8oDC9PYqp0JWe1xfsVWyG2sfgXzScUC42x9j18hI+QGm+BFfEyepNt8L7vzruTt
Wm++iJU0xrCUY2DMAZU2DqU/iVdV0OwFlWdaNm3lhxS2pNwMQjmZEZWCwSpnRnHxD9ppsM90S5Ec
Ulpj5CzQ0y+ttHCu1GQCv1jOBkD1QvzwIr0Ml/kh96fb5nf6QACHzB2N2Ix3V4dljEyidHmdqXgT
6e/4p3ZQd3RdYHwufs9O6fB3PjhfkO3kC0ZoGh2BOKFtDmW9X+R5l/AMzWYstDoTfZ6rd14aA/ac
QQLlieaVSJ5Tc7KG/DAG5G/cwEoOY0+WVBcilcZcJJb8pizBWyd7il7sOY9s+xupEkXrJsCsoX+/
Ok9nyEswSzJ6N2BnDKzStCsv8poLsOWlxo5cggFsR3h7ittf6kMoc4lAcTbTbIJQozecTh3dUnbC
obU4Z9vW9g8xzB3WBJy/eUBQVQMk5F73KHk9npl5XNzS43ecty3zhzjGMod6JsepANUIM4AI9OVw
I3S8IvC2+n3IYCxza1YJqF5wpCBo7WwC0Oqc2DMW75dvf3N5FKiAMipgrJCRhFA/zUZUtlEfHF0K
Vl/azROqOvvOD+957OibV7cSxph6bS6BZm5CGEqk7jiQp0pLns4f6ETnZEroQYCEA0Sc0zmfbO6K
rFDLxK8UYIDGIBkI7k218M9LobfyyXNSKZiNQhNKxKIN23bojFkaw1ZM/F4KnSaBkqW63TSdldWT
NVW8YPFEHSAOgEYgqKF/OGExkJIhkYIsTP2slG8rrXaSbkoQMVZvdW90nPckn7QnqRBUpdB+FSWA
8THvCb3JOS/SJfEHL75LL3okZLWrX5tOvZvtycnBExEAR1H1zatqFx4NBwNiyE5fAotgt9YFzv9f
zDgxv4l5dF2lLL0M2mFfIBLwb0xLAQzc9Bp3nCLDaWbKCGLeQ1dgNC1Kw9iny2+jn91HTvUk+YKv
XJgCNz08eRCMNOZB5GEqEqGOU79rwa096Pak8obtlBPTz8hgIp4lzjolMZfAk7PWIbNhZWXpieAk
QjRHHoomuRBF+dqM00f8Z5IVTP1zLza7qJ+cRo1sIy0cYcgtJVCtEMhZQHo4BrFwC2xYzYpRh7HA
WYlidIPh2gZpgAPf+Vyp2KVLNacr9H0/gJB6afxGwPhsp7tlOVvh1B2USowQBSW61yeTVWUCGDo7
axzDS3ms0D7InPNv9jR3+HwRLNva0IZdP+Zj6i8vk6PZY+/kvQOay+Ch/Z7uKa156BEkYo/BU+y0
v2A/uP0Retes3aDrlcCpw3LeSQNIGacRUPsJCMFVy5it6nJ0M9mKnmN3upi/51gkbazSi0JLfSwH
mw/rtKVva/n071dhQNiFUVsmIGYMzZsUlZZR4RiP0z4FLnktgTEeWiXBFetd4ouH6FWxW6z/yneq
rx9k7AQKTsR7ryc5DCOPMQyYMy5DTcCJxIPqNXitqT3Zpk9LOtHjeQXassLrozGmIUEpVc7VKAYn
KfDrloelfDPMO4mLgrMphwA3wDCxhHvSgygTWk9KtNQnPm3ZNdetH+yNfWzTtfDSqyiqfGTx1nBP
i+f0Jj/Ess0I01SbVspSOBngyNUHOLLwx7AzXgMZYHIUaTO0yZN+IziGqycYG+/eEt7H3FTP1U9g
8pYcRRFFqbPYT/bdXkrt0k9ES3+U7hrAoriFO18YkVck7vnvSlXy5FGupNL4cvUo4kkIZsCKo0Hc
gKM6fjDqytI6TmeJdzQmAB9DDKwAXT71kzpCT6sBlpp3/hibrmv9AZnHrenZ0IndAuNyS8kPJEv6
ha6kp3nNjy8wK1HXxNyarmAKxwQL10bNJybAlieBEvug3jos4F5cvOlSfp+ckg+zM9jm7ezkyP+4
86UbVwnJQOwFv8ZGDSbv02kpCzXGkxeuAbVOgKJPV49b/BHIXgVmWnmPY0skHgDEobtNOcA+qwiw
JMt5iCByMjq7M1V7SL79719PB90XxTAF0OfJ+i+GqgxMa3axT6HYQPctXxj75TA64+uXIBy3tOWT
PEbrVVWNwd6K7weyZcwDwHrCzDxMh3ecQbLjNXS3b/DjeMwNYl6LVAZmTn157tymnbENX9nnr1DZ
Usn1FTIPYAoiJcRaEGTEOgC/p0n3gz53MYTdHDKs7WJuPMstIQsLRxrmb4WRXSsqwtdOsrJ4nrHP
kx2E2XgpiHyVZsuPoDTvQ6nz8574US1edqmR29GIjc5wQt873kdDdiSKbIlDfZyK5B5dOC+SgKEn
mBfE1FyJRMeBiG+1lgMeS1K81pzdfpl2UWxaEcC6lw41Ei24UZPyQeglr9NK0RsItljU5vf529mw
cphVpuPmINMAdxVjW1HUm7F5buJygkOc3zTLD4nHn8sTwahU3wel2BMND7PvbUEDBRddsZwlToyx
oUqfTsKo0qSSsmxAbeGL0zGSSyvVeet9p51TrA6D7gogEehZKyaLylx14jxGuo73DvRROsA+gKC+
QX4DOrO/cHprWe/p2Mr9NLrZdF0t4Dh+/q3YN6B6Elz9Mdzrt4qXe8YVt/m/EWB8ksioArS4yM0C
EivHvAZv2hSD+pJm/oOFLbtRctpLEG7Zwn4oOE/0tA/3+WJlRkUGIuupsRgxMllrdImtXyy43+Le
vKID+2KHmQfQ9Ox59pv3QWVGZ1p9SgHJaABM6EryKm/aBbviKgSHDJ+78XQIip4RdhwD50CWPwE0
yRepyDOspnvFc+doB0rRJl8Fu8veIV7mht4rjxRgoxoBgSrFt0LGfpKwK+YSRlqOB6FjojNJ3EZ9
bGBXRgm7jR0nWNrSHXSNFJgvhKdALv/sCaV5SuJ5GZAfT7JVVu1tFVT2VM2+GNXOeYv1zsrFhBhg
gPuQRX/L+mUMhV5k2ghZ4D55VQUz8fW5BoNEB0bMVJx2pihbgohi+pBUe6yr+kuo7ePc1/JafBSK
YZ8LxAv1+CGbSOJgjeQAyjlOYHdKPoXPvf6VTFqAMlHUFjQc6Rzpuf65XGbozmeYV0o83R5f6FIb
ppPbL+w5b/lwOmyNsh0A7nSTreqWpAX6Rt3Hfoj1HqzSwYM7AH4uregOo+uYCjv/QTYNr4qVBswG
UV5SppIwTGgWTeKCkK/FsNDYONF0e17Cpgf5kMCm6HM0EjDe4UBVp1oSGRyou50ZLU+z6HM/0ayV
HMYCGulQk7lEpEDD1uRGv5gusLLhD6556JCl6q/nj7X9oVbyGLPXaCh2kLKIfbMNsaNcLkj7zWpn
Yv7LXqL5OlNFzyT9fdvH32JzLyTVr1FMO86xOd+PHT8V+6lWdIGeOn0Kmh9F93j+mLx/n/796r0O
Q2JovZrHfh8J9mg86tWv8wI2yicUN/UfBdQZ41MqbR9UU/2nOEfdpIxEn18lOV2fo09aA5MTartI
M1j4ElUfgrroowSxeLOvKkt8Swwrn6wesJgYXqaTeTNxy8oxQmu+iA48AGqeQWcM3yy2WG0QW3Cd
vcy5eh1XxFO6mzgibjC+nb/SrW9G3smIYGhR6GO+GanmeYgJHHJVVG4yPxYqN1/bPg3lO/ojgvlq
sd61uggWXj/+lmE+IN6lBzFxwHVxLd8FBerI8Wt1EPZFYacFx2KdTly/++IP2cxNDjkK8koYQGN+
5D8XJ8cka3ow7dbpIwBcp3D/vGHHrQtF8gQubODPwC8w7sAE/ueUi5A4oLkcj4AgEjjx76ZfxBYu
3WXG5tkJ2wWoZxvTjIiK7rJyiIx9nzuql7rGXroVjiCjlZz++2SDgdepiy/U4un3Yo0n0HgRFcvI
V0/gcoPOXKo2TxM/734h1JjG3paSm/NquVVHpMk23BswNMGzy+hl1UwpadIs8dPZMnK3XtCcav0I
7s2QLFG2BdUbfH1/Xurmt1sJZTRVHwaxq+I68bMh7rEQFBh2mY681QueFEYnR6GIgNKWo78yp7on
YKXfylPA/f+7szB6SIRRRvSE4Ckcx6ta6h6AZ89rFW2exACVK0BowWrP5pRgdsnzYoQMFUC3hf69
mHk5/bv9OVE24PdCAoW7ZQey0eIbymZE3aB1+2/GgXatqycs7t9KF6pX0NZTfpivMo8kAHZX/fBm
3JOL4Co5CAfsG3nmZaYA8qm/Fm6Qj5YX5+9407yg0/jPr2NrpmlTFUpEizbzAXmbXfvVvXBnXA54
fKXX/8p+8LLFrSaGsZbIRC5CRLo5qOAa6HSotqCNj2rCr+i6uu+eqt1kq4cSoM1J6sijhdZgYXPN
+ebzX52ZiWWA1VioVYdfIPdWqoHEt3oF9Ao4TtDBwpZ3YPX77AsluC3fvz44k8F1eVW2fdb84/sH
VDYB0MoFFdlyVmsxjN0xxFQoNQ1iIlI62D9wIjP1xvq+1e7E/30qA95pLYyxN3VmKtU04ioplyoW
11t7sZQb+ba4y9z0PuMyE2zGoWuBjOmBmQkCtYe+KrfNZYp8IXwTr4UjAQaG/l3m2XCqCWfeLjsW
CJbYblI63KV2C10F5hPM96528v3kzxe8iR3uy6DVwVX0acaVgPwX0t4vE+OpFqCLnNZKDwooYlyK
NzW5zWINiwU8qBZb6Fwo022vtXobTIZUNUZfgIkYzh9gBJqdAv/NAiUvaKZLD02T6MArbJCtTGb1
Rd9vZXXqXpdGVDUhkSI9RLjjad9dqteyV3j1m2DXjjRjIUm7UFFeAQsy6KmyI2+m7nT+87Mev7eW
Vj9C1cPaWET8CPHQYYtl2CnAe/gKVznvggljfICCgI3xAQos+hFmdT3YXBt1cl9tLBHdBj48Fc/E
v3+A1dk6DLfFg0zP5sdXlINYshKn2QEoDtN7wFv3a45T4Rg6wligTutyMulUh8AFF0q3owwCbfMY
FndpWtp5aN6Z3f++s8J8QcYSyUMZY4wFiXeyB/Tdr8hL7Q4gjem+B202FgV5o2HvH+qMbSCMJYo0
TRAE2g94fykAoGgc0aYrO/KuVyzxZ39Em4zifquHVrLq1ywEdiMfM5T7fpgwqZxqSc8NahH9wE/R
Seru528SSK3jxxipnmRT3h3hdxoDLov+MXTQR+DWB+hpz90GY7uyWkckQS1l+g1cUK68Wy6mX2jk
7aeDZGPs9qB/j7Gw4Py78IUtc2MUtssTdYp943jE4M5+2VU7VK5+qu8H/au688pWsZXuqVXCuize
YxdyqB6Iq+KcQOe0db/eJ7vaAz/gjiuVRkRn7vadiWv1gImhpkJDVbt7hpO9wiKjo7zK1F6knvnK
uVGOy2Pr22pG8l4LUKEYDxPY0Vs7PqChDmv4JZIujvFnq9pVMYZFZeJCqxf13nyhtqn0Ay8bHRNo
+THXv1HTc+4qGdOUq3MxGNT6GupDYTxoRmyfvz/OO5AZM9QvndYDwQ/eTABzr/hLwVz/jPmRgNuI
4ESx75vkK60I+tjUehp6kVt5bxyTh3RXOMNuumt28q3ptzepx4tQeM6LnRqMhiooc22mtibeZd7w
RAQreJWPgxvlFpZNnEbgJLRckaxh6SY9BbkLTRcAmW2nbv6GphZiATBcH/od4RXDedfKBEAi0dBi
1HCtz9/ADdE8yHRY8PWNSpR/Do9f4E7jvDiFTjOuPiRRBy3taADUOL1LOYNbTCTGtnQADOBFy/HN
HP1kE16wbSiB1mLaXJFNhB5jBZdQAoPEmDEtY2K59Pxz4H0+hQl39EouolTGdeZYaKXRXY181+4s
LEu44CvnY9PwDshmWYMxz4WBA4rLLsSGS4pVwxIoqlKh8UpznExLYYxJpRdBJOc4W/Bj/lZ5amEl
XnjsPcrO1vmlk95Q+J0YKfy/vFTGyKjjUvRk/uPyG0vGXjnw6t1yD5pHiwZ0PADHzQ7Ryu8p9NJX
KhrJWHGpTQikgGgj6scxOAVhqC9rGav0ITqe49PkUwPAS9Y5BlthopsAX1I3CZ5/Vf4Qsues4O0v
bDZ012djDIyptf1YglXVU3xZsmab1DYYI5zc1vbV7/gy3RdXzV3q8eog3JfBGBoSz0ot0MqLkVqA
xHQFTBuEltlak13uJTc6oNwzJP/yPbI7yPUSy0rV4j7/GBvk6xfDLvQX2uPbjTuBp6qbxg3gNiJw
R0EszzYiSFDFM5AkaYBW7FVP2umueA1TaqOP7EQ+52FsGu+VNOZb5j2AklUaTpSS32On7mfzvT4K
budichfdvimzkNN9hYZyM+VZCWY+pqmFGOrQcEzRF2cbJNWThxmoi+5avkzd8tFE6r7APxfu4n5p
ooxzzSzvoCB0cZaGaGxSgOrhQd0ZwIunMVt7/Rf7IzTV+jgsu5U/BKKQqyoOW/cvcvMy9hwfvGnC
V/8+4zOUTJv0LMO/v8Sg8xSN+aLs1Mw2qsFrF5MTsHFUxmD8hRy0TUhKqqDSMZkuO/k2kf/leRg/
QepRy8wMWjk1R1X9MZfmLutNO2gy77z+c7SQHW0wsNz8p5Si+HQIZ9g1bos1mL/poq+/P+MNmqqX
sBWFGNesjoUg+Un+P3NUMBrGWH1xTsSlzqDO5VK7GL13M8M9f1Xb5nelZIypWNKJEKFA1EVfDCV3
aI/CleFklvl/nF3XcuS4svwiRtCC5CttO3XLuxfGaGZE7z2//iY096xaELexu8+KUDXAQqFQlZXp
F27z+7+F+zN7TISQhjBUlhZ+lh0MRIYKsg76rfla/aAU1v3b8nJ5fTL9/d9eOp/22AHOoJ0XEtfo
cSWH+hEYnqOwl07qTf0I3XDlrnXTI+245dC7wfPViB/0xiKomYBuPkJZiDKd1ZvLP2m9EHX2k5jK
Pwlmo9BnnANzA7EEF5dB5ATeslPsO8CxHW7WsjIGdB6nTCaOAOMIBIgEe8l2OtDjkFkdDoS84c1U
ryYpZwtjYkhmkiLDkErsA7GDoSZideM9Z+84MdFkYojUmpIyhjChWcWW7BRg3Uo7Bmb45UnwaRkv
/G+p19mqmCyz1RezrMoUHhvG2wUynnI5WJxl8T4RE0riJkh6mX6iIvQNPdqQvrTk6E1KwXIjPwTS
dTB3Vp2OPLu808EEmKmXIi0yYDe4IgsUAshOcsod5i6RnQABi+Lo8p7+qr3miveGXptS+OKVTODR
dL03pBKBh85nNZE1P5S+bI+3CSjEF5+cKHAxdczESl/IPj6ZW15KzQt9JhOKWmGOFWWBL412euy2
2n5AmTKHWitI3DTIwMV3Rs47+/Ss/X04Atzs6wuiE1otLEMU6jRrcOgjd+4x5ArpErRShn/AvnX5
SKIJ/9Ue3pxam6DwjV1GzQw9k0PlDXsgtgeXVkSl0h43ypbjzauFur9OjMFKzkv1MItVjU87eKMr
upmzvIlbSIQ48hvvDqYOemk/2ZCTzAFEjBHeuxSNa/FNUqD4AKU00j/V88/L6+LtJRN7YojRJAL1
lyrK7arWrS7lJO48C0yoCYbMDCvaszQG0KR3P9vkdHkJH9X4S/vFBJosm5u0yLEGctVDIlN1IWeR
Xgl2uBt9tNaoJ4LuDw0YWiBXtrJDycRKJ3b0a+nX5d/CWywTezDLqGOWpgf6ZApsLV+cfo45Gefl
pBZqK1+9X2urQsxoTwB5uh3OurWoyrY2vcsL4Vlh40hr1nkZw0o8gndIeVDyjV7JzmUjnKzBYBEK
4Kcyo0CBFfVG621aAUwfUrv3hBvBB1TCEje83JCzrg8o9lm1Y+gGRSo/Kqud5Gvdfm6Awc04Hskz
wiQnEHgbpVZCEj2C+zrXD0mNOU6RR5/DifUYOfrqCXlXToXS4GTNKJ+SzOqvjGtyRx/gCSQ/uise
AGm9Qf8ZAz8+59nm4ZmD0XYK75h3+RFsCbtsDxIA609K+e9pSr48FKAZ+XV5k1kkCaE4wxHECWVr
9QUIALYUQzy44mDp79mmuYk97hXKuc4+ikpnq1TFaVIKWtakzEuqDag0Jso1FwzcgD3w/PFv9hS0
AxrUp4CZY1YJ6aS5mDSMO4ANwNgpm2GDcFVaJR0Xw7Dtjpepr0UoIgINBWlMUJezD/xWM5JSN6rE
D6EjBA5qq1x4ANE19z83wbh/3xd9HEDS2qul5UfeJNtFg51I5EIN1xJnAtkuAwkyxKdYCIeU5aVC
aAFKkqzlp+Th6eVNbxiPwlMne5fe1UPlm9c8QAENfex1c26VCcDGNDSltkj06RHsWj/1FQzgy3zI
yJofntthQrCI+fa+jvFQVjFpO6JN5xROcar9/Cq1gYY9ptuwBOme7Mwb5WXcKYkVe7y1ro6LnP0I
FsGhheH/o+pHqbCMxtzM2uSMXQdtxlF/zqp0l3bjXg+DKzMva6ivZ9uQTNtwLA6B6cY1rzXG+eQs
mCMr6lk1Rmx+braR2y3tu6pqQBC2kb1MA3dgfMWVqTYEjgs4tRCCmBCLqZa2lyaczj8dqtYuyi0l
EIrQjrYNq3CFbQbwSslhs6MuxLjYF7P0EJ+FIK1RoMsFcnjfVCIbV5bddic9AcPPTasLdpM+Xr6H
11cJuKwCxCyI65mEugGpRifkGIufYzAJpfcEMoIku7lsZI25wwB1LQg4DUrgwTJ3SLVAqsHEdUXJ
XNrbCfQ0x/LG9GpfGKxMcMAzsaPA4GAvH7IbtMc6S3bqe8zNuPSxZgK4V9m8O21l6V9+FPW3s53O
g9wQq4WgZyaWVyZBJbJVHKlZ3MuLXzUD0hJo40mYTmJL5fjHswnROsCCA3O0xKbf9Il0pdXX/94M
aGw1jOBDv+qbliG46JUgksH8Uos3mb4be7fj0YSvRb9zE0z0W6IggzjWCF/ZTYcehZfeq44qF+m4
GnjO7TDRr+9zo2krZNIYXPKS0dJjq0eshfhwQyydwsZSjG+LryDCuLyHq0mpjme8RuVMMHXKnPm5
BT9aVhTJx3MWwm2p1Z1ClzjRkXjJbnkQrnlQl++iEUh1dGjPm5quQfZbpu5z5oULCNlUqYn/4OTi
feZ0W2WjA0E/OcG7vg+2UG90B9o+whiik3sfaDnAUjLkedwO5FqGcP5jmCMBEllhwVwAfc6Xj0Vw
opNbtK1bJofuR3/fXfEJdFaBTuc2mXdTSzAArMUIeNJP2Vac9BbP+kC1ggwDisa2TizFn9wS7c/C
xf0zZJiTtuJnjGXc8B7fq3BBzJ7rogIVOKRkzLeoZpLrcYMzhOb2cx70z4kR3AEc8QydxV07RNuk
0h2jNByQYP2Hx/i5aWbne6lbpEw2El+pNasNfwsFj45sFYd6boLZ6LrXyDymKPyFGWQJIULglH5x
6o8UN4gXM9rMnYvr5qQBgRF73CYeXQFzsRnn5pnoIQuN0vTQI8apnnq7uAdFgiM/SBsCdHyf03f6
eKCU8bwTtvpWgrquYSDTlgi4RL6eMDWpFTObZxj+WWwplnl6MlFhHZFmoyb3D+Zs17I3aExDowra
H5i2YTa6MiahnGOZTmlRsG0MzmILgz2OBGFp4Z5Lc8gzx2xsGjSpYswIWpHk6NbkiFehmwOgCRXb
eStuuPvJs8eEZ9KlAsiQ6L3pj8BHTPvBhtLlDpsJ5QZutX/Nbc42k4XRhHUzQ1CuST7SsGbeqy7G
a+2u2Ou+eki9wBVfuxt+l2EtEp6bZfIiudbrpR3BNZYmz6N8MFG55tw11AvY8wCQvYRxbBl892zm
lS6yKaZam34sTDiBL2BxKnAEYmBksJLH/D6wzEf450nacizTW+ySZfqBz66cPJBw+clYm+qjMhEZ
G9x0H2EeVfpccytA07kYs9X9pGyqlGAKqi7MmdCGWB+zCUxxOWldVahxq+OccPZ01VcMDFdTgiIJ
c8dfF9YkY9pIpEr9Og4aq277rRxOT2FbuFMeeJd3kf6vb5uIRAEQCCimaCxEVUyjOFInNfGDZBeN
z2N+MpS3yyZW0xHj0waLSxXiKJGDsQZQ80BHBgoPUhcSykrPtNQDFbCNJICXk7OJq/fEuVXG9THN
DlUfFSsbvG4bH9McozQqRoi6twACqO6yo+wPYWF1t/G17MhP9dPlZa9+xbNVM+4ZgtKmExrM1PcQ
uAAiygqllzaUbbFu3H9vCY877UMCEGOLjL8YLZi2S1IFnhAKmzgqvMwUb1oFIjsJB5+3Ckc6N0UX
fXbmSnxHTcw02iQttgvalqWtXgM1b083dBAf3eI9SWxe9Fxz0nOrzKmL465pzW5AFOuJIxmGV4mV
A+FSjsusm1FNiAcphmiyzLdarWlToSKgJPlNp+TWrGSWoXEekat+aWJ89X9WmJdx38aCafQxsrND
eoxkS/Jyt68tAcjYxaccFuYteA0+zkUsofFscsn614LY+S9g/GUkppmDZZWmMKKd/apvA7/3c5/C
HoUUCKTY63lPEp5Jxm8iM+tBiIKUVJwXS5p7q6zdy4dAWak4GOerYpykDqOpbA3kR02QbqdItkHZ
ATkqKLFYfYCMSYnw8Io0zap71Q1b026i0h1C4yTO5G4CaVCj5g5JzO3QSn6tQre4LXbLIm+LcbHL
oN4LoBaz5zg4oHrmSkr/PEQZdEcSwQZDyKFXzSchABVG0kDZTmtiqzW66wVZt9mQYxvJR2IEPG6b
lTWjyvJZ9mBizCS2CYbXZUzTHdJHtbHM5+gFpQjJioAQVK1YtpSb0ZkeGxSed9x3xspH/WKdeWaq
85L1Kj2WjdDcjhFESDGnrAzjftTImzYLwGz0g03k0Mt1cDM1iqcUy4GQ+ARSPh60nXuumPyxiCuQ
8Nc4VwNmSJ6FE1io+tcFCh90SMB0Mau52OlBgqD9bC0gSxT59c41vMC5CzIp5VC1S5alQPfWjZVs
qy2maUFoMO3BlxzBtgYyil1/kDEwaxzNQ/CQcDVEL4YwCfPxTHzuenHMdGwChcKGmwWPAzfcqU7x
2Lg0pjRXAoTXLp+8VToHmjuouHpMfDrm5EkmxGEnAgIC7YNzqMVDbHrTNvErWgKHYjNg0Kmx56cS
Ei+8kL1+IZ3ZZr46GgSdovYtfNBpDqLb2t02GoF0Tv3GndwwAwD4n+iFrRw8/OvPJTNfWmkbGB5Q
xBUXqCLo+r5cMEWW3JOihApTdwrSjBPfVr/sXxbxab9+WaEVCnVEq9uvQGVb1I9NCnbXYeR9Sxox
2Hzwc2GQLvxqRioTIQnBGou7YYTUBJUzbfa188FX7fHmuz9q3ZesMfFLMRdF75SPm4hOsCr7trU0
ZO+hlXnCsR9RLpodnJfXILaamKYXG6QXvIbSKoD8fNFMIAOLUamF9ceiQQUOsi5UEo5aa1dvVEsx
h+ScW/kJmBjs/O3y2aFH49IGMMlAmsehmUrYALkoICIbgek5WDZxMCABQcqogVDcumxxld3ifLHU
0c5SOLns5wISogm41xQPgnP+JLnxKxktstX85thfl3eYo/3VAGEn+orGc7CVS+Ps5EgikwkkWqto
dQmmafWKaFbyq7lO3Ti0W8GSUbqWrT6yohs8q35xls2zywSpKpPEuYzwjSlHSmsLd5Oje6VPx5FG
J68w+8grzNMYcOnbMqFJUgNM8ZuoM1Mo1Z8uGy2d8CBbvIUxocgUowha6TAjZuR3K6R3SUU4OHmO
CRbk0AQNwDwNvFSaaivtUVXljepz9ooFNZhZLoV1h+jWZ6ljVKlTB6ZlxMjy28UqUtmWl8I1+1eO
U9Bo9v0TGQTNBujmqWxNrSXdEtcKbRt9jBPSEiLZ/iE+4Gmnru/hpynG76u6nLpwgClSdtcgQN+H
VXl/eTnr4RQlAzBg054yO68oLl2l5IOe+MarWViDB4bx+xbkowjjuS88kmvT7VF5bwcrBVU5RuL+
QaFr9Z46+w10H87Cy9x2SSkjEcSserihwMXYDZwpt+T7zo02mFR5CG6Vl8sLX42iZzaZkNanRdFM
JkJamUyuPsRWrEFRkvzUQLsqaP5lY2vlDCBIoEoA/irIPH8bUkvHIEPp/U+ORbHZaDmCTRY0BIOb
wVtdPCF4b7aVXT1vp7IYi1yKBDVTytRv09RZmminYqSxHCeXs7aV6/+LHcZLBzIVxpzDg8bdUmL+
XwLzb+V+TP839j+YLlw591/sMVFZi5JFHnVQK6bv/Y4q9mIeRbWaU+KVtmn3z+E9pR2IbqYrfs9q
7dr/YpwJ0HEXZZW44P2Sg5vW793kJURJ9j5CqTsA7LyAiPF7VoJagj+kslbN/2KbidpNEC2jCsI/
v3nuXXo9VLUfgHXcpxJCxi20YsTby992JQCdW2Rnq8CdkQxlh+pGpitWaPwkPP1zzrdkFR0DSVUH
IuDkD80zpkatUfhpgH2/RrVPhjZ8OchWJz9dXtQa+OjLqqhDn4Ub4AEwjEHQdqPIXQOyvdBaXW4W
Gxo8PdAk3K7Byo0Be58vbja8xSSatBK3bSgXTgTod0OSjdIUdjbLtlbemvXjGNZu2wq2mcbO5dWu
xLkvxpk4l2hxVg4ZjXP5fEozXMQCCewuUA6LkPnxrMicZHE97HyulgkHpaCOUBzApaWQxxZE9WGw
bceUsyqeESYGpKEwkbLAMSzCAaoNuo22JB7xBsfMWlv0y+4xxz2MSQYaFeyeuKuR47dXzWYGe3t6
4iHi1koRXywxh1vuZL0cTBUUTqfifrobH8wW1yA4DseHPwIKzWN93bx2v/XOi9zsgTcmTj8Lk9ac
22ena6pZHprejNFKo4XFvLYU1bBS3Itl4F/2yDXk8hdTzHtR6SCbUxGYovw40km6pllHvBHfadJh
vKS28NAe0sMC8RJA29EYtcM7haL4Pe4rbv3u+stZ2YGaYMj1tEvxU/5XhljeQt/8CKiZz2N04Tgt
WyvG038kI91iE7xDuvZqzE+JxgluayQuXzaXCTbtCHr1SkTTMDuYoORD2ubmeDWhsleXlgAhjno7
bzFc4wkb4Vd66rdUAoRX3qFGLjkTE3QK4EwqPa4Db45SpwSFtC5yugq8vWSizCTlkznq6NS0gEmo
BXhhlMrVzcfLrvo3V+6nf7BxJu26RdbwyUY7PsrIimsMKRVPxDKsZCNzuQzWOLG/fD0m3sjLWOsx
tZehU4LXva+eDAs1aLBiEw6innfgmYCjqoIaSfhKKK9viAq/kEZrEBI75s8mXb4ATbYOlUVzlkY9
Ss7JdjjQoaQB8iWLnV9nO97Ldv2LKXiZmUAWKSCK/3q5a6NSt7kKkspRtz/mkXrUhSh4MUk3orNc
8YUoVl3x0yKbJNVmMTdFgMEVqTXsrOzsWnvURF42v1a1RHv3r4WxqZJWhFk4ZvB49H8WMDMRC1c3
sSngobPCDBwNgVUDbUE1iv4LguWLcSZlClOjEWui0agS/6A08ZTXBhKagLD8zCMMlmBgz9O5a15N
D4FIoox8H8T/Xz/m2IHxdzHRAho8yA1PlgnYfWBRluHJjo6AxIV2faqugreoxRtq3gwvl8//ahw7
s88cR2JkbTD3UE/oa9B7CNNDrAqcY0j/xbdQeWaC8ddwIbpeBxgj67uHZqitENwlcd4mVlcaD0sO
RKOp8aLa6q33afMjFzlLgEFdLox9gtdoR1Ezg1V5uY8BFGd4nI7888H5iCx4WR+lPi21GUTxJygI
bZq95kvuPzj5qzsJ2JH2oXqvsAjGvBOTNpGREzZOhTJo5Ay/ZOKNi1t5wTZEbR+k9PlPCYQtipOU
fufzyjXrr/yzX8DcvZgIlM0E6m1+Aw7jrYhbDy99DLX6BfQqwG0czTgl3Ii3Gn/OrDKXbVoJMgkG
WB1tcH2Arq26y/EQpnOXkB5wY9Ap80QjeSaZ21cSlzSSa+T4Ydbul0R6rIPUQVrHG/ZZdZ2zpTHX
L508rEHl/1kObdx/QjC6/qo/s8Oc80oAeXTeAqBHsacyFNLK38qTYlgR5ALou1Bx1dyWrcJfdPdy
hFlD/JqQ+fzLa5nzXwZCKUE8BTc9ZmZVlBGmfXwjgpoSyLKPOsZrGTgSrwfGOSusznoixNLS0Xb+
jElZtXgEQ6bbCK1t5sfEQBGnFzk1fPqlvoW5z2USJufv1QFZ9mKizJjvl/E5DycL5KCWhDqYOIQc
Y+sv/DNrzHXVyqJapQ1IoynkZDzGu+WW8gaiubzhix9zrTGtoGkizaApaBMIm2oru6CXsyVf91FO
BFab94j4QOZ830kd2CvdwK3IhlPobGmTjhcECraivTjdnf6kwtQGmalPtiJ0k4BAwcn/U3urfpov
ZWEpxEpA5Md7ta7Hgc/fwuyzUMwZxIUQcvUxeK+V4FoIB7fpM59zSFYvLPXTDrPDtTnUUd3iClF9
8xnw+70K3gMBfHqJy8c/rnW7TJRpEax1dKehCvM165impEZPVqHpagPq1PS1vtWxvVSbuXhv9opP
562ryaLDtNPEWetqyvFp/Ns7PDRrudFwMqsiSKxqBIPToiv/fmLifIWsGDnJ5HCeY9Cdd5V2SMvq
oGfBFZioOFiTVfc4WwvjHuMsS4nYhHCPrrba/pVoo21wudtXHzKaYiKEKkQB+/jXz4XUe8nwGVEL
moxD2fcuAMiVpeT1Q5nlPMXS9cN+Zo25KuS4rMQOFUQUL1CCRUVIw8izS1Oaxg9AGcjrva7v4efq
GGdssnIcixATIUqPVlP4qNdvQ95Ylw/YelD5XBV7HwhiPZRpBSB1GfaA4Sy3kEpNrKJJfVKYezCq
W4qW2nVT2eWIB45i9fLoKtB09po59lQVDCHo0l7FYXYECh3tIrxEir566NPlacq6W2muSow2tPtZ
5RGJrOYI0HaALjKgB8bH0s6SWX2qG7U28EHoa0/Zd5vyAJrBDa9UtH4uP80wKc8oVlWq0ZapZBA7
EXsrmXPetUXD2LfQTkSwikFuUPymKT314FUqRryy/szgZg6e41Q7tfkBZWk788P/IBaAuRsq2ShL
GMb5yIvO9i7VOzNdQtwl3fhcdKMdkcG77Fkf/UN2TecmmPOSjaoSDSbQz4NH4RoJkIvmaXKQgnvV
nlbdRS+2F2hUkoO0R6/KSe9p1lr4hl085G+yP26o7BmPsmAtaJz/LOZYQSWsUPUaN1c5bQpE+eJZ
T3exwLut17zmzAz70tISIxKNFlK4Y1W67VQ7GTez4qyEzQfkrjfSElM7/hQEVi4BubzoVk1ES9JG
TpjgrYaJ53EmFNJIkezdECZWXhi/g56XUqwvh0CrDQfJlFjGryFNI0WoCTLTUXlJC0Appf427yof
lI0Pl31z9b0GbnIk9xiO0TX2xThIYztD6Y/CapU72lKjtSlaTombDz6/4oo3Zq+tLg+6GaYCERUN
/eevl1UvGNCZrNGsmETZ7aJpbwiVX/WtLU5I8nNJe6sUyGw3U7SfSvGn2OivYb9cDVKxK6PsWgfh
nvBBKTK0Hgoy27EtboVi3OOq83ojeepUYg9BuSUG2Bfifj6YU7Crkv4Ud1JuLQNIEqUssgSjfJzk
CL7SXylltFGjeG+o+mJpw/IWR1q2rbVkV+kjOIyyH+I05w7mhR+7WdkgtJ9CWT1WOtlGQb/PzPmX
rNY7I9C8vksTyxySyEoMcVPO4q/LX2zVATU6RwF8IGYpGECbOoxiW6YBJg/m3JLKn+LIAx2v+wQR
VYC5ZY3KuH39QMbcQxlMhvIwRBhn5NeYsLbQDQFNjDu9i07nx3fcBuHqss5sUqc5C8OzCRmYIYgw
nvY+2sFsSU7qTlApUIBlm94T9EH8seNSja9lFpKOWT/MzYpEYWe1RhHjIkqEjpM8q1YePMo9EE3l
wokZqwXZczPMBTCOw5wMBuD/QAj+igUVDNw1gPJmjO5j0f9SSsXrdTp4kMJtVAlIW3jWYutt8lNI
eXO839tsGMOh03CqhEc3vi4T96ElpJpDv8xeAp13waLCCIm3bCnZhe4KDwSMORRrG3rqk7nlUdh9
r+FS6xoRoVoMVM8358pLzLtmpTp7ZWNRmHHmhDfKvn6g9Ro6C1Ffp+hAQ8378rHh2mUcTM3CPksW
2BUBWRDdAsMQVlRYVFBAQl1j8MsTbQL96/Ips1wmM29TMmRyq8ze1N1FxouUcKluv50cxgLjXGUb
A2U2YmGJicHOxVHdCAOd5BBeUbFrAiYR3qDw9wYbNUkgtYWpShXf8nsE7wBH1GZPB9MZykXtJolB
d0sVr4unzs3vkzvDyWOMC+nY3sWmOFCDe6pWF372K5irGJdkSqe4Z3D8UgEMbQ/VJdPW/Oz4B6NF
QouL3f+WnjIrZ17hajiG8xTps0flsOXJmgnUY2I7zj8At9kr5BByXob6LUgxNuk+nIXGdM5zOU3J
DMnQPZVqn83XQps5ife3JwRjhI354pxCVg1GZJ+S0RiA85k7Puryeyhk7DDHcCpR01Ei2MEc4K4A
iJVOQtEQD8VEdGHTN86xp07wJfem9kyg+iDbRh2WcdU6M0AlEEs49jeEPo42HaBZ8s8/GvC8nu/q
lzozxnikHg5isPQwNmXNrkB5pIgaABc5HCHoUnAWxXihjn8tNbOMuVvSi4DvRFcklwX0TILjNJkx
kJ9z4xc6VJOXvp83ZZc8pA1EhpcRjHmxsjUz7UdNTAWK4FEKLbnQV/P2MSp00TbwEqib6TgG7dMI
IhJLjOPNApV0Z5KBMcGo/k6rag1VE/0XIJmemgc/omLYm0riKpJuxVOxz/p+Nw3Ly5I2R2Qwt7Gg
dO4QR4ckih6mpLzN6upKqCHO1URPahrcxtk8OHFb2Zme91Y/yKW9FHNwDJcofoEQ+UMSxYMDaEZw
WHpiPk4zXaUcNqDGG4RToDVHaH+BblRNQJAgaIeka+5I2VDqAsxkSXX/kg/jFmWSU6tlXh/0rpYu
TibWtq4IzyQqnVbqsG9J70xLMWICaDzhisSMwiQDvS4UILhpiQ1Yj6OFyyk1IFE1QGWsMCCVoIqG
G03ZVR1inCeXbLNfnha1u8XH3zQxygYVKgGKCE3JekEkjHonbfUr3VTdpH5pg3wTtg/iQJ7DYLAV
MEAVae8XlfjUx4of98biCGh7upOQPekBeAGrKFO9uZGOyGqO8jAfJ727GovgOmz1G6XuAWiOfrdG
6DZZtQfti2O0uBhUsKphGqCvaztsKys3ezQuknu6PVqGJK9AjwZp16DeNdL9hORjLAy/yFDwj0oL
MtWYPJUOEoYMylAHRcwhSiMnUUVbzcxtPRPiqWQBzW7fbuKytDGu5sblKQpMZ5ihVVrPjkTGxI7y
fEMC8lucVTftwrdGkXdigOwO9EEg1TE7bwgxO9Cqh1qYTk1UObUBZkK1dseic5MRVR+T8qktZHLz
RXmI53iDv1pVbD4tbXHdRc0uCKS9vCCMDd1doS2jtchINQY52ehZbkGo7k4lSGY1zFtXGFnQdavS
3vORgH0LcJuwb3+0IlLQwbCGBp1lvfWkEOGjqrxCDw2704xTXiN36SpPCoZtaF5Fy3RL5mQnDsG+
kZp9M+c7Y8oxI1tjnEmuRqdowqeEkBvNHL1EhoDRFP4UowVeAQlmvE6IEJ2SJMc/Mx2wPftC90Mm
ED6Xcrfq1YMWaJGby/U20HaFqDlxL7VOHQuxGxsq6Cjat2RqXmYd7mnoOcY/9OIRPcfKaRdxtqAG
7sXqsmvi3lHBZWsIsl134FIpUaAafmhN8ZYW5lu/6IKlLqqVacsubovTbFSuvIDILhGGkzKY+1xX
Qg961u8NZvKcNl10G8WoBZ9e3SZZ9V5r7XMvYJ5uEkY7qzN/0iRvztt92NVwvd4QrrWktgkGZewK
+zo2U+IVsTJuRbEA+C/AuAwBYqYsZJ8sw02roR4zCtlhMVs3q8rOaidFsmMhmfw2UXd1BOorNWs9
rQTnsiY9J3KM+nStlI6S94uFxgHEuJZhY5TELkGPaqspZJLmMT4NQmUnTfizCgQIaoJpaxR/iXWx
1ePuvdTUzaIKiqMa4N/sZ+3Q5GPhtma8abvxGqPnB13uIAuV6m6HmcZurDZxbB4wGns3E4jkxQUq
D6Ls5Lr5FmTyyyiTGzFrf0DGU/DmPust0ZyXLemS20hNnKrXj+IgYI7FXE5VBcfMVe2XXhfXel66
chd7KH56hqDeqPQLy0qHM6yRFC2qyYdc1W8jaFPElsHYlmQKOM35b6915gJlsg9RSkGJGiK9XKLa
LwWUb0S81NvEmWeeAinNVNm7GsgYkK9oKlTPWdxKEMcDWOqQKwszTnJlKxMcY1dr8X7p0gccJuty
crCWQJ7ZY1Er+hIp2iJgaZBqcQZFtAaFc1WrnCWxiJVJjOdM7GEibKPnAVRGnXyXg7ExyZObpkz3
eUjAza07SyneVtq4rxLIasWGFTTyK8R08diWDERmGZHZUPwle2va2QpiinEpnky1/5EO2Ys66HcE
Q3UAFFojQnU2G04avpalsOuLm5DoriZnXgDthA5lkSgprqsGnd0ye05DiB7rx2BpoXQWPvSx/Cuf
Ii+J5J0sqH4Xad7lLf/eZoY7ne85myJlUL3SC3xjyo5CK6AYA4Y6lJpYiAfgSBE3aWeBIIZLBLOW
4J4bZnImSZHTugtpgjvFm6DTEREMjBzX6oyaU5V5ZCgPaRC+DwEY9ziLpknmd8em9DMaygyo0uPv
Zxm8FM2iEcvUC8wcnJZCsgGj/zYPTK8vg3clg0LPTDA1j4rV7A2oj1koaYq8X7G+A5+/gnkoGtD/
mooU76XR7pzuUN3PPxb09hJHAvn4tgI8Q3ak1MXBSz1hyxMNWT1sMlWGRoeKfGNXaiuwxgDog9ca
XI8MG2LMnAXyLLBPCzISFXF49mbcgZDryA/FUr9f/pQ8G8yXLAqCiXwFq5BkspvyEXfY/WULq+UZ
lEbBCaNIqMx+gwkklaK0WoCAe0L9TYDmEGROMGSh7WM39cUTBpN6O7grTcu8yo7LI4qem8s/4XuD
jx7Ss5/AHFJhAatyXOInzNl7N2jWLG/r9gnT6V30knetmwStWwCE3QPXTm7+k3G0Y0RZw8vt4wV5
dljmIm8CaTRgHOS2zfUf3c7y0G4bP7vi1h3pUr4dTeXTGv3gZ9YyPKiToYM1eig+0K1XA16IOYT/
5j1vtPH7yDfdWFBKQiZdkQ20Ab9aK5qgq5UaGxtcUZRS5qW/G3AsDFf6rXakg1CBlbnNA5qPw+Tn
PD6QVedV0eKUEYWI+tGnOlvrqIeKMUJ5xcvBoxZONwhCnCP4Nwv8NMFsJyrtbd70WGDj6KdxY24M
X0eEydEf7p3QDR90kMMbm4orX7JaWIAU91+LY7a20pRCTSDE6qmggwcZPeSe7gIMl80Qs/oQ7OLt
JtciE2+WppbjyqSuo1aONiWbqGmuF8PEKxaDyaayRavgWsRIHeq74MUXi1+R2PdWUwk+58isZhln
a2eiUlUNAdHoeY22wh2yVB+q1y/lsOlESwkckDi4zZFsVIzvjlZwJC0nRfybr24YKK8YtG3AxIs2
a5VULKPFq6FAgiRHAmFt6Kovg63dSMCOJe64KVx5zweqrFVcKHHp/ywztzrobUYDIgQoJC+SE4lA
H8xitzeDIuB5Ns8S49l1NCVkNrBGvFE/VJRRLx+h4owCMjRYFxfnFSPYD5e/7PqJ/Vwe49R45WtC
rwtIWoT2Zpq06xycu5dNrN83Z1vIuHEnaK0sV/GCZYUbHRN9ixdd0/OTePFV/iDYoxei9XNMwYJR
XPEg+H9zij6XyPiuRqKoCAR8QapVT+zx94CCB3JCsFDYuQj0GGb6Lq94/Xo7WzGbCOljMhoidrV5
Dq4ovElw0WN9pxpBsccTev3OcPkR8z8XyLRbIAZX110Kx9HvBkfzMq97M23p5nf7O3iJUR6Hvt+N
uRM/eh7CJtkKvyYO1Ilu4bc7jlAOWlE1EfiZGqjYZZr+f6Rd2XLcuq79IlVRs/SqsQe3Z8d2XlRO
dqJ5nvX1d9G5O5bZOs2cnP2Q2lVJNUQSAAEQWAv0XggtpcImS39ssiN6LgHAgeIrzxlsquxKGOML
dDyUxkOH5ZbL6GrzMUPKyDk/3noYox+7MpoaKoJq7BRdUaD28ATSI7CriCe5tgCYWmFUqj1WHNGb
TmC1OLr41Q269KRr0WgAZUWHmjW1tGrZO61S8ZomzqdgqNasJDGWTyRdDSYZkpCF7edTiSYYWpEf
Tvyh2s3bYyWKcQBp0csGcL0Xr4rF1IqXyDW08l5PlZ2UVFdipFcodk28RorzfitmhYzhC1kopgtd
oRz0T0UwvBWJeJ2hzIYhwMdMQj0zXR5S0l8Xdfuzk+eDGiTPsZCJllFXrqiZTp2gAm6mB3lGiqwA
XGow7qM6fh0i+S6oFA9NDyGec4vXy/rH2y/GfcSVlrVhgg/Pyb4bBkdOJIxgtU6IkLwS4bUQn1+W
eN4hzewV40P0tC/EQYJIFa2QUPrykD+pu9yvv+NxzU52wwTEM15svJkvaqaiKEDIQ6MBI7QxG1Ev
FlwMhTK84tV6H2C238Uz/Z5I5a4YSqhiA4COuuXhS1CNO3dYvyWzwBlLJ1SdnCQLXqg1f8kRz41f
QI6FAY3WmeG3ejvaZUCp5YV02776Y8ksnoZBxnwM8wzOKxx9eU4WS+nIbkoUcP9oeAUBbOVSegtp
vX4UibX0Ka4prdmD+cCOejyN5Mo+hDaqiXiIMO7lztp8C+Td6xZNpprR7QA/lDhlR/77KV2qIXjm
AsauqaORgbEmdB+QuAtwWDl4Y/vJVfvj1GieSMBMGaLOW2TWXM9uoIkvl3Vz09+vBDPWMAdgEzMj
Gj50midj5itQuS+91KGf6cNKBqOJtdn2jQTMA087UXSw5Rg4taPf1RjcpLM6vA6J7ZjkQx5LvDmF
Cmwa9W2PIv1RqIr6BCAQKJ/pZ66AwdW/uVZW8pgLOlfHRpp0mPd7JSi9leFyh3F3+aDOe7o/q4jB
3MxTK8QAjMGqZjRXyh69NePaijW7AgLlj2YnPYBGCwW4AHosWMY1t/WDCrhwjCwrpzZiBARQc/Bi
AB2obmcgFQ/WQJHNH6UddyaIJ425q1Vw1NaDTpeLwBJVhGN8NTpvEhCLMptHWbPpsFYHyNzWXSWV
GIuDghqBtJ9MEY81V6QFBoi+cGK5Tae8ksRc1rqUAs2so65xP+zrExh5MItPjtx2mc0YayWH8Sek
imORpDir1iV2fF+gDpM4ymvlajfFG02oBRD94s2Tk438ByXVZBEg/CK8FrOTRp2Yw1IUdH3hLnmJ
gekJnNSTiuokxp4AgOvmD3D+aChRcgwj8eKuzdYWzDz8ls/sr5znsagN+YJ6ELFVT/heeeUPLbHU
6/kGzk3130H5jsUhfAhQybX6XeHz2gjOIRfeLfXjI5jNN+esAO8NPgK0oof00BzTK8GnA9C8oux2
KrRaLuO9h3CISUiX2zjvzVgeBq3uKZITrSrmvMPdDJ9X0hg/npWTKksdDrd18+vidQK3OoAea4e2
YKl2+YAXJf4g/nZ14kMq+8yTZWFSFAocAYrCmR3djq2V3wOFxEOz0Cn5glqY5EnO8NR95cdQvKNk
H4CiKk+Arwnh1OfFu/QO7Aq+7KY3PO6lbYP9rTMq492NJZSlgLq7fv6qdDex+SIbj41RON3wyLlI
tj3rhygm/xJ1gSTAjsL1+DIB94/Od4Y/8ChvR0dp93fF6NXxsX5cyo04CxCTzQfRo/jvoAGzTb+x
/mS0bNuRfyyNcT/zkqZzOkNYrl8vnb5vSkALpaodidH3y7u47cg/JLGOZjSUYhFheeQQ7zASvFMB
uUH41+D2ikxdBcGPSsT3WGeVss65pKNBECuKgGPypdt3D/IxHPGSEF7hUV7xZHdMAeqqv3IrOzzJ
zMHFC4asJXpwik+jjeUoXMeppQNCfLzKveaQom8w/KLdX97X7VwJsfC/C2aOcJJSs68GiKUc0FQ7
cYGAkZWGjAR2vtRWklrFiZs70MZrJrqheHg6HvgMtBQrzHKrJUHCXiOIm30kLc54L311ir1gkcWi
iBmhj8fU0Qnt+EV9+gOeiw2jhHgdJEMEkwOAk8Xnrc65mqROriXU0ZTUGm3tYB4jb0D7+zsm9t8g
OoFTYyWPzdFyIRTNUIe89vDvfCn6V2xtB3ZNh3OkG5r0SRYTH49SNMWLgq01TsmAWV0/NsEYWZ40
R/YVvIP5Y+5ppdX5mc0LCM6b4Zl1Mn61XmJqWJA9eOiG6h5binKKVKCNreieQvL8wY1F13OuSr/P
krXZMpLMyqR723mabwhgEUFj7THfm4Lb+dxHKaqYl6QxijuVpTiLC6RJJ82vFLxLJR6FwUaLTGER
Rzz9gfZwtPXdiFfaKkySluoKZOrNYcC7m9RaoWu6zXJCUneIXG42QAOZS4tk3C2RdbFpAggEJkrn
BL74mL1QfAIFhL60uBYGu9YRfNL9CTzBtmv4OE8mnhNlVK06WuPuYSvq1bITr+UD9pVvKZv7KoNg
wyAo2ZzTjYESVihgLJ4ggh259Wlz8nQwbihy9x+I21SdlTgmfBTisJKLkmYj6P+ebeM9PY+80Ae1
JHlZXPBdw8lf9gabzmAlk3F0UmvqMxo9F29RQ2sslUNiPmha6Ekyt+zG2U22DtAaNdBPCuwmQg8Z
2UDrd7v+ZSzfOYXBueheXtlGeGxIgMcUFZTqTXTWf3bhepAXQDrBypp6rOxK0F6agbxFssx5r9s+
tQ85jC3UWqUWOn2u64L+dpiSwxy/XV7JVl7xaSmMxocJEA1jmqYONS5B3Vt20msuItBXMJeKtmRO
Vrx16UOejqEo05D0s6aBoTeaZUlw6eui1X4RJEwPgdUPb861YuePzReKBcB/fdzeyA+pjOcccmEW
yxJSJ5R/a/U6A9oJZyM3Sl+fFsboRCQAeqebsJHwWxR5OsQ47MFw0H6o+sSJAdTOpXjaNrCPVTHq
EUWauhgNVhVJWXNEH8jJDIdHAIzdNomccObjeVvIKEo9z10RxjQ/MncmRkZUoHle3sJNz79SDcZH
FUufZGpaYjkiJrTH5j4G7Lz8IJT5VdzXnvDzsrhtI/7YPcY9LYM2xh26yz0jj3dj6AEnxi9mzq5t
RyUfi2KHarO2DnPRgBSaPcTZkXLJiF+J14j7wg1BjYw2QZELQs5ZGzu5mS9Fa+jUykZb9CqUhEAh
J+LyBGgp2Amnp+yEeVteYL3VMoiRdrAkAH4drTMqk24KBrhCsh5SzR0NrDGll7mdox1+1Q/Tek8v
7op2rXGjhs1AbCWaMXDEC21UjBBNL27AhR7FawqiQkMi7jI3N3cli7F0dEUnQxq+F0dG6eARV9zl
9vcGLDcO3niUyPrbpGElkzH1sKzjWp2hRnDTlDzOPL4HtzUK3QZAp7lVxU1rX8ljrD0OxTDJGqxx
tEFfj8FSI9xHGH4nxj6w3ocOnWTYXzZI+ptnkd9KJmP/slCWQaFCZi7rblCPXpO81MRrWxFMxrF7
Wdj2IdLOLqisfjbbLAUznFlJSyNJemyUnVkme8IjH9u+XdUPKTRuWUXPcTSC/T2FlOjK8D/U8he2
D68ayVsSY35iPtRySOA/TfQl93hlxez0LPEu8G3N+FgSY2lZAurRXn2vuw5OEWGWkCYhaAUejz18
S3PAu0TlXz6srWIzjulDKGNy0WBEIK+uoBrJQbfwOvZFe6K58+gnnuYoD4uNoZDiBsWmA98YeCtm
bC9QhzJTVOwr3rZze0zHb9No8PrPN3X/Y4GMvVUaZokiiRaSI3+cANcDaizOHm7GyKs9ZMxryUVR
AIc0Mg7gTKWAQ9Rd2ad1jj8BPufpInO5DqSu63mEMAxjfE9HFLCaIXbDcnq4vCqOHJZ6b9bLKTby
evGCsnmY46KyOjV0wiL9m/PRQEEHukJTA539Z0Oug34R1Rk6sKhfiHKvNc+X10F16Mz3ffw+i6SU
kcBc9Jj+fo0sUH6eJQ31KJROW54pbcapK0lMiSYMctSfwFMFl0S7LxPBBxWNG17R/oRW9/lR6qb5
rAQyPnAcdb3sMiwtxVBaNl6lBifG4u0d4/f00IwbZYBzmKYUfWhSfyqm/roZa6BgA6DWuXxS2z4d
My94ukcbBYCcPqtCjw7ObgFth5fgGd8OYoCbdgq5Ss3RtOoYY41y/jNRGgezk3tBjvd9qF0b4sg5
x81gefUVjDXrZR+bYtVA8SP1GGTjIUrsrNf2NTa6iIAQ3auc65mq+JmK6ugbRfcCqtMsC9ZC0O89
Dvh5yW/2aKf0UdLz+IPHmxa9EsMsLEd7bEYqiBmXJ4CZpvJtFnKMeVsEyK1UdJDgDZExgTIwez0z
4DQ6zH9lWm9F/VXd/9fY8rQeqX9IYfQ+bqMuxRQbIv+6tCflqel70KRxeySpup0fy4cYRvsBW4AZ
84KKueuugKMCLtBjCn4H3MgOJlWy62g373NP4AI1bNr1an3071exTWbqrTwWOCgR0zlo+gAhyV+d
E8AnRA0AFBix+CyhH7VGTWVYWhcdk/n7nN5X/etla95qbsMp/ZbBXiBdsGihkcKO6LNfep9qTn2N
Ya1rlJDDxSJvmRPsFbSwqNmhelN1R7WbH8XdWKAL9MgtYW9e0auPYRRTFIsY/+FjaAEBndkH4R7f
4wh3kgNchsa+vPat1sVPa2c0dFqGKAcVL/bXQePWNYXwlv3imrKQRRwfvW1yH9vMaGklJWNfzDC5
RQVxhPE11yo/S/4CgOHTghiVJE3XdGEHhWmH+0C5BksOkEPuObu2bXAfS6FLXel9gLYxdJBQ74GX
eAI8C/kI1ulgb9ro/naia4wxQDn6b1wc1O2bZ6UeTCAKWKgej/I4LxmcnhZ1wgICb0BaU5AEftGY
d2bMRRdUJE8yCZ5Frl4mAK0HypWY6hwlfC9FnPuvj+1k/P00dZj/HrCdWW9Lh/w63ilv8m56xgvK
L3Y8xzhGu8ldfsr2nzDVbLuxD/mMk8nSEI3YYBH3iuxqhEYafcRZIu/cWG50Y0JLt6xDLQkanBYn
P4C+0abtVPPj396fv9fD9pADUp5CaeDUgjG3mhyIAVHvqcNgXTYDjnIojO8wCjMUBeqq5twPppMZ
3Bra/+YzFMZnpKRroijAyaTBtQlyD4BVaCHH/3PPhnEZRmXM81JiHQaCmb18HI4YzX8IH6N75LI+
t05Fv/mCtrMvB7WsBAlwEOiMQYvRLkwApSeAdfjJdb2nsPQ8gRztVliXkZU9KoGQh55sKyGCpc4v
lxVhu8IJyngRg+ASIlLGTfTlYmZVCO0e0f47PPZ3tDIV7gFMgctS/DHueLh055wsNLJaSWRchiIN
Wh6bkEjvbPJleOiRxJb7+omyWsmHfq8Ccd+V9wU2lD4T/vyJAQO/vuF35G81oOJTVNQ6NToIys4J
lqlQzoPR08UDZwAvsiCkodUQHa1DgDO/4TXZbJrdSh5znooiZcaEZNRTo8kLktsMdIhhyTG8/3Ck
oLEEvTuRJZmR0hd1nZsJNrhz0MkDnG/0nlJsT8EfTqNluP0zr3ZFveyZXRgfEhkl0rRZlQAqgHUZ
rVcVqmOOo1WSwm5E8KECqSIEhhORdxzdpV7qklhGk/Q2ULpagNhkXzz2fumjhf2gHmiJM3K5DS+b
xmhKiqSqmO05Q+OShlysVHRNoqtO9CgLG0U2e8C7LybvgIp9I9zyhzd4Mhk/LSxzF8vFRBV0osOW
wDS2m+fIyTDfJDxTKDmSWNpV58rAiW4UjONUoW2+AnJoKnj34KbyrtbPOHStBJxdJozUbold3FI+
EHmXOKm9XE+25IFZOLXQLHr5jLdGBQwASv3edcbDx3lnLmMLqaVL4zWwsSqW9ApKw+ceCAxe/oNq
9uQmR4AFp05/VNEZn1ugQ/cuf8i2Va0+hG7PKnCc9S7qFgPHT6mHJbQzgET6mrI4NxYoAN36Gw8G
mCuRsWNDxIxXSrB0CjcMsKUbfTftjMcBm214AQHI+l/N7H3absaS9URrCr2HzMaZHO3LeAKaLq6C
4bq9MR1uxrSt3mBcEVWZVuaY6K3WwRM5j7jfNEkBVkfttfNoyUVwMwpgj4sSlIjL+LUQVcUR48XR
SbdYAAH1B0W7FiaRF01sXu/m78/RaX/J6ojFuTNGIYU/ia7oPMLSvVMtdgdaXMPDF/9hiLN+nckY
m7ozjYquP8mGq2Wqjmoj3l/WW54IxoMUEzJwM6BpQCDYSQnYLJHXKbJ9ja72jfEM+OV4amg0SYuS
ki1K7/smnyifBZH+YN+2837TBGy+CvDec0DRcTRCKe9+GSPF1Mzt/GXfgIDpZcLcluJSDIde92nH
c2er6TF00ucGVGT64+XtpTZ4dgWtPoS5goZgNmNlwIfkbQdcE/0oL9lRNWuvlg1OOwlPFGMsmpmN
hVkgeMizGTzUrTXE99OgukDM/TtX/3t72ZQnnzIjyxaIygAV9T6bE2UgzANSFjgW3xu4/ugdmDqX
C5vJJj8YcGqnroEepQ36DwXZTC05jDKryrNrOZCflYQHx8jZUzYPCuHrAmRYSB+rOwlAvyrQwNDA
5oCEirOn27fnx5YyNrLkMkoPE3zLlL7q8kuAJDLhPRLxZFBfsPJfShsG06hCxlhXudN38gMwMma7
qwZOae8/WPzHapjLUJvhtdv3Krp8PyN2jo/0GaLO7ifbsGZAiPAyIa5E5jLMh2RqjQTX7y8f00Im
yqS/fAzUgu+bearB3IRtMAJtXYRly9rkzECzHjHbJ0yNp8q5d9mJ8M6NcSJylxvopMbacuUlUJN9
r6HxY0z/RymM/5DV0ECLPaxLwXzPKAPZ5q2QBo6ab56TjLFpsMcBflgnjGbUSSKk+Ux1kKrFLisQ
QSixQ2ddwEmVuKYjpbyEh9oO6zfWMhndqMnUpSO9t4FQW9sUHlew9cyn5DSyPfnzDkB2l09sMzZb
i2S0Q2+HqRhoEkubeZPB1qCOFE6hBaYWmnkbTM3y2rO3bvK1SEZLJCKURT5C5ECeDeKN84/La+L9
PqMfbYb4loCE0itN4tVC4U0ar/uAc1BsM7uYC0NXaViC2NmtaxzK0MowINRZKobOvOVvO6BXu3Y2
ajzOelxQn0jHBcJjfNCc6TACc/9PGhU3+yPX0phoq5RLErYS9lAdB/HYdaIfFsGd0Jse2MVeyi4/
EC0EkCeaYsZcMy09qQSPSAqIaPX2tIDSSMpC3jgYFXrBPN5NdnUttIDLb7oJHwUYfTNIXuQp8Lt8
dPR6Z5pfoyx1IrSRWnVBXFn4TrrdZb3ams0y1pvCXEulkAmNZOAIaOsCQAaPxpV8CI5/0NvF0y/G
+ajzMPRBTFXYHZwZ/fyTiWtp8QnGb8LRK2xeN9lm/VvGJAieIlVTJTr9otXeRqmcJRF13bOP1xFH
fCy+SweQCxegb6W5MTBffXongj1S9/kFwq05SuCXyURBM/P7s+tn+eGsBUs2ztT1yV7l1aclQtc9
IK8wB6Sh2AOoeehUbIFT0q1AbgIqCP5MjrgVuK2+grXrYklqcQGXz3tpRKEddU+pHwNzOkb2SGcO
NYD3PEdcjottN/yxfNa6JUEOzEiG4MEz/MlRr0CxjmYiNBT9A0YrG7znNkeZN40JxUJ0DyABF1kA
AMVc6hpAg7RLks7jgKvL0a7oRM7g8xV6KzCg+HD/CmNcPsn7SJwagqAn+KpE30PTAiT1/7oixu/L
vVHoc/6+IuWQHunUxC8Gu8H/g5mbzVvmY0lsr38NxGSi0hML34Sb+Nj+GJ6bb8nP4oviFYc0sgA1
q/7zN2eGiTFTBlYzAQrdZyNJFrCvaPT5MsOw8yDYxl4+0XIoei+d0BkS57K8zVNbiWPCEbyrE3GO
aBpTJ694Z7GbWtyR+ctlKfRXzrz6SgoTgURl1Gk1gZRQ0vZKM7ugI+vA6zG+XJbDWw2jg3EOXO20
xOZVi+zEix8sE1qeXy8L2XzMRhr/+4gYJVzksBUylR6RaWkHfRe6qCtWKOyB/o6LUbrprhTKuiea
uqGznc6NkIGuhsBpg87IrmMglY9+TsZ939zIAS9s246IV9KY668TdLDn1P9D5rLtFVcSGX0fl6oQ
IxrJBXrviv1dvIDCRn6Liezo1UNTePr4HIy7EmnGGIFIusIkxwPnQDfVZvUNjBEQEe0fJVqtaAmB
YhsIFh2pwJUwWFH+563kvKNlrGKKAFlfq0jowQ+kO5NBvgNN+14azNlC8uMFg7S/vNDtdVLSPJDC
6eJ7gLAKAKR6Qe9fgOAmamvw0Ln5hKhD5QTOPCFMWDnM9RR3tJUmTh46zR3KZ1H2Lq9ji7gFLCMf
C2EiGZJ3+gBGghEywj0KCbu0KXZiknhD9iSCr7WL550GDSLVnpiAhxkPUngTAAZZqCSnGCrOtbS9
ZEqCB/YlVWFbNuc6AFK0UkyeoHwXarC4y4XT83wo9SpnPlT5LYTt21T0LkGLFKrd+bzrc7R8KCUG
eWvypZcw0qS1d/Mg3/Syyank8cQyZV9dzAsBCEGyV8YaRoevkf9bROgQnP1QAEGd9m+B8Xr5eDnb
aTIalNRxG84pVio1JLIAjVoBulKZZs26LGfb/j52lNEipU+AxaJCTpiHVo9UJ7maiseq9wQAdF4W
9R8c64csxrEuYqxl4HxC7HuiZedWX5WEpD8pO9Or7pK60E1e2XotycMAyCkE2t0pKoOd2jwlyi0R
T33rE5MXmPGOjPGgeESf69hMkOmXRwXDkK0WgsqKlxzSN41La2Ic5iAXXY7ZA8Sz+uAa6PQWZgUM
caE1Bc/1nJ5I8LQkitNpPSdK2k4LVQWlovdb/73Gv9rNwFSGIgzA1EAO3X48dbt/oS14tcPNjVwJ
YjayG3rgqw0F8UzzpKeio49PpOg42sgTwuyjKMxL1Ax4qS21+EYIlV2mD5Yp/M1to1GXSEB3cgZa
beYLnqCVBWY8T/Y4vS1x6sjK3WXD2lyKpqg0v1F0MAh+VvNMMapaDEKC8Agk1kCBq8Ov4Gz9q6rd
hxi2dzPCi2BW0Ajh/6t2tW84WuD9qtoZuz+o2tGDPtP1lUTG7w6JbMySiTNqe9DKpv+AUMcVEzwg
Jzzb3WxMkjWDoDAASiSNbatpo6abBeqbKLSA0oKO9Be0gNp6nc+vQ2xn4Ct5TJQuloa8qOIyUsif
NzC3KLYYWSDoNix0KdAeBZCvKTQN7yYr9Hhd9dsb+7FaRmOKpa118/12WYjTNrdtTWy5u9fQnHBZ
NTc98O9l6iwr4xDPY9D1yB6TOsrRO9k+pvF86I35WzViPiGPBMlTpYX3UL1d5lnJZTQnEedpaoNw
wvaa3wUrA1/Tz/kLIDxLRCWnyKvcLrMCkBfhvdOZgbdiD18LX+ZY/3aWBHwDZC54ET/DNe8H0IRM
CtUqgDldraYIs93fTX4AruG3MMZtCktekGBA8WFIcrupMlsYeC6AbtuZQa5EME4TxDTRkCk4zv9+
7nPTqa1EMQZSDGqU4RhRqCv+KYuHqtWtljedsy0DiMdAFcD5sMDvRCYzQlVZ9oTpRy61TqzEh2AC
INBlI6BxzfmufYhh4p680qdgqWkJRdB2CNudWPtyWcKmPesfEuhCV1ezVmBIMFVw9GoMgli9B2+U
Ypk1QbcRTwV4i2G0TCwizP4AewHvRbRZDc8BzhLY4L0xzWPtTG4BTHMFQx6XF7gZpoKdU1JMkeI1
M/bc1WOBARwYUqiDXchUu71YF4rd5Mk/o1Y64VJywoMt+G+QbX9IlD5v6ZhUc5Ur9eSZrYYBQZJl
tilEz0PZYKJcNGkeQHzkBcdUmZxAk2zSAT1F618izBR2pXBEFetrHJKDbHZukIG3lTLpyJXA2ZnN
86AD4GDq1lEaYUxS7eqO4AEP79Rza81J6mmyfnV58ze1ayWCMUVNjWZQWOEaJo34M2sDX44Nuy7b
xjY14l6Wtb3vJsCaDIO8x4Cf9z0saiEIIpmWpme3BJEaiLciKwUhsgXW12+lrzl08HUCybAtP8lv
TXXFQ/7ZdAurT2DsFTP3YZplEpQtjWzg6DszYGy7rru5vNTNu3ElhjHaNBNImE0QU5vEb/Cq0xmN
P4gAUjTKe0HSfQDbc7R6U1lWIhnjBWBGKBUANULyEFl5eKgNmaOO22UJoBEQFMFNNCgzlqpkaDmU
NJzfiC7SwtW9MbSXY2cBZze24sfoDYGNIyoU1v2vFvchmbFYgzRS0yeQHNWKB2/h1PnL5RPbjhJX
i5M/K2dsiKnZTBDxLwBusG92E1D3MrDSl5xUb/uwPtbDqGGFaawkF6AfEpoZSIvKYGPuOAva0kGK
jayjkgteGTZ1QDbZo8sA3kNB+15vV1ddYGl2ewpuQVh7UGpHw4s88PciCzNYfKCYLUtbiWdTilxI
BXmKIR71d0sPZJckiat1LUcpaTjLXsDguAKnuinLyF8ZHzn1ilqFPXZSBmGlrBVWNSTHIn2JGwxf
GQetiQ6LlnP2dstrmkQHyR88mYm87LOuZOBvqEoBujJJk6MrgEXLo12VFg9k5PURbeqlaWAaAMhz
qJGzCwSt6TRHhgFV8eksW2sv3/SnxX7TduOx5ajlZh1gLYzq1CrYUCOEShjWxQNDNHhVhjfTTNqN
reJhstDWO0wdd4m7JP9UxRtHW+mWnZ0jjhCTD5JmaOyW5oYJYMhWoK+HowuKbA9Mpr9QVoAufwPU
Xc4RblaszJVAxgT7KjeNcYRAOmzRv4WAAUG4gzH+xVW/UIhtzgI3ijvQUxDbSiJorrCJn7d2FpK0
CYRs8joR7I2K7JhD5+pi5rZh7IppeDVooV2kpq+i3nlZ9oaNmETElasQ3Nrq+1asTrWKwkRRCpii
5Ad+5QV70UcvIR9Vb1MOoKgkWrkGfj5jFn2J1tO6CkZv+j45io06kmjn1/ifHxEwbwX9/e2dEIe+
9Jn/9Lz+dG3D48EqIV3UJPSisqYiqcgq8FcyiiUtyJi64ElSCkeQx1MpGLKXoAxqXKUgDVZ32Tw9
I697rYpk34ydG9dI0ZNvUZXGdlKkD30y7aXQBB89ns31xlIaNbZIXttNECPcU8GCqXoymDWVRLfB
fQV17d26WFCCH43EzaIx33ekupd7ubJ6Nb3S5OhQQelcfcx/qFkl2z3Uzx4TMfKjKVe+o/anW3VS
3tWiOVphqsRACKSE8WG3W8xop1eGPycqUgDpzhjDq0xMnqtKXCwJHKJi2ThqMbpxauyGRHLqDjyl
GT4kjxV37KtTMFlNQu4u69WGG/y034y3CPBOJ4/0Vp7R7asOt4gYALMggM7vniNoS7MwPQOeUV0E
SxqbIxhqqYyTPqA+mZBkb4RFdqwU86uUZeiCNUbVkvqRHPpJxmybiYQlKYPGTqoQL6RgNG4EuUdL
O5AaqsFEwFkPhRUFzbc560MXzFXql3oEa20iPpkx5haTJTrllXgMSiBDErSX2cqiXaF1aSfn6pMZ
GgDR6ndtLDwWuaK/KUqq7eUoziEaLCxpOD/KtX4l5/JjG4+pFRkE9LSD1tt50Mx3ptqKLqopla2O
o4uoBk51SYRDLtS7pSnvhGnA/JMxtg4qmPhHAtDcuuHW1FNHy9BG0ZWBpYIwz48jIAC2I4iPl3R2
inLMXVAqSz/zuC6utXjayWNVenLe4qeT75cPRKLe8bO7Bquhji4bIL8CpUpnjl4G+a5MhICAIPi+
jb+oC6xDL2zQQefCk1TcG+BqLcTZasWfQrnsgsAb86uhAWdrF9hpHp1qBfjTNUY4C/QhFiAhHtrI
To3pNW/zx8sfe66mn7+VKtfK/ZlgEVZBbks8AWOPSNRQqSJR6XXAzbssaANcB35dJAqF7SKYZmMk
JXqrz1oUYyTJGFw10i0gmoKG+bFPC0fqK3vJKivKwhuz6W9JdJcNmlWNuhX0d625J3oOTdA9mSAz
AmmGffnjtk4Mr6IyxV3B17El/kWUgimoM4CYgbYNIG2AhuB0Im9KkNB3hU2QZNlk3D8pgT0wkVz0
8IfTZRhBmoBExNtj+iuM5pmSjosU/QKI91jIibBvZPTs9dL77A9t9YyyExnR2DW5pYeHdPDEFJxY
4TyURbqzEil9VqCy7rJQSQfJwzVq62rlVCB4Alw954Q2xRgKLmrMHBNMUjBiuqTK55xImF9Y7AXj
W/ocup1Y83aQpmlnO2hSpFRDVHUUxD/LiXKliqt2wnJAZWkJ34I9HSuCm0uQufEefDYaILB5H9LY
QR7VLLKkLCGt/qn8NCagVAYOGA4cuLEBV9w7rQKvFfB9rPLCEtlhHnA258G0QGhYibsyUG2CwArp
ndtJtWtkX+oATYGlv4BRiUSFN8eR3RBgZtei1Zn+XO0jETTw8gLS6dxKF8EyK9nJyWQt43VnFrKd
CwgWU3mnjW+6WBz6tpqtLta8KK8La1Kz+6ruXpc4cNQcFAbcF/nzVBwPdeDvRQArAjQVucHnM5SW
YEhILiV+5wVfs8dmr9itrye2mFsIv74Qr7vH0Kyj8moA502OjGBGSdWgGwxRbCE4OATo9Qc3TbBH
Ornv/Wmn29qteqreJCv3ZskqbyULTN7cTs//sHqkCqgYGsqZn5XrMkvmOUtA6pI9FiVQ/ERH3QGZ
sXJVX3SL1BquqWheGeI8GXtf/W/BbJPCFMblTOYu8VM8MfiU8TE9FbtgZ/rwPc+8Ya4zh/ouDfkY
vUykM3ykohmnsS+j1Df6N2l6VTKF5wqomnyyE0YCc40vZiVkWgoJjdMaQPsVd4bTAGIYEwLB8x90
HJ65OEYe43qmCMM8RmwkPirML9EV2ldSq7S1V+MKDK2tUwJ7I3S446JnV8ZnqRpNzVYBQAlyNKk2
BSr112i5uEvekfbKPRjrb7hZNGdX2StKVWuxL1UpQC4repTwW3kFQtwdOt3deQcClcsXO92zC2eo
0a9ZrY4ERE8LeUp8ta1rW9DK2ILPje3ebK50jK9Yo6nfaIIG8j4w9VyWTfXjkmzGG+iImbslWRI/
G00vwmTjQqHJVAMBXSAGd63WnYI+/X5ZKEeJNGo2qwWHqCEkjQolQtk9BvN7ZAtzH1lDFduXBW3a
n6oTQCyrIv5gUnZ9VJYx0rGzzWA6geGa2eJelnBehaCquRJxZoAJiZO0p55sdoWBjmA4xVE44eay
kwNCqL/yKSuBjAWC7lDJ1ShIfCMJ3so4vDXkyOEsavOAwAchKQaK/YgEPx9QbQ6pKS5wzxRVorwP
Z0fPPfU47ES/vULmok7WcM9vJd32zh9y2VHJpRzUmvQFMnbPOAC4/FjqbuvRgQNh35YO+Xp5nZvq
sRLHlMOnaFKKCOhxvjIDzV/LnSXhNKdxV8TYdhKhGKAvQ+xne3Aco28hcr7n+8UFbqzPJS+h6nxm
zEiVgH4EHsKzcTGpSnoQpyyxrz+Mbn3dop0eqNtu8y30ldvWCb4XcF9SbqHqcXkjpU03spLMvF3M
rZaFA0GphQJBtdf90/QcPkl79S70xZ3gKuDZab0SLOX0FTK0O785hTcYuF9uk6v8uS95Crx5YaDl
xtR0DeMybDEyyvRQiwk6uPtDd7XsxV2A8ZHe+T/Ovms5cpxp9okYQW9uaduqpZbXDUMaQ+89n/4k
es+3oiBuY/652b2YCFUDLBQKVVmZ4xPYw6w/4D5Z9aSFPfLvi4hWzyhghzLWT+gsqh2hbeKc2gH3
7EEl7AJIyxmh7Tt8gQSehUlyhhcmxcFIEpApQZrJJPVWwTQCUwYHcuFyW4kBmf1eVqaMUd+30UIl
832sL4Ybd4CXDe5kiyZwEoz7aD09XSyLCtlCpysxr9aRN4SQvYr21Rs+4EF/hxvdiCUSm9kBH2xh
t0851J5vMB0IjvxOYzj0WgAU8dCGKA3KkBDq/rq5uZTHrcGJkVfxp5I/j8OjwKrAfH9XYU+XNqjQ
AHpwkTN4nFbpPjgTvpzq2JsTCpKYtOTt2Cl/saisVzd3aZIcm4XPYAqn85tAiJAtioPdqSYS4DvO
Kl76fWJBKbQ6xM/CrjwT3Y1iX0xmPpqGXbvXowVrc6nDEmj6iEwHt/KQilDGkdON2nFWr+bedTtr
QWm5WuqEZL40gBKXjzywQthZf5SG30YGIcx01yP7JwTG1+19F22jvih1SrIyh/ZFiKgz7dSdfhRu
p13zjvExF9VzRw/QnOhskM4fxD3zkc5aK3Vshj4s4jzFlyXgn3E776fXfFNuZJNI2dcWwOVkRtRK
meKD36c0qUVTCVBcVorUp4HvQpb8ILnRHgUdGxjXFIpnJNaHjn9mPeO+AxEoo1SCoqkYXm8HxKOk
NuvACxoT4p9P0V1mKbUlm6pJtO0nSEllYBtJHR6UFSzUy1rIX3gX/ZKMc60vhhkhomiBXXtVWxYI
djV3WFqggpCQyXpUBggQwqlxgo200c7pft4RnUODqarIWg4VjQopC8ZOiXy38BsrUaDAm/9fkSpf
vxldXTRiTkY3VkYqJEPqvOlPSnaPLokja7+un8PvAEPKEhVghmJIUMHExqnHHENqya7diNtgCznM
X9Fj5yYP5EiETu0Ne/C1KrcGY6XStwId9QOoyNNXgYB+AX4AoTfqt8VNcxnNzk/qq+JML9Iuus03
wRHyrlbwUEBGIHW6jQqaNu1+fjXuuQdjK5+vb8pabrh0Jio2De2sSWGrI13AVLUZKMo2CnIbRHaQ
hY+eSi28v26PnEA6F13aowJSPQLIq8R5fMkYCEWy4oWb2mO9hli3qEGFH+DqEikae5SzsNWkmqwO
d/V+cDlPsZAoEOFcaFxfX9t3gDD1fanwo6MxFQIdFHnRbwhI7fidaMmYx/LRJG1c7r114nfM4G94
VlqymvR97ioaCV8vcLWZ1EKKcYa0E1GimDfqlhDs6W7psWhqmbao8KMaiSRHOa5P477eEr1M7YYM
FQxgUGZeX9e9E/PtX9clyWIUcZJE8ucZuQl2s7JIyi6hvOOErmZB1w31X8llSxqsOqog8iImZUX9
2zxrAzTyUBkwTVRpKk/dXsSJN6zcazW+LsxQ588flZEPa3y5bE7tqXzJ+I/rTrmaVS0MUAdO07N0
1GL45BxotxiatcBYa4OM/bqV9UtpYYY6b8A9aZBP8Elo6wERuCgLOv/UT9kY7fWEdWGNOmhznkiJ
P5Fb6XfwPgZO9sSd6m1ooVZ81JFldLbgGHfRIUShH9M2d0QKnCXvvOqbn7+BvugTzhjyJMXG6nxp
K+J9Aknldp5Ar/arjxkfcT2FXBijDp2mFk3uVwhng1Xp1kXwvHJUwVUcQrMBdELt5V61T4/lGzul
WY9rC+vUMRxDY+47A9utj2bjjDbYX7ZkKL8n7y4Qs867yW7/QDyScTjo1EAMpdTPe9itsnaTG4Od
Z8/X/XY9Y1wsjcoJFJlPjQrwAjyXVW96QgZyLz9B49QLjtqxgybHTf4xgusg3cROJVgRi9VzteUh
Ln4AlRMoPW5fQcAa463vYeqBdDz2ZDJbRgDnD/ku3v3BFyVf7Ns1vLBKhZ2giLo6VnFch8lBeDty
znTST8V2sgs33DExUuTPXTNHBaEaUuR8PeEZgnlheYJaUv8Tyg/Qs41t/aEKHIzElbMZm7rPlFj8
TmNHLuXFUqnIpLYo5kk6zikhJkjtrMIe1w8hmDVzIFz39QYqbZPL2+WOs5s9eN09H3K3qVUfK4az
rRaFlz+FClvoBvHhUGEbSP00/9ncgUHPig6EQSkR0NZiFoOuxyhIMX69P/1g6DkfiRCef4Q5ZTiX
P0b8X3YazIFFikX6QfkfqY2RXf3vL44JY8qyVtS1kGakVAyB5jOGDtzsKIJa9J+KW66aKpIThXSm
md62mmb/+8VlOmvQBS1TQUcEnoab8dB5pA2ebTmPEMAzW0KkNHJtnVTpJG3qLBtE7HC6TW+HM/o0
DlH0TmAvd0LH+Hk9XjHuWZmn4pVWZ8IYtMgXGkdyoWWR2v1GDYHUhkiNY8hMCYvvgKAvxwdkA18/
ZCXIdaY2RGbkibfGAxir9tMpAipDBKgRqzXeZRPUsBsQ39hjBZULs30MIBlmdjPzy17PZTCbRf2W
VC8EmVRu+iA3+340Ux8W/+80gtSSqWhVdEGFN2kUe5OA9zsWFrxkyQvjQ17PLzFo+nUtI+b7Jz1G
fUS4rw/NTbwVd/1WQf8SCcWJfwGhj5e+k3rfsGHJ1DDSJ4BHv9oWQnVqSwjvILdVd6DZPRW7MDSb
G5JTIyBtB6RP6Z1Um9ND6fmO/lY+sgq6LEem6YwSEfeeOsORg2a4b5XuKPn6UxFHN3VRx2ZRtx9a
JqCmO2+DskGjQBx+q5P8f8fMfP3Wl9fOovSpFMMQVCRCYjwmO0sbPEjf6t9ELaI8Mp8z129d+bIn
C2PIYtCa0NEUJG+KrgTJnBkcG/sfXmc7KG2WCi9zl6nw1NR5IamAtnrxQTu129QlGB3ubXQInTIz
8LLWRwWnthGUMh7xTQmgXQI71giod/zEebWXHjMWpp38te+hV4FEEdCK6jeGGblLgnrSsTbZa7fS
JngTb+eb2esdUsaZ9pVvsVL+/9jOT5PUApOxkvyORPvw8A8xVWENt/9Ixf8BqGI9RHxao0Jv1wmp
GIYEAIB0AdwLqGIEiHctIGpO+xzcFQVewLyroGYll44vvPexw4hS61/08ydQERcgTimOyStYvfO9
Bq/vcSPczRbmnazSYrK/r1+mn9aowJsGQZ4Bz4HKfGEWN2BCAjdtZgaHCdADS9xg/CgzRUYrluVF
VByuw1zC0Cq8qFALEyxM0BV8ZWzievb7uSwq3EqJ0g8GjxQf/KZO8ARw1QMJNNJb/tS5qkkkwtAE
YPXm1rOgf63S4Bi1m0UtjVHZEwDaJ1T6IRSZvPSpuS1Rmzavr3G10yuKQHLrMmYcvlHJKJNUq7qh
kcNYPsjOuBkfZKu0gVQBiz4RnWgOkLrwIFkg3vsn2Y0dDq0knjeJjEBqTUzRr9Vc4fMH0c9zzvA1
IQJpniejs1vsx8iszo3nQysqf0+4XQUpHTezc4/Vg1h/qi8MU5lvqGV6JeiXnQBHAKebJCf8AaUx
C8C5AxGvB/gbzJjlkRl/V8/PwjQ5zYv7JUhQ2xkyA7ka+ligQwAR1LN0bk3xBbM2NthSWQ3+9dfr
wiJ1v8SYl+Kakpye2hQ93YtfDRdJjA0SzEcjtSu0ucV998xMg1ede2GXCsTp5Nf5MMGufwSo2hLM
wKn3xrHZ8pu/anKLkEfgQQeCeiANsK78qB5qUqK73DP7yOOOGAojrdDN9UO03jNbWKKiLZ/rtTzG
wNe0fW6Vc9RZOkbSEPTl0JWD+AhgSmtymGoeKw6cagKg+JG+54LgxZiTh9n3I3OcY966/rNWI+Ti
V1FROar0TuCjEoGkzH60MqBZc6c9X7exetUtbFBRWBLEBHQegNyM2iOqZ5HwJgS3vqCafmqB5RWa
PKxa/erNhtKuAoJpkAnQD9Q6HIKc73BMhx3pTxKlDfKY0bzCjt9YGffq8hbGqIPpi/oUR1qCYOT1
B4IB6dzhIG5YCebql1qYoU5j0sozWNhw0Qz8bI46YBH8+fp3WnfRhQnq4JVonavSgCu6tcVdsMkh
DhL9yj+6l9mqb+Q9Zqh4jD6YDKushVGZEGTx+CKPEdgUM7q5tAE8ZEJA1ZlRj1Z2jknelAW/XA/k
i6VSp7Hu5HDA/D5pdOiPoIXbaM8QTseg5qU696BlzrBN7v+IwHP18lqYpo6cICRFL1akK2fOpMeb
E6iANXvBA4jaSCHDVRmZ3mqOsrBIHcC4kX1Fgc6C13VQbB12GjTeZkLWH7JYGlhro7KhVs8ijIDA
0tS0eOeBzSXjHElnNCQYVujnpejnY5X3uCAiHR+M+9lPb7zGiiEMt6Qfj2rR50MZBwB57qIndVe6
IKkp7B/JliB1MohpZR+Mg8BaFhVIwEoitWBhQNSySAe5AQOQqd5q0FWc7PGR8HhMzPFPhmvQU6ay
H87BxOPIYyDbKqKHFhNxdSm5QsRM2lav9U8vvHR1FwkMJ8dp7rcoigzDe60edOmukY+tscGldg76
M8YIBbMsbziB8ZZkbSv594XdLKj9Vi6xRMk/jcNT0mzj4ZXx6cin+fZcVS4yrRg6AmfVVxtRhZbi
DOZsT76bIIlJnlJAQNrZVneTE+vCWV/Qv8bo4Ryh6mqRg+qzp2a/w3iwIUjj5JhYvb6mdf//tEKl
uk0nZBg6ItuGqM8Nh6ZkbNp6e+Zz0zTK342qb8POILnXMXjKt5gfhxyXvA3e1V3uxqg1QgCzBa8L
uQWQVHvcz+srXH/xL34AdaXGo1onPGmf9i5GIWWn8C5aWBAmRBrPJlf4j/v1c0vJli880Ui6xhcU
tAj8RwN08U+8oxyaR98Wf4KfB8vkofU58Cbz6cDwTo06AXqXxQ3IuMk6pc7info+dCvk8feGl7lk
Qs67vrEsB6Uu11FNlSzhCzwcqq6yO4wa2IZWvs0qM0izVkbdpREXc50GLoe/q9mw1kXdo3VbALTQ
K5d3MIRMOdEhuknck44nsADQWSCAU4W5m2QNV2KLRsWWuohLX5/IQZxudF4CBW9hZ91LOb9mNWve
dB1a83kkaHbxCBp1flxiQwfLOEmu+EhWGFlAjaoALE0btCsZL5D1xtnCJBVoIsPvx3FMSdejEbyp
bU0fcwAhFLwz2enrH7kKxj9miZoR3nQ6+CRIVcDcBujEDzJeND+QnrcoAUbYPmEi0ME5/LuCLXQP
RagfqtDMpLxVjaSZr2sEbvJSyO383rfHc/j+jjLJrh3+al8X1ihv5aNZ7hqS4pJ0AvUaYPFh2Syf
LtId2+j5+qFf/44Le5SfNkPKt7yP9IXMA4SvKBBAuWZAs0MC6i59NOzr9lYP46c5em7EH5RUUWcs
b8KQCn/whYOqsbjVVsOLqkJYD4yhoHKhLghuTOqgbmOCzCDqkYI57tFaRQsQgHubCb5aX9GnNep6
CNo46tsM4QUPoffB4czuLnEwyjpOoJ8MN4Rs37BnFgXVesNosUjysxa3UtP0ZdETdI+ESjRBmHWP
SDwV6L59EJj4gNcfaVXlj6lqaVvxrG3DnfJXBU0MbUkij/f6d5Yq8PP6A49OZLydnAZltcKSgcoC
tmfPQmWt1rUkTSJkIzzEIWigP5hmUXmBhvnlYHCdxWWutMm8CoMUwvvozTM480PnDyZg19xpaZiK
OZmmjVzXTLGnlhbhdEHh5xa6Hq76QtIb1i28GsslDcIqGLkHN4VMHchq5PQo5QUCk6wPGLiNzgSS
CjpT4SZ/mg7BDzawbnVoZGFToUAJpCAzRNAaQ5eoeyKlYn5bbIUj91ft4qUh6tbQ2wRYWxX9k9Kf
zH6IzUZ+iov36zGGtYUK9cUmvRR8RUKhmdtouA5V8iQz0IfKtvFG3tdHw2bqo5Adoq/75cKomNP1
aSh1MYbEB0tH7yvaibcaxqOTE8s/VvPvpSUq3miVFvdJhG/1j7xASAA7r4JgPUxvwY5kwpHi5O+V
m3v++wA4D0vmg7m7VOTplBC0HKNOHFQDbqixmsmTisvUFlGdTO7DaRc+Xv+ka/e+hDQJRJKA5MgC
dQeDNT4Rcp/Mbiol2ATedeikXrewlq8tLVD3LqgKxzTPYSHLQzPgWxNdPmcCd5BkVKZS/rpu7fKD
v/nLYkHUKU+mSS3TKk68Y+XIOzRmN0AKRw8Vpk6IonruCYM5aSaaMMHHddOr8BFspC6AykBWNVoW
ZhC7KmzzAaO2tgRB52RXvEeoTaI/nNoxVNBTUwnM2lFfKuOiJCdumn3UWgVvMsFQ65/186dQT448
MypUMuDLWXNImvdRUp2UPzTJ85SBr6IFkXN1QLlh5hQzq1trMnzTCJO/SbmWG0I51ywq0tCANMzj
AfV7IUhZFI020WEM0colQiws3uj1M7z4BJSzKZHWtM0MZ5O95Gz8QFOqe5+RW4auuEXuddPXJu8W
driT98IRvsi6TJk/gHI/0CEhCiP+IoiMdtdAe0aH0O9WJVnEM8DxzuCm7wGUYl7iTf2oxSaT05nx
6elmoAB6qCQYcRP0bm+DCYyUX/RXjWhYvQ6H1vvLOczFdzaoy2coIwDvBuy6ajS7UrodAR2NQf40
cW4BXbix/JE2tyE2IuIr+/qhW89ePr84LUQhSKAbrNAIwHKzG1IzSSozeSt+tfsG3U/oqNtF70IH
ilVFkFj7TF1MWheJXRNg0cETQSyAtzuxeWD+BoIV43V0WEjMiV7jcwVKH24THsvH/K4A3AizaK54
Do/5I7+XN2Cv/ANgILkrvofBfwOAQX79Iottp15UOg4kH2l+gkCPMCIjmENGaF+rli6/O3VhRWrT
ZFqJLdDK0zR/yMlzA+Z7ZXxlfGPWYqholrVqz+civnHrGvf9ATPkZvRoWLixZotAK32rdlnspqvV
sOXiqOAVRDJI8MGphlACDIMNghgz2RqeCPh5wBxlJnHp2uei4taAqdSg0qLEy7n0VQJTngSCxVqV
b8KqBjvcUByk3HhhbCvx0GtGqVhVCmoQxREiRX6oD0TlFKM7mJUXLHJq2GFCvG5PpxG6KPXFYw9F
F9KyT1A/uY3O8i64EVwR8tqQ60hN8XbAG6e7ByjvzvBGYML/ICdn/QwqWiVVluhTCW/id2NvZkjK
e5Q5gH8H8y80/qY9K1SslgI+XUmnQbrNrEZKmWGjFbM+ACAMk4RwmAMD8R9VVpk7TcWmBMgVWZpg
sLWhCAQQ1RbvnWovQ9IwtNTKRDYC6K5/0u4waNDWWP7skCcta+XXA4ROI3jh0VUYBDzOUDw7gVh5
aVFsyhh0ttrf1D+We0zFosLn5FkgJCR59RDEv8vpFAPzfv3EMPeVCkShVBd8lSOhGX/0tu7pO8Mt
djWoqn/VuhntOAtsr4Y5HQpbbKzxiLLZpsvNwGZOUhAf/e+jq/NUcCqaOStHgq6coHUjmKjUewTf
nu7Yz3RGSgNSt69XSST1nFDzF2eSMeUHlrEEtcEWFR9A8nonu+1Bqp/YTWOpm4awMDNXez3+g634
6y/oMo0foVVBtl1wObPagQ/NUgF1V3bdA6FgYE+NMEzSPdWRM+YwLkvfDaP3RE/NRnK07o7hTuL1
r0j3VEdVbYhEPbli2q320SWmBho3jA+QNDE+N1vNm532Nzp0O8xRDs8JEgnWDPeFaeiKK13uwUWm
ELStlCQgnPb8RodQQHecJs7kpPxU1OU+1yCfOGsPgLs+8l287dvWbWrDaw1lx2eYuSzUjRHqjmIU
bxAy9SLcVqI67UFRb+sqhl1itHMG/9AWqsc3o5XUs2KWar/N+8nxY8iMSO2xjrKPUDIsIEC9gWu2
dVd4BXLkuOdfgLPz2qZytWzw4ly1lTLfhzq+e96dukbeilmylzsfKH1ENEnfq3J3x1dgsx6D8K5I
NVuawJ4rSJu6zWy50+5ALOmpkehpQ+vpUvkByZDbPpC865+WkZbqlythsasDsEy1nOGANg6oSR4G
XDBeBvFa8Ud6M9n6prxprdxjPUGZZqm0Tw3UxmiMy02D5P/cbhtTAmeRjKmfxq62otn/YjfyrmfC
4GP8ejwxow+ByAJr7eKhMkshPCpcxsIfXM+Q9MvKFxsaqGJTlyR5qG3j1FVoxzTvKinR2CALOek/
ioPopjcyeiOs+WoSXa4dECrWSkObFmF0SQSDTeP1IH4hY9ys+hPjrrxAdBYLTOdZVhoRC/Sj0dHx
VpgyRxJemHRn/1Eh+d/TANWKr58rqblmEkg8l70OHKfbZCe+Bs70SFpMYKxwqq1kGSUq+qxsgOEn
l4tmscKqSouymEDbNQ2ZWwye1A4249gxcjtaPbM0NKmEXBN5lIGFHU2sGIObshkSmYA/EWhnZQSX
bsJiTUks4mGSYzMHC8zy+hseIh/ly/xCGgexq50rbzgTSXpIZml2nIGAqnrIXGb7jpEPXH7m4mdI
cVRnuQ4fVTAbjNqkO+LMz1Z2yz4Ol1vpynm4lMEWtgw5MaRkxB7zOxQpzeaRs35Mru7Gd6wjwUqc
aThqBMWztEqwrN4lGmROsGtN4a7FIDDKoXb3zKybMW5kkUrw9LbvGqGDQUJi1ZyJviwGvxITTL3e
8MxiKyOR49pOUpGl4/KkGDhYC/zOiUEDXsWRVU+Aa2uox/k1I31lbieVyala3IwGCdSkBQrsmwyk
/Gh2KIji1aUBFspM3daPvCYqEACCQg/Npp9KGpGURnLBpbypF0epYow0/Ec0+7RAfsHCGwOR8xVk
h8RF2m2vm3OEflng6LZQIjlVrNip75JTJZjDRmIRya4niZ+2qYuvSUchVnNSl0jfavUo8Uc1fWBE
NNYOUh6ZR0OrIo8hT7ngnN7mLiTAtvyWvI9br3uGYigrdVm/aT9XRXllkHFCnpEYqpiTRU549sad
xVt/0+94F1xDQIOj4AJA0MRCX693QPRP05SDlhEaCTKY5C8VgsjSCpMMc1yu+NRK8Fi/JUI2LAAZ
a4upCzE2siyTSRreVe/5PFoTX1vXvyLDAj2fMk6KVMsaDnoSDRAx0MWnQWYh6lk2qLJGJqCkUZI8
PkRvoxaOQvpxfRGreC3p8+vQJK1TMelFTSrLshds2sO0623Ctiud1Xtp12znY+kxnXE9K/rXI1Sq
khGHxRxIFXIGbjMClpy6U7/pXvlXvzQblFcrd/pQNAeqZR0ToLkanQ1MLkLlTwVunnKLtAjCRh8K
Qt/je6HVh3jha+fiSOgKLmPsP3IAALiBWVpe/ZKfhukKfp4RNT4fFKDhiCnjRgbjRS79vP4xWTYo
b6kEvlEr38AEizZvuCjbKiMjjqymzYtVkKt2EZiTOVHFLvQNyPESL2k3iqe6PJNUZr1Ou7BDeUiV
R9mY+sBLTbvqXXPnzfA6QqRFsar7PyhFrCaYC2tkXxer6lU1K1sV3wYis07mBI7/wG9RtAQuHzNH
9sz4TOs+CH57TIXw0DugYnGoRoE0Ny1cQQGNZgq0G9gRy25yi5DbcCHjkbUa+Y1Pa1T4lSE1OccF
pl+UFNINFZQWQEhs3INJLMZwl74HF9JklrXPpPBe39VPw9RRU4ayVKUKMyPzKd+KTwIpUBJSkBAo
QnLTMAfXVsPK50rpgDz7ooBp/wbTl/5OBph93BSx2Wqm/Kr+9N3WmTE0XOtO/Mia5F1NGRaG6XPX
KmE/EpbYkPtQY0CMit/KzNJKWr9HF1aos9dkTZXULdxGOBEMU25Hu+QonzSPbCeZQQwZh521LOoQ
RlkVTXwMg4oB3vrmXil+yyoDfrbmnSCBkCWMQAPGQzNZSy3Ho7MPHuG84r1uwBR04XZCvode8i5X
JSjLGO71ILl64y1NUgcCfBDaMJAhNb0H1RMpntenaNfvDUu66+z+aX5iv6/WXFMmWCyNR76s0ZJ3
Q5inYdzgLFSldqPiyWxWEVRYFHXYQ1yNMQywFqRliHITtRdM/dF72upSXMl5TXohCUgC5W22lZxw
xyqhrLmHDKZeDRLjEi+rVKKMVhDAlyJgtKV0TpPXdvzA24f1uln1j4URsrGL0Dwl4Zj36GiB8pBA
WEHXlph6BexcdoyOBDxfbOfZAj2/ixSGWaMmR4p+y8nA0CigJIZ+Fz1jp4DBXuR4pK6KPt53ahub
Y1fzbmj4ul3WRmCno4q2RzJYqi/AXws3kMBYp+a/GD676j+LH0Kd/amSW1UrAJgiWRpm46q7/B50
NLfxc3IQLMHpPR+dTN1sZfu65bWUYrkDVAxog3pQjKlEAsqdpDYyY4P5gGWZIP+++MRNi2qumMEE
YTok4r5o9kuxxf+cd4IVbwDEfAhZKeiq7y72k/LdIJvVnuNwKUYd8CJdDODXb0n9ixGu5d5RvssN
qhQnaoVrwdi1oWaPoNH3hb95ryJ8SooOuJco0fw2ahtESjuCk7PkwEClvCWlYYraw3U3WE3Illao
tTSpz1V6Cyv+kbwexcoksz+KJzktlOVsFuZntQKwtEflSJBnTzM9xziHDOFf8zI444ImzxJP+sNo
VVt5k5w6FGz/5tkI2UwBtAMyuZUof+dzQW0BnELsTLVHgc8PbRikrKC26vELI5THaz30y8QgAI4D
PfoZbHTSxjjzJzJc31ric2oxNSVXAxkiMrRxwSXG08+e3mgirQK3iTdBU5KMm1e/yIsHKmkAXbIq
YKsAWfnTGv3W8X1ZzoIqhMzIPNuxBt297CyOAeipeRSmIgv6a56s9C2Qg6xosnpfLExTqRjQFX7T
tGTWO9bcahRKcyzE2zQZFbMZlNyUhPRUZRIjx14LJwqob4h6map+IwsTS8kotcFAqjvVZpI/Q23N
7JW762dw7Q5QQNkOoTSok2G+goqTUpzXdYgSTlsoW7V7M/rOisIfrcHCrK6559IQddmkgcanZQtD
k4o7l0MxsWis62tZ7WktbVDnLOpnbWgK3NkxJpIhOfqhfcSnBL00orM93Ku4ze4HJpJv9TsttpA6
eEIPOEGZoJwiGKc5vAkU1VS4DWNpa887BREEchUYqsB/vn4n6KJzddoBAR9ue5T3ksYkZJPCc3Sc
Tuo9igypqW/SO+51fr1umWGYbm9PUwhmEwIQ0UBLpykwU8L28Aup2yaSGctc3crPVdJt7jJGZXgk
RXWI0+/Kvn8IynITpxPjDbLamMDlhtAFtQso3VAXQSYHvDHHsBMf1F3nzZvMwsSwmZ7/YF5qLXgg
8INRy8BR5umhiVA3eJBWwD0gAuUGmVmBUKzfEOmuxtVNwmY9PWMu2mbfd6vU3oqsa5BMw/gzJH0o
p6nQkQxJ16D/MZ/knQDgoZnsBcDiQhBeKR5vh/v2KXg1Lq+9P6iBrN0QiqKoEGEUVEWgcc6FNqVz
NOENSwpjmROf5sCU7iZXBK5WeB1ZszCrvrowR+UT+tiPOkeuCNEDveJG2JcHfZdtCIZK8gTNJgRm
kW2gROFePySrwW1hmPKnls+gAVTJqNpCDyrR35WREabXXl/LjSROtkhnMymcOgC1fVcGlIjQJBHO
7nTHymBXywGKCiUjIosNdDp1HZSl1AY5h9NOngTZnbAnDAv6ff9EgH6+U2zE8/WdY1qk7gVJVSow
9wOxU/0m4sm5XWGWuHYCb/49bGPHYPPJkFuAfn8t10jdEr4xVSLQqAQfILiCja7BbflBJjVJrx7q
miyh5tXaAOjYDFyw6Ep80+/L/C6b8NxFG/Quh1Yg+PQyyyAUzP4m2PaoIIHz5BcL3b3qkjpqH5qK
EABRPcpjjFLNUujteoXwVsd3zcSSol8PogsL1GnjybCyTu49EbSxIAPXwKmkm+oLKkdMZMUq7Yiy
MEadsFnP427gsBzSkASQbQMcgpMjezfA8iCD6RxCers/EUFc7dsvLVNHj5OTVJGgIosjgVl30ak8
UYIwvCkPVoLCI3ILCVKi2T3mM0DF5tQ/lBADsGBKtJinc/UqWWwCFc9LQa7AGUyura0Q2rwDpYBj
BEkaMkTtm/4+2YI1zTK29d+RNC52QaPG01JhMqaAIIAbBwhgq/P6/Q/VLB5aQJxZQLPVLVd5VLQE
BcmvRI/75ihjzYYMz4p+j25SeJpLkJOPaYzRKsKpHbl4XJfA4Mov5e/ZMnaY18GE59+wvyx/BvXl
e2ls/SrHgBA/nJsM72Aoqrfhr6T3TUYQXLu4lpaoDysaSQ5RCaT6045UK3I3FR1fMjEGpX0QaSwf
M1CA3QacxYOalBGC17xqYZyeB24iKeb0BMv0x87sRwjj8jeBBKmPvjODFHKj08PfLFeU8WEhmywi
Ofoam6K0l+WOR+GpwFRl+B7XqiO0JYatnFHYdEUOPRyAmg4ZePH6RjaV6qkbnvLhUcszU+2Y0jFr
oRJ33r8/hwpk1dxy5YjOBcoQXWqCHPkOkFXSTG6gv+b33vgWQg3o+h6Qv0lfQkubVDzLs6YPuSzD
46R87SCupNSFWyZQOM+rv0gdlpYoL9bUvJziREICLwg3pV7to06+iXPF1vF5rEGVf2tZ7QJxz7C7
+hpbGqac2i9QmldqRKt/xugBc95oDheYADjtfAD3CS9Po5nq4/WdXcWuLOzSk7TilEt1HCN6KPej
SwRt0JNSGmC7uDtCiVVs/Jl1fhlfU6HSJlkCsEuc0QBuUfqPXxtTmO0J7IJeREjyb4xfZWGBJij1
/gqGtFwslT4pUTfVfJGQkpbgkhoMyNM9yStvSnRvWBcQ46DQdSwliuIGoudosSvnsnw2/CfGpyO/
9vupgKC6JKkayuNUahYZierXqD14fmpjWOpARi4Mi+eQ7BZ2yWSlXMuqVYx4/88cWe8iq264agIb
FmR3CKo6P7UbYYfG857V01itcy7tUPEOeqoTqgIxUZIjH6nz4lOASWjVzU5/4BKr8XyxKiqcZUTd
LFThjIGGVlTfm2Vm+Zij2ZGAppvGTi5MTHOC6zPEKDbpRV//iute8rmrVGiTOj3Ufa5IwIz4yguH
aWZUwP/jgH8aoCJagmREkEJ01kmZZ27sNLCDCAlhuykOgPWmPyFXwOgosjyFimXGUHH1yKGCK/T1
rhfOor/ju/0kj3atKZaR52Y4lIwrYnUfSTffkEBG/k1WMZECQxtlPBvq6L3mX8OEcdpYf58KHQEo
nFq+Q0qdGPd+gII7d77uCKsl2wse4f+vgDrOnTBmPFeCKobX+3u/qG11wlzPzVxAnygY7SjKj4oC
0L3G8BBynr6FkcXOkZUvzrUWSxLUxHEDJNExCTura3dzLNp/tTpZRW0HfVHUwL9a6cLA6I0Oq/vf
m1zywOmNvJQZP8g+fV/Pv5boG20C01aUtOCjgMgkJIZRQIrtel+8QCDxgNo+UyBxff8+7VHXWZ4k
kV4FuLnHJrACX7ET6aME4JSxgesO+GmGcsA5awtZE8LYk0LRk/LO8WfxMGuybpZ++izKmoOa0oOa
gj9GAF/EOD8IcuZWYXcsZkyPXP81q8NLqvT5ayhnzdKBryPyOZsJYvfCLX9Xgj/NBqHKsWwxjA/K
LzCdjE5+TnyTjP+xoNmsXae8Vi/VEagatFPaaLLT5jyDenviWASeq6kKyhC6IKIqANXWr16bjaU6
lNC+8vzSP8QQNy75X7ks30LrlLGj65/30xIVpjHQr+ep3vt4rCW22sUu8l2GidWrbrEY6gjiYS6q
gYIQVouFLfmyVfSG1QEMyle6KXPd7ZSy2P1Wqznqp016NgFdUbS8iE2ijSRP1oQHG5TQINMDkJ/T
OpKlQMz8jZV7MZZKV+aGSU1ljJqhy6CCHwIwDwxjmWKXWWpSbtpqL45nxoFYfZQuFip+9RRD0jK5
DhFF1fk4OIRlJHCEG/nWf+0eQa9ingIHnduNfv+KNYM0/Fd6p/bm6BFxjOs/ZbVxu9xz6mw2oRiI
3YQAGB8G0DtJtgJd5cAhAxuRaI6/ST25M7sdRLKvW1699xd7QJ/JUa/n3MCZJPVQCQQhrRNu/h9p
V7Zct25sv4hVJDi/ctqjBkuyJfuF5eGYEzjP/Pq7ICdHFDazYfumciqpcuLeAIHuRvfqtbJA9HG3
U5qVHeYbVhHLiJVOalKd9frk2FfU4rQM9tmezQEv8uVYqslzNY6nri3ucYtetCl3J7Aied1Mv1xf
8XayuvopXPpIjdEwCKv00MSJHmS0kYGqfsow6jPeidUxVNEOc/6osGMSVjnOtW30OyPs3CZp0d61
Dh3Nb+ze9LIxuod2kZe20SGrwBpRQhGFavvSNilalfQAXkFPa3rPzPozdIB6x2xNy8lK6zjoUBDQ
wpOclR8SGyATtZg+zi3GxyfJ9K28OaWT5Uh989DGy10SkxPqTh9QaoQWrp5hDtoGUmRW3Bk0JNd3
edvX/+sbX4UDVt9bMitLiig2OQxnr68PJandRiSaLTLCeceWyb1jpAJ58vKcZadch7qwLmrZvQ6B
XSYn/y5F5SqD0tjXeEfhbhofXkeZHnOMHdRoUrBRpgGuQWWyxu2JUYOJQuYmkc7KMbxqy672MZIy
SZLUGRnmTlUQtlXQ52Q3JHWMQ+LqgXoq/2FOAvzlAfnWnnp38dWP2Z3oySPYaZVzleli5mpowE2k
6VlSHlr15yCibn518Bf7rIH6wCTswc/30mZJbY3+FdEUjDjJICVi3HpIUNDTK91u32DWaXxqz9Nx
wjALm70Q1aw2r+rqF3CeYRqWXG0HPEj6FMOiKkQc5G6+yUJoy5eS9TBV1tmq4KErkRrJtk9C/xLx
XMVDmi88KNYUtkqLmMtKSUwhj8lmL7vyUEKrQoTW2WxsGCtrnNOv+2ShcoluXu1XBztgRJ6Vn9wD
hydk8xCujHP8GppDMR3g/gq0g3aaHz8y/rAFBBcOyIP/wh5Eig2AShTrFdbFY0ajSltkdTIWNBK7
A6G3NU5OnmHkl83DquhJia7GZWhjFm0VU6S6rSuqwT0mlrFp6CRJsHjD2G+SGR8v9NSbBS0LmVE7
CS1eJJ6cRe42jjLmQFoDFls/3JHWydBvZ1yzv4Yxou+qJt7XCw/A2eQylFGdYjzk2SqRKJAb1uuH
8Gp2l+/oSQcLnVmfxSu9uJAwyigKNUVVgWbgwTuSolGFVKUcWEvv2Ihe47HMP48JtCRJ4uYa/oHe
3PXIRV7Zpd85IgWkiMA6K7iPxND5IzSYelSCjhXsWAvSX6lOb4u2i+/UBlVItbMgIm51s7+M0+1M
48oFMM4h06R4mKefXLJkudOlOsjNbNuzyjGQe4jm5YuWO+oyfFlsDEpE+GyqdKO22n6S9LO0TF9j
o22cAiQB/lIrn8oOLBpa2cyOkZHovpUUeMJmhoLmUip+FTZ7LQRMvyfReUnD71GlP+Ya2TUxCt2Z
8QyMwM9QqWJnNMxgaJOXKEHentKjFeZ7TFZDTjaEsCpkQ2wLpXm5+4D9/1jWEkibzAq4zlaqdlVi
u0WfZ+64lK1vDwXEMXUtUMoJLGmkS7w4NRSnDzXrIFd6Fah6apzVwUDKqtFATpu6dNqQ3CrqsF/U
EcznUvuojvY+j0cJeC87ucOpSnMnbBFhnc7ITEAkoyk+VLZ8hqxQdgucdnqvpeCSmlJiBH0em+ei
6qUgG3TN0VIduKCpMB1Lmiev60l/Mq3sLEsZRMBAfue0eZL7ddEXt2NWwOdIBMxUU9TdJKQ7jFnS
BYPFaB20GT6QLoaPlKvcSxmR9jO0fSVSKJ5Wy7NjZrO+S8MqwfCtuYs1SFORLK+Po9Ll+zSKIUzY
F6N+1vUe/y/NTafei5UCtN2K2t+PVeHXWjTeFGaS39AQ1NfLkt1gmORBmuRgtjFIP84z4NB97EVG
flfJox82IeoCTeP10Ow7NkWWuxmtgyaUBreawoM0R54+5K4SKbIDiqvsY9qbP2K1jJ1yUN0y75rH
amlrv816cDahVnXWFMwo67VyE2Wp7M1lmR6McZ5uxnRWEXCWRdq1aVS8zKGRgXa8bdVbyTSP8QIK
ubzdoaCduC0SeFfpAVwYmpM5TR/lctkNcXObgsbC7vV+nxDro0Tixxn70MSZN0zZvu3QWpwT+S4s
LQgIl4vbSRSl73SEj7TC5kYKG2sXh/1xnMZ9NiH9L1B7nI36KNNmV1XpkUalV8bDY06gUh+XjRRY
ELneTQ2kKira7uZawcYYSuL1xVCBg0WRd+kUKl7T9q5hLCz/7D7L4dh5rQwsRI7/DWDALu7BbaMO
j5ppJk6CiePOHoabIgq9dMj3USxD3llFM1qi90TSgyQb7nSDnkoo9NTlBFGeOYp3aaadldn0aEwe
COorYyk9J6n+KWrTl0hRkajRxDimionuY29as08mFHWTsjxLYfQQDuHdohS+WWZ7+IVj3QCdjzVl
h1aXj3Zk37Zq9BiHJXVDkt+V0Rh0YTQ/G2Mh/1NG7fCBpOQ0J1LpNlW4V4iyjxdlcaRJSr02BHsC
KIxxhSHb5MSqSgOlBtz5utu8iElI2TAbCJ0kBbH3oqU9dESXQOACMkMDePfqsesE77aLug5ngKu2
zPFM6nBQ5aAOow8G/WEq0VEZnkOr2V9fyUWk4wxxr4qyH9q+mjQ5kJcvVggKMDQUkj9XoHxvhW9K
1+mkKONiLsEv/H7shgd6sqEeK9ZNF3waPoqOatPHU6bLgdQBYaC2KbSQcSkFB2B728BIZCoqcIA8
I3YVa2GTmdi2Zjg2M0qM+n6OhMWpCw5cbJuOoilBUdpEnsy9phHMC0tdYMVArcixbN2zu+UO32vx
9KwO+owcYrO97ZuC+JNpJYJFbiV7poz8EjNJtm6YvP2e0EaDgpSMNAi2nEW+Z0Qo2a6FLwZi5xXm
KBqoIReFKpaQrIxyR59EtO/sCkbTQ3wPkcT0CfyOMxa7x1wBOsDqfjqDFILR9GY788buHlQLIdoJ
Iz+FbDsSbTGGZSM1e/ebuFvSypou9zN+E6CZwWzOnkYnZ1A+p1QJRozVtHXqk0ETlBUue+7vt4K/
NnE0GINdw2w/O4npNQfNZ9og9HlB5UpFXsgkOjJPvF6hZS7NT7rClBT6atlP1Kes/iH7TOOwA2zG
Q+klGnaGBAE+9jIVSnpfIoa4dXMpv1bQNEFKitv1Uuee2ngRwsVdcw53kDicGnDXFEG31+5qT5n9
+hyGd/l0UvzfAYxdPum438I9BcjAZLbZcRyC8RPjKsfX9rJ7RuAn5ly7fKwya/ApGLeHzg94md9X
DkH4MBhtteCLH6HDdV5Oyq3hYHrrRiwhfhFiXk0h0GsGJtfwnHlvarKsFHniLAeJoge5elKnx0zt
TkRUUrpwle/t8JBzo5iRZGuwA/kVsHSg5EnIU2Epf+WszH/X87q1q+JRE1daPEuwoxKXIUWk0GG+
qpP/qwAvfrFdxBosDd9KsVDCYf9mS1+ZTGcktVqpyNAiMd3WfsihUv6H4ZmzwBVpkqJqjabF6SMG
9EeQr/VLfTBFCPrXqh7/CFwvhAs02VI2ZpkQZOfg3fjaHHDBDnj1pu4PvXClvf4dWMlfLYPMpT/r
lAmcRl6bOJ8H6jS3TN9U1CXYOjbrn8SFgdACVm8CX1Vg5D9CpXDKGmRmYSrY361gs7bCXQI1T+oa
fTXMa8rLzqKT6iSxBjoZINmScW+0RKg2LFgXD73MrUSKOkwnoYDSN479/ZUdG1PvjNT2FpLzPgpT
jyJ66k0vtlqnyfmVvI6buWEndXoxzFf2DoYzrXJvYVhwcQdkK2Cu7XEevBynPJLZvmo7+852gBVo
cCWZxB9AFzsVPK8QylVR22TwT2HJSGSd89lLl4LBV3q1DqNe9IF8bqhXPKeF05YueOF3FfCfUOft
yiCU/fg8iM4V2f7M6K3gXxgTUbmfUHVW2zb4k6BunNpy609sapUpzxvOjFHgJ/I0f5eDCKhXPOH2
ceLohyO9jQC2Fn57Zurycr/9FObFVl6K2BhGSyTmpTJH2xlHxl6BsuRD/8Jm+4qdcJJw+1K9GeTc
Yq63UQVHjGzp0dCdNHGqAwuc1Sn8UXvkJf1Kb18hvgfhhxftOucuiSJZI15scgAy7gPt3RQCzdh2
pis5Y0ImfmBodmG7jx3maxvMec+yqlpFYylC480/o9MCmoAEch/94XeSo8uO9WtIeNtdzjFOhqzH
0gBrQxAlLiPjqe6zI3jQQdFEnfTWPlKf7v68aM+Z5TxllWV2QxWY7dCec4bDgkZiD9ZSzDzlyECF
zwDBqeVz3y7OqmZkm7rc0TMD8iYOfAj+i6EHXbRL7w3w24dQIUqiXYsBqNkpiaOX96js32NAQvBM
vhxseb98PjFrq6zP5gk/x3y0v/dfWc/C8iY3f6JfwRHHmmHeX0R+TZZ1EDWqKP1xHpsh4qqkQkhW
Jemct3ZQ6GiR46lz3czlKAZb2MoO56k7HWznC2BrgQxpa8LoSoc9RUcK/QpfvkPzAsMPGGb73MaO
koor7VtZqIJiCqh1DDxxecXIvhlURFmYTw8T3nALEhzHKN0JwyevgO36XhvchLoD+mLCQLHlLgw8
bRGJkMJdDA4WpTLGqRLi4tbjQa0Mx5InqMEeBFvMPhXnH2xio1Zgomti6rzAI8hzprkfJgKvNPry
V+gJA0kMH/UEIjfROd24Nu9ssT9fOXsrGUaAzl9tya6OsfhXRkjDmT4R73eIMLdqBO8MctGlIiRf
0B3AJQBYWoV44+IynnPWLIZi3fAgDu+XSl0YQETUQp8EvCI6kCvv12iQvI6IOhP4WyWQb9SgAWRg
gvKEo4bO+HFycpeRYGb3aDSYt7TFLI0lO7/xWruoz3A/hHPFOh7nhTLgh2g7em+erAMzW9+LRa+3
3oXvlsx53yRaGuBWYGnEcD5GPnFJs0O8L46/8fbfCN9rW7znVY1k1psQtloMZdnBdGIEbPmxA/8t
aytKYKe2AvFn3cpR39nlPN6AXsuUybCbHtrbzASZKaihMYMG/RqwjwtnNrZc+jt7nOeDDn2vtRHs
saKkPjjmiWGQBnf06L5/Gm5+Y2s3HM47k9ztbPNB1tIWJodgBju0RJw5A2nlwACJx/Exbtz6DjJT
Ih8vOKcad0f1hkSSXsNsdBvuagA6+iB8+a0G+EbmbatAI+oAo8Cn80UFrcvtckl1dk5/KQWGkgPp
vuWQf6kQMzFet/jKx3ifP5qmX57QTLzua9lKeFe7ss8XGyhKvbncwD4YY5wybQJZUgXgcXapr5ng
jmkqh9S0QpjQjbuC3A8GuPrMBOyjfbQvC93R0BO/vqjNm7FeFXdSi1maFhm9W1DqMR7+7AsbcGe3
MD3awsxr09esrXGHNBvLyVZHWIM8CEiiWcWrAU6OHkdHeDLZ33VtM/mTWVhpCfrYX36NzQvbsoPB
IoAmVOgoaFjl3wRjcBLIBIxUxFD4aTWAD1M5Lkzm3UZIVIMu4EQO6lH1oUr1+fp32zyMK1Pca6RJ
ZwjNNwb4ybOHxdS/2bMQ0bj1GrDXy+Fi4aSPah4Nr8th8CEK0aVjVXkS2vJgvmLjlV3vSaOQonmr
ZPTOMBf7Elv5zz52ngxCYVzuySke49qvP8YS42fSwJqmOErr2j6AAgH1m4/RY+iOYOKSa19Knfij
JZ36Z1FGu5FRgu1bI6ieauBS4zN1Y+gGK1ag3T731RG1Rtkps2cr12WvHu+vf+DNq7K2xV3MKCqN
WMpKNehqTzvKN4y+cBkgoAmR0kD4kN/KI9fWuItZ6KVBJw0rY8Xh8fa/xeHxTlwc3kzrgESRbUgE
YnSQ59TQSCppSdJA+hjkC0ynJ/TAHcXyG0bmaTwsoq3cuixrg9x5ykwljIsSBqU9W9wTBPQc68yK
31ifsMWwvT4AmGwLVB6WxfN4TPNcl9oEc+kh2afWkcHC7I8L3E46u0gWd33lCw7Llq8zVya5w2IW
RatpDUyaMbDmi9d8VvasCpcTzJyzR9afjxMiP11b5A/MApYny4JFBp3CSG7mU/2VEY/lcbH2KHqz
boVGixigFGTH9OI9hWZVWZTzgBUqD4yTYmeZTBesuKPVQ4ThUC0bnq9v6tapwfGELQhJM9Tq+6dA
AWiHbKYltBZbbKSVe1kvOJhbKdvaAvfVas2s68jMpwCEIc4w/5io4YS5IKfY8lkgw4GzAmE6/uE+
lKImVO8bTQ0KEDsQC+9t6mlWYE2zKPxtpYKWobAHN5CnBk8s29spZDIBlwALYdnvwJr4ZKdR4kO1
z2nJ7dDbB/A5jqdMVhxLGYPrX2vrZbE2zt3xGrCGFlMIqLZPlV/J2qGgDxoGIBaUY+NWOIe/+elW
a2XJ6uotjLdZqUxGizqkwyYeGLsssLWkwOtw9EIHofEfs3A7QdTfDAqrVfIcsygVdVVTqep/srWO
ALCofGARkI6+Kjiel1N5DFrBht2BNgB7qM0dnY4MWQQQ6BLQA2vOh9C9YAjF9Cgqc16cUc4Ql6oR
M5YKwwTmpTdHb7H7T1FvHsdwOVV1JiD3vzgnnCn2YVcfLqtVzDXVDF6j/yDlQ5t9pG3ktDbQDoV7
/Uhe5tacLbbslS00QTv0DXEhYhV6nVCHdyUXaCLq2NChw6tTEAUuHBZnjsvXAE+klZ4SiJRIoOQp
n3VTNNx6Gdo4E9wty6J+iFWCFTHPzxhRlScotrOkGsJN0q4O/qJZ92oSLWscRBBw8ahgMlgYTZvg
v6Ql9Lt88aReOxXkT509Z4VzxUVnRHFiD4D2tFPpDJp6G1NFNIR2WRDlrHAXKsvCFuISo4ygOYEH
cdwB9/C5ekTfCK1PJphH9iF0hE89sqDrZ/HCXzHLGoqRGLBFRsJDcTNtVkiCUnAA4klPIaAdjYBM
NQYQE143dPlqeG+Jn/LIoaIldxn6JMrj+LN6Krx2hxGd/YB6C8Ce4Qswr/s/F9bkjHKxGsPPUZqw
ir5+lz6BsP3EqL5hDikXVOZFucjmRXvbTH6Io16WKe4ZdoZ2sTe37X5GWfn6Nm59rzU8i7toNKmj
uACSKZDbbHZoJt0P+GpOtqj/XDe0tRZw5+ho7SA7sHn+1nEyIjNrGVQjCX1jfJBbIsgLtpz72gLn
BbOkDjGsaspB1n1KygL8ycdcvtFGEZ5h0znp4CYxDSDbDASs9+7WbiDrIGkp8PRnNj/QymikSK56
w4Safmt+YCuWrA1yYSvN9L7WaxgcsixzqnS6mZPkIy7gTu7SAOC23fVvdZED45TrJuRK8LAg0Nvk
ko4sztIKdA1KkLWJP6bLCdjch1lpPktNUjl6aJ8qBQjz60b/x7b+a5WfKUcRBTKJFqzq2FO/OVhf
AW6HgnwCdr4A5IvisYyLx+j7dfIkKVTWO60HRAwPKLl2CSSaGoJ2keJOt9Jhju/+nwvkfH9bQoXE
pIDbZbMLvt8AUubtDpAYEMVCK7HHLKMoUm/cbu2VroEorJbJJ1bGEk5mpgKCK2HsIYICZg6+jUGU
vm1s4zsr3PEcYihYFBomePqjtdPPIC13rXN5AOBL/OZle/Su2EbQM2EEFP9ZEVvxKtUxsc5QMnoG
yqD31leMcLvmzXhuPpD9b1jbuHjvrHEuBbJkTTnNiGYA9ftTkNMj49Fvb1AOOtqmd7YgmIqWlLhz
ejlbx62T/bLVOptRk4umx5dT7qKv8b111FzQ92hfm6dfimzqboy9GFrSbPI/88wDHN6f1xm5H8EF
B6IvWZ2AqBcFFPJT88ud7TYNirZAPgRiUkLmVa59Ws7rgHZt6Cn604F06qDygK78FyXAAM19cRcH
9FsIuRdAIBwF/ZSAnPqTsNTA/Pb//AEgRmXvztWeq4WUd5gJWALjg4GvXd+yFpXyofg0eyVKG6Lo
fvnIWm8v7PHJBEZpYgziLEFNve5sn1jlra1/s/K27Qo01bAUDQR2fHprq/GSWDF2N2mpG0XE1ev7
lgpR8tv3880M5+OaUjcabcb91O+YWDTEfYEWGjG3DYzvb3QvN2I+LuibOS4U09hqKhOJYIAp17tZ
3ivWQQ/+41SRzoCP+Gff+UD5iml0RRvKeb0wziAMUSOTN7MvVXSe07NJRZ51I2l6tzzO22k0DKei
x0cjH6S77h4ckze6bzgMdDXs8kDMjyvaT87hLciqkwTwnGAk2Y3eF3fEks9zJu8KqgjIxLd9K8sy
FAV0vPxLodbHsg4VwITNsrhVpelY1AsYzEGPJhuPiJKC7HB7K/81xz8XpD6bSrD/YjIR5XyLjE6x
qHtBgN8+Em82uAttJH0adphERHCyMAgIopZjOzlq6/5SuCaZi+G5UnXAG+ZfNy1aHXft6koponmA
ZVV+nK0MOKKv1w1sO+e3pXEXbVJNSdMGCeDLTMOJhy7CBPJt65Qs33r5Wz+fKokK1rR9Ft9Mches
mjAg2Uf4Ytkgn8eOnImWn/A6uaHDKGLV2Eo+cdPejHE3rTDjfBwijNy0vhoY7rJPSlc76LsQnqv5
KKmOSPJuq+j1ziJ31dR2LKxFxXOFFb2Y0PEEuImGdmgt0Mm5HIRgcQbkU0BI2YhqvFBOttAwXXoc
jtG1qZt/as5K8jp7gkKbO/xM0D/0UdgTU7RuXvGVYS5/6EelGimbvQlvGgLp43F2iic29BJ75JBD
cvZu+jn3ENdIAuuPuX64RXPZRBJLaZgpFmw3md8kSxACfXf9Tmxeun+XB9zg+3xBk7NEpYR5ZwKS
aBu0DmUicJIbL7HVp1P4FEEiY18ZIe6AnkleYcSYwhwdrfiq2ZDjpdD6oiIOLNGiOE8i6Y3eTioO
C401x450Z1k+XN+2rXLlu0VxvoSEYauXC0zEB2DJwJlc4sXQfrdBiWEfRKzTlxCZdwcB/Yn3X0np
ZKutLQyg0TPeyzdMoH65VW8YD0jqyN9CN3q+vj7RDnKuRDIkYHgLWw5s5Vs43c+RCEtx/VopMuc5
5KnQFYniUBRD6k9R6YxRhcYRiqTAgCtUhANnv/ciLV4dc/ZzVmlxPapANElYT9zqt4PR/LQ6/XNc
YTT1+r6poo3j3MWiJGnT5jbeke14HjTpBnxg8sDEmEBfmn+lAMdWc+ea6YOkfo0xaUA/kOqTFpee
kYI1jKaeGc1+WaNdp0CykcCDZ+QT5sU9q7qzyV0fhs+6Nj8vkXyboduQQfKmL3MMwjX7aawcdfhz
cUDu8HFeiHSp1XTobeAsONDYblCmZN6PvrK7d6wOK0JPbgbqt6/Fo4esMUReVSKQNal0M8d27jR5
PjtTFY5+a8qxWxbLp0nNDwuZZu/6FxR8wNcHz+qkxDOofceCBRow7KTAOYfz4l43cUnu835HX53L
yga8OEYSKNaXnns/2St7A+2v0CXTjnwGO/M/E7BvKiYCzENd7zoom08Cl7ydKqx2mHNf0jJqSsom
WqPb8Wv2+mqrfNyOCC/x5DceOYLr/urgVivOAXubIsT1II/B1ApccwhZqngxPIX6IqJz0RfkfNcy
1SjTWoiaSUTdcX6UwGpx/QNuZnWr3eOcV6hXVkljOK+qV92suFPkh3x+VJpCcBa3X9crQ5zbGkkt
lw2F21rhWl5f1/Q36NIuxz25Y8n5rjmLZGVWsazRZe2q2B2BqHtOwCAAEfb8YAV4Bd8jPUeqE/ry
g3mfAFR0LyphCFz16+VZHZVoaPrRmHA5dP3cYcytGfx2FJaFBIeE5xvU+nwaicWuuWuBs0cJgdBm
TJR94pRskiLx2m+ilf2PJFYDQ5gMeq2LOUUq12VulLqKt1V3WH4wOpv2Vt0rJWY4uhik1qpLp4MY
RbS9pW92+fPadl0+sGnWRr2fp9umPqXk8fqV2DZhKahrqsCc8nNW6VxoMhhlECQGDPrnqETDa8/a
7rqV7a/2ZoX9+epspIZUI66ipaqZmI4IbT+x/84zvpngvAdQNZGWmGg7jq52lF4Yhv675nSffulg
COtn247xzRz3aWqz7/NiMtRgBEoPLNZsSsp4yhka2XTVdM8KlbGPNDZOPXt/fTf/h3t5M865F2kg
I1FyNMEJlOaOq+Id3ct74VJZTLnIwUAAZgHsBZmoixETm+o1YJ9sptragd0T5BNgMQUAhM1w/wbI
m1UqrtjjJzzbhXZ5B/nmvypNapsx4W11/GTnRNo46y1tCUppKBwbUhOx2fkZlL3Nbg+G0T2YKL0Z
7tLsA50me1C7POY9XkCQO5b9Xs8cldxkPR6UXVAbpr/g2dIAADER3VWaW3sazxn+hrj6VoTPS9M7
uRZo82c5K4JMeaqMn2VLnSJXHRC9u4kcOVQtHRp9lJbcp0POWIgcrd5nuuHSWhYEqs3bv1o89+DS
zNL6NUybw1KZmG6YnYvxs+C4iraYS1piKWqzkc1yNi9F46lQGVoOFM2T9BkMa3TGxJBLwGefKS55
uG5685au1sf5nWYeU51Csz2IOrDTttaOVqimd50z0sqfYxFr8vbFXNnjnFAYJX2Utzi6q7ivDB7e
f79xMTe3VQfjmGLLhgV6kfdOtdWIHMML4C8njUOk2ml6SB5oT+H48/ouXhLOsgRjZYnbxtS00aiX
cUfmHQNeKk/0hf2n5isIgKRzGR0qZsx+Yw6aHcALX7CyzG2o3rd9COoUJBX/gaD9EtVk2CKwpR+u
r1O0oezPV1FKo0QL9Q49kRZUYbH8OFiTZ8+dQ21DYGmztALEpW1bBOBIHh0MdEzUTRbq93YELjMZ
0t/Sp0HdFynq69md3Ao+IPs+F7u4MscniAzQ1BkwF47QNVZi1FYECxJZsN9vXZWlaaerzELXeLb6
JQcp5/WPs12zfFuExVW8krmJC5UtwiCT24/PlvaY1i99FGSSgtris1yW3pz/zbpMkKtjypOhR7g7
lna0b6sKqfXcRf4yKIdE64PrC9tut65scLerK1SrphmyPDMCa4LToKf6MIWOCaae+kZ/UB4wmndb
QbKlB0ck5jiHT7In70VV/M1QsPoV3E1L8lC2eh0vSzWK/Ryusp2AL2109/pqN+/Yygx3xypThaQe
21AdjG1lV3gN4qRsgR5DE6K0Ng/lyhaXJlHUjRqdUVkNAVzXJwXoACRpnvFYHnS3+iLO10WL4+6Z
WcmVRWIEun75OKHSTX0l2+WiZFr0pbi7ptPBrBsZW2hlKoRL6tE3qkV3JtQcrn8rwf7xb60aldKB
xui7JOUnQ4q9ShWV3bYrKm+f6PVurFyubvZRS1kjzn6UbAfi58tn/e4XjBQcvjl4UozIG2LGnOzL
oL907Kfra9wuCK9+AZcCpbMB9k42QC0jbzu0O8m3ztJHw5HQ46Q7IYiPOYwLV7wyxzkUOhJ9shNc
M7ILPxT3rVu6GNR+AUXgOd6nR4D8r69PcFheKaPXGwz9xRZcoKxTPDhxGAWzoXjpKCiri6xwzsOk
WZXarN6hmPtOMt0qfukxTvz/WwrnOlBLnVRioWlVvsqK0qMCBVBbpKwtWgrnNABwq9uBMQah9nxb
1sNOHU13zl+ur2ULQaopJrCI4I/amJ/JunQZk7AH4GRvPg6e9KLvId7tVBAQMHcgNAWiSPSQ217Z
m0nupAMyQNW4wQtZnu9SY3Gj9i7KRY3T7VrJamHcAbdsKRrwymfNzO6cvmR+ClnfH/ZXMLB+t6FJ
2f1Tyk4jObmg07i5Ogv0v7aBmR009d9nIEtqhEqW4mINYXQiUMxqpvChJyJUBNuki/u7MsO5+Lq3
lKHG4G4wv46S1l8YhUZ5Hg/NLglECem2c1pZ41y91MplmiYoiWq7ZL/Ur1NW5Qt4bN2yBioIJTbB
sdxengGpSYMxM/K06kmuSboG/BdCprUDmH+nPkDt4AydF8jTgcv1urnNAAPmiP9a4250FFFQvbJm
HJW1AMh+p8n+WFqAPV1WJrhj0SOC0YGBpmn9WWlPrzTHpaD2xL755Zl4WwZ3JiQlnovOQp6Brkce
QXq0sG8adCDq+Z+pLU/R/O36trHffM0edyryUdeKAWELaUa3m2QUe7MzijfgZsr3dZMJPtK2q3rb
QptLvJXI6KdJZzE6A4Vf/yH1pmd79qR/up+TXz0s/+Dgp84oGiQQHA6blYlWkauARlwO7AAS0rn5
qC3qXS6Rv/IZ/344m/OI5hjrHVSXEByLz7kKXEn6XEFU8/rX+h+X+M0K5xFxItSmYSwpjAy9qj3W
BZ5y6BMwtqoQU2qCS8w+/5XjYbONXW2cBoH6ZdRR0jWT0TfpUR5vUuvWhHiKbvsp+UdTHq6vcNMg
oy3A4AoC2kUSlzZpPLCmMyuPqye0PzFARY9CDqHNwqCNOX0V6tE2Zi/fL6wPs2SYw/i1q/IOs/g7
1ZXtVtubNf7YdwNkjXR2/sJ/6GHx6HfoC/+aNn1lHRPDi9k5uPhuK4PcgZejeM4yEGYHEephx8R+
Qb82WB7yQ1Gx9l6DWquos7HpSVYmuQuQ5XlVSjHWWIa9D2Z3Z5ruJ732afbNigUydMIN5e5BPAxE
ilmHNvpJD7I/f2Hju62HaThGgyrGE24fSxsMN7phmBo/qjkoY1jbJVy/fAx3RQA4LRTpxE3v7T18
M8N7fyjXGAPbw6atdDef0ZSqccUbZS8rxcnCK/r6bdt+M9lvBrlrkFuySaUE161WuvmuMHPLzaW+
dvURNMaU8bTramr48WQ+AGHwSbVT6ph5ia54VNcOhOw0N5LL6FAD/+umUhc7cRwdS6nelVMtfOFt
n+p/fy0/zVlYk7TMJFMCy5a93Kxwh0b1ZyGFbrcQp47sl6HW0DYh+t6y+h90GPZ6jGcfqQVearOK
iS4X+KZRxtCtV8rBlV/s+7qVW4YIS5E+fZLdxct0J2lAvRD5hjcHZg3cwBlOGWdRdNG2gtnaNpfp
SG0/WlUC212vnIkSfxk6NXevHwyRDS7VoWZp5PWClyxygx1I0faNSEly2wK6hNDdQVrFj3QA6Gnr
U4OTpy+PKiQquumPVT6RrhFUs/9rgYtdCVz/0rOITKfnsPuuFpl3fZM2s5m1BfaOWJ2CkjaY04Lc
7ms0TiGw9Tn50J06J3nCcOcheqkLJ7kThq6tW7C2yn3/kM5WFY1oRHQBg51R9KzDM6SfXS3IIaST
PwtWyf4+Ppas7XFnQasGBVK++FLqnfkyHZq76jH1utPywDio9NopvsSgvhJRh4jOB+cKCyBZU73F
CZzM0FmylzD5en1dIgO862uTsNAydgBRAG5kCmeiqD/+PzbQlnp/QIp2HDCvgGw+0sEvR/Vgkujf
hMK3z3NBTlhWs2IbAASjWc0U7nM/Z6RrjJOIeJP2O1Rr1w8EkblIP4HlgdRQuQggivMJPAle0nta
4YIWP/2kxqDNpYzJ1IQwyV4K/n8bysX9YlCrSmFMjBb4uaqscTRwIV43sRXq1/vJzs3qUiu6RX+R
XWIGZJfFwL2gDRHFx7ImwdSb6JyGDlb/Vw73v86K8GOlRRMD1WdhT+f2S2wQt6b97vq6NmP9emGc
30innA5FCG81I4fJ/eRouPMnkLd/i6qgOCUJRsAgGjW5VHMIuiD3segHiM4N50jQZGwxp4vAxbBF
teHQezsYHhM/d2sPPjSI/o+06+qRG+eWv0iAcnilUqfJwTN+ERyVc9avv8XxXrfMkZv+bOzDAjvA
niZ1WDw8oQricjFRd9xGn8uIKYsMlgQI9seoR7Afo8HGE93WViHpBHaGxl3csXH5PLRbGaT1XjPg
kiHFDS0gfE5DAr0vOPO60Mtxy3E+KccM2yQZJHU9pPQ5LewGFMNbP3IkEMG+dgcoMcpe6Y07VF1q
y7lsl2eWeV3kolIUGJDH6qYHU7tNlFdueLCZ+1vt4NtLeHUMxzhqBmhR0ezR7LYtARlLmjkYUHZb
R/YMUDc/WBDzgSYqd87g8s0gs4U61YoXK0jwyB483a8eKb+sca/eoDVyl6HvLXRK9/J+bj5nZBD/
42lhIphkh9qydmz6IpiQFtmph/QI5jAy31K+pYboO/7EnkwR+t2VDlEDxcKANN6/zEkstSDLjaiU
vLwoB4hKTE4STOrBaPtbedIS2xpaEPmWvhEGn6IOrZqTMB8hCIa+/SY7JiG0z0I1/x7O4fe6KdF4
nEG/eYQ68Dg1vlajAyPMew5Cbm+SqkKlUAZbjsySial5lfVLgc8i3egYI4Wz3xhIlxZvlPeQpOI4
OQWFd3u0MsfccppS1mjgg5MnyCQ6QG5naVUilhpkTZBpmfoKs1cdqmaXfWHz+lmZZW64sFbidtaB
VX3+TYh8Qwhc8P+dKtEv9e9ZndlCxXW/rWQIguWfO8tceVqvBnJaYD4W86rNnnKSa9fVTPCUhwgk
L6VEfevSvlJwWR3sBjrZddDFkidoQuGIZe6VeAq4mBk5mGBeAt1BxMmpbt47qol+S0RgKig9frWo
mWGUhRAh99DGfgobwwms0EPDnUoyQQj/zk1/WmMxGe0YUxPXCFHku9nuUAXMIV493yBE8hI3dFQO
P89mSlA+r+6tj2i1n0uXWdDlQoxZiZDhMmNQgYsYOxhBJ6LgHVzNrV1ZYu+EyeAjKzSD1Vlz4ph/
GW3C5uqHMAfGCgf0qFShBCr0Pb3hFyc2iEQiUMcm5a3l/wn1weanxQPSsiRjg+VMU4pGnWiFbaju
hhoCjd/MbiRJwgsKN2+8lR0mgoigQtHLBi7aKXrSzcKRMN6Gkvzlo7/Z8iVrqqXAEvT5WD5MNaur
STNx9inv3lpxhn8FbL9dNTQMoV1XotJZzKFIE3PqJ0SDIN27n59Bf0vVhUM/3sePxXV31/l4vfJ4
qzZdZGWUAZpwkPtGQPuep8QKXqy5BVJs8OxwIHQTuVdWGISZpG4IRJqc0ZfoowBVykTw06c8UBIo
14uPiarzxg223eO8mUxoDZmDaazBKedlmJIiSnQsGyg6mMM9x0E2sXO1MvbeNhbDEmkND5S+vR1D
qj3YQ8oBSinQvkQGADnJowG96A9/0EpLHeIdbq9sM0fAFMq6Fwo4jLCjMbSyK30J4r2w2u6zQxDY
PDo13mIZ2C7DrAwgKAnVgRAUfHk3PXUiJoD6DpPHSMrNDjQ8M47rcD4k26YSZK1YKTpyRrjiH0Cg
fOhG82CMvJnxzWE++byZbJljycdomTMchNHuXQtDrPHBgOjofkFaOUN5VC/diUuvxlscA9BjoQZg
2cQXxLzid+MlPvZP5RMY1vzqUxw7dOgHTSo7jsvS/+kFt3kbOFldT7FiWQNESCSvFimjcECEIiFx
gkmutLB7yJel0bHGM6l12mFyqu75sv3NC0LHfCw0QjdIKbMlMrSKDq5Bu7knS6XbQSK1ZKyrnQ7t
2svGNjd4ZYzZYDS2GnMBFkyEjK2jQFIosq4XVXcuW9m+JlZmGOhOITQtmBIIht4Jk3ELSdsrQkOw
JYIPzWQ7IYo807J8xIoaaJQuc0SMIXZy8fPlFW1aMWVogVpguEUb0a93EcgUpyzRUpx0NClqT7ng
dSnvUtjeNVPDP5ZE2TYZI2E3J7reJ3T04NfL9Q/4djYD6rMttlDRgbR/lnIs6H+3tf2WW9liHuNh
qutdpsAbii+gXvWkRzPyeigT0OEtPfUTh4p3yJBeBYHJAJEp90/qY9uAtvoVjOuLRTSogY5fIexM
P90tO8OFPAy4PWkNhN5GHFzZdpmfX1NnzsDQm6ZhtnSHjYdSdIfkZQy8y165/eC0ZAPVaJ3Wehgb
WZhosbmA5+oHP9pKX12xI4itc7uq3t4G78ByZZGJj3KI2RqtRJm1OgFU2YsfdIs9z1bq1HqkkCiO
QdXdGyC+qTUnaUXCWfHmrq7s07+vwBrZpNLKqJAmlWFooBjshwdKTFU+gpzKaTATJ35QeDoB2y+Y
lVUmelo6tdOFBGW96FTs02N8WOc+uDT3m2dzZY2JoSrICHchRHC9vMcx0d06Vh1tOcnDayLdTV1P
tGQXK7lv3nM2l7rLpY/LBFBJPkqIDuGyP9xJkpFXChzlakErtijbf8ALx7PIQF4tZJW6bDrwm0W+
A9P/IbtECE2ANNmCdOY7csQmsFJRU/G2Nwa/s741mCkLswEczR3RKboXu6TjsdFt3fBrm4z31LHQ
9TGl26NvzmEvqAhM/S8ghjZ2lFOMjpVlg8vr9d20KumqrEF0WtXZZNQyBMZ/z6dmfqlLpbCnaLpD
XHeKuD1aW6dSRVyGJk+IJLyjMVzyGQQsQSR5syK+mFZ03ySIZdI+6jjnf+t5tjLEMheaMlQa8hBp
wTJww+5JFnhSzZtHfW2BuaxkzE0ZYwoLFGA6iExAEinY0ROgBqAT4glXbl766NYAt7ZOdYHZvg0p
noOytgBo/ztN/+botIbwBeKjVKaZdQn81ygppkRHL4WmkkrLnlQjQu9EGy7XWq59AAnQcNAW7ZOh
ZTeJZjzLY3iQm/ShyLWDkE67CUeNlHN933etN0LN4LYs6i+CqFtErhKvTYfM7oNI5nz1zXsOHKAq
MsFotoWQ9q+oLw5oykNjGT4KzXfnoA0qfXnfuYbg/lkHw2a0sLLI5sjKQOxROO90qBKG1+0nHVQ6
3dFw4/3wfTxlbugJvCrpFuqvLTKOZ6p5byZGBY0qOua6Uof4kyl67vrkX3c0xxR9P5SdhFEEsJ2f
kARzckiKYor9RDkHUUH4i+7D9fKYUAWz3UIBewi/lG8lKECiziuUD5cvsK33+NoGE5wsUT8lyLGC
17RGYnOa7cKChicIOZUFKr8SZ0WbR3dtjolFzHCUuwzA6yn6vjnRKU/TyXvIw8x7/nDgFsQaug4J
Mxkt9BjQ+vWD4b8BYqcRPI3R6KQpFUfO/UUa7MtbuAWwazNMCDCOnZFiPhgnTUXuG329ox+B3uF/
PtDQ0dAxOqopsoKkvsZciYluxaOej4lfu4NjHmh2IYTWRHStuKnXH//3kIqxx+zeNEPuGRm9xKeo
Hh/rp9jXoIjUXWV+xtnB9zfImy1TMS0UzGju8tcvNbWLmkpDm/jGDeh1sbJm98XwKXtpxZ+woef0
l3iGMcac40AdwSwczomvfpzt2TWOUUG+YISuJVSxi7e2d07IWGMOcSAMc1nPA7YxKk9dEtqllrh6
LHr/oxMyZphzbGZl3OQSFtXnEammyK5UXkWJtxLm7E6YK9OQ5k38VnlNpmepv5+mx8ureI+xzDIY
J0eoqUvoOEz8AeS1bn2PNpQDpJZiUGjkt8LBegZDyb86H+PosS7ouKzxhVpXwjWZeMb9cje4yW7e
ZXb2wlkh/d6XvI9BC0i4WGDGshJf2IXXjQbpn4V2uXpN7vSn7prftfA+EmD2lIkEBtMwqqpEBrl7
aWtbf+6v8ivx64L6b0aiY+O3n8vPnEW+u5h/NcnyWRoWeM0g1Zb4yX7Yj98ip4NmBpp40VbGK+zT
/bqwnwoDHZWcRNEwRdjPOCdG+SWPrwbzYWmuMOpD1C7llB3fv+aZpTHoEbaRVVkCoIr2stOm4dH7
0ajPawl89+xiDDHAIWq10ZaGnPhZ2BN5PkTTx8WM7Uh4kLPHuTnp0zfOV6ONa5e2ksGQThxAYyPp
ia+VbU0WTXdBagPahxqUJWP2Kc1HV5hbp5LyQ1MJPsc6PWaXrDPw0lezOpXtEuMYhjvd112qjkfH
LVVn9KY7fFMXA5ffeC2JvOOhMJBTd2ogVpDt8bOYxPctQVXiG8UbyJombz31vLrS+54t+mU1CT0h
EqZuVDYzqggimBlVAE4O1WXH8IzejxcUfqSj4IKs63VpQJgguTrYiQuyfOIrltMlvdvq8w9gJxfU
Qmr0wOhTP9IHN8q66jXNZINko/YRip289r7Ne2NljTmhg6lWodYD00stdCLjIFkaSNGeOe6ziasr
K8y5HAUMfuTDBMgpyWynMSTzYte6DnbGbNeP4H3y/gp5VhaZAyrEwyLPSgxc7YaW9G1y3avNVd9I
z5CT2AtGBcqWNuUVs7ZjpZVZ5pQGXa93qhWlvpKhE0HapVfiA8p1dDoYbyyL98ai+3bJV5hjqQmV
Ng0BnDU7VXvLKxFyZmAYoNQ+fMpsnqswZzE0l24YKiBQLL9G+k2phCRIeLklnhHmvp8DA821E+KY
ZC89dA56YzA2CcaXLwaS6ZNbwlV4k7X0m7zfRA1ymBBuNUw2Y9HUIC+IUmBMnIEOP/rQDLwbd/sz
nS0wYUUdRH3YRXXiKze9m+5q33DTkwTesT8ZVnirmF5aDxNSNHVeWn2v4qYggzPkdvKoXxV7gbQ2
+pRLm8oKjzJBIReN2LY0/YEGwTaE/VwvW4zRRTFu1QURRlcGyEMm83M6WafJTCq7qsO7y+Cy7TFn
YwyCLYUsxyGKc35tJraWSMSqIqDl/rIV3pIYBJP10So1CwhWIUk/mAmprMob8ADThty7bGo7zgZt
zn8OyVZaksoIc+i2J376LIJdqnVS9IfF9uxBo72JbZohKmxepM1bIINczSQkUThViS+BirgwYkeI
VdsEHVYb8QgWN4OJ1foY1Johk1iYClCr6jVSpf2pDT5Dc5fo/UPLm7bdjEBXtuiyV/WVHAMpYxEM
sS/WPcTvvuv1SVcewJPmCNprFv7vbOBv4cP52zH4pU5FMRv0RdlAEL762r/pQGBaH4zBwzd+jwjP
+RlkyTMw52kN8g4i5hurT6LpN9Unjjty0ItlkJMNSUsEA5BcAbAQVUeOegvZme9oXvf/eUUsf5yQ
wiksdYz9Ah024zgQYSmQ2uXJTXD8giWOayIJXL65EvsBhpRw2iCX/WkZ71TltsHIvFGQf9tEg8EP
sx/GyYrwoZKs+WQZY0daM7sOovlz1JqV11SalwnDjS5rt4aU+aqSf1tqYf7Xn8GERVMumJAvzROf
Fv6U04/CH2UkoE3PPEj5TSxtgtIBJPK6zM7sJXrZQHsM0Dy/VcdbO7vpjo9zTQIn3DfHEe3d1V3s
9KUTcSWa37fbvZ3Es3Hm5AdaK9RmM4Dozyv2kiPtYhTKX2OQ0QR4OUQf58BWQ6K7nA+9HeqezTIA
oFdmlRoZwDva04ZMicQHStCf7wW/sWNuGvo3l8XZHoMA1qypYAfDxdQgEyg54TF2hw+GWz2bUCp+
KHwew8p2tHS2x0QXijQ3gtDg5buUGsmLxC5lXlFs83Gt/TTBJig6oRe12ACGJm+inh1e8ar3B7mX
bfA822Eih8BotVYrcCaRz1JBZNiTat/7UrHvCHrpZYjEIiUyAON4je7bz9rVClk0EAQ16AaE0trN
+NyCBHfaUcFyvfyvfMp91W5mD1YGmXM/Z0ugyCHd0iy3i64m0vJcWaNbjyDAbk10NzhpA05z9N1f
Pg8cd3ljbl/dv/JQ06nQPvCWdldD2reMCs6J431F+veVhb6VC7kfcT3Jy1UDO9CMXDiVEd4iGCjp
anGu8wSOAjoyIqQvlfp6eZfecujvY/azKzKoUXe0nj4ivzKFLh0xDa8Xp/Kmx/QQ+4NG1JsisntM
2iNuP4Se+VnY896SvDUyODLostgLDeK/obwZs+ek5baD8XyQQQ5TyfsyVBAyW2mUg3Ek92lDolTN
J6MaPshN9E0xErcTaneCfPDlDeY4icqMhdL6RRBKCx7KekISE409IGtsOx7N4W/eXj+/I1uRHtVF
13WagMSUenEqj0FKMMPvmc8Yfcj9we5c9cW46zLSzh4d/vvbjPn5qKsMtgxjF1TqgN4sFSSfGOFy
QWHs0uHUDDlzXprlNwmP84LfActcLGiiohnX+ho6KZjZ2UWfJ3t2oobw3+qcq0GlXrw67PEQdUKT
linMUb1n5FlAVsK/GuiBvnAc2bGAuOvCdFx6lLyq/rrNq6vJhORtjIKAVXPEz993E/4ap7xRHK+W
lM5aFxU5bHXO4JQQIkeeIybiITqBRgS5AsEOdmkJuQkiNGT4VN3NJ3BMcnln3ld/md/BQNCAYZJ2
MOgROc0uaLFRQS+OM3jnU4+XPefaYsBG14QuDlBr86GycMIiwexIbeleesMbgOCdfAZ1Sj2I+yqR
Yr+vvs7hjbSgj4dHCMuxwXbxhFY2GuhzjX1D6l5EQdw11rQPRq4MKA1ILrglqzraBJlojUKc+vOh
2htHGjTopHxEIdbmbRsvrtQYGBFkTRbzEmitX131z9DjuzIfQfisE+2guLhjXa6SFm8XGSgpZrEe
KhNQsrR7Y7ZsKXgo1di5fBG8F7j+1c01BkEGs9OVWkAkhIEOR0DAlRFFsQ0PB020tav0MZBxyqjo
oPCaOjzP562R/n112IseautWi8CvLCEyCOJUQR8dQ+Lytmw/b3/CMtuPoOeYiFsEvLza7yAkV7zy
jXxuToh1XbkIJDKSHBU7dyrbcvSF98rkxBJsRnXR6gWKmHgjQPzsmcqIpwcksHzN7Vzdqz7+bdLg
vFwGT4Z2soxGR4BWdvdlUxDU4Vrj7rLncK4etptdM7pRbUOkVcH9CUKi6Y2QqPN5B4/C7IUzzuZO
h9IIdPQVxT4dxkZ5LyBdt5AxUq5aqRYx2Z5yQiPOx2InocUELRcz9Ad9zKuSRN5JXDoTChWXlsRA
SS/NolCNSLArN9FtddteycJeJVRGCw//iQyGe/lL8VbEAImkjmFbKwHsVa+mEBFT+Nf3lM6gyCh2
zaDFQJG2SRUyijU+VaQ6ohY+TAZe+nVzFRVDiZZR2Rsyxb+8wO2oC5x0iiKhu1dj++RTrUqhrYUw
M5IQNFjkR3ddKIHU4U96tTZdf2WOWW0mCWUsTG8hJdVNanazJ+EO4IHj9itoZYdBR6mWcuQagY7D
i/j9Jt21YJaKDrpA5NvKrfdIutta54DTPRCJfEoI5QbgJa02EXr1G5i3Xt8NoaxnOA5Rf1DG59q8
iUqBB5DUA9+diJURJtYSoimMyrD5UaKBKoUJFfgFbZJEQl+uDiZhQ+eUCjcjWh0ijmjJVSSF1UxN
ZqWphUmI/XnQ7gazukvK5dBNxd6apb/zzp+22PxNg4k3c5oQOvQH3dc8CG3tJZ8e9xyspzxuru08
33llbI9JnKZQfoZ+HZ6VXhc6xd7wYhe54+azYU/QUsUMml21JPd4SL19Ks7LZGAt7EVFSzDi+t9b
BPrBPk1T8U7F5pcD57RK2SooPe6vIcMYWIIWKXBIXfw4Q6EuQu/DMkP83eQlqTddf2WJuUWXvBST
GloAvl59iaer2tinDa++uxnCrmww4bhYdKkVxDN97Uhe8rLsUr8j5Qm6axPhEfBuBkE/bRki8+hH
07cQagJeGbGmkr6/D9vJ7lRvml4tcyCz+HAZlTevnZU5Jp2YC3oX6haiHiMwXal+CMveuWzh8gcy
WBqoDtN0kPNBO1UtfMj0j23wSeep9W5fLatVMJfn0igYh5qxaWLjmQfKb6Pch3u1cSj68psKeJvG
XC1tFpVyGCB93crD1SDLmFQtU86H2YaI1ZqYe0WXiyUoMIKEkzrIRHIyJ0ntDln55HrMkVNLHZC4
HXmZct7XYm4SfRgEuaiwtEidiGh9l4MncCTyrhLeBjLwkONiHsYR3wvKHZhSo7KGt9J9B9CToBE5
gdf6r27I1W4yMAFKKcFMdABujZHRoYxso74XS8G+7OvKJryuzDBIgcavKAlUwKsgBiOEVVK7bo1b
RU6uIxCKmNp0TBJQkZnV2BK8VBcSNeE+K5c7MdBOy9J9rPO8sWXFvFaUPiWj1Zz6oP2gz6OtRMK1
qI4pkWTzrq3D3ZLHEBhWDG/pB2/UtNsm01+yzLpSpOmmUOobJS2vrCCzazO9FqTBywfpMMnNo7WE
vKFxzgdlJzWCGiNrKBIGXt1ZdxhgmZFxNj5c3lyOa77lZ1bP0DGs1Shocafk4IExBXNXRd3BnEZO
bms7iWBoaGKFyiQIWpiD1wRLZlV1GYDX6Yc2dqQfWm/2GtQ55g9lR5SKTLd/s7azTebYtXJfC2Wr
xf6i3WfGVQ26a5UDKNvbdzbBnDlDC/VCyXCyy1mobaVKdrqVHJsknjine9sXzoaYo4Y3dC9lE66U
Wcyu51Y6aH348fJ2bV+SZxPMMYM+6NwoNS7kosoezMZ8jqbxOE/1sdWnY6yIT6FocY42Z/vYEv+c
NBYmlw2UU4LMByXJQWoXIo088Yz3lLE01XP2PrbGH5nFkC+6HPtdLoUkBnk3mneAINYXJRUesg6J
nmh8CczoOiqQ2pJllKcr4c6wipvFUK5HTByHmfwwSoroX9503sFg2wGMIDE6nWbX5LvuVNxmTmlD
BJwEDzUobBOQOfLCZN6eK0wUaeYGsl7wJAmk80ZnT0VIpOb75WVx3NWgf1/BCnoLcsyQ4Fkjx4d6
eBQS3uDydn1l9UkZQIlHaayUECGqcIR+Iubty6tsL/vFnmbK0eRjkdqZS9I+UvkX0ecVbnkLZLDF
SsKhBCtl7Kso1ebGfuEpgFPkePcwXK2PQZY2l81BFZFkCqyH0jwlxosidWDqfY2M58vf6jeB3s+D
bzDYkmn5FMUVTqHqy9+R3/X1R8p/h97RO34rCG9dDMooU2XWRgKUEaZbRXgK8pMV3qnLS6pyW3Dp
N7iwhazSmNhbYOEysYU/GLFQXY+IXtqRZ6APt1qI8h0igpgkGpu/gjULwsGWgflkhTliooUJ0zQq
Y7/qLKccB1uRD9L4yPls2y54tsKcsWJp1MiSyx/Laxd7GgidUknBxR5+NWbMjyYun2mM/vb3m3q2
ypy7qgoV0Yhw49HBCnEC53Zsx3tBg8PQ8DmzTZ4i+Pvh3jf0PptkzloX5/EYlHCZxsmvTT+4oly7
3uinH8WRCM95ScSX7F4kKH60O+skAG4Id/5g+7l6/hHMeRTMNA4FyYr98aAfer8EtZyKGghYinye
/PpbUfHSHjMHsg2rQdCFArbsGULQ5qE85DvJk93E6zBhXzjVadhDv9VJ7cbN/TwnlI6xd4rr0pt3
1TVU0UAdaKErbzxSMeXKDtwcNeb0trNRaK53/+iJzJnWh1CTUjBCYSZkcsZrDWSouR/uTSjL1p5+
5D88tttmjJ9fg63ii0ozxtUCi50D9F8A/4mDiSK0dLVf230H5fbLS9y+NM/2mBe9MahhjKAOsVEr
ETMXSC8/lzxeg21oPBth00iYP0wr00TWpb03LIPEeU8s4T7qnqfl5fJ6thvyVhvIQFRS5k0wjSMF
D+3LoKArT3SXiEi7GoXYo4pHI2bpCyJ9qq4bwh9t2dxPCCJhqgakCqbI7GerDm2TGDDfW9U3tc4e
rFywIWTwenmZ9KC8O0grM8yO1rXSpk0cxD6Gorxhvp6rJzBK7Gq0PeGdQ8awdy8b3L5LVxaZfVXC
SVUWA6A849D5ihPeya/Ct1wmijtD0rnjLHC7fr6yx1wCVScLICJGzxO947KvuRugoIIpzK/8ehTv
m9G/r2K6RoQOTaphM3O8boIe/Pp573TxV84Obl5rqxUxaC/mhWqMQ43GjivxEO4KL3DU+Joe7TdC
hJE0ox1/4BjlrY1B98QKhkilPU8d9LKGU/6GtFAer9wFxH6TD7/hPE63IcwElZhqyTKaYhnQLLOh
AzM9bjWcQIvEuwzt1B1RH3qnvEWGzecNt2znvs4G2ceWMQXKVPR4afwXDtlN5SxosdqBP9iNK1Qb
5M9Z6ur3l/f2rbf3/SH8uVD28WUaTb50eU2v7/RagRZOBmHsx/yect1argnePe2a+qziagfZafzo
o+gVKCrxrvBtxzr/DgYMEmmYlqlEtiqWZk9Wb8OZt8XbXmShQc60dElTGC8KLBVftdDhRblIwjQl
Vnlb4RFyeUO3X7Ow8P9mmPAg0q0lNhZ4TocNpZ1d8aH7oGOOToD0QPxImXekb8Je45zMbTA9m2Uc
FoLKfRH1eHFZtehOmEeRltNsfhlUX+0rguE6m7NO+kHeO85Pg+wl38dtIheorMBhMdJKCmf4TKfa
LLA0zru/ytGeN5Xt1xPSQZiNEMZSKL5J6s1YoNOqci8vieMgbEdeJqWpPpktnRUq9ksFxi1tuZEK
jWPmN7fQeeeYW2gYDQGy1LBDSSHCnLQYPpkOoH61uxSqFDy/59qjR291NfQQJILsFY4WmtW+qoCU
2NbuKIW1eORTNWw+61Zfim7yyli4mCAiL5DWm03FHyCaEA8mJPSWW0GXObXSbcg47yNzF6l5GbcL
fXmkFbovkg+l9vRvDsEgxgg17HCpKTbCGUShI5IY2DVUoy+b4X4gBjIMUFIHWYqnMBiHdw2Uoh7C
KyuFBgNEu9z0JuRJDm9fNtCS06BoD40rVlNjoow1cZNRD4RklLhT7cyJ8F6pZhRbBJBho60q863C
u7zQzQO2Mst8sKKEONTSIU6vx6dUBSp1aIzTeJkFnhXmq1mF1OeChJ6qcX6S6g+idq9zP9l2gmu1
FOaTgSlHRPNpRK/NwckhjUdn3iPHwABJ8NImRKjsch/aIhE/9Ef5mFxpj/+2lwzeKyqaMDDekfqj
+thgUnV86jROELR5lM9rZCsc1WCVQSLjwtRGwykshUDJFFMIGulNbisaxbx3t8nKFvPkQNaprUaM
9+KRSvvqJVIUpNm1juUP1yIprngiW9uZ3ZVBJt6ACrueRJBvAjmedSN5qhvd0NyM4S+IZFFo9P6u
AriyyMB+hmKE1EhAE+UmuIt36aFr7SFBjuAtmfcRedAPBq/BkHMW3nZhhcbQKu2mlEKkLJRHSZd8
pak81L6dy864TeixWhv9HSs7VpWkomKg49W4afbaZzwPMASunvgd39tYubLEYEiH+Q6lS3C65wNI
xEAdgsExd0bVmxaHeXnk7QfcyhqDJSIED8HlAcSaPH0mNPsKfc+r9qQ88XXtN6+zlS0GUgTTCrMC
2VdwaOSkDlpnyvR/A+C3vMPqMzUCQuxERuK/19VPTdf7/SJddzHPzHZO8LyUN/Rc2RHTWJjHFu9e
1Q9m0h70K6RYIYeVHuRnY2cEtoU3BbJBt21uawckwRIi7wpuXojnLG+NbKvfkXRSg2opqilRTLK9
icyg4C7XwYMBiWx+az7nA75NEKyt9VWG+RXEWShZu5WZOWHBK9RuRvmrjWUwxIrl1ooiA13yDZG+
YAzubvxm5QRKhKANtxeXLqt05h3lX/irFxrY0yzZVBWkABjbtZ7pXS/jLMztKcs0Mkq80aPtC+ds
gW7wagPrqYc6QBziwqlzxTEmSIxFUn4Ug/pznYDi8TJo/eYOP5tjQGtIy0E1aftz6wb+cGPqJKoI
dZHakcCbpdh04La/AfmmPd2o971IuKH5Nj6ffwKDZq0250EhISE1efL3LHYLB6yfXnkanqPd6Eyf
OrA+yDxxLJ5RBtT6XuoVvcEESZGCF9bUnWlAK7bCG93+zek7L44BtLIU03zWET9ML9EjZeaBAIs3
fUfz3R9wWWwfvrMxJh6CNHgTax1OhiSA2c/4lHVfLrsLxwBbrzIw7i6b9L0LwZxruYCgRDg+XTbB
+TAmEwTNyyIZS2QhxWzdWssxjO6NnEe9xbPBxD3gYUVXXw+Qat302ngI/NEHDwetuo1OYTo/aIF5
sY/M2zwGO5Qp75ekomOfoxydjLCMfDkqk0Mfi9GLblXaTKRatZxYw/MnNLVnA3Q5RFtSdw4KC/ng
osse5KXMrsBx8HU0ElRfwHLuoL37pq6sltSiIREp0CLSib1qS7OaOcNY3l/+QNSJ3kepP53MZACq
qSGWN0cdyqNaS0yILOr6vtP2Y4+8Z9mTcZFsCf++bHS73foMvCb9pCtYzLJCKkDU8iNfEB+7wQ4X
EoyOinqi5qqkex6+Qy5C+6F2rh8TNx24egcUFC4tnUEqMRdTa1DRmIxLAMrGmMHBZ2nTk259zERe
2Lo9/bNaMgNRWtzUGLhD41PrqocsdiIbssEF6V/p8Bklrm5v5uN8AiOVw8NknqsyqBVLQd9GCogt
NIEm0V616e7y9+QZYJAqyxCPpxmcKNEFOyq+yrwGVx7wstRkumJ0dRgj/AquFrxslt1AqjeC3Qqi
yzz3/E0y4eehsBjUKvtyzkS6ntZdSgJ+DKfBs/7RuEf185FWnQXHzEnKYx94r4NIC89nH7EYJMu7
QbHGBIAMzrmX/NMPQbFmZz7SpkqM9R66a36efnsMdGWVQTIpKKY2brDa8dBgzO5J+SLf9SB0aDEb
iXnlSrKh+Wo6HfQzqztQz+UVCnTWntcnxDmOFoNEEwRrUDVD4FBrud0naFxVZrdU7mP1qehG/588
1mIAqJKivDAq3K2JsU9klEOsxbls4TcPyLMTMfAiV1NRNY0JZFVFkCaJ0i5o86txlPzQyG7GYFQc
05yA7nnrq0n9V5kOCxc4GI71d5z1aReFcTbiUozCgRj146hfF4ICasGaE3Nun/2zIcZn5TIMk4AS
l2ZKPpB8EWNwOSTu5c3cvqXORhgXLTt00/VpQRt/I3/Mh32Y9s6oZySfaqdsTEyP7RPr22Wj8rZH
nq0yHqm05X9Ux60Lykm7xhJJfVfb8ZOF5ofsfk/rH2VMjO/119qL3HYHqn7QZTuRH97wHu68LXjn
sfOYLxkSnEOI/ovWLF+haH0ytcFJUV4CW6ObQFmDGGZRcr7wbzz5vA+MJ1dZFAxjhgRFXHV3TVDE
JJUb10jRcRGEV/FgfJ1yzU20aC8s3Nnc38DT2TpzcUZI9C9BjrFE7QGWC3jzi+gKH/JDadP9T/f1
i2RPz+qXxi337W1+g5jr82VP+M2FcP4NzA0qDwOIvNO3yzu97jxMy1+DBtRBpZh0oyM6dLyI2+VC
nfp9fHI2ytyqcx1PVliCmYN2uejIZ+PzUq4W2viUfex3PF55zklmZ8lbOajrUUC9FllgN0O9PVA5
Hb+/ucZ/LokdI7e0RaqSDmCh+jMyonRe1olxloZn3ZuPvM/2m+fw2RyDTUtVmdBeQ9QAus0BeEHU
g0qLwNeJhzgFZNjHCW8E8TQWJHyx9tkLTwZ7O7lx/gEMbqWinIkCHelTpcqpc4O0zS6MS2KJR8hF
kKnihS4clGBnzJEYgoqXhrvcmCTbaEy7lZ4bYyFheydb3xS8iwpeXyA9/RfcVGOAae4nzVApRU2S
nYx8377Ky8nkdTjyfJOBICnLWksa6UZGaHvXClIavG/FWweDMxg9Uv6PtOtarhtXtl/EKpJgfGXe
SdmW7BeWI3PO/Pq7oDl3REE8G545L66a8pR7A2x07rWEVEcxSAXsjTCexAiN7u4lMv8x/ftrlPem
FIwx6YfeNKMI5tQUvgnRl5nbsN9Nr3SwWGmKbkqqyJJ8AIc6i0cNWCUNWg8rQByTzApra0y85FMK
iC7jrPsqpjWb5wiaf7uqtlE5KycC2R352vwKttmiTONYqgpGlgG1eF7PQDVO77rf6WhTChDtAKQf
MejQUUqeKJ4fb4Juz3lvpTMxPGlG0yg0WLM4Fd1Qu1RZEOWt12m6H/NIh6mKs09gK4uxMzWWIhNi
wFKr2FhA3GWBF8gaRN4j2DWfWzmMOcnLsWwTCrBT5nZ5gCk7Ii+pUqdxKJNkhok2DvwU7xKZCAhU
uGlUYzHTX8BDiE2o1h4zAujvUnbmGUB6JrccvOf0tkdkrInWzEqKWX7a2adD9rr46iEAuw0+C8x1
RhYv7eB9O8ayVEBhTNVX2ExJvy2n5jgn+hn8lR4nhNgzL9uDMeZFwGhiYWTI7dTb0Fdc9Tm+pRNY
cm2tR1lGlQrV+wflKzd+2o1dtoIZcyO0eltFJpp0AvrSk4FYOV1swagdsBCl0XcFSCSCdJcB4UE3
FKsTBKsenoDrZ8vS6l6/hD3vtP0pTESTZI0UZuAv9Ae0yWf1uzku9ryeV/NEmtiSpdgmDRcXlT6+
K4+T7dzEY9soQ6/QUYT+0NxHboZB6vA2DsRgOPE6CpwHw7ZnGqPIVlOiwrAkqICGBfnyPB8m89nQ
eUXv3Vbe5jrZ7owG9tolW6FSip/+1H7RoEbBRjO2tMdPws//6dO99sc2FbtaIDlmTdFZEAEN1fkU
GVHz5IC32b5bAtmeibE4nZIUqaagkh+fm9yiKJbdp8IWv/TP2KunhXa/O5lIc5z/7XiM2UniBQzE
Epr19dgcNJkESQm6ntKIrTUbbvNFPxZKWViiJnIo3TnmR2bMzziiZ5liq9Uv+9GLquUY1aXbriS4
fr7dUHh7r4z56cuC1FK4YCPtBYuQVmP3z+vDNFmqOw9e686vfTaQZssP8SfwUSoXHsrfbh63/QWM
HSr7eVjHGgCw0NYVtMSCaVEgNRO8iNglscE/N8CNCRf9d2v1n0JU2RKH9zy56sVYoLkK4bNMZARN
vbqqDozwMpH9aqhfjHx+yEPAukXml6IeDnpTf18m052UNihS41PVy6Wll4Cen4ASdf3r7GbYm7th
cSvGwjTQB4VhVPz5TNlDgBqAy5CDjuPQuZKYsKgmYQbSedSF0kPxUHsgvvKbQ3j6A3QMjt0lTFDU
FXEilZTshS7JUXC+EpNYEtCo/wR6nuNd2Q0oNRIKElE6gqKLnpu+OskrxmFXFXAIRLavf61XIKQr
HoVFFi3MIZLB5YexF/DxWpMC1U0G0Pst2LEHreoBM2HOXNeuPjeHrGtflPpzmucHYJodujAEJUR2
I8+Jiw1Pp45G+r9IVqNqkdXMxOlqcH+s1SlHKCJK87Fb8/NkgBkNErIKjA5CjTJbB/7JsrwJQ9nB
mDHIYnNi11r/syzMGlaKWNFoutkSlBiQKdrRAnqUq4ODsRVNl6iksDMpCvJExs5WV1R2NgOTEqNX
ViiTyVobKVDCZbS0NfUAYImuVf4wabItT6a3JCZPJ3mawhjflggrkpkEmiI3L2kNHm19AQwI+QbC
qkNoohguKHEwVIVLMLJoS+V40auMY4ip+bn2URlDHMlIyPG6Mx+oR7NVr8aLlEUzemE6euaR/DTX
8aWuFN7ZxV2xmiGKIK4khCWjm5WsTjRap00P3Y0U0JHFBZjDyomXD/2XOPBNEmN/TUkSIpJo9D2O
TnOj/da9ypce5uPgdIfmDnS/Jx4TI3XWH+/0TSRjbZU8V+Y0RDUiLrAq18OX84OgfeX5WwbbxG6H
BZ21CMeabErTBQzqk3xH+yWKlx4Jbw14d4tCF9/EMfZTKuSkiTFy5LeRM3tREOf2KxmRbE8e+iO1
LWLr5rq92Q8R3kQyhlQxlrLsK9QLKjGYZciLz3X2/bqM/+IY34QwqaUqFjUIUOCBxKP2W7lQSnEQ
7rkyLTlqlvFjcebs3y6JbO+TifdkFdROUYGAWYV2dJ7kTDBxlxBVwcVLpUD6TdttfNi+/+IH387L
2JxeDOEgxNd5rihQA+OQvK4PikHKGXDafQMAUCKaTkwJ03V4I5vAeVTMudciBLRGpllC810Wf1z/
dLvqsRHAGC4zNMJhGRrQFqzTjzJRHbMfT0saPf5vYpgAUlDbNFoklMdmkDwn8ZOMAYcObuO6lI/v
C3BTW2JdRtmBUknGxFg0BIjaERwgCcACAsMZMVQ3jMCxFxzemslHd86IZFR/HCJAsQ+iBKgQgNhY
1deCLgg53UtiG07jL58qu/4OvoJPgDO2JV+3BTe5R/PhQcDGaxA/z9Z0ES8gT18xtab7xBXuusfa
V4Dyj6nHyjEd7Dn9aoIZGJh0iE20ktvwwXioTpVLfoiYxTK//OOqBnMm5lkJ2loCiw3cy0nrgd15
mT3zHwMGUBEmKlqaqmI7lPVcHRmVDLuAklfH8mMhVA96BT7VtjCAO1gOsQUq+/afviVGJOPCpGFB
YTOWFC8rdWsV0VDlwZ7s69/mVIzLUnGsqdLAHaxdFpAo6COM4P8Tt6NughKUy9F4qtHvnCQOheUt
XZIVVGoxcP7eQFSo6jXpAO5b0X9lZCYONq5PxUHtPDq6xAN1+2AuXsWhBmEQlJwQ6zHiMnXJG4KA
sp+e684n5EXsnjlH4slgtG8lylJOlQoS86PhK/Z0yQ0r/55dMLJxaP35JsdoeD3xTMf+Rb6djLlI
VY7rbjJnCaZDPmZBcjRtBdPvdDiPDwf+sbrN3CNrdqeur/RokLyQiL9AAu3MqXRZM8POU6WxJm31
irC+b6T5pCvF01Sa56bNT3re3nex5tSFJZeFZseNCgio7HcuhZHH+Qo0FPmoWG/3wVjssQ9jM8Gm
vBdr2ndjWn91ZXpoAY3ikDA6qqLRWED//llG0VORmk9E1v9xB4C5I+a9TllpmOuIO+pcCgSc4M/O
XgMC2G1YVnyb0gXz7epqwRTwLOAHv0tly5ooiwT0LyI7MTQXlVJjehlWvTiTYrHq3uAo3K6WbyQw
oWBYxuMkF3hJc/kl78TLLImekHy+/hX3hCBwUOhcvinJbGLbdOUAmDA4J32OLIIxfeLpMu+97t2V
rtAhaAUYRBq7HQ+YM+D2p5XmgfrOIyCsMSOrPEUHGkSLgXAOH3iNhV2JgANVJaIqis6ua8mjpMhA
mIKFKEDqF9lzzh2m+pDQQQH0jQj2gQ5TRJoayjccVw+FxCfxq3xU7HRC8auyIz9WwdCKUpP+J0ad
vi327W2FM29vkjU9KfVG80Ks5X+VfhAvOVGoJbA+jbZ5UV6qp/iUOdNJ4aSxH7eAmGMzby4esipv
KnzLFkgVq1MEiWtgBNsE9nZojff1hfcpdy3h9qyMyyTS2snikmnYO5pc7KWZz80npNHueqwB5n8c
DrU/nNYvjYs+fGnxKsa7D0TVgCZEMKwssjP8Wl2HpJahSauC0fLM+GQa0Q0BUMv1d7ivsG9i6N9v
wvg1ygtYfLzDuRztEM0ShZvK8k5C/34joiJ6Q0iLmG0FBNMUK78Ko/VXvZU5R9mNcUAU//eVMS+j
w1bOLNLgMD0gy7NkigGslphloRjAxkkMpPKf7rW+KuWbROY5jNUURU2Cj1Tlsq31TzoPl4L+5A/v
TSe6pkuAQDJfj7y5O1iYVTcqCMDwdVkabtW6SNStouXxrOy/r40kRhGieUGylama17/UB+EZnJrA
xald1Z8/50EP0Ete+s+VyOhFNJno+soRwmrkJyH65cfMjkIUUyneTX3E5r8zJjzXvRdM6ZtjMjoy
Kl1WNkhoPTMoD9MN5cnQzgW69SOOyPPV+xq5kcboh4D2hJrjFXso1tJhO3QBc0xXZbaqeLLXHvlT
r7uPbSORMZNmo0hFJyiap0nHHAvJWIWOoi//wmZsZDCGsZDmYh1iKKWMLUhDepZ43EIfa3r0XRkI
DlRJAhy0xNwbAQOOFAojDbCmHGhcjd+MroEV6K+LF1qlK37vnrPOnlX7+sk+TiIwgpnrk7PUTKZ8
kuBl/qq6CQ/SwwRs9sJDAZo3+/ixWsOIY25SwUwA2DrhyymUSILQXseDkx0+P8yumX+7ULZZDLYW
o88RtXhKVoR+tvaXgsyxy7m9XSmmaMIsgZQJvvO9pQ+FXpAzMMd6TW3PcNKxXeqX1Cns+Z5SbenA
ZedWEXfDoY1Mxm5NYVGsRgG7NRWxZWqxXTRPxvSkCmcxB7wyJiuuH5J3RtZqmUpTGYOsekb+WIFE
s8Qk/XUJr9r9wehvjsTYKKBUR1qo4hrXsj+Ucfx57YxDHpdBi1VrsVYbdywIpkKz9qFR0hss6gSC
IoN9JVbvh744lMNyCLPiy6KDj+76b+Odnn2Yc12UmoBcdDXBGYDh+ZY7DESV5NrpmSeo5Ea1Gj0s
tOIjutQt6fTqFkBdiqjWCOIjUXhOYc9oGrJk6KIBrMEPoLpxMWEhdMWptAHV7lHziGB6Xdt6Y4Zh
ubKqDxj/foiLbLQyogT9tJ6qOQESMrnkiuZ31epdv+aPWzUwDIZsIHkBf7bxAdcrjts5Eyaq1XYm
uKJ8nM/FPdqnztI4xBcd7RSlVnOub6Zb/vrox6Y6I5060U3UUSVihiwbnnkRjyhIIce4GLb2tT7U
XuppjoTXrNurcWP67THzeJHvrtfcHp4xI8vQqvEwrthPQRyHUFsAOKKGZrpkt8d2tij+1/Xr3v3+
igkQSzBIwN8wZnjIux6cuChVTWCUA7LlKh/zhgucsBd6GKqsm7S8CPfJvJ1ezdp6HXRUVn5pPoAT
glhAuYAyceq/Ypd3pl1XthXHvKO+QpUMKFWyZ+iYzI1M+VzK6UWqI9Uj+nRH0vKQDwWKgXGUOWPd
+4UwYQPGJDyfuvegtz+Eud1ERL6axrGMB90f6tSr7MLWP9GYfOkBu2EeRu5SGkck2zwrK70nw5Ag
xML+mdsf+tqiQ2mJnYNm2Q1P/LhrzzBuDskuhIZVA/BvYVE9JX7MAGOLWtl1Hf04FUUf5Zv6GMyj
HGqhU8Qa6jMc/yIanu50n8atfGzZvaxjK4p5gEqPTKDQ8cUqVX3QpemC//TkXvKE1ODY3o/7pvRY
GnrEwG+TRPzx3tbMLUpNcoxjUUbjLrHBA3XKIjv+Ek8WReLCxqgCqsXGSxwVcKSVRRet00tOvIhL
r7xrB95+C7spAFwfDetNsHuy6BNlduuhs8w85S327mrnRgxTYKvkWQzbHkfuXFqWSr0GwwmaQ0Nb
PIiAjlvwBoT2TfpGJqM9op6OIXJValPns5I5kmLjskfZ0Qs0ROvH+VQGyo8Y2x+tPSXYT7PE1PuD
pG/XCG5+B6NaY6abYOWm3Nzn8glAmakj2PlvwwotEOh85bmS3VepExC9AAcBIND0g28cmTguKZnV
TPeK+GUcfjYqr2++91JM/ONEofVYEH2/F2CKzWSIYSF7IjCRpX50BfFLGr7Aq9vXn/9emLsVxFjz
spTUWQdYkqcYL4UQO0VZBhn4lErh1CRPGQ/yf18cml/IvdDBYWkGxlSpRDDkwGaDMapLQi9Rn0YJ
pbdadoZ+dtP64fr5dt2VKb5JZIJeMV6WWW6QoWyqAXFywGivM9/8QdC399a38pgvNzR6XmkZ5GWh
m7RnslzE8uX6mXaVQ6IBJZYVTI2tcedhHQ4kqmSvWYMq+R2Oht92hTVmrXdd0G4eiUGXvyXRd7DR
c81QJpQrM/nVN4CrI5BuyFG68Csau7e2EcQ8KL2aw6pIIGglKGfM6RAYCy/43XUJaO9oiozeISaI
GPvYd5VZVUYpexgut4u1/GlE5U0WURwHNAvaXPDmqAiquhQdmQwlNrO7G/BT3Cwz2GhIGhQTqlYj
Rh7U5bJUys+UaE7aN8dcQLAakUcsXftTG/Y+5yvsWRtTMkTdEE1DIywSKbD69Vgg+N3yRfNf90Go
A8Ps+WAjb3Pa4x/Y010dkxV0dkVFo9x177+8MEeCEU2QqX2lBYsCSNHHGbvMvngHTuRFtmQw81jC
Oa1sHmvNbkRibmQzT3buQVqz5JD9104DamlIDlQMCsRHniHfzQm2spjnGtalLpghFA+VtM18Ug78
uwOxk/wP5pN2q1BbmYzNnZaiS+eh0L3wU/qU3iUn/bmEp/oSnrXb+XPROCLNRbjB615/E+DVSEhN
k5iGwqh/I/eKOqid7KVnEa16CT5SvyF+HPzBWPqund/IYsKCroLRJTOutXUGl8TutPrUI88PAKRX
EKGLMWjeBKc7AQiVG27t6q6i0oq9YYJ4kYkFjLxP4qGtdS8WuydxjW7SIT0sqhQs6r8yxRtRjIGU
KxVgSQrudJFuC6G0uxqoSOmXZRg4pph3JuY9TiHpzKEdZS9TRgCceAXYTtJPWsRpPOza4c15mKc3
iCNo7YRW9iR5PmegxZSz8G4WDtctGk8K8+gkM++qYQThpoYGrVrZk/pTNnmrnbtWU6FVXthMSWMz
JzDTT50g4sai9VYfUyvSeNu5ImwgW1EyNxIYJddLwcw1EceQxe5+rcNTBkcRg3tKn4AZLSY/+lr5
bGbxV1wir5jHOx2j47PURGEq4kM1XeeWKGZHOo+A+eMGAlKo7fkY5S5JlraRSnVOU704Fi4GEM3S
EHw0ZiraGNWYnLxfE/yhn2NdPmhGG7TT0FidKWPhtINzbO1Z1091sRwrFNVjkrqRmlz0aDkMKygx
rqsV706YNzL2kzYMZY87GbK7YZ0d2Yjc6yI+rorSO1FlBcSYBFRZbFpp1PmYJzBunnhPMY/VIL3t
AKCEoadDHSTANrhfHHCZidZwSg8D6tI8j7V7yLcfwOaSaT63mVFB6XpkWzm2z/oy/8dD1q+HpP1O
gJjCUTDvEyev9XIlKtqPYCwPS9HOFONnVQi3vQrevzDTbtp4dkU1F09kXDPn+iW/rjq8f1gqQdRB
FFVEh/pDeqXFwqwnsU6hQKOH+am7JIqVfa3vxvPkU55DFG7PM3oayUFx6I5EZFe3AngBwwfEJPGl
8oTD+mn6zkt2d4KF97+LsY5J14WJKuF3tc7srCAnTO7NB8p32/vlJb/w2nwfzeR7ccxnGFLJRDAK
cYr4dchzS8DLU9qY82q4p2LCEVEVRrM1qBiADGAi/Dhbmb36mL7182Po8habPoYGKvJaU5UwTIdo
/BWOfpNTDP20mEMBq1Iuv8V2cRqj90UZlH+dZBvgDgwLbomLGkNGn96JZL6buraRPK2i/J92WGOe
cdjkFaFH7O3Wz20544xe7nSh3x+T+Xi5KY2ZaMBQ0FsFdMKjIeBaFYsiChonOpi78siKd/Tl3TGZ
DykX69pOjYzKrBTkzXNc3EUhxzTQX33tJpmqGpIQYG4buEkN8yvmqv4w5VtZAERvOxzkMgquG4Jd
aYps0psEVRNLnl00YQPUIUP1FuGmXW6G+hOYXQoZ+jn+ui5ppzdGIzUCo4N8F9ExvduNVtbxnGht
oaz/mX6aHuoftNOI/SKgQfYithUUD9kAkCBdjuSPUcR7yYxyhkSLdJKSFQOmsWwr9fLZVNLbxm61
jNjdojqp3t7UFTA3xkXjXPBOKvJeOKOlwoRZQCUfRLyM2RkPyTH5NaQO1jjJsXSLx8jRHtafLW84
aMeLqqqKTFyWFNy2zMZmQCU31QFVaa/1wkvzra2wKWhh9NUFSZwXueQmHgFHSDG8ltJq7poQCFo8
R7ozh/X+RzDhWz83YSRlAtiQYjv5hgHfn6tgV7+QqWhWHazIUlKr96XPoOBrrNwmnCD4dVWVeUvv
LoEJ4YzQ7I3YwHMtmwIAHaR3kgh8JuoUCC2x+rA7Ad7sZoyUz3EhPkltM1uJWEWILhvX7DLBqtrc
EUvZT/rwII0E/EC6s0qGk+lrZKsq5VSl1KmFlkpWGCXPfS3xSs47LxRnMET0nQzgILPhUBrlsZBI
q/4fKzdcnuA+AsEeUZkAmQF4xNPjdDJ4Q3s7b0ZViSoTHepJQFL0/rWKFQFYRmagXCRnvqhGwHoj
omUAdHcaybEaovtJzY9lZFY4OPoNnCe740+24tlZWT0i2YQJVh2ZdPYNe4FIym4o0tAKFq+qcfML
d92I6uIHXXk7MIuwZ9aC2s+9pL+W9jVbCoqL6lKqDSUobd7u+k6XGMkzRgNNWUeEK7PxH4YtxFXo
OoKvmgS1iFAHxQLUYEB9o7rAAwlkKwZ9GbHmF1G3OJdLvx171K1wxov1oZQIK5jpMZYegkpt+IW9
duJ9108g3gQVTrra5/BlegICyh1vtWVPmzUUpkURk9AY7WUqJFWkT+UszpoXkcrKsBkrkJdqMj8B
g3VuOdnjTucEl4xBS6JpIvjiWR3ujCkhWJ5Av8mwa0c51l54RHqFnRlsc7mxRxWqCJFQpA9ghvNE
3sDJXoSy/QGsFpud2tYKCrzQqdA3vRwT55XfnuqA+IKPSmboGBxft3u/b0dmtbgphQzRnqh5IjDo
pdSLp5+l0FhqTWGWak5cu6tHG2GMeTdJm2NMH8ej7eHsCLhYIDDw87G98BkZCsbKZFTWJP1DtakT
qx4ksQSbv6DqEBRXHOruIje5q9cYAsyXl6wdDdusehFAMP1l7AXfGOpL1TScnufeibe/hMnXhbIz
M0MUiNd0OthQ0JvuftcYIZ6BYJCHdiU8FcaX66+VhkXsY92KZMKmaBrIKqQq8dZ4vFuT9VYkgEJo
TV40TYOga3KYIKnvZqPqE1xy+SM/fP0a29MvDAlZ2m32RGzsq/xzDFhZffdVmcCoXbVpqWUcTAfI
s43Q9LHQ6s//4vKM1xwIkxuEDW8nMR1TMU8Ub6xvI+XGmE/d+nBdxO4jRxWU5lmvMhidgJOMAFUa
KZ72qflsHGPA4lWfwLFsPOq+5pX3wh1vQGRXJTYSGZXA6HKcdAUkqnXllClWVyoELhgw5pxszwlv
T8aoxJiShG6KKh7lUFLsDKxG2hdqNFEa8TGex53b5x2MUQklqocIQGRYNr+gpu2RwBy8DNCWvUsB
DeMjsMEma+TFyns2c3tMxh12UV+3s5Ir3tzfC+lXGKJAXm/0TLczjDNcv9PdV7b5dNTAbJIg5B6l
kMw4YZ48KEl/G1cwzM03oAIergu6fpXY43svCGvuU4noW/EKfXiM9dkR1eGrMak950Afue3oM/77
RArb8gMAgTGOI55Y9lk+Ut5T4Bh+Vx/QxAoK1Sl+qS45imBe7bHsZS2nyDPc+gVrqKBK4Rx5N93Y
/hTGH6WghZOLNlaQ8UieepcBYXF2OmsAXE8GHRL86DJ5VHf5DZGPNcP3t0Cf0ua7NkQdscOAW4hQ
rVXT0UkIj3Jpp1j8XgZjaMwlzzOzhwx5ro9qVTwXY3fSlt4Z9Ml06ll1TaBzpJgAcuAzMKKRVMCK
QYg1YWVZKaLL2nV3Sw+IHexm32tNcmM2mp+p0698NR9KQG39byrImqnBmAzS0dccX1Yss6e91Qi8
6QrexTM2KtaaepHU1vDMBBme9FmseQk81ZoPjtGUgaoBNAzsczAhq9gr8lwJFfbOXvHfyDPFeDVu
CXBjxBOPAJfammvCGBVOAOMCtoxa8QyCQlYoWlOceHLqdijd1UrkxC0Ps4snkdHctJ5A7DxDohke
M/QbSHgm/f0kT2AO69wk53qVj01SqPHmPhk1bppKK4sZ5lbF+1y+ZUflMHnmsb6PHF55l1rTa7fJ
aKDYCjFpG5xN8dtDcewRd8PyHnkLzDsTMO+PxCqhMHWhKaUKXXpw2y+0VZH48U1oqXYBdDv/+rva
q6S9u0HGTZI2TKt8ehUnA43HFt0c+3QgRAsxgwP3PDmqXZVgffP5S6wfIaipvacbmWgd6LLEjsYk
cz60S0W9pYd1hED+FblqAdAu2S0flU8Z2JvotGZxnl2M+x3l5+Yxuq3cypkEewpiTtS6+/o3P4bR
JU3FgNeY4AOXc2OP/e+BR5+8r0Fvp2U0yFByEHkosLk5oPqkAHiavuT+2xRncxBGg7pi6oERhYNg
h+tMQchGsNhHh/hmdds/GZDYjXk28hgVQllMmYepRXiAR9gfiq8JECTak34xbquD7GDh7idAIO54
iLa7KflWe5hYSxoE3YhWek5HBJsS9kxAIfKcuPMBCblTn9aj5AJm7XE5T7H1r4Zu3msv/d4bP70K
AyJaA9+T3PZgFvitB9F97Iw6FHjwqgNxgfponIRD8Xz9zX5k66LZgayZlNQJmCvsaEg+GVNf1Bkg
gIAiIjnSScKKnLW4HZBn9QfFyQ71t+ms/Jw8/Tj6+acuiL5X36//iN1UBeMaaDliQgVNR+arm6aQ
ZlmFr946NVgwSw8Y0MYXCkkg+CrC+u/6gTvgtvdEtzKZLy6WwJED3jSe6BnsbpS5IvaixjJtzZJs
9bMBvDubZ/d3I8GtUOYzY+DaiNQFn7nP7fBe/DzdLBf1TPEXsoOCvGzyDIxXNY/9+gcIQnuh90Y4
O8LezRHQOiboeEzib6O+KBYKgEGl1x7nc+494q0gJjIRlKlUhRinNICOJH4unaayVSz33I3HLrHm
3Mp+0PXP3B6wqM8bdtqZ9YNGvykTO9UujOpEFDR0MPaptKgfdn7oiD/bE11yBXm44WA6ocM+aAKw
pOJ5vtS+6pTn8Ib3sXczkO0PYSKYUljlJZTgkVon9Jeb+id9U0IEDFl7AK4qvJHoiefULS/G83Rr
+j3W6zWgXTybB95EzJ672P4Uxh8tYiSro4ifQklmyekvd5HyZ+r2qvNbOYxb6hUlz5K4xJc3IttU
m9IezfxZzcTHRZDdcZhtMVsxKlEv/gjWUo7eUWfEhlUmGgMAiTEJ2gOMdAFluEbPoODTUTtW9+MZ
3R1A0nReeiNcTF+2MLDSWLzS5m7NfCuW8ZGtXomGQSA2BenCAUEPsCLVDispNOYxEGsld5Jb2xhQ
iLh11X0r9nZkxnI2xtqlagIrFqu/leoyLZ85d7r/Rd8EMGayMOJEzXW8JqMYJteIR0BaZVWwDIvo
SGDymkh9kYuks7IFRI5tqz1d/wH7DmrzURmTGQ3lkKTaa1BJZxfxSe8TVz/JGsClwoAugbY2NJkS
t94dW7u4pRtJnIxxN7LdfGJ29MbIGznBdILiCfD+N8QbYwtfeAywO+/JL3jh+MZYtfBLv095svfN
9t9f4AMThDZooNKGh/6r2oVGAdCLf1CsOZgMH6kXYLGu3/m+tXiTyCR7oE3pDEWAQtP6eecDoQLp
Cb8Nuxt0bW+VMZCRlKymTIPL0RvPFHwfIN93RmpJz/pJeqa4NzVaidpJuuB+lzPvmBxzwTJALMmU
TJ2Bj1qQ3FFA46bNd3LtxN3t9evcTcO252TsUhRmVaoZsL4T0MR9GkVjhttRTKsasaWiBLy8b7ci
sxXIWKSow8woqjKKt94mN8txWpz8oHsS1jsc8BvkjwUqBeLL/K38TCmP24fWRi4UcE7NMU0qY5rS
ZFHHPsXDVTC7rnvNBfvE4l1xpqQsLUpdub9wO4g8mYy1klOxNocOGkVz+OqBAK2wdnuXBlWtvWAx
kLtvT98C43PgbbCNYaASg8iVOWUdJ3JCJthHyqaOVfFjiDZe/C0OMs90eBDYH7EnZfWdNOZ8A1FM
RI+wBdpF/1HeAQX+VHwCBFHoZbGzABo/do2bUrG0B87HpP/wtWMyVrhslVkAy6HiYQDhNj5MID0j
QeqJqQXAHJsiDPQ+JmRO/HbMnjJvz8yGrSAiV0GaNdLYBaX3xKEAG3UwBtg1cyXAcfeLRU9e3U6n
5iQfhyO4MjizTzsG8d1PYALaUCx0EOTgPWHs15by8BajNU/o/P00wiKyFrO5G2vpXu8jzeHc+45C
v5PMmuLFUPtYhnqVpqXcT79XpwQ2EsbpW3CHjy6KuT13PIZ3WsYsd6VeDTEthEny6qkDyiXhcyg8
RCB/F8OnUGytufz2P56T3sMm/9UwhAikK9ji+DCAAj5zR2Cq2totjLNX2uqhvPBC4j2r/O5qGaus
rGWCHVJcrXIpUdooPcyTHLRbqkv8BH/H17wTxlhkaUrzck0hbMSQtC7GdhoBUR77kvXA8TZ7AdM7
UYxFwvL/kE4CrlJrsILRhl+FNP6CPCQD/yppgb9drFYaJj9Ryf0yzaavEQw5VVP4EAPCMRwiJ2sa
DyC3R7Ne7/Ky85cWjDhKHD7pCWD56ulSd7l//fvvxDjvfjNj19BnTueqQQGAjI3TaTMMtqQGkRjz
EJ32Yg5NlsGiTcAfiaIH89Xlsu+NBCBuiG2SYMzs2uuUkxTQLaMa5UEneuztCDQ74jn5IX+PM5c3
Srz3orc/gNGEYclaWVDxeVTtVyO1mP4Krt8l/b6sqd4KYL5/HMnjtFAfOBt+aJxTcgsqedDtTtwO
BO8ozFcLMazW9PSrTUfztgwtiildYNB1Ae2oLQJzxrwTvOuH27NN28MxfkhaFmPpNLwjwGtc+uxh
iSsvqS7RdFjk3xF2E9Kah+DDuU+WcUAwaymJZrg+SdD9sEHndyrQ9NXTLyhDOFM1P14/4s7qJYZz
3lSUMN5GzIUoHcirLaThd+xlrzOo8olbsN8LXraSGO+CzelGUNaeenUZxb/SCVMrB9Mb1vQ94Y4b
ROwZQRngmMQ06YgVO/UgVGqWCMarOOwXhb6EmSeELXcjQojBWTHshTQ58njkdrtquhHL+JaiBjOg
UaAoURgYhZlvBp2Xo+2Zr+3BGKMyzktjGB2+mNAdm6mzsz5oIm4SyjsHYzmaxsiERcJz0+77gwIM
uvNf1az4ofiZuxgkNbn7dLtOcnsyxpi0goQELUIsMHrlEyXBQE3jaAIkAmzCXF5brjTGoADSOhfa
EtKmI2A8veg43882QLKAz2A6vNB9bxQZ/DRv6sjYkrDHtpsuwlAC3C+2xzMFXEWf6KZwjckqbLBS
ACNCPlWe1CBlid3I48Ug1x+EzA5DKENqENJP6JyjQqaUyZfCnMA4I4gPZSJwWTLp7X1wDH+fV2Yn
IuZsxMKPDP2htGtP1U0Clh4UZyMX6zQYATyLnoFXX9yOKCrwcu3dqOTtsmWRMTURtrLVHHuoXnyu
GoBo0VrsI3kGQxKKon2A6rAEJoLQyt3SVxtbOSvIJYbgX/mPzR0wse1MctQdgaKPbx4epaANaGkD
CQPHB/8X3cJEKRZdgNnKNudlgKIZq4Qv23uDu7j0lgmAp76r39dn467qASFJTwsOc6BxYuf3/0i7
juXIjW35RYiAN1uYRnt6cjgbxJAzA6Dgvfn6l9W6Tw0VoS6FtOGGEX1Q5pg6JjPRTtO/afPEBb9+
BLPnGD1Mp16aaB4eKJyOZOdPIDBxUqSOyHY+8UmD1i3UVSC7u6k8E7XGqjOleUinCX2Xmtq4/8Y/
InyTJNMSUbFn9FaupqaVFAm1T7N/FWxrHkvbUOaPXkX8mmOyAE+yuT3EMgbWOKLXDf2fotlYoAdn
sJSYeIsCpvlbvRNHNEeHPnkFjhTIetBh8w9mmtfaTHGMV6FMPFBEgqpGo2hujLsJ7W4ZcJ7CvYmA
VfImpCO5DZBr5bi/CGTuDR63eRMrM81pJJVDu9zbj/xDqx2DumlP3nb9htvnvhpmLVbJ3B2gLnQY
325okkx0KEgX0EJ3yjYsLxgAMxKs4jHf52CU/3n7UNcv7XV76f8XT89U6NRi1rHayMh8VbccpXu+
LWHdr6mKiFZhEI1inumvIlpBHOQUQJob4QkNi2hFSJzKjR5lmyKS8kzt6h1dCGOcaA1UsmqmUfmo
RiAofCLDD1l+/I8rYnSwHfOKSD1OKzjRYnkJCmS3BxMXqHRfS5/HjnN7SQrrJ/OmSds+wJJM66nt
hM0UCIjCeYP2q9k1zPf+75gU1kFCsQHmmkO7KTyzmdr5XX8XAm+j/E2BAhMXnkm1+fxf66uzLMky
KbMB27kyZ1NVtbWIAysxrTOgEF3KToLRJM6Zrfp/9SqHuehxOxViSHBm/bfwd/KqYXTmPt/Mh/og
+V2JuK7aKa9DbxeozPKKoes2ZSGcbsJCy4QYbBS9QB0ienb/6K7AdB08EYXmVQ/dgTdsum42FxKZ
cFmtYnE26aWZ9uJ+8jJv3hqPyqnYkUtkoe0420sN1JfwaiGPUfIqVABia2KFtUvNdOpmp9jvwddH
c8G01HxbHtWwL+LQ+QdKEWAMfulvHQZCiCLg1lBQS2WboHfgnxRp1m3XQg7jDEy1bKNAhhxqlzsw
caP/B8SgozN6tYgJWt6jdDUmXshj/IAQ5DXgvRG0GFp2CsRgH+GFDarbCBw6XKpZ6jpvbSKjElKs
jKnewfZTrk7tjfbjGnCrBcYfebH+Wu+HjrGBPw+M0YC6LKsxLBC20NoEnauiUD6NY3xQPSh2QB6y
xQ8Df/lMJnQZt5bJqAJIx+smILiaoHZwugrd6pHICY1W3fdidcztN+pOJA3a3jZt1Lmm1DmtepIl
lAd63VVGjq7x1sO4OHDbdLKlylDtdK+NjW3KE2c56/ZqsR7GwcnJaAWtjJtRu9/UPfXZ9zHSMPQx
WjsW93asPxiu8i5JoYV9rMF5PFjBxfeMruroe7yPKGzOVny5JNV2PcodmtOPiDKHQ3LHU7v1rNPi
A5gocwgidOEnWHDZqb9DMT5WsoCJ0xCcX7P22IDOKknSgwQWlrZPf9+2ZSu4T5qO0MiixB3wgyJz
QfMU01VtgwNVffFVBI0UVo520e6nvOW2a6zZaVM3KQ4BMCbw/IeyLHbaTNJACXpgljYe5W4b/Hnb
ophEwWD1Q7LhDo/w5DE2pmob0dRbg7Zqlhcm0QLEWJfSDSVs4zeZrSnHcn2MnZmtMevrEPKaNHWS
snFShTeEuyZiYcouPmOxhSoiiT76w/fov0NUlzeCB5yO2o0zp35E/gAjfnbJfX3xxLIn10VmL9e4
ouHgmn5nuMqm85H89RvJFT+1fRD/g2Hx1frjcrHM+SkTwG3EDFLlhxKs2AlgnnSgvjrFi4qxWGoQ
6Cte2YWb9GEe7fyh9OUDr6F43T4gk6AA20qDaWPUU5vUybRi2FflTt3LHtiAz9FHcJ88TKfY03eg
UfW01/oHTcyFm/lezjkZjVW3vJDPhAFlJXSA/1HglnUCRM+72ujs0IztQUp4pnfVKS9EMccsV4ZF
ug4XeHBMXzoiCgeDA4zB/T8wBqtuCwlpQ9JltMGyOM2qNhE9tVT6oKcoCA3mq6uHxp8POuBlAnu4
Ew9h9w9i/jX4BZ2mHv8nmLX3shaJSkIJ2tTvKHgiO4M8GNDmnaRATIwWCZdik6iPHDtLT+lLILCQ
ytwikliBJuU4xfEbMJIQEdNmbor5m3r8d8166LiQxtwZGHWiWRmk0QmVxs6+j6DILI5ki3TuPS++
Wr+g1w1lbo0pJhWZ4GM2jZJvB5K58hAdewM07ymnuf8CVXprFxmL0BgBGMlGeCsSoiwP6BAfpbCH
LE08HdPjSiUAyVw957VsV/N0ktQYXbC9uY3lD916zYvQTjrYiEl7zjqMswrtUzWJxyrGHKMJ9jf5
U+oyW4o7VGkNVxj111DW7b4vnGJQ9npreko+OG01gF87ag6B0fi1PGzVtrMHq3FkgqbxUfYGwLlr
PbowK3i1XHMLC7Thqnwc28emmp8ngAWTsQfxouVWKdmg6v8LFFRbpQS9LYl3RPiUzXYbtuA/b7NN
PA82yAvl4DmxTskYc3R+9TGzuCmMz5Ib2aoyke7oToNNB7e4D3v7LxC0UFlbiGHCjK6YAF0mQOmG
ytgm0oh2Ei7ZAE/FmEA4JjMQKmawsdAkAlVrdPw2aOumjV75iZfPXnOJIOEA7CxoBihUzl+DmRlw
6znJBwQXeuKiR8dNIo1zNqsPFxOAszJIyOB/FGZFfTGXA4lgjykd8qUB5UQJunJU7wBr5Cp+/1pt
hHfNDe/+VY1mKZuJ9E2iZoluwvkKc6nbohhPdiLqz4ksflfFYa9O4a6QQBfb1mFji6MAJHhQJ5Rd
tjWBplmkYOwOBeFMQAYXxcpnHylu2qjbKVC2tRj6HPO65k2WX8uchtFYmqkEuMZ/PPEip/BjvzvR
93K8s2p0oU1b9ayeeP1Jq5mrhWCVmaqVUNnpUHKll656RdEYOdN0E7ihPzoTZlzjTbStfW7GY/Xy
XS8GG5MAibhsmghXHY1B4JoBzQES4oVP0UIANXpQErf8xXuncLZYZXxKaJqymAF4cyMqmZNXW0v7
MfaPmB6xB5Nj57m7yriUTjXGQptgLvrNH3PmuewZBDkCeGjALjpA4VPtsLWzO94jhbezjIfpwfI+
YXYZ5wnY9Fr8HvCjrDU7tXxyMSbXahPJSEs45/yYnP/ISRsncaMBcOQfhAJfDLwiItS5cjszetyA
jX5omon4VRJsclU8gH/upE/a3miKOzUUHoM0RwrSHHdGW+xGo9loMd5i03iKx8YJ9XZHiu4tGAOv
7FWUL7XoiaO7X/aD+UJGd7vRJGUrRwno5U3Tqe8JTBzSXHv1W6z8g2GcLyf8V3FsR7kqZlEaaWDV
BkaMk+goH0286/tFVRgRTLCXSHokl2lIfKN1BgfY2rAL47Y80I7YZqfhxYY+DxdQvJynAr05fwmP
GLmMitZqM3VpPxCfpOEpbZWXuDDcThx41paq3y05jHqWZMrDRgeffbspdz26E8DfuNOP0VnFsupf
wvPtG8LbTkYng6IbBE3EFc4BViCXOzHfAx3VNq3eTdTCuS2Moy8ao50o3ksRkXA96MBOgglhCQOI
ZM+be+QdFRMQkSJXldkoiK9mwyZp53Myk03b8mBFeWLo1i7yBS3QAcaSnpRWFHapnbrkpU8+b+/Y
14wdc+0YE1PPmFFPZ4JE+IX5DAMizQOFDy92HWXBiLyutXl34quLYIQyVkPLJ1OMVIX4w/774HXf
520GAE3h+7jvPRnIIMT5WfJwQTi7eWFpX+zmROIMpQ0cWgn2KJI+WlltixZv/v7rC/WvS/vSwpBI
ajXpEvFpblyhWX8Tjj0/AwRe3yQYngMULEAzbp/il1ccI5S1HYVuNnmL/QRA/6afSjscPsBRs21M
srkt6etMDyOKMR/iXBvm1GJ9DRo0VA9Uy7+SU/jSbSRn/qFiLm+wYbb280+OXPq7N8yWztgRMIZI
aQ7vhns6eNM5RWsILQe3nuWbm2k7v3Pk0d+7JY9ep8V1UQZTNetSxhWNnDZyq3P5ngNpMQFSnwoA
6cbuf6Ciz/EBPKGMYSkiXVBEjd5RCTCWzXGauM8SjsPWGaMSxFGrSTGMSrfXfQ3TLYIjArGBIvII
/J4IjvXXGesiKebY4X1EfEoqpKd2ETsKwA1wct+6zTRtJveSentqB5uHH8PTd8bGKH2WgH8T/rSV
QIM+bLKWnHK0nt6+JxwpBvOEyEE+IaaZEPtjnm31tHC6Vtwnw2jfFsNRcIMJSlq9aCeNJDg1XbWr
9B4T4XaA3kWtyzgudH1Bim5gsB21/Et9eHHv5WaOS2MyiT/rL0RNbDXEwHPCy1auX/SrFPr/hZQG
bCAa6XAvcjl9l43paCA5c3vLeAuh/1+IGJVC0PuwJT7QWj25+EHkCSPcIkdjv9ZgLvbwuhJGZaOq
psDsKfCRHzD+b8d75ZFW581NtOdZ+b9xm1dZjO5W8RRGbQAbSHazAnetOuYvihVCJ2bzH5bppACa
/AdaTLX0qy28ymW02NCKrpYbqkqucJfGtnBoXSsC9DVqbZ71Y/hW/6hnj/yjugzvGBk1HqZ6SIU8
IH4hEEdMMYdHEKmgnHD7tnAu5GUAYnFbMuBNmkB8Iv6I4UogsImxjbwehyxi3Rr+uY+XasVCSKjE
spYr1KcI9a5tkyOxFD/HiHeSDbtx6P3ba6Jbc+PYLiWapThBz4wmjxCmYiD1inbCu5a8rWMiggxj
T0Pd4XZY+uzqveEWHa9ytu78rxvHmItUlOehBq+fr2FUPDt3fn/QThn4ZmQ3di2Xlx78iorzV6WW
GduRAgQtTSPI6zfZ2YjtchNt5Bzjn7qN2YVfgFb1Sy+CL0NVe9iKZ0yCgrO6dXNPbW35g5e9+Zsg
/bp+1si0+myFGOf2KQganeaGQaa4Vfon7X8QdqVbcGb3vlYhmC1gbI3c160uZ4jz6Lug3UXo8q4P
6R8EgE88CMSvydKLNKQ6UIIFSRaLbx1KYahnPdSv8BApHOMzJl+dWXKayo4AW4mmTeeSTyCnHsgT
vKf316YnRjwTPxeW0BqBhfi5t+x6l3jCIyabHpqNbs8eHRaX7m9rprKumtf1MjqTBpWq9zMOVBnE
fRtqZ0J7GEx0NIfT2RrruxyT26bWn8dM3Uvz7ItzsNGsBmNn1XmKZVQqo2/zEErboVH8OAGGQjwr
lCF3k5XW5IS5CsQMwFvrcohkhUyOQ63v9UQaPEPL/aEsPTLn23JqfEVAaXYQTmEM+6rVvloZL3M6
+kGT5hwj+zcO7LpsRo+Tem67ZKLvPoSD6KLfjG8IP+/RcRyjRzawZTsf7U60ua+HdRt1FcwotJQ3
OcrRDfGFQ/IqIhOGPlnMw37MSPVKTjrbIrdjYt1xXUUyOpslML9mX0JkJjpG9zuqf1cSt+GG3syv
Nv4qhVFTk4BKZ55VGN9Ge9W08U6u8eyUksjR4xkQ8QYBvuB4jLTA69RsN2bKaVKEb7ev89/Yp+tX
MAFCYQ0hJSmkeRc8KSKbtn8C3XtCg5bmAGTCVU+85lbuXWICgzbQ89qchmCjPuj73J0PySHcBz9p
S4riBIfWr0/GO69LmGcpWAzoKiKBNbYi8OAKedelhm2JmWdlAhBbw+Rt6A0HeYZTReLvgwHonEqZ
SreslNz5N/Q9f7VaLDp03htI6hfQpoLU9ozTznROMpRzhy3GLuZkavUqhBPQleTcEMEOZEyaTCln
+JajneyEW1jXqdiMFvHlPrVjIbZJ9F8VxWJMT2xFsloWcOmpZY8b+HTlg9J4Y7RX+Q037vN8Nm9N
jMUJ8wLVbRNr6uYS8BE/TZ2bilk9HVnUVBXZbnhNRgMG1L1zUOzgcb3Pn+t7gILXkkOAw+YEnyDu
9TTBnp/kN97K1kODq1w2CT/kdYFLjq3MAXn2irzIk3BGx643o9UPLOhcnVt1lgt5zONXCue0ijLY
uH7T/K5eMYDVoNfN8sgrpccz7ez9Amh9T5GKeItdfXgvZDMaEIZJMgMsGpm1AgBzBdidCoL2vtlT
s87lWFHeOpmgYAj1qBy0MdjU30zNjjATDJBmWk6RHhJ9Kz0IP8Id+pVwsnpo960LfeR8wWqcvVgt
qyRxE8eilSP/VLZIMHTxmwGQOzvsm71YW5U9WkBHNxNU7ia5c6JWGm1ZML/nsfUznpTUuf05q3uv
iCDA1igHI5tKJamKmkGJ1LSRpK5VJrY4gx72Li9fbstZ1aOFHOaMtRHBVWHiWd3KIOBoersXzkLM
e8PQX/niqRd7yxgEmWRSJuh1jMTpgKdz6uYNIvjRoe3nZsZF3+ZdJib8kFKjafRuIn4Q4RpFgE/o
dnXkFxZ67azUbc0MLc28NNXqTi7WyEQjTTxLaJ6B0HgUfyXa7BpK5OulynFL60nohRwm3siTPMm0
dAL0BJLsgIYYD0axr2AI72EToCEoxhJPIbYV+6ph82YILqMlX48SpEeiDsq1L3Qf7VR3JYkQ7jRe
ek92xSHdzcfpnONv52e+/DTdFw9UcVWQJqOmf0mMRD5q0uBk1faKZtdnYCa4Ma+dfP0dham3//8y
ZmOGtjC6xkS2hDKaqy/Kh66iL8kOWmfaKF7zJLjRS+la7xRCcDcceKZaW1XZhXzGJQmFWeBVgpMI
BlAqyHP+bqWiTwbzGPTFrzYkD1YZeZmQubUJju5cAk2H+hkaI/iB9U1WpxPeMHQwKtugfQcWN0sP
uWx+76N8p7ao5uUaYONrD+0V70mgboeiO5Wj0tspEJ2zkrx0TXSaKBlSQrxxwMstAk13VuyQ7Dy2
plnbAXjMotrcGep0Qq7HQZvQvjATx6zphG9wCOrObQVUDYt8b1bCtrPyb0Yq7VtN86a8cKpeRLDV
jJwQaD2wvO4cm4AS6iQr+2ikTyNwFr+nbhpdnr66PcR2C+JttJL9C7O3kMi4VaMN+lHo4MbF6aUT
EkfRJLse/uu6GOMqjaPZ9VETI3dIBxRzVy02JLhohuJNW+2nyuu5pUbmhnZeZqoXaa+qq8UunRAW
9YNsd6jUhAjTs+xxDtONleYcr0016pY0xmWmrTwIkU5zo9qvwXobMjuZ0Z5hl2W4EQT/9pFxbwnj
RCK5FTpBk7GbmxLXAjgXFJQso92vSMB6uNocibzlMW6kxFwmqWO8AEJxFyafQ34eUq+TK7sr7+aQ
x6C6Xj1d3EnGgZDanHOtRtRcN/1RngR/DgN/lvQPFG0jp07DTVPhvdXnb0Lf+VZQJ6dSMRwt7gBI
L73Ljfp6e8c5Bk1mDKrckqYZaTkkA3l42ySOFtzXNfCA8opzkf7mbA1VQjQPqkeWUS8ptdYQ2h7N
PsiBIZOKJB9wPnqn2BXoCEv3xu720ujN/Hpzr/KYox2HcRQHEa07YdyAK1OYT+aovd2WwV0Uc6CK
ISVaM1/M2uD19/ldB2SW1m49Y98+ygcMPNwWyFsUc15BLI5yi6jdzwCCNMsvLfT/toRL8vfLvl3D
RY0J02sizqLZwceqmGzA5I3TPOp7cJOj/mNs473uWqf2tQR2KqBZ4h0CADfyqrecize5utTFd9D/
L+wc6gZmgLtJmTnzziO99q2EReesdj3UWkhhLA5YTRRxyASaeu/dzm7d5gdahsBZB4fxnSbPwPb3
K95wuyRXQ8mFXOZ2hlY3A2IHVtw8Tb/N/QycEQq5UR3j3RSjixDAhFsuteTq+2chlLmt7TwF3VxA
JSjD1+BLB2Ag3xsXbGuMGR6ShvPCWU+cLQQy11UuTUK0ok389JjlXtRA6y+8cZsa7SK1mz6mYETm
QprwlslEaaGWSxZAVBBr7MuddqRwQrS0Ef+k49rAl+bdIc5Zsq03cqyJYJUP6dNHdCTQABe/khfM
HyHjGzr5dyDVudbP/6alOqOl4H3UhCBEdBMmtT8joy4GymNndruqCLw6G908rfe53j7pcWunYuih
4vFm6clu0CcH4y3OWAqbMgCdb5tFNmjKBnvqxo04aG94xWEsY9A/ZHUEjfjMs5mrPud6KdhWl7rR
J8kcZgRmD8quBtOdguxm4GqeeB/v6MBd7sXcgTveGTF6DrwQoZKKGpF7ET2Ho7WRU/UwqyHnGcwT
w6h1EuiiWlpC5PfBS6miPfUgx++3j359+1TZNMEXKH4hJZRENW8IoDhAyFd5GGb/LafFqRDmlyKT
OAXdv7GOV1kyY4NFNWyTEb5A7HFO9c/phCH9p8T09PvaG45paJNDUwLkZLJ1zk6uu1blKpu54bmY
K0VQXt56dO4Vw1cKRiZmp9kBZ80jL8GP2/u6HpwtBDIOh7SSFLcY/fJ7Un8UdfZskWAAAlGww6D5
NlWE3Vgqlq2IaNdvwm9aOAb0eXUndyGAnw0FbyqY7tsftX6frpvAXNvMVNtUNFAcU5XxDtDEgl9V
QecIWpJzzponibm5WVsVpSBDUlS23wKi+F3TnZMp4CxoPbu62GXGB/XFCFwLpQR8tD14igzEp3H7
OTr1j+mZD7C5HkNct4/xP5ISt3JMC911B/+uAHa94N0angjG2ZBxTOooGBNkbydPcYuH9CncA8kZ
peTebwQnRFRx+058Rc2ihRHFABS3JluoJzMiczNVzJxgVeb3aYInz7zQ6+28ttttFNn9NvSNU/IM
wid72AZ4qjnTUQaaFA+z8m809M/vYItFJKjQRdDjNTN+Kt9E9EpaXnyU9iAmocOv/G47+mL/Gple
5TEv+qyL5VG2ugCQKIPdiM5UadkZxJo7Ie+e0wRTdiQjPxQxBUD4MLa2EqKyfHvv10/7+gmMQUQ7
nDpYwLPyi1F2iki1c15X9N8oyFUEY/cSLaxks9fwJCOtYwqD29QfWZa7+ay7OwEP8KlHJaD/ZiJe
lbe3l7duBK6yGRPYapmcxANuVlW/avOjOB7k+fO2CN4OMhZtKCy1JTVaA+YqP4dCDlKIgcdCvSoD
2HGYbUIX0xeeeDOx0CQszLSZdt4oG+kZoBpe78Q98pU1hVdzNR4OI7UkX+7mQiSzcwYplWiaBTzM
6rNRtPas7uTusUCxv1IsRwXv3e1tXA+tFwKZfSyGIhEQA9IcMcXFIuiTg/IHbr6d9/qG7OOAa3h4
28q4iFxTpajR8fhs8s8SffPi9MhZ1BdeCWrZDE0DEqAqY3qRcQ5RkYtzRfCcVv3xqAGnvfasPfC9
uMhDGv2lL+e1kMR4BksfwCEboPBF9ORYjcpzaShbFY9qXW+ORSdt1Xjyrbw94n14akPDHvF6AVvK
qy7Vh8AM/FAacrvpu3MkALlw7jTUG+bUaYTufgQJtjEapzbvTrEQvgdG63d18xEDI8Ot5Pq+CIfH
Fllb3QhdIwETjtk5XS56NdE2oTUcM7F50QX1EAXJRs8HAPMZYmNbY/MsRDjmsT+A/Hsbh7ojGsWu
qaZHqZVPadVtg6h/yMn4pGJgmIzDvpMwI5Xos8M5qFVDsdg+xgU1YWRKVtwSX1K6bRISF+Ga0wXo
1DSVDeljP5TrZ80Admw1JXYcWX5SaOdeTbYmYNttdC5zcQ05n8ROO6q6MVmTgQIUhmMam87YFr75
s4jQAd64lp9t5hGkfTxnvB41XneCHXcUNIzaqhWqmrQkkYOp2/yZ+cDOBJgHZSYznruDsuPs/qoj
XMhkvFBkAM6jzOB482O9Kzf9tvQSlIfRmMJfH/2tG4qiMu4IDBglUtxwR7RRrkfzGIVhiQGIpHjx
HS9Dsfq2WSyMsaJjhlxsKSMrUvSPqfwmAEUEZBHHVCU888lbFmM+c33Uh0xBXrvxkvOMWjTC0Mo1
7wa3xeXZ8pKR6159sTLGdqL7tseYEy1+/z8O2Eu71TyKA4YZ3Pw/6qfKGFKZSAKZCB5PlPdQS5wO
L3rMiw2buXKSZ9EFv5Rqdx+8Atmqh1is8otVjUAwghYtP4nR6BaGdsGd8KCW5dZ9ZCxPXmftHFV4
pxDA5tBypOIXz3y2lHX/el0K2wWCMSCFAAISB/apolvhXrDpTA4u/oNloBmEjo7xOo05t5/l9FGN
qFGtCGqt68l2kjNvmoLIBnTBKU1H77YNuTRj39hHjbEhk5ArQ9QrfyQ+ZxeAQKZd7K1N4sG/b7Q9
zZXVXvQYOiKYDxDR8HlZ1tdrWoBfkIDxJDI6KOSYxAjHyycED8odWiZ/jMiDEtcEzEregFuQcsLw
dnk9wW1cxTKqCC5SEowWjIzqm7Sz7gNo/zbt2IyBaWp5FDGvwgfA9JxVpCdbgOdYrsztoFqNGBef
waiokhuRPBFYIKlLvQYQBqHc2TmqoaEwukX2IKDJ8faZ/82dvq6cUc+81yNs+MWWS5vZsim/ReDq
Lp6OtFGjeeJ3N61bhKtIRl3jyGg0gfaJldY2l38YyDPeXhRHAAuZk+qKEKQzmhWktHQy6fek8ais
1y3On0u4jMgsChEhiaty7pA1V/35CFKIHSW2+Qe8vBx1uLiQhZyxTWqrGHAvwXd5jF/z4/BK+3gF
z3DqCd1KGMymgDxcKLL1wOm6PsbDgzFP0ycLrkl7moGvnt4hYAJQ1wceMVACELq+SUA+5zTg84TS
Y10sFnwNUT8WiPTT8a3KP8fMN6ueczV4Mhj7IobF3M4CNrTqEZbpqh2rWGDC6+OSeQfHGpQsC81k
wqs5+23dkR15pjifGIxFGuIcPmiHCORPGHEmZ0pyJR/iuwpGheKYh088B8z7FMao5Bap8nxAOcu0
SrvVa0doXupZsIWUNwnM21zGlnSgANKSAVoxNoqrhKNHsseynDlHyDNZl46gxT1p2kJSepqRSF6j
HZpkPOUNFM4exo0LgJsBFtPnDWus+wcTVXoZUOKGykIBgjKaSEGKZy7NUILZ6okyDD4DssdL76YX
czfd6Xfo/Tb2GXD6HICN7DpneuN1Zq7atcVXMApSNFMVhIDY8Y0RQO0IqYa6cG+bzvX0/kIGoyAz
ZiMsTcVtabzuVVEc5TPcKngvmZ33OTuzpx/in6HTVzZ3ImX1BbOQzKjMDGynYuj6BL29F1RvX/A+
qVkl3KnCr0h9NKewEMWoRNelWmxeACHQoWMVtvoq/q7vKQUo+nQo5iKiYZs80Ekj9NduyxApWy7Q
MY2mvkRbi49gtKWyKEyeRLUF8bi16V4Er3mnkUa2IZUtvd8+WN7dYZxuX0ddZYq4wREGj7vxm6jv
OALopt1YD0u/JktjZUVFhnIaQag4Ko+K2YubYG6fgcXzJuuRN4XGrgrMTRzXwDMHplglle+hnB/i
HrDS1tzvqsS6D2u1tktB3UqY61DTwk2L2u8jw0mm2AlVy8kyAOEmuZeG012ojtu4AZC/TqzJGw3Z
tMEpjDIyiU9BWZ/Uet42xuxmcZS5YyzqdlMP76McSp5gjKGtCfG+kBvw7A5uILcumLY2Q1mpnDBr
1TJez9pk0tQkNIjZmdh9c4LVby0BuCAzeDlj4fH2KawXAhaS6K1bGEd0DCbqGFxKZIHff84boIJ4
8suIMjsynmfA+eagsqCdU/KxuytP5gcKApzVXgKsW1eBCR/qRu2B0Y+E7uAYdnMGQMNW8a09/w29
fufQK21KOvqH2ExLTIK6B4Arxij0/oQAorPVptjmeu42kbTR+mR7e3vXR3DMq0Bme7NUjuY+aGga
WZvvO7gcHZNVgPD22z2R9+iYygC1sYWTdXnjP9QefN3Uq2hmU4e6bkC2h8aJSAvfASXSO9ZUH5Ku
QiHQciQB0G5x+Xp7vauxw2K5jMfp+rY2sGLsbxKCzK+wBbS8o4PK1vJftyV9ZeO+2OTr8hjHk5Q5
yJ4DOJ4WMIO2+p1C7jYO0MnC72roFA5F7IGOIlVPvo/n9DHHMzTZ8LJN6wWsxYoZLxSFajKKAQJE
6anz6l0OwNoGNLrzXt7QGjOvYMbbYMYTKdkwt+aIPpEses4BUD1a3Z2V7WNR++Ds77p7ve4v424M
TYoUaZj+AApKwaFDCwNA5rPOOqYCje9/hKLxHXrIkw8y2unpv66VcUFWJc5KWwDRQSDf2/YprgdX
FI9mFPFimHVNAUqrikoPigaMICXQwsgIkIkGf5FKSZ5pI5dlJ4f0rqjs6T3cNYVd/wAnKMjleatc
z6KAbeZ/0tnXZ2hGSSH0eDuV37JXYGf6imSbPsVQFTwdDPf2iMqT/FNCK9mMUdvug9fstO5srh/A
OBuhlAT0SNBglYh7sdWfBEvzxSTk2UJqcL4apKsc1hZ2Bqo1w8XVTF57n/+kDND5hQLDAOk2N2Ja
D2Gu8hgDmHc6ulwiBEyaEdmqoNhVLTi3tYQngrF3gA6Ix1lAmxhm15zYyh0jfrotgXc4jJnDlH1u
dKkCCfFbmH3W4nuFUZjbMtYLEIsryBixNBaMThzhf8Mf5W7aZ2fy3tg0hwaQWxMEAsmmeeM5fd7C
GEvWNpqWmR1ccWu+JEVqm0psByhL314aTwpjxYIOeBiVjJVROMBgTIFamx3HIvFui+HdA8aCjEbQ
pUWFqw2A1mOjzK5YJpzmmvVn7PWQ2PGHUUFtKmrg8ILELn5QuFTi9h/xS/OZS77lg1zFH4zN7XWt
P+8ssNUB50YCETVzSkWRRFOnIX4p1G8z0kdACK/gXGGQdiA8jI89OJKBjITpQqA73Ja9enQL0czR
lXk5ZQrBzVf0z1mbnUz7VecxR8hqQLgQwhxcEEzAA6PD4Xmfe8b0VgDcOBpNV0IjNk+VeZvJvniE
Qa6NeICwFmQ1ygZh7qE6CU51Svzao0xflmqnvrDldgqvRg3XVbLPCbkkVg2MwT9mnobzeKxAUWed
xXflNDuhM74UyFHseHVNzgGajL3vG6MaxwpQg2li2sr8mVat3aDz7PY1WdeLxeKUv75g8EwN9KaG
/yw8oF4HvuJGm/zDyOwSZLEgmvhV+ryRj1V1X4hkzP6E2rM2hnWC8YrEloL7duSN79GP/uIrFxLo
3i6eZZrS1VJCW1zAMPRK6TFbO3qlxH4062fteCHA+gsM86MKBis00VIZeTBeaa2UMC6qj6k4J9nT
FDVeCNyRCmk12FpIYn2NFIu5LMJU1lawy+XINbv8Lor0s2bGTzHwPaaWeJMin3W8ejtDPIzx7Jo9
2baNYE9y4xLReErl/kUeCk6Esq4m101gjJ1Ry3UNDD18mkZOQ9/urdRyzUB+6MLcv31r16O+xTYw
1s3IYksJqcegQ1+0doaNeM9zzGn2W3lnPAzusKOIG+K+s6vInuyZV+BdV8/rahnTB54njAgmmOlF
q5ODfM8BDwvHVHJOln49uLiulK2CTlUmBX2Dq6z64XYKHVm3K990KbGE8qrHqBEWps1vz1m37H8u
j62EKr0JANUAbdSa0tjCZLnDuAElH64WedD1iTPEx5PG2Loym8K5p8fZVEig9Ooe2AbPclCfhTD7
P9K+bDluXUv2ixgBECRIvnKquVSlyZJfGLK1zXme+fU3qdO3XaJ4hNPd4YcdsR3hVQCBhTXkymzM
tmd/BOdn/ge/Ooi/y1t4vTzMpmxIkQjOKl21VZ8aYka/0tgsDKSf8i49zlVJHQz95hhZam/qFqQB
CkcUxq1XOG4+78IXShACxRgzujDRDuNLrvrSOs2uRDEWRbZw1zmTE74UG6HDWk1Pb8wuHBZjnm4o
LU5VtBuf2TZwO3NWPq3uxTwV80X4bqsXHourHB31udnb5dk5DUNqpn62JRmB7mmv/g5aY4u/tuno
PX7/kdefmb/feOGPiNxSyeBwylL/I2kqUxlEnc9/E5L8NbFwQ37V5Fk3IUfqLe9qvMiY0pqgWV/9
SQ0zOKP0ehdZWN6OO98vTbSnC+eD2XtPz2MkTiO9UuN3Tzasq0wd1Gi1/5Oo72EjmAX4EDf/5isu
J2xyPWirfsQ5rWygBO6bl94h0GkabFCV7mZlLO1Aj+k1BXupelVewJr6E6MC4D5Bwy3EJQL7pxiP
LHhx+CL1zjCcgRBCQ4ybsytPXn2F2jl9rlPRhxb4J77wT1NBqjJk+M4ZyvmZlJkZ812dXoq6t2P/
5/cfdx2p9PdyLieLQlKyljN4Q70AMRrberbh+DtuqnswLGxEbS7R2hYeSC0V1a8ClG+MBkzv3rYr
7zyebhXaunX/+/ulrTdqb5a28DvyRCRNkZC2qnfynw7SWxSMXHZ7mpkeFYDo9Q/NqlkJGUz+5Wtx
rvbFOXMgdCJMkNZJFm5+y8Ixtd6kQQqZo0tA7iIJRY44f5KVq1pA4jPTs94kTXisehkkARUKdwE5
hrpvahwZxoBkkTz5EkilPYjvKqlF2sEk0VUZkudcfU5An6fG/L1rIjP1Qpsk/rbmP/XpDxr9ppK+
xPl7PfaCAEzg8PjC4WVwCCA8wGAH11VHj8mTqk/X7z+g6MYtHF7QSyk6KeiJQvPGRH1o2yXknJa7
IGWb7y0J4iu+dHHEbxvM9qIyPLpdOz1nreYAtuz+n6xoC3Zd4GeLsqhxHmNZfQnbITYDtDbSSqrM
7w39mzzrv5+KJcGunBaxrOVzSrIhfwiUx3OL6R/P7qwfWGfImy1RI12wh9rCbeV60scGA0PckEiA
suW4bfE/wdSLygCirGTZsI8hkFimKpol4dv8FkCcep/Y3aXe5BsDPG3lUXHj1+QqYWhEcOa/7qs8
SxT+lQ1c3OK69nQWYKTBTYK8NuVm3PmVId01Se+2WvOCVAdie8Fmyr1zMxpvEtMOvFRzE2RdD2Uq
qmh+9d2Ln7O4g4EU9WTI0R2a9XSBQnG5ZM6qrPWOH3yXCGuPXwK5hb3FhTRIqXqSBhEg/8zcfA9p
7g0G34EYFBeEvzY7F7YWVzImY16moae4/BRdSojL7DtX/hNAwB6wTEw8+Y/TOcGAR7tjp1m8DJrg
4hGkL07u849YVoHKNI2Cdt5g+jDLv0gmcJNQuT6yTW8HhxySf6Jb9LVJtTC5CDPaso+VCJJlbpWb
FEjF8eTvY0DaQeEbbf8jPuQv6clsUaM6o0SbBTgXFsdoHBmbpfaaF2N0/S1I1J3S9usPNVrJFjVR
voSTC3MLPxFkpBu9EntK9irQZ+Fm1rAnW5Ec0pdIY2FmkXSlXKt5WWNVLKsBjJjsoh/205Q7Zadv
6lYTcKB+8X4Lc4vApjN0rap8Hcd1UA5+IbuKnJhjLephfkUrLewsYpom8hsw5UG4NAhN7Y4ByPqv
gUDlFbiL8qe2LSE4zaEr/DiTCvjuEJlKaAJxSsEw8D8u+y5+zMId+tGgBq2HRVeAaGm+yyr0cuNJ
8GyuXsKb87nwcskQytnQ4cAYbX+oAuD148IRPJirpwW0bEw3DB2NxcW21kE9GlIPbyNfPdWsn4P3
oTP9Q7jXocngX/QWg0NQb5tVBUSl169Fl3kXb2wvdtHIdAJdI5zU3mr/TKBnvkQX2SqvEwRpa3vm
ZZ4Qk4rEGb4CpRZml9taRylymkD90KiTgHQo7jww8EyY+QjuuN05ihucq/OwSa6+G2z6bfcq2PTV
D3uz8MVzouN7+rIeziK8I3xrfi3xhHezPCQ4YkCdKy40rd7SG4uLR8VT6JDyFp/ZAKuJutUYMXNA
sAXrWvVwf60sq2hTzQM/YPNwV2IONrXrjf+EmN6dn645QqmPCPNnJtn2oF1E2bpgictaWgix32mA
AKDLx9TkJQRaledp0AVrnD/Npwz98+FZjhM0PPQrWZ4PD/Vt6FAgmdPAzBdkJejrgu6+IMq10UqR
FKDgxCzJaqR4SsHBhxPTTM9S4840FoJvJ7Iw//1NMV/yydBGIRbW2GBzO9EPgGT4wTc3PMUuBvhs
gcX5vftuKxeuJ/aAUUsCWJS2/4ISVFuQLUBJZAYaiTy2yNl8UN7drK83jKwzNFhLjpOLBuEGfHqY
S9rOyMi5fCJFpn6WBHXltdNiKIBryCqhGGBZuBqDJWFcxrgQDb34YE8YMKauDiB2VZ4DQDgUXwQT
WbsEtwYXnkXOicHUMVbdIvD2flj8SYsCpJSpNDnffz2RoYVDSTWaxoCMqS5kObd1TtB27aar1xFB
k+krhAoXzkBPlxHsovYFDTd4Rp81HFtYq+bkwqeAWUfFwFVqqtvQKa+zlg+CRDd/rPb5nbaHSvwp
ffAfRDfwa/a1+CHzcb45QENAaMozHCDc7sTqZNUqElDglNpuyLijdsGRcf5EmvrECnbfRdmpjPm5
iaVL1/ehzdrwLKloxenF4OhtKgjDVlMilFnAOsYMzr/ggxSqVOBZSuc3pYBqWvpT32GWyeVuEf8n
45Kr3/+vuSUgqKBBGGYU5uLKbb2jF55LUlsT8J9+hlmy9Kkd9nmWWnkBKv4oNpGUmzVisXQQMm2I
fsoijK/KemIK8LlYOdieYrM+5U8U5byZco1vgz3LIe4g6q5+TMMsvdfNfi+nWFA38RpJhUee4aCz
ZEx5UtBJ4C4i+u33d201+761tQjp9QjSt1WMy+b9nBN/DF38DJ3mw1vml+YkXYSH/cuA+nzYbz7v
4jUYOffabkLomeyaHeCKyDzns0QOooHRtWfn1tD8cW9uFfATfglisvlhi8xJfdF8UdlEZGERZSbK
qJK6LRCUyJs+n8xCp4K3U2Rh4eWjBAIBpMtxFFLpMHSZ3TSF9f0REJ3xhV9PlHxsZYZtSqMf4xyh
e3dV9ut7Gx/gnO+O9NKnD3mEgVN89HlIsLyfx05xqa6YKbJBTSldGYTS5cZ8QpkJ6YBoPmstE7k5
CUvoUDDmk5TViQrvnh1yZhzLCBwgsmEVsr5XJMX+frVf0QSfj/hH8/vm5NGkz6GaDnsz+fCc+oNI
ZT+PsovagKsJx+3KFi+HVKRgH6/w8WbNO38bbus3ENeTP+AD22qT6R9bG6lqBhrVDEUl2Q0wOiWC
DfwbfwWuEJ0pivwFPAG977SO+9JwvZO3mcEahTO6s1RHYYkyrPWnkv+1tbhyOm37vCsaFWgX0HxW
gTMDwQI7tWoMvyh2uAsfoXZy4aDMFvVZ2LyZXw6xoRuYtSVILj8IMW4/66imLUTjPnIQ7zTjRDAC
swEHcQ8u/cvMWhfY7DwzOkt7727mPWxOYGqI7RYzsYXT2ihwbYs91Lx3ggO3cocBUYMGtkJUrhhL
6QKqBVQzQriJJlCPaYD4c1Qy5vDYcxJV2iHIuZO0cjKzInsAAU9kdUZ+0sYmMPPBMEyuaZUVaNkk
uAjzx1hsGH7WB4yHEcaWXbcizUbV0OAfkwl1PWU/Zdz1Ah/keY+CDViJhjUCCLGCz2OA+2TxUAfV
FI80HlQ3Qgje18i8faf6ZTjJId9Fh5mEEkrqtn7PLoVgjV8JtXEQbk0vriAH7GHwlQ7hCkSWO3na
p5pErKQ0ejNAf/lQqTHUNktyjxmfbQ+4szlx9SX2jdcp9c5xG21pZLwlNdnFbWsHUv1r6HJZ8CtX
D8jN/iye+XbSNKhVtapb9XTX8RcDCnGZcNpj5YJgKwzQ6ukaY3jmP7+4SuoXPE1hZWZxJM4sZh+e
FDCH5O4opPBYceq3xpadn9QIk6wqYUyPH9LwnKBnnOitSaPYofKD4HzN5+fLSf67smXzp/FkTx4Y
jEFXD+JaNQqCozsPT8ZuIEhLFIGpxXmS81Cv+dDDVHAoKMgcg9D5fjVfsQAfR/a/v9Oy2zNKfpTJ
YNNwfbAFNMfpGHUmMLsnEAblJhAd77KTbySrcqpnNGHAIo1yHWhVkcaa5WN71wDU0t6J0QBrzv3T
J5235sbB9qUGtgiIPrrjDGScxVQ1J93E1jxiD9mcZ2mTOEkJJSbPESXx6xfk75bMf39jWgVfUFSO
eFdGme1oGDxlEtlFlTDeFp3axftV914jZ93HFQkBYi6QdsaO96qeAaCxII6LSGguiIpgSqLlLeLI
QCn1MAlwqKTqCh9lRWls8WkS1CTWsolPH3ARS+qKRtXSw8EKdt4G1c+HAt9QspKDtsmc7MR/iWL8
tVDrk8WFy6Gqn9CogsUsv2vUyuyHwozIj27ckWHbG8iJc8z0aY35/RVafdn++oNlE0tHfZnmBczK
9Xs3jmY7GibFnJeki2DvIkuLlw3aEs3UE1hqQcRGHFAyYbRr+gVCNHP2q8XJc8aDqJ+01jG73dYl
drnS0mowElitHb6fcETTjffYQUmHWfzQbxUBOumDJP0b/6ov3qckScNmbGEPlDRv/XP1WltxblUI
nafrjJ0JoPWXoL47y2OrdmvRF3qnW55TXAPMBHmOMEsVPGX6whXpg27kkT/OG0Dd0gdzjbfjgQlM
yy51DUVYsmQrafGnHV84IE/NSERA0e1qDxROod2UFn+F+tQP6V51AtD76q/TIXySrB6htY/IctzG
L8GVXaIj2wU/a2JSUd1nNahiqLLR+eIaHxKFNz6xm/xc6hvNQHIh3aF1WkESC6j94aBcQgtvgofN
wMy3/Z/0qldfwb+2l1RkUT11RRHrhsu8uxYhqueJkvdVlwjBTBWT7ZSATPmzx1cSD7wIBCFjWeDz
xr3Jkj+TQpzvHcVacVgjN2YWDkruujyoBmK4XZVu9VqprFoNmgtRJWZ7nJ6zIlDtuKmelFYpTd6F
exI3B38E0qgDObA3VYU5Bd32//azlkW2oci1Ms0m+M2j9kLt8lpa3iuky/dzS2566zZBbMqCW77+
PPzdi49E8uZAZXUAYTAVRj/a1K7kWZNitRsP3OLAf8zUHkNsR5HoVVoN3m7MLiIqDWp8fRrPd7mw
lH25nye71Lk4D21YIdhg9eAqGuEqavOgc1z462igvtF4FGXytrRk9b1GvvP9t1s9uDcWFsvx5DxD
5R/LSULEZPuyf9D55nsTX3Gxc4R4Y2Phjyc5xcMDsQd33LTOTP85XmdZWcD0I9fbkYeZ1iYat2Lq
kLVi8yfLC8drtNqU5ymDZVSKZjWYaQvZLbQvQZbnqgIXt+bhIIGoorRNwdGzbKKoU9O0SSZTNxmR
rOuaWUoYfqhMEsOnhYD99K/fb6yqzfd9+dLdmly4nSSNww7s7YBq6AQ6lBH3HH3UsqMyDMFDaFSZ
m5RJZGqgojSRFDq+Dw7bomU9eB0iaoe9d5rAOV8paWkrY3EJJJ2Zk6Ti3up0740SNP48eDR/SFF6
qJsrSgZOk4+YtVedKS22QZ/bPcVIEsYCI4jEae8UrkhWUPwdaohUYgLEzrSUOgWtPYs1nW42AGRZ
JR/oBmxb2Ru6UmzfMqC1lF77p+og8te19I1SCExWfXyXxJ7L/dSmpPCvYylHdq/lGHzo/XfQrt8b
wDialRGn5hQFFz2s90bL3N6rJyf36me/jYDSqYPUlHJykvP0LqxlJzHASJkM5DHq9NGUvOZKvfxc
qQWo5XRUuCbofUcFSvQKAdlp3F/xprlMLyHXlgSbKAanctc8gqlFs2R0OsDyWQ2u3jbGpg69wcTg
i11KkVvG9bVG8d0qcDasPlD3UGTdh5Wc4R8eX6mn9VaVAxbd+MqWS9IOEnStGaiUmLwGOS5nTWLl
YfKPHETA/qapYcUefQ8G7FEMRt39VOAx68OGnOtgNM7SyItdP3YdJHyj+KEIgXrzpSSzJPAQoY+O
iV2WyJt2zJwhBpCyqNV0p6jNP3zM+m0WE4z6t2Vs5SD0c5Rej+8kqg2uOpX/yOCcdOqEXIOh2MtF
82jk2XOnaWio5MROxzG6o0oLvTxVvUgh3bb1sPEDzwb6BGONoFRps46ZLB77Q9ZFu24MG7tr5WcN
R3ijVx59GapIc0N9YnYsD5rJW116lCYCArqR0FNUKsEuDNXxMEhU8s2mr+udTlrPavG678My7xxa
dW9+X0VOk8XQmIjaGHLEMXHKrKIXQHFRQjSgwyCnmyBpD16h/hwy6YHU4ECl43vfdU+VTl0tMw5F
hb8fmz+tkT4qxNsHZDhXZDolJDjXub8hTP09JOql5T6xVFq+JzFkm70Ary1K0WHRmGU0XTAGf4kU
gJWlQTYjPzuXEQBiSVqYYc9ea00qTT81BgvCzGZGCsDWIgLx5NbQbN+IBodzRbcM6Nu5ujo3HWLv
oLJkgiwYvcSBhvkirzj2kWwNcvxQhpjo0lQjt5JoONdF6oB0xU1ZtymLfDOl6RbIpE09tPYY02uU
8ldNTu8GVlk510+8gOhE29fv42D0LmgOLynjJ7jP1PIAfS5ruh31jOPYsh+en9hFPuyistj2cu9W
YY1mRa/6myHm9zT3AncE7XclNU7OoFw7QGloM9AagnnqU8W9xuZTeRmpAeUxtYqtMqrKXdHkrSP7
mn6vSW2AuwTKi7zEjQ4NvqkiHQOdtdab6hiyEy8zH3y2+jUpawxaKZHFWAZoTtwqE9K17JnRbD7E
XmWijPemGF7rGHkQPqRtGWAuNC35xlCMYgQdjTE5sZHll4D1zCyiRttIuefKRrxLO+mt8CbZVEMF
o4ntg56oT5kavHaA+KtTS82eNfuaX33j3JcxNQkZoImqMhDLDIdAUt1u5PqDUsjsEARNbnuS9EL8
pnuKJbBI0q4uTfyq0szG/Der0nuIlpQWYotdlwXE0rvmDBl6OHHpnvkpFKOjMHYIyaBJ0/WBWTO1
wWoVGQevJxgiVqZyU3cBVIgAWbcyNWeQ1i5e/DprTOCXmm2ZMeDqS92dxuJAU80iQ3D1w+FlTJS7
KWL/lHL5s+fKDsoloRsaIS5y9Cbz3Oo0bzOkYf1AOuDivT75hxhpYkJE/Y/W8xwHR3+guPx4Ln5A
W/cMhMYLolE3SJq70pAOqQEesixnvwfV3ys0aywlAb/rFO94r+zQcE4dsGxeQBxO8VSN8jb3a9+M
KTHMXDXe/Qa+SvMwSEm166RjGHX0GLSOYwMUwvmj3gCSxdQ8MhOl2+PEY5WBB05jjRzjAOSgMyEP
1wwd/8cHs2zdeu1lItBUaaS8/eElxfgycRlKDuAJuvezojpSj2Q/4kyuXA2hnqX1FQgo1Z44U8M1
Uyq7Y5ZPWzkrf5SQyZtKyYkHwxnVmlnU0CKbhcVPIyxLq5eVtyoLZIfk5S9P1k9T5aWW6qeRM1F6
NdJKMydQfzpcr3orZjIzcfx9W4olSyIZnJGyZVoLCpQQZBVF+s5KzZl0YAb1jJ6KsblXsNc9zUF8
TyHK7lVGY2dt7uq1Rs3E9zJTK3MnVEHCWI76JVD6V15W92NHDk1p7KoJLNqF1KZWyAe7H0MHJzxy
p6lEBaLyt8rEwe6k8te0Us+KNg6QqMGXh4/ESCul7b4ujT3u6qFW6h94NZFmppXFMo4Ii3aPgSLd
j7q2Mab0IJGS3oWaetTJYGseIC35cEBD9cjjwfaBSK+n5MKMbgPYQmimhQYsinFfhIjpE2PrqQRE
8WXjyKG3lWNmBQmqjCE62TJmk31ZsgwP7Hqp0e1yoh1jjU4HX+IvWdZU7uSpfyI93vmdvDGk5hr5
YbIBoZGO8ddxMPUyQDIcqgjh06l0CoLRO2n6qY3FsVX8I+a9X3u8BPDT4V1NAjQ3uHyWMgQYQbU1
imGfGApqmXLj8ALQEikcMD/QS49+oUPmqMsuMmaB3ZGUns0K+lDyxG5D7wHdh3DvhZBdaqvqVfZi
W9F5YEcQiex9YhpthdoEiYFGU1S7UMbWHjiIX8G5ZPkDfetyqEsmoX81CBw7MO+NCyWaiy6hPJXU
wyvLh0eiAPdVdr5V9+QdFBFvsCSY1VyrKN1GoIuMtGExU6QcEWhRb40msBTlue3eqQjGsxrJ65qu
ahRZEFH4oqJRRF2LnDeQP7K9aU67MGWDzIFZeWlnGxoJUu21vOjW3qK0OsdYctigCTZlyV1V6FBi
NjQH750I2bqW4t0aWhRTGWe173GPotEE/WzNHY3K/j5NWKsSG2zmnCBUV42l0N+Up0kTECK7nQ5p
1kjDSg6E/1blwuwqEe5w7TwYUDdVQHOhcGXZO9OAJQrLCVk5b3vHQ7UBlFmo9Qfsx/eLWvs+t3YW
eWsSeFoQBki2/DLdk1az/Cx4Z6TUzO/trPWj8TZQrhIuY4Z7SYrcaLkiScBUubR/qLQ/LEAiVDBT
RrxGshhyRNDGDio74FBUGwWHcK3GoeOSwhVQTDNReXG7PEwIoUUdye7UGgi+lABgebaXKlCOFbGj
M2k05Yy4YSS9wtlbGoEISV8nb0bbncBEJKjzrOy5znH5GHrzYH1bCsA3TUniAq1RN4+RvBmTbgUh
dXWtFvVP1no3t5aWAF0fqUSLaSzuNm76nL55e1CBndVz9KP4lYE0vdzJW1AQ9T+qjWgqYa3E9sn0
ouRCkwSnqR9wsMLd3HlULD8CkmmWV/a9bW1LILYC95kID7C6t4ouy4aqEgU8p58LiFXMyjYqBu7G
nm5Rda+2v2koqlKuzezofC5Q4DQpTF560aBPyk5LJurOVBsY2mV2/ZTZENEA+AB1wk3rzixvw5k6
4WV4bqwKKpJ0J7hRK3WSTz9i4Vo9PZSATIT+MtLYwZ6O6fP4MQDn2Wh1AwU69wXSV35AzhqdJFdg
fXYMi5LJJ+uLjS6TfJKVFNZn8FDzGIOFv7Nau97Bw59EX3Wto/TJ2qJA06hZ2RqsxZXR1OLUEblx
ayULLFmvy01F/G7fFOq2Un2rHYsfsmEIes2rxwrarpiYwCsN4qHPx8qncdbUBG6ylyMray8NXHJQ
jYIXZu2L6pRREMcbeJqXk9d9XqJthTqU60+D1XeYnVUgcjVo+2IYNw2JrKK7Cj7jyrOp35pc+P+c
gzg9m2a3zHdzaW88o+ZsJ805tOZyoqejmS76mmubieYF7g9hDIo482+6qTh7Wl4reoXN9KZHeOyt
6vtOnzSCiuxaqKPfmpl/xo2ZgAJKE+YwM274Zh5x4faw7232H+HN18B0n6wtbmPSp72ihZxjgo75
Tvk8j9ChYHCv3htn711+aOEQ8tcSAx+xbdhoiH7/IUV7uryOgGenHA+52yXatBk8+pxqSAAzLprF
nP+h5b2/3dXFTQTNY5dqNQo8CcFoefjDK4hNW9kiam5HkkjHdu14GowpFDcP3BnLkT0AqYHuKmPZ
RamslgKrj0Rx49rGGQrTZBxFooAU/vMpGZo0kiMFFpIeYysM8DwNZVUlFnyf1fMBpD4EIWT0IIyP
5u7NaZQB4/agbqe50qGBVIp/GH+qh2k7HSQL6NHgDTz4E/BQIyRa2DsKfbGoO756HwygxnDxqMbo
EgAZ53Hc8bSV3Zn/e+YlDR2MHm1nFMAoBEGufDhDhowfn3mbNM4Xx8TjwzAP7SLiSko7mTDblb39
j0/8JwuLmE6XhzrzwQ/njoX2qsZgXGXKURtywUM339vFeb81s0Q0ERAdhgWSARcIf6cwfoCXzQ69
cze9fL+c9Q2bwfwGxa6xxTkMeI1KhodRfLk6h8ZTEQm6KmsBOG6SrnOAwSjGXxcG2kmePXLJXGXT
7MjTTN6P9sQdQJkn5f77tXzl35FVg+G7Mxl086DvWjyXpJJbPoDMAMNF0SMA5WA/i6/QBbrOhHKx
XTzlGDASRbsrN9lQMNkoY+6CaXwZ+ilpX7IQXV83aV66fOdJ4AIA+6VgafODuDwPCgNTM0U4IANR
8tlfhKiq9PmgzEubR9ExQ2gXhxLhbIIpNxGU+OuSsHez28OtRR64XFJVyrU3Gbrs1sYPPjzG9Qvz
BWHkfE0+r2c2gYoA01QAaJcXNS7DSW2g7AaQB6jLN8VhdJkjZqdbAa98trO4riRvspHnXHOVa/oW
bstNajVmvJNfKOYDQyG26gPG+s26lvd2KvzQK2tDdjEi9Yu0xqmKimJbDxTVRAYd+xZErzEqPl5X
Rdu+1VBARsH3PeWoUTYSQvtxACygSym6V03hxvHc2KociSvaVkFB39al6lJM+PIlRac88zUrqOBV
1eHE9eFRKlBtlJPJN6epfu+pdJ4ruwEPAIIdJe4QpVY28qgdO7XrQfeOgKBtpp1S9W91yy4ZBa9E
DitoPqEx0Xb/lGP6j67XrxEJfne1d9Z0fio18FkpVSGbOSFnrZbtoWozqxr4UVWQwtYdktl+iHMz
5RI9SVLSmnFbCRzxSpaJhJ7jAFE2i1J+IBtvnzZ5ymUeG4bb/G5e+31wqcGaANkFcDTMECXXwBwo
0EGWshXruH11m7BtyKjHUFnnGLn7fB15wtGnhKK0K9VI6JlxCsLfghv/NeL5bGL+CTfLq6AMWSuB
gfn9/3o3py1oTl22HXDvR3e0ky0/jAfhg71y+ammEI4/8FoQe/hsN6olnSqRAgwzEG3NXeWhQ5By
kT9bW92tlcVDzYOI9mWO1n5le2BIh6zCx/Auh85veJmxXcYuus6qYCLUpWh5C4cQcA10TyUMd9NF
M7a6BoSZnwhe1ZVX75PbWWKEQSeoFJpMNQQ9c3qD6YC98iF0VJ1EAlwrO0lkWf8IsIAxWdLSJkkX
qD2W5Urath9R585zN2LFQfMIYEy94D1f2b5P1hbfTaJRmUdhD0nU/oHlxIoq3/EVYb14vj9LN3q7
qMVXUosS/iP24LZP4XMBUcbA1Zw2MsMjPKsrXURTQStxMgIUxA0ofYJX+Es8DnqAeMTbjgLuXr+m
Z+L8S5kxvWpn5a4+zjNJgRMDIwSpP0uEyF3zJnPRSDMQoKtICT5fuUoLIlYXxHO1Nt8PkbZNht33
3kRkYeFMwh7NhyqDr5RJ5VL0dlnbPn5vYiXQx6m+WcV8dG4cVq1wvazRbwcWKfVQqW4tXWvczivR
Pq/K+7zDZDIrjSOeoF9qhFwD4s8PxpCLCB/W1nrzLiyrrnGYokSVwjdrSd7uu5Rl6IBHnv39cgVW
PjCcN6vVtK72k0oGtgsYlNrXzbEVXLU1C39dJCXk835mPFT7UAZ6LDC4M5ad1cev//M13FpYBJVy
nKh1MsHVh2MjOyl0Y2RfVQWuXrSMObK92SiJlU3lQdPdLesc4nwg8Y/Z9Pj9Qr5mS/zmzQKC87MN
cMJkTV5hIUVxF7T9VpKeefpOAeb53s4KPcxsCKV6xK747zKbCSjUDsvpAwZbHbPH/HnABAgpTQwv
vlYPkkN2dE+O/vyCudETAIxmcm422T+iCH0l1Zl/CP5ohooQZOkyqKaPkjJ6Mx63s1WAJetdvAUR
jwuY8N74U6ZQfDTJo3h6YPWa31qev/fN99TQHY+pD8vSdnbMw8HbtphXwPiLnVhC8Pns6BcPwad1
LpxKpTQGQ+L6L+w1R2krfPIVc0hByZ9Cboq4vtVtiiewRppoJQ//i7wL+wwWaAr9Mmz0Mu9S+5qO
c40I4zHYZzfcdyamT95UVPOgcGB/f7xWnnIKiiiQJ2ioDeGQfd7auk3ihIZAzKlorIc5muoFN8dA
d6qi3CZEF5hbS44+2VtczSz1JtLCNeIQ9U4U2imIKgpHC1CBVa3Uzf4RLXAlekCAQlGgwTKpslQX
kRtSox4GcI1PT3UHFDndcUPg1NYP6F8jSzgzAHjgLWF468geg/pnYMns1g0vugvlVSFWX2ht8c2m
DLwAfi9h4BW6ktC8yTcyGNMaMIwEB3ENe/3e3yxu8clSJc1oyP7rk8X3UWEmLiYCNuFON5HSmsle
OYqBzKv+9cbqwr/2SESIPi9yqE9SjnEh4633j0pS/m/eihs7C98ykhTbWfjchbCppYJdWE8FfKzr
HvzGxMKh6EoUsKLGEax+J8f4XJvUHMAynv0Av1d1iGyocR+bPzOpQ+kmM6eF8d64+jX/JRqVFtyF
jy9940d7Ka6KPsUxrWvmAJwEGK7bs6fvPcrKRCr8181yF9mcPoxlyVIsN9hFO+pyazrglv9ih2Gr
QJWXWsV9gri2mtUWRGHtv7kbOmAE+AW474u9jqBWT+UUfeDgyDeaW58MDBVATwe9iP+ATHCOh748
FaBu+f/W5kN8s6EjmdKRz11nbZy2bOgSAMkGSLmDxl3vg8RsIPEFbPCjHiUYtY1F3dn5bH5nfrHT
eeUT1g8wLxNQ18cnVbkKvuXq83CzwEXupU9GohYKLPQQ+dvN818DJJY9e5aPb93iuQcvc+AkG+NR
YHh2Kt8tbX6kb3bW74MxS9DUQfExPH8MKdr6I6S9NkC1HUQ4/PV78d+fcQkeMHzOgkTGKidSAhLx
/zj7rt3odaTbJxIgURIl3VKpo7udw43gSOWcn/4seQ/GbblP658NzMVsGPiqSZFVxapVa6E7QYGK
BPJ8YVFnM4uf3VTnjrvxh64aEGz7JwmvFFYDXmcmGHYFUmCt3aATCo6o/n64lVMbQIXVgvnpn7+w
p3OGL7VTJC5kWGa8A+p736/qzaRp0e/5IjnyuTiP7vGUIYuIvRhH+f39igaazkKf02/qGoAFNv0W
+eGKMsFNHH7I3hbWduYm/rI3u4myksjQlwIj7rCRHaSISCpERzbrf7WLsKQiRcOw/wRt+b0yPwUW
YcjLf+AAU3MpPuQreUMxjbJE/HYmBv4yNYtNlHiVLhAFPPBgvpW10RGovjMqODZjWLhw500Bx4LM
luh/iv1lStJQkgu8pCHiXOrczdR1CYTh2CcLAff7MTw7hljVj6lZPtF0caoMQ6zjaAy2v4ZQg5uv
22Ox6h3ZAbDXyVeTqBGoYEDVGATMuClt1Y2Osi1uhbtJlePy2Vla+uyDar0UkSELPCcM74v42PXl
1tC4SYGmvWzoDFII9FXI6BXUjqkmzQkKklGJO13GygvAhHRX/5oOqmErTP7K0K2fxvn/Rfp7anLe
HGjBSdBKTU2dhCDeRr4FnKr/727fz8LmtUduUH0sJiuKq28mXblJUAl0d4skKOeS0V/rmR2eIRpl
PecDCJsAdVDM7qpB1ezFR0DyR5M6+ta3u0clW6b0PBMJfxmenZJMBhQqbrFEsAgOjoBvBbp5uobG
Bjg9e1NxWrs4ApUTOUvn81xO88v0zA2QWgAUIYRpf02hAMbxIJTcajf1F5e5fM/VkX9Zm3luoesV
AdY8vGXATmRK2wBPC39VHf4P1IVLmzpdzdMo7w3jUCjwpd5L8wWKe8xipqvhm75wU3+JDqb23fpZ
W2tLY+1nIv6vRc4yp0io0zpKEh0HVniiqL726AjqFl6i1zrL7tSH5fC7tNZZKlUbXRbJBtYaYjSL
xj3LY45xm/s4/9L8h8ue5kyi8Wt5s+xJj0mTKHxEpF9jxNZBP9oFo+9iLDy7JIxqGmCaRoyfFw+M
JFd4OMJz+rR/7YqiZJKR2l0dvAVajkdwkNxcXtf5639icXb9c7zkiUfhQaeeNMYRvyUfAnvCWiqs
2nETgsn3hLPLZs/wA8Bxn5idXf6AxHlTdRW8aNzcq9xYAfNqiZnyXlf1ay1oOzoCbNKmuyIas5U3
6odaEzByp2ZQsCo9sEdD2E5LPVD3icUBj+kDIBA36Kt2psQx6ElbjlEMXfwolJ6htbKpEn8FFIuT
+hgFvbyY8xf8ZDEzdxLVRqUNOvZwgkfI23o15Z3g60apYqlmOP1Tf0L9iamZL8nxEBN4WaHLUHAz
BfcX6HMvr+bsRT6xMPMgpJd0MZosNCWIR++lfGt4N5dNnM9lT2zMnAX326aSJmcxsW61wHgkZo9k
feJBiKx0/69C9om5maPA+5yOmMTFYVN1FoJVUks5S/nX5VUtfZqZiwiIjpmP6SYlab0ayKeoL+Hn
pq3/8/EBGQZERTPAEDvbtiaIwjHvRKB2R2pWRstEfjsqkDOCuMnltZxBKeN+TsMDGggVxD8484yq
/znSnSlCBBbTx4ATsPiI7PLAt9JqYqAudqObBSwz7iU7cgBMPJbuYqg+exx/fsj8JalqQhY3Ru4B
+1E9RCWkDaASCuODtp7SE3ElH2nCssfL6z/7LU+szt6VEZravT7d6J6mOgRjFNAHxQs0BtOp+/M1
T2yQ36Hay6eh3EihDmZHG0eNkqMYYpIhFoNPv6cN68dul4VLQmvy2UN0YnbmecUMA+go6EyPhR70
+AYT4PoJ2SjivgrXacvyjNFN404RoHEwUkEs7tu9DfdssPGrujOuu6chYJJd24EJinBoAwXgBlz+
9ksfYfr7SS4j69rQyMiEMeugmX28zuolNV35rAlVJhreaMCwzedyMpqXUtf5GiZ/9A1vs0/oSplV
UuzQU9toiv8IYNiXUO4zNH2xVxQAXc9bxV2jMsOTrSYZr1tD/tBq7R5Yqw/VoBgIS7u1lpWOSpKr
NulAZIRRerHftFliRTk4V8o+BhybQJxAqKPRrkJtPJYVFsdLOljDUPzvAF8Q6WGYDlo3UMPEANLv
jRRpxJEXCmjER76bNp8CZorlfMGpnzlXv4xMfz/5WqBRTIZA4ZgZxOZ0I0b+cwy8ax9y/nr5bp6Z
yPm9nJkbNHoeU7XNNFRdPLddhw3Lmomn8ZY+iTtUz647UDUukZ6fYeb8bXUWRDwZ+m5CgfW1TvWq
3nZbHeqAGFO8EyPW3Wf7KV8yMO6MabgG4d9flW7zxpeQuGfc4a9dngUZw6s9rjb4lHJ4Dz4f1NYb
K8yWkvk/tR8ZkCHwLk5ThTp6czMfoWHCqRFqCPWBTLgzk2R4KoXRoj59FEpq94ZyCwzGY57neNsb
5sLnnfzeL784Mz679pFWeLhG0PGc2JKJCemv24lQRnVlOzkszRr9/awza7O7kXW+j3kcLDVR2Xe5
ZAW6A1BEifsYpQSMAEfAVk9ieeWN/wo27u3yo+2PE5r9hNnNkZNIVkdxCN1xvFWj6xbi4Ze39M/V
nBmYXZiGEEHRR6xxlB4j4zaO90LbmAr4ZC/b+ZvXzQzN7og6gvcLLAKRG+/k9wmoqUCROR2AByMW
0OlWLy9Y/HMdZgZn16EyxIpTsKG6legGaeL2ILbQW+fysv4mQ7+tfOOOTlwb1fG+aGkbueSaUCsG
YyTEwhSm2MWraFMwk/oWBVOt957ftA9CYk/pELeWhrYW1jrH4LcxQKhejnvh9cTqOrBIZAjWSw/5
hcP4fV9O1iqCJwGD3tO4PlR6Nf0xAQ/L5e38++ScbefMu+RZJnkxh74haludRdzBBM0xSlyaLQGH
cVtDVCW0BYEt6gJN//AFz/KtH3CytpL641hOim/JAIpflgy2ajAkt3F/m3usc/sVOAaAzoUeSGmh
ags8rJGbggomFAw5T7WhJZjTdD4v/aKZ9zESaawjFb9oKitMc3CDI9nhZmlqaumjzjwMKJGCvpID
iAQO/YFIxXYspZvLX3XpdM58jGqkkJ2fBDl7gqKF/DKMW8l4uGzj+4hf2q6Zf5FGTBcnFTxlNDCK
8UmDhR/8prjy8J9m91mvxg3/SFQ7TizNTYJ/RE4XK8BLbm4OTmt1AyN9GpQQwR20m5QDQROdsMCM
2T/ARvl5Yd0L32+OU/O7TpArzPjixtRrdSWAPsvlrgxRbRXexwCxa7IGxRGk1EMz+oYzpW7/CaHm
y7/j7M3VUZYCeEqkFEMFv3O8WigoJDiVyBVfBpTb5V156z0npnST7AA4mQrUE59jlVmX7Z51wCd2
549AJQSbSKPDKamSlXpMMcvbCTqkWNE+POgWmGKO0FhfBzA+gj6yh37jMpPZuY9w+iNmb8JCSaik
Q1rBzaO2YqWQOIW+yHtNzjiEUyPT309cFAlEIQYVMxjSIK3T33b/IKoTkKUJ6PktI1/OpQan9ma+
eKg79KN9MATEu3QN8o8dajGfht2a/Ci4qMWY/J0vDlj8Rf0jApxanbb6ZJXgw2lGgWMre8dzQZJi
NTeT7pO+1ncT2zqKjjrjjmpxZxHOsLTgmceNhVBPYy8EJcJaesfoqiWvckhER7i8YsbQSFr/X5pG
5/z86YJnDtjvRpLT4bsFABTc3rAxvWKV7iJ77p+G9GxjZ144L0HyFOkxcoR9vc4geAMiE0SU5v/S
alg6qjNnrCgjnrv55IwnJAMab5IZ7ekufFCcxOnehKVXrHIufJ9u4sz7FHTUdc/Hp0PhJGAK5Q5Q
MZtmIAe8xTEDo6SuUOZ2rfjbJkGjVSi/2hz0e5K36lLpsQqz9cBz6NTxVStKgFmVwVrSQ5CjUatr
qnUtAHwRkTtPwmM91NdaHoBlX9vVoNJA5rCrimZVVqrdRO06p/JHlAfIaI2tLtUunobboRlWBILX
YiI+ygGUMIdFwMG5KKujEaFrBiavVHm25/kgU08t8X2nTi80Ezao/AFh6FQ7/HwzdeV1uThAv2Rz
tu2jkeXjGIs4U8Fj2oI5Tf7otKUnyoKROT1s3Q8e6eoSKXZuHDB9rbBSDAqm1/LT5VjylwlzuiI/
WzhvsWDYmTetIE3PSwjkPHhf1cNEdmTDBwh4ZEqmuOtfBNhfHPI46wQwYUhQuQJJrT7bSEmIeCRj
lNYdgGkES+q6BMXDMp7ibJz6MWPMIOc88XkSQz4K3A5WbeibPAkW6gN/8Xffe/jflRizUKiGGOzo
4xTHsOl2aki3gkBv+15EgwrEcbw4Rm1/7SfJkxBKO8zyXrXqsBmV7KYT+7uMYpo9wtp5ue89cZvK
3jZOk13c7+KC3DRduvFbNJ2TYAE2+JcJYvrZaK7pMoYcJPC5/g47caXmCW+m/F8W3Kx+6UYN1EWg
FPdXqvSaZ7Vl0HBD9AW7f+dSJrtgClRV8DLo8py/JjH4OEjaiFcq5EWEgwQgxogkJv4PFWpjoYCK
h+OUQU3TUipIN8zLp/6vNNrsJ8wCEAS3Ei5HLVDJoOoEwlURMDhoapz5kQk2txot92wnWtNgDAX6
LIWmx6N/H5TMM8FGbl/+NWcv+8l+zKKUCEpJ1QDXigs+AMajK8F4zDrnso3z9/zEyMxVtmgOB1kr
hW64LhOz2zTwl9JKA0MPZ11s1pw11kSpADlWBfo2SzrQZ28h1TEvrUI4g86HC8cG058CyhHu4E00
dqyJFpmJzm7jTzZO5xfdEAzVT3iMYyWaHIOFWElnjm9yZrUmeYecG0oFu2Sp3Xl2ZRjXxOykCoqp
eTXZ1yOvj1C0csG7ipdy0731nbZwQv5CXqfzemJkdl5xW1IvEMLAzfvbRt5XGVAgbQocPZgH1dcW
RLcDHUH/mG3iWllLBpChIFmlOiTd/Pce81EKuQ/82oKDWfqyf9Ejs982O74NqRXCU2SvGphi77Dx
TuQW78PTNMedLgN0zqY9J1sxO8ilGoeS52G/pymRUgE+LrTEZ4VJphcwTI+irrZwdc4erBOLs0DV
YXK5Q7Hke4GgX5uCFYDVASh62odyYN4tvKcTfi45qfPPyx+788iFjvAY91MNYRq4DJ+DKwRoYDkl
aJj3Xxr0rup7wVpU55uO0ryoAHIxMBhgFljCdf0dFQxPjcgIIUzX3yGtpO5olR8VhlkzM3FbkIpT
sNxOKmbP/8oNnhiehSPaabQgYN1041zf61zYDnq9LRpvfflzLq1v+tonj63QoE2uCXnkjmnmpM2q
xyyfEHcgM367bOhsLf10J2eXlkpeOOQZ6syVnb16+0mvuHLbQ2H6lvgRP4ymsckflKepSjCsshW5
XgQ5n33/nGzp/GqmmWAMFU4QBuTROSggehOZyXrqEy9B//+iPr7dwM+5md1L0LD1hHZwv+G6uNJW
3lq6nrgQyYofll6t08/+c0R/ctZ56ZcLYt5nNYfL9au9xnc64maWvQHKei1ThV3+jOdf5yfWZjUI
IQI92ujD94bN8JITdafFoh2Oo+1JuT0qntkXQANQfq20oek3oxM27ZrXqhkAWgOWXllIVmnwlYnd
7cIvW9qH2VVVGqTumoE60DTr1Fzlt7Gjr9GmBj8SXu0YYPuu+xwXHdPZY3WyI7ObmjU6xdwtMvco
gCNQ9z6omr2mXBe0tbl6XwEFofJ3TQpNKt0vrPnsM/vE9uz6dkRs9QScjljz6IA2ImV0jbR13bvC
UdkuvjDPRvcTc7M7nOegYq0y3KApV6WfuLvQugPnBSqsTm6iuLdZbMEtfdXZpdWyUJCCqbA2mTTQ
7WcgeMyuVLDLrkOJZdDmmjj/vG25r03vILjdmgO7HBBTd/BOWEULfuz8O+FkD2Y3WxT0OAhyvLJL
q7eaK2k1jf3nN8CaLLjms4H2xNAs0JZUiEADXkUuHTJ38B8GVHYX52rPlqtPXrzz6jH4XFMRnbJ/
9teXWXob7ad+quCqJgSmlxuaixZn70MxAO+ROKBeTa4bqFhKq8TMt+2msaYXxrIc6LRNF9zjt87j
SYST4tYDOa8fu5M8Z7WvV8m6W+f/Ozhzcvg/X2s+pxCqSiJopER4k/lNTajdZj1Tmn4F/hJTGofX
yzd/4XB8Y1dOVqU0flcP/VTriaDA2ZduKaDP2DxetnI+mz1Z1cy/NI0SpVmL0wGSbVZdqat6FaPl
bWzqfWouetKlTzVzL8WI4dhxgCcFTtNpKha+Szs4ccvYSyXja+S0rDSDA1nhERwdlvpgi4uduRrw
sjeZmH7Xz+pdD/mTccVxFybeIvK4aO182Pgpk8wCactH3ngSivn/4EJ9oBgoqDWnDt+S3z7vtn9M
zSJj0BSVDABi4HKD2FXU2FpaLETfs3nkSV1pFgSTts2HJmwCNxMPJHrHgJ5Z+VeRuMQbcv7c/yxl
diAj4kErRcC7I61sQlEDFI86XSjJnD+GPzZmx3DQ21ge1Hr6MlPvGfw8roQBscW3xfnPoomYbFIA
MVNn5w2UCVmfJHGMSPINoyT3oRWBvKqzxJYlFnLFxZby+e37MTkLXiHVCrkTEU2pwq2kQU8jeJX7
JZHp8xv4Y2X6+4lzAjF7q3FBxT0WRIfI3AryBkxWitl7udVDDwK5qVWCiP6ytzr/xACv9X82dF7z
6LTRqEJkYd+P4fRjdAa72bfH5iV0BFM5qJtmPaSMrER0PTiagM12qWX/F372HQZ+fsIsuPXET2NB
xFWL1xyjm/5BFFaNwCYxvankotRX2vPSA+B8B/Rk3TNXwrtQkb0ermTCJvnof3rP2hvvWVeg/o9q
jxNu0yv6jiWjCyCtB7hyvNgXHyLnn+gnv2PmZ/KuLMO++M5GfQzNOFA2mnSkptEdxQoxvRpC4iyD
oueSM104cHTmfTolM1Qh+e7bleupeC67qAgsV1vOejnQNhiqTmQFV/b3wS4EAXwwA0fdDtUWDfpB
Frff19W7pqLgMk3PeJ/Gx1KD/6ybODE6c0cebTuhTzv0t2uwdyaoqiXXly/O+VN7YmLmiepgyEXM
///zdJqKSBE3QR+KSO+xfBNee1dLsX76F/9kZScWZ45IkpOqjXISuqLaWVn1kPq+pepXnvZVBdbl
1Z31eSemZt4oEzMtTkUFpoA5FXvRhKL4JHzlXDbzd9xwuvo/duaZNKkzI0xqFd8Jp76hLL6bdNnz
LYQko3VnpTbehfjf0tk/X8s+sTtzOaSU86Si+YT/SIB6903wYmJmfHT5fhrp7BwdqFOoNzrdSv9X
oL7TRc9cz1B0FDM2WHTvxBMhp9O/TRk2sdLrSYN7ydUtXMB5li2kkCbSahwbqUL+2Vf4jrVZqUjS
MNtz+Xuev3YaJkfBriChKfT7rvO6AvtFjQ52HOAl1IDiiogLJs6fzB8T883r5Swjag93Qp5HaFKG
9S4cliry52/aj5GZU54kCttagZFwDK8KrYDYmbQeW+pmZbaCwph9eduWzM1cMeg4IT5A4CLVjKxo
iFapgkk47aGH3k1bao+XrS3t4PT3k0yj9vwRIHw0i+Tk2Z+0ssJ7uc7YZSNLJ2HmgIOw0nwt1IBl
KAig8RhqKf5nWpRv3/HzkaZdPVkHcKoZlzF16qZx8Coo+bVaZveXV/H/8U8/NmYuV0xI240TJAMc
D2BhjE0ZEAFDMo0bDFDYxlfOHSiwmYuwk6VvNPO/PEBhTujQWC0t/iqa1VWwrdzqU7CBp7SzYyCz
5Tb3+VRE/u9i54PYtCNRGRRYLPoiQDN/VV9axnx0Vel6VMHkZrb4j4cprR//Z2Wa6VsqCgiKNQmj
/XN6TfTwkzEK4Y9J6VmV8KHKeDBL3F74nJP/+RNBT8zMPmeU5oaXg60MmWa9bvbT+7E3DbxUxJWw
0NI/f3RObM0+oaKWkj+CFhIhpt1Bopa8Ts9yhbU2ZBk21XrSwl709ecLRf+1+oceL5EK36c6rKJJ
uy42k9F/kpL4JoWolLvU2jrruk7szTy+onoQgqpBotGNAZSv/dS3wEjvMyqImpUoMYTplXwxgp71
Lj+4gzlLQSShgyeXyL0qG6KFAI9PHZHA9O4UBkqNKWlYupFnL+SPxfndIJDjGpTJn0Fd0PY4ZxAc
ZZ32tXBAp+j154CemJltJ4g0xtrwAGzQbiditcrNH7snnY24c4a12HCZwtgla7NYSlQPQ8IJYLcl
t3qHr/zYnGDjCgHGTXHS3BQXW6Ggtj97ZE7WOAuu0JvovD5IfDdPVMMZ2nJwi7r5lFrdVZV82Ekc
IjwdH+3A83oXLOqZrfagbBVoZ0LhkOxJkLd2GPPC7muSXJdDjzcT1MN4Ka4hMGcKPkaaq+F91Ijp
dcJ2lI4af0/kp1j+KJoO5GDVCHSbJg5WXnjbpsnvNbU2g+EGqg0KI9FYrsCF9VTVAIVBAxaqdR5G
LYRRcRTqHzXfu8sS4dUnHoshtqAkpQMJtWNcQDy5egtRgRPqp1Hea15+Q+LKysScKcgm+z60pLw1
Vd2/LlrjVYyhFFmnhWCCbu5W7aESKg5MHJsDFDZZE/hMBIQF1Eauzrt9FScvel8/J+3IIG1pK172
EURCy+ReO3A9XY30LfAzKOkpjgEMnyMb3WC3mmigtcJ9ihRezSDMpx0gUvdatPKj3BeMtPljRfuH
JAAxtUcr2+DRfogxLam0aBIr9TaPXsfa3xVSu0pHYxMkkhV3+SqSEoxWeu17mhWDqfb0OHTtlnMQ
JIypPXY6a/XyvTdCW2/UOxEDZQV5q4swXo2h9FiAbLuE2lxa5Y/qKHjgyh4f/QpTQjH0F1LlSpDI
JqoGa6ze/Kxa5xE4DkH4KWqaJfHh2GtfQqWbNVRGG8goeRBQGoA8qRtGhNbOAoja6umeDJ0t8vcG
bdqOoDQKurK62EgtmgKUg0atizbgYLXLwdupWXIblJlDB8hE4qMKXK8gPdqzlhoPeS1vlD6HBHB8
04eHku5aLXyJpB5qWfE2iuoNXO5eLo2BIZO7adNm0+gBhBzVDQ77aigTVwzlfU/VlTqixZfKWsv6
QS9MkCyvc/AzphAk5QFUCAPVWGX5vZiTWwjwOUGPKTHtToT0S4CxuAaixA1crBgF94ra4fhBUtTv
KigYilYwPMrdAw2fjWg4ZJXE8P5dy0PnjjkUQSTDlBMDgxoYVZQ8YqllqoFbPV2H3sjNQAEzQYuh
cUzPkuAq7/I1MhBTI/0mD4xNR2KrbnSz4nydCvI2HYp9FlBrMGR3zEaX8naNc2fno7r2gg/4Sicu
FZv2xiEBT03QVjVekeMdb2/lprOiIGU5fS5Tyc2JjuSigmozppChfNsH2jUtig0d8L0mjelxeMrK
cA00oxMbkpN2xO6lVGP1gJ8DZRcqrWs/gVZe4xLemxDPZB3OeJO9FLV653vSDeih3YJCHFnvqodQ
NlyP1x+GnB6EYbyXIXJa55nZjwdJhzhGVdiF76TeWw/ogtzYbQGW6gSJgiBaCjq2vpStI8l3S7L2
5M5NSMRK2U9ZOAlVJgJDRYUVZXE7BP4e2DhWF/2VDygcuco03RSFdD8QoCKbhKGWZ5cx8ip/X+rP
jZ6h41mi/LTTRm4NUmbn9ECyPRGgYj1C+jXbJsO11KmWDuH5VLgLa58FEkQuR2WL020WHDj96Lls
MKWRffXDg8dfB31HII4kdQPWAsnbJLe8GATYaALm/lWhV6ZEcG3wqUD6ZelFsAqFu2RcxxTygFAU
7uwuy6F8e9fnHetDca2Kr5U8sGyA5KxR4UxAFDoEEVH0VELaOpMlWwWfVnurhK8RzlGWPQBebKvS
dY7R6BInVoIQaJ1rDNxVh1yrt54S7vIiZB04gytyDFWRjY1i6uMRwGurDUVbxaRv00GzF3z5/sDt
ulXMWvagN3xP9GTVq/GqpK+Rt8qbxFIzSGnoUIjWiJVAbyLuVMgWg4kWVbRmeJKB3dIgG+qhvoBL
aYg3nfHqJQ/Uu4EwL5MAWM9BAai/EkT4oH/lPtw7xl+Tm6p8KD3UJAPDDqA2WJLCzHBftKawfE1j
AcpMYaYwr8X3/YQiqyVH7wkwcL34lEB5HFIorMzBPds9Cu06GQ811y11xFxrci3792qDFq33EFCU
/oaXgY8IdJyFqQbN241YabbSvJH8Vo5qFLJcLXzV5SORQ7OqEzMpkV26YQvq1TK6rqiy0nMIDSSi
y8fJoMSiqrAM4w7vMUa6G13fTeehrDFfG95xPWcpcMFZLrBcB6x05Q0ARCBIKSJL4m2Fvwv1mkCP
D/QIvoZeEphDRMMiUOocBJ15Y7XL9KtQuup1gcXC3dhvJ5kZMf/M9dHuxhdwEENOQXYHEYwokW75
o4pA96SQl6pHjTciCN4+M2LBTKlux5IPtdL3JvmEbI2JkGCGOmbhx/exi61ABETNN4CXSFiBaCYa
d4ZIzaIFUr5c68Jb0t8EVGaedwVxTQZYHdMQfFuht0Nw6QvhptaOWhri/+VuN0jbKtYfUhVHsv8s
WpXVYu548ivB1/WxpvqxFR9D9R2y8mYnbr1Ws1Sc4a5PVkGYQkknsqBkeNWo0DMtXwI5N6sWis/Z
e8JvMdlO24M6Po+5pbevMnDeuLxu6EHip98a+hdSIFYhqAiJsUk0j4WQGCNhYhkcuLDyHQh8NogB
w3SFyaUXvW2ZEYk3ffbkd9jdwG2FGOKqmdNmIURgUzYqgunDHTUZWmJJj7ygk60AaUfXv/kqcglC
VyVxOpWaKS5bySMmAq0tr4X8wVCPkb72YM5L9jGEmWk9sGTk6yD2zSTM79UqMiMKY3VthqRmVShi
s3ZpQrfKkLO8xKSWN5jC8Jj4h7DaU0hoRKSx6vZ1bI6qd8R8uakKm77xWR3eFNHRJ0doylb8jqR3
aves4Vgnju5fBfFWMO6N8aYMEzMqXnvcMCCLxea6iRKzAYWzV14JHoELFJyAvBjdOx9fGtDmRsJR
rbeKok0uNYuvkvRQJY1JybUk36c0Msth1Y870XhNkhuF3vHhvqWAPeIgB+mnCtKLVF9RgHWHR9HY
QS4cBR+QZWKOZnwNE82uOrIf6FYUBrMAn7Wx88mO0KveA80DUFFASEbI4ozyMYaWu98FZjjIVh1p
lgYWJVlZ+YHqFtN/gsIYWZQNnoMXisnTiMTM0CJoXJaWavTQ8eqZpvRWoMn2WIBjX62gx16z0JM2
GQbzoK3KoDHsRg3wE15jcdlnQ73NEmR3XaNYQqC8+yEccwN1YeKbISYzwg6TfcbRHwGtVFUm5wel
lJhX3WZQ8YtTpsMp8uYj9TMz6DCJBg2/MrjmOe4M2VYJkpCKWn72Cg//pREUa6MWB3awUZE2q2wV
SpmVBG4HZ9Grj0SIWResDP22EA4UJEO+fiyhi6jhlOreh0SIVWmtPcpI0YXi4HmVQzhdqWl71xuj
kystlFGCMbJ7eKTea8wwvIWgSDCMKI9WScVILL/XNGaq8hSRdYsIEFWbUS3NXlRtZN1WPGwzHtwK
cFdt+pyRV7XEueODKwLCP8a4zRK34lY1U2GNMW6ECOij87cYE45RfjPWn6X+kRmHtPLNFtTvGXLB
plNNv+Xr1u9YC9/YlsEx8ANXqm8G+TYHr7gmQLFPw7dDoqQgt+toYg302IHWoutXuhSwNI8gUI43
JCIGpk6Ykl7LcEaaZxw9I1kVgY/cUJTvM8hYDleCfN/FLwPd+cNDiFH5tLZDPTaJD0gLWC5a3IG4
JmZCr0hzlxpofoY4TMq7Rj7HCoLc8gfpr3LPhRQGKwwOupmcdaF6oOVLlT23umY2XgwJmtaNat8h
EXxeCNcfm430HJcaPGbj6MaOK+VGCx9J3LGqPub0SRYeiLGHZIEOsiFtX7YIK+V9jOeCHCIIIWEI
dAi7+pRl9TMHPUfRRWYVvUbKR5oirHn+K2BeSAeIZvNc2WggPAHM0Cklz5Glq1qoj8h0gr5wJtlu
jpPiiU/yqFl+iBxWuAu0h5S+8jCD2vp9PvB1IgENXsD8dEZVCXmubGnJtpNwNmMIb9b3/QBx+uFW
jDiExG8JAmHOn4fhLgKJqsJlbE+7a0Bh1DbHQUkRi3zGBZDXdUiOdNxKRTRJHh17fVNUUAP4yHNg
ObBupGK21nFUoYPShkQFnnfHAKm8l9emhBlnA/64y59J+IxFujLA1KP2RKJrjb6L6kPSHHPhVU0e
M5wzOb+O6Lte8hvkMCzpUIOTMzNObmli4MHqiBFUezwA1ozcIWNseVnOEoqbqFaOmgYraK2ytGzh
MoOV2n8ROGCOHLV/rPt3Dww0KSB1QfApyaGjKx+iF+GJ0zt5IEFHO7QL4UPAIQdXMKM9ssIut2o8
iVHPgbImZaH2kmWGmY94OJWI9fhgBH2hUbJqZIMhrqQ46Bb34KSE54in6Nl0plzY6JzjsigsVwpT
CY6dgpTVQDIivaXDLWliFxAIJuTvBVkXk/bw0Nh+kpqD+iGnT4A7scTInwoJRbP8Hsqxt5mY3LVg
hAl1iQXIxlUjPqj9FV5gOE0PVfnYek/Qz1p10SMdP6dhCD1+C6RD1BWmUXemgU9UVshUEkYatHST
PHKCNjum1LOGXLqRuXxA43DbjdGqDm/bMmPBtDjcZoU/JoG8HrPU5rw0S9quAxSekcoTJlZgKKse
/x9p57UcuZI06SeCGbS4hShd1GSTvIFRNbTWePr90GO2w66uZf27e3PmmJ0xZgHIjIzw8HBH4MOT
4mfFoMQsdiS44nQTjBybPihs2TwalXw1hvjON5RDGmFWhzY2bkVN9zqq10ye93UbuAUuV7Vo2Pik
20ZTInFzyDXVm4KvKQudsLq3zHAdlpD5qBekRdCZZvk87FXG7BtJOOh+SBaRZHhlGT7d7KZ4UxK+
ZxXYgvU7H+/j5D0O2KuqtdItwdWV1M3hZFeMEc2VaIea7wHI7o3oth5l21TTw5QNTqxwJRXzJiRT
NNP6TihyGtO50zA2MKIj1Qc4y2V3Cv5cFkEkMkBFGBaxjHSlpNP9zM1W6jOICxl0hdoRwQoDeneE
9dKqL6GBDbSoXWFf5QwN2s3a6GpDca1X2jZPumup5UVE843ZQOqGPzlNe1EOnLTeS91dYUVOUuau
rr9XgeJoIj982lpZfEjiwUZHiOeZV2peu0bCOxOp8cvGX4vjpxX74CeKHXOn1vVvi/+R59wpkpk6
gRSnO8hWwGBVvmrm3AU2irGlZCSrbO7NMd7kFNPyPDmyKttyVCPTk7eaXRuo1Mghdco4mKFjSgPz
8ySv6S5jSiuN7lrVuOuaTyW9m0Ea+hFzAajVxkyK9ZGpvwKquiF/i7TPiOsjHO2mHN1aHm1F0Z91
JB0ErXMypsZtK6iT1aTVMZlg3XpjpmGgLebYMM4tjE+pIbwp1ldrxIgh1ZJ4NM1sBUunstVm2pRi
fC01fvLgB0XwgRB44Xta2FIRCmK0IZh8NCg6cNqnYzLnGdhq1sGURqhxySFqwzTs2WzQ1WqzikKl
cQO2RG8WdxZdv1JvnhNt/Oo1wct95rvVQB2vayH+rUzBm1yITyKAsaSXB3r192Lf7ZRAW2WS4oq+
7voiDm9tEHl+lH9Ymr5Lc4NKIB1Jo2Kj+tSLbPDyaRxcdbCqXY7DSTqakxsPhbwKGe1AD53qlyqS
c34lt1HvSsbAr5uISF1SKdt0iOuNYIWe0iLRmGHbNuTitSjVm9Lvsc/I+nurfpf6BOZ1fpNoJkzs
XCs8KU9+F7GlOqVYEfqSLre1In7qyiYhT63u5giMRitgCknFbVvVt7NZ3aZRj0qo0aJbnFe30si7
nOS4XplS/N5n6nqcRNNhjPoQFihDFoLqu77lH5WpAX4zPC26yiIyLSUV3sqYoBJEezMd1oHYP0SW
zK0zb6yqR1uLzKkooy9DUJ/6QnKLHrn+Ity0VrX2xZAc2cyuK/wlItK0NGOSJ2zqY1kpGzE8xtQM
UpzaMdyfgnRs0DeZjy24+oTJIoXBvWC+SGxvgTgZqSvRyo66xvZWb3x59CSK/qRct/JrL2FlGapU
iaZtxmCW6ktXgh/Nqd1X3CmU6VWBRYv2OA63cSTuR/+3ygFoiHcVd6lZSIfJajbSJNKDz7wyEgCi
2HCzsM6BVyyEKpWAYA6kNVv3rYaGNtBrnVxN6idCGZVsuKW8yQfgWO13y2STXu8mYwJBeJGpAsde
XA0S4EFvaxLGeGG5gbOZ2lMyrrBaOIb5WywvkhcBfMrCiwlgMHTsUiKQaXdSL96qc3gUxdQ2+5tB
eDO15IC6HfX6/IyDmq6/ohjmBEul5D9LDKTmWBJ2D6YY2w2AN3vNUSses83fpLSl7JF57IBf95gR
66LHdKDhN4RbDAbpbuMZNaVuGj3XzV1jlZuyXGM3tvNl4zoflausesn7r6ZXVuks2FF5AE9TrHA9
oYAXl+LKSjOnEjjvCh/WT1fqoHBoia1K/TjzajT9S5Vkt82oya2SONivdAweCiE7DHVs+/J1pbul
0JFOPpM0O0pPER81pd3y/558koASo8Rwvo5bpuL5w3li2IO49K3bQ53OTq36dwH3nwG2YgTT9ZA1
o23KdeeEYfmeaElIGpxvQU0U7a2Suj3Trh1F2ewJPuR13LFmyiiTnnseRdxxgt0KSOxl12nyFI2t
M9Eyb7uXJlI9f+qPsZY/apjZtwa2gFhZt6jRFEHvCkL0e471X0YsMnFVrUJDvs/6wpmaYdXV9ASC
1lxJbX9nDOZWN9NbYRqwUoYPHzb2aOlbk6uuCBIsFG7jQVpn1Mp1Pazl4rmxWpVvn20naV4PIcj5
ImRiHRt0JYGTgX7LbZMhCihNHtT860hFxVQ3vJqIqYHspQponCF6jGdf+0J6TGviYj/u2+BNMe8m
6WHMF5VV0upk/Fywzh42aj1qR1yuqeo1xwfDlMT64Fsjp0Delt3k1KbmNoO5o5/0IYrc2Flrl7Hm
tO2zEDGgy2huoFLH9/mVgUaiSiiYsE3pqGOKvF61QUemxllnkLYDOi0Vy8lAe0oZTZJ0XidDeKOi
Yjj477B3HsdAP7ShfyVUz4SZtVoGnqakB33UOUIvIesX7e+mPWoyVnKzsZFCYx/0wW7umkPaYjFC
rT+X3cYSkkMnBGt1mVTvOXSBOTznGFkrloinIxYuZsdVmAcfCYKJWXmticW7pGpeHaMX0/TyfaDm
Tp9G+25KdpqZ7OMa3fvS2vsJoKIaeVMa3Yiyye3u584YCFuJ2zIFtJhU9avOX5X0NeutrQG2p2hA
aAuyFLwEVu2aWIGoCbiWCcdrVN5bo9xYZe+KmsLp8rdZphgUEOqG8O1IBZ4JrXJbZulNs+QeDf58
ccscRs1+3kZzZYsQf4HDnJ57oJNvphR5JGvV8ZBslvUImNj0bwYXiSA/aMJTCB1USn/NguKm3DmB
KO6QqnXb9DOqgRATz1drQiV4Rv2w+O4y9e0AtlL2GI6lSs7kg95Ek9eOn3KDYn3FY9fpigTbqZJp
LSBHN1s3ipk5ZsV3jx903m4K6G32Xmu9+HW5VSnaUAtCKKKyR6CBQKmceK68IH2sxXelDpyWu5/p
nYzpkhGju8ZylRE7+RhvEyMEiFLcSejswRx3cMvsvNobY4cYqE6idIsmBBPmdj08R4pu13S/ejFw
a4JB0ww2N8hutjqnEOONMSOfSkcuTRQnEG7qQHYMpeau2Q9cX2Yher61m0MQKHa1YT1oPWjsPpZ7
/tJs58RR6oWBU6f1uwHK55LJJsq+UFCqKt/MQSeZfG/C0inCryl+F0bL7Y1tXjLVbUb2IL20gerJ
bYLh1q2QzrvZvI/DW1N+Mv3KSWSw+uimiIJt0nzEdbxqtF2EoocyvxQSMRNz7LoDN5USdu1rBr0s
jzeyRJSBZAuxwoToQYUNbmuFmJ+H15EsOwFW65myjs3rbLhuGKbM/MGO9MIOqvVYX+n+YVa/pPGu
R2QrDktX6xGS9W095yDKvwRyR6G9r4m1Ir6iIo0j5SgM15IFnJpqxLvBlo1PhSstjV9SOm/jl2Ug
xahdzfq0Wn6RGbtj9BgJpdPJGXXErVhfW/pHaJrHpI93RverjEkv5tsmeQ4T34kkNIXKWx3SQd8e
K/+eGSjK2NyWkldZ9XeW+KiYr100utZM4kpbw+JSUfR0o5iSkxXT1UAdreWfgtpsY4XGkGl4ZfmW
1eGq9hXywsjtRslW/NoOg2NRKxu9HtCtNG2xem5M87Oh8kqqZ73O7a4Ob7CstX11dBKqybjdVnng
SgBfWW9sSHgQo10JZNZNhvQKVtmq+ZWLpBeoLJhxR0k2X/eiuJmCq0E1PTqYbtSBC02V09CfQUOS
K/021I4dXAdN+woSUhRR8VRtxNyv32v1TRJMXqrsS539TCaQCZ9y+TKPpi1r75O8FyaBoll77Frh
awgP0owgk9xzPDtXFQq7kl9yCCN585yaCkK2IblmhF5dYqMqB55r3qbAsL7k34lC41jTZNO84RD+
6mgHBW1tG5TvVTG4vkGVb/YbMhv6nEuNheI1yILIm7F+R2Xj6e1HJb1YkexaRQFQj3BB/SxNNE18
3VbH+yYtXCn7qPTPQPodgiGkSmIrYedZw6Ebj5X2WVLSxe3sdL1qRxUz5tO+7un6qahrCpEnzMxa
WrdCfdCsch/SvNfk52ToVmH9WA7o/iFEpoSbsn+r0xtrAULjwSkjfqQkUeIJIM0dmFm5ExMD5sCv
P02hBR0Jbw1IWsocbqz6qKv4kUyVncWzJzfUnmWzE/3eCekKxbW5EcVgZfFwMxtJycKVZAqu2s/A
AaXLTI09EyQTqhKsPe2OTMwnbVEin/TV90wte0qs1Aki0fEBQpJgUV14MIguKibPVosrqwyoIgML
B2yTxgLu+2rHZ41XwAiLU8bHKCmBWW4VWXJDykUpo2fT10gXC7s4+k3b3tEyYedn5UZsLUIn8UEt
gdKa67ITD2Kvua3JcGYyLw7adlyq9JjSbUwXzzyKKUApwcGaArpTAn2EmzHajDKGiDx9XlVeGRab
tjV3gVStKq31dFNxrXT24lh3oUg5Vv47AbVDgtY1Ytz2alpbtPRTw/B82l9aKN3qge72EdGrZ6QP
pUghKr1cyjytm1Y10PXAU0fDWisjJw+ffXolhcjA+fyoUjSLxosY0haiXhmk94GHl416a6gy2Wf/
hImFrcP26KcAxL91lkZlyvdJyUaCuN/ESuuG/usMjqeUojMBlJVhtpqq2s2gqQXqa13Ndkinferf
i5haLaNboxMx2RC+BQo9pw6WKtQj1UYv5E854qZqtV0ofATCbIuMX0hl7mTp7zG5K5tobRr3U1k5
ozUu0AwA7uusQ+kKOGccyww0OahJvqjiWrI3PX4wEsgBwnJgZjfLN+USakDmyq60izjwJtJwqWVA
bCxfY+2XqfyO5f2UKaucLVlzLnsaJfEgOEP0q8rLK8nvkBDxnWqgrK/Kqx6iR9fQXwHjlJLWUaJP
sa9KtzBfzK5xB+oJgwRdysGLKwRKGmUV51tDPKhJusmiL1/o+A2EaXJrQ2GwJP0qlxKoMe/KYsHq
TE+ddI8JqF9tS69aYwTEKGnLtq7fyLS4Dr5Zk0wi5trRKg2sZ02qvGRk5EwVvX7+IouzE65QfXpJ
oo9GQ+ZZA1MVbiQrW2A44pa+b9Nijza7q2WqI0QRUArYfqLcKPO0zsvZTeXJFaccfOh1abL66m9V
olPov4g5pO3mtZaFNTevLPDgVWVj8+BMc7aeeVFzUKxkA27QQxiOXo/brQGmKQXs56WgySuKabAe
iUDK6QtLZCt7ygpLsRNmbprsWgpjr00sJ6af5EtfjYAYxqQgbhl70txxgWpO397HwM01XTmSM62G
uTDcyT3GitMEowN4WI9u0zZfWTQN875xQuA4Wf8o4F4H+gcET6eVyQiEL4XL2dj2A41iH7rsvInJ
uYcFLpZ9R4xKu8kA28xHqxwBVgRHoroZasTCudxE6ZqecCo2f5oyvvZrGNYVdBCDNF8KH8tGvM0G
eZXjalVl27JB0a9/yPTHzDoWymMT34bGncFr9S2UmPWNnnzJmQSF4KPo7zpwm5TmFnRvZ/ChSZq6
A3LmIcjvmOVGU8bNpFM9zFzZ+jr3X2Oj9UQfybninYYGCYJgfsklzYiABLXhj5XqnW+01HPrbl6P
fIKiNFajGuB9iSx4vc5pOsaDahfRg2q9x7nsdObgyMiRjBE3Cvmdpa+H6jmW+rUWviagjRXtmlDn
ToInl1LpaNxBuaM0Cv9qrZT+WAcxSfjRTItrpeu8ru5Xlb5pK2QeORdmStzKhQ2zhRsoIC/J+ChZ
d0JGaAeYRqU8BVU0MrhOz+iY0as+mv2n5v+qK0cMq5U0ZBt9eNS1beGXVxaBUMFXRJOQTxQf6wlI
yk9d3AbJMhM3C3r+wAD3gF56IrqF8uIbCAWNmpuitiIH2Urpaiyaf7UKOXSYulh82VDknGyiNRq8
Zn5yEMHdjKwhH/RXpUEQnTq7zHGI54TFdLwlEUyTVD3jfgjqvWHoEBaBhVUaTl3sDaB/lUUm38U7
9NAco8n3SkMUjcvKnspg44tXINVONHKDEStVUelpx9FPHOa1CqIoZtUqMURwOnFV4tU0zf2TNFBq
z+VDHhSPcwnXIiB7LoI7Mx83GWOHitE6SexDVtA2AyNWLQSYOTJcH8fTDnd2RcR/4FOymj09lw3S
wES//l1Vfxl6f1/STETZ3wvG7COqRqeLRA8i2V6Num0lIbo0qDejdjPTR4w68of0eq4Vr842tQJ2
Hy1VK5Z8M60YATSl2AXqtCpF2WnpD2TA9z3iZFlY3CW94Abxiw9OqHUzTS3as1+GYtqCijCmhAG5
hiBcPm5T6/c0wa8idtOIyBOSjjZb1/FuLDFDz7u1peABnyAxWcSHXEEZKiGvSnpQbShvieL64X0H
106XK7uhD1uRJPiqfxu3vadW2kOkWOQakWfV6O0sKSKJ+zwtSNgnHWvoiJ1dA9qXrbyO9cjV5aM6
3IQQBSJMFrtRXTch1JM4kSp7qFNqYmUrVvQM6NeoMAwGNHao9aPsNUO0qcSDAvWuviuh7AGtADQ7
ljWuB0JOF1TbUH9A1txLfMFJm/AoMRmTATg0s/RRqgoQG80GSfBmXbv206OUjHth2QwRYZ7opBsx
b6KmjVxQz2Z0ICX8H1J5mWnkUOdJcZCKxzpOXRF/mSlvrnNj+mVE1VfFrU8BMNszanIRloAZXdcY
ZpffOLCyPCHTD4E4AsQxWDb6hyYKN2oOH0aKN1JMQJtkaMiACzMtrwYwsDCtDbZu8AQaR9eBTIqb
pmmgU8H7MFU7Twn2wlMht7DgeNecrr7p7mbUiiWQMEknc0pJ1HzVy/r0TqHfNlYmPBmJjgl5iq5t
GH2h296ymXKah4a0LYZ5lYX6pzqPB7oy7Ji3rNMwhFgsIN7GmlkcndZRNG1iyC5BaML5yfaykAAY
SfdNbdwpODXgU+d0qrFW03AzN9W1MqI6RhM9TFCJ5HAiYm37KYn4MJKh0KMzKzTss/y9Gqe17It2
M+jbvjf2Ql/CY8F/CDNwZRR3QwrQMCu7bmj2kQ7Zzao3cSrA8upv0axOaGuW9yLvZ8wiR8+n3zSK
04XixjYKvaa5CRSyV6F247KA1vmZcU30tbXRpme9KF9ThE+piqHxRU4D8uXiPfEnIdKgtbbWIfWr
56QoHVmTrtRhUnazUR0qHdkTwIUCwkvatY7aHkd6u0bJ5AWNKb6ya9HaigLywimVHipzXsfkD+XA
uFYIDa4dd1LVujFrJMZvIovHBDe3G173ymC+aAvqFLlas5+BBavxtqWQGozkPhgf1BnJRzySYE5y
BlRSNEkUV7PJbRvwCmuSZ42+W076aYnDNiz527N0rek+iofKMW4NatJPRWDMukHhg+7gQNmSwLhr
6P/0dHnD2HRkgq0GkCBqgjuLw2oQsgdtoRCJ3UEtkodcbZ0ALEagrUO3wWmU+iFWLXwwAl6vYvye
fInGl+QaavJWLrVeXfmfMeyjICDFqQXXECsU8MpDNm1l3CJE7lO92tK+AJtsZzdEcioe7rNhXBuc
4Bor7SKBNVHnwlc797sg8LM1WacGzy/bwDEb13XtH+VQ6Z1WN987Ht7roy52fdKJzZjpol1qIIbD
MIVQK7onPQpvs7HZ62Oib6VM3s3cgO7YRyl9guBBrea7RpuGpzFqinUlTJ9RkVPkht2nIolXeU/K
WaWptJLbqd0NlkSLsBUDW4vJqDGaRJhNDO/assa3B2gg6OjgdOoBosutGcvbIasfqFiO/tJNqHpE
RVu17DejMh9LVQfQbziJ7eC2xsR/92umHBVdcXJjybkDgz6X0G0Fqf8kTazsLiMtk0HsnDjQYkdM
pYOSG7tglKuj1IjAsaWM92WgaMO+iSBiXhgJOGcdYX7TvTsZDstzHEg6S2I62p83atJyz2h3RktW
bNE0gCvaqsWX1JS3BfjjhbXPDgh8W3uZivg2YiXlQxHOFsPhlde7owvqcQvStKttKk/Goi9N9y/j
N//MI3xb7mRoTCukquxNJro0kv7MesqyG1O61/OXfmEzcHn8/HhnBxG+LXcyQDa22tz2JeJHabLy
e/8TKe6NIquEEPMujaz7n1c7O7NiSIZM49jS/rGxD8UsLQ0afmuVJi53XZ5//LyAdHanfFvhZJxD
bOBRQpr4zyi/dIh2+nZa4QZ5UcD20qMs2+bbtojidgr1RInWIYBy1ApANusLz3J25317lpNdr8qt
lssRb0uAGTGr+WpSm13WJytJrn+NSgWpMzAOo1UdYkW9j6buJaujJwGc4sIPOTsy9u2HnBwBf0hy
sWU2DYa59FA39THU1KNc+V8JDd+K9DatklVL53ww+0cBk/YL6y97/p8z8W39kzMxF1Ff6wWT2C1O
icUVZFcE6pN1vqHQwoJ2UelK19r251WX2bSfFj05GTT7qcFUkXG8tb8uV/1GWssrdXNxDPvSjj2Z
x4uypNTSkYnD/LBYIvtb41hta2JLePz5gc6ObyE1pGgqNwgdob93LI/ij3oRs53EL7X5DAwsVILr
n9eQzsaTb4ucfCqy4RGO9zI1nCm3Bt3LJO3eDDV/H5XuOHejYYt9fOxhwoYS7RDuxGvmnQBDDeCP
AY5oDxHS1w6JT4Pjwm87+0W//baTLypl1mA2NI7XjKZ4wEvbMnQXoRZmj3In2aor+mnATA7cKhRr
o/efl7/0+k++c+2j2pNiGUjAeJsquoHiMukgOT+vcn6A1bJkJCfx9EaZ+O+vHCRjnIxCHq3V1wnv
XYCp5m7xLu83ututIs0rHhbBiezXz+v+maA/PS4W/GlNknETV7STeFimel9KBh9es6Mr+k5meTV0
d4Oyrm4X4/TOxfHu05dccLbjuA6vJpfSpH5DoEnymnttN+/EVQuLypPdCIcA8ern33d2Y37/fSfB
1IeaPRi5Eq977KvVL9r+jCOg87LG3+dWuW0O4Qb+sf4eepfGQ/8IOPz0ak4+iSYBjVkN4QtnD4QO
lhTChRz2WziQvMFRx027QDbDeJ1uBM9yjPX8hK+9HboAnRBedm3k/A/izrnb5fsLOTmpGU2hkfmJ
cD3saOB6kKYEW7pbPITjXfg4XfTvPndhUvNLtKl11ZCtk9MnomStlB2JTRlDqBTvEKm7cMDPrqCK
qqojjC3Dbvp766vhqJRtPaIp3/HGug9ZmFc/76LlnfzzJb+tIP+9glE1sTyUbKJpftMiNO6matNC
u2dW7MKznB2dtlRDkbBKUyxJOXld/dAEvT4NsLioV4FS8UKg5Fs8y0aKOvYGhhYwjS8OM59VM8Ok
TZd1pMVVWT15i2EnZKoCywOZPdCy/7g9gw5nmKAsMnuX9GrPijJ/X+/knXZGkoeDgHHTIJf0ZkXf
6XVohqi9duVWLISvuMHvOWBQrJFe287aD0q+rQAt4rrbCO0AvbSiN616UMqeIWeuf/7kZzJKClxZ
R7ZHoRGFP83f39wSQXXyxSanWdrpVWps6kKDCl1v5Yie3IzzYc1IFUNHIGn1OHgX1j+75759j5PA
qmdhI0cK0UOviU8lml8TSBRusEKY79O6e7FAN0ylAzLpQMjCI7yzQy+GVzg9vBn0cce2u2AyelbM
1dINS1FBTvnnSUQzTNVUy0U6tqDWpaf7QMFASmaWdvh7usFH+Lb36isTx63oXrr5+YUsG/+fM/ht
7ZO4FVqTUPaL2l5u3LXVr65muid/AVzwImXz81JnL1PUGBRDpGBBzuXk3RuRagzG4usC/WzxsVfA
B+xFKtt0R1hXNuZsV2Sfl73kzyWF3xc+2XSimOiBZSCYukgYdFzeEsKa6v9A2O1szPz2hCdfUqmL
AMgDdWVOFJhYxjRCeiFoLn/inw/2bYmTDxb3nR51SwEtpLRgrAd/HIGiLmV35+rm72/sJF5KASPw
OLlQWs7xi6QNuzTLPN9IHG3IrjTQ7sFkYPPn/XF2Kxoq9jGGrOqieRK6cknNp9jnKw1ZBWmue6TP
uFEZOYhh/sSRcklaSDn/Kv+74Ml+jFs1VTsFoTSpb9aa4btykq+kPrvyo2ElFNar2sJBCLRdXEY3
VR1fW0r3RMNqKwTKLmviX2bVb4tefQZKe6hoOoxDSie5cZpGWEkCDG84kFMzP4m42IQaE3IwplKL
4aoh9HOYcHQAWxMYuYa7GCTTV5lJu5/f6flHNGGLc4vjCXYiGdIw0sglyzudGZBWmVzQPqfk4ec1
zoZU43+vcer8BfBohvKiNxcVNN+YC8hoZiQvHQMBPy90ruLAcUA3THYIOvAnm9JXplwb5Wk5xpDJ
V+1mWIUb+WJq9ScO/XPEvq1zUlv43TQylzUvQn6ik95Ibrzq3w1vcciEZQeH98LGP58kmCQIoi5h
6Xqa7cdxbtaBAce8+S06NKnd6otMZXHZgg27aS7F4bOHezGGkDWdzOTU5GYYFIQBGqSAwm3NSCjj
C074CY0YEEDZWHdY1iq3ebOaPX2fH7ULF458Nhj/d/VTBwHRr4oKFxYkQpj1YczqDtAcKpg97ukI
u1eS5++LQ3AzvpV38f+Tww8JiCjLlqotRd2peGAf+1addUQ2SWB+aYqVp77PoYmqN2nB1H7VM+hj
QRH1L/ll/Hs3yNyzGLaTCkqW+I/bSD8mqikr4brT/LcMZ3EQ7unr5xNyZif9/XQnt0OYKZmWylxA
UF1c1cH28Lre9AgSFavul3bhPJ45KH+vdnIgQyvo5EIicandecW094r5ns3HIlcIHfr24r79N5j9
vdzJucxGUZnknH272EI1AFfSJnilh2grO9lNd+1XgLfizy/034/295In8bOtJeL6omYfhPrKzOI7
5p7v/7+WOBUsnLJUMcyCJYQUNo4+ulVqXQow/0KOfz2GclKFBAnTGTi6LhpO/3FrZhAajCbelI8X
EbgLX0k5ucZjPYyQzgGBK8oOlcwxzz21TR91Bv7l3nLkKN9X1Xgom/6Wya6XYoLB1kbVbScZiSdo
Q3eoY2v78zuWLr2Ak6seY6eShbRwbQi7rhHd3CzXUqodNQjwof7cB6LCcYz26ADasnxRlHL583/f
KH+//2WbfYO35z4SAzQpcGu5n7zQgbF4t2hoTavpENvhTr0Ez1x63OUbfVtPF8qqSUZOyiKCOaOh
HTIT4f4xJHCFh5/f7b/X//JsmoH2pUllbZ282glPefR6QCIi6Jfw4EdqqHk104/4eZ0zF8eykCXp
OjHUMvTTh4olo5/jP5iTuZ6uoNd6wa7c0JRwk02wU10Y24vJBAUcg5jwri4FgzMOXX//gpPoauGz
V7Q0/wlAoHLbyVMd9H6uA0Tzt9BmEkiZaIaNeITFm9gLVrUrbLvdCK/rkqn2GUDj759yEnobJS/b
JKKOlY+wv7fNGqjbZPHek5wXQL+LjrpnIyHXpgQaaSryH8Ty25ay1JJmq0ChOFqPBRTcQsgvfODz
l9e3JU5OCZNJWoxHm79q3eapXIUrBBY85iWRQ1xcc3/eTv8mQbzAb4ud7iZpZmay43miJvKGQD8y
RbQ2mbBMBQt7N8hIk+D+vOT/4QH/C36chOFczUK1Vf64PAyeuVM25jbajt6ip1868YUGxZ+g/k/Q
+Qa1nATihMZ7kMuLOEAluL3GpIQ532oqujXophQw0fMeAqLx2vbDJwO/Wzpkr+i670ZJd7oxW0Ho
3pSDdCzyHtaw9lZW0U5jem42pL3JiGpaFYQXqd5PcXCjJdpnI7QoYljuFIbvuaw/zX15QRP+bKz5
9kgnsUaUh9ospjbC1yy6FlNlC8XshibEvc8MxoWPdTZmf1vrZIPM1SjGgYTxR/AkL54V4BSW1+/k
j/8gd8LqwnrnD5hFIcVUsmWdKhA2RWxWYxEvOvR4ajmJV4S75PEDdsy63NWDF39dwn4urHiqQBj1
WjH4A4LlImxq4avEG+fCM539XgvQZ8qLpeMp7KqYVqaMDUL3ixkQKm+I3UOjcUy3cdM7jTEhJz0W
v8yrS23/5dv8s/W/rXuSKdKyMyzD0sGuoWpIEGFN/9EU5wuPd2mVk+QwbnJTLNJFZT677kEPU3Qc
2/D/uoInTv33UU5dV/N2EgpEEwApfLRtGNAeXQMW3s8f6sJ3OkWpY9WvDDFUAZVEhrCGhzSiMGNG
p7lQ/F1a5yQkpX7UV/AhkrWZ16gwNdCkc8cc2m2r3v/8ROdrE0XXKXM11KNPDT2rZFD7vP2jxs9E
EOY29a5am27rzV5RuQEqDRevyDMC7su3+u+ay+N/uyPNaDJ8U2TN/wjTy5obrgyHYQf6dMWKvKTb
X5LiPgMe/73mSSIgVZjc/y/SvmNJbhza8osYQW+29Okrq0qqkjYMWXrv+fVzUP1ei4nkJDQ9C7UW
iuibAIEL4N5jKgUFf3Cx+xnoPzQZvuLwtA0r3oVPKaThruAsw2eh/v54ireX/5/RUpusg1pdlfEV
Fg0UFaRE80C/PQe6wtgA26fmalapbQY8XF9GNZLI5EKtz84uxUffBrcs3AzQxJlZx/Rm5v8T8KOH
sfqMI9/wbVXgEQ1UuUeyVmQrzzV6RLw9eHAwYt3WN+PJkiLiDSRIMr37+DTL9TbFrhAuvVPtJOBs
lHP/DkVSVLcALGQ9hsguu8uOq3jULmzBCOWlBe4t/5h5CT5ZLPMP2RX99sBULb6v92CBrqKR0a9m
s5S7ACmM+PnEu3w4DiCqZ4bPgaeji7qVyaAG/khEFnKCNUZy9q2iDsqSyfyARdO5ukf6sdx5OcNI
i5T9XZHxBckKfDSh1FVBB/1UyQsNNTsv2BOrGmLoLjLBLRs6t7dTSeWXUK51uQly4iYL8NyuCkzB
hmogWMZg4JmRCw2YE6iFr0DG2zhUv+ausRfN+ZBfumvIVIYmmeXRqKnMk/dcknScjuqPBPkwsGpV
/cen/SS6j9PM9lNntYCoPKPMpTEH6BK65BKRP6e+qlogC2QXeP3teiiAHoqvgDtbj8OKrBVEpZ08
DKU5yBG2dopde4ZGSmvln+qv5YmzWjgEDVa9kz6lLwrAJxfFShxj9//7G+jSehb0WolOKPGvVH+j
AfMEEbET6JqBL+8g4IRVluDDakBAtLxZH4JvmccqToubtQSAAFQRCpoClNRvd1Kh8nyUNljc+td3
iPoLmcVbYOJeQE/w4ZZQoLyoADy2zKbspm7eWuNBZ3yLjf1lSPgBBIqgCPfde6iAQSyniT1V4S0J
/AwDUHMJiAewBkFoVfcBj1pyyVh4G+ebAeyNQDAD8FCmC7ZxloAEoEHaHXwb0Evf0aG1DciGPl5n
W8fbTRgqUy1jGStBjbsqCP7qHi1DB07fQKzvkKsO4Yu0+y/xROD/eA1+V3ctoUI2AugGfGjy979B
wXeWN/k1flUs9S1m5oiNnq9gwIH6f6PRK9jQJ22KDVyJZE+A4sE1gk4wRMijF9RtD+N7Up9BdrXZ
FlsCMzL12O5TocqbJYDJVvY7AHt65I1neI2DBD/3LrQ8raySLCPtzZ57y4PwpHVoX3WhAXYU0OxL
9TWslhcpVsyIa1GUbQSIHIZfUA8+1sZ0CAtQ6CDXLYgcNGRz2FqDHJfCPiccFps3OEvka2uATEpu
KJ7KAR4vhPtCgo/8VO9rKNDJemRX4IIlOgwXxfcKApaC+l3IYca4SM+cpEHIS3kZ+GC3YHE3i+zI
WmxH1SnQoY43/wBy1QpAI1jaFupNkgWgiQcZ8MsYi544TW6ijkDugBelXqV5+BkLP5eu+h3qkdlC
FwLbHZTVzpZziOtC9WYI4IvdH/Ox2EMDzM4M+JND12pWfA5KgAk0oiEDEPRQRBENs1ygiKyBi5vO
b6Px3EObzygP7QRJVC19LqpfxRw4mQGCfmoR9aoUUrYTZCqCUHNEffC6ZNoBYrHjoDsoQ3Ekiz43
wqUdvxYVSG1c+41oIHcT+IkQBTEZy/++7iMqSCWSIRq6Jko0oo8L+HpBLVhDkemfDskA7t4vIqgz
OfkOahfERlp46n6ArZl8yhi7/T6nIDoA26hjglSHgultMg1UrtfiAiTCLB8sroHyIJpf5ffHY7x/
15MgqiCpui4qOu1o18ydXvSFYADiBO3ntvw+t8Pb4xAbzysSA0gjUVdU0km8HUiVlXqWynXhGS/D
sT5DPM+p3qD9uEt/dl54YbV+N3BDt/Goq08611025JPhajqvuUWCZQgqHBTyRlCXorGGrkcp7vV4
SWxQv0Lo/oPK/XjMJMTtfQc/QTdgJgJyKo4E+tsJQlaKFa+7EnjsMriWUG7s0LMU/cdxNk4EUeXh
k2CoeBAAV0RdrBaAW8ETVnR3vJLaboFKaPZWOYB7OGy7jY3FovIohwAdgBwq61SazJsWWmpiTUim
EDaCpksGidecBXHamDtgvXTRQOFYErAmb5dLmzUDp5eq5iZpF1pjg10v82JjDynELjoZxIykvUI+
8rkPS0i1DtBRgiEiuohJ0oLjChnIsi9+aVoEcQIRbKbHM741BwKwtoIiy5J65xXTJ3USSdJoQJrp
UAovcJxiLJ37q7KorgNQV9gs6nsIB6NSVAHvb06NAeO/LN5HM3/NjO6XJrIKpRs4wNtzV7yd8LKH
4JESxXDNNMLWhBKn1xgBONiQ3K6lN6Ij0PKEPyXbE+SV5lYAn7IDdWnf8bEToY2zqF/1ZvKWKDtM
c8u6VW7s59vfJ93+PrlOIzEW0TrOduTJhL9N6JK4DZNZcr/yEEjSZAIawQemsRVCEMPwvkPrbWiv
8fg2gUwZQVIl6V8fr6Gt9pQBhA00nFQYDt2hKiTcnYcgx3NIe6nRAv/dn8Hxc1JrucYnsBWB2IaA
/MvgyUf+yN7G98cahvknOo2qaMREgfow3rt60tlzJtoQUQNsPe+vEqimatU5jOFuPAtuAlJ5Y4wl
MMXijzdv6IM+d4Igzb74Ds+P7qDaiidZtdt5ZKAi1IDN4JnZ5CRL5DYf3w6ZWuJNL7RakAE1A42m
q5BP+zAY3LQIvqhp/q7LCkQ3tPemLl60WMejSXZCcDD1TGLVp1i/g1rKXAgRphHkwg+4UP1cZ07i
GvC7Kc6zaGXXzGNdIrYOCIWkUpx1OvDf9OELQVtx0UYAoSBYDOSY36OwOT5B9JjzOityWKDirUvL
Ohx19kpBCUFiiA14EJGv4PAnZLjRsuzdWEGoQ08TErkMw0lxuwKgKx3iOz3gHMmPx8t2I++IN1NH
ZWKtgBwSR0xa8wBPZuiPXURt4mDdY+zKOj8odVOC/Q+W/BAtgVlOsvX4B2wcNTfxqUsEyLNiPeeQ
bs6H5NuiF7ZcBdfHIRgzSQNKqgo6k4ZSQki8BsJafZqjb6HGaC5ulLpv5pFGlMh8Iw9BVKHUZXGo
I3Y7yUetG1XS/l12c3c8aAz3MzIxN7udVEcVPMRxeQfhUacWYTbngq4mkPZIYLRWgEAmeca+8Vjw
lftyBxWHWofDIGvNlNeaK71MNhS0HCh341UHjSs7ghW54Ygvoy1Zy6/sZHj1l7/oItxdFqhfQC3R
KmkgmpP1GqZV9/pvzZPs1FZgg6ntSNa8036Thvhf+L5vxlXR3ddwDQJIjVqaYwLlPWAfYbyGh5+T
O+m1Tg9l8Z1ziDOhCmAFLHfS16FHgxdGc6xi131WI+P+E58+wnIBkr1TAYnLZJefC3c61LbmEUAH
b7KLl/fHNRWNOr8E6GOXBpGTnPfwkYSc+oG7QPreIaiD+n20l8+QlyN+seFL+8KGH9wzqEh8XQaB
UMI7FJpftxegchZ4bop11V0gFPSOrvohPPAnIIOAC9Jf4idI5O+1z/mFVY+/yw5UXGp1CbUeckqz
qK4BdRsNqijZKDmxyCJ635dPqTjUaqpyOWzDONaghQoPahWYJ6jEtF69Jwh8+CEdvB4cGEgegmV/
jcwKdUzWitpc0P9OscGTzsSqBzDH/aJAvV91ywpeCgHQOBAKidJTkolmJ6aslEjuG3cZahWOWlHw
JpUjHk0eZI4RyCDpEL0YDkHxds/wXvUfJ/n7B/jH/GoqAFeqIIApeDu4rIWQdFBicJGYQN12zmYi
bWoDQqPCiiCAjLxe7qWo+x3hQs9NKTg1bQwJnwRFl95Ido9/zt0tm/o1VHaeSxkVjwZjh5jLRe1R
NqqPUPIzu6KwH0e6O0CpSNS+CfOSGyFVo7uhDqBQE7qq9OlxBIlsgfsP+WdqqS0yiByXQtkKIb4F
v8Y9vxetxi0/h74E3wMr8KQjZMUdUIudzux+Gx4QrxoQqOoFutrXHocDd+IvmgXfPxeSYTab0PJR
anj0C6nNVQqlmk5RAMlri7tAXMxU9/Nn7b3bLa5gw6HuG+lZAhC3hyAUXKCbbxMOj8gfnPk4ncsL
azFu5hQgwzRFklC1oLFhoaokRt+FODN5GHQ9Z9zLMDKeV2REdyNehSDLYrWXu7AWJKWLdJffd7t4
j3ctPFbZ22r7+F/FobYVfHcC0IDhWVdUXGkpGZADRJ0mEUawRHQn5kunVVCoT4zTVL4kagASKpTC
ISqU5ZMLALij1MF1ybOz3vdeKKTQd8/BKolY1SjWhFA7LoRGZlrFmHMe4KR03/nCPvJ5n9UsvkeR
kf2GSh9IpjrQUDQsKcejqQKYHWViR3CTL9jZz/JTfoW/VmK7EDEDF9qUTfmdoKL6Q7ZX/XKHQ/Oi
nks3vCTWIdrVb4836PZy+/cn0bilECYPwqhrqtuIIryzwaVEzhOgzPs4DGvoGpXQJw5q+TVJ6GnG
QWguguFYW+1qvt3D9OBHLCoYtwy3z7g8c3K4j/vWAlbuuBTVGxwl3TLmX+VBfR5GiK2JsR3CiBE+
K05QR8cUgkzahGdxmBwH+NzNrWiG7eRKQXJtxfZZ1DunKfT/15cBviXqiqAfAGMG1QJqcRc9xD17
NdLcODxlCe/2SQzd/l+Pp028ew9TUaiVWYuQdhW0EHzFXXMM/fFcvQTg28LGcwefNSt9HV3c6lAL
CW3RD9GqDp5rRr3xntpF/QbqlFCg8QibBg53WXQrISkKTvhJcdNnDlcQ4CyOkl+fgCKx5T0cFctP
hjPCnlaDqx86YJ0TP2E/t0fBCaGbdIGU7o71zNhawusvQR0xSweirrwgzWQ4mMP+1MCSZ4EHJeNT
bF1J1mGoc6LpoB7UtAgjQEppxj2scie/l9DIMuGMdA33EPP7eFY06NqKb+kb72fW8vPxr7h/c398
DLQiFBEiNWBh3+ZuUYLEkzHiKpjsFFc5RPaPdIdb/p41qZsvCAHEwf8NRB0SyqzmgjFl5OU0Amaf
gbgFRdk9dCrd0C0Za2zrdrkORm2mJcnitK1wEena3RQrdhLK+2TRIT0K55pAdB5P4uZ7ZR2O2lVt
U0B0X0W+bx20BDAy7KyvZCHDoM4UrOB93KV2MsHYGdRdl3WV3jpt1tGp/bREfV0MEqLLHq5Bfux1
Doq1zNf35q12HYfaF5nUL1Hcphqg86OzvArm4kPNDs/P/gk6iExmMJk0+laxDkftD80Ya1mbMawc
toG5xv+OJeUz3JIOwhKxEEnbW/7fxalTr5Fc6zReLj5SErTOdjW06MwQz73Wnm20p0HQOPxFG5ws
+QcjpNs7pdarkiYmuJpdOMiFWBOoAhDkf0WSeyWGE2f2HYq1DWkib1yPUwrtJNJi5S34HkFrwYP8
MqAjZn+JAVd5vDVYi0an8kvcw3205jBGfg9IFD8cYULgSV4awObIlD5zsHJyWbnm/3LK/fmcVK4R
siXUxQRnadbY6m8M8VRgc6j7Bmbgrr6DsIQluxJyT7WXoGtgtrvhnLusmzfr81JJaISa5YxzTnNH
Ui0Fql+GIeDj6b0XXLlN33TlrSuGhe/Qu3fr34EnO/FXw01cqIRHEmAEVntNQDLk8NDVzXEw59fu
U3NNno0rQK++NuKzG8BHm9m19x//Lsbe1amUVAMzLfUVzIEj3pWbi4jHrQBPRk79f+alU+OncpIs
FLEGrzvNrdT4BHWpAkax+q9qLr7nOWeXQclI9Zvvz1VWogtxRs0BUlPgZBF+hM+CneIwA9sR0EJ1
37nKe2dXu/Iz947XvvobZpyu4QQv5WDmu7xz0l25C1/TV4gwfpYs6VNyBgTQ7tj1B3L5pRML0FEE
wwBBUuHjIbV6kE2cUqZ5NMB9ZU8EvYJdfOQ8GHMDy8M6fLYypwrsGSATKJUJNMMs05o+XErQrhLU
kmL4PRJh1WGKd48XlEg+JD2kdRxqS89NPfBVEwUuLKBKM/nZ4rJIkJalw0eWaAnH5jjZ2ABAOsBx
0Jt30DoWzrNb90BZ/k1JdrOIBjlBtHjQn9IBWcEvXk2yrkf8Mi8AvkGdHpLJ6S76ol3+4aLABehH
9Dwf1WPxudxJlu6DS+j/xZG8MSug9kEM4h+tM/rRYCzlFBgzaESEDU8oxf2n5kLI2kjoVrMHatiM
XVgUPP2XvI6Wpg6aNkqk/J0ghJRBeFiMcHsl58hiA2NyBYDfJO/L2IV3DiPRbZ1bsgwSPggD0Ke5
0xdIgyITYXaOc+QanzHLJ7hxwzHAhDyxzdksjsrGleomGpVW5kGVB0Es/vdKRdQM+h3PVjPY2D03
cag1pEV8omot7h2yV70OImAzJmlMyzb/o4PJ3pm8wKpfrJ7h1qV/HfbjPrtautwS67MaoF/D74N9
f+p8xePt6fQXV5yNR85NJOqZHkH9FmB9fDaCD26fSW9INherfpJ9dpdkq/R2E438mtW4KqAn5UXt
kPcAyhVQbkvsVxjItFCSN4c3SH5CCi2xAl/zFChKhXZ9gLsTLDGfwzf9JDz9hA4HDPkeZ66Np8jN
b6IuQByMxrl5QI2mKL+QtmalnbCjga9fnLz/+TjWxo3jJhaVJKGh3StKjE0Jq6EequLy9ONxgHu8
twhU6p9tSHe31TIdkyn6WDntWXqDqbnmlx+gejzJW7Pxul+zz0o2rCmknlej0JV8Khp4KZcoKEkR
/z2AmQLs3mU7ho1DoEWMWsxGWr0ZJXV9WaReHltuDNyJ62wwMuyRE2Dz9KVuMkc2IMnLoF5tNZwQ
EKVLQYK+Lw7T24VrDNGkAhWBxo+veostf8reJxcUZucDfTMDsLA4sLljX5U/KGrUuQoVORTkSNkJ
VmhUBirRa+vVHB90wqMVqv/I5bAcA0UpPhTQymuvwxM6cK7kE9ZjDVps6RmQOISn9m68FKmZOfML
IKTkegEpSQ8OpAcREBrWlX7rHbH+nfQMxWWZ1UKE1i8MCR31c49KkWzWR9ntLNE3mO+WzRXwZ1oM
Km/xKccrfY9p4doZmvRZz3uGqkNHs4tPLSTQY6N0IBOSMpLF9jG3iktlsLnUoyBt8FxaLu1skstb
hDJJKVmQjMTnZ+2sj/364PPfXd9CLRqaFm8U2QNvH7okopPvIY+oOROeSkjWO0ije3AgghUPeNCj
D7OxL70VOBNrC5CRPfolVO7K4Gir9l35P9UFO3cmXzsTdZTarU6s+tD2hlvNM/U2A/o5GKMUywmI
GRTeqidwJqwcwP7JgfG7M6O3DMlBiwXw33gX3axiKpP1rRoFPPTE3QoKkdaowCQAjr/AYMXuBKcF
RrLeeAbcRKPSGJDFcp0YeBzicHNFp/bmp3wnOABR2ywWyNZt+CYWdWMq4ECacyo2jOzVqgndxj2I
GXiOBVfeUQ6JDZKnnx8NGBCg8xZawmn6BENKbccY8uaFavVdqXRmNAuwoiO+q3wtduRCLLzpu/5d
x+ptLHC2Xfat416/hJyJ/8ZEFr1N3gV8fhJDwNDJVbh5IilbwpaRD38R6/EugcbobSzIsPWy0SI/
AJ5L0jPECEGxwoWmcOYDS0b5XlODjAxyXuiM85KuKtQC0pMi5HRSgoN9KB670A/+IeKJFdjFy3Iw
nuExF5sLuc2pPuwIbMlsAcuPPrEW12byV0Cv+1AY4e/4wkI8tmhbIDeon4gwPQd9HPyIFA0LTbf6
J/aNYzMPA6EPWCrkrnAwU/McqnwxRgq+aQvSZ/ekfR8OoGGC06WVSAvMNEyWCJ381uGotN+mymgU
NT6rdgnAau2zcwJyMvybQMTn/RTOsUi+uJ5bgwuv4Rdm/K3jbh2fuqQqdVhPVYb4/H4ClCqzJ1/x
k0v0Xp6GXWYTTi8+dXgkMGBYij+RHyM+8351RvWCN1lpcnNL4UZCutYQA0OP83aZy9MkB3CaJctc
cJsv8b7xyyO3J/cNiwl33kqTeEGDcIJqK5D21CqXOh4KTyNKOu8Q5joC3OQfBwvSJj6rKraVnDTB
UEAbAJkYT+fbUXVq0OepWKtuqMEAZ0mOWqh8k+WQgca7x5dj267jUEfpVEt5BSCG6oqQxeadwg52
GVKw6BBZHsIIrEwNZjxO749X4QsjA29lqHVw6mRNgKWXAwkYJtlLn4EmsmF0605OYxZ79vuSNaPU
eSpAoZGvNVSFcoCVWv2zkO1llaFrspl91iOi1kckyxVftICctI72Q3JxN/MhXX0qdzPkb6I963VO
1jadC9bhqJM0mtG35seKTCBBD5PDhPPA/vYZH4qstkdxqD3WtGEOv8kuwFUTNn9e7wUwVTO1c4tu
a+Zkv1haVOLW5Wc1MJU6J3MuWUQYEMOseC9fBZd7h11bTmTw3MHkfqXHCm5vVrirj8Tn4KNWuW8P
/EHbjQdW1ZK1RVQqvy/Y8mU2FXBWMnVPRGB4JOORk8KL9ABPxtDRHDQpnvjBit+jwQ5f1GfG9DOW
rkql/AmSqoAY1oHLe8B0Jk+tSYCkgzn+yN8/2BYeSbGPg27VB9ZfgEpAtRFkkMDtA7eBQFQEfYbC
MOzHIVjDonJPH0ad1hcYVq9AvRv+nL+LMoEzFyyVHwfavMKvB0MlGqBh51glYDP4zbmZgMcScH0+
lCgs+X2E+ChI30/Dr5GpNMbYnyqVc9KqbDldRNzB7dCwI8UzQq5m7U/Wt6Kyjj6UuR7pCMMp6aUE
dWMpDI8xhawYVKoRC0VT6hqo3t6aIdvImfXXCblN8gggjUduY+WAe2j67dFEI5ZqdZ4rAzItrnrq
0bHKnVE+G05rT44BsQSXs6UvIDE8HiaZqQeJjoYk8Qtq93LRwOCtFHUbKCqIp2YptDuyhYchJe/V
Q858YG7dqFark8YnlXycwycTnw93Crs8i7iql6d/jsP8CDE8wQotHrXHEtoArMzOOII1KrXkfCGr
jUjO/6sKAFoN24/5Elxgy24H5/92fRINfDUo6IPvQi3UQRQTo8vRbC2OgTd6iUtUP1WzeGY3trYa
u8RQ4d9Y1IINezGAcggqgQRoofn8r7By+dH6AYlyW3fTS4YCFIQAbGGHU+OtcP7ze08DVRI0ZZAS
7xg+vBJK81zk6C6D7WB8/xBoQXtA/T6a/6ntsY5FJRv0dlKOC9AgKI7auwxzEwV4cMCWwSHzYA3J
gM1s3ruBF9SImAR2BV0OajRNarhywN3jRGDS+b75DmDdMduzn7KbB8UqFHVQzH03a6inBnBkfdHm
HzUPLnqcuI+3/uaVYxWEOiNaoZhzTqlwzI+il9Xar5KLOSsHRRAGqPm3x8E288wqGP2tii5QRxXZ
dOzkb1MVPfFS4vBc6UalcZEUJbIfx9s8iFbx6I2Xlp02ECi07DW73CHK+e2OrWyz+RaG0Y0Iw3VV
AnGduitlepXruLmRAy8KTHL9TVGQVkjvDbgfZkd581BahaOyVwTLzUAs8YAQ08Dmmp8plOgeT9xm
/2s9IuoeBHO2CIKlJITa7lMVIreckEOLeRH8okCvKE34Z7Ew9iA/n/gyZ5ERNs8GEPOJUqqBTUZ9
uFqFRr3YoT1f5BAkWvQfyzDBO9tIlStnVIPdy/yzAdHWORAjeL7Hfq60PyKj/5ZDrsnLJgXi9qpX
y8Z54vIJ0qYsa6Xtqzr0x0GphykwNA9vX6qhwscTbKxQHt2DsYoXJNAN+NCSubxLbotr1uTHJw6I
0T2xN8ptONZmnyan/Att03utEHJlWP0WaluFedNxzTD/00JUXMOdjtwASQNclq1yt3yG1Exz/Quq
11ZNZh2X+ko5ry9T3rWaG+2qXQ4R28rpPhMsAasscC8TR42QOtXEMm/qGGA3vNdHB1CefejnTrwf
oN4DN+Pn6BmAES84s9FZm1ttNbXUExBLsx979NrdSYRCbpJbpXZlbLXttf7vSvrYiquWLMw9uIGL
0ZIlfRsIuLq9fG5VC74ue86SbeO0OMongJGSp5g3R1bzdftA+zPCj39fhVcG+D6NdQCm076AeNty
EM4EGiGc2DBM1kipvDWjpVDzInZ1rCmOpl3n9lcU5rCu3XOTiJmdWGWezfNmNTYqi82RkBgKWaCD
O2dmsEffDg3vAebZZuVnJg9JCjiVNqdsz1qxjHXzcctfzaqAcY5LifSQV7M/cJqjix3jcNvsTK22
30cnehWjiaNFnKuRNCbzM9TrndCXP8VOfEr3BnAE/5DxBujzhu+wrpaeYBdtoK3/F8hlRiL4SFCr
XxKFeDbEUPtyY+MsAaRRV6qd6V/TFGgBULlyqLZLPQSHOvPx3tnMwjqvyIasqtABoeuFWSjC6EjE
B5a96dg7ih1/hokaD/rnbKXPRKrccMJdsAt35VHZE1xF8CL8Bl4VBXGWS9fWJ1//FvLvq0mQ+ZEv
lTHVXQ08vSl4grIla7hbG2gdgjp0Ah5VcC3FBvpH2jF2urfOLCCjlzrT96oDIJdIhKIogxysP6cu
6iNnbZcAXwXzpQurDLf5VF3/HOrcEZdRSHseP4ffa3h970gPC4bge8Erdx2q8jGzDL91JV5HpE4c
9K2CRuobdAGm1Mq5eK8nzamPIH31eGFtlk7WgagDJ2sDTet5fEzimwjw1iuBGyw2lI9QIJZF3O5k
cKzQB2W28VlDpE4cbVoKrHXsJfKNmyeFN3MvBp4A3xBOEZITOf135lt8K1ESNQYJDGYiLEVdYEE7
KMF3xRnEgRjl9ZZ6LX1S70gBZijegE2NZsj9EzIgc7wk6dO1B4DkdODWCHWbfhwDm8qlaT7DJ0yd
n4zxGmTQMesvwGJAwzf2xSA0NX3+LselK6dfq9FnfOnt+MB2QAlKkICIvt22QtzLXMph6KBKAiCo
HYyzeAEjAarms8/qF25Wyj8ITP8TjdoyKjSlgXiWNFRVRwfaaxYMtXHKm3A5d2K7Z+qXbiYlQpj6
n3jUhoE9Z94kuYrRweaek7+Mxuvj+dvsgK5HRO0UoVeTXigwInIKzWcuxsVzOuDrGQ53CvzoGf+9
9LtiDzdwyMHiAgwoStmY/6lcvP4h1MYRZiPVBYj5fdyjgs/RT2Ln2UHTC95sQJLZaI0ZbMdC8sHu
l++/E0zLVbRVpU1Fje0qKib8l13B8CRQtS8Q3nVhSzdDejEl4ZGLWaXCzdPgz7elRSyiGppNcY8B
c+lxmha/FOBrUD/LHW/irWZNksG4T21miVVAspVWJ9xUNzVYfwhYTS9GCIkcPiDG80denCHezEL6
bAGa/yH7/bN2Jer2ZvQSN8bQFwPkq7MnNJKs4sU4dLHZ7crr8L13OW92JWe056Ps6+8wpd8tFkG7
xm7+FrosxCtr70rUAV93apyOZL4JP6s9T6/tSXuWPBCT0SYAppdZ2trcvCJ8l2QF8sp3yPEk5OtO
a5V/VnTxhbCimwP47zgLmmvq/oVi6+YXXkWkhqgtQO/3UMN3SwKtyp3E5qwqN43zeCpPko+7c2hO
Co4C3c1fOi9/gVfy93mvvDZ26Rs71gxsnoWrn0PlZl7utTaUE2jWpboZjLss8eHqxzjrty+RqyhU
Tu7qXi75VsftNZoGU9OWysnH/pWT6zP8A98LuVvcoaggwy54wqxdCx7AKx1X6myszaEvzVAGskPv
9m0iVP6iaF4+dhAbMbThlI8SNF4L2cmVxI9i/aXsAwiZ5e+Ps/BmFloNgUrznDrFYRRjpYgjWErT
bA/NS9N3trSw+oKsSFS6n/RlkNB3AYDY4G2hj81kvDRtZmX/RSoBknt/Vj+Vzxc5kuZkxJjQWLaH
RYNP5JfHs/Z4tYs0LCmuAj1oMiyvQJOO4+SmquJXuZfBbohvGSLb2zdK6OiBtwz1TNw1bpOnVEOG
quGwtVLpNVVfU8GFLrxZR3ttzn0D+0qWYAMGzsw0In1DE6HrHC4UL4H4SYdJ+MjI5dvZbPV7qGQe
a9W08DV+zzTlvpoAbhEfal0xF+5bIjh9MJtNd5nrV9QdcuOilov9ePI3i6bg5P87IVR616ZQjfQW
P4D3eNRzUOc7ta7ikaOa7Sy8tWwNMBRFQRZ4QEuoDdLXJZ9pMe5BnDhI/hD2DrFiCjuoMceoGTJS
ylbiXkejNkkupJkQDOROJLeRzRd9b8Wz8V9aEeso1AaBIIrIhQ3eKF0NJjh/Isl6GUDt0f2/EO0g
64G+6Kyi0YwIJZi4kZOwHZMdbEOv+o6g61BqjEzlbQIsIYcfW83j02UWig1WtcfKZi2ZrQ1raLjL
4g/YW7QOZyaD4yLU+A2EK6F+TgC7Sq/kzbl82CmksDggdB7u5+OluiWrAQrRn7jUCRFlfD5naouk
Z7UfSAiA63ZGCV5+6DTf4yORtuov2bPoZ5/qJ6C8mfi3ze2KlxmUVaEhRn7JbfoISr0SFwWFSIgE
nsmDP7I1Z74s8AQQD9BjYy0usvvuPvcqHrWEAf6IjFpCWfAD8mwJZuGS9QV3bUdymlPLiEf+d4/C
UWs5mlDtb2YNB5hQ2TXX2mMqmakam8MC6yICXWpU5/FX3Sqbf7ClYFZkCApy8u2UzggqlwIpX0Ax
DGivJ2KSpNrcVzAT3RhYRtK9gWI1I+5GcrgJSy2mboZSn8FhqKGsOEIwQsWaUVLeikCAelDJkIkY
DJVZl6EfEoX09OIZDJ4stIqJMQYyNdTnwsX7TwTyC1YvAV0z8iSBjI87SIs9GsApp+nyNVUrxki2
DgkFbVZe0XFOqHeqbm3Wo+6ncIabRpoP+PRoamV0kbloMpWhtWs4VJup1hz5VnTEeYTQtxhaeh9a
j9fKxvFBMIkCbxhQ77uTqzIyIZa72jDcHqB0UIqfKsxsmkOHRGEcHVv1eISC8Q9WJFqJH9ogq6mt
oNrCt+OsoKkCrSbATAMffBr07NkN5q22CvwPZFXG2OBprlObPNWGIZIELvZgvSM3VumoHporn+TE
xC178KO34FI9F3vVJW8qFmZ5CxB/E53a83ywxCUqMoarXqOdmDu5CpXCDOX51tUviwOAFLQFgghV
r9iKzpC6g7pHx7gCbixkpFQBryvcNfFlqVtZEIslz8UhrCZBa+PS526GpuU02I+Xz9YyVkEd0vBF
wV3CV73dL2Wpc1rTYv3ACWNPVEzIK075S97t5phWwajNmc3A6ia4hroZqF9ALZvDAAb7MDBW6kaW
uRkT+RmrhYq8EyXhIGChQn5ZrTM7HD8/nraNCLCKJ7LeZH3KNNYCTbGujHXc03gsjRA0fIhVMb4M
WWNUIrsJQc3VMgeLwdeAxxIoaesNPsHFsWnIrJFQczWq8tKImai48gitxOyXghPt8Vx9VEMejYQ6
VmR+HppmgKUmnO+PdTOCaSZNzVOetRVk9bjlt6Fwz00sL3Zcw2Yrn1W4HI4tbBGGyjFKuIOkufCV
D+unojN+9nnyq0xhqaAYh1YCv6uCY6Kke5FQgw8a5XCL4OZPhcB9TedhMpsGDgql4il1/x4n7W+l
UL5ooRwzvtbWPtLgoAo2tWoIhkBjxsZxHNRG7gmb2/jRvWLNObFlQMrU+Bw5rOvmxm0Tzh8iFPNR
FL+/HyR1NJbwNU88Lq2ctNVNPnnmFMzo71rXGAfMxv3nJhb19TJQqYE8RawiFd1ZQQU+VO1R+1SU
Fz2GF2zFrGZtZAmg73gexye8HFBiut2+Rppyk863MaaSyyzw8/V9ZJUWwWoJV3iLx/AwbzxWX3Q7
qgr/AXA1CTv+NmrAFXOnION6WfUlT5+m8RvHUtbeuq1reMzDPwI3IFGX6XNFjFNJL6TYG1wJ0p05
lPnNYrGnEODNAeK7UPKMQYyJ/MUA0wvMyPjMfWEtnq0dv/oRCgXlziojlQvyIzToWzZAUyl86D3e
8lsX2PVAFXoyFzQEg4aPveTIQYALtJR4DxaZQyz7hr0GxnrucjvWyLaeIjdhyUtxlfjHOI9rXsfQ
1NMMMmw8o80a2NKJOKfzaPWye2Ib/eWbiNTxyQNKWKdVgIHuYl9AmzOGdxakU/asXbG1DddfjToO
sm6WhXQmM6rvuOYk83tO/TpKzx1GF7OU18nnoTP2Ohi1A5NKihKkHSwRSPeiE2RFbuVLuG3NTB3E
zcS5jkXll4FLhDgOjdir0Xnxqp946lyAeZXMRsNjp/KawWEsTtYGoB6sQrpIrSFhpyd4xL0Px48B
2rod7mB+8pdAqK3sQnh4vCz/H9KubDdyHFt+kQBtpKRXrZnpTO8ul+tFsGvRLmqh1q+/QXfPVFqp
a1X3AANMA0b3SVLk4VniRICqDYpfH09mKUGVgWuVEA6XQXkCgc7Olgob8jhtiSabiboE2M06t2Vb
33L94Py2vIikQyNlpVy/Wy6ynUnRuwVjv5cF1it6QHns6N/rvRgAN/bb0cUauxocuE4F0wlmwS68
qqIkNcTFU8hURTvpjToA+8eSA/0kyYF4w7H2x84dn8LC/jVeF8LlbT3Ma+s//wULnyBpc1eSLhHa
4iMk2zOPDneirykaMoLrtDwIYv/mK60hqbBx0tbu0bnthXdolF5lLCUg2DlSvGHaLgR/1eyMX3iw
OVKxuk7kS6g/KcRQlhWoyjA7KydxGijfCyGFItYqhkwFpltH1djrWlcFzznqUH9CqbOWHUIMhEBL
TozirZARFJzUBtYqvrQgI8Q4jIAiYHJsq9K/xmQBfiSAWiEHolvyu57jmZ8f03zqSg3+qfGhNQXw
VOIVp+j0PbzRPIw3+v9CqkFU+88sLm5R3M4AfoLeOeglbg+5Yaej7vYt2Qi21tzEuZlFgDDwKYmV
EZcVyfZRG8K9JtF92xYbJf8NM8vWcDnXsdXG+FaK8qtU7kuzgjbbRgwgPNryDTlbyrIHbHAOackB
+rlmCfa0ZHDqcddre2MGGTzbqoKsuXTdxLQvRIkhKLjMx2TSNKoC1E0QWuSmieo3tQc7zOe3eTWP
OTcifsTZqZP6Wm3yHiuaFBMiqyMb7UQfAhA0g0JKaYF3ovLR4PNeKptdG0leVWsu58Zjb9QQxmF8
Z2rFY97ID4VQYJrIHpDtt4HTb+oQPU2cao5RlDcAnO4MCqiaMYBRfQ5YXkCLUb8zeXoFJo1TlBVv
IB7af7661ZBNt1SBbJaprmhLPzmVeYzxbSE80bvxSy9BAc8xIhvzfU9zjhl8dReVoJMHu33Ubhz7
9a09M75wlIMUDk0YggtLIE3zl/ZVcZODEtnR3XBSPQvThs2tdsV31l12OzxgqKGwKxAsCZqH1Mls
PBx7/HOQHsjt59uydlOIjhl6cFOLotdiV0g/QiWcxwnwEopN9HsdGD1zUztv7a6Is2toBqoJkFD/
eLLkRO5nljO8E5YNnWK4M32waze9zlAyTNHCaF1gJZ25xpjFJgXp6pcnxDDQ9pUtTTEWvs0yQzbP
A2SZ46PxMELt+hp68k8E0ckbdQVdTNw4uVedxq3+9urmnhleeDvKm0pPwwFOtYS60XSs9Z8zu//8
A67Gl2erW9KDymMTNbRus0AOqr0FPr1q12E3/xrK34IFbFpbJD5FTqy0QW87GEvCoQBZOEBVPRkh
expi062Satd2mqtE5g7YwHsZxIdIlKYNT7XmDc+XvDi0vd6QWqpxm/oydPoms8dC+x9NLC6spA9h
R9o59LP+dcwfG2kLs7qay50vYuFt9SiR2zJv/orbVIwaQ4xZaHiIFBIYk4dNuN/qrlEwOQGchL7L
Mi9OpkEb5nQQ4k/tr/gWzK5Alei38s2EATGIaWzSKovjvXwhCTXR8kV4bMLzfrz1Qx6nWV2iLgY4
xpPBvslqZTOIo6jKiPhtRlWL2TIi440Lsb7O32YXn87QZ6vSByg1kZtyDyy/x5zspO47HyIXtglO
bvX+c4tbBhdfkpk9qJtNJUWG9xYPP0ixkeJs/feFmzl7l2U17LJ4GkO/qvahDIREsTl0JD7FZ59q
kaTWLeU5OI5Q7717TyIAYxdzVILlN/I3pzJX/eLZwVg8B1KZUBWlzRBwLn5UjtTJvpn7BLyQEKZ+
rRxwND5thdSrLxAiXNSzDZPIZLGHIwbqoy4306Dg3WNSdMGQKI5lZbdqq+55obqfH4k1gDa0ptBx
MAiYYUDK+vGbSU08UyjrZUH4RAMMKfntCb2dwQfd6ozSl0BiKhsRzuoxsRDcQF7PwO4udlXvBrUo
DAKXJTtthtZ4NW0Mh4lTcHFKziwsFgVRgzZq5CIJIlV77avxVz/ye8JA5muQrQ7ESmaNLEuXRVaN
z3bBq2PR2WqKEuJxyPYIJujvxHDXOyrOozfVLvIKJ8ZkCe61FOQH6VZ72fiEl3dC/ABIQAIgDeHd
ZS83yyZSj20FPwLeWN88CBIKdW+hC/mKyGybRe7y+4m0EqUTBEloHi8bYmQKRysMuxz2eiS3gnMB
iQXGJ4SU1bTbQp6vwIc/2hPrP3MrZmHqcVrPEM4DbRGk0VxzsDHQ4Pu5K11HhwHiBj0I1NvbNoZA
tU1ewEC5VUFYX7MloyQN/PcFtsKqxkZq5wZwXTRMZN5dD/PWKNKls8EyEXq/P3uXgsNZi3FzCdMh
gQQe5AI1GY25dfW8cVi2rCwcqJUPw8QqQt7xMUAguzoIC1DSF3Te6T3o8dxuB8TT51bFfft4Hz8u
bXHjaV7AbydjFiSd4fCIOGT8Hkt3ypjbRjTYVrw1e7n6uc72cuEAwrKhmTVglaWs3WcWP5BpMy66
9NQgO0LJQ3jqFbVkEmXGEOkjaHqfBg87+UDB+HdfXukP2iFEJlQ5yNxeuufo7fPN3LC7rBkYStyM
YUVRNzSnzraaFvWdmX+NWr22Iab5OCGasT83ubadIBtH+iVopC70mqtZM6JUQqTS5rPDzcSjJN8w
sVK2wnae2Vh8MqonEzcSi7yjiUSTHy0ZjDYGzE/8LX2dlexAGEP3R9Gg+3OB65kTaG8OmooFgZls
TFxBqZujIBi9AK2x3SZcu3Q6yq8YiaeWAe6Fjx6st0yJou4s+SBesEdpvOVK8kAiFF8//06X7x4A
N7/tLI9GGBKmtwTLMtQZlAClSybV68zoBlysG7HeSunvo61FgjXQXJ86gjXNNylgKOhZ00Pm9Khr
DpjkaALrhV7/81Y8bJro9VN0dsEYvoiY5aoO23KCArEe/Ic1RmhkbWUgq5/rzIy4DmcPTtMW8xxm
cR6kDfMHXKsc6G1rEye9ZUb8/cyM2Y39DIWcPNAmkPAiTnIVo3swZ7xhnx+LlRTu474tnD5LCrXj
OVxG6+kH9dC9QnDz1Ed2ji4LDe1qmzz/sh330eLC46OqOZs9IMNosFaQQywCJbACHvwBQOkyeTNQ
iLMAA7dQsgEG8+MuspSlFdOiAmtDyST/If8EYSZ/v80ayHDyV9HitG6ZL4rtWxnCmmNEkopI1jQ1
Bdx3H43nVhWVdJDAmMIgQpdC8x2EBxsfb82GgXk+Hfry6PUtafzqOh26MgT7txrITi9B5UnZFegk
xK8SuxL4Q8ndWtYK6stQUYdCMiwjM9CMxaaa0sRSicpiUyH4AazXKbkWPjn2w+N4r98kR/NGNDCm
3Sb13ZoPA0MKcKqYnCcXoAMN9MSNZo4g5DiZQcS8uPVmjFXS0VZ2ooHC6Ve06Iw/oHFeDTTfGxnC
7qXKH0hOmgjTUtD10lKAHvJq9GszaZ1WBQ4BU7WFLTcEUrG08tRB1+xc0byiTboHpsaJWxcNJtdS
/kWeMIhYqok/Z+M+kTBqnUlOpLISLDvm5OgWNBb7QouBREw2qqSrr6iJIWcKhagVMbsWuJumIdg9
VfRjLBAWQn9HaDnkkM7bCorXPtWZsSUnlJCpJGEDXh0EJL+SCpytUXWMuvLUNukG+PfCV+K1RjIM
oJeKIVRtmXOMpAvLCewvQTwMj2OSf8nCDk0TeUPDaN2MCfQQtO0usaRKP5ZTnRLT7+bHNrmy6EMj
b6zkMvYQS0FtHzVsVWT4i7ulFyzPNDajkm5Eu0aKHhhpjzGwH+5Q6l/NXv9lNvqhVFgRmDklrixP
k50g99wIyi8c5+J3LAIuiP8VrSZYHWhd42TLpT/08TWm018kot7wev7RAC5mJ2PyuuHRhFf8kA4I
ywiFQIgLatgLqGwDrhU5TAvLj4/gynYU9R0dIgOp/o4O2aYhuXCh7wYt9EThzoBxWMQqFIDZMKRt
AVX36p5Znd83bKOTd3EXhAnAkIngosG3XYR4xdhBK0fLi2DQXkhmeWbbBmZ31VQbmydOx8XewTfB
EM4nXPPHFwdcgKWWg2gnaBTjpuTprxA33iGVktngFrvTlfHb519r9ZhYFp43S8fnWkLgR8tIFK6p
kp+Zk3KUlSE+RGE+73K5/z42GBnOdab6I4v5VSVZ4ca2vuMxlusFrNsAZANP7AWHsKR1qjVqZowB
oPK2B33ujjrKTnmWIE0LEL76Dh8YUJGGruHnC1/7oueW1Y87nbAm0WoVlDmSojhG2EGAk9v6MNhR
VW+YWvuo56bEhTmLBKsG9Rtgr+NAT6vZDrXWt7T+sYnyu4TIPxLKHv63pS0C3JZkTLKYDNZH+ZFT
tBZbdLnqyqn1rZWtOVRFAahZMWXwIC0hhJzXJEk68NpN0nCcrPI4R3rAmnZjQVtmxLc820DQHJux
pVl4HpTOcnM2P/OJg0mOmv7nO3eZ9uCeK6j06YZhov61ZG3RIsWq2wpzPvI3WTmIHiELWLQr33qH
/9L94YfytO2/Lqu071ZhDsGYAuDSwruApCzNChmEoBxUzvRVhnRDv9MC7Zd+VP0GtNb128Y6hUu8
uHfog/5tcdmEUUDcx1LoacBHl3tyTA7zdQF0Et1tX7TV039mauGdC25mpOQM/HJFbytzZGPOUqmh
TVW+TObL5+vasrW41I1WzWPbR2AN0+qXeWSHWanBQFMpz1lWQ91Zbf9x7vXx013wz+hoeTY9WLiJ
ne+jXRqhqYxhVSFXXUJATkrtrYd9a42L2120ugW/jIRBnjhoDml8XY3ttywpUpuN42Eat1AsW8dz
2bRgGCCalQaHRf3Wq0cAB3pHskW2YDhN+2YF82l72vAy1F1s7OLOU6NvcqVCtP4XK1VymCDMEDl9
sF2/WX+FKMEUCOrseOcX90+vcgy9xxViNpSgU2guJrbR2arkCWJQ0zW+VeBUK9xWBxJCVP0+P7Sr
3o0CVYPJVAMqCeLvZ95tlFpeNzOcKJ/TRxolLzw3H1pd8T43sxYlKWdmFhta112UlYWO9Ef+0gxf
RnAyfW5gNfQ9tyBO7tlCKjWnytiXpcjVXai6g9gctfuDqAygwPK4YW3VhZ2tZxHgZsSKUpaDtiWa
3sEcPSSsXlo3prbmTbty2Ljpl8NK4kCe2VsckoiHrZEYWhzMcZkHWWmkdp7S3CFkNgMKZQCXziSz
p5ru5QZ8CSHt7bZHTKNn0y0FCsGow+uK6YldFP2XblCYq7A496yhTWyZtPtiiH2z2Lq9G599mcUh
EihUPWfAwqeWr87QSeroxtaIlV88Jr93ZjmTMYM4yJjkPEHdrkE1CH2APVT1dlt1u9WVWCjogngV
79ayakEifVbJ0If+JKjc6sd83LiIl4U0fGJVVi2weELQQlmGMyX4kaDRAg2NAVzPKriAcPtfoGot
BIrFoWrSjTspzuhy584NLu6k0miiFonXo8vK7+OgC9EBgIUH/SEJ9XtezrENHYSN9un6MoE8w/AH
SjHqMtyYozIqstKEklYDykrVyUQdwVMpyFMqO73apnhaOyBQSJGR+MGatcTMlo1lZHXIyyA2lOt2
MI6G1s9+mGlVYJQhROXJY25F5CbP1a21ru7wmenFDvcFtUoQ9Jhw7V1uq9680+LBZvNXg7njnXUa
vQGihaph1wrobh95eD9VwYanuqiWimNloYkLkk5Abd6/x5lftMK4QT9VASiK8NdxSDBpTJPXbu6e
BzVi9hhDMIVrrLJ5AbIvddwC110iz/ADUL80qaoBsAxK5o+OmQxyp0RWjft/MmzDlmeHvuOV0Z+b
MKsvu/Mp9rYh4SLaWp7uc7Pi72fr5pM6WTyPxMxjshvrg2CHkx8EIJz3bgkMqfv5Rq89pOhiYZAV
Y7pY7eIhlTs5b/WqhD3lZzxcS9FN32xV4FbXdGZjcZ7AE8PDuJzKYJjpfWHioyma7vRm4YOgZN8r
/WEs6VVWDTdt0Tzm+XSvQs3w83WuxkbnC108tIOMSkQJ8t332Gi6nnd4YOCi+J3Ac2zYWgs3wTYA
9BQISgHZWiSvndXkOFQ4OwN6u9DAUB7Vb/le9gxAz0G8MO1bVwpAhLftNdaXaULTDyq9kIx6D9vO
zo/VF8WQqQn0bHf6Ibv6T5LSB9L2Mte+KxqgANUj/8MlWWxpHMXwxRWg2vQktFohkvCk29JJCjgi
vi0ardVICZgSYGQIqpHqknKu01LABASsT6RfYmV/fUBM5vxBAiaO5PIanhtbHNkZ439UYgDkJCR7
kpXqBn4asOjqOY7GjQLrJcAYngbKPQbaGVAJ0pdgFUlieHEqiyFTz44Y/3QsHXG7VLusDr08g7Co
DpifKgVg8z0UJuiS0Q7raefFIz/UfYwdaL/myY+qVfFQMDezwOipVl41fOcYym51dVcbs1t0VSAb
/Fgk4E5oj1as7wulPtbZa9NsFMjWHhCioSRHiYU5iGV/BgWHhChqVAGZDAAQfY2jzqZpf52Uiq01
P2m0RVm+9rnQswZpPiR88UKLMOjs1OcQJhhMY0oCLnXctgzVZZkCQiBQrEjjbuN2rwXRwEELvWAU
N1HE+WhMGULJAP8hXgaZHPq8Ay46Tz1pZn5Tgv5R6kbbkPNT12Vg/U5vjKHfqACur/a/P2DJfZyr
ZpU3kMXziQTcQQ8UPNRn9ea5in58vtR3PfXlNUCNEV08gOGAhlsstW2iYkh0IwnGyhzfLEx++GHB
fbQy6x24xfdG23utVlW2KakFerU1KGYkqjtSnmcOKasokKoUU8c5qpK6JPP90ODnRphye5UiVrl6
M1JnRmzqjpXaQYokUsF9m9A7syCap6tW9WLW+IPepLNtFfLXsW1BnBe5xZgjdenDG3VWO49z0tpg
RrLzptkVHTu243RfZnJrp0kEcsVKtfOkdEijdMHM42+FPjkyq7+PWvrcdXEQdonPJR1cgMnNqOY3
M0O4k8mPtALi1WD3UyE/sqFzSqbcR5mZ2+2gXM2SGaQhPVmdJNkTmcCJNDR+2ua7tDbulazwUCq9
HrrxShpAQF0P3R2kuxrHGPUTkOXPXT68WGl16EOSYeiMuYxlV33HH4t2QDlej19qmoV2UiaPn3/V
tVjWgJ4Gvij6swaocT4eYF2v9TDTMwvUbU6HtLPwVFPIYj6JbkM6OYgwt17EFY/wwaT4+9kFRU7X
4GFCNjVBDxRZwtPceHqg+RmxNfQwv0/lDbV1vxJNzC3G3ZUQ54PtxSGeZMg1ZDUqFUoGNzrbTI/t
KXvZ2NSVx/DcyhJo0pB8iHsZm/pvnqfLbjTeC8EChuwANxPwj8V+QiF+UMz2Pwh0ga7MnuDumGPd
ox89oREARgZnQEcAYfoWInctyjg3v1TNHdK2TNmMLb2gP9+OMlbcLWwJOgE0+9WLd78kc2O22t+B
2weq9U1bqyfFUJBuoSkmk+WoVjKpUVuDscbXGu6YzU4t7sZww6euxIYAEqBQLqNbhUxy8eWkCmX4
AhiJIEdBSZdTJ4fqQE+Jk5l38TDuN46lCDUXHhxkDGg1AJCBxuqyz1dHcj9JCZYkyW7rEe0oAI6i
CjmHz6ofXv3BXV+9CWcmxd/P7rqpp6mqduAm/lc3YSVR/LDAZaxNS6OnFjS1izy0LeWtGOHCb5Ma
gnrydaxgzQWg2+a8Ubi7xDiLG3i2Sv3jKqumiAs1jqKAkspuLOAwMIlmxkhnDpyP9gD5NeM2jxCB
0CBMwHpGvbp5k4xnbo62hChOJ8fMyOy6Df7FJ0dZHnhZHLNLBo4arH1la4wScFqF0wE/1RBpH9Y9
jrPi5a22K6fOj6EzVGoxcSUlDyQ0b9QeHLEbv2TtJJz/kmUU3SI6tGZQOExBuR/3846642FwxXCc
tDl5u3axzo0tXrXW4KNRqDwKZoCdFfmooSAs+33yOA9bJD5ruYgB9RJTkG8bYjbu48evy1RtuKlF
gdEcRNUruYJugJenB+0gaAS3qngrAR+yA7QKKcrdl9RkXB1HniokC2p481xCmV1GuNAMtjkVG6dH
HNulvwB8SxOYEhPw+YV7YjznvBs5wNCEnLJUc9RU2wgG1rwsutfonGNwERWWRWWlkEOrSgc9C7K6
8NioPpe0D9K4ePj89K3e0HM7Cz+kMnhZQ5rEEACyIGo3j13A7hETYtCudgfXZHbtt8f5lTsgEd+R
jWW+h+EXW3m2zsUhidtOL0IKiPdUDtfhDOIqo/gxxyAxarTmBsFZ0A9hZoNs/Bkk0VsjwWtnFNK7
/43dl1lCPeEExzm3MKkzugMDHBUT/gcR4rUUAmZbZ1QcjMVqP5hbfNWIx2TMixRef2Jua4AZJ7/l
0xsxbxLrqiJfC6vegg2tBJXgthPwYcyYAJy6MNkCYd9rcSjkBoQo9/gwjQgqox1XoDEv8PuWCVUW
3f8zehXx+ZYLBvYQeGlTyHQvK8J1KA25IOtBpS48VNJj7OscxAJiEoq55vQDafamwMKKQ6UQqYMx
vDzgXVv4uFIxppLl5jt5qWGrzl/0pV3tyn7+B35nxRl8MLeI2tUyC1VFKkJfQb3VCYvweoaGlPPP
7+kHKwuXw4d5UuS4TIPkS3xb+eWDttN8IRZdBPoLJte/qD7ytzsttcsIPKWbucnqphLoUWFeiWJW
aLGpaZx2IfgT/urr/9PC0mpj2DqzttjTAjRAY2hJQsBRdpKdNLvMeWegzRGzN7a5iw9KuUVbvBJD
o2z2e4mLLY4mi4ZRhqryP4/XV96qc1O6iNfOoj8VwkiWoSfIg0pIQqMwYqStnaijTaPa//zkrCWy
ohqI8SMNGLMLINYwzlA4R+/k72KnGLo6LwpunpT1bfxtbxHPFExr9baAPUBJK0BAIu9vKGlz2E5b
15KsD6tbnEs9M+nM4fsuP9rmnP3qRT/byMWh7IdWl9QRnlSyZj8Nb4dO27jl/8+5/713iyNYpUle
6DJMGCheQvtNcOhBVgpEz+huAHAvMv/ND7bqowEqhUYJ7vVFadWsdCNTJsAq6UnAKv8F6dbqETmz
KHb67PjnsxKRxFRDcUT+Qy8dKUAb/wm99FokdV7IWTyAnDVTWRqACXVz5Wh152AQymFVvPXtVrbx
vLbx3uY/W5RpzlOncNQ28v2I4cYWIiwCQi1avCHK7/GBhRtv+9bKxC86s6ixLBm0BHwmoxw7Epew
OjD28F+fO5AtK4uPNbfFpGQtkuMSvspkg9c3Tx29+9+MiB9xtpQ+yUyLd6hfRDgVNUSfwLlQzt7n
RlYu8IcvtPBMUTFNqtnmSPMp9wBcmEt94xDoa30KCKf9jtsXuyXpEW/CQUZPRD7NOZhYo/IkSd+M
/EUAOSIzcooCKkQcqd2M9EG2OX5LWj2iDGukbsUPFToR+UtmPSiPUexkQiOzg/6aRpxcbXZVuwOD
tUlTp4x31uiXBOIlFiAx2U4qbtiA6fkcqjBtPHqKnt3E+heAS+wqq3aNTu0B8JVuPKS9NwFHo6Ju
O0vcacHz5wwt9JiTVj5JZuhV4XDP9fCWjlrrQa3zmXbqN6mIgoZ1c1ATHDXSTapt9l1nF0p4DWqb
2GYqRZe/yBFW1i3clh7LgFRCtSssPKXNiTuP6l0FLYBOk3chCChQNk5k0ajZYxj6Ri4zIfmgHiXs
ntWW+lWfq24Xcgc47Ot81J4Nxnbh1DpyIQPo+jiZPy0y3YAL8UoNi1dtbPfAqt1zybRZmuy1DFSM
KIvLVncMZyOw0vKbPuTTjo4kiMeys6OyU+yKhCepj3ZmSu00quwu98sYu6O3/ow5U7kExxjUOaRJ
uoqLHyYvdmyScanrxoVSqmtFXeHkc1LbdC7u2Ny6BZOvGGePrBtPPOVPcsi9qI5xsocfUKl1NIOc
gMvclVqJIDyOMBcCQjMQDIGo0y0iyYWEtMfC0eugAQKA7A+1AfEXzzqnkqdgHONTzeogzRWXoo1T
98w2yPxamOUrmcD6ndRemDZwP0Evl3eVGV3NbNzzEnTyUrmjM8hhWORHFTmFOkQ1U/nIS4TjWbNr
iBwY0rwvJ7ZvQuJa4+No7svwSzcxB0wnIEwurrW4co2wdkvjSGco0krWvgTPj4QaTir397VVTZ4S
ZY/zWP6ElvFNqSlfRiV8nKVfVLlWxqDojlGhuK3GIVwKtVfUn3J67Gao7oyWPY3fc3CdACDuz91R
KWPuy2b6kKdlUMiYRpmkE7BZ7iyFb2lZHIF0j2wzmb8YbDzRHhUbiuIu4qgoVzweazYA8acy7g8x
B0eB9h3Nn1hxMU15m8SZ28qlW4Xzbu4I/hlJGS6SyW5TdBO1cJ+M+0J65rc8NYLxrjaP8k1eOeC3
yXTJievakc3QGb5FGX6V11vuFB0a6daM8S/sJUBBmuwhAtWU9lCWp7r2IoUDgQEY13hkymFS96P5
1JPb0ti3+QlhnyuDUopMjjY/DxmmJx5T7oygAIjdhP+MDLfK/bpObKsNGmyl/NRByCNOv2XgUy0t
O8GsR1+ZTt1DXAMIGMMZVNlu8PCMum31rgmHI6Vf68HraicMnRoz/y9Z5mWz1yTfOPNrqPKwn8R8
jeWrPnUn7tTg9NFHsLWO16QA344sCWRt2dxOklsOHpd2GbC92YsO8qzU67XXkJs2ibECgF7G2rBj
/VtcApTRd3bJri0UtiAjmN41wylM90P7xmoo2fRgl2tDJ6yjHSOGncS6F8roIkcNMGUueW1zP6fO
ML7FX2n3Itp4Sb8DZ8Gkn0pQrfSgssrza+irq5CXi/02vZKNfa19QfpHTbszdhLyocF466zDrKJr
jBRpPLZDZVfK46hAygr0lLwKNEGlqICzUrnr4luq3zbzfYZw3HRJ7ClYNoHYZGgr5W5Od1Z721kn
hTo6Pwx8j8EzJ50CWTsx5Wmqo73ep/bc9dCqdPMY1ZsmIP1NApByj4tm3MB92R3af1uUPmuxMGpR
CONQawNofgkHwkiVFaa1JMqUCKv6G0EhMdL3sOoPKtgrr+kHa4uXLhp6OVQTTBvpgTnZ86NgAzCE
Vse9BfZxgczcmqxYgxt9MLmIEtS2l8w+A80W75Nf8gT+NqLx0u4buTyFpVU6ai/fw5XeoIOaOBWF
Vy5RoLSzyLzKFGZ4LG1ehkhGr13+F1hFE7MYoAelKEBeYEqksgJms0gzEMkKum8Oum/d354xXksR
PthZZCEqN5UiH9DU6v1ohy56XfmMOvSl8qSg8KGX3df29LyZJKxUrj6YXWQmIPxWlSEyQKBzCA/s
FTKVQfsUusZTsW+89gi120CI6yj7/GmzRrh20kRugs1V0W9adoMYBvjSFlVdQO20r1Fky08gCdcK
G1Sch8mVezDbgWVJv//H0SKQmroKSn2Ylpegr6xtQW6WglVN7vudIXV7Vsb7f24CODZk30DGAB6+
SF6j1gJpXoRxWfDOgHuYzztQMzz9bzYW5yXK9dJIph685tV8XckVsBfqRly9VkUVY8z/XcficBSF
lgz6SKiPKMOEzoPA4yVj0DugYUDoYre7z9e0BrlA0RbiHUL2AGM1i5yOFrycoiTJAs0Ac02Kt7zq
ZpCQqMzLJh4gHAWn4EB2RYKwNBbJ0WxHPRAEPHaKaD7U7TM1Khs5k9e1rW3hYWftdadrGNqqxHtB
XWYUB8Sovhr2J8McX7H6vVXLAQdVezQbthTWz2ZBXYO3ISAaNMO4L0OqR4vBTcbnXm7sFP5+yvWD
3rNdPXHXGnKXlbkDBIzN89rpiIrRclmFXBeYAVuACkIJJGmNQu5DJaxsYjGfl2buYErcrlR+yJPv
ahrZFklctVJdtZFPzCpdhVv4z+juRFIfpW4kuKU9guMDmr5OqrF9Z4WOAslgjp5PljK3x3yxloS7
uqqdhja+zqKfctxdqXjJ7H7Ir418IHalI/TOFGPj261dZiE1BC5hTFZdoGWkpmVmA73uIGZ4vs2H
udq4tyKLW5ScAX37r4FlST+LehBkaTVIC8xblf3Qql2pIzDR+o1cb22444OhxSGUCpB2kAzEO9mv
KrEzC0Tb0CeFV6pbPDQ292Yv9WQXlBZuI9mf34C1RZ5fAFGuPcuXDcnioUIRe3btdwPpGHBkTgvg
WBpuTeKtfa9zS4siA9G6uB0o3GCUdk9gCP7KtHGLf2TdgQBKDLAS5BfA3vdxOT3UOAp1xnTq6PMj
NJHteUfue8eA+wCMb6sLs7okDTB1kC0LZutFGFE0HWb0oY0XqAYuz2i6dIu0e/Xz6EJLArU8QDIW
R4PNcqHRnGLa1upwX+X6sSG6nec/08zYOAnre3dma3EUJnAQ9hgvFHsnCA/EhB+QUZANyw+YZNw4
9OK1WF4uTYdkKEbQRZiz+FAMaVvcFwb16zRzNZC9lfj/IvueZkejRAqY8eBfHPTfBpe3OYWEptoZ
OOgxCEcM6ELSAyMFpKc2oM/iqf1kYe+x9dmFophF7SoCToKKABeUnKQ23heJaUukR863yeG4Asgw
z/bx/aOemUuHGI46i7Og6kF6rOfdfaKZkJ9V50Mb6qcwSXfMmh7auAdGqaRf/8Wmoq+M/6HaoC7j
joH0qtGBqMNvMNE4Ms0Ly8Ex2/ApRVlm63yu3rYzY+JInS3VUPkwmDSkPn1qvay6Bp7Ni31grqq7
0eNOEznRJhHJewNl+TmhagnsgQKaQjQ/PxqtYozay2gtB6jSBEBP7uiLjlGUCEqQIiuq3eqLrNkm
WtxZMDoWqCCLQLse/OwWc1N7/TQdzHv+Ih0bNz5x3wzmW+lovPRbKdvaqcNgoGoB0gywrL7wRHmo
yXmd4TrlnB2bKH0qJ+kmRbEMSbFGkL+Pb59/eVW468uN+W1xUQMtq6xJDaMT/f7Bg46BM6lXaHnv
GHOE4rCQyMwqVzoyV95FD4Y77bqr5GELbbh2JgDUQNj7rnpGFo9KLkdDCOlwqH/x8a4EqRUj5Pvn
K13zVOdhwMItkmkczZwgzqAolITVW6edkgFDMDm1UWs+4L5vRMFrPv/c4GJNY1bMMWFKFnCQBKtq
+SOOSGN3ihA1ppuELZb4/Rcf8mwLxRafXStM6vK5R/fLp6x8iMTkmlyoj1RSA47qq8dD6dUcVHCD
xP9H25ctR44rS/7Q0IwrQLxyzUwptasWvdBUUhX3fQHJrx+n+p6jFJKT7O5r81LWZmVdkQADgUCE
h/vNpKkAtPOrfsxuuIoS9GBoL8GQ/8nABQ6RNiS/6XjNZ3qQa53tDQXKA7Tcj8GIHJYYj1lhvtIF
hWHqo6OptT830E6rZjVyNNYsSUf6LSHmk2yidkQqkCpU8lGtUENqQMu1m1v2NknqNwkTaFOEDNqY
6Y7FzA8n3UYFl/lqhxr1tK9D9oJpDQjyNfdN/iahnEn47MmdvONyaMsSSCOM5jtS4xs65NzORm4r
IB2Uwvy+Uvp9lRq7WmsPgPL5A0t/oyXjUzP08G55T6p0H036d6ja+LMm/Wwa2aFZ+CzN9+mUOhMv
bDKWhUXUCvND3C4xVqSVjZ2z7oXR/jsp08MgQcyu6bJ9WxZ20EU3Saocec1Ga5Z/BCEkf2TiThJS
QAoGQbOwO8IOdRcdJIC/mzB055FahOY7LQRhP+nYjpnDMqjmYLQByX0J9EBpGWEIdeWxtdI83wdB
iyJZmVlRAFLVAq+XtAct/fxedVyx6rl4ijTtGOA7cnAemWS6T+WC2GXT78raNO00G/1eSq7Dgjll
Qm9ipKsS+zN0+e+66zGzpeBnjrLW26xhDfCOdAa9UIj6s/zYViyzlaFzDanYE1DIRnlnlzTyQ2lw
DS1+o6h2DEOFboNxD6HGRxRcQgvRzlKDEJtb/ZErbnc833Uk2vXDGwp+Lrhi3LhJbytT39VE+TWB
/EgxskMMKCSGzAgeJP1dO/WPhZq/G0Hrawm3+1ZmltGkuZeZBhgnW8iuhFI6WFNb2kNdHsEh4Y9z
vAui/h6UP45kll7UKYlzOaasXisAC4JEDuMRGsY5vx66UAsreDOI5BrwKaSvyq2253a1J4ijEQRo
FlESZJPXtZ3bA4gxl4FVdhh39TG6LXaTB0oxaC0G0GopfHLTec1RAkvh1hz/OR/VcvGd/Eoh9GnS
nJIxb8FDR8ZXrlUogM1pfoNZQrpXM+OJD80taOT/qD0KxKOcdkB7L2XXzo0Y6uldUj3oRfqaSAV4
darSH/LoWWm6ZykZryKjuuGlfoP8VraVvt56Va3diKe/XYiiulYVmTYWqa+Gxn1N+gPe/x4wBW6B
pKyps41MSFkSVjGMntoTwmjZlxPlDCy85Z9lPAsXr1N58477C+AEWrEO+8Yd5NL3obeVS6/h0/Gd
dA3IdEzJnAMkMSBSJCYakTXYJONd5Sm/Kg++c6Tuojps7uJbFW0E629o/i6Oer7sT9PCsuPYDOZE
Xl7h16ZvXM875YOm42+RIKzdVKfLFJKcIi1zljX4pNJu9iAC6le7BVm4AFxjZ8v5l3/s0sKE/GYM
Z1kdKb4nqSar1nAKMdNSoJF3ORJsmRHyS7DuFVHV57jsaX3TJdK1XqkemCU2OvxrOcXp1gm5s6ln
Op8mtDvULk7tGt1ftWgbS5NAapw2G0+gNY6aD9CcrhCABYEZ/Brd2pGZLeSDiQc6au6CoRnQMmNn
YhAzfipBkZG505X0dHkjV5sWC1Lvf4yKNALS0IwJLfl/ADz/hI5j46yL736Jtj2P2wqDWt5wvVC3
xntIXO82lZzWHf6/t4Qs+GBam+oAoCeqk9H4q6cE/XiNoYLHcI/PhfQLC+5B7KfuJxofSBIeW/Qz
LH1i9sbebgRTWfBS1lTqyGosePACBBnzXnaXQSL1HayadofaVO7wXXq7VZ5dfWScBFWRHB5zUyam
7XDiF9qTFEBFjN4UlnE17xbajvEPouoBur9oEMXfuBU7GFW73ZL9XnWs0x8heDMZzDgeAYZAQwY9
OluDkLStW7UKFo/Kr7aeuVtrFgsVFdfLRukAPze4hvpEkyQWyroOhNefMPyHHmnD8Vf8qOm4hBP9
ATRa1qwl11NeWeP83ldAP4TAfkRj9VuVxj//J8vkemY5/sWiN/ykkCylopaSbHrJEuu/hMxlRuOT
+1Fk2ZC1fNLTUiYfYMvAD69yd4CKcPQKfhVE6OBhazLqLKoJBoX8JExlJclnEzyFKO5pE3hLpDcJ
cBlAGS4fgPWVQWUVr2tQJIig1aab8qHUwYIRxeWDMZO9Um4NJp8nEB+L+bQhhOh4ynhdJsAnlKlO
3CDASc6m6NBwPFDCASNSpGqODTGPJKXfwci669rak5IKg5xj0Plgpjjouc6uoyy704foHbPykMkF
r8rGXpzFguV3YtxlQfjJkBsXbmFgaYI2xWXo0/AhSyKn0YAPyNxM+cOKecPW6r6f2BICoD6kma6N
KDI02es0fAdz4kZkU89e98JqhMhWj7oxKTPqO/LB8MpDe6wPMyIbe44HK94bN9JD7wNr7lAffY/Y
C8D2jDAD8Rk8bw4Yy91O5pbE9OwUnaxZ8IN6lCuj7LqFKxnwv4fMK58B3bBlT3PbAoS3W4fo/Lb+
2AID43H62kR8ScrABB0s8WQfjLfoBPkYS30A3mDJHTO8MJJhn6q7yydq9eiicvMfo8uXP6k6SPVQ
hW2AWNH0pm2YT2qp2SOFJORWgeMswRJWJ7hrLTe0rSKQkWnpNa8Dp5mp25Hvl1ezZUTwU5KpRYIh
xxyigHm04yVglHMDWuQQYJLLlja/luCwslaqDSbRQCWaWiXFtZg/lIfIm8CRjJvRsLrX+QhpsOMW
JfNZziPso+CWVJKrYc5gN9qbBwgUHzW/hU7oPxdfXqLLMmgLqrFlYumrX6R8rgy5A9VYWd7M/Fta
3gb0fmML1dUT9mlj+fsT3wuUUG15jjM/8ivF+9BAtZM/AHYtZeTIDdwNe+u+/mlPeIpGmFzpmlTN
/a63qhBDgW74QL3YZS4aoxOz1PdhQotKQTqxBbdYd8xP08IxK0aQeJEQHHXj1BzUfPDK6KaGo1xe
4dYChTMmmwVYUMCL7w0qqhQVbq7cVN7mrtwNk7Hxkln1QwPsyJhCUM7ZLjKQ34bok2EqwA/8v4jd
6323SSC/est9mhGzMCOieQ5YLwrLaMlm/HcMpUrWz2AI+Zap0v7y/m0ZE5yeJL2uR6OC6n1m2AUg
XQm7YppfKZW1VP8uG1t1iZOVCd5vjIVaxhEeZyYHfNOInBTacJEZ+5fNnKfNS8A4sSN4fdDGUTwX
eI8BRFbt/5qdUoYPENm2/Pb5+OGHNQPvP9CgENAtfD3TMecgcxiQPZEX+VBDNRLs3E+ZM3zX98E+
tRdtjfSdePNxQivO2WpDrO/pp3UhOCpybnQZkDleUZU/Yql1g5oZtjlL/yohMj4NCW+RqQZOTlYI
XtZNA4x0z70qQL5/+dOtZl2fRkShxCTJwdwEdBpicGZ11VWZ/7hsYGO7xFFCFskYbzBxJ7dxuEvN
1J765K4h5cYg1vo6losEjCrLQO9Xn5DDsJbUZQhGGYGXBC+vWubO5ZWcD0V9+N2nDeHm7/nEFBBR
UG8Zhazvp9+pz8HxyB3V6nEfc0vaWNT63n0aFBy91GpFITG6oDoDEQyYJdMqsWf+r+5IVIz+s3ei
RzOeJjI6ip5+z93kvcDoUPadQJ48rT7S4MvbuB7UP60Jbp2Yk1FKMXpQGZ7Y8YG6hq86qbdVTziH
OHz9WiKpcFuFWWD04NpbJvP4zYI0JdcAHi5jNe7W3bvhfoYQ1SMawycj5NXzIH0ng5zbnA2he3nn
1h2QEMhsqyYF+6dgxZzroYlpu8hVjI7sVgRoXfBbGO6iXCTxn9ui26vrOrEoXCCg0aS5DC15v4oe
oLdsEX2D0Go1nTgxINwczBx5y6B5DfGsP0U4ejkpvTyaHCkqdpd3b/XiPbG0LPUkE1TyJNEVGclE
x8LfRUINW6s0J5TDxDbw8LS6OvxXEfzEpBCUzLDt9BgtZY8MDSZm9sCk/JvwjTltFcoGCkamhcOk
L80AUIIEHsik9i1AjEqxcbevb9t/LYjHKOjzitSNYXpm82fWjgxDQUXuNAGDILrkXf5E5zjl5cyC
Bxysd2hwICB9/UZmpE7mPONulaJrLbPBfKy6pW88GBWUTA4Lq+AEfsytG329HHNiVgiAyaCGAa1k
AGveut5OnvIbKXL0b+aHxrzphHt2Hz1Ahiaz026/TSW7nj6d2Be+4ogWL5hFkD79c/7z1fP2aeoj
tzo5BZg6xx6zwfSMgVkZKppMrhwVLBvlxr2/ZUiIVerAmoFlmGzsKGoL/Q0mWwYMVo3BFmvtelQ8
WZIQo8YxBwG5jFM2QcN8Qad05Pgx953uNbs6yBjV+XnZT1ej4olFIWjhPdnNZoVo3w6Z1WO4TJuM
jcx9/e1/YkMIV/pgxDOwmsyT76s9pmjs4I656h4Tr6PNHUiF7YbCrrbEuRdPOytInVgVIlYidxLj
NS5n+RDulN1fAwnqbutyXjVjyrIGsk7VADnb13Me5tnEqgGaEEwZHfQ5bQ1Hnc+mrTQ3U/jO58Ju
4o34v5pMndgUN1TOOymbMdKbpC9JPFuantkl6Nkuu8a6N56YEXawH2dAUChof2oMj8UWgUJq+GI6
hWnLjZNYzd8Arp2DipeweWJzOYsnh3oGVcdCLIwy7SN3DS/zeun3AB4kPITkJbXCIbjKbA6qPIiL
OJcXvLWtQshmeqFABKBDmmWAGJX/JKmM+cfNtvcZ9lFYohCiM5bgeg7Bi5bX3bMa0h2JqWU0uctA
fhDq9VsCjFaSjrcpGzeO4voKAfplCuh7wA0i7C48dVADxBe1uS6GKwrITvrwLzYRd6wCXLECGXLh
PBRdSkPaQjNIZpIOMg4gWSAZ5Y75FgR8/YY9sSScgokERiPhVemFf/qlW4sJB6AXkK7ezVBT/Ft8
LuddruXbndgUjgQxc6mRYsBxMb15I7sRKPUi5za4L+56f9EMq8HZmyNWo/58k+0g3HfcOpVrnxBj
A2B6gtYWBMuET2g0eoq5UxPEXDJaeRh9ihTZlpJ/DqvGSjFfAq0pADOXP766SjdIQxRkqCSlGvhq
fMOLD0ZiE4x5QvfDm/bbRb/Vsw8ObcgSAjdunKHg88iQprzEVEvjtH+UH4luKx+iH/Jj8AgST69z
J8fcNcctPPxq0nJiWOzBh3xeUBMz6uBe8UR3wINak5c8oGVtRxsgg7Vc4tSU8PmUvEhIowF6HATp
HzpXxzAbvLQuD3G01atYfTZCzHfRI8QYFxPbf11vFIo+Y1nTIfDxPjhAHNlZgAwpOs5bwJNNa0JY
S8tyCCEIk/vptyVyxwflZrRNC60SCL5vdX/Wt3GpmoHPGRMGwjk0SmNukxwiU/oAttkRz0alvMmN
N6JtXLVLEBGzCKYpBugYl1MnkrixeYoxAq8rXkh1TFon9hBmG0F5LYM4NSHEsRYCRSkmTIi3oBT+
UxreTlTWvfxkKcKeKQ1hNbIVCiIc0+cf5ObaAQNP/jYEb/nWl3ZNuMUjgOp6invAGztFtYNh6G11
hARYQQ3M+zcdSHPJQyKPWyiE1eB4skQhaPEeeM6xQ5Up7PlLkJSyVcrlLg7m7//8koPKJg4WxQT9
2XzLxKQY4AYMLhYdellsD1D5UaJbJe9VJz+xIrwG4oygXrFUTfmEwTUp8LROd2QdCEqj2fDB9Y37
XJBwa2dVUg0o5ePwqpPTleN1kc82I+bGaVoPEgsX2oJGoGfzM2zWwZQhYTAog9wR1Ent0g+fFR+D
Th7YOjZi7fqi/mtMbIZEMuuSBNIyXs2rD/DuSK+ovuEKqy9u9rmkj2N3krFOTT/nZQtf0GoU6MmR
3k7IC+LDsJuvml24V8BMcKi+LdLmf0NFYGuNgo/kQVpMpJpRCgIiN5Rd7svftNbBVChYNIub3nwY
j9vqwesh63NnBXfR0px3UwJ3+WvYG2N4HpiE/a2LeTmu52Hk04wQGedQZnxgPfWUlltc0R0QftsN
iFcS+dgBsn/5UK8GLfTncKJMRHSx7l71qa7EfYWxOJ5bEBGxZ1QJwTkCkoYC75/fTZBvnLrVFBY4
Q9xiBsQKkDR/TbIw/1wE+QwYuR5ksdW3FQBpteyok3wwg2lXgsg8LAlKR1X0va1AM1CQ8mZSAz8e
6z1o6jaO56oznfwcwZmamuphWvcSpttCL1NSWzHGb11O3csbvXqnnpgRvAcEBhOdeQOehnR4Zbn2
VCdbiiXrO0sJlEuhbY0einATaLHWZnGFQIMRCU8HT2CIOSuMOplWaENWDVSe08bDZ90kYqKB6SIV
vM3L7p4EgrErjaFYMAALaR+BFo0XmRZzK8PqHcVu70poDjlh6VzezPWQemJWuGvVVooDjL7kPihz
wHDpRo+mI99idGUCAcM2hedqVYCd2BN21uQ0SUIUOrzcJM9cB7wPDCk5bXdyW6Y3VZtfNXpSW2PZ
HkFKghK1GTjFlPw0aeVtLH3lJQ35Eg1PMnxnAtKJrzue1Lweugxz91lYouROXFDf+OhWuJGcP8Zh
5hjKZDd67obM3Nj2tZfgF9vCWSHBWAxDkxY+irvVnvsBiHad2umu2p/SA9nf4REqXy8hMbAxUuRE
tcV+bhUsVg6SBkkeyC4ri466mOBnrCepOcjUy8byhevR3hi1f35Wv5hYguaJU6dTRWO89TFICA6X
KCod0FRvfMaPgyGE+S82ltvmxEbOs5CEMyp1baq4LUmg0dvdZTNQq1UPjGR3TyZA1wJp9nut2kfS
AFoZySFKdC8RflDy4CUaSwJ9wcYNx/zZSBcm635PowpTRmpxPxBwfsXQic5xBAfOrgPZcDudOB3r
D0ZF/qi65mNebk8CSNH3Y7LTQVjUmabfG70DgS27BUpRLZtjnA52XJK7qc92YzB4rSr91Ato3FLY
7wdjJ0cleGUViBxGpfrDVCrfgCCFQvqXTBqRFTT1TVOB30nSDjGEu2x0wV+zfLpSEupqnXk3yp1h
yWqycbWtlWBPt1gk3JxMpcyChBGkCeDGQWFZLu36GZM5DiganAIqFFBh26p0rVzfX4wKx3NiBoAU
FcByrWxCPhAIUDBigL+kCN6l4vvlWLCSkXyxJRxHI25pDXUARMFjs9d23VXvsUPn/3NsO8ZUAKfF
+CzenQoEfr76aoW5kaxQsabOyZ40Z9wxgDTiO9VKMdm09cpFQQf/3PnR+DQnBluz53LTY1Sfsfob
03UvnJl6lUGLa0/n6TqOGsAtx4b6RB/+GAlg/U0DqZ75bdTzB53U76QeQlsfUQOX6L1Es4dWjkB/
1Y3f6Nx3lgbeq3wqfnHZ3EEqbwc6B9MKAjN2VQb35pgEzKdstrvSTPfqKBe2WUmTU1dotwx13rss
yjBqEslWNXZ7DEKGfqFTP8vZG4a6/T4AEckIyQYb0puy0+foUDZaeC2zKbPHbvZzc/zGs7xyh7QJ
Xos0CvZjgeE5Xl3pcvSuzS10cxZukFcifQtBHFX3ta/WP1Mq7RN1L9fcUvNnPUDM6DRLnpQfEdXA
lw8qPlse6Mts6k6qmu+T8RiW+tUMhVVZQebUYepPn0AVB/xmEc3fhiraA8F6U+Z1ZunVsewftSrd
NU1sFzwC9dWdOiM2aHnuqPrvMWlu9eDWSI23oHpWIx9FK2uS71j+I5u0PWv4AVrNPjK7XTE0s9WA
V6TIHrP0qiGYjgvN+1bSfaY/NzxmGIlIM3uqOzuj4EWptF1ZmTdZ8QiJF3sowZeFi20Kfpmh4usq
hnqiCUKxTzFkZwZoXtJxGdBPLd4RDCpqVjjNuyiarmLKvZhWdogpwADMn+WQ28oEPs4IbGhssqXe
sDD3dRMvfIw1TQsLPOCYufxDSuMOT2wraM3vGTUsPdKfjFi/izv5F1cUbyoo9DVfoybyjPRBJtFV
kaa3ajbaITRTzAzcX1ByMhL6feLBXs+75wFRMleH3aDPN6wbwVKVQ5tP3uusdCv1B9d/xA1+tKFa
qjG5SYRblESWzOWbIdH2iRlfRYXmd6rpTDp38u59BnmhibniJGn3iYzOBAya4BjJwYEDeij8r5Ol
9BiwkrOrMQeMiqCQr5rLmO/tMGOAUsL0N9LqBLI+co3XEkqozRTvQ4MfO7N9ytpyD42e68kAc16Y
7QeS/JB4+WK2xaMezD9A1OTQPvCrTrsqJfpi5LcAS+JX9i6A69/bUno1qumQDWj3SuR7kgS7OFbv
xw7UlUPjtzKwT3i4/Sj06A3sfE4czzdtofoRyx6ntKqgbiwtk7blVULgzZPBhr02Vlt0u+sx8zO4
CHd7kDUTKbRlPMCUn6RuBP267qOEZ4P/+oVqrT9kkS/VWx0z6PStRjUA8ZE5ABQmFtUSDIzFSgVx
CfDc+1XWeTWbUdglIYQzS083lJ9Gj0HcsG38vACYu4MQXlQ8zjXz66aZDpxKoZWqmSPx4CBBB9sy
wNmYkvmxoHVqgewRrJjJr7knT+Azqpx0pA/6lNeQlB0eaDz4U1Mw6MNWHrL4N7mZb7pq3Gll+6yE
SNtqxcW77LmVjOeqwxuwLYiOEabqDf2/EYoAauIMs7wPpg74jnKnT9IzFLAcCsUyKZd2PJ9Ue1Aa
d07YO6PSo9ZC5jgZu9tIau4ijOcWzYCAUHDkqGVogex7sGRtwtGNOqerunQPXsfveNYfw4lLVhqU
4ZUMXdGrqtasQJbttBkdSHFMdt+MzxNhYEqMSfwjqWrJknjtzmHmDSktrI4Hx6ooHmmP4U7Sx8/N
NBJIHCm5l/bVLlS6x6ioXZXqpTXn8xuRZw+i6RYLxslb9EqUoNzTvnoeAlmzyzwbdmUOigwtrG9K
fdyZdf47H8vyGsOU91GS7XqM6BE5xNx8V+0bU7/WeVM88HCCmHAd2mY0vUOoBxzEMsExNQPTauP8
vdRC1WUdBQNrBKpFKpm3c4Jh/ppAmjCYX8yieS0a+mpCfMeuWyrZnGJ6KMpeBoTLy4nE6o2rmxrD
7BQ6WKKk6kSnOlKVAqVL+TtQaxbt36L6nyOFQIrzaUNMIlooppG+B0iiumUh5DNkL9IlUNk11v9u
MUL6kCUhhP0ivNXaog0tdQhuirx86zNtA928umkURezl2QvojmBn0AdlounS1aDz+9hmg5XM+YPW
jlsQnvVE1lQhS0Y00zyTIjVJkw/jkKHwTzBjHjZuqqHkZppPSTQ90kJPncEAC+UIQrw2lneZEX4r
gspWZ3pdZI2TBdGvy1u8VlbXQHQElS1AfTAVL1Qz6FiB5KtYusYf4Lz5SoGehGLz2+1q3+IXZ9kg
xCywfKwcZBtfk0/agHRSibHNM8PCI/3emDXLoNl1E81bL4YlYT6zBdn0/8ToJYafPMrCOGGSlOB9
GxyLwTI8ZQea28rtIRmmPP+N5t/WnbC42Ik9zeizoZ0XTJuDbu617ipX7CG1hz+gXsV0g3Sn/bz8
4dZmqJDKf65QOIUsgcGKYZ4ij2zT5veDQ38s6JTSb66o3YNzHre/94an4S2F4vpgEyuwyoURBnqt
mP6//HOWI3K23+izyqCZZKhnCN9Wl9iI2SI8gnudJjbvk+doSdGMwnT6UQUpztZs9fpRUin0e6D5
hTMrHFo69YUWAoznIbEw3maH3xS3zM2RmNuYSQRxG6glLFQ1Nha6VjCHBNOnXSHtGKI4kY1FWZCp
9lKw+mBL1G5wdwXX1B2xzYpdOtFhCmz6NGwB/Ncg91/MC9WG2Ih6GgSIIFEPBAm3Zw9szD5JLO0X
1CvhciC8thMDjzrIraFRGn6//KHX6oSnP0DEqTc8JYucK56QcoSCxVMMwu6WSA660G43/Krjn7QH
Qz/9luivCZxxmaQF88jlX7EasQEEQX8ft9yZdHZclxGCCEIJiE2uiip+CAbqV7XpXzazVi3U5BM7
QhihMcNWU1yn6E/8UF0QQHa3ukPgZG6GHA77S5KNts8ajuCLTSGU0BzqN6wBJKs/LIxw/AE6kjix
ByRggIcQsh/sdv+3lJVXg9jJaoWQomVzUDEVu8qT33rz1Gzh27e+mnBk9Xac0zTHypQwt4zhj6T9
jIsfG59saxHC+SyjFHq4k/RXcyd162cdL+vbwQUU5JY63U+o1m6kKasPEQ1iYlDMRdYlgsHrnOex
lmIOsbg2vNY39xztpO3hqLVSORzj085y553cMXOS9XirDmDt8ZamAL2ar0BtC87m0c+gsbW/vJHr
H+vTmpAYjB2XytgAPlWOjolCrY65RN1i0ls1ghYHOJxU9K1EmHEYp/rAamQfEwttPst22CCat8+X
l7LqEidWBJcA02yGr4aYySEIGaVWFD1eNnBObY03Bi5jiK+DWxHT6sL1V4ylKgOebUKITPEM+rAI
kRU73Lul22f2Iv7S2dVCM75VQ1+OjHDv6rIq00U7j4AUU7gOujCIkOZQoCLob6XqwCT6GrG7pH7u
8i03X/O/pR9lgm4AtD0QD/3qf0bXx2EwoFn7b+Y41u6ZL9aEYER4q85yghGLCk/t41ylt3OtX5eS
/pCPksXSPLNKybwpovTnkBU3qMHc6Qlx0qG4GrPy2+UPvBg72+aTpQuRK+6VWDFagE8S/U3t3kro
K6ShbpUT3102tOKqX1YtuOockrTNlnRcBedxa3Z+3bcbYuxbaxFcJg2CyGQVUCZJC+5tChG5Fmre
SQ+MUL4RQ5Zfe2HbRAhD3nUyh4QkWqVgTKP6Lo2L3YDafUZqKyDUrtUtCZeVgIIzCPo/GTpnJhHz
UMaappVoFPuxVr4qKNM2BuJWnz9d/kxrz6YvdsRYHOVK1eL97YFrGYx5inEdQTnLrc0agrfqAwvM
+7Klv1WVHEZNOiKN2CJRWD35JysV4jPnSQFGfZwPufRVSUFBxlMz5aCGMpinx40rbi0R+rLexW9P
7p4Q1LH5qMAvo+sF2k/RSHIDRzsu/RdgVbcl69Y/pAGIHAZQ8DlFLy0YTaZEN70meeHNq9bl1hxv
YdfWQxpkKP/HypmDlnk/BrXMPgYJ+eDUPt4rrcuhUofpEnVTQXLToHBRaJkWU5S+Fjm3ZRYOBaKH
5cGAetph+8G9fi2dLE/w0lyrIlOaP3r6JerHKgBfR2AJ3GYHemso5BCP/VGIVd1vN3/W0lh4zOfW
Cv45quCNxYBL5C8CIns06Mala5c/kz11o1d6mI/Jof7ZHWNn2MLRLb5xFnZOTAvOympNkjQZyKkq
0zhYeevCSiTWo/uSeTooLKs2u83D9JZPjX85LqyG7xPLwhVJE1T0Cj5SrzeRy9Do2Qjkh8smznnn
llzjxIZwMQZszDVtRJYuFe0tb8ElZlYvQTe/DSyGbG4fvUhKqltxPHisH77njDyCScptDO0175vD
GM03URnck0Z1NcjHehs/b/GpS5svXJV0hBiL2SPJX2Zz/38cKeHKbOe+7g2KI1WQ3YL0xiRJ4KQ2
g0yPMx+3mSVW78+T/RciE4BMOhDLXeGrZucFc1w6oToGUA0YMNnBldG9vKEbgVCcE1ukOxuU5DG6
qLO3JMjQfjeTZ5RnNz7cxqERwVwhlBEapmGWPwGZobKLfe6htrIJivt/3JwmIMnQEDAAo/x6k+RG
Jk1jjZtzySK163/CGLf+pT5NCZ5hxjnaNzMyHSjeW4P0E7voDtUrCpQb1+OqIYJaBCRrF4om4dhP
KpjTZTrjgTHXbtrhERCNP0wOlERWbinVrIaYE1vLbzm5iZN+0HWuIhWVSMmtKk5+1aZkX/a59WsK
1WAUhfHiBDWMYGQcKDiaigKDIh+ACyt8gU6aRf3CbY7G/rK11Szx05g42JolfBgoHQAQHr2EN1Y+
gNr4OiP3SYpBwnZr/HhrcYZwB+c5V6AGiv6F7mseA392XqNB5qgeKDudzMbDZ8M9Vo/wyQKXkHny
yZqxYaW5vHILhbjtNB17Q27Rz9jUlVg/XBQULSaSYAPi7V8t1bxtI+AaCn+irUvi9hspIEQG7TwP
8Bn0GsG8O7e1Wyf4jyIOnxij9//iY5ogo0WaC7IYcaCwCIbSjJgCKiGiHkv0IwNQZ9i9mflT2QGO
0WAcjoaBsrHFq6fixKxw5YO6T+64rkW+pkt2ovuT8a/OHRRDUKpAsQLyE1+3dtbRAk01dBSK9FlR
NAwvbY2ErUYRkMmiGgKUDmS/v1qI27o3WzlGDyFJFgrCt46q8w4Ut7apB4F3+Tut+iRKBoQylA+g
zPTVGAAbyOY75Nc6uWnZ72p0jWxr6n7dHU+MCLGqqdBghq5qAVY1iOy9zzv5DlyIO3WXPm6Vq9Yc
AGIBi8cpJjPFzauiDHQkDQdavo16dNchdDhEcupe3rXV2LGMkxkGug7a2ZDXbPR9gkr3X4WefJd4
0+h3QMgGFiKjr2/GqjWfUAHpVvEEMuSzSaEcT6A5ZfhMPX1cHl7Nz+IHtwM/34VgsorLymK+fr2N
k117XeKClgEGRvvxbHBIRhNUDxlSaFIDIJoA/p9CvXiEXKMK/HrNncv7uuaNeAtD0AV1QONssGKe
B3nSKnApm+N8PddowGelTbTu8L8yc/bc4xUPwUEfeCSqPAashdG8d5xtOckSCsQUGFNdGkU/DH+K
KQ4uF7OWWtye3ObuAleMbrtDvS+90NM27s51hzyxJeQ4jRrwEYzbxQdZK8ZI7dAFiaG38JAUfr27
vH+rXgHAsg62uOWGEd50fCrzdtYp8wbIrPS1xzqAwoFGpTU0boGiu2xt1SlOrAkxfdLmqZ4bXJtm
+oimiFXroUXDx8tGVg8Y4NfwchXXpli8B71vzcHHhQOdPrbqEYuzdJD1J223EXDXApQKqkcF/wSS
XzGlkniUxYWUSl6QT4cYYzW93mycotUqzYkNMZPKoQBWFjG+D6do8jZ7oNliN3KYrUqeChquyN2a
5133P32Jh3SRfhIr+OOgUgjpjjAJX4fEdOVFHmQ2UfHGDZyCuvPy51q9UjAU+l97gr9DeC0bUgNO
cSI+DoKzcm/u/kZbf8nMzk7yiTXhSlZyzNLLOQVVAftlsDvJxKg7o0CTQ2dFrqzZfIRHXScZs2Ok
BHM2+ZeXu+6d/12t+PibC8LSvkM9YSoJt2SjWiSNwyetlQ5T1G4lIKsH7nO1YoojxVJemFMbeKZa
AKgZ23340g5/Li9pLds/+YCi0DrLJhNQKXQsjDi6iuY4dYFNm1AdDgNLHwrc30DH/F/Wvqs3jpzp
+hc10DncdpwgjbJl+6ZheeXOOfevfw/l3VWLw2fo1ff5woBhYKpJFquKFc5ZpNfLUtl6qoEQUjYk
hOJ0XFoXhaDNo2n5Wn3X7sMvuRv7IBm1HmS/PtQBt02A6QM28ijjpQHCIF4qZCWiVf0hdaJkVz0A
Iaoh9oYBgkP1CMi356UU7qyyOKxjsfKsAVN5NdDlgZRNEs/Gs4BRVYRpDGtAJmbnfROgPeHwG7kf
/OW8JyO5CmdXZSONfM3mkaNYAGuuVp3EekANf0n3siP+0J0GRAwZKmDdFUhnCLZt5aaHT0zaIYJ9
Xynll8y5bKoxRpxZNSCNbtGLmP+0qi/TjOyPxLNAzG1FsxSGhJByAQ/ix4UmBAIq1ZFU7X6FQel2
mMratxr4QuJd+ILGLa22L+su0+u+C7TIHNFmZ9em6RoFlQC/6hPPDDVH70OsNPcq89BMnwEUV4Fh
9c/6LOqho7aFJgO8NwRfK2jFgvaWALaNdkDmXNEWxh2GZ3XUfBBIaU6sLtWkjMC21uzRRQX92ryd
bvuj9URQ7qcrTDE65qk4mtfN88rx/myPScDFMV1hInFD9n6zt+DV1OUljJIATQOnUETnpqmPXoj8
sTcOKdinQn/J2thWFfNRz4ZjLZUzAGWEfcKl1uR+C+Xa0GbfrwkUDogg+R5kJj8lYGKPYJx3NZBt
/AEhM1uT3xdPabLRG5WEER7CzFvvy2/yE8EAITCKGBVFnzcneGR6FwJ4AIZlWQPa0MetNit10aM2
SQJDne1awwt6forChGP1iF09M0MbKcSjbg60s5oBdIp4MJlmB+xYBEAVp0GH6ZM3EiiViTIARbSY
icX8AOYDB8wm1GAMHQ03NKJPtDEi1jYNdNShZRQoTR9Xk8pA3jVMJGUJHtnvZCmBg1QcfSdwCbqZ
W7cRRv5/s3WhVcfLIC4gtOkGW1IfBy5dD/ncs8OxZATaoApVzyYe0TFmrlE/AkpLKVuv0pfWUyv5
fhSl3FZG4AYJZXsz1aj1KY0QGI3+IEbSVSMb0323mJ96X2y+hrI7spK2K1JjSBkMwqGSJlcsyucS
EOyXzTdzWxEaIxgQwe1O87LE+SpoXapYfr28TuF3sf0MHCr2E5RR5LGJ3BOlkckgZFLXoFWn18MK
ox3wg5hCARHYVZ11fiLK3tjlX4RYfa4quCxh8adYRpDFG8BmW/LNh1AWTMrBC1jUi+WXgnENe1bf
5LH0DTMpu8IYjlOkY7BFmg9tljhVaXzT4x5TLmn4MLW1owz1TVcod30xF7aFAdVTMsvfdaPkVQdZ
dggdjGgNBTiFhTzORzUHWVYctQsSeZP0VQckSkYg/mPnvx/6Vghlhlq1x3BrjS5JDOrvxNb8qa85
rz2eZYi2MqhjF/VM0qsEpm6yFh+XxRXq6jBb6qGyEIZcXg9TloTOHxVN4irIzj9uWmmorTm1E0jJ
zPJXp2GsIiGcMCqY8Zbk9bIs5gG9y6KzNMC8sNR5gKxS0kY3tpTFASwuJqwa97Ig5mMSNQ4k17Am
ZLqoHcxGQ0n01Pino+mf5ncJD2VeoxZ7Ue+iqKuximZrxSPuqJiUvggacCHJd8kScc7pzNiAPG5L
Y0nZ8MbszEImrNbI6Xmiif7fZry9vGs8EdT9MVZB1EZCzamVX7PwKeo5v//2AvzgJag1UHfHbDp1
FBQIIOGncTO7MVILklteYT7/kbB0AxzEiU/hzygKFKfwDbAwcK7v2WOG+gRKMaRWATabgW0c/eZU
+iAtOAiBeuSFRORnLq2UUgqAzYWtlE1JIJXWk5go+7ozj+tU2lUEPszZeLh8cuc9GVgWcv2wekh2
naOi6XFYFTXZ2SXQAxB1P7Y/Z192FDc7mG6+OBMwF9BZ/AdI8WfPYUoytVIDUG9GBoQFFBQnr78l
IJqmqx1z9E4hxJV+YWbNmY6JX7gkRzU8N5wRH5bSIrxHcQDZNxEvt4/2SzFGzNbp5EDTJbbbMdpr
psqRwTrNrQxKaRpZshpDA91b1cOlmAJoSTVvQbqmn4vvS537l0+TtyR6S0sNvcBCjwHmsLbV6bmv
7z8jAAM76C5FZpQOPjUJjNp9DuCmSawx9jsjYs+jr5dlsC6aAQbFf2RQ9ipcsxktWEsGJiDFJ6Ru
gy8EfzD4zpNDGa0mU6QsjiMBgN2DV3V2Z+Ot48F9YXKifJZRlsKAIBA6yycF+BvXtXt5mefppzf9
f18npX/JCIy2jNjlvL2eSLd2jncDuFHbFgxq6wF5qHG4VSfN7bLJS/SKY8/OvA8lnlJNcDVPYKpT
gWuX7Ztxuc6a0omS2ru8SrZGvi+S0khJktoZM524ZNIpkjEkPIUc93be0UYthIpDhHaRdC3XkSVA
o7VgazvtOXWNU+OuwOINj0JqG66AIv7lhZHToe00sCQRv8N6GjI9uTaHapWj6TsDdXI02rGVWXZX
1cAGsIqbPpM5D8zz1meyyI04+aOx6lEn02I0z2DqZPKWk/ZSIIVG2gSz297JbvIgDi6vj+lykWXG
TCfQ7M+xK+VZ0YW5JoSYAAYdToR0PfLGKx3OlqCCjp7igNCcMMqld32Qud3R2l3+BPYW//sFNIhl
sfRD2hng5q3QTlqCWTgu0dKKKYdx4N1Fpi96XyzNmGe0bYRGCBDsmm2MfGSqwxzkVYzZA8KLLQJY
PEmDOLYcJQdTtC60gK/gQcnxlksdcbY0QhVGJmxrafqKEPldZ6SeXAy7Olp63oqZnmmzYuWjQjXl
OIhlCTJFkmEjwNyEIhdpPR9tUV59wvF6gFpwlb8unynTHmzEkv/fJBSEqlfbMIM9kNURtKeT+tCp
Au8VxBSCuBoEHDpwQunnXLFYxWChNSMwo9hRmtjpRm73MzmNs/uPtJUKvETzHEaz68q165oWQGd3
eoB8QaCdwGuGtBxh4OSWDtjSEKMBpQVjFnQPu46p56YU9CwIM1tdCACYN+9Qehdyd/ZMgGLx3ibs
LXwXSCljrKlz1cRiHiSN4VXyCdT0HAN6Pq1JTBrBnoEUjGvS78fVNID8iF4CdBdKPgi3r9cXsFQe
a09yCDNtcQPLLXEeEmyn+y6UfkjGtWwCnQTBhRqov2QvOmAgFwWQDhiyiDLvLys780aDPA2FHUU5
x99TWlAXAOuE+Ija1vqHxTpEkuKOIi9/8fbZZ9qIcAxz1KjqnFXh63gQ1dmEJCGXfbTP26r8NdNz
TwLkcJ/rntzszcKyw8jguAlmFLERTN1nywTSQQ620aCyDC9prqTwWehXnqowjdVGChWq9au1htEM
TyAHkm96M2BllR0Is8hgr6vvexDG5R7/gc72uhu55IA31irvrFLXk4QQqZKujdwFJlry3cJIL9FR
sECG99K3yzpzDsNGrsVGJtmLjUyAX5SSYiaCX/yqvtSySxo4qkA5VRXobqO7+kU6Etpb9We1B66L
V15rCFsfeW0dvHOl4jahGNc5m3CuS/mzn75Lzf0y/by8UrYB2KyUCtwSYe0ESZZJoJ/sej1YMkxO
q9+U69kpT9M+c1Wk69NbXn8C07S9i6UL6EXRWhGy0cBpMYzvaZrfrQDIubw0zu7RVfM1HdalT5I8
aNYfVqrakYKqVa64l6XwFkLZ6JlkxWdTyTDY9E1Bg5QMbKn/NwlUkKAUqjljcADWcu2cUgTr6Zxx
FsG0kZvTIIvcqLtqCWshdIhD8nAfdShkLo2NlnZ7nu4ur4V3meliU7VanYCBTAS0IGU2i+S0AG+i
qLXvaRH5Wip80STQMRT981C1j7ICKJ25DubE3AOQkBPO8/SDsivDqAhzXg4IN5PZbpPQHkc3M3ls
kOd4EB9NiUyZksFMR3EcVqghXkYSciuG9Rh+a5BteYYhk16K703mWfc5sKS+JQASXT0EL89G8zT1
dtU5066uf6SvEo8Uhqe3lG1pI4CtFY0UIhGO16422FG455w1W6vwhlVUoE+gj+ujVs3TqoujBMX9
Hd1KtgFM+nhfofNAf5jcskLXuuCOygOv54F9su+CqRuzjGquaEi3BhngdpeuvtOm/FZXeRMgvPVR
t0ZfJGOU0jYPJs2PpuRqFJrKhkG1QVLPxfQl33weXLyviax5c0UXoVWtMY3yQLzL99GuA3RIFNRe
74EZArk5XuhJzP4lcdTl0GNtRPsiWNLJtFAXZIESqD6/9szOG1gIPwGmix5Tuvuua7UsDRPYgwmg
HYRtI/MignONXLKK3IEEVN0itnl9KUzlf5dK9+PNY1dkohhmgT6BC3MubcTGHKt93jVA7v1GBtWu
UUhar0TA4APlTLuPnfIm3P8c3PVL5dYOf6yPXNez89pIo+5aM41mNAs50D/CFNiG2dXaYUZIynZF
Lu8W8TQXL5dvN28LqTuWqWYlFSsUxBxrF+h4bqw9X5bAzopv1kTdrx7MjmJUC1mQCgNSAUlxGCKM
hfQA68LEvrK2t1k7NHCHK1BeMrde0yu1ByaoIQKrrK/cORTxjG+ell7hjTOfV6io06WuIwA54hVQ
roSXPAykGO2cxbXhAaJy10YOr4eeHaRtdoK6jWBXyMVpwGZ33lrZ5kGyNdE2XtBSjNKAgFl0GxOG
/MYDpoHbiKVcl1TWgz5JWKTWrSXgEOfdkvd7wTT9RG44LeDcHaUcUpSV1Woidx5YjQsMRB9YfCrA
5pur9csfYHbwlkaFvelQdXFOpL1NQNyUt6VPdhMIimCzBxNNeZhEezjyPBPTrL7vqE61jBlh0pul
iGiRsIdlhyToPdXn8+WxL6eCQjq6VIyz5t9CikH+lJW63wiiq5iYsFU+qZPvMqjzGiqhWccc4XWs
vAJG0cVo6U3TTrdVrSHP3H3r59pWDAD/ZQbMa2RbU4IYQ3Qw4+WleeJdNhZvD4ZzA/j+OdSBxmCC
1ZtJDn3tJjqt5l5cd+0eXhKptOlrm9vpF+upAwIoAAld+Y1kjHe2/8Pi//sJ9JvGtFCcXJc0DyIZ
GE+GeQRr9klVlKu5NXd4UB5La/VA6Xi1AH0L9NmHQQWViD53I8/3kIt5YTPop4+2LFJuRtBuEnmN
o/0bDUvcR9fYDeRZSg9D7d8Elxc1/I9L/L4FlBsa5VICl9WbWVy8JbPX5/KY28LdGESCw3tD/g8H
gaZkICfLGBmlzKLWV2slayheqoF56G/bh/xmuCbtwzPa3M1dfDB30uuy466SrILeXgJvBsBS4Luc
9SybayYOXYqkWe+KmPkhzbSxK+4XDObGd7xYhWn8t9IoNziK0SzGHVLS/4BsZ7ODaZxxp7pIKO0W
bGziJxilDy5fKVYUbYrgilbQj4PqChXAZMJYS+CezQLD+jELj8V6G48cxErmldnKoPTFDMM6FyJL
w9Dx8MbLZ+6V+zVYHRJsVs+ae3lJzHCTvEUkDV0l5/wNcQ18fQN1ImiM4iu79Kd2RDYH1FwAcPaL
bwlQ1p+ER51jnFjmeCuVMpXWODddRVLhcfSjAuBIr3IxgFjPg60IyvwpSRuD+kIPQUtJ6gjda+H0
dnxSHDRautORV7Zn+bGNONqPRVpZjUK5IjRTxEMtaQ8aqiRDF/kYwxPtcEGGfEZp14sb9evlI+Ts
JY3oVLdyrFXhjHQuaJ7K7KAUGcd68iRQOimgBbIahzoP5P6vQag7eyws3uQxs7C33UAqfF7z3KpR
yCeNLOVjWdmzbDdfytvpexMALHFvfI8CLQhvVk+2wS7QhOAXaYNPGdDtV5Ct2DwqVUnpwRADc51f
gTUpyO5BN+gLp84HWrstBeWp8pfnPyB1Y1X6tnKp6NnMi9SM9AGvPrEP9AE17zT/DhTlJ80kk2tj
rnlzqR2nMv6lyeZDqy21c1mNmL5j+wmU74gxAmLFNSxB50X306n205v2pbke7dFBRtlevwOQ86Xn
kwIyrSrpGrYkC7BgNDAY2m/LKDVjoDztoyMwX+7UW+kk3Ccok6PYdwfAHowv/cVZLEeoQoWdhRkt
6RjCYRFHKWcgurD7XeKMXnKbPAIo2F5e4srRHi+LZcXYbw3Sv5eqUA4EcJzxPJfoW26HIE+/CVlj
C/LXRM45F5aZVNwKom6sEUeKOsaC9kaRgzlBpwXsvNvbxR54f058sPZce8s0gO/HSPfgqGteKOaK
FJMaTF/U0FO+JkfteQBvpmvAlSiO9NSehGwXoRTJnxBgSzcsS5N0AxMh1MMsH2o1rktwJPS6MNiF
mDhrst7HMaZZLdTS4uquAJNTUUnuZ070XS7lyMZlHcEDjhf5XMdIHKLQBBq+ejjIKy8jzYpgAWen
KpjLFM9Zj9YuiatMADqBni070Eb02a4TwdpQK0Eh//fRGrzmt9IoY2CoaV7nsp7DGGBGaod6rmjL
+9arYQnMl+ih4s5nMm/kZn3UCfaJJpgtWpED2QLgdBc/j0rhpW3EK7UyLS3yr1ATDFecDSpoaHsD
kDQenGpQnUAntB980jQy/gF7G7P+iUbkf2VR3sSsTXE2erw6MEUIFomoc+N49fte95c+dqwx8oVF
3a/Jo7oMnFiVHdhtZFMepQfIQI0B8t8vHsGOneY1e0IoIt4svuLFd31qN8/h6VNvvu2aKc0pxn6Y
Y1UJwbKp+OlgV4FZvjUFCUHumZFdmTYPloUdNG/WSumONCmlLhhkrTeS3z9iYhK5UvHn5KJZM4hc
XhWS+ajbrpG69bKAiYwyxkt/OagH1Vt35VE5kO4AfsZJJjpy9rTarI2KYxcpmXPQhCHfHJcnve9P
eTH+jGKwLQkWELXTq3aNdVvXu0Ncrk+hpn+RpaxyxLUCAYiU/pALtCbH6y0gzINeQkVzycSdmpaF
bYbilxJhKx7cOBsj3l02jZwPVykXa0SzIQApARyhYP1IFiAA6by7TNzY+d6YABVAMeWcl2zt4wZd
O285KwFezqsCy+m+jp7oNjf8wVGm9wYpBpoZ8J4/G15pQf27yBU59eK1btxZuYnUV2Pmpf3Ivpwt
aiOGUq4sTKO+lZCqWg7Ec3fX7ZEwzPHpmHnroTRLGpppNTX4zFSJMCz+vdIlOy4Q+swTL7ZkHpSO
CSaw9qGxWaaMQrmMuhTOqNVojZTZUpY9hqL1A9ZpX8z9U7NWd4OufsX3FPDdaePLHXj9mhBsZJd1
kh0YbT6EshR1FYn6IFgocV6TCU6kgR6sk3Tf+dIh3qWH+JULHEyOiz5O8HuDdhKDVciOUBITgFGG
aocIIZKXYxctz004O1pT3CaxvhumvrOBkOZxlsl6/G6FUjoUAVBJ6ATk/ozYJhOa5iuZ0OxcTGiK
LmHQ4o0hMLKNuIUywi+AzSgmRruwDZuHkwG67cYgjPex5IJZYLiSv+d70av9xhl3TYQ5COD2zG6C
7LIfOfWBX6BjNFHhE96+AQkwcJtT0XU5ZYM4atpvgBEREOjjcwImSu1Q+cJevv/PWwxpgJtBFIEp
I8CPfVxwPg6NaQ6Ad5Aeyv38F64O0Ct0uyjQgtM6fOvDcHLgMtEBXaGClQbzTdQOy4lozMPYWn7v
60GtoU1s3cl7Lai0X/+fJFLhi5j2cVRhqhOt6ODBgQ1H3Cl4EfoJQztedhl6njibeh6cYY0GUmwi
ehgx90FtKpqajBoIrtbfkHvvY07IzrqXZZ27p4+iiMnaKGxddF0hC4CjEauXtXkIa51j9M4D2o8C
qPMCwErYJJ2KaUp1dcUE9bpocgWV107BCPQgB7AJImGEIW+DjwtJ206sUdSz/Nlv94OKJ3Ts6lcd
Lnqtu1KwuKndBmTa8jMb+C6X7llcpVEDnSSmRRUj9bNI+WuwgFx6+ZCYe7iRQelDXgpArQTyhD93
d1OLHMwEJB/edO25H0QvrmJJkgifDlZZSsiEfrJylXGxMv0oZ694yJXWraF3nP1irYU05oqSpsMR
0gP8q94CdWXFbTKMVxGjy9mPIeEAZjPcG+ABJBPr0NCSC2Tpj7rQqGIvxVlNUIKV6u+ASAnqI2nJ
h9V1ACn/qTu7lUk5uFYDKogyxxVKK5OHjng3OcDvBLJbBx1nbuncl35cHuXW1CwSG6vMQD45rIqT
KGVnSzFQrRE37AQMiwjh4uZ1tb+shIxw/6NY6oaFqogpYSkJAU+iHrIjoJBPBTpzx+AP6kWcJdKJ
qXAsEksqhRjtH3ViZ7mt/Wz3hdcgq4BCrBZ0+/WA8XMJaVA+wAU5qo+xChYKtk3gxYmWpViUyapi
a17GVAUnVy6FzqJj6GDu2sKvVoCcyXWLh1xqca44yw4jmgb6EFIboD6g1KdqCr0dCw2zwcVrvz5o
Fi80YS5qI4BSmkRoW0sUqiIQgJalJg/AKnSm+lGMTqXFWwzLlGwXQ2lKU5hjI6pQUDNq7AIM48aU
O/38bTC/cXTy8rZpIvW6KrJaUMM4BB8FGv3F1Ykd5KkBfNoM6JgTASec+LyNZN8DFPfA5QT2iDNO
MLQ8iAPoEa1/EK0irwCalCv6+U7k1xTZ54bxIkUBTugZ39eEztQsl7FCAWDJq6s+5V9zQPWo3t8j
oNledP+IXIa9ThXYD5heAsE4HYUogoIm1k4gEPL1Pjuuu99MY9I1/3nPDFoxDfKvLCoMyXsxAcQB
Vlmlh8WZXe2KjPuV6UFBrZaPlsiMIrfyqCvex2YkN3H0dobXki9eEyQVwJJZAcrDHq9iyijVwqKo
cHiaIgPAk4aUaNcmBOYfOKiA80b8g+oAihrkRI7mVQB3cBUHQ1SfXua/cukhLcyqtH1doS8nfH1/
/7wh1GAOG3N33LQXK3LdLJQe1YqVXJJn0PF+xkcQnTgz0++balA6oxRiLg8lFvcbmr9xKucfj8T3
Cf/jNrxvJaUxkbjo89DhCH/DYG9ici7A0luz89nKME9oGYCOR6hEYqhNUA4elWid5RQAy2N63cV7
ozNQmtk3gwEeFcADS+lxDdO/2vI1H1v8s7bntCJoU3YGrtsEs6KafFqr71YX9OFVPqLyGl5HhWSv
Swm6cB4SOdMIbz6XCrfQvTKsU9aBNRo9bpLyUqmlx7HzTL3aiKDco4mq2aooiO4/EXvwZFGe0opj
pVOG5LcsDYDnv7XqjwgfmDq8WRflKdc1U4UaJF54zfbu4pUugBkFbw0AB+pGkz/sOPtIfu+CZtGv
lRBoOaVVpmRtvwEF+sYFA7xD5lg69NZhdiXNdsQgpYvzB96MGRm8r/ftlm00Wx9VfSrBQOdni1f9
amqvBf2i6oCSjiQtw2Zft77ozwF/Zo59gTeiKXOhC6E6JgkiLCy5v2oOCdr6ugYWP/8DIErmK2cj
jLIWvdgZQ6X2RZAJIVAZF3vOwdkeVfbl82SGyRsx5GZuthOcmfHaVJXgA+b+FaHCqS5BJwNiS7Rz
9dpeyPpDb+icoIt3hpR1mgCqPWnKVASS+SQAzaMAnAdwE5rny2tjlI3gNDeLo8wKEEuWdarLFI3S
45Wya59V4BHKVwWf5IV9WpqFtBmyjOje+riNQrT2IWiRU5T5yChG/wConN/w+fMX1Im99ElwuQ9G
nlDq7NR6yucBmWJ/CQZvKsgomV1L98iQCrZyKL2ouCtGNHdwgxG2fXtfLXV+kiEsYaFYxG/+13cc
K3gFELYOOiBCtUA/9qsWdOhjhCejmYyL04nxfZIXLxPGLpy6FE6ZFL5cVhqWK9oKpGz33PbGEo/A
pV6iFmxf10nGC/9ZV24rgbLYAtCjK9DgIZTDzW5k60oHr3ZVuXjVuXNZ26XM64VjnddGIt1TBaav
cBqHT50XSycx2IuMLqZySK7+40XIFUBUDQ3cA8C47KT9AQQWJ5PuP3NG70Koe52tSQGg1cryQ1Gw
+y50C5WHfsXWu3cRVLggrso6mzUS/1b7dRG/hsJDpTZuVGhuLD9cXg3TryAbbRI8KhkthJRCKIBK
WdQyh98GQ5RyRVo+9SsjkPD05IXXLO3GPLaMoWVVO+9SVOZ5XZTJLJDslq86IXGLlTvAcF53U97g
hv6RQd2gwhjVLjJK6Demaud9cjA8DVks+cizQ6yLtF0MtW/tmq1hOEBQJO0HqQLQXAfi2Zs0+1X2
t4LOOSaW07J0VC1xQMgJ0jmdsC0MOZ6zKMgq2VbSxxbI0PNY2nUnupcVgnWHtpIou57Mc4oRImDW
i+WX0HR16ZkbcDOfr1sZ1D2FGs7S3BcRpvMVTOcnh9hF8ZJMKKh+4espv7DFMkJbidSlTQwEMZg0
KQNh17spJkHfYBUUw1btxR+d0bARrfqro/skapw+W9jafgJ1qZVBEKRVRYKavMCm0++LVuxbW8eT
nZfW524xdQ+6Mptlqe+it15uEh6b2ZciaNxlPpK3c+QXPLRNpuKgdQtRD9g6TToKqZQ+LroFnmUd
YyQ866QAFXdR2v3S8ngV2EZrI4tSUmUBj+tSwQb/3st/XrN/wiLPvOcbUZSuCk2mlYqMlIBcpvvZ
CG8ioIjGC/jNi+hajqZAmEdOgpzRRQsjtpFJaSuIcBWtqVTSGj95655Qfnff2sHWn2Y/2tVIvQCM
Idl17uL2QGc+Ri76gBQeDjRbhzafQWlsmK3A1u3hTn+TMEooHoLqTLwhaPt/RMLIdBAbgZTSKulq
TKsAmzoviqu2i6NP/ies20YCZbWNoumUVTMEP0t2UwHgz3mXp7zGTYaxRiEPOUcd9D1o4CTGaPOs
EZTIykZBEOC+91Kd7swpSDARY9Tj7vJqWHlHSLJMxQTU3DkpfWaMmmCtf+cVNDjv2SavfWJT+FUN
9rLehVGnEypdouYrLp2RZMeqjK7yqj4u0XplRXpweWEMW/JhXdQxLYsB5EC1x9ST9SMaHyvhWuRS
3ZBXEZVLQK0QDYQYeJHOOd0bBIrrJEgpmExUTK0pO7x20VwRn8jkceRKvDYnhgv6II+yWXOcqZ38
yRwQb22U0Woka0QtFO5uuQOTPGqIbze3t1PTIXP4fN1g3NwPi6MsltRIFXjVkAgys8oThxbkKZx3
BFMlNsdFGSNr0fJKFUpAcNbxl6xFX2LzU4h4WGhMHd9IoXR8ipRoAjsSwOhHxMH1faylzqTfS2rD
SX2wjOuHHaNUfOjRBZAMCAeIcV3dZHk7IuX6b+P6B+QiHAV8a/7ZmiWMNap5CroNeQT++n+sGTCP
C60fKsDuUdei23hyU5liQypAjAyYLFF/juIfQ8x5LbP3EOQasLEqWAPpKfslW+bFmBfBT2JnQItz
4YFxcd4ZTzogy5EB/INNJApwZjUA4EsgxZHdeJu/2GxiDnYsSUmHKBgOeqA66lP5lRwfCnflWxFm
vhuQfZyL2z8ohzAvGfqyCO62qMDiU36lFfp60mfU6NvD6M7u/NA4hTMpp9EhQkMTBDi8Zw65Vmfr
VQzUfRT0ulj0tNyg6QCmbbTQryfDVaWbyjDAFXc3loKdpl8vW31WEwz4H9+FyR8XuNZSNwoFpr3K
Eexjs9t+058I+5jlp/5v9rFq3x74i2T6UUkErxngWgG6RitS2TbJUgHIHw+SaKeh8TQw3c5dNT/e
iRhAH3jIlYzboQGISZfQEgwsaLoLDPDSpTrpICtezczWq8KOR4yT1k+c/WQ8hjWSCVEJCoVo0iXQ
LkmGuRvyJCgwV29GhVvOJ1k9jKEZhP1DjUFWA10IA9KtlwUzlAZykVTAnDaqvnS9MER4jLYwsKJL
EaD1x+dB8TOx94ZwtUEkelkW6y2wFUYXCdukXYQEQXpQi6ofi409DsJLORR3plYFYnqr6KLdlYWj
zPL1Ipk8EiOmfIBxolnR1MDTqJOz3lgEUymHytBW0ush+fNessP9cmMF6/W044FWEp9AXUZtK4ry
sosSmiiAyHHQVX8Z0SlVTorwAlqIoAMu6OxN+t3lvWUYuw/yKJ8b1XqBfi3gRQ8dpjvXZzV/qZLa
Eaqgbl4WgVcOYN0KpJtwDTEXjD9U3CzXqhZW65oEKbje1vbbUmIa57+zTmHudyuFMjKJvMbmlDVJ
oHQHsb7Po9mek5+XN46tFLgCOvwfMPPpdr41AzW3aNQ15iAVf92vu3pxVcyoh8dl1ywuRxr55DO9
eJdGl8UqVUuLKumTQKiv2/26z11zH/UuQBgsgKcmrnjiCGR4Isyl/7u8t+VvdF7sZfRbrHoNnR9d
MpaS3HXXoTs61T4+tg4IIV44EhkR7QeJ1KmFRanG+J7fEtFPb2eHyhntBn0rsps98MobTFXcLJBy
tXoqh+UYQRXnOXby+EZuR7u3Xi8vihFsflgT2eXNLmp5sgAlPAdeVFw7hVU7elR562g5VrJwUgq8
A6OMVBGtIvLmVh1I2dOotk6NZu7Li2EFYx9WQxmnXm1m1WhxQj08N2GhzGu3P3bu7PWnwhcAbvh8
WSLvjCjrhJK6NU16VgXjjPqWqDh9fVunPDoVVmyA3LhooVEcvI2oO308JQsEeNZqCVEw+yj6RkBy
MvfLXzlBJw6m1eUFXKx9/CCP0gqrNRD8ZWr0BuHSP45/kc4Q86/Flzyz/gNILMY2fpBHqUapgh4F
LKsRKBxOonkNP2IUPy6fFMscfpBB6YYQolNRbpboEz6SvRwDYRWZfcQgwcfjytcYw/kpjis2poMo
T0+iqj0IGQ98nyOG7vDUm1YR6jGKMbwFFoVlP9f3WVHtLu/bW3RNGXbs27+LoUeNxbGKF9AxNW+6
QNCxB+GXMb6WoZs4iy+6ACdYXZDaTKRPMDW8FZizqP2+/HekB+XDd1DWN7LULEVAFwMzw3BU0dXi
T+CKfRRBXTO5XICqB1DbN5ciIWFdZMAC71xkY35isjsIXy/vLcP4Ik+tWmCm0AzMG1N60hikUhiJ
VQB+dj9uECOaum/mpq3zOgFYUzVbUXSEapShKtcrwrS+M/chrK/SZ+AfwmBsjoR8BXgmvfFMtXxp
+7H2snrI7bxQ75IFbQny9EMVhhexbh7wJg00fW3tXIzx18glNWc1nn/4UCoAgz8UTV3pq4BA8WVe
CQbFI9pRjwTNqQ+WF+tbxfFLrGu0OQW6CW6VI6R7sxVP2q7xQQXoL+vJLLnJFsZDCAszVdJUL6H3
lXIVYRJnVjvUDd534768IUP0WgCsAj6qDcPRfpBEQuqNT1dSuUmqrm2AZyg6CyqQEpgfzFtShVT9
8TtwoJ1P6DE6TzUViUzAd5Md3giUMzCaJQMMEVoTgilRPLG4KfTcMVoeaj9zaRtJlBHvhciM5Ro3
JppXFB9/JiKHfo6cAm3tQHT/71KoU+pCVNYHsCMGVhHfGF3t5Emm2nks3oalccu3OTx51Fklhg6A
aUmDvEWzu1q1S/1xAS5yezV2vJkOprmx0A6pvTUj028bWCFpHrKVWHIzUFwovOWWyC3chz7J12eu
KMJuY7IaDGGXFYR5bBvJlO3GHIKWyEUSB1ELRpWicEOJ4955EijTnSzAWmqTNQKSb+QNmd/EM2cN
jIcoBoMxWmCoBppK6fsbWVEeJZPaBFmm3moN8Airr/l03wk/GvMwxkCJurxnzCBMRQergggClRyV
ulWRWiXyIurkuMKgEYHOHbvSaUDBTR+dDOWBgmMImSHSViJ1u7pyrnujRsriYxohPE677r8PJyt4
lkqgVH9r56aTs1qbhUulQiVmwi9Sjvouy5cnXeuPE9A/gEYh3NdGHljz/GgkytPlvWVoC6YBkBXG
7AEaKOinsSGs86wMah0M7akJrwUeFjPDpWx/n34Ma0U3lLqJd8jYAe1Zj+ylmeyOl3tmSUHSB0lR
GSM2Z2a3H0CVqfc5oGP1BtD3A2hTn+d2ci/vFUPvAXP4LoVSCm0UZAsGEVDRU/dLynMYiPKurAX3
/0j7suZIcW3rP3SJAAkxvDLlnB7L5fIL4ZoAMQjEIODXf4vq/k65cF5nn74R56EjTreVEtLW1t5r
kHW9S7LhU8/YtT7VhUj1x5irKFzQVBm9jTHLwsssD2Xm71nuxYENxSi/eC2/EOF1PlQkP7fXksBL
WwOqjgQWeeZir7HKP9KZz+DWZXjk29wfaOab4vnjBb342cAPxKl2wMBdF3rdduw7o0VdhujTY6nM
vRt39/CQDD8e5pcswuoqQxkZ2HeAuJYGxfI73t7KWt4ONTKODSXjSUExjMXFt9Y0wsE1fG2af0BH
8QEF4teuzj61Ln2IqwwCt3Hi04qebd7cdJLfNLYK3LIMdVq/xka5i1MeOYqAhqFBCahJtsZcPKKl
87Mb9V3M6c6swZsu+WuWEH+i3bOU9Fbx+MekjMyX0xzkphXwvP0E0fjdMNDtx9O+9Fb+Y9qr/Wqx
SsV61oAzCCRqwf9+K5sQHhWRwha6cjwuBU0b/kHo3wJ34lhr8NoEq9ZkdCCl/i+C5nKLvfuk6DS5
v+5Sa12zlxX03XntovYJEZgA6AsfiV1QeNBaoOCKZ1dnd3GvvhlwOS1v9lAqc+q2nYOaTVmd26F4
Zhl9quS1lueluw6XKm45BjYKqtirU+fkZpZrCXSVofnU+CRcmh+y3kBB2kcna5PubW3z8T65dM7f
jrhKSaSBoiswvPWG2SeqGbDquWq6tPyJ9deyQbJnyIlhWbKmA1vKLUpWshrd/SnETuw33YKXQa8/
4mESmdfU9d570aIxpzMoRAChR2z48v35tVqiQWNA2n9VfDMkd9+CCQ8AN/bg7BFsoNo1Re7GjGE9
UfhXs4cL0/1j9NXBEwbPQPTHinKQ62A2p6Jxmxz1qPOHOkJMiD7+gFdnu7oktLaGEr3CeAtCiWUe
Oq97SrwWNl4cvmE7I+xYkCvYPemBvmVo4v33GeEfE15uzjeHg+lzMc5kqjc6Kpk0xj1VikDybT1C
NGxO/K6sr7xOLgWbP4ZcVQzgxJ7XtkuW4LZASxs/2Y93kCpFhmbsPl7fC/f+26HWQu7wVmg6cxqb
zZw72yETNyKfvptMfiF8CrO8+ZYZ9BrcCz/1yplZHUt7RoiF77PYTCJ91Bnc0BhrvpQQW9nmBmxg
tNwOJS32Qw9YnzK5zxy4t1fSLxsCD1HqgM1civF+6tlzZ8JqXcwdKmOy+NaV0vImnThRXU0grWi1
7msGfW0z0fuwXQtb2900ZZ16TJI9ehlN4Wd4TZzc0kVHvzKNXaKX6dbN4/wAGoxAKzoOJ10eNA31
FDEOW6aVZ6Opj3kKGZicPyqr+BS3xV2a1dVDCodfGRAN7oc5fMe9HIpd0uvNGNxeV/RRpzMg3yFb
OTF9ODZqIvd9rs1+OfdV1PKWbvS4YZMnCPQETQd/yqS7jmkI/amWwaHP/dl0TZjGI/HtNhZ+FdtO
KEvD3WikOWVjHOWa+sKtelsa6msD0WRd8n1pjKbXa9P3CRc57Gji0ErzozMP1FNqCpnqdnVhHDW7
PUuLPAkb+hOFAXRN0mkb4YivvTWd7CF5ogm9q+mkwqEZ90SvbpyGPaMY71fMSkJE20/EMD+1NfvE
wSowpH6XG4UWNGn+4BpaYE1qazV1FRHNMbzBsCD8XtefE6343CVdOHCXo7pYPuc5tKZ06yWzgDVI
NQuKttV0U03pN9pMCG/D8GhqEyh8fedntbE3k0x61ZjA5VVrwhHgdWIle1S3z+PoJh4hgC0mhfxk
Qf1iV3D3M96RW2PSUZ2R8kZD3r23OjewisEIMmf8ak3jliK/8KrC+TSoKveyZDga1ryfay1STX8e
M6MPzMG+zwf2o3eyZXNVfutOz51FnFPdYovlVZH5/ZQeM0J9ZcRWJIWlgxRv4Wcau7Ev1aHXuLPh
QHxmlnMcRHkyG/dctSDzs55KT+/ks6Oxz+Vcq0D12qEf1Hcx0BSCheQ55cmxH2nsdTMLNQpPNUuj
JyOej2kXb00HMrljke41e37kc+UGoEluhDE/9521z8b+IR7ajajTUE+NT5M993jB9MrPpLxzuYLS
t1vvZdac89LGrk0U8RKmx14zxDKQvYjMlJxIlzzC/rkJSq7fKqsqfDkO4OjCMT3kcblHgJm8Mqux
0nYVcVEGshhbHN/qrq1ty9N7JTwGxL6naXSrkiqoS2YHg2rPiTG9pkb91LHupk9dK7BFuS+mJrSq
Id2Oht4f7VL9LBPN3sqK3XJifuFwDvH6HGCqYjR3emHurGzYu6nc9IxEseB3Y8/aQ8LrGRrQ5aHl
XB6INULdjjqDJ0pnCmbjMe2mSNZOQHhyJxN5aotkp+CIYCvusVz5s5md6dh7cZ89zu3ynYQafdnR
I5nEz1KLD8iuA1UX2HvQK9ZJi2M4HxsrP7amvMtG+lITtVVpjndBu21aDp/zby5WJ9XFNnWKu8RI
udfpY5g79EhTEcScP4413UGDxjM7cJPrO5MdCwmbV+dL7A5eTx669KHoECqSJwmHUiGyQwZtWBAZ
/V59JskU4F8Fchqtv8RL42dVvFKccccEMQ3GdTPqxWDfdeRGKz/ZHHYzPb4aQKt1m/l8UdCowZnT
G1hX1t7kxN7UFp7gxZbo2Xm0yjBpGDa+8DvnJGnykyX9oU+A5LUAdZnvQSvwUmPyTKt/JokLKApP
bqssfdAnt/OcjuMRPaf7EZoLNcpkJXaWz1J209SArgimNnhuh4kU+D6Io2UcJhpOCWGDT8rq1rDj
EOovUZLQh8lm+06AI69Bql4c3YrtUwsmG8ONU93m6fcybw/5/DiQ+qRn2l1a9n4p67C3tmQY/CzJ
PLudvAQhc+BAQBdqR2mHJeJh2sFQhdwoMvoJXM5h5Qmt9PTcz/OtBFRrbO7tBCvonKoh82h2xysR
mnG/jUv7zhqYByUzq4c9g134uHq8puChQ5EtzmpZVPg34zqySgua5Hkwos6VaPp+pjocxDL23Co3
mko9MqfK71rd8g1dhIZp7EXdx55VyDtr1J9GG4GvIA+uJQBS061gtmzhW5bcMp6da7hsSbf+3IkS
8gH4sB6d5CGeuueYON+XDl3QptmnuOSRckCT1u/s+RW319Equy8jYc/CUVuuj54taTBx/Sg6+zTM
zTGVPztgf9x0BhEKWyZdKuwwXZ0SP8MfArZ4k9vqWJn8zs3kTd6dEh3vTmUfjOZQV+y+d6H0NaZ3
paR7ioygc59KLr1y0WaHO0q1SFCCwGB3xyJ7LlK6yZUVDsN9Yphb5ojd0Mpw+XN5cYOrbJ/25cHG
13L4S4fCq0AjQwOwveQQQ7GgMdsAYz/EIYGOQsNcr+u+mRaKze1Pnd+zxPb7MfFdBf+6zg5sPfF5
Ln2AxkJNkkBJHKyM38a2dS7dVysvP82G+JwYoMykRmV6LigY/lA4QWIBUF9+49zE3aKFZOz2yOhD
bSQ7ZUBof4A6NTUODnxnEqKFQPrj0MFgQOv2VLO8tLP8xUas6bEdtTScKRRshmcjnzeyOPK8CkhW
3OkMWj3AsKej9BONhiaHbq/bRHn71MJDQlJoiasC/R8bYFkY/JIRz3fqz+pklcg07BiA8fuhwe7E
njI7oFTSHvXbwnPyBzK6p1iQW3ukQU+YV+D8AVfna/OBDp3f9E9x+5yoBNguJ9AyaE8TI0iz74pB
kqIUNxN/0fPe6xQNKZOhYYFwCxm/0RQB5w9NDDgHboNBjcjXSODOk1f1ThD3gJfD6VGoB1pmUBKL
/bLGFiddOOfZjUxrr1AkSNDZ6hFei5jDH7L2WfVsTbkvaRZmWY1of3LxIKMEx1d6tvrG9CSsuiIo
WO+ZrPGcxvWnXnjELs/V2PusrPxROYFOcq/TvnWtDJw5RXyFUfAI8AkedajVHvv+Phd5JKo8zMwI
CaWvyRuTiRDcWKhkwogbeRuCbzBUuEhST9USIerWbok3WPeOFgdskdpK2C5OqGfJWxPJ3DgXgZG7
ocHKKImzaIKXt0kdP7NHP3PJgeY4c9WrIyYP4ph+1qkoixHXix+IF16TaGimz/dzSneDZkYJYolZ
f3JVEw6q8eai8mscWpfiX6uqkKs0GBPU1gr8YLNDKaj00PALJh2ccva9rV0vp3YIydLtDNEESHP6
sC6wqnkXu19Mow2LYiN1cWK4o8zaOZCmfKq09mzZ2n3TwbXCtLc2UndkLdjLbcQU992R3xYi8/NW
7oVgAXyW/FrVN00HOQoKUj8WAZ4onik63yT4EBhYy2DnthRWHejIOWk0Nd8cJDblrEVz32znQfht
13oTNluLu0jW8sXIcL1V6oYkuFY7hRCbBgW2V19IL7W+tsrw6/4JT0pIP/OgiH+07ieE8yOCUhT3
xqkW5PHjJ9a15xxblT0Eq9pYcjznFs+EcjtvTQp9w38K0bpQ8vjjRbd6Wxm9LidR4cFsboiveRqA
I5BsiVugwhZR+sXVw8yvOAH+EgpbFUEciBJbi8Ihs1EiWz2SNb2znYFj0Hx6sszhpXDN+QAhy6B2
pn1X5YdRxTfDlAT2qMAhcg/TFB9itHCsJj/Qogkb9AQKASkbUOVGvQEpuay2caKHsL8JJpJum0ZE
RjUfiDKvfKAL5S80BxzCCLOhK7Wu4KQWGZRwUUukSn427AQEp+Zzbl/Dql5qejtwAoX8HnVR/1r3
lriRgb5poR+h71lE0e6OYs0bbQ+ZB4pFZZR1B1t51+oXl6pufwy7KmCUeM0z09TrjdZnDVTQbMOv
mlYFHG7IHmzPvg/VdG/ATXS5vDeyLp9L0nyyXFveuGS4Us9ZykPrjfJ2DValjUIgYW0q9Ezs/Nhw
PKuyO5L0HuFpcOXUXfqqBr7oQm5GYU5fTZtwCA21PepyuCAymH72DcQ78jANslMTKNZ6QgZzKILq
dHXFlwP9fpK/h15NUuZo1zQxDnytz8wbjeKJC2vDoeWnJHmiAFe5VQ+TLKfbObJggdL+hdIMvvl/
fsG6NaXPijuiwS9Ic22Lx/dd29Arvb0r6/sr6r2pi81TWox1gy/p6mfTmXyJANvhMv34M14aBbgZ
3WaouaOHuAossN0CyCKHwcZMgwQlDPJkac8fD3EpYL4dYvn/30wEKJjSlUMDJxFAL3Wgmnr9/uMR
LhYxIfdsLMbWloHK/p9DdJXRkbQAvHl8Lm7bJ/lovoLnAwR5HFSfF8N1VSLB8bqXavSKvRZcA1Rc
XMXf47+r8lWdlqbauMB2H2f5Oa6VV8RXT9ylbf9mlut7rsl7BqM9WDrEIj6iKu43I8Kp5jU5xz/m
QSqeUCvNjAp9qSub8X2QgwDUAom3Eb+BYlu3FiQ1E1KihPe3VseCZJxuFxnLf8ZQfN9/WsajQI6D
PGWg/7b6ohMaJm4bqwqmtHNEwsV0E3kj0PjWttpcK7q/+3y/BqPm0n4C12FNBXJTk/UGaj5we0E3
bm7wTPzWuOTKUXvv2b0aZhUxAb3Xq8GZ3EgfWRjPzK+tafCKRKJZr2K/NsfGs2nzpcXzFdx589aq
egMluLbyzbF3fanwcpmK73GK2t4CBfEGV9t1nfNi8SaA16PuiVkLjB7JyMcH7PICQYvDWlQLgOv5
83wJ1Y99Y2d8oydq3+IpNpA80tl8jW/7LlQsK4QjjNo0mrrvNFmbFpn5PE7VJtFlZOeQpLkmWXp5
I8OSxATXDC2yNclDS+D4MkLuYWNCENt+Xuzay01xgAXhHA6bNIzDj5fuHTRpmdKb8Vb9HIezHheF
a0cZ3dvZWXI7qOzaVwPqRlO2+3iwy8fmzWirbs5US1OAxOJEVu4tfmXtJuaBGyoI1hOUgqNrfduL
G8NG/x0QFFiWrVupHXZL2XcMPG93z+aD026s5grg6toQq+tj6KzRqQiFUle2tYkMmjjiV+EZ/8u2
+D2R1Q7v2wLPO+BLYZPBoor4tPXrA+pTIfPRgwJQd5N9/fhbXZvXamMYU5rLVgz4VKr3e/s2h3AG
ykPXgs47wOSv/fd7YqsdYShH0/URgVTgFgx/2XtDvO/AeRQHOdiGBpSsmtpbtCbrT/iHf8C0fHdv
rX7CKu6Vem5ZaQmBqfTobFDZ2U+39gYWL9DrvZoaEkSiP1LD1Vire6PJS512HVZ12pj7kpzKEOKv
x+WiEu3pH9i0Xpnb2lWjt1uw+RMcOFTozb1+WjRY/5bvvK7HvizUB5Nbo2pKdG6SesqciIkh0mK+
AyPxVtfyaKz0r7ZAi6yqvn+8Sy9G5N8H3FzW+03yJpPcFq0JOji1y8Cus4AnyZUtem2IVQoKNEaD
NhNExctJjxx3U49u+PEk3j2K/twU5iqEpBOjpTKwKaSO6nYBz1EXfd/seTTU/3EuqzDSlVY2zQDl
Rb01eM78nDf/dcK+mssqbCx+STDuwH3SVwAkuHsXJc28eP14wa6FQ3MVNbJsqKAmhaBrwZeD+DO6
gBAM+YvTnqIS+i+UaZd5wfYSkG6o57traD3Qm71ZwrQ7WnCasCtqIV+FJ/wEIUgDKiUSpmVetYEI
35WZXgwYgI85EM1a/CpWM+WlZcupQXBaxnV+QF5np/0AhRfuSGBk/Kv7EgR3mI+4sI1YY7xbt7KF
GlKMpmsbBc4Y6u/GAxZ7voKq+PUCfRcr3oy02ictEt3Z7jEvtRCDc3OboGsgUxTaIZVY4J7LTd+V
3wbUCK6s6MWQ6BrgRFsw/ngvYqgjbY/1GXNMUCF1qFcW07Gdnf1owAWhdLfE1Y712D9O0wgGenUl
X7icA70Zf3Xau4YTqxkgpZIeq113m+wHDyVNCMQvUirXLpxLtzhY5nBLhKCX+e79nMW9DqwfhG4K
C2rmpvapVeUTWtFXErsLkR/YJ8RhWNuBCbXmQmUjT3hF8myTqtwvtTOPhVdB1t+oAtlEaf/48Td8
PyuHUDC+wUMAYQ5q0X9GfXRiYdenOiiqyHgz62iK1N9qe7py9t4HfoyyMA2BxAM6bp2KS4ZWeTnV
5abnqZ/CIKHUv308j18/9M9TgCGg8YAVQ0zBoftzInIqxhi27eUm3cV3zRgYgfwL5vQX5m/Yi40V
LBoT1o3zbGVecwssB8hYWnDN2ff9HfTHL1nHtzFxhqziphUZmQWVJ624LdL0xRnSqJTqCgSdLEHr
/bRBw3KQgIPouApqcZkCyJoaVlQ0NoCpU/ngtlq9c62M+IxOB4vNt4CJhMnYn6mBAnICL0gzHgNX
za/N5PysRkReS8Togms+6GI3uZYVQT0XZ9DYjnSOX8ux3dpVctcbExRKHes06/X24693cReCIwnv
IAuXwzpYuky4s2xSO2JVf3YMNxSohjFzij4e5n3dmCyf5vc4q1BpkCwtKfhSUYquDbaIY9RQAV54
eSAW5d/r8yK9eu0muLj50UiAooppvC+8DRR5gg1xyIg0uafHkB3RflyZ1/urDfN6M8QqEJr2mPA4
mRa/IMCjoYJxGIGwWMw/QzvdX4e5Xsga/hxwFTZQamWcDkb5C1dH0RdJI3LbBH+ZZbPba9i6y0sI
Www8P1GAXqfDKolrCWF5O0Ji4VmAIcXTw5UlfH+XLTNCK4Ggc+G+M/MZ7NRyFQpGf4utL0+Xv6xG
/u2G+M9Q65IyVJ6Ew6nMNy5JfegnPCVje2069FJc+D2ddU3ZanNFY41Z0NSMNykFN3PpXWUuKNC/
ZL4r/7/mLOFsoZJjopLn2Pjf8ovevB+EBYs1S+BsdbTfaKq8xSTvP/5Il7bB4lZsL/6hqE2uYnw9
pLM+A8MWcUZAt/wxzleKn+89HzEJCO5bOsDAJmgNqwfshF5ay2UJVp5f7abX4tHcLBLp9LPzo/E1
P9mQmx4eXMTj+8WRuj6bx/rlGvn0vSH06les5mmXwwQ6neAoiaow2VbQtoHP7eccLiNiRwIJH2En
BMY7+BfL+3vyzlJgePMFG4cVDPhgvqFOA8idQe/HvPc/HuNi5GAQ2TORdThY5FXkEOagNTNfZMqf
HIgxleF8YPfOw+IqLh6K0zUfq/fplENQXkT5DwZuYKms7kdwqoakBjoysmkINF8w54+jLjw7fsjt
DDJrX//F9N6Ot9pAM/oTI1TEf1UJVCg8/fSYeJoPpJLYOf9A9f19vxh75e2Aq72SZ71eVASReBHP
XWqc4oS+rw4AJaDrYvOXgUoC/pu2g8rbHvsp0o6ADEVkvupIdekax2sH7Kfl64I0+ecGyhClLeHa
VmTOJKgqrfQmMf9sp/Lx41W+Ms6ayM9y4LcsrvDiyR/G8qjU58S50oe/FGreTGXN4qdxnzhdg0JC
bDeZT1V936vy7uNpvNfOWr7d7/Wiy7X+9sCBnKKSCWDWIUKPR/OmFx5YkGK/t086MhLp88R3dK/w
r52Ki4kQ0iC8naBJBrDBKljnuoS8Ay/tKG7vKQgWryDuh0DYOrumDd27RaO0eLlqBXHpjn076rLo
b+YrnTql9YBMqIV772Lntdyx0qv/QYZyaYu8HWoVZqimc7cBxyDK5h0zzl2OIvzArgSzS5n+20FW
6WTRtjEf4ZQSFQpgsGpfCLxugA0DFvHKTrm0HW2QChlac/BFWlORkYrbo8ZlhXwLyI7mvDDUF+eM
9mgAdfoMcF9k7z4e89LL4u2Qq82Z4yKoO+CKo6mo70YCbw7Go0Gfbtsa7eMuFt8/Hu/ynnwzx9We
tOIkq+JOx6n2db9KNyTkUel3Xg9oNzwV44O+BbHq40EvXQ9vJ7nakUzXLLfHi2ApzXsGwHcmgJKD
AZsCHVC/dl9k248HvPYhV/tSTCRXmovH4VS3d5kD3GVWXHkTXv5wsO6COTM1Adn485QBeUbIbLgW
Qhcm45BmQ/IYW4Wx85DgwVNY85WtcvGwoWjx94jrFy9KujAeXoyKGpj9aN3zCH8Onb/+m5X7PcgS
XN4Ej4LrrkRzFCGL0K3dyAdrsp4/HuLaPFZbHjoUvZHUOvwwRH/jVoC8ud+qTl1R4roYNd6s1mqf
D5klCSRB7MiebllWemM9AHHYeaZ7jRJ/ebP9XrLV7lZU6tKBjkpkj92ucdofsET+8fGSXR7Chq4m
CHTvWf7A2BdUqdyOGhdyhdjLVUyurNeFMh8auKAY//8xVjmV6hyoyjkoMy5lvr+ujd94hGtlvv8l
DP0ebXV8koEWjq2hbtpK6xRzKPFW1XA7OMQHJmX2qKGCgmTC05IJisrWtm5p5Ej3YND+dqhU6328
wJd3y39+zrrthCcVXGJA8orAJL0TXQfVC2wd5SZB4V6DlKExjkO0LieB5Qm5XMIM+LKuwlPb6d3Q
UmXDSaDbi94OrdrcAuTiZ+ps0bj1HJb5OjIiroGL1c9hDv9PC2ZDA6x2tbI45n0WqnQGqYUBl/uk
abu6PLJm67ZsM80clL+bUbreNG27dApqgfJbQ32XAFDeFD8pODFjan2ZibkxXCjSiziymBMYMO8d
8ygdHihWXncfy3KrTye96zxXwGh6Aucl3QiRhF22rYT5A1XToLMNVDOBdCrA9FUvWbFz2trA3z+T
BnBkmXkqf0kBeu3HaV+5SzKUjZ5OnQezfNGAD++rhy75QvNXZQ2RgPK4AIij5bqXJuAJCYBvoMwh
OJgTxRB2iflMZg4JJIGf+po55WelbmZNhMu/gYX1OnPYEWJ4uj14eJZsC2bu7HgCbLj3NPVjUMYJ
KGLfMbXNUOp+Gdc3us5Omr2wiuztwEp/SpMjM9pI4YeMBT+knTg6BST8es3rsQhMT4OhJru2/770
oyDJ0pP7rjA2SfJiZuxQ9e2GljykKfNJf2cnX5UOjq1e3JtpcdLq6kykHunxMZbDoS2w6COAjY17
sNx8I6oyCaYYpHSC+qmJWoI1JaBtNPdNf5cBDYz3V+lZYxuaE+SIet2b3MyTlvTadjwI/nVsDjm/
64GNoH1+cMUdzNI9OlphM4KFiCbXIk/JJ0xhsPdFO25VR3xBdN/mT1P3LeNfh7m6bUUXlY6I4OUB
FYDbAZSbqX5kcJybmh8cX0favVfV0w8IkJyoOmvG4HHtJyuNUE2T38fUQxV/4xgpwPpwdxViWzvQ
IbbOpq0OJbH2JSD+FXe8qklBEhP3mmaHFfauVrReN8QnNiNjteSOlt8qmOFlDNt6enTLISTuGAjs
/IrApxt6CFP/konxrpJ4rhNQGJ3C482nSjTbAgs72Mx3ZOvNSb6Ro+5bLUTNRQpOA/daIHtaRwsG
g+9Fe1ZFjX0jfuo65DzpD0dKbDqCgGuAyqbvu/57gbVWc+6TaQg6NXkp7b1BGNs8TqI+M4OBDh7J
2mAwwW02q/vRro9OT/2kkUdAJ/eG6jYzzgQpnK1OihA0rL3SvslmAGbJCnNQQysOVwMUPIp4V1RY
HlYil2C+XncPNgF8XZKNKDZEJMXNbBTTDq7wUe3o7b5pu3NMDe0wF/zFZqU8xiCXhRNekpsB7iVb
w51ACE0iUQzcE2m2dTq3C/RWPDqF0QQNQBsnx2lTD/D6H2jv3jgSFME8Hc+M29FcdTezcljY9FCj
KlvjwPoULK6s2BgDdnpZFjhs3RaGxT+dPgm0ouw9Vzf4Vs8S5ZWWlfngTB0YaKBI/nDHJHoeUoib
ub6T8OYMFNcr3BjFrqxNta1zilf2JNS2JCVUIGmBDaC55c/Z5ZBONOvAymDC0nU/CSgkUDeM0jZ5
rER6L/AfTrYGshtg2iC+7jIJNl8WZze20aAhDiCvDnmCsQzTof9aJmLfuWIGLsxFibUXbuCk4oVq
81k6zUOiFzd50fAAci/ma6rRwkty9mka8i2KWNCcsDfCLUwv0eUtviALYHyReW7HfzhDAl4a39WQ
h3ULbRPnqGTFADRXzg0Z5Ne+J1+dHtaOA+/CZhrPkLj5TkjxiTjxY0bMCOixGzQSIHtmR1PCHqut
Mgj0iTm4ErGDurNdfE9EEcZdC9YDjZQ+h6ZdbjvDPic64j6tGaSosW2hgZdBskBMezglRRNHDEX5
2u1sH+wP5c1NvU8V3S1/hDY4Ef0YTLUNVY6K4cTGTz0bT3AWQWADnVxa5MbptTteZC+yyj9THvsV
z370ErymEWe64TiSEutfwfinkWkwT91D23Zf42zofaQxNyX4hD7ur53Rdz1gpfoGjq0b3lZBKfkL
1APTsGKwQ89AZZa6A/OBRAaJE2+7agT9usctVpNtY2HgGYGm72EendfTqezTsExh2MTck5mgEwvu
4Q1cfc96134FpwkUrBbEO/a5ZeB5xOhPa3zJCukOXF8gBDN2xB/Pt0nebYc+7xDg5M9mbGwo3duj
l0Dd3KcDhfNILPKgH0AOaqQ4mzTXfK3iWtSU5Ksa4AAy2zN+fgy+ZrFQR/rmsZIU2G0Ra5EuKn50
pTFAAsW2vXSEh6tWgA5N/MQ2djFIqUGT6amfu+aZJnl+kHF87rrqBnSjRzPPbJ+WLaC3xb2q0IrI
hOWpttIfcz2NaiJgiJ7oTtiCq+6plG9hW4uTMzIHF1cnPDrg7ay5vIkmCRpwMsgHpCKfJ7gCe+YI
y0Zd3cfQMcsgt5oMkN2aXuIasWjGo4PaviGWe3aMeIbiF+GBaK2HQpY7x/1G3cYf2ANc98JZk4Pf
Ss3yZ2e++x8Y56pWCAspVT17cQ11xs4JRpWdVF77orl346HxqZZCf59XQSvhMkHoa5eLE177DN9/
uEl7dJNSM2pI2YTF2PhM2WB0NkEPJrMnTffKc+tizv0mSVuVHYTg1CqdHv7MmemZ6bmTV/SElhT3
oyxwVTTFYk5mmlrIOTu0qwxe7fpGf8qLhfaWg9fUw/69qsedyK9UxC4+x9/MbJXp85ImZT+joGJV
PwcHlSHHvWXxUYLAmLyUMNv+OLd+zydCAe5turvK9c2R10UtMdF0J3fyRkCaf3F8lOfr+LGLb8vf
U1s3fWyZVaadYaiG1jBhlvPBZM23XlNXKhqXX0sEDSwIwEJEft2HsVVsQWTD+Ou1ROElC7WwrbEH
tBGY12stg4vlfPvNaKsnZs4F1wwp8FoKk/v/x9l5dUeKZFv4D13WwptXbDplyqTsC6tKUgVBBN7z
6+9G3dOVQoyo6Yd5qmmdBMKec/a3VQf2h174DC9EVB5pgxbDtS6e5bH/++lmF5SRDj1M9lACIiZc
PoA0zduXlUGx/KV+h5hNrzgNeUPNFCsCQNmTDRdlbp7Dz4k5w2sHpjS4QX3mK+naaFy+fcFGCm0M
SJh8IZDDiCvkUooxksvypgLFIakqr1WgbKX586jDMwNzoqvRBcgsW8jOvO0coY/8Lo4eMuu9jUvc
EDpb1A6q+ThmwI6NgZJXAQp3RwK3Am0gx07WT5AT2yAf2BE2GyWSXej6G4tfK+HPHGunkGITLsBV
gK0JDoQNXACy/tkszhngJtCsoZu5cCnkr03xzIyjxYEctXAhJ6lv5UAlhJtIGdCpBovRWvF7+oYm
HTsy9WuKo/yQiZ4Y/lLq1yjPepwW5K0URwAhvIUtcNMRGFj6bZtLv1iFpXMUgDNRezvpKs8QR8hb
Y1XxGwvCfQ5pst/CHGHQkRkcuKeQ/ioxBieGIjTTGzvOJL+s0lOeAHeAE15BZFgx9q+qiSuNkW+7
BH8u064aoFvJALGKJYU7yqAylssbUx9vtVE/hWPk4MiPK6/ktqN00w5mYOkhtnzdTlLpLe/766bt
jzoACHGXegq0IEp/H1f9jnbmQ1KohwJGJ1JDX9S8DlR0AHQa8dOh9zWD3ZXEsBN8K8a4bxrUSeIn
OdqbWWybKXo2KuqGoIaRottmHT511/kWJPQEgroSHIwSAmrQELdh+oNbOMyOwFGqOMEbo0OLzhX7
8dgRsuuy1ywWt1o9urnxnMW3MWxWpDZ7TkQLd/sxaKGsDeNb6LxsnpGNWT0wTCz4V/lmRNy+gpBe
SQ/RRDIpi/ihMiKnEiQvy5PHJAqBlclGh1QoJ5HIT3MShG26UpddnJK/J8Z88axaVYOyWATsNyX3
qQnIQIs+kUTefD/118LMUoxSLPW5wHGjMIj5NBDq1yR+jaH0/T7MRx3sy/568TizPGPZ5johtYx2
KGxxcKMmmwr43g9HGjeXHOQD1C3bqrAgwOntQQtCG/5P4Grsq8RmP1U/c7v92kq+9uyzrKRohZKZ
FGgYCONdp+BEVVKXsvP3T768XVw8+Wy7wAFSGuQE5VGcoyZfvCR3qkDwVNmZhAtp/gcG4GsPNv37
Rd54GCuzRUVF95vioWYnPpyAG19J0v2X54L2U5/ck6Db/RwkkYG3IBFSSNB76zD8DCB2n/xvIGOP
Rg/9mEB7PP6rCg3AiKoMZ5avwNMh1+jExTF8qQwfQizZJGHbOld8dAI5hVKtHDu/au+m0xJamKbO
C3WCMn9+yJEKllIK6NIyTuk5vR6O2t5i5/Eng0elAcPWlmwhfRUjW96wO2O7Rk1e/JAX4WdjR9EB
2GZoPvEV/adOtlxcV6AsHwgvYswGizamLGokxODE+4/fFpHg2G5umL8mGFpONV9Em500gN7IGqkB
wqpEN5rho89EtLXb1im2dZBelVfktNaks9hacvkNZ0d7Va2RwJwesDOcyfQBNIVJyTseUxvN15CU
vUypdVz41tUhi0e3i6edHe7BrxEgX1fQINSb22wENSLL2fP3C8zyGEGTGKwxIFSaiwn7VAJRq8Iq
phXpfqhjMHI4xbWwoivH7Ok9fVnCISD8O9BcB6r0LXirKK+DLpE5RqPZENbbKBqo0ctQ/5ttCcRM
GRatONDPNXkQuohCO+mHwM8JBuwOpEfborhWxVsejrqGCrMFYy10wX2e33SQi9SazvJyvOGSWzxA
yuaxK/I+3bXHoxVozrqP18KomMx9gP9VTACG57yDWBAh0aAy9p2xOqid5GJFWxkU0jSyZh9LUSbE
O1pkTe2LIRpB0Rl96ugXiUfLr1INifzwdoylB7i57KvWSG1WktshUr0pO9qb1dEwIH4JLW3HhPBY
NvycWvxQAfZmqr33/ZBdGEmfftzsMKATJeNdgopwqrVAU9XITjfITCe2OEKHU5krW9VSwxC0D5Pz
KJhFkjjv+A5TVSTWgCaMrlGejem0LFjIBMHrAJ2+9dPI4VoSDmcgcSD2t25S5PRrTb7vZcvpmfDe
ydFW5eo1N6C9z1vDbUIr8fJe2iGP+WBawDGFsWoXg7SlhQzIzxohY2GKf/r9s0WzS62C5zhc+2p4
TZQ9M09RvXYFnN75lwEDh1bAtmE3is74zzNBj8UyUQbkIXo/DFJwObXJ6jr+0bmpBzLn6s1vKR6w
p7JqwF0OCYnZwbNqLZbXDO0daiD+wpXTpl7+CEKeN9ytCxmWZgO6jrCQwGYO2OjZFsCjxkINRqZB
qryRgm0sCg27uueqZrtVwlZutUuf6zLabNUX0DNa42KKeSca4KgpTlWdpYq730+ipSgoP6sYznB0
+6KaYEhr9zJYmL6RnnHDLOOnkq+s+EuJlWneIMq0RKLn7vOg4FkIZxeGGNbmLzNw0HZg3DslVtY7
rJeWxctgs1Ge8Tzv4XBogMLWnEawqdysRnXi+7c2/ZH5ML8MMhsJKleQER9aw89kcOjQF7KXpe6t
olpqYyIrK9FglboSbzYWRjjuWU2HokFfZaqXi9IxBerQiMMHoYdbEomDVstOGs+xfff7iGs4F3V0
zwzhZ6QIhj3KSDzSboAvAu1+ocF6o3cgaY3E8vQ4Kp1Wit5FA7mnUkBmPhtQ7uj5wxiGgFCVBepN
ReqzXsvtwlBl3HAMUD4BDykSZ4xVbyByvpMqHblNIxfh9FAOtgQRe0Dj+IGlwoYVEXqudPHYi+xa
rlIs1XLkNXm9Lbnu1mWNRQJ4pUbWvapIdrI5OpLZoq5DfoLd+AiE4Y4N7BR31q4h0oSAhFKqm9hh
/EkRkrssD3eRZKJmYV2nenFmhXStmYo/mOkvoRtuadReK8jy+2ECepemuiwOb3A1eKit8pmlNJ+4
nR4X6x90rDdxpBo2K+JNrIZuafJzg0t8lok7SEvv81q70qza6xrrTk0rEaVwA6w+JtxYRG2RVKPb
JlV+yax8/37ILV0iFBPgnklHLirWPD2JrSPjCe9T9Kv+ZTnW7w10AWdXzEFefqtujG3jyHBFJe5q
7/HSMmsqoHcYQMNBwj4b7zJKZyAlQsL71wymu/H2r0aS9A86EJfuEnjS39Fmox00gDTV0wqkQQiP
dhBio2PvH8Hwv7lLINrEcDGm5vh550ZaVyyDFQe2dWQtJ7O9orv6gFX9xQTPd+LGGJ6+/5hLi9Rl
zNkipYijFVVmDHdiVTsJFrxJweN9+z7G0qn004PNPhqaV5GgH9Cip0lQz3j6ztj3m0FBf7oLvGTv
JG/8xUJ5e2W1Wnu22derQWM0sxxhxVgGLPmm5aK78mRLwxGLFPoPAcKA2d3sPl0YlaoJgA7jk4kg
Kk0SjXALZ5sg9SJPv/0+2vJa/zvY9LwXaRCpSvoRHZ00KOIdFY4RJYAwQkkwiCsvbikXgnH4O9Js
n0xQwdUjPu3FuBEhq2W+091Hr2rk/Rl0X1rc/S8izsZh3okEHMh6QgHoQTns+VPvjy6Umr7g5dwF
WF34dxWdT885G5iiOmYNSGQUCeENsEplHdpjtLpmTYPg6x79+23OxiHvuEnHEhTu6IDbulMXG4pW
bXKYQP/RgKzEmo3m6vebHX6VpoIr1/T9cnf0deUse9Im38AKmN1/JCLd1aTEyjPOe9xkJiN7xTX0
hXsJB9ENODeYNAAxOfX9SgzIirWHXJwNWCcnS3ATmazZt6NZiLaZToVyuH8EiNsuq9bpEnTDaPXK
+Xdx/ZqW5P+Emn1AK5VGM6x7CxUrpt8aYZnuKmKiop3xJjDFBPl8WmogDffUIyRHi1EJoq9WGtyV
C0FyxWI8NVjXv18OFu/Elz9r9pVT0FhlMQQGBX02DvwHnCjfAI/voc5QY1UV4M7uEieBbDuIHdas
hF95//MvjvoVmGudYfkh0a4brj9lSn9H68a3RHUNNbQ8oH9/gbl6UESHt1LB9NofbmCwu4UA0603
6h2o3B4WwNWaqLy4rl/Em/79Yqmt5aop+75GMijjL0WBHHBmhZ2TGOIpV9CVE4O7GjboFBjP6Tg+
S6r4MoiWbUpS4+QhPGVgC+MMos69KBlDr0AfGvrBAHdtiIbSVu7VYjisDdOv9Bjs5Bc/epqjFz+6
TQUuJZylQTvknqWdrOzKGA+daXqxVjmDDDw+tQV9pdNg+VJ1EXa2LZF6BMpxwPBuG1uz9V2xi3z0
Ng6AeqIuuUoxWhx3mgTdGa6KSN7N9qZYijJ0r4ZRINQVEOT3KvoyAfWNI3Nlc1/ckkAYQ0u8AeH7
/JgrKLGahQZNghANtBm6W43qZ0Rr7/tZvBZl9va0KhP0YmoqUPUKtP3SHsczl9bqVcv768XDzN6a
rphM6xWQtHCRGgCk3ynATfU2mg0VrweyA3DwGtbpq63Yi2NS15D2BDYLCavZKi0QPow8kmgwwpmk
EW5LAa5goeUmww/W5PAMOaVS7MjqWsJ1WpK/7LkXcWdLdkgryUpSpJhYe68qiaeSh1TawkmjyOEk
J6yNlcU7EbrncWrHQXlSt36ee8iMhErM2jTQDae/RqH3xDbxKXw2D7nXemSr2/W0HCse843rYeVg
OP3xLw8L7fPE+9Ohr5695BZET4tahekTfqdnPzJlZYovTrmLvz97mahFkTElpemP5JZ1op3j/q32
b6qylrRbHC0XgWY7WplZvW5WPATwBNazrP1J0SKFzkFU+/ttG2q73JTPhtDe5aRfIZEszsPfoT/c
ZC8WT1USFIK2AdPHEn4wxOyurwxnzOKVMNOn+PKpwO6c4HygIHxYD1+E0dO0E2LVRPW0OOcj3Al0
IK/Q7IEGLWKsJe6Wt7GLaLNtLI2HLi0UnKpj+KF4TSi9mEJ2tLJiXxsqEKIk0CbOp55315aIzstY
26KtpbCJmTliWTyaXaqAaZ1mtqrVwCcXQFJrsaS5YshvGFcBpSZMt//Finjxo2fbGHoDVGZKFY6S
CeeO3EOfARRvlCnaSqAl4AjcceAWBxUFBMbznC2IzIySGqVsC5cq7Da3tQbuOUXdUESfoBpvazOB
OTH1Tam5QlfWdozQwigVQd3LaJrhyLuisBjj/wwXlQyYfyyukME4NKzQvFmAt59FTwZh72mmrUz5
5dTExW+ffVpDQ/FK6mjoZ5ZwJvWkNqCw/qn5q1xkB1kUNyia38dl74KjHzCKVpnvP9Pimezy7c2+
kybxauzyEEXPw8SqUzbJPblHSdKT4Vrc/VTitYBLucfLgLM1Nq6RE5JGHRQOdHJCRUTgVI274Z+p
spfWvMtgsw0TGNxotOC77Usxmkjj1zCC3cfwA2n+tWPb9J7mS8JlpOmXXCwJWd2WnGRIr0OyCEnt
Ja31j5JaS4vsZbzZbtEnOCS2BZBLPaqFniSSjWiMm1y3TnEWXqOv+K3qlVtYCXC7Nf9VneQieTiX
NqK8C9z0hFL5qy4T+YRel17vmXu4OrjamvJMW9obL+LNhY1EobD4VsxJdlsfdKcImvwetj5J41rF
Heo1dq1slNgx1JPZbnRXPU2n1voq0p0ogIVabNPHbg8txSZDTX1D/Ukfcwt1hwUvhWdIYR7joPYN
3MAItDp2DruRW/kqeoHb3Z301uwTSF4xE/5daut3CnZWbeLywGWjR9oOj+4Y0o8IC87303tpo7p8
b7P1RdG70Exw3PBVfq0hWV3l+1I8lzGeXEg238davEJcZiFn+35GTGlAb+2UPYB3H0rWhgqkz5Qf
qZ0yqNuVeMtj4p9E67wXrR+yvyXDPOru4Rm6r5U2+P6RPs4LX2b172Tux/p9MatlgbI8K8YU1oBh
ADXIqfqR+/EJDXotHmzKwoCIvusfMpfCmRAVi+/jL+8PF/Fn308aW7XhBAcNLJYT6/Lv1PWfLZar
0WZ7QSR04Vhz3AH/jvY3WfMPo02//bt3O9sINDKkYmHAAKiGhsfmSrbRNYvZulJs0UHpVaO60yU0
5mVF9Wq2SOqVjGP0Zvx25SUvbhIXL3m2SUSdkEDGgvOqrqLKXD7XBVricLNyKtgwBhC7GFC2TbCX
1QzFEnjiMqf+8e8X40sUwohIk+x9yjy3Z6bZ9KaEEgnqmM10z0Df9lXZB/Rurctwed+HAfOERQRU
f56LESKRJK2AUxP81zwcL9D+Rz+gOgpyTcJqanHpYG5ehJsPZBjRy0xD64xA7oXyjDqxLY0rs3X5
bV4EmY1fqZMFvZ52+8mVRH5v7gE+IffKsfQmLwo0OkLIlDnCdu1lTjenLyP5Iu5sJHNO62Jso9Dn
XLxNmfyTs85PYpwFmuI0wFcnbNnasy6eNy5izgYtjC861Gk/SmjTeQPdMvb/Qodf+36z482gZCET
mIAy+ADqVwvTP7jYwMyXl+X2++m4HMmA5BCgoK8W51TqRVoxngRwbrRFrgRAWdmhQvzvw/yXCfBP
nPn2Qc1aVtIKL1D94K3SAeYlgqN/5PPF+g/a7lYebL6XIEMFLHlWY1QIbEvKQ1JPmoCVt7e4Kaq/
n2o2z+J+6DHnAQ8u6zNvfImvskYXl+2LCLNJlkRpoggMS9ZEb1U92CHColc+8WMPuLS0dl1Ye57Z
1BLqfLRojS2Jgb+jm1dadb8yDhYP0hfPM322iyW4gJKFQx8m+PFW85MdC1S7g3cNbl4r55X/sjz9
/jazOVS3Ksn6EDefBtQdDZ1Fr/IHfGcSIDuYTw6kgxSFpDWpzvLB7OIRp1PixSPqpmDkUYHSVTFs
9IBuWtmL/No2pN3gNqf15O70976uh78fdFovL+LBhDBMpQTxFCASnEGl72pV3sZJ80bC6BCl0ooq
YfngcvGAs5On3BuUEIpR/9flC/0Ef/cDCas44cXDwu9Q8wxTK8NkTDfiJMjaLOiG+mAlaI5hEIDI
xvn7obky9udZJtx5Bi2s8Boz4doYISBWE/v7CGuL4Efq6eJLNRj4KVOLCVpm3phBsqE3I3pM4erm
gYyzMW+VlWdaztYAHQn6GNhkaAD5PDbMsC/lMMS9FZB8kH4E1Po6dMxbVnmwJE2HjVDhx6bpVmTc
I/Vra7W4z/P8VI36kSjj29j3D21uBrXFezsfq5dCQQNzlLZnZG9xVisNdzTgySVGJ2rAd+3fvLCL
nz8b2gosQFJxKpN8veZPrOO1k8XyyL6INxvZIuvCvOG4ADQ7M+iOBRDd+sEIutN6O+Li/vQ71Jw6
WMKOVgTjw/TT8U0un/LCb+r3lde3mPy5iDG78baV2icjRYzp9WnQRP41Uf8oQ7IWa7YV1qHQiqgf
/LvbzNrLm+2KVNCNvJcxLnT9KWUnFUVUfSXpvDZ1zNleCFRRXiohqiFUIPA5hExNiLMDujpTT7fK
x7Hpjxl85uwyVu/bRvKFStwUA9uaIg1xksqaq1Y2bugYorBfx8wZ+3ZwZC3TnE5s260oglRSS/Rn
qUce/LQpaMTxChJr7TVN/36x3oQCJV2aCJYPfaNdRSAfKHYbrWwHa0Fm+6ysgdNg5lhiAPe2zRgp
nfAqIvraUrAWZraSafCtlZSE/AV8RIckhSAeIA43cg2n9SrhVNrMTZ3VYtzauJ4tQSId8g6GlVPu
TfKNTREIqTudWTLkIljurczYxU3oYsbOFqAIHIMSa3Ea8Kf0ABXq6KYu8dCCjov5kwgF3B/cihfP
D79jWtOR7WKUKPATJRbMw30oiwLBDh/El8aTHTG5xtv1+xvcB+wIPr/yZu2o9CUyehENAGc11DpB
f9dn05iYtMqMyIKfofBYiYDC3EsFt5ml2NIa8P1rP8os1mw6U07qujHDLJBLCPBStNpQSPyhewc+
AekGW4JV+6rv1vS5Ph3NZkFnExA9t8MgqXDRg5wXj/fcZPc8vlLSpyZ/FrIfrF+7L3wZP7OAs8nI
RaOw6izMgyqDGcJ430T+ygj9Mh9mEWbzMBbGkBYMrogTZ54i895v+hsrGFEIt1aO8NPUmr89U1Nl
WGUBWPulUTBuS23ENRgGgXmK/xWOKXC0kp7M8CkvS4enqy0zS98Ltg6SAdyVKhrz9gVoomE9ZQ2Y
2UaPhLWGwahmGrTnMIkvjQdCCLzh1eqpM9h7lhT3CgnveAxkTCHoZ6KCvgMXZNSzRPV2YhTYo4H2
06IIvv8GXw7F+AQQOCto+lcgu7Rmn2Ba1JtIGPGRGfFV042tBq7Rgz+umeJ9WXOnQJoC1aMOa9Yv
zbVxjh7qWMTwHY37MYn2Y2udwvLx+6f5euiaokBdoBmQnYDNOlsFuKIUAjVAvldO6HLdmNdwePYF
+OCtywsWHgjqOFBcdAsRwe37vNTRUk5gHq3kgUwYNOSqU6aZU4Ii9v0jLQzciUoPXLeFxgY4k38O
w43IVLoMYThAL0WMunAECwHjYMHZWDJPcM/5Pt7Xuy5UZBcB59mVuFIqosYfxrBwu1adNN9EML+q
QMkKlB1yuXYOegPoPML/PkU/BZ6dMIdR1IyeYgXXyaPYbCLU/QCEnXxDCwsHpqFdOQYYH5Li2aLw
yWt3ds5UkiEz5S7NgxRu9IHGjTcjjs9iB1wRM8ClQc669CIx3FKg0Vi6S4Qf+E983I0CzgYnhHCC
AWjG4fJs5WfeAxSf7g0OelO6g7n2GJbIQPMNkUH4ks/qcE56BhaC6eXWCWBRB6bCw/hi0OeO7SbC
gxhJth6/keZWRLdKXNzUJXNi6z4zz+J4U4ia14W9k4FW1JtPQn2OtHPbv8rjda4/VtVR6hWAfaAw
FJVdDZeQpnuHlz1QXBzgvCv8J0kDOJeu2zEExgXorLIG5/hwYwkcy9J5UF70sPPH0ropgCMUhg0B
sq4XfglZ69RN6ZSFbgvyrqF3iTY4ggoWVgHaUaID8GjUBrT+DRTvrdFBvV0FI8vtvn3Pu8xJ4bzS
k8w2h6dSuGt74P00cH+qxktBO9X7xE60uyqldkwHu6YPeXnVN8jowfmRg/kmo9zXRU+qQpzalK7k
Irbr9KbudfB0b0T1UQWLUJArOzbwPdJjND5KhQZF6ZMwvvLwBRxB2L/kHu8MN+oBfxxh3Da+KPoO
XbOg8KYOUc8J013RkvHSBbfKR6eib02Le5RxgFFDkLSHSqzdkhwpVIVWeqqHByE+ZD2UPj9k86bR
8sNYPw5R4wrV3qpiz9DexexRSEQ03IN4+UHhu7VSFNQgCiJqF6j5r5Kyg5Q88061E1bYCv1RKhzz
KgjLB9Lp3jDCUgQAu5E9K7RxYebssq52m47blvbCpMSuQFAsqsyVUeKk412HUkvM37ph3xWJHcub
CG2PgvIo9WB5QMNriMWzmDxQrQMP8LlCg41YHDPzQDMTn3NjtZnLk5emVlyueBykL1xXXC06SBbz
Kv3R6BrkS6J9yNFNO7pZorlarXit9pgInZd2G8DONmL+xLMceebyZ9UehRLwtc7EuchqD4nZwROz
0W5FBaLHgQNe0mVqEEJ103WwoM4Kaue02ZGI3PRZR10xvW+kU0HPRQsrljFE3gumCw33dLMJtD53
wO+8LUTYgjYgxDeFLw04R6DgV1Q2Q8MFj7htkJo6vZI4JSAimrxpW8mrVV9pZD8V0VZaI7EGUxZK
bg3tQdNGj7SiM/E5WCNgQ7wvwTmrQlSW4yIQK3C2gCmzc6uy1fC9GVNHHjN7SO/LHLIqofGb8E7i
xOnJw9DmmxAmpej2sQcdF6YOHyf9FTXvcfmuSDfwabRjHNqiDEStRnIa5TY3cYRs7/rhTu+fpfF5
5J0DLyh7UF9hltTAAGtMd3HYwoIeTvWYBaAixBSAC5M7g0KuGqEG7+kd6m1AbKztkMJhMuKbMYIy
EfajiiAFLAFfoI6Rk0p660nRo0eB53tw/rYiVX7Q4hyJEIElimdNclS5t5XRus6A1XFJcR5w8hwN
ujUkAetbf4rTdCcr48lSUDSBftAuhafahKpVV9HInw7o162OJHvua22nDUgZlBNbpQVAs2jwl6P6
vhxjaFzhdEXexjF6EvXQhnvJDa7LrlQL75aaH4gOU5QCSd6wsuy2UZ0a/LICzb792CBiB+pvBRhL
lUgoxhe2loDVq1eeJGawQ4izk6weYtgldTF4EnV1qKLeUcTWG3lzkKrKzwvB6UrJVpqDnt0WJlQx
KCwkR5MzJ6+Yr1kw0jWfROMRR7wr2llupItBHoI31+wpk16FRN/l+Wsf6QFu3Z5CRa8H2iXvDjq7
t/pfmWF5sdWCBkkDJjSbqsYwR1OY0zanbGpj/lGL2W3Xjw5LRegRQLYKR6dIXzMY7jWwGaIG0Kr7
NEr8snvrKylQ4+euOQpDtJdhpB1iq8rVxsuaGuM88osYXe9wNFUECjEbZl+OEpoUo0xZSm4+sYwG
LNqk1LxET/0a8DoC5Crs28Ts2AitTbrISaQbzXjHlmun1gnIuCh+y8vcHvMXogv7frg3WLwTwh5u
epH5nFvU1UE3CwfrZ1Q/ooELcDnB2nXxTSJ16Nfg9FfPeofq6rXOjZt4kLGzQiQtdoBmaoqfVf2W
SWIAO1vmF2G9BQC0tVVxLN046/aVob3ViuQaEO27Dc7DelbLW0WPJUdo6XAjD93PPk0xiwDy4Tgq
YcO6JkW8HQ302BrZz4GnB1bljcPD/tkYy0OjqfuSYAGFkveuHsSD2Y9XYyTfgmK4q3LRk6LqxgqT
F870HTeKPSyiMN2w2JkFu6r79o1FoYxhDioCnAsp0IrZRNVtIQesi9uxC496TY5EQBNFlf4sBfmp
Yolt1lirOimmbs2EKy3rQTyFZSrE3q7WkAelw9rUtEmHVRBIOkZ3YhPe0KLV7FA1T+0Ida7DEnQG
4ZWar0LIrk1ct+14BLG3HTcx7XxDkK56wrZiEW3juvc6EnktGjjNim71WvXwc5xWzt4EY7hRwRSV
eJfelkO9lUhW4P2kkTPq4XUjNK+D0qqujN1PLswwyKpB3uh5vsUcfqKFzhyq4JPG/dEYjNtiBFQU
3fat1Qt7XNBBPqxB8u86uXe7qNklaF+MbBPNq/BhBoKe4VRZt7URRLW6G9LajUPhWtTTI1xP0uMg
15LDdeE5KmPuoFsT3TVo6RywdzcKvIc1LQrSLB19EiZeQax3ScpuAYdiB9JVDxFNIrfT2q0qWE7H
Ih9MsC1e24ZJyO2x8kYi7aGnbQVmsuhXbWQ4UQgYWdfqdkR1p2zpUaLxrgW8SqV8p0axy1TBC3Mo
Oi1ibbMCg1GFw64KB2HA2pWNZqRHmiggl8r+yBQb/Y7buipxwkpH6Pclm6cv7TjAvxBs3fTRih9y
WbIL8HN58WsQ+BWJtz2alhQAxZBWB1zaGYBxNdBPAUFDoVDAHkXJLjlGbIzVrztY2BbkuHIyq22d
frTuwrJyUw2ak7GTO7tlsDPGp6/gQ6fi6Gj+wpdwFEMH/AKeq4PgZuV+BENSZ+eQ/6ITybk6RmC2
muYtUpOdpvotyXypTvyxVkBRrpwCPhBd2h55dJvI7CHMHvV2b1j1A48eQEY/4v2A97DPM3XDKtEj
wyuxrO0Ytl6DTJ4RHa1OsWNl8EOl2UigXsupq4nP2XCVdRrG/a+oww8PZV/EaTur4NvBDVst0OMq
yMf/EzUchbBX4r41eQyTKgd/tons/6uZnOB2hov2kF/TBC292g8e04lf6UfS/35dNiHK1k0TqAH9
iz0LkJFho6f4EQYFaAlH+AwF50Z+Tfla/mAh+4JIJrpiwUeZzOQ/3/sEdPjWZY5IuqA+dVZ8m3bJ
ylVvutvPrz/g1Jg6FFyS+cXloCGAwFkU62UUtmCUyX5iIEcIFUkFpDZJnr6/WC5kGiC/+SfavBEQ
qFldS3sxDxqTPURKsmvr1DWsEEf3/vx9qKWruQzVMGjyoEnBRefzu6tpo1sjrifBKGWnZPLaKJVq
X1rNSr/8WpxZCqBNMyC+UoUFqf7a1RpYnz81HBn+xcNoMgzBVGQB4L/0+WGaqkabKC7GQVRApy9d
x2qH5ejH90GWRhve0z9BZm9Ml/umJ6C/BtW4SYYY16BxJY+xFmH2riIyEKvrrRCHGMUlrHol45pj
21qI6d8vks99WPCklkMW1HF7nYkohE3L1vcv6quQB+mRyzc1m5cjdGhSajQcdVfJ1x2ktU/snqDX
LNrIGx4APXAVrSw68vT25xNVBuBHVcCcgfJqmsgXD6ZVSVKkyqhBaNh5sMpBKj08tD/TO7ZhsOwu
PRB6nzSnRGxBc7I9WW06++rqNj02+D9IFspIon5UuC5+gqQTahDe4936fIujA6ik0p11kp1JCgjg
43O5L+51l17Vdu1Zu/7YbNdz/F+L3tOvQKMqMvzwP/uSxU00mU53R/wKF95yuNHA1q3cGFeTBVJ3
t94O8VXiOQs4G1KyWORhOQwsMO7CwHidHlfaAJWBok26B0HCidH1kaCFdLV8vLS2KEj3YQlTtK9e
gLVV1HqtZRNXF+6Dr8jacHhS1hARC0H9UL21xOHB/2wyi8e9DDp73KobOgU4ZxY0oO4XIBgKgrsy
f5bGMtgVKpwxRGhavnQv9kXCRBGTFFJF9PpVNzhcoXIC3uYzgK0rKcWFHDzcueDDgdQ2zgDWfNEx
aiuNZYMHlVYqDutwLYJb9y6WuwhHJFAG5fZZTdmRlGm5st59rMvzSXsZe/YuVasw8ji0OMaqHnTo
G1KdbBefoQJFFU7w9EP/S3H4TnYHv9kyf80pbHH8gA+CV4xVA2nxz2sGbWlRqOhXC5gZ71C63+hQ
vapEXdmdls4QyBf/E2ZKX1+sCyUoWyjWo5QK5XFhc7OwswZZwhhGGr3kspyvxFt7rFk6XOoZjetB
hWd8siccym5oGKO17v7FHPjFU8211UWEdKCWREkg3/w/a1e2HDeObL+IEdyXV67FKpVKmyXbLwxL
trnvO7/+HsjdFoViF2TPjYmZiJ6JURbARCKRefKc5mrcg9keBDX3eFvb2Td0ioQZbb6P6Nxu+uvb
btKHA4/izph77CaqIjthp/p4fNmNxzoWzPWRQ7r6amEz9XxORmvJhbLYmY1qmHqDoWUHwrdO5/F2
c+QSZ/jyN4cf+SZuMuSCZ2rnsRKkPOYMELgwRt74KD+ANicx8yvBwvWFzibjtt70TswPv0qiGWdQ
aSWd2iHrQHXdpdMuagFKqpTaUeMIrcYBVT8J88uXl0hO9dmpX1mkdrbi87aIVCXz8shH8cNsIPhy
2YK4vShMmqsSErYzCde2nKaoHVUENS3dBTI4LiUBxCdyBEWZMedcgYeLqgo8VhKvWs54KEaUgedc
eui51ktQp++NzhqXxhma3J7L3pYT4fvETWDcbzonNWozCLqXqmvxluKlq7JWdnOlMjLOrSa6DvIi
ATOfvAgKNSpAtR3YkKcpyKA2nn5brjBHZul2eAV+cDBWpG52ZCkgn88Ik9ttZZGKVVMUT1C/AQAQ
9ZRb5V65kb3O139koDIAdYVtfCK36+Sgvpq6zCO37Rhvy6UClxiGAR83WC7vZVeDrf5EFuzEnvZV
2Bt7BXK0TDojcrmdu+JvizQqTJ5RDZB6yF6pRx59PEE3ycBea+OsPbb38Z8PCrzfXp16qEwLlMeV
GRcelw4mx3+rlTtgky47/zkgljJCn68atFtyj22c9yh63Xe7yQLZovULsCPcMKyxtpDKH1I5qDpx
QJwk7LIzIAqoukw7zel+QsDY1kHMwxJqO8M0Y33Qf1ZxLACzPNP2TWvwqsgtfFT2Br86RUCWgO7i
JtpLrJ3cWtvaEnmvr+6APuejpuL6X3eActV+mp50oJF4F/yMn1AZYgF0yN+j3XFtjzrvcRQkhWDg
TjWyBZpRgnZfd9OhUquHZIp/XP5wW4dtbYs66fMcdTEShdyr5dkrITWmtwJD3fZ8wIz6UtSBbtqc
A5MhfGMMk1NWo+UgCpmfyZ1TNVFn6qP0w4BuEAacO2fIIIGdhjbPF8/xJO5k0k/R1QZ9gBb/MUE/
q0f7pBiAHNKCtGN9a3L0Luw9TbWLWpJaTDVOTYrpbpxNDd1Q9LbCJT70keJyXHZADylE/M9+LHr0
2NQT4yht5W2rL6JQwSEdMvTUGnhbNnxeUKuuIT5ljKNz+btvJjYKgCyg80blTKfhLEsjhPU848MT
Kef2ukdbEmFvMlW/dxfkGPmp+AQuv2KyWPn2ZmFgbZr2uVblMqihIBPOxD0gNeg2pgt6bbJyLSjp
fc/zbj0OHLrZIjRSpfIzym8ON2tPwtyBygiAFgjhQSaQsSNbAWX9syg3lZMZpJ/QKQY7foeEa9jF
PtRZAMBjhq6tQ/dmyeDJL1kFFD3R+1kLcCBwrQ6mYCuHEnofOdjcTdEt3ag2qyPrmcyySblVpvZB
2kMIzWvD254frEJjUaZvha31qqgLp89DDqruWNUs83ae8z468/taAKcIx1I13UyJ1rao62YOdS5P
5VfvxZvfAucBGHNPgT28Ekmh2J1NFisx2dxBoCZlkGPz54IpehqWCpfApgDVJQNQJq64uuyCmzv4
ZoEGFGnlYCjVAAt89JlTFpB5pvbUZ1Y07i4b2loKeHIFQuWvygL92tcLtNYCDfNnMxAlmvJNqmTW
adq6NNcmyE9Y+TgPmd4oyPGgmDFBYhGupdAJjxJ6/350JznNsWTArrc2b22QxNWVwaGcRzEVMBhZ
pXdynmGkFuN1TXIFJWv38u5tYed0SHFj4wAnBP8vdUH3GLwAXrHAWXIEF8gWD7UDH+NUgJAA7nXZ
2NZ1sLZFBctEntpIjiAZNleHaFy8KYvtHPJ7l62Q2EZfe2srVOyrNU5PhQErSkq0kw3FSZIvof4o
RqWpBrIl89DzEVhdFfLT/9soqmnvv1gUpzqULvPcq0blqugONWhlIs1AUTp2R0HbyVppX17mZln0
bZ0SzaPCd1WSBeWANJXnD1KuOkEP1cFFAPqsfJqz9lnndO4Bs3+jFU4hcGF4EI9QXgOb9szw181H
1vq3UPEyDRq5rNOKeNEAsIelWsrzdAh8DUyEsx24yNdtwk3bPhfIdVg7wdp8KoIOjZo0A8QpkbDn
3wYAZb6RcrnuQxUC08tfJwcw3PE7EC6lNZryHeM7kLVd+vRUdJiSpFELDZ9e9sK7yVZ26THY5T5q
RR776pPIX7tkjQoNvCGUczKA9T5plOukbO9kOdOg85s/ljl8rK5ytG/7h3rhUcgN56+xJvXoF0+f
Z4hQISn+WSnZk8rHT+UkxvYitHauYNqkk8cbQJhuW3HYQQlgLxmBx+uci7sBSIvaTuL6q7pkD/qQ
AHGT54YlBaC+bhP1uuMzxt0BeZStVQpgC4f0AFI6muFVD6RYmDMIcBcZetrizAtWovEQl5tR/xe0
xSxR4eDbdjdlzcOEIfG4nJ/iUAJwsf5Wi+EPLV2cPABeBFhKpNbONExemnSWLJ5GUAsZagXRT0CE
o2E3NcOz0S+mCFBRWxhHseWPUlmc+CT6lBqcJUYt/m+GnaLDHi2hs4glphlyVywbOFYNcKQIIoDx
ZVA+h3l3AubAHcvuak5mj89jL+NmG9LEOyn+0UGAqaklE5M/aIl/h/6t3TefB16xhrrZtdVDPwPC
Vote3pzaCTDA7vucf5q64drQA5BBGVCCnqxqPOXBYGmg1p8SzRLBjdJE1zKABqm+7Jr5OBvSg45x
oD7hfw58vg+HgxTNe6M+ycsIwKt8E/fj3pCRDgN5OEAWrZ0NTwpHx8ALhYhBq1q0n7gCcpKx2WWL
KReZzdW1TYw0mgysuLpPB2g8ggx3kb7LdX2Ih9ya5kdAwE0V3iGHL10k7ev2AbB3u69HZ67V4wCS
bgkchdr0INURRjGl+zCXUksIF7sX8F+KzSGVngo+a0xNTfx0AAZvjjgHapo2aLUAE1LsOgT1oDE8
EYoZYE2h0itkn0al/JnGpTXElVcKHdRHJy9Egxs8/YiHGK+agCHirQqbNUThKW14CEDKjtjh72Km
qR45a86BV1gGU8fmQr3CVqfC16tkV7b5Tc0Bft2AWlVBJBs7V4/AKwt9r5KgQmNt12hQ8Jwmu21r
D/QXfNHvxeWw9LcYnzwF1Yui8UCxRD4QcE4JodEGgNJJVE0NqroG4HE5/7i0sYUN8TT5S6WhvTh0
wIb+SOG7Wfg4Fd1xqUo8MBM8HwLR7NUeBMvgSwPzVJufFFE8DRpnGZ1qVgQkEf6AqpoP2K8TTydB
nSwwAX6OoRIuBf1NE2VWnNe7RIUCnQoBG/EmbyRHqEQX14UVtemJn2tgDheIfgAAPU6+Oi+HWI8e
1KHBM0byFOiFK1Vv9o14FY2fO6P0Q/Vbr4S7btJsQxjAlg7AsjF4ALgDAjlBKw7Y40ILAOn8GUTX
kLA5JA2KzwBp1kFy4gRpr8hPQtbtK6m1s3L4kgIvKk2o1/Y5hPKuiER1JWJoq8jcHsQ/ArDTlarZ
DUqYff0MyVY0BsCeFDzNILDvpNGc484GnNa8HPC3IrBuCIYqKujRYdLj/VUvSah2dcjewEurHitQ
r8YQyLps4lzoDGUGSFr8jn/UnRL26KOFQUmKlrw17nUruepNaK9jgL+2OKvD6yr0uGsgtFHEhA6R
W+xkM70pwMva7+ZDyuIl2nxir38Qde3IqVoM7YQLXvbGx+oquoFk5WKmaGkpTvwQopL60J8wT8JI
7jczRsyOQDpLRSWfznEg4tzLRh4knjwgZTSw/ggV8D5mFOA223agcZQ0gTQozloU3CTHFa5W/bXX
noam/nOCthOw0+6ySyFU7RhHrNJKbaj92eJio2IT2qxH59ZiMTuEySENYVI/a/hjDEFIFqQxNa9d
V2nrZ0YRAusKTcbL7rX55NRVWdbwr1dOkvcuXBRlv/RKnaBgwlvhDtkaaIxRdASFjdWeqk85uxK+
uThNB+RIRTVepd8Zw6hWgwiWAThQsC+/xrfFKdHNwK8OtQ3qOqtBt11mbulW1wTdkt9WqReHEE1x
lQx6gjuhqqGzGCJTSAPRatTKn3IwrY+N7Fze3K2329ok9fzIu7mTExUL7QuoQxp3IYjiA+MZetqM
19RrP5JOBd8safSbQ4FwhdC0NTheMH3hA7vGmbOgvAy1MeImWUo7LRSU/JRc89AQe6q7FggGuZlc
scWMSl93vsZV39Jx0q1BHjgn6qrZbnUoeywckrxW+iFhIJ+rgut24XfiCLKjdvmUzEmN6FpgDFIH
3rhqACTTfXA5ujG/AEU4/pTjIjGniAMiN/yejeUXhdOBe8Uh7vOcsdubH1hXACpQ0F/EzfPek5tF
x4QZVGFdcZq9qbsfssUNUlvFLxJZz1eWLSooB80ktVMMGT/MY3jgSvVjUfGMWjhgLPQADA3jlG6a
e7tnaM6+MR7hqXIMOd1C+Kp1wQkH2gQs80ouo10RzYxKwNYjan2tUUW1sIvIDJgGogzlmldiL4x2
WqOaxrLXZwPZN5N+jnWPkjfAqsiB+21ZBo7PvcElTJbkLgm/clZspX7rV1/7w3x3+WSyVkj5yiIm
olxAOt3V2smLCu4566PrArOXQhkB3987XRSxxs22ihHrXaV8Zu6LAeo4iAaYnrDC9DDOX3lxtkLh
hk9vu+AmFRkHYrMssLZIAvFqWysBBIWZSNwGxXCZJAe24YAe2SIEoYZtMN5qrK9IwuHKHJQc5mYO
cCgw14Rhrf52VHLGd9usUa2XRE7KygZf5yMulVHDyb6vUM6OXEC8l5vJqV222uJms3Ftjboz1DzX
geiGX3Zu/A0Q+R3p1xJBhRzsAKwEZ7OBsLZGXReF2AyKhKkugDJAGQg5gUbxiI6A7KYPtV+6467G
iBbj6mA5Cd0lzhSt0cMJkpKTbDxUwegPQvo90pQ934VPeaKCC1LgfwZTciOF5U0OIqceIPNRCG4v
H0nijGdX2FuMo7vHs1AOha4sSHkgHm4NeHqBq9+4Votg978ZooKNFBTi2I+gz4MulaUu+osEKqAx
+3OaNyTuq8+pUzEmHLtELQMog/G3iws0z4GzpDvZ1E3BkQ+gNGZ9SPK7L20gFV/CZRGyJJ00dwAn
AegICeGMYfXNrvSJ4l5dMPaRdTp0KryIkjgpsoHTodzrt0R/GYoQzS9o5EcU/jazqZWDUOFlKLmO
T1qU3htBdsE1hNQElMf8ozbOjMDJckUqyFRBJ4cjxkIw6JvdKRI00ivucwaAvHnZExm3kE6FF6jS
FGB8g9Jq3svPqaB7CZ653FKmILedkUeB8zBgyUczbiFaoLRBaTbMSE469IcmmxtT18cvg1Y/LMtO
7jIIA5f7eRhCxpYy7gaaF4RvcL9HUGrxCq6/FTiIvSaqwXi6bdsAxQCSQNQKacSjsIyALKnEH1vF
1IfakrPPlz/YpssjvyT1bWBY0Sp5f/3IbVEmygQTIBon0y5e5QLCcAh6MzgtzgcAz1uZ39ogFaya
US5BqRARwPPoTD55oOFcu9r1S+4nO3CBWBjGP7GgQ1tHbW2VCl1VuSygLwMz/lx9C7oroYdImH5T
JgLjALBWR4UsTDBmAHrjNm8SzlkwvjW1sw/Dt22l+xFe1ozPt3Xg1uuiIlabRYj9Aj6fFAKTWzqJ
L+9zGDYhvy073I8WHQqgEU/lU8iMz1veaahEnddQDDI79N51lljAaFMIkV65M26jILsm9UDG+lg2
qBBZ6NwUZdCBdNvKIvJdkRVPIB5GOfaWvOehdRU5LFjPZoFqvTAqWpYT1ykTande94JB+H0EmjPH
uCf1qcQGoM8X9s1ugExgfgy9zonuuMfOUX6CptMKHPGo+ZXN2IWt8L3+QVRYnflGUoXIwFc+qc6E
q7e6D8Cafd260SMBIoATOLplHRnW1lPJGwqgEPGdEcvxOEYLTr9WA40xbcQwQVcblbjVWkmBib6J
joWkfk5jOWNlEZtH/81NNSrCzXEbz0Ut5l4IKs3RBt8Yhk1UkABY6ArdQYcJcBqgaDJL+874bCSU
0fnL6rNpVKhLuFDQix6WQWjoCXb8+lqRT5yXu5nHogNi+AhN3jKJMxdlNbLe2igPExd5EKFcMIyp
s47kZohb7Sf5qKsHy4hatBaPKCf2+wUnUnhYC+vJojW6sltUHxAFZ62QijdZ2+XQhMMK52Rf64C0
pomV1YwnH8tb6IBT8Sk39ghqs2A8iykIQcSm85M83EeK4l92ENaCqDiTylNWhGoKQYg5ncxIHR+K
dFEcXqkYLexNQ6ggYeKKh6IQXWnu1GUB/ZIG36huivml1+76ksFzt51IrGxQzh6BCKZRYyUH+Fnf
g90PNfv8Sge3DuEqZ2kwbL7xMD32e0XUfQ4F9KYOmgRPg3RB10QI74uo/Qy2AquPpStFlY7YiEOf
g6GBDz3Cc6uMyi7LSgZmcvP5vv4h9GkAkzJm/KEp1O8LX7paDsI1UY8VjrHLUkTcjJarNVP+X/Eg
S5NK7DBA8I0QQwNxYsTKTefXweGlgVgM8mSUQ4ppWFVGgXsmj+4HKbYgyqwaNyi3MtKWTX9c2aHu
M7koc7GVEBi1vrQL4FZSJT8mLDnHzVE3Y2WGusGWKYxKTcGrh8B/2lt9LzqZnUUmeUXKJt7k0N8w
01Osm9DcYGzl1qsEzGwansxkBpXWlMNEA1S0MyyxRCV+6sGqImd2LRRoNweg2r6XmxrUmTNjYzcr
LoYhYMRagwauTqfzM+h5EpUw6U9u46tEN6C0MMoZ7GN/dkHjd4z2HEh+GEFz80pYWaXOfmEAJqIv
QDTkvXath2BcSusrDVhcU8+Lr9BeYmwuyx51+tFk4sApsaBN3c+YWQ9NXAtmzz9l8l0Ogpy/iNKr
xVEnPGybQcwGXDuD+FMMf0ZFbDfi4P5vRqizDaGLEbiEUHOVIM/NcRZ/kBpu0cfPl+2wdo663nIk
XF0YJ4WHClE7PIiRr4AWok3MaqwY+7Ydow2FB3kYkJgizfNW59IcRpAt9fh9cTN/imwg1gDGL684
r7HAAcWiZ9+MKm/2aFTm0oCYH3wiqqsU48sS8w9BMN8qavLp8hZuBEkggQUw8aHRRyjs3uc/Rp62
ONgwo3efeMAyoQ9gKdNpgCTgZUNbG4i3HZgZQNdtYEiYcvMJEmuJIhak2o2KzU2pgM4V/DUzJkQQ
uex5t9R/npC/s0j5upopcilAFcvN8/tIBodlN9mMRZF0m0qK35mgtm/Gnx/Kuim8RgRblHwlRJKt
QgNIa/eSXrnNAvAKJlvjrjWVWGVZJ5HoknXK/7W8EFpgWQjnM7mu4z2Yhz0yaz147InnTU9ZfT/q
OgXoR0j6IlBdaSqv4pHfpSWYSiCOpWqMALzhKhhFAHMjOoWgVZRop5T4UlXKNgPlnznYSMpNMJHp
dofjBjaz2hxNVgjetqiAZlMAKaWBIsD7Y1DkUSMB/An2ZDs1f/Fnd2bg5n5ofYR8/HwvsUAFzw4w
+Ss4DdQrrhQr6HzFM/qTXG8PWeoX4JfThRCFRZGR022QE7y3RZxo9cJJhWiMtb6N8dzuMUvaewOI
XNV97wU+IFvDjoiLgcvlMxnRGncCrp6dwnBUctDe+ykZLUGUAe0vwDh0UbM3gOczDAlSyO3VkoB8
rv3BOIdbFgRJQaaH0h9uTOoc8qAo4jkV8q3Vy2zNDngHPslO6XGPuoH8lVApzxrrRjg/fUC5yKgU
aTywRQL9EbWxU+ZohsxJ28V20YAGLn2S0x9515mhhvmz8LGFPJxuuIPCA9DASjs3knViXwXrISqq
RLr2/YcdBH4EzyoeA7NX+AEm1q3SKw65X+doH7LKSBsvIljDSmUoGYsy6OrfW2s5ZEKqKgYQaS+g
LRjv15o4rP799togQKaDmFclE/LvrUW9rM2SlGLvAGWEOtc/elmGp39EDn7zS66sEe9aHRGJW4wu
L4HhEieQ0nH94Oll9plrIVXZBsJOFLObSdLuGlAE2jyOkj+AGg+0iKyGw3maTfYYm4zIwPPQU3//
O7oQLZOigSx9KvPmFGcOpLRb+RBysocEWwtrZyn+mEUaV7GuCP+qRhiUzZDXMTJRI/vUJu4qLWI/
kJmCQGf7S9kg//tqf+dGCBpINxuvrONq60p24v56WWot5KM0/0+jAWWP8h5Zb8I5mkBTz2MIdQ4t
0NclyDam28GRLMFwpE+xu2gOwyr5q++iHGWV8iK97IDTKqBCFGF+WLQE0Yod+MuJqNnx+AeXiaY/
yz4oi9SZ1OdI4OVA+cXmDji5ai27fyKAzCRwP78jKWtUtpETlOOowZqGQScfs7U/hB2ZV5aA/bQS
h83Hf5beUwapjAPisUmhpqDjF/L+Xp8kX1bUOzlNRGSN+hchrhlf8Oz4Ufaoh3wYcdywCNC6GfPE
y0XFkcd9lwH0yj2q4eDJc+HFYmcz3IZ1OKgwDvRVUEoRrhFSc/lXh4QkcSq6AUyXubynqJ69P4qG
OgqRroKFgDSscE1aQnYcSlDmoPQfmj2qnbktAgaHKOhLf7lWAHfQY0HIeXWxVSAYwrwUlpQIhxzl
vQHaQeBhZVsW7NGeoFnrMZe7vblvBqkzqcRlOYOpL0CGTLTclt1gBjvNA80yJLWY1rY3980adR7L
QVsyTo8NN4HiL5kvxXz4YEKCd7I4D1MNNqaKK+hX/BUf0avzvtmmTmdWVWBxzqEmUUdW+Fz4mpu4
3HXqcT9iDHtCAIuwgrPqQmcNO8oodUKnblLqSgAOtuTL79kiP/IDBw4mzYgcXemOXaH6Uh/JD5eP
DGubqXNqGMugRQJmlfnu29QBga5hAKYx24bbacvny7b+I+q97St1PBsFoKlFlLl/jifo16xgB/ET
1II/ckCJQ55fIr/N0SJYITQrIyWHwzYYhxnqn0r35fKCNg2oMoppIGQEhQG1HrzCwY8LVlK3FTlT
B+FSBRbZyyaIm5+tQQVBgqYIItJ+yiuGUJ25msTRAATdykPbfq7i3WUT57ho4nkrG5QPRKj6kHFc
SCqB6TqtdZuHqIjGz+Bnb8w8/sQFvGmMnghk2AAa6/Sa7w27Yf6Mzfiy+hnUbopNCa3mIcKdLwAU
Zpi/dGRDwebd2YcehM1YNsMe7R5CIIpJWLyqPP26LErrX0E2don+PAt/v8n0CwdUd6PYjwjXv9oB
8X680TyQeyJ2sjL+sxcxZYosfHUzSKqYDDxXY8xZjDB0NNmjCu4bBXyq3SNjDzfztLdvJlLZIQjH
S7nkoCEqHwNQhfvGgWj/YsBG+8S7H3lfMM7DK3ffam1KCkWpaG4B1wBrshD4Q92ZWf5yeVmsDaTu
HkxlaCrwShDqWwAPjE2++RobqpWwVCC2A+Jq+6iLxmiVEFPIuOS60CZp4NKBco/D3B3QwLw9dx/o
lW4G/JVJKqAo6b/OYUz3i6qZaVBbhdjDNwSzkJiQy820WsOTXpIxenFWTIhAWMAVcvCv26+6YMyU
YTMar0xRm5nn2bykQhp7kOtrzC6s/LSZGbir7WO8MkJt3wI+8aXVcIx/JUH/SsN9JAXadPWVKSos
Tx0SZDWF4DPQEJYuuVX9HKsh4345H3EiwWJlhYq6iQ4S3HbBByJy6ED3819JMIz3r3KfMrKdwAx7
v/mLIsh7wzRMLsOJAu3iP57xx7k6ww/pp3lT52qUhghU/4bf+YYUJAfvA++CzaD4tqUGFX+jvOYq
PkL6OL0QxrnUWQ6pNe3T11GqD1wt5J1xliOs7FFBOK/1SIK3GC6H0jV4mw76FajygbtlpagMjzTI
CVwH3z6JZWi5cK7eCI4hZ7u8ER1Vqhhl1u2wuFoQFX/TQpBqrUNCIoPN6/frXzmqJvjCPyJ6vBkU
Vwap0FFIHZ+2mHwFRbtgLkt9Vaecj5EfTJhjunW4+YvrZWWNiiEi5oGr1ECxMciehvw0SU7RheYC
0pjLdlifiwoglYIpnSLEXTkF0WMVSzt9FmfwquTWZTvn9UzqKFMxpF94tQxLOODfPLsvrwrF8PdO
uGhJmoQ8VjUE38T4h1qcRKjv/E8rQiXxvZEKQmdyYyDM/1WFlgSE/z7AMk8FDKUCI3VMMlFijfSe
SD1Yh7OTfgkrO7zs6yjwv18aNMuNbCCHqykQ3kXoz16H04EPv85Kw3CMyzeyzFPxAn1/XModQrww
6pZm9M6kPzI+1OW4LtNoCohMFiCSwmr+Iq6zbFFRIoznDpoMeKC8l4X9SFOLtXNUiDD4tO6iOYih
8Fge0iW/FQQWsIBxamWeCg9CPMl9qSCaa7VN0N2BLx21Y3k12yhwMMtHrGNLxYgWbJ2V2KjoCo6Z
kybzjo+qXagtLLQZcd8LZ4nu9SeDUTRK/FoWm1zJHU7QCmktDcyC0J9tLWgqMZz8HFnzLvqB7Pn9
gVrSzDAGuQPeP9RPWT67Y4hncjhjfD1oG09K5m9BmH9He/bYScHRWKLFguTh/Sw0d3OkfskHjXGB
Mvb69cuv7ukmLSUMCKDE2uidyVX+YoRW2HqMo7cdtcA3baBxJmp0n9cYxSbJNUjSGzvdm/za05xp
L1gSuNk5ZnXsP/LUN2tULEHLMB7RizDcDKAKU90Hj/Nt4RuuqDuh04SgBtDBk3DM9sxu3faxf7NM
dnu1mwE40Rp9GP9Gtn372L+ZoiJMyqtTL+dY5Ng1GGa+lpQvjI/GWgwVWLo8CEYjEMlHI0XcP3m/
nLNGvh6Mt9VQASbsxBSsH1jNDIFcggeuXsQ9Z4aN+VwDfSZDhI6oyI5QkW2g68QMOf+RR779ACrm
qPyYJqqIy0ERLRkE7Opkth7hkSgEb3H6EyqrDmN/t8PPb5MqlZ30OtgnOZTl/2lcQXbuV+PqNXUV
P7LI7WOogzlBhlL9WetcSWZMUiavFv+8mUw+2Xl0fTNGZSphIUl9MKK7W6XhMa4CgKFBhT5W+klX
66ewDq+F1Ph2eU+3o9mbTbLlq/OXJaDBWaB85BaTy1UnSMS0iXvZxH/chW82qOiiRlwR9gGu9r/J
YP/DL9+sURFFMIpYLTN8shETyrikkhF+GQCUk6S7j/klaw+pwLK0Qlf2DZ6/Syc8Fa3qlKFSmssg
M/Dk27VkQEf+9UYqvpRFX9c5h5RvvlU9fgElWuxAB9TUZqswebs/xS4rof2PmsybTSrOjKkmhkX2
T/qsIH3+Vcb9SPLMdBQqpOij2mV1S3UYyd0znmJmRYvlKBIVTUAwCiou4ijLSRsP+n7xCcFbW6MJ
ppuv2BQmtSsjnEhUNhNPwEhmATyF4OBIWWZVFWcvkGWNiieTHkAYLP+nLPPHRaDt4PzbUWgkjFwu
oN1KcwMs4QRVEM8rVEE0fyA4b9/nbwapsBKghwjWZCxPb1+6/ppffjLiFmtFVCQxcq42ohQOIpxI
pUQbXlc0n8AxQ3ASkcOa/drOw3C6FQ2yBjjo1AGPan6OqhJEC+qxfPw16FPYkP3kobVnQfnR1p9n
/wOHfHOlK7vUIa9HfhFzGZBJPXM6MJSDiekHRCo0J8Qgjgs1PpVNc7zpnSub1GEvhSzOFkGPvOkz
4aitLeghItGcHkXoQv85JwJJl96snaUOiJz90Ii6W0YQY1yUT1oFJd9QA//e0ElWUYB4bKqkW63t
QZKr6IOjd0VhLZPaW0uvf5WgEFyANY/hYuRqOLvyVz+LCghzyU+aNuJn4bLqbMKuH/Je6hC+Y/Qp
SCAKrVrzUpeVeL9WgC9ZpoJDkdel2oQtgGth80lPSiiTxNGz2IO4N5g0yFxGEjRkJbW6H42hsOUk
bK8qrnQgkAfyS/T29mIGQsBYVj+XUu3yRgkiYwm8NfJN0oq6VdfRDqoY93Ix3outdmqLNrtOeMiN
FsL1tEheMY1f+TD+NMyYD+GqR2lurAmkfhDuhoRzcwwkeV+FrQTN1py3l1wR/CZu0L8Rqic95F7U
nIeoSTGBT8YoPhlpwFnByMf2KAEtmidtZUpT7+TgDjER6W8ivnjJhMHPtNDPp+AmyNsvZdTs84X/
0vfqszIGt6pci6Yyg9JOFuVjuUBIVNOv0O+5a/vxLprSU8AnNzk/HsdagVZy8ZBr3U3dJv4cclDP
iKBQPbSFD78OrHJB3t1E8W4pKkzjRzFUL4dCMQsVyOAaqh5lrR+h8KGZYdEzU+WtnASqSKAfE8Fk
BNDn+7wub0MOCp4cnnDe6PD8SboSdoHfATijvyzSHiyYe0IDctmdX/ustFMZANBq0PYC/JLGXqKV
3ku5EqGygtmD2tP92MTDwEq/RiftTvxCELx5ZXaefhd3pnGT3LLceiuFXv8AKhVLo7E3Bi6OvX4S
rUFIIK4c7aZ0P4EFBHBws49a+/KaSUi+tGQqZItGVaYg+cG0kzrsMxwDUwjz2z6UbtIxeCiCmLXE
zSxpvUYqWGuxKC5JKOvgTL3JfMUdUV2C9NU83i9OcEhdli9txai1PSpQp+oiqXGFj9qJN0sMJlEC
p+9zq/vjIVASow3QfUAaDgMeNO22gTnCcEZ/0RvboHckYXjW5tbnIJ5s523zcPm7bfoq2B00VYH2
jAi27/cnpAvlpA10fLhl5I5ziNqGXCXHCULlYadfC53qGd2yn4GkNQb1OiNyx5PuK4XuGSk0Scr8
NCiTL2oxBBkii1Ojb5JUeqnU+owfunlRrn4odZRbMe+UsYyLVzrt9FBeQ/DV6g5EaUa5Lu7BNhua
ioeB8QP3wO9A6Jl8XRhNla1ost4r6pW4GBEnNRXyg5oLrJQ3rsKyfUjkjFFf3PK0tRkqo1P0SgZH
KZhZ+mi0mkyy46C0R0R4IUicy7u6nf0bEOaFuOcrC+X7zz9r0xipNVKteU+u3YHMJyJGeMEL0T/k
bPHussHtgs2bQfq5UZGxA4zARJDkwoyglX/Nd90Dyod2uoeLOaGvecJxfJi+pvds/Tqyc3SU0lfG
KWfXS22A6js47UCyYEpCZmUtiwFy20d+b6hEu+lYqr8Y7dUGnLmgSA0xT6Qy2x6bH+7tZjtnfRSj
PKxrPngdL62RR0CKIoPsn16aDYQrbz9QhN5Kj9cmqYgbDqiOgmOetJD+DjAtbm3m2iIVc3N8r2nJ
CgwMWpnP7dLr+ZtgJrYqmcgpDvh35YgVTv18Fe0Nu98bV/Uz59fPIk6/d9lxty+435kE3RKUFxB+
Yugb142+XI15e9tX2U2WgtuT4xJrlnJWlYP4Iu2rb2vHkMH7kym0aVcWM2iu5dvGl0B9Du1zwFKL
fWizfHY7XXhbG+WzejwHdcwVsVeniKLhfduX4OwezUzRLfAxA1vMm5d3c/OJt14dFUpLUZKXrM8K
UMHJe8kuveqp2IG0D/j09KFwYnDG8LcsjSbiLpe2lAqsfKULJdTpNZdTBMi8q0FrLWp3bBXdA1tG
YgZL4mglgmwQVCz/2awgrVdMfH1VYixSoYpRef/VgP1/qCCtbVH5n465lFoeu39w29AgPMidrVml
X9q9gpczqz/FciAq+yszgMcNA6MG3QDOH0zZFm6fgtxc/T61vKkuLwzv2Yrj6/VRkQgTiFOuFsjF
RE/dC1dkWIQ8mksfpFF4NrNPyP/Rdl3LcfPM8olYxRxuGXdXybIsWfYNy+lnTmDm05/GyvZSEL2Q
5e9cq0qzADE9g8FMN/frMUgEXjs9rOioDxpH6/1T26g0uNXeBGsUr22Uszz2fVEQjFQxWin006HY
icLntM7c8zt4HljBzfz8ME6KlesLSSGCPQh30ImX7bzMfoSFGDnnDf1h437fhViWnRTyioLaYiiE
9h383bHfXtTJFLOoPBRUrZAx8obRt2BSoCoqD6XiNEr9pvMHpgpVkwx6w2MsCXMtN0uNh2bE9jE7
dHt5gnK14ECnzwBKm+I7qmZafTy/l5vHYmWVgenBFGopFhoMRyDDhZOBJu28gU03XhlgQNkK81yH
/q/pJ8UuHD4X1i5KoPVmgvywsO4n/e/Fi3HVoTcd3D0wTorJ7OfHEPKsaUhEEKnMRfwe4qIXwmBe
gpfcWwzr0KjKDjQTe9A8g50XnMNKou4EoftyftGbu7r6DQxWypEJ5qIpDv0ojG7NtrwQ8/vzFrZ9
YGWCgcciwdzFsKAZ6w0NJPQQvIhxK1sMNDYKWXKiIcxgVGDxRU/axQKEQJVA9eXY5g+1beZFK3sM
MGYTdLzicEItX2vvslK80+P2hhAhyENQSi4Tx/W27karE8NCY9KRGLzrOKLELGxpzHdC2dtQTOiK
3jv/1TbR5LQwFiKFTp+HUBugjBxeG+Fil2nsdPnX80Y2GzssWdfB1IPMGZrazz2gwjBtFpmg7JNR
LCquxy90DDpzon3+AEn097JNrto3ZZbwWkXX0AH4QtSvK1Rk1aQtwQxm2Ivb2tJO3c++DspfXsF5
07lWppjTWCaLWqN/H8wig/VZlcdvkZFwQtnmcyBYZyyU+KAv8IIJEA+3Ebo5LcNXZDCdGX4CUfLG
nlOvhUSh0mCUikDaPVY5djdP4sosgxu1pKayGZngx6g7yVPM7J3ViO9qsctscCM9vOWcrKwxENLj
pmcUxIpR/QiDxnAiy6WCYhOeQyrVKS2sEZcesLjGAcfyJqCsLDOfcK5qC6IZAxp9UJhv36O5wVNx
5Yp3xBG5AvPb94KVNQZOkqwLGxAsYGwd8i+4ZFWHSsRsGkQ2s8/qckvG3m6jSyl7TOYrxbwrtAdh
vpogI3t+1TLn67Jpy5IKqdSKAyK82Sk7cZQ+J0qaIs4TF3rb153eDkEpiiBVbjG5lIdScjBSERx/
tYKySThSNTRyWWC4L0vyvVxmF7PVBkq/7MH+78pG+h4jqu+WApq36UKumiS/zLqBc0Q37zunzWTJ
B5PSMvW0QprSNulXccqvrJ7sNTH2mnzYCXHzAfrhXzUh5ETU7dLsyi49UqurzjigvbnWAdKU6WDa
L1D4TfYjWv5e07W1GYBWxhgEjaFdCmkdVCWMyde0zh7EL0Kf+JYJCmWLw1DDs0XhbrUwIQkbUx7h
hcRaAqkee3ck4f9IkppOLUqfoorbNLIZhVaro39fWczqWut0AUQZdP6Xaq8ZEDvF07zkiFBBw0UH
lx3BP3/4eU5oMNCWzKhvyOBp82eUWB6za9AqXs9Xw8VkQdC4d6EJWr8X7diTOPVV7sFhUI5okzAI
LYgH+oMZJCvSChDkcBlked7BAJs0a+K4pAC2+RAG2m7Y9b5x6AJetwMPSRhEC0cBolCtDN5yM76q
xu6h6gEokKBwhjx9OP/l6E9+kfydTgtLPq9OC+JrlYAIJzZ2uoY3VEWV7bFdAr0UoT2GEnmbybvz
Rjn7yDLNS11cT9qIQDjJoLNr+sDMQsXRBBlNdzJkYZR4+FpE3Weh7WTnvGmOdxzF7lbe0UKBpa0q
1AfFunLqZHDaGlTVaD06b2Z7W00TiaVE1cSZ6x4Bw0gak8j0I5AtOt1SfZDq2qmGPJDVQbS1vrgQ
WpXjDBRLXn7Lk1EGRMNenzOF1oukRLXT4sei8Nyc/uxzFhjkJGCpMboStBvEL/dl4Rde6puXryWk
4a2Hwc5RGC1x1NE0nTd7Ko60uIJpQxzJT5y0emcFyxX/zW775mWdNpGBTzyuLSGkHJ86jZ6mHp5G
svg1sD+A18kWg5qjOE4RWM6xwH2yk5P/0arU+I62q1TVLWjTpH/9fgxaCkmmpCKS0CNNy3M6ET6M
cbeSgcuuAv8VmX6Oq/xdIYdri8VM0i9JuCAO0JOJlRXov341VRLnYLJXygnsPmVESVpJ+1hKeJLn
TvpQRzrjaOxVMupHUdZKWKBBfIA+DXhmVNu6BemU3QtO/5VXj+Vt4PGsroCxLhe1mSHefQykv3re
jOA1DYSbL8gYU/qFjseXqpUtQxjErpMAI2jeoV3zVWSHXnvoXLKvIOcM934QAlqgTWbfCsILfr2U
eta5/WWgBZdrdDBNmMqtk/s8y13LOORFbFdy7J4PBNuvbqu1MngyLUs1Y54U1ZV1d59y9ZMziE8H
vx1cT5vLgIokSGoPKm+EHh2dUKJc9fZsWCjtSP0XiCLfaIt+qcbiTa5A9J6zWE58YHkhMExSzmEV
UQpNNbctiA4PKG7W1+Ne3fGypO1Iflongy6TWcl51aC+PlTgyJ0xEjlh2iXtpPvzi+LZYZClUmYw
5mpoLi9M4R4EoZDBrAIrWjg5ES8YsMQPbaKn7djAKaydfBivKQ1Jd3hiCXpFD+/2veT37h1ddOWC
jaApUUjg7q23EHSdqmjRpKqDzeQWHoiOHQnsNodseoWo05F+4YzzHfkMV7ZBI76g+xSXPQEtw5fF
NQowXgFeS31fyp7ptr4RKB5GQkEFJ+/Ej+kFAbENlxCSZkPnfgWTy1TZ1Bj9gEEhSkEpQ+ypvKOC
Z/F1uisD5dP5Q8SDAZYhQp+heDRGAPT4krbEosk39yFCdvlq6jDOsT0+lK82OVSLetYn0G1gEMzJ
yPe2G+xW+ld4O1ZFVmaKLhfFXDx2uQ+ugMnN383LxEbz8isSNA50y0wOY9V5mUMkrgrUKxow2iDS
XIgN69+JJ4PaCr6y79AniCoJ5+qwXXk9QbnMII5cd3WYxviG+n3r1R0E3SS7gpjcfebolCjYX0Dr
zp/k44DqUf5jtcWCEIeC2QIYZIiSnZgSX/eQyDuobLdNmUTQsLIA4eZnMC71t+kdZeTWb/rBTnep
h95DzrZykim2tX8sc3Eu5gSJB6TV5ioKoLr6j3GJbbERoBZpdSlO6XELn+hg8BYr+jnIJrnv9pwT
yjb0zyRNVRJR8oplp/jmj/yRsqhgwAyz7u7gyO2j6GL2ke8bnNB/1KtfnZSomqqmSkQwFATDXrog
uxl0uuIFr6+RF6oUij0rO42RKVbdwQVT3Fty3/wkf1Ku8eLm6H58yCv/PHbyDgiT0KAiGidNAtbF
frinfeeUlfi8Bd4HYyAlqcyaRCSqIPb7WNW3RSruQSmxa9OSY4gixJmYozAIgofSomtndJNheCxx
2iT7KE2VtoPId2uXmjm6NQE7/JT+tdgKfTU9IZfC5DCGOUZyVKNGnoaBHBt2ax7ykEvashFRUeqQ
ZVNULVkG3fjzY0FAHQnmsWMtbvEj1OIMr7h8KuJGXMKArUO4tsbW2/uqLZcGUmS+nnsgO76ddqQ6
GI4VVC5K5K/AYc7y2Np4CroAJV1gcGMGidsfc7xDMkcFBA+yhhRNUqANrTzfzHlAUa4a4WPiARMz
Tnqjos9R8YR3vNaRrbD2zBJzF+oEdHR2Ej5b6w3CAXpDSEy+VS10BFGIkEAf59xxEWQjpj2zySBI
KHXlgEmDt1RZNhIhmKLT4BCdglYocyrFQdbUuidIhMLZLSPotWXdblK4V3aOHbYooMdlXI+UAQQd
Hi36Kt35ug30T5mTjm7vSjlu7tWNsOepNm0k8uvlsZUCNR4XrWmwPGXQrk1lCDSpujKsKUjF4tCn
PKLvP5zL39vJ1gkkLUlHq4AmsZXnkYcW/tot49LrNfm7nIGA3JCCtkRZNQsDkKzy+EU3APTZahmv
KNq2jUPDRN/h3H/HzMBkd5BMlHtTdDSz+mZAwthGRfb2fHzYSoqemWVcBNztapnkR9en8+mg+7TX
5Nhcl6TLeOn8p01m3KObxkloOlAlWLjZOuMDnfIKXcMTajzj0EYhnkNuRMBnC2RibKyGUqUJmGZG
x/pDks2O3miHUSgPZlffcTZzI54/s8VE20GH4lec0Le+p2FcgBsQJ7ebHlNbGFiCFBF3GJdnkwm8
apWgExlqtkfsxgvrjk6QjkeyrQKCg69git2MFifYkRjYGepSthIDDyvxID6YA9nPRHctIt/lGnlX
dclXK+s92cr8rO2IJ3TVp6ZQuaC0jbO/DxJbVIj6rlbkHKOe/0kv3fqzshWFUlXGvk1BDjOR9gsC
17tIHHcYEuP0onAQgC0eIAj3JVhn46DPB8ETFnQkGpgxsyCm4g7KoLt6lPUOIkHpnT+3HBdhSSWV
BCiQdbTPYJj8zMDtIcUQspLjIYerWcfxf7Za0GjyPLcVOoppbSLZNYEO6T/VDe9mF3Mdu9Byzq9t
O5k6nVa2WhAVYqKAdMcErzFITCaXag42uB8JpVf5YIHk2eP4I1s2mOVcEdEihULLDVRcrUcqqpoF
yWU9uqat+uIud7KPnDXyfIHBnXHAOGRRAQNoT92MAtsThI83/+79bKlADfspNS3s569cEZqceCej
1H78dySeSzBQAxWhqk0seF4m1wez/EgihOJ3JBpto8qvjErgXKc5H48tEcSqpTU9ahK+pt+U6UdS
cu/rPAv0U64umF2XmamlRiHo/VGZs8XejcDXoCZ4A6G8LOYuPkjlX2vSyHipPfkAWyRoJxUjryP4
4p5IaGiE+C+DPFsmQA9fPZoJzuNbXwZ4aQxbH0BWEdVFcZxtrfeYD75IrlpftTE/5ZEgdKZP5z2O
9xWZLGaoY5KWpAjBj3K7RPeZkvFghOPSCpO2EAhEYyqY8noEVNJn2f1SM3yFS3MwmRUb7KxI04sa
tpL8B504RxroC16c/9BR+CAHfh3pCLpnskC2WmCQPM97gigQ5ccSteJOOw3BYNgt1wreVuab5QDB
JCd5zNx+J92ETgGsDr1qd/47br0NPvMMBmBAWC4PhLJcUboi0ttNkAR64w6e5Im7pgnOm+McG5Wh
F5k7QoZxKVPMkEcfOyG81iuDp4nCC3is8GDRSAJKIsdgYAaLekl1CsxjNX5WL/ky4pzLoUqzxRWg
RXO9xGamI1dRfghxbc/lpynj6RXxjNATvDJSG0vfkxIbp1cPxuiDZ9jJJp5qHXfn6OdbWUmUKjFV
DehPqXktPN2MU0AHzUK7c0jQDbzDRz/3Cy9AUcnSFUVDwy4TtidL7OaiagRfElxS3av1bGfdQz18
SNDGmoXd1ZIMbq7PHGyh//acWRp0V8uMjEIQMM2GN/5Yc4z4s5J4SvG9EhuHzw64GcBXS2T8KxVQ
DiELwh3lrMNb3P0TJRlYXyUM12peM/s07L2Zjgzcnr/3l+0AM0uFSJoET/gp+pJ/yw5UbzQtIRr2
1pe3ZxaZ6N6MRJDmFls7QfTTAJBJInHo6415kSDVTIqO8y2P785nPuaLrq/R1EiYALt/NhyEDwvx
Wg/jxOBec0Da6pAOBRr/Na0G2+i52mDGLS2r6+pRlsAxOTefStXYh1UDeoeo6Owx0vxGid14Ej9A
ZcGJ8hG0IubdeUDddtnVL2BcViaEiEOEzIbW62PzQAXpjXtKoq2KbhlghvEfDTKRv0kGDOrQesmb
iMs2r9qr5TFZQKTX6AWwwJM8PUq+6kWHJZj9CXN9tHmYN/G0eQ1cGWPgyFzSpkvQ0hGEDdhLBjW2
wwG2Qs0ODZ4t7odjQGjCLKS1dGgQe8s+boaP1coYFBomEBPG5YBGh1C6mIl8aAahstNQ5pyOrfaf
tf+zHOvKOGnWMGN+KsttUPBObhThaQyz76ItXQheh3xqKlyxsqsPhSu44vvhxyvK+Zu542m5LPe6
KYpdO+lwCtpaKIMSLjrUEA5SvMTnCafzIIDlXge8Vl0dVU/yaH/bd8eJXCwbiDGbZtMMqK9Z6vt0
Hu107lwrvMvQJUPAVnTe1TmhiyVfHypz7lILVe+4GOwi+y7ElSv0X0IIpY4YdSgJ5+7J3UoGWsRc
A43BSPVYLs3gecrPrRpSZD4TNiwGWFRhEdKO0Cemqxndpz+Z2f6id4vn8BaDLpAMLYhAr9a0Xvfv
Goz0xrtyAQZeJKEToO70xmO5mdavjDHwQkqzazTKU52loR2aVPvIP38W6X94+bmQJsoYDhVfKB1j
bpjKemOaNyJ+Ux6K9J1m5raofWyLm0yL7ILb8HZkPztnkjkhlY45PUEX4kAYJnAnNeDUMgy/jr+L
SGZtTSxSu0zm6ylMPiYZxLrE5kZMql2M1FyziltRMO8Sc95Z+nQTWuCkMPILohLfqOvFniwjdZow
3bVt+qFerK9qNin2UNcfo3n8ZKYF+smnb6pcfI+HtofGGsCyDL8vYWLHo/G9EBUbChq7rptdq+/c
cE5RIOp2c6l73ULsRCVOF+aDTfJlX2qVn8Tthaxph5AgmZ4mw+mX1DWLwe+qurQLqbme6sHRtC9m
itcWri7AHzz79PmYs58qadgpDZK0vycB/oOfnWwxJx99PNU0UwrLX/W5v+KT3L7CnKwxR1+1aiUR
Y3g1DePdOyQo15Szhi/ysR3CfxvSmKuz0BfNEnWgAVBEtBEYVxIwP9SD8262XUYC98dPP9OY/D1B
78IUpqvCFXpABE87trTG8ys6arZzrpNB5vYs5eM0dzGW1VbXOpRaa8VGOcbu85vzK+NtH5Op520W
NQklLRYxt9eXdllntmwQ97yVrWEpwO5pOUw6niRTPdd5fmKgBnk4JtF8aaePt1kw+vGuGF7R9Mxb
HhM6lZboRtWDHhli846Co1HblcVhouJ5lsYgYluLhTyL2MMBFMLmD2gE7YUfeNzbF36/8Klat5Od
014yoJHHelQ0BLm/noyY54Pwyxy+B8eY107KrtfF1m508TLWw3d4nnJVsXFjq7pIJtPuU+QnfbEb
hu9zEr7jfOPt1OH0uxiAIXlYyx3KhfTGScmU89I5Tt8azugvXlljEpb3aszbCgZltKnuZUURiyCa
UHItRTsVml3UfopbdM8ik/+3FbLEoJOhGHOIt3ikKm/jdtpONX9vKcs7p1hlnxk9ThZoP+0S/Zb9
pzT/NGg9gqRia+AhPb9CjrvoDOoUIbGmVMYCk/JdVlxL0Gce3p83wfMWnUGcejCTWEW/15GTC/dz
v0Nt1ekht9vhhJTR7ry97RzMgmS4bIIs8Ijsq6JWbxTg4qQ0MRoSgHx4kCPeud++VZ0sMNjWmGa8
kKZJMX2KblW83UwfNU/0S68MUo6exB8ShpMtBs+mXI+1XMOBoGFVuVypuHHbsXgbx6CaUjaiXIKM
wU/GSLAnXfP7NuK1If4hsJ4WxIBZHY8gjlFwGsRb0RG9Wr+JPF1zNA9NbX6UfuI/xG6nzCeLDEwl
VlPMJENmAmT8X2J57Vw6kvm4LKBLjEo7m/ordeIBFW8zGaAyMaKI0Xg19Gtw6g0FFIpRCjt/0Hlb
yTY+GGZe6ZCW/qV4sOpLf61U93aS8nsr2f4HDDtVeTQqIOE8jipKNoltU2wdLf007QxH9GUXXc4O
Kb9G/NZ0zpa+6IrIQW9fTgg3mk2LGaDVDPGC32MAG2SX0tVsR67ZP3D2mALgy8vPacUMeI3KnINd
A3v8a2hfd6fDa4f2uV+UQZZhMSOxS0GT/tZ4w7XI4Msyi1rZ0esxbVQqQByGmY0QDdxLugeJEzQD
/tEx2K6IYrG6HH0flq9MpZM0mp3VnADAXRMDMeieqwWQglBqdjqv8XMORbl6PTU775QwEFOUqW6I
MbLdX1etv2mF4MUEdliizMLMmMufV63/NCawbRDIK0ncKnSGsEvmXVeB8n3s2jcWoX57GTsfUdfd
Yk4Tzv3Ttfivew85OMa2QQi1LumjPIPF6IA39cSrv81AFCu00RPkqm4M3mR31vf8927et2MbIqZ8
DKW6P56Uv1UB2m5jBSHFz0yIbYWQDbAYl+nPc/JURlQOEloPeeMtf0jxTpYYFOnMDC14/VIEMmk7
21TH2ZFKMVjq0cmX6m5oycEa1UMLdhXbGI1L9KA8kqRs9hy03r6RnH4Hk8JoI1rKwwq0W7nyHvUd
F7PtnuBlynuwBDvza74nx/PZjonMohSIE+BMDuq96mEY1CZIZSjfIv9dZjtbPy2PgZkGwa+LBriJ
UUeOON0uOqzFvE3kpLfsIMVsNYvcVce04j/gJkSV4PeC2DaITJrjok0UyiYm+g24OELZFivu8eSs
iG2EgOTPpPX0GveURFOVx6ehU351ihd82C6IoQnrIqRKrW/rsDomeWcSFJVJUCJMJnbyhEKVsKNS
X6W77PHuqwbRDk/ruU8nzC3zWkfDYarZlfvvkKYySctkSGk3tb/B+5cI0GuEmbm7ywBNNE9lklCR
r5e7Wx4wFumeBxROnFAZPMnrlPRpiWq7MjeHWaxdTW69ssi8EhJA503xIoPKZC2x0eUGLl7/ESXo
M7djcEQwhQbSgvhiWf4DAsa2qkj2kI/O+RVx8nWVuQJBX8hQyqrEjb+sbGDwKL0/b2CL4269DrYU
3GG+e8oLBFM1MGcbzX47aI7stesFEwQpXsbrxuYNEdCtOeNubF24WxIQ+5hArLS7GudH07gu1Nuu
IW5lfi6ER84COfFMo9FnVcsYlL4yQwXHHTJ6rWcezC9PHq2BttJfUFznLU/jfDRWWhKEhC1RTYxU
53V8QTCWaAvm9zgmN7UF9krVmF2piStbm4YbfOAHZRxjW2rHq2zQvF4dHEke/brUD7kuZiDeCwNR
Th3dykp7atLWriuj9DIju29UQXRRQoWAi77YWTsflMV4sCoFDan9eFUroV3o/ecYgu8fCiHdSW0T
29aYX6Lgd9EjhTBa1Dhz1Ohtq1WgcpZpLsbP8x9Rn/5PMbvOJsrcu0kO+rgpTm9yI2+CKNIOS9zq
9hAp18agXRCwiQf/+M0YOGwMQZiKGc6lQ0Ib2ovGza+XAwVP/u9eAcDbTy+/o6jGgGK2QHtiEJD1
NEi+0v5W0B7D9sHQboXkh6l9C/PIhkoNZ5mcXIStgWdK9PPKQ/sl88mX7MgzPNCiy5E3+8QOL+JD
l6JUzYFkXq7JymCh+a+ICd7j0eiDNB1tcb7l9a13vJMHRsqlneYtlAHLhJREL1qADNFSJK+mp0mi
20olB/95Zhi0lPqkXeYORX7FbG7zDHI0lWB6S6lxyPp4IZStaWutMENpCOeTqTH81Mnk3/g5kMnW
tKtWrrRBwpQQJoL8xMSMPWrbBgLpVD+o83ur4DS5c3aSrWlL5oDx8Bx1IrTwHyoSBW1IAvAM/WOe
zNa1o7rLwSaPzOtFaZabh3A/GgMqehtLUawj7CjtYSSJXXcgkO8u0uhbB1ZXYfT70s+0B7UyHb20
pdjgxPLjjfhM3GPFm9porGPo1+LJq9H2JqV2jKvaE8Dy6sytbtl6PbllKe9Aa96jd3XBWLRhfWzS
VHHivL6vhOoQR6ro6ClUFERx1r2aKPdWqne2JHWZo0WpZReiep/K+vt8EbwpnjFtH5EH0Wi8Vi8v
DDRLacKy1+SlAxkGePQ4iMa5yulMsjcpjVgt8TGPNf9eVZlnjU33xoLMxIA12q84Ncd+RfEO1LxO
rqNfEXO855fH8woGxgS9gqC5BiqYAsNIYXZdkL0g8/IV3qIYEBPE2UKbJ7CStvZQYrnBLnfSgY4E
veKqxVkSOx3fyEu+QECiwDtM2u4mt1nA4wi2ksxRPssWpmi0ye3v4oPCeQCiznbGF9gh+QLzeaaW
aXiEJIsd9tmuK8d/NEE3epX46XNVdiLtkarExDOS0anmH+fPAw9S2OF7eVyQ63WoXDBx4F/YetbZ
usFgmKJPbSyXKMvqlqeN6CVVR2fG7P35dfEOBf37aucWRdH7YaKNsuSxX4Jl+RTrH8+b4G4dgxRj
jFfarMa1kNJOZxfLrgG7tgHSacUB54mIhwgt/XreJv2X584cAxeJUUWpeBSHnXRPKnXcSDE2XV3N
zfJviYjBAAXK8zFyHvpyJafor/Fr/UNi3J5fDXcHGaCQo6mUId32NG0zN8geUzcKUKige2gidRw7
jkf9oSPld5bMzgDogiBgVhnX0a5xR9QG5QaEYDRrhTret0Z1a6/Zh6bNz885+Q/LBItWaqszMpwW
cfg6C1407Zbqf7OCfmDc4UzOgzEHm9gpACQJuWq0SH5i6VoOcZnKdU4qwPt2Jr20rjws74gGHjf4
cfQ/yvmTf5N20PhwFONIZc0vwvCWxOCGKgqipBKclQkyIhm+jyZxMIO7JAY0Ugl6r2hLRYvCsXnt
iZeOaksTu35FWWm71oPeMlGVNR31eVqwXG1hOBZjkUhvqvVs35cUXQf2KlDfZMswwtKNaUfT1NZT
/CbCEwdYzn+othAUft67XGaozZrFyR5blGnGPqt6GbQnNAegbNU0B6B7qSALELgcOZvAuDLHbOXS
FrmkQJDFh06LZNd51tsQV72VsiZEXmxywHH7pICTx9Dx8VT1OIWz+nLaaJEWXa006R+9xzV37t1s
88qP2+dkZY3BYmi/NJj8AmaB06verzi9THQg8mo/x9/+IsasrDGg3CVtJi0R1jYHtJQsfZA/T/7i
qh4tYIBnc/RVH11dfKbS7TN6ssx2MvQYy4g1Ywnf9Mq+iScrY8yJMduiEisdSaoEEQVxnmxR5SUh
PBNM+taOugIVDPRJqG0OrebvwsSBed7JYJkaiATijbRBlxP1sr/jHaaf/cyxYIkaBDB7C5OMRDHd
QzwA8hqg8gj446Pb1dzVd2FAONKipsxoVfonZwqmVbz/hDNlZZOiy8qd63ERh5k2XPTzT/pty6QD
iT54ea2b1w3LbWaoK5tMKke6Ie7zGCF6Nu8GSzsoUm2PMnlTmNYUUxahMmdA0Ob50gSrs1qNdnbQ
GVaqkRC70Q+qB0c12+t76dP5lG5zVSdz7MBTVUFTI1csqDu3071qoHAMWuDrrJMtDgRv+tbKEOO+
YZj3kbRgXqwcYwf5qSH17vmlbLOFrUww7mt0mqzEeY78Hp0IfrTDODituyeOaAahfb1cgas19DhG
eeti0qpZ71S5a4si6IkF4RpkhqoxoD0tLmQPvNXvySzh2w2hYNdChis8BhQQ6C7QIXizNJBpTKt5
z/lJdJ0vPH+1D/Qnr7xjbiehTelsEH1tW/b03ZQ+pBP7VW97PGuM/xdjiAHhAcNqv4oH1BpNG/Qd
P23YBtDV2hjPJ4keLbqOSYwjXeZfShdyrTE+P+iyEELW5r+b+1itjEkaatLHidFhZXQf/5v5Kg0q
U1RhUMfs+vMzkuSD0auUWY9WQdFkcqFf0jPS3+Bxigdpm5FoZYtZWVcpqW6pcP05GEDbTi9xThgd
L3EWypAH4kX3A9gRc6/JHP445baHnpbKIGpWp5og4XXMn63aFqururg+73AcA2xpPi7rvjcIuE2R
wIbTu6S9O///t7PX0waypfh2kDtT6EGz+9aaD/Wilwjye8vYWvxcjE1pNkDSolHsfr43xNtkCdKM
99ZMT9k5Owx45ktqjDXGzYNa/U5yCJ3jdXFRdrI0fpN5Oqvbke60JgYVx1hOtEUETqkZpAMLxbaK
yM4MzpzOdvfW6lsxcLjU0J3si5QK3hsP+UwelKG7MnvBrXLiJTK5x1vUx2ipb8jSPvzjOWHBsZ6m
pkQPpa/iDVPGo+6R8Vq5GrzXMl5vg/9pUxkYGcET20QGLFqEqiWED5Sdy3CKwUK+MqF6zL2n0jzh
3JFhwCRvckttzKMv1IDJNa8Ot7+RZ4tBjryWdDOtkIutG5D+pSquizrE1iG+DUR+DshjpGSRYcCW
TLpvSygRp5K7myQXL9HD6UZKchnGQ1DPoCQsl6+QjvyxSPpuykposdSHXpo4oHZsR32x0asfxBwm
qa0GOSdQlMore66ddB9fWpfTYxyonzGlBGb88s66bn3pkOAZ6UMRNK4WjK51O0Bg9XJ2O4cvcrWd
4a1+E3PcSuhYVuocQn7qkOwW2SOw4VaRR1vJNbBW5z9E7Sp1Bh5Z4SYeruwyh07RDPTrkyQJhEy8
WAToVrRN8mmcNZSMF4PszvvxJlKtrDHHzlpqK9ZLlGJk+VEGGYYClirOc/K2CVUCIbIMjVx2EL8c
KyJ3+QA9pgnzXx/U8CDonANE9+Tl+TmZYPA2lvOpADkpqFSsgzwlHukWu5Fne5p3+uSXAmfTtgvF
uqHpoJPWJBDqPnegpkZ+3TdQRyqHOzSPuOSTft+5kl/sUrQaEB0ThfvXcGFtJ4krw+y1w6yGpBWO
iGQGlLzviemLkvdxEWkTb1e2mIA5W12bNjHF2125p1I4T8PBTzW6t9WxVtaYT4gOFYzog7z7Dfi3
fVpOX4+Bv8zsK0mk3QZdbV6Vg+lIfRXUxqWcg86svemSx/M+tl01W62NgbcYzQZhSiNXfKkHELi8
zx9p1Qw9yKeq2dgBU7g3xs10eGWZAbERRATiUOCgojsMs+8BguYjlYtQPfo5Baeb9+rxAnU0zw2g
21h22mn6JVa3w7FKBqErIBXxrw8q22nsauEMrmXJKGGEEpbfmsZuJuYng+xL8zSE7VSoOL+VTnwR
TAuWxLvbcBySfVQeG6uTQ/W4JuqQa2mcVzydU/d+iam/v53BQE2vgVnWAO3HL0Is8wd9xGldPOIo
TuqVzr8CDvvcbEIuQk7nFeD81YgMb30M4EhDn+cGgWv85nuH0pANwvfePfK9v6J6zjPJAM8wVabS
DZBw+G+pLlenkkGeKOyXTCyxyLe6wXawP50aBnBCgxh9L2EayFLrQIrDQCL5uyTkaVfzvI0BFjER
VKmnIgSD9G0SW0/QYv88aHOQ02AAREqjKIWUA6jAi9qO00p9MKWE2NpQjk68WEFkSKG9FDE4MIfs
7rxtzurYd+hqwryIYtSo8w0EDbFN9qWQ4zcxFJyOBvvA2BQ9mSYqU/GmGhDn6LOPzkYrF4lFp8j/
nw4i+wQ9aa1eVQOKzaaZ3IWtddko6ZUSJ875T8WJcCaDIlao92lFRW4GzEHjPuwV0mNupcHSKvZ5
S9svYKsPxqBH1UEdeqSmft0QM4iFvVoZjRNsTAY5WnGKpJhOLdHms0EALfVyPTntHs+KbuSOPPDn
4IbJ4IZUWHVWoZDsV8KlYRR2BMqiNuT1KPLyZ5PBDQF022lS4LrzhobMzRv96nsxCJIpixaONbD3
1/d6/UgRB6zYl5W2j9S8WBBYBlBJlj5VZG72Ml9knrMklizO0ND9GNEILeL59yeBm3mpHDDq8orX
Ps4RZOnilqxu5ZJG6P7w90I6nAPI3lKzJNGsNJYRm9ULUbgb8v+9kTHodCJYlrhIxJREZ4KS7q0g
uHkuDFVVNEtFps/yqJE4mqZszsBlGFX3cdiWdq0ogZRF17XSO3U6BMiSG6dewMTJQavNo7IyzXja
AMDPI0r9/vevz9vPwitbjKdhIr5SyxANfbTZrvarYHynXVtXklN6805zpRuJ0ym2GaB/G5RE8fm9
pgVBb9VQJuhKvpmqyinyhhNXtstPKxNMiaEcm6qqUuAvbm4upc6hHK0Bbmy2UQSLJ129osdiM0iv
bFKHXF3X2hJnt+2O1QX6UBPZiUcpuuzode9rm/69Mkd/zsqcPpW5OsVoXXleYHidOsA29K+sMZEa
0aWA1CsWNzRH/cDUhYBw475dP1AVV9aYYF2MumGMCpQdnjgTwb/kZPcSipYidFZqx9ifdzcaHl9c
1lbmmGht6AP6yMISjxsQLG1M0UXKbS95aFfRdalEnMO5mfSsrDHB2rQ0eZhi4BjmDDxD+xJXld3p
o6dXPPrpP3w1wzQkS0KDGjtUEP4fa1e2HLetRL+IVdxAgq8gOZwZ7ZYt2X5hxUu47zu//h6MFGsM
TwaSclN5SFWq1EOgcbrR6D4nA21CvfyaoHiay31lWfz0qX6xJSzi7CyFFfeALO1eX3eTr4AU2VwC
DCv94K/MtX4lD3Inw479YlNYytAx1aUHk25gd83MqrH82RpWxYZkzWWIfPJ0U6phHs6gGhF16TLT
KZWZHpbSo8HbSCFO75tDVKLZCGiGKvg/wovRdcrzC/Pbmo+ktv7Yt2ECwyO6TY8TrVf6CEf2Pw7a
0XcJ+1UYUZkmBMOPNhq6r6w4a1mDZLg0FDbMSeg75fo4VlXN8jIOyjyVkdufvAVoNrDF0cBaaou7
mBeKmYUG2pF4XH2qyj4JOL27BcLQNapbKnHwrwDR4UidyR75+GyO7kIM6HgQeY282a+8V5ScTgWE
Y2sCRHf1WNZpijbofFckLnpatplr5wHokT3zctl2ZnAeNXkOIm7msT3BSTV9wdxxhTarosq8qlk8
s7maeojY5peZitPYd7IzeApiji0KrkpadaZQDMVzy5UVqFAKxatpxmP64pbPol/Syvqpc39sU3DZ
OdatqLSxh/+/gfhjc0Lil/bmpC2cgWIM90mB58XPXXc14xnr/N7JVlLI+YZitrNGxU0ut2/0zmFJ
U3jnLZyC5pcPscQkjxBDn1c6pYG2Xq/OyuouZWHzeN7I+c+wVCHNy9BRXvQrciC01bLV3qRw/PMW
TsLj8XfwU3eUZlF9zlTKR+DfkYmf9zVoTf5uK8K0XxsSfI55ZU8XFB1huUd3HQTOIWqHW2IfyDIf
6efxFT76vKVLIyPN4QhP7v0WbolTec/xSgp4QYo6HmmO/BtDeSyb6I2l6X46LD7VyTfJrvFd+Xds
wgvt75+VGWoaFulz9+7/pUXr+MsEjKBRr1cz7xV+bnWLoEQPZehXJseybxMggpJ+zdp3c2HJrAlI
Mc3/OEgBkIXek7EkDOQFF3age7b1KH855Yt1ZusObTtHHpnMvZaQBZO4mqNvrTRntgMBOyUNZnK/
GjIdAdkBOPz/I3NLoY1RqxyuUW/mizp1qz/yk0N2cmRr1WlOCKoyQYtX765j6wX9SO81V2fWNzSY
Ss6AzJqIJulSD1rLQ8nAnqiTlI6N4BB8d7fP8bcJQKK2S5TVM9bxHTgp+zIBSUZqzVlRw9Y7UlaZ
LQFJGk0dNd16ly1JyDw8hB+5x7iWhVYttrKJ6OcCFdxy9uPls8QrJDFGE9CjLtW1bJIhRbVHwyt6
53LRDPt6dO2g9M1vst6Skxn3sV8I+FHPZhMXBnzevBsxX77pIPuVLmzwVr/wkntpviaBD3HSJY1a
qDMWUHriZc/Vmz48zdj81i2AGRv5FKLsS0XuzmayZjpwOvh+03vGpnNBGKL4a8DFxKNpM2zP7yRf
uDM4KbJ1WlozTmZMlU2863dd0F/w6SH5FVv6WQKMjGPV6POEDSQ32oZTAKm7px71YpPIOUgl7inO
wkxjmLUQ5/gnH/m/6CceuafYzFeDtnYseTBFoZATraBOaGwL9zCJsPqHJmv//L5JF1RAlDY1+oG0
hxvF0x30TQ/1kvitC7lJnuECky1I8NJLFfO4+uxCjwENgOaGzEzORSJJ8kTNUmfVW6sCR9tm7OKt
2pgGWwhaEBPlpjCL4D+upIAtCgb425hT+uc4AsX6uyQVhN7G/7h1Ilsnqk2t4oxAaB7k3pxWSrZO
JO2EGNW4aPy5jVtb0EI2s/WaP1nWe3naJblKHfhJjoKPUjipnab4NIX8NWcOBn9i779tl0jNaUII
D4kdru88bPPiy5Pjt8zavqIcIkESkZwzrDHKoGlYPU7Vp1CW7DM3TtCwxSXL6v1rJuBlJoW8hMwR
7TRekucmMwKTzz1i3CQ+cq+ZkqcUGZiI4qVW1JWIAc9p15s9UvaBApgk02qMRo4DZ17x0RAw1nL6
z+hy8kJ2EO2QjszKzoCQrqSEhklB8X08qC5+6Q1Z8E9Q1XRpUJVdB0RuTgOzNmtiwkfffh8+Sflz
FHtEck4dRN+po2EoV89LjMAtfhJ/HGjsaZkRs7VbLg0rvVDiLmY6mS/mqS9YyKkSobkzaeMHzVxY
bQ1sJZ1X5IO/NKlb1YsXdlkQ6uNNH4Odw1SuW2XuWGvN31ZN349avLK0yLY16S9Im2xTsNLLbh6n
UxOiY4Tb0B2MR/5++1ZroxkTUBkH4+fqL31vbHhIjYL0QbnrNlnQI/tLbrkGOW4m0qbN0wn7L+Pi
/bGN5rUq7HdVNP7FW15s8d9yBJpZ2yxZpCNbebqIvEU8QGqLn5QjWw7EoSYlwkl4u2eeFNcz9Jfv
4jhwZKuLq+cxpsmljm/u5x3vtV0rH1U2r4PE5L7cEgg+09qrA+J2fBZNFmtPB6SX3yBcKPMGFG2p
aSGR55PDHG6AqB2PGV5a3TrB+po3XJnzCAjeKUqX6ATcd+/YUAm0iaS5dpTUvWLBeZTnDnEeDi0W
MjBIywnOZNYE99HiBHSPC9yHz9siHK5oRy2aHX8dmK9fEZlOb98/bx+WSJtb1+ZQ0wwY0Oqx27YX
mfn3u9KJZweBsq9w+MI0VFJVxRf9H9OJF2vC+i3LhPEi41AHBlHE5ts/wwOg8HkF6cbJDuxfJ5DL
Fv9+Ag2MrszUAor90+z6VnksqUXhvDkxpO9I8gs3jyniX8P8y0/Sn9fXl/UUTtoQT41e8UDbJ7m3
xpdhuLH6zpP4yNnzjGUU7lq6NfX2akJolbdcmd3GctctvSx2KKabW1nDvuyThOyonnMHmRg+CU1Q
7Xqvaz+lTVD8T5xbNSEdGmJrXBZEnECpdB86XF4OWthkvHei2E2kTJay1RPieNMSkivZu0KOzP3+
mABIejvW4l/ud3zxf437Se0J6JEPIMLoFy6alDyOKySGlIxl+n1fpJz8nZE8QC3Hb8IPszEGST/7
RJ98iXeexshfZ0AcEiD1ouKtD3euyX3SOSr6r2iHcpeb2e/dfsRcktbLjsTpQPBiVECWGbx6Dhng
pe+6w56+MbxYE1CFamOcTSE/E1dHAl9P6qeQIpePnR4KGmeOiC0CS6mvdd4bZUC/Qhp4TJgDamSH
0Wss8z6+BSsZmHdAYmh5Su1GFaMR2rTMHAJJFHwkhs/1nmX9uZJjawswFClp0sUJKN8KDENGJott
g01VGcRNAX2BB4lbyXZYwCGMLFsL6eBWi+UdZDcu+INUpHlOMAfyMSmZFwuYFBWpim5FFCIz+9Zs
GzbqUl4CmRcJQFSQLC/6EvfOFHxo6AZzLvttgz5qVDzjBeM0jpfNEpLbf7lZ//JccYxgQVNVUkfw
o96zHRSukz31oM5C7sBf49eBWjDJtkk+UhwpiEO7mdXQgDQd0IAqPm/FRAfMDK514hYqRKxlbnk+
z6eOOFeQh1k9Wry5AWTfG2i5fmmLpXFzZG1GN+97Y7xywsSFx34ITfp3OGnbVa13dlte52Vx6zTN
Za3X37uwjn0M0fuGnnttanYsRmuTbHkkXi2OJFANzVchwW+t0v3g4zZw0aChk7Z7Y8/JumTBXHJk
xdGEZGgzWui4nEd6zewuuozoXm92Sr0xciqhIpAkDlSArJyOKlQXAZLD+Km3doP9rSGS1wKpOwsQ
pCJpiDoD16n3wD4/8mcwWJxH0LsmDB3+aFbW+nWS6PdLo+3bxbmKbcs1a2c/lOV7JnKOMmZxOGHi
4smODpvvpOGTJEci/ZNqJeMMnVzwoTvf8CK/10KLQSwkAIc+U8bajbPCi7PEbZwcJ0jWIc6368wK
izMLKu3ycsrQj1svj6uZb7IB9JrhFVklyyoBd3FmYYqq1Wo1xJJaBZ+BeRMRaVeX5GCLgwqJNmUT
etDfl5DIvkfIfnqlWkqVglukj3LmJI7bx6Z3HshlW8N/wlHxJMvrwSFcrgW9Van20BObWXnnLm3s
njckgQ1HgI3aTJM44ykz6F9isHtXrU8NaQOUbHsE4CD9P+9/PCyVt0NQBNY9j4Etsrfm4vwnyWBK
nLkwykx3UopIz6tcb2bEkpxhR0hdhjnPwoXf2N5eUztfv6OOI+QwptVNZh49u/nbenrPOgbqr8KA
RWwq6CO0rSJImr8NNfMm7dG0ZY5x9iTBiHCBig0TjdlVDGmp7sGc7vvwQeIKZ/MhGOCOeXSOmmm1
nDUB9DxtzlsLEuc3CPYEaMjULOkifjF6qv29pVletnYCRIx5qtYK9wUkGchmTbeREUDLLAjYkMf5
ohjo7gu06EOMaQb8p3d+f2QWBFyY695K1AxONtfKTZVkF70qSYsODS//GuSwI8JFJlmLPNVWXnOL
fF4C1nSoAXOeRcdN111UofUXsRZsZL0uzf/OIxGMC9hQNKbetAtXudj+n9QKfmUvjnrgTDlydnOE
Tls2Acu585HLl/IHJyeRNsmcxXRYExY2jJC+z5z29l2lU5k1YSUdK8vNvIG10PHR19ruIMawsbx4
+MsJwot3MgUcL6YAtZUSFUTtYJBPCirsmV2LXL1agUXmLGLXUW8Yo2On71zQs1cTB7RAvwPj2Kjp
okdZFGR9yqIsY0UTubnysHSXefXh/CmXoaLYZoToX2Rp864QKQlbIuVurysG6RycAb393mmqm7Rf
nXYJzn+QzIgAvWq2zKA24c5I8KKVbhWQ4WaVBBul/iDAb4gnpK6NUfDhty1OYp254dYGt+mr5kzO
ZpxwCAGKx7Uo7djCHo2YdDQdP/w5g3cEUoVVQHwjfVQ3kZt5dX0puyRLYoDYXBSZka4nM78d5F+K
qGCUfjm/W7IvE6Cjn5cq1xSQDYG6VPcMBdIMVr9Zx/BHr63fzts6XxLGMgqwES1jZNEX7cPjhINv
239FYbGbyKJk1EvI8hweAJOLf16PX8n+KkENsZuIkCVLaQIn4Y2fBZ6T0vwq1m87F6XQS65J0qiP
UPRzczdJZIFc4idic1EUh6jfZRgxVjvyFwapvye2NrJxtBQ3pvDU1CE3tTF9mMPEt8zSW7rMZlVj
7Y1FXzdpZpRMstdnM39HFXuRsqSJdb3CPeN5Ft/AWSkvDg9DfSBr1ZTBgdiLpIaDEa38IeU98VZy
ZgwBe6wwaVSzQGIWZ1/JgHksa/SKfmK1SXaSVZREdrH7aOqrrl/Mw23tuKOLTw8mUhFkmRMJSUs6
Ebwl2FhEJ7q2CwzoRtKWednSCXAT2TPQbIyToGmL0rdo27ohQSd2ZXWLm+Vx6ll1rntgVrhcmuZ2
HueGWXZ3vybLB13TMr9b68Gbp1LBnHn0X1dbwCfLqfrcaIAXPKhM15jVOcguv64fUIaGYndSYZAy
LriQdu9NfqftLDfdJEFV3iwbzVe3NLmRlfklGyw2RIxkIOgRROEkqTO2TDuzlrFDyrKZP8SDrXw2
da6dcRhjf9J7wBi7usm36lYK8BLIFXsgFHVaZogIiHoPhpfhLSFf/qPew1EGLEoGo4NMIXkNy2aw
+Ogm61y6q76boHrtg2mVhrJDm/SZm5opYE6YNWlvN9AnL3BSHhO6prshG/9yZuUHKLQWr9SIzqjd
30xx9WnCyyur0uaKOuXHwpg61ucDmniNcRcN7a1dEcujizMxo1Us11msy05d7oqexi5Bbxczy/iD
OWg/JWAmCQmiFvFsR3mX8jVrN+UuVHwLkbG8MPY68ftAljnJQoKoRhzqrdFpPA99T0g4BPc/9ge9
hobhUBXD6wJ2Gn07qxrh/uBkm0RBV3bUbOd03pq02ndVwlsBgVvONQQD/S6hH5Xa9uKyu+vovKGd
fZH0xcdE73d2hnZEUwVbgWbslV7ZzHnqxUX76MygWKVRXPjTbEGytg935WpAMEaNbx0yJr5hFkNw
fss44J37KgGuJ3UdBmKFYPTodzTGJlUKuiC2Q5+wAaQKkfZ9qWRzradx8WgpBRQeraUADFN+tAxI
QkLuJ4QEuFHezpAW5E2NTvyuJt9fJm2xntdHYV/HdRwFZtDvYroPd/Yn3nJb29BCK4M19c+vKz+t
/76utljaQ0tqbtIiioIQzxqOzdTqk9q2EiMnOVog0fTsk7ZY38vypLKaAbTFpTXvja7/Ccrlu2LS
PoVKPl9XQ9wxaA89qHT4pK/jN41Ml0RLdp1WeINGHkdH+XL+s09Hh6NfJFQAc40M9Zygmh5elSD5
XLfLTbGL3NYt3yV6e/zxPBYe1XtiJaqjSEU3LwSUWRpdTeGmdSJZlnuyhHr0QXyjj6wsmpMmi9oq
eO2AJNt4Od5wPTbHjTpf37T72Jd1356MeEcGhZsomphJOyvY03ZVW0aVjPiLE/pVU00Mgh86m2ft
XU8GRzYFbMNDXG2ULT5SHT1Opv5WqQnZogqok63aYM95EqGnbDxuSa92OP148nRT9z/6pQA5adzl
+mzDWQ7zxU9ZyzqineNVKlUnk/qX9RQbqBsTZOokRKwwekz8at6Qpkzx+cSv5hPr8RW9qScj75FF
oaClU5sapEVWxhPb/8PTyJEp/vFHJ0JpNMjcVjBVRJ/NYhc3DTOl+CkDkkMMObICIGvqlrMloQOH
c99znSUMhL+u/0aC1gd+ryNjZjtGSlkBQBYwZ9fL5E76JbpvJVhy8mp0tHAClLS6vUS2CcUtNV0R
4mvWjbFHrY/TIDvPkvMllsLBptbUhY3FeyJ/ssdnbYQBEU/VX9EyJgnptlgOT8eiH8t8UDbVWnqN
EbTWNhtyN5qDIUvZpHxX6VdqBImW+wlug3m+O3/AZWsrIEqx4sGz19UycJxml+lt7dl4K/TNQq22
aafLpM34nzsT3jUBTmgZjwvqacrTJSh8MMGmwieBu8mv3JGZbKEHqq0s8uTF+ZOXvBc/Eivl1uzo
fcpbuZbyIR12cy9l+pSs5h/l8WnQclMFPnNO+dz5Xm7gtLtqt4x7bCoXgNY5h1gayEYWZJ8mYItK
41rXVzguae4a5+8ilOUnkpMhFsgdDKNHunk4GbyZMlmeT8azorC8mfL0LeVot4Q0JWzX2eozwOWw
t/aLdsPXsvH0zWje8UXstucPgiR9EKdxtSR1JtxEuKL8/UIKvx//TvLFX9rSHcMP522d5D08SsHE
qrmtziBk0JFVT66GxvDc65aA7kC2AnomPMuOnxSv+CaxeYoA69imkKusbVarrZEid4DymG1tE3O5
SsLv+bKwtS0gPBbQJN4U44/zdiUhQpzK7TpQagwmTnxi165q1EyfUn9WHs5bkYU9sYAOJiyIqYEf
Eys6+fNluZm3ozt4y2W+l96fJTmDWDwn47Q2pD4QMFvBUzHsaTRWXniUrJ5YOc9z1dAsVeGTSF9M
+1M0bypTovIhC0FihbxzrGIiYXtQxOMSA9rHzOd0YZq5WX2KR1JpcUriimIFvKBxV3S0Q9tuea3k
9iaaHEgMP6KzzFVD7QpUyT4BUQOtP573EglKirVwy1QKjS4YBlfxBKAmg1uqhgRGZLAllsAjqx5b
LcQFllN/QpI38+kORQkuzVhthvB9mryGQVBZcYhpqiLRYp7HVTTydjze5q6wZ2SODu8qr8tZeDD5
M4i/WORR8CjrgzRRO5oh2CaGPacjhKSmt9xCNwUvjPIM/fQJeDEmwNaAEdJF79ELQeltOtvoUIX8
hSPl4pF9k5AHQYMmnBLzIFoOSosMOsrW5ewqaBKo0ZT/Ltbs400T8qDVNBbbmlBPX7T9RO4bkNZp
mQTxT3v7r5UTx1oGNMdMcYtXt3KIPUNt3bR9V6P6i++JwhZriuJpNiKjek8lUeIJf4ysdKleDgVw
qgj9sImZMv/dZrP3Hoh4WTSeBx359mAO+aQNjr2JB83V0Dc5F52kr/Vwiz1zfmy+cUc2LFt1prDG
1MLTqkV7ztX7mslLmQfwFT0ylA2aM60OtkeBjJPbEmM3V/MsKxFIjo44YdLFE3i6cjUN8l13PV3F
3simDVcS7e4VOUuLzJqAB4uRL3ZYYvHwjLJgnsY5TJgcbrgUXA7SYC9bQwEYUOOdkqHGW1STe5xb
ASPIqVe4ennJ+ax0Lxou5GH/X6LIixsK+BCPSZT0JqzydCa7SD0oWYP7hrNHlIGyOe/zMmt/zJs0
EZ1tCIr9Yjp4G33Qv6S/v75OHDfRV6fIci5V6WxV12acj+NDxCwMR77u+fZ0bv9ij/vU0TkI13pt
zRJoa82m15PdpN+X6VW/fKvClf3HtRQAJCRQ5tATC9+Gy2ZQK8nXBjoWEOUJrMp6yCCC7bVDuO3N
5Euchfteby+Gqv12/lecvoe+fLCAMEu/0rIi2NBQr5hWfcqcy5xGrpnJuiskp1EcHzHsue96zpEx
7c09LR5Lb95GB5HYuXt4BWfk6Wvoy4cJqQcd82rOeD/fcrduCj3QvHQTejiJ9nb1OReANFeVfaGA
N2EdKbRymhRX+snnLaCKzUCly5ygD+KvhuS9RbZxAtpo1FoLhZ/Ertg7Uenb3cBI81mZZGnq6TvM
y0IKANMnXUMj/XAE38w9KFlCcWCkiNcsp+3B1ttbNWRgJo6N1JNZOlA4PRRA+QiievU8gsg5MeXD
WlJ7/OuPwCUNVcjITEiz/tBbeVXmKMEykdi5meeiyRwsZhV9zNXIHZaCqXHtqYXKlDxj54HkXy6H
v/xEVL5IKS2MkTOGPanF/n676N1XaBlIAq44WkLtYgz7DOuZNyDfUBHiQRnxG/mGvDIoi0iOgCvz
YC6KZYwpygd8HDrGBPQt3RlXXDhn6Q9jnvG4+49rK0CLaaidmoXPbS7EeW5zUebnNpfOlLa5nNS/
PLp3iFMnyhy3Omcuxnfyle3YUGPm3NMwp7y1/WrX/Ch6lwxemskvqjIYECAnN/q4m2dgm5X71n64
m7dttbch6V15dPVe8XZ1Plj8IfZRGYvqlOnBd58oozh6gzLquWb5isLGeVSFFuXvWBCjvr3CgdFG
PB4/vqibV6WmfMH+/R6hia/YGFHRrIliQRcwTGCy/CPEGgk77Kvb1ZvCRdNNu52g+veqcXcJ8mni
1IrZraMyJYAi/nb2VgKw85FRU4WUZijnvhzhuhuiVh5mHfPSQZf2p9ieJJAnMyRcmvDSstKB526Q
33RRgmakH9xQRaeQ+SgBgPMnQhOpou2WhlQB/R1I5c19sXjrhdl7iVvtdM+J96+4Vsj8U0CcISfO
vIAq5Mk/n16rXy2lcv6+rolTLFXTNG2sqhgFM0yWhoOrKyEzLcmT0vlwoYmEX7Fu4sgpIF3FUXfB
k3PZTKUkyz08DJ05aOKzdBIr1aSmmMef3OphhooassFN8qHeRP7IkstqF+6Sy+bS3GRe4smedk4f
M1M3TQ2N4SoVQaWuljQrNByzYc9hjPMJ+qHX+pM3jW6xkfKyn1zRI3vca48SmmjSmx7S4Zwa5AlL
cpvPEKgeJ2xCZwXIBKn98fxROHQ//rHER0aFa5Nj6QVNR5SEI6uamZItjad13V/JZDxWbb7VSvtn
kgxXvT2trKL1/WhpF/pSPQ5G/1BZeeGFpLhuBnpldvG9MpkbLRn9sib3dZ37tamhT6v14yHEG2OV
f9Fsshn6+iqsq6simm8TR9tO0BMeijJhmaFvSye9TIziom6nTbpQ0+tGw1VK+zHCpaOZpgzUHuW3
82twMrM7WgIB4QxqTs1UodavjYtL6eLmC1pmaBhUDtgmBlkHm9SvBKBTrSY0qwL73PntDl7Fp9uy
+XPncfmtMqg0qZCNzLOELKsIY0gajAS9+HuHxS5oU/kB6lmcHaLUepXuR0OiMH4Szo9WVYC8arWL
Evz/SCejrHUh/r0zSe22Vut1rSGLHaefoY6sCfe3Osqg5VQdnobe2k5yOmc9siXkU90UEcXgV7jJ
DX8u/Kx2H0vch4k/LgAHkkD1SApGJ3OqF6MiFJpt1tcLFxJcm60VJNt4AghCz3L08NjmIVVupf2q
J+PIkUkhqWrautEpNJQ3sbJJ9dvY0d0pNtzzh+/A7nwGgA6n5Qj1wJATp2uFBrypRVNOapJbZ840
Zkf2rT4M/XYorRZZlQXHLfqFQUDrQ9/239vBmfGM5BT35TL5TUJ8UGrs9Xi4rmmL1bCcT63T3I1r
9Ak3br81k4Zl0SjJWWR+d7jGHf16s8z1cuwPMYLz9aJ98JYzZb9mgvN0NDzaDwGn0l4rVNrjREEY
3ZuSz3VUs2XGDWJd3AjwrJPHxkoZGrF9Yl/rLQptD6R6CO39WN84xQOmnRmCGqvz4PweSldBQDQS
W6aZjurTBD9PSDlnMS8pvmKCSnYQBCxrFaMOsxwHIUS4ujD3T8nUGiQOSkN0I2/plwCZ2CmUJaOZ
63C0oNP2VpewqClZG95HkWwWQhYYRJ5+Jx96BzofT/3h5PIfukH+vicnAjpdYThyJwHG4rHWrSI6
QOYRTZd683xLk/OES/BEbAPqzXBNW47RyrwZoVibaldL8fm/uaLYCRTWQxUNDYwc+iYxdQzRQqjp
vHLa42Re76DBXiMqCBtFa/VkRa36f6zmmRAlpI5paJopNsqEdmqOamGBDNjaLZiMxzkDEXOZggyJ
U3xJH2BOfZupmcSxDTBiEbGzYxxJRToDoixvJ8o4lZ/gwwxT000K7goh0kR2VodgLiiDjDRb3Rg3
Y6I/nHeMkyZMQjCSpdkQghNMVFFJq0JX0U/fb0D/4eWK6Z+3cPJAmY6tWqqtm7YhkpPS0HaGdXV4
k3C5K8p7Pl9ou8tmnT/prHVxe5HEzpO4S1TVBMmlQ4ktbtHaRrEKWqU4iHdhUPjzNtySfcrAzMVk
tngCJYZpouKrKDQl9T9kJXHby00jsaPAsD4laNNfldSLMgxDfJ31v5347h1rSQyqO7qpqTb++f0u
pLd4Bo5GtEdygdqudXNINDtg7vGVQIlQFhy2g1Tq+lRkgYOohmWo0KEyBUDsKmqUUViBlPTAW/j2
VrtTkYUQ6qhQuzIgMimEzTBvLNrUqb2xC9Ud9OpjYumf1ZZe14v+/fyCQlD01AZaxKa4y2qmLUJV
biTxnOot3Sj0SuutghWxHTNDvZsd7VIt62997njdhCGIMr/Sp5FFI0i7U93ru7sw1lhOzKCLs5JN
c5+xqVdZ1NnM6McPJvmxLtlGqw03tm+adHWBU6Ak14Kh+KvSblKjAU/Rd3v6qff9Vi1tf6mtTdIp
AeKPzvpebVnY/dWUOktnda9Zmhc3imuSz6P2AfOmH0qHMzhO024h920Mbj5DCbriWjUVL4/0C6v/
qBe4GU5qTjZ2me40k26iIgNPwrxt8EPH/KYdbMhNLvtq+t4a32Il2bdhzhIN5zNywHBX7M2OsrZp
/agAG3MPQVEMaRh2/jeA0Y0L9UqbrtM22lm5uY3zK21tvNgaWoa5ADdeexbZ/czCPt8MzeS3Ru5W
1uLlffalrbPLatYf1Vh1Q6jjYfCtYLFG/MaG2PKoIItJs93SdXhR6GPMT1TubFTbiaR3pQYSlwV/
1rirqsgf+sIrRxtXUms7WcqjmVR+2Pah2y0/SEo3ZtP7Fd/d2ZrYPGEQa22vNbR4WXXCVAU5Y7h+
MJED58kQ5PYSlH0b1PjUBARfaV0EpB6+5zEf2jPQD5Z5Q0uDyhq/KOroQpiaRVPtOz3exJt1Q4cH
BERvaTPIec6I5ZfFNN0Ro41ZtGReqNgX2bheje3Eqnm9Ru+j79TbuTE+VbF+b1jklhAVhAyRW3Ju
e8wr2/Hf9lSyXltYZOof9Tz2wjr0jOiHkqcoAuo+0ToMslHW2+BtBUGjqduu3tVe3zpMz5dNbHzN
jM9zlbtWhSfgqXOV9XrJvqyGeQXd2EsFSQfodNnYWe4wPaYjymNOzVJaMtRUfRxHb46IS9LpwrQL
7HrDwlxlufFNQU8ejb6OiukW1aecfJ8mssn1wSvMaWNrNzZ1PGTBu6RPLmiqX4Z5FrkVTS9T8n2c
bvOafld54Kk/a06zIZOxXRTtQxlVF6AZ/J4o+hfUGnp/XK2dGsWPM3QNF2Pc1nXMSF1iI2uy6XVU
JuK70K435XJFisGP4yoYUI8hWcKSfnI7HMhlHHwrTB+i2HKX+DYpne3YDmiHq3HI7A9J1Xwr6+y6
7zu/N+IdybJgUOtLq7euWrW9Rmi8tof1jnTUazPnSzZVMXPWqceimzht07Zc8EKaDoEeT65RGB4h
6526JhedBnIwRw+IE94manQTzpM3hAYc7wE9hzdruV4q4P4fm3iX1hRCVx+M+EeD2qGWfQaZCbOc
3l3V2W+X7NG0HlIaDShapiUo4IvHcFjcblY/2KrplsrPtVp8fWwY4oY7To5H9c81SmesLKabRk8g
PFmzOc335kw9Z1CZE0U/RlSUw/FrbH4Z1mpwl2FiZQmlOSPZ9+2XTgVPhzbsCj3ezyHmACbDz+3c
jTssVeTOVHdtZWHJqj/gldMLh681yEittcWtS3Whw8wgttBbETNmldWrHuTJdZgRN3FCZpjG3chF
4xslZQ3iloL5ukbvfIjhumpC2KDdtcvfTl2ysIxwu2s/Vb36FScbL/uz32UUU5ftD7rkXmWpH+1V
+T6O+SVcd5dB+ThOARuonbt2V5X7ttCrb2bv5Cwdtck3lKnzFqt8AI35zFpl8dIpG9mcoKM1tep6
H2nrT5LiQE3tMrHRojh9Yd2xvKIjfpj5Mx5bsImZAy9sAPizxdxN/eQ1Tb3Nu9pHA8tfFsGyox8n
bTLdV0znMkxQcDaMPdFDZ68pgEtgA+3U3ZSgwl4Mjz0EFDyiKSyumyu0EMOj6UdznK8UGn7GVR2s
PV1+nQ1/t1gikuhuO4D2hqzMgauHmESZFoJdvukaxbfnr1pee2l9F84WW7KK2eVlAU+EsBqDGgxr
F2Ojk4Il9V1D58soeRjIvEla9Gxi6C9vvSzOPauvPC7Alqkds5WKdc7/WPuuJsttpNlfxAgSAEHw
lfaY9m6654Uxlt6Anvz1X3KkXZ1hM5qrufdhpVBoVnUAAlWFqsysHEfofpyjz4yCB0+EK/Txhg61
w2L6OnXiwCBNUnfyZg4SOzHEKR81q0ngL0DmKPPZwrQuj1U4lSS1iVF6c6W5Zmq6Yz7fT1RYkZK/
YIAHs1MjHS1TQR+5eymz+FgYARY8OkVeeLE6OuAVObQKPWhF/dBl7MwNPxqidiHn5E5UepLGOIbl
q4g+q8PPvlBuNB1gTb06NVFvz8EI2m9tqfqMcFHA43fWUCWOkeC0BpFDamgYdKPfUOZq1ac8yA5G
HbqBca3IJzEmVm4gWhfGHe3z22WtJvhGpa44QjZW3qsYwqo/KimeIlXxJvHpsiKwtQmeoP0UTZ1F
aXvsM7CCBbGCUgOV+27xdepAvhgj2IEisE31AVp5boVTK6MnVJPviym4G4f+EIj6WKdQ4g1eO/yt
N4HFChO7yWuXaYqtp4ZD+vZQIQJHZX+vNJlFEJGrJrON7sksvw1xfCCEWKn+mC49Jag+gy/l4+1r
jYFx6KPKbpvioGaa34w/OEmf8fCxZYLaRZF/B0LbiorKUjh2X0vsvltkeUMnYJhOXw43oRa5ffsD
NHabFpqdRD/7ZDgk7XgcJ/bQ1AKr/wq5Ex/z6a4YQ3k5HCxV6G5TlbaMZycIays070jQYwD91Yxf
k5XSyZvpUIMhCoQfgrD08ug4m72NG38FLpsXYReUIAS0CJkS+xYlo9VDqnOkqQ3syk3MQkfmpdtG
pl0x6Zblc5XViCHUiuhrWfZ2WPROlBxUUrh6kVCrTvD0Up6rWPONQfOnimC0VnzOwm9B86lOVTi6
2DLa2VLzp24E8meIT1BLnyTBrJC7DGx+LR9uKrUCSzc6lLNisVYekxxiDskQ+cxsz6H6s9D4UTIO
96ceqnqy+4o/Y/qh3WbjQ2dW7pjNLq2lW+MnJFKxFNk9NVr4GFessLQwuO3o7ESYmzMkxjkKy8Jm
reKSAjLJmuHo+OcW2cYYN06VJ8TCKpyRv8VDbePJeRWGcOP97FVlYBXd7GrqhEPxQ6tSV58HTxp6
7XYZsqOui16UCCJzZujJurVybfaN5FWJb2phHo2Y+xTEu4RjQG/JIW7WWizQT4b8SbTsiybLu5qG
i6e9iYLOqxWstdOuMvpE8xpNkhZBs3fVWsXBZ9A2CGxMW31tSWOl87OZCYAAqscYnR/RJyc9QhLL
f7KguYbEi11Esd0q+Q0VyhsV9W3XPPVl4+Y8dLU4tMqYWEP3qcf3qrQZaiRfFAQ6JABGZNhVRT1D
yR05hXaeDa4yBnAqemn1iXGoZ+UwlMOL7F6K+ooNncV7+L+wL89JTJ2acFvtpdtM0BYs4ZORGwQm
WHIks0XfI4KPp7R+SCrdagNEsaT6mhd4+5r4bSpAHEFoiaSzCFNs0ieIQJ+DGXk1hNCzWbWRRrtV
Ets8D65qxIcseOXpDNgnBw3POKN3WtiR8qTUI6SxMReJVU+0Y8+QB3/r5PRakc7N209GJ+3QhC4a
/crn7KAszs0Ibmj02NWfR7CQ8xKRpsYcj4k4RRfcGkkDJLPwofdtdXjiqD+Jnl3xQlyXTX9naqEt
OsUdeXwsk/IBefWpTpkvSv3RUOvrSnT+KCubpN/bJeFPhDPM2cMgA1z1wWKyxlymyuHK8IJBeEg7
kQlxeHiSGW9hN9uN/jovSQ8drtMImgLkaZo7nP7crrIS/1fhjFAbz5TRn/hLR9QbQu6KmF1J7TXA
BSwzlH0RCqxBC6+abDpEcfjQsMlFDoeo1lwXBsJg37/A/V0H2ZcmZjaAz/bYCgTmr2nbW0k944QW
X5Sly542h9Iwb7Kh9M3kp85+5s2AlxEqS1X7uVYEOnjSDRNUNOLUMdtvRo3ZU21tjwjLy49l03zO
zf7HCJy4FSTkIR4x3FZXyoOW1K8CQc9IB5ApPw1K6vZKnVjJRE9Nq7rBYB6ifAfNtwXQwLtaUDx1
8Ze19EVl5APEWPFUmvTxtsuwL4PJAGZq8ayAVoYDFB5SO6HOeP+2+V4daPOlbVLCDdMkGl8TQ6qi
5zKv2V8aX+lhBsCHglxJocemOHsc3a26ln5hbFUOj4cyRQJII1/M+udcT64x23hnN7f6o5cmVrWY
klSsQmsaIYKfJ7xXNTXyVXP2NC7cqjX3tm+LpIQ56LqhmxrlBl+VYaLGjPohpgKkneBHEMU3oQLd
eUr8hBdWFA6v2ZgdBhJ6uSR76Myt3eTAuDBDQMwEivW/l53k0M49LxUOTKHuTeNRlnb4QzoLgVR2
lqrZfHamXdGgTasUMBSK9ws11k0kVYkCriYV+FhRespLllpFNO0V8DbLk/zCyvIrLlpVWaURQzY4
loNhL51nuB90nr0lJ/KIB77NHwleXFpc7eYCeZk7cIc8lZYv0GwA2TEKXwbIzewUt9alLcqgZ2pA
QdVANRQFrt9X1mjBkOasFV6tXQ3hp7Y+hLMBFpvfmFcNL448ffvY4Pu9XFlcSokXexnwWauLsBNe
gQaAFXSpOzHjYWi6qzKBfJGZHhu1g04MMLF4EiQItNWPYCjwgu6nHZDMO1+3/BRBhRCQ+DFQR1z9
FHj+MdAmtAUIynljeSrM+tjN2VWOjIFE7KkKoANXKf+68/nLrkFRCzY03VxfFT0atHhu4WMzkr+Q
kD5Eywyd0JxtJR+tsiTExjvlpRT6J2UWTqNETzsf4V1JevULVq4vSBMIE/VV7I+NDuoYpgxkQ2dj
ohWeJGBHWegzIOMiYedHs3ob18YrCcIXva1cDF+8GfIssrp0csO2A+q798tuTxnlPepz9QtX34Yk
cz0kLYo5vYdX3DGqrJg7wEI+NG+LssY4HtvrU7gbE943Eld2l527OJ4aVZGsz8Uyx+Rv7HwItEeN
4nnuZde78763j+A/R2HlsbOimkQpmOHhAdz9nOz8htmMWaV9RO/NQd3QbqXdlNbk5IiAu47tnfvE
aolqmEzVNca1tfvMK2aMJpov4Or+DVyGRBPIkZ5plzOmBi5U2l08xrvu2MroypsapGkmlMQNvIVm
S4ah1VQ/x7DxstJVi3PQD3bXMCtOIM8BZcCdk784zt+aMYtxVLHRpOCEiHWnAgCHUUaGupwrSBNG
NvSOzwtzOLOmzh6c7ICK6nlvcoy+dd8urOpL4L44VXOhzW00csMbJtGcKlJLu+gUPM2S3GHJjMQ9
Cpbrd07N9kliLIGVNM0BBDVUJYJv2lge59xEqYrFX9TuS44kMBojq6DZfdIiwicVQ2+hPEZNy/GY
LwZboWNkR2OJiofRQ9QymI6ViN0oHE/DkN2WBl7mC6/YMg1o3umR24byG6kb02lbPbXmHs+Fppoi
q1bN12HqvunqeF/G88tCcg5ZcINw7ExCCgvSTGe9CXRbI5ADiYdsefKz2wF9RLvj5ie4tG8kVOTO
h3yXWf3+HfVVU3LAae4GVOg9veK1NTbDOauas1GTl9aw26DYgWRt+qPLL7gKlLRSezJWqfB0i0V2
4FdeDH4bNrryezv7En9f5juokTeWu0qe79Erq7WuQmaHF+o4Y7YctCUXdKNmeajZGNNV6U895Klm
e3ZzBxlW3zkzsx6Ta4jMfXxt3rXbVr9gdWVp2EuKCSogjLQktehSDokxU6oVNpt3CLqbpqiG/J9S
+KT1oJgSMwG1XpkMb46+8OmUoAkjYTNI9k7QezDasij0zE3d5Pr7vvYgk8YkSrKACSHQB3GQErMO
f0COARoCYLxxWwtPe9ysTUdwYXN1jBLAz3lTa6AtClRG89IOEhyZ63o0oN42Wbw6/MGHu7C3OjpK
2XMzLZG5lvlh1E4I6ZBoRV213UnrNgPJhZ3VAYmjcO6p0WNeqv6j66Qlsx3M9GbeiOnITEW+hp79
WjOz6AkbMpOLvzEV/1ZuenNBF+ZWGZIWltBRZhNag+lwPVXVIzTDd6SbNk/6hYlViiMJShyiHhD7
Zf49aKoWBYvpvtJizwSEb+da/QI0vAt8F9ZWiY3I+jCbVBIBVUyL6yzVRxtlYNUhpZjRfRrPUxHw
M2uSR6BAvjdVP6F/Vl3TcYLWNVe/KjUKxD0T8hwmulXOMne7ybihUB60SJdfj7S9KaqlkxY7EPi/
ppV+IoX8ZhjQy67KO6XJjx+f7V/wsY+WtEqecgkATgwtKiAd8KT2jFvIIPiBw556V3NzcGZUp/YD
V9uxu+2P/9nKdTQnUpSjxgPDywEvd1WXOtUtMJKRYveHuPS+oZXilE6F2X6lXUjUTqzkeu97buYx
F79hFf8SzShimQbACOeJnYoSuUHg9Xsiyju34Bcy4iJv0UWMBz+K/V5jxN8CUtyr0Z76yPKRPviI
+spDtZlAEy6CZn2D9kyndcCqIgXF8Pa6fyiSu3k68D60Pz45m8nDxeatvFUzxnWbTymAsyXacvWP
0CivaIO5PLNtjE8f29pzXPrqKT92YxOMNRxX6y0CiOifpz5mKfj/swDi9uqoALaOqzpdJ/URGAGN
TLvC7wkE4/tmxosCAkZxVKKGuCg5Z2rqf7zI91DkJZaaBjF0QNGAdFodR4Bi+nTqAbDVib0ovaKV
bh7p45KuLJE1t2Nbv18EFpZpNEHqcYt50GP9H14XSwR9f57++SWrCDsNUQvovBBI8NujynEls/Oi
ilKfUrBg8Lj4eOXvgWSrla/Ob03HKsY9RM0No2jo1X/GEkAbYzcR3LRFMdhH0wSATwCv/f6MGLmc
Il7jy2ZXwlfd9GQ8MAtu7oocdik1W/uIBAy4PwMVRYD/frcFMF6WMzUQf8SU23x2X1pbfTVRAwSN
PtUS3f/iW5f2f4DQ8a7+9q611TfjWoGxCQVmh8YcUCUxjN/iXIsg+R9iKmDh6GR0eg3t5y7GNHbk
qC3GwTIvqPfUkbdu6uWqV36orBo97JZHDOM3eLVaJrS5wrPUv4Y12wlam9nupa2VG+JVmzY0ghvq
venn6HTAKTih22JgavZAOrtFiV1++vhubCW7lyZXORRNciMLKgVvpqGwJ+U8xwKdywjdleNkjOjC
PH5sbysmXtpbtvsiWqEn0gW1YgiMRhfOBE6VAI6G72zkr0Rz7WAurawSqb6EjjdG+GKSlyzOLZCP
T4C4+Hk2PisT+ToKVGvKSnmKTX4SNXeaBFc1auyh7p100gkCdYkEr/qhmdH3PEw/4xX+rOTDcz2p
DluoYW37NMn5lNTkIW/rwpqb7rYsNGmpVXKXyz63wR281xeQJeACQLu5bVvc8AL8sFKJ0dpOHKKn
91Rp0EztQoCF2KGldegAWXDLy7RyP972bbd04SpWbqkVlA5D/7er+HeCtJvR9GL310J2ElN1B04A
Ui/d3mnTZ8OTPgjDXpM+ozsLLuNujWxxdO+/N2BoqJEbeHysVseMLm1li2QhyZ8S86uS32b6lSZf
q+w5kAN6+8AYyRuaffl4Vzd9A+S+iYHHKSH66jDXejUOrV7kvggQwBTyFTOqwWCC16/NFC1O7f5j
e9s7C9UEQBQFnsTrargyKtrYIL4vIbxxxUl8ybwIWu2/ehzzdeTuFgKXnXu3sxcWVzcpASWnQGnU
8LpCGV0u1criEhzJWXvShzC3AaO/S3VxFXHjzdTbZ6MZ7uZmzi2e5D+BIEAFjGUnGQ/PvchOU0Su
UL7dOdxbGTDlRMeGUAN9yVWoKDRi1nHKYp8A6+hqReGhgtc7H+/95kZcGFnFgbCN47BGR9kPlAgA
fgrlPXQhIrOza5pbcsKA64Hf5nqxN3lr6wl6ubpVUNAqYKVQmsz9GkQGK2pUQC7L50hWnqj3Osub
3vlikatoAOdc5wAICa8EgCdB5bBrJ7vqJuvjvdwO7hd2VhcHmgOxiAEZ/6PEZfOWXhhbHWFUJDKO
cR4QrOMz2AqTbeL1AkXpoMOzsE93DuP7IQBINi+/18oXQSae1lqLebyo1zeuiup1CdiTs+gQp/I4
2nJR/vgTQstiV1BwjJF5ErFO7yXVgFiPEMn/P0iOwxQDDYRAHNIAh2b1+Yq0yOtUhpjTUDZ+kzGH
DRJQmXnnym3da4b1UGZCoUhfM06GumBCSXTMUQFyLo9aKx69jw/i1t1iYLcZqgAVw1wzTEwCILfR
Qia7UgHiyW6AWJ7Id7PcHVuwlakvZDQVBBMQqdaQjbklOgtlF/qY+7ko+v8tUxLbhl+4Y+fsPg22
IiIA4gK8IzRQ36E0erAF8o6DTvXvT8PmZ7owtXIaWdPKShWAXpaY2Kjn4EU0894Gbjmmy+WsThwG
fkZ6zSE5yNl55i60qEnx+vFZ2EyRLm2s/ESSkYYPAWiejTs6hodOjFN8pf7SVVR3M5YlJq3j6qWx
lZcIe4SsaRENb52/lYH4tXDAd06P1K5O6oHsDR7cW9874U4MiqwMKKx6NOkesw7fKIrjB2mOKB5C
2spOq+yK9NnzNHR3sqhCW1E7++M93rxvFEgMuCeGecSrSK0Oo56GOUP9vvVG9b4EmlyAEFFXe+LD
Wz4fPML/GlpF65ph5llmRGgRc6H4lalC457lFcZjjuMhNZLaC3rxZnJMO5s1vLfi7gD+2WNZF3cs
E6VX6jI8DkqY3oouDlEGCXYKy5uX5uIHrqI6mzSizjnYWICd6Xhx0RttSqKdOLtnZHUzy24gZd3q
oOyFXkIx9abgOx902wJDEDAw0gKeBsf84jln0EnXe4iZ+0VEXCOswY8od3RNtxIvhtHb/zGxKjtM
A2HQBlgGjxpgJ6PDynvwYgC50/nBiF9Y4GNYqPPxOd1MUBhdeK8Gx5tijdJqu3ju8m7C/ALUOi6n
nf4vpO/NTWSaLpC66rq2zupnghdgMgPjMuumXVQYrJHyndbC9oIubKycW41PP6S0wQiB8i2UlTNO
d2FTOPPsg7Rs53FvTcqRV0dooCR7b/7NW6/rFLxDqqLeufJ1aRMWvOmhsMtN0IZUt1W/FgOKx8MO
VmizAYx5egbnXGULXuj30xhhME9uKpAeodBxdVTuNRBVVVQbLAE7xIyEwjadqkMlbncc5qY7v7C8
2l6aJRgw1eIT/lVhXCatT54b2vxwmKy9BuX2fv6zzNV+KkUCqVqjx6TP1tOGlw449Ah88+7PgtQ/
q1oLuELVTbaAe4e+RIUfqhyE/L+rciypJXI9KlDPfA8W1AoyBEMDmb4pP+vzWTT+rO0ck+VbvAu9
FyaW63jhs4rOrHvZQRCHhpmfMkDKiCIcWerRGbr4IPtlMcHUrmTH7ObjHcxUXVMB40NPZvXZirj7
e2KdbvXOMp0EpDThQGJ4Cfkc0xrn7u1jN7aZNf1jcd0EK6USNzxBISaLr+b6JIfHKj58bGL50e82
88LEKgAEejBEYgCNXokYaEVNcqRzda614WogkSeixNVkdMXT4vix3U2feWF3FRVKoeSNnEnhx1Bq
aw0Plfid0La9eSZY2sDLglO/itAoNDdVkQMGMCbxSWqBnSC89eCEfLyQzQ4pM/6xswrSE5rYOQlQ
u1Jwx2ZnfKy+jR4EqD3t8GukZnpUnaL6X16Mm07rwvLKXaIjPGk6zTCb5ITxOFB3yTHSm1sLog3T
bvdL+ptnRRABHAfRdASE3y+epJSXHVgawO2NTvQGUSGJrhOoTY/yWcHfUMgSmoU2kG8qP6fDv5d8
WHyLQCWAUVOnAK//br8wgGeZJYaOLU46Pc+HRSAdEcnblx/ZPDwXptbHs5/iWg/xdI0C5Zqk840U
mTcUZAe7vh3WTeSRHC09DGlYfUI88WTOl9ThT7QSt+6crsIQIxyP/vV7nMagx/UV9i/s+3NXaM81
z3ac5J6J1b5B8XaSqsS+mQHoqNVTUOxgVLY+zOUaVmdwGmgrANiF0EMsQfdAg8ATauvs3OnlZ669
oo63PkZAQl8N9cffT1osIoyppsFfA5uW5ipyuof0yKDfo1yVOy548xBcWFvX2ydTS7V2xqtq9ID3
BeX4kPqNg0GFzMsd0+HqnsvaWd56fEyQM6lOy7sCuERpU0f6wjGgnQkhv/EmOkWj//F+bp4KbCNB
uYlD4mG1naWONicFvMEv5LURCbsAiehjC1uuCYm+AHxQ1SCIuHL2eY5ppBhgCycM3YRM+6RkrjIc
ZX5rdOcSVRuQIz82uPnRLi2u3H7VGWZfC6jIbnRT/6wrfWlt5SdIaI4MkwGBpoiFUw25YY3q5Jpc
cZoAkq4h1BVqiwq0U1H+SF931rpcqvV1uLS+ZGQXGVcgm6ppc2hnx1BABr4id8E3hjLwM4jQdoIK
8y43YzPZujS5OjKJxCDdZtFAja7+TP5p74O+k7ArDJ6ZEaYBLNElPv8HZPCXvNXu8dnZ0l/Fnost
FVoNKa0Ix6dxKYCDmAcUIEtwgWta4mcynfY6QTs35NfyLwzyuYNeDfQWvCwZvvFMOAmj11UwHUiR
noUR3UYE8OiI7T1c9xa6/PsLuxhiEBTATS8fcimc/le2RmBqRYQR9rvY9y1nwwnlaCYxwBh/SYpe
GCzR7od+NuoNoaH6SiS8eM6edy7Eno3VovpK6dNRw5jn4PPg5g/VoxFaSmMxq/+puaVX2R1uYm7t
WN3cyouVLb/qYmVjGAeYdINGyMzAkMxMcehqTBSca0/NRmfOWWaNbXJo6t7XDfbYQkcqaRdC47gX
sfZ+ycrdKjyetLTBLxm98ADJk/mg2El8ZJZmQ6gCSrBDu5MpLQ7unQu6WPvK3U7mBGmHDLAcZQAK
sO78JFCsvn/QFtZSYDo7W71nbuVvgyDmMVta4OZB+IBbPW8k9WgD7Tu+rdoA5AipampomrzjTsxo
2GJYOFozix5BPhcW1XSP61/Y9HVniVtJwIWld49LTY5tViNVa9wG0Ha38VNUW6HXuTggVjq7BI2t
L8jRpFnSN0To1ZZC5V20IWBcnjbf6JVpNTNzdWhlfLysrfyQL7JcGJSoc3Cofr8j1GwDMDfxntXj
58G4k8nVtJfj/npnvDuLFzaWnb24h6wHfqwcf41pHFztapJWeYqqwzJwpHcVqEsOHrWFl3umM4UW
QPWZ7uyRtzbPycVvWHmgJE7NJI+Ay4VqgRk5Q9IfxuysiGjvJmwekwtDK6eTST2HQBGqLb1XH5fh
8l7qMwKps8mpT+TAij/xLSCZogXK0WxDc+/33Q1ITgs1r5bklHrJq3bQgdtXLOpPDhS4Uqv7Ggd7
i9w6NRc217F/YqmWi2oofHZtPnYvDGVHQNNGelyYH9GBnEluTcH+i3rLj17aXZ3WSRvqLlNk6JPr
RTPRUJ3w1DFovRuYftDJ0/4jfuvcGGB+qNCQ4+QdxD80p6iaKd5PavBI22s2PclFE6bcE3VejsXq
jmgUIRicNyFA6FudT1WkaCFpsJND20O2vg7Bs49v+lY/7DcTq5NJypYaRgN5QfPwr2fV7C1nFfAm
oku17fBiuiTx/Xf6yB/ykyE4ebmFq5CHWctxXbZG6df1Ic9uCkKtgu+pum6cfG0xg9YFUMyo7fx+
25oq6Weckthvai+c3gyWW4EZ79wvvnHqfrOy8pigx8s5ipXS10NMv5H3E/KjCNWq4g7CIBlGuahQ
VD4roWU8a7lbSjvrILhhiU8y8ifQ6qVFPqexlyLBAWWvPozx2XiUyZP6YkJtB+pQOtDzNlQnBDis
oWvkfp3Y6mAFwzHooO2ufccDMOqsiTxCOmXIH/Lg0OS5Nac/Z/EG0l57A1kMeNOcQsgJKkPQOs++
BnECJNJpTM8ddSAB0mg2ffr4EC8vp/U1AYABOHJi4E7+Ki5ehJKcQ7Gi05cxlnnqVFAzqs7qLROl
w+lVFPU7rbjNz3BhbfWOa4tOzBB7i/w4fRynxorzh7GEg5t6++NlbV0XwCUAVSc6hFPXtVctikdC
wS71e+qwJMQjdQ+ms9RwN/fuHyOr+zHHvICSRhN4NeXnTgkehBhDC/MCTmadXmFEh0fa+aik2Y8k
VNw0l5/TEEJc6XxNsu4ISTknJIOvqhByi4wnSGCVVtgF99BSvi2r6ZQb9Ymm7TUxo9tQa+ye6RDQ
ozclV/xJKaVVpBCiY+kx04Ozqut2x7hTxOE1Jd1BJI8g6xxV42aY+nOZy9g3S9DA5xZ/TsQx6CRJ
Zmd6d5Or/qIaxpnmQPQQIjqlxyLNjipk96nqpSGDyksBGZ4EzDXo7bTRp4A9Q4T8BWOp36qSP8qy
disIj0NwUEcrfvD7gLjTRM7Z8CbIdNKrMrGKqcKYO8AVIBk1Dhj8mZSuVMDJUzsPM06tiNzwkrox
MOlWKzLkLDN4+WZwlGp4ImKEKo8OrYB73SSgKiXGS9j1n7umfeajsPicHLNQPfG8WQjsjt4n35BB
j5ac+TlUOkhUKpB0yaaHseedHSox/tcDUjtiNMcXHSI+dlWUb8OEh3Ao0ztuoqbbTC6kw93eNO4j
gpcGVJ90ER5YkjwuigZQGrrjBCpHRXRHiuhgQnVzTJGSGDVYVTp1Rh2aPwY071DrQg+PTK95j8LF
UJ17SDry6cjyCEJ6/HoANo+o/FybqkWLL5XZQUQkKaFF9Gy2zB+DGyHKB9kAOz5rR1CCIPrX59Yi
WwSIwqKRJy3oFPuK0J6iUYd233xS6sBPq69AMPQwhVQ+SFTDKkLRIO9VPpfJvTGqPUBRDEARFcCo
22q4NVVu6bPu9OLTWGnOEHY2KNaW1veQ6pwPxUhsgKxO8wRxKkh4AnnwFEDaK9BuzP47HbMHLTEP
tNDPqtlAstRfhAwZ+2nMs63haDVJDvmmGK+nqyR+ztWXJNLBzBme+hDdRxUaisngFmr7wNUrDbJe
yBRsgj/fNUeG93tjQs909GpSej3umYGUiEXVGdKowKNAjCl1ZfddqUDy5qnbqYUVG8gWQRw2M91X
s5dUe+46ak3D01A11iBGt2XPOo501vgRUDuRHlqsxpsgemiS1lI0zS4T7RajIa7i8hrKbU4LTRBI
p1n5+JaK+VBqkE6kUHZtPkMxJ8S4MyiuTV9nTGjNu7eWYuxx1ngtLlQd6zZwKz7kxixEOIemlW2U
2kMbfak5O3b4mmMzQq9xtGj8unxPVDG9gIsTkxib0NYOz7632imXpRsx7oJP4Khtf0MlgyDma0FU
CMMRiIC99CK1xxGaecVLjbxqjG76PL4qINmoJujLZN8mk14JqVlprz6bJbE1ZcBo9xElPM1OlQbk
r59ZQ22tiJ1AxGeWcGeGHG076a4wa6cyVBsya7lk7tKbK0JyagBOp9wvMdykY8WNScdjGjROHWkQ
ToNi62y8LgKQPR6zvZ77DJJfi6Bi3V7HagHkTHwc8NHkdC6bz3hRObIBpoZ9F3pyTI1vDQ1aO84A
m4UEZT3Ndj59ryA7piSGE0WDlQfJQRipow3MN1IIeeY3WdTeScRy3r3mATgmFXSMGt0hEGkbCXQg
2/48Mij2lmBPAXPY1B3oWqZVMomObuLHwYNZz5CmhC4VhMikVWfPMoisHAUWjmCO8GrryBJCOFC8
0RG1FavFcRNS9atktM3oOlPmq6RoEe5riBXr7iwTC8PxTioGigXjXRaZyDikO9cpZPg6D58liO5b
o7Al/tsheJTGAy1DO6wx5U1ot8XwSvrS5fptJPuHHNpwOFS4t61l4giycHA7rKtQQW4bBrsuMHzH
+NLVz52uXAtgNQbIalSYTFwFP3vkIWM4nOsM8r4CKulAplGoiPZB7sxqcluYn+Hw3vRY3CSE+CIb
r2iv3CLKQkCNgkk6/2zETRBGbo6xJWr/ZIACGc7cTmXjZtMnjq8uQOUWGShLGLNQgZ3VSszGyc8F
bqlR1BAxNpyuZccKe6b2wVnp6IFkt6xLHah4VY1yKug5G+NbDL/2SqJ5ddX7QwJxyVzHPLZUfdCC
9oSXCwa2BTYZfzQFO5sZZtBC55bTO4NiUB5UsMtQQmETgaSI7wvxFiSILuZjbNwOFXWrBoOHjRc1
zl7LWfS2yINjlpSlXXEM6+ReDolHLcUGD8khzcf7lFQQc8ytZqBQugXrtb4ZTEQvct3GE+pAlRuz
8yi/tZgAAi05K5+gTvhtTPRPXD5J3BB9eBXBZ1adG8lvgVB4zhL8RBMcfwRWzaggUZg5DbTpaohD
j+Sw6PLRAeqeqbAjGeG/fTQKSNDNra8oUPpsxsIVqXZgdfQKrTZ3hkskoYDWhnKaYmg1d7mT65CL
SyBPqB9S86HKDZu2JiLBS4rAC5SaNQ/CL+YYoCtoYGoQDU+fIH9gV1C46wPTgnQW/sho6VCP1tkP
0h1jgjUz6LSWVHPSDpLN2g0tzK9pk30L4ZwanXtcaT2W3U4F1pF2DiTggrI4KxrKrcP91H7LzekT
vgJQKJ/VpnEa+McoaGyVQ6AjAoxB9J+1AAC//2PpvHYjR5Yg+kUE6M0rTXsnL/ULMZJmyKL3RfLr
7+nFfRgsdmw3WZUmMjJiwUjJ9m22pFRlfBv7m1GIa5mdCkEQHz8s1gC4KuixefWT7jik94dydspC
7scwmBTxiV81zz0emP60OIeh4O+Yo8pr7qMo9/HiBI6en+SKaKDNs/LMP3b3a8p/Hn5Oo3FXbXuf
rKqvIVSkzN/egkQk2p9jjhhegrNM7aKq3NjwPrR9O12bOSfEdVHuzDucfSIO8F5hBpkMN71Heimb
j4VtB/a466TYGp1yNfIUC/ThLiXQt+57lhlOtRdW0KmagZJVNNyi3re8KszJF5k4OdkctuLu2tWm
VyyQuXE3uDQR/WmCh2iof+R8ZtHvMFWvpfHRmorfdcD7a3V0asJ4QVcyq/fcvVas3irIEXbItSa9
d4jtXVwwhkMM3JP/LDrmIk3264iYtkwvj/Jw9l51JA27GuEQpXmL4ylq3Hdkudm2ZPcUN4lER7eH
6tVI/XrQ/RFGt4Vyt6cu4WQNUYuqcuFcixI1PxwMRJU9G55CSGrDqUujuPms5s8lb9gY+OuyFPGQ
ZBXxi0nQTs0yKJGnLCWC2nIJnPTd8twor+9WCSpDpyWGL2N+arWnVfZRrcFCm05q9lBLXfzVKndG
isBJ5WxZ3Apqg7g1ILJad4HWfMbSOWiFclY6i+CX/7PXDzPFyoxYAlx40svuZdabcClHbumHge6x
vZQbBQFn7r2gQhKYXPgVt7Ws4DcJ8Aa8o9chKl3keNvfAv1E1rZ8FNv2omCffuDLVGjVuqTAVDmW
JjKX2hrlsouWucR4QUNytaL6gpWlxSdkTrjTxktp8amUtQvipQp6YU2hRseGyFM4NzuH+KHrKGfH
xrZHjbLpx8BzTSSeuq3qzluVWRly4igXbxs7CykoAqXoNr1KSakkUdo+p1l/7NTVH/XsaGr3xZSh
M5vXJHmRQ+zHiELKrHh/yGla7lEOyEGhixIjKpnzYvAnIu0bL5PCJ7KKPc7Lp8ZrH0cZrdHrtBi/
SfasJd5+tT4zeY1LFqRn3a+r1Jf2u6sMgcaavdqhEGlD/06uc/wc61kkh8FX0b82ct9pvahNrro9
v8eqcXU4uWhaXtNGhPqi/q49LQQc/Ka0tmtORHX/QWxAxYbxyJpsPVP4Gv9i52BO06lRZw/nsllD
125CT7mUShpIpwvn1DrZ8mJNfdBPyzbNxXVdTMo4GYj6ze7nozfuNKRN52WndF6QVSfkeIiTX9gx
hGt6nQc9ErUX5at1HJS/lryY1eJnBvDhuJeM1tf1t1SJqMUNtWCOSFROyW5yMXhtJOr15s5QmtAQ
VC1m5nvNRJx3diOjeUX9Jyc7aNWnpTqvpDfTuk8lZXD2ayI8mWZ1IBCWXTFJlUSTuoyftMndOsI7
L+LTWnPkcQdABSMsVPOkLmbvdzlLofIgHQCKWI1SBZGyUhwejU/dZBu9heQ93HAfQSropDJOUjn9
ioJ/AWrdputFFQrPq76LiQ+5uh3nOaz16bNuIKEmaMdXfJQsvcsVt4ApOVjxVhQugsfNp5Wwzjfl
by7NJVKDP1Zq/i10+6CLPwlvZU5UEu1PbByr6tksPvQMEkIrNkn9UVUqDQGYAeRPPU5vrGZE6Lsh
btHuRNWj5FazD2+9DGb700r9uXeG78a5ZR0vF5l8xal27jK8r4vnJ0rhW/W+yLunRchtq9/K7pvW
4Mi6lO+lJgUi4w87m4IxO1sIta48eWtCwZOwvLGUImgrrmQ7fpQtdzzxwg7xf6HKUzJYx0qPQ6XU
oiXu6VxGfzaXi1cZi+91SOINjfMjTGowdtzDxMrC3p62Tn8zO5pWQe9WskmSrBUa6Ga4slaLsGRU
pbgCrMsxGXERUJbfdL73aDZ7rYsUdo92sIvR166xjdep73yr04Ol3dTSilCj9K20urSPpVPHHxAs
ta07Oqi3lE5gMaQvMNgdc6xztJ2jimPiAIjJkRvxeLcFTkQD2Fknmpo6vb5O8zhS27PonyNjasbx
zYINg4I1PBVMCpeyAsP64W0h0+jrnux2Vcu9YQe618Cxs6e+uMEtZOWnGhBdXbdljrsgmtu9ieRL
ealsa5sl65Mjun3dTJGpDedZzz8761QNUB+9J5EVr5aX/tHX5mBo6fuKABWR9q/x8M6b8nVvOsNf
pVTCcnhe808MMjZVQ7cwIOru97mDSr59TZokRAHZpgtaM421xDZS2n2P5vdge1/xhC53dn4Ipg/T
RL9ovYrSDVztWScXTPPbYOy7RPEdEn+uq+cyJTPy4Qfib17lkWnHh8Tu31XDCdXuc8mQrNLK80CP
3aTE4K68dD076VSz+uYh9F+N1sdsseNLcO60sLJFsMxpiOnBkyc+SlFv3bbGZrbdJtM5WeN7kuBh
sHwmmIQ0lfQ7921u7KOGFVzXjWFOEHHGt5nspLH+pCR4hIy7Xi0uqeNsJWlgMawwtc4JhUetoJ6v
zuqpHqaDRvpWtPdsTHdOud6mNt9KRYdNZUc9FhfGJClWRlSxoEWTTGe6tykuwqJMQs8pNzZPa0q/
HzJEKYuefeZDxZX4rHrupwqEoCfipTfsi5uWMrAR4kXZpAGpqX/XbPxnJ8PBHptLMeVXU7rOk7Cc
lrP4lNhOBOaDRYlJD1UOaCgux8rNdoIeaPQcspq9dWKP/oeaxzP2Sm2fvMTejMrDxwG0pxVBmmUb
lkupD9r7lLhNKPhVPy+0fTMoFBfJLqG3tCCOtSpVHbiV0eOfN2bTfUi+e7faWuRe30R8OGs/FwNx
az7dwFpEwRo4QMtP31q4N+R08F77s9B+mM55mroX3V7tMF5ndC6nyEnfPLMKxnTGKCiHtp/7tSJP
M1JEWfy3rPTroyYy9LtJESOWj44W1pkEa3IAF94QVVIlczbYKrdDOCz2WTcKf1UB9JohRFfgWWsB
oh+duJOkYecuRw0JddY3xDZOLggCgnbPPstrP5PNm+vsVx2ABSSN8tILnAIsru/Ppfo5qEtg5wan
51o9rjomMG6fRe5INRZbdH658qUJxnIMq7QLSvF+r9W+ZBtGU6EhuDE/DbVLYjLj3ZIZ35RyP8vy
2ilA3vmLg813pspdnrs7d/zkJgA6dSFZihT3r0NJXq1Mv+pl9KjBkFSfwVb+A5ZI8YPYW7Z99vS9
nhYnsdyqWic+mXUGUKNbqJ2v6E+7554wyy7PZQDgmn7LAv3w8bObxNGwz4/bsWqsBfbKZdX1qCU+
GUux6+tpt8QU/o29s8vZiRwlfkrFrhI9ku4zEFCL/gl/eFGHd6NJvzKSvo21hlXpGQ2g9Asa5mSq
gJu2jfPSGEuYYp3aEeBq1mE7FW9s0Kdiu6ony/5qJycStDbzpiJ5j1hUiO9SmwPdPRjrgFmOi3Li
gjrFSbYFCXdFHl3beFhOx9ab5ryZNjttFrMH7RkMOtCGTW+MbAUlgZUqYEuWrw/x2aP7c2rktwnB
9Qqd+5NnWQ84olCoLib6pM1IQCvzQIxuIMr8WJUiyIZk367KsRqnbTsOUaqt4ZgWezPBbARUYaHT
0aQF0POQTrcYA/9B3xE/Ww/HCIBlZjttqoQ2H0QlECF2PybdE199UMtbuXz2q0f82hVzEzz+nKFN
L3b8Go+rLx0ttMbdpOthlw2BblNKTaRdhoUo1RB00o0xMOtOfx4eGSvaQqApfkWb3qmYNuiXrr5W
zj2vVVoSE9mP0yhf9O5QizR023SzrvqBPcctWIs/jEZAZAsc62g5v1iVXREjC5buNDU7c8B9iHZS
ilfTPBhLtsPwZhcLbf8f6DXTtPUv0nAjpWyLUCjZUZbWiVsFwrJhsntKJSYp6ZAJzk1BafemdJe8
fy9IGet8ntHDBVFZ0XrEoSD/XPM/GR3QoDOBuaJPxjl6gn7HqxMhSEE05aT1Em0PUEBFThsl/zFz
ADYwIFnekwmt/GkOhCWjTCVe1D/5YEHZKfcjgGrDUdLNp7UqT8r6rE9A0zoeR5kyez7lgtStTReL
yDK+1XY9q2Uc9X15mpKLWSaBUVydag5niGITT3nwkkhJ7rE9BJNg2LX+m/kZHJ7wH8E1oTOofM2L
ksd+ab9Zdv80GNt1VN7A4MOU9rPkcrofMF18axbnJXYDJTdf7BUbZavg7E/YwNDkN7hgPETU58d8
BEDB43uClanzH9tct9rC9EGzQjup9igURUr9XIDKIYVyFQnhNyFKQj3zM+A+IQxiV7YZxBhVhnGs
8zEwQPgqawAfvTUgfivy0p5JL6YOv4laRyL/14r9qlVRvnz9H7fkG21dMYfZWOzTrAl6UrbXU87M
8uDoSuhRkC+MDS1VAWDbFsAnGYoe+Twfzflt1nu8sbKjkTO2rfrgYZmg9gleNOtmYoDQx+2rTSVB
P9PQQ8t5q8wqMX996W18MDIBWj3+TJy62ePJJ4iP+JUACMIafhpesgReUOe4keZWDBepiTW7vntG
s6ttAP/kg51o2qNu41K4OPl0kFho6UD8Qjnbj3zjssqZuIeEdGkW82U0+ldp78cS8dbWDFYbXIL9
7S9ZlgCv8PArc1eb8nUwJbGU9qOx2mhcv80VXEdJLlbXHEub1VQ5MPj8m1ZvKHNtRlSfezRq5v5Q
FO92mx+ElQVxQ4Ey7BLqk264TIN1sZT2Ky9R8KondEwH6gQ1f1Xt6eDNzottxdE0yqj38pvV4aVS
N9anJeMvtQQombDjGZQ0VC1xNZNkLyoycy6zP4tR/iTlcuqyGiXVSf1QsHbRnar2Y3Fb1syPwW0U
NGuVFJ8kzOEluUwXy2+x1i+eDjsy/wA6D41e3MrSHPEfob3htaFya8Sm34/9u1blJ6ded6PlXg31
YA4fKocrtRaM5WiomLIEC9EmLRlN1frNrI1dXitHz3ntMvM80KaRcksFc+/hb4oUbGl8GiYTNBgp
bh4OJULaJfwJxe/1XTkCZjunhThar1BHtFe8D3Axe9Op0CAjUo39eeAoD9jcw1Ak7r5UXEGq5c3Q
MZxbpecbmRvonbGpFBF2VbN1HyLrQjmJEhi3ZKy4akATuR0xR0f+4OLCz0okil8owWrTh+OKg63N
uB+NG4xS/sORGHBVVb3D8m5Un3LMUTzsrQqli4yRbhrOXmHKjWklYafcFZsUHf82/EcH5lhKk2PO
0ANtszGmxb5YRh3KJQ8k5jNSvkGT3WSZvpWp57N+5td6HqqAEW5DdkiNQz1f7TI7zI7cLPgt0Yzz
0HGjcb/7lNFAs1tt/ICd5ew03sFdgH0XnSYK6HR2so98UTaWiTLzaB1T713XVdBB3PtMaRBOlfqP
qP9UhgxjHY7MMu10iUtHroWrsHjfM4Fz2rl2h4/aGNb1bfWcY2XGWBBlf5RuIq5fXBhTA2iAJ+5F
bhzUMrs6jDeHVrvVjyIiLcMm591jLjZml4chjooFjWGKYH68SH3WL5WVb9RGZZiWAD0zEVjjXUI0
KQyQZQRGIEyVwHGDNh2HAqEyVLxtA43+6mJYczQyFmwwyGrUa+8iR16pe6Nuj+mURkCSkao0hw6Q
W48vpZ299c1ZadrPPJ0pWbWvfLwJ3Ee0+F2iaNxqya+WuqfYlneJWeBUy81QFLR8BM8ivWpx/YQX
BQsMA7ZeGJjEODqC+V8Azq+dd8Mj49XLrZOOhZ9Q7POQKjuzV/9KL0HFTv4ThjhZSn5KFnyb0i5q
0+RJ4inymIWO8wBTo6fEZ26rvc3jfQYrHJd/pnzAEkpUqPPhYc/Sk54m6z130e9dRbTWeMwsInLL
ehv3cm+3uAXZzbER1SavFyQp6k25LqHZrEg7pqMdSMEQszSm1W/05Djp6wv4VB1qHVlRaOleHUQ0
NoP0E4O5eSyfrFH/1hWqxcrzhxlToaJ1IrOJu8jGustT5G62ChkOaYJRo0O+YrwZrCJ+V732LgrN
4HwmT8LN2oPNPEGDHX3ol/oQ93VEO/vSmrgrzgqSzGm573T1McU5dU15AIT4eHiIlc2yWUYssGhz
rpZA9D2nSOg7MI5EqKFnLNdZB7VZIAvY06kz1Q8MTN8cwIG+bq6JwgxXDA/x52q8p3r5VzfnS18m
o9/YtD9pVnyQqfdVpl+bUX81HkPVJFY+cRoUDOrVm+Fg/qTL8+RNO3PKz31P68vw4I7wFbq40/BP
hfuymunMJHaQu3gG6kTJ9sXpgUvycojMvP/A/ubaMhIpy35rro8YXay0BfBZkEyPA3ZxzgCye4RN
93XLiHCQTsZIbvhEl/TdnPVQ0bVLXzmhrZUgaoUU4dTMAqO99sV1pnumpNdpGq/GZF2dPtl0Tn90
C+PJdpb0e5mAmelmmFtRqZkOcJdqb0tZ/PVMe1ciW2SO9knlM4/xfFCtv1OWb5SqOdaiToM6L3eL
6h6niamorr8/YF4lTVO8MnLNr5DTVvUeT6KJXgxc64OnvRnZJwchm48dU46pMDer070Nfc74cXH9
RqD1YFkvuDL5OayGPNZ/bLM85fkMNAgmLlKku/XO+WUyHMwVTARmEGE/VQFd9EFgEBElnfxu2jFy
sSibgA3ifj4oDQNhB8H/wi64IZlOr6hjoGywXeGo/4qcf6+c9EMBMoDSfBN4TC0L5dtBM3d5TKOM
znpr1uSqzmXEUGBfxIgdJ1jIOSztBZOVvGgpDkIFRCruVRuUa/Mls4dVF9l70tEzYxpVN9U2LbTh
CEMQZX73wdLo0o++YOjq6C11mfgxVgu2QjueYzlcWlvcp3hBMbuZmmBaLfNsZwVr6HhEqQP+ltiI
xTsvk/peE+aTTuuTaTrQIrq4NTp8Y7e8m20OFWL4jPVPx22385rt0n4JlQcoWq5bi9xbTGZkrzHG
dGmUMY1eGxVvguSUt+65EvolBykqMRkaAH/xFd3bBqbG0vaduN2ijBsJ/fch3qrJMmrV4qCRbgxv
3bdO+ifTzGC04PL0Ijlqkr6uWeSmXkvYOoxDZxyNCIPxaEcebe0yawziTbQL+yCnv6sVWO8r1H9o
IpovJjwUu+ykuPcJSQhMq8Nhrd5GJpKZlCraW0o01oCgWmbuc40fRffO+D10Wrlz2nLfiu8Vwppq
0k8MzrU01vd1WF/HRt+oYMc9OhfOkHw4ehaWsbaZMvXvDHphloBARTw9Lal61HD5nKdy2+bJdplJ
+IQW7sy+c1MwfhdgebkKA3mvoVL2ExQwdFneHag7VB+U4urGNGOMEvn+iGJZSxqljtzW7eSn6Xwp
a4t+0rUPw6RsV0sLmgl1Q6sLWmBAC7SyWeooK9qQX8e/j3IIal9iYoVI2jWLZKNMz06RPxsGC+94
oSVTc7RH68dRtEifva0DUFVOfYQRDfm3hjwNgwLrDte1YIe4gVfMOzsxt6DnJx3nOBTbDpX7cILC
MDNGEXhoYH4Yu4l4NVIeDwKbSWyuFHaLW75fyaqxORURchSR6fQMtZWQ+3mF+sW9ALMtS8y2OPu0
cjukAzfDJC8ap9EiHyX9EMxqcsa8/RJrOtQwM4UAM5ynUt/CorrpqxNmFaiSUoV6xUvnQRSeduFH
BJMLWlAJunAfEzXypL4ZbKYFNf8WVIEWeWFmdAoakY8/JRe2R0bjS0xNmCfKdzwLAly+dep5oy7x
xZy892zxjt5QAZDJfmcPj0Hnv1Qs29gcd40jEHbDh2uxHJaK5F0pYPPME7ZWorxT696GQp9RZYKP
mdp/8zL9U2nyu7Lr3bqOodYSqtz2EqMh42f0EKHjMRxOSAOMQ4hSkwG1pe1W0nx3GrtmJ9vkR7j8
7qV4yxL1lBq4fePpBaw/T2hXL4vzM9o7bKcu0t5VDo4bsgg1bc8UvYBzdbKMlVILXHBWSF5SPLMR
6yJ4onlRt9zG9D6Dw2Ml+cBZrI4MXGy19mgk7B9Xf812DA0KSrzGtymSkZUIYqK43e5q71WW6Qvh
KXiMUbR0Ps2etysepU2Thnq7K7NiH3eo2ECjcO2cEX4BWsJqv4K4rgRUNq+MNBgbvRXaF6ZyO8MA
mU/eM3NjDdYhH7ZN+VOX16yoNk6xbYoUhzTsbstsoxTNecmKcHG2lj5i7mrQjBJpxltqbqbhvQA6
df922c60/uTVV5dk10zdrosezMY5UWYgkp1nPfyJ7bCc99OQsqcxHcHXjpWGweb7Or2xQh+K9Npp
+yU/YLUVQgLigJezThhKAhXNAA/WAelDT/51Ns9dqzeyeOuBHThMVrLpZQw4s6+XW1oPaONRwBcW
BpYMqJ1vw9obLItNW3tFca2AO0QXkwFo0WWtfR3qGfjVcs65ZzI7mzW64P19dezQ7Qo0nuDTQD/x
psak51HC1VgiF1p9DvES92dj/WCJAS3zbYY75AgJrOdUrb9VyiysuxZgBlb3R++fO7FTa3xVsU19
OLPVKz6Rr0p9Vwhjqc7wpNAQI2owNOY39gJuCZ7ATMXLR/uSvD+ighTc1Q4nTzDJxDuLCQNwBsG5
8qdRWX+RnxVlNV+sJmU+OKHrh7tqgNPkToxwrY7QJd6FWwQSp9CMdZne+MHC0vDgg5W7LOaLgZdN
6bFxXzrtkmOUV7dfLfIU9veqwSh7fjxBp+STLLeydgCLdhMgbucca5AJ/MlxE4F/gSN1NuNSAPWZ
AkLX4geDkcr5u3QuAsgp9ToCE7dS+6jdiz1/dgn+5XfNfNPFvjR6eOK9jyUhF2fekn02OnSZ9OK4
w8Wqjm1FVRAvyrXUzbMzFjAC773ArBkZI1c/SZwkGZPqS0wjAkbK3HDSr48vAWy4KF0Iau+3EKSn
8sdM7xbUgaykgE0xFtc3WSeCxuB/86DJ+Cq0E2sGZbtScQx3fvX6edD5AuKfmGKAsVe7BX4ewq7Z
6qDrmYN7aX0uBVaQ6t+0/+Fblcu5k3dAj9Uvyo8HYmyJzxxeVmMcvXQ4PcbSillHqw34OO+5zUO6
Hrn2Q8XsD1F4JZteM1s+KdrA1FENirK45f3XoJJBUB8mjzq9UAC02exuwRhng5Bu5V9cs4ss3jEY
hM+0aaFyOH1oxvjPxps6xs10dqMGDFOY7cvsGdGiKP8U3lNtxcB+72wd28llxGo2GV4m7R++1Z1B
S7iCRNGMFNsUESSte328q255G2rjJW0cf82A/toWfhzElkwGydD55rrvEBhZTMZ0GEI+zn8CBZM9
cYvtN2c70uEU41fLIY679x5Mjxde9Bfsf/Zj/eOhyoBTKkQBkM/y0JAWoPCaXlQv1CPDxgXaE7LZ
zLi6C+hrI2THmdw4UI9YhExn3xfpoVieGp3nC6N1esUO1E+y8ch766GcwcI45cq3nXob6X2PKY4/
6jvM7MD2oGek8Q0vshMiI2E6E8yAvS3sDQHAEHyNUnnNRH9Ty6dV3MkmbXYj+cJJO3nzoWgTyiZ8
qzsK2Ry+xrbrfzs5HgfigmoyV0ufFPhXFWtrcEELOYAHQXPGGDx2hsCL6aSHYScXzF6L6jSIXYbQ
PrwpBgDsRQ5mTDfIeKB4F9TPnv3cLfGBC1Bb5X7FFXuOlW0MkUqcR3MzdLdSfOTTc5FPtBVQzPJN
V8DMHXdV/ppaHAm57SqArN+8+pj7r2z4ZJIXOjBNuvFD8M2m9EVAscW01QVNQ0kjMJIycGJnO0zA
YkSazLwx75SKEcqa7c4Mm+N/WmEdloLcW+4kLPTkttbvQ4MfgnZFZAHb5iWcjY1SvxLCF5667uJv
3+2WBVnZ6oTJRICnWOCqJ0fHpd3Y0EH7zsCrysPcA3nMfTHfLOmGap0zTt80CbKoakglHvQo6cSU
naOH4KayBBrRWZUYOt3mOd11+btHkYvVYkYhN5UzRdgEhCWDbK6CRld3PUd5Sm+D/IZCGWEhwZDB
3agubklQK6xhI9xrC7iuZNVv2fW7dRrCOKZerE8mMIyqbUb4WsJ5cqYtT7fpQAg8xv0/mviX4K0c
63+K5GrIbdE+L83McABPXesPWa1WNyCuS7GtNUBOmBAKyDwqG1vH/OjKD7l8QgzwB6MLMwKV3n3O
6csaH43ufRE32LH84VWPOYdEXsg5GDLAqFZ+3IQTTZ+n8Ywt7zkvX7J2O1VL8JgQEQma/FQs7/wt
RhVfjXpbDMVz7uCWvJwpOIK2fEG7mtaYahDENm79EeDdLMxjVp948RQFdIU9HZ6guvp/sjXbo2Qd
E9cJ+JwNWkpLBev2kywOKVGja+nguJqkEUZG5a7Si0Pa7klgZQdZ17hbRfFV2IbfKltkE6DGq9Hq
atDlh41ibyd42v2cBcpS0gmD0SJwmp3U/manJ6rs2Nt7cXEyVi7JdkmcgMTmOJ8jrc6gyACZEaCN
yXfNaSPLTe4agZiWyPI+pn5fpwcbqz3ygR2zQgBvpZpvbbOV1ZPFwNedcuqIy9g/Bnsngy7YVahH
c/tmWD1lbR2M5dViri0XEG9ae5ethWxK8Ox1j3GT7/SJzIrBcmdQJb0x64zo10OtsbYYH8LE/SMZ
UComqPfy3iVftaLi+/KlFK7vqd4R1Rwi6zbOu30TN5Q/sA5yZZ+2J+ow3eACQgQz7eLpITXTQtZF
PEh5GHNk+g1VmItE5tGyvirPZPLBhlsN8ipvLlKT03e2aCctBZTE28/r3hunLQgTe6VR97NdRoIv
krLEuFRPI8RIHRufJH6tvL84rz8md9l4X5PnfpjfzBml5mGTcYJ0ddknzHXhnpDrTqz3bRYtMs3y
mySK9wSrCG/AArzEbustT0WhYB1dBauiBX1sRwhHEO8Q2ccgTDKG0rBaTi+PQC4cEzSpJm8uPg51
0C+AdgrggQQ+pXmmheob+ujCAM2+jd3jDTJJAmsJWnDorm/p06nbqYWpU9flvKhyTzGMXkQobOpK
ezzbA6lTh1NUS0gPHUBvzLFNj7yjBx4wJMvWYUKB0Gk7S58yTOtGPv0QUZj4FUygFDxUqgzmtC5U
qFmS5ReFd3yjLbJfF3XZBBIKR7d/zAXmBzObOqsPvVEyhruzZnB1kzJMiT8Oxo94uu7nOiKd5Na7
HZtBn14gW8GefHbQnnYG6lJi89JsNRymtYcyW3of7J1h2huGNlGihd50Ih+zU8DDUBhQmM+9weD6
lZmN0l7trgmx74CLikc2a6uLMgWp8zxRS7Qu7EH+gZmhLfVT673aRho+WoSOOngi2UEQ0eJql64k
VoqbRkPMZPXsXUJsXfJbUnvQ46zD0C9+7yz+qH6YLR0JED1oBGsUdefBV6E+ZntA65LDynstPNPv
pjdNPGZpK8lvlyXC7yDn6cThNN5UuE8LzWJoS1uuWEehGj4TIM+1KHBeeeWujft6vdVYAmhiB6Jj
vc31KpxHro5HSIaR1be13yRfqrbPTV5qbUaP36FBppIa5z95RTe8dqZAVpdMZGxqMEqU2mbhI2da
qCxPjjr9h5i0jfEkjGKjOoBPRDhqKc2D/eP8cdd+q+dfg7IdzSbKvDxq8nepOrD19kYJYcTglDLW
rXbj8kBkUh8wWba4p9VZ4DhGhBDerjRvPUQTl0kLNBIDYFeBYOUtTIFAwoZu/qfl3jVXQYmJlZWx
r4fl9OBT9RBbVnSGJr5oB8D6KM8rkG8+x01mn73W4+y+d2bllT3Iq5W9/4+081iOW92y9Lv0HBHw
ZtATJhJIR9GKojRByMJ7j6fvD7xVpSSYlehz7+CMGEd/4jfbrr1W76mPHO9Jl6ZdxNQmHJvAUkXX
bz435CzAb3PCPyZtYvx6nDql6eIPdiEdeIr7tNS+cbTBCIZ2oEkmm09CQ0VxfPHyb3NKEHb87Oib
Aj+7yORm1TUnmReXVB79nZ2i9xQQWk6T40FE0IuBH4bB71YsDgx6xRIXUXfnNi2ABa0qSQrmFpfq
ZG85aRZ9QVVhw1W7iSbfGaiA1AUzS8ZGys0biaFv9dkEU9KOx9lXYaXQI8eE/0zhENIU4iZ/11jD
zRzgEg9PLSNeKZb+YZiH1Lh1JbGFWN3Fub4HjGL2qe2PFmMw30vYbcYyRuLwmxgj7JQFe3Qfoim8
00dmIiMo0xUCmB1lX/TKsZ34rNzX4L+sNhP3WG/U0ySnALdM7CPFEQGwSYe8NoiRuOUnhm4yPY0W
WHLy/5bipB/yaqZtSWQeQkpgDHcWmxdIoL002Z0D2mJKwfnsxoaZFLIU9q8uf6iZchNPka3pL34p
sw4d0vKp7zKk5wcANJmtKMG2DyriG4ZWadOJ/B95NEPFGQ9pGBTQ9ZthFPd1E2/wwrcjRBawwjiB
+jOvYkeuZAgOJdU/+FgDhvBaEBxGassKiLsKDxIp8Z0YS49jmN6Fcnnr0Repav+1NqQvI1FA2qvH
eWxflnsZjM3cJK4eJeZAPMVyQ727JfTg8lCF6oVpR6eFvCF9lSzPBTrjVgVTOkJcfqcN2qLfMtSn
MHsx6fGBKZPq8ntR0Q2NNUqA000qkoUkAEM7KXito8FRxfumqW8a2d934T4IqDt43S4IgGmBkEwl
OqgybdU/iUC87J8ya7DF7iWrXyqC7/D3EHV7nQpnrP1UZPmYa+xiegqLHxpxpZU/Q5P6Isq7Yrzt
9YeCPNygsBNFuzYge69yaoYkv+rzaA00QPQHYuyhzG+FTLZznQwcIA1jkq4ingbz6V8J8gQiEMr8
o5ZlaNQzHmC5sMfapncQuSeBfhCnI/bNr35ZZXOUwRMqefHDpFfd4dQb6vxFZOwVmnyjfw+4xNde
ZsriOjA8nEjuKG27KdIvbGbHTIWlKjfWUBxSsaIYgjghMWvz0PXxrgKBbFlfPJ71KFggbspbnmTu
VRuINIPxszgSyEizakNwUiSJHDZ/6j3C5Pl1KP62LvA8WnoqGMpqJDslV5JbsjOKasZ022bfUWXd
k17YHjdN0VQHSj0oLAFqjtTPZYBA+i5uKAsP1jep3Klx8dAqxYPXHrvhybTqX8AplJoxaUn5WkbA
vbqYUdEwH+22MPeSSe9nokhuxvpdlgifEH7vNsZYzFmrvCfDepQAJ8yGbY5P8Z+i8hzW2iHI94OA
qyoyYkY6SZAt3lmV+Ql03EHrI4Uzo2oLzCnWX3WQkQa//aCIxX0GVn52Y0iVAlFqdzKPTdNdaRBc
DY/VfPLrXyYIJq9yp2knMvtQik5egsuINinDE1yaCGRbTv8y68Dr1NaOBuKJ6JNKux3lAJ4aUmeT
NAWfW4guTjsr5YOkMLyuDv+qOI8SRsXYd0DnQ2MGwOCn5vmRXQUgnGr9NmYqTcgpkQDhM70cE0Eh
vv8RDvOvSn5N5XAM9XSTgByLmFBTAulgWBVWwWnTU0vVpINjq2MoSGDUHWnvg58TbIPtmrMqWSLv
AmAURQ8mk2shkDPmB+WeQURpqH6Xo5BuCr8CMiBVN0UZ3XVe9KQFBpUIsoiQngYl/cizoy4vtkIR
grsOpVOoI08Cq2olii9dmnBfvHthLiOIIoAaRDtNs/1epJWJ6Sseg3HOiWTzjxwmSB6m5Owdgyc3
7WAWe13w7oe4/gPO7FMiMz0hz2XvXo25aSBfYRLzs/62kOI9jEo7HWTrlH82c1Tgq12dHRh/w+Xm
+ZdiFHaiGFGINKpdh7z5Jgmto0QNKUpmYHSWUlCvTOCOHtq+khKPVBP9O3Dup3YiQEy9Q2f5ryWE
4BQ98oMBKdyNqpu/xcrwt7LUxps4BK1Ql8QCGwDsdGzNXTVQyNIAfD5SzZjwooAUfAXYkUULrzdG
egEqaQMlhRoTWlG5o698F3dM0/HvM5+BArGY/gJ9shdrV+x6ivU7PU7vMd0VuAGZIbmhUu+mNL6f
BMPt6oMFbFHM25MoTltTbcjG21tzbL96k3Kj+OMXgEWJrWeTK1LjSkVmorziWIb0Xqv4nmzYookk
ReKe//+ZOjrnsgkr8Qsc6XtFcfSJ7MpDQ3Ry6y6w9R6ELqO8CQN2iTX8isaHTvnZYItI3n3aY1Ml
4q9+ZvPDCaSTX6LnPD7MsJYqcZEuvCk7JuloyfJ/kscoocDIS7wrh+iY8xQE/0m21MMQZjQSAwCk
+pekFQ9G5h1Iv3LjT6ICTpUYcazvjSYnW24hB2csinHSsTlJ4S8aB3GSP+bNa5pQYReoKkeMq5nc
ITrvmN5WV5C7O82FVEAEWyp3iv5VUf80AP3z4T4rfjGmfRJqF7UfWhG7oD9k4V1kjkRcOy1pDknx
WQtuh/g1z4WtYIHQegS/0BOmx8KwmUDYAb8tH1u52/s9ukDNLs8P9NudqVIYb8dPMPTa3PbUtiuN
HEH5ZunlV8lPAJR+6hgN88ynprU+AZDdQ7ex98Hu9X5/6w/UCfIbAvBfY/3LMu7oHH8ugWyo2Z8o
zp1J4/KkAv0EvZB2STeP8OktwNUJ6XBjPFqR5upSNzJnAMy1zEtQm7K/q3Ap4IwkEh7gdRojeYPY
25UF5Enttb0xWg9ePd1ZamRHHlNnzOa2pvmbLPpXV+VgOfvkfmRYdA6gWswySTGNJPmzrg+3ZHRZ
Uu+9GQOJMqhJuRQQeV99n1QRb9BnP2TqT1Ja1HYmZNuMxsVkEGd4Yw+o9zakKZjkP1qvPgI2Opnc
ohgNcqW609qGdCA6xirKueVtocNsFA0v8TytOU5AEaonTfC+hGF6RHlM3Vax14AX21WGcpfU1Wmc
m/vVuA2Y3UiKr3Gzi1v1LtPabRnXnxsfzoscmXvo7vTwD/0+vDqFi0TWjmi9ZOAdhGOoVjAMpC84
vsnP/2ieWtz4qXcb+fX3ZiBy0LWvlE81+u4hLqY5jVZ7oI7iJcxRGRUj2K32XA6Htm93qZy+BBNN
j7QjNE01n2xUnXPlpr032ue67Cp7rImRqpGRy0bYCNSEi+Kx0X4gJfws5oUrxPFWNKab2OpAVyXE
Gii2cHr9No+Tr8Wkt/ARUJw3sy9TMT9gKOCo0kCkcB9bDPLFf0TFf84UYY2gaaaEYajaz7P9r//7
f0zVUFQNXp9ZrUmF2mdJ0BQ0LegrncRQD/ajPm5SEggrm3Y6MR11pLqKjkU87JVadYKmX6GSucQR
D8mBzGCOwpThB454pFjT0JyDYzT2tsVXOlLxNt80x7G4wRbtLUa63hTKmAj8x5wmmi7rqiGhVCV/
oP+GHKAeU8agXARxObZvmvp0fQFp5kRabqwOclpic0WINBZcPJHW1Lk4ypTJNpPjuZJNJeZ2egCQ
Z6f2eKxXJCzeWK0+rMdKMvxMMppNC1KjoawDqNSq0C1ILMbpcyX8HseHJnrNFDcRXRVEVCY51z/y
AuGNpp+tuSBtGc04GfU+yWmVCvto0AG1DgxLK59aVbOHTtgalbZycNKlC4tcqoozV3QdjTH2/Yxk
J6hLQxUAnbv6WPnEhynZXNIc697cCZC8ZCk8kUZIe0VMj76iAL0Lfl7/6stHe/YTFsw7Kbx3Zm3E
AUcLnWntMB/tynvGcidnVoVE1mDtnYgXOHg0+ItF7iz9ee1NY/Hsq5OS9Dqa5lxOB4Bf6dafovV3
AS0fXfN3mtgevKQ/FkaR7Gule41UDwiYfpenwUtdWw8Ur16rhEJ5RnG6avjJSngo1HYGBYGIiIv7
FM1itc3uFdzRGDcPjL4HzJgDA9ADJHjmqYeupEEF4+/nDnCUj3aSJiGOnat0RoBSTVPGQJ18qHpl
kzOoOlDjKoviUxZbCnUvLzrVuvoS+cp3VLNOWiT/nkb/xVDig6XStq+1n8PYPqRx/Kgn6otCTfLG
KDySO6V8zMHHBUWz9xjwG2FQTpP4t1EzNR0wtwGSCLVRUsDMzGyrJ+HvM+pjcitbm8aPv8oaOzaY
xn0BLKDyZccgwoqk9jgwN26lzZ2IEpke1zvVS777acCMj16+UNFq5pCTnoJhfEsHfK3opydr9P6Y
GdRVmHAQIvRTA3AdyTykHSVA/5lypMRCY7qjZrlB8eVuFAL6IAXo0uu38ALXF5aTV2CouqR9oGEW
9dGAPNkI3HqoHCvD6cyFymaFAvwCLdP5Km9W5+zeVdZY+I1vQcvGnLCiZZ/CrHuFiD+6GVqJWDVw
r3/VhXuuSzBKQgmPN6KA+/5154aSaX3IVw1ZsGWMgjR8/Oek47qMr4NSUkJrbEld2aY9lzEb4a8u
nkf/Ty+/xN7Xf/wV717rwi7GWZQxODflFC7ijTc8a4qxYgYvEAC/W2FpBY0SrF4Bp/mUyc5IT0k1
mITOBNVRZQquVfAUeFCCdO0aX+bawgvb1ym17IlGBbgP+JhIlC4bwVFK93nOzIlhS2G67fv0+fp+
SheuxbvPXdBISurUixE2wU1f5A2Yz010J0HRCcGyhBLETXDIv6yseOF5na+4JFRVynFSpJgjHA/N
PqCRoH3WLcjcrW1tQ8Ig7Qqy2cJhUD1aedgr36otA4dmCABZ4uB8cTdG4VMna4/XP25thQWB36ST
05s05tzM+jyZzN+SLl5fQZr/iWU0cuavluoSnpBmSddzYNEeNj+4SG48u/3KjIJTuVBTa/bKeivX
Ups/+cxOdf0gNKNVlLhkyZHs+jMkTJ8yh3alDTrdrtx4D3BjE84M/Nvra6/t5iLw8kZlCIpuyN3O
UI6yKtzinfbXl7gY3J1v58Kg+L1SJlFj0J7Ue9sPPLDXcx9XpK2uQcJALmv1fk3w3n9tuuSf22Se
gqZayD5impc2uVKHsk/U2dYM1Y1Y/p4gvLn+ffPP/3hbTIvGG5nAB97K0rd8DcIvH14qEeiEawJT
CMlgCuvl+kIXEw5D/LvS4upHRVI1CiNIQENuYCUR/zD0c1M9+VuIwyjJQUb1YLn06Gzh+frKsrjy
jQvP5jVAfpui+dcNJeXdp9vgztulD/7W2iiutLEO2TfVgadj530OVnzeG/XktR1evI9ekmLN8ulv
F9V+Zm6nlwP5GUTfM8txUG1o6UybmQR4PIImuv7p0qU04XzTFy8kbEuJrpnlu1ppj4/waCDnGH9u
qO58zf50f/L9LETNZ38STjC/rSx+0RJJsmKIOvEQlNXvLUMjCLXcVG3pNs7kqBtArD/QLt1rh+zA
HO3j9dUu2AKdoAupOpTjrA9EubFgSQFsQgFAykEijhYdqrzyyietLbI4yynthpBKa+BqXQRezmM4
+/N/9hmLAxvlzu9GDcZPQ5Dvcz2lUzCsiEKufcTCopW66nWUvNgpK3UYgnFEdSV0vfTW3wV6i1Al
9Sq5tIohcCkubrtfSeyQrW3QTLCh15YR/xVcnVb8MV1JxefYa/HWSNNMyyJBpbShL3avaBRG6qw4
dydoQOXhtvQfRSiemuHWp1r9z0/qfK3FNrZTPDDUwlqALDLQv1E+rESaa18z//3Ms6q1ZZWiwAps
pVsjQprCVKYxE60pMdQ8a9HPBVfwbvMWh5YkqhDk8+aJ2Z/MYLyBvo71KhWifX3jLtURdESaDAvt
ZBXRpoU9ruS+kNqE2oWQtwcfRkiNkYeOCczqqfTUPRPAG7UQHMYYNv7w8/rilz6SFXWUEWVZF5c2
KRLCqB/Njln+jKb7b096aUSEelYIgi8FYTrZm2YhEEEpankRK4ZO/FjSKRrYkjNDRp3UDSH7sS03
GTG44qfrn7W64OI2lnqhZlMDkk5Fn7BmmC/f0PaxZ9HeKHaTzb8RevGBjIcZOsdoiotQGUYrga5s
XrqFCOYGIMSkDyuP+X/5pr9rzP7l7P7nXR6Yw8gayb7blyDBb0LXP3VbaYts+GdYDVf28EJ96903
Le6lYhVMJ3m9/xbJDnvpxtsjWLafbvudtbu+1myIlobqfPsWjqTLkJSk6EERJ1Zvs6D+JsCL0/iA
3P6zdRYGcfA9GCxj0UeTujw1Q7fPJmwILEeracAlr3L+RYsLOEaxF5syh0V3wIaD2fb2ui1sgTxs
kN9yklvr+fqnXcpM3x3XwjzKtQLei3fmSneDAwu6v6tdD85/JdiIr3Opd531/6JjO//KhY2E7yQy
KaLMogqomWwy+ts3+UbYFKMNxGyDXMUutOly6yvyP2v3ZRFKQZirw8jCfWFQysufmefxypXntrLE
st6UVdQ02o46ZwTkb2SeyNNAnE8rPu2S/T3bwDffcPamGb9qU9kcUWrQvJPEWK+Jf4mG/CcYu5UP
WrMfb38/W6tTNRgXAjLTYvw9mDHYVo2euOJ4A7Dt8b7AaXvKs9wnpwywZCFV+srrW/0FC4tS5VJl
MOEQ8CjATByHXZEw4GrDgbadIdpObwgrS66d4sKwtFWWpWaKmIOZ3OvSixc56fC48vBW7KS0MCpm
KeRj2PLU1Qd4Mzao3t1Der2FXfnWWEu/5wd1xVC+PcizMxSiui3b2awA5XRRynRMu78vb6E720No
Z8s2Rf+9B+UGLEErW7l6egsDU6tdY8GAPj92xRGHTbfLfw4bht2BZLmRC0pqZWMv2lD04E2FsqT0
oSNYRjrkTXPpRnWz5+q+dpvhpGJAgSRsKpeh4xA0prTyIlcWXb57pVZSRcrq0hUgpxDnoZkiW1ni
4qP/+13LRx/VQxNadZe7av2YaTudARKmI4L88/X9u3j3z5aR38cLIsgMQEwYyUz/TpEeDo6TlLQr
h7S2XYsnbfltETUzBGNi+hXVd3oTwcv177h88c4+ZPGIG6UQk1wma1fdaj/ezg5m9i7ZY3QT2tq/
9cTOVls8Zz1IzJD4kTTdNt36T7OfFaykB3Ff7YTPoyPbBfEjA3qf1bWgdd6rD4/7bOVFzGDUECtb
DfedNpetbiBN/GJ8qraz8G72AO3Wl5V9XTu7xYMuZLVidrYlZbsDugeu8CH85tkVWr/hM/DgMrsx
7ldVSdcu/yJkEPUgMDSNCzNbkUBwoe7lPIF8zm12SGiP4jcVwsn9Wi48hwTXNncZMgA7mQ92NiaK
wzD3TnHnEvCqhZ5f1ZV13qpvZxZab5Rc6X3W6TfiZrLrDWT5McUtC+klH0CHff0QV85w2dzn/Mp0
muiCoFxup7n4Z8riNb8934Nrn7QwJB0NJD8e+twNmx+GlkB8DIon7m6y/Gmqre31D1q5H/LCoDRt
nMcM4yGuGjxajJOjLeyoJioIq2Zlbevmv5+dVA8Tmm4MEdUrhNcLppE3YGZvwAllx9FRNtVB3LWq
e/3rLnXskUX4H5+2BEd4XZQVkop1kX52e+N1bthrW+uhtlGX+Bls13SY1nZzYVLMGs7o2uAb82RX
wZSqxseyO0Youlz/rhVfIy9MSWBpZoOwBN3Zuj20hvcsVHAFpcZ/eDkWxiPUklbSRnph0UzuZ0zD
vTAymKPLD/LYf7/+SSsGQ14YjNAwmrEzuIgGEi1yqgJANWAafQCaJSIg2ze3RelcX3LlRi4Vm8Ow
kQnS2UUprXaDwqQWsjb/zhI6gZoK5MpYwjf8OoEa3CKIAzYBtQDDjbliX1/i8sb9XWJx55KCirPR
UOdG5OY0O8/p8P9laS/G3erfdRZ3ru7H2hR9ukGzuxz2DFrvxjvtgA/ZSfvrn3T5Gf1danHvQGxH
UaOA9vOSBMIT66sveVsRSGKPqNj1pf4XC/F3rcW9M6K0i4ucE3oL8dsdtH1b8zQLI07pLraZ91lJ
pi91RbBJ/7PissMMg2ntmSWieoCgt1UNlTLS5LrkEN17xB6wn5gQuv+aKwjtzVrl7OJtAeeJUj2Y
og/KpIKaloIhvgV33V46MmXsKFvxuKZTfHlb/66z/Eg/LUGXjv+1rSVT+3ZgS59aWuiU3mPbt9cC
jjebt3Sbcw+Rl0Z511rWVlNLiADC8WXowT94o8pMEcPVHZWtQIcDXdCEjS8HKNOlSCl0XzKYtW6a
Qo2dkTnNNk7hXi1hb8gVgECFph7jXmbGzbK+Tkq5H1qf2e7SwCoNj3IxPMM5sB2BqSbj+Pv6jbzk
/s++Y7lzQZZP6MTgQxq/RbHylDPbGH2b4Iua0sfrS11yI+dLzU/+zCW3kp7UxgxXyaAYGEuQ95KC
jtm4Uo++ZGfPl1kENNAhNWYpU9vp++8eqwxpsvaKLzRZ0T78n8Nfwg66gFes6VTjmMwb4Y2O6/HQ
M69V5Wg2mQiWWSDcj7m8VuG8ZKnO110ENbEI81Hqi6Wbab/TCLXqwK0UppDap//spOaTPDupTFLq
wO9o42oMFRXxUxA8qPVaQnTJwp9/zMKTKFZrFOZEvWjum80W3tuPd29ZwqqFX7sSC2diZUljthnn
BY2ooys/hdBa8SFrz2jhQ7JqEiWzwAA1HvSDlYWuSkgNY+hnFlUYV/PRWOm1r72mhSdpoDvmHyeC
GSyGp4G7GOi2hLv/6CLo80M4uwhqKwpdNuA8BP0nQ/zPU2Iw8BKsbN7FGsDZVdAXlsFieC/TNG5z
tA93ynQy90ymV1sVXnpqQTjldmXzlNkIfDTfumzRzgGZ/uZQzj6s9vK+082xdGVXchQbobwfxdZ4
VG96G57/o39gRrWBrOw4Q7+QRH9g+OO3uW2PqLYgGXZCrX1XOeWPtdbC5Ztq4TENg76uudgJJIxD
tDZxK1H8lcGUfeQFa/1q5dKnq4pE01iT5Q9dQX809NhgquktBGG+GnKTzZmvXA9BLn7T3wWXLgbF
FDGIDUI5ogQI9l5FcS3GufgWzlZY7FqeNZDFz8WwOarS8Pjbm27XiJva/sSEBxNy28iNViHiF+/Q
2aoLR+NVfTeAHZ43UnHIWOKtube+z5WO1BEYzN1ef4sXtxEaO8Ok0yrLS0BpnXVVXM5DKQwxPhW1
fivIxorrvLiPZ0ssrJgO+bBsmiwBS+GzL5cspe+zdFx77xf92Nk6C9ulRHFvKKGGHztJDjxet+be
c0KXMahf8s0crpEk3f07xRQDeA6DBKoMbGJ+F2dPvkIVbWBr6ZBUzGcKGWItwpq9vGzJzhaZD/Fs
kTBKm3Sk4emOm3YLXdMWAcltfULo7gAn5FoccsnrWJKEYC64WzR6F/e+G62pBuzGDZQYVEX3rGe8
nYq9wmyjIu8s+JEqw67UH1pRoeEh2l4IWQcksfPQD+xpjfn7+h29BD/Tz3/R4k2E5oj6ns/JRvv2
YDw39riF/eYI36VBR0gFJTnXXpoXcOxbn4Tj+vKX7tX56osjzrMoMruMFFvJzY0IyUnnQ72WzfxE
j9dXmm/o0n9YEhLMhgoOy3wDwp2dswbRGYRIKE3LVK0zAA+1I7iN267437c6xLV1Fi+SlGryvJAv
ymvzCAoIRccSU5MzLwZ/SLqVQrils2R4tRggM4L0XlTHbYvkJCNgzVM5wdZQy2D2oUY1QujRpRHG
c12A0N0UN2Lfw+2h7PISavHQ126RX4SxVa++idXYbI2pR+wt9VbuyCU7dr51i8evhlorRZIA0qF1
1TLdlLKxcg3mTbmyacsqbaPJo+DDo+DK+UzW0j2LwYA8nKV+Gwz9kcFoFI6YV75+Iy4hfQwmmU1d
BNVsfUAARp3aDKXOEN5/Vyz+O55l9H2l2/vhA0k9ZOiSFQnsn2ouPWpMsU+bdOJzvzj29aeuFNHz
nEGzSJ/BKf+P0V+L5RZmJobHNSknBRMdVczpHCX96frefbgSiwUWVqNmnqztTVK2HAIfJXjwzOfr
C3y0y4sVFpahnaBDyeaG/wwZKqfD3JYAlQ6IAcq1zJ2if+qsF+st/IAUS5k3JfOWlVBshzNx+sol
/+CrFyvMfz+zQMLoRxqBAhmHD9XMsJNjtJXrL9f3Tf3gYRarLJK0LKYiK3SW5SiDEW/hCScsHrMv
lR4nduHNdFBTfwo9ZWP5sHRDdfeYl/REhkR+8Gv0o5pB/Ua9s77J5GKvhFCpoPp2tAbpZKQwr2vy
ayihSwZMgKwJ3LcmABpOhodZcLTw0NlW/K8dKqWbVvTCDaLc+5pivjcgyFROf9DE/C1J5a/WS74p
TI0Xtfbd14fPfdagN1rov2SqQo5WZsw396ved74z78zMvDeqrEPrw3yrvPQBVlkw3qbAQhVHT+Nm
sJUTra0tUuMIjN9UB3Bb7vXT+IjPX6y48Abwi2Zh6CcwjB1MNzxOR/OkHFDjXY8s5hd37dsWRjoq
ctinpAmF7VO2h1X8MN7PmRDPf7e+2gdn+v6zlva6EoKhgRsBnExb7gxkleu4+tFpkwQt33ALI9+h
LY3BoYC+BgOVL1rSv2e47LClvZBnaVr+CwYXIVAF2x6lCCaANuhu7czn+Hf5GVpx8kICF6gPMyiU
bpJt9YmCqWNuotu1GGbtkOWFMUwSJfQtLQ8JoSA7OHj71ik+qcwKrK60csjLblxqaoNQTBCU/juH
/CE2WxzywiIq3pCPmV5mro+kDcna9o29evisBOWK7b1oGc/OdGEZNWh1YM1ipXQyPjVIyAKwvct1
6ffKa1zbvoVthC5Y6c0GhkEzvU+YP4IU1bPpBsdPiAQdQbXbKwuufdhsrM9MvgSlnSAnXuoGjJcK
2Py2BWSuidWmTUrxh1Jm0ISEJSTUvXIqvBYNz9YTfiSaioBgN95GUxvARjF4zvUfNh/dFWPx9sjO
fhc0g/AjRULqooUGBgyish/XF/hf3oQukcTI5Dvm4kj73EwlmPY9pz8MNkyFh/BWc2EUBZl0faXL
W/x3ocWZhsNkdanW+G4J5cawh5ZJ1VdGEj42K95ewt81Fsc44fjKXDEyt07sxtYP0SsMWVyconKm
bXVAWHl7/aPUD/XqxYoLv+FHZtErjE+DeOlgeErgTESs56b7Kn+TXSXZVOZeTUllspN+4C+OtS1g
Ltr5DC/IT4q31dzSNu8CymMlZGxPqrwJlU1c2eqd+FrvEUJZv+uXzcXfTVo4IKmS8zAaYs+pmUjb
pnX3yQ+arZL0n+DQf6o10WS2qt+rcvtY1rVjisV3VcROQjKrdnBY1pZTSquFi4vuQpPJ+izdNPH5
71+gXGZajhQKPCOpBn+Vb31Ns/ghKNHYzXpb8ie7KaHLVS3Is+CGmgrFQg3Ie0AEZKuY2ucmlg0I
ToovsV8Ejq8xynr9qN/wiB/eoqarkmjNJtBc7NuYpG3eRth0xArdyZaeo72/U3YCsis241/bFrlz
Z6009TH3mS/Y31WtRZ1YR5ou1gfUzGZ56A5saaTCQzSGe9U8qMl8frcpMxwmfa6y2Vz/ZOVi+HC2
+OJQ1EHP8qioBKcJ6u8oNf+SusAp+zrZGpYkbPswlTZJ02m2puqvZjHuBa5/G8KN5cUyfFyl1Dm1
1COgbvay3SmIDxhi8FqksEwglrtrDGPXZ9UrpOL7aRRfo7redUUID5Y2fi5CKF+hE7BNIJLtKGo3
SWy20N1pP/Le3NYqKtaGGn0RU1nbai3vKu/rNYsyf+GVQ7cWIUNbxeC0h9giLsz2hKFEaynTbp0b
bFcv2EWvd7bbi0wqkEoV1hfWQty+30qyPaNcoJ2TXiw3Ooq7tQUvGoKz9RZxg+rrfZzlquc0/RHe
edO8zY1HvVrJqC8miFAjmrKsQkFkLaETpdSSb6eUPvXb9gUqqluUa/fmT+2te7wGQ3yL4ZYHdr7a
ws2UMGmV/VwSFw+aY4g3YK6UL/5Bv4egy+lPM3ML0iO2f2edQhum6GPo6Cv9t0v7ev4TFl4oskq5
7SSyl0z9De8GXJfmjd6jFbLmuy8tZMKAjM4GRWtVWVyYCCUJDyVmosy9eaAcZ7cu8g12dUyOvZNC
RmePO/FRWcPhXrAKOtUY04QTR4aRcGEVOtnKB7/vDDQ1oHfsxs4ui5Q8NRHcfNY0DfJhG+vSq2Km
uxWDdOGJvFt68RxFTSkySxlMh8kCuA8D74WsbZvL0U6L6esr/VMq5E9hmjxlSvqbqeQvQqzdtpUp
4j4kGQVNBEVSGCgrXHEDIUbfbNCT+BOHxs9CM39odUq/wTh2iW9LUTI6kSDBrFkqj42ufjciOh+j
+TSAv7z+YR8nQmRTp+2tKoCLLINC+nv311qmjwqdCLW4o7odivUv/k7aNUf12d8bD8NWOKDB9mT+
85v6btXFY/HaujGNWItdhPlKwpZG/5W0EKTmq0NR851fPMt3Ky3eRAFZaiAKdeJqT7obPkIp8M2P
oRToNqKjAdNFue0g2slhDVd6IeqEYkib5wRlQ5XfqjBnAXRkCRmisGHiZs2B6MbKq5ssCNdCg4tf
p0DkAme7JDNA/P70qORkcoDuCgVK6DZfalfYos/Jf94zjJuu7hSu+pgjm3uzcm0uf97fhRfvoVbT
voOuCVpBMDD2ZPdUgGBFD24qyO921XZCHQ/l4KfQiVZigwuZiQ7ll0LGoNL0URdXJ+1hYeyDSXNa
qOZb74cFi+/1j7v4bWcrLK4MfPFIpklk62nlGBPszFJwo3vyynd8HKyfX97ZMosIPkPEL86RrWfG
cvzjjZsMGvl96+a/YRwnK3r1kg1kjtaheoydtfThkm98t/gipmyrPoHAT4+Z7GlOCEm7+e0MepY2
zeN6BnYp19OZWYVgDBIIi8HS99d0JM2tRuAAzkx7JZ0g4tul+2SXPPwbud67hRaOqTRN+NmGGgij
BC1CGbuy+hiZhnP9glxwf7pi6tw9XKBlLLENsSQ30GEqbF4Cv2GS3CUilEOjv6896cv1pS6F4e/W
WmydZE3NIAmB7sxYP/8Yf0s3IK2A3GXf6hUnd8m90v2S6KUSnEHZ8f6UhqFThwkVRQrq8yxi7P6L
dGXtjC66HJIZ1EZhuDM/8LD5ch16ZeqhI+U2+8T2v2WMX0WbkNEk0Y4d/8n46m2i09SvvOtLWfqc
Rf3PwosX5xWd6te1n/4X1QsoKxduy3nEE3ENN/kt3V8/vEv3BEYHpvkVWf/Yy42ywdJas+KF64za
dKekhe4YCujUk/9cX2n+5QsvZ0CrjD2UFdP64MWNGpXVsW0MxxqRyGoghp0K85OSRBnUp5aEhF/x
LMeNsPIQLi4L3kZXCcgM01g8NzHRg7yEj8tBcP6+LYZhkyKQW+mUzHX5NoF+YNMka4wka4susgcE
CZLaamrTqVsIbPrikKPn10OsFmTWLvQhfkS67/r2XvA5qGn8/c7Fy0BT2wTGQ60q7vt24+finUap
c+16zk/5wyGerTJfp7OQIe3MlGEKQrF6O27zfNvyBFun+u5vLHTknbUs7ELs8O6jFm6ukLK8ClSW
k5GKMJRPojzeirOuvQIZXd5sr2/hJUP2brnF4zMVsC1daZgOIyJu7047Of1ebQeqY+Mulr5fX+3C
yzPkmcROJkumtrP4NiUSWk81G9MpGAg0/x9pV7YcN64sv4gRXEHglWQ3W63VkizZfmF4kbnvO7/+
JqQZi4J5Gxqdp4kJRbgaIFBVqMrKrG5jm+wLKCyb1eG0oa1NBHBHR+vWQhVThI1OVZDj4TkiV4i/
gBjYVYufBrvrAugwZxJTG2kJZzs1gPGiJiDIwiGss6YN0PK092X1Uym+KNBsljVtt0pNb2wIR7CG
TE9qDDpQe7GDYf55B3buo+KSC+5VIKWNIdnKjy6t+9O7KFua8LmoOU/TjLFrnk0ySDBoCzJYLZVc
sM1vtdpA4QQOZQxe8piyPYTg8zs7uQ6UT/XyoMmG3bcyO1sH1M+wLBXBW2TGTWarwhjPSFG7WfbI
jW/1bxP+C/6YPfJz3eVxtajcd3QTtzYSrw7NxmE0QMwrvAfShHSqjtkeZAuEj+uBEhrz/Ty+OhC3
ix3oJu7Q7ApaydZuxXTs7Kth7ttWvstW7NIKaczguwK/tvf6N/4qSM8TD/JhrQddMLC6XsyHUfYc
2PQruOPo16pEI8Dtv7WsxlbBtBnFq+iiQltzOWhXvK2pXcqbmpsfdmXLFmqiZjlU7aJhlVCA8QaA
EvNdD19teMaBp2VBhHlTqNTvk9mX1WO3QpABhAgnU4Okg7jMBbqHMU1zyMl3sZtHP0lye/oObj0J
wKX8x4K4uCBXBjzq4KDZoTgbr3gDg1y81BzfwUTBD4QY7NbWhJOqT8qIG471wEETqKXi5RN5zK2W
MwbQFYRZ/9flCSe0woSw1QWMfqgzupVqvtlMITNK1XamWaxCqlkHibO9r93psRwxM0ucwBlugSj6
QLWTU2GDFYiBx5mJ4WEJlkID8zB3Ot0FzR+LPboRF3wiSLUeOvncLP9Af31AG7FVpSg8GLZw76bO
pgESQ26PH5fl/N97944CNffMf9viREQ2Y+jUCKEvrcssbcyS7enl5EGs+mB+zY/6b3XHWTX16xkE
7uiDRDvmGf1Oci34lzplWwyJ6AgxJNP4ktBlP1u87Cd4h/EhIU6Nwt+uAHWDxOJW8oL9pCjq2AaF
I8cvWvlSYs9BjOoYADq6C8EPTJaHKsauwx1e6LZLMEkfgvcfLxaZj9n0paiqgBMJnhxZkxCH49CG
2KKRfaTpsLXItSkhGJtRnrSAQaLnAEm6pSjdpNuT4obIkAPba7JA36eZBJTj4m4q0LgekwqG2ME8
ctjLcvXi1KBNLnkmbLpQTg2GRiLiPpoOb79c0apJARfDbVE/RR3V3sVnHGYCKStPGvm2XOjamnAD
SZVABBmK9eCX6s7y5Qg9eNf+rOHGm6qneM0guQpbIWhlj4rRjwxllqWQ/aFQNQRd9lm5KL8kZ3/r
tmFmQFMxg4fTL970ebbCOY5x0/VLgFldW/XCI7RPYhQzi11vncnriZuuem1SuOBmZ+aFRaF9PLq2
Ex+y4rI7QACRJ2kzSNn3maunklmVzTwbYHkL1GN4NdjioSz0VrVtvUDCCxomJGpQyGv9vYIcAhjd
ANXT/hqz5ZLv9/8cz1er/AOvHAuEcMu672CVg4PgsnnScoR4ChBg73DaWwECLhv1MYw38IW+tZYW
ihYyWr9Ys9DBfLl470Gbba9sZUsI7kFVAm9aASAAvVIf2oo80abQGQT6gh70QxEeJOd06y2xXpzg
o5dlwJGJrdzPaWTuIKkJlsYybY9hn/wMqurCMMJPkRo9lk3+BCGk9nzJlfZuscLSNQ321cwSqMgO
xu88auH64ij0JT9w87KudkT41paV61oE2JnPv7VxkXjQbwXe7yvA+u/6ApsXd2VPCNGxQuwsmp+/
NufK1IAn2QWeer3wBAT/Iy1fyBYoXFu8udt21gs0kW3NszNMI0yycSDZRxbCIaQiUjU2AIIKU+My
LYE/1X8ZxY8JaLcGnCenv5hsPULsqGiY5IWpJr6NKQ41yu9A1vx42sS2q1t9JCFijOGihpWBj7Rc
m8V5g+dS5tEz6LdyeGud79+RJkqWJcJIlNbC6W/+8QLX09kL7BR6YW65B42uNHniSxDTtdXFZILX
sawlNppAz/2irvunuuw6nxkx+EaT1jfnoXWJnveHvh4GL4HPcKqugTB9bUMccWHnizV51lCeDyCq
znIGnWCoZattCq3jGGVUyefYDOCvn0PEeGgpQPgAurx4yP+KyP2bbxC1ofXOCC4rsZretKsGj9fa
G4Ftpjlgdyi/72zXsM6ZT8/fgSKSLVFwQyVAOj10OHhG9N8fldzHnPr2gg8Ks7JiTBmVfaE/1MFF
H98Q/afkm0miGhPcDuZq6oYqWgEVY888qpeJByZs4qn7+Uxez5EdZsEB1YGa9O3QQmVYsTrPoj3U
0pebOky8Kk/OWALIpA4WPlr5klVue3PTRFUfT8q/RI4SvQihk6UlPqQncyeOB3bohmYP2L9rE+U8
T8iDHmQlEk0Qc4O61Y3NsnIS2kMsObdkWKjtbfjza8TZGLsz40xdgBfiaTUSps8QySrOdBesh3zS
NQW7GHQsn+HcYHzBYKhkN7jr/ftcvdoXfIrWqyQzSnRP+iMH4E13hrGb9uEhBTJsH3mdU83XxDH3
FSappa3abQf6alxIbQxdITGtkSBEM3RpU4q5w2CMXckSt+/pqxXBOaRB0M9BAcDd7JvHXL8s9sme
XDxPSreX+kG6pZv2LA39e5TtMDomXFU9BH2JtqScwmTw4oOygN2DKD+b3eiZF9ExtaWIhc0jDb0b
hlYcntYiilK1wQejpwMKTuTBiD/H6e/ULLwRQpRjnDlqCqcYtS5UQy0zh0wQ2P3TSBJ/Nz/l608Q
Y6GdK+EC8mjMRJk5pJ2XvRYbzukPuekCMQ8LbAEniLaELCLBZKRBYgjWZ/FFQM+V+LGSDsRuPd3J
yoaQRfRMZXFAATlvQu+lPmHGB80Jd4OD+gRPJUK3tn05bnCz/kp4Fwnzvpj2Fed9qQ4GoUCFI8Cz
qfMgjXZf/SR+c8O9ALoUBODm+gzIKrkn3n6xrUwLgayNLEbiHODl4Nu446C3zMMEbIchEgi6HjqQ
7sgrQZsbDfiiilsC2TImuP+uCCBKWEWFzxYNg1Lfp5GdKcjZoBZ1+tRsFknIypJwbAyt7xtTQW7w
34skW5cAk81Ux5g9Sk1indKyKktR07b0e63wuJq5mnyVrGbrqq9NCDEaiAl1NG3AEzXwJIKTpnt+
ixiX/C0Sze47oO1b7mxtUfhSxbjkBdjHXqhW7QM0hvPvnCc3OI89SD7K2pubuRwwe2Aj0vmwsthh
KrRi1O0KaRUnLYwPao80LnXN2ONTTY1DD9FRK2TTsFtheGX0GeWzKh90dEmNIjMw5ICex7hAjt4Z
M0ffLQfmhtBfNFCk0VHoKtzkGH5Jr2WT03wTxTC8ti+EYaaOYMwOsehyrL6DmgVDOup5E2B8cTFd
284lzAmbV35tj3/01XqrCUgzrUC5pLAhYlyrltub5KiDVS5LweEOBALturM6z+9qo70CD/Mu1Kb7
OWb3eVF/BkvX4n/gYK9/kRClo6JqIHUXYoztMgRYHedMC4Fe0Y7pLy4fmEkrwluXdW1Q8HqFGQT2
CAiln4NPr2+vS+jBSta0lVCvTQiZgMKmaQrqlk83mEfrYt2/k9Vnt/zp2pTgF6C80o7LjPdWbykO
Lb5iVMXRoEpeskVydmRXRfAHFIMTUHTBoqziMtehX/g4mYsDreYOIATIIQf9L8k2bnmg9doED96T
MlEW6F/slefSc3hM3X5v+yGOhSIfM9xKM9bWhBSANgEerkXFgBqOo0sz20Em/Ih0PEXNJ3aLEXPL
ewUkWtKqz2YKsLIsDpZaJg3GgBeIzUteZzKmm8QLPLSYF3fZ8UITqEaCpwkEofIBpq24srYtOCDD
1oOaLFg1b3Kbu2Rv1I8g3UB9H/Hfz8cHWTVDcv3EuVE0SSc6UiwWo7Ij0E5Z+yQ5NpLbJ86LVsNi
Qkv5n/LMfyzSymwJzmSeB61tU3SX/nuSsYU4tdefSvAqmOLu237uEr+BXGOb6cDBxfQhDYv0aOi6
12NUr9PzbwmmhR1qZqYn2VfZURFcTc2bQ2GILwdmqTOygL4oQHe792KI0jiN+47JX9nuCi4nLIqa
tB0O58vA0Gs/9h0tE4mzEadDY6PMomYBqepHpow3i/vrbyk4m1TRFqtQsZcfsbZ55dCuUG0NcwPg
43gb9A0jzevMwjw+ZKtbRXXGQUbxu70ejM0gAQZN/l8qT0ZW2r2eYj0vnXMow7i8NfLONgzvyv2V
NRGVYjAOA4RodL1dUKlU4TSkfFDUMn9NJcTYI2NHlOlBbfTj1HYo8WQXMekToAw12SDfdqK6si7c
w0qf2pBq/FTOZy8E25XhaA6oqd18uWH+cin305vBaWVTuHspl523bcxLkvY2SvfltJ80CePaZnxf
mRAuG4Fa20tvy4TufZlSrw4w6Tt/66BwgFqdS8zzcpSp4cmMCiE+nmlZ0wl7aQ9+WtzEzYVu7Oxw
36c3+VC7RqfuT3sxvopTR0e4eJPOIhpnKAoZxeVSLN6czhiEQD90yL1cq2Xvi02f+bqpzyPPq3y7
0zoM4ipm4ScXgKBmscOnXFPf+kYMDtDGq156FWUmhYiemWQEDikK9vVgnEG4roI4sXqrMuPXZJUY
EppU4Na6cRdp1iGPkx8dVW7GjIAjxTQKSSYsObYmd7qr5beQmSi0Bi1FzajQUUwcg10t9v+8ZMHB
9YFKlWjAR/23gon06SedwKwbOCWkvZLh0+lTtO3vVt9V8EABCkZdzxvBH+kBbPa4UPz619+JCIKi
S4Ks1y3+Sh1BVBbv9NENDjxJM3bJkXnFR8YKbCCdDA0T6iZVRS0xamoTzS1Y5HIX0McBkG38yhk+
wNSFN1n440P7+WpPOCh2oCS0LdAV+Hc/X+KHgeHgd2BaNvOK1eqE85KBxiXvGKy1IKjhg8jalXbk
sUoOCuQO7G9/87ow4aC0ZVpkUZsXfkoTNyyOaOY4XY3yepc66KXPGGmVbKVscUJ4UiMgdTP1+Wj+
V3CQbHFCVALjn5FHFZpT7ZDu5vTcnPA2Y09R7lU9nkxgppCsjf+Dp3ZTiFFKVo8dHXLOZTkCoprs
QxPNGafGSwkw7tj7TXfG6CxfT5vdDlKv31AIUmmUG12d1GD8B0kBBkkP417b6QcZlmUzTVudSiE0
kX7OU0wRQXQu+dZo36fpcHoZm84Y5OZQksdgiy4W2CJA8Eg5gjSkQ0liBmfVLiAyv7gZfF5tiPW0
grIAlfQZwCNUzdFOCkKXD3Cihs6xRyhjv6OVtXngVzb531dBZslVQkkLm3+9EqRouM3ztzIluKkY
dNqkqNTCD8BmqQSVG1lXXfuL9bKDzv+hvw46+FMNyq0hqX67pq5S5yZu/3kf8ArS4AQH2w/eRWy1
WSpnnLIGIFuQA4os8UU9gw1t+JDLkNkSG59DEne0qJHx/fcX89aBXy1L1I5Pi3ApNbUp/an6FE9f
e/aU9pF7+lJtXdq1DeFEDOYM3ZFCL3wMVzp9GbomkTUyt9zP2oRwFsy+71k5o6+YFuZ32qMYnjzV
Zu2w8s5WPhWxsbOILhlm3xx+WBsV41addEo3molfgSse6OtqH38bDvC13ZFjdTmZTn8v7wxvJlYA
eoPjBCS4SDMED6+ipmja9YS+tH3H2ao46m0h98ShzkfRCIwzNUF6AmMCIlMOUZuB5VMWQlYoduhY
7FnWXc5ZcJ1mlrco4NnoCxDCZNbj6WOz+U11rocM+IoKsPnb+52qSTWotAOlY2fu1DH7ltHh0cpH
v9LnXZQqt3o6XVVauTttdrP+j24xWLWBb6dgunhrV+1zmoBjDEVc8s/bderclz5nCkEHtBqf8aEf
6o2v7QqZgpr2phES7DP30dYFRgecf+sD78jvtrzn2ppwiEpFG7qAWIk/B6hq5mB+Mc+Cg4bZZmf2
zINsyHjbp612VUgQ1BnniKp/ItB/IrbZinbrtQlZQqYyuixQdt1DvSHw+Tyldtt68Q0oYKRMjlvh
bmVL1ALSwYkUwuEUfj31lVPRFoJ3/Zw60xT9RB/09vTh3LRmEN4/BckExjDens08nKpYh4L7Pg6y
2u1YdaEo1nlhZufpUN6dtrX5pGKvxsSlFWXKgmxYlL06gN3MinZc647z4k3txYIepxw3JlmeOMem
6vk8TJyHz1Afcu2cmRcseSSy4c3ts7hamBCQYkxudmSC4IKOfsHZC5hLGzxg4Q7yNUmtCbEJJb++
CHlO2R5fHhsvlE7veUnxSyumROsvJkQkLdByMoMH0w+CG6VJ3br7qqa3TfrbbjL/9OnYTBxWeyh4
yTYGK26k4n1YDAxThhn15jwGGqqQCQ9th7uVJcEvFg0kdgaF32ao0T6DvLP42nR6T9tB+W18kA1Y
yDZR8Ix52FLIsAP2ZSzkmKs7NtQ79O6S4qYx9qc3Ubo2wSvaUVJPbY9Yk+HZ1AFSeCCY3WrPmmPl
Kp4mQzZvZmKrrRTcxzSBJYOlcB9NDlp5TN90xXfJiiTnQqzmRQmljdLitAOrMz9LKxJj32Ko0N5F
IAJBPSbKwPYgexg+R+UTR98UsoVSrWy1smK+tGV2854E7pwUYFQvB7AetmroBEVU7YrEbKGDU96x
KriwEstjbPw0FtF9Xmb3fV074DO/ppV1aSfwenNXEWjyjKmXDAZY5ZLoBswO+4ax3aLVzumt49/6
1AoErzTOTMtrqyl8hQJ2oEG2Sbuc0tApoO7Jye16aRlk81uBxgs8RZC+wpzU22iSqKVGRg2osWHf
nOEQ8mEzUB4Caulo4NNGWxUtq30hy3Q2T+HKrHCh46VWesKJDXOjcll1NOZJ8uLYvMI8Paamxdkd
BZdrBfOi9BQLq0B95Zks8aypPUsgieHqc+7jfksMbi/p1aDgeEFP29A4MUPwAbSfctOOQYEdJd7p
A7JhhALdB/gPZArQoxJub9EU2YuKewOBKj0xnZDKitEbAXhtQgz5CB5AOY/5sw4li++7fHArsz9r
42Z3ei3PDXvhtL+xJNzXudPLquOS9MqBg2tjZ76apx0nUbUBKsz9pLuqdnyoLZ72n+XcRLKFCpet
VQuSVx2G2oIM/dnMcAatA5Hc4nak/ICTf7NU4TRi0Ix0hYqlfqSRudUCB4MnhmWpynnIxOfLpCTg
TVfg45Mx2WWATLfpg9UAbWs9GP13q7gojPtKRuurb53NtVXhTgPJmA65gueEEe5gM4dOiGfOTv/b
ugNskc/K8zHFGefW3JE7I/ctyBVCLRbv5PdAKDd86ZtNEGL4pKi9msXYBL1LHKuZHM34kccPFKoq
RtHsK6nz3orkbywKkZyUQU6SCC7nZfDqdd7lPWNXm7ttmGhUM4pRbPFpnGeNVWYlEtgu+mGll81H
JAmotTIgXA9d6dUoLKFLByzFVzOffY2LCedRL2n+yRYiXA0aRc1sJoBsdtm3wqxcrZJ5NJkF/vdV
5dOcyRI1CijE22wxnJbGoD1WZ4n733oqvdkvIZKij65piwpePGCjeU03r55ruv+F9GMjeL8xKdw4
e1CyFt01cKNPums3tqNW1wGT0AtsBNI3RoR7xPRYDeoE0hScC7nWL1HH+zbM/Vlk6J6BNsLpoLB5
a1enTrhD4Ho3siGxAC+zosLLmH5RF9FVq5ThfloCyOQsyzXUNUPZ19uoF7xZpRBYZ6uOpjqEg169
B/vaK8/oQQ5T2HbQr6sUCTdAgB1zCoXEb1kNHjk7vbDCAHGIulox7xFDIaltnQ8aXVx7ybzTW7wV
91YX2xbCbjtEcdAtVeHPsY5pxn50NDLdjsmyL5X4IyDP9cbaghtppzDpFrAMv2wsAy2M4uKhre7f
9dDevuq2TSCWAr09MT9qUL60SMKVG70XSffGzBx6Zlw+E71hSMcj+ncZuFRiVMyYioooadxAjoYl
F3m1AC8sTdNlJoRvlk4FaBMM3PRhn14xZ74sffuq/Wm1HAPs1nvlax1JcpZt5/JnKw3hw0UxGV6U
V+3uk7V8TZqLbvpy+iTKTAiuPyC0rxYDz52qyp8WSmInzpTYywNZ+2Hbh72uhW/vOgJoGNytMwTL
dFoAB/wdK3tluSeKn8yfTi9pOwkAgcE/J9AQwkCiVXNKIH8Jbk9tH+cOAboC9TILLCWVgd6rDCi6
fZtf7QkxANKTI6m4ctBssi/dQtFQ1FviFDW7oI0sVm8VxnGbX62JwaBgGEDgrypOXUBfXvWK+89z
MXBSCNI54b6ufcmu8pMgPhXWdoWwsJhFluYdkoR/oQg5kB2828F50eVwBNl1E6JBDe5/vUWUgTbH
4Mwq2Jg1ScCRfDaxRtIWnVkRkFL6tO0ca7wKmnuFDldNRSV4NdmBFKsi0Ripg6LAJfLaGX1qXXqm
PGWO4me7fpG2fjevNKAwoK+B5CmIwt/etHpQzLBLVQUIPKA3rDMdbDW6bCqUu56/TsPKiHCdJy3R
R8ZfU//CYF74qt4Jg9k8DCtrwo3ul4ylHYGXykCRD+HzA7OdSnV+Gp8gSX6hHirlIIuam/5qZVK4
1G0R683QQKk3sRZPNb9ouuEQVXN75VOu7SR3S7Y+4U5nhKSqTWBs69nSO4fT5vhNPfXthJtsRykg
uDMLUZ9+rJKHhDlDd571N4zeaUyytC1mfq7p/uc0CvcYj9E2jFP4fRCceypxWsf+YV2kn8C23jmK
q99DAaW+x5AYipGLvp/vIFe6Tx9Pr1iyv+JVZ9aoULvBabWa2QX3kzfEMuWrrVtHoCevayZfq6gm
G/dKo3UqKp9EL3ddXlwZ1nBQR/3s9EpkZoRvFxqkVSNbQXsy/JLo31vlkg6R5AGwhRsGiO91LcI3
C8xUT60M9acMA53P1WOFAjcc7Zlbctzwu8gKtr7RyqgojR2EKA42E75RnZ8/D5dA/Q0gUPs+dplf
ejTgo20fCAFrm0JONxuqwiDNHuwNfLBkuuogVQJuNae0pv3p77ZZaVubEnI5olU6hEqQJLzQUpqf
i59c406BPZcX5p/Hd1/oxSJwskpL85tBaP0DhLAwkrwF5TjQQNzHzGAY/LexXb2DCUT2MfnfV9ke
axdl0kiH4vKElvaECuLw5fSGbvnn9XL4RVlZoKzQ9ay1EYDyz5VCfDPW9yrgbr3hQRtSMlG2WVlY
WxOiAVDKBXJxRHDw0PFCafZTOyiQwwYPXYjyvCLlF9tKTtYGhYiQGFMQJy1KZ53xZLNPOgQ2cv2m
yG9P7+Lmd9LAHQqXpeng0n27i30CYZ5gKiIfrPtggryKB8nOvag2itEGEI4/JoStY2ZvdJWlYgjB
iJOzodEes3FY3KRlx37MbtN0WJw4wRN4IEFTOznLEp90yQBW8uZBsYbRmw2a7PQBHBdj1Y+7NiMX
Yax2ThZMX6CiiY8wf9YwCoAW4dG00q+dOd+H3fzY2SaQKtVNrNNdmob3UZd1bthHLQQTuNxleb6M
+ZHWIA0Fdatna+N9EwbnTd1/UhboOpUW+8lG5WuhptdExSBfG49uBlSaE0z9Z7WMeqdutN9VUSVg
eWW/kqob3a5Rz+aGVk5bG43XTDR1eqI8Kbl5G2Xqfsrz37laB3uVDLFjVf1taKo3RlOeJ9YNyTHI
6+SN+aApg+LGIAFOmfJ1AX9yZNZn6K7VLhQYPleE8lLQftIBV2xtPHEgErpTwEjnlG12pHF5jPPw
QkkzkIbYd4vdfwoD7a4nLHCUoblWSh0DpR31RyO4U5psP4ISHuzhWeiCpfOXEgx7i8VPETqt6rDc
hAY4GpZ5mZ3C0q7NmFI3brTGZcbgBvWSuHVdLxcpKZJjCxG9iZbHSh0eLG062sCKejqq0FqFkYKg
yI4za+/ATA9RFmDh/bFI70aLGvgiyeBZdom9jTHVRxsulIzxfitk+1BVCoeU7D7NRm1npeAoVoZk
N3TpXgn728AsrpShnrykMH+OYfcd7IqfO7W7ahLthqTJYxcPw3llkcUbFBY680J2vU5bJ8vGc1DB
Jc5I66+xXt8NWXCJSq8fTdqhHNhTZee1MxqgDptyMH+Y2SEyek8Jq5s6tnZBZDx1lX5oR+SjFqfy
7oJzwuJd2zeTSybbr4v0aUmGY58kFxrmUSfNAqlHBc1A1D7TmJwZXYHyQZr+YmH0wOLiqxmGF1rQ
ECesoVM0LAerVP0sB4NvVd2HufqN75PTVazdkRgDE0ZZ3rU43llDQJBZwg325H4wBvzsYbwNrfQO
+OrGq5rgC2urXxgG6g9d17aQmU32lq0qB2vucRYyEKEN85Ts8rjId0E9ydKjLfwFXbsBwaGFtdbS
EtoDH0BTbucvK5cjJEllGVC7Lxs8VSuoxht7zUmnZ66g6dOww4C+9Y74ynOiv90cKFLh6SABILJj
1A1J8jyFJ21662CbylXRg+uZQtTLaDtvsoZdqI5PUzPL2Ay3XmKAyf0xLIRaHTdVUysY1u5GtznL
d9E++9HsGCgb31E25Vt3aplCwGhpqNTqCJ32dgd27YvxMr9kzJtAAPcNinw785HLuJKdfizRN5Tk
vv/Pd31dqhBK+rpNkjZpIp+rVi5e+2350QVua/FAfNS96AieJt30PxIiX40KB3dSaIjOPV5LoX4f
Q+wgLnNJFrqZ06++oHBcQ2WGAQOZGeDuc3lpsHfA3bcD/esqhJQetUt0JCezxHebd/p3zdHOw2/k
BoxNt8pRh0/0iCS12Mxg/qwK+l1vU4uqLochBbGeHzazo803dnq9QPA3GaXSDTxL///PJB7hby2x
NsusELpBfqSBFeylvv3MCgYmDjkfFc+T/7KmAwHAoNxFmdj1i402JESDtRdYOB8gXWs5yyrbm/U+
6Jf8sSc8HBY77iqIj5R+Bs9PsqNZKsiDIPU9p56qqk4bEw/gGqX+3Zepu4AoL59ubfi7ad6dvglQ
b5CsXXhDNOWU1hrIgTDWWd32LG68tuwsLzDLCcRYSu8tIPTzm7i0PKJlLXBo6kVghTeFQi6apbrM
s8hfJuORkkJzJj34HqX6LuyqOz00oGY+flXy6diHWecQpZ/dvq6uzSlHuK9q4lb4GFBWrZ/aKruC
EtWxLJfcScr+V5ZnaHfPt2qWf58703a6obqYrPCop+xzYChP/WB7dNQeAmo8Who7RmN2TLTxoo67
pzwMjsZoA8eRYseiJTu2VQ/V6jI7A/H1YYrrQxzRL7kdQZ0aM/TOoofmfoC4ulcO9lUQ4suE3W4J
9S8VSY4LQlxpphdNlX6dymUCVns4MJqnCOfFVdpm37tYrQ4VyyJHr7S9Pg5fJrW+jObhXuuML0qo
gE4ptn+xgnVu3hR3yjhcZw0SENOeCSTw+s/VaH+iiaE69jh9U7ryVzrEFxMBa6I9BJ+VOkdlpcu+
22EPrmrUlvZVmum7wmCXy2DXTo+XqEMj+oulxv1sWlDUaw+mAoBTQUu3Rot5KqbKSdPIt0mNzWoU
x0JKREGBNyT0PqPz5ZCz7+o01q5VGWcY2Plsj93BCNtPIVHvSyRtU1cmrl1hcLXsqsJrUq5jPAeG
Z7B02LNElQSHTXcDVA7haAuoxwsOzsD4aolpMihA6tOtFRc7e7Svg6jap7YReacvgngNUH+HUgw4
oSyO/TdUwWE3XTZNpCOVP+nNLRv0B4UpEhPickQTwnI0OpKwtMzKD0fzUaFJ6Bp9iTWFkxM10eB8
ZEFIITQwi1EiSgnNRjUzwmAtJXcBw1eeYsnn4VFy7TVf1vNqgW/p6rkeVVhNMVqgDQrbDLqY1W87
JqZDO/NbmC1+AclfyZq2d/DVopCpUBJp2RzZIPtXv4Hhy2ma8wKUo9mgSsL3piGmGcQmUBoEgO/t
0pq2iLRiYZWvdoaT249l9FmdH+1UGuc2j93KkJCJqJC7MWIS1f7yE+BAd1C94ZF6+QU0GyB94xSf
4jtZ9BFTk+fPtjIpnHQtHGoVQqTYxOJXpnzCQ8ZNbUkvQbYs8ahbo0aSCfsX6+X5HKAvOMvUaCWf
SBzl6heWUpbBRFNAmdHsnDJC30q7YsokOXWSxYiTXB1TA9ZBHtwHEcJdtLDCafVo9E5fV8lXsYSU
wGZzOrUMR3th/qhETgk6cZk2qWwhQqjXzVYfUNSofFQUvtGSnoHg+8v/tgz+E1Y+QWfJUCQzTJjh
5Uhu4vZgpDf/mwnBCVSIlFEKZgF/RPhJ6Y2WL+6YS9bxV4r2ckvQ5IAECGdbF05wTi1A49usBuRh
fB7PGNMd6PwghOgr0FPJkZaNZ8yzPnQM/ph9hris9q/J23TJUWryMyg30cBwRuswFZ9P7+D2OXg1
IiTXxMS6IjWpfXu8aVsNeia9xH9uhgb2akE4zfPYAeZmwMek9I6R0CmXLwMbXEJvlVCq+ylbjnCs
RzMFlWSLM2ehDOBMkPfIdFcHSyCoM6FlGlmOCt4APZe4he0b+7pG4ahr9tLMWYg1Fl3khcpTjSRP
H36f/lR/vY9fziFUCJll64AICAEi68YsSxK98ruf/W6JnShxWldTHWVxwO0aeUBeQDPlc/D9tN2t
xUHY0TJtTABDIFo4IqFezoSpWFyWTIs/q2axQ1HpwZjV6gPbuLYkHBXdzOs4bnhML+7sUdsjZ52p
jAt+czkaF47k2HU87d+6pazSpyxlOCIFyfazkh3jLkKaPu0+sGuvZsSYlKV92mBWtvbBKn3FMCaE
p+a5Ajab02a2Dry2MiN8nEGbgmIYy9pPjH4/GlcYeZekdpvuD0IapsZAYWzh7ft2w8ykBtH4GFQ+
+TztATIOHIs6GDXhDK30etgV5S731B8ykeftlb2aFb4T2lmZmfd57RfpN8DQHJMk+9N7t30S/lh4
7umtHGw/RpNi8MyOofcQNTuqPk2ZJEL91Vril3a1e+Jgr8q6tLDnqkZlRtu3qsulv7SrCYR6BLB/
kJXZErSv1KJwi0hZ9BkGbepnOIpi/mMRSAoPFtF+93IJfnUr/eLdJSSSUI83LP731T5CigNDNWZa
+yOo7sF3NQChBJhj0IUS/yAzJDhARbWHWrFhqMfbFal4uDRopwwueHtPnwyZIeHIQ38Yj0MLqXho
lruK2E6fJq422U6my4intj/XaveEc171SxSPBha1MEd1wah7lnhG4hoWZBzmswbUx7kq2cfNSLL6
YmIzvo00haV8IyvY2KHB1N0lHrUwkkQzzuMbOv1dtItbSSqweeFelyrW1oyCzHgJ4mQa03mWX8bV
tVZKTv+m19ARH21IRKqQKH17FlGW6IY5VpA7o+UYkx96KkN78X9BfOrC34DBzsCQEASP31rog3Ex
SwOL4ESVy1l4rDDKjXHu5Hw+V9qPuPdXY3+xmjMzNrICvpfRz1XCPEi1fcSCgTYCqgMqBlqEO6Xm
A7FDC3FqCaZLpC83S0/9D9ymlQnhNoWKkqg2/+xm2bic2yvOun2Uxs5EH/43S8K3CfUwq/O0qf1p
/D/Wrqu5bpvb/iLOkGB/ZTlVsmQVW/YLJ7EddrDXX38X5C8RhYMcOMl98oNmvA/A3bDLWsUQuEYc
krnJQfGGSlmmjTIye6GbeDsYb0bjqpKo1dJmn/e/Vf1OH78vycNkSVpAQpXeSOFU2mljTXEopMR1
fe7z9TSU/1ECFzEi4D6j0woJ9fzZiohXrjJ6WHESsTkEl5gvHeZmqxLR3AB56dTtMC/QgD3V9UfT
s/dKiTkLgNigf/BvdM8C5x6mFRGHdU69l4WQPCZ43xiEBuaC58f4xcCiCmkViXMTKsNGEqflIAwY
Rp0ZUgTYqdiZPNt8IdiwMPKn60rOfvKFA9oI4pRcwQS+0+VIWyxMKViP62TsK+Vrkv9R6pPk9oSq
9yaKH6xrh3wyFh3uZ5nrXe9i/TxrJKH2YnDpNUHayODUuyxcozNdZLCMsd5mgQgvmYdXYr8BlHQo
Sl+/PmEQwjwM0KdcsKfxxVC6YJyhUHogya3LTenkeB+O9L6k+SpRCHFkxxMDh7NVFA+5k9F17a3V
hVlNPlI/r95VmP4Ao4qNSfWo96gv3c9mVnShGkjTDcvRXeeCFm6ORrubF8pSP+ukvJSHZvZttHP2
dNc9Mwa8IcCm7jl+BKL5fbUzquOUeHIMW5EpMNJgPBkxEwBKifchUrfUBJA1I/I07bBo9s6qhtAk
lWcZ9ffrH/NiJZJpz1YUd8frMK6JZePETHtaNcBIxc79jOGZ8rbBCgwNcdZbEpR3MWa44jv3tBxr
rHmf/00lFYsvxEUn17kkEHfpMsw1Oud7aj+sde8bzoOOKZfrpxXe60YI+/sm0XbclJRA5ELq0WWJ
h2rVg9Pmi1/UM0YgnDS4Lk1k/AR0pRoD5HKQ3L+XpoN2obKStdk7ZvuYOnjmFb0mG5wUWeNWCPsR
myPFcaGsZhG3+3TFUI/+7LRr0GeaxMkIpaB+Z+D1ityQL2GM6apSu1yafVP/AcZZcKCvXhEvks8j
TKuRSOGubJOwMZH3h0lMSotIT1sYfPQx2ie+dp4P32Z/Do1d+wtjmKJjoXdsqiCSMsF0yQU3ZdZr
+Pyy3Q908LOFeoteeu4iax8JXbSFspOBt517yTYJhFGMJLmQ04X9DfETn/lo64YxUuSPsogtPpQN
kl4Tu7fownGXaPdrRmnV7psMM19r77X6rZLbMucs0m68EBwNzAQA+OLvbjGKfMyWmn0r1XdOid8B
Tuicok44BePD/BwHzeG6Pb0WSnjvvBXJZQi9C9rIJqct6POO5ETCArc4xl7+gz62hz5Mv8RPyp54
7IkuW3cQXurmtNyl2kkc2bWm4QsCrcNUvuSNEjjtLPEYosxkc0C+oJLHbVnXTgHyZCX/bZzzR6t5
WUn5aObu45rKcspLb2iADQl0RSDedm1M5r9XFKvoGqBBADSma51ziqlIr2z6l3wtvvSZDPpOJAvP
IwIARBPC+JdrEneUQQy1+1g7OSt4GPp+x1bD3YF+k2gJS7a3WgL3BDy0t4EQziNiIGlA38qu9okJ
9/510r7aXXVY0+JkLyjm2EXYgowz6bG4anVBRGWw4kwVrsnnnNhkNgO6INgOIKjSr13jWzEBJd4n
NV89U9+ZHZBl8p3k0Lx+8ofmIhu2b6J11DCFNflgoVPvDEClvVIn2vue7ZS6x/pbvZdt9l1kaLxY
zoFa2aDNpQ2x1ivhRbocGMyf+T8yI4wRypzbhSvlJXI+gGCPHIOlkChaBZKdT3arnNW3auzWhlEl
e4BqoltgeiZGevrx4/WPJ1YYW1NBaAgWcJ5Jq17MuTRVzL8WtRIAmco0p3AoT3Hf+U0b9mbuddHT
dZGv3vlSSd9kcteoNiOpyoHtZO4ZWaHxXH+bd2ugBx1w6P4HCDAxrjJZii2+0jfB3JVqmjJgS5gN
7vf7FqxMdblv8M/14/Gx6aeS/CkEQKjvPRuSupEqUYIpzAV7AXXtKZktyVWEIiw4ToZzY6Pu816E
q2WTqU2AZlFpjFlt6teYArp+iot06PUYeIlgWofBPPIJ5ICZ8gG4E9ixO+aprwUFWqbubTvcu34f
aiG6jfnO7ST1OeEH2gjl3WdqLsrE9tP1Gdsij6Z2Sm2JCPHdvZ2LuztTz+2UJBBhWncZduyorJ3I
Rxv+4jhvqACsn3YTLg50Fh5JMUD2W6q1XjbLCsHCy0KuymojoI3jc628Z7U5trVkps/V8tHubugk
uSyhd3gTwffBxmKlNMmwgzVrf2jWd+y8+zUYCJr8TOLSq9ffWmmwFiveRiaXGfSdEdn9jOUhDIgz
t5D4KRsQL/0ZC6XARlt+BXFCGLc3QtnfNy8ZJ1ObTh0wqK0CpjYgfs6AGEKrPVXHXwGMFbvAjTzu
eQbKHUNrCqva59U3y72hzWewGAUktgJXi7BP0/jG5HhpR0O30x/j4aAlz9X6LY6ToFl+uNi0uW7u
zOVeuOTN7+EMLydkcacYY85a1uysIv9Q153fL+2umVGgInXYL4NktEiiviZniImLBiGYeYB80d7Q
8axHN4ktwR8W2joGPMCmqmOxxORuubTqrtZTxGu6FqHWl55CZa5Y/CU3Mribi9LVzMmCkeOfu4PT
w89g5u4wkxn8E3Qb0eHQz0enRDfgAvihyhRLG9hhSet93Rzw2vdpImtPC/OdjQgeuSMbYP7VkGBC
B9uQCAFBdN8eOvB6ljvlvpI88y9V0FU1B3UPGxP1wDPm7N7BnAkdV+hDo94py+JVWDHKVdPLyEdF
P4O9VqLygq2X9wI5m0/VJKN6B4EMrKE8xKcWlCaACzFulGPSB9cN7DIqAI+aFSxZG965aG1ZE0hc
LGOpsHf0Q9EBlIgUpC/QGZINpwo+GiQ5pqWCz1Y3L3pCdpStukMytgWi7Sw/A1lT7FnBstP9VvXV
Q6Q+Xz/apSK+F8ilc4Y9xqmWYQi+dCov61pvKf9pgQ4wvu/OxCVuRjwStbDY/rFznyyPi/aHWspI
54Vf6O3e+H7QUC4VcH9eh5Sdz11aWf5Yxb0Xj2Y4xKMkSZQJ45S975LC0game+Y5G9dgwv5ABFTO
1JYlciJJlglIEs3RDJQCOTc7tdZczyrCqVGTACPmPrVvmu5jlzWSIwkVbyuJ/ZJNDJ0nQPy1msae
gWNQYXwLz0Aki9qpPE53yQnLd9f1TmjAW4HcA5CUA1HWEZk2ksVdc1oPcY9m7hyiWic3YHZP7yMk
xqQ298hpeZlVbquD4GBfZeap1j7XendSqSQmikxpK4TT89rNqgxJV7xfjc5ztcJPUtkYhuQcfHm/
KgHd4mq4tDb76iQHwCD6Y/T9+peRHMPltLsGFn7t1tC5anrW9NI3ehkMgkwC57vruo7MasFFtesf
1rR3nH9aM2IeZ/Ml+JVBG+wn09AA4qZKyipI0uwFxSrf6ebHuB9kNnqZZr8Xxk67sRxq9MVk9wuQ
PpfHlN43UQZcXdRv5tknpnoYqXtIese7/pEE9ZP3UnnPQMaxLzXU1Sd/ChUv8bH1gm/lgYHiRg/T
OykbBPvsV0zI5RwEWFFT0yGvDkLbzUfNi4A8Vh3X2+ngHiSHY6/sa7I439CM6LGaNE72UW74fa+l
2NZVfq/MJFjrWPHyzLxN89wvLPupzVaZexcaGR7NLvB1kXfyiWekTtoyr7haEJXv3eU2K2yAFCeB
5JAyMZzegNZyykoNYZGBaVm/qV/JSe0wVlqC8x24edGjHi6HUTboKXb0m9NxipPXtutWFMGLTRRW
qIGHzhHjYpbXHMvdtAayuhtfmX61xY08Tm+MrslUANJXe834NrdfclJ7aQR6Z9WGebSSMCa7U05x
ojVV1IXCz6/jo+58dUAkML1c/24yEVwosaMWJRcbLjhves/Qz3YaoVDw5boQ6VfiYsmaJRU1Heig
6Y1YyEU/6zOqa5jXoGH7bB7/mzQ+e+rKVJ8xo8TKRekhTU/swW4/M5IXWgQUz8rwPwrkYgz4hqu4
GhABGJ1W2uzYaKZ6ZF0tB/1IKY6cMOC86aDFBZwZlFd1TyDOsuvD0qh+2+iPkiMJ/eNGhv4+DNST
NUwjAX4QW1Vg/nE+L3fN0TlPB+m6Nvu9F/5xI4tzHXMxl3qVwhe3AXaO0c2qMNugf2QrEW6w7CUn
k90e5zGMRh0GtUuRPLXVR3U0bpbOCvS6PhCn98ZcP4/ZfJ+iqhGN0U1L69xrc8fxdCt/ANrp7vqv
kf0Yzp1kaa6vc4bWOGKE4cMSH1ol+f26DInLsjgvUufYaVGqCDBeQDVU4+yHqyPPGnRkj8pHMJP8
86IjYvnmc3IuJclKrIFEqEI09OyugM+oMi+xH+t/jknzXg7nVNqky6NxRkXFbGbs0+2T4en6xUl8
Iw/9Ouhj3Og52xfXP00G4C7wMMrdVeI9ZFI450FobUatDmvWnbtcBwVV/nUdl4frR7kYm/sZtwwU
aPD6uuxxEj0zjWKFjfXByJZZgjx+TALsT2Pp47AEjFN0IYdF1jgSJ3bWm1zOV02L3TZZiY80Amc5
xtwzjNtefk99BrAx79XD2sgwpMVvsY1M3nfVWN02wP6AqsMczMfOnw/Md7WnX/BdYj/pqOhWYaaB
8EO8dI6dUatxPjaa9TOPXO4YY/Iv5JFCWYAtN1xLNS4RcxdgWbmrhSL7/78svtxWVEWH5yzyqp/+
v/Oj4y/7f8m5eB6h2FHScma4qCx1nI9AHMP3cvcRYo0sFxf6QrTFUSRlbLB8i7FMY6oZvVntK/1U
tJpvY0VfNT/peR6Oq6z7JrTsjTDOEQ4V1bCcjdxqNIG8Y7i7aCIHrZdyiAruD6OB4DsGfYbqwtLf
x+q+Mgt3nsYUxcMa8EO7+QB0QU/zS6wySvuWIoveSuM1I4ucKJ9Zom/ssdZPQox1BU26B/ITSEjm
fXIaZMgqIoN+J5JdwOZNmk10SVe2s//PkxF2V1wu8k4U56+qidTpbOAuFfsWEza+HQHIwRg9df3c
lHdJfNfKRspErvmdSM5dTY22tHkF9c+Odfl6oYpfUb+NPeBhY3eDeUmn9aVQSwL1fCeXS7siFP3G
pIKJx8ZHvfqsG4DFkcyDy0Swv28+XDmj7+jSDtqBKNNZjp+PSlDiXSiJbhIL0Lk0qlesGoR8OMpP
D8Je8z+9MAX6ynVZgowNQM0aQWPAYUQ83NfKhihfHNj1fnQVP5o+p5EsfxK9lt6J4D4MHZukzheI
MPbxwT5UeENP7oltepW7AiStsveS8PY2R+K+UgvAmAQ1b8ZB/DNeslqIefqVXF+oEBtR3IcamglL
NRHMax5eBi32gCMbSQfB2SfgbdjRgXXlYlb+0skX6KMndCUKiJImcmKMmyBPX+KQzSzrOXyirCUg
dFBo4BjgVCGYNuSzAF0FkMjiTOwG2WupCH4943CYB+JPt5HFF03HTgcKoIGCZlPFnxvQo4AP4bTq
1cFu1F0F5MFu1R9ylnEBu7/Qk4PeG9Qz1uKMybeg0tXvCEHnoQfHjDH6yYwFO4y7Lj6NIqBeDObi
LabhTxTDIgVwkiq0HRQl7LI4IIsRlkX0sE7pziyH+3mdsRGTh5VCfTwXT1UxeGpbPsWT5ilJHBrw
nzN2imvSflyBNeNm+b0+zyB16WA0AHk/Uqt5ipXuJcvoqWjmOzpaH8x+fenN1tOK5hNpiqDD9Kbm
GIfVLk46JYFSFb7eOsCcJaGxaMfJKHaW9gDInV201l8SYnlWSkJgj3n47560NPHGZH2YqXVTY+jO
aLqvgF17NgYbc92OG6rYSrjuIkRKvv1CXLgClEDTDyyjj6xdR2mAvloMEKbrQljycKkGwO1+XT6+
QOTU+0irZwUP9HoZvw80Mv1mBFRfSldvKLDTjVH5u3rOJV1sZp/XpHL2m+u0Wfupq/amET0ClOme
VsAx6R6cRjY9+IpKcE0U92xNEjWPlgzrHItve+OxuW1BF60Dq66TNHsFUx7oWKtvV8nlabXWGWNu
QdLr4qTh5+H8O/08n7QTIzzKA/rDklyjKMvYSuQyNq0al6nrIFGFe+r2PYZ2jR05yIqVAlBtnEzT
bDRgTe0SbNBm5cNkRPxtVuq1x/l79Btj2ygy1EnHQxvWK5Y0M6xfW15Fgsp5nsNml4SyWTdhRNv+
Di6iJRn6RysBEbzRJQ9N4h5bkMgpUYylnCm09dkHK5zXdDlwQAGImlPPJokkbkt/AxflFBW8gesA
v5kd++PanBoUptVHdgFN8ytVQaEX2Nw9ZyqmrqRjGqPsQrEUbo+nOHU8ae4vFoL3rIW1oEuQubHX
qh58SWx0+fsUAbIyG7yRPlx3NaKUB5TSfwnhcuI1jvraSpHxmyTxzOYcDRKHKY6fGwlcUjWMQzTo
Ee7q34w/CF8w2/Nw2oh++jCr62u+s4TYa2c1CesG2JCvQwmefJNedoGc6lltm9GINYAWUM6Q8jlL
JS5MpgacrrVTode2g/vLteVbNZDP41Dsq1mXiPkbG3Istn+J+RH+pTnrNvIIE5Gtdkykil1+nGb3
WMTjWUvm77bRMcTfofXVhexMo/lAzAZBtyeSfF983L9+Bv8E1a2q0xaTFYzx9SLyMra9l8p7S4Ji
AbznmxgujrdDoxQr8NVes7rxe/FSsAnhkCF6568r7nicZYuvHGUVcSI7IGdxmelMRFkQH5IjAIAf
0C85JHcmlum/mCATIk9x6ARdoNzOIQ2nQ+Zjgxyp1h3BVqoUTUyUTSORVlEzsbGYxpdMcmpFbsXw
9llr1vBpUOZhjpaesl+/5kGx72RTAcJr3wjkwrE7l85SAUN7ry32b60x50FL5vuY6GdaNYrXrjJy
ZLFabyRy4bi217pJ2bYjqy+w2TIDXVks8Ninfg9vIEOck8i7GMs2aGJXCYE81g5Tww4Qbd4Ieih3
bxzQTJQ9T4TZxl/Hs/lpNuKkU58tMBc7eQZEKEBWG8S8/jjZqZ93H+boJpbVm4Uej22uGSabn+O5
attG0dRMHSo8QkDJUH3t++/XY9Lf3KGDLTJMHQP2lgsZIHnvpsKCK5rqFrNE9Daef8z1NAWtrR26
XEE7p/WduP6I5KMMY605rqC2vP4jxJr69hu4QBJrWtkbKQbp2rE50+4JO3TApe89u4/DZZHNmQid
AirMf56Y/X1TTFHjNU1zTIbt+7X72izU18sydIgqAb4QpvigA7LxcsaKHq8t8arVmH/DUHrtHub5
g9pTrwLFsW2aktsTnmcjiHNyCpRyXGeoJWkBSzbtSwuqTx6vfyLhM2kjhFMTa14tQ2NvsTVHmO+X
/RD14UKXYEiw75GpnhuX4XWRmtDeNjI5taB0deqlxQpvV4636VRUOwzvBTZAYKslD0GYAgi7+MbR
pkCdjNC1skd1XR+mprpfuyh0qxWocHn37BaTb9T1Q6ziyXz9JwrNc/MLOVVqNacBEDkyoDI9aPPv
zRRJBIhzrI0ELiNxy7weI7Ycz6isjDA/RUH01IbKvtzZ9/RW1meSKS2z1I1tLDWNytXAZ3YAGFp9
NJzFn3Q9WIZ/isKE+g4DdP7LOrjgBMetZ2WE3lIfsL3cbKeBVoetoYAcImjrm8IvqezlIozAG5lc
eEobK1Kz9lWmtsMKQqi3j1YAEOWwq712X/hNJEn0JPrBIwauS9a3BqshNXHiR8WHqZXh0UiM//VF
sPlgTqU5URmhC29gZ7Vegzpv/Ul7vq7m4iDxdnOvf99IGVoQRIwUvozNH7u7NMQ00up9W/3koB40
078uThgONtI4XzNGdVzaFb5THD9ZxeDnGNklKQBXu0/W2h2vC5N9Is7JpGOlpbOF5FSpR99IQEn0
7boA8Rcy0WdEhQkoRZzWUep0BGO08JzKGCZ+n530VoZsIfaUf8ngO+xOaYxYPWGjCUv2KZ1Omrof
QAqQfZmA9QCEEDC4XD/Uay/xoqqE1dv/ncrmcvpGs1urnlA2a8zow6q2d0C7nz3gcj50bfdF7+fJ
U2N9BPx8Fk5dE6yJlnsJGFI8YlaneO72pVksXk4AQmo5gZKXD2Nc3GNEJLSaEbTF1jfdzG90Mzkn
Rv65i7IHOvR3NaZcPQK6j3Xpz4CVCq4fS/KteOZWw22ciXbQ87X7qEQYRcuBxDUYEo4esX6/3R2v
3zktI6dHBQXUJJln0xvL+JJM4J8pFVDDxbJ852+s900ep+Jdqq8JCArRoKr6Qw36n8j8XA1m2IM8
ps0mD+wdodK3h4xk1IvIctOUMqpo2cWyv28ciK5MTp2/tvfnQ7fGfqd8XDpp+4plOteUkguW2ZQq
Y2kgE+rC9tgRQIEZWWhjRIIEZvKoHFVJ+VFcW91YARcuSWkoCq1ngJ1Q7TSV+c4o4qBQ7pXyd4uO
YZp/6boPNB0lkUymQFzwLOPVAJTvWO1J8Wgvnac2WBlVDpkWh3X8x38zCc59OQW6D4UC5ZmLO7wl
rfWcmhJ7ECqHQSwgvAP8AR2y98qxLHRMigxUBbXe+HbWh3UCcJ5YhnsrzG02YjjtUItqWupUQ/FU
xTJgPJ7woPMGbJDZqoy5QSzK0ogKAEYD0HfvT1Tl0RBBFCbN1cqb3THE9HwQT+YNSSXbnMLwBRSV
PyVxtj2ZBsbscqbyNQj1UvTXU0kKKpPAfR1wnkaZwVLC2GTwA5mXkkIiQpPdF/dpugWlUXtAlqvu
rf3g9zdlmO3oXRym/hB0aOYDJTjeydgIxQ2LzeVx5qt2qlLbPdKz3hwzX43ju9R2b4DuelwH5Dfo
w2WeG+UfV9M+2ws9ogUQKksdLhOQJ9NmlHxLsaPe/B7OrosibspKQxhnA7c6YPJCF9WTJQA4Tg3Y
yUriRsSPi408zrYHY9KSbkK4GzH0/Q6YVAXCPQq4MmDSv5GI6Xm2yEbwZHxvGLqO4rWqooLLCtRZ
cs8QVxyUjNeQkrsW4KuyBQWxb3kTyELGJvCoTTPh4Yg8ZaKYldN1zx1vxskNrztJ9mEuAg9DIP3f
sTh7j+bcMQfA6e8VtT8Ckg31zLG2vLJEx5h2ePWPoCfwUwdv5uuCxYbzJpgz/3UEO1vCHqBujZrJ
2BqPxdAeqGrdJa2d+9eFCbPMzSk5T1DHha5HbC1WR1jN7RfwsvqmflsPfaAPR9rnQabtrov8G5N4
OyDnGQraMKBMeAb9rj4av7GXB6soYkWd4fKYkmep2Ne9SeMcQl+vzqImwOegNAuG2vAMWVVIGLo3
d8iZeKNXbtZHPfYenCNo08AEV33C1PnUAJBK0T5Jbo+Z0zW95AzcGHVat8argeu79fi6TcfwlNpT
crJoIJEmTL/ezsYjC3SpDZzXBqkCA2J1O0B/OEE1HPW97juH7JTUz9cFSvSR536g4Ox0zRQ7JMRQ
PXDjeI4z7vrphztN2MFX/cWYbhVT8vJhSn7lSnkuiKGyUuDfweKoGp3V3A6zsj/NrbSWLvx0JgEp
MEaN4RO5T1c5lbVGE0ZhQGn5MprpQzUatyamjeusB/eQfk7z5aRZ5dfGjMM8jdZ/ZXlvP4CvXXRK
64JLFNbOvub8HcX18/Idy2u7fo99IFltXWh5pmWwrX5MYPJQ+upqt9iJb1MAX+jnuDc/OGn3cl1d
hKa3EcGZHqUxrfUBxpCDEs0IzeU40vMQ32eNZONT3IbdSOK+XUEm1AKW18bodunjVwanhTbwJsrh
kGk0vVHTOcWhFFQX5qkKSmPwEks5F8kLBi0t51udfLt+j+JXz0YmF8S1fHSKfoZMNlc37EG3dZsc
Mk+RA7SxuHlhbBtJXPTOpykZEhAC7vV8t/h1fLbQZGawme1ypwZ9Czwh2ayHcIwURFN/aqLDxfK+
rGN0OTK2Qskm/Dtg69kRZhzIo7kHHdhh/pIY3j+lFnkth26EcnE8GdQ+zRgh/Qy6AEwBOwT8Zbps
kFpsZC4GtgEtc4kxBFh4N80ZmXm+Puv2zlFlrKMyAVy0TpK0sOIFmtHad+aUeqN0EUJsxG9H4CK0
koDsjnaIn1RXb7VkCZyxnn21zZ6ipa1BFBxbsseJ0BNbIOkC4iLgD3msylZX1ZS0qBCqeheS0gqa
St1NFYYCu3JH1+5FmQGuFZUPepYHtQLOxev2JrzUjXzOCOjc5krV4qv1QImZ6K4vZKPTMgmcytdF
VYE+EO+gpTivBM1MN5bkqWKr2hyC/YRNHl7Mkw3FQ27wv6dGEQBs2rqZfYBzoPf/S48N2Yfj8tUi
tmcNOQDruP/jnRKhp9qcj9P8ws6i1NFR02sDRnKDfd08VJCoYn32G+vuRz+uK4UwDdnI4+zA7hRs
azkYWJqNb1V6isvYd1DKuy7kAsz31S1tpHAhE/SGqpmU+GrAM30qLDMoZxpaVbSLRyOgWX9U1voB
c893eZHfjyu4JQm5JZX2koH40VDnp7pPd4CA/zCakY//47xm6clWq7MzLju7wyjtmsge0eymL2IG
mvM269QLILQahSgkgg9iX32qz0Y4H1K/dIB0NmNITU0DFjSqQ/mv+rBvgvn0d0AGOkUO+DhJ/LGP
qDcPumcnsqEHoa3CFwEhFT3ln/TvG0PKEpCX2BSTo133o28ykI9+v/7R2Te9vL83Adw3J3PZkLLG
zExUAVGvmY7KTNX7ul4Tz7bjJhzN+Yi2kwz5TOwhNgfjkiZ7mrAl4IBHhHUEx+/j/ev6r/aB8aS8
liMUKTOL5C55eFRd7c1lQcF9H6PQQ/oXxXi8fpcyAVymFGWKMQIbvsKc1+8DaTxiS5cchI4HrJis
dgoeKh4LZjSA9hjFuDaWpndgJ9n1B0xVsUFYJfWzcDjoUlIvoWPdyOScneJO7kgZ2CMbgm3vmchp
NxytM/VlDWnxDb4dj/NzqrO67Whjaqo2iJfQ722zu/6J/kbv3iRw+h5ZiZ4UEYgQsOXwOrREsrOL
uawliM79rfJUnZOT8nRdqNhHvcnkdB25utr2DP3AJcUn8BvfuH1642YRKF/6w38Sxa85DFaVRVMG
uqO1fHJIF9hAOonskyOtbAgj0ptS8AAx1pCQlqZQCs3t0FJysGtj+VEyPlw/DxHenYPFTQZvegkA
12LJ18wsHMg9kP2ITff8YP7e3oG9Ij7BvNpzfdD31kvvtx/K3XIeDlYY39E9aMV2huS3CJVz81PY
3ze+2C2VrraLFVP8NDpbrQpsUJp/v35eccl0I4TLYnLUVEbXxLhSVFAQC7sBWqUoQ+7ceH6Jikb3
lqW/L9T0Q07JwR3BSTphHCfvelkjQHbx7O+b06pRUw8u2xN35tuxuyH1TY9ugIsWqeTEwhx/c2LO
5hU9aUG4jS/MxggtHywov6PrSzW/PoM72W998G43VVDD2Ui5uoSuDSO5GIYDWwLohN4fEkTDc1n2
7AUDzXrFa8AO7a/h2Yi1500UFxy6WUmAxInZvqr+YXaJrw6y3Q+ZBPL+MGiGdnXHRudLJXrALtcX
e6xlX0smg3s7TAUxad8g8S0wZJrs2lKW8PyNAbzdE/sFG70bAPBbajHexqwrUv3EDWULB8ANJQeG
CpIVvkQD2cVc5EAbLeBsriyjihqswvFn7esVDAerFhi7okMg2+sQus6NOM6yylHvuwlje/uq7xt/
sWfiFYaz19dVNvEttuG3u+RMq1qryZpcFRilbv95GbKbtDXuekcHJacpaY4LrdhVbQeW7GJzj4ur
ha1m1Kpxh3kLICNgn9FmFw3PrbIEuSnZjxVX3DbCuIBaKDSPdIbNsfbm6nVjantz7GKNzlSDJFIC
I8ZytVM8jCqIoVL7NOuGdMxCaAlvv4GHy7HjcVjzFvBi6skF8hYZsA6h+DHDr/tz/djKZQcXpn8b
oZwT0ZSpouvPnVPQc3LcgqxpKPOQks/Kg+Z0gFNc6ARrXPXm2Kmz67Vx89Gd1GOmVCe08mW9dPG1
GgRFfKD9G68z/hvz1+t2UvsF2/+OspzTFaynbSRRVZkIzv7MWaWuOeNMtRE6HUCQqayIJLRwTAL8
eQjO7rKUqrleLfDE4Gg1aVC1H5tC1p+THYOzOGVZ0wnkI0j1nH0zqD6pZRLEvnhzDs7OsAqjK1re
MK695EkLsOGHnbfa0/ZrWO2c2Mu+dpL8VTwb8CaSX1JJbX1o7Agi+2AF9gmIkyo/NrBXYHlkV+3o
rZ154z4JE4lpiRX9r0/Go2mAh4eoeTwD3bV76DAxQgd6SsspaFBhXADffz3kiL8d4PpdkGCBPIML
o+lQdbQ1kPMY68nt/nB0GQaa+DhvAtgP2JiRaQMmf53wTozj2xS5ob7ea218Jt0atGYd/LfTcPFT
b904aVjd3lawuKRMH2ikzpIbEy/3gPrjzyvjrLYw86ix1dc0EbqOktuc7nJf2y9YVC9vYWcWoDRi
pIvxI2yascowqunqM7o//yqAb34KZ95T0kaFYiOVW10G+6Z6hb3TqaTzKFMRzrynLNHHCAMN4LMD
R5hmebTowuvfTWTfKGcbJjjCwFmG7t97Lclac1Lw8GLpL6oJjBy38n+WYF7JceXhRBS5IdEG8xtW
xLB6yV1dbs8ZncB2uLfzwvVJs6iB1qqxl+jKB5ssuTdqeekDZXJn0uWhzN3bHiAbkmMLjOPdj+Cu
lnRNY45shYLle3Q4vI2lLHqgfCo8d9/sshCU8jJOL5F7eyeau/G0A45Ob6DEyiZiOutLh6kf52ba
raHjPKCXN4GIsQV+WyabshaNVmwkg7fn/bcuk360bQZlBbyU/Nnewfcc+7DJn9UAjEc72fidAFUd
aeBfXxqL/e/lzcDAtWzWHGKFWYZsWRwVj2Gqo6GHXepX3BsU+pZzJ5kvFJ9U0ww2jYceDr9FReqR
9PAVWLzFnhhQjHWw0r2iGNv74T45kUpiRkJ12sjjPFMWqa3ZspHvfnI9Z02PUfm8GvfOeDcto8TV
CjILXd3I4uwnzUDP1Zqsp5cAg6w/qkntg/pFYiCCZ/E7KZyBjNFM8wWvsL+exdHRujFPvwTPJXh8
vZPFWYSiz6sBLD/0QrHy4hSMtcEfWyz10bArnkDSKHntsa/BPfa28vjheUK0GrALwA6sButDP2Zh
RJXFK8Yi9tRIhhMqKje+k8ZZQT+C0R1DHz+b5yT33BpAXXHI9qbXEA9acJckYRzEMhcneCi8k8tu
fRP/a6zRWyYcK1ycWn/vj8WOwdbZ5Zntv4xqKO+kC+LVO4lcSrPoXVaPlopC3fA42Lm3SPeXmSZc
+3LsF2zOxB6e5hijNGb36WeH5oFBQehpNN7g0lBrqm8Luc9S6e4Dc4zXxHLZDZ00stouXiQFKTA2
SvPbtMt3mp7/aMsVjQSiYMvBNg8DYOYBau23GPj30Kz62pGx9WzH0L2o6sBUtL4YdV94UVSiZ2iP
4ZTMQRFR4LHMWPWyZ/AH0vn3ulJyLy5R4ATPYefpaXru2ikLrKz8FxjH7z4Z57h0d1q0XEOSOJuF
Nzizp7BF+1nW0RYH/TenxU/7OBZ1O23GxPcFyvtyaBaJh2S+6fJzoXmEqQGAGfEbro661LbC0NGr
LrqZif1V0exAI/SwUPKh0Zo7PNq+XfeXYtV/E8kpptrZmLxjfDfWBNTtCu5kBASmJAEWe34HmoRi
/f+Rdl1LbuNK9ItYxRxeSUqUNMETHMZ+YTmCOQeQX38PNB6LA3GFse/W7pO33Gqw0d3ocA7+4TzJ
SNJMVit4/h5rHBL1TP0HYoAglImEcG6jqFMnsSrsYkl2WW/AqroPieYmWCz/p6900obzFiBNJrPZ
wi92WeGaElL5bttN34ZBdXsQbnWzaOn4P4zwJJH7SEVmYr6oRj2brVYuuEIYb7x4OHLdaZykcU5D
V2LgdU3YPrCo5GeKCWCl+YDVgS/9XGIyGD7BauTrXDKvdO3bZWsUaspda8KWEO0IlvIMq8Vg3eZb
BkIMEOf9ZVnrqc9JTS4dcRpJUowCN1tur9Mqc8tkcmkeu5X52ahkgc2sJ8/KSRqXlhQArNPBVMga
kSMwFTI/62/raJdjQqyM3dA1PiYHo9xS61o0yS66F1yS0o4mKFBNJESWgyY5YH+0TW+KEFjX49sf
9fgRTEafawwdLl/fhr5aghBVKyXHI1OyK/X6YErVgdrF7BWd+evyZ1xDPEIkOInmnIumARxk7Fhr
vM7udXlSfCkZLBeLjDVWvfv8sa7Cb3JXbVRbveuqBOVdtd5luvJOKcO9pGQ3sYPaq5zkn0uFPjla
f2Vp5a8Q4fidMxsfOqnQgsu/md3Xcz9/+smcq7LjoVUSAiuXktwj8BniNFj0QTgnlatxFDYKXIbD
IN1SJ5CcFLMslZdNnyQHYy95jYlnPFdBdTgCJiEi0VYzAN08qB7oIBxPl64HCejHI8XiJNn+fwfA
OTSpj2bdTHAATor5I2X2Y0Mw2boeSk9HzDkxgM7N5TRBgqw3YArsbnRSbohON2ZYoOIdY+KltqqP
l9X6j5T5JJVzX5pdOpMeM/zXbbPPCoC42H6S75/L6hhySH3AKvhxLnBl689GTNiAYUcBPT2/uUvi
SNE6hn/fErpxFNV1tGIzmDtsDHthvdfzwpUrI5DrnZ1EOzUWfM51t32Szz9MCpo1RvSaW+OtmMjs
CM/uzkIUd93VOKkywhZfywxqWsCj7b8Y5uemG/9fpbhb2jRlSzBxwTaAwsNQ+VhZxLAPdjT16+hg
9KK66rpiYCRmrB2Y4eTi0YietaSidAae5aveVtwSYJljiBVYkff5j691ksTFIknCfrcVIuej2zAY
g3lndt6M6cYSoGipcHWNHdP5BztJ4+JPnafDoFPcxAE18frAsE1betttNK/EdNssAqBVV+O6+kee
zhWLikzSZ6A4YUPv3gyMbQkyCDCO+1aCUGs+Fttoy1b16Ndxb6InS3zNVYP49qP6UN2IJrRXQ+/i
p3C2Gk1GZUoZKy47KGYDCp1u+lCUHa56uoUQzkxDGvXmxEalR2U3Y97A7LYRBbvAu6ScAROQ7AQ+
TvA9dS6yWLM2T2P4m9kDxWx33oV4n4PhjSE1CqQdWXleWY+mW7KKS2FiCw/k0dytiCIiqUlYo6dm
YhazxUp4XSfXrXZV1pUHbDI/NKdv6ohh98bws5HepH2y7/V+b2RG6erFfEfsWzPTd1iIuxoz6iMj
wMs7dXYoR7l5VHoauQP2oOeEwFGlFFQyo1en0W5UfpTxz8HaSmrlU6Xx0wy3w3bcXI78pLZ9vGh2
nVmi2xK5Eonvcz29M9MkqBug9qbfLOVd63wtI9uz02py42rIXMUyPLvHmOfogIoB8/pFdRc7N2Gc
uHpyXUydmxnS1SQl2xJD753Zu1lCt5hZcPW4wPJVs51tcmvTZqvZH4ci20mz7E4qIElKa1dg97IH
FFHW926uNZuiK7DbZ7jAZj0Y0exmzZbqX3MjxDR97vYJsJKmOfeSlPox9hXQBQlspX6QyvhbluP8
4kF3L5vOWdrDfUvO7+BDg1nVyiq0FvPrnmBSof77tgAng/M2/ajFbZhW1fGphDXgdHMcMmw2IBtD
/IXHEZanz275a5F8N73XDYKuKUTatP9EsJY7hyp1yUQFXZVzv30UBL5dFeie9hkALJJ3Os4dBD1j
Js47XQNl5IjpvzfUIoTSWLxalKwqsNuYiVngTh8Rjp/5YN6GEX3ezOE04245lXVSTAM0azeL9V62
UAzSyArLtqLZgPOFak4iZ4t9ZWi0HSGRkYuyltyIsfDdeEe9dn/c1iF+QgXV/XVDOX0/zjZzjFgb
ANaEoWDy2r6p6CaRBTA+7Gefu8s/IvgWNMatDSej+Gj1rH0u58SXZfpTjoqDNffvgcT9vh9Ei73n
yefro+Tbz6Gp99SwyypIwhuUJ3I3PQA92jeyxwkISbF4GZ6FzUtKchFvKB1rpBPO8YT9Pt69kalI
JIuPdlEhW70D5Z5vwTMrxttuAfv8l9TiHkWtjr63YkEtNj1WgPCcHqJdEwjJstZVsjXdNsBiYvAN
/K6PiwJP9BeV/upii2RxOintlOhyW7NrtlxsYUQfot7Z+u06qcX+fOGvzBEICSrz/Gn34OT3GbmJ
7LvLAUwkgnOJcp7NspLh5GgH2L/4mmbYZAeM1WUp62HypAjnDCNJL9U5aapAnfeRrLp0ErZymdWe
m9pJBOf95qbT66mCCD11+43qWQ5rJG/HOwyM+FJ11QSiVPg/HO5JJOf8tLqwgN2Is2OQqhI4iPzE
T71qwsyZgmUXUF5c6X8/c3Z0TS9CTb5xPCepJqfZ7yuFKiZ7fFgf2IwbhgSwgRD01ebyx7tsIiZf
6gZwCym1ASc7pe1ei4wdkcf3sWLtLotZ9xUnxTgXqERyYofsA7JCQ4vFVi1gcOKiaRHBVzNlzv1l
oWU3GM2tjv1o1QM0HNlHW0w/dIfJV4H1kXnCMPkfmcdJOc5pqAZa/UUDoSd2imcmoiIQFUcv3zWT
B/SJzSqNlBCiGgzLAkDI72xB1iaSwPkMDcrEhsICCDp+IfnIAEsv24JIwpm/wFQuoGUR85Obvtd8
JSwERi38Ipy/kBMVvJQsZLym42Fr4qIvsnqBEOds3TB08F6xiLJw4045JeaAx12AvRNweQ++U5ae
Q0VOdjXlVGQNgKcyRmtNnsBDj9Kun4yOGVkYWMMREny6YytccA2YKhGmnGf1HfiihUB+Xt+S0FJB
E6AKSBR5vflpkq9GDe9O1GT/3h6WgrgTHJxZqmsC35CQb3F8bRZPl/9+0dE5nPMZ9TkfS4qjY+0o
kFGyGaQ/o1fs6EQ2sZpiLlXi3JBRm1Jr6+Pzy2fe06t0PLC9p+YQ+xnq1YJEXSiPXbmFEaKPaE2S
DQ1z6TEeJfSF8m1YfmzVKzv+koXXUWNvpyj3CvWpEJEcnk8fcYbCbshCeDMpUp51v/Oz4cesbCuw
pFnbodolWxS0mx1gUTC750t74UGv5WvLg+a9ldI6eWQrOOgkHbCuQB5LQ9JcAqg6L5WbASBT3ZVO
JOpGc4mmO439JsoEBrbmApY/gnNo2BAuUORlaZZ0UMfPtvGr77cCGxbdRs6jQbN+Uge4GTX52efE
72fVK8ttFPrZvFfLL0rzBZAmnhltJ/1gks+T8aHvr23U1wQ/hCnDp2JLZbm8qK5pnQGa9zlDLuJN
SDfzdvbn98dpM9fUH2YPABIWQOdFoIDrolFpNhzLBpgdd85WpdnDoMAjxVHtpl28wVL9SNAmyGo/
F3GurEUpRcEusOKAM+lsOB5pMx06NKCCvkvcpr0dR9Hk+rpfWojgjJfSxoks5LX/XkVYvS4LidwJ
KrFlYpSdvsTFF87Ef42Ly/PjDFabwTKvjDg/27zVjCvN2QjRDVftYaENZ4rzjF3ZRGbaYFcCQFaJ
SV1gtXrDsDOGb5ftfvX+nWTxhYqQgDQ2IXYVlPaVNQ9+Yg1uhGps0guG40VWwZcnRslqS73BwbFA
/2fvhPUffgd6kRNddV8L1bjwiPWJKGtAThFU5fvIfkhI4/aiMUfBbeInheoqVTt9NEusmmQ+xm5c
uQ0ufyDhuXExcCJyrYKomZ3bn32d5wQJo6+sJic6N5FOXNyrlHjuyPFDYdJMnw30pH/+nzpxHqLH
9Hue5PAQjNlC8Y/YFzZqqFIw/kj9fidkthDpxDmIulakuVBwiIP10OsPpH0UaCS4sxrnFpDAKhJl
h8a2QLsfy1Hl+IWxBN/rDakCy7nOAtfCzDlvUTgJzYYGqo1g64rNLRtVVjGWHZnbDoX20BOtaogs
8qyzRypZbhQTIQTgHn7fzLlrWFNQOuHTbIYf81L+WowA4s6zW03vO7eys9zDYp8DLyZifDuH/GdZ
Gpa8dFArm8bZGkxT08LRkwntWifx4qz8aUzyjRFH2zLKH1p4srCwNrWS3ibE8XtqbUZgOUoE3Meo
Gv3KjdKT6/De7rHhWBrVDzlS/Mumse6GTj+Qu795ISUadZAzY7vQH8IPfQ5SMGGTfN0KTlK4SztI
amMAYYFZASr1M4D/Udtmw/nz1nibFazH3JNE7g4nRLHtqcIdPlV/37r3LDpC7vZW0iSn9cBMfPrS
EzSLYzjbTgQcsfq6XpoSd4cra2h1J8aXqkztQCY0rJpwYxbyQVPnm6FxXIK2niRhY8gytqoTby4b
Cvvrzy/y6UC5i0yJNWTNZFdB2M6RX5lOsm3luvDGytqNibKzLAAWAkpXkPleFmvztTmlAUJnpULr
qLc9kn+V52Ck26H9aSi2G2v29rKWikge9yxu8z6xkwJbmS+MncNO+io1gEDKfNbAJhEIjtBuSjZJ
YDsCZY8ALWeHrAKQFyxaSH75daXUim2qqCrKGiilTcAKMK4c2e1Tt/7AhI9b202uTHSsn1AJ/UT8
yRG4g/MJROawVMvB8pKqMJ/1+llJbCtOSgM3ld0b82vxNG8VUJTc5sF0122OsLYykPFEnbbVRI9t
w1pAwLDOZppNM6JhkuGR0c3JRq6+anjKjKXtKkQE9iKSxDk8radZ1RUWHu2W7VbGvre+VvFTI8Ly
XC8OLDTiDjKWs7RI1OMzQ9nWxAXd5/4ZbzLbjKEQb3LVCS3Ecf7OxGMqjEqIi6T8iswDdqex/1Sl
gpoHO50zA12I4XxdmjVSZAF2PGhtLB/WTw5YgAQ3cNVzL0Rwfq7ti1LLWPb195573acuZHFODeNN
APVKjh8JtHX75ybXG3uEqzHwJIvPS3I8mdQhwt0+Mt84WEWM/OhbD3bBJAP2h7iUKDAJnXNlqh0p
ZRRDYNGqm46obqPdT/LD//e5dO4do5WlSmL2uH0uw5+OUFyGX/XNixNkJ7woeWmTOjpElnF1y9s4
OfTFHYzcK4zAcYBGn4iWRwS2rnOeolObUR9aGEdMuk1iXk2miKtX4It0zkeovZNnQByASeTqpjF/
AanTM6UvWScMa+wrXLi3OuceZqy5q5hrfS6N1ge6k/TfpVGGOiMujQousc75CScpY8fJUSE8dXTZ
hH54lQmbM+uV0IVZcA7DtGiXUgKzYE/QpPCifRj0Ab2i7uDl05YBqwDk3ydNIAL5XY+WC9Gc/ygn
tSwGA9lJsje2TbKluzJxqYHR/XgToXEZN3t9m2OUKhWS94nU5uH5ZP1FNuu2DMc33QsLpYPB7CNG
x5GF8p9e4CeleZhqM4vHtI6QIqFespczI8gySTCgIrgYPCh1oUd9Hs64esj6rkESHLlJ1Hk1Ua7A
GyGMOKuv44VCnF+ZOpAegtzn2YWhlP5DPUgAVGalVZwkSIjRCX7T63jdQ+tgEgX6AvrOnIeuHW1K
qy6qg15zYjfKio9zrfS+o/81UC7L6jDK8SKIc9KdqsStpEHD2iSxK2F1S5KFGc/6nT8J4Y7RSCLb
JOnxHrJg+lLmZFs5/2aCJ1Gcax5mo6SRjdCW6AoI6j+V3XtBWFuP1icJnGuelV6Voh4O83e0Zmvs
o+7rPiPfmWq0NEV1dpExcC66S5vSHpgbqxvjCvwqeGglN01KBJqJxPCeGS9xg9i4vTOWKnp1P4ad
q8RPl49vXYgNtHdL1/SzTQNJjme9GpHOS1QDlajk2/OPQkiAs15d0f6I4RcKaDwaIOINny8uA6nt
9vrPxAc0km8Eiof2167zlE3jZR9Erl+gIc8XFtaxEs6OgWO09np0KIynZry/fIjrbumkHXdpKytG
ks2+FAVBdBmDcgyb4+oXDC/tbFGCsO5wT7K4u0uSZKy1HLKM4edYt26sP5g9dnsdEYkvu5nnichJ
EHdzm6TMq2xgOZwE8zOGjRLW3uVzW08TTyLYp1ukib2tjeo0IfdQ0IkcgLjhtLFbomiASUovAqvb
ZXHrBceFFXIXNydRX9WZUx7LxaxOkOpuDDSfEaMv+qcMuI4CgeuO9qQgd4VLq8/obB99UxjUh3mH
+agXFgxJRMgo+mB8dlXpE2IG8+q5A/hLG/RPm8v6iOycS6JiZZZrOjFnYSse4Pfw8E+9JA8SeuNg
TvSysPUCz+lr8QQDfQ4qv2nGxWUFnuFHOflA6/bgPNwoAYSAIm9YwI/7/VuaF+sPTl0BYJ0FQOez
9Z1QiszJjo6pBmNS+JtB0dUPtxDFfbhJjYwQCSpqSdhbLOktmNlFZ7kaJBciuC83dKTr7Tl9BrYs
cYLgPc1v6AN71I6RO30L/8VUTgL5N7QzKrY0N3gwpbLhNdoXXccIffw5Ta6pogi0W3UjC1lcckaG
qOlDA4afKO22J3ut/0rBFJZkSESnT0ojGtAS2Qb/ks4AamnMIQS+QHWG++f1uCIQTcGuV6cWynH+
vpyGKapMGEeHMl+WuG2QBq3f5T6eK0B3r0XXbjW+LORxbp/YUzeAPosl9AS4VrabVdpmQoGv1wQr
nSJJnPeXKydrmxz1vST+UKPBQgEEpIFmoxMCfJ9twLOkWjewT2k6KNnyU4GFpNntaOCRojfRPdXM
67mCociTHyWjL01SQPPQjTosK2BVXWCcqz5zIZuLOcD2k1VsgCA9xTs3u9G771FBQPD2EIsI+dh5
nQVsQ5WRxWngxuOrSHXcUDIQnCc1PzaY+XXu1PSvaafZSS5kqK8j9tz0hj3K8IpWhMcyoDVb4IJc
9vvMFV1SgzN4iSZhSUBiGJRq72LBwo3zu2z8MdiY5SMfI8A7T9b2ssj1C71QizN6o1XLHhtrz6Hm
pbr4tq2AVatfiOKsXqkAwUNn5G8EvGwpDSZypzo/pDAS6CSyBs7u6jDMJiuCStT+WtL9lH3V20+C
Y1uNKgtduPRGaXNwYNnwg4yO53kVdI7es+aDfYTHrZTH/1MiFyqHzETDP8VNBjqb38x/mtSJucVA
G5rUIkAtoWlwkbOXHb3N0t95QL4D1t+O3r+x8LyaLp7Oky8U5fEM7Xpodyqos0WY+SYTomWI9OJr
Qz1IkO0oOmZXrwvq/1gDWKjFOY0oG4k5UqT5w/zJAQ5v+SCwCtG5cS5Dr7Ww1wbo8jzOvMzVRPWM
/zg3A2MCoD41VZ4dTcY2slyVsPlTvZTF/rdswIhk8SgcQL9pMmA6vuj1UrF/yziaUBaXRNm5oja1
8SqnYXXgt+CsrbvAP0d4THmWz75ZKlpZYUdYJa6SPPbNh5TkLiGVIJSsJ0+YO//9sY4PwoWkdByI
Bmg+5qC6vdU9stVx+jBgViyu9/HWFo6hrlviSSAXSOQ+NcEnjGifOhhPAx6JY0k382i4yaxemZpj
ohXX2H6hyDvLBg6UMYvyjXW/DzwuwwDblsEDXHW2jTXBBv7KwV/tgBigaTBWE/66fOXWP+FJCueH
1anUajWBlK6h20K9Y8C8YfWZ5p3oE66f6EkS539rJe5swub6X1YVGILQc2gW3u3Vh4TxRxb/4jSr
LiyzDE0CVY2vUkd/Gqzog6b2V8lg72Oi0acp0yy3s8eNVA7AxFHyDvPE8d0kVfeaHm4V6lxrcrJv
lP6amO2/JMyLn8ddUcuIirpjS0J9jyaJRlxVMpGWbwh+0+XPu/oiXUhSX6d5jh3Lg5zj8+Z9t03b
J41IwWUJAgPiue6yRC87I8RF6Y3Rlwtfxvo/Hb4SUX/iP/za6ZtyN1Lp0rTrLNjP6a32Vr+2LgvD
Y7ZlaLqi8e7GLEbgR1LYz8uK9clWRWhXq9d8IYpTq3HCodEIKktqeEvqp7fsHp+j37BkH2DTqmYw
8FSefs4cunyUEsgAo+99PGfAFSi9Oc28OmwPmmn51DB2McbiMAm+d4r0oDhR6laq45l4irk0DN//
g9EsfhBnlqlD20FnOUsvHxTN+azn4a9U6j2gSjz8gyT4TxkUqOzBw121Esi4k8MKd5r9LUk+qRlK
76AcsXvRa2f1HtgOIAJxyI7Nry0BzU5WR+DYByWhrtHeV2ZxqBLqYsZ0f1ml9ernSRS/sAT+08rI
Jrw82OB023iskoCuWbeRAokc+Zp6y7ssU131qEBYVhSAfZgmD6GfW0R21IYFYHu4yQzKTCUIh87L
6ODX1PKHPN7PihPktXGo+tCzY+mQaipwgaWrgnRYqdK3Wjlcaens2qCanbXR6+P+ui3BzF4WGwvz
0hmpvBJTmdIANI/IFAzSrN5qHXbgaGCT0EHv9toZtjmxCJHwrn6ZmyCHt74A1qxhKYoPq7UaTm0K
UcbYPVYqhksHY8KQe7u1gCty+dsI9eIia0kA2WVSPLRPmeyzZ3xDFUugGM93Bt6GcSosBBQ9oH7r
gqGCgKQwbI8MFaFr79CYGXYilqQ1J7k4Tv4WK9EgdSnLxqjyIwIFR9r5rdA81h7BSyG8UzKNuTJj
HOMA9KXfCN4K8JDmTSwFb9qeW0uJlhK5507UZOY0sTL83+/TMtvmizFLUVyY0eb8d5iec6DlFKMH
JHi30G6sKnXTXpSvi74X+/NFui73jZM4FRTr1Nkfut1EkbB3vXvZ8NelgKTR0U1L1XjeuiaR+1J1
YBXDEG2G8c4ayqC3haDj61/pJIZdiYUyYNAx524+tjzDYN6Tw7H3A85RgHwKez8inTgfpcg0bZMR
1Z4sm7yh/Kgb10knWkT9D49xUolzT2mITUGFxd+XXIrVQpzgLW/E1aebrp1kcd6pqfVBD1NoxNr6
jg7gn9Af3Az1WjAhEWf7L23ihTw+OmbTmEwdu1RAbEuxQBglkWuGT5dNb3UMaSmFyyscZdCGmBxP
8BmJfsLiShgft5WNDWag6GYE7r9wEVRgH/yKb0FDRS80tGMa+qhSsERUodvEAjIb0TfjkUhyWUri
OsM3YxFF3WSgIUo97f74xbaT4AWx7pr+GIjDuaa5AW2DaeAoNbSWsDIy5teG8rEysXcmUkx0euzP
F1fZaOq+RocJ84VT7tox8dPoW2WJmnQiKZzDkDQjoxPN6iCLbkuHukD9KVoRZpfoDvOsF1ndV3HF
BnJeshl69QzGMO5Eb5RzEl88IJbWzvmLccSiXi/BHqSs8uayfMQ+Iqoh1e3Q9r4KhPssbLcO9rEd
Rb/uM+NWndN7bXAO5mwEpYweV2RtSBhvjKne5TTcmhL5WWrGN5S2r4HugIR5/qet0+WP5hzPHNtq
mVT42Azf8EiLEfnaLaPFaNvPjSeeqGeGeh5jXwwZ+AWvraufh4zmPZK+ZAwoOLCLSLRpddmykMK+
llBMTq2QEbcf9LrX9kxd0/rVObPggXH5QoIz67UUfXYsQgsEPDJ90eevkXINcJFGkf0kEr2ajpXP
szMD8ays6ApDx+I0KmlOq47AW9vzRifvwniX2oOrOj8VMDtrhS+V1/0seBMyaz2Xiae9pdlY+uCf
ap1Z6EAXhn5S91SS0rOazKUt9p/hcWZno9LOvxwtVj+b/kcgH5ISlSj9FMMh6Kieu83Ygkx6lLBl
otci0MnV/HwhijvPFOONSltCt65JNk1uXg1Ypp0JGOR0ZXNZq1VzX4jizMTRmzFUJ5i7JN+2cuS1
RESHLfhQfBgaelCHxymMI2ptL27jjdz8iGXtXVgVrtR+KGcRqwBzCRcsgw9F1JLGTmXtw2R8aocP
YbSLond6/kkeq808aK7eiVyr6BCZ6Swikq4Vaa5JUFFHVaKycq+cBNZ+jsPNnPfiO3HhaI6HuSlz
iMjz6KnT6pupz2JXiepvYxmDlyiUAd0Z34Jb7kNJ5k1v9UGfaP5Y9oeiATjrXO0Ne3iqsuIzQOYf
56zfz1p4J6Xyl8lRBUheq8WN5a/lEuB2SuVhrGHAjD7qz1b4b/iXNw0Irb77FufDBTcMZZqkqPHR
GZNE3yBBHXZY0W39dv8bmVK4dSZyCFxosiWzlIaJ2Vn1NIdPwAwwGlGCcFmGwUcjSTLmoVZxPafY
9htrCwIhNVcEdaH/8N8vrs3gI5JFFfCzydDELj9SjC+GGBx3ukcNIO5y6ZrJdkwVzyGPl13PevKD
giYGqTAwjKmu19fGpKhSFhqSnwRvV3BleHH0pGk3dhQUxrtM/iLFu7Ao3VLYKWf+88xDLASz+7y4
r5IyUD1yoC+rvXGDgBhsu6zmES2Al2YC/Mq0MLRgggH1tbQUm4l1q0PaIJnfk0rehZH+QSF9sxkw
TuTSuv3gtPnsSZr+IZfnb9i/3el9+64Z602aGsCg7UjizpOUebaVvJttJXW7aow92TYIAGKAVEo1
rLAqUezmk/xBAYdFIYGiTU4xFIImOf7/TJ+3VWzvaEL3KcHO9mUdVwKWLbOaqQyYWRnw2q9VTCjV
a9IQVMram2pOrnTzuz2N3uSQzWVBK54WgkxHM3Vdc2R+qiZNinicygjbtHn6EagrwTjkoqmatQ2R
V0K4mIj6OmB7y7xBzqlgpiHZTuRQYHtzY/5gcHqMFi3Wd7tC90dRv/Csys+o72TZRjcb5I8o9HMn
WZmhPfYpmAVy20tv1U28SYGlkLvWzTxBtuqmvuPLw7YWbI6cuWxeMHcnNFseagV8jYFjjF5o0dGN
p94MFI3EQd4O6t6JIt2tQssKcDqJ19j0e9GTz3NfP9phJ+w08iZ1/D0o/Kg2w+JVz9odORrgfQsC
kbl3rd5V9p0vaZ61Ld6Bcgwt2yBu/P66CyTfFDycz2LtUbTu2GA+xJP1LLW0hhkr4XIBXqehv5sM
cmONdvoolaE/9rXmjkpzG34E3ZP0gTSm7Uu9/qm3iu6H42fXaJyVBvmlTORhkqg/JG3tjTpFuVzt
dvmQyYJ6OB8guN/KZ6XZNJGxVXFMSRneZzVeYU2afcidUZST8jePCVJUA+Nssu04Bl+nK/RwGkug
cwep5GDQzNZv4z4UvFnWZFi6hVRHAzqdwqeKktSSmbZKFIz5eDcr2s5ShZebXaClN2Z6LGVwdm43
7dh0WRUjNWGk8lghbVEWoV56xwAXHZ+I5h35hxgvkHP/ABydpr5Vo8DSHK/V7zJHeurTB93IAW4x
Pl72j2ehnJfG5YmZVjdpBeQ7Vtq/7gMb7BhIsw/51hJ8Kz6tt3UwNyogqQOjN/pJfM4w6lElJxXO
MdJ/tahj7JRmOhDb+GaSL7K6pyNo8y7rdm4dryVybrk1I5IXcZEEdCgfC6naEUtUJj6/TYgp6C1Z
8P8GOMK4h5eqzGk5R00SRPZeizWPFMQvhlLga88tAlIwrIQ1HwUIJzwXRaiU8tzrkFLat73Z+lUS
Y1i68vtJwr5c5F0+tpWQAnEorWuWrYH7jI+ZRWyRKg6zFMuW0m7y8luMm/vDVbULd2DG3dhXmB/1
L8vkn2DMOJYiuU9lj0pltEaXBO30ziqn+3RAWSmRA2eaDuga72rLfKdreXBZ6rHO8PpuA/+BscwD
78PEB+Qy8p46Cnad8xzM6/HODHRpM7xzKgTw3Kt9eduAw25X3ITRBlxiwDfUd6gdCox0JY6++g38
btVU9YoEF5MH+o0ZdHfKLvWKHUsboiuVAUAITvosicZR25ZimxaSaFU7y4jyQk97CZPbi77hC5yr
cPp95c6/ksV9VqXu6TCpOF89YCjDT/W3GnB6OOrqmlDP2bA2m6G7I9iVC1fkcISacqlRWLAxmGzO
//Q72Jz/8+yncFWIaXJmSSra86qD8W1Mq79OaAEFA6BUR8kx5wQCB5SZx33oO165z3Zxf4W9PNEl
PXNueHUpsmlaJnDDbVArvxZo1TGZkylPkXMCc+ljt2cw79XGfNQABdx58dYQGQ47rlcqchK5j+m0
VdoYCtzCBCWL95pf3pjv0fV1y/2A5qKQG/v8ZnACue9XV2adqzoEom/5HkSXQHJI/OzTuI12xX3s
C6lxzpwQJ48d+eKVVw86qLYKHKn2Ltunt53fxK5uY2WJNa9QvItdAztLqb0DwgPSSFFj8+wZYXPy
ORtyOqMtMBCBBRHs14+/rK1y5WycD8aGICxrAZaL/OxL9FMWzKWd1fl5uVwK4EyzXism5DKW49mP
4PGNR/LQ+INvbNuguwLa5Q3aW9eo7LvZreHRnwXADAS++CyUctpzJaChUaVcioo0YLACkmtdVXf9
L/Mw/MCG//Y7GEO+Goe0dNVttgN9jxdtxp3xufsQCWLC2TOC+xlcXaiUTcwdKCQPnCEE4X1UA+0T
vQ7fcebU6zSg5lzW+6zrxp8+F4NMuySaHZVpoN/HD9Z23smf2WIc8fp30ebvvf9r9Y7p4MLGNU0d
VFrilIGd6if2FsC2m540fm1g+iH5OMVfI3Kwm/eFKshhzrMKTjLnsMw+74G9jdt1BKibXfIA5p0d
pgRA8jH6w333RZxWnJVSuMM9Hv5C3XSwqKYqR6GyV+7Ce9bajHeaz0CmsGPu5of5WxxY96DfuzF9
VXHtd9hjvrE953PlhzflLgJ5OwUx8O7yZz+3duTAQGFyMF2FOi3vvkejqiValTlqPFntauGg+KNa
GAetF7b9+fUpG7P7CPqWjVexoYC26bVbi2bDTMOBZEE7YuNnbtUteuXUK2MSeaiOHAqLfKqy6aoG
lFmkd18vK3oepzBkjxqPrpjYtVCPLfXFF4hldOMTucgDpclI54ZNa24TpHqPl8Wc+24N42ka+1cz
zssgeFqCo0mjLNMgOw1mxaKEvBPyJpyl4gbkgEcAJ2lrCrL+14dpEzpTubBYTpHeyh+BkdHeKmDc
0l3Trd+n+3lTbylB+BVFp3O/BMFoXZmObOGL8uUNqbXCkYwQbET9Lu2MLamNbV1rgEFJRa+aFZ/0
WhgX6tW2m8DYGLJsZsYkgOIOsju4ulsj0hNkaoLU4owkzmanulCOi/Sz1sbErqHc/F3bpptKfsi9
78Oesa70mKkoMVJhbxQv9/PH7oZs9V0RZCCMgH+8E0bhc4PFAh4O2DHBcoa7yUVhbdCLsLWjAolV
WmzS2VM9nMDO3Nc+qd6Fbu5Lvij4nXuD1zK5CIz0bnScNMXkXj7fVApF5tF8GeZWEGNXMgzIcWTM
4AKVEfVC7pwtG3ARWgjd2k10p33PBjfe1UHkfx8dt2jcbjP5iVt8MRJXZL6rp7qQzP584QYGXR3G
wZLyIO6pZ8z0uladz5ddwBk7BrOipXbcl5MjKQ6dGONgTe+Zh3xTU5fuAG+HXVsg0/8ot8AVdy/L
XHMHIC1QcB9N9h8X1MjQjhZGjwoQySvfc7N86Lr+ULXNIwUbOrinKyr6hOwTvc7CNdOA60HR/H+U
fdly5Diy7K+M9Tvngjtx7cw8gEuuUiq1dtULTSqpSIAkSALcwK+/njU9M1VqWevcfpB1mRYmSSAQ
4eHhDvLbnw4O3o2uyNdFIgDZmfrCv6pDn8C/Ds5Owcu4/ewG/0QBvjzUn6/3LhQ0fldbvFolQsGc
VvD5w1QKcx5EMjzpc0hgNwgM4nWBXyXmja/EXl5Z9/OhuvNjMIa/Ep59plz+JxLW+0/0bhHb/UxH
EpnLIs435e+wO4hYmFYPYzYjQ+4KKLyVD9bNZ0HK/1Mx++NJQGkFtbONg/RdZljXTYFyrG83eDcv
w+xvA9GVrBi7G2W3yxcPICFIlbJka1mcOj1oFgk8sCU4+RPdjaRMlRMmFBaQ8GC+I1a09bpyFwXW
aV1WMKoXNhTVdl3srTtXh4EHhyaEm5HTTwk8B+Ol+m5EFXuI+HbTvYZ1O7K2FNcwRL7FJIFkc1U2
bB3b2G+JDamZBSBCOexVR3fIaKHhDI3PmBidFXaxv/x2BFHeSsr0IrsWSUQ1ELC7UEISd1a3M9eU
BY7nMxuczk8C/gel3WVV/fdZvj9G0bDwnSqUm6BShNHRvy7MKFllBSe9DqnvT+JWUkmv3GU+dxSk
qtZsOlO8RH718tdb+KPMAa5bIKJg3godqXdRY9ZhX9TIUH74fFV7voFmMvjMnykqfHR+/3yZdyHe
w0OH47YDGm442cydDN3rdWbeFFYHuyefybl+dKLAHwi0JD8IIqRev8bblXreGmnTQm6Yn9Yw3Dru
cBcR75Nq6aOwjteItM614YH43rNg5MFEfIPLhFrcrjX8lVqstL9+QT9EyN6HPEogkQrOLxCP91MI
zqCG1Q9X0HwVJw+6bXhqB33SF0PSB3NGRX1cJ+CTOvTZ3E/fGie6qSaMn6uJmngcdJAiRvNsKqY+
thp7u7jiYRzoQw4KAMw5dQYJ47Twg+fG6m+0tg5BNbtsWuuKtRNAgHzy96UPrmfkcsYrntiSF5cd
pmPjri+OLixWcwp7bho8hSraLC0Bz6fW2dRUh5KskgE7gUlHr5cKUaE9TEjV2QRcdxsRTFD1VmtY
RPDGGOxGb//6+X10RlGgxja6MMT33i8F2kBHlDtDu+kgTOL01/4Cp2bRJKLedWX5ycv6aEH8dLH3
9SUN1xD0IFyM+mAAIBgOzeNf386Hx/yl0+n71AH2/n5EUk4XoFzpiwxQt1PDroMa4A8faM5CmQpW
psgWPzl2P7ytAIEdR+4Fbnt3zle1ELrksA62SrUlHZaC/sxo5qMdi5zTozSyaeh473ZsJCYFtT88
uZrQLPebrNPedlKfhd6P7+Q/l3k/pJ6T0tEQX243gcyZUTD1dD+DNJyPcpSfbuX9cHpocojBC9mi
GJt11t2U38YeuryARdedqZJ270DCxmVNqh8AB2T8tdyGj8puYrX5zDLts9t1fo2DtVJ2pTgO7cK+
ykMor2Bo5ZP1+MGLC1F3gsUYgJrypxywxrka0B6Rfcogl9qwobwe7nKzKdIqvvBOOSSBwqv/BZbz
wZGCC1MKHgVUDZHP/3pvE9G2bS75rsvIvts1jwp7wQkgoNfEXhKcxK1NY3ijf0LW+uCR/nLZ93lQ
bpPcibCCZrIyjz6r+rMdfnkp7wL+L1d4txVcOuuRLMhx/+ULIRMIoVzKT6S5Gb/77H4+Cigh+H0R
evcQjPqTJrYHEES3XXRJKEEFuzbX/stlWcqAkSNcCWN3Zp+l1R9V2AhgYDJBLRL90PdBbFR54fdh
BXX+c7CHsYt7AJIfL6n7sDw32Wdo00crBQPl1AH6gzG4H+nYT9XX0kZjPQ9lu/FF/oVA9zBpAiu2
DLZlPhSfjQ1+tCF+vtplAf10tTJEQiBrJAWSvih4RREKK+zuM779h6/t58tcPsZPlylcuazQYmk3
lmRFH5uamas6mZ7ES2Qzqpj93MXV6TML9I9SV7y5/z7Ly7P+6bJWlHPtSlxWp96epMAoHDgw6mRJ
9U3wJN6WL38dXz7abv7F0sJ3PNsO3p8L0u1a17EEAvb0YPAKrbzN/voKf26U+RijArAEMJKgsnmf
Ahe2PXTRgpbgv4f0/z1U8P8vJoLi7ZdLvXt6Uz307iRA/DKA2Hs9bq3PHIb+pO3//hLvwuK69ks0
Y6h0E1wtCQFlAwnfnXkcN2jz3hUty++8rE4dEfd34mu9+Wxrf7D6KfBWD+3kMCQueXd5bLNlpRfd
+xHFBD0G8yH8w8Ty/3xb/i8GIG7+FQr1P/8H//7WdkYBiR3e/fOfp+5N3g3q7W24eu7+5/Kr//nR
X3/xn1f8m2p1+314/1O//BL+/h/XT56H51/+AW96Ppjz+KbM7Zse6+HHBfBJLz/5v/3m395+/JV7
073947dv7SiHy18reCt/++Nbu9d//AYzhJ/W7uXv//HN6+cGv3fNvz2r52IEBv2vP/ef33l71sM/
frMi5+8heAt+SGwQCtCLxdExv/3rW+Hfgwh5FYH+L9hI9FK/y1YNJa7q/53gIL3g0xAsjADu/vY3
3Y4/vkX+HiLVdCm2POYVUCL+9u+7/+U9/fe9/U2OzU3L5aD/8ds7ppiP/3BOI4tEKk5dBwvk1+AR
1khdvbrXGelAN+jQYqMqXfIw7i24UHJzyJuXAtYmZUNhZdzf2PZynCNrYCSK0rycv/BQ7qDKu29z
51BDnt24tGXN2Nznn862X07Z/57CPz4rXOh+1MWX0u59i6INMHAuOFXZHLa7vhnOokNrVN70mNiY
e3/jrTdDaG1/ep9/PLGfn9A72cjLVfHuLq0RTO8jFX4Pv1YdoJ2Z+wrOKmNq2Wh5QiGgdY/FZOK6
CvZ6gEOy/jrYMoHpgjNeVbV7F+0Ct4rpytOBwLXDDgBifPK5fu2i/PG5sKAIgGqKWvfdaTMp7Ssz
4nMFdp6ZETlWYV1LzmbdYyoetAY+7awLlyHyPpn0/rEofn0RIXEicIFtrER8fQd4+V2rhIyMysBu
ZF037Ejus2DipzECbmDADmb52KSmg01Ni2Owz4cehFOx8ZcGvOy5fIsMtNItIlil9Dky/UnM8629
mDuXrF/at9UfH6ZAXwm6xKBv3jS6RgPWde5dohm8aGJryVMZkBgCr6kk9iFwsIKFiEkzpj4fN4Q+
cFuxKirjYMzTPO+SaYWzs/E3QxjGERAPGfQnYBIHBMxNY4JNZ/WJbv0H/PptF8X52h+0GkuAV/6r
r7udKQEktNG87ZcyXsMWf4HMRxOoE5jQt/hwjxB52AVOvvMHA7ZkYL4V2oEUfddnI4UYbTQ1Ietg
zcCGTxrm6Fy93xrgZV/aWlil4GgDT/91GwtUoHZNizqbgltT7WrImaJfPh38IrX5Bi42YZ5UbVo7
DCuEjkw/wGTWPAZV2tLUHfYeidELqwpmHmyYS1b3wRxD1tN5hruQeYJqY9gy4ORWy5SdFnxr56lo
E4zdU+9E91W5rZtzA2L2uqmFG3uCA6zQSIL6VEgcbaiIm99zEC6BUpA5VR0LzMnmaRPEFi9ih99V
/Kp24sk/keYbhvmGKR66yxXVnA1WjBZhLXddw0qV9ZBdDnc53VNo5cijI1JDsvrSzostjIk0m6BI
5ZwsYlu2N2O0W8TOqzKLnBWPAW+O7UnKZAWTa0lzlVKd5Re7lARqOz3BIBtzovuO72t346g96QgI
6QdVpz3N2n7fwYjQxDoCTX1MQ75dcD9dsTXeQcyxld/a4Sbn52WOHQ37rk1/QboeeHft1OlCb9X6
e7M8LuVdAY0KPKWpYPwCyvM8Wbvj0oKR1NXobIErzff2fEbZXU3XRh0CzCx7zC9i/Vp28fiZOg+i
2UfL5zJOEIB7hrzr8v2fUsgFQsZOW0dVRnzoFD2F8x3tizgCTBTV8FqyWLCu2EzAk8yV39SJdpyY
w3zKL/RtaYAXOygWehCZDeIOuo2957JxeAhgFWMtYDpO6Fg7mQ1U9xIR9RTb8xMI5HEdvPWTH4MV
tqXjTY8x6cHDjG9LEqPdbbtEzMrR5Fut1MV6Xeo30nkYJhAprd/CfmBNNLC1qpIc+XU5b4yNsqyW
MXQZAHVZmKBxNo269/Ob2iTE21qAf2RxFsMLsmVCrh15Xpo7K7yhdbaARVNfVVXWFSmmb/omiS74
dwnU7FQ2CwuXpIRaMFTnW+MnjkTT2l0Tl9649HrKbyK9bf1tU5/X/oEMd5558qqTyqvYd2YW+k8u
/zb0S7xQkcxhl/oSZvNBHw8k7bm/LS298dXvGNsEP/0z1qn7a8KOkwJdAPDAQtR2ISi67zFRHmH2
3A9hUdxb6/PSaJWGnROmXLo2y6XvH3KoWO89jgKsa8iJIOwlS45FTC7ApjFHp2zPZIAo80hfwnzq
wdCev+e+M24Dd9z7OkfjLj/6TqtiVzV9HITfZj5FKWY2xGbA1FwauVtvnupYClNsRmm/WJEFD1mr
/Iz57tNLtf/z4YScygUui9sGWRTH9ru1LBCaPc4p1NiGuscB0UxstCh0y6yhTLQ3g+gxvjZODanz
iRi81xbBKkdXNwwUona3nxZgkWuL0N/5rxH0nuK2916s0r4iej7SPHwBNVjFYYPBV6sfxrgfBzZY
1a4sQvjSzCFDksRqae2oCEZG3XXT8dbOipymuoIxtPNFFl648YN2SCt53QeywY6ymhgqViysm20v
7NTv9TG4hsHGwOTUKFYX1nai7ZaExf0K6C+J/D6dutWKAR57MfWOHcZ0sPR1ndkTusSkRcwmeVSw
ommO5WzwPhp1LSqooIbTPWmqVDhVDiA4glitC9m1Hj8ySLRzZJ9L1mJAZ6f7Bx6pQ7tO1j4MsDQt
X+UJtJKsa+VtK1F2L61jxsTSXZQ0dUcxel2Vd0TOZ8cizj7qGi9W1KoPQ2sDUea2f2/4gs80WvIQ
Oi9NYPwb0EXErS+spDWqPILTGDsed27y2ndu0Bh/CIqg2va07I61nKY0bKTG0Go3JAOcw5i2FI5r
LxKxsHw8Vn/eDcQK9ghCWbB60VlYzXgzj6i4bPco11ntjK9cVkNPI637gqadS06F24Nnht1xDpV+
chvMQS7ueD3Mbpd1fTvchms/xE450E3fY76rEtWpdMhD4db2C1R2/CPeEIO0z7j3qm1ru2qXd2SK
S9Hp5Mf/LTCWYJzP5dECdhsHA3+TixgzjGWQl6ESZlfnI2Fq9XnmVJhgF5HqsY6Kt0mMIq46rrKy
CJo4dOb+2Of2Y4SXkYlR48Boy2cTGffKNIHM6rGE2acfWNkQwScpolXc0OZBoZO4x7isiF2J2loq
+pr3U7ijCs7WCP66E3Rj5+QuqOy91/Q6aUqd7219hyRuoypHYY+7DvOXcg81Oo3XVeP09V/W2vMY
ANatO5QPHjEQQraR6Ekjb/2pmpKw5QGrQkU37uy6DOMlO1/6aNGizk8b2p4hHwFH4ZrCubh4CSkZ
0mJ2HCZmzEDjPKQbi8s1u6SSUwnYtkbiIfOlgyTY2bt0FR2cA9wbn3ROd5L4GImg0+MMBkcaWa6M
lR+kkO45wLn8ONc4P/NKxqLKh7g0PQY8/ZPVhl0sCz2nGL2m2diWNbPEWxiNwPRz0SdydjPRvfUj
hrWEi5k+p1JbbvM+cWr7uyGTvRHTeBybS1oBkf5Ut66dwqMCjf7WV/t6cW6g+sVxRo3NwXbc5uBr
F3sD8204/avitIQ6SsoOLLjc8ZHJk+ZF4T0daLku+7qaNKtyq7lrAXOiUrymE8JPpUpsSa/x44Cb
1wWm7LtmgVMywsK+ncgBswB2Wg0UHXETnvPWemycmTPXmqrEH714Ejg8ZQ7ENs+n206ZEJNaSR8i
7QnazLh8V6h1xagaNVkx4shoZrQiXUdkUFoYMm4galL2kGxWCtLDbuWlaqzQTm7Q12qK/inyrXwf
ud4B8dpOQQHBptJNIosax6Z7L1aEn7x/miqCzLi4Eu2bV5V+6uT5F9Vosm1n7+A28Vh4TWytEBAP
lPuYt9C/jKal3GCXmsyvRrGZh9uKV8FmlQa+zUMbYl64XkCCWOu4yKs+rRcEyVkbzXyFDBBzH4lt
Zf46dPteTjJz8joR1shZN3R+XOfzlMxYAk1V70tB8JpseDx1XcE81BSJ6AEK1CRgXW/qOHBwlRnr
uXe7FRPUbctKolRsYC6EZHsATVcfQF7qEqc3U0KiZWIYWe6QzXowHAj0KzpwZ1IM9xTkO2aHA6xR
B2SjIlC7Niy2HrW+mGmokkUiRcfgPrLkEqGk2wn+4y+sUzxClnOaqWA4xx9k+bB0BH4/8xKl8Od8
Qtgu0XyXKuGQGUxQ2mXONJgt5PhcNqgeEjXljpuq3BTL+ICUZIgJ7Htjy+MCiGzXJoG7SvBkxrRo
e1ApvNZsZxkeXBDOCies2bpqPx6Nc6YRzErW1mNiQUhuaL/T6JIyUA3CJPCcu2WETocx/jak4IfP
Ot9ZVZES7AVEf7nTLqSghNTwXh7s+3xyMmJNJdbmq28KK9HheiZBnqeohRrMpakvZqVLNvTedbjc
WmX5bUXnPPeROpbBjIrCQgk51x4ee1Nu1RCEsZjqMa1ViMqRN4QV6H8nTetETDdXVePAqQz5NlEE
hNeQ8LQrdJ6FODQodAaSevJg19TJGANxjcscOwyOHNh52kdoZI4qsSyu4xr7Ne6ayk9H56GZ6bCb
Gk9lF+VYiNBJ9FSHHByIKbjCxGuuiXvlFbkbL8L2k3DRI5sLd9wEOH9ReHqiCI52067ZWNshK62I
bCIv/6omQAw5iFpbl9vI0d6IXVt3wkLxUOOxsraA9B3qxVPtT+EpQMfmYGp+EJHLIqtfdksd2Xs0
xux9I1Zw2WQ7x/Vkl4cheqXGq45FteaH4TVADnK03HY8/vg/5NliLa0b7XMb63wIEfVTt6bkKg86
sfe7fE8n0mE0ODDpSq3bPM/VQbbkvqwcsqtbFV7/+FIhXYXW5KQy29YWMzWcWhAnLktlaK6Gy5cf
//fjSy/M/UIwvOeuj72npzqRrfkemMmGI6siQTpA2vgA5cM1oX2EaZmqsjOMQCqGPAgN0jza5Ubw
o1RfZrp41w7XTuJJEyVRG+ax7hySwaoL4czIZl8uKH6rac33a96vqdM31Q4EhjTgVXvVqZBmfole
fCPBgWQCR+5VeflSw2XdqYr2WDbKYVNfTJtg7kXIgu7QkgkVKW3hZVsIdcKNnnJBp+1UDDS2FOWY
rPPXbWgw7D814lx7GK/mbUjv5FBYEEgrD8LCrDVpq+eRBrDP1mXIFgBTWzHbHOLlMuaAme9lpVc2
0376EhXd2Xa7NFqgqNsWMjrMtD5ERVF4jPTzV1JM6lyUvmZ2N9tXE6+Ga0SjgrmdlVaGiHOLnOe+
w9rFHcgZXODwpcYzuOp6mqeLhVBN53XHc1HsG2kWYGL+66LLeUtbtZ7CZozY4LQQltV8YqQK+0Pl
5jE1RYVsCeykxa/pUecoMi2LXBwbpEj8Vc7XmBU/oqJbj2Hn5Qn80ZApq/W6MZ7aF6UD64Oh2oTK
VufKp0cwNZF+zdZLQ5p1O5oiumpAvriqQiK3QrhfR/PFX6OBo7TEIum6Ax6Sd6ss4d/CfV0n4nJE
6nE8Vb6n7sfBYI1DHJL7/ZjAkHS6w9TsvZZeHNR1n4YDEJMxL7xM4CjgJQhLK6fX0lW3pl+LnQQk
hrQ/D2KhtWaexx/dcF42XFDMPk9Axwxv4mVE1bsQxJa8WFnbk0ebuMHWK79WVV/sVsW3ljlZEWBG
WJxsBqz3GDkYBtTbo1OHDwWFB3C/kGfNkRcT8wQOnkrHEQZv8w0dXLolubmeW7tIXaiJe5BfWCM3
K+tmpxw3wzisQnE+Z/YM5V+YMHQM6efMpjFg2OxxUJRXuiAaOOKlStJ2humeMJthosPyoHmrIt6m
Mi369aztm5ICQlHCq5GJRiFDkn0shc5M2B5N33+BI03L+tlP2nb1GYrUp3UCz792egUdJz7G+ZeI
Tue8Wxoma2mQTHYAoIx9vXC0gCa3TMba6lI9dYiX3vB9mTJfwwfam6KNHqIXV5kvofN7Yao2LqCq
ihyKnylBxWkX4ds0e7HXO0VsVc3RmRSbTa0SWZqtdvEjrj0fyaC3qymntIym/VBDZwTzxxoVZuxU
82NnBz5+fri5qCSrznDEqPEFCaqacCiS4QtSvj0WSsRWMmE+EOmMeKqhYItYbZjjOBg0Hx4Lxxyl
7PaldF9IB1f4BVbPXhEyE/RnvE1gXgs5+ryF9UDjoKjImlY5EALiS2IV5G4U83mc+7vVhn0Kr/I3
rhX0cWccwa6HMftpOv64dGjgVQ3ucmhBlW21eM9seflEAnYvpIJ8ijce7cnjTDrd9/WtdO06JgIe
4gNEU2dk+WvjZ0HD7IEAWMYK1lZ9Dlw+s6Z+KNbld2G8p6AQGCobWiCaiI1RlHAf+ZSw3kZ3QbnR
PCP/vfbs6GGWzbUQTkzz/MGBwG8EsooTVUk1Ly2Iheu9a+e/86j+Nqwjco01Sl3fesuH3IrrtZhj
sX5zPJ2gx/ICW9a7xceYqZKCNZ16dP3q3Pl2EDd+eTfXLWaipvnFI/I4dnLa67zZWUj8meCvecjP
ue3e1BHfup1q4yhawTb2vnl2bccglNbboNRPnOuSzY6QSSitN3RAsZGDNu4LP0XRvV1k8UKq/HYG
c4N6/otwcRUfRbjVTLugxwcB0bY623ObRk4escCS55byGlIWg2FEoBoHYrFd+xWaY20ej/Ydpe2V
B0yYImWpmwH0MT86YFSYlV6ziyJ9Wtfb2vKBcOF6nTGnKEKq5oD1Uxkb1VPwrW2ss98+9nMB/HOS
J8vQEAtGZKGaj1EHhQ4H3DI/4Ccr8G78orz3B6yZdfUUW0NnL8eFeYV7LTQmPRvvYdTYhp2MSgY9
pUNdLzwlrXMncXqXTeklUkz3quRnm0fgIgQDQ5JxbasRv+TUUMy7cD6QNjv48xNqCni6BIdu8BLX
rgAL1khvSi94hLDfNy8aMPfhDGMyVidu6TpZ6/5IHLjmNGSGF3iQDKZIgtJJ5hXkDpYXckq5AcbK
m9+Bqksm9IutkVpGEcKG0T0zpDdZFaBRgPN0g9x2jH3f4D2OC27Do6xqyyju3HlPG58z48JFuGrv
6prf41hrszUXrPWc29nuAZWT8Dg15VOxTI9I578PGCcHLXXG/Q+whZxnuCg2DwtaPoxrAWlzkQlr
LpPaVDdQCUCV78mMlMF1UOs5bnR1bIZGs1qJ55BYbzZ3dFJYADEIHcGTQVsC3OZNLgYsQjmmY4l0
U5TwQnPK5sh9e4gpLNL02ipG26RYhiJGwR5jSK/GWruYHozO9bwq0AqXUiJ2mQ1CYroYBzhNjt5M
XUWsbaGBoOGz3kSPjcwVuKzry4+Hnrv9TujuJvLbGubzxZU2vo1myg6Vcx37YVtkvAhoJnp9QA3l
xaRYKtjomGvirCQOhHuObNMzfB6xgTCGh6ofzRKfgGLPfUiQXPjExkPvplcnYzDtFMo3o73nBqFJ
RhYDtzsLKoAdVvh7MJuvIR1fLTJswLL/Kj3+1Z+user3zUruvDYU8bx85ZLcCTmdK8lPXmiOwRQ9
+9IC4biakf2FG3sC9QmGAnGuIiz4ACm3W9fXlQc+tNt/G90acatE+SH0vgrzJ7luMRN0VXhY0IBq
UayCB7yWr4ODwto3yNZo9zjm/E1owGQjckZd6aPuBsCHefk9ku3v2KbMDfrnacU9lrP83SlVTEqx
75T3NdDWd3fobvy5hDDIxEs0OdYhCy13S7v+rYGVsVPurZV+1RFefya5AlCELeF2HG7XdHmZluHa
bwBROG4lk2XS8KptvY712rlye2BmlwZM0UDRGuw6VpdlBtOGJ2iCAy1whjLtR8cwQP4PRadfRVg/
CLvfc67ifOJJxQsI7ZG7cOmw0kyAmSxrerJm69hZ92GtV2i4oSJG/bUNiIzSlQTPwYTjrOIwnwfg
GPdh2lXyq64BsEjHQ8jj7svclRgrq4Fy0kJnfth/5YomanG6k9eTwzI3KYfyMSvqPkIZkqcqRydx
SaPce1QcN14BgHWGHrAMEum56oDJ+AgLHJ2aSLg3Zia3pkGB6PH7Yc6PiyzBd+sCQI1UuSi9mjCm
YtdovWm7Ke5LMHHrCJmX6qeDbcoLvgenSH9iCADRNo9ePAOdqtIdvVSrdReM6/c5kqc6mL90kG6Q
AefxasCFx2B70gJGRGIyT7EpPFTaer3DrN3VUPsli3p0GyDxfyO4eaGd3Cqn3ZW6NiygFIig5ddx
N+krguVQ5u0tRDtfA1S2OHmK2zxAN7NZQC72HutqcU4eSp7E9tDPCNUTFEtNYnPz4IxoUYAXHXs5
NBGmGvPdjn0Pc886tur5WY9OkNKhFrGBE33sq8NihSVgb72dvLDMeo4JWlHeemTYXeLJZFWcDaIH
liIth61SZnqUlK39dd/vtWPKdPToYbaGGvVV/pgXgDYJeuNRON9D1lchO5vBlQvdrwVWQAzLnhl7
2sPkYg7hYt5NN76G4k5X77EJiniaTMGCfn5sR/0EfQRMVedWkThg3FlzBwEvS/lsRQaStpbaVmo+
TR25cQdoe0VCYcDiqVMSTUVSPrV+dBWh/kaPYroDR/vp8sLyCWChlhgV4RZ41ZlY7G9hCGVCYBVN
IW95PhO8pxBQYldl3nJpXUY58Mko9qV4pnP33UzRtBEEfWTIze8bFxk8XbFosRq/5MU3r1JXswaP
rbe8IXOGzbDoNu0Lp4zRsEXLIwOGhcEfXtzKUBWIkKHeTy2yNs/O2QB5+jhcrUM452wc3TJdW2Bj
eul3S1h9n/KFs165TeI308ia13XyniqI3LcRsBwC4Hpxir1VlfeibV9Iv+WiuQskeh5B9Rrm/d4v
BDTrPIxjODUFcNTAoDwYM5jKtGyu0aHyvDdLmzKOmj6PQ20e3EUINgNYD5ELWEHEz00wvVbDNMW0
o3ewA4sY7cxDqVhftbsI+Yiae8D/F8Ebm2LZE3S/0UNO1IwMgB8WXXyX+ZyaSj/Dh/go8saKhXxt
XHPjhBX8t6qFdaMeUDePJ6WgjFIF7dEL9f1Yj9/XQCbeIu7Hzn0pJwUt1f/H3Jls141kWfZX6gcQ
hb6Z1ADA6x97UiQ1wWIjAmbo++bra0PhnilRWc7KWa6IFSEpwgW+B8Ds2rn7nGvmcVA66GCzfc56
46GzCjptTrIb3YZSDr9NbmhHw0Xna5/n1glBEc0tadMm02cFFTz94NHSD9k4IGkrxquSdxfeFPmq
6r0oHEDCUZPoK9Qk3nCEsv2QHMYOuXG2HfKleo5lE0RmLEMtSOcl2zRLpfmO/hyJxrjolnk7ZuKQ
mV3qF1F8oza141slG8M4TFZQ2N0tWPc51VTm+NjvgxZxkNC+W9MgaVVV94lHsznLE5fYd43D82RS
fqv2azw15yGxXqyGeNcuQnhXhfFEMfHAtHQSgSgSglhvd0OCiF5C9y8DemSNeAqT4S7kmTTXaT/f
MfIXLckW5Aek+ZvrNruukx99UxU0N4cm9IR9aDv1wqN54keGx5CjmFd/RslXdOEhLbL5TQPfRNym
fhQ2ebfp7YSYt9p8H8z4pgZHtJoijBQiaEqqQt+bCl55pjIZ8yJCw9SPs+qcloI4E7PSQwIix6NM
GyJdWgdxmYfYF8z9GKypICNeHWmRDndjGj3bFIiBp023c9u8k5mS+JbZPTI4G5Ln+yLyjgc/SkKk
04vGjWzkfkYBG+jJY+FmodFYeCU4o29RpmiKLrmxyY3oCI+lgW7G/bWcVY9HKS8vXIP0K13GN4wp
5Co5R5dR24yCv1RtrWur7JXL2NUf7EZjSxjoAeqsl5lBpRLJu0ZGT4VCymVfjvWWpYsdNku28ILm
2vU5twU/ep+kzJIejEMVRxdLyq5il3YUFmYHi8hbs2HBVsqaoUso8NskNbnJY3I0o+zFbqrneBk7
lpjhsquVS5bYh8Ibb6YEdSeFkxHpgyGqa1WP7NCzBIcKdXZJggaB1+LHZsyCvkhxo8TLU61OvEuK
9t536D2zy42OtFScRne3WNWRMmtT19I7pW11F0EIbmnj+G5a90cZVUebpLODoyftblb1uypLvCAv
i2uBfyVe5mrjpNONNPKzSnJzlfYObWE2ILtlQ4+bbN60Jvmfmia26uiIC2nJhnmr8k1Tmy1qhXtR
xGwDOq0tocNQJupNW+c0dpKSu0z2QxerqOTU/HU3b/Q0K86F85yLRGzph5/mFJii815aA9ieVuZ2
8NJXUox3Wq7F2wm2ovOy0KFNFDqSOqFIeAk1yYltmWUcjI3lhnb22hXC8rvIIIDBKPINbbhdidha
V9QT5fRkq6NBseE8eTuhFkaQS2XTq8WHpY3aoRk1zrC6eE+FfLD7eN7OCmOWGju+EX0pw3ZR0F4G
gAmEWh5KW3Hw5CAheQvvmLpUm0pIkk6y5t20vA/X2BQWbZB5oWVRRuPox/MSb1x3P2vaBTVUdmB3
TDdTw3BQt2G7XbJLVYGKiLTrvL6anZxTTqLmt5Ywd6VphAAgvDaDdjvqylMVjUvQ68mN143hbOvH
JdYsljqYzEm9ABlot2lcG9dN1TTHqVRuy2R+kXpzSq1sPGnLsB5Y4sBJePYrFf28l7F7FgaS0VJ1
+ioKqgBZTR32Iopp8VS8leLO0TrE1smYfekPJofFfBw7P9Ngf2LlRTaTCB3Fs+H/Gqr1aC0W2+/l
ECmbxZjuLSLvAt0qjQs9dc/OMAn2B8jr3BwESwp1aK55YWlOL+pQXgnZDVdDTyaO6s3HubzKJltQ
ulLQauZLW8uPOGNPkAo7hej110VOT7Sv0ryS1/1EA1CYGUqtJZgsXslnrbCHgwoCk3f6ywwi4Q60
NNNyxItfIEeK5rrlBp7NzLhRZcFBnZpqVIdX1xGXWL9jYtvykoo0etFidQnsaeJic3RqIMnr5NWA
YN8TH0TI5qwH2KfggWo9nC2GqTc/PDk9dDjKNsJxLspI3LcK9nQDWoGIR0aqPpU5I+Oad3x390WZ
2wCJ3UMqp7tyKm2en5RDmu3cKbP76kr9yTDqPQNZOUR2yYLnEhxUkw5Jhcp81BxYPx2Ojx7Q/WKj
/EbTtGU48wOp3LKabz0VCXJxxWYq2sOyDDtdEfeJKhX6lx+O2d12sWhJtpJ0LufolqbvkMwlcM28
N5uh3Ne5c6NO9sYkKgnlqR18N+6uHAR1Q5sPaWYVW1EopM1bsvIXt+EYrqXdUVuADsclO3bETJ3A
8qYNS1LlD3o3nKpK52n5+UvR9AuvUXlVSTujoEuRt9q0e67UiyGP3hn+LK4qd2gJH2k+qqkJuc3e
To/htLUZAM3pRsbKM38vKc+ycL7LpWkPY1tp10zaIZ6n69COS3GtA0t4tTFdektnH6I+HneR2+mb
rs4/ONVOl31qhmVaDXt4FS1MC8SCyJ3a88we6jaJct+xyXGQjk9uEX0bMp1Ajj5m/oEr4mOX09M3
U+XKi8vxLD3vxY3HYh8n0Apeq57Hhr7kYKXfcOfqtw8iX/KTJzzmG5Xkf8uu+9GOdf7Wa9nDMlX2
qa/Sap1EYB6jOKEDbNfy2R7z2feWSWyF4rpwcKl334KszEXRPAlkiGwp1NDKrPwWA1mAlbQL7d5a
Nh5Yc2jhFVOTY8cYp41Z1hhzNKs45IOU+9o80HKm4Bgt1jzxIW1wPze79exQsYjgy9VTNCedPznq
XjOyg5aovtFBVYwM1CAE1hYbEgn1wLYabc/g0cdO6tO+9FgV3EobERJq7VopOZHE9bbOK/NhaTux
96b7caqnjc22fHAyGv5t1TBqLzbwFxvvVk6VoOdMHKMpoW4MqbqBocbVfqjdhbI+y74NObGhMu/u
10D//cQQp3uA0LuyaetdURvucaZIKCDaHmgJUlmX+pNrSfWSBfrCXfBKu9YJPR+cjrmAIWnPr7hS
KMBo+myYAbnijfV3Gq2388LtKIhbSCrnsext86T1tAbbouJbs5fLKspsXxeIWSY+61XsP8slDavB
BO73ABwkzcVATU8YZDXfHomUL93hmyty/bBmZh0je+mDNapj2M+c7u4RziT8dOGwPXobmavT1lAb
Eh/dVD/nsRWmYJGzNijfzQrV2pWuvFKg7CyNKmbtbGuLV70C0NGWn741bXoxLMa4iYkx38VLNTx2
ikeJ3/ZumNHgDZfW8G5bpbvRcmV47uvY2GgK0a1t7IS6quoP8yBuS5dT+MAob7/XyP0oxxk+ZBov
a6Wnqm1lqCdKtk/Ywe5lFFmgdtZthm1qUzta/VD0fbNP6CaERgwqRFphdHJFfdMac7GNZr3nLCnU
cybBQg1ZB4YxNVfmqOThPBofjj2Y34qJU6SMd05toHIlNkEjI++iJJq4tPr+u0ONioxq39fUlQ+K
cCo/t2vtSqlFGihKf6caXnNVIzcqlNtXJXleQV/ml9Af63FvLreTTbQFmaf6pnWrcr84rBCIHWLP
QdjmAe/i8yS/JZOVv6W9vTUW432e9PS7EMtVO/OsL1O23IgCjHRSWnFr8Ay3FvjDwm5y60z9R6TY
4jjE1bnLhHVgaAYzq7Ss2fcDMwbMMkxV0T7ZyfQ01r0RepIFKYky1LBm4gkuCvWk5D9xWvK2rKEN
tZbPNpe8qwNblx9PiXFeYNUYB1EEdVOIQzX14cD0kSu7zrLtmt2s5OXMwuJSOVMD+8Kq3iqtiY4f
Y+duZtEt+zznP0QMKzq5b8wni45qT3k5OAB0bt9cpUzWO82RKgOQjmgzmuwYOSjeJU8UPBgfyhuM
4bpX5eSrJ3cplUvQgTYA/yFgulOdyyI+CBGBqlsuwVL5CoDX0FMF3cKtYioqCFDx7pnua5cPw31l
j8mB/rifjrbmq4OqbbNEI98BII4cQ3r/ei8fVKsqNkqOCqF1+cIQnCa6m8sxPy39M8OkhaeOoaF6
2cErpyHQq7Y4Zx2RBw2VoaIhl+hWROBV18MAIlgWidCeR9xcEHPOjtvlBbM2P7dujwTTx++G2t/Q
XrtSvCW/AEvvaHV6zBJc9la5nA3DkgFKWHWJZLbXRaeGCUodp1ADmTHD8ZYY4TAKeWvmvbydoxIg
Fqco1Ah/lmdFtC+i7IdS2eXR9ER1hHd41Jyy29lufT+lnvKwaE56OTbpu3u7REtxPzhxe8d5ydXG
PEh7tz3Uww/iR+o7HCRhNJqXio0hwpzjs2VHw27Q5x9FKyxMy3DMilN4N/W4eDeLrdZAUEjlXVrM
zOCI2sAipffGzYFnvCLqj7VVkw7swV045nSZ8Yi1RTcgagCEBTbwSmQwrltNdZhfLXrs2shATCMw
7edv40stsx/JOu6uZ+FVF/pUPbaltusz13iypULGXDfaeDYM88nLSn+Ki4tWxsONZeZAb5IMi2Eq
NkZp7JtIipC2Ybzx8sZ9bAf61k0UGSe1ce2wzAt1qxZ6dpPpZ48gzW0yN1mw1OlFPUhCNRRFD5I0
aXb6PC3XqntfIhGRoJ45Bw5EbwbR6QeyR80ziU/2dj4lBX+Q141fsFih3lQvSjHAnRzjmXRX+t3n
XpvMINOKDy+Gp9GkeSxsVM++j6nYzZySueqPrbYczfXdqxpr23uQWx43yzBuxnq8LSweMLzENdMO
829luzbdpHpjpo6yW7CBINt2cCur0oKczewifBYK6p0ul30iiCjLa43mYTZrwex4DNOsv5XyChn1
RpP8JEsrxKavHscJocWdUhTRlKpV7eO9JU7J4mSBjCUJkSNAjdn218zauKicCLILdGi8ivLlCiPI
fZIZmR+p8VsdPWR5Sy0x3QnbealVTnKVVha+favO8UscWbRgMQvUc/0IsrsfFesmU+VjakaYoavy
29g1m47ucmCk7pPjevdKBos/2vKtsxC9FWXamvPochhM95lRnmvHeRhyGjS5Mt5kxo9ZXs38LFX7
HeFKO0U6o9E0q4NhKaOXUUkvyEUpwQT1IvCG9p0N7T0yCzi2yTvE9EEymMRiQr9Cf9D9ySWau/Vu
FwJYJAYovxZZ7jcxG6bqtoGsBagmuQgjgQ0GCjnniH09sUahSYRVMnzIUrm3zAxUzIl8I62xqdTG
Rz+or3VNUpzK09SR+K0giHetg6JOqSylSTucYjWo9SakK9yhtss79D2/NbNvVqdfLNQuga1CIuMh
/2le+suv95er6pNB8NNv/899mfPvzxbA32yD/0+j4G//r92PcjXjtZ//qvWn+Q8L4v8MN+Hqy/nf
f9v1/jAT7npR/Hj5X5u3/qUrG/GS/WoqXP/Rf3sKNe1f+G4Na839ITnXWN2x/7YUWv+yNZvnFfu2
q62mQsysfzkKjX85awz9WnqTL0hGBZ6tvxyFCn8f84ewAJLbTzr6GuH098/42638ry2Fn2zQlkMA
gM2FiKLD9oir8JOlMGb6gJ0N73MVjMUuLndL4tc745YNsDta6gEL0vevs1L1Tw6on1c1VIB/yzE0
8+eX8quFhW5+LNLq3bgCuBC3etAGzok1emNeya0brgGWkW89TBvdL+++Cvb9ZEz849qfPMSz4kVV
XL+vQ+HXIbjjVtnp+6983p+tmn9c5dP3iipvIzG/j8EQin12rwfjBVNO4nWOYaBui40WNKRDl9uB
0LRsU+2+8ux/+RV/ylnohsyje//uNl57XOp+uDGlTbPLc/qHSqvv0Ni39dQH+cIhbe7oC5gKhAim
ngLnQxIDjI+2UJ5E3/wwPSTYUjWCqryvmtH5wrT51Q1Z//df/EwLoGWJ3DEf1xuyRi8qu+bL72O9
q78YTf59P5gYBuKJAZM8yd8vMkyOK5PkXRrniJNv0b/Xru7b5hdBL5+9WX9c5pOfZShiW1G5zKE7
mLWfbNeo/zm0HlSfTMfdL+vNX+/yb2bXT1YhZ7UiOyp+YFOjjCXX8ffPZDZiMgb3bY25mLbVoT6W
FyJgzAux2NrF1zGDf6wVn6/36c0x3URUlfOmrDYrHzvVSezF0boklpNm48uaIfflR/w9C8ZyWJts
y9Rxrlq26Vqfzasxo84Rzfg+ydAV+zUtjqiEj/hdDddhfF/FDH5Kmf3rcgQDWZbJsGfD+uSV7XQU
6cx8c+owuedpDIyTvPMC/Up/au/LA3jZ15Ggf3xCVj/Wedq9uL4Mw/70YIq6Uu3cfNN33puzjY9p
4Fz0oeurIRaHi6+SIjX792fGgVT1bG0NKsN2ytH8cxoW5f7c9DbRMuU0W1QnHHeLDmts2VXmnVhS
60ZVtDk1DpZsi+EE3V6nN8qgDje2pedAxEszI1XPqT42bAztUJc5QUArgJeosTwbi4XxQ4AgbjDJ
QM8MqT2jz09JtFGUVH+HlB1vIC3HfSaQIrq8gW3Dl15cTE2i42bURmpYnDv306jWm4pArZcOWuoc
RaOhYg2Y3pIlnS66yssPrdf+QPrwwr6GeO27kWRTGCrM8bpiXaRVabKzZXVJE4K9b7yd8Yjcsa2O
TwMTBK/kQgvKNeMJ+c2u6Bl2yoxN1MjOFWbjO+qxJ+Y2WeR4CV3n+CxsiulIYJQ28fjEAlCJeS3D
QyYmFpOhb0F+naXb2/2AIbYs0+ItGZP6OyMe3ROdJ6/wO+YTeIGXRZjCWFdlxBckVJNes5A0Z8yh
G7ZNXuX30sri+7TSYyM0WmIuMHFju6BrjX0rGWlolTRQZ2cJM62sTplMxzqUha7dKgZjGViqTUk6
vk1CAGeyGIymrhd6EFJ2ZXq0h0iw0NOLLBZaq7vYFPPeSL0Sd2QXv2fLNL4tSwFGNzDFwCkWInSm
rnzv1Vjf1F1XHEob+rfu8VGMLQeu0UrzG/qqwDfObJ1q9MVzKxwLqKXAu5zTI9M9520ojMUXui3p
MTLHPdXy17Zh4iUa/bkA3qBvnp3ThtduKpOgLPjqBYJzmAil/x7NCjNyWiQAvS6V3WANHVOChmVH
QcyZWzri0MBz+2XGYWpR6vpC1AAxfZuoENm4QdLFsQ4ejNq1mtbFWx/xaDVxaWxQz+crZTQcHZZf
1UTQuzHUFTjHBN5NLNgIXS9oVziD49dD6V05MvZOisj8pHOAC8zUQgjWvaRtN18s8uv7/58bFy8s
ryt28TVbhfWI3/++yFeFrXeQ8lDn3UFCEfEJGd3Vbxc7e4HN2LrEUy9A5C0aYmt/4VX/Y7X4eXEC
J2xN9bCsf7r4zAwmSe6qL1SJ8Vdq7WUpQef/+SOu29Sfn9BzDZyDTJSwP21jcNatmWRxsFCe5JyH
IELRrJ7++SK/G01/fo2M8eICpsn8GEv/tMw2mmuJzsIa76XNyXQy+c1c7PqYAtCcS47g29FVbfiY
fHS+uPJa6X36eFyZMBf8MlT1nw29rZzruCQNU0s4GffWxeq2YWjkZZeP+9W08M+f8/c65+fndNZS
wOVpIevhcwBG45aWJ1qXeu1ZUeCfOAFfFOKLiu1T5M96FR3OAYbV5MEg2eRTdavKdNEKD9sRg09w
pjLw5M3a4Zi4+Sr38s9nwyFOmcJDg0q2VffTbdOsHmdZDLpYUtN0J7MiJHVSvqjarD8fc45YGOkN
6kPDdD+HJIm4rckPnYPIAvH0Z0eyJWGmrI3dqNrzu1zGChyuqoqtljop5/LYHHyaBu1jA3Wu+wwi
dpONnatC39ZjYlhBrMnmpbBdBrZWHL0QFnW98WeMWx8eqhNAAovR9UwE5y5KI+0pr6H4p9Sqg9Rc
sKDpUf8aqXaxm5nSczI6a9pYTt+fBLGGz6rdd69FJSUUUzEk9h5QFrSsNGP73uvFQDOGze6CrQdY
rsnM+9rxcsA+t8O13rlDAU4Yu7nfeq4Hbpy5vb0xckDEeo8qNbiRcqgqA2NHVXrxR623avnFU/qp
lFwfIE61+O8ZvPVzmMynQgvkK3XKfAqqcNpOoR0Yr94lXakAl8mOaUvBVwmM/9UFee8JaeNfNo/S
p0UGEmOUGBCDdSwFot6a6nTKg863/Tl0t82Fcv7n9/DP9YYjPGOQNU0lHe6PiS5DOVUTRqHAnQ8D
Ey3ZoUI3vS2SKwv/eR9P23++3J9PsIvpjjfEQEcgFOLTCzmYml4ZPXEHqe2b5X0xf7FG//lx+PvX
4G9K1VV6+PT1FYk18PRwaNX5+7t2AytL/MYPLXl0zPtmmTf//HF+1vW/L5qkyfJhfobl8Jk+XS9O
TG+oLT2oN805PlEuBOph4NBsBXITf133r8ey3y5HRpMGUcYeixRir3rLr0fQumgdx2Om0Hh0d+aG
sLTQ9I1jHFTBf4gf/y057f9PK/vHkK7/gYIZAVe/3OY/FLM9PZm+eWl/Fcp+/iN/p28Z/2L1dQwi
5ByTiHmHm/53+pb3L44sjotUxFEXvYwb+Hf6loPA5rANkaqEnKQabBF/p2/p/6KqAAlZM3boqDCa
+b8hlf3cBf7zISGiYpXiAHp0siqoUj4PxzVdo8+SFDOulxUM/k43Zi1oCoGMT7t28vZF7O3bStCQ
dbaDLDmwNKfBi/ZmfgLHveqw6FU4J3pNXAkxf0ty8n+94WIobjBBbqTqW3QndFde5yl5wot47Mfh
2WqqW4NeZoQN1s2j75W2PJvY1vO0eSWXEVvdslkAVls2Lq34Jqx+l1bJpnCsrUXAiYeaD1m57ZIf
zfTVmvBJuLE4RnK/HKLNTJt35vOiwyFv1DuCcXZiJhscJXFNUraYrVtdiljV3+MoG31rNG/nTo2h
5YriWrXoR6R9e6lIzYGMjgnkTDXvwIy9KwzP3yZ9Vp6laj1nS2kF/I10KeBawK6ky1mr03cqFf9p
VrUrJ5qyPXSg46dm3dxq6TaGXD4aoB6G9mHk83BgR7jOZD+e6L7TnWvN4zRzrrTN6Nik83RZcK67
NY8Zmd1JpRwiUrECmt1y10BG+TjNrU1JlnNYeLNyzIjpquTawbecJMQXwWSnru1pahWSfhJoV9fb
2m0Oau5jrfIu6kglgRzzk1XZySU/y7nNGLZhxJ13rFVjOUZ4rcOmrrY95h4c0fZwwJxJ58YZ6q1d
EZDUZ3F+tWjLS0JNd9Zt2DzMpykOiUG7Gobl3ZqU74YdaS/l3D3FT94aEKPUZ8U0m8Mv7+r1v5/z
X9WmnwrZb48/dRiJ7TioQFt1xJjf18g2AWlO4ina2qKtqFW+lwluiD5KOZbi5NxOhBHMJbE5rV4+
u8gDfirz78Az2y4bq1uvNNVDUbY0u8f45BXKXY4vss369jppTelzqORs1Sw/hvUXpXC7Sw0UbNZb
7w7Do0nWgYdXJdbt1I9tIPBY2dFRJQZM7zYkUWfbarEVv3bBtVqRbxmoy1AktbTCjlrVJ7Zl/ndf
hEbEf62dfxpuwILA/mQx+49lYf2vdeX5dddI3FofVE8kO/Ao3s4xbsPCaEl5hrgDwoE5huLZkSLe
nQW2Ks6H5hsBZuKy9setxMqxK3sNaqpow7SaK7+brGQzWHr7aCaddu5N7TLKm4dGIcArynPvMLpv
7qwCvzY8yfCk4T/fYt1aF+xfNkI+kok4oLPzssdTE7urcP+LFlu0pWfaTWxs8xhCxUjvOsYC7ISo
r2wewx0GNEpKGvbAXOsv86WseFynaTOJyDzl0sVKVlk+wYndUZkmcK8V/EpWBEyuMJgOFWZDhzlQ
Ymo3DpCQ9OZclbSK0rsxFb3cZ9ChRKKUoVVcOXp8N9rUrrj42x1JOLcy+ohXPE3PsnsVXs3TOBY3
Qm6qcvCLVr2FnsH/9qAbMxk5bXyU2UM0r9C9BiPL9J0jQ0T7XT1KN2hiGu1Gg9mIfO69B0sXL+4r
5cFdtUJ21YrbZXB3iRwfGrQE7F7R/WC/V/B5HZxeBK+X9PPZRREq0+xeOmh3K9gXQfi15OLROLXh
/tBBTL+BJaiZtw2SBPslxleDsJe0iM98e6SOLybF75C8EoNSBq2Dn8LjQZlgDpOWvJe8kascctOO
uNKiuLvuk+jCFaa2xygdYRJgirpivqh1TJygGA+QWM+Lm5NSalcCpyoIpFxhSEf6M2xkvUKS0YpL
Kqnx2sBPDqXzYq/KP/pWUC9XFYzEsemVcHaM4Spt69X48xKpsM6Q2hAV2GrNMaZHvKKbtGbPxgpz
2ivWqcJ3VivomUB8Viv6Oa201wqDKpWO7tW9goDDl7nLSrGWhk94nXRIHFqRUmTtOxNlcFhh09Ud
t9KuaqiuKKpcoVQCYN1zvYKq7oqsGrCr+gqxZivOSu7NyVzUl65N7opoaY5pgY90aeJuO0DDJlCx
6orHLnCyEbzsADdbrwDtBEnbQtQOK1pbGmbYtYRUmkp+O5OUQCv7Kk9AHdt263XFpVtP111ec6ha
wd1kRXjnnlny6WEsiPHjT0efIUhEz1mIbinPhxrHLE7deyfqdOeibE5SHTE3QA1XKz9Mwi7JzStT
3Kx08QzgHw62uKk5SPnWyiBLYGTZZe+FwRDXLra0A0mNH1Eeb+eqpTlzKJvoyVq55mJ6qlbOuQB4
tgGfSRwmLX1loduViray12GlpOeVl1blSk7HaLSGy5yQwgM+T+w89FrLnyYn3uY07HsQ7BkUu/nJ
ZANnT0DaaM2nCMx6mzvP2kpxV+DcZolTLyJAYl+AeoODscHBfi9A4OlKg2vFFltaCSyUeBcrmoyh
6o0xu43fNpnkT2gAtsjMCJ3zRmgjumMEd1+vFLrrVYGBoV6BojJ7k3GVXnut59W1pmQe/JV5Nzgl
TPukZgel59Y7c3/EyubzAMWw6s0d6Tfeaa60zVATTZDuc60TJ0aM2nQ0anITdPNdTLjw6l57GlbW
XgEEyGL56BTNtTYSO5Iw/BpSOHXCJmmu7fFhTTMPunn+3kQMni2dhypPrlwQ/+Qn699Uzxbw/4QJ
IKs9nBqoN0ww6wizZwZVMccbMO5+LzwlCo08F4FnKRfk6B36tKlQNmOI5ji+4PxibqNKkGs4Njw1
er11XLLQjCl+NkEBUkwM8epmyLE11BgW9+WiPnS6xGbQGdcmlAkpiOrGxBRhuoCPGjYJZ/VL2Ktz
Qsx4KKLVTQGXr+0yDBbV6rTABp4TNov7Ql99GMPqyMBlQQAg6BqmK9tn/NtFvfo3ip4cBcyx30mf
sjF46D0/ei3798Rabq3VAzKq8XdtnO7y1R2CcowMAe+YrM4Riv+OtQGHDtUdNRwGk3l1mkxYTkiN
O+qrB6XEjEI6BhFrP/0pq1NldMcirEkuMcWNkjjv3eppqTG3eCHGxRT3DpaX1fsiyaUCHeZGL1Nz
jAw5bshn6qk6SELBPGOsLpph9dP0GGs8DDapVb5ldTEFfd9RYuJhTafuWlldOc3qzwFLLzlqq+Tf
yH4zRh09B08jM88hrCBKvqmj9ZQwDwIQuR53jeq8xEV31kvvdVndQcnqE0IOcklHHIbQyNr7bOIl
9PgGR+xFJM2/k3NyStUIYni4xZlnBfiaeFdXb1JDcqVljpRCizxU1rKNMs24UNLvRdnBwVG/bogh
EOG4up70cglqbcL8c6Hk2XiAuf5Q+unoYZcaVtvU6p9aMFK5GKoijFWEJb2mq9OKYuQwAM1HOgtt
vLqxmjG1thSjJFINz43YDHGsH+0kuYlL+h4YutrV2ZVi8ZrsM3FsCfZs0inj1QXWVcaraWT3gwEP
qIwfBnYxiW1ssAjpbYoRuRLtqjEnP3KKlLdWvR70d7F6z0xMaNBpyPXzZsSc1ohTjVVtnOAjCQ6y
0N+YZGej0nU9N1p0+xoUizPRNKsPtYMFahqUu2x1xMH+v8u8lDeDLHwzR3UasVcMmvrgrX66BScF
3bGPaXXauYK+FrmArL248MjN8U07JWuhKqrAxqpXY9mzsO4lWPhaOihO/erU8l7LxbHQySTEHGjC
6+wVx36MPrxl7lnYXTLEXPKePOwmqkK+3eoe7FYfoY2hUCmT85RVSoCUHBHQITfDSswTYYGnGEOi
YuBM7IqtjVFRCPob7epdjNRdzUFpO6yuRgN7oxe/GV72PHV6TuxAznAM1eyOxepN1fGiRZgk6eC8
cAwPktU9aWGj1LFTequvkuVAJXuzuG2xXLpYLwdnfivnbaUwdBljprI6NHOsmrCbjy3WzTQvU9+c
owsHUydcKSXfo7d6PdkIAVOxf6blTAXR7Q2jHPEOD+zAOtsADpCd5aQJAilhm7HdPwpt/ubUGk5g
MeMbwytgYivpcnW41npxVOfIC8FpxgDNk6AQWh4d8+8Cd1CarSqWe3UmuYsuvK8u8eO0el4HzK/d
6oJt6qOiXqpNw7g6iioyIxjMLfHNQoFxZlvTQuVwYBu6te3lh8TdhXe+h0hzEt/Ehbu6ccmplEGz
OnQ53L4oAs+ug3m3ThsljNv40Fo4UVd/7/8l78yWI0eubPtFkMHhGF8DiDlIBuckX2BJMol5nvH1
dznVsq7Svd1t/XzNpDRVqjIZg8P9+Dl7r123+rM+aQtH7vAaQx+tAOUHteYYd0v+ityZV9kM+xDb
sKP8wwtG4gRDsYsjQ5TDDambwMo8ipveI96HSxWIwvKQKVsy9mRP+ZQH5Vi2sC4bWJgXDwyFUQpW
uPI3c3UJRoetpXU5VRpM0OoLmzFF25Xx3dn6kXxKczsVdPXCFi1ji6ANu4RW4RCxdAK0wuk8Dxnz
ujVe/SlRiNF+H2MTEa3jm2KRYAiVMsQtIhCp0U2PmXvF1G2vxkOXWteq7+Q+xa001UMTtMJID0XE
rdA2bhrlEddr58WOiLwM/QwLuZbhJeewUPcgUDWaOMsy5t7RhJRi/buLEX3t0tIff7zpmNRJd4bv
onzrDFrfa2e7YmdPla/dUg73Bau7pTzvyKkOUrngwTrwNWhPIfZ4lOyv+sSj7irnfOjMj1kfnsM1
ZtbY+omy2GO116rui+vScxPZC2Q1IGSY8ut9g0E/w6jvxgv72yyY6nLYGZj5a0z9k3L3T8rnL5Tj
31Te/wEIgObOH4aiAhSKD4DJ6I/fKmbAmjjvCRCBXDC7bv6MnXUocVnstAnfTu+BAG27Fgu29p3b
OCYBEwgABThIfg2KWGCALlBO1Uw0vzIz+waA3qKE7y49dVOiqAc9+IMQDELOtY+nHQjWGn8VipRg
11tmiZy/uXuTOge3jH+VgBVMRVgInWKX9f1n1vYYoItb4ALsWS1UhmgYGt8y1z30wHpYSX70Ely5
oBwkSIcUtEMJ750e12OVvmPMAiyHhzUFBWGOtwVgCGeQ76sHMw1ghB2L965XUBluOAAlCsASOYCJ
GdBEDnBi5i0iqQVAAYmiUEwKT7dPZcPkOVuY1I4Me0etS/ddCFC4ya17twaQzWT8NosNzAtWb/rS
68+LG6HfLsZoJ2I7B9pz6tzI2IdOfKM7bb6RTXstUKoKBTSpXfGByBrahvtCteb4URztlzpyN9PE
H+7D9WMG1SGyZR8qdoeyx6HQNG6XhPNhjEFDq/1k4grsu9TAigFCZjLrGyqIUHgQxQnpY77+EXSI
pxgiIY0dM+VGJVboIhJ48lxDrtH65Jvr3+9SsUhKrn+NUP58z7l10GDTqoSECsAk+yGZKKQJ/0Vl
IDdTUT9X2nyUBlWmYSxPVqHZQQMNuHLmlwFQCvfuy6jIKZHQH2RPE8Y2ql0GXMUFsjJLa+8q6koF
fiVVHBZGlx4K/xmvMNKHroXWEqVin+XU/KhXF7xHzaYboMhYGAgCzf4oEqPciLH61SzZvad4MDgJ
UeRbQGLqASBX7wSQ2X//fOij015SxZUZs7vagDNjKeJMC3omAUEzLLjp1443xs2MTB/3nDrDAs+Q
zVOAsKlA2VQgbeYKuGKhWbeGTfCBot404G8KMDi9KMwA8tzR7c3H2DWSbQsyp1LsnKLmKSjA6SRg
dSR4nQLMzgJuh3TzlkseBB5RpFjo7KtnZHehoT3rBNUAaF+4jqdYVBjydeB8asX18cQL2JaHYvU+
O/xiW/xRBzw7Rx7TO5rYH5kiBC3rgwMwCNX30eUrsIbwjLFiQvANWygi4spobnrxmCnykAzFR5Wa
hzWFSWTr3NhKD06RBbAISDeb/Vwjycnuy0cHrNEqJlqfpuYzhTqpnzeyjFYFQgKIBAvoUANIwhCF
g5FLnhYl36NiKC3hQO+xH14XiEAHRp7Cb8qvrpXsMYrBBETsQDjQtXAz7nJfEUAJtpbiOCp6Ezvt
BTLhx6i4ThxLj5UiPaU2pPm1fxkwIwN+baAK2Y8GcCgBJCpZPzPFjPIUPcpZkm+MiNtBcaWSufpM
s/jNADgFVrY6FFBidRT5Q+Ec8IHjhjT8GVSVpZBVi7zNi9+9Ill5bvzdIN3ArB9UoK4ckFfgFLCm
A8ECzfornJ/topggQAP/VrQsA2wWXi4diNbU9ZfZtU/ZFHEEu4A+9D8V0K14wDrTDNOFDvYbB366
qVPT4bmFLluCvtpouC4UxSuv+O10HC8AkbeVIn3FivkVA//C3QddD69FDxYsLYxHqThhsJsghlm7
zjY/bEUSiyvjEkMdxtraIaehtYp0BkslBAgwZBU4sgm/YGuOLwJMWegin80AlyWvPz9ag2uWK67Z
IJeTl05vWQvxDCRMA4WmFDzIINUxSlwrASENKMJL78JMa6hxByBqfT+fFkVVW/vukHbLpVe8NczC
h1kR2OTIzp8XuBVtYJtA2nRgba6ithUyu48Vxy0GX0Td+it19Le2dz9QJ0JYhfw2jTtjmb7pl2Ov
p1tCgwQwax4NwdTL20Xx4/C0MIsmiwSJxnjvvS2KNJcZMOfKlrZ3Wdl0RSUm6hGmU+lWTAO6txlk
XQS6bq2Xi8zYnWUO3VTEJEjo0X3VintzC0OM+phgmVHR8BbFxbMB5C2KlNcqZh6MrZuQ8fsATC9T
VD1H8fXqTrkhIG3Ds+nojZg7AFbHBSgfMDY3gDw6KlrfCrbPxdJ3SPXlGhIgMWBXqCPx2gL6s8P5
N+RrLwCu9JxjqG9AAnaKDTgBCWwHffEd766kMOqyJTpGcACYwh4YK+Nmo/ISjrbzKk0/NICkuWdA
M1VUQkPxCYHIvSSKWNj2UbEd8gwDsz3Xu341kfSZ4sr9TZ7WthQXCxKnPrvm/eDYXuCuztkD8hy0
1qC9TLngqrE6j2yHcocaanhacZ1nYvnt9iAvkmjoHwq8VfP8Xede/FgU68JDec3NnG8lzDgHujiG
di5p6swifa1ME15R6aW4WkR6qRfeLgjnNaBTMxzk4MFuc6W6YyXcPfNB+1pL1QuoYrpxujKvxnpc
XqN0r2Xcxyn4qUMa2Tw1etMEbh/rezyjzVNdldoBzPgWKDyTfNlovzl3Nzhi06+I00cMpqmco9HZ
gRLHDnnTRmF6wSC8PBQY7S6jmz66QZgzbSqQVWxhygvaJpZ1SZV1xqmL2yicpz/ZMu5DIzUiLN44
St0emC76jhNCym1i46T0uKTTYej1BzoM7m5mLzvHCbDMcVnoZ+ZT/OwadGDnNZEXaedwq++alOkN
WkfQFdW03jejWA6FNzSo8FLtPtdMyIudYX+FnDfa8s9/U7TWdBXrQxTPxZE+lQb+TBteEle/Y2sp
PnVXO+hzE55sNJoHzxHRPmqqhyzW87MeTmznjc0IfSnrC4I179TRK6fVkt8I9cvP/4qbVsMJ7YDg
pus4RfXt5Oo0XrswXm9NgasRyQpis+IBxGxxmxVTfvfzi2OOBVfy4Uy2ZnEYNWPY2MUkHup+bc9d
l34nUWU8ZFJ7w+pUXsZ5ZF9b0+7YyoRFxf6IPl48/vzTzy+LFd95Y/QtJ0UM4JPkORlAkg7KvIVe
aNOg1AOiVT+2kZsd9MntkD1kv42prneW0NYjxmnAQk6OFW1YyIjM1NLmvYSWBUGuqxhXQfnCGWak
N+5SwVsrvWirkbO7QUnKvoChB5T/wh+Z0jVF+IDQlFBm467NhmmL/772mVONpyx6sLU90L22zKbb
IpuAb2SSgHn4Esz91jZwJ2fegmcGCGYUV83lhrTqgBhWrKxlYXi7vKryX05qfyVtvOxMjYoTIW1y
7ppO2wpnk4Rr99BoKCPx1r8ze/GZXYgbzkb9zqWdLfVuxZoP59gx5vTggmsj9kZWWzvvvQuQG8jw
NLmdrHbPVjx5x8yzKK/ifE9HCpFu2cS3g+U7bt9clo72aw1hsiQmCuIuDWoe7ActmWGyusUChz+p
mCOwZfagkU/9WvjCmTrIdOzNcUMjera6K2szDHLH2Zoizk5ePLi3IHO9Sv9VuxGphZFpnQbw8Sym
2AukzX7Jtdo9tM1ybGiMnpnpu3sIkk+iLeUzVcfG8rr51lg1ZxNFWujnjqHdjtZyTitZHiaIz4fU
sFgsuntYXW+91U0TZ1VMCMwMXATsfrwfV/po6G8qmGzNd8w3hh7VGfc0Tynx0maBXpdc9BqWypwV
x0n2tOab/jYEoXFLTEQROFFubgvq5LrJxENkXX8euWaeh5umXdhMZzroNifliV3qqKUFxFnGGBtZ
5A+U/80+bob17MRNHyRTCni8jOebnJDqxV2XQ4U67RSVM32wSat3mlGmNzOjy4UO5jlqhxNYgvCN
ZtYJ5s+yqbXJwePvoPbvalxhuj7eelX/8sMk6Kb2D591dV6n6qW3betozqjOJCfJUbqc+jUQ4Jo8
Ay8f3lanrW5nJyxwhyOFY6KgnTpyclkl9MDdij5kqH6B17KcY64zw6LsJFqhHRZYGfc/v2RYnwUn
OFjvUyxleg9+CtokC7iqvfaCaW8bzaa+IYqLc2u2TqDnTexx/hi5b8W09jBantPZM5jwa3cp1KSt
SJyLhfT70qUG6Fl4moe0ZUoCT9vZ/6AcwFXcFXN7y1PBpj5V7o3h6b1fF55JAcqWO9NzwbCqgGJy
uLI6POq9hg6eCZygxIt/10HfmMZiQgogzHOCsBf4n+dP65jsrBmgdsHUVReI4wxzuU8W+rnm7YQe
/tu+s82uPGaZJrZc1xDxWdGJRA642u0YCO5fe1uIp9hcW05/Ks0wDe0tIsHCN4xa7JnXcF8MV+ug
9eJ7EM1nTdNoZ0rodNyk7VPamo8GGLC2MB70ZtT23POPXa7dMHi4y6o2DrQw3f4EVxDmQe7CkQGu
vfegHvh955Zgg2t5giaGmIAJqMly2zkG2W+EduyazsO5z2FsLsjMbSku5C/S/qhqWA/MFLg9yBY+
Z42ohOCASQMgJCseIm8+YieWyE8sdqou2fVkJp5XW1x57lqmU4Oxm2OZ39Rd8l7Rr9hD6TH2UBuv
oUVAiq5NZpASBCDC7H4ABHLqWf7BlIqXfAHUxkm9WSLnEZPvXds3HOtpT1wQRXaKMXouGsBXPc0k
kwEUPz89ovYeNeoqns2pyOjIDPWp0IZ9mmcniT98K3XGyGOy3K8lqOMabkLnFJS6Dspp/TzpQ0+F
2+WbqOL+JmkNN9af3KBZHbsExUX5xUCtceGi/ILDB1hbNdJ2QyV7AUbLiNec6oe5KJD62wFBD96f
rk2fgMF7r16rL8EQ4hBwwmwh7mNuD1Hn+hOgh/1q2PFDQwQIrtoe3ugI9L8x08NoTi2USn3YdVKg
jBb4CwY4K/ZA95PE+UDkfXbotQJ+1WgWr4D5NAjIEFXz0LXu0ki/LerM/DPXGOzovuFFCJ/KfEZZ
XwMeTCu6Ju3adTemGeVMhHA76sQH0sj5ta5gzh3CnEyRnSOsynWKdiGpbfAhzbTrhrH+w9t9XUk9
wZxrPtSslA31AQlTZkjrlL6RqD1jLww9hKsa01+U00wrer2hzdrkJSER7ozguwjJqE4iou+8KaNn
0PTTfc8MuhcN47MZG/akaZewWNYb24GN5i4nsy2wGLCVcSUdN0xdym3n9dseVk6gDRomoaZ7kI4H
TdMdh4ChAmDo1IFKS8uRGtb9hMXyJ8t7qsw0B7BpLsfCiKw9nHmseHN4XmLOtbHgojKmo3lyCCnJ
uWbQb9Pu7WLcuQ5yk2Ykd3pKw2AYlobAGJtmgfSe3RnWodfvW4B4EExCYOgGJSmu0H3Uk5tXxWHq
a1wuRDuPe5m6QG7HCUZgZibHZaFXLQbvdw0MDq0y5ZR0exhkzKPJEtg4s/wSDHQtupuHjOwKzyk+
gXru2nw+6mv16Nrd7y1RryFXoljC62GzGdb54EA/2HQ1RxC8jGkXswvTF4yK3ahBu8fSle+aaI7O
4+LOfkR9xUME4F5Erm+2XXrvtC4b70iBZM7QFxd2pjYe+wOtUB5BPTDaDivL9EpIPG1eMxGYSOVN
mNLeofsPwd9myxaUW0kdAeWQ9/Yss0vtaS4EGFCR8NitnaQR0DMMaYQDbV16bG0op+xwv6aTfhpM
aGwAdW6GOS93qbut3TmFFevFB+Y9wPzWYm8W88xln1439LFjo7ffrmeVB1rY74ZjdOeYMKYN+gEq
+7Z5tM0k2ziWOq23A0q5l8zqjrjC+00c0dOfai7GEe1IDuwIjv/0TLDpLVYQxiGFG2RwX9mR6wdM
K5VfDgzsXDitD4W+7ID/xPtk1tyg7LxfhLcsj05MrF2c6ZeOnslR1cHTl/CqU5MVqsr2oxrKCZ/O
GayFgvPRajDNYZfbJhqiGP867bhN41XdrVzB72dTv96mBNE5cYkyyC3tk5NUh2hYG/62Q423ZTZp
uOr6nUmj2B1rPhwb+nPullh/uh5KmPs9NhDmjFSeGrimTh1dGTGZDPlguCNovlbGgFO1cpfNqCa6
uhmdYgLxvvscL3ptGlZg1l5Fe4AwhKnmXxMeI2QjYxuqOz97qwD5MjcZqp6sPmZUmxWcMYENGrOu
pYhRpKF2dMx1OFhcFkG0QDJy8+Qe0gPTjnrIg8qaG7+FFMljbL3jrH+zEpBwtA7Di3TKF1DDyHfo
R9O82VQd989M148mo7WdXmi7sFsJnpqc7xa8BkhvC9QyF2WaBSGd7z76wz40HqlAncB0wj5wEggP
tK1HmhEyLJ+jbpSoCRO2VRz+hWie6KzTKjeKr46CJu0RME5Ld++EuupA07vqyWwFQ+AdQhoVW2dk
CFUZFMepXT/E4XggZsGikUOLw3NVjy9ieqDH8DjZ/jEUCer+1MZ7W41BZo7MiSskGKQ28+S63q6v
tEDMjK2m8ClCETrOKAhGnuhAzX+zxuiDJg+sMY+CpkKBl87vRXYjk/aN1B6D0DBIFI2s4XAO6Z0t
920WvtPDfE30vkbl8ygE0SyFY50LvR6gABvOY5O3BCjZgM8pCsQ8TKewGJ7mGbapNzdvFnCbTRrm
uwmAO6hf2R1auJD7efCAUjBLYsoaH6RH1zXi+pSLOn4Oe+BAcibdwjDG3VDUxOmogJayrw58fr9a
F4bcOAPpyTNfFCGWMCsJvDCJSV+pTCI+zCMN5OKcjEV6aj2gPyohw50tbU9R1/rq0nppaxYpKL/l
xjbc+JGQins7fMOZO91Uvb/mKRvEiDKrUJQYoglzHZR2AzM/DT3fsVUnSuMUq6Kv2Y0etaTnvq0Y
GkN4nGKVwObkbyDPjqgCS6aR8ZdbHvqcmIZ+vhvNL08v7qdeYZAz97UJob7oAMC6xoKbFN4T3EN/
N2LUlsZEH7XexWGwD72ZqY6pz1e8NVdmm+m2zBGDArU6lp18rMbRvCbqC8nLyggyIaDZuOJtsLqF
BWy+ZVXUbteUIQjF4LduRTuqj6OMHIqnLkXONhhknAMp2uSeGTI4w3eB6/aMqiwaELexf7pMUIn8
im0+Vkp5RhyEH7HtnEZrRQxATyLWogepz0hQsjIEynMeInlNagjWthPRL0nV+M4IV3zmtDMRo6xn
FsgxlcN8jOsR6J6r7ekorkl3xDfIod86za0fLS0jG3t88Ghn0mnHJe/GnFcDZaCkhHHq4SPvkHEm
HYoMcGdMMQB+wcVDbkuXv2iOzjr8agrzCVvGSibGp04DUON6t2W0doNI808iYeG1GfdRun7MsIAE
NQ6aQau8ld5D7hU5O5H+q8KtAZhnQRjY99subdDktkT2CV3uagRuSHI2jZ7eArvD3F+YR7ukIo5X
41RG44ONnX6ql19LFxeb1Pm1VBBQVj4eImi/aSG9T4Mwts6S52fvqiNGsyrb+DW7mkqazLEd2wZk
TWCTN4nenZqOGFH+SuJys4GZZVnfEjcSBp2d7bIYLtEqrYO6Pl+EuT53E5k8+aDT7c6ZP4Pure1U
v2scjYfEnemeQwTmdhci0qiLLxdj0n2n1Hk8juiZaQYh0Qz3utQ+B53yHCO9tjMMHcFeJxA7C/Hl
TMZDnRMg4JoVjZSqWi4zhVZgABjwUz3O/B6z1E0M625sQ+u4EM/b5CMpeB5SZyFIkNMQ32zqtW9v
ooGWV+zds/3LQ2Lq8aPljSDqWjqhGrpSaaKmS3QVl9DV7Ldzele3/Z9KNG8ZcRUZ0L4bSLtb0jm6
q9aZn2KxW793Wy7Wb9II5ycm6EQuFXu3TLwA/HcX1DoIL7cT85b8XXkqJ10GHPGPXHGS61Di87aJ
CZAjQXMk7Dh3q5c9tFbV3OXJaWAw5uuFXW3jsLM3Peb8oK37jypu1301ea+Lo4tLbdTrbjJAuXho
kVa9b6Bvu/DPRXFKe/mRxMzIIq0lPJKJ82kcqnNSl5ovF+9XxvOzQ4L9mBiRsVudbN0xyp1c91Rz
47Wg0b2i5vJjo/qfUAL/l5TfhMPBxVfnHMTo+e/+Hrua7ZySijqsGgnKns+awdcQTu66zdBCFt4i
DyC9KQ00Ri/DrO+nbD7MuSJVp5m7NTDs7hZv+UW3X1wEg1BPH8aNaBB8/4iU/1f2mf8faTTCxpT0
X+Nobn7n/e+/OWvUv/8fDBrzH6ANXEnolYMjDYPjv4w1wvyHYELMVw700RDSxTf2LwaN/Q8dIIHu
OQbtEpQB/+mrkdY/MEkReS8sxCXSlO7/xleDEedvonP+fh2bjrRN/D1wLEDl/F10rk9RoUWZKr05
M/oG9kwRcKVim5u2FhR7s2t9bm6paxxBr2+W+DWPPw15b4EQ5qa51Ylk1ckVVNoK0c27aUUEqFM7
6i95lZ1XIli4rfto5sNnphMbOPTifjV63x1+19MZ/Uc5/HaKb70/hddSu1oLwR2n/ClCtg2pEHwW
fa6tWP3CuXj6Q4olI7xbqq8VNypphKCjOFI5hM6r3BCqzGvapK4CMj/P3cH2rqYdzA4GYOorUll9
hLSIsaXfJnJvutGW5Di3KIKWAQPsvY1Mh43u5wCnuLRvLHmtI3iBNvkXVDd02tD0ocTi44m1me6s
sVmgZy1jdgiz7lTiBk803oLC90WH1pI3mV4wl283hHq72YeP84T+DscKZUwVkirFnpmVhKFavCLy
GMNaQ5pFZ9G50fHphxDDwkypwFCZc1XRp0c3J/eL103qMBudc5ZVfCxUHrgX7dg096JGNFzF56ih
6zJTzId/xCyIZJt4++uRJn0wRuiVo3g3xKRBVkuQMe+Gw0sqxefQXKKYEWaPwR+mAu2OtQDOubGl
bzkaN2GEgQuRz0y+JO36OSKBhQJZvU7NepkjxODJ/ZS+WplfI/u3tqqd7brPTDtpD9u3Ef0o/VR1
vx1uxWzMaH0EGbvEW1cvbT2zwW0mdOGF8WKROlyJF14TYWF+WElfa17Uq0wQ5i0aoZlgTznfARJu
LMi0IccvwjWuWVx28nELzoK4cEEgBPDL9J1VxfwmMOBHJ0j/DRYqx5ivede2Hrcml1e79yPeytx8
qt9BCLxBKQTDgWZnF+1s43NskAVA7p3g0jUEqK006ucXykTC1PvNhMkJuHfRrXsrWejfKCENbKUh
DWIVu22HVPXTdvaAeHha0CD+Lh1uD8XBrNxN275X3UvXf4q4802Fl3ZYECwv0g33K236gh+j6xSN
EmyqbvhlJbZm/GB3ew15PmDQGen/kGq7Gvu5ob/13Um0fCkri4eVS8UHdzuiT82qpfvkMo4Ar+tH
9kvNkaJzCYWyyHSYV5UqcdgnuakNokeHYPPMJff2JaNxwUV127IG8oJL6zxtGzjQdrMf5ayEjRu3
5to+zETS8yahwy6h4QN12ZA3yrxzDlYxB3iUAvWZTawV9c9Jzz/Lz5oXa69LwOl4aajH5hIyU8ly
6njEUOY26LxsBKemWivO1aYjMcCBTBX49YSIAlUk9oLPv2zi3HGXqCr/6rpy/t3Y+7M3WrjDDeno
Jhycv++N0nGhSvTJgOHlu6vaYL3z6M3mufSziSUX5riNXgroz0Op3pl77tG3eCZXRfcIpNav15lz
GS6/Lo7Tsk+D0mUzqXcjpkCSWklQBY+sEzCLFDyucSbM11Y/1Mw/+1Yt/wa/Fjz+UjAI+1QP2Tz/
PAMdGaj6NcRPgqsWAL3ADULGYvyZ8wC5+guR2YUhfY9vvkn4EIcXYpc3OTKQUP8007cCNXu2twl+
Lqpgaj9bWK+zwZUIVQOwcz5rTIUb17I3tn3XoaXpFzSq/1PZ8/88ef7y6So71F/sToOzFBkB5OiK
8ueMS2dGzJJEtcoz6qQdXWpMfc23BI2Z3i4aRw9RLl1L6luz/e+/Z47Mvxqv/nkGmvQHXAvvKyL7
fzdejZrm4u3heyaXHZoTnXhWOyEfuOb44Cxvh02JerFyb70+CJeg6a5dSKIfphhcitUWObBtBtmw
74DAlkEOXqzGj8BkZNMyVIDJoh21hP+8SrnP7GSj2wf6yxttuPvv34o6rf/TJ/jzTkAp0KBk3AKH
4sc195fPVKa4ynQ3p6tp7lrvY+jzYNARJTmXSrT/LAb/Swve38vWf/0sifkUF4ApvH/7/lqBIoFh
OBGs5o6mvMPAkabCsLfI1/kgG/O/f2dYHf/9vXHLQ15IraTbpoUL8u/rhVn4rBkh0T9qv1lT4+iE
PFZxpsYjxxl7C82rXTZ/GlrzS9MCjzNjQjOtzS/TNDB2jLbVbKD6FHgbCT+jbw7T5myI4Ubt8mUH
ZGjNXlT+y6zVH5H5qhcH7q7PKZ5U5EaocPsvS8P4Ez+1SX9cPcMXHWw5LuQqQUq9CrST186dbggV
PZjlpzOjB192rctmMeOa2eKNIvaSVKnPKW5pwB11DldVRmi02Mnn2XQNeWMER5w5Xm9wG26nhVQ1
eYyW8DBTEZgMghyR0qZkuj5EO2lf5fgQymLfaW+FKY5arB16nvml+UzX5mTkB7ZQn5VCd2UOCudq
DBQyI7169vuEl62OBwMrCIoVfwoFBltto95tND0ZTAzCF4YzDBAzjL5QvzhP2PJU1aDzZzT1cCA0
z7nXqY2+DdvT8OGkQYZMM40BHy+vI60om2Z/P8HvjPcGhx+dNkZEJOlpX/u8f+2aa7/uorHGlkni
hjPS4p+DiLqHxmw78iAyWYExxVDMgrJO8PVVY/4Qlqh+e0oYchsEbWbelzpQiuqVO/vGaW5AeTQu
FSSRr4PGlyreXBudKK+54cxDK8r7zPZ0YgPzjkmCb8e0JzJ907uICiiAK/4yFKGxhUBuoxFToY7J
Ycbm2kdHUo1eraY9CElXazqmKq2aEPC4c28XU8OM0fhjB9YxYkrxLtGuqx58rmZjSbytIopFx/HD
bo++TgVHz7Cfu2TZVROk/WrckiDDJ7zXcZSvxWXFCRZxrOD38IFrHWyTqspO9uq6WJw4LhP75udc
3rqr53fZ7y62EBAQNmO/CBKX6+rPwLsIqTZtps4d0QEc13IiGpLyqM4ywlxapPZaoE4kRdAmnmzN
X1aa8YR77NGI+aF5qer7hm7KQCFkWKzFFEZWKSkVz6h5gjSKjn0dPeXC8DO1ILSXhZ522T2MYr7U
2AyARt30EbVBieih+5zcD4PqWuBO6qyL415IUgFtu+P3JXOZUjyVA9nC/ASXmpqFj6YdJwlhhLuK
thtrGT8MqiVOLPyyHPZ0cfjD3UntA+Nk7JHqoPsw9kOKO4bpmeQGTylCdeNFC9L8jo6WSv2hpc6R
J5lLkBMMW1yTHM20vugUchzWBrVGTEBTZRxj7+oAxlD7hYPbk7IINe/PaTVYgu7JxtG9A+lOh6Jo
fUnkoHrKWpbLoqrq+anoP9QlAkr6zx2jbSayUT6zHIIWr6JMxaYeP0OdTOGULNrifug+VRE1mcfS
oDFGUCNVeOzFQbXSznfibayN2259zxJmYBpL2NaCbNG3ONzM4cmeq6BU/t36s+xeyS04GKifZHtA
17CBE7y1e3FUvZeOvBSb9zNqKLbpuXvYXiQPV76PRRZ0MWa5Ljw01qOL9C8ZXormFlMO9jH+X3Wz
6KCIaTkhMwtjXLKY7JEMA76r+j8uFqwGdXXwOEU9FpppU8C6FHNkWZvGPfk/G0e165MvLYQzAlea
h5BhwOyLlk3a+VCfuawbLlmfbcm+T53pTeN2nCiys/agblTkM9w5Dvc5Ii11nMUm0eu5F9R5th+Y
ZDRRwT2TG4sYtnrY3WVttKeBxiJ4D4f3KkE6k/Hp8dS37zkm3LHFehQXB75WIg9eIJgzi01Kizof
UaudEzCxBDWvQQcDnIeBpWStLF+6UfiDDshAMYg7wk+xi6n/zgVi/97czxKT8iavMByoWAHcu01d
Xmu0PZXGNAnXk64p2Bft95587jneYsjuxH2TncL4UOcghs55/GGuW0fuw/A9sT6ThMHRU09FrL7r
qUz29iNtvM1gfv/rxWLRIPrgQWjXbMqDpidQF3EjtCruFZwlxr7BVzNN5ALMy95kkCFHoosJJJML
ck98zATWEtCBTW1PJ1Un71yU/mATaMbgP59gDDCHJC2OwbDzWmKZEOlOpXnphEOW8cfIR5s8u8MT
O2tExvVgZKggjL3NJvwntgjHzc569DSZFrmfZ419M6yLIOyfK/k0p781tmdOAFqKBZfVHnBdSTxY
tWktwiacS5k/EVWBpd3OCMZi/HPMxAn9UV/dLeyAHaZCJjN8Zevw4gCzxgLg5IEJS3xMmgA3s0d8
IlMkKArO9NtD7PxP8SvB5fCuzNFX0tZqgN6nCXqWmEjbo5DD1si8Zy1q7giTJtnAwJpN1Sf0Pb23
XY8QPFmWwEN42A5k1NHvaDS8yBbvoIl2sfSesgi1D2FhC8+URdieWfIgsf2JvLvzUlRd+XtN4d+T
adXFpyk+qGQrXOPw8S4tBwK2iZ1obd/kG6kZSbxG4V6TBHe3agFp2460q4psuIRNsiyIMezYYCa2
W3z/aw8H/RCur5bxROogSbAW4+p3c3xzCJRgnpQPiU/YIGE7cTJuZxMVOvLLbMTZU1q47wbfw1tg
oMQbUoxk2IAsvFfrYlAeoLjLCMP2zHtZmjtjpi/DJlmkl754xXBON8nDNwONV+N0AOWIbYQew7hz
mI7E1I0mLg1kyFQN/B6iaZE/qh9MbPvm/7B3Js2NI1e7/i9eGx0AEuPCi48gQVJSaSqVatggahLm
ecavvw/kdrcIsYTPdXc3bjjC0WFXVzITOZ5z3uctA90B3ULVQLITCOek/qEdnlpiIHLyqRbpMeDy
gikq/gjcGuInZfqUYp0sHiS5oyI25erx0KPmV9UnoZJ+CElKT9KOMkOqnUm760/zRFHZmxTvaegf
qEBzUhKco9Y6Zr2X4afkxtNEUf48JAX7XDXozvzPBhK3g2GIDf+/QQHUiJKiDb9kMjJHSqGqoHeU
kdor5Us26ohBmRNVssU0CtGwt4sINWiE+Ssx/5hpK+PcUJEhjlLqJoAfCsK5uscPJiXXewG6fd4q
KhrsIHj+8wnhGokxipC+aKw2yiQsICr+mFIFgLVswbQLwt0Ix6ZhAcZRS5xZO/QdPzROthEOQ2hi
DhK7Q4Bkvim/jO0E3CM5zJuEZOr88KuSvKc+aJtq3t7t1tV4Eg7mcIeIjTssV7OaBCvVCk2D017W
uZQIk91nmclcwrRgDwfgXqsT1zCyL+PERo9td9W4evk06j0O6oTGCB5E6ehamsoWwGExYg1Q3SSk
gOfXvrAGlzvK4KUsiXiXEFebhHTI6n7XT1x99eAyjYXTptVO6d6RAXjsUO6HkTvF42VLSB2D9i9h
77Gr97tojLZzvKPRWyzT6ot6ujco47Y4zjqfiBPxvVB7rNPInS+9c9iwFiS7uOc1+Z1f8Cc0Zd8X
HrrTwJ0vnnHNUYx8bw77ZDHCfE5zQW1gIk27XnDPCCm4V75WOku+5TouF3iuYBvKyddb4ZapbEyX
TAfZPOB3i6EhMcihAaFQUQ5CBIRbWiiUPQBl+KXbEhpqDMC0weuovBTM6bH/DppDQzOc8A2CH/Ug
I8HwOCn7XUzcB9Uhjr+P01Rd22ngznf2gDL3H5P5vQYlIRMlnC9ZieQdmine23VyI/XVdS8QHTYU
TvrRo0DT2wY4d2Xh/fPr7v8nFh7QNvzrH9/zNmuq8f6nH+bZSaKAwP6v8wr/U1EI0YTZaW6Bf+VP
aJcu/jDQi5sW1YGUfoMJ/U9uQTLFH9xCkfmAyfkPz+vP5IKkKn+Y0AVVkg4kJUxd8K/VedsE//qH
pOt/kDqzVAx1dapdDf7K/wLbdfpkpyFy3xTum4vQQOE3MigVDYaArrJVmb4lJztLJPrtGI/AYCtV
EJF8MTRnonXKaTzi78YWUboI8UGRRb7hRtKQ/jQ7nZg63tUOdGRSq7I3W5/4dxj8IuRpp59TgZ9w
XlNDQ0iv34NVJryqkeQcat6lXVJy+yu61imSdNiFnWKvgH5Ow15//UwDitrLcBc0raqyJMtwC5NS
GNyfmy0vA8S9apW7bw/Fadzyryb0eYReRn9ULaxCEFps9F78CG0VfZQRRuX7t//603DZ33/9ogdc
Lb2mn0rDVRO1va6orzjGaVVdg0UbUc7VP9tC2O/MeDTWPu0vWlzyd0NDeAkllrpLYNDn4RarTjHC
q5JCgRtPbX5Hnf8ZVpdPiRBPtKJXSeFg9Qr0uM93wEDLjaxXt11YyK5ValiAyt3W87vk8Fsjoi5G
ZCjROuilbLi+SLW7QUQ3MbdChGcuLjkFkVxeFUD3Ht5uTZn/2r+jfH99AGUx0zUj0vNeMqDLYfB4
F5Lk3fojKvfCBEkSGPE3KsW5vGMNfAx6n7uZiZ5h9DkEOiPIPrz9K87PY1KUp5MMu+kii9s02ukN
VZxQeqa2PwaDLVe7CFeu6vrtZs7PZXnJ9/KhflHJwGRLzSFrAcx4FDsrhOnD3dsNnO2HLp4pmC8W
S5NxUe8JWhAqp1LzImpbUom5JalEIBS9Y0/+a+M+szudBmb/88lI8p+OlmzmchRRM+vGxNHmKg1p
A0Gqpk7Ft99lkd4dYJloK9PxF2M2p5pfrv8WvryQEkV3yyqHyK4r8TtTUqff2l1kc9GVhJ27gEoc
g1OKh9s+CL0vIgrlYWWxn/0ehmwu1pIXCQl6j6e7lJ/DkJcjFfv3YrrKh1RZST0s/Dn++hrGvM+8
+OYFVVYAIiPDrXo9u8x8LIa7dqi38I8LB1d5eHWzQFDtqDerWV6XkhYnu3KOkUYVATxdMqg2Ufx0
L2vUrhqwKw4SAEm3Dy3hjFNVHCkgtFd+7tnPqWFScPprRWoKmH7ZHC/Miq+qrDdX8mAC5Hh7av5i
wI3FbJkyCw+nVoF8gvtZ/FmRcHKiSM0Psv7RFxGyvN9raIn/BnmhNIj12SVjbXxIK1v9MqZdATDe
GO5/oy+4LCyGCvOKRNeHGjwo9mmXnmZ7l6XPlSBsu3L7W01g/XMydxozUHUJdcFx9Iz2iAFk7Qrs
QfYFcpHj200oZ8873VqugbCLCB7LeXy0akjqJs7HZvdjalNV2iEhtYjCT02U2Ls2gDOccoeqHus4
6JWJjSuJSooqyowqMtsuJvTphUWJqEGZ5UhJwNSEN9M4Kh965MOH3reoNV/51afGQn+uqvnyeDoy
pl2n0mybfhih4BAn9SKoklO5xQSHxK8ZEALt8EtFshxSpZmTssgLIpS/1/ryjiACqEqhrlaHzDaa
j90Qt/wThCwJQiYglt6j4K78kioSpfPUzw+ovwhJvN342SWEQehiCTVYlVE9iZuPhAKscALK0zPH
LxvjvsU5PF7ZeOdb86tjH5rSIj3po55RorHxKTIXlBP01EeGaVbddb6covur127SQpxv6DkD92J7
zIt6UgBI1MfOAnd7G/GpfRI+UgjzjnTfQC6GylpitE1KRA5tO0GUCVdTWR3BmfQK1Q9YdEpK8B5G
PcDJSqnhLTrdGFFm7mpdqobhITWb3s4vi8HIDPD43GSqT5YczGovKwGvAX4r6KPZLGKkGL/cdhFJ
Ckh06tAnj+Q3BpN4FoDDnjJLK5JLwp92bBfw4rJ66ENzG0bW2KbvWJdir2iqnJe3ZYnvlPdbH53y
rdPpLgmrzgKZpE8YYttbxU38sctNDEZzkCBvz6uzOz/y58V2pkRdq1clhC9ZK8Zjo0HAlY2CcObb
f/35afuq5itO46g2RAWpGH0sEoq06rVNG8ZleGn2KQyzt5v5RS+sxWkLUgXEauXrB72uw2OoxdoN
28Kwsu38ohPPvgIvJusEFGUogkE6mFPymRKO8jrrJixsk0b+vPL7ny0VXq88fWlJhOsL3pk5MLNY
MuLyptWmIIuPuZ6EOHbLJQg/9GHlVCu3oabW2i17jiRbm0QFScXjyJat3rj06o4YG1UdGNU4A44D
XeImWTSQkhAF6hR1R/FgU3oHDE7s6QM+Bi0l5L6aq1/9CNOOZINTeq4++CbqbXvfIw0LkaZBNUp6
oBVpFMP27QI9+gGdo5ffJXE3hd9krE/71pVCO2rhnobeTFXGXUAPi9uSaAWqKQGEQ/IPRQp54ODV
quUfMnQiwT2gTaUyIQvJvjXuqrgrheE2MjY/BVqOqBvFBo74UAEbkVBri72M2nXw7mAUSGrwRUKG
LsyPMfw1UpvICmGgpmKrDqHhZm0fGpMDEUHNUfjrMWn4jtrW+rYq/VYHwEmpogdEuRHdHNb2za5+
Z2t44F5PoDfqQ5NT0IDhr9XH4p1mSBMxQFv7wWzYiWTibHY6xZOmKzsEiYHD6ofcmzltDfYul5JR
FhBvQ6Ig3ftyhOVpbGXZLKvBSasyxHu6tTpNFJdsOOxt90Q3TdHdliZOzjdNijgSU2m5Gu0CpE/h
4WhiE5sk39M0bWJzyhaDzyPCyhPq+kVm2kNKXsz3+/qq9BpJhxCZzXZCllxlRryzTTTF3/1GAHci
xFsaU3QhU9muYopnK2YWXobUYkvAythytCvQJE12M8VVGn2WrTZLH8wwKcbybsjDAovOoq31KkKe
qgUK39+oeJtTeO0NcBhNK0z7nwIwN+H6FO5sAwta45H1GKhRMHo7HCFsiv6xUrWCkmwkynWElTFI
D1cu9cCG/qh3GSUraWzpJdqlvowp+gQd4LfvjaoUqX5nJ5jcS+NOTzutIb2eTBVaZPCjgW9Rcj2i
Ivfqo1ZXVMHhYp7XcY6lEEKy+J2KCsKkhrOSCjHe+63SZcres4epeiI8AjgRSC+v+fQ2MqowCQ4q
ZfqdRVm8yZn7o2uSxOpgBgAHn+GKgS9vEaqbRM3Tvq+afVP5Krm0wtISFXIUOATcrlJUVrUEBn7k
+Llsg9CS0BpzF/5RSG2A9qgILWOK32d1F2m3ZVbkkgKTjn3jnmrLpvqemFZKfjePZVvuiWnF5XhV
DgHrBYBrqaKGYzCNCoESyy4vDlWTYGV9mTbcl6gXmcKSancfYWrlKjHIHmIX6PpJVsuNVJf+MQj9
lKvUVGQy8Lq0k9pkX4WAoRMyKlqBWXEOo063txxGbd8cJG+ywTur8dC2xY7XnwHoUG0CqVA+R8KX
EhxjpjwUP6po7GPvtgxLpsCugoo44PFtZaZHxXuZCBOVcW9KYMzHTpRk6xpkGOP7ShvmxMNQj3z0
O5FUSFRIk044PIcbeDJV791PoRRL5HfaLGmjAniayEfk44VppNVGRTJhI3fF8qF9h49NVSnXfi+P
6Gq4Q0j8dq+kVqTf1FpU+5SxMYzDzsrJJSXukDRRfF2VgyV4Q8ei1JOnxI7VERprpFOUo5EXJl1k
hRNiFjdR9UzckJDTEQN6sVTw6iv0RkwylY9xqAuGJh+zFn+xRB5mkQPW355CTnMaRoKTItKM5iHx
1bFLNkMorImiXzLXVJ3IpqgteadH5LwUJ+lgOIK0ixoEZqg9daqdpzbX8vIS47MGmCKk34LUN4xi
rJY2oCIhwiKp0InWkEWdqm8p6wiZIBcXanWCIelJlpuKKpL3ciBG0imjVopQJr0T9WTBKFecyyiq
bqjyn+iNZO3bUPUI3Das+ABIFSJM4PiojOraB9LVoEgtN+TErPaLyiGU5VtE1uCn2F59XHbJ/fgB
BEhTzUm6moU38Xd4gIWCOSOZph41SmPbalS5WljwkFS1ucDDgeptyGm28CPpAJ2FmodNjDuPuDOl
JEJKM8rKbD/HWcA5uNEo9esvhWGPvUmFVVkjNuplOcY52NJTPNw9O9bxkfdsG0LEpkfnI376dTrc
sAGh4N7i0hNUP9Wky0IyYVqkKyBAQ4VXhz/I2AFEcGwdICNtTV2LWWpUBeuN3fAGsicJ8hYxQnIh
PzwO9PqbVI4eOX550HG94CcaSvhVU8KMfXG+RFIKrkfIbvuNWjVBZm75jgWgMFlt2Hk3CM0z5Yda
Wn57HXVZTqBYLaTpsS/SAl5VF9fyRBouy8oCd0Y7ypPbMJfr4mPrVRXlnZIeJdOPKCs9wL78d5J/
UMQY0NwIO1kFIh0bvf8JeG6vfIBfwnreRCMKyc8hFmzeQ5SWsQeIw64z7diEWsImQKAX6S4UYFVO
LHT4wJCOBtV0UYdwDL4j8mCvGVEqYcUezTm+rqIsYNa5ZBpkgsJLGVvZR/0lSeQ8KV0JokCFfVCC
irRC5OcMJLmw3BWBl3qIdcaJKTQEhCngGmkokpPes7W9EQ8hdGeeRk0NraAYq6NZRxp1L7GHoKmF
Yxig1U4DJYtjh5HCVYHtQ8mhy9mmUUbkNFWc1T4FsdWZd7WRBSYefZ1StNaGfEcoX4xNEBCrqEIj
hGzKKwO2aaDL44dkzLLiCPmhtu4iJEkl8oIkT+y7IY3sBt6LyAyO7c6QO08GWAVfMUfTV5bKg9fa
pvdDgZxt3JexblQocDGKststTTbDbZtii1MhU58m+z3UIQ3aAbOhF0DhpIBa25lTHCTBPI8LSbAU
Jq+jYsZQZ8dsuYmV66KLo+THQICrJ9XNdU7GH7CMmvpHWehZa98WMoUigBRTP6jfyRTiQscrFd0j
T2gl3tjepjp3K1KqTVElwBNyva0oOMgG6Sa34MCiwKoKs/npjZauXY16OGh6TRmyMSkSFL42tW1K
uEpFXYmJnH+Z6suAtJwMlaZSHUaBeCpfW/II95/veWjZlo9QbIKVl8TzX3jmIi4vnhIR9UFl3w8E
mkWoJBt18FBQxHE4fQREmj0Is4gonJ5hk/oIyUqVHUwL/YtqjMq7NjHH61DTiJ7oJDA5D4zfeqaR
xz99CQIAJduic6vVFLn4IKXcTZyaB6q90u3zw6vNKqCX4UrLVqp48HVi4KA/r7BoVBlpOxk/y3bk
7aM0aMPfekwh0z5tqSzQ9usF/HYM0qqNLgPDBTE5PqV2pz+9/Zr6RWe0RWeUVGLC58R3IR1quxjU
/b6VUo/TFGi+NOsX3m7n/LsQL43TrnTBxAWrSYg2ViM+D4OygxkCqTDt1oKNyvmAF8+L0yZsv5Pk
SeFCEcyayEyv7q3Cj4AmFx+1wc+umhFbCL+hIo7ELboExbx9u2/nx5Bq6NOGq6Jvh3EqDJfdqZ/5
KTm1y1wf+2f9kpanH95u5/zLHf/E03Yi5PtwFTI8B/ykepT6uLhvomZV+Dh/8terWSzTwxmMizG2
M4MSEVXc2L7uXWo9PL8S/hfFK0Zz0FsFdrfXk/QL0FAbqvIxF4r//e3u/WKK6PP//iJ0oEw24f9i
lLjNU0jFXY5AsYU22jeSZMWnSflFH5ehAy31Bim1NMkVBa5MXBUq3INifKusxtgPc0mL1OLkHJX4
W+DxhFdT4c9mGPXaD1DPD7I2/+8vOlkPZa/KUeW5WXrTa5zUo2p9FjrVKYmR1YepMUY2q8ncaEj9
XN6AEhwWUMJSq079ygb2i4EWi4UyyDHFQngHgVRqgE4BhDpiBVjdYdpi/mYTi21FRS0t9RFTNYSX
QmCczE2k98aVn5npSh7mV99yGWIeCtC7IdJrN62G4lpoqP+HujQAN/RfQ+oytn6VwyUY4SyGdcMV
djRw6B6kYC0vcD4wi1fr6bcMSEXlXRuQRTSwzvE1ysXUFNh8KVGJnIoEKjzEsm1DcQ7MAjUhmhBC
aqoVyR2kXNvjllmtjPe8BZxZu8q8Nb2YVs1gNCLEBtStK7Wj7Br54lbtU9ADQs6TZpYnm/MTpWlX
jqZf7HnyYg7h1dwjjY+JQyjdhDCuNu77vEewIQ/dPve1ZOXcOF9HolMdc9qzWDZCi2S250YKuYw+
R3alWN1XJNjuSHUDYgLEeYbE63aUiVKHGlzQJrbMS1RXk8O/Yzg6nkJUpAfeBgBaidMAMHWdbeAr
OD57ZfM6/wHUpRWYJWkGoTrTpnZOs50EDstVCeaHyhUSlH4SU8oVjumaZ+j5o05dngR2FSvhZAyG
W0KNxBpCUZz5CegqIa89cPWIgDvwEZEtISKwsY0JAIOvNH4+G6Y+y/NeTDVwpHhX6Z2BaY2iX6kz
y7wYqkddHQtsAIWyyU3UjjEvr5UpcP7YI9R1OgOiAe2tnxvMbZNMCJC/EcgNFAK53v7OwaMuU66k
so1+7GTbrUuKH4GkPkZekxyiAVPat1uYbzmvl6dqzDvIizHjGC0TgoMkQovhvZdULmgOx6xGYwvj
2sAPhfifDMcPB6RuTRB2foWiWD9tE5ajIgHI9o8Srqslb0mNUIllUp4aN8bHBsL0l7c7d/44eaU4
GwfDN0qJBCfBQuuD11EqL4rC+2JVo7ViIXu+L8pye4s1Yjox8rPZwo5AflDGl0pjTwxn3V7yOjNW
5vYvdhtl+XQqdbCeiiFRy1NL3j7l0e8EsozYvQSkpmuVyeautxehAYNaJZ1tZZ+DcHLlIeBdp94b
VlJsbHsIN4rW2i7vWZ6IeWvtZMlvV8bi/FxS5MVWb0hE/3MiGG6vldpDUVj9VVX1BpRFRebqiz6z
txGHoVeBPWQjPHv7K5/f4JTlht+QxdMCe7Jd2R8gLGLnGH0WvWF/JsRIaToGzpHnVMR6795u73xZ
FWDZRT+nSYp6jdiJO+qysS8JwlL6HM+V2LG2M0zJQ3ECDkULE2ABOH3cmNxhtkVnEyzMpjVH9l+8
KigdOF1GdY6B0+CphCkJU7+HlfoNeLa8S7w8vqspsAY9kn3xcU53VIlCYK1I8pVN4/y+h8TytOV8
7My2BlLhDhXn9k6rrSJ1x04PupUGzi9cKBOnDWQYVUoeZHuXHGBxmZOV3ym6NV521bAm5v1FH5Z3
emB4BXuqkFyfCKy37ycdhLhPBGjtXXl+NcjLC32rQ7UhLcGjBSEIMgq8PRIxmg7GPZlj5nnlVhUA
uczyvyheV63cPc+fgRT5no7cpPvqpHk5DxTNKHeEqasDAdIrxB9gIcsKbFCFKi4L6mb39mr4RYPy
okEzBMqvR+T7IF83n+pWI5TXEm1IM0OBWYWXW1dje9XHrbWyFZ4dWM22F6euMk65MoG4dFMc4ncN
jNoNsewHW0EF1RHrJ01GQf1w73kiO/5GJzWqu05HtfKnNFFSnn0UzQCaV5RxDx4BLLpa6HtZ8SnB
D2f7hkGKV64WZ1cALS4ul1rbD01PWbLblx7aIR0dweATvlF7aa2A7uy+qdnLq1qlS0Gig7Cn0CKU
LltE+xeSbiauJGOVaSv4FEOGzv8rwfmfNT/40s7L8MU9o8utroEO7LleaRX3Y6gUu2DKTaBuk/Qu
TcQAtCvMV65Nv+iZWA6ebI1KKqgFtabOe8gjTDUyYkh1JizUa/UE34KU9NtT4+wFgJDbYi9sWjNS
hpBL55wg2AQpiECC4+XebmIfYBRCj7fbOT8h8MQ4HUBznBTVy1q8V0kYbVFRy44qBvNokKJ1327i
7JaoWcs51xVJh+60SLBETe0nklHqDbq/Pz/KfyXd+H/TUn0+pv6q8X3lqO4EYVH9fCnmmP/8v5UZ
QvsD23ON6YN0HoiTwezqf9bNv/4h1D/QVgjZtjEK063ZFv0v6JP+BxIOS1hCMa1ZzMH/Vf9blsHf
pxs4AxMI4i/jH/X/RpWxiGOYKjVkmoydO1cdXaXFxU1jVDIlobJQOAAY9+kuQCO17RzUqpfjoV07
L08n+J+NGbJiWbpK+cASopKbxtg3A3QBX79LPbx28j3bxcpqXWtkcYUbe0nxA+7FvMoHcoDDba4k
Oy0cVorRzzcj+BSazSVXWwycRoS8VSuaURJILh31hdCxykZd6c3ZD6TAg8MTWjVlY3lfMvq55EYG
YKHt42tt5x2pOj7qDoVvjrdyIC1SKv/+PuDEZvqXDB1kWZ0rR2QZB0Gf4Es5pJ+JZExbEx7YFj92
Z9wO79JY2gY7c2XjO92VXre72NT9UoCto+rIkZJga5DgrNvHF+vx9t+v3Zf8nsWF/nUTi881ekKt
hrqZu+aR5T6Ue8nBJxU95xaWxXZ1KE/Pp9ftzV1+cSgmJtUNwFDn9obtMLmGUzoDWkgERUfcF5x2
O+14XKTKfbi11r7jPF5/v/hfNz7P3ReNI6gO7Lin8XlRk6uFOoV158bcZ7tecvqP/7ffb7HkwLlm
ujW3J4lHvSHp3a09RxZv49ddWtxFa6NQVDllivROv5Pv/Gt1n14XLsvhcu4awEO33qYP2DZdGCsr
XXnORy3Hk9SEaluAZFXigafjKVehGVI1ouJcSJVfSmHs+7HJowtqcREnE+3zL/KJepFCt376tkCC
Cmqe2KhMOtg0sNOzv9tosfYeUNyN7+VPzWhrl0GcWvAj/OFHbfrGLlej6DMVJpZjVBIhzjqTD9KI
SrxuUtmRAqr0VGSpDwouBfuCDDS7KMUplmSmlIqZn3BMwqi5ha9gjb6byJ26KdqSCU6dgGPEVnSb
DJRBh/z5vWaTnB5meT/6HZPLIDA6YwiPnaIlx6EHF9LkRvXZ6rHenKYU4zNcM5wp4vLD9Sq4LGax
ra9V1qNnGt9Ene4HHwH16OXTJhPYBEwiPrZRel0nGAFSHYR8XrQwbbwyvxgTf9qXmCODD4EInQea
j2WXmuGz0IVXBPiOYK6ULcq7rQLgCXbqBbxpb4+S9jvFa2jyOnDdch3sKNdqDlaZKNemLL6C3j8m
le1S83fIDFitbXg7WajvYaFVtoLXvISVmIdDLDd+VwdkMnXiwNB/RBeVbOqemKmGB940VugGsI+q
u7n8GWRDYnmPkw7VaVIvg7G71m1P7P6pSV6rFi0FbGVZ/6Aq+0mHo1ZnM7+lK4//7DVL7QPTBzSU
ZJiDDAcJMi1JCtsRMjV8KGa2dZ07lRV8qGe3qBBz3UIoWBHNDJlcpD+wH7r5J2n8PpcrifoiSlA3
RiSAyFna19LA+z3LKSBqujZd20POnW9ISVGOcgVBtrm4/P794yfVvAHRDR+aH6Xog01Sxb8a2grw
G+J5Y77uz11R6VMzdw5R3f2IhQoOA7uVXXzeSBYL0eL6wH1FWFwgZpHry40tJoHU9TbYAe8LxlrA
hnbhAT+RcMflf5ckF9534cC3365tcOp8PLzR8HOg5sWOSoUSju9caBwI/O+gMjYujmqOsvHvoMne
kP75VF/J2347XcCf4HBuD9U7a633Z47Jl71fvkdKXfgeUHl+xEVJ6er9fKbA9t90F+P3kjuBeqgP
bw/4mUlw0uLiYMZuQ5S5UugUiD6N1OQgnN02Y7Jy/K+1sjibtcLDCcmLobTUn6AyDx0+gPpK7nNl
5izlGZHi2XJe8QEzdpLCvI+Cm6hHg1Levz1iC73O80F1MmSLKdr2qCM0zdKdkWvGtfqkbMUhPoQX
LPq99T04DE/6he/Md47V+TEvyTcm6TI1mHqx2aXYjnDs65+0HRW1l5iNb9qb9SuGONuWqlhwLHQd
5efiPAYZYYdtTlshZYw7zAPeV1fJbXVVHuJH4bZ7fweD+incF0/f/Z3kxMdyW1xWu2GnbjHb2IJC
3YqVSoh5ZF91/8VPWjyjfXzhC0w4dYew8T4dlUM9GPuZkml1xwI7u7JtD7mSriyRs4vyRauL7y0q
A58bj1ZN80PTvJNhoL09o143YPNK06jkNA0gv+ZidXAhCebXIDcf9U7pf/TWSgblWd16Om42D0k+
IxoE3prLapzcmAorgebhNFsDx59DvafwD39iR1yA1tpi2LWy3s+8aWiRByxQwmcswaJL1GtOgzKw
4KUDpB233HMv1jbRtbqVD1Dj3x6/56W97B84beDGhq3xYl6cZKrpYXYgd9p89R+d5/6Jjfa+20FR
ctgCdsFu7QZ+7puZiq4hP1D4jzHveC+OCz3FPNZXaLJOvkfjh7RaSYCf/fsRspiAN7G8XAoQqxHr
IT1oNUg0d7b5kCRrQtBF5mHexmyhUBGtCfS3wl6mlkM96sre8uZn57ijH/vqsncJkl6sHTFnXma0
RBhENmzTnqWMp2OVaCnvpADqcXtRXJnufJ/3r0ZXONGu2K99mNXWFptEnnhy4xW0pt2ReNiO79J9
TKn2BjHCpb9Nv63MvdfPwNPOvdodEGRioY4geK/dEefdGg5Gje+MH9O9MrLK+q3YcVPCNXjtBXpm
ilBu8hw8Mg0QmYtZr2MW33G9A7sbvOu9RyX6+XbXFsLpf88QU+iw6i2N2bJcVjwokqwgTe6AbNoB
Uob1tFd389s2esou9WtMyfbeQf3Edcg1Zn+j3coPODe2AE14l5m2oFh8MXGgPKITF2yMDeMK7wyJ
AmEL0rVUpVNqvhEfB35MemyurUPszmcuIadirx9Dt7jLnLWpdeaOaIuXv2cxtaiNL6wqYcSbbbct
70HtfNWcbNs1GGlseOxsk4/1VnGqjXqYr4jVB283fstXZtzrQ9B+PipsW5m/7nI19eP8PCwpzUiO
ulvv472+B8l6iPZvD/5z8vvlpmoQwxNsPZYt0FG/Qj9UHSWoI9VJTstlGFNijnyPq2j2CHa42QwO
Jk7lBtmQ66189mUHlw0vRjlC6By0ja44nVsdKSo/AG93U3d1W5rPoLc6uFi52LkEhWrRwd7Jjinz
iPuUSdgGSHW0maNv0X95zs8d0zDKZrUKtvblMTzV2BB6Ma/JLjO/N6IYNoOPvcXb3+3c6L1sRD3d
bBXbUzTcUOfp4R/Si+ZALtvl3bByPr3aZp87Qz078dFnJ4vF7mOYuVWqwaA448UcR4xtIsu2M3KC
kO8N3bWxe3WHmdvTqVW2hGnbBuN42i+UM9LQRljr4gWzLR7ye4Ceu/hdvZVdEGXNfm3+P+NcltPj
ZYOLkFc6ZJnHLUZ1rA8Db8HCzbINcZh381M0O2jv261KYNE+Amj7WrrFu/pSXQlLLV80z12ms6rQ
IGTIywqlv6MPsl0dmznqYBB+6LTyqSAc8fa0WW61c1uGzIaC1esc614sur8jELoyphgmVFRwztGH
tFS/lhFGAvEcmXi7zXNziKUgm6aKGz13g8Utsc26pIBhIvOcGXd42LvEwmDeMbAExh7aVWrAPEcW
n/SkvflEfXFp60Y/C9poQo/4ZdjKGJJuUNgT+Vb0zcR+Vrrx1ne1NZi18pxGP20XAw+iwUKQ0CH8
vuin3JlB0Xrh5NiR8rGM7Nupse7bxvxYhLI7WLrLH4AYCFuyyof3dVJ/oOZcvukis7nTdUlGohru
sd4jUqfCNRA4tvo5GMM8S6Ec5V9auSgcNJou2v0rqHWXYdV8xJjZaXz7oRjGce9nLZpcH2gtssHO
MQn77Q3q3xxRYsSQKsNnz6ylSzso76Es7SQp/2GmHKyGPKLlqq8brtiu38LYrcz8UhRZcKF6eXdI
UkW98cN4NoEte7h15vRxrCbk+TkYwtKvPyh58bPCt3QTtAI0YBtfd3Xu7TrdrJwC/eAm143ik91g
vRABAOzsD52RtlsExzasZWhZg54eZLW+BmPW4yMCqLcxuu9ZlqT7KevAbqbWd7ynwQVZh8QuxAYf
aijB5oBXhwG1v5Jt3seYCru9bA4fs1y2r0uijShWg0Ngmm7tZQ+TyUM2KfFg8+0fiTJFO6kcjpMw
wHgi4tqEmaYd6jC4y8ceTmciCixJ/QdPjHulGRUcMbV24yM5XDkyXs9YtL+syzkHhVZpKQqJYqy4
+K/JMWr4yejv6m9t/7SyDF/vM6eNLI4MCgkArec0ggkiQoMtUNfSyZ2YsLaDhlF2YcUCSXa8HVDS
lbbnqb9cGi87uFgaattEGahnck9Eqo8qTO7tHEmR/a25VzE+/F/kol5vdafdXewCJkVdljcBTZGo
2YaE+UmVAR17T3CAvkP5P77dw7XWFudWpXQ990Y62JHuL+4F016zHi17jw3v2pVt/lBvDebiyKrk
OsFykLYG1z/AXJ93t+ZicoQzfAizzVo46vVV43Qg566/2E4nGcAn5g0I/C90N74I9w0P7vWb6Foz
i6NJHqbWyuc14CvhjZR0e3gFsPPJPoxOEtyNlXWvSZ/e/mqvAhgGa800CMhAXJTJCC36VlW64pk5
k6Tasm/7B+WQffTeDzvlUT6sRkvOf7e/G1v00FLGWG1GGmu2OgbUh8T1OActchn/u9TlWnvziL/4
cFoaSJlv0V50DA+Wvo1cfNQ3XBkPmuSsx9YRK5/fx/7qobHQNEgobqkJjAAgRtUXaBefo8bSoJS2
M/AiUyh2w1qmQU64KQSSRynU7q1M+tZ01Ww28H/YO5MluZEsy/5KSe4RgkEBKBa9gRlsNp/oTndy
AyGdJGbFPH5ab/vH+oCZUhn0oIRX7msRixgYNgEK1ffuO4c135xbZ81oQgEQe1cP96LJTiNK62xS
e2Uy1iuZAwsK7oBjnzTZrVLjdM8IsAzsNl/oZ7nU8tFybUXcgOxGsZw6z6mmztpUi9sFooOPQm16
YGznPK6gFHtADDngaCiQvQTUYg6GXXUI9dLPlbM8tEzqObgvRewEXY9XvaYO6ckBE47JnPngeKch
Fvep6I+WSxPME9lDYVuHfMH1UA+7rLPPsemhSOrTg9XrEJExDKbJpRrzAAbBtooA/rdImLt8Elsr
xOjjyYL53iaq76qF502NXuAw6LN7tPs4u2FGbUKqXcujskSwDIVzMaWsg2w0FZTZMt6PoWZs43bU
D0zl64E3afNd4srmSgvr6yyym67PrKCp7Rn0LiCReNAf+lQf75QJGHqZR7SkmHsDJRKw80s8b7qy
ZaZIOUeNCC8o+Du7DHs/hl51EG2WHLMUBICy6/muy1wd8kE2H2SbBP3a4NPCAhQ6PT9G0MK9SxfQ
pBuISXo7UXPbarp5zNaGIewGtanWJmJoFkCMTacDTK8WFDpLeUrXtmO2NiD12aYEQ0+STu6RCFkF
8h86/Lg2LmFT7PvR+zpqrL7l2tzsI6WdUFW2e3NtfTKKHW50WSa7ySm6J5EYu3FtkzKbxkGbzmk3
rN4uTXd3BurXbaRVqMTXVmtZrOaO5eKQHyQ3dpNFcGAKgBSbcu3OZmufFiyg5BdtNvHav/Vo5Mou
fDGVc16qx7S2Xj1ymJuxC/F1REz99+nd0A5nu7CWvbX2hFOQSL7uxPpmUbSeR8tjJHaJXHrBKt7k
tfUjd5sfva7dRdxrnyoiP0GVCBjH43QZ66S8RGszul3b0ppX/vDWRrVcW9aK3vXY1t+aQj72a0e7
RCiMabvbsU58V2vXWznLj16z8gAuY/Wt6QUYIYDUQlWnlSLnLuNJwqvTivaL1JebetKWUxFGW20W
O2/sP09jgecNQ0eZnlsugz7x9kaYv0xQ1AsDWH8Z7zTnW0NBAXjQdrJL/tgQhO24W/Lp5CL0UqMV
gKg5R1UbmMlLU00HgQuaojZ/uzDlBtFA0izzsmOW5AFl9qvk0pvyImj6EOpRu8/nOSh641DqcUAy
9YPihu0NBHCz/pgPJTLxydt2UXSF3HAUwv6mYu2cTLynvMGH0GAosYJCPiwm1js3em46D/PArd65
nz3RM6ZQl74HnKCfFAAgdCpqzGCxoGFGZnRMJrWL4/lMMHRTOcXHypYEAppdKOS2pC2md8lHpc03
YWRsRd9vpmq5awceAFyDc6Tt4mX2mVC/TxLnaBERhqGvKv6xCBFVmAeRvtYMuTuje6YhwlQ5Pta0
008xWRu9nVgY5XkZkWm7iC9F4h2MNAdqBHGr/yBjjwlBE5weuxSYHwlM6UV91qHjw3/ZCO4Oz+x8
aRb3WTHAjQEzhOTAOpl2SQkjDZr2U2J/rTvj1MInm8YfuvacjenGTh7Yve5x1xDTsnZj8cEF2UUT
ZDP0kt48QPYMVdrcst8DnhP3OFDKfTF4QYq60wHQ3+BbdhEryfYp7lIsDiNOWu8QZctLM1Lq1zGT
yJcFGF7VUIbIP3dVdBjE7BewgWadjZ3kZNFA5u8z5+J0yX7GJR8PIBFydy/hgjhIeabJXY/Wu26w
kHNIA5JulbRsedFuhybHfMkuIE0OqQvlxbwzxZ10qr0zqq/8Utt4YQ5vzigCVp/MEqrRylYCp3Gx
dQPFbBFvde9DXBdXbeU/4I1w5Hf+71DJreVTmrDV1vClsxJx9J2mT0YW37qdNZIASMQByHu/c9aR
L1u1egDOQ567SiSHxYYRR2ci2aSwF3ZzV5RHqyctvpBTv81oFW5sM0QkQinqmJs4GaIKOJN0IM8w
8ND4PTrmLZuOAlq88cNCS7pJ2vbcY+aTfXaHK5p3usRRMGdNFiBM5fc0Yu3BSpf00Snb8TFl0PB2
MIf6pigTj3xcHBe3Oorqht9VVSRfXORjI8cnzpWOHxXetIHFuUcJUQeu7XYM2CVdkMvuQ244X9t+
foL9VG28rD2E4XIDLC66G+v6duj443qZOtvUs27jqAf/riwfms4umYd9LNMrmttL3yPa0pDxVFp4
m7vuF+gZL0XYf+jNMAfjwUiZaRcYKu0zxs2bXJOHsMh/hFEOM10nB3c3yNAJFrtAgBft9A5UBdx7
orqIlRAKbDyXhwhW8Y2oAWAkorypPPvY9Nbox537bapjbxsuuNidaTj0ff0jtFV3JOq5oj5mSMr8
KX3Uj62BAAMct19F0d3czkHC4wPQ7tmtkGSmSModKEy+m8Qm12xzk0Id9GO1DPvKKIyDWOyjbLof
TIHuncQ6UaWCMGFau9xACwMzB94HbsluDI8JumxnMA+WZh7imQG+JQX/BF2+BK+QFelhRAdzicG+
D2F5FhHUEzdJvyUr4y/uPe5R+UHvjU9Jl36MRs9vRPVRX5C2MZH6EcTXttSj71ktX+bEuRkN/cmc
rFOZL5dlSL/ZvROvJHxWlGz5PobOq23PgDyWofLxPxzSmn+P3hroD7gmExsEtJe7VKAcUhFSgzCa
KT7Xp8jSjKBWpb0VDTzxzCgWglL6R7jol7CccYRBGmB8iwPsUD7W2rL9uY8op3vDioxjNUu8lu50
HhwGNOvuqYvCr2FNylt6hwyUszFUpV8u7oJwRB1bad6HHZx8FgQgSbupjB9o8FwNAw9GFF75r7+2
mvcQl/nNOLY7TXpX+mvPppeezLY8ZlN6YyvCqSbaD7uSm1Aaj4khv/YzopWx715qBXsc1yC2mDgX
B0gkA9T/4WOlsWuKVOEbkZEeTUncdLHbGyvn2qzsWfqtkSAkmxF1Dtdc8KBcsqc8yz6Ns7mfAYP5
xdyASyQ31hffI00+NDG3nKyMVx7ej07Br1tmmrvhXcWULKqrYVIrmpsM/9GsntseDhWErM9Anx4r
SG+zAyPXgSqtgdMAmB6oCW2ZShVQjhmVSy7Lj2nSbLkQNuU4bb31QpxG7buSy4eiR3nJ4OiNtcyv
vTld84n6ioBy6xOqOxV68U3Xp5PnJEGy4LFoMph1gxWdung8z5Z14oY4TXIE6OQCW9IqFkoe+fC1
QE11ufiKouL7wLLkywK7TmnxYKqXMwG/ixh77UBdaLfgWgBx6TLBA5xONPPFc8qNjCfsHcVTnqJa
yOL+bGjt1S2Lva3l18z9UUw8mcDlPubtckgGjbNAbaFnr0yO7xIXS//VqMHk6NFrHJFWqxydRcvS
PtoxPnaZz6dhsi7eWF7jqN6ko/vZ5umb1dZ3CPOab7T291Cfv6AL/TyGnHZSg5qSW2pPFpxlH+jU
tVx3CZ6mPtR9tokdeacV0bmK8VlBksoPdTe2Aajsc9M77hY9Bp7rxjyGbqRjEkGoFFU5Q8pjz8Sp
YMYfOOfo3UPTvG+G+E406WfV509CNoDeMu8wzdXZzLOgQNGdJ8456gqe72aLHyKXn9xSLDwdwz2S
3o1QxjMPE7UbDF5UFvZHmu8d6CVSIQvCmXaar45KH912WlBRAT8QCLyS5iOcW7g/qr5byvU+X4oH
lvqLYpTfToYtj3xKr7k6z7W2l4O81aV+NGz2WandNFDH8PQxuIakRoe2bpC0YXvLeMghtYYXjgJf
od+QWzR2mWo5iZUHBnv9WHbPnes905feGjUOFQTgdZLfdrX5WYz2sLHA6PL8il/idChwpfCJklLb
1zqVr94iwDOHu1qbBgx37Bsmhdgx+WL08RGX+a3l9K9NakOAXTkWMZC9baEL6UPh8RdoZfEcJftJ
i16kwnwiul3KWiHg/uBOpK5uSsHjdeDtTtWYHEq+cviKEanXWftEWhQlVHvDwKGDjm9fa9qnRMSf
UpVxWRnfkyxhBFx294KsSE79cZf2+IEK+xSK/KSr0SPnWIc7OWtqg8W0JhQJwUAZbXkjbJO4YilX
ZxNIP+vjUNqfZ2PEq1QMnLKSG1nbzwQ1NYQ7hdg4naD9GxaPhWcVZz00AEcprreWKbUkv2CB9tgn
udClSkCjbDzDRn1oG5t2LVYIdedpLXWMZLhxuhD6Yz/HBwSc90Y2yW1ScbIVVVsgx0u+ZmGtdpXO
BqlV3K3wopdtk8bNpUjVpznqzWMx1Nh2+wVXWJyqm5Hveks2o7q1EzqunBzmRXCfEd2Lkh+5XT+z
aj4XlXddwIeyOrhXXaZMYhN6SNPkwUyiz5HNwYDowhYw5G4oYM+OZn/N4Cn7biGfMtNCOhszRx3L
Pt47fSIxBrUPPdS8BBKczid0jSTeT2l1F4Xx3ouncJMmbDCV8G7ZfO4dWE5+WWv3etudyetaQapH
yRe74FKcqrx6aOFEpb6ur/uoafkMVp6HjKgfbGiwmTXdMh4Lw1lizovtcWHpY5OqdzTch1E+mnH9
Am5jK6ZDZ88JSreVWdfzGyMIJm+LnZSaZmCO0W6aOHNLqe/NcbhEojyy63gZouUuEm4fWJp8tKr8
o+ARkk36IRnlJc3rBy11HjqP67JQd/EEAR2CbzJ4HnglZARqEl9mmNjbxLWRaqjyHrB7EIXLrnb6
B3eQ50q0B12Gr90geVSifDUz+nXpkB+N3rhPmblmyBd1R1efckV6OdarvVHwHFmq+NKX2Yfc7vbV
yoWxqgwAgOt+lkZ9F0rQdI2b3Db6lAaGsZKHqzEGhxBu6t6e/KJUJ5bJi2rLnTv3H7ApvYyV0fmz
a7JRsEJMZHgMfC8bvojSuBm9+IuIymNo93tW1E28ONdoPfTp9W5S+IqWJrsfYHPxa8z8uPGttOrj
lE/HoWv2Ip8uw5LdKSTphmjgp46rWk8c4xwoXGiRS2Dz+Gh77TP0x/scg7Fcd4NmP55Ao31VeXeB
c3Zs7e4hrxwekaar2O3PdKfBQ9KrMC9hyzHKlfsube9rb9inVhl0EbrQaHG2VWffYUi8SeSyYw7s
kmf1RQ760eEJ6s8TFxjoxs+e2z5wOt+Sqch9zQtLdKoxySyhBcPg7XrHesUY/ZxMPUMgKRzGVqHO
ywV6v7WWIDiobAgUs97hqt6UenW0YUcHgwemy6jSJBgb90cu5cHRxF3TuF9a+lSbNkR0rAGA26gF
73nOBtvHtQQ/shf84PD3ghpeIur20gOpT74O0th3mjXHvPQulW4Ozwgv6ws7rPwS5rXYLKUWB1qf
QS6sxde+gDCZL6jkohkhZF/WL0ZKarFfe0wut3uw0HZiiods6DQwlBS136uofWqWHp3GkHDwYxT7
pqecx5Qvcj8tpqGVra0tY21yeYISS7quoAL3c9CuvbAyrG+QLM2AUNRxMZtvOm2zKWsfQmVqZ1mJ
8Gttcu511k4byVeeNmv3LV77cHnVzPuW1pzNUzqmVSfD7hzTuhto4XVrL++dYvbv670MpzGlJgBR
vKm+zrh2+6mn3jtu7FcR1HvjxvGlnx4g/u3eTcm8DY7+LJ0zDEf4zzGY2XiTDLDK1smXyoPKhmH9
VbuVJ3RaxJi1zfDMyT/grwN8wnpDbIWukvvpvazAb4rNpqnrBtxchETe23ZrQzVLmqHHhae+pdWx
9r6Z6r3+wG9ew7JpDVgsx4ZrijcldCdRnAihs/GVkjK74Mn4vk7XlZtiM96x6gSTuesP7/yOv/lm
hetahERt2yDo+OabnYVRKZf9JS+qb6LzGv7J6VyPx+bd+MNv8hZMif3ptdZr6k89glUMMU+uPhMP
rI5iUxb+cs72406AFHmkSrktnv/+0/2mzUPVzWXsW4Jl+EvAI3WtzggtXnDaDRe1K/bMcxzzk3v8
+5f5XWcHCRbjmCQR4bm/nYccItNaZNWvo1PTtvrU7uWR/cTG+pK+n3z8zQ9mC2472NIWUc630wyG
UVLGg4O5URcy6Xymdrdmw6vN/2C07zc3OdODJr3idfDSfZt/byKAyw1gYS4O62c2XD8yK82sAsbq
7Xu32G9+rF9e7E1XU4tcknnAyWn9WTvroAXwYPb/g5TRb9rDvA4JRBIwrF32m86YB0G+6Aumo4ad
tVuO4dErjr1+HtvbNWle7sbDkqvtO1fI2tt700Z1DVZLSmPSs1HE/3rp51S0ilgSbRLX6cU8IR49
qQ/DV+eo3+qv8YO16fbxffr0Xrr9N3EYclnumnMiCb5mf399XYbMiFv2RJzWoT5InrframJdvf2w
15+9dzgvv3017nB3Fb8Zuvk2jTYUQsbxQlt1XUzwP/r10zowWR7LbfX0Xotz7an/8pUiqhdivTpZ
lcESvFkuU2XOoZd6y6Z2iIE7lS+oRf2nPxuv4bgmkwpCN8m7v/n6vHpw+q5gFG7cLLv2xr7Yh3S3
jg2NF8fvX6Rvkclk2s1+7/G6Xg+/fjiDZ4EgQw2akEv1TYZhdFK3sS2WZbHvjtlpXZTH7ZrJfDey
+Jcrk8znn1/pTXShHpumKhxeST8Z26t1EBscnltv0wVGgKNrs4GUtn/vXv/rb/fri7651x1K6hr+
Unow3bMOXnB6z63x12fNm4/1Jrfg1IO1oD6gnbhdI9tJEI5+dWY/xUcS5zCwqneuld9+j6wqjmMS
R5c/39CfHm5UZVNLr3nBVREu42u8PFjgJxvjkFhf/v6y/BnDfnt1cJfpDEMIU3Lt/3pXF0ur2wl8
DgbLoi8OAUJrxwTjOaOIcS72r9MGb0Doq5OiU3mxguxWPPz9O/jLVoVvl1Fv3WNKgb/eTrZFueZ1
4fokj9PPjaD+WsKnfm8/9JcM0c8XkURn1mkC6208E+LuFM/jMm84KtdAebeQsbnVk0B7SDbuvfnS
3TivjumLw792Rf+LpPgHSeE//dJ/YVLcfW/+3//9M5Li53//L1uoI7GF8ghj+obwPvtUtib/hFJo
0viDBxv7cpNkt7BZkf+bSqHpf+iWR9qejZglJMMnLAb/wlJohvzDomVlSGIxTASs8wD/gS2UWOkv
yyZ7IvKQa65VmrwHjgtvngldb0e6jRssyDQtdPOAQ0o5X2MxWuYHMwWqwfFY09LiHE6qHr+1XmFk
r2MzQcbCGWDI4kTnEKi3T5dl0m+AFzlVtNE6Ps82q5Z56SkTGVp0rBNnMFPfnt1IC2QDMPQbPTuA
EZSbEVQMvr5EWKJMBn+ftbDkKUVOdGy2Md2x+cbIFormZ+bDVz23AQQ6SvywmShFp0VaRTsgEfPI
Od0hDfVtbPVEfvSasqyvhZHkWbstjbK3H4gypt7HURQZER8vUnX2pVBVDHXZLgv5ImfhWIoaR1Xo
sS8iR7RfW6kawG9VWpU18ci1VXM/EhvPi7sp7fXJ+ihNZJdT4NGXq15KwKjxawzPHrO8p8Wy7shC
gm9/MkbI+w8RVl/jOsmqLBGJR0lju9elhUx+A659DD+EwK3o7pZDJ2mil5Q1Pb9NqzYnKztipHoh
iSrmpygfLecZJI9RlNd5rPPqR9kOnbrT+TT9h86YummDJkF4T2Fajm10i1cBRetWp7acIjWLaVU1
G8Ap03yrI0dpWr8CXT9epMiW5jOU/1CnvJR5U/oyd+ird16VKP0JW7dlf0omLDjZNg6Z9TyndZx4
N0tGkWkPY2cQfly7Qh1nObb9D8PNrPJBjElpn515Zsq5ZxKbRIim21Hd7vLCnJxrKtMQ+I+JxIqi
caemxX7IksRKKCbXKPh8TbO+K0dWsoWtH40h5ZE5xZHSd5jOLp3XxqtLpWKceQ87vkrrnd2X+JX2
UQg876wamIifVIw7LFhEZceXFGa+uV28VvbXgbRwTjyhyuADS5XTbUYXZN5X5E/RhgBcpUbfqaQP
EstEZ58o0FUfgY660y7rjVQUtLqb0rwutOmrU9fIZD46nVZ0pIVcQQbXoxFBcgQ79ilaLJq6rcc0
9wX7gW0/av0QGwdb1L33pS2GNnmWZjWNT2k0VmTCsimWd2PWtGG2tcoIBrUv8pHpS3/RQnO4OK4e
jVcjyie9MfwYWvty9mjXLfsYMn10zR1iCxfH6kp14OKz40NtVo288TRECqlf6SOBFk3PYrHDtmjr
1BM7zL0TJex+Y+a4r39Eg2DiH7jlSLnUxsa+h0ibEAs2aiH36Ikig5Z3LZJ90eupe+qQlYX7jjme
8aMK4UsfuC3y5gxvL59eU7ta2r1iRKy/SJnoEYCQuU8Sv1/KJYQ/jZnyXiuHtTw45IJMwTg41EoR
rTdjcZEsjANjAMS01RV5djjsQtOL14RAycjFzIxC811YtVlcZ5DEal+QrWDTOSweL1XppTPSrmqG
wrhMIwKlzI+kPVm7KUIVtaFf6rw2KsdjgIjCvneiea4tf87gid1VZT9Da+eDTuOXyioXYfqO3ZX5
xeZG7w7xENruPtPrtt4tY6fyz3FSx+XrmAyJfWmsWqM8Vsu2v9ND0+iPzgjgxtwsmSnizCcp4E4f
p9EYv5ANb81TCUI9k4GSOhO3XOpdyliAK5yZ1YZtcLVfTIeFgHa2RR+IypnXA4AwlbcdnTLNPsmy
McJvDrgZ+/s8WiKNr50p0i68gMPIVbxtYzio2Z1wpqbRyHMtDX01mpJlm1cbzajc6hjrNbDqOsM1
/+B63QhMoejsOPXnWPdiXEEZzwffchiDQ8vgDA0PBtONSX40TpQsVCwoyeq7hJxcea1at9IfjLSX
+mXdRGeBA2s4u9cMd0GCNhiUDRkDiHuaJBs3RNlEA0O6LDfUnD2tLOg7aZpCtVgTa7gs+dJa6wtp
rrwBS1pYT3YxNfI2nIxC3jTCEZxyHJss0SObP4fQPbd0T5E7T5JQXqVwq+bDmNZD217VwHMEvEHt
RS10TXx/1dVNVF/eFUuBhyowqklSFCYkqorPoSS/eQg1hgY+yJw5ztJHUzdy5422SwjST+ksWtO2
8TwwGPuoole7bD2FXIYZvhHS47YTOXG8+8yQSW36nNyweoymneWM0E5LFJO4UHw8P2HoQPvEAhnL
YPKq2gum3l7CDX0bVR7moSmK7zlNDBpadq31ertxc2FR126LROGbV7VT8eVaMtVgRjtqGB3YBgWL
oeU3YzrRSJ7aKm33iUgP1JSZhlLg5LCYFGxaI0ZChnykyBrPOvYPf0SBsuzTvjOjJ73XIdDxm2Gm
BrJh1vaZ7y1yn/MR5YjmaxEM0553UEW5POKDaPvPS+lw6IXCEQ9AhauW7JoZd5XzkMVyNg+aK9L5
GM5KWl+aVBs5rXZGxqY851T+2BQ9rXe8YIIdCbukmjJ1mA7Vx8SmVAYaJdYMI9wmsZ6J7zyRk+Ex
zzp6jyV/hjtX0n7Ru31SxnVfbksnzto92c1Funvb7OfWCLS0ZLx/n7m9w2yEPvVXA3PTnB/nLh0t
KvIRDtvX9Spxq5VCXjZ2QIu+ExxvLXPudD8PXZV+M9ft3cWoq4VYrO3g6eoC3RuwudAokY1hvncA
/rUaxOgQ/njdEobFntBhDXxzQqRhz56q9HR40O6dUQ4PVhFxtZqxvvfCjk40walTuiJH0/4otWpT
hdBbDPxBzHG6w1bkjXmAu+5uEQMM54qQKLKzu6lx+3cOfr8eU36+Uw5BumPZroPC42dx8E8HP8/p
GpodtY4VTG/PhoTg7ZJE/KQxbc31Rdfy/k9b8rt/nvP+jKX69aS5Vq5Mg2eNZdj6Sml8a4+IW1Ox
MUynAAKwdzSaMa64jIlfbwSCln1RLd1NElbca3//um8+qKd7QIwYkzM4klEQfEtINXt7qPqo1bak
n42gV3NzV0tjudPJkQYayrf/7HP+5fXenHKXqfI0MqDaVuti8wFb0MxSDFOFnMucX6q2M3ZVP+vv
VMR/+yk5P6yzVYZlvIUW1/jyyBA5TdARKt6x+zBo5diUXjiMkqIhWvT33+qbX3P9lFIKHQImsAbd
fltiKvI2VpyoaqJ7cXNfJImSW2Dv4rasY+2uTqNC+FPplvE7d9ivR3jnn6/rceF6ax2BcYRfawiV
EYtW5VHLWNXCBGA8pQ9zb9SXyqvfHSJZq1X/rlc4QDAN6meOszIp1ivnTTXLnK22V5SSA4yR2Sbp
26Oxtsfn9vvsTI9W029sjvmuIrAJuW7jxMNXdETs62eGsH5+3f97tP+HseLP/gY3Wbbdl//69v2/
rl+aH0n+yyF//ZP/OuSbf7CGQf9fC7isMhzn/33Ih0lJi4iVHsseg+Ir51qV6Mv+zz8M/Y+1Qqrr
zLXQuWK0+7/P+OIP3GfUMMGHsngAC/H+kyP+z5bDvy8lqZPhpJYtpGUbru7yDn+9bCOv4bGrN4wi
8ywlTbQdzv0uhxswb02/eyLP/859wmf75epdX5Jb1KMMDPPS48Jc//2fFvhmsKcioedcDXFHpmUU
YpGEBbWUcDuHAW+ncjk5Z55WGYlV0xiK5qpJkXqvS5ym4RqVjZI6wcDYwtCPcH7KuDEDPBsOBjkz
ztn7Xsx+0F713LJ67B/lEp3DRLnNcdSU0VyjTnrVlm7vbH7umhpLArZJBh3iiqMy7eLCltgyx7Ci
VutFy9HwgIzwFMqsYTeM4xgQ54rZu0b6gGChMYS1JUhrZLdelpjNC12Xun7UQ2sKH9q0JZrrDGlD
bqXrvAJzvekQdWr5iojA2nkpA+bcI1uRc3Ps4TIuqV2TmZGZzqEeRereSyzBTAUJXttvOUnHZwHk
V/7oGxCb7J/CZgjPRkkYZucQ7iRp57Sje0LSkIkjAfUmPERNlJc3qljKaYNIaLFe1Bi3+bNo21kf
cCp0To+pJCa8rfPj1d8nb6A8yG6ik9coDrs2gI4c6QcH1YZzaFSdlycsWKl2kolkTK7q9HK50did
PQpFSSLnVKYx9xpjMXU2HPum9qBKx6Gj1yyUdSIDWd+O3Bd1Xa8CrLZRYqCILI2Br8FnsBuEIefB
VmxRWIbFoe0XLyEXyCNrnyzmZCgGaXqrP2LtkVoQ9zJJL6ixY/sTJ7XnIrGc0e81QdzPCMf82nM0
BkbualQN6P1bZOk5yYKvV7gWfdXGZRasT3nvyLnADA+k6E1ng72hI0riNtqLRc7ppkdm+mMsqXVg
U6eMd282nCx8A3TWBzUvph3kg2G21CgWo933OhMi/liNRACHjGvWd5KeazTVQ/slms2QQzpp6sn3
2F12fscBEkafsvpHD7i95rPlJFdke6Vj7qqkRz7nZI6L7IM8WnWw63a2D1VtS+dUMRoznUUvqQQN
aC2gxdWM2gTZMGThpqyxfZ6VO/Rim6KC8fZe60nNR65a2jvVKq+65p4aLL91UuZ9o8gcvnsIpuBW
RfjTfNfpnMZfCmmkGzk2+bDB1JR5J3yLSh2WAoNlA0so3Ix9Eaut6yImDdrYMqgbwWEszgU20vzQ
4MtKcBojEtmGhp73N7E7Cf0ev2U1HDDBavmlkE4B5M8MiZzpo0HKyLGzaiW6T9Hy4BhpYe5gOSov
CCWrwd1cuZJ4ctWk6jDnEhFM47rsWpUxTt7JyPpe+6FyPXX2tNIVlzE/Rr4VYQJbaRhCYRPkrtEH
2M5Q22AR505dvcaOCyaH8oIJkaa3mXji/nhg7Cf0XorGHXYqTPOPtZhgwIe6SMZtVDhut9PscUhu
DAyp4Sb3Sv0V7QxTT1W4Zi1EbJGN6zLT/Uj2jkmQiYZGT7xTFfVWpLLUSF06Q5teYmU4+n1VJIyS
693kmdc8dLpzwjEGD1xva2mKjEvzim1TLflwKDKD2RuTw4d+rBebvblLdSvdUCYcUDMracQgnSD8
+JmpMmPX2nHjbtAgczyzMLdS85doRe80c5H5vi3z2N3mlmYDLrGcwdi2Q80CZGD/fa48TrX7jrvl
k2B+Oz5gVkWvU0ZGq5OSnVQVuEJDj671SC1lG0cTlWDTSBiFMiVZnkZX9k6SoiMCzjy7sU+brOBY
MjNQ8TTbudYFaQpNckdfNG4+JG2P4Cdnh4x2Q7apc2yFnoy+4XSlse9yM08uCHiV2pJdrJIP5rRo
+YncbNcRdS3CtN1lTGnEF76D6gsy3/ap11mmN5SE8PYW9bJw+9ahmoOq7yKwRzKW4e1ihpSFZcnM
0Q5hdP8NbCWJOb1cI+GK0IKxn4Ur/z9757HkuJJl21951nOUAXDIKQlQi2CozMgJ7Ka40Frj63uB
Wd2VwchOdr1xW1mFRZS4JEHA/fg5e69dbNGCJ9LSyuRqlrTDtluEJYZC1rG0gMhD+OfstIjydoPy
cnzRvdaKXk3O0acUcpWCICxBMzbard3te4KdJ1ctk+SkyelILyuMuudiILx3kRM2yopnm1PtsDK3
VkH7Vff1v8K8Ub+Bs8c8Z7VY345GaavV3rbYPtHU8gU4Q5TSNhW0EsRbD+a8dehtI7iva2+kO1ZX
AhKnl2acyGkPJm4e+wbRPl6j7uiDRinRq8aESMEmOH3bxuPk7zCFN8eY3UH8ZSa+/iINBVIiq7CH
BP1zjbuymdhmoBh0AUigKqx+BI2Wc0l1S8vceowEbaMi9sRmYO1lJ0glEvt6uYxSN+SuFq5U+JBO
aavnRGpx1JaPQ4jA3QmNWVCu9mwHB7sMB/yeOeo5+Pb+6P88TPxfdfsfBhOl/7m4fQu/tk34a007
/+9/lrSa+AcCZDrTdI7x5105JD/HVpryD0QtFLL8xxxNGNr+q6BVYanDqaIGVmacyPyP++fQiloX
EZg9H/XNK9nX+ncKWlV5fxBjWEVpbGswPGjfQaK5hSLyznqRDcbI1poM6LKtbmP5sBtWdpWELwUT
hU+Kib82he2b0bklyzZDIQ0jJvGjLUnNUecIRWsYbdkKNrBJtrB49d0yG/sQg3OcU50RnB3tOw+h
0k416ZzHFOuPBEmr00JTGyJjCc4F1dlYSuGMbAenMMsR0es0uB8lO8Ro1sj2bKNU260GFxOz2DS0
axqdRFI7nhYnnNSiOskMh00o/TRIkcBuquGqj1hoW1mZSBoR3otZ1Yh6LYP4kQRl57LlAXpoVJ4c
pcWHjxQJU98UVq5NrPcikYqa0ouAYfqTJe1zk0kW0sjmGKRD4QD0yC5dKJIH1ee/iFs07IhCcjcz
4E509F6WcdGpq4lO5TfJjtIDyzIbEma9cFlZGulqnlbpR33Swq0SXYbWjjelEPEmM2PVtfWc4VbU
DH8xmctfRjTbq0zgIV4WKi1/ALrNKcrz0AkkGsmEZXfHUQzqcWD0tQL/Tp2kN+0qq8oYrxkb0S7i
PP+EUwafRRQX8dakx7oZqwEaSFOAidLD6GLVKSICbwpWo1n4TpyNxiHRca63hW7DQyEe7pk5hUfT
MfGxXxCn9kM1SPXpyibaT2MwrKKsLi8FPio386MgoFkaqIRUlxJy0akfy5PSJKJZRr5HuZcHwqCn
Ysg4tyxT31t6SOFqEOi4GqaOQd0k0Lt0xJotBJyYv3UtLVfwqHWxIOai5hwgyTAbqPSDRnfSXK8+
BboelfgCh+S585QicCsEbeSJc6+Hh8TzDdLiw5Rdt5ry7jz3W1e+alOwDIpKSa1rA4LyRFtZNlr4
UkjRviJBeVHZnQipMkWeYLtr1Y5ceY5Yn1O2Lfw7plAeW1SUx6EpiktR2fJFNX0cSTLDuiGTu2Xs
J60T2kV0niJl+tEV5XTEt2g8sZuUf5mYFr/WbAkvGTaWvwXWn695OfzwabIuCSLXEaNXwwPCB6Zl
SVl/hqQSuukUhIFLyDoThUkyJpsuadcvlUxWrY2u+lrv2KMR9a46TWSu+oNZRpvO7jPL1UZ2SYcz
yFAv244uzaJWVfS0OXO3LSeQylpwCzfMBe0w4EaaI1k+Rxg4Ahe2MH14+v6GR70eJI+jbcsRJ7zW
VpdQwKdmI3NT+nQDc4oEU+04/6ktI4+/EpGJU1IO/Y98sEf/JNqpvNO5m5UAvzR8TBY5FHY65Cdo
ADY6sJtTeqxXSaOGHeMkbWXoq+hSb+jxnEtzjxuftJKz9K06hK8sXGA01xLH+GGj4IM81wS3O9+G
ajbEL2a9E0aPx192ht+0T69KnH+1ED6+uRsBYFV0zAt93px2bN22XEJXdGZ4qZ66YjnLl+8p1T7g
fa+Xw0S3bJkCGdltry1No4GvuiUblTn8JXhGGrdMj/Jb9UnIy/KzvlZXwi2O8VcDK+LXP3/c9/3M
f35apmgMXGT6MrfKZc3iAGlIfFqGygfm79/LqXkKLQReTXUH4Pa+UfLxpW6kZKIuQ8YMPRd27W/w
c0HZq9ER35Wssfd+vLtQ2s6MVDbM6933S0Mm4aDO/ctH6nc/SbD2snDT7SxLle7KUj+IGq9f3i+v
Nr+bX15N5xmzrIhXM88zlW7Evw2zMDiRs/aSXO5piX/76CBZRmWDXoZZ3s1FxHBTV3U5353rCKAU
moAX/EWbwPk2c7vjZQ+lf1E6zN1marm/0h1zGz+pG3DNLqvGBtv6/0IKfL1Fbx+aX9/WTbvYw8uS
RhVvq1kVW2NZHz3eyw/pFGAqfFQ26XFWDBJavYRmvNcf5H37NZ2c73fusPnR/NO7uBkJmEnul2bI
HQaHoW1rGKhf0a4sZG9lKt2Kidmfn50PQrv5u//1U9+sY8jV8UvHqCac4rO67pzJmZ6RJi+TT4HT
LYyzf2gdsdRfq7VPttSdV7/pdf58nhjwmCr6KRaPW1m5LnF/yAbLxqxhnHWZFhCyI1qGpbXQl/lT
v7G///kDXxfmmwtsYk1j3qYZsyrrptfZppYdmSUH7Nrl2L3Id+W4bn+UR+wV0kJbGKzJ1TrQFp4K
iPTOa/9mpfr1tW8tJbUqrErk8/B4bayrbYXib4Yk4X6guFiJnbaajuMmuMN4V3/3shRjTDBJMyIz
52Y4AVwzDE262iBUFsF2XOMWcORjtJJcZVE91MvIsbYznDTicjjFMlm+ZJt8W75BKb3Tan4/Crp+
3+av7+Tm0ZcnDw9izjuZfFvf6JbvLVutUN14TFM3pp45pYJr8efL/tsXJU9KQdHHXn2V1P2yvJFY
XOkEz6g0FkGWyekyTOVtoO9QgS0axXj+86t9OO1cV9O5MMATapNef3O1+zyv9b5lHQm9CTGSJB4a
KaafOUIYKygLG9yFU8BpoRnPQCJXmvZY+tnWM55tcDjxcE9k+puPbyCjMmeZPJLGWxX54DHMSJPr
cguLJz/hOv/ibbuvWr/wDuYaZ+XOahapys5yryy4PfhxKUwWeCYZhgWQWL/xBGRmDXWxNLjfjczR
+mcRem7Y3MuCuvcqc6n2y/ebdUUkEsGr+KbvLxMP52gc992lwWP5+OcvV8w36O3qMe/IM47WmDNA
3r/WIKhVRcu91ANUrU8QjWYK+HKAPia5bNEv+mn61PJsxct2FeL88Rblg0zFlawLB4jEOTpGOnua
/Zzf2Tg+RAFdL7amMGM1yEkRt2hytFRJbGW8NeuozZLLhb+f+WtJtFEu8XZeT8nf+MT5ZcUX/ex/
+vOVuYb9fLgytIqQNFzpq7fbp+/NUgc2ktqdbVbB22gvw033MOu1DbGIj8wTNgNpWckGb/ZGcuR9
febEEVyMjbG/X9X8plQzZ2EFlwUgLbal99+UHKlBzvAP16+aZUsdcEIxSstJyV+bqV2NUf9oZ+0P
rKD3Fvn5+b65EGQV0ulgBIW16Lbb0WDDjBIJaWztSufBadcTC3y7ik7egsplfa+c+s0d+e7lbmp9
lW9dNVperk9epRIHMyGQf/5qf/N80QkSTDcFBinEz++vZKA3ntUr6NLjekQxhjM3rpeVKt+7cOrH
C/fudW5Kn5IRY9DVvE5dUQJCuTKGcp2VyiLFUa/2a6P5YofqHvrNUrCCS15y7x38ZqMEE85nNfms
sny7XnXJPKFBlweEqjt3HkC6JFxMRIVHeox+MVpkaNFwXWwZFzkKST+dppD4zqKjtnu7Ml2pvqss
+N3VNyG3IRZCZiBuQ7YUu0X8JnFyrhx0GtvU3cYGlFEkE27mEi8EXPyueeU3Wwa7BQ48oMa0yW4R
8v0gT10xv6YWtCurPOCwreWDJxP/Wv17ca/XksCeExvn8oRAyNvtMsNybvC0aAtZywh3klelwqjM
VO/cxL/9SBrtzBkobBjazXIQ1bGWGoHKZTQhlyO0Cn0ytKhEUFEvGCvdqTl+VwUQYctYHVOtbn6I
J+miULaEPWqLdkfVYeyylfcA7z5ZiLWbb6tdsNvfc7p+XAlmyRIhUDyiuPBuv7V21t+EYw5p194E
KmxfETn/7krAK9DEVUx0Eyz1NxexsMwmzpJBmYdWC9FLy8K2FkEt3bl4v/0gv7zMvFD8sqEzwxt8
KeBlAqtncDS5Wfjtzx/kt6/AYgamX6Ug1W5eIU4KVK7pDJABIuaPA6wl8f9zrTjVyLOMgyLoZtVU
G2XUG61FJOtHDu3Xk5lPT0It71yr33ReFLBN86Il22SJ3RpCMqT+3mjwOszxndkGFlkLJrTSIrzY
ro5oJHUif+nB11gn63vKwKv07/1m9+7Vb1dMmWF0p5q8+px2ARX6B5gvAhVzJ/pyjy3/m0fq/Wvd
3H1qanht4F1fq3PCjdhjQ+ue0J9Hi2+MIkk7yLuHe6/6cfnlRXVTWBYGclanm4IvqYWd1FXCMl/S
h/S9VdENSyny79wtvzmH8zqY4ilVWKM+FJapFKHinv0A46X7bKyV1Wz/rxkILBA+LIW+zj4VrnQZ
D/V3eJj9tt6k9wrI+frdfpeMaeDrkXRKkMn80Pzy2DEGYATfVHNfptnKxzmfaj6H1w/V+t5S9bHL
QT1hcUgiX4mQkg8PR69JeUik4cKHVmV0b6ViP065tvZ8WF16BmtxevnzE/+bnuj7l7ypLoYRv4Vm
xwqthtm5q/DIL+aITHlOOrr4d4+6v7lx+IiUw4oQxBVf388vV9OoxyKPPT5iAV2TC04RbOxQvt5x
JH/Im6FJKKy5h8Jxk5babdnf9VWWegOrfumSAOrGLtbW0dGDsyGvGnd+/MOVijJoL5TF8GA+6w9Y
cq7X9v9msv+hzjvD/zyUffzBkPD/vWTh9/zXyez1//VzNMv8ld1Y2LQdiIziEM5p4b8chf/gnCZs
WaHK4Mh27Uv8U2xoyP/gxMJpXdGQlShISv97NqvZzGY5S5OfxMjW4AH6d2azN90weBE6ZBNTtxTe
G05b4+aELjNuAgUVkBnZ5n/rgejoAzUXTcQu4zSwxeZBfSo86MvXH4McFZsCqcwpU5se0nHQ74oi
11+lKPwqvKld/3I1H36uPb/qwCku3q1J8/uj9TyLNBljQ50QXIhf16Q4NqwEhQ0klKJrtkbXZctU
yKceNy06Iyp1T0BBvv55/ZGrYpGACvxc9goExbCSHirFkpZlEeoOIZGMiKpMvMwCz4XNEM0Z1Klw
IhixX1I7vhSJvk6lrjrwvaXP1QiPM0DZBMbYPPv68A2BjrzNGQnuIkOmiUS3yhHk0HYLIcXhqtT7
dUs7/WvtzdTQmaKkwdzLdb85Wyb6O1U6qT6YKzx0vdNAyNn6mhSt66lJX1VbejCqWl0kTa2gjRop
S4bWwPKPIHTcFmm8z6de2lpx2yyhhsbnMhSQ8zrlSxwZ4ddo9tplpSn2Zs/7tn39lVCb8Cm1EkdS
NJiFBkajJJ/iVyRQwNSC3oSAJCsrUQ5z9kMfHureTp/7MSS7oBUyGY3Xz4YxaGHqPbVelLRfsI0N
D4YBvDL0d1oLladoDftidyQtDPCQUIBIX5m7Y26p2h8Uk3/LWtO+MHcHKdQ328BE74fx78E37WLp
xyXQzFKASpP9+Hl0bWb4y2CMtYUuJHrQRh5uJ6NKV37vP+Zl1vMl+I+B3YwbJVCDDTq458Tqpkup
4Q/IsNUd1LzIVjnzx3VtN25n+8G6DWTmmqk0PAwSvSi5zM8pvWc4b6HyLKQq2TFglRbXP8GYpueF
1NhntTPUFyMqvTPZwz//AhY9HgI53Zmjv4vGIs2Zl9j90of+tC6djPg7vtkQRSg18nYiYtqwpukF
4D+8Ky0rnbzf27E1neBQ1+frDxCl8HCk8DjUfh8sC1aSXdHkxQYY5HCEnoabLenHz8nUqA5QyXCp
6wkAacV81oa+vuTaODzEkTSiCipBcg40gLykPo81tOo8lPQttp4fjWJNRP4kWb80Y1R0Vu2F35Ui
3XqNbH2Omhjms5c4sK7NJ3zHT3GkxediR65xdQDnRUQK/OCd1DMckBbo44Bb8kufmfwSxkupAxuM
Hwxwb6fq0h7t1zPCqmlToc5SV31pXDKkqN9GfpGifnqTxtbRutBfpHUjP1YaS0mo6WgUizFd+OGQ
x6vIlOvVEIfmpehcw4jLS6g15sVIo+RY6NnRL6XmQfWm+MicOaDSNhJH8dVHfZjq/fW7Qz/yHYgv
ekfvIM9fJmqB75EdZ1u7JRylKMy9yIxj3WjyoZ1/oEBl/G56sOOVVNrDDZ3WYVaPTm6ahdsgmfwr
6oiN6SrkxEO0jyy/RBwhyy8YeMeFhQ7wL1zMD36SBl//vBhe04T+VZ+xFrIVCM7Ks44Hj7p8s1bj
/CvFUPrFMk2aTa7WwVvWl6ux6OUDkjmxprMqL3PFDy+REjtJn4i9PFq205aTsRqJRDnIbVmusGhs
zFC1tn1kQVTQE7FFHWRfMCakKDv77Bv3yBoXJFO2tCwPSQI6Pcq1zTDo1TGMBxjjtGmYBhGCEFdC
PqgZNyxdor1vS+3W9CuIqQqVVlxIAjCpYd2rea4965tLgeDHpkrVNOAM1s2lALuGd4oMlCW3iiSa
fRlN3TP8mcJlAexWIOj1E7LeNyturCV4kwQ2pmjXlT0+DCHMiusmkHUmGM/5T0stx30oJGCsvkIo
Auvntijz5nGo/KPqA7YbGkV6JRinAQQh5egv+NMrCpr36qtB0+iAAhm+OwQvx/M0dtHABLg6hNDj
c6MKVmWCeu+/tlGUPH+lYMaZyTDWK7UZXZxqj34saSehI7rUWBPTqllRVBRvnjL+aBWjC5aaOZbr
SpjEKRjMcFo/OIyEYMA19LSTJa2vT31TSd8FR8KNWSnVpRxTGIa9nTtx5/0oi1LCF2kU4VYyhLe/
/sikYVp1LIuLKWsJ7cJ6tYqDPP+Ek1X1gqc09bW/hQxQ3aiV70VhXPK6daMsSt4GDdA7FlvMxMEA
EdzKUCN2pYWMN8z2qUz1mwk7fUw1MPZWT42v7MJQjh7JnVXdpu9MZ2D/e4xmEmeHwwwlVBDuu9Kc
Beqs/nWnSSEk99Y/AGAASNwH2msyssgk5pBc0iRQAe6bBB1McbIKTfEQ1X73PJp199wiRQjHtD7L
XQvnMko2iaEI12zkbl0hinLCLGKJx3q4RljCeWD+E0WtGxeycpbzUVo3lbFSRF8CwB23pin5l6H5
O5ci2dXVCTdmGtDS+fkezbTiK7a64iG3mGCNrS6/jaC9Hb9Xo72cKhZwxf47+cD+keG+d+g1M/UW
8EVNzT9ef0RF8c1DBYMx1W62OB+7k2KMJpuV1eyUzDNdO8jsh671Pot4fCX7oHrFIHBOi8h/02Pp
1OFVkJriXJVN/hzqfAV9nOOgrutvkq73n2l5XWQ/MZ7arP6iBLASEVUz6r/eXNe/u9o6wyppsCHO
nw+bNTPC+SZUCu0xLRrC1KrcvOBrctBveXtGXN7++ptlYWtKJw6wtS2ZK0zA5daOTQK6iG2QjDr/
pAP6W4jKH496l/srwMa4e6tQdfF+yBuJFKo3qSAREsnWoizj6pPubxgf+T+iydyppXexx0I+S5IZ
n7HuK4sWpM5wvYgt9/F2jBWVXosEdW2oE1cKY+2Eh6R3jWRe0kd9tk/n00zNr5OF1jSkTyNvX8s5
sDtdPaexFq9yFOIPP78ZzAHohDUv3ke+RtZ9UWGsIBoMm3UvlhL5Kg+BKsmbKQxfR7N8lHL2bt+S
MdDXxJBP3E3GTqFi21deZl5CHLduNnqjc/3TKC3j0sVoc6QwTZeqIoWOkuPdaOJYOdSRsF0jU6KV
DKrd9fR4OCrNwPIsvShvXgfQkmEm5oW71KL3PYDrHjMfOOhDcLjQ6Si9r7d9P+j4d1DAMFeGR4nV
U5Na64QT33QqM/kaMa/fQsO3z17YFo5KrecqokhdPNQcPmuPrbzU4EcAh9DU1Pyu93irlSo9YYEo
jzX/ZCZrAB8FGTaDVxZvtL23YS23l7jXN9dNO0T7vWkk9B+wL75gMYXwGTPxgsvRr7oJu3OyM+bF
LYJ1v5AihYgNLTePtT2ax9FT7nWotQ+HEEOGycgIyaQJZOKBfX9RsBY1nlrBwK6LmaLbmPV+mn+E
k63tRgwP8xo2eEGHLSnvFxj64yW8CHWrGHpwSephV0aN9lQhl5yb+RfN6HZ6JouX63/PNdz0abOT
GmGtjbiLDxjfL6Zew5Ao/SMUJNjm61gyurVW4xRf1HhfTtBamhrVgCeCh0qWvWMxAQRtAMNGfpR+
Cz3jQY/k9FUoODsiIU5Nqhd7A5/9Xi2CaV3L8EruFCjvR27Xm4fGEeJFtARUKbeHNUUOZFXM1ylA
E/x1DJAsju1EGow5hI8Jzpul4bevvT1oJ3LIC/beltK2T+A0EIOLv9dY2PBR9oJ/zktoVAbiQGFt
ScxcYAmrz12n/D1YkbFJWGjcPqrxRjcK4YNZEe0TqTVOWplbKAp4VH38/gCiF71I65cJvMbLzASh
RHAT7MMrP2i7pwScMttXP2zlolr8+WLcxN7+vBgzC49mGvEQH26aLtOjWIHSSiSSIVZ5M+QHD+PS
aCQKXzA/6Io5U1tKnzqr+A7sl5pZWOM+QTV1qawkRbxvr3HULJBJGK49j/gq2xNOinn96IvwGPSF
t+2NFASqNDR3GpLiff9qfv+M8pCGw+s0mTvd3vTTZBitKbM21ZOu74tChegK4FYv7eBJLxJ+2Jdq
QOIpmfi0Oo5cexIq8hMVRrybhprh7nwjavOnp7iXnEorfacrC9kpGys7sQjtp1Z5IY7IeuxK4zXu
gOgj6bWWwVDnh0SW10URJY852ie1Cd0xYfi9UJAtJICRVmE+hXul08c7bVDzdgmc5VBgBEHG0Ypl
XbtpFEpVZyPgJbSkuRYfHWEEMDpScB59trs+6klXxY9t6urSHMFQN9EhjjIimix2JU1hugN2YVdl
Vn+UTMORSM2YY99XLd6VpwRTNyY4zsLeYIuVFej1rhJE/ajzPXr9s8SEFiFlwHxhQ+6NlX0oDc9F
LtmnAFXvIrcZ7v8sQFqDvM+sNxXQ1DDPy4meBSwcYflP+uBx3JOLeBdocvA0Wu0ln5CjkxwabaWi
MR7iTiK0JC3WAUs2SR9pfTlx8JbdYT5tjpX2VoG/VRzqkmJdtYG2HZqI3OR45g7oEk3bdsB+V7wF
pa4fSq3/bBZdfvRIE/v5w8zGY9gIY3Pn0fqwHusms0nUYhgXZubjTfXvxd1IXdRXS9in3YFRPjlN
gUoLRphHbTjHhHGcSaDRX/zuUaqIGMCbSWpojgL/0k6TfS412zr7GlpzLc3UdRSRlTZSlX0DdvUU
N7n+YiVeudbMeOsNFlrkvB+O5v9iSPh+KnldJEik5iin8aghFbjZbpVE1Vjn8NJVlTy5EYml++uP
sq//+du//jO9q2ZcN/ftJrBHsnh0IpfbVj9VmVZdSEdBuNbBm0kjKV0GIduxoab5SWXl3HVR9jAo
g/4kxHfDKKvH6x+dRVyZ5nn15vqnMRrVTlQB4sueu7gUPnU238Ae6tWw4WtVzlbS4ytUC+vM8qAc
imA4mVbtH9IGR+hC86RgqVtvnTUR+zMX4lnQeGtpCgEu0sx5HGLKnl0c9dKiMNvXROpJJiGhqw6w
B6aJ8VKL2Pzcmgbpi4wywaLn9qonwcotqjJcAaWvDtrgL3sfl0c3Kp+niZxIICHqpiOK7NAM57L1
xz1BKGiube2v6+nC9zLpEm6vBw9RmhGDUal1lR4ivdanX0dEWHujV920YiTQWfG4v/7wOd+VyACH
SznI8iHt7XYFPitxa9Gmz4rqn/rBXEtqqNmbNs51vhtieHQ5hyyT2Awvo2Y8RZKUGE5j1GtJapY/
2xpWoC3BsZX4DuRYXqcBZXU2MW3XafC8pH0Vbn2ZGJlrw6IbpnBb6YW9/NmMkvN6bRC7p9YSKSqa
LF1y7gYi3FHrl8b4RdDH26htwmWJgnDcpUpUwVTjR09Q2gqfd4JNIgdGNQYEyeQeBYvScvydEu2b
yHtICVMUYa2JDARMdNTMKamE03WBwV2UbjndDduURJrAAcYzHFKc0V2qyXvO1uYxFGWw8jFAkkHQ
xhtGZ2ywDNec1CrLhSyk+pEwOkiVQ3tOc/8ev0Odn5f3fQFM3cy5Z0WpjvjsZu32pCyO6z7DFBMR
87eoM4WfPzdT/weOhOzZLsb+nE/tXs6HwclkjzvBow2SGvmnMcqy/RwN3FnR8EDYn/rY+rqjpKOJ
PwF807XMBJ5mHltD/fvPq9oVafn+vbPNIvBQdYbsaD1u1oIO5Jox4oCcuy6MxUJiUXZkXH+KJb/e
yAY5TnmVepfrbz4AgxW+Ww98x+h6Zq+/Cs4vJ5N9i45w/7el9G8ZgPZTyinzNBYNXp+Cgj1pEv0p
keQVNnPj2RAV7r2xwyabjvVCEbgSpjb6XtZklBUCwJgaGFRhdls9KBiWj0WerXoRkccxeiK+09a5
UbCxGpoybRgsBBw9ZvnNzRWAGgXTzChSfAqe5dJf0l5i4W+Hsf/WYVFfMEqp2CLFN7MfvvRygKou
VHynMDvxycu6peQFTl6QFwYMqHsaSQjc6CaPnho2d4oE/bZI4K0iBJpHtuxEOvqc90cCzygnknYU
RBYBl6ZPcuBjzBX8SSl21z+RHuTrvmWTqsOQcB3T/q7XBJrIXTHurz+agCg9OTNfGJFy7ivCcj/F
pbLmeFSfJ0BJY0eBsczrKnrAw2xx2AWJbWbSMdJ8cz1N8d/XvyxJsRdSNhI9GKj1We1r+2SKRLn0
xDj1QP/nOGJaTv1Zj3rtbOR5y81lJIsYMO4RZ1ZIPChmumq+jNDNJCdJMoW+LX/2hvYS0pckAqRp
tpKkun++6W+kydevXIPdLFTOVrPW6OYrV2s2NFXSEpKM5+oumcirrPPCoegMjm2uphvJN8gJrYDb
Dv1QPEamRyUqF6y8Wf2ct560vFZapl1u6lSTttcOS6TvtQRKBbl0CFVUU3uMes/cRtdVAQ639pDl
AOOyfBT/dnGC2gO8hAwPROFft58ooyZM+5L0v5/7Z99Ie+h0bjsFzG/otS9R0HQR5vl4m8ST5MbY
1b7wVS+T9BKESehWAvc2fltpJwZZf9PzfG/JDSG3Zhu4100g0Fetnzzp109YUQCAVPgEl+Dtz18O
J9zb5RSwBOIlppScfTUU+u/v8ik04haSGIlalZ2CCox2g5DGjQgV0FyeLNalnk+HSo+UBxER7dqb
Zb3EvucfJ1ghJw5ZDAkhbZCiZ5EKF0eqG9TeQyxG/1ilhMR4TaO4sDwodZsk2kaNbW2qjjNcHSut
04eZIOiF30A2kqBF0CTW83WTqupLwOjUSWN/zmYcl5LljV+yuY5S5fCpvpatFSk/TMqubdDrD1ky
7L0oPRvJUhoeta61L700fksBSH6umHnJcgRyMlTodtWWA1VU2kK3jD4P4V9VG5rLpoz6c8dTD58p
s1/bvJWWQmngZyaZTH5RWS0t4jFe+0JhxBem5UGmZdJFVvpgZnKKT560MU15rUx137IGQl2rJ0cG
1nEMW6AAsqQyQeP8rKZ6BxZCR+hBwJKTe8EutDxz0/nDPA60cLwLL+jdROubiXggkri8eMW+7RFJ
SSCY1TLBoiO3rgpV20qhpx4aeGore2zTyySwchqk0Sw7M4VpKrfjDoCTspDNzHTBPlJbBp0rKfsy
a0m4DYEXRaaEJzdvVXdUUMxmYZg+QB3DEs4wjtmsnxxLrZsc3yLFMY+i+gxEBt6oMlBiE/H6ELSp
uTMzy1z5VVac5FrhN4RxorQ3HSFJy0726rNICmZiNOuluHptTHs7GqH0KMwpWv5syoWptqJPojyD
krKWZN31ODpL5blIPHulSrrk2ORVAcbVHmhTFJs+axtniqw7h+OrWvDdXo1qhRMidTvqDs73NycQ
NLZSIeqBE0hRrwNvjmYBoXGYqq4iSHnq8aBqlKpFAkk9t7ayzKqqWXW3MWtcrVGmcA7r5PhzAJuV
vZCtzaveDFqWnyKIMlHrDy+aNw5no9YWfGmEh6pMC/Thi5o1tmNA9HMpup70Lq7WfWEYKwn+YhQb
7ddW4emxCLbcMiK+qKo/HXwaUo7dGW9eYZz1zgo2WeGHuz8vFtrHowwQLHoWkNZh8TO3f79W9FIP
Thfk6cxCJN2okWo2mNLtUKHw4O2AEepE3gWWE8eed8kyniIQeNkGrArnsrD2WFDMcBN3crMymyA4
jnX5fO09RJ6lU4r28g6ugby7/qZm2rgO7GTwSEtmUDmM3Xi2jeRRq8fwIqr4VerNzKnqwPhk+Smj
qOohqO3idfQojH9uAyHZsFMZ60CCobaEdvq3Wk/pORs+j2giXJpc9d4UTb2Hx8w8sYn71Z+v2W96
RPjVYd+D/5vRUbdVRO8Xpq/Dg2FGlClEgamgGyWy7YJSAQneWu6UiXgFPVIc1SHSjoptJwQw0r8G
82sfxjD6fH1kusDUjk1Owyzo4xagbnzSvSram//9IybKb0802+ufP4HxYYegZBPzQBLh4Qw0vPnW
I4tZV6r1yfKfm1FofR6CIbwMiv5mKcoX0cs8okJkj3XW5Y8RlpsiH5qHqovyx1xDRpqnYb0RECiM
JoOvUcvG+j8JO6/luJEu6z4RIuDNbaFQ3rHoRN1kSC0R3iPhnn4Wit//z7QmYnSDqKLY0WQRyDx5
zt5rW46D7K2P0zvTeYC6U28GwlOV3RRRaD3mtAPe8i0u/Z+KCxZWOl15yMzpmFhe8jzW4gdh0yuA
RMY9Go325BTRtnWNfD0MrXaIdLvFTay+tGHm46be6V7rfNiuavlCEs6a9wRadmZ1H3V6UHE+AwB9
9ONamuBhqlrPnVEI6E91tf46Z3QzCFpGZKfHxYFDBKGz6YJW05Xd4x6egM5AYS6+KYkctkWeR0ek
N8BvM8iqczr+9dZatuZ/rVAOYD8Tia6Bkh1h9R8rVNTMnoh1Jpd6l3yAma+CrCdYLLTFeFGt3CEv
Ngz/KYtt3w/6Gvs+kWee1I5K5aBRTSmWhvGoy9h6I8arWTtT6VxZP+RaV6AjKUN2MkKvoDLRkr/U
1vrDBvfHz67RFTF0mH2cAv7s71BTDCE97sQPcxeONRnr+KLoi9tvlIHZez8VRzliIenyaJuP3g8l
i81L0UNmIBkSjLbwmqfBSZ4ZG2LgT1ySw7LsxhiMqGnc/Efc//am7+LuXhVmuBUZUdmi0Iobcj00
tJxBfH6t9mlypkOVGsXZJmy+zgnw0gXhjImnrfuuJ6e9xwjx6AYYNAdvo6lvlo771Oanfqqb7Tir
V72p7bPOXn4e9T4kXxOYr5LMRGdqNINLTpbWONmwUWP0RrJfC6Z+iRGOpyLt7aBIZqJGimg8F3V+
GmLNuORAdp8kQtS+VayXbrl4KQmCcYIKq/k5LT84WVLEPDdRuXVL2v95wk/26FxakYlZydWzNfRZ
uuUqwSzzkG1zS58CPtY5UfvncblYGZDp3KAYmQdnRk9OekyyXApduOtoNM9kmAE/W/ryU24omwII
vD8YUX9lPd42v/rQVk6AOGIfSRLzr77eiVJJz2wRelANRfmSDyVxlxK1kMvsIhkGcIhdfVJE7x0E
BdbXBTyIslNA7yDUKDEFm82tqoZ265hxeUwElEWwmdWVjLRsrUN12kf9vDNrM7vGSfjWYfI5MUe0
6LC2aKW/TWmpr2P4e6soxWY8kMpbE9v0oY4TecX0/zaWJ4uPujHvpMJd42yO14rp1X7auL8fpVwJ
taNvYOGaWlPvSEOjAUXgtk3RY0GrfyYxtPpwhW6/yYxkerWaysuweWiPOkgXW4hY/M8ptneP+RfM
d2sHS+8pS2V05Ly2Hvs6DSrWwJ1mZ9a70ndveGTj1Vg7dfBY/ahtprUrUpobHhDWoJkt4xKaiX2M
AfNHnlHutbg4qMvi4unuGqLw5dF8+U8HZjUk/XUIXfNO9kV/IRobPEc8fsuSLjt1bSaPia29lCTV
rmEAQiqJZL2D4ILtJ+un7+UiPwhdfDAhzHcfkUS3N63uZ9q35bXMIRmj0yrWLsKJ3eMGkQUQsIyM
C41U1XhpRythPDxBbKG3MDwVZVulATCin2NB5nRrTMmLImkJ9rbyva+N6BkgRn0O0/Zu8WkEbQuF
IIjduFhbat8w0w7rAyfXz8c714FxZqgj/mEt044W0+Uj2HjGKVFoHmiMKM8Z2e2x503fSjv+S2n4
UEn/e/Faxl+0cnCfYQH7091eeDpzLEhqPjq/BXdXkOsx2/GpHLrfYRRTHqeWTr+aV2EYV+umli34
b+prpZu9j67JNozLjJsS4xOFhZVvZ9FM60fzSlp8FKWqHc1Y7pch7ikk3/XMwGJLycjsZRms6LUL
DkdPqrWpTTp9SyDSljJFvmdXyaE3mg8iI9q1Pjf0jzvPvkDL7tYRUZl7JjzPfdhZ3yKinHzVavfY
QMo3EqtkFU/fzUaDP2bDK1k6w5WajZu8y3gKe4rux6tseaUAuPq/y4w/1PFLm4DegAXDazlQ4z75
4yCK8ol5mFrSbpmZ660fkgRVqNaRlGPmiza5xo7qnaJFR1g0yrtBbMWuVeBMAo4nXNvK2P5UDuBA
PRAdjMbZlBy5pqkvb4+BW1H3+SquQv36l5982Wf/fTtAGsWgh4aVrQz77b/L4kpBUWlUU8axX5er
Cv72pRdboy5QJyw6SNlWQQVzQU+cs74MMGjakhj+qDeKtut3rWd9CIy0e1FECfdBi1dYzeAmqhE9
/fxvxqU/6AyY4inLDGrRxUrimDz///6BC2RVYz6MtFAzeVX6of5ADyBXtKHFxdHfKi0cD43WOju0
udyIoXXTq97cCNueN4SsOq9OKN6mpHX3tt6ngVh0GCrgxqMpDoPZbr46GFmY3pd3mYWBqC+qj5kk
WdNShnOaKniFLQlK107JBe2YxP3ffxPtf6ueH82mxQ5tw3gFevrv37HpQBwlLT2asnfMV0+n+EGs
oD89XukhEpw8ni9d3ajvsRjUYObtUUmr9kKMJQ3lJI2PLQfAS71cJqPj3N45un9PVKt/Q4KX35EH
gz1KL0lNrYUpzSPnoJ5utQo2u9KrQ6hmNokpJei6xjrKTpWrRE+LGyTWYvP42txpPaMK112bU09E
ckQa0tClL/wIzamtqWK3DwEK8CFQN+J3Z9eXCHz7kytU3w3H+Q4886CYUfc+eU24Lj23gErZ95cw
zvoLk3pEBjlr+PLu8fXeMTAJOQ0a1CxhLKOl7uGx7jj9gBSnbrR9zMCVI21cv/dNA7bAawNZ1UuS
L1rCikiMDTx29MahVfosDd6NfJRk/XXgisO7geZrFVoi2Zicl9eg9odTO9pXQJLOAQFAsbIdpfrI
RE8YS57cEKFYz+2MTqwbi3j7qKJ1Ep4ZraaKZgXkEnoohh5LHx/2cHBVJHpfi4Rl02B6jMDC3EMd
atOM3Ux6q+7UPgGSv/TdnCL7JmlK8ysltB/zOmcjDIv+atn1OkVBdldBz9+zZPrLcRn5yB8LA88Z
pC/2ClT3pk2A3b/vQTpDk+C2yvyxJDSEhiKkeqCzK6vLebT6/Ce3LpE9j1YWYeTBMOWHOS2KWwn+
bJEtRNBg9CjfZlbz/+bFKmw/eh4YoqSojXdmLij71HslHLktCEK6mwielCLZPKb4eT0yxW+LpUFs
NltPT1dfqu8oq+NtU4KwFbMpjrNpDTuz097JkM98qQ3i1GiV+gJZedebk+T20/XArIeBozShMU7I
QQ2h96MTO+Ye3Q1T63YyHvMbURLRxmAAGJPQM64gRslzLnXO5GTVflgmDTuidtqV0pc/UOYVyOf4
ttpIUqKwnZ/ZOMQXHAvNxWqTX1ANr1OZD/cUEX9A98A62HU5XztJYWdmT64yP+fE9OyHOipeUBa4
W5hSxD1ToI605Z8tSc/KiIxuB9T+xZFxTW4080+ltfMnYXrFKtOBh0EFmwGCxRURRkBWNxBtk2/V
HO6TsnF/ZJA3NmFbdL63HrVS/O5LOK5ZU3x3p/pVmK+PIzpFJXM2ArUf618snQjRien5g83I1lpu
+lzWd2hvweBmPYHL0Rj9pdm+0Kv/tRcttxzAE5y9LH3/u51LqrArSwcp6uBlL9IqP2ohxn07Sjpv
DEl9lyMpnyB0AmS3n8U4HlQj745erZWUCykhFEXXXss+LA50It2N06btC/T/8wCjd9a06r1sPNvv
mlR7Upb5ZBa5NsIARle94/ywx9w9klFVbDUzRrWUDto6ai3nRUSltTKb2trUCD12panlu1priLBi
lvulmKyGZtUU3nSQrIKEDOcvEUOpZ63QgtGV1tuoUVk3uvaZ1UxTs6xU3mam6XuasqBlFrWuOY7n
Wac56s3RcKySJLoPjRet3Eybf+Sq5J4b0tfGiunkuskyDZNTsy/d2jiz8jt79CrVita0eILHK55k
w4Bd1bRL02JDhCjSv5YJN4jXjPX5sU5xaQ+InbhoS0ZS3vcvWaJEt/EGB8U6QucjvT6qSMte3ibC
nP4iyPpf41D+4BwFbB25uGZj3v9jL/eaIQxhmqaAcwEK1nrcbsNWTYJ07MwnKdtfnd1ngVGk3uMM
2Tq5sjfMmVt1LksBqnBQaT5LwFMGP6Gd6t/zOUu3IUSV06wUP/Kqdm5Uw6mvCVH8xfxDv+JPDRKq
GNtcOmT4qBeJxJ9ln8aRQyHu2kc1+x2ETe7X0QRqbbm4pjftBxU2UqLnyZPReslTM8XpCQX39fEd
jy9h10QRhhZzldnwm0cjKcizTuTWXQ78nBWMvTc4/zzeTZo4kRWTbz0pyOqZG+NSm89y3ofdZNyM
5tuw/Pl5RvFheqV7sK5Wc63mgr2I7tqj2fZH243RJBhGSq2NqbrNS8w02Smafagr25gUqaMjJzqV
KeS6PGa3h+0674wx5XDXKc4bkudfyeA0n2CyulgAkUs86TujY22IcLPfEjOm7UGbkO9pdzBWjK1V
uvAp5Y3IDH1fGfMPBoPGjWa/cctbIu1zpBn7AkAadoiu5s5jJvxokZCiejH1hAE50d+rBZDAEz3P
qwqHz5rdueZA0rtPSWys49ShyuZsduQfkYWLkNGrNMUemuceZ5Pxnqb1S6Enn7GMbyGitX+KlpR3
BAFf7bKQ5Ju8TcXdUEtjC/ggUMiI2DwkwIIUF4fA72OkNWQJDS6zJLCLgQKmYGtaOGITr59+Von0
S0Yo36g7rHXRq75Mm/BFbyA2mxxWAhLjzD0eiTRgmSWHSzo9ylPvA478cCOY7aoMMgUi3ZwUDSMO
XqGcW/GYpaoNYXLWniPV+a325hPtZR8LWXxPbTvbxvAj/BHd2g48crXvKivdA53EgVaLjSfjNpgB
JL4PziKH6Wkb9L2FeLtL8msSscSq41Ibtha9LVKOD31ml2claa1VoTjyVa9asCGZm/idHT2hVBj3
Q5tLhh9q+mp7SXjSc7dZyeWtS8UHpXBPMgE8YHsUw6Gztf9cDIJ+9lWZrNSlYmhpqjPPLauvt9Py
NaETbDPnurGulXSNn6W54qTQtk4Pr1woOBr6auB8GT+pMUcsD43RJfS65uJOcfv1qlC9hvl32geP
f3WWb2nsoth0y7Zaq/Y5Fab5LSlBbPaqkV7CydB2ijfFx76zyk2r5uZTrNi2L/QofW9y5tQcW623
WfNurkIHF5qNujWlFGfR7+Mybd+cRJ48Q1Y/bacP/Tr25LWXiX1COZCvu3wsf+LlWWkO/csw68q1
B7/5iEQHhwUn3LeiYvkem19CzQNJWNULnIH03prsS8PQwERHeTRVXnzBaHensN3aTeZuhDC8FTT/
OUBPf+r6xnlpapG82HBO71pqNfeMz3o3Nqg9H2+FR6tCSzyTMC2n3skMkUI436Wbas+PS9Jkb9i8
qvPjnYd9baMR5baO6/pZijk7qGE++rGq1YHZVcMliRTagstlqhE6zJUuD15lOrsobuct/b36pR/r
Q4zGqKjysFgPRiVPXy+lzpl84a87nA72Za3sE8M9Tqw3r2pjgScHq8+DMNA9Kcd1qlTq0Vx6Jl0+
q8dqLCaiyhSLq0g8DD+zw1hyFpuyamHjIePYlHVOUzGNXbCwXGgwj+DCd5xhf3i5tq5lUn+iGbmp
RR1+CKCo/uImEfFIdpRurqFya5cZRexFzuN8sVf5oMID7PQ+6Je6zazt8tToMlpGAk7LuZTebTU9
E0Gdv9gDZ7cKhtgRAj306Yj+UZMxbWtMm9ioKpxeDbISWWAk4icUWa+znK0gMVWysSvns56dH2bd
cqPIFLxLR5kxj0RowTrFIMkTmirR68S5zdCUmzYrnC3CPSrr5MPCYplgmMtFepWDIw9j6oLyzLyg
VOa1jMHLF/qsrsyyp9lSkZZHrrm5Cmt48WrF/Nyh+WNwpF/F/OU8V9wbKE1h+8Z25qxbaRyS0B6C
YrQcVrpm12fqM4kD/6hesktI7tnBHptWRlnFm9YlmYGwNSIsjB9zmAZ148zr3ASKoJVD4M37fCp+
GHM8cDoLcQ4aJs4aH4fSmeCweYuz9Yc1aToivcLeY4vE+jsLc1tYjeHHOsE1ZbN2M8k6XdP8H/vy
N51CDi1VWvjMX9+9REfh0EZXsxx/kFiZrZQ0PPaUiyCQqckw3/JCwU6VvRqhk20FGmdCxsZjPCk3
zELc/nX5qxtH9aByCFgVqdEGk6Qb2xn9yjNrD7MfUxXP4GTinY1ZBRWYGsAulCldlYrU1pUmUA3e
cbGyRbaCahuNWiAUksGr0qguGWv8qvdUdWWr5itpRa1Px2beDGj/13obpBrCkpBcBprQGVK98Tia
/Y+8ZhJvO9a7PcFWwkb7lETdb57Bn1a/k+aVVM+n3gDiNqK858wBT0BptNUgdJ/tAqsesk7PLLL1
FJppMKZoFSql6NaGKw5RN59kWCfnssDOOU3OG5yflVUskBo2xHVr9WeZk5uKMLM/0WbLmFD1hlVt
OlITtCg7Vg0qwrZS8LMMluIro0W2WXHsbPHsxLO772f2x+m33Y7HtIErb7kxQQHNp0Ygp8+E4iTS
RKyFo7CBmG5QEcp0IHjkisbKWPWd8TZ0ebhWTfnEB8/WppGWltK0VcVwxHy78moH9aA+SlDvnNEd
/qLrmok4CHjpm53B4WqgGZj2yfeuDYPaK2fUHoKowgj/iEiOU/E6kCB7ICCmO0pLT/zSnPndbCIk
tabzJd0zPxTed6/7BMmW+2Wm3gs3if0ssX900q0RFUa6z3JvLM3NeGfb3cpglhUzYnc7JpFG+TtG
rEV8F6KMOuZ2wLfI8uNqsU/KKL6LNqKCUJXfY1K9lGHxg1zcdSXTz8Yz5t0sbpwvdjxhxY5I1vKA
QnVvq+U3I+xNPyEGxKIwYL3A6VtykOxsA9vRPZlrb2VWkm/vhtXU9wwqacvMPIvSktMWTf02qXHw
TF0TbkJUUJsOOc9KlvjoGkdB/94a/b4svrnuhHnPYcUsrGl4Tsd0FeVS2YVCX/Mntddihm/WVnQu
SJsx+m4BV30OXjUwpejoPY3x3p4wDbeUDr4jMdlNGFTLTN9RAXGXyQlys17ww5FUaE/G2XUAnpvq
fAAtgZOzBZjUGMbNpf2zDIXYbwMb2HTQOe63iLk08TnOoc7DKyjomYTCqt+M/bDNmW5tctsT/tyK
2p/Sej9yhvIHoR7Muvo+J8xBbT3Q9JrlXn9OPRr40pS7bK6+VepS6THApeZVjyEmLRbNhsOeBK1H
CG7gteJVh7/qsVWtYwOdaTaA8szqQ1/RdiT8D4sUIHRBBCWGYhSjW4a2gAEdamtZXkImW/jkIYeH
1LuO+pkoGzS41ark0yQn1N4ZEmbzyFA5K6d3NzFSv/aGjVlW4U6v9SYQ6bfWZBSfzqzXoj2a5Jts
S6eygnQgm8HwWnvXG5iAmubSVq3tK4aYIJrPzXGY9EOkModonA5tFZKEMUHlUaYoSuqwJtsvArPW
VvWncGpvKzkiwbp3f4310J+12t7XCez0RHsORZ6umK5/pmFyKjiyERbsqzC897Jy13IgZsh034aW
wAYzwqWeRrUSiLnr/A4BmSNme60hcQpyvf4B7pwudTzUPtT41XLwXect/o8qMwVrkVr70qNo09u3
WENVYeEeGIcpAZ+UhttszBbBcfkka8Z4ursNc7umDot/E3JXrMZGs1dJHhLZrgxXL6o+uzK5Jm07
MADEm5ykm8zT3woJYrYTwPCLkppCwd0JaJ41JTfqzahIWo+kq3mDd6B2G7dJGf6Mp+yMgOspEtMt
dc0bNcQLIbookwbr1WINlJ2R+3YbHoYC85YcQqSi3g9tznLfM75pYRKQdr3rXfFetfyOQ+y8KiWT
cYONh+G6xyPZE1hk2f9YhUsurhP9Ihs1sOpU7nW8bV3dZnvXE4fCtp6jEFGJO5IUIEOdZZZlMM4P
/EnvZA884/JTT4TlnmIM+ikSsBJRldaYjONif2q7J3QM22T4bOPqYJtyOrPeW3e7Q1GeE4ww6AiF
7NqS+9Kw/NGJ31Wj3k5hgpu92uZ9VKycNjk3sTgO6Ne0bkupphNkiaIyH/w6m2AGRBgEcu17BG1i
JcYgVoHGd31IFrORJ34+tN3KrGvQjdBwpRr/pr60AnT4V51CuJv5sTvz03GoTukf1DfGTzpxCtqx
yZdMK2v6qePPk6kcdzbwOH9SapJMm97YRBwF+eepzja0YaYdC9a2nqP3enZNX2kdD4+5tSkFqNSZ
ntsO+zf67dzZsl1TcbHz6IzF1tW6tvW3ps0+nNFrV8NI+zJRoXAk7UfuUnBYsqvWGq1MAkn90BiY
ZQ6S5WKGQVlEbNR5szYIOalGb/TDZNKXgv/DMXvsnXIOHHeiN5BriArIJXVD/NsVcTCCQWElcxHo
U9uvYiIRVmUZfvZdelcTn5ip2e+ZGQes0TBWNWRQalZMmzGzL1SjBvac8MTRc10XzHviJcTB9ejD
DRw8bJY0WViwFMicsA1Lp/eFWJ60aw5AuA4en0skWWeNsSd+01I/5zL8ziMbBa3VEG/TVCsN3MfK
TBYzhOFsEek7G3MnYhvpis6KT8TC5BfGUYt/G9axjR2Y8G5z8EinYnudjS3jGxr56CXoA0aHwajf
8YcxkrD5jyO9L9CvgiAHNLbKXPYctfwnYn64cjiGrZz+OWaeskIbdtTV/nfTSxz1oRtAq6aJnARh
bZu+WVvfvJmyxlHH91koxkrRnXhfEYqUNbn6bOE06l0NGRtRvb5SM44zimod1XpI5dwbAbwM30w5
o4cDQRK5o2hrJ0Gqz38CXVoPZKAO86qNNXKnZd9s5nx2Ngn2zJCuHdLUtsV8V+2LNifmQCn/EZjM
w5Z7VMsWIXYydys713ZzaxEyFlH3RGn3KRVSzexZ2cKOwdzlvnRVEV5Zgp2VbX9fABsGasxgUtEX
1GnWPXdqo+Ld7u3V4225fE3ULGHFvozV6Cm3bP1ltDvMiIP9l2Gj9me/zGHMwOwTYSK8XQBBf/TL
phB6F+N1c1XhEKyEge/UczCBkTQwdBaRcIRs7FqjuSi6kq0H5g2Lrgy73lxbOH6VjA3e3iG9+Juy
/99MVCyEOjcuASu0jRykgX8q+1Mmz15GHUVhH0sCqspjQR/m3XIatBTqVB4IiMPTbOfyYDLn+RKT
Ja3wrV7lhJSadvWXkfJDu/w/B7P8SC7uTGp8bGSwhf7ojTIfsZ0IzzHtQ5QJjDHMS190TVCQ2p45
8/CiDu0/cNoOadbcRjrrZ0ONDX/Ohr+qSUlJ+KMz75jAqUGrLmBK2zH1P4ZBvRARFEJiy1O8W6na
jJeev8Mgy03XLWiSZu4PTRhewp4AXsaK5jHUMnvjZZH55GZQX1QelQyb2zqPVRjL0mvPdcEIfOnt
67nd7gEIfre6AY3M5ESBVVrt9avxb+JVZqSeFqEKLAa3Vyt649WZ2YkfbzNFe3OdIV+sQoRCoXq4
qvNiuhWVu+kN+/0/rk8EBiQuElC4oGfqvsYFVZToP5BrEqgW0q5zAS+oWcStqfVK0Doo85fvpUod
2OpJC2mHvgoaBXGrmXt+yIzkpyd7mDSYeLdz5gH4s5QiSCy56Oty8sFqM1rXE82WL1ARNjb3TPK7
d1WXSy5TA1k96AGrfrJy5UlPckz6neBz/ZoRhrr7bLOoL94NoAkJXbWgbKoJLMVCZ4j1FPUnxvDj
5GbRTm3jszPMdAnhK1iz0aHk0rQX15Z3E23EZQK++cLGivZ/yo9I0t01klOxjlRXJc6LqVMumIaJ
wZoCRe3KlaDQ5MQDvodoLjRcY2M9x/j7QISb15yoSxk2r1oJZIJS3TslaaLtSGYkUM/omFdZypk4
t+ja0CPcfLlVZ9eINkOmOLfI89auHRvHJjKNbc8eWDjd76xJzD1R9u4NXFl8QAXJPcdS7qfeBB6o
7WhxmMbQnucQ2lMXFqfWrYqT0cz/eRWdOiU6zQaMpdUscgRIqG9Owq7m81giXY2NmK64tPY8PmAA
SDa6bx5XnB3l3UuhEQ0J2uCuSIadE435tvK67xMG8KvZT8paRpZ5wHNpHeoiquE+GHsz5M6axzO6
IGvXR8TxkNRkcWSIiRtZ5AWKqBqSdAp3b0wklYetmW2VaehWbmyFQaK7AD9UV39tujmkHVznW7SZ
6TJwHBJ5R7w+35kbNvTFgeXEuHW+HrrllWJOTxOBZ7vHlzSlQ6XjDG+jl3ybyd7eVF4PsqhUy3PX
1OXZ67D+Y61CbhLTbbdqtUAnKhhSK1jw/DiasYJPVncDNNzdhtw9fMG+hIjpCA/pcB7dvHvKMust
rp+tdAopbGq6bl5c6VjljelCYvC4tnNmLmnlHQFlaFCxuBB1ZRCQDqpXYckA3cBFmqiz8mG6Pd6p
FrWFWEbcETCpxRfGkEFcHq/YOex9KdRnt7WxCAnvJWWatR4tGe1my/7QH5b85nlqqS7xDTiBSj7c
SU1r4zgUdnaEvCHOitFCanZK7SdOxAk65zT4ZWmktxwd/r01CoX6y5yvbislbGWMjuJML7s9QgQh
A6jreuhReVbwEebxnqbwtl5chbprY3PIJxo8JaeptVl3zOeSJOw38xLt6c3WeLP0XgWkxn6HJzS8
iv67E87TIbYQcXJcpZ54vMfwRwDPJH89PPi5VyG8MFLr3JQGxnKzty7sr1BwCJ7a2k5jB62p3jDA
TocHxa1XNl8jeasWDqaFrLtPFqeIJnsqDPP1699QxX0PH1pJQhXXdqMDPaeQo1MSW5vBpA21/HfN
aOZP43TLFiSMwxlmE9sWDbPlbToV0Rm1VbZu0kkLiGPszhm9NbN1tJeeOIPnuvg9WTkL09JE78Zf
jYgngsPKdiPbVvlHFByxpt67VvigLlh8640YIVgly+ymicfpZFTmb82VNFR55BWxQ9JDV2CYmidA
8tVVcblzp/t/f1Vx9ehcsRTXPzmcEpRRwMZJWm1fPFy5abuEpEXVtgIasDMIXvIR6354/OW/YVZc
OXiZvjOxjbAUPadWHoNtrca7Sv5IEGtEPwl1SoImnfHcPuxxbVcGepEr28IcfJHNjOFnObrwNnqy
x2zhya/nTozgpoxqpLO1PIFlD1mINp63+lJ9dNScB1r/p7x2EMgRsohIuCyox9CQmMNEieEqNGKL
fDzjTBnLrWbxQY6T/F7gfPWJNV2oYFyc///KMw2TVaYH9xYW+jnJvHDLIK9YWZwaUfV2DXrKMU71
01Q9C6GHu1FJbjnP96lcLqmOu1R3q03SdHQ32clfCIIHModAGz4fDX6wUXbC1Iru8ycuY3/sXfc2
Kfan1+F4F2E5nBg3ygDBlbp6vH38Qyu6FxfR+S5z6Iau+khLCUQqfVKJlTPqQsixOSWO9aClcfiI
tgrS1WxCFDxXkXxthdv6lWa016/9D5OFuvufv1RNyvKqLwA92oyczyOLDkj45aUu3yjXg2xOjJOa
WeFbXHq/3D6Elf5AGXR4UFcu/JpQVtrP5YWaGtlVCKtcFy6GNyLTXrtGot6wqq1UJg6dqOEI4JTz
yqDH5iuDTWVWhDMOqBzlvlqVP2FAoPBTVTo7SdJU1/KzMX9FA6K1Lu61XdLw8PSzx2kP9EEA7ubc
F9784pgRAU55UqUbs87mM8wS0qo7PQxaWYN0URsOxUvhFclkJKyzpS3jpLtYiuxdF/Se08lyj7kp
XRQ106vQ67VU6uJg85QjR/zvl5NHv6VWnW9fsvqHwn7ITesQMi9npW5bubMeq1mrehGNMtcLQsVq
thND/dVDMfPQHLeKMV3N6gdRgtob04B5P3Xs6OOxDZX2ZmnworACJUFmmRyjtFIfWLpVc14XhCYi
52Yqml2WNpYdbVqTxi8pvN71QbxK8TdsiEKOg8yeZLdSUaCt6ghJvFI10TNom2SFRMY72Y9SnEJe
O+b4/O3KE0fUVESMhsOBKFZxjIZRZ02sqSbxXX9Brf4bb9U5H8J9n/rURTXo0k1TWcofbzO74xyc
mkjV50xTVikOl60taM4j13HWCdmAh1BLfz9s+Uhfpy+Dfqk741GNs7e017WT5jTp3fSApi3FXDsZ
6d3mXeuN12nCkejYPU7+Vop91TKgeLyNG2d88rS531X4awlazb/VmvoZj/gDvm4PuiKc/ayMoN4m
Y/ymuRe7sZ9pwjviWKclcdEU6lrcWIemot3Su8pZxEqCMq2cvneZwobraZS3g7t50JHKJT/byKP0
6+1gDs0u1k2OxXNYPU9l/9MbG/ddwyaWU8cdHpd0eTXF/8XVmS03jixb9otgBiAwvpIEZ1KkZuUL
LDOlCszz/PW9AFbfut0Ph0ZSWToSBUSEu++9dvdBvri4YPOKbq4vf8pAjJ+SDZSruNV3ZlGMn3YI
dEANdcbV/CuoVX9y/ULmTngptdh7GPc7hPC/qBoo5n02LngixsHFQ75VESq+ybF5CyYak/hQmVBb
snyKyv6QY8pmnpHG78hE1oaOebIBtLOf9G7aFXkQvvq4ylgMrHOFJegqNTdAsh3cyyQpDtVYeUix
tEthNdolwfdxWV5GGX+LPil/I5XLnrKQgLwyLDgtC5qiy8vlC0p9Lxd23Uh26Nhb/lrIMf07teta
S/U/0zD8VDBjFvMm6sR3h9LpOUqH8soBTawYv0XQJGekCubB0itrS0CwyKt9YRn5qhktFeBhLfjJ
x8kr414wVseDp1wJJ8i2nOKYelWAMDMbqMCU60du1Ef9xKmAwBNj1Na+EudXtEtQrG2dU36ddwfZ
5+gdpewv5Ig3u1yq/YVzVbMLlMHextrwd+Iuu3AsntZxo1e/czd40rij3row0eiXE18uEioD2Jmv
QaGkmxRULXaGGRKYWummzVRezoez5atmU097q0qVbYsE1sMFRSSkO4LWNH3tXQmt74yR7VXzK/2d
QczGSKvhpcqHdl9hN1nNDKwTgZ3aCUUXeM86Pi6vlvftIRYlRDT+ifnfUwd1AADF+b9p1N/SctWj
NTbOBhn5uHITW56WB3t+lkeYV9bL01A1///vv3yP0q1/lL6HPzlL2RdRexEr/mbIjYxdEABFGQPA
AM/y0CaONM9qy7GeUjt2bhqww2Us3Ez0nJVGek5oV3d/fjDTIVtTepEmkpfPURDR4q2DP6R8Fquk
Fd4I6GKrzlgvmRb/PiwvOTr26ybXB9oCvrhWenJvUlU54Gut1lFTKCeITdIzCcXcsTuLNxwmpAKl
uWeTB37hWJZfI8Pq1xEoRC+bygg0SGt6iJ+kJw0x/opt68C9M76ZabHHLN5CMdAEzeS0wKXiW99O
gyzEbpoPE9yaTMdyPxiOuqbcNV9ItnmL1dI90Tm9M7YKzgsPhrtgxwyIa1/TxmsVyekKfHq8GmlD
T7x0b/P/ssS6WbEYjrn0lfdWq9+N0FWeHDAnl0qmv32kOQxPrW/DiP6p4jh4I4caL0tpaUfRbaGS
D292dzOMsPjI4H5egy585aP1VHSSP0VNuTCTXSZHfyIyXt36BSYD2yzbNeCTGuxo776abdJ7aRIz
j591aEJzk/2oDSp25IEmLRVxUBYUTJKOXlykWKznsVmvF58G2OJdM8NYCKYF7BgHjrfIlSeAVqeR
/O153JO+inQYVjIbAWGmDIfDwUz/Nj0FBGi0t0Yx/xYBga5JTFGE14xCspd0oNLyReLbfWZDQC1a
9uoOlX/4C4P7Aqpa3sYCA6TKBULnm92biOVnP/TKE41L4+3BetHoMx0YnhgHJw+fMxB1T66yW7T7
KI43WuLXN1zYxhEYE5Z6CbcCeJT/bAVu/o7YtWOvNaipwiz44rbwV8pk56znjbuycnrmVT/EoLKK
DMxUXP8Oxn7v9KX6rja0CnSOH2tZFP9IU1Gf4HQyaZyfARqV2wnr1BPFNu8VKlV4jIMYdh4rK/SR
37XigrxN7G/a/iiq3FKnAxo3+yhXLprIgycRDagv7I5CYKzXndtywMQ4dIxbvpmTSoUpZin35izp
jxq4kxUrciJFsDN0CDWtqUW7uGLubc7QikbbtJ0RnZskSXaM2H5zrUJ20oKOVkOyjYbmOMNB3uOU
nOGG0N4Ty3Pwrtv0UUMBYHb5atGof/rczM6SaYEzH9cZ9ahnORD5bKtMjmKX+sgNhmYX863pKoSa
t6jZlPGZAVL4MuKF2URWnh7QVc88sgwN/S4QRbdz+pgPOWt8byzGaDc6ZrvPAJG9DXTrNEq+Pzi6
Uc5nY/qkqiPR6NLcoiSbDnneW0dZcGjLHX2bjYix9ckoLoU9GN7AVvjiu4GzKkzlM4qD4urM10My
Xw/KfD3gvsCTF8K/gJxDKguV4ExB1mNbuTX4BMewiajh6gHyNv+N5ab7/053yxEv04tTt6CZ6xj5
WBkN2Al6GWZrvY1D9PN6dAq7znjWfQW9bh6/EiQOGyh0qx0gb2rtJMt1GFVmvi+H5ndVu9WrSzDR
3mBN21Hl7wNmL0+tm3Ie0rLiJ+BPFrU/lRJ3Kz315c4o6mw75AE9diVKvlNz46QoN0Mj/V2j6tm4
rpueJwBP1xiI6tp04/Tj3w1bdS4I65Qna8wo7suSej+MrZdsEv6LdLXXlO360kqlu+S5oawc54x7
fPhQsio9WxbAydKv1HesYJtGa98Xknbtp/3GyphciVR7GYPmua1N59WOunOY2sm7X2usALX2HJTt
3ZyJd0k6NGtfjF6JbfS1s9u143b5qaO+RZtZocHMGwUeaqYnJ2mghVXMyLxoVtCsw1jFaDrThFXF
3edVv+uZGJS0iuhzwS5ozHDE6JkV2+WlWCgGXW9s/uRWMVxcPSZfqhUWWrw8BzCRO1yrk+tBEiov
Q9m0G9ZWTsSzapy/Sb9TqhYAQUYnzIRDv13MUl0c/7XhDZgRHOFoFNyZYAFWGIkwLzJpXNDBaSK+
U6fraJ5N6rnQmu5ATvnr0F6jAhUXxo0rTdz6IAe1PPIiWN6d2quMC+uNhkCEz94uMBIbwQVCdvE+
sfwqCeuGVbShFxeSYeBYmx+ai6/dKB3yL50BTXI0ncsuVTetHmubxIjdbcZM3WQ21YGsn3TxgRAd
Z29mK9vIqhi8dvy2Wo8YM9LDb8Q1SOfii0QZ+bw8cBeo+DaNfOu3Y/fsXlFHEcAUWd6yJXRWkd3r
SgVzbyib0GAnHwcnHsGS8d37sv5bjaDH6spq9rpmD+jLu0MN1+y3GmLU6wgt3XEyZIbDuWd5YEIV
c5BsLW95iZ/3ONSwxlrR46xdbLWDLm9pom9bSC4vGsnti+y/VpnZLi6pXI2qKyOGJBP9ZarQ8o1l
4G4W+29opeaxWRDuZt8Rplfh+VU4oR9K14yeZZ8lx8ePhTrC4BbPYXY5VbgOZq12wWW5IfEbkM5C
EKFii2ltznd2OqbxuYYbovZofyZ4QxxNe/iDbXx5PDWUOL4kGvQDv2e5LUOGszJM9YcbhaW23RRj
4RiHu0ZfL1iLqaKfoleK18xGbFyE7QWMwaGd6fvLgxtpimfyw6//e68BanZJimBbqbRQaa4zBOgA
G2/McDA2ejpWW5N9dcOC3nCwicpTOujVhk75n6IRwXmJOuiMuiBuKyb5YTaZZlrbY1UOyl3uIOyY
qyURCebxYVRuhAiyc+W6lARzpT+ICp6dEfzDHMTnVOHDYpk0/9WoFb1dxyOZEIv7ZtId1ISBzDfL
y0ab4j3Qf0jOgV9tRdt3WHdb7TWuiuqIDoF1feyye9FH/jGP9BEejez+UFV7E7l9n1hz6m0zj8Gy
gOh6cy5uey7E//VQ690t1ZghT7X6N2kM/0eN/vbh8FyzQx3bKt4ULMqnUOMEM6cpT7j62Mkx3myn
YWR/HvJwD20ruNdh+wCAOYijX5oaf1GCHBIfO6KRWFGRDlioQ2imLg9wv+9qPSMakvEtrvmRH+1N
KzbC23LIbM1PklWTW2NWzVMPI5PdT56c+axvW30EQ2x+/e/TAlJ5DCv9Ip38Uk+jem1zrV3FY+0e
w1ZldIALDjuUBIWMy4PuIuCzp6ysdxpki2NdU/UtJW45qqiIeiU+M+x6CarR5cY+42mtn0AvkcUx
dcY/jB/QXWVtcB7aMjzHlf/HySoq0rYevcrWSDPck36g/5Su82Ir6vTWGMWOCPOf5c9Xczx6dlDi
WXPHdb6u727BKhtsxBChGioU62S7dfNHg8WyqmWUfED21blQ7PjYkwqxiWxGL/PUISbW4Ia78NTV
OsUBKqs1CnbYHk7ToVhz8Pem1FW1k5+W3i9JDAxiFH7bBFX3uc4wQJqxDL4mrEnrtBTGyYfk/dK4
1JeWrO9q4QfntJMfGr/HO8d1hrq4n5ZXKqGzQ56+J77awnEM7omT/A2IQP72E8D9Y6x8hCKaPDLX
GnSUZnmtIBFZdfi6IPX70vgT2sMItQcVTZwX5mkqoQc7WuNfM9/pPGM0u+csKUxoPFP3Hql0NJss
Y5qRiMRDA1aebBt41XwOXPazynwrG61/01T1r5K686khpJjtLjgXSeoYv4GMDiztpf6CXphOfNln
u9rIdlUD8sRIGuZgtjtHWSAsWndTjw51fnP5stRM55zT+lgZU4O79n+Q+8uzHP2H7RCqPZSmknwj
GEyVQjn2Ohs2FcX8iMWInsv8rtUHznaq2/dY98tLZqjYegY2FauqkVLML5cvjKpeDqvaKstLXZru
MXcSb/nqf/+ELFprXw3KWw9r8zaCgT4oGRLEDI3NbXnPEUN74c+4AwJHCIyK2T9SJVmhxdSe+1nK
vTxLmy+mPw2hEy6Dgtxx2nOdYD5TxgLxBxIEhEEo/iTD+LeEvIdDHdCGLwblm/kK2rCwsHHGxxIl
oRWcFFdPz/89YLGrEEzb30vDUabqjG0nR6LsT2Mu9FNvW+SAj1Ybf+iBaJ96jg2bxiHBYFlNzLwG
f5KjqFaH9tDVYb1OJBdJEETfix0rqyNxCGPSFgwVFPOIw3e37ENta8bnPtFRcbYXjDeJZ4k2eKFH
dsiIpDhXM2IiGJsBP5LeI7djVXCRoNQfTTA4+04/NgbpxSaL+tegGLd8yCZ+iQ/WlKO00ZaP1Csv
octC3Y/01ge1/S1zs9nHua8f7LY79KZurysqh2MdQwYNXEYU6tgka1E31ZcjExgMqrWZrJk5o0zF
3WlBjczadPyIuHZ6sgXsIbr0mlv9htnHvVBq8hKx995Mhc886YV/EMQBeQurbqL6WQmLCca/vV9q
eK8VzPlQBtl0joYJrU1ZnyIXk1nr9yRr1IC9C9E/aSPCbNcezdWydy4NcL138HKI/K/SKe6psJxT
GzFgo4Nqnpgu/0nqcmRiwquCQCCsCEb5pIW//bAabmPsums8YUd1bptWo194WIgYG7YMBTSAl3+U
nF+x7PMfutv/tJAg3lgbo21pYqOj/d9eFMMjwJphOVrnB5Fssmjyogbg9DPvo2MTMA8O/hbj0+BW
B3tJvKjVHKATXGeR9Nd+7mQsbMoeuU8ravtLmlm76fAWnCuF4kMbjWFt5uHbMPTt7jHsbpMuPOXi
2KaV9d6MMBEgHLskPOkn8ArmAb0iM3C6YydWNrrrKQj+Wie9Y/5/83M26DGlgR3PTMzlvcj8yz45
QD5Ig2uNLmXdjx1U2jyYiTilV/FttzIyzde523yAiQwHY34Zjn58MSPOfKLejg2iBzyWBbLOWRVH
x9N47nXIKPNXHTuRJ1FzRmH2rr3kYD7cxg0/XexZh2hAO8UIQj+GWDM3JhSl2LLjN7fv051RpsWB
4aR1J8lnWmU+RntLGnvwido66XrHCytHiT3hAPfoFNPrW/GhzA5ed35YnnWOiJDU6vGZId470o3p
XttWfCtNITHd+vJLyYLMyxLz7NM4umSaD2QekPmXix923auKfmo6N3xTIYxh+tOOi8zh4ehVbX3c
s60Jjm7ReOsC5ca0R3nXq/FrSGP/rfIjxhGyXekWHi7X4uZJiuzfQi908cr9d6Beeo5KFg473BZv
tTPOAT+10h8ya7gDr3EqlWxe2tbwsSQHinn4tzzrrPJX6zC4Wtp1k63Jq6WeBku5LrwVJiuraAqm
FccC81zEwwHnQLVp59iuAJ99YGvZvdFU7dDMs2f6w4QKTNlba+GpQCbwqy+Jw6p8bdot0IbIbuDe
ahN8kSwDbzCo+OqMaNAA8IT5jCi8tVo1cROwXkqlzJHoyak8h5l6ckoflYkJR3dfRS7rclHF56zh
oi4afW91qX+sKcTLGS21fC1FsnQuyvpa+JVoqYf8iRVBRSGFqOXo1ESvNE4b7BIFnRwb56uj+QSP
LLje0BHT2n7MymyIBbmdSk9xus8o0FgRnT/KmDzjZCHfQZgHIqLwKdYEzqS6/BFAKbbII4aVWYzj
VS0b5AhRXERoSKVxECWRYKPOH0hJg6ObxUeNCJ5xVSmafojV4N/q1Hamfve4VB6hKeTNhPQWKHfG
ZKi3JCvLTRMV9tpgNsSYVOcObRmc44bYLnx0iTnyeX4lSJG5PX6vlv7F3ZLqvR7IbTEDyNhLnUQT
ftgtdW1vScKtdDXYBPNUXtDXO/uisjcG0B+iUTmfMJAPz1iKwXDOcxO/eFXyMfuI3bpG5BCmbA+F
8IJJKge/jV6TnsvarPutbDRxWobqjqQNI3H0H4oifs2S6tcIYOdJSyJaIIWa3xTGhZSOdb1H9p6e
rMJCMl2Ju5LpwWdtKZT2VAtTwlBxVqkvMiy/csN10TRYKoLyT6HTPjWoBF+ZH70kWpAfXM5UO5H6
qKJoju4WgrSaEEe3WOybfTEP9IsJEBU/xwZfV/vZh/3z48sTNKtEcTAZFbayEpNdH0BTPaL+Glt5
Rwzu7wLktAbMEavWrW/sOyh1DtL1k12pzRSg2YRGvkMJ/rKePMVu3Pd+IIuJUC2n0ZFja/UtV8/G
LOAR+bKQAj19cLuRJbiPetzqzWBX8klsJnycmyhW5V7L4vckCJUr7R5zreST7ykGate+Y8zUkxyv
KAjFOx0ZloPY6Uof411N6vRWOMrNyfrxSFMHsUhflF86wRCr5SHIW9t7JN5g8xtpiz1ED2iyQC1y
9lkFMzh/LE3tsCSV9C4TIp/ZJNREn/5F5eTaxVB27AD5tbb0g0kD8LBgmZj9VqbMd4rfGviY1OMy
fVigRIxXY4nbfBlrdGk3YKx1xl2MMMMLm7LcVFgNMBegCBJh4BE0S8AWA/VHK6ZEQnQIKvvaIP75
9O0xgRnTbR43EVSxKDIC3G2F+AhyOrKF4hDhZOrjC4kcO6OaSOFK8KcsowgVuXqYS3BAPc1LJTU/
eiWNvoMEJUpHHJxdMCdckkd85KbbhmseTTEURDzB9ak2C3MjS04RZm015+UhUNVfOiMRjuRYxFlc
4+YQCqR3Idm8ND8vNlggFsCUML5FPqlG1kisQMXSp1GglDMUxxyLLdO3hLstNZ5cV4VtU1n35dby
a4OdMeufan9jmzDL7NafK7P5gvxx2qj/lhn8SFNTejhjzoRIH5zS4xqTqhKtUoEAnd1TrNu5JSH1
NNnXCXrikuV61ZDQcJpEIfZhBc+kHybiDqjJDqZq13clQL2yvNQK7FlL4FkgA+0cNjAi4PSs6qq3
3tEGHGjG0wUux83i/6+pQzyF8eCd/pWOo5fPpqj4neK03fHR1JX7ZGspQ/RFlZhY3XNbuu7/eskf
QHkwT/o0T2gScdbtE2C5eWdFp6kq/1mu0BzpFVONntZYFpHcU8me/CUHbkF+LyuHmX4vGv8QjaqX
zFqdxb5Pz6vdp+EzGwD5eKzDTKwFjT4Hf6Ojk3DkDoF7g+j5l6bMrpfoWmw3sE9R0f7RLR+2w3xq
6iX7V5JA2iQtLz9HXSKfGa5ulVJ8NyYOicgQ/1e4FsfGuQ0ZaGaVzqg5AXvHT03iQVgKnDpRCJvB
SFMyBistWnVd8lpkNGRBrZqHwcq6bepr7Uc3pB4jx/g1qLPkBds+YCXUD+RC0/yYpVNR3MrT485I
50CMtsfVLxzCwIJ5p/73gJrTbygTRRxET4amNgeXVBrgMlkMEb365KX3m+CPIudgjE7MlhinO4bC
xHY76e92xeEsc13SJG0xAOrmuPvfwyJnWF5mvfGmzOhkTZa4ameACHhW+doCKd2FZceOb7TWNtDZ
Zu0Ig/vi1p/0fFXXEHwX2z4GJ9erHFYMAuoA9yaZfh0rLLs9GsSGDsM+avNw2+lwJOclyQ1Sc52F
UeAFYF5R2VcFEH+gAeg+i3IG/06UBvNQmbXiVMR+vqth7H3F5Wvl5/k2z4eEYUv4otm58iMw0NdU
2istMxBWILSilz83qRRfRORD01HlY0fHr3TSweQouGtmGUJAVIxTaGwbBe5vCZN8H2ZNttMTQ3nr
OvceNYaGdiLLKfADF5dFLeGf25mxo4x4IkQO2XdnQMImQGzyzKDLd64VGK+l/1XUnfoDXfB74I9+
VZAOc3Kty3UGc+lteUYcbUU3A8H1wdTLfiXnEUprsQZVxnhPUqt7sRuWCDOJb1yqCoJIhrRysD6r
wtX3C1Ao0NM7Iofx8NCRlagsuOPlCSyECd9OH39NMRJTdVBIjStb+9pamUkXcK1Dp2M/CNQD/AZl
E+fRVwBqulj7Tvnp2JVztrHQVNaI+9MqAB9yHtkuTSfDnux9rwJ/tSQ3pAEZcouAvbiRmITemrrB
xqsNbllLQESh0pKku8kuarxFs6XAu9suz6Swk23P8HQty+lXZ7XDpXSScOcHMY79KGAk2lUvfoHe
bKwB4tANsY9k4um7MRFAZDMGFeActXueRto91kFUsNgJv9F3NRbKdc1ucQhdAmqXBSgc7N9tZcEJ
ZL7/nLrGxZ7yvyqw5qeIoDQEvzG3S4boOzZsf9+0xkszRcopCboU/zDfUE3c/JNgmb+5wbib9I51
ENvBc4gJZ8eA/qSjKtyTKVZS4YU3PTE74mCT74V72FnGb2he5n6gjEUECOda4VwMMSNO/8ads8fV
EX/6fovkZqjyY0Hs76o2Tcn0h8ZAY06/W9UP0dyBV4uHAcRsGRgrPcYC8gC5OMSYZVF1g65z6YxO
f0uUONrUQrEPDM9TojNSYz2AMYBb3haMwhGAbCbhmnurrcYXOtDbOEZVpQNVOfdm0tzCAtuSClja
Q5ki3pSQ7OA0+MRKQppsX1yX2p4FniKqf1Gyn35WE6Xa/KPZKX3a1qalLJQd0L4XmdTxa5Ko3Jg1
2UKPpc9q9belJV4mERluPoqKpSVOYu4aT/hOU8v20IaN827Fo4dCfPxlSSSWiNuUg9KKvwr+KSbA
qnGzpFNtdHjWJw5RwavBBwFQ/KZKPf5Ik/C9SKPha2qqCAZANL0YTlJ73Rhu/a492p1pgNgVv0yU
KTShm+DKihlcW19rKGCtfJepOYRQrGKouNPuNYgROABN+RxaRF8qm91Gdacr+8RzOZS0EnDK3lPp
oA627W7XCjN8SfClUzlcdCJj1qNL+IjMlK9FVv/oE4xFoWJo65AGt2m6dcbhSkMx3aIAJ7u2dbAT
RDVBOtNQrge3sW8WwNx1MsJGKVMsfCnq/4tQKuOeVNP38rfI/+f9nlEdhquQCYAkgHkJvUKPeAqj
Hkia1p+F5f82Gnh/ie+Iq6oTuKRquFtTExFjZnV0+Lg6Npw60bWSidLR3kWvAtJfMCsM0eh+RkQt
r6OU+Cjwfb43ALD1jED/UAKNEU5YWcEZXoMzjJ8mAYddl/f7rmmiXaHrJICgO7u2dIKiIr2WQ9h4
vQEld5w3C5HSKkWXTcpOqOuHodN/BwmhE3rJ7YkyMPuEdTsBTf7QzMYA5wo8vzeb7F26E/ZQ2lc4
d7L8WUO+vIoTfTh2OSAsUWT1OfLTe+TX1W2sy/Jst2m9URDibpQycbzYHcyjoPBeD6EPY5jm+a6y
Ddsr3Bp9g2V9aKVTnWmW1OdBL5It03lyi92fxbkiZvtKCsJrxeXjn7BF+ljIduSaJl5uivFWRuId
DWxxVxNSHHXd/WsCaNz7Et3h0gf5ry3S6cq2UJXzZBb0JwexS7RSox9Jw0jpIMFhhp3nGAlKdVsW
Hy4euYhGV6064o2qFQ6iY1CtQYNZp3k67ZeWvIwQ3UagACXlQDifFpO8Mg6jP/RrJ7eGbT51LKNz
Z5OElXatOzmunTC5KYEdfIG7MfqYMCKl/vdJnHmqFsv3SGnapwCPGY6zluoP0RtByiuNBtI9Gpsv
15nbWy6STelHzvlxKkftOgPX7XwVloYAR2T2W4sxxnYI8uSl5pTqCnkt5hx3SN/FuZomTqrzS43U
uv3EdHtjH4DolBks0BnRP/g6gkiys9od7OrqlTk+w8/UyH+E8jyy2a8ffpzHWmSErHOR8NVzl6Tp
pgAy/Cr8/NWOGTUgLfllOwGHupguTVkimuji4mX5aJDAeQjyDqyd9b2jJ0dmXvLO9E68TWI2Anct
F5wSzjqapt2xWKF5hjH/WvPX8WzFcrYgt3GPEoJyDglgN9wguy2WCUoSfx9PmE1jEaItjrIOwVFm
viiNeUjqbngi5dV8sSzbZv6sIpKuQXY0mBdueWagsaE7rDLPP4xpON441tubpjNdrEoNRBP2u51t
O0z6LdziVd+O98fozMf1uZF5NVyIaejWqB6qHWcPa8u5e/QWkwUwkn9fts3Uvk23JdZSS1DORRPz
h2COH4pkFs++ZbxCKToIPGz0NcibPzuWkULaxFYlC0kdyRfW6aLrRdpUrp0w5DA6d3oRW4lViNHu
FAns1oSoPRDGNe3Aa7+4n1S95/f2SS/2dRs1TsIArJY2CSZG9Es4wcXsRvHNpnuB4b8x7FyclxA5
vySBuZqcq6jwHGbZiCUfottoM7wnnsF5VlTKt8JkdWzlIX1U1RLlkSMsk//D/Gj0QXRX8d8gsFc7
L0sNhE8Mn94fzyLkS8vyrulVvCpkjngyqaznmAP/gwi8/BwJATgbelxTF/K3K7XePDFbqw6NLF/z
XPV6tKrEjlnThtUu/C6mDg9r2fVHm0Q5mp4uC0aXf+qAM720YbC7dKk5QW4en0/rGMR6zTuPFklk
Q+wmx0Hzt5VW1u8TQtCDUw01x3BTX4c9yK1ILz3LlP5PVerPhWq/ymIsXw03+Sb4K/6NJeq7H0os
71r/pVjpkd3N+IhGMrsZNTKTH4JoHdjRBl9/cu9EQBN7dDHpNIO6y3LLhC1E7OaMn/bjIXnqUAMS
Qwj9QGPP2kLK/6efUzbcoDL2bu1ChonSmz5MCPmpsB9dM1VmLRd7aMBE8LsPSTWOPPK5WjiUTnsr
hJOsAmtK3imn+eSyrHpqgfXt9WgmeAALUzh4v5SuXx0lmXqrcpbwLe/J7sfOiduqTftdLRNjy6Tv
XWI5w5FXig9XJ0Fe1ZXorLUJZWUZp8hAQ8gYIbK9jTkPhWBijvvH2kJcSnRZIO4O9fcOb/hJ5s6w
mjfrv33/5beSg904AbdfU6FMGOsLtC+p3tGp1WL9ZbDp3sdJb5OkShM+BD8F+xuPgToj1KlsEC7O
nyUgqycHrcqpK+rAU/Ne/9VF9qptk3xHNYzSfuaz2xZ0ksEX3V4s2wR2MpFL8TymuboWfhcfZPWC
S1u8+RIaTsyMeoMFyd5VMqKqD8f4bDj8rlpmt3ej6pkhGcVlSjJl4xc97iXNScbj46nPsNijXQcr
EzReFVbfqNGA45TZrgHliaOZWe28Zqr62GIbudptoV5LRvm7nmin8+MD7G1E/XaE8DJHJ/xwBpll
fa4sYXjF/LDAvnvoKKrYu3RiDv+fAD/W1cx76BynYLymSoxs3oUk/98sqWHiQcYok5zZ8pS2A5nq
HFIR+zO4a+vnVERUToXTrhJyLU6Pnwyw6MqfJUiL76YOJoDAgdptnKV5nahwYUhm2fdBYq8kMOez
YSRyHzPLfDxbCiHcLjUn4qK+B06gnXQOl7ClARkva5ubIdEKgnFuWxbHBXvvq8CPpITRFGkpaouy
o5VrwYKaAl/CAZ7SFRWT+cdHyOeym751Rf8JrA16dyZtb2nzLetO5+v1phzsP5OJVaQzW/NZ5Emy
duKcvc4Q1zBS1bVqMUHKBaYFDZlQjQsDgOhUPItUgF3TZvCBPypynbniW4VcdUxl3GyitA53iahq
+odxfU6IRqfOBrUZ6pq/5psr1xprMGdrqnyaCyclt9Kf+UlG8sHPGDcn9qRseef//ZIC/2z5N8s/
pv3F2Jc8nVyz+ECmzLrJIKGjyVTcQ8ZZszxE5k7kynDG24I0iybUF5cUtl8QX0+uE9lP9MQKZhq2
8kVeIYex/5JBl2d20eWXyPac/MlRCIiNaDM+mTMKFaV+fRYwWd9QAwaEJnfBBa+Uf2qy/JdPvXxa
HqJQJ/4FPRChz8ahCwrMW6VvHHDC0ItsOLlXSBbeYhtAUWOx1iskxlyWlwB1Pv0BWqNXWRzfiBbP
vozIR5+FfHJUFf+QzLIRHJrtaozAhhl9L86Fjtgjqox+l7SAVtxZ8V+n3XvSpu5z1YfVJlVrZ293
7Uc0FcMx1pyIdomqPsOBWyUaTXN98KyK7Go6sMmRCzKGCFbBwzfRX9Co9doGiv/STbZt4rJaPONc
jyD3ABKL1E4FF3CxJrOPYbzeGSn9aP/XKDqCeNEsi3VJc2PXVcU/Lg65X6PSY9kmj/1hM20tTTLs
paGGWs3egAYqv9Bd/eMn/Cx90j+rFYTfoMfkgQ0TPDb2sTJM34b5hdLx9vIPZG9Gj2f//VO1aIcn
8X9IO7PduLF0S7/KQV43q8nNuXGyLkjGrCE0WLJ9Q8iyk/O8OT59fwxlVzlVCesADRgBhSSLEQxy
D/+/1re6cgqwWzXPmImDC2HZlcLa5O2UQ6TJW8p3YxBp1HFxCozwPUguhaRPDdyCKlGUAyP0fzzv
jXrz0BVCfOqzW6V3+8DWpX5u7RlmQby8VrPKeFEr6tnOqu6owPvZgg6CF0djeD+pY+713Rqq2fYE
rmiUpfv6OlfjZU0RjzZVzyIX1GX6rDZ24xFJN18nTZE+xwmJ8TqtIEfIBm1sdWzcKHuuiRMFpwWe
5PJbYVN+60On3NUjHCDDJaRVWyeQy4MMo8eaK+cUZcOf36p1eU/wUXjK3YVdZmxEdzgxsqvL72c2
roc3b5iMuRyJpuwfSEAHcSJJtxAL4v5svLEsc0CoA8q7cOhKsu7JAmP9HgvCr2ObA8poJ3B2WHvp
j1O2yyj60OJEdzg27egPFq4jODvDQ9Wh4RFmx60ytduL9OPyINfQMkfHMZgW2bwt+5e3juMYD0Tl
1tL5DufIoJL8o0nReXGqxscGDa43qiLZKxP6End9UEadlGszohyDcyorWTLUs3abFLp9ENQkiXRC
yzH2g/01W8gBArzx1IppoqA7aJsCN/ZRbUCuI11bNXJ2aqP7s6xTkmVUjeTo+penWPcIeChmAaTH
bbdVmi+nKacoiPq4oolhdVDX+4WPIQ1YA99VTjqe3bSky51QiQFwZGYKI1ErSkyZZC9elpedIeJN
GhPGYkgxXl2+ii9PLaYGMRR3VM/Ne42UCiPKd9K97xpVZxPDw6DXy8lqjg7NHr/RK/Y2l9QEHNN3
GX7XXRtHI9KvSvsyD2exWM7X1FzovFh3ElzOtU13HwMNxh9vbLN4e/mmErfxblYQ9WZ186SuovOm
TRdPdfNyK/R88kbZVcfCmLEk5y67feM6qQctQL9PV8fQV2zN6hQbJ1pFnScQgX3JFMfeVwLDWVJb
GWk4vbFsBqz8jcGQKYvCuq/ySdnGbaMfuzCcry3R4hZM9eUJdtWLMBTlR2fwGdkUfuFyvwqqoHNV
Yi3Gcf/sVgAnxsK9nXprTa9bm9mRC/tjsg8Su66nDRYqevJwDvWKQkilSbeVTsrc1uyWafPfKOTQ
UOMlgUDYJOHqY9odZxuEI6Wi2bcGmR+TzobbPeabjELFg2505S6qgVGzW/umJRl+hJ4Cmyxm/bjU
Rnd+qwzVwvKGNRG6gNOC/Y24Trk+JczMDey80ncyqinciaE54W7m7AEu3WMhVffgL9VtV2lxkCfU
qkPLKM+APpNN3cEKMrKhfUlK82CO+P16Oli7inzC3TxG0wFtlnVW5y7xB81qvpNtaLYlyjI3d68g
C0HNm5LqgHfP2anlbJ40eb8a5F/aWQ2DBc3AaVIRU81iOXQ20iw1oz1HSmjS1yMT6iQfRBTd6qU+
fWGWmlsHXfO6aUZY2B7xEuKldyJSsHXBG1+/krbxWgzA0RfrajUCPkE9P8V97BAWKMxPlKiiCscS
TrKWmlwo/Hwkibbsh3IbaVZynWliPgi4HNAu53mn9UPlXVrR6KP0qxEhzRv2nEii7ThF1e1EGkwS
31/imemTsfoOh0AxkwbTwRA9Xh5UBLM4Lx8uT2yccHh4NGMbNWt3sYBOZleDto0yMXvGxdBM6ZuW
AirSzc9uW8F+rWdTTWqD/sVqE/25rbVqr9DXZibmqU4R3s9MVz2lTXgFSd5GWYt0lrkRXnpziJSZ
sozx7TIpQ5dVrxp1LskLn/s3gWE/rJZC7MqetXpiL1bYeW7CU8kQoK6pC0BDn7LGNW6nYWn2gy3z
DSGkoX/p3iuZbZ7sFEXK5ZQJi3AJo4sD15gg9y/R6lJvrtr59hJgjX9Hv66m5nR5xsYI/OdggNN/
W9faemsQM8r/mmd45ZqRVduLcd0aEOUS5/qlUMTXS1cyXrWjuYL5AiYoRslaN3Z92VONXWflHFuh
lRcPLVysblEJLwPyuw0L96afDfdqHtJ0PztOdyg1pQkaMdCqporUNHX0PFhE1CQGEDzSap37XFU3
F8dTokfbfpD1dZcnZ2WZ7H2qqICQwk4GhlhoVsWaxSRgVX+8PYXxsjbcCRwoiRMFI4i8tdeRZca9
uXtb0lTa8HApdEPhc3zyKIa3QveyWLyRJaHKTlVn1Nvihk7QDmT2XY1Phn0xb5IyIbGA5VWKwutK
gTlF/Xb90qH+exWuD3TWnZ2ed0+DG9K5sFOcw64RwfBq6i+dNrLvLLNbKTr2GnkbnSiz4cfSFyWA
zuDnDoG007rNKHIiuKq50KkmUdN2YPnekpva7Gep9LvOruCsZuU5kUbp1fZs7DEOfbKctTGtyBhC
PuRWDSFyixmtTGjPzn1eG54uIUqgDlg71P0SBpCM6pauV9E5z29isDmJ803cTJYXjdHh0gPQJKpC
nFsIiLSl0jZvkZ+jcb1uAZRKrV8TR7mPLBm+aOETG5lrZD3pd1PIF/zB6afcTqIdjaUkeJvS3AVE
9dCxzOrYqL5yU51jXJpP/N2jXMbKHxq7/ZTPI5wGtbV+GDgmbfx0C/3NoGQuxMMl5/Z0eRhgmb99
RdDvAyXGZVexTzCvHVDHV25lUjh3kzUXZnWA1OPw1HOB7C/bXTOrjW0WAw/ltPyB50A7G1Wf4v1y
7NNs6c+piMwrQ4AcMBbRoDca/8S5g+UnTJkl6NtpQeVAOV+r3NvLA0KfcIdZcPSKKfzze5cfzHaO
aRZhht/H41dGHvTrdlOesnKKbi6b3cpGwaqZmGwJXb30jiaRmXdJjuF4FYc3+fjUxZqBjtqlrOha
+unyldqbjzMclnZDNoJzyiriZ/HVas8ij39IAIU/2L36OEqC0lwm3ItYk1ITRSPK/RFc6Gp1DhMz
8y/H1HuAhF0OBoijb/qB9klZJjbaApi4b6Wdfib3Is6Lr9XqimUvgL2m7MSpKSbYFnEBaGQpTviL
SAa/fMlIRudLPUJL1a8HWDHUYrqrizysccqZfZExbcjxBrNoZxaAvnheiaw25q5u2kxsZQyycEeY
wetDJ+JTh5f/RIMxJtlGynKLDYj6YK8rfFI56ZtYHufC3o4gC2/suJdHKMfU1Rug2Ou34hWPHTFq
BnLRCfRrAYko7VWTDPNVtz4Mfb4+mJ3XkAO1mcy5ZbajwVAa5ouhKZVXqcy2UQIdUCWM5VR1C5OO
wk11iYdPVAS/bOvOojCGEy04er1rQSfJ+tBXW7RZGeWMB5g5XrKOIhjCoitkEi8RMRjby7N/f1/R
Joj6mu0h0cENVzvrdmvWwbTWmYPel6aDQt38dSKJPqtb+3XgizjlOzjKTaayAo7eWYqiuFfs6O4i
DGrDoSMUk5UM2oSCcIz2s9reJZSNXydAJb5DlfxGLRegNtzt+mBUwkPiV28mN0KGs35qMp1dj4AL
IvOqwryFYUzTdG2JClSSfjdUxN1e8tvSzKSJ5gOPJWulHNlRNuS0xbY+o9jQnis0Ql5t1Zh88X9B
sW7AC2vIC6KeDYe1UI1p6NedRpdtoKuVwVTo1bU2Ot19qtHY5Po/ULZdccYa7X/qo58ql7EuTGpU
Zj0DHsQX5aa0h2vaCOHTxN6X8MVwQrKfbC8acWdu76OcIstFYGiN5aEESl6702cIf2EA9/R75CjN
MVtVIyC9KenNJfAqh9Q7V1OKa0tRrmoaFA+NHb80mua8PdNUBBkO1nSKZPwwi5PpGmnX0+XZ5WFA
ImcuZK1fntmFBo62BLFsJnC18ny6q6fmD43SdZoSn0AZhIAmCo0qsPRysN3rWEEQ1rDi/8p62K/X
8IFCGXkgtAQ5gqJ5TYgW3SdxlzzOkrqlkYU0folfMLSFdHfb7LcC2plYdqzKcq5r0zg19pdRxwwT
pCuVXZqjRV1y5a+l9B8YsOjsFSWKLtW8WxZHPRiG+4y1NMceB2Oeped4LZ3iM7p154j/qtjq9Fu9
aRqinbXm/jpN0Z4XObXnflA/ylGz/wNtaDjCBURhG4ZKut77uKRk0gSFDC4W0cxkIMX1oYNTdt2i
2zzn9qdk7aksdAFOYsgJWM4+J1CtT0RrW9dlEepeobn7cY3vuAz6NTDpPWY9nQBIvtcrORD09qYK
B4lFmorp5avKmOivoIN9c2RNhBC+ObQQES2g+pD39pNdYKLCoGiMSroTynB+q6Pn4RjUhuGh6q6/
DVVBZ3qe6PcSok0NHyFSuj7Ma+yb7WT2EUDWT3ri0KKKY6bEt2LJoZXlpClzN/KnHuYD5dqaFeLq
S5MRbSyqbvq5kICrOhtdf2qcIUJnGzYSxhu+KJtCy4NGXm5qNGAd9IgvwmpqyLbh/Ig6IpBjoW+6
uFZ3ElLMJW3tf79O/yf6UcGJnqOq7P753zx/req5pZsp3z3952NV8O+/1//zr9/56//453Xy2lZd
9Yf85W/tflQ3L8WP7v0v/eUvc/Q/X13wIl/+8mSDeFrOdziP5/sfXZ/Ly6vgfay/+T/94X/9uPyV
x7n+8ftvr1UPFZK/hvu2/O3PHx2+//6bZrg/xdKtf//PH65v4Pffrl++v0Qv3etL+x//6cdLJ3//
zVT/QeKNzhKPaGjdAZ3523+NP9afGPo/8OyS20m8pEouosWB8MPL+PffFE37h2sSyew6iLRp9gmw
ll2F2oifCfMfFjB7Q0WnYmsOt9j/e/d/+RT//an+V9kX5wpdVvf7bxyj/hmfSYyUpYKsBOhpWYaq
avz89eU+KSN+WftfGGgUvXDB46YHfavvsx3ZArt2l34UAqS57xMUOZLtCJW3atgmkq11ZPjpSB38
WnOUmY3FYapKILdqvZj+qBV4YgNL13PW5BEheuC663Rki+pVkVEqNzD4I2fnTBHSE3KxjQiPUK7r
X9vSIvPBUeQPZerSdGsnclK8pCTWageDnD7+TD3/lAPTwi7ZEti77Se4Ep4i20T1c9Ev8tNQTjGU
7GyYw3GiVYXKDTysnNFgeAOAjiTGrtNlKQ7LeDGWxqsZ2whrRE83ogJE2YginOZ0ntFiaxN5ikQn
kY/UlGbk5OUsOdHT2lmbrpqSoQS/jbqWH/FezUKmvRc7qZZlXmMvA7kpTlo2SuMNBswHEmBVtUNt
uvLYkmOzTPm0n0EVV1CRC8QfQLeBhSQQdg21H9xtgc/O+rEkjYOEXcfVDaJkKUbb3Ex1O+dbXVqS
gPRWW7NAIpllNU4LpSUcsHCq+DiIUlcPSyrAmwtR6y7ioV5WIxSpKm2PxDtW9t6uxzz7CkwE3zK0
g1AGc1qN5B3PAN1obunGHZxr9wArwdqZTj8/uf2AtTWvMISNvcAvRyIQTEGZGXIA6ijWfkw8Rdc6
Pbw9nXyymm3JArjpiDOAJl7fVI3tntRo7EdfQPJ6BgmpPkbtYKKvC52d22H7JglXDf1x0qJvWRFj
GZSxuFJKtVzB5jkf3GCR5FbmYhR+R8fY76o0+UKZwxE0i4lxuCqFXK7HtFY/63aZ3NhjS8QG0BhC
0uBhsRZLnAmUtYAXrDUmsar5Mt4rSLKuKcKHAZUxWJYzvxjCcxKUqjuVTgVb9HlXLUsYB2qLc8lT
HNN50bRhYldNT+7QmMbwTbMqhNRaqj0B3Z1u+qE2nmZBdcYrSgf88mga2XNbrTcMscWaGggdwz2T
kgnWeMjd9kvekIEZJFZffqJGHsHDL2qqhHkrWUy3Pd1TrVO2ppU2R6XQxV0+ZfQsaHMPZML143Kz
EkdJ0uj6h7Rp5zMrdBQ3/UwvnPIMJvTC0cDg2SwrF9aWBx1kAt4TuKAbU1rpeYlNce1YaeHb1Rht
ud1M0hSiZGBzYEdU3vooSCgT7vvZbL4SVaGt8LUa0ovWgZQqy2k+qdocN0FNLuC+iOplz7nmNUwz
G1zTikzfZdV+zcpW+eqUiwFiMVHcm5ANZeiLGTCxn8gx+VTkkJ3ImKn1L1mijkdLoW6G7jY6l2gU
WKjJWTmFjD7u3gFIRx8jcdIvUqPPAldfjF8xVXZHSsgEqZD8R8qrAgP/Pp71Se4Qw6E1s8QYXauV
ESNom8LbyC5y1W87V7HQO5IcgQrWXH7gBLKoE5AHUXstTXCDDlSqhlD1yYE8S7IV/WrsbTaKNowl
hUJy9jIj93dhDtJBBn6YfDdccxi8urIRNmYYnehK91jm2a/Sh2RaadiwSEq+zBfZ5Mm+NRS/Q1/w
6JrV8FCv1hQYjZEfl5WBSSpOnijKm2fLkdX66YbJdUI9uNqKEP1yKcntu7OMbHq1JUIJAnnCdAzS
KZvBsmnYRCsN56SlLmciNdwd+Fn0krFS7efITu8XZdK/Z2FEYLq0KoOQDLPfGGGM6N+Enw7CQ6GV
6grPDh37qtLL9Ec8ovRy1YGwHVOLb9DxzkdbRztkOvAjkxArStum9r52piX3cqWnJ1C65U2O+PkG
xm2NhiERKKwoqojJG2z4tgAGXcX21UoJd5FbaigOpLyhvJUTzhbGu2XNM1ENxJNK0sF0E502fYcV
5B760iquYhlpuChsY2sKvdvhmBpJEDHNa1dtxSEEjbyGFQ+f8pGRqaFKQ1gmz+mURrAJBK7wqZZ0
KLheTk6tveoQVXwlWqajHcXQXuOxN7Y2WKIgXtTqMIxLfhunMOaLuC82UbyIO7uZuWJzVpMWbITP
bPMJooSov9XnxQhGDRKkCd+JrV2qYw0xrNfEqImhz2VRB4PAwORZOFIOtQLD3IrTYc+udjwPOHch
Yk5K8pmeR7QtKorjIPwcb+q5OHtEhts0Yi9paCK7M2aj/GST2nE2Q5PK1UhzmHETotncqlv4UsKD
gQ+xRi1XJWIK1smQOdWKrtCeIVNSqV+KMvKnjtJl1uvtjWCbczScfMD2VBQbVJtwscYZp2MdExMk
ONZucUWrkfCdmBTbZ+WPqoHsCV6YC0mJSDMweyMYwM59gQhDZwycRHvPmXdOTeSO6OHbYrgrcpMk
FGNqio0kVuIzM4PcpIgvEp94JpOyQtQjYSsNSrOxe4g0wwnCAeFFptXJ7WQS0kPiermN3ZbKlZyr
bU8m6Rb+guanoDJ9wQpgh0pyvJJVRiRkjuLnscHzjZm4FPvBJabaoRHKnR53X+PZyb4lKXIbxbWx
BkQd0GwM3jD4GFDk0onr0SXMHviGBhoYTl3Rd+W9UxntvpgqiY0fxThdpAJQs6VvFb1T/ZhxBrK0
WZ30scHeCrcfrhWZH8SL5Ds8mi8ZeZ0+CoWbvCY/LTWdcKsNJFTHFCEoQJjzZ2t0jMdOrdHs4TrY
RmCJA8kya6cqZCPYZQq/DBZXYFWk24ocml/brU5jdREbaaAsGuu0vadfmT6P46ju3TzVvk5a6XzT
S7M4o/pHXbCMJpY9RGaGRJULV7V9ZWOone12Qt/bpuOTSuYlwOMFy6Ax5Wc4SibVdrUjnSg99lEf
30oLQxDzBHd43+GdaAgCOii2gNxI+N49/Cx9yxlEez117SEDEPvCKjTd4LFJ8CzwkRsrx9YgJfNc
FdXyw5Vxt6VmTcCNSfXaBqawpWwu/ViXeYBz0PxeG4VLLAVj8DERFgImtdSvSr12tI1wZ3lFobwl
WWDSziw5KC8tvTvSwJCE5jDBcbGTLYRVWa3aYy+F+S0b1f5OdZGkprLEoNJSfD4YbW69zqMiHlDg
0AVPpvizUFDPMl1h23f1NsiQH5Mz2jG4JPBMySlgUvSThf1/U+nOKxwf1FvaREkcT/8JaXbyIrts
JGbB7e6cIaSIlZWotWgV4tNIkn2M/Obk1ra2BbVBiXWM0FTNrvbZKbPmuiKaYNtYi3I1YqUyvTnr
CzqanUmkSj6ThqcUcwYIfoh7kJiNaM6Gmc7aThhALihYkn9c00xD4G5FKVJ2HW2flxdOrAa6bPSG
yLYq/Gq2OWpDOqDEH+n6t7hYFmwYtXGqtQlnRFa401NdWRm5YjS8hStMnM1Oecq5L3c20QJY/xDP
jmUt6N2YECfmvo5ZbqMudtk1l5t4hF5DM3Ted3GEGLgbxs2YFOOzxhLIM7kYPWJgoJdGtQYuEDaF
7FR1pxttuh+LQd3NTWp8AtzdcHlEIY7hMbuT8GO8RAWSMXSF5eMghmpUuQQL6/SPZzFbvB+J5M5B
SFnHSYbCnmAKyw6bnZq4GiLF1D522PYCTA7DSc598r3hLrR0pSOBrh43qgQ7H9HP2BrABQEAaStF
W9M2eTeF9/Q9tX2kmt0OYJS+ihBLRNZNcdslSJdUc1jrzBPyhWb1BBejQ3yFNcQnSmPLlZsLqNK5
aTnePPXFnjHI2ZRJrB0KomQODnhWhgJSsw9VXtu7rNWm/TBJiWBrBMDOKqRnWBDkDmfkjewXRrhd
3qq0gUqn/4oElsaAoS/dS7to4lUh+WnbJVP/Jeqq5FTCXj2F1gywqlGX+zq3V3Q7ZopWj1GGgnA7
2PjW/0jTUH8YiL+iG56adJUGDJqfqNfXQbmYxWHAHHOj2mubCha3Rxs23QG/TMm6zLIt3RaxQwfS
cfa7+qBrMrpNczKIvFYsmOtxkiLWFUMwIvUJKB+iXVGkir8B6AC0k+UxtGPGTZN1MSGflj1t06as
X7Io0w5hnDbgxOgJYUuUO7S0TTDYPZ6nMcFCoaaAl5wqei4gMm8cMtKgz9HuPHJGmWtSeGn5vVYl
kNqwA8fPo7Ui8GcIE5Vf66XwhrlaiFwlLBsDtb63HUdFfyO+QKjQTkylyq5oXKrtbt/1Z0NTmRoa
FYCAYc7fQSqlt1SXwl06MePiX22VT+RuL3cNdx2QCaXgJOQ2uRUgKcb0KzEqxtnBffrUCOzKE4lm
eJEcm2qVY3+1l1DSA4u65iAuu1STXOZNgTvga2jUBYCyJZ+GDXzG+lbGstjYmlsdtNpU9+HYzFAn
3OQHk0L9rOOFIhAysrIt0k772ZW4ie0lJv6soT74R5g4fDBMJyJoG/ZiMR/FJhuqeluTbv3cjNLM
ffILHYjkCc67IGKMd2mxEmM0YSk5wq9Y9jF+CzSmjMB2IqjkQcqbWZTUtKTyeU6ObrOQO1nlznIT
NnBOF72JCKdxkYr5RjIaGAbs5JXmCxGCVpLdNrMDRMadMzCFrNbzfbwuk9ALJM+rXfs4NiPpJk7M
ao+0ifpLbIbp3gld/azFibUvG3QW08V64PRQADp2wGQzdX+Q8KkGdLaQEypO9WpNQ0LWJTgFP5JL
TgxCyyWh6XP+OOVpdqJ9H3q9SQvDEqxyKARkcqOPNtT3WUQrLcB2ar8WmXs90ly4q+Vkn5tWihkj
fVMrkOhr4reabrzVpM19XpukVXRcOsdyYE9oCpq+Xj+FEf6z1M1uskrOO/o/Rrm1Vd1UbusORBC6
b8lGrs5BmQwakG8oHEYw1QppfGE/bWI0E4e2WlX+xMQFS7f0m5k+FJF2w7o2JDNpCNvwM6QZm+RM
ZoqgrRb1QXFVZc/gxr6zyanOOA5XTqfNG7J655NR184tCjG5J6qBQKg0T+YzyIUCHTB4V6xP7bRl
GK4cT3WySd8Wbkx+pi64ughVTczzwO3+xBJ9/KwgXnlsLbs4JIPpvLZ5RBgy6MlNxwqRAD+CnEZY
E54xJ/YDsjiym+gonSNtdu8GF/YE9QUUhHrWwxC1Ixvlgm2w9dQWumC1G0Rdb3nVlOS+xq4k8uj4
pIG2DjTSzsfzPGZ0OiprSKEvGkb7YiwkWLCfI7XQ6riyDUu7sfEETdjPVkWaoesRYL0SYX4gzGG8
M4ckokpVmXhc8/DRMotyn1J/uSdwal6tLrDuZ8tdrkOUnd9DasxXEp8iDuPhHnFEAcK3an34Mftp
XhyqTUrpZwvDUldR5cgr61rt0elWeOVGl1ZrKZVHCugEUoKz3mqjJUuv7fCaNLUZr17F6Ip1MqEc
EsMQugnMhkaeX2Wdme+6DkKvWbkGJu9OeZlNI9loTTSUO6qgcR1Qa+oPhYjbo6nJGljgUFcU6wzW
7oFAsAXJzRprhB6DM22WcnH2zHpl6TdJmx5UWTvOkQ5Cvs/qSdylSMEWLBz45XcjExSBitTT2Haj
Jd7ppFkfbWO4aMwyYI8yXbRPOdieF7dVFNUDDWpfzVSBAKl3YA9FLW0yvUqxisuHATnZEPUtOYLI
9ZCXk5uLxNp9ZMsY3oXIZT8lQI6pbqRW7QmZCfY4eGgj8OXIYG17/rzaSio/T9BnB3maEq6jDfZ0
1adSO4s5zD8raISo75CnQ45pA9J4L+iVL7eRZc+f3CqC6mCw//nWpkn/OBfqgkJQjPKJedYofJip
+f2cmtOT6Od68eirF/R1DbSb26TOtOWsGQ07lGFeyfuTVdPJh+t763ZT9yj1Ed8WyKvBYFWWD19j
0zXORQcpSles9lWPRwX3jUgPDr4worEjVoJpG+2HIs2v19Z/7jHAKP3BrGMDzvxMIWHuu3DT9Ln9
yoo+2ystXFutitJnyKZrum1qjd/7xdIgjEG/ZE2bJI8gXVkQFflCnKFDbqNngyH/biSDdZVRAPcV
WYHwd1tQBFZqTaovLKyDKLysqgE7JObPCteDvAbVPTfHfjA7h2bKaKrMBjM9crJ6RQKkqqLVnjVQ
OLbK4FpN7qm6rCS7NCcePleZrrtPtlS4lh0XIBJlsWLIdyp78/S+M7RiekD5NhvPhBawAPHUZq4Y
gusoZT6ak2JwrrM4bm4AsiJqz6dmWHES0Zwds5aIAWinc6K82nWv5hEKC1eJviR63NA6zlu2GVSA
Jt22blUgWMNdSIdPvzMGla5W0TOJPCxNp2pXocouOohRy+O0jx0wyACNJHRgxZTFOTVN9KWFM7FL
rgSX5lHJQgHxzdWI0sUeFNIC/pQ3yHNvHIU9xzmULaauSoBOJnQFGiExDGknmCWEHjrzI6rRhZpB
WDKrpa4onWM0OmF8wLnPKEG7cNSea/wCGVQmPfysGHFTPMqhkxwzwmb9nA9sADYz3sY9LTSGcTnR
wvW4ODvjKcFlVfgiU+1+M/QtAsd0MON4ty6iQaTnqHdR3HQkwWkUVeQzu+EpOZYphBVe7QQtkyT0
gtqf7yKvyB4iXRfpbV8hEbyjXqLYR4FMsTxw7UALnA2jeUwAJIZBZTRWu+s1TevIewwHoAxlKZdv
TUnF6MvgIgBhRjSnXi0CdVHG5mCnLTFmJR1rsR35y4iLKBKsiD52ird6rVMjFXWrujiUHBoqm1CM
CVl7xNjlTCyEIGjqA+EeRXnfUNXB+KTo8vNPnac/ezs/93LE+3g22kWaTWeITo5l6arxrpljIUVO
sNiHfnitbcOj+inXUcj46bkVngymwN5GR4ZXgsf9Csz/rZ0zpXnQ4Evf/iiX7X2j9/1reZ9hVxJq
lqW8ltFftlpyT5Cyn95mvkaHdqOMQXVON/V1tf/1KTD+o5311zOwnqGfmkx04OqCNTlZtUQ4T9yf
g/rRSbY/OMT6En46BFaCuF5GDtFyRg2fhWqQH6g47PRtvW12hGawqfTBfHl9EO/JHekORRDfFbcQ
voL+rSv7l6bszx+59tEbftdVM1IBCCfhNHeb7on9ndgse9cH5cpHHHq4jTcAHPxfn+S//2gB8Aua
+PQh157iT2egTwziuSRnwIgnlsf7BUq/4z7++iDaGtz3187k+lH+6yja2k/86ShGXGh4PTkKOdJb
LO3mPr1NPtX74vO4nYMqQEFGDNaNLD94d9p/tkT/euB3d1FRSqfpFw5sPqhHKolPuGP35rflObke
t+6uvZdPIiCO+EhodvrBwT84tdq7uyZxqceJhmOjrqaWh8QpMf06O//63H50lHd3iV3NaW+HHCXK
yK8fvrtwkuP0g0vzo9P47j6xowGlHRIfn2rvzmrcc5xQ4HTC+tQyXegNicSwgqQbB79+cx9eOO9u
iZ7Z2xXryKPuwuv5j/ZgbrNNsrFv8B/IDQuLrfShuNz8+rD6+tH85/Xq0Oo3tLXXvY4bP12vtTKH
ulPxfmXQPYHa8eUVKPB9tp83+HaCOEBf48X3MFqDYodH36cWfITsEVgb/bUKQGIE8175KLFzTZz8
1ataf/7Tq6J/TAdrFbaN/rgZDvV2CJagu0sDxWdXtoHotR+vMHPvjPtfn4+/H5j+fTreDRJIUiJD
dsyZFMexzD3VjfHBvaKtl+kv3pvzboRgT7dos+QQ6SHaUxxOtxSrvdIrzuXdtPt43NM+OJnOu5Eh
1hOzIHhjHZKWLayrLd38aAPlN6B87rc+KAQeWel/rJ/4+9HwX6fTeTcwGM3MxKbzOaYHPPrdpj0M
t3kARz5QJo+q3419rIIQpsH/70l+N1aACElIY+QkdxsIUPKx8+OA3CBvoAMeCKa08IMj6n8/cPz7
rb4bONhjMz7nvNXopT4gZQriMxSPQPWdTRu0VyG3Fn7RfbkNA6B6tFXuFN+8xkuzQddFmN9G281B
d259dqE/si0MBD+80T8Y3f7+WrA1Gy+mQ4yC8e52D2VF0XK9Foy7+FGDNEfBErTFKdkUfrgNH+iW
3KRYTtYoTe9/IKj52+Hmp+O/u7Ez9nF1HHP89ca2nlbpTu4tfvdYBNm22//6Ztb+dtHz09He3c2Y
AkVvsLXzxQ5TUHoWm+wYKh5W8S/NVXlj+vEGTV/7tfQ/ugD/dhz595HNdzc5aiJqbyPvc6DOrmTH
AXTJr9+c+OgQ727raTDLkS4Zp/IYn9eUeT+9DJPT92yjbCDUed3jsBN7qF1excbmWG6yoORy/PXr
+NtZGVaQgdjJNJz/S9p57TiuJN36iQjQm1tStkyXa39DtCUpem+e/v/YgzNbSvGI6D2Ywdz0oEKZ
jIyMjFixlhhdkrgtO2WOmFJB0fpxrF6M6ONtE8svBMewVRMkFlg0YakmalJa5ZTkNu4st0jBnnzR
PMpP7d7/AlR8Xz4ga0MQi8gaEVlq35uHePevVnr2K4RgNtLGofLKr5jyE1nORzVtN5r0a2WtiyHz
zIoQuaZTaNkl8zucEGUnVUQu45N9l22ircM5LR/Tfb2J32v74rXyTNlVHpVv+vfmY/Wav1nH279l
MSexZRVMrQJsQDeEaGHmtZnLkHd79e+JGZ/OtUsv3gb8ElrTkRd8mdKNuuEQbcL9iun5k4q35Llp
IVCcDAqBME7NAZzK6iHe0sx6D8J4l+6QvL9t7I//3DImxAm5lMFoFBhjpi/y4Djz2O3taUPB+c1+
hkT2eHpVN/In87V/f9o6z2s/QJvDwY0fYArhwpcbQ7NrfgCwDDIdYtWTeQT7fGe97z3Yy55rL7qT
vKZyeZbtrG21jd+Tkh2yfXmQ7/Jt/mSuJIbK0rm2AeBo4CZMxVbnfz9LwQYplDTwdP+J1D5Vp1//
uUGVO3Wned0+gULeW7tFl2Kabem2oZl/cNaCUfB+dCsa9oHpXA817aordre/9eLT89zEfP7O1hUw
jHTqqz9bHX3rt8VPhWSIiseR1H4OIZRAV9xrKTM4tyicIj8xFVOxMu7c9hX0JtVHip3Fa1YiBm7f
Oyn1xWpYsbmU853bFI6P04G6TDVsttm09fU3U3pSlA+W8nhqPprG19t7uvbVhOOjAoiwldl7W51J
znw6KrAL3jax6I0AcdEWsEzLMISoiPhNw6Ar68nsD5X6zpoepXrlllkKvORE/zUxr/LMMcqgKfMq
xMTILC8j056qbUq/2dpStnZ1Lxx3RglmdLVlzFUvwc1zVU1NBvYdT74LDsnm9Na8kQiSgCEU42zT
h+AZKgWe6twz5Xfry9pFthTXDTDdOpLbsqLaInzaQm2IHvMwB9f4nRW51VOTHyXPfBjukKw5aB+y
r8ng0brL729/xgVPMWzH1ixmyQxb+fM2OtvjRO00lIpJFmzzvhh/jvLP23//T6VBCKSGY8yZiKFb
6hUwPB0dJz7laNTPha3xMfcIml3LA3raNvv6AJRl7VvOnidYNHXD1nXVYi9lRzjdUAzXnR6Q98N1
vDd+mHfTQ7Yxvsuxm/PmaEjDmNIbNynP5Mrzf5i74iXZrxbU5tzj6leQGNkmJEGGMYPyz503KMBC
OXD+ez0SgnskEVh4/gN+cXmnbqLdap10wYNhJvmvPUu4sHKmeg1omud3cuppMZq9w/cQSApsQ8xt
QT6kPShjfrz9dReCAEYNU4UITtYcTdhqU6phySpYZKS9jOEvB5KZGPTGbSMLYcDSZQ0XMmSTGXTB
SMaoUQsbpk+jUd4E3WuSVR6ze0hhrpyFK19lRoJPBRUy/8Od9+f1cnYYTlQJgUXVNGPd6bOyG47Q
9+3p16I/Oz9MVo6GePREa8KNoAC2cxoHawEaEbR8k1pa2Tnx88wWLNswGSpnOEORhaimNinjUCHN
ZVpuTDQMgCrVnW7vbn+fZSuOzJkjI9Ut4SYwMmWMwGVNXpZ8ozbnqsH9wOz1bSOL34Yg9V8r826e
fRvTGDMTTVbIwXjBwzOFVCIF6m7rjG6YuvBy7FcMzm51foD/s3n/GBQ2T8+GTjITljV3PKhqImQ0
IhSzRTV533kWU+DuzAOIPMlTvFu1LoYP0fp8KM6WO8BxBHRgXi6wFde+q55QjHkEKs8QLeFjLc27
qoGJ9oRD1oOQb6OC1aKh9tAdjfv4BRieN+5gXVHc9RRswSCB0ZlvPB7l/Efwmqo9ZToEnXj/N7bX
g1DCC+6CvfGCUAZDNejO78PH25/02lFNmlrcsCrocMUQoxUKM10SV87ITLb2zFPqxYrMX40drpzr
q8vcRGHUZIacN6NGv84RloZUaVp2QTd4lZU40VNtJrH+1UQznHGKTBrScBvZKJExcopYGuyMqmur
5X46Gd9i52cCNt/8jFzrr9SMobpV+Hf17zfCNhVVhTJLNhnYEl7vTlr66MTzAyE6zOGgKop9W1jp
izUVa/UtMXj/2Qteq5rCg5UcQzBl6XTzU3BMXoY4pfyQG3DdDUzrBn97S8yGGNzXNYcxNF02hQPD
3EpiQzU+eCnKBiPETQ2K4SH0pVKVbf7ajxyIPjWb2VZG8cSS3STDrAN+aPD8MTuk0slrSoQIkml7
28xCyLNUXTYM3XRUckJN8KNw6IoSbKHsdZ+rI9Q1nvUK+8FR84DMe+GH29aubyOM8a40VTi6UbIT
8hU5qGQk+hwkMEuIu+VjdTJXtm3hXFyYEEtw7SkKCslBqLrZdJELwHnL8M5d+sHaZofJg7n/s35A
5GzF7JUHGjzmHB1X5+64TgfBXjV64cudF7aO26D+AG+Ch6iyO4Cwvb2H1ysUbAlXegHx7YlGZ0cU
Tb8x3hu9c1wKgVQPNoD1N4H2MHzUd4AbV1zlKrJhl4eDbCigTslfBE+B/zgdEn3qvDZ4sbPXJPkU
qyv+oV7dh4ZiqXM1XbMMytTig0+qTNOWDGx0O+PzaG8o+jn39KW8+nO3rd61m3KTH4eDBShA2g/v
5jsxeQgoIvf36mHtfrwqEJnCr5nd+ex+VMy+sdVx7CjKwdPgavYhfqfTnQs36LG+6K79QO/aZfBj
w6BF7x4S7/anvjougv35i5zZBwTGwHbMbkzJ13q8c8Zvt//+VYVVXKAQzyBTGht5wkByjJFl3bYf
EDt9zjblXv9Y/zLf07x+OFEwr/bMp/3MN7D2zkOma1nQgmddfHUhL2jUKmfcmZ8xcFxDr953R5j0
Uq8BleD/UB+qR+NLebi99qtKl7h24RhZRtbyf5nX/pC+c+qj8XDaDK7jTXfquCvAVe2qffZoFSvH
d+2bCiGQWxFI+bzlk2pgZKY7ozqxEo5WNlQsLCb9CMLKwUhc/O6QLMvUL8OUrnjndXZ16Z7itdug
t2bas3uejvFruiV5/AHFOxASJJk3a12deV8uMmXB2JzLnp0FVFHaQZM5i92uOWa75tDv9J16WCuS
rJkRglzaSEMczgFI3/t32a47xEd1l9yt1diXPhBpm25zwRNPxUfT0IQt049K58FKstVS8hUJjk7b
WTlZC9eSRSWXJFED/y+L4JeKqZyyyfXOs9PAlVt7BxrSJSl2o0RacbkrJMp8npiQUbCkzqUR4QOV
jRlOKbrXXLzFAwNkp0fNHb2EGja09N8hlfgavpM32bYjaq9dTUuH6ty28NUyuB6Zjpxtp+QW+bPC
3MJKuFgzMf/7mf+1ncnIy4CJuVYfHSqYPinzSI+MyOLtzma8X8sprlMzYUeF8B/AAFBo8/nqdu0W
EVF9m+/NTfgufc+DcL3RtbZC4TLwTVj6mpIVJnbjMZ3D3N7dyiYuXe/n30kI9PEA8BHuyHlF6u95
hOCH/7smb6EGT3+rfBi+6T+aiOtm7YpZvMrPLQvRPoKkYtC0Yb7Kod86or24DQ4IAWqbGYgRHMcN
NNJHiZZi/xB465u7+jGFuN8jC170FLL++A9P4P61fJS2UOZEPCDc9Yx04WtSlOGpYjnUmokyl/4a
N+OJuNO3SE/s5mGnBur9219TFauBnHhK2aYpz5VXisrCs8uPo6zIuxTw0Aa+uvfqHbnRy3f5t3/X
7vNHa1uiKGy60U/1Qb2XNvVaIW1hhTxZdN5jDm8XUywJ9VYua2xpD6ghfadsAJjs9Wdk6B+gT/zT
0VlF+c1hRLiDLiwKMSDxETAYBywOn6sHdVvu7U211fbDVvPSzTq4ZOGScEBraDCnaPCy2YLLID4w
OOMU9PCa/pLkHymiG7r5t6/0OZunDunMjwqZt+almwQJcHkm5Um9HN/VEGRyTl67ZmTpS50ZEcvG
6KU0YFN4sbT5+MUImJZHzv39bW9cuLhRrpCd+Qaar1UhtIR55qDlxEJqBkEq561XoJaLkTyWi00U
n9ByeRr6l9s2r8MZ7yFdxSLNDXxQ2Lw6pi6fzly7CvTwMZQiNvSIzlhu2+ljkCor+dZCDLsw96ed
fHYFxa0J1QpSQ579NXrFAyOKWpKLtgdd6/zutJv789F4T2lrvpDWiqPXH5HDhoQfiEHWrIrHLUbF
x4mSmCdu+CFHAwxtgM3t7bz290sL8y84Wx+CfBE63liojYFqMsp8vOB1Riz+3owhOzruYlArECOj
peeJz5gNX019laXj2O391XbCFeLKNGhXnBkRLtMevSs/s8L5vskgKwLpvJl2Ok+bdB+92BvoCTbw
6Qef46e1tOE656OOAzGcSZuB7yV2GTuIr+2OUTePUUqkT+7iCI6kk+5lkrr7643U6MrQl9UpHF1V
V41SM5U+VkkWKuimrXJDY68o/rq/AAaFjJKrhrq/yoD9pVe0QQ+D6ag0XoD+m0Lmo8GTGVr1ivNd
xw/MmBxkS+G+VMSzHBrGCEs5Uz0JHEWT1R1lU97qzuuU//YNwHlm8tAzbXN7BxceobNVS6dKCpOA
LradujxpVUfqG9xkJ3vtu2xXeoC2POkRNP5deAeF5orJhUN2YVFIhGKjQEYwpjqFHDbEx7+0/lvQ
flpZ1vxHLi/Ky2UJgXHsrGgYo6Gh0xy9Tjuwzfvm6YjjH/U35wXasjlnDp7s19t2F1yfAq1uyhpP
HcYOhTuAGTemaZyu8brBOu3LBnYJ2lb1U9MYCFgkirSGllGv10nTUKEszJ7CgSYkWabvTw73Z+NB
KLJDRgiUp/ozBq5UUWGcnm+vbiEAXxgTQkrgl2rLYFGDotRHZ9JdxE+3ty0s+MaFBWH/5LCAE6vH
QlgdFWt8NZVfClTct41cQXEIjRdWBA9kfrNCAwwrkOl74LvJ/xn8LT4p1KAp0Gpb6Iujlb1b8Ay8
goqzQcuE4y3YBAw69TA2U6potd6dFHBtp3r6ggQArBHMja1c1QulETgzzuwJB4BpeMuYmCrwhh8d
rErUoBOeGXT0YK4jV4x2a2ijpQWqhkIwBldCxBRewEmC2qgGsxrkUuV2jNN9a9a7VJrlq9ewD0tB
i6Sf5g6Bi9aa6PVaJgX2iKoSp9vfp1vlvmgQJ3Up0m4UL/8pg2EONmq4u+03185Jm9kxVItUi8Kw
2PBCvFMPJwO41pBhIXktxq+t1axEx+szZvJe0ugZ/oF2iPVnNRxyJ4lDhlXz8tVCm57x2r9OGk1b
1h3bgWZAVqjMXN5n9EU0yGwgADOCE5wVmawyK69qiM0kvvNYV75yryv+Wp/nevcsjZRHN2m/WLQ/
BIeMrS5u1ZOdez7jbAyiQ/HgezkT73/7kS7MiHNQIWwzcjzALK6pPoO8jFpNHyihr3ylP3/m8n7B
DORiMnemAoRCCFRjlvdyHLGaNIf3Jqk2EMlvujBkTP3YGhEcg8O+LPKNWU372wtciF6YppQGfEpR
QBoJphmg1asmZYVwPpqV68NitGF8/pV5HY2+mXQH00X01yBk07i0KsSvIk55whVYbUoIkfL8NQ0Y
hsyGvwXciXZENwmBIEcydqIT/FF5s63rR6YqVp7u16cMrA1vCKoGpmLQnr88Akl4Kk6T06OA0L22
texWUvn3AZikylTR7bHJ6K7wPEGE8rmszYqYG4XsO92GoSt5LSNxqFp+au/X0qqlJZ3bEz6QPMIw
o4Rx7k3tp8y8a9aB/wsn2DHQ0pShYaGwI6L3zDKMK8lWM67NSnWTowxIBLohNLSZoXdhjn4P+8oO
FZV98qv6lX5Jd3C/bIZnO12fs7m+bf5ESZ1HL9VlVTwEEXD12ESgi9+Cmsdru5femccpcIf7xh24
w+ELoz5qufmnldN3XXK6NCxscyQhA58oY+aZdg+zB3P8svIWdOl2nOIDLMSf47b7jnDqCwqbK8ne
wvMb26Toug7PraqJ5a6qhXy2zKCLmIeE+8QtUhofEC669R7OjeEQMckq/e6hN/dB/uWb4rH/tNae
WNx4Y4ZU0CGVaQhcnhwdIjHELqD7Kcv+Rcqi90HrbEw4lPtI6dei7HwTCVHWoS9nWSrPLx2M16Ux
+NNQ2UmZWZXvZok117oP39AtYnDH+d18Xa93LSQWlmMBL6fYpbFI8WrMA8QqVB2D5iNMEt74mH4N
NwyNPQ5bxcu2lVc8riES/rjq1SIhnwQiRJn0ahJSH1Glzxp2FDjeLn1Xv4vua0855HtkDLxh2z9N
38qn9UmhpdOMaMd/zQqO3J0kOwS+yR+OGmhzpOlZy8pPoW8bK19xITDB1PePIcFjNN9PLNRsMq+L
zB+xnXwMtbeVQ7myFnG08ZRVXdnZmEge4JB5aN47n1oSjU11kB5tYEcu/GUjnDhrV/H88hc/HYAL
6JGJ8MAShExKioeyT6DKxj+R//oOSY03B5/6+fTSHm6vcf4ct0zNu3xWmorlnlZaiqnWf0As0auA
AxrWC5Czuyl5zqTT9l/YAyND1UMDKS6ma5o+AMWQ6gymira7c/y0gECxi3ZKrUxuXWmGK6XWt7Z3
6hXE/VKAmbEdjgLMiUqqcOZRr6MDipS2d4KhtxmmnQ8BKbx4HgOyK565tKcUdeYuKBGVzEPYU/hr
lAIRMU/xARKbpTuFnzqGuxxpM2inDTpvK+2nJT89NyicOdBwkq/XGCzq6DkMFfeUh0hhdN9vf7vF
kHJuRzhyvVGqPhSwHDnY8V51xkHDzcSQz7vT77YlpszFj/CXvR1+kPrftr28RMvimTvXH8XxndyI
TOTfMa3Wjrod/AgwEGq6xykK1l4Ui9EaiCOVxvlOvnqQSVWaKNoJW2j7wS1Rw4rk1rrrH6EW3YwP
MJHWHuNCa1fg9RIZEJtTR8plC6PrueJM0NUFmDXfJGiS5CSDzSre/O1GzmNobKLMNUQjTag6EtBa
hB38FEX114DOhQbuJVU+/G9G1MsTUBSoS7UyRqAL95qWYneUIha81qi7vgIu1yLESTOQTEj/MSM3
TKXW4R20nSvxceFFho1ZK4PIYTNkLNhw0E3x1QqCHAVJngc0vuNderIAndZK+6IbA61OKawPRjIa
B2YqfiKp6R//fjc1xbGMGWyqXxWKh4Rs1chYpsP7nULgV60FAFoqK3ngkv+dmxE+mnHqIqk5zbsJ
oVfKKAQQobaS//ogU1K3DVlnFkDXZHE/LZQe6lZRU29s0Ckb9mbQb6ZwFS05x9jLe+3SjHCvGS2K
RcWIGSnkNbvTf0Me62knz/ypvKIqvbc/m0/tUYMlFFVE7198r7Mlzht9dqdqfg5zXortoXhsNRgK
P52Mt9smlpbHOxOHxCeojgmnGJ2mOjT0liH3Ec7rYzciva7/au1HuGRvW1po+FDVOTMluAXxNuu1
CFPjXn+Rnnihb+vHjBh873jV1trDbe7FDHA+9Ye12t9CJGa6iqI3gEl6TldQa2koSoQQ6tSzUbt6
qb/V9Jkm2Y1+xYbHnOHMRs4UUgRJy+nvw+SFZWHV1skoI5RFiVp+4ZGwbCx0lGIrWQkvCxHswowQ
XQxdLusoms1kP+zh3uq//P3XuzAgnIMY8ZUpmHdwLmnSQNC+p/2xuS839UOe7qbH092M0Iih7HxP
i3cN26atrU84CtOYjIlcsD7L5kUtj6abttIeNkFUxso3Wx+3id5BehvsoabdKFb4Dpl3L9YfwxEQ
TS67tMU9NPg8raEW1bbHMTKflS4G8+Ug5Z7wNM3u9Z5uUgYYcNpTKHx14qNvO7sI7nPlZCGzBcHd
EK6EsYUDyL6aOtNOdFqvu2olyE6JESHPkGL9TtKV4K5QkIbup0998qVBfOzb7S8551ZCQMMgFxHF
TtgJxIZaKCGV2458yJCG5SZFqBOfiQ++74Pf9QeUzhA1kBAa3kqJbu9vG1+4Gi6MCwkmxJpaqeYY
r7SHWPmsmq+l8XTbxKKnMFyiUt6SFTQtL4MmAizDoBZUwSkZv4vjyQ2c08phW1zFn2YoOZ0DtubS
RIs2aWrIeepN9neIXKCv/eowVHJ7HfNWXH2neVCGh8aMKp8d5yz4VwM0CvI8RZhYLYryH1vEUqWw
39vhw1vfrqXFyxHyzJzwZXRfaSKKN3PFpv0oueHn8UO0lQjMdP6L1+KrfB9QLLu9xEVXxPXpC/JK
vUJgOXpiD4acpJCBwF0k2Sja996p171GDd/VaJMkUKuHSrfyglPnmHu5tcBgoG6g9W+ZgHuEYEKH
1y/iEi+cyVamjeJaspvHG8XfpMbz0NzPsknzZOoElXOxCzbGT9iRw3ifr8PuFvpgl79lfm6efeZa
grvr1PJbms1c0eEl9BQ/omezgR8azL6+9qGv482lPcGtCsNCaImXiZdNyluUQzIKjGQMRs8psoMN
jeLtT7wwi3FpT/CrVEltgA/Y+08vU3GTJ+qxugEQ1dVd9DqY/51Obpkd1wrO16cUy6AVACtAuHtF
1KAXdibbIac0T1DM0+/kGu1ZtVpJa9asCN9PahQ1QUoJ3svwUSVHHJKD3v1a2cQFh52hZ0z44rTX
bwdNUoAVGRwU32+aO4M8zkNPaTAfEqnqZqZ1OAa00mfkI5S7l37M6gfU58zHU9laH8akLFbqBNcx
lqBE5JsnylQgSUKMHULFiR0/5jaukJEE+hUew3xaGwRetMJ8IHGcru0Vega2FxuOUZ4qsLvLg4sY
c/2CJJR0vL27a2bmfz87gV09BAMyx4xrR+1bnyt8ynZaC3XXVaM5jM+0ITy/IFoUrgwZcfSgQbTG
G2CWdfu+2zlB9GBSxuI9qK98nuurA3k66t+0oKlwXAPR2sBMS4UGqjwpT4k8eide6hsliyK3TpzP
AXyz2w713L++sTCrgKWnKsDon+gVfezUudXOZpP7stXvIu1RtZBhQxkhRm29VVY+3MLRwx6tfJWi
OJ1OYU9jM9VsqbPoE7cdOuWqXTyMDZzcCfKvX277yNLnw9EVHhDzqKxY9KNPjVwH7MxeCzmmPxx7
aP1buX3TqmLlcloKmMyE/mNKCCi1meaVbGGq3jrcgO/VLeqxsNdbMAS71hZlY89GuEF3TwyOrrQd
F3f0zLZwOdiMwUdBj205PMYZbCINk/7p5vZeLp03Sm88SejvA5UUniq2pIVR0GAkCB/z/JsyrHyr
/88O/mNAONB9hlhyPfzZwZ5hqXjLZFhXe/EeCfp9/VahL/UChwd0SWsjU4tLA60GaBLtVtrvl6EE
WQUZ4XE18SZF8RxI5GNoU27v3kIdaa54k7TMs4b0OQUb6uRIhs17yEN5hSifHxoDokDJmu7TOLuH
PCdwG+iZG316DQpQqCvml5bIl4NvAvZlHtKCiwxZi5ZgV83uWYBC2vSDN3eCjD14yvYYbyZ72x/+
xVVOveofo0ISUTd2THENo6H0iN6w69PwqtZQr0upmKKTcMPkT6WC/trl14t9W0OoGivDDo5q6bP8
SOG0DO5Qltpr33Cbvrhbe9guDAVREpznj2haU9YTCzB9ZmhZOhTzfkKFSCXki3afPo4MYRwY7XPB
sh0GhKg/yIfsLtitVZgWwBqX5ufM4+zyMxGyBQWIefNF2WXo/vHUfZK8aS/v4i9k/c29s0lXoszS
9XS+ZGGfkzwAVebkiZf+TpTnIAnQbXjSi3yHtPn2b4lLoTeA7mbmLJnJ8HjvXi4wT3I7z/2UBYbm
Y9eYr6kifb59Jhai5rkJcaDaHhoDDTLWM/apm2vtxlCCje+vFdCuiA2FpRhC1tWiT31yqiwBsWG5
/bdy8nSv3ycbCq3P4ZPyCeA0DXZKGRAa7tSHmbg05U31+C9O48V6BZ+RayjtrRPrlSHvR8neNfov
vrxWk18K45hB9nCG7F0/gJF1Ba6X8OVmpjd5m2ym7/6Jt1lzh2oKw/fNY/WrCe7W7sCFAHdhVog1
xqlB6KNF971NkCBU4GRV2t1th1k6dRc2BKf0y44gGmNjJvGbx3mDF4uBNZqz6q7ZU0qwvqyVQJed
9L+7+WdU6eygx7wfurBjN2HDHlxQY3u4fO6QZn+5vbZFO0TQ+cCRs4vxbBbUNNogTrxOy1A4fEUC
0x19a+UWXLQCCpFOCn2uq+nQKEKrLTUlqMEcQlYZtSc3r4eDRnq7ub2eJXfQWM3M8zjLMwvBamJA
wgKAHntp5+yjZLwzSvP3bRMLY2IOSew/NubfcPZtTH1MAmiuY8/8CssNs/O0Ck8bHTWrD/ljsG+K
eRbiHd2veWrLf62k1QL50n6ykzO7IKQpZNOXv+A0DWNTdhFOb2WHrJhQ74kfxspZifyLmzlfdIhd
AzsTkwc6NhAM1jY4WIij0uGdMxxvb+X8O4XKDo1PskqePwzciVd41p4GKa6QvR9tyLbiYmc45VFG
4dzVzPJTmyJrGjFU4ifxSp1j4YFwYVj4hGVpIHHdYxjOPyT6oCY3HiF0cdEn2d5e4vIe/rPE+VOe
OYvU1AP1ayy14wfZP4Txz3/x901TtYGg87gXAVSW3pi1kTkcLfWO4hz4zWolh1x0NpyMECgD0RJh
DVbcFkgHYgHGrQ5hriJ4acKVVSyGWNLk/xoRwriqmFJnJxipGA3WdtmuguoawQo0mbbQNcRu8jis
QOhXbQqnKKmoNkoS7u28WZ+Ht4kBaP+gP9lu9Azv7sY5rr2AF+/Is1WKNAaQVg9Q8GOx3Op3GjQu
/mnjpG7xnbl5VwNlqDZu9giAFJG3226yMK5L0Ppng8X+f1kX6Nuc8MP/ULPOQ+wpI635MWM8YY0z
atHpLQBv4DtRCxVRG4UtJQqFUoz14VFO5d/1DHG8vaJFtzyzITy8ednYdOsQM8gHWTkYiD49GJKh
oOTaaysJwPJyyOdAt/OQEpH6WRQXWhnOugnyCSWho7XOgTPfS2Ik5DFDsdBk8IYC6GWYQLSobmST
z1NtqMhEB+UgeSVAwfj9uKHTuTpesbR7lEaYQqORxetUeBdqNpBzxM4I7UCGCp0EVa2QOFs51ksb
d25FONV5WDfSKGMlTxmPKlHOhdPqthssmqCEZcwVTgqPwoUvoxleyBXSzn3mvCEj9dwlxvZ/MzH/
hLMQ3saIxJqRAuNDhOzu8M5aG7tauo0MBg5VvsQCq0WIFOUUtxNhASpI0/mso3E6ZRCfl8NaGJj9
SPSzma7RAl5IN0Ucq4HCsQySZoyhAwkOUo0GybMDx9Lcvejqr2uIxqWPQw2VsRrgHdeA26kNtG5S
a5CnOcr1vFnrduXbLGUQ5xaEKOAMTq2PdTOvZz40zWGERUU+rL37F3M+U2WaUuUOdGzxmi2p+tZd
UuFm9KCMXbYZ7md9kfrxFQEKQPg5Rp0vyRYqrrVNXCp0wF3ObK/GVDs/YT7LZ/4nmVoIrBDbf76Z
4hncDx+KLayDzNvmxab/vlb+XmgvAkKd10mxw3R41V2azMtCbguDMbL5MVe9jw9zI6g5zBoH8bO2
tb/TZdvcPmXqHAxE1zyz6cxQ+bNlArqok0rB5kyaNMISD5HE++AQkld/PW2a++aYbjvC4pwSZNti
j+JBDbHj9DEv3Cx1lQDyw7WNWAqTFvemCnqbIqgYlrlQ+kpr+E1aHd/nKBmj9O1PqwNoS9H/3Izw
RK+10KjGFjPz5SxVm5mmkzIWgpwkP4UXIcq3sttzfBc2mwcMIFWFG01ntPRys1WlbCrE0bhvGD6z
69DVm10XK5RdvqV/TxTN1WnIlFnhfYAa9KrVoEVNXDRmTBzYzRoA5b59Zbr/3R+GN69xtRE++HxX
7NXUDTbV49oJuvqKwAoYniECycDoCH2Xi22DujIjv4YsNo3f+pCyS2t6jXn627c0ZuYyL2B/WkdX
V1GMwFxb2CGFsnDYxI50PJWWp43tyqe7CqqYoT0KKx+FMgANwqdLtFJumM2hrgQlZCfxVqrkFRPX
IYeXJfPbXBCQaECEIqQHDHAPcYS0IDgz1RsqZYNy8h0E0W5lUcIxpj3qm4hLPurad0P6lkTS9jSs
EUZep6zCjxCyh8Lx0Scf+RHyXfPwn0e29Q4RsLvyKdisUdMt+AiH3CT9oj6hXNXpT34U1X2KvLZe
1kdnqD8HsP7axbAmzHV117MoGF64gyE1uAajZL2pT/JAalye5Aeju0tS3fOr3C0QG74dUJcsUUBS
ZFRNqLyI/b0E9UnF8Ukpkbv9oZnZZ9wRsqygeeOKOd62teCTKpU/2ol0MG1H9ElaLJmDJCurMlBk
raR057dTvbKg61uJvWNKkoq/PovfiVioCd1KxmlIJ2cq9I2261AVieK9BTema/6YtspApizD379i
eMk3qPjz3zkBuOK5j/TRotCC3aiE6FdCM5R6SGAU23+xifOJptoy94OFg+34vZ/7FmZCJs+QiXYb
Cuy3TSyuhGoBid8MLBa7UbS7czUOgsQrzXarSKd3gIzfV5m24g7LZkBaQSFDfUfkLSjrIKtTmdd8
4Wh3OdK+iSVvBjQDb69m0etgk/1/ZoQAoTpRX4Pj5wEfF4dxQu5EVldMLB0i3rBUPmhd008W3mV5
D/XIlGICGpKDMpJzmOaxa1M6eM7/aEq9vKXsymilUuUMRX4W2i5TgUG7s0bf8O/KvI5sL0yNVF4p
hF3lAfOR4gMZ8/AvvTTB57LWMdKI6qF3Gsmh1FS2t0o0bKbO+jT18kOdpCto84UNBdc7jzpTngVF
Jhi05Ubxyxx9xeKEZlUTqC8hIiLmWH2bSmmNamVhdRoMSgyKa1DPKWLmHPGySk0dY23YT69pkZzu
skqLvgI5yL3SkU23mSBiue2VC0YB5rGdDALpjinPXnuWx1qZpE9myxnrlHZfVtlb7xATu4lhp1R/
QCi6+3vHYYAS9gIDmkLyVMFHT6VtR03IKmMtx2Hyl64DcSCPz5nar5haWNssOkrtlE2dazuXawvM
cRxq54RKlz486Va9ReXqWOo1ksSnozqtcTBeQ//YPrCUJmgiRaMAPf+es700rEKHYw8klb4/QeeF
+AsUjP22fHXmEmG3szz9CTXlzzbgzm1Hn8n8tD7aeN3JE36FEGe03j41vQR+qt7a+2mTbTReYDDH
fsWLQHv8LHZRD60+mrfbfJNKG5N39Y8+O0rP8dvaS3QpNbvYEuETaCH4MTtiSyoQiCrD+oiDAMqf
u97ZNnr761Le5drFWcjwdIpCc/4CStS6A4XYLni7fV4Wovj5gkQ+JOR8h0Fy2F1HDr2qH93WOdy2
8OcEXLx2hEUIoRWsdH6KbEz0XvnROcwV5vRQfwi+UtABlbGfPraQJOYbGNbu0k+nu7URr4Wgxzva
mKkd4Bu7knMJFfSSRkUDEOFUPxVLSlxDQzKTbOpod+VaZXTJGmnQTGXCY+cqXWmpJdZSCRBPKurS
LTLn4yQpL20JZ1aeQCZxe3OXQoIKNAipEYaNr/SIdT8JjLbwE69QP3byadt0w6YcPlmxuVNOf9uQ
4jvSXqaOTTw3rmabe12LLf+ELTPtvvURfcpGr/5F/MYIn4lvwCcTwWND19R9lc1G8mfG5tyUUd8x
/kHueV9Fa8+BhUzpwtj8Lc8C3KmsraIbKfme7KOPGm83PkZ/XYWdd43Jv5kEjE6veMe3XTQY2QDw
blReAufe7JUVF1hcxJkB4cbzg9hoAA5z46XwoNaxse0ctATMHFai2862Zmn+97Pt6h1tDBQEIjwz
mxD61t0wOeRr0ixLAel8v4RvUjhSZWkp30QdC68J39fVv4h45waEW630O1UeR1ahxqpbR6ObRuPm
9kYtxoCzTyJcWQPwy6aZwZZSu1dP6VZtc1dORo97fSXdWbMk3EdZaeeJhiQHofvTUL8kBVNZ6ouV
Rit2luKMZkCWRAMfcjIx9agiKT2VvQHcC1XXsondIcw3GWSiyXCMGIS5vX9Ljkbt4z/tdaZuxE/U
QdpvV4ASjZQsNck30+wLbfE/mhE+k2ZUmly1mEnmeUTz2ZcaV5VXMKpraxG+EEpQNtO/GPFRkcgS
NHGV5/j0t3M8BJmzDRPzhCiuuz5TMSL5w4Pc+PcpsITb32T+neItfm5CyHOZrikUVcIDYEWLXV+T
PkfW6YuTBT/8pH4I0szfOQpURUr56bbhJRc/NyykD46ZKFk4u55DsbTzX5o2P6g2UNV4bVRp2dJc
p5xT3iu2gipPgn4q2MVa6vZBNGyrVHtAmGJK1hrCa5bmfz+LpEGWl3lfs6Zm1B8aq0OO9i1JNIQ3
/kX1BM/4Z03CUVIn066K+bNZ+lbTI0/Kn1s5/1cHiXYFQPb5qaddLidF4VPJcqJQ4IS5J5tpBJ1L
r6mhBz1mbf+L6Mq4HQ00GqiA3gRP1LXCYpiZzxQmcurieFs/+QF9wOjGarli6xpyOp+sM2OC96lS
1Ld5Nxt70F+0H7A/eSn62yhwqicQ5nNn7be+Mw/JS/9JQ6hle9v5l27Dc/PCzpqGFDEFzM5a2u+x
eYzCfxOdzpY32z9zRCdInUHK+Pv/R9p5LcmNJFn0i2AGLV6BVKVZLLIoXmBsCmit8fV7gmM7nYXE
Jpq9DzPTNm1WnhHw8PBwv34vqEwGi/ryV1VkgddF6sYrYGshi9xBbWLa7gKpPw/xrgrynZ3fXN+q
1SsKqgo4JMEkX0yNBGVtD0GKhRz5wjbOf3KH2G7npwelzb8HdfP1ur3VwP63vSWSNctgp+t07AE1
dSswI4xrwlu7YWV93/67qiWO1SlDFNXEvmk5o2eq5ul+ubFxl8CY3z7+t42FjzujMoXc+kQj2M3m
+/mmfDGQNNsLXZzSVfb+HchOYFpbnaGttS2cm9nZDMJa7BKQd0bXuFO+5RSrJsS7D7Zfmu7LGlQl
a4ldhSLQyvU7P+LNXuqH636wboLnCn+fStcSRifNvmr4iTAhRZ5S/eiDLYLC1dsCNnJm8yi7XwB6
1NFocqPhTTSOn4boNolTt68f4+Lb9YWIdGd5w3PzkeTB83zJ8a8NYdhkJa2tcjCmQ5xJgC6ccJa+
IYE1PTWqXn2MyyismZTy/XDjClkNtMzicX/AOQoJ7iJPksI+yYyCcZDBCx77++rVvI2/2K/Kyf/i
0HWOBAua2bvyB/1uu8j0+4Zarp3+gmjowYR2MWczaCEtlJi1i8lLHzRDcYt4IcB+zeuetrnJ1mKH
ISiFqRjCjLS8whin5RKuJiCkZh/P7lRVcetJWeMAA8orxdp4uK0189BQEZQS+A+d4EX07WOiuq11
AkOtHHT4C6ufdG4851ihBultnevV1Z1ZW2Q3Vui3llliTeXKbH/V8UOZ/HXdV9c/2JmNRV4DsEVu
CgMb/cE/iqa2v9PeRwQswZZc/bU1rLR2Ns43cPFU6DMmEIux52xIyU3HrFkjDTdW9Rib1c7UPgby
1uDX1h4ujoPZ5kDpdQzWZFG2fdebjA9UG7f/auQHAcxYi+hR0hB4e/0XRjwYRvjbL9IP+uwV7SFV
3OSZmiYizjRHmZ7r0331sq3Svu6TjLsyz44MBlWlt7blrC9iaxS4gPvuFVk2mE2mQ/FB25fetrW1
7YRcXnTVgUQ6y7LSUM2DhEoRB2BoHks/PmTd8CGowt11t1yL1OdmFp7fJEltZSqRWnPqD2rin/JY
/WrU5WMHT9J1U2srgpyIzjIdRYElebt9wcwcc94RsSLm1oZU342z5U7Z5/+fleWCMqW3hxordWvs
guGvztH3XbdFcL3aabAddCkFo/Dl+Eo1x9GkhEyTmRSkoSMt+mo41qkpeDGlyf8sG5An23JdPAey
oNzWjaGt3cJUcm1fN535zfC10kVrN/kczkmV7aoiKIejPpMmunT2+uJUdQqaNXXhBDeNTcXkMGdS
uQe/7Wxpsq18Gdi6KR8r9KsvZ+m1MC2GSGJgZdZeE5mq9vTX3Fr76x9mJSAJSnAZVJxAkC6xUalT
KKE1YsTIy5Mc0iLIpk5yVR7FjCzDXizdyFF0vG50JdUB7se7S6jfKhe04F1r5JLsgwmxqucu+26N
W3NMl0g/MfZ91r5bvO2SOplTVQlEWK9vsn6nMdXnuwGKxUdBIFV9GHbDIUIokYFbk/9/l+UuegrX
l7n2Ac9/xCIfhpmgwOtZphPr+1j5aMiZB0HChhVFrGWRc7xZ6yL4wvYwZnbDWuU2wZmL5qmAiqiy
ik9Jre859Z1X2BBamW30zqr076gr/gtXBdXIJDpvdxrsy7KemhuDVjdMNKJq/BwF48ekHp5kJT9c
39BLsD8vjDM7SyLvYEi03q+xYz2Zt7qX7eNDuOP1fC+I/SKohbcmuFabTucWF46kjHNbKcPvUdHJ
9trCrStgfM1+3BXvrVN2GzyXd+b98NkJIYNA46b2tn/E6vV6/iMWjmR1nWVnIT9CyLbE0JmqqK7l
KOxER/PFOg731eEfaIOtnFLeckCPALIIwphFajS2PCGaIuYMOfRrs8ZtvAr+1O9mB4DU+iX0yP5F
xgegUQF7xLsBqN/iMuqtsQySBKAGUx23kwG1rx3farG/4UfitlmcGINBNmQXoE62LubLTHO0nazn
NvJDspb9NIYQCmlKK/9lWg3NotwfzS1dypXdZOqG+R6DPF274C+S0zrrI42nUFI3aNOU6deyKDfK
tyLVWawLG5aYmYPNgGfB27tcDbWkHfoJnIuphN6s014xtSQ/GVN7HLPmxh4S15iKRz2utwZlV7aU
cr44nNTbqZsszgngbcMIeCV7TJsh1fdjZpq7yRsoaf9Fs+2NpcVhUOKkiycxK+B3kRdohyaCqn20
3euhRmzVciuh8oDPH8YihuAXWaVTS3qa56xnDrvPdTkfJZ8XQmW+zGZxiozsw3VzK1cFUzCQC1CK
hEVxOclR1pSjZgmYX9L4OxOa9iHU3Wne6vGtOOEbM4vnR5HPdd6E3Ei5Y33r0+ldoYAavr6US7IE
E2JILgIiBpCriwLaVMhVkohBmyib/wrV7DTO5Y8Y0oQglI5aVx7CXr/LJPPHNCobB3ttGwEH0+nR
gSZdoGoZ/FNr3+KrAd5FjembnXQw9n7cWODaLtKGFUTE1KkviA37oNEhysIKpAiGK3RfK3svfRtv
GST2mP5mS4PD1tjZygFjAIPgIUKjaAK/PdsZ2nJji7yCN2n14AZDyCRLMn0Z+/izUjSbN+2K/6Ob
qoErg+YT7tLFeW5LswdczCmTTnPqFXeCKSv0nL8QLDCYdTsZz8RJ7bV4SR+27tzV7aXX8Btce6mX
ZDBEgegIgzStMaAxb7pmZT5f/4SrfgLIVRZKkXAULDYzj/sC5j/AVpNTH+iiuE37pc6k459b4RJD
iAmcJtiKRTimsCAFQ20wc8nbgL7gZE9uTA76/7OyONNmIZl9MGPFKgqXZrebkk7P4fc/t0JBi+tL
Rez8QtbSjKvWHytgrXIQevL0IQBxF8KOfd3KmpPTNuMC44nNPyy8Liws8C3C6zQYIpugcVP4H4uu
JMD/ecBlXk4gdEEEX8Ip4qQPxmbkODVJFglpxjHehY3uf9asWd8AvFx6mwKPCkyTgnFEJ/N4e3Qt
KRtrxx6ZiUkZntORS9FzN7C2Hj2X50bAPwX/FLA+5rUWmzeakpabKWYaMXU2aTDzbrXv10yQC9Kg
UzSI0ZYTRVOuZX4fYqJro12b/0iNjc+yZkBDf0hkSRSQl0dmnnu6IKgtenJ2mgIVYZmtWbNLF6Mq
K2DuqKPZAr7/9mPw0O5ixRK7lP3sGdvVmp+FXrv9ljDH7+mKtxkEhgBnC11KClPL8dkGtrYkjHow
sp+naV/faLvKCw/6TdTsh3f5J4YQd+FJPo36Tn1//RSt1MDfmhZ7cNaNs9I5DNsc09XeecH4TGDw
ogBRzuII08HOeJi9PLmhSvwPHywqBq6tfRH5ai5IpUn5Ae3nElkCZr7QlApcdTxYR3UnnyhCXl/y
qt8I3BoXIwXIZRWrlOrcyaWKdC0ddlxrNBy23iaXNyKbKqaPyM/4pMsZ1b4qqgqRcpJrmMEC5xPt
LmRAba+SwLR2G5n8Sl0av4GKjmgL3vBixJMkajTStiBTQzcKtn7IKZ609/Gr4sEA/PEfsDWLILT8
ZIxFM55I/4L4vvhkgTw2iVmxPP0oS/uaoYxwZ+6UW8k4QBG92+6VrB1EHY0MMcQKEHA5zzXl9qRD
S0EW5UxuhMD3mJ3K6XEyN7ZyJfpSlsYz6HrZIua/PQxTWNixEmQC/O+4avCzpRwN1nHDAdXV5QiI
uhDYu3y6SnXsqGHLctpdv+s/yMeZ5v4+uYWDPX7qT8FxvI3eZejs6SdlXx8pPk6u7Bq36i552XLV
tdMg4E4oAjGiBOh6sWQjqvMw5Ldodgvn6OzGVbZxU6+dBtHpFc9MKJ6WYbRVh1wxeat7cvG9De6K
/ONYIz2W3BudvmFqpepDERTqM6CipGoX4NRJjidVGiMxxyp7yj1Y0eZYHEU3D0GjL90TfAtbO7jm
NGcml4WmKqcLnJiYnJ151xafm6bZhZCXX49aK6U7sTJ2jw4eZ2Hpm4nmB3oOVzljDI91UAWuM0RA
48fgGAflXlPKQzpMiCl3ybOcxt5QbGGaV+OMEAmFtJKyxAXkxslKW6sdjn21z16NhnuqoUIa3OTK
UTqap/wYHq+vWV9zTuKLDNsi3nMBu4FLxRr7XkS2ZPrsS+WHsDMKN1Apv/rW/GA4T/lQ3EtTDVkg
SkfGc6t+7DV6Er3BeLB2kAMDv5bccuo8hf9FfxQ83K+6DE6z9NLQZpXuC/mHHzr7uI4OunxfRtl+
kAdPqfsT9aXc1dX7WUZwMO3dsAu9HlrcqpHvbPV91ocHJ9LcTO1unUjZSARXcwJRTSAtEDMly6pC
EMn2JPns9uRp383ard7nTzpL+WS+TJ+dB8HGz1xy8hR+bP+8bKKgjInAo0rt6ZIGSJ3naZwUtt1v
INUzeg/GIQ9ah404uDLehx0yN5JDAXhaIiXoHftaU7BEzaLgLtkvxVzsQ6RUu/J9b6le006QhTqn
sO53Vdbj8Smi3fGunmPPqbfKOKuxg9n338xfXN/LsZo+SScaXIxIy88Ik0du+kX55DzOz/2v+rV8
Px6nU/bpuoOvZl/nJkVydJZ9MZ5ahFbOhRPf26U3dp7+q79BFe/A9Hvp1Xcj0/dK7UrH6Ht82522
xvbUtZv83P4i+vualoETx/7gmUdpYlibksuuPTWf+fhfkmNwb+37uxpeTuUByZ+PHRg0tBlO17dh
7T48/xUiDJzvgp8VvIXELujIGU1fhso5FJBOa8rWo3E9hp19YxHMz0zR8tPlAm0XT5nu/Ly/nSbD
M2Lm0+viXgt+BrrqzgECIqEFMu393J0av9w42Wv3xflqFxl3CQwzySV+gkqdPLR+SjqzTJszYqv3
BfQ/QC+oTF6yOA1Z78dBJwb+KY/UeeU19rsuOiol7HXliKIZHvYxVX+W4RZ2aG2BlPNosgu9hAvs
UKLnUe1AAOM5MDigKprHD5L//brLrHruuZHFLspl6ZthhZH20NVuVnnDL0jMrUP3IHnBMbrRn/z7
ej/vzTvNi2HOeGzhVdjut2ytdZExziVPp0zIL6eMilaNzVs9gk8v2V9f7qoZgEqCZgB5lKVoQpTF
4aBHMYeyzd3GeZLGU5p9u27jsr2rKJQNeRkJbV99WVCxR2mwy5AEA9r/g1Vyz+apq8HQUMmmB+mK
OzhbSOG1gw/dNukEBJLA5cSyz04jb+EM1Lgfe1ZfefGo7otoup/kl3BzDnr1OJybWvgL0SXh3YIp
aJu/C7qNFhpet7gpkLLuv1zfyZW0hXIhCQtQE6qiy1QNJUGTzrgYH5+G+1EZXibZurluYmXnSIqA
L4hhaMBcC78LsmpMVYmT3VSMtAFpDN3EtD8jEi67nWltgcdX/I9Rf0ZYDNIxZk8XHyodpL61copt
paF9birzceyGr7PdbDnEWkqAIebVFbpt0IktLqTUnqVZK6m2ak+J6erPAwSciLDlLiJL77Xajd+j
C7v5CNo0u7iB0llNgyrHbP+5vo9/qPA6Sp650475N1SET+Zd9rQ1Z7m6pcgfwCsJHeeFuIZWmGHY
B5Qh6qLZTRVQVwNme9vceDesOYrgnyCZIpejLPH2iHU5A+WazYxOZU87KX3OnfQ4hy9zpO6ue+Ta
eiiRgXsVFcULBpF80v22yknmpFQ6KX1+mKwfJH0by1k7x5Ae/m1mUcLOJlUtfJEzxjfm7XDMjt9H
L3+MESTcetetZeCC9hOkC2UHssJF+W+oC6XsxBfSeU1A0+bchPkBONBt6za7/jXjv4ojo9DqLtw7
O+lwfT/X0lEVMTr+A62pAEu8/XK9OjRVkYb/ecrOO9QJxeBv5CUfGEoM92I8YCsRE72MRWHnjclF
kBxq1YxAD4jNDQAstKfhEJ7q45YW6Zqr8KBBB0OEMFQQ367MaBrdTn1uGqVSPgBvfgnjtHGpIX+4
voVrvs+dSf0W5iOm1xc7WBARlbnFTt3q77sxewEyvfcLnpLK8MfQOIEjxoSDihkAw8Uxm9H5kOAA
oLMyZ6+5ld0VivI9NtMN9OTqzp2ZWcSp0I9TI9UwE9mfi/BnO32btua6Vn3AEkyzDlH4QpZFg/Ik
R+tH3Mk8uayqrdwutSA+T8pPoVU8VDmaEVI+fiQG/IvvBTGFw6NQhuVjSRWRK4MkDUjReonsK4dI
Cl/sNJt5ceiFq1vDFgHZ2mZaTEyjry7w30s0qKIXbevYpART5rty8KvmtatOr9d9cAWQo6B/8Vsj
lv4oudVbZ6+ZdgkczYw99eg8qb/qD9Z/pJlvC83znwxPPaU/u7st4vjVtf1tdTkpYgyKnVQGVg0j
PQyOekjL6ESHcyNICX9bBAwNHAL4eRg+xKD228XFg9wEoYlSgx4Ot4Wu3RrFhoWVhWi08Sh5GaQ5
F5mvHvS2lqd97KEX+zHTppcCiGFW5xsH6zJUUFaj9gu6kd7bRZfXDmrDl1JuYKRGgVL0pMKz13Q9
pKnm6NxYVhkGf/zqxSTi5IADSLYvuku9XDpDLwRHZUkGvVv56Wlqk0dSBelr1XfDvHF1ri7xzN6i
1lAZeq/PM0ucSlgsaJy7Yx/NB5qMzT5KjT8nKWF5xAA+GfIJF6iYQp31ToFS0EtKZ3wd2kB31S71
D4kzM/FThFtP+9XlCbJxJoUhmllmxBRSHBveYjSYtND8NcpG+1AZnjJOO2gDnM67fqxXrUFKRaQS
jZ6l48t+ZHWpClIS4hznNYJoC5y3lQeQqad+9lDU5la0WrWIe5rCUTG7yEaktp94VgALTfPS1TPn
5EtaAoTTlneD2m8xgV8eOyZThEQKhUDe8Bfd28G0wtmIc++ui7VXqNdfd9c38PK1+cbAkvxRkmpm
mFBE8UoflFmHyOKuA/L2zUrHdhdrE5yQ4D1+oQQSVxvfbqUIRFMagkLIvTh7wGTeRi0/cTqop9nK
wQsZNtjJr8ZdTLs1RR3MTWdXPm2xL16uFgQQ4EFiJGnMxUO3moZqRMgtQ319vNFhtpHCH1LyUbeK
2z5uboxsC2O3MurA0pizsMCD0xpctiALJbdbBQ1hT5nfKf6zYz018ejaebSX5Z95M3uzf7KG9ymx
oFa3GAsvvQfjVCrofhLfLugf09xwfL1iudX4VS1ebF9nFniDV2olP35rZBHP4oTHVVRgxHqp7/1f
yWl4KI7RQ38rARRHY6N+oIR43WnXPOfNwhb33VTZedypPcj3X/ov3atfso/z4+h1Pd3x/qO025oB
Es/4t/fr2zUu8r3M6VrKldiLgMX1mudIujdn5SHPc9RYNgpAK2+rt9bEZz0vxxhjWiQD1kwgcU2W
e44GKTUMIp3+0shQ1BHkLGOE58o/ZObP63t7mUoI4w6NSPwVANSiolENlDNqC6FVvZVunUzxUiYC
r5tYPxRnNhaPxzgy4043sGE/DHvrUB2Do3Ycdv8a2fB2RYswU+ihNsYz1pDs/Da+xDvJ0wUcmgGT
2+1K5EpF9I25JSEDEnmlnU6YM5661/EAc90xgEY8vgnfEeAO6W8MOEIc+i66oacw3E836fPW0+7y
luJHQPlKfLWAMC2fXFnJnKFa8yOaInKd6XMfyK7l7GFa3rg/Vt3lzJD4IWe+ihhUqZU2upzTmLl2
+i4y/5wWSFchnrTEzD/w7wtQjknhpFW4JYI5/jID/4ki1SuVZt+bzg005BvqBCtXhGhxUg0Fas6d
tPD/ujGDUB9H8qXIeG6yW6rK+2Cc6Gpmu4ZqbF9Mx+vHYSVKM8oDAgbKPIvG/MI/pUxqIj0vcZjU
dlUf9uXxfdrfXDeywqVGmvSb0AAWW9L4RcjMzHowpxLhWuk0HuyjSqkEIjNrxwjlIdirX5SjcZs3
LirQHgNltyOcbv9kMGLFX4DuWbz3qCoqF7potTIkqKjQIgiU6TBK3W5WTtdXuuL6KtKR7Cbd6ssS
gGP0uRYEXD1tnd7O8vesyfeG5ntjv6kxt7oYwMSEMmCWF0MJEFTEtQN/NKhi+7n4lpwAOXjUggEw
e4zz7qLN4ZaVTiWPsDOT4iednTfu87nUS0w6J/W2v0/f5ff+EczBU/+X8V6+SW76b9W78rZ42haX
WHlCv7W9uJd0wqjf19iO7/MbmmbIxtwVP6V9d1A/D/fmof8qtLScjSfh2mUPpAppMjJFhluWDZEu
b5RydlCq1p/htVL3ysnZG3Dni4Ff/y46+PvrDrT2VcHLCm0cgbxfpqXwzPJCLTiPgURlxksgi1IO
AA7NauMeXPFUgTKmP8FsKg2fxX4y4dXNUcSjsxyS4X2lhvoJTIN6V1Sx6XaD+ef8WqTqkBWIEQkd
6MgiBADQdvxohF8rmWbrNLTqfEBsddhI61cCqHj90ewEEuyATXvroUNvlFPKm8IrSuOu1/hKgXwq
48bV5uPc9O68JWQp/uDb5AxcK89Nqt0gkOnzvDVoJkMAUzwvzsCXBtdMkw/+OH+hrrk1MnfpGACB
iSloXsAqcUGh6qRjY3Umwrdyo8g9sA85+Cz5dvD+uv+trYdqDm92GjAsafHC9LN4GOaMN63SlCD2
k8GC/qCw9Z/tGLQbTfD1Jf1ta5G896oWpHrMkhrDN4ud7djFD2pojrwRlFftiHFl3rA8nJfIwcwP
hmJqJ25VFJrbXZbESEFzrVb763t3eaT4RBrDsYilrzhfqU/90M6zmJyc9/kkjchn5c7d5A/DzRyE
4Ya51WWdmRM/5ywaUyONajtnWaDulHddLknvI98otsYrVj3izMzCw/ORjL2WMdN3psQ02hDe5vGU
HKq82uq2rK6IXITSmyyA6QvnUyYGpi2L11yRt6W163tJnl1o5qqNNGvdjgWbPrN1FN0WSwqSvnSy
jA81Dc38uQ3sOnSzGPjY7rpDiL+zDA6URf5rR0Srsy+UjnI/BA1bV2S3ahC5RlIes5k1NfkAAkOz
Nx5vq+siuqo6aTetlUWMrYy4NqKS/Rv4Yg+MwoyHRNvsA6+uCk4+xrbIPS4gUpTSo3TQuYmHHuI6
9CNkt6Svv1ca7WhaQeoOZhX/cWuFowV1PiRLNlrxyzBbt2PdK+LRNtdTuNcyklU9lQI3gOJ542Jc
8Xcxh0ZGZTPvcQFsLjpjmAvBTGua08mJ24dkqO6GkDne686xYoc01GZgH1e/LJujEZrFRTvAxRIM
1lGRrM4NW+jMR7/7dd3SSu4kMt6/TQm/OfPDOlboy0qC1GPnPAUpVLjRqTqSpLqgO6Ccp7WSvVPd
8rgJF10JiTa5hQ1VBODiC9gvZ7mOdauFpKjIj1Y1hm6qZZ+00d7PcVq6hdO9VOH41AfP9VQdG+if
JDv/mOj9j3wsHgV5zK7yN66dFf+1KYjhkiTplyBaC1kQJ0shAOnzp7RMd1H0nSeXq+m91yUbYPKV
ApVhi9FCZmwgy7iAgaCElRZI+TA6/GDXbvkuu0UDBQVYpULmBfGaf8A5olwmQdhkaTBb0PS8SILC
dIoMs45gtZjjo20EO0duePLL7VNr1yc7q+FRaHaOJO+Esl+sPoWRcmj0wevHYR8YeLtl3VRmiUi1
1GzkFyu4d5tfpsNRwTsMKolFjJrguzWZOmM2XacQMsG3kMquo44PwWjcVa12kGyS+2F8qKt677TR
cxA1t7yCPjjOdzl3Tnbwo2xi4AtNRJoaHqyq+uDriA04tNKSYddlxY43tuT2YbkRhFbOkRitIGEh
DxP55eLeyAENGmYP4CaNXO2HEeypHM87E8oyyZP0O+kjYzKPAPSfjI0La9Py4iaRIrW2nQjL/tfi
NYAIMKP/ugf2UD/Kh3Y/7dLb6GWrYL2IUKwTRIrAHQB7gBP599voLGxoSiTVWg137KTNjwmlfJRc
4/GmjvHk6xFqcXEJS3AUk0DjGFAHLMdx4E/MBkTyVC/VnV04VPtRrzdKxYtDgQkecY44iBx5nswL
vxsnc67rbJy8Ri3uwEt96oJsr2fjt0LNX/2Z+kptbDHZL6Lfb5sw84P9pwhPorEorqgpxJ5BXk5e
ogyPaTPObinziqQFi5yVbhYbu3j5vYQd0YkSYOoLPZa21yPNrvTRi/vKtQt2MQSsDkXPn30s4F8c
IANBB3BLjAEssjR/CLNcgcHWCzVmtNAAuFe0fuNrLZeytKG+vbEgnbP7scIG9AR3KjPgcRd9UHpn
6xJeOt5vO3wiwS2jURlanOio0KROn5TaqzPrLkDeHK33ja+ydDxhglAMuFHl7180r3tIcnQ9nWuv
itKH2lJuDEs6SsXU7LO8PSo1WQbyDRtG19Z1bnSxf7MdTkzNYhQyqPeREZ+0dHx/3Q2WnQKEJ94u
bHGiFGQes2rGhp0oN9XUvlpa8Cz38i7JIVpgrj1tDppzV0zzsxolL9etby1Q/Puz2NT7TVGojtjV
5KTbk1dHW+SyqxYcxGmFYhPoOeGiZxaiuA6BmE01Qw9RHnshiLOj4tfN1jy2CAJnj4Tf2yhqotCm
gHhBN+etHZhQqzQdy9pDnd4twge/am/LVr9pTWDo+rTr6manDFsDkGsHjDgr+vJM1pCYvLWqQ76a
ILlce30En3r+met0n9lbHci1PTy3sri2fEPppnbASivLtylUW24P28K/8PVzI4soO+nGlCshRuKm
O5Vp/91Kso00buUMC8JEx2TMmGx22QaoolitM9mooNso3ul2cDN2bX0Mh0I+FKr2rI5MP2q05K/7
+LLeKlxDp2xBv5+yuUg93n4kC+I4rTNSWFGYETTTW3NyS99VTdc5NN54+g4H4PdMeRfObvKlewlv
t6CAK07CcKcQ7iHUEyQXThJmWtrGil17+mwzUt/vivAxyOrT9WUub0lWSTOcS49GC5WT5STpNKSZ
VBdM/JS98Rjl7W1nBY+DrUFZbpUP122tHDYgRELuDbYPMo3F3VUWcqGpcJp4SJzoXuXXbpsFB6bg
91pvPSRm9iiZ0se67bcynLWtFKOeWAWHS3nt7adM2hyEWBUB4FSDzgWV9dqPdeQWWfrl+grXdlPM
AAPe546+wFXW8xRMfeQQGPXsNgqK17KdPtCPO9a5/vnPTTl8N/AFgNcuJmVBlVHc8NXao463G9nU
JpJOtvxiSTfXDQk/exsiRUVIEW4iyGiXRXFdHxUrLZvOC5jhS5vwlKvfWlO7CaRgryRboyuXO2gz
XQzEhnI1z6gl2UdoUH9vrLTz5sLkSRgr1W01FC2qiFq4MyQtPV5f3aVrvLG3nB2F2mme9DZhKjG7
n+LHWT2G0Y/rJpbvByLJWxsL90N2S1LqEBs74yl6X7/TdimNN8uDU8DxBHA62G3B+C9jPyZBftBW
xDsuPF6Znbw2UTj2YM66S+PhFNjBfmNZIgAuHAP0MM9rStaEymWCHURDYAVF1MFhS/0pVY4MLR7y
Dh3VMb/r1HEXBUgG8hwglMQPslU+14n0GhfNxv6urlUwtxAsSX2XdExSrEmSLMWdF8Op4syhy6D1
7vpaV73kzMTiKq0Df/YhHWGG1ey/qJn9lxqVp2xmZuC6ncsIyWc7syP+/VnaM+rzQOGLLWUGL550
gIlobPVPjTnskuQLWJ4+2aIJXts9yhWCiwGND0rnb03GA9dfrkitpyRfEXY4WU6zccQ2LGgLlWGz
K6xIaQN8sbbCXWZYT/1s9971nbtMEhhJ+HsZ2uKM1WPaVVaDEW1s97Yf7kKI+S01fejkr8N0k0Xx
hvuvfSooXDRuTWT8Lgj3ujrq/ClzWm9sFN57s1vln9roUzvYHo1uODkRxWzNjerZsqL1O5ScW104
YqNJRpOmfktSAqdz5DnImB76U+9ZRwZzfhSd+8fC9f+xyZAMRHEydcwlSsHox6bzTVZagFt1p5jh
hz6dCcvG1j29FvwpMv+vJWvhKX6YjEkvQYOQzNqnMTFOaeDcctfeFd1wc91f1k70uamFvxSQCdKJ
YFFRrrpV/TExTdcYtyC469/rbEXq29OllMlso8bRgj2n9hDcQeoCTMB4qO5tV9uDPH/Yivz/h0nB
lkOphYf1Mm/MC23qJVYWKEd92stwT/afIFn7bHfovB3FFOY2P8jqHYdioKBoNNYIQqBpNCYUkDz9
q/M07sYP1XO8G0/2PbNx35J3gTd+jJ62+vUrqQkn8G+jwp/OwuVkTEZriY/YOs6rokZeaHWPfqX6
6GsHt6laH/7caYiUggkXPMIFl1zs26HVNl3rdUPxEVj8Prd7SEat7Md1O2vnwFEQXYPujAHGZRJk
JGMWDlLbwnhmSG5rJLtsaHK3jYfPfWNvPK/WwrOQjIUIBfKRi7GxUa46nVEFAln30oYPUrxRPt36
+4uQ5cB5pozAi71m+mYVj9NWlX/tJEPhD9BVTIldAN46Ex0kfKD1ZuW7OQC3ozobp1u6puur+NvK
wtUGZ7aLvMFKWE77zCBm4AbXv/qaN58vZHFwVSTA9Xjmz/ZNm2eHrgtjmdAkoYJQ5lr4HCpt+MU2
Jm2Ldn5rbYsvFMqj7qgTa3Oa+mOk2s9x3Q4bmc0Sy/P7FuF9CbDBEJPpyyzNtsO4zYeSszO5ymG8
Sb5CblW61uTByEQkdGJ3/nF9Q5d8wBc2FwtTFIQrFBWb7U6/lRljncBBHovnwnO8yPNfgne+O/xo
f7ZH/0kwXW2Bh5fNoP/8AEIw7GiQDV1IMGQmhMRhie/3h+wx/d7qXrL3b9rfSNT8JChxjG9V71Fz
d3ZbOetqEGGwSrD+MGC1vAcK+koR6urYHpDZjJ5rR9sXdelK2lbutXrl0FL6r6nFPqty35o55Qov
+DbugONMD7Cn7YIH3ZWe29kNvku7P22PiDfVuclF2opAWFVSvEBAw2g9mmu1/DUn7bruQOvf7++F
6YuEZDZ7X/JRAvPMh37XvPq2l5XHuNvLlZs9tECJHdubEYDRjpLtjUf1ZL6//gs2PuKy3K+Ek5lI
CT+gSpO/ujqpPKWOWzczHQh4ps44XDe3pIMVDsusppjNsA1GXZa1tmhI56FsuFEbpTBckOiMDA05
Ean8kfV15DVzFey0aS4PpR+aoavH5VajbyWeq9T7qNcI/DJVgLeXOoLHVpYHgInj6nluRzenKqv+
dX2dKxEPG1DOosiukdEuQi1jGcpQM6AEMQUvkvyjr2/VRddWQduByh11y8s+zaRLcBAzSeNZreg6
mOZTmztwcvedsvvztTjoaNF2ZkEXhFvjFPfQJPUttRk7OKppmd9WSbmF7VvbMWAt4BUJZSb10Ldf
pS7HWQoBcMFEpLijIrmSvxGtV1xdPbegvrUg56nd5sKCE8UfAp9uk6qo72h0tG6obYmwr36es+Us
iruhOgW1rnHX5rW1kycdLEbgctL317/Nct7h93miBgNTBP12Apb4HWcZKvojSZtlXK39gfqxdZgR
ra52cOhByP4Pyj4rbSFb1Hz+a09s8pm9ZJ4aU++xN6TQAKZA5gtklCBMH8veHWUobeevPkCQMoWx
q91SN1h1kjPri2NVKRGwQgPrnfll1j7YyYfr27n61WBfYR9FvWkZGuxSmcsqgFJuZMzroEavHF+6
/lZab3y3FUOoupMRG8DHYAVduEeRF9LcKjkE0UM2wQKrfRyU6iFT6m/XF7SyYeAZUGii0qldjmll
xZhCXk9cAGl8m1XlkzVvNXNX6hTwFzBUSx9cdIwXHpiU8iQVMyac9lPev5r1q9TSOM6/10G/o/Lv
Jn62sXsrq8KkEAsh1QPHuogVgz0lkRRjkurJgz5ZRzPYSjlWPpCugYpAsowe2gWI0E7aJMr0gLpw
gYJh5Xhy2CGGs9XJXTfDhCl8KAJKuPADQ7NTuf8f5r5sSW5by/ZXTvidboLgeKPPiWgOOY81Sy8I
VUkiQRAgOA9ffxfT7m6r5Ha179ONcChULmUyk8SwsfYaGgP9HrOThx798DWvtH+GfxWP//ZQQIlI
ll4PiB8/EfsUBFdOjs4q/NZetfUw6g+29j/9Kn94/3fLazGJwnWXcQCTQlRNtcgQr1aaMKAuXv76
m/zJQg6RCYxSsLWiz/0eL2rqwYMpILpy2rfYFiKhrS6KdqVc8b2ogr9fINmQ4i45DRhvADF/XPDs
KUhnVy0twH4t1UGhTeh5ZszIBzP1z27fH67zHsRMfaYdBRfqKIW/46Yb7HuXjbCzIGLz13fv54MS
FCVAGBAmBNLK8t1+/EamUSp/ZkMF4g+Lp8LDuag0p0ilDYwYpPWlLFSXgPbunfzOPARpfrUzvRng
hBT7rPuACvLTVMYHQcMMlT0AAvSB3q3orKongPwNwlK8qjtS3b22WW2v//or/zRgsFSgnF/sJeEk
/xN1Jp0Hr6txNowCq8NmP/qbyXRh9livefchlf+n9fB2MdDEodGB19b7ASMdWrezC0vZrgjWtTXu
La+HC1w+fR8r5xJoIAgjt3FkTAsr/Ovv+dMYgoM5cnnhrIFZDqz93c3MaW92Li1UxA0djkOKo9iD
96H52/IuP7RlvEXy78FABDIrqGaWT/GHEmB2ZycYGgjHuUTaTTefQBF9RdZhkgmtQTjMpw9wi5/H
CC5oY3G0gCBBsPdukSxdZpuyYhBH9LCEBNELtFZSfjAt/uTe4SIgAeB8AjrIe7/03CwhKmlwkXnw
RUjUeFSt89L09fNfP6M/+zIgI2FbWVwMfgqlUAy0DX/0oHQi1rrN81ea0/u/fwm0edB1N9E8g8nx
jw9I+o5ushQEeN1ItNl1cK+0UXywnfw8p5YUMg+8bVD34L3z7iKNLGZaZziLG3ImSSe7ndXXj0VQ
3BUd+YCa+SfPBsbCqN3RBQE94/2U8t1Mpi18W+ED3+wrA/JBkWeh1aq/fZ3lwUDWjmkLr+33h1Pf
wPJXGgja6wobDnVmMnufbB8y17/7fCgYl8v6AEQRd+/dljJIz29Th8JOgqjQHIMEsSgfbMY/jzKg
QYgXuIkVF97lj0Og7JpishT8XTNtPnojTA+8/qMjzs8EFpBHl0M8jJ/RDfjpLC+gF2wMHw409Wh+
Gga5dbLmm+1g5SPyaerzvYD1Zj6TZ3ua66RQ6cUjOUzD0lXgjKFDq8Msq3OuCn61cvUFRKwPxuhP
dwEZCxAqL88T/jw/cU8sMoleTm0eSaCAqj1M6UfRjD+thbgCur0LiQbQI+7Ej/e5mz2nNWGuHSnK
5Zoa0Dl1bWzmZDcSyuF0Ov7twhS75HKv0XlZ1Bnv54KR56476CpHSyLd8IbByHSIPozOeW+XByoU
6GqYDYs22vlZBiK114k55XnkP+pDfZgQ91LE/V7v4RnAt9lGnotH7+tfz4ufpvkyHwjcvEDhQSfw
PSGpF7qZrSDn0RiwkPd26HZVbGKe3C7zb2/j/0m/lZfftqrmX/+On99KPdU8zdp3P/7ryN9guld+
b/99edl//bMfX/Svs/6m7tv627f2+EW//5c/vBDv//v14y/tlx9+SFTL2+nafaunu29NV7S3i+CT
Lv/yf/vLf3y7vcvDpL/985e3slPt8m5Ih1W//P6r7dd//uJgAvzbH9/+99+dvki8LCqb9ss/7vgb
KtPf3u4/X/PtS9P+8xfDt35djPAWWgfGGLz/8XbDt99+5f2KpqkLb35UjsArf/mHKus2++cvhPyK
zRlQKXYCAkl0gNc0Zbf8yvkVZkuwr0RRsrS0bP+X//xoPzyj/35m/1CdvJTggDX//OW9smCho6Lv
twgtEAWDNsy7/Qa7TGcWUyBWRlMGB0Os3F6SPSwRDxQUSrgPTIku/CHkys8OnML7qKndh8xo0kM/
DUc2pvYWHK2LZRjThvLueapmM3J97cdCXkcH3okKIhU1DeZemf4ZVb/x8tEIxxn13b75m0sdhIRw
JUM4BXT5P64YblmB4lS1VqIHM3EYjN4g+ZziCsZJm3GwLsri9i5FazVrmX9sNagvFRnzZGiKl9zs
nfXCXoOnS7pzZLCjDky0yUiQjzMiY8uyiu/CMqp9wRCUVAsz4lnjxMjH2gcBf4GmkMSm8hLQyPqj
zOYDyDJig0Jvb6b3QPP9MEBKUZi7Up15VzuAE83I92oR5l3hA3UxLKT5dmLt9ypUQf/KRf29ctq3
jJIUJgPpV7txXjq3M5JsSPOwHIW+m7Lp7BfkCgKxcVZOT8PJL1/t0m5eDL9/dF4C13C/GLOx4cTm
SyaSDQN4Axu8PSRV56OVbcMp232lwqWrjBckPlYIKlw56eSGLZnTw+CKR14hgCoTuHJuglA+56vU
tSHPDOpEdiUJM9+IAmGHDATtsQmmRNgD3IGgzgrgN1YqR2yqan4YXZXGtiqRj9z3GzHLBGGu8H9J
K3B/GoBermcmKYNpnV9OMJZdnIFplz23/sxjLbM2JKP7pTahISmtLNajeLON3tv42661wxEf5+gN
PkmqoX3OGhH5wSTu6MFq5bpjWoXccvYdAJXIM9IzDdiFjQ4LiZ4gKQqmOk5z0PGGOdiWGkCpb3DA
mB2wTJ3ps4PmHhpeQ7vuMojB6u7QMPHYePIg5oR5Vn9wB+iC6PCM4OIO9xd8JlNCqSMnmscaPJqw
l5qHQ8vRVV8KH21neRKQalrBc4uEDcFXsNsUDqA99CIMoYl9S69sLj+Jls2hA3+So5vbG0OoS0a6
IKIGxEm+BmRnB1VMZNdtuWQWUn+dLMx6U+4cR1RhoNxIML5rcns+kKAiYU1kf+ZTDdaErICean5p
RrlqDFEnPNPtuuxp9cltzRWOQnnsKObFNOtpbMl6lQmpVrBCyzGUy2+DJR+FUVZP7Xcnyx5gTXOh
JYlAbizCTqb5irclRttklokHkFiEPmdyR4hUuzmr+jkxy17tuk6aG0TJx9MQIGmiHOHP344BjKeL
oUlo7XznhGX7yoTdhUcOPp5yPJHdBCeQY6Npc6rr1NvC9thH0cMGLtbTRA/lzD9BFH2siPvEG/II
Q5LPrnWCcwd0HhJke/rg1sVxciOPTtsBTu1LjlPnIHYzy+2jtpAQ0I4OD8cpWOGU+8SU/UXb5mOj
1VcIIZFxq69N3m94S14sS1+arnlMW6iydAF4tmBbBBvCANdsXKgIcGEPd7vOhsehGjZDB8WiH/RD
1Ek/mVzvMLC4B7KLfi4iKPCQuIuVy0H0jYCSUrpX5HJUEbaDtWfxbVtOh5YYLOJ2uTehysNKZT0D
o3dwMG3umrmbIqLUm5dOYVtGfaWeELt2HcbPVW2psHToKhDNrvQIWihgO1FJITC0TIBluRcRUt6V
WbH2YPNhL4kuo2JkW2b12kTfCnjd7EVMvqQUEzez/LdUfs6Q3lwznUW59YlDHGem05CgqsvxJNVm
DryLK10VITUwYV21GQuyl1W+aYT9uR/0WdYuUsF0m7A6XxvIfQaKkoaNyNuN5zYPo+H1YReNo7cu
O7OMXKw/oQt/aFAW0c2S86os9GvtZofMqks8MO91GJkIsT1Fg1ZQc/j2q1kPn1GTvZUy33t1IcKm
tGAU4Yo0UU5tRMBDj27mXAwgMZQrvSorT4ecNp8q04ORdydZkmYzS3KsQuVk0D1YSNWmblo/diGs
s3X6YDXqzpB+gCQoZJffdkbiWHRb2GMTlr6LJFfNkRE6w4nKbsddwUsZ94aFXCy3HTfZIjou/cqP
UmGkq1IX+7KEJj4fh/7eg6oTS1ATHEQAz5d0zLCnIiROT3NCegmqZtl5idZabtNsMkPkp2efrcF+
aUFhvS9FN4YuuG74qvNXkU9YTQEk3vORuWtTDYgf9OzyaonBCMuK0ZXbpOkWLoTw0inEVVjFNm30
uPXNQq48fJtC6uysZpQd04jpqHm6Ab7wiEf2oH1ywWSiB8Hm7QzWw0WmqGsrTa7a7+q4w8oOF9Se
7uAcaSQGkhSePTc9VPXMd5Q21dpr7UPGjPZLwXwzXKqThyxQXuwg5yvu64DHDfpkZ1u3XSj8UnxO
a9hrGbOcjl2vaQxrniDqU94ni4zs7GhKVxjD/bEo+mLjtXzek873Ivig5UjFYOIuFSlWJ02y19YG
N9Quzf5OF+a8k2bTJqnnyngWpbHjzDp1kILeKVIrzFTjAcDsdh7Y/DShCYVcLNM/jbbhI1av0uum
uBhO3V74QO2wht/uhiDi7+hKfm77Mr3k3I88JsmdR7DKjsNsJCz/CsIKYjTmyroz0d4K6jwZjYzF
NrjcZ1lNc1R12ZwMVZbtap/fQSIPbbfJh9irSX31lspLK5YlnrxCQWXv1QwsrvT98gzxPlQJ6Mn1
tV0/mTqNjcnb2rqCfZDtt1u4FEC4w2BlknvSCkVzLQYeZ369r6tHpQe+BVwEF30FimbOGz9px2FV
Ch+nCtAmw1mKBKDcA/gwGGj6hIGKxM5CHmY4bgAM9bAr9mKO8rYpVq0/wBOqP7QZcIe87TAFbZ2o
zs9in7D7elKbbA42ucyRUVBAMu+d3Ko5uKmZGK7YZB3FmwHumWwuY98/Ep+3SQ5Ecj2Vn5BIvBpc
PwmqjKycblrjO3WhpgGO0mOIZ+aFQAouzphvQT4NkbkAHrnVjyGYCTX2X++1sbpDrudjapFXH3E2
UaC/KlVl8PZlRSyqckdGClN1B/i4CWFr3qNHpyyYMWfd19aGBSmUtFnMfLcIM4PDE0RkVeRWXIao
c2BmlcPvwjq2dvHU9dDDsvyeCPStagulSNcOkcjtNArYbIdd4yUpT5OO1Cei7UNdjVXY9+YrPDu/
26KCKZqHFBjXLrYYow9V1qN09IcY0pOHlucbwAnhWI9hWSNWlPJs7edNpAxHhJORyVAEphPCtniT
tsFda/N7qXMrzEcOnbUBx4+B7qzM3xo2jKjAQPjK+uaroJaK5lxABI+Iiol4X7Sr0Vq2EL2CsDGy
r5rPMy3COT+P6ptk3bXutIu8aQ9GtOXBz8WmTGs/TtNp1TmwWB/d/A3y6jTsifcwW6h1y4lEY1sn
nS6fCpvJUJr582g4V9IMG8jen6cG3dGMOTsypV+8u4qUKpy4G6x5y76ofrwfzXZb1U+Wzt94gQ8j
gvEBx51zU05nzNqWI/9J2Een6S75gC1QpDlYpbMHBTjHApFuAoEGUjCKLBzH3gp7/Ww2nCdZSdPQ
ZPlVI3LMrJ5mL1h3kGlFqiLtYnVGQprPG1Cz8VMt82h2pz4sU6wrRbtegCtYWqBYFrl51U2KtPFM
PukcMZ91P1koEqc7oLbXfMKH7INVVSMbzqihuSHzjtrNDhUejwEiQgjO8Elg4UJ3OoDBkie+M9bY
kcXEAYisFcmtN9Q0tGb5pTS4Gaqqxjlu0lssgMRyV+MynKAD1FvuZW9TVXhbnSIPgfgPsBGdL1xg
15cGDid1jyQQJA4fUTlia+uIsRqbg+lVxXWAUd2K1L4bN4zRfdtji2ay9p9bCF2ThuU8tku6mQeZ
EGRjRIEKqoMwze5KyuKYmXhqTNsvRVq624k6c9w1HX0RxryWUj3zYtbHASyJi3boc3mA/o49F4Kk
R4heaHj7kQ2MJBYOJp7MtlmfqahVba8jOXbx5NnjSYJ0UzsVuzLFkDglW44MNSO4BjPadp1Q09rU
tlrBcaKKa5wBrqmv8AfKYZz9ubMerOmb67J+7UzpIfUsJKUM9mnCmu3DnvS+7r8Vnd9sAzLIKOsu
Axov9yab1UNwN9biKxipAvTJwHj0/OrB8sp2rYX/nFZuuUMjA3/I/JsqFNsMA8/vUgvF+cxKe+PI
Lr+7/b8+Q5MI/qojpG0ht+18RXlrxvAWA/+O6hM6lFhQyvlAi3nTT8GzWzrtBuoHefRLH93p5trb
wVsjaxAg5fBJKxNb5Oyu05nB2MCYzU+u8EEQSfPuZKHkrSeQz/wsYIkzWTigcnXQbgO6+kiKbTX3
yH9sVlCgvZRD5R6HOkMCw2A8V6LrkrzXOGzQYNOVoeGah1q144r0no61kRMIhFAdgW6IhVgKey+s
HLuzM54mu4imDEE7ijV3BoZRaOSY4qL16D0qXsBzfI3GEMUYhejH7rdNRuwkV9lDrhOE5vBVm8qT
V7TjZWK9QLRHyeJqyof49lKltIrz7rtVZSn2sbuykXxtegbdmpY66izoVrdqjdtdv8VD95j1hnnH
w1kX7qrpsn4Fus7RB7dzEkpdkJYHO08xXrF2qqiaRbOaCrhVh/CxH+NcePKB8ieRjute5fLIFEHx
KGuGzrfffK208kKjmeBFYGfNXvQkVBg9SppX3Aw/NhpAGRQhsCvhTjlsUi25hk8+3cJf2wlpSuip
ts0zIOQzXNKhex1LnKCm+iwx+o6kK2DMXlFhrRsb2c6aa7Xp4N+Pgy31ErcY0rjPyQscP/AvFMRo
fe4Ha7/KaDhM8lXp+mtZOfvMwFRczquA1iFU64P51OIujpqzQ8PT8xKB9kCkxFXyVUfteTd1KRLc
pwsEAJfe6vs9s9m4mtEUzaD9vD36YVIyXCzHYr+qv6qZ6xWCE4L1KIiMeQu3cAiG+ZpjBYCS1111
rSVCofHdf3uOFMUAsrfEPncGJG5BcsatBjUPKuG0M4Yo9Xu+Smvvcvvfvms3kCUYVxKMNmxZMb78
QPQxQfpQmDMNtVPhDGs9oT2x5IWN0kKslZevXKq+T/1YINrRRfd4hDEVk+PJmovgIFX1BgfIITaN
h9p5cFCBR2kV4FhSmG5C0wqpnstwRVqDs21RnTvUZlFptnOM4rBIdOePiatnxEQUI1QZmQb2BJ+X
+6Hm2Fgn4FIy658MqlEiVMWLLS1Ug4UT89xmsRK83UNlBM0MqbxjX027zJiRxEXbduvMPbvAThuW
OFK9AY4kB1NotaYonU3WnAMXBYMDOGB5XluvBw0Daa5+XAX0SSNSbTeQYtOjSIc3m7VTIvVfpqLe
NK1DHqagRL6fh/CfwTHWTML5nHQmPXm3qemVIpSZycLFvWZ7WxJkZuX7mqEL3bbFvSu/VyzwD7dJ
Dq/JQ02lOOQAxhyAypfKDp51DdjM0JDlasz/2kEHoB6ls5qGrD+O82jiSOZlYWC34MPmxN0ahvp2
+/wOI83V4E4i5Us54szDPd6FxO7uvSwwDt0yd+SMtSxTWJbKMbDhGZThczrwzCwJjs7GaOw10w0A
TkFCHswPRj8Yu7p0EsiVzWNOTSQrtPlhdO/TKvZ7Srd1589hVs8UMBBuojSDVzhW7MSYO7Hl1MEZ
SzhMcvIOUhjjXqRwP/HMpt9VrEt6z242g1/gtK2vlGXd3mTT17ZdshTTBAcPP9KF8E8mlJXrlkxe
ZDXpXVuZfO3M7j2SD+VmXBZef46lUZAtAtfebvce4+y5mSx6LeZqOZ0xMORcfrGqAYfPAGyDyY+L
ceRrdHFOaUC+Z+jGrcxlGMChim5MAz263mvgZ+PLjR9U5RGi6rWJIvpKZ7i0KWvlY6NNLDKrtVPM
7YmN4sEqiQyRQ9XBdVXnCa/kmnSNioy0TdczGdGbqq0Z3hriAE55cMEBGieRcuN1HHDDsm7bWbkH
4RzHNadN4xG5nREPujoyc4bMxtRjd1YD5gtEfXtqNXA7l2wrfNSi7VDJN21vfXqiiPo4BGZNwmmx
MNQFVnhagV7i5ADJquLVl6M+l1Oxnop0DPU4TPtKt/BY0iBYw60GCN+ySqDA0p9Eb+8hVlFb7IDB
oZi/FzU1D8JJX0DQHjY4e+V73fd+DDOKEimtLaQsRa8iNQxlNLSC4bRMv1BWNGdY5yE3y0oPdDI3
LfDKq5XizGmMl9u6XrReUpvFvMYmo2Pl837N6QAi2zKZbjPGQF2dD+LOrFmwRhuwWFMzf6Qm8Mm0
VvvUzNSFYB+K9TLJnC44pIEtkkCiIAXuam9nPp4d0WAc9N1VIZI9qnJr4wQK+yDa5zHJDAUITHjr
gZltSHsj34LROwBMoHWMdJsucQoX+bMZbw5D5yQZenQa4CVaSTNCN5PKz9P4Nhtl12MfdxEhYORq
A4ywj2iu0BIg8tWfRgHZaVclXAz62fJ2zEQOqd02+f3wCj5+liB7KXtg9AtpHT8cc9JsB9f+5A26
2bXYSMMxmzYMeBcWdgxwPlKsX51Xr/tUv4q5J0d/KY/7AlBsAPxluYUWWophi7P/b3fU6Ab0Bdqh
S24lBVSowzqd/CAc/czHoHCa3e2L+EWRrTE5zxCQNp+ydgSeGliIx7OnNB6KkuwQfwrgBU0DdNAB
vHHbzO4rjH8Mv1LvwBZRWwN3MjS9ujy1RlGtcoadwqDGFh7X/l56BfHConbdKB9wPGSO9d1RckRc
jA9f9mAoVrPsu6h37W4j0o5GgMjWRe2Js4G14s7Q9VEAauxrOhxqGA1ENo73UV6b1gbDCM+HN89M
NONDsGXLmpXa5FKVcZ/57JR5WEwAyJw5bFh2UzrfUQGYaileYLXzCQf1bg/Mn8amzvqkHKb6iiVh
y1Kru2TDQ6qp+QTIzMVExwxyioHBvySf3sTwba5LKwbpzrwol4RGGhhPQudzGE2pWd5lIEmFxOnY
pjD153SA867Rjxcrr3ByhgMXTNTneXfbRElZrXMoQo78lQadOs2Nj1LHM4rQsCu5UybQmaDTecTg
z7EqAMXvAorKAITbiGGt+6xHM2KOhvUEA/7vkqlYER4U8VwN6iTrRJCKHBxHfS3ggLRingCElDE/
bEHcus1N6mm+9rJiVUCiVNQNxUOv3QimVmVs19lTXcO+yjiWnOhri6xd6eVpWIvB3JqT9kItCC4C
N2owR1paAmsHuMzLbK9sXm+gSzvfCs8JzMs9GiioBGbUea7xGXKiUwlMOb4Nc5WlwSFYikfDzuut
kQJf9Q39lPszmi4pa7dc5BsDDp1veYFtHYTFAzB+9ghj3BMWOHlnlDi8UcOLJyrYC8B3IPqFFdO+
dk9GM1wVMCkJeH8/z+NbNgTGlpvwnnVJGZyxqqLeSC1AtRVx9th3Eaw7y2zTODYATN+dt2Bfeddc
C4CJpXvq6XMf1O2VleJrOqA905AckMJSYpAgpY9OhYsBALjcMNTWUNuAB/0aMUYBzsfEW3dSx56Y
gRubtE88pu5kMBwMx5Er2Y1n0uMczar0+bY0txWY84Km8pAC+AtBOUrxJJPK8pqjYWkHGFKB8/XI
zza8ni6wrhvWlaEgCcu90KKFfUQ/oQcunptxjgTfqNL57vbJtJPaTyBm3cOV6pIC1Nzz3MHJTyR2
NyC7YCmVEKiwhglXemxX9jJWoKV0jcPYzMG+AHcLyaHTXgRohsye1hfZi13hUnkZYK0atxnHwdwu
1qU9jZeWw9KjQfxQLKvKWUvL5NhIYYDpB0c5t1+FO3vhrd4aSjfxjIqflKRDVHIcXRu1x0mPrgrw
Jey+YWtJO8QQs30narlybKD7zmBC12Mh7hpmcw0AS1AQ/eHJNTVEIeArJKC4wM+pCJxN48FaRzhJ
Oq2LitSHW/EOqyZnBSPC3BvSteNMc2wxua+bjOJU2Hyn5WxtOtu743ZdbSvFp9jmTr8eOY8Uq9ne
s8xk4J2/IgAFo5Y2j40BOAPLB9qgS41mkDKL0aVkgBtcxJEupT2aeCYQFN3Nh8ltO3ipZX3kGEXi
9sR5gjWJG4+yrTed8xlojvNYLr2JWgBXs3qv2vY4DK0LkhZbH8Ve56fjNpCiO9pmhZD6ZRI0or/H
aZ9uSTVc7XK6GkWgPw0OjvF9BmvOyrM2POdlgr0+23Q51Fg4Pd1KXLhPops7nahGEGdpOZguSzVc
DjnbqwjDhrrVR5mS1iJf+gNVEH0uGLKDh2bb4O5BxL4wPv5IFUwD1xa97yVkdjbjSMZLjbaB4/Jr
5k5OfKtFUxqcBeiGkKDaKACWDblfipjbZzSXY5pl1Ol6RP8KaCTdufN+0q28G9CW+vvEkIdS4r/3
XI8fOCL/I3fk/0NGyELH+J8ZIf9RfJNfFP+BD7K84jc+CHF+XfJz4J+B4zFMCMBk+I0N4vwK6vXi
iw2RMhwxwH76LzqIg9cs/jQ4T4OjBI0X6A2/00Fs71f4oMJ2FUQs8DcWdt3/Ox/EWxz4QTuBWwyo
JbgOxWf4YWihH6FpC21cZ7ergBVWtupBQglxKIOSbobdNCq5Ji66SR/noJvXebEgkQsikhJzi17i
ClVlw1dB4R4RzcU3NsmzAzGQSG0G2kK9hR89zsS6q4evIEM157myddwObpsgwnT7hzv/O+HljwQX
uvDj/3uu3L4QvFQWCwTHcV0E+vz4hbwBjUQjRXNXaQ9sCJvtg+UPR+MgFHQvvlUCfp8AJwDQgb9n
y/oDS8vhwGZhhr2X94lfcLR5g0PepP0D+KzTmaET0WawgUVklb3WxOFxiziryCozH2HYtX9wbdM/
VG9Sb6rMLVfETYej5GUVMQA5Wa/mD8Ta3s9fE0sBHF0W2QaYXu8tGEpwh1D34RACJjQsQXVl1MlY
yq910+drztseLpE4TKeNseeS2munmnR024g75tXoRxUHulSd7ZhtiA6m062QTaGeyJ357GuLbDqJ
wwo6Q3XsardgIHwrub0dxhzGII+q6m3nMwOaVTN71c5a2VvXYum5l46xAW7r7EG0cMKqNL/pPiWf
WpwnY6ybajOMaey4Sp2aUw5CFJSvQemGhZFvOo+OSW+1/b4p1F4PwAdwznFwTrXdPVgfsIcu0hR8
YtddofJEt2f5cVQTuiKscE4ZeEt7f5DgXcxdZFFtbAV1nztuagtMV0a3mI4nY8K5wGgLA9pMWxwc
0f/+BycfmapYi6b2x/G4CIZAuArA8g3M94KE1m50o928jEbayhWOk+IAP11cnqM56RsbE5mRaShz
61i7XpGQPJ/3pmG3oeA53WTT+EVOphdi3JanCnDbyu8n885kFT32jQsbAKPBsRJjgBtGANVDybfK
6ngy+dgUfXAh9ihw55VXoIr+66n2Tra9TDXIACCKgqrRAV/eejfV9KCHuQcxJSpMWm9smuoqhEzq
NHCPrW9lozfW3nq0PaCTNxQilaioSUbdHQBPHSGaHOEDNq+CpAzKGGoxuQax/EVOGTuZg0MPo9UU
h8CYPkqsWAil754K6PdwXAblFI7LdHlqf9hRgTYXVTUhQBMe57FRje62t/PiaShLCmDW38MPLAgD
h/AQ7ZJ074woZZe41w/u4I9UzdsdRFnuQLYPm2WQzN6tvs04jG1nIq18qCtYfhQ9HLunot2TwX7M
2xTJIYElD9nyt8lU8H5WiBblGj1M37sPnGtm9MEOwQMBEEH8bXQy9tvfUteDfXLv+jjRdPWB1KgX
exfPp2sGdFrAi/zoq/zZHbVdEE9B+oc0hL6rURrlepOliUBZB+eFFgYx+5beNQUnu9sP3TKpb3+b
y/L/UnYmy5EbSRp+IpgFAvsVCeTGfWfVBcYiWVgjsK9PP19WH6alHmvZHCSTyaRiEhnwcP/9X7oj
COB6zC+jxf/+bduoGZexKGzz3N//uSuqDt/guWN2avwQEOMf6ujfhJh/vgHeeO49Giw+t/O3g9CM
g4UMDv69B+dJG2kfKrRCoOWAFulkiqhKiy/VmcFJJYZ9cO3fwij/4c76m5r7Xx/iQg6mkHMGcLn8
62lcNvQmlUV+ytIkDuh5+ulgFxpJ7Tohdf6iHpItgz27uqTN7z3YVP/w9f1NQX/5CDZ2D6i4IQ9D
9v6PF2LNGbJK5sWyqlgEmIPFTqKqb/KiCs1KJFd+3f9yCwu6VWCkV3nPTtqieW61FS5587TobLlx
nWQn23S6EnON4xyhbOU/WBP+H48KA+SLsgRCtYTNejmG//biaqtHDtoA07Or4ISz3rjpTLmdZX85
I2N73XpTENnDCKdEPRFMnf2DuOHPk/hr6eCc8KORBRDoCvX0r5/AM1jct2Rr47J/NO00f1rYG2a2
eGW6g0lXaEnU/NyGTFYvq5vJ2F0NeXKcMTR8ZV57fan3pY8EMtGBuB78nnfeklkskqWOA6psuDlO
HxaD+yj6zouJMQDOcvph7zh7twnqd2+C3ZCszRL/udDVtHqRUdZvEilBKNzNvpWdZ4T50pfxnzK8
uEP/Dw5Xf5tJLgcGAfGF4Iydl3Vxiv/rYyh9kdYDiZQ7vzhnrbdJ2r1Z3Ga9J25hNt0EazadnLE6
j1PfQ3oTz3BorBfTXK+2qqvO3mTW6OSYS7gE0hsxWOcyX7wTmwPotnkWHP57rb0Qgv/6tXlI9biF
Bc2uR/baXz/vtgo7W7ge/9Uw/YHV3Rl4trPakd8heJ8Hl9TAsr6tuun3f//Zf5U3/OtZUWHoAanz
7GYvn+3fDq2r8F4v7BGIOMfZySqQm4ebZaS73hrVMx+Zl0mU/2QF8DdhyZ8fa9J4oIsmxouG+G+/
8pCYCzTx9PJjId30H3os/H3a5HCPApYlNfkXLGtVG9lrEFejtZKK5RZXOaxGwj7anaVIVyudfIuW
3jpe5pGn/greYvcPt/H/0Ujg1MTnY5rgNkai9tfnM+g+HRZ4s/hCSfFrBkxNM+AmObovhZWpfe1k
j3gt9Q+FMYy72RKYvRrTYZzaYg0FG5udVDBzqnz71biwFpaxU3dj2RshHIXhSWyYii/EC/y/v1X0
TXhHcIH4/1mKWtNPXXRo0GSUwCgyn4rQxb26H1on6iRQ2R9E+b//TKa7vx1j9jzMkvRclOtLAvNf
H9XoFVux8QjDsoU1XJo/xnYczqVcHoIsjXK8xlDpQNN2gVv8Ki3BY9QZXl0TkuUBZYkAwEEUT2uf
/oIUOnC9ZNGmknerTIdwaA3Y0/muK0rC0ZIMXqHj/MN76HLo/+N3QEd/MUMlXeKPGeBff4eCr2cI
OnD3wqZvXH37oYPgfvBzYw/fnPveBw5KsuxQWbm8mYwywqajeJz29pKS3AZVLhrsWFhKx7azVZFr
kEeO8WMaT03GamBNrrPMcXeZCVk019U9MCz53q7fRjOM+72Zdg/bxhjrwLeBwhzc0FefJlNXBDwY
304TTdrM4Z0ZMDfrEihveNRkdzyy3+UxSmx+fWeK9KkujHNp5g6ruGwMh1UOsbyY/m3Ta2eouNXb
cDU60KNd0WcHLo7QMopbleQ9hKP3yU34xLUt43wK/GhuNmvXQrWbbbx4AOrCPphfdGfL0Gqyb7jP
+7qfgXbouSOBzjcejPE38Ld98ApCOlRoX+j4QWBczY1xrdsXP+n7pwdGOfgSMGNj3noMJ/rKjfwU
AcOyqRPELkgCTOZRFXykYslD2g2X1bHrnEUC786erajWBgTa2X2XeWXE/cDpK7xYmYU+VfzYDtLD
lb2Z94thN0+QoW9myyoevAT8MbWsPjJk/2aJKcVSyu3jsjP2GRT0sc7v68KTu9yEP28mLTtZ22CJ
bjbnqVYY9I8PGGqOJEniP1V1yXhgFwRhSoox1sVkhGnTjFyBiqlxmGIjWN4Ktf5aMuwBZzUmkaGL
ma+WKut9dKsVYz4pY+wKdbRO29nPdI6qHnY0u5+gbK+kNG6XqpS7FGYggs0kXHUt41Ub7DeW62So
l7vUrFYoNuaua9dfMCnyyCCeLasqUFoSQ0c32ymmuxDddw711WjgJn0MCY3bamwJwoYxXmSSnXqQ
6RHpWOiXdOb0hIAttDXsonv/3IynrRP2vmw15zrLrnKQ/p3XvZeZtbBOCL5Gt1V3C/BdaKmmPHD+
x6jwNZJBee5S8zwmpR9mgfUdVP6jWgPCmku8Xq/8AQ7fXK4PdcfWLA34Awa9PMjBqcN0an9lIOfO
ksykMn67OIZHED2rXVVm5R4K8giqbr+1Ke7/3ZhkuwvvVnL2WKqzmlMR+khEe9rp9w7M01BZzmVY
7Y8OaHBqg99j/+3AQW8+04JnjyMAogtIujuNki0sBKokk6d9zh1rN4xpB+LOH5NX6B/W5cL0WPSn
WtsjWvohbEzsmp1xPDeStxxJodgbW7mFSCq2QzJAum51n+/arrTjYVDzMR8foFtc9UgfMHYxVcx6
s88kgX7Dod3M7dB45dNI8lSc4ekdVSclgakMmCiHcVGnriRue5U+EoCFHDbRQJiqMiuPWXbocBon
ouKJCNrM+Yt9kBmOYVpkdUxCnBsS5hdPJSdtkdlrNbJr8ty6i+jz1JliTzCJQMmpisYOixkH524y
4s4103ANxJOlhUODYsCkMmUdqQwHX0PNz5n9mQwoVjr3C6zQxOJKPLdUJOKA/SwsVekefVi6BnIK
dvB8M0ndPZUUGGiQnjj52w+BxGbPnvaXy68mGzuNgaCXSA2SdWKy7ny7T2KazedMr9kVZO/IzU3B
GTVxR1tPVp0l0DnafQCUEy6Wte5nQWKQxGwqzu0W7y2BwWtiDl8BCESjVBr12tehq++7oDxDA4BD
cMqz9IeykjnUk1dzzAyyt4WIOsNAKdREWW5XUcHIGxfB3EZ5t/a7C402KYewAMN/7yz+wbisfILp
msDY/AiN/nO4VIqa13NLh1N5cRE3FraOdCFOnK/NB2SBCU33PF7bg3tZI6g9KVk/s+x3VqC9KMt8
3bW9Cx9NTfn92hv3qpv9sBUt5K+gMEJvMX5AlTj6dWPfu83Y7oqKC4R4vfW6y+QJSUlxZrhfwgEm
AvdC/tib4jrRCAbcznkfitW74/ulDm74cGbAkp5TvotZm/ti/lENvfvQVLC8rCwP9kYNo3zJrXAk
WCyaJ/G2yZVNlnnJ+Jo29p3GFFbVo+FmyaHIwFs2o3wSQzftIPH/VNBA9z5wZpvdsWm3i+8Lw+th
6Z3rIYHt45Bt5E2tjOXI3qzuNo5TxYY3VYQA1ho2Kvl2DhNFkIZV7cnI3VKJKsGGjUJIZdTb1dvk
PFjBclCOUJDXYdpkXn/qcLqdRkg2dpBBvSqhlXVO+QR7DSVOy+auSEqJsCxF+tbBPJjUeKi9nw7M
BD/rJ1DCazVuBsoT2Z372kGVUdwJR9/ZbilBBasvO2isB/A9QEXDhRKXfzSXo9GOMHhNXYfOKJwf
WWpBj0NLE5jj9VgU3d5y0luuylOX2CFBEqju5vQ9w7QtqmprjrWd3Tm2vlHu7Fyjpv9gXHGikcVa
1C7zmaWwe9074pYypR571uCt5HN1jSZnsLtulPHGuv2ZYfvUgInzn3l7PAyioQzsY7mYxzLvUDyR
JjWgwYgsa7mQ9uh568k+6qbJTyCGN2bF7tP1tGbb7F6XEPouSSgE8tbewUrFpyaPJSQwFGgRvZzK
PSvM6uJtWFtj1/n8e2rFh1mLO8wgFmKY+gNmuhg/6A9NCiO6IgOj+HbToRnOXQO9Rjdx2fdznJhj
t1fK9GN7y4tICm9vIgO5SzP0fAWS+IPdGlOMA8DnOnZbOC8X9vHqeUcJVMyLLF8chezP5lW6zqs6
CL3LGRWrPNZj/SGN39Uw4dHX91xM62TFs1H50dJVREZL/5EG9WYzE+7Vi95twSk8uHzKanTUgzGi
frCum1xaP7jxqlhPBW1EO5GUXPAuuAwxtILRUCsjHDX/L0hf3FjzOa0MtWf68K6e50LpX91UP2mm
mVD4I/yo0QNlbts0Ts9Icd61ZT6VpZjDuj6kKUlShFtbx25yT44svnMbIk1lfKT9yyKcdJ9Zx7WB
IdKvPiKrwI5VlbKgo2qH0rnP84S1b+dwBygnaoGJ4yylzIvyitA7ARmzptwtO+fCeMKBasWuL1xZ
fR7bhRO86iC7l235rAvOf2vqCQ3TfBh66CsjPUmQlTVeAXI9SnQedL3p52C5ZmQV6pim7Z2uRIdW
NLmmT/t5ob4jxWxurHT+MXWjCbaE2qdrxwhuIPQIBwvgie+0H+a9yF36TsJA2+1ttNfj3LgCXebw
e7S3X0GRebSoxpWDaUk4fySqLCF1ziW5VAM629GNR2u+J3HTvjaaLF4a7y5oBVHMc/bUjeLok2/m
FiLBavwiJoCR+MaU+HxZVqNfsq4ay02jVbiHGVGUV/1QAUlNSls6NObixlrkQQlvvPH65IdzeSUq
ad5STPUBVytCpJxUMhcN9xPaxLjv3EcdpP4jAqIXO5ftSdN3sGy9nyHlRCMU3I6c0CvRbPRJuLnS
aM9NfqTIGnFdWuujKYEq1lzM0VrfK78PToUk6mCzneTs2XSfdQZtxYrQgA5PxqIvOQ/9Ma0c6NR2
EcRWYfwoy0Xc1ebRRQNJl7lV127nJghvqHKgkMgH1e+ReX2pFG9Hdqzb26KvpihzJkzpTK9+Mnt9
qIdm390D+spwyAl3WM1hP/PXIjoVwe1+nm37F9Z/d1bRhK7ZXbXs0BOLjXE/K/o7yrzZD79T9Cmi
+O6p1qK/1SXUq45+UI42bCOIfRLimzkfmUrubb8Jm/bZKRA1uPYM5we2F8xPt1ivZmX+BBO7dGgf
AfzLsHy1Ju9hLel9Jn1CSi124wArorKMxxVaD9L40BcdnB4Ysbva3G4brEoOgWZ/b5flKdHuA51O
/tDSV41Cm+c+Gd4YSsqpRrbOKBVW6UjDMSfnyQq2q0mZZx0UzGsBLPDFqQ9z1v/sihaNx7h6pHvW
O6Dw59k5V05lxVYFg8jqC+OZhNGrpHc4VYkv0SVsVnj5pHW9paeAd3pCeTyPyL99BxXQmtRveZdg
ECgfM2le6wItXX5f4RoXNmzX6kF8IRZ5qHszjUrfL3c2ouqjNs1oBLHjjv7BshVrWYjqEKKzl3mK
pAtjy06bJBpbryYf71uUzi8hli6EWmuFZmEtu9qAixzoGyYfHfpt0Ma4HDwoJ78uBKq3zSYMsNfI
JJIX3owq1K74kXv+L3t0olLKd5snqy5W++TYIw8uXtw0ucW3Oo8FamBaf/Dv+phpez646y5N35gt
1679OW7rj7yB4zSgaho7OIGD3Z5Ln7gIBqP8VCoVbvn2WgX2myrlTdt4MoRdjgKkhflqW2eva80b
hBMtIU3myRQMwM2Ix7lgJtZmj/OcvMtzFDLQNjPAzRzOeAsbt9NNFSo5hjQK4mzIhNB7E7XNaLz2
bGKcfb516WmcxDM63XNtzgEyUUx6hMx+6zyBhlgj0ZPBFPqKdEcZPDaWOqxmqkI/a64V092ZO3dv
y17eSl0yoRupG8FfuagqdmIixi9oqo+2N37AXIGePdjfhWHFyuLsUOeQa7yVQfbpGTxX7uvb1Wtp
fEfUX9DzycxhFDDKYFctOPeNhgECGuTwc56kJ/sjI/iTVRanUSn0rdlFXYzAe+el+bITMIjgoNPo
qF6csjx/XPGjyKcbrm4Xi+CdnSTpqamXn7KAxlwWBR6+dXDWnXFddjrC/vOnQebYMUPPHU9WYjDw
oZwc++5U2+5ji9KP2yl2miP2V37M1MnDK+ejl14lyHJ3TZrtSYL2dhsOXbtK549+CaCUSu8JwUN5
dHO2DyvRL2Hb53jkU2QURoJhUi7Zmw0/7oCbcbq/QDGxm0AbgzB84494D7RraURUTcGk5Gz8+SHE
W/+wFkrBMruoFpPpoXQlRNuyJHZF55rGb+Mu8jfUaw4zLaoZSlFywcyN6d6ejpmTCdhAaDwTVE3I
pawpYVUCgQxLDUZg0roMiXZkss8G8DL74vxnK4fvpKNbshNxh0UcxzR765aOLq53m5ANSQPlPNGR
U3nfddnGxuMGqntoEomJIajG6DvEcVo5Web+FA5BM4T+jNyRcIuHsp7OWe2Oh3aoTzPk6NJZa1ol
s7oSLWzNsuEYGRjnQmi3kuO41b8rs1vOmetGqc+4sPaZRyih/cMu2AJvJs+5Sl5bIPidN3LTzCVk
v6y6sU0OipvaOqKHOw5kAoXjVI17Xw9QbNceedQcnKxxvinH/nOZkV2iOmOKMGeeu3QPBC3do9YI
U+NCg+TLCXNDvkHSFQejKaxonI01dr/8DgVBO9vZvi8teGRTgXJUGfvV8LJrVorvxtIFkbDzJiJG
9ZFsRf8ZuUuUEDAPeeDXSlRYqHMit9GGqbjvdRRMHpfbsjDOdDIPS+PUXjAkPcw3mVLgGT48NgeU
Ze58BtTpusqL/WQbj70WUUtlP5OtDC5xGTuD7itIAftGL/lpWdlhqmTPvOt+6R7Owqz5tcYifWiL
9LVa/BzZ6aWYLVxUyivxGl/GnzBaKUTmaXXXw7YYlIHkNduGG7LmDv7kXbHL+vXHriFvytdGt1cD
gVR2MfIVWtmbb7KZzJz2ev7JQpnx19H1ITMgjyG5DjPXxMqxbeRuoUh5Qa2j3vNPhd/8AjM4pYMG
R/FQEMEz4RI1ApPmwyhjCF54Ejk8kGQe97nDhgDRGf0eRXGVRREmNTA5nAcGvYaYaXxWhrjCpQKn
DatkEnYafVrby+zQAZFKVDemMrxdPm/nxXWgAs7IX8qtl/uWmYP4oIM2KVjZ0mD9YTc0vgl5ZmYX
KQv0r3IMdRSrRTovHemU4MuxIbyBL9i10YbaXFgGrg/mUxWY6TmXrmZ7emHyCxq+ZdpeZy/7Pbj2
G/jIYXDkz0DOI0Ohe+Gd8/pMprFjORpwn6ivKp0Ovgtw580XTX+boUGegUNlhqWP/U1NbYES+dJg
68g7wcRaEWkRYuXFyNO+EvrwoDX7Wo4HRslFiOeNTePoPJKwCLDa9yeNuK/N7MdcJ98G0rewq9Bn
OTLdd8bo7zI5nPWKC06V0uUIcAsCmeGTqgVeSecRaTuAdl2+j9Ye2ZN6brws4yPes9kBl49ny8j1
mVEvvZrWKu4aAljKZEgQL49XEzmJUJFluTMrCwgiN+7c5QY+NiBSpVRcJHk8j8TkFQOhQs5KAzOv
XnAhkEe8IP2phjgdzr0a8Jfg1UFzqLeoXetHw/ea05L/6HSWXac4ZLhDe5CLSigQM1xUcz2r0ngL
yje3fR4xDSAdxn7wzBmQRaDXduqTmpc31BZ4lndrfapbA1WxdcovXohJ2r0zUyI7nLKaTUH30nZW
mM8Z3Xo23GyJ8cvqUx12cxFvg5h3YkbKXfRJHeap1+2Jqj5WnlWHJJOBibfM48NLyzTWOHN/9uoJ
Vvc07T1dUvCkAD9p5S6Y3gI7EOeuAC1M66jxQP6KUZwUSSLwV+F5Crfh4oXP4CfFDeuYcldnvFOV
J9GuDW+Y631JR0471zIcToflnhCARc4y5ygzRp5KhktI/1Qn7s4I4DcV24vl1DeBrPj6EzJ9t/pi
q1kv2X6ezb3f27e9ZxKFpzBqKWYX9jJRTCzTmk+9rtnRD8u9lyDPhDPlhGQoTG0ZOQJSaNXa+npc
aPUEuK42J4gzWJtvGv0a5gP9wZzGa1f+WOxW7FZzuwSPb/a+0hue5BdEMjA+B3qFVkHI21Tth2qs
5l1DuHzYtdCocQ3kLm6nd3GTVKT2OSlrFIXBRiYCjkqzkNaWFFd4yt4NW5Vi2kMhYihnwR8IVEu2
CBlLH40SqMdpka0lFaO30gZLJHajaArYLpdzmGUVvHh7egHLmsOkcxDUCkQN06Y+jYwf1erhwbBZ
v9USRSfxfT0CXFvsDCwJAMrkCrzO+fXnwT+4bkHEcG+S9PBrVdtXzTewa811DVsfpDa38yC0nQVB
xwzLdnv2agM4aBpOdiKdsJo4FTJN0KHIghGOuWAYkuJQiw+Z6A1MEBnmPGICMrn0SJoLuDGLyFg1
2wgLvBW/7ce0WfdixgpzKqE6r3WATdJE3G2SzbyyfXUoK9BEb96qQ+EOGVaNjGM+THNgi/rgifmX
EfRwlzME25IzhQgZl6HaNmIsv74YrKjWtnXTVYVxKILlizW1elpTJ0oz7qq+KbgCbEpTVzry1QX1
nSRioktMQ5ksMWiuf1rN5nFsB/6bqjp3gftEoM4nlwhIwgTZ3JPpVzB3L5OPADGXFxUbVRotGlul
b9fHgzuo31B+RxCtX/uu+OoN46e1zv3OSJIa+4+rdfHGQ8qvwYOE9WQPzrbPfOgw3HMtpZnRGwmr
jHCTwYDdBOhKsaYgX+Diah+NqS73tUBpONnqysTuZpGLG0MA+dAtU4JMbxaXEzePxHnktY3ePOH9
XdXtaEID8hvcju1Hl1lk13BSp+F5K6Y9hoDBmap2MPLsdzpnj1V72aHjx7j3E2my8ei/O8O86ZO0
3c+G9ZK3wxk7sutG8wVV6N8w3RqjJNu+qvXW67DkQYfE1afMKUyFilO3eeNFoh+ovtPLwLbIlr4g
5eLLoB1Gpn/h5Owrh2iSyWNl0QWrG5md/TIsI12mpiJxVQ9TcqMDhIk9jgKoY75W0IikKS5gqHWz
jeV9Y3XN3sqMg958+DQFoGNnAfcNtXPdLMtedGg97EkHkQm5PNTL2zS0LBBRx+7kCD9M8argj9Xv
McGIu3X4qlCCqKQ54mmSPrtLerbuhDwtwZfXXvwVkmegnScW/vU+mc3HZLTfx4TK3PAMQBvPK+fW
4fsqVkuEhRZyt87WrVgwzaktFCCGHc4BJkVTHFQOn3z50CyKzU7srMAg7WYcDrm5ftrrwDwMdt/4
9usgnVuJ8hATmeaU8DYQ9AfREZHKgkDmGm+EPlwvrWq38ZDd4eKS1d+V2fzbtyhStWH2UTIPj44V
V4ZGV1pMb0PH++1CjJmz7DnzR14O/r7TJj4822oC0viMTB4OF/lGVVRLibOYpYKIVWm3q1WXRkEv
4sUF6vSzixrW2fGtFmwl5r1pEz8knN6O2sJ/atwOoCWY48zryCg0qyrKkzZArYtP9Zxaj2IdJM5N
JLll3JeIiTCeU2itDrLPfvamMR/sfKD/K6d5X+QZIeqJemoXCxEwcNduZtYzF+LmXKd5tZBc7QIX
t4iqxmS4Nbw5LH/JLqApaig2xgr/ohoXPGXcNcxbhbqiYJkP84nz6Y57J1hM3GM4qVXW4XbX63iw
RLLrXIWJQm0fpJcCjmISEZsM4KjQvyow42MPaIzAgRQF2TT7bWDJcrEwI8h5X9QcvcGY7jz3ohny
AC8VpGfGBsHxJ03Uo6WLbNVx4Qa0KxS3FjBkendmav7kGQ766OLL3dgeOM08h32jrsCCaBU7nwuZ
4XhL2ZayljthhnLVKPZUFb4coZyn3ZSO7ZUtLJt1Iy5NS+BnsdkKhIS+feZL/1z76gSTuw51wSg0
FlGGhxtK6wGVYoJH3gZYPMxQLyp9zza63fnKYfvU279nW8q4QtSyG92jrIPTuMxd3GWgVkW09oyz
IzNtiLP/TIbKOiEmS+aKJQbWZLaBoKvuWeD0674tjXOa4JvMPgzL7+JMHDGLX6u8oxxEZeB4aEI3
xbPjVPZQA7wRIoZdHwsbHDjFx9ox3ux++HRAmwEJgo0Vp/GeMpYo338djeTOx7ICDpTYK3w3Y2iQ
dFQEsMbtkrq7qhnZFwWwHWpvuM64bnGoro/MlVe5tm8BE9cwoMPf8Uw3tykixLmfC9tkDYY1r1/m
QBXpcEjB4cRh4cZo21nYALfrjawQfs74PWFt0L7X2/iaFNaV3+W/i0C+eesKFifrVzdo51Nbl+bO
aHU0L0j42815mpOu3nkZLlxO7u3aOjsJou1CtpH0KN4J4vbNYjtIu1xx5qXLd8NU8LrUhJ+nRf8G
BP1gdfJuARsPxfya2OkSJRTjnejgEbYLfYJKsDzB6uLg9zNbwvrTdYozhABedc+7LmD3ADyth9Ef
niYaT42iBx5GGcQAHz8+BK6FK1PfwS8VtkQNWtFVFM95nTysbvuR41nBKkpPoXvJQU2zEbaeLR9Y
3bnEjWMelesFS52stKMs294dEiVBXfzPSTOMO+l0Wqbgq52GyDH7t67HoKTK7feGKhLLgZqUtMld
i19fwRidmg9VhRvOxCBemDXj4XSkL07z6i3pVXP2698ds/9ua5+F2qAOFvpFTC2EPt+5Fqb7bAbG
OzS5czPJANE8hVn3AOzT4tJ+quVhrfsb2Qn3WI5AdaTb3CiOzNQ+TxXdCTteuPMlYgUe564GTi/t
B0Au95ykKg/XFFsef+qiRK4ZkA2x2f74PazYvg9F8CgLUDOrUidzxHNjVsMBnTZWh4Z6Iv77209T
EbEhiDvPPmQa0KHvRbtXJcetBu6F73YMerc7pIuDtFAVXNFyIw12e/DW6ZJ3UbqxnD+cUqoYi/0r
8mr7MMC0KKzX4kddDg9TUtd4z+hpb2CHMtc+BtDrn9GGxKM6WSk7Ni5/aGJZxUEaWLsnUzy2ZfUT
7RfyS/3SK0TTbC0ox8nVCnN6F3Q8P8SzWdjVoDqXnVQ4ml5watT06rETACpSxNXpmXLIOLBAWQwL
fzqhg8mfayEOQuHK0OqHpGflZJrth9sAJNYagpqDCs1BUh3r2lzDWW6fMvuaWHUcS9acqbIxkWme
CneKmwKah2IQSJgADPOxS7xjAdZLp0GwebewLvTF9cSY56zcGqORf5VaTriNok2BcQI4uFb3mL80
CxOQ6904Wt3Dg4PVgw+M3ZGMvoyHbMSrMxNtTO7pcSO6loZzeNZJ/l402LFJcKvArsDfPE/HlXXS
rfdzNJnPOnP7cLy9SrpPPwCpasyhwJttvYYes0RMnenOLMCzK2N9SbtV7NGjgS4E12OCf8N84bza
hrotF+/KSuunomefHwA6hENS3jgXLwjbzc/KzhkXGqva12xtcbuBDNUdiotTXD0RO9SXMHv4eY1O
r+wpPZQ2+JrTt69T7nZxZnCdCYTiXBAOmQxTOnlnUrFyG7NJOix2F84rXWEWa4+0hmx1iKmvABga
4UOn4zOXJsrmBM8Sk0oT5dMEk6PvDiU0/n2ddA+uvYgQRHpvQMPnIWMw1QHNjqB2ff2BTbbJ1oc6
VhXZy+hOxpk7uIw6xDEmQNoE8t31yrpZsdSlXd5esduF1+8/y/yzL81HcyaGLqsHjhzmjVm9WAe2
x98Zgtyd4c7vg+a7nrjbe+bJvauLj0elfFo1z3psVmPnJlYHMta/T2J82eYCGsQr/NJaBQwRE3ob
Yy+2Ko/rXmvcthiHx+RaYow0kVfodb59rIKVHscydnmLcVrmr26cB4KJc/ypLKxVV7YzYTsMv9IZ
OhK0MI7rF77otMeDZ99ujDt5X1y72XymERfcXwPeARXmOIX4SAN8WBzD/J5LHD+cWS67zU9/I6PG
2LCAEGcHmiLGdVqs68VOoX5fzeJbjLBiMAoM01bDUay632A97lQ9tqK42G/0jCjc44Fw97UPSYFc
bQAWtp+hGPWP0dMPtkm001Tk8diyPiiJItKOncST+bL5eDq21njlNtXBmWBUmGnAukZCwRuZ1KWa
KxQU8hu/juEdQzt3xefKxpXRsJ/ylfqT1//D1Xk1t81EW/YXoQqpEV4ZwByUwwtKkm3kjEYD+PV3
Qd9M3al5YZGSbMsk0H36nL3Xhq8j5KtM8/cmo3xgbvBMpKyGBgmF9IgNjn4MHVvKi9hxcdKmH5aL
Lx1I5Kc7IilJ6OjRY3jVvZqhD4v3BsgyI3hQlUREVOtS4ClHeJUyMHNHiq08W9dmvm+t5EeU978V
6k2ZNs2mF0jhpJW+DVY+3eUWMfN4CntjXPmxm24Gv3lrZ5GznpX5RnMK9IQICUx4aFTt1qbmGLXc
Iv9ACL0bGaapOZX3aKBLjzd7lzXD09goYzNaw7BAj7pVCUh6JboHnSScqVgWMHLwNl4l/4Y+SE0H
Qc+h86ydnnSskEjJNuY0ffizftJz9+zxy1zGpIBkm7of0jLrnaynI8C8nTH+8SpbnFAZfTezLXel
X8Exn61rVFjeVg2uB1GJun5oi0dzIm2qn3587D701PngBpqSo2dRWw994FLDr2Fo2mtVh+2mckjO
GyVIARru30YcLhOP6UvpQBlm5JVr2moB++YE4ZT6CrvLVku74T4ND5Xe9lsrBMCHC+PH6JtXPf9O
HAJnLGeQrHgTEgY4HpPBXKqo0NilSAYqA+mUnOEmMsGjEQdwzg3zHY4cZNiNtZsEH2oqqnIZoDtb
nyyeyDe/NaPPjp3uzTAVSv0+WPFDZRivhKbE5ylX5dMo5mdZiJwRmG6j2lTHomu1g+HjTYhVeiM/
sKMTjEInShnzFEV3bFo6tmNo3WSsnjI93VnlrH3ocf9Qgb6YxVxvrDlj0oXbKRRxc52z9gxNWTGy
9D+80Ikx/NXI8jjUBK1BpdeCSUxQpxaNkAeT/hN9XZTFwqVH6gnJZArwS6SXJS3wwrmNtgW+1Hgw
NHqjdjRFDNqb7rXig8V22J3ndLqiV84euioKGFiDvDXsU0zm6TrRU+rX+U1raJnp8RTxkSPRCh36
suE4/3Upy8dUe4qr7Dz0MfW6R1fXS6yjLlJEPa57KWel4Z5HgpEJ8QiNyV9XiJ0nSTd/IGzuMLsd
rKFkxuUvPJADYqBRZY+30Z0+ieS4jCaGRZnOb50CbOcxyl+D6AYvaH637ryp29DcO552qho6rFaa
W2ssTF9CxybnImxbNyp6lDSFW01tufCRA5bnZq6SNQtofLKzn2FggW/c/LaEMrAGp/qKUqzftDR8
zTvKz3BLg/AwWyRDtbeRkvi4wDCPoh6GNWPnG1aDpeeaWJtU0OMU/A9TVlIV3gwtRQfeeOBg83hT
zbm8lCPE4TBG72IXqxK0YRVPFYL7Eiufvccof9G9MrvJudkL5T70sqbqy6zsqLdtYPTzrdVa/ZRM
hVy5dOSpK8NjUY/uJkyYq9cNROecnrHhsEiIwn9Kw89xyvpjsS/a9qAn0XMDh9JiS1pVvU9/lbFH
K+d9M0eoBSZxL63iVJv9wUB/NaXTzQPbAPZw2uHJaw4+wX2rPhNvRP0ySHIqNHdaDoLcX8YO7H2F
J7ewuK0XAxDcisSr+F9WB7Yj32lbFtC5fe+kRkq1QRX/lJ9EGz3FOAnF2lnZBfT0sm/u7diYAB6T
oHRRkyaKbE0gQcWmsDnxxfRoa01EzMsQJvsi/BlBmcipiO/VAnQrcATv5bRzeWf/eq3x6LX2Kgnn
7tFg6PsIxQuuh21ax9+XFnv8eiyQiouw0k5mpCP2Bia5bjPcoXUR6nfbdbpLrcc71dXGXS4P/33d
cu+1K6dTa3nYcuxBMHSu4ZpW6T6awWUWC3JMNH785PdQuArHTHaN64o9FVRsABApqmtdcfQhztQP
xPLSHfUo0Aa6fyxAmsmtNrGq+tmFdRsk3fLQuzSLPDui7c0g6FzLl1KFlL1R3N3gQIxoBa36EQ16
bUO8s0YvOmmhN79iRfuqzDK8/r7KEe8NYRE9qF6HE4EtJgvVjQ3cviYLnsZTdca6DXrm95uJDWcn
FReztH2K2lY89c5cPUmbgQUvopqtuWiyawaOssRX+mhZofGow1i2I1FddSPOD2FH5mJcdPYOWoKD
WFWM9/apaJmGqmRaxT0calxM5Qdt8OdBNe5GgloKpMbckmlrvDZZ/g/s+7S3f13uyNXSYBbTAvio
x1O3zDR/HzI1Md1sanFIO3P968jUlU0cyPLw+/L3oZD2RXdnRl66pDdINJRTCP/o93iZV7/msabR
GEO74U+9oHnMD8cR2YNc4FKkjvq7VGH7Mj8mU7/NkMBr9PzvY21rrFeNPKo4S94TncrR6wd0Gl18
n6gct/y/u8ARKj8Ji3mhFdffqrSza4Oz46Uz2m+5vHInUGKj4w9rGwDyw+TGrwVzhdNQeSFycs95
QK+9fOf3oek6+5Tn8g117h8dFdvzJGnSGJ5jvTY5CTU9o797Xqtu53T6SxhBUx485Ha4i6rApimw
NC1eKy9CY4aJDhw43LtVu1Xz7N9KGgo3ugf2zb65C60Gs1y/5RAE97PRrRPuLuvkxK11Gh35B8AY
LWRB48I1m+dkiqurscCZOpmuS1/6p6I99F2EOnOK44CUpu7x96HLqmM5AtMhMaN/HLsQV4+XbIuw
F3i4NPsjL3c4AadPTIJaAA32/3w5o76DMv8oNP2hNXLznhA64PkjaJsBRfRm9rmn0Gf1a6uBozhj
xFhrNB1fvMqFnpaJ/rXOYsQLGXKZOVujHgeXXRbZux8ePZxkB530i9cU1vlhWJIhtDk5YRJUNLY1
BiruWB/AIgWNL9JHzQ3dIJbWyIgQZlLFkJQ9ASkNmlAIOnH3ZojS/0eftlUYmJResAUY7nBayoIV
5qGZNpGjblnj/KVZYW98u+tWyig1lATcadRb4onmCShM+eSmBai1egyon42ThhyoWf0+/X2wMhsz
+pRjegDFvRvDNy32zCdO+fGLOXrYvPXwVlVGGRS9Gra5h3tZqdY62OUtjtUfuzGjkzeMcut2fXGs
q/5Hh8u7yzqqQzADlnme5HPhO3LxqFDKu30TgIifjrYS6dkc+13h2veOHfWejY614+/r9rZU8gll
4EqLzeAX6vP7kE3kGf8+Kyv1h2C/Zu9ANIJA2yTfeLPQlbK2PhYWGUVDP3YU51Z0z+kgMh3/IrrR
/aP7JUspbZ0nB1nizjH0YYcjNgWOzjpsul5BQAkSaDBwdlBi/t5qSXSN2kE84vaM7ij4/46IV64q
7v1t5McB0Kbi5Has0Lo/OJwn3B2VarHTJs5vyTigeK30cPe7OKhlVZhhjLPpxYGBIkfoNNhxZwAN
F222Hka/O4ILQF+agk0uBSImn4K+qpLkPdTjJGjiRu00Z0je3cT7EHkFVKgzOb7VU3eKiro7Wcuz
uEmCEE/APeK4z6y6/nDdGO69yuzAd9EedoQ3UJkwR5Q9aS0T46/H3wfLtd801LGn31f4iLido3iT
svT99wO4GOadp/10ocUklV37qtU71bvdzV4Ye04CxzrM7L91Ux61ovop6lgytk6Slz4eFwbC8Nhq
0bgy+SMnDQv+xmvTkeqAxpCqdetbt5koQGT7IyIE9GWSIWJfgFF2Vs/XYWIyo/vVp4hJDPHzcdg2
qf0vN4GJxQMDxbUYUXeEfU6l60IIwwsWX1oyCmh2xF7Qsb/Ty7WutT7ol3J5MDN6Vavf17Yq4wCL
nvXfS7+QZcBc00GUASNlmMlX8DikHQexmK7c+hFTWooGpwl3msXptmyJ2Pildow4MZ5MhNArz/IZ
vy2m5GEyk9PvjwzSzc+Jg0qFy6Fy3uidvlWe2X1XXvVcwRhkCHBxyF55suzG2FuQ1ta+GzorC6HR
dhZ0dX5XOTQT6CnawK/RMdfxI7lx+d5CTrNPWn/BNVjZyu3uKs4BLGYaUPioU935v6dqHIIMhDqe
yBj9mcyMV8LEjP0cd+PGqKjJjdDQtmWBprjOhfGaax4rLetmZlFilXq28zv3kcFEiguM2WFZ0C7t
fJdZUc7oOBFg8wfTeZpo01xR/138sK13rNf2OjIzeYf9flQ6O8IAxzEfRLUFnh4D0v/Q01Ze7z03
xtVhz9l4dfud9qa20+ZuXDeeJ8+xwjNHZu/MgEgeXH98tfym3Gc5BmvDzF8QhGhKu6faBMG/BEzL
IoXajwPn1iqxafvcfncpjVetE/R3eybYkyuRyHRxQ+YAJyCDkrhS5l8b8/I2diz9hBpeJ38IvYRh
F9cBUC2Z0FQmGSw4c0Rv52iOsasimZx/H0ytPA1xMhJ7n6UMd0L4xEP6bkBDJFXN8+ne0venfjRO
ZU1jXWdWqcX2Nsf6tGZp+tvirNnNKrmlImMDEeI2Ww3TZxNM6qB7qy7Pw22ro043IZI8TB6QWV1d
qFfHneWoLdjG8pK5Nh8d65yFOldJI31ps36vkMV/5JFQa0130eEx5nXhDT6qpA+3WMDrCx4B/VCN
tdh7pOFdG3JCGOtM2XOsllZabohrKdHZQm19K2mNfJe2+d+T5StaRRM0IQvnjLHPCGY0gHvUXf5z
Ho+PEvsZYnW0kv2scuAoOPPcgYSCDsrui+/wf2iy8AmRfDC9t6Ku3+ukNE4dp+m1U9fT+2jrhwG7
aIwKacbUCaaxTd03GdEa4BQwXqhvx92ctHKVNhmgCGO5iftcPEHqYoc0jrbotMesc19tbGOcIN0n
ywH9KFNmEYXR1Hdseh9dSu8zGaLn3jH7W93jg+MqfPp9wK3yoDLNPs1u6KEvjBBk/3/F428F+fs1
JJMugoO/zQCfEDcnbsQkK34AiO2dLMmCvlV9YI2cWx2RvMaLstg3eJfZRMIz+TYu6VAm0AlnOQAM
LBfXTO+/TaPiY12QBb8P4cScfSLRyRosdRsJGApSm0OQPzXirkHg2fqVeTIMNz61kzvsIydtwV2j
JYAi2O+nZckytFJeWP/A/lbHWO+BjA6cQ5ijXeMoNi4+Gp1fomM6d/u45WMBxu91+7wrp02CAP2z
MYyDk2f+S9Gl86GUyXcpqouZsgvrw2DcTE9jeB3TwEj76YoHFpLqCG1yLOHS5Q78ztBL2AHdJjr8
Vpa1Fo+3FOgBN5uaPlNJD9BBH38H8tBfPdWFq8igEiyQHR16nVarKaeegxAmn6mFSQgYNf7OuP4G
I7b3Bahhomf06tK3UHVF0wS63UzH31dGBpxez7PL1DzRonHvqTTDB83VnkbE22biu8wAZgaJIjXu
bRFHWz+TBAUtL3+/5g9sGWpYTMnTwtvK68Y4ybTnKceVr9qcyp3NQOv8+1A58OcVv0EckwXW9Tct
Br6JMJN0L9kbqJ6EgZbVG09+zQC2gZ21BBVbBzRDXPt1SA5MLafyjbeHeXg1fSZpLLhL8xLQqGIY
6jBMVgTQbfiXBCLY3n1OHXWu6Oh9cvAx0VMM9FYW/ingr+iS6FmqVl4fxxcXAlnRqeSjbHFX6EaJ
WFMvdr2hvH1rOt1TrYPPxeZqbgRUURDOXnFOavs44rljJumd+9nJ3BXtwThIuhEzDXz129ydQpyT
r1aDtTsfps/OwtwV1c50iMVoPzi1/5JgW4U8QBQY5xXn+lb4PqIJQzB4nIWjLvSMr1OfYFeXjsr3
Wej+RZFYBhI65glD2ztCJCQb+ZAGiNg4rg4Jza9uhhtvh80BQCH57V6Ok9WwCGEoxNWX0fzXzknu
yscoufKu9IzHG32PBfZeujZAd3JXgjk0ym2FLiOIndw9NThMaNX4QEqXN9/qmdb7kyVvGROpmzuk
j7aS8quqw6sxZfWnMAY2cs+zH0c7BzmST9O5DGlNhJ4wgd8iYIn7WgdAnKPdUb68/T6DzjPcYmjY
2NDUsWpod7oOYZLtsu4RLKnORfseJpl9bWgB7oUz/IvI1fivF/D79UHpYhfHACaZGjfM5JAz6RVz
aa4hSB+ofMoOo97//ZamBn+rg0zB2e6aRxsh3i8ZRVtWmN9nVmINO0gMr10dTaf/fZiH+v992WXQ
GAcJvee/HyGxd1v7DXkvS5vi91f7/U2dZUwSx4htfr8hE4pBw5jSk2rCU1PNw6dhsU5lGKwY9mTJ
LnLm+BS2/XSWTsuIHzcPCqjpYc7D8aGYm01FRM8t7Ic6Wc9fVdM3D5HJ90dL8FYSqvL7gyJWgivY
hOPimtkRiqtL6Oi9YVBPfBkPSekiivvf1wUKQN/Jbxpm+C/SJPEuNG330Pt0N8ehq1HmosCaCQcC
x0fqhP0cJ9hvB7bRIDHVwbPtD3QymPVttCnk6BKBZGONt9KAy5lV2icTpjGTJKB5cADG+ZSODyKK
HqQZD8+dNn4mjCj6NkQl2AQRG9rFFf4743ZtF4/bvnbti++k0Q6okbe2zY1kXL2u7UzbF/kIPt4c
8L0xQG6AzGK3IFZB1dWZ881SiqUcy7JyPhiKd96zq09VjnCjOHeQTNMjKHfaJZ+i/67CXD2WKVlk
eFsIb8i97brQEFSj3Enw8WiA1CuqRd9DDK0nc3i24Iqd/ZGUA8TkkP94tcQMYLh9DV2kJvBDxEYl
FK5K1cesje51h1W8Boi9Men7xY2cTzXGukJPAtkgqtRHKAytG3dbu/ZujTNDu6m0le/Ob55gHCgs
5oNpe6TN9s/SGWgT/QL+vI9e6yI3WPPHzdRLNJRun22siECfFM0/Rwon6O3Rx4DjWhsQSuueftwa
46u5ztHitAHVDVL0GG+5tkCe82MeJxUtMMxccVndSQg+xRBV8coU3bY2m30ZZd+u7O4FLmkt9W+R
1bwlOIQf9K649P5w8UTjrgeHnhVbGH4IrTo0NB8ACaBVkuGqnXDsI0sfUG3p6kUuIxS7QwZkUkdt
ulzV53QWR6angGURCC6H9bXeTOqZg+M9gqy3dM/oqOvqya6Yo7RGgplH8/V+T6wd0o2zSFExYUH1
TsReGSeh0Upr8347tzbyPplblyx5a6vitZk9+hJkta0bXWy7RD+XThQ9Ng2D3ZLpDe2kE33omwzx
C1SGp45ewXaOSwa642RvWbqXq9NahXE/bEKnL/acYvRtUxl/G7FzBFKyseuJDyzKw9yUjLThXYHs
r+9dgSQakv0l7NofUmG+NOyNxFeqci9iYXMAjzwEy2Oy7ojUHEkEXauhbbek0LX4z1II0UmAArjh
YFP8RJCBJSkatD9NTqNRiK0hRhZQZFyNs+ntPe+fM0x/2eBpGZjib/3VFN77SJcMLxS993ZyLrlO
OlcWIqPC/MpuZM+YtZqUI7HDb6l/RBH0DJwCd8nABO188Qn6c0LhqbajMVPkR+24RlAUHhCsbLVG
/mmkXj8wPOUvnKYTyg+SuSYPM0DDnKiZu+NyBZVaetSa1j3IHPVmOYgTZO0RtW0kwC0QHwKq14vx
bkvGJQB1z2FmTGjGEYUsTuUXT5kPY6aXuylpPoaSdBPLADpi96EEJoyEMpRBaXoEH1g6s0fp4Oky
/cCs9R+/p6XBaJjzFez1wMgG4m9w8c5RtpWtcY35ILdaEROvDFQEtwU8BSm6r6wBR4iMHc3L/Naa
1a4rFu/j61CKfI/O0EdkVNtbX5ZPQonuUKTRlXQCiCoDASGdzYjczRgF0k/d1GSYp+PwZJghKHbl
bKpwfLd7efKHYqfa6jB0Bdt/XxhoQAYyHVOMqSEagtRH/aV7aoJHoGkP5OvB5CbmJGXRHcYZWFr8
L8QudUQyVW5kh2HYU+V2iHXrkOnIOzi0bWnQWUGkengSPbbe3HqOx1ljPuoEZrXkKMam3DrjgPlV
55CfiKAmBXMYtJ0zFkzqepXQGArvxPGFi+tHIHtjYsJp9Tp5z1pIVfwEaQPHOnToKPJfJ0WARVTi
9fIUyHNffvo6x7POP9mO3e8j8hiMihk4dzabOPkY6EQdgiui+WhE8SFXSAsMA+7E6FJ+jG1JfkMV
o1CaUHgLX5y8UH0hmslQ79oPtVWvIxWB4bd7XAgmMztcJeRX9N4tb7VkmxcdJ1dsARL51TSayKQs
oiRzEN44z1gQUXkhAMS3TO6AxzLGikF16SQgawsuCKjKETfJhH9givpT34vLBMT1YsohgPu9jUz5
OhBkmgEPWDt2DSaiqa5hpuyN4YoxMEvSJqwiwfG4tPSHitlQ3lk4vRWTXCfvOSEzuFuzXODxoJ5A
W4lXTqJQcqLsGA91c2Z4995Pw2kqQy3Q+vrLYxbTlKx1y564yWhxa7hNmWO3ERI/xeH5o8jShyzG
hyZnT6MmIKjQYYBTe9XGreV3qFBeFxMpECkBeAt12kuOthaRLynsJpj6I05TFKUTnWcYIf6JENvn
rHDfqykGJTo8110TI3URKIlylzFRXz9482xuZwJPkOXW//Iw36apFm4zYzBZ6DaNNuE2bDFa0BLa
FyXEAYbF1HTTMhzhmFMl7q1X7oB7stEDL1t0FKkD1ME0jLtAHkt43LyZE8XQNB0DV5i4GOx051cG
PliWZQ73GrsSTs8o4jBQNluzCfOTkfyZLJQ4Go6OodS8R8MlKinE9lHNOq+ce8HKu0mUYZ18KMZI
RDD148sMJjEhhKNgLn3OOC2i1qJnpGqjqEee31rb2one8hgNbeS9JBpV6UjvjNskHA9lxIdCOdaN
TEurWPtsc8rJ1McZbGfWX4Jn8vxax2N4SU+Uug5BqTHib6i3bH+PXdNyok3wTBRiCzwMERisVp2G
DIMA9OaJ1zQIgknYSIyGGD8VcS8aNMZzED6aeqtE0751ZvmcS/splhrj7AHAb0m2CW72W1wYMzvZ
dJIlCmaRMkP3pv5S2kUNNR6QUtMRJqdhp9KwLaLVXYal35ZKKTkg7ADukCElf/Vd63P90BgY9Pp0
gPlBvgmWORqZeVlsh+V8bIU9fAWyFXsDfbwwx28/MR6zvr8OojMOkTV+trCOZeZbezc2Pp0nEyza
3R3JXuSPHWvOpOw8xsOM3HzjNuJBy8zVWMwk99QgKpKzWc/ZsYm4pro22Vq0zojTFYujHntlLPU7
bJZ9/dU7rXZjM8Z9KWABxPOKiR7Hgrp1dqjOUb7dQbqaG2TLrBTha92r09S49hFOdLMujO6HW+nP
kL1nHjGDuQbgOFIAFGBeX5f4BKxy6zQcJDdDhwPYpNlbVOTLimxLom2+MdA2b2xP6tyFI5FcNEOV
8v+ZpfZWdHj/W7ub1qMdLtgnxkGDoEWL19HfSFNip+m6cyITuWkdOWCWG/4NrAanHC1TbQ0ABHSm
7ypCz651KKykdax6czeX+pMSLFNOGHoLDMjdJpji8fNTr1lei/fGWFsZsjKU2dZOQ5jnOyOKZAhj
KNJKwjpL+1Tb6ZehsX2C7Zknjii2/t6bYC5S+xam8SuO6DQQC5xHtzuSeTMSAhyEZA5DIfIeN2Sa
kjUe2IUPTrLyjjQxDYyBam3nURskk5OghIpJaGZf7TFGrDn8/tSzh/SiZcKceOYXckFjNZTypk+x
iwEL1qEDATxXWy9lFqnpaIPH4VHl3JlOMZGoGAsPdkHiv/hizU5VUxwjCoy/hlwgZU6HVxXm+7Ko
xkNeDZ9eR5QmNN+Ikc6a4xVhzj2a87Ag8irm4EQrFuJ0Hn7U8gOk5WKc5P/skrp3VIN5Kjv4RK1Z
I0xD3Ak2bWYdrqxdMczhYUjmJ/QviO4S/z31tH99OVcBWa7gZ6BehymCjzr1PiYn48hVPDohCQ9T
lGD+yvJDa+W3we/+0dx9iVk9MSOGYdCc2rrSzo0DeiKvP4Bl7wcx730SNNa0mI11UVN56OMj0Xp9
0BUV4cHFhOkx2cGSNgIsAGSqwRtaZeiB3Nj5SlAZbvIwpvExvMgZPGkdkeIjqZuoWmNxnhGxRnWL
BabNYRxP1VduYeBU2P0VDJSa3IP6ZUaWX04IEyft6BFk03jGznYr8kGn6m1yjYcGz8iAtvLUz9k7
7D2DkweDTH+a25XZCD5Ko8Ijh3eOLj1hEZ8z5D72QkTJXsZnFHuXbihvjeZgZXHqF2qYgOhfJm+u
x23LJ7ctxxfIWWrh9X2hEzAf7WT4jjQcvLqLjDKxWMBZIQ/54BDlZYfdRl9qYlPU1oNbeh9eV6BM
7G5J0dO+L/pwV2kuM4xc/3TGPzp95dRw3lID+6vle99tVRNwF/6yrZ5VIxetbPTsGao/4DZkeKCw
hM3Ocit0227giKoVFsnI0xMAhRWw23vIXrsmT482fm+tEyd6EjiIkXMBEjQyRNScVOoeieIUFulG
WUoEFUVz7kI9sSN0ru3Q7kjww3o14XdAeoqnMMVJ0mNcGqIY6Xbv/jNmj7S9/EnWJlaWTlwl6gKD
riIWaNKMkWyxzw3O2TnxfgWSadMqZZMDgcHpUBPU+D5KX7OSWOcrOxgMDjEyq5ptJOotXvInzcNh
h72M6TuKvpbeLJXbkr9tIGEyLaglVYIEi96hk5IHSSwyskTjqfChjpDqzKU0nrCubPj0PxIf/swo
0y9NNrswgi7oYkhjsPDCUJCkYg50Q4KCup6/OeH2qzCc+fNtfnRo9MpNxAey9tDpa7hvRfKlenwn
WXKMu/azbzivuFqHKDXPfiD8EN8Eca5u4qvfn7m5d66sPkyJc4sp6j3x8i8/Nzgr9qhl5RzMLSJ3
ZhXfxdgco0yeO1v2q7EbLlAwqJHN5mnW7K2tkX0XGcNbhBtlNaXhv2Qe91nM2uSZXCz4jKGLr1y3
flO+fQlNCvbYsFkox7Mc7CiwVbeszT9unGyH+jxrT3pLq8g0S4p6ROVj9lgrMsas8EiEn7cWsnru
hPtadIh95pHSdfmtm7x/cQAiFLSTkh/a4w7SJBPqk1a91iPHmsZ+0WSP57CiXWLqamf4Q8ekY9iB
DmFkFPUVAhiy7Zl/kJxGENOkNuwPR3jh28Y++NRJEZ/uRkfEsJ/6+dUoWrJR2Sfx7lnFw8S8jjt/
WzdDQcYVCwhkmJRSwV5ZrU70GYqEoMZZD9MOBpueY60rxYsW/2Z5ot3vTXjerNhnCdbSKuEaujpV
2tTQmSwWT1iOtfNiL/G5lLbtuo9qGs9ufR99tKhNI7/qWHujK9AEYUW0kxitP477jGIf4IDkU8J4
YWyX1aKEPQY6PCL0Be/cYqMqUenGdrennXpDT/Rn0dtEECWC0hKg8TQkji6ptdQbJuIJjIzt6LzO
Uj6j7wCY5pbPrlGc8zi8RQ37kat/W/E/4l7TjWxpnsdFfM0YAwMheWd6rdZFelUkScOxeLF0bTUr
8sNMl9sJw9HSn/F/tBYTZ9rid2txF8OtNRlQetDnmMm5hsNlbySkA8oDvQW18yb923b65xG3w8zZ
JKVnrNnEaUWwU7I4RrVbQtjQW2LWtM7fq1KYrITGt5YwmsmYOG+IswtXvrL/0IapV6GFiyhM25Us
ODi6zGm4lHzehkqx31CBltpjXLIJotGpthbHgZVhzKC8E8yIw7rotQSNcPhu6jgUohbDTO2KbYjc
+kbdeMzLgXxKe6+RERrn/sFz6Z3X6qNo9ZuJTHKDXPIKzuJuSeJArfrZ9nHGJXBEOC6X21oMWB0d
jdrQgANoekTHD6BD1p3DkNIpkWr1lhn8MWExbj0LKkyTo1yWk2h2lJkEH9fogdpr4oAUcyO5n3Kq
d2rICS9z7a8NwsGSlmklvWlnRMlI8fg8R+UfjCo0R9MB81luUOAw3+8BdNmwvijG8r9iFl9G3j9z
qIPFoNIN3NJz2BIYRiYu6nEOf3h1WwghXPUabdpVUXCb6eCWpi4U15xDUcX8AsBabVi8+y755427
w53n4+2457r2by4fMwiWO2UjLvZUQj+155RXa+lDioRg8nqaBM6wasRkb8hkv7t1+cOwoN6IISat
qvhHlCA9fci1/RxHK9+LrEMHZyXt3LdWZp81+r2JgeamcM2LMTFslqhs1CXBskvq8ACLFrtUW4G+
8ZAp6SN64AQ7Nog5iJDESlLxxM+dL+y1XnIjVoNLNeM8mqaIt62E0hB7yWsSltmpr0Qd+Al8UF25
dBObW+KHAzm2BdFlMxdkTpyHCnF0TABIykb7YQJa89fvtVjsS7+PL40o+EhC9uMkVITSh0xspnxt
q3A7ztxzFAyH2Y+YJ2keM8NMvulFFZ1RU4GwonqBNGgsvB8xmvaqYVTeutrdQXlwRGa9oCnJk3Rk
4q8t/zWhI7UFZ1ISFAqvp/E/4hbZLQcHWtmj+IuKf1657K4b7vYAhdFan/U60GrCu5yZZufsYywf
mCYBnDD40db/snXUEUl1h73eYBZHMQ3cFqIl9r0tazy8HESneVgkcNDY6/Fh7U1j2De4kNaZG2Ky
1s+zZz6WQBNWETnnMZoKfm1XoSmyhiWOYFVCZ4AgQdGM2Ielz/Hsi+j+h7rzWq7jSLP1q3ToekqT
WZnlTkz3BbbF3rCEIYmbChAEyntf73Se4rzY+YpSTxMgA2zN3URIDFEwtcul+f+1vjV8zBQL+S5D
844ZBFN2Qi1giihtVa73FdETWJiqPrIbzQ9ZMd1S+CupiZpnoHeJip5ob9enpZz6q6I2DoM8r3h3
0sa1Vu0sYNstr2vTeeNBdGpjyY75pgvvA3HwdXs3jDz9dVotT+9FaGb3VggmrW2cGjmygF2ZRO45
Hp8lSzZhTFyP90U7CDi009ay50+BNqks2P6276wPjgzQ9pF+0WegQF3RH2ZDHA23vsiN3jrxBP3j
eGLLJahSRwOWjIkl9oS1mYCe8CqzxRe/Z0/NcHXgFUALqrtz2RUfTGEWZ1kf7NmbEys/u5eyih8t
VdEZM9oFi3ONPaFcPm1LofOQIFXYtF6whKo764KG3AX84xBzs/GlzlnbeO4GMZLHhBudjLUEjAXL
1JruBsdtT/EjkMjImwgNZt2YLPK6NGCgtmO9tjrr3MZdAFyzoI5s39Z3ZGgufh53BF6dnYkOJZDR
9TxqwbipPYvu7gjyPHAAn2RJuo/Tdrv8WzfJRVy55nmCSX89JyQ7ZshUMLeb14jDXITu4wMxCRb9
xy0IsE0e6pGlJO+2adGoHClaUjJhPE2sdDO0NSUXA3JX1bA58ZMtezdC7KMrazZe8rggJRekJ5NN
jP/OWZoI4TFzP7e5EZ3WDcgvUD4nphFAB3VQ2KvQO0cNH9JY5k5TEt2aNj4JYedYPgnSxU4n8utZ
9+FKuC5xxTl+7jKkGOEEFZvuDj07hgq17clX8omgnfBJWbkoQYs1HwvY8hs/WqRFxqFtnaM5jpug
5iSFwIIQS2M+VI1CX2ruXKcNrl2X7WIVscSKmesftaUux6Bjk9uTU1/Up6Fyj8ay6gWMPm97LOYn
RjtceWOUbuZG7/EidRcRjxYJlivZt5C8SWQ9lVq+TMRfC2n1q9EQLbNqeRaIliKRDU3Yo9Jgtquk
CL7aje3DwAOZonnf10Vbf0EOQnEupoE1H7V2rUOHldoNyHn11McFKE3Ak5bMOko746q9CImYWln8
sZtbue+b5L5xA/GJFWCAB8O/qm2zu2AbP5zlHivztE7uaeqK88Qd3YO3AIT0cKOs8jEbsH+O9VdI
NRbSgOYShjDdDgH2MgrC4Ex3n8xUGmc6rM4BRtu7uAnpKpQlg7eZbETCEOxNuDDII3RILkI6E8Nd
nwidpHkTNsQzxSh717Kky56r4jz/INo2Oc1J5m7p6bCzBTuEanbejZNZbARBXYwrqzAgeKcZgTJA
8TwWaf2s8p5AcncIF5YSjkmIfhtXeLcRrJOmypiDtFHvhYtzAlXJxhtY2fVa35SR3kXa8bYVOcge
ZcdyKqzLFFLHDe8W4NjmU22gZE4pmMqNiVLSK55Hhn1TULqwpKQTOLA/6IwOYWQ+Mr76tJGrwKIT
CmoA5O6XpKvuy947V/0XpxQXDWbnYKqyTzboNrZjA/tXXfT0uav5UQVUFnS0Bak0rcy2HymH9AcT
hvAxse7D1o4PVlDYqwrsyqrFX0bENFSKIk5xiALymGBETVhjWkpNbik3UVNvxolhREyBQ7RveG3F
8Q0YcntX2wg9RwwRaUtB0wnwVld1/dEemnDN5WTdmZRHo1q0reWxiUN9MwRwERZnjRbxhpCzF/IR
TwkTxJo7nzV0h3aF6VwWtXcxBBSEZT+pY9Tr+RSgCfVh0DZQFwJQZW19O7aa9WebxLvh0ptVftoX
xechFRspB/MCC7O5Ft9QlxZrux48C0alNcMVKFg8TbuywVkSZNVV4nXFPZTKh2BNADHipMlEAEuR
OShnZobuLnQ8bIY8Ueyzv9gB3Kl22VyHDJWhJE3HNsNzCeB81TrDyjyQh8XmYgIRZmPiaOnxo8KL
LiOLhYNVy2DF5P2c2M6DX8VXiSzy7UQzAo5qdSupvCFySFdwD04DQY+NNQDbHmWCd/E2Bit26jLj
gQaJXd86/gIVmLApQACALtMgyZ/WVjtpXOuALQwz2Y66vrXTZ7ca9CV1tQ6ZZTSnzIMIAM8H4V4h
nD2zVFRtm/xrKTxr23SLlIahJGOZh5GP0cwqCropaUkd2L+Kh/ZhDORdbtmUINn6polzZuBHCwCa
Vg390jGgVM16CEQkPQrGxrXVPCBZwSGOGn89DP3XDpjPxszSe4S2I9gfXi+zT+5mUqCg5K38FJfn
WKb7qhh6vKysmIMp3bddehnbrtjU5SK1QlYC4rlLGFBUwxWK0K2wOi63Io9PB/BSmUV0qVPYt+XQ
renvP7AReQo6lrBzY7dbYU67uqlA34zwJhR9C6e1LsYmAicxftSLvrGpvCffLp71IrZwNPTamhqI
qEVPaQc2Beufl2Kub/o5x5hOeaVM4U/Dw4kgBL6g08cquCS7S2ZHRxjbgo6jrfUVkWmFqKKdpVmi
u+VDhrZqBcmp5KWZsvIRnfwTktVtPYEiFZysqKV7YuYDGknDJVJZfs5646us9CHyrPa8H3d5GXxw
nHHPd18a7DrWuR/DQDOjcYNO97yE/85TYxlwI2hcBNK4BTnjrWZj3Lo1JpWhJ8utFFssOmdoUDA6
0+BC455RCoPI3KNEUG3+kg1L2adFKuCqF79XX3txV8Ob62l+bO0atHfYeHqdD5i9a0N+9RIEtMJF
m1+peVynsxhOY8QA3nOcfcCX8JCotKG8cywGmrRuOsX7CqMgVSRQYCObA80abxT2OeDbHrFrVc8H
SBaCNg85HHnyyU9tSk0M2ScAcl5GAwmvyoZkhaT91onEJ03rBcGDvrTTmMmbLnkcgjLFlhKSHzGN
O5AwJ0WwQj9zGaqEvN6XwtnDxY62sk6eyGukpVx1SClmp954rVXRAGSD7ULRpzgerqaGBOo5YQ/c
AQoxbI2+Ip/uRCKOPRrmmcL8LvSwpJlAWQLk3Yjqoq80vY7YQ7HIG8JYDYb7VJFPBUATn1nQ8n9Y
aoJ9uZFwOsoR+lDdLSVd7WzjbGB9Gn6sbfcD8RDbeXLDU7MtL3MUJj3ft3J8uqQBwAK7qHgD4/CB
eX/kIZyRh7BHhwY4MBjEgNFc7x6IcHPmh4zgspb+lkzxK1mxyDDr/mh6hDC4UXU5YxXZRgNCOA9r
vW2UawJtGX5JpFGp8yisa1Sth8wZP04Rcr4C68VJRGuFvnlVg8hG+7ELnWodBDHQQRsqBXJqYJQJ
pL+lEdY5izeOtETTjY9Yjts8fmE47WkHb6yWZyDuBrULNVbTPAKu1aRs7BXu5y6c19YAudpnIwSN
f9HB9V8awLU5Dhmmcf8hyfFYOGiETaKQDn2wZvvvbdqWj2j3WGF89ZKKgCyAaro3Oi5ihXQcwNCd
J0f8rUWd0wMq+IXutG+H5MpJWTb2KE7GYUKSGNC0RdG9DrClnE1june6fSm9hN6AOmnKBLxS0okN
O70AOYT8jIYUC2HUtuskJTEpJIrnWPj6ykYpFA24glqlvvpl2yx+3nMlfWM/zPjPlJOJtTPlwzVl
rLYuji4aQjs2vyb0cbsg2FO1GU8cKpCnk4JcSH/n4AXSWikntNgXFJyTvPHj9KIrUcyWfPZcToiJ
OvWgdHU9dYO5yfGUXs3E/sHMOA1zNR/S2RIbPUGdw33dSnFb+kHHcj0cttNYPVZBk+0j5IV2xXPO
svqL8skpEItWv8kvadlWhzkqHj1AxrjT850bes/Y5j/N4E7jWD1NQk17Z4KlJHkOhj5xaQHMa2lP
17XZgw6jRFBUVnJsLPLiLxqRutfmMB+H2grOLaxdG4yu6bouSZgvS+sDfOjmg14gP5NTMx3OPWXy
wV62zIgLWHSeFZYH60dqvXVlbm6EFPmxLshaMzAO5jkjCd6DbFdY2tqNLFPKzFjNARqWGRzctgwX
rzyLp91Y4fj23GFeD01vrUvT8NhPN0fLzJ1dj4t5Y/C4nyhjWTHpw4K0I9fBPALyBTaB2XHVRmjy
W1HugOp7JwiP84uhwQfYHLhu3sowTL5OLYy8dDxumer3WWbdMOrTgafHYelanOaol09cW0LPA+eV
+PSpijw6VIotmEDwdaJhgHah+VDzITe9oIhryEgepYHOypwT66JEy+xHZb+eWTdyTy7CpPGPdpTc
x814iLOEglMGEhawA9Ea0W3q0jgc4+wLJLPt2Pe7ZMo+REjW3dDYeym1iM4ai0u3gq7khavB5tWG
MYWT2humLZA1sMAjNexcw3exx5eG0PS4hrPdIxus/Tza+X56PRQg7ATvwVpG7rMMyrNBhwomdXpq
qeKxAA++cqlU486j+e2gfjBb+eT45gAyK6Ec0m4jWTpIw3tzM3YO+MYyeHGT/Cad6ZLVS1NdsdSx
Ru/eC6MvvkUUjpKo67yRtyIXMfk+XYTShfGG+AaAZTF3E+I6PXGGxsSQGCjZqxjoazAS7gksADbV
xxYDhThvFEMbi22QLrWgKG0T6oQD82wIpptBR7iEwkcvQLM7J0TN5+EmJDBp57CAJyXNXvuobltb
IsafXPswJLjGGzmei6I6QkpEnYM+taNl/H4ImP4hy46IRsdxbbUEERICRqT093lyVGV641ujPGc1
devxHE/amx8nlNYn2OKPBUlHFyK2vSO9qprUcPuRZUK/n3j5r9mG3LSlLD61BkqlxHRpSi8yK5Jv
jhq+DLMJZhSjJfrEKAVveXRj1Yb4AJbWZkyui3MlNEAqokQw++fISDPKxlOir/KAem1eQAyC3nJP
yHhBJwdpdomA8STMx0tDd/mqELLa09FqLktn80c2bNRiigrMnHaVnpLrwUcRV3mTc+7jjdy8f/HU
D2F8jmDN64D4Vqa21duAaMWDjRrHQDunK3sJ1nE2ftF5h8alWQ/qB9y/gJgz1+upbJA8lMrb5khp
WWBOhzoBUaJo6KGFC7aJEbITI9RvZVbRvq4TAjMCiEYi0qdxSThHPFI0VQ1CtVVXlOW6Aph0bXUV
hmk57rxM66MqUkKAB4e+ahZ4t+5krNH0utdVN1ZbF0D2L/LXpLc8Ha+SEB0KKEIo01yCLG395ulB
swiiRSHVJc0LR01hy6vCD49xa4QfLdre1AsD+noZPfkSy8ynOg2fh2ZEHBSxXRdpVFG6ytkmGYCR
N6ipJ8amfLpIQLfgAgpwVXUW2lRqh98ipGf4YihVDyGRM3uM8g2p9fxhNuDfdAFiJCHd5oyVxaOq
8y9NPXwCyryAARtzPdZDhXeXTk5nxneDJ9H0teS4Za299kTT7eapkLetIe3tIk/cBGjYT7RiclWl
WdykcXDDrp3NH0WeMxUKgFIMfSeRUwYH2FYpexhg/AZExQt7OHEqQjrk8oPdAMusjFNxiuh/SbDB
xFMmDcw78DRZC+Ro8ltxST15Ph17i8VIkQ+rin3yEs3c032AHDh3ATXqksVf5ppf4P56lxYyV49M
hHM/nA4Z4Q/7SpLdbKnRQwkcPBQ6fDH73t2OLrSsJkVkFyyE99wkv/xbIGua6ATicg/qxTAktjsp
L2rBWqyG0ARfZfEr7b/lTFYKQOrkEEHgd10E8N+9Gn1gPiAPiovQooEDzPXLRCTYtLUXBn0IAwe/
gTz79seY2/Is88SHKXXCz3w4EOUdo6oa7vymtNdDCgvoW8B6VfT+sWgfieS5MFFA7Qn9ina0cbxH
YKssySfkqmWNHGFutmbJy7kJHFN86UCXrHTlnCtiWi/oAqGHN5tLOuTuegitA3I66yjLGUW23eRX
YW+i8en0F6cYHBb29GKmpaFHWf2rmka5a3sxrnvoZNdz/QQx9YznMyO0IJ/PTTMoN16FWACcIKi3
ogqvs158jIooge0C3ihcRAv1snSmvwfdElLmuWujexMjDcxG1bfJXC3QybKhDgl9HGxI9VkwhCTx
eFEtXuh5QgqdGIQoUnI5MUNh3tkNzPkJzfV6DmEuWmpuTiGa5VdNDzS6xFG8rp1YsMntLZT7GAZ9
PdBaCYYEP0CVbL8Nfv/5NP6f4Lm4+uMtb/7xX/z9qSinmnVS++av/7gtMv75r+Vn/vt7Xv/EP86j
pxq84Ev77nftnouLx+y5eftNr34zR//z060f28dXf1lSKtrpunuupw/PTZe23z4F57F857/7xb89
f/stt1P5/Pffnooub5ffFkRF/tufXzr9+vff8Kx9N0ssv//PLy4n8PffLv7f/w2e6x9+4PmxaflZ
63fPs+1lyvBM1yG58re/Dc/LV8Tv0nY9BlHXdU3TU44gjZhJqg3//pupfrekI7Hdu963ZG9CMJui
W74k5e826ZfCM5VDy5jX7bd/nvmrO/ivO/q3vMuuiGptm+UXv4kEVdJzbQS/lvAEZWpLvElPjRhe
o6AqNn6Qmv0xi+cCpKOYCe7LKqOyKRX5wtmr3A26+yiz6vSGvXjIW1ATbtq7G9OrVQ+iELl/8ICU
LtYO6v2cTFNfZmIc1jS3HPR6HnYtOkfSrpESuc4I1NvyajO5aOGYlmdNM5jxdprLyTnrdJ5o6+Dl
pQovKwuJ7HNepTQjtgiNYoLMQSBF3o58FFyXbeyP/kMEkrv+NIbTDLa5Hf0uJHximnsKa0Y4NyHe
GQlCiWCfku7SLuy7JrmpaluDtkGo2Iq13dZlje1FhuZNpjp2uugs3WY8VbVjNpTjI4e1KbUnSxJl
GJLTGBN9Mg3s7/YzOwL1WFsVsD/OyvPlnr2DLS4Tx8yha3hlH62Z6thAWHXbPQ2qo7I6za2nzhq6
t9lmZr/lnzTCsh4BL8z5Wo91ebBm0ihP0zpqr0e0t5IJr1vmMMPyA0pIEa13IaOCklLWO/7B6uL8
RYPVvkRxHbLxVQPeiSzpkJLXyag/EaAYDcgpnPmzFyfipvYTBPXEg1OVieGPHAOW93JTpBa1ytqg
TgFuxGkiNOR+8hVQnSTPrRTVi+pQ+ZwVjZnMj0Pi+aCwXd/N8v1AsxfdJptGogECW0z6DsdiEm/j
XiCjhvzg8iuokhVPGOBygw5yNfgrL2xneW9OWd3PJ9bgj8kX4dWWhHHmmw6FKn7T2Ja4VQokJyt8
fanr3JLzkAxEYi/CU+j2WHXta7b9hYdPkqVrV7yYsnOK7JTibpfFGydAvYYCIWARuRs81DenhV11
nXceWnbTHTWc9ZH1XJ2PKNdGkXj0e4jnSEzzcxQoL5kvstQsGqpWRHUVH2O0DEl8k45ZMdgUQUnO
My6wYLeKbVA1ecVXV042NTgciXXzqOMiIPg8YPvNHOYQaVlHn6aRusFaSChxxqVR53ky7q22MkFU
ySjrKmdTqd6kyu8tdsL2ykiECeg1pk0k0rPSKZ35a9zFdhcDVc9Kx0WIq+Yc14qNM41GkJVJjfGI
fkNyVVEcIAlTtpatzinlt9YBp4JqzwUXlKUFSKf21kjtkr1rpKUbb1wXYu1mGJO5h4YREWS0Q7LV
M4MO0TyErNhJUQzzflcG5GOs4S370N1nc6qGrxS5p+hqoF3UfiL3IcSKAK3cONLrKwBRQK/guYzZ
+sji1E66uvnM5QqRZ5Ux9DQKaE5kk4lWjsUqgjynL8KeoEOqRoaKL6fCLLNzc5JVcB5YLX7+1SQc
dmtlj2wigCodrHnwcmTPnRS4JlBHuI4mmNBozDuzqmo/W4W+bZvBZm6dmOZf0TOrXXag2rqt7HJ7
OFVOXGlYSkEl7acIzHG2TTpy0c9gONmobUdcjhRSkfsBwrN0VG9ERt3lwS6zwQXdbQXyEowD+QMG
DUNkdk1UxJBc5UKFnNu0RB8wFC+OLmsgaPYStp0pp78gFbIdKTp6kJTOSweJRbCiVGhWn+ooAh0T
Ap2cd+lcJki4+jFIVm1TDPqPvc5fmu7/vbn8snzOb9r6+bk9fyz/F0zo5rIn/s9/Tps/TOj3z9DW
u+f08fs5/dvP/DGns/T83QX34S67aKZOU5GN/sekbjjqd6U9ywGV72gTXyXz6Z+TujR/ZzuFGFta
TLXSZuf055wufrc1jgXPs/i6a2vP+ytz+hLM/q8dmmXxzNrWQhrGoqkV0MrX+/sYW1Tmk6tAGkvr
fzISdjUkHaAS/e6a/LmU+H7p8HrhYFkObC/XUc5yBGV6Nmuk78sIfSkx280tjgjDU5oFvTt8rvSY
UxEz6vnh/YO5b86JK02bhCqdLTgz231zMFaqTWBkDkDgUuGPLSloZWI3EgY1VtQtW4Pd1TiPn98/
6o+n6KL8EwL1ogfa6Nva6emRXJeApZT8jz5Hh56z6FkRjlmfEhWI4ZwcyfYG/2/25f1jLXfl+7u2
nCEPE3trRay557AY/P5ymlXfoCVN9Go0QZ911qLpAJN1ZVAghok99fv3j/fTc/MECy7F86je7uOR
8pbdCEIHlxbCbnTjDpXswgSqtCG9Nv36/tF+dnaOELYJis62WBm+Prug0yTnGJW1IoYLdVIxe/Wj
57uoWL0YiCv42188na+LXMvTyQvIbkx6rKEd7b25nHnveC6bfr3C6fnFF8EaEkm8KXAfoSIFQxdj
dj5RRCKfaGT475/szy4t1jDA6qzvocM7r0+2nZuxYDmF9SCXKND6WA035RiRsoA4dPX+sZbf9fqx
oQjD7fN44wExWMtg8N0j2ta53VcxImvZ+Vl4xKVA06TwHAsDZdW53abFEQegDWcdw91/j4n/zvvv
CkhVmnIYQ6B0nOUOfHdkcDxBiRpH0WUwsQkwKmXRymHR9izbkJn9/aP9cJ6usFw2KwT2UHaz3p7n
TCRZbMaMNhVa+OspDuTaqefwLIRReopbxiE6PGh+cdAfbqTLEM7QhgZxOfjbkRTwTIt9ivffoWlO
9pyjIdTTSGvqyfzFffzxUNaiBZGOpfDXshl8fTXt0RgiQ/L6a41A7xgTalzsxrYa0pPW8ulmv385
f344bUvJ68jnfnO4rnQrC3uGWhHint6xmypcYs+lOdxFpaWTX5zc25vH1hJDEfOltKXF8P3mZexb
CdbQKfRqimtAeX1T3jMaZB/gIJtHJ8vjm4F17d37p/h2yHl70DdDTjmEouw600Vj5QbbFM7iqljA
+N5culs3mr3N+8d7e0mX/TMFYc0/zP48qK/voOUgOYx7ntC+NYnwyDt/Bxa8Ouvddtj9Dw7lmpZy
pTRtyGWvD1UgqkPGg/Y7DT1n7zYCDhKkqSs3LOrt/+RQnpYM3gIf9Zur2GswFKxsNTmIKa1Lkuej
A1r4ed6Po5mdvn+wn9wy7FVC8bDQl2ASfH1ebGjD0iiEWmURss8T+M3jDrZNSPNX60e4QN4vHsy3
S6XlnjlK2FoyeLKIWZYd341hdZEGFaGqagXCVFdX7ZKksnZcVuh//eFAR4Z/xHEouIBIeX0gKMdj
CpNA4UsCP34yaM++KlpretRTHRzfv4o/eRB5c0FrKa3MbwWiVydFNmWGRRPOMImo7jlxZo+ZdLqN
ldny/P0j/eS9dpVDKL3FktM1vTdnNQdRggdZ8YpxGZG9oWM02OQ+5AhUH0owtNQx3db9xbWUy6/9
fs7jrnlLwUzbDCcLv/n1xcyp2jijidzeyqb5jCKK8VBFtrguGWC3ymUXhXLKW1WSAN68K+NzNm7d
PgEex07Sxf/y/lX4yVPLx3EkLyTvPbP+649TBS7xax25rXmspsvBKJpTPzF8JGOT+UUBwD97/3g/
ub8MoZCQXMk6x5Jvxm7eQeaQAityPc5OuxaChhc5hxGNismPYaj/xcMxKUmb2qDDU6WF+eZqd5nu
za6lwNz6BelAFT6pAVbVVzCN0S/WpG9W+QwwePhZL1meorPmuW8P5TcxBRnCI2yZJ4fY7Wqki5HR
I89vZRiQQU6oEarKYUTqctpFKb2Nv3SyP3yCN4sapAYgawtTYVPv2DY1yEAI4QnCfA/oQ/ziQX5z
IzkYBWAGH6EYVykLvnl9rAhLgi7Y1BSRKWyEoCXiUYfso6fa6abn98/s9VDH5IuyyDMxR7H9ZN3G
FvPVqFC2GZU20/RXlTmGzQVAb6OgeICZ6BeD+OubuBwIC73HdMEwR8n77SBuzHlpha3vA0ka7gw7
/xQG+qEBnb1qcotU6zYkmtB1rt4/vddD0T+PSv1au4plu71c6+9G8sDKqqlODX+VR9SaoEXWHvb7
yQmob04YSAtGp2gduQaB1e8feblw/xqN/jiyoqXOMpG3Ub1d3DShqgKU6cYqHzMkAaZJ9zCwo50x
BKS1yobgQfDUl6hNUKbOoCPfP/zPThyNKcOPsMgjXloVr04ci65O5xRHUDsVBjblIvls1bYKmKC9
iFjoZETqrqnE3vzVA7MhpnHBMoRHl7Lm6wMDyIiGCZ/UWnpsztlnjfg5MMtG8d04TuQQ0LCl2Eh5
2rNv3z/06xF3ueTLoW2uNeUH4co36wQ6r4XrRh4VPpUCnUJdVJMf2IwQTdspAoKrxC/G3B/fHpiF
gKw4HlsdtpavTzbpVRACYSatm9AEIMyTtDGX0Wr81QD046kx9SvWIjZbDq7tm8F9GoFcCYN8ewjs
pU24gWEZ67JUQCFndGYfjcSv5sP7l/PHR8hSymYHpyVL2KWj9OoRcjG6J7hOUh6eSX3owuaeV3cC
ZkW5ow6qZhNRm/zFMX8cJaxlraxcprBlNHoz1Ls4r0WSK1Ly+GDQN8GKgXKIthagzxN0psV+gIlx
9FJCbn7xwv780KxXGAip69hvhl3aWbB1UIGvJWDWa1bzCOpQTZJzOxGz6BHM2jaoZ3VoW/v3L7TJ
xpFr+Wq0sLQ0BbVaTzFi/PDWtKYxZ0NDoiyF7Sk6b2KfBTVVZB/gH63A+4Q/pq2f0yzfermfT3sy
j8NPSOmr8SJhLdFFtvGZuLNcnU5JLxSiepU+1m2DbFiAPYQ72Ay6ONSN7p1Ty8vo8LSixqEirWKC
IWyRT3bahlY2XHWT7eKHEAPpwHaeEZFXK400K13gvQB4G6Fvui4h8sYXPT5gvP0dGA6aMSRZDcqz
wkPED+hD2RVkSAx1mKoDYiYyiTqHHtBGka1BbkJTDpADcCM/4V3D+9AR8qNL3eitIZrGXgGAQdjZ
M7hJzO2BbreD0S9SGIsXbWXaPciM0S7GCIMLxLST0deZCQwpC91jhm4owOrqIvxP+j7fi96PnyEf
YDrF8+bFa4ILQ+O2ZysjDgNi1/nAdTDoHOLquEsAvw7rpK10TcG+iLwLJXLL2zduJKpjaYadPjFy
ifG/ykIPx5JwGhPddw0d3RuaNNq5VkQQBWEy40ASNd6q7JIuGH2msaDx+pzi28UCK8jDziV+GPpN
H1kZE6hUNX1CDbMmLg37S+y392kuouFDkvYRyMR5orG81S503xXRGgRX1PyntybQJ0UE7xqjkaAh
knW1y+04KR9F7+g7mB18PwE5RCWi8FB3cW0sWvhxbAgRQPS5xK7ZAMhzL+598AzG8t+DgxBuSPLe
47mEPLABMrQwRdBBZnvdmay56oHEmzPEY9k3zQTcCzU4Ijh1TcSxa4SexfigiTBGqDgnfWJeitwW
zpGlE4HBeFHsDpB6D6I9motg09SyQpCJbBmo9qQtRKEoSYJNgOkZEY/hXgQjOEwEdLX6PEwpTCMv
BFFGlFEiviImpK/ogwE9ITtgeFb+uJyXZYViXdp4ePdx6ZK4BqZDa9qlZAgBkDrLBwr3QD51/Qmb
vDFfDw1tmkJmpfigTYpmfJtfD5sCPUixBV2etERApLHa6Fp23kp70XgLl72xd24XO+LgQeOItqot
ym5HiEo7HougrhBRSjU80+7jcioswXRpG1UULyKXpUYY55rcRhIpOvSn+NDTg54YBYmasenzQDus
ghzqRt9mLkmSPN3mXiCihvjrJKLbVllRzNhmzRzOuIivYZ6KB59Q98sgVhGI74BYZyoPYINMPsJd
7tXps0R7i0S/CILjFM6T3tWBmSmwpxXx7A738Smh+0e+FAEaqJNSD8IYq28Hi3RBbEyTzuBjszg/
cYpZnxc594qgNlE2J90Ql7ikB8x0q7F16xdUytibQ9gNYBdK0VirXMjyWow2mVTIXkdsUFUl1alB
Bz0+g32wAKr6NA0XZAbmn9QhCZzVVFxBFQ4wa22FHHOHuOsepNBA+Il30kDgwbIqeW/WErUTKXj1
oKvdtOgcPjSNjza8DXhN1x0B2TGGGvrfW3i8gB3kUJV3deSjD4+yyg43AGT6z5ldqP1kmPEBDlt1
0RiR8XnOzBToVhPMT4E7kQ6NTsshUJogYdgp0wwE0khKd69zoqNXZp8lWN+dBW5gpoT9YYfX6bMt
uqq8tflaS8kS+dYBJ9r0gsShJKPLj4zhgtrK+EC+huuR+Uu48iFwm3jAqDZ1AIQk0S/diZvP8ZWV
xRXkMLZI6N9VrryShPBAPM2lFlcUs914zRwxVR+6rLX0TTWbKTnFMlTOobIt3zvQ7CXbYKkHQK0g
HZ7oOlSSuKXGEgytlejpY4vgtdvV4wRxH+2tjSZeV9o5C/pmepxKAmM3S4QTSbhjE9zmdZU9hUZF
liQCJwA0qWpNWP5mM5wWluH3aycw6ZjDBBIHFQOf3XbK5VL2Usmr2XBLG69UKcnADIe+2DulTs+J
Mg7QgTIHENyNEgoLtO0DkLAdFd0l/K9g3dY2ybsimUd9OmZ1bOxJYa32RMdgKtFzhCQljdyk24RS
kRiYtVU47Wa4O7su1B0slAYJeJPGIj4qIq/Ng5xrHO4V2BuyhEynjz7KsvLMyxDd902jyuK5KPEe
kjHZNkR52aXLAZzsYjTL9tapmrl7scxghnLh9eoe5SZq3pQPAwnSxMSGHs0lyGvrJIsKzgKGElyo
pivsSzcepvk0o8qfHjrPg1ww4ZwFmkRsQdDg4+sCc1v6si1A+Uh7uMiyySnPw5b5eVP+f/bOo8lx
JNvS/2X2KAPgDrUcEtRkaJERG1ikgnRo/evnQ1bP68zIehnWi2ezmV2bVVUjSDrcr997zndGzoy1
Ush/1ug6WC02AzLjKh7CRDVraDxFg4E0DknO1lwX3AG6FTyQg0zqt7SetGvKQYrYNkbaIdM+fiQi
ILuD+WndlqVWm/jgItaCte0VsVWITkKBYNkZK6M8xXbpaFez2XTEZhLRVR+1Iu6AJzY1hzrsL7ag
bOhkeKO00RtIl0/R1G3jMPUII/Y6skhgOaXGbS0DLzyUlNjBXTxNdr9OOTc+OXpfDjRUQgXOCE9R
fDcRoHyVlEK/ixAPfAtFoZNbMCWDHEA6FWOGS7Vzp1dZ5mb/3UXOGX5C411D2y/YMvYDFa4/FER+
LMgyRvszJHjCLiFioBBwMhb74DDoX7M15e6G3mFTHTWBMWZHAl1vExDTSWDyEzwvCG+SGB9wRlDx
ZN7qz2oQotySjsZm5dFJKJ49qxDzmWQSZcKKIitRw4456yZpD0oPOb91u3FJL0hqtNfCJMWYbEDl
AhJAx3+FsEpF17rtzd6Dwu+EeVjDBBZm0OZ2WNPG6hE9Oh7WdeiRM1bk9lXBnrSaxPTNjExAjUug
decR5iNkdNPgDPeZdmz7CA8JqnqStTCEBtRBKxTdvJhmrK8ayz4mWfQ42vJAKMqBHkW4awp9Hyrz
IIdBhw7sniOrRdxMBvHRa2oJJAOVCLJGiMlqK3WNNxPj/pY+0d50cyAteYqLwGwutt0/amjEVmkj
n8GgK/Khx5vKkOWKLYyQlPyq0MJvTkaSNhHCJKrm091Q2ASOOP3rGCTltk/ABcaB3Fk9EZeMhU9N
Q/XYACotdPdqTBy4GnHPua+jXbXkRbr9Vjr1Ecc0JbNx0efqliivpxmqItwna00E553Xh+2+AE+U
pvmTN+LpS6P0wvTn0WmDm1yZQJZE8FZB2Ae1jxB0tJ4tfYE3dNpB7+tvlpXdwSG/LkP11iXkNyi7
Wnm9/AqZ+GXKu3rTYjYEOkviC6Nr0853iHi+0i3eSVQd29aAQgjCfUVYH8ggILAYKOKDNTRvUAs+
s0R+eInI1MiBg+VYzNZO0XenZlD3YZN3oOuwMMbF0ZxIPUElBdZC6xEre0TgxiAI28J4k42x6T0p
OBuL72HtPjmld2Huw78WQnQJPQj1rdEfSQfFmQSGP4IF4PbJI3drXhCrpph39T1Q2resH/fg/be9
WW8RTL1WDI7ZWS+aUx2SkdXBxok5TWPskrodFVOiPeCLGJ4DdBMI9Q2cXEwM/YwqGThLXd1PqSav
wsT8kjnt9aBCDHqRMEnSFNsW6GZm4tsLeM/Hdi9rssMLsMhwq/GGw/FQI05NQZ7OSlCJPE5ZvqSe
YZQJ1jIyDBALE0XZylT2RFgPHOWyi4+ja8MrseFBv5UWfhJZUVoYTV3tXandpDVYIoGuchM5/MOB
M4CGYIuvPBoPDOtWsAgPRoCvrmh3JbwBmO4bFt5VqanLBJwvK6wd9ciu1MZmlXT9w2DLGxGr23yY
h1WDdweYPtde+zxWDrl32o4G4CpwzOsmh0bdEaHls4ivFOLw0dK+1u78amTzSTPcz7oefmc8iMEv
uxCNDHA7v6VPeu2yB1YTcafI3KURANpKb4dU/z7OLr61tPMTwXjPaLnghlHCWBrMaWO2JzCr+5pT
KjTltqrMB6uoz4NbbNxKA4IhLiIHjUxOwdGAUDoUvB4um6g3gK8umR76qWo3k46Zf862sx7hSAK2
34WcDG1SxSvDqnemCj7VOEPFWO9afP+tUzz2TQBaaUGTmJlJ4GH+XBnVXdaDZAtqYDgO8aMB3FvD
2dASv7hOuy9N46Is+15vwcZr9WkoqFZS8ZIlHoT5xRxS7+o83Q+DcRKq2VtoCnEFJtd5aJKmq5ER
Mu1C2fuFcDZ9M155SQbrscRkhUk069QhJ1tnpZcEfcREXBNQvW6x6dqDezC94bpymi0IrBOSHrgr
9mosTL/oZiyGI8l+Nldvsx7uIb8+mZZx7RTBc2RCjE8mf8zki0bkEUVnDIsleBNobUMvI7C3OEJ8
OQ8QTkLd3XatuUcRekoxA/tmn98mIaTOqpFHj7tNOM07puEH8FWnzs7YI2vqEuYwOft0eNSd6VtW
2zdm35krGKsthZr1mcr1hlI1WhfKJmqGLKpW2Ve1AWXJauqVKcI7F8ph3FZXuIf62ybi9V/JHjTi
GEbZJmYQtGksDXCgys7JMFDpSnnWyRIo0vBoZIApi1Q7DW24bafM4C5A8Czq53whvtz1LS06upfn
kSD6EKkQKk/hbOuw3GZGTuQvqkaYds2hcgAHSnawfAlZGUUtOE+ai54XHpw3o4LBoj+2SuhE1YN4
yDyNXGXIMDDhOInOqrSRwyL+bJ9LLduxqR258uYpnN2Obc8bqs8Ta5CVPN5PsnoIZ2d+TPW0vBB8
s+nzmKCZ+G7MZuWbdlZBZm5HwgnsfN9zN3/IZwhAXZEXz6XnoPzrrF3X8xtlGJ4I2ewkY8094t7K
eqnyubF2WWNo7qcwJZvr2lGFVHeljKfhGLOKR77ZpuqfELAEDgFVHr6r72TwmOMXq7AFpVBCIu6X
vNPq1Nc6oxKnQcUBMapu0Z5reD3jBmhMIPZNH4Yv4OYckHJhiW87RKAKzEJHK8G9pLPstyQoU/Mm
KhTGhl4zg/RKyaSKbozRnBcYd6eyFVD7Ho1xkgM3yLWgerH1XF0Klmy5bwXhD6vJBBgGbIQv6srj
tq+geMzUgwoyguXHkoyUFdYJuAiIZYHhShKZKN5Fr6kdndzi0TAyK/eNarneSOFW0ybpilH7DOem
CdlA60Db6EENTiIb4im/qbGccEFTGHXzWbHZpB6jxnzt6bl2EIUmj7NRjMkLuiVVPMOp1fSdJk37
1ZUtASpAufD5d737UpLtwy5TB0TmtWwISSzq2xZGHOS2KCCSxWkIaw5cfsnFAZRe1fxo6VYoNZ5M
wzM6IFKzW66NqLIOxkKJ8zL9E4w041MumoxbeeU+ABLNDt1gOG+9N5rX/B80e+DW5lvStuGVEyTz
PeUlN4IYkYSfRDOEDkMvnkgnVHuAh2KfSFUeorImc6ZQzVtnZMHkl0Mva2yleUyGoSnSNxOpquHn
M9U9zuyojnyZL2ayGCE29kZQ81b3YhLHTf6yWa8IgKThUBKqkdMYkDAQ2l4ZnyLDJjy2UzhTyWJc
d5Wwd4BHs4eKiv61kUsEfRJnWXyYR6clHcHQylMorGULgLSGcTt6SRU3nrmOHByQTia2tiHj79yf
YTmQp347ISC6DSbH4XKBhPeAjTOdfZsYYgYGuO4PqH5xE+VCPDWy+gQXS2XrqonSz73bF2ujMg3A
+70J/TaIH2NQYMMl690p2Bi1xJ5Uaz++Msdbp40CsiMTwOxZLVtgQTUAgpBUBqg8AQ46pblRchnT
IKv3RpMZh5RD4zIMJAnhRNXuAleM30tSoiDqoAjcmLzMO7O1XL9MY+Oxtdsvk+NS6hT7hpYNgapg
LunJZgNuRkrX0u33TqjdoE96SlUENbanQSOju4xrk2jJzpNuvk4n42gE+QZdz3Nje1+M3jIP2Ac2
HVXQGEXnODWuzC48zKJLluiRDbeOL7KdH5lO3IsEIFsQA5xpXJwD8cRZED5jACbdgpV7n2q638ca
ccn9xmjLTY5ucS3j8tTRJ6LRiV1sFFDJhwKcrvO5tpjbWJN2ZzvqKSgBCikXJ0llQX3Kk01VLlDI
TDhI1gdtReBaQmq4KIlcxTDGZM840V0+TAQiSujWeqb2add+1xp5Bf9yb9fps905XN0SqFG15WeL
m7dPvPHeaQpt3Y7EJlZFyw8mYCzTGP5uuHIT9eprApyUpLJnUutvouUwnjHwrfOoDP2afGH4B082
jnlE3OCUUnIRnOpJ2PS35vFsztNWMYE8VUn5dYZw5RcqBtXjAK8ZRqoeltwq7stbbeAj5jmsN/c7
UvjtmMzbSZtKrFfQ4oc0fUxkThafbVSv9CyzizXPwarEqUCwkmOtstbxQzybC9vi1gbUShYUaaD0
jHbAgPnbCTQILP3CR4dzOJrOvTF8GWmcJ316xPNCe1XgbiNDFd/H4O1nB2ue7WS173SQkaKsuEBZ
QEFh1UB27BG6ky23QlR3VShPoeddwPmcHcC+mOb3ejc9Tul42+vFfRGXj4h29o5efF1aQk2QMrIK
+u0CCFqBA9pnenTMbHkEjfNkeQHA2jBc3ha8x+517jRXjNEISOI6nNYBjXZQ8lVPaMPctfbaoGTs
bQ+4eyf5+LgkQSIJFtoomC636R4WF3gKoyMvzrkzeWkae37L0nrBppNrJy9lDaXKzLeGlWDc4xpO
ah4MTw97fOaZtKDBa4R9+SoaQBKEBt+ShFyttEzujGGcVlRbxVJRnqDov4YVqzTUjDtTjt+KoPCx
+9/UunrgXHuuuUkUiha+FZhPyvFIgRf3qQCS7TbWBRbYVWdjAI36L4HrPgcDCIUIN0rV2Mca1srK
AVRRwfPCurTOXAHzK5ueaDEoQKG9tklys4VamTwy4Hp2axVgxp/nA/YO0DAL9TelEbUDI0p0ZB1Z
3FILB6hgSawS2y3AocamvrKH5DFvyl3fGPsKj2kNPg68H04HYFag39LJxw9xU1Vcc5KQNgrBhdal
bbRHrK39mp62tjJABheSOzFxhlmWHrKoejHxFq9HR93JjCM6nrXHuA4uXRaLFdFSMZg9cmzCrxKs
GzTSxnTwfIg1qIKVI4eHLHM/aTMzFR28iQWcBiTSzBWMoNOLZP4wN19o6ZKN8mZyOQokESilgh7T
3DJ2PoWA2BAfr73Re2QuTDqBu3F5+3qPYnqu1olFg51iNRwQsdn0S+FPN3VxxpJO7rq6qCboscWL
M0kgexAc6xlioise24CYDsImJJWgW1SPo5inDWseOnW6IP2A6fvpYF3TvSyvPNv51rpc1DwZ762B
0EZb7lBu31aW2gQeIRxG/USWHHOOt1yH2ZWw46uUDqG2tcsvFd1tV+i3uqZvbeKDM52NPAXaFmXk
CZCa0ZT38zBcZ+rWsM11NzorLEj+8o6V0wCMZPyepfdhPG1JphWJffHGYB17+lOgA3fPprM5YBIV
Z/zxK8xRXOOSvabDwLkBZbSToe3H0QNRc6sKfJJZJec6D3da3t4MzSdnuHGH52qczsIjoTG9BYX7
MAzuNgrak5PTkYK6shz2DxqsRCu+YztFn8TRLYgMGYZTqgfHEF69m2Ii5uplOIR+9xRrAsfvnBNd
SjiN3ruE9qX3Evo2MQYl+TEWt15+OnIH6g6DtCQ3hU5lDCsy1v2cdpPpJHdIIjb0947mWIBkKq6t
YqHk50coOJ9Km6yPpqXNsyN5bSfKJVz5MGThXlnttdC/aNXJ7AaSfnaZN54J/vJH2PjYnwjwvk8b
SjAteorScT1D3IT7eiCmZjOPb+CisCLYOxVIqrSJCD2aI1F319XVNQkyu0mzr5CsbKkcTzA+LiQz
Heug2scpllxSlyNKxSTEg95zSdasq8Qy2BItPN7RuuqsTVmDVQTQpPrhiDALiB3ldsVyiQZQ1qLS
zvbAJLmILXaB/DibZzXVD+RjcBqxeGAIbq2xvZaWZNaa3naNthsU7GFhArCQndZvJ7pat32dWsdG
Bkd99j5ZfX62dVpqgeoAymuhp9MtTwWtW5O5XQf7aKdCbhKVXaXkI5TmgcSomzTA6xdTvHP5FibS
aA5YcNV9M1sQzbTwRVnEB3ep+QjCBbNTJdQx69PQd5xRbQuCJfU1XWmIUTOy5J1RxLiRGlT9x7TM
6pkTvRxuHH3UwzWUcK856e0QnLporGwYyHHyasymDmZ2DCoimSJjKlZTK8pjrE/9rc1i2uL+pv9O
uit9y7q0vEMTJqO1EZCQJlqbReCS4NwQsCRshiQuMMlYnAoMjp97MqfuG1SiexcC1jJAAQ7UDOV8
oAIQfprW2mFR/u4wkXp+lrQVjVHYRlnz6LWBe912RXTb1q62H+tR3YVzx9bJD0GxEMfTxcIYuZ9b
4W2YS9WXkGxHCoilXwqlYJXYYfGMwn5PGWOIqzKVVXBsPcfUrk0j1mn/gMDMnvTZ5LwpmUsRTxtN
jOoAUpBMcM8mDNNZHwISYixdqStn1mAQM8SeCHndjwaXnjtPBKXYRAAtyfDEZ8kqhavec6UAouag
YZTM/a7TEXQpgwT+IZMXCz6h26c3M3ZFcoWC9i5qC9GtbRotDJ+5x3/l7TcuRQ2qWI2zeJnhppVM
KLzpVFtTcOo7Nb7wDPVSRfp8sWyCnQmf5N5qU8HURD1SEvZtNe+dBKA0KRGhdujpPGxKPSBdxk5H
5wxfLbueWQEPjEYz3yRKlwQ1rf3apGX1JZ5mghqD3CUrjmDxCdpw293X6M33dHjZWoIutGJGnw4V
JPNgcnUsXimYfvFrNgQsT73M95pjQkyA6ZR/DTuXtvq8cBmTRCZ0LOm62cxKls5UpY5MRcqdXhHc
NTAEvVaVOT9UUZhubS1fJOj999gKX9rRuHFbTnvT5oqrxTLx8YPikzWgdYyNG2xRaZBQgSHs7MIu
ok2F9ReJa7WxTU0S9WdgZiWebwCdyuVm/BwoXj3ldRCtXOh1dqezgeUJLyyxSqu66b6gV633hA1G
6z6sxmNJBsE2biOi8fSRpCNiLjI8/uyz1qcOnM3adfEzGjmqgqCxGt55xHuNDM2NqaJCVrxJUwdA
vYBicSs5vru9azdpDN+Wm+LKDNxx7ZAlIUbjBVPhfYQHZl1zeWPp6KfcA+cRSibBcGqXepX33gm/
Gyq9BrmW7FpVH8tediDFmqu89R5G4GrrcqQeig3kbfgraT8F91FP9iXZQse45hI7L1B3rjpQsGOU
KYIrkuJGyXwy4WJSEVsUji92Fki/1BVoPrPT1goq0SbIw0vSMIazW+Nrze2dRFAKD3dw0RTODEoC
mowrQEnOgUdPK8ckzS/tuSeXzbgfhfMi9WC62CEZDKpZWPLGJquS7pm6ESyaYgRPuXWGtg1x1KDU
tAKuVbY3vo5Cw4NqACBKvG8y1M5ZugCI5nAmF0NHpeFxtlcoOVax8t7ypAxOHsbUDZdN7SRNYPjY
cSDWIW0oovjS9URQE8JKcWIxw0va8rsXq/PsUBpbC0MIMfznsY/oHzrdS+DCKpNs6VwQhgdREhmq
pwS3iKo40AXBoT1rMVhCc9sSlUNOUXjRWuNoW/2rjhJ2RYToF4oZR/epTUd357oZNRDsHXKKuE2M
hBiZmr1KGrQHUt3TVboQzgRIOUu4OBP9PPfpdWeA00JbTGLVTBMm6aZ01dJxEPXwOSmr+6wUQLL4
DiZ4hR0Kpn4d5qZ5SO0GnPESGBVZYfBsoCJ5iivGE0SFcCeV1WtHh+I6b1LvUzYO/W4WOvTbqXMi
4E0ZhHPm85uosuGFqSqmyHOLkWZ0TWiKmOydF0MC1plSM1/VRvpTekUSHcO4dGv2Ffi4eCIio5v6
9p74ZnBhWdQdw3hw183QWrDLsJ4FveneM9arnwhawSm+kKZi9to100PvzQJ4tUPmDlFP2TJ57MyB
0OwJL9y4ouEFuiuPo5Jbjt1zbVMEGvOLOB7bcaF73SPBle7R9bKBvETNIvmIkJI9qwHRqURdTUgF
2KOK8iCkGKgqqzzpsVDnhP78K5HL3OyyaNIWHqmgIekRv+IXNHjJegxbQ3+tNOxdPgMf8wiTEdFD
W+pez6IN81NmzRW9feJ0Sb3QkjfhacYBT3G4od2VPmk0kClrOVS5SrrYKGQQ8v3WJH/2VmbtNXN0
9nMq1Vfacd7ezgnmWTJHg6ua9r7fOSEnSNk78ba2GDyu+HoLRCVxTF5bTCM7LyzHH2WbX7GTzzfp
3KIcCsvRYKuvlb7tcP4dG6XXZydP0l3JaIZOeB5cmbFyBsBNBMgHXpR9S0onOGGlDxhPqOisM2O/
1rrGfIudgQafkruJQmVXoj5AKeKxqhNW9LI+M7HDGsYtuVeEonSFu02FjM9DWU1+ogf9WVUDRmqW
9Ns0D86n3Jq5oQUDn14nj+06ya3qa8N2Q/Vq61/J4SRhoTHrYBObBRcutye7EIWZids0J23PDQ3G
6UNzLFJTfXdLWH6jkQenkbsqBwjFJ5dPkktp7qxjNXMBKSfjjvRWE8M3E7WCMelFMR56WQ6rlOxQ
l2G9oSUww2dUQMB4S9mdgt4dD44YUVrfQ/t2R2MLFctlTqU3w7micLWBGxIlrdyFSgntuAUoVQbE
vqPrmg6uAg4PPzmq7ytR0zydZtTAqwH93ZXZCJajBZiMONc+O5tp4l6PeHxevSCnLdSSn3EHcCp8
bfJeZ5Q2CvdhEmXzNXRZIvRhu/yHd9L7ptqatm8K2TfflryMXDr7pLvXpWhegtwh8wHqWnSBJBFr
qxI8P4dAWYYnqqwEjV6VWdctBa/cOappk3VErAR7fFnJzwQ7Njd1bwzg7Apm9JtYr8uOlwijzrYw
k4Z+8EwLbTkZmT8s6ux8R74S27kMXaaass8Sm0azRTMxJVbnZNsD/6loxyn7LLSkVneVXnrWN2uU
jfeSIPl4FEWTqk1miQJGf2aG9d3sRqL95k2WGI56WhC3ofd9XJ0SskdggEHgWHjPTRxdSzlMzfdS
7xlfu2USc1PyDHvcR85YBOsSJTrpByOmglMLaKgmgtktK+pKV7EjbHWgJOG+1TLXPsuUqbbPQHlM
77OUmNINpWKN2Mm05uRrkbQcH0wvy+io7Bj74gGwVTr6Kb3YL5NWlNQCnlLSD6u5j/ZmqRuHfoiI
jQ/Z1uJPqIAbd91XjsMM3NGz8E6QbC6PdRSKeT81fU3ktSQV/oh+T/7gG2XVXthula7HbqI/Mlc1
pWPfeEN2ZVZgKcFboXfhlI9a0e5NCg+qtDg2irVWqrBjIO6F2gaOPogE0lgRT3DJo3lUXwX24AU7
hIQLF2kw7W8p4LfgkLgUVDurLjQWDJ3G+0yXsX7J4oCuprBT0OlzpyNuZAqXr7Hn8CekYKf0174E
hXFUeuPZ4F6byPjA4vCbiHdxw6A0dQwyniz+96+C6bmuJxm5MvN1Xp1tS5tkwzZRcPVsxAfy/n98
FFp3UyxyZaw4vz4qR/6MioVABI8Y64KT22HmjpCAEKYZNUvr/1mh/E+Pw7ZBKSt5P5H3//o4SgGz
YqKgfIN5COMvNRUP3PZI9zS0ZvvnZ/1wDv2iheaui2dZ6NgXMKBb7xwEpeo8Ec8LobaqUnHgcl5H
uwnCTQkQxh5yP0GLACQrSblnsg1yY8wBMnv7iLeSVKISaso1kitF7ItZu2TUQe8h24Iz9NXss3n+
Og/UnEjkEnNYdcEQBWezs4tuGyJlzMkW7wT9PXLgap+rhPjApWAsxq93n29xvfItWjgVxHufGvpA
8oSJXvP1ZLTPtU1aMSNykrftVj9a0ajfuwmWQPLW4k3blPaXEbHixq5AOv/5m/7NvWBZ+NMM2ucC
9zRc1F9/1dh04oais/Pd1HD3A1lDb1EdhB+o2/9h7UjXdHV6YngzfjNTJj0597UslT963oxsxOgy
g8pWua8hkqj/9BW0MKPaaNMEVhDsC+98EgY9UFGij/K9kahEprTp2evSfBfQr3r887f32+fiUR42
hcXfh0FCvPP36YugpprJKfMKZ5F4E621Kwsu96uUGMGXPz/s958K1yYfx4XLYOu/+QMgFcDsTwzl
M0pUd46toje9quMPXr3fXCaYL+BaYKFcSKCYpn5dEMpoBVvNVBIoFk/k8ooR/6Zlwa87mVFNMqfe
KJXd/vmjmYsV6ef3wdNRl+n4YOXiNqFd9OtTW2aDoqjp9NJw3yHsvcYIuIiUAU9YKscFIqP7OsWi
Bql5T99qN4b1gQvMfQMXksENlyF9QpPs5MWpH3VUREbxFMG1Qil+ssgwW4WhwOVdVuUHL9D7JcAh
bUoHYzKuNg932fsXyEYtqM9154+B0piHmZX7MhvUjrukLiftg1/n/RrgadLC+iPFsgcL8e576rS2
RJ/aDtx7GTI4CDpeKySeX/78c/zDZ1o+EmeYzRvLPvzrr+FYgMyQvw5+HhnmxiHfdStlUQEWbrsP
Xtb3y235QPi6sU9ZbIZ8ib8+KuqNGfg9WmCIH4k/1VZH1gu/qG4Fh9EpPnKs/rbxLs9zDd1ki1js
1u89cRHOu9zAnEYzxnZ8V2f2lxN+GVHbt6WJ+z9PGLvEN2j+zhHRAQ3SZv/P3+4PF+4vi/3H3yBs
/hKJF/u9kcsKZdNH5DH7jqTzHZULgqq09CWHx2T3J1vHt9Om+ETFTP2n2bWfRnH/0V/x/gjim1jY
FIZlSI5YfLW/fvPoX9B80RnEpJeN/dbqG3UzmWL6FA1CnSpTWt+JKLC+N0Mw3Zg5YcBrYF+I5HOt
Mb598JUs6/bdVwKmBLc4xwNGX+vdW0RAiuPUSUVWHNZXetNRSFvR61Hl6VnJlcXgamVHwWdhxcXZ
EPJYOOVn7g9cw3O46n/+a96Z3hbrGceUBYyGgxnn5LviY3balKGuJK3AgwKadlNyAsFfrmnC5zTR
yXOo+FI2f37oe/vXv56KWVRnbfJyv9t4iwIwGRTGxUektpHebys5XOVFcmfL9C2BTe/M6ffWM/xG
c1k5AMcT2axdycUjIganDTzS5pRfiuQcW8mNUOFnl8JmhRviGlhkvDLH/E0bxqPemh9s38sX8tOv
9+NPF9Rr2C0NkzX97sSVs2bP4C1GX2h08AgIcoiAEvExdB5tui9r10ZIpCAzchXMtQ9qi3c7CFAN
Hsu5CEaTDRjD6bt17JV5V5mJ65tRa7wUM2lLtO3m6OhxL/bdQIYfoA1++7QQdQAjsUZM24Y79e7T
kjMv8zIjcwemh7Ge0U3RkirBWBZTTJB3/Apib6cL78W0ug825vfbFx+WZ5uwWfSFH2b++Oc/eZm7
uERZjwoPLccCmZzHijmCxlgT1bHGnat3JRGCncMErAm+jLiCHupZ446c6vP1nxfsb987FDFLOg5f
gscY473JVw/SOkGhNPt9mJpvNW2fHaPd2C9pgsK19rAB/fmB784+KXUKt8UZb+ugBsR72gCkxByS
KKoR3lg4x5hhfA+E/M2fn/Lu7PvtKe/OPs2RDXq90CX6Zp4vbdkFbwPztrvEnMe/v8H/T9H7XyzP
BcbGd/df2KjfUHr3b3n4M0Xv3//N3yg9x/sLX7XFZdO2KXqtxQf8N0nPcf+CbWH/gKZAWqdo/C+Q
njD+glqPCEvnMi843Fi1/yLp8Y90F9QuqwNAH1a//4ikx/v+y6aHiYxhCQeE++6oYthEi7iNg11I
QYrOva12bR0YO3wpqPqTysLeH2W7dHD7NTmK7aYL43rHh+hIzs4QyNJ4WiQXT61LNE5qR6+5yF9L
0yke5tZInmnk0hrktFzHWqAQwsztZtRB59ZuY+9H2XHjBQeuL0D+Yoffq96iIyyvup7dPwyagBH0
KL4jqVTracSEWFYEMREdacPkHrheIuAiGhXaHL69OdqR3mOuwT94x8oZHiY36a+iTEIBd2GOu0ou
HfUCe4htEc5UDlCaIAwVZ4oz+6mKyYxu06nej87o7cHYeVsamArVPhQOT/MY7whkgICw23s4OsEq
MjnJyJBFJUIz9BsIwW7r1cRoTy5SdtjAxPJ1IzAc4TGaq0Ntr/XU7BizaZUGeuT3JIaT0NOTsEFA
G5fmdWcRDZ7ijNoUU9fvg6jFmQQmhPFgNdMxdhaMfh3eZZI4UcZbF+JUPJiAlaH2XThktLnrEdrV
HH7N2lK90nhy7tw8mHZ2McwXpFg691YrP+dxM2wR92lb1+0bcunjfW6bn1yE8hujiaa1JdEdl4tN
0gtktp0omo+ZVtMcVtoUbZGBfEKl9BBVyc4dMYgoLLk70hTOipCEtVXjS8AXbu97kTEhGsZDSTOJ
KIr0Ehgliuji0slg3sqOI0eLccY2NT2MbgYb1AnDXmM0me5VPNREIqMjII7JIgcJna/XZt5rI0gR
x48qjiEx2DjhCrmnY18+9c5Q3vcoN/0o7JxTlRIQscKsF6yMucrW2QCqmUFr/dR1gPGdeQAaq9lq
76HMf/6xBfwPbIkP/0gbXx705SdA+b8evGw+/68Q4WxO//0m+L/r8NsPvN7ftPEFKc6//y8+uAEf
nMoGgoZrM+9bYIH/Qom6f9n2gi7kwkyhuuxm/94Bnb/YSyArwcmSNu0J6v7/ywd3/4KPaUA8dC2Y
INw//hOW6LtaBMO9iXaNxrnJ/c2g9uJv+BkvggXL6+ei+pocyLQiue9C/MzZOXb30dHxf/pSbv4u
JX8Giv7oh/27wuR+wt8LlYGOGWNXHbTor88yy0EhIMc3i0djZ/jlNeKQcDceqwPtAvAMq2j3wRN/
7Uj8/sR323zowi9M2oWx5w8b9uLNeLIZhh7gt+3ri0eA+AdsLn7nn4ro3x/4ro5te8Q1MyLQVdSf
4vaF+dn6g4/0643vtyfId4WrEfcqr+OR3N4V3tstA9kt+ZRbe0sy0+GDZ33waeTyt/xUqI4RyL+q
RjeFn/zQjev+80AOpLPCLrCJ9vktA/aiWTfBR5/xg5/tfSOpdNC2pMtnhGW9RUCIzGIlX+pNczD3
2k1DQsNHT/znb5VrvGPbsOLedxRcs8kLItuWTzptjFXmB368c3akT54+WpT/+KXSbqQ5TjoPMKVf
v9QcQxA+eOiknnnTqBcbCMsHP9s/fH0Lzg84k9BpZi2RBD//bFFNPz4wiA9bloi2Ir2pWgW+XHX+
cGYkfm98UG3/epf6sSR/ft57YFniZPpQk+nEl0dfb9/uh63cmvvmgzui8WtV//dz6D1DXNUtg6b7
u2+uGXJOQGgoq9qPbsy3/0PamTW3jSRb+BchAvvyChAAqd2SLUt+QdiyjYUkSOzLr79fqWemSRAh
uPu+9MREzyhZhaysrMyT5xQQoYYQTrndatioqYv83yq/3S+caGVuN0+tTmJIBON4glnhjJ2P2LzH
jFTt8l9XdFFv40BbOnWzBmmGQW8LOTF0V+efD8FbtA5yvP9oh3TCg3Yt/8y/yvfNDZq+vvSwFJfV
C+enf8h1QvWWiwbvF/t+cswLC6GmfQ8gB2xO2HzLnyxmPkIShONDHki+8mg/2S/2Wto05K+r3GMM
uQkWfFZ8u7O7QfwG3p88ibn1qAac/wayQuuAzgWBc1M9q/4u0B92T5Kvr5oVst6eHoj5Qhdq4aXV
XzgVzRve43DP8E/0JieHRSbx25dbFE/HcjN0nw7VWt0t1BomhIb8ZWyYVHtVyrHce9MqXa0NBYVl
Gvt/udButf9Vr6uVGhyC/PbwdWErZz4nvVBCs8kRUaDxPt9KObUHLXIOkILf7B4AQj+gFOsVn+sw
95bi5szm0aERUiaC1xxb56Yy9HbsJmXzQAUh5ch1Xt4aWuwtrGjGOc7MTI5gtQc75cSY0cOaEe8V
IltH3/KbleLV3vhrWOtrOJM23fqfH356QqcLnHgHE3Zt1CZYrvwxEMc/58Y1Hrcbxa+epNUSC/LC
ftqTyz2yDCkrhDPCLAJQ4nYPOMlKlmiPJ7Xrd388XdX0sB3KvTZaB+Kn0iA2P+xCXW2upVEGTHOf
14xep/X1kDqrNtIWPuXllxTkzqBsNI4a3eHJMUfhYdccZXyzBoLcVnDAIqlVMlRo/Gx53y74zUUk
FYVom/6HqLLJZLnn7mkyvAjNI3N/8hU6497uvryXfOaEwvyx9o5f9McFe5efTxS+qXeQu5PZT2vO
MnN8RdYjmqGH7SZHgsvrf8iv5VdET9d7BH09AC0gEP0Fs+dFPPE56SWStxiiA0ONQ/ysk/gtpbQp
KTNkbhtUz4HkMrVZu+ZDGraeiJxtKBroXxeMXqQxE6PiR50Y3Q1HhHsy1oq2Y9BuqpBkPtE3jtes
oJZzK2a/2iBact1Jgf1yrZOIQ2chAtANB/pfnzR/KiVP3YqAik6qC3jFUzzGcO7l6wFigictVDyR
F0gb5C6XYCIzcV0wC4MY5Q1FG2iayoGDSeGnYuOtJyVAAW8NX0DYrTQv8+NVFi7s+MzZObM2iYJQ
YB61fC8hRopqO3w9yBPLXw5O6SoawmdrGD/v26QUQ5PgbG8K63svFV5h3xt1kMntwkGeXzv3poO4
FKyx02Ssjtu+OiisXb7C14P0inqNOwTVJvbka20hw5xxNl00+ujMQlPLvXbubPsqK5TYdADBKndQ
27gAPBdixczRPbMwceck1zvCEpsrJ7fb1PIiqifA+RY+4YwV0ESwX4v6JVSmk/C327cQ5ZSw4yU3
9UoLtFUW7EP7sxIeNkWQe9YKSib/Y5tzJuGEhdaSZBLqDfHvT89pvu8M/cCr15Acr9tttOE2Oi55
w4xrUuP928hk9/IdaihDzrpgaPOLBuUoSnaIWB+LR0v9+vGCLhNyqiU6AArEF+hTQTl/viJBz5In
FiNrlf9XQp6sbHKcnVtsyANWS743b0/4nUJnUzwRz+31SnOspVbYg8Nwpdte/VlZQ3siHlSS4MZ2
69BaegTM7uiJ0clhjxInb5h4E4uMPqFyNny31op7uDU3+Tp6skLp6vDa3m7vzbuF3VVZzXkizu6e
GJ5kPDFkq3ax44x1nuyNN1W4DYHRh1K4XQFsXnhcaeKvXViDI9nQqPajizO5oXdZ0sNbrFGT+WSt
Kj9+FA+sLIhu9Nfjg7Zm8EB35eBNWdsr+V48LBV/H3BIvNbXPHgaffxsM740a2djrIqA1HBlLhwg
ZeZ6BSshUCGio0uZ7Pz7H624qIetmgEQdwt/8AZ/e03ZZVWut7dw54nrDt24+2phb95vj+neQMmN
5oAABl5c6ylUJWonswXlqi1X9Uu5QR3DY4xvxXv+EELwdnXYSGq4DxavmrmgYQsaU9ANZIrvL8aT
oJGNqUaTF9PwRey/959bgOu+46kIVXqHz1ao+McQRPPSc2ImzAOl+Nus8M0Ts7qjSeCjmDzQdSpL
Ue71yBQu+PfS0iYeZ8D7qXVHlmYhbv9Mk6JfJXQ/PMnP18pvowyGFf3326Vn5qwXna5NrP1kbaW2
o8M+YDd/MWl7eABmQ3g465WOln0QM27jOitNc+GhWrp15mLJqenJFVCWErq6wH/f6zPdbXptfHV8
qkOhinJ2SIL4BbCOsaLztbhqsZsXPoz3ggqiy0a2cL7qcR8NcqLvhenokxKAIXajhzfd1X7b63j1
zwuHXA1cCf81N0UNVhE85NBNZm70Rdyv8Fut0i/da7WyruBWW8GKs+BN4uxfrI8nBjACuqXatHrg
wInIQHUEEp3SlzxepZ/MFawwsIJcp4H9b3wXaQBkQcS1Ryv9fDfrWtmb1Y5IVPnJQ/aaB8kKYtW3
KIC4b6X55W2zXgK5zh3JE5MXtT1FaTK41bnZaQiCeYIwYrFeObeJpzYmAfaQGaVajBwNaX3c6H58
Fa0hNfSO3nLBYmk5kwjTq/JBYmSPyaf9N1n9JesLeIrZoH26lkl4yavSVNIcA6LUw7CKv/1mBFCK
BUjXw8L2YPA2GL7aj0uYwsviKLmQYJymkaSCvnzPYk7iy4HyUuIkeOLwaQyKR2WtHwLrsEp+Fzd6
kPmMVdf3u3ApYs88A87NTsJaDjQIDU5axG0gSNiCaMMbjHuJBy/J7OLFdHkXn5ubhLKhtgeD9x9T
STemD0nrSPDOnySPIZB75tlfRPBOPi1Vni/vDPG4Y6QZ6QpQ1tNzZzaVZR13LLLpvoz1XZM+mtHS
bS9KO+eR5MzG9KDVDsTVRxUb3dVxI3+JNup9fkc+u/kXUQR+fQHVpelIgXB6uQMDVsa0ercUhfXD
/gpKBc9+gv/YHVbySl03X/WFrHJuAy0KI+ydaAJOYUajCq8t9ByEyb3q1t2zc0yAB/76OBhfnm1b
PzEyBbAd26Z3TAmMXJk9DvVtl75+/PfnfO/070/ClKG0W1HBhqR8f1WKlK9Nwh0EJtvcWAj0C9tl
TKLUrlAGvQKExkBX7iqQodYAXJOFtGB+uyBx5+FGCfw9kp0EjD3UiomRsl3ZcH3IHgb9y8fbddFa
1pmgISIh6kY0Ym5gsl+loh7BnWBAvCTqjbKOuK32VE7Lf9GpnNia7Jh6MEfmt7AFD4TXjV79oLhc
jus3ewcRlaeujmG3BGWb+Upn65uEegZmmh0TDKnLAB5cLlQl7B8H+XFhF8VfmcSFMyuTAKtB26T0
PXOYJXU2yWXW1d+H5gpNRXp5x9ulXt5cQD+zJ1Z94hZd1sN5oLKq3Y3zkq929+2a8uUjFC9fEFlc
cPRFH5kWDozm0DV7YW1T3JVPsS8qeLZbPezv/83dcbayyTu+tWqqPIr4Xr50nxxd0xvxEaiPdPrn
5V13jzrFRtosJaVzbqKooJEtZDidi+6arjC6DgIjdaXoFo5ByNVid5877sd+os7cHzRF/zYz2cm+
MLY7yBfFaSs5BtYqGnz5e8WLkX5lHBqJZ4EBc5NP/SetdOWb+vEYLqX77+NjU2dVwP8jVwC276K+
BRDJcdKItR7fyL8bzwhEJx1uT7d8RrvH/lytILxciVxc5cnhlR45woJPzcQ10PDgCgGYzFTDTVQk
DyioA5WOPw/ZF7gmPt7p2RNyamCy06PBGLUpFgmjC1gWFbRAEqSe6TbQu69wos8LBudCwKnBieNW
vHf6Rnxa6wmSguEZvhqP/uGLBG2Sn7GXS2WZy6oM2KKTLZwWn5T9nktcE68aI9DWji8a+mW4lFbN
VNZ4EiIaC3KduWtQCeexxmyY2Niq2EEKJNw+qp7zQwCQBNADFZDEX/LPuXXxEgXbzjFUL668Ypvp
x9ZgbniXfSuTb7K1brpP/ZHHDUkdR9Omy7/w7WaSBjES8z+Tk63UEytjQJIl1i/SG5Ju90rkmg2H
wtwMb+Pv4qdZrTJ/92tYup3mNxckNGkeMLKLmrkDFUMmG6PYXMYRKKt1pid5qQdJmg+ssrteOngz
bUVaAaSUmuhGCenR889po2feRg0WxWPYuAbm6W432foPkCAzJ+LM0uRSbNusKmjuwY9DRRYiyOYb
yupeQXBhllh1j96iq16+UVkbswJIISokNtMMlqn8fNcag9jNwYuvizAiaTZCM8iuFm3N3BintqaJ
bJYrB8RisQUfXqB/Sf00zJ4YgnyHnNjX2VUEEmIhas65C0YZSaTSaPMomJzFrEbPyEre3UVU1bVV
+k3y3iA24+nYfV06iYvmJucih4HpmLeY057aFQRPFH3NV+2TFKpudrXzFhON2T1l8kboSrK+adMA
cr/ONlr2tF4xLMVR37m9tBqpKwv8kDN6+8aVP1NP9hcCwMy9zKwDFRsqcKDNp68tM+GyQJtCfMye
arp4a4l2sHq96DZzLmoyA4yHAvSmUXF+/NTayXf7rk9d5wkOVk9Zk9zcCAxb9m2pqaSIzzO56Dnh
f9ua3IEGBB4QfLGq7bP1oj87P5Ig+tyuY3jDPSgLw/G7VbgQyz0m35Yup7mc8cz21FOP+7FE74hv
eGtfVR56taEWVhvzGoLhpfA9F2hO1zlx0yKLkNnYYau/b1eQfQHqp6aofh5FmxlCxWDxYCx9xUmN
L871KG+V3V+hLX9o6L+8Navy7g96TOrFR3R4+dHSYvZVR2pvspFF5rRS2UIWI26IsRW4gbVF/x7S
oBpA7r/YTIcqCpPBjgrKi0hz7qCJFEGQd4Th8b9IutiH1MOH3W6DvWAIF47e5cc7tyfWf/KUqR2j
PcoyugEt0B2qcO8xW7vtwUTsA2e1CImY28/T9Ynfc2KvVyC3gdoO8h1uJQE4EW/QKBC3RHK1WPC7
dJTz1U3uQGRo0260sZZXfglMEJKkuzShG2V4y5n9ZVJ9bmwSW3qjLwq4VWiZqK8Ss53RdqG4cgkO
R1gXyIzGBAoV7otJtDwioEnIWrjN1W27El/rlwgm+TOKFbwSFs/ZjHNghUkMh36nYk6B79BBHBre
KrxC+FgpvHA/spVE7Or9Ay/Cf5ftOqIMQvmQaQBgAJPj5iR1aec2KBU93D/WyTUw48S1f/bU7hvu
eCjV/MVrb8Ylz2xO4hcv0iLRJNo7+c3gc6dfOb7zBd2uQF5D0f/z4wM34ySaRilJFuwGTO1N/R9p
5l2nWixw2EPQx4TtIpJy7qudmpg4fWLBbguUNaZKGoU84Nf5ql0PDyZN4kMA3/TiBi4ZnDi+UO6V
iwGDIqd1tqQpII6f3mMkhfwfO09aKgTPfbLTJU6uVqe10P2I3i1W30VIZorLF4VZ3paLx2DC2SDw
VGgxn3yziVN2Q6NuEx1r7cvg56vim3jKJmApEPVZjdfRqsy8nctLepW56g+L8Sw/uypkd7EvO7ts
aEUIoCYjL9Ma+3DQkVQ5ACNFBue76itr3oEQ+T0rPno0D84/0nv9z7LRvQOXgjAz8zTnodoxKtlh
4jWGmbr+HB8yv2mV4OPTMNORYWt5J4txePGfk5tcq/cFelia8FXtM/zC6R1MgkF6u7su3mBoFyi5
o7fU7BX+eJ6YnRmdvh2qpABgKSHNYJV9WEPDDs3oph+r1b9anEUIFaQpDBGfbyAMpL28d9jA9Hfj
q57kVrd7D9GAT6IQ8t6FWQ5mwhfP1ga/AcqqgubAEAQjE5t2Jh+gmrB+a/e8UELECLzj/tOjvWJg
ydvd5f5he3/0IGj2Pl7rxZZiD2JA6Jl0svhLjMoQ6dCJQlAQR09Fsj6qr7a5oJY7b8IBOwr4nfno
iTsieWHJRgUJiuLcqsdHA06wdqkzeVGJEMuABsQSYD3nAsZC73bHvvbigEHFsk6vdvcJTR/rNnrq
Vt2G2QlPlr2laZf39830o3GnizIPGLQLfL1+bCTTHCm+R992noEkn5s+GmuBfdgF0cq4M8LeT65b
HxbJ8OgBm1z4epfAC7Huv3+AJR5oJ1kZcki9arSsu/LrGzingnIt3Umedptu4Ebxmd28hSt4ERkw
80lBDfHaJL4wVjf9pKXe5vttZf1u1edVCqyJXDD4Far3Rf/U+/UfvBxmTgdTBoCdYeBg7Gf6gJcc
pE2UrfkbJbT68PkAvzrIfJeahrvgrO9/afJJsUTnUMVXnQtgEgwJ5aAczN+dx3jRuuP4N2G73tKX
GD8VG4HK6sM/yGUuXtJwipyanVyMh6iuWnSNf0OFvN5+cnwjFJfSMUwWxjUuqoQTO5MrMarrQznC
mcJI5Kb6YmGn2yxbYVL9IpqJ0MnnEkhxQCvnfikf+7EFN/m78pWgMD7jmzda0ISSD9mi5JOIUpYA
2zV8dZJPKiNv4cdR7fJ6Ypmn9sWFfHIu0N91Goab+Yp/oShjUNLkv1JYBMmakmSY3Bibj21eNikm
NkW2dWIz2WvooGTWb6RCA2SCvvLPIP1CGpwcNsDagt6Hmc6443W2Ga4GSFX9j3/ARYaKfYfmtyxb
pOEEwnP7cQlrpKLqv/fyt7z53iwxYM0dwdM/P/HQUUmcpuQI7oDbRsomja+q1zLtwhbZio8XMvv1
wJwDiX4nKpyGlxy9WkOtRrwn+Sy9iLmU8YdEnV76pHnF03gLkfRSIJ2LaA58EIBMGDNgjul88zJl
iKFAFg77F3I5DWu/Xm83Jo8J2882yxWDi/2EBIJxMPInpqTFFNW5xV0BLUt1GH8DkhRN910TIRvS
ASC4hVr34w19h4adBTVhS9xRghYGD5kcx1oaMrVGt1cO6bFQWQqtQPtx2wbxY/4gKgeHEO3sFYz1
tHy8Qyh5TSAHhtfeos1zo6+3T9Lnj3/RZYl08osmB3R0qjGOS/OXftsH8brhN2h3TDL70nuXabGk
dxFeTZnOHTyGjGfTq5wWKvep0xhlrf9qA1RTiOcakwx06MKlwHNxBt/tMAcu4CB800l4ZbQRzelq
/DUW95VOPV35srBvlwtBsEtM18J9xzGf5t3oG6NE6tS/RPze3afh4SZZAwwOFiswF08WU+UK5KY1
xVD7Rb9jVx2PiWTYP3ebeD18EegGOqxMYotxk6Vdm5Bp8mLBN2G+B+fA5CsIr8npi8zKRFG6+2nf
mqS+W96FeXC4BRIdZoHzeLjVN6LuSpUwW+V3xX1ypTzEwVIMwBJH7vyYQGwF0JHtNWZadmmcQPq8
JXnctUe4JLTUOfaP4/6gyq2Jwq4TZXAJj0i/vOxjmODLtdmXbYFsxHYb7SHH76CBz2JUrCHXLX8N
LLfW954Fq3CEwjUbOvTX0q7YxWZoWbGsALNphrRTvxm9U7T5a1LunGRL7V7tkQ4oaujV401loBdy
044S8pDKISuQna0NJLSeB2efjijVIGoG98o4jI7TefvBTqz6pe4OBRBjezfA/e7qB7WQK99MDSom
K1Wri/SHuiuSCikgK2qRW6vqnun3faJpqFRVaAz5o16o+TXyogewiwiwNMzH9tm2QTElPkoaoO1Y
zxSDaT5u//S10RMYnPyxziSEXxG+H5HkRjLBqq5p4R3LDQhTQl7qVQyuOcZqNJzY0VGs3MFffYtw
JzT0iFApViK5Xa8pw/3Y6UxheWlWMVXipukROUK3lMxa/onI31oxoLBfJx30E89JhLRE2JqokO+h
fYfeaYPcmZo0LoJ9nWoEVjxsY7QPnNiSguOIGM4n1VYO6l3f5iWM6LAFJ7TXslgxPqMfn+hrvdl2
5ZPdwIp9X5qjgv6eAbdyn0KuLOkG9Jm1rsc7b5upTQqNDYw15jN6zlW/0Q9DCQxCyzpJC6SyiGMw
7WgRoC80OogibYvChgreSZA2LH2tgNP4qjEGpd4kjYPyvGvArrzbo4AbmdlPq7QT5WGoesN+HPg/
KIUr59tiuNfyYWuRXlhOft/CcKU8N7mVjarr1Mfj6MGmE6POiyL1flyPu7qqG5T7oL4pXMT6qgYY
hazsKUCYcrzd1NBJ7+Agl7bwoHoHY1C3RhCbRqyUcMwYRvK23zVbPgPUe8d7uTu22d14QHT8Tq8j
ZTR9NdJq6XFI+WubZG9I6m+Uxb5VMj43sjqq/s8Rn1Az/biXu+0q3aF9Ulzvu2gvGytkFiQ4wCok
QLUrhNM609cgyUFBB3hJe21Hmtp+gTQf7rAcyRgqOnkej8w+OtUuOmb+vpDQSYaOeux+I45l6G1o
R02tdegysd38bghkeX1aGuGrTrr0U1shcLBCYrxGC7tAZP5rIqNU8rQTJPfAxkx7hAEa7Ux619pW
UZMXRR93TbUqyzgbHMhnHAfgVWKVLy0cv+3BlU0kobk/K4QybxobAc77qkNiAlHkqi7TzXaAOOwu
z1AiP1DAwN9h+9x3ufWzKWrlKKCDfc5wOnNUUeXbiVnVT7lRHawr5EXK3LgvZEnS0087GdDbNXyL
9SC5o11mQ/8536rGlkegPWoxKsS2hgTjERWKK2i8TedWRjzRhH6ptbLAKHZO/DvPnH2Jol+W2dYG
evZM/l2mfIy7Li21UkWR2LbyRPA7VSrKo3adZcldk495rHuSzfmJAltv++5ZS2Q78evEiky/HyFE
9GzLjka/MfRY8CNlQnp8pSnlIR+gZeJoyeht6X1iIO/DXwjyHgCY5eIGQ2H4xEaryPyD3iKp4xkZ
ETmlrZkqLcOnwWCrw5A7QWKXcNg2eGaTDlUZoITZ8D9xaznJUoMm3QiV6k1NncX8qUVJj6qrHPXG
XW07ZXVvFF0Sw0xXSX1+q29VB/3Ug9wkxUqu95Ia6GrXHh+PmjRunw5QzMD9kCjHFGWQuEqVq4ZD
Fn2S487JnjMZ9er7tGQ67O5QVNbR2hxThgWQIK2QU/0SZa02Mp1p5dretVCXzgNg/KmBCnGacmoW
koOLV5dg02HIBJCCBXmoNsk+EkQrbGXYwndjBMq9fqV76i8xzINsmU92iYB3KAeqKwaJlmrJl4nP
uelJLX5MR/2oJ1DtHOJbJ0Ela7HEI3KAyeVMrQPKVwYMIb2c5gjS0GsSis8/aQjdIJj7KHqVTAK7
Uuker5aRVpePEJPq8Yk9seKT59xglEwXYk8Pj3tPvtttVL/7oogug0crP/EGxHOWh5MuClkTq5NX
gWyVDYoQGaukBfBdNt2cIUoxmSSFgPvMtRkw3B0uFbIuqx7CLFVHkj3By2FO0vEcwQKtUJOfqAKF
jSvBC8dy0yv5df8iIIvHazFKI6+XEr/LVruwy+QZ9EnQczKFeL7Jown5JQzpP8U73X42rxhqCYzo
Bq5in9Gw93qnVqyjr8vPr5mzcmZ5suJy3/RqIQFbIuHU1pKvMQX4ByiwmZTyzMwksy3SBlHWXfxT
sELpvqB0gdwhFFPby0sSvnF+QmCjh+iSphjc4hdZ9M7JI8Zv7TdHz2KvJcNhZtUh7H4cZeasmLzL
BcElHQ17sqLtFkoVCtVvRYG8TgdJr1sVRuPmjdO6/9ySINMiF6etSLnx3Dl6pU8Jc9abHj3ktGVl
BBXLp49NzLxDNfnUxvSUJ6hsSbr1JmDcsq+4/UihyPm+3QANCh0DxaWFRc0ctXOLkxPeo61ztAzr
zfwmegv6M1lAt2Yk1fK61D086GuatKttzivAXWT8uIzS2Kb9pFqCy5hG7fmODnulb9Laess29abT
3eO9ddd+Ne66QA12fsukHhrqS+u9PAGAq7iV0Pg1YYeZFnMk9IDqNG3f8pv2RudlJx6S7bMKXHf5
BFwe6nNb4recxOx621fZLm7f3ktwgQ0VWrVZfuTPWIEKFECZYkFExZTJuZXSJm70toGVeF2FYnAX
ZNcyI9TMxlFGoJin6BD3X4AGDkbr5E6svpUv1eC2N0c6Cl3nHn0uvGT9B4iZy4IUvPmAq6iy87ko
hZ0vK023TWXnCkfBDsebw7dkxdRM8yaGpLtg9BG1IiLHgX3nrD8+hHP7SZVLjPDDT38hG2AXo3Ts
nBavFDXidt3w1dTlu2bG+Slj/M/MtHsIzWXcS033Zn9T+ut0bV1ngWLBdkX5jRfgPkBD924RFjQT
Lc+MTn1l1yHD03Ygxu0QAbytfwAmi6oM5TY1SF9Qq/sDz7ksEvElmXyBuIjmEOTT51/SRhIO/aIe
B/2LGcbyB2bLy9vF63t2S08MTbI+h2zdHOWOxyE4E2lPHyj2mRWxbpnZbFlZEpo/FqGAS0YnfhpZ
qd7SoWVLlaD8uSUNZPzwpaR0WIf23R/AOecO4sl2vhf+T6JKY4zyqAw9qYLjihF+sIDphmyB9GRx
cbNn4e8dnRYqIxSErNQQ/lI868/qJzMUFqOH6EY4DNJzYQ1qoISGZMn0padSURSUwaoIAgDWz50m
a3sTRaLyu14G0eG7nT6O2sJwweWHExZwR9oT5iVbh1GkOwTIy+976Tml9mXYyerjQHKJszIZ/GNc
mVYzbGQQkZ+vQamrAsbP3fcIfrDP46p/Sq/sVetZITKpZsAHC5Y6sJdrEhZRKqBwqUCMNHHGvjyk
1VHafo9pOh8+ZyiwLyxJ/OTzpA4DqiOKvahKXXCYJo3CSzTdfkfGDE7kdXULWcST6RpXGgMm2/ul
JtJMRn5ub3KkixaKKynbfi/8lkei+km4/PFevCGF0TQs/ZEO7/L4wkwmdm54spMIS/bmHrVGkZBH
sWgpc67r8ka8P5qH5Eq2Pn+8tZcOjxfKFHwNMJszuASdkUdQf997xXyApzIeSr+TS/8fG7GZU0C8
jf4DCMCJR9YNPYKISphWbmCTdvfl63ZY6O5cvlRRQqGHRNbPaBJV7enOQVXUlQflFRA20OgWssh3
Cg949gnLpdv7AjTZLHbpLlwfsxw0qvciDbo4bA4yVHuKHq9toAVWkAX1mnbyLRpQsLVGnrReal1f
ziZNDIofdBKHZTL1oc2rV+tegf0AdTVeUopHdRp0x9K5vojDFtgmjTNNSkJSMkVQbrXEom64E3t6
I/rWTdDd/EHOdXG6J2Ymp63KDWCT1e5VPD+S173frku/uFE8ZLegkFjMRi4Sg4m5iadU++1wMDCX
baQXSM3IxUevgjxx6S6Zc0lo7xnZe8dQwA19/qnsmBYcWqIvld+vxAVm9+xh7WqfBLEoWeST0nnN
4tNqxiMFcwSSWlwvl12+cR/XCHdlb0YfpD/oseCUyT0w27XdByIDkteLSNuL3ADfPzUp/v2JT24P
B2SJ6+wt/m68QFgcWn4JkZKv+Crfb/EEzHw/rKHbR5vaZpRl8v2iSsmTOk/fEjLlI4WhCnIMeNKX
3x4zfnlqyBE/5GRZeV42+8MuJQ2Bh1ldVaknnm4w2a8QwEwOTDkv5pIXla/3nfzf2gQr+KlJbbB4
fbA2zZU9kbbCBgSP9jtZsZe2buSCKAyRavk4Pl/OdWGWqRLARYJZ4gK4nHdNhap29EMc9Bw62vaq
u1HddCUtRek55zw1NDnqSNYeIbhzfsihHcrPO3g+t168sd3uhvAMNmypnTkXLqno4SZIlhGm9ckZ
hNuu6imq/FBD5YV6MNNAY2iE1pXAZy022MXXOUtTaKufGpusrrfMnazmwhhlZ1wlCvYbMQK7vK6Z
fTyzNDkDzI6hQ2RoPw4679HycThuFjxC/IGLpVCrEGOiAk04ubKdbnAOY6r+QOxhM/iJ1xDDNKap
xPS2CF8VzKzJWiSTS5/sIiNhE20uHCDL1EkY8D0/ApF2iBNFkn8YEMFGj1Z6pesL8K+5zQPliSYO
JSAB4Du3MGTOMTKqkc2DekxDYmK7hPCescAwGJgBwDQQGk4fMKUlj+Pe6X44Tw0Iuv2j4hae+ppu
NBLWQUwBLCRYQmNg+rkwCOc4aD3mQacxUUYAthh33Y/+RQugQV31X5VrQasePYgPlkKeR++eBghM
77GXXw3rzKPKfWd9Lvyl6a1LwDn55MlvmYbNehzUA3LNwnVuGq8PoqsfJv6TPuar1I9Wx+tmhRiq
OIU796qn3rwYRcU5mzjv2S+4cKG4NqRD98P8lnlmaNP9YajLXgHucXePSfBmfALke/UHo10zNwZj
T1zryNbgWNMyn5N15Tatih/i4Zqud6uDN7z2XvL4Dk9ZyY8fH9JLL2MSH9yrQ/Tm20+pqfShOjra
uP2hWJS47a9G/PTx3798jdA+Y3pG6DkBsb1goyogeYy2vfW9DsZgpGwT++YmDnVXCpnv3yxeDpfh
U9Gg56flzsPbuBT9M1rwH4n93b5FPAWuVfsmuxOJkmADXFjZecYCksegDAtiGUAYbDXodpyHAKNK
xmis6hcBcCU143j2a5FJ534aLNH8nQe0d1s6T3Gh4CpMTYfi6siQjE7tX7YtNVLpOotb/7h7+OcL
EkqTDDoJmWG42M4X1JeR2pQ7+cV5MpmYVK77te6O6G6QQ18vUlfO7N6ZMeGYJ4lRlh33pY6x9Lnc
mJAuk4O9FJudv73feYvp+vmZ+mv7Tlc2+VS1nSlI28sv2ebwiPB62OkPzq1xlfvdtfQZySBjCfy8
tLoJxlOvhy4btvKLdm9eQcZyBffUk9jI5Gr5hTU5Yperm9xFDKk5xpbVWU9iwq+4lbzalW4FADC5
+oO3z9LaJhlKA6qpLXP5ZUubUWNtyPHdd9AZM3m0TMey9OWmScpBlaSIjRTGmjC9QnHjZgg0GN23
93+wlQtrm+qmVFlUNRJbmT4LTYXsXtAV72+cEIq0q8UjsLC26aE+9Mda7TEWfy/hRv7LmBGCjefN
mi7Hq/N3wX/cRIzuk6Bzs0xDfV+oB2e3V172NuQEYjdzyWM7PSG9ja/svjmrdQLB6kJUmV3l32an
kxX1UNRtZssveii9RM8FDAz6z5172NSwBLrSpl6aqThPY/67THrh0GyRrmsT9zzoTan02FP3oao/
ZcADb5Q+BxJVuaiNLY2ITQZH/mOOdBOBRsQYL/DOYGSNPO54GLjbPa0J8dxCqBywooeeOFBLb09p
MV9mCj2/6P6yK15BZEm0Yii7ncfPekSwdVB1CgOihpMFWhO0ZNWKn1xt7WDhG55nCZfGJsGamSpA
HLL+0gyQKY+8JbMctiAcx3bVVXn7JwQ9s1HtdIGTmH2wM4TIkHWOd64NwQzi81t6dvZ95EpXYnrk
XznqqcFJzLbNQ5JKuv4yhPb2qV3JvhirlB/q9kvvizt9Kcmd2VSTxpJFHRi3YdT3/Avah8rIURd8
Ldum3QjGONlsuvXCl5s59IKZgKeQRguLt8S5kS3iwgniJa/Wk34bfxeJinAWQACO5Zkvojef0Ypc
unBn0hWakOiZ8Y5A9WP6dtGTts3rvfEyWuuecfBY+t4W3xZWNnPOz2yIUH6SQEi7fqvXjfECvxIz
yxQxtc3Qbuyb/aZ0x2/iwdx3LmoqdhNo/7CZ8H4gzoxPTp/SJWWRmsbLcSUete/UwNFG8NYZYO+9
YS0vEvXM3EwQriBADjIFwMi0jtrru7Tq++R1iHy0pyil1uvmrRKT/H8y+H75AYVgNIKcPAsYApw+
QqJBsRt5W7ya9tejttKt72m8dC9cLggT8G+9051QWpmc72zL/M1YlxSGt3fQwaMOAxMQSgz++O0P
DvdluDy3Njnc+wEtraQR1kQAQ37qmtzW6zb7YKlke+mXFqLjMBqiTwS0YVqxTZM41Z2aratvDsqN
tX087gdXR49KrpecYuYrUVFnUglKS3iTpwWWrk2GLNl1r/YhjPqHY+9byUKncVL7Eo7OBN+JiUnk
H4e4Pcbbjn2L13sw4YFoA0p7X5BjQEk9uh+f6rkVIUcG/QE6C7QNpuGqttqoNzG3/bo9PJr0lLKl
V85lPsKLVBDtoOjKaNR0hCcze6XMWkauYGqJYQaI/fiX0AcjX2aMzlgyJwq8f9cR/tpAcGSGKWZZ
KBZNIsWutQcbWNfrzrnfbu/iPax3wJPu62PpFgy2lLa3s1X/412c+2q84DROrpjBunCMIxb1Mmpe
65VZuqKa7lAhze4it2XkcvHinPloZ9YmPpLU2WG7k5pXc+vGFjkQ7YIVjZ5XsMGHgytoy0uvo1r0
8SLfL5HJzlIkYaSGZjhKD9MPaUo7edDr9pV5DCI+dG0P4ALJvEAS3aj+/mofkoNtNC+6dmzPMSl6
L658JqpA6S1+AayKNJXFvz+5g1AFRkOvavgJzpso1jpei6zM5gC/X/v68XLnNhlUKT0LyhuAdyd+
ZCi7Q4E25qvBucveDluCyxLCbMnE5DsqTrXPlbp7HbJNlIEa3W9iZ1GZUvyR6Vc7XYf4ESdbNlRd
ckRs8z2gtHyxLBAQHslwszvxYt2FizFlJpNEs/xk6yax/9AezHKXC5NaUJX4xzYEzCn679uc0bXI
3zurjz/WoslJbqfKVm33BV/rPxw/shjFaoJ+ux7gtezWdR78Py1Onj2NXcROVHXvDdB0ve83AiJL
nd3eKJ6GRSVf6MPMfkgGSwG6UJRCaOX8Q5YAoJsOg1r2GEc0Wh17YRPn3BE2BQZwhWwSo2TnBpKt
laCr1r8idg/XndcXjyVDzwvbJn7l1B1PjUx8I26ZL/k/9r5sOW4c2/ZXOuqdPiQ4nzjVEZdkDkop
NdsaXhiyLREgQIAjQPLr76Lt6pZSus6u+3wqKsKh0IAkiGHvtddeyy6mByeGhUV7ix6WO5Xq00Wf
bHKh4fKT5p9fE/t4b/VHM/h67INFIkPT11B+e+gQP2bDFx/9eouwpX2R36AkA3+ovysa+OM2goUi
wGWAiFA0Oex6jFzIhvVyesg/R5vljAS4PO4ohUZhDk6ifpZpHmfNsaN6mcR3k/zvUQ8Jg77L0HJW
TQ+RN2VWs6tryCOCWTRXx8KHg/7Hn88H2TdYQIEl+557JW1fjrNFsAuc+8WWxlopNFlDKIrt3Guz
Ru9GKh71qk0WskMMjGV4oVfqWOnmo+d9/SkOtoasGGBUQh76+xIV0G24LaE/5J57KKAstZvmbEZV
+1jc+eGZ83rUw9ipnAH7GIIzZ/EUoHCVW8KaCDoras3WzrHA5qPV+2q4YAl8Xh3kVkRYBytr3H0/
HIBSF6516bxZ6uj6sU7Lz8cKVMce8DApYVA0rHiAaYVQm73iK13vin2LUNTb0jHxQdM5EmJ8dAK9
fsQlhXn1iLX05mDAIzLnyjJrmt+V7pFj+0eSf7g1Xg9xcK234CIpcBUfbMfa1EF/w8Abn8s73pyp
ps2muc4KNUKfY4PWuESh2zJ+Kcy5X0G5cZjWRDxChiIRU7OSbZp30E+JdnW/metTL74Ujpex4swu
xi0b1135BbZbId+75IrqB3vmayv0VyYkR2btgLPy1yaEtDOcTHE/HJLjrV77quwJMIcW0WA3QyNq
qdGLBJLS7Fag4jsdXf3L4n4/j/8e8+Ac50LresY8QmBgC1UosOtQWT5aFTyQpvj1aCD+A9pYUpTD
JegEup2HiSB54OfeE3kZNsXKu9SpvR7WxVUL0pG1gR0DalvcP2qjcXT0g/VoqnBE5zN5KEzm7eo1
OnyGNbo9K/Tgpcid9+oESjV7NynPZkA6hUykOfJuP9z0r57/YLlaTtHVqCY+GE4Sv39i9EhQ8eFr
fPX3l/Ff7bipGjrfGRb1wOlxcq89so67YlXXbGUjkXbcNJqej0QAH27yV0MehBmakiZQmNT+2yIx
u+C3bM9Wi0oG8rSFG8oycv37MY/N4uFiRY3XIXhKBwq6dYA24u7Iazrojfm5Tn8om4NKgjbJQ/5u
w2QZWP5yOC/+Roix3Qv6NUic1AcJFPA0mqZqJIdxRo4BBh892+uRD94g94IyL5SLzR/DdyXcLm2T
3gk8WMCPK4GiHi3UL4v+7c7HE0JaDHLLPphchyGNj5pGO8TRj2sPbSSo0vNNvrXXcjVtj2bz7xdL
tEgrgHuNg3lxZ3+7Pkc0oTl8rh5h9CvWQYCab5mF1zqtoauZVmt/R1AoOqbx8X5KMShcZX44ZECb
5mDTVdqFU3OvHpsQzdHt1g9ufr8cP7hY3w5w8M6ccW7Rxa0eW5UMAtLx6KSCfxxONYFK239C9j4g
Ry/rM4ZQNCI0OCejfS442AGO6gfptfMDKFVrQNK78vvPZg6cZ5vmbDHtqy70fyBP8/79vR33IORG
573LfTM/zPR66liSu88tvf39bL7PKDDED2tt0CnQQ3jwtibXK6aR2w8qNKuyqdNeDGdmdlcoyF0G
UXndURgZ/n7ID27ct2MevEA5+LWrqP3ggxRzMa3EgwsbleC2OoOK2V6cWwAft8GRQ+yDVRM7NtTu
IjAgfGzAg7kESh17bWEjlwg2+WYZ0btlZ+gjBpBWrI8V2j54c1ATQr3EjSD9+A7tiVvZTlo7D7rf
yQay/+GaR0fe3DJLb0+SGMI24LJDRgjkEftgcyvNrQIt0w+kunFybLWBHHlPy6p+NwCQQLA4IDgD
sZa3p4cse7qogTwYmM00+ioPNmWxh4hJ9veXA1gw/x7n4M1gBQp4ApEH14GMX9ziUlt6vL9NRSZe
op/vB15Oq9+P+v7qxuy9GvQg6VFhb9EQl5ridw67pCxPc4LeA+vca/BPtSPg0/8Y8b++jf9dPKvL
nzPX/fN/8PU3VU8tZGP6gy//uWffWtWpl/5/ll/714+9/aV/XtTP8qZvn5/7/VN9+JNvfhF//9f4
2VP/9OaLlewhBXE1PLfT9TNce/ofg+CTLj/5n37zH88//srtVD//+cc3NUioRV0/F0zJP3596+T7
n39gbv/r9V//9a3zpwq/9X9kocTTwY8/P3X9n38Q7xNMMgCZLJgkSiuLPqp5Xr7jOJ+AQKMvEMEA
SgX+QmKVqu3pn39Y3idobIAyZeNOQwMO2ln/+Eenhh/fc6JPaE5A3RDlbbCpUBD6468P9uYF/fuF
/UMO1aVisu/+/AN+rW+2APLBpc0TeC1aMUHxQ8PP2y1gFb1l20J/xQ1B1UYNQwdzXA297+5lyuPB
yqhnWNM9i6EZK3XPRAXkhYmCWS99bctqTNy58kmRTcxXrMraEUiAAIpBXJRzCmcS8qSb3a6HPkeY
++gPN6L8zKCiATmSLO4ho9Fsx7CL/WkVNwOKeM+FcmYPQrZu0JA8YW1nCSgSlAw1Ah5pFCCg7V7E
N14AWQ+S9hhVFEnJUA93U87YZD2auQgQhJvSC4dTMtph8xTYVVVmrJn6djvNESl2sN6TkIgv7Dyf
H6DBaAVw7TJWKZzUGu3ZffAKHddXQrpduWOkqfGMMHVC+bT2utbbTG3T0oTrzoybEeqO43rgtZdD
Mbby7LlJOp/gMEqsiCpg4JVj/PNgtnit8QOWHmUaq0mKbeGFI/KFEWo9p90YTmiYGLz6Nugt4W5d
FTrFpiXVGOfJSHQDmeYydkV1oZg9WXoHGVvTxCkt0R9qJ1VBHPEkqylvhqQN0MwLpdcGcNq+J66K
hm/M6K7fE49MnZ8gULMHiB4Vs6c2roLUCpSDydxHacjbybvKG4eU15a09Xyfh2FfbCEMZFlJ2fU8
3k6eVb4UHHXQvVVBL6eFXpLfdWeqKEkEEJcxByUOl0dwUWkm3wG1vhCM7sqOAfNtK7yc+7KyZ3JW
VDZ82cJOYWRZ8h62lZOno2FrTcKH4PbU0XE9kzkaL6rR4106Bj3t16Nf9xMkhcbBXWGSIfnkWcN0
Dzm4+DGs6/B+ZK1WWR1HEIoqOgUjxw7oHkzuobAJwXyX1agU+yNvM2Wsod8WXddAyzWMLCgmOVBO
T5s45nlKIHI3JbSA5c1qNGHu3UrpUiR7XHio5igWhaemxVMlVlgixSfUGsaTCYKb9hrt1jWEyquQ
vTiyHyy8FYcio1GysTJ7iGeddaNQxbokXNbJZPIFNilqCSavUt4tlOTIkPaob0O8YvZylfpzy8fE
hK6+m4hPgU7M48zOhoG5fmo1rm024xAgzrHyyns2FZq6E6+1KjBuVMlf2tjQGLi3Pz+6/chVRlo9
ORu0xs31WtXEU1WduEUelthzxtSQPCamd/O1hGgauhcsW0frKIchF8pnQTylTgXjppRHIQ0M+rKY
rS+sludTGmoq0b+KZVLcqqLhIPh1wg5OdF5X1g7vbQ43PYeA0y2hc9HAAMv1LWtTSGVZ54bTQSaz
dmNrTqDQxSco76DIq4JNTAsaj5hI5lannSijPDjxjS19cl62DitWFNJKXxXeU1NB+AvH3zaG7BSY
MVPE+Kosp8Y+KbErp0z2StmQI55coJKuEU0DJal4MamIZY2kfpjzscDGMwL26zQ2/j33uA0GIRwt
ddIM5RgPaCHJK7bTli28TTnSXiTELX190vi1lGtsgDYmSSNnRrdGMALRIa9pbPhAN2zUTeKgsX9a
i8ZvDRw/RciCHdy8eYSIZMonlQW+CB3gNCoXMP/y2Rx+NZDrgv2R7v2aNetg4m7UJW5lCx/swoa1
PBu1jqwtFNBMyWFPXHPrpbWYdkNM8oSZSke70246R3VXfg4kzvSnYWwtEKO6ifM157WKzlzQYTyZ
NLTMqxeI+vhjlRhVqOGbPTTUQ2AZGRV/YSMt5pVpIN4HHx+IbdWJ4cZnLw3Eh6Y6jXkLs9s2qMt0
QGIfb8LJjayddCSPL9Hu3cYPXouN+V0iSssf+raOoQ+DU61JsLVMnbGQw7ckMX4d1o9sDBTZEonG
wC8+b7V8MVDUzNFCI0SrbnD+cXgL2bZCi+BYziKu15p3PixOJmk31Q7KYEF/XjplPt9UuLn1lVUG
nfFWS1DtfaWxcoNzBe07KtvTWEod00zQ2gAp7zpSO/l5SHNL7u28DJEcFVYwVqlovWHAY9d27k6r
Rnfy76WcaAGA2DmiBBQ3AXKhtnlQ2AzKzhSWRy58y8jghTpeF27jQs3xEb3ptyH3Mg7cDhCtgEVN
YDJymEP03jQaiFOdcwgCEpzKfn+EJnRQJX4/wkFYGgsajCErzoHEF1HWnDdzEjx3n6MHqA2uFkdk
vSkfg69tl+RivWit/weM2beh8c/PAMdd+I7CSQLBz0FiAVu2qKx8dV68IE/KsOsnmBLc6a/2iQZs
UO7kFT2NvrkrhkZFc7QW+W6Ow4XMDakn4BagpByGXLMUMAmlcl9C9mjnZiXA2P40yIaMf0cHE5Cg
Y7D5Af0Az/t2xB+tYq9QPDFMjRVa1d7b9NBGVvt4Va+K26WdlX7md69i318h5uuQ8oCAuQwGHgfU
QqG5hLztXSeOImqwomrYd6tFKHH3s+ethNtvk3XDD0akWk+nx4Se3qZyP0cNsXBjAvBiaW94G8dC
0FLbNVF7iToWm24VpO6G/lzRI6Wkt1nvr2FArkBUD7IUClpvhynzWHuQaNu78RME+DK3a2G1cIxG
9MH7WtJe30EWQAA0Ha6QvndLm5f1Xp61J+U9wM+Un0XAPtm9PMqZOFyNHtLeZQtg43/kb+IK2YRD
vsi75Wkz6nQQ/t/KsgHKLSPEUOmFpBwGOYTL/Dii0xQFJ9RuLzl39kPFsrktd1BIPPn92vvoWSI0
TCyQARrOPORNr9FqUIqtaObQ/VMEIVIczokqoiMn5IGR1c/HWQR/kHotehLvDg8JD14QQk4cL4c4
qKgTyA8iJ7AgYsNsZALyIgyrs0qwq6kZz8V4zAH4cAku04nVF4Yfm2DMRMMcAjFPGQhx6XYdv6lA
qOhT38eV9/v5fLcQf461CGd8aIYxGm/UIg5O/jIjdKHYkXlg1ARbHh0twB90vGFqYWUH+X2IYkHb
FQnLwS1XSSnAwYrW0iB8gWqqEZSVK49XQXxqFa7gp9iVNXKgAg1pXpmB49BKJw0L3sZXUg6zO2a+
I3WT+rm2XLhDllG/7vzKnc503HTDi02QvxFfjNsJXcAmTGxi2dNWN427bbxuLCD6VbV+ec49APYQ
Fp1mSMsmFnPMcO0Vte2fNsi3ydcjE/1u5YJEBHFDnCi46SGxfABSxnJpn+zJur2HoVDqJPprn/ib
H9rAEOOLMz/7MeD/QjV/LIr9/2+sJlF9NzzJN2jN8hu/4Jr4kwsxrwhwI3guqCogOPkF18Sffhz3
OFmw6z17aZD8C65xwk8QMXFwo6ODHQfdIhz3F1xDgk9LFwJ0VODWhnKIH/8tuObAfgD4NXwpwNAl
2B2A7OFQ+vaEM1Ff2G2PFI2CCUrSqahbWJz0zK8+503ZeU5iTbYK4gReOdFwaSCTyjK/sSYnU05R
ovALnTF7X6GdMzqpmsEsWWjF89OB1mF4SwpG83snMM28Y4Mzdtu66Up5pnwTfZ9gWBre5cZK8jHy
nrygmKBDLEqqUuYHMxSNe+F+gZCv3e4p1Jy7tHbRaQJKZax2NjJWfxMZRuuUSIjOnOZ9WPgpaUXe
gv8+D806dnP47nhQhXYTbAfkVhCFRnIpAQ75q8KpXJ048xBAGMDm1uehqIPwRDvwT14jXW8fYtNN
z04o6MPoo1s16YcmMmkc9ra875Zq9HlpD6O1CkfoNq4wyfa0kRw5SVo3kk/rap50mw51OYOO7+CR
s84dABsoR9owvIMgAs4kb0aGZ5eNc9MVw6hOTFiqACY2LZiGLZIHkgQydm9Di9b6jnRNtDVwy5Yr
ETYYAkIg9kuXl/1d6BhgMNGEJr+sdyHguuX9YEfPbV8L0LtF5cuz0DdGP81K+/Yu0jGhqI5Ug5zS
UlsxPmTPLTN87RxO9aZChgDSdmVFJTyHAd24+oTWi9x2rpxcNyfACsp2XVRypFeiC+XwgD7RxK8n
jzzEMPX0oWptOf5qqIFZbAmEl+ctk5BLvMjHHHl24kp/7qAMS2akcz7eRW4NUH8N+poDMvQ4+wLh
bXQhh33oI7afRjhBqLmBRgZwQHhvVb0USSinnuyrmM0WJqPs1nTMe0hTayGS0hWoMvdEvowknL7x
gnZs27PSoGI6d0F3UQyS0LQYZSwTUNT4pQ6nEaiHQ5FNjD3xcE+FDkybBDrpaSI6P38Qgtv5XSN7
3qxYNIf83A2rDp2vriIR8Bk6fXbsPjapb4YahjZeE7TPZWxRaHiPUV1/kTZFYJnCIgKgRjUQ0D/y
2B0B5EujwONBDb7ayllUameGttdfKt3GoOAIUkY71vvNurDtPvPH8WtZDnP0vXbELM+E7gS/YEb5
8iQqoSx9JrFbkPVUU6hDgGlsbhDzFSXWeD5XbvFSIbX3907v2EHmNRPErbkMfVQTPGl9HgFjysSX
ef/k9pLeM1O4Vgr1aS+vU7+gwfC9b0zON4HDYtR9ZcO8S6cfG731OtcfTxvjd4guhemAf5pZM0hx
TXbeb9rAK+01sDYRoGzdanpRh1x1t4K2s0np2I7WNdQJ23oLCjnguYTL2Ooz0MancEX06NQnyNl7
9ujVkQtcjAdQ2sCbHLxsoLJ7HMca8EVYgaSVcQ1h5JPQm2dy2TsWEowkKgtozCt0kMlTluNj7YLa
0vVDo6ucnLMQmxI8nMEfz+aCdO0q4owHJ33Nqum+G6uwcxL0LKKSkA6UetZpBJlrfUoYVWQ3urX1
OEvsnx1ehgNtrd5EdqYiMgM4jIp+5wyOhKgxp50902RCiwFUwP12Qtu54+b1htizrxOvqiB4rkrJ
zc6ZYqhol7Tj6DKIK0iK2J0fNTeWTZo8mfqZ3Jgyz+PLGWcIrNKEAz/Wsrf4/K0sgCGtYx771kaT
sCz3jFdunEJJX0yrasBOSJmNwVAV5hz8f9k0aq90nYvVgPMG/rRGqHHta2rNT/HAvMDsoATEJFtJ
jU3TnNUVgKQgG7uwKZxoG1UFWNs3VUcr4QBFrcdpwKqRBUTscZN0OvpCYIMbno6BwOk1DT6rrvI5
cJ69SgtYgHYWszIG7KhMFJpU7BROAnOR0rnraOJgDfD17EfWC8oT4bWpyuYWl5sHyegSBYUUKFJV
p65uFroYHQp7TwvTWVkXMvcxppOHm4WVvnvTu7y49dqm/ty7HUDHEZqH+lTYdcCyPgQ8k6FYYPI1
DwSE8j0gQVGaQ4Y7gvkfnZy18RWtYIUHzfVqgxtyRlcLCkHzxkxRRTZUlyw+ZQgInhQHITNxaur+
6k//35DrDxiE/S7mOmfFc8vehlzLb/yMuRzvE2Iq1KEC9KaBM7JQE37GXATfCGICAa5FyNaB2uS/
Yi7H/QSGBJIw9HguFWiCX/oVcnmfYExPkFT+qGtBw8v7OxHX22Rr+VRLZ+7i4YGUZJFzfhtvqSKv
u3xGf2Xp4ELRWrhuAuo6yH1F6Iu/R/j/MRpaRPBUoMvin8NMmTplU1WtysIo+Eqkiq86VrQrx8qP
0cbeoiW/BoK9PeYb/72jzRWK6UBEEvL10lvX6HXcaM9yMm1EnWm/5cfyyCVx+3ehHeMhu4E04sLS
iYAOHUogTbCKiKe8yLqJRZ9RMEW/s2vg+gfbhr1uG3XSRNTddWVpMjuPotXE4CiAHt9jfZAHGebP
DwIOJOJ3yGwAfjus+EcoASEGyAydrJNpzqHIP4i7yrGHTWmjJwx1ElBdGv3SD165kXX4GUf797pA
02vO5SUVLZLBZq6yaWjmTWhot1UWSk+ovxU3VBf9SUXH81pN8NxtGbBEf5xTRjGjNtXn3I2PidUt
uNbhzLpImQFVo4D7zqi86NtC0qDEkYlbp+ImXHGn5jQJ6jbMADCRvV8ockRs5wdg+G7UpccGOxSw
0SHa5ljurMEYz4TwYAaGq2WHUnV72hdcXYwQs0ncEXdq1FV0U/acn8AUoLl+dYZ8gDO+25lLwowM
CKcGCHVw8nm7M3vDjC1mlDpAb93oynMvi2Ya1tPYqdXfHykAkQKACzB48PfejmRPRcj0VMITg5h1
PdnjmIyqHj7TuDI/0/I3BIrX4OlbYPrn8oS9KbJP6I8jATlAMWOYURjSl1kbezC2H6pirZBW8iy0
ebUOYY6CxIQ0ZF/PM8wbcIHpYw0Yb4GIvz4BjmGkYICmD1sYe4/mlRoh4u6K8sQpGrYr4AtxpAjw
0bsD2+BfgxxksUOcq4hqntGIfPcH9E31Wr/UaKg6cu58OA7gQBu6s4AEf5C9X+HeY2lmkALKLCJ1
fDIH7cs8OUuak8ebv79EkL/+a6DDxSi6ToBomdmkFruBF2qxqC0A33SNXR9ZIx++oVdjLWvo1UNJ
xISIjFE1QDnq1BsgdOVafaT+v6YOrrQL7AGJz2VqX41C4s4qBIqHdstNQghWegNZyQwJcntkpA/X
PNY7oA1UY7Cp347kIctTBNsLid9prZwUOH4yhveunadBt5utjWyPtaW8u/5wdvywhEA7ZvTe0t7C
PhsE8MNg5uqSomSYEqPWdl/DVHQgMv394vjohaHZdOm/hy7EO/MS+C35hcEDMnvWKelAwpIdUyd/
d5DFFhlBD5J2SKofdj7WcNewZ7iI0ZnPScW6+X7q3eHm94McwE/L6YBRQhxP+B9i+4f624oTYgEd
zRb1xEX90tmqaNWMAIV7Gz1LIKfu7C0pU0uvrppjV9373bwMHqG1DWwlaEkdLMm2HG2QZcpMTSsV
WivbekZh+IhQ0PvrdGnCgpIUSjsoIh32O+coqZsIlWq9eDcxT6c+c1LbBpQBFlSeos/p4fdT+n4p
LgMiDAPqDV/7Q9Gqhughb3iZhrO9Yw7scyh0IFSUeM68+v1ICKqxk97c2mBpQnRimUIM+q7w6HPq
ygpujLp1ZHCKx+M80bB/729A+6jtdRyqnm9jGYlbYFh+l8yuBFaYywH9YZWsrk2EYhHYJLMD60QA
DCeWrfrPPaOBWI+gsVw5/RCfidKd74Y+7PvMI6P+QgeXZkFbf7bRC/bYLF3Wk0b3tbY+S0tqkF6G
uybvt7Qxt46laUobF6IiJb9yB6ovK/jjXPj1kMLV/YrDuCoJi1mloajCncOJvfFpAZt1C6TaMhc3
YTTdB8bzkhA8Ryeta1mux6qlbtrlAamyPObnygj9CGMYbysFGfbOXM5nUS3MitVFnFpM+tnEHSFA
ChVkC/7c6GY8N16faAuew7qobqKmXePK+Tr0E4RsJtfI1CPqi+uKfGU7TXsd66bmWTSWO8tVF7pn
YeISU10HCh6y59NsQHfuBsCjIcCZtYqMfW5LXdlp5FoR23RVPDqZA3LJqg0VzL2YDRfyOLyMKFlF
Vb6ee3NOPA4kB5bkrXtVWfIyjiFLS0Qag/tzQny1Fl28CnQTX1gl2lOovEUBpk9IX0WnBWrGaDiy
wXVBFw16HhqWoe1C7fOmPivmSp7V0oBQ38LrtShM6slu79FBrOZajY80rN11P4jbkPJ7tw2+V7W4
JkMdrTzAWxktyjgl6GZSOtQ3TJQTmo1EI7/JoBIXEgrEu+XSqdIcyG8Gqdl57bRgasT41yPDfWQB
5VxFuoTVOgLQbQzDlETzcuWQqVo3Gsya1M0Ntg11mjSmrFpVYe+CYhZPyVg4QAO1zHBKVoBxyKVA
HO9PHTnXFkHTL1y/zskYPKJbPE6Zm1u3EVfTbhDEuZhdBgtN13uOa4OOSKqGDIi5uWiANG1qEZ82
qpFJHPo3nQT7kE3OmW+JqyAvd2EwXDIz2quocEZ0UOvP8FwES0YM+9mi532IjrEimrdVV6IB0Kr8
NDRkZ/PgzsvdWyEiJ5kNLHTI/FmW+ddymi8Q1oILZaTBncFic93a1anwWJDVXRcjHWV6hWrqFxqQ
J914EHaJixpcN9jjuBaAa8NqtWLGZRtAQGj6qB2shvE2r+vrIGjg1hvTKGFwG6zm9gQGcSDJ0HxM
KtnZaYCtkegaMjiTUncTWE9V5WewcNuBflRkDrJHYku1coT/AiLO11qiq9+ZJwUjsOqeDdXJAux3
TafWKhSZNPUakKe3HtxcZzgmriKvHZN6KsrzcdLOhla8BkbMROp11ZaAIrSOiiheIaWhSQzgPtGs
u2GOFV2ETlxlY+ESYG6k/Up18NJEXnABnuu4AqepX9FIPjnhAIi54UPagUSZdfYg0nrgIqkDi6SA
FZ/zBeUyMV/NYb/x3OpWq+Yzm/z1mBuQ+SYAqm4fWtih8d0M2hkwYAPQ0gPAhWIEGNucnIe5wQB5
BPaGB4TJ5uQSEQ2syLxw38vqS9308WZAwGlCew2fOj8Z8vIEgMP1KMh6FLDMm63hW1UEz+HYh+no
SrzGiF12A6kT6UMZyDTTdDKX0d3ca/BdO/oY1bO1avrii8X8z3NJLnQA7+KoqEoQFBuTzYLDABMA
X2pXHdiNY5eNORRjJugB3xRERGkZ9/sWvWtZHcJezoUq8rmxnBeidXDZaXRKGG7d18Y4K9+q2WXY
1DKd1TRuhikawOd0Ahx3yxL0bfEFzrRmF4H1uDDl4HUCIZv7mTQi8Uv2lRWOSO2iDRNelKeYtlPL
avtVM3trVJbRrTN5X13YMPZReyr6GC3Cxnf2/syndIbI/ArAbwUqEnYAnZRMbL+xt3Psg5eo6iao
EwHaHgi/lVxLWCol3OnsO7wYiKIaq2M7GcniKW5YfT+ju/uLLCNEzoL0F6PTuWivGd3CTQs6myrl
fbHQAC0b/d/wN232o1OWT0FEo21jevkyxKp7cfK8vamthp5o+HZmvGiqW+NNahcC4Dgf4RkJWINZ
RULtAS8bTKBuHwxRufZQR3ATRScJ9+WemxePm2pOh3kU8NAGVw72oOiwf4rAuv/iW8BbExnKeQ0h
j8U6kguJUp1n5flewhu0RsmK4oJtVE+3Li8fKFLXe9d1Gd3Ylg9ZaaWmvqBJ68QjDt/SgxnnHpYO
w8wTwEttsZsMOHI37lwGfTYv1bGVm0fllA6TaqadzC1RbUUOfz+eeAY07k3g0Spw1pS3HGXGUfp9
Kgus/HU3TRY1CVxQ4WTlY5nkDyV45SwlI5Ii8JxDwr/4g03ZHSY6piewGJX+OlaGYAmD0ubsy5YE
JgXRm0XojmH9beHO/Te/qkSJxaOJTCjJYUgoRpQV0RE2gHldmtrZ4Jirb2XAuyELK5DystrBqeBN
3Errrqm6XWvGOrj2RASbxRFgydc8j0D9jEclaVbA0rHLXHiCqi1zaxTLZttRYWpTh4cpOP2yPHWN
BnKluiKHrPUwx96ao1UJ409+H8JT1vRq1ZdU+ucuwh+RzRquvxszzrN115ioAUOEN+ihTNsCRbcT
EbvU2uewEwweG9+tYUbdReO4Kmwpr0ZYBNL73DXUzianiO6JDdZhpmsnhPeshtvtqUEhJrwswC0P
sw7kUlQWIWw5PglIYNl3dTU5ZgVWZw8jYSajfNtw3pcrq3MB+iUQNOPDNxUXFUjFOFJCmZRVJLEP
YGFRrjoGy6JUwB+3wjE3Auuyu6KKkyH0hu8xTmmdBKCtzknckLG+0XE7OSduHXnqLJi9+AafyXcT
3AjYrTmKYGUmxlqyE2E7hU4i2UeI63gZm10/MndOChHhRgikC2XyytfVxQCjS3KuUMQf05F2eixS
t2hmsDpEWC6HBmg5L4OmTZkM8Cu9xsaKccB7CGtB8KUjaXGPEdQaEsod7Vza/5e989qNG+vS9r3M
ORvM4ZSpkqItybJPCNttM+fNeE9zFXNj81Dubz6p5On6+/AHBg20DVj2riJ3WPtdb+CX9ahJ0Xgb
S1aHee9EK+BaHy078SD9rplHciYeQPwc8tyoKqP4QBNtAeJxOMbdWVMzESbSEj8No9rP92a85Rq4
nG8R/gzdlMa7foxtEWQ6RofXam8NDWhqMXf58qC1qz3oLn3rkjYuAVWuZXXQ22O4nF9jZ8qysGnk
9ue01Gxyulq2fw5NLaLAoj+ae1NXlr0b12asBCmr/cR5JWtuH5HDzAGWyx+rKjc+k+PsTBzjuv5Z
yF3Uw4mfmsIdKqWBKZOY5m0rsuqnJYpZPmYr5GW3tWWKkTzu6sIrzRlyuZmQQeHmXSruFa3Rmad2
lBxq6IuuknTo2KD1K1/HtRXwocUobD9NLCO+tltLn3e9QdyxazXLiKajl2SQQTMb8x+6pbX1Vym2
JyL1nCaVrBPXoLm7p4Jrta99JNGu2ztWlmbwzNd+4ZNwdhnDl7gg9BwCgKVJFm7LfU5czNE2h0XI
fjdMCwVKsab6F9rDebvDaUEqIJIKmU/gluBi3egOhjDIW7GrLiqLDYmdumcaU2P0ZdDpeQbyVDn6
vh5qGx3n6BSjbrs1IbJkmXYG6dI/5looye2oV7luHNe1WawrJxXR8lNTm6z0SiNv1qA3erML6ZzX
KxMI2p5zSBxmnRGU7I0zh7FcodtcMm51PZmecNFjdzFgDm+H8qBr1FvUMvqfw8zucYzzccnvLGmw
ba8bTDHvqr4V8jHi2bZ0ZGHN74tWas2wxTGg8ApCdzVPW81UeaJHqaY7IenD+JPaubK3+oF7q5up
bWt9xhdefu61KlZ2hFtluputo5k961oyDTvSKhvatVPhpPsmsyFYgFjrrXYrDPpip0IyGvOOAONm
OnRrPax+JFeL5quQyougxWaru6oKS+5CpRfq6jtZlxHtKZuJ8ykjz9gEdSvGJKhlOR1oUPY2daps
Y8mZl+vKncSau157iKqiTg4mPC7nRPByi3Im0hQz9vVKxJWHiS9c+gFEVt8P6qB/1yzivb9OszOL
EInKUoVKteaGN0xK9qnQ11zbwemauc8WdZbA5Iistbqd8DuKT/2UWdHnRe+L2qtQ/DTHojJN1kCV
rbo7KGZytVR2p4JV2616ypHrFF6sdVISDEahqD7x2CJ+1uJFYt+GMBAaFsoNr49HZ9yXTj/nbt/R
0HHhjan9jtsRKcoWShkKvCYtHK4scrM6nuy0pUWMk1XcZ+wYOTq9qbiRqT4KGgiYMverB3enHRJf
cuaMCW5FoksgxkdJUvSemRhDRkZwr8uzqygLzBfsjlL+oGy0acdtb6k+8UJTnYk3WwUF3IQSqfnR
du1CJVGiP2lDMtyl1C/blo0omcd9XY6G+c0STvYjlbSkfp6ycdgV9N2COBJOFAI6VteJuRQX8M0z
giWNAhUc1aYyIixSo210BggiKbJgUcbeZh1BWdHubJ/TIBhXctcuqdXfYXOgcqAh8OpxToK0fDZW
yvZRA/m73QwWok7R51Sdf+Eu/9f3/Y+t6/o3VLsf1X/95xsV5fbzv5q+tG8h2KFsJDObFi+w6L+a
vjJcOhMGtwODl3sCpkH8pb+Ydor6B6gjTSvawWSTkW7yP11f8w+VLhgmIHBjAbnAuP5J1/dMSs0U
1ChULEsj+4zcAzjlbzFprdTbuhHC7cC/3c3ApPS+w67d5AlFQFLkBYT4vJ+2jQfxFeohzhDYIL7w
cF+h7XBGBFyJ3t2mvLHH7ooUPs4C5Aev3sBvmma/+2JvBjqb73UbZ4lgIPm+OmC7SfiH5GFU/BMA
DeHBXyzT/7WddaYFeHmOb4bblt+r72XVrWSI7dhT3O6qQVG2V3/UDhkWSUiRHSbi+/9bYPCZ38b7
gc+w4mUTXdkgmPp1AvHNVdFZKKctcRqzzHtI7hnWsNlevWyjvz3AVxjruzd51mBuk0lbUYzyJrHR
T8mikoIuUEMlfd48ki+/UZTC70aEagTDFFCcnRM58dtnnAzw0mwpA5blrtZsvDhDllwta6USNaOR
LwAptl6FYCjr4k5ymvvLMqmTV8SSMz0lL0cRXlXDz3zSlh13HiTi46xxYqlNmnHZHzTu3QUNLa+e
ob67RtkvT2ni6I9K0yjHiYvJNbgFvEiFn+pu7Blyl7tIk5V6SpppR3up7Y9Sr0+3jSHHtzBHaRED
IK8gMi+HazejAHOHFN7rvhzK/kM+6RzCcz9Yi+vkbSe7KFaXA80VzFv7QcsqL3Hs7HrUx0Vg4SCG
74IPPZ+yak1uMvI7/Q6K6y7Np3qHyr/2M4Epg1/W6WS4tTFwJ64rVQ0jUyYzeIj0AOBYeciqIT1m
lZb2roizhZM+mXdt6ZDqNRpab4RGRkOP0kG9k8p6ADBTI3tnDs3yaa7NFZcndGBR2su+CXtM0ybl
tDbTeEiNrPxh2AuuVVLZBEUn8ofSLJSPK4Tw1FVyBYdiKElp6nVQ7o8DNzE+gTJ+rIdp3MmjcK65
1w+HppDGvWm1xk8lkZUvHODzNVTD/LpBOuorKSZUVIoybXEZmui8Dh53T4SQCYj+vrZq6zARaH+H
4rr8IIu8u16zcb6Nitx6hAqlnGSztA74fNvBOtq6h4kFJzCiu2M8rvUxKseEBB8p+aqABXuNI9dQ
Bgv9CRF2xeS2ujHIlyW715teiiCX1tPXXlpgsmXbnRzh+Az1aqgMME+jMX5qmU7VjNY31nxjzYp2
x+PR66BRVeZqhrABbzaph8lHU5o7HzvoBzmz9A982QzgobHab2i2W7qG8KK/DcbIJXfmQkwBB4RU
7ppxpG7U49WmSl3b5K7SoWV6ZaMA5hOcMHENQPL9w+wMrKkBl1dq2tyZCt9JJnzjAeBb1dMkXbFC
Z46sL1qUFQ+xLJJdKgblMMqVWpzWl0p5mfWVaTP1VeObLdS6Y5OrCUZzomzv5RrKZNla+f2qGn3p
V5Esk/CiDGiy6F2EI7jlMRsSa/Flq5C1YObasavsIUKHL80qAu1cOdRpVp7yl2o+b1Qt/0GKplhD
7pDW/FhjrQ84YcV64wpYBOCVfY2y0ZFT56CkIAuuslj95xaG8KEpxyVIwcl2emNpVShLs/4wjhOX
E66aY+o1ojRXNyIr4AB0OjhuPMrKrTzLQ2AKs1i8kcP9JBrRPlfoQU/OYtIUahqJtmqipA0MH8GO
Ya6tc5ycucdXV07sb4MpaZ5EDYDdsynPBVBCDuCSVGK1PmWpXD3p+pQ8wacc8JYSft9kDYit+KQR
gYoQWi7uMnsovxrIcLa2bZsGSzulV/MoxM3kKI0S0n2v/Ra7ygBn3/ZJKCvd8ayuu28YAVKUV9PS
3RR0iMPOjCzXmJbkSmvj3u0ag3tzJUvjD1kZpBtz1qyncYTJEnOh/tpEIrnSbRCpEUjCK/smd9sp
WY+SHuN5O1qdH9kRsLhdI1QRSepNsEr3JkrlhH5ECZ28LaUAnNi6JqNuOlnzYu3jmJ/Wi0o/Qn3V
90Kq87CIFZJDRIHSmqL7urG67kZajfy05JZ2hbAJ2rnaCQCCSt1FVeIEvT6z/fJPDcxilLA35dhm
N6tIIC7Nw1pfaWuUhlPfLtd2bOn7FJzBN/rJ/CGVzuqTstl91zsRH2YI3zvW5/Zhud12wpmfukHm
BkKTwmf+VUXQ6HI1hZ1TzXRxWN6xZ5gGt45BBfny7KhebnBH764Nq6mBuhnJ7CZp3zZy8ykbJCmw
xRQFs2zlD/mi5TdFo0v+GK9VMKyo3uSlBkOVxh7FbTnsAFzLw6ToKCNlPY6hROvZoVBS2106kV0P
KpTOAQhpb8xD5reRre8V2UgeDDstdopRYGG+SmLnIOklCV5PTxgexP5YW5UvL7YeSIshf5yWaTpW
QiX0o+2ib8iGAfjW6sfC9foq04ckWCbH2Ud9h6CgLJ2rri+N3VL1ANgRWmyty82rwa44ERrTLrAu
SDq/AoL/YOeYGqW6VR+HulT83BDRHXGO5acsM8xr1ZKcb2tuk2eqK813Nc+7IB1sTtpiNsJCLpqQ
zUz1+kVdDpBzzaBSlfnr6DhFWE756tPP0w56J89XImvzL6jMla/C0CLF1XHk+ErWugj1IoHWL0ck
KERWQqdzGB7KkasqbcLKH7Op9noxmzDWpvJPZ03Mb3PStKeYm/FuVpsoEJSs99zDk+t6yawfNa27
2O0dablfzGIKZzsvfBA+qLzgAc+GXZRBugJhOq1thYk2xdfWoGCSgK76it4ubTBVEVdcdVPsFJeB
0z22kpaiqQBvqVKpcutxmG+zOjGvEjiaAqx/AAziVGkBgi0H5hAWBZ7CZXwHpJ1gZ0ilw4Kz+GqF
MfJbtC1y/LGVhrQ7rGlPo0sieCFxOTii+GRG6nxji1krScFiJ5tML6/W6LBd+KPbHvkofnqjjVjM
KvqlDSH6dd8MMpK4YdNdMAIRAQoGJjvsJ7mLYcHZlcPkT4xxBIOuSdZ+cpDCjn5tKGO+L+2eedlb
xMtgD4hxXlDaRksQfSRStuuhqPMZeQLk9LCKtfybNI+4gkSxYj5OJfBK5UnxZOrfSxP+h6dM84yi
LcsH1Y/b2BwOqWKX43fVjhftI5yX4jRorB+NwqkJ4GLLt5IwjBl1VDof1VhuAyKZ6zvJVKc40MRU
HmwzGb9L5rrecj2briEGrVdZ4cy7RUztlS1a8wjtXhxTvXNcNZ9/GI2a3mlz3zxYc6Z6cSStwWqq
RKFKcXujSuiOcLjRsPKYol0+VeOfhjOKr2qfipyW4kKKqZi7cFHH5r5ebT1cU2PEVUTJAwIXMl+P
ozVMm5HTtVccUEWlDXu1MDfbg5QuWE7bW27HHRJF86ROixq2/TKeuimJwl4SNMLrKt4B5oAVw9pv
7+yiwsVjSEo8EBLSdatq2atRwrQCyXxq9IJtCvD1Tw6v/jRIqwpaMpbtdV7wanSkhoFo9NhLO930
lpZovpt6lg1Ppkrbv9zS/g8x+I+Npfk3iMHQDdWf//Wfr62Utr/xF2YgAxpwwccFAuoRl3MuQn8R
xZ0/mEoACXiEwTQ2TPV/IANJ/YP2PEQMcCn4NZptgjT09S8vJf0PJOoaPkq4KvAfgNM/AQ20Fx/V
f9/9OBMBq+AU49qEYFZFDfj2JpZ1QyrJWvO0EORx73R0yadUj25neoKL22qjhndOnlrPiMjJtLGW
GtENnRaymjBlJHTmlrsaxt22nHVuT7vrO4bUyRd6RBaCiRybG6M1bN9pGu0+luI6WFt5OIzzppSd
p/hQ1hKd0mrMr5Qmsk52RlfPa1min8Yp14Jl23uSAdsjD9WKjUYlHpcPGkjiHhO0/AOQbfed/xmH
pBz7wChi4zSNM32wou5wvplxincLu2weDTPOJFRxDs360fgupwr9o3SHSYbPuZGd4qhuYOoU3d7J
KuOae1L0lb5d5bXd2j2pqPI4dfBVGmi7yCqEh6FqPauD2pW21rh3Vin6WDtO6aaRwEdp7PJjXqT4
qiSR8IdxgaLtqKMjIy9rleuxaWUu+kUDzxiT2Hn1DVOZ+Hv1FO3VRjhXiixZn+x1TCinqlVyKdLM
Ag5CGn8vVqsOyjImbTFVR1M7OKssX2lNMn8ysfTZxcD1jyPUErhFEjXRmilfDW3pn0Sx2ntZpPK9
TbWWuCIqSDsYMAaWzYg+dSxTS0yw8ioP9pjyJcJ0KoiWauGhaOZke3OtVoC+xTB8tbl/nip4mKqr
KmV/3WWpRFSOOSgwCxxw9FqRAT9L00SQPOrcDvU1epYwUDloNq2fymFszHMELcasOnXKEN3HljUE
mcK9ypGMOEzaGfERDMQvqd1Lj3SoxX7lEB/X4WQaQ/2ztzFHqYUah1C6qqeGbxsuSzT7rUGrRFs0
89RgnnVAYzXcVkLWPjha2frjGic7yXJqEehmL+6FpDV+PknRSUa+R1GQ6FMwsi5KX5lb52Ol10mg
Z2n8paWlaXlaqU2y2yR00OFasPAReCbrAWpP50OT0XZzJK/Xmjy3ZOIWlnQ/KYJIn4aW1VPLxUYL
1Q4JPKe6VgMMaBk1+TJq6T7nnGGvdjD3SCDs79Zawmwn72CHQKWJyMvSei03Q2SyyVOO+46JVxDt
KYkL6SfRWd2fDYBBEoq8nrzW6o0v9O9pucI5b0FyOml+NtdODssi0m9Hq6dj5tRZtJfKHBleV9B1
6UrdOtoKrAm3zceOrmO8hAZy09a17XzZlWi+TkKL43tOYezBq048sRbuamzSqNrx47xzlM56wNOo
fhgtHK30VPQ3JkwZHwkZZNw0NgJtmqWPHTPrutHk5o5Xs56MUZNDfCqKz7Rm029TF60PQlnW7/GU
druqlZVnQfMgTDCyggQ72P5QVvIHOx3tT44aL9C76vpKta3mniOdzATkYjsFhl/rS4LQOg/3CvE4
O8L0R5ErbDIi20lVJt9oSN2OZqLDCcK6bC/NDdZraaMc1KiXA7gZ5kM/tTQSB7HesaWM1/pqjWFd
NYNrRMoYaqVQwmbo+qdhVaovjkmUQdtOUs7jrJsDSBd9FqNavk1YJd0PZgLNREBG2Jn6kH5O5aW/
j+IouY2TEfftBXj5vrVKaT9K7bxDB9nfQD2vArL+lNukE6qr0cdya3uwj1jkaV/MqLM8oonwgOIi
vQQV1GhXsVbpJJK5OtpoqB/XsbGP3dBq1G3t5iqmqFfo0vrjOFUzqeLOsN/I9d6UDfrJlCl65zWf
b2dkkKBZaRExMyfdfF57rGPLVFcPXDwT3JWdWVcCp+TKeYgb2v9+P7QNUTFTE7W7MUbNiQ2XZgEy
rJBVHmqd7XJni7W+FdjgjiUuFKTMhDzCprsWMzU03uU2teaYN0FiIdHUpKT8JQb5R9XK/29+jupm
FP6/FyKff5Q/3nYutp//VYYY+h9g9IaKe6PuGIpiUWz8KkN05Y+tawVhHqIRopgt0PFfnQt++1fV
QRODsAeMHzFrReShqf+k5ngpKf5dcmyUb3BfDCM0HQ905V28rrBSuE2OORNYEd1HnTveQdgrcCKP
9nSeA0Pdid2lYIMNUD4bk+YI657K6jcGP2qL6XIKN8Ors9kdsqdWf2qqb6+e928aFeoZL5oeDt8N
DjaOVPR53hlexaqY+3VuSP3gJiHb25Wqna9sea1Nv1cXHWd+ewNI1JZHHM70QbPEH+S+at1IKe3n
VpW7hE4qEnJ3aLTR3FtZbi9XuiR0Y9+VVqcFBCZMXypa+Xrr0tM2skNuJpgRQyO0bRdHs6LxanNg
RVG9OG3hGVaS4oCOLdx64fued0r4vijyge9x0qXFBSX8be1Yi3IWS2URGenZu44Uye5B2yekgaLR
b33a577wLgcmvX/KFr20rVrF7uK9N/JaoaUvsVP0SkOY0ARWWsS50+KhpCaDdbCgKV3SXrz0sl5N
HwrkzbKbYhnVJnP3XONkLWO2aplqusXVFKhBEYp9FGZPZtjtIk++YH9+1hx5N9hZIy9Nh6hoagaz
Z9Ov9mM2+n8/Uc87TYxAo5JaX9dRwxFxevbiimVsElrjttsHzRacDKBx7GlZ11DT/PRR2emhui8e
a4rnS83rs4W4Dc2YrH2snblunMtFF0xJTIdZTZdHBJpa7zVN9qNWD//+K/5uGFLLtiW5NV/PVVQg
pXaj5DF423Jok+fJwXNyvv/7MX73GEmB+/cgZy9q4rB3ctya3OQKF0OREAa3Zd53Es5o6LF/qm70
TfuZxG63G/YXxn7rgYtmkuf4euyzV+h07ZotOmPncle4adwbXgUTnr5Hfp2R04SObNdgKpbW0rGc
+4//bHieKy8Kaz+cY2R0nC/XyldN0iKWJ9ksLGhsu/FK20sBEE0odpdTQLdn+GrlvQzEdEFPzT0I
kctZ83fRu6yFDT548vAoxpvasYLI+NguN7AFdzOE07//Ymfz5mU49EIorRiMbXz781ffS3fy2Eir
RkBwxO4W3EypJsL2BOqGafuQh78f7jdbKAb2nEocvVsr9EX7+2q81Iy1cR6E8LTb8Wo+OJ9+hZwM
fnWaPSwnvOa+eVQ+XxiV4/78oW6u+bTpFPwZ7XMprGPBt5GmUkBXiXZbRi0g4n4L3Vkf08tOfttU
fPsKbQwL0XmZVNIAG2ftZYDYfiAIpfOyq9HHEyIwwBz9yMckInTI6nwxTLzNjg5DX9rpzvZS3ufb
sTd50avni7WIltOE7rz1+7Y4iVH/0h7XvROIgMUiPqCL4EZ54fG+P6EY1MZnfstbgKBzNonwDsIq
Tlid1/jFgU6rJ8I1tML03vTXo2i9LQ8hCS45Jv6m/Hg77Nlz1pJChkvIsP3idof4a3qzBN0V1wi/
vMEXmESy4kRQSEB7TRhuelCJt2g8RCmf84sBpr+Z2G8/zNmDN7O6qTPaS94c1jeSWwYYRrJN6P7G
R6nD5Gj5eXjJPv79ZoFZFUc0en0yS8DV3r5tNuPClnocj+CDg3Q3ujI8TuPU1K4+LyUGJTW0bJSa
U7eqB61fRH9hZf1muvHSHQNz/k1ae37swGtI4m5oeL3md13/ZBgX/v3fPdY3A5wdOdYwrQiQGWDy
8q9aaHrpff4IXrA53A2+7Iv75svySbuU0/V+W9xiaP/9vbYl/moZNcVg46XCsPqueUCnIWzXlGBq
uhTUDx0xaDhAl8jCPkfe36+l3yyl1wPrZwFhkSI5VO4MPHfXViu8NXvW9Udwvksbxdl5um0UJhUJ
xh0WYYTvtMMSBrmtqjOQfCTt5pjvrOv+AMDm6xequ3M96l8j4S1pmdzF8MY9e5Y4/9KI257lPY1c
8vryFu2wC8My+4jLjaew6y+VOz+C7/VH/aa/YAe6LYKz7Zj6ebPLJaCCFJWzE7XV1N7hEs/4aX+A
tu5y2cd70NxPtNM02Ot//wbPckVe5K/I8rBC2XZD2Glnr7DlADKbip1gEY0frWS9a6Az1ecqlt1u
uIs0041nfDylLBxJDDXGxzb53AAeatKHCx/l3fKkiHfAvPmF1/CumFgznLWh56yeea+wdqbHed+Q
89WzKSGP+i759E/+8ZAmRRLzadM50wc425IEDlHQxnt4LQeW6073EtJ+9DvnOvvwKxdKubRWz7+k
upktU5Ft5jSMer4J5koGE7904HoXP2dDD7X0S2TV16MFWUlud6mc7AcdQCobHmZtQL6HRhCSUJSV
lz7J+Xb88kkgqzpUi5Q558YlGQhpG7WbYhKry3bqvHzBh7NAUVQsV3FhuXP0mHWrv1JpkZ4QpIoe
qEl7MGNESmW3W8CjsO7eyba4sNx/94wgX2pc1XEktM8ptIlRxyVcu9Kji+dWCnvneilM9bzq2b78
6yG2j/BqyzTrZi4ljSFgpnMzFV7d3zlihj/fuqMZeyuW+mN3yQrj3QFxPuxZ7aFqA3Ifh2FR9Tia
Z3ryjxItApfy2ct1T4bIsjOw5zQx5Lo01883621suH5c8KDHwlc4O5zKsWmsRl+ZeZ2GFtoJ6lq5
V6M6HIdnq+lcWW5omUzHZq4h+EyhNnS+iuHtsODaF9uekViXPtLvpuDrj3R2cEW5LGG0zhR0PpY/
dRiV2reH5Wbe635/pTx1N/WD6tLJv1z0np+Y+AxgUeToWD1RiRjn655lGduJPmJxi3AFT42gOwzw
KsnDaq+3EmhLxLr/88Jm8/4FcHFBW0wNxN3eOF9w9AUAnlan9aJr6Vl9yibXkLxyvs5CB6cDdJHF
0+x4zpN8kZP+frYTVq9ZNreKDUzcYMTXs30damynZLOmQMCue8dtKdTDy8OcAzHYH70Zxzo7TCpR
oQXBkp/6Z/S3gFLYd2G8s3ZtmN5eKifPmce/RgP1geyNZ7J6blBBtkJkjnCDvOSQ3mz5rygWXIn3
t6WRS5cnzfbpXx/N27djP9pY4puz9bmXsKgjKBWW2VCEdIcqHEl7nnyS9kLrcGGmnBcB5yOpb99X
quFikDgGEasHAjI87ZT4pNdwKUs9a7el3qkulvLepTvK76YJC4KuNddAmBRntYcK5S+BXLING+2q
MDoMYXsQu4tf7/3+zr//apyzzdcunImDXm285eg8xx8Sb9rFx9Tb9JY8T5hal9/duwXPfXorHMEl
sVzC8OPtE8W5xF6Rz3C8X5m7GaeR7BlnE57n4KPT3Sjjk3upOn6/22+DGprGVOEQgy/wdlCbWAKk
Igyq77BWDGRSAXS361gTrS+HcuROt1v2pDJeX4ytf/99KV/Z7HEdYWxs0t4OjWYTQjaGO+w11rNy
VflpwEF/pd8O/uJnJ/00nZQLs/alVHyzPkArX495NmuNOeu7omNMWv3P6U36Vf+iXkMzfdaB3aSb
DtD7QxcQ2+h4+XMSXJI8vP/K2MiwOPGqMVUd6dnbr2wS8YRDsEn4pSQ95uZAzI/+Xc+HC/ml52Ki
DQYydBVwhuC/zdPqbJwxGxy1yjSb4DVE7Tdb1rx52x/E9bS/tCBf/q23j5SxsBPCueul/3P2GlF/
iV7Yiu2OoRmstwBtsy/upNotb7ZKFd/yal9fGUcI6h/6B+NIByLsPHVPDNyFi8Jvn66uq2yzHGLv
bAspkgu9EYbtYgrtltO9rv9crQuP9tIYZ/tCKUNXk0bGcOBIKY3bFo/lJWz03d6zvb1X3+Ps7Ymo
yopmGyMliGYaWozR/vGtYpshhHjqCv04rPXPZ4iNLQA9fGsD8AnECqLdr9oi6YWb51dJH8o+9iuH
S7PltzPz9bhnEFO66uPUUwa4cettEiPJkw/DvxJuL24xPDVW1KvZ+dIKcYB0CKHDyg4DxLcrTm7w
BIoNlJg0klc04IrDNro0WnqbVR+a5ANC6FOy2LtFj8YD7q57K5VOQ2p8rFftAybX3Cuc2vQqHbm0
NRZoRJRvosyPaHtLzx6xrUAVcd9yGbVi4aaQSd1IFyesGhYvHywq9Si7VTBpxUUWBrXsDwP5TVl7
X/bpl6LvkiBBZwGz07nReoSZWj35ahvvTQzOU2ehI2AudxbazyBqZAiL8BT8TKp+RP1I5nNkPbZ2
g3V+hVezUVWQGTDLw6PivjLxTGhq82ObSlBH8Mjps9CMLWI4Zz0Rt30zpIgmhlp1CByqpYdYYFQa
VJKE0ZUuEggl2MaGuHKvQU5yXKjixzvyMOaY80G1p8xNbDu6Mrsi+ebYlfaxRCAZQNF0gnGckZWa
VX1U9TULTLmS9tNi4swIvOtFtRzttUUev2dVr9xIetvfpsM43ZIlpe7MKM7GFzX0Dy3R6wF1wmKY
Lru6De8UdzRDX8xbK39SBnn4kAss3kdbNB9yQ559c5Gh8OPhg1wHKS4G5QK3CDPToo+JmRc3kSWg
sBfjZF45UXmLOJkW4Fo/tcP2FxU8bj4tXSl/byUFBY7WJfrwHCW9Mx/x7M1FD16VQth2MT+QbIst
AN6YgvOMGatg7VKpdH+mmJOng6tgUmwk2GGXYyu5oi4TuWZ2GGlmhjju1ON1OZdGc+Ukba59rIYk
Kr60a63zbPvaSe7sqkLL7dRzTRlcr4TmyOD8UMPzHkuavLSBZVcp5dwurGRBPDsYbf0lhoybBK1A
iPA5XtuOC5FOI8hXLAkHmFXp0uEQEWTTzYFNdWOgRjbkXjytkzEnfmckzSaZWdbhoYsMmeTAWEQ6
lotLlvfZfJoimPytb5uTPF0NIxwpaN+VUWMcAYv1B9QyCNhqkSQSgtwaHyWvbYoVkxt4RvGnuWqW
Iqxba6hupqwSvGYIw1yd8X6SIxWde2uYzU81YqLHnpjLptF3pU0Mox/FDaaQnYYJZDn4sNGWBfMm
Z1EyfUGtYVn1iqxEXdeoGX9KytC0pttYijDvlAm3/NVXqiZJHiWyV0xk84gBndGHMjgU5RP+Hbk1
uqMGp//blBa13XjT9gj3mWl36U9NkMpBf6zHt8Wf0WCZgTTa3Y/EUbPTvJAXeqhF0ZXXbSZP8M50
s9P2g1QhrzUXVlnOToefx52K5X5Drz4ax6da68rv0Jbt1tO1QccEQB66Z2Nc5+nJUITWPDAVwF+k
YW1bv06cdA6lvI1VP9JKI/LzIsPvszAk9WNWLU2D9U0k5cGIqza7Tmxbx4HLo1tb/eKnaEa8uLVt
rAaVr/0oqx+EInU7DB1YKKtdHRutg5DOvPOiZFJg0w2fyMGTPGVaex9+fUTMbarv8WYh26ABfpMk
s7/vewtGWC9ukoX4gi2u0uuaAT8UpWw3D5HGb3FA+7FgBu5tZ53rDA4W2Xm/HufNL8MyO1Az1rWn
8uIhRG2+SOOED63QnRDTDBIpScLUQpbhw+IU1Ym3rd4No8iuIJEa7lTIMtK8qdgnXdZ7faY7/n+T
dl49khtpFv1FBOjNK5lMW960eyGqq6vpveev38MWdlTFzC1qtAMII0FQRwYZDPPFvefy2rgXjuFo
eEZ8ikQTLGDoh55qqzF4T+ICdQucHVD8REjkn3Mq2gbwTrgxgiDObU0bi2NTqRowNq90yGbUsaKD
ysm4L4AvGCk70EsQGifNsHY54SyOYWXqyZfibFPGnJPVsiMo1GwqrC/G0ZN0oge8k6RUtZOl3TEP
OmHjx+qXUgivkeIdBUsjby/EV9B1jAWDr1p3/PHV0Fp3RHIdF90vJVKgoHqIPnCq+/lBM+Rd2kZu
WXRHI9c2CStJGb5IUcGCFv4YiBJEqy4/pl67G5TCqapphylpU83iWZSFSAXlEz4i/SpEuArgCIp5
3xDnxsnUn56MRiSzLq2+1h5sBM8fuORTy50/5MSMS9EhHTuXssVjXUvYo4CW2whvK3h2iXDIp4ka
XPdzylrbMwkFxdQQDcYTNRpHUMV9N4YHs1OmDRMn58RBfmryF8+QHLlQYHkop4ZPqNZSzGuZ/5xX
5rEz4R12PQwagntNo7zXgdKSBqr3tuDJENx6whhMADsOJY1u5mwZP2IBt4ait+g0Ze8KHpXFDIKt
rQjDG+WPqI67NbvR+3QTsppsoi7LNnFtVGRnKIcSk6RAVK6TV0nr6L2e73WgWqcgD8hlrbMXQj6e
lKTdMfv3Oy2rkhk+/Di2SOXHcSvC6L2L/T7ahapGfLOfPEKzD+ZAwSc4y/E3AZ+Fy2RBK/2U3TXA
zk4jxIjrSQksp4fev6sSJl0A9+nJ08yHSNG/cVLFGShDKRj0XaNP90ZJbMFU3Cmd9BbpjM4wR0aK
ohC1szp6DtSF5yRvub2PxyOSv59EUMwEQixMQlfeZWV/E+bda1uLoqujYXWIIrCcKJRI7+Zm0cif
BJ8p16jNg5aLHEARPSnDd0nLnkgsFW0541ULafmgN5kb5NZDrcn3UVABQyMeQpz0jsVPkDdTDdwk
l9Wnqg2wUEQAxMCzRc4kR/mdqBJY5quJtJG9RiCrUDbuNXEcbXHKburK8hwoL/WmraXkIc6p8UZN
Qi6QEEQ2cAby7kP/dxnXwSZX48SFe4c+u/ShBddoaGNfQX+sswPziwe+0EezyBDBVrFTC7pjtKzL
OulwndoDKQr8JykKwI9XbFLEHbtJzU6E9KhGxAW0xb6O02sDb6PAJsfpUyV2yCEkKs/XX4leepbq
MnY6GCOONmgUluBo3Ma1JW9BttR73ReuqmB4ZguBvCLl+YJkrE5o1Ms7JYrI5NWexszbyS2GOlAh
NuDwO8UXf4RN9woexR3NidlvOMAoOrVRsQMY5vAnQHyqXyY2aJqVs1eA9ZiB8C7DQx+o3JEEA/Ch
jm+0Inah9k8tYCHCWv1XSRgzp+AQDDjlGaDOa9swBwhB6Q5gc7JEuS/U4ns2SteEnJwGsbpFhFzZ
iU4xyRBLh+TQXSf3j1PdPnmmcKsUyZ2hR1+8aPxaVcxwUWMGWNv0H4NebVS9YLevz+yMTP2uJOIu
ydnckpgs4JBnIxRluVPluHXjMnkkqeZ6KMRD1aAfjoI94MrYFiDPF2NYOvEU79s8mfN2VeYIshMO
pYlgHV/C91YxvumZMWeOTDdB0hHeHN95w4ijuOi/+ajMbGJsNLtiqQNmld6pnnRFUssdAPxTluUv
pWFR3s577SqarG9NwL12m96oWQmpWSi8TRAaz2E13jUi011tjFzDp6Fr+UxAgxgA61D1aT/4BuUw
uS/cIZObbSGBlCHX4TsBrBkbd/9OFITrvmGQllZGME1mpDtqh8ltGsCd7Oo6dcRIHramFYuI8bLW
JV7Fd3FNP6lW8cRMYm4hI+Lp1nsptdlY9p5jyQWMKTkbo32Oyn8ndI1/kwQKlx8M+k0DNMpW8UkQ
kBNyotCKr0kJSm4UBX0TtKThGrpdZz/TICG7cJxPOqF6tMbqeYTSpkXdVS0JX2IhU0gTUQS3zyXk
x7720+s5WlBc+oWRFezzoIz7ps4Rg8n6tu+5IJC1+BgEVvG97bm+Q8Bi2aABpR0EKUeY7ftdm4/P
hWWSNaCybyBmpthkQCvtoClPYi6E6KPHfC8QRrT3EunVlLqD2MjPmB4fza4Yr4Ya8Z4seF+11Pg+
DJMrd8JXPR0emjK71qF4O57EPVEM3xIOxZWsNW+hEUH7mrGPtf+CoSHhW8IQVswXSQqGBTsUpSto
Zz/UJlM3SS40NqccFkmrwt2lwMFS/IRDQO4fwOj8bhFn23VR/DZkc+/pQeyUWsZeBmmz16nfkkbX
dmpUunIS3RoFpE6tMlJHy6mNGkKDS5gEYjg3ZEfX3kzW/F7Uen2qwalupsz6EU1huEOfdmvGpbz1
hapyyKe9NvrpfuomyzXL5iqKjF+lTnJSIz1DdLoF8XOQpfFUpc2bknBF5De5aMd1cet13l5XTRdk
3l1TKUdIjz+tXr8Vy7SzCyV5ICIL4BtZTYegaD2oUlbZhI7FmRajZNdD34yKb344/hAQi7iW0R2F
gSByUZBexFESD3Xb7JlWFTsTCPjF0ds6YTzs/ao5kU9+ZPw+JrL3oNTBTktmFp0aP2osZox69cYS
6htgP4Q/6OZ0L0CXA7UofG+J+SGMLpl29SApDw3ssmOjZ5TvQyRPmDFsNcuvy2FE1AAEGp9luksS
f09uJd4YNgmKiZ+Hw9EvdPPbinBoNnRWCJZJNl7KkFgbscMSP7XSRPEjbMFJgv8TTI3xOQ7Pwsyn
1VL9IeF25BYAqr7Hts1iVBS4H4QX2L4vM4Zg1IzntouhoYEoj7uht5HYhRt51BypmA5sKQ94pE5J
WT1HElHqikicUGhqm6HUo0OooGmR6zkSRhxtSc/AnarE+KXhIQxN60sWi8zyvaV2W2S8lWtAanGA
LQqbPOq7Z10dtE2HO9/j1lvsH8Ow1m4GUcQTYA7yqQZkexpaiV2XUho1l2dGwaWqOn7FfBzvY5Jg
Xgsvw1ORlAO62yKtt6wXwlZOR0eL6leNTMSNnMmWk2nec6ihF06xJWdtsk8JunQ8AcoDCe+6rerC
S1xZZA6HysaQIqfK+mtPaeGv1Q1fHvlFaVv/LpvKTUK8BZ2X2xAkt5FYOxZuChtr172YZocW8ejg
V9PJSpsncSqP0aDaYcNwJoRp0xnSFwpYD0rOyb18M2TipHGCYYUgnb53JOXUJd1GYa+VhtoGJhdc
0SzAnxKUV5iO7JEWoer6Y+9W1S2Eq8cCd5gH2AN7RC+qjjoKbLcNHL8HXXcHI8Dj8KVR2J+KnHhz
ukJxiYQsPR64FDXeSDqPN7mFLMwXTwTvfJckhpiCKCN/rqT91IZXXox3SGrZcsPLAEMGhk135WF0
QsgCQQU6whiv8fE/ZFN1LHPf6UxkHNzAS+1N0Vd3QzFtRPlXp5VuLiGBE42N3Bb3mCq07NiWohuA
Jauz30FxLHTrQID5VRCVULn6ay1B0yRiOE/DU635L1UlkJge36Xal2aQHqQGw4VMLHiG0fiKAp1S
QanFI2/EcNAy3R+ctos4DYWi58qNZGIJSlTbQz/wBZqWsAfikR9qATmAYgj8Z9H4xRyMO+5ubwuT
KhnE4xOrc/iUxjAHNDXqSONWy41EZrYzyAAuvPEeLqmF46W7M43+WPuqyEPyvoQZkLsMx1c6Vxw6
YTwOdVM/iWzld6Ik/LQC9URcExElqvZNSr0HTx5do4NixJ6JLX1yD76VSTvy25l+aJyyZGyuy9YY
HanNv7dlewo6Y68KEiPBbPYYIFBOy+T4mnlGFj02ZN0vNbbUMl4zBWZmjUUuVu/KUnHmjDgnE4vR
9YTC3wpJ8230xRFtGLx4atBRq3Gs8hSVzSZeQCVTp60nUhckOwxNkiQ/DZI53A1CMtxQPoER63li
JNmaLMygWeIMI+iuiqaxbIwDe2fpxSyHgkNu8wAZCiR9s2E6xt3H0RtlmqLBqKgNVysPlscKIl2P
4W1t7Q0I6yWxU1Wv3wwKlwKJdBWI3J4rN1JYHjiT8HnsicLZeqmBO96PQY0O17pi7NMxSDAT9ztY
0nd6xgQLaG4DKdKewm5DPezYF6Wdmfgky9Ex1CDa9HA57WSCDFP4Dzk5MHGcXYlyeexzEMOJehcz
f1ps81KRpFM5R4VfSaYbeQYTUH+fawG5ssUubuttFOZvY65smu6LNr7F4Y9UkZ79oXbi8qGo7+o0
PtSa+DPAsBXG0b7vRyRJwXMnVTcsibaFWEQ3toLwpOdu3fr7BO7GmPzu651hvZX6C5dBHEsiNxvG
2zTbJ5HpDpF1BClgs8OiJBw4eX9VpvDnhnxyJuYLPsPATjsBzZNypxZeYbOU/cp7atnpgU8dE/4J
2vmQ/GBgb6Ro9s333KTJb+NgAYmwfjTijlxAPA7DNgERLTUzFl1QEJWKuxrnh11Ee0ir/PIdcj0w
jnkKC3HALWZe8xVt5Ophgm4gQHbXVIHT3LaUfLuV6o2FJ42fOKmvYH6EujwOgXhDLQ/N8+BSceCP
1G2tfCmF6mfJ7k5NvhpFciWLsgMfGG0B6GwQ2B4/yBzY/eAI0+OvmvcK/mTfFynQBImPyccUGFkW
QW6BI7AjiqSAInkUH2Xhe4cGCpg+DNht4LX3stS6rDanri534xTehUK8lyJ/A32ZIoloJ9oTsB6I
17/KNHwC+E78LII2Vi1UXbtMgs1qBjGT1lXou+04uoopsUFg7QWWHErtrZ9oLvXETWledd0DhnmR
jKKS8DY4wL7wJhi/M3iDtXCdFYfOnJx08rGbPfmFwB7c2zW1sKWEz2RVsmQ3OEJ5t9lEeg8VB1CV
DiQjux7yR2WEiUrkG+ZVDto6kCcQxnF5Y8TsuAsSVirBGTxinIbkGkjiVcR6UrSZDa3/S9S+4pN2
FCL3BoE6EzUxIJ0UT2aSuJvUPfBTg3dqbKvKgllfbKS0d8T+zoxZe9D/5PUpqwYnEn6rSboLp0PI
WsCuihVLfgjYqWR1slM5O5JiipmFMvjwc2SH1sQIRyxuk4HO1Lpo5x017zE8GZLpUKbaTxyKY/4Y
xe9sMOP2MKU+5cSpnHGLG1KUXM9qbhIlPnBwJQ3qlJA+d5MKVnqnhUa1m0GD7Jo7CMBNrx/KZFAd
XTRJWI1bXfyletx17w19HO6omib+TvF+yX70k4VPxz9dV/7Pjp3LrjCTciWy+vzmx0KiyMUyciIJ
s/tCUNIQo0BZjls0v74TG0wVubZd0UAsLgNnCwWgPO6TuSjDxbF0wZDHHA/R0M+XaNVwosxsS41t
OVQbkc8ccfa43dbfrN3ZLzQ6y1a1hYKlSDqh6CNalctfnv9W5OHGnAuqtbiifbr4BLnV5bJa44re
XD5BndIgmBjTFvPfEp+jQirI50/wYgvIfgARIOw8k1tPMlAnP2hNvpOvAldKc8H68xaWF45/PS0D
IQ6CJhFd90IwkoBQJmqnphp/Pae39Nfq3evkiFfNbs2YtJQWnTU19/adYK8zCiX1UpTNGVWtfewO
X3vKkg5n68PwHLKT+/553y4OhHddW9wTdx07L02oTBtUCsfpxK1q7SsUuJOQ5fefNyXP96Qf71Hn
bHnEYZaI+hXH0se+ITWAEGzxpqKDCNBwdFSsELI7bbMrfy8g/Ak2Y+/ov8atvlUQA7mrUqqLH5vI
J4fHFMOFsXi6/ggp2WeXYM+x7N6xdmBf5wqmz2pPsdTV4ORuc9ld831eHKIMT0wuigGIYzF+ROLY
LCofbHbk3332nNe7z5/s/BEtHqz0zoa11KdTG0okcbaAabfVQdmbB/8wXv0DvdaFx/ehncULRNbH
eNFpB7+VbM+SrWgTm67gUMpxJUd5Nj1YmKuKzrNmsV3pWKFAiyIUP8tOqjJDTMQxmaORhZHY4DAm
ViC5qwrVfMPX3/xslTuYheqvRLaiG7GWq11de8kMabI94Nz7qojFTZhTt/ovn7tGiiayYklEWG6p
y8ktk2hVMlrtD31U2Tf7WW+4jto9+0bnZmYqCoseYvml79NvOpGowpLMa+5qey3edmMK3JqioOWt
pDjJ81D8MJQ0GTsZlkgdi6mMMvnjN+r7ct/0darb3o/whYgh896yVfSNgktRytuM38uN5Rr34R0n
bspZW+Qd98Hb6od6NlX8cfUhKbH4ZFT80h9/BtXRoDGKQocjO2zCE6WU1Amd9KBvk2HVDXo+6S5a
W4xrxSh7aCW0xnbJmTa1A5vRfc0P+SbblfvPx8xCCyzPPndIO+qcaEbPrMWCGBgSby6LOB0WROvk
pkB9SNh5vvilpqaci90xHq2VcbrQWf5pk90LQh0TJLO6VMnBG20zcpw0u5jUkaNe0O9CdqAzX5Hd
3JBbr4Fcac7nHT0ftVgOWPhN5Y8e949v9d1KlkRC7A2KoNlTTCwjosCpuyGP1SbobaV7Z9Mrj5T7
fcJrMPgh/1isYajmuXcpTAqN1Ys/fdW6+897cml8fGhg7uq7rgR63YdKQwPC3tzFe/8Yg/41ZgX7
P5juzme7j71ZeDUSzzKGjImAG4snbfotWG4GtmelRxc+8w89WojkS2A4cl3TCNyQrZxtOGZhFg6Q
1ziNgx2RGPL/Vrb11yh895oWI58yfTchb9Yo+2/Uo3jN2uF0hmPtkn3BNvfzHl76zJjBqL4CtzIx
oHx8ZV5e92nqBZQSjZ7wWfWWoKw20IADqci0qW2nYvL2eZMXhyEobQVK0rzOL4ahUGIXQhWu2V5v
3XPrsU8oTnzexMUP+V0Ti4GYJDnGGZMm/C7Bhlb5nNOm4RGl8egIjbXTgEl93uKSk/HXW3vX5GI4
UmaFP0UaAnOjxCWDnd/8BYNuXGr6mRszRQb/rk3suhIKdPwci0UIwj7Uxv6v0dk6sIR3nF7JLXxs
FSfYUxaKORA1a2mTlz9zjim8OvaGZB1/HDNxrsD2wbpl01mXm13HP2LQPHo2rrH9moz48oN919pi
0YF8EJrqSGvedXkzPEYbTDqu98j1r0O5btN+XTvz/YlgXKztGP7+7t9CuNwi3cuT+VZ6VvSq9/zl
xj9Y0++Gw5/W98aNt6d4aIubGaEe28Nre2ptH6FtdQy3a8rK84kOnTr7OtBvqJjPfA0yJKO6QXds
+8BP/S1Mtqi/Tkm2AqOMHUJfWXiXlkdGsoLXHHcl4hZJPJOrCnqj9b3AKj9wUXdI3WFv9kckHews
OheoLo7oYSfuA4wW0Q7zrIu2beVjOp92P/6Exfdbcf1lcXnAtuYVO7C3S915EhSzbb0RdimQtVWv
w4VhRpMzEgb6JJQbfTHMzKogJK6lOqrZauCQjFfNMvXkcTaRDNOBXpc3/zXp5q9n/a7VxVBLA9K1
Y4gzdqBRGqX6aJYHOQxWJvnzGRfNOOeBPxEUGK4XrQij0hZtAX9lBomQAkQ1UKz1lUbOV5K5EWYE
sIUiFYDFSmJxg5V1esuGjSuTSpedjIS0vPoa+9+K9CEz1ZVBcr5v+tDesjSTAEfO25hLsHZClOfB
bN/l3m0xvqyMxcsP7z/90hYDIyFGE5Qt7YBmPqpOd5vez84wPJJPCtO6d7O6AVjr2eJ1VbWlBqpO
i5otV9zrbyfS/k7gXlwv3NSb5KbGr+KDqLP97Vrja20vlhTB6MmWKXiLrUyKiyDXqZ0UPqrJoiy2
Skzs2+eP92J7qmZoMG4UTm6LpytYkj/FMucoUQcol3UH3RwLB77vrwIa3kpjl2ZSgJyzQJ0Sojjz
Pd/vT8mkauUpRKA+pdqhyL7VZb1rpqfPeyTPr+fj8sHABIHLwQUI0VkIbuprCrh5Ji+SGF1w+6Lb
7/I3rpm21jfVDV1sRrvCFa4NPH6g31tYbatrxsXH+vdv+BMH8m4nrko50n+dOZx7ffFqRhNW4AhH
f4eEJ3+M0lRd8alferSsFybnfOYAbE4fH22hDCUVBMZsHFbYg18K6ttC9xcI7v9M+1hrZO71u14l
pZomLXe5tlTnV2L8Fjce14mvn7+/C9sbBS+2hA8aSzC3fYuutKrht0FAKwgF9pP2Z80f7udlLy/Z
xfnTZqXBeYwvBwxeXBzOWM4pYSwa9Nqg6iuF6dnIQrF3DEjqkdt7oo+gZkAFRohgEIhOOKj9HBc9
KqmT8dnAt4qz7qcipWtbgEujB9sxcx6FSD6TxQ8idmy0pKgmWVaK7tRQeYUfeq2UGupff62QcuGd
glUwRJJ4JJUz6WLfjAphks1k5ACyqwhS2aVol1THF7kB5SIbAwEyzE29m3NV0LXWW4kFptv57V70
dgQvcCX1mj6ulZcvzPkfftTi2NeFlgylEZEYyRLoEbONhqTi87d+3m9QGdgq5xtuNmnLWkOlBmRC
m3OmYHs0a4Ldyu96uHItI52vyTRiknY0m49I5V6sySSahGNFNApXTpvRwahxldRudlBd/CmbsHbN
x+Sktraxk/8B3+ViD/9u3FocE7pxnijQ+HNPzmaxvYHL/xNfwfbz5wjOcPn1YD/TsbHDe1Nw/y5W
EEmJxnKSYJSFRA3WPbGE3oSFW6YKiOuBi0domU9x0dwV5CGTm2cXFSVP+EIBYgJea1jlh07+GRrp
laE+I6tSC/JnNSKhNSRTOXz2sN7Wur4l0e6aK++bRPRJnSj6F6tPDkZTO593aB7wH2cDHQwoJCQT
gieVzEV/kC7UARpXboJIv7D8+kqsDiq6iZQNTiM/ft6YfD7SsS/PZEdOj/g1l3wRYqO1gfWXexR9
uhXN9LaT+hR1R37iXuAWy810nwwybFZsE67aattAVE4AS2Lukgeed2Sh6Kqz73Ht/Soz9S4YjIM/
+I8S8nOUVYD/ydNR9uWYh3eBbr19/vMv/3oFCMyMzzg7Gpk6pFPdZIgF4IEFYO9N3a4sbBeWA54Q
bwTuPd/qWfFaHiaZ/BaiDufTrrSZk6WqU7udzyHcAq/wZs5nXhpjEeV9kLdE5fPjCkcMIKIahftG
3b9XZfUkyYex3ZH6cP/5g5MufZzvG5qf7Lul1AA97dfUDv6U5LNb4zSfbF/1W/+AAWwL7Cm1p+//
zzbn3/SuzUHU8DXMnatdaQuXaG5UuEEgzL2IscsJAN2um9jPOzqv5swNlsr9g7y8ysrCNlJSBBW2
JH4N86vUfBWl5/+6Y5Tr2FDOiERD5Cv62DFzEMsZGMrlozv7cau79pl4mrk43riTG+kbI/8HAILz
iYJWKVLLKkl2zBeLVodWHrBdsR5GaEWb9gsZsLtRvpKyt0FcY0pdeoqUjjWc8joLynJcNkRVBQMW
R5QKObocy+69F51w4s8f5Fori0HJcjjgt6QVvdVIXChuxCR61hppZfCff2RwZQE2MCawbOOJ//i6
0pRYi6lke1NXV53SOBapLpaZHg3t2+f9+bPN/jiXf2hpWSkTQrJw1YqWkEztA2DfYZs/c3dOXtyg
7sXSuCXG6SUu059tGKy4p5c8DGoLH+eS+TG8+9zGaM719PjcYkRDiG4dQ7rStdIW5ftqCO8i/cHK
jkTv2i0jNyWaUxz7lQ3IxfkZZKluIA6RuUr++BO8OiiyYRrwq8sS/ipUQWvm6j+m4o+PmF6+a2Le
HrzrZchRRusQHdrDFn2R7hblpr5BDHSlkR9qiy99t0E7HLroh7h0BAegtqfqWD9198YxgOrkYyC9
bu5RUauntfvsy2vHux+3mM5bnTDkVOTHzdcHZA5Zxkx3cUd+iTQC8lv7gM6lA/M7f9fg4gsibKBO
9PmBN5u4pBCNxulAVtjO2JY7Faqf5bab5KEPbcvYKE5EXOBa9fTCmP/4E+aP/N0LKY2+KYSGPqu7
8gbh7DbezTQbdT0J8Xy6+NjSYoD7Y6jj1KWzbGQDbiSNrXaCFgnDg3BbFG1cO62vJxeGNJEelGLZ
ac4ihUX3OiEvi8HAuSB3L5QM56iHlZPBhVIk8aTvmlj0Sw4EqTDJFOMJjm6SAZ3r9glZdFw6sfFk
UHP1KjmrL+7C45xTUbEkcBckysuPNRjxu5QlXwgKq0OfuMQAZRtlP1NmSCA7klph/vwH7KUL+/cP
zS4+YJzcOHgntGOz1kTiUplggxghDwDInfF9rUp5PvczF82lUNayeTVbHDfVvm5TKZfR8aie46Ho
z7h5LUsAOsPaa7zcFCdaGVsOZYTFx1/lsKAb35yfJy6AkBPu78DBxERcZ9pxsnSVI/FnAF/WZoEL
Q5Q+/t3wYhLIrbjGXcuLVOrhxahj1KocNTYra9uF4fKhlcWHkCVC0JgQohmlgbkvIHr7OfTUeX5r
3MS/T83I1nO+wmpV/XWxg2jYuN2dNUHLIx8wpFCvUp4sSu6T2KkuRuWVt3exd8qMBpl3WNS1Ps5i
eVJ1/hwibed6utUNBJtVYffFsF15ivMheLF8GXREMWhkBicvBklo4rw3fWHehzdX2n4AIpU+zfda
q2vRvNZ+1tJiVODnrRRR8Oa1KHsqtiRXuvETheV/dTVPPcMArERKgUYo0mJoVE09ZFJvUqCqv00l
/qz00fNXThMXXtCHNhaTpCdYaH1GBNZi+ZpN17VQ2SbWpc9fz/yWF8/sQyOL2cJKmjEdGzpiNdJ1
bDAxlW9TdhAbbV+kN23I32qq8/9rc1F7wnnX+0wbPDz1F3anzcjprA7mDHX8NAPRQ5Ut1537eaPn
0k2qUDLhpijHdMbikkMJ9mCcauA1dhL9qBLR0eXOKWc8VTnt8SW5Fv7sggO/pD4GibDymC9sVal7
Um2VqZzjN1u2TnxSLaZKxLHCoXvGdtrrfxC54R3xZ/Y/YLfNn9XHF0ut2mSZA6OEKmaZAJ8jUwty
ubdscTdtTSI5N/P5F8uLtUNM7Iw/9ZWD/YVSHLEsKLRm/ZuonV2P+c1ojJIwEYp1wBEi6psyy7bK
Jj6mjvRgvsZK5vbGQ248NO0VQQyOv1kDYl3YV3z4Ccsbs8KksNzX/ITaFR25+uIXnq260z6GNjkR
rSxEuBGvk+NaNfX8U4VzoohciMBXZHAtTgHjXICaBcO2LoI/tszbOuHKOArwvayMYvn8tcLgQqVG
Ygmls6Vy1mytfmqgRtlZWurys2Z4cGO7LpVsT1b8r0qIJF4fpur72Ax+4/qs29FJN/w63PSWXBGB
xd3/WoXywoU6pTyFGhXFAZG7/EX/B2AgRBwknl0kzrQVCaTIVbt+tn7O+HhyFbAZcCCIXGsjPpg3
w93nD+VCie9j8/NDe7chz61J79Uw9Rh5YrYjIBTUGmEuLDfbmQkFThXiDb7+p1mnFfPPmObLA+iw
/apc8bwe/fGnLFY7pAwTgiOeRPgFyMOhTuzyRfzSPc07XC42662OLfBx3CTu+q7owiSDzI5FibA+
wMZnuoZMnEY8m9iiZxrlrF6MNt2+s1Vb3BKnehBWlvbz7d8cP4JoQ2Xso9xf7CC6SKzGsoLb0Zht
OgcnhcOPUlfjPQwcAVZDqaztWc5Xq5mmrmncXFFBPIvqUdFV6aqAUygxQ7x74BVIkOtg7KgZkEor
cAzMwOHvz4fXpY9bEeebDO5wySdYDO6QlT5puopYNf9BFyzbkJ6KTFn5sM83fAbJIn83shjCYj3F
olLSyISTDhoU+OOVFi4IeucmuK1ldCgYaRava4xMKckHfIDmtXzsrsKTdeowcyPanjbZZv7//xUt
E31+bW65fku3azPlxX6yDKJBEWUODosfkYh9D9kinstr6DTS78V0/y/eFmGVUICAIiJX+zgXEGDR
CihrcTsm4pNfi1+SvDtyWlgpmp+PfR7iu2YWe02rUZJcIa+W1EbNx+ca/QhDfQLilX5j07bmnTmf
VT62Ng/RdxMcxqnE87ocAXat3ICRI/MYyEFX+lDTQS3Z1C7dtjC//ItHOddfdVRS53oXr2FzMSX0
sTZZzKxjk75Z7Y/P27iwLaNrJulUTCLc0CyPBxllZ5OcTssGLHOXoqittxRv/tofrEk/Ln8CZMTo
CJFRSSw5hXJNjq8vgI6ZscDVI9h+vNvlWx7bqroxN6h5DvkWUKhqx48R0+be+5bs9VMcO2vl5vPS
NpAdDDB0DzEad6SLN6pOcpwGoWUrc5x59K0ELTOR+y7FA9d81sod9IUynTnf9JvgxSl/nO0G9d4I
/HH2Qyfc+BtfCU2m/tBviLXbjvu1g9j5N05jBtcEfOQyhNJF31qW4jxLWIYmL0ntDi+3nSRevLKh
X6JCqf5+WGqXzdAlrUs8Vn3j0Rvs/hhhrAQDyQ73m9SRCgqNOXRjyM/T5BR28yW6wWicTSSQ/WHu
Zqv1pUv9fr8LWlwHy23UF9DZPAAZxGg3r705bT//Wi61YAInpIiFgv+M3h+JnqZansdrDMCUS1di
u1bTOZ/XWGEZH0iXKa+cCSPGBmfU8IdNBQLBr62dbt0Y1n2hd2tr+VpL879/N6dB5kuBwIRgCiDB
zeELfJi2NGBKqDefP7XzBdwkFY7lhtMJ3/1SgBHlYyeOVsR7Ad3WZb+TDPyQpu0+b+X8i+b6iIUV
WRQBUWjNP/ZHSCsfkzCfWAaugOx2cCO6MgCU7HNurcKI+li7cvlwoWMcJyn2iTo7sDNEbZgXuhjW
bIdMJccybIKRuM5MqblWtbZYObQv2c7z50Y6IicZwjPInFtuH6Qk03pRUHCeO72bQK4PNmBsYrYN
hiNuW3Mf7JM9Zcdwu3asu6A3Y+Ki5Rm6yny53DQIlaVnlgo6cC6gAvuBGtiwHSMJazPvc8vjTAoH
RzUOWw4b8V7tEGoLG4Ws6H/zFKh0chk/x3ZgNl28ZX+IVIg680+RtrN+NtjomjMoh4Es9cf8wBl3
P4q42Ldj/i8m8bnK+p+259nh3RcjZUnRh8S12LrnaiSQcczyNiStjluyoyA27de45ZfGF5ttRK9M
5MizFztfK60ioKE0KPW/zVRBHS3YsfLy+XdzaW2iW3+3stj6SrlieFNPK8mhOYhvASe0waF8/Wu+
3MhX9m0XqhSYuOcwCA5IKMCWu/m8olepQZJzDaYY8amyLY+4aiheh/tylzoE5QVOXe+jySYhYr+W
dnNBlvCx/WVvIakplTe3n7qBQAQLF1fY6dLeFoftBOnRnYHw/6AgNP/BHwtCHxtejNx86MpWCkc0
/ce5pyFZx7eFmx8SRmzQ7dO125YLaxWKElJaRc4c+lmJNPF6XzSizrNLA1WSXjt+tnb5fGnKfd/E
YglJiyH0tJQm0t+jIzvdr/Yt3RlOv+HG9668gm1sg19dhZRf7JkqafQLxcyZCbzMCiyCCQwOZWoe
xyh/yWt55RRzvuHnZVEmROCKhoy4mo+fullPRgTphgQ8ITeJiragS5QAGwrY3V1sQPHXozupbP7F
gqIbc5HUoHp4dnhKzDwuO6wvtpZHN1kVyXYpJG9jYP76/Ju/NLHQDA4MCcnR2S6jKsxJr6Fr2llu
PXvyTKUN4ZuuKRAvTi30hCuUeZk8uwsT1Ei2at1garkyyTqKXf9YuCSE/7PIhUvjgoc2sxsu2VhK
dZoSq4adN+g/JSiUR9mZDaSEpsbHTLoXt3PQzdqB+tKjxMvJjgOX7oyn+DhSxMz3Co//wePw70Pf
/xbomhsG0fbzN/Y/7J3JcuRGsrVf5Zr20MU8mF31AgnkwHkqDrWBVbFYmOfA+PT/h5K6m8xMY7Z6
/WshiUySjghEeHi4Hz/nqN8kInRQuF3SnAdlxTic0JgzcR+3rb0yAVzU1ZuNjt623Uh4TfrCitpe
Q/cHrg85mdMe7OhIrUXHhjd5BKYWGqMOx13gljNsJUruwKZVRedtc0oo6tjms+kwJ8tKTZNBf5xS
rZmKwpTZ35Gd7grnbqrXKWk7qYb0CrJRS3r8fG6PrRsg+yYKIaDwCFA/2uuqhfZEzZYwTrsSXXiR
O+EpqMxhFY5MHUoO7DnSZvo+vKlRggrSW/Iu+dzHHk0y4SLLXKytpMi8qte/jVmT3aoIEvwYYqO9
iXro6z4f5hFvzSbk0gJ4Hn3N/RWECuw4yyGBG8m7pb2jbrZpJRwPyDvJ2jh6sQZ5+7nJIzMLGQiK
sHjSI6m7LJl6YUakvKYu+T6l6R0O9ISJI4uFGy7aSvRBMLJ9TMEcKZFAysJ2My4uVLRKmY1AJ/VN
kvewQ5dSdK7kAuCuGVW6cmJKj41vKavq3LePJE/imnqrJFPxjB0dKshZXGtjfGrpLFHeXuBAbobj
gJdHA8v+djBR0SqDgQJutgu3zf3SHpyRO8i2zeUpZ3akgAPK752tZbbfhbgwcRtD0P8qFhtr2M7L
r1N37dxV/uAt0GYfSo4s9U/BCY54FprHbOhIEKsCS7m34UMNxYNEXgiom/7cHttLY4RXSQ6SU1N5
bLGomqOBVqcLn2P24/AixUiKWKU+VRN8ZpXb31hPBTMK1RNRS/6S9isbDe/sUr8yvM+3wtExvjO9
Fys5JYywHVg+egvQTmgtKPwriYtS1cIT/V+YApUPvQpxPXmnj6N0cjWTZ53SYw+tJ5IWalyk57BO
QnTbp7VxSj782CbgggIrEe1IeJa9EzCtp3SKaZZ3DXP0Fuay2Xr+fEDL3OzvANwmjVXAXxnW3voo
ESyIuYAzdwXgpMkIHC8Tubqy00C4qi1OXPSODQjCKngjARSSeN0bUJXH+pya1IotXRkhBUyD6DVo
5HD6+94D2RYab7nfydSN9oY1qWHdh6ND+OyI66B0/DzMTqy6YyWpDzb2NnRtBkYtHGws1y1uPFDL
rWPjZpGDIse70cWV0e0+f1tHzpkPJvemL0bOFN0rIqJUupjT4qqMm7OsgQA1kz0j/vG5sWOlT6xR
/ZJRvoGkZG9Lt0ptTCImxOzOxEXuK0/WXRLBT+NDEudFW3MLJlJDcT35ou3K61M39CMr06KKwvtT
QNgcJLQHh4ZURGm5J6C1UAAHbRP1IYapLZr0/2JVkvJYnDNJzoOMtWrEhpSTmoSLV0cwrcru9EJ5
+Hw2jzkpCH6WdACw7oP7x6Q25thnBpljHRhvnw5+nSqta6EJ+rmhI/MGQuFXHoBw8oAUQhhOM2fo
28GtJqRV0UYQvIjWBjwvrtQq/ftTR+eb+gsiQGZwH4vRjCNk6QoOUZeSM8MoPBshxs8HdGyjGSQ1
yNEB90COac/p9ooVVlrCjbHQSYEl4EVvhdg4cbhyEgg+k0sr+j7Lznlg+oGO7jm9nSfcyZHDDb6L
pb0Pz3UomKWMMcmAJaHLkSKvhKihDtLh8Iym4SzWtK9V157pQbw+MfAja4Z6MO8QEi9u5PvdROWQ
maUFRSA1nXA7xNs+cqV2NX8PNzAPe/1X+mUm6T9oQD1SuULd+51h9eMxZw+pVKIcQZKRmkr9damp
LA2v5tN/RXy12EKBjRhzQezt+bRmrJO0jmao0S7KreZWO/KvynfJp/d2rfmh7EXaWjqJdD46tSrg
oSX/t1AGfRyhrJdWFRUTupa19X2a6us4KW6VNv/6+Ss8shnJEHGtJCVwpCVITgKCL43BWUaoX3WN
VN840jPiVeKucbLo9XNrxzw2x90CqzSImiGd+DgqlLsiu0gxh/rI+CW9Mm+zDLzEclmvVxDPGSvt
0rod4eZcZDVP44GPHO+UxUBOmKSQDivUQ2kIOYwaya3S8HIq0hu1qE9gsZYh7AUsH0wsj/AujNZD
kYQTE8meCDbatt82Pnp9m1OFvmMvTlsorFiXXJP3W9v1BjHlzuL06aXwOqkkqEdp/tYaeqvkU/5t
2U37QwKNvlwfUZM9CIpGOwqSDiopuEsvelPxyvQ2Nb+VqLpOLwp6ZXGeuNqkrXt5IyXlKevH3tk7
6/ssZLSYJpT2sf4MM6uPFNWmXAkkCj3pUgFGZPXb/+JOAh3yv8a7LzU39mUg2UOM3JcdnhdGcuUE
7YudqycOwmMD0+nKRgJ1yaTux4A1WmVmoSCX0sRfEAThzP1+Yrsde3HvLexFgKlaGLNdYcG+1F6X
bNGSYyeWnrzcO62JeWQ8ZG64hgMugblnv2QxlapkVJIRuJOGkn330uvhiRk75j8+mNjz+wH9oY2a
kQlbQtpWuwzSH9pwZUC065m7fFfeBN15UfpNvDUy5EC2/eV/lQv78Ax7p71dEY9mAc/Qy4ZnphD3
ht8G1Eo+f3f7AqdLzQ8zpIIpvi331iXUfudHxmYOosRhNheeIJNq1zhPbq5IfvI6b0V51q96X/Xy
a2V+nobHkTtl1nnh8HiSQeD4a/33g+wtIlAoUDj2PAjk08V1DbfzCuWb+u7z8R5LP3wY797RQG9I
m8sd04qeAk0p9WURr9UXASPQktKcIDamAHYK3HMskCCIpzNZlReGgAM3mkGfAxsRqhTqykQTvNzY
Xj9xsgvyxaf8yrECFOesSn2fijjK6HtjJESsk9Em957k4wg5dGmkbt9l2Zo0T7kZ0tTZJalmnUsa
yoMRKolePxbhGk0iZT202etQ5OrbXEnDKk/N/kSkfCTiQFdzIWey6Hk+ADh0RmrNpgnXzWA81wJ0
WiL5xskG9CPn1qLeuXhXaEQPyg+hXSiRnlODk5WH3r4bFZa23KwL4+Xz9XTUDlyltFYv9eJ95zqH
XGbMASWGOkutbZCXyLAxokcQ4tLdXEEb/rm9Y/UOLoELEBneuUOuO0SXUj3LqEDEEXpaUuC1XXE/
DsWdFmWKHwbTddHJr9CcKys4BRbtPfVLEDru549x7CXSFUEPEqnJpaf2o9cI9Fyf+5D8eSel4RMr
vkUcSKYeJ1fyCWd81BR4c7gECEAOIKgDwgihZvQL8Lh3EcRaQeTV69P68wEd8z7Ov63s8zzQ0J3I
RY2VVAkb2W2tMoY4azRFc2LmjiwYzmBA5DqLxj7Ym00wpfBj0uThtFFxoU/NbZc2yOalsl/X4gTX
zDFjCuA6Tkmc+0GaTgrtVitSUBWj1s1enzXymUPJ727WnbZzhd5kJ17WkWmEUBYXp9GR7Bx0JVdW
KkGJ3C110ytJabzCqr3PX9SxA4tmJtumGx4Qjr6fja/0Ktf1CtT/sDIINkLTm97G+xqHmi5EyAqt
wZT10SL2bODo3dNJfMhy8O6FqR8eYC840Bu5G+yWB1Cu7U1xU1P/A3B+n++Wu8R0/vfJLenw491R
lNMcWgL2nLkRSXaEQBEHVmKHF4lRBasOHUBUmDXzYkqqdquzSndppo7+51N9zNfYCxExDQ940ANm
ijYiGTYUjFTazutxt7Slahtrs/Sknr4AH12r5J0sAw0YymF7LiXKJVORdA4tYdl+ZL5NfbpKyTI0
lB0/H9cS0hy8QICtIFHBEFMM+Oi8LNRztVKaiKzK0trIoXzlKNVlWFYCyp7SQkHsFNPy8o4+WKRo
CzrNARFtALnbRyxL2uzkeTpaLlrgspdorpbNpp+0svWc0gu17sNcu0acr0F2dKpP1cgPPOgv61DA
QsN+JK0XJnOmRk5nIQ2eFOtBQl+kbqpirVils/t8ag9ryIstoGqQ80L+YezTEsTJmKYwL1mu/hUx
sCmnGZYgfYNqzco4a346X6pt5+kUQIbv8in4+9Fx/tv2PlEByhFZ75TYrjWJ2jxFM+TswDT16nRK
h+BgsS7DpB5Ho4K2MAPsBeexPXKTkgYLHIC6beNkp6rZj7pSIZc6lV8/WK2LKZtSAVtQI1xaPn8X
oIfzkMh1y6jSlBmV1fmrhNCqaxvjVSvy22Rof5x4h4sDO1itFHXIyCxn1H66TURtFjm0JUIWI6+0
NTCA1Xhu0fCv+cntqQTD0a3xztieN1X1mFXYsTUy7TGGN4vsoz9F+UqzSxe5DHgtZDeJ5xO3/YNE
5jKp76zuvT+LC6Q0SlgdTDhOdHlXGWI3dBCgG+JHWulfUFvyP5/WY6vTWXrtVejlKDHt+fEpgSLQ
qmfL1UxxngTxs5jkt3rQT5zAR80sEAAOSLI2+8ulm+1Ql3EsgM9Sb6ziB0jx/VSN/25kwQTiUf5l
Zu+2FuZOFUoTo4HvZA3T4w90Hn/kI/K0Jfren8/csR3A8qdgYBFRHBxDJge+mSL16gqlAUgfwyQd
pDdoqq8RWLpolJN904eXRIhz8dS/sBqwtu+HtxXE+EXqsDx0Dnjrur9ANt0TTzDnPc6+HgGAPXln
O9wHH00uHufdNk+c2dBmE5Nh5tqbxvTpcOtB3oaxC3Cw8aFyXzVvveVDKHBWerI4zYx/OM9wnhLR
E2VQ7TrA4JpWS9aFvKornbcQrWmQMWfyWmH7p5txpS3og+0UeRQTvWpzqsx1aBzP7QC5Y4tY+sGN
IhZhYaBVbLl5pfXXoVwhRTcF1hroTPit74xs3SLXdyKYPNwsJniqJYkE9IFgcvn83aQ7JbQ25bC0
MXAgXsCYiBanHGXnSLw1f5r63w+8j+0//o+vX8sKFfcwEntf/uMyfm3Ktvwp/m/5tX/92Mdf+sd1
9Vbci+btTVx+q/Z/8sMv8vf/su99E98+fOEXIhYI4L01091b22Xil5HwrVx+8j/98H/efv2Vh6l6
++O317IrxPLXkLIufvvro92PP36juvZuPy9//68Pr77l/N7lt66JxbciBjT859/71y+9fWvFH79J
+u+gngAKEmYa3KBtC3jK8PbrI8X6neiTNQGSd8Hg4GaKshHRH7+p1u8gVXDiOqoRnFQmC6otu+Uj
Rf+dN8q3KZLRrsx/fvvn6G/+POf+fDHMxl9f/0/R5TdlTP3vj9+0X+S4/z4P8dRcaYiDiRf53+Vp
Pq6SwpSkQa6jKxM9eZj6G91pfKFNKJlp0Or3PyUVgtLNpKeLfLfAIQJfo4PARV9DsxDTDdg0XW0M
EXR+YVQnD33aWTCGWW1hP7bxYL8IRAd7ynqJidoueqb5RoaVwlkHCJ2JH2Uz2ADhq7KsB1pey866
cwZZyc9gzZyQx4MGVPIAN6jxlVJrZctWVYbKbYoyFrdyqki1X/ftUL9OTZWbN6Ei9atM6zpvlAwc
6FBmZnXb9xF6b2Zhj8hLO7MAjQM7QvBNaWw5/I76VoDIZCcnW7Xs5H4zAzNWonDHdS+oz2qhapF8
r9tJpMle0TZdeCcVToPMmK3lVNXpfzca5uOa76rGoLn2gkpTKRiqSdNfGNIsFcZaj+3SeA6H3NHm
m3nRt6ieoQDBI9wqY6Q36kURjWolvFyujbS/Amom0c6yMlL6B+wUagEjsWzkW6WwBPeST9Ys7Aet
qMM6QoU71uRZXjcd23c4l5S0zDTdM9JGt2K3UYYuLV2DJlC6DIwy7KOfMsSAYevrtVyI1w4goXjQ
u8kOJHeAnSgzX+UyUpTykURJRKesH4lcr7zasrpKdeFUUCWaBQEqrCr04uvLspir6qJDTRraHdm+
HaICzi4xGLCDI5VebdWpKH+Q3nmpS4feg6J9MZs6eZZqa0TpKpuyc2UWnecouQ76uW/1bQ4TjKfi
xs4Nuw/R7oR1tKyBlRhpZW5lp548DSlmn3p3/Up9MT3vw8jcsZ+4oQM6AExg1/qT1EuaCqeUbT6h
gGzuqoRGFNR0it6AeX9O/TnMgqc2MvMXwVyjhSrq8JZm4B6JgCDrruIqhEQfj7Q2uqJ8KYOqfLPb
tPsSKAlAwLzhz3rOHFStK4xiQnU1Hulm4Yd7AwJUtYi2IWrA4wZ18PGCeQpUxI5raEQ4E59jK9Vg
xGxrZfBxeuiTDkYwrKZiQmUpkkFI3CRcRrZW0avNqrZT2iXbwILDV9MTDrBUykCWxbF6JwejtY46
EdDAbPcpD4pAXdeo6TYG59OvBh0UEFocNos4VBdJedHtArmPb1BPseBOSUfjilAxqS/jKlMvq7zS
zyQlUAH1V1GWum1qO5zfqaF6WpLBGxkGVrDShVbQQSrJ4jyVyf6sYlHCy6rrtdimg67fW8VYhr7V
2J10jj9CP9mp9Mcuhwxy7hLUfYsUpnqj0qcLbSyKGFiSpT+Nc5Fknmrm+lmRQyl8Npl6QCq3st7S
ZgrOg1TqbltNqh+adJbduJVbT4DN+x6Vk94ixNnLO6eIyQa3IUkAX1gWB+CkZxBjOgMYBknth3CT
SmY1eiivKSMqSxyPa+Dc6ptcIRg5iyK9aOC/3Y26iWy2qpWocksJ6eWLLDTs+pttCl3bpYFCymvU
W2N+HTNlphdDOKGsnamzPCiXs6WPxTcBa4iENGSdq69GHGT+2NTRSq1K6i5lPcOfL9cmxNd6ArgE
Mpu0L8P2vOHyYMiQpo6S+TOIq0G6RjS0SNeKFvTJhRrL2sM00Ifpo7xXDmsuiYqzNXNZk16qDlHu
JylM0tiXYP/Md+MIcuUiDohDnwZMN7E7WmnXrVlV409hy3m5raV0/Gk1aQrVk6Sm6m5uugpJWSdR
g/VkakH7aMZT/LykbSAabOgy5tSYK7GOubX1KySvHUrRydwjv24C6oYjeGqerCSV6RDlEmTv+j4N
errRo4iUUtuB2G0l2faE3KGkDihBDSHllsfvDAnN3Xw0c2trKaXzFWc+qB4/3dZ023XDDytms6/G
Upl032EHPc80Nd/ZqWSXM+hno4/Xs47D8SwuzffmHCEXnMzFfS/L1ZtTl5G9UuB1zladqgWPNhnh
eIXCkJm6qpFVqpfFepe9WCN92G7jaClLzG5tNJzoYpodEFmJ+TgSZsBUYBlBjDAqBaZVnisiQh4o
AKvsSqE56ldBM1noYQxCh0LClDg/CcwThWNIQglk7pCBX6dI2ndeGpejtuEMKJBFqWUEbtMyp4+I
TdJ4XdUK89IpWosuWwhc4cyMIC3cQqKooKSiSTrnskb3KCleo7stlVmBSt2xGzj0wl5Sq4sWzzVB
bliaQHkqNRkyBHzTyDhRB9mD87CNucyQzwa8zKwdgm67rCzGwVQf+rW9Gdq7BfBRboCUDU/Wxl6j
TbF5F3YdCWT0D9d6+OKJr6FTNECfG4Ra+8GuOrPpg6l9DnPhTWO96jP/cwP7I/plgSCaUJprxHLV
/RgoNWHU11IxPS/tRy0dirDMmt68mjy9wDOuqDqduBmetLh3a0I1G49UTc+/ipdYmn3Nm7cWLNsG
l5TwP9Bn+3hP+3MWNVh+LJqfDW4OC5T63ZUha4yI42h+1vRqg56plb3kJQLunjEjKbPSahF8Q9xU
tOeJNLXOtdOOobE7Mc8fsxd/PgNAZii3+Rd4rL2AVAdDHYhWeyb+8aP6wXGijaJQDRpor0nm77ba
bQq0FYRI0dlNt1LnXNDU6IaON0mkyauN2r8Navfy+WPtcbQcPtZeTqBuUty+rT5rqbVOs+A7DA5X
ap1v5qG5HgQonPIJDmigfvFVFvdQBjWzX83pts+5Xc5X9AZAUQWAE4k2XJ/mGrF6VWqDW1qIOOio
hY+nMsHHtgQ9XjQOkC6hqLD3MmfdLqNG0Z9HqVvFHOI1/A6fT8opC3vpLUMdLDHM+vOgTb4ifnSE
XJ8b+JiJ/HPS3w9hL5NVzs2gA+Z8Dpt4LSKZ2OPe1KGeivsTe+3oSEgA0CFM6ZH0z8eFH8xCztrC
eJ7pvMz8gGaSu7kpglNCAofjWSgFfokEwXBz0EISBm1qWYHyLFL4BWsrVNymQhAqMBgbV7NT5bjD
rQRtPchaIgYFSOU+phINLVkQrj1PVneup6GvBrHbGc1qDvvzMf4yO6cMHk4jBnH8wDdBwh1wlXPi
jboqwL6p2kx8Suxvz6fAqHvd1Mui+GhkeYh3Tsqe8kwJzQAkExHzliAsc4FzuIH3Sg/sTSEh3LHw
E6X39iq7SFboOv7txfLxAfZOAhnhl6GzgueELWsrj1NZn1j2e4iKP4dIQzFK9rw3kJN7636SB6q1
s/wMSB/QbePA1N7neGDbSh/quSbNqhSFb4bBi4py2k7T2v4qlU/xp+xlCv96DEhUSUVwmB/05+dO
LBlTrD0PZoLIdjm6bVbXrsZu76sBXPisoFJQ04qlOcOPUTcghpuhCK+KVHNb5N3OuGGeIm06tsTI
zZKX4axnae8dD/IA2gR4x/MEqRG3JOMhHNX7v+t1OP9Uqrw01ahLauTjAoupF9Z0SjzTQ6a7pjPc
cmveDkIqKflwDfrc2LJY3uVfltX8wdjeao6dauhAYz07EikMO7uYeuMhLvUT0cuRWftgZW/Jctxr
tYmVKAGUMofNMy/2hIlTA9mLVqQ8s7M6Np+taEZEfSigghEvg2JvP5+vPfzPr0UJQ51OuwAlIyQO
9oai2UD3i8R+XmgcFOWmWgc38pdg1/ijP36FbdI2ADSebOxajrL91/Te6t7o7CaOJjNdrPaeeCjW
/VbQKFpdVcjLnZQJXk7mz4ztrXGlDouC6cSYsnZid9gEuwWpJkgwnMTALn/rM1t7cU2h5kNQYItE
nislr+MUsolfnCp2Denu81d3bBG+n8O9QzaitaBPMRUqJmLL87oKfn5u4NgSRHQVpn1qNwtIg7G+
OxmKiDRF1CYveShuckf27anYzapYf27l2DBYeiRmyegD0txzD1rSW6QHpGdVroCf9X6Jd/7cwtE1
TgC84Lvp7gBH9nEgcteSvyqqlz5jkYdb+YsUrCQ/d1z1gaTKTgZ6Wqhrc/I+t3s4f3Q40FcC6gmF
uIMeDGOo5iDunZcpVpqnOpuza5F0dkhi1yma1ee29mCoyz7GGLlxsLsQ/h0AFWxFSi11CKmkyySW
p7sqr6+ytlyLzlzJY05uNLoJM2sllCdTk/2wRXsv127yqiVdoa1SiRAqVuTX2irWs3RiJR05+ni6
pdERPCX/7C+l2YzNIinjr3ViumVUnxHM3aFnexOocuaGAzoB5rAtG3yOyYvohDvEg8sv0JWcnfJ4
H3uff80UgsCgR6BSkOG/2gvkOYWnqlSTr0ufRnGdr0hjoSv/H3SvHnn/GKL5BTjaQqq8t3+maCqb
pky/6htEepwSAqrhMjyLcT0FbCLfFvbJ06xTR4ySVyFYXNgiGODy+btNW86hSWpJfC362m268xje
MkM9xZpysGehuTAphhHDyFxwl3rKeyNgPlsAcPk3615ZdxnK8uO5tOrP5LUsdiokG87uFH3I4R7G
5OKEyBWQT4NZ6aNJSgcG/QXVN33jPPf35SLOSX+Ntul9bcX1/TLw/wqN/n8V7jdF5zz+33/WuQ6q
cBfx97dmrwS3/MZfJTiKaUv1bQlhcTUcDpxx/yzBKb9zvySFCgXVgu1bGPf+qsHZv9NbCoQRB7/Q
7cML/K8anP77gq76leOismejUvjPR7v582j9rATHMmQlvDuCcbQOl0JyHfRHGdDP7u0AvaMiVIqZ
wj/yiqRRYzxgHlvT1pESSLODOh6FK1S5K9261eTzVDPTxz5T7Y1ZmggPgL36aRdZ/RCUUrsJhNr/
CFu1unMiNfkSTnVyA62wss0KHJlfwTW2C7pZhld1NIfdgs/bJoWdP46x2q1Coci3fdaNZyPJ2m2o
xcZVb6PnplmTfDOEdrAGQtpeTXKm7cBIlD/bJtFe1VKIlzYflVu6COXWzW0r71eJCKxLp56T+6qU
I3/MszZZwZVU3w2NNHny2KtPDtICb5PpzLs4afQ1rQ+TH9EEsSlKCBZ0pK06V9Wl4LLqjGAt4kY7
y2WrJBErq89Spzg7NSzmiypunMTtqiG4Jpc7D3ClgfxuZGXwWjOK13EU1pPbG7lG2/OQJrtykKK1
Ucvquhzk7CKzO/Wx6fTmfNASdWcXhewXShvcWuGYnlH8KWDtGstvneXM91leTZd9Usrn8WjLN5lQ
kvM4UDrPEEMINQR5d18nTewLMq+1Kwp5uGaam4dEWNoPM1nOirQHiK+YWeM6GtrhVALnW4uq4Vmf
VvQgIhwdUS5Vw5HSUwSBh13G37PGHrZ2qlutq+fKREVHFee9s7BByeMQrwORBl5Zh+amNSGXVc1E
um7stt2Bzyt9W5aqy8xS+8uRw/cWHJu8pswwfwFsU23ledCV87xRk52tx9O97dSsE1kiC53J8blJ
wu9p6qxwoH82ns5FoE2eRE1mFxiq2CajNNzPQyHO9Z5OEjUIxZa6GiTZZaRBppJrzV2U6sNrpFRi
S4mkoG40Z2grCBWqt7COqxcp6fLVOFRwgupNfNVT9jrP7LR5ytNMuhCJ6G+CcIrOk1Kor1rbSJxR
adxuVL0K/SGxjcuectEmV3k8O0yC74QxdkO7R1ahlGxO8UVs1Tm9za1eUeHQa9dJhuCii2Q41ce2
XWVVm/hqb2gXaeSIMwgzgKfY1NrcERLdc5Wa8KatBm2dO4V8TwUYsr8oax9F26AXVObz0K1qCWSS
MImd27ysIq9pm+hOKSyah6S6f22mVL1v23He5JPabrh3S18XeCotkc5cPlWVHH+Jin72S1vpdlpl
qJdGGipXVe9Euxo6ygtb6ReFy0TZpGMcfemsUb5UnUm7TKw2XwuJkoMCu6I/Stq9aU7FJo1r2noc
GSEdE2R91oXAp5xo3KilXmf4lVLdDZose6WWZn4931VV257LY1SsolrvrkurydHesILL3lGEb8lN
sQFep3mjWQdrW9JDv3QWcKcxUVnTKFIiXlptxmTSXDkt00fTyfuzejaL17auex+p48FHZsz2JHp4
V06ZNw+URzV/oIB0q6Va5+podXlmYRWFWxhasAvSuVo1wlEgBrILKvtKc9HCCKO6WoNW1EqKunGV
WmLa5WFps2HmkdeRSBvcbuvZFOMrNL667NEAvrmjIXAgpqVGdNPmk1IiH5gj4RKPjRcoTftgtAK8
QtX03Q/w5ZlvVSJYOWqsUn5Wp7DyBjARshsMsnNBPat8jifHjlxnnpzzLsvrtZEr+q6KpLp0i0zh
Lm+V3Ev8zAEl4BbtVP6IJDEEO5plrcsuqOt5RUNFcwV4ffzSK5UFV09itpu2EPV9aszRRdobib41
bMrKalm227wz4SxyIGchj5wOV4NWyG5J4vyMswG1DamoqN82QbclH0cqXyF2LpoClqOgUa+rZpof
jDlXfWWwhm2Q9JBYWUGxrUlC9C7S4vp5lmmBN6hDfAM4IVo1o9lBurHwIARV7cIQDnxSyYunyQ5p
XtQzFbnPrhfeHFHDqhJAIZNo8qdEnq/USA2/iFpTtjr8bTB/KfXKVKbsZjJaZLuLqVyFA63ydt3H
O3VQWOiyUzxxzSvaNVetRFvhlaQENF4R6TRHl9OFmI3CtzJbvld6pFjtYUrXIeXCVZm0lh9aknqn
G3no56KrtqYpBddmj+5UEg/ahS0yaVVmtfQGa+csryqrXSl24MGZRDNya3a8yybXfTMomy9FJ3Uv
ZROEXyhJTm6ctTJwBSAo2ZrmDdqroJUKnqu6hZHXjuuv7KzMF/k833b50HQe3mgYvLrv0FjKnHFX
DEPXrx05bJQzOxLpj5kzLHa1wIwKl7JthohlR3dYHycSJKyBDWIuzqPqRjRVuR2CxvyZ9Xr5pUmL
lFc6mudWEFSeAe5khHVA4koazjZ1ZjFK11lV13eiztOXcJCcHK5lkaxUxZlXw1jmmdvTXm8sK716
Gqw839RjIn8PgFyso1yDkDaoufzlquk3gWmsUzTZ1pWeNRHf06prTmn5llpmcVnHjbhQZ62/yWfZ
HF0jqo1rxD7nr1WVO5ukEMZTks2s/rFrXmyquGdy1ZgrNeijYFVDNRqvpHqAYKIFiIdeVFG7UTWU
XhBm6to2aHXW6fip1a3mzPMZoh/xD7TF+ye7zkTiVVWsa24f5PFLnvWiczu5VDx9DAP6rwPnayyr
iNMnXX0ny3iLPprVFe2k7PRMkt+cvlC3QabqL72qBJ7a2+atpEymgtE0RnEUVpah0i1fjSXNn2ct
v0CBO9zAtdLstMgaWGRDd9u1QufgasfYVeeeAi9Q1epq0C1q+tIwlw9V31jUgHotXPW5WZ/3FNZv
lQ59nHLuYd9s4j4O3doJpu9AJY271mrLh8BEOXU1z4AS3NBshk3szKG2cdQw+iagre9eu7LsCAcI
Glp2lTFs2hKojptajqCXOSCV5M60Orl1RzqOZtncs9Fj9XH71dM0GsGurMfeNwFbnU0l2qtQ9Go/
RWlX3Y2IVJ0aVR+DpCGMfIGWC03IMWAnx3UbIUaKF4gahMSIbcGANHGMb5DMOIvXQJjoH4kr6bFJ
+9zP83CiKh1lSbEaZISBRWYpT22j5Xdjb5VLLFrVK5EUCaX4SfKaQDJdrar1TdIpnNlO1uMfVXta
B91AOBmVQ+OKRsmfRRMHz62a0aOKbKxnKblxIWy9uTYivbjX8YyXC9JpLUvlsNFwQ143m+FusqSk
cEnB22daPwRvc5QHT1YYjrtAB5PuTv+PvTNZjhvJ0vWrtNUeaZiHLYCIYJAMkiIpatjARA2YHXAM
7gAerbf9YvcLZdYticpKdtpdXbPaZC5EEoGAw/2c//wDQ4ivNjzgaBcJHdS7Rub5u1IU3hf8yWy+
Br2peyqJeTi1UMnKDyJzqnzC88Ye+2MX1P3C8WMQyNLLojtJuyyOOu+Wa7Nx9XXA232jcqETc13e
Qq7wCIdkA9y3wvWmZHB9v+BlYYe8gxTPgR57kZHbjGBhZjx1TV+dhqm12DLqKjv6U+lCXwlyaFIM
84OPSz4H73XmLeblpIq8u68bp6zi0lHoXYKI8cweJh8FFH1PvhB+WLn9U98X62npyoU407WO+oQC
wb5dqb23pPKM3I0tV2h7n3kQF1Y1LOH1luX9vnHG+npp7Xq+sg3RoKvMTKK7SrdRqciU2AEDuXWK
l5mJkXan7EMVtBkFcljWn/xQDbjdkguadu1Iopox8jrHmaPkupOF0h+CRVcqxpzaZeqbESOrrnI9
7AdjmPo4x3yhJ+nHIPBXh2e6S9jKO/K2yeIJK7x438lSdsvlwHl7ovwYjWNjFgNaFdvNb31jyvm4
4+yy3RDmmnSOI3edI8PdmHEQxHa1ESrV6qV+xUnrhdALbAnHG9SFYF+MMJB6v+j5QrAW+DfAWHhK
LVd4fz7i+XExPIfXNpbt+m6eE+Pk7rv9+vwmu39tgvUCc/l+ddKEGHBglMnA7gU24XGEFL3jJXZ4
M/hfrebrtn74oQH/o8v9kVj6S0+Lygk+BrAVrTKOOy8wq82wG2otfEsWyDw8jHx85QIv2RHne3Bh
bEOE5R7Qeb+4h6weescq87Q4Dkd5SVJIPO+DQ4ZzcrWD0PMKJPvr/YAGWueYONeFZfJymF5ES8YJ
RWmPOfV8zI3XIgXPMPtPGAD0f/y5iC+2cen6JSp29KswmzaRlkLuXOdS2W/z7NAvp4zK2item6u/
HDDy5YFKncWT0fdp90ukrzTsHPcLkdJWH9tLdTXFc2ocxP9mmAHu8sud/XCpl9YThYVQt+RS8hsd
dVqSpkQFpZLo0FFMxK9KDV673IuFR6+3tp4l0uBhTSSGhimaWriNxPd0c/y/yKx57Xrnf/8BvvRE
NbrRLFKyXL77aasL+8hefLAvorR7DQn+84sxMIRShcjaf7FrzPWwOZCQ0vxJpTT9+BlcsTageCUQ
MxWRRa9d8NeN4rxO/nXBF2Mva4bXveUoMvqkOUICTgZy8FIjSlwcFO1r9aQOzWF7LUzmT97tny/7
Aq4V3gLSEYjUvMw3iov4bBRuH4nXJB/hffPmdaegF9K+83788xXP7+ePj7HBJJig0LQ5ht9KmdBF
T9W+/Jpdn2/UJXxy17916nj6tB7r/atf8589V9SaMPEJwoYh8uK5Sq0YR9d9CtP0ej60B+A+Ap4G
7BMYKiR/vTO/HG1wq0glidqOECPgfvNyEeXdqpVEujyl4tjcATW+4RVJzwPG9st0wNLkFTOfX7fO
n6/3Yg0ZjfZXx5ep1XwsaVjrV1Xnf7Jc2DAxbOQoQwiAjeLPD0+vqvBGG7OsvYnBvki95+yD+52b
N95Skb42DP5Og/tps4YkRFAFA6JznNMvYXiBioxOrMvO/mhebqm+qS9YOA/qnf7galB+73B28K7n
eH3OduF98/E1OdGffQDbxDAVgwJG979kUuZtpaifUWud7ZH257A4b3+OvTfYdaxEz+mMmdDBSuxY
QBT9zNim+yRf2Rte5Jech3d81z7qIpg+57HKi51WA1cPTib3FbaqFU3XEstDQRQtHNQrtqhLN512
1b3cG0c73XZtSlCLGRcf9dVrK/qXTerFB3mxBSvQDp0Fct+EUxLA0hDhVVu9erCch18/P/SAl/D8
8kTnDfFlfgRsdM9dx2FPyY5X+5gsw6G3n8eRZMLidroglO1620V1Wuq9tzwObvxqNtsvuwT3ed4k
UObCdf3FyHbWntO607BnPCcTd3dOrwdiMvd0Xgfz6o9V/p9p0j/Orgr/fpiUFJ++/CjmOv/074Mk
2/kN2wfil/DLjKidTErO3+dIlvMb4YE27yQuqkQl8iv/VHLxLzhGYPCB/8bZxp296Q8lV/AbD5O3
lyAxmK5n05O/M0ZCyvjTAj373SPqPAeHWRR1aLpexPd0mz+70vIvO6Nbl2gXVmpF5uzPkZud5FjO
4KRQFfTTBPrv7JwS6SnYwCwW1g4+ruPe9dfKuilyz2Z+Igo/Lw/bBCxTx32WB1F74C+ZyKsgE3kb
QyNrtvQTAqTeRs5pTAZctWUwhHnD0rUyjfymjOpHba6mQlm2NYYyb3uALoQteW04gAfG5lnGu8qZ
Lfct0FHvn8bZ7qyPw+BnvpNYazCtH7IAeeyt4ahOGABwnjvfYGTQegX1nca2CY6c2r61WybUV1Hm
g9OlrajdJS0oS5fHRullfJPLwC6smLPDO/TOor9QHOPZl6IjUyXxTk6RV4lwFmnFvVeV9qOe5brd
aBQkXpUWkzbVx3J0oqqMC+QcC/EopLQ9GHXoTo/V4ElONcssNwcJlmyGD14WhC2O/Z0/mPdlpWvm
G3KdDR2Dd7SVjmfXXdw6LktD6He6LUwrT+imCz2irnKKzkKu5TbdluJtgHUEIA49+ckAatAHVxSN
/zFvrF6/r8o1yA9haPbepdV4QS3iyDDN4UKC3up9YUdaXA/I0OWRNrxQWAUta9987DK/MR7yLpDB
raPX1m1jy3HJ1ownxwzqbzaGSeS0DMqW2UjYGJZVAupDrSB0qFtrVdvmt6gwRLOojyYoqaif6bUr
MXvxkG9bWzysm+PCBGzzXPedZsV1FerLWJt11NgHO3AzZzms1mphklSQqbt9hI83avvKW5pm+lyA
6rEIkGJX9gYnd9i69tgYZRQu3+rWcZuV8QD9uZ0f5o3XtvjW4wg1yBNLsQfnWzANUsMlyYRypsLx
5dLKWFvLhEODQKiUE507uHXCLLKaZ8gbuWh34H6Zad04evQ0SysrwtVJvMJbBxscwNL+oZeOKPWu
y/Ff7WNh+7r4NIfKyYLEljyNG2ebo+K+DnBWPwmjb8KTie+seVBDuGTPnZ7FfOfXVTSD3S9+d2vU
BC/cyCXbxHsENwyYGNIgsyNR2BoHIvIswTu/pHx/WtfJXCklv+QmyQnWzhqmGfVfVfMRbaZYUvKl
VP7mqSpBJiRCziLl1lHS+qEEQg88uYjjUHtLp9Jq2Vor37MaBVpB3HQsAi9dLN9pckN/NbJPgbZL
UFY7D9fTuIlhZPVPM3LT7xvsf46af7Cn/8VRc/jUPv9MWzj//B+sBc4U6suQyRvuOG74Parpn6wF
/7dzQh3BAAgtgSXOjII/zht+C+6WjYCCAt8BhKFY+qdy2EFufJYUexxGxGhCg/gbtAUcXn46b84S
H9ixZ8deqj84yuGLpqVQ2+STI/NmRIOmNYFug/ZaRKE2GzMd/862liZ2cuODOeDgM7CHqFUntYMf
K+K252qs3y2mfYMYmPPAm97ayPYsZVzWGSRbFXhlbDBvDEH9Cy8/5XbIuK/OFbxEweS3JM4eHZ2O
w7Z8ln5fxO4q+ribYGPPRvnQVvLLRFhwHOU24i2gNqHD58Vqnuu6Tj1Xf/Jd3DDCGrtdPV9Ir8pE
f8uEaooe22ViWurJsE06ZnlXbtGYB7xj3cfanxhiQLd/np01ele4zXyLTJX6u67FO79Y8Ih3DaN/
Y/RVdOw1DO1scvxbTehdIpsSlkfXGEvism8x+87UTVGJbYutSLk9N7VuW+oFPWjW4C1zYhd61slW
BhAYoBJYaU/m4q6OgvxtoSLnLkLdGffhOn3KUY0+WNVaeTHiwlKlvO1TDk7vee87v/aerajnU5Zm
VDNgYTQqHVnuLZUPh2XJoyuIzW9njs7rAWD3EARLcxuKTbaxtMnhjjUn9VOwSutdGfQO1Ne5Uxby
VOZFyJSLmxLk942PUvYBSxdzRt02EK7mbmH9aRJ86LinPBliao71qoiMgik8nQUI+DLd5iNyBH/p
lnQlnUYkhmeU79ATywsS6mkj5BqcSnvKjnhWWLFvNt0F3jwE063u28rKiiOEmfCDthl50IRoDPR9
p91OLoHl+2LQRhqoSoPIiwlm2TxCE0FGGe6REeoPvbfKu7EY/dQHLH4UkaGOquM/kiroMA/rzAxK
E79cK9d4p3NmVKsb6LTy/OkWC5biWBWLn87m1lwKDxVtAu+9P4ZDoQ4qr4a4qDdx8JlK85yKXhKa
MG9HcjzrU9VwNlatp5O5GOurza+qD7JcjXf9SPjO7FU1kwf8iv21a4p09Lx3OrONd55VqiytOPF2
eC52R2bl+d0S+vY7e2uyEYlMJ+9068p3ayVJlmyK7EPrrN4HJxJeH3uVr44RUzrOAomokjwVm6a8
cZ21S8+l0rcgHALOPy9DY8XvAKtW7vIhVNBez3fjooqOPHXD5AvDDN/cdphzybuMdM7dGPXhYTWn
cWY4igISTIP1GLQFOaVRHcSrrrIb5omFF8N0cj/XyxwJ9Jy18aQHairVWSHK/sC6rmDypQ5yyvtl
dKYHdqLxQ+EozBQH5LpuFaxvQ0gXV75ZefsSv6c7Eyn+7dyP2anuluCugUe46xr3I8LL7VaFZlhg
ZTSVl3rgQA+DrMrc66rJ3b2ls4tMTIF1udmNwCQrqGNhZfKin2fryIwXOGaAjJUZjrXP1nZ7v5T6
ZpU9LZ6XS7Ezujn/agTle9dsnnQRXnlT+62TaFmdjLecmeuVOaNK9AhTJJmnOHCmXiLAbC4RWEx4
U5vOg9PXfOmhrJJ67LvDkkV6b3WQaLrVMT+PmV3fui2V9bx4M69Jz6DfUABTTfucW/nXworamMt7
XGUGx1EWsU26YQie+Yw+XfPNbC4iboTZX0tPwB/CDTvaj/603mH8ju1ptfD1KBbpNFbpEKhy15QY
Sy3NmVuUB8G3YhwyNsJq3P1w4v3JoOCFD9v3YwQohT7IPRvnY1z2M3iTTYySsmx9MzKTjIP9Oey+
idcudrEP5d1NX7ncyzaeU+uny53Rqh+APl4UV9f59mZI6y0Z3q/3zuft2k8WuavSaDftvEufCKhx
V4wxvIPDa9jRa5d/cWiuhtO5Pne7KOTDE9SQ6eg6BRvuUc3BsfedQ292h7++5/Mt/YhcvLzlFwDc
0LVzsVjrGye4zfCd88P8tWd4/gt/dYUXAFzG0Foo7uqsjmCPchPxQRLefo6QqL+E1dvigoTC/WuA
yGv39QKzLUrsMdxie1OVO9hqib/9EQTzn7r0Hy5v2b+HQO6/9v/z389N+fnTf3352vwX4vK8+wkS
4bd/r1Kt8LdzSXmOVAOSMtFg/19IxPoNNiuhXeQSmeTaeDy9P2pUCltwkrP1FFwT0KwzvPlHjWp4
vzHVgzAN/xy+Oxx07+8UqeRz/bQyz4NVNAYmDkhgMCCmL8HuoaLBJ+1wv0LRQYe7Cfym6qIKg+uu
dM2rwgzULnCaZd+FeXcoWoGbMBTUKn9wl2Egic6SMAMH6GrJtuoVS5NslV3q9Fa7EW5IKZgatePA
KvKncdy3baHfmpUdODdFH73NjU1/svXUXkq0Hu5elcv4bCxhXcuEhrUmpXvtSjJoOZDyeMTSBhVO
ljlTftJQNjGJ7kfPvRBhg8mH8ha/TNZ8NapdVeADkiIQN5aLaWycnbvo0d1Nfbl9sLN5QhJh5szR
N2slKEDnJBbGuTTyfke4GZ/ZmXGxuLdn15IXXR6a4lD5WdUeynwpsQBDxbOZaZmP9W3jWNl1hYUL
ZE2vc2wj1cM2dOlWQaPbexAK9HEYWl0eevp7vOXHkK8UNnLrvhnW3FsBIoItuqyoM6DdFZbo8ceQ
IeXO/TIQb3ZvN6qUgB8mbJC7vBKO8Tbf1sHZu65XN1frvPXuAzhJYH+t8E2hvvdhHOgv4VgYEFtG
QxSmG9tLoLMbx5TbQMFnyDKxIAKTnJGx/poGey+4RlXswUoz3hMO1/dXE942WHJA4Rkg07I0FIGR
BeBWgb2O1TswqgY7C/HRzty5rJK+3ULE/r4eV7nETjlndbETplRLgc51oamhjhqWkdmRUl534xHU
Gt6GK/SR96aPgPxCmEIAhMwy3x4rUsanz7VDC1/EJhzXCOip3fL+TV6D0Flx6CucNGQ2md1n15dD
+zls/WH6FC20hfugLCL52VXO2J5qLfsNe4umrLsDJjKZc6jJ6Qsvvbxq5r3sTWP4ACepqXZuNZ8R
oiY02ocapKs5DMPqmolLoMpxtnNahhH1aRwEtQqwPqqq8iLbzhm6dgiD66LohBCJM5fZeL0NhW/u
WgeY7rjC6Jx3UzRX/qX04fRdt8Y2Ol96r7WLz1RFOQQ4ZeBkMZ3tF++dpp7bK8OhzD0thWFwLEHi
KY7NqIr20nTmMDwSH9CLw9pnBXWq2TES3GVVaGWHgZZz3G/9CA/EdowAYwRd1BZPPJhy804KuJfJ
ucF5XzjLeq7DHBjskWoWHqJRGmUcTKEYUsedzUDHOvBW5+jSX1XJirbYS8vWG+YkWCsotXWDYc9j
GYqeis5t15UUhSJs/Op56/3BumtD/E5ZheiRMM7a0M85wzTZuyUbBUyxzVBxYWgfu0K/q+iR6+1p
GFdb7FSAKQDDfpiwPDKJ1xUy9DrJumoyY9119ZfWDs5MVeo999DOanufCct6LrGoeswNYKh4klt2
6Re4hxwcB6XbYfSEARlQ2+MnlBCyOlSbPyFvIWs+TINmynvxmM8NZUYOZtVeubktp6dogHuwg/+Y
BbEJgqTugJLb8CJf64YdB8q2u8cSRkBgr1xZ7yNXdm5i1pqFDwmESrsyFDRQrJx8nD6iGovLxqpc
+kRYUbem69agwbAfggtMiRpS7LNZBCdLTyI8jvNSyrjzq8DZCafFGRMwFPWtAKWiOvZz0jC2li8l
sfF8GPazv2YhySeF+a7LZu+bDPwWH/itHJfr0Bxgv3pOOXR4zYSd9Y6YTYz9OnBiN663MNQpbkJl
vpsLT7Ynxz9ztpUvpYTUWE5OduKqjrUbDJPB+sQcgEiJtq+LO7dlKAQfvLI2ZnyNXkoyq8tm0Q88
pLXFK2wd0D+zXY+HojKhvnuVzVZzDvltrgoX0/YESmAB359xJcQE254uNzna2QVCglxerjiKacA7
rVX7lCFdbHcu5D5S1DQKimMp4HXueZ31+GRM7eTE0wxUBwIoa4kATqjooslbIPRc2RktaYbE+aoI
jerRXTgmdrqY+eTrlo3l0TMXlBiy9Lr1UGqIWl+9eok4gQa/zpFgEfFyIdyQCzoG0PUnjrxA37aV
7a/XrsOiTnxC3sIUt6PKiu18tckNKldu2rBddNlhL/xvrjVpf+dvZaRTQNqQXqixFte9WiY/AOKx
1TR1T74z22FSzO46PymQWPPOyKalTcdhiaYTQsWiPpjSyeDdbHbvXJHjnr8fZL/w9ZPR3F5VbEzW
saggE1/i8lMPSTaDjz3O0VgTcD51fHmOd3ZfPbOI5wMbQm5deiNeiLslrAhV02xL01VnIee7DkmM
AC6N+B7WywW74u6mWnqORgjj/RwlDfO5PDbDfuF9dXt1hm6GqrysGzfqMD+u7fUoVTSg7+qKZbhR
axnK04wJYEd4WzCPJ6txewhok1MFb+cW76B0han3TRtLAV9ZDjDhc4fL7KzRODucWsZQHrW/gapA
vayK42iV3vjVIgyRqX1gRIgfXIsNV68z640px9Sf+M6znMqgHrpDPpYYGpkLtneXQ44xXwrbLrOe
ohES4s5avKWmk8VUT6JRaENoM2Z2ZhzCubSbFPfFPJfpavayLlIxlzgblxGnYqrX3vVP69bys7kZ
qVNTg31YCcUAVgXf68+/VYn//2YdeTYR+fc1doJ/5PA///2T2eT5N/6oq/3fLLKKERlTCVMsn3Hh
38Hf8Dc8IX2mhgyjbXgIZ13hv7BfE0EtmRgkxkJTO7O6/on9/kYaHSLLCFNneBIMK/9OWY0G+aey
mlmj7Z1llFzG4zLQ/Pj3H7poCly7D+GCUloUXup8Pzr7ehXORbSB9yzxsuD3mFau31NPOyEHr7fl
mToMxJ3dgvC2VkxCuNkmaDV9U8Yil86KpKXyqhNw3lZ8M2QWeskWdkMHHzRSisLdrQt1b/oWYRDa
7brsZuTMbrDTQ77T9QnmOyWekUhuiCpJlblN34LC6Kdr9pViucIp3ILqXDlLcGGMQjmXpVvBumkp
ntfHupxqX8TZZnXBR9sbFhUHGWOsAiOTCFcLXwf8bcuuyvEYGP7sP1Psq+2Nb+Ztc79lCggQemr+
CRWFZ723V9/oTngGFOJol9tSvC3tZlB76NLnIpK9yeC9mboxaG+Q+IxrDFDkCifuVpzvHrKlPlvT
h51ppTgLqjkxG9PBv0WZdR9caWTwOZhw2Du7GSbGZ50tgJjKYgCn42JuBVwIo9yC+d2KZ6C8UEEl
N5SuzKw6ytShneyv+txK8ASwuJuuSFfW4pZtTyGr7lsHYhc51Q/zxhYfZ3PumylJjWauUioPbZlp
JsB8j62pV/dkuAJ13XlzzwCwOh/JV59XjrqWGa3HJ/zh2+WyaNXEdIp0jewU0AHlRVwwlurKNFwt
b/1g52WzXocB4UTXWjqjPkzfR11uqaVokino/WqJ1zy05JvScRoNTjd0rnEgB3FkHO3q0X+zFFtO
DVUN7ReogJsScWBWC5qcFdu7D0SGkjPcZ0vQpoM7huB4W4sZkxrMbrxz0NfknwuVu+84ToctRb8o
/JuqLDKk5wwLG3rAIizSWlfdcD9u5WIl1E4g3UFkjHkqaT+qXdBOqgeJrqWPeV3I5LNFp1lcW3Qd
bVzo3H9D+WdkH5esCSayxlz5lmQRt7xm6o1vXdXBX47DPrCRCDfYTSZb0FlRsk1r7R2LpUN146+a
6LzczcQec0/EnfjyqfqKsea83MvSoaBNcKTzTXEc+d+020bGptjqdWUFeKwiTXWj7HF5Q82QM8QP
hmlvEf5ugsyC5RKp6ob5ER540KJnQE4XN55eUaTYHQ6Oenad7pRFkHxRcS3ZbT0zubjMa+7xLswa
A/tLhuHekW1inRFAjCqvcbMYz4bncBgj85u1eiUkNzzI5lQSOh3lybho+FOr0Y4OzwVPuys0RGZ0
WNrZptl26fAuXQYy/sErw6Y8FqM1nRm59YifZ7eY62M3hlPAo3KzjtH6YDOUKkh1VHGFC+JntBe1
Ec/k8yEvcbyWNcDhvCWzZclm5+aWaGPlsshFXHgKWRK+Y832JXINjCWw6FzHcWcUIswudNELfUfz
76+7ubRa67hGIkM3gq9gdam0jJydnKBxpr25rfZd3U94KOoef8FjFkyDncIv1+9nkh/NtLbZo5K+
sBf3ylCT8UjbjCQDOkVEwxAi2Hs4T/TFlQHUOx1VICybYVYu2Eb6bTGCD/4S+WJHxWQHu94GK7jh
ZWmLHcJdXX4WY56R4dHUuZGEpTGvV1Zh1UFiIMkLksrp6XPbLfCri6lxMeE1VABd1xXCG1KUdO2z
KUgLw0ISHjbLl5eUhuYsy2XNo2jJO8DjSzeq85jmjAJWZqwTZzbWJh0qgQZqY87wOEZjEx4sR6zf
qmZpxyS3M3E7thG/4rdtU6HBatlzG/wPDTozcxxS6fnNkuDtNznnisZZ30oDLdbeyjPGPo2z1NGT
4Ef6J9SAaklyt4e5UliVaaJbcDp7X+ktC3ahWYWMI7o8C2f6uQY1nKburGNdedkVB8JkskPotRGH
rakJO4qXntroomEyu1CkV9WaiE0re+cCe0xn91MJX/Lcz14E8xBgMbU6WXVFxFQAmzpwVXvCZN3Z
atZZpiP6+7UtWYXQaYvDZEUL844cDeMAGyBt/EF1/H0ZlTd5TVJYmmkFym/UNrLQLigb/F2n7/0u
076w2vKnxV8mGUMPGW2akLUO045dc0umrkPUgT+WVV1klmYoMNaRf10E43gyUAzf6Cay967CMDRd
OSt29eASeNbI7lLW3DaCFeNq7psxpelgCKUGn1TqdXiYS2/4Vo+ueg8ZfbrUVlV9cidXnmRn+EXC
qOABF/Pl1JfKfTC32Wbh47VOcVnugkH0J7UWxpM35eWFgXHyYzdBhqFIyO0347r0V02AEjue0dDa
KQIW5yQkBIXWi6B41PNXJ8/9nQSwS6sBPaOQ0br3iqq5GRojf8LatGsvC78rCSquM3HjqhKv9dns
RRELXoI+LhqAhcS3J3mKtsr5tAn6uXilB74dZ1rUcBglwwxVfmLAm+2F6XxhmPm+ddrm4LeG3PeT
z+aTrdmH0M7qe0N14U0n7dq7qLzpDcbU1jWPcfvsOYh6UN91moayx4x1P8vAuR+K0D9SSoMuUo57
z2VDQNrqrE4L3OfL3Qy38ALsYmTwnWUpIRh45CuvThvLrS4FmqrdaKn+GuWrrRkpLebXxlbZwSgY
8tZCWM9d1clLZc3iAs/p3ojXxfUvDDtzj7NE+eiEWoaxF1QzcKdpxZoT+6LIUTImpZzRhVMkYBE4
t9Xjpu31YHah+R5EoHojQoNHJeZlPYEFYnotsVDdewz1Y1hKdRoh04piU+eKe8G9+T5XZwNVPfvq
kYYrSKkEJ97KcfatpNtkeQdDn/20kc7wQVAZPajBiUI+cBWxJ1UrvrPZgmGvwJUh9jdex10xDPMd
+nUeahBVt5hAV8dRBDZvqMAUSW7FnrcOp3ucEVLk8v5bH9PxfeafZeii2lJhbgKI12weDX8IHoIs
otKSMqrXxHYqilGf7LFhhwe6vHD6ar5UiM047ktXfdu2aLurxh6Hgj5y9wJuhZWMjWdd+hu9oCOV
gUBR0MbGRrt46WiU/iHqlyDGTHy4mpYtY5OH0bMzlJiuzUGWvGm5j5ZOyNZ8FHR4b4eh6PmW807s
RBB0DGpyqGSi0FHsdBgupF5tdfuafS5IAwayV6LNjCX1llLZMbEitfg6lxMOghHNdR1nRF3v+82C
8ZTb5VA+rYshQHeGquoyTKBxhAYtWOtjaSrFmb/pqaFFVEhRx1ZtaM+igS4bDyIeSZ7HVt+5sAD0
mc/lOH1Rxjkg1hdlTOPd5KI+r/3S2e59EGPKRzuEEbxOqt6VueEeDYnvOLGKhfyohdV+Llo4TCw7
X9gxsms71jarg8oOWwavaWkr+kW+N4SfH85o42dcguwTBvbWt8DNEdSVmwlFMHTy2w0w4j2SbPWw
Fbjo6fuyBfpBCdi5X4CqvVPfi0kg6VPbHbjN5dSz0+8oK8uvjSPnryEhpd23bcQ7MYWPN1QnM1+g
yaEla/z6fq4C/J2Qu3XVk4Tu0l4Pm+7mz6tb2OZFjVDcSBzVTqTTNp4RPpJMmI1HVI+dTH1bbUE8
CuyUE4yvwgLksVgf/d8xuEIVfpiW38E5WEAAdWJp/fGjtTgj3rWTER0Q0QLr+aXVX7fFWk/xCsHx
sa1r+7k5Y4F1S51zmP0BS3eynlASE1tdsd9Z1pxYW7b0lGyGl2az9PO9yEUOc0QV60drM4yvoRpb
CHCVKKq9HKrws10GvF4+IbHjvpz5xXtaD2f45PyOeC643VBwbx3UkLeqMiTciu8g6Q898J9Mg+2f
5zUkGsBb8s4emSbBJLR+5/npD40lsfdYIGRN6h5wgyqumELYbPyJ/+TmCfHw8hDtZGrugf2+TM2u
0tdgE8zXL16bLZ7nsP+aaP7+ORgcYYYE19r6xZVILkaxbA2Pcb1d8jPU1DFhGOO/vtufB5i/XuTF
YLYUA6wLLlIOdwJH8+XrX//51+7hRZNuFc7mDrVMdcHz96q9gTRyzIOH/7ervJzCLt5IEyVTV98a
01Ohb8356a+v8EKt9v17sllf6GKANgCnzjf646LIEea6zoAcyNsDOee7OglviwtJvuar5nvnBfbi
wYNrAEnjiIFxqvPiS5OzM/RaDmhJUAZf1Bg2FRev0wD+5Mm7yD/xAvo/7J3HcuRItm1/5dmdow1a
DN4EKgTJoJYTGMnMhNYaX38XWC3ISN6M7jt89sy6Bm1ZlR4AHA73c/ZeG141Mj06oJ+vqIUv0Jdi
5lbcPHdqwhfZQlj259t2XKPhVUJQIRuIoVCew9j6OkYdtYD3DbYQI3kHfaxeSXPgs4m/pm149+eh
juxTH09IBbAFFYmKLNWp9Xo/PSGiMSpZrjK39ZI7vlu3/U26F7yqsTnI2uFzdAPzys8uiqf68c8j
f3uREFJgN2FBwc/6deCSSoVSTKlbtawPmXWTG9PrFD0u8QmC2HcPTDFZmzBoajoZEl/HUTKUwGyR
SSjpbEtFMBPVf5U4ycL5PorlQ59/NPNopP9riHVp/HQP01jSh47MA3Uze6oT79WdtpHdfxo7/ueB
vlljvwxEBfHzQAFdVNIyMnd1soRnbMUit7PzXe0XL/+r9+nLYEczY2lR9VOj46rYqO5pAm5UP9mf
Wq6PVER/n4Cfbt7RPOhosyQ5w3xQQV0d8UnuFFtjU3iRp/0lV/6fb+A3CyvfBYh8BvBpyrBHkwHa
yQx9ggo4NzDPtiuVXXdHc1OdGRu68h6nW+HqpHLpmyn4ZdSj+TGRmkHNlfd5RzbD4sKn8OWBgdeL
XGEaqRO6Jyl238wVC50xeMO14ota6+tcKXV5tCoEs9YthTPNl7aEdu0EwoGIA428k9e4fiy+vgO4
yURsZYAOYaHpRx6WaaE3BNrF1ezBjbf9T0qkAlnWh3p18513zkDIu12zF7pRrqTdf7qUMDY4N8w6
ZL+Jx6+43nN2TYbKDZaAq6uVPZudX9R2FwQhlvvnsT4W3+ML1UTIWjoil9VS/vW+rk6dCJTIx4Uu
LglsvnCoLgVHvmo8jU9OtZHQbbydssp9s78yUTX8a9yjLQc1y8xIGLf1JD9y+gtx3Hamnb5I8n38
YrqtO3nJWeaVl7HstYJT/BSSA+eGU7/ju+cM21pZGQg0JI7hiHJhto3ZwCIp04AWmqqEZ4uh5C8W
jb4fcqgLLt9HKn8cFU5k+/3+fecGQNtjI7F6fo+/72hyJ6gdJSMHXfYUc2iiZD3Xw928hP3Pkg/2
YUyKdoVdzPNFHhqZciIb4/f3mF+AcwVPFdVN1E5fH30LvRhWd+kKLDA2LRCJpgi4sRMTbH1Tvk4w
PlJ8jAEw8GHmYo9G0WtxJM/FLdRmsUFpGdtGJxsDKtl00UT9ryLpZZ96LHghyaBpWsjldOKL9vsy
iS5XZH5LBCOg9jpaJoNRistIj13ENtQCgdq09cYwxx6h92JYqf/nK/5utPVVAtjNPhFTwtEFT2Ma
4QxwR0smWAcO+XyIrQmoaD8a6mj/ebDftx047D5MgFgfiHU7urthQl4USiK3rjr5AkJKfDGKE3iT
Mo6Slx5l+vWfx/v24tj/SuaaFInN7+vF4elQKPZxcUmF+LuZ5jMAO8WFGUrNidv4++zkyiCCrNtf
do3m0UOLUB4Ek5wDD0QUVltWzI47H0/gT769nLWLuK5+EjyNr5fThElidQQeKj1VW8IQCp/YkdYL
8dpt/hc3Dms/Tm2s2ugUv45ElaIyuhHeamoqZ2MkiHcCWTy/inzWToy0PoKjF05iBExyzHmQouuN
/bR9Q98wzKaVuKVsGH6ziHXnlF1qhS5g0upMlZUudpVIq06sZ9/cSsYTNYKXMT2oxtGwYC2tyKpQ
0QMprpP3ZDFdsay8P9/FbybFl0HWH/Hp2kQBr6dVFi4pva5pvqPm+M+Xii8DHD0m/DbhZIa46MWk
cWTKt1tlDBUXruF84jF98+YyElsa1qaP5vrXSwEZFy1mA4hkzBEBpQ5Sr10cvnXBzZ9v2ffP5V/j
HE3xshc0nROYO8TI7QY6zT/y5vLPQ3z7VNAGYPUlkZrN2ddLSdHFgSQt3K4u0aeEiE72HF1Ofa6+
vWGfRjlaEMaGdn7PKJYs+AMyz0wmb87Uz5vm5eNy/iONx/+bIaIaT+YPSpAyL5vX9rPAev0P/hKC
qOrfNJU6BHti/Hws/kyCv4QgqvI3ljTwTRjwqFCxVP9TCCJIEshj7ODUMSSJyFm+hf8QWEvy36g8
EHJD6rbOnwLT+A9cgEcwEQK38BPy1QWtDYTp9yID1lBy7Vh2CRM294Jd+WssoA0wzh3dfpd5sU/l
8tPdufprSf2Mljo66/1jTCw7yE9QnR8bDwUVXJqAgtjGMoJ1g/DirXQ9OWudJnDyUwd//esL8Pfh
PtQuOp9f9ZhzEVucVZAO6pgI9xrmxsUqPMvqz2lZo82sXCvN4QdWoDcLRGLt9QABUcmHazG/sSqA
lorHwWIvkRcH1OFcLw+TeR1PuIW7ydG1NrT7aMYwl9jyvE2sl6h7qoV622Moa6LV3uWjL3e6/r6t
530eqe7QCm+anFyl7Rp9Cn1VPbP6H531gnzQ6fvMmeTLgA8R5eOnQQ63wyTv5lS+6KP+NVr6a+Il
L2rCh5uFbnjSDeeUwzfiKHmtIdw3mfJKj+0WEZcX4TfH/gPAl39+UeJxSy3Hnpd4NTrKeaRR3d80
fe4uAeQPqqMDrjyrucz7VSreeGJAqpF41YIznnTDEbX0ykQFsBBeNyqanUo0FyvdaS39EMXhjDrQ
ckMj9Q0UBmrcXhuNtc9MepujBZfuuRShUeJKcvDR0eMsLln+NhHC9mlokEEOnmgF+0UA0pNf6ohA
xmnYzMngZQ1w1FBvz5X0uqt+AUPFpTc2HWzZiWvuzxQl8joDbQnS7etUiNzaMN/YafoEjXrl/Jqp
NzT0sWvehPROsHy5SRr58tSfUUR3C9QlaRy7CdWHTjK2RaU4eoiHNHD6ofKwN7kr104rEd/RBKCj
OUjD2zCSp0vjiRq8pXtWJj0AGLtRQyzlapBcy2mXOyHRYYKaPeT0i3Ic3iQp5r+ssdmYfSYhNZ/9
RjWvAtX40XcWdGO8WVId23Pc3gG8j51eK92w2RaTuqXNsklDUl/V2KnLi0q9CnTjnBnkSOF4PQbI
PWf5DoKtJ+ECqKY3dMF8GoUtGaMI5JWdsUxIXerLshRtjPQXE8oiJr3TAXfM8I7lP3KBrIaYkMNq
ul6aV1EIbA2jbrdEN9ZqdTQ05I2hvhOUJ91M+JXnA9TOrH+DpujQnLqYk2cE17SegP/SUD6UNMJN
yxtALujgrdLk2QoXuuWxZZMesopzXqs4esnVYtdp8+Mwvs4yIjHOdTsYDL/o+27SXtmi8bdr6eci
volImnk/dnoZbBImJbJJCBTCC1hyV8ibTSdOTgG/s1usHUZVdmsoVyzdJfrlTo2YZ5bgZUXA9fZ2
Wiu3YNttzZq3U9TuQiDSstifaT3H9nQA3R5uKni4Bd3cXLG8WdjAFHWNHI4pOsqKTLZFGp0Kv69l
dFsRw9tC3NhiDPt8oiyn0mftcVBSaskWwhuFHxm9OTn8kYgxug7Ba0xqanV6E/BvlhlvVpVdNvny
UIrF9dAT0Ts+TkV8EwTGDvk8TPLlIcFS4swBTulmdrRh8HoELwKpqkubeuhvbxXqSbmgs9hgOLif
mnI744/Ql8auoPt0aGoWqbdFvaPpCfUHpLRB8GkFMLcpfgXhCwYPINPIqQqO7iVRsT1hMs2PpSYc
VIVQnWSOLKNLSfSB0FNli/f5WYJ7Ptct9kVk12mb+Wql+1IjDN7S0fBBOH0IhvilUekKlulNCxPY
FLILJUn9WJBgL8uX+GY08pApoFeTqdm1qB4MFYk4izR3LPEiNTqTgfeiLczxz0R30Dy8YYaSmlgy
jNTOWaW3qoZ2JZGdPoxflgJVsATJSSBwehLAq2nEeo4HDNFO11pP2TA9CoL5SqfUMRLZ7RvYjdN4
HZXt+5BONwj29nKz3AdgWoVe8/EIP0hZedFNibvAQ7U5wkU025TBAVrsgcewCzBNE3kjIWTpwXQs
qbnAXmB36HGhPTt19FrTrNaNmyJ6jyA5q0LqadMukh/x8tgKzeExAvy8Mh5IJBkna1uH2baVY3dO
g0dFALmKWm0knlRbKo/POuOTPOyiSb+Yckw18jy9oG3exP3E/5GHXYfwPpisZ6VcDm0O3yhS0OIM
iNfA15cSH6EieR3FJHLCbMJ2bkGB0UzSpX5mBKWa2l/bw/+x6vq1ZLR+hqm3qhxyTE6mhAgcnUE6
7vmod6Jmo95zpBTxX/wq8VbOeW7jxMHOaZ3aaHzdYP99SOxBnBsNPFwf3LFPx54BTCZd4oWgOWJ4
VJhPmT+dpc57fW760PZPYjlPjbf++afxWiOV4mhkPHAitmUeROPEieGD6/ivQ+rvV3R0E5ucso/e
MkK0Cza6U9ySpv2uXiBp8qddCLKr9/vzXb7JHoc31S135rbYGLvCmQ76Y3p7qmpPeipX9PvvodVL
pUpit3pUC+NrXRFGOGu2nr2XhCBbyRO8NbtPf2YV6sBq8UZzRIxI9Ez/oqdrxjze5cU4dNZsY+h/
KCXFL6t3HU8PaW1OOYFyVX8VsuVU2lPNLLFQDi0FG4vkAXLJpuBUOYelU0bBVqiLc/rgZ7r6qAqD
qwRXciC4C4Vus+/8KVnDgSdXqBQ7xPU+GKFHuesHuXb01FvKFuElBu7N0E34wGfHCnIUZuQAyLFd
FHeV+KoIt1F6EU7Ps3qzKG9lbzoBseeABMfRXvQXsPmP0wcSo3MUfBRJPXmGsYaDh+dJ9WjME6zq
x3nU3C6L9vJY38ocJkv0GmhvXTKjbcLBK1nyBfUpb6AZK8QHJ4ZNHIgVX3bzrShIDqBZeyD3e+Rd
F0uaZMBtVYkN4l7lV3CqsEOFJXZOLxAHeCzELK84VST9zgxm35omr9OIBtmpguxnKpop+RCxdTHk
zhXFxA37GiCwdNFaRCFZz30Ky1wLnCTLvEaLn7Ru6reqHu/YoMA6ilmysoc2mrbrFkCJ2zNprM8z
9JuCgpmw/6W398Qpe7NRA+7Agz9Xk4N+7EXnPw2XbJco7F+k7LyTppsyxzi3yHulXs66lJ1n/kPK
mS3GyB6wD5fzmQ9XMl+QksBH7xL+/cWA3mrpUYhnM+b3m6FklwgiZFGSvULClco+3WA3IhkCbjEZ
7uPbyB2X0cymebnXp0OWkcGVtkhSV7dZz9e0cAoUjAtSv1D7IVbbMg4cIxYcSp43o27R1U+8bhw3
GMNcsX4eiIatR0RXg+FmSWqX4nOpPmglvwubjITO1mpE/GAcpJISUkfsUb/1K0nbaGJ610LKNsiB
LtWXEjBsioxGTJ7aevypS8uW2FmaFzkHg8ExF8uZh9bNZpwroWWDHrKH1to2g0ZcQ+1EKLg1tcNK
p/py1p3HzU9QzA7baySD9YMJWCUxW38eb5Jo2Io4J9F8ovV96KwHs3rueIWC7NeowO5fajRsV4GS
ffzXpJ3beUDVy+BIAq3IEJ6Cpbksda8S77ui9MjL5kbsF4rfZFF7clj70Ptu8hg9YP/TCi8AnNpK
wZ+WUO5mcrS1zE/iYScZoZuBSsgfsEwiB36JK40EwHljjD1CxtLpmO7TojkzSHWJR0bmPVo1v1aB
llxqKC2Lydioi/ZzFMLrkRsUBqVTtZwGOuQLWuDVBbZcjEWZJvuhMGxDsmgqBJUGGp5CR6c2uhHW
LQII1lyQPUZRUFfVNgCE1RnmtplpkiF6DVhL9PuBDJtF2NAEcEJLvy9aSKZmdRbq47kWSE6oAHMf
GndCxRBpy6btDmGhuSRyP+hdB6TrZUp/pJbpd/h5bKwiez15gFOxsSJxU2k7rQuIyBA2oL5tgont
vA23AVj6vCrOi6Z20ci5FeLben5prAiCfX5hpcWPqLFeZ+naMFtb6AG6ytgfrXEjlCS3NxAczTPi
xm0UW54Jba3TRbvIk22YvakIcMQl5nn151MpOlLXHzQQ/bm4KUTTLqLclZLY79lDi2bux/LMESWo
PCUCurXcJHF8n3UvUmY8ByywMQsrUnQSkl/nHu1osbgpE2fIrDvq948Tb7DZ65uSnJgsEyH0gPbM
i92gsL+x5PxHX3E+WVr5MdPeBY6xQficc5iB9nKIiy2uNwdZOqq/x6AlxkKU/LD+0VswPYobTFH+
VOpoE4tzK5k3+MadLiQcIYA5MUaOLHVX6sJTFvKdqLe4yd5WbJs2Jk4sPPaCcajr4UcmimzaW1ui
U6RK4q4Se/dEmeO7b6O5xukSyCZjqDkqvAUcQYRRqzW7c4Pr+nVxcw+fmcNHgWO/TQDcv4PHWMuS
Rx9kg3abhvKK1DISqb5uQeIo6vkt5Iy0HmDRlyx1yElztL3iQaM17VPyjW92PF+GO6qSCvJUYEnj
Gpeg4RtokTo3nWjrrvDF3y8JqxI7RwUewXEbqlD7pUQZrsGiWuwxa/i6aBg86V+Lxd7QH6ah3eQJ
cVnWs9aIXpzS6F4mbwB42MyTD2/HN/pdPP9qxcZPjbuR85gZ31kWUvJyp6vFA9rDx2iZt7MyEYPT
eEJe7WWccApCf2wAuyoP/L6CJtVVGQEuIkUF3DJ1v1sXcH72iWL6x8z47SF+uuKjuzrRDqzFdeaM
3Xm0RDuEJZ4U9h4BEw57NNbyci0LCD7Qjush1T38uGdsg7fmCLKQqJoKWGTOsbRt6wMxRpssjV3y
Ik5M8G929ORb/uvBUKX8vN0lPtqIG52fme3aQ34WH9YtdnLLgXun7TUm+uhqwNz/DWj3t9POAL6p
GmAofjtLAKdaWEoKSIXu5OLB9tLr5JZEHeRKyLEuVPEkM/jUiEcNDr3QepXJDg1J5CRdiJh3shMT
/Zv1wsDjR9GXwwoWv6PbWeHmNwWJ25mIP00OskKJFWZ5O/HQ1r/lt7kFGtOAHwBz+bh7Dcx96kKB
twlkDcuHF2XYUKYh2OrtvqEM1vK9nOirjHNky0p2j0/b0ygd/vlnfHc7aXqRyUD5eY3I/jp1hGSG
2jhyO7uUxOTS7sFv/nmEo3zSj6OSSFwkW3pxrXJra7/v02Gs0scxiRpqlNJtcM3iuw9+reGbllNQ
xfvFC+3iRvCiFwJWAqd7PjH6Nw/zy+jru/Np9BK/WoI0Qme7Z+MNrHaqN22zx/6dN3k/eer2tFLr
m1q+BhwcAQyNAwmRxNHaj8U47Sd5BLd+LrwjDtlMZ52NenkPMMvP3X+Duv57aV0j/QI1ioUYBILg
0T0OKrNK0l7DLWap53PfYabeU2P2Ys436tI5vf4D2xITeh9HP6z5AS262wwvVDPwS4kn3p+jxM5/
HI7/eRhdmzCf73k7gCkfyFyhmmIXWNfQ0qOxSh3sEquMUcUqaUee9XxK9fTNXViVzv84BGtH973p
sVWaFiUU2Jy20d/OUw9gTmVPOZ/6Mnzz3nwZ6ujLEAxNnQPNXT/v4Q17wMbVnmQnp4+i3FGN3FV+
fp87rT/tRw1pm9M9JGeS9m88+m/m95cfcrRYKYNeKWL0cfB/XEQ0ldkuin78+SX6EH8er1WrTZqG
ryQiID4aJC2pJ2frolsnj+Ti8O27nrXnppXcMpq3KtAFUIOYq5ZLa2keJm0+Z239NWKn0iFPJpJw
bxbKE61XpwkArcvtednxFcfNQMV+uZ1wM1mJ7v/5V3/3GqJgoeHEKiuRiXv0UnSYHFqUA0xDZbqg
BOXNAZm/4kuvtG4uvMgChIsCwxhEA1ksL/VYsyViGhXtlMjluyXwyy85WoS6odWBrsBp7uJ4lw+j
n+cBO17Opb16neSlLwYV+/F+oCeW3xMn6hUFtuOi8EkW3FdJTL7H+Ap7w4Em647a/Yk79d23iHhd
mb6jDEzq+IXtyVAUoAdCE8Qj68tO5LQ/1694B6zJ6xxKVyc+O98tEVgCyEhmc6IiKTl6NvA7Wc9Q
dvH+TG53FQONM933yZEcwkaJa4CjtDlxkd+8soYFuYrtCqFEpHF8XZUyKVAqPGQqrS87uou37Sa+
X25qIm7cZJtcJxe1Z5x4cZBC8Jd+fXNWkLjOO8NhYIWXHw0a6UG+ZIaC6aSyzU5VYaomP9skoCqQ
eNJQ79C4+RhyNzQP7Ukcd5rQXCGc902Kw5EoOJOo+npVQMoPUJ0TMCrNIt09QgGUYqdA6wcwtLq1
7YG+WUQTw6IAEAuAlZvxXFpuZeEnOVKYLlbv+oNFK2CoxO2cqpytqbfgyWhl3cEN6si43SrMbSJC
RjW6JSGvGR7T4nYZyI+lmNJz7zBW75UYb7Um7/nlLpmqsA1bv01ad9Xh5wLEGgKfxHHYRsJiz216
YY5vA3lkmnq/iJlTajg+C92D7wmDpHldC3cgqejW/SyC5GLIsELLI1URmhzpkOHME9CNjpsRjowp
09WLDK6gtPXivpDexfi+jGVnTHD7dMtG6Wey/h7E8V7SXXnS6NGNTqke8v4tls6n6Nwa+Twmth4f
IG5iW31b7W2weV2ICU4am15RzVfa1FLsGJw8v13mwIu5dgpptqbdxOxcCiQbOldGbUo2xG1ZYT0P
bxU+AtlSuhWxjQa/Rleiq8h8b8IS4GR0sSTJCzhNuw4su6KN1I+zC6WVaNC+uRxN0nKt4q2o+FDJ
tD0AN9iTWjgNVAgnWhYfrSmt35cWfyvBih4cXSefC2KMpeBgqixg0WwdErhpA3bJusA1WMr05Ip0
J3XhQSTUrM6KbRCdqT29fvOuUaPrxcRYR9mCsGRbblpPLamXLbx8neiiutovU+lJBcXjHFBojB0X
euss7bQZ2xZ/X4NLcTIeWUydLOhBYloeRAQ/b3pbIdeGkMAlvBGClgLQ7KhpRu2BxnAhuRiD/bRq
vQWhdWT9SCb9Gv7D2jd5iohhyAbTS6b0rDKXTSVYD2FMnGjYUwfU7Y6/olpmeyVVZXnOuXB8jqfs
IsFdKrZkxzM/gHa7DRXsKsAXPHNWqwRPXKZdrgubEWaO+GYmuSsWlRspySG1rsLxDeOj2+nvQyh7
pkRxLHkOu9KJ07PVk6tY7U6TJx+I+Ba5AX3R4oK4YqhueNmLrdnfzMVbpCAZSBK7q3dh+TbwGxZ1
gToX2KsXu6Bakt5YM9rrgpk8vVlCfAHXrQpJzQxwmWmSi0PSqdX4LNPK7RJUF2tkaSD8MvrSC7XH
haJ4I6ZO110rFNwIaqUHvNbPIR68LtqNHCPSJMatupfFATJSTeFyr1HxUelf1x3Ymkp2Q/Vmoi6U
WbcD1kaoR5spFrd9cjGWlT82h2S5EsfrrI036kjdfpz2nXQjy89B9RqatzX5wjhwRymgOGjZnXpf
GoScInntgguM2usDwSxLdEFxgOHnZVhvc1APjfmgYkQrgnv+RteMniCu0kYNt0vHwZrO9lhe1R0c
fT6BAw83ols8agMxpA2dd1q3/Tss1mvocDulCi/n/LEqW3K6U5A7q85B9CSNxu5Q7iRtuwzvYYhM
glBP1RjtYb4d0sabpqspv5uUS1n51Y5U6jsAVDxhrI+bMZ2AkXQOJ30nyBsqpPNl0U5uS4ikHhq7
pLjSVlYYz43ZpJahC4kI9NzgNsstGDA3nHfaGsMMvFrVhNtifhh7+VwqDiGN5qp5t8LuvBtoLuu4
ewlvFGkMg1fyic/zEwhTdkysdqcml0042frU/MwT7QborNtVltNIgZ/pd93ADqk3HHjM/kj0bqzO
jnDTMKzclPsyLOH+T7tFa6nD6K5W9Jchdm4p8Mp4JsQWU0Mik4nZcsIsRz8peY1yGPSLBqWAdQxK
gNtW4btWQF2L2tidqHKrIqbvIPWzxXy0As1fL6fUaGFrgx20sk/7i/ZFS16WhBt4nC+HkpDTILkR
28IJ5GCXLeAkKBIPVE3Hco9aHlvmdKkFgaMK7wpbIKO2NqrRbBSJ8k0rIEZ5otV9FmvEVZb0cITq
SS0l0GjGoa/ia0uE8Kg9WjOde6MHd0CpPKIQata9Owm7WNhotXS1cjJEsbzFW0/vj7w07RLqsBD3
D51aeh0QnKl7CC4FAvU0izhs+UzU97G47PJEh2fRWFdtb1x3Rrcp0uoOELkvdP2bSZy5bZTjNk3V
C8Uq961W+7VwXvUvoYbxIBGcRQudejI/2vOgS3wzvW4r6QJ9MyiPa2x5Tiw+aCGTAu9tEUuUsoAe
V+9RC0lbO1iFugX7AYKPj59iYT1V/E67ktr7moiOaTb9wHgehOw84tQmIxKx+rcpeTDm2F/If1bk
uylXqEjRYSOSu+yfRDZ0gbgBe+fI+VlFfzxpzydyJSdw5JMUb5fsSoSfrYGGSClya7M/holraNdL
/p7S84FN4Sr5bRKFdtneQS9IJwwdrb5tFQLMuFpxuo1y2ptWvBWEq3B1IFRXBmhyqvr2AmkuRPgz
xt0uFS23BSXQ6bI7B68F0pMKNDKqLyT1DJLRpkze0/E2a39UTClJxMjbS17HFTXaDKgATUIOx92S
zq1J8jT4deVMz7V7wZbLzmNwYXMS8Hs3IGMIWHWp1DV8C/U6dacSpU+W2yhhvQ6EXJBwEiUTHtIO
SdcD9vXxcpZp+2hQaPr7LDtEAywdU/Dr6KBF8hnEads0WyJZeR2ISvf6avBjrfAtxC19iYJteIsT
kxch2S3InnLLWBtZHtqjCzpm5+lYuTMZJYHiY9Z2zOlSyTVvLBbHHH7G7AljGh/CXL736bCRWePS
0TqTrbeJ2wPNE+oLvafYtCM+b5Nx0M3J7YU7JZl9vbte+FRYZBsi0kKfwQYgcOY0darhpW1RFEQX
XXboMfe3pIoP5XSTVqOtD/VeIj9Kw1qIsidIg6u2oFss1fcgsvdNFrvaEDtGv01bopfJ7kZK71gq
5kPajWqgIss5dMIG2qpXIUmSlPdax/ceX/bcqjK+nMpfarWZzV0IIiLf90p80eQTmwSALeKmHPZp
eSZa206+FYSDGtHVQuRCe4TtQc1aLUX2rO8GkcU/u7QgxGWlYccciTrlWoHuMi2vEvx9Qj8IU96F
Br5mpXcyFJIkwJ7r0SYTCm+mFBtcLRXMgLp/1pNnZTobi34ztFsOnfaUNH5dvudQtGo2jPKZQK0W
PIIdj/NZ04l+RWe8nNh3Zf0+DsiGEkPeEwIQ1Z1RX5syx6NGfABhYqfF6C/pIVU2s/pk6i+BfMEm
8+fCnrqa74phX1n5Ycjb84I+ulmeNYS3aGl3ucT9IdXky5AmaDujzkpKtzU2ufzMN9ouiQsPaxxq
abdZoK5Xo0adubQ7ZSWfvi2KeTl2Oym8ycabTtZQP56n3D8R6EAjiZu+25nCeW71Tl0gSBs2QXvR
sFWOkIGJyzasiLAWo/MmovO9kzMCAZezydob9U2Q7IV1bxMeQv2sT5q7Tj4YEhudySsGzYnLM72+
FKTHKmv8p96oDjA/VnGj164AVnE5g4zgs4Xfms2FlcUNWyATiXh8nXDLU2W8xbLPyhTvRFbqsTzU
+q4JLgSzuCDx2AuTXZdt4bXZRnZIBvUsD1FAgiydp8EtzafCmg+45remliFGPEng/v2UyIHNMFQ4
6iLEuONToliOC4AXjL6d33vtA9HuOPVUu3hYI1HX2t3Jo/DvVau1aqdRW8FLxf+OjoiLqPdVAK/A
nvxqh9fGC9Dhdvbz4iB4pTmFPXJ7KoX1KOlvLdFx9MZ4g/4HO/hvQYmTteZigJqww1fOotXVcLXG
3rG/5GzhxZVdnTzy/16oQmhM4BpWT/xqXO3XkzDWikg1e0mmOHdZyxeW8hJPJwISj5y/61VR6sFQ
ir0SQym2869jQJpZwCrBIRP3wb7wh+20FzaNQzd1e6KY8HvL5etI60P9VFaepwwN5Uo8K381O+qs
L+FZyoOjy/cSnus2kYZ295OO7bz9e1Pq/6v7/4va06en4L52r//nJyKVbj6AePy//3VG6NjrZ3H/
x7//d3W/9Deau6jY1zKbuhIf/6HuV8iaoy+Fdl/Dj0opkHn3d8wjiHQUaUDNLQMV/8pJ/5e6X/0b
ErnV7rfmvxHZQxPoP1D3H7/imEXwgjHzgb2RQnTcORWLNhUCkW3eVFW2NCw7Ut+p1UQXZEGcKL4f
v2YfQ1HLw8C0Xt3xKyAnItWHoaHE0evbqUT1mrd2lSYPn2791V8VrM/egVPDHM3/NUJxzGeGUUWS
owfBmct2U5um/+dhjuK94Tqsd+7T5RzVCQNVHidwkZATX1DNUC0ccGxXV7Q3WSQRZ5ybT8EWtAwu
6vHt5NJ86iqP6ragnfsuXUfv3PiwBqKi9yF4lWjSfEcc+5l8VjinHL2/lQyPL/noe6AlyaK2IHRs
qjgegDp3vdRVQwjRaFOecGWsf9nn+uTHYCxlvAf09fXjXicxdkNZI0JmP2LW/gwq6DC0pbYVpNbc
LamEwGyRH0aomG6QtdmJ0b+7v9bKWaVnRe352GpqkfrXEOPGOa0lJwosjpTROkE29+dZdPxN5yLp
b/L6820AR/IBYf20WJPzmFnCSpcUtLSnXBld6RSO/jzGd4/tyyBHMzXjLENPl0Fab0Sc4IVITCAE
/wr5gP8bs+SbB/dluKOpKQcEwisWw03vIKHOaoZEDXSWvhhe70+znR1I53uVPKap/W9sWo47Bse3
9GiSpt0066QpULHxy9fpXKZ+z+EK4SYcPVvms0dawp9v8JHj/mMpMC1FW6Nj2bH8NllgJc0JAVAx
IuLgOrlqb+YL45HEBuVxui036o6tC+CNyhkGN33OExs5Xei2J2bsb1sMkCw0LFbHPY0w0muPepuK
0cTz3BbrrxCdYddu0k1+LmySfXTCj/rbFm2NIxbVD8MtnyDoNl+3GIRDzWFQQwhrvSbcrMiI3Hmn
xcthjxRg/3QX+fcp9XXA9TX69JpYQZTMwjrgGkS87p4az9rn/qlGzPHW6eO6NAx1psQGG23U12Ei
ZcwCNWCYednWRuKoHTW/+qekDvgvCKSjYPnnmfP7KsN1fRrwaOeplXpvwDQke4zaSCKQOtD+kEq2
Gv+0Gn7zQfyt23h8WUePi/aEnrQ6l7ViZyhEbktH3xkXqp/7oYto8z/eUP81ILZ5tPwmdICjVzCs
LMEqLAaUFdUW0te5TNzWPGEW+P7e/XMQ62i6I2dU5cFgkK58ytlLS1sibE+82UfQo/XNXjEOKoAF
g5Yfb9fXGUH62zi0HzMdgxxVQdkOD7MHy8tfu4KDI/dO9CA/UQ79d8A6v38dvo5+ND1icLESsRfI
qpNfrXoTIZs/MTXWm/T1I/t1hKOpYcVybTXtx9QQntYXC3jq1X+T9l29lSM7t79IgHJ4VdzJOfeL
0Ha3lXPWr7+r3OeM5XJ9u+b2macBGjA3SyySxbBWfYhcbu7Ak0RdYXPGerzUQlJ5CoMhKAIpQEPC
QeF+f14nlq/YfjJiNxtfsYAVwYxECPqvr1AAR9Tzm7bkaM4dHZVnYutrkXsVcjrPugoDQmumecvz
6gDe1EWRzjuvlkSi9Dl5VBSXVtArjtLHpxp+yu9qa4se6rbe+NruRnCTr06UuIBY5l9npr/fHikV
0YUQE74KuQXYe0Q4B2gwWckNYf9VdWUcyMgMzxUzndZWJuVDUPiTVZnYi/SGlhFgeTHAF3mGk+zz
y/wWtTw+NBH5YmdOmPYoUpv2haVA5Djl3jS6Pfx+bTpp/3j+UzLyhS+3jjBqbU00tfRxzMinbI0W
lVIdTECqXL2CassH3HeNUiY2hvOnBpiqkaZj8hlbG9aI7oWRo1OS+aHaodOM/rdixZcgDXzMu/gp
yaUTeKVQKOflN7zvb1F+KDLNapUX8nvdMJC97FA49XE8jF6KfWw0up4458PxFXTynaG0WwDwlVwt
xU8jd3pABmdjEeIZ1dHkmhgeeVih4u22rhm0BueuMf0uUGYAT4k84NsIyDKXumERv9skwJVd91GR
ciSwjhRADRiwRGENmdTHv2+8VIjlGl0HEQnqQWSoJYr3oHN0ycChiKqwi1XxkCOSoRS0wTSuhZIB
QbT5anTKWGIU1zTRhAf4eV38Esfr85+N8c4g5/UpgTKTCut5Q5Hh2NQL8WAekIBevPXvi0v8A/cB
TH4udVm/CKMilxarrZWmEPbnAEsAa6HGfoqPy07hRBTWxwK+IgwBMAAiiO0o11u3jZSWixGTzJpA
pDUB5rxt4cfkRg7BP+AFy48Zo2/KYSYHBSDUhyyDEmiMIxiCBAXlcnfx0Lw9AMg+vZc0Tzmh2u2m
7+oey5r74WoFmSUAwq0LXA+PDKuWaNnwYw/DM6I+iqINHlfIhFTtq+1IDTbR9Bn7pOm+usRGa3NQ
jslBwCtS7TwSxnMPpGfdsdpxTIoRZCEYCJcY/jIAgEMFWUEBjKY4QTDBFtQHF2uy5h6zaA4eVEAw
k6sdN/AwnM8XkdTZj2LZyEUGkf2SyoBKlgGZW4eXiL/gvVQMd1A08EODfTjvrVOphO55lZnXdKMx
FWvBmDJWcgrxcw2KuulCGxZO0seSQHgZkc4CmA3T1V8/JvbqurVLgFhvmMGshJ4mThxXwwreaFL8
I4Ke2svyCaQwAES2Ccgf8W9oUBU/Yh+ABe7qpbgzVzyHwNQK2MIgvVMZ2GAYsuy6fsK6FoCuvcwE
pxcI585/GqYfwCMbz3y8bMDMQ12DcMHaExCHYjsB6AGIIysPbGdw20Ygqo//rpry8eakXQF4c/Gu
RycGj3vKz1VqmlTigIEH/YfkS5i82A2a2wTJob+LDqioIGIov/XdkDkGIAB+zL8x4cDTm+VryUPI
JIxDBGnrq8VMajT0UYvuHSZ4f9X+vBvxHcefffAvJtTJ3/qm76csg1zPbWCcunwckdegsIkdOyvQ
kfxJe+DD+4ZTncIoyLHWAsI2dzo118MdHw+T3O9zP4CKk2mmKPABMq5HGO6bEhAXmG6x1lOXiHYv
R39x3S2A+Ioo5SMm01sOkoG9pQGPc/SezOMcDq6VxJzPx1RoI4LyoVY3W5baER8q9QEG4+yqlh2s
FS9onDfzygmWrFCxVYhyn61sgK/XwD0EvDjojhxw5NgD6SmggHL+OjItBdhyhkw6K+B8/mopUwwM
vQUDKB8PPWVn7tEA9/MDLyDI5IZ9Mwj8eZDLGti8+VYVEiUwxiho/GOp1RkuMUma2TkopbBoXdhi
5lY6NkbIJhMmtSKn/401VR3TltFePvLvB1NpADKh/UuqxrS9LBFQ8EMJnlUNqksstQG8Gl1u/uuW
6U43ciijqTShW3UJtwAZVg6OPbABoPBmXIrX4luKqUu/PPBLx4z6m4HlPeBdoUsKZ0d/UeypjRPQ
eWzghGKyounfhj4HgUBTvmL9Hig1mXbVdh0vySB5KfWBv4il3LpQgwRwjmds4eC5Ifc+wQQnKKmx
Qjq0bvF03m5ZebIBbDo4czTyZARKynAHqbIW0Nt8REfDH4IV9VMA3vrg+H3iacf4kBCGfR+C94h2
I5VPjG28dh2GRbEWGd5ikN7RmpoD9ciwyS8iyL9vXHYbgggjIpzCJEkjZWdyEfk2ST4D/ZkkrK2i
aWoQGEQqEgISSklAegUiXqvAfNvd0orOIisu5+uwxMgfeKa47Nhdor5OAnKxddJxYEQbMbPr6VKO
76QjibVkFw6TJq6u/Ux8XgbD8NMELJbUnuGtvy2FKHkdm2jVgm+1su4lDELmmJcqc2+dkNjHlXde
T5ZdYN9T1kj7Sf7WjS0tq2mXCWq2ZevFHWjdm5E39MCTQTmRuZXWIRWJ7Tkkd0n9GWACltfjpYL3
DKDRhus5PfLOkSeVikDg9VwRMCAVG79+3lmOWPDWZtif6vPw6EtV4Su2OT5VRDAJSs0RNWAPmSam
kEU3Ln+e/1Q8adT90hvgk2QDFEqiq2407anGANIhHzE4bnBiKqvKCCP8R7OPJtPmLg9zJ081YC3R
PWuRdSHFtFCRGB3DAR0TNnUz4ZiM12ihrRgAnO2G18TifLwPnoiNfBSxBl2aP0xmdnP1RIDXexuD
bPCQ6CY6OmIqL79lpCxfdCbxYSMzb8JGqw3IBBnWczdFIBzv82BRVMwzYuvg/MdknzCSeRkzF4AX
Vik3lhsZ6NQKSJv9DL2E8mUy3dytArKZLPr5z/JyugfUSH/BK4x/2/VCM4PkSv9IJme/0RNc6YOA
QEHinPY8ePBumJNFHSGQsSXYuV0AyDFvfFRWZwIT83DMfF4Rm3nSsqnpgH9HkkgPlIE1r1GLEJEi
l3pXw95ZMIKqF8vSKqi4I64xM42JLNgRTEdQ19GeoNUiISOBaTLrpwUyhrG+EYTerUJg1QiJ5hYJ
EvtQARn3WEc2MGUPoFe9lrTowkokDl43U/nNr6GchpaDUhR0LTCzuP0BBLh3s5HurEa5XHslOG9k
TMXRUMHQnk6g4Kk3DKg3JwAIIpECGh8QMzrsIHT+eRHMLAbLasjWsJqHgEwdbigAJE5NPjLR4rLA
6jJwpVzAh9lAYuRStnClUYenhvIilugDw3b7fX/1wWhhOWi5A37liHUK/ZajHuPNi4ktHd1Z4BfA
eqhrKldd0WsqRuKN0tLKg7k25YglzM64mNTebIDRlE4/a5BsA7E7XjMDWDRZ/apGFtAThzCdHzi/
h8ijsx8FLEWyhvEvbAkS69pc3hFcalZIxo8/1hLvJ1DToQ5puiTXWtpDHfDqxazeJxCnPyVSHziJ
Wi2EvnBU2JsCnaKn+YJpN4BvKJ+Mh9n8wG7oL8bLMUh83jQD67JshVPfOwHDlRgPSPbiEsPS6XyV
GoCrqjxAcHNCHivf20qioiv2GaRQSvDSqQFnY0jCCXztgVEknPvCFoMCCpja0FemXd/SYdkfRVS8
IqurQtdsQEItUsbR5dvyKnHx2Of8rxQ6fE9ytmCRAcqQ5DUP/TA7ksIJqQ1rv4veAf7PCpCkvyoR
fRFMeZxYzbpllD/ME/1x0uEdUSXCDs0Y9AE3knEO88NbbC6DlkuA/AyhJslS0ue1BBevXV6tr6NN
CuGKJ0q3/CkUphPCiA0cngrE5m9zDdkqmQsgK/7ks2SwqMWyhaMFxbW8wxrkxAtgTDU/5dEPRcFK
WglLLaj9aUdJj0COjeUw3oo186aBLgN+RTZQ06RuWmGAzBv0urB/43U2LlYTxJJdbctA6jnvwhgT
kzDOjSTqpulFKo/agOOLK5tgsgwX0pMkOfkTVv6En7ODzp7d4OFYOgVew9jYEm0eAQwrMGJgCW0M
zKAacKZfvWgdl2OKujRavDLQ5MbrLubWvpmOGgO1YLdRwVNBF2zVrtbC1IBtYm8VXbDxat5hP3h0
4ttpL9oAy+6c8+fKzChRk/5HIpXXEZ4dAwynkNii3A5UYaECSncNjmyXFNwB73xsYg9AIz3mzbVf
56WTKPAtLm2EUycqlD12u1oIN9L2sQCur2DeGoX6BqJw0EDfnxfGvBAbYVQQxLZ4g5iNs03qxxzD
OBmgr63FPS+EeSE2Qqi4J6L6q+UJuRDNdC+LvT+p616J07d2UjlgnTx9qLunr6DJbEmfrwErN1As
XNism4O29rxGrMaFsbUQ6uatPWbARxOOBPDR/vwLoCekoa4FkpcA+GQHoFOOTXIUU6kiypzN49Bh
OgZQWN0Rze0Ge+cdVonP68WTQgWdsVfkCKjNAORsTHk+toAQRJ5Sxk2McbBqrDlKSSzLIKUZDGKo
GgY91a/eo10ltR9HjOvNb3IZqI9jDzSr0K298qe1Olgmn9zqOgd+AOCCzmtKDIG+ZVvJ5CQ2AU8w
sXu/DJCsCT+b9DlORSAaZq4aoeuKoRwsZPJMhpjEN4l4M4GVABtHIl1oziyxkuMIEhdndOOX/Bpg
32QBiIxeAP4UIe/KCLAI5JDNo5E3H0FO8px06qLLoC3XUAiGdGHwSr0GEkTI05B5phsNqXuux2WW
zyTDTx6Ty9VNjsquCLAGN+4yJzsBnRIbpQf5iHb67Xx9/nOyGqQgU/g8Xerip/Vq1tYE2QDpvWnv
ydIASV2Au2JCbB/w56JZd2UrkXIBppous0RmapTlSakPSoV3aPc31ZuNEDphASBImugahLSuij0n
Y5dkLmAXUdlY3P62uUrg6Xbnj5KjFz1LlQt5P2GAMbEBOKBq9y1W9UV9f14G83OBcQqLOIT7B0WU
r9cPVMtY9yWvkd5dnPCASgWgOXAVJhfAOBWZ13F5CH/MVB6TOnjEi2hrfxsqB3TmMMjSR7IZ3oQ3
qBT5OXDIXJC9ugBMqG1iJdzJE+azdyOVcnE91kpBDoVIke/za/NRfAC/eqI7171tBL2jHoXr0lnc
LLQVLz7kjukAXOT8YbOuPuoJ+A89URWER1/PujVUfR5G6F2GkT+uLzIQic9LYBfCNiKoz4nK7WjW
yX/CIUBEgfQsOAXwxR/IUwmEnLvobXqqDUJ/uFePvI4iK4xsNVS+aqiodbK2JcmDQ+x5JwCGX05x
27vr/MJRlJWcYU4B0LFIRi0s0XyVNOlz0pcJnvDioVo9A6sBj8PskpqqgWdLjLLfYzQ6sCUsJYBZ
xeOIJ4rQXnwrnvJyYNuem4+KV+eFAdmcBnK3a2F6RzsA0AU4IC7vZciKWluJlJcDtKgcpqSrAQCI
ZgWy7miB2+IKa73YNDtEI7i7Km7HiPU9txUEymJB294bNUmBOw+0rsnFcmmYtoQmIjnk9ue0BwdD
rB7/xWAu665sJVOGDAjuRWwknOzogwL9PZ2CzCuChvQu8716wtoUlzWb/drYlIUo67WWbJ0jkoOP
fn9adL+qAvmx2JElXcMRfSAyhOFDfCyxV8D1iSx73upLeafU6Fp56nHSIG92K2D42AApAfIG6tag
ShkfhcMctBfDa/zAnQEkR0nb8lY0lYGBHQYQ4jPU/kMUkLvAaB8BnWgFuTfAO7rn7w7TprAsijwT
QyHY9vx6c2XwWJRhDU0NEcwQsg5Y7CUwBWxPVZzuLSuAKhtJlA01ehgDghuS8indFSsmXay8y8D9
AyCf8zox8+etKMp0VrMrwQaEMzQv2j3Ame40H6SonnIhPKxOaLd2ewHkJ+ueI5blhrZiKavJBDmK
6hUaqsF4AjBQArJTn3Sp4QDRfcDc1L+oFZEXzjd72RwrZS9dHjZAjodQGdnrAnq40Won8P1cW1gs
6lcAYbUDxnCy/mbKOa9K9hXdyKay534xUlCf4PVFBhqANB62oM66A+4Qgvi0VzOnma6Ha2naTY3H
X/VgGpSpk0In1uEUhfL6BWBC+omUI+pJqO22MQG1OeSGFwKU8fyXJR+OPmMdkM86Xil4oXw8ezev
ogK+aCwXtDnADe1kgN1QJ16izlIGuHzYYsKQlP6tk1JNYp/oM0TIF/lp9VdX/F1eRV5yodrim446
VpDx6c8UVhjbSqXu5Bh1ShQCTx3OpgK0xv1y2aDBUL0rvu4MTrkfACvSwve5xeMKLE9HwgaI4YR3
5uBo6EdgbcFyegeI9xbWr3YEGQlYr4Ab8jL0MMCi1l39C35u5tfYHBV1uxVwPPz50b1f/Kw+kJ5j
X3whyIkdghF/IIRZj90eE3Wxw3Lt9BLEXPZyiG7lD+h09S69JH1qyxX888bGmgMzsI6PbX5Qmqoi
XdirpAlITeRNClTAq8VwAMjZnkDSDajCo74HZsiz+Cb9GH4bTyQEg+nB61ovveFuX7LOGdDMoAUE
hDtGYagcp5vDfrBKaK3/AIbcCZueeD0SJJAmRq2vwO4RLxgxK7dAnEYvUZOxjS1SzmxoSkWMyCOr
dwcvPMx4bR3Ei+Kmu+mvo4N2OTuzBzx9s/f0o7yz9ry+MWsK1tj+AMqjgc3hP/UAYbf6qBwHyjFF
2efGAEvEk+Dk2H5SHPUEuz6CsVdw9Mu/GUX/8hOoXLqZhFKKPgoiuHmBiTl7jxx6+ggqCwdAhfGB
97RlPgG3WlOeVI3DNZkLHHtH8F4c1Zt+W5eYCt9r77KNIWo38nnE9yx/txVJGVe6GG3TNMS4JOgW
T3bW7QZ1f/4qMS1YwYqyDlgM7YO7clvNijszExei11oYfjcLbhFzkhrmix0lz39EUK6hTA3ggBLX
8A+v0532al0aeLKjSP5jeRV+ndeJK5G6I+W61Kb+52PVsiv/xEyHM9qqDUajDmRS/Q1/Yoz9sT6V
pG6FKixN2NdQMomkfbLez6120AvJPq8ZTwpl+AMSwbAlR4lxUCdcD8UA3Dv1L4Yjtt+LMvV2GAFF
TCKeHl5DE6yh2Gq3l4FJdl4ZZikckydoQ2FTCeDyVGIdo9eriH8MY3bbX8ND7CNWeuXlcF07QIzm
zcAxT28jjwrlIlAsxPiPvPUZjlP21lM+IGSQeR9w/bSrrfxsuSvYXD2paFxlOhBOcxwoiDdAbLmT
jlmAJdHDggogIEn+NkhsNKWunFAsgoiSJgkS5b7akZk/FZPQgAm2pafqJnYJ0nx5uZxAQlHt+WNc
DAAEVFQ3P4C6gXVvaEVGjnqOx5NlyYAGlIJBiTxdvS1W7bHWlL0JmqOGhwXD/Maf1VyL+sZtGYHG
lhjvqu8lUFDND4P0+jd2u5FBfU+rL/9T5xz92cW7yW0uwDEJIIRmXx6mJ957l6cS9TGTVRJbmUAh
zOKlaQIoTQGd6M15nXgyqO81FIZYFWTFN7as2m319C5Rhs5WMh50GqtssC1LU35SiRRZ68j+ahM1
zjJYN6qsH3oBPCDpe9IE57Uif4x+lGAcigDXYBDj23pVmSwDFjpIW6G1biId6W8DWjUBZT4UkN3z
sj7GIc8IoxetGhS20mKGZmoA/giHbEHkNnaCTn3wN4PkmMwnACcinlr0Um4+GdI0krRzAkpqJZ0q
VKPPa0Ns6psyGwmUzVlhuEorcVmdAKy7oDB74G2GfRX9/6Pu4CJtBFGGV6hSJqYkbpqAPs/zdzHk
qcI07Y0EyuL0pVYXTKthY14bgKerhsc2bFzMMCUcC+CdGRWcW6lvNA2kLDbmVm4zNbvqAD54/rOw
M5uNMlRsrvR4AroilBl98gCtAuVWQikFpXKy84ZV5VnA1h1PKquAsv1IVCYajzkwn4hpZ49kl7h/
UjHZI58Kn2fY7DT7H/2wdAu73JQRxE7+jzn0rnmjVOAyI9BWPlj83Phncl/do0jEf70yTcT6wFU0
CPYglYhEhp5pdYcvN5oPjbxP1QpAqxxfxM4CNkLkr6rJmga2PBmHSKJxAqDZneCVIKYi1TYnPgC6
m9dBYrq/jUQqTolpt+QrCcKK2u4UwK4DId0dQsEXmluOXfJE0f6in9Vh/DhBPwQ8y+hkj6O7/CTP
Yd3VGzdZ/fK2cNsHhVcVYt66jZKUA7EmMTIG0kxVAzm38UrK3fSu35FZTAxUJC+YTOHOTrOvoaWB
DQnZK/ZBqQvRpKWmVKDpABY1yIIyRDLdjp0UBVT0O4yb0nTlk7zj4UmyVf1HqkJdjloGWV9HLEgt
kaVWv2JgJ5//jjwJ1EWocxAcZOQzWqHpFSYWKfq38xKIg/oWWD5PTqFuQbjWrYHIhcDSKu3VahbH
KZ13dZ0eLDlxOlMqfbGbOFVY9v3+PDjqImhtKOkG+VwINg6gwCcJVKXYmjivGs8qFOoSEFw5aTDw
fci+LGAIHaXak0VrTEE6628T1b4bXjmIpxll/ehclqlAEv15aOzW/GGamR3zRr3+D9f1eX5UCMUC
1Cyj8Eru2ArtgAJbAN1w8dPVJrBB/O1DdhzYmAkVSyMlrgDKAr1wwdDaehdBv3oLmEoU1zBHh0FT
zNE7MhdxgGf/VHgV+qyMDJIrrKNkr6DJKx44NsL7YJTnSI1RrD5CTfcOeoEF/Ay2ZFfAcnc7P0e9
LLQndPldtPO5UZylHIrnqMTgP8xPULYSzdixqwjCmXgA2zOevviKpqteFfdYW70lfDo862RKxI4L
YQ1CtfZbebSB90zJY6wEdUKYHNIl8zjnSfwF7U/ggP8rgl4RjPR6XRXi/klURXvO0dOAFBEIopqV
utYvjjyOSgblIaNay7OSvF/+7NElntRA3oAaM+zxGN7qmJV9Oi+T2Po5FWmXWa9SXhIInBCjfOjf
TE9hBPDIMMRkT6FMYPxYOKfKU5Lyl3Ke5QTODVc9HewBbNxqwcMt5Ikg/75J9FotLiKLXHBQDwSS
C9hCgOG1TwkmEsBCjobVhckr//BMhbL/aVUSEBVD5NSt/fMUm+C9mF+6IrmRtcnBUN8hxlJFjR1M
QQaJD/gY/dFMe87Zfsw1058TC8DAuQaOA+YXqZ/RxWpYaDN+hnmhPaeY97jNdpVXnuLTCHpMY3QU
7AmAwOlmdYxDDJrs02o6ywnUBHzoHiLr3G+hHDtG30aM+OC3JH3iqvpdj4R0knhjRDwplDOfFYKk
ZWJhqIhuxOyxGsCEnr2evyQse9qeKuW5w7jo18rA/Gk4W+CHrsH9lNRD8L8JoZy3Cr71QQUqJfKI
lzi8U+Jf5/8+M9ButKCH9saozMNYIyaKHZ/xHmBUN0CUc4SbfIdl58C4Py+P82HogT2Qi5YAOoE+
en6olPYlWd8AWnp7XgjraQCkFoJuIyMQ0Ntbg26UZUtgEormsbUUOxee24WAp832eUFMbTaCaJdS
FZqppxA0onAdggdtqEDUMCXcSg9xf99uzUYQ+SEb31VqaqIbZPYYvU4B41SAUHQyx+zhuxa3+fUv
9r94qlH3VE9lbc0nSEz3yS66VT2yiTv4kqP7M17+NWrIvMcj80KpaOkDZ0sClA8V6PLeKOOUiEyA
tjzJd+Js+ee/F9vasQBiYo0HBbpvGyChUEXgzCD5MoC10DsHkS2o7NAXipz5dx5YvE4UuZ/fPhxW
CNFvQDJifKub1WlsZOBewcxS72ad3f+qfnQPbeiiLk5gvKp9dw0SvFdYKR4lf1mXtzY/gDLREBja
UxbiUMkLIYrsDp1LjAuI+B+AhmMerzgl94oTHoHimHn1BS8hY7bptz+AMl0xT8MxJBVRAkwMtkBg
3WCOtbeVQ3pMQTvicT4xq3JkGaBIljGNoKK28vWqiMKoZgr5xEAAPRI8ChBBITdrA968M/OGbARR
/n8Zk0aIyJqtXl8W2iW8c1E8n1eGlYdhCkwiJPHgpqDz517V8lIboctYvahzZY8iEk3xJmpA+TPz
UjDmgNZWGnXlR0PIBYMkSPnJkNxS80QPA1p4/dTvA0bT3zD3+y/fXuSovt2SjZ7UNxP6cpSz9OOW
RLc1UMM7G+TrQH3q0e4eNbwvMWIA9g8DkKeuBmpA5/w5Mz8lCBWw64ACIEBovtrMmlS61ojw44ki
AH5mJ+R3a8fjNmG6tw9aUYw1ayijU0JGYc6sCkqK40OLJa0pfDmvBU8A9f3kZRCanhikFWVXmbD6
psCzefInvn2ojQ70hyp7MYwWmEjX6r2ddOBJBRMh9ulvVPHuvDbMb7IRRV2vcFxNtRUhqh7rVgLh
nNnpdjktCHp5ZukRxwRYfgoJsoiBMsx5kdfd18+ji2OdIGz8We+UTggNd/mR4CwCDRYMn9557Rjf
6os0Sru4MYwyGgB0VsaXo2rs8iXhhB6eBCpznOUVyC8E6C9JWkyNSG1mo/qR8iIqzyIoMWEbGmOq
4jNNTo6J2Ofodh1RhyIzSeI1qPwS1Zn/FVYc2z5UA2zm2M//BgjU67DypYNvlLBAqunBMD9bPCxa
tksEAT32eoHZhGLaV6MAFGAYSQXSVfC3jkgZ1n5X/cDsL1KhZyswTVv7uYLuyeE3CJiufyOZPC03
GZ9hJWFjITW3l/lliItgbL2hElzRADhHywOJY+dFG2kk/9xIU+SpLSqSehWPk2f4FdLLzgVJq0N6
PMJfATqYcLO6RhiIMb5JWQ34KJZkwYKZPYngn6vFDmg21glAN6kzTfGTFetXudACPr6Fy9eU7Ecr
IEvp5/35W8gwXjLbiU4tdm2wmU+prcf9HIOHCvOdluE1Wgsa6xrYJ4BYTLn+hZGXgGMHWFyoS32s
QX894ghIduVS44OuxuQ0ylVejP5QCKBNqJwoPUZgmhWxqxHzJrzZjk2V4buA/osAR1lS1pZ1XYDu
72NBATw/JCdSEVfj3VSCgoMXS1k1aRMJ7z/yqEPtOkxhrAm+LWAOHvv7zOtAeIGBOWd5A4T9ci/2
iN9AVTz/KblqEn+4MeE5nWqrJTlEtwCtjiipXEi3f8py+QXvHcv0rhslqWCudFGspTMO1SpRBa/f
W/mJow/DAXw5RmK7G30GsZ7rNoVtKnYiBfpB9ZRXQbSrwNzXGrZ3i3vxlL3lBxwntydKPhEV5tFm
AloNkCpEwAZR1zOO1GqY+w+TAaXjrQTOCNM1HPmZNA7FIwhMzyvLvIef8ug2U6TMgAQkEPNhpYJB
L7OiYGyE9iLrm+FQDaLI6c6w/PpWQYXy6+LcT3VGPt9/BwQlIFuFjwSdTAKIjfwUmv4IdtqOi0/G
Gmb9Ipq6jk0tKHU4wk7Tk7XTA4KPqzxZl2uAaQTMs+LSgJ2DrJ8i79hZpzZyBU5mwDxt7Nfhoa0Q
LBkq01GB0jmNEnxNmPzOFM1e2hexvJ5rXsLLiNDIpz7lUDlO1wpaOBDwQdD8/R7a6rfZhO9lWvA+
JtNaDRGjyYDUAlsUZa0ZoIiaiuiDDYtbLCu/kJ5Nhgq5KGO6jj94yYqWpvgpkO4AWJreJmMIgWQR
iUxjYRbrieCUIYz5eaDenr8dTF+zEUcZa1bMIAkgwCPJkLiT0qHadHdeAtsoNyIoo2zztV9akiyu
d0Jx1aR7XQoUXwHFV+ZEe2vxDM2WBwDPeWTP4i27J3kBH+iJfKlvfmfzM8iX3vi8BWRYpkL2T+Vo
9YbssVQie9KfynXAvgxmw4bXEUTe53XnnS4VNwqASGrtiLxftUbwyLeA+eUsRjPv20YrKlbMujYA
vhLmUs+TnYipo0fAVEIbJeSx4rB2W79YJhU0JqAY6TJZ+VSD8CBnbn7XPMQugUyvbQ2b5eUlIWtT
9uVDfuBGDeZ93+hJ+ZVyCUfNmGFE8o0e9Pv8Tdr1x9YD3fz1eIm92r/j+wLH0ObVRllMbwmRIAwf
r7Y/1aUWKRTKBkCofiRLyhkvLDPNZSOQMpehjMx0GqEk6caN+3U/loDTsBzCrTn9Wn//i61sZua4
EUnZj2XOptkThMLRnx5jEOFdp/A44t3gxjvzKfklvVsXpCaLaawXMEp7f3E/NtJpkxLiWrN6mJQx
l0G3Kj8zTWj/5g7idQW6Sw2VEfqZ1ciCNQspDlWRwbEkz4AD7DipPjs/3MigXFy2gBsSDC/kwxGu
RqBbev2x9kS/AmUZD0COUdCCWX4qRJllFyl6PxAs43Ety6epK/WTKYGrOS4M1V6KOn5Sm0r2xAQ8
4JyzZEenjWzKQut2HCpYDOBJ35UrM1C9CnXeHkCegOwAhO2h49Xtmfd+I5Cyz0mbiqJVYCGj8Zqr
D5N2G//FOM2X86SMcBUA02cW0Kk3wHh/Ma4XNW+gTGa66Y0alPvq9AwUICC0/jCQ9j5rnbF4kFRH
/l0Q7qHbGV403yWFr6BVoALU6Sa1HNOPNVt5zPwepbDd+ZvH/EGWaKHwAKLXbwCWphRNXRSRaFi+
NcIMyMpfdYqplOH3/yaHytOaHAnUtEJOmZV22QIgQA79FItsZeOcl8TOuzcqUaka8JuB6CfjjLVp
QqMsU2c7C4c4CKPmLuzEyzkVfLUQA3AtOOpa7WJN3ykYvokr/badtLfJSi5RC7rm/Cxy97/lHRbw
z8h6m/ptlXSqFQ11UzwH9AsdjIbaMdxbSLMcAevdE/bJz4tjOQc4OaChoREFnHPqEKS0MbWxhDRx
XYKi6Z9kaZw9tQJSgYLuq5KhapZgc/O8VKZf2Iilp8VB32rVGnkgyxe92+4JC5uAIVfhQgKISeLz
1vXJdaHPdCuOylqB1N4KM3m/Sijh5GLlzpizTpvJjwbJXVpOjiUzxaGhh64eWClRr/maOg4h1j0q
GRUs9UJ5i+/b/fxMFnblg/huXKkH7Wr102uCSyj8NAfQppuKg+W2Zr+CuqPmI+gTB/9N+83Poe6U
qgOqf2jwjdVAwsqispt3xgUw3rGYi1GrQHM5H5eVlkiqRRZTkRB9W0/V5VlMAf+OCAo2OsmtDilG
rUgaBNBA2a6d3OG97lgDcxhI+RRJxZmuHyRLjfGBu/fusbuMnfIqvsJ8FwzsrbuvD8VVd+SlXyyX
iN0tbGMDeBYsLNTVydDRaDXScEf7GI2gUyH9WsmaQH13/jw5cuiChDqbo1gTkP5eUW77Co8goIhH
8eyY4sqxXJbhylgpVkBxpEM1ynCLeZyESiJevtVvsTsfiJG+E7Jyn2qDZ7RVw8kPWJYig/kHKN/A
7ITQrxdFj426QA8e+7MdYpigoZXDOTyGBAzfAUsaUtDU+3BEm1ecVeuTHtZ4r1aDYZtx5KKDwwkk
PBGU7aXxUplZCSVWRbHN+j4UeUjdrK3nL1pQ5zSO63/qicJRPqz3CiivjEvtdX1Vr8kuAnihB7t4
Ga4SN/TaN17slxhm8UU8sdDNIfaV1s99Dw17l0wZJp76cmuCexuDhoqTHgnznmJnr3Fw3vB5B0tZ
49BYUaMCFATQGIvbJYMTDlzsaOL5Kd/4RTXKN4YlRiUmMjj1Z4Ay8bLf6i8CRyju1t49rw8r44Aw
A0kUsjdcL+KoN+eYYABC0xugYYQPBnBHWwzoY3M7wdJ4dh1fkmIf+DrvuFMPxDq+6/gpljLQWejU
IY7w2lAD9T1V7GoNZm2nZ9cm0Kpd5VB6q3xcagmM1LzFcfYn/BRNGW40yMtsEoCpvH5RxdqOJN50
HVOCbAIUAyM0WOGmvHAoYJ9FEfABtRBNReE5NXhOinl8nxLoqbRpWqolIwVoqSsdXXjP1x/xOnJs
nSeEylC0ek3B8g4hbdy5tXaowcRpAa2JY4FMc9/oQpLPjQXqgtrETYfTArdTe7L86ABE2OmNEL4g
6+KMnPJ0osy9swp91MnH17IfVXw/a6YdA5SJoxL5yd+se6MSZd16MUZY2/i4wZMnAUEtihzDQ7sO
+XIELjKXI493hJRJ9yHZpiDZjSYA8rn0i0C/XwGE5/cA7+EBtLESZUzbaECwQfcDQ3fUB8sXpRKL
CNLAB/FIdqcJ0kNyL1z8O3wN5ifbiKM+WRTJVo1OEJQTldsojZ4lKbtsIuGNc4iMZ8cXtaiPNuoF
KJ2yj482f9DyFcld6pOWx+otoS/eWwfEF1R1rdP/fKTUB5wWMN/EBKu1xcBxVB1Jgy528yet9a0F
vY70oHMuAtNHbU6Vip952YKiwAAOkSQUt+M83PdTsj9/orwDpWKl2E9orpDpLNAIjQomWlWAsk6a
MeW7yAQC7WERV8UCT5imvyhpKfMG2pm38FPFb4tNqDFVLbFTgusLNL8rQFk5+p2Milb6m1fkYdXP
tuZDA+AoiT6sIUm5yEDoiCorZgdzW3Kyl/Qw7HgItMxLgek9PDAAdAM0q69O01zVTopbPFbjGZsj
ah2DAHQ1OnfpJt7DmGkpBJMfjJiASaQVGwHVas0kVDfmc129FTovAjAFoIlKJlvB+0K3i0BUP0Sd
hjhTEcgo6TWaeXPIrJ47Rp0/RVChTBiqcilJSQFjpifSUkzd+ZU8AI1Admf0392/KTN+EUl5yb4S
JTknHMatm12mL9IuvrOc5bm8jJz0xrrmvnCZt80AmYuJGg0eLpQLyVK57xaAEiCjimY30/38voaG
e8OXUIBXLsM7yTiu6IeDXSq/4FUz/o8T/hRP+ZPUsPpUKEiR09eexdgxnptLHcds7oGsljup7qvc
3TDWExtn/CmUugWq2GnV+OE29d0k79UgAdJi6Bapa4CiKHKrk4SCAn+Linn7TEzQAsIeTNg02VrX
r7nZknjblfX1YAzPYyJeNlpxf96BMi8GZnWBP45SAUZjvl7ycALNoNYi8pn53Ti9h+Kv83+ffX4b
AdRHkxa9TCTCXEwgSNdTf708DL/nnQUyt9UT7/UGKEo8S+EpRX2zqZcFNSOVH634f8x913LcSLbt
r0z0O+bAI3HizHmAKUdvRKMXBEVRMAkgASRMIr/+rmT3tIpQXWK678uNmekYdYnclW77vRawocwv
mW+Fny/rFBaZjwzXn/u2CKAGyvQUYPsqNmS47PS8Gw7IsaFX1w5EF3hNmI5oXOxD9FfjvWz6KnKf
0KQWrsOunLwpR19lEQo4GcYXR5VUrHX9zDFfUheAHsLZrKz4pAP4U8wyd2mwqqwr5SORi8GLxmHb
n/ss8DaI5eI2Ki/Rn1yXh3SfG5H5HUx9YXOYzlxzxeCvLNZZaFlQp2vZCEcmMOdnmd8jX02rv4FO
cXy2zkKtdjoGBpiFlRagEmITizgxV+7PaVN+tJsLj7Nuu6GdFVX7fKB56G2UFzg8KQIOcbE+grDy
IBz1+VH8Q5iFaRz1yvksLzUDaBFkLYd2MlkDqGwQs4Dp0rKWKad0yia9096NkR5aG7TU7ORZ92hd
jvWBP6n+/zqmG6BdbquzETZxLVt0Ms1w/AUWi9RFnlmdgUXWA8qLWgBWWB7K98hh3jTAero2IwzT
Xbvx5y/jFAaMj0knB419BhTCMr+huX7V2oox3L+bYsBL7bqdatMCF/w6zY9SXcuwD0bBB7cYIBCR
P/x4kglYsAAtClnjZowKwNBBnBuRqzmL0z6eXlURuojBhaM/roaASpH8IhsH6xFwuQGHZmErskxP
GWJA9S4UAbd8BdkDJqYBQA7ihVju5W7WAgVMw6HcrR96BLyCled/+pCPvsPCnHDLRhVSmWP7okFf
+jmmKG+KTX82X1fnzASCbR9W4KRe6/9ZlbvYd8OqNNvQVOUGfYDaTmH9tGH1lpwrdM3xcgaonb4K
9Xzq2aqX9O8NXxiZGinipJpVJmFso0pCYLKi1U+a52MRC+PRuM2QA6EEPc5ZaJYx2XobuWNiKx9T
kEvQ66oJZPy3Ru6hJP5c2TK5T92CI3CCK4fu5BGgb1NPAeTqTnK1rfqUwQDzio57YQCcbKmWklqU
ueHMKtM5xQzY2F1gPygPzvpaXE7n420+gBNo7a2cmvcFgexPsQtl1OTl0DgcjO36Ib+1Q3ZDb4x7
2ccgrvsdK1SGiLpLQHYOYfUkQx29OXmU55tJ/w+gbk6am+Ovs3i6ondhcEZ8HdVDbwJdx+AIVMew
3bu7GjiT289V4tqmL15pJ8yhkzrEIYW/k/NNaj1M5ZreVb/kF3V0tMWLJ9klXTPPykNupuxsSpDV
E+ZGn0CTqv8NkKfjwNtcPESDeYltOLiuWl4HGAUOzdwJPt+yU2/9OOO1eIgMXZV8oFDsbW1fy7rc
Ub6mPFdELB+dMNLE0QaIoA2/6Im3732yBody6uSPlrHs6pVpZbdai0PRrHpf1WLfavR8zuw1vaX8
o18O/0iBLPxAwSrTzlD7xLPWw/q6wkClfaeAYDvMxZYXq6mXU97vscJa+ISzk7hJx6AnEcbc2LHY
mXs3QCv2YX0Gd00nL7MhVCaqxRayJiBN50gUxu3Wi7sfcgu6TRKYEd1k7SqPy2kH7mhLFyoL3Rd/
8H6omhAQZbz7AXQKPKSgUCvu6EVPQ0UpKGIiN23zHyjNkw8a7dDILYD321oCchGkC8GjgbvjUyMN
UlnDt7BSAPt27GAV8u3zB3cyxwxw9D/FLY60zxq7GhQ5rZEiNK3QjFbqQfHYxM2LEZuoCslp5Y2f
ehzHEhdOv0eTmRBFQTmgmxYoqIGfgcdlXMOLU4rv17fxc2GLg3TmIp0zpUoGnsZj4+z8+Vybpm0v
nFjSlcadU0rleE1qzUehRZn77uAQJHlJn0RSfxHFWmbtpAR0BJmgSMRE+hIdbpxIVmgOJNC6AJwA
OnNkE39+F9ZELLSJLc28MUy8uAKDR33PYqtYyYWfPHoHcDi2qYMPeIkShTHK0fJUC+dIwQ3YySjL
XUDtro3gnFwIMP91FFrNXynsW1vL0zoDHwlamUJK541X8ZvP9+q0L3EkY2EM23YsHGOADKV6JSpP
lYBiaCNFxNG74VoZ/rQrdSRvYRkNATwhjFqrkEdE477dDqHY+IAht0MaDwQtpOKQ7TBNT1UleePF
bqCwBPqLNa9mZXNt1SR8dNXHZJ7LyYFXYxm3ivTA1mm0srenRaArBAAMasmL11T1ZeIYEnurSIbV
+vLs4AHZBMC9Mq6ivg2yNHRWK/Qnb6cLKmkbMxWqJvNxZWbdlXWrQaxCKLDhHvbQuuCuVAVSTOR9
Ww9kT58qUPTxnkHo90u/MTPHdC4B9/Veyygx35jtKIkl7hMALsdoGCL/sfr6O5B/Go4i8HHL0v10
ZubPAw9HFtJmte540gIdfamFSRClZunlaKJuryV3qQfgJdRAbukAaIjZcNZ8JXVxf9HTR9IWu247
9VgWHi52ue/3HH1xdO8CwGrN7VtblLpzR9cW7Nkj6UfsdKmDZQrJ2Idkwnx9oWOGlo5Pn9/gkxf4
aE2LC+wOPuGZaizptXRDzNsxZeHnEk6H4kci1HqP1iPrqoCDoKvLqisIRkynnrnarcq8yhDY8jdz
G8MIJcW6KjrpBf4MOZYzs7loJs4ZNIAq98nzIkO+Fd5K6D2ybYqJTm/b3o88yJowMaM6ZncDWg5W
uT1PFkKOo7mFImqoVcM9xNdQnlorA56DmkDsegdNUahG3Fhgm4nXhhBO+0s/F/+eBjva90EUhVv7
uK5oXT33UHICdheJ+ljwjUpsr09drK5z8Ry5JTJTGyGxi+Z4uu36EFDiEbkjGKRx1e3FOMuqp3/K
e0KaAF3oKOahILIIK3ktwKXdYnORmb3lt0kbsJCF1kVyrdi1uksQtbkAdkyB1rdysU+9nWPJC8Na
68UMLYPlOgFwoLCxe5QQAx/cWgoebcA0+GbNpJ1S/Mcil7bVakGKpCYy/Blo0hikvfLMJHQana24
vie9hiNJ7uLOio4Mdinwat+J0SPrEfPIFLA/fA8QUNTw4s8385TSOxb3i0eXupwN0OQezQ96jlqM
+1YXNx5daR09hXnvHwta3NHZFcUAeOHfDy09o4d8i6H9uLxZO6q1FS2sBYY7FIYq3A7Nvp11L+T2
FAr72WF/p1auLj+mHTDQiTDio36ter2efYJr2OttWFdo9PV3nx/OyYd9LGKhwgtpT6ko3lW4gRFH
5+ydWFPp7yQYb/XHYj2AP/24fq5q8awZrJLfTFhVZ57rMnQfDCgvkILLeCSh+TpH4/bv1V0UxQV6
Ghx04y4j2on1ndApvP6u0sH7NYyoAjrdWuXjlB8Bti+gaREbVdwlhALR55xgfgKmpj7TwbtIvGY3
eD/AzQzqBxq0zoPpdtHKEf6qOTzHUkiGyKyiAcZa7GdWOrztfHTe2Ftgmzh+YJwbO5VSTJNAf7UO
ang6uVxFNlDP6aPP9FHsQkfaADuxGYHY2QkEgEei3xG0ugmUi4pdfZVCc22dCw2Z25Iko1pnsaeX
w6UaNFbEIdYB3bIo/GcgumrW9nZlkctAg5gJMSolM7nIbxUUCEWbz5ArkJP/oH58wrB/2NPl6B/A
InyRK3HTQbtqb9USQWAWGz8MOP/r6BQrO7oEw/CaAVVIJa50b4V+q81VMNdrGmZNyEJbepXHWaOE
qETWlSJCaUPxSA8Kmdm/6F+cL+u4mifU2seNVDroyEMqSNv7vrqcfZTcZDZIX9otiaxtcZkMgHFR
pC9/vdUBrVG2DWJMAh4nX188wwrTxqxSg/cz/6YhK0j9588f+q96EwIUYKkBWEBwL6uNPlqTngtS
SUVl6LH7HHAwwxrA2pqAhS0gudPMuRpVaJPzjNFt7kwr1EYnz+V4DYtNojqTAwbd4Htgxusmv1Se
a/0ICI/swXwFLh2wrFcR6k9dwGOZC0WlTY1TZyqlZHn7cr4tHRaWmRc26aurpVthXAtcess/I+Ku
HZpwmC8F0OVAF7zieK19j6X+yqWObnSsPcUkSE+buGQ/HFGuqKzTh+ibxLNt1NmWJXCWpS2nLUwQ
H7Sgzaug7r9+fg/fW36Xmt8HadC/RaivcHQRm7Zqh15RgCvv2CQR8SJ+iQm6N+eRXQDpal+dKw66
6Y4AjWUIjJf8ad6xFXfv9G7+/BKL12C2fZu3Gb6EKL6mgO225zom3fbzpf7q6akn91PI4kXIbG6Z
pcF3Fej6yvQgo7sCMwuZtdK9uiZn8SzytPMnC5xiAWaVIqvyAwZ621x/0+Rfz3QgbgQTKViw0YgL
mKePZzfNTj6lFlIQ9tjfk6y8mWroKovRyLCa57RMv5VzFXc6GVbu5XtedXFrIBlQcuBN1EF0t1gj
el2oVZrwNMeNSlZmodw5cRKxmxZwOnD/eMCj/tHauW/llbLsztYKvQd4oTEO98wCh7IXtU0IhR7X
a2m3E4/mw3dbqAh9BgFTnmL/a9CANPCjqmElpDwpAbSRYFoDWaW9HDQD0rVjwfXECYPchFowQcla
3dJQ33K5w+hPBFW8BUhFkM5+PFs9aZ1JUqyCx9oVwRME8fdDdVnF8pv73Eb0nrCg+u4IFLjn1fbM
Uws8Fr7YQhNqVppKeD07u6yo90jRrliPE08eVIs/17dQoIAs64ocBBzA72t3SNDuycijrrd2f/nR
A5ISI8k6YLvgJSw0C6GVb/MZT2QoyUbodjjoRujbz4I+/L8JWmgXz2w5dxuVDnQBu9vfZ/K1AYqe
wdeoB06oF6wIuV0wVploGVq4YGMugLJQY+M6IColfhdMrN2k1NyJ3Fx55ifv4JEodU2ObEPCRT8k
JtY09aBCSrX5DBj5CvSIlIBWMmNeDNus8G4/30l1s3+5+UdSF0eWaa3eZarYohXJPTppLpJkpMg7
+nGm+wddjQV8LvCUI4MHBvw6lMHgki3jydIwxtFWfRUsLvZTnO/sBu06ftjF/Hy6pzqoZ9fyYSe3
9kikilWOttZvxtG1wbUQjPm5GM4G8gy8jKjSAEzvPXZJtaKxThS/Mbl2JG9xaxpilI4nIU/bDaiB
pGfTZXtT3KkxefGDfed39dtas85JJaJAyoHbA4To5RAH06n0a7AJBVrvb6rSPU8y8nde95GIxarE
XIiiUQcHmxtqsj2kuh+Q2QV0xUo99rQ+PhK1eAsON5meKFHOlepSqw7tFzBYRwogR27V0Kx9nr82
oR+tMW2eVJRHghfPoUdiAtgREGwVLzaICzS2FeO48gTWhCy0l+13VLL3zqKpDvUCdKUO37hiBZ5t
TcrCptGZlYlQ7VLNcJid66m75/QvOl8ewKQxl21hgh7mBcmhj+/KkNXQlnanuNvKb2bWGSHKND9q
gNmHpGVrqB/LK/4uzUZCD1AmANlYRnECnCyWKxjaQs1BO8eN7w/wQbsV7/ikFPT/InGOqfNf1JM+
sa7KTFTphdXqIRPVcJXmZPiLpXS1FrC2GSjIOw6K6Qtnss9bM+FTXgSeN10MsorS7tK39PhzXbu0
XkspC71nt1VC9BpSEpbvfDhoWm9GtpFFdXr3uSTlQBybkaWkhW4AeBZC7x6SuKkFBhprDXqeetou
QVK5FO6ONFvj++cil/d7KXKhIwDk3PaCQ6Te8MD1usBsnuj08LmQU7fh+JwWN9y35sptGwgp8iq0
HFTt87Up2JOHZABPFX4TMqxLpwlFMKu3MohIs4u+9w/osAl8UkeTUf5FBf6+Y0eSFnqn0MYqtypI
Shp3K6h36A2ZBiN3XqghVkLdk6dzJGuhfarGG0itZJWVs7eL8quvOU/oeV654SfPx8bOmSZ6cX/h
P6yqwWrQclgAHcajcSeN/EvhSP3m81uAvvRT99sDYakLHFNkqBb3Oycsd2wzwz0wC20OzdmoDo3r
lLdNoxePNuva+65Iix+a1LSvOs+TK3SZ90Xo2IlI42xy6++GPWVPnT+HZaXFQlL25lNeG1FXTSiO
5YmHdi1keEBK1mUz8AodnvVvvVOAcaTGbg7gHbGcHGM5FYgQ0bdXZn5qYT6bF3oZgI00GYcgZbU2
NEExdwXc1Faa5bPB5OhsiiSZXnhNpBmIOje10DN86d06XS/llWSsqZ5SOhXOS1r4OUi1ak/rprBi
Of9W+jpJw9mcch6RxHHiurSHOZCNSO1QdsMsNnNn53PAGxQkw3wWAo3ebjZfUZBxP/g8RWqoBlmR
eyYHLS0CvylszKw30rlsuUJgnzSSBvMoMG3UuCa9SAqEDoL70t+biTvlGCs2vAGy5NBEeQfwznAy
aZ/vJeieaCwagG5vdFdOINv04NXFZpX2oKhAWNqd8Yqyey/NvLdOdEMRVmnlasHsai1q3IkFS7AV
pZcNYV63lUhS0KA3qYakNUsN0t/aoKcr/DRsiw7wjnvBJg4sL2SPQMwbdFQTWRXOqYfjBJ1t4qLl
lSZcuwK+JIWq1SphXE4zHwACZmG06QpEPC0g/qQQ3c4fNMBhNhzx2HViTFw00VzZ3P6qWmvKB+Ts
hyQ9E0OTOqAHI1nnYI9F0Yk4Mfyy40FipY3ca75MrrphkvmWWDy397pGMXtaa6nxfRx7wwKeWj6x
HVAiaH1jOxUZNkONFoBIFU39qPfKOWFBqnfAMipZY/7weFbGbunYbKs3foU5FJdl9YWH1AoKIx0x
CaazhJxm8UTbsarM2ND8zm8BRCFaea3pZERaUPc8eTNSu9LSC7cQxPxOGOc1LAMYN40+oNNQ2pFr
GsBGP4DseLyfTXCqnGfNlH9HENIioTFojhZWvOE3lpdM1UZ2rLQvMq023At4Jm0J9BRPmze6IaA/
c/tVA8k84EWBogYK5eKlTCQS5hkXfswAIeueEc3vSeyxWRvPE6LNTliIwbM3nlvYAPHTCAVGCtAq
poDkVukhrTnldNf4ReZEls24F3BpsOIOESjDyDu6atqdlVNv3Nj6YNO4B1zTvOu1NsFZ02TkodtM
VheAasCb7u1GzuNOaoJn32VqTf2btDUqI/RB2DUNDacqhy1Di651SGsPTS56b09jMCZ9aWzgKRAS
di5mHQL4FuNw6Qop5/PWo64TVI0mgdHQNLN2xstpMu/H2eb1LmsSGRaK03w3cbRshgkRtQUlMNd5
AMXZ5pda1XlN0DaG3u5pkggaNq1WVqGZJDaMXp/oGmbTWTYPD5M/YTq2Lvt2vqNd5UgjHure94aI
007vYq9yCey/j9a+0PRypHNYnI5M68VGKyzS2k7os6wb742xM7I5cOYu5YAvJ+NwXRCReVGflL4X
GEbXsE1rEU3fu7jf4qycx1QHVWk+QQFsq9loCqBVtnPTJ/vPlf1Je0wMJEvAs4MC78JyZQQYYGCM
xH0Cwul8bqIQ6RTlxuHWigPzSxPQuz0+kqSMzlFY6lUwG0jrwYM5DHnYzXeKSUjuMI9z0J/Iq1HH
eOTT1XqR56TVPBK8SAcxQ0NdVVkznVMkaDf9/OXzPTwtABP3DuaOwXigPj9amWCmGIQPXa/nTyN6
zkBpFH4u4aR/QX5KUJ8fSSDmyKllQ8LofrPJmcPf6ur1cxGnL8JPEQt3yTK6TtYEIjgH7BnHQGD3
4FXnlbcSRS1TMO/XADzAgC1FaAM4lI9LgQUFCcUAObJCW62PsnABRK2RRoVvINnsbj5f1smdA0UH
oM8wl+3+MhlqmVlGBZ50TfVN3bJtVo/RpJsrcdRHMR56dwHI5zpAkgOcAFJoi2dkph5rEjp8F5lr
oBdZU7qkL4wyCQuZVVP8+aIW9V8lTvF3OD5cThskR0swxCTT8rmqjW+OqBPDfBJGIWCkypGwx0YO
XnFD0SDq3PpJP2n7jDMX9IT4V/XNaLnzHDnpPDrJthOMa1PQwD74f4DT/9er+O/0jV3/Hg3x//0f
/PmVNYC5TrN+8cf/vchfO8bZj/5/1I/9+dc+/tD/XjVv9V3fvb31Fy/N8m9++EH8/j/kRy/9y4c/
IJWf9/PN8NbNt298KPt3Ifim6m/+px/+4+39t9zPzdu/fntl0OXqt6U5q3/746P993/9Zlg4/P86
/v1/fHj5UuHn9rx8+UeYdTnvqxf+yw++vfAev0N3/ukBiA95ft2wXLifv/1jevv3J+iZJ66H5Dw+
dfE+atb12b9+0wz9n8g9WFAfJnBdieXhp9AS9e/PFDCm6n9DSgzoUuS3f3/FD4f18/D+UQ/VNcvr
nv/rN4yn4hn+DHGJiwww8pUgG0GjL4ael5iBRuLAFaWmsWs969Xrm5hb1tbkQ4hkwR4JiS654mO6
yZ3yQmuHGzmnF2U6hpy/pMzbkR/ErAOR1pGdzNuuHLdJnUSZ2UamxoHl1f4o6wYs0k0wjC9mqKHo
qssXmWFEVWaRNoltrX0TbC+mtzbvwormG9rXUWfPKAinG+qFgr4wk+5acq13zsFOLySRUdFZMMQ8
9OxXF4ODnv4d1FxBaYNnzGAIPYoo0b2g0CiUTx0Ml5Mn8D7PRrc96/ZWn//IJIb/0nJX0WnTzM2O
+HTHs+aSMwqX8UbfjlZkpNd+/kWvHzzG0KD7WII2atdTum+LV/3Zr+UXLyl3buafTb4ee/zeL5Jw
LNCeLZyoqACzL6erFCWWTBv3buFGDQHigXc7T+3Xgoz7vGEXQ+UGMnLtKuY9so/uSztfpPO97Wl7
m2XxkG45I7u2FdtUIpwCpG7x4mw1V78ZbTMEd94GfijGfO3AmmRMpkd9eGrIvLWq5mJK02jkHQhi
nnkJh7hBc+iYR7KlsT3uE22XuyQEDEPYdBY61+poBmKIpxMcIYid8P8nTD32F6wtQn0QWz8LMUzd
BXX74PrNttTKyCb0PCndx6Q3MDBRXQwcHuqkAcxtfLFQSq+4c0kdcdf0NDbT7kuVwU9urUtnLLZz
KQ48769qywtqd3yZCutO1vmlhzYJ251Dy3xJym+Wnl+mpv+WEqBmYjQ1aOb2uimu3CK5bHo47UDd
l2Dpc+YwrzjQAKZwIEMWuln+2DQCI1o/TCNmIMku5iRMOP1eiH7jZcACKlCZcotI9jzmVbVhJcGI
iRdM7YWBQZbM9/ce3cu0fXSh1gfLibjmHwzOA2niS4uQDiRk+mamL2P9o0UhUuvZtraerYZGY2Ns
TVpGTR4C8CJAULeF28OJe6eX7WYGtY1Vhlk23cxefs7Zw0idc5Nm93Wa4rp4GM9zxosH3U7CMo2N
63QurgoMdNvVs+eU33TCL3Y2r+49DdX0uTLuKlNzwtnWXzxMdwLSTqV4Me5PgQnMMws+X+rfd9tB
sy9pTQX2IqchQHQDgBZdVzn+DeN6GnKn35UWux/NPzJ2f8lI3LMK/13q/Q/24j+zI9s3pjQwX/6q
/w9NiAkP8f9uQYK3Mn99O7Yc6u//bjg04v3T9sFA4mLYhKhCHYzR75ZDI/4/MW/lKY0NJwSAP39a
DoPgh/BjcLdcwMCirv+n4TCcfxLiKcAooJr6AENw/4rdgIgjq+EACQp1UIhBSgnhhO4tfPzBzFNw
lOp822vZPpmmGMPqB2RmVpy6j8bpDzEAL4edA2AqeXePjtzhWbboxZAzx9XVzoYSfJh2tqmRpGq9
HfoNQ1Pi+tv7o0P4w0Z+sIknpSqka4gEJdWyY4ZiaUZiSr5FHKDB2SrijIPQjIszZ55Dzc8ProtE
TJq1h4FEaWNtUTO+TMfsGiegYw5uDv1i+GKO2pVZmS/5WEaGn38dBu0qmfXbsXkFht2j36f3zGr3
GqYhPI8feq49fL6QZYfF76cElk/4qTgplO4+uuDGZCWm8AXfTqR4MxHOordFA4OH2PTZdqx6TDiW
NA1cgn+w2YmSwboxaFNA++Xn9gDLwPuNHNz71OtuERu3pr1p0PRY2GeSoVoFn3LMz4Zmjjvh3JjF
rVVu1DaYHajtellEncu2LtUxJeWvIV69j9r+dFx+vxu+gcEogHuArGc5DJDZDpPUbfnWLb3Lnk1X
CTszhm5jucV9U1o3hBXfKfEuLewxK8u4KoCM33vb0UUYYjf7iribzvPjXGt2ZjlgrNaNcLXO7Xq4
kA0odsnBcN3L0S3ToHTa51zYW0LFGTpmLnOB+NUvnvWpXqmgLKPn9zMD4zQeFV6/h1rKxzPTkCXz
Sg9nZtbInBbI3Dm8Bqy9K2nQG8Ol5jQxmoIwTz3A8SmtC7OyrnvQxSYZsN/RmNBblCKROMafXyZ1
V37ZboAmYAQNnEjmkkZIH0jj0qTh27LLt7Wb7EmmPX8uYpGNVhUjA7gpeHUuJoytZbCjz4XPqFXw
bV7HlU7OhpnvzOaetyQsy3lDdWOlYqkc+g+LepcIfBhM8wE5DZQUHzfb7Y1qLuqMb50JIs17KXVY
WHoHD/J2yuTGmPXn1LgZeoDGIbSSxY1V+meWtPYaK7+4eX6XdOA85HPE0uqWjOyqz8trpzRCD9BT
SVLc+qgT+OyczvbWAVvXRNKNn/pnhjY/UGTBA9uBt+AMT0nersT5gAk7sToDGkehkLs2/vNxdXDt
vLKkWrcdCZxEXsELr035dbbsx9qYvT3QXc/zBBRaFemB5G/7+5JMoGxAsivqO3Y+VXeaOGO5bl1n
9pgGBtonADGXoTO/3QO9Eb3I1P6ayDw/L0oE96zoymie02JXY5A602srrI0hCfqugY9ndN/7NMNI
N97je/7BrYdbkLc8uyMwyusuIXHX1ZfSM86zssN99u8z35nQhjahOxLELsLrzxDglsC4ybfSIF/H
mbyVCdslwqyCzmk3mUW+gI4l9Mf8ltXSC0BzD1RS/lJIy4ld3cNwQTEHsz7UgU7cBydrI6SPI9ut
zid3g6DxB1LaXeYhMZIUBRgu3K9Uc3k01hzkkjOwV4rxhVZZj/zh7YQB3qj0MP+IjB7CBqGhmN9V
X3VtSyt6UbvAYGecBNoggGvMs5Dn3isqyZGeSBmYLJkCjdjwQGMDNwej7gLEivgk4xwlCS//XgzF
U5+f6yPIIErA49o+A0278YBS/leGPCF32aFGB3LQKZ1WiubLlMWmO30HgqLbJHduZ23g+YetVX4Z
nMGJC6+6otduxhpVp5BB4XXAEECtJ9Ap0llWyPui2hrand26MrJ1gctAp4tWFGZgjClirnw4qwYM
s9noHsjmoggsnt0kZf3gaiRKWEVCV/Ag7a/MqcKUrFbUoZhaRHt6vy2K5qxPfD+cPAR8TduG1HJB
JNd8qbVHv+jMjYkL5nbDhYYMRlj49Q7VExlUOv2WpoJHbaLhogXt4Ozm2dtUjL2I0X9Fe9YF0/u9
nwwxIFw3wjSuMlemIfFiK39Ecf1WMmDLGDlDjyGu19yBlWgy21tDM1aSXr5Sz8dqUmkUZIeQiPIM
EHgudRirBlKOFe+2JUDuYjbVb3RyD1bu5AEr8URK+zptbhuh7/XW0QNvzm/rEuEwSQrMKnpN3ALL
k9Umj4A4guQpezI8DQWpTIKN0g/qor6oSij4mgWWqJ1oIPqdFMN1oqG3fbDJM+e2H/RDcZ7CPwtY
TQLXKp8xCbVxqtQADMDIImDSoUMjT87q3vwyDZYfcDt7MbMJLZccZkUfwbYnyiKYLLbz8uK51voN
SkuvpmYgwcamCy+lb0MxpcHQkLDXzOduwp7OpbwzcrnLaf7Dl87VPIkdbYLOvh1cd9fUYU6TK0Ps
8F13mu9fUne86ED07KgxtznbuIOHuZiOzRjDT9vAL8tXmRe3NMfDy9PbwTFFODfDF/QXaEYV2KW5
nWCmJZckRNkSrlc3fPncJi2R5t+NEhK+FlhQcbboVP2oROdUFw5IFLptazeP1TTfgokbZaszQG+P
QUHBOYkeyx1Itg6oQ4Ip9WICikBF0CvgTc4hRX9iAEKTXTuUb59/s3fJv1w1cPoBUQD/s5epyAlw
Zx2SRojrSH/fAeqLdbob7p2BWhEyRwBT4snGgS8w6mUopIF8gb/PuwxXs4bO72oE2bI41HZ5Iep+
N1rVlU/dp8TigAtU/b81aUIJDvdQH58G209iROAuFCc96EjAACEJ/XWfr2nZYva+2xiut8Hpg7QX
TPLH3dYt1hlN33RbUxZOlDX6jqGAEqKADPiwstxqct70qYwSOElB6THAnzP6VfOf2gT8UajN4xqN
KwyKi0S2+k4KGQLwJhjhAp7G4jslEnFxqSfNVtbetTO0aD0q7bsUwY8t7es8ab6vbIL6hYuDdU0d
QG6GiRYa9GV/3ATDb7Wq92W3TXX2ymwLfOKWd9C5djOY7qG06JekMS5siiZUq95+LvzEYiEbzUie
QUx1sT7K1hgvSpFPKlmAgp87ftFwBr5bnKPMP6NXWdR/48hdkJYoRwVAInD7Pkp0UCb3W9riyL3m
jWcC1ZvsuiummMrejX00pxTCu0TBogwaIS9lueWWjGDQ33oDP1DRFb/p5A5YtoqjMZJoLp+V25LR
63xcwZEf9BplRHiGtRfa3L8EscZKgLucvVWXC7QmNqCPiQIOtBer94fSBX573W1R7X+m/hAXEzv/
P6S9147cyNamfUUE6M0pTdrK8kalE0JVUtEETdCbq58n9f34R50qqDAzwEZv9N7qJjMYsWKZ1xhE
ktVVfq5Wee9oxcs0lS9umb71c7aTSfwVUemvUur3Szhgw5hsuMxOLjec1rTr3CrNVrSYHqPVlfnj
MP4U6c6spRac3doCUej7xjYfcqfYDQAgnLz6USmMc1y9cfwR/yRfnalkF3UvNemFzag9CLd4MbUO
EoOXH8wRA9IE2c52OdkrxMS16G+NbHG2c1Js+gznzqbAx8tQuFZcPvu/N/ZnocXWEQ9VmQ0xAb3c
2QzdpVslKadKmg9OykU2V9pDY9hhN15NgyjQEwXugZj2O0PvW3KDR0Yovh7jhJeu17XWfCVmetln
+L3sSGqb6BxBAjhPAP4c9jmxkVvt5DVUH/l9701by+tum1jf56J+nRAUOY+zmPf0XyzFeU9dxhfY
w/jswrqgwXRxxgGJJCQxVrMtVu/AxP+lyccvHvFJKWefGSWcIcZWDBf++9MSOx8AKUzNVhXKtVtr
yD72YxU0qdOHnV3th4zjXJTG/t8f+Tf98q+f9r+feykmnnhpNXOxNdukEj8S6LE+DfgXF6hBYKFw
PC4i7FRIF5mt3WT58N7a1nWHCKHvWLRqDd3Y2PU0RFOa3YxG5wW1iWZE3RRtZLliU0qj98tBuWvp
Sfl53IRdWeQBN+heKZPvnZO/Z0nCHjL7LrTjm8Eqn/We1E8Gbr3cCQ3EkTZ3p6bkXovrZWOmxRc1
9PmoXi6AqTFRAuJ57s5dtA+WTqvUahw4ygpntJhPk9FcW3n6BXTss63752Mutq4YhtS2h7HZ0pq5
L6u88evsYV6fh7GIsrmK7IUx5XQm+f/7A3+2r/587sXWrYvWy0h3OTLjeFvReJrjaMSewZH5Hj3J
Teq2Xyzop3Hj9/3vMIf1tN8qA3/0ICdmZqlZdM22ZjakW92h7tPHaaHCdbfasUoGqt3qpmvHU2LX
3+bJ2Aohd6MrDDZVcv/v339pRfz7vrBJRHCmYjLMf/57sKY5yyaVIci2RMd6GJOegptseDq19Pn8
gdHPUMZHxUZprwkazNedtSNlI5tejHkOzpENeE9Fd676hV3iRujl8Xz8Zdc9/ftVP4syf77pxc1W
99msp4nabBd3DGgXR0tSfIEF/z2cvNztrgl6Ha95D2vU8zb949tU9qDPq3TkdjStXSVHv+tVOgai
uS766s5W7Pu+jXdOHh+NyfiVWpQ1y9QGnaDCcE9NnkSymcM6BVgGIi/wZhM4VPNgtevD0nGQ29S8
XhvzpWxGn5vq/XyQGhV/KfP234v1V9vvfBeQAUEz0oyzTd9FryafF7oYc8l3ldp3As6LpciN1KtN
mmhX6MvuBiV9r7o4stY2ENbyffFajAuYsvmNo14ZdkvfQP9iff+nQ3yxwPQgPdNAxIA+66U0SJ2x
FYWs5NaULNZU2jdpQr96njonUDrnpi2XK9ep9TDxQMgZkhjQzT7enLC73ekjbzMV+Kq3scaJ5LEF
MdmMY5imBrbHzUaMCB05Yxf7qUk7QMNYxp8d+Zx0NjPHvKn8sR0DK66/KwPskrwF3Nfyvyamus90
dFlH+iZzP6PWB4GuF+YPR2Y/sOV7z/UqMvQYWwDaGv2habXvloXEUlXzh6VTjsz+mAma+MknRVQM
uMqLssDwDcTYomzq1u4Z7k1Bmlh7e1xpIuXy2gbiEYoWHsrKDHzRmb26x7xXo5FrgPFgLTZWXIaO
Vh2rrNRDhE/rrdePG2UoX+Oh38qhekxzKFfCmiy/t1nJps6nXdmot+ssT4A9vy9jscf0bqePzYM0
PY53S3JkYgcz91ARQWxZvZ/F+hUWU9vWYUnrhhk30KegkN1HApLVYl6dts1PUFDo8l3rAw4Ulf3m
aHKjpiPfatihKHlfTSkVBEHaz4Zv5WqPvoZwUZjZ55H5YuTBOhaARpxhTxwKkokfXOS0fFD9G3x1
ikH2xJrfNt7ezvj/jGGkgX4/QWKOV+OGSyFsWv3NsZQkXJpxExfSenKHya+6Z231dL90mtckq/ic
dvk8xuIajcljP3WSsX7qRdOs41/nHI0OORqzca9LpgtdrLwlYKPmCUHI2ARfm7Apand4RTj1Q7TV
R9Il13ppBVknrg04X/Q2g1z/VjROTSfEVKNSjK+NNXpBZiMfDz3fSQEx55BO0/xaU9yvaDGXzLBz
yHax5ACtS5CipX9xV85e3MRdY8htZrpgcPRoyRXSvRLZtPVe6/JbtRxPxvBMX/jBtfLbH70omdRw
hL6IMecHXRxmJEE0EHJw1Ej/LiJynFeGV6qL3NZalgWl4xwpA491eydbPF2H9KCNr3XdBctQH+Qs
fWX+9sUbfFLZcvowroEXYJ3r6f/Ga6BbGFmnjdzqk3WXuvl39EKY45sAJ5soreKNyNx7I5M/p776
otIyP6nrgPDCdAa0hXaUffFss02LRdAy3dZrg+uLoHymydQCTFFvwTe8Job8qKWBCE33kWV6oDXe
sbBpgnU/FlUghNEE5qve9WJrj8KLitQCwmpOrV+byf0y2h8A1kU4W+19bZW6TytjE3faU6E3V9qi
e6FVDB+uIh/UtTCOsW3cx+rYHswO/ZcKcIhuJ1dtQ2tVU6w9G2mbqbEf63HUj3LZNjnGrchxbCxM
K9xzV/SLL/PZ6hiA9bCOAWxG7vjfL7O4pVg8L5HbTpZXi8x/tiqKMYZFk7irvyNR/a20mgfdYha4
rN/WBKX1RCJ5WEaePGazkQVZkb4VLNoXlcRnL2appLIwpLgcLznM5tQgzjk49bbUy8ACogvx6zqf
YOCrNxDXly8W4pP82QUQxQX8G7p4eeEZnZTDVM/1Vknc/aoVUdvYG0QVvhrznfO0y7PIlUrtj5rZ
mYX73/XuU68Z8nYEim6UQTJkx1oTTyJHzFcoh7JLntZ1PIE6qXyxmqey3TutfgTa99UN/9mJtM/5
k4qsr2v8lUGJvPCMWa23stVwis3cDXyC2wxL4K68XdLqFqvBaGx7wnY+ftEs/506/7UIFrPbc0lu
owTw30UQbusyGNDqbd5B9kiT+ajb9dlJJxo17aY2O9/wio9KKR/MePri4Z9UMJC5GaaCq+QrXLZ5
hoXJ0eyegUyWfavkAz5FQ3meSBylUx8V03kwGvshT9UvGESf/mgQE7YLuRDtg0sFIWti/oJhAeoF
SR5opvqcFXGUo0ZoZ8bWrGvYIo0WWYteQMT4yiH498j/YsmZBp5hgzgEM2K+aPXAXQGUVaVy603W
M00w28/kckP783ZsmReYnQXmqnuyuwcv+Zbow66TWDqtiGxaTPJmZcyYZ93BiHCC3nnvbFUETdHp
4WgUz1PcFNGZKoGBqYXHiEw9fdMZHn1yzdo3Utc3EPRfHZOEzERkorKct5SOu0+DqfQt0HOrrQeZ
1F7KuSIz+YkY7/McezvZJxtDjD+0rn1whPXmif5VqlYe9O7y8aA7CsHpxhCD5WdTB/ekzOswXD0y
iXohgOsjGERFuIdxeEocmCRqKOdtv9oke2Mtg7PkNdM9Xqia8Y0dhpexj38ihR1laMiFY9Y8/Dva
Gp9svnO3D9zMmdPsXOosWYVpS2+OCWpOgkdc0T936ANv0i5FJBPWkCkLGSo5zBARb+up1UNZWPtc
lmOgKd1rT8POBzNzVGXfBohz761eMllVrTew3dsVJNpJZ5Kb9Nwn6gAkLJ28m8xqd7YjbqiXfszy
nMpKvd+4jHgy8y1ZajBjIyrOEH+KxQ3Gii2h9U4wOO1XKPfPqh2PfhfQVjqe0KcudmGfWFkq4EJs
jax8GzL9IMwcHcD2icmTCAHXXM8wOFRz+S5dodIDs++ligYRDG1Csd6CDwSzp3xx1XwyUdHAkgCY
wYwO8K160TwpitnSUUQgHpUOGW9nXA8zGz0mPV86GqGJZr41U1KdKS0Id7Abq6keA5cBUVQu8ccq
jJNVAuebmGgvjyl/fJ27h9zEo9i1y7AeWEpVuOBrp9dVNYsDTKZXzaZVMD83C4Qysxi88N+b7ZMG
xjnbQ2qEDq8BaeF8BfxRJIPhSRpnMCu6u/22tAb8fesarO2KDHWb5RsIci92gZP2yJprBVV0OrKb
AJu89IXxnJnlGtBU+GKxP4mDGraWgMhYbXA8lzdPPdgNJgdTtR3osxU6vuwZCQVWDkGfamx+dZ/U
AAWWgGT9qzbS321345yUo6l8xndx+577TH+sCViu1LLGrN66B9xAGLAsS6Sph0kF5ZBSd/T2vmus
q9IynvpzY8Cdvhgq/dXIuniBi85FQ9MxLdWi3rZiOGTYPsl0gAZH8C9j306tvTDj/9PU5r+PvJxk
uqOOylUjSIC98ZSDZhIVF279pYH1X8Ht/Jz/z/qY8GZflBmJWtqDkbO2fdzsXZOQNecsqzocLGWO
ShOZ2Hh+cSfrMe+XZ8i0P/rR3JmIRuXN1lOwKyrqJ6vIgkq5P0NevzgOn648uHoNjJVOQXBRB+ir
O9iulpN5FcrBVeyrrh3OEJVtB+exiJVIzZRo9LzbtUWROd8RCsLWOA+3k2Mq6o3ZXZVVt/G6ty9e
7K/U87xu5GCoe6LZ6P0GK/2xJ2Ux9qAtknrbSOVQDcad7HH8yewwnZu9aUiG4oelsgKtyx6bvtl7
Xf5ad3ezLZ5wLNt+8Tbnr/SfROHibS6WKVeUDGtk3ibJgA54JML2fKKBHqXxoV4w6baNJzoFt8AW
D9BGNmlW75pMbpsvCDef7ib4akDCGE0x6/7vSYUwCCVTeBUgprd00TFOMHY9kO7kutCk7ypMtQE8
/PvHn3/bX7/9j2eek/c/vkSvVaUzjU61bbwxGF3dt8chnNCT7pTh//FRF4clRqOJ3pVbbTu1YgBF
LRD3YG3u9S8HYJe+iOT37C/MGjxut7Ni4EXMM8xBNjYgmO06c3vNbg+NYj60PfDW5oeRaTdmvZ5i
7qBS+Hl6pZTNe9YsR4Gu7RCjfl6Ur+qY/Jwda2OsryTXgZMnj4hAH7sepet/fwL9r7rv/LZnFQnH
guziuBd3MeRNYQE6rLYASXazLrfz6uwV0W1kpx7PQWRqrGC01WOqbJ3R2cs0jpaC8rnUA9lXv49t
kca3eTW+JENgcKYWCyTZyqkvJkiClpJvlDiOjIFGG5r2/37/T6PMH69/sW2dSYyDXrKFbIvZIe1m
KLNCO45QiCtVYAj3lcnfJw88d5qAe9HcMYzL3CXNM7Xqar7u2A0H4FxRp0OfEX5GxbygA25pX6En
/04szokxwBNi6bmI/U0t+uOYmLU95b3DI6dk2Hjz5Mexy+C49pWk2aaYBcjV3ox6eevC+5jG6T6r
3StHzFE7vq3GEv17xT8NFBQ2Jnw5AvgljiBfmEMWeVxtYbkdzoBs6ZrXbdwdpGFcAZEOSwYktcg3
/37spcXg/xwr5uZMTFVaW5fHqgOsBqiNL53BTPZtu4zSFe7QcLXGCK0YdVic6w3rGx3+IBvS/ReP
P2+ki1j150e4RKfUZRtXWc91RtZ+lLDLZUMXXlTXfSz3g+5ovnfuMqj4gnqqj2CJJ7+yAfl86/3/
++DyqHbKrKD2kLIPpubGiG/S/NVdqW3ndtPo9J/n/gvdt0/iM7+ZmEAHxQWZc9E3wBRPzLLiblKq
JSr6OIo5x0lbBTSCv8jTPn3UWc8GZAq7/LJeTvRas9ec39Z0NsBNiy6BsUs7EQnF+aoX80kCAKyd
we0ZC6Orl3N5k5ab2seEvAXedIouKAl7ARHKCkFi7Q04rX1TRoOyBlW1wNgqr5oUqlJSLBAjnYdi
bL/oUn31QheX02BKc1Jn7t4mQz+gsEnSug0Y4fv/mz1s0QpjXg0uQb+oUArQpnY2c4RGZD98D41S
tbbyMFPFdeZYe2bqKGczQ3H1+ttaXusNXCpGYV+8xflGuThJZ7aNAbMFRUbrUmsZnKVdxgtFaTLG
V20G6Nxd/Np9bfFfnJv+IOAaLKDvE3PaVV7+1ePp/f39AswyXUpQqmKN5uB/046RpkqFXh3aXB2U
aVcH6lzVN7PCjK+30JjuAFAB49a2Rokeu8ZfRkffdSRjsrF2idk8KsZDPLY4FS7jiyYtN2w7xlxS
M47QWcwzVWUNFc1Gx6jZT7Z+0zfujb7GoYq6h88fmYDgMNguMc9mn+9HJ31SCliEs3UyvabeCdXa
1B7erWdAZL88VMKJVKOoNrWhHzSrvQG19pSmM7m1GxY4NclB3zq9ecyM+A5+GH12Ll6pHbqmzKJk
wIk8Fi6UbfNA+5FxVUue0WaPZgkmOZXpdQmnrdT15zmt062umXSfEmNvz+qbzI8zE63tUrfA4wZ3
r8ruGluB53gBnj8s7sMCGDiSanU1IekRTA681mQ+FXm1nESXntapl8c0Qb17KNIDK/6znbD6TdKH
0qhXX1kM7MQHWz0V6/zL3mp6/t2Av3o3NneFJdpgaX45Nqp0xPQ6WLJ2myrFu2tl5xoWNVUTSH1b
TR1QRbhCoxmhJPrDEVPUKzTSHAS/Nm1r3MrURIa6aN+aWdND9GubYGjcAwo2e6vTlJtSqV+yeObI
6zT+O4A09qxVlALhXMcW7MOXZjLf0Pd5MDT4rI2Rv87zFADM0qDdgubylu4DtbS+qwJFC3PNW/yx
MGcEM1BpA9zu+ZQ8fW420Tx4v/rB+miGe0dxo0GcW3RzP8ISnOtwnc1orG3A7mgGoWcx74Z13o2m
/dZrz3HDe/ei2CLNRrboetdZDCYkW8clkFPjdwUgRvbAW4Uxla1/xMo8nzpDffNK+ymn/qoW8zAo
9S8p4ut+PCucNG/KTlvG27ZXwqy2vztZ9ppOjynjQN+qeFyScZ85zsIaOAcn1vaDI9grPNbs+Es+
d4+5bT1mNX+jChQEq/4hU+JrKyvNUMrxVZPM44asXcJlAFG9COtAAAZWDhzCkIy/JN/Ii4E9GkZL
hDUF2AokjBYBxqBcY8bFyEH668QEMjHT+6UxH0R81dtQKd1Em8Le0yA2q51f1r15UOnCAdBFcqS/
Fa14p0LON6XGfmlKoF/qqBFis1dMpq5QWgKk23ahJwqw1x1D8Z7Tkq40J0Ad47L7jv7Jyoe0AqUx
b+wSDEqC1M/Uhvw98klMnX3aSg9DnGIN2EaGB5QM8Az4I6V6sZW89aWYnvtquF20JVIX8Vhlqh05
axUsM9t/8joUd8ti2jdZfFX37sNkzPeVoT0spv3qXQ/oGvktG8qCF5zXMJQmx7qZZPVeOXSQFCd+
89Te713xXlX1wW5SAfRCTcK16p5q29j21vtQlJHBlEtrSub+w3T6jTw0YobwSUUvaOjODA7xnrbY
RjcWiF+tn74B/wUQ3JRaYLd3Y/JNArL3k2beWYl7oO/+lHX3Zi8gkThukFYLzIyCLTCX4kHxxq3d
g26k4XJNTQNuoCiGoBXpTa25B1w3dnJUq5OBW4NGPhHqizoHVTzcDu11a5dJACIjpyOqhkTxnSwX
tiWQMrc03M1aTCx17vr8yuXUIG7se2pMPxvACfLHm04zFX9qb/Xc7IPx8SwD1BhBOXTHxO0iR1wN
ZfGjmKckRNYdtfh1u7YJrodOiUhOUd4luCqA+Q5pqml+re9TyNf1xCHWvPFWzXWs1WrlerLYQs2v
edROnD6o+Q0XADzK8X+Ch55ApyeAxskSqqt84b9fFMKnr+jtCPLTeGNEuEPpTvhG+zqGla29MXu/
sRclsk15Vq7Sno1+FqfJi5xGfazdrtigj7RHvvO99dz7ksYW1Q4E6Xjhw8Dbcs7MbGF7lO9m5IAa
C/XOLUMJINTvuvFWZp23EUu2m6W+Rj2CYTLrz9HK84dUvOLRQVfManHV7tZQDjaFnOtdjSIDuHCO
MvNsNr5dVzPbniLQYsieZtvecZ+6ZplCV9O520Y0eHoLt7LEV5o8DZKaP9fI+rg6KBvJab7ONLSB
jGXitIv3JEng8HdtBJRl2k6lVvMvN4cQj1YdVkTZRjq8eHYo9XLdaxpNGU89KJk5+VAdM58bGtXl
pRenpRRKJArHI24k7g3KSrE/rRzwGJSEH4tUP7Ppmo3NwCco8myOGmPSGa7kJ41b5eDGRpA3y8eq
tdO2K8GNYDuNu5MObqM3nJ+tUnD9OJwseu0McMbnPDa/10rxUgvA2oa1VH45MV7Wu6hn+yWsX5pU
72UyPEmbP1EQi/SSw2fIX44XuvOZAqXON/VkB4Y3nySqVIiOtU8yVsH3VlkRukvmbTrzfNzCYbZP
Iu9uO2055XUOjR0gsFbdeRay4bFHuGp1h3xuOTma7Ua2gv0V1FIfYfAwgQsCSyIDU/lbi+ZH7Zlp
VDF8Y/R1rwjzWTIY2OVGGolR/lI9biTc0hZfGyKpDQPken1fcDmNsX6XDWzyhLuS1Dn7cBRgNqkh
iTB1zEVXMqfvxQ/IOaivroa20Yz8ZI8m5ZErih20CH+SSr6bPO37bMzuMes79vQ7KP0UtpGnkHFi
CT143bIFQ/M24kAXTEU7hnKNjf2UrUeYN8uVveC7Fat09111w1QbJHXb3uVpvzFyCMtFycu4wrma
+Icoz5+Wpaej17q/0jLbG8ZZUn5CaUo737ARaslhZT3XrnJrT13gus3i9wsPFrrNiWJk0hrqa1nF
K1wYZQ4dW9zYDUdiKOSd2uUiXAwMddape2n79rk3yx0elFdjXD4rGVGkq8sjCm2PSUdyJeYmWpY4
xEdxV5aocVnrmG3aWMGVw8kfnaH+mDgsgYq61dXIxHRbqhK3+TWLqpXACpDpKlaKK0S51MM6HLUq
XQ6ta+4r5p2BVXm/7CINXD4EZKY6jHuAOe0yPqZJ6QHn3MJj5aI2S3ujFjPCh5VyBs2agVlJQOGG
MgfINnx45fxQrPHAKSizYOY+N2W5o9Q2gpRSDVWGedOtyC9k0GAjFMCuVu18jdgLTrJr+6ukQA8m
o3eRLHZk319D4gN+FguxMzPOndMUB/haa8q3HrK9snCJOdpqg3YbAnstXlv5XnRCCeKsNhAsm49a
MQIPY5hSj8Wt6cIIJ+Z+06eiJ8sQNJyS7mi5TRd5Kal1qo9kGfadnZVGKNbip9eMiKPE6YeF5+Bm
UI89d1sok+XWypGVK5wCU2HY70AvsJLDBvgQW/nH3GExFasflrTT66IqTz22UyWgNXwEp/06ZIw2
afzkhdQQ3rYH0HheOOa/p55mCMYD5vfYk3YN1wwXB7vo0SF0Vh93ay2cvSeHMwd0ajzU+SyvM8T1
/LVDOhEQ1+1Qx/3OJeHtV+ERvKpjBv4Nr73qZGOaq3f4G3nxgxxTcMD5T3XqbB/mJ63NdF7A3R0Q
Cj5M5XjQrclDmkJ5AtySQzsDzkn7CJ2e23anmrdy/FCcuzg/liLEfNJKfINAPvhzfdvIxyp+WYip
xk+DYxl7PZYFz4t3U04Pif22ig5BycXP5bs+oy2pWxA6BVPfJNSgXSY5M+fpe5xdwaa0jTmsVnjj
qxNpSXlyB6Tqq36fOek+sZ1toe7zrjtBDg0NxrNV5x655a/nCUYflQzu4MdO16+UubqZ9SexyptC
7w92jB5TJraFPewhx98kBaGuBy0DimW+m5GdSfp0k5s5QxH9pBnpSSu0XZfXV/gibA02G2AQZoX6
XlNuhzGN6AlsHaouOosUxs6h0Jc9Lsxrrh6k5h27ejnUpgIj94PrlLJV2ZitEyrcqG4/kRVir5KJ
jazqULHWqK3hdyLDWBr5joQODJP9kI2Qu3FSKMlzaCntkNSjeDE3w3gOextds3ZiSa/ipHvsvQdn
aD6UMYYYZtwkVvLQj+tJqz0qvzgwnPHorsXBbNIH4eTXjlqeyx4EL6dgYcAsSuvkLcs9w5CrXid6
KeUUrIr+ZBjjcWj1n17fv1be+EBqc4IlLMfuZKTxvkwLQHQi8LLh3kTLBxzDJjX16wwHF5nsew6Z
JZK70ep2iN7vEtu9F0ZzynXrW9WXe8eVh8SMX9e2/FZwWLUyeVJc40WF8qw/ld1JIGmYwTyql/mA
9Nau4M6MdfUZDtZBVadHYEgOgceMvHxfrM6HF6v71jK2jVjvUNfb9d1A1LR8e6mJRm4gXBrPzEXi
TH+XqhvK3IgG3b1evDVcsuS0DOlxzdI7+tZcZTGQvJu5ptye1MBWlI1RItWyuluRGkGMjuNYQhMy
Vr8hFs42oOrCOTaoro5977uOA5SoClookrozRqpXBK1FzERMUjV/WfqhtpoAEM4eOAOz33xXrMpW
a/lTZJ9mb248U3lSh8B08aFZz/CzM5+OYO0a0aTpQNGao5DcvV5RPaSueTtK53otowZ40pAq+2mS
ABudTVGsB4RLwnlBxshjYDVvY09G5aD6ugPaDrJp7Cy+a78lTbVV5/nQ8OrlgBOAIvYpHN4e9Jyo
TcBIEBQdJaxoDDHaDi2Fl5ySAO04wugQVFwaRZ0cWsfZxG6377kQWgYRZqqQOIZeVm201rnWtPxg
o2Wh43qf1/qxFXtIkwcv1Tad0u6Y+G1jp7o3DOdxpbJuLW8/dcrOXXgi2VifJNx2YO3NPJqgSxtV
sUOE88aWpJJctuBMLL/QVPrtkE2IYjF3ZCNtWgL93hbDzm7zQGrVDqXFzQKtWi50PhCrHsbD4O2G
oQ9c6F4x419X+aGuv4aSFgBFBbSGoJ2sDcDhKMc6znNKAOp6CJY0nGhJua2+s9HDVUUeqVduei5j
ldCYzJAp4rYE2RQgwHloWwobUx4YCkF8VkKYs6jwvackB4LnstBRhjiHCvykV6hr5Ws30St2k2jt
k8jK1ojB3C3/lo1uDNsZ81Q7z1HuKq9yE10pRJX46Jmqk2InO8cxApdGhYjXCGXNsMxCJT2lxRRQ
sft68rq4Wlg6O6ezt61Eeov0OTZiDMrRQ9WKoNbvi6GgJdMpezdzokUvn+Mx3g4x6kc9aIpxOZTF
Aqal54MQNxgsmMIKdFcJFHf2ixzeNAnq2hgb0SDolGB6TThLMuy9pJ/mj1adbDBCydfDCJETIa2o
GaIYrlBfbXPhhdrKymcirKROEdv4MTKwSkznaNF/wLmJKneI2rJhzRzM9erXsmxv1U2+MNJRrwk0
9HyQ2SpXYEQWIqL6nn8xsiQihNRJuoPiSo34JWCLIaVDnpRbiCtGxpvgIlTFoMhVfPNcTJa96uhC
pkFyK5JcekpjM8YRQVv3pIYdJbe2Q0Bs4yrFZmBTrCiuNbXfrnpggj0twyF+X4z+vB+47ujrwTGP
l3ut+uHOGtI14ZhAEI5RNc2Po+Hxql6o/hbCuIdRXlCqjsh/iZ/lgC0bBi5tRUKE9n1iiFDNyk2K
rK8ojUB1KED5aWBr/SqdgLubYYPoQYGdFbsApd3qTPSLHCDtq9mHiZFtdBTo3dk8yE6JanXw47m9
LzqEW8cRqVCsMlJEyWbgt6LJrkSy3iErv9VR0RnMcWuJ7FEr1x0S/vveRqhBzq+ra99MwGazHqXJ
CXHuvNsogPY7k9Q2A+urbhtN3aiqZJINcXngwmPsGffZttWQ/FpcMBFVqC3kSPw+u16vihVpN0Pz
GwQsnSZCyz7QAPkXJqaNPEXzkOYigJJlXmkj/sYa0dITCD7EsBMA6wMjj8XV2iRRtSyb2TGQ3NmM
y3RQ41+zO9yzO8ks3A0a0KE5y4hUMSwnjuaQhaNjRQlxPZJuFimjfWcpr5DRDlqZ76Tu7Lt2vepE
diwZvSUD8d4860MswTDCRVOysNrYOZ2MtdnoaQP4XRzGtn6YZqouIVQoL0WwLu5H4dAwzudrmsjH
plbRKKJSVOadYWYA9r/L1L0WwxSmdNqTON7narUrKncTZ+CTJzMq9Lt0RWNB3yHEE3lTcWrU9Ijn
z5Ea5zbvtL3rlv+LuvNKrhvbsm1XqgPIgDe/B8Dx9BQp8gdBC283fNPe7+vYG1BmXUlHTPFl1ldF
3JshiRJB4Gxss9acY2779j1HelT1+YWUGldsdHcx5ei+j/0q5a3oim1AzFNWrQP2GKlVH7J02lWJ
fG6+JPVwLvPYwPCvhwpdCA2lwIouOGTLzshmaVpHFwBZVkHvJ9CYHfNZ1MPt3I5ui4mvEMOGYFtf
E7Wv2zN0Qh0dde8GrFRKQgS2RsBhtxo40XcdGd9a7KttuW7bap1gE9XK4TyZOLcnQ3ctmqpZi6Gp
9t//06Rytbfl9KZXSM/BdCj2sRPRb1x+9f23UZSPFPL/7svfvnDyT759m6mY//qGkyoP6Mn+8/tv
X/7+7z758re/aAFWKPXJ3FEg6w8OUPTDt199/8/Jn1VBjGfs25eblqKDkjSz9/3v6PNAle777//2
+5z8FV2dd0RgiO3Jn/9wuZNv9eeVvv3ht38TZ7VMlJTNzPPTnfz596iDt2XYIqHJWO3M6Aib+U4Z
jG5jZFJ7hI53JTS85nUF9K4K2jeI2bfqQIX+982kjzpnC3YHgD/ibvTNP7dydDmqgQvRlR0Mc2cr
RK+mUKUk4xOVwUc6toUWvADi0NLRP/v5OjLEDLXKAA8GTe6jwF+Zcg+2KrtPjGFtFfNd3NGznBv0
fJGFuUHYvOSm9ZmJ/4PeO1fHWGHr5M4SYvLzj1GwDyoKeCwbWY0dDpyc+OraeZKb7Jh0xU1nZCvN
nr9mcvRZePWvhkiy43AsIAwiaQLzwvKj/SBCmCpBmlVDbzQbM78z2o0qOQubTUld21RCJgwvLbGZ
aZmxFemi8B5kYO02PZTlhNxP1c08kyEnOM7nenLZAb+ssgIVbU7+QtBGn+iZlp7paZfx+8+ryCe9
zkoq0G9AFN1YwiZ2OKcRo3+i3fqgZ73IIBgVQGKxHp0MinA26wxuSrkxpvZQkFKinWuS7hlU3X8/
yj/Q6GC7xBaooGYmwuakP5ybThMFA6uQnTbU4WFIpfpVSe+oFuGBPd4nWocPLwcMEPwtXVr7VGcw
s8NrUh3NJHAtd8zOprLwnOkLu+gQNePvb+2DZ+ioONihkOg6Yv2TF7iJs3mCKL24hVi654AzXrYy
wBIb+idW6g8GBGBnhBgOyA2sJydXGrNilitejM0YA0bIKf2rrX37+7v57BonneVQHSFyOQgmEpxx
GRVhLGb+7y+x/Jgn45rbQJABnVhFhHQyBWD4YonupWLTOvIduSKvfaVvI3mSP5lZP/xgaJMvLiUT
kMPJ4+ppjoyyyXUKa77r8+QZUdH5wvcDJPKvbun7pU6emqWHfW1UyB+qDPz/nMITt+3bOg//+ZTA
I/t+nWXc/zCFScOkjVbNLcm6cSVb2pWUR59JGj8cAQYMOA2GjWOoJ4+tm8zGdIJFMmMFPoF8W7yZ
/+aTwdW3ROtaTD4nqkmww0QdlNxGPcwUlCYvKIy1Mr2wq9/+fqx9sNwg2sYvBNjS4JZO5lC5d4qM
CQKp15y9R1PvzRi49egApTO3zJtakDfrfGba+HDgWciZNXQqsLyXJ/zDp6Q0kI4ZDwUMouqmnmn4
LeYsLfOTvv/Em/TRpbBkafBKeJ7WQoX98VJTpgLhSU0G3uycOxKnxVBB4QjdKSnNTzQ+H4i3nEXB
B3TRAvxjnb63Q5sZTikXmyG7yzvlsLLDa2sOL9PwE3nTRxOEjs6M9LHFC/uLUE1pSjM0+kWflx+L
UXopOSCRsvqJv+qjy+BuAn6Ly5XP6mRsUC/P7ZDi/EazoCuWo1s3oWtqzWf2hY/GIHOQgiuRzRem
2p8/o7oYmewKriNAbNsNNSauZQY3ZTac4wwBEZYdQpnUe+popqipiZhvnN16Hbp6l2/tGsM6oSOD
0XtwUD55Fb/5F05nY4LekIOihgT6ezKlzKIlZydjsHaUF+dkZYaVL0HWtCqDyJLEQ7AI4tFAY2JS
9AajJh5SGsVSYtChRUqSuWlrr/Q6h3btbNKy8hAa7rtEX41auC848ElWum1oHC9lL5usy9+/4b+6
Q7Ai/ngDJ3sYEQnDFgveKuyxqrCxpXulbnT1ddQwCmmUm/TG19XP8p0/2GIwfeH/JN+BUXS6b5fU
vDPLmjdPi+yVPVN3Aa+xhLeP5buFOvv3d/nRWP3xaicLTD4Bd6oSrqZ3Kq82dloA5Dz/31/l43si
42vZJGOAPhmpRZS2wh55lCNJSws9apSjTagf4Tq4xHl9MvQ+mrsAcvznaifzSY8uJKlKrmYY7xMN
P0ubNoZ0F6mf3NXHzw4Hj7pYR8HM/Pz+BT2V7byitEDckS8VV7JTwmao/9XdfL/KyXuU9bMsLFMt
0J494IBc6VMPaNPwFf1/eDsn473C7t9PGhfqUQzb+UumPhi1+sl4+3AkYHDTOGLLeDtPzkos2nbP
HL9saMRGGt41E6qNRJdIGdEROZ9M+B+OhO9XO2UxYR6JOzFwtVAX/hg6SH9gr9oqo9z+5GP6+MbY
D+DqQUJ6OhjMWq402ZyY7rSHLoKxcR/dLe9Sbn9mXfxw2C07j7+udDIgoGPack+vbzNZqhcPe7vs
PER7n9zPh48OgCj7aRZlACw/D25RaHFQdIyGtrxa1hdYKL5W30Ui/1cX0rFYEHPK4f3kdkJ9sgrT
YvXPwsGrSpuSDi26iN1UfvtPZyHYzsRAsqlB4ftLRUQkHOigOxSbQLLWC5NbwBZvsUoGXmMV/3iD
yMWgj8lMd98AmT8/v16tIqVTmViXi6GauOuzakMc9LmURptcO6riUAAs/v0d/jo0uChFH1OWDRWU
xcmMRFJxhiEK/22Zzr5s3UPrPc/F8Mk7/EHJh8sYrE5LQD3O9ZPNoaOgA7RyPjJrNRqtn5fIbABQ
x4/yka5/4OxGthgpnQYrE5/o7j+8Q8oEgCJgYv4CiahhihlhzWvWSgsedAkBGfx8GP1/8SBNLoI5
08bIcTIXDnophSFt+E0YoLGh+UGIiytBV/79ZT58kgYoEkejcARB9eRJpqkaOEGfsdirLXoOGj4S
Fvf5umzOCm0j95E3Uzez3uX7sv7nt6jgnGGqwrKDO/fk0olaZmmUTDmbYdDipXTkkwZsXHwyBX9T
zv+8D0RHTnNUN1iT8Tsun+gPhxZ51iURp3a+qcNcRi6ju1lf0b4bywtJphuN+elMn+dqi4OjB0tE
RUyPBSHmFRJhNVFRfeIjb+P5Jdbw6Kf2hea095nguQj9MwvTr7MePyw7TwehJZTGUwtTWPRZ3Dp6
vukS9Von07HyKN1eqkH8yZlnebqnTwWRvUpPV18sOyfTKz2+jBRELQdJjZDbNrjhWDI+WdF/PSAo
xN5q/F8HtcB28udH39oJgv52zjeqM/GW3k+1QQf/MZfRLk61r9LQL/Ti+fdjevmmJ3f200VP7oxy
C8Iy5BacwQHmwz7QjAGtIO17jiFOHXtNKR5+f8lf117uk6wCmvq4zjAv/HyfqLtktTd7Llk1LnEh
m8CYCV+jzRbTgJ3FZ/PfrzYNBasI64gJDYaqycl2dnJENDRynm+GOV8JxVqjNCBUKgTwWPuYVl2L
fIZp2naTBWj6s3PfR3f749XVn++2M6t0pu4IJV0b3CpGkd2PfkzzPkRYn+bmn/PEPwrO+bu8m38R
nUMAD//7XxCcs1RB/z445/qt+r//55nwHALY3ghvK5/eG35TPP2YpbN8iz+zdFTrD+yuBlgHxWHr
Zi3WwL9C2PQ/KLMQZkH51ebYt0Qo/BXCpih/MDcvpFj6NyQKyoyEvzLY1CV+x6R0D7/Fou9Cpesf
RLDpJxFslgrBcIGAMEUz6wHDORnRdisnYPMyetBOEnv6YJc9sbSzhYUD3aM1+3nV9ApGm7xLN3Sf
o3SzOG7LiiHfN/JG9IFj7ypbinOwPbj8d+2ohhnKCmhRZ0ml9fkBfF86XY8aZSzPmtQiXDdqntqv
M0ph5zkenbk8Zoi5oz0ySEPyuyaTrd3URCgkMi0fwvMol9rpoiUCGeRL0KbxAhPprX06NuJdbiVz
DRSg3OnLnOfBMbPjtWPUffyujLE0ntHw7qvXlhiuYGNWTWVfBmmcAGWjNJ2LGxs9t+K3shYmm5ry
RY2QiDPDdlJwoZ0nnaidC5zSmDdITsg66anSscavsctbg9/3VjskZDso6HwUQcKwJ9dxEmza1IjR
Qll90N+0qtCSaxPbU2q7cV8W2mU6D3F0lmWhw2bQkYiHxjYiCd3FR2SR0tNWU/lK4SOS92nUGkyn
rTVAN80nEYXXWq200U4hOBclFyjfeC010SgORELG03VYTXmEJmOgW43my7a+KFWPji2XA8gqCBT1
7G1OGiX+OgVynmJvz3LsozWkw5U61EbpRWFJijUeaDLaJ03q63XvxInYDpitcEZFSAJu2yIfSl8E
+GI9WHrQ6Oe+6ppdSDJl45o8FoR1XcteqtUaLeGnbSrtMQUWau9HEYRLPquTVC6ShCA+C4ok6Hb2
FMkUXCR9BCQ/63rRkwBRyyW6E/7r2yIcp4OCrLmlHq4kyl7LqL+SgFsEaF/TXoKboTe1g1wjsaN1
1zgW+XeKDCk37ut8XqdtONjXddbZt6MyLI1YTGaojGMOwPuiUBJgYmTHT6sh01BvqsjlYZIESjz4
VdyF5mVUF8Z0yAWaTtdRhI5fsC+VMwureHUb2wGlYL2qyzMzrrloOInR9ooA840bWG37IhdRpOKH
MEqFwRTb/XbpywCd/iYVBj+NGFzIWj0erFnq2tUwDAoE30SlijfD65ARumnjsJ5JDgTcVtTBC1sI
vogWMoCiIxSMD3HXjARf52qPkyKXI7eRRPZMmlD81TZnLXLrgjhZd2jbIdynTvNVJZrBOaZpy88m
j4X0OARpfRZiz3tOaiNSVgVpgDaQU8+WWs3TRINgMLR6edMRCCe5rZDCwremMbiKgDKLS2O2itd4
8YytjICgIo6pQH/mQTcQBqd6/QZD0X7sOBKV57h3ZcvvichG9VaXVnyVtIhQ75Nk1DSfQt1Q5Z4M
N7B19aYdkcLpcB1f+nhJzCtqy6PuP4avHeZj22/r3uxwnjtVgO1EK9MzR5XyDhyyZZAS1kaj6tdW
kfHhWXxhy/Qb1G6TazqGKAY3qidzNHCgVIl4sEUPgqcyk+w+lPqLhD4caUgG8nukVMRAKmBl06Ml
NOR9NX28BkXmhAyZiG/SpYkwz0m8whLRrhgHRDc0Suq0vq2FRYBbrYudW0kaM3ltJwMCsqRQtegi
Zr5t/YEE+/4sT7Te8QIl0yRUh5U+eKTeo44PdWUgTbIkX4d0jga1J5BYDOBqbDMVyagAlTWgXeTj
aViE46Yqq6JZD4Rnk4E45FVwH0Q8b+aMLLF2TaCrKB1nq+42mNGIfsr1Sp5AemJZo0hsBcY2iKok
2+VVlVwbgMPLS8do2/EsQjsZh6sBB40FSyfIHXtlxGnUfAkL0EtsPw1ZuxxKK6+3CPWd/kjCqq0c
MqGPweXc6QA1sqFmXRiUppJ8oxaW9ThJ2XhZZuWUuNIEPcoTSqnrBJ8FHCBcpxCdBR2jtLqDNJg6
AUC8TGJrYiKxboOhBT7QSwqRoZ3sYMGhmKJtiqa2cAvyAdiLGmMyLmwFUfm+plSlX+VKUafP+Gu1
9hWPa4w0PxfEqDnuBAtoSWQMy2C+bix5yO84muZAx0JJVm51OQy3NISKaW1HVRw8Virz7JVpBW17
aNUefvvQjVLhS7Uxq5NrlIb8quLvIVVOi4fpouaDnPddFIJtrkYRRl9MIbNMkckirHBjiAXNZbCZ
n212e3ny0NdqHuw7bSBzF88obJCZ+R2kRFnLMEXzQcp6ty3S6KkTzDT7MhrxTS5tXvPMCKa0WRMY
nEteZJbN+zxZU7SZg1CDBhbOg3VfmDrkL2jWw+I3ivvmqDot0ZdDPenhjaH2s74dyyrLb3N2Ldqx
7FGabJdjAmT+0Z6Utd42reYndWDbDxzZUUEYaO4WS9eUEMxW6tF5x6dKSg/4V96mMRwfYCOjwLPq
BoFxaskjEw6Gzjk7dmUmKes21SpsjZzMS2S9o5ocTBxU5aGtTUm7Y4ZGWYjnUW6HbVQOsnMW0miU
e3rZzMRuRX1uOmS5omde1Cex5tmNID2uzLG9oP4m1tVMrRjeX6gXwXEaMSS7CZEHFOD7JoGcZcsw
hKKMQ+4KXHMYbzrWuVd4aaQm2bEaSb4yYfl027oz3+kwBReOnKQputpYunWgddfrks4x+XTapAaH
JNem9DDWZdqtuy40riyRhppv2bx2+yor4x65FPUqt1edPDs3awbHknoUNPW545TsXkajTJRHu5Rn
jDBxGVoLUnvJvStr0uqf9SCVIGL01PeSNRjk0PGTaEzziyEd6mQdK+aYvZbS3A5uU9SzwjKCr2KF
6DXJr3QnlUSDKyqwNETjk5Gfy1aGIWGlh0ra32tNY5VsdGaJzCuAkdUXte2yYpdlURWeqcpUQwZq
5fxG9HWAwFpFsLyHEzG/S7oRx7xEmKGfizAY2x1c3AlXg13bDq++XAIiHHQ9xyShj7H5KAf4IrCh
6OMw3YZZPdQP3FeNqEQS8+DX4FzHgySVZXtM7cRCE02EVIVWYp7LWSGI1okNc6byMI7Vl9nE5OAn
ehr11w47qoEsiMaQz9S6J0PHKPDmIDs11NJXzUkmhjDgW2SMw8SK13ZqKHL1Z83uH52v/v9SR/+3
pVcveYh/f4Jyn57L/7p7a17ffjoy8W/+ih9V1T84i3AyolhLDgym0v8+M0mq8YeGCocDv0qjf5Ge
fT80WX8AEl06ZyTOEVK9gA3/OjQp+h9IkVQSZTSULnxH458cmrQT7Aq0FYAcjmGQbkdOtmOdRoNm
EaEM1M6f8qnYpgnuYhQUGMLG4ZU1HQdGwtALt13Y7htZnQBao3vLroT8qBal22dsqaPZn6rBNac7
9tarNn9m6XHt+jnIvkb4V5QHB3ubAI2a2ItH+bEor3TxnAWO2xrY7F4yufbaYVyH5R2S1R6ru4TO
UIzXTRgSAno+BQeTJbPSQJtnBW70svlSCJ0gyukAHnw1d9m6V8w1leq1Adcrs8SqmnGbd3h3COgV
zCnodP0UH3M8fVHY45ld6TqkBjLHeEke71VTJifspRjSjYSSnebu0OT7OIi2xoRmM3qYQYGb5ZdE
jnZGeKmIaF1ZmM3xxwa2syLkeWNZO+rJO5njyyxslx/2tSK9oo5HGCS1vQv77axQ4shRAeeZG869
O2vPCcrxui9eRnGpjldaMZA0zVnIeg3FuHNIFtYbZVO2TBzzvZHaZ4380pXFmpAmcAOXcL4IPixX
aYXvy/ap+znMfDU2XGOVtJuvrf3azs5hms+08RJfvj+VwdpUkf2i2eeIsmqDlxLAupl9yx132ZF5
XVN7BmZasFErgTc+K9xIMkC735fArk0aDrHgU6b1WWecd8hySBWHwzab4Tm8qMPrSn5S5hcA8kDf
HU8S/a6vMI06/doa5XO2B1/Rv/duEZGeitGmjt7jmd0/uuBxhD7Bh0Str1vI44sNUYd+JIXXQSJv
s2k6wCR6yCRtrZvxrosBS2SFH9lvvW1t5mpHXBsrkrMeig6/90Gq6PawBZRbx4uBLTQjuA+sZ2F3
EWuXfaJS2g/8sZhdNrnk5+lubNlrTH2uIb0l9n1TSKtwfk8cY4Ou2+2r+dkssH46SCKjcJ/Lh46h
lnWvToyjHfFjnhmbNHgOGQa2gnd5Sx4Y+y1pM/HJq1LlRVnsiTZXEE42zkqNBo+xQOo0s3Y743HN
saG3ToWpyfFnjrFDbPqhFbspqJExEH4XW5eZPV4M8vg17OM9HlVXTKUvyd2hK/bCkjHpE6ihwByo
ul3ZOHu2TG7Yv9fECBWjfGxnzlR6gc5aFttGyEdTe8slBX/EfWjX58JwOPlGvHoAT1lNF2POECaP
ksw5Qc7ytdbq96aV9RiRqu0ANc6WR2/ALrE2Kw6UNtFFpdC/SJNwGRPPXS9u1Klba/KlGje4dJyD
jb0ixM+vT9GqQcnLSvq1LomAkSfSQAc/SYLHOajIJwxxWpmxOYCoDm6LVLwkVWP+uXBR0wvfSjbW
U1gWP4YUM13+WOld5j9iWOk0aeze+dVpEEijGvM8xnzvo76Pt+k+ubHOp8vRZfPv5hfVl+5g+z+s
EB9c8kRU8t+XtP6c2mnLnBSXwTXMbLXml9azVtNT6kc3ipd5yDFdjkO+6QVeuzJX9BD37SZct2vj
djvw0wT3kW95v/9ZvsmSvhe6f/lZnJOqc5tJTTrk8wsRVEAKJkI+X5rkTgOeNy6bxri5TJWLrDBd
w5i9Mbuq4efY+U1rPCrBl57dU6Ffz8FINmHvpS0IA/LZM7SXdvg1b4EHvGJuXrX4U+FBrME/emGW
ufBRybzDn0PZZNnp9TJ2QZmT623c3/a15NdFyhGBmIkhBVQjdtXAk6r3ERw2TT3Io4JE4TaGqONM
sE2xemhVDJMlI4HVxGB7IUmZN0DqyB3CfvdJvOX06RXtXR6cK+WXsruJxkdlvMrsL3PTrZqcguh/
9gAffMKK+u25/fxcqeVT2qRVS/Y1iuqf69uqjY5b182nTtsXOPn1BD6L9Gxmb6NQXDka3FwUXomx
EHipZ9Kbc6RpZWpnIrwpCuE6EqvjUFP6wZyFlRqvCW+bdgawzk+NV1kNj0kj3+TdIcRlFlj65dhb
VwZoFZPPhMLICknHLu5YdAMbi+J9Eh+lFiYMkxwnOm9QH3q1PjOD9EueYTHfzyE/AgggskO2nSGO
htW6WUSetZy9GXF43olq5xTqtkPenVTGBk042BZyLvHbWCqWYmeEuHzso43CD5QFZ+PwbkQXlvZm
50j89Hc5uwyZ0eg4XDI5+HIgNqFtsFxRlh3eAyxRRT3s1ITUk+6uoYqUtgcxoxdRPQU5SqKy4ENW
TzTNa+MIL1ezHeFY2GJk3bjL5MaNVXAPUDTsgjiayYYLosKNy1Yih3bMihgwb5rTJiZeoyZ+0hx3
Y9gfDV26Gmd9bTadG1WYB7EHigZB3VOWPqs42WIp9yet3re2vlazmdzyjOTud9EOa4dcj0iLNpb2
xYquteIqVG9C4lZn64oa8gqO9KqSOSjSKbTbx7Rn0sPmVTA4qQmiHw6B3hxrXGtUEDGbrTCFh8Zl
il29BeZA0oKnpovTbScs6W4KKryYmavW+U6b3qv0qxWifWNsYF+u7HN9cT/i0ZOdwuXbn5eiWuvs
Zlox7KZyBKdSrNtBoQHcriblLQgbfgrb05uLtIAaddvMMD/6ahO0fIpUQY1mKwX9mVJFxAUoVLqq
VVqjIRsbynF3HLR9pVVcY4w3qrxz2kNf3QhAUUqs4+8MzuyMXrp5LysdTwwzV//YRBcpP0sos2GS
gIc/ToVNNOONaCd3HkO/wUqJFeQQFyo+sc4TCUODt2OCad8qDaDJcRXhoE0ybVWnGItMaavq7cZQ
W0/OX2ZrWCfjezs8FlW0k51dAsCnql9K23ZxKbWY5zD4+iWBHDLurW4k/KqUFiOim+L2y9NLGzt7
goNShAWOx7NweLApF2SWRUf5pe0FTMz7poHjovMH7DMd09XJ5JWze4nPRmt3PTEPTZRulVFaxdmz
KC1X6Tn/R0eLe+OpuJXarrAasHnT/dJK1/E8eBBLXCm/lerWVYA1GCQAi4qnBqSrZfjWIRk/4T6m
uiz1+q6znwJgU0N5M8HdybCGkzIPWVl6aKOIEj3WYDjQtaXAarirRbFVmU6sXFtX1Taitzari81/
8W8cLO1xtl47Kdgr7NQW95tjgZBCaWRJ1DfGbjzWM5Zj2XnjfHqV6cZllpgrxajW8zjtIsm51M0t
zxAI+j5JoPKAKun7K33qXMgX1MHYFtX0EGBuVHgyLUJ4xXMjDZso34WUvRXgcGP7pDq0YypxtKsz
NWL6GeJNwkAtGX2xGkLvQFmF+a/FiJcPAy5T1S9CTgnxbpBuB/XcrvfDAL2MuX8Y6/OovEEUwd6p
3zaEdulltjU0uPiW7Ir+YQIJV3TWtk6gxoBw5Ox1zMPKNaPwVjcweFaOy8lrVYIO6NBtttrRiqyV
kNpN48BVkG+FeZ9ogBBsgoLlxCuGS7l4j51Dp8M8VlhOQtsVfBcjAP0QXZkTudeY1tPiQpWI7s1K
GJ79Nuqe0D+5XTyf59R30tKhMq57VvQkWqiy8UAX1PBH+6YKxcL4AVSn42hkMTVVhjzrWrFVrMmr
OOsXieFGneJ1mEDVLPc4b+5U1t2ZEg6MLam8FMujPBuL84KcoCZrtx1tgTaGpCnhgCbcydCeqvIh
neR1Y+9sFuQp6KGOcACB1kO4AMlQX0amxlGHUIXvNDaWMKHaa5LCh5MEqgEjdkGMN6gk6sL1QPqS
9JyPuTsXAdIAmro2o7SoEaIMrs6KLC4K5b7WwXaxPppR5qXRjd4vkzBo5OfKAErMoQtukAtpc9Wb
TLeKgeaScJvovk6sFbXshbQP5hxBRcUBTjpreYdS8VRiVorCR07lWzLGgVrdRumTMFQ/sJxrLXkU
sINs3E19TU0+6jaVfFNodCai2E/Iywhw65fZMldvkmZYa/pBd3iLWaQltsXddD9at1S6TelVrkuf
7EEXG6uXUHYS0KUDNt4V2PtYpvfDOTcURDLcK3iIq46vck5Kg+tCXEZ4281w3mkDLUGcsLjxg+iV
svmqda5qkfhWCChi2X+bR3tRkbCfUSTOrBYnKedgNOkm7R6alIa9UnhafCEnge/Mw7bMbprgZQio
QjL5GFnpNQoROMGlpiarZryQgmelexfMoKGJd7kwedPRJ4vEExN3zd2nlk6Ns9vEFHchDBhYda/1
6baP+o3VnZsVnzVvu1kUntkPUFUgRQFWU2x8u6a9I2/s3Jnf9JK5xLH92L5UrI0E8DGOgnXN8hEl
5n7Sq5UJZJai56iT8azxx2Xj5/YF/rZ5RjxH43VQjwbnTyWJvCmFv1jb7pIlIs/7ALM6BBIvLmj1
2M+peo/lFVHk05SdN+G5NX7VEo5xEfQ2giwaDn+BQti8cq6ybwlJyKjKr53QD/XEwmi/NCmsADap
AUKEUWa+pE4eFCHkh9gd7NmjnwrSpfUdXM+qQQvJeB1hO7SZDRqhcAEn6M6GHU9JnHjBabexHBc8
GS+P6dts5RA3rMYGFFC7jWNAavWh0i44k4+iJMDysdKJygwc3L2sBGS3wYpxs45LdbygNf7pCGQL
o0l5dMzBK/SdZvE0ogc9afYhJ64Zxcictyt1ohFn7YxaWjkViJ9dUG2bLgHJcTsp7wIA9Rgu1nMi
4DAWOhzu69ceU2UgXehW72k64P7WrYd0W7Z7jTrJMOkctTPWkNw1S2kfoq12CDSSVGywUHBEFe9z
NdoV2nCc49IzeNB9E+4s6eBUBgXg56abiEFoN1F7Rz8MXUvtmbzasQQXK2Tbct/FIebO0u0K8s4l
g7oliBjHyzh7S+XFYD0Yg71xupfJ0HgxqDQEV+TGLSF1DNedFCerVLpotGsyEiGlAcczjjB/JuXZ
GTuIECwldNyyWSWi7C1pKxf4mTtIJTip2Avq0ktifTPY4lFg6CQQ0x+nzKtDmVPv0c4Ut+uUbTM4
13HdcG5O+ut0bi4CNqFMJRvJBJ1N7UeiElFIrxw1ecfbh3mgfzudSQ5cRXIuw/y6sL/K8QFm0j4J
cldv7+X5fEI2Li+xL6wqhNZ5pBsBMnpRmletDyA4sPBS8DKjawuInBGSHJM/AsJbZ5gIBmMEq0gr
o0ldWv0MYfYKvKejfNaxzofqfcFRK80wos/J2dhS1RiROHY23zeh+kOr2DHPJiX1MgztdQUyCLzA
ZJ6V5rMUkByhAj+YWd9oCVOD2A9LxrlGclzkmTQ0MiRsrZ3xoOv1kJfsHulupcXWmSoPoul1UrDy
qbVn5flWl9gXED1uRO9lMDJCXlL62s1VHL/YTuwmjJycioAli6OgaCepd8QV5GgOIOmta6Xb51Fx
FcvEytEOhATkCU4qFpmSZcgqxESRaoCyE3PrUHg0vip4QADVgY/oPWuu3EmnupM9RvO1ZJMnP9wb
2YtwmmOjXckDEaSEozQr+sAbbajWY6TRv0xcXc+Afr6UEaiLcqCWR/3eYKqEJBkBk23lRzMpdnrE
roEmNiX9ra7x0qflFQknY84YeQ25J6U04K1Fa8cKXLlXz6Xp0Rg0IEAxXGtgWfV8VDqM88ZLUO4k
dZu1IAb7HjfrdTK9DwsagfAKO/ta4BGn00JjPTx22ZsqXwvwhi3asFR9Ctj2FRBu5JhmQWtu5dZc
Zf3zML4k+itgDvAbaA1iP5rOoiRYq8m+n/ptl74rgPdgMnOkmjg78YJxaIzqfZ9fzwqfL9kwZiB2
kQNv0/pq0W6NzStAQ4ZKpBGCA1ZE9p1hra16imPxEPsIdXdjck5v41Iu80uH+yvA1RD+40nFMycG
yBejpyOlgK++MpvWF/mbEpIJ3s3bobuDUbmpx9FLjQZgUgoh51ouTHIvc9cSzcYpg2OgvHSVtK5j
un4JbNX8qjNfB2bulNWxYE0xnPvEUTlPPNrVhbAb3m/qFrG+rUfCZFG6jbpFBzNdy6LkYJlt4Hf9
P87OYzlyLdmyXwQzaDENAIGQDDKoOYFRQmuNr++FfF2vMpm0jLa2GtzJrQsCAZzjx33vtSlHaNhS
KPgikaWnOaH9Ql0c6fj2X/pxbZQbv8vXAaA8TalQt46bmUZeKx596rBuZtWtw5CA02WyZqwCsXcZ
thPoNh8EI3fH4nUEk5nn9txk8JVo2dUL6eLLqDNW4Psh/0zKGeKUTkECB8ry6g6QBRtd9qp0uaPR
D6MDHJV01WVoM4ZhW9Ndm7wYM9XaJKM3ojuiIeKbZtqpdI54wlJ2W9YiB8FjpxH8QwUrKr0Tc1LP
GaF1ecJ5luIbor9W89ZZkdu1iS0o10MGfQZ8U4XKJODQFX0lSXjfql8lb0DSGiuAgLYivCg8pYrU
pLzhtelvA/PYUu/W+lU0oyWR13P9Kmc8EFiH83yttTcd+yFhBLTlTXBjVHY9kcPpVcsJI21e/O7J
Uh5H9sohu4l6GW1Qtybc2iE6K+mfxGJ4zSzdA42rRPcJSbh5A1SkP6d5ulJpm9TL63I/xg0baOxk
zEQFgV0Eip3A0T8NVb59WpHi7cRRx4CF23FkE/iCNTqVWeZv6yxZowey9f5L6+eD1cueLhSumOfr
HgFmqEW7FlAaEg6I0s9mCKCSVjUHAUiCuiu0KSwfqClq4HTayac0UQSKZp14zPpd1XZzTa2v38Ty
QaIz0Km+ndcvfEdt8Jlr7xj/nbH2vYA8Pj/LXSmEfRSOdsr2ZukbiWjTYVpVHLQhPK50q12XxEwR
y7CzinulujY41JU+v1z9qbSVI7LmAra6ViXpBNjOGZsXwX8BA77qWkaxJTUbnX6LekBvtjAsVpX+
2sg04yjSlKBzGBg5XUDlmQsXhNR/6mp/TZv+aIt9k32GHRgDgBOvqfmWpifInRuL0lloFwLzURva
S9L0v6+3zNGYpOkKukDlV/Dxb7ptBB0t0NbyrXEZvSMmgEacrhVn3CCHWFNDzjZpVART7WQ+sPWl
7uqf+ujlbmWyN+BKaCYNf8Z8fzYBm3BWRams3wgSA5W7ly5m4C1dxD+7jFwARgFeO0PGT7CobH+7
PVGvtQKE1xsKMlc7VHboEOHtKW5yG3v/bmn+3SYHp8CBSTE1SmRxmYr+fiUtQnqSNcXbIsAWr4Lh
TiqES634P3Xrvx6XpKEjpQ8vLlmO33qmJfp5lnL5bbCjK9T89B9X5nZphatP4Qa7kxs4oidceEV+
+I1wSCy5WTgYTLSof95YN4jSRFX8Rhll55LKBtxduIL0w0vIJQiH5A3kRfwuk0d7V+VN3HBfvQOY
yY5PoWPCxIj2qgNNyQndKIfgy0TEGa///bP9eHfcHJNkBSf39zZ0IulVJ+nNWwbc0dDo+yaXDPGM
rP9+CbEHA2qm0a2JvOh/PkElN2qwoNWb1cMhrueVEmnHYR6+stICt96Pr6gUqV8M/9pSw9e4jO71
uMWoYbioPD2Yt9vBUqVjMrUPOTIjN5FUWsXqOzzh1rgezeV4AZcyKWr4GNO9wsrMUMXmbGpnlnWS
02arI9PJZtoPQmLr1ntbvXTa0xD2W0D4zjKOjnSwQ+FEvzSs9yaBzopw1wICreFQxfPoDfkHQlc0
FxPUQNSagrLrCsnTG8nzq3PQ0HUMKEW5D3Rp/IX6th0mlJb1HuGvWyeGY8WvkXQTFOkeTv2JMFCE
n59d9zx0xD3QulGUeSsPwRkyaEgvp0OH0b6NJHsFerDVgDBmdMf7WOO8hTRX2llT+Aj790AHe1up
83tZDHuhxYeXZUzvjKjdo2KyhVDfF/D6VLoZEaBWo3wUYnU9LH7UnL4MrVeY0+hA6mZrgm4U8BcQ
jeHoJrhDVvu5tK5UemyyWDEmhb2lvc9hdoSSuwnI6hI03tVKOYi05SKpe+n9dT4cIirphuN5T4ej
rkM7K8ZdMsTMtZ9rKmdkwgDG9ZUMzTrEdLJimnTjh9o6jutNXwGR1fKjJPvVKkWqF0R3S0hYTeO/
l+4gJtpxMxysOVkOp+PA/klTfkpary+0A9I8FlLdNhhikmM4I5+B2mxy+s+m29EQcDPftoGy6SfQ
hgSFy7K6FvLHockciYOonyWbORhXTfjWRoKnTs1dkNwHNQf6/L0bn8QA3O4Eq6ROeldV+1PWisZ6
mAwGuMOZ5BLZsUZUtZUUGzYzvNEby23efuVVfRqm6ch3zoEDuBZcWFP4CJKCWQlVlSRuiVtYeMUy
2VTCl6Dch35+JkLBDcXyMPQ+UMf2thuUm0hR7YF2DCNaaIfFNUj4NU3mnR+Qt+6He/pgZ19ptnmJ
HbgP1iHZ5wpCDbWzVmV7qJKTL39QbfsVolvWy4TSPPsYksMQ7wwJscF0GsxdM76Hvm8HqUKyZ2XD
cFw1ZHxrofKgAYftxR47Ph0HmXrR9BnUkqJy1U5eTic/VtO1xWRdNd7aeN5WzApSSGEcS1chvYho
eG39TzYlJ0RFrVn1lT4hea3M2o7jhrZpzFklGhDd0y125ri4CTnwjfxwOvTMVdxbspsiM9dz5vNN
GD10WnLQSXAjWrpNjlC3I+1dEi1OxlcyW3qTdk4SCAse0hkqlGLxeC1Ihu1bx3C6UeeQIvexiO+J
ALAllJ06QM9MfdDRJXb9Y2kYuy7R3UyIjrNvncJUx+Pf3wR+vbGEhwqzF8LmgxpYhzj0S1sc42sQ
0UQTvVJx30l6T6m86JzzTLgTsug5Rey2airxcdDp+CH0VW6Qswq0aauWbnCyNaT4caj1mxqLgoK+
Qp/LZyXWtzk666pSD4ACaTn1n2YSP0eJiBhXFQi0kCVs+uUSHyOwlFupCIadUAoY/FM6byrO7LJG
v8lob/69gfyw78OZwKWLoQzv3Pd0SQKp0SfF81sB4a3tR6eZNfauSxFY8lI+fCtklsgnKOCyAV3l
+x5CSN7QWbVGYxL0ZjfSCeV306Cqj6gkrvzoPkj2+cQPbB0bU95a3TIGmvn8eGiCjoCFI1iSO0hc
CSgojlgHVnUnrYTk3UBW0SXnrqbneqm8/OHhoNwCoAM3i+fzvfzip+NUNw1vkbY3lX2YeXl+wSmq
KH8/GP7LkiWD4YA68D22O2lqwi4a+Y3GGL2TVWNXtuhqe9HN3PiWCbLdbji/bhub47dLkI3rF6tw
w7f2Ip+D224rb3K72YS7ZvPv90L5lcf17SejpjWpmbAAGph+/tz2RSMki3Vs3qfQXKthzydeP2mD
es6K4FGC0pwH0q6Lnq1C3etDBY22PqIkvU2LeiuZozsyZyjYsWhMitFHYtJwioj8Wshi2VtQ3g7h
fFtmAXUgZLIVHpvHQqD1H0skCGTDs6H0aJ+KEGR/5xacXQTzPg9KR54B2nLaa0t9j5j5g9Sn5yba
1BJw+8k8DulVUYScaq8imXpf1nczjU9EWcexfKoyiaQWS7vV61OKtKoY3sQImhnzpOLOsO5UudqA
8eAU4QnFkzndmw0zpEK1OxpNUf2RM62rR4Y/6Xwl5NJtZbBUVn7xiuTlSjdKgPq1lyTsRQUDyiJa
F8vUIoa5zNgiR9rcWmfAb/taocPKcjZPwckgfSwtQfz7gkPiDu3JDFbli2Z2nqF/QdjYKEJ1hHe/
6aWBfuqb3AFPx8OT9ieLOWYYyTZTCnsx/PTs1SU43qlFks5iVjT+QRrzQztF58H8DPJbsMF2hzFn
LKSPNjI5jGLMgBOFWugxiffBKJ1r2XQXjFOtu3Ml2XJ0TjV1Y+TxSpqZNvjGQUdQNbXLDFLwyoz8
jI6uQcosvGZqvVQADBuiF6jkWUpnvLnq9XitWDdZMGzq6BmyziqsSw+ejk10zgoIDvNmmm55u2R5
MWz+FP0EBO1mgigFIfuzxbcw+rMD7QkZCV0J4z4kerHmuBuozIOfy+A5su4lLSI6wSfFybrKibCg
PUdI9My5L5n2OfVKyLabpKQoZcoRicENDXKY3gikrGGlm4wOrJFzvrKKRrqMOww4iBPBBtfzU8KM
rKanPMakIuhB9mbloddK6kcy1W4RcI1Jsl4sQTqZUbGLYDX32bATcqpCK933AyEPT6L1Uie4LsMW
GOggHCqLRa+iMhnu0vwjrUE+iKRYpPXjbHSOLDTbWmr2WLvSlQyvPmtHemDClVqzHUtHVTtlxGyl
6GYsNACEvN0MHZTYgVAQo6KHtIl5RIUVuGLyqjOwRIJe6oU9Kkv8SXukkb+pC3KJ5G6fxIxdNPEc
jplLttryd7hzEawMX3/OjI8xYnIQ6/RtpGMjtU/5CLQH01SrN+DSVXzBmXpnBe9DM7yqJjlsJlPE
Ojqqy4zWT7aNoLuWOG2kHp2IpJ3EFNkfMwcexpptaW0a442kpc+DwaDVnOAPf4m8baRMfHDVtmbh
WVMxna0u3Jhs5W2rngKrO+NG247WFyPIr+h90vmqTU+kHG4nIIbqkk8co1i8SyRUQePBGHbdEKLM
oTnD+EAdPbmYr2WqljTs1oOorkuRZ4mGxIyW6FjqIqt3GKC5IxOlNEYwJlJgIuJp2tua2ULdMAZU
SkdEP5GiBkQMbgvG0+CrmzotrgUBTuz4qE3BuZ2Io/CznsIYRQhmhtVYnUkNA9jlFHA+dcwkeXZd
JXCqRWENWr4E8gxETR12eSZd2HGkpQXz57quolgW2YcXQ4tpLDvSbz2Fue/Tvqmnd9Ds15k7btoV
ma0HVJQrWluXjvx/b284SlXyPS2cyHRpvm0ika51/G96H9exv1JdRkD2uAvuWFdWsYt584Lc7U8v
+a8OgynhOdVF1UBBrX67nC9ns9qPLfdG9uom8YY1mp7NpV7JD8XMovhexNSI/DDl/PkEs1ogLjOS
3tX8GpuZjbnCNjpSrjqU+M2lJ/jDz4X8zPqVHIos/HtjBp9QhBHCfBN3S8uEmvA/6sHsOdzp53/v
+n8/P5X4RhmcIx5farVvysUsqRHmaOZbv663+RqZ7lrwsnV3qbb4oWPCdTASUxCKlqR+v6ko7UU1
li22X+xrtGJNJ1LGGzrZT1LCKlPWt5pPN2NCgm7K975/VU3xKoqOQ04wy20W3fdk2GDIyux8GN7C
1lpFGmk82iHqr3P1q06uROFWK+5b/jWr1TbqGG/FWsL806+afFvLqKV9ZIvBR4+mzq5Uc69MbybW
NT96NMdXUSGrp7zB1upYrWKPecNKXh/abivRZDaifRN/qXq/yivktGiER7J107ugvDb8fZd8Bngc
G+1K0SQb+VSMFDhTmUhOFPPTqQkf5YkJaX2NmTFRjN1iKR7j5NTHnSuXr3r5MAXVSjODQ0n0S9Se
rPomZ8wlCyJn59sxPAtd7AAPvCob1HQNoHFRXDdQIOqU4wxzYpoG5OIV9H8HKX5lT1oyW2xTucbH
9Yivb41CZC/7S3QTrO5ROvRIEaceuVJGFToSY4RuWp00exCXKS0ZCJnhacwLa85l9Fy3kRLbcsFE
pMAY+prP2ZEXd10UNAXQnVjBzEoJ/TpYJ8mLRgDa1KboBk23DtOTwJ6bxSE+m85mlMNQpvJ86YDt
hrqA2Ul5pQHpXSWRso0D89CMAMeVfK01TAIScyMJiZuOpyDcNklvT3W2EcPYCxYnTY8OUxhOCcdq
dtY9LsFDgU16rBBvxPhmQgS346nMsKoWpvaYpP49QuxjlDDNtq7Nst5lY/GC9dVl7HyAHUNEEtBg
ewgNW18KCrr2gM0RQqgkJSn6rm96Bsyo6u2klNdWe982kms03Wc/vRkSdjeFBJPbyrzum4OPyzkx
yMVWRaJ9sPgxOjnkItIKSPuBLNhgoMiGa22USAwDr8XqKROIKVKsu94MyX8UVaQhuB7iOwQNWrAT
e7Qq6AHj+DNGDw7+aCUTOxp26m0u7paeic6LGemnfhQwmRI9oYrQrBgYLkGLfkP/4BSKyPDmhyUz
pJjEvcbIOWQAMUM5NxttW7by3rSy+1Ls7oLKeFMzyxWDdCtxB5GvXY2gOqIh2afdKTHa7exP3mAQ
R9ReT8zX5ieZPxEB20Zn9i4upnEEyCjaVp2ierEobUY1bnC1ySd0+fexiT5JSO9Ns935/fwwUArv
4mS4jmJrV7XZdZh2W8RyIO+V6WiZoZNb3S0turVMt2hKxSNwiweh6+ke1po9DdUuWjwIHQ1BEnms
cLiuGapENVPzbjTOnOp3hhlctZGIvDi5SiLxDmbPKs5HbKmDM4byOrQwv0U1anshI4GhNvck6FzH
+HjxkNyOUvT/sTlLhOeyuSgYd4Ax/Lm1lImIfzIR3qYdTZwXRst2ugItv89vcju+QAj5abH//VpL
u/63QsBoA+4sFdhZgk3jtfthHW7i3aXN8qd6449b+jZZEPCgD7WJOXtbb7ubwCUlZ11sacZzS/6F
W/rB7USv9bfnt7Tqf7unOvq/z8+6ldaD1+/f9VVy13uBc+nh/d14Vzm0E9ZncDamZ/6tBkinqNKb
vKLqbVdidpabu3/vxD/5Fv64wFIX/HYnkyGRl51xAYYKJlx85vgO292jv5nwV9hk6lWu5VgXtmbp
x/tSeIZMaRYMyLcKwBTbaTCt8r12SFKWHeIGtpZNV8ukYkvWqcsp9dJv9kONiK35fy9pfLMocORp
itAsudOWpLota5SNrAmNnk0wyjq6vVQkXrpH49tvZ6a5AferfG8Ial0hWKDnEp4CT8WEZWs2tC47
u0AuXj7bv2pu6NhkJhu69lcvpZoaJlMWTdmpWhVxgAox9ghw8f79zgB0/OE6eJn/4zyxvt1ZWIpx
bNXNe4GsWslOdfbCQJgu2T6eb/EPBRlCArJ6RgPth4m7Kza3uVAjQfH6UCShF5l0yabUbidJdNhb
ncAiXg1BK0cF6bUrX3MylitR8HLxEHDINJAxioTFVB9dcpeWJ0V6XBoPuR+5g04ATCM5c7szreqk
Yb3OZr4VGIdq+JQHTIe06hCJ2Mii6zlGeYtbpCA9xWpiEtuI2YgZZxv8k9xFjZk5+jRER8mDHo9u
r1drYRSPfJrHeh5BC1PxyO1VGR4U+TDM4oriYJW19VFa5D/oYP18bSiEtGJ1tri/nKAn1SCtvKQf
jFFOKoFVRI86jfqwr2yFuGNxntymuMMR7prFGzkFq0hNt1SsWxw1K00Ea5QiVNaHDXm9pQxSRs3c
gV1mgn+iJ68Cao0ofOvb0J7j3E6D1lXiEgGZ7uVoRFIehGQJtMAZ7fevCPg7ukmhbthJKmyUQd/K
WXxNDw4/JjLOkmgAn1TWJUZm0b03nDvkB5GZlojPMdSParmh1ojFxC008KWIHNv+oI9XgVisxdzc
SiHykkLcq8A8NM6gccQPolHOTZiCQtLt0FnICoFG13JieCjsJfGoB19mc9PyzMZ2qUhr/gTkJ5N4
FjRCTqpqIzL+WQwOUnCKlW2UfOqDx+yXw/MbqZr2Miip5FvEbgQrJ9SKW5V+RsNO3Bxy9cqXv+KM
GBSMPPrRgJUmJkdR/QpLZaUTGxc0iJto+KjS7ZgiimsORl46ZnevKq/T/Dn6JcpPXjuvEzBe5mvR
2ucjczkyStoXciHX6M/513ssFaIbBgoy26+Yuj9X7sn1mJEECG3o6cFETuTnmJ8RQJYhuadogHqa
F75M/yg9t9pzSch6M85u1+NC1zBMtvg9s9pJEXaLaXUtxBOqcPAvcQ27+FZm+qdXg13F5Urhbydc
BvvrSBZlSr/IEMNNln+YDXi4k5Ym/OW1E1mbdHyqTOKgMo+3H1hI5AR5cyz7aDvhMw3Q/+g8QijL
nkwMmmI+RvNnRJLpEtMtWheWEunSSvJt+4nycojGbHw3j/nB9ySycgD9otOy0cjg8n1NHIJU78IL
QO9f9PvvCyUcbwBTJo2/v/QcRsKJQOCypEC+o4oNNiWi6PX0Cg6BTstKPjFypChSVzhTHtAEBU9k
YF7qfVtLlfCPv+I7Nz3DIlprQ/FlqgIgZyafcjask/JWikoHp8e5DTRX6DRUtOF1O+tYPyM3rQPa
cdq2bxpvVDkWZOK5UlrPmnqX8DBbX2I2OXGVFOQVdTwdTTJgzc+BMlycQqdQ+WfPgEuuEfJpDKVJ
jLCRBTlmBZ8l6mkC0yevewwZ4dpEJBrP5d4Sz1GtfFQm8KRav6+SjrDVmAVd3I49yGoxJBRcdmTZ
f0gx+JTijY/erxauATStRd6tQNc8tXkmJXTNfJhwUjKpG5qEkfyAZh91oHA/ydeRUD+a0ps4VCtR
VG6G0MdCyFYpgugg4njaN0i1pEl/COLxKJvZuS/slFgIDsfWVatppMyJhUX/lCa50pcnHoyJA8Pa
lRFBhlq9mghFxhLatL0b6hZD8L7+6rEd/nuD/KkWxQIK6RsSuU4UzLf9Mc+IkpXb6l31gg36WZdh
hD3aiBf+Xwrfnzb93y/27RMyApJiESe99+vBpWNgx7f9o38Y7ZmO7qr2hr1+ni/IQX65+f96c3+7
waXW+q1qVPpB0mpucLDl3cwNjhvp3ON1VWx5H6yLC2XNT+X2H89zqSZ/u1xUNWFXdtWvftuJoDVP
8+CvXWy4/fy76bKyAHEVKu5vZ4iOvCmlFAZuS7RlG/zJW2aTN+tN23hXXbipHypgHVT1/17r2xGi
jIkhkguWIOBFZvbcVhckchdv5luJrUI4EqwY+e5WOBnreeOvGwc5oUuHa32xuF6ezF8vxH/v5nua
APlqYx/7y5MDd2OzNO1NIgvsVlyRv+wu4jiEi+DqQberl+ihfwuH1N+f5PehbywrDVxr49MMZlft
+q3f+Uc4eRFaIYuc4HKVIRNVJCwvU7yNMwmLQXcYFOZPI2OctrW1uD/JxQ0q3g4VQxU9hAoOf9xC
ZTI9yEZ7rJiTz0bq1eW25pQOuBsjEaWqkyBdCQXhvovr2uaXXFtTa+tVtRMD62ag9Kll4cLRSf/h
HKMT6WT9gnogCfx2dk/CrmogBL1nggaTByobIY9jv/j0rqumxvmVMhch0EAFZBugUQhsqdpETGwY
mzp5tUt17lokttCiz6u9D3EMButLxewhN+cqQVuPsaJiumZpZx0trkSbTcmgoFdPQlKtTbBcWkmg
HKcm7X6keZX2ZF3GL6JxN6C2LskwNSbGnfVjjalXaqDH6RyPq4lxDhUeCwTYhjZU7RERWUSvRfrM
BZLyRME1xq1I7Hqv7IREtqXu+d/r8o/77W9P7lsnIkPeamjj+C6YXpMQ5WcG9mCc+/I1lD9lepz/
vtrPH+Bvl/u2mjSZVgsNH+D/6PVySgvrqnQtr1hb20uryU+HzT/eim/LSTWUihhz9FsUquOW+Et8
XytUbLR1iGh9XEAfFw7UP/R1/rjit/UlViQmSvH0bkBpHnByDPFgDz4HNSQxokhqOkHetJ8uPNUL
V7W+neIr+HhE4k5srcsRPmL0Irny5hJb4cfF+b8/3fcD7ugPFQi78d2qjj0SbQQaF25D/rHw/e0K
33ZtpZFkqbeCr1kNcZfvSUTlO5IRwmFSizlhiAzc61E5t2aJlBB3bhE1OoJCFZf/Z5+mj8kwroye
+NEp0a+FSrk1Q2bLuXonLMeZHlKCpADVqa4niAcX3uwfS47f/vhv27+c0VGtk+VH+NXS2wBQcfzt
fLO82/m9yQ9yqVb++QdZwn4UZkbAs/+sAMx07nJNA69hYf7+hBNy4WX+paH+awMz/3uBbyUG+M9i
BCXM94MEek2EvSOsuClHeIifM3d20MgQELoKvNEe3QpgKPNrVlQbwsSludXP1RVSW0MkTon59bfy
sa7ZSTV1+lWG0Bywo5fEfjc8fF2OsL3UONV/mJIREob0Fn6JxBW/P9uhnyF6ycVnPl9FYw8hkhxn
hk0kne4sxhFZ/AhY+RA18TaRP2p4PqgxPXAVXq1zquw6F5CeU7Q+cEyi/FDBCqZwxLtFLHfsYmJb
CDznGTNIbal2kIuveSZ6hOnuO0YZmmzdd6PuxFOxGSUkDlIrc5BhDzPTtd6/VIzDK+157AS7Ehmi
pD5WVFoLnC1UxnbJ+Jyox6J+EEIy4cqPRHyqw9c0+piadpMk8SFk74kG7AlsgsIwHoEwkktsMHwi
/dDO6VBptIikAvaZWmPkwomiq+tIjt+65ipro81YjTsxA6U470D9rgkYxm7UEkg8fMSduDE5axVC
tpZmX7RF+Dxip5/MOMHig5qPtFqVva2qlCvFbBxLSbZzsI+n6MbsH1R93YWlFzGgEkKcZLQHm3ZR
JLwLmKYqiyMSti6jTjZhXh6mUnyXpAb3Bz2s2TMhlTRw28Qku2LqhWkGihZBAJLt6x5nnxUZeXAq
eZybookhqAz8sFaxElk2+ujFIlZdywOnnMm3DT2RLR+hgqsK1SbEJxWOu2miTTRm5K/eFw1rlDZj
M+Y/mxs28exbyoYNKhf4I4w++wN5s4dIvtI4pTY4LJmNrcJw2miUBfWwGYAHTcg+OtWwg9C0u9Jr
s11pgdAlz1kM7kX9bsFrJohJWzppscqxFJuQNm67kXGsFGF2fqab6gYlA6nZqcBUYdbD8UjP2uwI
0EUA3z2KmQCigyzcaDO1hh0PnjJHN01dvGe49+dQBD0ToYcF29Cg1UYbOHtdRNok+pZiiPa6aTpy
QFRwVKE2BpvRNJAWa0eZoGYl+0jTPgJDPPCfT/1h35vvBJi7CShFHEZr0ps9Q32VVJBNCrgwQNAo
V/3mLM/3SoeENHCTtNzKU8C/GlO6zUBC9iM8CEs8jP2DjBessuTtHAa380BZReuvbYBGQKKutJVG
LzSCCKVfA7B3TKnel1gjm7ze9cmwbpF89Gj2pCFb4AGHMFXdkD1yybGOypc2fFPEZ6Hw2jAHfJgD
xehv4woFrniw6AlCuw6E1KbPcyrbbYuRqmP0mujFQWyLbT+y6LXTNpLlK/0Zwk8dWzbHZqbiMBAH
5n++T0vrblaOQ/EmUQQaiG/C9rGQbi1CSCVhI4D8ENiraRP3jZcLY73Chu9CF3boGp4T1FkqBLFM
aG3D1NajXztkuR3CUHcTizR7mbEAQ0Tpf/BhDXPkZBpc8Il2lRouZbA3iMhvrdEpRGttquqx0tJ1
qyt3pn/sMkAVvj6u6TE7VOU2He98NQCr5HVOPFGQHvp6LAmhRjqi46dN5ORskUZP3NSHVp/rAkAM
w02RVWOct1a/OJnje0VgylRY+4W7MBZI9Gg/DuOrlsTrOUGUVBKVXMKjy4JzUrYMGioifsSY9ri4
hwS0xwThoNXaNIbpli3x2gWEhnZ0/eGpS6Z11PZQ7MMHpK5Ai1hEErrosnHVkQxRSJnTwHeRUS2X
4QSVAm3gKpXmTY8d0hKAbBNRL4flIVDfhWxZFDoczLodlJbboGgqBO0MvmLlK6j9+PJCxLIMrWkK
oRWC/gNyvKBR2qZ3XfGp9wnsuWfK+ZU1MexNnsT0SgQLabZHaXpIltmo9BCHwMXy/hSWH1Uqg5gD
Bsfho8Q3Hbf8P6PkHViOY1SPYvk2zbcx0Ta19pKzHphCvJtMlO2sYrRgPUFq+C0Pcn4n9N6AHLOL
pbshMd5SFBRWVX3NFES9v085Oxe8XFl3Z2m6kyfZdm5uy/6+wfY9MHVJles+kje98BhadzHiBJWH
2hswA4IvgL4Q3sQNFOaNAgzHGhs3qk+KCrxHjDwRD+Cs0dgtYsegEz+ZZwMAST2pTro4NJWTgc3e
GhFb+N7cq06tpKhIvrLuRRAQBZG9Dhyqv4qjzNGMu7L6Mq3z3Ai7ECqIbiFhpDnX+u7k3xDtvU7G
tS/R6gVKEwWBk5UnWfr4zxczfWTSY0QD3gd6gyU8wmIhkeqomfmmqCVHSL2ZEcZQx3aWbyqVjmZJ
/NasPU71I6jhaz9cKAbKoUEbMqCKweAwHFUyiqvhA5rNqWqB/RhejLmBhDq3DJBrIhdv4+UTaQxX
jvTG1fSFOn8lM14RBhgKUyOsoVmD+FLSW1FWNxa2E1JT14UIV7e+6XNEEWkqczH+GCBPVfkKUu7K
n8AymDyVGSV2jeIvFT3o8avcgCBD2Wt2I2OdJ2aHi/cFdtfGLHIXR7Ob9jxVzd/1irSRWA4UqcQ0
YEDZXmvDXZC90A11RgvcYqhstbRXV9E8q7DsRo85VOSYQfUhaQidAzLeanktZB9x/1bWxQ3Yg03T
oz5J3yKRmmdx9hfCY8RD9ssR9Mx1gshRKfX7sb8UO/eT9Yn6CyaxuFjIEEV9q2710Kg1OVa+8nL0
6hqwUIWRFDy6gA49Jzm5qnXIxtY6N/1HLMML8eqmXvxLVYqS91ZCfqSV8JOHzEdKAt6G/mcmhZhV
jcjVRm0zicmaWAUb5j1mp/nQ+6lbC6W36ORbsDO9mr5TiPJGpfKWrB/HZGw0GKpTFS3UKiDbQeiF
TTPZvkZZIl4VQm8rtGmzKL0aesWFd+tqqGzm8k7CBhnG3Z4sxE8LqsWoiw9d1uFyYpsaVU+NPhcZ
TR6IjgbLJZ1zSCz+2VAB+bMiKfmLDg2yUaEjSZkbKJLXlTlIJhT9teF1+qFp3w0teYPQiI0lw2w8
7XCDrYhXJDbnWq9DN7b4gsAfQEwpwXSwQfizyS4OBW3Kml0xqRbCKZzHnais5aJmJPk+0p1SquAo
DPFaLPrNIH0J8R3Rtm4lemWv2CmDJtifTsjYL0t0oAsvTADh7HfO1AVbSamR/XTPUd2/aMv2Nz7U
6qHt/U033RXmKdBEVw7OoeGBsd71PFuQmdsSaDfox3fg807kn+dR8hQQzCD5wUexADWKK+idk6FT
Lvv/w96ZLDeupFn6VdpqjzTAMbdZbUiAk0RqlkLawCSFAvM84+n7Q9ysDImSiX1vb3uZmVXhAuju
cP//c75zHUrllVYAQ4AsZhUtgmFbwMrhZyvEeoxfJt/DUmJuhUrXxIgXhl67uRK7PadmcxVuSlQ8
KxNxsRiile8hD6tmcTbYfr/11qMdO7mqraKwvDZH4iJ8XElzPQ3/Ucm6zCxOnzFlRKsB9LAGfaAk
dNKzflcb0K7M52IEKRrV5zNvn+TDC2LTzjLQechbnbZ6NcSznJxn9nAmA+oQUXaXdD/lYHSt/ocP
p6LuX4ueLZBGTDg4fu67QwnLUMJI1D2NoI9KxJ0Je7BnEqbBB6dusY5HDvRVSn2HGtd1yEqQaUjL
uxRGeoHZpB53HjSVWlGfRlM6b8thP5Ke4ZugT7ymuNASoiamR7OqV7EslmWrXYXgQSLNQup0VdXe
RTHQfbH9peBVjZoCXw5hF9h32Cj0mBHXWnF25mW1W9rBzThdlr2/Sb10YeZuGRu7QY7QtGWA5Q9d
xWN3/hIaD4+P4WpIuD9CGRibFcvc1eFeqZO/q4AjBi1CQ3ae2o+vRM9pFRhiAfR1ppHltG9Mzvam
J92l82Y7738p+gJz3wc/FSXa0fCxk2knCQwFIz+zKeWrxtdAeYA2kMWqxMCkhssMiLfPWXXoOKWN
b0QUoiLzb7xm2ITas9zRIOnvYYKvLb1FWnxjVpJT0nEszNfYv7RM7OOCmHuzcIaov2r78TIR5jKz
yxtLln6kQBdC+Wfis2aUJ8W/pgOLzhDVvESkssVL4g8S4qI1i70ewRjR+EgJnZM4G5WNEgXF68by
ovW8W/lqCiSFtnRCyBppkxsxmNs89zeA9tYKDe9moPsO5zSp8HS29ZM0XRqNsarQ+MkqfEnfWpjZ
ddhK3GRPpZN/0aDgCs1V3SQ6htTwY6Hp0IHeT7v8rXbpoc/Fdm1Li2xwUbaw3E/Ujn6bdT7WKriv
y0iCZ0eurv6uH7xrh1jjZBjkdLyxyvV2OUM/0zUftSV0HfMsWlWbXF0ar7W3JgX3+kTpZ/4UfRob
yTOgdJbwp9B3OhoC3Lr8VjnKqvspZtLoXOEPL8dboAPhxUkVzedaE7AnGVC1pSh4u4515FndwS+v
51bTuBwcnCeUCHhiiqlL6yLaDHfji+d+/5Dic0eB4HRT0RiUPuMn3XDvk+9CSgDqJP9auWnOxR2L
0C0PMXWu4Wy2khf31XPYusX/hV7ui/IPNRo6UIixDdKOjrmuhZwRG9HMXNdZ7b0F6brUXXgxcxcF
/N/mZPPmcy2SAVGzK/ocBikfi8w8ADWohobXnI4hZD/Hu0cnU75ZTreUV/4PYsrgDi2KZf23W2Af
jz1Hda6kmbShmIZX3fzVZG/BcCqb/rO6APk3vgBmDh6yeQZ9rBqq9WgpnhheS9e8yA8CAaLqpDtC
111vFR00jpzYnU/iGj7vBkfDHtUSBxDMWSCsX4W6nPXt1rZvmTKDS7f+pIHuc5dhHsyyAALosqp8
qt6R/1jqPUbcufBvEFm8kh8L10K6V15QZbBO1Ek/rcaj0eb//d3Woyp1opeW96tvfMe3LpLad4b2
hDrj03SctZXsbAg0NIEr8KixkKVdVuItex04ViIXSlWs1dt4eP1+kX9eZh+H+R15/e5RxkiPsFdQ
N5nfnK4tI2d4kG+g5y3GW9TL2d2phslX01FDdILgURgafs+jBwN9mga9VP6q3dGNOYzNrsvfO5nb
8a3wl8mTlZ5s09CEPd6yedB3wx7rEKsQNIChYTXSKPViZ5B2dR7iJJo4+tR1udFr5Il9s8yrAnfS
bG0TtVPpb3MvU0YpEeFUkn0KNZCDfL9a622AfNlT9i0Autjn4I+ULo1BzwDRLbHUNv0Lp7yVNWjL
biBJCEU91oZlChrXrJyBkhwQx8NAnkqgP8410j7/oeb7mnaiaa+wxKzxE9BiFfpGsqcLNR3ekMIs
JezZHZU0taWNHVN9L6lCTQZW8M6xoUEWKfUvQFpTl6Vc16U7T35sPPCGUrYZ0sjhNwFcmIdrY1If
yzK7yeL4x9BRSvLCVz1rD6WpXxlef5XigDBFsBJFsIYRdBPKJkSDdOdpimvguMsrSPh5HDgN8faA
m8IlZEKL/yO/ax494FkLIndQQMaOhguv8ABgUrLk/qlrEy2cyQmatZQ+yZ2/m8bzKnz28N6ASlJp
H5srM+jOxZC7xM4s7XZm2koIdeydh2Le7o0lESdLQX21z/kGUmdS24uu9+H5G/uKw/FEjSXprtSt
lOQrFA0LJdvjFPSN+MGq8yVg3Lb8OSaXobiF+zgI7Cbifva9BNFdnu+rxtpo3BDyVD+bJnCG5Zlk
3w95uum7n5PVkQUlqFtQwkBDWaaX1viiZ8kuQbQ3k67I5p5ZTZu8qJ5wDV7YOg3yqt20AwJzkS78
VDqUM+UOPGu7NJQzvSXahHP6QI2quJSZIj1lmjbhDuRDYqSviH6+0JVzDe5hmGxN/85CkKfqKO9w
eEZ3hZ6uR+kmU+APUCXsZs/EQNBM9NZzjuwTcVYbKbW5rR5eDeS0cUjLryNQTDg91qENyax4LiRY
FVp/TnrQsh5ulQlWWbbvu2KljmgikQhUuPRkKzj4yuPsb/SLPdHWMR792H/zsoeyxzzecSuhiEqS
6MIASI/26MckwAMUvpOpP2Enu5ZP+Sf5kRJz0chEQbUyNCEbK0ZMd52Wi+ZNl9NAES8HqiCipxDr
iaHWzjS8BKO2TpoKBx9H9qjDqPE0qHdG/OQX9C/idjNZdzG+Y6zsjlojO8pBKKIslMozBXxZ5iVX
w9DdFgHERI3+u1a8JvrEbVFamhnNQjNaaSAtxhiAiQfHw1pPIw38h9B6GEWzjoGDqIHqmMOThnHB
65Dx6tlC74jJJQgi6kFFQsfQvXWsv3FmdxFGLTFWsLIC6bJXNq1111DC58BoDj8F0lFdoZCA3s3g
55gasSxaQCF1gvhMmuj5jHbwmCbNhW4kywqfU6BQni78y7Y03b6itgk8pGdjMSUwRd1uAMweYMBh
prh6XJ1rbXPbpE9GMO5wBbCNnUkkE43iTdM5QikP0ajd2GDNKUy4ZdI7Socmm3peQdCYxX+l9g99
F23qVqO3fWuiVMjrh14ZFnYrcfndd7LvSGAWzfGlgX83pCVI2x+Bfjuql21WLCOAMal3L/v3g3QZ
VyXFvWhT2sjpgf9BWAEeg9S9rGAtZuaTqKCeoNnGCEiZO1pWBvPQP5uka/xrizF/invi1eTCCVuM
PBSzA0qxuv44BtcCdGNYWjNihfekn5VWeZZ7nsCUnt8JvSMJDJ0zr4DakTPqFogXXgdgWzMLDiqO
Gl0iXQRFrjLYW6L2ViFlozyBEaxDaufUKQfNShq7RQU6zyhhzepg5vZVHSHnHd0i0q+yIfzRdUj0
kvQiDeVdjo9YhMi+Ccm0+dAIQjfkfMJFm6zLFlQa7q9Y1/YSF8tRuip0ZEHS8GiL5rLT963Y5+ON
LV4yr8PMiymYhVGaZE5xyeu1xPVYyF6FYDJ+SFCverlYUa7t4dXPqM6IS2QYq1exal1rHdTwomaZ
FNxbieuL4LlBVzTTGHlgcDlVGDilcuHznqPrUOe2PdC3Yu+pMsLZNKR7GaBxQyENC65w4a3xEJeN
xT202k6iJ7pcPSviYOlH0tYYIpATL9WQnyUj3BDteZKCveblGyk3VkN1mAXANkBuE5KPCVs7Y96k
FRlmMV8l6sdNqO5NmnmY+P2iw1J3XgzPcbuXMp1WHQBxK17R7HASdZ2E2yqE7E63b+SoHvC1EFgO
C+1s8tVFVpD8Yb/YyqpGTt2UZ7IPN8yYnL6Fvd7Qf6wwqmQ3Ojp8wtqWUvlaFNeGqiwJcPBYH3UE
tmiSX/zgkAcXSXWAdewP2MCAFvTma++XKxFuU17g6F9Ofb5t7Xy+k2MXGXQobNqiNukeoevH+73N
m/qp0HE0B9mDXLLR1vzJk2Y5Hi7+cpLAf1Z0dzqOyTXnDtqKenAXUE+IiVqVsruSvCp/8LZyoSzi
+Mo8pzWEv2sdMxl9BaSBFu96m/pirm5NrJVBPnKOoJYZjummyc2NX2sru08BxdwkXkSoQHChQK1n
N9mHM39PCm7CeB+O3qYW6SHyho3vqxe5FG27xt6bpf+XevL/h1z913y0/E/AhfPcPP8v4oDDZjw8
p2///V9uFTbV2/P7hKv5/+GvhCtN/Re7G3ZggWmcu+isme3f6ua//0s1/qWpKnccg3qDoWDv/pNv
Zf1LFvJcOScbg2vQHEvyP/lW4l+IJ6iQCOLLbeB95t/Jt+Kk8OEQbQpCtQ0QNQoXE5nGnH6kOxpS
riXQIQlXqJXQrU21/lF7ZnDfZ7SREplgndGPSidIwcNPBtWghQ9xBNWV1hd3VhwoL0mnlM9toxo3
E9aNS1iNwUtkF9FFnAO3HzOZ0nwW9Gc0eqe96avdpUXE7Y0n6mwfYGO+Fr5Gh9EbzMa8zTmfgR/B
PiBrnkwToMf+EkO5aQM6RFp5q9bE3oKNMiwq2VJFCnhS7HvOOT2cIgQEcrjy4ix3+7Gkztq05PHR
XjfUVr/LLO6rgHp+xWGOIt8oaBfNZOBM0MvBmGKtrTQGZm0jhbQH+7oqh3DLKXU4VEoiztVhOsRK
Ou26dg7zmPTXiiL+tSWDHUlnTDLcLxqOYYoleRjJKI8IqKhNG5yHjlFlTAz2kFG1CQgwq6Wfw6OV
e3kGawOuKQgLoTOa3YugVs+xQEF06wPSamGnDEu2a1QnZXgLxWlPOzVY2BY2mywEUaZZ5OOh74U8
rXJC1zKYYPA7tA1QVISURlEfRiQyCETLF80s+lvINFA8REAvpVWqh6KC3KxWPeIqix7IOCj6uisa
cqVKKtVmG/6qrOhBVcPZC+X2DdUw2yBqoqyLDnVI6EMSSjX6shkXzLRsV+kkJkIQNYhRaYZvvA+M
TRKrT23WXkSDBZuak21VVS86wq8oAWMX+4N6kwxTukP7ORxsNVRvCOC9nRItWpuehbKlq0jUmgMx
tCDaR8SYLfSRbgrBoNmykESO9UnA4JaLbR0WiuO1+q2ucw5SlXREGGFft4WpOHiXH1RRPfUiPOgz
iXrIvEddyuRlb0NKL1qZi0SlvNa+7q14semmakAkldiUVbwVS8UKb3x9jPZJGSlQPUp5a1STcRPV
E8jriEzJiMp9IBziIiFt5P24To1cRcXCwaQZSZQdzJyog8iEw9qplFHAMVwHhVbuAZ3hORjpHQdk
X65qYdItH0TyQKQEamPPoMVvD6W60RuCUaOwLR4UrRgIjEtiR6T6uGwk0GR1Gb4kfbIviQy+yWu5
XXpNQO86Nm8F2xO+ruaRdz5zqn19JXt5vi0GukIq7vXEi12jpKSfiarahQg6XP6BfDdKnUQIEbia
TlPydjmOJHSlIcYrz/jdeTL2aq0+ZkO3hv2VLTihdedmzi1ExLCpbK7kqq/+ihQ8YEIe0m2nkeho
k7uHUTyXf00GGibUABYRqVlqo6Lhe1kHpCfTWbWAcYfWCEraUK112kjho6yk9gW7lbQvCfddBUFr
r8LCys4ATFquhsQMOnWir6qiLs68sBJbOtDqGadu+dKzI+8n/ZPyvMksjb4e9eDzaWrFGhDRdFsU
xLMocoadKE+iDUnP4dNIDkS9SlW9eBsBIC7R/8D596ZqYol3Q+uESlMTrZPMXc4skaIJ2GGpWpvY
EFLjNkSOm05txNIN7zwj2q6bZUyUwQN+UVRDpVvHLUqErLC6WyUjzW5jJDopPGNu4Zjvhio6DzPV
eJCIoNlUgZxexUmOM6Y3/J+NNNoOIafmmuJAtx4Uu02RDhidW9eDII6MhnsySK0bck5c6SGoPaXV
cWg3cPaR1l4EOeJMDo32WstFfR+XFs4/KCxkkgUKeQT8GDd6mPU/cw9jTBSHBnuaEpjbzrT9l7wL
i63sV9293ZOguhyNqLoTBewfL2nibaU10bXQ5I58dUJSyhDsopc2/RbdCAkdHgh9u7VVpw1MNuVs
fOklpuTCrorwps6m/qK2Bx5xgJajpKApiH1YTVLhn8cKwVZaQnBQbdMar3JpuKB52BC4N7VgrwP9
QlczSOUylvug1Nl5KBvsMvDPS11SrKtwYi8hTla+HosU/GJJd7EuJ2PLNkYcsohrQEyJuAhU1YeO
xT81joFKRSeMq6tCZHMuG4T3AV7mMs/5QNFUAlLVTDnezkJZRl0UbUWDTRNtmLQbFWYfuKXIK0F3
V5W+ElmDjKbWo0NmZfqtPemsMbiUEPW1cVnnk34lw/535b7zt3wBTWfSSRJQbXaSODCkResrRChZ
se/EHO/onXU9MTrUO7ysNA78dv6BGHe2dkKOXTGmr1JRqas60+sECGMmveEgKzZy2snniMlkvh6R
RWPdImWCRDtYNnJ17xHDBw6ja6vLcgDK0Fd9exflZGA7nh6Nc6Ji89IM4/A6NtqLASThl0c9g/Sp
Nth3/hAmrhis+DAiXlpOplDPKrPBedVZ8DOjPNn7VuC5U0uQZQj7aOt5arIxSxB6xBjIdrwvizM9
wq8VR2RiDXKS/FCJJN4MUWmDy5iVY55S3Ji2YNZLQSe9xkA0z4Uv7B358WSEjKO8TwLwIcsOB9W6
63L8vDYq7iyXHwMJsLo0mvFWapEr15IiXUdKR0lP+KHy1tsDihNil8wDTXz9MJZe9qsln2lraVNJ
/Qb5YGP4D9FgBCtJKTgrsS4DjJehAuc8bDsyosCmVng7CaHlD27US9Er6UaKEjHtkoZwgEUo+e0E
E41a4xj40MIVpI+k1qcWWBwzsu67bkiAmqlTtp5KTzjsVudWQCBMK6gxKXogUzzRNadPNLi5KjuU
QEJI110ZkAZ0xHBYXGXYirDB1ZWxTtCkEFwYFq4ygH0tOrK26HeSylyqJVtiA/yUVK06ismusEfO
bVm4aYgj1Nal6vfyirz04GEwcoRQemvqP2y/VLc97wr1azvUzSH1MiBWeQ4sXrIa8UPr1VmX2lrK
nZ146X0pmnrNIdM840iRNKuWmXIoG6nnlltb21SiZDUNFGOTtPF4z2HDDZd1p9KKPC8DEdxEVlo6
+RBQJNDlKWYXS5Esq3LwPGai0BZGU/UachgdJXc/EKVUJbZHDJim+oe4JGh6U4ch4eRWb45nfmVK
yq3oOLgs+UaWPznuQXBTpYKtyYhD6BuUWhFEm4k8lFzp/BZGnoh0dFEKt3YWDdBGzpGSSHI0WekU
LExbkbZSE6Y/DHRGJWUdkzzSNDGesjIcsa6OJV2pLM4j66n3VHtF9HCqn2tSW2mrjkmy0huff1MK
6u6xoSy6jXmJh0Ato0elrOUHKSirX/4gJftYL/gUC7McEOY2hbgpasPX0NcaxWUVaMl9btVSuJNy
Jc/dQunHucufaLTaVWUgcY69/jZtjeqXofTVjynq2fV6n9Y/ZtJ9GtT+JfPE8K6ZaKmy4eSRzZ8j
9cGuY6CBTWTedxzUnjBFyz+iWolvfJNUokUpDwnnYrk816UYqUA9KtukSpszrLijW04j0ThlNcWP
xmDlV3ymEQeoklHabqcNAUlGthmwZdp9cyGhwEmXqep7Jpwwn2u2bifDfWCRyMkpCtlXRmr1JlIG
WDCDHoMK4/mov8ddo75EEGKoZ9pNuh+jMb5T5Kj03CxMERlpNd+7heCGcz6KMSbMO5XVtR2n0740
uPXtzH7Qr4cSLjuZ2E1ekf2KDlDNQ/9Sqsi95zBL6t8QWBjzF0U7dRUl36ZoxbYTRdM/yKwQA7ln
It8iba2vfKXl+0qVvwZh1EZTtc8KJUBegrz2qWrjptu1ij6oz7IZK3zPKFlkpAZbRWBKF1Gahz9r
I8IUD+lHrm0ZEQ0Tv21s80I10JxmgaL4sGcaQqVa4HmVM1s2dar7unDMBoKwaRP67neDJa8Fn8l9
K8M/5i/XZg5okqMAHMu4J3OLYidOKY4wAPzrEp4fUZhu6RfRLvMz7T7Ri+wizAe+iemge+d0NsZD
ZQMRgjbKuTf2+3pnK2VLzqCBgTKqh6VaIbwDuAdvMU7C/lJTR2vnBZ6EXxUZYk4pb4cnfNoBDaj9
VRJa1UrSQPlpkx6+eboBwbBWY3hKkTa5leqN5/EIKy9/8D0/QPNNeEyZSVyP5Na3DqZfVeetyTZV
hUHFFhDuDYPMtlgOSRUkczHIqGjaSUtCZEbkRYRzcokKc9hxTZo4dkpSRnUnyesnWQq1a7nV6zPK
ieiAvTblHKSl2TZq0v5ZiiISY7U0fbG82KYErybRgR64eeZj4d8mrBSkRpmYw59UQnxUachwO4vQ
TfWeg3wMt29MzZ4biCRtxyDIzqauFT/rqOx3ehcQStDH+QPKCW81JQI+YhdUbjRM+KW1PFp1g1KX
y1HJ61+lXpgkxhjJhlIw4VyBSS4T52LpSbLz4K6zCIldwOuxHuKgoqZmVcXOaxJ946s6uCEp0fyC
sCQtPWRmUTzZ48iZyyes+1BabfzUTIA2JVXqqcAPerRpEUpS2lRVYH5p/NwPibLO+IzgqU/8A2t1
JO7dMIoXbFXZemwbSs1FZsX32YQf22liH3e/CjB6gz9iuDYDnRA1tUzBwnRQUwljsyeFe0AyQmnU
JJuslTQ879s02fYdCawySnAH4RnCe7urXEklIRcNCfM6s+EADroRbUl+GFaGFwabshbyhVpL4rbI
TRIv45A4OltHTDT4UBT0KJb3UyQTgtnn7UM3BsaWTntwMYYKDCxd6p65NWVOOalilY2kUZvEHD1x
N/Mu/dHntNxrMWcVsv2ySVJmyTefGiLDWER5Yz8YvdndNlT3HcGft2DXLIixSEugr4k4ZL1B9cFL
sfA5fWyoN7Q1AaoPqcnpMk9hn8ZleTBjf7wh+ndco17vHqSkRzih14JAjLw2LgkLJ/YtVfJil1EF
yF8VNQg8LrUc6w9abhbboOE4B+E6zj2kuG3QTotIIk/1vB3Qv1BBtETkpjHRSeSC6GkpFUthBJEg
xdAIjOtQq2FG43xsx9UE7kFbNXncJ2uyLYcRm6rUlmsBH00sqOAG8Mhtu9fFWoq9QGyjRMrbOQc8
KVZ1ZyT2JWmh/XMPAb2+EJpl4saUvQlJ+pAGmsUZUTXAniDoPdNUL/KQuBXpSVbDx97/XAKDHszH
jmKbiS/JPvIzwjHLrE4xCezDe4fUgJ5lvgzvkDqdk2K3ooiyk7rtKQHQR+fX51GPmuYW1xNllMSM
9Cakb4TQ5dSNeHpXiLz8S7/0Pr7560eD52gTgvGZHxmZbWD1qgHvodoSC8b5FK3viTG+fpA/Yxy9
vpEJMVboKxdRibiz3Sj1KUXDRxP2X6/K0m3ZVPGMqVQrP4ozptKiBBXzFNqV/lrflwdINjuOh8x0
75YUglcpWRgP5OcQeHz7/Qv86uH+DE0Q9seh9YxeoxQzNyZOirQBFDb3pLS334+ifPE7KbJMIZik
DQQvgiLxe/mJB3bNbkKecNzhep4c1cGvvZauNce64HCnnSNT2uv/ZFQSRXQMcrA4P+E+uz7SbR/M
wyI4xza9TVae453bB91Nz2dDfbbmblacEvl98UaV94MemZXr3LZb7rn0H5e9qy0R8fqb6cV2bR4T
U++sLNSsx+/f71ev9/2YR1M0No2agOb5QZNzQQyRIoirB4f3/zbK8TRF4CaXKFIWYUMixE43Hufe
/t8fA5GNjpAOrSJe2o8TRRnMjGM88zED8OtWLWB7BD8jrS0jcr8fyuaf+qOI/L3qFMG8oANhKSY4
049DNZbwoj4Y6JpawjGIM6cwST3EeB5L68IebVq8UXiBt/dvqec+j3v0GsnDbmOOCLxGDBRuG0a0
CgNU0yfe5Ec11r+HgRuPEIsvi2zMc+adTCoJJkJSC/bf2KYHWmVOauC7VMvQjSvOFN+/yy8XOFzY
/4x2NOvt2Oc854/zrEeBAFmEEGebbNYFEiJXLHTcIi/mpfJXR+51+N/+W/7F9v97Ohz/hqoskNLa
KLY/KbO8RMaeFzAlx3XjqCvNLfcl/yFfpuvSIfnP6e6ti8GlEL2Ez3gt/TSqE8K6r5b7u7/gmE5H
VmXeRehBsdOF6kIucnKn/fKfvF56aQK0yW/m/iwVe/djAgLikp+wLPRFj6mZZINihx5plg+jf/iV
bJq9LV2fctMrXy2R98POD/9u2GJSJE5DDGvdIe2gV8vlfOM5taP84pZXbQzEvY9orBwcseiH8iU6
nO8n1hefRgWLM+07oNTkaR3NqzD3aymDMI8eZl9yzfYRWvUIiFSykkeS8L4f7csfU6P/iE5bqLp1
NFopW5EQ82uW8U+lNKaSOF9/P8RXWzVm+P8McbTrjFpcBvn8we0x+uHgW8AEC8rs1IQ59SRHmwxJ
NiCqNVtbVE59L7uqw8dvq14P5J0p+8gt9qfs6F/PFW1utUJOUj45/VvTx5g9shAaByIloF4EhJQT
ViWwB+mO20gEgvcayN2S2JeAWIpTMs2vH/nPHzD/7+8ma5f4ZhsR8oXc4UpJ0RhQKfz+t/t6Mv4Z
4WhLbWOUVoXGCLpGZhhdBVummaNhY9LCetNK4+COkkHl4/thv9rJyUT7z5s9mpVGmHlKmjJljIzY
HZvs5PMoefKak8v91Bs8mpt5WpQD59P5Jxyc6Xw/p40EznhhrsmQfvtnM0aXsSQgHcBCd/StR0Eo
52bDHG1e+1/BT+stcNKlTTSS4+8K1wQV1ezVO3Emb8xH5cSJaRYffPr6qzqQ8RmcgERh3vrezRZv
GowxrBlc3iliod3jDgS4RkraGYUc+oVrc5c6wVXstFvvQnZSZ3y503eC2tZOXbaEMZ8EnX759v/8
RceElLSOKJ5N/EUlyq+oEsvcWn0/kb7ce96NcPTCtTSgzkTNGErQmSWxPsGYg1L6fhDly1ViaeZ8
5bS0T66EPKn1vJ6YRfN1Eyd9O61V7zZNXnPLrQM+HwiOMdgY5q6xgk3o/IOLJ8cB4PG6gKeqyEfL
paHZhi+C+1rZ9geOQDs0Bd8/4pcL8t0IR+sEl0mQT/Ntxo8BJVXkqxbGukgwftm/vh/py1/s3UhH
27iu5SSLGvxiRv1SEnueYG+1/h5w7K+T4vsXdrQUaK7Ql4fxgaAe44pwlQ0NE9d6VXGtSE5yYhP9
cuH9eaRj+b5HJxvnO6NJ3Y3QZZqPsAgCGwa+7rtaTKBGMq6/f4tHAv5PT/jb+PFusQdisi29YExk
iBOejnW4CV1kldLa9zbDsndyZ9z06UJ9DB9ODK1+tc+8e1zxcZ/pi+Tfq1pbqys6UdFFtyGbYGGv
Exe3QnH394g7n591/oPePWsd9NrEbZtfk9yeMTzPCmNz4plOzP/fTKt3Q9CmV7yC0EYOF3hXlonT
kHgDB7pmYcvAbsJVwpERJ6V6Ym/5cot89zKPPsBwyAzABwxcaA0Z2rcTrZHvn+2rBachUOLECSfp
k0VvGvPOyOZ7TDKu+og0JHsjUNV/P8hX7w+DmDxr0jSN79/Hn6iTGzaulKvZVPj1qz1KFpGBfkjj
gTTAJotxkn8/4JHZ6K9JgSuOwWwQdFx2j0as9alXBPvITEikG03rc20vCVpxsyvpZOnvqyX+frT5
+d/ND5/gDWKEMYKrlb6NrKJZJXHvJJVxnUMBWxhd/QNq8/X3z/jlL/fuEY9eKnTtJrYMfrmKXhMA
kLB8BfYx0Eq2TnG0vv79/rzNo11ZnRqJdOmJ7aQk+wyQUgoZT524/k2v3z/UqZGOtmbii6Omoqi7
qNRffoEoYrKWCHdR2RfO9yN9uUdq6u9LtADUdXwai+yuD4uEcsh8xcxwED53lxWU7x4kHV1oTmO+
sVWR765OHgS/2iO1uTgtLADoBBp/nC9FD6Ap1/nV8Hyv080Msi/c6OAtSKta0u5bfv+o4qtt5N14
xyct3ZJUBICMV7vqisJLzLfA+BlchHufbD3ftYG+EgR7ICvE8VfTz3ZTv+Q3px77y9/2z1Mfs+oi
ywbJO79wrYMD0+o3gxVtQyLixqH8J2uDpCUKQZqpGeJo+VciJo6SrWjRIon3MLBFz3Y8/aNN5t0o
R8see3hs6TmTNb5XVrOZGmW7q/0AIcqPeKowcEQ/+/eWppNIDfTHss3jLKIxzcI+9OaLNHXWdmes
jV32ON5FjnQw8FdxTkdasZvemrdTX9jf+/Nx1YkSwf8Mfcx/Dr2yl5J5/oxX2TbctFfzNSkmiiO4
Bv+zlVf5bB9f1n8P3/fpkdWj83tXk482jFQO50eeplV7NZzROnWza4UGwcpaVcv4tJF7/le/e1rx
cXWidpRaeWBUgIbcC7lY75TDuFLdYl2eOll8uTJN5LoGSvIZqvJxrFQUBDVFTFSLAMW9JSTbTSaN
xEvFQHbYqFaM72UifcYMsq1l5aS693UOBCwfpG3bRvUmRO7rZqbVnajafrlaLb6chq6q86X1419m
TS3i7/lgQC9o2YTZVgXpYuE9PUmhnj9Ux+97hpvPBEFNsY93Q30aPGF7PVq1sr3tJNL+oKatFLW2
8Fyl09JLtNX3G+IXb13MHTTa5Ca19+NYNLSSqj5N/MJh8xTlr2EQnPi4fPHyPgxwtDNITdN06chW
J4jQkP2VYee7ym7dOD0V535qpKNTQJWodmu1PIpir6u4cJMyXJpG4KCDP/FMR+TW36tRcLtUueXy
O5HN+nFGxAOmCANi2SIscjdooc+kFcKd5sr05V3hefVy1L1Ls/MOgoJ0r6DHJPC5q/0nZUIK9v1P
+MWkISeWv4O+yeyfOPqESjrd47BpcVfVV3YAOatJUMPJdLijhxTU4fejfXVYeD/c8RdU0ysCp3OG
E+vqvHwubqsLntHazn5oOV3WP/P/Q9p5NLmNLFv4FyEC3mxBkGy2U8u03AYhaTTw3uPXv6963rtD
ggjizryFtOlFsgpZWVmZJ885hPv0uBX0Vxz1wuxiy1MTyQOnw6w8TvfwenxnDiDa2MnNtS3indMZ
4VDUGBEsqdNT9wrZkc1gpCeSAliifyYfm9YFqpX9vL2rK9+QSwP5C4PHxzU9SK30xpg0PfUwqKPA
uO1G+CodyTxqcnBkNHDjI64kzJgT2kQ8dRjTWWymMoGykg3Mhc4pV18D+XmOPt9e0ZaJxVZOMhCX
SISyuIvyfTlm2R4mM1EvCbP9bVML7o+348hyoOJiGMkE67/oZId5V85WwXLUY/DBf5LvtUPuMToM
284urI+K5TYHQeWQBY8jQ9sfu7stuvsV74SKA2lJTdZ42L2lDWfPHjMYh5pJa75fCTepjvDCKVKS
biMLWN1TsFU0u1RqecujZ4xxptVMFbuWDCAyK5Lfg2pLO55bx9s7uhJKTUW0m8SYlnyVNOpy7KuV
zDlobMPNK5mqRYccTqajIGxM724bW0vnLqwtroh4TifmtLAGXHafflJ30pd+fije93dC1Vphinmm
c+FDoXiQH8KNpa7uqYVaFycBFIa5OApdUyi1mjU60+eGemhSqXptzT738lwqNj7fgmTkLz9VmX5T
VBNpsCvR8FArlBh4H7l4aKj3ajnpDHq3PhOPDdzFusMMfu/7BytBMLukJwbmiGFaOUSN+PaWiyth
kWdwTvi6IPkN9YqgR/LTaaL5x1u5LJE09PO9YzmeHkXvktD5UdWwak2B+tMHh+XetvzWtbsyragk
eIZBhXaZTDFjEDmNbFBlCeY/1YrRNzCVXqJ0L/kcUIjvTKoEQ/3NUKx07+ThA23r99Gk+8dWV77p
KaKLJkBEN0JFm3zCf47CokMok7kT1RwCrxDzoVnTPTErus9DQ2PQJoIuxK/qreLpWtAGYQUAWsjR
wH9ymQXQv7BtaaaWA0EGbBbu9ETzedfCG+NAgPyo7dqd5Pm7YWduyCesnpgzy8tCqtrIhJvxfy2D
I1e84n0U7KDJcJWdtosfzEP4bB7QDngi5N7+gute/PeylxVVtVHHHhfnrUe1wL/vjujQ3wt5NPXO
/HDb1uoOUy3jPge9ZrzxwZyFVcOO5bwuZCIDs+lpJLmWbXoGxIFd+9yY7b+4FSGtYlRUX+PJ8ikJ
SuZMqjqnxqnsxocyHb7LdvYvIg7+79BNk1X2aeE2JVMRStYSxR01lg6AmOGnU+vmXe34+oajrJ5z
8ZbgH/WdJU04blLA0kbAke9hwrqv74Tqcf+0+SpeC6LqmR1xPZ59p8qyyzECzOhKD0hrHZgXPPif
kt86OIzkpThEXviqnW67xoIL6H+D6ZlN8ZvObcaFFY1ibc1e3sGRCfle9t0fOAQtlWg5fIRJLdvw
/VV/PLO5uKmcTHPmtMTmjG54ZOi/Teg6qJ55SOs9NWq7cWGsb6spuNQcS2fJl0uUDDUow5Riw+Cn
p8DRXjRpum8cQ9lY1vqRNmQ4twQqSl4+IWbNDutIrQjKp/bkM3FKhRjmZhR33fp1C5u3liuRvhhA
OjjS9MwvVxXmnAx/whjYWHqBZfMHkPRqyz3WUphzKwv3MAI1c6a4BuK1Rzt515+UT8l99Vt7Np58
65idqBRAte3m47/5ZmerW7hIkpVOICmsrhpV+C+m+1nm8WCWh9vuv7WJwlPPvH+aethnTcxY0g89
oIrZpxsW1pyP9y063BYYMroHlxa6dBx5jBCmBielNQjJJsNFJ3Slt9Bqq4ZUFc/Dw2EnXCyFQe0s
qAaCPPpKbiXfdernkCGkf75faKT/x8iibp/7FuQfJPCuVH8Db64W+cbbcc3fzg0stmuwUFKwDBEC
mSgMVU7OVPV3ISMoguh7K2VW2fxlFnVm7e1FdPb5U1sbezJ32ixu773pTYwoxzDbD1wDccxNeMi6
PXpjlunAsrhsImV9OzIbzGuuPyTP2htIYzowCuqK+u6W0MpqeqMhC/5/1hZnqKmaNoV5XViLpy+q
jLK9geAfo0RetBu+ljZM/S9ww/Tls6gwR5sV5rXTdf4DFi5JxzyyGpMfkHc+KhNK9NGxii+3PXKt
iATU7O9VLlxSkwslNw2MiFbq/JgErvGo3cF0uBsOEpTL+2Sb5nDrOy68dFIia4TBiVf5SS8eRL9f
KCZSm0J947E+bvU5VvdRlBkMHngqLZ7LGEIGZMVlzrPYRyQVjg3aj72vbByGVSNAQEHtaYJVRLs0
IkH6ZPg9RgpFOibafAi31HNXcw1Ej3mzGbRKreUjkVTDB/iNiRKB5Q/BHXp2r5TdXTg2D77bHjcT
qtXvdGZQ/P3sfDdZqOTMltORCzzBR5k9tZT7s8fiVLxsf6a3RGIZTugNa6IKbNjOsqsP77RVBAX1
TPW7/2S/h+1ul723v/mP7UPxanqdB2DnT4QCXfkheiehurBRYV9rUpuO7FCMUnWLXGdxW9sqnVtT
hGco9Y9ysBN9R0ENyKui/Y30wdbZW9vfc3uLCANfN5UNC3u1J7SDcm+88x8FdWpxkF62Ep6Vq8GC
G1bQtfKwhfzh8mMGNeOYiSC1L5rsXaRnj9nYPcBi+Uc4NRu30FpQsWCjh4pTV4HRLzuLWQoRdJxz
wAeYdyGL2JXj7/6u3EvIPGXNFwi2n7Yuh5X729JVusY0xbCoL4JlKzV+pUQ8mwxURYL2u9/pB6Zy
N0oWK6f8wsoiWmaMwGVxgpWpaeCZ1PwUNRgr2IB3rV09F2YWEas0eqdW/2qF9551gD/G+YIiBkej
eoqOcP7wsnC7T/X7ybrf7mxuLHJZyLTRzLSznEUOvf+bgj8shIC//9VOwniNTtPb2NGlO/qWOcN3
gRG4NfZDxRxivXWe113ibxOL8BX6Q92XYr6i7JAQ9+2TFgEdN5X9xhW6ZWdxskaGAeHHwNvfxts6
D/lKP7hPjo2nHlrum13PDA6TP89bKcrakSYlJp2kan891DT5RaTlJgscq/dWj06M/KtRPzRdv3Ge
1xZInYzElcKywve6/Fa61Va5OYcGlezZawDaG+p7Rv4Ot/dx1YoD8Mnmpr4elmqjPtXUntVUXQPB
xevUooqj5BtW1m5RbtC/zYhNPbvU5CSItFaUr2UEaBU3ptDLXBvdleKU3pnVvnzdyj/WPtO5xcX2
9WMwIJWMxTavP5hhyfSzdlRy2FANeyML2TK1iE+V07RGAKsGsuQNNPIOqgJ2FUTPgWQ3buFswTrW
pm4uNnMRqDRGEyUjFUvjBsu/qa/GQ+zZXvGIrAWk41qyn+7+BbxWtMEZaYExlgbnoh4B+i4z66Zl
jVnq2Urj2v0/v0zon2jEJqRGmOtZwlWKpiocZu6p6tSvFZSjClN61vD1tr9fh1mMiFEFkjnyxiXU
YExnxoelEnbEtPrUpfYdOerGRSI86zKjujSxiIAMVE/mUNUGMvTSPpTeB3W3L6wTBRyvQybt9nqu
zy/GLNlRHAUdW00Wfz87WJCjwBgqRUytybNnxYprRqDp+/0/twKVH/gMUBo2JH2XViS/dfxJawwY
G/6wJlSqPshQ5t22sZKJagr5n45sgM0UoL2I6G0ayJY+kSsNu/mgiFFRCBUYWX5ffWf86OTsOzp5
GRgbGnlmS5Ta0WPf+hUrWZTwCod6GPM6Ks5+udSpGrhVJNJDMdBSw4kBNDq6D6ArfUPD9dphm4J+
xSkvbC5WTmTqrT5TgC9AJvg8l775IQ6g7rm9wSt+CT+7Zgl0PmPhy0S7GcE0ND7tF9WaqRrpxmnK
pLvUtr6M+vicJPA03za44psUPphB5O1EUrr8oDAMJ0YnlIHysICXNf6KyF80bg66C+e7OG8mc76i
dg+mloLVsq0EgFFMkrF74ak8TabLHP9eegbOrh2qe6F3IVI3ODSGd6mzh2tjqyVzFf4X9hceU6d6
FxSiiDXP8UFc1NDf7FpRPIA06faOXo9bLWwtPKVyJFrDDbZggwV/2h5n9c8p5skWv09hHwqi9zmC
YAr8dT3ENLBK7FvAVIEOEbBf7+eYmf8EhRUThSY73bgGr+8l8ePe2mE0qA37LcE+i0V6lg5FI1qL
zT551hk0eVR3ITjx4Lf9aBwnj/lTAHIboWl198+MLkJTFtlGkk8YTdKPAXy95qx4TvprhuH89t6v
upkp+kPkSqq1bKjYvuREHdz9bwCR5pigZawftrWMr06p2ETaskzQqJZzBekZOqMYNIsoCF3VTo4/
ZvOP0fweq8kBsuDD7SVdHVBsWZouZh4VhYbUwpuGGjKjBkiea3WOF8r5oUehr4u25li3zIjwd+YX
k2pCttoLM2i1adE+b19y+fv/byniN5zZ0EclT9vAJiuHZDUq1F2M/JUxp95tM9eJLFtGoYTtsjQb
t1uklXGu9k1HF9Gdf3U/mvfFzvda13ivMIxbH5HxOt22d3UzCGwCjDrgnzREQ5ZyOmPYmWkHaNAF
Sjd8T6dU/WyF069/YcRiXtwCTyvKdZd7p8qVausBnt2VqIPxPAwe5KpLNq6fFS8AcKDD8WohSGQv
H7h1GpZp0rFzQ3xnTJ8D7bMZb0QgkWgvbgJHHB7xOMPC8oaz6zaLFOTigOJARWlK9wxWaOnsldxB
jFPeD3FyvL1119FHnBuuHUAA1NC0xdZleliVMgpVbqxQSO2SQ2DAlq5oKGxt9HOvPQEMtwHSAG5l
nTGLBdBJ6e2KBylrq0WToQu/wo20sZg1E+DE4U7mZWsYS2eLZSMqopLKY2RNEO3lR4b9NiKO2I/L
L4STnZkQP+HsmCLc3MipiYkRlRK9+6FLTFxDeFLB7IVC6e2Pc43po8h8bm0RFJyhmpjFwdpwX3fH
/JPIDCAT/BR/SR6rR99NkH74Ehy2RpKvPf3SrHCas0WOcBsXkzALbb5rB+lOmdRdYm8VIq4/F4mV
Td+MOwn0krVYXVfFTjf6JatL8nEfNShv1La1xZdxbYXjhNcBIYDlm3rH5WLKtHRKDTZTRqM0D+Ik
UvItRc2VxMHgSYbkCuTfEIYvSSu6XjOStGd6rEgZCoRgb4DLtZJ4aEYKhYL0MBSo08p1SGpVHJDo
fmcPfwx0TWwHKjhokm/7zfWS+Tk8poBFc6pBSF8uOZ9htrLMiB6U/Ahe2VPsdMszxWm9PAeXJhbf
LhjqvKyAvCMKAIwJN5mkCT77gKqV9Rkuu6PixNC3tU929/n/t7iFc5Y12Ew4RPGaMkAYFj1JRE9u
m7gOwyyOWG8wds+lsgRH9aWtWeMQEhRt6QAf8E7znSfIB3kQT8x/gnLVtkYEr4+cMGnToUSpBBTD
IjrGY9HVgdjPSH6aGlgN/Xdh/eNfLMshYIg4b6vLxuuYJ4rlwAYAAqTT9llQ/rLAKppt4UrBU+xD
E+Z0/Ua8vE46DZtnqACBiJTQWNwvNa+dqB8r0VpG+ALiuGEs3wWlIEe2nygeniJIrOVR2TD7hiJb
+Cd2DR1tRB00+5KAI5esMYLKnk+oGc8zsLoe5S2e/WX7sQXyXfGSynMVaZZ64w4S7ndlGAk/AhpV
APKFy7NHv9xvnDqjfAw79hG51Ry9D9tArhmpl9BCheb2R70GEMMwAr7sPwYXJ3EeA7sl5IhHizYd
UueodEdBX+Hsk8fkBIlkau/GP82v6YfsD22PLDqwvts/YcV3L37B4kTOc9NUNQrwLgC03aB+7MyP
5rA1/XbdZlusc+FJkJfPDcqcnHtmQSkou8G9sxeoAdXLj1ttr2tUkbCGhh9oGOCuV9DaNm6CqDcK
Inr3Klm/UkQ/KIvuRs12Z4ibc6V0K9Rkh2f0tza+6LUHUaGiUKUaiHwyp7FYqAK3v5E6moH8lJzv
fZ41iL2Y44cMVYRDHGThRrlPuw53YhINAD8FdGDg8sKgKgvWwV6H6uQk9pW6lblTzHtZ93RUg+/D
jzmchy4323gn7fVT8ATNNXAX/yX6DoD7MNFGzjyZuZH0vQofI0x9yIIVAACoVQSHWPs4WRtbtPJ5
aLlSFCFIC8zjMuPPIk2OfLQeCCdTCyGz4+Soy7byr1aRZJwiVl2HvAX+9VB+UrUfQ4yWzG2vX3lJ
XSYW2uVJr7KQaZWZxEI/jjDWQ0mt7wRXW+U1j/AqT423PXN67RvYFO9qHJNkY1nHRNsWaekWYPA4
vdhx7AYGaOLWdAP1H2frF4aWs4LseskzEvFfxko+ILr+UvX5Bgb5OmwIE+gHGuTrou17uX9lMWlW
SVhDnCeS39mgdI6TpafoBOXR/va3uk6ILt1FnICzhFZPIMPMBtzFaC1PzwLYZTegc9eCLci1yPSs
GQOGNBrSyksT+WibcV6YBmFYOSif8tLVX/V7RHLR44RMbNedMq9PXYb/icHh/cTc5XFriuz6suU3
kEeQSVgmBHGLq6CeW71C8hwGVTSxjkVNAlp1E1wVUqBSP4vsUyJzJqUcjWDy8vDu9i5fOyfmyX91
yty8vpavV6NuG7Q2mLrQGF07hcHYHToTRKYSKJ3XldL4z08gwySkM2y3RZBeepDcKW0dQt7NCWx+
9M5J8+Y7iPcOefWGrfoXPW4+MhVh4MJEZ6boFi7b8DwXjOMmJQATlYicSTWO6T8umVDGUKiXoNnJ
sMWbp505K9dCHFkzqaCs1SdZ097l3bQR8tdiF5gm7hZeLSazz4tuGFjxdrZLkUTfIze8n4FSNZ5/
Nx1UL977O2VjSdeOyZKQFpaZjxVDRuLvZ0tqy7HuJIWkyCpJgPRCmek6N9pxlPSDnqv3cpKcyqR9
jCekFG87pbi8LvMxTOMhCuMiECYuS4TQVbSRmuckoD5jt02i5HczaitEmW44jmNdHKcq3ALSrq7X
AaSAfhSjXUvHjPXOyqAPF1Wv6gD58B4P/hCZvBykBOBuryYvdhr9LqLsy+3VXnd/TJZ7ZnnxYSkj
jnAjsdP6E4IDu+EYvf9rrMP+KlgJ8t3WbONKjeLSonr5bX0L7UHVxqL/6nRueSoPoadBTIPOFNFO
kCHEwJWLn9HPjaVepy3CMKkS9SsC3jJPsoJGrWnM4MNBdjRi2OUZt4i/5LaWwm6s8LToQpUJsOHn
bPgDDPHV/TDRPJCYk3Y1c3xyfAkQaJiNu3rsvoa1/UKVut64GFZqA+LlY9AR5D9GXBdfBHIPxl81
fCGXDspwTE/GgdbOa6/eDd2eJusEl/F0NyFHNWy4/vWtd2l58WWMSEZQq8eyjVChFqIylH+9/Q1W
Hh+XJha33tQnfVPJmIB7PTv6R9B+R2sXtm69h4p7X7otV1+JOrTsRl53t8X+sZJCXOzt4rGlmGXp
Tzq+13dNyUMnq9xeqaRDEzkbe7ny/GCljg0KTkBmGHC/dPMucUYJOUHc/Ek54OMHlD1AESM74f0X
h2otap1ZWz7Vu1yJArvAWvvVQiE93CkP5WH8REmF9NKqXTVioFC9c162qAzWfIbkgQk3SzDz2ou3
HLSVTYTyIxxhQP9B67nNvJH2rcXGcwuL14aPvELZZLzjYuY1RBuqO4R32cE63XbNLTOLlA8O9A6R
sDczAvP6V7drG3769tJY3i/ny1n4xZgmY9dW2Kn280Hdp4dIAo7ZknnFrmCNLOAiM156dB/zQ7sF
3F9ppwKa+PtzLS+awgz1MOiw3tx3++CuOcbNDv5a61mnaawf0syN70M4ZkevPVRfrE+393hr8UvE
ptJqpf/2LZWPXbgTsd8/IZ81fii/tO68E6lu+SSdZCjKNj7vygvwcuWL4FancdPPASvXj/qfw9E+
KcfipO3Mh21E/VqUOd/kRZBLo9Bp0HPj6FefleTPND3K+dYtIX7uDTdalmznOqDDGGGj9RpBZifo
R62nHgfqj5K3BYa6hoqSJpwvafFSMAsN1dPmbfciNOHnn7kXe8nROAanrNgJalznPjsA8Z0Kz3y9
7TXXzwRhm9Kq8obEeStHnCWDXawGbdmTeyIGbu3bpkM3XDa/FQbafI1pJd5tc6sXMKNAdIqppjAh
tkjaHSQkUl/GXvQZIeeq2g3VTvGAWOz7nSSEpiCXhTNzv7nJq7H0zPDi5s9zR21zBcNCOcw4GF8F
lkCMgcDRnSvH+IOynx623oCrzkqPzTZEAUtf0khKnRZVVs6XRbDFpUW276TXCWHQ25u6ZsXhE9Kf
gvrqCrIycvF3TUCF3B6UY1dIno6maOxstRlWXIXmECyrOm9KsExih89cpWGGOpdGbiNrRCYvMgYe
XYo0PCa95D/VUaZuYPlX7QESpKIEFfDVO2UaJyMtepY1mfpLVcleUI1HNHncKgw2Hq9rphCGQXOJ
JxHcwwvnsGcm1zWI5ty+qu9jlJb05KRVIaxav29/qpU0meosdXAyZAZpjcUeQtpMu1KJDVdvGFkM
cumOTkbo2rFxJN48IenWMHNubPbEVhboUFKkieJQVQRgf/ntpC6b8snp6Ls9MgVykvfJPjzkD4bF
sNdwsL/GPEe6ZrfFRrLimRRhFCAOLBi3Weyrj95421mY7dFXcRwkFZtPYfxye09XTjZ1AMafWSCH
YPmelatJCmtQoG6typ87aUBWSyW23DaylnKCntZAakBxxMNhkSmV45jKHSh413w/M5dMqKLa2jyK
sbFtGt+1z4V7oC4oeHh4Ql5+rjhumtpqTc0t1OwrBPwu4ftQpPJuLDcZ18SnX1x2FMl0h4ESW6Ac
FgvrJlvOuh5bMNS894+Nm3rOc3PomX1GH2eTYXt1IzW4KXmGmfy/rJr2UtfGSTdorhWVzmOPxMB9
IBVoMjIZ2v00A42mCY/4O0325feDjcx9CBMwHLIqosGVkIra+LJrG8BsKu9WkMIUPxeb3aPYJgEm
F6Xj6G4E6wP6WbCQDqfpo/4z3f3zTjuQFWpkKi9xUFJXQEb4qxojYsNTB01ASZmaA5RE5s/by1o7
eholFlOlRsWtsEiFSyTNM4RTNdfQZ/trZdb2PSGAB3owVMXGFl6fQJvSF0gcgHoCTrK81HvbieNM
xdYwmfsMhgxPAi218Va5foZhhfIYLWBCGO2Ry0OhFlo9maLEL+t5H8B974RPjN8OP0alq587qoWH
xp6SDatr+0jgIktiqoxK/8I7LMmp+tSnyK8F83u5b+4nNaWcbCTf/vn3oijBa5bLFSyYyEnPbldz
ctqpg+7EnVr0JDOlrL22a5PHyaw36gRrK0IHmNcz1BGE5cWK7AoOFDVv4DOZc2DxvyIw3om8Verb
siJC3Nl6RiLXjO4cxxxZ7ijmCpCzvSVtjWOvmmFCjcITmBUAo5dm0GUvwqhsaY3oOcrhsTtNLyay
Af/844A++I+VxbU9a1Y7aA5bxkTzIxM7v7RUf05RNvwXZkzYS0V1SiVLuFyMXaSWVREUXOYrd7mt
31EAOA3BlgTB2u1CpRkRJaBtDB8tXuM2qoUNdNYcV81/aQt/J9n9D9SCH5OyO95e0aoph6IrSAfo
7a6wOCZdaNPBFDJtXyoNfdDEDNqd4g+PQzPubxtbe1zQOgU1S51/pVlLPXlEgoo7GkG6OmHmulH3
udaXAB1QCXTnOChRHNLHJ4064yPsyaEXd9WPOQ/01xLxCQd5ksZvXdoNgSePqrYRS9688fKuJYOm
Bm0CZoG0Ql4c8mAIUltm5v6tbd6fpldB+WnyOI8f1LttLMB1tikSdh3hE2ZQDTqEl/4U6/XMBDox
BYTOru1NN3ZsL9JVKlaMdqgfDO3LxhcQx+1qgWcWF7ElUAJZKRssyvd1tvurlzHeD4xamIf8fUg3
Y8Og2LErg2IAl6YlFf5l8tfVCFimoaxBGNN6wV13NE/yqQGin+63X+rXwYb9/NvYki1JsqbM1kq8
uRjab3VmQjnVas+J0nsbq7o+NqxGHBi6yhQHllENwOnc+iWXzl/6X+guJaTQbnakgmvv4KTdhfvm
wRg2s7N1wzDEMLMsOpfi72dR2x/rLEMJWqOP7T9lUvO+Hqdnca7dpvU/3l7ltS2a5lBZCJyeOBUL
X5GQONJGGopunVh/MGL1XeumX0NU/DmCz7tt6vrDYYRXuABbrSAUxkCax9zgw3XD8D2a/deq6nx3
dpStkYrrHIUkiCscJUFeCVcNrryWy7CaRtakKHRZn9XiQ18/NnkBAH8jwVs1RcPF5i7XoJxbJHhx
rERzNgWM+UTSi9QO3+jh/TLl4Nkkrh3CojXc25u4ZhAFJVWkQszXL79XZMGv1ikSR03LvLTgsRwq
lBzgadIezE3gzVrzjKIG3XsBj4PNV4SaM1eU4jppS2DSnIHpz8x0rcJtdvHB9tp9m97XoFyiTVbv
NT/hyCmCMAEtRX0Rn7NCKyYpY4lhbiNzNtEqNA7Z0O5v7+S1GYoa4n0ngLBCWvByaWo6KUmGVjgK
nvVzC9kw7zufDElCsfi2JRHhl+ERyS/ueVnAEOzFVa9FhtlJBufZltqfUYY4Rj9sQaTWViMYR6k/
Uefi+r1cjTIgyek3HK7MCWawMNpvdKTRpYK2aeMYX3sg8ZfAyBADpIdXPHm5T9aq6eIYB+Eujo6R
8Rz11S6dM+SdN6oKq7ZE4UlUu5j3Eqs+c79q9LtBUUSsb4PXzqnva0MJPTS+j9mAMlXk1MPG6lZQ
KywPkhN4MlXgwkuWLp6MBSLJvUbZWTmEO+fLlKKj7k57+z3y9V54kPbWLjmibrIvIi/ikkXM/Gj+
C+cUI7Owg4rAvKRa0Z1GqnUEUV29dO7spmDEOfCyedgosq96jThnoronKB8u95dOxVDJlYiUQa/s
JnmsH816Zt6uzMdPtw+BiITLQ6DDhcuL563qsHDQOmq0SI0nTRANQ4Hin6ITU/3HrSbXqsecmVkE
j6pq8sBOuM+yUJb3amwzWDpZKfCUkZqlrn5EVHnr7K3aFDgYh+KNjvdc7mJeZxFMwGS8EaSDd8CZ
450fBZWb1GbPDJvduKNSfLi9nWsx5TyJXWxnkkIcR3zEQaqpPRC4it2oDurG9M0KlIHylw7yklkB
qLGXBYyqmHopMflqAsOVIRx/GGnSkysLtig0FT6Ge9ndmvNf8cpzo8aikjEnUg/iD6+MxszN+p5J
nHe2vrG0FX+8MLLYQKmkQRINrKzO0E2270N5RC47PZlB/XPWqiMV+GeYMTesrqCwLzZ0OXsRS5Uf
TzZrS0/Vc0ev99e84/rZ5hza2sSFUw7OmGe2jiFA5b98lNQ9+Tf4YCEyMOOogFD+G7Kv63SS5ZHe
OTR5gM5flfESKiW+Qtzy+xquI6n4aKA8vtMGtURpNv11+xCsuye0tyD3eWpeje6FqjPoVGrwlD/z
R5TuPAMqJ63e9fJOteANodl8SI+U8/Wtk7G6vfTs6IyIa3f5prb9qo31njgzZWMAmWkbn+p6jk5I
iG/1RVaOOmePcWiQz5S+lnvqJP0wRz5HPYqG59RIP9dasbGRa4eBQ65DSwLyFB29ywimNs5I5MxE
9VW0zP9baIAqTu7iEiDR+tuOWOrZfd5G/gxfAnYEM2W071tX/m0DRDPumt5TKzc+RDvB99m1T22K
hhh8RzTvXXMjeK55qaBBVKkogihfRjXaC7B+KonmxkHH8F3sxcrk0Sva49C7DRdd+3pntpbBbAoH
U08abAmJmlh9ThwUPG2PbuRhjnbVcCy0/Tb9wEo7m2rD30s0FuEtQeqDtiBm+4N2kKBYyl5zmnf7
+mHcZdy8enao5Z2PqN+XTPyATRCcMLD81Oc/YHERq0qpTVnND+CJ4vUnEeoYs9kNp23EydoWw5bB
A4Wbivt38QgrwlYDj13yJgqMp7mrvSAIvI3PuLYcBz4zUVrnHlx2nvx0TuwgoSr413KaY3+HCioY
ZvVuiy5uLbQw8ypyUDoG9GcuD4kfhn5jVCKo+eZTE83PhSY/ABPdOASrwVOIiIlZJO735VPSGdUk
1DKRY3Lo4fNPgB/sy58lme14rG3PvBvu8q9yvNuqsK50n1CqJ6mnzyM6k8u0fnLyLMpFJTdNSbQL
sicAHtCSStqYfInbpv3OpQH5tVVZXsPcrDvW8e+kDfyPKkypGx3ulYLl5a9ZlFuMQrYbBeCOmz8K
XFl0L4ZX4716AkfpkRvsK9ltCk/7tOFSK9+ZXUcZnTFMRiQdkVaeBUOnMGnS8ESFtW7aq6MXD24E
tQXcx4+123wsnV31Ttqk41w5LIL0k4okozTXjbbA4kzaMsLLvfGHllfeENnH2wtbia4CfK5C4ihq
28v7qglmRZ2G3nDLaJS+NJKl/JIGoJySNusnJay3uAhWVoQRXkkcGk7N2/c928eqjrquaSY4RWPo
ZZqxNh+ypjI3MrdVK+C1FeYIGGdYnpaJ4QxLYurMDdum/lTNen2XdOFwd3vvVorFAgdEWVoMJfIq
u/SJPA2l0QxHoAnRWOwCBdWC2O+1x7apbFd1wvqO4UE6IL61RUK79tXAAAuAPcXVK9Xn2aoHv1Ml
wls3/AqVPjsoMcND2gz4yZ6kjUO34vvimU0NH7yyQQHpcp3W2ER6ivIqPbx4p1NIkOzskNobVtZK
/RdmxEc9c40MedJaajEz/uo9YF0Hgfyu99LThA7wf3HprTjJhT2x7DN7Mmoztd9hr/fvo8/lSd/D
RHkIrLv4B0q5bxp4W43sldTtrzI1c7mULJYVyKFJ4Y72A9Plum1f0RLIYLGbak8u+/Q59E37FYaZ
zBuDVruTh2YrOV1xG/rbFClEKkXLdPEh4QhyEOGjNG1bY+oqpfUVWbPSjRv/Z2goG0Maa14DfIZ6
H/3n6xtLVbIu6jmabpWOilsN8atRTK+Zmfy6fQrXPiPwBupbiEFQf1ncwDS1pbkEFO9mvBBfK80v
Tr0vJYfbVlZXQ9lAsEyI4cblWdfL2uo1vpyp5Maeuov21On0t2NnUjay0LUFcU+K2W2Udaj3XPql
lRptKTu54QLlenGG/iOV99Pt1aylE4Bk/rYhPOXc950+DOwMGrbwsf+lPyXxLj8JSmLr2fYP0zfl
qB7Ke+m0JYqw5oBifoa2AnVchq0uzZaMrpRWURG3GG7wuro6mkauuY7efA5Czbu9yLVPJmTCLNp5
MgX/xT52vmOPugpyrPFjiEOr+Iudmz8Zntlw9NVFcUHzhHZMzC1SA3tuoAYRCuLG8EAz714zqbnI
0c5vwo3PtrYiUmZQCMwcXvdKwnGMSx2FDE5ske6tKHvpJPbR0ZqNrVtbEg91ymCAe7hkFlsnqX5W
FT4Dh5NS/RlY+te8qXymNfV9VG754tqi6Gip+LtC8XQ5YDLYQZ/aI9x2dQ9tlGZ0tJ6dVxOEr/vP
/YFM1qaTAF7xqkxrDnFZ0cU2XLXJHS/T5n7nFHPxkJXF1o25giwXaBG2T/xHbFr4ROqUZR77w1/j
lJpXHOfwIA+uPzJeMh0MJL4nVOLMncpUf+tmmwPGaxcNo6lIKdPDoLO/+IBZ0DXTEGN/2PWe/rlk
U+EvQCPPNaFZ3gnBuMLTmx0sQ5ntRsku+hcKljRPzn/DIsagOYzgUsRvEBo95mcxxGAcpfvm3TZt
/Zq/nptabLdfhUUlieX2ySdZql805tstOwXfWG7kfCtNNlYlOLsEeAuemUW9MwF5N1fiy1rvpMOw
+0txJXpVAjdlFkrbt5XbbdhcXd2ZycXd0+RxkdcmJtu50Fye6oUHLlt5hIajOEnG8P32OVkre14s
cVENqNK81loDe/Gp+NDxeBa1gOJlu+65ctORvgJQI6KBRFgefXtSpySGfNwtJ6l9N2Z59qhljv/P
gxlqVxQ63/AjVzjUuY7ntrZJlpVAa+78vJo9Rw+LfeXL7V2dQABze/9WPhdE4zTcqAkAe13CNY1B
Low2xV7h1JNrI5roVmb2BP//YyGRQdy2thI+wfIqCnLUNiNPy+ZT2aM8HzGk7sLCZz7Gkt4fuqY1
7tQMnofbplbGdYArgkqmCAdgiHrA5fWdwI+dAkwQYn8MiT8qd6r5KKEAhAhV+Fz+EDwKEbzdu/DJ
+Bb9qXQb9teWCqkEbo3WFNNsi+wBJt/MoqqDN84vc2nuZeY0Adj/iw09tyKc9iw1yvRJ64IZK339
tRwbdy5j1x/+uL2Va55/bkQs9cxIXQ1tDTCTnKGCdKLcg1nY8PqtzVpE3wFUVkHGyogDDfkgfS7a
b50xbxhZuWbIumn5QoAlSm0Lh+ihasogaGOvGPje9WYivfPrOv2B9Kz+VE5+v9OrNH7MlFbeB3W/
RUK+tkboAhj3445VOXSXu2j1pTkUMuS7lZq9m7XsyCDOzta2MpS1Ay1UA1mhYUM8tPhYZTKK9Sh8
LEo+1t4YnB2CAwejib/c9orV9dCkp3ChkXQtHTy3lRRQK9spVeXHpua1nUrlLs5hOb9tSHmrgCwq
vo4AkzMCwBAHD7/LrWtrJ2+LzqBqNg5TvJMKYqMHxkJWvCBup50TTeppUorguQpV6WPTtvIuyKzu
Ia7H8Nlurf8h7cua40aOrf+Kw+/wBxT2G9d+wNIbV5GiSM4LgpIooIDCvuPXf6coe6a7GtF1JY8d
YU9QVKK2rKzMk+eoUN1Vcf9MbgnoAjj4NBICOzt9b7rJuQdynLw4c6SUXmKO1V3qEGhIlq21cyqV
vVC3QgYTVxo0pi1DmcIsnbUHsmhO6pV1nb/VRkZQz8+ZHWp93R+qjMa3Tqpo4dRNShhrIH+38tl5
jqzWfnfSSb+ptZzavkJ1dg/6Q4ogZ8xQUUvSZfriZFbWe3o5RfdpQ4pdDsHiF2aqyENFkxPdz9Ww
hAoIRpmXs2RpwXNWGHpopBZ9AC472+glSw9jVdKbjiTKwzRV7t5kaedprLe3VZQWeGFkrPteOkXx
GV6Sdt6oTmDVQ47IuTc61X1zWa/tU2K0hdenY/wEkRH7RmsXXEIYxXU9UXo1x2aJn9bgPQIZNz0Q
aJ7tlah3fkS1tXhzP5dfI5bMh7QfIchpw+VXvU780sLymbWqBEXvFldGprZXSVOgibKKxtyvWhcB
EbqtQqt0HvV5hGBbD0EVMHYOLwqaUb6o1giyHoJyY1/yVgMkKfI60IpO2iu4tsmR00T8DcwcEvTC
znOGdKooxfNWX3rjOrXV5b13B+bHcTdJAqc1U4DwIOXBsTZn6ZalsJg7DzBlVO1VYSTXnW2HZCCP
l0/ThwMQDxNiQXQmQAP3nJy9m+dGWxjgYzHzyjms9nmYbqYqTB557AQunYDthhDKCCC98ajPO0u7
LUFV/in7WkrGvOasjr9FCN6wkSldanwLnog3yB6HLHnu4+/VJGPuWjUEQkz4FvwXb+xTD4L8rUZL
/m5LcqiAJqWtXMWLOu5BcAwSQXf8IZlk7szPJvnInhAFI6y3QF4JeyOIjTsAj++cQ3U3edZeeapA
P/AJ2nIgDAt4ETlN0TBMtu0h3cpEa9dSJzwL+ue4hQkG9dpAFB3fwVEWia9f4ehPz86+CYeQfo9R
gogLFJo9GVnAWsiAwhlXO9VWOsMA+gM5VIPHf90qh4YTeumKJPI/N4FENtJ1KM4j1YVix+mSpnSE
O9NAnAmpdDB2l95ofL28ivwhdrqIQLXrqGLxxiEdD/5TC1aWgtq5gwWiPPfZN1wGIIymngGa94jI
oD4rdVVuDaJRHD+Ou1u4uBMNLKdEHXHJ8VcwuLDHPqgnMBuR92hvQ3IouVLQV9t7LAvsVxnS+tz7
wDqo+zBc4JIx2NOxalkS2cWMsUbMQwsjqkbfh0RGvLg+xiMrwnZUI9sewUrD+fMAtAvjUFk8UmzG
4Yar4Wq+tXFvCLSV2LYG7TOVJe3PQQIuHm/w5Kjm4PUhPuHoRNuyTBCy4PlBUz8navKc5k58GGp9
eWjJaO9jjSRbdW7IYw5Ket2PoliWV1x5laNlApIV6Hbi2F5H2FdFBm0zo7B5O3280wuPvBevbOPC
57LbYfEsxY/vpFXz8+j31KhzusC0MrUlH2DUfhyu3a9a4o0P802y0W8d94vrg8YFyk9p/Jgrvj2G
VN4Gv7bDgHQAPyRnokXu+/QDCpYNeKXhAxJox+DSiV4plJJ4JVQLnbs54EUMGWZvpQKLUR8ZFUZt
kLqtpxpG+YYDa8Jj3gfM2BkpOsMnn1Oyx1rmxXey43R+35zaFeKGGhCJKUd3jte6Zb1NJhstubTW
0fVj189JpDbMu+yr1rwhHplgEeEZ17Mux1ydO2VoYHBxInTG7Egiw6/KLPAhH70CWZKkoP+0wCXS
mgXKUDFYN5LX/24Uwh4x2TSy2oYN14iRD8s8go7GyyZWV+ZoooQdkdMcKmt8opKiv3HNeV9Ve82C
bqTGsl/OrWATHJkSNgHVOpYjCIP4ppE/La56oNpVM7c2NoX6W6aAOEeqA41yIszKSMicJ4CweGU0
3OjWGw6h58wu2MWn4PL8rUAs+Kj+MsX3ydE+yDqLAAQOUzyfiMpBtRl2g1/u8+/ak7xVem3XcQkS
jh9TwVEr3EuVPjat1WEO8TK4W+LkfrbjzeURyUwIl1I9W/riJDDRVlpY0+aw0Dr8DRNYFYwAsjVo
NT2dMyjKRsM0IklZWHT5XKFAsXdYitDzspmVcA/VKgJSBRslA1DVCGszN7EexcvI3Z0OgpyB+PMb
StPb+MAl38dAf6roTo4JW0HfQfBS42I8YJ3HG0Y4t9pEymV2B6RWpg2vzZlfy20S2KHNwvza3nZu
0L/Ue9Tht9r35Np8zWQ9j6sjx6WO/A1nP1bFtIfrZMwuOb95cj0Bl5aH5RPe3/TAywf8hmk7sONA
V+m7ZMbXbjUQMP5nZcWHRcTaeNRbrKx6GPZx5as39Zb3sLDb5ja9mm7UXXxXS+KYNZvgQgCcAwPV
gd8UdpMaWa5TIB1gm2580/c9SLKKzAhRhmol5cK1s4HaEGD84LUApYWwcY26tBpWoPRK3Mz2rFa5
c9gowb+s1J8gQ/mXEUN4nJWLUqKsh46jifnKo3UTzf6ch+MPEORCYdwI8vpTZu/4KlZbO5AsoGSE
YntL0zKAZVKMEO5sem7AkoV2aT95c5hfFdCh6Xy6kcHU1u4gRDpcAxO+7Qzxw0CVlRY1ir3AwLzk
ZXq3QPJQVxVYnpbfuFId/gaEshIaCcSYN8qxfIqCl5gW19a2St1kD4AxkZyDtS2JBwSQkjgKuKCF
fUJySrKsxDtzqrNp73Z9FpTV3O+XqZXBUlZNoaAFfCHSqGinPt39RVkztijIkzRG2u/YUg3PbZUV
V7RwCkmuZNUUYho0sXD4gQhBmeiYLClPlWhqDMqvyXpN8zoLG9uWNRauWgJSA9UlgA1A13Q6KKDd
couMMY40Enqb3kSizXOHKtt0U13+RqwIkIEJXTuQnSADJCyW6yRuoRZ4TKZxZ+7zxLRDNZfLFqyM
SVMBxALSFC9atHmcjqmNACXTLSwUJxGH0M7QfkYy2tzl2zpQN2nz3g6g9AMxjSSppPPJEt7tSPJg
KnEhoBIp3rbNmFClX3KAbOJsuFaoSw4GGKJ1B7T4E9RFvaS0aurls4G2wzpR78yqVXYl2Dy/koKC
c1Ct4gqvYLTkGm4KwXR7bF/ypQZsMrFrv4xb515P+/iuN7Pks7o0xY5QKB0qba0FC80th3fHoZym
LGPsT1OmDn48GHRflfrs95hrmZzvikM5HrF4Cw15RCfNwVQjzTt6M0SaA+LEb1oz3beTPfqXfSbf
H+L8IieO4hlkoDku8nRhSyN25mXGsagB/HhraocEQGQVoElkbr5NMxXAVhvlrs4q7INpDIoUMXCe
XgOTCxejQnlvpZWuNPOBxRNi3GET79CmWr43V4PfXpebOPObLUgit5eHvHZHAYsGLAa8AC77szHb
LdXGpedlZuVuCSx6U9+CeR2bmSI1E9PQhc43Ummfs41M6nLtEctxcAYCOlQTz3pRKgdoW1P/SCaO
IXjPg+m62GQ4Rea23Tc++yQPu9ei/BObwjOJVjZVKorxzgf2+Wejv/UIYT6AQcad7D6UWhM8kkao
mmgxrKEXMblP/NpPNp1XjGj0N3H/Si/9Ndf014ye0dRNk2ugiAR76LsPur3yzQjLrYuMgL01D6Bi
2sgZ6gifMfHUIFpzuMw9gAS2cG8x3Sz1aUDUxt0h3eWf3NsqzD5rX81bVEMO6dccwY4Cauhqt4AD
AHFHQMDfFfkglJsQOUtR4iuRDwhn/vogYYmjJFpQKsQHcWVYTtKXOSGwZ82VvgWXrN89uUawyArW
K8BZ5GpxZqHfA2giMj6nzqNgJClHhoC56Wb9a5ku8U1m0XibFll22zYl8o9aYSdIzkDM6KXulOZu
rPrq3UJBbQO1j/mLA8iH5AnI515YGyiSo9CD6hEvjAhrYw94prMMcIfZsnqf5MoTWhO5p8djUKX7
odNbyVNtzSLUzQDPwa2PNn/Bh6pKbCcKg8VqLuMbrajmT3bEcr8hXRlmiBFwhxRG9uWyG1tZciBC
eZ4XngTPNcGqHlnpkJjgVM8MTLpX6jq4RB1VpjO7tsgndoQXijrSblFV2Bk2dAm5Qgrn3GqROy89
3tovd1grNyAOFmr7QJqDLU3nIz/KSrSlW5Bp4GhhVpsbZSg3DmVXZdV8GaCLE1yexhX3AapxcCRo
IKgHwwX/mCNjKUJdhc6OCYoJ+81Wotprm/Zz2tNUskvW1gtsDOAtRMYFoa6wLxWlztM46SyvAaWP
F9nTrcPM3a8PBggVAqELExUbMchV6dBHJgjLPCMz3/KW3ilG9ZY0sobwtaw3ct28lQIVPxAWCOEg
+CTtzBkrC0hCy7kdFSRI0YSnOg8T1JgORoqGPGgX9ahPUcvx62JS/aa0yp1VuPHg2WTWDtNiGNsF
VCWSB/XaYcQTFKhsICfQJCFcP2UWZaiHg4QihVyYX9go8iwtfTFb6yZNavR5Q6RPsrIrWwh0CjoX
LUJv5BmkgSWGolUmhYxi1E37dgJ5PSjVgcOalaoZf8cYkgW8z5MrRAnHfui0pGMtUqmpfdOoXKrl
j9GUvcvWLnEkgP6yIhz6UdcAJmOwwqV1OYWic734jmeCzKbwpVc4/9sEl31ijYeIR2eQUMYsu4I1
Y9vtx5vSHzz2xYF3aUC8r3y+fEbWHNqJNcG9pFHnOGMBa9MmfqgfWh9SwZ85s5O10d7l3mx1dxxN
pXBWQJo4lfoIc3F3XTTV6wwBbd0uJEnjtbQdqmC4hHGVoldORERBJixZtBRmroAFsO8IgDQQRE4D
UDvteRciBhga1xQyKmSXbn/diQIAiKwhMF3o7xDf8dFkFemcwTjrX+bkewQVztykkqfK6kQeGRGi
jZLrRxbcSNVaVxA9/sNKwCvSdrL3+4qjPhmM4EFsLerx2ISdIXpKCIppyIVe3oKXR4LS9+l+H4xO
ixoVFkqIWvRFG/TpS6zOEivrG/3PCUNK59SMhf62uOVCD71PbxuU6UC+fx9tQLm+Z2EMKtvwvxuW
4DS6iaUQi4C9vMQFp+Gh3ENcIP31uAfLg7ZsACE+ut1PR9VURZJTE9IJKP5u3NkwPVbaMnDryi2C
3jrYAaE/eojE7tq66CH9ujQwMt8C0r7Txhn7IPcSJQmA8dpcnrjVlQK/Ki4sELIBvC84QHAnN80E
ESB0vOcP+g5XaBdEn3XwmFub4QbkSY3kllzbgQBQGugT4PIuYtqoNXIFkqEu4FapsS0s9zmJy91A
fh1XCHYtXFQokYMmEWXy07UC/3vToCsHTLxOe9Ai874au6chMiTwkbX5A8wCLV+c0AupbWH+urhX
8tKuOQs8UMH3U+KxO7qdwD9SvxpXySeZ9rjUoHCHaHk9FZULg2w/XTtv5J0LmNlP9ha0781WXnFf
8UknAxQmstGpm6gE+7HBxteKGIResoLTypYwedsq2kYg0wnI6elaOQo0qFiMqgveG+w5cWr3xYwW
I4UmzLJsL2/41eGgwwxAUM52KGb1dDZXS9Fj+lSl9fV8Z6Ir8DcsAPvyUaVDI74QbRPSLGbs8smK
ULGySZTtTDbYv36MTDy6/7QiXElF1aday+/2PEnJvkcmcg+RudyLqVpKbr+1Cx62eD4ZAmXIxApb
wKBdbxg11qd6Ue7cu+Se7QGDeOXSxk7QhC3xklv2Jfvc7vH/QumOX3mUnZgX3klLH4NcAF1gXval
gtgVKGkRXFhQy0gnaB50IQ8Osw2VaiqvCFbgLXM0bmElS+ArJmrAcKPrVx0d7xz0U+M3HtpC29Sg
AO3m5D5tM8WPlNkrp1iyk1aaD04/QFhkujhTabj4APUTuckbMEoG8S3aEKD8kATgHpoe+m+WvQfb
UZht3EDa0sWdlxAd4zGH2hJXf8CzWHBuKZo66OT0gB7EQXcNSRsv2nexFz2yH9C5COddnUuGvHY8
CZdpA3oV4CbRnWqznTWp1oHOf6Y+w5O1nYfw8vlcyTujq/svE4ID7ZK+1UYFJobNTzWbccMRPLKQ
ZHXxju0Ip0YrmN3FOuyke31DAS8HtvC29uGs/fR2eLaRJ1QDpfa6yUMPeyzVeF2dSiQxUJ7he1ic
ysnIKoOZiCANmi1haRhDwPTBkvjTtQc5Xp9/mRGmM8pRuTHyD7DAFESH+qA322RjIwdqbPLAzLYo
mAeXV3DtvkCvEXSdQOQPDhnhvtDJ4ETODOJTMNa2oB6A1Hkyxe1uiKNfb2zijR4g6eSAC+cs1dXN
E6iCFRD8LWPjXtuj+9o7KgUeVdO8wqGpZGRrrk7XbAKkOJjmz55SsakpkZkjGpvHeucsve/qoPSb
sWfmT5fncNUSGotAScNZY8Rbqm9Lh84MA6ty9U5TXhQL2m9ZH0REKuzMl0P0IjpnscSJBtO8mBal
qRVVKSD7iFiwUMjKYzgh7xukm1ZyK67uRpQ50e+KpAiGJhw6q0E0FukA87fhHGqf223puw824OeR
19/lj+69FBG55iMBlwKzDyelOKObdJ2qMsAH95OtmfgtRONAwuhi/5MA4srqlcyx8FtHnM4jg2KV
bnS7hhkjDOrG1yUzn3rnfYBMKXLlB8t4u7xLVqNNaEugBIrC/zkB40xK1H8jBDMgcN0Y0Djij/om
1FDeSA69R58v2/vIIZ0N7sie4E1sY0mInSOsAYlCa6OiQPwszGqvPCBVcr18mjUUfX9mZ6IQPhMt
J1eyJV1zL8djFvZQpmjUiGJ8A4sO3XINwgI/j2S9amt5Lq7a8efMClGN2se8YQQz+xNTT8Mo0B6y
vbFRd24w3V+eVz5tl6ZViGTqyFanli9jl6dBY1XB1EoeQmuTxiN4YEbRrX/GPGBby5A5KRcxKt0k
SOzu0JrKLh2kLM1r298CkQ7KD3AmZ9ea3aQdmhX5g1VTv5gNeXaN4sFm7rc2oz/qNttenrnVdUJq
C5hYoL65BAqm9ihD6OZo4xpTNBWOB/sb3dUoruE0zJ4OTRc5pmf1wIE/BCJDQN4hoyasFHpex65H
L8RHTTqeABfZcW+S7wvwIh7sEjZ/Z78fmxSizAygg9bAP2ANTy0f2J7WVwv7j3pOJd55LfICBoxX
VjjKT8zVKVrTgLkWiBGFTONLalnlFXKH+iHP2iRslknbJhFYGWejAMavZzJ+77UrD6A+VFpATgCM
n3DiFhflJK2E+TFtNmWFxGT36s6Vv7iyJqw1S+Aa0cBUBOXvM2hDrCTo+IoQE5W903vIx28rG8C3
KZo29ZxInmdrJ89BMyietBzKIPIeJK07ImZAO4LTk9zXKHX3uTY0IGaffyN7CFAozrcKaCBn+D49
C0gBR6452oDRZmmzI3rfbKAkVtwubiP1j2suCxc5msnx4uTX+aktwunHdAVwPvXQ3ipVUH9U1sfA
QYE7gILnlm2lAIK1uxzJMAK/DF4wNB2d2swrgp5XFYg63m+FuxyxSu5TQCR4dqW6+XUiPfC/Y9l4
iy2vYQsXjWJNIO3LUMTWgf68naI0f5qLFDm3OcpkjUErZ4/35sM1WxjZWdsymJPzvFOBtqGpW+Et
kiVBrmUho3qQ5upjhJ5JL3PztyFxJad+5TAAq4D0GA4eYOXipM7NWMxtSZEs1arOo7n7HZiuBbAM
ZQoqEskWkaxcECBXQBmOQ8bOK4RupaZTzTlwwHia+2PyUj8glc6bDQzEEsnmG93b23Q3Xhfh8DZ/
Tnbl4Gev7CH/Pu4LVAu3sgTGygHFMwXBE1qPOVpOcOlITw4D6R0uKuh4dkww0QqI3NWSyhIGq1MN
7hPgqRy8WIjg4bJ6tCzWA7K2FABMliz6w9XSr5XbvbZzK8MerA4LGslc7QzgRrFzG2++pkwLHNAo
B1QLPVFZWGllvmkRBWwuX8IrvoDLTPCyIKILpHWFc5mZptLmNXCh2MH3NoQ9d6k5UonwytrGQVjB
e7pANIRU16kV4EEUZQCRBeAFeDUwFdwjyb4cTRBJa2PvtTKZv7VR4S5EKxNELs/70ecFnHl2qSLT
b3c+wGKeNX25PG9r+wGVMRtVOZTlz5oBtaVdzJRfAz3JNq1mzSgORy8Oax/qwt7+hi3wO0DmgyAP
LlaHs0Lpij5DusMslMfBTp5tMpaercQUTI56JMkTrY4MRXZ0vsGnnYUSEfCtKddmgFZHejDj/NWp
5u+N2YBItmYSB7a20ZEG5F0B4B9EkHu6L+rBTBd1gq2ui2/nyNkzu3k0m/bp8gTyMEuI0fEUByCR
IyiQaxXcBGuXHCQmGsxUzfd8yuEriyEoIbg4xQBUzWNeeYVaPl+2ugYLBKgWdNiobKFWIo6uB3mz
Y2UR4unSo7fzF/5AV0L1kW7HjXlAK8vj70jkYOWObPKTcRRTV0kHnsfYRcKfjWBs19UHy0y+uHqq
hJdHt7ZN0LiHTAoYH9DUIhzpYXBqI285IwiJDwsxwpx1nuKwYBxnSRl87TQfm+KfcjSmiRK1rXkU
nZB88OigXFWFVPtr3QhvOnVwyhyRTK7p+wr5BhM5xVnzFOMPE1T+l2dsbbMDSgK+G0PHHhQRZaVC
qnihMTCU5jAESmxAFqsagGRBa6DkDK+a4lSvXOkQYblwrrA4ZttGOFd6n940KXjCevMO9PYSt75m
BgU6cCUCgw9YnhDUldMIIS/8EG492QLfhftD/zJEvy6iAp0iLiyGxJODipkwGiubtEGjDHz25nSn
ZMm12yQycMzKdv5gXAaQC/RGuKVO95iS6GMBLDnK6NTId5ZaV6pnKEVL/Tkzp12jZMvXy9thzSL6
bMHIa+oc4y9E/FaidPqsQuvGrcd93s7fy8jdo3Xd8duCSpIUKwuF/YbWNr5InCzjdHQlcBvakEI6
2LKX5E4FozUH22t7rRxVyWW1agoQP2DEEO6fdZrRoZxbneGyAnMseDqRRUrJY6WRzeXZWzmuCO9B
OorwHtlBURZyadkcl1WLUiDoUrxZdw62Uy+/fmL5U4yzxaOz/yzzEpMc/OIf4JT4lkA+njgH0/7y
6wNB0ZRTmEPZ4owOyGmUOBp6DCQf5td8cV/agsjiybXJApwUcDYEsOdYVluNG1JyzIhZDp6pM5Bs
MMlUrZoAOQL+gQQQXuanOyylTZYbPEaxmuE9M4sHTWskrW5rCRzbObLBv+HoHlAKgxlJym18Wohn
b5Zd5mvbeVPd9nveBfYbxRCwSwPZyUkfzsG4w5TWACfBHoh2If62zDfqqHxChCHZAjz8EMIT1EHQ
F4n/cFUqwfeQiS1E4cJeujY9mmn7kFYYmsu+Osv4uTVnWTvfylrhzYhMGMg/AIgRM/mKatY/9crB
QWp/d9jc3Da60Tthrs/a80w5b8+STtbOAngkYGDC9ay0zRe0+CrxnsxxP6Etp2F/ENuKw8vHYcV9
IEOA74LMGc63iNFx28FqJ4q5KF1ni9bNmyIuF2+sC8nVtdaP6vBGXPRK86YRcdIRenZFtyBvO4PN
A09l8iUp/P4G7SLX5tagnvJj/K7VnryhccXvIxrkqDobwcBZeQj86+lMerQ2gKAKnWM5Mlp4ohAo
s/YVapasZrvLU7pWLkVMYyGYRzsjErvC/nLtgXYZg8UU0htd4blXy3hLw9xfHlCVQktMsmvvZhJ2
mQdViGIrDXxWNvjJB5DTg8vGCD3JBT4g6+u7RqPZrk1SxVdjLrBVVHrYqt331M1eZuhv4S0AgtEq
b17SwcVGTAyCYgT7xtJ038eArmRR+dyAE4OqJPXa0UrCniSFxwbWBP2cQNLDcArwk7rGrTYPX6hb
BKzT39S+f0rnOIQDe8v05VbP4ucJcDTPrGAGkmkKyO3IIRrSVzzJ3zpHDQpWXqlt+eD2bF/Ypt8b
UJKKa/KNaOyLUajatlgYhZiH4Xpxj+dYl2lPeo6TQybjC48evEJL7vpFRhJ8dkogJ8d5SaBUhgLq
WYtlX+XQULDxam+j4UWl04NRjnd6mh8u75yzdYMZLrZuAQ+OupgtpK8pKWOrBk8v4nrKUtDfp+rO
iEtnv5htk3tMzwlw4JmsBWVtdPC6oNgEGBqsXsJ+7YgBxkaOel2q1o9mFgCE6HfqL/fkYXTcBUCe
FdBaNG6d7kpz6ofEifA8mzPiueNhcltPQ9ACDnBJOL72EkQWArQ2DoQU0QUhmIqrckqqCAdg9pcN
a4PkuxGmATjs0lC/cbfDrWv543OuyuyeLSBcKMhXgT4EZ+k5a3pEzWomPDXJO4h4Y1qyWWKvNbFq
fgbwd+RxKp9Z9bvCN2TK9mfL+GEcjaW8vI8irhASlC61qhIYek8FpxXyGt5QJZ4yvVzeo6uOHCcB
OxXeHB5V2C2kS2qjMdB8p98lkacF9o4e4hsDUMFsPwbdbffHuKtDGXHXmhc/tiq4tMxMNeYyWK0n
7c7NVBAlPaYEoVVrS67r1Wnk4D1wt+tcTO50mzb1OHWU4dlYLPVeMfLPPan3qWlKoqu1oABBCOpH
yFdwmudTM/PcpazgRQGIaDhvGrVmn6JR9+Hyaq0NBpl5vH81BNY4CadWGqdw81QFGTdoIHERNZq6
N1SaHZSZ5cFlU6sDApsnz9YiPS5C65K47lkaw5Rptl4DHquWjRITa5sADe7oR+GyGei0PR1NN4PV
MFPRuu/OLe6lAtWUMn1PdO1TViZPvzEcGxlA3tiLnhRh5vqEsz6aGE6dfGL9e4Qs/H9lQFSryhge
iCPnSWfGddNOHggw/csWVhYfWT4AooHqxbUixp1WT02DLIAfGJk3J+Suibsdycj2spWVZB9YaIBy
Q7M+wlxHWJSZby9mo1fIMaMN4iEAxF6VOQuqjt3QlG2xKyX5KT71x/E7AaYOT11HB2MyDyf5uI/e
JZYBRu0eoraeq3zKy2G/lKBiL56WcvbUkWyS9L2tZFj2MwQlNwrBVyDm8TpBm5vg9iArq1QWiGQ/
0NHxFS+nVTsO/UlCRzI+cUZFU6Kv03F1VTFM9a7qgzXQN/XswEY0nuj1oW+GhyWWIQnFrSKaFBYR
4YVaUQWvYtOKPRWRVTU8aJUs0DiLjEUz3IccrVxT10VHS4xsPvRj0EKGim3AIjD/oe0scMQAjpbG
XnaffyaIF4FKkEvEfySBxc1zvI7C5lnUdBiSAZ/ApaB4k68SDn6xyW+MV+c7NQJ1D02eN3CrwHwS
Mr/ZqFduAPD9J1vz1IcoZC/GLR4TUi2ytV19/GHc+R3NzVzZDRn4a1th027Rya6eHcDzEsCu5vKO
lpHvxtPD0swSpyqzK8RKU2ZrYGKDXf5aATh4N2600NjJmOfE60FceiG2NaAaHy0JzLSI0q0o86SC
Th9lhUtLK7jsRGsj7GFu4jBsxhAKYxqIELjMF8DGvrVLH2IsauFrv5jt40NDZgzssVARPtdFaRII
U5YJagBKNgC8rPRWmIHu00vdOAkvO9uznMyHLdx8vDiF4ESsTbk150/kNY7Rn4LsAbROvuKzqzYA
W2EQxd6v5mRgDzmSj64QToIpdsSlRp25Ll820Fh/y8v4pVXyGpnadC8ZmHi3fxhCJQDtEyZolcR4
CDMHed0KBb70mj6o/rh4HBluBMlDEqPX6vBUYeVkL+U1h4QU4J9WRT0IVMnq1MhglXOMKtTL3sBl
GiNkRz9jBg5IEzzZC+DN1RsnepivZNO74upP7Au3Slung5MWsK/+oURPRTFs7abzm+rKaZegcDvJ
Xb06yUgYghGPawKK9ftBtYAbsiecEDf1aYm29+nViZ6ok24ky8kvDOEsIsEGZmHc+IA2iyVAsFJP
KFdhYECghKrlFSDFwybyZi6G29z85lIi4Y6CAidcOkvsoupeq7XGN9A+3o2IpwrPfk5Q+TO3MXgT
Fa871HtjN6iVl22ULKgTz93LIBtr55NXPv/8CsGLjylwz1TFDLO9uTH6QGt93ulvb5Ndf88O47Pe
Sfz3BxRCnOpjk4IDV7WxmcoIA69D5LesbbTVA/tq2UXbYc/QO7hJgg7yJulD+/1QorkEmofMm8Ie
iocyls8zSXd+io+/RfDygKWxXJn4BpvD+gvAKknlmS8W2muiAHlkL/KmH4rt02vr2v0Ueepn68oe
PRlGdC1YO/kM4SaIooo0XbbwvUB35P3nWQbginrqlZS9du0MH41ZFwpLZVV3gE7D2LSxDu0PRrzy
tv3Qlyx280sOHbxQ801f9eQdbWeQTmG+P5ifjoIGq0+6qmKwDeYfSL/iwuM8MeaWXIOnXt6GLZtY
XQhN8Zh1lyqBPWPL7otg2lWhutHAWgV+GMmNIJtWISTNWttOCPcgXQF1+dYGAZUFxp15+OF27qeB
QRB6GqTMAGepI3FGxRC1YaVZ2zBrbOewiAN6xUWaJz99S3aICA/a5DU3UjYlviEvnGGRGqwZFC36
WEf6IyVeC4oQ4sVXd/U2gvMgLzpaUTbaD/MHCej/5ZY/azYQRy24rb5JrJaWWNfyR/LZQBc/7+eH
aUf3F+bxsEm+mWRjFvxWF6NlWOd+y9hylsFsi/6735As/jk0YJ451x/+R9hHVpUtDdMwtKKFgaWG
1L2s3rfyeoK7+cuEsGfKOcvqOOWwmumxT+Nwil+SRfUvX6mE+5GTPYJLBTcbGG1RSrLOChn1YNtG
NYJDpgm0DXrKEGAGExq/8Hj54NxyNtkm37MFy5Vt5BfsWQAvmBdce540qaO4MG93z0lR+MPQyYKG
NRPo70KXFYrZgFcLbzO37ayFjYyPcAo0iHdHe/d2uMp8KGFsyJU2+jIYwvlxx6iOTQobf86MpluG
D5M9OjQs9GNGr/F28cG/DTmkCEwdskvyPEYQbAobv8rasbVq2LRusjdQq3y8Qv3OU5udhTWMfOl9
KJtYYe0Uk0aaqWHtRt9K/IR4zqGHa4EC/Bhgy9yqQbaR+TQ+c+J2PZ5Z4Q5WajDQoo4Eehs99exM
h7YJlDTqFHp5slVcNQUcERDjXB1QrC2aQMDP5YBwtnSzXVZDPcaOzdmjdNiYsYy6+DzGwfKhqGCD
tQwcv2d917lNNdIoGFhxnWxHH+Ft2ATWlvhI+N/xWCtuAv22pIixSKDsIc+zk3GYnvvr028QO6cM
kKexxPnYtsXe+qEHvBVtrj407Kpt8YdcpG9tC6EqD6EKl6DxQXw69GC+JS7DHEOoLzDYa4Hq5YeD
+3/fpv+J38v7n3uj/df/4t+/geu0oSBqEv71X3fVe/HYNe/v3c1b9b/8V//8o6e/+K8b+q0p2/JH
J/6pk1/C3/9v+8Fb93byLyFSTd38qX9v5of3tmfdhwF8Kf+T/9cf/u3942/5PFfv//z7t7IvOv63
xbQs/v7vH+2///Pv2ChHvp7//f/+4e1bjt+7f2Nv/dmff39rO/yqbvwDerUoKaErAhkG/EXj+39+
wJtq0DiqAf6DyuTf/1aUTZf88+/OP8AGAS410JuDxwFSVDgvbdnzH1n/QH0Kze8ouiJli4qA9ff/
DPtkgf5asL8VfX5f0qJr8dunRxxpX8jmAM6LIjdkWnEY8POj6LMhChv7Thuvy6zc6RSEk1V8o5d5
SDvZFSs6zTNbQuRpt5bdlCYZr8269itVeyyyNGyjcpO7457UN/UyhLYZLBW5gQRWoGvZva4U4dG6
/HsCjgcsvrV+fgUn2cWxR9+12OdgKHNaNZM9X6tL7mWkCiBdu28XugNWJnRj5W7QZ2j3uHvXSK+s
eYDgcALCUzOcysyz2ZaljwAr+nEFvRla3jQZ1KJx2SnQ2BrZleJUD0pl+Lo5SYC/4j3388M5KQp2
ChekF6KgYtHA4dDq8zUx82tDz0PDLLdl5W6jH4X6/oDk/j7Sa39Av+n/p+66muvG0ewv4ixzeGW4
kbrKyS8sSbZAEARIAMy/fg/dE6xrr1Qz87RV3dVlt2WQIMIXThBLlfe1faLMS6Ih2Hw+hWdR318P
4q3ttWg1AvTPsiVlwWPL9Jc5l2aYVpuAicwWUJXGI3X6AQtoJ79SM/t5Gv5yFWFMtPHQmgLwD5Rk
4Kw/rlNH6gJdhFDlmpMNsJOxT6DaOXMU1t2tFfRpgGJBS0CVcf9NIcXfhsb+/XWLyJALTapC5dbw
6JLbsqoz1J/jAYM3yv8qRFw3wWcvum7YXzZkr82gGlxf5R4bEj7SoynsGNW2zIUBsGf1FwCGpFJ7
KR2NbHKKzDecneGJBNp9ezZVp4r4SV0Y2ciXjIzkyAzvRK12u4w0/XwdnIsS/5yZn0xEVDGxHvyz
KAj4uam3Cq3ychJQQ9bbQYutghNrHz0aHgAeDYkdWVxaxL3vLf9klVG6dMtuWoZUeuzUe30KY9BE
FZvGLIdYgZKjsL2ol7Sd2rsu9HeDRSeDN8Y1tx989cj65nauh7dy+LchB7+9zlmI5VVM2OPcqdwZ
7ZfJ1ZuA3kP+LZsY37iSb7WEQgt83DpYxJWWe6trvnMWsZNdvdH49/PZPUue/3oaVMGANwPYAsHK
x4XQWMY4qx5PY0bzgdvGcRAVrAgn+MM5STQ3Fz75qpb6+8YGov+XIc8mYOjsXteQLszpLCBB3O17
FZxADAOvwb8tF7jcWZAUoqT96kxeb5nzRQ/gNfBWQFtCB/3sZmhGAbOracRC8rv90Dsvna4St7UO
BS1uNEQpAcjasTKTvN7qiEBEAsU4Wr3447KHTcJmKNimL5qs0DdmCdXHnr9//jF+ukz89oR4OIgh
IK0Bqunj1wCaegaVqcEhYLVZz7srJaF1a/u3LoLUKXpTc70hSl54C7yPqDiZuM8IAcXFx8cjTrJ+
LD07yRAAslJiPywV1I5t64UaYx/jIrxR0X9yaAJZup7UgDID9Ht2lgy9DDtlO11OnOBUk61JLoKq
j3t7PtlG6vRiN5pDGhhfkUDP2zjr2sXAoEvCYR5gJP/stA6d0QRGEgPPnnHsluKo6uFqlMZB1He0
AFiXaIujvLsXjXkRwMG2cB4MKzx6anlklvk4UC+Mw2H6ap2d5d9/PRegaD9FryHLcPZcU6FFXfRW
l+uB7hpYFbAE3pnS95IJhna2BVHAFTong1tO1YU3O/eG8aQLuRnwuDand32rN364aexhT/XwxXn6
52lDdQDxHu5V8Dc+LrISLpbGBF5k7vUAFzG1JZGzRfK7LRcPrQTUk6w+9aCJ1hZRBnOQjcXajTVl
Q+jvp2Y+RkJmU21/cSX9vFvP1r6DnGEFhKBNhrX08bFmVUk4GC06F211Uwb3Hnjt60FEBWD/hEF8
KDrBafwwQr2bWbuILAfXeAegcFs7LGVFBHW1xxoeTmBe7EU/3FUdvVGDvhp861609rMTFEeQSZ5b
/VS1Q1wonj1FY5kuDmpXjpeHS/sFdOc8A/xrJUBMCBxlAHiwoT++U8d9ImDxovPJ97MOJxtjGR/M
TWMER7ZUCPjKI6l+BJHaBoVxo6sGjOZHs+T30oAefg2YhHU/WdZ9GHwrp3rrAeZofcVw/sMVgGBv
dQlaiY3gb398SLHYkz+PsCZlBJLebglJXjD/7JMLLkenXoEaiT8/5r4a8GxWYGfGeMgxYADApt3G
yr4kEEgswntBvwv+lTjZn6K6Dy94tuBHgy7LaGC8Eb5BbXHpK8jVwqxvujSLLRQbiiA2/bfP3/H/
GNRZdxiIHUAXfpzVcCgKXRohlPVnP626i6G7UyiGTbabLCGCSKNKjcjCXLfb/3Lks/vVhwAvbF4N
fE8EsGb9ZhpDLGoZ24okujcTTh6Wniey+XLkdSLPtzDY1v9857NKjqrcHiSwAlt47JLeIokLEp8e
siKaYrM/IG1o0Xn28Jt2YaCK9W/6VP/cbr+Mf96ktcLFmcN1fE7LWNqXDbkl0dbErS13zL9UePkv
5vqLNw7OlnIJ3c0G1ss696mEIV4PzliRdS5PzFYdbNptareIXc5SHxY1sJlIg0H+l9/7/Dw3Nagq
NsNbM48nBK3EsfPQFu/TZXC3BrqXQddBg6FA06/+4qr7Qyi36i/AOM8C0x6Ew4+L3KORYdrLKkgF
V0RXQHvfA54LeWsVCIC28eruq+98Neofz49fRj1b4E3VD1NXBTofmgZ4NT+B3HQyGUMChXMosyPW
aL8qHJ73s/5aWr+Meba06yJ0CcRW8aFdM1bdocG8FvQBi8wvw7Rl2Gk4UsrxxkID+fNFtk7ib7vq
X0Ofn88VDNVVpPC6nhgAOYDMt/+8QJCyby8N/fz5WOsl+9lYZ+sZnC0kwAuOSqq/L94lM7ajfYNT
+fNRvnqjswPZKe05GiUm0wmgi0t3i3FpI5+zlsu+kV/M3rk2wvmXO2/rBNHQw98bW7SVwQb1EgWD
RBYBM1JcOOKSKzf3pjD35mC/LiHfLg7FwpPeiJketg3lmaX0ppmi1NN2Oq6pMPcSQBrgsDhnlIis
lEiVpy6dtb/5fJ7+GKr9sr+is0iSdTZ0thx8jo4OP/fXGuZUgMyC6LNWCCq4PQTCyMLghas6C4ZX
kwebzrDi6HmMxg3Ykl+dNuuQn62QszqF5rAjNaSnc0SR2TwVKE/JbWP20GYcYzJhTsfULtGHierE
NLFYR5aFaMgw5n0VyH61WM8ixmLqJPcpZidE4OKUR2t+pBDmtBw4tHpWbMnXdrLjhYvEptNxqMek
5oD2T3080KPdfnUs2Wsl9fe5AaoZUdnaf4vOjsNm5N5UcYR7LRQpYlgpZdQOEce9VAbwDH0I1f4q
a6bUWf0lkY/U7pISQDdDt42NscqEjOJl2M7yvivewtnJqnpY4W/C+141fj4W44YNL4ZBYiEeEDnE
QSRTkVbEpilXDwWfrprJOLJA7R2nuoKlUms+ijl4G2zxHtnIqklh3VjRQYbLYzfCXt7nG4Obhznq
rohDb0YqoTvzMsgOOwXkBJ5ULggQhbcBEe6tcpYpNnwj8Xi/JTqKg7nNtQ8xR0p3daPLtEfZH0XO
3Or6i7Yub8GoKPiYLMaiYkdN954/Ho2OJFLHDuCqnIabsSfXcNQ6wVQG3k/NfuyqNJDoHswsvgsc
cRCjf2xEfVQWAn83yBfpbGZUG7ljP5ID4MwqNgryEBCZuhUARP3QXq/rcS7EHmCAW7DmnjiwWcVg
vIFsu2+KVNpq2ysGoEA0PU7afl5os5uleS/rb3SSW0GwpBXIGIs6FI2Vl3YPZVt+cC03GT2dwQHn
gNrvrSzLvK6CEwTjktq+Uz69EcjCB4JwJ/Rubd1ddIXaWzQ8Kbfbc4/dGGWXCnwjr4c9UFnvvKY+
lczdLeX8TLt21wQERHonGWewZ102Pfq025cDGnCsu3JlvxNRcw3uTAqWzo4r8r3UTRJohfxaHyjY
ec6t2T8rIuHDcNmA9uDoh1leFqaT8ODS9aG04+awMNtNU2KwDMvBJQ/O8kMe6sqKWXsJ3kmRW0WO
aNyuwZoIh3gyEgb/87ZLShBGpvnNdqq0p24C3UEIvKCL3D47bRb07rZV9rVFi6uGRHsZOElppmMj
dlwseVmFsKFQl6hvG3Wt4rmRZhzxOjO/m/sZ6uJ1vTWMckPSqLWTrqJJPyHFQ/lgmu6CmV1MtY/O
VbCZMGJAt4CHZjbqYl3kvKy5Ee+sl0LZb2XzMmiOxl6y0tCGCXiuqIdI+jO33gS57a1YtuSouZcO
JarbNQik7RVEwHihr8bJOTHe7XgHNx8BJbLW2PVmiF/7h/Vo+fx4/+P59bPGDkUkoNTPYgqyWAVw
KRJGBT24cWEJVACipv5xfdHPR/pjnPavkc59Iie5zC0bdIeMCy5yA+I0Bi4lbESkE+5xpMeqAEod
Kcnnw/4xUAPRI4JsA8Ch56SSXs34XhOu3rHGhkM1G4oIidPojfD7mMFQuvHcr+6nNUI5v59QjYd/
3cpyh/QT/v8vle2xr4PS9Xmf98FJ1DhyyzE2tJGMQZmazRiPjkqgJZ74EU1LIEY/f+NznNXPaMNb
pRAgngr51PMqBuZx0UEh+7wum72CApQJRzmlWQY7vE3hkG0zysQVYi89dz+69KJX7v7zZ/jjx0YX
cG074UHO6V3wMq1Hc2Zdrqwg9ZRI1khhgRjUYgvoTvBEm0VseF/1a9aL/3zi0ZL657Br4PDLxNcM
MkZgqnR54+JUhmbsFs3PL/Ktr8Y4Cz5MUoCRPVVd3tNbU18G/MCxqv676TtbQI5h+BXIDV1e4HDx
0W1a2zBjUWd6POnJisMFqY77+p8MCtgRlPvXSurZi1mDRysDBd+cyyWbUauFVES8btCxzxoTJTkx
JC5C1M9H/XNWA+WJfwx79q6tFxkQym273LABX0H62FZbmF8nHtC3UqLthdXTlHNmLlgx6EF+Pvyf
F+q/Rj8LlxjO93kiAqcSynFudMPtPhXDicyADsHAxblRsH/8fMi1Df6HVfqvMc9yR7tD+BFaGLOB
QLS7+CkNEPS7qVWCbq7gZFsiYkQgr5dbJEOxb6cSx2LobRBJ4pIwpgNtFYKAmG6aak5YA+fZyE1C
81ThUvz8Yb+an/X//7KjypkZfVA2XT4Yr4WDExOLcRZeIvixsmDv677Ojrv7D8ZEi35VvcBh9rM9
/MuYi1GCj26jeLQeHkpbsW1eLpWMB5TOGoPFCLFA6DY3n4/6x4vil1HP1qGqOCuZol3OIHXYQTkL
dVkkOI/YcpCRA1nrKyPO9S/87bD6ZcCzpTfaizYsa62RTfBLDq1YTa+I3GMHW+6/e7WzBacFt/ym
LLt8VN8nxGNuWMJgJEXvIoZFV4ci2efj/XGB//JmZ4tG9xq1bLQg8qgnCUTCKolo+UuS2xfz9xOC
+MsywX2vwxI0wVxBuGQWQIGKMXEBMzKeamIDRN4Ec7xQKx7Err2pYTgRVjdcI1L9qvz1k3R+/imh
xg7FBohX2pCy/LhLSAgjalicdfkULpuG1xc+8nFnuC3nKYbIBNS9YSzaXgVWuZ06th1diGj2TRwV
DuQJ+is+Oi9T3V+ZWu1tAEESt2nzujfyquPvKih4PDgvzTawIEiLFDuSczwsaH2jSVsEt0uN8L7z
16Bxv0bqS43QPvDAZRy3Wsi0s8zYiOApP7UoONxaZbDnJr8yrjo43nGnvRgN6741+a4g4WkqAYKv
OjTRguYCuoqJUz0OEzpH0ZB44rKBNbRHnC8CpnCdn4/zB0O+1VgOQFHIhjlnW0HMUQ9akilzzzU2
7RTufbRjBysfSqgrddFpEcG+7XfMCy/vLohTHWxUU+0W9AGCBNPyIVQxSSQzlnmQRZ/VDX3nIyrc
Y+9vlR2w1BoLmkR2fzJnulPl69SWB3esL/gAhwVmXWi7uFHK25PJP03DcISqvaWKjDK0hJuKHXvC
LpDhHibLPAJwvfV1n3JK30vD29kdewnL+sJS4ZMtvCcVwN3E2y5dsAe+6dSUwR0UyW5YAGtIiN+g
F+fTpJ153rrdluCHurH9AW7sO53oe18rSG+b6qar69PYNMCNT/JJT2iHiKK8MXiIIvrY52aI/gEU
5IEHIQqqTaU8Vd7t59v4Z+X442fxYHEHHwMA6QBKOaeRRh76XUHjd3k7WY+dMx2E+ehUYisbYJ/l
cAVXeRWXKhBJWIVXZetnEBfd2aO/G2W4kV17BeeDVNLrjhAcqcBlAxlelxotr+o1DAkKDUFOFj8D
2vIO8st5EKpN0LR7yxfPPBFMZSVrt2ixJoALLsxKxqo4QCIyXXXE2gaiG53K3H5OeHQ/LsFeMpGY
EaLLSR7KMLNmspWtn3TwfZ6EvelayLZPHVI8Ix8dvW/seqeRHHecbZy5T80C5h6mNz+C9XlPS3Wl
LOvQ2uFR9vJCdMiObRYrZR2HyPjSLNJbF/lvs40ExUL7ETpM56SyyOhMf6a0z7k3bw0XBqZlmHCg
LXZwVI0dC9gWjghojIdg2kzMTRkpt6T0UoL7Q5X8pWtLlDnGky3R1oqCuPMhsMXixnKPblHuwobc
2bW51yAKEBrsylncs/KZIkHw2wM/+mWTTpO5dWsrq80yG8Euiwr9REFvQ39h37TwHNUoFwCdYRtX
jnCepEACC01ZFPl76e/drnyqaJ/MMy6Zaapzk29EW2zKKTj1ot+Z2j3ZWLGM/zC6hNVWAlOipCva
pFTHIoAObN9tAZ7bR+LGbpe0M246I0ilemiYigsEPaL6Rm1YPtkqXaS3b8kLXcimHEUOsMe1lv1l
AdiKrn9I8TgK2B6E1s/saxxgY1O6qVE7hyUMc93DYxt93harQ3KSlctw6dYPkB0C5EFnZnnr+8jV
KIWHX5dWKHUWGkIBgYBHoWd3WbUUM2bN2zCIv6BKNWMst4ffSERSy62/r4WiuaBHWQyJsrrMGbx0
Eipfwikv5mpv19YGufcBwtvpCIcSG0oxhu/up8VKGr0c9CRAOk2YeteOf8F96yhFnVB0Nyja0Qva
GcAovUxkS11j2zj+nkqVWGEFF2tAXeGZkynKN7MEzwZWnajYD7cN05koxX5Co7cjqy9KCmGzS1Ff
o14SrAiNBBpDsdGyhFFcEWF51B7dwBTgeg68C7Hou6Vz0UF2jr5/tKxp22Nq5FQ/rAEE1P6y0iZ7
PjhpVFrJ4pc7Q+AoDtQrLNuyMeozpsRt5I6Q/cV5EsO9OKnC6LkdMfWVc+/zh5DCG9sDikotuzIA
r6T+RsIwrus+W6A633T1e6frVxPadLWVGjO0MnuVmuydwEd75S65M9DbU5cRN9hA9hgVGF/sCdwX
a3XSDaQeaLFgeAsNSGv+bsz6KSgimnAPxjpGeCdIcSf6YGua6iQsBayGjePkURUs5YBQTsZl47uv
heefChxgNpVP3RDerXoIJis2lWp3qj911EvZEuWFX6P7huoODW7g/pjNbp0z0cc1ZdsQuzdabode
x3Jsd35TXYFB9ILEHVCNOrrytf2E2/Ki8VVq69thYFcuA3cJqxYVrQ1j63p3TrUgm06F8Lh34J6J
CMv1jbhYzLy3CxH3IQ5Egk2iXpfa2ZdFPtrBviida9W8DgPfhMOP0PBP9oDfgSZ1QB8JCgSjuWQj
MhBGofbd42BsXgwINMWzLl/RgdpWvGRxVb0XqtxBcjgZxxoi8hEOzoi8FqbckHJ6ZD4UPMrB+FHz
8OD3InMgkYD2lHO9CDwapc626oaUec1TH4GmXop89gvYgBqujod53NgFxtgz0/kGFcvT+oPMApqm
M8xrMuonf0IuwMhradBXMV/YlXgvUFipPPo6KDOfWr2vQvdqrIZNA1thLsDIwqNACMpwv8/dE77u
k+KQR2rVVe+4m9nx7uqSbOzJzoVrH+sKf7ZYThzRKxS881r1VQz9qNc5lMeALwfmuCxVS1fFRuXv
Z83eB+lem713BwTlI1QhYYeon5zG3wKyHCPquVu8uk0U8589N1+q8lUy+uoZUTYN4YlZAn+9KN9x
uVxHo9j16GVaXXjn1djOa96DQO9uJPXrWJbvyFLee59X8aIelF4e8Ydfi540sbDD16i/tM0oVnD3
6yUeT5M5RbUNrQesk3bBvYU2UWhXrz8fnhrNE+3pu0EknFQc+zIw+6NjtE9L6KCd09xWjskTh4V3
rqiuzaE5jB7OE2zOIQlH/tjaT1MfILQiEWo7dAlAK99GvHuEb0+2SH9XT+F2wbHSDMHOarCUKE37
SQAU6d1WojpE6SDca1XeojiYN9h/Uftq2WEyiiizAZ7+PKI5pyX9LI1BWW3VawQxCbH6x0Ddt0vP
84EtzheLAdj8Y8DhYKkWCtplvjjmcx1a9zMK8Q6CzqHtLyy3SiD1t2WqOJJRXnCn2sHtOwb56V51
iEPo++dP+KcsFHLtKEICxbZaSH18wNY3F2WVBPAFVl3rQh+4hm4RDCkEK7IFpcvI+Kpo9keYSOCu
VgarKgp0qz+OKVEMMiYZqTwQKEoj0kRcl4Ya/50F7nYRe/acGc56b39Z/fk98l9LTf8a++x97UDP
pVaGylXXZgRwU4/Wqau8F4O593A7OHjuE7A6W2LWm8pVt4bz/PmE+3+ccd9CxwwG0iZKTR/fvmrt
xWsgJpZ7IPYNfaLr8Jbzk7brNOy/rf0RqtUFMEtHUSLBqqI3ZqKI6Y5BPBDzuamKN8H6Kzjcz7Ek
7UtBnRelElmFl2U/P3IneGs881lEiJw8NGFk885tta8s72303ZNhWwdmm/dr9gb1yHdIyq29ube2
oLkMADCH2XzSzWTnKhPpGzoyJsKodMU5Urh8iWZ+rtE1UCO8tz2No3kY7YTbAidUv/G1mbkcdSz0
Rz2sV6D9VUYc4AY6tJpixdGOC+z6FR4F91Cw71Hjk/eqMvdYhs8CRt6fz/UfgP0rqh1n/ap0jDLj
2fZTvV+7XVRq1DX3A67joRpT31F7ZjdZqPmmF8DJABCr3CbxC2MHjxTI7VbQ2LPuy6/EaH9mlR8D
7gC629AOXhUqPDCFPn75mqKPhQyrBdqvPnR1uF/v/7qm7/6yg+jDVSMi1D6dTWPx3Jqda95713bl
b9eq5IRsY83wSOHtJ3tAqHiQAHe7kGWohocB15TRBnco0IvY8mS2PPSldwLwxonVSitbfwyPdV1V
zTG6cw0GEkPnJhBy/zvj/u9Eoau/3ueMmXT2y/+bfvSBsnTXcPxzzlD68Ef+X/GYVibR//yDMPQb
j+li5THRD0Sm9Qf+IjI53t8i+IJAjs8DohjsOecfTCbH/tvqhoBiBdh0ENxaIaR/ZzIZ0d+gz4oE
LoKMBASpoVv/TyqTYQV/Q2FolXSGZAiOPJTB//FoH77hn7lMZ0e2B98HCGIAZoZmx0rsORdfbKNh
KZjA4gpmCwJIJfSO7YzNjvxmjI16lrDPg44B2u55YzbhK9QmArIZocn4FeDgjOr080nA+II0ugn/
t1XM/uMmohSQE7Q9cUmMnpP7skfDFjjo8WZWvP5ec8FuYLmF6AlW5S3EyRp9W9idsx8dsSDybobh
lpdS7n/5ln+fsF+5T8GZ8h8+3TrNMFf2AH5GF+ycnsuLqqoWG2CBaAoDQOwjRG2569Voso8Lf/To
qBWqyB18nkIQadhSCEASRnU9VhFPzcE2jwDdNBsZILwZfEdvKOv6A7OIn+EWQT3KrYuYmLpNa8+l
NXrJLRrKXtRkjb1QqJFaDhDBA00tC8SzpCTGggA1bLrL2Sy9Kwp/xYvRF+ZGwHNxW5oLuXVqA8my
RB0o7l0igMDwptuRGfQQOTPL55EGaxe5qjeta+i0tuBNDU/shOP7/EwMQZYw0ATQbuI1pb3xWwDP
Ta3LZ5P4IiUdn46LLwNEhkgIHDp2LKlMTtGJdMoAiMX1d1XnQIWjoHJERM8CmQJv3X8b6QydTeQV
5o1lFmGQsNGClEJrjBwi3vPy1JOhPojG7Y9uxIB0sS2xZU7X71XDQkC8qZ/X6Fkmvfamb6Ysxu2C
XXItoV+Qt3NP4rA06xS9tTIfFhRm9moo/c2oK4rwQwSPQg8jAt5lqOJ6MaODNyKbbFpfNkk9RvV3
c+msretX9lXjKau9ciYt0UE3SaPFhRIN8EgyGAeWmP7Eihq2C16P27JoS+1cDmqB+IjjzNR7W+B2
b8qsN2kEbx5h0NDdR8Vklt/MSvgjIJQwSxXXpq9dcRkgyZTP2H4K12+kpMVRM2mXItx6TIx12qOR
wI6QUJVejZtWds6F689BdXIWPnhAGExo/zZNx0EoswpYjk9oZXuPxCQmTZSoFsjfQgNsPMILAz8M
AW0CCbLRHzW57LihFWpbfLE2XW/U1aZsNCAHvUH9mxYAA+C0VgcXgKhHwMs9Yo0l0D8ThBKkdr67
lkBhLhy79rk0PZrOYWs++YI29yYK50aMgkq54RNKEF5ZjG2ifQv0bw/sZZj4wAmuT+RgtCdSCvCz
6QgCE9A9tU4qx0Ku7PHAebdV4EILzodGES/rKBXSZhcu0Drfi2gVX+wGUcCx1PLaJ8dhgQb72qgz
D0hPK16IcE/SnOY+M7UDxIQtJhLAbpGEO6ip2ikPWZRaDXiKlsOH7wSb7omh9FXs5inAtmv8YDpU
5mypmA1VOx8mz2Q/SlNH90DSdWPmTxbfdstk8j6WXacs7CUks4kKZr1A75cPgl5qUQwbHXQ6gPSh
O5HdMCKOjL16Xr7TAoQFz1+pnXQi90vtFxufG+zdcAo4x0+tMrOg0dHB9CvjgQSlBPbZlieOJBKw
KOiDBq6En2kT6Ayta3tXRx7cxf0SZQGXR0vmsCjsY5hB2HuvrKJcN2577eohOAFHry7tgLj7oQ3o
9VBZxr5z8SUWDcHiZKbBSjJl8y5qhu6xRlANEFdXRNtyXLzMd5lvxdyqlpPVF9UmKqt+X4Ey3aRh
Vy1pZLftoTQ7I7GHaTZTx5/mTcHdajPVqEvDXWZBS6Dym/AgcMrejtQRb1TY6C5JQV4rYvrHdhIQ
/qvIgq4DbDVsuEXXCw1jR1LkT62eZ5W6jYOjToVLkYXQg72aiVfuKyE5tLR8d3lllVFfVDPX39oK
yWjMoemQUoCqbPQ/3OqZKWKnNasjkghC2j26L+Z9oe0l7W1h7rQLjJU5SucbwV8Jh9DI6cIMRm21
vOQNhypnCSETnMS8feOAxj0FFdxgYlS4FpIYZLZvDDpA3zxoIBWULj54ivESMXbZBaaqYo/MCJ8F
Qas85VMwjQkYBRTKCDgOr7QrA8T6tZz20RzUOFFnh0AQkdVtgDw9ElC8rZm9cRanPUTeEm74Yg5X
qI4WP6AHQP2V4gmVVfC++rgE2pGmQrXmlhQwi51Abu9OxYoSaokenpWere/cEcVeuYpdwkm8vYqU
AbHJuXZ2C53bMWntuboKxrm3gULTzsMEecgtsBtq22DuwDIVdNgNXcvuKFXd0Wtl8aMeWoFtjvs/
zHABFDwVMBSDVHjIxwdTId1IRqs1YWAzSf40R/7S7QC16TfULa0HFmEYWjJ+YB4x3mYyh2ghFRQH
tEDnZFIjNtxUHFyppssoKOiJEsPK+qVYLkHxHP3E7+SaoBi2/9Z6VZgQY7Rl4k1OdKWpMh5NnFMi
mzjqiaj9oeQQw3MGK5PLohVp1KxWgC0HbmEDREU14ipUAaomsppQI20VTENEJ5jEwuDFdharJqeC
RCi5bqjlLOgfNmGYWEIte+xglO46n9QE675uaYqmbQ8JNlebh6kI+wsCcNx1KKdw2s02UplqpjhL
mMX4ex1F/UOhEcfF8ANdsg79E2g3ErZ0AFA7BYiGLi4mo/P0BdPMeli8OcpKhArvDq65mzk0yStD
sLoLpwibCjoV5nIzw7jh4LqePoZdwUyAXP3gBFNEDnLUgNusbFsJkkkdLG1CJg0Za6Z1BMCkDFqc
4C2GT4u+F9t5aJzggYBF28RL4ZSZ5YHjtA2jmV91CBkeIjX795NPZxSyBjQhIFU492Vm4wVVghG7
TKNln1S1029VCcytKJ0ZeRsHJ2riQBEmDTRtor2hXC8paQ1agrSK4Ep20rrTzZANzgiFj6izUoFo
9rYbG7bjRohKvqVJS+ISwchl/b/MnbeS5MiWpp/Ir4ETcUGCJieVWaXAspiDU3ewp58veq6NzQi7
ZqOt0FJ3VWdGAO7n/HRiE0y3cLxhbuQeo9oO6+1hYFD6aa5l/wqrSuv1ihw6yix2fUD51jkOrkaU
6W7ZK1HXA7Opq7O7Gqfph+0tZRv7I8r2aJOAcwIk/o0yqHy4CU/Gc71t8hA4M/8RcOAPd+manwPl
zT9sBq8TIvvmdSq05SR2r/LDXDTLXb31tIVObphs0q/fu9IMj76BiY03h9eOL4kZ0t3M/oe0KvVH
9Ft91lvFm255/Xqqh0q8zdqbrZjMfmgCS4tvpkmaTbwXPpJ7aw3fG2q5HmxVlhdNd2FSKfo6ZNVv
wAYrSVc33Yxd115JMcItvUQUPhExjJtXlz6rZ9fvs3etjOB3uInutTJpjQvySr7C9Jm4NyfePmkK
lQgDLaVpDoKCh2GkGbSzp3vybiAsVGcYjwXia0yDIpcX1fQOkhkFoxdWG+n3o4cbohM4YPA6zug0
De8kpeWeQ18F9y3r08j9mu/rz3bYwge3nq109c3lVIb5mmEGN/3PZZrtS9Yvw59mD/RrzzLEKdQS
FQGrY8wva+sjFJ6UTw3A1u1f0vfEtVh7U8XtvDknBLnrtSBW/NC59XII582o42bg6qPwjRmYYHIA
7nlpU9Mf8LTluXbvqVvy02m1WOM3Dosr+SyjZksRNal8eRN8LMReP4xrXp7ZHLdjt65Wwks9PLJu
yPvQyHipXNTRyJb89ZQ1fnZunN4/bqUyUqPl4CFEyvrlzobDgVkGD9IfC6QC4IkbkkGAWwbLm10m
854Au8ekkWP7mGVDdbSGui+jjgqiZ2ZFcW9jqor7OnAf+rYpMjp12v3FcXETRHbZ539sracnSlCb
Q2aM/WOvOhFJdqFr7Wj/e9nt3sHdUQg2JKcDPS35Wy0JgnJC3d+LfpoePGfr38BHJFh67jxpWokA
ibsAuSpTVcf1NujXoFu6g7Q2dSJTiuwIR4vBwlo2Fscu6PKzWWENighkoVXIKui4NbNA3bdlV7w1
NQNXZMyrh/9up4WPy6U/GSoorzR7L2TCUUzxtpNWd1Xaqz4cPHRPZrbRs6iN6WH0B13RvNJ7exzY
g4VvNcsF6gXBL1pwJK681iK4t7LSuvaWKm5bjQXpnOn1j5gn/UvXmNmBpmEyfXTWn4G0oV3xplZn
xCVeWrhOc7+T3pyOEtckj4L1DdIrPNEEvt+NHJkf2Tbrc1Ga3m9/bYt7hwEolv7mHU26JxIFIfCQ
t373WDkUG4a5Ba7f2YF1KFFWHQm4rC67S2i3YM4UUW5sa+obG6zTVFeoinmsqwqKLxLd3ibZVuhf
MwFhp3YMvKvXe/1nn2f7h9xQZ8yrq1I0fFakiMN/qHqvvFo+Z7g/yOrfGtP/Far0/4y/uf1N/5WG
8/9JsA1Qzf8dD/o/elJj8fU/ACH+wL+DbUBviI1BjXYL7AT04N/8Z7JN+C8kEiS8AwX5ID//hNb/
Gw9ywn8RPWQQ4mYB+tArDb7472Qbx/sXDkUDAAdlhfUPvvS/QINsRBmgLP8NyjRuwmb+H0CrYEy0
cYBX/XeZXikLlQf7WsaZrGDiDJqc+xmiWDRT1OHJuK64PgL3w1qpc8i27Sw3AV68XrPZRHvoeaeu
7oYja6qHVN3m9pp+2E3uHJ2+iO06aC8BEI7vTzruUTFRd4wYwN7dsyOzR8b9F6WLACk174dbvxle
F6ncIoEw94x0UagqllYfJNGmeilgi2xWFo4xtJdIEZBQwzjru00uX5wNKubV94hLrH4EoieZfxnK
+Apa4j416NgiNCJupOHM1+ZGVY+te1yrd5EpMHdpHqxOf9QNXo9xDv/SAw97j5D2rLrH1lFx47Xm
A+KLmwslPJM0FmLVHnd29nKJNoeJo/VVflopiY3C8JKbGsBWvk9pbwZYUxxcrOFj3gzjoUfBwQvN
rOBQIOGr4X7q95fa2O5RDjysbvOtaYfsaMrq08Q7Ednq0/GWIRXzFrtemcF91gXdvIwgpiCHfvR0
7Bqvq3T3xN9GwBPMJE2W/TS9OUStR5ZQ7wcoaNgdOVZ0InIj6mTXJWpEBFPbeRYzM4cJG0OGN8eb
EvL07/qZE56zT8Ki15Gpi/ZULFVShv6eNH1txHOwyDvF/OtsNYexXVbxrohmnYPteTYa4t7s/a7I
hZk06nfLfBO7SvxlQ9oic4XanG6mqhEvHZxYZ935RUUSpSqxHEl2wgK96lY15NTlZuKGeiUBpari
cczLuBZERyIqGkoY4Xm2CLgoDBpyWoimgr0X18vJRLvINxRacaC2kFBNuRO9MokTSORptPib3C62
djEfoP65ACiOVQ71cvgMIoY2kbQtditPhyuRLOXbmqHwVf6Lnys/pniz8gJ+n7maT3o/SYuQ/hmK
rRceKTsbeMQs/efAakPWtOzS2bY8TcR0sZG0Y2SokCmPWqGyafOYQ51sfa/6k1nhdjblMKRTXjip
MLvp2BZ9zLUBj1O1zkHw22PfnN2D7YxPhr0uh8Wqbk6beo7XIPzR1K6KZ63M93AvP3IoslhnhZmG
dw5CuDQMQC5LewWZW8f8kKE3gYAmYtuXc6xDZV+GwkLlYM3o4hB7IhizdpkI6ruXOvyeEzse69JJ
nKoTL6HTbNFGkiEDS0U+1Y7Gph+on7H7IBnKkR9olofGWMNopR1GBJuZSh0sELhLHQ1rBMFLjmvJ
zNL609vmoTuw1LPWQXA0qxLxIf6rsbAx2bfIZLz5ZHtlddoHIy2bPiYuDL0mbP5Tt+BOxl2G3q4e
p0gXO6LzbI4mtWTXsFcElls1yhwvYLjY+2Rasu5oVTbV7qqIGSajLetfMPfkH55RUebkT4nXoLUY
jeLZG2eEFYrNINwNEro7/oRXPUhMT4BKddRr9mARrCACbUC4ymwfK+79uKwqO+04Bj0XpGFjcYro
DgYuKmw3bbPqc6rNr/xmICrt5nddOG3SqtyP17Ig/jEUVmKHlzIUU2plmRmX3ogszZOHdTYet3F4
mUlIj40coXHlZ/dD+THaPVwzyofeyn/bXn6dB8V82/O4NgNZue7c4yoq3yyh+6jnaIiywabeDp2h
2TjGQZORGKh1IUOjKk5eUX4DY8m4FXiNgoAGsa0qv7JSIU1h5TBvrvSlfygslxUnE9du3g78kmSU
TeYjWpDQnnnKBCH4LEl+FKq5P3ItfIBcgF9UdpyFCJhae/3SWRDGGb1tETKzjyHfL+ZsFdg88peV
GB+qnGVxl+UI/PtLVfbX1rC8eC5ImNBjcZhmdKrdEGZsrUvLzKstturxagQCPIVDOgioGFZ9+eQO
S3NEhoXgpyCqsVb5xctz9+S3peAEMu8zv7ejyfE/gAbFMUR9ybs2EJbZNzRTCYLEUz2a2W3Vkvwb
874pezsJ6rm4N5vH0RuCRARtFW8m0tHAvgTCcY5GNgVxYaB7c+vpW+F9uOMYOTXpybYxtOcZTW9R
h+oAT3s3bKpIrNJRLCskG9ruSzcPf40hH5NCoUauauNudlrK3XCK76v42bnhlkgaJKdSHalEcpGY
TTxIoX4q9T9PVn0hOeNiGd0Wt+P2KFquTcstH9nLomFbTpnY2SMy93VRd0FV6ouiRS7ZLEZi119T
pUpG5r4O47Al6Z+DAdgbObRfj9thsO2j5RIxfovjOoSRMtUPW65bum++PIcT0FBnN4+8DsFxzey/
ymFT1sL8nlfFktgQtXLqn4txT82hmhPKhLMYSAxQ1j8SNKsSJe0A+RQ3tzuBMMzzZ1E4Q1LhdIjs
Ar+HIXJ87KUdFWXenPvdyBMODkYRFQ9ZGUStNq55/33R61nVLioSER4bg5NBB2Hia3QJereoVyv7
aKlBr82xPRQUxwEbFC95h8hkE/NwcM1cx1lxVI2c8MMCifGwotlNi8acnllEQgE243TySQ6lgkBJ
zEa/O30mDnbOrO7nP213Qss9tF1cST2gbxqIy+opCJHVetkc96a6fGfKqkT5sd0CJxa+gZw5gghA
keamz2TmftlujSo801/+ZNRRGyAa96fT6ghUsz5+LYqubZVCwHzN+S0aW3RP/pTfqc78IKAmTN0Z
tqmtgnM/Kz+tMBfaXfsABoHVV5nXtuAMWLKWq1HhMgfWj0YHmH11avRVli7jbX1cKRlEW2payQyC
wDmYbF0tT6ruDvPiPVXDHMSqCKrI3pAG5hvqy5KtZXVomlqJMlvNOtUSa9uireIssMJyKQlGJa8k
yiT4ZnwEXl0Ali/BKfRoh6yGNNsL486VdPAVi/w2ZqY+lE2dpUu2fWeGuUmVMHf0ZfGxMwOhWyLL
IGvLkzD5wYsJQaRu/1rwhVIuCMTs7R1qa0wXuBIQ/qeiVDsE1cqXYyyf+9IE4OfYsMOhV/fbsm0I
wCT7KS6bu50HbLPUfkEHS36ce/MCl7yXi6ONu2YtvZNtNvK+tUrynFh3vT2LhzHvD5XESmzttR9v
t1hhIZz5WHvFAxJc6+SQ1pc05eQlM8cDS4S4H6ZN33Iwbp5+sK+e3mhL2uFLllXoRR2FoV5+IzP8
XRnfjEbKy+qfQ9WWBxIWBYwDoLWtALZNqmZWJEt161EOPsnpRje+dXBp137EpgUVmB2C0LS4fX0/
qedj2/vGUXjht1Auv8Uq75xynQ+5Zx7nNWzOOSAmcrDWvpZiXAmGCvYHixwyZJnTozCaY9tMRDVn
fDmPyJAeJSVcMShvdZySQk71edLjH9kHmC8IuvAMWptK76tRRnbyp+zVyhcMNBQrYUs+bUYGZjy6
H4bAHdzr9sk1YS3d3kTqsu8MG22ksvqEQu6jYw9mOs0Iv0cEkjjGfAzlevDhMR6dfbgJoqt7Uovs
gs092Dlqbeq/Y2Hm04Eq6JHNwOR4a5oVlqjYDgamYS73SJJ2lC+cHJng8jflZF1qAwC8wtXMTAaq
1CaVgywVzVEeWyXH4xLa+HZziLvAH39VToGNghCfx5ZVofCwbJX8q2aRw6me6v5Y5tfNsG8DsbCT
zLM5S7wOk4FLll1PE9Iiz4hgTxR90ynh3+JZFB9avgbpxICc8qaU8TLnnx3qG5SKBwUyiktz/Fu6
HcJVtVZnn4a01Fmtv66JX9afwavVWN2RuEZNhDY4l7dI15I3u21UZFdOm87+9mnMxCJkQRb7uiOu
I9fHotzfZDsFeJxC0OetvKjbpxDmxQXnNLCX0x1l2x7gTn4p4b41VrDhoufn9UX44ZTqZzVwGy7m
yUZqcLIbgjmZs8dB/aUnjhBRh5JUFxY3gYYmcCY8aTvDt+9Y7cHFhbOrPsMnYDDKYcXOneCbNSzg
8Jl38Tc5446e2djMVzD0Nm2caYi30H6qxF8ybX+sww2Q4qGDMjjavf3gN9dhW7djgE6zm6vTenM6
LUF3Ddr22IwWn5LtfAk25JSs1LNfSucwLc6j1UiUucyz81jH5rR8BeH+N8jWY1Ws2GtGggTImjWJ
IWQCb7uewkD+w8FmHiwM7qx1amBkhctQuNlcEvuPehYn04HD3LR50TZD+FIO57kKsmPZ85aN2Tu9
VVWqlpLEgPu5wnTd3hyGyrfTcMbf09rDy8ToA1nfP+a5HZwWKz/BZXIFj7qNjO92Q/teayOPB3FW
SDHdP+uy8f9tQj5zc/EP1uJvSbggJQciKqJmQ7c2Nz26/N540WYIm8xaKyc9H9DFxhnO+PMqy9+j
Ye2Rv1gzWGxOefYmPgM3f6xL2n/t0eEqqvjbZox4Uj2PcPsn9MAkPHkPMvT1Y22PSWYaIu45MGIU
o9QMJW2O+GLbXcbPahRpJQkVJHUwWeblPVvLNpkmnFutN7K8jaMHlMtWXM5GdR3RwKSWXn9v+dgd
gcQfTJJ9rk2vDtYs56eJCf9xmN9MiRHSLMXbwgOF2rqEPLXXX9oPHoRjPk3Aoe7DrtV6sUXG1yoJ
U7D8ghMUkYotjPdAdb/sEZ4vJ94y0hxn2XwSxl6kozu+jjUvT9AEvzqfshu3fheo4GMx6W+MMVU0
WEwObo6hDroZdpMybzyz/u2CD87wC3sCV0qkjEi6gqSvwLG/BGuGbS0nN+9PpWOi2MYmMdZ8qQ0E
u/C3R+3iejC3hSvRrS+20fWw39qJ0ceC6YHmQ34m7Ow7kAW7q3Cny2q1/UU6bX9cNUFAJlLOaLQt
fWRue/XgVuJsQvHX2SJF6/2dBNr+rHvCB8riTSyOfZLKfrW6huC9Jkt8PIjQTNVl4pQ4iXWCDe7N
+3y989dGPMj70if5t0Mbmhp9eFdQYBovo28eisueIVMQjnoeit28pwXx0AcsjhLol4OuugdQV9HO
dw56NJyN3xJQ9iDL62blVloE4gTKXJKI7Nek/v6TR8KXQnYOFZ51cDusmeGDqlkZv7sqLiq8I0t/
j477aivvsewGMzYq/6Pa4HpKjOJclPl2IOHEjBy/NFOIo7Rl4jrkLe7A3r4j3v/OLq1v4cYktQHZ
jJpZfB4I9ldw7uwi54lv4OAJeQr4Z3fNDmk4lqKiw26AQuxHT9O1KWp50TqMaRylNvhmu9+57yK0
kPFsMJTUa0aivHBiYxk/4c9lBFdVnoI5rvGUw10fhAtrEWb30pv+TkLdO0aNeZGk30x26uj4zUO9
zfduMZzreX1oltup70AP1woXy1xmn8g8KW7JMmzEy3ZGZdyey01cay/80rW+36dtiod1veiaHxlB
TA7cGVnm+NGQSCJ8zrLgT0XLZ38LPnVY9OIOKfncOOGx7k1CMSrgPzecr5O5UnnVlZfArHbSf4pb
nIp1Yr1/1zukTHGagkYkzo6Bxpj9Z69YLwRRNkldiuawj8PjwgAcw8iskU84YerKNRlzMR4GMgqA
1fjVMi5zkY900rfmiwp8ALm6/VlV1prkRUU3dEWs9nOJXgmitvwRLuqQI7vs2sA9hQ5++TYLvs+y
3Q6aOy7bxiVlSZxIPgnjfRzr65JTX0CvKpy+9+W6KNL0j0Dnp7bV7x5rCJNacSk78+w3TVLsPfbw
Zkn0xBu7cMVXptfHpt2xHdq/GxYpdpNiV5/gRWgaDAzrJfoTDG+lQUn57ARsxevPYFtCbg8vdZUL
PsqzxKIVZaK24KI4eXOviT3h3wvhLpHjVo88ryFal2PnaS/OhbaOkyg/MWP83TzVROh+fjdZ8aGN
AWIxcP8Kx78I4Le1ND+rkPrles/gxQVqhzUMs2TtA5/VkzgdR6trU+971BTXoCdBR87Dw5yT/zM4
7XII4KGOTTUifOGCNWiwBsmrXny5Uh2yy8st4gHctJ8fcebH+9oepIAPJg0CvnVlPik9I/aV6bxo
Xz62OASjfnDnaDYrREI5+Q9jkDGPO8ks6zLuA+OrXDM6bHhnzCqLJ8oDHcN68wV6WVgn1mKnjnPV
Mm8F1lVVpEiILaAWDNGIuxdXdw6f6241L064/KqerLptP22GKi9/sYGjEuQ4xO7kzatWYcp8X8G8
Zt+chZMBuedZtNUWy2CfIuRfIBey39N2qpBMTR/SLJ+9UM/JEgQdJV3eecnBm7noGryAM+MnKXDl
XLeXzA1/6J3/Zte/jGH6ZpHBeBFxq8H2BvP2enr5b99vX2ex/8Qx1iQeqhIcHhedfxu8O8PODMKX
yGqyXc3ZNbn3Rvh3rQsvlcL67OcNfAxKtvMHJ5WKZy9YYtuaBUk1InV4qO58oFaBsCz1/Zosl7La
QVXa/aS0GWdimSKobd7ikYU3+M6PMx758hMLN3+XMajbMkwJlzrblfcbV4/IJyMyBNFoQhdkI1Az
wYywXBWiTkyJwR0WCfSSA09z1fW/9o4DCYueGxcLFycuq0oiQAgH+wXlJPU5vf47NEyTiwUVV2BT
XtrtgipiOJqzQeDZ3iJXJ1vIGEqkHa54y3f7XvrVVfW1yYgX/t6kTQ7sXB+HZWZUzNZTUXEI+Lmx
PNfjaKFJmhpkks5nALzwgPyG6DIHMtD0dBqGaDKABid3Hi4N0oBJeTftZvvcVMv3dRx+eGD04tug
cVosGKhL0Z6mFmVE8TQLVXBSZQ9lVr5L1HdYsPPE5ocAA/+U2ktyP/jpD9t3uZasBlX2XnnfZnXz
nRnFnCLDumtU8Txpe0gRmIJGhu09QbhIhmwULMR4Rgx5vK2L9XPs/2DVAl1RcAWNIW7ISaLd/L3U
JB5ZS+XE2fhdEwsV75aRyGYCnMaUFMt5wYPYmM+9Mn7TUhg3jkUQWYvupjwqsd9ts/GSo1Vfs+5j
QhGbzLoyMOzJhJTXk+xGee6xfg7twuXQ0u3U4Ejh4l2uDp/GGw77JsExZ/PtXMCY32p+ylpv/mEq
kbev+fSjWcnrl36I9zRks2nMy0IV13VbMhKiGWLLhVajqiiqQ2UmxjZ+zEZrXkbkzDh2imfRes9u
VZ2z9vb9uhZtkd76AEABz7s3dWJ5frQW+X1lixerabgqOE5iF/Borbq0RKUfvK7dLQhzFV+BwDVs
bj/ccrs2HDpulR9dh5OrJV07DF+XoY+G3X6qUR/0Fts/k6iN8qECuukwnEedNzwQK4az88/t/NmH
v3UHIUzOGsQECym4C+z5eLW4s2gcI1vK+umJ/W0xxiaZTXVY+cedXIlK0EO4dnN1H9yqOQqEN6+q
nTDzl4THSflQ56cFl1qsJICHgXAo2BDoTt5dofDDsWnWdwUy2XhRp6BvjEd/D75ncxiQfm/gGp/s
6USaWmyBpry2SCR3kLWjjXfH45MX9pYnmarC8xY+eg6VtnnpaRoGKAnRZLBzvuA2AfiN5sgEGbhO
FHJfZ2b1tdwDgMztqYT+W0I14Mtr3vfM8F+C1nkZXSnT2lJPAyD5pS5u0YAN8fiYxB7CJvcB1v3v
lrHq+7Ezj6Ob37et3SLmgxCZp/L7olJvcI8cLDIxUJlcGwKUXWN7G/3Z/shcgBBv1nSL8WGQHXvy
lvw1G7ClhaP76PcyRS7s3GlHP60TbaahNVHOMJAr1oTlUX4H8ScAtsvAEOEadLX+zJ3hb0drcqSn
9dRkywfxDUnQ238ClGJh0PLzD1had50/yLLWSb+XZ7gm825f1Xd/6u+rpbHTWq4/9iC72310Z/Qt
P1oleQy9aYJ4wtqhxIvB17YT4pqO7O31cZoAahp3OaLKntOmdLMbZPq2tmH+hFoSQpMb/QSoTZ39
FjkAui+DWKFqugRJLG9odZUsbRCwXpjqivCwKR/dNC8yjLxPTgAAXtcyiOvQScctMLnqb/SqTfS5
K2Gd3p1afNEhdTI1/uvMP4vNxp8XOy4UB57XZSENgpmqrz/F2R4Gigj1raQk0OC3M2lpA8/rDNv1
89VC0XwVFbNcZy9EnQ+paokk6qllZjZyQu7JNVkEI+XC9ZZwGT3NZVHzmXX291Lf+Vqmbq6b575B
5mGv/FkJ8WvX3hK7QX6PgOKF/Isx7UjKoZy7Jydj6Jn58NtCl/5tdfcVopM4eeRg5HUXAt9Vw53T
zDMrlfOeGcoDmimDk9MUdjzQoRDZnvXLHsScFvVmHYXs8tjw1+nRNHzovaJM6sYM0tDUTGzTtKRA
yOlMT0OCtK7mp+w9GNp9Geaz7VZfIfO72YwIpMI1XQHl9Vx8zS7JDprbm9Wg/LCA1vFU5opdEKfD
2PiRJY1fW+cf+5J482m0uyPj9t3gFi1PPkIdt+zuGz7Fs1PYJ+WGQzSG/CbcVSIRWMl58DgDK+OU
d6ZzciDqtfYPw4B2MguCcxFkb8TqfNAjdYerEQjYKh/hzyKtZfOiXOOhGTlNxnW5cOaPSTCbbgJc
+4Wu3SVVtr3vnBxprM1vb44lVLL8HJTDcE+HbxaKs+PKf9TLB1eQzoOe51xIIBBtuN8XkycYgQwX
cqWioaq/eHf8xNJcKQtOJ/QFv51usHhW28ecH6vj+S8sa7y0GrW1593hC5sTfMM84D+Q1oBS2VAE
WVH+aovRSoOB/FFzofOjNYtXdBpT7IY5jxlJ9bzfmpvHn85u7Zxb12jI/lyPZf0CXfERKhTBORWv
sb8TDEN0GolKJt3hubBYdlrA2hw9cJzBJrEhMyZxS5NaOFZ4ahDOHTj0T6Zp31nTOj03ef4nxLH6
iBTzrcVjczCq8gfvAhIcv3jF4Jrd0pvC4+o+C1ewv/CM2maN/dnauLhmQv+DoEimFTBUwh44eRGy
PXQ1DPvkPTOGmEtrHgK3+txyom1Y3tdks/cDQ7X/6IXWJ1ximBLrcmfXxYt2S51qjdppsPby0m7G
GYhxu5ttWbO09gMEY2Y/heGAfFR8H0POiRHWihZ6QkRYJJ4NEOynYmHYq8wGzTGvUlzkf8l9+KEy
lCRLYP/wLOLsPF8w3Mn2a9aoyPeVNC4onSICEZnOC5fkyscr9+HXHpKoW4fzXSF6N4KhjIq8tz9D
nozJqb/lI4toES5DUvRo32Xh4LXsE+EEUPK+Jq/RYzsQBnx0W6xRmcvvdnfWAVDFVF684HEqyFEh
7kIm+bYdGjH8bg1GMQqgh8h2yj6lYA1IL7/J1r22jdBP36p0sjuLu2ufb153kAEDarru+vyKdf4t
dKaMhAJ252wzY9ailalrkylxAmR6snj6g3cI6u9V5RvnerDLo6761zHDhzO2SxYbGrdFz+6Zg5lF
2BAyquu2N7vEJsPP19TeEIXdr1HqtzZnkmXS6RK+CzIwWsON99B4nTym7Gmm473owHARmcGGWLj7
G/A8w3WbS+B1Y9KvcOC1Eu/7COw4LF66bqQe5WXepehTADkiO1O/J6woi5478BEGq35Yi7RCRJ8M
Ctjdywxwo2BUMJX1OUMsdrRWWHX3CIXJqXJTK9Z28boNej965XRkGbROXIXu3KTG6FWJ48jr5j5r
1Syncay4ctqpQMO8OzGD3H4kHXqPrFAbh1rK/WCG06UehXlcSbwCn+9PYml/raug5E+Q9iYd3FOk
cpD44kKJb624VNiPDh2tTDc5K8oIB+QxL1mu27b/FTbELOQOmQfeTVA0bxN4snOgIZu/xtymg7px
jxVGggx/FNgJz2fAuEGjYC9RImSO+bFUmYp69AgH7Bt17Ltbm4jqj/LM5XLr4ITf+5ntPJNrtz93
UDwRqebm/Vptz6GqGMiv+VpfGYEREGC5KUL7D/UsATyWebHUhWqqHlE0Utr9pkNQzcC6XsvmMWj9
3wh61kObfRRC8KlpcQn6qoraTTmHQZ/VOAUXZQEZ2zMNQpUMexQ0K8G2pnzckDmeh0anlOawz+eM
N5pXshTg/00F9+yDN+iVjKEbQS57P9oBmSaqAJNp2H6GnRnnZr3di9tQUi/r3d6KX3uLgdC3mbxy
dGMbBD9bpXjgKxiuBl43nrQw57Pf5/2ykWLEZMuZ3JpOOg0ZISxx2akFP9ueJeEMOVs120+ZrR+z
r+bUCpsTcnRiBMtZRKtl0F6JcDbKb4pxZN99BJOH87p7Hp18Bb/rUEXSfLPWN83IjFCnL30rnjuO
qRUl8igO8+ZNKewQ+WL29JFzGyRBVsJyEjr83Nx38Sac/tXdAYArdMANkJ618hRUPnQ4LKZd1AIY
3vuU+IgiJOloAPbyVLosNX2LckZayPtX/RXC3CRjXdGUpsfmHBI4tU63FNiwUHG//Ad157EcN5L/
+XfZOyZgE8Bh91Aw5ciik0hJFwRFSvDe47X2EfbF9gP1bPzJoka1PXPZjemI6WiZJIDM/LmvqQoP
fkTl3aOU0z6U9eepkq4iSGx6nyxeBZ4srGAz5Ma2l/qf9KzgAgcV3WCNRDtNAILOwSuQXZzG7RE5
HvSAdRAfwGU3Q7WQulhMz5N05uPAovCi6IsqjOZoZkR8JSVNpknTGXhXU+F3x1pCnW94VPCyRPaW
xNqa2OKJEht78BEHc1tAMkGreWGTwsWhh2/dt6K515T4mKQmBGRiq6eDrqETaHJP+XUk7Zqksa/t
kgYldqhY+lR3Y1cxoFLo9FAp0GFBv8QOpNlXVhXi2GQqqDGFlEo99GoEZTbMVTMXfZDCq2YvBDfh
0i1u3AYyDuzuJEFUTNaVa1VIvsm83BkWjGntmM8M0G8bm+odPJyGDkZPAyWajwoXkFLWx7RfrsNG
y50ZydWDERkV047svlYNAclteUZ3ed4iGOzJaX4VTaNxAmOI8ilGmJn8MPb2eMUcdQ+uEiaGSGpE
qujGNMlyvagSlMpV8hJj590skVcHcMbaTj6kencMS9IHEBXrmDIZEBcPAJ1QX5k5wkbVeoR0hY6a
ZKRAMqP4u52bj8HYIrEdWOQtUnmUw+yhqsKfc2+mTpkDgE+UynSCHhQJH9YK1PEbKK0XSWqe9ZqX
LBcaoTJtmOogyYLS/37SI81TwwpkoPGj1dIOqqbaOlKQoRxRxFuYl/QTqMC7TL82p5+lThOVlFeh
LScxSS3r2W+SFC9wUdPgiOyIPs1hMKbyJsjiciMsPn5S7rI5v5+HYZvamZ8hfDPprUKMij9VLbhQ
8lWHewP1czEcaiN6jNM2OKbJSR500l6RDBBVA19NEDtQGats0FFTjtgxkbW1g+EBcvhm5Fjokv5t
4tKenBGBNysQwOVE6tjcxhukp4qNQAFhn4nqs1pTvxe58dA3/c4MofQAzmQcq414BSnAXPq+OYS5
L+yqOA2BAONJCbGNJKD9qmY7QNKZT6GyCbwfu7VKaPAE75qYr8kImh5RFZpbPKaPtSoBe+OHdANr
XFyGA0RfO21BRDDVpWsf+kms7xnm9ttEzMjEEf0GHTBd0PUa+0BFU3mquUdk/tsCFlYmhURBXNbd
snseRuUE448+fKHtVDGE3iBo7eljUbq5Hn4uSkiK4mAEuKQMYwx+qJdzMHSVJ1mLgvi9xqadBg9j
OSbSGEk5maae+kRzK8sC7NlpX0WdHQwwwEC/XmZZljw5n7ZyoQeHiuTNFL6OQproHmjdFk+qQh8Z
lGVrhe2+TXvYLczarADH5kw8sQNaJ0qXVzuebs2wf63NlNkD+vr7yTxW3LvXFGeS7mbyaO5Aycjk
B+N1UiG9I0VUiSqDOkVfgOzn+dMYiwNPwaQcCjfoS6bQXXploSdPTjC4TE1uJJX5mqLHV63FsMXq
aY5nBSKFyfcE9Rlao/qqfkF2nij1RsA1drG4XCrT3kNMKuh2E++LyAY5Sp3hNHSE3FavJy9bi4U+
wbo8ZJYkmqn1ygZ4smkp9MjL7E4FYoYWer1HW343cx52ijVzfcjTodOQhaH0BrexDrXM57QpycEW
8AoMeamlc/m7IFGSCtTDpKV0Kjt+pkE6HqPmPqPvDGdO+N0SWagJmbi16Jon9YRxPQjB+aEuspXt
ozVHUMVy69as1Ou5ntjbil5fId7jzcY1HOlbqCDRdhEQdpqGuho4Q+9VYXRoI613pGX+nEFl9wZy
NAKumrb+sEIlYvO5Sju+QjQcRvreWy2oDYpKdXTbijltJ8ordUbMfqxRi8apZgqnr0O8PGSlNGwN
Bbg3mlkbRRoHvyOmJ1RjqFLq+FNEzCqrPLhex6xwXh0BXGRZSLunNZyVSIF9qtZpJI5lm1FJGpf0
784gfqOcsaKxcUMI7Eg6QYaVdtoAoM/IvnfpmpKKqXMmO0iciDTOUXVzYQgFIVNXOFiMj92GPMeG
7yk1w11umz/XX8iSZNqlQ/9jUuHchKWlHiJ1fLQX0CFLjOhjkWrbJSNgVClQJs63a6UEDbRflVKD
gjks22KaAMyYz4lCikC/utgzfQREp2edK1ZUkBXZJ/rjTpaO8HpwLQHgaz6JxlGbZauJePiiJBWM
lxRoPDvVkQMFDu+sYGqAmV5ad+yCvM3obGnXcclzWAwyigzqFYPPZW4rH7onsKdAfoynydzUNfVX
OBV7ba6oVFEk9QeV0xLjZJtZbeaPiv4piEG4LiEeAPBfj3TXV1KvqtFbQK2OtJn8sj1VYc6kJTAD
Iv4BL82jbomHEL5ysYjT3DEcCJK6Z6bd7yPApRCZdB4uVyu/RAEVPWJrS+JsgqLMXmNlm6lNuu8m
3UcgFXjtMk1bC8s9C9H71O5NmPWy5MumspuKQd5qSfdJBOgm0OPfVWAVnTjskTUsmE2Ql3NB1GjI
ye1xVnp1Z9bGITESZuYkoKhN2qobMYuabDXzm6F7MKYZK2nw/76GjbawYAaUdZNs22F4AoO1Cyng
FnRQN2Ju6NsqLrNNRXpJC1HvazV8RAamuQt4OmNoXYkusqOmMqM8y35G7UB1K2kgCCh5e8CY1ZsL
5pMDUAu/U09laoZXbN+7woBeqUdCuDA3fUwe1V2FIOKG2cJLYNOLpBa3nUaI+pp0FihEAkFi1OB8
wusHIUix0Qkr9INFdzug1jUTmZfEvNeH/FvXZerWCAsm+dJdzxd0gX0uDsXL7HLWVWHtYuwSUFLK
HNsaSi+0c52wGYAcyfexBoasMfd5MFSnPh8q6CASspFazF2OJogtyo5yLLsniGVeJQZvhkgtFvjf
JhL9U/KlUZUR0I5FKKtnJvO0djdTIgtXzbrHLqYoARkxE0smv2RqUvaAyCoDCwa9hIIwPKoMvZ96
MFOm3V9rMyPUNZGm9S6e+hUesDRIEvZX+gDFXkdPf8e8It80rTx6gczsZdSIcKL+Sp3xKmdVta9N
kLKy+jkoGELHKBQAQYGz3vdMoiNQBgQRMgIdqwgrX4TT2uW8G0Pgg5MMrJgC8mqsmEQxu5MOWpGa
NEDth0JqUB6v99R1Cj/S+ArgGUBYj4aoRdOUllCBGIg6q7Bb0vE4asZtBfc4M2nuzuonDfwMZNVJ
OZmQhKH5go+eRFMAeuwAL60Qn9FKbxuQx46acZYEHQ+8OGh7ArsMk/FblzbcpRoILnC+kDZ7N9Ak
/TapahWBIfTk0gDVx75oH+Sif2qMlzSKaF+Ek+SX2XNqhWvfot5WaXsV23ZziOWJNlY4XytT+F2R
06ugjFKPSuF7blVsH6nfi3bCmXOualpMGRa/Kb2aBckBzH7xLklVUOGpwlWQC/VrP4CWDYDEi1Iz
uEu+ldHCKA2mAeg9ALfdMkPItfB1L90yEbWr0fH3q049NsvnXoNQIgVRQyv6NHZW7sP0OOH5DWC9
sH4kYx9tLZUyelmAwUSw291Oao7wcwOXATwG2SVijUVBwQfz2qBhSDd3UV0ja+BpZvrsxlNwM2sa
Uoom2Iv2kWxJhXGKindoAa4nPGtNOziBUklEuYxaPfYiRJicXlk+qf3KN0IeGeKpWjllPLzQxDJQ
JYQ1o8D4rsvmmfk3Qgj2c4bMw91Y5HtrWBAkiWnt9n36fZEC4CRS9NWY7uQIwQaa39BiCLaElCM7
rLqhefooNPFFVdWb2Kq/xnmdPqTC7jYzZ2zbpgxFladwhIIVxJRJgeWrVaQ7cWw3/piAH7dnph5B
O07XFA4RZWsci2szQB7XzvN6O8Xl4BoE7sDI9zVdBrcMk10KSHwaW3Z1igqlQZ/S7RY72lGfFb5N
MURXvWBDVt1JyknIFBnTH9uq0ewItHhba1NPfYOuCP1OGrBDq3LgJQRUBG+3GOkgL0DfYY1M23Zt
cdhLl/vhrCF4qnOZlpkKsE8fVxw3OODJbE2XUriklfQdNTDhSUVMYwUPXrAfK+PbkLt9IRXXcUrn
PNVxKR1rg2J0QoTT5s6T6+U1aDSForJlRmvLW6XLEG+Fxz/FcnO9jIcwmhciKVwfHOdQftjqwXo+
rEbZiLGodgsj8VxSw6M2wVsqlL70R2yG6/g7rlHatu1jugEGOmRGkveOXtFO1pTiFCIx6RgpOKke
XaVJK49awhB3QAx0i1vPkFPcR3YCU9hu7P04zj5zTU7TNCBqUiU/LQk84tAb6ZWx4Buus1VR9Lnp
GvOpVs3Kq0Ud+324VnYtGwdG8WMQwo0SU/xATOG/gN7veiiu2YQM/1REdDOF6XQVZmBtXx+1G4UG
k7MSf8a8ynfN2lPSywcLryUQCfmrwSY1rCxzC8Wm7LuZZyW7DSV4AYEKoExJXDWOb015NKhn7G+t
lJ1sG5thrgKmJf2jIprbKZPbQ2jCGAjl6kWPIZUkqJAHUr1bVi0UecTnx17szJsC/JWykKiO4Hzr
z7LxKhO9x5FOwVwTXnQ5541JU0pLP8yvzVeEK/ymE5OTMYLZko6Xix5cE8aW0u4PgQ7IMJvrlWsB
kFeWr+yaUSxFXM2lUfq0JZtDZUeINFGqAxMFbGyntNV7RIpqY/qqWRlcopq+aoQDl9vNk7LLDAll
3sI+FNKrLAFbDQdm0WY6FPejQqjua9L51IBfYA9IhaLiV8wYWYI4yhm6fpKXfZOZd7kWSW6QCieR
xn0S8IkRU/Fgo+sMnxam/UAdd10ySoSugVwRTaWrcGAeWNgTOnwDvsBNP3u13GNoFtb1UZESn8Eq
8arFt7eHYrazg8KP0nxHS6S7ypjO7tQ5eAkT4YCXYqiqTa+oeIpNsYxAczXQ4mJa0e0NqHrZDAs/
LdtTaS4GQ7FhuG6MLHSzjKmNMkDlQiLsWlWmaxLwz2ET31YVqFuZLpXT1ebKI4loH/flbR3n13pn
gQoQRQKKwdyq5UOeyLM7w78XQMUgcZFDTcAapsaOrqjRyFDDGrmfSjedXi53BKl/Knv+LULyfyJg
95au/D+2P8rTc/6jPdfC+3+S1Izg2r9mNV/F3885zfz+v0jNqvEPBXCjbAmcgQWCo/zK/yE1a7Yi
m5hHM8i1EEbkV/5JatY0mND8IVvGnQObuf/iNCv2P/BvRzXBMCBEr7/6txTuDCjVbynNqi7b9EEE
PwE/hyL/kkt/Y+8g61aWwAamJ1PNaogkeSWCSH6oQOWTRdIkBvkgfFrLXanBtNftWinGraSkGXR+
JRctyUgTx6CKN6Lrq/K21DNNfLenOKsRGE8wsptSROjpp2GHTA8ax6KRRkqU5EB7IAxQEpfoBfNT
vEzLACATxuQ0KNeJhvbZQpUdtIy7mrmnFeUCIcGSLVlS/CoTRYV/kYmSPzI2WWHyewugx9D/mtjT
yGhuKkAxKfCoCnUHz+SlfksXZVFpvQhABKC95Ger4wjqRzozZe3KpMcxUuaV0Svo6+IjWIMSEnTk
0DAalip3mx5aXeX2emma2MRbXTgB7miYZoJ1ATBM6pbJ4OBJ2Turu0PcQ7NPoaIMw9oPCIraAoZi
iuDJGKeYtLm36hQrgtLUqTM9oQ7maK5cm0L6JiVqPTPTLFMBoSYVSYNh0IQeTqIdg86IFOVuGSsi
wwEYby8KhptqM8Yu+lP98hAKYNbgaTJmrj/UITWGF6Md0/mk1NzMthu2fTEvvtpHtvzYpCNKxP7E
pmt+ULKb1IlGETbTC7CXiXSVSZwMTLyRU3TRo8RMW/odJg72mFSXalFrB8zNJumpkM3Z/mIYUY1m
xEw+tNyuzAALopCeQ82kKzph+BPrFQGLmUPXhzdNW/TtfUuBmn4PzKm2rySkC82rQsS9BnA5bA14
QwuKWfSUCGMLAGckMzB8U4YY7kiS9r2CilE0IIZ6FaSa3f2sKauyz5mhyniH18M8TNRgcgXOEvm4
yioDH1FWI7qPFQk1c6cBRDr0mzJXkZTpCHt0O1oTBX5wTIw/v0qxtKKVk1z0xQs9H137EQ1GIr6O
pVBb262GFFVmJJ+zoY4cTS+MOvkqEeRNfFBmpWD+rSnThLa8yh6JwA7m3aw7KcaPNJNSPZuuKEWH
CO6KpE6Qc+nWjb9qcW3KjC+DQcECs0/ESFukbhYbdivdRbGhFOHXxa57OMbM5k2U9Xovn0s5szdV
lNpzcluKVCDFjCr/2LStYA+ahTz05JGcBoi6+ay1pnx6c/n9RhZSWXUQ3ugkUAxjEKwrcKCEqcli
vb7e6iSgqAGHL2SkCFXhOlw8MHPb5hih+5RtwldE2o/l05+XPJecXpe0aW0omqLQj7ONsyUt0amJ
lYUUrZ7sKG7mZg9ZQBLkwMGISKNPyVHehS45/E58G74i/8uJ/fPPcO4Ix8/AVc2kyF7/X7X1s58B
XZnJRoRYbBh8eDMVy5bh14ZO+xWk+WpruhfW+/ia1/X4rLpq8dC/PsPbuxv5l27i/W/UrdjOXuSA
m1Q80PLhPjpFx+oa0aA/L7k+wfsPqwG75RrAxVCYqLO+/7BJZxet0GOxyRjZ9DVS969T+/q31xCq
htoqAVFH6uNsDSQ5mxIDcwFq49Rkd3qzF9ndn5dQfvMclsyrU3Tb0Gz6YmfPsXSibsDGbILPjPtG
D/mMLd3oewXNC4Y3h2STusiIOn9edjVkOnt7lkYWIFsmgGHbPFMAZ+weLKiyUWHsEWM+5Fttax9y
v939eZnf7EODv5yArtEcRP7k7A2i7BPR6YNb1Ex0bBTjE4To73HR3QQDfKo06P0AqxO1CB4CcAdK
Cfwy79tvf/4pSF7OHhaMjG7apqZqhvzhYYuxqKspAGbcM3EBz411kIpO6MPMnFldiTyjfUFj/OOK
JnrR7E+DoyCr55sTdSarW2QGbT0yBXp9MkNxGGCJ0LobUZetMUH98yN+3EUsiIyJYiI6bFGdv99F
jZyPgbbiR2Qdj9ovw1zwZMuFW+U8QRPcpMgtMPNFDpnjfvYxpTRNZyXiY5bS6NVD4isgJ//8HMrH
jWnqqqEjnoMNnMY/7x+E8SkI/gYZP/lg+PZT5MKv8b/3j3TGD/HWuO4eFQ8QfOzbt8GFM/GbzWqu
e9QUCm/y43FfDCQ2CtNkyHYI7uJdfEiHa6gjju43W6ve0ui+8LDqh41pIhNkGZxCrLy4Ot8/LM1f
S2c2xyTZC7a5l28rHbbt5KGvdQNnrNH+0wXXt//mmm75ekGcsaC+7faZPxwnbW9el/tpW3yWrvSL
vt2/+ZqmqjDiIbJDLTp3OBqWVgJHurZGUVCllfFFP1R+8rCglQq94DHew9VRN+NV6ERe6I53+oXw
/5sda6qaELCLEXEyzq85e5yh502srwFol7P7KXi48AnPVtCojdZrG/NjWSEInRu9jwk86TaXewIt
OpTZbb5DmqZ5Uu7LK8UxnqfrbPTK7xcWXU/zm9ubRS2qNZbEP0BDl/zskHSV2RSonmoA9TfGA1QO
J/doFbhwQr5Od0R5V/Gm7byrj39e+OPDWgqqk5pAbZZm7XlWMQ9KIVk121IN7ybzq8D06c8LnB/B
9ck0XVMV3eSjiQ+vM10atZ5gDf/KW9bHig/NDmTvXvj4t13YHeex98Nq6/O+OQ5So4lSNliteGmu
FNd+0lwOvTM54gUPjsfm38iUPqy53uRv1hzkCr5mzZqNq/hgZ2ifOWBR3PWSCU7G7d81rP+w4Oqq
+GbBuADegS7q+koRqX5YfBALt8rOdoAQZRvj0JxQ77uYEZ4FpH+uSh3PPWqr/O/9qnnTUAHPKtp0
2NQYGdDeFMHyS+nFutHPDgJwQAXXe86eik73+1X6Kskmu1Bw0nRHz/BzL72TPIy4fOGL72uK/eft
+Zv9T66pyjLVhErAPTt3KK1FZRZArknEI23KMr+QDP7277dUwh6uLCoK9e8fRwxNZxakocxDE9qP
t221//MDKGuIPnthtiUQntVhwqJvdxbCjWpk0KQNCuEVATAn9QAsHJVDtpN3F51e1o31p7XW6Pdm
4011UMZjNUK221LdO6qHMNWygUy8bX0m+ifGmOgR7C+G8d+8RZ7RxNqGG5/S5+wtAtkUVd72zAsc
dNI/9VtxO3/VXbAaPlAtp/3O0OHCa/3tkpipk7rIMjpwZ4daSoMqqSsAfsiSoT5OwbBTdpJneAo2
Ixvtp+YkB+PSt/zNEVvzalplCl9U1882/2xOMJUAd26ATDrhsXCXJ9TYw2vlrr1S3cZByIeUpTT/
nYd9s65xVrHofNZcnVk3YML6JbuF0cWHfWqOyh1KEO2n5g4i8N/NldYL5e3TGmc7V8K8U60lVpXx
OD3qB92Lbirk4q5kH50z3/IufNJ1d57vXu4uDiE8pDXEv9+9aP6Yk5Tm6y6ytqoDj9oJ3GKX7wsv
OtSXLrKP55LWq42oE/gfDNzPz6WcY12RxCEnv/GtLURPz3KxIwVJ+3/xbB92K8KV9ARMlTtMUSkY
3j9aJQBvNB0sz1b+FmUPSOdeeHcfTj45vCKoL2kO0dI9r0bSOYINXna4t/nFHtmKG2gWBlzUV+0b
esxIDT7XN2CTW4gK/oWlz58NpwCTeouaixY3FiVnn42BhW5MOQCR1oNRgV/15LZb6RTsIAvF8N3d
Fo9I71L/49cre7tbWBZDIWpMa/0X+bzNtCyDWQL5W5cNtsGd+mg9IkmwW3ZoYThr9TLt8D3Yzlco
EDsvE3r9m+S+fBW75jMmGs6l8v78alhzbkW2SNSEiuTleYIoBzK+FCZEyXJykSwCbIaT5zxeaMGc
N9fI01hGMVSNWQKAkPMbSA8ToGQVy6xdpuIWOwcXt4wrcwta9DP64BfC769T8P4tv1vv/Obp4E0Z
Qf1rvTWiwCqH0eT1p5QkERDxsoVY6Mu7OnCyLfpNsT/vLkWXj2+Wu9bmEzMsoXbTz64h2VD7cR50
mpyIR2ad6Qt0e634koH3ryPy/lHJayi1TYWuBVnU2T4eFr2ZQ6uCc+BrpInKMb2ut6q0AetKqgiE
yy22lmcyUbgUVj6eINppJmFsVY+SjfO9g6iHJHU4wLOVR09zE4gVzabbxQ7NRBd01FZGBLK/EFR+
s6jFqtQVKO6S/J9dSWopzdVgMfpulNupfEJP+8ICyu9WsEgUyd/4fB96eXUxaAWIX6wof/Y/xQEX
DjeuMdrbSJ/Fl9JFLP/mctBav9LZV7ToiiL7S65FR+jssWqls8dYxllyPPQ/Db/dopKKGJQHrG2X
+ubt8vXC9Xd+83Ltvl3QPIvNzDdmLc55Slpb7fP0Kf0WvKqvVb6Jr3qKwpx58ib7AXwyfrqw8oVH
Nc8ORhEtgFgXHlXfDtRSUGyuWyRO2TOKJ++se+317y7IFU94MRTbJExjzXUWxRZUSEr0UTeN31xZ
h/RAj90k5QLQdpXfjFhbuP/GilxAtkFzir6+dbbiGnKYcoOGMzajRxhxgCfmDuKzVFG1L+3l+wsL
nucgqorriW3ouKWw6odMFo2LhHmQhMSYJyiFd3RsduSUpqs5nQP84ML9et5WOF/urB1VJKod5hXL
LQUelH2CchA8Sj0c8DMEzsVE4z98vrPjkXZRYZTrguYNIkpOu0WzYmcQPabPl2Pih2ofzAq8DgoD
BLyZWJ8fRpxMKmuaEWybMxf7oyb0YFQxEGJcuRV7COCbdelmm2z//Jgfbh7WZfCEEpTCyJ123/uN
OiCRNyYaQKlVQtsq7yBU/XmBj3F4XYFpD33Edep0HpSqik5/iEDBpvbE3V/XjLyv3fXEJ/TVLmar
60Z4d62drbfu2zeVnZx2MuKLqxHYAci9v/hwBznxAAZTZ/RnF/0VJ3XJ8I6XKvCLj3oWF81q0mfL
xmxpHa4tbuFaTLvp2MBt2oijdHspHF561PXjvnlU4INgCEbWS5t0s9A5HSAfVdCvsvynPW+TULnQ
Y/sYqNaXa9NnlzHMJCaePWGezjOeZ6wIEZ0nhDfbu7EnOS/6i+JVW9QTtdsL++dDUqPS0CdNR72F
EcKHprtdJlDFJSaDOuJw7QZYqg/AygWO94K5O4P/X9fNpaT5Q7OPA4kbp27ToWXzfhgOqVoESH5Y
aEJtqqtuT+16wFJ+A0H26vIp/M3OoayiEc0wj547Y6D3X1Kg+6zr0lp9+MJ0TX/ZSURi64ZUPHTE
DhHKC9fph1i89lfeLHh2neqx0WI20qMLo9zoAkwmWWO43FjZJZPjj8ni2Upn9ygCuVqtVayE+fVJ
Mnd8PjKNxuvSXfMTOKFfkQ4DKaUaubBzPkaotYpciz1MCHjas82Kh1kpQcRBUOeAbZuXeky61waq
tCXVQNfr04X1zuvkdbG3650dR3TLDS0wWG+tONqTsgM0vJl96QAZ5OrCWh9Pxfu1zu7tYATm2ujr
hnkJ73Wn4qVimAWO1B+8dS4rb7Lrdnb/rVXXVgCug5atneVRQO9w44ZwuglRv3hGLzhyMh99CQcp
Nih6UDR8+Zhcm5fe7O92q2r+17pnd3qPVKJeLayLPLx1N3q6g5YnqhmbapdeaduZdZfPaLxcCI6/
PZaCJrtBloxX8HkLN5qT3sx7OtHJ3sycdSoVudVuOth39nZt+v/txs66f94saJ+lyLlUdg0MZOhy
67h9/a7DMfARx0B/3o/9i/339Qi8D5bv1zv7oI2STzqUOLTzPWT6UIfY2fdYPXoJqO8NSu7+xcz4
Yx5n8joB0QlAfgwXz1bsF5SYkgAK0+AjboiFtcM5ATrtdN5CCWDfRpsIvXtX2l9KdX4TvN4vfb6L
hIpgQIkOFBQcP/rKTPMaUcvBUYghCDkci616/7cPjAWAnmKZgRRdc/vsaTWzhhwGYmstPNx4h+un
wyAVtAtCBLvYtffupWL1QxedScO7Jc+ecskN9GMWiI3GBuYifYj4UO3AxVIcX+zyftw+79c6u2HL
dYCZDTze8lLtEfxxpVO3Yeu8MB92kJvfXHid68/+fruy3up5o9LIpo92duulUalLUTWtrxML8s9r
I1J9Gd3QkXf908X48dune7Paeiu9Sa/ArDVKU7Pa6MhO8wkxDXfYrOOw+lPDAPPSeh+zufXhgLiS
XNFN/hCuBnVqsZfi4RrcmRSD22enRFl9lVb0sPs4MZ+QJrTvB0lVLyVZv32xNEYtjIAYcJ4n6SVS
P/Aj4Q223uQiHca9s4MkBLxv020vf8iP0YtHfbPc2R5F3XOw9IDlsmYnTzvN+GJcgmCtacX5VtEY
g2GEhOjphy5jmJU5VUD311ZBvmg3+r/aGvsLW3K9kT+sw9HWdJsph3reTs7VoFmRl6hlXK1l4hr0
O0/3YQr+tdLfwpT/S8fzd4Dx/9+ssCxixL8GjW+fv/+v/1m8dcJaf/8/nbB0DK9WBJcOhpImBNfr
X5hx6x8GWZ9gGMqvUz1w1v4JGVf/gc09w1ibDajw2TSyNCjWXfTf/5uk/cMGJaHYtObX8b6lW38L
NM7s9d3moO9MI1aY/EPh+wtB9/4GKWb68RZebR3889fgl65kCB2LQmbRp2LbKHb5pIZmgQZxE4sf
IQxPA4k/TbK8Dj0uEwZwOtCeGw3lqId1etPXc/lkJoNZOL3RoeOSmh1uQjIqQjc4EWErO02iH67D
qE1vwFgiF7lafaIK1KPi7uC8G54knESfbMg3aNYBmcbzzRz4gwoixYhw4dNws4oKP2VSbexryRaN
r5WD8TNeYslEFG39e0x8k5gmdrKJxGosKa+zCHD1QDEqvRGZZD2G5trcH0cDV2ktCU+JYY7k+UC6
sf9sy7a/1ytFtv0eZfqnJkU4qyxzeCSDnvzIK6xdtbgKplPVRvx8ODNOp2YUuYrWID4untX3/Hup
NMGPOsxXhkg0MMFB9h+lTTPlYbpiMj4FeoXSGuIfy1PSqs2XcJK7nbk02r4CvPLTTqv2C8Zg02Pc
JuVrK2Njt9G6XDzbei9qp05N5VUeDBkznmw11w0MXaR+rAxWVbuSWWh7gNbjflX7V3xb6qa7OVdD
SlQcq4ptkcz1jOMkWHIkzUe0M8dZvVkAyVE7W03/kg1W+VRgxQPTprATf5HKGSPKucnu5UKWGrdr
LW2dkcrAE0zJHJ/zMY/D7YzwVuTN5RieoBKgrN2HZfopFHwjQ53QJLFmuzuqkpkDotArdlSD1P7T
2MzBt0ST868EkMStgvWR4gwJQzXopscRZs+T2ciI8BiM+l21zORTEunai2EWq3x3PYtXUYGoh64U
Lk6spmzgROuRNlTlGn5VGYa7oDCSCOJkPedIjEN9aMY+v1atgb8BOSqgc4PdNqovmZX5YsT28oTM
g3laMmt6lO3EPM1VwIcSsoi8LszGfd/mE/ymblUA6ZH2/aFJqRD3eqjZn3O5NT8H6lTJvphWN0iQ
+rQF9BARRHyJIkk4SxUHaLdkZvRMw9Ie3SVV8Q5Dae0nQhvVbRDGU7MZZq3BRysSMZxrpWfTZpLI
rkc9ZNUgxCxng+hq+YiwmEl0bLtdkWX5QcPfHlJ6EiNn02ZfiwmAP77Wff7FgmqJDBqyXYi5QTm7
kvulQ5Kek4HSZ3U76nFFmpRl7c8RxYerGVVDscGHHl/XhNMpNUb4UjZD8MMuOm0fSylGAnKvNF+a
rp9Hp56D4XM3rMeWqQVjRHVeGh0tvtq+NeOxfETKH1KTwKxry6QNG+iVDtHhqlO1P1Fs6G4aEvRn
G6FbrO5DnGY3uYykZFny61NncTW06O79gMYwnzr0vNSNHbfhrVGm4ckK+USxSOSnFArKjaZOX2xY
oCitoBzkJLYeoW4lhyfYbrHh6CY9I1dtI3h4WAWtP3Ea4mSiojl0Zfcdgl6ke8pmMjRkKIpEl5N9
q47lUxWb5X5EHflRq6S0dOUu5EFzPKd4c1PLTx+n414p9MqXJ0160k1jyXbJIJRXLNy7G2iG02OR
NK3lTVojPwGGRQGmw7T5Rs8FmlVI9r8MHTRkDaefykmntP1Z4sViOJOSZ4OvQsZ7KvTMvu17YxAO
u6H6ogQjJIoKZ5loo6l5d1NkSnVLWyc8jhOWK7BnE0RBF15xXs9Dcohau6A9nuTKlUCQ6LsdK+qd
VWb1AX9R6Smo0JDlecywwt0j522zT7tNEacYaIQ9LeHV8FveTYqht1so3bALpbBls5sIQ4HBNltr
8aIBJTcOex8g6apj+D0Je9np9GUfscTA2z7N100czTmCGZOqSIWr44JMOwt19H1RzdKTGQfRfNDF
MvYOcm7ALhf9f7N3ZjtyY1mW/ZVCvd8A5+GhX0jabOaT+SR/IVxyF+d55j/VV/SP9aKkzpB7KOUZ
BSTQBTSQSGSGIoLG6fLcc/bea9JX40IAiOeue8EBZXydsgpGgx7XwVbCC3PfzgZNHC0Wr0SS1ouR
AFjgngV9njxbGwjyqbigDebMnE/FxEjvVk6KlC2maWQ4sv1O/5oSGvaQyMSI1SqAaafoo1YlIh2b
KOiHvtknxMoAcit8i9yVUL8oI6w9Ah6b16rV5OGQqna1KIe9UoNoIuMBP5ADqN3+OqvQY5ssi04R
TaijwUx008StsdfI2QC1V4/rVrQbmBJOLCEYJJjnTiYJ2G3MkoDhKshP7USOgj2I8TSrfbsNKN3J
aVcir2sTQTQUVlKr7HvV0bUldyPPlOQw+uRBT8h5HTZi6RqwpHEB2gzHdkkIfq6mPmEANjmTTRNg
45Tr8HMUyb7TN0F0gU1IrOBqpodsJgkZc2YD1XGymQbAdlt1KhDXIQE0OE+68RT72vyYtlO8ypi5
u4IkKFLHRnJo/ILktKElHUBXI/B/RXGum1a+anQz8ACBa0eVhP6bOOoWQiB5NpKvYYlvOGYRdFh7
EtErhUtKpobBO4pWo+bnHq404hImNhE40zNlb0DYWqekge5ZkyTi/AY0NlBtDqYahBsoTaRKVAVC
PlNLdrI1S8+ZTfpGQUgQCQ4wQfvn0oRZbfTJqTXj/Bj48Gl7uaq3sk7WmV3nKYQJH1iH0ZFjVcrE
ReSavu4gM5WgcDaSSBmRxIF+UetiXEkSaVzVoJY3pIHwbpMI6DZpMXlVABrQkCbiyJfQCALUkTwY
ariOCDvdKS0Upw7kC4k3bHpqAmXcgh7pQS2mp0CSm3UdhalBotBiB2pjwttApeBiNSLydgsl5N9F
YCss5wAcQ62djBIUmD0NGOGJir5vctCkRUMyetFG0ScyStlGjvxyhmiN2yRVdj2TsnRZxjZTrXmh
X1Gy3HVhXD1HlU0agVWBaSKJogJEFpiKE3VytpNAQLlV6uPrylVjHxoyGKi89reEdhr7mS72ug6b
8qrIi6eSoJ9VNEj9s+pPAcwu4tmkODSIsbZkNJBSuKfum455tNQlcV8dmZmmz2pT67uQUAQvW/Jq
B5sSIZ6r8IA/vyVixkgO82wRDunH/k2R5NJOKIWxE7o9rIJpXCjXE9hNY243ZV5GK8OkCvCFXLlN
Z2U7qMuwb4hNI1Mx09KtX+K4jxb6pdb7TGfr0t7VWRzcmnU3H7ROhdgyoctuRalujUkCRSVxG9dz
yjrjZoztXNVP4nMmqWi55Uk6BUWqenpoqteG5GdbhWyNvTGR7Dy3DalBmgxrPQCXEDZVXDmAfuqz
2UVwWsooi1ylMtOd5Iv8WSNS5VRibd/6dqM/jjBwnwu7goc888FonBh0esvnVg+KVZqF6kkHP48z
X/MPUm/zJmdJ+KmdBvEUxw0Kejqa/R3pd2BsirGJL426mFeTsMjTVKuCRJ00aL/a5ZQ/hnXrrwy9
4efkcB52gdyY27IWVCcctF7P/pi7mYJiMY3MdMOEoT3MmtmuWEKNh3ASzTaLs+KIr7539bEKV301
kHkQtPquDpV5MwVBuY4KvyDEsoyu7NKXH0yflH6rTGdP73RxCBstvuhsQ31SdTPdl1kcXVHklOt0
LoytUhRUk7KZGXvqTGWv88FkOBvrm77v5OuBwJ5nKpv2dUCrw1uiwk+cK8vVxsX+Xw22E1l5fbRL
/VNjFA1xUyjAKoXUZyZc8JiIfiEyNasvink4jyNyN+7n2vfb9MCNL06KREBKbTevYcZbIU/GcMrG
8UvWd4q0aiqgstqg++cAltLObAP71hjkAc0IZ/+A1S/nI1EjwUqijLRBIlW2KkGL1+Ykyy9JJ0ME
UTuAtTEfFUg9aiavlFmHCEe4UXyceHYLJ28pETPaNhkISQ9d80yuq65kMBbJQ++v85Ti6VqutLQH
WFJVibqrAl27zttSOxNRMhxZYLggIBJxQdph06x0WBLAJsbU2tdzRvJhDQlUG/lBjGrKjsiEOe2J
UDURePJeWlLEN4F4QgLqVAN/bW3tEsBpgjz8Qt/k5Pw/aCGb4/VYs1dyKlWEJOVIXOFDYxgtRBYw
bC61T3ArRZq0w6KcrKDkDrd1LLcX+dQF11B61dQVplQfsykDKUchRI75GOS7EsRJtCIlTwZ/4Psd
+ASysEugYlpwJdvgZ5EtVpVnmlW2D7pkvownLV4pFh5Mgmb5iHqVyotGblSsDYfZlH04rfKysZXz
DUEIJPtJWlPt/EGt+quiUgn+nNIeTBGQAVhFqtGuVIP/ZVjDkkwbloQDaEF3mmBBuLU12NeW6EaP
mGRDgZbn37QZwymyfTPxYKiauG9rrTk2Juuw2SvqVjVZet0EzPW+qcDUtcHw5GtpeFSlMr/z06n+
3KkDOjozeY2yTAUTaB1LmUAvPpMvlGTjzlfUg51Y93pDT6+cdjZY1lUvMNMSc2ydSk6CfQ2LuBrX
T02shUSTkicXS4RNq7AKDzqUY9KZ9C9RPJ07zb7jgw2Yyi8uTOJmhqoiqooYqVzju9hkZ99A96HO
4sbCg7HKfEEcHvk3OmHJyG6kmhGq9pgrYl7om3exP2quuhSZtTLC2AkToq5mi5zYdGWSoLXPUrEV
YQDuL67Ax/SnIi6uiHV7CMyafMQh2PPhtbcmqSMkw3Ru4AOjtmsc23NCrl1Iee0xmas2OhE56yHL
PjV9d23K0RdTIf1JUVAdpDOZhFlcf2J6/tJ1rdv1eACs/MUP2vNc518qPLqbOGkCYlQx4E9PuZ5e
ED7oO1J3DWyLqBUwd469GE6ScteMn8bEv0bscJK6+CYlbKU38m2q6vjHv1ikpuRDsse8eexAjdHV
O7elfi2Trqz14lyCLcBuTBZF+TVPat2VYz67TZoyZ8Zh7qK982ZFE5ve1w+hTVhd0KcAWEK4HPaT
XAfTalLzg2TARmHxPKTNeAOc2FuU+xAkwSSK/g5MquSYCchdtV3TzjkJMod6n6AxixyApr2C63ti
b3SnBbo3Cfu6qSN3kC/Z94AZVB2AOTPx+uBOJwIFtIrGdAiRCGs3EJpondcpoUgYd+dY8EcKtXjc
ElUflleQ1x78gGotnF8J5w7d2TcuFV+AqdNX0yxdx9HI90T/TKb0cxAEt1nYnfow3hh9tam02yyg
4srh6jb6jchVFWc+IEczkc/JdA4bNiHNTZ5Nm65pPKXKX9JUuslrXlGtZRUlylsTy54QBkLHTiTU
ofR2j6LrPwtDXvvJZzUmzKlI5lWcQApPyq+WXNSOCg4wFNbNWPV3Q/ylHuovNIhgcj8p5WFor6Qe
y3gfu8QKPmQheeGx4mUpWwGYhD0ptpgXXAi2rmKyVaaT4cQLBQz//dFS4gd5TgLPiF8IvqdxhFx8
ejIImvJn3FFpc9mMz4Fsb+0EAjEZZYKvqZqTyzqVq3zxxwjjPKrDeQiRJRX5I/ttN9EfyL60OyS3
xB8YzexWPYhGUfu7uc3XZAM71vCQLpxtuEBbmUC8tvWPgIruVJIRtRaj3bQ8rgtkKdskbeehV6As
EOtMD9ehdbYHAFl1vLXB7yXl9dwqjj/0+y5oXQrgbaQhQimJ2UHHHMhE1/SRdGcbjYOxlh0iiZgM
2VKADGZ1YSvStpj5UQrgbvIKpvCJKAdXEpaj8BGTuqh0Kf1BCdTXam9uUaC+wKHxAln1jNw62SSE
FTKgM8Kgc+In0+6ypbrz6YSJwL9CjkN3c+CmZyfWdc/U2yu/nVxh4KBs+wcSIA6BIVaznj9OBEbb
M+n6lgSK9qsQxTYibTyPN/zLS41E2Gjyijl/MTIJFES4EeAEjOEhiPNrUIYPvV5qxN37J0XLNIcW
A7ecqCxeIQBo0Le6DYh0SBgqDC1+Z+S7I0n06B5xOoaIrmL7uTCjds/HNbsiJd9/ksgh2JEI73b2
wxCmq4wQjwMZ4YyE/C5xK0M6kDJ+bhK78GITzhagoQdi2wioyjNt25bz2ae91DiDFSTpRWD5bOQI
t00es0lvnvqBxYU4j62ctb1jGpFCaKb1WCOfJh7M7xwpywKXVM90JWywdkmWNDjXDd5+IE9wR5V2
FwRQJeB1LS9/SrjQ4FTWQBXgy3EybnzN15+jMlaktRYV5QUNujnzRDQS/Bjl1VjcGvBYBz4DE9/Z
VSMqf0mOkCvmJUK1gEZDaY6eDSLsBzeu64DoakAAt1GB+/wVY7S4SXO6yJMnK/R7zpLOfg4aJdFW
4D/z3H9MqGb9WxBmfLeIbb0XLBkXlZrk5A2pE7mkBMWmfX+nJ1EfXg3paB7ToeSZ9HGHE4uvxNX9
TwOEq+/Tmf8gwOuKFmPb/K//fDt+WuTgtsSATVaZQjG2ea9i6mJdKslKg25Iqx1Msy5fhPVgbXoL
gZP7+2O9lS789VjvRCE9LYmGR92R9NRY9yomb1kfFVITp3LTQpZNPpiR/vLc8LXjbVgmD+/n65nd
zCSEwsnLM7eu9HNW4G/XPlJlvZ1V/jgrtMMMeGFb/EWUhfRVM0VpO4Vd3PBK0HklgJQ+hdm3TktP
Ri6aD0aUy3X6c8727Yj4ZA0F5YCuKvj23o5SYhvAYhQS9BR0n/UY+0amZNkH1+5Xx0Cyi4ucK4Tg
+904mwualSNLT+dDY1oQhFonzr9/HH5x4ZB4/XmId4+DFVrRNNoSmXoh7b1h08K2CsTn1jqrpULc
yN3vD/dOV/rtsuFs5jmnh8pj/95kTIxhiUJQYmDe7iZsiDLM9g1cn83gsXIeWmU9zZ5B/MpHc9G3
E+VvB6a/CL3ENLA2/2VUr8vEcyZEmSyeExOvyVw+QMf2iERzB2dIHj84z0VI8e7xeHO4d7P62h6T
vgqWw8lrKtW11p0it1/Fh3BvRx9Zc391bvgrcCotIm+MSm+fRY3+TpmTkDxtyp16jL0Q7xU0Ckc+
fSzUe6dB+n4hiWxBOk/rCkX5u4MJkTOtYo4VHyWX9rrYpGsan3vmXY4ZIdT/UCaz/AvfX0r6i8xH
DVmT/uJSIiKGjGdAjDGIbfwdCqPBLZHQZFainu0uPzYoyb9YI1GS/3nEdy9FOPkEwtGzFQeGSy0B
LWbpxR4KPe5gwWb6fvCmc7T+SHChfHSmy1r6k8BDI5Jz1IhtFYcWZN1Zcw0bvUywutqFsXt8sJz4
AJRzNVyX6i0x1OfI+1Bmuixbv7vY755bvwcOXvETJGyomNGu1vPZ2NABXGHRdAO20DuJc++v/4X7
/Iul6M1VX5RaP509I0bR+z8OrbnDTdt9U/VSfcF72+tAlte8r05ruv+Cg/GtDOzHU/3TLV9+3E8H
l40fB2engM6dwU6YHIGwH6N970g7BgYGMu0iQLTkrz5YKj666+++JEZrdsnytAWhqzvGXgLP8e1S
UzCup93HbnP5V8vFT4+3tqgEfjrXKJNr6Bnfl4vksIiXgaqjr/vvLxd/Xtj3Sh7wb6Xdc1d/nJ19
iLG98TgzXlxbi6/H++By/vLlJUDDQBSK1OJ9io5NPGM3LOsTAklv9Gx7m3rBajlDtNLRSrlV98uJ
fuQH+fW6+NNxl6v+01VtwqoMKL3JQ4GN67K7SteW529n1kXwg//CKvWL27iEWmgqCi1ZU9V378sc
6KORAbORNto+4bICyvx2kvPp46XpV2f35mDv3o9OiW3RlW9uIzBNgWfJ3oyb/95DSnGlL+ovnJno
Ut5ezliutVkaR7Ru8nq4WB6a7w9pvRc7sf79M/O2zsLjRuYJat7FefKtSH33BmaK1uRWasLXnOpz
Ktj++P5gflD6LD/4z5X1+0FsErIQXuK4/0u8ixHS06QgAoQ7uXPI5sqC/MBo7/en8sFR3nvaOkgc
IBM5FRpZIr6MwTLV2effH+PtWvntTLAsL8lJBI5z2d49C3pn5UxumQqgJjDm5Cqg+eIoFQ42KU8l
t4m0+98f8Fuu17trB8hUXm4R+Th/sXkQMBunZN064bH1JnyWQXLIQ3bzzggJuSBD2Clc/Ua9ZoLm
te700OCYJuMw4wtJc3hr4Q8JXEYSsF0+jAl6u3x/uxqLHFvCT2QDDX9vEE8AxTULXXLxnpIrs44h
Gh71J4vlJl0N2zn/+w8rmQn6t9QGpGPvnVmFREJ6p1m0Wg9CCo6ZmC5/f7XflSHfzsgAZqWR0qPh
dZHerWQCHkCEGIg+8AYq1mS6lX6QLoyNjtGlWIzp42pIia6mf+TGX0d/Recf73304Vr+i4f5zQ9Z
Lv1PS6oBEIoZtwXLgYpIKpeyx24/jF17+8H46+m+q/b8pPDtMQb25w7kPz+Wx+/lTr81jhqQF6e4
6s753YffqY9Obvnzn09OoDYaG8tJ7qv7eocdHIlrtWGET5Fpfm2vc2wo327s/1ds/iepHsvCzZ37
57rNw3MX1VHys3Dzz3/su3zTtP7AQ4axGncqW41vAZjf9Zv8iYYPWjNZ7Ujb1Za37oeAU1X+wHmq
kmagL+GR7Br+IeBU5T8s7NmL2x9xBdvdv6nffLvwCj6FuK54598VbL4Zm0PRTP4GBdqpYXINcrzp
3bBPPycoOwLF2PQabFECQsku3UUy6hQj28up2IVWKCHHacN9oBTy1kxRiuRIQIlIZYg1pw2w7Ew5
jGmBmDFTVmqTPxpqd65DognkepNU4nZU6uwkk07omsnlgGhqFQ6hazEzUq0bss9fRgMzum52/LXm
LomZkGTqLrAJTB/DuDhy4S4MwkfauI6dzKorJDKMyeuwWgeqeYg7wrBnur6g14zYk+bRke3Jglyb
rsApg84JmldRlzd2Omx8lgNggCxEZXQYhvahxyXmT8a2AhxvAwvMJQXNhXme/RlZxKMffkWyt5lz
63EIdeqyMXqI5EvGXOVK6/pn3W/pFBd3taa86JC3XZo917LE4LsFQF408W2SWQpx4Im0H/Xpcgpq
sWpQc9NPpbeLsO5JjnppFzGnX03KcJ+V+sVswv1lES8fzWka0RHEPYDDun4C8+siq5+8pK1rE85m
0TAM0I2c7rShwVeyAJ35dbhRzEoDSz431tU8yNUF+k/+Rrm5hcPe7LVYW0cVH4BuLorXyY/KOySE
0Z1RAOlD1EW/ErhsO3TF5t+1gtwWGf/5nxARvkQe/fNV4/Sc/u//erNmLH//9+VC+4NdBk0Xi3eb
1iPpMP9X7i3kZVEgqVSSaZAY9GaokX6sFwSLUyws0ZB0T4jGWDqiPwTfskTmuIndcmmQ8V+S/nf0
3t8Tvf4sm5bscn7ZYm1iDq3THV2+fD99YixSkplrN2utGWH2gDEfxSrT49S/qkyI7Te+DSf9xjTC
mfgKkRkFrMWAyXnUizG8BvmhmKdeH/R6N+udMj5FeZzb14NNxrRnDj7hATg4um0E68ze130SD2sj
mJHFDX3hywd1LsKSdjsQqEsZGSD8m3YsbUg8ViXryYs1jAbypLY1wLkDZbJqiKaBMUQPDOb6ymPY
FfiHYI4q6cbv0HV8YvY2Sx7i5MS4beOwCTZm5d8PiTxuWqB+axbPz0hZGsCfVjElF/EwpNNXZA8F
STZTMOTDdlSVWGUyVxLstRpmM2YWCEsGOhP0nDY4EEIhN0+aiAWUVmkuxeNohT0T50gu5ukExCeD
fkyQiyp/KhpRVI9qphW2G5tTZN1NhhT0F5mWdcmx8/O03oyTpgZXVmKP8sYvtVh96MRgwq7MAiWM
71GLtD4Up9ZUP2elAn8cvQ7A0jDp7OmITsKo74uhyqHxhWmdPpnko9N/gZFExrnsG8gG64okgsnN
zcCOImRYMPNe22peQr6nurHri3TMpBwhJlIJhYGxnLRZu1FZpJAHFw3TRnXbmEXM7s5U4gSeqTRG
yhfD9M0qcK0hENVuJp1DupxVNIUI1IRAs+hYaljPDPv7Iu830Nv9ouAvtgTOw6BFDep0s+KbqPWh
aVue2fW5tGLWs4wEQRwM7W1PuJ90Qf1JYrojEMYmL2oXKAQhN5IdpRcSgmab6aQaQR23wRIxT0dl
ZqOtB94aTPOR6SEPskMyeojSdEoSvmJ6ps/FlVQpMUC2VlfCPcyYaL7NSjNRP49tZQ+Ql/RklBAM
AM2qr4hqr/JLgYo8fvBrU82vK9WOZWwOXWrt5JHgejYQkzkmZ10Z+vIGEXBtroe286HPz7Y9qCcp
kkIg4cjlWoasCrE3l3UkhvHCtMauXPlybvRfERqr4thJYRzpiesLtUO8j562i6amXufCKDB4bvJQ
aHKnLaqRyAgeOyuo5eAq7EIjbY4kijfMSZm0RaEvAyoVQm6Hy17JUeFjPucrrSJ7REoKDUAiz6qR
xt2UhgnuTd+I6SdlcO8/4283fMbIRQB+osAQSHBkYcy7IZ4NWE1DMtJqa61yPZh23aHk5q6Mz5bW
8zkGPCjBA1e7DmqxVdfagOgh4wHxBs3P4DmhOhmAi4xFXXAyU6muUmRk5itGjLRd11UUZmc5Iytg
2T6qoUQ0OwSTTZqmSfo1MK3Kfixl2Ixf+8iSxKU5BUm3XvRN2ckIGFJfCV0IFWhhiXb5s1VVrX6a
sD3BPxmJ67nr4j5Vb7V+JJPdAWtQ5+gNrFKcxrBQ4jNTXB4WZAJGepT9fpBeokopNBs9ShL3eyok
MEqGzxJ0SiJN7VeylMrxKSlHWcAEFBLr3oSI/ZAPRpnuUIeAq5+BteixkwslmwZPL/BF5FAWtvOc
xyWTdjFpCBFmGLEPSluL6cFq5Mi6lNsuTh9Q1w3WOW60UsudymBLd2S9k/oI9aHoMoTBmdzfyEM3
lRdmJlndDhFz25wIbE3sy9Ywu/pZDXIIIyQD5XLmmSD0xEkRzWwe1cES49bXeRevMsYH6RUKTNRy
TgxxNbhGI9GbL0M89f6dFaIf3Cj2qFtrSZkVY5vEqaV5RMekLWRaAUIiz+QhYVxqT9kO8SNKJ2YA
+YjuQFWL4FFHj5tvqKQADBJa301XZlpB0BMRuVgXmTEMyRNljckoOYj0orns47yLXLXGILBDkx0L
r1ISRb8cjTQrQFQOnb5pllvfDWmwn1U1D/jLTWypJw0NiL5P8Ze2h3RuphhgnFqal0v7PtiWfR6x
bLeBLMb9MKOiXv27iqH/aQY49B2/q4l2Tfr8H/vXunmd3lRGyz/1vTISyh8SCRnYqjXNIu2APdU/
SiMqIx2HHF0cQ8JfSqD6P0ojzaaikgnkJiOYyGwKl3+URvwR3Tmi5WmfYYVTdfvvlEbvQiAI9NQI
n8NaahLJhiNTe7fnN426EqQG986E1w05dLAV5SWSVMevQVYZr1WDr1bZNTQAfCfLi32aE0Ar3agS
JQeir58u39X3iuzN/P9dkje/R5dwlWDwYyxqYhJ814FEb5xPItZ6JzDmcy0dgzbmpxHnXYfrUhlc
P/+iN6qHIceZmqMM5rDwk60vDVd1m99npn9K5s+RUNA7GXyyctRck7qPYn2fJ9F1pRsXKnDM2jYu
09r4PAX5cbbrVVUoh2q0r0N6Dkl9n/TTVu5vm+6rTAReBZipYpUtcrATZrlWUexJr2qTuKaymCI+
M4d3Q2L32Y3KMkpfUqmbe1JmHb+FNsdAHCmhrLVe7AtHIKYMZPLumMfzTVW6zgUw57YD9ofI0ZGn
VAwkBtB1eUEQHzOe5RxC/skJ2F7K5Mug17SQS4t61Y1w3ozMjdjF+nTeNPXFiAmaQYMW1aTqTZ03
dZ2HRtQLC9qgIyENslgpnJStCz5ML8Ho1EWOFgdlqLlFBNQXBO+Gl11zacRoWSbhRA12xOjS6grH
rGW3qZiXyPe6SoQWQpIIIWygt4sA1LHhc1fOxP+rpQlacYPj4yVCi15BTkEbq1f3aImc5foFxWXb
PkUWMDwUTeRYIo1MtzARV6xuXmciBFvgapO80rniVnIfIa6zJPDQsCytp9JqnMVk0xb3nLOfXFED
Rn3mEoRLyvSrNu7G6T4lQ1jm1MWA8BQ4rN1gcWoMp+wbBJ8t2G4EGFy9WeFU6mM06E5KSZ75tquI
chVs5OFFQUBclU+T/lJaJFtYqqdN0irgViw/AaG4MyCutHy+8gMDCKV1UTZ7edd7MhljEXlqtrYu
A9VTGzzxmtgqVny9nO7M8zLjgIMd6SGKczO8RSHKxEG8pPOxaJ6G6Gj3N0l1LdnYBBvXB0Y3hkRN
R9XKry7LDqdEk7t5/tLTBpEnxTMFgnei1OzhUhUXSvGkc/dy7tPkJ97c3Iv5SU6R5OY8iSDo5OBV
5rYbWAXiczPwmHBfGlB8hsrtlHlUkWbZE4nPGBtiFRImf4bHhAIfLRr3IcJx2KMQVbubhqpxIdD5
NzwSwIKdzvaxM2lOrMorEYQEkVUrdZbXy2OCz9KRRh44yBWzGazyqF6RO3Eoxs1czVs07lsE1sAI
kYJlAjBi40j2zXKGcvwacpcbjcsc+q7fA6pm61NK6VZrgw0gyjYVyNEtt+SdrQk+pEEB/pHhcQL8
ndZ3GfMqxK+QiJyMhM9BoPfQeXRe5WKjVy8jN1YKA5pHEKd5bLiU1RLXBi2vz7mYEsANgO/N7K8K
s7xocRBLwL5jLT1WunXPirYyyvmuFOMXuYbHg8Wyrcc7tdC8LNFOGOU2lcK/WgHVGmVeDOnFljwF
1KAeeDa/d/lTSS5XJS9+bX4aSubuPJ6lrtIueU3mwU3SJ0wYlHyjp6qT11f3sjy6JRuDtHgpUP7Y
XNF2b8kyqlnIx+O1qZ1lbheqrTVYDacYXpW2dU3oa3XWuxEejIi7FDYQGnC9gJwNpnrTwEgZ0Q7q
PJfsqlx+X2ck12Fg7aRKdpd1sV8GCzxevYHMiCuUU6pXJc+iGTklBjOjeiUw1jG1G195ipPnMOf6
F9U6za3Pea3tcSJczIjRlwmsX1pu3jxRFY/hYwprNgYCuTy7y4vKeyDBY5ek1qn5ScvXifAiB/4r
zykOEqw1CtJKHK2eiO8nCfeWzFutOzrvYlq9mGOOke++GuFEsTKylirZ67RwUsxdzI/VcNY1jCaX
dVwKM2/sWcFGw6nGXUhTPxXBqkgUF38RbC5WQPgVpsZncWhR3CFSqInVqy6rDkRTpayHUQqdLAQk
K5lMdhFeNlGwrtPxS93ADSM9aJ0a6X7QisSx0ubRJl62CwLXpMM+mtyUNnWjCTsMnBXsLaBrX6W+
BpfHE8xNUbkwmXlTCEStyk3NkIWHtDDgRE+6V1auPQSrZQ1KuMdDSzReYOyUARyhAqW0qbwRpdHy
AcrD7tudS1jDjH2HtaPUeeABMRV2sGkjcLvauJWEitMwYP9sfyqxC0qtduwyv3RwdPNoB9/baoQg
BK+Q09iPFfnP3/9lYPZnn+Z7NSKR5qPRRV6yht/1aboubHEnAQEu8lc5vcSlOlsdZCionCkhDjzP
v683fnU8xqoM1AgrIOXvXfWTjA0idUyBIMGOs/IysLPv7yeYQNmBds/3g/0bpg6/7hm+iZL4p4ET
/y/CB5cq7nedxbruXr8UzZsaevlnftTQ8tInNOjfaQqyAuIafmovmn/I0P9kYnUZO1Bh/9leVPU/
GEEgd1To+TFxWErbH+1FRfqDacSSDA51ayFP/T0GIXONn55axiCEiVKqs6QyFWFET/X/c3dxkOBc
B6r0eZG4LalJMUjNK3kzg5wJlA9To9+lJf043MJhAk5mL5KHt4erYjTEhj5/XgLyYbWvwrXm+Z+w
1ztLflrAWOD7/u6fv5XfBp1/vpccks2LbuuLtI5rpiyd35/PcKbN0I5T8Jyk2F0P+ImV8JT6amFD
YypEENzbfayXnh5LIXz7XYmFOJ0eNbOPu52VZLqxSdW4FF8IRbDa23hQ0Uw7GT50Ye9aPQtwPfIl
MZdeT9XY1UOg4EVWNa/qinIaDnEhJCaEHsF4LPw3iVpjfnWrGDNgSTevJS1rDdluroCoJHlYX3Z1
HjW3dVZW96R3jtGnQsZdfC5sCrwVMQ29/1TZlS7vNeyHkzvlcq9sRhyTBKgVhUVhmRhqscMkhSmi
kit4uCULE+hylfFNBDQy8chzZsUOzEhka7MX6s5uaUY4/NbgVGlhOp4kpYRnjG2wC7fZsFwsjKnk
picQAxOnkuzsgTgF/HTfEiBqa66fc8sInuNs6DBhKmN60iQB5V6q0+FTNSCmcAeMSXutFVXj6dDq
13hNagwT8JlbwIw63ARs56iM2t7P9yndz1WShqgR5SL3IROVsQnMeUrENsyxSjEdS6uLZOqtaJP1
7WL+6wDj5jOWXnfs6SxuFGPKgxWIan9f05++w3mX36hAbbeoadlE6NrYsFtUy9b2xBTIfbiRarsI
LiNoGAy3SoGsNnbzFjihwo+ZQ+NsTgQsaE7SjzWznoiOavgQRxgA8DWM4SoPE+Iy2VCTbA+M2iBr
I8eB363CWmglpbRl524dxpQH1KUSmRPVHN3jcs37VRmE5EIpfZM1u8IIs+sqVEiIw4dUJZ6ldc3L
nKsoCiOA4oZZcB/T1CC4IOg6Ih1JWIg/w/oWt72Ywi+ZIstf8jYLfPzu5tx6uBvkyI3RmILBlCSx
+Oplse+olHJ8/0Mn7yM/Lk+1CcadlksuUls7p32bET+eKVEjcMYDlISyXoRUVtMoZH2Fayq0EvAd
oOsVs06yqw6Qtn2VIWFRorVS9AIX1yishsF4K/vKRoQZhF880pPmNRVxK8fWxOG7o1LDuIfwS85f
Or+UP2khhoEz8SSD7HsG1EW8MKWVoVcoK5ImnaDpM+pqNfSNlfR/qDuv3cqxbT0/EQ+YA2D4YpEr
aimUctUNocicM9/Gz+IX80d1+2yJS1s8bcMXRgO7eqO6aorkDGOOMf7vN0Y5Q1SjeCSdYFArmyHF
8/vd9YA4OkHkpumxrHruOg33UmNVBEpQryuch62VEmB4t62hUHB4R4pSFUdFSNSKqVQMxhVqJ81/
LKsRXRHwZdG8guZCbK8laUjU0RWBFNwEWWFqD9lQ1dxjuLe6zgh9XudyUWjyvpRciXfU+Wm4RxAs
uJeq1NfaLi39KL2oVL1ILnulDrVbkcKAnaRmyZoJxPFYmWowXFlahJ5WKBv9oa40fo6hFIN6J7Ib
qGeFNk6YB0/sX0BKiMouHHLid2g242/MMrlUqaUcJL/9MZRRcbZNXO0sIdfEI7gU5DSD2LvSnr+j
3shGNL6WdW9xr1DktNUeyiHqslUkNiq9OErUAg03K7cq+eB1vp/6tNdj3sWsBCuvURsRECdW9JCJ
Sj6pPl1B5z7VEI8mSKsJjRVB6Py1kFjAebiPudVGpILB3TYN9fCQ1pwYm8A0u2iXZWHTbIQEvsoZ
EnHFX7sCCumNkEdcozpajMEIuJ278wysTO1IGPOcVnfBTIhu49iMW7RWhOgVIRgd43Eab4bSRUW2
kpU2bx7HLI3CybA1bjt/ZREwksGsPVl4jUoVx2h96DPNcdu6FgiTwzS6jIfBvZASVU0c3cRomnEs
I+WXKtaFGKN1HXXl6HGpJPDboQel3R/8CyAYdkwcOQ/03l2Men/nuulF4xk3eR10a8GVaIlJ0rWX
i8pF1euow0fp2pKMI4bf4kqThdu07d2tOMjmsaNNy8nRsm65oe6EsT6aTe7faAAM3Cp5hgH7Th85
QLkMsoxkCZxxlpehqBpQ7eS6mG2qyqhtr7XApEjGtVAWd4aEB2Ol7aI83YwDwrBYO/S9dmloDbdB
WrQaCEXkbfRjx/SnQQFSvjUdomZ+EShK64xJCTPXqjdZk3EYYkbgI7q36zHbUmbjzxvKUz/UvytJ
fWyxAPcxEk8DDoQ6Eq3LQfCya1UXUN51IkvM9d7A4l8ByHSEPntmBZ3nAROyB/fCKEm+jwN32Kuk
4suuBexo5dGBAwFfHynZVrEEmFXx42epqN2LUPXHGxAakmPq3X2jhVdCwflkUfvZCBEfp7cohnRK
ra1Rkydn3VhApQmjYu1l+n3YcPg31jqTmou80fdikIw2tRToSOBrbIHC2JtVIC4tI0HaikYBJL2o
FcExlSF6rDoxPgDV+u3iolxsfS3MD4IZmXaWlbBqm+KQWGX7SrlfONZqIZ8FUoSYzosqdY+ZdbA3
LUzRV6LJqaY3uTgdKyM7Dt/WRZRNbfCp9vLmjGMPC2kS7p61MhEU7qcTjstvBjiuqlFGDFYir0J/
sEixIO/kL+iQu/Y9mjUVT0qtNKhtaW5m167fnQmIEI4ooAtHjdO7ijrXKqXas8rDNKbdg6xbQyiz
8pPQQP0WqQ6mYhkaU5wbwpIODU3pm4Of0umh+YKI8yP9IkCHvLuQsjDiNk3Q1I1epLWwT606rdah
ErnIKrsq7VZ6MtIjWljXStQ/1xLF0rM2QHivkTIryou0M3wHOlR4kH3TOIh+7D80iuXtQxHFHX96
qmdT7Ed6omfRhZZ78VrG+/pa88I7uXMNiECC0zfmr1qq1mmv89zGeekGO1+8LfRug4L+0MYVheyK
/9jyxuvGANUjocrr8sglb2tkv+Wx8/6URnQ7liaexpq31zsj3Y0qYrY8lzpHzzIeRZeSC/hiWyou
0crvYurqpoYuhi3KMWvfXItmuKPe/pvS7oAyEeFtKXrWMVDTjUvqM+s03OfJM5cAAEAot2lFKBeQ
1Sq1MbTNXDo2VY2hb52LdqoghDOMtrwQavGXPkrFmZp7keX07DYmKbo235d4SJP1TIKG7iJzl5RG
8d6JqWKbQ2z1K2SXiY2weUASwqXcW0F7OIAh2zdhdh1bQflKa0phj1nun5ut8jh60TiQ3lKNx5DZ
bNcFSY4EGlUGomgda4EHoUio9lUnvIhEy6ue8OAt1pEwbsmUxoS/HdRrITtPc/dIQtCpy/g8kESR
jaG6bpJuXXrtMWW/X5GvewhMvV9BgFFoignUTZir2j7EQujKAD300quRQdKEYr0EjQkeXKPuxqrZ
h5Fi2JSgAbMGkW/XkuidaeBgtgUh6V5389d2aOI/k66SI+95KI3pMKzRgfs13xPzv8F2g+Is8BUI
ShVrv2zld03Q01XqdQDEpQomSsKnQSs0PautGfUmTpStUhKkUGmOp2q9tvLEUUJj3bjwKWRza5lh
xWMNpHbrBzbQiOtDjkPHgCzXUGEv1JaFr2FV0Ug1iNXaLzK7yzhC1YirhmvmL3mN+FtP0+CYTJEL
FvLpnsjEczCjtg4y+4FTj+JOCgN9m5lichXodXSvSIWBWoCVAn0rfkr1JHIywcycpiKPmHeuFYJX
qr2d4srexg/y/AGxc3s1ZnJCb1MYC/Kqj2GkJYXZXrJr5FdFlIYXGYydC+Zjd1QJHytKG5J+IWkp
IvuwKm0x6JrNxKq6EyZIYUD5dEsVW/7LuHsjCBAB1TIjtzfqHMclWt8EAacd9Kq/SYxcIt6sWqdN
h3uzgudkdWSqaON69CXzVzhU7SrqTAshuBGtS0P2nTrvb6wsPkvL7tany2GtEgfsKLdb8WNlSmS3
pUaYEulBbKs53WkH+jokmRxlqzQXPQTOp8CNO6fy6fm2adMvVqLoUklRw77j4heX/huFsaiGjVZE
v6xW9lQn1+rhJcWr/lXLNC2nNpGVqoOyNgXXiNx+7fe+Dlg6yOphHeVW8Br6dVgfOhSy3jHPZa4F
ghdKKlPUYrDUlDwCgjKnrRAiEPA6/06gnGSjWsRRV/C6sOL24dUBjTFSaj5Qn9KSo+b6WndXVaYZ
cPbnvczeTGU5kfexKATyuAHUpHSp07pEnodOGtGs86GzaEenTRTS9NKI2llpDUBXcqh0HXM9HjgO
VtwNpPpJ7f2+rkm5VkJ/FAoliKFC+dngTy1wNAnF5NstcnZ6qQqEIGJRW9HOB1Sn7SADFOou15o0
Ocsnfzny7KqYa/ixFyFpiKAmeF/RRKT6OBCosdG+YjUP1AhdsRdWOwEwS3ot0zzwp3Cp75N+hJv0
4hmtCtNJjnNNBfxeiq33RoQtCu/cFzTgUrKYjFiTBm5SnSVaNYjRCtZP91xzT7kYIXeStwvUIrKT
WPYQMWqWW4PJwnoms8NOcNWbsvC4LJDnSfw9cXLWn5fE3MaNLPuC+0zEQ9+OqecN6vseDJJTCIMg
nRdi1Wlr0LSRKqJ0HnP5thrqtthlwDWEX3mSJOGxG0IvWRMTV9W9LzcCyWmj66stZ2yjVsSxCcgB
EoET/lIn3t9LbWTE7/3Uk0P7fBlZ3bMo+2nxWFCYeG1FAHYLeZSZ3uivNAo+fybZav5HnCtymsYT
jNFNnyZzOAL2yd9r0kL29+21v17K2kyV0q85G0uhcV0nBU5OSp4PBn6lDDVffQr3k61gtO02k1no
PxQlTs/EMMiN6ftDCKHMpbmqa7hyGBhPymVw0R4r+uLrnfFn2IzreD2ZTX3KDH6TIJ7Jbz6GAxo7
+dpIFInJCn7NRAVSI3JfD54pPTmTzUUEkJxO8Q7TkvJXem68Lox3ktvDwZ00GzpPSUfHOn+L7hAH
faqX5PaG9eRPFHN4OC2GYTmvUlsa7Ws++uPpvow2/TSf+hT7OpKHwgRegy/ClNqjuZaCK+6X7m25
Jm9vp+v0T3zHobBfeM7pvX2eLRB38ZqiEWDKvYsKDZdfRlaGssvjQHqTt9KG1ttNqu6z7hfgiY20
brggaA7ANBWU02Zh4PkLng88S/mLPlbWTS69hft632kOmYGdcW4c1N1AzTNZtLA/WYMf49FuCmeA
vnZ0HV8f1DUh9WJN8VYdwBruaarb99c466GW+aeyDfLB00v9NNbs2YSa3opakd5U/dEAOSJG+EFm
xWrhDU5FipNP92mUWXJWqznCK0N6ky4Hw6E6hMrvQFX7Qm5W1i/jvbtJt3BGFgb9dr7QomJK2LFA
7JkloZXIrA3fkt6MG3WgtQxk6gokysa7M+6EP9EVTdplv0r/oUHwxxtlLFMx8JRnEzBnX0+zarkv
KvlNHIFi3ablszH8+vnJZnaB0xC6yN9vWNxxEMTNdxjd90e8IL13dUur1yij5V5lh/IKmq5j2MGt
dWivwbDHq2xf3KpHdSeeLQpxppf39YtOuzbng8zeLVOY+jpHZdeL9VFX3tVuKtP7l77o7SISGxBQ
O7XahP2rlXXbKJqm1OPPj//N+pikHbiXUhXRSPbPPmyRi+bAinyZihmSQxMcySTcA9let/5bJNk/
D3c6d9GZqArWyLIm6h86k88bXtiNeKH3w4uOr0UU/vGHpX1taYDZEuw1vxHFdngRty0M7YNvF/gF
Rba6akonuwLWuKjVOhmRQ5fjUIe/oUvkGGYfTxNQLAy5955L1krPb13kFz+/s9NPNBthtgiSqiaI
KIc3Ycf1fCPtdEe+GTaik2ywr9wtDHay0BEBGSpHIJofmiLnj6NYQGE8s3jNHetGTs7SvbEJcZZJ
AxpoV/6FYk8eiNrSZ/tuVFNiU7OYiZgfzF5iFAGpsFLvXbt05EPwIQd7cW8aDCUSZ7fs8rY03PRN
P527ZkO+OeGbtTCu6vvGOsRmtvDVpl34y5rmPX5+otlH80iQ6Iop0JtUuCulA/ZVyE4TZwdTB6Se
SgvubpPY6sfxZhOfS/ngwwN/J3B5hyIdcP9nH5POkm1DEtex9cdunz+5q2zj4V6jnrvrJde10510
9sizg8lvBl0IeaviIaKxFU2odwh+Pasjln3CurWzvfVe4La7yg/lXXn4LyjR5+GUNPsBpt//9FlL
7kxFF3nvU7w96KvyavhDFesSada2cMb3vAK16LTn/iG2lzynlj73FJ1/Grru/CyXPe997LoVl43Y
alZjsBfHd64eCzPrJCaePeYcYzDgh/bxqeNjePvXWiEg3oSszXAdLNrZL33WOcgA4GAxkOB8J4Pg
XcSVU13nl/p9exk70wkpbrQnZjhyLuFXfx+uJivBJbuZ6eX9sJbUae5/ermiWATqyNyeYsbkEG2V
Laqb7SIp5/tvSDcK1IbpBjVbsupoBtpAJFCts6ewtUXTyQ7KWeTZWFyu5Y3sc4lz1DMwuP/8nvPX
N/3X2LPla8TImKR4GhvzBQWoLnCKySKNS7z2pI+Ot1lcrl89MQh8PlbLv4acLVcpDetUYbW0m/Bq
Sk4rq2Sdba21YSfHYm9u6jvlHjufXbEBgL74TWf2SKfDzxZri0fFUFviCwA3sBGUnO6MtXQId/lW
X8AEfb/b/+tBZ2tz6MUkckPvvR5u8uB3MLWrhQtDSAsv8+P3P03RljyIlbH3DYdyn6zb3bjtjpNh
zxJV7N+sxv98mI/X+mkgF3EEJiashaPKUJq7QpmAgFq98vbelXVQ1vLDhXQQnRLr1+osW/KdXFgj
H7HKp+GHsB60jqUY3WuOtsKEngArdOSr4Je1Bo29am71h2DRJPGkB2Y2V+ctNyhGSMmxND92drhE
zXl/NkV1ki0f01/e4oDTcjvZcaame8JVeuWV2dqgRYxmdZajmtA1GF23lKJdWkqV9PnncOubqWlN
VznJRCuJOdJsy0n6qsRSU32XU05J7YZ6rx1oTz+P8c2zWEi4YbWxr2GMNJv+XQEqtErU99zY9f19
o1JdDg1n4Rp1+iC4gBHx4PIjijhZzwM4o0G+I8vvkmr3YncDvNXJe38pOD0Ncr6OMovbSjlu5EE1
3qbLCqKAbfkQHZEpraMNJgKvP7+2bzaoaTCLmwpWYNxYZo9keZpvoZx+r52WXt2Vsmt3zcY45N7q
vwDvOX1/1hQv8oksFfnq/JBNE7lr21b+w3b8kh8DnCQrrtfBlgQpagJjq26WwVPf7CU4OYqaQSMb
aDgEGF/PVSuf9LGq8gejlwtlo67DG5wjrIvxTGBp9ev6wqCfw9ZscRWADVLPzWy98I5PP+jXn2B2
CKgTcqvlJ5i8sim9rkLHdOhv2JD32mYLs+d0HWCVib4PazdakU7unjR0JUYShU+pf935b678KoBU
t0Z3IRL/Zt4wzsTaI02qnCZiI1coUuo5T9Dq18Odv7HsAj7jXsZJMVqCL51MGx04okw+BhgS4iBj
9v5EIP1BlBZPmdusw7JdZWF8QA+5/fkznU6UaRgDNQvbCP8yd8RTy5BaZt2QyO7IisZOji45XBnP
U2DUr2lrJ5+23eGx/Jo3zoR3Xjp2vn3OTz/AbOGHkUyZv2yepOw83mubeFM/KNcwYh8lbTXN0Om0
W6LSzbRJRCg8NVxBdnoiQjy5ZxsnymBci8bmScXjkJJie6a+YvpHRRPNhR2/Bza2Dw6dOapDXxxt
J4Pl/PzeZ9DIv38CVohBembKS88WaOdVkZ623ZN6HvsOfUfjEZz8peukZxTK9EugzyyZQ7OwUGYY
wNNhZ7MqCfOkkhmWznQT9wCSKBfZobCNZKVcR8ehOA+upruG4CzaoH73nXUytWBTUckp83wfqbjQ
71uViWbFNlz/yaZcWHc5SmdbOJ+8V8UHnU6Dq/+DF02NAUgV7DQAarO93ovqPPVjg3GnYNS300uP
/B/aFbze5VVux+eLlY1pyn4JMdiFOCcJMqZOZiKNr5tvHIx0843GU7sh2bdOL7O79ky77jaSjcjs
JgTu9PDzQ54OONFYsCTl7ZKpmqdwy8iw2kxKX5oOYPihEtLVz3//6bejkAcdi44MIgB9fksL4jBO
Crl6qcJyRYOtA352JUTJ+udRTrNh+tdhZp9KxtSEQnj1ol2CK5yiz4261y/NFcfUbomu+/ERvn6k
r4PN9h1rpEBclOVLdO8fcY49Wh+W5/mDdK1siz0V/KvI8Zz+9z99Rkoy0wKQNWShuiHOboNc8NW8
U1OSsu62vgzhjObr9l0nBjD24tLVZXphX57RkMCZiVQpYc5pJ6DiBquZvOaF1tgRrPpjs3UdfKSP
hrYq9hlwq8Vk38mhz4AqY5LXJ7T6i97x6Q7h0SKgovh/S97RRlKr/Ljpwpb/8I9fOiFPZj2FPFkl
klNNfjkBJFsU+v0hjd/jChoAGh116UZ2ejeZjTCbI2Yme3T7yW900WLzO7yFTouXcXHMr6e4Kd4u
nUvzOAZ/Aj4UtGfw2RMVdpaxb0QziYE8vGepcNCT1755LRoc44SlM3fa5T/Pi49xZIXtQpMBB+uz
hVYoiWLlUvUG3mCt25g9AkG1Kx6uo/LjaBcDFFrEU92e5gHNXlgB00OcDE5JBNkzoQfh99fdUYxj
3LaE8i2qjuZ2SkGbNIqcTdXJaLNYf/nujaIK4rhH76BSgPk6WC9VpdkW9Vv9WNwDMtoF6/ZBhGax
6TbeFX4rB7rGt+3f+qB/K7M42cmmF/x52NnEKYqsRTZRvaXHds8+Zq7QYjri41S2r56t14U3Ol8I
H6OxvDXNUOHjzLf/oceQBJHYW1ZuKusiJ0tBH6NgozYw75Q/2T5d+4cl3/ZvxwQRBsEYAuTJGQcm
oQzioHnrI6rpiWXT3vTzUy0NMItU6oKpI8j1W1KFz3D+aY+TjcUT53QQtg1RIjagTIfcZzYXOxxh
cL2P32lR2wuXcrq2NuGlexTO03jn2fIuPv/nS5xCsoxekF4ZxpujFYO0b/SG9xZ7T4Z4xKloZYm7
QFo4SucHNvd1Rpl2ERosUFVNv/9pH/axEQuCqn0zSXIE4m1UyOu2WTrKlgaZHWX4xyXR2Ddv4sHb
ackvU/9gKar7Buy5ia3hNtYfaIFa2D+WRp19MkGp5dJK2zd6xzaGJzi+m+48aVwY5SQ+/3iDFP5E
UUYtZc5t0IWq9HN8Wtgi3frayy9c8sXuHr7ZeRwfoujO/UiHL82OkwLAfNjZOx0swewDvycNQos7
2nLVbrZTVjy7HSpnQIe+SOhefNLZCwUBZfWG1r1N0aqHcJ7cf00iZIuP7LraK/2KrrIdqOOfl/e3
n/HT+50t7xBxYKK07Vvd36jyWWve1N3S/Jz29q8HDYvg0xCzSx54CwEyRPemnxs37rbZZnZkK38m
SLMM83oJfrnwQB+8109LLpXTiMbs7i1BKF2aBw8kgeouPNJ3Y3BqKxA1qEfTN/F1Wacg7EXfYIw0
BDlwa9GCbfQLSY7vxiACIUClLHF6NTZNNCspIVxoIcu5bLqz3Lv9+dOfnskEHVMR5qMz4uRG5g9G
Zmg0KLnGjabthuIPTZ14kV7/PMp3z/F5lGnr//Q9aGr0pEER33DwdTRrr8oXKv5MP49xes5rmkbi
idsXnGMit9kH8X2oUeEAa8jGXfta2SUsVXGj2FPieqlUdvLaZmNNsfenBxIxJeXqbrz28hHZJYrw
yrESwe7yxPm/fKppYX0aSZdcNVD76am6dXGNAee2XmnkKYub5ac63fFmjzX7TiK4KLxmjddwH11I
jnIWvFnqZX5Wr+lpXwfu72Ip+J3fUWjj+vLNponz6elkbihtxdNNfYft7fR0tJA41b64XC42nNwg
5oPN9vOqwcaiYYIAALAzXuW1YJNlWv3G2+z8vzDcSWz98WxQdxRY8XQ3z7a8QnJHQ2c48SDbsPT4
Zzo8hK1Mse/nSTJ9li+bKyJiiZYqZNfETcz9r2+xBkbopSYpAQwzPflCaRe2uqW/fzbbpcEaRTRL
L1FbnUV9sRlRxf78BCeXoNkTzGb5CFDUL4L6JSwv8X4CTnLVpxtJtWxBzB1fefx5tKXnmU3zlO7+
GkrhS4n2SeytjR7d/jzAdEzPP4hC9of8twZAf87Q9vyy6iD6vMT07/WqeBCtdhf32tFrgM+SXl5a
Rt89kGIqWJ+T65IACH+dAFbSa1qdiS/QY1elWh6zNrN9BWZMOKwt2ga4sqOgHkAL0Sdfdxt3pEcj
LR0rXgol5HmFVuZLfv5RZoustgLAsSX1ZoFWFMVzxO7ghTLCjfpPOPwZ0bmE9IxgILwatZssip0A
WWma3FYxtsrePu/hQykrjORtnNB//irfbG9ff7Z5dKX2gS404kvj2/KwAt6mPVAJQUL86EoO8sS7
9M5caiP55tPoYEEhLcDmV5R5Y6ys51aIyv/Fcs8tAIqdW65/fqpvlo4OThruP1l0cAyzbcbEXLPH
5f0ljHLdgQTgCEX9u9TkSz8YD4KWHRqcCn8e8iRzzUf+PKY2TYJP27ZUKlGBaw6Js4GcRbyBcrmu
6uA4QJkKaImv9uIO8eS6QATrWt1GOP78A5zEE4zPwcGdjV8me4Wv44eijtAmlV6MFlM3boYPUw/n
z0OclCWmZ/w8xmzTU+UxT5GFv3hP5nYqxiD6uzHfrIdwozu9Xd9b8QqDUrIJN93ZUg3t9AXrEOQw
KSUxSdOoPs9ap7oH3qkxXmqnuFdtvIrXfWWjneW4kuyCBkv92bxeLAucnMazUaep9umzJqIbjkM0
jdo7U2XUO9Q7+GPbdB0v8+mnLf3LHjkNhtyL1Dz5IOo/XwczQyOUIlFnDv2V98q1rUEnznQ+QtzS
fv9d3Pp/wIn5/w6naLHJ/nsQzLYJ0reniSj3P/9H8wUGM/25/w2DUf4Dx98Pzy0NAfeH7cNfaHpB
0v8DDgsWdIqOXIMWbr7k36xpMNRwpmVCDpWvqFDh/k8YDKxp6usqV0cSUvCmqVP89//2JWlXzf7/
Z4LRdGp8miy0jBPe0FpBVE+uho10NlnAzyMWzM4BP2+LrgUZ9svM2Lu7JXTRbLv+ayBGmm52EjT8
2c4iRaUXNx66z6yQEdGXL5ouLFzqZsHB30Pok2AJex1o3F+fZQgLWO1Jdl7V6nNm0ckTq9dBJkym
nk5tVttP3/rqr3f0+c2hM/nm3ZEVNGUOH50U22yhsVMbZoOUdShaxHZDDmx63biV+CipkbCpNE3Y
aErd3Q15Y/0O877Z0bmsBDY4+ARInmqloNTE6KGq8uZXBbt7FQxoalGISxujkC2sPlskqSJGup3Z
lAfd8wfoq+gQ1/HYDjcqrpi3hTyk16EfgMft1UL+pUotRrDiMNbGcxTWIjr5Atark8AtwJHW9a1m
nyByjoAHeKZyV6lxHh8NOY+v8THV5BXG7ej3JbVAkVZX+fDcBRWa30SzqmcsTIp97OvhWlRjFYNl
pKA9UDO9i1e4eAPl0uVMu4giV/vdWEWxssZG3dcp7LhkUARbqtMRL+k0B2pTytvczcQLiakXAu8z
rK2bKdq9UWnBS5J52YUmZuohSKrcDgxsmWs3z4JNgwARP1iDP4k7lfTYq0LQrGtB9dE5JejJbS3K
rB2mqCFd34kHLWDA7hGFRxM6dSIOL3VXpym8MSH5M3YyxX+6owyHrgHQ2EGYWLtRl7vLXKMhaCUF
gQWdL0rScz3QimOgNN06kV3rPMxj/b4YYWgjpW7F6yz2uiO4NXkTIgskJNHE9wzH1oNV1uNjJde6
Y0HASTaSBWSJ+VTfNhjJ/gIK1L6gV0TzF3tp8jui7foiEQz1t58IGUr9yg3+sEZdG1p7CX08aEfP
7kOrQS7TK82upXWpLu24NGM9ulBxMe9KWIWSVu0a1RCMM7mTA/Wgu/7Yb0iti+1NoHqRvzLkRMIC
WDfD1qlUTBEuMRXFOd4Ab23uulGJ8fw0vX7nt5qs0h3QMxGpeyX5RBcm3iZBacJVrmIPJHHvQxJu
GyVZJVIfJdjYj3rgeLWqx6t2jGDQ1a4H9jJHA4lX9CBeJxE+80mEKNg0gHnHmlnsjCrV7dyMpPvC
iosbeQTEEQEgwJuol7du22fduknozQbD+Yo+t7zJ0b4finzEjyUKrDvPc6X2TgjLfQO9bgD0UgdQ
VLKzoUDYm6oSyt8ov4QJeNH30bg1eG92GuI8PAQKYNUGoIcbxkT7QXOujUbnyH0lOobecNMs4/La
HYfqMkN+dt7Exri1wKqkq66Tc4Jypb3tc6O4gr/UYevcJ5tSTgEQhvlg+7ICFa4ZlY0ftuqRmec+
pMIEQ9H8bu3qSrIxxX64wwPXXyuZmJLzyN0tbHr9pYwtehQHpbBFrX4IjKyltTfGqrgz8vwc/glN
XirO1jQ2huuu9rKHeJAUIEhtsYYGba0Fs0FSlfqpjEVGbr3rlYFUt8va7hyL3/Lcr0WMxaHSP5cK
6lJfieQbQdbqM0mtXgdXS1auRlc8Xh8PYKS0ddlVz/oo4z6LZOxGUJPeBzurYfnVufx8RRCu1DGQ
VnpswEvS+mZNR9GugcPlsHNfwu5X1rC5n8csbFchM2VXePKxtsJgHVtYCshuhYdhCTBXVi4FKUrt
XjU5lZIO6GMX5U5atqht1U4CHgTMQDFA7o0NkIUaaPBKcJWHSEteWujcNgG3tyq6pr8FGdzsy4mU
GFiRvhsMU7lH+y+QAYrKd7E2o3Op88KD5FbZvvTK8Y9bJ1yraI59BM/mr8JUVpBzl8Meg4PR6SU3
PlgNHudCN0FZcf9+t8oY7kYwtnYqV9bar8vnrtCfiACbtR4LMKG8IbnKozrgz7se0PWGAsKoyM1l
khjVnQU49iDDt7kfvAIr+kjv12meG1uQzf6qVRPrvoYCchTSMQavnSZ/eB/SbWCE1i4S5Wrt1Up3
pcou5TgGb/tV3LK4V4WVh6at6GwvdhgXaWX3Sgm9P4dxMKGR9JHfJTZ27TQahG2EWB2ATW2O11Kr
ZXexnklHbWgVvogs002etPINNnAw/HFgSyYSgQpxo4/jSyUeRrAgvTroTpBKtAQmutSvR0+pHizy
EY+CWnX6uqwz/VzlrDFsrVXA41bEBfRvJTb3sWBbtdJ48KVWxFImD4GaROI68SXFLkPJcnI5PcA2
wldHBSbrqeZl0IGnFDplX8uwuMqmVra6OvY0wYc3va/K4Imr7DBCO4HAX2/dvsPjLzTxzg0lGKOi
DP1D9i+x81WCVVRpLhOr7bBoqPTb6MNcG8l9UDrov4QtzAKzsxPJeKy8QVtXRhAX+OPkmqPk8Eul
LLlSKy3eJ41+5kZsH7E+6NsOXdIhUerhSjAqAPxCoW0RmLuXUehFr7XXDeeaCUPCqylxproBS19O
/uQBSw9yb2Pd6oklnZlRGZ01sgeTFxGlfB0bru4dmjpC3TcM0aUeu7SvulJymShhegjlpLhigUHe
kLW8apl/SZmvwaSyDLxygrWyUWVn5ghCWBWDcW12ECP0XF20y5zdp6fwDGHy5Dsn0iJF9v1reKYW
g5tB5T+3WtN7SepyK1ThAMhUFA5+YOmOMA7uurJYxB4tCbs4yKs1nKzwaajL0lHU1HvOuzZ0zyi4
YyILwYrT0VeL33oDDmwhbzZvGeSnxZaXJsvJr434fP7T1qkLknowzvtGcCzvTQdrQ4QDhCqZdntb
c2E+xDcEcbthHJ3IxEwX5zU/+OUhsjCkO8N76MGU+4LlwDLbDX64+Tn+PI3csdOjkQJTKyjEFDK+
vk4pkn05NKxzfFfUy75Sy+sBgMRvJRe9i3I0W+fn4ebX9o8XoiBhpU+TwU5quhZYvclc5Tw91izU
XuKqcEMNfgNs3TFX/ZNa72L8fa2tXO3VTb1dLopKpzOI5jbuS2TCDLK/8+46ADaqHMRY22yURyQX
/br6o7H81xbX284x7rt6DVTC6Z4LqN0LqdrvXvfnsaff/3SFB0eFcXhvnFdq8yDJwKPDpKZuWeB3
ZZTeUmX29Lb09UlnH7fPmlwfE+M8acBchCslv1v4mksDzDISmdIQrdc8DommYDcS8Jsr72DZ2tbf
DbXd3uEFsf95zOn69fWqObUmyvQUa5TFPkyXPr9BlfuZJYzmOXvA+6DLxDtGZTi61bu7oOI7NnmQ
On4reLcZvckLg88SWx+z9/Pgs6STUKqVKjfmedBAWEHiGiTmzsMm5edHnMto/h4GAygSxui+54uy
4yj7X5xd2ZKkuJb8IszYEa9ssRO5V1a9YJm1sIMQq/j6cfKOTUUQTHC72/qhzaqtTkhIR2fx417J
mXlS051UducqhSBw8qCAWh55iy1kH2JYHULyct/s0scEuFifxk8NAMVmuXXZqx0SX+BLI7nbJthm
x6RUX8GY3ma7E5kqioIA2mMwdF4Kr9tcFvoy87sg84Am2OVCux100VLSYsOjYMXawnWDBhfwI6h1
YIBh3gQGwZbK8yb3gyC0G+GzbMBICOW82lipGSwk8ajNXBiaHQyVZHHYx7mvVZ0AnkqufxYQtH7m
hlrtkGCCYEyoyCYQAt3W1CpyozLSno0kMmwQpwki+GqgCqsCYUvBdU07aWsWEdSgi4jsNCX/zkYZ
4+iS3G0IN6UNSav4+wheYI8OBQRQadYaIN3SKf5v0mp7EYRaNlW5M4DuEWkV+NU3RMxGEIjX6mNR
8PzbWKXpJpJG5tw/RPLCKQKKRkL1ZCLNvWF7QYsDZMFVDpZ4rTtgqqHaNogvPSKw8UlhBrhRFQOI
aj1UZM+I68Gp9YEdInWMHqGFhe72OFGCC0U2nmtoNoFBy4yhh1GGIC8LobIM1iuxeejBmrQ3FVXY
mGJdnQY0X2wI/NFsc385S6uZBrIRc6DNf8ObUZu9KWYK9UtSfg4Rf9OlduWyLxxR89LC9OcXLwJK
dCHYNKnfh2YFGl5x16jla6ElUNrJVvpQC97LBNvJF5ZAxg2cPQeyoGZ6FzKfkvZoJIAthvQ568nj
/S0DF86ti0bFUcX8kwx6HEC3rpdUK70odG3lC3Jfuzn4JEw5PZdRJz3wgj/FmY7qRsEf9KwA03zz
WLEBqmdg4G/L7sTzxG5L6D+0MgS0+zR2pBoYRAhYBBX0jRA0KIF2jsVsl0kAhKkaaAAp7VEpkFvU
5/LWsHtSvKc8PlRJDn0M+BcFZMIGJL5MIXvJO82nUuilsvytG1HLigzMcIAc8oTilQLvoOwETU5c
YIVRGVEq9MGC/lcPOr/UAOuAQiB01O/GTPhmhOoWRa+92HdOAGY+CHaNCSjcIYfVR0emSkcEft9a
TQA1J33MoHRlKeFrXJhWGwQ2SP1+yGOcu0nbcyTuIjnzTkc9PxFHKIcMyjaohfQgMAgWpEpv7JF/
IhuEEDG4OUj01KX9IxVEr1RbPyPcT1q+jXgCea6q8aoBjcZAl3aaMVqqzECEPKDdJ4M6A2/qz1Ya
doFW2LxPDkwA3DLS96Bx/hEx9b0v0HvkafeUKGTFSc57j9OzhkMH3qQvoPVN4AUeQAFqc9yv3QFf
9cXglWMCM1WAGQDkLdRNXwh7jPL9RGln0j8xcIx+VQDasAZ1XboIlz9kdueMRg41veZ+AzkBcNVY
tf7LaNWV2H/RyBReToQ4qN1PgczFxSZyogyRjNXmzwIGmcPws4SIzf27tuQ8piFtFOIwzXDTXGyg
JcernvkB8gkCFsNMeKARhEMq9i8Wc2Fo3lEsq4oUpch8kDU7ALR7vfEU1yvuacltgLge1DoTzBrv
9fWGyUww85JWPqTkqAsC2gj81XQFKTtHIX2dQShbozKKF2pSmro2YvQDUQOz8uMCBYgNgdobIjmw
KkKLJeFnEKMPv9NSN53YNNq9ATk1O5XGbsfB0rzNQkn//OcfcHopJ+QkJG7n4FO5QMECUsS+Yn4o
EKCBIIpLEpBWRN/v2/lCs8zCZsSTfw3NjnxqyIWQD6JvPOt7vbT5j9of8mniHINF2aH1zEfF9gnY
KECoT44TtZhilx7fJrZ8UnbRj38IAfz6DhOqHU1GaKGSrzfk4nYENEmTyBR9E+yIqCODAPapD1cW
vRBHA8eOVBOIswnxPcd5gC28I1DVwvU4tWLvoktl1wHgDOIGfQ0XhFiWWoFPN21XruXt1Yddc6Jq
wyyrDHDR9SELQ8SCStT7UnBuwu8s263elaUkFgwNKNehxQ5w47zFjsBSYmFU+UEhx5Wt9BGqWLX0
gPYTc1g5PmYkHqwobCAQIwQCVIXJp4LaGpkKNpiw62yKeBmFpljaC2oM3uEiO7ZdEzr3z93inb74
mbO4OEwlMmh95Ytjfq7Ux5zFr//CwDS6i148moLzCD+DwBsXtMrv0u9U8AVjBckwdUjn6SbUJiDr
jbl0cksExFu1AhF77QOwamw0vf0VoJoCKbASitei5laV7sqM/C6HcQfp17dYFMiK613cwotfMP35
xU0RTTEFs33ttyrfFtANBVvr0/09nMOavy6jBrYjgBmAzsRg3LUJVPgaTcpqNIyq+pxIkPyxatWo
zkpbdQ80D2OnI1UEdHcJTg5EThDJKVM3pwiWxnDofdJXP3VQPu3LCNzK93/cQsI4ze3jkUNZBv81
e0bB001lUcD4yc+wHh4zWqL2X9gd4jvwrK997Rk66j8b8deYMQPOdBQwa7Fp/ERInSrTd4pIf0RK
DKWljO2HTHyvhv5VK8o3jJes3BRzWsjcQwMzg3XCVyFOmn0EaAxQim6oj8w82kCy7B36W+B6VHqy
FQpghxqkR9swTfUNLUZwPuSASUFuLffMNB62RlWWbgQVAQvl3cGWMu3PaAxgEY+gEwVm3MwNGv13
1RB5z8ZctQWzNX2E1yW0abPMDkTabXhAO4erym9ZG4u90YWCxUIzewB3dvAYDJKIjg1KEaNQQX9Q
luIfUgvpE2vsQs1NWQdKfGZKVmkQCLwFOUo0PSqs4wi6WC0n3cbgBli7gJ+3Bz2Mn0RJ5ZsMlV5H
12LtFTpgmZekvelA7z7claLOEVJ35BcZam0D9VLu5WDHzVmWvigNeMyaEB1ssQ7zTTGO3IXebG9X
mdQcla4NdiNP5NNUYXeqphi24GGH4hs48N2AZcNOzvLQJxort7oeli41OtNVwHnt6zr0VrnQ6ZbZ
FoC/i70M2HDBMK8BsnKopyXEGTMwS0lVCz0AGUr00IVSH1CDImh0N6B1tKDkBI5YtNqDHQnAKScJ
UPOKlYBu6iDtj1UvVycjQfd0xVHMUUn/Ob0EKAIMsUCXZ45la3XgzKjZ+NOoGtJl9a05T5yIhp3u
2BsednR+0v+C+m0pCMXoLphdUY0H6eospKIgwgXioPXRa3VC0BX3MUVqgX5o9Pu+K1jyhACYILeE
4pF0M2cy0ohmQGf4hgienORD/oew0K/9u/z7ZzFSlMoQA6P4+w3ps+46iEE8k+F7PqpQpNbO99ci
L1ShAYz7u5jZdUfbvKR9gY+l42okWapaOWQVtlEki7ag9HQXJS1zRRSH9mGlncSSxjsuQ7S6Mlni
9MFEeh6lzUZMx3wjigO6qLIMkIEZTleDCzsonZteAEYlF+K7hd3mEBpAD4SCk7+P3b6sW4BNgDgZ
a96+3V/cbfxDrtY2Kwu3ZaybBtxoIZNTB3FJpSi8CmzU960sOUy0VgCGAnKGIKK/frVA2tGDmKD2
QdVf2gNo2qlugs4eiwLpGIOYieTSZNwWhHy7b3jxHF4YngU1sQFGbJSdfAlyj6kEafhgpYSyeDYu
DMxulFoyKCJhZQHNRKsbooNRJ7+UKtiFkvGmlOi2UVH+59AqfLQLo7M4A737TEN31YeiiEVi5gEZ
u/KULzmKSwuzsLjG61qree1zSM+FmuGF7TcZKuSRvLn/fdYOxuweY2AHJPwIZ4LSB8eCbQD4MbCf
itpaUt27tDoEurxyFqfbOn+80ahGCKqAogKP1vVZJFxs0Gtt/DKOfoQM+UysQnwyk5BpJP0Wilpr
uOXFK/bX4HyEqkvSemyyxu/V7znIDMdvtFwJhpZP+f8taT5gzWLBrIS+8XP+XVYqy4j+V0D7CkR4
BX1b2jOwhaLtCL7QG8pZkpRMQ50QYKNjQzG8EK28h4sLQMyIZh8aDTcTYHUV4xjXLYS+fsR8G7Ta
yt+/+AnAkoG8HTBBhM3X3xzaHMmQk9bXyjPTFEuUHhgQK/eP8qINNLygtoRMGRnItY0A/cuxjHu/
CbsNVJDcUaN7GYHFP7eCKVtAqidFP2B+r63kKgHzktj4DBqsQ/y9gLznOH7ct7H0NS5tzNzLYAyC
aEStL5jJ+yjJJ9OMV1axZmG2V0WG6Uwza/2ywXtdHIeYr3yMJf91uYSZX8FjKSbF0PgBZGebpnuA
7vZr10xyw5DO+Be7BeqdKeFBbjt/2+IGlSCjb32ORaRQ4ArJvzKAYO1rMEmaO6xhaBuEup1f8x+s
eZCUFRe8dG7BlgANdQg2Iiuf/OVF0ioZQgPlw8Fv8hjCfsm2j6LnTO1WrNx+cQjMA03wtUuQjJ/d
wBLzIpQbg9/Juq3rOwolqPufYSGkvrIwd7OYywRRAhn8ZNfmjjyCeVM5mE+oGbmN6Rdvo4u+4mvw
pLv37a4sbO57jYz2ogGzdBj2RkwfIF74jx8sLAyQj6/vDzWD2QeCeiWwY+bgs0F1gW3zRPJH7SAg
J2vAqax54oVgd7KGvASt+6kZO7uaIgdmVdS432G2SJABGk7fBfZAYvlgShiWSE1L5FVuGUkBdmU1
tTXgkgjmY8RG3yRN8pL22RNX4i3LhJ2RfDId2c2ouw0SWzuRpT+GzjDuEQAkSjLjc4CItStWxUr4
cnumrxcxu/6ygERSH7nPh2orScJG646a/O3+h7+N/K5tzD5LGVeUySE6E4Aj9kAFIdHdU6xN55Er
18N+6JS1I768LGg9TMTdt9h91ppJZzLuGxDK+ZP9gqho4YQu6g1ADB7iHPIL/xWt2PSmXEdM00r/
mp2uwIWHUDLIUhY44r3dOUYIchNooINxfRBcoCvtyF2rr9w672t7syM4KJ0gd8Hgq4n2S9ING1g6
q8vAzgwm//vfcKGcdm1qdlAIG7oSsk5+09raO3sRQYjzAeEkR4eERpr/0GzIDdpr61tAVl1bnR0d
HkkaUILcj9+62oW6GG2+SOomGiMJ6BwGvXN7tCd53vYgfgtcwVtZ9toXnWV9UkOCXsEODz9DoApB
HkY/5XN1DN7JNvUCd42tbNFHXhygmfNXe60Aqn3wCwHoZwHiJOLTyoJWjsycYbpKE4r2Anzkewny
YTvMkbVY/QB6xm6rnOqjOj735wzj69L3+5ZXljafchEztGoZ3rUWY5asfCD5Wui66GYASASrEBiv
IH0wu3xMo1RGJ1YYgaLPMSQn/JaBqo9p79DsrUuylSuxuJNg8IIqE6aNIMx5bY9R0Qj7Hj5mMJwQ
6Ocg5LtGaHdlkKx8tKWtQ7APkJFkguhqPmsdh8xgvJXwclZOltbWMIora1m83ti2iQQHsJCbxq6W
ZpDfAvI/OLVv9BfAZh5EiDFaYAmnwZ3oMsjT2t36wonOvSXaKLIC5DACjnmbA+BMgxND9sEAPgmX
mcFBHPXg2MtqADVK9O2aNFOdtOtOQdNIh9EUMNMbFmwEWgxVIYyaVEc9rthRbiiIF+Jc/9SGWNoI
ahJ5QWWkjpIT4bGB0hgwsSl3BDlv7UCPdW9MNXVXYP77MVfq9KBFKeaTir57kihgPjWJ1Q3AGtzt
u4rLK3stT07rat2IFqBYg0EvUCehCTA7OIPAWAYMkc+IDjE5Qt+NRiTvUBHLf1T4Doe0i7sz0Bul
Gyslfc9U5YFVJPdGIymPRZ2Iz5U+xK6SKOUbgMHAmTZZzJ1eV4M/eqAIr6yOpYMqjepGDfv8d5FS
4U/aB9Gftm3gLSEP/ZEbnP+8f8EXloW0FAU4DISDLXheqaUhoNtp2PloUo+9HfTgKaFCa6Bwl9cA
gw2g0A+6ul5JkL5262o3J4MonILwAOIjGH6/voY8HInEuAoARnOcBkhLcLoDeO4ARuKBHej1/iIX
X6RLc7N3ELJ/QpPDnLivi+lF4m4Nlmw6OoEXHoNnk7vjWwPK0vCz+ix+rz2IN54AyGtMwqkahrtB
7zAfvM6BoYwgDe6bGaoLhTJNh0Qh26ysccXKHBgxVIKYjGrvK8/pW3PUwI4MUMtoMdfYl07qFKe1
2ePpG119w2lZJojvwK4LsZ45rKSTerTcsCy9bPNHo9PyfUMrzK3QtmNr6h1Li5uCCn1i50QaN3ti
gyHOWV9Wfm1y/TeIoON3s+f/UAxHhH4afOk0bYw5alRxZ3GLquVCLUuVr+kdBgbK04DdWHEjt3sG
EzLoxYHDBwHHvIpSQG1HUAH6ECDmalVG8VY32TPG2U73D8OSGXXiCRTRdQamb+6sAC9tdL3wpQ6U
mLV0LgMxs9pBWXnibnv/2LFLO9Nnuwide8g5E6kvgK+zix3/0Lb1CaqVB/1FGS35LNn5w7CZxt61
h/jb/RXevOMzy9MOXFiu8iqahGN9CJQfw6ADNouKIjgkCgj6JvEaleqtv5rMTVTqOHxAU8yT1JwS
vdZKaEW/dc7EgYthG6/1Wmd0J32NNXD37cM+MzcLYFPIXsYdzIk0+VXytsAIn6rZMmGRBYruQ26o
J96zY56Nx3Fs3hgN/I41zyb6NAljn8ioI+f+fi/+JOAIMKcAfik0OWaXI02YJFQR9bPBhGxq4VR5
8IEJVkes+aveyj963dx2yvAHAu1vZZu+g8X0DWLhewnioa0yrmTAk7Vr30PAagvnowJ8r8pzhFYi
A/ibd9SXSI3Bhc6qGeZpKSpUhmTXyuv9tS/dJsDaVAMMgBMNwcz5qHofShEQLkP1OLTPZg5YW/18
38TiemS0j1Rge/Ub9JUGaAdTDeYP2ffG5Jlbk+aVYwA3FqJ0b5qld9/c4oqmkXsMA4EKdR4FS6Bm
TIBh9it90jzm4R8ANw9R16657TU7M/9QtmNWxzrz6+pnNvSWCPFRsZRWfOqiFwIyehrmUQhqO7P2
W5oDuoUJfF/ggeBFI1W3Wla0TjQUoZvkxPxM6yzGmC3EbfNB0jcjzSovMKAOnmjieOwJKWLLVAe2
RUMFvDOQgk0cppaag9mDNUaSJccFFAkIhQ1oC4DO4tpxqWobMd6gZZfUdt5/Rs00Ar5ts/f7X3jp
QKGKMonXfZGDzMxAI1bXg4z5rZRhMBmTADR4kUb9qVbN7wZJV87Ton/UFbB04LUhE6P19ap6cQhM
rtb+FP4cU2VAczhvqo3RZeMPsPnJDzJG4YnVJB14XPtmgJZ9LSBtyTB9GBMtexZiDqad+3uwcPoA
ZwQKASTbE4/sbA9KIVF6rg0+sEaS20M02imqQbVjinGF+5ZuwxOC4jjwdQaIjYEKmC0/zSNOOZN8
aOna+vBdzbl738DC54SB6V9MG+LWzpbSqb3Q6jAgdNUhIRNBQlhbWoxMWafpOc3bzX17S1uH9iG+
CbLXWyLNGJrYwZjJPiSif4WSFDqxMcheq6T/3I9fpR/Tbbl4xnMmdXrSdr5WR16JUY0AVVbxRUvd
MaErL9jCxcNKJhW9yZHfYL6ZEYwDJvz9lj6o5QcwCLYM1ooqWdMDXdo6EGkD2vtVk5/71lgrkUJW
sJODLz8XoWoeq/y9yMQ/9z+RsnTogAachCZMDJjMDSHfaWNoKfmQGFeoRyKJHCotq59oo+mPhViJ
GN1JVFdiBZQvjFRya1rprx042vy2yMg2D1v2joHT7iNIG+i0t5FBOkuBULczlF3mQ77Y8JC6NDYi
Y2KTOs28ihD20XaN6bYKit1pOEJhpoNE7aiynYxhCHcMSLFXxEL2ByjpbOJOZ3/yZGjs+6u/Xbw5
NXMApcU/gKhNF+bi4AigCon0UfKjkuykLHjs0nIF+rBmYRaDaWNDOoA6/Ub5rTRQ4OUv91dw24og
WAJcJeaIQc9/C5IqTXgt7JP4CBIH9h4zS0fxOYbOQfAiPqgPwhMIK07kZYozzY0G7WFw2EYWauAb
BrHcNRbbxfViWAaoP2nKVWc5Q8WqMS012e8kfa+N5T5FaeMfO+RpxQZiDqC0ptTg+qNxsRx5KILT
E/QUOrhAVIbzIq+A92/vH4x8kZRqaLff+OKoIqESdIqf96UtDT+lQbEGukbreeuPYQQ8ihikhrzS
DcqiUETM7UqyT8BFeBaLqA2hJN8KXooIwo6ibtgIAE2vBIkLgY6J7ANDixocM/LT2aHHHH6pDMXo
qxuBe03kKB59KJzE0RVL/z4pmWMuE2NtZMuBsTuskUfOaTGRH8M8kDmIFzFJjvz1+vNpLU+kTh39
kDXxQRKicavzgr5M0iTokUW9JZRdfuh5Zm5CsS7eMgWEJEHVDwh0FAOkFjImkTAMuHKqblujkILB
o4u0REEAAmbX69+lC2FNtUb0IT3jZSBB+zWxIZPCKo8cgqXDqd41NuSLPu/f39tzBqvQvgAVOWpY
QBNdWxUwvw/p+tFHhdMbRFzS2vQEylceyNtbCSuoSsASYMc3gOhcysQw7SQ/riu+jauocBWh/Li/
EkQq+K3X6RSOM1jsYAFDtyB5vF5LqAZxKeG5R3Vcs2upim2RSU95MDKrqeIfaWb6Qm481jR8FAwT
ciW1FRDRrzrZ7oE/r8vGaWrRNtMOwV9uC6phFYq+q2MN9CLUaVsQ97ffC3R4gyrxqnh4FMLMjrhk
EbB4JKzeynV1bqv81CYc5es68TAWA8GZMrBojykRte9UmwT8uZNHQJr06qfYYISuMp/DMvDgadxi
HB7VgkODW9nwJDyAH0qwMkG3clafBDTMw4jaCpg9ErAYdFrqjFJ0GMl3mlA7F8InkLKA3wJ+qdG/
Zb38I2DFWVCKQ6pxuzGQkQGaYmmDuW9kXLFKghauaR6gxAkMcPYkglC1GzNAcMsnQQBuLSlAoBC1
Fm37rdnqrwm2H9P11alS20OHQQke9W99h5NaJQ/9kJ00Jj23leAoJcPMmRyfsPnbaMygtMAj9KCj
6rnpVdnT46I9tgCXBMTcD2Jid0W6RaZRWYogPAMH9GyCfQTzZLaYypskLLZa2j2aplnYNeDa1oiI
u48GNzP6Yy+gjlZpe/B7bWmvgOXTsMSwdzOqQIUg/11Lw6kL6DvRdafMocSjFVZaaJacYAvp8BNi
TLj5WfcS1/iPPAi+1bF8zAQeOl/cSEVAvg28cjFqGDtlgeKBPI3V6sqhHFW/6WsPoYtTgooiRqhR
DexYtYHdBJWNcu0WO2UnaeyBxsU2qtCVaOAhorH6vNvj/zuEGlh6BBGz74K8N3rFRW8fqTmJy5VY
Y6H2MTk+CD5B2gui4PN3K2zGRhN60Y927Vt8UL6ZoRW8NNa4lz2g2Q0rPxfrCqRLd/LS6PTnFxFO
NKpqBzpdtKUxo3iUDhNdpg57sbOuv7z0nF3amnl2ArhYqXHRjyHr1OmyFQiPwDgEPTgv1qrGt0Qk
X6/I382cPN7FujKjaJUYYWv4Fn8E3Gpe4oOxpWfyANmuDdSIobiUY/SLO7JDMHVw7rdr9fjV7zlz
3alAUybhe9Zu51Q+VFZPqFkep95D7MlbaoOQx1lzsQse9nKHZ4mOpAcdLbDD41lkltTaAya+7Mwh
O/0ZWV1q6ed8N7rmG4aTvq2YnpLPuXNHwjMFmmjc6fPkdFDlgok4SOomYifE/UZ6lNujqFv/QVdw
j2bbQkakvmGFCxqJIbbZJtnc/xW32RdS8b8/Yt6dyPJ4zINI8hU4gA6Tx0Gdg82OWWm2RnO7GKZc
mpo9ZjQzo1ioJaxX8VI3OYOQIPmEXpOrY4owFK3o91rovGpydldlMVLrFiYn7nXVVl3tm2D/nK5r
d0q9/0J+dVrCnU86r+/3Wairgiiin6V5BJPjXmqPe1gbLGGVwf7/Wdw0Po/GBVBTs9tCMN1nCEz0
ZQ1D7lYTWxPJbQQwR6W6/Xu1azapt6bGdhtcTcflr83ZdRnQh8WgDmyqLaYkB4xZNEUqnbUgW5uQ
vJ0Fn/wRJj9R6AAcDAD+a3809mrfiqaCvTTega3QVFs58ldUXX3tNO6rne4B6f6KeRVMrTQnwVnz
RrcRHuxjbhowOkyV3fRq0CmKZWSImPQ6sYB6EVkr9i4U564tzDyuIAUiCQYV8THcHejsuy15JtYk
SQxCQ4jP37/pS+4GfMugVMEsOMLJWZJiVDxONEHF9Wt2xTneRL7kits1QYCFfjwWdWFmlp6Dg5NS
VCiQPY/h/zaRgx0/C370jBaUpZ5jW33ITz8HWy8tGXIooROd2q15TH6sDfEvfsGpYSipiBBuMCzt
gDm0JBT9QRfQQWeWytdgi0veEz1DHFEUuFHEmtUXyZjHUpOOfq6Lu3j8XoKtoUl7UPiv3bulQADl
WxQewEQo3SBKCM1iptR4GXVUcAPNYuleqj6U7pU1r/ePybJb+WvKnE04ajXNwhyPcGu3bvo0QHEr
ckwbqEz29bnWg5zbIWzc9IvFmbOHgfRCVhiwKIyJNzTnoiitTH6PU2QWA5KXQsI84yEfEvf+Sr8y
wRtvbYBkCARnKPzPv15aZWYaDpIPrF/niC66h4lTEMt0iz+am5+CY+VwT/XqM30tv3Fo3KTQcYOY
50O+Uhq55RyYduDvL/naoYvYK687SMj1ks/3wYZ6w1bcjTZI/yGoWazK4t0OLM+MzbYbBfmQyYLo
U5OzPc9QQtRLtfJ41fRvmhInO0nLBkcvNQlDODUXXmkfB1sKMt/Buv8FFl8TUMtN3NAyVHhm4S0X
UqPr8QGazrT06E/FZLcdfv4bG1OyjmQLzeLZFVUSNVcHHC7WmF4p8+1IxiMBRe99K0uOYKptAVg2
ARXmRQdSKVWWBYqPoi5zqrjtN6HemQ6IcXOIU0j6yiVd8myoLEOuESAC6UYuQq5IWsS96lMtwgTq
e4L87/561gzM3nk6IDMPOhiIyqemq86N3nn3LSx5tMslzJ6jEVprgY7Hr07zg2ocY46SxvARIKIQ
MBd139YtzghH/tLY7FGqMlUYpVadmJzJXqZJ8KBw2XBakPruid7FblN1IM39I8TCOUtIepYSJXLq
KoJsF1id39uxK84kighxFKVQbQ4nbbetrDhCQdjKx108S9DYnTgXUZSdF30yaILmPdV8XXgoUBcR
QWFLmL26J0uXD+2Q/zMzi40FvajknGl+56l72SaQ4xRsMOzsyh3IT+3ixDb/qlAJdD86wVgVAAIz
z6MZPU/jRsVdlCi+c1ZBWCJouBdG2cdAMbwuhEm/iUuiumhVDlZfjYqF2h2quHoUtqLdhDQ8iIW5
xki1cNynmAWvHiqGt5xzXM/JkAX5mek/kRGB1fqfsswhir38++fXSYhqYhaIutoISvXPJv2dlW6X
xyt3auHkoEUABO1ESn87smEkA5g6MGwWZH8i44yFblrDsCJoXNy/T2t2ZtcJvOMdWH7LsxaDMZdl
3mgmOy0MnJoo7n1L0980e6IxMKl8aWISBAnTIb58GHMMNGOG98wETymGD7SyUUY3khSoXWbXJYjg
CUu//wubaIVM0JIvUYRrm0KfqLTRkzNXkwaKqgVvd5oIdm9qyOCNlVrzXSQFC6x+1N/vW14sgEBI
A3MWyqQWd1PQEhBIgssadzLYgJ/8DNJhUJbYDEkyBMPOtLKS1zXk8MLZFy9tzvyAKGgJdtjwTbJP
qsExomDlVC45GjQ9CVBv6C7ddEfUIdVTNip+r9c+yQKvrPOtQvvH+3u3aIUYmgH1USivfPEvXpwU
KHSaKU2JzzAOvs3NDIQXOXSam9gUnfuWlhIpwK3AvSkD6gRT1+cDLHNiHNY6Jr7ibXtqtlM9QV7t
6iytB3cYcBSgqXS0YK6tsDCvsjGNz2OuvRhMO1ZgPQ/Neu2hX3qG0cdAPoi04nZ8lFZqUqKYe06S
Ot6lrVjbBOxaLlIA4oR96SWg4ru/fQvnDWELMJZA+QM6OofsAa6X6UaanhsQvW3E0pSYnTaE1ytv
/pIZREYTWAIUqTd4eC6hBi+J0TnXOguxp0Wrj/vr+IKdznwTxgcMSBh9QcPm73ScQhOz16PzVAhG
Zybd5tvEGT+J09mDCyr59gh2f4CXzZWx64Xzh1AZ8RH4UTEddZO25FqJudLozLVDrCk2MO+2Gr0F
7DVgYDFv0F+r1xKUJYd/YXKen/Qq74QMJtVEchsFBN6C5KXKZ4uS9P1NVb7Sy5tdxZ4iQgAS6waH
ValqEclxctaGwi2QjSFrOsol2TMwVNQ820JdJrVbWqNkQnI3FN0SzaEIDPNm9AnidszCvvD4JQ1q
O9WYLSGXlLOfmdRbCiJMJj0YQmEN8A7Q4js2/bCnAgQZu9rJGrRMKH/Ky/YXizr0TKmlq0CsFiGm
hSGEtukMY9P2CWakDLRkGm2HcYlvOgi8MSlGJauC0F1Qtl7ZYWiCdonNFeMPUqcP0P+WHkZ19yDc
crhhxhbKvIH2ANZSDT247jUStRdQBJfpFvy0m6HB9KNQ2BAzOXVt6nbpYDVAZxXFm5gIjtruNSmx
s7SzwxFT31Cm5q3dS5U11KD5qnctEV0jf1XS3hojn4AFIlYcRmNXFkDziGZbkClOH+8Y3zdsa2Qv
UvEqZk9C+KzkTlsTlIC5I3WZC7Vzpwxbh9P0EEegEGjpBpSRNkK7Y9DXlpLVr0n3Xnc1NFk+2vZB
zAIr7E1LSx958BnLULjoQCUaebpZgdDccKpe2lXduGW0s/LmJaegnNQ4IH4Fvt5Rqt+MuoL2gIif
8CoHp6B/UKD5kcVbKr2R/iEvwPx90ow9bQKrDD8G7TkRoRgjtI4evgTFL1DbOJE6OAgSAfXaTOw9
TNEc3hrPXRM4eVK6UqkdMnYMmbqBtsBGJ/QYBy1ob3qrlpSDGP2WldgrCYhR8saiMkYCCm4JXDpk
Qfk9UDHcm+iRFXIIZxDaQD9Hsg1tfKVxArCNfCzYAM0Nuqdhf0pz2WMdh7KO8JQUMcbrcG4oPdbK
MWiVXymE60Qp2eWUOxzcCUQoQfuPQEf7mYnDSy+bm9zM7dLU0CvNbGEYLeAewdYGuZFRx6Bg+K1t
3xTtaCZQNWkAwi+ib6kpH+Bd3cFM/YxxnMhOs4AgSiwxB18pZqXf27RHBxb0llbPaoAUDGELeDEM
Jf9D3ZU0x4qr2b/yovZUg0AIIvq9BUNCpp1Oz9OG8HQRo5gR/Po+uOp12djh7Ope9eJWxQ1fp1Kg
4RvOUKJLp3tzGpvu2GRJIEoon4Iv+zJSeZXz6aAjeW4b2Ierbebm6lZj130GJ2BanJoEa3Quq6C3
FrgFmii2zCHFqm5gSxSCJ3RbkFNNzi9DY54abbkVwhZuKfQt089rGI1UnQAcarrTSQtFpsLTExV6
YsvSVffYgw9RbIdWdkMldbk4LTRIr6eggeLlGfX1mGSAjMG/gJvOqO9Ty/R4053Ai6hztdr0Ss3c
x4W+M+A4o1q5Q/QRvjRxyLPZK+irXcmtpMRj1XAC8asTUx+8ZLbCudcdEneO3Ur4IaVOJAu/NWM0
12eHU4AZ+BD0yS0wtBAdFj60jTw1u0ys2B1gKiBqw6Vq46S2vYGt4laLR4i0Nm5Ud+dJCXMRemsP
d3EXbRcV56L+lcNuos1QaqtqL7IVh4t4lybnVOtcE4qnPOW+sCEflVVnDTAbylic2z2C4WhWg5RU
W8jc+GqEGbZo/kt4DoFbkD+gl7vNWH5lNOU1KXt/QI83U4fNYBVXZNDu0BL207pKNhB321FuS7/R
rGbDcksEll7vJqyUtDizhOnDoRxbFZJBp1kEJwreA+ZeqwA89tsOebEzxuZTHY3eXN/TKrZCkWSz
myjWta3gPeMrOpMwnJgxYPxax85LlJleBxC98T3Dn2+Sb+In6IQC7bcIlS/+y5/jp7miMKhDYGPp
LaCENeXFVjVq49JqybGa97dDvVu3aoD1fnEs0K3EHqsoPfTqrih21D6BsNj/YjIwI1jIfYCCrCGF
Rd4kttLkh5huDHgA9PS1ArD+5zG+Sz4gkPDXIEtE9SGCblpTqByDjLvuVHFMF67VXobcoz2Fao2n
hvH/BtqGqMJUEaChwfIFLNghajOyOTsYnaJe8kKOh6mtjSPh0ndvBw9tQdAAkPnFptCWjWipLA5C
jL9UWjzFKurZkFr/+08PVGM045ZiMkKX1XpLlNm0R0NH6tZtaYgbEwT53GEB2Wh+4U2hvT3W3fwm
wv004ioLj6DSDucWjEgTp60fTeX65yl98/koZ0JXBgByYDrXCiNDVlepjk5OogjI42tbnR2rAX5X
96ZIdJdlDfbmF2wjo62Wjlx570mpNxAFdFsvu+Zo9SdecffzdL6Bo8Fk+cNgq/VttySBcoKCNzT5
wzmsqiU6GwM6G7pLn8pdFSib6eTYSzo6xWV5fthVWdJELMaoU4CTF9ZzOy20PLY3X6rZN8JjLa/v
J7lkBaiuQTRpnTYCRDVNehSd0aI801vwf5XxAXrBUGisNxy2WFA7fyJ0hB8RNCMKDp0tGEsdMpJO
iBJywB56CD6aLPr7BxgcHZD7A8YGd5P1adzpRazVdXyYovMUKKyqbJx8ro6kfGTJvFe5A9LYxc0S
4GvgZVfPmoKQK3mfHDoPZnvbOYPrm7PcYY51nl0oUIB/BtUACBbd13aan3kp+vIp9Lc8MKN/Xmzf
7R1omKOphD9/mHF+fOuK1nRjVipnZopyYtVng6PKOTl2Yi81gC/zJSgWmcAHg7G7OnNgTGwKRVfe
5Rxx4uwsNFhZkIbVzTGYCHb9kbFWp00no3I0NeUMQFc3n+vNMEGzlw77FjIqkMjPAjYOD7AlgQHj
7AJqfE4NOPfJbjeNNTyWnoFAc7sm3daVHnChwnEsCtoq86jgWyIqqBik23SOnDS7FB0IQfC4HPLa
Z9ldFOXuXEsXXZugsuGVqEkHgvdBUdlAvbXwf4D+aX6nlu3GVKdgApUEaGbEa22gac2ZOvIzLOp9
ofYuvHX2Y4bkoYx3TK/3KasulEG7KpIXXegXdWYCtlcGZmQ5mlUFWvkcI4C1kY0l0PqeOy+R1mmN
yrSmiNNa6R3ChsueCC+2wPDXoCRnVX7PdadC81sBzT5nkwujKw+uJp5hPKOPHHAitrNmeDnPvE7w
XaRU20KXviQKbCDJrrANL6HDrkPcafLuXCq/CsqvUa508lK9VId4m5jWSaxGKNXIjaLnbhzdy3Q4
RYXnFAjgpnspSRxkU3Nj9b/6GSQR7QnQz01vZUCp5k5iqUHN7yG4tbGyaA8fRgeeY0825BBLfQhs
JXV1xNE9rEhqtQhJlvyaYohd1uYmJchG2zHyC1PhkOAH0A8BnZFWbxFljtRercG8LNvYVcQ9qknu
TGo36XJnhKdlpf4iJA0UwjexaAIGVbqhhtyX0twNynNeZzuDxaj3N8oOBmNQ50LvA2dEDFyo2hJX
yZ5EJB0yoqIC/i88PIMZQkCifFUzvK6636YJDyNpuzUzXRkV+PTLicGjIYVKlqpv9amtIE5s72yR
HRT5qo38XEutnWzS0xm6HUo6nUs7aKlyP8DBR3b6blA6v4ngC0Go26ljmJmNI6SK0i9zaBkFKYwt
SdI5UNgMzfhJtKOXJzmsni9kwpxeOW+iZyqfbcBm5eSUyb1hvI3A66Sqj56kazPbI0N7UltXmYSs
QlsEMuaukUrExyVcWm8Jy/yqKb0igxeWIgNTabyRJu6UIjefyUUvx50mbL/F4aLU6gbRFrL+KuTK
cwtp3aTX/GREriYsCM+VJd3WDCBJzZpuUNZ+QD+zceD6cl21iSsyVNOVxYGQQwwchSsaH3hmuYko
Fve+wKrBE4v0fa4xH4BVb4LPZMFgRQ9vHs7P1VJz5lz1tITvCd6PRDNf7ypUJyy/XdqUM3C87FfP
H+Iqgw5uShywWl1UOza5Ze7TZggzMbvpaPl5d9HVbTjkvccm/FYCMVfjqbVeKkMPgO7e8KwPpM1D
uM2FdiZuqAkHEQ0YIeWGlUVIRe/njer3dutNWX+gqL8U41kLCZgUmplQafISInEdwk4lw1eo9U2v
dR5FSF0bo8czeOPF9Rbp1baNhlvWvWTWQyRhhNrC/taOtrVZ+5O+zyoEyix+he1O5hFoqFcR9Kez
6aEbXkH531JYZSZsAp2ig8Dp1ajfadptv7x3KA3S5rA43SL8dUDxwKNcPA7R/oK4PqDajgV3tQq6
yQ4rcojVaeXJBCNYcPgNT6bKGeuqu5FpzzZDOpBIGA/rTbmLiulUQnTDydDqcuxFZNjg/dXAWcii
3qsBONaK2Z3s6EHL01M+wD/VGNirLLQLErdhl+inTVfdgJiINmgXdnl1ITTktk13ak3gBtqFNxLr
UYVgPeGFC1V1eLVtFIDTJ9BHIRCK1pncCji0AMAhFmtI0wyF3MZw8NDQzOg65THpqLeo1yzYYo8U
90MF5Z8uD8j4WOTbEhRPs2q8Mq6DykThreZhGikPMH6a5Va3I29WbovmAqGcVw3Sk40WlgAho/zR
R7DghToZks6DGESocXbswv2m9EphWYT+wlIz/yJaB/pNnyoTP5h8lKeGqbQXuSnroGsZLhcKCbM3
O1Iy2MlE9DpSh1J1Yc5K3KyK8WhMoMZN14Z2SoXyipre2zC6PNDSpDtaGMMjXBjnbTkzcUzL55sM
iC4ieGikoWj8xbZLNQQ3qtI+S1tIhmUqik3PvX5MJezYIORznDvrQ1NXkLxLZV3cSXiD4XpIYxbM
kmpHOghLWLMKexaqEgI8yFvAmXwV5qlt0k2NLg9mHGu+NUfEGaIp9mORPmlpQc4r29z+HM59F/xQ
A0xzgy5M8HX4ylGPqvQyPhSWhYrYaMrurk9l9QgUA7kbDXW+0BC73GR9PB6Jab+pvNOPI6/CLq7A
LxMopUOq7BrjplJ1R6QPA8rdP0/wu7cHzh5aJWgCmaAtfn57MRkLHXydg5mGfdp41D6LqH1kKt+m
Qh8HWSVgESCIWmzHBxQkfeW+D4pgDpJrqFFAEck8ZuPyzYNDYAwllIXTrX3RRa2JMoxz3aD/01am
0/Z2clGmY3RR01542lQVkCAfUKPeD4Kmu7LLxdNCJkogV6AMBtpFqnrCpJW9kFgrtubc2Odlm8kj
wIBvnjtid+BcsZoBgVovZR1VQ4P13SGFf29raLe4bF/BxTiSjXyzYTAKdguo0HBYWmfyCezZUWnp
Drk+H+wS5WNNx2VWDnmYz9oJG445Mnzz7C3k2mj3wlQPFZdVXkIbU4v5PB/KtIeX8q2mdWGFBJPD
JuJ92f7HJ4Xg9l//ib+/CDC1k5h3q7/+61C9lVdd8/bW7Z+q/1x+9b//6b8+/xW/+ecne0/d06e/
+GWHQ+Oif2umy7e2z7v3MeM3sfzL/+kP//H2/inXU/X2z99eRF92y6fFiSh/+/NH29d//gYJjA97
c/n8P3949lTg9y77p/IVrcg/Puu/f+Htqe3++Zuu/g6DrAXHhnMPUI+l9zy+LT8h1u8L83ARMmK4
m9Be/e0fpWg6/s/fFO33hV0NkSO0K+EkB0GG3/7Riv79Z+R3mABC8WCRfEJ3CdTM3/499fM/ztw/
njcexZ9//yjYDGWMT2czmmZQIoZHBURAFlQ62H+fDxIx8GjqbHaVlmJ+7dB48BBmZ7tUXM+Nlt4Q
0hl+a5v5GTctcVHOk7UfNYTIKgxGXJju6gAgFAAF99AZz6CO4ypNoZ6i4S6uAQUh1wabx3OG0wr2
uEa/re3rtnxVtHi+gaU2/KB4G18AjD6fGB3MV/ikQPIAdvPTZkpos4dl8iQdPeHWDjWEpHaigsFR
PDfaLfwZaL8teAXb8LlRN9kcF3eZVU+Gk3JeMXhMM/pI5xZt+HoaVd/IGToCcGgUd6QR1klaY907
RmvxW6s0ugsj68oU7tyyN51US2Fkq7DSguaaUoN9qagUwdnYKt4UK2hwlbkNAQZTwNW70MjwlhQs
1Tedig7PFFv0BBqcIKLYShY7Taor8Jvron2TIgmCi0TtqTOft9AxUyi05nU4YtMhZ4ajpvw+oiT2
1KHZ2PWQCIcOTLZurE7qPmJztjXzOrlo0hh9CdHDljmySPtSN4JtewJDGyufkZuhMXoPHW14VsSE
vTXIFHK4QvcTvOrrBkEhPhQ65hH8pI1MwKQykY0JG2MbaZHRqsUcjjUgNGcZ0uVoNxYpGHlDnsMr
J6fQU/PbAshsMaE075sQEDqtBLdT+F42MKfT+1aYTmMhs0Z7IWEncjatA1Hg5grx7qo+HcYB+DCj
5dppO8Smr6IhvJt5bj7oXECylKkTfzB5A2HGuYn2tZ6LS7TakhAu3mLXi1Fzy7zvL4hVwpuWZ6y7
hXH5NMIpvM8SN4VbyS4ulRgfnJDLQcw8CVqlGHx0kuG5PJIYhuGJtS0nSa41VfbnMhf8oTcpFD5i
AqMl8FT38AkTUABoQdCNSArtzYaNfmbJZp90Zgdn8Cy1UrcS46yEQIS0mkM1KzcdqTZPcY7xnCJX
ooORZBwyaTVUEtGqIxdxQc0TaFvqrqX1+q2eQbu+LCN6xrVRgc68Xj5OhZnCFjFKEy/LVRHBeaXF
uh16ea4W3LhqCySxRUJsp2FmkVxXBE4k/pgx446j/nyudi2sIwozxgcYswZ7egLW3RZm5/MVSjBV
egm1mtxyixRYVbc2VbSIWDZ3ug8dqKr36zGOUTIiUpuDTsps3g6wT4RD4oKvQp6ukjutLLttriro
tNo1pPndLs/HwRG5zRoXamZFoNEkQfZd5jcRB5DX0HO1cbGowdDSFFCjHeQCTdj0VLhWVzd+k7TN
Ca2UfAunVYgwdGO6EWoWbca8yfZVX6K5CcItgc5kFG3ynk83mqWwjT1Zw6bC14bRZjJuJtkO+1Q1
5vNurLUnqsTsOh/iEpVcJnYNTbVHBV6OW7OO7O2opTwcU5R0MmIrZ/mEXm5VadRllWV4dSmVGxqR
MXdVKfMarXZWByW6FkjHUYbqGqU8taDs+8iSwbrrazZf0rlHSc/gutcmUCaslHIpVTUTUqcKuak2
zS9//z7dJy/oiIhf3efL8/Ml/P/w1sWF+B//vtq+3LpXb9MLf8vzt/bzzYtf+uPmpebvkEaE1Jih
WotQiYmY54+b18BPsINBQ4XCDgQOlhju3zev/juEZxaGH7R38B9cw3/dvJr6OwrEBlDpIG8D7oeK
67+/3v/g5l2pjqDRSUFFR8ylWZDVWZTyPl+8XQK/IL1AVKupdwAQH8qomDeF5NdaYT+a6sD2wH/d
wGUNZ0qKjjjv7UfI7cfOVNanTEK2ZhRk2yvjiZXrF2AZG2dliysGQBqtuoQzk+UIpUidXC8eE2va
RrXYSKlezYbyqMn+DmZ9YcWKAyf4TJQJbxukuR9eyTfRxYq5AP8xBBZLj83SoNWH17FK/CZoY+U9
XBVQCs78Tk3RNu7CCbXOmrCTOM63hmbDiMd4gD6ZV5PsSJKkf45rl/GRHWlIpBkUlUxEWZ+fcTo3
ZlWMSezSrmscGYkr2K1tBfpjmR2j+052yzkzUHpqJLYr9HSnG5VvjTDkEvShziFmjqtqijWXF+11
HFcnBAdU2Qd5kT2lJYckE4pAVd/iap5+tW3uT1MM45r6HsH9Bp6vZ3EN8Q9EeL7Jp8catImG//r5
Ia+EZJdJAkIFowdEkcAfsrWdWtIJoL3kkLmkqcNxpE+yhoNNa1YR8DssvgcKfnJa1FpiOXtzwZHh
C78froWpAr5CvbwOekNZapshkZDQbpQKqwYKNsWMm54bqWtT1anLys1SoOSYOEv06X5kTVBXbBNZ
F1V9nyevBNouP8/sc/HmfWJg2SyNIRDCAKxfrR5Qi9NEKzGxfEz31WTfmHYSZBYKRvDVJChd1rF9
CtGeI0oRS4b+V7Xij2F17EtAHjHqF5U6E45UcIDsMtdMdwO9JdDOl+kMxZ4baKN5S7X/52m+U3Z/
GHDtSIDeRqyaDQbEdegRc+kG9IFuPXc1f5uKYUuA2MnlAL5oTEOj3w9Fzdy6jC80qdT+oh04FJpH
6ehFSIcLFTVqnAo1ius5E68ZB/ynTQqn62EjjNYGy1LEKtSJ685D08QvpuxGtWPEqXp/Pk/3qah2
lj1uqno8rxXm0iL2ZwlYEFFQs84NqOTTpzztn/lgHypNBGpiAdLTejQ3YZssjxwiX/cwms1/vY4v
xgm2bCGCg6cj81MyPJA+35oTOJH9sc7v59T+y3vXVwWxEoEFPNsxkFo8o1MLzdfKacxj+o9LPrV+
2ZAKxF7VGZAH68LNAtLpUiPP3EjrHVkijLYvfl5PK5rqHxNZ1EdwS1GUvtY3yxQDOZFYBXrzvrap
hp1deTKcL2EhiFjLBzRT8Y49uxUJ8d9jMti/osyKPbuqIDTI/GY7w5ijq7pRGUBwwJ2AhQwR8I0e
yv0JZIEr59i4nwslfwyLsw+6GehUgzG2GnYGy7OdOJ5mMkC+otAfYguSyyrMXAo7aLJjNaplCXx+
ebjMoF2JPwugfD3LrILFzTip4PV7EvKl5aYIyDZ37ABiy9tjKKUVCWqZ3OfRloPqAxJhboYqHgRG
0+SdJbEYWeWPw4VpngGjsDfZjWKDXGq8NjlYT6TfQGZsXxj0hNlTWBc9cKQAf86NclLyMvx5jX3d
K5+/2nJ0f/hqtsWVSe/x1ZRqj9DG7WEzZIvLnwf5uvM/DgKIxOdB4qFToHm0PO0WlzdAnBrApZQ8
lmjI/TzSqtK5ftQgRK+GyuIWoQSGohOikK6NoMFUshvdnNH3e2XycYpPGNJ2i+cOHZurLsk3/8ev
sDp+jEhtupkss82zEz6rNwb057t5UWXZwjZet8VtxS9UczcB+NxUR571N6EaHrbGTHT6ETaj9PT5
CWRtT7k+Y3hYG4f0JN1EwCZMG90f3o5hXlZKAX8+7Q9jraYaWyJvGZsS19prL9lZcYm0rnYWLQR9
rzMHRz3MqslplznszQjV8Jgs8NdT4/NcV2FhnTSjCTki1AosqEdDId+fgW4sLXLDBgHV0qPCqt9u
F/BlwWsH7BDQqc8Pd4g6A+khBmx9Y0eFU50vJO0y1AN1w8N+a4bJ5pgcwtcjeQEVLdLwi84l8qBV
+FSVLSuJkSSuPWZBWchnszPO87K676DC6456ejMJxZGJfdVbc7nwJtGVN5l0M2Xc58iojyzwLw9h
UaLA7QAeCZA+X8zhRq4RiQoWhxROfpmyfnH2kZ4+go428p2yOLda9UbVqoAnFYoiRdAKNSyq0k8y
6nE4W/38hd5r9Z9Oc3DzYTJpGVCFgN7AOjtoi9FMkFhzl6mdb/Row+pU80yJohKr3CHSw3aG0JYO
EEJReElSbhr1UiE4bHOowiuKO1kAkBSA06opapbNbsiBkki0bQRgZN4nV4mWOZlqBz9/7y+rF18b
WQ1SK6Sj0BJZ7dTJyrQJyu2w+QCA1xgeUhMyQx6Jb/Tybx8KqAcjGQY4C3BMXV/HXrVCzboFGs4d
ZH82J3kAazS3Gepzaj/YDT+XrPV5KgLaGqhNHROgoV9XzNIEwcCLITr5ogwHlbacaDXA72pDT7qk
2DBUSh0QPi8SG96/0MYQFd0kreoxSwB00okN4mjgx6GmloGSqjFoYCk3tW55pf6U5w8tNAwnJMgj
QNlZDqhJqtYQRGGO1oQtjc+tmXpmr+xbqB4bBmgS+X2qPkbsRmOFk9t3JH1JYMUs4hpQHtwTTTBA
jBdmZptB91l3o0DaJM4gFsbCWh5GYVxzuVeAh2kn6eUT/i2KgEeQet/sc0j2AcgMQXyQ6VDE/3y4
NEA8JULtFSeKJs8A0MOi96SHkcZEPCEhjSTPF8RTkjboj00OMwELL+lpXx4TLPkaeGK5fPwmq3M9
ixvSFz2+ycKw0geHu32wQJIXfhUznS74+zfJasTVSW7LATCIFiMuARkYGy0K+tKpDNe8rTYQjtuW
oXFQLuRtegLbLZQ1s80xpN3XMG35DstChf43oLfq6pydY5KXedQp7zxXNyGJpymxkym5Z1PcaOo5
kOZadDOT5CwtjGtbHYO8LXy9Nq4K9Y2zaNMRuCtZBcBC1pHc8ksKDaATXG2QbjDkzyg0fV4bMJgt
B3UAMwG8o+0892cpA+4t5UDgMF+tRkBtepd00v/5iPoSuWFYaEGjuAYYMqLyVVjOrTQecMUqDhPg
u+kpyEOTKxjEweMjyfo3R4S5FHhs8Osg/LPm1rXw+yoHwF8gK3uVjKNnqOOCNTwyyncrG032xaUa
rd+vrMtJiFgYjR0DNrMwLrPoKZov2HAvEmCDp1S4Uds9ZbYFkeDqpBjnA7QM79EIO9J9/uZ74N7E
twAwZLmy1vlOBpZkiwp88p5mDXB8SZibbkAT26KSrXjJUVGllVQqYjUIzH0ccZWEDLSZk7rTEBlD
9AhvcLwFNfMwnBgOeVECAvPxLjA3Kv5vHUn8j052FTUVtDfiZsLQRpCEqGp2Th+IoAkHt97mvhl5
+pHH+97s/BwRYLKQHwIOAb0PJHqftwun1lRUYAuj3GJfJ2Xnt/qutHkgTNgntWAI9oDZGdWmyZhn
COEM82VdvU3tTZ8k3Cl7viuSDIUSLXa5acBxFWwkvbjO+zww5Iz9Hd/8vNG+Lv/lC6OBjHgKiq3r
5c9mVamqYga+0Oq3Cs09ExiqJDqGR/huFSDrfQclQcxIfy9hfcj3asa4SCbEkl1MQWWk3lAVgErN
Ts2vY32bkuckKzdskCe07c9B5j7rEshhJ1Cup/Z9CU8Bw0ILsTX+flC5ZCw6tELQZcdCXR7Qhy9W
dBLWHlIglN/qqE4BKZx5YKmlLlhL17PPnnruJNAC3RwDgnw9WTEwqjiL5RqqQWtSOQzY1aE2y8Qt
2mcsJi+jrY9af5AT4SSNDBNhO72wj5znS+f/cwXCxnmKYsdiSLDQmJfy0of5wgmddwnIxAhPJZYk
queTfirNzJtk75Xq4E1gHFI+nWcKNAk48XIbHewx92QCtPVkXVD9ALaAQ+xbYXBXJ1D4aq9nWF92
wjVZMKaTlzPm93F0lzLhxETbRHQMG65ucx55pj4dmgVIml5Kzh2zFF7bXCbjr5/X9bFprl4rULTA
PhqYZr6NQy3MINnJw+Zo/PDdEYPrafFaWOAWCF4+P06GVoDRNDZHYjb6S7iSGY7pIQW6XrScxmf5
8PO8Vpyt9+MUA0KKQEWwhnx7dSGrlcZaFW0cHOCLiksfJL7izmEVIoh3ql1zkwfHEq8vFcdlyXwY
cnWoCdkUIo4wJLizbtYoXnV0G66IHF+ntVqWjA4VnEMwhoRfjZOdTbd9MJwoOLC7uwEelZFT+tCo
cfVtpDmaO532V2UQHbswjs10tWrgTFa1ZWdxt/NGfx5cLJy9vRQTBB5ujJK5wyHIcWTUlYDe17kv
wdCHLZlgO87pjLmTIArixiG7PqyxnHBnoabRgeYx3EEOdvSmUxjsTF4XQCMMUo/18yI2cEwd5PsV
BqwRLgREfl+U54w+Ba8Bdjd4CPoLzI3D6KFm/ovpLBsIGWPxXEEZ7ciy/hrwYY39Nehagy6bIfzW
5hiUn8IW5hRw+pCeQZ1tcHALutSd30DdQSPl2MDvDKHVjf1p4NUGrs1mkqOCg6IwqTuiFZL3bWDm
xBWt7dLhKo9TbypBsbjiEVh9WRemxTP8iEGDsLZ2bO1V2+8s4hJ2V5fgEkzP1uzzoXABwnWKeHSk
jbdIWShq6vZEDZSisb1BiTzOhrusbhWftPe6zoNMgo+P05S38DV+MSag9kfVydURjloQ0b6lqCtU
86OBp6Clr6AZb6oUyqraNSm2o3o6Nlbtqr12xUXvZqbpkMreCSMPCYe6HugwQy6dfvyl9/Lamtnl
kRe4PKf1c0R6APirhkoRitufF7EVZ+3QGO/nkuqmr4umXXJab4eL4yElWc64r2OB/4IFA6F0utow
ox1NAKXj9hk2+ka56/3ZU29kaFZOtUmhwDq4YDlobgMs0Vvi5a6xt6+PHsTLhL58icVjBwI9iOzf
L9oPuxa4OIB+FEx4OSvgROZW4G9kIDR24HM0HnGaYAx1dM9dlUEM9uhZdWT8tRMtVO8tTamWE1PV
kLbGiFHmGwIN2sYiIafZKyVb9K7hna2DZwKdYzPaAIkE9srkWSAyFXFxMTIYEmbHeJfHvtlqS1WQ
ih17heIxQIlFwoZIRCawt4j99cz00GhJnLRtjlQxvrvwlx4O01GsBPBilTG2HbxGgavm7lSEouH3
VhI7VY5qHEw0uHVdW5rHRj08suq/XYkWMOL4aMAp31fqh0VQc82SgujL9R8FauzGj8bWQDunv25c
CNwcE4L5NtzAygIUFNpKgKevrmJsiAjwwqX6ii4ZWmSoHDpLnb33dDd+qQJxTKfym/zA+jjg6l5u
mTkOssOA6oQR1VsOt04WuWgy/Fou5eyl3MWbY8rkEKj9bnPBRxcqwICAQEni82milKWpRzOe6wR4
pCRNmEs1KBqQjDQJh3X9pALxKlMmoLngoT30jl6rjmTwf9AjVFcFZOErYCB1Cf4eykhl4QEBs5vV
zuHKA9F0XwiwqA+S3UoLBUnzghnpPm37gGrJXVdZ+yrNd3mXH9qRbUtK/QiyIwlCW/imQK/kBMVm
kF4AZo/SwpnmwoHAHcoGCQwFFC8fMi8nRRArxBFJ+2Co7csoLBgG/Gr7B9gahNim3kwmD5ZLp2bc
vgoL8Y0yucqYbNrZdpJOP0l5Uzp1ol40hvbWgdALfO+miSIHNWdQ6UpwedULoQyoWLwA4+82YBg2
KA0RW4TpkjcaiQP03nVBIOiYUXDMDI81cxhRFCHaQwXaxGwp9wWwAdCL83l8C5vmSzjUbogCxB76
KZHGwrk6N9vZA114n5ijC0wg6p7CgbQdyrgvOf6VpHgqVXuaNxDWqCrA71/tgfpzEzsqp27GSreW
xAfAE1OOocvxLLUA7ghuRO/lMPpR0zyNNjlMgJ0acQb5GNROc3MCP2rsXWjU+0D2n3XQRjQFWsEJ
MLqRda3Oe2XKwAUjOxKLEUXTbj9AxqY3wUgqWl9v6pMJxzBYHD7NxFPUS28w4j03gWNpFBrE0ghm
tXBU7Zix9YqRvcRzUISASwg2KFo2xtq9tLL7kXALOcEiQq4p+8VWlwMpgZsJnFYHFsWxq4Ztsjl2
J3zdrJ8HXg7mD6dRWyVqBBYHNmtzG3eHfoYP5ZFj9mubb5kcA8XCxLmwwLI+jzGrNBeoh3O3iZ90
9cosbwnajG2Bt22fQq3NU4Bqhbys36RHiivfBKYYGrk6hJdR0yf6KjqHAifFW8P0wIjEjctfxyC9
qjrIwDitt9hsNxJII/dYfP7Noft53FW4wccBZA2yvM+dFcDi467rHHJlIsJAX+MNXNpjCddKH/l9
BaHPBUA9njGS9XVFuIr6qNLi99hi8ORWC6uTCZpz/CLyf77Avobd79oVC/zLQqmVLbfqhxVjtnDr
qgiu6nFScAJd12jhEQXWLRc/j/M1JFjGwR/IfuBUX1CRH8cRkgjSQ5LF1UzpDFUW6Gnnz3bsW1R6
djZecLW8+XnI76f215CrzcCBLQM4GgEBESAVwpUcgkEKREgtemRLfL2rPs9t/QxnIK6gXb+4VXae
jSIqixJfwyWZaiYEB47J3H2zyXVAcxC3AKoHS8lVCFC2hS2GDI9y+i/OzqI5cmxNw79IEWLYCpLs
NPNG4QKLmfXr55FncV1yjjPu9KKjuqrLR0c68MELoOzM4KP3NdsP0jML48Si59qn/QulCv6QsR5G
SVSwjxU3cBzZ5lZykabcLecX1KoAtdjAPbfov8/r3wFXkUbY+1ZbzzKJmHrww6vG2Eb1uWjmVLj2
dVLLM3xZ7tBOCqhATIp1SqevR6aAtlx+PWvo+PibiWptOqa2RLlVj8atKWT7nxflqQIDBt3agial
CLqW+6Qd20hyRwt7nj/k6hiBFfl5gNPfjSYezVY8uFR1FXxXfVjEQJBokr8RZ1v0sEK3A6Pg0WZ0
8E4IvXMp9Kmit2nQTaCFsqhxrvvJWY57nJEyKcwObyqcXGaXwuCFoe5lj+qUt2TwPi4VszN7EepC
D60T8iBbkt2fJ6+dfL2agtwIur4KD/Xv922NRAiCYAydgh460YKJWJ7g/+6bo9X/Lf1iG9fyrpVb
t14KvZOxS5TyIes+2lFzZ3VyktD3cP10DTnf98rvRt4rTbAXusaWq4deiYDhXxr8XHESblKhspv5
2WxNcvDfs4SOAYI8aGg7kKvdsLi1khetae0M6qYoXQXBYuWlIXuHTkkp21MUenmseZ2e25IxQPvO
6wu/7L2mqKg9tIeawPXn13Pi7l6a4UTbIChUNEZXy18YWwuDi568Wf075YErKzezP+0rCMuVhgDZ
UFyXVn5bT+KmR+Dr59FPfBsGhyWmwtzBF3B1bun9qOP32rFKkvtwoJxGR/znEf6P+f1niNXn1zGB
a+SS+TXqYSwAbZfa5djhyKKgEojtZpgPb5Ki2ama7sskcM8ML7O6VhUBTGHlxZ+aQjDYzH9XX6Ui
RRDrzHBJBhu7OxZOb8Ozx82I7Pz1/zMaSqQq/RsV1abVtSOqUSyYeruMJm0a27ioHrG6UQ71of57
rkV94mwGcwMQH91gJLXWO7zNMz9C0CN0TBQj9OE17lCPQGzzzJS+D2MAtP80a12SvnVzspXmGN1O
WiKDE80O4n/bJXSuCnaU3Ttx7qGK9xy41p+fx/2+Mv8ddhUpJFPbd5OGb1xJiSKQ/oIOP7cyTwQj
zAzeJVRywrs16zcPQl+dJoZYYAbjQ3WlO/m9+boosGf0zzf+BTKcEnIwZzbdCWwBwQnXAD4IIHE4
Ev9dk3rBKdDURAtCG2/yctwJ+LKPQrkJIgRHm/lRwwHPAtGSTTdhWXuCPmxUGpVxoj7PAz57SPPj
SHaXKP2zfFbs+zuQj4twETxeGuN0wz7bhl8uZF1Xyynrljy/2mRhfG/kJVySpE/tvkrdXNDulVLd
kyYToao6EhocWmO+V3vxEfGTm0KOHnFEVPXEsbLZFktsxqWXn1cH18e3fb2sD3hA1HcwGF0jrscu
iMKpWNbHJO8EdEO6wLKLIXnPwMpkunQYF588/yil+Z+2bfctFnxpe1/N7SZRBVsVPyLUJq0ZeJgx
uxbuhXWSeh0WgJlFJtEjeTsz4bS7CebAaQLWe3PpT+a2SrLLeFAcZGhL7WiVviNZ1YW5+DHG4FLC
7Do142v27WUvFU7T9YdSy7aRpB1y7ZqodJtllEaiLHsLR92L84xu/wKofmxBp9eV7jRhstE1+G++
cN30lBeSInViq7rUxPDRKvPb1H+oKBsbVfhLlvPElvNyXynWrdn/jjoEJpHeTXNntoxtEs7bhr7e
SGUisdJtAYaYcxcozXiojMEuBcrhlDniCJ3BLtulyW2SIF4lKm5e7AmMtijZd7ZYBXagNfZEDLWX
dfy1I2TalAnIfmn3BfYB8ej58+xRQtkIkvwmWumhHEe3HrZteDMH5WEuxqc50F1TfehbaigpamcG
jcehd3uNVBFiSg37tAS0kgO3sgJxrwgHzQyeck43/Dxszb8qBG2PPpSE3a/UPbbdIcrQEBWrYzBb
XhKjwRNBK8YyTSwfYrPjOr9XJxEdkGADFX7XwTQOIBnkQr23xOxikn2nt+7RpL0NzHexQzgTCEI7
vkR9je7QnSbDN/yN28RTrVwOOfi49HVWas+yFrVTsGppRrAISEXQdzlFnNIKj/yWDnYO8V3dmSX8
+yzxKtHLbVzeLwKoU1A7Wvoo6x4gPFwr0WftkHQiiBmt60k0XSmt8Pc07JjgQ0yuICWZ73Lc2kqB
lWWk2aF/H2XasQ2ibQtlNtCHy1J5x9DXDksEqKULqzWdcGg/32Kr3Jj6bY84V5btu/JdAG0tsltR
CN4kxaUPFSL3f8FboEqGXnWq78VZRq3tJajRGp0freJRKW3Jh2U1RQgHKH819oWZlDdqRpcLoSc3
jVGYwXazlQ6yPNsGalFlGdk+kkp1K1x2AR17TqxCeBv09yiVN3kwXASCv00HIH0Y8bYzwLLuQhib
fcXm7ZCzSVhISeiKFWvCNJ1G/xMW7KS6sLv6WVTzQzFYmzkJbi1QmV11a9XCtud0SpW3zDc3so/c
nNXtssFC8ApF8Cn8yLBJCNA0I4K609r5mIbB85jkb4ri3/l+J+Hq2juhobtZ2kBozRyr6jal0m4L
MzzMzXsLCMOYtOuiFZy8emrSB1Oq4d88ZmHmDQsbYljaRo6+MOe1ltRWe1y+9+djjVBCKLwVugHr
XHY1VF1bPz+KYr31Z8xS8+A4BMWVPOleb4TbkoJowhIqx+yiN4K92R4NrohR/Bh9eAn6cFdW9T6m
6yi3/b5G4zfikkoNxJ3zgCLgseuzzZS3dj3XV7IUgeoYnUBDKjdIPEECYDBluLH2m1ASN201O40C
ii/WPVP9NdSNK4tc60O972X0N4bXdKsVR1CR6G2NnXHQguoNvS3boFo6lE9hi1EiIXk4AbVOHiGb
ow6ET6KcH/JAuIDxu8t8qNkjelLVYE/JQzBfyvlrmpWXMwLaKPI8Bpp/zM38VuvvlPYa4QK7wUFX
BpdVVLU9q7HdoxM8msRTAyUsJcLurhvQcc43svGRA9lEyc5tLLo7VkAhQ7Sz5H7iaAMafVmq6iGp
FBjOpl2TTqZdtc3M6Jijdj0Z8iHUXwUWTIYgWcAPDMVDU5Z22Ed/Z0letDL2VfCABD/XxDUHN2w5
VtV8nSBvpxTRa5+YN6YfYpwTurNibadZcgfzt4TkFsoDF40Y2rPlOxV87cyv7qSc3rWRXtItcUX+
3AeUrWiZVynouQn6TW/4JNkyQfEfxWx/DYMO/+99aGnwVrdS3XsLi6+lxj3xzeSG/TtpjiUg9Sug
G6Uomyh+xXB+P2vorrXS1mwXebOGvboU2f1Db5FbjzCsY/+jxT90DmmRDYOtCrJn9r6bp812EpHI
bA+dwsyE5siE3Wac9pYGakNLPQvvj7RATVX4Vcip49fSe9YXsh3nqjvM0PvVp2yqWQEQ1qbRy9Dk
T8cHw7ecIJicsk+uxhr20sTC1mkHheED4pgsDNQJkJhWcPQwgZ+Y5XCZlLNrYOLdIZQAL7FJfHq1
s/dzJPGdJLKKdlYhewSYUaG0Txgd7xbbrxBo60DvYkvNQXHOo1tPR3/I6mOODlRE+qQQfwmv5iIX
KjjKi/YnDMDsTmkegO9g0quH6UUWja9l81C1B14qAuzv45JM6MaFPiI2HW0C8Ox5EgBLTfUz5cBP
Btm/qRJx35cHW2WixdQkeK7wYE3+DHjeEctLlBFJ2Cq01e9UrolRluy87mxwy27ZIUhnHEfrsWdF
aKO+ibTfofzSyym2w5Edttgg+Kho+zdTcRfXJRKnVwa29pN11/D7Eo0AwGdOjzR+K8wQcCY0Dxsi
JtNVQsClAo2lYXbC+s5AAnFEtd9v35uYRYCcCUJBdqG9ReJbE/5BaF4PDJ5oq1O7seTbCsEJ3rAt
cyunwk3cXU/Zmwyh7MzaWTpe398YlW8km5BUWncaMytpi6akERei+9iN/TasrKc5Sy7bCbXB6s70
h4cx6RzQBecyzRP5ER/rP0Ov8toJf/UQLHjo5NN9VhQoRZBOdONLa9xG6oegDja0X6Rc0GY3ctes
Mjfo8fYSzr6Dkw9C219cAHMiDYh/k5nYmJXYHCg0tYV4IcXCjTmUe926CZWdFlkbGBX2VA92ryF+
b/b49oFnT1soM/FwJqH7fN3fPseXR1nlVZU5F5KW8jkkiHQ5yVuToMQ+FHeRAc4VlAzc7V2nNltV
TWhiVret0hzh2EOrrjHvIKyUN/GkeUOHx3PYouhP32pqL9X57ueFc7I6jWIa7SjwYt9ccjoEuMbA
58xp81fRelF99B9z+LxccTTy3J8H+2xtfXstix4BADWJUsEqlZ4FS1PTnteCDX3tojCzSC9jHGHa
ldPummRDJio55V3hAm0518w4UYg0AIyjFEARAYLlGstpTsCWxobRy/BuStmegXLTALCuSvgcKq3K
6TkqZ1uAwR8+VvRFTZNbgaO/h6OeIHuYi6JXq4te3pU0JA/ZjLTo3F5FzTEMpjNL6ESxg4clw13q
lECGV7sqmaPQasWlUIvruooSpaCJbqKc1WBbfs76k/DTIWRD9wEVs7p0KCP6g1hOfJLueZzyzZxD
VcmnQ2EMrwMeqZHY7pOgsNuqvVbEtrRVlCRxZDmzNE7t3aUsbS48W+7B5c+/XEVKVGYoVPNt0m5f
SLqdyGfLRydnusAwcdOiR7nO07uGM7xWKf+h9NnsgeRsm8FBmFT6mNzaoTkYbM6C5c6NuZpWJ4eR
lsdUnFu3dxc75l4CHNF6oI/s/pH851yR80QlCVVfmN9cAkjFrMuoJfPvcO1iwF71UoAKqEiJEp4w
SH/+vJmXvbpeONiwLUwxajM0s//9YsielCOFCwq2/k3qz3Y+4ELbXEgI0RBKjsFZZ/ZTAwIcwxgA
5QRcHFati8CIsskXqJ8uTIEF3CKTDHqJF90myE5dkXLtAXdc1Y6OCOQ5Lt+J+xUrBERGqO/DB1nD
sccSHQeEcCnSb8cNTioIQHuZg2jz1U1/gV2sN2xGr9+KO+Ehu9bOtLb1E6c02wpDWB6BF7Bu+NaC
WUsEnYGTpiYuJxdy1j3E+HwgBFIYwkWGAR/VrQqwSHgrGAN+OPmVVejPlv+3maRDMJLv6YMdp4+9
ou8FfV5sN5wO+c9gOkRW6QjIO8sLgERBiSJPRyQf0r9K1TqZEthC1pIdGRtdtg5xGFzgn3ps0tER
E8VOAhNgfIMvbZV+GJFwF0oZfGowd+LgVZnlZf0N3dWyfTXz8DEtpmeh17HX6ZD21Sb+t86we0F0
LeDkMalBViD/lttN6e+z8TED7Cs3/nU+FW5LAjGmTz8v4lPFu6XyyfHHv9k0q2PWTObcn3QZzEuQ
vYRztJ2SgyFUYNNE20hTFyVh2/QQtUD4YrrVStNtAG7RF6SEgfQmVA4tjGlVI3FVVoeAZFDEl7hT
sMMy31Wp25gF6aQlblPR/O2D3SnwBxoM88zxeQr8AO4B3YBFBxC60irgaMxUwCEuZzf2YPxiPKhS
HIxCFRxN1ByUKbf1rN7XmuGNZFTGXHmSmHiDntmhKXuTVD38/GJPoVxQoCAUA+Bi8VCrBzKGucvE
qg4c6BMXmhWlaABNl3p80wfzXsgkW8EnUiCoFxucTcXheYoV1ycxjWWqg4NwP0T5uQTr+2lsInbL
s4CbIEZcl9mLqNIDxMfxMmnTh8KaYdbii2UQHafmBaSy61l+qLsBqK11JcTmRaXQ3ebccc68G3l1
dPKZAOctPGXK2nR6V4suTWtrnkuqnX34CLDbxt+UGOjWtGZ3xL8MiTOik0DHgutjHs5RWtbHKIPT
/iS0+ATKcBf+e24nQS7X5szggvRHlUenygw7G+61+d2f1Gt0rf7LCHM93vIyvtzso1ymCuoHlHat
Bk+jlAHf04hiPaU/joEzt9JyoX69ldajrV5tIQlQYXtGM+I7P4RwG58Z4NuJsR5hdaX7ZW62rcQI
AbLcDpJvd8OEAyicF6oFN6Fu3WtoAZpK+VJa4iYYb+Ki8WouhXi2Z617myT1yg+fJcTwe6HeyBiJ
om1tp/27Nv4exNuJOrqvZ5gNd66lpJuplvBXQJ3VeCiz+sxs1uHCejKrRFuvdZ1uCpNRpMvYvJuG
27n4S+Xm5wV/cpSF54dQFk4c68adBcawj5fqvkLNmuTV1s1HIHxuKV//PNDJtf1loOXPv6y1ADTn
iOkIaMkkBYz/UJXBPusl24wGyj/g3P0z98cS5Hxbbl8GXAVBZqsOE5P27S6ndeCXjqKVXh8GDjKI
HHgd4O55I2EO9t/Pk0AWpij9XXj6q88m+Fk/pq0Oo6e+NgTkUIG/VtKThXhSnlv0a8zdzwN+650v
C4Uzg/IClhSAztanhuAXWVGqwCKQ8ar0YlsVf1QJ6UIz3BXWU6RTly0+Ymtygq7+fWbwU2/56+Dy
v5+1KYZ8CASgu+o2Vh35MCA2+k7Dwo2vMyyqt8i9Z5hUd0v/t9yei/2+YWY+547a0QIrBIS0VtdQ
6nCSa032UUWJ74h1KvQ26xe1fVo8/tqxd0NFO9RirdgImd5OZfgaRe0FVixnWMKnXoPJ+0dxngRJ
XpMx9bnwfbmKfdoL6ElUwQbTQnC7027A+7GI4tt6kDwrSTY/v/4Tu5dRAZQtr2BRLPv37ad9G6MQ
qloUIGQvRmJfF2/0nqIcJgc/j2QuH/Kf7UQh6ZPyaBHrstBWQUPeI4iKL5hp9zpel1l8BCHzgvX6
3yDuobVglWDXgfkHOTmcJ8Bldf59MXYDbMFMdSyasE47l7hNvM8qlaYgvlKkRtn6cbi0LTX650X2
NiKuUMgjjSCqfpxJfam9tRgDZ1PmCoZ8JSlLt0bKUJ+bt0OBVcn0WCT9IZvjx2jCGYQIyzYHMh4j
najOGKKXzplDFR/ls9xuQ8VJ5Pk4oMyKM0e+s7LeQZ3UqXyBSHdA7NjYtR0VsLp+8+XO60rKZTGn
x+x7uSW7gWRhO/iExNoxq+s/emjdJfITcqd2GVAPtubdVGOPoyI0WPfVoTUo9ZsQwxPrApjCLoOr
aWEMEiEt5E/hxoJ28PNX+iYIQRVFlWXY4ernP59Vni+nbK3D+YQsTE4BSKGlGTsHj6ZO8bQQy+vB
/6vnI0vzQa3Q4U8Bpkrc/R0CwRMw9J8fZV0kWT/J6rzXc8tvgblAScZAfdENthTaQWfO+O9n32q+
q0MeCCwqhbSg7cXgWfgVeJajX+ub9hgezglOnB5LUbgEESUh21uds8Hco1uc059bCgbDFaDKrfop
k1SftXD6fq4t8/oy1upYVbuklkx6/YhbzBvZUdzEy2BVRo6xTXftY3gGCHvyY30ZbnWOmCl85jhj
ODXFtzWjoflHLM7JXH0T3VmWBIkQyFTwk3Cn1x9LRJo6oWKBSLfgad0QuKpf/MqmIN5NuoaFlIYI
duNpNfX+ZcvqGoZK1Fc/WPAXSPYshHoJjInylIaFZjPWdlb0XZdB12mbY0BJLMxNp7PO6RCuc/zP
BzcXmRWV0g137L/HrKaYTQzFlQfvaG2Yv5EEhg0vb6OhParnrhL51GjUEeAkg1hBwGn9MUR1MNue
jzFHbe2pY7sdrIEz8LHPlM04BwckXWmTIbwI9hFnwYsJEytDfhiadDvWSx/hQQL3WGJOGiJRWgmh
l0lPMb6nPo4uFqZcrbLL9e4wS/0Z/8aT6xYYDvQJQGffa9ZmHNHUBk5nN/iPOuWfRdhLd5N9t4ED
yy29Nb2fj5lvNyBrCjwu4FXuJ7jOq2uJKFKYpgaLJ7F7txQkbhi7U0GqE+78PJJ6bqjViWbhIyNZ
iOtC7TEujVTc1BRp1OhPGr+JkPjQ01UVkoY4Ow4CjOOYDxUA/9CFDSR8fLdujFC4qTLFpthKR/MN
g+L9gAB7QP9aNDJn7iYvb3eCr11IxU1sNheLfVOATGuQ5hczBrXLr6v8Lix+VSNCjqpqd0DjC+ox
IE/LLv6NKsHzPFvvYlMDEHk98wK+RQAqIFAgcAqZ+ncDyG4adLXtStUu+ksABmRB5wxUTh1DXz/m
6oDojdYYDZ03PIbv2XhrAgIpXn6exLdqzLKXv4xhLtXELzdkjqFBlWmMEe9x+d4iFXWxNHNVO3/H
TNdeeNnnaCinp7U0NhaVoG9SyHM2pjnyooZdSjddQWM0RU/hz5l5fcuuP+f1n0GW1ftlXgqe6E2n
MAjKrpvCcjIv3Ij9HilbG4TR7MWWN+yM7sz2+6YO8r+v8z/DrvbfJGSjkibsv/F3+5t6SfAMrcuL
DlTgAFJBXus9dRPcAK14nHbnNv83EOLn6KoGrRL0MwnA6kqmwqUoU/Y5aXPbeFSysne6Vg67Inmc
r6ig7KMHxSk2igMi4mjsf37pp945GQgK45Qn1W/yT0EjDmMVQBIeqktrArQ+qWcOnVNL5+sIq6+a
G22TiuriYDdY6OXJWyBp29zK/tvknMVjSCCEIY7Q2lpTD3ypD3AoWDaFKu+SWnmIqtwdQh+9PtGR
5+EhMR5+fnWf+cK/+QTxDfUGwoBF43ldeIi7QvaxKUeLOCAf70GSLl6Hqau0FiWa+j0XsqcmVh4j
g16kqlFhrsecTqslXibyHzkfd002AzFDpa+nRDP6+BM06Q5Q2uAYfXVtGk9RCDPKvM8UUD7SYkyg
W8fEiF/0+iUa4ptJqDB4aNylkVtmwqMph9teUD3TN861KJYrezVZippkagCxP++qfzenWllWqifI
Amn3+taQbWUXb4CP1U6DTsYGFiYCEYvqiLBX70AiOJV3ARnJ/fmVf2uyImhNLExcAc6dX67jLxnH
9zkwuDXKALtB9bYYEfkM0UtQ600Yp14I1C+eb2TAnQ1OeFZyl9JdDKLSxR91q9aoVOe4gYt/9b6+
5sWNYMktFf9DHC6WcuzPj3vipP7ncdfCQzOC8fXCSONEWxahU7+Kj/NO8LpN/t5dlnfdvdo457b0
p+L2t09l0Z9DNU3/7n6rYHLdNC0vSQVe5ofxVhqa51bFNjR3EwwgEi3Y4htSav1WFa7lHPs/GB+d
5gTpo4j4OlAlXcKwXkS6cHySc5oT/csw/ZaRlzHx/5zT54ywLrcSu18oudPfn1/biSibUw89NIX4
mDRw3W6IdXMCIMgEjG48KkJtk/KJ5V9IdMA9jxP84li8i8b72vijZ9PGNFG91tFPwgszAagNzXZj
BJIdFVBhMIKSMOFR+6sMvOFQsU6Bl/78wCe/89cHXsVVwKUR344UlZhxpBEbecEjxm0LM15yQOs5
00XzLJ/ZkScG/TeYWY72L9clQVIdmyZ+qIMjbZZB251502zQftzEB98pdsHZMOD7bfHvkMtZ/2XI
WmkHv0EY0k500Wk1QFHnAo1v7FNqT/+EaKvrwsLwZlZDQrRwv6DUxp2/A6FtJ25zho93bi6raz8S
okARIgaSaWJPU+rWenfuuPoEFqy3IknpZzVDJ3Vc3e7VNPemhKOLXcEikcaXovqQ5NDGOTQ36C+b
b1VDPR4pz7lDWUWL/LduUl4V8h0zGMHKWFhG/c0BzxamaQ8hezdSnQpOvNWEl/zgLUoFjjVrO0m5
KRZ4J7iwIawOiFvv5VbcJVKxwTfpdugxFlb8yZvz/BIsq7jD7uixTVtPK8k59WrYAx7dtVW06wC/
lnX3GAeFaxiDa8QPalNf5jjNuqHabvwh9/QA3jFXeWJpdCSly2GM9kKz6Pz/QTnA6/3nepFtrwcY
jaxN9KiT5CZICli+zbEJ9doe+p58LrzyMe+UGp1SznCFEKgNoN6KLkXR9SscVZPJGUewqNSzhibf
aIEPHmCwu/6vL+5EpXT0BvB9cqkP7AH/2vD/iulDYN204OoC/aItSreqf0u4z03RA8YWtrL0YimT
0anzBN/CpOeYBG+tRoULYLRc/C3KX0MHSC8sHGF+juOLutxFJbIL2r1ZHvP8aUgxddI1V+n2COW5
fcWmx4hIwzG66WQn6EGNNi+hTN1Ou5nDra9mZMFeC3AMgXc8dzc17RegyRupw7SKoptVithSAyIM
/Y0KMFBEdzcwaa3SGM/ye7n/aOP3apgxHcIpGRj4HAMYTjCpxflavBCiN+xPFEF3fJ0JxrwUyEqf
2HztStAw8q3feqgemXEEUrEZML1eGkQQ4DLwISosiWUpjjEGQ219oULF9oc/xXwtgunQpZtq/h34
xREkGek4gG8ciVT4gvyyVzl93zJV8nKJivHku4E4LhGM2yyA1uJVnO4kYIwmUmH6otoA2DSrPNHH
pmwo7QTXseS17V6U8GNUhb3Scx2xyufkWhsuCsWwDSTaOtZQm8ZACCCxgLg18bMHZz6Qf2bNMy1r
W+ivsV5EruhcZPzJP/9386pA1wyNsAePkm+9zN7sKzDDIwxSaeiOUh5fCVG/yVFeJIrQmhsNg9WH
SO5CcHY1KkjlQTLNq9osM08f+3sxam982bzpY+nYWtUfIdSehDG8aEXds7TOtCMFGgfaU4ndlUPl
6G0C96HUQTuISOYEBNV3eH2+S/skjYj+Ffg/WfO+PJRtqrW8MXWYrEJQLE7UG0NDSVPA45JicBq8
Gf1hlB5N7LODSPHkejqAsxjhe/XlDQoCbR7d4DsFeXuU2ESdFylYL+fmltax58ddTsIe/UVHMrcH
RSD+lGFQmE6O+ojGz8zNx5xIFsmOsXmck8cw+TVT+I6wi2srjO9BMJvBVaeDw4e5orQv3QInCVly
BtogZFWqr7K+LdyA3opoG+UHpVZgpBZbX7wdondgPvZsdJejQJ8rmbZDV3i91lC9xvq3IUwG3weY
xB411JbkQ035QRtxG2czGq210wvMuSzRK7FD72JscOI/FbT4sPjo0DXMzKOC6jSFV28w74ik9QYa
iYZDe+A2waVijihSXzfoqBtK57ZKuWt966KV0FIaAUz3yrHuhRepCw6oCo6IkIcty69knysFwUYh
sCvjvdrltiVl+AQdYmlnVLObG69iqnmj+GAkIGZxlUd1U6rra9k0jqnauj5vuSviXTzByQiPiVo4
SQbX3eKMK8HKmYpTot8cyKbjUzjMWshOA28oK4Ntk8r3nQLrU0GbvZy2ik72SMMmreI/+aBvq165
aA3RjePQNQHCB/Vs13BJyG5cEX6Q3lherCa3kGtGTX+Ym5nzNXYDI3mxUgJXI9rMyKwnemtH0ouI
jolK+U6MAezzSivQFNwV2Dkodl9j0MJnNvInBV/vRr4KC/4rI4qck4ccVaZCNB0Z420D59HYvEdt
gmOrts0lkQkwMUJeZWrkW19+boziTs4aN8eTLPc7T25jJ2IvAP9wM6yui+RKRhitRRi60I9Yk7h6
rnt6dDlpHyk+KPRamuijFh8KDM3bdt6Y6KKp1eT6zVZKL4Zxq2XHWv4IdHErZ/Le7/dSeFeaPG/o
22MZbq3pTusiT80rp1vkbsLaSZsPistZa9pJDpsOGVGJe0qtX6REoon3JKU36vg8+39y0Zvaa3CR
7EGBpf/qB3eLDlpmXIYi5ufZlYr4+OxDh6SVqyGgVl83VD4hQ8XVH6V4zvSnfL5jLhaVtAmceNuq
dhrfCsOjgurbTOCi5DVnZGnLPjyOG6l+rjnAhw4BeLPzynZ2elrHciQ7IjmpLxhuGiIUKcbuyF/G
986Jy6te7ZweKzsfNJa6MNBSkOoQ1dIApc2k2YypuRmrdJP6HLotHAY+lj6IKMBlF9CeOYzuO9xR
muE1qihH5a85EbpBwbeu/yo8TohB9lI6aqONJnslaXKrZHeDCDHtDmAUkNjZIb0kmtjW1rNvmAC8
MfzBi0fMbuu8dTN1G2ByFXPdiqYtmK8lKzcargcVl0u/57b8VVN5t8wrHHh1/0muMLb+W6mXZnih
dJmbmTTxFEAP2d1kPJdEX6qEIi/BTj7iJhnBG1PvJ4WPof8Sxwe9/hNIhWsZB9PcdiWmsgbCZkHi
lv1LncjEA1Cyqt8SdlKBeAX7R+9fZl6zyN1b4xTTG9FOShRX1oMLtUNJvXyEhOg0LcQu3URJGjWE
/DYTBDfUpW0fBa+1JkjwtzKnwMBI1bet+GqAfTSkcKuoH7n1qgWdV2ByBBsM3XYEtzJ/N83JLopm
qH90NHt8/dBV06gbB1W+y5p20yp4kcaio0xPRUyhEBFrzbRoeLZ/emG0IBz4G+4dEOKV/msalTsx
y97lriO06xBTaMFLD7Td6oTDeEyTm6j1OZ+weSvn5C4Q4kvOvnPQ9qU8urpykWnhthURGMFVdpVg
SFmuRFlFvByjnNpsezwmFuHHc5TyU7E/dzFQT8YCObKK/elOKHPV9YRulU5kG+xn41wb4XvZS6VL
+Z8hVikhdBb6xyVDqMcORn7iFVvlLnn8rdqSI7qIeOF5cC4NXcNIl9zp65ir4nNcSeKk1IwZ7tt9
sw3dzFmktc+/vxM1039G0lcl6FCQK1mpGKl1pw/Zy6+Tbfihxc7vRQuucPtj6cRUMy2Cn//PJKET
6PTv6dV/Kw5kk1kiJd1QiGrDTduIh9Ifb6WgcgM537ZGTCkAQnTkb4rCOpMynky5v469+qiCLtVz
JTF2Ot+XPZybOnTbYtosPrqA8hxDhUM7B5d6CNA/rzk5xyeBzrs6EjIrovdz2eF7N4ca2FIIo0wC
cGONHDHUahjCrOZNkCup0b4Oe2B3LVF0eqaGezIrXwD8RMGU3xB3+Tfxj/V6noyJofJLzradT7tB
20oePc3dz3M60X5jUl9GWr1iSU6NYJYZqbFedNEbZxi67WVtHI0QxClyb6XwUbXv2lA6sn5B8H9m
fPnECfR1/NUeEoMsTgv6f5RylBeCNvS4s2P8IW5yL6/OK8D+PNpaR1PrZLLB5RNicmVb6mM8qE7f
/wqDc1/wUwJ1fbJ+mde6EmFG82xUFSPJt/FD/iBs/oe0L9tuFFnXfJWz6j72YQqGXqf2BQKB0GhJ
dtq+YTnTTmaCICAY3qafpV+sP1R1drq8vcqnV1+k0oCkEBBE/PH/39DueAjR71UWVj4Wuyuszm3v
x7QG6SwLJKr01WN+ACJrPYCwuBLWF8/xZ+Pj+9+z3Id3qaS0qZ3OsHCdzQIUHXFtNboCsPyLVv6N
9bgMie+bWdLa75rROLQPMxunbQT9Sx8AygWGxLzKnrSw/n8Xa7u1ZsC4CJ4z0Df/WMrN7QzuDRla
s44w9EBKDoDuPVl1EOXU/fLZPv99Z/2keLRkwVHMhOoLWv3IOQKGABU74LRwdkZz2M/AGfmJDzvu
AIblsOle96jWARq7step7zyRLyY547N59H37H5J1wrJ4ZiS4iVXpwOftbQZD3FTvEcmA4X1MAdub
y2Zl661HweDj04NjvZTFD1H+dIoAtCQfsbfSx16vSLerkDjg8aruzxMWjTUiFImkc52l3wTH0xGP
WLL0bN9I1FGKcTXFtatDd6G7M4XujszyrZwEE7HCHvm0ElS8GVkgAyFKbFlfjIdfnfeH4TBhENCr
KHKHkKvPk6fR+Cqj/OnT8e7GfhgFsSBQJgjs4unQo6IXoTC/0276AjLz+VgLxcgFawWhtdvxdw+H
VEH4sGu0gpWvhVTjz9Lje+IjhzxuoViw+lqu6xME0tJjfzW5XNl3TZq2EifcQQZ5qfEKCAfJ7QyR
otLPjl/5YXx+k341tVzjd03lWTFBJhlnB9HqVUMbBAZfQCaX2/xxTIXgE8BoyPlADvpjC0WRo7/h
8audYwaUfVdB0RgrC1TwVo0mg79/2j+Ljd+DFz70iWEuqZnzpdPdYuMuhFjO+uvY7vOT+oWR+DAB
anqSK3BSR8qaPShI5sxk32J9zRvpUiQ7/v6cPu2C707qNsK9u0lk4HmdwAMYi+19s9G9JFLPCVpa
Cleu9oikUIB01983+tnD9b7ND0n5Yepnmxtos1Hhx5VsGTTRHXX99418OvO8b0X7a/dr0xFEZICa
XbmWXhJa6+ouvup3MZTwGNbYX5G4Pu2K/7pr2od5TppaOmUxzkknd8nUeBpURHIbugnm/2fZ6Vai
fXfHlFGbqnppybnk13k3BGNoCZftqc83MOxefBKsDX394mp+trR5fzU/PGrpRKStzcvDHBRniMVs
xghiKPuvlSDVT2Pd9019mNRMrfsTJFTGz1T5Jhoa0Rp5RlgDaHAZ0ewX1QyEdu1ixBHQNY6RvoA0
y0q2T0RL1hOTEYO8i+O8ZNlFre8t+0dGDJSaYfvcIu+ooJTPB4BKOwgxHoxahQSWHY6g8cMeyXPS
ySsAYVRyfV2ifjtmR2uuodsyI2/GLo3+jSGr0xkXXWO+k1xofK9k12xCzoi8FGPuoiLqL+yfknR+
pdwBowhogO6rqC8RdlLZzjKe9Im5Y7FmLXzwngnJvjXFAF0OfVXBh8WZIZ3S8ZNK+Rlg4I1sSuQQ
hr3ZvCJhvRnqeTVlnb/UXHIH9CJUEiBFs0b1Y5/3ptuYiW805StEGZEugniVGzvIbBQqYV48imBQ
+akvkjcoiK57BvwjtPASGxhIpj8V+rcZSiIUVzOb7xm/TCi9tKiPTLoWQZc2rBu2rSb+9kXvWp7F
fx/Ifz09H+bzRhFWPC5Fx4X82V1hpBK0vh7BkG5bBl+VOD8BMfylxPnRrUBaPVedGU8QvBGApYA6
BCqBB+eorYQ7h0jCQQqjCJwXqI4MWE5Xmy40VfgQMw9lQf/vT/2zSZKqqgFqPFzIgHr86yjV2J2e
qRK/hUzdqi9QZOq/CBI/nbZ+tfARA2HZcIwxKFowghZ+HlDf/R+ldD6Nhd+dCf0wquvJpEEEGO0s
2Ob8pHuLSSm/y/zYoz4NJq/2m72xXkrJ9ZdS9V9cRvphsNdQcoOEGxovILVexMyjEBL8+zv16bz8
7jp+GOGblnSGtsyUvdilreKaiQbPwEvS/wSY8u+b+nxWXsiVzqd8HGj5VaKAuZDb/ZCeHelhk61R
fFQDErSR0cFRos69L9r89Bl81+aHS2gCB62ODG0ukpImfOHy2UNYsDIR41B48X3RLT8BmeApfNfe
h+tZxQ5NIM6+hFPlFSTWp+S7GVDIuq1uWpag/Pgg3e06n3vGpvdgA76ujvX+K9n0z+OEd79j6Vrv
5tO+ypK2WcYe8y4Oam+RzDU9Fda6up9d/kx8/ueP8X8lb+z0x5gm/vlf2P7BmqnNkrT7sPnPffaj
hTHsz+6/lo/9621//dA/j81bfenat7du/9J8fOdfPojv/7N976V7+csGwL5ZN931b+10foO4cXdr
BL90eef/9OB/vN2+5To1b7//9oP1dbd8W5Kx+rc/D21ef//tRlj6z/ff/+fBw0uFz1361//zv3+2
2Y+Xf/vQ24vofv9Nt/+x6MLC1t6ESSKYSOh/w9tyRDX/AdEb+L3AtgwL+yUXWrO2S3//jWjaP1Rw
iaBRjbwY0NtLCk7ACmE5Zpj/ABbRoViYKzfYmvbbf/+6v9ynX/ftP+oeRgow5hO//wZXj4+CSgvM
ECqVCgh5CixfwM/7a08xMkFtKlFOytSxj+J8CODcGV869KD15LQXBh+CI0s6uqPgGJHxaNhpfR2H
lm2hbdp7jGvTc4/95sDHEGYeiquQXj3Nygh30cJ8vm0NaR6H0FHpUA8uScib4q0HoioYRKVFi9T+
pEpUq5MZPMTSGLpN3VbKpbPNJILsiQ5y03KYJ8DqGxSCkqr1JBmB01wVA84aO7AOq/E2pa31ewKh
PEJ6ewtC6zUzlPRSCj31RslYoBpJdqmhLnHkzuAnbfzYkaGUh4JNrZs4abwB+Cm5FkkXA+CWEghk
2uTSa0bhawYsiRhgp6iEFfzFHi148gAjhtWMOafmWUlyeuwdivLjjNDELKf6NKOYd7LLKt+VZRXm
9TxFrfxW6cW4hUvTsJWjNWwz5L2jWENxqqfFjiVDsasp1EMdKLBjoaQ3BbTASralceIKQei1Tbtv
vCPpYaYTveZZCxvBRLM2LWnNq92NEFCX1R5Yvuq+notVRZT4bLd1fT+QeRfDU+bQto+Ct+IIlKM4
KhPFuhzXaC2dvvTUnkKNSgzD2Zoan1JEU21dGisrk9CvZRRSgVMDSEWpivpUzeajidVW1HMGA+hM
e3HGiS+munw7mEnTuPC14ds0TahvqvKSKsa+6sf4cnuB89JRaxqIc1mJHhmGkKtMlicytMY57rvs
OAj4Ls2vKS0BJhnaLJpm3qxKnLLfJkYWxp0ENjWN7ae+vFSOrHwkehVfJgWF5y9GMhdqJkOgE93a
o0p/JDnKhlbWOV7ckCyE8Or40DDlHpY3ZyH9fpjkuTXM9FL08C800j2sTeVhbiogS0yRPwolW5cN
YDJVovGHTJ2ctTUqhl8sm5WO9heR+xUa3kN1E4lHDZcvQqBiRcKqrJDURk7CRh2yO2heClwFM8Av
nr71iai2WqIjmtf7l6HMtCBlvN7eXqZmBpmlSuut0moAxMxaj8S/ZgDwUQI6oBKJnMoAzFY/SFB5
f22LZVsfijaiQ3+Zu7E93V5GTqGbOhQHKFu1p1L6iSjNfUtMO+zU4TzF2rBV/vWS0m7YQlx63N7+
uh34ta9vUAYk9lsvq2xTDmmYxXO8LZaXhiO5PVn2vKax0OG7aIqgzKHCkdc0WxtpZZxaog7uEJNi
L+vsBRoU8T4vNQfVX3YH7QNyqpYXWo7VqY2j2x54IManXKjkNOnjRlQoiGMYX3R9C74TQr9XU2MM
+Gw2u9uu2wtXOkjALu9ALywDa26fZjuf4J0wOYC5FHbp9sk4LtqIeAZpA9DFWiHpczYlBcatIfe0
QYPZqzCqA5AsFUyD8z//omWS+uOogi4pAONxb4ft5T091FegUAwow21f2cU6PERmlMcNHXrpOY2h
LzgCV5UTUpoesEr63uCghwLrYNTDHYW2OO7azKG72BgekncVA78qR1Xov4+O/zoK43o7AuH51Wym
6VDUxNlr2WbInLuS2I8ONQHfmlJ2qJoYKNYGnpyHyiISAASl9hWrxeY4X+fMtrZdznZcLdMDNy0O
NVFgylULziQ0teFnM23lnKpPrFmQb9OQXHG11HVOHRMAwQkAnQxgaK4+D+AlAMwx2wg+QAxfkXLk
gcmkCLuugM0RBRJEVblju31uVycOT4uU5+bBztLEm60499JYh3adFbf5Fmo9KHRDKU0NwGwKHCf3
YbQur1lL5RVKYZuENMXptqvRauImupFGwJlk4LLi+gPWmu17EN73RMINXXGE5t02fx2wC66GLJaH
eDTTbT7m2VatLBjavvuzYrO6olDdBB+wEcc8Zdqmt61vdlw6Xlaq+kHtu4PJuvpUKFV/r1NAw6cC
qEVjUqFCCCQbLiv1yczEUy0db6jm+LuikGql6qI7QgcFDnPg2nmdaLoXeFOyyVftrAFARVWnXWpN
J+ixY3PoNDVsNQUJtVSZvYkYFmYcGUed7KwadtZGHBm8BLLp9qdK9LM1mCJsIKWxN8E82COTlEVM
hYYng0mkd9tnZqO2Z7EhfYya2eqPfcubi3qSAF9gUsoHMFvcBjhqBLVAqqBo2+zh3cF2ApBuA9P2
Uc/ZGsN7d5ZK2Z1hCqusO7OtvS4twb6XJP05DHW5vR0VDvRSJ2A5PUBHny0V2Dcll/N5BGoN8ym9
3naphYIumhVByRkodMvMRZeZy+BWvdZ12LTe9tl932FO7601tQSs6/pZuQwOnQLTKaoNpE+rO4OA
+xCLeV8Ug7JXLV7eGRXY8WnZsc1t8/ZSjXmx6jU+BbfNbK6itKuUnazah2Ys6WOl1nKdNRBNvG3O
Sb2vJrW4APMDmdqkPFSG8aqpdvmYGJgk6rpR1ySV5WNeVKkrtLQ7Zr0YrorM/tivVjyJeF0gybZ8
ypHtAHNOo9sClwvSTp2Rg2gLICob/jDFeo5eRgSEXmT2CLJkuh7KfgyczskeO1U+zZrVn3SIIl3U
goQKBVIvaSrbgyk69xql0g5doZaRSVIGTmtnn+2BqC7oPPK11yJHAwkysZGxAbLWOfSasimmBmOP
OszwLE80EtzCqqnLnANAk5tRZ+mFclP1koRSL6NN7JUG07dVwqqTYqPON+oLBb00y23iYBLFT+43
UzLGV3MBNBq58mIqSrOy2MQO7WjYByTaoSq6HCia/uok4NGntTIfdIRBvpBZGrSAl11bNp8g4PFM
a0WHQAcjPixRxFpF7vK+KiTxh7oV61tc+GtTW8LE25tvRyGIR88YJ9Y1J2wFaSV6MmzEq9xyoGoa
t8lZQS7HhY2mfDXQU6u2DOUEY2PNMhovoUO8zTs9OffQyoaIs9q8TGWPlEBH5yOJW32j1fmukEkJ
8v5MH0lsnnq1K36OkBZJzaz8LnRIeWYwnDy36cADCMSKqBZhW5lxNJi020AZeYg0SBpEeq+Om2Su
uq0JycgQ0sjDThsaIzC5M+9nu4Y4dVPSg6Zb5Rp+bkA+kSUA0rJjHAOlldUzfWmG/DyPgGKrPLc3
ArhhL+8HcZfRvlyPSq7txyFRwqmYoBKe0MXButYChog3V2wW6SmVW2gQTGtqV9kZETy0NJFl50JE
XdXpD4qmIIzk1WNpmCtd6FCZMIzpUUFxDvLZI9TJYWL+WM0WlJVt45715SqrugZYyo4+2c0DzePq
RYFcgt+JTVtz/Q7wViDiWriIanPlW9WQPHOWEG+qxnZnVXlxyCAL6WHUMtxYY3PIzHnY9nFtAOvN
uz2CRSCtdIAzeZF8qysIZlf9/B3W0eiacc/uwcAuXIskBO5XgIZr/FkODNYar3OuyAu+SF4aG7RV
p0un8LY5qa22TSskK8flLRmKlaWtVd5gmfM6dTZmjwYKrc89nZbWvrBburPL8meh0MJVayHv0COk
X+jMOhYGOimEl5qDUzUi6K3S2kEPRob1UMltrcV0ncUjWzWtdVTztj/cXublL6XA44SOiJKAOT3r
imzepAI1a13lYB0OmZ/NWfuKYfBtIjn5lnRyWmV9Ls7gosc+VlLT3pKi2NgSYw/sW3rwdhKyweNv
bWkPCXwZ9xbktfPZH9lcnVkDoS4l0517JwHr3LJk8gxjs8dKcXrILoP7TyXLXHhC0Bw2aqBers1Y
UV8zon8rzb7ZCB2jA2ZrsEudCfruNMm3+sDydVzmzYOjKg+iMMdXEad7Cdr0Y9EOlV9Z0IgF66HY
w1WJQuBYqZ7qYdi0Bh9fuZZ/p2Mv7qUSQyhxFjLSSh2+M5JLr5whuZsbkj0PA0aUvNadPWvlcCcy
+srGlEHaFiwlDFfQdJfmcFFb/a4gDnuWmql4ClRUIozcyr1IhvC2n8OUxU+d4RXUCerlXRzfD1YV
sVwvXqjTQIfOzhwMfSo/l2ry+sd+AS2WDMYnB5gWpsdyAB07n8ryRVPI2zRY6Xmw6jAVOtZ+cf4M
wKT20MGgYTs10FOvYckACFCnBB1ruX87WsdYxRgEQ9HtqIBKrmubRNveNlOFXmNVkONtCyBwt1Os
9K5U251ELiREYKWDhdBV6KaVFZUUs09qUrKZ89SO0CvKDaeasQVhSoSKwrVdH2dqwDWq7hntIYMF
haSDeBAz7BhKpc62Q488myt5y6HRX6MIL3N2RiZD2aQctTcu4m7Xp0D5T5qF9UjcK+txQiGjnZIf
g7CGVz0uNlQb+RNzdMNjdV3t49HpdlNsVX4hlfqRqPl+cjrqtZZd7kaolIAkKbBGSDoNkOgObpB6
XuKhPg6OiJ8NkE+gJ5JA8n6uACpv9LfbccMpEe2bU3Y2U1ip9pO2MiCzCnaD0m/TGtBuwlRrrVhS
vQMaDR5KJo0fKVbTMcxiErfdVSnDSN/O2TezmOfHVFe0VSppe5dqLA1EzPttJoW2ZbihK61JvrWE
todxsPPATMphXxWQeOmUTt0ZJBEhaJnWluVKuiEjDDedVsATHECsKGMYgFNDh/qcAT0DmxVOWMgm
2RlTxULR5tKt9FmsWNGVF2j+GAHQk8Yfm7d9YtI8MJ/EKa9oebGBdloj4sI0/VJTB2YIVj0femc4
gYNVX6FgWV3VCaYqWA+desAjrvrsQIAYwGoIohzrNubBkJjqdiRSizoovoVklvTQC4zdraJNFyR9
ypUJ0ZcnlcqnAlfirYLlpWMxaOE0kntqG5uvdVV9T2quPmYCOo5MVNUFwgnS5zNGxsIYrKBmkgTK
iDUxbRhdhB14qEwyO8wyjyGiXiGtOcCLgTbOIQNA0destBGejeX14EJep/QtpwLUtaj0YG4wpsEC
3cGwn34vR50c8zkdrqoDgP6yG3UjGsWjDuEzzNrQ2ZPPkEF7osJozyTX7d00IHDvjLR4FucGQg6R
IZxA1WKRB2mmyRDrvDtntB3Iypg9WI7GHGjznAJ5gsu6u70kRnkazLaIcHPTUG077iqykMdOp/1R
W/4ytTgF8QpeTrd9vw5gPC3X9uJ98eEAbx3u8w62fIpOoHZggE4+KNW5Rn0NfEQNVtLL5u0FJa+j
WWJIZSypz5qDrFlKtUBQhhF92VWoiKiGZos7jvlB8PFc1tp4zrGEBRAhJtFtX026/lARfXPb6rNs
OusaJjFJ5sa/feD2woDhJoOxaI7iOwhET2NIRG0Bd4h3wGWR1tnN2Rz/8VLzfGo9KO4RvxvaaisE
DYuyZCjWKRYgPtJForTblHX+BnLTohYV2xEZoHo8dlBBRwuQey+BTG7wJBg9aJnSbstAJNPOyrNQ
LrYm1IEFQQfzuPleWHyV56syPWbKNgWSNGbP0Ph2jEjWEJm8z+I+hHQ1KhNzoKvZyjD9JAH/DR9z
uteepl7dXMiLOSQrYtBt0yJiVziWpjDnondZPq6I9lyWHWjZZ3snzHrViJ8AO/eIvKk9rrL0QSGQ
EiTSNevBL6yHxEYGYNFq7x9GWBgx++dgv41FEkL0e1OPRwc/3DZ9sLigbIxS6KSeOneEXY2ylTEq
YECnq9+0ESkKlOetZvRJ92BN5apUXpafo8ePs9asTbP0Rfmiz09N9XqLWsbaG1Os+EESYiVGmEjX
A6NHgQuucm2Bwm7vrBS2F3Lb0cLvLSg5WS8t7/H2Z8dm/giasSKeEgu2MeIlbS2wKBbJzJAN8Co3
n1TL8JLuKelgfovrLLvCw7Ue8ENjdbkV7WrG6RJkQk5mCl3LMg7RVgp5YwT9Pc5WRVE7UXcNvgcE
xtUssHISGPKQrFEgE9yeTf0Ee+AGU5CmfquhQTXDMAU3qrfhl2D/RKgDg5u3Sj/zEvJ2A8IuijxR
/WPKvptcdY3se1XxoGWxlyv3BbVQSj7puDEUKngp1s7leI5BhUHfKIfnAR5SfU5QYp9WHTwjNavw
qvhZyWBBs3QAZK16/UTqHzrWjjA1AqKswDWbwCjizivQZIwENb50nkEN4fWbregOBD3g6DMDllKC
msD9gSVBkj7AhxgmBbiEOfwftPpqqJpfoJjjQEyxa3R3jh9NR13VNVbi1bagE+gLrowX0/QaiAF8
V8Eh2yrdQoRGvpP8x9yue1zBCYpj8J7yKlggvGqdN37PwZ2bcLtX8GYB781ogN5fl4pnNmvA4RJ3
XLg1dB5yF8JMP81LFkPCwi+IqwMwx+BM5Gk5dG5dJEXhQiwMNXLgQjRryUPftHvkdLLOM16nHPTK
zTpFJOY0D7q2AfAASDvIiPF2A90yUC56ByZFclVA215EbRWkxnpmfgbNgyuK14MMqb2epN9iZQm6
BxLzyHLwiHyDoltRPeTlsU9WsxGKN0INTBEQl9siv6g3WMGvhfVg9qHVIkHqzpOnprCM32JdxrWL
Ye4MAFowc/Zr6A60PJjrjSgOsOUBMb3jmIUC8JEVEo461oJhMTYgJHkQUzD7vd3vB9NxNYAdXGtY
BNHM1xjKf6EPegzAzKBa9VvH9oEb18dQIR7yyHoJdt6Kp742rUkRKfxOtBu4HMjYB90CF4LytV0d
c4oFHrKDfj7BMumbo145JK/YSVcj+RM1/L7d4JGokPiFtA6CDMPv2ZGTSCNRzI4gFo3ypRHwwuF3
8BNXjHPC93w+zRwC9jk8sEH2fISREjqbTu+6CbcwcU1x7A2vtp84iEWGpx8k9PvdiU7I/WdXEsde
fJ1hLt2p91YKs5RgzOFOHDWwLTJfURfp9M0IqKVY5eWeInDQbSj8hOYYgdQ9JZGNpLMBPovnZEdB
fir6xSDnDoTQBG44Zq+4RVDs4T/TkG3WvHQNLiASBQCyOOuuWKGiA/MkL7ZOreomOVIDLoy1wPKi
5tH5boKQgCxb4S89uQ0w5JvEnXlggyRMwhJrVmcbF/DcG3Z4rBAoCQCDIeulcjdDsmPEqImMFRKz
sD641xeaMcc8gmCitd1cBCOMRzXoBMC/SDn3mHo6YO/Zom8H0M7iKXI0GBZUrplGDjhANOhRLxo2
pnExYX5DlbMhnnsFcgcBklidPKXyIGCRV8CAzXhRh59mf6ybEIvluAjsZNPrW8c8ghrdQeIs82bB
PFhPzPUdVnkY8WUTpuOppZACyMstcjgeH2sN+bUYNIkcCShlSrctfts6F3Bx2AnnvoIdGHSLBxQU
DmaxnsyQPss8IjXQsZ5T+ktFAYpLWLfByLUBrwlpkBAu1PnwA8/ujNy27jp5xDs4l62xasB4YDYu
TRCAhznzYNAk4lCrdwoywXJtwyAdEG+2LtPGtZDO7lD/JngzdzkeaBTrxgi+PkkC5abQzH/kF8wo
3+FCCtAvhNHRg8BGXl5h3WWEVKz60e1HjBWKVxWe0bzM0w7iTsEIr7kkzIYQBnPGU8cv4MOPk4ff
rUJZEL9e9cFWcrxpDPBrc4GC3XYCN9VG+NURA/w1W0D9z1Wc3C3tKRRNG1pqclb1KVlhuVRZiFTk
pNA95kW6twb8HtuD61OkJwnzeSGDGC59K6S0onIC2gkDpWdU644DaQgf7BUIx6qHLCXEJkzIJCYP
hnJQBFv6lLNpOda1MC/cGDkKGSDRIl9Tm9sZGWUvQ83OhUzFPOvb2sJDPWYXwXkKMfN6BRn7eFuK
5ruTwALRIqCwwlwqHMUIZldpHjkUFLZGLpGL0C3AjyxaBkgvYgHC0D/GHwlsuSwslRFEAO1sGttx
vHaSwvkszlwwYVkEWnyRCMtb5qNsHrc6ncC4bfEYwmuNgnnaPVBMp2UFEAPJ11LtTqiduplA+QOB
PDjjK+eFJVke2XPMIlrYPqYCTLsAs35vCD9CZuKZzcl+mVBNpiO3gAitn6pF3xtmtLQ+ES7a6PaC
/Nr3sbIfWIn7DY53uU2RD6dYVHYUM08+NAewegC87Gf4/vAfY1HALuNY6srLzFKYPSKUKofd1E3E
azHJzlKDtdY1NZaHDt7PGbDcGHZU6QQNni4iDDCxbyYWEWpkLnA+BjzI9Bk+22OAK6PGj/GSbwVp
F7MYvKkwV1dMBjqqR0m60TWI+iOgkhlAZ0VvJmvu6I9U6afIsK3vI4vIfKem105ZISJg4xqYBPgC
oLqBUANa2rrlOmcZJj5EVl6yGc5qcxUk1s7OtkonvmMohgCIoeB8IJhuS1QJuhcdKUCArT0tNmGM
txgYqjF9nZFZJZsJiTegiYmV+Al5bcD51VBzq+21bhOX4p9TprCug3jDANtg+aA98SXDwoqwL8Em
A1H1YJzw3cqchnXiRC3ohYRGisrwgPZvWqpu56Ha5nqzhQFaONdhYiZ7HJlAmrTsfDdoGmI5vCW+
3v7kU7lDGn4n3RoTGeShdEVsuDmfpHqvN9nidvSUme1Tif9lbx776dFgoJ2/tpRfdZm8cBNPMRzV
SHbVxqG8k6RKNmxC74DviCPpj5bDTKJERV9NMcTWOGXo8WYYP2IFD0hZ3tFphktb7E+4ME4NMbqF
gKwh+2Qrr6AnWr6NGnek59TDMN0UAjUD2tpYwZ2KCuWVgjrVaqhwcWlqgI1udyDQmpFAmA9WhZsO
AhEl/EaRMh5gh4pp0oAv4zrvhLnBuDek4wMcBcaHrgfPd2h7uIcNMmrjKxOQ2+C8h91T0qgR7fFu
Q6u/qzXRXCywYQW3Qj3AL1hQkINeoAvli/fZAXlHUuySAaO0CJlytMGXRt3GQfnhmphQ2NGCxtng
Y6jkg96L1RCSNYK/zcnwxOsWV0W9OiNM6YoBxkMg2y/ufoavaPkG6JCtldVejWQ6FUE+Hqj5kPUV
ankXofhqvFaKyTXzn636LW1hEom+MIMLrgQ5gvVO98z2J4dPGfxvJxsiZP34NA1TFDfTesrMAI88
26cXtsJ6zoUDH7q7B23iOMMI5pqIzqbHlIUdC6UeYl6x6o0yQNAgglmwy5XHjHqqHhJc3P6kwSgJ
Txc0HibPfrUt3+GBpUIp0MffbAgtcAjh5mbNiOiPxF7n8BiBRNZaQDCh8WhYmhZiyKnw7HkC6bZ8
G+gqrte2urWlr5krG7ok+JVgGmOAgTtB/qPkfgGRk95LEFDh5oNBrh5Ie0j1IyrvZIXYGADVvvdi
bcsRBxZ+B8EkdT0CtSo3Ncai8QHh7AjqG/VqFAtT10RyKsnbNU7EXmfJRoUAxDy58GUljc8KHz0C
n0veMPvjaKvA5wvm5NAlirI7nKmlh3gObHVd2qATf9PU7QTHjwZO2KuahdBnz9gKV0Ot8VFnJXKI
X/ixcRBDOA2hQUJBzsLwcggyIdrrjhZCILjo0OJuIKFj3TkI6wTbKXJvgb5tgw657uz1XD6msYfk
kgoCKqwMTX+AzooeAARiz4FDN7VAGsajNJA8yJLIwBUQK5zvTOHEsbZz5KHDRG5gb7pAOQ9dCLTI
67wdt9bZOKEksdykQClRIR7w95iPu6GD8AewLaWvTlwJpFFEzSJ3DanLsk595ITuDIpbJQGBQ8Y0
dUGenMYtqtd6/fOgNPtxiaX/L1Pntdyotq7tK6KKHE4lBEI5WrZPqHYi58zV/w/zr117H6xuu6eX
LSMY4xtvfOTFD7k1HhZ2QHxKMUYQqLyoRn4xspZKQKZ1qys0owVokNpesmXLPLaS6cB8JlsGaq3m
sf7yzX+J6UrSDo2HTKFvdq4nKjPhRM/M70W3ZgmfBIeTjs98lsQHUXC60snStzb+sOIzI6uur6Pq
MDevmCZdcOJqQdJPWWaslewo6EcxeWvVljMr5un5YE67Iv9CVthFv6FxzElOGLw2OcfxRy+iVI0d
RlEFaKJa+ctxpXkuVy82OJ8HuVt392h+dLKXydJOl8mdr24RAoasJCXVOI1cyLbeydUta580H1Gr
ZRuCPQc8/dZn7xMqWt2s9hU0F7bkDUFB6m8XMQeq3OG/NfXkEiBi5I66Gyjxui0oDxZ/BeEh1PE2
NI+zYAv+tUl/dIEwg/mRASUQVxJ6HTUSJDSJGdNnsO7lbzGMvXDWV93MLChvJR7XUtko/tXnmvry
uzx9jPepmUENU5dJ2XKsHopsr9CEUit2LN9K6zPkt07ynYDUPmPX/6pIjqBKTeWCNHwIY9aLdiHu
gvzbWK6b12GtyC45t5o/P2R+A1WM7Ew+R8BBdPf+/++FLMDuYjQW14RhgbuejV4lOI+jSf1RFRsy
ZcRsO1icWL+zyRMZteP0xssTsicvhY8nDiA9tVyL3IUAGiSpCOpzbr/BhpDPc4cDSVmK68UasJnS
TUArbM8zo3PU25By1HQCz/4+ThylcZXhvZbJDp/WQ2CtSsOt9A8EUEs3VWi4gr+qZBZOstXqHbQx
u3m2nUVpJZXv5uhZja3APcrw9yREdhKASi/lJ7hYzZnA0IxQMRyDSac1pmkTcBnooC3Njo4c+i2T
mPWw7vq1GQ2pQ4boh6SHaHpNjd26U5z8AxUTAXCNNtOlnK2ZNeqNFAkVN4ip2GbdWV4jN8BLmylE
65+Q+WSYZD/gqPEdvfg1R+UwRUx1rRqPxxJfskW1F89+VG7mNL/ih6nPuSB+yOXgTvnGosCgUnRP
64VzZibNNfdmJ1iiKcRLDmI89OpdhlNbCS3El0Dy4dDX6qs3E3wI3U+UQgHm6jSCO8PeNTLjmV+u
Boz/bAfdV6z91Z45kaw9J2+dXvxYcQbC0TlNNOyKKdhMSXgl33xVDvUbFhrmWUUCRYLayYdbUwNK
BYlJMgNeDFoGU+BRIXBDVuhBwYHI/5a//+fzQtmFwCLqY/mHxoKki1hzVMJKFsidHsyCE6c8+gdB
xyjTiOceTdUmDvY+T1OhmEAuZIGvmo4gKEvsTuFgndRaOA3MCmNmOIJvuDj830u6sIJZcZb/tnxN
lcv7Lt1WlDL9F7JTqgeGppaSvYwbaGutBCUEoGg8Mr+TLXRIciPLpxufEubMorrIZH2oZFMlVDtS
sZwCR91CDowoPOkbJuvp0GYO7xSpKU5PCkmSgb0HVxhcWPL3gZlFlY6mKa4qPlSSZ1VdFP+pwUal
K257a+W1/nNJr68fcXBqqsvAhZ2YfOZN1R2UlqPwifASP92FKZXwqzgr1wm/syq7vXgK+YwxKbS2
UXXiawLhJOi3aaM4lXBvhXNBg2l19snYr1ZN4CgBZcJcxJxNeIkwuYSiI492ou4wlA/S2XhXM7tL
PaCmG1/E0gO1w2kxqi+hdqBAXSz3VvPIeVqpKU4PZuCIyq4LqvVkrdvmSgWl1Vxbtpw6wKXqez2n
NfElI2Ashi9ZOKkjARo34jtFycup8Uo96q799jsZvqTWG5ur2PzQy6v3X3J1UkZiS3qoGodvA11R
SIyjvkcDRmuye8iXuV9N2c6UPsN+19W/ubWd+La8Ml6o5Mm6UwCnC0+JJuRs1xSbZC+GHCIsl+6o
N2GKlU2VidQ+R/SND902zEzPLGiWaUygOrKu23PTBtY6N3UabYVEO/WIU+QZjnsokmTfS9mbYDXT
Ia5ZqFU52CHSaddmalAZPTEjqeatrqOMbJgEuhBZmhRqz9Tq2x9ViM6InOnlVJLJ0/RtNFnjqSyD
2dWpYqA6mrIoKTsHU2V6cdjsQmUk1g6/KzAroF5NIs/Yf8RJwV0XX5IwJowlbxxfDvpHpQ6uEFjb
XPS1NcmWZheesNMm9qS3AgwFR4hUKm5tv7TW566F9mBTxjLtfyPnCMmaYqTIunkQoS47TftuUCWa
EPp2k2c3zZTKTUVmrjM3KbV9AxtjPegfKhlSajI2b5GV6buoNJ9iTzRfYNXVexOlv2zPW/qmpyMl
O2zLkTg6BmMmchX6u+K9ppfdHQyC5ZXvWjAponLT0W9xR5VD+qEm1goyGUCr8aVNjgalH+9Vg2yW
con7ECgPsTB3tczUnHKW3TUNMKYciQb4rMq8i/zyTlPK3xgzVDUd4UglsaMlbJlYlsKt9qPiinaD
cCtjb6ESO6npVBy5B/Ykwhs/CWG555RgwkEtzg0ql9Gg5dhkcxN6miiSLv0Lh0Bzi5kN38ipVra4
JejZrpxpjogK7WNEE/B5bTQQcOOThTXnKRV6qJzWZNUx8WcEb0eUOwK2o5CbABFDnW0oKP/5+oxo
QGS3I6zPXLWyBTERSOJnhVCurBrJtkQKPJXhv70tIikNBB/6wZg6iBueyUhOL6LKQi8iH1MtR9V1
Zlpc8MTjkrSXu3SKbxPOBEk6rJl3zbe5ijw1uaPzZSne0qVhQ3QfrAp4IW9e1Mxe1e5LNuFLdTIp
t6xEcTHcwlgH64s1IuwGEKbKaxXzGM3/kq63dr4R2O1U5bsICvrQBIa5Ry+oKTE/UmOnCtujMBm+
PaUx+3lKP3Dik/mH7nIvCW3kJcgJJ5Fv9N8fStsfWlETXTUZZvh6ZTOWyVmue8mdkfaRIaUJ264M
OMzK69TPwEZD7dREU7md/ImqbGvM1lWbtKj2DEKQQvlZ1htMGpigBERsK6tsx/1/f/TdS6WG0w2a
4ij3irQX8u7//mEMQQMPVqSbegGs/vcPOWpBTf/7/P98GM5U4y52wi9EZRvqw0ePdheOm3LNPtGo
m75fwK5U4Tits2OWX7Ka/8yUKddhK23pKSC8biiPrVwqXtC2DykhOyAOSGCzhuajpRh63eXT0igg
ZE6QWeXHnMxnuuLUS5iGNKYHa8Uk8ShfvJR1bRsmxk2xIEsclHlKJ8WjTcsV4jTjaCL7xUpI59iR
yG0+iEE+HOqYHU/sDZqplegDDRHKIR+aoO/9i99CwhSz5VUWqIXPSmB+CFmh7juxwfUZrCRTyj9G
vCMen0AVb6Kg6sEGxPE9byAIZ6Jow3tUERCXLqy4GPsSmbWoDMmUDCwtu6dZku+7ZonjLnSDk0Ll
BLKm31rEBHhHiZYqzXHJj6NdfRTUwPahsY1E3kVpxZE+K0MAanWnZ4pGNlp3mFHMArBIJ3Wo+71c
Sbch0p9VDGIlwpnnsmbPXZVvhFh+b1vqGZPUap1IKN8LyZx3pEk3tAAJ0amlm8yWZnWtB8XkjhOQ
jTgCOJmDhetOJdm01BcsRzW8qiumfZqnG7ONwxPE36ESOYwZiJuTrCz3QiV9YDzs6GVEet4VKFnV
tug2rZ/RytgBwVWnnrqrsmIgaQxOhtqhnlGvZEgAAUQm0xlGfd46aZ0vSvTKzlARc2rJYgiD/o6T
TrRTCjXsWdZzEqFtLDIZJlLlW5A00WkKKDmjIULG5xTUGEmH/lDxusoKbDNWZ1YQWjKEL1aibpOX
/S2KAs6T2rAV5/wHTFPaqWSsXcfJ7NymEz/nTDrghIn2vSV/dlZfbVsRNKroiRNtp1iwo7C8GV2q
XOFVpZOvTiAAI1yHUh+VKgsdqt9KO4um73LUIfHHSt0N8fRdteF4ra1mvEZISj1SXiF6WnW8Flm2
KWmpB9QBVBjGghOXTh5TKTWb8lwHoYMg1bwiETOvcUOdQgfExmGHzbprHDUqIzct63qdWZZv6xp5
cVFUVHtFmd+Er3juWttKVMdXlB+LVxGal4mYC0UDt/exEnFOpKgm/2csW6BMp6UBk5Vbj1jD2xP8
aVTjZUvPYADtEpu2ICJ20U55+lCINdRYfcLsOgWkzhIZOh+q4YgSaSXqcKj5ttaZvlRog3pyl5Qu
i4B+W2MOiCiQRrm3L6MzOviVUcGxd7lTLXEg2S2lXTSzKKYNSApStk31Hk6sl9umSTdq5U3lUUDP
NrBZNztRXtA+1YmYeglXtBUkxvWtzrcTt4YKMYxWC0vPINsqN7R5D7X3CfpINYmqo7dZ4EwWnrmg
wBgS1w0wDyAzBYLp5L2ea04V74dQ9FhF8+lAqCbWbzLSj7HMKyEQ/lK3+j8zybJtUUV4eIZHn8iW
oxT1ambTMsrXZFKpIRJd+V7KW4vzQj5+5vFOE58sar24682TDGSR3FHSr4XiOzMQRQbyip+zFsxT
yPFd2435W23gE0r+ouEVcQThr5HZpIvEzRBsIrKzo2eavMxm08eeEHmB/hVL1y4+RK0ryyQMkwBo
HUfKQALzGXfdGomQmqFfQGhbPMQhJ4+XRHv4NEN+9PErKxHrvCLTBVEm2YeFFVK5lK5FdRyTe22d
DCjtpNHgxTs6VRq13YxSTgSflzGWE/FC8KLp9FTA1DJiq4FpH+LwHzH+nL8ATvhxyTrlUjcF58YT
nLZpZzhTO+JLoTI7CfFAvZeZMQb/1gJDWgCakIeFM0lOy1GrgziyU4gkbp7RLvcZ1noiclh9tCVv
MHrzDwX/h2q4+kCYsk8YBQq8fS0RF5zUW0lnw5iKRd03u4bWnoMBJjDLXWWip0ZEVLFROgOqdbDL
yJvSD1MEatgiPuaEdWkEN4hdODmAtQ4iml7vtdgdRTCtVqvptrl1ZPxNyR5EKJ7+ME6v0/yYRkVB
2qXXF4Sequ9jvIPwWStIPoaKuzobXcVAvrPA+Vb36zemW+XNxpCfCt8zHZx+sfa0tdeYKPPlEz3x
q4YYS1GBcHWX9PdgQPZRvsSx4KgTY+jnEhfVrgovKbQez9pyL1YRk2OlciV4v8PzBPzHdiq1OVTl
PTC3cZeCdp1T8Zj558Yk1Vr+9TtUCiZJtqMdiZcmvFHjAZcuhaQ1I3Mwyemk8cJ0ffmbeZ6MXRwX
qzoVDmF3Cjq71GqkqceUgzH9yK4RMKbikZ+bGznBx6oUnYi3SiQVYBx2KvcKosjE2CyUOLQJJjE1
KvYg/z1wiU7DHNYp2wARkUFqUNyzCkXbcdqOaQDWwnsu/eniH0GpOxDJEL/NAKxda2hDcpm5B+wp
ek0BSgMK5cWi5LIhiSHglWwiURvWYgjRUB6NpYrMdJcvQhgQyL8Sjat99TVAnwUlKXX4IhdZyrjg
BsRx/5AWHADr8LLQOhkDcDK4o1qG6FZ7IBKnhWyVWRrBmhKVW6O75gbSN4qMD12z62ePRzVRfqDm
1rE0uaGmH9r8x8q/owpAWPoV0tqWrAv6F/J917r+FKrIEcOnlSsbk1FTWZUNuLq+LvidopB8TZqg
8+lT6uS1JV1H7R3jp9fCnc4klqeMRMuBeZGbbuvmEAc6e0JJzlMAN4uLVN1Z0bIMk14uaQgJE/Qp
nwmtuJq/b5STopyT9iOGlNaKjSGVX8pISBSfBt2x6cg5OhBWaksaaRdl6hKmbaAMUusMsBNfoUpo
rfIpSgfBwpmTOKEcHiOs6Fz3OfA3Y6usQrF29PhgEfSKcqMSc1iKZZkG5JEDpqcy4maSydp9G3MW
t/rBq5UMDTTSAGS6xelLmj15DO2FQylOlRf6p1yC+4jXfv0eB0fTePYwYg25dICJ9WZ5KfERbbYS
XSPa20q36K9Z77EAxdrR56xK3ZF5lcfdZL2hp5jru6YdK/WFbkVs0ZMrPG1eMXgW8bEVOcnxGCEF
oGLvYhZOnTxqPo+Sfd7ulXIXYgtV7XK+5fU9+oUhmGPz1LdsIZIji/uGq4QqThi4QvvC/wn8W9Jh
2Nua4SUcJpDwYxPtk9bO9WvN/gD/GSLM2tWlK3OCXmnJ35ztOzQHhmMpboFgbI6JIIeFXevWrplO
k3Vs6m1VkYXu6mQNLvMkd8c+xQJi7apmZwiHWNol0i8t4fIIfPMb+q+IVK7iDOou+8eh2aA67+Ln
WP6czOml+KdwfGr1t6Z8kEbLONXq+7qjZKog/9s/Bskhat77HsbxLdfwK26540EhQIoPSIGC7Fb1
V7lrADkuUf8Iy00uQwF0x1w7RtJe4k3vf5I2W5vjOxnakKQ9aqbcuMb+ngvAb+oL31JPPnH1iboo
Z4FblvkAJQIGSIbclcW2bOFuISEXgU33Fi7g/p4rDP/eK2eze4z5btQfnXUT+m9RPg3KJSqPserk
IvNniSzpKIuOph57BDhVBRLGALNwS4vhbg2pFZibSWEm6p2BRsVYPSvBR5q+y/iITdx0KCWEzEuG
nWjdlBz6EYuey8nQyLY1wUJDwpp2DTMXp4pC9Zxe8h55neENlddQEFkU50w+TOoG+JtDVAK04Mt/
Vcfr2hbym6/etALvzzNnBmgOzYxgpQe488Ti3FXHg5bv9WYn9c+xIiRYJbUrARqHb/ZfEvxu7fk1
4JH81+e/zfhCFxG2wPheSyy+JC53S1ycBFVk6niOya7N4SjVdWJO7KRbtKaT8RyGl6wyvwFofVWk
dOjMbCTIpXaOe7HZmaOjLr8fyJtu5xMTwcM3z7l07ZtDVm/n4i0TEP3txMTJTNc0XA1hHea7VYSM
Kr9MzU47KazwNYbkHMpzm4poJS4SF1C3O+OJdksidzre6RJA11fJTSY45QYPzfhZ5efMOprSIfQv
hgoQuGnkwxi9KnaCKD5Mhjei0yMdyLZKTF/4ytjgtD1Bxkn8CZHU6V+KvyH9WjLvXOt4OqvTqZy3
sXUK+38Z3gGwUPmPRWdseItuqWHnBG3L5UPkffAvWeVV2Ueq7ZuS7XFddF4VnTrUN0r8XhOGJGu4
E25GvRe7bRfYBVKv8MwGnUbnWDlL9R75wDTs/APKKioGV2lyjKDttJ0yfoXDJ5pZtKR8V0t5n8aT
hbIm2CjjRjNOov60kPsYHhdMlH+a6JOrgAgwEBx+az07R8JnVx6z1hXPtehSYzTpT5S5M8pJQf/o
rB+Jp0JdNEgAb010SgI049HJ1zdzc8rke02iZye/iHENpP0QvYHar6rsxj9J+tXaZHEKnH2u9Wtk
vAkLzMWBzr/MFPMm94SNle2FwVSbj35krnR6DRvT8+VDwuGpUtZmdZWDzWCda/nBwZGr9Knke01b
5XB/MmVXW1K3ixlpTXPwrZ0SvdLmhuaqCZ+9sZ6Ka538heO5D8/S9DXSvzSQSFb3b9gc1zqZRcij
EpyIdX1HcagXlM+/qbFr5kyMhTcmjzG9Zs2nPDzgUhUVSJd0+eqZKk/W9mZ8NMMxgYmtxVtRP/Px
twruLPIQiBUqfe2ey19D/SzVDEKo0jaEn6Oj4aTNzxIXLbur+fYDCV9B6kL1qXdHtW4dPGWriugp
JTqbEMIhG+HJBKXw4yUg0ROnXa4+E8tc13QFgI90sNFMkchfU1jklh6yDdrCRWjrFzzREmqyR872
Mp4L88z7XM7HNN4K44bZY4zvSQpMv7LgMypHtXZLNvUcvphqSkh9458oIUy2NshmSuHAbUzTZMks
M+RO1H4U2rqjBmTiAM29QNFV/lyUqskfS1bMz3sXEM/64YGKAmYsEa/tdBnzEweFMt4mjB/q3hrz
VVZeZ4SX5qnJPgLzHxsPC6NhvgpGN7Yj9K+IU+X+Pqa/inVhKUEcB28MqNKGnG9pphDfOl5nU3mz
6E5gAP1rHj6X5cRwAzhj68KPZ8vv1FvB0iK9tbVj9CguiwvjCynZKTfhZYg/9XQdkjMoq2zWyl+C
0D3ccOexqqoS5It09Zt3lf8Yao6JVqdMtrHEsLZQFMeZRbB8JCjZIw8YEOmeAbHMHehvAs5hnp47
ZUz18ycARZx7RfTdo0rIbm2zH+J9aX1Y0sYAkR6vwviDsmAefoNkn9auSOgXZ+eld4MbYGvlku0M
MfJBxccnX/aMySKroJqN1npka5LZL63UfBrkiVbBrZThwv3wXNTRV84PxukC6EmYx0qKHIMyzEEk
3G6KWWzoDc6wCZXmntbZPb+B2Co7K2ycDKERpUFu1HwaWfiKBXSEphS4PuQLNoB3iZ5Q8J1/i8FM
stJjm8Eu8nglSGXN0FjPponXzeKpVZBy3uplGs7oqkBaqqe0ciP1BrUEckDYI0L7/Os1YzXXyK3p
iaitJdAKvKqs/KtBWPeqE4qdpEYijGnZ8EhHbtJ/qG0c2e1OA8JPGnsWP6TIG7jjm13RbEwxXFeG
d4ibWz0fkbJxIFaNZ03R4sRGLn300oNFXgxsqXijqGYqfFfgfL4j06zMKFi9Q7bXNQdQSmRWROfj
gQFrET0UrHn7i5I5lFBgLEKUgfNttDe6X6S3LoMBgGWOTK/7SItt1571C20EiFEwIhMwGZtXpDYD
Z2xy/k6CVbX7NF00yUTAD50Hid23GZVC10r5nrA24M6gtZMQlO1SjwWlWlmdE+an5r2g0ku39fvQ
38kUWlOrY+TfdXhWkOA34r4Y1hoZLkTXmfmhnG5zdVdwMTNUN8ht8gNZKTYdFavUuAKW8yczfoRk
LjomsJovqbrTx72M/3xSp0ehvWgEtIrGIWvPXXwqm32J7VSNLgZdC9OtLHcTAlRuV58TXPlExisI
e8PCOTDptFzyDh7I3EaZClGQSzV7Yt7TEWDEfFOFA02BHLlRojecY3hzpQd7F6JtI95xcC3Xi8Ks
sg1kltqXGpLP7yn13sg8gLsqPmkqrMGn3j+QIsvyfUrnRUKejLtZ8VIsVaOrflgqwt+fXkWviKEf
dKUeDj3mW0i16WSwYs7HnqVQUDhcO7gL1Ahuxh3lbYr5OHKYG6CoLdPx7f6ldOVHnM5P0UAI2OfC
iHMaU/HEQIjYDpVbcYGKU6lMKCheKHws/2fwf1YeczoxI43cV8MrF2G49qjR4/RvsnbWeGayGlqX
VY/ywAXAivPfnI7CdgFqikufEOxwGOqrlf9NKfjhZ70wljAVD6n+7udzK6Bwd9KUYY1+4ms6gv0c
jPIkVWtFRJoEIXnRjW8aFqw/vOf8G/7Fft6w1JSjgQsJKY7jE9PYeEnmhBm6qLMYuDiQNYEN/D4w
48sPeXihHvUrFBcOSF0y3ENpZ4SPChhcfvXMAMnR5DQrkWcIGv3Ds2D52sZHpkrmDRFHA3PwkPyI
fcstWhlrxKY5fUDPVHJzZpbFYKx9q8273yA+uEvTZxY/hQHxV3W0CpqqgNDDzWqxTYgUzg5gG9eZ
eUXbc1zhCurjqadhi3P2xyJ1xSW7LjWOGaPzPUoKuaQcF/Bg79L8lPsVi86h6V8dxFUeb0c8AhMm
wXMj/Ymmm+bIrmtP4F/lj0y8WP2/YH6N47PUHovcOLlJdN+03mxtkm9d89rQi7StGTvE5yBqyKNt
wVYWbesKTbunVQeqJiqKtCebyJGWkzTSQt8rWi/x3ejSittofmX+E9Q9Vj/k5GB1N9Vy5fKDLKhQ
dnVjmwqXdrDr8mIw8vjHkqKvbM+2wxgnGXdsPZh0dA1LHDyiI2aHgAUW7YZcrjBoSrotjLdJfjFU
jqWbUdc6ltCQ0MBrKlqo3gmiCzC82h1H1WXnMNSj0HDuwiXiIRKdojdI0HaTaONP7kfbBG3Iegpj
Fh/DeGa+TvtVT1JA5dsg1OMxTzhQBuw1uS02R6O8kfLAWTmHREOvytydi4FTqsSUE6JUz92qfDNC
maOfj1zQxHOG24rF2i9Zm0BRH0l3lScJ54DxZmjZeoP0Yy3PpFZpP52CCH9l1nZXl3ffBBYGAwus
3s6sYmvow4YhSIlfsgW9ibyCJgAvzzg2nbRi59MJQy3NGoVgoDiW7qLnpp6vQ2wRcn0lcnV82EPC
IaSpo0KF7i5PxCIVik/xJ6u1NRRyfTWFlgP2k9zEP19QXfCQ5Uchvmvr6FS0Pd0qRxIheAFJtja0
VeQBkIXSowKfNinsyLDdBtEnUx3sd9+uHtRQUtYo8PaBS7GNWrxusWhsZhAz+CdlCLm/yvyHMnMT
DzqLLksRngq/B73YBIlbvgkGIg2F4AFKIY15S22W25F7gxjGYfNuoHY5lfEgs/fYafFN//MKlmgl
IJsSfgMrsQnj2lS5sl7AsMY6d3gcypNYH+uBvltspuVl9rGFnWJCIq0L89BgurV4HNG0BlRQ4Z6V
AY0nwsMC/VaB40ywcfowrSU2TNlsHF3REWwymPCgpQkRWPztj6MT0S/Xi4ytyEMqll2u+6AL64bl
A0/HrhK4+gSQi3h0GtSrzGflW9Whyb7gb15j6EUcdbKMRSk6I/guuDiOzPMVC++aFDg0g7l5/9b1
12p6n7G6luom1t6N8jtZ9CCvChxvSnI7nL7y5FgZ/7rqXUxvCWJT4D9uQLdQ2mMdcEa769lzIiWK
HPXh4CeCh59rn7NOsBMggrSA4muQOaP68kW2R9HYoE1aJdK+V4/pJFO+PeF6QgIwSbSdRjQLqhuZ
2wFMimz01HxYp7RFNxay1zI6qm6J5GsF4h6pP2a91TNxk2VkVzOk5OoDjUAJIx66OWaBtHTLCn/v
vq0uVfRPY1HAmcLUzzTdUtdc3VmjfQSXIXL3jLdrU6FmdJdHnIMUkjnDjrG9YaicbEQeoeJGIEqJ
QLnWe4IOrolDJ42qbRTHpwJw1tA+Ajxia/KOVmuDfQvx/Ba9GcRuveXjJUnHKZlOQgM4pd60Fgat
oN1EH3326tF+EBXrTmO8gZBZhxQIAVj0+l4e9LtOb2IF0NmBf4CDA51SYzXU3MGpv+rbg5Fs8+o0
pttR5wZ56tWDg7aHI4v1sqwuUA9YYwBHaB0qF0tOxohkfgvZfVhcZIa1lUA9Ss3YTGLspC3hGyhp
dPzNSHyM4cvMBLtoH8aswIFnnlo16MV8WN+taEfSqzYnNOz9prM+58S0JZ2II2gljkITLkGt+OpH
/2gUvtNlMAoVsuOqxoY6YnZK+XIxpger5badrB/V0O99MzD3B403Rlglix5LHbkkXR89w3DE4UZH
YRN+aqpsZ2haZTRNhf8tw5WX2tVX000p0WSKfiuF/pAQffXSMeNZIy7By0qE6eZezB8GNUIFqokc
NZZmeXxjpVfoaxQrr1dEAHx8qmr4b8AjMluao8v4ENGSLS9tTshHuTf6bOvMjCYhy4NP0ec7xSbU
A74UGNoxog9LWvdMtoxt6UIyomQs1jX9Q341oGTmjCQo9uKQaCzBlnp/Jaj+kXFLGXhvOtWpmN9y
T2H9z4RgD90gmBz1kW6ji0oNad+04m5SBdZr0naLtxSku+OgVmetHdbfolhi7yAfsDhJAXZJM15P
g7btTPL/GnSKCBkitNRLnLhC5uuYRUyFDAnKs2wmO4S9FIt3k2YzI7703XdnoIbkKDAZSPMUdh3m
d6sy7ZWqyb+62O5ZIbnNv9uS61i6THZNoj1qYdq0rUKCiOypMquUz4F1RNq9IG1NTwFb8w6UVMua
07QS7X57acHjx1MjUgnB4NgsjyRWn4ETE3hz/ktixMoYv8ymWVeif7G6EpStQU3+qZHEpXUlh+PF
amF1BwRYaKGNHkaHkGvMjr26OQQsycjfFVak2rwvTq0hje2FVY3CpRrWvBNXNq8Lr7WoPwrtkICR
fNz4yceEbqNprng7tpRozQpsf4ifTUk/SBM7TtCYlY2oXgjO83CgYnENTboyUmBSeFcN67LZv+K+
dfM/4vDXmT7avcGSEWHH7yLcp8JVWDhx7dfQFHLdbnExqhCAPUIwOnvSWw0DKXbhYYAwkeEw4agg
vXw2fbk+m9K93LODRYXJ21Rzx+9kBUMheoBC0S9jU7gNql7f/4wDwgPxdSZGCJlwERo8VcMuJmfS
tuJYWreIYHO6yG1jQJmuZTonN16aT9+zzq/rt0d9OqWIiNOBfJFBd8HHCX1AVS26FdSAAmZaJG9l
iwBZCo8GghOS8snSPiZWuupl1H6IFWVLhTf6TJnrw8Rao2jNWMsYFlaaNmwsZuKMjcSXtkzlY554
PV02i0w8oOxwXWZW+v84Oq/dxrEtiH4RAfIwvypROcuS/ULIbZs5Z379LM5DX2AuZrrdEsPZtatW
rTvZoHnGVr/BWi6mtdak8+ASeruormHHG5UIrhe+m5BHPowMDx3mMn0VxRTtQhktX7S7ExjYSfJd
rR+oezwXTaI3VlrttR+/ApfJ1MsZXd6qAhNlZGGmpEHDxljSLvCg/lY5T3u1LvESwysh/4aM5S8k
i9RH+KbMiI+m7KJlLC1L6alyegl5MWisoyCXsQQ3y71ODRTvEPVUqubslyjSQtaB7+nKcMbNJkEb
m6dIAdADcP/OODCn9Qe2xqlHc6ZV94Z3a/vdmf/M8dTgfO0wUCf+zvK+ZV6HcfxMykOoZ8yMUoiL
q7zFJisET6JWbnzKYoE2x6pCUO0nHYS7nWu8HW3OIz5lswYrLBaYBy0lDzdm3xEd5nMJqzLEIP1U
pGTSyTykBY5dHUiE+T3N5GhUdsJCvHH0jgc7AxX+AN7LybZr+IE4VQYgdaz+FjUvzIiUxFfIPfi4
S9LEX1UnLQp+IuZjzn8ah3LcSHQrHjPtW9YBV2rQrPi4bXpThSWtenAz7hSjccZwdBe4hWhkKUFw
BgudiGkJ0g3uGE/8wHT4LRJiBWEHpyYzmCjRDJlOZPZqEUlL6uJw4lIiny9queuuYNI2toXbM4wp
4yZv74Ano9lhCLFX9yrGWJZcMgfg3hDagpdlTTCUMk+80OhjdkpYCqeukjtjnS/GaKs14m1p8LAS
CcxUmVr3IWF4WbZcz8oYHXQ8nDYKZ8jRk0rSmUl8PbA1YiTJv6Q7cvz9TpiqlO+x/bSSS2qggMl7
qdkbMqaDWG6etUcqsAiactkj07SZjYiiR9PmbbiPiWFuhpLS+DLSt63X2pd0GO4QWXeJouzdThJz
vcPxkD3tiA5c9Yv7zqLucijEUg3Ue5CI71SYk9zMre9KpdMTiMO2NMvD9h1OxCezMWetzJwVDv0n
7J+ZUgPQghFg1GzLaPU2Th6HE63/tXGQ+dVvzcnH1NlUCWsxcSrHUlszlw4EFZg8It9EBDHMuTxw
C7mta89U6AHYgAKyWQhzyEDeqhQ+6U6j+MfVqa28qvYXlVXevdDQjmi0mo1RS8j6uuqBjNifQ4zD
Jvx19bVs9Fx7H2Fx7qUj0WzdOArjNDb7wIt/JEt+ZeXB5FLTpmvSlElWAcT853r9GvqDTnpCXueT
oBiP/8K+PSTFcOOAEDeE6cDzMqyjltaLUVvgi7K6j0j6JFmw6IPxaAf0wrr5qmoxp6KW6+8+PlOr
iJQYH9MeSbAXM7Os2Ndcu2H80NVgX8q4VYSWPCxMDqtelV9KILKDV6V4ELCRvMFIqWq37IM/HSRs
Wawywhq84ollPqxhB5N2TjfvQa5AiBUG7ddBVL/kCcoriJp3QyOwH9Ch2rn9GmItuII4wssrIw/o
4/AMeVd2vfzZj4rBQ6wzFxRRb0T0FXkUumZuX/MiZLppy4BHBiXe8ygii5prAxvD/jXozK1sbIKy
/Kn64KPi2NVkr5DCx4YeR0Vw2Xl/XnPLh43S0dB89Kt/KJYUfC7igiNPlWdbbQwPOe4qpzENj9C2
vYHZivtArp6Zp3C2DnN2aUa4bHQIQZEpfw6at05iYwfJdZu59I4S6LSap6ccA+mUFz8uKmvVFpda
2XSlNx5S1XrSlFtjPtWxdHXYoCvAYLleJEQ4qTNoGKkti5dTJclPX4WpPARNsYWbPy81NmwNWEJ+
MmtGvHVcJPFVymkmBRg5YvF343lVIoK5C5UMnlmcJf3TILTh1t7cICsAy5ThUyJf6NjKWjTPlEdV
MvmVi8kx086olYrxdf7VMeI4VadxeGtqJwiuQLs6lAKo8E6hBW/LIHveWxIZRJ/JsZWeSV+s1Rot
klxpw3gbn1QVxW5s1hWDRqLVD7+HVwyWqrEWbcx8rPQrwwYrk9wHSfpnhQztynSkD5PQZ8CWnikA
L9J5aOFhcdXl6O11/lLKWtMJQvsQK+LUytUNf+Eig/bj0cg6LOWgZFOMll1AE/GccMA/WZzbdmsy
0mAbZbmgz0X9XYWb7K9TonPTEswahiJYqMVK1gBuVkn1S7Fp1X9AHHZbR1cvunuL+J1ClZQpHJHA
mGV8GE23i6fH1rxurg0FJ/6FTP7wzPz+exxskAzS3PL2qvc0KqeTj9z4c2ZpNCFOB5p0UuFohcMl
jf5J5j7w6dDzNkXpVM3OM9ZxcZbtQ8CfIDt+tC2atRX8o56UTPe1V3cyDZbWTkP3PJakyjrBKiP7
SXzzezB+SuYMk4MwpAO0pYZE5xQBi/8pI0F5j5MnayQ4kyvNU387Djog95RgG2vWzR7EI9K8f2rL
i4q34a0CAcnzJ2Ap47vmQqm8txbWGqQx/y37VBgrlvbPRazy/f0gKFIPNkH06tnyi9MADbnnvLad
j9G/PIaXsiqza0vY9TQw41juQiM3h/3CYqJFxI1eRXTBRC/5a13h1V0nt8ZMiFdLzTvlWmCaZSGl
N3yxuskfZTQvJmoniMUd7vR7LEnmwmAHsVF/+oGyjzWnHvfGuOyiswkXJnjp/pqHph9vLfU69C8Y
OPtR2iUucu9vYFPsAs56C++TxKJMaHFgF7m1I0rlr2GP+PW0YsBbP357dt0PX4B2wOSgvyxXvo+R
k7S7zl6X/oENNxtvKH2rQGBO7njAFK2JfdVFFW+UeeCNp7KSdtDsxjdpsn4mOjQ2f9BPg+jXLNqA
M1EdAHkTK4q1IkMCT+ZFzJOVeewu2QlH/Qa0dq4zh8uHKD+yY7pyLkJH7VKLa3MFEeuVt/KvXHRX
/tYZN6oB/AMIxNyPd1q3itRlhuM+P+fMmd6H6Z0M410aqzz/k6SzCB90y/GvbmX1h02AGh7YB/Zv
75y7/OCPLudhd49VJ5FOnJFEsDd6qj22UY9tgp9x1XRTfleLwyOMuFMflMactju4ZwXkYRNiQeEj
J5ne2UqEUyk1cPHZYkg/fA8g28HQ2cM4ZY/r2WJhhwe4c0bQAeJR+r+V4UiRA22vJmMyqmiFFeRg
Q3nHPjGq3B9wCN1l5Zw2e2Zd4AysIzHj5Cqoig/hO168T1hxTWO4v6Pdfcx3fnkOlGMto3OtpXwe
4BT1rvydPe3oF09VejXNrLSxGtU0pSGFDu4D+4fN4txGGRnh60UT5QeROMhOofu0upuOUS9al9Ea
h46sXwPzm9W7lp7s6MlGTlIuFRkjwFhiONZsaMVvjWmEJTvcKTwxTefouROyjtO3bEakdNtyM00Q
dPU4DONNzgDss1EOPumlnkdAeXJc3HjOeMUT0Gwuqvw0SIml+MU7noRavI3EgWCuKu8tCTb1QfuQ
xLW1Dr73UQ1vcvHsOpdGbi9UrHT2YSyvfO0C+Y2NVxeQZQG/mmhATRS8bnyJRn9Zlea1k86++BMe
wooaJk9LWxTod6Yd7AH6yTMw4XfLU9fw+3nxcBtywx3cqb7koUF/KVbI+qaxM030pyPN0B19auxf
EicPABx1AwYQ5qkEJW8G0E+NN8hjaoYNdDqOZrNoMG5hESf4Cx7BAJm3kJJFqnct++9sVsuY1BxT
wABmQTH3UNo4xR1Cuh1WdaAeqEtlj1R/ZW6AJHFGdO1H6Bh8TSFvAT06atqjH+BPXtvR8ct9ZK1t
48XtZdq7IMy+ykT/0QMFfQANq6sD/IbxEYUutbDJ3bvsNTIDIFwV/tHlrvRAFpjFj138WGO0i4L0
mpvGh1YQKVCa6hJKvPjxC6VCMzk7iHVrvYowWaMZsl7D55Sy+AtYIo3qLYc6Yl58toyFvdNkvtu1
1++H4pZ3d22g9yaogJPhgyO1Ohxaf5Oru8EnIdId82DbuJdQxsyAEfE7nvYd5AxyZMtyANsUjT4+
GJt1sdgvmy7GVO1/SUHLHArejiDjVi/y7y6e+sqTgLYuKyWXkHpPXbjqvNTDb8no9kFh+3NJDz7D
FBORYvMAq6NXlidsnbu9mpgNxZdesOxEWYG8ZMpOp911jJe5yhGzXbVADv+DTkK5jYae6HGh79Ep
BuPay5uW4rtsF5HAnP7VJaZLJfnDqRVZmwhHP+IR+3jMX6mkkc7t5JtvNbzPyOHOOi0/Yq/SZmNG
oCHjmGNWYH8UhQku9EplHvr4etjdc1tbPKJqpvk8zY4NyAd/rn2ZwYItQdvdJTY9WEdyrL+2dp62
7cV8FFeyQEUJEm+hk9y0FkQr4Ad5+YqQf6NshhGS55K/oN4cspj5aJtlG4PxR2PeR6Nb0yBeQEyO
1khCOnbYTt1b1bqFNviw1IcabHP+VjR+FFggFvyQHPhYtuvyMmw/bEAIqyhXFnMVTPmoBBhjK7Y8
4G0I/K29ZN8LZwiWyG6i3iWk4P1LbxKt4EPjddrthvrFHg53iB/J+6Ry7xRGINawaZQjuklDDx/4
TO5Ws0/ZMk5mhVjUcDyRUw5TeBKxLRlns/2KdCC4GMdYiWYZiLCFqu14zbo1cez44hJP6weM0CtF
xfreO7rYzHI6VuIjKS7p20yO/O2gTmo1/kLwg+sxahe8PV7AAlJWD+EZ4DQpv4Ua32bjriKkPw0L
qcY5N9N5uFLNgnlH63ky++ltzN6JDdDAmPli27mn3n0KfylTL4a1tx1wrddr3qhGxeORvConz+Kg
tZcYyzpmthqrrMdchHFtBtnBMc2V/PJSTO/VjHAIemr/MNmbTGPjTK//mmy+UjkytqsNhrvs0IXN
CFpbYceeYT06zK1T4C9J6zXBh3qIcziQ6iZHjGL0gmZqk9M79+0Hi+chmnviDSBtWdBiUXyRuhD9
jRX4b+wi5VM/8tkhz2f6P298Vd6tLW9G+SvEp2yshulbHnhcSPJuCH+y6uSnB7YmPGenT8nKTygY
8ma0Svgr/1zpSzvzQLynZffV1wsd5JQYz1HDfnbVkzf31aeEBbpe5+656O7+nw/wi7m4OUXNJh4e
GZ6duN5xfFJ0yTGs4c9c9gIO6UpBsOBPSFc6fSvhuImMP3sSUj5p+RBxvOiacAU0VFNgIQGK99bC
fpXlwYh2Nllo8cOrLmrB+Ll2fwtYIiboJIoD80UJf03jqECRQIqSoGew/8gfcfMnJ99473F8zDT7
l5PDzMS11eWr2KPEpR/nyT+z/cztl6v8eeWB952kJ7CoeaFICRusnjd910b7VEQY7Or0FpaYDrX8
kxKdNfYc3v2i3w3cL5KnrQ0Ne4gFC6B2sYqHXBKKcidONrnwMUDimV79NiXct0ecLb3hNqG9KsRS
YCcfUrYUHe02S4SB1ucx1Fyxn5Y95ohhocfTOnWGBH/vDDLs3wbhJJLA2r3pziPvwHK38vNNYaIn
HiXiRJl/LXFbjOtRWorPvGWHiEnfRZ0KQfmrJqRQ/sCiXlSAPDRM6sE7wQJedu95K3JWmuMCx7CZ
sTHm9GN2e8T0UP1pbNo29qqGCUC7xeWqMPx9A3BV6QN/RST44erRBkXuw4jfCZYC9YC0o85E0bGn
uqaWsyi7Q1e/Cvi9LdQJS1qoTedzG2FhZNuFDwwVZ6FTu6QbcyXigcdwDz0qRZi36z8zVDYSKlVK
cr4eY2yuuyjslhIqcWX/JZzoqCiSW+DHeJomzxXBEjUEOeEHzAGVwUJqtNW1V9xNHYByMNorVFxX
zxbziI2n5fUjEKiAZ5NdYPtlTLLM1JEjvbzKQ52vk0ROZmXDOV84QaZVH4Md/0OdWpbNd9Jbv1Na
Z5bQDNh0gLPC+sK6Bcs/zR5eiCXjzXgbGfOy+pY1ZY5hUFHfSi+lS5ejuAFXy5WB9ckZpkB1NY+n
MB8TbpNbBya7RacscEcpop8CrHOGgIyidcnGyWOYLci5mJhFQrOU2pGYSQn3EB/dFpq/xPHfiJS3
VAp2RYeFqIbWqiYDPTNUwHODP7wCFRVRGZGfi5o+dTTZpACrKSoJgp7pfdVsS/gQQc01uT2Xwi1p
iwL9jabfuYCr3pAEQQAj8Cgsrvfm4dgWL60ye8UmWmWDOiRbGs9cGcUB6u+3waSQ2+1Xil2jZDDf
cz4hO6ZIByUiT+1HLEXNblglmvlSqupIJq0xhwKyiIGRlkQ6shAL7cGaVSHVXDWeTzObFF0ixzB1
cY4lIHMqEE6WwUu91HeW4f9JMdzrpq5ZSvqlk+n2R6HVEsfJ9rMemAmsGoxKPhvUqpkXNmvDMZbe
xDQfboZ7Vm7VCM8OQGEbTUEQzoDQY8IyLRQuB9n/kHL5FWNLpFaq7ezbQCdqMD1ApGQW6CKcSwxN
8BFko1mkoLZ8I/dZV3M+8ffYvI0FySApxlwtEXWqPPT3XLKdJG8ZAmH+qOwIirrmz27EvQyz1rG1
KRhZ4uvwi6zfRSAqXHeg9SNrSM5SyRQwNM8KM78heV/Gqjfn9cDup0hoQIOHa/P2nHznosvnejU8
pDS/KLGmrGPlfzmg5tiQh/KFi1mXTfAX3oiF1LK2no3tiqaP364OC7QuuMp9znAXI4+qBYEFv4gf
pfViucsxXeTPTMmVVTSyFK3BXkVR+sulmhIDiSjDnf6Huim2rhDyWSvywEF0ysKLANkV6p9xG4DL
ZL4dq2pxlCKZp+2gxRzNjVvRqxe1vdbiYBY2NghrKzwqFSYBz0oHhjneOI3OWSjh7N30Kpab4ppf
NdYRadSAdaH1itoGDqQGfyVWmUrAx+mWITxgTPXEzhLKsACX6H7ZACNzrYcrhHD6YeRdMf1jHBmB
U+nKhN0O9wXcf0dStrJSfoMiH2M4gAet+MIv2YzkBr4LQ8wGSHDyGSRMT6L2XP/1lIMQybG17ODy
IxTar26+6nfcvg1VzCxfWkZ4Ddvqj98iL/9FTKxirw/YbbBWF+S7C5IcbGHRaSku0xlKa3xawjJ2
RSmWRrRv22+V7acecqzK2I/fE5uVBGeZtkC4IJGxC1xYprykUCHJlWSQddgeLIdqk9ktsFaxGFu0
/VRbMzwBra4XhNymh1A/C4aBe+Xbp64tks9WfucPS1io8Ji3x03lI8Twjh1nI0EgY6ExgVbGGpGp
wLIua9eG01QXg81qamKu7Jayo65uCmUH27NjgJdKrHOkS3MMun9xDUfqknYmLOSIt6vFMHWOOhZx
0kZIfz1MTs3/gXbLn8yOPUPiZB0n8LaoOjgsK2bfeEvxpokcQ4WCTX6F3iWW9fBVN+wT0qSyHWnE
kiPJ7MVMM9ullJyEKv8wTK4ZyZuObSWgEfGjsgT5x0fK3tMnTGUqWwwDHMuanG4qfgeAt3gqyXJo
Hl/IuNG5wKZkRRR9NaU3t7jWY76UDBtdDBuoINAb6P+keMFxPyz/YWCcPrZA/BYm2UxkjaXtwYyC
rqzrK2yJXsZKV+b7Axmc56uu9Rd6uG41onUKC+3s7rMv1jg3BmpNlJmnjEzwwtj144GkUKgcNHWv
9c+KK87mdhHBA2TizLdvnKLw5ejK3UwxzKxasS7ajRovx3Hj6zvcCrTuhrxi9i7F0s2fXvEhgexS
Z3H2UWTEGqke3uG8zNpbV2zU6NaZ8AHPhXbtuh1OLiyMJtkJ/0wcuVa/FE5kEr8q1BXJpNjkJxZ4
I6tdbMLeblANjEui3CzSHCRXKQ+bdYTxx6TA8/K2Xdzv30q5H/KDsE5GendlbJ6OgrleviThNwmM
vD/xVA2MvSnW3ejNB4JfDVBgfkNjDWF0EPvMwFQI+9Z2smCycs/giyhfcn+b7InyHcOyVX26I9wC
mDGYeZm9M+9WkHKI45ubH7gZi3+zIX0kwTGx/zgwmfIlMK7LNv1zvbeZ/KUuNFrOpRe/0+Zq+9NH
h9A/hdqrrR8kykgnFTwhidcKaVqPQhrsebncu3bKsPwTxsbtj552Ldi/AwiYwUbH/9UIPmGiJh2x
BQDG6imSHJUbtbDfw3BU5Tvv7mVLCKOkdymxfxPJYSViay88rgohZJ9Jbh8KJ3IPovzq9KcbnFXx
5iL3uw/+H9PdTbntiTVr8O+trWKNijUqW1LhebOClUx6TqhHQTbvN8yME9eHYbkYilpz16e/E7Mb
oz92sbq6JgSMmkeV39Ghk/bCc1Lzj15+MeRfBjSqcUqMj7ghVbZab9v4yvJ3kntMi6SjDkI/J8CC
G+wR0cCqyLwINgmfgNwxKVusiwnX8TPq5h1m95NUIbt11aVDZ13U29J7sYTZBOlJxaOa7JP0PXQX
m7ZvmZC8SSf35I9WqAZFM45sJyh54e6CEmlqP5o5g/iJJRqp7enxmMbgGypz5jPMeioBr+zpW/fe
2ILHYSkxCwExkvX3snHmaU/aEOV8rxIoaRYq4CHvJvRuFtIUrm5Mscmx0KIWNyyXIAANQOG3SbfR
Qbdkp7Fi6t/W6rKSnsHRwvbnQyA54ZbUs02S7bVwZ4gjWyp7WRSLANx2tV0Bm9rW+Hm9bWby+neK
ElnNKcN7nj/JzATWrvA2FWyHGvLqZiwvgltV5enu9NYGllAd75Vu56bnuwn5NMaNiZ3LO8jhQ/UO
frmrTQzJB4gTtXWR2W/63sFQ/xXSSjK3ZJ/yYI3IuKSLuAGKtM96oh1rfeTi3Q7Ul0PVxrExOJNn
xUboWeYF+42TQispz/wWJ2u2XyU2pJPpuL8L3QtIqITOUOOQJhcfFkdylG2CJ4uOUsToqC9rbHX/
zn4AttHchcxQ/ZMB6n9LuGafsO/yqAuGnUcfVLlJ0hdnxh0otlerfIJ6j589Bv1sm3X3kp1psCPg
KFR4iUtff3EIJgQVNU6j7Lm0IpfXz5GfmZi1FR5daw89rm0XoHo25MaM9Gq2f1DZGRMivgv8RnAh
g6VqHJJtah5U697FSwI/wl3jumNLpmfrxHh6w6ZDCILnqu4Na9FRGg/YTizldo1dlgYsTJRN4CDP
cWGiLakOz6AkZGvmhCGxshUeFDAQcNpwMrnpnqyrUG+k2DqNU986WGKsE3NjKDYK5ramJT6Pv3OK
JHKZkE0rNYLsZC52SMmKSsCiO0dbH7yMOvJ2uEzYksbbTpV7jS3OMa2tQ892DWoxJ0gkcBWhBXhR
etJ8d9tTzuA1QK+MsfjMvQQnSZy8ut4G5GluLAmuDfQLggwjS/EYwEnw0wOl0jH+lltykzELuTYe
l0F8XxDrO1XBo/UONX0RJdoMqEvPytfmVO0DSSVdZGW8nLYcfiW/3dTE/o99KUgYHaVyatqr+YYi
zf4qRfvbeyN44EhC0kzKdttX1t1gRE4Ero/Mg2ZR8F/19ndDZhMrMicOXXGCO7qiwvuSqER7aTUQ
+uecWt2xUWahlBqrXujTEyAATtY5MPC8BbPohjlEqv9kpECtPq0Ktnn1iTHw0LufsYWjNHzbHXGh
vhvgWkX+pP74a4G91jbpLOvy+oZ9vy33avNB56frbdt8G3RLXVbTWca6P7HKcp2PHLPSi+QPxk5J
1/gPCR+QS7K61l6Flo1MEXKxkSPblMUaV4jWrhV7peCSNubdY9CO+L+7TO8d3wZnSwy4GC1lY8LV
VzVnzNrxIuQku2qViLa6gJfn/mRS9wG8kIfpQTSxQ6hMV7pDPvLf1KRs2gjMsPVNk6mDFRA3hyLd
bOJyCyxvtsvh0wODHzs1gxVNTD30RBl0kL3p9F8bTo2HpVZD9xwIxrJSrbNjJPbkx/Nh3Spvr0QW
hlr6kRH0VZX62hFeNdxhVpfqwS2dOt6JfINoRyUxLlKI8jjAuAry7CcoXwgm6oSTrQkO3Yf4ahi+
hRK6wakOJLPipcq9x4LaHZ72SKK456tzrHbnEXiLqTtVqWbsZmR5MmklS2Eyb0ApzwNylbL1EXlb
Oge5xNEIWVwV3aeN6ZvliA1dz3aVs6RJxteofFd1gGXpZST9BZdDV7ARBErsfaT1JaopBThr0P5U
IqM7lSoeGIPxtkE21XCzSMi6OsytYWMnToPpfdoTRqu2KVe2zdEMPJ+igxd3ebQR2S8IQ3TkZkPi
2MnwxJHbBQ8saEQ003QT647uf6rsbTprmUY+ZupzMHhOjIkqRmoBQpWyGeKZIzEfjk/hET1cF/Ja
420Oe4lWDmziFvscMsX1TCcfEDTv0OSHB/BNn1wWRM9eJFepb64xY2fRCcZZ/F35UjBgg/KjfuYd
4RpksEesM4G7Em098GEG6Z5jzSqcUpYJ7b2oxP1f0x+ihOYLThdnv1lW1YfZ5DzFgIlufMGua2OO
XLdScrWhuWQ2CUmy4a31yZ6MBWo6XMMKWs+mr8+F9FOyQsqNTe7v2hYdxxm8l2GinQLpExazTuah
3TUuCVkN+0NWNxsDMhjRLbXaKTy5k0hFVf5uw89++E29B4xU2gxp8WQEUyh5/cmxyg0jzq9+1eJW
lCBGG7wapuMXu6ZypxPzbdlSb30yiDnK6Ey3LnmxTMGPdP42KR9utynRSGHd5kYAo3mo0l0BxVRE
0ap84lBSl0a5RHdluVAZ7s4e84utbEHxdiU7ok9eDK734afrbmL+J/HKVfCDEPqvT1MXBbdS2LLQ
ZSFhLIrYsbKbjYqOZTNRNn51UTDWpPGX0DTAilge8bR7h7Jq9oXU8bP55rwb1K8aj0FDRWh6Ca2z
Hv7G2s610WzXOT1guD9ZonYJazgr4XmptBgNXLPbVREtSGYFSREPeZxMyU+bSDTxb+UGd2fGXnzR
pVfJS8n5Yws0a3y/5Gf1ZNdJl4HpA3KC7NZIVdsEBKas/7BkZG6Vl313AE5P2brdf6Y8nzLkMnrf
GCPp2GMNguToJguPM82gg2hnEDQ8q972rGh03XhJcQprRqzLgJFSzxKuTLbHCXK22w9fJM7m41wL
v8zy2zDWvFETd82RJlTBuxxksETyVUw2gYtX8ES/4X01XfwwDiIJnh+IXLtAnViTmr003qYMZhwD
8DO1DpkJleiV4nXR2Vm2i7HcRjS8JJj5Dtb4VY/pvMl/4LR6xGFcLIGEOpXasQeDdxzK2bapvtkI
dvkvnqQ0svGBxafaJgqLjZ/NWggJpjSfogcb1RfSPLO9XW/YKOPDnDOT7r3S4gdXBRZ/qdzH4cXi
0K+4OxIZeNAZyuG8UTa1tMZdId8k4KmY8GaeYUAY+QzcGWSteY0/MuZHq6V94/3j94hANww2HrDk
Lbkv6lhU354FARVyz4o+UmWUF6nKtxB86eTD1laEVzKdB2G+GDrCVrTMuDEuxxyyUMiQ+7AoGJxg
RfXwLfOIr0ydB0o9j/j7kRY1AnTMcq4iC8nxR4FjqAteDR+86R1RleaEzljuwzJOl10NW0olghBV
sKjo4UKdDryfCdajcgASrKAy68iEJ1oSZkwgFrUdkfEE1pm3Bpadc9b8i6mLjF0+loQEmBagVBPg
R7Cchb6ubYpYcnoO9R6ZWKlhdcIBhxEejHXOTd1A/gTQs0omcGSJLx7ahKRfw7ydqy/TLLaVGjue
90djpTtTJXvieY1zmXeZzcwhM+xgvWbQjIin5DbkBU9bNZ6xH41gPuA3U6bgOTDygKOhzq6Vcjf6
q2wkwZfVfA+Svkr4eRPc3CUbq4xHeo/MVBIpSKqSE1vFhKxzgxsLaOHzdjyKEcNjwHVJW55MvAwY
QKVkfKg61lPP23XUOFJ/ibqbLgT3nQqj3bphZ3XATC7o5V3AYAiGCRcJVSHVQW+Z+oG4ZYQrkJtu
s/K8lH5F5SeOLQ+nuYf9FUyfSttKTwkUZmd5kWvAMz9SZDfv/9VB8KmX5K+s9GJ4A5MbAN1aSOj0
HOo89UhrnTwsBfRPVsjJWrF87l3K9ELN2IQmFUJD+pmVmzKiNRI6jqqa67Tlu2jlZZZjjMhhblSD
/y+UuY493lx9k/2kYbdrjZqtZn2MSq5vBrCxGMAPWftAiR7ykAHl0/5A3l0FSNRSXFIVxYFegdVM
nMTESQvTZgXCjwtz7o4fZqsQdJWPpM5m1b5cllYOV7PlOZo8qV8FCggNEZvqvgV0XYMNhnccQ8cf
+eWXsEwSKOzDrxb8yk219JOTtpRzREfR8k3KXOQjoQ9qo7qWb2tbyLu+fgTc3VbZLYbq1CHuVbsQ
TSWKv8vuFweU1HM7qCtWsG68MbYZulyU/1IsPR94GzQ9dZRsdmp++eTFJKIptcnV02PJKD9wuGYg
T4fafglM5IzWTcA5cHC37DVHg2UCBzERDkc/A4mXEj2MiIByEDSlpUx/A3pYp/TM1ruOw4SMP2bY
wBfxAhLj/l3HQgU3cgzvZUSofxJJ8MvJ056XcSJ7VeOlGd8yNosyfuvWz2BrnMEmeesuNa8Gnqsq
0bQepJwZvL+BLknQOtZlJO6dkHDwLH+jw0RwQdm0rP4F/4HG1xQFrwhfqxT56yqXjmFN9y01PrpE
RJHP6eaayqdu0qCjngxAW4bdI30BQX37LYVkxfBlhdkMzjXuR3pdyOz34QmA1UwNkRYOg1wRv7GW
5O+3JuwBmXNYgdRhhul0Dy4n4/9QHPxMWaqoulEWLopOJ6djQiyBiNDDfsWmYEHvbR95TvVpmaxl
TlZ07LXRf0Sd13LjSJRtvwgR8OaVBL0nS/YFIQub8C7x9bOgmXs7okNd3VVSSSCBPGbvtfewJ1qi
tnt7P0TfXfde26uiuo8RNuYFzuW2g/RgGH4d1eci+46yS4XYWXYXGfGMdpxFhR9H4K8y3e4AuJe4
BY11TnzU8MfZ8VcUuP6YvfaA6GKg5/1WhdGkUh/xGAutfmlXATtjZ54S84B+iPcWCVcXpHh3sHrX
rKCCfcTRkRqoONl+OYwvhXmXBBIi911ak7c0jI8E3UTNwzaIQEzZi6r+FlTfJgrkhO/dm1O5ck6j
Er1+YcntqTBvY/IWKNDO5v0pmSxpCKqcXD6NhA+hv1DZg8/KdO2q2SRChF81ppm+uRbyqmINHWgO
wn5EyPbUsvCWIUlievpsoIrt1dIvnHgR6lReJAiE7TbyrNcIs4MpO9gC7iMq2yvRx0cCQTcafc3E
ZBHXCSXyvkkyfzbPCuxMOVqxnOjECrYHKHp/ZosYBK9EoA1M3PwNQkW5HiwN89i/smMV27GtfP8y
NJV00wDH+uRnwCiIb+sxZQTub63HSwcTqiYwg6AiaH7IQdXPhm6ht7F8gh4HEgMNyEZj/x1XZNI5
7tJSv/qUqAq92EXhuJGF6V/a4rVo2n+U9kqKmJMDdqD5AbZYAR7RlZ2JmSeW4O5BROH2tsB2Oo1O
YBSH28ByVM6WNcgpL8x5FQPXBkQ+OFf5W0q73Lc4laEjlfaBubsX9n4J8ocZG8ldav/iSWfrMEOj
OHbiZYiUzqo3lVZytVPG2bw9wGDq6VXl+TJQ58Pr4Wyz2o9E8ESxgjXP3yxqlxr+D6KRkvFpDF+z
WaH73toqswZ0XnPPwpakVAYu6oTZd1/wngB7JbznwcMr8xlE30WIX/9ZEDVpQQqdzdzJTx0R8wiN
o8klYdi1LzjVmx6bXCpvEO+XBu7UOQsDFxzbkp8RKQg4fXJy3lijd53lV3CAIPCQmL4ZuEfBAmmU
H1k6rQdPUDoz3uQ2tV+QbyQT7+w9xFBIm3Z0KPCdei0ODKagCBKKn78ZDl82q75UCs1AEpg2PAbt
R4kJlvnKMv6gB8qAcEXsHyQNMKkC1cr8oCEkK+Xf/Xx3WeZ2nqjyeySynb0c03HwPi+yFXnxQnqC
pPNr5GBK9sMxVGmPsT5O6l7kTxlUSVhDEIpQW/ADZ9G0ssht1Wl9PfmuWvZ+koCSKXGITy5ZN1m4
zwxeesXutxZbnMKblclUWuyaTOUjmYkop1RX2HW/RNVBZE+h++WyLGmqBNDueznfSWyQnXDYuNVM
+xxGsm0s1i43lWG8nnPCoJAbYR+646vW+zm1xlApmIovFWvbkDOmZJBk9IHfQeMOBsmQEqZ3dXbT
J3bw8D9Re7JwEruIAJTi34RbG6MiTugtOaMhJZdhXHoEa+gIdGqgCv0Pt2nUvDglehSHvQgRLGjD
GJ+3qMxm8rHlsqIBiJ4ypK/YEWg/0Vz5IplXAwZLEWACqt2k3I4uCTQlRWT64iUvrJOyQbAkI4GL
IbH7YsgT7p+6wdT10dnMLOqvGQhHk2jg+2dZMnGO2x9ZY62aACNg891Hr13Yb5SO+IEpX4VI5lz9
GfWpUhtUkb9MV+Lq1SAlBEWP0JAJKpt2ToEUWJPNq1RukFdCKhgREq9J02EvNPXTgzWoh+RLExcE
+hATOQoIVCduSewWHVPJ49rE46E6V8/+GaJbzNhNJzhOhOR17t3wphGaPI0eAloulEFVXB1YjgCv
IxoA0GtgrTm+G3WvGgdihNcu/nl3+ki6l6iseJVZDxE1GGJ4f/QIIKim7PKJcUPnPJf2raPdFlxc
5tZx9BEre51RkMJlndeSqQc+lRnSpgo+pflci5eSNIbewwwx2zbrBp9yv6a8h04AaZHMeZfBnDJv
MZj6JBiOHPBjZGdm1MZh+SZ1pInJTn11eRAGPfUVoZnOmnynfxDI5Ry95P1jVJLbGPH7wc/Q5xUF
2yaQCjA/0xIlavTjxGgAKwh3AFxCFFY19jjaYBefTVqsHZgwvTggO0SXUKrWR4b3uEWwGLbkIc5J
k3tdwQdIb9F2767D4tTzc4SbSnpQmo5Vq0uyACEuLwQrjhZSmImWkdrQOPTEoOgo79m015OzNNdN
yMoHDCACNjQWgAD+NXz3Fktx8J9Q6cpfvX7VKgoZBq9kBfjY+BcdbwYNPmK86QwYop5PCjNXBUgE
J/wM5KV6VeRWN/yUrKH+IWbVjf6dsXw39R/XhNKjcPOXadsiceRPkRs3jdtWntB6LEclYOnKGyW4
BPFH5siNLh/iuyBKIQ4+MLBVKHXmOzsVyFTzt4mni2NJX1Q3U2W0wujJjeW5RlkrMZUM88E+Psjz
pt+pFgzr2b8n1bPCKgP+CZpT2e4VrOk1zhRJnTt3YFGAHZ5MtFXDCqimJU7d3TCdM2Snxm/AFSqZ
WCrlcwtBfV702sY3z8+wc/zMoFp2gQX8hRQkm661/ml28oNu1e2ARKT6xQ47bS/dL6rLFyerPVTr
t2LQWVi9d8FTw7t35HlVUd3E5dhTnVvbSeL9wI4GsROERxL1j7Ac7oWSMREoeZNj48HqzOalGB9G
c7QxSaZLXBCLDHAQ80yW7YBgVF1dTYpJi2Y/h/Q5FhEUDqQ8XaW0dpqNbl7NkazLotjqpXsxla8J
VUZ/MFH3s4i2cmZGiuBodOldC/ihvW4/GwPv0RpHbYYwz4uDz1ylbnKIrF+OWf06AGdJ9qZ5bEVA
2wuNDkYhK5LZqpq+BFwMwYy+oswqy3rTRzmK2D4/qHYBLKdq30Zk1roVxhvTgTNrG1G/ysr+vUPW
DOPGdG85+2BJW89Z8VE0p3HiPMC0pXKMrJw4WCU5m1hobB5r1l8VoZQ2oNEJ3gvBkyRv13ljY6GN
0LGuIx0vI/EtZRSy7ZQWLARCDZACz3iFecCYfboBTkGMEm74licTNzHlWlExv0A/yxSR2aGRfxQQ
vVF8KWO/cGdHUzksJ6Wk7F+NKtpMJ8qeCumdyeNRgHZgb4uQ5k0WOKN2UBZDwYx+Sr47DROaKSh2
ZwKNK9am+qPJk01KE8LnGA6rQOK1CNNZ5qLmsa/rHdyE3Hrq2glhWc3iUsd1XN+GgMHUKGalNHhs
FCqp+2uHBKgmvK/7ixo1pIaMm6REJR3UJstV0P2t4m7L6CsaNw6M3UKNyJUkxAiQzaC8uY34dUhS
NMuLNJ80lfzRhpCGaviC28BoG96MCw1Fm6yVSv4AtwqkjpAhdQ+oLGpVDso442FCjo3Wmg/0E2ow
PSXzY0e3jyxwWDOSjMccMXeyO5sXTe8wdnb2egDrQJGlrYUGbHtgwrjQh/AoZpOSPT3rL0P7cMiE
CPQrAum6/MxM5rZMAeSIulfP2Q7aE0JHw6NL6IZ0n7fdypzMjaFr4AUiAjqErRGcgnKlcyCGlwo7
TCT+QfRJaMbW5lZEfwX7RxusQ9RxcBqZu07H9NV1oalJechTemJWRQe9wVrakFRgrpMgO5qfMgkZ
vBrbRALNBg7RBWRYC66c3o0LJ8balIt9Rf9k4x8Fbs/6xFzmVFJjRkqn7nyNRDfxbdFKlBqKuHpe
rNkBa0kRde8kb+oFgdR1OKybpr5iBd33uAtxLBLGh2kW9i9EdTSJ3dpWcepW3sBSiaeynPGQffso
iHfnoZ8aj0FaT/rgvdIJ1lDxDU67NKhXNmky7H4I+FOzR5+kzMA+w0655k36YhrTvQiRsnf6OmYd
77yGbXguBy86mZZGH7JqSx52etUNJwk9CpoCxa5Bkp+MEDqT8WbgU5GvNSOMoDsFxVNAf5KH/pBc
ke/lzHw97038aHwKP9YhE1Dv+/TeJPQOWrvIFW2ryE90FTnc+cH4yCUOIEsB4VEGbyAXMI+2X6zA
KH0Gfmg86oemjMQaWAVO7hpLUqcqJ1MqJinF+uLc/HPKAw8784iQjQyRDHCrmfu2yl70O6i3MN9t
3ID6ogSOjLxipFkSXQLlpn3eC8SDhb2pwqMT/kI8gND3LwVjQPZh/F3L/dBm6yqz4NwIRs48Woip
uIx4EdTxKmO/EmvbZk250oClOcE5Dvhy6hUCRiR8G2W6xhcaCKQ3POunS3ICIUSHOde64aCY64xs
V/YhT/vnbEq3EAR5zx5NKmRl2JkV8nC0QqVfGaskOHrNE5Vw7pyNHpqc8+IQRTehpMBGos9VHwJh
gnOT9lmzGTx+ypF4TEgVCXdRgSO5q3dTdy8hEFDWusn7xOmncQbB+MvP1eBc+gJASp23lEnlAGzB
QQhkC8qqnkoWc98veEdto8ozikdg7u3eoamu43UHep5gB2+nzJEDseUPtmAgiwEizwrBVI3xbGYn
m/RNIRtyIs1Hi6CxK/kOWy4FJG0Qn9DtDVz4DW5ZW2inwGFLXtgEIEvmQmqxtfHUxDaa5KxGusVe
p2KZY6+brqa29LbYlrLrSzp229EkECuwaPFyLMTxNmXM2olkG9jOnTlcSLOUswgQBBAGxiEKynso
0FA0n0isdPPYlVG17KmIod9sE873NOI2MjR3r/Q5wenNez3AfWbl02PJM+ZZwWs61iwbiVtP6byT
Ubg+NdbAQzGzqeriHrVS3UyPcMr2Rv7SRfEHSTX7Ft5Du0QnxvkWEwPsFLOh1jjygx2nuNp3WbjJ
Mc4pqPkGRb6nVfkAXJpnJf5HjA2uHp5sm6EECgOZoYCOg+E7ylFQ5ja8I21dKulHLLIjIuydyhM8
MfaIDlPp+Y7uot+mwGaMwrjUQY7qOf1IN4oQxxO3eCKkqncQpwUVIURAq+anZ+gDI0kRKySrwaEZ
ad/SyQZ4p7KqGr4mXEVHJ6CEJKkq9pueMRPkbOBLxHs7Y0hcMAKRpOSK9KDnFEewHazq0a9DBpi2
55jkRzJGzDQP512OQVGzWhJXMFiUFufQq8jjlyBTLjVqjY4QsNCLG55YY+r3UXhMiockgwrnBRap
XDxKZSTFoj2NoSRk0D4FMiJbxt6rs8Sh/Y5jGspWw1iZEElKRnboBr8dfER2BtA6dIEDArauOWwd
UDg9CVNFoW6N/EH2OeOWJ7SWV40NKnAFMvV08rqoncpVhB5Xba1jKpLXuLGONm9Wy7yFbbG2EWWQ
9sTekzMeSWu2GBNnqxoaCUkobq0P1dG+e/SiaBsMSvxSxWChnTp3uoz5tLQguGN6dOC42xpag7pi
LAKaJSFgpo7l+BhtKv5EufZY4Qmlg5+n/07poyLEJPHjk3FnfqWUhCiZ9VV5zwmSwnzGeMRJsQ16
3kkrMn3XBAy8dPdd1voZTzRCMdX6tFltVIjVWZ9zCftt4KFJkl/0x0MDWx1ykfc2C0nRFIU4tJly
Z5dwlWUN/p4CuDN9Djcb7M7wlKaYAI9uvdUZo2VrGykJoka2WUf5msAuwvDm0Lt+h/2KuXhNK4eb
CTSO2Lks6xIfAdI0POsgsZSDqdD7fJFDijBPMTPfte624/TreBI/hT3t8GUz3/1NXgg5YCbNqAwt
QchYrA4uIv6yocrIuxj3WrFn7QP+SzNPQ0D3hDVEZ+gUyNe/5Kwn8Ou1u57/N8HYnHg6AWhNcVw4
ubg4QXlAcf05Te5vMDnZsuCpubJWhgujuRmBLbgjwQ8I2SyWGF9Op3b70ZpevJY3QTjIX0teyt+q
/BcT+EuZh2ZpGbBYrfGCcF8nEx7Pg6vQHPsRISnyE6EIvVfo3bPOWml4/8F3TpL0ueVkHiRtSESW
r74DnwXjA0/cViP5QHmFyKXmR+aUbvxM5IiHALFzwf60b6Lz/kWc27QFxM9yVnbkkYM3LLdBN/dh
CuDWcQTPN8UnV746meJcIUKCVWI4Y+ObMANXXxqDQghZzbu6zfUKflX8IIQhv4wtfxHSDWC966ZQ
nwxtGpfmyA42m51QFkOsKP5XBejDfWeKL8S+A9nmxBvozsudPW/7k+cyBjxjhgSyB159q5O025sJ
FYU1lDsnYVrdObz/+w/WeAdDXlDEb3LZfY06uKE2E2cH1QthDbNakjsAzR22VIAmyHasqzMeSVlB
J8M7YOi3Ne9pzdqM5Z53HP9MjKnNnRA4EO5EXZpm4zM+bNHCewvTfEmi6iYG604/5If7KcY0MvCC
uLfZ2xhCA8BeFK8xtAzWWROYg33VZf/sq8M2SuhHxp/BVmBjaytJrnP14WmfIqK4GE5mtJ/MLc+B
RsGLjYNzrZtnJ8MxNe9AkzPGUSOKr6rg4T0UyRl5skaHO+jJ1hArprWoR1XiQXkg4+YgFkMsy5Y5
RbQESM3JXh/I4NWD74zBHEpSwQhtZJVpnqzypR2PDKe70IQ1hHBiYePdygb4I7te/yA9WVDbD8p3
PNwMHki7osPdAbWsqt7heWvUeJb+0etPssdzyklI5OL0ic+HYegrX8NJTw2Y8eJp1tN2LmITC97m
UmAdt5a8y7HCSLa98QVyDH8LIdYxPbGyKxTE8acZtTLdCXxg2qW+wfCsgi3lWBFsCarJXlDcmTxG
4dt+zbEI/XJUsduIAR1DgL/PLNrf3nuMIeZ02Vqsg05htLK8czMe0B/MmaNLk2RhDMguLKczUstm
rfK8csAZAb5k7BgDuYaP2NHFrkD34uqk0069O0tH+g7ki07D7UuTv1CNK+3A0CGg8vChqYJ2Ly24
R/eKe20G4mDWNX7vaCPmZe21CA/I4dP6ZpN0o/vEzMTjgZKMiXySbtXgZEw7m5w1ehwstkzTxvFu
6Dv29MDvISTJN354hVSJujkLrlLk/ANuall7N76a3JQGzzdUUQWeNNylmxwqXLzBNh+VL8RBeF54
013t2yu/YzFhImiQ3mEjT10g0+EhybbMt5PwprpEiT/PDNq2PEMED2DCyvdSB+J+GuqdDE519uDt
x6lGMhNhDESQyLWF6UOuXJwQcguJdEr2pXJM4fTLbegh5KP0OM47hXHVZEuucCdEiJTGe+agtZbE
934ptbbNbRbgYcHxqo9XY3SZH5PM2OkmDRz3HIdJZuNCDsn/fq5xDmlWj6md8gj9llqdO9IHLGkh
3/EWzLt9a6ZODAXXuHpoeX+flOZR6+LqNnKdQCF2oaZwt+zM6NWQzSavOnzO+Zuq1DuWmQbDKaHn
t1wf220uMQHUevmll+H7QASKYlw81dvgjVIKb57B1hsJWqHP3FfYKFezI5Y2U5lKqvGcLYaiA8og
06F74rVX+ICHRhi7iDnnkKX+SBUkgnGn6nJrKv1rruwhJwGyQJqq6q99qf5jif2INfyy9CNQZa2W
+4WYaPfVbrGYGtFqCthhbloZDMgsauQ21dAt21Yj7uxYZPYGahVDbSLFyRa8DfLJBSApD4N4RC0L
bDg3Ly4YyyQOcLBtELdMHgP7zKUppboS2aNhC6piRlpCH7YxEApackgZQKB07WOCnC9dm6H4NYdB
oWfCb2eaQU7toPO8fc6ZoaSEFRYYghTcynX/OsC6SWmi5lXf/G4Y1W9Ld0hbYra07NTeZF7qYa/i
lvDadqWazktm6zQoHVtoXVf2BTcXzcepWWaCEx/uVJPymv+0dfRW9fmjRaveAWLIko8k+HRxkeZL
rDHt9IEPdtUy7CziW6O/J+kHXcENGxZymmI95t4q7NIBY7bqNxHLS2LeEmAejTxY3UuN/B2BS9rf
jW4TmWTKFB0u7PgJmahP+10bPxIDR4vgurgxj21MYnmgHemyAAVorBVKRgOci0X63syPV496YG/V
IfiOw2Eri+5bGMoPWJ0PEYAUvUYNK+wKWmED0lUnj3rkWCnfuCJCvaSgri3gd6dkgo4pt6Wyo4Ab
tejgMO2xK3I/jHvA5s/zymzpKbT0CVm0lmkug1jbmh4RUAHaw/dgAz+Fr8BbhLGvO6arlC9HiDWB
Ag3GJOWg1s5ThmwQu9/awsfVAQJNMfXbZFdDUWICj2eYpS3L6KyHSmXQ97i4eEpcemGKsU2D/MX+
lveNowgbUtJKVaG36CrcMgu+MtpEzGhNsCrkiIzEQR2B4DwfzlhkJzLTgk3oSbbejHqMTvtHVvD+
vUM7CCbhuwZ0YEYx6IpWPbvPeeKSD4tiv0Htb5251xeJ1p3NKXMWQWB+pq1HRVD4A17/zkKKl6Ix
nkvV1yheaR0scDS8aY05Z9hWmUNvCaebdj2S313AlY5yDieJd6xFpj/p3kqt8FNlOl21oijrweHW
junAGGDliNnHkJy6kVGHAiomTOQucuj7nJTJIUgCBp7GyHiJ6ZF0GFwT+QL6nWO9s4PHfC4Z2Kj1
Btkrmg5U5TSriFDSaDdluge/mvI1aBRc9gpYq3wtK1BBJeillkTOdymfuvK3LohnmdYBPYY9JzTB
lTA1ZVMK7OFKv/cYynIrbnBH+sU40+Lv8K+Ia042UG/+qQbQeYdj59NUrGNU8rYPnGOejaxgtHtY
f8j2ueE+U/qBp9MYo99PeO5RamYw6jMnQLl1DMJ5k1LwnvxxVA0/Z7syG06bND7kCQp1g6zjlR7B
+Q8dv5fkBqIpczyCKfPXsT3U07G2toXc2SHEq+qNqDtMMOBWrd9ZI9NC0q2BasQgBkNjrzFoNfAa
mQjmKrrVZakpF6KmV3p9jjkkRHmoC6IY2nLt1sVS/7WxQ0wR6oBiUIjjwuAOxhZOuwe/0sVpDZyL
5RzKUjgC5J6DMC0OpW4ux1mGadC5/DbDRcsJTVORsPJQjBxvqVcfudPv9Ah9boAFp/mwaFIi62dA
75Xo5ilCksBTwkTTMq0VIwIaR9da9ezLRClf8loyAvGVKVzDxOCZ1Nw9wAADdiyX1THm/YlZXACQ
vRbTJXdZ4OcDBJnqUtrGPooDWJ8/5m9noBM0fxg5fJnK84QIl3Apv2sIzmBm0G5jVF7BmJ1V3uhW
MK3ajliHaZ9OOr0ctGr9KbOAksb1zQys3i90ZGR8mlviqId1SoLrTk8+m/7WBXcnveFv7qhgnUBB
ZK8TxvRw2ocyXFvvPZmsBd4MQTk30N21AP3K5G5b+bblpbTLqzpmi7XBCKuEPDJ6O3veGecF1+bX
JG/CdKTvVTe30NaK1Z3TODZ9IsBXrm4i6Qtpn2XxVLeCFw+0NdRygfq2YJBOetqVQTbSfE44XqGh
/OxbmkJzVZocLzLFZjecYhaIeqYy326aqyASwOyH6CmHAuAptNlFE6JrctADVibRY3L8nRrhu6gl
axNEVLSwSKWlDUQ0bVuIoiFcP/Qnj+VwgRtZi46hZCxXbat3qqh3JUrvonn2qulaSX2ZYmKg55jw
5rTRGwTzU0+AhhL2wGb6DQjhG4f/dxjxFozErpiIXc9DC3ljutN69zCKYZ2wTylQahbKfWLrPUW8
3QusOiVuDaNjZ9bfmuiUGc7FDGZYHHVSo69tRUVXwgHhqM8h8Lh5Hp2QTZTwcyqTfRDYy+Rd9n5Q
BM6KxVrvVDPA0XtvLHkax2b0+4KMTRUA/0C0e0F9qrVE6zn4vAgmgtRSsis2I0HR/aSUq+LHpbD2
QJpEzUOoiYqSNKzXnTLcSUfkYFcvwgE/5iwaq/HzgeKKZ9NdYYtJPUUE1S7XEKyGPK7VwoLig3ms
a4wNQb23KUyQBXBzcTEH/T1m1EO9AYWLkRFiTPph2u4OCZ4k7KxYCJOjLv8q6P4Rfc671eaou0Dn
nDyGErWxh+nU0qrg9D8D7jkaAS1yVGxMk745h9/Xm2fTdpnEAKOUqBdY+hxx5nB+cq8XwyaETo/E
a2M0kCAKg+0DkGREQ2bIMDzGgl6R4Lkeav1tmCaKgTxeQfZa8jAfQVGa+a4p/zTvmzJ1vvKmeTFn
oJ43Zdum7zsfL+tmGpONRQ5iQIyVxGsT2qALdHRCgumyaZ4DrdnSG6DDzuNPTeObtYyjl0dvbkb4
wwBOg5xSHM3QOhcVyrsSSmONYDng8/G44wHT0SWljJaorfO9pu4bJIIRiagaYByv+1BYLPe58tP0
h9wzGt/8lo1Fhke/9hoNtprFQ0zP7eOAiq1DdE+qO5OwBQk8IrxVPXnuDAPY1bJTTxEh4QekjUkK
ws8jYip1pmlwdkmuBBzEw/KfJ91tQ1ufUeTZRn+m4wm0uMEBIm5ppG4DlWU9gwnPGV7dFmhFG9ln
o/1nlwObDZgKWngnzxlxlFtM2yq3buHgrYwyXKkhM6yiosT2MvleEHTSpQALmWCms5haXJ2Mlrfk
9xX3346ZOKU2x+qud8ZxR5r6hkXlSz8pa43mmgvd1ONzY7zojnwMJrujht+5OeYruCxs1zNIjwcz
xl+eDbH9meWY5gS6+9gL9mrrncI2RZhE8xzuzYhV/id3RJcwbxj7CeMIYMQ3G8gTMhsaqDG/RJHN
y+wwF6478BchkdaTavxKJWfGiO2679ZjoF4NyzYRhFjPhGhPQOIZgJfuze41Hs02qpx2+obT62vO
tKJSYQvCgy0ZsTaObwrlm7EuMihtWwEeJWCTgwukz5uPGpFxwMqiF6+ZW73kHfFIhRE9E7xDXw6o
MxGXYoBrMwpWCAqVeGXxxQ58DywvrJi7I039aiTtKuh+bW78tDEPCckcBBzeI8rVhnSJYuz+NZN9
Mjgu+4D5ZvwgOwwEQedrBmNSkaxw4nA96X4LIKZsCLR1oKqInoBrxevRVnBaOndqXJ7OScikwviN
KlZ1qgaUZtTLp3rkbvWMdS1Tf52ghieBISrFrYU5m0MB6v/UZ8G+ZVuu8vLzkEs0UqYFDqg5YCQh
hU3UOIMUm/SV5DAWKbDz7gx7ggJn2TJVyqHfFSTArr3A4YGd7jOcK3a7tz2Ul3SJB92y0MwAN7LL
s+SosSLm810N5DOXVztpP0Ucr1RSY71Y+0Ao4aSCSRBmIJHOMjw2DwheneJr/sdAiSld7x3JQ3Hs
KL/qBAsQ8HcINUB0062Ziv04tOykAxIA3DODa3Ca6XcGKLlJm89EIs8OKWoFblFLrudMzWk8qTmM
y6DdER3taoDvC20P2vmLhGiU5tq0ynoyqXSeVMuJigkLz5wEbbvM4aFuDlZtwoaH6vE7dOZqKBS/
c+NN1WabAU5GSRrW2Iqz6XXkmr1MHiaUElK9G7MrnobiUeds6DuE/3nxAJVymvRV6KqrGhRLw3Jh
IFE9Njn5dAuo+N0IoUrMFveQmRvQElKQcLgrAFUHpyC0Jt7kFL1Fgn0LtdV0YD++otZjE5kvmVwK
qvRh62mofJysmdBPklbhPnsAdsrMRrHM0lTZ9vZ7mIgVduOSuUuoZRuTdSib/G2B4qDslfUUWVth
keBGqEaevLGGmBW8UY4rsBxnDDYhRESc5tOx65XKb239sEYE769DiF9ttNAamE15E+f7wbJ4zRr2
iCJT1q2ZQmQaQWGK0F39/V6kubQNf7/8++D9xOyL99JuaeczHXytK6EN6JrI9xA9oVzlziOSE2ge
pcrJdeZX//2nU1V3nZ3yoLExSec/8Pdd/P1RJPMZWvpdUNjFfkq8C0tgua7nb8ms22KfZi5ZoPN/
AsUlCsEUfF/FiUwH9qh/X6FICWyTcHURHgPY7Zvs/z6ErXY0NI0YtnKYDe2KzW+oOnMZnb3M3+f+
fR9/H/77toQTYvAtPJ+knq5Hnayo8pNC/qpOCPSlS3fxv9fhv88bMXsQXBweROzizSW9NMVk6vdx
cClbBrQsIBRJkIsySOKPTcVYqwlxpQPymXJ+Pdox98foJS5Ye813i+VOBRDe56kFddEKl+1ohU59
YrqkG+N5/npUXFyh+UOmsJ/IUKYkaT3xbCQAtDZjZ8u6DW+NF18ji3jCevbteHUI60I7xmbA0aRY
W32+xAGSw7zVk12SUGEMSnf+u95/H1KD4UMKqACzCt2LNX8vkxuXe0yc2BHTX5mMeFwiq9dXk6q/
mf//JQDF6/qht6j3HRt55MV1uf/7zL9X2m0Rc8novTFq1mLxuE8r8q1zcoUzxdj9d2VElNmrzrBe
hiLNtNXfi5trwJSFAYSw8JNB78n/rsd9ZQtCMzu8oq4b8+b9+xp/H/KeUE3N49n1958E9rgS4QAX
/++D3cPyT1xrWJhJYPOqCyA2YzxS2XsfQz41zGKdZv/3KzH/KJj2tSqLVmFpT5ysHFsern2XkZZG
s/u/d41rszUfiQfCj8vri+0uk+7//lwoq/7vb/7764upw7Xn1esyVv/ft225DmOtlCL4704a8voo
golw7m4OBg2jneoVDyRRYh8b5BKIkufW3xcbzUOUVVsTHUZbCZh0yFnO6iBu9DRo1e27yqVMVR5t
//38SvzAJfGvTDqNkRaPih4WkAjZ5XPnoRR9VqW+JjDFV7Ec8xR4uAXAlaoHFxWnTEOcAD0cZmyz
1c6pZ/ALYqy3eV36/91dRkKgGOCSK5u2TKO2MH3r7mrTTRqrsQRAEtrJOu+ZXiXtRR3wR1hDIP2M
yPdNcJmQ04iNraxBATBud8MVFn8AgQSbTY7v1Dg32Nmt0Yi4mg/mrXol37UIV+zCidedE+RoHWq/
IjSe0nbWWG3cdkkXD5qQtDwqRIvlIEng5I2ZYALQyBLZ4BvOEgt0hPiJSN2I5ACfiL0GnyhdU/NW
fBnv/VJlhCGoOJYWJKuVHoM4JEPXVWSHYCR57kO0f3SVvVz1v9EzP9esXmPHAv6TzjxDNLnMWN3W
bAJmwqJCtg1hJoDoiBURS9RwDLRgklgc8/78/zi+KKnoRGwEu8yykQMA81mKb4lFn3kDk4lvoGSY
yC2shrC/lg4NyIJ8ichmdgw3aDl+kEp1zEdfb1cGty5S8nxFvoMakdqzKkEceDz3CArxYZghAMLX
zUiBB8YRCsS0pHavP0Icb9Qi6Q4ZAN8/1L1kWmpco8HnWofxQqHrBddAZhtbXEqvJSP9mgIRtS65
XPWKrj9F2QlP2U+K1h+fAwBcyDrRDsx/HaZp/h7nd3wmBWBgXEBY4Fv7QSVtyUUO2QuXxxKVXvzt
/SJBaz9mT4FY4wSkHwWURHFOQiyLvHgJFbz+4NJBdFIcX/kd/lH7oMRovnEPBYrfv3s4BTBWAZaG
vhUuSdRBUOj9MGusnBNZJvP6mLRFbnymKv7/UHVey6lzwbZ+IlUph1skEQw2GbN8o8LYKKKc0NPv
b/o/p2rvm7UcQBbSVM/u0WOMNiDG/qKD1Jj/9xVedehKb1XpMdwWvta+/1Lexw+akcl6WI23AdfO
JbxguNXqHG9dGhWn/JLfKD2byOMDBPf6Zt+LEy/gRPOD8UiYu8DgOHEVVEEXm9V4Bz3dcBcdpkdx
4rsCzYCDesDNbtxUVgLrob7xsenF9BflDRIBV0m/G1/qfaxn04Nh85Uq3sZrpkv5Ee9YcC2IOlaO
4meYRthYSk2u3blksXR9ywOv5vQ4D17Fv/jmjTcSGH4dYeMHrj/R7505jxy0qvXxx0cDduMdtBPo
qdPfujFWpew2HFsSfTLODJeUW36AGcjArgRq7M1hGuks3nFz+KTcfk6em/7irJhl6n7Yd96cnkw4
RdlMv0Lv6W/ag//0K38g/KEieorfsljCn/invQx8Ti74CBMcyiyNHDT+q7qlpbtjkab9jMtlvXy+
AOyFAYtoDWtCqlIDTpV4TMHOsouaiZVs4Z9E2PlCQRAoeFBSa7nEHgLF+GZ8icLSmdnH7KLteUX5
iDfINZprdjGRWcAz9s2tfYxXr7t55IknpGDjLi46nxei/AYepnqyseY/PGlsAWaigoaZvo4lDOfc
mn4tAliu7D92hOSRwrfP3+Rd8o0XCSL/s3Wwdzq9H6hceMbS1pMMFEr4PPA9QK7DJDx4XgXaXw2/
qXywH3JAwYoWfG3JEKSrxsIUDDu2VywxBRIzHnWk5d929iLVW31Z5F1E3YJTQe87XJybtQ+2GLdw
l/iyfxQb+U4cMvaMEL6G3XBiCh28F+de+/Q20CofGHq057OiHCFdw1zjF5GHQc4Mv1GoScD84CzO
qszl0lAnGO/sJyv87+mocJ6swRnDZyBSwj+bvU45lpi/VP98ExDneneY5hoWvGAgNHoazxoJjpAl
Zho3uHKdiglyLosApzMWl5902ruWWL9RO6YfKk4zdpF+KHUM9j1E3BROsB7Sz7QBCXy2w4/TBYM3
+awvqmcWWNfhnkzbwlee6ImoDFzKB9jIuAzhpSy0ZswqIKLjMYRILd/CMmb4TCMJ+28sXqZD9I0f
jA1K73hZ6Yu+b84V+Hx+jTNlX4RTi0w/UebhT/NqcZFokO5pWYPebrIPfgM9msc23hG7u5X1sK/9
hTiPLG+DTdAK6/WreW0JoNYj/GEPYI2JaPJIDnLtBXflIUxAvXSn30EOduUHDxBsREHQbeYiKKar
kq9vPGswWXFxYRCnyyVmr6pqhEyMAhCbFpuIxc1OLs5XHMGncrW9DBzT+HTBmW7HM4LHJWDHOXO8
6q4e84ux79nWVtM+ukz75JJd0hVZOMsm2Or38MRhkwu6muwBmQUrGlBUTFih4+Kj2b2nL1DEWK7f
YqbXLI7Yji7bDsXeDI+KkPFJvJ4lknrYDoBvGRBq5GWb+09lRyhhQsZX0SGXPtZnekAvSK6SB8Ha
guRJq8G1RkJ3T/lAIjcyjxusHcPOhYR9OPIkOpkYxqHCpUt0US5sFSgeCxHgcPyOPH3+/DdsA2BV
Pv42+Gy201k5MwMApDyfdVtIfQ27IzaGTCPqadQR1etbjvRexFnzOl0YMIt1GzGUDwTfdA2jtzux
ZfQhVIjMKVCgo2b32gO/wOjyR7tIb8qlORm8T8UTPz+Y98HwCZRYxR3SE1dVWPpdeHieKwOOqU8o
U+/iIhPkSHvZbaLb+JqpdxsDsm3rY1PF7ox/AoufLOiYPyQ0MIgF7yb8byYW0VPY1o7erCKoiQsn
sMXgpOLedyY8z1e0tPUCN4K+rz7wkZlbeUnrjRJt1O2d9uxKtCUTU3ls5gGqE6Slom2+zZoyrbXl
xNW0bmDMNp70zKqifbLqTObmwJ2EyNCHHVOOjaXS6NPCjrC+NwxL91sLrxTFsNcFf50d0SznVD34
YLx3SwuebuEy4w2WNTAHJhIpPclx1lYzhom/2cthpcID7Rf9GWXX6CJQ6FOPQSo2ZtnoTlU3vmPh
2jc3hghA/HbM2U3Oqg9ab+Tv+rcGe+gz24NgxjAhv9nwVRTX/lhQQtKfQhg2m+DcEIz3/e94xukh
28vY+TFCiNJ8+m2O/K1ynJlkxqQUqdufOUZ7Nr8d08UHlYWI1x8+JcYvCUh17PfTL1Pk6t5rv6bf
pz0L4nnwHV7bL0YhmZ9PFnXypX/CZvyOyUwA3mHDyLPhMzxy/OFT29VnLlIfuu0vOklGtGGjAX8R
L3wuCWdRvkv/AiacTB4apgLLdijNv/hDtVx6G8IxzGJ0fwgKcCgRJwhXof6NvpAvkAnxCvpdAx9A
B8FGDwkTDjIXLt/cFlfG9O/3xVhjbnKJZ5/zCf2ehBEqm8w0VVibkI1ngLf9VX4DpvuCBc3zSvaF
/pyNht/xsDLqFp3FP+fUU+9CTUDDeKoh58lu+omVbc6lZVzmb8FYv0/ppKFSTLzkl7ZUcAC/FtAl
Ax2GGeMkGD2J4okVmOiYmfCe7KwocwxPfnkJTKkCBVXp2+HfS94nOkq/Kgo+bKn5k0bi0YroUABJ
rvzZ/nKv6/MIPkOj/JvF1pqU3DMeBBPDMGSxg59gNPJaNChgUi82VqG50IYVunGuJqupktwUv/fX
Jht87opKazddo6oWxs5cutRNaAOXXgfU+sWsCLDYjCF8MzEiCAMkROU9ynbcTWcOJvBUq9YWC3bt
Jp/iaZ3UTFWfwfOO8QsgXTNFDkwmlphzIlByIL9Lf+Jd9pESMhijiRCK9I28Ks+WJNATHgukpKvJ
mX7C7MspKwKHCj0wSQ1kOkOooykfaYsl9XFgJJ9DVUYhhSyOBJ70ycCKxR2uL/JLQHi4J4YYuip9
MWJX9e1M+21gnDzvoLCEU9hr7D6cX5R7VYfEd468lbRXtVe25g7WsugWMOQJDAnMqg4BkCc2pgtn
+NzVN+oe0j8SYzJfvtAoch4kFf1DfrGxi1+QeU7Ac045nzpKyGh4PGsbs/y58egpJ2LxGnJIgCDq
sStpHifNlwh8ohuaH4Z+4oxK3srnilw80yjOn92CnQsk7wWlCwBIF//CV2J2G8UNQyKxUIaYWT6I
sGHtkRCUL66bx65GnpMLuyRPvsfqjB0P5weLIdAcHe6Q8K7d1IEvSksv6I1lVksMFE2RICAtu8vb
DhbhMbowarcmz+US/O2W/Ovocw4A33JfUtdQrr62VAqd4NGK3AxaCXwNgA7QxxpGIqQZD4ie7Zrz
5JZJX6R1GSOuhQaJfJQvsOdBJvMSIiiyzgGbEUPszPwSF1tHDAmgRIIvMOM41MEMYmT3IMeTK089
Fndy1FhhrCVpK113NZlh8KD/8A0e12ChIs9teDYRSLFYf5Lv58auZFhY29Ax2dURazAl/W6SOQbM
pyCloDuklbtqjIyVkiIcw8sMJky86zRotElh9Zt4pPmXEAaTGlu52OKPwNeZ9QoUz3zTpxaD32Xn
q236n0qXHk+zVD17kNaV9ZI9wxpNrGzwZNACZaFPCATTupeWqaHOqx6ctwufK6UC9mojSJ2dWbA6
OxJGhdafD4n6LucJNLXklMT0HiQLsZphhCS8KZF6UMgEKmtkNjESGfXZfYxS2ftaon/3MdQLGRmr
QXev1MP5ENFZKwwMjBLJcZUYyv1QdpBnGfQ4dQ6UHfsoRTbs5Fpn0ugkZu/AzYozREXVRCZaB0zB
e1UskmzCo71qgXvSfMIncsZJf+YtM+kQ3BIHM0ddSyl/oE1oDxsTWIPSQbiQ4A8Ozwu8uc8WfHFl
BZ+YPjGTA4PnWcBYxaZkteSBXnuypO3jP9+ECesZGR90enW4TBgkvxHpFfxFKu82cTawyQ/OwFQG
GWycMRzk6PWXNsLJCqA+0dRWtgZWgnpjQCJgJpyfmZND4z8YYAHCdoq4ztFEImMCO1uDdQoVIaGq
pnWbCI/cJzMjRyO7wm3GoyFnON6MlIt4pj34H5RLDtf1R8TIQLLOcR1Rmxfror0KdKZZ6uhTXj6T
NxhD4kzLAcPIbgGRXnsQONNoQSbZ46PJw4N1KpbM43ozKjoa2PoyWvCqzTs/ovAiIFP7RZ7y8k0d
FzWfOgml84DRI2VEskyFWRZDbjtQWEwj8/nQ+dCIdgauu1Z9z4khgxbni5e01OyIMwrIQRGsIdqL
pLce7/FJq6DCvCA2lebTk0Ll9amu0ufUYQltGH5sYqbXvejr9mO3RIE5i1MSsjHUH4rd0jPAv0VK
1XzNouNWMWwyaHARyFpY0vBsE0u5dvpEGQXZz3PCCUdpWCrPAAA8G0B+IQZWqj6sGgetuFQ/T9m0
/aiRq1Ojzqn+AQfMcc2AHnAZbgGIkai+bTcUSTPbD/I94AITGOdBqx3sgigF7kaBi5uXgccIGype
8+EbngSa3b8pIxBWoTO93Yqx8gLkycPbMyV1SjC3rBu59WqVe/6CTG6kNhJRG0I4YrlZjzf26tkm
FpQ7HmB5XIfFPxVWecc9aSuM3uSpQ2cyYfQZS4soChl9Ef30NTp3s3I+njsetrxYFOHHRAsK6Qk8
n5uCCjtFbLyugq1mrqmm2BHs4C0w7sRV+LdsHkzPIiYPku2/0O++qhfhzzTOEzw1dHOVn6URGZLd
bSu1/mwap2FgsIVtrY/Pv+gcUpGhZKJk0JgHvE1Pr+QcND6whQOkZtA081mxDQVdslHrFXTk0VyH
pGgjsZ9Rq+iqwndsq4OSm9d8SrpZQBA6jbXCgHDgQBG+Kb6zlzupK7V47605zpJ1N8fOtmq3Fh0E
UqHEg0rdGsP4bowvoACfjT9gehhyIuethyEioVdaTB3N7DYrNtCdzqZpHLoBumyZgdOFaOKoP8OR
QG2E2NrbTUqNm1ILMupBZwiMFqXMVJMx+NAtDSvZmP10oPVtGDp75k0OgzejRAASl6XXbDgk4JW0
Z80wHZrsoL60F57L8ma96Vd4Omzi9OpAdKAXT4PHrlc/0K4AEkY4vkDGegNdZLK3/k86jNl7fDbR
umjFFK8GKT7V5TAfJcnwy7EI52aP8UbGJUdSiT0BSFBA18yMES9WpOfms40Xg2yd+4Bh3rqJdn3o
+ltcqSF8yfqcZ9nGRNnbGeiJpnG46dYuMVVAjRZJL3ZOa8wZwLCYU4GARV9BcWXswd/Y8Y6HpGTO
B3Gkl3y78SnjWVYAwgBPypMVRBlEUsyA0Dm5CYF4uIMjAVxrXwbd67mpMgvRfaLjHg9YSTc4prb2
OpJrgLRhWUugLI2M2i6XXyvjOc6rGllLRXZA9FRWuoFRvaLbiz4ffi3F3DKPM3w50ENwTHdZq5dS
qQuWh81ccAZ9dGDadm35+GUBVgLCX5le9qbY0IPR7+H/rXTcMX3H8wdgpkvHWu6WhjBRbsBGTcSF
E4aa1F/j4aXIeFWSEXUK3KjKhobcVKm5KnTJl+i7ULtcMvMcoaqF4of5ba35dD2ivS1cGpnMY+AZ
HkEtZBwzrhC5OjCZvqaL7bB/4DOX7EfTMJZBzSMU4SCjw373YDd7lWL3s0OtyvlaCpmilKcH0AGk
DyIlhmRK559sxSVy4s1O8OAnpG6Kjjuj1z9gValX8w4JB0yW6PbRswdfkg/1CuoEvNlfSDXBWS4y
kqP/D/FThvNsiB/fFKAawHt2KoIld51UlhSXf6mBw58K4v4FOyYKetAn/VpszCPZtrTnB+MDVgaA
PjqYmfIQGx72maR7fxmsbS945Z0MNjgWqkiZOfGfilEEHIzTJlmPhnP0QXJLhi5aKfhP8xcjnw4K
58ljBsgE/sNkJaCh/tJtpkuydN4AAsw5PSkwB3IsTiO5va6ZMQdhEI0R+oLs04iwfCd9oxlA8V+c
wn/k3uDuzCDFTAw8mnyUrY50G5Q3Fkmqz/Vm3+Rw2MzwQ06UBg3XlteAN1FBpJtw5bRz6XdagBVm
D/LqT8Is2BF4KveJP805C6BuHxwBXBH+3q0v54yJmnQbnTVCKFmjrweRHlwJn7tZ+ZwV99cPsKT0
yzyxx3gINvaOHUiM1qG21JbGAb8kxi+haZNsAUX2+oQZIIOYL1xz0tM3/iqoMQx52PHIvQhNIpsn
/HDjoB6q4xq2VmgexIV3sNHwST/4V8ydM+bCl8lg5PJaMOz/HnOOyjUDkWGN9Q9SEu6qev2rVdKA
xcIFYekQCVibfC190WKhywW6Rm0gw9V9IvPybEXUExyCThdXjjyfh57FGrF5QdrtYFiAvL2uZPu4
KNPafmp7Rx92GYWmAR0c1vap/sa7yEgBY5d9sB6gBkkz46P+RNj2rBhvMaP7iRuERFUMssEllbAC
Fdt3Ai2DOP/dvPMKbd0wQaifKziRoByEtk/xLdHCg/VJU0Z8m5LbbYOWXBz01x0/s+3zLB2ehoe8
3ICmgzcd+HYJ1CpeHaHkT329qtFuZyS3PGBmNJ4x6V300Gm2ipJfobv+8LXl2SMQE7RNiU4aimh4
U9s+TKxV+Qq3OfJP5s6zHWDrNctyiaYaamTV7DY5QzrDJ+fLEV0bz6I+XAVBgnVZBToDb4i5skNk
7tvyTTO086ACMg/QUVcxufXCLuG1vkoAu8JeDQ2Igkfxx6UGv8du6xMzISbGOOEyPqWqeBqkL+A2
B9P98l2EdSy1seYGB3+5svktwV0LdvQtAVYb4YDcyZdJ9tlbmrmFid86pxUuy9Jy6FUeyBaOYiq7
7Ue36m/jraIhTvm1wb2F8XEOO8sHXFjCi/WgdKbjQw1MX0y0Xn7CFmaqT+eHNiK/NB5ytyCfFX00
Z8ErqpMz+fXhvzSOx4zaUr/L7EZ7wgZr6SFfef7MzlUe5jX8aenPEM3UZinQh3iG6RegJWOW4n+E
Exv4UQRHuowVTwA/gHIsNjMOSCwJjs57fmEr52nhl4PNXDOX5ww4gWtGaUPVOUOEsMNb8dAlzd3U
KH/M6Gfs8wCNu+yTKhiP8hb+qz+Sj+oE9HJy9tWGP5n7KaAz6ChZw+B9IGKn70TDk/nmD/1OSEsm
n17SvHaB2l0QTfG2ObCdS8RgxDwhynpD/+nK80C05fSrfs1wPpzXHwa9CiZX/DW9mDsziw40Slbp
idC4194MIm7OcnO553993rZj80nj5vRSCLLtsn7Z9trqh3fTkUp6+8070T02fDoMfbKCiUhkiQaP
GjzV8D5BezrrrsGWVleWC1sb4jUtjqDGigpXLpoU4GW0pJODlb1N0btDWUFIYEpA7vfYdNAYs2ZP
DZRv9vJ6v5sjRD2Ei/FteguOrzsMa6CMOwGIO/BfGaNe0Zd452DNZXxdpS/16DDBrvEJP7TJCEls
NAMpMEsG/Nb2uMeEuC4E+vJKG1CIw7yuAdkyhRbZMtcBi0OxwPASJd6RTQv0enJpND6h9P/1tlkt
AErl8zgifWSf5ObzDmZsAFLR2/2DtuiP06bgjWL4DJZJLPTa7Q9AZDyG9BfzAy+VHqq9pH3aOd/4
PuDLguZDTs1/tABSCOPJXBqW+vM9xEgGcFVAn77yCxQnw+gj1lGHY0g2zIeG0nYTpFukG8MaPLH7
zqiHlvx5OG4HC+ncGaqfRgqDk+44m34JGhjdFhBPQrc6VvgMYQjwqX6XQIHgX2crmRn/7EP1nb3/
DEtmrH+aNU8K9jIz/cMhifnFUhqtcXImixx8vd+F7WfSnNPXr2Nig/iBrW8ErYQxlrErPEbai0Ni
NH7gnVEXxIofc50RXmMMCMBi0f8srQzuItbM4EHbxJo3fBF9OCpG8yozKnM3pPsI+WmWUzrZ9D/T
Jy5h1polZAFkAcLL79aevKEb12r7pnYLGi6NshurXRruaMS0Xw0SXuXA5y88JP2e9RbczavzpvkW
QHoyL4PN9NrLyiHlhtJjTxgMDOCM0gRLq5DBrjNdQl9K04Ppq00HJD/D6K7PfGZ4oWaRHkQkxhDg
0iOfdAlLKho3AOwjqHt/pjrEpSNWiTgzTua/rg5kUQAJykHhGix7qAl4GWg99wMIX/1WTMKLNzhz
1diaxdIZ3rmFzOVJ78A8IbKMU3BlFZnX8pbQfjeMecln7mf/SLmeJ5VPR1LE6iekskwpUQiifMFD
CS10xPDWxWWF8MKGPEWIzHg6xKoHu0FAyF4unnVYCAoI9gr3DRIJYiEv5uFSdYEjsJew1YMo8riA
MvJb+nI8dORrBAZ2DAgrwTinRtwb70A9pABt4IMq0p6mScf8FpyiH5OgyrqkCtWVmuE/TBJGCyN2
hgHoQ7SR9Z2O+p/NGeAfnTYLuXDZ5GtaHBiUYZfnRnafbzTuCQUAfSNNfTNwbWSqkOK+7s9AhzP9
Or5ibjXG599THFOS48FD4qEurR/nBxsguGTSKW1nI+sSBuk3br4g7fxAhpm8BFYF7sIFiKQNVx1l
ris+GH/Yz6fEw54EsmscMwfBc/plE1BEsoHiATUbvumIoNYmoXKKW2psuxKuunytwU1pJYSg+2JN
kK7QhZg8zHWir/YXTJ52CGvhZb1Vqg9ijxtK/pXeweIHFglXgA9uQ2uaiTYLFmSMBOCv8O8vK4Ss
6XXEsGUX31mpWFa0H85lujkPOBDZx3gBh+8nH3Uqk9BwZbvQkIa2bz0IziT+7Y35QTROlYWKcNSn
0ANXZnlMT59SvvHI2EgFSPmob8mQWTJBu6D4Q2ccVHgU+M2wto/Bliw4YjEcue2kdCDNZYAGDmgB
T0eXrYIqOOc5tCBm/YTKphw2uOy3YKtYI2N6gtyDmegTgyNBeqHnY9bOFMcEwJPAg8QyJn9Ube5a
FqFn8snSxwcFC9U3GXAzh4tCIkEEButhE4LkEdwBhSiBeDwo8Fj+7ErQ0ptuAUfl73OHjUduQM++
Z64AQ05M/gDyFvTQuGjN2x5/Lsa4vOMvzU0wUr+T3AkONcxNw+OexLSO3ptY8uRR/TIxD0+c6Fjj
co2+W4Zw5AIct7RxWo+5ulIL1LNGkRjSamGSJVqfyVMAObA6KOhcIG/wxn6VpL7x9ysGXdNMVMh5
4ekwi1yhoSN6WxI9i19icY7l39ZaGasXtkvYQDBilcoCeJTOEtYPaPE7D1FFS0arrrN0MalIFr0n
UlcdQ8JNJ3uZ44umH9sOCHEj46HpGszc+Zj8aM1mU6AkooeMByo27qGL/a820lbz7Pk0ndm4aU0q
Qe6F2kHHtq2cJUuSLCJiLvtY8EojxFS/N//pAbYIM5pDsPanhlW74OkkEZRBa3WXbRpSGcMrceyt
TjRjLOQvuKYxLuDFjVnSOwJ+I+VTBCeAZhJNZ3zXnie2YOoR2id0XeIfGkds0eGPs48OvJFCiZXf
XqhtSDhY1ezXV2o6qmNBVlAFqYdkLkZ0KmTNK1I6NCYkBGws/QNKAUEwS1ZEOpBBOjE8DOQZVODU
dLjdd1eZBotFH8MlQ6mQ2+OehYXIE+mWi96dgm/4Ry7/BkvbqKlIMp0OxdOgapak9K3QVR+MhAPx
TNFqkX6dcsHM4uS7zLzOYLZeEtFbyW+cK58gPil7cYJ3bIvspcgogEF0l3SW682lb3Aze86YxcDe
y1Xk0o5AhRDpaKPRAquATH0SruQg6v1LtaEGf865rqgjyWB4REhWGi4lpXfjtdkSx0iCg4YEbRLJ
GcQ0XtzbYLGu4bgQHLghcT5PyTeRsyl0x2EXzFAN8OLk5UFc4BTwmmJ94NNeoHM6tLf4JzsUp+aU
Yhz0YDvippHKxrPqH2vidYzvAt4tXT5FBCrIwLpyxidtlSVfN3/HsvvFq/FsfdOgzXbgTVC2TTiy
qYh9sG/FO/KZzJ8yeJrLE8xGi5UwD2g1zLnc+nf926Y+fA1b9ckkEnxAGndQAbPm+rdZrAZzAYeU
2FraSMxgx4mmM8GZ1mgevVXG9qmKNmmdrg39qHRbdKFMIHyPn3titXiRuqbzjfbdKeZ5esEQlqcx
VP0cDnvLXDVmBfqaQha9KAxsIrCwuyZOfq6LjWT5VutBk2XtM9FGmCzPUnn2hOoHaFx4T6bekCI3
jEqeabtubf3QjcNWW9o5P+aHsdNyV9tVpZ+fh0/pJzpnv0QDgsDwaQJ7Di47Hd8V3+GxWdsf2j86
zxwvOXdr6eT8QDQmH1MD1zwYHJbOevUZnS0saKBgYfyGiuyd/zkCBK2CspESpJolX50sLhYdZ3md
lXM2K3YmEqfRRLi4IjpGI3uDX+CKNEJ/EmlV0X4y5aOeFp25SBNxU8D0xM3iNmXbKV6ycIzLsCFf
RnsautAHaPcTk0jG7M/6C9ICQbixRXt6JPwynoPx0QpOvbPwjjASesWv8PiNwDORzbuwODQ0OMf/
yAbcXA6AcT5+nQqAAOjBF2a1vE+2Z4RykjE4CmysNuafazZbQh8OU8RDu52RkGupP5QeG/WZ48FE
qH9N7czVsXbhVv7kuCTIXBua91K4TL7So5j5TWqNC/g3F8/awQD4xNNS2rXv3ToX1zQaBYdj+M7P
heIS7Rmq8Fl9p/Q6UEqeoBrg8UVyyF2HR0L/XZuZFn0nwSF4fqZH3sSBucE6fKHvmJexkAbGXGCZ
6pGIZDihO2BRxSjyEVNbKsnOSehVzHWDXhCGRRAKnl5+LukzfKEPpRWLrxHtPOCG0X1hBqF6zTRv
5WXnLJCihRPwtA8Nl+5cwDg87R+JNwCRLsIxrC064vA0C8wKkZze7StlE/05PKmF2MB8fepYI8NM
yrDX0BbGW7cRmCMB6sFZBK85kVhGNUSHnaL7gYMn8Y6m2EjTK1yQuJYidIFnwgQedRyjFv916Anj
DPbJ8o+oxoRPtMnhcAq4U+B5OcQIclUwLX5O3kKGS4+EVDe/qHdnX14AT0/Zrdj8oZGkscWJsR84
5kpzSgtQv3g3PciAIRP82Xw4X3g2vr6g9aLMSWd+cE1/BDCxw1UYSC73nhr7IcIayoMmWET4QSjN
hfhVBQsV6jIeEBACwfRxbWQeCpUh+Hm0GqAgX0Zoqi1sAPBzJt0Lz3SffHCkVuHrztPX5Z75BYHg
6USUPSoB0KNsId+zfg02ZmYbkVKjRAQowBCXhgW2Gr/Tu4YTP5UJrzMl8Sg+83elnKuVSDIVLA9T
j+eWKMnwK54vGMaWOk+yHSsf+kcyLq3U19KFXPkGkfEX53e7ceHtsETyr5oHjNSBvLoUGRJlps0I
T7hJsEY499+UIGP7E+o+SpzRHeCY8mCTcvMEEjJwCkoX428Ne4Vnj2FpzCWJxFPOmcJcirKF+LDV
nIfTpjQjqsNq5qOeg2/hz9SK8ozaOaJxzkxiKjOTCfJut8N3j0zCBLh2XLgo7JRkDSyrBo45axNg
JtxnjiC080Nx4z5KdQFBG6Yi3TWShHQHRiQaiNqDnsoPmYd+BQjCwwxQlSY1PBAgFPMOCEDCSYFF
SkHhP/BOePL8hoVoeRA0OTgNQ3Shgg4tLNCCWULdK1qSziO4ksTwlIgNUSANbJar+Icq+LmAgM/z
8B+ULpBqyHZ38hBjD27E4UMPekblAeyZlZdulD2iAKCrjESX2k6fD/HGGX3y6sKh5nbpaJCfHyM6
AhwMk2khYoDXTWrw12bIRQuBlIe/EBzbFwN7ff4iQDx0PU6W9yQC98WEAmwtfaP0ph8QAO9jNT35
QPWEgEZ6x9+NpBwYmQSN91Onk8CAHsXlFiMI4fAJKkLbYt8+gFzobXM1wE2eO1AdcEgoOAftDdjm
wGQWFAZccA7NRaTKhd+fW8zQc40Grq1LcpJjhAK4oKy4ka05Z2I8fKOg3MbhB5hjGvvY7dA2Nx1U
IosCvh1I2hNHMnHL+Wtm5DmPF8RSCqQGJg8NVl4hUiLu5K6TP2D0QuRkUVTYVdKSUBFQwcPxadRA
kKd7LPBI/V7eRiZJnJjkeKed3d/kZkUiKtIwKnBcv6+snfCH5cXtBMjieHxoWqx8WuhBrItCxoRT
lOwsK+6Gjcsc9VfM4ETiMYAw7soAnSIo8gXYCMXciXWRIk74W3PAHiR31oPS3w4XrHPox/SeoXuU
B5BX6cHHs+/AXUQ3+y5fC+MwAqDc6ZAg9yBigvaX4J2MIuTDX1nW4GSirLvTyYWuI9a54tGrptSn
vfK6onan0GsfDIMDIVBFBwJklJYL4CJlJdAjH5siNF7xMtyRPpG/RCzMR0bPlDw5nVMQkvUSlz+l
s/MeXVSxriwCFQwJLN5oxZ2IJQwD7TRB9gGraEngtSdGLwEgU0XpGY25BMeNcmywGCuv/quK/l+6
gf+HcTZ6HUL/jQ/GmuNs2CKAMIoNKks+w376oAMtTGcrkcADU4gE/8ITATXnjW85Md4KWKSRTPhw
/znghv2DpcuRckjEfF74yJBI6MqBVnFQbLfgrdUk6fThfoTwhGNWzF/3zTttJ6rr6orAhmqCq8tl
5Hy4AcAl/FC+8xzzm5qjiYYI+Ah3g5+BmnDdBRC/x38VrtORsoOz4z0KNoUEpe3rDkv2D0TprvVD
hUL8XPCneSf4THYTf4mwRZT6iwwQpIwv4fr8BWp7zG6woDe08vglF4yPwddUOhy7tTwGEghhxnOT
XNgHaTIhl7jI9+EK9s2VGOn016JG6y8hZnchAFS8Y33RhfwDZnc0xowv6FhU9rR+eBPQABAtjSFO
h1Ps2erpvMz4BNfsFhzjXQpGDbzEBWKpoYnAlFZcUWeW0NyIPOgGnGV5IWY6e96xZT9nUV2mBwcc
yAhec77gHZw1eQKje/Zs2hh+XuzjMJfvnJC67e6AE/xhXomyIj5xRP1eiJXKdULKJc5NcPARz80g
stHCFLeObYF702BxK9qGU1IzU5ldsIbfL/miaIpFk4MdXVTKvyTD5IOkohFOFecYVuRlICJRIB9i
6Z0IKRpwYGIEhJuKWxJiovAn+avX2AJEbOLOgj0TISC7bwpG63jsZQy5KAufWg2utsHDu6lOwDfj
hZAWMAvSLX7IBoCW4qt1o2iSCEvYHugQD/BNEzVewWSugBig30W3mOealgPCaPqrhs+eSJE3woqP
PtoLOyAFGsVhdAjuFNQsdp54rvui2WQf+El0I6MPDUE0LF8G43YzSlDps8QHxhwhR8nZ67mrHMQw
Rt3i8z3uW4sHyOYdmAGleAeHngFDYaZPhDytSzKSEZK0sMzfzYzh5ypepKPW9B8x8ya43T21T0eH
eArUYIFTD9yi7zxsErcOzdUze+lvptk7mEfY1TbFAADD7U4/TTKT2VqO9dZFTsQFrX4jpTE3fWML
5TutSUNnaL0a0JzCrIrGCiS8eYrvLFPnkN8FCLuBFlvjrVaYr5h3jERlOJkYVxwG+6527HVfwAe1
nbS5ZVKzcOxIujyNYVG2FHnxOPTHBgfILdSwVanaDOLKFJ4SLX5XQIGLIAa/K3rcQXF5+C2n6aok
evUvVBrEZ1LI1VZxY1E0Zhr8/YNAXV6qFuIbkx6OkzwZe/xU1TOKVcphHQu1Mk60c1EW/+9b9Kf9
um4i0NfiBfk6TOR3ydT7T5DE+GXaDDkew3ccztA8piy8UJaZeN/g2GtHjkPlb0lItPn2hXPlHlvX
0oU3h2e2+Fkp/nEaEtHSTrT538/+/mnlKvXsqkn/18+mJ15XUwop7e9tf6+rnxWQOtxapc5kqD+R
cWzSRCBT/beCOrt2deO1GuvqxciA1jhqZmyBWES3WunBqLNq2D4Dedj+feWM+T9ulYyq4//8vCvN
N6d/tszBtNCs58ml6+DL4kzFnheZ8aXuwHBzZs8uFfHbJh4gzhpyjTOTJcDNDk2opUUfhR4w00Kq
F3/fjQxbHO1AOqsxHPQJWwRcpi3Ir1n1Vepx8G+IO4SEhma/wapjNOvQznH0Cf6NktLMwxoS39/L
MCYb4hoQ5BlZSyesTB+8CEgiCAPXaKt0w1yMc17RJ3gZVblyFESAYaGOxIFCP3Y6EPwryY0va0g/
sBGIL3kFVdxSUXeLm2IEjrT7+ydunzoCS3iVHbP8+sFqjkYehUfy/b9vTDlvj2XpsBM55LBai466
KSx9jcl/th5C/AC7tMRvQ2J2EUNB9gbGJsvKUqpzWOmXpsheH434LsZZGoGmrWz+fjklMlGyxiJp
Mkd92T7DeGUxZICZpbK9zuqxX+SynW4rTAJ8q9fNQ50BCceNElziLmNPijFKTWN1ZznmeMgz1kxr
o50pgtJEGsbgBEinP1QFRTVSq5nWumzz4a5BHLeSvsIf5YVZZKVVn0DHIOaYytDthI4zVaWzbxMb
oazl9NuuSq05Aah4NzSzXYLCPdeaWSGOVqzqf1g6r93GsWYLv9AhwBxuJTEoZ6cbwpE5Zz79+dj/
ADOC2922Ajf3rlq1wtYXxuQwJ7B5hQrcwx8G49paiXEd8GVUtbL0+pxbvqqN/qWIrI0Sdca71deG
Y5jy5P77Y076FIbT6S7rCGazZrm5dckELpHK8e7fHxMrtNxu6n+KsH4NUkzrRUVBeVEI8CbTUXqk
IY7kQjAgGPWJTU5YL1IusoNkZxnV/0MkJ5UX3PwFhuLv50CdXAwAbr7On6K6w7K1LSFPJ019MpaH
TCewbTYBwXJD5ohZvqcPgJWrf3+TpcpeDev4k7ATt9fKCRuTpoZUqoyHvlfiQzrabYv7aibN0A76
/CqnJmFTZVaB7C5fRkN4rktQQ9zVSBGuymsY9r+FFiYfhgUrREsVAVNzfF+wFChIyZCfjKTJJaoq
onJhTxwxaNC2RR1f0g7DJtjXJdbW5XTCiCrAu8yHaxJZObZmZHJUBcGcQRfV9zAKNCje5cTOFvkd
zllieCuyHlXGYJVfcJk/5UhqL7JCgzSlExVlVcObJJP3YlrXrC6ws1oeRiXWtr5JY97EPfgnZgP/
HuQRBwFxeTAbFh/3LNRo3ZmgVpyw6svdKIz6oy8oIqNnw8SJNLobSeBvp9QU0S7W8d5ckKTcEo94
NPm7LCWHpoBojPAsh9gKgZsKK5ifPrJxTMt0eQztvo+i80j6t1gp4q+vt9862bKURGBnDLvcCI+i
jRi3eJtYAUPgPpdYnRq1faBCsRvb2RUKyMJDPMrkspdviaqUQO2N+WKOhKIX1iRfMtZ2qpMTm3U4
eSnRBCmukUUEKVboIbqS94MqipDga5D9KWv2vgqrKaxUT++a2ZUC9sHcIBWXC1l8SYlKsgMZH7z5
ex6FGIGFvqf4c3j+9xBL0Tt3PFzYTheuWUOx2PuZ/jO8ltM4/vQN/SRhgtN1KozfNuzwMBdlY6ta
WntUVQMaRD3qd9EQwKLHRHLZaat9uTzw4/t2lF/NqgyepWVa+Dzir9iEg/DA0/RkMDpEmMSmbIWR
Uypi+lJbpboLa2lfT/l30wvxKc6nhcghTSPFAmVLMDPUFsvhygYpe0nVKnapBcN7llbXUZHoyVsE
OtB5AVsRis6aPhzJXhQduQiH3dzLwam14ruYS8GjaVJ30hV0ewZYDdWC9jJFxRbSJ/yGkLGhPLeg
+kIM1Vg3cG7NhsK1NFHY4WJWH9gLCqfUWuFGFQToE8VkM/fJezyVHcGueB6nMUlNah4Nl9qn/WuF
WngQZ6F5U5gR+iuqwqPEDzxtgrs08jkHg8x9yUolFG7RJxxnU0OFYUEGyGZR2xsCNKA846Zqyzw7
6TD+obFJw6a514U6nsK4JZNzeRAHZTrplnjP5XzcWuVHBtE2i61tmpXKm0aqutcMugXBgtsrrCTG
JizdG58nvOS+610N20Ml6Ci7Dd/EAkTMrtrY/wwFMreI8YhnzhkUqsAgDzCZ7/8eCtzsTVGMr9OQ
fSQh8sBGkFhmUxDhLDpDtlf63b9v/XsYZwljnowsqWYa9MO/h3Rm74skjHb//TEMasvJSKUlDich
3swvn6nU5JdADP97UMIOiJcEOq/Oax9DZG227z43+XmuUWDAyQXxJ93W1YM2Z9aWMlSiE1KURjx2
nd4elc5MN5HIbE+NZdlVsUlD96eH+PT6/30F95yKN4g8czCD41gtbH9LsRyh7aCE6R1+DkqamLak
6PPNaCyYpoZ2ludMvGVV2W27cQAWXP4SZ0B1o4+9sG6wRtnL8mzSuS5fzstuVHQxLLhSlTaBKuqn
wVCTbTNWiqfX+lVK4fU0uWFC85vCHm9AwiGlPugv6YwYbQoCcacpJSN8HyIVTqlUj9y6iS/tRTTM
r1IPxtTJ/tPoExKWBmgRc1ATUCgBa/dGMWwjv0z206SPwOZGBr2OISOHx4hhpoYSDQHEHChvbOR5
VnSvYywL+7lL8ahWq1Mw5V48+Mqx6JkbJxVCAEWe1GMzF/89JI2YUViRKhmFc34UWsCNRumxh/Zp
BwQaiUiTK69WYD5Ns6/tKYZwUugo8Oe+eVqWGf8K0EQ7BNFgOuYqVelqiyYqDmMSGddRrWInUqIW
Arh+VrqwvCdJQ1BmGSSXoSJVSi5VbCLVaZBc0isQRYKK6dSsSJ3qwuE4Uo8z+9EEh6OojyLmsCoe
2D5re6smtCJzUFowXXTBxV7PPAWJ7FEmfQ1BBo5EIvew+r9q9qtkGA1MGUbrhm/supyRzAGchWJE
qHh7nvTwWzYwnfVTFDgcxNt4yA5tTeaLJcOSLjsP88OcgYd+U0CmfKcGayrIysbHZ911siuIicah
68qCfC+VHFXtgwuCXcEA+iMrzBVXvYI4s57rvx7/GjgbM5AvtVOe6p9x0H+VncosThq/5pLhnQku
Sj0qYd55QrmD3jfXkfp2WPVydxczgcbjsJc6fQWQLb2nQNrNBQfqtnKz4Dcb2EfPkfksm++w+Y4x
fxhf0Zp0yTOWroSxptIzym5Bf5WjF4XjNVXOdX0zs4NlPKgASug89BTIlhZoVIG24FL//hMkgvx9
ogoENpR74nwpERZXlCx1gC6DzqWmBadjUAlCkx2WCpdqdSElNwe+vxDIlAWG47e1DAa2Ft7X0F7e
hD/LBVEr3qJo+dV4IjcHUcFbmj58HS55QwDT22xyAGGAzKYfLqJ+VrvFB8Z6dgQoYxeJ5R7+ZmjZ
hB0WJhrwPpMdj5/mLwU2i2PSvPHD7AxZtzV/+Dd0jHTY4w1nBuwWMsJTfszv8UYFewFRLvdKjKxk
TcRRZ555OTmAXnOw5DMaPHRC8PyFGr/4hbo8XHhubM+ASHSRKVV5LWLb+gQtxzU9EHA4/QVh5AVj
4RYdYBdhdC/rdoScBhOJdD394MeAlo0VxWjtKKzHW7/jKYVfSLNY8MXrcj/An9TX1q0jWINk7ZWq
rRvGW8jRRDj+zvAGLMQkBxe74cIzwRYx4VHzFU+BTxnKYK/41S/jbQg8iktO0JkZaLTQSWc+//Rm
fmOA6GrH0bNuQbCuX+X38Vb84icAqRQCyOKBs+HzHAmLdgusHSgVeaG4oyFIwOELW8Lci9YC7BXQ
GZiQt8IF08edbQXZN9jxsh7jdfrBA58KWzn2gEtmvDFQveQg5jC0Jiy3VljbL5G/yma8lZ/Mvmad
lObNlDrFGzmK/qysc2uvhzdMnXnzFRef99N7rAIDNYXmAPcN8qmXzzJqcdYa/AYQMusu+a81Wgzs
tMBHWhc1Jr8T7i7VtsCajz0CYNjIsQqRnNS4BuoF4jk8KOiB8QYiN6fBmlCBPN6mfx1+mjB+sGx/
cG1iYwMTjFXfRfaUOQwJ/ATrPzI3t2X1rc+XfgcMScwSCcJBsDNSG+8pqaIFciwCpiGy8ATEkbMt
vPQzlchTFFCzrjEcawA1620/eV3hkIvapS++doF5DX/vRnlHyhSek/COS3IEiHao2BFJH5RN0MLk
iFrLak8proj5NmnPfu5wH3DDkWIq31fkNST6Wn+ZCHpcFb+G6o7y56iel51sdFlqmmSXsADYhg8j
rLVqzW2LPqA+wWXgFhi/WPtEEZgK2vINgRiww7GnI7+bNZzhS5ItZlLWDWExMOFUPrX0KEB2Ee2w
3ot4AiDdeal/cGFkgRDr3YE9N2Q9gBTuSOoIiifGEmXpSuWrpbyF6jaubP4BC4t/rzHPKwziX9aY
onItuN2rFi+P04RePkbfY5WvRXvuIhg66Bzwfin4UudVMS/uTgYhaZU9wCdjvBfvFQ0B0UoePZVE
COYIK/mvj4hTWI0QpKBqGcdSWAdM7SV7LneR+Cbx818SE7nB0ZMXbMlXun7BhSvpzinTOm5T/6Hp
Z0H+gi+PBS+1nYBPIM4xYObIgsNXFQKHaE/wC+Izft3RyIxqy6sRe7yM50NuQtYvjuE9eZL7q4Bq
BTg37xt5WEnNWuYI7fZRtDNYdLmx6/Wj9NWBRuPdL4c/YvFZpleIovzWSgZyemUWxHVdddOjEe1e
sWXTxp++JhFL/3BE6zCk35OyJ5RZD4HfuFs1jECv7WsRrMV4k6pn4inkCnMRg0Up3vXDTNJ7/8tT
oEorClz8nq32wUUvR0geV6woEy5feiuJ8sg/g+zmi46QXKkci9LBUNXYKwdof2l46mNMEY9199dL
Cm/lvUi+jP63Kz6t+s41URViNcgc3WK7WKUYxXCJFAYAcGUYAzGFJsCuOQhQrQxqIJRo1sp/EV67
Jx8lscHEm+NhgwfGGv0vEcBygXGU8Z4m1zR90zFFUFeYm9XtNTHftPKdvq8qLz5jSiIo9sVHNe36
+g7jEu0EcdXkPifpKYt+UWWrHndvX3gtVc50C6ev2nh0Gg4Bj5lAUf0CmGT6TFAOoUp241avMI/E
8PYVu/khZj5xHEkH4rTscI9cJOOScCitfZscWfQVTIUJIpltnv3wBkrMNCn+NBAIfnCW6ESVHFUB
l99XQ90a80YGLym3mnRTpt9cd0cokQlBL59jscWMGfvOxYfTDH6j6EeYvtUOb2QXx2KLMoPM5dAp
OeAwZiAiafFKhim0aRkg4R9/mUPHsPbL7eQvrBDJ4e6UkrUk4Ntlk5E2M6LkMkheAcB9/NJe596h
4IMXfYlfgxiZy9p/8IuT5wCDNcVAU7mTupWL11F878tvFO+6sRWkd986jv2zbG9p4pn9mm2C5OGO
TEXjr+FexvzzIz6PXvpFRg/7RIWFD3yyeJW/cgcJxkPUuNoh9+dnh9OEv0EEkjO7H7YGcx3txOXj
3WaE79xCSkv1Uste1dtF+JMOeGilV21BrNb1SPU3fGuwgW6W6VAZ6nBITOPA8dIozgA6z/NXxQEP
FIJ1uXPNHs2OfFeEhZjtEOYnvEqyXQMlU/XouFcxByJWttzHSGNuMkOjxToNEs4agbdjkZrZX1ic
DzncdRSNrPEADgN2BR2ylnVyYnPkU/fzdRLs5LtEw7/CfkEskUhSj8aCrTc7UgqjlD5C34o6tJkD
IGuA0G3cTeNu6Ld4CldUliMJsvb4RWJfqB9b1ZueBBMg8NGmQ0y0Glya1p5gx1HA4JAH+1tbWSYW
Dsyam5mcg7i/yNHVGv8UyW5g9XBjNtFb3McbTXtJ5VPcE51ki9TPwsCwBDCCo4gTnbagdDL9xKdo
BogWd91AkJtbNB/d4EVEMbJXWpsCOhBqQPltUnYR1p/92Ql8Exj2ResualSvC+SVOi9Lnh9G2G6D
0SNMBUIYrgr+JW8PYfHN1aZIJClpVT0dMm8TQut7tkt9WBfY48jCa0JCbo5hR38wIBqmllcE26Xl
EdXFKpHDghiJEaqQjjKYzLXyDH3Wf00UmIgtIiQkK+POyDgJiLYNBC9g4p9wqmC1g+/GmyA+6z5z
S1xvhNLNoBvlyVstXwM06ClcVytfMag4MtfG4SV7ytpdLu6InlbIuzEY+FOFX1m/yCgUaT27t6K9
mcndL6eV8qYy0A8gvIzZOReORnIT04BccKz7SnFjQkSOsD8Q0H4bwT6c9gUmlCoDrkIW7Bm4a2aY
VED6yNUv8Rf4pPtorjE83ft0nL+yZ/Yb3hGBcU6r7/W0kbf13rL1Tesh8FlhuGVPp3FrOMOp2sVv
1h6mw5Oplq/S31J4rpRXjMA0bm+qCGJUYSvGjvGqfQ2/XArttUWze5y9+TU+x8LG/O3xXqLi3GpO
v53pw5Fn4M67LRk1wexKViNG5L0zam4y2Klsh/fxdSRTmbaTrMNmKfOR+5rS3lA8jkVd8EzKP3WT
HXPqK9PWOc1Nh0XK1+SUBIlN3YUfb9idxH5L6Uudo6nYwWxyaHscpTjYDKirViks+dElzYIbzrIJ
waIoJM/ZYgucNlSAKnqk2NYT+u/4vdRdgbgxYR1ihNCffHkf86ZlW4Apx8YFPz89FdEOL+2hZJ9Y
Hqvkwm5swZInlgthj+SYglv1HgEHOCWHDktkJiO6WQSQ0KZxJqPaBaTA+4zuHectKkT6PGjjYuXN
hsM2SW6VwFqh9PEpf5EDPfHYYFKAiBxVATZTUu3A3kVbCt1VpasXj3iAZY1NNSoQUYLPEaGB0k5U
iW52dX+H7zFUFwOxN6M4wIhaPuP6/i7eQSAxE2NE3b3B350IsiG+hMH4kS4i5LpDFgRtgz8Fg1FD
nL8VqKiGI5eQc5e/ol6KOwwa1kEKELlUvZhH9NQ40CN5mnDVYOawRszNlywiihDEi9Ir4SUkEDZc
cvMQGucQvzwmyZw6Zu5qyGrZSct3XOI0IhHMTUpoIr4zP/xGYz88sw86Ohb1+EX3TSy3yYQgxl5p
LbyY4YpJZ4Ydf7ChLwMMx76B72CXg5gb8wPwTfqGpvGg9iGTgl0Q/uODwBqC1wyDqNUQPG3otZa+
0MIUYEU1zjXIAk9Ct1Xaar4e0UwMS5PFM9M20SZqN7A8PhEi4HVtIxJTd5A/sYaNyEH7VGbHhCby
FxBcqjtCsPeFk9mStkJAB7IItK7Lf6plaweqGhPJEURR/KECyP/LbSfqnJtrX79QIFItdaCZ2qbH
Qn3DYUTEpIh1IWjosGZtF0BeEbUX0vdNRLBl7uCnXrG8BWKA123MDoxkHuHKjo2BDRSMhsdbLa0J
gcWHnUJaKCiobMShhJRUwg1za+41y0e5sA6oFZSV+ZN/VdJef9c0l/PM+GLL4eawvjjROeNmaBQI
Tj71T7aD+uL/TQywMHijgexcA38PnNKLvTlsUohDSNZYwYgkYXwsrMtV+ygv83ZgwOdY++Zjjp0u
wVxizXEKB/wzzdcmv64Ec1tSD5I9ztw9xFKQIzcjoKmyk9Ruxi1XgSJYA14IUCBtWkwPFluGNdmC
IlXVXfjiNAL8okPyx/VIrBrlZRwgIoD6B/rAnbyhro7fxKMmoC7ekKTKWZoMh/6sRBvhFRBaEzcD
RpwqLpcwgFb5D5L9FjTX9JZJGhE+4holM1Uu+vlUWeE5MCBwLdwgXvPTEcd3v8mRwi38QLv44CaR
E7t6Vr90poy+FPY2YosQyBRQv9YB5ylEBJNhpB2a1xK7ucpl46EDwTyxRb1b3zvhzyS6WXPreSOi
GmnYWMASnVBzZTakX74nYDge72eJMnxdFpsSOJJ0WirC0vUJnM53FlmMIp3nsg8xj2MT0vKlNEMq
NLL0fGZIzXZqd5Bk1c5VU0cON/ACQUSgt4n+Z2duudtg1DwEn8C4xb8Jih0UN9/6RKwOlwZjTOyl
UFDiKwzAhPBg6bNrD6MMtjAOcHF0cK9thYMS79gZa9IxRhiQbi4cFgFO4mC3IItOBvoY2wWsb1BE
ljuSkg6TBmQfK7ZRzOI67V2UOdN62oqtJO8g1mgEmSbLzc/0HBkpFjOC/5rLu0Xm/c2LBLz2Edws
UJKrzdtY3k3WmWxlledd/D+obBzaeX/YY71uNAeqXN5FAIvNOuNTmmD+TfyadCVtL5kc0AKMk8lt
W/ZYHF02EIbCxEMNtCkgbClrsDFYQEqyU4PPKnXYsiACKb4NWy1PvALTZWpAPh+gzcmOiDjOsOZb
TWe6zUpZFYkTxTbXb7gAFaEmo7xmP6ISVt8xKv0ROTqgR3OJfSiLoJIsn3f1Pfhlx+K7sCQosjkt
q8Ab1GUzYRuBt/zFLkcvItTkz9smHGw0lrD/r9FHfK9+u99h8JSv6kgsQn2mTOG+v7bCg89rb+z7
s7HXDhllii0ALhEjR722Hx/DTTqopLium1tirHOnvBtfuUNglzd6SNiBY8xtkdgUXdJr9MGmlzrK
K+nex/hcHbFO5yTf9q/hWb8sHqwMjH8BbmC48XFFDz0xN518jQkDJJ3Dtc5FhqWeqyY7UXLNZDdy
VQyvhpNZA8eshLMOWkhn/xeNdAeUlM7c4s7+FVUkK9otzGhYeHht5aSd4Tm+UIKVkKSY9SDCeLZb
Fz1RnV4Mfd0ikf9AS5ch48NSREIiAnB/aeutqe018xnidYQDNuIQpLo2kfOCsjYgPaUAR7nqhtwY
Cexj1MabWf9olU+/P3JPJzQZgGVLBLuH0r/6zT6o7ti4OnYGwFFYjvM67V1BpnJcixDbNVuAPt65
I2Iv4ilh3OHmjFUo0h7eguq2hl2rG4WJh4UOy5akvY84CxdBil6KnWKRXQwUKmQ4hs4M9sBp8s4Q
B/JJRqEK88LYRNBf/0joIZ5bqneQUcSF4DowaVwriEsCgqzvbFpM3lMBb7DFh0zlgPT3hbgXm3fi
ZzApUxXo7J6Ap+S8mnQPCzayIKH6gYrhDA7UsxibwVADAfj2nfQVyMmH4cmezRFJlkPvgKAsh/+y
bInjtcUEsgZ67FXJ2bsUyqQG4HS+nFUNi7W4FldYQ8/iNkLWE2xt3I8Bx9B5NLdlCMq6Ur7FiZHu
euL2zKg1VvoHqqT6m6aExA/VWAd/9Zt/DDFMxHwPEiWNk4lhzNacbLq+BHo8olOUTTAYkdxzk0I1
w30DoLy8zda3ccPahxO5JTGEA5fwLwoHYO1ff8v9Rk+qv9PD8l/7xZlMeYTy04LG0a6q68DZd8+o
csCt1zxN0R6av0jG/2iFhqGSd6q+xwamFHYGByhSBVplli+Lw0exs2Jx1NvqlNziS3+ot/mlv7R3
6nawBT6zBp0SKNk7PbUJjAsW8F5/LSr2U/c+oWGxFvn7/ww/uBzMj4E9sRSP/5QPrGaVD+MpvKg/
FGDlV/GrfTHdeuOIJH8I8EUM1sOHBDRt7WtKXdE2Z+6hFYcuNh+vVNOdBpKMudeREYCC9QU1FB4g
RBk0UKyAzLzwTvzHqfiuvtkqp7foYbiQgGEUMpxoDv3L/+xbYO9pu+Jh7JCSPsaX4H1+ETftutwF
xdH4JWIYApBip/gR/UgvsIOhPsNXn+3k0b7o38yZOJvYh6GhUgnHEKbP81UH6OMme1DqBG50pIud
DRCVk/xOvZd+AXjoP60ngW1iUymB+Tl8aNGTB/3SfoV3WqalDkTw42mqZxVsS0wzCR+GVbCe2DF0
t0GgPq66p1Rulm30Lv9qB/NF/lcl4dVWME/RaSo37FkxPHtS7yENM9SwVgOv8d/d/R+OCZUeBhMq
jl0ckepD1bgik+6gHNL3+oJ9CoBa/qOFLlUTRioU2uwfA6JuOjxQznIDct3TLFEjdCeapYg6jiIR
ORiC4C+uRMORgDSIa8PFBG1hJPKkk6Olo9Bnn+bN8k605k4PwFvRKaZwZSV8s98oPZq/NbXYp8bI
rodXuVYJ8RXOVr3JL1RM0wvvNUQHBiiHbwbNwDq78QfiioXQrk7kDCqcy/g2RqTmrfwaw5W1+FdB
CGU6hS/XjP/YGtSwxkNf3C7QABIEr0Nkh+ChdfJ33r0IX7VctT/TSX12zXMAj13EG0s9uNxlsm1U
tqV6jInZXLun+LuUtCAqUK3AvlCkAHqBE/oHeEys4LCCzbm8QSWHcLqSf6k3I4p1qstyw1CJrYkm
x+e05YOp/jU8X+m5e5bnGfyiXif7YJ9f2gdmW5BSMdGBBIxtoL7y6Xwst3yI6P7r44Q39PyakjZk
LXjGjOt2a8+ZEyob6mAVun+wKi8pg6SVskk8ZqCWY75ID0Dt+Nt/oRu/zA/1CVdSYM39Gl9cpElf
s2UOv3ypiKsm2JbBoQu2rMWQEheti3mAQ1UlruZv2IYaGjl1q0LKRJfHOwHtx4Af+9k7hXf8Vr+z
1OrLMG5S3KGRIBz6x7ydjplHkueL+lciHoH9h2g92Qb5pmS6ChX4jW9gXsW5y7yB3QQZ5sqUXI5H
HVjJSbdTcOToyrfaNxuohiTiDbSebRb8iq2VU50Tji8q+OnfxafwHdxmp3sRziwOCXeybX+IL9mJ
HTB/yH/DS/dZ4/SD6oUP7U+GiwDEvHzsy3x+N5FRABGEt/GQkbUwp/oBGaPVJLaPcZ43ndJ3/YUu
RsbvVHTaH658rNCIthfzE9NMlgMfhflSl+jBCOZaFu7SCyBmydbmbvqsL/22fJ9mdvLqCXoZg+Uj
bucy4BvsFN/aMV7GlBr3qBd/LePhHx33nN8GCIYrweCzdum8MRIjJotzddlZcEIBukEOhdsyqAyb
OXAH2sFX0GKWLohwd+XEgGVKIp1Ez4QA5118yR/WW3T7N/4ADKckhBQO4XwnfRNAHnDj+XbNfvel
PSDA6AB8GIcO+IBjB7SpXivkfKtG8UIO1Vfke+jxdNDf3uFRISEcs2jwQW291EGcbidUmYZCbbCo
wxNak9jGGmjJvARvJJIND1O77G2UlwJCP6aIJJBlKww4+CEknDK/utn/8ORDdIyF9CceLae6+lD6
ICq/BLg0tGtAuXcm7MPytYku6nuWScrkbk1GxCzLZkfpCT2Tq9Gdyvf6nbO0e4LgZL+gvHGzZ19n
xkgmeNTbVbspwCBQpRmLQ3zVP0DMvpiiiebBxHcYJwsuGRnB6VYdcWu0E/AYaOifKi7tLwPZNRqk
1R0BXdl4iI2DFu0zfQcdBs9jHV18bFNLZUydxX2SoVzcQ8Vo5nPKFaHMFwgWdNnAwnkPL1OxPKP1
ymgTFHYGEKRCp2e978URgoeLQagY7Xgpy15/s7AtxB6s8fqGAOpdB7K6mLC7urZva1JwLkr09Odj
kuDhvtYBNZqbiV1SylvAQIZ54QoGe4aqMHH4DpVehBOCwvB807e2BNkfskh+LWZXHum7kT5taKZ1
hp39xvxkcQ0R2I5dET2beJpOEPA2NZ6D6JJz3FIpoLmpMfjYS9Kmy1jGfMhkwawpooIK/yCQr+Wm
rXF0Z5swcGJwrMCVqV4Inmy3Pr/2Nj/ARNixKxr6eUObwhk8Q68Ysk8F6WNPkxOvKfQ+qlsTXGeF
xbB4A68rEU8PJ0hf+Txyd4HmWzvHYQGTi8FmcEdxzUFHEqAYv4B4cKmDxTl6s5QgnW9HCADTSSOv
DhlUmFBvRaVVboxZVLdVMO0lq3aZ9En6e6N7UEQ3cjq6eUte2oBSCUg24f+4bPdF8mOgmszwqYCj
Q76Zdeyl+hz6w67Oj2ES/M5WdNJJ/COyd1czLzArpOj8c0TQxFH0iXrsp96WM6Zo6vxSxzjO8D8u
k1FuIKv87Qz8NBBJ8CGZ2l0tBfSL6T6bXZFLNdjLX0fgUGNtQGv9zIUHPzM3HGaIiiz1tGwbfrRO
uo86MimC42eDAyCmvw5JaQH6nhKflc7C4F/0RN3YLKwJ2sJF0ilB2nFnldG3x6NYq3s1vU3ht4QU
tqe8MLidA2Z7ConVRLlPSkLIPYVuA6gQsWEL2tHiuK/GauF0iFtjAgfWJDYkq//ri77GxqQT2eB2
lShfLNqrVLUeTaaiblNOpclGRTOvy80L09GeINSuhRKRtBFKBtQ72AUoxXQJIcrSy9UgT3FkD3OM
cSTGKzFQNBr1QJHWvUBDWDdU+2ad9k5ZAvEl+m5Im2udWk4dgT5U+QhsqLg6nZRPDmXlkxucfod9
7G/bBIEQWlCfzkMUZKdsMJwNef27iWxwWtnBr09Vllw7SOeY+CB3PAs6/lxD0/gPS0x2+phclCkv
N5LlSFSNnwEcULDXHbApDU5IKJkRjs6oSuz0wUTafNnZhSls5Rr/A71e3LdLNP9V2j4mrM7jqLtM
xQEOoJNPWKNJ6XmKUY+S1TOpkM+Ab2vppsuiWyg66wZx4EoWfmv1Mwq90IdIdWw5BzrltSVmj4xm
8RZgBcGpg6gL1yCNFUuKg7wHX6jSm+Hvzf59Fr+k+JFK9+FYmju/+IQN18GWi4V9M70l7DRp8auq
kNs3Vn1oyKO6qChQpS2bHO0xVQktHsYdzJIRzgLU4dmce30GIX0LA2SC+Y2yEIAFXcW+6Y96dImo
UTheFC9ZbAxsgGdEC3Lk+UCtIKxg07CoT6boUQLSuRJxatDwplRV4EyA0jMT5m3Y4qFyCKZHJbzU
jFkbGo1tk5E75opwm0VvAjESj7W51bEjHzYdzB95p4MmT9Y9Ei6hiY9nz54MbxpL7eLSgrD7qMjY
ESFzYY83I3nsiJg3JR/KBsIlIEroNExINkX6LY8PJbsqy+iuREusu7N+zhACVwxciey0SeQkTfjA
QH1gf9K2Wf4lkEBiXkNjN3EZDPoiQoKZ/DYDNBjgQDfzX7QaeDSkTT820hvOx+M6FtygZsZ1z60t
tttkjseBa02nhVY+2hEaxgk6HIMlpxT3QYiroXGe4Q3x8VhXS7z1yWHIYmrhlgm+MJyMPATwlBHU
JOdIaqaNJgvvaa15JqidM1qMyrw0YE8g8HCrK4+49ShuRfGcZzRB7VZRD0VGxNsqREUe2hS7SeFy
awawEb350V4U8TDiWpTa5JTTKYnTFZ9YuTz0Kpx5pINbRUQiuA47j3PepJik3x0P/J5xE934o9Xu
4vqR1g8g2aRl4gMP5aFnu9nyBsUVZ9KjbvKw1dp9j4Jc3jOzlYrtjAkdVg7NprpJ1JYSFmW3bvY6
m4BnqV1HGakt5ya54o7UK/eOBt6oaGCo9/XGeBKPSSh5xyxtjDFxsrodFacGrDRzHytFu2U8CME7
Tc6U2yZPziy/dhWWXbdXwkOmuIq8cXrLjZJtHzAqgji2S/S9QtZ0cNTKh5rcde3NbA5UERztpMdW
LDx5PnbJrrfO4o7liO5CBsrA9Sj6FJQDQYxa5/ryrhSORYpNtScQrdM4pbWd/FOVeoXMIvFMcIXa
SSdHIiPVdOthH0eHVNqYmacZbhOTPeIEEg0C9F+Kqgp8STSj7/ENyRD3pig/E9Rkyo7bbahOoeVV
RFdxElDqYKokH2rMhaVHg725dDWiQ254IaR1B6wkUOgkfZ1xSNJR18Dq7XQpOCXmdBNgYrT3nlXP
4BJCkrlB3baJO9bNNi/eDWMbyI+MKISGTMY1MdGFpG/b6qr5O3nC8vkaFsx/13UtvOaS9VJcJ9NW
YMBhg6nYIoFVWPPRZwMjQj+ct6aONZ0XJbvSOkPOH/adeS+lQ9E5Vs7wwAuWecR5sWmLp5usTg9x
inDBlCQYlfhcmF9+oF0zApZ718KcjME54wgwok2lMPDZQjZIRm9EJ9oj0xw9dnL4n03KaO4xclxY
EGGY5jk6myLKb/Do1INhMAu7Rtxa0KMIc22INEhxKn1XOvLfce4w/4golf+fo/PacRTbwvATIZHD
rW2iwaFc+QZVapJJJvP08zE6o9GZVofqMuy91h+7sInBDiMEt4IMfhkHSe5LdJIj80Q4F/Dh8eOc
/zZBDTxHxshV1NU/FtWUro7qqsjT9VABfTOANkgYF6DxHVhfZji6fhuHG4f6+nA5aQ09QG6waasm
z1jCXo8S/U00LkiBJzwRmr82Hv+e4TFYnSlAXuMXiL2VXAvTMx6+1Ubj/GYVn92ruJ5HIcqUQBJP
ufGUlYEonHLdfohOSvitfhLGk9QGGr4UBkCiwlk9f7KjahsOL3vWO3nqbmcMVpj2tEBJ1MdYP1ZC
0LaviehZ2UudcPgQKzVZ9E0TJ0RmXxL1+YvAtL/Ot2q+Zc3vjO20llo7Uqu/pg+qbSpO0n0+Hxcx
UkxfFC4lolmcqbQIUNhwpNBxsU5jZ6NTanqXSs0UvaCsREPqqIqPeCl1YuLFlXM7EcfStiyekrhe
DHGItFy5toFkRBmZVNSGMUeX05linUrFuoGg3+u7G0c3hKtVImaf/+ictf6/IcDLuKBBa9Z7pFR+
z4HFuYgYrLZbyYsDbOT7Widvhl/pYKBYQCSyu//IDgbFVrD5LRQxLSZwEcQp3yrhQ+qRm3k8fovC
yHItFyJoQ8Fy85E+LZc6SYmoEzN+K8VIgqouggmDLBvYoL1TdF2vvjG+WQB9VgtpatdrpOZBLXtC
eoz/dGnxUlOITBIw86dmOYppxLcxhpi1boIcKtObsCDycF9VMWAWWTubZ3F9XCXtV4OI8M07caZh
YWGqcTmTDfOJ4k0xQ/cecsg0Kmgq+hRstk5XuTIRDBUZmcYKov/gYg2oR7YoWdDsvLdBfDlU5f/v
In7vdQg4mhE7FYtHG2vbgn8x/b1AxnXGmxQjyLGljPuCyDIXgCOGleTQzPlCqvJTM3yTxb/BwbBD
ssMeyx7Mqmck/EScff6Sftxf6vyslRwbXVejS4gLWqSb/SeQWMdit7ooQxR4dvSE6ETJ4S9sJr5n
DAUIbVJ4c/b6QXEUJCi4MqHmuutERkIZ1t1XDrhJBj2I3BZkr8E+2q1FKRsZie9kBRv5+ZGfDfG7
1C8mDBm5bRBrtNPDTTy1VXLQhd9GBxht3Th/XSa6TNAmZMF6jGXM27xY1f15ZriYonk4Ccanhi/T
OOPgAffvsC8V8nnUSXLyS/U64VEzNxoleZrIAEncBHqvfrb4Rgm+nl/z0WvxDr3RC4/e4b0jWq2n
dBYCXdTubpOs1yoldHXEcKGNwkfvm0ENy6QE8MELQipNeJGGt+H6AJIFa17v53x42xaaXACoQ28g
Hwey/f+W5HZvvBn8ZV5/GZeq2ME0xzBX6TSSPuMvke6hssW4PGlqaDbHRA34IOrsnY1+ueMtjMBF
2Zm2da3RyDtyCPCEuIezH2NQqwcUL6ryR7xhciu9aCoGf5ebQyQFmkOWO2PYW4b/MLyZs8U0WFS3
wrvTokPIkWIM+zBbZzgf5Zxbu2qmH+hpVJ4y622cXLl1sODGfBScrR95HmpSaIC0KaGOi8iukgwW
hK50PdBJobkrX3r1lK5kYdYw18pbS8QM1AfKNohhNDXccrHJmPqO9rXbl49Q69wEnTlc4dOavAq5
ozwYc53BetWy57W2dfnUDK9d7N1VVx185A5j67L8SKMjpoHeoBT24NVxGoKDJorbY3cBs/1qPkBG
Hjda1mmdLXAbIA98hU7QvuHta/0ACT4+D/+/9AZyo97NUbtAunBaGjmBgLp3B36X2J8YA1WSZuLv
wSIgVArUjCTWARHRIBZ/dTDKe3AIdubFvLCFAIsssJ0kLV9AkJGK8HFUOBnA+dDHP8h92qANyhBG
Xk41SqNUu4DQaN0HB81I1a7pCtNtAH6D95zk+KtMpk8zIfgSXLZTP2qk6imtYKpx3PRmBJLqPJuD
5Od3VIJPg/xhqU8rKC7JAdP4opUfygwz/I8f4kkApGSsARSZ6pMpXe8kSMEPS9cZ1sAC0x7iCstA
Gt2Xt7vl896gJJTrY8MhVBEgJSivFtnLjGS9g+JhG3xEwgdJqADPIjgaYhTu2twLuDjkIEEsD/Z4
VtOA+gBNi+7kqTKVdke8dcV0RRU1zYFJgWD5Xs4+OwaQViUe6tSbDFvWw2p8rTZmAEvXFD6mUJVP
qfHcWxfFcKhM1H+p/WDcdgX06fFzPV8JqP3Ot4Cjxh4HVqIt7yKBssYOooKGH62cnS1QRJ+0lnhw
y64hFe6FJmEr87G5V1qQAxw07jBi9f2+axQPewUN6Ygh2GYh6eqzqr8ryp+us1h+pYRNCOQaRIBS
2oJr6qUr2SwOPZJUy36o3mxeOfBE5SY2L7oRItTFq1oWfEuf6oXCbDttgjR/FkTiYzyUzDqT0xyI
sTemDir9lbWR/HjgAoA9nbvV4fMrRX+MAzX35/mNQXPpQ74G9kFpZryIFpkd58RaIErBtPpZEk0l
GI1NG6eF6LdKXLwzOI54Pw+ywopxzie/5+gVtSi2Dh0ZdNUB1JTqm3oxCXwnlXWiOgwhk9yiqTzK
Q2h1HhxvN4TpdhfbcNm6hI7PKakgeXiPh9exDzOuAcMoLLWBKl/N5jLSqTFSsrOB0Wnsao/I7L/N
Fni2W31lTpE7+vf5CJR1ebTRIG23rnmt5eeO36oLDMOdhWsOJ2uYMFladlrhhJT22kGoTqXXtc5g
vGnTKbOOnKYD3j3hJRvDoT0xeLDoqfFJLDDMhiPJltk+Z5Cj9ULynHkISsHuqB2ejvcYfbWLr7MG
Vnmkqz8CKjPEA8YU+vpTVOZrL0PiSvcs+BRJAVUgWtmfEReIp3l8F8gOW+GEkSYsrTOav10bwswg
0ZVI61pCxSBwi/aNY4koOn5ttHPCVVg/oWOYZMdqbDQwy3gtZ5f/k+SXhsbA7jZPHNscKVbxbKnn
IbllyNTSX5Sq0xjN5fs4QRWwplMPip7HeLhL5umas+1TD6+3zuCGiAfG5prHjHeczbCalbweDPWp
Hr4m7AGKPQquKRMi7q3ZaVI/deMqVv4sHavEI9dwYYnWOYvZCW3kcdlfOy+uaLG8Fv23/BXLbk/w
+hCW/c9y9yThDCWEGqCeNp2QYTpTf74rDDSBHnu6Bblbv9A/hU7RAbdVYpYNUjvdWUWkxcnhdndP
S9zuf4QjT20NPQ5bkBA+UFGu1QsDTp8d5eTDUA8YYYg6PBWPt5QxQ7soerhpCfIacTNCSt41cUua
6S+FsYYYLaSVLBsU7/opxfRgRFYSPtLj2kVjd21yXsty10MiatkT4yDrO54Lkasv/SiwB8cj0HL6
N0L9gXfIynG5u3l7Tmj16L81jV7pZNssGcjusbsKB31x8+V3mD604lniQ9rgEeHIprLer0sSaMiC
APurcBGPVglWfklib57PVUzXxqF6OC28qkQrGRD94aFHYxts8q/GhUYsskgnS4mDeV3eVutF6+yU
rDC74t0p//XZi1zcDGTD8fRJdEI1HTexITh7HCZiE8pbkItKdk6n7w5303ugkkElJNgZiUXIlFR+
MuCRW7b2tROKaDDFy4pGWwliwTbE01BwQfFpkfzLfTFvXoWCYnCIutxFqM5/crhtcALFdZrHby5w
2gT6PYBNrNOoruwBbQLxXyBE/2swcW/H/FZty+zUImn3hvkkFf8k+LTeOmYp+sPsqFkfeg1/khV2
CpxtQNtYd9lL4lejuBrSSy1smqZq/cz7moMnhgbQ2CgM9BehrHtK/1sZV7M/p4Ujz4dK3yrmIKnj
//GrJTTam4HYrYRrU+7/4gkCMwvT7CwmgT59zDTIiLe89bZGvvU3I8uPcBJMaGQhiyECewaX6Q/k
BPZSYe7Fp6kfm7AlAXWVsPcTaTT9D4h4Jf2eE1S/6A/Di0xM2UE1qIrysArrxBrJ5kLYYCeSLEvc
TybJbFTQ3Hc8ICDN5fSUsydJ+leCvrDLAkj8oXD7B/PtcajDhwQDCQOQGqD1ILoIqzMEcQWfNEns
kdFEBu7OHolNhQhMsuHK9o16yxfc3oGFDQtzWndu+1MPmFRyp/mW4dalrfEokmZk7acn0L9sjhIr
xHbQTTbyxvLuQ5B0nVPSYLLYa8wqeBC3wjTxqrU84oQmN0T5cfkr+Na/ayRjMaF0NRdPXH4zC1bm
k/74TSHcWMoAKdbRzRjmyvBO1dPjL+5emW+NASnRO+hQqoZNc67rY98HkYDTndHJqTO/e4T3KmxJ
puu8YiCeGdOK8d48HkG9bLtg0j93FmgPckgCPLUe/+s5vnudRRvAeyreEMBKwouZYDsJNTThLT15
J3X0xdy9q76oHDEd3IVzX7zo8ckg6W0IgaiW5NkwvVVBlHtc6MaVPX3GdvS8dIG0RlPr4bLkiWaA
xRPHGGTV8OZhQ9yOxoIbtWsgWegmPTP1NFIn9bdB2WgS4LeedyfF/Y35mQwknGcI0YLMvKmyN2e4
Zr2lDtq3MX7q+Mua1tEaPIovTKCdhUTi62hwpniJhwDh0UMkHHrTi0WvNVEQg5dcJMyyj/WkEtgQ
A/z/jMwF2RDqSBBXZ1xoSnOLxIGdAtQHz+RFQRmKTK5NfbSm4C+t5K9b5KAbx6eazeVOl52NchiE
YJ1eJ/XUGiH+x6ryDcWXsjM/gsIe9knS3RwRF49p8TXGDPzRYO0FeGKUQn6yYKn2GGYeCejnBv3O
ExNOUCN7zr2cpVoOuCSKFhsdUB1xUE5X86w4fXlFTlqPdjG7ehWK+RGzSVpF3WcMHt+5LOxQkvHi
Z/VhMp1B/O5ymq1CyQgT08lSB6z4Qcg+F/7gZrCq86GfaE/2EccqyREC0EAJAbWJi9RXDG9Zvbsc
povz6AAX3fLhiMScgRfEWC6ddTlO6lUExRwR4s3YX46KEM0b7ODGNMdt3y+vYk0jnYjuxZ1WO/1W
Rm5X87WqyOwAob6q0Dd8fO2q+PlB0D4xdEE/UIUzxK/lJ4w7rxZmNSt1mcpyi6GNHZGbGNr03FJR
bF4n/dPKXQodp+FEgw2ZzEQz9mIVVRW1ubzT4hDCPw33jatd7kG1OuvgoruCU1oCsz8065PwOCpE
D+tDJFWeNIcqot0BF8sOjx11n7YxuKi9kvXMPZI0vwobTju9jOmXLl/j9pV2x1njnAjG5MiolOmO
NLwjWmubk6w5iK7T5Mh3B4AnzXjmw4ZCK1KdSgDZ87S8ZFz3BEsryFCd7G4jColxevHlCDsHZhR+
NNejTnvLGy+bPkxyuGNqCSpPzFjRjtIjFEmQWz6L+Sa0DqsB+4VGskHKFnC1Nq7zjHFP4fzHYkfa
anuoMzZlT2g8Nb019fv0+CLMo2EX7h0nVq/m7IP9w8jwFIOVSutRK0JnNSEO7AZ9hugWAxq94bkC
2BgrEjPly2AipTQ05KvpTClEJidfyWMavWZ6LvIYf8HCtkB35liZUUZQ5WpzvOSrw0rFJqUv+/Kf
rBQvSnG2NN+Z5aeCs5mYlMwVxm2Bvv8Or4fHT8HHT6kKgcxGOAwnRT0dSIaOFW7NnBOzBesoC5lX
ZpJe1BHvVm0gBloq6d/d9FGTUJnT5tFkAco4aHQsdY9kHqwKjaKJ8xVkdgHKtOvloBDKnxxq69S3
UV9zVRxiMZroRFxvzH4oWEa0KsnxkZxIEhJ4snQHVFRLTtXg8fsvqY8OfgCVnZxJcdBI6L3TKi4P
E6Ic1ovi7ql9OMW3oTk9LLcHWEc/+oqBK1McHB2ZFS7aKbcYMZ7kEQWvS08Bnmr0mtN0RONcyGGj
HeFzvXHBBXFaZSQU2WXOn8WcepJ/WCZNefuDG4pc+boFnLg/d/13UZ6nFckrMK2vtNFjhvVxUQUp
Jmery4s2klr5BT2Md6BKD4cZHzV5ONTl0uvYuDnGhRcF2U4qDEE+7e85q1XQKr6p8u7THQD4hLJf
ExGTon1QSpOZdKpDyfzBVQHLrwAbzCtyhFBcYKre5wcHPGi65VjoLwUQlANmrYoagFz7Vw+hijhB
+5PIKzTmI+EuLS0/MLv0SGw59jgziejfD2okKueCN/dxNIaoXA/3eS8aQXVnEeedoEe6/gVyNrq9
ugAUuOhR7vdnXG9MbmyfcBuWgfYD0jfQV4/PnMu3UUIAFLR8VneNEc6z7JGqjGGXCTs/oNol0ZzG
hBo8GJ+T6RiZC4MtqviWQh43IDlVdeoHn2YgdIeCtwJhBegfzQQJPyFgfgQcUvjrQTrs2IEQ420T
BvINS0et64jqpmPZVMIUgWyHnOqvidck3ImrYUOA6PPPYDq98a2acVipbIrUdhksdgpPV95e1c76
uA8t0w+yXZEubRsQpsv8dfCMyb1mK5FPXLggbj3TtQumLyFq5S4OkXrlWHPwCW7qITs+oTOa/o2V
hVgxkdHhgUqthFqX+tc6Q9ZdGaGAHnPBGSGchEClYBaPD7Gvy3ufcxIGq365g1zRArG2rd9QhMWm
zGRoS6aDkUInzgAkdkMCd49fVGvFV1JCR7E+8LUSmeo/AGEU4Weg0YDwUoSjv+BoM17iBh+0Hogs
cmStb7pBrYuW4VuXIrVBh4j8vq7tmRjX9fDI92QWywk6lcHHsINTDS8nKUYOSkC0nnPydL+jIwAV
8RifVDnqZ3rHE+c+X/CyCAhm79dBekdWOn/j6iHkFc8i9Qd3duXE8qTHz0BREMjA4uFG1yvKLs5z
ft5sXBkoNtkLLlAecknYPduQX/k8EEhY7wmV4LLbSpEiXoQYedo1u3sEWWUrfcHAuOyf6CFxu/co
eunQDDPJKxF5ou5DWP+j3w9aSzTHobQOZnVIZWSGkcIJW2x0NvQWvln9H4Ifga5xKi0be8VIJR2p
ktGDSjpazxNZ2Aph2bz96krGFy2JXlOGhgy9QILvEdLxgXJA8PIZNpuB5NQQLK/IgD6RUp/ZsSSi
bsgJZnT9Zdel+mgHUlYvGEXCVaRByiYP3mxtQsMJwde/yS59vJD8vqCTgEZRHxexd0T8ChBLwFbE
cyTOcLfZCYsCM2BKoo6XtxheXeUe9UtY08dHhn13RIpH6yZgA/69zmdMgI4ykVNhYZPdUQm5Yvh+
y1/dlZdeq70Rvr6AHYXAo12cAuIdI18iutAOeeXkyoWp1Mz+Gv1sKs6j9xmCscbVr12KaRAGZT/N
EJichTCZxI7QM+DX61nsCRN9XSokACdg0JRKwh7Vup+V9uOdgFKrYXhQ/8WLQpoYilTQEPPZpAPY
DFms0GcDBPL+K4mNLIz8Qn4JVgawLu3hZ0RVQ3Qf2tXGC0H32YZwMYXtYLAwdkGvjaqNBqww9zMA
dk61X6ghm5cu1nIzqVfFliEfdAKD3+/0QxJuUOWANxu0q2jhoF2t+0u5HDifQXHIKmQtfyD7LbBQ
krTlTxj6SWyX9sab+cd9qSOqwBxIXjTrm46LeK/cCfJGLscDTytvkOfHQQ969n7CJgZyMFHtk5Sk
PmX1/QL2T4DCASlqsZ5xfiDlMPcP9qV033ZOCy3MA83yAstPMgomhL2iw69JezjDC2pUUvKK1dPL
Y4O3kqCX+6ErAnbNR3KcnurZz9dQR1JAzobsKKTuon8X8G/TYwCb5bMLrMy43N2I30oIP7eVfZUN
z2BcPsNojo9npr1cOMtUHlmW/1gdsTlZC2WqtsHpZni65MLUwFGI5gE5KzS7rh/uZIScGOATPH6I
7kU7516enSy7X6dEcvrNrxnvGLtR3Iqdk35we5oijbjemJwAmW0Tn4fOncRo4aMEqaBqKl9MnX5z
FSLgOZP2ihTUNQA5kJgpDv9wLtVZNJafh74HT3ZSIHf0a9jDeZfhGoXDzLyXO2vtFwBPeIyZ+I3F
4VoSDBcdQAyQiQkHEdP72vK1EyeN6Nrdy91NkY9GgY6VysUHnD3KbDnWDw0TYEyImK8VDp8ZzwbJ
xTVXLuUJUQa8QtoiSsAH0T3HleC4zubWRGyUdvxS0n0OwAYM4NXCk+2Y7NMArqJfi14q0vHqoFTE
Gl9Ve4kamuaAFrC+3Zf8JNpA9agXTeoPyQTI7jj0AmN0MlJUMpsJknXI1TlQia5GK0GzOaVQhVf1
QSLAjW5/PEVLLvtelrzr7etDDUuq43rH5KaDIzCwNXvg/+aLPqs//aP179lnOtN/F5ITAOc+EfBA
wCNOr8Wx1otG/6R+JE0VcQZ1vtAadzRzUKjcIKUGzAMGzUCDUkan/xmNOFYyi9yV54F3G7SwiB7K
6TBJOKaEJcd+IZBRjYsTCxJpU6J2QRkJ6sS3rJsOyIMLyd6gStLHNazdpMIXccLlCu5l5UCdrfXb
1dPfltM19MvzFMhf+cD9BUrh6iSAo2igJ01w5oy/7X4h81ZEA7xDkcodr5ZuS3WGyNJ1oEhGV32p
CReBkGVwOZGBieAm3V8UtynxDj+1/Tc7MCPjskHeP7xSQNnImKY7Zk+U+fRRnEyiMsc/fksVwWvz
nKuc7vuEc37ukzvVWSi+RdEesv44pcteWlnY1LmoHEIsZzLG7j+M4yUqPVSYfAYSPg/Fq25AUHkJ
mu1yu/E+pOWmv3USrDJkx83hKnhEaD6RgfkF5QswB4pEEMpg2kiYZ9+BXuLjwWE0/gAzySzxww4y
Tf+DlEk1HxrtcbOOmEXV1/q0PZR0vePl2lyt9KbuxjfCYbzSY6F0ki/lNsMyMnFQv4UpeXQKPWI6
kzNnIVCHmRAES6AKgqluz2I5k1yGHWA9KFiGu33rzRdLRJq7Q50Nu/dwCLE8iolOTVKXuAv+WDZ0
ztmDLAZieYzRchr+wJONJQxXD+4ZgsQj4haO9bfgaTf+E1kuxo6Vrxkr3qbo63/zD3gIvke8f1iY
oEqVh7/5rm7SBxT2/JJIuxuB1GCJ/ENFh4SdlWAL1LaAv7GKrr5WEAHqfXHAbgFLvR67/fA5sQvv
HjfmtOzYPw+vmNx+Wi9n1uCk3Qrq2PXVEbcpVvnCaU/VBQDjTvwDXFkYX7XEnmw9QOThCKdYYj7Z
FW7mKp9EIiGsbb6JWULrZjBu7Cj7DLEWONXP8qSQmfGzGcOQJX+sksMYA5JLqgb3bNE/Fdwa7Bem
G0flq4rjARcV6jCPUjjZjhsHdCSqvAHE5WP5SM/Ti8kfciRtiiaJqxxVxC7ta9s6Gz/WDaVP9i91
jUvmQHbE/xfvUc4nmw5DyW6lKX1Xvx7Az5FDgKWyC7MtUezwTmJJ1P0hE2Fnn1UPpWHjFF73BQYy
BOulQKVPSNWHuRw6AxvAXvKHkRY4qfRxh3sZRvT2iedOfe0RjnjFNT8T/Z6z9tEVjZF+17xR2Bz7
TDzEJJSIWWZ/+ULKdOAjfFMvCEYtO7OtI+oflJ2D/ThYlQN2QMg8oios/eglbPkfoPg4BNWhjUgd
QvxqHO+X4hXIO45o2sHksGMweWiR4jW/MLwJuULNbrzILw5vgM3o4BVRfOG4dRonsdUL4b+XjJTi
3fSX/ogvOASYJL6HP6xL2Ce3XElMg1f8NU7myTb9hjaeremjzndAkuHjWLuS17lTBPzynZ/pbvNp
Ro7ql4EfaSPlidxMJz7TzHPJ/MwFxnLHGw/3r/bTLjtI9edr+x2Le41X8v8WKe0yn5en8ptAd9xu
iPhBDd5NG3kcy8df/Hb3evqRlI/0hbeJ7wy/sPYwIGrv/UWlC5UvVoyyIyhJeGh85HuH4Si/Cb4Q
Ws/6aThO/K+4LV58YupnMVozUl9uGOjOfGhe4ydPxUlyKGMLsitBfo5yGE7JccUJiMbiKf9oTw8/
Es68i/EVYcJl/t+R1J7aU3fiLRn4xcINYh55XfwZv8Qvr6JuYebZxuS4uBYenxDpLu0f1goewJWR
l1tcs9E8xKzNJKY4vBr6Fl/2DHYyy/u8c9OJeDSi5sCTfCxk+PZN4mal/fSVfLHO1sv2bSLbljGX
4rOa50Vy2EHN1h0Fdk4unDLjWiOTQrMgfgKTKxHrQvyqJCEHVl6ekTp9LijCMZITu1Bj4nVGuJaG
KE+8R3CSWO+JDwDuY5rnxxKIi8nGJyW8odJCZ6gdkU2V1+qGSAVJt3oxgZN4lGqCDBeqfF4BkDAU
zZ09P3zcG3Nu015ofCRvGCpgWScp6NMnaGGDQgCuaFo55BCFKg7DkDuuIiqo3jnrO1ZOJBuvrPvs
rqsVpKQRGTvtmWwbbPWm/GotKOOrZCWTwtjsMqUSTgyZOoi9kT6QctECWnyPijo5xaOkNk/AxTk3
WB+U/K2T9kQt4wcoCNegO/WJoEXPOhZH5EZ25Q8IP3bxP3yxKG3RFkXoYj0sgR6hJR7e9uNykl/F
1/tv/TR9cZdGy7V8g1mgaG3a7vrd/U/DtZ1sLp+tQg0KD2yVuAyHSl2tjvrw/iwG/fvUPyXHjliv
p/Q5DfWnKioQ2nVCTeQAQJ6ZPdeTUnqyNN36YXhXilq30wx6MmuFW5PQ4pVx2H70NyLQON8ez8UR
ZRRH2nyAQOccExXPRJ6JTnVFQ3zsGfF85Wf9tQw7dZtwOm0yga0DPX6GBef0Is8GEVz7dOB47n8Y
k4EquoDGiTMOI7IsjO8y4Hh4FeIz4rLcwvaw63Gz2eYHhlQXkdzT/C7RM47fLAMy3lvn/j3+XBYb
G8gWe4K4bmWD9e/PTVhh8sdZuxyGbyQ5n8u/ORyA1HdYRZozpv3dKtGGShHuAXQasVj6Av/LlUpD
XtIEAtL7P1Lz3lqvf0/DVpNJgjEJkxk/KNmCSpd3vJdfx81HvGe96r7iqAvwQeDO9OqbGpKF5S9t
fMASeZL/Rl9yaC/6nt6qSHxD1/2TqCYGbh6jUl9vGYgI4Yf0SE/YNpZ1Bp7J+JDjmVwNSSLmV1QD
60HjQXr/GZuUBBwdw2GtF8kpblsota6gAfTFLIWo0TvJSTLxDZSqkF769rM1P7qaPkhOgH0u0c5s
o0WdeGFYu/gzSFVB5+3ygQL1VNp+ftgZjak/lbXDLJQvgLHEowTahmmc8hY/NjpshHFEigZG+kIi
OkSbkqHjPw+cswS8Y/8xD5DbBfLDlC63PbQLz6t4nPD4aFv3MKHKpg2ANtL8SHphFQIvEqsriceG
OUIlXu6IXmOGKrvDiS1l2px4nXvhvQXkrOvK8nLpSBATGaoWV4nUWV8PfB44fBXlYDUyag3WhzpV
sFEhW42lKWg07Y0paKovmKJGHg5jz7ilLtyQ+3EO2uGCMY7yxB5j8a+4ZaHtr6pM5lP6qL4XBGdM
csuqTyfGNuIk8PpcMF8iIiL4m3anq1F+wn48lpuoPCfqczW6M3/tFXuY6NUbhMh8bZc0xdpAOriz
dKxheZjoR6nBJas98Y3GzbJhCc1rVpBLeUN30iSugC+Inciab/N6AhaK60u3RixZGokp2n7M+U65
NccmfUcEXPOAbxc/GABMdxN7BXNk+WZNwVg5dFAgjR+LUz/Zos7KtOvOK2E49b6znAXNxvrEU9Ic
WAJH6kQ5vjjzfzDSxErYIMZj1VfDogyF1MfYPWYekkIQI8UIVfCkIYL6FDCGggpoldNhr2y5N+yY
UM2tNtaO99Zv+1a/pZSTqYckPhCAAE2rd7Cc50RjMRx9wL6Bx0LguODckD1R9mRi6AaVOfbMCqQT
aqBFBIHhigvuVFmTUr/pPA4UVV5U+SWxnkXrw2RyWoIiQyGyI3p3B2Kajh+K8qbkpwEzalWHrKhQ
uIzvluCtuNK00zIcrTmKxVCiqmtj6gnLcjrVexnOCcU1E1b5K2pNoqMWUD1CZvUQvJUwRxUOUMP/
AQ5B5gt2No5lv9QukFn/hs5vu6hSg/Hu3xUE4i6dce1zZ2I+PFvKR95eBP04V+5Mkl1pV2QHFlGB
OY46dLIDIf5+iAPIcem9ZXjxeARBnY0b39kiJwctXMcrl1b6+1BuEL6ERMovWn7JzGs7Qjt4WvE9
j89GBih5GfqTyQic/NKtYQzPtMXAjrNnF6pHxvVYHEX4fWr7mFxZiBZqn8NWPgkltKSncBCfkl9E
n9uyfFCTgwkeSDCWNZ8VIcya5646F0SPdE9U2mz13WDPCSFf/5s68ws8Io8nNtIdbvemCWJiBHmP
nWQmOuxIVFZfH2fh0pIWQ6+gD566ol+AoCNkCNSPtngcrW99BJxrROq5xGpn/nUJvtxXuY4EUoLQ
t5UuObhGRe6BW9CsIoWaCAZ9mGi0IXIqyCqvWxDhOZ12ZNXXZGIpOiYXanLC5NRRWlJsJxY+f44x
ljRmunrfOm1z5uOhsW80jkhle5MK+aO+OurqPE7muJWhLVwBDoFwh0eU/kkXsYjy7DRUr0Pmm/2L
TvYZj2sd8O2macecw1i/3l/uo42Gxzy1WJa2mjbCdbe6P+oVSicGXrLnSPjgrZnG1776YnN4EHFG
5tRWt7rrI7jzE4EKLY71+UhN+7+i2dFn1OgE3CBapWWJh6Zozs2XafoEB5nvk1/eSJY5LZzEnFjv
elTbpAXuWO52JDWc6JBL9f+DpAEaf5fb/NKxqdYHg66HfePOnK7kJifOyPjG4sq7q9hY2AxAXWLa
JtsoiDC2G7QyBVLQ3dbotCK7Woqo7PTaUemZ6RYKsUjzwGW8754XVESISIBWueOradd62mHmk+Xs
ZTB8QjgXKGyuDL5ofgndJXBdvohCCkhoTflhnZTfe6S3gmBLNYGainjqOY2p0+tsQIE7VgXlaX68
r811QKMqsE2yqVNhSMgRypDVq8AQtJ9MvmL3adm4dkB/AEMPdlkkwpjzqK0mjXoPXYmYh8kR8GkL
REj34/uDaiR5L8eMhbyWoFDTpkdn1AUeviMOVZ1SxaWE/sYmdqvMorI9WZaLZhv0kblboOiXl5w8
T5fUUbUmsyxQyYYBJH+4GPEgX0sPUcTyj8RBhA1IFgzpIi1YlTbPnvm15Q2cV/Yy5IkOkXsqE3zA
xXqUNVLVnZqoonizDAA5HBj7cqA9VG5MjMRye9IWFasxCJcJgQdBfFVk7J9MNI+fZTwAbAse2EOs
OhBWyGn5N38Ppmdm9u5LLw9qAMN4Mm7jO391KK+KgEyKdNE4o7INjV/lA9kYgbE7Krondf8fY+e1
7Lh9b+lXUelqpmrggxymjnxBEgQJZm5ypxvUjsg5453mKebF5kNb51iSVfJUuWTL3b2bAfjjF9b6
lnQPLvFDdFC25M2izuZ4p4+i0cUKu8CFnvUXsUBQdOJ0rw3ico4029XgBGAewLfAljn3ks3OQkVB
6u1KpNjWSjorP8zttF8F80nk5Qv/OSQiTN3p5sJDUERvxOTlFf1Rv53u8nv8IHMXOeWJUEyBE47U
1DkMVH3nKXgYjvk5uQrfXGblNqadx6rHZdFsuOH5CROCtGFt5eiSluQNW/KaFGYjZxoFF3I1+A/j
U5yhr1+2PJCeKMh5gGxi1lvX/EkDGs1gNnd5t/MeD6ZdxzJx9twbPYq6L4VUbrpTXlw+P8Y3MpJM
GIbekoGs+qO8R6TJk1KIdvwlwkvV26jOMxe4P01Rs3iIXmkLhC2gZvW9+ZpTiF9xL9pYGR94yCuP
3WV4o7IfCQj9JvvzCvRUMlfczjk+YRBDzAD4u5groSBZ181O8OEDAVO1M2zMwB7jVd+teenZKz//
0nwRTsQhxLsMnzywRAQtoHott+G0of3sDXbq+5FNNZVHhJeaWQr/KJ6zD+1BvGQf1JiM3ub29huv
IENvKpXa1baBU7Ppm39y0G+DdsYVRHc+qh7zAXQ9ayV8coMhBJLIsl2ilOUgoYBFZ07/Ths0X1xA
IuAcoJXyVoYBmJFpMd/ORi+B+NoR5Qz/D03MZ7oL9v0lfpQ+InzqFy5sNOyahujB9g0wJAtrUdyY
mOkgnkH7UH8hA2QFsuCCh/8ZFYgQP6kuqVt5QSygaZbZfq9ALpOtTATznKLcHTDuQBN6L801hRXV
GtMqFgUcvyL2Lo7Wz5IRHs8aE0AuRQ28wZuJOZ7m1AmfNFBwiEVPcsGQ/oi3WmltieuKIEVeDMqm
D/G18q/cmnyM5sF/lI/TmZ9i48Oyx21yTK7BtWFQOK6LFfGQSLjJLSJjAF4WsMdlXK2gnOEqSa6Z
m31ZqAEW2l0NVkZAD3/k6VloMywz4ImI5hNQE93KB6NMHe3bvHazRx57MCkrpzKJsFx47/N1BFqT
OhT9CMbXAHmaqzQnKToOgyOc+4doB9gI4lr+3AprHO7GNxGqFZjOL25FLrRcWA4Hzox03GGS4MkQ
lGds/5ZMIOwmBP1BdCRXDNdt2++G4Ityvd6wfldCZKd2b6xjZnsCpokDR6BafMgzS26BL48hgPIR
VJdpXfg4WoQzi+9ZEw1uGH8yT+LSyVRWLdh7Lq23YyTgNWv2VzJxdISamU5pMFHGdA1laY1wy2Lb
mIETXRJWjMze+g5yh7YPrs7CfMrZLCJBaBInybMVCT+EvtEuT8S0VDgykQRtNcAHyE148iZwtGAU
7wQmMkR8xZ8kIJFtTPgHl7DKGCTdjPKmMx5DwOzcU3C62nWsbNP2S6opnBmXOiSudCzQPf4uR+Li
EVflCw3+R8DEjwebumAmrWfbsn+sYsqDpW6ufdSv6rYhlppjDIprZ3OHJ4RIgTt5YdKgo8wKceQi
htl7ucuv8LN9nlsy3YUtgz3ut5X6VAcvurf8Rt6pYkGx1pSfnnnLp6vp7UZY+ZGjolRq17nu+ro7
1sTb7YxoV6YHVT/E+ZY5A1/7IPOZbvNm6XXrxN96Lba/BTneJWS3R8DH6CmFyCXnyshWgBBgt8Oz
hZaKUIpVCbMFUYIuQzsAE2KV4xQikrLkTiW4YE+ZSiFqxYvsMX+Z7tOPD4OtC1C2EZyKMD+iBlgL
PK0DCBXMrpG6sNOf49hjgXIP+fJeFveRZc/XKPBw5EMAGjtoI8vJOBpfBOzRbMS5a7QbtNsldXl6
tZSjV1SLVcYlnxwKmtrm1JMcEO88E/fkxoC6goi7sH0Fsdma/g91Ce0z9AXkwwODqAuWparEZsgM
YIXAXUZXRyEC/kRfWQwGmgWVPCOhTxx4LAdqYx16O8ypXC3hhAR2kzjB6AYoXwe3IbWaVg8kxRxD
uVKhncW2p2yabmMJyH+2UXfA9SuFHyaPHC9ll4zn2ObrYzxg5qsgX+PFLVWHi4QHDD+IVU3fsbBc
cD70jUPQLfuo3LdNtg+0ntAmgMHkG2bdLJymCsPXllUG5ydcFirLVgayg8DoSRdWYP2kyUkmx7PW
Rn6VUTxxg0DREJg8rQbLbqEDx0c6OzRf6L1UEO0Q4IUd1zmfvTggowA5cyE1UkZ7Gu0K/AU58nOk
cKdKcIgyzLEISCsKvy68C/5VquhI+Mm0uOBWaOPxa2zR7OQqrglXoRFtjwZdIspwuJ1UVhD+U4f5
OSt2bsC5/gCC/aMdo/7RWQvBSZBpUxx2twkHPZ9Y5ITdmpu9OlCKSKNbFy6dNU1vghIm3vH564z1
ggAT/UWDTK4fUv1UjBew1CSd1+aiL5gc7Bsgjvmm1uiR9qF5SzpY3XufymauKeyQW4xWecr2RXjO
zTVP3BIHFmg7gWs+P8jjholZF7DscRtAFtk9JWoj3EUIOXx3IvqhWdUcIeYttm6RzKV6yVv686dS
4ITfiVABPcgrzW40XEE/CyPRCEvSfuTcjZNDheOSJYEBePac0nqGgL1mljQk3RUfonXmMR5oqyg5
ZuNNAdvYRd+lIH563AKNjzqmZRw3iFwNfBDcl4zPrEsPIGLEACev++xZ1g+qD/XP3GvDRYSFEPAw
t0VxNSFS/Igxv9tTyPTTjNqLnCPdNFVSaHU74i5JNmiaWNWrzPuZSALYlzb6j5kUMoK+X2XjGp8t
ugMV+cZoW749Zjs2op7kCtGe8Qtl0rge8x0moKR1FSxDlMG1HTHL0TcVsPya6AdEUtgdyH93uLoQ
J/Hxs32WsScbm4jJfMonAF2PSfUePM4U2AEJ5ug26HvMFW6DOP/GAtJmOytGfLJELMHUPWghessP
lkiAn01MpxDaMugfjKAAfnw7/1Yw/0EWYnuqzn9WnO2BVD02WzcjW3/m5MbQqGVsaupdpp11FV3K
0sDHn3BUbRWTVATmOxVd8XHIDz4xH1W4M5l6S/mBNK/mhe9YTQ4GwBM7hxEY2YW/obBiCs0XVUSM
YRzWmxBZKV1WyouxZQETHMonNqCb5s7hkLLOtbu7SIM5DMxMFtTgrB9QjvQDNOgJH1mOinOoMfI1
hdo40+S/KpXvZg7DQiIQ+QsR61M1ecd+k54eUrRdrC05W6YlFTrT0vImr811d1R3w31ATsQZdw98
ek9/27InI6OFhoTxmBy81OG6fudxZRGLMu6FFVIK6+anhwSzJpSPVaefU4RAbBBf4XfQQzw1ryoy
7QVRt63NCAyO7kfDQoFZ/esAL8jlVVj6AvDUmtYDhHKxkeHGcVeB5ljjMwRQKnboL9cq7Qg/QCUH
giHuAke5w+PMBGA7m1945uSNO68OhPPIxYFgDe2JOa2kxC3xwVYrA/e8iDMOkMR5atZ9xZZ2wbuk
I4jKH70EYTF8bMmRqqEIMSKurK8kW1XgreKNUq0bZiI9Usa719oWXwwfHJFSrTuHqMZw8zKB6o36
Mh9x1lbqcUL97CG+sL50YrgW6Vi606TutC7fwSvY177w4UUN+o7a1iRj7eXdJwLcYqvq4WsYWY+f
ocKxcJJVciDvbfdotQeqAHz5xCqxtzUBgsCkzllwh6eJYAOMNp20KyEbGLMsjS4vDXFXUdARMk9k
hiuTYgOWJt/wLJM1ZJBvU/RZTkjAHINOTHuoVH85DLcspmQ9qhwn8bI6jtTwoiPLR6MiBP1MtBMp
SrxmgOTUlRKZJCTITew8OJDXOiwDvqH0biHVLxHy732D/gpsOOMuaoJgMQ9qEOCpK6vdokYUpTdY
JJ0H9rE5C+1WYXKRLkZ6XGXLG8a4IHXbjL1GQHnKlIN4KOSqDsx2JKjsGOJlLjBZWYf6NtYYPB00
GF/oCATu6LmNoPCbRaAYSWfcwFY11yQv95vWcMXx08s3pY8//5JYexlsT+1U7FHDTRe6HI0BlKfK
ZeXaM2U+9eBacM3xcQ1zbgSDHLJWcBQCQdrIAXkhjdvkR7G4mYzxs8fRcqVqh6Mh9zfYT0tYxfvp
q1LWLZtQWVgZ4SHs59lxNdwmUd5DHyGQFh49ZQG1jl2Exzq89eWD2T2GsNhRSCX5ntmXnG4b9dxD
PhX0PXoNIfwoVRKjmJzuFQC2+LHEa53ckuw9RCrHKHVLaV2wQEdFY13K5qkB5dGfO6ITJreolhrr
S+8Ye3eRISvmCMz9H3ll9+2TKYfX2OwPUtU8DQIMxMpnRE3zGOAlj/jwPxOxCFYM34CcEBWhbFLS
bQRph4uLY02A6LpsWQ8Nq9QDXqfZhJgPTv3AU5e0v8m6BunbAAwDazjNW0P2HS+XkBpSVaa9qOJ0
3ablRpwe2fF0wyGA+oSeJ92pc2AdQ1o2ecYifgifqZLkwNY1m5MkrhF+zMh7aAaMXE5RpNHZAYye
Mg1k1oMfp486aVmJ+FBMQw9cPn0RQqSwpWpuFAt0jJbggKcVrLMnPw2oGr2KA0ERqA4DtGN5ReaA
SksjqChEKhaPXEvpc2HuccFFBSNHTtNhPZbPoj6ySd8kj/ReH6g8x/Zs+e7gVMfwMxcQutgd3RSs
wp2BgkajskZ8URF+4lawKcVYXUSI54bisx0eSlCSaGEJQktsCwkCnlTg7LVvzxYpYhKMXZBuRI3M
lBcL4fscYmdM46qBIcO6HAUdD1hpjScEiS9K4YxkJ0oAYYMoi4wZ+RbFT9gJKfCBcuvpSUMaymZr
Mw33Un0UC4GbfmOAPuquGQKHuJi5ra7AuBmpGeqk5lEDxZKFqwn4N3e5r19D75SXN8K5DcnN430S
HkwgGuTBV7lD0JfFto9HP2pejNgCr5S5suAYg11MhMht5ZscOqF3FdJtyQO8/1DrOeQd1zWda/c5
GJeQ+lQjG2i6VtprSf86uDNfwV/o+3ir//gI6pXFqFSB8UfTnczZE8V1iA4x67J9vR9SZEqbWP5m
jqMBZPXA0e8G7AXcgCyxk702LkaIubyw0AFQzlWVtQgDiesjSrGyC/049ucGHk6y0xBc2cm3qdg+
clUa/lh4BQ4YPkUMSGFAp2Dn2ZVShER2WRLHRHfQhuegORLiYVU7TTmpOZIjZbx1jfggKb3ulCH3
2CiRqBJOj3rLlrBxLTM9lfCFKR7hcTNDIO0NzTKatGqTwRd9iQ4Xhj+MnWZCXnxkSjM9sK0K5aWh
s+m0awtOPZI1PHybND0V5lMzw3ictnITC8SdLYYryYKYRRIkwyL6BZdH65jAiliwuamhZOhINxfK
RXP77fgwoiZLHN9bN6/1p/8J67gHcxcw0NjjZPRahrZsFZjMvCZALMyNhX03dwQYVqSBrNhROT6g
GSRH+p2hV8G0OmQBdCijW9dxUL41vstKNaR8ZeX/zq1GchvLFhpOrMbZPlQ2PAil7hJyIbV0fIsB
pSB6Ywuw9jIryBc7chAhyaLCZegYMmNntlRQhq2U/IAhK0P998E0lRPImAN5GLat6ZZ0WA6fZWX7
GHyQT8LtwvBLprVyjAaXrSkOeKbvKXZKuBvNgwWJS3dkngYTKruLjodGl5ywmR5HleiEHm6JTHZx
jFXf1woAJRb6q74BOieb9Hf6lCxGuWdblUA3N6vsLpWU85LYwF5DdM8ck2HuYZhsVkgMbvIXa1qa
GCCGVTRutHKfF7TTZNBgv9iJlqPXGz738aFBL2gRnOSMyf7NL08arqpxV+LiSxC62oS3hAzCi7OV
OT07UqRIPPOQtvEUDDD0MRt5UeLnpDn28kOjU+nM4QutuuIu487QGd0X9DyHBmgQ17RGrDjiXtwl
l+m9Nm2iddJDPFw4Y/B2E3cDrrJmxzjNNwIaNUndhSaAAMZcbixTli+VYs5XbPDfwfqAvonKMXZN
NB0mpirGyDi+lxw17oAwxtho+dmX9yY53SJ6Y3beS/4Y2QpZdiY+MlOIGXCn+qwEt7R2YwKpoPuc
htQhzlFgZaNzpjmSvC2otKeDZ8IiczvcHRqKfjuX5wQYzmftLiDz4nPOwHLSUc6rOEHZKChIDUaf
sHMNM0JEqGKiUbBsS8tUOpfTOiiP7DqBDYHujLZhzGL/IU/X7aeBlA+nXkc5vZKQ23qHBgafd1Tm
cPGtN+zMAGAGRpAlp65BExrtvZrK8SB6LhmPmujmUC8AQnWHkqdJhhHhSHwQcWqwkArDnTQM8nxz
K4ucgfaFrFPxI4AvVcP8dwuDwSGDgrXMsihdZ3joWQxx8aALQXgibapiVwCJndZs49KzheSYSX69
UXiScT1zjUjKOo+1F72h8ehCsNidN5NoTcv1JTzag2eGdh3wI4d7ULKGXWAP75lejmSrb7TR6V4l
SJSknCc2yYo2/nH2wywqeLpT4IGqpCaC9CiMTkNmI1ocZB6wikLUoUumrUQFQXWvLRCb4JI48uQx
gSfeciOnZzPRJKf0WYxEHRbDTqiPmS8iszLAC00zNFSV/A+rBD8beDjXNDokXcY9XfGRRkWfL9vK
43uH8DjV4reRj+sosRAKdvq3EguZWw0qSjHcKjnh1+uqODZy8QQdE19ErWEkpOAJm7EGalt/FX03
sUEDdB13o7AO5QYiU72rZEahHjMf9r6urpGQ8ZgjztU5ppCfN9gLkDbzjmUJrwl3Xq7vFWgL7M24
9vQJr3Yh2hahfCNKiELl+oLNn5dMj4RJbA49hsupxl3QpEJM8y3tg3Tqz+FoYpJrdlZHanIifplk
LUECC8MrVVNEYrOsPcbKOc1fq+bOusnE7HbLCUHQgkNWfbTyo9qzbywPpXcwRpvcD+I9ySiFQaLp
t1h5ECwQ2YyyxZ1BEku9khhVcpg3V4GOSC5eRP3a9w85tkeqv77d9ta1KB65T2Sdq9OJ96p/lSUG
frNxosWkg1M9eo9CsMPcYqPg8t2r+lXPWJB5b2rOnnIbKDcVplytMNTc9Obd0nbDtCWFqskglz6S
piu3QCZ2KkOKwRDCHQsSmpCABqPsn6PCMclR+S4iMs+XHlWdJd2Uet/hwMo+cyB+Pu5mz7KZPzPA
WFa+hpxOdjk6ETp9DURXhab/3hSWxZ/uMQl46ptasBrxUkjyJvhGGsyemX1aQfNr6Vz9VK6Z/L3T
85KABa9G9j97Ad7iqMyuUZrRkDAKPeaPR0GEkI86KbZQTcsiHBKiFwShMFkS033Kwc6YXvMUuj5q
RFKMmXrorzA0x2ojG1TR8WRpq7F/GIhZIBjZCgumKfq75nMIFQmSlMAi91HG5v9eW3cqlunYibcC
AYXofYcU+VL/KUd2kG6V4KmPzqL1KJHiWpNVFpz5gpP6KlhnrcIlciyqB053gsTywK0B+aBvbMt2
Rq7T4+olfYdrGjxQu12FbM9nW2e+CJQ+4Hfkfh2VJl2DRkiYRSpfKKPg2HXQXxquecq/LysT+HtF
GEHCbJ1gPWpAZjmK+Z2BdTNSkF4ixCz9pZJBQoukNOqwuFg2Fc05xTQ0vFaAMjj7O6wY4Iueewy/
fIShDympv9SREyvHMPgIvLPJg0XKP0sBM8dRUNY8m8PgM9SOCnraPue339rqlYTcQnyX57AXhV24
AFQTFYRuvnfU7yNW63WGzjgTbyUrqrR5YYhRFjetXMs9X+HUQNKzY+2cKXeR2zYMvrFS5WZaLdjQ
h3n2FEhNu6lMtoFBwBZcALzijU+eJhz8eoC6Wp9epu+mfCwipEScpgWWB01+KWHDSuCOhA+cBiw4
PYIiqp2g30aDSf8KYJsOvjEQ76mkn4cq5mw91C/9eOyK41R80RQp3APQEZjMsOgOUqftnabgMbiO
olvf3cqpwy3xnWSkk0S7rNrJSAOt+s1KjxmkAfXQUxRUKanvxsJjG4mluiARmsM0OjSaK4U3+Rxn
10JpNi0/d46M76Z3QJSW3i406U1vTwrcGgOBw3Mgv1nyJu7drN63UPyqHWSFAKUUO4tW2pn8+aQc
yB5pWMeA6kumRWG8pIiJQHGqwOh7FhZ3Lw7v5DAOQvigkymr3dL4OkgHKX2oZUbPb6F3j5GXNf5z
xq4PJFhzC/gekKZMr9nRRwwYbcjMno7xrcB03PMXqnvURzNUO8XAU20lV2rv3A58bjJUZag5o/8G
P8por5XiDuEDqo6iIH51mR1ZvenmvYO4hNo4LSgemKOuZ5iTdU3jd+otBLtULg0nZxQ/JPlH7IUB
qODENbKeKDQBvLDCncyql5Uz1yNAR1M6B9nDJB1Sf0cjnUJ/U9iNJPNIjv3P6MnLhvvRq3eCdm6p
sjhIB+FBKnYJyu2BRRsCU3yOxSFAM60XBzW8qz1FyELSXI2oLyT1yibJtmb4TrCpmu6JY9dmpu12
WNLvJKkjf4b9IamfMu2U4Y3X2IPXOxEw9gT253mUUNO0Muv+tgMF4EGpI/dC+S6QtbfAGfmKZOUq
fPm+jbda3C10EICReTP4svve9XvQnCOiGZ6j2UsaveogsWMmy2x+9hFtevc0Klc5W2vlTkPmpp3l
FiNz5AjhyZQftAxbXbmu05dh3DZUPU17V8ynpH3TxXUcQpm+85QL63Irkf5QeEyMuuqamk6e9LMh
t0AFKgXi0oScWXq2JVPxiIFJ1Abai3BkRZsx3aoz8CBmJj0EinWNJZBwosA3JGeWK4QozjqxRPX6
IlUDh1iGW0xutj4uLMpTPJeh2Dw3+rr3d1TvCtzc9CEO3xLlMgxvcrKPMYcZ9M09XFOQMKl8plOU
xtd8hJm81l45t6r8ow1Z8kMVhlim7sVi2xhnXT8IlcYQ9cKzBJ1FsLGqe4zCSeLY8cRrVN07jAVq
cqsCgGcrJdn46j6hGN/7NQtKxBDZimuBCWBVLCv5xhYwVz5U4TIG5+q9NNY+SyAA+WzzHJIQc20F
kqTRodw9SxNidVXCpPxkje9S+RBXYLj6D814iXsUMGtmhK21yeRD2NxUb54y5NG18Q+TvisAzYmO
znqNNT1Py+LRAEGopU+qt027nVLuWwj2xVefvI7T0Sgf4xos73uWucbkUHQZCcMNEAvQbmAUfrcs
p9uEmRjaBvrhloWPvmnxBgZrgiMN4xixSzeHMyccAWzIfpVvP9233NMx5w4ie7Q8LDULfxnxMnL0
ERSOdGFkhe8btOWIumVXVm0SFz1vA+WftNd4NsXSJnvlqyafSDU0gdHr50J5Q9FoZS63vpF9BVD4
vHOTIpbYlOGrB3smifhf+8kpPTd4jwtiEmWRoqgObVU4yBX1F3ngwVtXfdQG9ZXx3KWrtDqE6l7z
Hjz1s0m/Dazy0ZNo3iN0uhX19cza2/oMqonhSl0t08ELXDwQ51iEGUMIqDbaPe+B2ZNQ73OMowlG
gnJCqsxMvk/lTZVb+rrV4XIKXYgCU97/uJT7lM1bQjXjI/A1qjM9SyAehqFdJBoCD927gtlPih3j
4ZqOQnAlguwYlOloXoSKKGHvhQX2VN37/NB7TlMCT0cpQgISBQ65IXAzpn0cn4RVlr5L6oOYXpCX
Rjw9SR+x+JJhZH/38GqCC5Nmsy6hW571/SBzCLlJdOlq8PPaO4+QsDw8WTVDnzagnTdljzoJoDlb
vdFFqyqbm3rP0xdRpkkNr1U+4NLvlvzNvtiaxYuMT4/8BtuKZ/fPxstP0nDXwSvWtaMML9XksFqt
tXst3Bib51S1nBLVShpPmoDJIOhYUF9EjLvKl68u+cVeOorI8bIVb6b0dyIMYQC3HaN4+Cco8+2y
hxB2rnriw/BDQvFkklIRDcgp8aNHHvLHZIIx9ZzDcMzP6VaunznrFta0MayjgWjIRxAvHadyzWWs
9w++9tHhI+tNYjKXg74Ke1dVzrlyDFiDonaLWnDbIty3pVrOeaMClk7hnCRPxAiayFi8sw/ELjJW
XY4G1kVsmgnnNkQyAP9Dcft0HUkbGkTrjRdZ6QIQjR3iUdEEFB4s5hNci170tjvXkeHGJ7baDfgI
zM+IgpnX9cc8OAIZtSI8x1cMgEX82BU8gLVjgrkunDqGyC9FexrnlRBLpWabisSQQo/cZj4yN9Ct
+KxtLrWkApe9FLObWtr6cFa9CzVSpjzL7MX0Ywco4pvvhg80kd1OuUSMBL+m8WWquM1aKs3sIOOp
w/sTuH7MRnOfcpYRhxJrr0V8Lk30IaA/qLpDd5jcaGL6exnFj47Eg81YEq+JbnEeoMnWJjGWzSWd
9iNKe/KMcNg3S5XQKNpcXmtc4NeFqbTnwmeA02FIIllqsoeOFcYiKa9ySgn5WJWtjFPjmbmLhACU
L6F/o88NlBf2f0w3TaZp5ZK3JGhr/nRuXEdMFc+1CtTEmQhiCslDsBcwd8OGKDAW4sBGfv7pP/7+
nx/D//a/8nOejH6e/ZS1KXOTrKl/+VmVf/6p+Mf/vf385WdN12RDtRRVN1RVVCXVUPj1j7drmPn8
bul/mUZjKkM1EtkWrwsTXMBy/MZzYiKbSkjBIWgQZN8aJkmcYZaXQLdVI7DbBUN/iaRkFZnCmR3U
FGxU7VQT45A9F6NT/wB1iOGpQ/YuLpUMduS/eeWy9rtXbkqmIoqmDOFcVHVLlQ3996/c67U+Njz2
/XFQluD15shwrb1Y2sxI6QTWDghLvMCHJddpe0+A5yZPkvIskk2RK5X33lsKi4Z+ouuvLAEpksHm
SmyuBm+wjapTF5vGudFVlHlw51em4ltO3Xmnv/4GZOP374OPXafbkFRNkUTN0HXzD+/DJPqkSMlM
qgIc3WIB0StU0cHIQdqdewMTkV8jJ5CTXL2UTPvFqj+3SlofLNkQjqXpWdR5xXsZD8IxMNcaK4h9
oocPkWmOrlX7FKqKWOI26Xo0H9bGlHrhwdAz7yiNGduAoDH+zVejWf/6lmTLUmRFNjTdUHT192+p
Z6jk5boF5FpHbtMq+rVK9Q5hsBrufC8Rn0RfdXplaB/KmmCxzG+noxnUl2Kskq+wL4ETGAhB0/gY
iAtlkNTTP/+RxQmU3jC6l0byoCeNtf/xj6mV9H1wzWrYj8mgdicPDtOqbnqfCoN8uzIvGA8ayNy7
DkBon4YYf+qh3uRFTfhm2pwrEWW4irNtNeUtPIgmwsFnsGrThDF5LAyun05F2sTsjHq0LXaRMsvc
JWbHSeAPpM3wr0aWiwzyEtfqEpYxKQj3FDfMj39LNELPflw8//G7+7f+cT9/5Lz70A+aP/zr3295
yn/+c/4z//17fv8n/n4IP6q8zr+bv/xdzld+fEu/6j/+pt/9ZP72X1/d6q15+92/2FnDjOzSflXj
9atuk+a/zqH5d/7//uJPXz9+ym0svn75mYTFrJl/mk/3/POvvzSfW4pkiNzv/33SzX/Dr788v4Vf
fn54y346vFXN//0/2U//Y129ZR/h2//8k5/w9VY3v/ws6PLfLAOwrCGqpqJYpsoVCy/gxy8pf5M0
hSvZUiXTmu/Sn3/K8qoJOB7Nv0myJumWoamibCqcrXXe/vor3NaaaZqWYYgaP/nn//owfj2U//Et
/vkhLf3hqFMsWbNES5I0SdVFQ5fmI+Q3h7RRxaHvZyMAwmVvI10v1somWOE8coSL9Z1SDZHM/o9L
63dX1m+fDMofzqV/+Uv/cC4JQ19NbcpfGu1VVzrpR3aOp+m5I+kO/93adzpXP6GNOyfv1pVo7YW3
mVxj2a6JyqTDBdWywEJyFh3xGr7N/52//+Yb/ZNnl/bvPpb5GPrNxzIF1aDnHa/QGI7YHc1imT+a
38Yp3dU2o04M9s0uFRbBStkwvrSVFcsHBwkr/msGwfvxHDqkQeCQW0pXWuIFBN9NuPQJ9WShvBTX
ks34+05fnq8pkyW0wqvIpmRhuLrtL3/9Zow//7hVjXmaomqWOb/Z37wZtR5Mr8hoRZI99IilbGPh
Web31BaarUWzDYzg2BOZQ6MBTmEB0QOPLTCtdflmnDSUWs/WR4IW58V4qi/DxpqT6CeEo1sCW6o1
0NB+rbgTCRxoeJxgg9TySFENxGXdYo4RLumn+Uyq75J180Jwks1wkHcMCzCGuiy21iQrrAKn+sJ/
KBDmewQ3uLP2f/0ZSOJcbfyzGjF/veb++SH84Zne61IdkaUwX+g6q2SRZMqT9Tzc6tfggZFWuML+
IT2DsRBY9RIqYk6QEW1AdqTu4cxFtm/XDqktK0yueEHw2qyQGdsEx6OJIwFx5X/528klj+GDfQtZ
T3CIaKOX4ZJA6mKnthstOM2zsM2wi215ie7miSjgd29NpvYCQNwbktCjcEGylZ+Nt+mOKAbjygSz
d5Geu0eDfpJrxJjBbP43AYXR1yZDuLnrAWjce9TezBL3rcpodxG/ML5YJfdo+defojw/Xf/4IXI+
SoZpcmyI5h9ui6Qo86kf+RCDgFThN7Fm5TIDMaDcriobudOsDJKKM0tqvuJNdBFcedfP4bVLYjOc
v3416p/dpJIlcnwaoiwqP77y31zXYid0xZhryqrG2ay7DJOd2E0P/UGrV8MD3E7taSBJy1t6n7Pv
7wy016CMPklufEMMpi3hlWJHcKxLetPXjVMd0ISUWC5Yj7Vr9MZwdI+QUlRmRU901trtr9+AZCnz
VfcvH+hv3sIfyhlDGjTfknHWIgICPVK9E7UlSjfyBeVoo2SnAMaBdeqNBL8e/iqmFiNRcVbRP8LJ
t4TJ0c30QWb0IHfvIchV2SFGtmkdkyS6k49h6xnLqFQzJMKLivMiuSH4WFZbzzlh6NuQ39ofcBc4
yHUZNMRXQF/DnngHpMd06TfElM2+2RunYNuyxVqgU8ZzqoRH0y5x3XnY9pYT2ZLREgOY98XLKwi0
kdHiFM/pd/49PGd76RlvMNqodW3rr9F2Inca1amOsevZu3cwqM+4m4wbPwCwKdS0Eebsst21eE+x
J+yDL0RrsCBS6wVXKW4V1P8o56Gr4aqeVmq9k8tqgTHeiI4le3Ucm+i3EVipJ8ZsS04UFWIMJJnZ
5L+ASeBB6Lp7ONl0BwRwqkFvbeTXviIPNcI2VQ1vlh66LF/a9nN8zDmi36QP3bVO3Qfm39X8z9Km
qdzWu8fcVl6sbW4Tb7BlCbMxL9pL+K3bFbJH1MJ2dlCP/RLlAHRt1s1rxt7nyBVW8VO3RibA70G8
SgLohqHEyEMBLZu2xBupLNGSrsisgwaBkNsG0gea+RnTmc6Snuzse/mO0Ls4al/EeF7Jbwdc9/3/
qDuz5MaxLcuOCM/QN78EQII9RYoSpR+YJHeh73vMKMdRE6sFjzQrT8+oF5ZWX/UTrTk7APfec87e
a8tr2gfuTJh7+o6A+I6ZhF5M4RL/R2C6K6xRm2Z73Gi8GD4Xi8z4Vbott5LDXXYhegI2EJ0qTLby
QhOwwLhxT+xpB0IXea/fMpde27ggZdzRo+9Nx5g8uvIWPDVHAu/Dm3Wq7kbJLsg/onQvV7kTvf/a
LBucqPxBZT+/JqONwNFDEUYu2V47FE/a53RPz7wjK0l/644hLj+mGHb5HNqM27bWY9qJNqC5gYSC
zO6/Wrz1rnhCb7jOD8mVjJ5NCbMEKOBHfQH+iPbyCk7pVOwCj7D00Tb2mNGQ47y2++od2tOaOPP3
2gOD03vGnbJfQ/bvzqemdy3qoWVjJx3yAN2K9vetfand8ZtA9ywkqfhXEDL+ZjtcK8u+oKMwWCmf
/W36GE5J5GXyum3sBH2dYGf33pNVJ2xsMv6WVGk7uYf8Uk5xBOjI73ot+J0L0vj2PhALEmCh7Y22
6tI6ni2vY33V0K06JkAoWPb0F9D5srHawkPdgR+Sv7V0bflHUoZDIsC2YHkgOPWpXQKLIOdAPFk/
0DZu8nfpzuhnem62/ak79LBESABdaZdwy7CKrwJNWSGrlN9NAt7G6l1hWsVZuw/TAzJD/7s91M+s
Ug/5O+iv4q5sXQLaRyatIrwIY82nuBKrUX7TS6qhEuw4BoAvC5cuqXhuMJ1HZ8rlmq5JpPO6hDpd
pGYPHxiLd2O9LCI09LCmespCOiiOEE02GRqkw0DpLSSm3gliwJM4HOszxJuQrOoZvrcTZV8l27IF
dBUrhT0fLNa4XzHAOpgkJzvB1LmxmI4r8Si6rCvu7PjH4SXyMP2T2L14RWVb/Kg2pCdui3fmqhYO
3jMDCWUh0CUgeeCovdDmYi0kd5lfxYBzlTKfxR0CTB8vGzCa+MxTonz6sI/v4HmqFdT0yEUihpqS
c6C/LX7SMbgkNpJvlrCn0KHLBUkGzt+J/iE2A5R6R2gf00dyNUjWO3QnPHOS7AQLgPsx0pziqNXu
SNMBJ8d13eJWZjnzsW3/CJxhS+/RG0+YYx1r266Zt2MsJtmUc1W+0bZLSfrGuhqQi36VftCNjV7G
B8G61Uur/eKwfjUQ/V9YPImZPvC6Nb436TFhDF2NW80rb9yuBC6U63I7bAiw2hOQszFgDkme5boE
NF3pMrpYu9bqCoziM4KylXoxmOtIyB8hPrN/uuqwIg5urQ62H28GEhMlIpoAaLw3q+GDfIwBiR7n
URu2XvdOCES5PNzLrk42h0tWGwkvwiucjpA58QOoJJzlVnSm935bY2XeVAQENtv5gDr6jMobD49g
Q9x/i16AY9tEGh2UG1iPHYRUWgA2yCiOYYGLInUtPC1HdFA/Ns59jMgr7szb9DAdCGwH/4e8HXcS
dgx8WIWdimy3rsaW0pwJEjHUjYXznPumrxn97MWvEbgOHXwTCRDGoJr1Dq+M1y9soXCd2NJG2TXP
nPfPkoqnkCf3BeHatMI1SB9W0h3DAmqxmn7GDsDeZ8Iv3HkfHJsjyG472mRb8t4AU0n8d/GMUDEl
7mzl3/KPGMbXd3FIDliUveCeHUBWsUy1XuM0h/zGJVAdY5NspkvwU97yJYcBE/gqes5PjM2/GMG9
1a86cEsbGKejHWnEudkZtyv3yZY915N79swXyW0/wpO2qR7g5NfFGqBl6TJO9MI1TvItA3uR0RIO
lL20+OV1TidOL2/w/468xbO6r+KSubaNswC/w7uVbAAJB/RqvHAkuvyALghrBGFjiNRFJ4Kv9N4B
dbDT41KN4gq3Drhr2CHfSBvgkTwQuIJrSngDbXdR950ByQofgaff0K76jHLdflfXaytwIBe18GJ8
PHUbvH6uglEUF8VCIYfZ1Zz8F247wvBw599BtzuLIoCJ/lUnU84tLyW3Bb+PsTFeuufkwhf1ue+w
k9g1McMKE90TrfcK39N7vu+NVXhOz8a1gBslOimOE+aau55TAQfm6IeyptPv4KW584rX+MWwcdVu
S+4+f8VJGgETjXp7/v5VX6WYVe6IPWaJTz1/JrtuU14Slh0sOCt6xx4oKU/mplju5mYNI8ahf3pa
Xp8epDO+IrzmY8YelcgbegFu/RWDAKxUa8NGyPuGjf69eYcedg14bdAiz0SE89iSH7IRONut2cOw
3Pk3LnZWPVVbFKPDLbfAj3IBpJTxN8kANrkqO2LDDxkrT39HlpyugDh48xtcWjzTl3kXXShdXLJp
nsAegEBBKMERZp9e2xeFdeOLjzif8UdeYjA6yJ8qYBaevhd2IUEXwSWJnOSikwgor6Qn9Uvbddsa
ngRHPONHuAXlc8Awvs+f+ncFbsFH1BOZuR85Fmsuo2uU20njhcLSoGP7S29dfE+FV3rmEIgq1Z3V
NZluK7FyGuVqZEz7t7XlZOqlhX19qtDfLzeNQ9/31np1u8pvROVsUE54TAwd7uP34L5cVXKiaRFw
egKXaRBi6RQwsaEKPZk/69YVv7tTZfevowXuw+2+0g+jwp3J3CrN3di0lZN8Qy/6xvNiM9zfLVJ9
G7iz8ZIgB55X1XnUEfKuwFBQf5sqOcY8g0il8besTIESkwb/abkz4pN+RrbOuQIlsEM/E6WIJ3gp
R1CNqgwnLDNUzfH35bU/Tg6Xap+9NufmQqyyG2Mvyi6p2z1zgbyGGz7YIn5jKga16JC7XHCeZszt
ujffjQ/pg3wz/1w2uLXd0L81REZ9Mwdm+Kl58VnN7fg7fkVfU8q7+KUh33UNbYHzpuwqHx1nXBTX
Gxnw7HdNSDE+sG+huwfP6cnatZgAn+eP6NH8KC27aN1OOUQoWiXki6tiCwD8yOrNhjrawYYjgw11
3I627Sfwyy+WSfuLFdc6EWO4QVQr7A4Hhjksw+YZodRyAxNyx1MYLUsXanB7APd4sDYpKUQcqJdd
FGHbWt8T0LKpPBlgC9gGHOTpvbwXN7jaq/xnf0I48JydKVVI6oR8uLSofOyPJxxacKx/dT9wse1B
okAyvuGoxX9wmXj3PQ4cpXnH0b6q4QMF2/5nixDnjIliUW/Irg4cahU+LUAR4QfY1k27iR7VD+mn
DFP4Mz+iKaMZ3h4ttMBLKgm1VVeukYgMskMTJsRTQI+hcHJAQKGNM10BDw7IBXsKOscVVJBPSHvf
wY9ki6Nz1W60F5IQgi/EkeQ8GFvyOF8pb9BvCh7T4kS/Mt53FdvfiwfALRgNMnKUKf5WGgM6Rnas
uui8SE/7Ns/NwdoNZ9HDuenghgkOWFYOk+oGbs/ZWkl21juLHUNEkRwRSNQOK0zUuH6/Z9uRkzXN
pjRz1W1vm4Qt2NIOcfZT26zSXXzH4e/MRz4KdMaYOJhVfPRdyHLSWrVID7oIz9pzMF8V5Bm2/xPB
MPEeK+E07ym0wQK7MIWW4ocEOqd1RJtQYfyAXr/5te7k9uSwjv00GecAmnfjI0RXoMuLK1HEjEGz
kk1hPe4JydyqG6DiKvsmzx8h20uYFwcxBbJB2j5EN+fVYRA0HpmVISdO3WY3IKxvcPHjGw7hzh4Y
KxDJxGcMzzqg0rViL1WkSZk67ZeaDq1Rs8WAWW2J1nPw0nCoWyFz3IxYmXjE01N55f5wxNVwiL3g
Aivew4zkVM8sqU+9e1ouNPOnE4myMmVmvDMu9/BlcLisHPydpRrt199+vJb3iMM9BliPpWOXXbjZ
WSxqRkC8dnGuq1NgXhlMG0DFra0gbkXTE2a0W4DqVvShQBzyYuzJFii8VfaY+ZCog0a8Yj+xZNmd
wyST/tl8Cu6+U+7NH0jmQgq/7MjKcRvuQDiXo09zjDz2IiTmtq/c6tcWuQ/yvHSt3vLZXiw6y6qp
7rMLYAY2F1TBYEfYPpeVC1P+XnRKGLMhxw/Vi8AI4WFe8RVAVCY0nen3xRsmYu1K3GBhBpW+B9T1
jZYjOv/CAg5PS/U+LGEVRMHibxK84qVf81dPfEo38wVOjfHW7Qi+c61tRouInxCsSmcbS+Ed72JY
Qjw3bzCYE05E4Xt6b0MvW3OW6TeI1TbC/h86SkwM/ls/SUbBK8q6rDA6WP7/by2xOc6DIAqIs4hp
9IZ2ZbMzucpOcSev8v7hvf7rfPevjurv77X8/9/ea4iSzLIi3osJ8posFt6tOOpbMEtv4S68//t3
k//23STVZPYhMfzQ/2hiD0KojElME5us0YdJITc9BVcAOCtyJtxgw3GGmQVzbLYuvPJr6/KP3/fv
Osjyb5/gjw5ynMRyWerz8glEG3H9r30eytLa2iClX+unf/+NJfHvruVv7/fHaMbKBCGfQ75xv85O
3SbbBFtj19I16lb/j+/0xzwmlK2IoFK+WX6YKJKxJ+2xMrjT3nT//Tsp2vJSfzY8lzuT21Nferd/
iAKyMWnaUeRLlSq2s4VcfMQMKj0KKMfoz+uF0VBeCHKXXWOvI2UDOorBAVkjYEvKzWPzUmVu+aW8
ASSZae6x9eVMfgH04nlmwlGIpEAgDL0aCHs77BaVAyy1/Wp2hIVNS/PozQJ75Aw2SFoS0hfIDMRE
qADfP4S3+cgO/ykcODCyMhv7/EKQBdxfHxHuCuTXNto3xPRu56/6QMuMlpWDhuplcKmeu02717+l
c++E3Y7GJoKH+Ed7CG34u9foWjrlYJvvJm54mq1rnLIblH8xXSE7vBD0uvYd3cFU1YFN+ar3tMHW
SIOttbxDpfpprBk5fWp8oHzhAm+zd/3ir5Hj0kClq8eYQXrdFjbiZOvE1bsiu1iWWPDDYB9g4QKw
Wc9OcOoptJKFt7PqPuDU7EZvla6BepxQJq3Rwr5AOP0gMNGm73MQN+EzHAQabequXbP33Ya9tIWI
jWaY/RtkMn9UfhFewzUxaA5ANBlTnRe4dDzW1T140ul4jPZietmgSaOFeR+ZXtBPOicHZddyHkNI
EK77eDd8zc/LsXoiA+EcPaM44oHuttEzHfzqmG2Qyfza/e2aycL43WBm4kYJoRw4SOp0+AIXf0sU
QU2dj6D0B50W7Cmu9aIh3Y0WCyCdbVezixvIbeYR+sp40tf1Pb5Ha3M/iIuP3KB6nbC6EF2wolvG
HczfnrHpUc7Tfe8RSDKoEbR9ZLgCmCPtUePkxAIKhcEDzJFs2Y5gOmInwAxOHjSqW7pRrja7KHKH
5+INY3bGAA7t04dUMnGz8YfHM6jMtbwu2NXjY3zV+FXICXMIuML7jvfqiIDR5WsvI50NMYjXfxrr
KH+3spERYViGbkq6rv6xa8RNVAT6wEq+dFQZE67r51BZ5QeeATc7WQy7ip/JkWV2J26rw9JjYg/l
LIGD1sXS4/XMedhmha3/DwMn/e9W/d8/2Z97TBCEzVwBV2hJThtOgQcMj0ECj8812tPQ3C0fkWby
ldEq1arCrwU4hsEONQEVmPVrUCtRE6jMH7+Cu3kYGVUNa4gqB82mxY5WbW9RDPUP9HUc9dnzr/VD
PkFOuaGM+/wnAYv5Szz05wqILkrSRcWydP3XtPa3bROpW2xVsaU4jvBoqYBQxp5rtF8NgUv0Hoye
3lG+rvLX3CBfQNzFipO9hBfJGY4ggEDcbRIydOnOQS0EC2pSssK1oBuY24GDzgQAbota/j1AEQav
9E5Pklz0Tmep4sxLShIo8cxbA+UDE+MghG+paqsrOR2u9hWc1SP5OMy7BpaIEHkuZ6m1celoxINn
eSF5me5z1Kze54f2UA6a9k0UFz2ZrW+9ShXGiS2aLFqm2UftRFwvCPbbeW04VAl0snFLuOTI7rNr
zRIrXAgSPUpfxHXYLI0bFvoSYCKiNXPTAWwFv40PEEoDnbyDtMXjWXwGsGdpoLO0x+cSc0xmADoG
CSOmlEewPrzpWhFtyIjI0ajLYAhwhl4OfzZx15/tW7UHyEv39ugJsUs59gmEyQHRi+0AgMxafCV4
yCs+a1gJUM8v1qH6jN8rLz0u7S+JnpYnUicj9+2ZiKlP+JJsWbShR4J6f15oGkD3ulfhEnNqjzcA
KHC+UEuLPrgYqoZVAZVjTcThhtbbXytSsvYxXG2AlJGveUle8U8w4iUaDAHmNMArsGXysGd0c+4w
OEskMzgJN3rhjUgvoREGf3GJkpI/fVvccAD9XD42GGGn3ZYH2l3Ljw548ShSLJ7wi7P1pdvwHjJo
9pSbOmOesoW35JXfbs+Vpv9kF56cHIlyXg10xec1/q4DSxp/EHojHYH2OG5quzwOe99dShyf/E5u
ZGWbHrD8c8ULT3ronB9kL92MZ/x7KFopZNRv/FVu8ALkMXTkjcmTpnBryTtaslvx112A6Y9bjfa1
C8xtN33PTs7pkgTtidkb0ZgchNLtUnsvvWlrTXwIjUpOSDSq7eZY3eEBrAymXZ9k1jrKgeHa2WcQ
J+9Qs9u1sxwZuwXWbj5ZBGhdKsyvXuoQX0rNP4PPoFa/BbvWRIaS17f+Mzwv/drBOS3Vbng1zU2m
ufRcW9M2b+lEZIsbRfeIiQ22IPOsSq8je4ucXnHBITiuAHYbT5KyrUs3uUuvpPbtGZpQ71So/k6W
y79MgDt+En201rddJNtm8kmABm0lMi/oH5J/MjtwKPhXGrY4NNVXRfGy4lpGb6p5aHSCqpwk9Agy
B5JLLAqh4wDl9RcZSzAexBn7MfdC980ZqmcZ9X9ONkLVlgsAebpb/Sg+SwcVDbJ6XCJf1pfxSC+c
5tt1+EXwwD303zRyvOG1jkuqU0rO1krguDE40Vv/QWrktv+Wv2hAo7EGRegmP6uNtlddYg0kao86
8UYixKdVNZFquQpf2P3Vs+7MO/+snJaeJBFWdrlf+uJ0//el27r0szfRnmqCzmT3pl+INqzoK5PR
QddBdpI1U7l5B66u/FC/pofh6ltlQyP6VvxYlNRsm6Shg/xb0dhcpx/RBX8+D5m162pnONAywjHO
J+Uycc2vWG+2EHROwlHbvcpEgbjBRTnKDwmWzMF4Kh4LFrfY5t/TI9b2pYcFLAFvdukYk5AHZwA/
ZVCUl1D5GHFQC3IoNQ5R/2ZGL1imGEn7b5O0D+ubVG3C8I2hDxndTAGJZDwJBDjYJvpnB4QvtZOL
qRDbpHjx6SiSqMEqwTUmSNOFYR2t6Gx9lp5x1K7tN6zWbbJt9yo6G99pV/RjHeOucEGadXJfVEjL
SWQgs2xVeolNGU0rGCX0N6mJDpCmtXwT35Rj69IThU/7kSFzQp6j7KCMNWvlGr58zd4yJGkpgDk9
oWYqbRS5Gh23wDb3yBXkVbA0CG6TMzItFa7Lh6A9sTVRroT7eMfmkR6jT9gu2nPnoaXYpRvIbxyB
spqjWXGR62c1xLz4UX/oyuIt5nT4oxpRy2xYK5UdhgoObxilK+2af9eDQycNmG4jXTBdWrg909fy
NBFnb4dPFO0Lx3Ohnqb3rl0FkjtDLiqmKx5IRmGdCaLLhidJaQ6i2g+wUS/6YbuhGQ7f8m1GcVbb
1qV4hX7GaYYJ2bgp9gAkG2OlsKZ48ABm2ljy3Xrjq7FSFlzdktbuXX4FE1onGzpFeAkwforrarkJ
2W1llnuAWAT8uTibULdXN0Ty3viT3VW6ZJ8i9vInYas5/77UWqQ4//2YoWuWjrhYE9U/Ci1DrpHr
WiZYqk29ZYRG/0jY1Jvun7oAf1elqtb/eZ8/FCzmNCmzFHGcWXZ6nD70nIhjIhBE+QfVoPl3Wpnf
3+mPDkAf9kPZGXyjpR7OvGhH7gizTcd8Dxp0ANZDedRbUpx/dBwcHOtRMmLpXrCI1luOPp6xL7fC
okhAKASt5xjtgp/ihfHXvIPn+W2tcRAylWW69J5+Q5+6LufcCIjUCgjnit72ltMQwzfZyc7Af0GO
uAUCN0B7dOBaW/eqm+jImAQB+VyYs9JDfOm2tOX/+sX/R8Lcc/kzB9Tw82d7/Cj/PxDVylQU/3dF
7ep//UcaRF8fv4tolz/xl4JW/5cqKqZu6bJpibrMVf9LPiv/S8MsplsW+lgR/apCf+Q/1bOa9C9N
1FQF9ewi5TdMXuw/5bOq9S8O31Q6iijLSF4t9X8in/2vD5khilRMlqZammxqPGe/9HK/neVFNR7T
KtPJzEyZb2ShcUqwZw91+kxu7s6K1ZuWaks0nPYPD4PCN/jt8f7Pd9YlU1ZNEZ2/9sdjR8FWDLGp
aqtoUDmrzslzLMTPWgi9Yv4uMcKnWYslM4TCqr6QR/8q9tNHB41vXHxZ1o78nACJlyFBfVGGi6EM
531zMbvgaDaA/FVPrQb8YZtA8VGCNrTzBTO/jFn+9tuVvvy1IP2uBZYs9c8fUZLxWJgqFZFGx1LR
/uhzdVPg66Lvoz1SLaB7UkxCn5FRscAK6aGaqZ312edYVxqjRz2QzdtGz4VNUyhvwdh+DjJCgxHS
iT5Dx8UVGejkwiWPuA+BIRnjd992EK18XJv5CHLbEqKjMIMmVErTw5tJiq9vfAQ+LdomA6+ocPxQ
9J+BpfAfRpIFuyEB2mHhxapAkZojxK+xJYtrEof33qJQDmNXN4OPIUfPq9cJMtZMPghGf/fzbwUH
1tMg5l8qJpsorC3MpppIykUNMUnlA7ct1lS1ZsyMAq4XrO9JzAToRMK+84dLAYlz7tT4JVLq5KzG
3blrPsdWpM+SkjcXNYsXPGN/Voyb2THEHOripJTWd9QBSUrnYJMH0HOSygLPV79VnYb8zIwuw1UF
v541GRVgyTFxNqtdI2I1xliM/R88kgrDWivFvShbiFAySXOSbEjPcQNQyewValRAMmKLijcLkWe3
yE7nOMGAVw/DSQGbohgBw4rWxCeKo9CSwTql6NsCNVE33WyyS/s4GQUiE/gx8PpgrtSxOXYw8Dwr
gpQZyEkGndGfYKiqs60p6G5LZtc4VSacqN0ml2fOd9O8FkKYIsB16FPE6WPqhpD2okYuX80Rparm
5zL61KoWmaAS3KwKC58Rx9QJJt5zklvExmjIuKQ+yFSOcIycaTuc5JodsxBfhwgbB15Hy6l18Rbh
UmfqSjLlTDDHtF4r40BxmjFSnk2YH0Fo7ZXaoFzrIRjEIyKwzicNXCT3wtR9ooUtbS2qLYdziaJd
xEOrkUQ4P+cjE4iMeA0LplsaBJ9JYr5NgfDua6It9sSAaHFj2JM2eaX2DZfEBPEE2KPXpW1RF08q
3CINzoZAwo0oQC9QFEgDVk5qT9eml24ct50Wor1RwlNDakemkOtA/lo3j5Pj69WtzMA5hTL5i7Ux
McRByT6CnptElabEOfWLxzjTamvGrc7JWyEt3gpIENV6o16Nnag70rgnXq/mKIzLaxznBEZnHZ6D
Sj9OmcWvNoGwbaWOBo1KyTfNh16AoxPlEUh6kbGjMvVe4ItAFcf+gkRJz2ICpiRgP91bYoIGBXUw
rqY4fI0kDHPDmH5oDWhBtWPmlmUHVSIXeTLER9CS0JqDJBAHYkmLXoYICz9KJiJ7UIpHIRnn0dBR
YGuE5qYW91SW4htNRu0rTxYvcIXvUzTyt5RGtaojzDM44Vs1GdMSykZY8lMrDk5sVgejiBD9jILk
sUPZSSEWdt5gYx2yRVxF5qhvzsOm0OtbAVy1Twp4cJ21hOWqRKh25ipGxQsmktST5elIRnjuvqT0
qB4G2ihFD+pFgeglWdywYs1ItBOnfVNQHSjIIPQpv0EdgAXgf89BQlKWKv1IS7oHWUrUbB9qPahp
mNoVPAklUNL1qLdEGmg0KkeFnAJcbo6l5o0dl6syA+YN7q50rBSSQeRHtwDas6BwBvJz7N6VMFx8
GkeGON0aIaOq7SdXAdXKnTHTg5BN6hc6tSZOzJIUrKEgfk0vFSw5Pixc9DyqZX4mkoSONZb0V4mJ
/PijSMX3UoDMV2etv4mzFgFk052boPxUFP/NryXlSQyQJAcaUIVRR3Os7tR0flVarBl1LBpOKDxp
Uf8pmLN8xQb3EcZLIJNPXc4FzgyToa8AOrSs9bWkl/da0BtCS/OzkOsgFwMGhzoIXFVAL/PA1Tg7
prVkBpM2qFT8VGWJ8tYvDIasApK1bk4ew9zhSkVcPRvSUzItUQRIUoKaNCMrJwRuX7c9vacQsdNd
Krm5CsKEJesF2xbXdiqAHJbsHOUy8EewmPE+iPeJW2gzs3Z8Q2cybd7LDraPrgWgJEP9I5akly7F
b+DHyGulEcCdrxFJNxPAlijlrjY1SHXieM1LJiFpJdljwumjbicvLcjMTcu3WmesWhYCyYD5DO5I
CitKwVy8G3H13SjpuZoygtAjbWX4NIgsNbtWRbZNZ/+tE1JSb7pS2ySR6XQ5GbSJKXwPkfWIWTVw
dM63vJ+RCJeFsrH8hkB3oansRiYCsFFo4vAcmjO888ovac2KMhPX7s2SGKGKpoDmzsjYOdVt16Km
ahOdAIYKtJ4CdctqiMMretg2pBBbI1KIBEfpbEYHWBaGK86wTcxhVzNADg307V0MQaGKXkeR9mGY
VxTQg7+OA5qaSUL0aUZ/ZiB9XKwzQumg0oaC8hkB3I6LYF8bQPNQIgvmM1slJn9Ms6Ch8yREbU7L
QMrQ6JilWkLSp3zPQc8EtSqsGlO5xFxBtTL1J7VpyZXrANS2TVE4aTKFhETFJJU2MQ9nM+3UQlFX
XcMtVBhEoSrFRRt79GaSRKqhXvUQaP2raQifbWhF9L9G0/ZN49GMxi2f4IFlGRqzkXlP/8J5je9S
To6mAtDGO+bIQ0pGbtU4mdmfwGsE26oYn4qWajrJinuos5C001ciG/M2rdnv2dtOXdVPxwiDKgTL
BNoFov9Ie0gJw4r4UPRiC1wMjZgoXeqRdSUxUKgVQO8smairMpa/gqhkooTWYqhGfg+l809yFh+E
ZtjKviKsQ5UQQCVH2eO3KwG+C/u/kBCaNrBZmAOUlb7oSrvBOHrsA/iym24a8KF29S0a5bsvhvMq
k5aDi5xUBBFbSGtmddzkqXHGH8EZN5yOsZIVKzNpVgoZBL4ZPMuKdRPqktlwWL6US8QvaxmKkPbF
6Eycm772ORjGXkC5JIMryXqDGPL2SzJGko5lUu4CBJFhri3wxPxdGy1mZ5EF1m9A3WbNRCiKfXmt
wKbqQ0MbKEFsGwsfJg43fiMGlPCnAprZjZqigYpY7s0huWraQKLPhExORqfNh5FNfxM2oztq4ksP
IAIc0WvdmgzuC6O61JHCUWY2idpgw+LoosDwHnK7nspgb7BDbhqdfUxUblFhEiab+2g4wubeKOK4
W8yoYAqiTTqFhDH55nZpO44lbo5BzZ1NrKByC01WlrK2iCHqksc4JPqthrIocPDRIBasy7HWbqpE
CG40xvKRleQWmwELsuQzki6HrdYKJJm13WuTYp+p55Z9QaqeQ1Uuva6Esaln6EImfw73svWjMOkZ
GFY30sIO+12kq91OHDvFrfk0q8YJZ3RAFoWI2ECaxn1smXNATIiCXEXJVUdp5R9yNGT3yf9uer0h
vLlHkdV1KdnUPLwz+TuVRjTsSFB2qwMtqRkPCmOzHdq0dJ458UrPbNfEKUMokLURFm+aoMfV5udO
VYRX/NRuZKjNQ1UzcjRiq1lPOtghfjIUJgk8KYOzXhj7lFKaLSQWbYUR0HUqpC+hlb/l5UxgDZaD
EFloNCNQl3g3ZMKfVkcndPKrrxhDuZcrEPyDwQ/elKz8mVR9C8LeQotC7rGQyE/sd/OjanAgzmJm
ayUg4B6HNCY8XafZKJ+yQhw346ime8maeK7EEFBL0Xi5Pw5EjZH310F3VTmxOapYfYiDMlHhgf8A
GMQZSBlu0mgcSxmyXaDVcJw6E7VawBRVKHTqMYRJgmIXbE3GsJgW5qgbVrGvy14QKbe5WzLzugEA
pvxemPI6mtF/QblifKQQBBxRgnuVAKR8TAeLkFUEeDMD1aCTv6ZBRVUaB8g5E/OhqKxOZdUixg4R
thbhniIvFYIjfumH5msMv1NCbhVAgaEoEpUkcKj79Rd9Ii100HJarUOn24NIzzgRi02bMMGotLXa
TChTxje1bSbXCCaqZvRWwMLSiQlcprfmXtOjhCKEUeskPUQKh3XiYwaYZ+G5LiuSBlRtnVgT8NMc
tXMXmyScqTAeJD3YBcGCCON9ijphm4vZCwaRY5IZo8dMCvRSmujfR2asxAPV9ybXd0UvfI1jKG8N
ATlgOu+HWf8SUradQCjglPcpvBRVnlnlgTX2RX+OsumHYGHeqSvyUbo5snY9cAEmQ8ZDsbDil8OM
gmCoGUDQCqUEgOqt0vJEiNRp2T6xknjFw1PmjDnkeOASdh093QTvTEX2xVCHLGkICgufFmiNjUSK
AMp38uJdTBS7bCJx04jzW+eH38XEKbkYop/UcQQBz8ssqW7A4vXjoRSXMFLDQuHaQC8lrx0X+1hh
KVbLU5ziD5paoki6dpnsC3O3h4WA4k6US5KJePQDI1f2WlDukygXHuIYVhtDIAOoVzC4tGFI3A7K
o21URxDlYgo2Ve9asgUg/ZdzjQpJ7muIn3hnKDARI0rlJmA11rmknZ7QNRcBACc9QPSeyqRuMfhJ
k4TEOShOWt+/NpZykXkmV1IfXvogitcDrfFE1Gk7KuQnUFycBMt8VioofUbwKYE3N3EHphMRASpT
0Cn6UmcS7wpJZeSBVDxuy231VZUVG7Yw0bVWJR5h5hOzD9/cKkLPzDIMbyZIvoT5yFAxVMBDkrUS
mHIyV0WRdROm1KZjJgdyYJ2n7VfChZe7kBNf/6yojXHmiBfpMs65ScByIBe2lYLBTCblopv5R2uR
PdRrFVNLU5JvCcw+kZQNIbJWAyQWTZthkYUPrW2XI5t0sAB4Dy0skqxLD2pF8pjMJFHJOHloFWGv
taQxcyvFXdDP27E3wPWFvYiZBRlBEYnEEEWTAnTWepa0JNhrUWnZ4CshsYIebguL2LuSAYeapQRj
xOJKzTkxRFG59SF4vmWbUGcj6s38JrFl6VV4Scbh1kMEVTv27LA24Jbq4rEILH4oFK1KR7SSgRp5
kB5mn9IRqYijocBTIeLgGedmWJVBBgMs9R+5kQvHeaA/L0BWKOMWFVFoWJ4kQVU1iI30I6dlIfXi
Iv0ZhFR4akhtU1foLStKVTOPo00L22VoyxpwPEdJDtC1Z7aowkzyGquR7SHxaQdIR7/BSlnI/5u8
81qOXLnW9BPhBBImE7gtz6ItmmazbxDNNgAS3punnw8tjYJd4iFDmsu5kSK0t5gFIM3Kf/3moRIW
OeiW/u0GxqMYCfv5s+Zcv0YGVDT9FSkuTYS4SYZw6Ea/PFaVvqmrurnNWhfP84QQeWHihy768ClK
CV7MKsvHzYPwFDMk124MWuu+x7E1qgqXMDdjVw2lc69t2ZPhuMSC2ZrSP8XGM+7Dx5J4d/6duhq6
O6823AteFuzMjMyluZ2byz//UsGdHiJ+p+Fgwn2N+jK7afJm3wvLuClmGktiaDZhT/ZJSbyKUp5/
R/oBGnKdQKtq1aOqff+ywwrEbHKWVib8i8ZJ9k5YE+M4ZhgGLf8ROF/asojWtFNMy1hs5PBejxP7
Mh8GUnqtxcbZSokw6gkP8U1UarZDT7dfkrpxwXAU4WW+i5WmV93rGE6ZWcEbjbzxkc46cNKEP65Q
28qPrylfUIsZBZbdLH43Gx2ihZv6dixawtW6q9kfuXg7iC8a60UO7bUbJUtkQE/bUnCMJ9iXLvVO
cQkggvVO6XJJVpvKTOubedQISZYQggrRgPxddNGTOzYD9kc4GWGkQzlIz3uu5n0dYspPKkoJCzlQ
zs+kzGguLeHP8XVogukV2LdA6SdAKWimA5nZyaZ2KGJwZDCL7ypAe7Ss8FxBrp7Ii5waeCFFW5nb
qeFCFuA5FQqHqLOGgJYw5g1lA9np2PXuHX9o16EsFb6GxoZ4EFy/QP+clJijuODs6gtYF15Cx2vo
FdEsbU5ECDob1zUPfoetctajtU65vjolMsommF5KrC3WWCW26Ecjfvj0yj8pscFp0q2q6NxOoyAl
nCUSZ92rMVEmdPmAPV2GrzvypzGHr6KqBLvwxoa+a6FtMwQqONJj0mn8Ds7PwqM2KesIKa1V37t9
9cMR7oKpOtt4zOVFPVU/Gkrf2ioxFh3NQ2oY2HAWQ7WNq7XbBHhP1tzclBFll3GGGaH9J6XH+pmX
33OGvVGSJNQs90h7U3ogco7LF5jHXRrqIwAnvVbCL9mcwzb119XQFNtLMbaQt0CSLFNuR6JJgcwq
8jhMY6djsAfceb7XHebmaSLZ/IP7Oc1BucxYo3F0MPPvyKtFV52aDmMtFvDzdO1q5AflMKGJgBvf
kEUo8Xz54o3+b8/vX3MCHuWLtivKsi74NozkWgylgPQ7sRuS6qEzjKqjnM57vbxkXHIAd3EZj8u+
OxUAcG1bOMcya4nfwM+HBPOWcIXK2fkliGSubNhmwO+rouSukGqEdjZkiyYhZLnkzJAy2bpSt3ju
ahzsY2T+S1BAgHt1xFk0c6EofWzLJBYYjVNVVx6xl9HcIRotnqYoyvDl40WDw28qQjtDSWC0cI17
r4WIZ+dqLUeY9LNuoYX27b6dne4qsgl21YiYywo5WtyP5BAFVzEtkrVCDz6jGmj1l6zg7jc2FTnQ
8bDPCAxzPQCZ8GBj7nrqzOy+VwU5ZBiX+9LryV3Zt+P4Ogx2v5Z6uu4LyCx2kk0H2xEHc3C+SbCx
NHLZwEL0iHlOHeUtMS9232/SIQZY4feWjSCdsA0fEerERvkajewKvh5vVYiY1IvhIKSztTh9Rfvl
Q84QRmVCDHwSPSUqLPCmR2GUYmZOIakzdNF5u418ZMIWXsh1I59LjK5mB5VPYpNLkKZX9i6OC3Mn
QXrXaZ1cDwkRHYEiaquIv6apIAZnxG8jgykxNSTrdvCiBJuOrm5Vmz5UceMcmzk5OdIjmiobb4wa
YnPr/hBEdGmd3zUtppo5TrERAvAwo4TFxiJI5usymozrIv9ptbh34x6KTmnWx9qUeIgYCom44P5v
lzBnVYS4el7CnazUwUsNp9Ep9BMUxyvVYoeR8aqGpgnJV+t+dHAuPMNiF/D9nc/lhxOdnnkkcaua
6dQqO1HrxBiwOJDIK0bmVqGBh5IRQ6W8CQnerugE9KnCUCVsF6tgUgSW+KVCuGtaIhur9fBzsX/E
LVmzRjBg189mXbuyPJTNXKyUouYupEROlim0Cx7UOW1RDJpKi1WxBMMTp0vTnUwPLJ3XQL34QXdw
WhzycrkC1h7IQBq3KGf4t1nW7qrsi/kgx9a58ikENaEX2JyyuxfZazzE1Y6D7tkvChJMhxoTjSiH
pdyTaxbmSCxLwbmW8Hl889XtNphKS1z8brLKOySzmV+ZMa/ViBZn2RnqGidT7TybMRdZ027YBXLn
dy1n9CgJBscmpq9FyNHgaTpPveNhcMoFNVukV0Kr1eh0m6YCTVdOl2883OkVxt5dULHdNfH9NDfQ
jH2wpjybSYVwioMCDsh9FI4Fc3ntq77Hc3ZxfS2PFJF8PuIE6N2Sbo3HuAGhkdgoWiwuuYZaiGxn
5prtHAe/sr4pS6w3Q2d+kVb220YUXsMSK+Wgt0JxObD8ABpvhsWO25O6Lr50ERwekcKuiOvbhqtZ
3rbPU0IjcZprNHMz3ZpwfARCOkg0oYImB7HCDqmq5L8maW+t/ch6kJhMJ52LPbz904tEs5mmaNgn
rnmnl8tF0ZAaY5tfxJxNx9GAUez2ZPEwqd2m3LUR1+SQ5AkATuMYGvhAKxwS4gm5+ohwi4qHGtPp
u12rJnFN2tSOmxMeFwoz0skpbuasJUVZTBedaV4Eszsc8tx8CWK7vOr4HywyGb2JO3cZGBWGMu1d
MeLTEQ+EVziWfq3bGB2wwk7ZASKerOvEVRO0G1J5NcG4nmqIse/BN2U8xTjCG98mSZYYf+gYBxiz
t+hhO1I9NXV5mSi5d9XwKtXQX47ovlvHhkblhljXTNGTkYgIlhsKs/h3XQofRR/GvgNDZ2N4YyQ9
7ZbCAqdNnAMeMo/EX8HiBgjPDPjuptHsOm+8DVv6IkHQ1Zfe5EA8K1hg9sCLjsHtVl2ZbDhTwYdY
t7S3FIJXjy6iZx2nwvPwkUUM3KgUMHYblfpLP8435RyR7JKEX42q9G9VPhJ5tZj4hxrBFol1WyBr
Kh+yPmQ0PuqpvNc1rLiYNMQ8ju7jnlrfMg1cJudHa8S+JE7Qo1HsvQaOWBvgIvyI4qnQIxRaXvqG
8/R3LhU2ylzhwnzkRXGzH0IuIFEgW4J+PWLJZbwfkiRam9WM+Zy9DXyuG2MhocPWcIeaAp9Y4OCB
/htC1DIhXCHd+L7qtrEkNMjxMnGcqC50yIKJ2hHOVm2/WhUUR7FgC3kMJ1eOTChsKOesJHExOM6T
JvGytO8ioiyTMOdup0dA4BCWetP1pCj68PXa+NIMm4NZIEnN0AttyuqqzAg/sxVw3GCTLTNBS67L
S9EiRDRHcMwa8QX+3Q8AWomat66ZbjJ8wzeFgbdCHuhL4orWonGjvVTjnT/kT36CyN4I7HEbZBjI
a2/XpgmBn/qQjdM9rbxuPXrdqS9oxLXxk+vJV7Og1pCjaCi2NUCoJNggDWA12trblNdBZhuHyp4D
ujkwG/rOhIrY5PfM41ds93+TYOkXPIGOZov8ZVClKhg3Exe6VV4Vl2WVOtcTZof4vJpkzbv1T5XW
2MVDauhamw/rFfczhavX4heN38acD8/mjBdB3btrzh7sY67rDFFG6w9f+sXOzzDUqUt5+SqqfxaW
9ZgakMtSsJdkkl+riQ2tJpxpdqdsP5UQ63xCu3hxdPhFonFr7aOL3Deh+9bFRTKH1i6g1b6Lx4rw
kwUp4Wxfq5yw21CjAw8j+tnKtS/UKElxUYnaeVrcpMLAymqHOTPC/aALtmNM51QlrHtuVMQm+k26
aZvmi0euran5QUkH2cBsx2+1MT1kAFDrye+CZ2deoBtBSWZ4904RxTej6RzlSLOVuyIiiFoku9qW
PhmC+dfTHC4y3V7QS5vGL2YxIHMlJ9QdoxBWQYVfpPHUN/DZndLFf6lW9YUflvft2N52ufheLaf2
HzbJf8SN+v/RtNBaxGP/O8Hq4Vf+K/ye/s2v4v/xT4tCIf5n8YVzTWEh/sBOC4bOPy0KhVpYVrbl
Sc93lcsN+l8kKyH/R/qCEpkOHaq8xVz0/1oUWv9jC8eBGOLx35bp/ycUK3wv/6I6eQvHCvqilL7n
OQpxyhk/SGjunFkXX7k6xicidTG4bhl5ACKzuBxO6URioK+5QDpGQ/aVRR5GkVkw9jgVHmGUlSYo
N7AviPEIdO1UABmHyTSr34D65jGuPPtB1jVb8ATa1lTkbcSt3OjG+2nUKfqtsSVPyyqyYxURdjm3
uqLnA7vbHpr4LtPkXyRh6durXrDb5SFoKkgKrbjKzAlaJGgm/NHJvmqpX7B9bkt7vmFtxL+cjhRT
q/JoWMgFFOorI35OuJZegYWzhkK6/62l+cOTZV+IFMoq3VRJk310nlyYBTjIEN4FwIhWTmpnT5k7
XQxFkNx2/Ei6u2Bt8FP8a1PGxkUcc7Vw/by/DiwusuU4TMh2gupZger8tPtWEHLm9hdjli2x3A7C
XjWFB6NzBb3EbjyVugHWraxEfAFdi/cKohn2HZ590cbIKqQVRkejT5prO6XtNwun3/iU0FvbH/37
iDvDLSUgrKA5FfkxtLG3zmh300Ea8dEprJGQdA8B19hP8H0i39IXXj/5l4HtjFuzDDHJq8oR9/mq
20dtPF5lY9zcT47hPER15x5CrzVaIgBb6yV02cEMUVpf09wYD3Gcexd5n/I6Wzz/s6xlb7Xm9PuU
uhEhsOH0Y/YILsbbnMZLYRHs7dVmcwFyAtF+8hQ+9m3NTbkpvQzviJIzWZudf2N6sDocOswGbZMY
fvTgGbejUVQ3QMHVld81wa6Mg+KH0tH0SLfB+obftflUmfR7y7zWOKgFnt5Vbe9hqdVDxshMiF2u
14SXNGnpvWPXTn5VVki8GSqr+uVUNbboY1DufYOQSTLqUtIfZCs9sFGh6mZXTK3cujjP9tytbw2v
U3e1NxJEkjhmQK5uE7boFUhKuiqNhJDAuBu3tnbR+/sVOWpdRWuBdsa698hyKLw0vQzmLrgwqkH/
0sNEum0ZZ9Z90ibFnWgzxzwGsiHLIU/6YSV9q7kqxiiAzkCV38qKhYnB8NYryxziXR7sQpsqJWyB
swrVmPvWEfG1C3S6j2MS3CbltddShMGpHuf6oA0r3IczWGwpe+LOgrz4Jhsx3GlZmc/cL4mr0kF3
HYqOvHVttvs+FTWhXQMMpXIO3QsdqeLY6qy+SaO+vWgDK4pQEI3NT92VWYlm0h6evB5JRcTS/EKj
BGZGbmZ0QlnPwA19NdMGzprKsshh6iWZGmAEhJXm8XeVVM5rbJE7svOHclhAzqwz0PpP6lrw+78F
XQNW3KV1LEm4HGycyauSozx3819Gx0VsFaYz1gPzUL5mTQDRaAAiu6QQB2CxRqCvPoF96dfh8CN0
FA4GUYt5xqxVTpHjpS3lVzNreOb5JJ+KyfIuwaFocmuzzkEZmvYu1BmKpcxRAGrm1Ls3MvOCB/6s
4wOcOC3xghmqowyI6zqERwbCaed49imz04QymyZ8BL+/o5Aa9tQBGpLm0JjbuqUzGE1xcTfwQr56
ZSOxI7LVfEtrpr+pGyu4bJwGszmRGKgch9RBmFKJgkCawohSJJgseezKmqK/bGe/P2XhkC4EhZrm
dulW+a8YkPgoczn+zhtiJmVq1HsWlruvo4W1pbo8xVs9CvlTfuJgc8JWSltdZPMDJILpiV5O0nCl
DUnDtJZ8xTytupVjUI6Vo8J7o3Z7rszjHM6XBu3HcOXZLiVcNZfwzCmgF+KOk4xHG9z+NtVZcxm7
snpRXpluhOvF8FxEh1VGRWBt01ZcDFLLeIWp5z1FCXs9BBj7CkOO6mmm70EqxOjYJ68rracpJBh1
xVVsXisrBrATgwruhtqsv8L3ae5qPUOG9FpEpondDiChEyrZqMhfArD5E7Ns/DZYUYK3RV/1D7Ic
xTGrUZHMGc3NDi/s18yy5Ja/XZHKlCF7MZPeIpq3GYwvszCwactHf3goieh84UUJdgsuzj+FkScc
qMQSROWS+hvH6YabeXoL9GFd+nLyaJEE3QWIe4+ICdbAEcJQu7GIc9no0kBkkqbqslVVvTd0bl6K
xGFbjhfOyMo3I/dxdubhO9c/50c34ElmRyk+QKXrb6u0KvfO7HFf0zJuv1eJpU9p0/mYgjUxVn+m
wnejbuLQXA/UwignzLG/tdN2uWKOE1wpFcy4tnX98NRUKeruqKceWMfhjC1g1OLhlyYDHdWkGQ2c
UJKWi2KsG+fK6kIoeLMvk4MhZfQw55WXklupwtu8zDRecXOB8Ct1zBswk/woykz9zgYIAsi5y2Lb
6Hk+pYPRdDvXTUSDQ1gDnM2HJS5Dt0QyI+wS/kOrtbhPgZrA51OYKWwETiCZ802IvUtmoL23yxR0
2Eiix8QSetPEgfEK+5F8hmECPdq0Y539ZoU5LCyY2S8TBuTAHXU83vpWZOL5ASSLgW05NPdmNA78
Frde2CtdYn5PhTOTsaNqPMDqGDNAXVXN2guc8YGKhhT60Oz3tBZQWEoYMXe9mkjcsCVMALO0+pE5
4qjl7C7j+9iKWvs4JY7NnK45A394UyIdxGmhgN1TTo0BWyqYoHWsa9v0y0NohIs4b3FZ0Fz77WI4
ziTLP9R50T27eWfdYteN/jN09SFyQ/0wsuXtWL/+Fz8mHawu3XSzmOsfeg/eHvKaMqGNO1l3VYPf
a5pQf1FD2quud1B8mD1x4VVCLmJHDl3rQL7scZaoVoXuMFtMw3mW+zmbuRh3Sg4j/JhA/wp0Ba8+
sFMo513u6Gyjda8k0K2svY0K1Wht0hrFAqSpDs/PeiJsN+um4MUcTXgyre1DIw9hNZRx7l9PQK5Y
HXUxrqdJpfCXHEddXcFXxPiHWQ37cyYENbbz/Cnn1r8BmCfVIimyq0SK7qXSGn1Vn8TEKZlhtRFz
UHIlzef6tg0DZ5V1Np+ffXz6PbjWNG8aL8dJyvaNC0tTMLPaYAt2fa9eVKINOB5RfhiNIb8PpgZN
qJ+PJkFLonqNA18fC0d1D91YRnu7DwOx7rUA3rNje4Du7bEUALmLIkE9SGTiqqklyOocGcZGzpHI
Lz1tQ5y6bqoiKS6LaTa/6HmgOvJGk3zivg5cZ5eOunvoqxI7NdHBtDGiGiKdV9cBEcWm52W0tLvp
okhS8qqE6cXRRSHC5GkqrOhWxV70q1cpZpWlmrpw19hUtCt/skd3nTZjuOAUOTZTeUMPnHNcGMXe
AiTC5VJFGb8ThJCl5EnrOTA9CDOhKvNsK9WEDQ7bYoxboqSLt7XdqPe2qmgjC1TWolzQBgZEVuZh
rFT5pbnTvWM8++GwdLKy5Tw2PY0FAlgbhBCzsqt2bWsHTJG4wPIhdTgg107XcX+mclP+EuVcfJlE
DwAQwfIB6a3jqt1RS9Gp9OzEDai02pQQ0TQqrU3g1zh0R/NgdkRl6oGVbtj6MVdsf0SjWpA3hjgE
HfeS0fE4mkNErQEb4i1YMGRDpyypYOZAWf1aTVM3Hl0R9nyzTE84UI3Dr4CjGGuiXuF8PZWKKzyC
K3FhZiFIhs28GoD/AsOhSMwFpIYhDF4UpgIXMd7j4yYFuX2u5sB8nTqotSSWUChuVJ4TAp0bQe0/
JmbAwXWbtJFH0pEqT6XBDxtsizSgsWV12fRd2NrFYYK1uYrB43djTFlVWjTYitkPnubWj8jbCA33
eprMEIYx7QMkDLafRPRl03zh5yWGQhyYxFej3bqwmXIzv+3hIF6FoTXjHgiSTQqQQyOijTv+Bfjk
GDiISfXYbU5BqynymbfIOx0WqNE4dDY0LAeImK5BFFuHE02Bu1CnEq4vFmjZFBDVXvK5ciSuLkL+
Li1ibHKFzh6kYXfeAaJy5HGZrJElrigvpxwekshNloUYKHKhYVa3wTBE+FFMNfkvAeyFpQVZe6lM
bpwpj+D3p6aK7dtwxpzC4txdVb792vdkC1IX9tsmdeqXpkVP2pmgQbn63kc1tZ0uYFqZQP8XU9o1
32pJ37FyPVevJu7/ezUX7SajvbluA9iT49Dn9xDyqg1kDBjtbJ/VrzZGAuPmJtZzhuxv7KEaiNJW
/rFOzIg0u8mG4RcaGgpI4N31BSlgAxQhTMC047xCpHH2tq2cgxWXwfc8mpFiZ1Jc6lHQuq5iaqkY
xAl6VubsyVZZwvsgmT2nZlDsWmqwuzIOradsCOWlzyXkiZw6gwZx56b+gSta/tMPe85aS+TEl9fo
DXoDZeSqqQbnNpv4XivXypsXy8vzX5bj0MCbk1A9QSeJu23hd+knXkz/BluQqmAhjKRZZEmEWmdy
xcSw7CG3nbteF7t+6rcRbQWKXBwwZ4OjoZ0/sbg/k0eavg/WIgFqbApgUzhn48FZ8+noypPMCA/y
pot6VAH1pQ+HltbZG/joHdXWoi57Iy79M5b0CLWwcF0XpPvwz9/o3hpzCtupM0+jB1OZUMBhuKyA
vT95g+K9YZTFG1wEfva/2c2Lpk9SIjBOKRFI0Sa+XwytIrw7ltQr4gmvTJwb9P7jRxNnDkV/nk1Z
PgkCPtCWcy5HayA2BcjOTtMR9wm0BeGh2WfXzoZG/e/od1TgDJ1cCLzE+uLq08Hf+4hvB19+3JsX
a/mRA5FZnJy9+xXcZ7ieLyGDXC0C9OkKuRqWYlRm0fV/88y25S6OJJb/b3NV2kMK8cI61RvyH6xq
XV7FOIoCo1wvMnmO+QvxvT7OT/CXP3N4eWcmoU9GqYk5vif8M5nyGEWi72brNCkb4vxvvzh6WAQN
+jM59DL7z2fs23HO9ZJuYXKZs06RUBzNOns1xviRSur3x2/y3Rn75nHOFmHIXling3VSPUawXWEk
21y4+pPP9e4gOGh5tud6tuWfAaKtmOmvhPYp618z+eqHvz5+hndf1Zs/fzYHE+l2jtD2qVT2MW0q
BvCgnahPFKzizNrnH+vMlS7wsfIBE8/2kGko47rKuDlcI/HEUL5fEQ99QQ2FY8unDmfvbMYOgVH/
GuzMR0hFZeXPOTqiI3Yft3AjQQ/kUspiv0Bw5tpdOzsuLvZTcG88fvw6313Sb4Y+m+EGtWATlPZp
nkF1usXFWms4RGwuH48jlj/0b1P8zUBnU7wAg1ZQVU/TSff40i+GYlRQDbZImCPugvV0//GAnz3Y
2Vw3ZqASmdinLr8LQ67UGGu5EqO20fivnoxTgPanKTAzOBupzFgJKHROOGvAEDiIQ7a2LtJLDHU2
i1mR2nz8YO+/yTfjLU/+ZheOM45Om/HgcP7wTstWSDrxy7Lrt9+i7WfDvbuc34x2tpxRn8aj4dun
GMtMF+XfNHyyoMW7X+rNCGcrmvt3lOahc4q/pBc2i63Zj5f+FjHp14HgIcJVcY4qPju8313fyrRB
DWgceedOf8Nc+a0zO6cMHLbCksjHdMYjQiLtr/WoNrGN/4aC8x4j0MseRRR/Mmv+lpXTNuLwJiHr
X+OfLQcrz0d0FM4p8Zq7KCTSMw0RIHXbFtJVTyKsmy6agc/m6ruv+s2oZ1N1kGC6CU9dhjj2JdnB
QPcHHXpjDO3Tx7P0nS3NxRJB4CBmORTpZ/tnNyUggpk8WXVgPtN3yB/xp5x2imYJ6Lez6DCHMv9k
aSw//2yPcXFvdFxhQb0C2Pl7ZUhZ6cDp1MkOkJh2U4wG2khBYywxrj5+vHfKsL9GOvt8Zg4prVCS
JoCRvnq23cdc1HH/BlEUv5w4yF8QLCioDYCFH4/8zid0beWa4NuEttFw/PsZTWixvV1jEFXO7iqF
zrSCK/TkZLjZDmQt/+eDUbZLEyc4qlx5NlgfI7SZXP+UVPZWqx+RS/igf3TlJ2ai771NCQ/Il7R3
LXle1M62D+iS+ycTDnMK7dWxij0NX7mRCuuacHqMBqgbHz8alrPvzZalqPNN4Qn7T2f3zT4KGtWM
Y+qdopyERvRTTcPWjcWl5TXHfJ73ZWDtS4teRYXmlw+x4o6JphHdZToRRtzskyC8nXoFSdsOr/zp
S12ioi3KXTPAdZt+1sK+NHHfyLHhESkUwOJXCdvb8ePjkLvbBmI1xLdV6H+N05fC+OHXXyC8rvJi
OioTTErERJXjnh/4+8g3YUoRHIMKsG406uiWTF68I0vnUbbx1yihB1Mm5N98D3o8sHAXMCEAy244
+GN5W0XR01Qb9xmaXNikLv1ctbP4laWWKxMZkDva6yg1DxXeYZqomvKmsm6EpKXsi3WS41U64z4t
SEWI8EiFeZ0hKajzZ6CcFTfgZ4WwttLfnPArkt/vyFC3YxleW4GMViPwuKvnDY10UiYxRR9hSQ7g
A279RYBvZUuGC6S/qvFeC3/EuqHFrMxxq0NkYaqRlqCD4sHBCb+fSKAe7gS0JXwisaujFuuqg4S0
lIXqVmVyVRrAS7naVwqTGxNjp4DPl2Xirgh+BvRW8qjfuwa5D4PezBjcjw02exBtpoQvZyX3AXoj
NVdwy+at2autDqrrbvBJ/2F9j4+V9Vu5GSFXjAyjuXXdgxUeRnFdq5cC0iQdq7p4wUdhF80+kTH5
qq6vVP/djn774sEIbquGLil5SihUIpKpvOjFK39wkVxNER/cLO8q29jGi27cx0u7pEMzH5JqJuHX
O2X5tIEjdE8TEf47SlAI0m1LNvBcbizdfUsJollz4UXWEZP21057AO5tiD2c+dUILswc0h6KuhhC
40Y01JZlfm+RmlfMN3EY7EPxQHDXPhq6izYNCEvVuw60jY/w1Y5I7aW7lis6JcynC8uprjPx6ti4
kQFPyUafmvHBS7534F2WJ9Yaj4HadXApiIml0Sj7YPtCQy85Vkt8KJyBjghnT+TFWxustOqu4N+v
Gpq3hfeF3uk2QkeTxaQhLO0fY/EtEMQijCMYkty0niAdqbuj97aZtT4ISc49DW3l4gZvkSBrW+O2
LzUi09gMMc3zik1idzxyjy48inW7C8x0HVZyn8riE6TjvZOPndm3TJdMQ5w3/t6gdWT4Tpcap9xk
wMHtu6cOOifgcpUig05kVG3bOJL/xdH3ZlS1GGG92cwiAeZX9sEJ8f13VYkrox1P6cze9PGu+d69
yAX0cG3JncjjcvT3ODqFplmH4X2LK/wSWlNdx/sfCjtmvCk/2aH/UGfOj/O3Y50VhsEgnGKcjFPy
GyLXcufHsuB1SXgMH5dcGeKE+nu6Z7fVJ8Xhe2XE23HPvqDsU4fGYXjfGYgl9MF34zUxxadP3uQn
o3hnX2zq65oGaUhc1RK3OGG3hunecXmfsNGWXBl9nD5/p++VD2+ebfGeejtPXMOYY0BiIJxpC2h+
ifHe0+KCjBh4U+30MdzRLfzkfYp3HxW37YWrRaLs+aAK0lJkm+F9epHdJ1ty2a+DHV1cUiuw0sRk
Ff/ST8rrT4dcDv8366FEaDU7IrxXDwnqV+IB5W6JQE137UEcU1LBlgCDz29L777eN096VoEGWYRU
TIf3tBIJFJeI2mKowfRcaNVbZfHw8Rz6bLSzKtSypikfh/B+GvCRMMQi8DgITcxLCg/o46Heu3W6
lGi4mQHpCPnHJ+vNC9VDVDXWGN2TArVzmDiQIrB/xsWSuI/KXP0XH5A9Rihn2USxEDufM/hStGkf
dvcuvqCQrCmw1W6BYeiD4AmyKe/lJekb24+f8r29m2fEeo2qUP7boHYK/cMe1UlbRbSjeXiR2D3Z
duNdnldfe9/49vFw57EByy0QVNOVHoguQorzlxq1M5Ia0zsN69leN4ihLgiM3883wWP+SlvUvEsv
iyuECmRjxDtfb4276PTZNrtMkvNd1qEJJC0cpZZr+N8rxXNa3xsa75SKhIAtpQoySaDyfnJwfDKK
f7bbYVuVeIXrnToLme1i7RVfw7cJPnmh74+ygMQLnGaeXyQCtXTfAv8E2vTkREQEL9Sjj7/Zwl09
e19/T8yzncUIJf0d0d6n850poL80q1zchMNDUhpfYBHvTSvfdX6w+WTY5c/+/Zn4Nh79DM4ex/TP
r2K2lcswnYiGJUwu2YpnvFcXQ1NsIHe4b322/M52FhI6mJSY3HDPNHnc85t0NvmTmCrrIWrFdT7G
94mBe2RbHF0XAdknT7YcOW+ebBlLkTAueDiWgXTPXqgZOsGkQ/tB82TL9Kdq2hl7Wsn4Qn8y1Nn8
+DMUjF+qMkQ5wjufH1E4I77qnQdnr+8wfSbHxbm72nur4i49LQFHHw/32Whn9Ytyu75JOufBV68h
Nbj/9eM/fwYh/eNhMMSnMSF8jw7F3wt3RL0/spU9LKgxJu2H7IJL+vGfhp7/axz6uw/xZpTln7/Z
93s5acs0nQeR5qcuEk9yJvr54wf502w8nwHWmzGW+uHNGF3kiXQSzkP7tbwYd+EBvxiL6KNkSx4r
KukNDnW3E3MCtwj08vcJW2JNzliOF/jHv+SsUPm3V7osizc/xIpbXdb8kOWumuRXLW4tg/fJ056f
pP8Y5E/+DSCOy5z/exDXaKvSkfYDUTHEo52W7BT1hG54NdeEGcVoA/8fR7TPNl8ojUj6XJtpj8FI
c72MONzlK5Ikm+tlxOT549f47iOChEslOOKcP5T9t+/RhZ5tjJb/wFV9JgzBehqbtXpO9vV2wiuM
iuGzQ+y83vvzUt+M6J49YuvVQ42x6gNeWhfurTz2D9U1ASPraQcOsiQuEcr7yWSxlvV7Pm3fjnlW
S9szji3K9B/8B6Qjz7zKNf4IkB7kI73JrbG2Hkh0a1b9dYlbPUaOa3MbPSI4aZ7/D3VnkiQ3kmXb
rdQGkIJO0UxqYAbre3N30skJhE0QfQ9Ft61aQm3sH3jmgDTGp0v82U+RpGQTEQaDAapP37v3XHVT
eu+nN/zdq2rggzAN1aREcx4WBFc6at5l/lMRM4U16mAbC/fr/8sva6PknZdqQ8wg3J9/2Ugd1cTR
/CcNzW7VfrCY5It2oTfWZjRw84YHmj7fElyfmLvpTI4LKEjvPc5/+z1/ugb912sYwsoBHOTzW+t7
ES3qK/mEXrP2LxC4n7EPvTty+ZvdkMmzRn3mqIJgoMcbi8e2SnL3iSE06hOQy/XXyL63/n+6yv/I
IHSKvtVFU/xoH8HJrNjfihI7cBC2/335/wyxPC85/3cH0K5JvzT/9fQlLbL//Z/8ZyPQ/Pf92wcE
S/lfDj13CyaEZrCysGz+2wakCfEv8JWqTY9aRzQs+Pn+g1pWxL/gL4PzQQeGH14InYr/Pz4gRZuN
QHiTWKFsHUjxPzICPTwijmpzWpj/OS6HFZPz0a/PpDmE4LeKMbjGna+t4sEgKTDH1Wrwnb2adt1P
9+f670XmZzDxwyvw9nEoIigIMR+5UKR//bhB0SPFScPwqgCXK8YKH6nM7XdetL/7TuA7mY4hFDL5
Xr9+SJrlymQmaXh1DBjzbYd0DVUcocmFc8tTQ67//J0e1/C3L8W4CH+1Zeq29jjaYPylA2xPo2ut
wTTKlKRdByNYH9/mLGRl7RxsDCw0z7SUrOXER2Gnn5kqkdRX1JEnhvhJHUx3P9rx9c+X9lBqzVfm
sqbS0ER1B6Lw4XYHVWtpeLaia9THJFyZ8jm2lTMCT8zbyZh4rMnfFOq9W/XOTvr7Bwue6bmZOGfx
CMxqvyy3CojwFv9qfB0lBL8yI3+sRebn+5hPRZmOoJGL76lappt89qP+02+Nxk63ORoaFlu2+7DO
TlEK5ITm7jXsrOhp8rHp1vDxdm1SqV6G872TwHGVjtlM35ff/vGHv5n3EJLMSWyP8PLGijNN5E54
bdSQKLA8dz3L7Ls9btG1P3AK0bURXmWrflCRoL8zkHo85PGD8yPbKPBYOED9vbUmfyoEZab7k4lC
8+pnbbqC4WU8ZbjCcZ9WKwExlVpNWZSAGda27MnU8Qvjnbfh7Zn6qbrg4xGWGShdkB/RaTUfTg/9
gOkpnPz4CmXlkLWIBd0pqq4ce8lJ0P1kHaXEqk7okE+1mbw5E57ivgGGoDn1vpRq7QlAVOtBM5Kj
mLpyV3aBs2hC5V4UILQK7FZ3rfJvoTWlT8C/h+NM2DT75LU0o/iDGHjDEjFIXNSMiQZ7qHdZ81dZ
RfKQuYBmEaJRUBaju3BwQB4E5Bovi5OD1ikAHePhOlDWL5k0iOcRI77fJvm1yDLS5xxB+gQ+jgiS
EqJxInACPIFqjElYiP3IxABmsx8e+wBHtuOAsoVvpaBdWvhqRpT8DkAGGng8xCRmSOXcTaSGCnFV
U1S50inAzFdkF1dWG+BDFu6x7S4aBgozr2GKpZaPMSQgGc1wRu5HsYimieagq0Pldcvone6n/vsy
ihgR9ypNLM6dwnxYPCyAZ1UsA06cKiMPX04EDncSX3RD0BHo1Y1qBv7acuH7hkJ+mOyyP2FuiRca
bI7l1AJ0Vqt42Je1sapyE01JH2DBcEfP5x3YJ9g8lioya2g2Ybc1UzBsWVFhcIjbY1H4yjs9skfd
49uDOS8K7pue03QeTmtWLQvXz/L4GgW3cpr9dunoLCe1V9d6RdxJnZJTYtY7P63fJO6b3ueEg6x4
UzgK8be2895B+KFtN1+RTWdS04As6bQLH4pSfCaqCdQjvqYuaDdE1EiBTZB+eTes+5Y39s7mZa5M
Tbbboq4xW8oNkHzmWP3ME2/rA1j324QhNGV8dGgQsXtRHpNiq5AwjIK6eU7d9gbRceNj691MIcbZ
PoBC3QOM5CgH1UgeDMhdG7MHGx3nO4ZMRMyWVv6xs05Z1StbCDrxYZT4Fle6qu2Msm3vQRkSQoS7
5phUSKxNyE1YK05dFAeHtCEKIQqC8iDx3MEJbgtQIz7j96rC89RynDAZRCLcQs2dlfaa5tcSkuFL
lMvyEMx/DBp+M13rylsejlucUyN4EiyYTd2ROg9RyOWdWua1BerLGb8ir7c9eyBv0q2Tc2PZ5SVG
qCFSgOdaTkWjb57UrtafWm08Mf71qIA9lNPhpclxT3Vml+6sZCCOl5TC2fK5iBUY/aBmjpYY65We
6jAS+9RrhPq97pyvf94x5grw5/MYj4EjKARNkEpzh+cxhBU0jasnrcopevT5eUyMFQLBd0WQZ6Rk
cmdH5aZIsDf3GqQ8N9qqKdPWRKovmm6cHcV9ssxsgwpieG2le09yyBBtAZDynetUf18RHEzjlqqq
JGQY7O2/7uo9sbSqkubtVQvqm2HkzsIwCJqTeFltu9T2XCgSfEKfpMWwAkrPuijK6yTMkyJcsnOT
qji//YG1IMEtFoMmdtvwDvWcFB1nW2l2uyktPd7mcaXulUCZ7k5/Sys9epF93oGA86crAv6l3aiQ
uec3wPTbEflKWXgAt8lUwMxS89SsDAtXhxU30SEdzJnCPvZLmfrYairra1Urm6pqk42ujuTaqjUw
u7LqtqNtg3iodPuWkO9Jf6cCFlF9yBW7WcKB+KZnQXLS4o9wtOWzW5ZEtGGnwaSTdc9TVoBQN5sL
GzMb36QSa1USMpXj28LeolvnImH+XJSAoFmFboYDkDuabJJ9kD2wnZLwNB4DEkZOSp8567xJSRyE
biGyKD52toq1akrNZRzEpldhNTpYnUpqXMvapKtFytsbfChS2XmB+7E21OSYZdB4IqC6Ry3tb6C/
xcboVWMtNDErjEDGBI5yj2LIKUrgNpfcrb4Vk2mfA7clAhGD/VVp4sL782Nk/s1TZHO04VNIJ7F/
q1H0Lh79XhXtNZNZdqpi0hWNqck3pqq3np1m+C2mtF8qsigvNWw17DPOwa/idF3WTbBMdfinJRyV
XYsV80VtsUqF2CIqerFXE8TSogri4YNEiFoXzCbTSBX3WmfRcjr/2EgV2E3YOh87YtJcG0dQG5Qe
xk4SpaT/zYqAqYkA7pAVqygHnVrzYkPpFnaL1WcaigtG58HzU0eebdlxjs/NE0EDzq6K2PQB27xT
zD5OrufVgaGAOe/EFqNr62Eb1rRQrUWRySu6FtPre/EKjpYfWZVLLavAiZ3rthuBpQfgT6ofhhm1
J21qu3dKy8eu0XwdLscJWgmWjor/t5JeVbSabRmoZQJ3rtVudjFaOMddtO2m/GHXQfc1Tjn6BsbO
bVvrnpTDJWySb2DI/c8jZAlYFKqHby6nLkiVoxlkazg9q3yKX7RhHJ/R6bjnomFJNq18elKc8al2
jeqoljN9Jire+UbW79sv0UemZVs01jUeyIflrMh5/EuL9AWnTVG9WhkJgE3Wrp0OfD/vlXowyyDF
QWSyhfjduGxCWa7Lxm92fqi82LjilqpfaocuBveTOgUBLgin+mOu9dusXMd5U32v1AH6S6OHZ6WK
rtj1wJvRX/oM9/UeN6nYlT5Q7cQnhlBr9WGNL09utBI6lRkpOqhJePvJJHEc99oF29m0zm05K2cI
7Kyk08OMWEK0wlZdib3iN8ayTwwUPGlJzKWdkqWXESHSFlECbMcSR3UEnKqD+zmPDRgcjEpbpevF
VQGM/1w0NMnT0b27ZqyulSyZ4B4h+mls3bqoMRTw6lAZZr2gCMyvFFvdO0f3x60QFaRqu7O6lPOL
Yz626URlYbhzleFeKOR2SNmA881iCVfQXyVu/DnpNunUfLMTOb3zyY+difmT0YXwB+1B8q/mh+Wn
k5NQZOu0RTXeQQvssOntRvXdgcFjfxmbOw0ClR4Qez2Dj8cPmZKSSTsHmHsb11cnMKo10+/Jn9KV
Bp14m0bZLRmcI8k71wCl3qqWDWh60wa5Bmf+z+vw2738+aDGxcz1J+W94cwA2YdjstVDD56aQb/b
Q/bSRuOrknGU6VrzQqPkYjT58FHL6m9OUywDhP0BoqdDaOHmz2A/giofv2EhT0ja0T+0ATTSwiAp
ZYyFciwntPJGI/Z/vuK3MdevV4yY0+GaLUZg9CYelsIszv0GNoVxhweHqXEqAZWPUIplgKGotNkk
lWJXOvrnQVYvNgCrfZiKrQlXj/o2eTVtdISZyDy3ShZ+CVBsjCDywUgh6d6ZfoT+smEoADjMVg5W
Yzz5ue+fZPSSIvZb9Y4afmk1pcVRQ7BGH2nTyqKJzBvblns/Vu91QLpTUMh+NTRQzJ2yHS9O8wP4
Xn3E4tcuk6biMyuAxQN//Qqs2XDWhvwvFXovvkSL3Cq/NpcQoFZD7w9Hw+36DQ2cCxVqsx/M5IvK
XG5bu/Z7Z6NHf9b8ZCI+JHaNfg3GuseJfgYPj1ZNYvLi8VPqKz8GbA3awN2HcQbYozS1jRqPH95O
SWhiBbzq3SCd2kuStFrVI8A11820ldLBJ4WTPi4KZXKPtgyiJdhwBdo9otDSyAYvssJkJfHie7KI
/K2IkrXhp82lJc0GeNdzA3/7AiDlKsMGc8DIKS2z/dSr3WmtQmT8XpvFq94ysRCNNa4jDJenaAxe
yDzDCVq64wVb9NLNJWDoQAzP3NiTVer85kAl92UwLkU9fFb8jkVb606KAiTSaL6DyeDZ9kdnZaXF
fraCb+gjVktajQx48f81AMI9zZmOBIuRZa4pvL6j+XHSd9FgjJAQ1PQwOOl1MohQBwyde2wH1nRw
XF6MzhrwHQtJ0LQqt8hVqq/ZiFwBVFxw0evXRGBID7up2aQDILPJRClajda+0gd3gTVw2E5KcJMO
OThBRDBS4b4MatB6yiiSbRkoPOpgiCs/bPZG01VbSmxEqqmer5SijJZp5a9pSdjAYWL7gKmFuhIv
8JJ6k9FkNqVbTY3P4RCBRlLqozO1CGgvdT9Gp1GNNrksmnfe5t96VSyzCMLpO/PvuTf+MJ0Q5dhB
/wvFvUCjA5Y5jVFljl8MjOvLzqVX5dMjFhgOTmY43esMgO6f15PfNxsugE60ztHdpmX1cPweoOzp
fluKe2B2r2PnfAS4gdZyBqjhDF80ulMtFXGmrSPeWXsfJnC8bZbBB/PxnJhwRD/0yMqgJWtoHMXd
KLFA2x1yMoPxzJQBH9jVkfkly8brn7/sY9XNgA2pDE5Wk5cTstjDR1JjUl7VtXq3wIRv3dTdzzbr
JSYgXPJ80T9/2mNpxUewj2tYKbA/qlAoft1NXV6BMrRG426N1g6ePQb/CPBs1NSHDh5+4by7t+rz
4/K4OZAXSTfFFuyt6sN21g5qFinQ8u4kOezbNA4+ycrlQJYdXdrs4CFqiygjlikDTc8Cw7i9AM8H
VlgEy0k5Or3xWRhRsIMxGZ9ghqycyLGOIfJqT0zgt4PCIVw8ASUMYrze/fl+/f5AOBhxuXRWXhBv
j416kcMoilPLuMM9Q0rvwz5zRop880dQV1gr+/Fma8n2zx/62+CCX0mnOY+bxzA51D8+EyGu9E7v
e+tuZeTmOEbu4xYndplQrlVRl+GNlvHRGiRx0m1GBnhsiSXxgpsyKcdVYYrEo3fUrf0WT/Q7l/Y3
N0TYFEuWRWsEkchDORZHfttIncWhIg7QNn31iRQUQOhqCWLJkPegb45+TEQMgyowx2A64I5QlYSq
WFl54+GuHp/ckCC8VIWeTMR87Tev71zk41NuQhxwdNr8jLJcxnEP9UgSWGaa9jaObfrhey4XV7Mz
fcaYiDmrkPbBbbS/pkS6FzGO5boyVG0tB5+6QehEQGZAeya/9qJwcrww67R9ldXjO8dtStiHF8NE
UoZxi7LWgZHCQPHXd9HoNDg3tuPcDCtyT7JC8J+ATA4DNSUiQ9e8QAb4NOmN4BWoMVPMkUTENvt+
SCp1XN40qwxXhEREG6wB6gJEOAkqZe0/9Wq0yyFXXnorP9U0h28mT47CWOaLVNrIy8hEihJTnlI/
nLxaC7vnvsVs6IQREGsXGJqg5rjqU6Ptpu7DJJNPfl5KAiMmcylII7sCs/hMUvfwFxgw8yQKLYbT
nAQc44FwkFlokrPVt1BVByi3tvG5L6dkVY7qdKh15wP5BDF4svAlDAJsBbolSfTU0eTA0wIZEWSf
nUjd6cqdyMZpTybDKYVpdzCaNpgbsRMtlallHYhiUN/xF9ftta9lLG+tqlvoM7J2mfepsn/7g6L4
xaILf65zi4KnZugwsLY3vgbjbUhW8NAgDtZm/S2BzlxPyr5VKkmTsZjdzFmybyuHFOuS/RqWxGbQ
RxuOS5Gc2wglsGFdh1gp7kYx5VtO6eGWnbPfI3ot960IFznA1zO97/SS5xDu/dAh9ylRyOaMhvLI
Sw4dH5BGJbsPDP+OMaDEgzKOJ72yvotSN16NMp5hSo4eE74YZAtqRE7m0bju0HmuBluLPDDO5cKF
/qEJ6W575/tbj6vuxXdLDAw6y0ke46rbAIVwloq2D/3hghivW8kiIEWTlDXikbIrKWVLfcTVUVcA
wQ1YFmttzgSYMPcdM7N19kE0fI2YWJI1mPc7x9T+cqM+X9mdKlem4gbbcCi+VKXTQN353NVG9uS7
beMVpeoualV7Th3YE5yCyTllUGJYyQ5Azgtg7RLgIMaOHl9IqYxr11p8D0LZPaVE37yzAf42bZiJ
n2QI28gukHwgIf/1ravHbMhsvU2eyJyID0ZNKqvdS/M4YPOJJrBiwKPrXRGoG50kj2OTHoF3iL0U
MvFCoHI730jeE6xZj0XAfFEzP4NFgn0ZQ8SvF9XL0OpbmuRPzRQpJCPwSOZq3Ow7RCTL0YdoqcXN
zVc3KH/ruV+rrYswhhrpYJfRQ2M8xlOhLnnaihcbAwDQ+UMbro1OgMX0ZzR7aR610vC9QZkxZhPh
QoERkNWc24VXjMZiGmWMRw7gFGu+ve86InKtNKC9WhhPVaE6RJSkAIqdoDjYCrD/GNfasUPBt2yn
el0TTbKYKrq0jZ2ZZ8dvVxAzoieRAsoPpbJLBNkdOs0PIurd+hqP9l4gnCZ/xW0PsstfXZvvaznE
+knyTJ3Pgw/hSAWKvoA1ynTLNXbQMO1nUZXm+T1lpTaXlD8XKW8/AFw/hlCmrv82HAXPBPBQGslT
1ZI3l4zmd9UGbAqArxbDkX0mWJt9uVUqDGGdlu7UUn/vIfjbJxMxCnU32kVVvPmaf+p09FEUNrR3
Ehh1CliekjFPo56JbY965aDl1jomMXjRuDUxDGm7NTSsgIPgP0xY6CJ6cX/eRR+rcGFqEBdoB0M1
ocNoPDyTWqSlJEMriM7U+usg9WthF1tnTq/IxvM41hcFankRWe+MN38rfvhcC2HUPKmmv0pF/uu7
ELkjITD0Yp5oI1SKEV01W17Vsn7qdI6AZSgUTyFSSjE5jrSDuIkScg+kGVAzRM2RX9AzQkuxFv75
drx9318fEeYDBHfPPVbH/O1sMM9jtaQoCe0Y8Ur68bMzZis0bRc4acknEtGPc3DgKY+aaC/yEZl/
UW39of2iy/okqVe25AIzuAzY52u1Dz4xZnDUCPNdLrW1UThXNTbJRo3KYNfwFwLgvI9RFOxRt6Qk
Mpb3Mpu0nYVIZQFrB3osHM73ZEC/VU70mxA8zU0wgVzbfrj5McGAaRHO1k7LprsXmiScZZ9GaZge
OgGfgBm12WcaUYyt072wNUTfyyo5lL275n8cd6ms+rWf6BkFSggZVfrt2tWjJTSqr6JL443N6e0g
bXMXN8G0a0s8ibGIBMcA8hEK0IOA2rHQg7cMlng2uid7qEFrA2TtTQOnKKXGqqXbuu/d/AMT9jxY
TB+V0V8MSrLtCR/xWlc3kDAl+6KwVkSq2J9cS/6QvSjeKdN/v1cuTyi+e2QddGgfzwa+OY1C0Hx7
8nkK9q17GiBVQVZfZ4A6V23x3lnEfVykaIHaHMopFl16gzyFv74ZhVBl3Wixfo3yRluWYZTtBzcR
DJ1ca1NWdI2jcmSAVhJPPKMsbWVpg19awb1VCPFEJ5BmyokKEd8gBNi9E//ouqIn7N7GAzfSHMnp
pG+YYBJJ6WDBnKrVGCcas8OKGV/RP4GkpxazIEP206qvGtzDjCRfLFCQ//6veGPXlk+eiTGUxOk5
w/gKcH1aVKNNA8XVUy+yZb2kgVe+dnT1RfnF9SeAw0HyRA/lQ5sHH42+lBvfdAAo6mXPs54QmGn3
wyFSROilc7KfJKfAU0eTdCiydvf6AOmA2VW4wh1zaWBk7SQg7Q9sYj/GNWcF65VzyWuR1NWnNpXL
FFznQliV87lq81ejM9x70DmW1xkYHOn6NhtgAva5LWJKVZP9tMMf3ZMnlddzPz5hC6jMszWHwxMH
MWyIqZmgsPW8B0HE1Tj1Owyc33rClIiOzbIIPAYQAaK2X396SXa2OuLWvuIEvStMeRaphD1p0KI4
BQhUljavaxAFJRkmVvoylmQFR8zi51ZNrhJ2oIvWeMkjF42rQpJJKED/kwTXEKXhiL3ehlvdpaf9
5zVzVm78vGS+XfVs+5gHOZxlHx5YagKr75WuuWrzPt7aBHDpFqRfc/qHwCNUGphZmBnpCDA5nz5W
dYHfDVkcGc21rOLXati1ysBDp0A/+vM3ejyzvX2OO4s8OZabhvPwjTgBuH7CoOkqGsPTkVwsYljg
73zI/A95uG1UWpwIBdsgvLGHEpWQKkLrtKC95llcQzTPNHzHdB2gJm859nq6vSfi1X1v4zV++1gM
vzj1HaHqlEKPGz5jaqSHrdVep6rrqPtkvk98ddtX1gfBm3TLmLROnNhNzMHHQFVIHVKGH6kKqlC2
k/3OTfhtvorwhkqIQn22DLGKPBziU2sglC5p5LXtwx15nANNDaXdGErbLHMR3sxeBXXamso21Up2
VGZoOaS7JRvw7c8/+izqffhBGIczGmIBpj5HasH//1Nlhutu9FNR9ySFGjQ95me5T78BV8BFj0t9
4nKOFXJZKxx9hjTW19pUp52Imn4flv4TiVHuZpw029PxqZeddshE+NFykv4qksHf1nMINVxz8zxU
1WsfhubJjJv6GfYmnFDtnbXEeCzsuLFoRJiuUucKdvqHPZ7E5iGxggbHhqETlDLEAwG6vbXNzQgu
adIT4m652drFmA04nLwVLfFvVSRcgh5JzPZbceryELw/8a9BpgsA2KFFnGB0L7Xmc0+M4FnFX7TL
4/FbQbaspw19ehOWZGaD7RKt0JpZvXmhkoVvENJjroK0BixhkKTmZN9DRAGbtHQZzkzT5yA2oh2K
xlPl6v72zz8smtOHX9aYe1i6zviP3h5tnod1lUm5NccodFd02P2+10S6asZlGJvymIgxOgaF93Z+
Zq4cHBXt0JCIcmh96M3QkO9AFbK9RZZKga/8Kpn6bvq4t/b0WOojYoeL79rooZoy/CL7W9S4DBVD
ImHMLo8IEqv0lRIn5rF2wunYZ3s91oyrMww+mUVGv9ZTf7hleqdvuKcla7R9UZNaB2xaRdsQXiqh
UhUea1dj2pA29n7QtPFiRu6wyhiSRbJO10paiu1ES9UlYPusQ6xIIXDkoyq2SACsrSEnwggahjip
mUhihyZES45yJdcM21xS/+Uw2VoDgiU6uZO7NBGHPveVNScRVA2uFi8REDqHqTKiFwBAGy0iw57Z
JTrypvOK2CnJZe2UtRjaF70ao42mGN1mEkNwgZ1A1J5ZNGciXA3EdWq5qsqCpNFGPVFOJ59c0M/e
YAIgpXJW1ilScWPQzEuZEducuO26JgSYcGNrq9bzrwZ77Kig2uYnQ0VIjsJ08MfqUKtkWQSJWBWF
dgjgrd+Jo8XEDRkJmLV2QQHM7Asl5DYuNUpMO2hXpUpvoJr6pT9aRPHMfygfs8SuT5YZg7FOeMiH
ZiZ3D91wVlPEsWO8iSXTWoricQNPaG0XmraZUmPwJn43L9c4sDu+HhyZO3WerS7pRDhHvYKFMwis
aK1ROid06HtDryjsYtYE4Oaebyo2lG7tdQgkWoGUjt1AQXqt5zTGSO3kCvK6MW/vapHaz7k3ymYF
sh+lLgvU3mHOh7xQu8AbGYasuwXG2ba7cGF0mbLta+u5NOP62TTHbql07YhwifgJqNvXJotfQKM6
awi6ZHEWurtOzDr2yFBkB8CF1Ws6ahwY9oOr9fTQDH+jaARzt+M3om9bVkIiPKjSfiRxnR9c+MKw
eoNwaTu0WscqTy5W0mkLvaW1TX+vQl9I34P44yVz17/iLsaMWomT2UisetondsNjbZVy18UG4mPy
BdTkLzdvt36WPsW6mdz70FxZilNfAuYtHmPBeO0YUU4HveB9bhS4OeSNnPKExUv29j325wxPv9gH
uKCuVdrWL6lePCdTrq+axBAryX63HtO89GLTTfcJ2ONlCRHnFOlMMhWltrZ9SfhdksmNgoz/xPs8
Lp3RZZ/qBSnLTgPqpAUqmXXdV6GSARkLibaJeckqTSGwZBo+oKT/0enzrI0x5Gsw+jezmz44Tljc
EpmGGwW07qEwWXmCNLgoRkHCbjaNzwwEu7U1jCB+EIpkulznAaHWAO9zbA8X4OtEN3JQLFs3uIe8
D6sAsGEQRd3BCQTqzyTzmkbApA/oa1Gnh7tpAMgchQOqLbtZkWS57PLMPXD+Kp8DmQK+hdm8e/uv
jFyaDb3FA/at6Vnpt3XvZs+xLNFgh/2PQSN9mld51kBH3bYk68+p5xPlrTIhzjNwdnaUhtUy5zyd
W2H5sW71g9KgKQs6RXi92k/r8VANaXl9e4PDPK+9zkrsk01KYp1cu4imoRkX7SXPRH6KYPcvOFSG
K71tCUkNKPR1K1T3dUeiBMhaG9SzpV/tLm5Ovikuxkg6lQ42Y5HngsgBsM/ktGvRWVFKdO15+30M
8v6oI1LIoQt3DplqKuTmJHU+dPTTQ5vuutVEMPBJElpoxHYdRE/qRNs1f+VluI0KP7qluhkd7Gpq
vCgGyOnXuld8H0qlY+83ElC8gu4FC+I1sKEhkQ5Px9229oTVtRji6pXWIiwNs7Jc+r4iD25M1Cvs
i/KgKiteBrmVdW95hoHKaFQNlIRhcaWKze+6NM+xnxzSLp87fsNOFrDtI/Cm3PlQ2uFXB4jyMjLs
L1HsppcwJqmYiIJ31Fy/tdbYYrGaOBrOIjoLtBZ+LZ5C8kkmuw7HK0OUzvO1gTyLnCZO25bDp2FA
JQnq+Ieuf0kzBw6DGVV7DsHBOzXcW9vo56L67TIYs8AMsTRVe+yuaSDrncSth6ufyHA9QrVPGMYS
NZiqOyvaR5pBEutUd9fa1ZWtSR6CV/Or9yjRDq2IXK8Qrrsq+lG9jQWLrK1sESp8rKjTd4VTx8uo
0rO1XhMR2aVVyKYWnC2zdc8xaO2VCF2N03fmnhmHxRujTj8Hsg8PDcKWRey64ytI7VWgGM6z2e10
NZ080YYbgpE/yNK191P1EgX5eE9z4kSUvLlCdB5vFg2PpabB5s58pBuORDUxtCQ75oOnwn0noUL5
Rg5x9GIFwks5bvzTIp27aqM65pRia7r9m28sstypL4J+vDKH7Le+FOiRMrf8VKbPkakvKn+8hia3
MdYz+JwpA3vhaync/DF856z5eDIzdH5TTgmcyQy6uY/NkVyzO2NA6XTrYw1tlkSnoNth7/25Ynxk
CAGgNeeZHdYLAWWAtuivT7OrVKndmHZyixycZODL7U0Q+gpaZekNYdStOsJFVl2afHZriclkIKfF
9QW5maZS7qU56uu2GDICfeNq17D2VJY036nw345Gvzzr6Al0A93QLNbjIPlwSpVmRRI7/7oNBAzw
tiGtd8mGoUGqjse6IeRLFufRb1J8VgSzWwQyem7jV+fRKOozXaNafKuQ+z1VBnGFNnkyoo9WI9Hd
WBwi9fuf7ykj2ccqHPHdzPCGPcAJHt7irzd1oNsSa2VkXQnu/ZzE9jazOvmpbC1rbY/sQZqKMkAI
3/joavrGddJvXZ+NHKmirRnphCxnUburVX0gb4AxpiIxLcvCT9mt/OQ4jkO61f0KhjoKAsXyz2/7
SRIFpI+F02IMrGFvF2G1sauxQr+mZFvCjObwgi+4oVD8R7WyNvMxWbdixK3hEAwLLqzfmmFhcVg6
slmuqiH8wvlPeISg5Yjy7ObqZp1chGZzG1W1o0jM/lKLABvRoDc7G52mS1TRxglKBvccC5CZ1IQ/
0uI7lfIlB8W36Di7XGvbPCh9K48m92PbNmm6cAsLUL7r5ngwrgyt9CvKqHzR+RMLQ6GgowIgyDm0
fWn7D602s9/j6CChL66GEPliE2D0iNKYbOYqypY10Wp4wxjNoJTbpg4apIr+69nIVNJUNGSqkUFm
XNHFtygJVv4YUvFbI5TYmBeawBi2MVIPdnqpnwKXerOIs3bXG6F4Eh/DsCzPJDkY+4BG6po3RHak
OGEiYWlMpwnJpf9Wy8V77pf9Ukf6dogSn+FVo3m9XqvntE++Et2FtC1NhqVvFi7NYCJV6tzx9wPB
osuSjrLn9657QjfEEFH4l0SSjakTUXF/+yNyIBKW+TGc54p+aGd7LQ5JrOFvxpFR33vHcdellSQH
R9J6l+1Nd0isfVuyw6Gb/g9j57HkNrKF6SdCRAIJuwVBTxbJ8tIGoZKBtwn/9POxZjOSbqhnU9HX
dJFFAolzfvu4tOMvaccPg93OW6doOoDmOjt7CNMCXI+ZXyZOvvMi45LFtqB/Pc92g1ho0aypylZy
7I71Unyl1pxvYsifWhTNV9RchNd0tjh18rksSbNzknA56wQwHWGvryyt76QioLNDFLwpCzXsyoLW
SiKm9fOcNY6fZ7wdU0Xn1E63ZtWTQdjRRNu0cngoSZ7Aj0AeA/o2f5bdss6HBGyU39ozkqxiibqp
cop2pavirWdGfU5s90IjEa94FxI0BKOuOquu6oD75gPJRm2q5UE35m1BiF6Q9sh4kMu2G1PUhIyZ
In7iCbguU02cqYh7COO8O9dt0WweFpWKYxiKI1/beNaSgYHSzraTReQhoypOtmIoNk5rz/6MBuFg
sGSx/cW7udWjFU1S88pu8vRYOupjSqoXu89H+FC45zAmng/JIcnaJg6/Afr0MLw4jWbe1Ngxcg/2
L+iMaXfXKRy6KDqUUZccTC6WJkRqKIZ9ClCy5mGWbuepOmZtQkM2ZmlqDLivIgD0Fb2NxbFRsvUT
+o2uCg0jZdtzHAa6kWlbN7ecnRRd6Kdt6+wQWb1ykzEkWjTMDmJqNsDCX+qe6a0gKvBzEh0okV7G
1Dzl80XRx6eATbjspTjOo9Ot0ik2g0ib05WZmfmaznPyM1msVo1yuqNXLfbedWpvzwLSdLN5GVRJ
h5Qbb4B0vTWLtnOuGts65jnFtXRs3Bp0o7xll+WrMJtt42bYvTBzNpiwDoxvZLdhH/TNfkyP4yKu
PJ6ygyry2zAmhj/KKArsiiLeuuBDySiXPA05FbYUfFXHsBp9Y1TjQ84DHgZE1P5I7cQRfqeflyuY
vVl06pj12rVNkglts1cenGFPRFhHXVIzMP5V12iaZkhfMW+74SxkzB9Mm9ib1xf3Vg77C6NOvY0F
BiGk8eWpQpPIsZl4h5QVaXMnDld2SKUi3x0XtuBMpcTxl25Vj0BABV2WU3vvy502mZgv2X0h0sil
rMxK+lo+rel5NS6zGjx/LkW8NTTLviyqetC76VFRweirWtgnXmamRcbw+0bGT0W4dJsYkbAvsOHd
B7GEHoXcuqS6bq7Qk4a+1+nbUjRACDL5koXpcqidmdhIIsTDMtM2Hn+RLy28RbEeYTtyrPaDUgZi
Vst4rUBSthYszA4pCPXiE16NwrbpSOS2eqLvMX8yQdWSMD8P9yYZM4a+//cD+hOn/32eQIaJJBb4
VLIn/VnuMTtjhMZMk9elrzZ5q4xVmKp01cn8Bfuw2ne2Y27J4cS7HY07vnf7UdA8gMo2PGTUW56G
ht76ohH2PlfpMUbevh0tofss1d/tKKQzkTCvbR9bJh6fxF6bCk0yzA65PUtS+EsXX8v6qoet/rSw
NQO0NE+mpCMxWd7otl/z1GzOnpcdI55raQMPd//hlFG7MZRa6Gj7iHLd+QbS6gZ6Ygb1PGdrp0sn
zEIi/q+V508kXcILSoZhIHxYm7/8o12HlSp1o+hWLNlLjlBm5Snxglj9K4akYkdvTsXxprl+mIIl
M4RcPRU5PqZcuMTpv/JD/2RheDeA1zj+7qQuUaV/oNeiGTpbxaVzHcTM/fLpjHG7fl4tvZUezcbG
91v6YuoKmmNoscbRQ/JtGVdrlHDaOwerWpdFCRyAUehgDo3uj2VXbMsGF3ZZhQ89yB4yzJqzwgpv
Ih2NvejhED9fqSvB1IbB67/FzfRe6yJZdw6F1GhbkxedbAspw7U7YTibbQSBbXzSk3oAGAUJ1MZK
Y54y43Oe95tJyvLRVXq5UiLHEV5p46U2wkCyk52qItqOHLYBvdLq0hsD788puF9c8gzvvtbRruAz
ZKQfMwEFlVXJQbn6tA3n2ltR+iD3yMm/aRZ5tcJ1t1PL4YAivTMUoaQqhd3X3Lfc0tVapOFbiTri
1Q2jTTvM+mM269/+fcv9LcK+32YURWBKvBuQ/4wrbMk7Z4mQzlXYGG68rIHQzfWPdpb6yqS27jmb
iwdvuW+DLIYbGg7VfyxUQE5/jeXwHex2WFBQS7FT/D6Wxx4sRzeU2Q2u3zlJMT5T79BvRdPC1xec
sPBkCVGGxIS3dd1v4gi/8SRMY4vaZ9y6qAZ8gf/3MZHmMZ69nafpDS2z8vh/vVWOOQdSL6ZVO4z1
Sg/dddjOBzu2pz0zk/McAkmOdffNlqo/xJVzNmbd3Xj0dZ5c6qNOdR//Sooq5Zq0KQocVXsBFxv2
pZF+1YlyPtUz04d7X7G7pci+NKDHqxTZy9HKlfHqMvsNg/XU1nb3RZsAfA3Rv7R9/qq51pVNu//i
ZhgRbamNq0mvx1U8Ovqu9tBT8uswJ2jikjRCXL0lprAH3t4f+JJW9/7HZshPGBjETU7eE5hMIPKo
OMPePTdj+4OR91vfUdon6T/cWibaqZ4rq5kWazMPc3JVHamUSnu1MybREcnE1CXFju7PZmfZ2d0l
ytN3xv3j0Z5G8zuu8oypOLuEyeg+2fbwhuZarezOyH2z09L3cYR2ceYk337+x1haHykdxJi1hbO1
54ida7S7HZmO0YVQ3sDM7qAsMfBnTNzdprdcWJvk0SEfZo1xsNtqSsgz0jQ2oyh9/lQkmDgMh9Q2
MavT1Y5XsDg6YhhXntvudVl6Ozt0v2kGuxK6NJ9/BVluOKJQdfKNMCkALeJSnQeq2q5011Qyml9o
4/P8sGl3jhy+ZXhSUbvVtBOVxXQmg7vP3ewUd9O7HRG2AOU/r2srcfYLIxJ9hKl1nrz2lzKcZOfO
7o9llPMDWlp5DNPpJcOEl8iw/qDC7Ydiv3jopK58qgqNk+nhh5mrtr//9upi1obuV8YTwfL9A+eH
uV/U8OaqpT3f/wE3Ijnf2ugd1UuTA38Qp6H2KkFfF4tmQ+W1ccRVKQ9VapyJwCEr1uq1V3Z4DSc5
st+sYmItM1pWq5J6isHmi0UxeWZmn/2xza2gqDTi1YDQrrYYrFUfOpAMU5kH6TCUJ6eeat/Ne2M9
h3wQojdxlkz8n2tA6NIgrrqNq3Q/g5UaSIlPhD0U61x+U65G4dKdscsywFQEOrs2wuiWTCU085KB
VeKG8F2JkXV01L6Of9oGzIzWZ+dW6q9IwZNfaM1X/J7mu6oSLM9LKsGuagrOYpK5l1Q39642JDfD
bL6nZnZrhnE9dMuyLy2zfEjx9QaLNmovtIHe6/4WnONxu4Y5k2yKffwoerGVtZGfHdbTVbbE5XaK
VX6kujACr8W0N4UwQ1lO12KvzT/dsPIOLsp0WhidDplu34HtdiuX1eupEVYZhIPZbefBpFKISzSd
+upKDMALYoXiTaiRVm/UJytw4uKt1vV+vQhloqqRT8NYiescYTooGtmf3Y4qDxdPO9bv4juU3du9
wvqlMbV0m9HstrfLslpb9G8fAa2KgJGH2PeFEA6kEvoROQRAfrIohBuUHi5ueXZqo3lbiBgvSyN6
mTNLHBNWWNZxBFX3Ef7zh8hwZNV1/Qsp17iJm7R6MMux3iaRl54bE4LRU067Ia9jQj3gUfTqjN6z
lTUG7i1x5gv0nqHKmXkHk2qShfI9LcqIhgX6JOIe+gXi5jRyyTdDoXD5uB+ZoZq1RlkqH7h8AyEw
gj6WVOOySFN452wWV0vprFN2UJr6K6facAxtZM+E13u+Yy5kLBKDAFAckiykXT/VwZFd13vPTX7i
btVOevzLBuupXOle03SyMG5LrPfUuzNPt9VDUhpTwLk174oiOjtWnD9E9vDBlW8c1aT/zPR8N8+V
/txRyLtPmdsPwhljGEewFU7W7xq8WyDzpdn3mn6VtaT/QCdYHgcO1v6UHvKSGyRghrUfP/8pas1n
4Aj9gUrqdsNnQkmyRfcvWpNpl+h9sm3KNuGz+6mlscStpOzVsrzXy5R+68Zns2GEagYzP4m+QHmd
WeNeR6oQLkagUyu6p0LhZ1mV4hkln6Rf4HsKeHGu4x91p0frbJLhbqL18GguPbXcltmjmyrV0fLU
h6WV02p0pu6wGNGKPoT2KnqdwmpNPZK1agPFtt7DbDV0GKuiJakm9RDqGjkPOdmgEyuqFWrT0e+A
Os7t/Ufen/mKQFUc4Zxsc/iql0Z3aBL3NN+F54VS2abQkg4fQa/7GsTwi9d/0bVoeq1iGp0p6mZn
RRG4n6dG7ryhni/5XF+q0FLrSFZJQE1Y+1TMXXvwau8dt8816dPxR2n2T/diy0p7GJk09mhQjF3b
QAbIlONJmVZ3HhatCaKciB8IlJuTCrVOi8HejIXjPIIf0p15P5Iord27/bCfpF8bZfRrRlisO637
RrbPx1KjDOXJYey9VpXvCeaK2bS140jd54NHmZSvRFM+5l3/LO1hwvmWWhsiV2jHjKPhNCr7WLpO
tW0dAKjIjW/Jne41Iee3bvcQTogpBEXs29I1aMJEMZxT137LbcKO4hKgcLyXAd+xj3zmVNZHe/I1
UJVjni5N0Kd9fB1BxXZRPO0VkpHHoemMoMOyuXMXscXGbt0qN/QuloUUhpParh6bIq6/EBCwAq4L
95llchYxmgbpVF4sSQxTTZDZJp9J0JnSu0KVa3cO3/OUYtRExB9R46IXz86qILFBS5E7H2rPSh9N
u/4QoSmDfjAFR6Xn+vRRkEzMf/fIaI6b1DxMVvRErklySvowcBJvDIbEwcc26e1mjIZLPeXmTSse
1ccS18m7cgbv3o59i1rn5yxZx/89Mv9NAGCTJLri04aMfPou4vl/RDrE5WUJRavFLVxQbqea3R7+
PyRtf0ZsQwC4uC08767DJNf7T8XI7IVKU2FY3JRNJhE2fRXcGww2ZaPGbZWQEtJri8bFjF1XmymP
rd1SW+Vp2u2IiYA3rCm6F3Fg2e0S9F7Fhj8v3F4QtYFX4oqNOEUa6skztWT/sZjKu7Tn90WeWR6G
xBQEfdyV5r9/RhYxB5R6Z/DKQq4JVjg1Ra6fLJtMzXY02x1pMFMwtZW7rqBp9jMwRb/Ud0bfIaKs
w/hgZOOw/VTyzd0X3ainI0xYUCiv2ekVVb+RXdEuVzfVFqnc1y7rPJgF/S3Rqw/HG6KVaxTVwfSi
V48JaNUMwLnj9x7S/lIY6aOmmvbJLdv/0PmgNfwffzjfGuAFVOS9V+33P1xWUhB2VqQ39PUX02pJ
f29MfZNXxl30uiMUZgo0hBBrRAfhoYhj7UCJy76UabcfGtXubHNizki0Uw/AdWom/WIsM/PaXO34
RS9Z2+o0d+faF7M7FR7JLVYWEjRvI7V0YKtdN+PoMUZYADSDttnguigQt3YkQpi6lz/nSouod+Lc
MgVQxjGLKQW+99ksug1C7UVPtd4VvmdidXboLDlK0/zlJFpJwyy9i+NoHojHiNZJURQbEZIO08aI
doekRVDAcU2gxxP6FX0/CG07qGo6tE34bhJs9KngJctg8JUpQ3pF3OdQ6Pb9sTht5QbTlfu6mK92
m2XMUMu1uR8QPaHrZpfg2ABR4JQftkmKw8sdjmkhcMK706M3mT/yeSF0JOvUtc2ANgtdOyY5obY9
JGiAMib3Rd4nm2pE2ZgW7bTqVVT65OMUOzn58KwjfCGkCHF9VxEt68Shx5sgpJOZnVh7ja2eN80p
nadl1dylxxhpSRHQuaxg54x1Xg4ExlIkvbEjpkCBuYOwk2QIism697FhKBmdzAFh9pivCr0/RDbS
DYvYft+de6zyKMC3iiyrtYtUZQ20fdbdbCYD6H7E5Fa6lkahSPbIyoeEZ00+NNt/n2p/R1MYHjJI
lGsmDlQsoX8ca7E1pyBYQ3bru7xZeZ7xXt7XIR1ZUViLHokJ7nhDQ0qCYgBRSWhhj5M6SXzuEHwG
FfzHG/obFSAHBMIXYhFmHxXh77eScDuLj7Upb3nsjgSSwCaGE/1N1oT0P9fgxmAmi6BDjjIOPC49
d/qVxNkcKDF8WewyP4ZIwoJUV8ZGmyCrFHrxFy37z4bI/4Gh4NnlbsckhRQNif7v7xRli0ksX9nc
9FotfiTFHFRh9SGb0ltZGpHcFUScGu2vMqu0d9fDbFCT7GLJc6U309Ek9OFNufRv5aTqRE6qHQtk
RsR+DXPQpvHPxinQW8j0aECvHeoyvHVeUwT6gG986tVT4eDx04DDjuivvtqsSH5mmN6jyEkjL9P8
BV3Oy+zlT96slJ/dTT3xmIXX2KG/KitKa4NL0NuDKKAszC99JRXpHRKHlFd5X2ehfrocnBvSf7BQ
zZ55q+du2gA+A2FR4DWnNrK+Psk3swFIO9QgE7MYX/s4PpozR4059l1A9YAIrLl742/262jMTm1I
iZ8OGpfZKQwUwYatwhTVYNq5OARkrEe+7u0wrGVKTNgQbb3QK8/6JFbW6NS3WLLHhUtT3dkRqgDb
pdlkkQb86OlqlyUI9Gei3qZsOJYaGWE2SyiJj5a9q5vha5rn7xoxRGt3KQTKRGNj9NZ3cqF8464f
m/K427ULe32LmLJpbDI4Jis5s2cRIhPv+iyS8Nm9DCqx2P/x+PwzV969d80A6BqcrbbgevqD/AfL
kFmU9uoWheWy5ZRCRDfXfjmqknJ6tA/kn1a7aOiPk/NFFpUbaL00gratfiQxz1gd6diOLpAvrf2G
RueSTctWekj/2rLE2Rq38Z6B0CeJm99C29LeTvX/8jH9dfsCTNOCgs8MDSJ+pj9uCk1zMRhTUXfr
WSbW+HPIB1ngxoBa/dqrNsREkYZfCmv/73Pjr/GMMwMzmcnJAYtArMTvN2NEUFPiLqq9ze444jGp
8/U05O//fpH/8cd9tgSz+Bo4hv+sfpDIqWNVzP0N/HHZLBhJfAchzlaKQ9Q9pN68XKhx7IJ/v+qf
8nCOQ5O/jIQWy8AW/2deRYNQz8OtNdw6/ceidD9U5Lt1aTIGae0IYnnaj3+/IFYsPq3fBjkpwSv4
9u4SFEf+GQvj1o5me7mp3xyYheMoWgMv5nydvYlFbsk3/Fv2roUOYxnZmXaLqlbvN63TZpsZSoyi
P6iRfHL3CCVD0IzJXJOOqxDFltK3ld2dDLw6dUXzV+3K3hdJYu6TpXdWlsrSnebOaMNr56szNtKP
2jx8XKJo8acmL1HuqQKhXzSfIDvma5QQj1rF8ovqsnTbut6Wpr36mKjsuZkiEAr6uIPYs0hUmccD
Zj+/4ok22FG2wZodoYQFAzOn9px4SYoj/JiwxonJu02juxscWXFyRvVJzpycbe75S2Lx3mIXUjvR
wYwtDS70OGhGmfh7O15+ZpgZGGucc4+iBD+RY22E1fS7alBQIl6+W8wB+YEYyjvn+jCGs8kksTwl
mvgxOUVMGsyQ7KHl1mnabsE0eYTVe8iJcL3o4otKPYOgT5lTHyfWwN9+UpAsTGZiwOJn+t2cL9sO
cWk82TMENoSQReRiMI/i+9zFJ8pIX0exTBdbVz9GJ21WveMOBzv65S1t9OoSBbch7izWtXyrwrl9
WxImFS0MvBbxXjuN0zWpaTkcJ0pjKoI39iCUgjcFLQoV45B+suuojrM7aQcFuyra6KkMWO2Z48dW
4Cwn8b5JBrZaKbZp4X4l8lCunKV2Vh3VW+hbCTi1V1bj1utOTePBwUS/l8ayT2Q1HfsCB20LhKlh
Azeo7dbdKttJIxS+KIsMOlQjMtCxhvVUUR0RE/UEOeNb7PgrYcehDwX4Us680OxgwnfM8pBCqK6W
EJChWN5GKyfyHkyzr0C3o7mHVeavnC3ogmXoBvSfYmU4DIZDhkDTri0kV/c6S/WuJZsmx+yM/txH
gEJrl50XKwzd8WacaduUej7cD2gCK5awgwmrSYFxliCitYOovySoekQONnB9XRKSEA0YPDrzmWQ+
eRHdBU1etJmtCAlqPN70sfECAjsH+irp9Exxg5SFzA7GYjQ7VznjytDUFy+ZUwSow6WyssSvtfGp
d0T1Msf1YTEpXOxMMZ1KC7jeNQ4EnOTPaPnMlTBmEKLJvbVd+ZXUNFT31WwGldkSzMQFZiMYQWlR
8JRHZsSXp4n7SNFuJudjgVjfYLy2N9I+1Kqp90MUhetG6MkW9tjYpIus7/rw6LiMDsM/pme9pTZ0
dMoXOduXNrXVURvA34ozD1tmFx7+2BU2OMH6NwcbRBo1cm97VUPgJp9v47wRWHF0lordKslPjYV1
duK+t3X3O6Qsoxi6yXjRT7ZeMSAU5ocgq/TSyV/epNGyHeIBVI5QK4tjjjBoAk+SPLsNGEq2YVfN
L7OR71vNUF+R7maQkqRWi/jx8/HLJvCRo5CpuBcDQPkanj+HQCNJbVPAOuTCYEtLnRmcLqqf5mi8
DnlfU/jrhZsltY+zEXvXlPeA4QLowo7qx/FnO9YIhvDxrnt32ESZs7xUmBp1VNQQ1vJN1+AWva47
1cjJfdCJAr9EimGAUsrDqMyrGMeEe6htDpEi0bIv0/EUayV3XHamyC41sHOO6NnLsn7pYNJqY9R9
Z6rcDdytOsLDMn3V40mm/bKFwFtHnjWf7YrTGpdy42tmnZ06EqqDGYNA7OoEcy7K85vFeNMjGC42
eSTwUXZCMdkE+eTBRKla3dI2wx0Za77RlBFEqMOfOACMqrz40Or6Z1otH2MFAxtz6ayq/Bk3+w3j
x3BXZZW7Av2H6YXOQ1zIh2SW7cmoZ/jlzval4RAAWkcIbLzhkmYjZcMLeEKE5HeOk2OoUNpnnvs6
a157Niam2WQkVthZYm79nBwO9tVwGUgYawx9M0XzW0wWGWmtpGKZas4uOoBNcKf00WS116kzFgpG
wRbzku21q5uRpInxI+FME7zECj1koHVtBmUHhsiVRqx4oqMuyUpMOl0ZxMxtK3YqgssRcvSpa269
zEgDzAHOmqAmj1s3p6yyMjYzNQKsCiZQrSd+DctcnZHHIuFFf1CO3U/uDfc4mOalhZ32LUMLjyk6
31vefaX8+cUOi+jdtscDGrdoW2PrwNbrDy4ndZYlySaVBV9gIh4cWb+VhRmC3o/Rdraqp6U1nJOI
DMpUvSjckQPzoFs3J4yPDslru0nWv7LOHR/6BtAw4fpotBz2OtX9wqieiGe1SeUFjZmbtli5UTse
QtJvPIGVYXE9FSAcbNGW7TXNAPO9u8KWuXkCl0i0UR1SbSlOsk9xUuDNmVHpv4dkIwIDZZgE8WQ3
P3J30YKeqmk/vUuA8U20p7607lmFFX24D7Flk2BS1PbaI1V1WwEggzdrp9jOw69FjD/MXZXL6J3i
4jWNiuZII/a9W/3+6/NunerYOGSoVzuSMB8ay+V2nOzAcXL3zr35rWaKN61EF59kp2zm0tTul97c
WU8kx0YXu2a9IBso3OjG+AnR4q4lykUzcTgk6fDdSmDxIp2Th4rm09wQlpLyjJmAlNahGzaYbs3Z
50gXK61VRHnbmrPRDNwerDyK/SiXwC3A6oXOc7NenA3hfGqrBBsCofMm+hVMeJElHlIqR17dnkCr
vKreq964G37EWlPlvMJD8CaRk+2J0LloJIYbk91/jywmjBSJ+QILfDCB5g4GCX/wweTdOBKmkDGf
AWTw9W5edihNX9wMc5CZkueKmShfzQKPmJaANQmZPBS1qrlMI92fZjP2BxOJgQXgHbrJu2si+6jh
rLexBropqrdeKgFWj35YW1j7/j3m/mUBJW/UA8+9K49cV0dw+fvOsGizO7hVa90MjzBnZLq7pm4J
tDSn5zpS4Fw9Pda91+6ivuSWiaJVNWJXYz749xv5S58sLUkMGC5BpB8G5vvf30fBThFZqTbccpJW
uCUwrOisxRWx1qT6bFx7fB+LEiGk/V++ZuOzC+j3Sd9iYwP9oQWG3ebPZhboBx2kq5hubS3JL2p4
gkL2rbTJ3UUYg0coAd7WFJ30roQJqRDfmXXoD3lUXZIhBYqXDc//3CDN0DAKjPXk/MvyczHKXpn+
TdrBqb9dmLfaiHAjC4kNzyDkW0loJJt+LFIUFdH33ByfQ2e0XsMSkgY1t9zpLItrCgjUN+jMjvCi
r5U9CUIjSatCa728RoOEieJ/D8MJP0ViVKdQqRfQf32fY3MO0gYjjZy6+MxYS5iTdUaOkzz0fYpd
b6q77aiFgM6hwUQlXfw5KJkPuirh9joh8dzZ+7rEmKiPubtCSnj1EvsWATJcKxbEVaqeWi0tud+R
NGlWYW+n2uzOFYoQLceIeH9MebkTHTUceuxtmrYP+3F+WOS0ThNCrQus9vvOaLl7uEsIhinnt1D7
YVVRcga+RFHKg3YcnZu+RDtsY1Rq8sx5bvgYAm6dW7Y0M79EZG89MbmB1dvRmYlm2CvpPJnmIIAY
Lz1HyCORAu3jUDTJyphltiv1RN5MOfYPQ84mO8XyqnveQOFzClfcIQNJZX5L04KwzTGmxEaE08Hd
k4HdvsEcOA+zR72xyQl7MdgjfYCfiEjQIvtA5+lz+46+woCzdfS6PtYQVUGXopdEQ2AfLAKy1qP1
ULUsbIubJ7tMONZb6XyNOrYZJMpvxpLj73U71JfI6rxQnFyytWI/WnuDm16mdtRWZURCrR6RPGSi
DGATzRXoMCV7GSZyvXaGU6bdjbSJ9mp6bblyiE9ePnOOCEHaTFmUB3LIu01Blx9nfB2BuDbepWu/
92Gr7QpnbgO78Zrz54+UUt6oRRpE3LvzUGnOY+GSbU9wDI5Zc8p2jZZUN/s++HtdsXZyQWCMZXyz
mh822oijhhRYL/VmW7DFA4BXq0nUDcI3tiSo7TksFBln1mWOlUY46BCdqlFg/yoLTJhVga7IXSAV
0Bw7BQmG3Rg9NwnZGXGfRAjZpg8ZZtbJiljVvLhYCy7SjyRQYVQ9imqQB3oxqh1RSftkcNVD1Aw0
cbBpO4nclxrmwbYZWj8LzV0j6ZVobf1LPtXxifqBZ0oj2Pgt560hWypQlsFW5S0/0QKjpizFU2Ix
OWqx5u48z84ehupF7+mBwRXKVjdN0cbGuEoZ4lyvPtm/NNGPPS6pE+Em20/FgY7m39cTxJOcNF8+
Q+xtNXI1zlaMlqV4mCpk5H4tcuSMcEybzsmb83D/Qch3fcb4SF53xkPyM0HcI8TTHprzVMYTeh94
0LFxzlHe9CT/GjpP17HHLsgxiy3jRC3NtrG4oCY3c78tiJ6yYvhe2NW8g6FedznbTOqGJfsYwIGq
SncXymm8pOai1paZJGu3jnFa4m7dWjxOn2s2eY5LilrizBPP/35WfALyvx/YtnPn2FDvEOoDOPP7
w6Jv7BlFZ2bdtEpLIGBGhNGEFB6xLSW0W8QxqgmLoWSg17UkRnzdxdN8dIbkm4vM8ILQvd5UMkfS
FNb8yUxKluahr/auaF+gThBuGqKtjgQTuivgKH3TauyveAIDJstoMyymdU2IXGOPj44uOC4kU3OK
U5duvda8hmjT/cUw1KZJwv4hLMyXf38CfwVZSdIjKGGlTcwxJR/AH59Ami5R0WL2uPXjMG0tbthq
HCkJSV9lIhYSfBsO+GKBdqnTQLOq8+w2k19XdCvionkSbZP+B3L79wMcZck9U0OQ3IE54o8H+NLo
aDXlYt9Mq7hMqSOxekDIRhFBaorQGz+x+1fNpBea6fL13x/HXwH9fBz3bJL7CzuSerU/GBxetkQb
Xds3JAklaTRSrCrag/ZWTjw82QpkDY9IisrpV2arZoWjtNyHYT4dZk0sfl4V1wkT97bWc7Gy71xx
rmlbz05bVPXZV0ooxnt60kh/k98oHG+56h+ZePNTaP7SixZW7u5E+/cf9T8+0LswlUh4GoTxmf2B
IpPhFg14wpxbPYkWTq3HSNrn5rm1Intdk9ZB0wzWpT7FYeDq6X8Arnj7/sI/HQsqFzoXTJ6X/4OE
mksDZYLnxo9Ti4vA0XBw27+qpHXYMzUZ6NGiU6PMjDb2dee7dXJosGUdsl5+lVWjBYORj+tcLd1B
d8anpap+lH2xbo3cPmOOigLiAvqVY1bRNSR2zzWeqDP5UI5trkULyw3X197aQfn2XQumuXCQ9nLJ
yc98JMPHfK7r/8PZmS3JjVzZ9leu6R0yzIPZVT8gAogxM3Jmki8wskjCMU+O8et7Idjdl0yqmdKt
krJIKisVgQDcj5+z99qMfZsyGLW+3amodzFfObQL6VZQvEKKtswFDYU4UdxrwVAUNYTxwXjGHrwd
E3hJV84yyxT4lZJKT8Q5rirxmDp0OBSd5itxfcodOahFUR4tNIxWndw1gLg/MH1RD2OcnxRJ91vP
puFcAi4Kda37zPHRDu1lYFqrjSNkgWjeTFzhu7RuSVWZ2sDrIVeMWQqAwPU+8O0MomzlXLlOt5+6
KQlGGw1b0cJJ5bEpNzhq6300WlYwK1MguuWUN8pnOsPiMqBd2poNkqNxrFC61BiYKjM+QBghg3f4
3C9DRPvwS7O8VnR9A6S2OVQxme5xt3VBHptZSF6Gc/Ew3ngeRzTVHpwTWJ5+MzIzX6EQ5b5zSrJt
auaMOZhSlGuzgai3x441NOaeZ41Fvm8+ANeGs+F8XGKlp0tlHkXTTaHDxVPBbD5wIsr8WE+YjuvJ
6+w6DJ+ZvxzbdfrnxRlq2pjey9I/pymTT82lqnII7xz7uDw0FnKyokewiwS/CZnJBwIrzEVV8Rig
9Y+DWSr9Rq5hSdI5X79AG4QJkLmbuNO745itRjvF1cOpS/mgo8I7mJOx0XWjOM0YB09Ky1QwArlh
jdlTPU7a2ZHdVy0Nugkuccy471DWoxUWA4hU17JjWtETB7pM5n5dcLO1HgB7scYncWRVhH2OzfqF
oXxyGV2SQiZz1I5Wmzt7YVsQObLqnHcksaVMFAhmU9JDX6AkkjnxO7EU5lHtKcqSHs7GZEq8UAZQ
d4uf67tVPp2AG8qD4xaw8abpoNI0D4aAA1q+nXK3DJvawemdimGbtGa/tczUCJnLXFjYwFQqEvJu
4sJNqK2t2qmXBRI0HeBDOzFdkIop92a6oLVqm9NYYcqOo9T1S4WVLhH9a7ui1sG3WjtgQGpqfO7L
r5YzmzfOmFNVNNn3JqZdaM+36mJBZ8jd8WC5z2Ym78Y88l4jqz5qSqGf7VZr7yGN3VE0vkwpvpu2
nGZ03uUcEkfcspm31RbJJ+awPHsYEAaclKRc5xEtd13j5X5LMFHgdJJnNjNRolPpyJqZg9QeVHUE
Reu68mA3TCYQJZvB2BcjMAlGs94a/anYqEOkIO8XLWPpesVhRB8bgDq6hV2cgFFZkEKntTxdv7jp
jYyL+dTrMvaJupsYCSE7sRyPplpXa2AGVPOIb/lhiu3uUZUIxVpLMW+70q4OTfbEecQX+cDcRzM+
tTEyWmgf1/pPL+zPntrLExq6w4R49WCkpM2ge79gZZe7CLss7IWM9nLLoxynoCRsHdcFyg7vHtyG
ppXqcRyLISQy4XOiSfMmXr9cf+XlhT8o8zu+l9+t2mvYoq7a+KyIXAQR9mshRtRlUvazTB4MVaif
3JIJU84LVM0NV4Q1uCht35utg8h4ymcRCzJBOfEtgvFtL208Bo9D76AiU1vtto2td7bQ3+UJBtsn
XQ3O9tjnrbeuKqm5XYFuPXlIlo8C2FiIpB7UdHmJRcbMPcb3QQgFR3kTB6+Rt/WPXfTfSgfefatu
Pxffuj+GAz9VBf/547f8rynD66v5679jhrv/uP6Q+Fu1/Sw///KboJSJnO/7b+388K3rc/kf//dH
pPz6nf/q//h/vl1/ytNcf/vH3/4CUCbXnxYnVflzBrBDAfa/ZweHSZl/Lr8mGHZ+/LTD13/8bf1X
fsQGG9rfLRc3DOZPGyUAwRz/Exvs/X3FlBnY/PBZqXzX/8QGO+rfYQbAv1jRfSAI14C2ruql+Mff
LFKINcthmrui/dDU2H/773d+9+NUwUX7cSX+6/c/x/i+gafiotfJ+PDWXEgH2z9QvF/v+bTXkfCa
pgiKNjXZmdw701omxroMUTpr/iA1sIwtCyMai+dUoRdMCxYCOudZP+m7MojMqfd7xTbeGf+/Yait
r8yBKQeBZCWpafz+11fWT3km2kkRQaSmR0uO070hxkuh3NFkbbdUTdaJhNIwMuRLb3nVJw1LTwrB
/oBl7k4VnnLElx+OzXSTozHeV3n03RnU6KYynMzvpxXQ2DbMlvvORY7Y1qHO5EF14hTl6jDd/XRL
/JPr/EYFur4bXpCFuREmnAkR4k1nUhjFVKVJGwd82N5RdZlaK7R6wkSaNDJgjgMQR43FGPU1bkWG
a2WCx89h/ax4+S7rWtLwFE1cRqJ4l6DhvnquiATJEqVGvQd8KlOS9NSRufb/8cIRcDPWR8XFufPN
YUTVOsRaBM4Gce0QzjMlCW16707aMr3E+Gm3mJ2+6hihN7W58YTcYgEnrq+Me+pck6TKoXjudPch
b9HmZ8tFKYS96xUa1XFbPeY3E7Lrd6C0byRwXGybJ8TTPcxojMx/A9blKsE/iBydrUc0DVXJX3Ct
ksAZvZFDR0oN1Uea30cc/tGFlI9pauM4ZETmKvbtv3Ir/3r4WF8P6gsdAqtm0ZXV324sKZ9ca/MZ
b5d63eGifg88+5yWFrEWbkqNQY8Ta6ckVyOhOi3HAhurwoRaradzL9dDXQpQuwNw3+FbvFFiyZjB
FIdy0c/oiwtObIv4+M4n/09fNWY+VD98+e0qUo73qqwHXvWCB3OxcxP4EHiPeJIVKU3tckiRB2ht
Nt52HWZKu6vPWW4+jG5B2uI8QV2V4wYl6uqUOXZisIkCxYdc9jdXVXuCTO6du9VYl6v/10tZHzMH
JaON0hAm+poJ8+uiYU9KP7RqtXZwFNq+Zn8ecAniSn2mbOes41QqahVxh+oG4zqKVvJ9hlx5LKAU
biJUiHU1RKd2/VJ6xl8LR7WdUnOm0MyYZqDXPkSI/F48UzZbJaqrO5PWmWoM4SC6v5S0tp/H+VzS
2du6ytTsxwGTAJG+OrKZCsNVj924ERCnklKWOzqpgrHLnP97Y5AfVwHZNiofy9WIpXnTTwEIbZaD
7aVBG43FXrTzeUx6b1dqrXVCeWT4o1p4u8logPM51Jixrdw7pCPczmiMwz/fRm9wTv/1YgyHPY6U
MvzEb1Y+N4EAkFUpJxtznu6u67YVW8BMijZIRxGdrt683iJKS0B5Rhq14/TznorttzWBgTYJzEjw
NQwrEIjYhn9W+w+J0SR8iGtY1whFPiaAdvEybTvDBcmUOg5sUX4d60Q/LU717Cr66/VVNCbmOYKp
zHc6Em+aPA77LlNutF8m265H+2t9+n5yH1Qc9vSamQRnopxzId+BFNshyfKix8mI6kIHj2E1+caF
Juc7mjOT89uLR/pn/lBo6akaCFdgD9236awfoALyrsxEHApPOyLar/2mVglRAwjoGeUX1+1NuuMW
gXw2lipbRRuDA+u9xPYr7/vnB3B9W/q6yKmmpWIjf/MAFlGsNKos52CcCTrr7anz1Z1WNfnLJOoN
PZ5sm82rmWjqlC0g+eGAEmK6yzx0tBIyR694n+cUEkuGDejEGU9TN5re0CawjTvFK2/LgqzuY1Fl
WD2xPjKr0MjYKqtnZLgjZk5mEoU9j9leaS2L2LBS4aBFvCO+V8RAyXJQGAJeSCUMr57izuldf14E
xuzFMm7JgWeBcEncslKPzr/St2el0b6nclC/5A05yfTWQdCNKrzIxT6mcxM4qwLlh9hVWEecnIA5
B4YLrk4tocZlH4LozE+Wg1WntsZTt5gftTIhpyBJjWcns7eaPX0Fnl/x5sqPydrVjunnhdVqosic
iJdV2MVOkRzQI9lWtGY4icQF584/P6tvWtHrs0plYpMoAbuWBuRbu0dkicmYqgbgsoMfMwJv6feL
mDYQ/nDcDuPZU9T5wHwwsCfaM1ox7JWxfIJOcZcPbfYw42R8ULTECgfja5kvyW5G2XHSFLhGTg74
Oq8x0nfFxqa49yOy3X17kJ+ErXyWDhN4MMbpFnwZ8xC3csipI7WQ7tYpW9IHJy3LbVWoy7MZ6XdW
qj7++c2/gWD9ePMU3Lxvl8gKSvNfn0ijRgHLos2bJ7fOl16ETs0sDyrdNhg1k43ixspeWncM1YIo
0MiJLUSwxuM0qcORoTJ0FxGNfjT23i3tXZtuDK1Ep+jOeuymt7Lx2t07L5ljwK/bHQcKXpXp4LqH
wfxWSIqquMH8bNKUUNvszAG6uhXJ9FnP3H5PLkVQNPUHwS39RZlwMlhuqmzr1maMb+UStbl6iRU4
qIqOTdXPc/GpSuMblzzGo9mY093HuJBonCIcJAxAsyeP+Fdda+oHFSfcO+/k1/7wuhxCH+OYpJML
ytz8OtX+aTlsS5btLiccRswlS4Ybm1u3NOutLOzxLwtoApN8fPvrbamB2e3S5tYUQj7DOUx2PTmC
B1Jg0bOr48Ui6bdqRH0uZkKG3dHdeUY77RXjfoqa+mMuJw1bTMylWBdIYDc4SVNt19aNc/gXdh53
3W1/XhIp/W3GCPTyCLv09LcPVVGB6SiQ0AWcANUwnj2SgYZahLZa24eqGr7ZGd1DR8leTNOad3Oq
86ycbAcL7Ipa2LK3mn7upeplnNwP+ry4F3vST/lcZGfVXapNpivaE9idV33OwTATQn5UNULaeFFM
GJUBLWU6KlfkS7JB3zLfEhO4nErT2Bkaz5oxVuYOzuxyNx2HlGSf1JgOpKTleyX32JcRHjJAiw4s
TOlOMb5B6rVOQ99bJ4ehPQ7ruLvknBF9qatzWODbY4GMJKNiBEYm3oYOpxfJ9vYYpF3W+cwy7uX6
/7Mg/qaNOdQnDZASUREZaB2KhCFWkP9k9L0KgtOUoYViiffCtl5pHtGqSqJdzq1/TgjLRkeX7fLR
tM42NoRRuNPJsUm4Kme8oAzLPWqOapnOJkaTd+qs31YMhjPw48kLo65fJ3dvhgolm7QphfC2fFvN
+KwpcF6VmHxWpb+2KPptI4uHOvaqg+GOJ3pHxkF6mXf2TOuEuKxC+Ke0/dYuSnfXeZmx46SanLmB
9zU06X02pe+Q/ozfinpuRp415PTIU/jnm2qsaZAsYnVfx+5oCw2NAVMmtT2yYJdSlBRQ5qbVGZY2
Zgx5vF5JJ0q26rzIS9XKZIeYr9ot5KnYQ5s8SNxMz21lntNu+tTrVB2e3kw8dS48Biiqei0Quw1K
vVHbkWl/vTTfURLnurcRXLNT21uf/rySGGsh9/Zxs/Cb8cxpKN6NNxVIo1Y9hngpcDbZLGtwQcj6
XPO19eGLSgs+paK79Rqn9UevHYI8rdEydlvkUxKXFJ3FkriEQzFJnp16drbXrX+ttf0xKtkOU+PR
YQ0BxUbeed4KPN7QZcLrUcFN9HurgLfEqffJG4rsQgC6i4xCWfbWnJW7sWNwqcWKuhsK+fTnd26u
n93bd05TiKHh+l/7aub8aQ2taEsmMDzZnDESh+Qh9bCNPLGjYdIAn0vuhLaSmKaoD9RjiXfjHmv1
hclYwoLUoQsVxXlRiyjoFss68Xq944ASYj2otz4uPcMvpBdgbXAD5BrEYhtutCFG1d3OOoCvqCm8
SxfPT26hPzKX+TL3ME9dJdf8DKjh3pXHrNIUJuxqEdrUPYi3bUj9UWRyRkr1PWLGZJezaWKLNYNC
kcY7D6z2dpehMWASRMip3qQXQ5OXK/jTFdKHUTc7gwSUjJLrTl+w7Tkkk/VyNSsM5QsEkulmwfXF
0rF60mKM9HuvUV9FVBt+Nnjzp3SofEaEFKUF1ik9WjbYLN13ml+/n2N5oThv+SQdVJ7a23OsVuaz
OlTAIa18wI0/Sg6TC4bbs45NY+TWUV1lL3qZvZZKRqXoTR8WGdWgRctpT/BzafczcvxcfGyEt3cU
rXtq00i7SQZp+fb656YulI0csvREhRKWImtg53UWJA/7s5LaHkAl+znrm+I8Oka+SSZphe2sTtTJ
a/GDtOIxVvRj2egqgsDEvpRZYr9XFfy2ddI4WTMm1k6OvV6IXz8vAN5Vk7QqLvS1weg6Ix2Iejjw
h69w9ip/qDjAdx08e7cc3C2RuDT0POe2IR83j4gEVNzpBTxU4+vku+ylpW5y4tXPFrITBeqm4fYe
8/z5XtRohf/8OL5JYqaeJBoWCyZ/qZq5jvJ/ffGx29WzhnZzW5cz6Grh1YcyzjHd00IrTHN+pWdU
bnORtEc+rY/abNl3vDNI1TX4fTXJIQqkVRrOyH/CAj7W6zSCLbmuan9+qeZv13ndxJiOazy8nr72
lH95LpTJaVLARBlQxKOeFqPYDK8SDpIv0hlnXVyN55w4VaBDw/JYM7gU3SGeJY7IDt4RUr0nu11e
U1S2D1I43yZdJ31SEMPYLAsbs/dtgKp1QVIcX8xoX00avVvvsXSZIyw1nJPckGe1ZAjempF725Qo
psaEtHh0+WIH6iyYXavH7dy16BdnVL2rPaS1z6SOSvw+ANuRgLwzDnpj3uPzo/nM44RYgXOogw7k
14vSIG0qgKzAC0tgZ7RFhgM+ITqMSm9vjW50KuTL9ZQqBscNOWC/dlh5dij4XD7VmzEfLwj9uq1L
AnVojhOhkLoK46UWdzJVgmujkRxHGqFad4Fk9I0TqPXvZbSsN6HmIXegG8TflClvniD0NJYx8YpR
Z08xB3CBCFInJ3iTylbzVwPe3jSRQl074Jik6sMSGTlOTRtMftLggu3x9Pz5druKLX7ZqGwOmLRE
DeDeDpv0mycjS9x6AopubpvIc89RtTQPtuo+Xqv7Bo0Sh7QDHu2WCt1unitn1mFI5jREzTT/LDpv
2F3/RbfXMbO2E2ochv+hsx7blQX8ENl8SQBpD7ntNLwYcevCJ1GJTqiEi+/LbfxOH7MwSeTKP+oG
H70NNtY0eh2dxgsbbbROcZzeRVH6EMVNty8Syz3HS+tumZByXK+VZ4BEfmRnyzbRDfaJ6C/HAFcJ
pK07Rbn2zTVSKAGzEW0QntSBnbjFOV9HLH++lG90Levny8ASigXX0nO032aCo0DraLCtbWUmW/IA
YnlJp3zZYEeNkHJ77X1aYZwauHIvNeTQzBusva3nOPQA2XEdJIPNLpsRaMN7Rq4qbgwwqnrS1Kdr
l9bp96YilndW9jdK7eviSOvLY6K5ujt/e91xLdPGQvq2zehCPUy45gc1S3bxUhQbtTDbIxUksWGL
hYVDdbx9rauv9oLvwzOK4p2L+E9fDCAQbK4aUg7HeVMUq07ap0qr2dum6GZ/aBnQz0WKTq4Fg7sY
g3ObrJWTMUhkrog99rLIPJjdIjtUdVG8U6X8tvCsxwqmhdeJAbel/WbhiXWSBfrK5WYrIx1Ld57v
qmYiS6hnI7S856kZiF/TXSUwjM7dW64MjEgd9teyVHFI5Iy18qFYypRYe2jDNWYWP630D1k52Scd
1vucLUh4onQP1q66SfUOkiKUmnfeyHXb+Pk5v74RBovUoppFT+XN+Uga41K18M2213NERm52iMv1
s7GoL7JRk51q4uQbjPai56WO3ar4itMY7DaXvnDWLL5GeREOPkjX4+Tx5yfnt2qZF8er4lKvujA2
ijftHhtEtiIGi6u81hYEgu1khXerjrNsD9b8vmva7iJGmD8CsaurKU/eYrLom7LeeoD5D33Xf81K
8eROfXJyo5mFgUjorbN2YeqpCXKvEzflgo5oEhiYF7PeDDHgF1hqzo101yN0WmxAgGC41HpcXbES
OO1cbSJGWmEeD1uzaOxH5LkG8mAkHz19zEZvkvvRjpRdHBP7BJHJO2oe96s5Je/sHZyY3p6l1mtE
h8lgEgv7hUrm1y0QmHmXteq65AE+IqeP/Qm1e3JojBhba9dXTFubojo3GDp/fIFbhB4Tz1nile4x
k+mRG8vaXX8Xr390/dUYp1+MJUqPS9bcptM4PA4qLhITq9aRAkBdRd2JDaUMR+TJ6nt513f1B0cm
8/H6R9dRgjLYnwZD6bfMZ1T6qNPg9+zjoMIY6wozJ2ZvbpTSn3Q2OD9TZgxbplPgyqJmXD/cVrEW
H41xu7v+VrOjaKMOkb2TKj3b2FYfJBSPAHnMcJIZXee0gRvVAUX3ii7gpsrJphXqeTSneENLK73F
cdygcKdSMpkr7N3aIIdlxA471tEmzfpbt4ztp4Vzv9a42u7Hnmy0TsQZuUYMpM3zCTfFKq9aX6gb
kW1iFp8Uz4R/O5Hk5i1LuVESSz+UvbPTtTb2f3wWo15VB0IzxmNtcgJoB+MmSlUULJm2U5LMvEUE
mG47uE1omMvWtwrFuBumWgam5sgn4qhDL8+zJ47O894eZfLcgFrc11MrHwR6TO7s+h4xXHVj5fNr
TOn3JC1vCscc7syoVZ2PoDveqZbzVZjG/GnQCHH/8dIyU6sCQ2FTEt3YHUjqLHcmKN2LGje7LtPU
B8MxvygMhQKoZ8zHiyeZsaN1TE23miUNfItZ8sGy5GOjFNaj11gvtL0Cs5qTF72vo61eF/Mmkrga
YuZ+zwir/LETD/NkajeE7wH8cyN7Ww9dzxD48Qodx300PRTO1jHlafBo2cu2qW6aNE7O9EIwY0mw
dXjxm8LuHhx4wlsjQy6HHDsNMc0xZFhJ4FhlbyJO3Zu0gFjONEPgiGblUrWoDB0HT4cyKIL8DyNE
s83EUVlKl4qAVaC1yy6cgHDS5LIBicDcRqNfXNQhRtAz1FsC6b1k43SEUuVJ+UH2CLQTzU9XpaAk
QHN3XXLW2jUA962drl+aUdldH45+JgZMUzURpN60a1tYosJ5lpiDz86A7qAVEOiv231jjvcWtfCh
zNBXxg2+08mwT8ncJKFjjC9uWX8cvfykerO8z8vy9iqbyHLo6poqj3qjtSfR5Dg3YP3DOO2f8UTD
motSjXR3Fm9TsKma2rjGIssX1uMgzTv3pY5IbAVmroTXIvr6U91rkRp7cNClgWc+0/U2IDVHgQjI
+W6wa28HpBCdpxZGBbSCapIZncFS23MEjTeOM9ZHY1qcOyJp061RxIj9nMrcU0NQjkUjjgxRpF+1
Ztnb0/I6rHNQTwtcq6vuhV3Z+1nB8+iAvAqNRXf8QiNJqU1iZxMXHaB00RI4ZSrBPIOLiDWh3yqV
sYTJ+qvRphGP/x7/p9Bj3zIB0JpKX++G9YEXs6hu4y6Jjm6mnBHpUj4y7AxoYv11tTUUy82176Ip
qn0zrJVbPZCcLhk8kXSm+AaEyyCJk++FTYZ7P7nJIdHVuD/EZbncFtznt1UMDpewXSvwaIQG6oKW
QLOI8qjJvbDb4SDwbbB8sBxERfRqs/D6M30MCH2I3bwoHmj2dsMT+Qk4yxcOZWgslzY3iT4yQDcQ
KgdZ6HGA1rghGCjaxmt0yzzezFWa3wqpceAbzqSNV7cK5vgkd2+lzH8oAqcR5et1FtF20t3iBcLO
byytfx0O9gTxHq806Em1VD7bku1lwr/VyNHa5LCMCWz+GrmV7k/JZD4oAvA+AU5BZxUdtXpt0s6m
tTFBid7XJB6EthieqGJxwCzR6fol73KYWjLDmuomhO7U2RwUsqCJB9x0py0TeyqnUvQOAIWfKszM
G+bI7tbLPuWiVL/RWvtGnvuwujOGPQt4e+6kt3MNCATX1WPKo+omm3EH/+jaqCx3O5Dko7FAQm8o
t6/PH0YmB4U5Zww5YNj3oclap8ZFqrJ09uOoJsQgF8n+urgg+DN8x2Em3tpNHQxTiVw/p5VRuZqx
hRccY2lhiE9PVuWvcEwWgegTjYZDB63Mc8iGRYeX7ABOGSt5m3xxoyLZwjPEs65Ed5ZBe0mNvfnU
6bYM7KohjEFRnGMzzrs+8Ta24PUoHpF81YIf10HXPGlV9E2pn6/N9SpRh3BqErpo12HtYJa7Vgzx
TStb25+nXgtyJw16u2gCI66YPeHGg10pyrslx2G0JPoGmkPm56NEFLBelmjQwuvYU0OvF+qK8XS9
RLlBMFzSEuVnpPnNgil2NqAxXu+fxI4Gmj1je6ltPUjcp2mh+LXL5gEosPVI6OcGPev1OTPGtfHt
9fGBadE+rUR0Hpssg6TLkLpzozABsruAAGh7fB6ZDntpkJjf4tJA+09unaMLdW96IvNtjRD1Bi7k
Rm8FTYpoOed5tyFIoTq2BPtOzsCEeiVU2GlESbBmMmaEvMUzK3IeJrBEPUoTOF0+Z1+mzcfSJgYl
3ijmgfmhbEjCeGJAvalnb2tNHGzti8C434ivC4F87vAkpr/EFyrpip/Iw9CGUC+hPd0iZIAhl9Pg
+mbfG+VH1ihUEbj1Ir/OXCaZk0p9QLQY/hoyiadPgwts0Gnir6YqxAXuOy3Z3H6y9aFChpDUuJO1
c5zPbEQpCTCGFX/pmvRj5i6fM8YVYxmHdePutIi1JdZnThnakaiLCebJgvO+yQw3WGqx3M1TB3NE
BekbScyCJq1Ui3Dnw4i1clfU7OG2U6YBIcHKkfy3sXduF0Y67PMHXJ9DWHrpq9nh2k6ibNfO2ACj
Yd5ZKw5/TtLWn9wZb+hAGd1mdNCIuJG7DuFabuG3iIc7UlN9DJzzhzKajd2as6oQZhkv1AdRRnU3
v0waTBVBkV/LEJDnNrXp2+PWndETZLWKNg8SRFCpyriTU6q+THrxrHTai8wHsl6hYFlI9Wt7g0BN
2VnJjAlZsA3yqccMjcf6dgLnH+aLfUpRD83A/FmQAXVJhggakKMMqg4gP3B5dDfoCYpCDepu0NYe
G5Jw57tlAxdVazAt2ne1YcSMC19L20Ott/doNp+LDiMFSfB3WL3vPX1ufNuiDVrLgUbx/LWBvONb
3jiEeqv7QLCao+IVtwbz4qWez8ZSBsnQwLuQRrFBR1mD6gf1b4zG6Me5B4kfoNvGTtD6eWx9CodL
Djkhza/HtIqeqtR5vt4oSBMHxFYpXSepRlvWL/fo2RGtHBFtYrfJcakgDUnvFBcjflnBJYtOi/Xd
s8Ynb3Lu2/iL1UM71ZqQvRRQuX7RSdGZijlYBr92TZ1ZO4RUUy82nNMxRfJxF0XqL3o3XfjYzVRT
wyKzHDIOYQ2NJZfF0L96Xg+wSgxkb7TelyxZviwjcPC5fxhV/dnRU/RdrfWkasQUR/0hGzLtZsSy
CTR43oM69+POCEwLnbzzaklP+hPa+wC4jX2vyJ44dY2h6ABjYKO1VbcbdI2Eo7ZNPiiZGtgW6QE9
iV+pajA5xatyMavvJchHt/xiZ9YRvDVaOfFpauAFMV+88aAY43QNqBz3iT7szebbXGc4KfGmbVHj
n1tvvktHwjj173I+jWTOoRg1yvIEvRdTE04DgEmD78pxN3UmjX+2vL6vYa7h9Sj02jmAK4BD3Nxg
8lT2s05sQSusoGX8ILx8PuSWRF27nqRwajAhWzb9Un2FYLV1kbkYw0v83EV0eW9jGu4FzSMQSxFo
A5kzfhuQFsPBiVIWCOpyHk8AM68yK7yXWJtDTymm54J+6CluCJpVi2IEhj4DMY9nlZLC8pVmkHeG
6J7SOpMfs8GB6qgwtbbzrjiWLV0rpCPnrGX/7BurPdbLjGPHMu+nDrVe4cGoL5wXywFq0JuEoJi7
HkVJZEWbweJhjbFxo9poXxu13MLd2RgK6QSwfIbJDkaPFXLY5mPYbArlce55u1aKOWE7ph+QM3Rb
TepegP4oDdN4vPRM0DqXjUkX5ROFpzxEDjFH8Oi3KEs2YuQiskMAJE+UAyl+5iHqrIxAMSfl+XGP
agVMO+qIq3Ti3LfkfmqXe9lKNpi5L45QtPzS9l6SqLr1hEtOkJV/nUfrAiSUhnjDJR+nkFyhCHhy
PJd7mhlhWVQ++W5cdRfBIwWR/EovKLQI0x0hKTnDiBq6Xwu/0DWetPqjOhafRPpMXzl/AIFabNBA
EUwlOPFe3MT8Otj0yMBffUlLZWslJV59GcZRke4Al5n3iTbv4I2qz546ksek2YHmfSYVOtmu/lwM
E/Og+BxEfYtCwMff3B4HXEaKES+7Rk2/NT1HbrgTlfVUZg0R0CLKedeoQjoduwkUm7R95Iaxty43
soOUa7bDCVXJoZQVQCdg2sfYhWFhJuU5J6qOI5PZ3sto2atATZ8LLC8bYatOKN1nDcWJVrPcVI4v
bHQOet0fJOC5s1Vxd1jUtGgIlmHj9ca4s9t24+QFNKdZzy4K6OA8Lb7IOtPDCoO/nxuVcm9ULQFJ
lTj1gZWenWZYD4EMj8VN1+sP6eBSF5TEnsI2cW7o7y0E0OWSNZp4KIPut8iqkFtgK7kHFda4OlY3
8RJvVdKAORZsMu3oIll33GlbenkIJ1ihhh5Jg4FtuokrFm0Sm9oAh1W6h/g/hIko+GjY1ongCq1U
Z3JbUv9y1wYI19KpBaTUPQxV8kz69D161HKH7g1zrWZ0e5jG5EUkenZaE9S6OjE/aWgiAq7sqqF2
Mcvz5+X6zh0Rw1yLNlAKKZeS+aWchvagRPG3ztYnEGwgSGIZg/nsl5vYYrlmA3pogV8p2QcIOON3
zb1PWNvj6UuexhuVJKve0nxrpEaPeqYV/NwblfHj05yxugoXiOtL0f8FO3mDiDLi8YTyfuQEDfay
oRueUQOmwBKd9EQkp6/Hnu6X3QBfEp9fIKRd+k7Upqcp6wMzyrMXp7J0P6Y/Et3kKsbFfFgzcF04
b7PzeSTrpgBT1qQNY1CMl+rNEt2kHmxdYtSMqruQvICzrdwPdpWfy9S4t+AwrOy8/2TrvHYbV6Jt
+0UEmMMrRSon5/BCtLtt5lgspq+/gz4H2BcXF9hbsGS7bUtiVa255hpzO+CI1pTd+mu5k/GWzMhe
b0azxk63UGVTpLUHjgLEPiXtSZ059Y+017elITBcU8pUhqpshmn6B1b3S3UHCot+gvbOEdIVoIqw
1UAw43Js+dOvGX1hNF2zg4iJ7cKLLcZrWTIhdiYe3oaHGfRZn7DsDS+989Rmr1n1LyvfjcQENO7o
aVhOo7xnSvLaLj1cNez8R0a5hrdhzC5VU+1kH03X1s70p7zBEMc1r/acvtjzc6Yb9Iub2ZJys+Hg
7Kr6W5v0d1M5C4Y7q2XCYRl/dgJds/eSl9TxY8p75kZHJwCIfbJzHPJJZWZUPiWuzWXZC8EGsTam
1LQ8gFHWyx4iDcHS4xwUWAbjwMDgps7hpBxzTiglgOOg4aWcAntiWCyyjRP09YDfA+s86UMt87Hx
QwsLX+NwnwgnD9QEHrAeB4WD8QGc3NbTqyY0XLV7sVPi5ggxcP4p9t+Gq/LHrY1nqkIqY/1taEzC
yk6mSdG5YeMcca8SS0OfOsO2WqJd8BsM3066tYEQAf7FoGvc7fLgKQdHe+oNDyPOk1r8xApHf7py
HF1QIzIoBxBPt6yuQIdD8hq06Zp172N0HwxkFXYufdnH+k6JjtgzZ/li1M9xSTL560hYh7KdCSgb
AycOGD9l5HMP98BXqMCqwWCM9K8xzJuhZqvuvh0brys7j3ab3fcZUbGy/ugkHJOhZO3cPDRIZ3RO
Mn4H8IZ+6oWwyjt7xzYoXiO8anBLif3s3hAmCMJI61NT42N9GllyC9/m6fY05bbYSeCofeh5LP6q
QejNZOK4kVtZxvlzXsfLVrJDhgD6IKBU7ntjTZcqbSBNOqUd1kXMkK+5MWW5yx2i0LiC56jSWWo0
FkcBhoz49JmIXmLyANtlpf5q9ss/AtKpni26iVAGGp+Q6chT6u+iX5+/omRSzs0PfVJ4B846eKRn
c7xNVCo7siW8AhakiaW4wQTLgPNdIEXZ9nnighp8D057iTq56F/t0GXbvulBRHbmNhktsmmYpzlO
gwXxl1y+2zIJfCU5yqSUTx1x0sx6eM6FIUlvNyj8CgkLzkaOUQ2wmrkm00yLNZfuhHWyhcPbXAyp
HSDPbbHAnWAD+31FAIWMwlmqu6oewoU8aKd4h8VCAxRRGt3HCLVBbgFcksYOZrSZqRWeG4w8UfGG
S9vnNw7RhTcF1Q4gbMc4lMMlKplNmqutrGWoA5zh232u7X1uNvs6i7ZtUpw4rBCN0InsAd/TxOwq
AJ8e/9DRkfd62gPtAqN2zpgSfVTXiBfWBLFzwPbxFmffg+MTtdTecOi4XnrSDRbzhXXdzTC34zbR
MspsrT13KhofI1mhZaQCelNBwd5QvjMUrB0rkxGTvCFuZai2NjSiKGtDXntfXfJL5wlg7AsORVxH
LdLD5IatUcEkc9m/4j1Ita3BnM2atNSI6jgO1iV1oNrqT3UU7RJp7uZICfK1jM2SQLJrr88z/Yiw
JuXGIuBeRZ4CbX6W62vCyCxGKDKdVbTg+FRNUejUtNWZ0wHQ42KUqF5W5rX+qOndhjkLX/WKcDC0
sGKZ76OSgr/a6R1D9gZVArEaDYFoegbmATYXnlDgYVzE7rmvKSVHGVRa5gv8nVP1gGYb6mlznnyj
xk+l98HckdbYmEd2qjAmtQpjJoL1hf/S8jOdn+BY+1EigUovAA9UFImnErdYKThWYlOk1SSx3ZPE
ZMHyyx1z446NrxhYAqSkS7FSpIiuTtIzhwbEwyaANeFDbhKfdsYeTXGE95SrlKCLClj0+MrZnZ2I
zL8sP5fyNsmC7MgUJkK53ojKeesjaH6lvs2j6pR0CLUSdhX7CcE1boxK+gepw6sGVh7wP/Ry9gxx
LxfFyzSqtHmDTSrfjGPEeH5+WumjAM79rEk2jVPC5KFo5y8qmJ0oMpDuHaAUqBpWFfMmdA6eGPfV
0Ac2KeP6ooal9w/U40InCHRgUCVIuKO3cSnrJscNFg5iSeRsAJlsJe+RJP4w0meypsIuMTfMaPgl
QAarKgOYh5xCHb+HeKkydZjPaujZRthGZij7W5J8iOrR8tKQyh10zRSU9vPqjs/UGg253BBihEfO
8kX5xaK0xh1nOozn2Ey24zSHVqq4gapY58ro8Gsm8PTnsrsk/JKXdasvOT5vpab/VUYeUbhwNsaU
m2Gfsay1jgIRwS77a1tLjAtNwdrJvUIuGl2GlSkE+dDaEYST+TN+cH7c2G/gu9MWgJoxfIA0dKGy
NzAyLakf4q47YIHtLmWeOsG4FDFVGNsHvIiLPcfxN92pOwERHGCLmVxXYLqk7IB+reu234MBXIN+
nae0zq9c9bum3RkpE0IdITZudR0M9Vx1ydFFO5MiPcNrOk5Y3uj4oDgP+XPUUcwQ/iWCstWppJy+
4WpzmptoxYs90oXRRXeaWnMmaV2+M7ShPQ/eMwOZkd+pT92bJSsgef2pW8yrE/cnqF2jBybHKHc4
L3Z0c0+KjHw1+WukVHv4WhdiLwyy1SrV2xhYUapRY4jFvuIOPaP2s948AT4NKwl+iXMZGhUdnNvc
/ouzBP/gIxlKB4iZgTo+MGPC0Z0ldYqOVDEhXDZ0rQe0GGqDQ6mE5RjEvJnRwrEf/lHzHTUrx9FB
BJ6cdnJZSBeN90o7pTfCRl5biWXToJgJvWlFeDLTy+RXcWzN5t11MnEwBwIzCfJ1A11YnKXdmXSa
+quUioqxARScPWjVrXTaGiwSTAKCB/Pg97EGIAnTwu6yASR4YOTBPIqoT68NPbKY9inJc7Ij1X3N
s56XhsO92d1FTXcWtMOOra14w50f40L0mkeCk+UetyZHgX9u67qHqBFa6CV8nyKEvW+z7jOhYXAb
aC686vW9mBwb1m1UnkRT3GuXq80eRHrzHPK300ac2joyL7yHMW4s18pdGliadXWXNQNfBWndsakX
L+5MfoOSvwAZn0+LhGNN4RzDVenTLeFvMjQWbWu5qvoOPvUlTgjSsw9xon8MSPaXCDwZsg52ymgs
2l2tn1xQ7AGEJOWRUNpqq8X4C8Hh9MfEM4BZR+6aBFT8jCvxodGd6fT7ERYibSdV5W7fNWDvNhz9
x5V/4suhnYLCtimQGA2QgEOt3EI5tUzky5tUs+ZiIn83tPZIN24WngLdpDSCdc3vY2OsqOAqbNq8
/lNlFUfw1KLQW2+UJdlFmhwAvRmc1fKCgGtVkvNTRRTktrGd67ELtV5LMJ/b+SbuRf+gOsq9Nwrt
DZKGJAtr39A3e5RKpwRRbqehuSzgU5ISn6/04IOQZpXghqKxORg7WEYMGJaxiizUiZ1pn5OGkXKl
Z0qBPgt175SXG8cj+Bwb3ASczydveCgbMooiEg6bsd+rU3PPthaaapLg1mr15d2R10Lp+Yu755E6
9TLl1sGI5XJr2qo+L7nHeJg2XdwEaWNM3xqtfLBlChg4YTRGGJSjUNjp2gvV3nA9F/5MVr3RaJwe
pc0wEmkEZpqhVWUAmNlqauYVaQiZqZu/LUV7H3p/Hj7Gvv8mnDa/JlnsBW0Tz6RiwdwaUaPO7irt
TLb5arMdQ+u2IFg4J3uc/6TIQ5wa636LFTc/2nr7j1mA6BgrReW76YTgN+e0vrItgC4D9cOI+iN+
CIbYk61ICzsEjfAzZpEdDjMxbIpN0IGrk8IwaqhEsE6Pvx/9d2OkTsfSkcmtzUkmjZz2hpQ4WF2A
qLK1NJCH+MVSA1u44z1wHUCAhCcWSGf60tW8BIhI/pI5VFA+TUn5sJjFjsQk5S3WqdyVfm/BEtq7
HQ0jFLpbolH3CA1L7kSsA/Mk+zFR7NfC3VMgimctUl/RivSwG6DWmJGnXQep7+CzEs0bmdndWfT+
yliZD0YJll73FScuC590hn08R491gZeesAIaKoXaHH8/srUM0+/igQNfDSOtbWTEtjRFoJhjsamY
/CtGw9uLWXNfRnUSG6Limi1Ojp2FoZ2parMh4kwH8eGaoJw/6+IwZoAEXhvF4vDkBRBMcTMFAsnI
ZrPPJsIOScJbuDLA+GbyoZ5Sgz3bSQ5sjfF7Qy/AdKfuk/Vw3l60Nh4PTpEcFq9vHpz8nQYGEFrj
2dEqb2t0rX1Bm1xgPoDA1vuzPQwRDkO7DgdSj6nfZL/NC6M94zKK/UZ4gF10t9nZXnXCijIcGUD/
dsZ43LC9dFvZKqwmPJ9uDQ0uIXk6cPP8VeuEeZor5+o0aflQkqzC30xxbdOEf0NBxiHZvHpICqec
/aaVhe+ONgaLx7Lwyueyk7WPturtCo3IIuC0X2bm0k8qSNEhYPyQEuw3WOmJtFdj6+oYP+LlNsb6
KvG9jJr2Ge81PXUQU1XinXlJkR/twzA3y2tbx9ux9DbwlB9KNZHXOOn1y1jTZ0sqr3tNteaR+V1i
ISGDTr1Y9sU4Y4gysOFMDUVIIUZ079RuEWac+ckbNf26njvTuDzyGt6zKC0+WFp3MiJXavZAMCR1
QlUxk5fWE2RU4NBFi1OL5lq3Tn0tUD1C2MzdZkGgRQhcH+SnWwdvMG69sPbAZf/OQ3ItaPbpnYFe
tH7z741QcUiIauAoZGIb6c/D36orX6ueixZ1aNNGoZbE72YNgdwhi7fMnkuW/oiQQVNiLQhNDlqD
g00VoGYojcoJG6lEPmOxmB2G9g1S88tUMINojW2xZRcHP+94daBja9rg7yz0yDfg/Cl6iEBJzDWj
RkC7JzDb7QgZM/6eiygQMft4Ez3pnAah4+862ca7wb6NdNX4Vsr6Xk+OU0ZkISlCgNnhH6EZxFm9
WYpfk32zg6Gc6LNvWcx7LQrin13BVyiipcPzRDgIoOR1dYeHzcjZGJiNFweKRD6yHFp83qWRC7Q/
DxC7mv/FFXYrO019MThwNAJPa1R3Dynn8Y6YBq1TiSxkgAMX9eA7U47Dd/pr2ms9paJCtxZ85QKT
EaN1ZpbyAldKSN1PEGK9aeDaAxckU4wyvCbUDGO3taF6gjaGzlsQl+A3TnaeKsx22bhlOj9qlFe1
hvW1lIPgqAi3M/doxJsNIknGTE2gmSgcREG9GhlQtmxJjrPhEGREy6gor6Xn3Jsq1Z/ZcmjKyoiu
JMA028LcMmQwZj1RvdMn0+iN0+7D3bUFuLwElk4FgKNqn7tDdAPu/TGtkZ+F8VOC8n7w1CWcBkMG
3YRLzAnbuVS2nRKbr13b0Yyma6LwMi703ilxal0NNV6CWHuPZpUt6a9Jf8A23qUn9jgvQ2GYvj43
gW3enfyZQYUgKS6q8aYibsTMuzg0wjMCchObhrjCaJFuJUeL5kUXpd99zeuiFsors0flqVez+Jo/
RC3yIyRLnAj9pyy/0mnBaM71aQMZz252Sn6Fq0X2nYXg5hXgzONqOGajm2yI3aCsp/NzNLM1DapV
zvNC9EBqmguK4yIQnXSqCBgeh5Jhdp/BzfiN8SSPpWohBbSjeK4t/FhkTFeHkZRC+D/5HcnaGb4r
sXwg8WxQHPnGZDvT3jQRdSKXssvgulDvZftY2WVQNl9zCe29NLZxxmuv84kKlezVjvpATf86PBlQ
O/1MfZwtLxCk2lEJLpWJ5eJTxIj4K9orYuBpoldRJPKBoGJWcK43dgFfN/H7PSYNUb2dwsG4IbqB
diMrFfSdqtpkrXKoCcLU8zuDxgHpv8gfmx4NweFCsos3jaKyt8O2uxJlRRH1R7jGfnBtwOdMqePQ
KcyDUVQF7EHVuXfZ5F3KnWOy6XhJnP/peE+58fSYTglR6hIMmKi9PshtI/kTR+5hsF3vhUE9eVhy
jWNQ7xApnCifmiv93sQvkVg5U4q4GBKTMBE0VMYvy0Hd5Cg6cU6j8x7lb+5uHB6VdufGx8izgsri
jW7f6BwM8yvwuGd4w0bQlUx6tZb6k7O+ZkZh+i04Kyv+wOB3aOOfCutb58pNmyEYa1+8YZX530Kn
uk79saRDh9Y7pMwZsmmWXbQlVsEMdI/sblpn/QFbAO7EuHd2fTkpm8VuxaMSPReVqB50RN8LiDW6
qlm2TU8ASmAaOxHzNupTr6Yvg1EVSGQDyVXLIL5MAGpKZ9BtmPy0uce4EPyB6e4D4RPNsYedhGSU
Th/D7H4nmI/vTd9GNz2nhfX7eJowxD7SuyZW5AmI7WVYG6EwOWAAqeNHj2dml7USI8F6l4v/iGtU
PmuDbZw7Y27/58tmGxeJhOOXaI13nvN4vpfRwASeS0si8iAKKbnxkCfTwzrbN5C0eWJwP3+wRiPx
pZINn7Q4xCaDDMtIzbXzcpocDS39V+pkv2N/Q5onFpiIdII2JoONBYO4XWxzrQpw+9iEXhsJiL3E
V5lWZhKSFIDnmUwWJGJvfnXnFyeLyAJgAeb/TqMK5O0zrdU6s//4KJiZCnhJNpV6tpwLoFK/GWA8
j/RosjfMBxvVLcPWA65Pc99pxtAi93KpMRRiz/LOHR05hXaxRgky9EgTzkCZB9XFI4xy2hoJ9r2W
7LbQsf6tbB1T0jfrURqbGXINAgxNshhRSCGsYa7vdfxjEI/X55+rAk92Wkh+ABjTjTri0kNIYop4
44zLJiXMY95opbKpV1lG0pyApNymarBYt6SKQe5zdSgS9efSO18YtYJ2jo8VyY4OX3TqOGJ0KXvq
O6tkpl3p7ftCebXQvVyOWwJ4W8wT2tFtkN2TUSAIIDmIXke2/qm5SrL2va//SE+hSdUDrz9rIsOH
6YJHvmFQIp+2JJIo2kSSZ5K2Q2NgjNVdcLX/swWWBFBoXE4iavxpwYDa7wzqdtyuvOOyQK4p6PQb
2SYCi8YcFWkgDDAa4zMOlor+fS4kCjyGdA1cMQJy/4GyS8u6Rmwj45ZpcCbYDAI0ViHWbNNgsh5N
ssal+WbZ0B4OisP7NC/3XoyvJH5y7Oc4H/xRRRFpn3gmQdLWvgZeNJbNZhG0cFze9ayaKlz3xvzE
b85LKJlnaOB2hAQirI3TOT8OvLcJZNRqY2NjQBhbkBPqI5S8lfM08EfmmUdnVGxqjnJ2/hP1NnOe
I1PAKCmCPon3L+FPVyYkl/V6olE3/rHNTwOSfRdOaZBOL7Knzapc3YLwolXSXY8JPw61Nf+OIJLC
NbCkdncc877d/GkhrbrFVsNxxGHUB84b6ByoO/crU1to4Tybzb9OFAGWDL/GfqBo3w0ZeQTcBVPy
MijeRllsX+cFSEqFZ5Nx+pYfwqS9SCZsJ8zZe1+R/e664GD5KWZnbDsRLobY2gXv+BTsv/ndaT/5
RAvDKgNCIjiJ6zBpcWBWDHNH5qZmZp/qe8hochrKxuEn8EumA6pzR8PM4s1jVBw0ksBzH2ebCFLo
LDYU/r4dM0R4Giol7qttXmXJvnKZVbQq71qpvXjRNfwkhFGNWxDw7kfUvNKlNTDDk8pV4sxuB4oh
/VtfvMNC2+WZKYPxmXSqYGrHAz746UVfdCMsURl2GoOsb9GkfZImsOZAm92zSyaWtLIvBhXjOzj2
4dhNNBelLS+dae6HJVMOLMbXPvHyRzXPTdq14qS2U/6YtaX6QIAApuZ219tM8dLpx7iZUJuhFzjO
jrCd7BEzYfqIYfGgxzG+vqJqw9Zcksdm0dWropIVntbJ4+/NwAnM7ulhxLlYMe9pc9JtpaY1OnnP
WrewVbEpf3MA5oxpR1/FOBQbrj1Ooeok9xrCz96adPeeuHrDS9ePXyLmKwYbQuy47+oa3mpl/Cw9
ID5HwlaVicW0wGg2FxXWQKDTO+nS1Hpp04monDn619vZbYTwzb7AyT4eVfvy302jRtiMky3sivZ/
Hv595L8vMGPWa4Zsp81/n2Bvx+2CMI4ibJiXcb1ZSDWIx2Y5/j6UCZnyzlk/MVUpuq6ev/9+mWQc
CU3/bzR2NY3MWL0YjjXOrETu+0Q66D4d9YVQSD7RLq16qdPqq01ITe20scT6Jg/YK6P3muSonW2S
Vq+ROPTeyPRZNMbfdIrzE4F0I9V7hOikEflWdnb2odijFdROTg4d/RumvYfmY/GzkstMV1MW7V60
R/KOfvgVPqxWcd6q2zB9l030HQ9Jw9xwau6LmzIvy12rxI8JnPWjH5YdZgdQAZWefujs/mPXPZrS
/KrnJgqneWy3k6vw9M7o7Hr7UBrR42hirUVPWwNwECmGVDS33Eb2tBVtV9nIl3mkmX+ELcAuaIo/
JCjOS+bVe5UZ7x2WwPFdJzPbIsuCeIT5NRsaGi+NuOEqd3atAlE1wmGy0qP/ZKoZJmrCCXESxiVX
mFDSc+1excDD19hFpFSyQ2vxPQk5PAIHMTYC8so+FtlyxhGxnJMYRd0X0xDvm72rj49KWSL7u/gA
Kt3y49auwRDrKGeGlzbHgWmRHbjCvaYYm042Of3hdldUHfUVX5ktTsgIT7KfxiL1V0TecbEU42o7
YVfCZTCDwjIuphyUvdZE5q5vhHv5vWFkCkVDbwnNxbL7Kwf93ihRijrjLme0UkapyIxnze1yax/1
MNf0VTZipgsINFnApZ/DBMT/j7L0+81WgQrCSP958QrW6t9/qyj4QQPxFjR++Lo6WbB9Vpmy6yqF
5KLYdLZYw1xWjXRiyJduQ35xWgFsvUp4s9VS59irnMy60x4cDZJwSXnr9MO9Zk4iEKREhPR2alKj
8Sxo7r+p47nTh4ggqiQ7zP3wU9k0xrveuShW+pADMN7CzOnDdGJM2lXWzX6pfuL13u9Dcf9I9jCa
ofGoMyz+bGfNd00r+SzGEssjGY17BmPSgNmxal+kifHcFTXj1H3G5Mp6187x2HYOLd7fuynvy9vs
aaemsRgcaoA/JSiqT263TTqXPX7sXnvG7E+6hfjvpkv5MWstWKHaS46a258sIbpbBi5vozbjValw
Kc7Um71D+uuUMiNdzs5bXC4Kgyl+MSBez1LgM5ucLf5MUqYX1bkYg97TWjTLu11laTjro/mYaCQX
9GQ/vKxBtjTsx+FdZCbCkJTLH7vGZFxVIxtS/J25dsDMI4JTXRgXxxTezFGKaajO7oeDO+hXsd77
/SwjeRgjBsk7zxsrfM4M6Ab/1/f9fvj7zbyx72Y7Voffh/67+f23FMdQiN5rtv/fbx00rwxj0TSb
/37w7xd2+nxr4iLZ1X28Ixjhs85x5jL8nDjhqAiUGZpRTIxDV+XJo3E/trfV4nVbhHntWLuOv/dq
R67+Fl3Z04PQTpnVPMSJZ9/N6pw6i/Ww5rLvrQZZIDE649GWLq35ds72srceK0b3Pwegw0HLSuZ3
RsJJtl7Kh0EbL6pVfS+F512T1uuxcXH5A3L5RyUpjlqBomQtvYAylxOO4H0KU5mPUl7sKSH5nWQj
Wvo4NFjP8eC2BDCaHOotVd85+nKVKyRN6xHeGk0oWy+XHZAwVAtdNwNtFTUQOUfgoSbGpxga9JAb
G0ON/torRbpT+/Ys2pR086UZwo5RvaNUUF+suSUVF6ln60p4XXZsvOOlVLZJ4pzx6P4FqhPtGBFx
mZ7rX3RSUHbGACvc42RoRDLAhKUfXK3vT2kCpl7v2ktEUPstXQlH6tItft3BQ5k7JP5psojeqJtL
rXf7CFvYLm5whaWxwKyu49pp6veeJXoLO/pcOs1uoXP64Rr4GI08Sw5gSKOmG85MGpjk3VT5BlsV
rhJzYrNJCXTpSo+zRHbPaq5mOWDPb+rYoNCIOw47Vnkh/C6s6yjFtLg6EsY+CxLRc4Jz8LaygSlY
f5KJ9SbfOKlLXSd6Dr+d+9eY8IdYNuI3be0jRiqvoN2hCQcPfOqdigXTaDUpuDrqr9lWWkRJZQyj
UdT7qnAOw0CRURUtptT4qcUZ4bNL/eiV8YzRl4gSgpp9bGJ+xfxHUoLrcBZjlylzvG+tVjuKjn+Q
cN9zItXiajGV0Pa8WH3XcTw2UpIGFnEQsDuI8tECaZBnSr6bZJtR57Oo2BkzJQLKsN61pwgZYP2o
d3oO/P/dZ1RXDcYnvQT8nsBtD1VzeBk97EictMRWLHh1lCH70/b6smGV7nwTOF+Q6ZUXlFgFp6JR
Ls3MuGQ3juZNl2boOaRJ9kznTbNdPUyU2FdN0DhqHgYvmW4G8hTMEeWkMqbuc2jTh5RpM/APWfFc
gZTDFsSoVQar+6Lly9fUq8OuHmgXTnbHZCCHaOji6PE5QQOFYuV3Ven+NDTzD6b2gyW6PeeN1190
Jgilm8zHNsrluUS4OOBMY1S2etZNiydmouUlCsYORplT1NbytnjGzhSles5G9b1d90vHSK4MmfvE
UnyS71IQZYjvYBzM+lRRE0MfRqGAr28mT+pAwu2YxvRmq2w/2S38oqW7QRVTHP6ejsYAvy6FtWkx
s2KPT2Yc6nZcPzaRLkKOAuRCdnJfRG1+6yZacAaL1TZXo3tsgspKFEHJ7DL00hJbj4WbWM3MZsf3
aYkQTSiUq7ek+0EYmI2j/jXlNOrP8NgDmy3Oj6mmCzpf7ATdyZ2oIbrC2pfWgKI0tmWIfZlMT3/s
O3H6aItc27QEjFOsVnmYR/AvOw1x1p4YepoYR+lQ0Z3e+SFcUb1gj6/pvmu5/KaHXtIpWuJUCatY
RwdclJ5BBvNfOWbFke7JNsnhHwMsO9USI5dbwGCfC5EGely3m55qyI3kwzRGFvtRuZpI0FJTea5m
+zFqDZcQAJNBVwoCPGXJhnBb/HFVHW8g92nbBeexbDV9Nw1ga3BaeWGlkQbBX6/EiDOqBmDJW4F3
bWtRNy/plpkNKNlVfMDgcykcyD1FKTM8ypDhUkH4Ykv06jCOodayiifOUwlGdIpY1pl8PPR/pmFW
L2I2HjnxVm8FHhoSbUV7/b1bae9O7Q5XkZUapZMRFrW4lCQvPyTpTPiljUlrMZ6HerRex85GeUlr
Mmgq/UiXDTWOycwgBeqoMym5ITDjAwMRs9Xu/G5kHtqrpjmBPvCKq8m41Z0Xt1ksP+mKS+tKLmh9
glxIPkW6TsX2mOSakTczmcU9FbN6LmMApD08wbWHi0SfEqLoJjn7SFneS6sWG29yX6uRAptG6xqj
gBUiSTY9chpoWPdgUQsSJzEhIxpyx0APk5eJ/ZzHZFbNy/g1x9WLRfpY7lZ/iMyjnY44SxSCtynS
TmDbhp+m5jHvnST6Z5RFvTfXbnThPqURrDFnOUhLzkGCrRv/e4SiUlMjV9cpdckSGLyH2BNbqfxp
WQLPVWPpmwUynF+BWp4rW2MQdrrZwrDvleGEbsaAFfmZuEFGhJepJ9GUhWHShF/16lVjCqlGLXWy
vNlAhSPHILmNqVbsxi550uzlK000zLAe8Dd8S1mmz3uu532fiumAj+1R6/6BjipAySJTtB1yWGlS
o48r2nVKdMgRzD/WreaLmdigvKZ1AehuQeObtFCgWNy0zn1jSN4lRKWejkJZXhQvxobL0LFkpH6x
vIFZ1vmqtSUzmGqFd7qDuTUu+UFXPs1yNgKJ1qHWH3blOSegRM96h2gwm+hFaQtNqG7kj6lXy90A
Z1xAhNFyUknzsm+2ZkePANZetCflhYOFs3DteMZFn1PngVjOi06wal22ywEdwCEiqXXvTTv9uGkb
HdL13u/jC8PAJXaJbmjPjpcVWLNZmIseMbLP/vemWT+ymW4bmClBKc7qkUVVBeI9rzdZEv/vze9j
v3dt+LUHnSBYr5zKo8hUZzOPGhGAnnhWUk2Gk1788ZrCfTAoTzzbLm69gqPCEPMBEq8M3KEZTrkG
1JzCD1l91PZtzosR2VO658pWM8I/ErU4ka7BOvn7YRnBIbdofmKVX6dCUsAS0ZqGbRVIEclIR9dK
2vJSS5MZKJ0nuWL5Pdpx/FhNfborB1mfOtKRN2LMJk4dirjUvSYuvx+57bq39rwVXaN/Z/Age2Pd
34NfYdY6Q8/BNlAHY2tlrxpXjcn1ZND8/S75/TkERF8Dczf9dFpcZz6VGaTK2TvqlRkdp2IQ2G3X
xxk4Xv7nK1Rv7I5qRkWx7jC47HOC0P1Fw4iFIlvc/nu49tp7Ybni+P88Dv7EQtaDcPH73fPkFCDW
LewxUn8zV9Nm1r0x9bi2OVHHfh+2GVjeRaCFtkVEsC0ZNElIxacef288JWFKI1JVFFheU4SC39vf
h3NRMRLQ5miKS5Rc/7spiapEu2NPKj2vIhUYFgjxbfWQH7plfPr9wsgqeelERVBBp50X2bHqrk88
MYzxqSSn6veh35vMauFJ5jjEGG4xfdd2xb5ho01QzrMJB/DkURcoza6uYD1ZWEFwnpovZdYoZ2mz
H1egm97tMY82s7HEpxmd6r3/Ykp3uhCcSWbu/BxFinjl9Cm2mhJ96fkwnjDC1CQ5avObazoTbSDP
hmrJ3cWmXcBkrHP9P4SdyXLcQJZl/6XXBTPHDCx6E/McwUGkqA1M1IB5dAAO4OvrAOyyrM4sq9yE
UVKIDEYA7v7eu/fcAODIm8IuNIdjilaZ5LkhSP16FmY5tFXMeKru4RkkIQD6nBDTA3fWK4xYphpx
AdXA78FNoq8p23WvEaNajEG2J0hO/4YDlYM5h2qLCiHkXHVPE853PpruD4mOZD04OX6j3rW/RU64
W/5+os+zJ+wQaTn+sQ+9bLcpA5tXt3wXuK0uHsk9/+2hbSElxJGNniMBZLz8qz6K/3oKKMlsk5sG
w3iKJUpl/vPybZqyuFstFocWdWTXWi4tj9R7mIGNJdst1SblfHnJi2GPIxmpeFBE+9HNxyc1PwT0
/1DSp7vesSdU7K395Ct8I64jnxybeb7Q/aMSxbPvze6iqSfYux3KLSGY9Mppt23sdJR8mlb/K5Tv
cd0FP5N8uPcqu3c1XJmJ7NQnI5PBNn+XDpGBYxmIczjqyEg9UT3RCKFfbKPYSAaMBuC43dvyQBHT
7D0Nx5LXjXzA88M//rVE1SymRGEj/6//8PVVR6BTFLCI/eMfYDP3JKxuXADZzywD0fPUZs+25qpL
N/+JbkfzaDNJ254/Lc9KBLt2iyyKlkv/bqXIlrK+e7GDoaRjg7nC0aF0+51P5rAkeDjBwbhBmVgf
I7/bLQKi5YHWl8QXOgxrrXLFkbn2Wrk7Ahfau2nb37y6TK52zOnJTfoOhQWMhMm3L/zW+XbQjXbv
ZJxfvWaW+dOFIIMTmnFvZAfHQsJdN8Q1JGiHYO/Xm95l8jP5Hpe3SoiJ1Qq1Uw1Rfa1C2USAJSNs
v3+bhDFrGAGfu5tIpe3FyLh1EZO61z55DNofCkuxR6WRrf1UfWat+aOh37DTSI8gxsSA/eQXztlH
cmInXAPtSD1KiohfEPWpJFbIGvGSN5D/ZENHuIYyPGRh5p2slLusEsVTwsEMFSYHdgaqJ7TrT60G
UqJ0Bu6QZpiHYR0WbIuNLjXq8NzMiFWr5XLIFd0Mj/p5BVkgPuHq/TAjsC0U9HsPXDBmNvqqVfuH
KX96sOJ7mvbYNijRt7XnlpuID3ftCQmsk6bcJfTfQ+WIQ8R5wplLEvonP8HShhAszHAT5STSuoW9
Ncj1fu4jxhVdnf6OZdi/eoyMEiciDdXAMCfG1rhYeMPOBZYoI/LGQzl+1m5yDITfnJL+pTbN8uwY
WMBa3eX4nKXrLpE7T+SIpaS376UkcbPyaK35iTjpSf7iUhNv+cDVgfpN6fbbDAGmMu7J5/LK8u8Q
SUb5k84QpW7fBaVuTMwTSmxhA+EcYBtWAPkTs7BOYL5IvDW9M2hMmhsF2Ag1WNlZD1EYdGDL2YDm
6QMilpPLvq+G+uRK29uPHatmqKJ2XzR0yfr8mcWh3odk8eEq6uxvpSWPXVh/AqEpV1kFlyvg9Ms8
SeOwZqS/WtOZKOyxwTsKYVuavKSOYZwMFaMAY4VEWIcJbRxxNMgp3AUJCwX5Pdmqd/0dxAmeNSBG
zVnQS2YTe2UBfC4zpoZefBgzZFitGZxHx+kPBMA0HKOG72g3UmbhpthVusJ/mI4H+l7VCnoZwuh6
LDccB6m9NwM6KDfZV5BKrqWwAFdgAUnoaIzoHXf2SNcpENK9w32GjuKSdCd0D88qB7g1+iD7JiP8
MR2UnC3OueZhmYS+FNjZdzZgLFyyvEycLtZtVEyj0OatWlD+u0AVp4mTuYAdvq3mHS1x6cYVBXkh
bddtUSTWa15LfTBVdqHEy0gTFNqOOJndEEP1kpxN6BKlJkysSLIj2YR6oksNnqDJ2yAb6m8T0Xgb
ph8WbyuK2bGl9elec6cQDzmmn02mynUn0YcUyFW51/bpkIE3zvCcUQkdIiCyV8chwo/mmL2hyWHc
3JTazHYZbZAkDOrUJkco9dW+6DjXmOgHCbk2zjSy0A+2JGFrTTveJBPxxJ00FgTfP1B+HSYVIJSN
JGpHuuAPyInFujHact9FHvX7qL9UDpNlyouA9mMyhwAgwk8hIg6WCRZIaFfbSYeL31MKxAr3McrL
ByntNgpfPV91OisPUh/YQUyc0W48DaX8ZdX+R9mSUF99y3XE8TYOkJUDI8LyX6MK91+a+t41Kdr3
soAO40Zxfg3d8KeKje+WTMu9gXHiOrG46tRIz66avUoSxVrRFBR5Weaf6Zbkx4TI09qWYL5EuGdn
XEnOwB/AbH/gNvpGCRtfrfmh5KwNP9Fb6za9NNMA6TLRtGiq0cYUhaEJXs7OyKP2CAk039rpCTYM
g/0ixJ6h+I6A0A9WhkW3FGF+tyAPiJYUKD90b2GqzI01ur/tWvxJEj9kthevbT991+y6fHgKtkcU
DTdjeh88FEetAQeJDv6zHx6wYFYnTpJU9h6IWxfx9UHWtMFkqZWoW6cH09hfOowgmkLiEo/gHkaB
96Sawkc0Au7tHMkr7yT9iEBqxyj/HNxLG+n1LXQk/mKYQr766PUaiamGlotQCr8pEvjMyLGbMsH+
8O4aY4usOpwVZYipylDidAyQy/qmsYumXD/krffDnkbnVBHArJcD1eI8zqela9mwKZOZJFTWr6mX
IpNHESqRhSlxnnpEM92sL9FT9JJwXPg88SoIjZ6D5HoVMGUOIiVS0WHmFzL3WjWWJKlKVVcifAZK
l9Zctz624CJqiG91aD3PzIs448geNAwq5zRUHP3+qTI5CAttP9BMvQUMvy3u+FuFh0ovLkMdGMfR
RhBShBEJxMoyzk7/K8rN6loLqa+RnqYbi81sg33JWHmReyWBNT21QWQcANxHyOPrLTBpa+OJ4j1w
GqTP4/jRKTLCswjfaw+IB4dUhW4fzJvbpSgRsvg3eiYSEDl6s0GkFZP4kSRwqlOaVMkw4wmilT22
+0o65KR50d/WMFr0v8RMNjGu4EiDp5d6chWP8d88TLxdFQ4/qAzkce55Kz0zN47TMZ7KtKcSa9S+
a3E89b3fr0OgThupx0+tLX5YGPwQj1WvGfbwi1LFHp3Kr1gMP+Fl7LUSoS+YRGPT4GdHYX3MRlft
o76vKLrpVgAJhq9RHmVGT1RHfb4tIt3ey6k06fkXpEQV6Pqqgd/JR7PK2FH7qWmRedBix36vhPtS
2QlellIDnNHr7dESzrTv59l2i7Jpl4decNdNF3uzdDkMjvp4kO30Btb1oSMN7kOr3Q6kpu6Ktp0Z
lKQaVKg66EAz7qepu2mrwtj1CUGi1XbAwPRUt/LFUUodD1TYABsU+ReZDirM5fNmR9gDjSIpGe+z
6H/VGfL/kC42xdPrupehdXYzCbNP38K9c2+25v328slaVS0wxbommzwV3ltQowGIK82lz5JtFE2W
574g6KuMPtJR9YSkxzntuWmNq0Q/c7rzdujRNo5m0aoymleBGQi2yohrcXzoedLsXJXj3cYm6Q3v
fpHUmzzVGT+BDnEZ/6waY/qpwnBcBfJ9SpDFOWkK5aLkfevtHyMOpR0I42ZtKQOvf2oA9FHmloDL
54kxHQM2p1uPch7IKtNc2X79N8FktNKd6k9VsgyIFnlx89M0mZwjd5c7A642bT0uw8RqL1qZ9CvT
qRDJxZF7NJud1E3A4U50Y7r4iSRx2racBM05S56M1qMxaBz0cg8rl8ZBcHmwQjd7+KH4UxkE8DTk
KbtV9VZqwx9YG9raKpNh50ljb8A6Zv2gI94ZGqrSMj4ENsuymccMM5IeO4P9FivJL8MBDHVxuZvC
P7HTdtfB1DiECl6hnfKZImndZ2h1jbzXzhkTFahH5CdMLN7Zb0sF+7LSOUZFxU+rN35yCom3CQZ1
RmOFOvcls5ku/rDV1N8bKgwotOHO0ix59rv4AtxXRxzHiaoPFXkb5U2NQ7RLG7t/pcXJpDgcd649
BtsCIsabyGx0x7L7ayRdusmta9HU/VXTUNtTLwDM1vD0TfEV0/q0QUVFHGsLpB+pyEbPcg81iv0r
YXugPwbDx+O9M2vaPvrgHCajgkaTFDDE2mPog2JECjpuRAiMW6uRf2olvsOi4R0JKclx2W4CiYnH
r/Xnxo+MLQP5g6rDYDv7chsz0a6By/YOBI05FoMrJ/70c31iIM8h0bVpAAPVxCYlKRNY4leuV7+w
F8BRJJiLgXn5ogcWqRQJiQRpyVyfW76klkKjSikqmKh6QOYKsDay1DF7ykBndtgfKBgZHuT0YwmL
Q4bAoVaqkTgUx3+vjL7dldqUQfgyj1GHsQLhD0Dc6DOI1bRx2npODVSY1dqxfVaGTybj2O/9HBox
ytTuWvs5mnGgYW7RMt+fHxhr/nCMzN6rhCt1pk+wfIuXtEQaHk0sVimYuJLQb54pWWtlk+I6oL+f
DrmxbmzYe5g98M3O/G9iAfx95Vbe3jbx6nXuM1Gb4mUBo8l+5sWlNpNbKyx2EeeovaN09HcjXW8r
Sn875E3sXV8dy5CJbzarmkuyr09wrZ/HzBw3C2bRgFa/6Wtl7ixU5anprHsfR11oOfE1L7D+jL0O
OQKld+erZOMkg3Z3M3bItDKzt7D+NeiD/RICuMetA7wOuCJcJpOzO7YBh5xq09nEwveewoxGSD/z
WHXq3H3rIuszlLwb5GRlfbS3ZsqxUzCkGewovzcZMFegI3d2sJy2YhE9IPT/gNZ373nbT4rafBad
LYRLtxXlxsS8cif45U/b+D2br3ypw6zgXpDyZXmWHU3DDn0ReX6Yfhtfo5xMU8DHA7HKpFXdF+zb
6Gm3JbfYMY2TzjwC2abWXJc3fUnw8A2JgG8GJ/p1qUFYIlamiGhWF1317nUg0v0YjktQBU+ssYpZ
T7gtMhMFk6udmzSNIRcw8KkrZrpOVd9aGTpXms8gHuAgLPkJS/INrZq1pcGIqO2gXNdGVa9Bq6E+
6RCEzydQB3eqzW+3ZuWkPCZ95toQTqdkbZ21Kr6Hyp5OksqzqzKsT2aSXKlWy2OAVSKxukSH9O5m
23rQSIqvXIIJ9QCvSSztr0Ah07IvVqMxjoI7vSrj4E0vq+kyoVbaE3L73iTteIpJltmFqQWHvWqH
L0al8mN/j72QThy77mX5KohwfzROlT8NrbsNDbd/5enLRRQQ0YZrjlPc8tCxUBRlsqqhFN0N6T2n
BTF2Pt2H1dRTzMLiT7iAI8lU0q02Aem0XasRJcSZ5UnHbMSgxhEvmEGwm+kROY45xWdOJ/48tfrJ
FahOJ1ynx6nxgT5hm/JYTbHsPNe+Kd6saTwOuCLbGbsZa7y0kAnBiBVhtSSxQSocd6JFBZIb6J5b
hLsIsKMR4m+R+Hct6SA6pjNgyx313WBhra/9MMfIyq4SD+TAhAIpdZj8+uJ5GuZbU3jqujzEqa8j
hR3bo0BDRA4BNhLLSjZh6Gls7xy7vT7+wJF910wN2Rr34HX+09AlIYJoZrtjMgIYRc5YD439Ikfv
1Yc7fZOcE3Fx2ucK8xBD5mrTdbRKMMcOFIgj6icNc4eVQ4kRhOk9UPFvuBKQb8yxl8nEf7fNJP6s
YjIgKnunByhlci1xvz7xKI58CiHCYAT7hJ+kxS2sAvE5hBlLCEK99aQicBKW//cfqZoa0X/xqDMh
zSQiz1qH90iUdr+biG+kI1PmG0Bq3sHDLPLGiYc26WByPikqs0Dfmox7TRTTPq7UayfFiUwdXreJ
cnNQItwlzG6vFAPNIRb1sZXde8XE9Q8otXXgr5ZkhiAK7TWfsHdFRDVuDTFwDibG7+kLkd+39F7n
iKzlQZjjsMpdGteDD9soE/GNMyuH6zF8ZieB3hpMJhumnx2/Xr8WZm/Ceq4ZjXC2RKDlEz1sw3/d
RC0mWTQCfIqS8NA8SrLDQMylFaPLQ2+d7WArNNtCjSwjjYairmkPTjEFTwpYU44H2Z58/SfrBkOB
yRz3k2f/6VpT+0ZTHwjQ/H5BZc5oGnMNG8aLH5fuUwrtP8rCo2HCZcBMViPvxs/uR9bWjDOERszs
b8z1H/MOfpzT4KmX0DJoBubzQLM5vlZ/at/CXc5l/Fjebrfs5WG53fEKM3ScWzk2O3nFfGgbGIyd
kUa49PtzvHSoRyvP+zb5L8HYRRtdeZIMW6BIX5FkdLz8TSs1d/+1twUIWMo1ruwH1XV0QME74VC1
3G1aGNYutXHSVAy2qK2d+qDxzwdkx4BLYFmtuwpVczrZez/DF7nSteQ3lmeiU3zaEZTiE3Laxsvo
JXRy2ueoil9zIMfHcc7VAZELrkuITY+5CU1+/hAzD3SJTF12gK+QvGWRxoZlnhQZ8KRdGrcltcNv
8LENrmGvCVUl0LEODmbTahstlv1mwhZ996X+h58ObZX3QdDkAbgQDKGzmcZSfwXsQDe5MfuntCxP
odLfCRJXT1qHKKTU1c9BRdEpp7PQuu9fkGRrPltNceFfVTvaZwy5Ph5g5AkGnZ0dcGP30bSI2BMt
R1OpMZj0HY3oRAzxyrEObDKfKeLq92mkj411I2hmIRUY1nn1bgwEnGSXfSuZlLQzK33CzcpInaMz
7mfyX0y75CRXx+UlTabxl6dpq240EuTJnyEYtHvRofHrhtC9BHJAXd3NnLBAXlKX+EHLDFFkwoOC
cwvtCo1j7fGDkm9GCS+E/zaKXYx75FBGDJvJitiYnRyelrUTXxBThiQBLWhqGHkmxrFzHFcxb8lG
nLSbIra3S1TTEAOEigp793WtGR2u69yyfjgzmbnqTGg3eYsPpWUGOtkjBjHNV4ehMH50sUq2MC8I
Xci7E546DhkhTi4xmdYpMtF/VKOJH0+js5TE8W/eaPNdWDrlGZm6OkSdip7PUTPs7iBEgZk+tcDa
Z0yuMCcWRmA8FUWIZ8Boyqf+UIis4eyfT1tSsVAadNbKnFp6DKZd4DAQ2iHoqZRLpSFtmWP/Khuo
lZTcF4Ml+o0ywYO4fbNGxDDcHK8+y36fDUZ7J+MgWddx7IGu5qSU45dZ3q1lKaQhSqipZSQbf14Z
Aj3HguDY3SkdZtJxkm+rmUtBX6VH3zoZv0ITWKvaLOxiPnauOsOPUPMO0a31DMhjPf7Z5W1LcZVt
XfNAml919wTVdxea2yKR+sFdVqpGb3c1E+tdbeDN8WambF+5cJDtkPwAzz8IUnM4oH+OLQm2hHF8
LD9VN2x/b+kZTfg50QTRb3c1aoOsN+7aStebY96l064ZvV9ha72andc9Oz23QRxEzHgRO3MaH+Qd
b+oMzWhuRj8ejapw9tZgp5+jROQYFyn+VFXp27DLqsdYIDiKRWffuj740GBqfg5widEyCLXXuRhW
qhnyHcB74DLzzTNQMmEMwEua1OE6KlX2nFZzpAgqrcKWzZPsmQDqufPs6SNQzbkzTOT7pvKK8NKh
771BI//UhN8dKwBlNLlBgHcVZBPyYAnjJswwJfmZDhpHb7Nn01YcFjeGO1tzyD98LG8NI0oUWFN4
beZJPHHD3YHk1fQcphyFktDSDrmRlNgZOHD5lAJnzS6vUQ09dZDyXoC/BgLGiyVOZLY1XDEzbDq4
jms7MetjroM8bRI49tmcTzvh7sV3AS0zI0lqleYoXCxSw4+hASmjLzLcsXMCZa27PwFFui+tzaJg
FNE8rwTB7kidhQVazKkuIweDRG2hwqt8xtmwe0e/sICsIB1bgiSVdKaV59Xxpc1x6xl6/maPcvi5
rAAMr6rzgON329XcGaNV9RvRI4BuDZZ/mQxkM2HEwePnZLcqj3qO1KxdmWqQj5sknwJSYk02UOyZ
2cfQo61wEClgUM9wHxdFfonbeIKxMaJkDdWjmk18Be60je5VfAtfg9qkahKpUvxIUdkM1+Rvy2Lq
pB9uM3Y3Py7cdZHa+QHcPgZpttWVj3X42bLrq48ggABe/Wah/1oX+Hp2vET9QN96NdZqG7mUtcs7
3kRWibUf73sVqvSCFsPZTYXgVDop50pvE8OeQHPo0Z/ZVk1THctm/E3XJlyXet/sp+E3dGC0jD1p
AzaIn8bT/G3gortiOl9jlCqw8oeS3SLQVgJ15/e2UWI/DHGPp5O0eQGjC6EBF5R6nshjehaYznZl
bwyPr3er6IcIUSt3hFl3WGWABCAU+iphAceSO9cio9UPtP4HzgTQTiqrOMBQCM+pZ3EUmuPKBQvt
RnJ03y77Mf4pvgnOSnHokLNy61Fb2siy25+RoEkbzcdxYbeYXKWGcLRysFgO3WoYuTTbzH6Jaxvd
1Wjz2nV01POaB/C7Ebe4DfprU6Mp92EBLJEEk0VpPVUVYCugIiswP0xeKBYso7zTIfM3jY+pVOMZ
W1NXEXjpmdIlgktYudG9bNXBarUnMK8J068ePkmM+AXXEG1VALeVllsvZMP3mI4agnGivFsvBWcf
JXcv6uQllDUyPQRZx6VILaWJeDWMX9R4X671wsO1q1QF9ycZ7nRJ3fNSogKlRgrmGBd/TmTkTtM3
NIkbEiwA8ytXY0OcnWLaHGfDNNTaai3mBB8vzb1U0aYd3FeT2+jZ6mP7ihnguRF6d+xN/UKvtlp3
CO5OEwQ49IuaPHd2+FaHxbayRyzeRWddPMP+KN2BK2I+QpmEFWHM1s/QGpqzLNaFxHEWWnQjQYxQ
+YgI3mk/nArpPWxgKmuL8MM1dj4+rV67gF6Mr7D9aCQg/kcvZ2N2MfCQxo1u3RDD96hEU+1IeIs1
dvYlyup689UhYAjmgkG7Ja3+Fo85UMQ+k7eC+e61CebkuA/6KSVbmq/do8nCTGFOb0aPdh0FB4hd
p0NsVoctNtJH2GDY93AlhJmx6T0YCyi8grNCoYqaPJs/2USjWOY3Jtfh0ZbK22KbsRBiqe0ItsNu
Mu2RGRYfi+f463iw5fuytE9t+zYQajUlqX4fEPqtcx1XaTWVx9a2zeeqgzPlBBx7Jlo4JxFqv7xS
vE+xiD5tj5Fv0QHqQV3zijagbpHfOLCw76Kuv1FYDRcr7+t9QLgDVD/aRGMCxEUXvToa0lqNEhf2
mEPs/DrgamX8oXGPvhe1N63iVDpXeqCgQ8fqoxaZuk1NRwihjJDPm9/cHtB/O+bRA6OiuzUyemPd
5IaP+pxflu1DeZByvhb/1JmCvTmP5rxWZtflK9nhMu1xZB6CqLceWlO+d8KIv0s0pO6g7qmFfJMc
PviFAPN50Ro/l7zRcrDp/MGvV1T7O56xszkwzlrb+Iy/8EBvqDx0cHbOQ6RFZ6ofAh5QufT6cZia
+JlaIHkjvM1PavHm5s4hBvtmeg6hrwbd1ZAkqPWY6sNF2SPyhiEc0K+1r9LTIbWo+gVDCnMEvKbQ
LEL1RgsGi3OjjkkAcGa5TowQG3s7bJw6LQhTyACB9wSdpmn4aymlrLj5jIuP5SehXdJfCoslUXUv
UTIZPkvckFzRWe9pLumbWGfwnmoMHIoQMpg1x5TSNhu+GghMdoFwcLGtcvJ1L3pf/611RnGh0Sa3
Ma6WsofCw9Mh8LkDrEfWv5ce6dI2S7V+pw9T//y1MEeklps4i5eLS4NPmqHYVzUOfvS9ZnjUW04P
iJryV6zTFgdcRTU6+pOx5kgSXovuG7O1VagCattM/xG1oM/tofrtzLdhiohpTzKByU7bRS8wMFZD
1QQXTlhAuHq27Kg+DjauvLy237Mw0N5Gj4NFxKeJ9iD17y5HUfhxRvhrSt4MYnh+Ty1LiGjT4tkb
U8rSKUoPy+IoSGh8H00yXcshe6qImH8COPYkSyW/JzVjdixg4U7HavE99gaEZJqIwUkp6kZEZPMe
ji75mgDCGpcCbX4oAZyMaDaOSxkoDPKLssJUVy0aQTn59ZuHF2TZZqYE3rVldY22SktiCL7iPjxL
vNcA4/IkaLd+FqMfG7NyZ0uGQhSQ2yX0Imsb+1QO8sUIF/+D0PF4Ybjrq/r8j4cqJ7FAMOg6owS9
o0ox6FNE6YXkMn2fOgWL8whwFojoxgsYXC4bYzMSSc1pvDnkpm+sc2Z5f4jvAlg2NuDG5QTgP4Kd
6DFWv4jSihksR80+8fnI8MGokyHm+kqiqi39mIk+PS7KJ6tcu1OCKoLOtHuGDebvzbY99VGsQaIk
4400cCgsomBsVWFOiEWV7guLHkRZcvgP5rZqouyS9lT3yDzH2Pc+381BRbcynKp90N4q76LpeHlD
GP8oJshkWo8OkSYz643ZPidNc23UNN2BdQPmzfCNx6ikTkwzrVf2nWDjm0iOO9+mrzLHg82ljzO1
h9CawLGIUR4caCY0RLCKlKEzHKTC8lFlfXvuJi/azHZOTLUD5OmCvAR0cZ9NqXXr3qFNyrWWfuuy
k7/EF2HlBNqTuFCEKguzDeTZsNemY1Wq6muH1wqksK0jcYoa+p/lYpIOBLik5/6zRd88FX3yK6NE
3Zg04VgQzPc0iOAa8days24SU0TfR2BTkTl+Zz07RHaTrMNU2C9mOL1mYAhOtO+aFzSkBA5VNNly
B6xVXWVvqWEb0NXR6umab++bBJkVSuHOEL+dNDvAhMDQOFznVuHXRALPLJzHMoyOsrH0TdBzEo7T
qb0RcfnkmWV61MPeZY/3wqvlgb8BdOvbYNN6EkDXDiYLwBumXOWJzK9WgKQH8s01VmV4XD6GRkPw
bQ/6hQkac2nP5HTQkHRLqbyOdSvYC5UH6yWirYo5oNFCeIUP5e5xQERrh1xipiRYWixXHAS+kCgi
dF1OzKniUjyFTuH8Fk5z60xQKS0NuA3nzjWVmvFIPfRdZckhN6HODYdUe60Y0q+KAXEF7NRrWnmP
2uxpMca0wJZeKozDqHhYcoi2Y9H/BmI1YzRbYpgiHFHIqBRya6LZ8qx/UiVVO/C/FJmZML4FWZDs
+CVJI5m/hyfWyiRsO+jNb9Qgv9OcLjIS+AncBleniDU6u34XXpZ67quzUP8oSXR7biyygmYbu5Yb
56XpanIAnpufrrJnr0/xl8Zmhwrd9K+jIj9guciWU9GyOmoWScTKQLu1/F3q1nRcMudpqt33Ye7k
W+QkH70UuyQI4B3FwBvDaI830XRvtOHAYzRQwpc/GrFH9EwuxMxE/EjhEb53FKW4KccT0r0zBtzi
4RAd89DZ7JefN3kgeePEqjdBIdTDEXaMNIlAA8DmYlV2pPA4yRg/x0X1cIwIU2Hu82nJWZUr5EY4
cbsNx77co75QK0IjviOVx800ss8vd7Rd29faJDtMm2663jm/gyB/wnzdsekTz1s558rtzfdyKp6x
AMO6VW7PjAQcWJK26NiToj7aY/KZtmV+1OHJ3NoAjRO7xxHfKWhbQfeDeMFNaLd/BR25Zw+34Uqm
pk5CDZ2o5SNcfpbdE1kQUF1cIlf0l+Ury8FV99XxdNBzY5eR98wZ0WcZtH/rQn+FrRJcS452rEuM
HJZn2Ejw0gxuhhdS+cfkvyG6wikat9Ne69GjAy2PbyE37p4EABRT84LmZOnPCR3WEic1Eb9Qy5Ts
PiTC3110S3OmBzWkUcjD8pJzBkAH5ZyEFU+7r9sznDn4DfzVKu/T9bK8o2iqCNIN63O2xFEjwbQu
cfmncSPvQ+Ah3lUI5Q0iZUALpTuVGMmpz4eXXA5vFkfKpYwpsnG69RrK8mYXdjU1qBjMS9SXE2UM
X+cG89L0PQPLfEUU9KlMNKdfx5TKr+Bt+rF6FIL7xWmL76mBlN2JqRu1BDbhcnzF1OtzJHD7XZu9
mBrhFPWM8VruuIJyGF88bfqxeeoZCJxHa/wVY9p+YGNyH3k2xUdp6XCP0+FnJbIrqBXmCjpxGlyq
Oh1OHmyc5LeyG6h7/ZXRO8a3yROPr93e8oyLCUump9i9ycJqnhyulLXhEaWxNM2tDO24YqOMc+/c
ccihcwPbg/BW5/5vwk7/JeCbQsC0UcW4dIZMw/inGGhflqMcAwbcxmC6kIRKyAFUFJcw7p5Hczyk
zJI3S/VZIMLZoAM3rj4aYtWkYKvaa8Xk/kh2j7umP+8efNvR9hTcGYk0dvLK9P53KIKQroLGKQ5m
6EmRA76CF+ntpe3EL51w96ENPYga2dwkjUv1oVmMLTTSmsjFqLcsRh/FaP6mz88yCs65mWENYEqi
0ToYZY313PlbW4j2XfVvcmrNOcb0v+fUCsfQhed6Qti2y+xyjkH99ZPVJZT/9//o/zHmYL1B/BOi
nDA0dTz6FuhS68uyEgqJIEu6Ag1k25UPO18l9BOqnjS/tETgzBtXqgE0aaClp1Lqpyoo7LOW1Ca/
nQnmwFHIYSGhx4Twhggn0Kq2J6NCMLyMDiY3LbZaLQCK9zJijtXq+whsHIBkUGe43reW6z7/79fD
/5BNzzzU1mnlCNOHw/hPv7EDktHLh1n9pahc+nlURVDl3/93dznFEbPY+COEAGL1yUhfPV5Tvlcf
Tit2tDfFcZrYlOeFCNhH5onL0LeKrL15OPW/v1RT/MuHY1quaQjbcOh3C/2fQoQR+k1hB5R1Y+n1
XznU5okqMANgyKG2052LSma1iMb0z1R2D3M7rrdMRb/ndf7i2IF1M7hmdGGJM7z9DXEnLNMOcO0h
Sd+0CQg1Eg79DGsPQwsUe1vrBYRpiimZQgWKteQSB1Z5XG4OOzH+XUK7IZx/+QUNbsj5/vRptnL9
/f9Xn0bHmkB7R5AQsmqpVJ/thJyztIU5hjrAWicinX4kmfk9nfrpGVnhVwvf4bbB7RjFt4HZjTsr
ATR7zrOop5Qzuj/eqfYK7sJFrKAze3B8jIh2IcxvCW8o6dLNyakcIuG6ibTVoaiYluazDY4bMx2n
7E3Fnb8HBbYMudERfmILH48989A1+FCSUSg3VxW+mpWVqvoYgtV6HSq+X0DvM6QUu1GLogBYxl5S
R0G6NCud/yTtzJbjtrJt+ysVfkcdNBvYwI3jesgWmUz2FCnqBSFKFPq+x9ffAdr3mEwymNc+EeUK
y5SEfjdrzTmmZ+OdchKCASISohGfpICvmP/KTVY41aEO6m9EckkcPmq6GT3SQMUwhXcvxZU4M1jc
O3DdilT3dvYcT2ijZHOs/qfeKMMj9To0ALqwtyjeqIWIlHiErMy3RHay+6J5RQBzf2hs62qC/Z4x
DsKDCrd6GZ8bILcuFFo3m6ElkgHfAI5hyXDUN5uxQFlYNdis6J8T/9gV2yIoetBMgTqzEs6bGDVf
Ubb4JWa1giI9uWn57y9FniwhVzUFUzaIVj14sUJ8kLgoO0Y42yeTpA71M6EXD3ql/SENMEprTvBj
GKzmvMw//rW0OxzT85bFhx+zCCLcqakmEZ8QW2TJ7pGeI6zeKnZcB6bVLqumpz+WGaYpSkC7SQ0a
CEFkX2C2M4k2O+jCcVwzBFMdsj+/g3RqrhI2HWr8LRupPzixr0OZoUGlD+AQJ4scqrYew61R9hsE
whn+IIPAoA4x+0ujFLxMvWjNMHxqq+lek+rly9rT6gM88c5UX7Zo+uAy06UhMm5liLB4GEIPAxdT
PK/Dg6YBGaohGSE7GzQqnG1615qTehm205e8Dqgnhbp2FjSYo226tWRONIQDVcO9DUSAdlBX7U0D
y+DY8vFP4FoR0s2krvTZ6vPhpoma+CyEGLJKvBvRk8gKknhdIa1/WZYnmCyJHPKMZR8DO7GwDCy1
Qf/SNyTphEbbHzKhP7wsjWqPrp8PfIddp3N4+bema371QjI2fj4MmvKDUYL9Ep7OOYtbHM/gNPwS
Gx6itjLQXvHdU3s0CtJfx86kY25B1fH5gHUlUM5efjinbKlxbz86ZuWOKs0Mzbz5I5e0Rmvumqnp
7EeWUS+Dv2+NPwDh4rw2+9otCsYRNS6bu5d31/8iREOHoLPE2RBbNiBNglJaFVNnNsp4g3bM2wV0
Eg62IdFLmAh1VgbOkA3WRxQ2tQf5KRrE05SORDf4ZOsB5ndtb7htrcFeOs2oPmYER+FB1e99FlgW
zLAzv+qIgWvgvhs6+ZeN8HCwe/ohaatxXUiKFZ/fYm1eBL1dBhjCRmaiWZybCUbt7UBsjiNNXZVU
vZeugt634UWWFkD3FJ2yRpivNFM3dkD9SHOX2Y2qItSUVnT9+Wm8PMl3p2Gx5zEtYWiGdXQaZUtR
1Z6wNEK+Yskg7lVzEOyjk+hWGW6DCpoGZUuN5QfIwAgt03rIWDgUOfURtTX2mgP6InQIQkS57cB8
IHeyIwmZ8ZMCTGr1P6CvhdsTZz1Pw0dnTdeFFRT1GXSV2vz+vlpDDZBcojCO0GdUOJa8HikvxNZi
hRwVkkpKJERHqPdCi/iImQrI9puUrxodivMhlM9kMpLPHMXyECh4NHSTsmBtMcQ2Fjw/RyrswgJ/
H/a+Cw1xfDhx8u+fvE6+veNo0tEtwUW8PXk0OIak5CBWsRhXZgl/kkbZ01Rb2VmRsEGjdJDdpAQJ
7DyzgTBHB3pd4XMPZvlfAvMCBRS9qiGaxWu+a6dJ6E5xpWxMfLJsetQ70PnfPz9p7YN1g9CEjs8J
Farg03p70pkYAokzQqw8erQjWsabScldxFL3IRUQIpQgTRQTVFJbWEinrV+iUIeZ2LAs0oqIZTRz
cTjMlxtenDi1+dCvXwbYmKpkVWOjeOFteBnMXr0MgKQtYxz9aq33PvMb6KoswKA8JybPGleHbrjE
FfhTVOQhkrBOQbjLCdACi5jj1N/XwnykqENUldEoa5iI9ydO0P7gBFn2ou0TDvsi3Xl77xRoR15T
BWwWR2dcqmXPAAZHjqaLgpujRZoxGOYdsIlyT1JRfBmizvHBsSt3ZQOO0huLbwzG38a63aTouc9j
HV/e3zxHdiV8/4J30nFUg/X623NsOk/NWw3l9MtKz0i+ZrXoz2yUGDBLzf7rzWgHNjmolnGdxp7O
TOoY+z6iRIhEhLzwNIU+aMfaRegRLVlASbmwI3H4/CzFfKdeP2rVUi3NYF+qC/Sfmpjv9KtHHap6
Qq+4Jf+uLHU2QVS8E0rcVjXGkCN66HUK2Q80ewwQk3j4X/6vV8X3l81VMebjrprjooGEZstCxIIb
ioApkWRPs4p98LwuPptGTd+VybA0Bk1c9iyE1y8js0/ZeQWqEvKPwJPZ2RWECoE3K7OUyg2i+iyO
8E4ptbedzdGrWM11ktj3pD7VoOWpzr3U1oSjnmcyU85DdF9Wz6lO+UjGa9LdVX3gXNkEUeOlCcP1
5zfvZZv19ubpBo+Yz4Up5/3Nw3AUCYWqx8qvaIroaX7Bl9m2DpYyS7MPuPfxAVMHZNmlfM1rdtgO
w+yWHSmEX8XZ24aibIyRoKkTJ/bR2OLoVG3kvCsx5NEcJHJVBo2nk3CQGrQhyzliGq8U1Z9wOsvC
mB7lPBqSFiBvy8w7M0P9fHLKFThM+8lvBhhjgZJu2tkh3OGJPnHjXt79tzfOsFhICsYXCT7vZdP4
6q0b8zxrqfczVc9blJe6OK5Wn9km0Q6orG9R1y7xOQx3LJ73L918B4HsBd6hxcuaxrOSWy9z1EPV
qcEKRVi/4Rnpd12frm247l+l6u/VwOoQiZvt4aVpYEd2dBFolX8hBBHTNXmcceBsCOWsroMaFITn
6Eg1ycw6Ix6H9EPUzZqWeCcuXr6frbh4PKWMCZqgqn00eGVJhtSkNv9cpyAd6tYatJKA/fcAxR9y
BwOVH2zywMlpaSNY8g1AVJXmq1vVLL6w02qbBTAgAH9zpRlhh73BLIuzSFORGWI8W5ua9xjoaO3z
MeoOdqmQgvuyuzfxyb7sSDdxOkdpT80TKgPdTbXh9qUZJhDGgg/poC5nJYaDfnyE0n6We3M+Uz7m
7LiKx2h2AWgRbgjg6NFmTm24wIN2+aJYypnuF1XifSX6Gb9M4QP1VwmCTHuC42iGqysQI+JCHYen
tBOX6qwc9hpA+ZsxKBkhRWxTw0ekNzhluLRsSz3oWWPfBwVmU804mBBF95Nf4akR9sS3B4da77v9
yzf0Xz+G/+M/w4RORj/P6v/8N7/+kRewcMmjOPrlf87DH0Q857+a/57/2P/8trd/6D/b5/zie/pc
f/qb7sA65unxb3nz13L0P89u9b35/uYX66wJm/G6fa7Gm+e6TZqXU+A65t/5//vDfz2//C13Y/H8
+28/8pYGO3+bH+bZb3/+aPfz9990jeLjf73++//84XyNv/92Gz5X1fd/HZ7zjAXPH3/j//yx5+91
8/tviqb+W+fFY1kjLakSlMTw0z//8SPj34ZKGdOhjsKih0f727+yvGqC339z/s1E6bA7shFRaBRS
fvtXnbfzT6x/O5S4+HtMzZA0+vhD/+/83jzHv57rv7I2vQIx28wFQAboN5OerToqJ8YGAZmJIJ1K
zj9/NfxIdpwIWKgyiyl8rAAwESqOdR8IUwzfDNXYOk5S6aItR7RQy3DlSMw8pFOIg0fELI3uoKXz
0iE4nGtp7URQQJwzi0WAH4jnqlwqpM5SE9MOPtm2Ac62GaaA4rh3hRI3WfpJhSkCWQEeV9xOvgMo
hdgutrQJmiHd6JiBGzVZEYcbkm/UPSGsVylV9DE0kPRByx0TJFX33ZHqk2KgjR9TUK0q6bdLrS23
pHT7i3SA7B955pd2dqlqdn3tR+E1HgUyijuBnjoFUaKY6plGggYMRd2lBOwjUVKVhSxR3NTebdyK
HXmK5hxopj90qko3z7YjxNr6BGFCcdR0PZW6goIitreTTNNwY7QR9PJQy5ChhSg5Af5QKirxul42
poKANPCjaGEjD/zuE93UAMPWMcXEsmoBwhbi15STWGBqKYg8FZxanjrBhRlQXBnNBqmxT2rHiLvr
UVV1bdFMNoYtm8jZcK3plpcttKBxNjLXewaoUf8hBc5KDIhxF3wvayfAaRxMdGooJJbw7hOVApes
87vRAnVukTj6VIZdiNnDbkageOqk7HNzSG761EIVk+D1CBVNgyuIieVOlENCCIgviou0HQtrgZ6I
5ofN7A5eoHcufdxsJFA6QblSdUKzFr0xxnSoe23VtBFvYBgMqJpNjzWDzZ6YJET6sARsEwiwDkOt
+Bn5yHI3Y9ZDttfTYo31KLlhec6mPNU6fQfvg/BJZ6jWZdw2V6bvjNWiTPUHmQrjti9iZ4c/0Xx0
VAzdi0pptJsokWDdwpL8RRWvtdmCjwzh9OwclJ/PfDsN4umOrBPB4y2F7xCvgAZ4IQYS0pRaDc4J
c5WbMicOD3cnQYyNt49NEojIWpRoxBRUaDLt7hiB4GWWdjQuR632cQD1+Z6+OAXAckRfpZjTl9QU
07Yq7R6ucmjicCRloxWzwi+UingoPWI5hZH8oI2E5TMyUvwtthrCEwt74wkwcEeECZuAtAZuSlmP
dAfob8iAbeyOYxFhuLQS2YdUAdH0LAv0SaQ1ZB6AQc+nuyNpLw12SjxuCWoiJwvmCuXlrEmzDkaS
EoxjAGzB+mmniIxHZat6Znldk9zzY+qJcCEgHCBuWZND6CvTuDGNItwnCTDKEE3xrQecjcowW/04
jMNNVam+S6JM/xOdm39IhFqRpVj0B3a1xlrWvn5pBbJ4EKOvgf2kmMcWcjivk4Y4Zd2g2oqbz76q
I7tHMC1H+atos/I51QQol8Cb88HafjVBGl6BkmUP7OBkkyW8t65y8v1gdc5PAyhDuWqrWNvkTTZu
tUqvziL0P5gXTDFnMpdYhGJdrqNImtvApxGc6Ga3Nax2uOmi8K7LIhrFMR4gHXG0HdtYYLvukDtI
t3yrVtd1nlWVi/TROCunqruLRpnfBIVHCU5ria833DqONIrGeSa23mjBPF/EArP6GNo/RRlMcguk
jH62YJF/Ps2xwhgbHXXbYKPjiXQDrwFdbW9VpnNrytHjhyCK1XZpTTJEwzA4V2FmD0+5oZaroBwK
XNIx2ck9JVVA+50gsUWz0lsyKpKZQ9v9CtRY3WP8HIHFEJG4MJrM2NO5wPozOuUhTRr1IUsbcY26
hk0SLg3LNdqUvGYFziCkn3Kf2wVq9FbprxTWVMDXO8gBjUUIRWpp+RWYMgUp8gDS3jFrVm8m7fqv
JGWM+zrR9Kcya6Mzg2I6jB0j3IThILZGVuiroMgBQnuGtzN62rDkIrDmDQCeARYztMsy5T/DZPSc
J1Iu26t+0n2+4kjT1xEtykvDJhqigZu5Dkk322AX96+knGNiZe7E2cIsgnTPezJOWKmd4m7CrX4h
NC2gDpTZWb3S7dIJl8VkRfvSSsUNhnpE0HWSkApiBrjyMoTqF5VdWQNF+8S8biCZQqk0MpQFsE4r
tOZV0Xe0UqeBmMcuUq8G4hmf/NhRzvnIwrMsKpLvZQ5QedkzKa/UAk0obOcElm9YobhotPBMT7IA
PSnygYXTkldRelW9K5LoVxsSqO2J4Rq0BI1q0KYIN7MwA10x7iwVRBb29KDLznqt3xfhba6W+7Rr
KK3QcPKTXy3N61kz4/cIZYozc0KCXdTLLH9wesSk8Yw0K2/QuNFNzuJFYYTPWLtWIxjOsg/uK7te
eYSZ1+Vjn7KsHxvC5jpeEXVVGKRTBcBzFpVmfIel0hB6/eCDC/Z6siao+40Z1ILGd8hkjlwnBNNp
QmSmfL6KmDtt9MVtUx1mnIpUgB3UJHhhiGJ7t8/6GTqsLEpLB+LNaRGuoODATfh6TbJkq3zfmvo+
TVEo8LDN5MEjKAL7PBZLfTvRGq9aZcFqa5nACYxmGQXMg3AqSAyAT1Nh/+diNRId2aPs4ulLHGKr
R9he+d2yK/Nl7z/3Dm8eoRy9goIYdrkDvyIVxYZ10UrPpOvNrOEUTGv4BaoFuQOG8ZOhYgelaAMc
YtlAXc1JnwNusaW6u4hkv0wxoifoBv0RVnP7C9TsKtbvyHhz7Szaa1rxo2vM2y6Ayx+ipoA1TJX1
eyuHZU32SFwMS7LXLuuIVVz0RO35DKXxohmvwp61hqbu6oBoE/mNos06VZRzv7Q2mMzXbLwwsJIN
UqpYfZV6lBsJ8W810clKdTAmkHitCnmkypRiA2SOTHmw2/aXMrv7U2svfVJmeP5VgPFBNZ+qsrng
es4zPEOtxduf1eESTciSPCLgC9WvdiZe6OQ7qau4ZYsOt8pxOy8snwZ0vKtQJ94b/maEkTnVf2Sx
Ux8IMsRj2lbplWnP8FSwdNahC+7C7QA3RHWxBC89OW0MCE8LWgEpKXaMdhRfsKpE8ElADF9VwZ00
2jM+yXWuocCzvKUhdbel5a1O5I5kIwilFjuvr2u3FIuXwKjdquVRq/R+0pGKm3FD8hDQXUDKvJkz
mcay/O+V/F4IBC09Dhw1Y27QYT9Vyu08RmhFtM6QlgXk7vW8h1n91cxhPBb12oL2Gwf0n9PyS5sS
3Qs0xgyt+66t6QlBey6hGRR8mYtA8W8yvNIrikyEm5cbpXnOOhw0Aew9PiYVnHZvJis9pTlik9xc
/ALNsdNjZdXL696jvAQmFZxpGSHvRQvgI9jAI7sULTGUk9xYyp0vxw1qOz4ze8FYjke0hOKgrKNU
bpoO/bwA0Cu6q8ono1Up8p+KfSVSa932RF8I40YEANxIJDdx/sLKnrKfIZyDUGN6PGg5cD36Uezf
rZQJANsQcHL473RZ5s/yxobjqGrVKucO4UrbkEm81/vKWbVhdVbx0HTbusTEIXZm7dwWub4vtGt4
9A9aX6xSBw1OEx9aU1tZULyZ0tY0WV2rFl86e+RD9FaA0e9LU1niPdZnQaaxK0aUHhFmjNYGCVsO
+AqHZeuMqxA/SG3jqrDQXqFdKhBkCf+B0LStbQxLNlmX1If3JpwXXxFXjX/fCYzrxm2snSfG7RgR
MqY2ayg11zEBGqX5qBg1DIL2zgNTLr10hQtp0VnR1z7rqWxALFcHrqdaGynp0RbQOqHjxDNWJnur
AXJE0pBuJ5YxstVsQueqx25ZJQ8k/J1FjjEn6iwYEa66FIOfcDD8J7ehxdVUEdlWkr2ZMtzTosOy
WNzHTnJh4/YmOGcFH4MVtvfV0OcwLxh3QX6QdvCT1iX9d3hTUwvVCfNauqotRaypSDabBEHSulGB
LYHdNn+S2nqWCCIo2rqHm2TAA8pN+wsmbnciEWth1CYpWRpgp1R8ayy7OhOTypq+ktg7hqBxBzuO
Vn0RDBut0L4S3aBfmKN5U9pU63KmQ8jFub2A7uhgtiY5jo09X0XvXE064KuF0zu3E6LXDXa+eJlL
70omCT25nHb6NETysmdSPg+pki0Tp7wmu7gj2RXjBYhfcxulQeGGTmWfdX3Z7FUbVJQedHeD1YM8
ECycYTXzhla6sRk0MjipRHdBReheooP/QRhxq5dQPHStbiEv896z4UzZRoffCtJhbZQLjRzPDewE
m2nA0wQHQt9GbbrJYa9lBF0bjkeardbd0TW7o3m5BDr6w/asAC0uGl2DjLEQjpSGqrQNSHIXrk2J
r2EjQJzzqo4JUDCDFauDZavdKNjfMEkvZE3cMKsueNwBBqugujJy9YoIEOVWVzEo21K5qcwEBqlQ
9nFWub3hj18dkaiYFAQIy7AyrZ0+ec6e1NH8ltYoiWVoZdb09BSAYgxDmUlhNcL3t+wGNQOl5THD
4WqYqK0tq8x89hUdBaldoZdQs1+aMT7I2PreOeX33lR+gesnKrETz6bZctva3hpge/C59RUC+4T9
qDlDxVHtIFwLoG9ZZnfDoAuYMDUux4oJP50uxNDSraL7DtupX+g+eQWJ5S8MnzwGcno2io3AYcpX
RUxofd+zOBNRRdA9UKHWZp2ReheNTpt3IlS7kkTHY4VucvOu0auDlxn3bDDZ1mYZpkFro1AbkZO1
NQgwyiIyHgvhpv2wMiKYUOEleEJamtW5GNnHjvmZ5w/ngG9XTSF2CXwBgBUm+JOEgMAOKJSNWilA
WGpM3V2hmImrF/0PpNp7xZtGutbsZBwc0VJtFiHyldamxSMN+9KkrsE+EidPPW8SqiACE6Q95UV0
Bq2EeMLe7UjQKonEA3m6UZUfQ4cNCtp133BhzlcvtwF4lEwABOutYvLhPFAfq1ZhYCYuiigSuHPd
gIg9rKwbI1N6vBDDXUY60iLogkNCdDucG5Rlaih3RLSfF3q8VZP0Tp/kToGnssgn0gdR/1vdr75A
bRk6MToM50uqwzXqGoIyCvGdbe5Sz28mM7imlLJpwvZuUqaDRjGcjXF7L6scHlT8VVOt3VC1gAuh
622QR2xDr8RWwmkOMYnsukFgEPbMiiRF85CRJRQI69woHyryiurqK+paouC64rZWckJ2Te4eFKhR
RG4Z0SRtYrVf5IJBuzYkn7t8nkx7LiWAz2pbASVJMNIBVOibCVMHH8qiLPOfoZ1cJZH6ZZzK7yZv
CGF79ncjix6KhIjXVungqbUKeTzVA7lv24rWptTzg9AVBsDg2vPUje8/Clab7TAh/yowOMqtLEaW
Axqc5PY+9Uh3HiqJu1pAEa9Wph9ZDgRkbPxTF8mNbUnrugn96TYQCVtLmliuCW4TnJfMsJ+iNSVL
CHpZ5hDcx5TPwra1i52NbjlvyfGt6nmpIER2HYbRoG6GLNbTfVqgknTKzvlhpGa08WVKJgAbKmFf
v6qg/lmhfFORpLT5qgk31yMdU1DgFAZNPhNT2Nt6pIWlk1J25JIfsgKYsOxyN+mfnaW/69bFDS0v
aM4TgtwTfd63XdT3hz3qElHuQx7RRC4BRk+RltYLPXEQNhO++2POGvjSFjVJhRWB8NvPL/hte+r9
gef78ar+yv6y8RTeuzhM0GLXJGPXTkdy5iAncsRSZLWfH2++kL/aTX8ez9INisc07Cgmvz2ePcFg
UqDUmrqC6VhbDqP37fMjfPQETerWOupT5tG5rP36iihFhVJYqZur1o1V9sQytc8geE48sFNHOWop
C9m15DtnLuRQ08Kc65zhJjxxrz56NiYlIMe2VdSa9tG98qiXT7mTuqqVVWvPGe8UVpDo8At3Ksaz
z+/akQbijwdj8lgA+Aj0u8eqk4gaJTul2O2XrLNX5ILraPSAydzUq+CGsGxtURVkK46HiUXG1ecH
//hC/zr2Uec7ckSY9SJ2Q4C9BKUsCjJv4PstMcp/fqAPn9qrizzq94VmjM1B8vYJ9mCaB+DXaULF
tUP7Hw0kr+6nPotxX31YJC8pacWquPgBOVMnQGRpuPF5cpb05IFu2F67hEMsq1PSqxO38vj7KhP8
MZMRuxOl+DC4Bl2zqltc1VV14oU5cSv1WcX06vrMIaSl3sQuBsNvAw2upeawsvdr2zjxFbxVwPz5
YgphC+R6NIiOR+SgiIXw88T19LuIZcZkigeHrNLRHi/B1pwY/z8ansxXBzsahys60HlWzjFf6T0g
eICPhh0u/8FL+OoYRwNU4NON14PEjW3ERuShwKQaqXkRq/6/O87REGUyp2RsPFwN4FoA5isvMX/s
Pj+G9uENYyAybdrowrGOxqhJVsaUTgn110VzmFbFLVnRzrpb2uwmF9Ui22dL4Z94I04d8+jVo1tG
DX4E+mT2T5oe3jqqdWJ0P3WEo1VABacTYR5pnAQFF8bOyH99fts+/Epf3bWj1yydmmDARe0qAfpZ
8D8+X2tDtmET/5OR9dWBjt610KppEHQs5GvisNSwueqKIF5HbGvhRfyjj0cyravCtjTLOZLR0eQg
sjFNKfkm7JPFcDEl6u3fv3GIpExsJqjitLlB/nrU6XUt97oid2O12BeBd4X79pcS+ruwsu8/P9JH
45ulS0NFlSXRsB7dOTwGuqqx+tPj4sKkbrgcy9RalrI48YQ+PI6B9Ab3CC+qfTQlwX8eymbMqeUp
JgE4uNvHhp1tWzvRKesS9+Z46WX9dSTnaEayY1PEdHHcNioPuVZdOEPz8A/umcABgnhAd9RjseKY
h76pl4U7Dg7Au8BUENzlm7IgRebzA330fYJzpdcvdQlf/uimjUEW+MxwrkXhj40n3AW/PP/7h5C2
LR0LPahtHy++2iLVSoU4+0raB8qAMUIgsic+P8ZHz/71MY4GMiqdCe9E4c5JQESIXk8jEnzIRP+7
oxx9M3FJDaRFJU4lRKJOYDeVQLCwzezr58f5aFB7fTVHg5oC4L3o28IN/PqhyasbQ+lIg2pvBXXk
f3CkWVTHmphx4EVJ+WrtAdjVwpBSumk2PclseJBGA/zcSH5586r182N9+Iz+OpZ59NUwDpFuNufn
jcUvGw01ycAk36lxdeIpffRKY5zTDPQ10hLH1zSBnoPgkblV2d2E0/hs94V34lJOHOL4Uuqa/QMZ
OG5shDS8miDbAWHvT3w3H92vV9dhHi0IvFzLVJFm7kTPq289Qt+7ndJmPz9/Kqcu5ejLiS2vzIch
cxlbKuoutIKk0Z3YGp+6kqPvJtSMrrKhSyFGeEQkdciUBpKAufkHV2JreCU1NIjY5N/OaHUGgx7Y
Cstb61x6ORTZ8g/53Bv13OuaxofXYaOxUlXpaO9KGqRcl2hScugbmZtbqFtanQ4PSWgnvv+XUz2e
YJCGScF2VbWs4+EfsffQpk7mZgO8dWtduNl0rabnBVqLLLzu4ec5oKb1AtgUm7xSarQPZphsfW1T
FZTDief34Zb29fkcbStFEdh4EDO3XncrSiq++s3GXmW7un0G22BDPtxmpJMUFot4c6quYsxvx2c3
42iKotjmDSlvqDrVQHsFYXpqWIa3wjOeAZ/YC6fWSRMoBl2FExbGqr+QwiPWoyMYWqNfSKcJ+LUx
VQglBoTqWj2lT6XWYIFnahot4MsBrtmm15ub1ogofJdeZKxLlba+9P3oruvM7EvFFhWsbAqgNCRK
nDKhEPEFXarO+kX/SRJFMDYWQESwEnt8e+aJd2++xW/uAhaz2VBBCUNitTp+JYx46CwEA24g6B0O
lAr55SLALZCS8QAGwttS1l19/kW9+FiPD2qiNMcIKg3j3fQweVacRjbGrJjV9UgSAFm1kQVX2xeb
2uzIQSOo2EnODHvcRrjTkkk99erNo9y7U7CQUGKNsDD6H33ViV3DCdV0F/L+5NzZvVyQpA3sCrpu
te8sUjKVimaGWJdYVT+//HefO7fclNidcBGomGHnn7+aHMnTMVUoSK5FdNiZOau3vT4m8snS0i+f
H+ndhP9yJL5zVcPqgwXk7ZEINyVKoNRdA46YD2EKF2HT0Hs5tYl5WdW/u5uOIbFF8Tz55+2BbFGb
fS4oJ69ja0HA5R7o10FuSUaNN/b684t6P4rNV+VIDTGzyjurHk1gnSomZwqE223k14kk7zuYH8VP
sR5cuezWTrwbsrW/jFfgn088OW1eS7y/zr8OfTSrTYUqjQTWZ6jBPdUkuEFp7Gvfx2+WQ7fdGZmm
raICAYQZuJ9f9vxCHh2abY7NRp73lfn76K1JEAt0ExX7ARHK2oq9xzJgMMo1o12i6PziUxo8daPf
zeF4NaRlUzhQ5+LB8c6nHGtP9XmqIO2AdNEeyilz37U16gj11mguaZGMxX2GzTjqfkL9Ic76xGf6
wQtsSfaRLLJNlnjHX6nnO0j2bIOcA2eBadUOr+AN2Mnf/0xQWTMKAEaAS3H89lZDMSIkNV3Ticad
7aTyYlTq6CHKLXKDOnVoTqzA9HeDLj0Moqk0m7gqYarHI4AR92MOjIrPxdtiPwXWU3XL5CrbQEFn
GhxW5U1/ntwGtwbtpvNKv0D8TBzRmiiHZb9jBj/DgqWsouXnr9gRKuGPSt7r85ofx+uRyVCnrClp
P69wBda78r74anz1XW3BluScXtSXPl+AmhVuvzi19H0/hBzdk6MB2VSIj0Ah8lLetuXZ/DmHfM4K
VGRSO76EK3liFpo/mDcf1HxALEmqlMSmA/N5e7Fd0TQQRHI3qpRHT9rkBwa0+SqdqIjPb+upAx2t
cjxoJJJWohvocbso+/amH6bLUXinHt/Hx6GWZEh6EfLY2TkgUkVgXLh5lN6JUb2vbdxzWX5iHPrg
KHwjfJSWSQnJPq4hZaas6gkiudc8Wf2ulk9d//j5/Xo37KiORUtFxWmH74fGytsHQ0iDofscwUz9
cW+BDd3rCIFO1Sg/ug5IKAZmPlVI7fhueU5ayLio3SpJ9r5WP9mGty0Ta/35tZw6ytEXBXwYAoSF
P68aXAfAvSPtB4Is//5220JRg/+Uehit0fksXn+3FeASHovreeAVgpy8nMXgMUN5o98SqYhR4sS3
825c5hFR5LMNFhWgdt7vhQOhFklDPwisb1ZeBynalUJcFVb/5R/cQDh93Biu793YnKqdOTlB6w5W
FmxqA3yl3gf2sxUqyt99VMx2NrWxea4jqfd4n2dHaSJghLiI8fMNSIFHYP/1ynS6E/XE9yPd0YGO
xgPFRt4nGstVt/ZWbvJtlq+Ga2tB4tq6d9Goqidq5e9bANRgACnM9VDKi4Y8Gul8Q/eUpLcYWpHw
3sRn7TbaxMt6ZS/AfUeLcFX+3fdR02yVb8omNhkG03HPQUu9xAkycgFE91i02kGvBNHSDQpZSw2u
P39B3r2KR8c6WpIFyPknrfXcJPpWTbey+VXpqGCaUxbldx8yh6GcTdmUV5+t+tFukf8yKKNw3Dp9
DhPQmB4QST84tb6cn8SbOenlKDajkipY6B0v8sKmacuo81y/XKrL4dD8LK9Jtll3Cz9ckPRi7LEB
uM05GqfhxKD70UvCBf516KORCgN5qWmV59rlRuynnXYWw+JcGOg3l3IPYnKF8PXn54/u/f6fG6oL
i20QrQLJ/96OWxAxgqg1eHY5esRFeUEp5zzci6tu337tV3KfX4mH5Nk+tcyZX4m3dxnDnYZBjp4l
penjbdHUWxVlGCo5hE4sO8iwm/Tcc6t7byEaV3XrE1+DNr8bnx1vnvBeDc9h4AkQyPkuvo/ugp+o
1A032qiPCgBubF/OVu6ztbNDeQMNAmTz4m+vdDSu17QMKj46C85jE21Sxsjr9GJHVOWiKKGlT3c2
qc2fP8z5Io4v0qCuZOE+lPa72pKpZOSqJw0cObEIarJZ/BP2+w/GTZ1cCeYBej7zzu9olhvY91lT
V+3krbVF2O0qy+SsXlF4WVdbZWWeuJ6Thzv6IMhvZEPC4eZRk7ha2kuL+Ju3w5y2GbZEbNZ/d2HF
UzJV9tCWJeBzHF+e7rdjRabTzhO1hzYtwhu0MNThcYKveuoLmPfjxw+L6cAxAKOZGnuQt29kKYdR
1kGxG374N3IzfvH33oZsmWHdbZGZ8Rb+/Xfj9eGObqXQzE6L/WInHfCnCC5xUiiNd//5Qea/5LNr
OhpMstyyGiItd7KtC0gb5ZNu1pcDarFF3zsPnx/r/WxA1U8zDLByc8njWPKQ5l4e/V/qzmtJbixJ
06+yL4A2aHELIFRqRSbJG1hSQWuNp58PWd1TkYiYQHPa1my3LuqiWFUe5+Aod/9FjYLrgBdPPz54
wps/rskgnRsP96fBSx7hE07Hj9+IZ0qH8FZzaMXUnnSM9ozINoKrUv3jJhcL7zjQ4gYtNSvgxqsP
uvwyYBoJ9A/rmJWU90zRhiAyBH6V56lyUvQSAcaOTdkcuq2+Gzc65vM2zVon3XlbzD5cUPBXyTew
wWsr/ewsHsWd//z47C15fs+z6N2Wd8Jr/FjHdvqp2v9IcQTbjIfkUXBr3g6by+vj/eMsF6NJ0U0R
yZMQNllsMFHodDqrw0Hc+Xepbpu/p5vqK5gtG8n/Z++lczABfwJw7X2JrnEwvQu/X/4BpwtUo6LB
I9aibjO/WRbDxtnHr6P+MFhi+61sJTwkfNW69zLvz4snROJE5jpV6Cmri23nUdi24qk/eGCIUdmO
4Uf093BZv0p5tbaIzoyKtFBSdQpCCFAtM0NZNXTNSgauysjR7GmrOlrh+puUt2zviqoD7N3VDpdn
8nQBwa6DggfIADM2fcl/Hz2uozIbDlraIgHheT/Msf+OctjDIMAKuBzr7PiAZqgydShKm4stn3kD
oo/FcGgwAmmqaKtXwTZQ0u3lKOdH9HeUxX7vVKnXsnA4BAIOKOz2K5RJEcZMTUzK82BlA54dErPH
MUaV/eTtkclDUuXTcOh06rKCd99p+o2oTZ8vD+lslBmigZLYjNOY//xol09Y32UJ9kYTTB45+hVk
Fa7vycpQzpxh1F+RoKKXKDKUZZQkVAJF0BU2dfgm4dBzl19R6X5KXuttRjpwpd5U3/C7vxNWPtjp
04rip6bq5FKGoZ5s5mJQmlRrzUMgVk/WrNokVObw50uPGFgMAKmmlLDMEfOmIomazIMiqAPCBkqG
zmAFueOrF+vjX/v4/4JcyH3xK3tuql+/mtu34v8DQRCNXP5/1gMBNf9W/x8nz+NjNZD5v/mXGIhm
/APFYlSwdFPm8J4ziX+JgWjWP5BEnJNqGnYyjav/FgMRJPMf/OvI6NGknmvJ/5QCEWTpHxaHF7VA
6pyg5cnD/0QLZK5L/H2nccojGEf0v5rHp7KMAqqMGM8r8XOD5GlHwXxjJHHzihDGtMUVBht1tDjz
uqSXN5tfp1o9M/rQppHQG3OmsYQ8Nv+7SoAClJDD1zMjND3GZnM0qQ9//aLjdvqivTj/UB5m899n
TTaQQfN+OjoNWgxvoUxNAbylKnGtOv4ylURJVOhrvccjo60pfvRS7kzD6DZyd4O09mCPRVuvJBHz
NXs0ZaRDoNxVZo1KCBvYWhy1SHhlCazvYO4qo2EaYDabpxNGXJkKg0D9EUg5WqrRTTb/w8uzsBAT
5ruT86F/DT6OmuCsnPdxFqoorGXe+MFzqVM/UMRuJ6XIJ/We7/hC7+LGUmzflcUwJbgfAsQn6hGz
nk6p679+ZF5Hb0Ew3Xvy9KADaodflCCQ6+WJbZY5phkwxFS+Z910vU2Rc25kCOSz0GIgy9HBBciI
zuHv2s+ElcHJH4/E98HhT8yK51BU2SwL0A9iXrHvIZ76VKpRcBXFPCvx+XEijx/QwfTEFVmBshNN
WxC2dM8xR0kxbRlqOXZmk0dXtgujrjeB3mID10B6Mx2vK0vnfXFmTQwxDEuPGOrYZPn6buXbnK4L
1KgB4BkaFSUeNIufD/ctlLncxWev4Fd3goWLbSDPgvngZKzmKqj55WbS1EiXj8GuDlB/72kChULp
WvM/xvwnsWNf2NfwIsXJU9xiEH62JdqlbVLCY9aV2qGJNSc/FBkAfV9nkj7CPK5m+v4e+CxyhBPX
PWsidmJ12Kie6F2NuYBzdI95ZWUcZOzftu+/sI3qbSTW1spOPf2KSH+KyH7OBTVaMfNL5WijakEP
JcwM6mcxT5yyxER1XJnp91baxx1IiLm/T4UJU6P3VtxRiNKPpgq/hvpZG7Cw0dL7WM6EF2HsUS9T
ZdeQ8TRoMWfIO890zPEqS9GJREilOqQBj1noshsKK92nTOW/qkXlloPnNs5r/yDKnYm3fDBtcXvC
raHOk0OlYrBXtsLa7bwoIaFoz5HPX4poUchl4c9n89EwOmuqtFopraepLe28wpA+gC+8C/DuBJ0E
mhvyoQ0/PHWjgB7dfKhGWq5sU8oITqfl1UEbKohwZYJmSdP0rpwXGjRTbaeK398X9x/d7ucVvD7o
gv1nemH/L4qBKezy//nyf3nLprcsfDu++nGF+Nfdr4r/oOJLsvaXaJcyH9d/Xf2yxZsAOa8ZqTIf
d/Ml8k8ZMEGcdcA0/hlEKv5LFR3dv69/SfoHT2LQNbwXkNTkf/In1z8co4+XGdVD1MF4iVIsIAOz
3gtmR2swG3QfciiXuplXU3QQ6JZh3VZoZb3v0r5SX3UjbDRnSgsypazRrQZF/dz4LBho8HENG/6I
E5SmDj8nn6wA55shG65TzFuEV5TLLWETIGLXu944NXAGOiMtviFI6hd7C3yV/jBW3VSpdlequBZm
Vulpv72pazqn1MQUzJrOmaVeQ402vk+oUXBDIatl2kHrh0AUBAsE510+DhV0B0U3M3mD6l06IExe
eTSZAzWz7EpJPfU1Eyx5dPReavAaq6rmVdO14qUowkC/inFn5ukSqOFdYshxekiyhiOYrCT6hEQT
8jT09qnZe+iZY07DBQyOv+rE2T/Aey4VL6/2TQIAV4PXB4Gq4+gu6dyWjs4JjjZhIGHMhp6NdDBK
qOoc//0uRRv9c5QiMG1qY/8c5an3dTCTBM6rFMLUFyvtkZynxRZQMtMUYn+Zi1vlHXw9CX2L2/uQ
FJgqR9lbC8DspznqwoNo5EizRR1eTTZ22rD09WAMbLnF0TvVFEzcx2ZId0Y6pbNzqO/GmZm7ip+Z
WLFihm6LQZkc8t4fkbGqMS3w1OoFnXxpO4LQQTpYssI3MZHqJ3KpqHzmTkZAsczI0SbdRDJjyDPZ
xbNs+NwHUXAXlsL0A0nJ9ibsq2Ivjj2i9KDs0Fg0kzr5RtNOwMsg80Rpa/itEiMIILQPBmZxZOZV
hd5EJ3PTOGGmq98TzxLvlExDo38YswE988oL71H3LH731CELOO88D221HwqEhoy+Hu0BHRQEjvx4
fFDEUb0a+ggAX6YPxhez0KO3scQ8seqN4IsSJ0EKH9pQMA4m+bySGOaDMaBEwG0udldqzxaxOzkE
wqs3BYJZPQZOSZIOvlvmffbgdSjDYQQzbaIWD5nMCLp9gQgWShQ6dpJlMEYHXmfjwcgl8YuRisUu
ldrgIIq9/xXRHcnxzBpjy74wdy0epXe6YKDXk0/41AOeSmxBsNoraexnQ+DIz36gq9N3uFPpGdIN
KKjYJJG6QbXPDEe3U1MY2wEJoH5VQEFGKaasKhRUhvCTpVTKhlduu1WSoftmSkLHGyHGcHBnyb7/
HbnzAh2+FrNXG2n8eq8KZnA1eR78e/qt6Nt0OJndyigv0eIUWkVzWwSaAqrBQ/kq42eORetEH8gO
+yD/CaejTtwwSAdzqyAP/hwqxswyn0K2jV0NTZZcIQwm1FeoTmiDLTVYAjpjLfTWRsFoC6M96EfW
5xFtXP9FxMd23Mroj5RXqGj4031EjQURFGT4B5CtSQxSLQ0Qx88LU7mZFHMwvnbhJIv7sQtLauMR
nkAbXmsD0kNTZrX4J1llT+cmimss8fAB2fBBxUGy0QbOEfn3sB9yq1EbnwRUFSeu5q7rXgJNhRee
1C1sFdPwIYsjJS+bD8FYCqHrR2bLgsJIpeu/d0EcIG5QT+ZnlBgyvFMkX/9JviIUb0Y2WZiKpdPU
bWspHRRWYZjQ02l6CS1y3pVBYnczhN2leY9EoaYnon+wMHuWt2Nbahi+e1hnu6xEbFg0vL5oL2I5
Zb70ciUdLJw2LbdEJtXaIZDaGAgJRVWIvkYY9gg87NKx80XdFhAgw0GuVDWfE2FMwm2LQXu7DcW2
xwcQWxnDxR/SGxChqIwJp9FKwuCcs9ZE8QW1LiHC7hHphA6RhjjrjPGbl3F8I5rQNbEe770+66b4
8xBH1YTdPceIjaxYh9ZDpVdKGecYdUWd+TDKUy59QkoDU2DqvNH3oJkUI8TQWe/DZ92TMmXXhWqI
KkyS6O3PsiNpPPhxl7dfs8BsizeRN6/5bBhTqh2MaPAy1+s7qdx2AjKUWxwHInJECK89ejiduqd6
AkleT3utwWZSkCphl7RhgWmmASn+SQpiH9Wx1CrtRjQhD/r4DsVPbV9KBf7UiH98lsY6x09G0Xs0
SUovEQ9ahprrFXuKlEOfStQyxmCiwzw3TX+brZVNtuA3I+Z1ta8pnAs+vQDu6Tz9NKJNWG/GXC/a
q8zL5PJFn6Yi305CFIW2KnbC+Kkjs+23FWz62u2siu5SBAM1vLcwtbY4IyMdh3mzr0UNzfpSrHZ+
JqIaaGtV20ZuMlkjsOAOAPK+VKYhxnAY92jxk4dRa3So0s5IUJEQOiNHENPCXd5WtbICOJ7VWspW
4Wlqfq0D1ZKuxUYM/I1Z+W3yKUfTQbqWS38MkGcsDBjhDYIM0qMZiUazQ0wlml7RcEhImkP89ZIH
Uw9luXDLyZsFg4YkzNgzbZDkfYmqVRqw8kz0frCWS+vYbDjKOXq6L9hddoHgFo1qZneZn2pAswMJ
qUQUmvAokjipxAPiIP1WHbUs+qI2Ta04XVRIiLuIrW7anFqi8ii2XcYJFnA0XeF/MskPLc4aORIx
aYvc8lQZ+PIMlW+A9gl076lFjCF/aZGcG7ZlXdAIQBM0uhk7jEe4G9IOalRU6EMYkXl72nU1Vch1
qnib4wVhGGb9K+q7Md1YE6pfN4kpTcMPngp5u/OqhoPIi0RSJkWN1NBphUAaEYmMAzb4lGPyifRQ
JeI61YWGeZUlgYLnpNJZyoEzo29+CUauIG1SVv1b2mIYzUWiADrIlHTaeYKSJW5ENWrGX9UDaSEZ
ibVvUBo39nESWcZW7lKc7hXMTbVvlS7z4muKOhNusFpS/b3F8mXyJF9W7rKwzHSkfkpsGHGhQegk
RkhwXtG+FrwV7A7xWzh5pjy4cBPna1ixMHyh3j7oj3HtCwkLJm/jq3Aa+sc0DSJ8qyQP5jaiz4rE
hkwQ5pNNnI15v3kzOhf5rxErHjUdN3HTpMOmxOgakYwuTHANb+sOlaqIleKmeZ9a6Lly9jtKghzo
oW5GMIEDyvy/LHlo16oysrJ8RM8PeIpnFs0hXtHLxszYF22khWNr1xt/r7g8wJIKE9OHRtvpBfJa
DoUo76u1KV3jcbxJNsHGVw9+tRPpzCXmZq27scjAKRp++DnvgOejN70lmTkeQNgn8nzaYu1rC2Zp
H6U5Z8pxcxJ/lIH/FYLMBNoptaj3AuVx6lpp+E0ZUc9S9OK9Kn+pm/vKqtGYL1aKQucCAZEWgQwi
X05Z5WOOLIwjCCMra22llbhvAcuivSOb3iZI/0px/03CDg16Zu04EhnZ8ZCUaPSsUiRSKfhO3Sg7
M/qEt+hKdWQByflnGNI7ki5y/hPsG/mRWSBmBXHb7YAEV8+BC2zry7Dh3Nj035GaWflU51YDQyPB
A+BJV3hevEerIYlRmkW+EvmyiMQAKP8krWFhKEd/XA20TuigYAGg0cI7QTlIjan1GkcHcqb29GNw
48kur8LH8BaBPh22xUOyKW6T3fR8eRGeCwv7HQVrgFUs+cXasDIuLDTrau4xbI/12ylp3FhbEw5Y
YEb4YozuOMxiYeRKSUorEGZGUE+IdCT33TUtX7u+6Xb+s/ByeVQnK56qsmzMf8nIkABIWHyvYVD7
vJ1qO5PUjWVo+xZLW0P6Yo7y4XKkuYv7YRMTCRMCwJFoiss8cT5GEnIxAhPfUyNG1GzKNHeyYor+
pZ3BnJmC1VbbPFHLeFQ0QDKDJIKhs/heTT7qbWhUTGS9Se+UfeCOva3ag5PdSW+YLewvD2/ZMuDD
zTSov+MtPhy7WSuSiXhB6xSHYhu4KQJ49tzVk91wu3bsLpD280L5GG/x5bImLaIIkX27vdJ3ILOu
s22w9T+JB+EbJrhscNnGTe1TeT2soE9Ptvgi8PznR1vcK0HCY6IH0N2juikBTTCzlVPkzC74OLh5
Mx7FiCehjU3Aswh2qYgsI7SY3rYqEnqCK4qPer0TpF+DMm28RkHC0zqg0LjyOef6+aXlM2+co19g
aX4XhynTO9Pz/JKCT/JYi7zLrafevMXj3iHLEVAfvxz39JSBmSRKMz8J0Td9SSQRLJWkSs3xf5a/
ajmPZu2LUg3O5SAnZTi+4HGQxRccrXDMIKXCE9EKe/KqvWlEVK4KH8cpVbtv/Rw1wnp7Oei5ZTP7
gQEXI9U/weSnvlqTzTCyoqH+V35Thk+XA5yfur8DLDYgZppBqFBXt71pb1kvOp59frOy9s8cYmw8
a1bbAEUIjvDjquA68pF5pNHlZ8BpIzJUFPURp8YEmypd8PrHI/oQbVGyF/DVQVcBWqsxpq81SA46
kk5Wxo+Xw8wn72Kpc5i804i4uE8uVM+LEgyxEsqfqbSPZZJPKSyLKyHRrjSBpFXSy2SHJfM1Jja7
y6HPLIq5t8ijDuwPRP/FIVbiR5kEtBnR09RcA8xFaKyxNE5C8BzBlGJ+BFHh1peImK7QKwrDEi+S
UAk3nhY2W5CE+ebyQE4WxiLKYvHBO8L+JqK2oKo5CogyCohl4Zit5wp1+6tr+5VvdrKF53iUK6n/
myqIjnkzHB1PueQbhSGQBKhFb1z3SP/vfc3S3CBREVIODM+OxRQZc1CwK59s2TidL545IK1TuKen
T4amtujGdjSLxCttq72mV91zuLE2/Q/vMO2Vu2Gff0t36GgjDv2Akt4VNRR1p3pOv4bMO/myix8y
//nxHKgtxhyVRGF+RFP8uf4zMZX3G5aBmlB8sUfh3bJ4QQy93Ak6bTOb0qqdKj90rEQur5rzI/g7
wmLV6EFdjrJHDbmIn0LjU6okK9fJuVcJXH1FR0GDDfCO+Tieo7AfVAQGGUPlIZ+p6O2tKiCRGyau
6eHwpYXIGfu3cILwoY2Ma1wSn6tmers8zDOPTEOTafmAZ4RyuwTp4zExNEnAj0BtcJNNqEyjTTDR
PbZWAN4nu5AVcRxocWCGXhXknY4jhxB9q31g8N3vZBaJName/b48prVQi+esr5WhQYkNQdfsd97w
PBDuEzRNm/i1Eb9cDnWy1z+OaolUMEo1E2uFUSmxd21Arq+MykEMpymo4PTyLl9Tkzi3LN8FSig4
0h1c4si13PdxICEgOiWp/EtQXi8P6MxNbZC4kSKCU4c2Oc/t0cbVC0v3i6SvsPHBM+C+9N+wEl9b
+fPVsbjVCAKgFPIQVpVLgDpE3Cbt/Y4P1LnjHU3GGyXEES7mRYcEd1RYjileD+0W/w2KPr6zkqae
ncOj8Iv3o2aOKWiFtrInDH5l+XdupGsjPD+Nf49wMY1WoFEGNAiBjl1i14/Gq/+Id4LjvzSfpU3s
Jpgj7P83h+7xtC62WCCMQE9UggbmzzL7iqXxyrDOTRznBFAzSkccwoubLUYgpxGSeQ8n3aOHNLmX
6yuKFecm7jjE4ts0DSZw+KGx/oIvongt+3dN9vSnS5waEjezONcLZsr9xyUuWUE0tlrMkWelTlve
RLg2oL2xcn+cDuRjlMVA4ixMukIhStQpzhjy4MUzQ5S+Xx7LgmQ1X4RzGHB7s8mmftK298CpxL0R
MV+30UsCCak61LvciR36Mdpjtwn2w07cKysp2OkJ+zHqvFCOTomBXipNvXlwZmgrmb6R8aEvkutZ
4dky1nB2p4fsx2iLDxaoTaGLNWPsvcStJqRt4vQ2LF7q8j6KMMgTo5Xhna7zGQYBoA9oHfCzZSrR
BL5IOxYsTtG+KsPTBATn8mc7tzj4cJT+wOSeVk2F2rLKKCOAppYHLAdoreJulnjuH4ehzgd6FPI/
BRBz8Uqa4MdEok8dB2gwTjK18bNukucStZ/Lcc58oBmwb8Hf4iVxogeX1bGezEg0u5RuNd3bNOOw
mYJ7b0T5UkVbvtJX5m/ePB8vEHqcmMoas4AFrnWLG16remwDGl4Ram+mGzCW5VNeJeVOTsRhhzuI
kq7M5Pw/vBBwCemTWj/DL5cRRv5nrXxukntT7u3eSigSo4A1oLBdayuDPF2FULBncssMrVcpqX7c
ZB0wAI1m5ezY9slQvjXIM1z+bKclaCRHMA2eUe/wUfF0+BgB5yXTqAXSY6wItvKm3IW/xEPr4ly7
xe3YMQ5/XIL+GPAd1Xp0bhRCY1iFP7eyx8K1kBj29RWVxdOd9WFIyzZBb4W+GRZESAdBKSgItyRi
CP2N5SY3jfDPb0TCzThP3B2Bbi8XolJ5ShhYzGAk4EitG1eBFq0c8aeb60OI5dIrhiKAYkqIIKjf
pH5yMzj5+xLcs9f7h7JTPxdF/WNlZZybRpU2i0nZlB1mLZ4SVqu1gJyQF9Bs81HFZMRNv3XXs7Ls
gJeQPb2p+3UBntNbhfL6UdDFcpS0uMeqjKDgGu1udg+UoO/64K+G+9pcU5g8k38dhyOL/Lj6q3z0
TexE+HZoNLpWKx1wQ3lCjGLb4LhVkBnnyOSPQvrSl3qJpWUK2CZb4+ucnWnaheD4DSSjtPkUONoS
mV7Srq75FWH1q+oeTOV32skrG/3cElKPYixOkgJklc57m4JirCg2aAUsfzizba+0tkXcyHRNAYCX
urW7vIzOxaWaqdK9APxIf/Dj2HQsl8daSgpblQGpxeK9oBs7IdUcZGQTp6k/h2simOcisg8pYXIp
UMtczOaodF7sa3pht2EH7uZZTgOH3vdez1ocEkbXMtP95TGeW0aIF9F4mgnYNCcXT/0Kr5HS8iVA
VZtxE/2Iv5muAa1+dKdbET+ulSk9s0esmR9HVY4VA5Xs45R2sV9Nw8AeqbL7Kf6KPdNBVn8pwW8J
y8jLIztz/7AckVAx4fEzuEUoTxMUdeg4eIDmJL99LEVfgzoenv6zKPMXPVr/nop/hjcSpcPwrGFg
qlWtfaJzkwZQXDbmbpPBeD7GKCW57PS64trp6jjfWDq4ExtAVO25al3hARVMNVrmpgfH5cUQ4ih/
aUorj3ZjL4/YPwOC/NSYYW7t8sGXflK0yY1NY+ZqdlUpKihtbVISeeX6P33jQGqA5sELEVj4iTLx
NPvGSgLC4eVUuKZxB04O44HQGceVw/5MoBk+D7TdRHuMBPLj7KRVn1J1Bd8jTLozANEFDref6n4n
t2sF39NnlD4bQ9DiAA5NyXfxIaIglau4l3PKJPoW/0c3Cdt9qkn4ZY1bgU5O27SP46om30LZbc6S
gDSbNNnhzYBTWJZkO3xfBSkJc1vdCV+Kbbpr7NadPjc743B5NZ+bS6aRopxFj11ZzuXgG/I0yQTy
O9PbatBXgIHqgW1EXrPvrFFyL8c7vT105BJ4IKL+ThF92ZPSwJ+pCCVntocoQxh8QcXf7oOVesmZ
QUG9pNz0HsdYXlGDNSb5aEJSD9Ohe+MKgUM4hapjYiDqa5G/MqZz4aBTzcUnuIonJahujAwxHgk3
quW4C2KpfuZyjt0Ii+LXfGqklY12es6BwUCCyCDXQ0FnWQ+Qod5omQFjJk3yz5PUP0CuXiPKnp5A
xKBUrdNgpzV1si6GKBqBIGY2aZ+0b+NadmtdBE9uYeKMmWCqvRWQyJ4vr45zIwPOQi+CvthpHltq
na94pZLhx1u8gCh+6mTx8T8LsTi+5QGocN8RItaiKzXSbzQjXtGXOF3jBr0M3kaQqUSW+OIeytLO
DHKJRjYZn1N5xXWtxqDPPv3pQAyUHiik0LiZGReLo6mWzWJAHjjFglB7Vsc4xANIzFaW9ukHQfuD
cw+MBcKL2rJ6G6dmNIuO41+WisjzhlthXPke83x/TFTRzSQfAZCF4AhYnI+HuaLm2YQTAOKuvbLp
YPrOVmvDYWjy7x4UocaclLtRGv/82CP/mfmQsFRRh1q83DMLVwDDxFxc8DX4U6968Kk1nwRtrTBz
uhTobCESI4GJoTe5fJI0dJUSSSJOEfabMrmrpQyG1O/LK+H0/GElzMKNKIFzbyyD9IaoWFhBAjDt
o1um+NEPx7uoC77VoCcvh1LOxJpf/tRTeWKdnj1eZzRjabapLeEhbN7SVJaoqI1WhxQ1dMDGc9tU
8RBoyjpIDaCv+4ZWAxqANgIMBTB2pRjh+8Vh97luLUP4PNVyMF7jcD2JG0rnRrURBjyH7CYwBNkt
hxxueW7o47Ad8aPo7sXAHGqHSv3oO0MtCbFjiFEp3XVdUqFBWQkpfHG5bX8NmSX4d5ximF2XQqJv
g7YZyv2spzU5Gk7KmFFLRSjuYddZxYo2xOmqBl5NPY6zk4v1RFK4KgZDx+gktVGYVxwha0JHH+Wb
Ko6udFQt4UoWup2ZyMNf/j7vSh4ftxOXEIgPiquoLMnLDrXW9JaWdSP2dztlq914uZN/Kl7poLp0
YB7iLzh7IhW7sptOLwswX1TYMdBSaCUvT4myg707oOtnj/jh5knlel160GSPHCpTXZgXf3oqvWdK
M2RCoap2suDhJ5qNAunF7mLVjmX4Oiu9v5NVTgBoaiItJYqRKEt+PJSKevJSE4szyJPmTnW78Lkp
biIA6Stf62Ti5jgGqwSJtRnluHjJViISG2CDErv6EjzIb9XzdB1sy8iVdt0GW2O3uQUAMH63DmtC
kGcHeBR4PvePkpgYlDyOGASWonGTNc1t1YuuVscbWUhXFse7s9OHJbkY5HxGHsXKMSLV5J5Y6iPO
Z9q2vsVt95c87HrwvYARce3c4WS3H6/hKImegy97bxe7NdmxUxzY+++gcKFCOBFPtgb+OWMd6jQH
vW9VaPv7epfustds32zqg/8lXJV0Pzn7F/Hkj+Me4rzvAvAwQAq4X0IXXpjTeWtuHScnzSLKYgml
6gjafSJKKO6GQrR15bYEeTNvjrmikP8xfnqORy8SORh08sSlhgAqtVGPTS2jmiC7Deb1ZLWbWrSc
Kdb3l7fH2Qk8CrUYmgD9zDJGhiZPYFOCZ/hOTh6//GdBFjuhCEb8z+Yg4fjVEN+oIaKRv7bP51+6
3AK6BO/1XZCccsjHpdDWeVMHLUGSQ3GQN+nGOxi3vasgESTv/w3l5JV4S+ueAfaW6UucX0bpqjvI
45v0VnwQn2lTCjt972+lFSzbuU91NEBrcWBi8GT4ZcYA9ep3ZUo7ExYZhLiVc//sFj4Os9hSauRb
ZWAyLqSqUSdEdQ/2z5t1C7sUnLbvqk+XF8dprYzVfhxwsQS7mDpa0TGu2eZwlt0LttU1FsgHmUnM
V9LW097oItpiLTZ9rLTVQDR15+/jTX5bvFjXEUrbgxM8CaZDNuH4227NMW/+356uTsSq3hXsT+pm
yqQivzc7NRveIdUsPH/+OOu3ZLqHAOYUTQRspi++WzsGCZZ8KhDfqHdS83Uq+m0MZ2jla82rbDGQ
D2EWXysK41z2PMIIYZ0qNiQVkQqynF3rtYL5s9pZj0rfIYlA+coZIlnaDH0F+KyAH7jS1jlzwVK6
mwGq9MIgaCw+5aSF2ZTzRrFLDi0dRLqvPvHv2U2Xroz6lMMzT+5RqMX9WkppIHo9oRrXe/SRjdDs
QrbxWt/kjuCIFNF9W3VrhCKVz9MjVsn2+JJuk19raI5zyxfkv44fKN19pIEWP6QKYyVoASrY6rdI
tr0dx9xD37jSnWBtgs/5oXGArmfOlDmxsXbCnnlJkQTJ1H9hbxN+ccKqkM6TjDKMLUm2XtvDVnYC
x9SdEOF21fUP0pXq73yncNa7QGe2D6EBxMEioa9mzkvh6H2jDk0qlhXzr2fFIZBUG/eclW982vjk
GxMA6ODMgznxB4nVfhLHiOGNV9Uhc+Nvw967iT7/1fhUsI7+Q5VWKpBEVKE6kLXOPTVrMaFGGVtd
5+FdH4y+Xbe3ifLFC14ub9hzm0RjUMasC4Rs32KTKI2nyJXVxLZpaU6lha7Sf/P1TaCIKy+Jc5/o
ONBiZQZGPCpZjw55UGkHOZIme5RyfWUNnrkD+T5/j2axDkyovJklM5rQj66NaPqErupW7bXny5N2
NoxEpX0m7s1Fx4/LramTUvWEOrZbS+DNrgSPuok7LfhPdWVAZz8PxQuw1CR2eIl8jEQ6T3W4JZIS
P9V5txebF737aaw2Dk6r3aw1JLL+O9BiHQgIEvfwFGJb5t7T9vEOB/ndrAS+RnSZ9UdObgiUzGYo
BqpcJ6VTCaWrsY7JVMMojJI7Q42M0W0ja8J5pzNuigyq5b1MQXzcevpQ3DReMosXtFZ1m8oQRK8r
ofdu4ErrX4uxs54DX87JaJQwvW3S3DLdppPybZXrFUiSPM2+TfgOPdaeNlZUAULPv5vyTkoh53sY
3AuZmeT0bFJl36hZ0TuKX6dIGii4P41qIEsAAWpR3qiT0LyaPj0IdEta6KVYzcaPcqBDWrTKvAIv
g2l66lRlLP6ALE2a5UHAQFp5iGbD2NGfVAioJiH7pMkHipLZMDlVFNVPja57txmDjVxBD+Nrqe2S
iMqIkec8iVNaH2NUp9jBiw2v8D9fyu9qSzRYZq2/xVK20D4BbYxEQGjCOhZ9PcJapUe+vxFWktBz
BwCCMRxl9I2wy10cAH1fKVanEamSC/FnhaGdeGgGOVVXSr9nD2rMTJGrmWX7TzL6JvJ8wWq4A4et
tzNxR/8Ufmps6Urfqtfyd993g81aYnvuQDAp0lJqfq+kLmABTaQ1s6QujpNjPzqdFSGhiYrKRo77
6cflD3Z2p85cYU2lwj17g348Egq4ybo3MryilbepKj10rXGbe9FV1ubPkp++mka8K/Twmt7V2iPy
3DcE4TbrrM28yaXVhxBGImVCXndS1z3keryD8L9S9zkTgssO9gh+HzTIl+0+rsOoFQWuWaNl7wW6
W0fm/+IqJ8Z7d2NmBCyl+8OpR5sAMQlSiuBF7l00ync80w75TVU6wk5z/g2PqjNLhEAgVWhLgJ1a
guabLC2hSzIuLXHqt+5BuRbuwH1rGzjzTvpV+hQ9ttfx6+XFcnYySd9pVCHXT7Xu41pBMQNZFJGB
tor1WBYe0j354+UQZ1591BxxKZhVQnUooR9DZMGE/dXYzw+INHW0MRHsXkEDQQgQmGt9c2cW09Pl
kOemkusDQ+GZAHRiODOEUoyhCYoG9KDfOOivALyiCJEh3XA50NmxEQNLOlrAYAY/jq0XqBqbE6Jv
oVEjZTNlEHcn603IkyepydqNVI8rOcvZodF6M2j6GcBzFx+sxNhEUxJmE4SPo2bTTWRpqCJ1K4+x
M3cwTfu/wyzeSXKNEs6o87IM6/p20joUD7y8dCugkC4CSfH28jyeS0sgisyyfu/Qy+WZNc2cnLLl
8eenrvib0t/g6p/nPfcjwdWhsiGr+U53u24idW4+jwPLH7+gKE762HQENjx0h/zGjHD0C+8DOViZ
0XM77TjQYqlYflXWU0UgLJS3cm+Y9lTruXt5Hk+5WuB4jqPMv+IozwHEJIfAHWK7cuM7c7Q713IV
278b8COwTDv5mSB+rbv5ja86qrrpXektdzEl+TfOs/MDBsKovhMnlzhQrdKkYkr5KVMHRmpKM8Wp
/4u0K1uOJDeSv7Km95TlfZit9iGvOlhkkWxe3S9pZJPME3nfX78Ojna6CplbmB6ZHqRRSx0VSCAQ
iPBwV9qrttOQqMjFc63W76mcgOFnNgsvzxVbB59Kn7azJ0F0Gq3snLPL6HOIKT1gcf78RSxQtIdY
pVzm+EXJLt4indtqG8mDnuPm8kdYCwrIY5DAIpkBIoX++ck3kLUKRNIqzg5o6uwiaTe9ciSd6RS6
go4Z57ZfXeUTY+a5sTBt1aEVYUwGPV6NzmyBJ9plf1aPCFosaFuaFPDChhxE2bAa6RNjeg6sxs2i
ACStE+fjrFkBJzx6VBSHhvvo3JEuLkYQIZWIOPO2j2Y7nahOAm/cmsYtdgucWmGWS9DSoLY6WBnU
sgKvlQC4fEQm/W5QouhaRATipBLrBvFI16ggIUpr526ZqdFCl71AQhQVu0lrDkqIEksneEY3caZc
Vk3RXpiB3iulXDg3BcKhyRQGfCdxSiuvlQioAJsi1X1pLtD/RTuz5Unw0eU6X06I4VFlSQoFgWg7
U4AAPDSpIzPF3Q50ZI09rguTX3YjeK9qL8vlPYl4udmXGwubEA0AoAJJ7oLnIRiKXhWTDHnStz62
s96ZQAlS30wWJlA965lca555JA9h41o5oJo+AcgZV+Rj/I0nK8p6Dz5eCKSioY+s3kKWwWxZNZMF
sPlRkGaZ2Prodta+l0eb6AKIKvdWw2scs0eEtcdsXrmdEhL1KBams+wqDRgwvwvG7xYUWCPMJy3S
dBoAEyztwAru5SnZSuqwj9v8pkp0TmbIWT+TORutWkkJpkyA0rT0W9MUtkMtbZos8Iem8oH2+wbZ
Jc7bjw2XIFuhyhPo44LWkpL8np+RskpLQVVSbImh8gET/RmY5fffC5f08EG6AAAMwOfQNGYuerw4
MS+da4AVRNNRTkCKT3TjTQMH32U7S1dggCKEUc/FoBabezaT2Jao5hK7AEqixqVqWuNvBi/qyqkJ
+hNObrK4GybSaDIBitvwjHrYqihat6G8L6305bI3iwyQtcV8mbyudLEDl9gXKIK8WnbkFPtwD1LQ
+AETAw4YD/O/0nFmoyZrl/75iY+BRtoEYG6wwtXIluJteYTAzKG/QlPWcrQ7UPXtzdCWG4eXJizK
EH9YBv/CF3//QroDbK5jmHZYXcr8U91Dgu6YQb/puvVUv95k16i38soQi+Yca5NJd814NEBQCpu1
O6FXBlk/t99qHnouTmILO+P98lddXVwZA5Fgof4aZjlf3FhuNS2nG8hsW3eaNV9VgschVLZ1zmOW
YLMu6hmaVoCagB8cXTLm9hOtOCORANBTqWr5rRGSa/QDnGnO3uMkB0VpN1icA7gMx6hNItmm8D5M
l7IHHWSwUmGSGty5BqhsyxqXgJrldyTSG++3lxEgFyC2IYiChzQLGKpTNQO9HiyREfSrumaneuRG
eegm08Bx6mu4/PR6xToCF45SL1CyaGSwpY/eyqY+hbLlVze139XHAhCMxNf81KNcYuI3lFo3YNwC
aAm84FfV9rKrNKRcMM/mS0ULWHxuwHwYZrMXFZ3iDmYTc26etU+HhgZAhZSgCk/3830J3RK9UMUQ
NV7RerfKUcMgTnYAkSmPJmTlAFC2DjomiQK9tGgEFI1k1CZ4OYu48/UGCp6Uq7mroicz1XhA+LXT
rQIOTFGaImDHLDWfMrYmWA5hTdjq+yB1433k1tt8S3ZoQkm2+CwlnALIAstGt8upSebYlaApaMBC
QZvvozvcNJUN9TTgo9zmUICYDUPpqi1e8TKvlcN+ZpUJY2keAX0vwlEjxo0kKPPDqIpX6hw9Wdng
5MNscHLrtWANi9DHwkAD2uNsrifF3ShW6pefs6/vCVqWvU01pGZPtkWb37FUqA/sSTi1yGR7ah8G
+MawKO6FF/KKDoYTevFj/s3yrGvLKzbdNfR9nrInKvEp21hpp3SjB2hYuKmL/sZj9CGDBpsTilZP
zsk6MOmh3kzaUCn4VW15Z5UvtVL6Q8sTjF79vICYA6iI8YoFSZ0xx2GhtzASDegUx4qno9ExJN+n
4blOeciKVY8AeMBaU6gxW08OlaybLcFE20GNQARdOWb6mFj13zkoJt6BCkSQZWOBZiYDGJGT6Otz
av5cefEePOmQZ5/8yc096DKkbvP8u80bnE5g6XTaGwR70KIlLShyW4v6DCuR7hgzpFpUzQ7NlnNp
rARttBuAN1MwF06bHOfhtBKGMADHGKJcZn435vStiMnj5Xth5SsB0EyB+vACM7HMWyFomjquwExt
lxqqVdGnAFESZXy4bGQtCYXqB7oXEoaXMKfK3AuCFRZN0Mn0zMXb2rT1wmkPqpcd403rta/1TeYZ
w2644n0nrmG6widZ6NxlObjuYfgLEgyy9PzFAAhTjUC6jvnYYlf5YKe31f42uC/eOF4v32Go/uOy
p3Iq6LhSnahT41DkJmleSxBh2mm+8Ub23b0aOpgomfbQxoHuoOz2hVNGO1DIR6iU/v7uwSQn8IrQ
dEGmyNYtAhBgFi26BPZQaJ2TiUOOdJEn97ayRXHAQYEMehi81dmHX4rVA3yqxY3RaDboiRzAQThH
nC4TE7DPTDAvibDSi6ixMDL1hQzbgyHLV32RW15cOwmoxKH4DzVidEmZqkNlJMDQ9FAgsIhRObWa
eE2E3mVJBI4/q5sSyQu4AmQghVQ2pQ5yMUu6L2HefX2gQL7gQbofA6d3oLhh107+ET1G1wOP52Zt
HXHKEbJktPfQ6DjfjqA6i4tIqSFWVF7ReAyyN6fUQe0fXcUFKMLj2NPG5v3yIVjbHydGDSa+NMOY
N6EKIbK4eZSSu0ApOG/pVQNoSoFCDap5iykdk+CvjAV8NjWZrnAcbgeBiJwvtnJvAuRPQzGQJxRj
db5yDYjNm0IscJCb4DZofshWiKMEtagZJC7Z33j/4OlDh7AlXNKLunAJtvyqM8AJCtSF7EbEeiiy
qvRNMt1e/jYLdDquMaAPDEwjAoCAbcHsCBDhy7i4IH6dH+aDsjVvsze00tVdgDtgi1KqE++aQ+Wn
fvaotK7yPuyNQ8S5gFYyeTzy6AQA/Qlg7T1f29EKLIi2wlsri8Kjhol+iHEIuhzbFZTQXqNGNnhs
cWvJNaaSQPuHNwrmHNjWKcRY4jROwWup32G2OHmPqAZuGm0JqHiQNxyMcZe6wi7aXF7vVVdPzMrn
ruZFAImZAmahtgFi0C14UZ1B+wx/d5Lw67PSMXdQJkBpnMUDToOoFmIQAgUvYgqnb8XOiaIu5rwo
V+Il2hYa9JBgB4eD2TyQVcB8jwlvBkG8tVp9r87SIVSkb5cXbc0MyE7ADgCQ3JL2ZBBHVQ0MDR3M
BmA81Yw/oqw1bBTdOQjklUCCyjdYwFBgRFOBfYnMIVGinnaxiLwHr76tG7yu9tIC3sV0OB88mpiU
ZedKSTRqpRgnAKvMD61yB9zU5aVaeUzBAO5hnCIkw8v+/AhBA9GMU7v3gaxwwr062olfb7VrC8h3
KfVCn7enWTk0mIJNdA3AcKehqMzmqHIfJnqWwylwNvykcf4+RZ8Jtdmb7Fg/D355U/8Ak0txNK+6
8Io/xP2F3zhPD85/AJNb1uVQD22JH6AdBy/ezjs0hYpH8xblbt/adA/9hhzjo3nP40hcnuZzu/Rr
n6aWvdlIJYHdGFN3ifkBLiUX4g5OJ3MRsMv759wUPSMnplIZI7UqdVG/MzeyM2xyvKjerPvobXS0
ffdQ3sXH4k144En2Lc/euV0m82rbHIoEUNexB504efHSxCIUDjm4o5XqyrkVJvECmxtI02pYaWp7
RF5uA4j31n0ffspQ5AY4543X6lomYDI9HABFIC/HOWQz4zjMM0hjotWFK11C335we+F6PgAX4dUe
eRC1+7q4mlwMY7m/nZQzppk7QBQmEuYaOnu1XLijatqW8HQ5Ciw+mow3qQoYOPS1VqBHKAzLhYlJ
JVT6RkirHoMh8qL5dwt9MILRazxsDPRFF5XTBiO32aBgZi2LIP2mUMlWNXmAghEv+V+cMhhC9o9+
D+qKaMIyW79JijgGTUViG+WsfevkQVYwWi4LL0aWBJ9aM/CEA9aWD8meCGY08NIgWJ+fNUycQ3Oq
VSCJBnE6CUyDEWj1ScIdf6Qf+ixswTEkeF83KMoWbE6Jgd1CH2fYyZWnHE0RgbReWRdHoy5dvRaO
XYcBWTPRH6Cuuo9rkHwWIsRSLu+VRdMXr/KzX8FsR2kKFQFTulhe5b5KIDh2lO9GV3KrjenmkxMb
Ozx/usEWPlQQP+OVl7mj1zqRx6t/Le8R5pewYTyIhaHW8UuE1kkOVvSYZ/7k6U610d123kmlU2WU
J3F4UV+gs2r/hcmxxf3M/AQmogtzKgZExE+Y7lo33OY+SKeFl96xNrQMGH1YB1Xj1D/Xdhtm5KGP
jOQX+HnGa6kKokzTcY7yLHAq8mnMaONMnK+85tepEcavWJIKsQ5gBATkGJDMvVzknZpVE3ACFESY
QqLy1mc31GBIASh3hsQ2h0j3iGCEQOeHJeeqWAsGFmr+OPDAVqLkd24lEAEmJ9mU2EEpbAzDn5vA
VpQnCCD9nRU7McQcC4A7Jq20RqyYodhGeCcANX/55K3dQZS5ggJ/MDUExsBzX9JK0MKkxYppUCeT
3Pg5O6i1Lfk6CkI2Mje30md/9DSHPw28qEvBKq4/gGZwR9An7bnpTDIFJBM9PpZV1whyjTZtEQUE
H0VoYW8pEGTAEPGw7bX6d+dEaD1MRJnWRO+CIleZjGIutKSQMFRod2FSoWIa+UWMQ20ozT1nfakT
5/EV0FFwQuB1h/RiwT4R6ZA0NQQoXlB1lCfBztziWnCkTfhgXCM5fNe8CcsrQ8PU7q5GXvF7mYrT
ZhGQuRh8hQLF4nVUmIAA93WVoH8TbKAonvv9Vj5mT8Fx9gDF3GqJXTxfdnl5Bs9Msi2+rgg1UrQw
aYYghijfw47zFFszQBlQUZmApBNyp/N9gxk3OQSlMEK0GI29Xzb9BAHEoBR5FHhrhjAVA80TjEag
ZMwcP0K6GERCIXaJkj2UgxTZxQQgxuXlWsy3Yi/Kp1aY2AuhBhApCbBSYbhDC2e7aIkzt71XaD/B
kWprymcbfIZZZ+cRJjRmn2OfRitmh57Zp6twktVDjzdBRYB66UAb/T2jI7YEkwUQV0DW4fGqHsur
5txdJrHJlV6zugKexNrVrG+1fB/wmD94JpjTPQypbJQhTBjNZt4ZPxLiXV6ztY2hQHUbZRvUtAES
O1+ybjQmK0jRokiF4imzQLCGy+Ljb9gA8geoO9zLiwQQAq0YfABri40O1hXBHNJUy3/HjRMTzDoV
IQjGsg64BkgjbHpQwdgKJFI5+3vtY4Aa508/mGeVmGUpCRL4MdXVVmoGJx0Et+O1FNe+CBpTqADg
PkYWy1jpLCWoe5Dw2c0IIrXU7C27tRROoXIllqPAq1GyWHRmEczPP7tiRVKqgZXLBvXltVyKPyZQ
MRkSSAR0KFJhmLE1FY/oZHN5JyxLC4gQGoj1FQwbUkADE/CSwJoh4wq7GiBMquDpJubuY9zNyauu
eOpxcEVX3hq9V378G8X0W9Ltf02X/Vh+5N/a+uOjvX4t//tMjf1/zv+x+eOfw4/CfW1fz/4BPCdx
O911H/V0/9F0Wfs///2HBB/9X/7VP/yvj6+/5WEqP/71j59FB7EU/G3oKuRnSus0Ffr/xdm/FeQ1
Y7TZ6f/j47Vp//UPTfqnCrA9rgU6YQYSPeQ2f2izQ7Ud/ScAR3Fi0QhGC+dPbXaor2MaDUN2aOxA
1V23sH+aomujf/1DkP4JRm8AD4B5Bd4PaGLjd5TZF5VlMFwbNDhhXhk31+Lal3up1vsWF1b/AhCt
+QlCSmPb3NDpgMYPwWAPEFpkt48NpxhLI8bpXfJlF5pSeE+Cy2DBJKbn8gjeYdgV21GcoUpc2qGc
APiZksYlneCcfJLbP/7i/8o7clvEedv86x+Ld+OXPZx6UPGBTGaRXRXqgMWcv/ycPlFF0WtI1LoK
NFDRNwh8ghF4u70Hd1oHgHRsJ/eqTyfgf7eawv4MJolWQsDEoM8e2RBLdnRy0FC+vewpmyt/WVDA
0QakkaUtWLd1jMbW0yQiJc8nCFUhj4wU2yxmp4Te5BhqkJSSON9yqUhHN9Evm2xPXonjvJgh+QwA
4+CN0QbCjDpxS4x3vKpPlRO5ujs7o/FizE6GKpXP20yLzIhxmn1nZZU5m11Iv+5P62juu026SQeb
HKKtfBW6+v3lJV4/NCf+yufhPcQ+a8wZ/jZeTvD41++gx7rtt42fPCmRM3vt3V8oONBcYXFkTqwy
uYQRk7TJ/7CKJPMW7wNHf29cyUlvC3/aSt8ve8lelOya0j8/yfZaScwNjDJEAKkBn+0LmRQodpLI
eAj8Z4aYyzIKy0luFbp72pfQeM5y3htu3RMEX3RkFDrieO6JXORSGxbYHY2BLVncy5gquezCajSj
j4x/W2COdVdjmEmkB0CLH41yn+QihsZvobHMO2l0Zy33wC9DzAVPSNKLYQNXWnf2JahjuOG+t/u9
sk9f+MPKa7EETRIwEpp0Hoct9ig5CSI0gSI7k1onJc+GFfpp8yK3wGKPlRsonJnG1UBiaZjpQI8X
QFq2zq2JIEpOtSFCf7c9xOiePQIw37jdnXSVbgYfwBtIvn43U0dOnWTPK+ktkHZ0y9MqMcalURjC
AMT5RilzbdbQawWc1REdykkiXMl7SGNvmj1Qy57sNZ+jO7up175BNtvNb6bb0ek93bfu9INyJ/sl
RL+5pNyLfgP7s5iDP7VGDuJFrAodU88rl9IaDT8xQeSEHcqKkWrz2GGW44MYv6S1HtDxIjFYzBQE
g16B4mOQEeHITSduxb1ip8/ZTvT0jwI6VA+NQ/lq0I2obT3zjXwzP8Wlrf8FfqyvMTlmz5/9FiYQ
GYnctCPdFADngmA5ubWO9SF6T8VtX9iaT3n4iAMN8U+wVN5mN/2nssl0e6wcxUlfyg1vlywqJfgc
AAgC/Ikp1RVYSkpiqcUIZwQCDCTZn81N7gIRs6M7Qvah+i1ueVnDovbGmGQxB3FWCCpwddgBkivv
R7e6p2lLYthi5hh3xU52yw109hzoW10ObIsXBWuZqWAmGImragmL31Yu5enBoSTb/CgQsAG2trEZ
gfWT7WjbbtIjbzBiJW6fLrTBHMe5H1D/pV6bGNb0YomMTqy1u8sesq9O1kHmcCmdGgWaCAdVCWMl
+vWgfpKUE9dWHVEwHYA6M+hYWfB3HUjSRHo4ApY3t4WAaJreX/aCZ4G5gHI1V6ywhYVC7q/EXrwy
uGQZdLWZY4gJlV9OMFdPGYETpgQ5GORccsSB3E+gc6w+FLvCjX5wD9lKsgNrKlCI2hdKit64J9lH
JhqBYAoIxZo9eOXtKLqZr7uDH78379mdgIqNe3kF18/YiUUmSxh7q57ADB4B/Ai2esgi9qlTQOtq
0wKaq3gjgI8/KEnqhn/PrkX4M2+Zz2dmxtgIDWwL2+Au2Es2+F0c8Zi9ak7iIYH1OL7yVpf5lkNa
ZCiLwh4NYQSSEj4t4JdPlungondzh/c96eItN8+fn5MdSIgLITFnuj/FYb7usifBuiry3taCydVQ
ruC4t2oNrzz0p1DqWZCHjkNUNhBgofd4CK0XzasIuhM2JRizvOpF/NnOTqTbzQ7RWt7yfF17jViY
4vrTPBO3AugRV/oA8/pdcaO487aF/LjyWaMnlzu8q1piq7JfAezEGhPAMExlEZlao6yH7a7b9Fs8
b21yyx9oX3v4nHlGw9DJqQTou1Na+hnHObkXVWIneO5UBibkqK5o+hkOtVuqogtKCVuUkxuQwzgi
6DMrxW60yuF85tVdjLl6EBUCPbCAjclgMa5iGb+m96tXsNjgzKTQRkEbGtVvTGLwCtJLPm168/8y
uNjFcW4lugSD6gaVtRlRAuiPn2SbyZi6B1Rc9LIDAJb3ZGt8Gzxwv92WD6lmB3uaLaWAy9bEbXbD
0Zg9pXQM4kUZZJdv2w33QbySuZ/9UubajizgWEXt65dGgW0AlQno7EMAVcIryQ7wHtfuonQXQRjW
kWOaPPytCEMJUdD+xDPRYCKa2g9NY33tyr26p6k0xiluNYw51K+iHXncJ/n6Xvhlj4lo4RiEc5XR
vfCC6I0HUnUduL2j2/PsqIfaya55I++rV+4vD9mhZSAcUiKMsGiBOiAc3iKZNzO2gBj8cbT/dIqF
XEx5FY8JNdG61hE0HnfW1rwTn+hiUuTnXNvTUdvkQOa77abbXj5ePP+YKIY+5SSDxxA3cJfEdtcm
Xj90nMRo7cGHffrLQyZ45cUg5w31sPFmv9/F9wVxs97WPxvE6ngjTc482YDWjrqtYDbmb/lIOYlA
+4nOODsMEAXD3HX0otCA51XSbz0Pc7eaXZ4YYNIYNLDEafg6BkPpBjIYdCZQS3MwGeth+cQKk7rE
0KNPCppfJof8ADniWzojRlMISrhuizFqm/zLYHV/nBhlTrgWWHpFqGvBnD4Kmn6Qcy7maKWuArKM
X9+HOdV5i4GQOKffBzQwGcrTARhRK3veCs7oTBC6uMH20HKvua25e4P+3YuU5ZdttjtdijXBt4Nt
OsVBu+GD3+zqDe+R83VpXLLDhGol05qR1LCDIpitlXjS9pEroPUVSN9Afefp6uyrmIO1Ek6Tav3w
nXjInHASZZiIpttG3UTv2jF6z9+Td0yf++ruJ+Qg88Zudbu+bzf8rIWzedjKkh7P4NskMF2rH6l+
qEQO8Gb17zfRJKHMd0sKwQhq4HWZ0kqO2tuT/DyoHAOrKbsEDiEoKACxgXm081QIGquGFFt08a6r
T1z1eA4BxPCobLQ9ZYXjbZM1hwDCptUpwK4Wcu7yNCmFQc216Pun1lHXXn8/3J8YYEsMuS4TjFdT
f+Rkn+kdYPgSLylYdUKmWEV0uWkH9nzNzMYsK4s6kR2KG8wR0WeO1/nNIbBzD2zZUAW97BTtri0O
MYp5lK8SHZGF+piqtSHA1qjVtC5qNZUDsiswDX/GN+k2r934HsN9iJo+KGN80KeBC6sF31hhQ7PQ
TR/mJ9kmfs4lX1i7FE5/FF2mkyyagqPTgv6ork7tjOR2p8ZgK+Cph671vNB7hiIaGPCA1GOnZWRz
roSWvio1e/aNF6neqvvxEDlIlD2cucIeP+fPSbZvKNWyk+Ffl1d/LYICdYtmJRUgWJDixX0j5PrX
EdngXXL9B82WesVLdtcuCSqqhH47itQLaK8wSxKonOCmpIPo3YCzkuGA5dnJ0s1lh9b2L0SioEQM
oJQJ2OD5h0uDLBctGjCJFLz0VviQpvnusok1Z05MsE+MtleCUaFPDDENwXsr3Za66EBH2slMkfN5
VtPLU1vMzRMOeRckJfYhoBavMs7GmF8Xm3jTADKrOeN1+6S8ZjcU0KcNdvp22dHVegtEOzFXAn40
8NgzSUtUlb2szl9Hc/CKz97FkUQBBFXF4JtqAyrhDN/4Ddi1s4fJa9BZYD9izpUJ2+EQxyDApF2t
4FkNH5QJBPP9b3IL0bT91AZzvptJUAjAGbDRFd8H0TwQlccmtna0Tk1QN09CSIuqB4TRsXhG2lYD
cJFR64nxLD5nECN25igR8d+1nUelLHwtaEbO9Qc0CxtZ0Q4CEgEoBEAU6OzW+S8IQM83BLWAyDqo
6bwZdfAWxw4pE9kYbCWckZjNcyPsgZCZdlrQ980zKEGl2W3IkMv23NU1lAstwRJfodmY7ojRR+Bd
BJp8cjB+3aP0hnkADGPaqt5ZxzYWrcQRC2EGytoa5O8kxITYpi5KKbU2WhZlCqSb1EYIZadBWp+o
oCXp0G135RjjE7NrhamsjK5lgHq7dBNRAHW7C2FzKChI/U6LymIQvWQ2jQmAHV2sGreQk7kVfase
cqnyoyGdB4xXQCBV0pyqAUHk6Gq9nJcCQHAtWKYdRZCVwaDEnxP+rZWgz6g6szQbteTQOJlLdijK
efchN2o3vQw9klvLTloV0w/20E3EiPdD3xTN1VzNowhAF9EDZH55UQtt7RRJLTWzHQZG0Yd2GMVQ
GrUDc7JAndjJAXScbWjQFfgKQ6WNAXFGJQ7FyTblXK6QpicYywGT3iBc4VKY0m3YQ7ztXmqEQp5d
ImuzfKWXChD1Bt4T3Vud1rHujWklosdjmEQvb8xknoy3IJ0rcVeNJOvuyRSndFY7bAvR10HgSvxu
oG/FTihMGEXbIgEVTy5jBu5HFSYDFMALVQbqYTSktP5edhXUB7S6rI5ZoQ/atspiRbfNKTA6xwQG
3LKVghDLw4aq6mcMvEFEOTH0OHmPp0STbKXU88StYsQXt4f+fOFNIak+rWyu5U+iklz9XvZ9334f
Bn1WvGwytdaZxc5KnaYxxeFRjPRB3yqjXmh3XTdW6gFi0M103RRjgvc11FgnjBPVJG9lp4VSj/6O
+v4Y7cJ8DLQtRhfL6mmYDKOnkzkiaSFaWURBexUDP/9ahIPx2VoCpkzasRPJIS/iGXJvigpB7zDV
iOqboKCubk2SjtO+HYIGYhdFXqZQR69rMwf3vaGFQPv2JmaSfUWaMadmCL0Q3E0ayHRzhwhJPe3T
vMgB+bZSU4yvhCZCDuaoVik3qA7ohdX7gpLM2puSqIMCqvBgAP5Mh7xG/6CWRJQfotaYijuknm2x
SQxT2ZQAC6cOlkmXUOybg8AL+mzUWx9dmFS+qUrZDHeKFiSxC2Jus3yByGsUXxdVFD8o3WTdDuYA
dYtZz9NN0A14adhChevypjDGcNxjPGSGyrgumC7UeZWp86wmAn8oAHJVgzkOYmEndnabEVm2S9Bk
A+eggjbYj4ke604DRV3JUZPOMLftBFrKY14pk2XLEPcMfdWcCAb8O80aMcGnkqma0UXIIpC/l1Kp
19/1fADtv50SgxCkCha2511Sq5LwIQpVkXR21GXpD0C/SXslVQhMP1tg64MfkxSEYbIT5HgorYOS
9o3YbKQB4Sq96+YMD/27ITAybTioRBXq8ttktUps3SBmmGmAes0Qix1WWWgBeSo1GbPCHplbo1If
WtBhavOuBW9d/dCVhSpM36piVMGJF0MS1dUrWYjUI4pOqtpu5iycknIf5NM4obg9q8V7SjCa3aHq
WkRp7s5Q3hBLV1RnvXnoVKOVroPMknHBypOJM74Jckus2y0KujXo9ZpSEDJPDdMefFlOr8dy0R6r
OIFAy3WUVwTVNSygEXFFYHjXMfMiyDQtqvqvCtdPaATVYNeun4HGQkNTPKJ252VecM8r3PFsMomH
aP7f9Uw0EzmjF+HfFMXnpDc0kWCf9UD+ggIQQuHQBGasREB26QKtwFKCNUCwaMO2d0DRI4MwAdLE
4Oi5bHE1OT0xyNRjFK2VUxRB8biaKtvIP6zg6bKB1b7GqUtM+ktKs89JQfPFPbRTIFkzbkuvfUrg
EBjIONnpwh3kF6qK+WaqkAjOCSaJiroaeKfUQiIMFSK92k4xj15i6Q81AbQJ1DgpbJaVwOkmlHdC
SBrgEwFJYPjStryKd6Y9HRAbuNC/JW6AMcfsddMsNUIVFFDrHLyZOKhlpR7Z9I4WOa3pIs6BSIPb
jFq8gBmrzD7MjKaR0wZW88PwFOdeYDqKm96Ru/atteNdWTke9C4bxJkUTvPeZssyCTWPEXW8wJHr
LyQWxDIXMO9s0jXOD+F9jxNuusFWfJm9yuen91x7zLYRJwll6wr2hsgJ8bwfrmkdNKBQ1vwe71xu
q2URTb4cxHgJ2GRWeo3gCSPI1rC+qVUecC9A19V0Td7M8eppAHINSQNamotWl9CWA7hEcRpKbbRl
8NWl5I5zulc3yi8T7MuTTAVSBHrgqs/pMxOuxdkTidvvJBRbG1dVnN5wtXxTK3sawf5GSfBrIf90
8avPefKkqQtFq5IY9rs2c4J6P0ScF+faGmrgroZCPB0i+4K6nBgY5llqyhgvlkGLbvSy3gc9rxBP
K6ZnQR8+nJpgYnCP6dTWSmDC+lbuVG+G7hOQSF6yhcauzy1u8Rxi4rE0ZWbahbBGMRKzuQW7+62+
aR+sFxHs8hh1BojbcNLDCBWxoPWi+2R2qh69Wke84tUnV4PpievsexBlNmLIEf0xx+h23oX77Ipe
4BKu8NjnXeE0VF5YZxYnKOHVCCoDGOvjeFcHb2nyrjQHa2w5z9wl/On8g7KDXX2oZWYYBLRE3j1h
PL2c/fr9D0Tz5GuGm2Dq+H54eP0LfQEamBc+miiMoICmLhHyQxO0ZLDgY+N1T/oGvWW/BO5m2Jjf
O3+AjLNrPJV3FPd1ORCs7qoTu0xXgKpiSUMAu7LU4SF2m3c/LhvgOcaUYHToh5dhHkLVdXxVmu+l
gBaOoDgV9FBrmcOR8jVuf2kVqbcnh77A0JKehzCmboSf/e3Y28W90Nuq5tYAsxn2uNVdE7giSmSl
VNBmQ26GQdJHGbOslV8+8s7JonBDNxSKP1QZDtNBbM7RVPRRR1c3avRnsToUteln8wHK564RojgC
Ydj29wHQX0aRTmGwFFyn7BykJRJB1joYrfR6Z3biDQqZPN6D5bahUl1fXKqgb4PO8/lCq21giEMK
Tr5Cj25GcdrW8cvlfbNyt5+bYBKo0IihFElNZAfMqpQ90ieqYSHtB82japv8CXueU0zy1M3YPQbY
we2wlTE00oSicZeNs+hzPFu1A0UKwJ4xPLpsU7RgbpQyBUna5CfNzirsBtGbOJaTPAk6ciVALD0e
RmMtczHAKoXLENMbCwXIqm3iNuoQ24SytIsaExpK7k4B59Zd+WoacvhfZpivFgtJ2UctzBiSbRJv
8rqbbkOuAz+pnJD4hR9z3w6rlxHG+qFGAF70ZecB3JF9D1wnvRk7L3pHXXHfgqS1f5qv/4K15deD
hyfW6J+fxJhE7OUCJLQ0UstgYO8xFktbSqOD+xZwnwdkSxvuJMBaFD01ypw3KD6Ohd7AaOvWhwCl
n7cRubVxVVyb7riHXkYtAjuYfdTXfyunPzXNfFELDzPgGr78BRuZ7FHujXGP3GL3pXnr8m6ktZhp
UMI8zFCsNHiULgjjzII9VMigjtzj1Zne8kFTS9A7wuSpHfbm6zqjqEzYwYNzY7xYqgfVW9wYGGcK
wDGSA3egu5idjJ3+PniZ8w1oF40n9aW4zfd83t/lB9ZRXMd8HH2fgtiF6c4IY19H4EXEAzh8yUXA
7EeMjKbzXS7vymB7OQAtdzBsmRr0VjBDDPExJs5pVtZCKoHGORSqtkmZEjvSg56TWayEgnMzTHqs
YnAqLDSYMUFa9ip64E26Ajvmzwb9AJAMIH5v/jO/mAxZTUYL6AC6hhnZxMAq6tA/uWyCbvbzBOPU
JzBUnB/+fhAohIIuHYraeRc5cRM6ydUohbzV41liNgQkJSOloJaCzNMU9LPTm3gb32F8Ufeg3zf5
9PyVeOLyVnFBBY8G7sn2gHTUuY+SIM79FOPihWKhO4wuBpgjSE3uIVv41NgNRHSBfICAJUXV+oEt
Nbb8zPsRy34hfgRGcmg14YsujllolOFTlHpxR2rHdmf8nJHSYbQZwmDWtQTRZlyRtAzFG0pfO4Wo
udJ7GQRV+E/nridqjJpvCau1nPjm9D1Cpbp/7CtnMBL/8k5a3sfUwV+mmLAqk6RSQG2E+xjTTSjc
OlLoK/njf2aEOelZkwxGqcBIkjzmxnUc3YOl6rKJtWACXAwSTTpljwro+ZJJ0EZtUkjd2tBlJD/y
JGr8WCT/S9qXLceNJNn+Slu9oy/2Zay7H7AkEpnM5CqK0guMoijs+46/mW+5P3ZPJGtKyEjcjJKm
ZW1lZSzREZu7h8fxc0QWdJD8GvrgaQJKIWDdEKFOQp1tvzPCDA8ppLJUengfGI6kIUGzNLfGVkSP
EvMcrC7QT4t0haQepNpviMUUt2ide89mEE5VjNlbO+Vg0kfrN/TljYvG6DLPjBSYMCxQEn4RlMzi
QGQP/JelB6zL7eUTLsmnkSHhXQfs/To1g1Gu94raEFNAKjdQdxBczi137DT6EqBIzi5YWCAAB27d
i+7rrp44Mdcwc7wL5pC7/jG1QdlqHDVLvwUjAV6D7eCWVUFeDTdLq1S4EfosqhBeyQ4pXhPdbu7R
tkT4PyNTsLrvemvmLotegjlUalJjoepwKmB0sMQaiEXxEwE5vcmPxn39Oj0mtuE1rLLT6on7Ob0q
5RrFrGoICg6XSg8JmRaZmQNnZXd2+hp8l+AZuV+mBSQhAZWJv24sVM6bKcYwBzwOOVraQSj5xim/
qjlEW6A8bwrE7lgRN4JD8joqngbWVhViyVPKqnyS8HXhSRZjoRxv0zd41JxhibSvC2jvDJze1A48
7ibDVvKue8fV870wRjlgPKBXoSTDWI50JCpHR6o/q9HgoG/fum5pPWIuTFH7v4Z2AooqMFXLTlFZ
8d1wIGIVAfojKitCWXD+AUFZO3ejlpEUrXpKaLJBmhS4BmyV8xAwx6Xmiyk2ZCSg9aDbt7yr9qz6
5+quXxihshI+ApW7GMFICiXlAfc8g8m4xDJBhTJ1GqqiTE6Hub4ZgblHE1HuaPt5G+F6pyXbwtiy
48zqFgGUDZLNIMaUJepsTUKKDOB0tmTfDJNXbviutpMlpowQurZKwMZCGRcdNIRR+3yVAFLp1FQX
4ZX5VHPwpG/xgeibHQFcX9+Ka/NoyCqq7jL4yGWao3JEvaiXIlgC67/t57cZXjGuWxDX0oGlCeoQ
t3o/iS0q0KZ+KL1mK90q6Yac5dA2rKA3/VspNX0vfeScYEDfMtqENvVh+Jb9qhobcVvL76DOdw9m
QbGu8B1RCv0CblA3PXBSjNGur9zP+aRO9hAUWiGRlauAIFXH7ZjMlh79Ovz+NBaITeHlDsw1NMaZ
n7tsEoAaMtuXeROCSkjYki6mHqSzhbcj/WxgTbSvL+Sq1zJwBf0fo9Tuzzi9y30gMkw8BU3QEhJu
6s5MN5kr4+5tVFbxRAyzyzjre/SnXeo0CFw3FHkIuyEQ1gNY9vySEafX7hLLkVFbtOOkTlV99CbF
s6S5YtMnqatIw5MK4hte7YV9EUMNfMOYT+Jr6ei2tEptSEEqp1KKMS4VQvB4lPI9Yzbx6LwDrabL
sXLKNd+1tEbtzK5COw0weBhjhHCqvXDgQL0j3cL1Z+4ZkONJtOsjKN1s5Y4xTuLuL8apgD0e+xS4
PbrIXfZB32chZlcGIawMkPP8LXIByoJkOs+M4qsHEBQAoNyVQVVBNw6JadwkWYDQ6mvCXuCD2pQH
4SaXQSDEGNaqX1tYojYNsEKh0IawpB94a7YVNN8T+bXaCbcRKD9YQXU1aQb5FODimERAO6nQHQlN
Ay1XLGCDlmdTbm+mZ9JLFLnKvahtVRH8Yayr/erJW5gkK7uon+o9QI7grMPTgYRe4Dxs79OsZ7iV
1RrGclxUKOe6pog14pehotW5YWY1rzWm79Db5ROgAo5vy6bPbWbei6Z9gCbogFnHZM4t5dqEsO2b
jAw09Jrn4gFwUMeAZEX5iv49kE0x15I1sZRLC+dJGOqPtURPkYiYh4ESroz0tZg3v/9kgt4XsB3i
Xm6g5+J8MTWgkMYYygSAfqLkLhxV/en6iVgd1MIAdSDKRgcJIanIIGjlZjBNtl4FOuPYsYxQTjMI
1Tw0EhgB90XhSAqoAmuheL8+ksvWbbTzkKdA8IWDZQXg3PO5kudEmaBjRqQ85Pl7X8V3+tzbQMQW
+3HQ54NfFq3ZD6rbT70XqnzybUo6lqbk2o317CvIXCyOn9CkRtKRr5DdCUXY1BJ/4GZyOhATLg7Z
JibIJHbj+ooPhV0IqYACj4jXUp5GKERcIUuchm4HwOcr2Iym44BWWkc7Vrb8Ukegb8nfmTwPK/EQ
ZolgDSGx5umqRxrEyD5TmJXd6tXY+16LZBANOMWGXT1cO/F4ugVLn4RbKsBm1D4yuHLuAHL7uFq2
7babkcp8aGn1hYv0vmbz06xEjDObVAjuFakpZJJmEJxZALAhb8EmwIeDLZ7Y/Pgt6ylxfQ8txklV
PYoa4q4Gd7Jp3AIXjyqPPW4rZGzjc63bf+9diGWVrntUyaTkNbFa2/59ddShgQOgjfMxVoW/7d1p
61sj49r0/zGrQ5lKV3F8aVJXv0lF6BNjByU/SvBUVcdsm+zGrWGpj2JtD17scLbCKBswjVKntFXE
QhKJ0diT3ow3OQfVfLzRHO4w/kAnArcjg2UdlhU3KIIrVUcbmYTDQt/jMw5aZhkxCilz1zCctgkY
6SnLAhX7IfCtpr6PXplKz0Hxeyfwvn3dy65kpGdjoJxsHBdJqpBLDIdGgT48dtzoTMY2FxhQk/UV
WkwWtULKJFSgIIAhQsSRPMRfql0MbEkFdImADv2qAwaM9TS6AipFCAFRGpGtJA05VLiN/SkG3gxH
wHhE6Q9cXUc8qVlJ4CiuBEiE3MBzs9htV9dsYZOKwNA8gP+MYFPKgD4PFavhnq6v2QruCsOCchl0
eqAKAvGT85jEZfIk9aQ1Lfb4Z0KjIiMHDXbJoXTQmXkXfNE3eFU/MDOmtc2CA62SrnNcIegNH3SD
n8bzQG6egoTLZ7Af3OY9+hRZ4bF6qm7Fm95NNiyQ7tqEQiAA/4N+h3EhIC1kYh195AEVEHONgO4Z
xuZcs4BaLTiBEYVIc9r5fBZp0wRGiYYrdfZv0lLeitCmYqzZWtyBRg2PpjA0nfK0vpYESa2oi4CE
zZ4j3MCcxiXEn+GRF0/+n/2ssDqonwbpDn3cbNH2Rgz2/jcphy5A/DuzhgY3KI6AEV+mEaN6WIxB
l8NAnIJoXYbgjzgy/N9qhqAtbNDRmlN7uA3YmHZo58oQRKwQ4JHW8TtXcIhsCMtnrOVd6P+BzCYI
sCFtQLkMA00CYNmFRUCXLX58UvpPuvrK2AwsI5SP4FpNyxMydVpnjqGDcCWrZnc/79FUZGuTmeov
4T6zgw2zfrS6KxbDo1IupLJynhHAe/ND2KBmi8vepjdLpyCQyfI4H8J7Vphcdf3LKaUWsZvEgdNr
YtNBF16wHSCXlJvSZ92T3Pw1GEz5Ww3OTHZ/OwmPVNGD9NP/tZaUn2yEIlcjspbyffXaHAGuB+d4
bIYoiufg+YnQc2QCuT2b3W3oNLxZgEBmvNPuWG9tjOU2qBcoIQ55PLfhO9LxUa1u/PFu+p0iMsYK
vRYwqcrINSkfxpV61bYcfBhXBVaOUlbHdP/re+enCfLz5VVITvW0DMh0uly6CUvzo36sP6bNJj9K
TvLoW+KvdgvjErgcFnUcQVVRVFMIm20hfp/awevz2r1+GtdX5+ewqMMY+iKEmTXMXKvW27BuntCJ
9jUWWWIHq8nIcijU0Sv1mOtmMn3TDhrQEMBQwCKyGbcaCdq9W9wBxrhjHb4TBvvyDPwcHXX4ODzQ
ZEBRA7B8jxfX3m698QnXntI3ZTS/Qjb2RjBJJJpeajSdGC4YDyTdnj+xS8jMCaCOY23k4MTx8SnS
Y4+bgOgSalDDajbpq1aeaBb+hlEyvovxE1Vv5IAgeaCvI1yiydk44Rlf/Urk4SKzf1JewFXrktdu
S7qfB3BES89obL1FJz/jXrK6tRbGqROTZOEspGioMKFO4XVSYBlj4iiQV/v1HUykf3RDgfSYQucv
Ka93esZjZ4HXz1Lle178HqksI9TyEcwFxGWBUoDCKilI0Mm0aMxlimZUBffJ0quOEPEiapR7GS0c
/JO+Z2cwVPS/tEidzLL247oMVB61cv0+aEzIQeKJBfQHoU3k/NjB/1RV+blbiEUR3lNH5RoPUUCE
U1WXvqznsBpAUzxYaHpDiTcP7RZYfB0iahFey1pTBRTd8p8ib9pEd7i8A0vDlnRaGfn5d1AXv6Lp
jDTiFfD0vWr+bQlC4dg2nHk3g/0B1PsAV9q/soXIwEmcBF+PCByXCEzluW/nm7qNi1nTwfUlmTMX
WTU3mLPEAoxR2OOTHUGArgjUkDVQTNBbtQ4g5FTwnYoYIm0E3cR+/aI4s4WaMrkBGiXjaFAEUieD
YE4AjxNQQ3hhPdF8LIJW2BR+y8t5CYOtJ+1DuzczT93EO1adnkpzPizh9gAYjwSVqIsIPGedroZ8
A369twGXTdSybCyaFWdudmPckyZ34A/DTzzvXF+6tTmFe/tpmPIyUyyXgDClBRrxzX7ct2hKa7fS
vcQfeJyS/Bd7YD4GipAB9Q2gXolux/leSeYyH8IR9rpBtLT40GK4vzEkdLcCdwVY8+VtqdEKPpYS
v/wTdJI5kZO4gUvodPlvrJWjXj9OAyJZBpEKxqaEvfMByYLY4qmfL/H6EX8PAhNYcVBSGsdUM1N4
t/BZ+AGmDdKYrNkzuNZaJqX45YEHzgyLKBNAM2GAomKjllQJwIcdB0x+DxJ10uAwbiO3I9IQbrhj
4Wwunbkqwhx2KkCViBkSlVfVOcgBpAaOTj8QDdoPBspukx6RoGObssmmyCY886wwiENhKKjEkJZl
yuDcVmk9Ivybct+aAthK/ISll0yW6dwElH1AmMNjFQkyhEqB8e6vJzPavEFxNNt8IeYmXhAgYMQb
dijhbGRVVpkhx1t+O7rxKDM27WXwUKFUI4vg7hIlKMbQ0M5WSvvRmKoK9xx04Mx2bicjLqyVlXzi
P0WO9qA+Ekc35Wb06Dv9COoSJnsWvZHQaAFGUXwIKOqBj0cR9nwvB7wc9dAKRL/0i/BWoyEgc3Hl
0T5xB85NAcTnWZUNikWMtDqcW6S2riKqNa/mUYqY6d/XIUjfgcc33pIHwL17WwjtaAaxqrKvCCX+
Z95LPHTTRKELDvo22dYP/SsK4Ew4KsXfRD4LS6Dq+EMekKAveT4RIThvxBiCs+Sp1saK2D2iKBra
PNlO3mUbMMcaRzq5Ne7UzGTGufN3FFgHlBPiAGixIcpG2Pbn1idCByK3ObbgM3DggGIHLv9Cao7s
pIXM72Lbi/CQAISAxgwHSwPZHmUqixu8Y1ayiAgXbBuIuwwbecOeUOLVr5mhvL6SZdC47CVcD0rd
h6gensI4XQaI05C9Om1T53oIoE/TxbCo69KYxxyEyLGt0shs9i3UY1H+gV9288egw4VFNqubMELq
nm4R5A7VZ85jruJ50Q6PbtTUUodJScqE0xpMbeOg/KRtKtcAtmCCmyRvNn+jYkFvm5NBiHvgAQ7s
jAjq59tGSsDlD58NtL6toc8b8KVdBsBlKlgpBOAP+TZ4mo+Ap0wmAuHWhxyVZFatyZJJonOZj4Ev
voNKKXIlbgEIOH2H7xLVXh+H2873ijvZ1UayWtewExY4jGpH/XO6F1apnVwm9QhBBRGI3G33o/X6
R+NF3ilv4HfBi6v20H9uzdYJvoy4MMuPlRdvAVIOXgANYOw9Ojr+OXzEKU2G6Bdw2efLMAbIh6Ea
DTnRDVo60q2EYJxYo2KCVVV/6e8T2z9G3xgbnozu4oBBmArKexCVuSAkjNI6AZYfc95AU0VG+6Zx
7DazPXsA65y4Nwab5P7JhmR0za5zeLu22BWD8wvzaRHQUYUSNWr8igrWhvOxyxnEOStRF822E1Bv
z6Pitig4V9b6O0kq4l2XTmBql9u368NfGT3MgncOvlPCYz815TN4uyDfhKOmlEZ00xe9vNeLvtrI
vtQ/XjdFJ8xkec9sURErlJu6RzGCeMzwuwyiFlzrCBHw3+NqWZ/Qv0Z24opb3EBaxQBfV4KIPDbb
ZkxBE9E7svZ1Rsm1gmJ8bDSMgtZFDkCNT6ZCXxOgX7ZHpoLxxSpoPtINdBqcpPEi3+RtAg9k1gbJ
rqA2LxrkoD8Ojh28hqr0rmmjBuwtGCQuzqDFAJVSZrXmCJWZ7nbahowRrsSiM2uUm5y6XvbDHgPM
C92KfAnZXLwboCuV6gzI3tq2XI6LcoTguxKrpMO4xJzbA7n3oqmoF4uDyno2J+Hs2gSSD1nsEo5I
LPc1DAngMh9eczskAiIAX8zwdqXTg3OSoK5YM3mRJpG9shwgFdZ7iMiUuQ+7jRP7t4TLmVQ5BsEO
0k3v42YOdr5ttwXrSFeb9yKbGoO6GJwO4/IDqDjfxXj0A68LCXnhk4BmFHRM3AdOicLStJlu9GyT
bJiIDNZ2pbyNFjVNNUBXCdt1tDUQ2QL4Od3O2K7z+Df6QUTWhqU8TpRE4PEK4HEi3Uo4p34pO0to
wNtnzk/J0UgtHRQWRKEeOkkYtV0bloK3CcijTpvwlQhb/40iE2PL0aTGPkRYC7/CJLQ2ESqPnGEA
vqjdyuD3xePaVvMkM7fCA/PySY7nlb2uUf4pkRP0ps04vgOkkrMj8cDNproZHVIhYZNlrfr7xRaj
pZL0OeDKCBgRsxVHZ1aAvS29OnJz4bOiPUtSa42y5Kop53DNpzqcttfDzeo0owMPag+AbV/gxH0p
BpNfDOv8fCv670qlmIkP3EOsWFkqmNeNrZ0mGe/M6D8SocBFFzD9qRkrlZtFM+a+5hGo0nNWbWbN
I+K+Ack7wInVi0oFPr/P5ABpCvi/7/O4vx2K5vMcxc/XB7JyqwHpGHwTET2Gj6JOaCR3kG2RkYJF
yY9Z/D7m4Lps0EM8/Eh84WtR+8+Ya5YTXjumKB8Aog3NFFLFO3fCXSNECuhRycaMjkFu192Of/4o
44EmSLI0zsmeQCHKxqWtrZuCkoF+QhUDfHduWR6CdjbAf2pqdQXOyMRue5VRH2GZID9fRJi+y1Il
S5Bdq0n6ygniQ4J2luuLthpNlsOgJhA9T8msaacJ9DNH2ESxl+GOjzJEuAFKxHgEqTawdsrkkLtw
tGG9tK6mPssPoMKZ3kZy2gr4ANmd8bAOkimwl9tiYfovgUXwAiyLa6d7aZAKX6kQRpPYYOEAhdBR
MReOjcId5Gb2QBHqpgUzYK85z6VB6mD0tTSUUQ2D/QvqLMkzETUi+np6vRWsAo8irKeB1eClCJAv
EtBdTvqJzzdO14kDGD6xcQh0q6vQQMl/HVsnrW7rBlyaNyIgVSgzyXbmCaitOUL/DQclarc96jwN
hDBByoamlN+c+8WHUYcGpKhiPIB92aznxoX2MSq3SurwenXoNfGTMrIo+lfXemGPOkHGnIE7WIDr
A6W8OzZQAshSHy9C8Oi5AKXDtPl+/TyRtaQDJTwR+DHRg4Z0hEobhipJ46rAWrdJ+RioxU0YoqTU
xuJ2UDQ3HUFkYhSdc93omoP/UJ7Ga5AC+urz5e79pJP7Au/AYdhHm6kDV4MeTHe+XH/7HUPgpMed
lxdRHz43FAZ5DLz/gCy+k+4DofAMrXfHvPeum1l16vpPM5RLiJoZFLYzxjOJ99mEq/NQmyGokMfs
4bqhtYkjkFcFhVfyukU9I8RKGXOTAkNZAM0v+SCA9bicmS9aa358aYbKntSk5fpqhBlyHAUb5eWv
YWLp0HMiQMpi07GJI1kmKQ+gDXEiRBMZWZPbMu9/agee2cuztk7LcVGnuWzxSt+Dn5LcRJ5kq76d
cWOGlBMI+aAwGAcWGF5wA2I58LViD+nvRKUHL4SXfXz1nNcR2MuJXd9t7+T3VHUJNWCPGDXwNi9C
Y5BpdHWwC6OUK0HvdgUyxpNRYQNW5izY1OIRLNqRo9soMdp6gGuBF0/Q6Ga9d1H40Y8Sz3LE1MGb
0IYKLnYYJy3d5d105NN9+kbk/xQ3uxNeR5TtPxWPIt653N84IothU2eR89uhkcHjYRZFuhXC2C6a
xgVZP6OXcHW/LsxQQVmNUTduc2ylQAHrlMxtFJmVaDO3DRWHW7+vuLHCJA5W8dp2Fqm9Z4dyL7iq
GYNMElqYLG6pVQezGBblmRsVT1n1BJNhHRzEZkbUAWCvYFV/V/emiAQfPpn0gVCzB8J7QRt7mMmz
7mujK6Yy5I8goDJ7Y7Ku74fVhVqYoiZxUJMojdCxZMYDt+EAizLEP5mB/s/b+F/Be3H3ES6b//wL
//5WlFMdBWFL/et/DtFbXTTFj/Zf5K/99Z+d/6X/3Jbv+WNbv7+3h9eS/i/P/iJ+/5/27df29exf
nLyN2um+e6+nh/emS9uTEXwp+S//7g//8X76LU9T+f7vP96KLm/JbwuiIv/jzx953//9B3Dti9km
v//PHx5fM/y9x+77//3vy7/w/tq0//5D0v+po9MctOkaAAuoBcKlD+/kJ6LwT13QQXOl4JkQj/vk
GRUaCm2IH4n/RP6Ht024ENxmoeTxxz+aoiM/Mv6JKI5cQcUTtgCtd9yx/2fgZ0v0c8n+kXfZHZKy
tvn3HxfvD/j9IK0BVBoV4ZUmkmBOGxWs/eqfMS61ox34UJwRIa42q8fULRxmmku/vdA2KZcsqdns
yw1sEq8IhdvKDQ4IrnCQhLGOMCmi/N6Aiyt6UjfT1pCQiJmLBfpzHs7GTR89+htozyxOuQhJAhV5
fYZgh2pc5koHpNRO5AXubKVHNGJtDEaR8+LW9GEWsH6ASECrQOeZdaGrfarDbOilHkGnx7ctoA/z
D9Lq+cvNbagSn5b3L3t0puRztdQnZamCdtvftTekADTd3ammYAmHDLQi99+vzytxjMs8mrZHpUyg
7Q8NKBwQ1FELHsDElVx5I25Z/vmi0HSyA+AYsk0VmCOaKS5thzCTK9hpHGDiybNvm2EeB1uxOiBz
mWD1dYOoVODJCC82IBM5T6GnONcgVQyDsde8QtvFym/7LellywCdYb+p0/eR0/hklTgHNK8atCqR
IuRGW4o+sOo76TbHTkm2zddkh2zJAd6oNsVHw82d6Zt+ZAki0YHiZBncakA0AKSDXsHzgfpCk0Bg
s4LQZQrESjrt43FgMO/S0RUmiK8hwwPLKMgOz00EAMeNfpXhEAi1Ahrx2IvREwLdmnJ7fTeyDFFB
b56jNO18jAUEI8dmLB74zHhSm+oXk6CP8QCEAHApmAtpAhOwIapzjQ4y0zceuXi2A+g8Xx8IDa4j
5xhT9tMElc4FEtfIbVST/Z4dS/gq8uSj7WT2yVpxzqAqhU6NIaGueQHjVcGKrAwDLA0Wb3VHQjJd
bzMP9E3bkFEnW9nkQJ0B34rWY8AiaWc4l40GpuAU1ORpeGuAGijS3VC/y/1HQa+ctGQ4X7KtKN+0
NEf7QvBc5BnXwdwUJHYRviBz3SQZ7kBpAl2T9pfw9CfPC2uggSAgTzSRUZs8Tiow5fdwGFMa2Yn6
MM6sBpqLxJhsiqUJanv7WtXJWYYBxV60nWQz3PC5Jba2AuAEeX3sWrOr3J5jxM61U7U0S7vCvNZS
pLMIIlJgpiLp9MATJGCX1/f8SihZjA66DedeoqlHMcsajC4QJK+ZeACJCque3lQw2/rVuIuDe6Nn
OIz1KUUfFBCsui5K9FHuyxDaXhX4lQZLv5/Ach6jTZoUNokIIxHzZiFf1kYJ0S00X+AdAWp+lLvN
9Qg9jDGOW1D4N1oWfstb6UdeS5sglg9DFdn5iOakhuWC144eQLoSWsrAhwQffD65gwLWpT4mLriI
7UYtN4Z4YwTypmnBM1vwTisyetiENb+ytEglfU08tkmkIRMhSd/41LgtlGyR592za9MrIQwY/Z+D
o+bUaFNof/kwFcQzD+GuAR0nsM7Yn6s+WSL06YAJAVAhUrlOWDSTHpRgSZddlCTx8k8ekbld/cu3
UXLOl4bE88XiQJ2R4CYBEdwGhJ/9lwkIij7RWOMha077x6UZak/4gpBJg44wVkAEW4EMTb+PDq3J
v8gbftvseYaDpKiyPjwkgMeixpMW24vm2iw2Rq3NccDF+3EDViD9a70RbqOjtknui081oCJAEGYe
uGwgV9SZyu4D1ceqEK25s8Vn0D1jai4obV9hGUUN/FzdYSwbM2EVtC8qQac1JEK9SB4JbJQKBzOS
fqMmibjQxbGjpgqYnYwql7wkV2u8hWeQoammaGtEmuwqMVoTBUgQbjN9huRDLeIRLhWDQ9oaiiWn
Y/MERXbpPsym6f3XvS66ncGFoaNzAG0u53ttDIO6k0gCz+9InUUHiBQYfkfzrptZnY+lHTqIpAid
gG1+pBkxHqrIY4dVbpR9f3oWT0Bf/gS1tiw2WyZ1OI1DP6VTsiHqQF/h/4JKHd28LoYiKzHKDH9K
T3nJ73Ib3UKEcdF5083OQ0UZnS+b+CvnMUFv5LzSB21pnTrPSjEkUq1h7A1o6Em7Cz8AwgP2D4DO
IrsfrOtzveYOl+aocx2WiobGNLLBe3XbBXdCVm+uW1g7QjJCmIyNjRdkOpHrIZCl6CTX8dXBmdLY
HYT+YcyEh+tm1geCnYnXMVICoc4Qr0IqUurI3pyqW4jn+abRTg1jtijitw+3pPCGYeBqAp5Antob
ej6IXE8GQwLVTHSKH32PqDe1puZKDuiE4h37pr42hUur1J7QjHAsoH0Izck52+m+vi3b1pSrijW6
tb23tENthnhU5jqeyVId1N10GPfdxr+dbKL6ZXgs17q2YMAVgDhBEQHVp7nQ5iDrZh4Ozhz9VDZl
nftWFQIjq18rqQCdIKBchosymAuo9WqmMZySEqnMtPPd2SPg9x64mhGCcIk9sBtI1mYQwr2ErliF
XXqzT1XeiUqKQan3rWe0aKwCYJUUAr7XrnbHyg8vHvpPgeOnOfrWIudimRU9Aofo6jvgMlo4Rggd
CK6/wZBtfRM+kLiYPXJ36aFiZW1rdybSPIaAgOdYHO/zcJBEchLFxE2Tw9A0JiQd0cRaOrqnWbM1
gS+sdbNH445VI1zbOZIka6RoijBBd5jkvjBoE1ROzVxtHjnQsLV1xNo4qzkwCXLAgoBUhj7o8zwp
2uk+KLodEBTtU/mdcO6CzYvUx4CQcjO7uiMafExoAdmTdAQAk81fpqnTzkWZoEcQNcXNjZTJ+v08
2WQPFfa0nUKGd14dJxoNVfSsgqKcLrdwpcYJ+YS5TLn6fcrK73MQvvShcofudsGsOHGy87xkIXzW
LjaoHv1llUokpDLn+SHHsWzt6UcZmephvJ0s3z2JoPAm6S4tAlfbkX7kZMN6/lo/NgvzVH4xoDOK
S0lWV9u62x2TfZ9Y0X17S9Axxv34bIy2iJ4sS3afpy0LpLvmzGWBJxQnqGVdAMyTrOZKLsaMhxrk
z0bkk92LNnz5jWj40wjtGPpZSOKphmNIkuhRD3q0x478bP6GERGLiDMI/S/6HPZjqySDjmkcct8s
WslWxMa+bkJYna2FDeILFnApPINoEK0l9wA396CX6LvgyrDRWHkwvuq3I5Tbwh2r9LQa5XGpMlB8
QsvqRQ1Sq8EE3EeIg+QtGk15bt5YaWuWW8U9sYTditvcmr/oDWNC10er4t0HbFYA9dH0NIWUapwk
Ykb5nb/LN9o3kC9m6O8mBwIK4tZYWOhWY52HNX+Keiuo0klXOdzd+RzjAcgofI4kNYruaE0AwlAW
JG0tVCxNUCXKsQzaHEQgqtmXpRlputVPX/kKA1JQupEzj7FrWCOikkEtnIQwT2COq4jyENYw+Zp8
Am+NyW+EHSRx2I1Za450eWehcieJ02c+k2FSCIDcHRDygYiSqr0xBlYmP/SsRVvfK4vLGHUy0jjx
gfeEQRDLuc0Duo33wkOM3hxcFgBdtqZv/rFjlhVXz+PCKrVXevSNJnKP80gqwPONWpk9qIc2oF1z
Zui2mjlKHIbNvBWtxcTl7FL7J1ABJGikU6rR23Fpzvv8M9jDnLkCNpo1SNYYqd0TD2oXTCTJD5S+
NIPB6G6TqvMfwNwNPvzrW5V8OB3sF1nwBfp7zvTUIMFebEqU0YcosYo0xBN8nQKM0hv89Py/M0hl
xJwBHcdJxkzOU3VM22QfgD3UMnr1q5yC3OG6sbVzuBwdlcoUVVX64HDBhUKKd1M+bsOQcdRJqL42
f9Sxm/M+D3UeaxV7wVZCx/2wCf8G3T2lu/Xnxe/nbUWjTtsc1gok5mGnfys9Ik7MvRA2CGifqzcG
bwVe8CT26GSFBJ413wqQ2AXXyYaHJB4r+1290ywnlTqCgVh3fEzK0Ny29JJthYdU/k58hGdDLASr
/Pfra8i0R529PgiqMoWQm6ndxncRGogzK/xM9FpFW/72W6cP0D0wVqNtGDUxuvqsFvHYdBM2aKAV
ZpG/luE9CAQZG3MtBQR3HkDtaMIG0Iq+GI48LqSVHyPv9dAY3d50r8qbuqvvhL1qKy43gbMSrNyl
KaLsMm1Z7IRrBW9kTShrgs4F4B6eWkOlQEdAIZBjzwWdieTqG5dGjdXMRW7mEfe1bhqPL7Xn3O9e
Win2BDVivEuufwLSDMwxuHEuiGSkMIVgFqYIPC6ypc/FF1D07PNcsLgSDSf1ZPa9CMgpZwt9vwXR
hH19W62V2XDnwNUR/BWoLNP3/yzM8GWBr5jz7YT2UrBX1F6w1/aktKw8KPfDF8VtfDP70h8IGWzB
uL2uOF7Aa0UF1xBc7/CkeZ70FHw9DD2Y+QCrKv0dNrjupnJUb6NgBgf1oLFI9FbygzN71JWn0YV8
aMdQM8tIKU1OD2/yxL+bSziJcf6kioidQVC/Xp/kFe8IPTDQlgO7TFBB9CAlLtCaRAWBRvJ15Ee8
FYGRPWlNMYncJu03opLftgLvXre64vXPrJKvWuTshSTVw4xXZCR7cA+tp6PL/zcsEA3SEzvQRYKe
8GI4o6qomYno5elLkbFwhSu7A/4H0l3AdKBdgnZCQsnJylSJmikM0IbGPUqKMq8qBVNVasZBIGtA
RbAzU5Qr0Ipx6vki0s061DYqp1hpmZi8/q0USntKn65P3Epqo2ugPyPEDAoRcjtfmrwxyqpVSt2s
msJqMvQrwP0oAqu2tzp90JoHJQX47C98ix9LgaIbMJNhB9qFrFmVYssakFwtVzLmb+VgQQEA5L/Q
3UTbK13BaEGiMipRgq6PztgYEA7XuXpX9YUtS4kVI6VpK2b9guI4IU8EqHehLRvmFBScqTVDElz7
sxbjyCYy2pESN0qqXZFLZpTzn0KhcOQ+sLgEzKItS4d3ZbiQbgFRN4/rIYkg5yuY1mU/DrGEnTmr
ToubuZmmvJurM7jsQFEM8lbe7JuecaTXIE6kto6YKaCQD8jCuVlVF+Mcvxbuq+PsIYsfjbC+96t3
vhw9UUvMvvAPkly+zpWwqdM3GZSav7pzNYRqQCHJlgJwjUr0BjCJjOJcIdFrJKtUQuijVaWnFhED
fyRcTjD6vwBAJxrYJEBRR6TMfClrutNVo3iWd5CSnI7ip+EAcU5A4HVQVD41d+NBIpLxzq+Pkexj
MMgRil36Ih4kbSOkDbyNHhWuLh0T6c7gmH3pl+4ZpCjgAEJXH2GCpkFcU5IN/kDu4t1uBjcNATcW
uZV/Ts3eGTx+O2gmt7k+sJVgD009XtAh5EfaMmibSRNEfUygjShs6Bb+GRkW+tNtQnsqm2Vl9c94
sUHP7S2/IS3W2sDk5FkZNhq2gKTA4YH/ozdQWeVlO5C8kkcpCRz3RTgwtuja1oEJQL3gGETAvahD
kgyFUGf1aesMjowHS1DeFPsJ2vF4MA9c5FRT+ID3efRROMN+zhl3yfUR/mWevkvOPDfWs4qkUsvx
YNNAloHZdsoyQd0e8bonJyr4XFFXrF05/ZKowv9yEOK5oyHcUjwoynHRKkpLK7+ndcZaprVBCChb
otQFeSqk4OcmRJXTOL/HPJF3CxF/BBOYia3klq8fKALh7vr2v4y6Gjr3QH2JKAVcL90OHM1+PM7k
wUKdDE/TCyud8m2aRQz3cRl1z81QUydXUSdzaIozU2O6jxrxh98NdqkXe5/nWZN4mbXAFmCgeOUC
Uwqovs7nMGw0cLWl5BIahXtFiS1JMNxBugkbzgzC0L4+geTgnOdI59ao5HlS+y6IyV0lHQo7U2Wg
ywyrTFUnDdEk0z9EZWXGfMewujafkMHEMHkVyF461HJZEMY8QBUmOvHMJHVUFYylwR06rxl7fs09
gjYKLQAi/AZcCLUj64b0PtUamG12HOiZ7/wyMLvR7sE/sw12BGKm8V4NrIVwy+kW0HQfeLNfT9sI
LdzPzyAHZ5G4q7FQ1HoP/9+goRKAFIs3Zks00JMFcq7rK7o2t4qI/EXHreT/sfdlS3LjSLb/ct/Z
lwS4vnKJPXJPKVMvtJSU4gYuILh//T3ImunKYNCS1TOv16y7rcrUJg8CDofD/fg5FPfRpSm7jM2p
rDSUS6tJ8exWM/cMBah7FhFySEfBH762t+Cv0IcGkNSxceRRX7+0N6ZdkaUtVjhPvzNQCFl27mbF
Q8sqjxZrKenCx30EFikCbeDUz7YzDVOF9hPeeqOl3umNdoxL9oT+9DFn0e7r71rIVkwQawIHjngG
/vfZd5EqtmoWYTqIEeo3I5CJyd006H6VtV5u/RHq89f2lj4Nj2X0raDjQK7p5nkWcShg421nGLuk
zINWbXcq2Pacca1CsJBzyrEnPFKkAPp1D1ZMY12HIegfh1/ThgTFbQ30j/3rQw90NT24jtFyCAfp
MZFzM1cVGfTRy5g7KEdUyugK+6T2301MRH29ektGcD/r4BfA9M7V6ikJ5cpYU+DaLdWjKnNJ9UrW
dBQW2lcYDPhkZRYt03RyRN/ohhs+W7fgFGFujFIleHmswHzEEaBe6uo/2Tn//vXXLbQkLg3PnNGu
+jyudBjWbmXXhR+SYDp2x7GHlh+Uav0Sxe3HNbTY9W1+YfQjtn4KWlY+QdCPw2jRQjXtfcjWsJwr
mzaHcloidzCLBwNN4isA46blA6UrS7dmY351m2qU1gw2bAa0TRSD2uu+S6yVe+Y6CF4u1SwukYk0
tJOO0Soo+5Vbqiee1e8wVm6HT1/7wseqXF7Zl7Zmd8lIcpU1qAK5YKg1mCexbPozu7Xvqu/gVy2O
xU5m+uVjudGP43deuGy7FoavY+PlT5CL/skzVCBWs0rgtJnZYxl+G5O9NZ4A7/NIv8mMlXrqAmL1
0pqMnJ+sabRxwnyANTkQjqPdPOU7Nci557z0N0lQesm2O0yQfi/vkt9442lvycu6TMtCWffyZ0gf
+PQzCspJlFdy3U8YIfNkNdXxxo2JZV7jVV8LNB+cpJ9s5VpVhXULWyLQD/X+B0gSMzc763ed52zL
TfUcB+T7mtWP4spXnjWLMhiZcJxuxEJLkl7dAyE5dOAECF7tu+SsoJh/aP3eV/6kwbgz/OwtPJOz
+M7QGvnaxRcDz4dEG1JElFhnKYxUBWIMyaM7JQXgD6qb62ssPwuJIXYTg1AAoi6JEk+RgetKrnB6
ml7GYNiPZxa7A8ApqNFrGI8fAAzNN0rltug1DWDB8PrjWlq4MPhw+Stmrt3UAEmA6lfuc+eDmRl6
Q88gNYIAzOi3j93N/2iG79LkzI0xXcx6pDvyNGkbCgpvzXLBygVGrHpr3K3dXMs+9WmdZ1emZg9x
oQu5zvvhlCPVKA/stT1Px+TZQDXPl6AvDOo/dw9pEAaQEki3bNtwd1w/VItR69NPmbm3WXYkMkb8
lMb/4KD2+LOtQMbKJXcViODMTXxw7iLgTV+T27Xe4sI1BEoplL1kgqKT+TskDZMQsjs4WhY9tcqu
GFtXQSPz63OzZmR2M2SZHtoJJVhr+rsxg8x578zHr00sRaaLD5mFfh26Pp0Z4UPYqSKu8zLss/vY
t24ciN4gHXoI3fSoHsuf1sq1t3DDXtidnRQy0jqp5ALaA7R18L+7sDhxE2NQa2FwbRVnB6Q0s9rs
KqyiaBIv528FpNWGemUMYyHEXXzO7FiIKMRovbxBMwIO7RiX9Bot25qFmbeno2p3dQILDUMNIXkq
zfevXWEphH7+Bns2KobQJZzQxkLp9+ndtDGfwbOHHGuD4UXgqqrRS9/Sm+at3/9FezeuPDyvH0yS
pe3fR2pe+yG10tVceiKoOd2CBop5T8krb1famYvuAPiWZOm3MA83W0caizEzJxWyIPpDHd6rOUQz
qs3XS7li42Pm6dN1rzutGAqsp1sbqWtkt6J8qqb7r20s+sPf3/GR3nyy0ROhR1WN70Df+EziaJuk
dCULXnhXYolQIdJR5sco67y5pxZ9NDhQowGAAojCv2jRMowNImsg/jptzwKAAo89BFNw6KFfeTXt
yVWW0JzDnqw3StXvMHXtOwd3t7LNN2HqrSGzl6LQZ4OzY5tpakUwMGS43Ix8i4ZBZN7pwvAdFgUl
tdaw0vJxMkvIULYC3SFA2YaDcbfLlDMxMydWoHPq9tl3kjWBQrItGrOoeT4pCXpDTfuMv29TauC9
Nas9gHmrcA5pYv4TLCoZSoFkAG/OzP1BBdCa4QjXHKqnai9noMOdXQHCUd4BeO9/7aOLDvTJ2hxd
24gmt4ca1gSg4UBLpKCJJY/Wlvih9k9UiJcW+LO92QIrTYYHrjx4ar2RKCeQ+XvVH1xkEmP/DxBG
a/bkn386hLzgTWw18qDXe3k88IRvXfogfLJBYXIdkL106EF+Atp8zE1g82Z3meLkSshyHHpKIlcF
BKYVKwnBQuhCY40CEY3hZAyvyT//9EWa00VgFUApqUh6H4/5b9bkcJTj9bXYshDuUdLETAsmkNAE
ms9EdFZrK4UNQ5LNFVhXiP3yDFMRnSt8MKbfppFrPBeHfxBlrg69FMgGlghfiYGFqwEohVG1Ql8K
z6JHIDN9zOnmORCMUmsYbPkfOwe5O2Pwh7d/wElB5wdwZn0WcvKMx1qDZjnwVGh6uU2McTmJt9W8
8SnbtMe1dvB1UJ0ZnJ343DKE2YHr+iOo0hP5eJAMnjjpG/DRM4+t7exVXn5hEFI+ly4E4s5syDGU
8vHsdF6mkz5ACjNIN7YvIIQ1TW710G2LH9b7+uZ+vbfOPMKWpjIWEd6gwBuYW6d7n5BdKv3ol/3o
EpO6/2l8k5+KETcAOCQ6ap6zhDoJBRAOMr6pHhiRJdwxkBNuEvHX7lasLbkO2rF44kIiCsF7dvqz
uB2VPo0wCBZB0oxCQneIXPKUQbwFr51qCwWGt/+lyZm3YvoDLFcxTNa+MDZSqkkS3BHHTW8KKSqx
Lni+tIOfP3LmrllocsNOYFFjXnwHBHMD3bZf0aH42XmDZBXfVPlB0u5EGzNY+dqrcI7tRMsbOwlZ
HAktuPTcIjErNCYTE55rbuPX+lUOLCYwKzqwiq+VRa5CLayhxQJkJUzBjeR2fwq1agnQNE1RYKz0
+oSk9CZOKtz9a6Lc1wjOmR15qXyyU9ipHQ8anFS/L42NEwX1yfQ0N9/G350f5LFPXU3KKGoBaovd
dp32dO07Z1dK5eg9SUZpPxF7LcZjwmyOOndW6oqLge7zes6elGlr5lUXYz2LE6qKelBuM49BdYVI
oDNu/7X5pOtqz2xhZ+fRtuJQ8Akfpt1Om1K4kDwJJAl+HkuNRnhq5K9SXy0F188fOTuQldkz1svF
lNcmPdWJT3fdDsMboL+6P72GoFH6w97RP1jrHlzd1/hYlDoAqTIwKApQwMyLEgy8GjoQ6jIF8cIw
g9xwO0JZW5AHTU1XAs9VogNrwIsBQQXCf+tq0obQIbKrGiAmMH0dhhTol755/fq0r5mYuYuWAqRV
9TDRROwRYKraHRSmrtwQS6uGChHwZ8DSACY1O+N2pYOFRIGRPJ0OWhf/cSb2DVMFuWsU1bB28y7E
TuDd8GRDVgMs5txaloel1WPvcB3JknZ56Mp9bvj5eweeoyEY96Tyc9sdNQ9t6tXjsPCtF9ZncSY2
aYz6BKxL1jINFYN0E/NDJ6cUJWKKeuH3uPnRGf+EFHXhaoQGpg2NeVBgqFfeqaMDWauTBn8513vN
lxI0ctQchM6/Qcnur70btYWYhiEwDQaRAEDLdLavYSjKMkcf/WP01I4PE7s395LITAum57ZwYyjy
bsbQXwO+Xb+osH14tsn8FbfkFaCXZLZV1ILILS7fQHwHdXHt3sLEG6a0j6tburisn6zNos1gxQ6U
hWCtwehU/JJurBvd5/siKM7swLxVuW95wV68TvF1GrYQ44QA3V6R9Ysx1JUcIcgNfwyJy36P5+Kx
fE7O5A4F/ENhg0+xwZB2s43v+wZD/iundXF1pcIIWgkQo0M7/TLIaXQYOcuUvwBPXedJyJ+Ul8h/
89f1ZHXhwCC8UZBagttKv+LPMFNhZyIEI40qfin9IS6eeiXeAFa/+zrSLTnrZzsy7fmUALR9kmTt
BDtlfJ8pv0t6l9KV+ud15JGMbcD6SpQYcIOzzKkqyNi0ADwA/VNBKJCYt2hr4rvE1nLwxFHbNYDA
tafg0KGGYaOlBFTMPBfOSU2mMGkdt6f5bRaGb4NOvLAadn2d7AeuuHX3swau+OuVvN4xWAUeATRy
KJ9cDYEjmEehRWGVhdXZsCBCrzsPglh7ve9+fm3qetN0ioFhqeeF6R7893LTwF+tOqliOa6W/RDF
zyGHxma+1ja7vgNhBIMtcnQfIOk5KKYZSTG0reG4YE11oZ3lZtFazevaM2DCQgXRgdIlUFuz7xjC
LFR5Y8OElrt1Ymw6I9xVQ7kj9ehF0e86L32evQOI5EbUcUFE4TP8M7EfRK9v+fRedNkKynAheuM3
gfMc4gAOsPBzcH8JSHZsQEQdQdTejkG3t8ALKYeHKfikDaCXcWWsjdFc95vJpdFZLGXC0QEBglFo
5f2yNuV2vMv3kYcSxzpdt3xiX8bRS1uz49izXNPbAbb0rTlCCDA62KfirQNL2NoI6OJnYWdRVZPq
c1jUSz8dTb0VmagsF+w4QTdNfgbhrqrETrapR/J0WwCowbnt6nnkTYSt7OU1fALLCu1B+R8JnJ5D
yMIQLCINUJYfCTEQeGi5bvk7Skm5Z93g7eYZh/Fk6W720p0Tn3npKfv+n59U3ElgX5RqOVeXRm0j
6aJtY7nRFJAaaqkOyHZXbGgLkUdSV8KChF0hE79c5rCBHhA07QAn2/DJMzZs0+xk3XGXvAO+/CFP
EmduqbqrL46FGPHZ8lxqu8xFB+ElYB3zb/Z2OhW+9jMDSEPxJPGcEuFh9Z9PbMvq/98fa8xiRuio
OYA3+NgafQBrA7oUAXoYXPhAZA3nbKPsIU+/cvcvfybmY5DuwPzcj9uwGCYlHCxXhRgcgYgEtdZg
7wshHZ/1t4lZBMgrjGIZEUwwPJ7KWAAKSLxhDcC5ZmXmKXi9NRZlI1AANN2qtY7b+BXhPfja6Rde
23KP/v0xczRZ2uYcuCF8jAiMl+lFio2CT+fe/BXv5CDoaith5bPm90g9JJ1a9bBHH9MoMLfJTjYT
eBpET+FuhCsiz9+sWV1yCvT4gYUF0BHHbraWuZHEI7cmnLrJ8jPkpW32+vU6Xndd4Wx4GAIAK9WU
0Be6PNgaLXQ9gwqRJF66BzvRQ+s1UNS239pz/k5TT9t2ua++kE3uV2dnfYp4KYBf/AAZeT5lhyNT
U7Oz4S9SClHc5AfJyKx5HP2g1YMtD+7sXrqwNbssbIiIDbSGrRG2rI14BuWpG9/QoNrytYi5uHef
FnZ22sJUn9RGLqwkYJBc0+17CKlAlEpfYA+6bfTp661cSisuvm7mLdACsSOD4uvYnpau7hV++lgf
xYskgUcB6r47/wNljusnGiaFdMwV4L+Qs5wnwlx1FIbEW14M2sbZbCYovxYQD98TsCBh2O3rb1w6
hXJaERetHPmcT4M7hROHjaNgus3EAz9zvJLc1M4qv5r0g7mfwAjExUzdkE+xS5/MaaTYbMKoIh/d
aZPtyDMAmPEL4S4yGUSZ6InrXlhv1QJCg2scGguOIyHHElCNERT876VxHRwauTO0qJOk/DSOzd7g
b1+v4tJtDhOYfjIN8+PkX5poY6ip0LG3P3zTAoj1N8OEF/rq1OM12l9FEN1Od+xkrzzTrrGXcqLL
1ACCl/w1VxM9Sqhq4MAe7Y8HvYYpyH0LLUcSOJqXxR8lkw46vSMqNj9yX+yhg/VY3Rf/OYYcP+PD
X0EgJfuMswued5ZSjikmudXwRlfLTaO9OPaaFy34Kub3ACPAKBTeNvMbvW47ahaZg28dG0+LclfJ
tV2vr1F0LRzACzOzOJMmjRljngl7WXlZvSn2JJBXYRoGLdC84JqAMqW/4j9LLvohAIRnEbmWosr7
pNBJC5vAGZ74t486EHTqiht6IGC0+QeCuQsvCkwWSXilnC3FZPSlxzZlVSZjgcXUcfO2Z3M/bgiu
XMTtFXzOUmJxYWm2nmGJsX8rh6Xo5kMv6hDu/yrkSQ65dcrIhcQazV5HvlBVzALM46fWgKm6bHM8
6Vsk774+Am4JElUju0eNW6tcPmEWJVjZvwWfgTnULTAdYuHdNAsxeW0pijWkjltwa4OkExyEjrrV
Skge9+8VyXYmP7aqtq+SRysCdXYkPJ2sPf4Xql26jd4TCl3QLgG/x6zaNdIyUusInxvvzYPslzSH
AnohcmRqfZ3l5TcL6ajVQLQKwzeosM1vjkjYqCNmAuv8QdYn+We0oNmutSkWDv2HQBtxVNz9V6No
XQwm8AnNNmS/xU5pX0Q0HHOwjX69gQvnTw6VI3yrUJC54iEGpgCM1VoPjU8GvXOLeK1WrfnIkmNC
uAJvWigiUNREL08cOHcp74cBFS6v/1OdOiCuIpffl9tqJ0oowh2gpuhHIM/5vpamLa0htgj3vCMl
WefFPGUUqVPWowOQNN7NEFCsYs3PnTWq7GszmI/C2hnoncsq1yxd6uvUAume42BcpA9sRfGHvPcU
pq8Ey+tcAmbkKDyqTyjVzxtXfV6BsQ0qMq6ZHqrybBTc00aIhvFxm5n509eOsXCmYE3SbYDHFxfb
vDGAFUuNlqNs55A7BhKsznzXmvBeWOGz1iUgABSAh7KACsfD/Pwz7fLN179AhsfLcybZPtFPBiGQ
Q/Bdl26TTo2pxB0OddPEp8mwfKVyei+i5p2qjfdNn+5p263E7KWdRDvCxrAb4O1XNSDaxwZAUCHi
ZvXmcLTuRQF9er5y6JY2Ene5aRuaAyKeebiiWR3H6gR/GRzzXpT5HmCvbaWG577jfpqtBmmysJKy
DyAPOTZy3gyIptAUSoOtlN002VOK/ehZ20ooovi+Rma6tG1Q8aXytH+M3l9uW16GORuBznPBARLY
efgc0btct92kvRHRWxSWwdduch3B0N74ZE9+/KdXnxCm2WJeC1vmlMeCgcyoC1cO3kKWe2ljdr9g
ZXnbojmKZHPMdt1fmnNKQJ5GCIjfJqErnmSlNX1exeVcZyuXluXXf/o6reEsbmI4ZJKkPwsFszbU
OBm8dsnA3CR/VTKoGLaVm2crYizXQfvSsDwpnw3Ttp4Aa4PhHi0IHLxyPED4wO1Cw/t6AxdPg4Gz
RkDYjMtolpD1ZaEo3QjvLC2ctLGJfXNUgnEsPGVKNn3752tzi0f8k7lZVpageBWiFIJ2RBMHCTpk
dgW6xmbFykLyJ9fv76+aRa+IK1zV2ceZmxpw54Pa82bawlX60nUOUBJcZYlbOAi44gCpkNPVaAjM
niKsJzTiKizYneFFTnS2hmbtuSf/jllMRmzEX4/rTuJuZ14BrvB4ikfYkLlPfVtuJaQZ2sPHdHXW
6uNy/sqW9NBPHghKRDAWNbDVbbIH05PlgOkmeYbITH4qfziAjd4xV1YkGPAANch3IMYCdt8fyqOx
L87TY7RZq6wulLiwo58+f+aqRgQBrJDjJ9WbfARlCsMTSS296GA95M/2ntzJxagcj+3igL2H3hqp
yoLvXtif+W7MQj5Rab/N9mPo+DG5Vdkap8g1pwlggGhF4BVBpRjH/LmZjVr0EXSQrxGQ0to6mCoh
ymf76m2/kZyDOQaScDFqXMa8lWjwMUE433ZM1kHIEGpTkvHocturxgzzPstCV//RBvW+P1Nja2io
eTUZ5qIyO5DMuBgt3pgQXYMu/dl6rbeAgxhvNSjrlV0k1Ul2X8eMBYAUHhd//6h56yANlUQbGH6U
nPSccIMmQPLjd/R+vDN3xTa8ofsVkwthEc1MECCpchYQr43LdegJB9s6j7AO23of1m51MjbjOd0A
cfa7BE1iI1slMNxH7iob8tIxB9UahiUAz0ZiO/NzO+dOHYoY4P1DfgOI3c55kMIvIK77TtfaXkth
67OtmU93lUIFKBGxtIdyZ25pAsCbzcAsD7wNEH0A2Xs2ACnlvtwovnHHtmSXPRpvyWYVIyItzTwP
eaZqSUg6XivzFdeF0xZlUspN7vAbtibmNkD4FYLbnvyqAvVOYptRgNFd9qysdJc/BgiujEumK1kp
BOXWbLubxAgh9F0hlQAZSJMgkoGRPMgOP53E3TA/98zfAHUXbn6WIVcOYSavb2BYBfXXlqNEmt+u
Ov1C2ghkPuKdKuHz8IVLD6R2PmC18JNkPZ3dgbb8oN/JBoV4jNB//NrfF9z9wtgsjRuyQVdTAmNc
+c4MCNoNsRfHYI7uaoy9rtG5LURytB5NOb9iO9jxOYVcbPdjrDkwR93WM27zGKFOcbMgVNwWakOZ
1x2MALXn9AjqaPPn2tpeOz10f6Bn4ICbDWSY87fNmKqxFRNwXQ7Rmxr9sfh/nn5IOhLs20dGdfXm
7gbNsSAqEELPNKw3NUQFpC5FDGylBeQ6CA5XO0x4GM7ODxq6KFXIcjCwwDaaQJf+ots8a/BoewHQ
qjWfYt5xsH5HPE3V+mQXeWS9RyreyuByLyZR1T/0pofYQDCo5Wid8z4ySRrwPLe12INwbt7xfVhR
2pAbiiduQTY900VHt2VstWUQ1SHVssd0wCxS5bdKUvS4DMIU2rXeYFMGYrxoELb5MwrjdMTUfTkW
otn0iLiZtSNsihOvdJRUfwvVMOpd4MMBfdnmcZrQAHdrC7o5yxhLnvqg7wiN5ykacC25SpZah8wE
hysLmnAkta9kkvTYHyAgF0EOvoos9aywwWw3Tj+0Ru3ZVjZA/5hVyOHdNGvyoXZLkJwku1ykWfWH
AoFX+m1btbEDaUqwdoLeN69E7mGyxKxaD0C6UMVVY4VV8SdXa7t6VZoEIlADZq2cnyPHz7wVVtLQ
Y6NlagvwkmlHfA/ZxBGllqzpbZW7Bils+pazgZatL1qzw3x1Te1hGt0MChSQ0TN4maVBLYY6gRRR
Njhg/RJY5ic2KcQY/CpMasf0nMlOuhKyib3WPiVKRAdMDmNZGzcDIr19wrEaJ2On1bah/Gicjhp3
RU/L7FeWTLl5hHx3FaX4W/SO7KMqoQ3fQBBGxKe40WlOvQ7oEhtKLW2Rhj8MCxQLm4FOwwDdX6b3
9kPMlbB4LjSHZc+90JMy9cZUK5St0qlTfrQZLRAobdR+2iOIywYjQBWWhqe2AgLym1GTDmvaC1hj
rt3aLLzPrdREcbK3tOGGD7WOTLPMQt3PrFSXig22KA4ZBIbabRGjeuCxIdHSI+kV0/6hiyqrNlZd
QbvMS0WmhqVfUCDVwfRacLhhFke62FtTat4Odd34kaKG9Ls5tT3aFkZUKKBv5DGp7R1GsRk9Z2Pm
TKXbRaJu9jGPGYu8qEev/zGbgF3T8ScWS8607ooWtFhJXxdbcG5W8Psy1CCPFqpIoM4FKWLMrqNT
W5wwuCRrNhOwcz1A3l0xDF5qRiHxNNLzfjsKgynuMGTU3IUWK2ripXpVNW91VFdMob6WYv88oocO
2+APCD+xqk46SWY8jL1wY92qtJ8OSn1Tti9SJZIM4CyJaxDgcW2sEq8v1Qhtokkpu8TMXwytEs1e
qYt+UCG3YMV6HT+ZURojNT1SAa5rzNw3lp79IVSPLALJoG4YXnjNU/6zMyei3vc9BzQui61cNzwo
KPRo5om0ULVznGh6hnGZguf6XvSmsLcK1Wn0vbGZmA7cNBQF0URtey9XCgUCaxrmfLyq60ZQGjGl
0Xjq2aE6EfACTaA3BGBDKUmKfQhJUb6gnMH095LTRKUoEYE/C18Zhnn1KlqnUR+qfkpCjNHgkCm/
Elsk0YYyVJVqTLn1SveUpqh78kmhxSPJakqCeKxDYNYajJGxH5yWhpnLapfSnOshZeybJVoBurOB
2UYD2Lo+jrumbePxYSxqM2N+wQbYdWknipgduZXZTes6ILXP7zqr6bLQE6OlTK2bWkMRnTtn4gAV
a1mf7CDKpJhBVKRE+VlmU9KDuF2LDeFi0oFoBzieFd/1VZekpxy08dkfiCsJ1gRmznYhThfxSzEJ
cVvSKqZHancAm9Am72u3UUlUvnZTJ2jrtW3LROuGdjpVMfhauTL9F5Dj/+vN/x9CkQ393/+Wdb/S
m38qo/JCnl7+3/9Sm4ekvArAIgor0GtCx0vmtH+pzSvqvzQdRU5MX0qEsoZc/99y85r2L8xKg79Q
Q8sa/UYJUfkvuXnzX5qExuNVCI5kSBfikv/v33X3VzorZv9+Ibs+e2ignwl0FCaygR5GiwPJ5mXK
YNCQGTYGJMH96U4n42jvJRZr+ifwgjVTswQTmIZunGBKYvqdY4QRSflYb27Sw1rXYQ5EufqqWS4f
K0pPsg9TfwnJjwmYzjGP2YBBpGJrvHryQfzp5XBlbVYiBDpSNFEWuQOm2qTEugGJ9XXR0b/4+eZ2
8B4E57JqWbI+frlX3LZq20r/qGQyMJEc12owWrzx8WKSWo0K5iHzZJjOYwywL94KZantikE1vKSO
xHQzgTvaM+so9pIwNwLaCyVQlNI5dfjAyNX0Whytqmx+axYv/SyJrW80jFs/6Yxs51hd63Nb7zyT
lRWg2ap9ixgGnCDvamUTjWMYKKKEBBrHoEbjaNZm0AfzmCJl3CiORvy+ARpW2DEA+ULjm1FoDkRF
OnY0onDa4JSkPo/6LFATA4KT6A1sJqQJ951C600CEdRtMTn0PRkV7Q/ri+43L/RwC1IG6uaI3L6u
RPymaydggEJlCuwhJV6t6NWTibH8u9yZ3k2zQMdQ05uDWk3mYWp6flJENm5DSoFFRIp4JiGJj/3Q
kMxFapzv8Q8kwSKz5JZGKg/0rB4OUWsYg8Sjq7eE12oVoIU+voIyFbwMpEeb9FnPh6S944Walr6t
Naw5TxorBq+NhJO/paIqaWB0TqILV4k087lKnfqPQxkyHRBJNZAgYWU2BDWty4gB/MryPihA3EgD
WrW4uOxCt8p9ZWgdurtGpFheOw1K8YKV61LfaUpAZsGmnoxbM1WK720YQ1sB0sp1G9AQiaI7xKL+
qYArgG/0kJM/epo51MXyR8m90ipjFAZOMtbO6GfFEG9Fq/H2BG0dp/frkIfdCZUYld6NSVWEns6t
9olpRgawczslUTDwPNlOfFRRoSJl3onfWiRfWixm9i1oUmWa1GWb0eGlZ8RWZeobHlnQGw01o/W7
5DylRcjuFb0Rf6JMtJsoaTHjr4uiBLFjER0xnef8MdqEH2isjcEURpXiliYyHs9AlnQmvQYqDl4Q
+pxGxvjNjHVtcGMzK55KZSwRgTqWfDMJj2wvJaLsXV7Wxp2dgepgy/AikOMGdXzjFD0wj1VhGI/5
oHS3WauV5Z4Rglk15AZpoKVq/9x2hnnkuOJfGh4ia5hqY2eW2rAR1EHPn3MaNKORfbPUtPCqtrWO
1cS09yJt+59lzsLnCmnQkXVJHLk0A5/6RDjbtkXUIDenPECjqkqQoFjCm7RY4e5gF+Q4pSR+TrhQ
Ldey+ky4vWNA+Vtg334ihwMOvUDkdycVCZmL/EvJ0UewkVWlST68Is2nPgi92GveD/WDKZLQLye7
rN2R8FHzo6RA9T8pDIh9mYq6dXRI3yZOqCPraDEf2AMI8ForDAlVqk1AjuiKfdPzSt/1aGOXrsmH
1J8Sq8dzz1Bxu9DIPqoE5QVXdfLqWVXi6qW2U/W+RsL6PGrKoOBvSsQjB4lw4iZxyr1oUvBKiEYV
qumAZp8KDBjErgNK698YIKl6n6l9VrpK1467npXWbZQ75uuoOcr3nET6CzOZpbplFiU3SIuNDTBi
bYBOuA4sW1bux3EkWzQ8km/VyJRH0lvoHethPL2LhNTeoGRKoKLJEwVq2Izcj9VepZ4lwgHI8KhU
BzCGNxg+V0j8qFZd9WtAF/9Xivr8psTl3fmVIPXb0Gj9XY4pYcdFPb8+I80c/B5CZ35lFfkdM0v9
Hu2z8ljixb0rNMa8JFLV+0mxU09UItz1LYm3PdeGYKD6cKxzQxzDZIh/WqMZHQmt6p8G46AuLBTW
/oGybHeHvL0/JqkwbvqKZR5cJ/Yg3h7d1PYEHmxjbN6zJuT3kV3rftuN4UbEcf97QoqwbXkmti0g
j9tMq8mj2VFnT0SfbPjQT6lraULbEA79QGNM7EcRl/H3qbTahzwaMWkdhyE9xE1bP7a1yl8Umus/
8BZIggH8mAfRAeOndnp4GBNCjuXg2Ge8kRw/Z3m2q3LSPeRoY59HOlSvTeH80nGQvdJSmgFLng/7
1A5r1a1SwTy97mjgKCQHv+UIBoigAUiudCejM59qFf80po7l01qnN0lclE801fEicLqYn9OkbBEk
uPNrBK/w5OaJopa+prPmODmAAoqCdr2vZ1YSu12dZtscBvw+HuAfqp18jwq76FwrBOBGxxHZDZ1N
e/w7y3csyk86BgmCcCjCM8qJmOHnIXL9AfnI3sgiMDSoaeYZU1NXWwVwomNj4ElRkMQ5GVpeBL2T
ggK16pr2LYxFRlDvcPhLYaM+iyFW+mbUDZlwTI2xctEIGu6V3Kif+wl8ZaKJp0MxclQcImDzvtd9
bO4wnCIA78/be71TQT0ZFy3IGkx2M2jqtA15rPpJSRNvjKzfhtCUndqpzmtt1xUezpWW4mmqVMyF
308nkO3Em8oa2INdN2LvxBEB0VdFC4Apc2F6aWHn+HM1fhBqGHs6jvIB47fms4jq6CibJ7dTaQ+m
pxt4t7g5SgZHHf3M9z7pqYCKW2eeSg2B3eXtkLAg+n/snUd25EiWrrdSp+eoAy0GPYFwTXeqIBmc
4DDISGitsaM3eBt409rY+5CZVU062eGVPe5BnhTMoEEYzOz+9xdiw+spKYebTTKgtLGTuVMDp2pa
+aFqZtK5a+ARu5f05i2MMkvYCEFIy+/3w/z/1jXUNZyM//u65u4lb4u/3RfZP/7P36a/Xdf/+L/5
a1T+/Fjq8Bv+KHWMvwObI+uGOwxlSkRK889SR+cnuCHQTYLlj+Hvcl7Pi7oN//M/pL8bkAApkACm
iIRCa/SvSocCiQxh6PJLhYQ0z1JV4y/VOh+bdwjgsGTg6Lxkh6DM+ATJdhxXjMz43rpAefObONkK
x1A727WI3gX5ProW3ctE9TNQ9s9RJTZUFRbNUmh9PLUnWdhKo/69nLuNT24fobAAA70tKD+L5j5N
fnCu24VqCgqrO8n4o0vyVZN3jq/Ux7ot7alpbFE6GcGtEL8oBhuT1jq9sqnk9hnsEVJVb1ca7ewY
NhAuisLgdsPIaq07UzuuQ/W+r17UaVxlour0s+rKfrZSrPwm15Wt1m3b4GYMfnbZ7JTqpXbtpx48
sJaFARDm1JACmRxndVg7WII/1zXoVGCn/Y05RU413mqx4pZC5nYZeAhYadrGtm7tlKJlMTG8dzP2
z4r3fYV73tb4/RJAxJmBzL9PnC1dZpnoZcCQKHUDzqgpNi4h2o/eurLGS73TTzyV89HOWua5PKeC
IdXUuNJqSmwd/4/9YkSkYtDvybjyOs2Join5ccny7otHvZA/CcCAkUj36pzSlFGK1NHY2X0feknZ
3mLQjN9J5GZBf91mO70nK5pGFUzQOHy1wt+k8ZJ1/6e8PhzePlzCWR089JnCiaj7vUXb7fLtRJXj
DFeQfNeSG+18t3J7r4ageoj3LdzwdDP/JCn3L79wrmIhbvIsMEg9Z0hIQm1ZddnZEjVwjZ5nxpd2
3sXBAui9/Hpu8Rs/lv4oUT8Odva+645EtwpYbRTGu5igLzEXj+yaey1V+RSfBl+7anLRrbLR8ymC
9RB/H7V09PGbUs2uND2Ki1MVYtysi+3CBEjM4Ekq92FPB2PyAOu8ml5s0/8wheiQ6yFAoe5VmKG2
fuxmRbg1iu8DjRe/PfoGHK8ycuVqL4OpYDyl+C868jOpvSHTzo5azeFguEsGMpMyaV3V8M9qkPNc
cSazcsW550hLq1GqXCPV1mMZurOCAkvC+pYKK1UOWZjsFElaqYni+da40ZPxG0dkR50TzmJ44xql
l7eKI8v5Rgojb4marwzwAuveYJ2q5Yjzu+UJ6lvT/ZwgD8i5fGsVvW2J9B2T8To3wm3FqkbGpC1p
wqYXEPfUWPB2ja0G7U1a9vCbr6MQl1jlmRyMTVLvLfK0Rv1FBVOv/NImCHqdZJRIU+JatATKHq+o
9Efrv07JbKsz9E2hAxTnAC9YRxIQ7MS3fqRStsGE5dBb5kqbjKOkDG5VGV4gPwcjHiyC/oT9pzMJ
pTMlP8YocERJshNT4uUWqJFVh8OuPfkvPBfbT4vVJD9CxXWnGYJTHG1JN3qAMukGHXnXUbaSCnkb
cZKrRsPp69IJxfhaDPEQ66qNUEpXqtRfzZ18UAvfrYtiFfq/BWXhGNJ1EaX7kYjiKZjdISX6qcpC
Slos42ZxIxfDz2h2MR5SZJp4pkOiGgbnlmP43yW1Qj/PsTkUnueyWI1EENVB4IoUh5kx7iW9dNRC
u5Um2Ntp+JDGwaqBgNbFod3Qv2oKgaNW71rDjMN4dCVlyv3cF+vMxPK51VbkrdjIdJ0AoTDKEdcq
wcoDAoaiJ6lJV9gkuWr0zRJUN49UL+pEZzB6D29aXtldE+zY4IohWM/JUzjKTtU2TqHCMqmsqyQk
D5r/ljWhR+WpBdYqEUI2OJLbcG+ghX7XdwVbzGumGCe5HHdSoTqWgtwT4qOuW64x+itr6q/CkLK9
VFYQu1d5C6qQCXbbZNuIVpDfYcIrlivZitwxCZ15Fp1MildpfdSl36zmYcqsXaiUJxSet+N4r1uZ
O1r8Gdofo36dmduKB51IrS3o0VYQS8dP2r0Pbab0g1009Lzo8Fozsl2hZhvTTOwu34TmXsBbup5P
JlF3ZXbbTyA8GgGVcuKWXYuzaH9o8NIjNNF46JT42NDY9DGsSPpxE0jQLXNWVb9dTXl3JeT+tkyG
dV3mT31cfO+0+FsUpo6idU6uvfiSePLl7Ns8xwAEs1MNoJXhVZVKFA+z3UTxCv/2zZQluwCQS9Ce
glQ9CUyyoc5e+ng8VUPmmmlu0w8+6Fr9oFrtZjSQRoulO4uB25DxEVfhuszmu0ivdk1IcOtYr2B7
sN9HXqyAncmpI1fHuNOOWAd+64WR1ezQpuwIUn8cw9eApaQqhVVtlZup+Imex23Enc4yN6iZXZA3
F0b7xPKdsJBsiAR2I4hOEajO0M3reTzC2bQHneOGfwLvcoyY+qs5xPULlCtPZmr5NC+fasm/jhr/
YJnI3DTdLpVoPYpANm3iKUpyVeBvo46QjPpgM2ml12WxN8eXqOufPLXYQiCss2vDt0ICcE71EUPg
thwManFWl53QGUDF8TWvDkRyUvx4o1e49bd4JP58uXl1c9EMbgHe3+HKbGIQzHHA4JTGVOUA8fGE
Gs/NkCblj8YTTuM9+/R9VcCzCZzFzJ2S/9d75ufzGLwFfXG8gH8No+uM2aSGcyEqw+sYswsCB+b3
lQBRoIBKNjTOr4eSL411xocY+zjOjeE1xlzDs/B4g9xkkz7FQ248ZVWupP1iQdfyiKEiHLLtFJEf
bCx581eX+CbnLYnlISPJtejyLOpcyqCPD5mTW68M/ZucEvzaXOeBuDKi3pb7+FCV81aHzB9lJHZU
2hYj0EsP4vMxRUYdSLALihlO4+fJP03GutHpz8sUC/b+87yCdxMP2FRC4qwLVz90bnn0fyBkhXBW
P9XfojfxaThwhAhWF8/Iy3Q6m24fLuasD6T7WqXO2p8XU5GSEq0HshLk/SUBzyce5fLM39/2WfnR
ZKkxR9ozUNaR2odeOwGGbn4SvG4VRw71lRPuQtYru766xOCTLz3ys8MwnjJoJ7Xn1h059Xd2se+I
pHvClW9d4/Hu+QfjWKFZXkqDaQVleA8f+bpdT9vLxKAvaoOPz2EpjN8RebXMyIOJsPG1smqc7Ebm
kWMTuqgPUt3pLmcXfHnvdDwXLt3icXPGIE1JVNc1/9m/stzFdkFy9Y5TKe6kiy1KvLGwDL0uL1oE
f6KULa+bxiif2uKpw4L28TYlgxZ4gas4Iu2ZcIryrkycLWcb08Ufxrj5c0nbN6I9xp6yrTa/Xm6+
fMwGpF20K0gAP+nSBr31DaNgfHPdHxY/ZEgXq/yI2NC9bIX49Wjk7S7SKuraT4YCfjpWUvH8h6IE
yFZ3THfh5eae3trD418Wiv7+dCGd48sEivPJXSAsRnFQ/1hDok1iOP80YW2u/f2SSX6JDbq8rfNl
YiG5/3O8s9KqGoJaErTnWDtUPehJxkv7ceGFXRribE1O8lqdDf25dmmMYvP4QJsFWb9+Fx+nQ+uk
N4OtX1BNfxL2nz/Fsy1JErpWLPgU6TDeVA9gtqx/0Mw0Z14H4E/lzeUFV/68v38sUs9ucy5TUzcL
ModtFMUvTbMiwGU9HDHjd1/lO//OgEmf2NIOL78N+Rrls+/pzYVt/xOB+49KGUNoUCCorOdqtqoh
jDQAYep2nTc8zNi/6oJtOdrafNIcbO4GW7399es9p3guI5IhKJIZDNj3SVmp5U2FRTK7nHo/NKd6
/P4/+PXsLvSajIVHerbIZVWsS5U62KQ1uGpdEfro/XqATwLA5QbYrBE3Ld4Bn2QAetvFSZIONlSr
0CCcsHvJVdzVk2KTyVCROXHDPLC7yXInCpj0EnqHWf5Xn6CJ8g++AUbh594JtMkwQjS+T+HgTB2c
ZzPYxS2Kw1nwSqLv0npcJ3mLNRO6LAnb11myyXO3O4t9TX6Mox9JvlWTV7PMPLLemGSprff8NdLL
iK3V4D9bVevkMnVhgZ9UMntSTR6uEbt6I/4URMLo62TLSdKp1Anu4XwIrDfTwG4WskOWYXcb3ybg
KLH+lkgYU+qvBQjY1KOVUoNdS3JjWZjkaGCjbPj0Ea7HbtNnMBOzeCf3+jqopL0fWo90Jh1fU7Zl
DC7LhSoW6hFV2srWMTc5A9W1G1Psx0q2Ts1pq5btjRbLXknXaUmFbrnnVIKwNYTPtbDNR+2efuXW
xDDEKHraIP2TmlvQvZ7on2w5artz+mg1hHSLVw0XN3NJXQ5a1d1P81uZNU7YDm6EJ1yfAZoZkZtz
TksaeRsa+VUWj7aEmTF1jpKT2TA3gKmAe9PgipHuhPlOp0PbW6vMuhtyhY59vtK6B3E+ZTDDYr32
uqldK2Zjj0wZuGybQdqR4W37Rev48eOQ0S7N1pVZOjOBhlX/UspYGEFIzWDUtJNx28ydI8HL7yvf
iSjY1NoW1eyA3/KmMyqvjTjIWDdTecyiyVHVvS7Ndle9YvJzGw2nZC7tVGT0eHAncArgE3CAAeP2
emfR+U6Fb6YueGbQe5VOQrsv39DZdPRu9MJY3pYl9SiCuHmkSfaURw+DihZDF3ZSV3u+ygNRADzG
F2PE56Zc6JltY2Ova1t5vjW0BKVZekW60/WoZjdmeqeVuVOM/bo149UQk2waXU9U8YoeunF4UPVk
NTe9TdP7us/GnS70TzPhmXL6KjWAcLLomsNTUUJWb+NNOJibpsOq0xIIe78dQsONg87Vsns/6jdR
eoxTy5sG/xDVo13DDYe6YvvCtRRjgWDKjmWdSvwGRT24XkjX8UuoXkGmtRvlu4KJ5VDeM3u9SGPi
N42btyPX1nlFZ221CVMaeZdF9GWt7nrOn/H7W8+TfiqMelVV2l5B1yEI+G9EP1oLrHEEelL1NRyO
bZYLjjL/pKnt6FMOFneM+9HVmuF1ktI16JDjD6Y7YYdcionT9DilpN/DCMAoOvQt+lzjvkyjNWwZ
R49/y7VrzH3ddjDcKK8BhmrbH055Fb2wHHuoh12SeLfteB+SAwPLyU3Kb3UmebF5U1D4EmNPIxAm
swZzF4jL6wS8PRLF1g3/NmkyGy9+miPTfdPSuw5v2piAqrRepf4zTXCFCd+2gW0ZvBzwuJZwrqze
wwSw5cBaB+kTGj13rFm2y8RtYmVVyRAuxaNQjMCl5mq0yG0Ex+rNq1JrVlHYEVcT2WZSHls/WIXF
W9rP+Cz4rgUpVZrVlRKOjkk8ba8XrlDBAVt6w9BpFOnWUttNkI/fgCWcsc6PldU/SbjdzLRxEOhu
5wpst02ehf5IRGrXDqsgRXDJ3/WRJ6DCOIW5qufaKiZ7rNBEz5hmByLPlZCUa4sOVmHgOdgLm7Aa
XiBvsRS/aJF+HYqQQ6KGlBOSnOHV27F101eKy7Z8qMtqr0TmIc03hfUj0Y1dk4kbgZmD4IjWE0GZ
qL0Mo9sqvXmPr/G+svAxg/17ysign0bl0FSyq0ntLhIKV1OGQ920uwFGGLzVXadGh4j9KAbJRXxs
G23gpLLuzVW2qlno5jLYF764Rs57FVXFdTFKx5oF1kxfmzFYk+7mxKZIGu5C2bFKtxXbnZXyjXex
eYe1sjsZbcQ3EMZ2JHdX7CtuBWliGosVvPnnVNROqaa9+RP702A59J9eSuyaLDJgUgsyD3wC/FuA
SW0F2DTTtEOnKY4WPWa5slal5nY2oD2xm1mCsm5YS2INKgUUqyJcpSlvROif1fmpN2Pbao8iHC4D
inVcyLDmw3sOP2sYMzuIzGvJhw5SvI6EH3Y1xjQQx7Nsgoc37SyteEsEa1eVw6vfWZULPnMKNJ/8
WKuLbM5Jz3kfE7yqwKEK4qC04bhtZ2V6VWb/dgCnrEG82uY2yavQqwcFI/Tit375eSKfWuBHBFQy
zL+RkFg+hyxEvNDSf/LnLrB7vV6RK8Rn1Rs3ciR8T/EBDIqnZX7NEU0H9jor7G7lOt1mgfnU6C2X
ksdO3otHkVspW7oclfwmjwdp+KZ2ybqn7VhGkp3DMRtqxMM6Fqoh3hIcO9UaSWaWOtl0VwQEf6dQ
BcfSlSfZVpX6EOZoQxZUVgd3AcSV0ociw8GkqR0sQGzY28BDpLDxDYkjSWxxvE2SZ6WBhp+1tlaq
rjmB1u9FcGRJfDGG6mQFO5nNKI+am6DWvUlJvVhonLHNN/2Yxl4cNdxPvenpNsrxuErq+cZS0JlM
GNsOIVQS0Qt89RhDs2sLC/cF02mgwGfGbJst/YPsCQGCp7AyJfVj33KwriDFsJMbJI5orB4Nk7mz
Q5gYVfG9XOZq/K0bT3FznXZX4/BNgomfxqI3lso2iDUaKDHwqGmboYrdbOflAS7Fag9E/6OWrqO4
Apy+9VGd1+E3wcrXDTBvPnKWQIAbBRs9sDyDSVqNd40v7tok3TRS7NbDj7z5ofTbDv5SMh0UUFdz
mnd69uzjXZEREjtaiSvKuRcGtZN1OYewO60doHOYnhwM6zwev6uF/KRH9SH2RXcUBk+rm20tjGus
HG114EDTtYfK7x56sbdJI3GM9pRKW0iDdt7UdGIyZ6pTT+s2eXaMFE4VFZBLUGxqHf0kodcFLYVI
v6GsXwty47VaZSu5TqPkWutaN9Ek1oCA7SjZpeStSRL9c4l1ZGpXcw+KZ2BQPzSHKKtuhqZ6m/18
EyPXLzFEVOP7ur7mmGYbM8UGqSiDRjMlcE0L8aa+mZp7SXgpe6YS2hbNfMl98kM5ybXTUzQ/tsIl
hODLghMjekvHl0j65DvRR3IacaBeIowE29iTCXE0PGO9IFHRKiQw4dIZ/ndY8VMV/W7EMxiqy9Qa
jy5G9Nfjk7QKUVTO90vlxywF9KP3Yeee+OMSA/tz7QUUg3AVYAJY+1PtxTkrVWThOyo4Xth3o/zL
pZ2MMpeaRMd6DAnkGbA3Flldd82zXkJIS3/q6vbXldcX+BWtY1yMTFI1IOYvr/EdXtZpQ1xPLb9e
8oYJfWKbr4dho1MK/HqcL6YD44D5LyR8OgBnt5HleosI6Vkk4EmSd1r1mGuXjEK/qLtptb0b42wC
JFCnx3l8Vq/UdXZE6ONwtD4Mq54YUUqv9UUT3y/e/Ifxzp7d0Fr1HI/P8Tbbt67wukSv6YPd2spa
+U3YyZtLM+0LysXHGzzDiZD5sWiOwMmD5+9CR/8NsdRK9fxt8aQ+Ta5P7MpFqeUXpfnHQc8gFUEu
8SIen7ud8qStmrXgiFvr5t8zDv3qE0adoWBtBA1Khyv1cTaWZW7V0wiSHB2Np3m7YLi4ll6zJd9x
VpgO6kZ89J3sghHPl+/xv0Y9z1ubLbkwzP55lOk+1ZFX96Xz68n/FRT2/r6Us7ZTisGWLI3POfX2
9fhqrhU38sgf4TgObxzv18WiTXu7MKj8GdL4MOjy83efdpo2iwfx8+IigEEpeF9va88yZgbB3UU8
+OuxyCTGCBivjnNfFamTSlEQn/tVdhR+j4PPnOEaGb07XURnv8K+0RvTwsM3X8Rd7+xhzkZndJb6
LO5IZIdrHe3nje7qd9XB3+AO3PVOuVMPyap1qq2OOOXSV/jVbEGlvhgJ4sZI7fLxsVr6rJSp/myG
2CT0r03+dOG1Xfj91uLS8+615WFWDrn/HB8mUs0hmi5xjr1Nsxchfr0Trv+0WP9fyieUT57tf0/5
vP/H/8t/zh8ZnvyBP8Vs0t81mJpozPH5FxV58QT9Q8xm/J1WroW5MfECbMfLhvwnwVPhR8sfgpHF
nyJxkK/kTymbIv59YYouZEwLnBZY+C/RO8/mCJezNJsYCKKphYH62SfgWxCvArmEJLATTtVt6i7O
4uJJWY/e4pgy7P+i0danAc/XEnCTSlIZsJJ3RTLZYnEltW8JTExD3sv9fGHBPDst/DEcZ0Y8YTAV
oIX+8RtodTkIdSFLIEdhI4B37lMoBtc4Ek72uzf+BWXyi4GW9Bs4tzq020/eCL0Wp74+pxwQ021E
WESoYGfEovzrUc4OWcvtqNA74NRhA8puevZJi0YtWEhnEzgvIjgp1CF4KrJ0LfmC++uRzhsgfwy1
9AYXGqiB2cTHJxeikNGMkKH6VXgvHvX098w7nFw24SNZqf5d4oUr6di43aFdLxa1KGcurZC/r8Dv
TuJ/XAR4Fj0JmMwU9B8vYsaSQfJHDAxiVC03vTuBH/9hJ30DK+zbdCJ65yFObbF1S6SKAAaFc5GF
sEzJX13E8g29W0eFCHtuqeUihl10nLxhnbp0FpS1tZvuIvdSz/DLV/zuls/OglOP7CVcRkNy7mj5
ky9cKcqTBQv31y/4qwnLZ/GvR3v2ZYixhgWAyDiJjsQDqpNZ3BfaJSu4L9YXWNz/NcrZmS/XaTJl
EqPkiu70A9BUfMGKZ/kNv3o7Z81BK5pbudWXEegBdNNVXzzO4UhDY9dMlz7yS3dztmN3TY0QvmYs
rTKdBEqAPP/FYJ3zGa+ffeGDLxvtjDGnLUjXo5g6Y6zBq7sTm9IuhecQ8KUbf/x6JnyacVCpOCez
PcExUj9ZVuKYhAIH7wM7gm2LPgfCl91qj3P7+utxPs24j+MYZ7fGiqZj9kEMDUJ6W1V3reE7XXL/
PxhE19hUWR3Jkjqb1hnuCbPaMYg6kncjYAnRtXYNSv/rYc6LGYUz4+I8+69xzia2T1Yd1qaMo5w6
D4Bukz+GD6Dq2E37jnipA76scx8m+dloZ5N86lLN6hNGk9fS0zIaYtHjYuS1BI9Fp0ub9Dnx6ve7
w/1dxVDN5MRybopT+do0WwX8gTwS13IKBTkPAze0+hdT4F/iPvLkRvomtvK6bSRqYrLKL+AJF6/h
7GNTCp2uXjfBYaBrS96Y4q9zCavRYNThO+cTasPouyFNm0zrVvkcPolgbr9+y1/N2HePQT2fsRNq
Tl3nEsqYYMm6XVXYLKXy5tejfN5qebtwNoC3LFHBzPzsEJY0BVRHbXnah/a+w31og3fZkZbRuI9u
amj/k2uuqBKS7XBYQl+bx/imuVC6nmMef7zydxex7ILvdrls8sXeH7mI+aSul/jCisam7a8KQpIm
999J91hOvp9m9fv7Xn7+bsiez3RuFIY0INofs+PMQ97NbuYVVxZ0M8kZtsYuO6CzW9W2dGXs4I9v
LjIGvnzJ7278bHvXo8U0cuYqalfd9Vt/nW0WsED9PjqzYzzA5/s3iEjL5D3/oN/f+nJR724dp6Wg
QPjCMrWuPPNm8oJ9eaKFvzW8cVPuCfx9UF6SlRLblzlf6qdtbKHOqrJJLhjMVchfHwcvRDOeaolO
n4TWpk+lO01a+nKd7BIiZ2ONs5ErvvYhu52yfqfDZNdQnnbW7CRmvdMQQ46WiCi6XQfKVtcL+nK+
K+s/BeNBo7UZBNVNiDQRg1u3H0LX9wM3W/KZDAO9VO80ZrtSKlbNVnfNGdOomQWlsusEVoB0pysJ
8wECeuu7Auz3yroUonEOoqAq45BOXhVKOazMsBb+eP/VPMSsXOyx8rp3/d8aJ12NhK7MjvIgr3ji
hJNcwpTPH/kypE7WmY7nL7Kuc6ihzPQgKXIO7GPSxYdh6IKdWsJKsX+9lJwPg4eZpuis2MsQEuXl
xztTjSSmf011pQ5if+IET4aENmUXon4/fzHMH4Pak8wryDzn9vlamAWhX7EbxWGE0QEdMpohmd5e
WBeX7Ceu9/1nAmMO1wruamEpQgA+2/dGNKp0OrRXMgDA0vBky7N7JSql+diXYvCIu3wqbqwsTW/7
IUESPIgz/IpF7BWtK3TcA3SKUJlvtHA2TkaZ9P0qr4pChgqRVspKnsPk1pcqdLcm8gLCtPKqjZ1W
bReXg7Fuydoem4iOldZHe9h82alUutxADVcNtbK3zGyY1mqd068Z5lYQ9lhk4zY5idLs9I0fd3SZ
SA0n30NKDsiI1ZOCyHlr1L6wmdNSzFy/C+NNkKC/Wld5xLMcyya5zkRr3qcZvXU9nnrHqsfgThea
l9iQyCnJWslVpjlCnEW0BiZamh2Nee5G6dw7PlYkno4lk+2PKjQIeVBtLdFfMbQKn3zMqiYb85Io
sfk0ygxZcDkEp7IPlE2DH5OPDwHVNN25MY3M9pvREdW3rouy0lxR62D6W6MgBKu2bC3TGVr8pTZY
XCgpThVBei0VQU0zzgqzndXIGZ3IVldzl/+tFNy6b6ZsVZWaGawnda4fxVIgXKnDya5dZX6pnUba
gqrdEJldr4qkFaIr6Ib0j4smKg20D4byvWqZa/SvILdIM13yKPFvlHZsfuM9NbeyrAUtfQcrxz+h
HhLXV9TyRp1V8YBn15tRSSjt2gQrWKwgbNMcpV3OE/Kq2YRQHA1wVepjMxe8dz7oVSzFGBD2VnPC
Lo4WpLTMDUlBFOh/n4dq7VvlvRBp3ENK9SsH00mpRtjCg5G7tRaUrtRokafK420x4fFiT/kYwMkK
UqcpZrqZeq7noiNg0rqKtb6CltD4KkUMOtS2qPNnbczjbT9ogh238g6DOtp3ctU4DUYu1LyWY5rz
Vq7pvbWlFyG2KXTf0Xr1J1aosy3I+W+NJfauCB/ArksUOsjMY0wDWxgi+VCulLa98ttR2DMuJGMk
PQo+gkHir/wmwlWw1Z2iMW/EHu+9OB0fcd6obzsDNXm7aIB0OQp2QeqjmA30TaCJr4livahty6ot
GpUdSuXWLKN9bzQrs/NPudqtF38K7GW2yRTcLoNmgrxLIYCNaVGx5kvCKlbNxG3l3tjGebiRw0R+
nkk+zXAkNFKqLlzGeI2OnEhrvDBzRyn16Uqb49hV6hyCWagmuOzq8lMFz6rze8/v8udi9lcEetLL
qbtrsavIU9ChshSHaZH0KH5xnbXRTh6NrYSrArprTGJ8dKB6TVUUX9V9eDUnM28s5smPkixvdUST
jhmJk5MUzY/OIh03x11sqI27Ohu5jiyGEZBPiP7M4U7qR31jSN1dWqa+k8JJs8euauBT0I/3p+4a
AXjN7mjMHtkk63Ka1k3gr3Wlf9CDfG0Js/w4NBBYRhRMhzRWdVzqo29+PD8DbG2AerttKXdkL87J
qcSd1lFb5GKh6YRa8lhQMxYqvnrj5EY415WBdZcm46ELfBfHOFcr/KtRwmVfSHGNhRoQd+qbKODY
jDpayXuCkXxoA6r2Q5rHLSYQ141Yq56sCINdKGntVCV6znzud1HKtsrSehvmEv8wx6uqF+8y5F25
33pzns6uJQuPzFPUvdF4CiPEhnWbnbijJxk3xEgur2tyZKEZrOfWoHmPW4ETZrF5HOvK8oJJfpgV
eaVjFHTVCTLgfCDVXhGGwVaqWmFd6fG6zvTHXkdvpob5Rs0RieObUt3SpA9hV4SFVyrDE6JjFI1j
CvsgNIlE88vKa3zN3wtNZMtsb9gwhpCcWeK9TDG3XTVuKm286zPBSZK3Aqb14ntJk91ydGXC6zZN
vY6VUyL1bDNQr3m+UTwTpLgu9OJ5DKuNNCe3hmFu0ix4MsvEq9p5bWLwsjWlZIc4d4/1kOroGNDw
6DCTGVpxpxYQgMtggouJ2eVsMvUFJPGhhTuVZrzgXQIrsLeLGp1eks+rqDDhapWPROM6YzA/YimC
cCcIwpOScOQLZ7w9M+Dg1ZyKNWJT8X5OiAiNq7LckSjIS8KoD/TB8kQ9WSetdSVGCOn8RkRlp25K
39hPZv7S6NjcAoW+TXGxEQp1q/rZXuulp6Yy0cckwj6bggfo/WvfjA5qNR7LSGVVT62TmQhPuPSw
HxpLZNN0NLJkn48oO3TxqZCscCVo+Sqp+NBlMqRge2HGAn9GO2UWrhlYrR5ywYfPJISQP7DebMqR
YmkKs3z5dbcwcA96FVxXhrFWo1C8jbB77ODK9S95VgQ3KY+k9kYD19SreChQyFkJ5jVhAym4tCbY
DhkAkkXwresH1oTRkoarfyx2LuLOH12a5Os2k8WHIBwCxWtFPHl3OFbWD2bf+jB5u0A64fMTrQ34
LLidW7iY5pPq4sAyrfBI4jQc55ITxs1wnPJ2Wst544OlkiQQrv26ZuKJPfrgIk6xHkmitYq9rIPQ
FEpdrRZQUaW5cgqzHL9LQgJlBksfCEe4H70ocRLiGobBk2r8TheSCvA9xJFZaXTHTGnib5hOSa4q
pplntIO4zWRklxyaHiWx8yv0ynXlzPUw2l1GHIyIj2e8jwLkyGOlvHXkG2ByHehS5OlxhQcNYQfP
ZIIIj5hcpBiMK131bSJZZSNkHRTAMTPkY9RVAQ1RH8MUYySXIQ8ExNsI+6DmRCCrkCqFOEhIADDV
tTAHC7NH8d28MhWeWTCt6yBJvN7PaieuW/9kWU33lrRx/eZHHAjhGs71bcRKci9Zjb5W9Xb0nSLr
Inrpapn/f9LOa0lyJlfST0QzarGXSaYqXV2tb2gtqbXm0+8X9e/sqWTSijNzbrvNChmMCAABONwD
AIIquaEMW1kpwH8Z6Ot2jiQPApjEHVRyhRpCDaDW9q88pNA2gFGyLSaj0dz93RmMc1tRoe3SQbnT
JuscSM1DP0EwX5rzhyJxnuyZnSpL61cWmceyUIdDOjk30Szr4HVs0LWx9VNNYfpJU/BbRcwYQV0f
Rq35aLXw43SSEoBMrlBK6kz9YzAH+rmSJH9vVQ6c2qYNnxCAtsF+FJSIL/Zkp0em5j6SQ/Bpst8+
jBSBbJ3yLinuYI+oTuHUCpHnXPktp3LxLJnKA5Swz5FuI9k3nyE5OkYtAmnMZmdlecgbZpR1OoRV
fy6lETxXD2o2nP92Cv4vGLqjXg6RmzEEf2hGuTuaba08N1BDHcbJkvdEjfwmBCm2t2DiYLpYAqCa
N7cK9D9n2YgnrISlZ1nqxzmzfkimBVIbZizejeOIjPwQQ9PUG55jQBVnzd1nZcIvkg4fOzX4qtcD
l6rIhvOUzn8Yjnx0UCOUsuEDLyBQcD68e4jQlIrlMb0eFW42x19Aw+2dJP+OYHG5qxv1MWJiFFiN
gSbACDOO1SdQAcnTY6BYCJzJek0mAnGQFkRnf8jJjKz7WGKiI4tTyZXC5tkkguysHrovKwiZqmZ9
Uzuc0jCn5DwcGgCJhNrHJE8PgZYepxJwmMUXmmvY3YbW7fyO4x6b945v31TganGen1O9/BX45Z8k
0L/XJFNVJz0qcOR6ZhcDaEv85pgN/pNaFD9CBya3iM/rS7zvGhyzN0ypuYf4lkn+Iis9p+phX87h
TkMIwdpxSyTo4cYe1tvCvleYxnfTDORuEZb3qR8BROubBI6P2k3jjNlfhUH48jjAKDJr9r53YGJj
AWICnoHsKW5dx5dh9lOt/BNOzD/6xnjrq8XegZvKgvdA9+FpU9saknd9gmsdGQy6GFUHIUs+5M+m
kIkPDAP3brdPDAoTZVMKHYFDVq2mNkyxwXCKp3EcoNB3usyNW8b24VMfRq9j0JPuteD/Ypf9EC9X
TdLPpEqfytE6Js3vua5unLY9V1rjgnU7UdNxGbK/NYfqZqjnvznwuZ2ZtMc61ptTlwxQcjEOwQwY
tA0QVj2MI2zd9KDAZI4frMiEF1aZ/mr2BNIeAWQQxGebYnzUKakLC2/xXeka6TYWzMlhpqDbNgxA
RP35bA2wscmdEUGPxcDBmDW/oZS0DlmH/Br0BeBGE55nczN9nWYhfTf2FhN3ftSA2DbCfgpdJYut
/kcatKZ8i9+L5yN5qnmSzVqDo2sS/qkhoWJKH/ZkVwst8iripfyTzLX4NtotTG9NP1C/8mMFxGRj
jgeiuFLyyQfjJPvNdD+HRnuXxTWJNVxQ+2Ac4bsZjDrYscNmQlWutwm3apL1Z3LsCjxm2zunFsoL
1+zL+EcFJv6YDqV/1OXc78FM292fxiqrz7OcwY0TT6n/Q4M/KHY7RSoRgPTNNHajLoYsI+wC+yzp
vsTQetjveWACNixN81hUhnOuZT99sWTBtjNTHoqa3nyA8Mh2I0MHXKaGw4RGPWR8zwg6MaEqZRHp
TtvGcuDqLDzaZ/JUPo2jAqFMOw/pRxqr9TkNK83YpY02fLYlO7zNYPp7jC09/ZrSA7/X7doXsTc/
OAVzMI2RS3+KrELltB6y3nINFfp0K9QKD9b4IN+lk91+sOURqCTExtAESm39aVI1WDBLtVW/W4FN
NEE5uRs8s9XHH3IYSTWRsGD4RW+K8hPYzfhLEI/+3VRYjDco5RN6iMHBNiZeuU3zybYi/RZS/PG+
S/Ocil06pmeJxylDNBIvFyV3GglKgqm9JQ2Wf0N/iQREFPa4smZUbzp5ZPA/TOkZdE34ECWIusbO
KHuBlii3tZHiQSfoI9VKc4B2Wo6r52HyqR4c9ZQF+eQFHL99VITpYxHjArqaZ4WZQcAAuXJXuq1m
Jie8DWT2iulTc0iK8K4f+hy5p1490HVXvLiHZxWU61D9VaF4L28kPUhhUCn6O7MPBv3WYi3MdUSB
9IEKdPLZjnze6VOkJ8xvFE6OKDhDDV+s3sk/JMXQpowqtCYvfJNHxoGCAE45lFN/YoRJ1r438wgF
qALTNZnhYJLPhHoR3gcVkcY1i6FUPbhGGneoJ4R4Bv+3rpES+E3aQ7VRNPddHPmfjKGiLOlMiXzI
zKb6URv2dNv04bg3rZiUJZfn9rfKc+cj5EHp57KNIibReS2fhsJWjn5gDlzVzhnvGmj975tej7wS
JVRErxToDSkAOCDgm2FygzKhcekM8oPjS3DvpDCytUwLMP+cdT1aEuFc3UWW4rgTpIsMYeglyOp2
SG71oYhOkqZq90aQKM2BSMD5LPgHirlW8FP3LenEu9bwodoYkjv2mCx0bNoHpZyLfSWnnadVdvsR
TKj/WFlT+bHgov7qqn6AoE+RnnQ17m4g45iFXnri5UZBzTeKhmOPF7pxrC786pgR3XDfMGhEkXne
1SgGPE7NlBiMpTT1XYKc6S24VvmxH1vovpWwhE20cFAR90t9+pJCGEo9rpGa4xjVsG+Mveb5SRgq
gvayY+aptIzvyRzbd0UdyGy03oZwWujWy0hapkJ12MOFVYBVOAWxYrlFN3wu4QuERrNp/xQcuNuu
1HVkB+VJvo+cFjbYORubX7E627f6COm9a4xW9x2XUH3uuMSPda6XMvlgxaCAr5UMekpR05xIk2VP
HfivVtNITPLMfmqcYfheNLp8Dkx6Ujg4xaPtiKdNo7j8NufF+FGCQu1X4hTlaUzKmDEn0CKA4id7
+toHvv2n1JKeh4KSfuyabvjUlun4mGR+ROZSMxfumfpk5Le+z1M5s6uOKfSUh71RxtXHMNYhyaUA
Gt8ahq63dwaPvM8ZmcnXyO6GdBdUqeqNMWgbE8fG9R7M7qk1O+toWynzAENahseCug1OzkigeCxb
GJlqu/jqZCppomP4TzUJtMXLEYY1U7LifWTF/tmo5fBGLWRQ6k5ePndj3t8nvqJ/mzUr/GBIaf6p
SBpmLye/mB1Cnm3/jnzmDWLHJCcrIjJsqIwYZoiryencVFH95kHqqBE5I4wt0G7r7R7hChhGfQ2F
h2mYIF/Sobx4yBkxQtRNHuq9nEKrS41u7HnAMSsET2hbnkL6Dn8Noxp+ZT3vfwrUo5wdut5pU/D+
BvEzqvJ+3s2zDpt+EGsf/UKZoW1KDPpsTP/JAOL1QMLjdmhwaAycWcz1tWplfixnyGvxViYERVFS
5Ud9ViBTNh30MtSd2hWEwrhGXwMyKNkKnrSALXqRUKakUJLD7GbepAGD8HdmWWfqY1JXaj6AAJzC
sPWsqlLhkymViMBll8MwV9TxKlV5SaHLVqpj2uaWBV+xUkXpedBiJfj7fgtBWXblRKvibXdk0dnm
Z2hpIiAbowLkJ6c1IktHCIWfzEN59JvddNpqN4sq/mWV/9LiospfFg1Vd01gHmTuhQbp1Sg0Scbs
SddDihWiYNF67y9z2cMQq3zbkFn0wGLmhurIh02rpWaYDtlz7mQHXqQf3jezxFYIM/R1TVU2bF60
S1YHvcgh84kxU4tXeBtSFIMuhwFGP/kTkWu+b+2qifuPOcRj6VmaNJIXezfmNVoeI+b0Y/oUUhY7
wtpnudFTeoKfuWXSeBffbHHhLJtOS6OL7WPgxyolC6NAbHmt3uZQXr+/rrXNInP9/8taNOxiaUQb
QlCfmUnwqfRvlTm6pbjivm9liSRarOMVLvymJ6t1zG6pCla6ID2JIBOhgm2g2tPKxr7OTu9b21jT
slVX+NE0NzbWbOeJp1ct3UnlRk9/y8TijEt2VGfBgAlczMswDk9TTA2paabn/91SFn18hKUHOJKx
8zrg3Hxk7M0jYX/fyBUe5J/tQVoPTiC0hJeD9XRPmygTXkJoIeSPUGi5MrIL8Z6Z8I29uUL3vNqi
0cUdshDEXG6O1swTrUdIJwUviuqi47gLvfxWPmh76bzl/pbTGK/9aOuNtcU+xb7aOsyR8qrfZw/D
jYXMy9/6DDGy50M6YyUv1bn+kG5rVQr4ytLvWpbBtJFGeQ6GV/7/zYEfgk7jKcAjHaaXXXCqH7N9
sBM8N81XujvO/bj/cVO66Z+YQtjO2oIGrgaat+aXUC0SyXGmwIkupXxjHDRATcFROVJ228d7yVPO
7x+gVTfFXBKgJh0465JTtp8ys6JxiBMpmyfVOUONsHFEtyws9pGsS42YDQRX4HRfNZi6Wv/P+2tY
P5hvFrG4an3ZI+IugrNQt0PJIDmGB9MT59JIQOFuTSatehBHRUdPpcwIeuHyhIw1xGNGAGyhQ2VC
cZhJIqU0pI2dWQVkWG/MLE4Co3C5VQt0hP29+pHcpofcCw+RO98EZwE/QrIzP25Saq3u1huji1ip
9yPwAVM44Huhjhl3u+QUHyQXro3H5ky9Nz/+vwmJX+P/Cf4wdZ1OgHbe8upufc5FpBzGqi1t8Tmb
0nkOKFTlifEjqJL/JpC9WdkiXLa26fMaEp/TtPbGwERQecqYsp/l4jiNyW7jTK7Gzf8xZy1Qcj60
GDYKJ1ys7yW0En9lV3enT8U9I/WPkQupY0jau2uP0nlrDze20FrAXVhngHQTW2gl8l6hKOiXW3x4
WyYWd5rU3i86YcJp6E8HSKbVG7u1ZWFxpVHismo15POpSQ0VivXQZepxY4vE31h6ehvcETOTqJaC
p7m8x4UmB5JGsQK3gUCnC29e9Lc4Wq511Pbm+Hcbxb56pd9YXE4qpHT+4kGMD/zL4hh/G0/Qtu55
jkKLg5JX4gXelsNadZCw7yAsJ0PapyyxSSGcO7nBmxC7KA+w0ln+IO0bzzkiH+k8b9LlrcXQt/YW
rsvRwYHENfZEVqLdJtDy6Yf0Jne3zvpqbv/W0sJfNdHUWqj1iZUJrrbQ1RKdBB+WBU9zy+92Ynnt
p60JjNWs663VhctSOmBAVYVVEaLpOwfQPk6oKaMqso2SW00J3lpbnNPBkv1syl7XOHqCjw6Ib3YE
AHUsYND9tm1x5fJBFSUgZlCg2FcCtg0dE8ePZdgMHXMX2yVQqa08Z82EY+jg8WCPAFO9WFMQZW2B
F4l3CgPYJ73KW+hvIAx6/4pvWDEWTliL5aJGABSCjRxUOKVMKd5y9MaqDWD1MJ7AbIW29KUXadIm
73sgczs1mwNkPvKh/1LkNSXKxBnO1Az0M2gN2t22VUxe32XVN5AnousyQu8yFtLRinshTjgoT5AO
mpkb9pXxVClKR1dKHeCj1SbILZxvAhnZUb55jGsbYmQpj2v/Xu2Grqfw4iNfNWnoZ9pdrpyNRoJ1
CbGg8SHUB9ooZQD/dV0rj5qNJI5bNxRnJDSgdlPV1ufIUOGTLDojxTPYEBYnmtEfIicCwobMT78r
/aJ+diLbvGkHPzrIQwwCOdB4DtZdFe39yM7SwyTN2d6Bg/+rmhj+qS7l5vz+fi5ThSWScxF3WiTN
Cjmm05fDFxTBqP3SRxswzjVfCcsbuBJ0JtBIW0aFsPGzUIY57NWjVB+0U3KEe/8oHQXH59YYlTjm
ixD01tgyIFhWyHTRhLH0HJwS9COKO2VfH6uNN+9KwcWmeqVoNjN4Am17eUYNf2jKSuW2dYWE/jaC
n14X57ej0X2f+k7biN1rTtlWgVIz46TC97Z8VJQIlVqgquIdYhRwWNLYhZ2wP02UzdDpq3cwN8PU
sn//bKzcwwuji7MxqdWsJCpGh2KfJVCZdVuyBGsWgN7aggqQWpK1iDVpESc0TfAmqgqBV0yD5tyo
lb2xV697fnkmoNdVBVQZBRREGxf524T6aQA5fIw0j70L6BDGMVCV4ZsOsZvREuXiQ22pEE1rG95y
JdBcWl58QrVPoRDM6Wnqz8rBdM3hHOwt6gnaftR30S8obv/TFAyVI3hOKToSa0wiwSIMhEVe1nHf
kSXfzwcxwsMQ/b7eAz6EM1rytphAl/dgYW45RzZbc2IYA+Zi4/do/S2bz+BHKvv7+ydxealfrQhO
FjhF8B9LMg404WYljrCiH1FXxH8AhDjLm3wVy+OIGZ4qCPGS1aGStrxlwzTaWauh+lClZ4VMme7s
7v2FXLvbSwvL86AgLxdOWIiKCanh1jPCG7P48r6RrWUsfFMnp0nTqxgxjdukST2l3eSHEL/z7Y16
/VIkNBrxmWG+JX2CP1t5b7eYiO/MG0YwjoBbdl/qH2JEdyvXXvtmTAFoCvHDYMpz4SR0rfMde2C2
2tD/9l15hBkOqqiNIHV9whh2F1PVzBnQGFq6iKEvtAAORoCLKELTskHSogM7w+SMjWZgLme3kyPd
R3VqbTin680ShkWp0WH831yyM8AIGKOc0GcIX/ztUUCNNv7+9de7+PtLdobaiONJKbsMOYzYYyjE
VedbwEoblczXvO/yQGCG2X6LBgSFxiXrjyX3EArWoDnAxRT5GVaUHuB2E3kxKmxgr34gB0rrj3jz
t4QA8M6YKtpyXQm4PZlmHQ3vEEoAFRJEO7Gdvd2Egs6u1o5RpjoHqba/px0PLjfpTOOEBpM/oMve
/JWt6aFtml/8OBfsKrCZBlo4+F8D5DvLwU2DCXgq9HpuBE7AK+c83ydC4W9o1OKrPdrOb30yWyFJ
QeiRgYUDqHUoaPj1R1UJ9aNsNoFrVWV1CJIO5jxN6e/ktgfUR9/yqLN3G1/yqkqLf2OmVLN4LPBk
uJp6MUEVBE5AR1C8v6JT8EHeQ2KDI7cZxhDDQ27zEu6VfCPFWLsAYIJNHVC5al9RVjtdbqv96KQM
QcBL6LezEZ2rYALYCWcLVGaRZDJPoELp84l8HHihFM71xiW8yhRZu8JIEeOJ/ATYIhaBWgqYX5p0
C1GdvRgNzA9SDE9E44mRe9gBtxKcTXsLdzzDQmz1wp741vVHBILvkzNUlAw/Qna68YWvkgGxOoMb
zsCUbMBDvgjNU2jRxa9Rh2n2A0QpCG4YR4dKhchPSVgNRibu3o8EwjUubuVbi8vXWgZmwUFal8vf
fJDj37Xcn2euoRbDuhvUh/eNra1P1RT6GJbB3NaVD+hznd2NOUK1Nx+mfe7BZXZgrnRXnMPb8n6r
yrlpT7jWN30FFYqiNouwJ75n6HbHYG/TVaj31bk/drdb9kQJYvExL5YnPO0bc6ncwhCRvd6QD+Ns
751cO1CQhJEYICxDpEyxvP9BV1w3JE8gxkyFa2ktyaXaKYWsOxXYyTFx007y2rI6Od2H/5WVJZlU
ZtRF3PYtXB/VN7t/ruAdrTYSko2FLNmkRh18gS1AoIEmA1aF32/Qzvr08l8sBEk7MkSba7ZkMS8z
q2uQT4VpovrTGE99/9P0N4LpSrCGFOV/TCxOHKjj2TZaTFjTeIw1/aTNydaTYeXOsgJSAVFZhHxn
ke4w2BaYXVWLLh16KKDqhmMIY+1J2kOFuEfWCHRN9bu8KR7hg9+qw60tUNdkciALWiAmIS/PeIeC
rNGgIC2AU24Ou+awcdrWwhutMYU5S7E456q4o8Vz78A2TOYYzC4y4V72HN30t+ltkNGJGTy4Yqtd
d9p6qFw9AvG+lMUgNOKp7MCbvvC+aVn1BdymGD5T8dtFN/rZOpISHDcjuHbtKEBFIFmsq4I4UJA6
vXUUkxFnOqhJFJ+JYsLPE8Vkto6Cpn6QT31/v1m0Xbthb00ufBP4TwBfwmR8HvbynrIA8Ee3d1VY
xeLEU714Dzv5f3EbUAWFm0KxeC0tHwHFMEXK2BYx1Qdqccpdlnx7/0avnEaKAlxmIBlchOWzL05R
rCqTMd7JlN4CxqvKLVaXlaznwsJiqxJAinYr6irpuT7/62H5nxMhilbIhZ3F/shVCTtcz0qGG5nW
SHLq79DBMg6CYUP6Hnw0bnRKgpvUb69YkkXMurC7aBvMetqok/iCHTJfL/m5PMBr6lbarrR2xS9R
FvB36k5wiVT76pT/2WIZuqrrLxe+8GZawGwebLjUi1/+IXsIPe2DKOwzind8/7Rs7eWihaCSeKlp
iamg+ByMFrTpn7P+iz29zLL8yv4t9b73vsk1b3bxfRdOxQrblEkWUSIjgewZj2Ni5Je+n6m6HDsv
QUvBpOC0q49bqevK1aA2LusqepqmqSwrZ3UJHAp1iYQxtQFa/W/dEOw21iaS38XZQXbCEumqUJhY
Pol9JaDCXcPBNbh6vROlJMcFcfw4ebS4NvmoVsLehTXxa95kV+C7x4TJa4r+xYOVhn+71IL26EGy
P4eqvXFSropWPDapOapIz8I5c/XmjkK9DGc5zncQGdyPvvJkgv+TtPxzMM9bz7mrr/hqyzQB5aHU
gR7J5bqsGgRyGqDKV3sMvnqp5xTkqHB+7BGU+qlsSbhdJ8ULe4tb0PFwm4d/7ImKY4qCTf6TURtX
h1rSeNLO75+Sq23DnCM002jT0FFbhnM5Y+7FtviUTgrHtT5bh7SVf8ROdDPJxinVmk/v27v2aAuD
C49WzG2kNQYGWw9BCL6n73xuv8yxy/Ao7zhCHdrtH+1sF6A9eYYlIP2kxPv3f8TV5RO/wXCgyKP1
iz62SADenFWrzXwaOTyrWgRKJQDxxY/3DazuouAMQZkZws6r1N+SZGaIozBHF0i9EaJ4CsAw9Uk4
TiF9tJU/rCyIjEzBFDg0fMpiQcwv+U2dMtxaqMidoPIwTxtX7vqpzYCMTgamg4hybLKjy28WarSV
e2ZLdrG+L4lDQnCM6a0GUBGDTfutYLBqz4Bb2RYdE43a2qU9NY+MokoQL+oPNprPuGQhcBY8ce8g
Hd6qUV7hEBCu5eHxP+bEF35zJBhaUcwowFz9FTG5XPXkfbIXLeXQRORm18F23LrIyHkbB2XFvVzY
XXzWBGoyq8r/tUzNq6gojDfZeTgLKqWtc7L5VRe3zxwj1IZ9yHdaiJwFYfl4ak85EEn4lU/Tpv7m
EvWw/KoL5znE9iDJEatD+fCjhqnorB/G+3+Di33rOy7cZmOqXRfOLIw+Hgk0Mj8vxoPIn/N9vJ0V
XaUqi9OySBtUK4B4omRd+hGotqv/Nd3qKD5k/rk6Z98i6X76Gp5mm2Jf7Urb6JWrFwqiW4h9QXQD
GR7s1ctnXuZEkmTPjJbdjSA8+vy5OpqecZTvGvlOPm3rnF2/vhYWF+HdyOW0kANqTyJR6h6qY3k7
ISyZbGaBK7GdKg3tL6CXFAGWVJ52l02QdLC0cXhx/OOgoZFsngv72/sXb2UHVZyYY2EEer5lcpTA
q1/1uo57oafI6Nl4Gk20covR/yxLzKdN9U3ZOkx0p/K4defXdu+t7cW3RKR5bqLUyF9bfP4NUsyu
sw8/93vNzQ4IKGxEu7VgdLHWhSutikqGtIu1CqUCWD1efM/a+y+KyzwVMpLqRgVEuKyLvJOjQpRw
4N1HiAFWwEtXKuWjI9VQ2yAKMQSfUxD5eyeWIPQQY2fv7+JVXx0Ho70S3OqKgfTr1RM27+a8rLiI
pfPo7wUhnelaMOscK09RPwqfvU1QvxJsNehuCbRCmY6e1uX6GnTbykLG1QSaMd8PTAFR45m1jaWt
fEV6CBQOYV/TeZ0vrCRV1IxRjpUqeJ7Tr359Zghy9/7nW13JGxuLaNAFcgXFMjYcVK5q9GY+vv/3
18INi4CcmkYInEry8ijY/gx5JHmJ8Sh0y/fRTeK2NzDrA5w95Edz45ut28MzEslJ2LnYl1vD6G9i
hToLQpY4ePCP3VGITk7Qo5I1bAMsVpwIoiumJnBhbNISRCj3ahcwpCnCQHvujvY5OYcnegHn9z/j
6lF4Y2axTZoiKc2QjdT9hQDgUOyC9HsUbzjENQ9/sZhFrM7yWc1jlcUI4E39KD4cGJ+b+n4rtVv5
alTDGdOhSytg9ovg1YJ5aNKI4Sb5Zr5LD/0puxPZR3z//ldbc3ug6UyLIQ3KlJB6Lw5DNMah02Jn
uMlZEnOjJ2ev/oa5hqdbfq9u3abrWokiE7eoT4L0QT7FXHzBpC7MxuxeF4aK63Pm/mK82I1P8snY
OBFrB50IRWuBQrNtXxVDfSMqcoiI/nmVCgGEGUhpuhMF0WST5lX87oVDFzg+kYrzVroq49WoXDka
EP9d7iArFaiAEp4k6UXu27ON+sH723Yd/wkZqiC8F50oHOzlrvVOmMZShbyVFcF2md5ac+CZ85e2
fXzfzmuEv1wVAx4sixqMINdfHkPLz7QyNGCsqajT6y4sTOf8tv2SPNvn+bnTdvWJAfLJEwrDwQt8
spGy3wJ6XJef8ByIKgmhU+Z6rq5CmJsDzHMQhlT73nO6Y3SaOaPGMfsYP+QfXtXSXcGZ/p8v/cLs
4mZYSa0VloZZ8QbXEC43nmovfHIQ0A6Ogq89cZO7+gc0b6QIkbel361ce4DLZS/CggynAfxJ2Bdw
oPRupg332iBRviAnvQ+ac/+DNslxfOLTH4bn91d/7U0xTota5rEHq87SaRfM0ltgeSGIKh785NYw
PyIQthFYV1zBpZGFy57hDbCCIKHBA1HsALpGOQ53KpSh22//FV8A5T04T0YroPyXlwgU5tI7dZKi
ipeyEOcJD3N36F1RSQlvosbVtoL62gfUDXBQ5EBE9mWxIfVTx47tQKwtOhlfintILVEY3pk7pt53
Ca1O19xvCQ6vZHqs8o1Vkcu8eaBrCKLqUIaJMwPP2l67Rdq0hxMPvSWR5snIKlLn/PD+WVmJIRgl
VKFsoAMrW5ZplbZoKx12KKxGkMHsxpcC5XGB2URXCpHS/LjZ5xKHf+GXLkwuXrJxqSndGBoQgny1
j9YhoA9UeSP7CYMmJYH/0p5NOLbINq/ug6RJU+znZsnxIUi6yhfY3yrPfHV99Sf/wdo6P8K7LBbI
2DrwEM00eMEuzyucKFo6ZVZB/GfEhMHqHdRMbnZWPT7o9qjHmqM3TEhfFAWMqlAeuzw5U9nDJGyg
jGs81mfnS/rS/tS/ScoenePK6zyZ3lr5qYMkx9rVz6KVov1GNeP9g7RyZ3if0GeTIfdF3mXxGwoK
L+i1aeVO6/8M8p8sPhjN1gjSdeTknfDGxuKGWINcVcRwYPZ/a5Unl2sbdwopwvsrEX9luXvQkEO1
C7aB8LxIcnojr40pYQIiDjt0T6tTame/3zexVOXS8GYG1MH8ddEcocZ/uWNIG1cV7z2Yt6Jd9VeI
EmmMfUp7q9kVOXAi+dCdBf9y+smX3fdtr2wUVNcI6vDuAti8zAoUKw9mEARIQMO/CXkWjHhfrWzD
rWwZETfkjS8zJ62FlgGvEqud9jDVZv2zdyT5ixJLyeH99axEB9F8VYVwEA9kNu3SluXTq5+Rr8WD
5TTOUeD1HCQBZrd9+G/6pKJeySEXEYnWzPJup9x3KZqw1h9gyXFzbx4RguU13u8NdzbdfJ8fDftu
O6e5TimEYV3hboGfBp1wuUyyccPIgcLs/Pv63BzbW6G7sq3Ftfo5XwH8QN5J95eP/6Ct68JwsANz
Ed8UFnaHA2l+Fc5Z2myqrZSlWRbzEAZlFJ4xy04Fo/+DnBWV2D3nKwKokBmEL6bX7iHZcKeTMkI5
+G88bNeX+cbuwpfAVVo0rcIyZ2QrxNupPyGm+Sxah/8Gy/31A4NVMouByosAXix9yjjquTUpTAA1
+8amvS5EBTISUYG1H12ERIGk7UQhdYtufSVPu7S8CLZtkfhZIizXZMLidgQ3KeP7qrfNXrL+TdHJ
4HVDL/EK38SwRFv5Nc/3FngdHFj5QVwM+SD91U+Bt1Xqv/bThkw+SKrL1Wcqe7GDPpUJIwl7eD39
6WSqjWfowdOGb7mOOFCWAIpkQaoDZGvpx6ImH6wBiGmzdx6r5pBFUCAwi0GZ3/81Vi7kO/9eAVxs
y2UQujS8cGp527/KurBtROqorL+msGL6AUy4E6noUPm36bRRTlj5nkwKIQIItBcc0hJZ1eNbLEMN
yx2n5WupF5/y9D+VWqKGeWFi8TlBApj1OGHC1r6CGitLbefoXzb2bG0dyGRZAmQHUngZ4MYoaM3C
MAs6k8FDcMr2NNpf66UCmQzvcQ5DMbro+w2z4rcvd4zAwGQGFKnUaRf+OQ0bdSxVXGZMKaZ9Ed1D
kdOWH+DP8qrThrXrAIsUxRtri2ttZ7KUJB3WhBqwIQgkKT4GFB/rff15QDEEePZ0628sctUq7OIM
oFAXtpesOs3QOSWk6MUOuPunHBHx2s/2SCNsDlhef0vVEYM0lGIAJCxxpfYQVEraoTgud3dT0u4g
8wUPtLGYlacPspogfnniUZEDCXcZUQvkuORa4Ruqz/NBuYNJ2E1c+JV/BG7pMhfwHydemMNTiY65
GJFbHBAylLKWW3xJIX2xxt+29lcNv20cC/GTF4dQA7fItyNLAN8nNvBN3iWVYn5IJAn5nXaobpin
cNudvSue2k3k1lpkQT+ZXJ8yA3u09BdOMypl4hC57Xvzpjtm98AZ7mkOekyZbqDE17bqwtbCcdDJ
gi/Mfs0SmJncp7/iA+TePFKLb/aX7dCycs4vzC28b6fOQRWZJHktPGojqk5x4Qll7/d3ayUp4IjT
SWKSAtDuMnH1ixyOXF0q8O+gpKSHqfrQmrHrd38r0CPv21qJJxSiZUKzGBuTl2d9hje/m7sAIlv1
d2qqOyN6Npnx7Vu39x+yaWO/Vr7fhbXFdlWaXUdVhDU9n38Cv6H1WHuattVBWvH09EFgS2aO0OYq
L047SP5GU3K92AkSS6U4qVa7cWfXDjkPNeIedxednOVERBnrvR1AZUdKk5/h1MVH+HcGReh2s2uw
lj69tbWchfCj0ETQBFvWC5r2Jxrev4PzgJJafXS8rVmBtcT7wtrC+7Vw6HWtiTX5RjmUB+VWSp5h
jt0LFJaCfuR9+Gw/bE1grO3Ym8+JZuuFf4KMWrOZQMblxmj9QqKvbSW8a0fvrYXF1ZV4SuBnyQob
60sSqOiiQXSYJFtjkivVOoRpcXqUmXW6IcvnGLUOtc4HVlKjxTkZuxqCwMKF1D1CVZtynSidbVNf
iO+z8O8XVhdhv0GQZlSF1eGmvbMOopbeHeKHgMlZ5tL27/uM9QP5Zo2LToWV5sHQUCHcZZ8FCEPZ
zV+io/8CKMKLXraaZivWmIAWGr82Mr801hc7J9ew45YtfAf/EJak3jCcbU8gXIoDNKybOm/X0B3s
Mejk0EfFLy7fZGpWtZOpFwXAX95/0H2Z5+5Q/hs1g+sjeWlosWm0vxOElIgmcvqSOJ+L5E7LP/zH
WyVsUK6iPICQ2bKgNCbG1NUpixnc4nN/B3/ZDeS3//CFxByP4/v2rt9FmKPjbQlVebZqkcskeRc5
hZUWu6pjFrLr5OmhQCJtr8ddcbKmwtnww9d+49Le4hMC9IX3osBe2t/USeU6PPf+ixUxUM1II/rP
VzX/zPZ1M9U4fZWBIEvOUEJkHaXScaN2Az2yupY3lsT/v8nRhr5rYHjFEmSyO2YW93LVbt1ccVcu
/QTfi+6iTa1IkFosnPsED09lmLk4DiNAv9TrTybzzxDmHuvjcLvFKLfS5rNQ0CMGizocnb7FeSjD
yeg1hcawePmTTHvJfvzpPEifRS+6pMUOU7zL7PL7e7ZpdnEsGnvKgkoqBAiVSSQ4jpgdsHb5T/UR
ogvXumEm9qVuveDLht1rNwyonYQDsgsxkL2skRmy5Gh+Qzoq8EYZJTJ0K5pD55kMz3Qn5feGObGM
xW5emBO38c2JyajHZaOFufkXnMdTs2uOOMYdMiwP1S+uOYQ9D6KRWZXePOz8HxvmVw6sTiuDlxio
Ne2KL9AWfMuhjf+aavGZ99bPut31O2iAzV14ah4j6KuQTt6wKo7M1aJ5xjsUXhiuX8Jx085vzAmZ
mp0V7sYDqdczqdfvQdsJNcoeJVA4Ob6cjKdpw5WueGtcGqHd5CCDp1mEoWwyC7vKcDV587VLf1X6
70DaeqatXM8LGwsXMENubCQtNmovehi9/mPqhZ4D+tc5KohdbrXDV5aEVjZTgYwprYy+N7lu+H4M
cJoy2q7rYRuCVV4LtmajV1aFAQe2BTKi/8vemTTXjWNZ+K9U5B7ZnIeIrlqQfLNmybLkDUOSZYIE
AZIYCJC/vs/LzKq2ldnl7n0vMtIKSY/iBNzh3PMhzfiwCMCOfkAbCIcBMzB+S45iW1fjKRzLqS3W
TQ97UvLw7x+SvzqxOI0Q72Ergk7pQ4ACRPwQ5I0PVbh89eCAxFuc1s/6C39+EDNkzd4ZZh9Bifex
GyxpFMxB3fDC2zWgnq8HOJYgqa7O4gFZngVRDIr+9EB+duA/rzIZJu1TPIfI53P0Zn987Vnf2NC1
qKOexVf6HhpKWDKuJVBwlbf/mV3QX4RfOBpkIgHktmepxvlaf7fIsDCr/RlW6OgvnIO90Cs4agdJ
AY+JbUuLn0m+zrfmx9cbTgroVcIK+ayh/hjtMZ1GdTJxUTDO02/wNVGHdLLrLvaJvafgdsDHk4VX
bRiLY2NAKvv3T85fxO8/Hv/DK4ipCe0BaAxlIECIG36nb/oKrNsqxlZSrY/JHkMaP8mK//qUUS2B
vw/abx8LJjVR3jDXSO1/F9Ppvd3Svf7pdOdfPK+4sv99mPNj9d2NDMJ5gTM6DiM59BJjc6pjfpkN
mOtxE6Bow/2/v5J/eTh0SsFNx0YI6tCPh+tmEjRkQRfWwGHKJw+u8Ss1HZPxli9R+e+P9ef3HTft
XA9EyAmjnY+zPIzEnsDksQD0Jdti9utGiHqT9P9XCzk02X44zIf9NlxDbfoGh4nza6PQvQ9f//15
/HlDR8Xx3MND6Rnjvh9Xyja0KnMrbhFgVrsZSBrmwW0/SXTV8vii8/ujC+TvYed//OC5qv7xn/j6
bRgXQJKo/vDlPy7bNzmo4Zv+z/Ov/evHfvylf1yP7+Jey/d3ffkyfvzJH34Rn//H8asX/fLDFxuh
W73cmndw5t6V6fVvB4E77Pkn/7ff/Nv7b5/ysIzvf//lbTBCnz+tgfTvlz++dfj6918g/f7u8p8/
/49vXr1w/N6n5kV8Rczz+2f96xfeX5T++y9h/OuZ++xhRDgDKuw3VxH7fv5OkP8KsQGkcz6WYGht
z8En+Cma/v2X6FcY4WDPydBxhrANofYvf1ODOX+L+L8iVAsxuhCjp5lCgOf/8s8zv/l9/fv9pvwP
Prm/JW7/vU4ipsa+Bik9HE8wSwnp04cQ1/ZLp4Ikv6NpE6d75VTel95iqC0k6n2XSVwGc3sPDqh3
HTc+nGB8lewxJN+eojUJbyNqpuukNfw2cD0w1v1An12UmZthccFDbaYMWNWggVQEGC1JkMJJjAkB
Zozy+x34oxTgCZYf/VbGbelPIY7bslQ/IhPws4L3xtwa7J3gRazrkYkx2o1hP9wNsV9ftqmJi9lE
FsPEfgqbpzmlNiqBIoKxN9WSH2CIAPvETvrsM/xKtQYxOwLjxc+ikQ+bNVZ4L25XP+pZC99E0Fqj
Q53ObnpY5/NKWtB6HAMUgXs9Lfd66EE4AZqxqW99n/vZNmISdsZO9tdrnQMnO7hRFk1kxQbzh+G2
ASdsKbCMxHfAR+grxKKLLkyeDTeexFByqYnvvXgZ6aoxWIFpASYw2gJgL28XMx67OPR3fT6uzw4O
QXvLc1qN4JnvM4/B1FUJtrGB08941+ERag2BcTjQGuRFOrl81QGNuzIKCPk893YoPRZpsPpG2I2f
K0ixbAG5i+LLYdLq6DzYkxfhojJYZvk19P+a6rPRQkt5Xw3OxrrEmC+wrJBaJHGBXBZMQtrlACLH
OUHxuvHzt1nE5uywNEOZNDS5xLUAXWw/k/UMCa5172/J2rlXocfuAP7HWIIILLYz1O94NpqE15uh
gbAVzJkRvCsvGhHaYbA/P6kBBNkdQgjggA1y2zefgyHKIga0Lzh7/nrfBn3Az/h0l170S8+PjsNE
e+0ZPGVGM3ubabCfwTbKYKpK5/4APpmvt+kCkphCiLcPYY5UelZ3t6nzp+ix4UycPQsskUXdBOHj
Egh23XAgbcYkxkOVQu5dI7gIofNMfWAW2SBRBZTo0VG4bQaxqJosqjE7jJlAoKjwQtOKEYcP4NGy
XlgytU+LSsQnDYT0to4o2GNh6CKE65Ova6Rh3Nuv40qvOqaXZ5Bg1r1PMpaUzkb2Ga4LgymA7ui9
0g6J/joCKR2XRJCkBjWLjs+eOtf+tQI4knHT82IdUuydXGBrx9ymGK4cDEHBJ5T5Uqo8YcASesNj
tAxeZcU8nEAOxMhBOreFhrjN9zFYvsjULSDJYWYEPNp2PArTZa+21ymcpyf70EMBv8PI2toUeRMz
WyhrUeUNwG8qAEzMMQIMNBguE1vVN6FGdduaqN8L4DRfkd77N47iL931jrRfM6CXwJ7JBW2Ba07m
BzHOwZ0PhpQXVqNY6TrCgca2Bj0GjFCEEDuhKlE/L6zJ+28Nn/qYFIFNVkAb2wb2ohBcIdfrbJhW
LEcbtxBS0KukXdF5UTHcWS5DEO92I2sQ5o/zDGS3IWcWWTCfPRN1Qd06bcRIs2yf1GiPlpIBLafz
aZXXqTCwyAIBYAJ1zvfcbjVzfOkMS/ku7gXb0thD8gxyuMruYtf1YmfbpT1axsSbob7G39PmrAbX
0q6m3SfKyWMrfIHoWFLgeJam/2oMD6vGEmhUVzCgylXx/pbg9j+aIeRffKxFe2Cmp6sM7+xe2cZe
TAK7Pp8DvOSLtIc5mkNatlkg6AbkDb5lndYb5YXThljl3deN7dbCD10mCq6U/+IBblGeTbPgEOyz
h8D73EBFQgevEOS+Sz4jmPoKCu5apKZrHnIQGqt66hNXapl2Dxzol6uFsOUaGF2UFsYg/xaDenMy
dNJb3+TmlJplvcOr7AcbPeZmqJiXwH6Fu35FUzZKKNw9ByD+zr5rtAxaUj/mJlo3rUvmty6i+uSn
jUCKNKX5TtCzM69IZnPDCR5rAEbRBPDoiJIojd7s1HQXpm0mXnINiDC4X3gYqRPmi+8x7m883YoN
Cl7rbgUdlBZTm61T4cGzdiwYXSTs1oS56/xRfYHf7rRH6jHjLay95KbF6vS6qhgk72xZj7RNvArs
7uYzthL4cbc0fVk1rTLcpEKTTpSSR/ZxJImZTyCrmU3t0eVd5rI/5hhtE1sN5nUBgb2+4mLJ7mbP
DUC2T7NkkPOTzJb+SDnb+Vov39qklVZh5WPUfEYi0IBlr2TOoJCrheV3Hk0hbzYjsy9s8Bh4fbQD
h2x6zEQQFaAQ6psmUf42n7v00awzu2/jdK4MIAtI2CIl7l1AUOObU4T8Bvt3AKjPZg2Q5EvXNY8w
H/WPTci715WPw+cG1r0gIDbgaLExqg9dkoMKFnYhxqpbdwqpyGmBfSOBq6ph29HkEvDwle943Mti
yXK4BSPL2PZzA9mNActQGwcZVZKynUzioRQYcSi6Bm+LBhC8Cpo82fityYB45UkF4lVUoGCRfEoA
ON0wLLBVps/PTFTbjdaZK0d/1NWSyOgULp6CvQpYvQsHDTlXo6kCk8d7E9hlPzRirVZY5V12U0sP
ag3ItU06b9OO0xtjcOsjwwwQKeGoSAZwQWZmNEevTfynYEjJXVbnPchq3eJ9kSvVN6uzal+frSuw
sg4taNhjEt1Ca4RpQh1E+wSv+YN2M6tfQLq3JyDhMvZucD9hyIxdei1q65utv+Z9Cmh4IL7YMfOe
lB4oPLhIfRvjebidFDYhhGsOfNy1vwYN6cyFH+sbPJTLNzqAF4nKgnNBWw2W9y8L1oeSah7ukSx7
j2Mg1j1VLrla1ja8WAMqriMFyOWaP1hyG8Z99pJPcHM5gCMZhFvZefbd+TX2NhWfGVs+s+DNgt+Z
lLMBkm1kuEYLel3PZgnFTrkIfzwQsttURfMmcbUEzJayBDySePK+LEENo3Am8uiCpim6UQvK/pfh
6EPqpZy9zfDB2NxbRDsbt4Sk2QYqAu154R071XRMH0ep/a9c1PEV4j7/hI6g+6QwCQmXxTY9rZjT
uU0imVZhy5AYmW4i1/A1HL/JGW6JSN+AS01yRLnFb4nB/+dIyJGQS//HPzORP+VIcNdhrXj52/ZF
DT9mSvi13zOl4Ndz+nEuK0Ax44WY5/nlb79nSiT+Ffk4TOPPuqAQldrkv1MlH/lVBqgOHEtDdFag
J/1XqpT/itU3SpF+ZdDmo/aU/l8yJZTdP1SU8FlnV0qYN0CXi6HZDxWdngE+a6YAUxJDX7Z9z72r
mmoQ6to84mBvQ38Av3aHCa8+NgTV1mCGEQJMq/W3LOvpC6C0yQn8+WHdcFSkYZM+R+AQ5XCCQ9iq
sM35nN538TLHCNR5fm3XJHjyofmClScZQ3wWsCawg4xlcJCxmeDiDn94RAGLi28RDnaHEL7sgDWh
rAfXVh3F12LxZwvAdyco5s44DLFkFDwrrdpd1stGg3kJ/nEFqAg4uYwBVFmQdZ5eZ3hCosliVHLr
z2F/zGI3YxDGsfPoGsfQEaHjE+o9phhDD6ZCTcPDGlhZ3jwPmcJg4JlGe8cjv7mh9YA4kBvhgbA8
LmCvemH9Ivm4FHGTwnM0zux0syT5oB9lOHXoMZppJnobhQhp47ITWVIaNbddGQqLfxIDtGtMW/9L
SrN6efTthKl91dQVUZN3jatInEYMgCiplnWiDrpxpIjlMj67oOm9QvaOH4Fyb25if3LHRrfrdYAF
FINsoXBXPYSnBZn4clyb9DG1ImBAOiZ9hfielONk/aoOA/gwIDwaQD9dp5PjPt/VQ5Z/QmCbPGvM
PL/GCcHeSX2E/IXo0mUbCDjM97UHNV0Yd8ONIb3cEaubQxf47Br5VQaMqwhOnQTneWYxBnJaNX1u
1hjxCjaj+jWE0fQjEhR6oKPWAAHrLDg4F0/7cQlyfEQP5kFMYb4RTXAKc0lDv9mUgxGKAWsjD1hG
48eIpthztiPkTufcnm0xVpGUjPbAnvtE1oVpcqe+LhM2RgEiwJrfARWNDdbZIHgK5tyHTJVg7j8i
9Jph9kUVM/EytGyoiYMK3nbJhb8qD6zsebqY6tpeIL13p5F32bZbqVf1geSbKGjnp2n20XUBlqBs
fR5vvSCo7ywRaHc145q+d5a1l8nM59uos+PWpMgNJKLkk5qse+sAC/7akQgjU8gESy/WpATAcix9
YG7v7dgOF9qrvU0kRbwR8ay3g3Dxi4rD2i+WXKcvUhryDL6mu+hs3hz6JUXpmzbtjvVx9gz3FLGV
BMRRxyXQOguYrHPAgq2nGkj45MI2sWrnVxnjdUP87b1qkS1XQFfyz12s65uFSa8yQzQdEdiH7ytX
/t0acVmBldrv6RjAL6Hta35h5DhdZCvxL2WOa1EPQbKHbdKwWabUXGQk+BZ6yVS0swxfJaXsOhpj
e6yX2LvH2xZtsAaOZdLFDLDiuT2NOIVNxuJ5N4JKvZswb79t0dx/ONdadmnvVNUlYMHTNESMRbR5
4H6bIV6LkJc3Y/yN4EGqtNeYQ9uP+TbpfYyMpAoUYniZXXZihYjdtlmF6zDegNBtL4c+mq/ncUW5
1KPT51haAHGxdVcRdImHsG/lpc6NPVIQXMOS1n793AyJd3Ytsr67zEfggoFz74Yees86rGIXt1+D
jBsYIWd51clE7JaWuIPVoXxrRL5WumvSdwb3vUerveUyWgGRgPvqcE3mEO7HYp66qzGX+T5DWQIP
z8QQt5Rz35ncL5Deh1cRievtoJgC8nrhV70O1FYZjeooakoVpiFCjqVxAe1Y2u5LO8WoGQ0g75Ig
X99mvrIGS7JnLie+qnwDaVxvq5AYzy9I2vKharyIlK4Jhs/zSEdUmDphr1gXmmukOxHG4eQgUJNS
BkN5jS8porEFa/VmxdDtOWoTUXopQpfcsGHqaWE0knuOVXak9iKcJohjy7onKvg0RE2OoTqFsZwi
5KHmqlgdqLIQtYpR7KGqdS+J7vNChKy5y23GX0c7w6t6gfy8pKZur8DU9OEMaRf0tMd8ehdTHh+y
QK5NqfuGToVcWYuBdqRZuiRz2gybGRvijAMlHTqoFEUX0KL9dCyjniT7IKxpcEQIiqPUucAQi99E
y1LRPkq2lvHxYH1PoRzQ6T0Ar2N0pZfRDSVqpV1SEYBV7nLT5w8DD9SdChMC2+p0WHnpIYczEO72
rULmFiZIeBUp2yQntOjxzb1psEHJlmL2nibxS8zr6Qsx9SqjPda48aAnLT9Paa3BbQHpUFXhyHuA
miwgV+WS++3BNV0XlgCiQ0Q2iYGG2ySqH5F5jX2ZdwEAX5Tm3XOzoqiwSdM6nZoSxuDEf8uCjnkH
nQ4dMmLI3SXD1NVM6IXXYQDAANw5+eMlHlCBSkyb1dYdapGLHuuP89wmlz6Y72Cz+gAATalL5VW/
6Mke+jVN3H0HmIr/Tj1B03dgVcP1wrNckE+arHDsaFd7oZHl7FFq5lhEnIM4Q2YAVwuPhpfDunbe
du6b4bR4MpmqOlM1Rpp019e7WENRWUxREL6loKg/tyIzeFe77jJjQ/Apy4fppjH5/ATWFHkMPFz4
TTItwwbRNjqXkFWhGNaxZbxaGxl8zRlZZTkzFr+CRRIBFd+pkdzpZFr7wtOrBBA9pHXZBwF8tppw
yEix6BiwAdZTeadjJANVFs7BIxzQ8wcXr80l/ptsEafaRIUzId0pWKccR28enkcfXOACGqVgPaww
wIUlgmvcNvW6ZstQc+93Ilinu6Wtvf1Sd8t9V9c1UvFpTdoicfCBTloXHMSCxyCeaPvU9p06za5H
/0F5chN5Nl0K2mgAc/2VhFfWm4K7vp/qnZqAfPNW6o59bpt71AuGS0L76cmfrHnqWdrfrh5WispX
c/+qbRffTsLC1Nb5XIUl652vC4aRRwXUDkjfCefjXGZqxixuM3CMR9WjvvAGkg9laFqU62Y5xVXP
rb0dximHIF/ncIppkVPfw+2Ew3F6cLxSKcNawP2RH5IVOSCeBC+Ew3YPvg3rZf6ERi1KzP7Q3Nco
AHLgqhXKgga7+yFOAS5fVSQ+p12TY40AYOhMA+ryaqld85KrBSJOjHlsOoRAbzhHmMChOBM/+DoR
28wHAg2wVVrfCYi73waBRhL28wyl2Jb45KAmOQ67Widw+09lHoSnrhlRVZm4b4tQNdGzThN9z1yU
XMSW8gneBfa8gnM/hf97FIDtDlRcmEBL5VaEt5raTzYN2Ds3HHl0LpsimiK6wbwb/YacP7sLjem3
iJaXU2BlUAbYqDczS82DFw8gICPJbsoAA1SXKQpuj7XlZj/hLTqGyRpuGVhJByMT/imO+/By9V2G
bDeSVZq3aVCAZo7CAFL8kuNmHRuUfe+zkKBAhh8skh6PhYIoC7VRVP68lalrpmhcar0CvMii5cqP
J4zMjqils8WSbTyn/b7OpfrsvHqCsV9LjgP6GHuRxF3Fc4KKVQrSfENjqApnL39FnNJfUU7ZtlsS
SG07jBHFBO58lMTRcWxJv1kwV1g0zh55He4X1V4J4Lo3gjePI+cI48Gzy6patBAFsy65kKh0niK5
xFfx3PfvQa29zyvaZ/0WxoYobaQOUoglm+RrZkh22WGjeM+mAKGt8WR2msaAPfXDsryjhwU9SOaA
SJaiRiIQ10sq90wab2NRqsAsHNfZhcG4MyQjwZq89/BKhaeCLzk9ILUPXyOVR8DODxbOsaSBZlkA
6Yu6yYQdgQTRQ5fU/Esy5ONViDpmU9pOkZdGInKqoiEdnn2gBTvcpXy+zsPGDKjOZ1hvMk8n2AVj
e+CJ9PYI8/K9Xtz6vggspMmKwkHV2dZOxWqmZDPZzlwvWoxVNFNUUPsUCiG72mMHiec1eL/y0kew
fxU1HX+qA2/EyxHprectXY8RWJpcc29imzweyUWak+UVWWP2Pvh+t1PMXy44rxHCKV8WpEOrLCQz
1FDYLtoLRKviDTpJdcPxvm8gWO+uuyBBywfKlcKPfWQmpAt3MEmNrpNhzBBowM5zi/JFtosFTx8x
kbR8QobVfdNYHKpGZe0u0jFC9ihn8X1aE1RXmO/d1m4doNYX8XGR1GC7orNyhTct5hOPp3mXAs/1
PNdy2qaArz/m+Zi3RT6ZfB8T096AYTc/Bo1DrQrdkDkqw0g2zxKx6iZqldsETRxtdd/1W/TLlm2d
ee0nSDfyItWd94A5Qyzci402zSKzTwMJFEgnzLvIlMQC1iJ62ipwSU4Nmku7PgptaUBl33rLQE4c
sfVzniv/sDRes2miftjlE2sLavU9Yi8PmVjgbs0Si69pC0KPmjPypUbwuZn7YNzFOJVdKONgA6Zh
f4L2FIYaQi9VwiTq3S5On70+8IYq6P2kKThN9Hsgif1CHPeeAoBT7rOgVU9ZQPkjWfLx4CEhb4o5
aemTCKi8JXWyHufWz+9X4Uccb1ysLgPw5+/73LEtw/OQFi0kVs88bcP7rpPxXSqU/BLWTt5QLaJq
QACyR1qTPE/S4O4t0JgA10ITv1R1Zp8Wly/HOvKgFR+MxFtH2DPgu3a/koRsYhqqUqIGfT0ERm0a
bsze0UA9wr1XfbZ1Ayd/hgYOrHBYChO8PIU3Miph91RQs1TNOOq4EPGaVGFwBq23NJzuxwkNMogJ
1mdGCH3NbMjuWCuHV8RGAjbcWAQ22TLVWOrmvIdCq06bqLDL6iElZ4IcUKTTLdAsLn9MVDBmxTwR
mJmo1HaPmqSoyy2ZeCYpnZ+DDK9mkbsObmX4tABjfqMnSXlebGEuHjf5ZTx6aPHUaSq2aGM2PgZE
emUK04bJDorK+RpznlmVjdS7hBaRIYmQHQrjEQ+wReONkEmZ9VADnwIMfuJv8Wu5x8hi/EDhN4ch
MczPxJvWU3hD/78yqJffxBDnQtn/XBmEhqJ9bX+UT5x/44+iYPzr2TQEngwYjsnhZwT1z+9FQd//
FcPqEEmgIIhZechG/yWfIH7yK+qBkN57qPth0jSAqOGf+okgw/fyCNX/8/+gwwn+L1VBuN78UBU8
K0fhGwO1zRlcBC/Ej8J4mLOjudbgGZJONKgDiNqX5NIfiREbl8Wkh72yrbvtwOKz1bKGhvAix/Bh
XlpmjSvzsHfsIFsY5m2dkShgYwOh5NTnBuZfRTorTH7qe6HQifc3KW9I793nNAmpn+0H3g51UgU0
6/rwuMLEBkc696dTCzt1SgAdsv0AdSvKdXQP2x7dbfxwMeneT9fxFZoPhLA6yGteAPWToWfEh2bd
xPVAstImduwvc5py1AzCuk22mMgU6xsVTnydaw2qEfZo0d22Pgnuay+YajQn4HB5jwa6nDYY3QsB
5UtjlRZ+i7/+GHJstRvpJfAri9KhP5mB5mHVu35qD2lHMo8WSacj5AFmmrCjIXfDpFK7gDOZ5TpD
f38aRQgvSxt/ZU3P0YALW/Txx2Gx8wn9gcYrAhSEfKxT4YiLni3BU2KD9Bm+HmhVF4FYMGXdTqn8
ShV87jb9FOroUfY2RUjRiA7/ph4LNoGMJtAqzaAdltymNR7GzvFELaN6FyRakioZaF03Rc1qXK5C
87zJj0Mr6C7pQvZUe6ReCs96MnwwC7fIW2068X0t4YkA16TazJ+UQhcHVZIlsxu4507+1jW9pd8W
7E3TBiN1yFG6rOui7UBajZJl6FxqC9TPm+VtEqlGl71dwyB+cROECveTNl70FnZ5+HXW6UHM+pWg
HoJmV93QNS7w1C1pqgtNa5ENbJO04RJfn187tc+Qws3VhPlsv2g86Y3VUHstqiyo0DX5LcmtyDBH
CBTVp3kCQWenjDQdokkYfKx5IKf9nCUwbEZbB/oCWUULJg/2k0wHWuGioKm1kqlB3964ht27lIj8
OKIM0FZRixQbKJExrd+1TZx5BHZqCsuJxJ29oiv1vS/o9nsYeMKirzwo4WHw4z3glMh6MDMkJAsk
Ph1BcVUxIV8WvmYQyIwtHf33FK1QtYuNUwjKpz7Xt9TjNrjzApCdNiTslexQGx0svGv4qDvpFZZw
a7Z5Lkh7dsUMBYd1QtoCveXPE1Pvq99n0Ml4eAHnFmXAsHOfFy+R2XH1QbeDjHZeu+UhXdYccqIa
hgVPNddabpwYGhlXYIIJDI3Zea4XNNhCNFdhQNAizgkhTzlJ02QDnrGUTQdBBptt9JRItktHwfaD
bBzYTMJD+3NYGg2zhQ5j1HcRcgGG4UtvyuitG3ULC19JZYjUFO6tpwQ5KC0WNhhSqDDF56F5mgTs
S9DUsbd3QE7VQHojW4SSJyK6g7VXQmPQSalt2TGuAxtXKEpKNZVzslh3dMzR9Bj3SSNOw4xi+8WU
kDo6ouqeqRPXtUufiY41LCjUUvt3th36buv7E4x7QsKs3IwOsyX7NXWZPWUENfiqnXw2bkmk/fUY
Oyy871jYbOuKFfWMbAc94IopT0IjGE1g0Dl7WDur0o3Kc5MWnafTbB86iDFKMXJi32swAMfreVGu
vuDQ21FIf2yf1KgjpbCklQJwazj/0iVkRd11ZtpaAXWLgLBh7dhdMENaKauszhKuKjOhq7FNs7l5
couLYMnCuJpu+JgN/BLiygwnCinOuj2r+iSqusjiwEP1vfESsLfVKzEkTpKy5j76lJ0gPQAU2NNy
RBSmrkupZoqyGnJ/u3FaoKSywOY9OARK6eALF72wG4lITm9XqhAC94hdMBWP5rFrr/EgNO6ixs9a
EIDZ8CTqOgqOMrKj+ZQrZ97R9ljWEgOz41Sm0q+bCwKlHhhYMCtk5loxYuinJs1RK1yn2pse8ibJ
uY/OUp/V3wxvtN6iS4MypWvCNv/JwJL/o1wVeyhcGM9j3oEHR7Q/ezEOPOtD0w9YgY/ixm7sMTnS
0qGYf3hLinUqlzeyO9voIVOPD98FG38IIv8mDL/B0qvV33/5MID7x7HPHrgYKsrSP02aIdkUEFki
mz1PBfbPZ9Bcc1AH/9P/wqXl3CH8Tmt5Pk+0NjG9gGlA+Ed8VPqTJVyxQ9XI3H5Dpm8xaI4GywYV
P5hss/vl9LMxuh8V4b+d3A8HPP9B30m1qWAE8TUO2GG2GJWZQ7iDuv+n1NC/uogwSoE0D6aAyER/
MxD77jixyubFqD+OMxwhdCvtdt24y59zxD/MFf9xTt8d66P8nHsoTnrQj4iL7BhWsMaFH9NGv8ab
M3l+OTUB3Dd+Nqr6l3fuu4OeR1O+O0EYzI+tDHDQMJ8uCDJsvAX7nzyJ58/409Px3TE+3Cw91KQD
m/X3pyM7JmVzyy7H/dlVBJWH/c+sM39sZ//zOuKx/4N0dX52vjulGoa48EdGTJW4azbuJpZif31N
3ONPTutHTf0fx4FPJBrqcKv705xVlwmQjWgMqnflHe0m3oqqq9wpOZwH2vgN346X8U9sdYK/ul3Q
ViMah7Y5g1flj+e2sAR6J41Vetq4baOK+st44S7yrfrEpyK9SkvEoqXb+Zjzyu7VA5yNq+6T3P2U
g3V+Fj/e0u/+jvCcPHx3jeeAhgM0RhQWFhqHdydWJkX0dPb/+Dkl9sOEzflKY4YO8+KIFsBSQn7+
49H6tfF9PKnIUmFjGWy6LXrdLRBY3vbsoDv9lE3w56v84/E+SMc9l45tcD4e2We7/2LvPJYrR7It
+yttb44yaGHWrwcQV1GLkBPYZQQDWmt8fS8wqipJkB3IeuMeZkZm+IUD7n78nH3WXvgm5F2u5nv9
gSqYNx2ag1T+1s+8aTF4s1u//5jeDrl6sbmP4jhEtcmGRpLjiFEOxFX1WP4aXM0hkNmH3hbeUX53
w2NaueOJ+sdtZxR8wjJRhYAuwfpIMocAxl0GX4Y27uWjdMfVy0sPmOJp8sXwZau77oMdjx+wnBh0
BQBNW/f1KHlFs4/BXWPhS9L0dgxbyvIgzCZ3AaKa11NAptfeHPf91/t23NVO21gZlOmEcUMAs+Xt
4r+qujn0mhp6zeZoH04zNVLkPMCwxDUJo+4Hv6YRIYAXER3a0A53EUjL6Sg/dVs77futjwf7a6g1
CCNNpk4dDYZKL61L9aRiLWmDf6b7Lb7n7u4Eznj1N57w/Qb/dthV03SaLrbkNcMuvoaS2+2lL/2h
cosjhZi79GqLVLGC2vzeD0Bw8PlCqIczudoP5n4qSosI/aWLuHHKG8F3qEc71r7YIUK1vm2FGx/E
AXyfZGwNAioTB/HVE1ZdYeEviF5JzB4iFJF5T02TuG4uU0pLO0PGh0bZcxvdjVt7/kfvlBNGhUn0
ewt8u/lZpGCNpud2WI3mThjTXW4U+7w7hsrg/scnGk/5aqjVQZ1UoY4GhaFaF7X2bYY7cQzwmbSm
OxyHy/g0HLbYTh+9S8AV+AfRCIfObd09OVN9SwfksC8N99X1coZmTuQExyV0FL5txTsf7TkLKIPm
aNpSDZzH305nOTSkf6Z2ecbfJlPZsw7sVdibwDks9zBuHNkvbXxvj8oXsix9xACYqWGsBkzSPCPV
0S0ZDZ06g7D3w+7ZULJj0Fdfue4gKKcglGcqhkJCR++VSmFGL0+GVJyzpP+ZmY3lBFV3Rflio69y
1cv5spAW6u2/f9vqhQ8JRrSkW6gqXlGUaamt7xf7JsuRK9f6bt3Fh/huq5nzg5MOCxADUipAL178
8uevQgecxBsL9XNgo72nNCw6IZpmmZL+xsf8/u6FQQaQf21pPV4Qp2/HyWohn0J0PC+bhETuvNzp
+VPoY5OYfBrvi2N6qITHZthl+l7ud9YmQfKjB339A1ZRhNKVPVwifgCRlYfgo0HAX2bT7s/P+T5W
gde3tAgoi5CUTqu3j4m5USZqufpLnL7F5tdM22AbrkgRyyfy5u83V5FemGSq1lfqL7y29uNldZ+d
0AHQcK93zuQShrnGMbjZ2uHfv7slBc4Nj+EJDdas2GiiOYbe8V9GeNbECMXnQK7tRja/5/4vsdzy
R/9gT1iGoynREjlRoHm/ncMxnIsaMMUvhexXXvuncaSUKVWuUpE2ohtEST0107AoPerLWqFCKVD7
HS3FkQA+/fl9fjjhEuR/np5YgTLA2x8z9YkVyr78a5R/9WRqq4LelWZ2kii8ToUIi/vKFgF3tKnu
5rLs+r15LOLQbSbsRicIz92XjR+0LJS3GxizwxVYllEpQ5pdLaSppBcJeuOv/Kt6F9wTU1Dr4rgN
vzRfi6/SyQe/Kj4JP0mG/+cDgw/TwIctIyODfjsTXeiTPNWkX+T70dYSvRixq4jf4Od7glWiPb2o
46tpvDa7rz1JbC17LsrjpFzJ4YUm6Bu/5v1qXlhmf/2Y1WrOFsleHcq/ovSLnxhOpVEd7LcW2weL
mUHAo4hwIlF4r/ZGAEVjYWbSr9YVneBCfU5Oi/+Tzvnb/Yy9+tMWS+Cjh6KapC1cRfJU67PJiLEz
DqL6Vxjf19qVWtIrsGEk/NHnvHS3s6h4HC7Jq5c4NV0WjkP0a3Dyo/zZalwf2+TEpWmttZfL6jzb
gulppjccttym/h9jL0c9hijvl1I5l00zzSiFHZOyujOiKtSwtqMJ9Mnwksuw2Y2fKbXAoHA3Pt0P
XiRP/dfIy5+/OuTQbjVJMIa/aOOFHUx1WnaiE5hkkBD0j6Dk3DR+ex8mYgSF77aBJyJrdR2hZp0f
C0FtPc9YlOWi4CZRSleLeMyoWfz54ZYTZbUfLMh8eg8IHfAFWJ04Y16KDfH3z65sD1LYo3P9FJB3
FU+LC9WICN/cggl+cFNdkEz/HnJ9r0E0n4Zhav2Uv9Oiu7d21Z52wGNBMx2kjWlXPebXFLOcwJUx
ENwygHy3SCxIk7RviCrqVMi4q+e1ujwZpNh6kgNaj9QDOV178ueN7eV9qpgAmN5vFgpmWDTmr24Y
SqTKc6Ym5/GHvqep9yQjHz+Wh9LTHzR2AHmXevX35MbAA/nLn9/n++NvNfTqOkzVUiLqTM7odEZX
sHMXIcWIKWlvN+7kspP+D2wZCSxWo67OOVMVUMX5yXmxm5Q/Ub2jnuYYe8XrR17k1ktcGcu8H261
ItvEUMLKSM6Nh2cokmU8i7L7+XHGa+oqdgtnEaEgq7Lnczy5/tN2kvzdslk972pvr6OoSs0mofut
/jzP1a3Ij+jlQ17p8FvoA9QGO/Lbr39+t+/2odWg68imaYCPSMlZllEIPVIt2fpsl+37zWawGmC1
vbcKKlMxSM/9zt/PjwpJ18KhsKVcLCZhrSe6oWaj8Gz5nr5v3eXeZ0MZfDkqDVNmxRhritHQIgyo
8uUTAjZ7mf+UZAfC/4nuWFybUjd/aKZTe9D23VF7lhPHNO3qpwo4Z7eVH3i/Qb39JcY6Sk6DVte7
+LwgrHXPKO8aItZ7a5ddpRcJAC7KbfDOF/8miNru9sf14Rp+NRXGavswpS4o5mL5vP29al74nxuS
ltK9dKqvTZWWZad48K+3Lu/vd8Y382+sNo4Q8SZ9Tck5TgSPesxVJD83abO1Pb072VZzu9oocImU
W8OKzwuqLrgQP03P1ZWF8c3ivQvSA4/h6aB2u83486O183pKVztGz0f3siMbSKSjTPYa1BB/Xp3v
cwOrR1vtCVM4WeKYJue5gyrghh3tZ16MzTWU3MfiLlGJkYyrQZ3Zhs3DdLEVpmy9v9XuEElVr8tt
cpYaHHB6Uq5VaMv+1mVuc3Gs9ghUEGmXjPG5qgH0TiQIm7sF27Ygwy0v+yQfh111LK/NQ3pn3cr3
G3O89fmsAne6aoREyZLzUpqcPtOejrsqholzdUruov20E926fCIoSx42QanL97/eHF9/QevIoTBR
F0XJWbvBfcvpAk50FfpZfIDuEblb+fyNt7m+qQO7iAcxTM5lgKuglDtTWZ8ac4u9vTXKaqMR20aj
NZM9N4T2aVyPfeahYPzzO/voUHk1b2vziLHoGuS9yRmKjqMi7qfbz56kwUkK0oQ0m/x5tI11bq72
lywTdDlnEWr+7IrmBJ9Ecv48wtacrXYSMW71OZXic1T8lIZdH30Z061r1vIj//CprQFfo2BmkcJB
DzzmrO2kA30PtvmwHDp/p6bx4QNRfTRRXmOFtL43Vl2TTUMZn+cyvhLpyRKLy7yVP/151t4lgZbN
kfsFqQdEku9QrMJQLqiK6CxOo2NGia0U0UnG3FRXhMs+9q8Qc3l/HvHDLwHRo0aNEaKjuFqvXAKC
MeIQlWmGhsDjGMrDnwd4saZ/95oWlYTKbfulc/vNvdCUis6MiBN0ze6SwyTcRrNn1EeF/oLQ2pey
vdTBBK9yEbVA8Kzby1bwlOSLUf5kn/obfuEfPvKrH7TaHUtEB3NqxGcyUs6g0HhW7v/8yO+Lt8tr
fDXCalJx7xGNLknOtevvUUuD/zgsMEbxEj7BtgPzh1vHX6OtN0Gz7unrEuJz1tADQEOVpWPUPZhu
FXItLs4bz/bhqkPNhIp3MT1cX7qbgsZyNGmcLQqB57nBnAhypxd1+/GzDg5+q+7+4dt6Nd5y4LxK
K0RalU4IQ8/FqNOjo9s9od6fH+nDlf1qhOWJX41Aj7CAJjM6p6p4UvLrDqGrlkz/kx0X3S8J14V5
us4gTKBQk9gPz3X1mBrfo+jpf/IM//7r19kCGDJNNljhuSI89LFzKRbbBm0LZP/xTP01yuogzLM8
FlGZnBu6N0r5XhA1b6y3PrAPP+e/Zkpbv3CBZtWZRwmP89fqc6Xb0mWCeMagPtZ7I90Eve3bsg3y
aEO69lHU9AKMxM6cvOA66dEqvq50WUQFStO9Rjd2Ckwlm8ZnOv+VWt79p29syb/LlIMoZKCUW89l
qdb6pHffI0Pk+P1UjZYdm1uFuPePRP0U6zn+/oUgaS0v9NWnHcySNWdy/73xOm+JQidPcedD5MSf
e0/G16vcB7vw9+73/7ko/wU64dU7fsdFueiGc9S+JqK8/A+/mx9U8x+4+Ki4D+oS9nWqwqnzu/lB
1f/xu16H6o5yNw29/25+UMR/UHyHuiXjnENNyOD9/bP3gdYHMsxgTekLU0CtqOZ/0vrw9jshS41g
01hCDn4J+O51KCX1Vidl3QBStIrwHS0cobltGyxlgUa8mpLb3+f+G9XP8l3/FQ78Hoq8NMhLsLas
gNXZiDZH8c1JbdwIKggdqaiq3FHLL1NNdCoFg3A6KTOwQ0pLVkXa2lzenl7L6Eg1ddmU4XUzcetK
LN2yiH8lDGZEQMGYYlR7MCrQu9wO0ehjv0821Yarav/vIV+I04Bm4IOuIyzTD8VSE0LcChf+e4ap
LARH+JA2zlte7V/+x6n4d0O+mNu/WvZTb2ZDLDEkhE0NCHt00t1C9WBh7Wo79XjIe+1x472+Paff
j7naz2qgLbOkMWZ6LKQr+UzvMpTy1uuOTX1V2xnc960E59aQq5MCITJNCjFN/+WErkFpD2USf954
rI8+GBYYxT6EePo79LQaqqXRyclCLrOjl0pg/0Tj+N7YR99qWzxs5SdWmYN/zuOC0Lco4FCAXG3Z
baDovri8uyK/DrRdptEPcSRfrLiVM9pH9dGXibwco7i2xBNtmO52QLkswbdLlJ1qOeWJU6ixrw/C
qDKjWlTb1vUt/TBWlg0TZJpEj257LwCJFOVfY2Gr4LEKml8eHMQxchhKryj4XxJHrz7aFGZOjPUy
OBMUaotdDSocMgfiUnHfbaXxVnWy96OtLgHzPBoK8FlqcxDMGzs5GaRvgfDYdnXZHAuslzfH/OBz
RZUOwlmDq49N5GqFyG2kiELMkAW5LzWAuR0cN77WD4aAZkWvBdp0EPfroKIuLYNmjbZxZ/8k3CzG
oeEOVxJYs958su5wJN/Wi78NCl9m8s2Yq1Wo5LkeFWXHCrGj8+JW2tNvhDke1L4f4UG09QZ97Ob7
+2Bdvhl1FbT3kL10v+NJw+P4dUZL2eyX9DtMgcnN3G3l6Nuo9P1TLjP/6uuUBqvWNJIA7DMmuDqp
37djcOxmf5flx2Csbzbe5NbzrbaBwecKIk08X7v71/P5PJ+aoiBvnb+xIJbXtFr0byZ0CRFePWDZ
w6nFiblxB44IUvqwTig0Mt4yn9sVxo+W+5vxlgl/NR59QV0TB0xoSAsgNYzFAIKrskHet/gb4330
lS6OutR+XizgVovPKMDtSFPSkfnsrlVVsFvfvAurcWMFvgg01tMIUF/ipKfDlQjn7WPJVWGGlR52
bpOmBDGpdNXOA3SJpk2+ihndrYBrMSOfCQWPhtykUDTiyA2DTnKVZn5qyQo5fSfd0B8EXzMAcMry
yYW9kaRXdFwei2qSrsW4Hx6kdCLXOe+KWEttSY7VE8Z5LdCoIDtMg4JYpMlJqZQ58Ao5sVzZj2DP
QWTYFZJJbJUp6VXRyRsf7kfzTDKJOMs0OIDXNd0kGQRQYVbr0r6YkI5Ivitt+6WdsBfaWCEfrEgL
VSO7HEpciRbhtzOt9tmY0Nu+BDld5YheduqGY/lFvqE8soPwQvn4FN4rHu0Qh42hP1grb4ZerRUp
BTtc1XC0/O+9Gxykg/6z9npP8jJ3OGyV/D7Y07GIJf5A6ECMvi5zjVhP9NGsci7GmQNuxk2BI/35
gd6H/3yqr4ZYnvfVWsyNjCzdEpMnZuZoi61kfxfoIFr/w5L/yzYKBB+dD+OZJEJWy0PRimgYdY1t
zR28ULHV0an1PQ3Gy+ZmYJUomV55F363VDvFV3W3ZUr70bbz5gesHjVRU3UITH4APL/e1Xb0iCG9
xS5pyTX+DZ34R1P7+oFX51QlFY3mq4yXXi5OKSiBQuTF2dG3o1vRpXVkH98Fm3WR5WK63s25YqlI
JDUSkeAn3r5RU5t9sZuxSB9w18Hvt7qPY7s37RTGumDrGNAv8bmq2Mb3xbNFPRBFHuvdSLNJ41Vk
C0IPwo/wrX8uEbh8jm5Jqm+7wn60jhC5kErkAopF8eoMmJK8miIRgdR0KprdksMXsI8ftd3fO3Ne
IqzV5sys/DXeKugD+6KkweRDCXvQ72BkYXt7plc886RDfRCuZg824a7/1fzoqeIvqWfN/fNC+yCy
fvMDlj9/tdCkPC1luHrLnkXxftcffpsIbuVMV9r9fy6zRbhIrUJB+b2aWAiWmZ90MSKBHbwzp9pb
HR0Yyw5FX824//NDrSTV/xqNjLeBpu53luL1UymzVamRGbTccAdPn+F6U333Ulx3a7JMCeDidtfu
tzo/3u+LJg2KlEoWqbMurvfFVk7jJNeZy3q+lY3YC+YtI8Hlc3j7uZhAKmVgioTrlEZWbysKpX7O
e0YwMd+TEOVGGP5oRW1L0iFXJRojVG9jKt8faq+HJFvw9gMRU9XnQsuQ7Q5fA7pZIEAder5Olsd+
WanZLjx1hy37qA+f1JJQ62MKSVZk9b1IaV7Opg5Fu5aUU1NN+ETkFf0CmvYpkkuXriUvFdut7+aj
h9VkiL+0tDC0tjoMCrUcK79kkyrdcaeeJm8pJvQXlmc40860wQuxIwfu1up4vwhxu15KeCaGbYv/
9ds5Bno19nPFaacNKe4FreQojQUZDZxGKO6sFoAGvDOv1NWHP7/dj2ZZh6FtqQiuiUJXZ0+X6Dha
BAMhr9KoB8FMP/uxj3WVfi+34TfegQJlRNjYcuSFmrz+jDkG5KUverldr5N7SmgMnQgp0x1arTta
alB96mbV6k5dhOAD2GkXf5HqCusHiEqnCArJ90Ke8BIGGG4jtqcrLtLyY5Vgy+AQctWn1Nc+dWP6
GJj9fW4ND3VSHupIvCMuTi+qPD3pBfB1VSkvTSqCD6So84s+o5R9rDQtBOGTwAICz2V6s66n3kDu
z536MPgWWeQgrbr4REdXDRlfb+xKBpOZmVlxMippQlEA2Q5M+A81VeKDHxkc32MMDk2b7lM1SR25
iU4AGip3auXei6OgcEutPfkDmCaAP6ot9v2PImyvsUC49KOG2mNj7ZJiuBWC+HOqZgnmCMUtKRDo
hpko7ZjbdKfChJKBk0SCeMl7tM1KgWM6Hpo6edB95cY08psEFEUnifdxE6aOnmqnOiOXaanDNZDV
72ET3/pV/Q1o8GMeKh6eBY9BGyFzNKoLIcZcrO+KyfYXHIXa+UezTn92jXxbaPkdR9otPgc/ZaPG
L90X3DCZvFHI92FiWU5MUsVp5uCs9+GNlohAD8bmANDzelLHqxSmgRKlV4ZmXKpNR2Wo9fypeqqE
litE9zU3sx9SQf5MLO61YD4FMWC3aOzuxF67l0dr1ya64KhmKnpxYD5r5nSqlLF248Ss7LQKvLQt
LsZy3rez8MOY6mw/g84aWvPKaEdHl4Ff6jF93G2RWXZZA4UKwvgpxB3HTSQQ+L1oBE6jqo8CZhzu
pHSf2h6b4jnwzFafeBc6KqFK6O2wqLwSXk7U0y1UhNpxmrvLBhAmZDP/NmnVL4JmEuQofuaJY/a1
Esqv8Cov06SM3CpDp4cLDeAUJViwK0PGl2XAq4lDdTeMde/K8fAlGTVlL9E+7QDyuWxqSj8QRm5I
1V1iMnI5ZIB1q+Beq/MHkwPPbvi3EEewsi+kzG7lAVOHIbj3c0OyFWEQnE7M7yO6THu9/BSriWUD
5Xn2AxGsW9Ve4vIDdqWCXNGp9Ba08lnVW9Or9O7nmFjXYSWqV75SPQZx9KVVGsnj5aTAQNr6WjI6
SCaa9lVO8TYaJhXAVUNm4qXNSMaScpcq0EWKBVdRdN0pbssnOjfKHV5ixJ4xHgFCVMX7IGcSxnSg
uyKArtvq9X7iZuvmc/+pr4qLMG6QEMZ97wlB9+KbMR/lVho9w09zx2rzzOW6Gu2roOZFK0V7AImJ
N55Gj21oTooX+JF/NAa+ymyyGphKSpK7hiQweVo57fpZLa4DeNgAoQvTTdWu3CiC6SusE/EJFReO
GMJwvLE+6iA3OkDNnGNS3KfZQYugURLsd5LFWd51pvLJUJsMlGb0AEn62zjn38OBjSX1kycMNjQv
K8tjr+VPsTJWDleIUzIUt3SDD3ujlS8r7Gxdfcx3ga4cqZsbcBZH35M6444APTpIZlJ6IiGMnZT+
daZnP4u5fZwUv7uS2v7TaEm3FAlu+ym5MjFwcCo5P0gdiO40HNzYyH+EZhh/iQ2l2fkI8nZy2xiu
DDj4slWlBGpNYzURkLXIcK1KHA9zUvWfy7ALb6ZJ152pqot9U4/ZzsJQyo1KSaZjVNsnnd6BB+qj
y6bV+i8AmPovtQxz2ommrPxV1e3BKtKfXOYrfEfmXyBUL2a59FRMNPjUPC2TvidVhodOBoEKd9kS
fINiDOfGML630IOiyt/5nXkX1ZphGwVkFjNXn6Akw/DL8frtgwFSqX4IO8Eto+5WrRLwiqSFQkfw
M2OfiNnXWJOvGn+8KdrqItSyXxDejoUo7wK1vvDZGdQCyWcXX1hzsteM5kH2i2sguOx2rT0OxVda
S65hXikgwsdHeQZ93C+oYH1QD6OW7YfqEEf6j0pmd6sVywUGZxcRXrnjvB+s1pbD4Nj6RH0RxL4S
yWCAwXnUK3tN/MJBRgTR2MJ0F6uaA23dHaOzXHK8iehc8IzStO4yDJ5CMwXOos4O7kRO0uqg9McH
oOv7WbMu2mQ8hNqlWcfXvmCOrhWHl1Ez7Jvswqgp1eLYA1q/O7S5xe/XLjQycn3Z3Ach7X3NL5y5
7AWQV2TTMcaEyzAEG+OYfZYOGj1klTcNnSPlJ33CGzcdv/hEskWOIMv4UY/FXmATAWPmqjQyw2aC
Jkmg5++lXHPGubmJ84oNK3TA7UCOTGIb3v1FIuH0qRleNpZeaclO3mh7mF1u5z+kw3eunY+a6nv5
LOxnAA0JBQwfdl8v9faQx64IUB4JeBk8GnV2KVuXknqRB77haePAf1Fc8R9e6T7QTENyWr6QpqDD
b3DQXDtNmHh+GZ3UWb4w5r1gVcCg4IgZoiMI9QXoQ7BPv2Kh3M1z6UzkxoTKuCpE7HiEkbSJ4knN
lTaGHFWsl6y+8lOM6rPk5IuBoyGAH+dThoBGE27q7Jmgx8V9yo7EGvuSwAV5/jkqcTHG3C7S431X
mt6yH+AR45VYkAoQp6sidgrRdLDU2qvTJ0XB7iVSceBC6k/Sv/J/WrVxJUsd/ppPXVI4NXbelarC
fyIVUH4uysbTBPZa3HTa0XTYIlDLuiE6BGN4bkPxxjKDXdE9KibNX9MExU3xtDw6WEn2WPL8cZJ9
pfyHpuk+GiTb6r/3LY631vhQTLHTZe0hCsN9RP4zwlmqryBStvVRU/LD6EcecKRHMf6s4f2ptFAY
5Q6EsvjcTPJTCz+MICNzZ6n8kieN3Y6Sl2jtBR1QN7qMPXERGDstG5yq62nLLB2QpLjyKcLOL6sb
JXtq+vFZhfNYyyLQpMpWRqz1whOkOk9M8HjoQj6ayyJLULk9N0XmTsL1EEOZrPFX98/DsPSznnut
2VXmnVjf9lHmJenJSEJ3Vp4lcfJC80lhE4xBYcVgleUYjEOCFP+mK89p1F1EQgR069aH5WrjILiD
LB/Z/iQ3qIBZlZj3Oc1EUBMn2sUgw7CkbaIrvspyfQ+z8AL7K9eMaxyd+G268bVbQpNICt0i1Y7l
eANR7zLPICsQprnmpH2S+2rXl/VeVu+LDomUiGRcyk7xoH9N5tozMONwqiq/CAPxCe7zbhw6e0ql
i06LD2EdHFqxvR7rinObauN8klQg27H2y2iN20mcHU1+HjASSAL4ZSIWX7Ee7+ZpQkPdO0UU75NZ
fJSwWwLPZssQRmP92xyZ94OueHPd70pfpytk/KW0sIObBCc6iFCl+JkAlcZ7wL+0/9HBJo9ui62u
UhW7WsTKOPraVp+LSbga6vHeEj+V0ve2868bvfd6fTqiD8NtkpA9l26qgGBvwIiYr7pqcZL2H7IY
Wrb5NeiDyyKSd2XU7nNMhAK9xWph+DG0zDU2fTnMufQyS+vBTcGp2aTFD2Xa0flYXXV+99XCPhYA
sm7XC7y0k9TPsq65ihV9H6vpvjJz0zFBy2MtVc0L0g7cBhrEnSZPXopF19A2njWprmz1EOSDgxnk
R8E0PDlOkwNukLsoTq7iMd8LsnIViAtYvJwnryol4zQW07lOgBircqFhcUR+TNCm2R7GMGFvgPZV
a/1dLbfnLq+OkZHeagQCndz2B7B2j3DPTJvd/oeuRMqPuhqJ7tVAvsw7yXf6ylc6h82Yw6ISZLiN
I4IFlALybJA7jBvC1LrPYmqiUSaAEx97vsS2cXSMCu3aj83LeO5FV5JLnUUxqR55DW4KRnyUqvy2
y4f2alJblKuZ/8jvPday1u80vb0D7xbYMbYQOeTEqHR1KPpHDD8tfGPgd4wW7hYqYMK9OqoAg0Mc
SwtcgjlhlrnpRDeD3rPrG8GVE1E/ghWGYYKL+GCbZth9bwZ4mZI2FD/9JObGJsWNnQbSlRTgDpeH
881oDfdlJ1R7iGXDQ2/BLBxg0hzCIG/3oDpFksXTjHFhMjBNSfGMlcOlhasFHbLBMTTzaNf2nPuz
JGfm3mxbmP9qXQX6Q8AUDz85E1PdGzIj2UVt19522ZzlXj9o2VWvlUrPBhx2FJq7yr8pAF9+maza
vPP9yLriXp1c4Fs4fIcPF3uRNFanfFbjm9CA3swXCMXN9bs4vxRpmrsyuiq4zIc0uaWnebjO1QKU
Fnjd5ApuLwsIXmh5OSTFdMehUWG04ivhjZqF86VuAf2ex8ACyydZh04pgutyCBTFnQaJTUppJzVx
Alz5bmvgEtd8rBI8vTyQ95kYyP7BBAmJqwM0xzvu76Nhy704XQiLIZzUt/61kuGKZtdNjT1GLTzL
8phPz0qfzMVOK3M/3FuNXu+KNOx52TFZ/JOelvVsy1Ju0olS1ZnhWFhOjk9xpV1pynRG8BLh3Sap
em5TofJ7pAkmaM5qanEY62J5sPGtaa5DrcSJsBShB9qZVQZ3OWBG5BNS5MtQVgPtS98E1WFMmsja
Q7msNySeHyREIbqigEN9ufT8riUNAEitWIIa6s7wmx0469YloHzBHaciP7ZtN3sCvrC7uA3uLE1Q
Lsw4605VkW81eL9QolY5Rcsi1kfLhQqJY+Nt8qmutazvlapzQykZLyGTfDa0mfXWaRO0EyiNOjoa
x0w6b4DMyCu+iYbJuk6lqjmpYwslPXGVTG53eiRLniLMlodl4l1R5Jhq6/PnLGkCJ5zHGku1eMJV
bjgmSdIcIpnqEREsdNOweDKCUj2Fs/7tzwmuVXfakgm2QOKhVUNjxXzrqzxi2+FFWUCkdnUcIh2z
VExvTATrewb/2xbGULNDPReus149j1F8p8BB8UxJAGUeTOiWe/1M00xzi5qg26Ghu1TL6RaLquFe
CfFDLXo1cdUxD49daH4vlTkGDFMLGznYD6oEFj3bmoQaRaf/di2iyEth0MpyRi0VSRGZHw33TTPA
MAenTDpA5IqrRKcWP2KJsK4IcYiB1CXfDTTp7ytBKe+Mukn3BeYZpywWHnCsamwykdJBxCzzSQlq
UE91+AmS/ac/T//74pakaSDKlt5vKt3v+MVzETXioNTUU5zeFT2oBdeqiwsYLL1gtwU1eS9sW0aD
SbS0LEBNfvnzV8UMcTQjk86Y38K2/liclriTFqeJ8k1sOPFpK3H7LuO/GnD581cDWr0vKLKfNq5M
HkFXf4Z4HWzM4JJyfrM8V0Os6maBGYdpn/NM6r46S266S/ZiZ4+OupMPmrI12rLY/zTaqo5cSV1X
GBj8UKZpNDQsysG8xbJw0XhgOPQt22zafJf6Xj3een1qaj2a/fJ4GtD4EfrPONhAdPdKVWMQ/WDR
FKZghfXnWf1wVF1DEsGOoL7jHel9hj6o4L3hNYdOJ9krezxHNjsFPv4gX42zmk4JM2gOfsYZTnh8
fI/dBdoyUvSCCbgD/L/1+t4l1pfZfDXeajYHv/O1JVCifKmfyt2IsHop0iwcN7iwzp8ncfny3n0r
rwZb1S41CocKROLG1fOLqD730jfd3xTnvqvIvDwRutilNA9dZ3U6qXMfGexLy5JGLv4YKq5y0T/N
B91FUuYpnyLFbu/ki+bLP5/uPxKN35TP+UNbPz+3V+fyfy//64+inOooCNv/8/Yfm9//TJC5iLDf
/IOXgw7Gyue5nu6fmy7lf/1NJFz+y7/7h//r+eVveZzK5//+rx8FXijL3xZERf5a3U231KtX+E4O
7jXDGYfh6N3/8lsQrsj/QOa4aBEstk4TVdK/BOGovsF+0xmAgAY8D/aZ/xaEC7L2D+yv2XUhWBnA
GXT2wH8qwgXZ+Ad4L9gmeK+SZtQoBP3r4W9/f0nM2+/J+Oc/vxFqi293J2Cii88m2hp+DH1vnOxv
t1sl6BW5HH3kArlB7gJby/gwwz0hriwULkxQ/uwKO0K76rMO6xxuLTq5JrBfnSD5T35bWb9ELe73
mjDEGa01Fm6+w5wcByzW+M/l3KPASPq+JzXYze0TbvMTV5kQt1kCicsmSMCC+VbroGuyHEDtwe3U
Nw8gaWRnEsNCP1Ykja3PUiGWyWOcyf7PmvAc+y+1TYsHoO6RfAkmO7zSUsoEoqAF+Prg93RN1huY
UVS3t2I9UzSYg1jLb3qMwbFiFoJMzK5kMNXRz4JES3FavtHcUQRLELAnxIgHJ/je8mtqTET8RShV
l63uC50rJtzqvoFai4N9lMh9ape0puYeXrZm6IaqNlzNsdEpdl0qg+8q2lwIB5o0qu5ajuYGEEQz
5LfYBQ0kCbnOkz4NLuuG1jkB70Vbj2CIiT1B/iAKzcGYio6rCBKwMS1dsLa3QlFbR7UKa9XuDJnL
iZw9jKOo3Q2VgTuy8n+5O48lx5FsTb/L7FEGLRazoWaQwdAicwNL6Q7tkA7g6ecDo25XZdqd6und
zLS1sQCGSAYJuJ/zn18Yx9nvvnRkDYM+zPNeJDkEUaNTu4TTB6eKyp0klD2l48uQZ6cFOtENfQeR
hPUkG+stxDWqeHHDzqSFsw3e0ouB6XKdfSx3/58vCNxC//t0jM9fit/DMXx+4M/lwPmDUSjrgcM+
uQzDuek/9CG2/YeJLRbMRaZV2E0vYl1yzjr5P/+HEf4B5wKTPf6HzxA3P7vCfy0HVvgH/hCMfU2s
nAPwD/8/WQ4QZ/yyAUGzczwIRSw7bA14hv3u99CpibBWCH1ErpJ1e5AOU8Ud/cXslAROwDgiQJEO
F0eKoXLNdW91xNNvwtKy4xuMgwXBmQVmTxbW5YEtakQXopCXrvCxKSqbLA5fkogYu3wzBHNS/Eyi
wlNnl9F8dWiKdJoOg05jtW/AjVCIBHXenjplF9ZGDU4gicKQoqVQr/J4Gy5xEvOqwC2PrHLtuMC/
BCGazakcTJnuzJgXnayasoqKpzYv2+grAErFL/ebApkGbn3lre4I21qVmUC73JP/u5l608CmtnWr
Ydf0cUFS9dCE+gEQIWjWTa+n8C6w8jHZqBAH+5UyyZKzbwqiMCbnwVKDH5qr2E/4NzaVUYZOse9K
U6NnY63JMrK5nXR4GOZoWE89MbfHmkji6jbudMu4tfGzJZZSzMVaNIBNq9HjBb15ipifTROMlPlR
Z23mUfV7wyjrjsigIa3OKidf/EhqxRRjO2gjA4mV7SwpHjrHxSyhBb1VSkfFt062Zb4F6fKCV0lG
b76TYeKHtx5+LYD00ejLtcSBOt9FDAdglaZmuMxL6Nj0Ki/muWFOVLl7RwG9rwGLerxJpjx3DkFl
JWBWFjySNSRVizllb/aatDcZmJ8msgshxQurCI7tlJriwZcKvDKzhgqugcQwn4ykypCk8jLGX+EF
Fc5bNwA7/wmXT0mg96b3NlacFvNF9J1+1U5C8PJs9QRWulbsF9+YQrI+V4VJ9HFuh6l1j/tQSXKB
1H52iHDrd9YBS577PBFcpLZdg0KDEZImGMNSbtld0jjqWzJdTfJiC5raH/SPk16lBHKBKGS5Clak
EwYKNJ0gmS3BT914BAypynXLm+e268gn029DOIuqbn3VBt1NJr3cXqdijMDBPG2P6TbNVXiqiMjc
FFQBAMdaWiSHoBTZikTkCRTCMsYlwyzH/ojghku/G1PCESWFhqpXuhiW5n8g7zjlvjQ6A3+LKYq3
AzPwcQfdBmS6DCYx3xNyGRTbKcpHcFsnz7lWY53Pm3zIZ/s+NYdsvLH6oSQ7wGcT+dJKyzegS9gM
yRPg3+DZsLv0McOEwTlGTeePK8KAFzKC79fBhs1ngkWeUmUwvxG1agi3szUa7yC3eqYPc0KQ7y1x
JI25jhDzzysJotWtFoFYuJWRHpxpb8qhr++9hpe50R5Dum2mqqy6D0hJHft1ziyaK3vOpD+/Ybnu
jOsMILD7KhNB51YmBCcQA2UAQQv+RHeDoqenwDB63vix46Xxmq10vhl5y9o7Ky5Siwxk4bThOsMZ
az65FXG2TDMmgyDWNquG21BYBvbNXso41dIt+Rwwa9JuJ4ypIHzHH+2W+d/iletUgPRdImJz1Sud
i73VzNLg45niQd6y8faI3orKMNaGbpk8idCMy8+5ck2cmolLGwgza90etmaoCd+yrNb8WvQSP4iK
kEsMPAzD+m520mDi2auyuMuClPbNynzCeE1U/ySfdaSr1tNKWR18wGZsxq+hWfn985iXQ75xFcgY
5slLrNoBwlRx52qCw1srDeybOCcjeDs1OFOcCt3MD3PgTzdDVUeHKSpksk0rNAM4ouHxI1NzlabM
aVcEDEdiq3sZRCzjbauWMtGdCCmN+CWP9VA2atXGUdyuLZBtrk8IIsFGeHJ8zrR0zFVd2fO4sws5
lPnKkTYzH2al3qch7RdrLuIhyA8XAWIBz1CVeWCF8yKiANMsxvHO65NHGYnpR9bGGJ84ZgrH86p7
/CZrVQVQ35NxJidyJLjbDWa3a9ZtFprtepSJ6e4YnBXqlnjWMLzPpNtkq9wVTc+kyJgNkiW1VW3K
BpLcoQb4X2I0qiz5LrOGLGfZBPo+SK1RrnWRFq8YH46fc69J3JMleua9TWgO7mm0inE+GyoYn6u6
8Mcd9YAzHycddPme0ZEZEAA8Y3U51rZVnVr2yCfYRMSyu1GRqU1sGH7rr0wdxrBxVOByBfp0a9lo
u3ofGWXerKYUbdfG6xjtsggwkDOCefossry+ayj6MSM0VTwf3UZzGRN2yTsLL4L5F4y9cDiag6OY
sZvk620IGUrE1lYIm0itIt46b03CM9m72YeqkGL2izG4XnOZQx2798bUmlemh1PMK1Hgpnnj25Pl
btJp9IudNVdFf9vboM3HxGiJNtW6asJbtGhNc2N0taXfOxLXfxC0nVtHxZSuX8/SL8Zz4ZtL8Www
xAck97lQ62QGEbXMiOC5hC3nPiCV2ltrXTJzUj54nQvnvPnajjPZ2vYyjlZlqG6VzFR3qZZQyHVE
/K7/zFU+Toc4DmuEb32FIHSiC5nYLTwGKUySu/wWNH6qoQvm0bwKq76zD8w9uuaWCVCBjJsFYVqN
JGaF2zizEvdY1zNj04wsHnsb9xOmnvjIkMoUZs0Ub+Q4ZdbBg4BCWnqfeuSIGjYmeISL5kQMZMFg
QZKpQfb9KrPyV0Lr4uhgZG5L4eVGtXcY4A2JvWuTevhKJL1P9cWcy/naQXJ2ThlWDcXW96y4XpPM
1GD/5tSk3sB1RLC6KSk2gRCGKN1yb2csy+7ADBf64pCu8pIC61HZJPSFT36ZpjXUSKN2vGnrQ4IQ
3W6qhZhIhKJe0GyeddAa/TnLh/ZHlk2xcTHydEwP0Ct5J+MJLksCdEoV6yNCKcrhiWDzzNg0qZLz
W9yYnprJV5V5sGoqcx43XEoFqTiMypRzl05DT2AM+58K9z2z25GBFtMprNdcIhQfrWvC12DzRmzH
a/KXY46QBxMhcvdFXNPBsMJrvscN8OiuICTTTiiBTOOrsIQDw2BJGOurjLSxPCFRkJjrvglO7Ry2
8lAPYQ7DjJCn5jK1hFSQFOY405sXZrp9L1y3K3b4Win7Zp4N1hIyKUf2uHhJIXKXXahR46ifp2SW
6XrsVVs/TYkeqp9SOLreOvXc98drZ/EftU+3ybemaquf3a/gyRUD+AtZ+X8NdbHCf0RdLl/6pv87
5HL9/o8eC+P8P6D/g53gu05wXEi39NFjXb9i8hWiizxsaE2gw//qscw/ANMRi+PbEZmkGoGE/NVk
8UU0+8yW4KLThnkR04LfQJZ/Al2uTdRfKB/phjSA/CZUPvCEA/77K+aCKadTaVnG9927Cwl7cBiu
2Tt+YF/l4U0fo20KIbw2TxbVtsj0fpSvQRGfxvHJKoYdcYV4SRrrADKzxNSxKvTBLx1WO7EnU3md
YNwB5HA0rWoftjsd2nBTxM1o4Syax7sktC9W4zxmLxbL0DBOq8qVd9QvO4LsbTYIS+pVbLhc7S+E
y68LknFnFmTKotXsqrfG8ui9hjOcU4hA5aMlrPsCTX8PG9TRzs5U6drFAzJ0uyP11C75Vk/zYyzq
b72By3RcFPfRhqL05PXu+wj74j+/KciY5///eEf8n903+x8VcZc/2t9/1S+45f8dQCX86n/CJY7l
96r80f6a23n9mT9vG9f6Awxhocsvsj5rkaR/3DYRiZ4gE4uNuGsiM1pMLf68bbw/6GYd7gsY55YL
dMAP/QuZMP9gwkYGKL+LjcZ2/yNkAnTzF2QiRCm/THUhd+KUwWv83VIiLR13cisvP4m2r19MzyCg
0crE6/Wocmvj47nrkYjM9YyFjTX49ktfyxaaHRXI9VQvp8UMHUtO4dnuZurOIdfp1hQwc1JZ2+TO
5u1dYuv2rh+77KZwkiebABLI5Jl7cZejqNLxPi9gcTvDnO/zENfVmIjccw/UCw2xgjpbRuY5Wh6o
462wv/RWH95IsrR38Dyal2YKv4mgoMIQkCMS69OYTPDEvUBe4lZOj5ZqoZDzvCmMcpsOSX/MMPN9
cZ1qRfTwnpS88WnImvpBt/Kxhmf0NgVzeiRy/sG242HFeHN6T9zGWTltMt6GJXNadqqcTGUL7+qN
kzy7szqIWRsnZvjtHX3wiBGBUR90UF4achrOsJv717J58vnL3xpW0HPCfHY1Fu2OOHKG+4XHpr/R
odcQQ25FN3WdXlxpk5g+i/aOyLoWpnWbbQobAQa1MwmbRYwALYvPdReWl8AuqstQEr1XzzBwopbm
Nq4j563Cg2g3lT0ozPKnuWyiK+KcNyW4J+xjt3lol4chZIee3XLdBdrNbnMz+BwEfXVfhWN7bku8
7ls9EmcLI4mYieSJWM57ONvmLZGY9rpyWvnVbJJ9BaL7pryq3g+N/1knRJM3/k7UjXzqU5M6Nqk0
u3qS0nBNg7UunKG7n516PNhxEB3sUoV3ru9aa9tpvezfuKc7/82lzxggMDFSIW6PPe3X/SJ0GxQJ
MZd+V4Tjt1mR+hovRTlo09qVms/b16RTCecVq+nspZQ5MQazbg9NkwRgdMunrSvLO9NywlmLfK44
jlTb/Xn08dzy1fL63K/fByIB79zIQLhLcKy2sO2XVKnsnBHP/Lc16b+ZR7jLuOFvWyMGNa6HLx7U
DNhsIZDmr3+qpG/ygeOHE9yK4EjS6i4kCKJaF60ZrSFiriAEEqrputN7kaKrQ67y7KWmPpvVaFx6
LzwadoS3RNZHdzSQ0V1WBzOa4f6pTrw/n0Itcs99z82YggBOiI9XNvP6d2sw9MaooFlDuLyPLUIJ
QKpgsgaZPtcafvfUNObbEAf3YR1etBtP73T0hzLMyp9T2B1Kv0ye//kN8X4FZFn2FgqJuzj2kNKH
ITBlyd/H4QyAipiFbzxBAMfENGqmlSMmoK5gPI7laLw1Ufi5HfXnmvr8pQvTQ9bljxPcq4fUa6yb
QEU/g8ZqHpzSS47j0OwyqGe3NIV/f8Dzq2Q57ZItnEe/3jKtYVA9YRDb6JYM3Nkb7w03m+5D2EYw
a6NgdX1u6uv5RLipdxxrZb9wXQ7Oy/XwIEpakTSq5Jlo2/buuqaKfjombeKcrotrrKYBiwxIjxrZ
it/a/ndzht1dmOlbEYx6m4j25z+/nb/h29e3E1si2yc2Ep8A0wNm//vbSbar4UjHMsh1X+5otzMZ
0EwWBPesag+4kjlvVuq8J7lR3c810AlNHEnkvuvluBrSJdMsqB0h6+pJWpZxJ7NqB61FPaXLQ9l3
LOj+m+FH6qwcUg6aBs2GZaWoecoenh0r5wM8+5vcMstbYaDZaAMbB4Zlreb743k037KSWqy3x5sw
CZqHZvC8TfJJGUa2x/pjfE9k+zgmZfzgtel31BvXJHpvr0tSUztkSx9HzXLk2q06eBnDOs1SuJLk
aL03nsHny35+AGGcV/kMPhpb0WsUjfkZCVn36HaBuARjcqqHWNzqsZcYRlrDOkvD6i0oO39r1Waz
L5bT2kXO5FutgGYNBzkA1Nva6JfMpnRwz8/F03JmL2d8JOLSisjflk6fbPJ6lLxhVnj6WFz/+YO2
lvnpbyuJbzElDZlwU2Qzwf/1kybzNdSG3csT31QR1x3Mj0Mntyb47047fbsLIXHmw/S5ifSLmc7l
m5vEW1EO01uru2+Q3c+F08aX0Rq9J6aUxTbKLXRkIfs96NC8FsueWdum3BQTU7iqalW2JZbuaDB+
21S1PX2mK79jfS6e9WRWp2BIH5UJgX65Aa8P2VTK27jJw83HT3edXe0jnRgMHdIMvLMs78flQUBW
dnXIPzAUDU75+dSuHWRY3xQYhRElzbmRLtnjy40OnoGok+FrXM+YQEn1RUxzftNUQ3yKZzc+wUQ9
TjnixHp0rWMT5gtJr9TJw+RU8onu4d6Jtd6Xo/e1c2D5J2FHLopnlEiKHH+8ReC8u979vevc9747
nsck/p6bSp5G1+Bv7OEnd/C2sVzO1pXl33xsQXY4tzd56TAerRLjNIMBxkzD9MZEFbjLDMvYoirM
RW88yqognLAuL1VXDc+BjEg+seHIJ8qJ3yqCcuIw5pNjNLYS9tyA183JuQzK8iaOKoXcjMv4+hCX
Cfbknn8q65LawVF7o3L2Vie2bWmqhywh0LmzjNe5iKaTL6ENSjsRbxYx3HvRR0A8zFEf00h9qQAr
mZpOnzuDSU23ZN8WsfnayRIsUfvUXcuCYkQxF9FyZZRN6BEJPqpPolSkK8Tu2xwJ52VOY2/9by72
YCG9/H3bxGXB8tHWUhss7JHfHReaKJgK2KL+0XB86uIUvHFjdspfGzUoo1lyMTWRJ89eV7oXUH0A
/jGfKVRH95LrLLvY1q10lL4Xef7mIaJ4c6wU4aO/cGFF3l7wzWq3QTujZAXqfypJrkSC0sZfZxlu
PE+4PyvzMVLaO9UBi+a8fMjLhXt9ME3d7Ny6e13A+VUADfhboe5lFvvftQPAHU74n4x5FR9tr4nu
hu6wAEJ3Cobn3fUZgQLvUOiqXw0quK/FfNG5nt6FieAM7xNxF8BCPFRVaq4RDjrMQnS6h5iLuGV5
wI/JPYODnVLmC+8VIDvI9PDnkQqxJLC6+d7KTGc3i669ccgYucs9Oa/j6A6ptrhzAE3vGCUdO7fb
pP38UkRd99BFRf0Qiup18kcLOWxtMRwSw4xMK0IoiE523zNAuQXCDG+rpp22WWxl8yuqFGKuoWef
yyQ9l17bPGQh7HImw8l5Ev45rgb51PS2excUULaN+GRy39U4Tb5EHZpBggJfr2eFzI9xgNg4K9v+
da7ak+wD+XU0SCtIWRsuydBnO3f2zl42ZGckHNnZkNbUYn7KudfVz9EUgiMbrlVfjGoqdqUd1ndT
9DzVtXswpyTb1jQZn2TUfu1dSz74ppHci84A6JsNuREJoHE+WHLn1d1wVraRndqyEPsBPP2x8lK1
7mQg9jKvm0MS99tsHPjYDeunMcbxc2Dq57gvY0QwVXnwpdmSQgR8obv2i9tSj9ELzqfAGtWj5yIt
YQj4BZtN/ITt3LpzZvEtmYnz7qLhDCSoz1Box2NsC2LUtT4XKasJHiMuj9fv6dt94DntpzqJb8op
qV6CxtU3ScZFHLswG92c9fXfMsiWreavuzMIF7U/nGTcusirhtnzWw1XDp2l+q7Dk0fU8d6cgP/N
MOWSGNnTP44KCTLSGjOdWFbeu85o3ECufryeFc3sHPJmLjeGG4ebtI4CjijGJPZR9wYj21PqmBco
zazQs/WlTm1vI+xpesx6Ymzc2GreMedYhI3GdzOz11EbLhmwItqMaMG+91H/07E6781CCsmy+JCV
0/DgZIJVguv3NGClfIqDgTRehosPtshMlhjlv3tCvuYBifGTX8W4QMTmSM65VWwaZKynySmspy4b
HrNZT58zV+MOaFjWada++WTK7pG5CqBxFw7xTqn8jY2hwi+SIadnDs3Dtfi5Pqcq+yeBxOYpmuRF
Egv/dN2ohJUbK4URktyUmWQ+nDrOvoS5c3s9MuiaPo7+eu7jSMDxrBW65dHrp102RNPnMv2WQs54
9+axQjPI060tzjMNhH8j2nFF+5vfGpVh7sVyNBnOn0fX5yY4+qso6SP8Le+jdMieWjxmn5sYOZwY
anG6nraF2aBLcKutFWFi34nhtUwgVjFpEp+vR4b2jU9/O8rG16D7dK2Vr1vKtYbuakOvTcZiH9tM
Hlb/LjxxQUh/u17xBcQSYzHwsfFM/q10oiFuuiAUehclLuuuhWWMH4tPM80WAkrceXslnJPo1Etm
ttOpWIpak7E4gpKx2jS90Z50bcPcWI7UbDdI5eAKX7+AOnSK1h6wpdmHAwOetvhaZEnzrp7B2FnT
R1XvzaGI94mXGbdl5GBpYFXWJ934hxqtEPo6ET8kk25XiyT2Me6Rq1Zu9CiywT7OTHlu0JD+eXR9
blyeS5fnBCO5lZOxhvt1nVyqsPY2Dcvb21R0b9rL4s9GUJ+P/Rhn31TpZZu+Efp27IuJ8tZON/0M
yeDxty+bA7VOz7SLCYDyqKrD9oj9hLjwSdXbTs36ObeotK2yZjZO9SG7hGYqnz71gbcf58j94qdu
TN/gROjTMmjC+egdGE5BdzHaRyNDq1oWhHpdT68Pyor2bTrdfKxXGQz3szdjVJ/g2ziiNEjFQMhS
kQ43k0yijRt8/cBHMpaNLeQW9Rynn52Iis1IpH3vpN/sNNE/Etf6QSpU8TaOPndxKIt73Da9vWjY
hbTdmofWMNlZlht6tpAM+dGgHnDIz7de63zPeze4I/n4J3gajUabQ55xnFXCdPGoq2E4TrbFuqud
4Wi4LUc2VFPb69BKVZ335EfGuymy5KtZ5DgBzEl0P/rucPCXDWoeo1sRMbxHokg3idrsLgwr42Z5
/np2fZ6cvHKmAAkGpC5A59x7Vjs+i2WhpCbq7gxsteI8TQ8BsqDt9XWakr0sCU3C92AQHuK8fuji
2nmzXVUcnbA0N9fTUKDUHOpy3zCkWg210jQTmGsc+p78y+tLS6NWbzsDRkzaBRgzMOs+5jeVZ6UU
qBTrpRIbNWXmcxPFEzKkUKL/iClh3bk5Xx9yFTVnRLL+v60Qf8eQGC3D4sePEt9r5hhXnOFvtHpV
QtBmqiwPwq+R5LFF3o1N9HKFRP915pWm82JyW5FHMAIWpt1WBzkTzsidnqdqUWOiQMv9AboQ31kX
KdHlqBHWA4qhmPBI+3tQTf5t6VV30i3Kak07FGZTsjLaYCk86+I5H4vDIo94T8EKUPVdocgyyFes
1w0eeb7xeD3Klj7gehQW1oPAFOKgJ29PKfDgZ8k3ZJkt9mU8mKXalIYRXNJAqQP1wkROUfkZbgBy
w6Xirn31uUXGcWEPsa9nXjsGu5IPb2ME07xtTBG9juPw7JJJ/H3U0Sl3vXg7Y+S0gzo7wwpYcFxp
5g9sqOqg9QDDp/BZEJzYsFd+rdxLN2momLUlD3kQO5dyJpXJSTXXlisG3HmXlzqE2mM88xK2TXWi
zsHlcQrGd8TAhLh4iX2y6xqKUGv18a5CMY/whIdlqv1qBkw0++7UmGwZbl64u6AuJF4Cofh4yIzZ
XZVh625LX+EIMoagsfTqmDTo21QR14pO9ltW58W+ncxuTQvcHZ3ebu071B8oxAmAzKZavkD8w1G4
nBcYGNqV3edFvCodj5QDBR7quiK9CfIO30NGyIchcbF2rhNEtINrIlebGqTh5j6L2vSpHVz+/nQw
Lpmftnfd2C+QOh2omiRa4G6HLaK+KVtF03w9isdsR+N+ErQaO4c+ci+1rj/ZIsaXtpzRWpvlWZne
sOYtqz815DN5iSx2XQ4UP4ixuvgLoAzFtfvz0uquL4GCRz/J3DzG89B/DsvMWssqGe6L3mB2VlXx
ocv1PYtDdZy6LN6VU15cDB1FOxHovXaZvv2bqhCDqd+xTh/WpklOvMewBbyTAckvWNTcBobr0AXt
7T5Jjthpo+yuS6i6g4hO14dwDJkA/nXu0iwnQfdlzPKvdZI6L0YW5pdiAbilH9xZoas+ZaGbHTzh
fy3tSTyWsFnOnkOx40JpvNTXZj+sqcKqIdt0fQ+uIMPhqTfrp2udVjshCwOfGmkJ8bkvhXXnLSu0
tSzMThLfa5EFD0VirKMFnRJmHW+rYo+bRD6tAs/1d3E2VKQ+mS9oEl9dR1UHe7nvqGsQWy2n1nJT
Cr/tN3AC7zKDjdnxFVcqCOcLtICchduLf0zUBbxG02rth8YK2P3s5ovXiXbtplH+4Pm9PHg4I/jl
FGwqPTEMiKPmwcX7nJvJGXbX52o992ttuO6hiYONGrX1eG3D/3V2fTXLmW9m1iO7kfPyr6/9+cId
CKIpK9/o0XfAer+rpiTYMmCaNxXkyMdRT3otQze+SBSOt7NNrA9IreyP9bU87XpIYMcrFuAq23+3
5+5miAv/ey/dV98ph5veDrwNYT0LjOT43+u+2MAnGiBxR++a+gXWCZNbHwHvUwmh6yyM8WflYW7q
4x46yilbq8gDeVkeCrOyYUUOWE+09ZCtMTA7EzREZWDJ4BYuvnfEHghSTdW2DwHRgWiRlq7Hjnp3
4+eanLkUVoXn9PKpsMmi/IBK+xhnmqLD3me58AIYFSdIe9sE5dztFXvG5uYCqaiiNWv1sbKL+hkC
3vaKJnhTi8uMQxB3VjfvH0iWUTy0daHPRuheUk2mNKxR91MtR+t+MuJyS0SHcZRFkbwGuWSXzafd
xw+KZDL34XX1mw3jONLtRcsyKNTXj+2ELahbiLLDfhyC6cUKymfVGcZuTAe5yZuSjF3g4eHU2CWI
nlBi4k5YPqJwj0VkO+JpWq3GkQKU/5Zh+RNqVgTKVxmEOAgt1xFUy/0wtsifF8TN9t8+/mFPA+0S
VTWsRaHYr1rhQ6tR6U0+Ugc1FYaxjaWp2gKNvLr8aZSlyjYTxpx/TmnsCtriNOXjfaaM134pQ2QY
M2VKBqB5YTR7ieUstP542gvuxI23XBITwuQHI603MPOilZkP2T5zPRhI7nzDyiUuKYFTiHrq+NWo
RX0s8dACsxP76wukZ8Uc3x3nA12F9zQD+R1NHDBsLDGcAkW59a8HtrfnUlQFlilVcxygPJ/MOWOg
GcnkuYxYdI3J6h+CkWVso4dPVVMVD8yc6xsvc5OdVq3cznHl7+RCRBPeWLxVPRhe5UOai1v7k7vU
dYbs6AEdTbiJL5jOgp7DvQXgIiMLvOoKWl2BrOuDsvXRKdZQeNtTJbLurl12metD6A0nCsEBNUVT
n6Ia4zezC60LESdBtuqCisyPSPy4otN5hR8STFl7H9VG+WaQE7L14rLe/IUlmvn8nYFHfWLrbNZY
aXTMBSA88Xx77lH8PteChDtQwWJ/PQ2UFxzKCrvqzlNL/+MuJgjUAfXnj7coHKkFoG/BqNLJ2a88
A7eNynmuA5x0g7kKD8ro4+5IHiED4zdYaM5LMQdPUY/7khJaMRdlWwPVt5DKrK/rf0M5dr0drNab
V00y+tvrqRpNuVf2DEiZW4vN0KgaiMhdr1i6eucFNzgUbcpYxdAzn5smbbcw6+X+us+Ms+WszKDp
T/Sb4borRmcblo28VUHoIHDGYsgRt32nTh9/2DQ5d9f5LKgPdHKr/DiTWQfkkM6vVV/vs0We3NbS
9veOy3z2WmNdH8Kl2uoKy7wZPsrDIFlfS7P0KYbG/N1FcoUNVRdtZRXk7SeXInXT5LI5Y5O86xMz
3gdBXQL8LKY0WeaTyMcoYIfD8PZaA8pgtDGz8n/kGZc9NqrVMSEE6VJFEjf6qdevKOl/QsdNbidR
+BAEmIFc3+cqSTCYmINnMYnspOQEhZM5ZDlP3QG82nzPo3LVLmMF5Ew//Ov1m1Vc4o1gcc8XrIGd
9Knx7LtcSPfOT6PhRIyU2uYZteFAiOqJQe6Rvyv4bijzzazq5tVz8SHAAcJYUO/YKF9x8ntxE41r
9NIzA/69DVGdPbBwg5GzYa4jyfl2IOlm7c+mfzBBJ/cD6NQLfmAru8SfLm0bjyn38GbW7SfNePBc
LSMZIPFvGW4BR2m7+26Z9QYK753ZGMej5iW2cMXvO1P6p0QJjGcSkPblobZmZ91XHr+MBRqpgFWt
tSO9J7tO1NPkfSxVZtOEa4VX2TbopLx1gmZxEsm823Ya5fF6oTJl41IyRHsei4cOFfCtrCiN2mXb
qf2kuBXc5itGsRCac8dbC+ZwWy2q6XOUuWsDAOpN07TuHNtXuM8l8rYMXPHxAHr61e3L9qazU8me
2Y2Hv5rqUK3UmMl93vgoW5ZawisDdZdigaaW8sJrVftgJ+G8+bjsBl2gvQ8xIVzaXdewkUdbON7R
2i+yckMdYK22+8ih0ol0WT5rGLaXLrGe8FeEwDRwkxehO938L77OY8lxJOnWTwQzaLGl1mQydW5g
JaE1Aurp/w/Bmu7pvnZnQwNIVmUmCUS4Hz8CfvqG8SDUKrsoT2gKnIWJeP9d9V17k4xWuYkN50QB
5t0C0H9MeFLzXR4FPaiaV7LA+pAdVmlJX1MOtQW+phQnQ+l+5UkN5CqyN80kujXNEvuUEAKzrNPK
28jP2467auGEer2ReyqWY6sA5v6yEF34pNZVsf77SK1RuD/2ugmICzsI+yWeP+Js/ojlA2ZVH2qc
1mehjjsRhvkPV5tgxtviW5nG+rEYh34bxRmx4dzClzjrppUfVcOlySts9tihtdDvEW6A85li9DY2
tjo41YV0kwGzxMgb+5vG2Ph5GGtv44zcUb2m3cJ28PZqXpVrefv5mbFVJio0RzG6Ld6T5oXMBm7B
STfeh8autjRZ4aYP9W4x9wiHMMB9csRukD1eGE9B+NMLyPGyxadsIuVJVH9Zk/qzgFZ0ktAsoY32
CfRla6eVfn5Ue5P2m/u/hNlfUaDOXJiKPuax8laT6y+1SERrWV55rVIxd9F+VKAUP6rp2o+t85iJ
QBvGC0HOFDViTI8ePjguDrxP2XyTZk43bhzNGFbyVHS4qDxWKqQziqOpi9kFBRcdCgi737d65r5h
7iMujQUTxMU2ZUirk2LXNrB69S4/sVEY7FGhW546I3buWVs8nvdy1+F3Hj5wtBo38vMD2Fr2up2/
Flg0Xqs6/44TGjuHUzQ3EXRfahPbbzg0B6isVO1cqyI5RP1+GBxl4/iOc6+LyII0ng4/RjxnoPeL
FyRT2WK0ov5KKVgsrWx0v2wcp8J4Wvc4g76oiVDx40veJCHIx09p19vmq08Vt6ltqp96ZkCgKMNH
bT7Nlbjj98YOSsLFECccpdXv5aivLH1Iz5KhlAcIgPClMzfyNPJisfTbsaZGU3Z9FMTvoRppW+R5
znZIYdgIwkeHrkRoOtCNP2Y3U++uC/xMVlZlslHUjr+sx9bfiyHpjkMzgIxUAZbXjSOOStCyzpD8
O7/CuYnJUpCJd49x9ZEVJljIa1te/oEeFYuRodphmCezupEOR2N+i3y1DFJxYxUlobh+LQHUbi0j
n9dyeG+Isn+3Wy29jAXaKCLmsyuuxr9E5qRbO7OnTRUa4wcQ76cf5t4tZCj/lGT5s6SMsQf9+13m
qPpnMpvq00CA1Zr2zLlOfx0Vvfrnub+PcK5jd87Fn/cVflKeySlf5QZGUE45NIcuacLLhNpxVWZV
9W5p3buA24PcwQDWqFpxQP2QrpjH5R9KR2zPNlfKJ63JT6aaFe8qPjgbQlr1/TD+4Flxlnyy2hrf
g96xdyasdUaU/DFLWtRg08/reZRS4zS53WzlqVzVu6DWFirGnZXnHjFxrFlXshd5R1R+G618pFgL
rywRxznICbMZ+wwskS+TspxvecxRh0yHDlACA8dAl08Do73HkXwO54X0aZqfk0cx3m5BiEWO0prG
uzUkASZXboYkgtNWrw5M/menyQA54Ax1hvODTRu0wciO8OtkaI6aGR78YbAYnWcujK6u5nacDX4q
D8Jayur0WKNHBg2+E3bPhEp0z9DVGJnb4ykMRfesmsLeVgPekfJFpjX9alRGOP491VUQZvFPe4KT
4nffS3N0llOh65e26cSxEx2ZVoVHFHmpaVthTnit12pzy9Iq3fr5aHIhj+YhyRNla/pDeoVBFawt
V29e8BIieST1FszMoieMJPVjiWH7qrNIS1RS+NBe9Gnn135mXcBmGTfBpPMnJpY5E4O8o52qb6rZ
rXslHA9/s5j0sNNWg9Dq3YS9TlEhyqRdr5dxlBhPiqX/rnOXfKO6MzYs58hfzAopJiqJMDLtb1Ux
LPu5Ia9hcy4EjqxbFYrdBl/UeJ1WLQ6d81hOPgirvPbYp+39sd08+tayJFP1T+upIufInejLZbM7
pH/9q54hyWoyIwwUuQ7DDgPYwpnqldDw813G83mMrxg6G/YoNVLD73o08vMtl9lEzy2Di/7OdKPq
ECQaepsgwBQqLuqPsEdnGeCD/ZrApkorEawMbciOvTuG7z1cTZNwzU+Lxmg3xZGL6SB2WkmeMnox
LLvb14TApW1qPcfzQz35d1WB0VFr3+ToHCijWkReEOz+HqenZp0tBkPPr8bAeBelSjsvL/Yml9vV
lBfwDrBUXcVpah1RDXfPLfBSXzrdWxoMV+6qO1vg+GFpqHFhqvUbK3Hj9ZAU6cGCc2UNivMBH9jY
9LnpMIR2w9c8M5/8lm9nynU6Bogp6HoUiqi5tGHV3vh60cCfcvGcBvcH8uECrs4UZSVbZltwCVVr
yQWdTIXIMgUfMX10m2uJ2H1h1Ba6KuylDx7iDpz2suTKnRnd2bpenb6sPkE9tDV6WYPdCjtWyT8Q
4bjVQq9+KW3UVWrEqCDvsxdZL/STU1zns9bSg0PTeOraGjFemeo2+IYj9VPs9vpvEWExJ2w7XFSJ
uVL0Ee9IrfxsU1188hFCuOnt4tarXIDzMpCGtgvWbtTrwdfh6momOWW5pW4q7APYT73yU4nmdCSn
Ck+JHjuvSF7XYETRXjAb2Ggd3V5Wd8pTPRrBdsJd+6i4AgwGFi9ewmGxdmHrbWl8Tl0ZjV8OpNZV
mjT6ITKgOHCdpWgV2LKLos0/gsQdFqHRifeu+9744AZJ76gnexLpSaeexWWGqUdlWmetoACp8arb
KJFCWFxo039VwGTp0BunJht2NPqog719YLX6r38ehKFz8vskWinK3E1qWXv2crCXAMfkQ2pFXzY/
4piBJ9/91m8vZZ4zt6m6rW5QDfqR3RxKnb/PKJXmY7LTHaVF+iPzqKRDhUUtDMJ1zIaDzEKIc9Cr
YjvNR+H8nDySzyGEIkdbwZRQdJ628ut5pRqdgzMTFy3rXCk+f2LZ3kST1vckLW5hg80p3JNsIbcb
HAEuqhf3p9Fwp1tmvdtx0THFDaxnt+r9BT4R/Vdn2FfXSx3cGRFZugPcPRrPZ0M0+FKmnrL30jrb
EBOdrZF5Ws+YzLkXkFMgBGszCBb2UeDPXtdY/I5xyRiLEQVLQk3UWWfcPSOLThJy4Bv31iK03Jfe
hobu6xGzM7xIlqnbTACZ/X91Rk2hFBsbUQcc7nRTlaL5YbbmYtQK/xcqjs9W2N5bWDq/hIV7u4vE
bmXP8KGWZ/G10kDr4P3Id0dd/n2wxfDmoZFbc98IFIHN3VScAhqBB0Myc6Z9VCDdlLdRCy9mX9vQ
7Yyye7FotJ4ZtRFaYjXZnebXPmTuWEDm0oMv3Xo3jNc+0JNPyIXJzhmJB5ItM0+XXpx+VmYJeZgO
ZBnh+re3f0ZjWFzQRKcnA5qwgm/ZvmZSiZOpB0OxVtJPTykvfZmIc1NOxNmo6u8u0nqIY6qOoQj4
NIuN2A12Aig7H03yKIjq7QO7mAcni1C0arpkNvM7H9roWFhBcXc6G/H/XLL602w7BhdwtjnNd1Za
AlwGhbcxPbKdZJHitnq5zRIRLWWZqo2Vu39sOKHmGrtZY4j4twmhtFeCemPR6DEtNsvasxchfp4R
98JruBGT8pecFDdt7e+GOgxW+iySYBzcuLV2Mv3a2hWVe4eZOJxDnbFR6BDSQ6JPyPg8E0d5VOh2
u2utad3OhF813JXc/S96Urnj0kwc0FPMHkJr8QfeSeMWGkUwLCt9NPed2gSbpvejTab2BOLaWXDr
29A9ZhHGrolfpt+jYumnivbdrPOOLdPoT14zFFevL7I/L6gOF6SJX3RDqFZijME5UWu8iqPWX8i2
Ns6Z6aXhdNCZTp2p2KAWNLuA++V3YSN7+MfBkNa72FP8kykwsG8zZbhhLKmvM9fGPguamb/I2FbO
qAO2dh4sNT2fzi2r7rWeHzTfKI91bB0D082XLvHuW9lzIPTooXJa00qepoYbPAcu7DMrxcnYr8rP
h4oC0vUAbJ7jOzd/U0ZsNkd5Sq+sHbRejZbyuVjg+SIRLD0P22NlhiHMXkrCJ3WE5xfEX/LyKC0I
BAu3M3NExWz5OF92scssf4Jzv3AivvTM6u6x6YJLTZZxkQ/+rG5pSuEeafo3gRoPc1iZuXRGcr5k
mdJx0Rwet6qRtAbW05ivzo3/3yiL5eNL4Jua2KNRn9ZYcCvAj2AfiKP7Y2S3uMtL8INybyDI8ITB
qeJ7z2quBS8J1zHu0C243xiGL2g+i+00oyfyVQbY0TVNlJODPuAahA1jek3bV82U7wp7imDKkgGg
Yln6MebxWxgUyiWqEsyA8vQD7oL3PFUx8utQSTYZfeSXpeFI1JbltrBMdxvQ1R8qcNjF34hQxbx7
ZScYF7vwn5YQ/ft3wynh84TFG3IeiqhKw+k+KoujXN7cfDzAsUu/wERMtqpw3NMWXOWVUmqZhbdH
Oj7uYamScYL4VHWWfuptt99SKsM/wB5h9yDllopx0RV+CAkYNC/6gIFPhsHtzPToCsw5IHo5S1cR
42poW7CUesgh5NXlV6sTWagH7urxbTl2z//idWAdng7c3GRZ/z7156ionMujoCpDzcHuGegcFgti
KA+1QVmLfeyEO8n3cHOsnAbhKygsxvBtfh4vhaVeKM57Gbk5moGWBU1XHq8JRsJLisJoa7FY8MFm
G9IOh3NuJ/Yqa3pawci82UZv/vaFvfBDPf45pi0GqPzKL3Xj66vHbw1WvZwYN10pK61nbYTbZqWO
tvHKpGDcrLxEBA1vUPq2WyWlADIHG0JuVL5qFVLlkpnD0i+sdyUOvLsSDK8K8SDf87759wExCIUK
K2OynV+5ZS3MKmZIjQkwVtON/lMZ8u8wR40P3YoLxmtj+2zqE7pezxTH3Fd2eZZlsMMa+4x4IN3m
/NXQz8w/R8H8XDS/+u/3kei+Y7N8jam8Nr4T+7cywiklrfrwFRtNm/u9UT8xv/oM1cr4mTnauqiH
COZcc7T8FJlybwanOMOswoJ/tRs8naavoud0oHHtqC6sXchc6tb7TELtHrpRHpv0nLH4RRX+VdWj
TvMaD1tqZf/a1/kHRH3AR70f9tMockzaOY2rTpAzWC1BJ4d7YzAS9qsh/hFZ6bJtSv+XopQf84mB
NuLcYjXzUvmMRRurtHd6PNBSFyLb2QmtUhjORA9N/6YrgCAhdlcI9Z8gnlufVVHgHuN69Z1EknKT
0tXgIl9p4lW47fRtsg1MzYuc1AM29IuDfntZd+70rfHHK9Eq0dLJMgZ59P0PxUmupKPFR/hD8e3k
0mf5H8VfhVPhlkoPXrlRx6tudCidByzDOzf3EeC51dODWtgF2bM607CYCnjnMtKO8gyQtb1TBp7T
SjlCXe2TJQDra9e5yQkZV3wvBA1jgBEB0krmEkH422c4DpE4SpYPMpAVr3S3UT4Nw6rWzG/ao+EX
L6kZMVj1KnXhlFr4Pde0V1Wk9Ysj4mrf5RgKAOlcqh7TkGqu/+oo14/uPKaVpwbON05jmUvJiepU
/w9XKm70meRfeOsxqTZ5iz8MuZUM2+QLCbgks9L0A3+U/qI05DVA/XZXtHfGu9oO4zIA5zhq3b70
e+/F6mkDHOEqJzk8N+bTaMKOYyqP8by6d8Lo141pkGA6n6auQIFphbC47PxcUx/cILxNRxuh5DJA
RfBu9FOxtnP6KVRu0WjUp7hI4bB3hGLssUDaI+Kzj1qrGus8I4HC4w49yofUqe3HEV9/sVDyTMUp
iDwV3HEM7Vh1zX8OYSgOCxs6x9D5+SHL9O7ssKOtQ0yDXsaw4bdL/eKnVuCFLLqfveOYb44I7qMT
Tp+4FJBbFbfZHe0LWWedhsjMzTroIlW3lhqRDL7r0Sl1BuYzeCFMV1+MlcBkY758QLIxI0mVq7xy
wnxUtqXP/E2xdaap8COijA1SLwxO5zEfnuL9cchFtQiAFKljWkSYsb9veuGuYQQaX0Zx76MZMzKU
z8TLcCSi4pYPtuNPy07Pve0DZbay4Fp36b5Om7UW5MW9DEL1Pvu3yJ9cz2elh83NXHygNMw2NT75
S0/pnmSfbgxhva36njmXTcWRN416zvHgw8deL+An0Nbmdlx+EB4DmNtHmMWknrX2QIINJex+x+MW
SRG3udCye4Sp96c+MM2ySl/b692krN1iL+VA5oxfJZ59bYNhL+kb8kFV8ObJyiDatrWx+zPDnKC5
dICF+xpNESsoPMCkU/X1mCX+3bKxBLNEa32EUfU16n3wC5XHgknC+EUilbLWanFlITMeoLFl2ARI
6Ua7VAYgp06zFLoxdll/ZNIblsVTzpdyGmNQAUkA+OuUBsrfpQIHkdpr7RNeNv2q0gflFROrs4tG
Ez/k+EXK4uYz4kbiFzfN94+9LU+dzw6kco95ibdq3QHW5EQN5Fa2tijBwlbp3NW66Zgdw3r6JeZB
m5XE9rnLGL33UAFwDAjWkaRPOIW/SQsajdQYo418r3zgy9j3dVxerBpQMYfqABLpDrfG0vYmYCPE
Ns4SK8eGubHrVRbaBOAk1aWeV3E1s0dCivpbqU0OsfbkHBWubezYT3+YYcT4TnLQagHA1QbCWWE4
K39r+bORJLdzI0YsRVL358eaGqSGdsOPMlvCQG7ouPgxgQ5pDPoKrjt5GT0H8Ogz9jfvq8OcQF4F
kt3jtZU4VcMpdSAN/SXTjoaTogfNVQemvyQwdcRc7natmh07hwCcpKYy1AMj/2TAB4jJdgVJYtc5
TXU2SupbvjayBR2SCLxRz26YG+U3kgHpnPqkXjW0sAt5cwAtAFjqw59TppH6vuwLHOvp5GNqMpBr
b8bo+GNS9uSbM8G3Fw1cOM9Fe+ARYai7ZJfAGzefI1WNzoWtfQAHO/vHZ9NPOrHFcx3GCC880ECP
C/zWupsS98P676OxiWe1jj6sxzLB3IbQoWhGG6HCX2Anqcc4LVA0zdEIVDzuQ+pmR3W1sE300XTm
3QVIroMTVoU2TYFabKq+nba54yfrJMNlrlJF9hXMESEBWBoKEWQibufcp8yvqFDVbNdMzXMXIU9x
qTqXZje2QOMYB2XogfzZ7al1lY+0N35YBcWwld3kr4gTf35Le2/iUokx7+r9XZ97wTHXtXaPa01w
VEx2lCCB2ClP5QvyLWPXtnsqqPDYz0d/vzrDmo//4PE+MWEYOnjgBAGCS2MoF0MchvsCUG9pRXwV
cd/R1NGvip2F3GbRgjnswCO9h77ZHO0NsofgHqhF//wH2BwYOXvOzRomcfmvLZSnlPKu10n7Kwoq
6pim/zA7u2Lg40EJyyAMKX5lbsjreqzPuTtZT6pB1EpYbeRdH/XE5mleGq+7ruh3Bu5mKymASDv1
+aHQyVqwjx5F7DCjLqa4WWk3/dQ8s19Q+//BXtuxeE/6sbkWM57WMTx5t9r4mxRooazHXNU5+xpc
lMSwDJISXAH3Iirfe5NrPQKvPVvzKUgAbUU2rZuYCB5bqEjJZ8iuM7r0VXfFWztBhA8n9wfKt/Hc
Gc1JfrMMc+uNgEe4rPWOVlM+qeb5Wmu0/pzM16cHHs1tn0Vn7H6Onh9lv4JsOHKHY8Pht8eEL+3B
R4PjiuVhaO5ZY8r3qq7eOkWgjQH+eauyJ/l7DyUSia7OIIoEdylMd7NAvfaT/8QUV1/ZTAcPcUlM
Ex5H3rkdQSbDyMrWlpc4HxqpON2ME6fcahRqGRF9YfmsEBS6yOcZe47tIjoZhqj5OYmCfNU4sNjl
T8Zv7APrNeeK+nJ4w8JO0ZP4Dsr6S+2hyNszZowkNl5Sm8XnwM3FS9Vre20qtSdu95cB/vhhcgs6
qHn3L6swOrg9RYZcZ6LUfuo70tUeKztum7NYtdf39sw3602n2sZkla2efeHp70gW7bML+Yu8c37X
TMBmrDFu88xE3QWwGZ4La/gtq865xMxaZ3iFQ9NtRyY0C8snOljuvKFCyNY0m/0ybtFWVkQ4yuiq
zCvMdC/3MHlms38JfdLPjt/hdYXLIApACsXETb6TFZ78dlMmz3DLFh46+jr23YtZZUQDeIQAY66j
nDCWjS4G+drLcLCyH7a7KWu9+R6BEz3eMGTIM6KKwfP/+4baiBhoD+b+X29StE2S4gn4//1f/vMG
+Xs0RhacWzc80m7Hpx6keIGoWfkcTL2HUhLOdG91ejYFbM/5+Rg13zozcmMfl3hhCBQ/8v1OzHSm
qdJiy1C4XQ4FgQ2jo3lPAzpheUVG0dT82fgKBi49tDdax7lPHAob3B9x3aQqwKaQJU6JU4fsQbZ2
NKOIshul+QlgVn7titV1C0UJgsfppDIxs1xiGKoBT8AUAlg9e10Men0Jc8cAIjABvY3uNGqB/yju
MH4Zt2S5/TnNUm/c1m37bYx8Z2EHagRHxQ2Wuj10nzgpvUciRHRnFMvKBypdoE5ZJRXFVDQOX4Yg
QgP1OiFcFptkpRXueXQjn24YXmhuZd57p1rnsrLqn5pw3kkn9V5xL2020AyBSbgZr0nE5DSx4NsM
aRQdqgEtbyXc/I4RYL/JByc5hRAVj6HfNFs+DOuGh+oJS1c4THK2gME8Bg9fWtjt8JA+yZLg0fM5
NvezkzcnFdMhqzTbN0MM5aGKi2JFF9xc2okmS46UjMrwn+hegiN8rWQt5lmk6yyCyjJ3k6mV6y53
hrMw+I8ST9DuR1G8gmqfweVPwzd5RKsf/Dmi46b6L5ZRTfeuTNB4Qyi+k2x0J4wqW91sfuodFFyP
8JG3qc+W01h+qX0BiAvjujurxyFWinU6z5pHhpFVo5xSUbk3+dB4LjYV1A8uirlrphHnORBS0Qyg
c7Lgd7BtoSdyv6s4G9Bhza/aNAuKBQ+/nc6Vl5D0PV8rEzAqvoHme4Syd1S4TGiQmkPkZunVHDrc
MWNitbJ2WNnzlMOn4Fs4pMa8BKioNjY8ogz96xqXTKaY5sBfkipdsfRoZzdZlYBez6ytFrutvTy1
mAYuFWFMW4LlntsoyX6osx2JSsGxGt2A/rseo4Nv4bUrF0LbJgoO96k/p5ZTQa+a2cq4un1T4iR5
Ui1+YWWsmV8VlM4CJ0kkBKENIbY4y60DLyzMieNcLOXKXTTMSBPy3eQPCD39h8v47iy7LiTzn8W0
splzPYnM187mOOZwpeDzlWoS4QseIfPKJ2tf0mTtowlJnzqA1j5+KR+ySTKAjMr/WsXa8hj98zQt
ABjxGFkHZRh95QGEB4VsoT9HhXdmF+qemHBWqyzwu6tFos2OpBKUx7kOUDvjYiYMgrhSwluilwpY
wfThTTod5twcILi1l9xpkIXRChids/7fUnPzX+EBeLLgqjDHObtkB5hoyv8pWsA2pdAwShk2faYp
qNpd/JEyBOFj06MksH+7ykyuYJSO8v67NuUqAxkl25R9PzIFXUscXNO83dDpIRohSF5pU/2euAn8
RWLnTzWc02eq2ezJ9WjX557WUAjxErF9MSIVbXlMgJLk3SCM1G+FOQ43Par1m8P2AjHx6KMXOnll
Bm9tzKlspYDHmSmlKfeuP1hIVVuhE0iqhvnN+VmatnJ9HKeMnP/35yUzh/6h/bVd1zTwofBMrKuQ
efzz83JE48EKrvWtaqN0JxrvnXzQBhd88TiYn1F70S77Cg7cX6/XUfM+1PawiB3GnNi7Jh1Ch2w4
T3KVKP3BWcXYZi/Qrfxq0VX96DRKs1htXsdweKt7APu7Ng4v8tpN7DpYkgZibv/3X2eY5Bf8l1QU
PxUNNy5Pd1VjtubyrH/59YiqNjKoDcZBKTT8SUH6V+b46jQYLUITgYGj2b/TWe1Zz25NZppedMNL
j+Fo5F+jhlAyCke43nzL5dTET9DJKFLvlnN3wM4t/m6c85tRYwX2phct0c7TaP6mbYPF7BuKtghs
mN2W4TVrCgj/wzPXdqPt0jwsPtiF4k1PxPkhqZO3HNPwtRy3uQacKBbTiXS42Usj1JE42wiMlBlQ
Hgh7DGO7PU9Vhu2G8H8MHMSe78mDINmKMvQ/tYRE8ciiVihFDKFiLCl3mX53Sy/BW4TRirkc+745
xiBdq5mXu8XAqV6HOoyZemgKcFI00pKgRwW5olpyX/gwmwWS2pl07cGP00T30oXVpVXRY4w21IbG
TStmg91V3hiJqW8yOh/gktkLaWah6BiZXBsNntDMMx+IX8Rd3bGWEs3QGxR3fTeJozYbsox+DpvB
EO0BCSOgaaGH8JbcTFmGre48F2atLINDrZn1dtA69iY3Y22UJPPJd6gsE6/dFCo9jjzCdNZbFY5u
LDKDxNDA69u9jUDp1mKWZFtZ/B5j8xPNBV81MwhG7RWL5+RrCAxkLw0aMNMq262BJ/i874E6n/CC
0qDw0d77mM4fkARqTEEn0h0Z7KwapWkYbzc/24laNtAw8OmDbe3YZD1w4NVK+dzjq7TkxC0r5x3S
oZhf+estqbBIri6JF8W/li8Qwmh+66fS4Pfhq32Ym8GvkTdYNbTf6ga2hxNa7+WQxs9R288W66N6
6f0uuU2Q3RdiNHPwLBYSq6rV3YDRz2P6n1FL7TBoIzppJvPVfqJiO4VxCMmezTIzhb15MG6IYoYI
EK8e8yUrAF9MXf8i6W0aLh4nFysfzamLi5xeZ0G0xLWiWzd+8GuM6pukRwLllyS6Y5li1xEtgaLi
iIyWoqpU8rRmxwn5QPNOLqYypXtpqVZE9rSIWqIk/RKpX+db+pKEPvOh/MtgMlwLNJZdZYTPeAbT
Hio5xEkYtVMKdUZTrLulpsFdUWvs7gi+rPE12EtlrqOVw7LF8aEKHVD/qiCkGI+vryGfELiBbMfi
LteBvAuxtqwne2GZ2U+Ncq1ZabOpyINdS28GjDaghkT7Fa5hXVrPvt5n0LQLUumpSkbTcZayEPT8
Quxiw3GXVhFWp55E9B2ffXUKNYSNTmRtklmqGdixT1I3qXitlHManvB2vYaT5oj/fSPwhlb6RZ6x
jTGQH9d12AXnCj/rftEUw+nRnuPSx4IbTtpuEPgDc8f/JILafO9mgjF8uxG+KZ9T+Ms3bG0Xk5LG
pwEVrG8dfVNBiyRmG2jL7mcn6Wo6hEATUJ9978VgV43Qh+0bGNLreKDdqgA+dkC07TFUC5QJgWcs
45EGPZ/JwZ02dcvKa8ZVmRe/ZA+iwK49z2elHsBrHQk3jqIExxxUBqFIXsymU95sRAk9uSgr1m39
8bVqJbPPeNTss1owh2m4HpDggGpqmU4Zz57q/fWQDjBPK7LY0TuwY5lxfla7sgd3g8PVT1yhEx3t
Tn4M3dh8rxr8TUpk49ngtnvEJcWl9B0wpprPGF7KD9dDlykGOBb/e9ey/hX+Nu9apopbpaOquKsZ
2Kv9c1Nu6faaqS4pnCOmjsRbMPqbpmUxs2JxKVSXaWJ8+K5GvvdMjiDV2lkIt86OgxIzf5YjJj3K
w0MJAH4ZCuYeXaqdE09LvtVY30uHNrIqlkNiMpaa90HTrqgrG1QHf1Pl5VEr8jcMyXbMX0E8PS8d
Nta80Rvzg+oZzEWMMVtrrgJDCG/0MxKUkHlFe5RDqxGbmJkJ3q/zDjf1cfKW/hA2ZBt21ttE8aoO
EUhErRW7uMBXjGW5W2i9ANZpIlyLkZ5qJyMPWboxD9AtHcNXXC8f7kld1o3Qyup+7zWhuLp+dyi0
OQGn6PT730dB6m3d2kHlVXr+MfEn/4jqjOBZeZ4Di8u/bUr5PP7jCVT1abELJ1MspEUQQ4H8JlHb
MYKjbVUo+2Pdw5QzcrbE5eAR3evRF+K7ZNGUl3ji6pJTl8CNWigEGEjRhGfPRJXL/y9xGXO6qreX
P9EvzJjgOsSWszoY4dwBiS2OPV4arWy3mHYsDR4uoOiAWkxNT3KPG22yc6YgJ7FYEJTrs3Zf5Au4
dJf5SpaZcGLFQj5ZeHjkS61UlCDTC5RGW+eB5V+mhgtCGhYyZZgYgaS7ATvjVdzHylZiPypfwSqc
T8PGvlQpqaZdoxuvdaKRna7m1r6aqvKpaJJbEBT2jX5OZSh7Hmb0VlYt3Xw0VHq8DGvFXGeT9ecF
Rg6xHzs4SsyKJOSLbZ58NWaIe4lR4ls665F4ehpdY9F0Je0Xio6dWfb5U5qNXKu4sP/w0kWX2Qtb
Ed2V5FY6vQjiiHDiO6SUElfSuLlmaBOXriqUtXRK9aFh272a76VlqnxorCEgpXf2w4q6Yi83mMoZ
9U07J2Wr8V3Nle6Ej1tzn0IuYERTP6pQNHejTvQ1XovWEq9xb52Sn7vFqn/86JMO2DGoF7lWW0ff
9MqDZO442eihXFT6rQjV4TbW1XiDodFsieGWE6BmHIeD6lnDqk7sRTwbErkK2emBYZvPqpgT5/Fc
fUfCC7xgFcpSbSfYBUqeXJSV0jUqNlD9nKtehSSXF8bJKnXzTfeRizr9d5wnkrMZi55YjZkhQtM5
Aev22QLVu76X+66iWmL/KC9CbDfmmohR3tJJx/TL8sKnsMXyIh5K6wlig4Fw4f8IO48lx5Fs2/7L
HT+YQYvBnZCgJkPrCSwqBbTW+Pq33JldeTParGrQaJAZmRXBABzHz9l7bQMSTO0c3dQ2n6xcOV/1
6eNMFowR7a7/0tUdi8yE+1gsW7LIk4Ufady9Dzi92Nf4yTHfBKfOHXl+BcXQHq7fJjDokfJRPG5b
5LqrZsybbSseddMwELtsBoSXC7FPODg8ewkckH6LulKsrWc1BCcLPNVCmNTWES9ZgPcwYL0LQvzo
FGBS9KVJi2hWMWGuN6VumsjZkYmWrVu9l7Na0fMPfmCBnUXlzfu6l6+dIa/pAJg2Y93ZWEEp3HdT
U66rups3sgJiRtdt9M5lP36UilOCYmKfR1e0DqmV/CwksAi5If1raSccIAb4w7Sc5IcIGuA5bpkB
SSqCJTxeUnKngzVZp01H6LO+fMj/UC1W+7AkllWJK1TF6ZNU+UrNVpHGTwrdg3xS2638almiFRV9
ESluDF13b4o1XSrRtegWeL9+Jp9mc3UJUrYWD310RBOgvkOddHdJUeFvylzE9pbCJqKGW8ZH0N/K
QjNJYp4XE7/0g1x2ZqbTW0qO6pjhe9yRw0zMLMLJbI1jihCR3ptX1+8EmCXCmClgo17l+dEd5hJy
qq1RKg6kNVdOssaZch9ENUw9USpCyPMuowboXk2eeq+IL/Lu1WGA7IB1ruWKJ78JpzCSjUlxUiN0
vc+1fvRRw6mY2LLhlDlFvzJJQ9kOTZWTUR9wWWXDuNHRXG661hvPrd6bZ6imyaaaNIwRqWpw0J/o
2Xh/Yet+KhmhPxZWEh6XMIRn7qrH0EZWpBt9uGYPkR4ybYjOGWYVEhYm41WblmkzjawZrTZ9Xgc5
TcaFg8bg96EPkn6PDeUmB+95KObkmfDW4a+JwFpDMEEc2CKrVjF1H/9CuGvFQ9OVz8+BTd7Glfqq
0Mt2laE6MvIBOaZdx5tJxR9IIJF6qq30p/TtMIRjN1e5M2EDPzyzUv7SI5fFE8nubccoUtBSkyYU
d08GqLdqTldINfxQZeUaNnBbHqKl1PLx+2bRkbJ711E9AqQ0vyDugs1xjL5deZMFimeE3ExNZ51K
tqBunDZPtVtae8fiPkdd+dLC7DEjushVNuxTzSEjSNzpznn0BvdMTTEdvVE9zvQZVp6bkR5taRfQ
cPauAZSKaQ/0kfrMuAHDCHizdaGNr4QvRDvXnlCKjFNDP8rajxg0/Qa8qI9+BelojTktKsuTjsp+
jdHQphUMu6CPGdfNQc13wV21pv/Q7BbEjL4pbk51oQ1LGndx7Ex3WLGkJv/S49JEoNqXrobFTWAT
vqhZmq17Asr77fMhLsL2f/9H+39RhggEpot7HFrgwNCRGcSESf5NuGh4KrfHvsBy3lRGu2NYZOxV
sxwe66YCBase9ujfuycX29bJi1+4/LrbNkgeTVobVq4+BJWmP2XBBPBfmfqjbkbJbRUAmnTL8TND
XVGn4/cEufdqWmpj3/eGQnM8ecqwyFzkBdSKrSMSkL/KguBAtVi67WAmw1bueUpkpRtQIvkJqwDe
OTbb6RSsbdBEeJALwyeqCdVQOZOAhmgaAgsvrVqjy7l4T/LSuhZpjeKXNirX+nqhsX/bdgh0yPtm
tO4QnLMGM0P2lySKTIKAlpCY8hRWaCEod9zrGbgC/lVDKIi4l4YphGIxOeFWcm9ab/7JpAtOrWzp
UpV26zYuWvwpS3RBlUJfoPdsQpiAE4Zp42wXorWu/0VdhFyLMXkx9LXv0lf2EV9tzahJPk21XrtJ
iwVInI1xbb/3qe7sl8xVz7OdadeDofQEmxBhcHAzc9x1M2JKuTc30ser40wwI8FhxRuX9NB7swvj
TRaQhqYYzuBPE2SjVYQCesdjLsHskA3bqi2hmwmoRltRTsnnMAINYJLps6F0+XMz+YRE9rbLqRB/
R2ReetHNUHbJ6xR0bH0zlWVXtBeWaH42phoKJWqH2yqsbvQucN+TohjXheW09wr5EGzNA+1YL8mF
OPCN1g1Dt1pGsznLQ+kKVEapf8hrg9Z6f5kHPtDGtTdx7wS3QBAByYlq45/3WJr9lW7jmbptkKWh
mY5p8r8v0HJjjMx2gnp6VNx5PLALMU9ZSB6n0JXH7gTSu8Z1KekKi4LK2jXCXy+ph5UjOOVipfQr
J+laFmPaVbzIm7B9zl90Oj8XNsJiXDKv2RS9OSZAgaYDdQjw1t0i5KsfDPLDXCdX73WjyR/7Mjoo
6ZQ+aXV5hBFu7g1vsG5U2rc+MV3js9rSvWmKYPzmjR6eajt+RLCI+gdsLVdOEpxKE8n6UvUTRJyI
ll3Rao+GOJuUolo3NuOSerRfKkFwoYI6tmwT3mFhChk8nACzV88if+HgFca27UyCAcQhUINXknS6
VVPCY0nnJbxjrp8hnb0d45LtsIaArZHdBll+eb22ZX+UYEAeYWUE7jHDh3AyhRiGZkJ7K8+gLB11
A0xVXsJ5eUeuf9FHFN1FGODSH9C2IhznNyFl/pLJmwYEdllsjVLSjje/Gf5SUR7G4geOnHvYv+P1
b8q/dP3rY8A/pwcLU3O8pluseUfUuc1lEjRgMlHDbaD1i3/lAVtAh1YlSYKM3rPdZITjo+OlbA3b
OTtbmpu92dlaZ7U9LRNyzTnEBTXknXXJi059aMzyCbi2+U50YozaH/1XGVbqzoknMuHEzlMeFjUo
t71lMrD7+z10Cf1ale6xJkV+J0VFszdrW1PI3GnAWdtGx/EpZ2vTaIG+1vQbKatsbZIGFQChozam
lziniQusMb0wmSgBsmzrqUqf0QT/kPieonHgfVX/FkVt/Dl7oW0BghIko2hbiPD6r3B8mnsgRgFJ
HeshP8vOBJQUZWtqeU8NxS3S2xXMTj389TJMUz/SsvVodM6p9FyaWsoAc+4/L2ueL6Gt0+TKddym
TudcwEw4F3kG09q5oHyaLoOFB4S3F2v42bvAc+wlSx8iMzDOgDvuJXRIHsxJp+0ZoZmXL5UqUf4l
CkETMSR/PJotl2eHXFBMPgbb/QLNCkKTAoLJKukbcbCeteqzRxL5GGaBd+gII9mMPIE+lulxCUtz
q5EUvk9txDx6DXagGkJyNujvOGnuvQQsGMeF8SHz4F57T8RkYY4z2rUBEI7Z6i+uUwvBPBDwdJo8
H6wwI8B8KffzFNwoSHb3im0EJzLslNNo9Uvsz0LwbYj8VDHHKgkwvZtd5eqGkj37eID4M+GO3I1K
cxePqnOTzWI1XvDX4YiId9ci3agQl9tpuJDINpl70rfq9zT8UbiZ9upWrUVtBFVEydqtpMJoVqnu
cBK4CF0QcTLKv0dnwBggRqtV17V2dy19kwTp9RA2hl/B3zimrUJAIXMPxqbkDadMiLGIJAC0ycpw
SP5l9hhnDCys9EULins9I2w0gqTIkLzM/bZoy1sLS/uhtfpkX05ufD/n+ceVGKWDWlppS/8mW36l
trR7N8YGLV8y86+ZDvf8CrPota80n/lq95xltnlh5VhPSzJeIANvOinlE4cRgMHxal39JciixhJF
DVHmvd0dqBY/8iHJd3Vddg+tqvf3U32jjfjLmkRpmcCnyx7F4gqQknMnVbk8KO2DiqFtxSPA3v/z
M9D+OhxzHd0DKoGHXXVMW/ua86QNrVMpjMSOdjCS0Vpb8dNkxtTwXXt3xepduYnlRBoSTn7CIsUh
s/ocqrNxLrKw3sxyNNozqqADM6v+lUCVR9WMPqBT/ba0NlqOk0ZeXlNq8CUQqLYM5aCQdPXEcxGb
zNBQg8lrQ77sxMuIammtKlazUWvX8CPqgwd5Fmp5/CArMU2L7ki3xtYtBgKuNqV3WKspVrMZD+ow
BtsG7h8le9We4bZgyrVL/jup5bHDxGwPGuk7gzrvkcxUscPKtZ0zin0/8gy/M+kFRAJ5JUVwBNAp
/Hjz+C/1vPWVfek6huEajGB1nQYmItA/y3nb8nLYCVFxxMkRrQYzfxn10vxp6keY4zgtaQFCK9HT
T0JN+JTdoH5yHUJT24GRLOmS2r4MsM/EtY+Q0PV7odPNQwYXzVKheUm8/NYOUJWI3b07pR9Flkd7
uc03NSU72JWdBSudTfxhjgl11XpE08jU9mE/lFtHt6YP8X6ghsYKQY6xx5qHFm7AGch++tKn0U/Z
xP/7lRKkztrGw3JsxsU9LQPKBPmYkoeh7rYgu4bTP1/N/z3qJcXe9QzPYcyrOaTR/Pkp6nnsommn
09YQZPsE8G8V9xUir0SrL2j19I+pA5+v9XX6WCIH4ZnIuI9NMgXB5DqbK5GsG1pxadInERJbHJBG
hZkrEKLbSIzj25Thia6KTCGzPCLHbM5dZGH3QUKCY05ccAUSGgKbnxSAON/kSdk9DXR/H0KXdMWw
1JI7Q4+svZk2+l6KfQ27fxsSROxyBxnNpvEv5a79XzEtDMJNw7NJmuD/7a+5Ij0GfFprTLZKtA1F
1b0VY4cnZFrUaMu+ZsYYLl4XbY6Eq1enA5k649nuu5cuj/pTGnMByEd4SKz9CVIbYFzxRGeA1l9f
au5OU23tAxEEDjvb81jBqu489SKkBEnOp9V72zQxm9dgLJSdkgQ1iLgx3mtKiI5JcdFCTGz76WAk
3LXi8eRa4XBn3gFTwFFuW2HwAwv7A/6S4i0vs95PIse4AV1nHZKGyU8PqGZApn2vDHmOLzVRPjO9
plMzBj9S/mJUBXArZw15hvIomy+Ehtrn2sUqbGciU6DjsliivNl5ZfsvvwFdF3fxb6UF1ZFHbhAA
UNqMbDvYePx5fSaVVpRdo4Tn2eTby5KRlqeDfC6d1RFvIHEHEK8gZaIEIyhVoqHCjSecdbCvumNt
qj/kK5nRQgYl9rVKpTfBb8FU7YNbpqhTKEiOCeZhxuiBj6AXR6+XQr1HhBCY5WelXEC2sqT0s3FW
UNp+wvc1Vubg9E8D9sENi59yBja8VrXK2FS1Hr93ZG3LgdHiKc4KcfgEiLR3jqFB6YZukjVRm5Gw
lVZ7xdoZ4kw8PzZx3B1t3XFXSVfzxcEUK6umG7V9ZJCd4VbqQWJnFQK0t8BhqHuEfHSBeZYbdXRf
hD1RqCDdabrrqyuPG1Ux6qooX/NpZtvK6M1nqD6fMqwhWXTCZYKM8Fhd2dZWUpubikyBU8BGI4st
7wGPyLDRnDhbR/2YCc4kY94e1INidaRlpuY9PIatnG4Yhr5DK2XeS1FGHplUdBWauR7NvVE9OCoE
EY8gi40rfFAHzYihlEmv65w47l76bq9GV2VE4e9EidC7gsBIp5uhZW3MWnbqMl+sLmZjF8IOwx5U
I/AW1mfZHG/c/jDhoRNhNOmOSxdjxtzruwRO9YPNIH3VgVRZ/YpI0ItkZ0yeu3Ppu5DbXgV3s2MC
2BTapWXx9Dt3Oo0YzUAIRwuccr4gdR8Sjd73akiDaY051fT72HsgP145yZ2V3Gh5EQOupfW6faWp
ob84tNcCkh4dkwvMso2DWZTpp9e2KdIMh3LGLvYxnO8N8jxzn0VW91ihb1/1pnDlixmLwNnCwqnW
k6oQCcN8b4dJczlo4aLcGAQb+/0Q39m4MddsaVbUnfPN71W4mDHct02hXlRqWbzAcX/7+8x1mwcP
kWlb0KcbHLV9SMegPwx9Y25Rd69Gu9n0c+Hu9Dw1XkMjBCSTzrd1ow3PLqxAy8ierMY8SpGc0rIs
awz4NhrMrCovtoUaZMdWDBNwTlfgSwvk3eYAQdbyxDY7wf4VWdugzcqLPAyKam8au9GxRP7nPXlm
Nn19AlJ80BSlvCQuGK6uyGyYlS57lH9+PIoUxK/LD/NEAde2LPYZX4uMyrXbBXGld2IAUGxSQVNB
2WgcDdLoiQuerEf5ntMRFeAc2qxPr3ezJFV2KLr3qWoShC1u7sqy6FO4hA848GVPcRhp56wx1PNk
PbuVq1/fqTrnrQ/a/igrvxoGRLh0xU03ZspmnrD5uYwnDlWsdgx8KYJlWTxX7QjML2QYkpvFHqky
EWP/shZ7XzdpLMXUCJ5rG/RQ+TC+LMUg66y+MhxaJpN3PxeD7atuhcDIBFaoOYsf11r3HOSKyWpJ
XqJ8f9Ir26+SmTq+LJy1J3MhLDgHamYte4LYqq0X5cvHhGGOIWf15jSsY04ISV1K69zYmogQduKt
VtGiaYMo2cr3wlyLt6mbr23HaZ8Llp2ZpsyjG+Teg6CKt31VvdJ3sE+LSgGTFCkD6KWzzX2al91J
Ea7laNEhOnXKsWjy4qIngEMn96dE4sh2S5NApmGKkeyKwqKBE9vJjTXHhJCn0Z18Sx7Mrqw2AHOF
yYkvkwf5JVmsHZJkKc/yLbVSVwZouQsC2xFvkTN9pKmrrch2T2/7MlNvgVIhmh15S0hoAxymaZkX
r2przdsupCncWDTTxWBWHkxxUSV6jmNhUg+gIbIDrz5Sw3RUgNI/CGEwzwErGOCJVHVX1WgQ9FM3
ykWBOPTPN4ru/lcbg2tD1SxDE9RrjbL8zwf1ECPpaOa0PodBYa4lioyJ5E/LKl3AG9jHCmAAm8Jr
Xp2aSVUCjGOFINZ8xVSD+tdAGReX7aNLmYjbnbMRoD89Z9VP7aF5BN3+6/3fX/H7DPxDZcN9krdd
icL1XKbARiGFUqH2433z95m5mL/eC63qszKShf05c/alG43j9TGpduX7QojmLluYnLmOXe0ScWbV
T3LSbWf3QA2Ddz2jphOusyRrj9Xi5R/IGBktJUjABDpiigL02g7QBpqQOPAN0qWueA9Qa+6VJzoE
gW+Nffqad3N1COyBRUZinFDgaT52n3IHbNG4LHBjd2Xg6pdST1Fhqwpk3eBBoXjqcQrRcUyNqj41
wbIdq2LatLQF3/s53YxWWd7MKlP/GVDOzuy9+CqYXCA87TLoOevuCrK25mjTNOljr8fIy+fcWbXp
/KqM1XRbW+4CI7N+kzAi7Fb9JhxGBehKqfmaXHfDJTf3ea5tM5oMD7IWyBgRBonYZaqKsq7hc2qR
5zzoixncl/MAxh8zju0u1E8SLezmOqWRaJ9betRvwBEq2zIujYdSV+nrBfYdH0CzkWoJeVa2Gr8y
xGGy7rUTzDahiqirHfXzJFZEnYeTX4m+gTwwkf9MWV+Is+n6jQdSe8d3TDSpgQOJOm6+sWwc8E3P
j4wCIOM+ZCJIFphT+gHxDwoS5Jn8Se5e7N17r1WSvemVRLopWb2RIISFn953p8na8twojhGysbV8
YAqDMBQUFdFNRVB6ShD0IZrs5Ai1PlpZsIzvde4QFOSVu9bSugTq2PKr6mJ1jSj7HTa1yq4ywUYI
ovNpGYblnrYCZvMe/yZZFBI8QlVVXVQl4/deh4kfqdZn1mrPUpBiYxhYG2ikD7ajVO8xvLWt9Dwo
qEAfv5wV0GYMbVJJhjXupDKw5xdwbPXiU1mAAifIq1euFqOKFM2N1J0bf3Edcx1oFnURYWrzfnH0
F8MIHtKutJ6dKmt2/KvWvo74MKeQpvPyXkR49SU8jVyWZDXzRN8vmDOOCbFhwzy2l5g+ped03+SS
WOnOC1L44eEay1ZgptrbzkoGfnhTkZ/SqgbQUZSnMC4uWsBcobfyZz0kWtNrMgAveCzEt08JS8CC
+M5rGmsIrJj0AIzSzvKQ/H1mj9sytZXz9adaLJsANHFAv7HsDKf6Yedew/BTtdczgPhppSpdebme
hhVZKDaPgAj1jR/patgfMueOPI/GH9IO851wURilftHT6IDsvb2VeUB2cq/U8ASkySLKY2sPNSih
iDLvkrxyH/554f5v6b/QzZFezi5TV2lrfZGyd07VpjR9rV2JZpFfHIiskKY9TZEl/hZurnmERZH4
5pQul7Y1+0vAVGU9E1GVYNjpFOMi5ShRV34352jeXzsj2NkooAt3OBc1DS4lpPyXZwW07QcaaGDV
xFmhYlSSSVNOQzcs1gtrnS+Djc8h+RHp+eSrjO/uDaSonVbBLbPG/NCA7n/L7eoEZj94yExHuSvR
Vi1RFb+1c+jtYuT7G7o/8Vs8wvPNBInunz8498+dKflfNEs8NHg2vSeb/dgXkXynzMDjtBQUitxc
FZFB4g2f37PGBjPxkCdR8PXPJBc+0sHJb5GvePdEX0Exy6O1nqn9prPG8RIJpYM8I7OSgZE6Jcep
f5tVs6EBwk/lhnjwlXqXJwqNkIWBuhOmy1btsjf0jeUhF8Iwpc3BXenjRTxRpASGBrmx4eIDii2b
yaOh20TotI9ypVATbjyzjYjRs+xDMvQTbZSyfgjJXOF5ZS7fWhShBeZRJsLgmtyqREwjBGfDYt9W
podMxkRGsxSBfiLCxUPTFK071qwnGxvOU+2QDB81+poQPhTK1hxwmzEl2ilVqFxVApWJTktNWKyH
MkYejTn9gHO8QDGNE8sWm9o40/RNYCMMKjSnOzo1sikZu6VMbFcSnHORQFGAHWn/xeLh/lntil+v
brHvNy3D0VzCi7+0F7VBU3mG4gyAvF2f82KekLE50/UMA3dznC0Tms1/3qr0gkljwjA0DcOGEhhE
jfy8KDh+Zig86CZ+l90wqyeGF90jY2bRHANzOBwac/i0zRIfL+zaC8oLb3YunTjIdxew7Dsd1/Jq
FMNAfDienV5ngnJgaGGMiivExLBJjzOMRXUtT/Oq1LCBBppvqPo5Wybjk94onMPF+x6k5IHMWTY/
RU5sbF2RWFF7hXLjZTyue0WxP+LQ3MDU9r4ztP7u6LVDvEuy+IiX7NPEhbpri+wB3ax9SsWhoTdH
ckdl4p+IcEM5aTbvSS3SVnIqJ63+buNN1/fU7i6q1PazqKDdlKMbvcUBTtkOUd9jhFBjo2Eav43L
ztzhG21OPIYZ7Mylt/vnG9n+M1NW/qYdvC6OiXbYJU5TXAn/RxeS5F5IL7KJd5reI94UrSGLts7K
FKV4rtkzPjARTFVqDYrGxKFaFXkGC9mjihVNm7IzqruqfZJ9phqd7eEKszBpldJIX9pbZGn8DIi4
A8U5wRYPtgxA1Wem0b6kjHep8TMRvkITEsutVxqjT258+5LFFUlyIXB8VQ/Xs/Qa2mF45BH+t+ZM
dqST0X4rkN1uic/u/brHUDe6EB68fpxvyJWo9FWpqhclL7hsyzm9qDY+RcoU0Ah6hycT0v1KU6F7
YbXz+nVWNMMpX77Fxej91NLxbtaN/LPE2bCKYTO+4BeIyeerxnsTPf/WSNrhYjQQO5y0i/9l4OL8
951oOCjhPc8wCc42vy606O0VVJjEX5SIbPxa1NJlQvpv0jufiQiklwf5PvEGyvTiukChOiAq/YSt
dgKZBm0OWRK6Xvy9hMvI+xLq1rqGPPTqhQS8hSohRZoTzh/ifSYAN7GXpkcnarSbmlzUGyfV1Zu8
LoniSMOGoA/+QL4n/9QqJv2SzQ+gZtWDo1ZPbSg4XSZREyPovxtHnwQgqDxaox48ECP8vdDc6C8D
eeAKWqZ23yfa01jMpLEj/JC6aanakYcRFlpQOfoTMFhvh2fK3UoDmKWdRrNP/bGZ3J2cfJmOpUBq
VIKtfJmY1nxQZwDHQJsP0gFb9RCfaiUpbupWr26atEWd04fzv9xUUkz1u28rbiqGM4bqGg5OJLGK
/nlTNSV0GZ2m/Q6CZ3rTC2+J11BqgaGeVtf7I1GRfheGeXUGNV71DWeUVGlKsGadVwZEA9i+RpeS
l2iaF55X4zEwaUQqiAV9bJPWydFKXfaA77FedfB7q9WoUidMwIdeUw/hq1qwteIDqF6rbvoYEbXd
WqNGTGaFVCWOESl75NOs0oKJp3wpDyCAVkOZD3dOnnXrEkL/5jeYmH1ueNmV7nhyuzS+kajdRau5
OpE/bhWrzx5GnsgisELfhZOTPTdd+wLcGfWL7uS3dbwQQrb0FA9c3q9ypoq5uL0GXcnIq9pQ77BE
M+P7OwArwee/Lrqs3xWtZ9/ZSJDkbEhKG/DEfcRFme/Hcva0LU74dQtU+CGt7U9KiuJGNuYqw/j0
sIoBWrfe1L9QepifXjMiLSAKAnsKFDCPtJB/XmENMb7/82IwLQcPD300C2vh1xVWDzVFt9Qi2xnL
TUYQ3ccyAKLzkma8SWR2bqaiafe8pbxTStgm5mRWF1PJohOUZmObl1P92HrwWRa7NTYG8gUftxcp
ILla3KmKgYOX8G29FFTMNiZtOyiobbYKQai/+Cm0iLeVilmp1ez43Lns4UwEt76cWncO+pCGavYo
0Vhzl5xi7/2fPwMGF398CEwydMegh+h5KB3oJH712OLDmbzczQimdYz4OJXDNqrnmzAe78M5ib9Z
ZJIKPDdQdNI9OtBuwJe8Q16pFnDrPrgr4W6HU1+s0AgvKGU4K2N1vp5Ff78n/3Sizft/vg7oyjeq
MEBWHgHok27V60YQCmhEgRewivIyKqrLvCpoVz0WW0zKyksG2fhiKGm9ki+H0lv2toZTWb7saWUB
R46/d00CAyvX9WdGYa0fJXpzdUwM8uUA1EJD+QT0P8CTBjpDrZNih0tsupOHtEVWB0OT4Ysh8N40
F28B3Xm3gzirW3a3KUmiW/kHHvO4VcHI6ACEO/Rhy4V7Q2DoXHMMmWeV7HDFSxiy7zzRy4lOTQvc
y23OgZO1Z3nmirMGKQ4thnhUHqNyOuqCNa8wYxA329jB8PLsHmu5eMxqCtErS5UvPiSUlDQKgarm
mnaJQ7FRiEbYNPWGuLIw6ofHIWy7e7oVq0RF0oRkdyQCU6NH0Ia4BsS/VwtoOZPicn2VAGsuiNCi
NjNMbnZ6ihYDn8foVL7jcasPRaRv2rwNNn3NBSsrqevA08t+vRd7UB5BP8NgoJV1bZ//bpp3kbED
oFwSJkIfPWkYkxaTqx4ioup2PeFfm1CsjZmuWjh5wuo4ipWTxsODmveIollsJ91b2xH6GQXw7YuH
SlQ2grLYLveFrSibXqncVV6P6mZian9HuE5ySkb3SVEYzG3IzFgBusluVTdGytLUrS8VNjyKgtNv
rQ0BassJimlolebq2hICUQ+HtcxeukG14IBbTNFERjKl4Yg+W6v8UgSD6jxpNvJPl75iPD3Hh2uy
PUlp+plL+M4eyTddps/IqaZNn7od4V2t8eAEzc+0zVDsd+xHpza4r+2xfSsp8Hy8xM4NjTb9oCsj
Ht+5fWuzNtvKyBqjaSl7CD7fOm067bwI0XBbEpNmdV5xo3hq+mrmm9oZjFdMJROhtkq+nsvYuGRG
uvimkdTvsLgJjEM4D/rI9Bch77SjuL1qPOVLVcNdQ5NoBVqcjJVubF6GkrbOSEriZLfhXpmdfBu1
9MFUpVL9LHLw74Xda4M6GLbb0uwybR7fzJamlJgm9726+GMdq6cZnkE7Galvkl9D127Eo3d9LM9j
np/1yGCyN+QLn4UWEAU5eMAHi5fUq2g4Uj3+UtuWAZ6pVtEe47FlHsCisJelll4uj3PmIjOXSUtX
Mwrd/vCIhLcA/tMff4slmQUBzEmQecl0qWBKNb9t2mljR010yAqtX/3+A4zbhJiiZL+lvbwa6yi9
dVVcae0CTDOek9x3+so9kugxvmokeqS97sGfoFYKXC+5N9PsqA62/jxbjc0sJaV9qrYYfrXe/r6p
rMH6TmdTYxlc22K67TYolyM6HqdrGw9UYzcE9bkZiTMppjH2oUoYHzjpCdBgSAh+7Zwm7bbXzb2O
oenkIDm/uVpQs6EZtyrSrasymkfRcqKAwrbDADm9lMpCrMfU2yeHHOd96Bj2aYQCs/eUjRyVec68
m1Dh3EuNcTBPO0CMxMpb4JCBs0Vr0DYIuyv/yxMy6x2T3NNm2Ohapr63LFX0fSffqtue9PIU+UDR
eQ7jPSCjspfaRXl1G9VcYBXLVBaO3ROO56sGtklNdkWtevFa+5f+IxppUNE0K1dmBJ4F78lK9nGx
NLgnw8Lhkrt6cBu2jbuqjfIi91h49Whiq/pLS4CgnkigFqLH2xkMTF618KLonDRiYmg0IMpjt3xE
Hg6oA1Ha2pJBIFGLv0vvo4/r7Nns3kabW6xUHpXGUF5qptKqPjaPYeUuj+zm6Qil4avHTvdS9x4C
XLX3Hu2RFoeaudhfyomMUp37y3EuZRMOy6os2ujUyDgzpAKvmVb/mtmlZciNMCvumjmC4bP3I2NM
bPHAJ6HfoFsAixrdlNZ/T+r8eoKKatt5Aeh9PbuTwOcYa6CaNBlDIzwR10Z8Hwz47HtH7A5SKhlN
f2XMXO+Qs+Z7pQgTgHPmhAbLDsD2eBFhZnN5zrBybnIwErD4dYEuJxnSNOYPOWKTwzbm5UyiRIsp
83SkKnp2GWG2X2ZUdidbMe0rTloypUumaifNXc69ilGO3aG2QgtWXxsaUa75Q6CrP8rmPqsc7jHa
b1lIQ9jCIPq45PODuNjeSxIaaPsH8YNSdwsienwNnjontItedZ0Aa6kmqZtcWWWdWZ3lS3Gzg4Ef
1sNgNLcorUoABV3zLs80uKDXM/neqJOak6gfPNOG+2HRUEPbDqAH8XOz3f/pgDZf1VnYHOykdkmz
gOLJkKF6Hzqu/txgO6azu7751U3OHXZGmdDD6Rl8Hde57cfiroIqffU1VnQ0L8aIUMJoLcyAkKwx
bRW08YZRuxtTZgrjZBX0PJXZlx39QQ/0O4uhbDMHR9MKv2N9sh5DVRs3Sak4m3ZxzEfQMAwYpdun
Tqhl4x5Ry9WRia4qJhvZxfgtZORaMn8Ls1y494PFV2oESHKyZEU6cVT5oJ5d29EOsZpS3oY61JSq
WVB9/gcXGzrFFpHHURrE63IfxtAeGeGCMyP3i84qBtY5Asc0N+a7bKovS1JDPWt382IgYwiteS2/
Z3IQ0GKGXKGOc0iCavFBaeeg7aP6drIqPOoyInVa8o8ocF50kTU5ZUp+PbRE/VC6ezza7lSa4Oep
nOdzhhJuo+A1f1WK9q4mLHWqjZyI9ti86TOSQbSQcsGEQVI2tnf2xnEzxLPJLR/S+MTOBdTxyaqH
en+dSIE/t0j3Wf4KZoIxLRoI1wPSlvQs33ONiXQIrwBBXy/fguD/E3Zey3EjXdZ9IkTAJoDbcixf
dKJE3SAotQTvgYR5+n8hS9Psr2f+mQshYEo0RVQi85y918bLp8ZZJNu0VFTdsuytxyH3t//fr9HE
pHxOznSt0SHd8VWhtM+NWz5rdjF9KdrkY0pz82PZCXXTWGO8tA6qFtaWG9cM/ccapc5WC6vxMGgn
4opJQpjYKc32yVUetNQhGAJUC225ZgjeK96fO2G5wzZoF9HvbvJ+mFo9HM0Gvb+/TJ/1MNJ2HrrS
tTrMcs/n1+QCQs16lS4TbitvqEwEI5EhuX9RM0t9JDeFwQd3om19qIkh9p78EHoA2xUyOhWWsemh
AeztxCEm0wmcK0D/b20w1I9GCUWqzwjtSSrrqxnwRFpEGZCp6hMKbhhn0byTdNoAofXTSe19boq6
MDdBH/3+35dedHH+29LLsxzb0hcoAJ05/V+96Q57tmPqvjzeLesD4XiodhJjB4Ys36M/JOs8hs6x
huNEhMkyP4fTemQeEB5b22421kTUod10b8KwuhNZ96e7OZCJ21kr/OLUFe5X9TdV72JUcorO+9fA
CSeCWYt8FVKUORAx8rNfYgjGxb08KwszJsnWzMQFGujRGOL4VrbauNVkE59rKigXkQi6R/rVHDB9
qoAatAwEP2tSP8nWE+j5Gn1bCjQ/eKuytz97v+6GqmX99kL4wncnasdX4fMJx0d7aJPaeYuzdEkh
IbO9ItK+L6kCGvpljq3f+qI2r5ajkSOlL04ziCQ6VYOTGRkkQeHZw1npbBIdkgoLXn/XdDXAX9c3
nmWgPSetG647Eoo3yh7bFtVYPoxBid8vJKqNjhDDAaLtxa6iPCs2MLpjI8Uz+K/04OAn2yaT5ey8
sEEtlun62hlYoFnGMJ6Bij/FHaoYUdTzYY7oO6K48g9e3Up4MtWwJZkXqXIBedIbP5j01hsDj8Gm
bqs9XI3mKJcnny8m48FZmqG95+RgkElY9/KgYgGBNRA3DZ+5ob65KV7oep5vMxKDCzTk7+D+TZjk
+gKIICTSfUfQV/8fFTTnv9+1juNQRHNs26EVgfDmP0toddNFHT7w+pRHFDxmc0C2khtmDiLYLVZK
9AdpE8VI2QCXSJg+0HGuZ8P4IgIeRc1Pz6q73wvGgQXz5q48oNP3SNg23Di0MasO6+dPiW6it8MN
8VDLZKsv5fTFO6r5WxiFpJTiMAWn6G6zyizPpN/xFA+naBcF4Pb0noKozx3clE+xLqrVH4vd4FXp
ttTG9KDUFfZc1EQXTVtIB94GgksEpsHRv8YRegk6uu9mW5J93CVvVgjPu/VS99a1/ZNAxrHLo8F+
RiV3rSuwacAq67vzoi53YyR72n9tyxTErPeAIoNt2lK7jkGaXYh0GjayZbirUPnuTQEL0ByJsVH1
X0MLLokoaSYqsyOl7oOi8bj10NByHX44C1biLjXsvOKaCfn7vo7BXKdMWyl5EPcE0iAo0v2f/C0i
SFaW14UbPNX+d5QsW3eh7C0YtWhXBJV3+qxxNrF4YoCJ4CbBmQ4jeMNRXemPai9Z9sqg+laHWnRI
9Pag+kXMvWkauQ7QLViF3LMGqt3Y2I6AVKMtwfS/GY5ZcA+OC9l3oaZ12YzlTjeS7X2hAa10QlWz
AB7qmijTOHXWtHpcDLg6FxgPVyqaLdXxIY1TMG5UgbOxNWfbWzE8iVIgqVq8s5WY+D0pKN4jjeeA
qoxqjwyGXuw1LSAJK0pjSCmjUa29ISAiJ+QPApJ1PNcWP+ekC3lJSLZQXfo8QaufZdF3L4jHnVsv
yYtJ/tsF6vVw98Y3RUbhRRoCATrTHDdH7fXg9a+xFUznQpnWggod1d1/j+pCrJSprSbMbEsUME2W
IqOVaMr95x84DrFLNIEp19nCDhLLmm3U9Jq/LvX55ZRBW2vte50Ag20NF1qPw7qufWdjNDWdo8ps
N+kUEIMzTPoxys0/ey29tB3M/Pt8sMJRexiRnK0UBnioaL/6uX1QmgI1JAkZvQfM03Hl9Y/N0OQn
b8YIqd4HdThGw8M8hQBHicaNnS7aONYQnGCJ02aWwyvc3JcQh/s+0ugXPYlCf5dAA/Zxqm+psoUv
0Cuq5yb7WgTeS7w4iWUVhSsTguZLCwy/NYLj6Afto1xSfOaYEuS9vx1oExR9jGPK62lFIHOWaXrx
l1JW2xKIR+fVMYsgF/q0EfMjRumbN5pvadvuUs3tvvQv2TLEjqHwaDMNoFSWQyeX3yiLjlfPhZiC
8FA/VGFSvklM5soL3CyGYHW7JmVkkuQte6QnC0jOdwRQqMEAvLgEqWH/gtJAYrirVFcB7e57Zrkw
4rPqzqmNGYhD3rOSTBnWbvw66S6DZ7tx5tw6975N73mM92oArAheOgJjYDBD9s2kFYEQ9y6TeNBu
Ag6ZtkKqYz45ZYd+NWnqvcvtvgOC7AHLQcivsy7cVpajPQ8udd2iHZtXLQGWrA0E5LEobtYd5uJN
JKBnKtaGXA672jGwF5MwvNi4Aqyb4J9sZPhOtAuawXiIiwpfyUQXLjKa6axYLE7lXCOtrTaNuWCa
5ynV17lFnQpCIitZBshLGsVESdcgaX2Imo9GhkvHXZTYMpBnGJ+AaGkRY279rna0Mvhe6NJ6Mii0
E88AGUrQBCVxZzwOrvB4C7NEQ2yTQB9aiipxgd2z0DH1ItAlEhJN4Je5pN/mdumK8kBCIhtrMK6o
nb8vsahysvYVy2MPUJlA7wit9wFGYvi1NMBj8assDofsGBBFg1LbImhxwToVst45lY+KBjCLstHn
YydOU4Mk7LHTvMvkAqCKljwwnosV9pMx2ah7pW1K6nOJd15MuklU65vQbaezBZ3nKo3IWCddfZNh
Ej0gfof0NBhXFGVW/SNBJ35VkK8qGZzHrNyhZbFXei7yBwUeAycSWatOMraZgAcRPTnPtVoO9VNo
7kB0O6R5ev6qCVqCjhbU2ZhjQRR1Gzw4sw/WD6j6hgpXeFEb2z/db0EnY3JaymCtYgPVMAsntL31
aP+2XjN+acyaTl/i39TGrgpv7+H4/Me5xG2zy72CrcnijY8imRJ0dLf68kapdytX+eqfVxRsAsSK
eQrL/KJpGqvVvvD/7MX645yEgtWtNlzQ8aCtCnZOxjsGwjd9CRczmh36yV0X3nUkOKjD3vGLTTY7
xs4gf+xWS7LjqO4GS3VX7VkRtwnTL6AhZfslktJ+nnkg4xXepEYZFevZoZrWjaOkXoPcaz0HzTHQ
pCTljtcCjR52jTCXJhAhwoqU5EVPlSG8l1bM8vR5PqIs+Hm+RhG14dNJI6EZXwQ54btAq+kNL3Ni
ezn0pzRdtCw4uSjQbrvhKUDx91B0Rvk9+aW+lQlT+sFInfEBAe9ylkxVhJZSs85ZTGhkygLgaGNN
/z9WOva/VjrMrumV+7pAyEXHjcXOv+aMo9N1WhqhMsgn8XDHiUyaXKqU+rzVpoR6fR8DrUgEbEM8
WCHVRYv5DIUEBD1hNj751vgr0e2YkCEj3AtR669xbb1i/ltBwiVHGwOqdNtxpyYiakqC8jthkRd/
BxxCduSialEXXbqhsKxoP8/9ErgQ0TiRXgVdalHt1MQfrRhEhpOSNCYDaYYktszbJtd/ljJ0GQCc
bJP2RJp4akTHcVdtMWsUm6Yq3cdGBC4xpzBZuGnUGTHO7iM5eiw9C//4eSqJ9a9TLsZ1WDCQkb4g
KqisjTjbjXlGOHsERnbA80NeSDCHl8+NRvftbt1Fw46Ib0CkN2blrWHQc/Gp6q754z6pqp3oPV+c
bZE9/9n0Jn71eRQEkgk8n3kbpWslLJ8HCkUrSx9eEsGieGZCACCjCtdWE5ubzokoRDUCxW2ffouy
4NfUNNrHNMYregQM/eP8G3fuQ7jsTJzRSFe75pM74Wkx80eHlVreGtVVBV4Qv1rjGF1EWLrob0wU
UoKLhvRMEp91LPRh9XnKmVlXWcJ6ovHdrPPA7a+NaUTXQsDNVPKB4GrPaPYMvz8rNzjZ5d5tQmqr
OxFOOJsW9R7THEOf8REqfnQ/p/FeLNUetT52/bo53xfbIT7xbZMQlm04EFXIKCpFlqMGMK2vCHTl
+n//cCDp+c8+tIfL3rfRqINj0Pln/dvBYNEtCAeWGxdyTHdUkhIcDDF8MTQBR7ls1OHnRp3z6HIh
hwa8FE48jlcJAqWjUYToTntL/POk3YflERVOiORq2f3H69Wx2tSlc+udYdqpr/N5fnatAjoe2EHi
jfkO6srctP/1He9frOhFQuk2X5kmdy2sDdjny6aLIwJKOqvIVuoYGlZ9P6kOQY9ae5cAGCbPxTGe
5gKe1H/tjRGmbbPu8PX+fU69ZLATvvvnq//1n/91qF6nzn1+mRAv5EOL/GLQRH3U6unPZnSw7Bam
jcAZQ/JxdJz8OMvGTYl3ZjevKWesMq0m0Unt/uMFHUz2Bz1IHnrmgLxXy4scPWV0g7LBO2h8hVJx
yIV5pl3SrIPI+8XtwPxC2s6GqamVuwe7yW7OkpqiJfKWJXB4u6j6NXmU1Stnesgrl5iEV8ejvVjE
txztwqpFbbS2wvisp/IXUoZ9XPg2Uc7eOa/7rS2CU9t5+W4qNepvNFaQAg4ED7UUV9PpNQBNsNZd
ErU7EjpGt6B/ZG9ljR1TR9hfFzM5NTy806kk4nGO38lg2qQl6AomBlk1M49e8LW4yddVbryUWffV
jzS8uoyoWxPdiRVG51Gr3Y1X4sYsm+TcGhNsrh9RGJMxbubbjFThoiu+I/GvVkn2FKZUSofZP5qJ
99T68gmHCUvwEZ/uohAaw+/kScXbhcbk6zJdBVIaK0xcr3lhPAXiZMMK2ExNgOjx4H8VDuazKKgv
bSkPgQ9BzFs3sfOG9vuX6xM07J5dl89F3JmvQ0tDs49eG8/sID0Bl5ZDQunQOJOuPS4Z1KfEWBMp
/MtGTWn5kbOROVnR2ZO5uFdJMnWGc5+/pHbZHNPOfmmjiU5gyFA2O79EPT0TnwSmL3y002Tr6sQU
ubjhiK55qNFUrG0bLplurvwAtxtvq8YCEiXBOokEa5B2OAyZhR+Z5rhWh6vWls82esRVOQOMY25G
tSiuz0Wor/2GRDisWvvE5WkYNN+7kuAGPZ8fnJ4lXGPU624O9iDeohWCc7mxDVTfteaepQ+0v/Ef
+Vzq3JmugfqI1iBmzk07SGTknUHRJrmaH24BrKQuH3vUL2k4Wqsxy37YQSI2DgTInJRoejXE5QKZ
7aNunXb0d/Sh/jnj4eAR/xwk8Qusli0FkCcQ0yNF9dfAR6ldGTe7+TBTf5+mZINWpDV24g1Z10dR
1IfeHtx15tvFajaNN7fUyY+SLQmb1Rv97B9ynlHpWOM6CJ2XXLzGAwsAGhLrBu+7JUm05XMNe7S1
1pHVY6Jq83GdpPEhlkzw3fhXPrw63NYUn99Fa5rbegpfGmd8TgqeG7X5DjTgUeu8dTHo7wB64DB1
pkfiH7zBQE5vMKvrld7OAIYIlSUneC1LF5Grb7+XhVWsZW5tJgBMmSWOuT8Vm7qKrziZMS9272VM
pnqvD+eEHxE6wgpI3a9Ca/6yR79HajG183ryq2FfIEZwq5DUYiIGqyMa5vLohfNeG7XpYWiz+tjY
XnWcKG3CF/n72JfwMkrZ79TYpDZqbFTjk9r7vKDGS3VolR6Rt4RHr8plSFTjIhoThkQ1DqqTaqPG
QgOjCoy45ZX/2E2Q0gS5bu1j4U8TptFSFug92UT+ILiVMzKCHLTbtLtz/ufyyFF76jX/Pvz7Jfer
y6Hay+9foYM/6HVBvlE//ucvUpB9yVNyGZfV5v5c+DzJNAimprpEYYvfQr0vny9Vh50t41WOfHOL
xon3wFq+OzEk+f1ZofY+z6lDlx+BteXfr1GX7//78+V94fywWfZuq7Y325NYHtODI2jvq131EKa1
SWBzzJJiMG1z7zRoZ9QjLZpjpLSo74OA4R/YObEteAaXp3Ukp7xjTOTLqeOwS79GC5ZzhKK5slvM
vigl7SdDryRrRco2ZmBPG1VwTMsSQ5ByfTVCQ3dsHNAIz5eK5uu1D91u5ecxI90UMvw1XbVvZsZ0
ZgIj3Kp23of2JNdhRXRIUA/Gsz89szCgzbicKaLcYjTJUhZonBP1d90rm6sT+zgt4vmipqNqWhub
kkhr2NrbfJkiTi41B4QRB2Ivp3blOZ540CKQ2shlZjKoQshPJNUdLbskXXvhDsQd+nAaefVBLOT/
XNIjZSH9Ihzi1OclBUQ1EjC+xt34JXO64gvZ0dFLAt6aW/lLGRosFjCpsCbIAtondnBqWO3eN+qc
T/rXJl7erhqmvqGhy717wVUlLxStTdedJr1r4Tgo9nVF5ypfNFqZowdHv7eoT1cxqiyPxM86Qt8z
JlZGHEjyG41xS3mCmA4eD/4RbWq75V1KP3g6ukgBfmhu0m68eZyo6fj9rZqnFSkF8coqUv8171v9
iiniRR3pWh6/DBSY1NF9QzEKt5L/pLtEbXppgpi6FefEvunO5LxmvkeyTIsqq2s157ULSemaAxLl
5HJI5cLa0910IAhzCPQBo1KPqtcmKsCTpGpYtGefnDDZ2bLL5TrGTUkdy35WX014zTu6PeeivtUc
ib+aKKKeMkVPsC/541bLcqBYNqUWY+1zshDjnfwejq3zsezMmet8jGP7nYxt8TGzw6J6fIeouUoA
0lDNicWtJk7hSrkL3MkCILZtis7qQrtcsHsIKKV27IRL9a4IxFaZ6/rFuqggatS+T5OFKaBMHocY
MlFcRfmjORtvSskrJ0KaJl3Dh0Q3rZ9HeVNSM9cbZwRdrPExjdiP6pw0K/cYi+BNHfU5On0jLF/L
Wl4NI9aemG64z9bYHSlPF89x3e5R4tBklpF5lCNJd/eCL6fcwpv2Q8QMYiRUF3rb+BVcV41/ax5u
RdZCe3Gj8uDyhD8mBRmGWZpQMCK1LjDtGU4KATyZKPyXfLlV7ZpkMX63V9+fSeLrIkMQtMVfLWDS
RphCneuMJlnETyLiXeghyVCHvnSi69DjTyWo7BIF8JhrA8nYPYC+r4yvdtu3qzbwtYehy7zHssiJ
hUtl8zFbMfPR0g6fetfRz3SHAqLcuVAZ8SnvKZ25dlHs8aZCkQYWGyWY1E2tD09TYukrjaL5K3Eu
3O85y7OhdV6LzjVeJ1QmXGlzv8CmV/ZrxxtvBlPSa5eK/rXCVLAeNDc9iDmXr37SB7RqRm8zjXW0
z82CfHqnomqdgXZTm8D344Nn8YBeziORi9ZlIZ4cGYnL6LtkDiwVnDKokxUzIeracyMuAgHemtAA
/XoXVI1ee717FWeQsQC/fBbe47jz0yLdjYzNF7WBYfHeuLX/0EInvZ9S59sE0wfUvRwbrNd3K8pq
7pb5XrOaFm2eFPK7jshkT01dM7F6dcYlHr6GCQHrdlcD8vf6F3TN0XrwhX6Ro5yfW8d/1VpLvGek
4m5AN4RHPYqmrz1gGIZP9x3tWffA/YhOLeyeS8JuVs7YVS/ESUpqfYU8gGC3j/dmRogYc3/Xa9mh
IzcDRH4Kz9hwjKK+fO5Zev/Pc042gOfqkJs9oAGmjV8V4Snv5LRR3GyCBy+dSOebHhNV3aUo5tMA
h3rZ9PnKNjNt8y9SxCczorSpz1g5CqCGPJyNAnPf6dxO1V08a94pdLcMwY8PsbCYUYKx9sy+eMXr
I7dNF9iXFD72gaevvp89S7uCX3E2E2uNcrDnAxUU+eo1cEDbNNV26pDGaHrw0HCui97g7kqBDdz1
M34wTff31Uk8mrqZeKpaUV9r6f15v6OczlWuB9Mlt2LzOYha5q78HRJRG2TpaGsxR855QkpxKmMw
bCjMghdbA2iPBAO7oV8023n0kE/qHiTJeLwofeE8guMXoUmYdh/Lg15nL+YU5ztaIPG3ohnqFTbq
+irkFL51rHEqyJnfrLitT6gvKZ70Vf2safMH8XLPSonoByZt8bn+NksT0FzH0iZtmcUnrWfspF/8
tEU7PDSLUkH119Vh7JS/1Sm1malK7u/t2KSl98APSh6aOGpllpEAzIE1dcPZoQWpLvkxQ2Pke9OD
XghE18L8WXmEtJRLQvuQbio9r18GK+LgF0k4tN6CzD8nS4yjgQkWJVX9aqedYGVZXjxRls9WLuz6
h+f11SGc+qsQtvXbhy5Le2L8qbHSWk10bFgHlj86bVj4dGQsxMMvhGDUseuyf50cXDlOYbunaebG
DUnXRKlaO0cnT0m1SKpDnb+RliHSSz9EpM8rmXlmQB6ObNZGyRJ/iyEgRUTcbWUjX4fJrd69WLO2
uoE7zR0qCHxYgvykqr+O47BvnYQ1bmT+BSIiffTKunpsvEcPDNrlHow7m5rA0u7o/a80SIPXcI5B
9uU9CB7OnsLe+tG3cweyD3u7XsfaumGSdFSy2GaOjq6cH1Kg8UdUXO1NVfFHa45viYF+bsy2rkNa
XWS68nXyZnPTEkzxEFmxfI3TkXr+3IF4W64OTWtvzThk7gQ9aa1BX/3oGrTFixZK0DIm7XLUXxOk
EPRWRUtXckpvIUnBNMu9nVgiQWXWd0TSiOJgL4d+kn8gSB5vadrr10j474kZHW0rai6hCFEjLZ7M
5RR2ueYS9ajvYZpb4sHS/GltUSE4f9J4o5byDoL7DxoKu3F4FBEO5lkI6xGRqP1oDsW70YFf+Dxf
Yz3bUKP2MSgtwvygcJ4UokgL40Nom/O7W0vK/XpExF8IGzCR9M+mTA9+TOVvSpzuN6blW8X2sEY+
VygrnI06zHhKmzawOHWkNnk/o0BLpmk7DQ113yUCgXqG+TB2FC/UfT0NVH5yIZwzz+vy6yLTnvQm
ezXDgnDLGo9FlvfEmqCZIY4xn/g0R80udCluJC6ZcialcsesDGSXVfEKhluuIdZ6+3bJRm6MMd1r
1iKtH7tdY2j5V0IwEZ6UQn/WZTwcy1KXW3zt2ZvWaAelznDmOTwbozXcBba5aZ0hQxDf1zrwErHl
+cD3SWwajRlpZB5MTOLMEPITe/Ny7nMvHFq4K3+/jhIH5cdk/68XlGJAgj4WoMJtg2BIOrymnv/P
XNFS+06xWT/FkjpVrVs+q3NyqSCczLyNVSn38Th9EEweX1QDIAGls63lCEl+6QeMFtVfQRjiwUkG
+6Y2jDcfOsquf5wyKNzd4K9by4vckedtiKjiAfBLvpZGm+8Ni2R2+mrdcyKOItHCQ+Rr/roNrebo
Io3YT1pjXgXmqq3AVvdSQ+JZx8Eg3jEWvdZ+qP/20cH4AFnoLDzJxG8eS824qOXL30fKU00bxN2F
NoUE06QZAEKvXAeui2AiMaYdf84l+NyIif6DQLisitRKqRrNP69Q59Qripb1uZY1a1cU6UGtGSo9
PON/Dx/VmsG0UNeMVYfYcVlxpJhn4E64815dzbAv7Wp6EugIs/YBiqDuU/yciW4W03AOG91ggmdo
b23ViIfKtqutOsxxem5E1WYHveq8i1OBuKI/tKfBV7yjn462/Bn6cxlM80X3gaqm0ve/2423LkXs
sRTiYa2nWPog4ZXPfp5TZtboPDHBMV76YRHctkH8l9/Ge3uKy50TMBUgsasiymyynvmkadu0T6Hv
DK55mJAV7xMqRlfOldsexe1WixMfuU2hXdy0vjVhPx8mQ5rywYfRvYkjD33ycrXLftNALfkVJsSY
XgHMI6BllRUlPZgsrqn39f54LWYf82YMrdjr6vjA8L+bZTWd6L782VhWSKhykVgjiD7nFoOqOoV+
5OHLGM53JYY6LNLuPFvTRtahsSZqQqxbP6LRbncmiF21q2VXfUV6WBN3Z+RxmAytmIej2jDZKS/t
nA34FRx9HUsMvpGt3RTPidKWsXXmNNoqxpPVAZgQDZOYZm7sJ1kgW1uC7MPcsp+mBW9kfOCb3XRl
6p5UTIUSyHQEPuxIZHzWmGPflLRVt5PnvBXTbaZseLXT4G3QtSd1XakPRl7tL69OyOuqh955Fdql
tTX9zdbm+crCNGNiNqN4sKWzZZHztS/tcm8tvqZZ5PiJDVMax0zNNs2uuGVZu1Ve1AWA8lyO4Jjd
vqHxsnxIcbGjcMi65z4L/iIszb00IquIRx7Bb6u2u15bb3f9SayFcODByCIYJuQu4DOZJNvM1fZ1
4OtPBkzOlz5BObgYKmPw+cdRaO/hbH7RkKsvahkMityAhJLu1M+ifgJoRqs8qzqgaYZ1csvul+kH
2hYCVnPv+ObV9Ocwar6nelU86YU9PYXtSf1/tanrAUOd09bp1sv9jVlRytuF5YjvimS/lZJnK6E2
gWD4rtryW+mEHXnWF52HFBJrnHzZaJAu4A5PmlNvaYsb1OBdYh2WU8TNG68t5u0VtU2smojUV1Wp
aw/N0FIeTCsH7xnCmW3mtc90/fMt6Tj52XEm79LD6IGn1NQfdVGsyQFL/vJogq56InD2YR6bZIyz
IkeQScnLJMq7WnLcRTM90pi96w8+lQjoQuW28GrqsnV3Y6RJ//qPHQoC2f3MkHs70Kdyr03cSGZt
aXvVQGd1pa2NGgRxksn4TI7jb7F8YNWm133zJES309XnVZ3rLG+6Vk1LOF6p3QxiardKQSsGgzwZ
yh6nwGmf7qdkWhzusu17vzMjamVZ30pY+6Z9ikANfbN5Mi3KkS6CRc6CH1wM88+djJYIxjiSLADi
gqBe5Ms5PaV+cMrXAqMmpTHN2Ys0kqTTxWJ9jyOeHT/GnQmpO6HujCAqA9vp2vEPO/fX2IPDd8uc
wu39DkZ9va+cALPLghjQCYM5qENy36D9mKwMlui4OYdx5HaNuFv9Ps95BtRYK32yvfKkbOGGUfsI
qRpYhm5CPG6ZnGi5UsRb5C6NN6HBUKoOnVy6HaTTn7Fi0KQk8RxU89YXvri6pL4q9Lc6RbQrD9Bo
TNaJgywxdYV+6pcI2rGafniaM9yP0rIrdzkusI0iCNuEch3Naq5WoAfp4KaNPCofScDC+hSN1fO0
pJv8KXKONdN7IxHaqfYgIirZx9/OPmoDj6XnEeMTy/09AckYDfJDC7/c1K3W4x1jxQFj4z3D/XQr
cn98gw3gMyzsJzSdK/X4j/r6F5z94qSOZJYnN7yIO+1Zet38ARDe3GRTBGC/SZJnSWr7Sl0o27Rb
WZUEtWMTbWcnXbNVer9PnbI69GeLBSqr8p3lgt3qnWY/CPxnRUu0wGLdmTS93Jg+2VexbLJr2w8r
3hQaCYJuiS3tP3uf54YKhGA3CaQqbvSM9WvewSEOCRLo0hPszPKh7ULtkb6+Syc+n4+VTpYH4Jt1
2VfTd9NNgm0CVPhAmGT8FGX2Hs0QwHKwmo+inElCLkmtKmpz+p6X5ksJFQDZtp1tVAVOqHmanpPw
KZ2CdFa7Ptt6YHyL09hlbpyXF5YWkDYrzJ4oFtNd7sfEoUhQ6oUTy19AY3gSo/xxrHYzz4FzQhPy
Z/N5WLu9PPLk0KZhZaHese2p/jDS5Kfa8WT4j53az15TqkVG18e3wFx1iwoQKDjCiZlU1XvFx+p9
pGxUAHaDTPWDMJ38cP/sO8S+4DXXkYI35bCFUVBdOze8KK88bSTUN3lzU+or/JAa+pjhLTNRiChW
VjWE/rbRzP7+ECiWwwgt005kF0h/2bthNdeRysmvqQv3Uz4H3z2hLTSccOPYuvsYasA8U9MpDmZY
yluvefEmbrOYBXlabEPNKlbTUkJVe1poj+8sSYEDLHuFQKOy1JDWCGfjPTJi7JpOh3hlEeuLvjLX
5TzUhH1BrCaPqQmHZ19OYusQ3fQljqpqlUrTOGu2nl6agOWj7ufPvUGc/Vr6YbAqSYk7AEeNXqIW
vJTTzC+93twoVuowshxoADbctS2ZMNpTaK7VK9N+uSFN45bHlXW423vuH88cvmrU45VTsSjE99qn
ETK2PyceTE7mTHrny3OeZCHG0eU477Rum2ksrcaw+HO5Ct1Xx7LlwVrYKkqhh7pbztVNy2Cix1rg
HlLismgWir/C2mEhM89UKonWEoIPlwJrz/Xg42Rl0aTI2h6JtbthYdfiD1vnMU8j05yRTbqLvDcL
TD6hNgtmn9nv0M1/gSy3bwTgRQdtMLDQzTwEu5aP6lz709bR+nGrHoXJIvtWcaGG41AeaVGH9o69
QuOUfFgBFdZw7MKbTvzMEXHVd2ZR5rrVo+w6TF6w+5/2ysz859XyI7J7bRWYXTaBdx7iY0RPVgFD
S9gC5Wac8brlmXtVi0J6mF90oqFuWdzwaY2xlMQGvcu5z8xbF3vxgUJ4u+d5bTyWYf/Da8zn0I1T
qKOEzqi9AjHduqLFfZlld1F84cGNefvyab7zhVUBQJ0zNVpQ8c96afoAKG6BJYCws3LJ4JMgP519
0T7MUTMfbDPMHqkD9Ou2ZlbSzVqKJzqgjKSt5VJJsrUO9WM2+n8KeHv1uFNCoYaF4N7rKof55tQ8
VXYtL3c5b2ZiLBqd+DffcXxQHkbPNKq9XlnGYVioAXYs8rXdtDqsUAbMlTqpo3uYguGYd3pxUd+9
aSbk7laoMQeixpX1FdDnTtAL4qdSmyjrHhj9+kOtddq5qz2xR/oGpCXJ6m/iki3YCTt5IUIoPac8
Iy7UOtq9E5btKkPCfdDJYnvQ4ka81DrqWjnIAkVm3ux7XHlIXpPgzKxXviHRXuk9pbMgBxgGYCvV
+N8IonMMarZ4oQ2xkZX16sWh+GsGDc1CsPjhGPa0zrMoWxdUigig5zlZlFZNShd72ACbr4NkvNQS
awm9k4Cxl+esz/+9SoT6nvP/CDuvJUmRbIt+kZuhxWsQWqRWVS9YSbTWfP1dOHU7e3rGZl6igYis
jiQBdz9n77VFznjZNOZtVWRxNTmk4mTtNm2AasP2IWjSVb8M1ljvfaSne3UitVEK+qs2tDCZ6E96
TqdjrJpwJzRhfxC8erZEWf9UQ/2HE1XBK8ple+9UiTh1VkQeqK2VXgf074eNS7GcjL2uq/OOftGw
Idek/ZBbg1bvk3bK7+RUx0wiWNdUisDsJdm1tQAV2fyT6LdSyKKLjLzAyH5RkvlJ6Wyxj4y0e6sU
677UXXEySYDeGybi9ckJ6dYsrgJr2Q2r+JTWCC6Eo7Qe1bf6S4fufuk11GMGyQWm7lEeVs3/eHjo
HkAf+o+5Urz0aR09JcqmpT4FKlvRUBBYFJUsTGLjLMJHtwcxYqtwFiqzE2+1aohdxpTyIHfBdsZe
34H4N4McI6IbPnS+zcTEz6yfKQqMBHHYNwOXpkctOrnvnao95w18lNh2lJfPz2r4cxmsi29uSkqx
Qq32Mi7h1LnpN3vqStqWIK6cfiNNHzcLK+x/0BtczKA7dGk4b1ugCzJaKpzi8S4yL/NfbIJq7YzM
EBbqvL/7kxmjISRUwxDYNcAFnn5VvRsz+AcUPhftsjuxahxst7wIQ1Ck7RAXuoPTX4KJMbNCh3OW
A3ENVYHLD73FGMTMXSGQJWb1VAjHffWNECBrPdjHVAtK+mm0P0dzBNc+j/DLJ7V7oLQB8tqMn9aZ
LMroUxdXFNuXYybwL2roIEnDcYmYQsZFLHpMDSiBnPElDMsrBYnxuRxQBfW2gi6+TcMvaa6V244F
3tkNC+vDhtZmpue8YwmkZNrwhIrZE5ZgieGy0FWh0j/OS0PX0Mizc+fZvjZLy7aPEw2tTEcYaBH/
ludWvshTbbp8dFKQWYoUU4PuuF8rXRNMH7TzBFjt/LdRa0ELxGARNia8gyO9r/6F4nJ7YNqOtGfZ
jZbucKQ5v+VeMBpePRrjXZPpwbZWLXu33vWVXlVnLWu+gkuZt1OGJqpaNLXVoqn1PXs0jQdzUdPK
l9YyX0vbii6fhzJgHYmJ5l1Xkp81z/UlICufQc43OKV27RiwXIoglLqZScicutwJZerQJdKXvvay
1BEWovKu6QjGZEAf03m4yUVi4/jBpkxFf5Mqa6Z7f979/Jz8CFFcw/oR+UZguQXG1sq+g0w1bR2Y
hns5d8H5nzzmCCHkXlHO+f6PEdSOYSiY72PRtnTTi8qbp7j+HdXZw1TS8o7LgqW5XSvvLc5/b1ZH
63kaU3Mb5mXz4OTxjIoUek5K0MPRCbPszzA2tgrut6XEsi3t6daYVn8e7QxBgEUaOG1AFYWOBreE
h8RrJiZYUOQJtIqZkSCPxXqh6aTmmD9ryeSJxmRyOTB7b/OWfMLQ1naSDUqdWffWefAw+49GlQQr
NBSYmnV2q4LszOVfsgm1Wnd9VbTPXZ147l+H5L8kP/H580GY83iFfUkyOh5qOvyk7+jVa1xkRJfJ
Yxp0nAMueIAnpho+Med+rRaiUEULfze0RHSI1C1ZoqHcGoetCfnxG1aWfOO7iyvAJzWItN3gWNS2
/oyxELGPlVg/yr6+NEYQfoxY0DFxxumFmINDbznDwdKww80T+UiA1LIfxBITgOyKjzCgDxLBzdhb
oAjbE8NTt1mdfIuBL/A7BzeG/qUYxuaxsYaz/GZVE8OTbhL/XGhq+x4JJt/LN3bRgNChjPtjKuys
2aabtaIQnxFo9c+BrtSPfWs8+q2hvyPYS07qAII25GLYGBZqgbXM0ZElnTIaHeWfOFh2o944FNRk
duZSCG4L2tZJ6J7lnnwhKg/iUCmK/bqEQYjdb0iGKt9tc9oaNHIgJswM0BWVAEA8v2TagZ6EOn1o
55cyhNPF1KfvspT5H4ua8h0ztO/U2vY46UuzmVtcX15wazDxa42DPPT5LGBxs7U6tcR9yeNBaf3E
q2YMyP4QO4coUJUT6Wb+XcWlvQ30ZvjAnHvKxt+GPog3vRr7s1Eksyd3K5GV+85wtL3cZcJWQsus
zCNa7gb2rI0tysemv/zdQoBDG1ON4U3lHZXDpHzBjjMCNNcgOmm1erNrmLUuCiCFzPZ68dGAYdaO
yeC2nj+F/jWwhzcJF04MYJtNEljHUGrSo2Xf0EtSHpxg2uTTBE07rdfshs8Ah8wf/nbc0MRNN6MQ
gRcSjQJf6TFzjLdPhQZdhfT/BRztgSpCf5PCDvmJqHKgENp0TiqXREusqQ0ceZ3MEVeo6tVqlHPU
u/qDINXioe0gNcBx/53aY+cVRAu9IjHtCE0N/2zJY23cnNCHlogjK+pCI0qAmd/vbBkU1IOGMKfe
dNQX8n/aTQKh6YcGh0qmT3S2fm+DgPmCSnD2RGJDU9Jy3YsNLNaovFD2LZwMqwT7Ew1mfQGGar41
k7sx9q4GIgwRSZYijrSiNUNKdyCxBZq5dfs5JHiDaSLPigm0hgJ7MppI8IuK+SyPyZfGz+o7HzuJ
MOq9nlMBT1WL2WjCJO/Ob2NAFPr4EAb55DlBOJ71yfgxzcQ3tgQunOl66rtAZb2FTSwml2gTiVAc
GDpNnh9wDTbZTC9W7nftkO3h5+qHkoXDXZY0Pq5epHl9EYDlXHY/34hMqmb8IX7gQ5kgAJFf/8lh
LDuUyBozshSOkZzuF4tbpB678lKquhcsxpdBD7rrgLNL7rktw2Aad7AElxEvqPyTEbm0U+V1CKSK
cjDGEtHmoTdKtPjnElNuOV1O3UvDfCp3Q4Tmrcj8c424gmzG5ioLy2t1eSCOMcLWtQlQoHluUkXf
aX9c88TO3yjpkZkXg/IwTXItV6tPG/bHGiEiY49KtU932+qYtaTgpbCb15cmS9IlABfOjvSQNPAY
mzDqn4YF8/GftoqKLBkRjeqRZmqZgcZxlUNb5a8UKpY6dxSinXkIXActDxuxDkEO9uhDMwY0fgPL
Pk0GCZNQMd9DrUNqsezZuQIvbqZqsuyNtvbL7foJemNlXDGLK57v0OGcbPtrY9flEyxSGBy0LdDz
U29Z1+hVZvt7VWapuqWwz7WqraGq5LieMEmPzwla8b1eNPbRVhPnHVKhB6qTitlyXF2OD8oNloRx
J094r1vNtoT+sZX1/NBi9van81FZFSwETmJl+N/rUVh/zrM8uwCk9F2u1C2xVuPvAPrw/RCb8cnR
mNvLAVnnz7XuVrHl7zCuaAeVKtyumPz0IIcYuZuOhISZpIt5Zez3H8bQU8iqmbjkS0I6mtkrWB77
oemRM1X0Xr71nf7TZOh6MhtdP4uckyN/wFSXVXz0mjU5mSR1uh/cqjol1AxfgUPc170zf7Pdjm57
6cZ3JW3Xe8eaIf6YtLgjQGF3+ZDchszSfy4bwqjWjWk5MhjRLVdK4+fEBrlVhKa4yZewU1tPxeJ5
MaX2IAlvKEXtx9nqipd4GrY0KOHQ+b5NXjmZCvryKS3LqISW9DrkD0Xh2DK/7TMIX2N/6PiznqzU
CE+tY5S3Sm1JN+/78tHK2nQ7UN977XOWjkhg/K8Fvt2JYPffLauTEoURqj9gsKWNUMtw50sMd/eh
U0Af5VnffwdtfO/GmvM6itQ/GLAvDimqd1OZm1fTVO6JtioetV7JXhN8sT0FnfegjoI7y0nydbeP
7/67o+mfbj8L1S0xEIphKJZhWIpkWP+NXNxVAj68NfUnzC3W3crQqp2Dnunhg4G+WQOgNCWHdcEe
IQWEjht/yH4UjFJli0KYRvTgBt5qUAWw4NAKKngGZsEYXzpsn9D6WzSmexP954Yi4g/VjMvVOh9Q
CbrGPLrlkFnjqDxPk/ti0iLGabvg381OLXZD+dIk8fwkIQJMgxe9E5j4uCVMJ68jdMSgg8ZUb3ZJ
ZhXvJdZTLycC5Bwtu+qQPiEVch6ssbKe//sJVCV085NM6lgk/lGOVRgGHc0GzfmPTJs6Vimjp0iY
x6ZF/bDJmKv/+LS5lyO+iJ5+BhqPOHVOIkxe1ujGgmCSoRjsZzOaBVR2wsnUViXnqO7Ve6C1IB2W
NtOgV85uBA3FpCl4ywa1Ivvb/F5EKmGdslEjj7mR853x+PdKLqrKStS7fMp0z48LCqbZQVaa5Isc
d0bT3zSFaj+hKvowRlu9Q3yD4Sts601Q1ONNhOaLLsR0lG79tBU08kMHJH5OBVINS/vQahlZTn7f
oZ5VHgs7tX/Szb8Tucg+QjULKVIn7lY0CZi0RceQJca8U8203WmGWj659j6XRmGq8m7P1JFwmTdX
lOlxzhrjrHX6VkJZpZVyKrv8T2JdZx3d1uZU+r74btkob5KF22Bh3qlwj+96J+3bzaeHUrdj9LHy
Cgz9yDpAK+M6JMcNxfJfL+FQ7Ti10c4ql1DGuRLf9FG10Ektfk3iLq7pGKzgBhQorP6JNR68BibQ
hlqN2T9hRXUf8v57YDuYm5ZQzNpPGBVb59wXIrtLqsbdh8AuNhH5DRcS5U/1wnYkqbU5o5Lnsb3s
1gJJAmmfrLQRuTw2DnXOkDb11Zzj1/WOWG+0Rg0gOfYw3VWc+nKmIF+kY5Nh5xI0zbNmmTPxZTg6
5Xvj8nnQD+5GHeDQREr4tzcJGrkwDYqv8qNm5zr/wz35b0lYjo1/UsEzqRmwa/+NoUR+EuSnUWlP
rqCabtklLSxJGu6JLj+jQG3vmEMfpEhmdGf3sUyXJ481v85HvZ3DA6v4+CWg7UrvmlKBPzUenpn5
sQMlvOeJbJw6IpiOtEXTB7tUg60fVM0HJunXLEc4qMSvnT/Dg/dP8r6RrU25ZQ3zbnK1YTskWniE
hVp+8ZPHKq/+xymwNczT//KwcFTF1VU66TxIVFhSvP+3x22gx4gKmRyfSnW4uT2uVUxH47mudABt
ZWG+wQhBDlTX4d5e3oWgi/Fa6fqTfFcZQe6YNcLlSMMJ7JpGejIn7avEw1h6eNTq1P1CwZZ8kI6e
xjirrvdpsnaq3PLSUdCJWuaZaWX9uS+CSJQ7ep3vyayyzGWOv+w0fd98Xzb00uQck2KcYb4/k6kK
fjqcbc/n4v1mmiB7VWq3ZLWBllhwMXo/0WGoNTLdgP0fSazRVTV8NAq4jCDnsvfMjW1itKYpXPiT
ZNEw9O77oEp3MowhcSPiIbFwN9QNXpg9wJSvTXEw0qY9zZX/KikJ8kVZZPdyy6Tw/N+f7fo/wzsd
h5KeBjXeUnR+K+0f0C+b4hKz3yQ4sxBderHhrfOF8VXJotDr9Cx7VsIy2LNAca86ZxBhtukflPwA
UgoM7BzMe2GoGML/ig9Ku+ZX5ovDirpROxyCg6JDS6nar2sZRgDDIOPG+RnNEIpJ4e0cqtNtH28r
ENzTpm7hriBXPrLyG7Y5gPP/kVenQqz/t4sUWD6WSn5jVSVX+x8XaWIbFfcpy/J47KNzhGz4idTl
nYWoBj9KXe4LHaSlfNHGtNms2Ss+hfrd0OXTedazeBsv6Y458boek3ONZJAaZI0JsSS1svpLMZZY
YZPou0UzEEqx3V/9TkseOBG3uoAE+eHQJyR55DLMG0T2BGOMPgkWG21Zn8kXvnhx0HT/pySyKGS4
A2PP7kdBjYaE+OS4BuWNchZRzq1lHJleI3MZkRy3hv8LI8FJ7a35q+5j1+uROzwUKncfhICHdk5i
b1AFqehd4fd7uY85wSBesKEIN+RFCAWF/nTXxmW4dRIhkF1Oe3Np/DSkfmx4dEdXuQsCJjjMohm3
iCvJsqsNbH9JeSpHf3xR5zC4zbWSgEWk/W8xffbm1jevuT/Hp3XYcnzcgYraRd9Cv9zIHKMcObQX
E/60prhyy8+rljuzx2KP9nZE74CiSuq4KZgRhkNaB/RzNC8S4sNzyAexUscnsnEYrEKlvdlCeYyn
krU58Jh/ebcumFrnFiZTgZSZVtd01oUFbTdWywtpelqCtlFVdxkC2dOMZPygY4l8qii3b8qq1d7W
XySex6/MtzNGeLW7BomaHYvEgCxbN0tBY7jY4VxfZECJtJXJF3m8oEn4ecjPm+s6xUmdRTmoT/B7
dDvyXJkd1eY+uSqoBQ/ObP+uy9R/idRpYuVmzOfEjt27Xh9v69QU38Uhdl3kPPbihmVzLy9dTUzP
aAqc0zrcS80G2c5/LnZFDTyF5/UThRFcfMvUxzTu0S6NPzrmghtlWvoPZVOcMc4F9IbU7pEuRgci
Ua88mVco31DUJDzrlTE+EKpuX91qmA46Ezaudo22m6S09LT7mFUqe1mgijvL2RsiY+otuS9JFjxE
hnmo49HarhdDZuo0LC1iVtQexX80+rT7DHMw74XttW7wss5Ylm5LNW+DJKM4XjR4OQakXS7Zr3V5
HHH3rFL91oH13rC6OcqLOYvcaYtB8dInVAJAxupHCI3YVmydLFof4WYAuWx8bVJ/31sTTTNqe+9o
mE4d6r4foWIcgr6+lQxDP12dKTx3Yg8KeaMLKsBKUkw7pZxwj2XGh6Sc1SizzpQBvso9wuDRd1bg
xgq9RmVStekhoST3huHiMaDyCVIrmy9Kl7inKWTSbAqRPE6RuVcXPI1UNvo5kx/F/VXixFm/LEoS
ppM9/+9xtNovXV7BVxH1NWi0aHzVlFEh/oPii/wKkYKMtlOZx2hJLTy6/VgFF5qhfEPvGKNk+gSD
FbEC/ZweqHP8EZQSv9Fus2ist1JK2s59BvPabrE5WjXRcwHrWXvGT9gDMfOp965I27Z+o/lZv1mD
Zd115q+ygJSTOspVvkAe/rOlgw67xsS9uZTGYn7/bTxgGsc3ir6vykqQkrCocSEzmgDq02D/PC17
9UBkntxTJrHtjV57Vd1Cke8NPAu8KAr9A3Q4PEzLiyZLIAlZnBdEQ6wfN72VY+Ig2eWYBxCE0/zQ
aLF5mVzjq/WXalmdK7zJ3bbI4vZlFrPh4dRvXgqCObx52RqXY/LdoCx/J+gQ7vtJq55rq8TyYWmv
Po20Z22qPDMYPCF650E+vTqyqLaKQmwD9UZ9U8mnfTDZurcuBsCWECabRx+ZNVHHGJS0wwSWVAcZ
bQt5zbzAPb7JWVGuNt1tIUx++mDE0KMeqlB10veNTuBknj6fRcqUVheA2H97PD0ZVp7juyUIIHUD
6mW2mm86F698rDXraVzPoDyZ09IatflbzWseGpdWdZJ3flP38WUdXVs3wcEmVwguN2bkx4+tqejP
ipkc5GEbutgmiX0WKsgRrkhKIIbOGDEmMPU7Wee3U+WXDFtzy/kWp3F6U0vEiM1Q6NtOdtcq/T01
UEqNnOfr0GrVO9UU+XTUSSHeDL7ue01khWvmkNWil896hF4uEfWMcBZYb7B0Ox9BAch7yjGN1nxH
P8foDQLlpR5gHw210C9BVY8YhMklcMxkfoxtQF0bWH8PjRsJ0hOCbm+CWL5DakfWQK7cZ2PGDUYw
+SUITRAGaIweCuwsu3nZIidzWLfkMZIt/rw7krkNVV3RIQn8/4flFtRWx4tyvCDkyniEGYQf7Yjk
LYpZSkgyHmFrHlwpe7/CeTLXEvd1uZOPAPkw0BHW3/cqGvnuqGgVZb3lCTMvL2EG/dtiEk+RVj0W
HckYn1uogtRjXPTTwa5G1sLKxakm+pbLD6paI/7MydMwq44SEtmEPK80sii2PgInz9Is2HJZ9EsK
EyObIMRC/ERhCt0VY551aCaU4HPNOn5AwbctSP1oRbCVz77P7xgwhg4VRb7O6sUxKlvrfghsF/eA
O3+px3GdJFVkELnWrYqQTNOCEvfI4O5918cIaAlrL8s22DIK0Iols4MlS0m+jHEHXNmemhsirWHW
04/Y0XR6IZCoG1/pDsk8owFeCGWSgdkinj8hmYYszSHVJ6ZMTtyKWU1uQV2KHWtk7T4RqgAVCpg8
jv4G1iQdHCVyc6ADGN11w1Q+M+BcrLKcPpYV9N5YRlgl0Z9bSxfFDgbnm8Jtfi5jwjrXi29VovUL
ckU+BuQL0YznQBvL6/pkQJPoWObwCBiM9A4SITnTIPQEGsO8FN/kCY6cIdnbolmqYAA2ze+aUWiX
csTiZJX8hcYyUy5KP32Tfz3pManJJNpO3LGM6117g+b+Q/6eg4b4ypijYN/klXpYv6FApXWT/ycn
w0BVOfE5HKJkQ5zzCE/Ztq+ZcRZyGuQ04YFFYbmNoA58MEhvwnZ0UV3oFHsXRRSR7YxQVv2lr9Ud
mPUc26Hl7o12mN7SIF782NYxHQIVF45dP/oLraqixUaMhH6XK+aHBHhmxMBT0YzOlaar2DW1jRxc
4qJVn2v2mmWooY2vPhfEQ4Z4gU+Jm2F4mEGXTzEa/rDxiafNAQ4gq+N5FCm7QDOedFl/jFBN76sx
whhgteKZO3+Xkwn7UmYVAukCHU7ji+a0XomVdYsVFyDpFH2F2uEVjAlfmZ9mhBeo80XoDYzixNU2
5fLidJPCamrZDVLl3SGWe6P7zGNGAKb+PhgTIiTLbPLIJQYoQrKArCOQ4eFV06j/CEuohT2BckAZ
YmSsLQUNB7XcYW4BwUd5Nu2S3nS9Ogcn2Io5JQW0no9lGWK0INnDM5cpuoRFp6yvHMe4SfalVRCP
otnttV+GEGvpZTKlAjzkG0zjqdzVOzpSwc4Z6giRVqjuCxEgbrYto94h8jKNYyXK75SlzKtr8DDA
Ujp90Cgvtw65XedGQZFYAmFe+0Us+NCg6f4tyWjNBrqBmCtXHqRNAshpcM6MYF91zMwjHTVRtaj2
ZLuZmePdJE8VuTnpJshcyr66j6Kt7Y0F9GaqtA3TYPLGJiAnCBmA2NeKPbK0Ut4zgXGowOK9lVcI
7QQNX8/8FQ1d5/la7R7byR4/MD+zxHbnF52r0QvaKPOcMUsPYI/tm0Hqxbo1RJ0CJjOg2gykBou6
XIhRBb3VevMG4ZPFtKtPtyrcrCXSlIr4QxdGKC+HwkDGPXX3rqgf13f9Pu7OTtiQ0IBxSblKcmXc
MWemLwGm/i/2eKj3/YEv+vCfmOTyYw5O3006K8GuVWdiRmr5mvgY1wNHVy517rUTuMa6YZZD/AEf
kW+apetfxqmi8bl8duqrbI8UnJySSZ/unBrQ7F8tNmtmUAyDBUSpavCy5D7l8ZNP//HWFtVz1Qrz
IjuIUiCJw/bZCibrIuivPCTFUclK4zQVFiX0hb0QRv6+RIn4Jo8boZ17ZWV+rZD+nKdUTC92pt1q
xXyqW0RSn9extPG0NPeLjDBCghmT+ynq+9NUGUg1nDl7dDAgMckd2m+A6L0Z1qR1RvT8EE4TwAz7
55ik1d8gjgHg0M0osHf3814W6yRN8rOAZ8XGvJHvdkSnYUJrQuujwDs3ajNKUh0fNgBF5xlfd+9m
9IexeF0UHV2gn/tILpflrlC59MLEqr4XxjQ+1INylHflxKyQ5JEAx4ld1eV2HAHPb/75VtYP5VYe
VOqZ4bIk/rC37eImmjTe4DHTX9EoYlioc39FjKaJeTIQmNwZVc6zrlmqdMtN2Mv+7VzRTo0mqBQh
gfJxOfRXK7WNFibUidCwjMThyb5lwnwUdVw+RixqR0yJr7TZn9fiMEKPdB+P6ONBikWeFIrJeGC5
9fnG5zFQm08d5s9TGLk2GqruPBMseLbTHj9as/z/zCVblFB3LNcTIa9x224/UZtUZpVrUCVnKQ9N
/R7PNIvRqx639+D0D5KCLp8ZfkA1yDY6ZvzS6ziF9qEf7YrQlgY8vGlqRzS16nFe1F5EMCpEHSbq
0zQIbGOxqZ7lMc2owjvFja/yTTPK3EsymT80w8b+SJbkaZqKJQ2x5paBB7OTu45dx2eku9jklnc1
wirvKVbfw/BVmZvSB80G1prQkX73OoLEeHG4y5fa/6XTp3wIlyPOYFI7jwDJE5AZe6qgzEk8hbLf
mr1CiW59npc+LFVhpgigYN76lkJEhhrTBFtWQ+iEja3im6Bnl92kdPrHYow3f87Q3Dys90WW4Zgw
5uBb6yrVGr9nDPZXiAQvNW0Z5K5+5ldvGLzJ/NCUj4YMvPUn+7B1d1L75lR0Ykhf79amr9xlOO8O
Jgrxyxx3Afif/hJOgbhFidLS+dbyqzVOb7JuifRj2BO71GHh/eviV8O3eprrbVihzJLjQQWA/hbl
9b2wfP0KbOh+vZblZS1fBCVmpxYfqqr3R/kzqlbNl3nqfisCZIA2dQvEgoDnbmslRnwqfTM8YN2s
3kgteygIitz8GftS2yLLFUhtECDqHxXxJbNB9qyQWiIi8bcMMxI3tS2xzi0BUFfQ5c1jnRv1Y0Sq
+mN6ldvyaJn1+eN0npZP5Hq78/U0uvqZwxI40F8tlQ5O0cAyEzQr36IxfaESZ/0k8+Ma18r8aijI
5Esmab1i+0ds+Pp7W+lr1z9RimBPyisMKvl0ITvH8j7z1+RWFYrSq9vg0Ix+c2cUWeJJdVrkRiRu
dQQN9DV/wGWmkDuZs4tmsFzyGgtdErds5icXxW66g4vlay9H+mXwL80MrnoDO3f1cfVaFJ+tAIc4
mshaDO/lHGTw4l1UvMvswCfbKfJhlPVzvP3HI1Y+bMOmi655k25VH1dhaUzFblyiC7rmUo/R/J7U
Y3K1CufOt9rHVZzSQ2/euwOdpLwntdpnibIJBxGx9mcUXs4uoCB4Y3JGkze9ODvO+FgjWb6u/wAl
Nua0gftCzdi4la3+y8BwClo/Sw4I1s3HUX+Xl9JI/RV3QmVs+W/uV8aymjwKAxQDvuKjIO/lVxhU
nmSAy5fOnBmQ5TRF5GZ7lNeonAmRZU5wDDE7npbQdFgLyCy48zPKsvh/8HY181+zaekfLw1kU1NZ
tpFrqWv/qLYHrgkjYzD005zG7vfkqRfF12bq2ruRIHMwfyPqdhsBgDUphwxbgr8J+mKnM9W/BUyJ
l8khPVi0eG1MQaqixlXXPEhzazoWLpctcJTspATlTaNd+CAPUQss96pZkePlTmcxwPvpe+zdaOLd
7/rCflj+VUhZwdVOoFObRUeMLRMvyuXaq2X16j5XEFdqSkfVoyUDcwBEjJzEwWbdOluzCk3kXXa5
SzOm0LVNXwq/YqumgWeX5HCg1pofyBT51ld0S9VIJ45rSH8Kx1pSCgK4qPOUwSAyjkrXxb8ZVNiw
xiNVaWfHD6Nahy5+EFjGPVleCgvji8hRzMj1rU5cnu3QmUjKMXk26e8QuARWwSIDeQPPDJpmjfVs
oZYLv6C0Y+QWtxkp71oG+dawA+yBZdLv4WaqgCcIMyxiwieRFm4KIN8rHwBXaPkwoacV9STIDche
ZCAXcbpPHTCLJSon3FUJHYVYT/oNmkX9TIXSeG5bjIHFNP1ypuSr/MKDKO29QCOOgcb+OvkI5vGs
beTKWKeuffDjpKbmBWQgx4YsDCciwE7Z1bbm7ExpRrBLjFd2sl+7A6nyDf2UfXCsnGdoYXQ7aI7Z
VjoqMxoNXi6vpLF2rScnJOizUItbKeoPazE2VVPjsmCCkO0suzbdyUOFHWcj35VsK8PPd4km0qsW
+zz6hDp6sgaKYhnbbogAvzGGL1bHKMEKM1BYsLj2rugVY81SUA/EfP6ScWcFM+dHxYwOREKQNFAb
VJUpeNRjmF/M1P+BGWkBFog71bT511Iz18/OAlMpYGIsXxMBpFKf8BEN73Y8CAJAIce0IHkP/Qzi
oHD4w4q6bZ8g/oQbbWk7Ad0APJYo9llLCKOjupFCpwm6r2k87TMK2FdVQYpVymQ7oQiU9057L63a
5UACDgmCMbogYOxu2yir3yFRLZUovX4nJ1mQRRmumKMhooNQkkC7kQ4FyN8HXH/V0WpEvhcY9V6S
sG02FNK1B2eecq8hTaUEO/M1APK27+JUPVEvmNFGul5MW4JSvj6/1LVGvrleRXfzNFcnwyq4y6rJ
3zOZ+WUSIna1CEjz1Ly4RKDongO3Al1XGNWX3HE3xSB6FQwhkShrN6isnQ36t01gavarm09PAc/C
uyQZkmNX2yeIDPZdMNjEMNjoKeXwI18mKkFNffnvjVfV/bc+uau6Js9C3dAUx11blH/rkzvaHCcT
OcCn9YlXatYzvX/o/4E6fHGbEIF1Ovl3FsSb9VdhOU4/SxUJaWf6dVTU8rHUkvlWjPk17ovo0LSB
htB00Fg9Qofo68raSPGAqNRneILRu0Io0m5Wpg2aYoSgIKlVxPxpdBkanYlapoO+cUpjg/dRHMDL
gX0NhHombmb6YN3Y4VnZ1KmIH4m6p75P0Ocd0jZrP/v9lwjW2TZYUuVaU2fZnUSv3SKFS1KFIZyZ
3LWeLrVpDS9K+g7DWr13WKywdk6qL5pbdVubisLZrDSCUhdU/8r8SeunwBwiZhS2c41HxT7IrfCv
rYLpsZcn+pOsX8lidxMDuktKQtkqVbuTWovBxjQzcQOaTveTrj2ZKKQp49Ilc2erC+oZ4N6MXeL+
nuQU0K1rnymC0xDyrg+3UKqF8KHpGf1sJTHL1cfJfHG+Ki4eIuWXsgwchMbpe0WACesEWZdh7a9b
AsMjIRqmtdO18r0kPf3cL3uh4LjRAQVX8W5J/7T8H1KXDkhtRSoVDONe1qC0rFzUP7tqAV5mtsjv
4lq7rA8MMyvTcxqK/OwrzHYAxWz1JUxoIOn2zkmC7y5f7gF3XrqtrDS/+VyR6iUIABmHneu+xnWV
e2GNhXbUbOe7iiCNuoMdnCJXi3aOZN/Lp2lsZPpNF0y5uHyjH1P8Q1tyeYdq/k3n0TyNiLK9XnMR
FCGA2FCiTB/Xr4hHSaVEnnPmq6Tq93IgJjJ2pAv8BtcKso0BXLLPp9KbqG4fRVxM91RXdp8VIuK5
qD4lziWpkVJQLYpz7Vs5Nslq3Rrwl6R6asCGRhK0ZIIQncDvr2I6CMgIZm7/tzA1WbgoNPrvYdOr
Z00+eUdCe6gXkDD33293Pv3v97ujIw9SmAWZimWb9r/qYpq+6Poxj/zTqrNNCpJS/GimydFn7bmg
/bQ3GjveQDLSD0GWJQ/kBsL7MKYPBaTdXpm5u+Vulip3g9Emd25BlrD7l/ZpsOP/4+u8lttWti36
RahCaKRX5kyKlCXZLyjLATlnfP0daPpsn9p16r6wAFCWJRHosNacYxZrH4Mt4/zwmYoCOJJ0hVKK
2AKUzXiKcqKFyc5c9W0TnCxufrkO6qDvDFaXnmNm05fJUJaDNpgP0bp4bep17QO8sdKy23cqHJKm
C6oXq77LE41t5MKgZXmojZ40dSNoDo1wzHXHsmMVIz/ZZYPA1+3rLSZnZBPMZMgFgwGyhtR3511n
gd1hHYzLKV4pHibuzM5RLiRxvpQstSdVLV4luAfp48x6S6Zzdv1zjHVsgPeGnjmXVSFG6aS+H4PE
T1kfBfomhwG5jIVUrNfiu6OKD25dfdfPvnAtt7f4PMd7R21JM6Zpr2s9vt2WYg2KdgAsPmX9oJ/e
KDpYd08JPmQ4tnzx/snKVnSvXj/TR8jHE9i6on7pKPgFcFFibyLVDtFkM+6lHGtCcr5w/dDcUvTP
2GZ4v8kvzW4UwMNFW6TpnupTerPColqTyaMt2Rbm587uoSfqyXlSGtKrlbFqVyBCfEAnYUH4aIf8
oQrL7qTrH7NEDBFeoyxI5lER7nZFTPTznGsogtYj9jd+kWd/Xyyjq7BuGWV+dab8GLUaVCBDA5fV
CPFqzlibpHfOmkVQ6WROxl3XlIOZKMZ7rWMwMQG1sOZbEBkQ73SzcrGU6u41K6P06hiH0RLR9Rmc
3EVDuUygGrmxl7wYyaQ9AEhsJQcOE5y/KSbdXulOR6F6ZGeA8kmUq7og3E0JbW7DLGs2z+K/rwmw
OUQ1gWzINfWqcHcgPbS7R5OoNO57zNVUZ3E1iI1UZ2YKkjCoqqssE6eoFNkNiH36aqJoMGFiPG8s
x0lRONVFc9Gz8hu1fkZ1MT3PZI9IvpeIL5pxyhT3tVMINLYi/QjIx/nwXYOIW1sNFlQstEuoUQ6Z
ezSZWzk7G7o6y7T2IvcKo6vC3hs6Yy1PPUIyn6fECX6kUWveFQcihZ3bX/hY6h3QMFTteCA+eoso
suIiqW+e2f6ihBV/ifDwb1BmKjh1hLt0u7mB0SrhSjhEL5N5yjPSUD9Oan8rCwGW2KBjJYZtHPud
ZMPIl8aoKlpXEMOmivzFdoCW9iwYR4GePPONZMHHnqs+qZPWjCPUrZZ2E3jvvgEhKLAp/AuTsqzF
lPNUbpbgoYmhuUrxZtI53ko1aSwalELXaRG2x5Sh98rK68vYRjccLdWnpiD/ygfvV53Vr6x9nXcv
6W5jrhA8aVfpoemsfAFHhN5NTcSMHOtUa6xvT50ZHdnR56nQTGjmOIDLT7pqduIP22QayicJFLVO
eXbnaznZrOSOUE9VaUGA+LfL898vVvCmbl1t+/fr/36BaeVovGZT3dCulNSe8clueW3S2CYywHnL
Z8sfNE5WXllg76g2dssmt92D4ZqUhHDpiUgBvOXMhg/D7A5N5CvrJiiVk04Wx2Kg2bdE3j6Sd594
58SHbShjRpIw2+kTaTFxgVk+b+oPnwzUXyMioRYR3Q8zDMmb99iiEV7dbeXgEw7FT8qQ6Y7wRhvy
2S9d/UQxGv/0AnhHiRHUjzGuwf8Ms1eyjr6m9TuW0/GbUTXapvLzZNdCZTS7ov1jV1WR2KYqtUr5
928iCvSdlwy7Qug/7IoU178TVBmBwlHZqkTExl31OI/2xNzXu0gttRuolHHZtBlzkyGClTHv8wl9
frFoaezrPAUNjAN8PNFUpCRYmvSRugWuovo6lARDxNZpGCoDJ3wS8RgJk3JaXlxY6oE3oLMno4ZN
u1TOT8hrRRu4EO/yG0CIpu83prW+T3XrPdHj9fMDdcYeyKGHuQGf7dFtWlYvukLBMgs7a8uKqDgE
rNlXz/JS4gRLuxf6if0JutYgWiStET0y4d591fBWoZapL/Iow3j1MuKsU5JWRyg3wVKrZraa2kFZ
e56naUYug1lUz+/+eyDQgRJWPi6foKRgNpoAf/RZkePE7zr3RMyDhhyOCqBaJ/3BsLWfftJnS8st
xwf3TvXLNenmRmNSXZ7TVe9T3iXPNd+nCJtXwcxOodIxTx4w0/zUqjdTquyqbBoWLAvUR1N4w2Zw
3PyIbj44K5At1u7cgCyTkJJYcO4skd9NOrX3ZDKOYWD1X5SsFfWmp0fCGInrqXSNd5vP8hQZqbvQ
rVK8N6Oxqiy7+tOuI/TE3Rd99VmpIjgJH78N/itnnU7CffUTI114WVLs9I52ysT+YmUbwNtlra6k
BzwVOLEUkRavfZK+k+HdfJL+804kXf1dGDtDU37H3K2PsUSmYCGh2jZu9mWq6KyX5Yh9r4jTPe3G
7KKpYbdiZRt+NIW1Hq2sh2SqUPgIg3nBG36MmaaQXkS0hTGfapO9b5WW8OkpfUWfTzN4MEkPbJ1t
AQHoI3ChGYy53h4C9GYv+CV+mzieCTBgoMIlfW0L6srGQO8YFw3YhLAadmVBQZASBrhp+Ykkhr1K
a0es3Ujg+LGrmChKLTOo5YB0TVXEK4MaYYGzmuIRTd2rKNrh3QLu3mCikvshyGescBxUfNMcPfwM
b3KxzC9puq7s0dK+oAsZsHFhCC8CA2Cq1RCiMj+UYszoJptdx95EW0+++zstNPhJbpjvlABKaihA
vztJiEI2nOwVylf7AJSWsUgT0bka9fxt4K9Mv3v5JO8aQ6Ut0JJ1N/Bd/S7Me2+ntK19hUvtgigR
3jLM9ZQ1EIIfPVc/Sq1qdpZathtiB5Sdr6EUN9R23OZF6qFipuwqTyOXbRw8NuOLY5K0MhWbGhXa
Jpl0470Ss3wkFcq5FcTWRoV7QCX0Qx1H56WIdMxYFgIsEObjN1wdN6ucSAo34ooSU9eSS9bPeYeq
xzhAAtTwJSRtgD1P8RUgwrhVKm/aGB5ebDuiBi1ReqMaUbgBqr97Fllm1F+96xIvv8sLeZxbOzsc
nIUyWSTHZTWr3Bk2x3iU3RzFgvDYAFAMs9ZclKmnnhoAfwf0HXgwZhV5FZfFPYQPLM8UsjWeP6RF
a16u5y1V7TapWSor7KHmowp7mkXjsBmrXCxHjZxs1HnJwc5RSJiO7pxIsrC2TtLYK8RNyXdG4UXY
UfiawkG5FhWiTReu4KsOEmWtlX1G8Zxbe3JYD6T4cXw/JLJ5Pgri+s9RRG8EtQAdySKHHFEo4xPP
0yTpV78zyEkcjB37P/L7Ut97DPCWKG9N7kNe8wfAf88UCJV6+xJzId/Jb3Hx+32OdbTPO7AvEcin
MOGoHooVsfbhZc4URM77TanQZ02iyPeRjQsNAuW1nm171mzRE649rAPg9kz1Jl3QMK2ImmlDfZ37
nvKGbWY5wNumMFXW9zZT9/yEypuljki760RfdE1Yb/Qaye8Iem3J6J/cxnKMj+yRe9YnTv+VSNC1
Mc/5//oKYfCLQVYP1C79Fib2ohxD7bPpenMZhJp9li9opqGizG9Ypon81U2R1CfUSK1cO7Rt0b8Y
udMskrw9dXKTJHIweSEcAdbssQexaHii3mjGI2CgbbSgIIqV1wysrbzL5P3Gr5Gv/b7e9aivd2EZ
1/teHQq63GOCPmv0PpK6urZl9H0AmvHQiEPg+xTaa9G241qbpuxcMwgeWnir2957S5SLlMt0TXEL
Ss1hwvbOVI7PyajEr5S3GDXZ2IduQsEgtY/EsJT8nOSmgzdTQHfby1Kfwzp1V0/4/vOIZSjTsFHN
IVi7cPB3Mg4tUfq31LbHW8dHTSXb0tdhmzZrvzKNW1bXzTqcj/z5mjyS1/yKlAJ0MOA90E3+RSu5
Uxfv5TW5sAnKnk+OxLxdEOZM3OXY3VyopsS3oN5AN6x+acPqI4bW/LMtkltvCkGpsdGPUrwPuhta
MrshkhGSVW2Y0WEQzn2uc76xrs426CvUAyJd7WpSRFkyOtk/stemhWSXOt6EYROXdZNODVRte4a0
gAr0o/cgcb0vtsZ0AUcB9CbNuFgjTskjDmjZBKq9we0FU8ylR3/Srs2AENPxsct584sdZbwX4Wte
4md3NnYcktBQeHf2vc5LlboXJDwYuKKJEQcUOBIBlJZW32pf3Vi9x3R77n6fWhSLGNCLztdoUbAd
6+y2Qi2PB82LtW6lVIbydpavlablNyOhca3G/nvdtwKtBTr/gobntndFunMSHDNsOn9rHqHAVW7+
JuNjk8xX5rdiB+Nj405zMBFzZmCxQCi9XruVio5MXXOCzzQbXlLlYfQ2EQiALe6tOx5jq47QByUJ
iOiJRPZMCT+mdkrx5TpkdYseY6Cq4z4JwFJN+MlfEfuDQElz46h4hJ7qGomrqgLzJAxPDrGALyDl
vkyD/2DThShsjkmoWXPCAOTo70vVOtk+6cRZhOmflODQUdM3qtBXm/Lqr1p4sCWD6jvF83oZFVfb
9uK1nqfhicV7fgYkZa9UoWm3Ii8OWNDtnaoMwyKkugctxgt2UPPDhd0FyrcoQrpWaNHPbhbto1/P
7hE82J3NQm87pXZ3UQo2TcQafyh5mjwlIKZlWQTWT69oIDD5/mPlMRrE9BP+wS2+8emiqAGM4FmH
TfH2+eIMEaMmgTqrsW7v6aR715QWwRGoPkWXubIbJI7GzVpml75nxcbKRiFgU1gvDTsjEZo06Oad
EXAKe8dzbT7CtNuR574N47h+0zxT7KOmpQQ1r3FLKCd/r5N0+6tPrFfVShHOTVLHAuZBTaLijB/l
VzaYxTZNPbFtdfvjb1qlE5ImlrvlO+WtlZ5o8XuWpsVeY+2xxuncL23KKJv/CgVvjO4XOuB+0dgU
TRXx9pdBIUEUQ/GDilR7rfRcPNEU5CeWC9sg38Nqm3YvNQ+1FwuahV5ONMJMwIbeUOXDeJfN3cjE
7C7fBHLQrnzfhcsuLca+ChGlJFhlYc8dy8KOoIFauyZy0htTUHwmFncjm152onh70NRv0hVjzd10
jELBObbXf30y8rKlpj+0OPe3z2SbdI4ygn/gbUttQmhsxBvsnCkqIlssGjMq1/+FvxyRlUMXeeYN
IYv97/gh8vXyozZTYB9+TFVkzChZ2yJx7yzEjC2gSrIykg7wBCsmfW1SiFwqau19qyxlqxPy8Ct0
y0sMQmbrJazTZDXft5G1sXubNtLlx3L9aiWOshsULd+Zg5buu7Ttr72FSbrE+f8SqC7xn0gn5AuZ
6PlG2Ea7nBC1P6+htSeGSrHzeD2Nys8gKN+QfxgMps4ESpMNszzFSgOGNhg32RAop2GupSd1i7hR
aT0MEIbgf/W1V5Se7ueQGc+D7j8H81uByT4kMa1v//vrgrDwvmpNha4/ulAJglpX0fCvi/ZdlC1Z
61lcnwjec0916yGwsNLsQ2thIAY8VIIWy7VrlIGMuyg/pKroPpJkl8xPnebGzi5NsSoq1goNTP4e
pV2xamriAJq2KN77OP1aKC52mU5FaYlsctuLNz2NjfeQ7J2TNGfI04hl3cJvVZbWxLYCxOuOlvZI
55M//mM32faZHw94U+zojveB9HUI/QAboJ7WSHDnl1aHBkJ2HnP6vD8lqMI5ZgH3ShPaLLegCGCv
gXgrXa+F2HUO/S9ROzfZP0XErm/obN9YeMH4Y8d3RBDrX5opbFmg9eKuhB0KLEw2S5t+QukPcGpm
Pf1Q9GyE1TmIIwZv5OJykE3xoRPNCmxIdnLbMt83c9u0VmOLahiLswaVL/iO/kQqIfzYwH8N521c
ZTu/jbhxNgigs5VGziPanrpbNV1rL1ozVw/ZGPgwRSYfyY6b3lGU56zsrlQn3PW/joLG957XInlE
yXNVaCCfeNjIFeJ2FF2tEGNKfp88hQKBXDT7ZpVu8Z3/gkU11Z7aEtfQim3mNmuXtYmxzAISJ2Qy
Q1+1mFF6xz3LZAYD6VRLIfs1ax/5TAM05zjqaUhM2kbNBoLYvacftfKL/hyN7CuBfqPKNHsHaaaT
KMcmEAfPGhSC8uYgeeFvVSJBT9LIYeTNCITIjdZTXOX73HVIBJKS2L/nkVnDxCEnZqtNj6YLy5v8
jAJNLbbPrW1N8InjdQffMvtf8wHo1UEeINz3TqVOg1RaI6s0Y876xyk5TS7lAEjA8jr9pT29hPos
57LYo9GWmIazktqvdAyTNWK1ZNUpKslkUd3+8iCEMyLVP9IoREqsFvYLITS4cWms7Y2CLl6fkdI4
xqq/7TtN3SRghyZVNb4RbfC7L9I/B2FmcCdWILdRIgQ5fR1Z/LWyX73ZeG9dNE2nxs+Qgsw1Ybf2
jEWVoQd1En8lxlZcGsSxxkIekhXlu+qm8EqWoQnApwqG3EmUzUgnXRHdKlIKf50hLD+wtqMxPG9z
k39OvTHpXsbWe2aWAzmfjtmkEhQ4MxXSFoxu007VXgHNJzV0SBnrhzwLwK3FmcsIJ5OuMQZlD68g
Dw59ORaDwij3BdX9tQiRi8z5c+78Io8IJOSuIdWh3z8RL47b/aat+zI5ToiOIuX51IHh+URoTemP
0CqRosShf7Mz2nCaraWyk7/su7pmtjUySIxzx1ABu7KoTE/bF6MyLkfddc5wKqaLi/Z/qc5yB51k
wS4tWJeQLgiEk58oCbIV7CF8VWCPnj+gfMPNX8ySEAQpOJd9RAIOtKVFjv2aOJc56NSwjnUVjO2v
KgJR7SvdxVZ1eytioR3/vkxmY5QL9CM95Xa8HlLEzHbrj5xZnmq6iHaem1zmJBMa1RkaNL2vn+hI
fz7Sm/ZLVrDzfP7JLMy4BF0r5poaPHGmMzBVMi1coyuWoaSTJ5XxyLLYXKcoqrnV4+o1M9pHO2O7
55ALGiyacfHow14US8/ITcAE0nQlSB4z/rSUNrpPUBxOQFRR/mMe2NK761fqPEOKIjrChQEpNJ9J
DWJj+PYhDSxkTHTWxwBh4LXU/YkydmQdTbRfay1q0gVFbrfeFB/PG0dLFLCK82gfwb5YV6UarP9q
FGtNg/4H42QtmxEVNYZGqcS+GeLu2OpNd6znF3kkr4Ez4lroUHv2011pN9e28sRB9iyGuVMxuQF3
CgmFO9m44C/IalHo5bKd+GOyqmnxu/HTaE7RnJlwtnKNDuKyQH/qjc8V/N91u1zLQ22Lj+lQH3XP
2huUMc/PSUY3oy0yCsTy2Q+18H6CcbYZ0bT35zDWTI31acAYgL3v/mh7C156GxqvVB/GdRNPyQ5V
wd6dPHYwrYVbR83W5FpUr55lJcDxJnfrA7Z4NSvjQz4ptHy/C1K25jgp9dSW82pKUY1lKLXdlRrt
Kgpj1yDsxTbSRLZ2Pe/h0u/BTli028H1gCkCHHtobuSDTG7jb2weNgDnSWfmSWxS31nUZjncCpVq
netFxlopDCKW+Qp1nH5mdpzc+TO5K3Tn7UEPwvqLMQ4HwmYNgCK1voIs6yGaA5OwCP3+UZBUuUuF
mn2ALFxIOzD61hnY5u9btdc2xJi4d8MOE7j8Zn/9U9SmTb1gA7KTP1UQpxoF1GY8VXppL2VxvMcH
reRusQ9JVYuiatdUQf219EcUS3QnDlZJmTyil4xBIh5K5RPe9a+uToK3EaTYuq4EiANiRaiiN+Fe
7s2jQffYf6sj0d6jA+80ZBwSsVathKqW27L0SoJY/PpFb9EBlWlZbIw+z5YkcBnvpNyVMOVNNq7x
2ME6WUFl3EjL5uwDejg8u8DZzDesfwPe27p4ZWr9Xitu85K06oc5r+prM/lUiA5Gdee4y7ig/lGk
7vd8RoBEYbNtUUS89w7yCKx8D2hbw34qbGMxuYm1M1jiPlfoNVrykwnxy9Q9b4+rKdiKqOq3HTys
hTTAlmUjlhr+LvnfSv4jiZY8GJoab0vRV69ha106oYP4BngUKAmBlLNFpci1LbvV5ELsSQgvrIlZ
LmF6SsY6PsvTEb/esS3DaskMQZqDpxKVhH5yOblD8TXQ82jb+Ia+woHtLaV+xUpOfxbhQVydTS13
ryXg7msW5uXWyDzyDESP5tlIQA2oMwSQVEdaU6VRrm30o3S9jQ3OR/PBVFu/GBWFydliBZ3SPzy/
8yDUbpX77rcodPTv80HdNs8DtTejD5LQEK7BkpzFO1Obpvf5TMbGRFW8UPMguHlM3Yu6rP1dPQ8f
cjkrr1VtV2wiCLnygybaxyNFLVg6o+Jtn3sESuI2EMRXCyLnRZvHU7kJ8bS62sVDVi4GSOjXBK56
+0u4JR+XxIrkSlfBPFbchaVlL/7k5/tw9izQWrHPzexUkEdaLuJ15DjasimrmtQfzfgTBmG2m3Lm
+U4aIBTMQdoKx3V8l9f6mPQGK251wsLG8Ebd5Z4anbUsZbYXxBrUgQLmI2jVNcLB9tq7AZpLJ+ye
R9V8FHuCCbPpxNtQDZeUjvUXhrZ2NxZjREx4zCZUbq/oF3wnmAXZelu8W2Zhn702I6Fp1pumw6hs
qbSUsJL0+OCNCsABM3OQ69kLGUqKnlvc5FE0Kfcgw54lz4xJ5Dt7SPXyU8U8tLHoUbAnvcsmfySK
I4TlbK0qCoahmQKjQHK+mXmjnCsNxYulYVJkzekuExYgW9sy63uTZETECXP2YrBqKLP+R9YJdqqV
Rr48K71lmbTDKus97A8Jkwf/vj3KWEuPXhIayXgW5xes3t6fLkYYBwIsOuhD+cJIba/GscmXrvoa
TZjMogAj6xPAERQTZM+KbtFcjIziXF8HSZTd5FGettltcJpd1EfTQgoSaGsAUShEsnRkslzXxtpZ
jjkJPYvGDbUT0RV7WSSQtYHGDtEomNoe59O0rduE5dR8zwghzIMWKT/sOTLAUQCRmNVPlvcK6YsR
MV0K4fD+rOg1NJpDjtXZO2qW5mM0DW/x/EUppdBcyaatrqbOSekmUAx5CyzExsTD3itvXslQnA1k
w0elq3+aTc8sykoY1cKgWYIsmb2nlxrFxiEpjmo0YyuGX9J8NKrL0vTWK3RxPDMeyNnjxSBecffn
MSdpYgGYqzw7LtDWbK4Cxpa1dp0Q+Y6VRVu2pLuqDqflExRQZ0pGCFL57sa9urRQ865lJ7gWEY9/
KKhTzPUT6Y+vbc0/deito4ZVc5XA8XgWm4i7uoxVYO6lV5UAmGo/YL0lvfOjpNh3K2IFkSnkzFyt
uzMjr8/eZda18GgtMnaPZylwsRrDQ1TOROtH2bgtkjxdSrqCbtIrQs2kUS922CtiebrKI4xC415X
hb3I3PJ3Jzr9izrG+pnd0W+apeHp+feqy1eKTt0uoufyMnqkj9C1M3+unbr5/fy7qfnXaXZ6iLRj
O6D2lDEoybi21a8t4aY7mXXEbiQFot2xKp0bUehPYc7POalqywAG3HQlP1qTRe5Sw896AhQ9H826
nH4aneWThVq7ypLErt9xqRZn6AEV7vuQamVLMAujzrs72PYqrqJ2Fach2HKBcpm/aQPUthyuxHGu
Aygrl2fH0MoQa7IhOgV+oNFvL7VT3inDMSo+I8+8Z57R4Xpl96v4efuVIsdc8yRkr6W3SF3cLN3D
M6fSC/vqgGZkW8jQlJTn8tlegk6yjOoy30GFr0/yyC/G+hTM16b5mu+P/3k3dr3ls+OC8ZFQ3vl3
cmM8q11Eq5TQQ7DZoti1hq5felqW66QobeYp4S+9WiH41hheRQZlUXdfG5jej4QBftkoNE9bEIlG
6jP+yGcg8IeTJm+iVuT4zGOLfYPnGBdHHb1tQJwB0WqZuJjARU7ULJctpn7syknNkCL3DocMmscp
HI3qVPxzlHe6um+9fpsVd8nWJAB7ePW1ez3rn+qhkSfyHafr9YU15eVOybJ0C6NYZ4YmjwQDa30N
cr9Hqji3aEzRxy9WomTbYCyHtShVwgY6wi1gYRtbjKbdW6iW3TKwIW7Jdxt3yBaFP9XnKcvat0jg
EEkC5+Y1lYmUkNwdk47/MlJYLigJPho4y79VPzTfuGO52xRswlqjs9frummt9qmLwat9zZLROqnM
5RuRbBy9QYzHAQkoCoHC5ppkG5cmYePuNJZY916nTGs35VWe1b3akyYMBHBIP/8KSRSPxkVYBZ/J
XGQqihgFiqoXVCzD9xqG17sfu2JlaWZ4qbwCg1PSk2FWeeAxuvoeA1dAf2w4n+A/ltXQe7+C2N0O
OtKFWfqXwlV1FlNangyjSzYgr3/mnokjxq/IxpzrkEPM7ksxSmNdRFC0RJH+lP9ymP/5qNffn/qV
cMzR5BVz0ppCktjKt1j+KZNBws/84jRBcB5LHJjW4EWHrgr1m25qG8pQNOScdLpafSAuSml9Yb0w
HmS6EJBuo+q8ixwvw7S0VqR14XdJPTD1KX9bMPPiITGWSU1RG/jTso3BVuXDoKzcnk2Cj7/41WvJ
F7JpGy4grqHirFejMsQ3yyMAytHJN4urGCtrqSH/Eantk1LNcKGjb3/e8M8bW1vHxE1fRgb5RcSO
KD47cQpAKmuGc4Pom812FH4R7YQ3FXHTTxQSBKv7/qlXSntFLNVETHlKg2aeb+pYuZVh0724TQ/c
rQnyebooYAb6zUoSM8rRvqZpFb/K68l8HTJ9t898zV4nbjix8ifhBdmyeDWK/FET0gdfzsd/QTxv
o6Vr2QkNvZweaq49+6Jphudfbqqfm6CcB+eEh7A91ln25uDPPf59Afz436fyjTE34oWZopPMPLCK
0h9Td7A1URKPEBmqP1V3q8dfQbwGtT5kg7sxc8NliDqSmTGnEKpzS88j/HOYH8xl1yMWlYOrHGb7
h21OHVMhdhRD1MGGeBYKGfOzP0sndwjMskWgg1EismVOWscVDJEGP4qld2c5ePw9le+iU/3zrj5m
CZr6gP4uwNuQxN731ivSS1Xgc9O8zn/HnhbvuwLavHy3I7durRBALZOFlLzVdk3ZSrGtLzBIkNwV
uPix/cY8mblZX7Ui/z0ZCGbaCMYZBexoKesdf8scJpPFwqhJJHFKEhgpAkFf0FP1pdXmTTnlNXmG
z/4JrJdnlPN2Lo0LLWpPUnPOzxPsyyrFyUFoxlF3u+QZIS5M6qu+MjzkdVpt+HFy1T7q4A2pYWXl
C7v/qwT4hvUwHiDVq0sJ8I1qmvyRXa9EY6F1yrD1PtN6Rn7gyfCaC08QvQ2/bVed5vnbxHVxTeL9
Qulbo19iJCExs7o5QsNpnghl4VRKZTXrfiRaU66mYoPk8LIkzfwJojBbJpAiewSo4/eD7ZsLv4T4
mY5tts8ppvKYgxwrRu/E+BY8tJlwK4zsLohkOTgoxA/yiCAtgmfGK2oZGs2zmAaQrFh4jIAXDRzZ
tSmIWk74xV6FVR6z+TEcGudrnSfRrdBTBxWVTwRBnh2LIG2WbWRXJ0NLLUBATv4eloOzCXGubWSX
Q8m7dOmnHV1MPdN2WRTWWycAhBYjN1hotKYlnOOB9Liji1bS4hbMLHI10zphs2d36/GBFN7Rmqve
8lS+EMK5sN9iauOmeYby+ecpMfHXbMAq5JiTre95oais2QtxcHMmFqUZiNGSM5MXO8klAzN2jLOS
sKYA5WLK4phkxDOJ8gfLFD8k/8eou3BRhQREEWXwUfdl+oON/ndToUb3vNX/LGEqCobevK+RLFNh
l9kOGlG3iFvzx//vXfgfzgVXQIlUdd2Fq2Gq/8L/orBSqNtRW6mzR6iE+fZvizgEK4g7JLrJ0jpA
CrI+0A4vPbWiCMOGVvYNZAfhX70EQuInMnlmKFIVOKwthUd7ra+DXVLlv4vZ5PK0es7Xn7qzITpV
NG8OhcwMIeP5WA8s5DqK8ZeeiE/izl/zirsLq/RwkGng9FCddWEzOLfgqV/xMI8HM3LZFxph99o0
5U0ZzMOEK+lc6tNwYJu1lTsMJzMc2q7SgJ6FhAgOqA6Xcg6oBW2DoiOuq62hHLkM7pUeIkPCk/kl
G5uNXTvgWYaBrjRi38uTtFJ6Ezp8jyVjaeZEoZvUk6xKq15sv+u3//8nJtR/m01clWtCsw1NtUCk
/hvrqVY5HFqLKGeFGskWvSHmCC8SR4/cLHIwSrKPsmnCa0a8qF+qiPEmV9tL9x6BcP6+Gok+Sq1D
WWsvZV8YX0QXJpe4aD/lWZeJ+KI4/WcWea8oHPOvtbqfOpBFFGr2cVmNP/LWfq+jvrj5qDaOIas6
mvzkiiIQDzH/VIsg0R2Mq+gupnL4rhCltQobXz2UMxG6GqhvK/oGAZRDwl08kOtWjWu7i+4jadQn
1eifXv9as9mq1jXuWUcrruRwIDxHH1M7urmXoremAbOCjbJceoVhz+gDChyTNwsGgNpEffYadUq4
1HFwEsUWZa9abMZ4mIzmpVOI3q66omO1imo5xg5xNvGgLxBc1Ze0IVBKyycWut89+Kp3icFQIxw2
JC3dZ9URjVN0PxKlxdz2A6ps8UAvTc43nthHqgz6pqra8Fg4brQD86qdOtOzDpmmP7S0zG5gUIzz
BDpuRhqcPak/FllOcldPI0xOaxWsx6MIAjSLuL2zfvBOkW5VJ7oqc6G0JhhJEGwWamZ6k+qudABR
G4shpqYUhEuEIvOGJcjPrB8YxmZOZGrGLtB/g8aD6Vd0QmN90yqT8pI17sY21GGvIyZeh50NyEVP
aa60XUvDxTK8Y295MZtb/goK3PVzpvfq9nmkzsLBTEev7kZ5vHNLt9qmwiXFsYnHc5U631ySQc/q
lNTDwkIHe36eu012hFK7kpfki/78EvQNgEZJ8KWLWYXDdii74RCl4++5oXUk8V19sUiPlx9Llrfm
Jp8zI/2+D1Z+YOiPXGWXMjjm57PSA/aRLXTdYikZyMrIyTxJWqH88oroLXBK8XWKwYvGsR/sLZoX
50lr3mwkvj+VAuUUgUHhQs8XBSbucFH3wRqQ/v8Rdl7LcSNNt30iRBR84bZ9sw29SOoGITfw3uPp
z0K1vqOR/gjNxXQATYojNYFCVubea/c/fIOHviTAE+EUxgAv7t9qTavWuaDRn1Ty85TE0cmOm4h5
C0cGubpN5LvAQRDZKNihAiDKwg0wQywpilXp9XsjdT7syJkPIXgXIOlEK+6pQWlc5zYimN6qgvVY
jNninotIkNNtiEQzCIaexfGAnwyoxdK/VadW7/SbPp8DYsysD6vy6DF3cloN5uQdhciGrYWIdjsW
BDtEXXxRHTP1YuS+vi1F5DH+zl6VT3Fq78p6TL8Suu75Znxirx0+l1OL4M3ryKBUS6XRiM9u6pgb
0jTtk3BpJ5d59mGbomW6QY97qlsLtmd36GyzRtsVfVMj08al5Qq97Sq0qnhogmQ9wXpmjbHJu5sC
Ct0S7VPvVq++49c7O57lHWGVUObkoHOjMpFh0HUZRVbux8GYkVvFHu72oLlTDqSs6Y4F/Jbnoabk
Mrw67EiYKI7IYmOUtjWJqlS7unPfE3R2UIQx9ZJp4Ucd4Toekv6BAgTVcdsi9l+Ogg6maqe1Lmk9
7ZPlmMO9YhX6knyQQvTYnJDTZ7jp9vTivbswHcGLWIkkbaYIX0piWPh9Im67tdu0ZKzPDd3wvJzS
r1HNikd72b7vC1QT+pw86TC+iPZBoqJK7nbg9lenw0BO0G1vHkzEEKvtHx2DxQw7M02g07YOGpxM
Ay3HgzWW6Zl462MOPRqRHsIv4Hjz+apYnLrrBD9jtYivnDdquuAUFC96O1UXdW25jNpXnZUi8cvy
rQP3+8T25IfKFxNNo2HdV7v2qVk+ytRAyAIoKeCiBTDrXRO/YhoBt6PEvbcnas1cNTNJW7IZPlty
3dR58R2OVrDOxg7lb5pZh5i151YfmS35sxQlISAcFBr8WrCOLaMW9YJqkL5MxwyHWNRh1RWpuG/j
NrlnxIfZQ02tJsSxS8p3uKycJXO5uyCoPgLRtcdQk1+VtVbtxVXV33k6TWgAn7vYL4m3DXJvH2eM
XjUrwq+m0WqAZ5z8h61UF+ZvIGsXsoYUtnAtXKXSMh17+fq/XOQuA5Fp6MJqHyLB3PaLa3M0c+ds
Zc5n9fiLax9fT64jGPqZSCnEyh+M6aCUNd008cuT87AzaEZVMqXlLaQ1HGxn/ikQaWrNXgc2E/iR
1uxmjkJ6ckU+ownnaF7eC5BhwYabMujGtXsd2PNVy2dnyqK+r1KCYVXlZFbf7CZ8H/2q/NAsn1Rr
dAtJBF2BxyHGghhk0LLXQdT4v7Y5twa+xrYa16IgfYyGaflhmgj7EElNG9SrJSmOtnml80BjlUb1
I9XMFStcqK9sbAUbjak+czLvIiHurGakTiv0d9OudCt5zZeXKb/A7f8SV9XOrZrynMaVON26bWPU
2UeVYpN1MRYD8Hk70TCztvVUXyvpQGVMm9u2HewiLF4ffKgZ5zw/GHPFTGWJIyMxdzmbJcB0wiTd
VaKkm+Fg6VeUWhs9lM9xM00vAU/eTVVTNPpx7d7N2eKhsIjhMuYi2ii0mRIjI1bPtn+vGfHl/t9L
yXIF7WTDwA3o6vL3Syk2aFaAf4E4noYdQaZGAI7Z5RPsp/JJvQBC+0ejlbIEj0SrVhPgTAgUioIc
FCC74UtsuybZ7PoqCMK74OSCELiqUr63tHSr1nqj6dtd07Zf5iosr0lKaizy0LOCzTK8g4Clka9E
E1SubkG26Ip6ACXYPCxXkmsv8e12KKnZ4s30cmszX6taSXlo1ZEBEWENPwSOATyfoiL4JhgCoP/L
UTx15geUnp011v0tRG3UJ+SEdfQeL3KM0GutS9XIo5EP9W0hy9qSVG+JGCNPaTPOsFh3dCPe1SpH
6gWRGgMTtOUtfRDmLkchCx/YHC5DHjKt0J0H6abROjeC/EolHW18EwCkataZNFHPo2/JFVRGaMFL
OmVtkj3ru9WLOlMvgravVo3PQeo0qzzT/b3GwHGTs09+zgca8bdBkInDjEWyX2Ra3iXKfHcD/j55
q4rxnaVLAq7X/C32jXuvc+U7bdpsU0xjcT9J2Rx7A3mHNuRfI1lnl6AtxV4dqSJuKA4R3UjKKRC6
MhQvYjblg4s4m4d1sysiHNcjzL2rOUOFj8xkaRIRRuTnAl9rYHU7dYoH64Bz9IIlzf3aEFYdV0Vy
/vu1bC5e+n9nUHiGbQmIQ8IUZP6wb/39Uh7CBYlVTsUd1qWHOJwQ/dm6QdRQZ9DGMOP7YsYk6RJQ
vAozuzk0i41QvZhLq2hIA6wIQR9Dn+mu2jJxUi+D040Xp+zavdnVzrEeLPgpuqPtYmK27pzMeiq0
cb4yZ9pi/GZUHRJld+xutEqgBA+IdIZ9OGsaVm20gb9Ob232GXnc3z8JQyx37W8fBS4/w7PoRxou
6gHnj817bQxm5yY+u+ayjBkkTSfkA9NnPSqdTV+WeA6czn2o8vQlGP1dppXVST0ia8zfm1vHwUxT
99KXzWaYWsRqDttfRrzpSzGvRZRjvI3F8KCOEj2kxvdZG3UriECj8lA36rQFl4P9Kwwi74JZihGL
yJtnd0KsAs2BBTO0idHsQpueJdqXc2JOOySx1aHgkbBF+ivBWRSEQUzz/HbL+y4XHr5v8FsETSej
pLvay9hDDdTUkdTSp1xH/GD5/UPr+ZvJArSn8EXLWSsb8aSMYssZU9C9jO39KAc6dosWAGEjj82e
RGjXp/tqkUw5hcW1So2CQMpklZFae000+q4xdr/zzWgl2ejslc12QoSi6YF1GKMrGSnlB+iwNS4w
IEHLQIWPydotexMj0woi2Mrv6i/Ww8+/LGcGT4TVbaDkRCBumcLKvefl0TFwQu+BWRxOpFCSX+BU
RKXqxrihTIgP6qeo0wTZMlLWaP5UYGncDXpGReo2J7AHIxr52pjKVZiwd1hhZ8kOjdCvalCMkIrl
GTg2fWIU5iDL5Y6sGaoCm4AI/Dkwj5vEmI7ZaOmfRiu5kaTtkjbOUpzdxn5jPANwm8bwLQ0g7kYi
/BrFjHqqeUivcVSZWIt0dzeDF3wYMwizITbur/HgvzfNZD+X9PvXCJV67Zkn96rvsB5rbZDsg8Wf
WgHdNQFx7XzHFKAoSQrRSAY4aHURkpinOcxzTflRFmsxuse2Kf0fcdrQNcIu5Y+kwVIqlcA1unfd
ldmdPwQnVZKanljkcsOnHC5/isT3VNTghRI/Jxcgg16bQ0M6MsmZ3gvCcR1Ck+lImg+qM9ySVmC5
sfW07D1fg1TfmIYZweYsuwNQhOEcWHDflVO3LLz3iTi6p1kkw5mK01oLN5g+C0N7z+kzPnT6F9WU
jhrw2JODxFA1qqGcIYbJuprCm1J9O+GSUD9QGOJ76YTxf8SkyN9rS4mx2l2i0+gPMFoj9euP2lJo
UJdMDTmYPvjcvUmbbVomSBsF8MU5FJ7a3Lua9RSc28iBV7MsLEkY4IX0s2d7eb/+/+9nvC/MODrS
1BU3MLJXYSQ1PVg4SrYD6xK8c6YPzETTZzy4XxoO1v3syV0B5UqybEjjzE196C2P0I10zp76nk2f
PU3xx4DUaRWYbBrMcdGuctYYyc/3U7c0H23Lx8MR5Z/6UZfHobXZpC+nuadlhHwR4t3/L1u0ond5
QPcCpHR5D9WEySY0La86BWcpWmgRPeHhiCT66FD6xbSZMHFvlB7kpgJRVSkOU82r9qSmul+HXF/G
3vN3SaT67wf4kG7v6By4ZuOuJhlpMFr4p+ZBW5w1q61h/4n/QvPRDfzt8cD+QfKgBMtmeo6gxest
+UD/2j9YURAU7VzHB4KXWRWZmJ3ZT6wit3UvJp3di768qCP13kh7n30fDQ6agppvf/SIh66qKdig
r6+LKj6lNLOGJnCe55j4U0lyPIsiuqwKceDJG8mnHBj3bn4G1khylOZWYjgMCrDUHMUdfoIVITbb
ogn+dwTh7BTWfbQnEGgbjEz1e/aGW5cMdzonDYHi0jqRHDxTc7nMu9imD8t4Sh01aTCvEpmRQO93
27LN7L3mNMUbeR00sDqf9tOYl28VybROG2avfeHaJ3wnyJNauZ58GVxzqwyBcTB+mtO2P1imzshX
Zq+i7+2vy8HAgPow+yVunXK4b+auf4I/WT7E5fyNYEXtDHiUkRPktIOT2pA/lmGIJ96LaYg+YrhF
h0ZfwprptviTsJ7Z7jGNMkAV0rJc9bEtX26cRi/OTo3m5vuhHpq1M5bmqR7cVyUNtCfTXtk6Ng81
lWGQsZqKyHjzZ+uIF3t8DY24IpvXCLZoDuTq79XG/7mcCFRyTVK/bNyZJjZEuewx/nU5DZNDWAEG
1btiDMP7pHS6HXnRHr8mt10vitXkUpjaa+tpKAkRaN8YomFJhySuO/EwJdRHjBh25ZB1D51Z1GvA
GuE3v/6WIaJZi1aXhymL8HjOXnGX195nvW6nB+gU0wPyRx1ZWJUr3zSrSHuOiyx/C3rGEgjY9SNe
+0vS9bgYABHg9ZP0wZ36e1wUG08vy7tobIvHRlZU+lWgHcJaH/Yx0vDRoR/hl2yVi8l8xhVQP41g
va/uaHZ4yHF9J1MSbco8GI69Z0EXZZK2H8UUrtMsfbPaMt8RmPUPa5fNHcA1KOASHnRZNetSSmeV
TRoP4UVeOE1TeZnT7p7B27GcHfEqJzu/wy0JDzGAjLi8T9CPXWvWN4rcZa/bfscNem3M1nuWLh8l
0nUSQhLTgFdCmb8aSpxups6EcLFMJrTav8qaKiAU2gethQxRLgFmUuubdZBG86mtsV+TjicvUQkT
6aYmskPynG4IDCkIoy3CNqNK+9aqhl5l9N+hG4//8Qyy/1if4OKxmxeOLUxqMNanP6hZQQ2lBw53
d2eyY2+fY03vn0Uj7RNA5AJld4+VrLa3oG06gmAWQ6Q6J3WEVqOJlNW8GcTdrREP8j5pkl2tN/JE
1ggdgj5oNr6ffw2LsHjJx/HzBLfwBzoEdE1i/OYaxH30S2pWOyVbbmnEsKLsn4dMDwAqoptmyg4G
I/tMsYqw0F4AaoLO8mgmT1CCtVenbzZKauG3SUEBDYcFx1uV7lVrrp5AnvSJxoXJvTjUpndQI5iQ
6Ee0KlQ36jRFEXRfvf39XlWf3K+NAdlnhiOxrOq65xp8wOYfT3eb0sSzkI7d3bpwSW0b6wo59ltA
Rq5XLMZURuQImLrPt71lQphhUCLSkvHkLGavn0dWaT+SOvlWKgFplZoJxSiyFc3+R/Z1emeHBgIB
i6UohJKzXe6nwunbkE25+HmEK3wdhCLZhKJwkks3krqCdy7awqISn+3RX7XLJDQNC5TYlazu2z51
T7pVr1tW3ZXmIKBfz8WMNxooymibUD0s86xeQiu0zr4RuLQKPPItYyCzwbBs6J30JXPycRmNg4Qe
J3GBFnNRsp9aECqSRSkPfVo2OiOE0xhgdWJiXa5mCZCwntzksZwHeTCMPDxA4W0PBeZXBoVIcNRL
2af/2Jbsj4PWFIhDs/KguLxj6/r0ocWnWiuCc5iS4lgyBd+JAKZG0SaMJ+xWO7lJ+UnQc99mXmN+
yhLtMNh5hUWL2sdxmdDYNVeNrZeQrwzdP3d1HW6gT3hf/n6l6Maf22lbZ/YrbekIh96f/ucAuNdk
302tE++zPmaTSA+uJzKZAWZSTns/TIf33DKiNVMvH6FezRjfQ0tQVuSzIiVdLU+/Z4v2w6roE++7
Xd51S1GOpylc2bC872PL/jZq0OMmRIRfStCx6j4covEJGGzx3jVeizoIhDVcmfsgnr6ytWEwnttv
IXCQl84GU2FLG9W/JeGuEERc+M68tm00jP4ijdCZSeIyhHeKkNO71yLmhqDQ7WFVcJvsSTgON1lY
5hcyj6+JNCsk2zruvsQE/7IU53EY3BeRvZ0amV+mpUlDqw4dHI/SO3UaNiO6MURYW3U6Cjh4M0Hd
qyBnVHzrumsh9NFhqKjnoh85EXPPvYnluZqLQxqyOlHri23lYV7ataFOgnTGINkwF9UvpK6dY/jJ
QSFJ6y61V7XXukSayOHC9ONIfVI/a7H3JRcp49T/HeTEm2tc8jsGxhbJ9QsHr47Scdv0yXPCIO2m
E5mz4QFETvWqJ7NxIL+QqWvUzu+kkG30LEjQSEygrxHFbucuiu7wfnmvho8mealiBoOS0bO9Jzby
3tm3AwexBgwrxLTNa083hTpGtJh7Z8DOZvANEATUIS7fx9LJAUrVRXRsMvKN/n7hun/2PmyeG64j
hO3ApDakahP9qxpp67oxNYR/+xFy6EGpFqbUjTaDCN2dOoXaYR8cVGgfXmV0x6arrHXLfu2+LtA7
dJ3h7eDDfjfrKtwqr0hUFgbc/0PmCcqPhuA7lcbYTBmZdxNiBnT2YM8ggEElYU87e/22atLq3Z2d
YN854YWAYfvCtB3akt8Yj3DEvA1yKeOxiBZFwJKsJ+AUxeMPUn6cz7cNtTHnzosLb6UuvfG9s2pS
97r2zNBjeNFHq9mM5jAenSixMDGPV+HE4UUr4CSZE5pDRufvAxFcu9hx231Iq455cJgflJ7P6kuq
3lzsS0FuGnq+rWpGofkYIcJyqmQrUw4+eCCeiCRQ+di02aNSkKoXCexjB84yItEBVSlhodp//Cb/
z1aU36RhGK5BrCwfj+f+8bCqw9EUTPSKnxqYQlLPm8tzBfWfdld0Wb0uuFkuQTn2+yAZ2kuBTeHn
UQEmuXj99fVfR+o7g9F+MmVqsC0sN4kWyg+9o+4sO2BrPqPgcydDe60ABKmvv+ta023Q4zCEC6KT
vngPSwu+PanG41VHS3ApCuJfcEitRG8LKJlEy5hGEJ71Mi7OpEZJLiVtOCSZmW1w940X1SrWAyn3
N9mmbSYYoxe9PG0HkjvS5BMWYxTPrf5lzGGgkL4qL6luSaazPHxk7tcPOUDFtcFddJlk9R4t3qMk
idGLzlV6UCEcPxXEM/079WXIPOgejeBeoxmzGQwmmloZoiizS/0xDfz8NKAz3TZ2FH212MXWuKg1
C0Ify9cxL9r8/e/3q0Kg/ipJpINTUCHiLeQrzMv+LPayLPUxvYgZGB97YFBL0Ur5wIKoe2osl+Qs
ZcmYR1wwAht21cbg0AlBeXI8JvtOqYEnjLWjbcwMgxTJG/AFXYuoxZ8WuMCjZPAEj53ZP0/TZRVX
izXj6le3LOLrbWGH6dL3w2NVC/c+NN1/DGZaT/T0X3Knse/yoCcLS05rUOmcSXc+/nFEHS2OeeYt
QPQaw+vSEWoqlHe6k5v7LMmuqqwjJDnitsH/wmbKfsa4Zh4EPsNVcapcJ7/37b65+/snDCH2t/3+
8hG7HtIX2+LicIkL/LMdjPi+DJvY3XuhG1wxqUNGjwL5SSms+rS0N1WfyDV7MSj7KIcEGJGOjUK6
NoxOZzQ4QsowtcUwk8X3gQqPxEKhHRpXky9zoS0iZfQ7jF+O+RDuYPmUa9UssELf2E9D6m4K2dnT
ysZThQPFiIR9YPYYrCxwBzsGGDllaEeYY1BWB2Nx2Wgsa9egqZlqR7Th2KmzGcDjwufGJwux2NgZ
QalvO0FgQ880Y5MuHtx4eVFHv14a6VQM00uxHZzB33gBBb5BPctMhdn7+V+HGVpKblWC8xAAPdIl
SbaBLba3kFd3stbu4pgBWAtfmRJlLEnhcwfLOzOxTFayYHI3ABh/bDqGTmqVsHL/Bwp1+ynux4at
JlGcCbyy1a0PMjWYFvsRbBiuR2urSKPqVIs5jfUGLr8MqoOaq3Yo2tdJ13lbJenx7TIhRmFJ/mE0
lALPSOd730mfVF8mbZzpvvTyp8DtsTiSFwjq0KtPtWPU/A1I0/YJKE5qg/7VaHUXvSKfw2WgSgJ3
5D1E+ZQw/GLOl47ABgNgrX98MVtqgF9/aggCnkSz85iO9SdqNJ/EjzA+UfDWJLHGxBAlvXv695Gd
b+Z5yOipqX9DOpc69ywmJv464sxCjnOjNgpzi0md4C8QGHxv3Dv2WQM8sTcqYMFW2wTPNLI+ebfw
MFGBvuPvVQ7xF3uClk8jzzorQ2KNa+b+9ossOoqTMZxG1Dxpsy8iOZJq2DR7SCY/jwqRHkM7P/aj
ScxlEI+XAdzv3lyOxuU9uMfniXyKnboccwliYh6rEXHixCWjV1e8AGJRHJV4y7Cpwij7OdpsROCd
NMtdmCqLdTOWNvS7gKZVYL9M/SyeoLzFO3MccqxmZoLKUdYbPyvdfUY7e3/GNTB8Zj9kbE1i0n4l
f8Su85kxFT4/L0L4R5e2KeZPxuLsj01j3nnSvs9Ko3sUpn1QU8zit7OYscJjnbgHO0Z2Qmfuldlr
c4p8KQjy4rnU9HBytM8SYMAhg84RrmM2CCt1PlXGF4r5jF2wv9O6wvpHAHAKB6YmqYyLk+pM8dhC
cFIN85HZVLu9/dJqNglrykv93Cwv9RhVu7xuUM8spwUrzp7rUGdDMb/2thXj+4zjcxj+0xlIANRy
UttMO25pKyLsN14Nr0qhsfw4BG9TkZOGd/Go3m9xY7FoaMNODdUZjW8yBvY3kGnQMe8dvLzFs18b
+0iT8YUAjDUS+M64t4vevhTGOlg8L/HkezsHFcpPqwUCZ3Ro3bjuaImum8pNno15hpQIF++2EeAK
Gu+mFnjJpKXBnVK5ZJG9isqhPwyWy+UN7h32khY8izFBrJjJeKc+uNFzX26KUq1nAKcFMNZy0VQX
jfgt5KX5fdFCWKazJHa/1PwjsQF4FLNd4zjTmdq/Wqmr4Ta7sKKZTU93/yvjrBKB3Pa1Adrd78q9
Cw1upT4kpUGg3rtHG9uc+8ELiKyvyJ1bKOSxIPOqyetgl+rNT2Uyn9YZTmq3Glgvaazan1VPky0h
D4PB/+j8j1tbM+QDP6pnJYE5cFiwAx+lZMURRPIxb+tpXaHYeg2qUVvFpj/BHn4OFjA/Kt3xIsiZ
3kRWb2+auNSh7u9+cWeVRDrR0/9od9q/KyYYkOiuC6QXTzKjVQYQS/PqX/sLpuuBj8ZOu/OYh28H
EDgNhfS35cD0jduBHdfZm9WVXyQJJRBv+isl13zsgtJaW3qYnu2csm3halZ5WR/jEPo5HbGztJg0
Okt01lQyQ+oc78dN/1WTZ2uLvgY/hoVn8ii7Ewjgtt3Vz2p0qTH5YuWun2s3w1jFHmzVltOnwYjH
r/X/DhKt/xRWAm5cTCdGxXkEi/qhSeZd6g7NWb2lXnrmhvcV78Mnbc4oVYP/qO5tKf6oSjydD9O1
EJK5FCUc//5Bojz005j51imux59kfxLjzsA3VmrYxALOvjVIK4CTnV1Cn/DnaDeatQ4QxTMA0wDf
Y4kgaS3f1ZHtsDnOtccQJTbKUO0I9t5/RJfgP+YzRhHiCknGWN5TL4HF4kmiyl3NxIsHgUN8BRCd
bZUV4yeibM9OPG71ti3v1fPUneKXeTkrNbdaF5brrXRVQthGLOksk2S+1BKyNaMzDf9hyddTmYEs
3B83yElS2uIxm7BxOLlrP/ae3h2isqz2Obmb5IPHJwL5qus8lsibAi8B7NfyNdJ6DGxYvwQJTjhZ
qxiX9I3XD5xpows7fFQ6sDDw4o274I7yoxJVjzOTE8QAr7P07qo2SY/pXNGCW8Z2UpRfGlvPn9qW
EQcanFelhMjbJLnCuV+3jrZOQlZttM/aulUKp8QINrU6Wr5qZu5XWYQgEHn79g3Lt1pWg6grNqt7
ds47Xc+6L7Xb1Os8zcGwEOa8d9vhyK6ie6hA0KtPuPezfFWATwEXmV1x2Hffl4OZrMC9Jpx8P/cF
v2dMfnulCuUhcy9JlgR6KJmfAfXvtKnbOvk/xh35gfQ9JrtfszhcMIRUMPb7lgB4RoC2RQznAj4e
E/Nk093Xe8T8YW4vQUQZqccbPTZPlph/YJhqNlmR/DOO4dEdtG+5QasghfI52u7nuatyQps6iWHf
2/Ko3qZl9mWOME/bYqMZJd7y2vhkAGuh/clQkR2EvcCKtG+Brje7fEmNzpzwexe3q7JCOqP3k3fH
raut6kVrZUY7puZ7qxn5iZBqp8GI9nWBipGZc7216oR/PfGbvd/tXbR/26J1Oui64m6gp7bqxyzZ
uCA+2l3pGPReqvR1YFoQ5dXdIQkQi9OWtpv4JLjI1qgC8q10yeqlf6BX+xZsYBkEO+Yu9kL8oWoc
Xnmoik3S1fkZKAbXgQfVWxL9XaWoEliBEIFM5yUafJU0TfCEYQe+Ommx0TzdTVn55OdZsBvm5txU
1MBjUBhH2z7qsvbOLo1aKujYonuBHFai6u6SfLzTsvzFcQyQIAFUZmugwxdVnHT91onzcQPHdaVn
ib4i7fSIJ+C9skXF2jqfSzhDRCAcYP5/n62IIG3x2dIfMA0mKwOadw9gOnMb/BDTsF9ELl3ucaXH
XXuQPpFE9SLBdednJpvky4bkr/W6dUQhjrM2gApL+k7H5se+m/IKNoVjXPRc+w7r8sHh50zgn+8Z
PF7SzDm5MRG6gMbOVc/93Oaktw1azueHM4WWzsnTImOt12TlsvjvMYjYqyU6AJoTxsXRS9ZyRDCo
cd/yiL9MDh6KwdjOXvbY5P8IZiI+Y8OoNz7mKXG2Yw0yJMxfPCu3cI6azYG9NylebTEfkI2emeS8
KY2aakGoZkSLPcmstYNeEgyu+iJNMl2zevgW1ZP3kEiR7ko5C+KyRP8c58PdEGmA/Luk3dJmJW8l
RjhVTJ55cPv2ddIBnYR+UT62Q/vJy4drqo/B3S+F50z789TMjAcF8/VwWeMHOAN7lGggKq95n+Wb
dgYhnFbA7CERm58zhpxGOhN00GLhfEt0pjgp9xnm1p6kVJ9f2cjHlU0Vdz62M/6b+mfUPkTz+aQC
dE/g969g/te+8ynuUnotdKmDdJOzVkjxEEWfS2YxODCBT54b4Hhh+YN5wgAO18rvhXNo5CGAL4wy
ZZWJ3ThiTIxWaQBR1KFYumjes+Wv0uh96OS6CrqVJcaVgegt3coEYPqMCdHlyrujMZvVdzqiVBz+
MCk0nNWfYDTSPRRv+O2+5iw89zJ5Uj7Prsv1dYWKYV2X2pOHj/Xkd/ZZ93GdUSmttdhJT3q+uBHM
s5neiZHtwowa8pSP+bAerOxH0NnehqyU8F4Hbpjrn80BE1TZrIaYJF0DgQQqLHobIXN31D39Wx20
UFUM/6lH2RpKJucBlsa7pP+QNha0TvovdeNnW03Yb5MuEJAXJEmlPX3fpLqknQYgS7on7j5xjEJw
OrWnc0vMBQ8JYeqboLYPPjilU6eTdDKzjExlkx5HB9xcvqRCzSNXeghcO6yLizNZ9wZNkkcEa6su
+VYQg61VW4/GmGtNZAXhmluldRbuOhC8U30MEibfWLe+JN5b6xcCqGD7jaEE0u8+9R7U3qcKiTeW
PIeTfj10EXYaoykPshQV3qjx4DhJeBa++66wMPDBcN7IzFiDcnYw7vX5YU48yjcs/tt4MPKnrCgB
YsyNWPUZsbdOF3g7aeI9KGwyORqEMTu7cM2rSUrLDrf4QuXiPfVVDEPFxjDBdF0GM35hKnLWPAoj
z8mrq6v08sxOmN43EfLWqBneIOPgMiQ8Xcmqb3+UiVF30PXKkyCIeTLQZoBUEWy9xqNbWAGYmBc7
q1VO9YrEcn+R1uKvwViVd/G0NvAobamiBBxVcPpOHZlvbaNNOy+T1i5arFr8ysydCiSfOj2APmzP
u3rp55COEEIfjjEBKVaKAyCX9pG9t8cIMUvU3iS1BeQ2ei6cFglx6yZ7xa2y4VkD5su6IFPdyOk9
K8fL35tguv5nE4zmOuMOhp6eI20To8rv5aZBFewIrrJTa2PyUdsHKVtnk9D2W5N+GP6Uf6vaHXfn
oWG5/1S34gPLBbko3jTvBqbEl8EbNimIoedetM/57GoH23aI4GQhvXRywFgxhPGH3dibLu7zT2Op
X1RDszKL73r4pIqXcBjMtQfoGGGA8E4gWJNVlAHdJOPHf84MgkfK0vCOY+PZBzfp7uJxoqIMRDGR
aqu9tCM3ER3EL6FdBvRuJ0mMuJh3Lo2jTQY7hnWJNlbZ5N5B7Se4lKdN4Hrfhhl2h5n28/Mo9GhT
NDzhhmwDibx601z6lUPmJpews8y3uTiGVeVe06hv4AuQeLFMv9MqjtdJL/l8+vwxGV2xs/Fgb4bF
hjAgwkMLfGmqcX9Tw6LER944T/sgz/cGaX0X1bGo04p+Qcf0zyxwCvFU2XlEk2wANlTIW+r20gUt
pJFeNqQWRd1pikK5yRfGC5Tp0sV/nQoKqZhSFsATvPLwrMSLsguSe7d7RaXRXG9qSlBS7QUBRH4/
TtFJQQokwL2nzO6P7eyAZa+aDPLCaD2labG9KR/+fvmZ0lhEVf/ucyPdYYhhCscw2fkI+cf117Tj
1HadFhwbBzKdjon1BeGf3HV1RaRAanovkdt4R9BDcFSWryJrny5B5n9RX0S67zxWXXL7k+obGh76
M0KEna0j41JvzUVJwIVj4tfhB7peTkfcarw79UWCPhCCwPjfq6/++r+rr7al7h2tHt53J+30MA+d
tw7LZHhK3cM06vmzeqmBSG16Am926hSKGq2QoDykIixu32F0MlmXhvvzT5XGNJ+T2n//9TOGPk3B
ytTZCUVO8UyfISYOpeAhsPxvRrxmIEzzq9s5z5FRJRc1t7A0VNWVALiUY4BGBVJaz7ozOxvm8ta2
zzSdvpXnnoYwNw7mcsQeXT8wJZInga75YPXx0Wl1nJYMIVLaFo2zDztbX3eL9SzsDA2nriwPei2g
0FbCIKhZ0ONCRU+qGJwm1K9gPyrde+z7uDt2iy7c4++2cqKY0MzlFCXCum8K7d0avtiuP3yRcWNu
gty1EFHU011RuZ8qP2hO/0IiGg0Y3/vg/5F1ZsuRYlkW/SLMGC/wCvjsktw1Sy+YQhHBDJd5+Ppe
uLI6q63LymSSIjJTcgfuGfZee81Q1GHkezehS6zb+1qUWlCwkn5rlZGSCpEKWsqgH6r5VwKbwc8J
LPSqMDYo4+ESc1fTYjUlKbr4/HF6Sbfa3WTdRddiMyON8Dy7+qYoIjimuXvsOb4/1aEvfZu1PHE1
g4ut3Ya7DpxiMzhHx06QIANqSoI2jAVa1/a1FCNZsyqhR1EZ/vdnyjD+v+/9199bB3otVKi5K8uX
pOCvjozZfrQFQiSnVrRZUJkE3+URVlxmVCMuDoshJgP27I4nn7VpJrSiN0MTFl4u5Yo98gTS2lNZ
sF2XMR7uiC2qf9Z2umTKmwvxXiH4DW5P3S53Doo68qaWc334GRgCraJ6tgpfalZ9rgweg0aE4wLN
sapEXykaIbrGZNunuvbDkr3tkJkjvPP6hqcfD/ziz0z5D63Tdz/d7BjNCubouuN60BH9T1I5lAz9
qU2b3xWBAfoDgSfWipoIN0RmWA//fhZJ2O9drQ7HW7yk1StIz9XZONZ2SfgPAVyMLNRz1db5Fh+8
JBfnP9+z43bbFupXO7TGblFt94OYJBaSjE9T1z10aCjvf0IUI7R5VQ9lwanmU5PM8+n22b8f1Mae
DorT/fyNf78vfG4QUqqaWA+61mrXCLD47vYBbYIakLMdBY4F+65zZWC1ElTOGkgYDzFjcELKdzfZ
JZoIpXyjbpAPXVV9Z4Wo3tw+jQ/gjKagnoGlM/bFA5DDCbZqMIhTOtcfSN0ga5hTeFxap3vL9PLn
+7IiQXmyCuyjAiF/+IYCqn2+fZFPb5EFxJDp20VJh/aaKqDcqqQo/H9vQ2OI2ECu38vofPcKhBS0
THhA2FCgZBjrdne7w6e6+fhZWKQQNjzgD9muTUT+arvJddFk/oHAatWgWIj1uB0XtPWXG660jzvn
vlnYrGEB//kWZhXScFy0ETfrmhKiGOwjpjs/1zxInYHGYtYelVL8XYw5+ZXNZCnNYapcc1S8pyKG
kIUT5p+o8VRZ9vVQ96wSCXDA4BsMOG6eoXW1Fy0M3zB3Y5ngewHQw90N1S/xt+6MVLG2w/rySp3h
QYkffmoBdmUKpUG6RpsJdu1K8xzj1HgkUYmDPhv5TaB0cNuoh9uur4ohrd1ug9s8J5/EW4ZwurJY
IRFXv+7t3fDeHmpxvE3tLVPZdpW078qilVtWKHGQmck/v8pM66p0zdGNi+VTgesZLFbnBpbG7mHM
BWIoxmnb25wwMmUfOFltH0wXQioJYX/XT+JE/HyixP98cvsjctoDXSN5a/w2B3jmqFuw96wfsj6z
yWyQuhc2BeOVQaQUxTbov7an5DP0Idpapd3hu85GQh2IQUyLGCBt7ABxoVnqmuRYMzXsauHc34Qj
M1iiI44I9pyDTYtZddvGwGa02Dgfb94SonQARd02YGZSXW7UvdItbYAYDNibqWFHbOkR2IB9U+Ny
KNkLHX6iHqtIOIdpIMFILfy6sS6aXWT/PB8HjQGwVitAzrm/PY1o30PapMkTh2V7JgLuw9X0NY9g
/VMLE8LGKIRZ/1JMjTKPweOjaHIHyT24uX/BH2GPwXxkJxVM9vQl17BH3WpcQh4z/STgzfx89b/f
d0f6TgIKGBQ0Ov0hr5gKc31LzdLsbl/iQ0hp3XPrHqSO2LCYznf9sml7cPUZi8n7KgegR8oNX1YV
x3mZieD2p4WzpMQXIQGrrGx3+90mvcwv0xJvwili3bV05mHQ+9YTVlT9sdtNvTK3xiVN4UuJ9qUs
jfc8bYxD0iYsbGhjhLnkh4GwRU+uIE1xb/R0nbfPy64y8bJDpGLUSnIvsKhmUzWK5rOUO5Lm/tss
8/hwm58KlzNlAod0SploqjM+92j9f2NvExZG/HgrJQSaDmJsAPRYStom7HYWkovNbUHTr1/WqQuZ
ekAFmg7Ow+1v3L51296QOPzPPyCSfjm3oyaGx7JDJQIsQPGssG7uiaVfwD0tP+FwRD6ZwQol3tye
gXWhxkc6Lgbsir48F5VK0ZXJu+YmRNMNXd3fSodaN5q7KLwMEY0F6E+FxYMu7IN0O3kOZ0A6eQXo
IDdjdA+S5Z6ds21uK57D9SCoTK2XLqXZXWIcADI3IrJCIheRijwUcT1tdadZF7qD12pS+bQy1l41
s5rjj5DwZ/lRhuZbWzUHUxvr682+tX5lTLhFc6O2Do1VpXfCIX7S6ixycKn3N/9IfV2t2aI6gTOQ
is2wRo478SSeGE+/Y3xNfg1WQ2CUUOxLpJXjgVQj9DZ1zghNdd9qHJOVndu/7aq4aKrr3tth8xf4
dr3VlgaPX1XI58mJXjveuV9yZgrVy6a/sCDuAzjectcR6cYLEd/fUiziFUvarZsyuVj8TFZ7uP3r
MUZ4kZ2qv1hpD5TOdXYZbPctJqFjl8Dv88fVfpSlQNDL1hzhucQod9qKoz4xM0+AE/itRrnfknse
eQVKd7Kz2q+wn6GTLrX+hM8eHRFkIs+SQD5vjzzttqJQU5kF40TEp6PoOqlTpviye9JQVp3D7fus
SOJjGSc2BzN8NjPDJOu6hbiy1OyhNreUddPz7Ve7fbhhVxN6vkGptVNsIm0h2lA5J7mObFtNjStK
pZDqmbibqZkvmHp6zGVOhdy3i92jNdUvJYReBspFuxwzpdDZCsTZ49BORmB1WvrotP/JAzYXwlso
yuMsrR7UciXscGTjl+x2JlEL3k9RbibawbhNV6CYP2W4hGARJx2KiJv+wMGg2Jgifro1ynPHXKya
7e6oTBoPEYUkF6WznpSmG4LayNLdLZw4nqVyiqW+D5uOJQfIZiUFd5ArymeraYrfWlXIUZtclpp4
rKl0oxM3W3eIpPrPZzTtiF6AyuyIMfh1u6xLN8/v63DyoIUQapu42UNjkysOBqHwem1NQJZ0FXdp
1EX4LKEtJlK5r1Tevihry22FUIfYif/zGSIWmD5Yh9ct60mEK/H2h3oZuTC4pK6xy8U3g/o/vYO7
9gC/4/V2wak6aSz9WCjbTB/cF9LQgkpHRh0l49/1k8qMp79RRmfP/w4MPZtNbc0aE9Q2/4nj643o
3tFz4NNx3x/MviVG2qolhv6wvRBRxdYAVqlLX1FNTOYQ33eaLyVJRsmMGDwEGXPRGyvnaeDMW4xj
zouua69tQ2XP3BeUhg1WLRhUbbmKsn++Lbw4WmOoKCOT1chk5UI4BLZup/YMgIOLlsz3Sdr98wHc
zXyf1h0Boml5vH0fqcs/fwhRkWwP7Qsoye5WwZrS6M5mOzRIe+r7mxrZ6CZ6cN0YH/uM3NVGNNEx
W6/Ivp2zHeTm3r8VAt3i3EVYHf1/d9c/C2w4yeDNeswjWfuFlcB4gbRR3c96/0WTlCHPRQEEXaVe
L9AShjk5u/r34JalB7nHuVsapGi6zUz15lEE5k6mdWMzOVlabYvjzHyhm/BvYgO6QvVQS+NRN/rv
23r89iFuVKaMueLd9vewtzvvB9FlNoqKFZZmO8yr8UHPhX5SYov7lmwsv2d968sFTLRN8vd+CI34
3OQwZV1dabF/5vfJ/+7pCwmjbyxxsAhVKXxN78leVBv1xEa62OjF/PrjAYh49GnN0033b/W6RpwU
ayi3qLAGy7Tf9PoToZ3t/VhI7dIvcLJnN7q7Xa1FXTu7Nm2VzWRiloysJD3j2/nNLJh1MAuJgLWR
ZPnzPmmjfqqtjCDBKFSvaS7+i/l0k/OEaFeCn9cgjIZjT40W3B4Otw+SebxCjMeuEg6Iqh/ee/Za
hK51VrWBhwZJHQyKKXgHGPyeVENIStI464Vp+5C4WYcxk67Jkd5PZc+pRUHL4FQ8mNkvt+9mD3I8
KXbuI/kS1SMTxT0LpU1XVk+J5p67ar5OttT9hs2iT1Ti42Q3vhgqN2iK+kSCAZdG1B9GrUpYBop5
Y4ycSf3Enmw8m4qrBDJRWIUDVWOv6eVdiNCqN1zoBmaACrX2UlcXnnDcrRbyE+Pbrny94/Y2w/6p
axi2TwZ85rl7WHQXnibQ9K0a01dl+n6GObXV3Uz3u34GLTlk+35yJnzIYX+eMv67ToEoxVme1FkL
tLhma7NEKxHI3Odjb9F+KW+oQK4ZbO5gmMixEqMUHqjE35WlWtt+7oM6dsljyohXbwg2iBKDGcwM
vbzsaJ3iGcBYh3O66NCgjITBS/s4msZ0sBqBQQHacoOu2Vddg3NjLLwOybQf1zNbXaguHjfzc7GA
aI2q9lfVszvKPnv9E3FwKdNsq5d4uk37jNWP6ClYR17kDLanmTrXSEhwkGZ/ToLwtUJ9W18vlbve
K2MXVas603cxbbEozDYQCKqgZY5xsEP+URPVoNXkd6ZKoHduzWhUVblxK+T9Tfdda/hDjP6Mcv5b
lJzgi5NTNhP2NjEJJe/xGOvJp9OI+7ZFG8AVoI3F2TKU4phmCoKhZfxibOaRkYkCs7DJKrDAoeez
PnFSRXjgZvvCNOB77Mq3KrEvdWstnsNRZWi5vsn0ZoTeP4zo/dWL2yjHHLDznRzmQ8SQhOKZHdBC
EMJAo4zf2z6qsvhjSW710TACTZi/AMA/JezYA63XVhLbs7IU4A6d9YcyxDYOLSANE34HM0+eSqkR
96K9krcX4d1Ial7oOihkdUktHWId42XOsnQhznpKCdyg0Cwnl2zncO48oCIaCx8t9BWnecozzPg9
j7Q2oW8iNoKFMSFFvcL+JE7u1oy/EJimN2rmSzmgNnUaw/YnB6RyUq3R4XQXcJzjD0sxzTMJEpDP
bA/OOuibOOTe1ZJvcuf2TVZMiNySYpNrMUkZ7ZOjt3CRAGrCk6jfmnH5KIoRwkTDfCA08EkkQGBY
9jeEZnGUJ2r/aeSsAGNGBENCmpPRDA+aRSHQdcljCdv0ziHNMFTWbA6UyCKpZ3b6V+JNvsMB7sSS
EBUyNgn+P+19SswzUT9/qGSGXWNHV1MM/CI2sy/diL9bWbNKcwxStatiCUbZ9kfW0ifVmSW+ze7Y
zwwfdfDf8ZJDNbMV19fFmW0uL/ms/NFqEnaogS5WBxU4Ef294zLhw74Fisc2AiaktZePy++uU393
NW812V7Eg7XLIVqVgqttehq7yyzIqi/CWN1WPe4GNXvlwfxA2Mjs2wmjjgIeFot9v6jCT7do20Oa
kxCaE9/JtUx+UpeV8EzVhFYEYcBIqYXf9i1lehFEHQis2Nqlsnmw7fyqaPqHIpaQdjB57TNK6Cru
8VMRdLuFH8fOfDZebAikpyxJd6J3KLlapQli0tRwjL1EyZLtJwEeQ0eooBHjvjTytZT0JkqEKFCJ
fhfxmNLIAupDZlKYzI7MO4yK6jbUy/dZVA9mr6S+4N4YDCjFcYZRVkcAhOhlJ7s2OxvRexfamwXv
lb/UFSTawfIKJHwYHumuwMOdqtLkMJxAS1kJP4c9NSAWkweXIPgcpWPQKNk9YndyUJ5HU1teHAf8
af3HwDW50xKSSrK4hU5YEbAVrayC9hLH1hevLGqS6nVZyNuyhG+bY7FRQW77onvCxvjEe9kfRRya
SJNYzoqh+Oo0ndeJnX3HbD2PryP/gX7SruxjtCui7QO253nTdvFHKdXRm1Tjw2RR5ZNS895F7Ncl
wQe+AlkwaLOcDdSg3tUNVG6kN5BtFh2BSA/yVUIZQKVWeaXDFEEhuTNQEmKAZ2xruySx9ovKQqpy
trO2sOodaiYKYjllTR8hhR2fMvOuGVP2S6H2aqB4JeBsnAMyOADLzspWxUCzreN+YDPZJw9ZGZ/A
nqHPIGrGxCu1X1iVm6G+mSN2lrmCSaEwJi6/5u+SZleohFdESZj8Oi8DEBdYQtyJtr8Cg92n2sx8
tBLvoWUPjGC/NPDpGzn2VRB3CZsaMu/LUXnWU/1dlTEO+wWYpob+0W1QfaSh/awtJN6PTpRSEIzH
fqAan2nCB6Jozzavmwdd5iMO5Wa21Ih6zFp1gAyiqlA+wYsLnVnfJswOPZkRt+GiVRdj/mfSo8dS
XfOJa+Iec3XQkGoS+F2LBdCEUT9mIyrZDIQR/QoPIN4t7PZKp6mB01X5HW6hA/0rMNZW6sEwx7rX
ESghrOWRQNDLqBJzz47stVfK4njPSPW7Ko0LdKP5TvL+sar+Kg2Na8eUmxaPPxrv12TE9zbP2AMR
aWzEQjBFxBARvtRHpKunpu7zjbDolScMHbwAZycO2I7YflrSy42WyiE4ya0KRknVaiKOwJ3xWvJ8
5SZy2/TsVNzvMsxaz6qjOICD8VGSnRoUWbs+FZ1nkYVXW11TWyqWQQaNIMrXwm+jS9azB8tSDT45
A7LQycPNQLOGfSHyOU/2lE/2PkqaK/cg9vJ+Cn3ql792mzz1SViijy1RWyzoItxEm3x05he4cgSO
VFuMDtpRTCABJT5xOwemY6IP2zSR5D7FDoa0LA9yoOukkbiYXUyodqm+3BWy+Ch6uAwWU6aida5W
BxXmIwqLBs0sReK68k+6cZMNqNdHKh6HTj6FjGYoDQERvVaxUM6oP8Z3Y2R3b5E5e5dN7YXkUSdw
9f6V4dUQLIBdvL6M0CO1RCq4OqV9NKArmxvHCJi5HzM8BqzlIiRrYnQ3jAMzcgySfKuv46ZxUDZO
WOLjt3FQu7IgwGRhYVmX1XYMuzjQZWESajFyEmj5r46RHFsOspmFUn1GvMCaIp/NRAEK1FkIE9YS
JwyLnWpatJJGbGwy/EshxBD8jcZ70trfZsGlb6BzfAaA2c5iYytxxpML0ZsuqQWk8Tcp0Em0DfSh
mIkkkdZhQMr3MWdSSS3OXN7qeOcrXsIanIs3GuFVTfsTJiWevHU7HuCIZDCQzTJpD8Mot7KBziqI
2XiYTLil6wsuTes9NhX0LJJaTS8TVlPzTM7H8jrV7ZmQ0xXGzd0+6OJzcKKjwtSdZMXkD20NJuFF
klLm8sq5vflU5dazG6+Qs18T6Rh+KZQ0QF17cYoOlG8L4JV93l1XlZzMXR4kWLxBrhhwSQcQpU2k
AKps+7eBajzX0XNpADJ82/lTch7mZQLLR8eTMZmAEOquoDyK4Q0pOlOUDFZYZB4gRUMsYd+U0Xp5
U+akDOvroOs5aDWpdzx2y9pXC0ri3H5uTGWk2Mes3+xuN2abGokP7a8Opjq+JGi+3lDRlan90uM7
YQpXWftquFvvloFfrxswRbZgAZXoJSqq93QmoZa3NdVxM+ohyVQxZjBWDb5LhMBO62LIg2w9LJ1y
YTHR2w3WHKhhfU/7gM2KfIikol+aCVmAGpKRnuCkbKj0vP3NAMM59cZvS6mwaUQx4SuJeaKgWvVT
5X1Eai+UmYKSBuXSVsJBBuxyT1MM1URttd3Iyms0yDl1+mzxXRY/QWPziI+8ebRPrSlavukq99EU
/xZucacYNlu5RL0qaMm6RpF3StFvF3UevQW/d8AG/ldvqwnaSa7ScP6Nle+A4pKVL0hQC5K4gdyQ
vd5TmT9yFMwenMStayTVcWCZDparxRqZP6FfP0UDMcKNjUFldsfXnNlFVW17se+l9iuMQKEoDNW3
TmLaGFSf9XbRA7gOREGpknmGeumFFkwthUO3sRL7RSDE8omvCxCOuDsdbrKH8yzg+cXVuN7IqjP+
nsdiLzW6tLEbkLgm+tnG00N0JQuiYiFE7TpbO3vK8s/WiI82yUheRs2zMV3APmN0D4lHvQwNe3I8
ODq72E0jEPJFCFwPGXOsR1FFGxSWXrbQWC0lp007KJqnzyBcaAO/u9AIJPDr00jPNxPlSSQA/+2F
dQax1G9wPp5AEQvfVFgbzmNT+ALJzwpyXWhKulMfK28z200vMxj7GWozUjtj7iyKyliHSfbRaKti
K5L4Q4yMoISrX9wIbAzGc7nptGNhm5VXyBIqehS+uCZw+7J7x0Xq61JWu8JKXsK8VvwBPAGJudGn
kM4jQoLaZxg3BZMs5Ba467lTmZdBYL2TAjzxqFD4xqWdbt2SzWcX8vwH07RVIAfEGXRqGXGNqvts
TsNNZ4xgPWMDaJJjdGwsYmLBShIcspA2vCj7vUqIDN1iHW7wX3olU1beR9CKQ2b1vha6updNBm0p
Dy8MERSrXf3exiSYJfbIXph11n4op0uVhHCy52F6t+vfPEg5ZAseWC2dme3g25iEM55HQVBjNNSM
rWJ2uQNC9HFqeJw743PXdxe83KBcF/tDY9mdD86my9VLFiskUmu/m2Vgr+52gDeiIvfUgpsiLQhV
6PrHuUwhnguOzx45k4Y6P9ESrCHxqzNVyHoMyWLY6QOz6PqjBWXZC4esYz4G8iSb29dOZnhp6A+z
wndxR2xgC6JwpK3lpKK3tN2nWqumA7hhENqF8z1lGN+NKe6uJKEThK58TBFSBtOsKHK76FBgNNTu
smQeSOVNJm9p0EG3XHU5vYaX4b3s13O8mMMPO1kvWhW5uIrEqShLBtuCyDueFwvHYECgQbqDG8QG
Eg7XUAnU50p2Xe0fhpWtTm2NsJIU45BKZSGUwTNaow5QK/ZgTnr3wAyGOFpT+6sV1lH2/dfUR6xN
aXvR4tcLwm5tqzal8NMo5jVB6n8wmXZ7TpzaqyzBa9zmbzmH31poU6pq5gUKDBrTVJ7HWrCwHWp7
47p2BgdTMXfwKjZRi9hbRngyerf9q1knGkznEIfdGz7Ox0aJ8WaZEOL5OUU84auva93TKovA0qL5
zgjOxtegxpA6rK2B2XfLYfurZZk2NJXPpR9vUBAajIv/lu1oB5TxESzk+tvVtY0di2vUcxKtbbCF
s2wjeu2tSJjHWRExlhAUzmJWX5bRxk3kXEVkZ5SGISVwoTw3ef8yJRWZk/r8rtctt4TV3ttKhRIT
Tzxz2uVaoiAbLMo6aWV/JUPWk7BDj0hi0p4atT32YYLWh8CmjTu7pJyxyUDCoNzrWj55jpg/Z30s
dhX8YVs3ziXynu0ERg+HtLpRCLTcIcc9TZO85kpsrrCU52GCauNwpXuWMuWsX1kXRqvyP7H+gO08
5v1r4qZu4GAZ8zvE+o5ihOiPRRmkBi00uhVej1F9Gtra2NpySj09RYY7Htd/uzVZ9XaxjjzuM4ZQ
BY/UYSIuxeUEVljbtxy2VreNpsHYkCOJZeTvlFKYFuPQef3sZCzSqVizuHG3KZV13U9/KpT1PpST
8tjGkJqN2G4OYol5GDHthkZJEYneyAzmNqdCqVZCfLTQ0kDHy1JLbtsFQ8aSmkwN++lF0bPvhKFp
NqSdr3XS2HNaoCo5hwUTyLSPjrRB9gateuK7U/SVo8Dz9b7hcsYqUiuxF7rjA3dKw+kpYz+xtOcu
od8plZ3Q2hcdbC12e24iUzFf4hn8W5Gqj2W6/IqHBdZWAX4s7XhU61MEzop5DMQxbP4K77+Se4pt
IW2OlXgzK4zBXLpOWxVfJpGNbGvqoz1C1IGEzsnjCrDTRGyNjHFpQ77dQVre5IKqthoH8SujdNf9
lpnZ0YBfme+wxY60HcEn074ReQstFqTzKAgxWmIuSP4G0ysgLBpHXjEyE2A7ga+Fk9nDbED7Ti45
zLKjqlUnVtkL5Qg3RjgaZ1g906nQajKyI0C8KnL1KLQrb2b8DogskGlKlDC8Z9KrF8+cxaHorHe3
WIg6idSNdI2H2mI0NjVpsCDOZvZGwIY+xY9oAE6V4TwYxSiYHLpfwu6fWru+5DA3lZAlHSGJxMaM
qOMJoNjFsGw2Q6V+9zqOX4a12Nokr7JSxp+TYqOdX5gKLxXKtxHaPjigoFb6/VKRO5TbsbLRhuHJ
ZqfndXVvBOA7BconQThVi3O0S99HMRe0I7jPYXB9pW3fXAkjNxvAV3MV+SWDOqYmOn4Sh52AQEZO
Ps4B7V/r+4IQY2h+Mhhr+WCUdAMOQ90z8/dt6DTo1xocSErmXhdjwVY3honnZvTxEG/Q/AbTxNFq
JJnHXOV7cOSAr/ElTZaNUq6atJbcpqhMXopZAh4k+rRuKLrg/ZSbEGReYPthFkE7Frw7iZs8axrg
5GRilKFOV/boVBiYbykI+pdBGiwqomhEY2jhMMsyUMM2JKeVSVLQcq/ypIWz0y30ZUcfPCZl9wIA
fqfJGsn7oNuMINuHamp+wbkgrbMWrge1TPo2R7hmxybI1/xzaJUvdXJf2hzvgz7W2HsTGSKBakJ+
g/T3rFjJiTSRfT2l71aG1r1S8g/SwXbWIuL7iDzsQJP3iT44WLBjCDJDw5hrPA64src4e0vf0OlZ
B/b0vkZlSnBXGuh1h9VqdqmtNfPa2TknhpU122JMPvMm/KjtjrxpGoeEEE07fZ0zbfSSjGJpXmKM
K330MJT1eeIVUbhxN8xUSt+l2tGxBGCIJNdhhNfTJi9uw0XtWPSSRYvlgnEKcdLmton6OtAc5U+x
FJdYjvohMXj26VZ2cMKFebIbxdz2rbmVK1UIBhwFVyX+4KWU+yYZ3y0SjaALq6umttzHCc8cFCd/
C8f2sB95LmbxUeuUY0omNcPIP9aENroNm4dwmuuTlgEiHxUnYxC2U1LYuij+em9y7BlilNdaeEzG
rC3gw2arW5paQn/LGnhBIMdEwHLPJxdd7o0azSuWAH0WVA89v2qn8osBI21y47V1icfMnFdMADSN
Gl44u2THn1lIidzwnVCZj5oXCwMMecVR/JLlRHOqsZmCbtesfdNpl3GZ7stJcKANlrbL6z9qsiIh
6r3Vd8pjCJx+V5rtZslCxm0o5eFHb4y8m45UAR/RTPxYESG/cDqJZIj3sFyYdUkFhADUprIVX/y4
J1FNex1uRBC7yoljAs3D7GKhSw6dHn0Sq0v35Tp/VSn2DZrOstd/d5Oz17PomCOWNedpPC4IMMVK
P3BSM93q2jmeqU0JAGp5kdBUjPl3o7tc/HhwPSx7jHryObAz9lUYbyGK6ti3uv5PH0h8L7vBtsKd
U2lrwSTOVVnBjxm/VCRdgTvnp74MP0IcHP4CHiJYSvNiakhDY7PCuIShRrYspBhs/IqFjgO8dej0
pLnNnCm8WzIS4C2zQ5OsJGx0CUY00HbKCO9ECjUMOoA3gJf2FjW8s5zojeM4nkgILaFulBhMEb8s
PvZ0jZKnYsoRLo91xhSjb3uxnQRVum6hmRJuhq+Ns6xpBvPSiPDbYQ2KJGRgfEInq7WT9FoR1wfJ
Vg71INuR0cBrZ1I3UWjG385YDNBQI4WnXItMy5y/slgSAsuvNUrCARBwwDd7YSKvM0PbJerY7xB6
Wig9ERyT8qt5CZo1avFzkrov9oDhZuRl7wkj2CM7YhOLbWIYw3IrT2XORLtHlAg5NHwuWEZBfuea
pffdxZxXfctV3PdhhV61+6U6kMoZEX2sWDHKzWifQJH1q5aH5RJmFxu9Fhk6Hd3RQPVtbwwhG245
29iEtQYJPCm3adrTSy6SFWH80gmKlChXd1y06z3pupskGa7oUPETzYURiDl9l1SWCXqI46Bpu6Wq
Ovjy2SlLp9OMIEbFzElbbvTYxtQqexLptpiyp8ZUha9wDIoFu4yMurOoJ/OwjCP+UfTYjPsZri5Z
6dVjjWtCf8UDgjUTV/cC+To1/pgFJ56c90M3QZzGjeKBYUEXpQHEQZJm6qSXI7p/LCXCAwBBD7O9
om0yqLZMz33CRwgwsR3faksQMNYcBqElbPJCNMYKRn0yMKh4qPB9ofHuGB19x8AcdmrHdk/ACUuV
CZGjPg710UD2lcw81fXK2ZtO/Tpr8x/5hvsq3A9GSpOV6ZjiardEql6WdxHAn6VR7U23loRqedaw
SXlLlMMK1RFNLRbjMgIcH2nctwTRbXrXQpUA4GTbwSyW0JOYwgNSULn7nG+7u7caiAupU3+Zk/6N
LGRb4UjwJil3zlSIfa6HbHAnayPsAix+JHa6CJ+1dt6HnWqSWsmmL6tJj8dnAQXf9LQhPDSq/qm4
tP6OcybKCcIDCjxfra2XrGiWE33e9wRqVCY5VNp57A6tWQRpxo9O38grk5vzJhZ/Ia18pz1POFOn
vM8K5d6oGamWVvlZdxFtBdrjbSL7w9LfAzMJM6TBarRlBE7T8zD1qo7lcnI8t7PelGj+29csraBi
qsEshrPpUs5YctS8OkWCWciXxg3jgNHKZ12xKEUPzZDUyhYsFF+KpT+JNRYkBf7DO4msxW2fGm4k
KgedSsnIi2Dq/1jONif94wVvit9VWbR37fnNrFFZdgNXpDExrtCYfw6x6waRgrpsSM2XDEFK3Ojv
7Bi+qqZuGJwoG4QOJkDbxXPnXq4Ny12Tly+iRYPtjuYGDTXy1OSzKpPvFeRHSdP5yFXx//bM/6cJ
/rIuLiWUyyAurmNJ7zIqRrzVSCQxKljkvUQfBpPmFDKT8ouUJU3j7JC0F7tCqLtBkJEZNizNGVWx
u+cxZLKw6wzTr0uGj66bZxvKTYzb3BRmxV2XCn49lxghy9BPQ8fwWM95GHfsrRNG+Aw2G7kq/Ml+
SZYH18BADGnhlIzKpgBjQWhh/LtlS/w/hJ1Zc9tGt0V/EarQaDSGV3EWSYmaLb2gpMTGPM/49XcB
9BcnvlXJC4ugLFkigcbpc/Ze+8aN5iUelrQ70Uolzl5udMQ5EkLbcWDY4RtMdiKBpTgp2lVKQk6T
dz0oCfWpxdZn2sPSo5v1Tas4nYTDSYPy0OZuTsETZ2vfMP7QOgFOvnVe8nmGgbYuuSmNMtqz3cVW
Jv0d+ScM7siRGnr3nTQMzOhGWl4ccLjrfL7nhAWxdlL7NOz8Ewjwj8z8lDH9TaPXka3H1ROw07VG
yDv3f/hCug5eiEHOTcP4Z9da1ZPn6uWh1PQN5PZuX/nHtkjiAxoh2pxapejgOznf5v0ZxgNzgto/
V/odaL0WpKc9S2c7Ph/eCGW1NUb05rnRSfEMtZZLy9tgrP70uCI3Y2w+TlGBx38uxwyciUHtPNvT
V146X0yrrbNLWBtJ3Fgz2kcrkikcwPECj58BPdGXOvQt2d0noKEsoqA5P2+i1DHYLsp8xQYTaK5j
jDszxOZr6N6dU9SKqBHtezw1yTZS+S2N54eysSMUFfqr3mrfi3lSWsa94q5Mk9tLmd6gJLDXhAKd
KpTuUGAl7S4T8dZQfRhSdqfcNsun8g6fuzpWtpXeKFFbG6uhr6IaX10i05PQ7YPs3fHChwzR4Y/Z
Lk/PQ90xXCabrWZBAiiKZ9xP+y9ibtZmkItDMMhDTGv1jDnXvwbTuw4XkywjhiJkOgmawtzh8YjC
fBydb4Y/lGgt2akpBhtthDK7mtHfeRUP26xsrA1i5+RR1M0auVB+h2wUJ/coy01qa9kdzvljWyft
HhNm/dj66PFcjZLxeqgnzWORoonuyepmBdD0fV5AhKgL3Tj9euZ4ybulEwrXzfasrCOnjN7RnU5H
eZaeopjw3aw6itoYz2Dr4LaTirSy7XE7ZA6el2a+XAyCRcchixATlP5pift1jHhlKUBlKVqwXVUw
pS1xrFANGcZZ01AyhgtReDDk3hwj/ZyiOmxhDJ8zBwYmAzPowBKA54LyjK17mmISfZHNCCNummxX
AgKvZmBjb6GNtA0n23bSrA4Jq9zaNtyBMz7s79m3E8BiIgRbAM/LFwwL71+MZ+AypCM6eK96tmMF
pkchT0CWDG5m+X9InLDOAOe0TS8qeT9OyHuvrkUmb8YR1BsntWPgGQvDZ/C+1yPaXPyB83dGDGy0
yAn3rQd/0yM1Y2vPgo4FbJTULz/f31Aj47gRXD55+H2B9GBiux4tIvRFk+51yWtYThU1p0r/yCIJ
+iFVH0WgvV5/TE/4xWcqp40hxPRVRAQkSm5RT+RvRbhdHKLj2zo7IiTcjPB9E3ZNjB5hGhgFpRYs
K3Mn2/qM41Z9k+hGFpJ1bONdrYPePlVGKu9RRbPnhVe2KSMfYbbw/6zcwn7IBjNiQYchvqSzz6+3
sbzUo/6GUdOFktXJF9X1hHXBUbsyMGVFDdzL+D3DnH6vmcl8C/aNe67ciPv8NO5V3MWz9j0+TQVU
N+amHKdewU5ziWvvVHdqaNvddfVYXWyvYU/vhrdeR+8ydIp8w+ZFviCBTyFMgRwkRNgfjI8lD2Iy
B7Hygl6t2jLKVwsz0HfTdFN0VbbVcs18mkw9Zb9qvBVW/14vknx9SJlRu8F09EttltKiF5cGP8mu
zdtMF9EJbhTEkVhpm6vCv3Ld6TJRSYRTxLxGMtUzpJ28VAh0kWOH+llGaXzLLTBcx54D7hbHSsoW
RuAdd3jry20zhzJNdpxtGKNae+aK47cminZBmm9qYiDpilYEauP7rdcRAJKdNVFaaLkCdKtJeUvz
VD8j1g0201ioV8egpkrH8SRD02UwjVaeVIDOiy7RWDgOmitt7vVzK4Q1Ox4IF1ovcCqaNUddd5uj
EffuLs7y+QoetEuuuNK1GvUnQzl/rTOoogmdMerW9X01Ig8b/LnS8ftg1ZVosSiCCwKX8VDIzs7W
vTs4K7TD/p0KSAFA8VKvFQjOGyYv3rooCmCeefDJYpHf2YY17NhwoE2YQdAKMmhvB8Br/sJCp6P8
nnWwWUf6TWsntKuHtglfNUPivMLLdFtUibUV7tQ95zpEWRJB2+crIK3pg2pXoilk2mXINzxfAaRg
r9qF8yFqerKyBzvexYBV2Khj8fcJOzJCPbpMTl6vRImcLpjJzQKgyLao0RVd1zj51zGqGf5iHYBW
McWbZfkSFhGIlo3pqqir8nR96/vKHY5GzrhtRnNHWsEuhRH+uY0BJOgQ8p0FsR43Trb3+/rHsqLY
MSJn2+UqwwM959Lp+dYkX5S2NsKWc9N37W1fdzAQR6oR0Zp7JUDZWlPbPHvda4cz4/76VowhP7Jr
mffAx7nFJsCzyHZXleM3+wVsW7GY3BcmnSLZo9m5vpbE5Zrf0t3lAzOPtHarezRbcmPnJX30gQJm
sYGjf1ixxo8fUv9ms+Nvol6/yVUT/emafy7mISuY/iBZsXyN3THbQM9IGDYxlFmE23JQ7xC4urvl
8m5ByiojBaIEj2B1ZVlZXhgdNMU6slyhmpM9DHWRPKYU0Re7zD8b97X2pbgsoHhoamukiYCslkW/
78Pxgb56n5I/BM44Nyz8iw0qg0oAeggCa0XLETN7cgsxexaRNOM1xq7JHOu2sKYLazn6v0BztEND
dMwNTpvp4Po24p0i7J447/bLKebMNsA8h3W0HCY6WqzRY9+91Rz/y03E9Cmr4gn8Yf2MvkFhE1Vq
s7we3kVgzT8jjAkbLSEyKB8Z1pBYUx3UvLV3TV/eOv1YMwMUekKfqD9ZyZhdKFt/PiCJs25a2ff0
GMSOuxZaGwGgYlkL2d21j7rzDvtAPSX+WBw6f0woYZ8zWI2fDh2JddZ4w6n3SUpqKIT2i991MTNV
iHbRvw03USCC7UII1BBJ2EgXN1d7hdMIibw9qu40OssBQFUaEN0fhk8majkSjYagy3rIqjKmjaSS
rzxwGYR37UMftvImIv9qVaCNOjUekBmMfzdR1w5v19uCCrmNgTyL6LUU9a5KMVsMgbpfgH20b0n+
7bo/zMDCkTZnjRcjOw4UVa1x7yJ12dSmIx46bOpizlVZ0nM84h8oDDL7tu6YPQ/0+4uhah71Gdba
utGpibh9L0cDe0BYkxUWreeJzGE3BhI+Bmj4W0TedxAhxLn1yL6ix4XPdIp2hYQAojOn29WTme5D
TYtf5+9c/sHynZmLFCxoAF4MQ/jY2dp5MZ5qhGUfopRhpla68q1Co7Pu8F1ouO7WzZLZuNBdjRbp
ZRgW89y+Ne+EEaK3pWbbT4FxbmdPlYzZ59jhrG8cq+6M3x3GyuharxCr9pVITjlrxyOey+qRYKDT
siDaVWIf+kpL1w7tgE3Z8rsHFfJBZmjeHeu79gShYa+KYmQ/WvV7Sy+7TT4HUBNQAualqvyzQzRf
PzOUyob5fNKm1WnO53tORqKCM07cLcFR6XPGO3AMGQFEpvPBgJEczpmCUcAgyieAgFckm05VN/dE
zckFATu2+bfRP+twLt8zoin4XftyAxCkfBe6/p6VCcxtmj13WubeLs4i4D8vRlfpr0OrJBQrchqV
9xmUBeK/ObluybDLQQ9Umqy2KIsKUJVJuzayvHhzTfszpfv3o3zNTNX9UDJ7Nph1v6Xs69e6dPtz
zt77qPQU1CpC4s3V5Xct3sbAuviaHt5V9EpnOfr07EWEBLe2132liqycOsBzNibFJjSC6g/CYbY6
hGQ1Q8mxupnbqSkmmDHcqbrBam8CS9PPzFhy5vuQD6QRtBuJSGC7eIbVfFhqpUZ/m94XSgf/1qWD
gU8EbpNLyjxwbCIrYlMxQHcj29xbhTgttxGTpncdV9eD5ZUspqF4/TsMm83BAh4x54Q/P/ei9S9y
qq40cQuPr99HuT8c8comeO9O+Uz0m5wZFNy1brgltYDqQ+ok2NG5OjNuGr4ZZCgyjCuSc1UQnUvj
792LrI/hL9u3PcbxXmaBjg6ATeevL+BKjGvm3EU7/FFiJEY1Mq/OPQAmdi9+sBlq5/666sqEGDWV
TxFAZMtcW2yr3someIsb0/te4Z1SA5p7aAiK3nJZ8DGC0TQJ4nttXXGNC1tehxIN/Q8fDVMe9VR1
EVM9n/bbsrIutaVlQvhipkvM1efIarkyDS+8kIApDoJ4xV3uJUQjtbMCb1Ktv5PFeLTAej27NpPs
Xs/1g5uY3YPbWD9aOaewWNgKUDBl/TVvreo0detMHrO7cgienMLEqzC2PaZcelp0Djsdw/VCTnRT
Avj+HcPizpCVf0JYbCWtOR9AYhXHBv5PCFAlilxrizI90PVkCwkLsKY9Hob3Pm79bfbXM4fW6/W1
hgvJNafqJaAicP3Ie9GDILtngIOWMVDpw+inFkmYKbqs3vGOEzupjTkNRExZsU1M2fwiaklxGOm5
hLozXLSuvOhMJY9Xn2OLGHejm6W5pv/U3ujkIk2vor8Mc2hFtzwk8UTBi15rjrVYXo/HUZ6twP1w
+J+f7FzEW7PTcWDnXg7kWTrbSGTpIybvxzwOX03lemQK2elqecYUIlv1xNueGySX5DzsCchMn5eH
sEal6Vd2BQeL1wxPt8jQTje5x8RiibUJdOmfl2dGIF5LbJ/nTm/fYr1Xd53ZGS8Mld56FNnolgFr
pBYropjsGsoaFkpTNQ9V76bPTc8QzKrfckwlMCJrTMLzg5eE5p3l6PzFdvzctsa3Kw/KxpOMVgUH
9jW9upoSb//vp4dwZhL6384P2xWCoAFb6i7Odhar35ikNRaVsGw1gxZul6L502PmMi07npvEDZo7
k2iPjJ1zvkmbPIBGSG+rCYf0IrMaMlYKoqnzM6SVLfjGsHRJz2jK+GSje2AM9TNJth3a8Y7iqj9Y
zqjtDLvOHxq0wysbCTcC4KGl7PLr+2a2pDdskBh8F+kmGw0MmhQwveeyeQBjRwzaRiWQ58i5v8Qz
97ry8D87aV8TwE7s5Nga9VaBHKSBrvyDDVjwwQmrdu+rlFSOIH8AVm78kfvxrycAoaptDa0bAbUb
3YL0oCTohHqNimbY2kiU8FDl6tVKY3vl+3grRyO0XiEDI9kZmQkgJ4Mo0Qh1y76x2ZI9kr4QpvYn
LkYgg3WJrwDdK6ZRu+POg7bfJA0TTwa5P7OpXZ83MM3sfW9mF7wxH5ZSflZ2nu+btPwuhsjcdqmb
p+vA1rAH9DHstso6/XoAGhBSDDcaAv5/fKERI7Bb2tPSIHs0d9j/cifpz4bmert+pIbKHMQP1qQ3
b6V0XpcF1gvGlQzZDPu9DWTI7G/kHNAWIcGY52H6U5LW72BhByhByviGHn9dzd5yuH2sMDWK+5yL
9ICUwIKHThB9HeBVq6KCsmmqkagzBVnIbAibQWPMh9ddXG0a6zSbrPvaa7+DpSU9J34RiuSvNmC6
UDbNO9HN5nUXtdzxvHk/lZmoGuxRaFvc9/pNNQ7xQehO9JhXefxo0wYtiiq6LC+1yqXJoGoQVF4h
PoGGDa+d1f6wEpH8SKxVilv6R9+GHxM30D0UYnklpy3WzhgbLja28UCtvM8WIDhNrp6uvMNgIigO
yq+DTZVEsCvnjxH3idgZMueGOR8i7Cj/AypsiP8HFTYMy7Bd8khM8ivN36MOhsnoK8QMIR05zAMP
IY1s7j56fm6bGd6HJxO4BjwS27lv0wG9XKGFfxZq47et/WcXOOiayxJ1JDk1h2XPoKBo7NUQ7fNK
XtEJGK6qB13IlDgk/VIm9VkG/jPDFPvOSAj7EG4FeCUKHEyTk+ICLMt05cvJu4RNuPJnv2jhFOXq
usRgScLKgh7qlBZVTJWpxyfGt8yyPQh9cWBh/R2K+t1cFqRRhszaSgQpv4zEhDhhBArSdqNqRa8F
s5Cjk0dSF/GmKQ9VE7v1lvGGOjZ5ZB3bHFHTNEeqK4/xWNgn9RHX6quvIsoPObX1sfEqOIofwsTH
7jTGi90YwzklW45IgNo8DiYN/OW9RA1N8hZEue3Cz1genI/rW8/PBH8OyZ5owPAbUsxkh7ez3hdx
aCHAi+4mZoZIFQeaGQxSUmtEC50XIFlsE7py27pacyC4+tSKBOlWa/l0ndMBmgXhRygOIYO3wCJR
XZjQbINivVCQlgdn5iGJQfrbbjHNm12+jvuqQEKptWTVOG6xKdPhVrbOU3Ml9s2dcUyGdLbKAAFR
MnicpQsiwTQSbbv8J1Z8XH6yjUcaXmO4K3n5YmjV90ooccRbyQ1KKuZx0soO6VzfJIN+NjWbHAns
ph9FnJLnxxp9d40xN2NGzYys2hUsYYTSS5+roN1Dq7wnczwEBrr5lWMxjqVHteX+DLhQ4QActUq8
HSJlRvMD6qB2vjcsN4jltaRs2gPunQ96SB6hKcK892xR3apxepbzkc5g4X55Nhmq3sSK0cRy6Hka
OjgF+XBtBCjrfr31aGeaXYhr7ZoQzAV3aSNlQdAF4QYghzyWJvT7aySatCKsPAhpCdCkMabXPnYA
uyl2CzSWPnR6IEnjOco3eSyzk+xH/TRivzphdRMnn7hzIiJL6zgERsXIz48vdMzEXdqhYBbsPm+v
lwUms6fCbG9q3UB0p02Hf68L1G9lAeptSkVJdeC4ugND8reywGa5EblezfsVeYwDhjn0T4yX5Zmj
mfXd1NoRXT2hnptSMWVPNO6BIrCekyYYmfyH41rMh2XUZMexp8TV89aCHhwY90mTnpdvtaMBJtfC
BrvOc/LBj3Y6suWe1uG3sh2ZdhYkB80Py32LUVWy67kVrgq6a6im5UuBxOpIbe6tet/W3wksI7B2
gi8W9ZW4VBr0NjcoxHsS+hWKr8D42bT2nLJ76xFf5wvMwsb8JMuwfpJ5Nv5HFW79jkI0yXIyTNux
pLBs4sl/CwxlLWoL33KHLeGd42bh4BcobG9E3GY7TLpq6zdIQ2OswOPklhcDTdurhfwhrv1XpRrj
YSisI++Jes17ui1t7WDImw8NWAJ7P53EmtHzIa9dCtFep4sC8i7zxZ3kxHm3R7tfRYlePXSEBCEW
ZLpSeZ53KGlb0stN4bpOEHDNrxEv5L2VGpcluf2vIzo8DFf+9zU23O+d7zeXNKrF3hqrarPg44jN
Lm9ikf7AOdIfhzQbyPmT1skAo3kIsoCSQBjl2XerdOuVNkL7QXcQX0TWq6mV+Y0RW8OXSrtbml/j
6T/O6Hmj87dC1+IjgMpgmJbBLkjYCy31bykGXp9ZbZdO4zbJ3e+/CG5OVv1kuY2G3HI97MPMYpfN
mAR+4Lh3Yr17BN+IJVFLoz9TgRmf9JkPeucdfherOWddqJ+SMkBBIhipTzk2/U6LUAsPTLGQ4Fn+
sZ9QqwOYP8UZVFFr2fTP8yoz9l5Hmu939XxkK/t1yi0S13M3YVvPPBKozspEkxAwq4REZcF2ihhW
l7F4LOcHw+jKdRyZ+tZPnAk5XAibR7UYF00dPBfT71EbK9x4fbP69zeUE/e3d1TpurR127aFwexI
OL+d1C14bAvxmtpW+T09/umNieRc0hPjmlG07Ea4kLtoBL4mNb8+1G1RvEnXew+cQd7nIpCvKTMI
B/WDshoH35fOejwX9anu77wmqV87ZZmHX68HjbYd2+oQ4NJ56hxg8r4hY5ALWY//b0gOtXoaW6t4
atOue5Y05m/CTPUn2JLdc9yj9SgZS+9oojM7Q+dyDpM05hq0vUtO14R5JwMUn67v3pWmWKPzS3YV
QjQc0Ozo6Lk1F4PdAB9/PqPaikNAcfLcsVqPcW1QXvG/amaLagJk/eF6aFF6EQdAYGo7PNqMv5km
AViqzENQqvzY4w5ce/OZIUqnuj4482FaEogeNY17CVCOQk10q8ehGE5uWd7WzhiImwZ/Ds3xGXE+
Kc5FD4apMbMAYWyz6yzG6AbyMgiihnTDjHprZUkTwfFgxOFJqiNSf+6cKTJODVYjnqL5M4MNXYSG
d05C5LvzznbGRxMPVx9SXIblfJYuX//rCNSVs7GIot/VFjPD0fJRfBeMFLyqRy4nxvC+7g3jXlVz
UJhrU8c5dLv7OovZf/T2iwb0elmfLRV729lSsFvW8SEI113rf9O6sbinPUjbxW+QiSFpf3c9LHtB
bZR3I2GS+9gRNE2L+iJDVb6z/Yu3rHXRfvm3IR3tUI3+Y0XzR4Mlcuulk43KmxNtSJMj+p30hV37
Yz0RCkADIH6v+1f69+NH7voGKTt9vNcmfXmZBk14cHXJLd5Bl1+aNm1AArq/iS5H7Z9I/S6SxGp6
jtilRtG9/fs1Z/9+HwFMZ5hCGoKK3xHq94DAtmgwstLY3qaZ5ayrChjb/HcgPEQk1SMKQJ9mvpUD
FJv59SxSP1/PkFVv2MV2O8sCgeYYvrzWaymL/SmSwRsZZ3Pzav5qa4YVjKT6ls7S9G1w+t2C/uES
kzeYMnmAhX602oi9FozGPyCwgGDmhjN4QDrNtvwoW79ewXaVu8QdsnWoCJzt8u4KIof+cpb/OBo8
rBPXuJ9sJPss82AxaFqWPy7PfBMqTDiEYraO54/+/CxsGGIlrj2sryPiKcDYZYzqsLT2QpIN2Esw
lRxquYfoUF7YmdBJykDA2HX3vDyk1bD2dFd/6OaXaHkBZatDMPIGVfa/f3LOPxOeHYv2ipSOifOI
pcPg+J99uCStGvQWnosgN3E2Bf4rip/8e0XU1k3p1djek4qlxdTY24+2dc51Ida5coZv2PTu3Pnf
Wk19TgdEAUHRjeswzII72wY/RNIWskOJXnoWjkjG4JcIpedyj7M6nPujX4FcnXtYfqzS3U+uVtjl
YHP6zjhEKuJ9ihO+DJosd0px8fFzd8UMsKjKg9HaUALnjcSvByEqEw6VM6xMu0zu8yolhhuk003X
i4TEPCUQi1Z+cDRrvm1+jTkwta/soNHYY3WPd+Q78kLmuaIxd5NojY2gk/rmlljR8wgswlgk7g0q
JvnmzMAenVrvn9+Zlam587hmNhMjkx0KvRhBk0xQZMh17qbsOgLkTTRzqpuFaWiU/XBIRdyRP5DE
j8trQZ+OCBCR0SmrN/+rv2b8v+25qRiMsDN3DV2i2Pit/9rDJCTOzAHztmxnh7YMTxrRG7Zj2mcR
MGzWYmFug3HUaIJUzLjn7XIgiAVamhTgCWCa4thjgF9slrFr6YY/D5e560giy89GG3FWCD1Ne7xZ
ukgYg6BAa3yS9hCiusiMm2VganUIYRg360X+mSU4RAmkNBgQa86pwC6zDon8eEyHuXuV+DGcjF5/
xrnxrFM9f02WNyt48+Eeps1IXtgGuYvxktt9tctcADNgMd81LCDHdg57wwqIz6LwwtVg4oh1tVm0
twCODQXMN3LSSzv3E/3B77ZwXtkZ9tzIAKEtZrTqgflneZvGzQ/fN8iz02FYKPw1FXeRVSzmEJz5
sBvD8dSl1sf1CPP9kwzG13ZOAU36IN+ZU8olnpI0NLaBiTKDwygS+b5SqbdavmroFRlVWRLdFD3k
QWE11n3jSxuC2JDscBF4+1onzJk2f3fK7AAq2tzVad0GcPPoUc3PhwUyt65Kx9kQi/asD+m3qyHf
An80bi3YcmpOu3KY0p3piM9Z9dNOLPIuIfLHXvjDyzy1WG5AjGOwLkgHT5Vm/McWz/x9MkCTGSCF
RVEpdBYnNZd3fyuImVXoYWTL/hgAhMwzDwvw6Lw51XYZFOp2V+OqZeBm8/lTRIA8BghKK7E+2W6H
HSIW1DKmzNGAOvETewrq0jpPnvxFTjk/y2GX5w4a50oBIemnFr7WrKrJcHdQAUR0dGdZSFMaWKJb
4EHXwK/eSRGxRtq6zOuazjnBOWNNuFxpanvd9XyGjFpzY8yRtENkY4UZxVMqqRT9uoY0+fLvK7f8
/Qp2XEGqsit0sLO6aZu/ZYmmvtdaGe6OAxlW7y4wDyjXIZQL9FvoUya0mhSvhhbz/hBnuUboKvY0
Cm+F7ls45i1vUwDNmnb4eAGTkFmAOJO01Sj/oRlsd+azoRtj53Y+KrThZpGVac7wpRmBuTdtLLns
KLk0Zw5WUmbh07//gcqc7z1/3xrNq5MrLP44lHt4Dn47E2ANw/IhUp0uic0nqyyK4uWM1JOs3TjQ
mzf+mHWXmoIfeWgNBynI71yJTjQNumIHrrTAy29D6RBhcB7C2ehSBVa8SlSMYhKWEaAIs82Oy3Gn
Urla1A/4bQWCW1qDSazcrakA7QgkBU8lLdTVlKLIT9virZsVlMuDsr6KpA8fVI3+WkbMSWunBM4j
Y/MwIELAMPU8Km5bbu5r3xVxgU0mT6KDyFiQrnILRxF50HyZSrvJb+LIdV6I6STdOphT2nHE1WBA
7UD+Ac2sfrFG4yMjZvfWnMf1ywi/CM1qr5guu56Lmw5Yv2Nb8jbKHCKgKH2AqDXDZ5TR3Jr7127S
0cLQwBv7XseAaZ6Ym2rOcxJ9cqR4Q5BtFgHRbjEVNN2R9fJPJqHhESgwNS9T4mgk4F1gtrc6iCxd
bciXFBK85coDlpXuLW/07xAyum9eZxmXYtY/9qhXx6YyTlZM391uB5MOlB1uln7K0kop0tfRU8Fl
kWY5OqjTSTGbQCS+8oqKJaqKa0a+3Tla4tTZ1bFJvcvSMMMFAiy+F+a7xfbui+tGrSwMKIEmarSW
AMfLqnmhPTUc/3rZiFJkZ7GO7BVZtk/QSKCUtdXdcdioPjss/fWlxZuBrqC7g5qb0V3uITWiB7oE
wEtV7zQ6BessNgn+ptLe9V/jIIn+Evj7xmJ8ugoN6UiSz9jvQYFalwjH21AR7hSZMQY4h7u/o42Y
PUG+AeHoJoxpnUE30gppAWHCWC8Q1QWsmvdfuWfZK4EN5dZpErZP3ejACVM2Hji0JKTTzLlyEYE+
aUIeUmCY5tkQXDAy1NdmqTrMC27wNNX1hhTFl7RJngUf0otTGsV9kkXP0O6YViWR+9XljgSNOA+H
uJuuBLenbq3Te263UYKrpIntL1llw0s2OvkMag1v00i0uyVEt2xrfKlhqfAn2ICj1GqI2/wxjVtt
9obIrz5QK9cY9dtIww+ojSAAx1YrDhEw9599ZqWXZ6GX7pdwt9NUl7fNrBadf54pfNCAfndwerIn
5DibP9LYwmtjTcUBwEzv2Ox4ApP+NkoDtKLK/XLAWB6WrAlGh/dtgO/KiZEF2568w1ZA2HGpb506
t46o5quDxl56aXUvnVciAt0bnYEJFNT4rqV4v+0bm+iNLNMAy1pPSWXBu6QxQ1aVndzYWhsQ/em2
e3MqxCHXnA1Kvhaq+P/+mcbKfKOMvIOdEMlL5/onilQsrF3wPQflRgh4D1oDGfpQs4cfDNv5cvPM
OZeJQUalzYSgiJtTZk14IPrxImbJUTxp9p6cM7Dw1ZB8wS1FhWBtOF8idGYtgE6PsOjWrNNDV2He
F1n0R+Fo0XPV2Rxp42ZpwbVzTEHrpyvNGKuj3UJjxCXJGhIAsx0XxWYUVd+RNUbzbtNnhMc90Qvv
OpYCP6YFiOyp3OblkB76yNtXnkFfgdhHuStGRax7lMenWuO3tgUulKWQQ28C9G3kPO6KJN8vv0fS
ozpJydHbZhYcmbF26d7TYCewnRJg5JLUJU4vQDr26/V7o8j7nCyka/U8JHIYWt6WbfkeF25zrtF2
g/YCXoNE/5DNvxxKSBidkWrQ5tRfWt4efGwsr5Bn//fy8g96uddyG7/W9Wgon4oajleU3i33y+UB
SGe6qjxCYImF2TnoePecA86NXftEN8tmgwRvThq0NklLb5Fz+VH3338pP1ifsJYHmGm6hs37Ivce
JEzo3M6zHeicPlq1iDY3fZKL26gK7Q3DtuIRUjMdL7dDEeuL7SLq8NNS38V2eliSRPNgxpQmNpRn
eT+JvvmsIvUhxqZ7NjS0q6aFIc+B6ud0DeWpCUm87iK1JWGg2iwFkgQihpJ3zv6Op71oHUYjY4JQ
2EioS4NJ0SdjXh68DlGpYa9GVp1E6TF0CLTqPSSYftRUl5K0yUM0DP0uC6pmvQRn+cGf13mzVpY3
zZiNp1FjK2/5jO1KvRp2pqBrO+qGtfEh7+9Hv2MFLtrmkCszWC1g6AUHnRDpxcBPq4PqpBozP+Ib
evK9YVt2fnNcSP9EkRRrPepM5O25PIseZmV3b0etdfC0GBOFXQ9HxCOvrZ6JmwQawgd4kJBKwR/3
v5LzrLrzTtf34Dr7sKy2As+ikQPuFebRN+PyhAsAgLaNy5G2xI9WGPHtsgVSCgtdDzeNTbXYFXMs
x/JgSgg6y2vLAMluw7ukqNLj8r6yoeXymgeG1PzjobfTCJVSWzK5UeaTNWrVoaLWg8CDSdMywncz
CkjRqaof8xMpqF1omsDrTHA8Mv11OMOmaKNPhb1u8RsSa0V01i6PXtBYaOgTuYMIYJ9kYU371I31
V5DUOyf0rT+BA3yOEakrQ+BmOZJ8OhOZbpEmEwXF0/IsK/1veao/sq5PR9MUCCekk39oAV4447mY
4Lzi0S1uIMvt0Jh3eye3mlvB8GB3HbqNZnmyVUB6mxekt510yAXIYXZanSeOGvoRjJRylTe2etFq
2Z47UhZv7Anz9XXk2plOdqwrfvH/aDGb/y95WHdsds8IinXlCGH8ljzcFkBCJAvR7ZANb+Poz9nI
0jTpZqbbhFpyhYPKwkVqkA4yowZmmeg1rKPUP0P7wYgGe6vHtMM0wL4M0aLBw+AIJYmAIv8cz9Xq
8gxJudoQ+RmSecIGGDtA9l7q0Z3BFPG7paJ93aI86vX+eRJ+hDkWbbkbsKuP3eFjOQraj6tiWwXZ
3nar4KpCE/nW7vGn/XvJLkznt5IdHrFh0VRirsRugen/b5s3X2flB0p9K0YlDnEnx8dxjsqaSwtk
bv1eqWwOm0I1wYTwNWpUvS9jWs3z7py4nXc/rt+HMfe/5id+0aTIFqDyLgGZWUMYpZZSjKZwj0mv
aYP/4+5MliNHsiz7KyGxR5RiVrRU5sIm2EAz0kknfdhAfGBgnhQz/qZ/o7f1Y31gEZXppHcHK2vX
LZnCcBfnAJoBqvreu/dcKh0WnHKwRoL6aryoeXMa21TectbBPxvNxCfVwvXNAh6LAA5wbwdmta91
Me/bbhxpxDNbz/RiGy65T7GBHaoYh2FV8rMIgjCqD1WH+LxnhnbD4b/8ENm0+xgkvSfliAWJcOjZ
s72nUnu+boGztO/KtBrhT1nhQxI14JCWOV5jf4DyNmB0GcyDaiakSQMt4lDU8UfGa8DVqurGdoBW
w3DsLt2YfDbydASXX0vkcDntBQiRfl2X7b0+yObeG79wTLAPJfo/ggpP1CwgK0vjVAoTxWan3adA
l6JYFx/BZLV7wYLpTY+JzhmZTyM7NeFMB/m/I0cm1O/RX4ybTmD9Ijc9YHC6yK5mibWJzsp8t0Qw
hUKbPkYj0ji70O9Low6f3Eq+uzoQ0H2LJHtOgpl0FdvJLqyD0SI3B7TTA803Sn3tAYa6ZQdi/nz9
0BRw/BKn+VM2ejUiKBGhpSo5zGimndxpk/3pql3uPVnug6iFPTjOhb+QrNZO3aII/adkQ9Rf8VTa
h+sSqS22s4C+RlhO6YWYrh//NMx9tp6IbeTZpPCflg9ICMQf3dV/+zb+j/C5vPujVm3+/u/8/VtZ
TQqtYfvqr39/X+b8/9+Xr/nH57z8ir+f42+KFsTv7V9+lv9cXr7kz83rT3rxnfnpf17d5kv75cVf
tgUz1Old96ym++emy9rrVfB7LJ/5X/3HX56v3+X9VD3/7ddvZVe0y3cDMFb8+uc/Hb7/7VdjGTT/
24/f/89/XH6Bv/36Oc6/fvnaPf/0Jc9fmvZvv5rmb8IhkdMlo48WJf3JX38Znpd/Mezf8D5ZggeK
sZ8lBb2jolRt9LdfNd3+zRGe4y0KgWv3iKWpKbvrvxnGbxbzCaL+BJNWTxjmr/95cS/exH++qb8U
XQ4urWib5ae+bFHhsHcJrRJMa6UHZU/qyyr4Q4uqloWcvJ5lIS5Tibs/SMYkYQM0hCQMl4S0SN51
wdC2W7YGu/1SDqjtsLYmab3VcSRjt0D3gxlsMOEyHvTZLJt3oH/ourpONLX+NKVF7eNw1CkhSqPI
xe8hAnNIdFWOuRu6T9ptcwytioAuSXvZJdZXUPBo9l2fpHrwDfI6RPUgaUPnTlOaVXHkjajvR2XU
yNY9PGJbUyutflu1IMvhhPVZvYmBAkJ6CCZ4cHFIhXXTRgVntFkLZg0tvuVNfj2kuToZUY1sMkHB
AzUUTg5oO1s5rDJ5LPxYJnrkW0ZKtncKDokIbNIlSBoCs2SdlCQUZ5GqRXCMNJB/mz4fC3dbTT3o
6XrUCgSTKAcwMGfJJBjmhEb8SMBx5O6jdIaEwNCCl93UzUXe3vIueDnMcjs9lcjHO3oR+CyNZsTK
LqvvHqqm+9oytWoVKyzdB9y1Rn5nCDGMtx4uuN430mlMdkxYowQ45cQ0Fh5bU1TvcicVwamqWxDz
5ujZw8Po9lV/SGQCKm7q05HoNbeGFG+JmrTCkDjtYjVXgVeEuxojnQDfP1LO3o0JngqwKxvdiRpm
9UAPFaRSqw2+dknprbQBD3plVSfGuTDlLLPtkHaLLAVklENXUrdj73osjWZv2e9t3q3qRFK5QZui
sbu+eo8KNB4/ae1MVk1nEql3IEEvI2vJiMqK8DItkl95w73iQdQG5IpV2Yso2VlWNavTaFqs/gOK
WXhmTgudRsBa4IdvE7Svk49GIzbAoiU5IeeKky/Q1cDD51C7EnxDCCxsT3OA4nJKRrO6gYFg6gRF
o74cNi07VPReqy0ks2abp9EF0JSIAUqbOPgl8SoGx+VCGGW48zJ3QAiCaSLTwDLZjfGUs9uVHx3s
Ct9HHfUexIEYUwmOpc5QLODNvDT+ybMhXbueiTepOZmJjdIjHSUsXt+mfphj0uvXPYqp4X1vhRB7
AAd39S7v2ENWIkhLiIOpxvnLslpokvCnmo848t3vOaOTJb5w6Ht1GSwIxaeCsU/Oz+1TeZ6mPh6P
SYKM94BNNq4ONTc9HYo6H+A9mKYFm3kz0amCrY08tfsQD30+rOxK66tPpjV4Ie1hfuuT7Q3CuetT
J9d72pyFMj4BoFTyKzdM+7tFYqO1GWFb46eDIjkepi6ujI+JNUWYQ0dncrdJgVBv0wpTb2u4U2rg
W49q5CAA3pvymX54cz+npV7dTPNE8NcYoMSAPcmX4am3eV7JPApjXnjAZblPanU7nWLNbOo9XDPd
u6t6FKhbF5Nf6SN3DtX3kHALsGdojgtzq1w7/GgVQfultRqMBVrZysc5Nuse4X6cD0T0kM0G/Aqg
ljTtGwpLzIOESnvYvhU0s/HQiMquvFVFfw+4HG6foQfHUac2zOgp93w7CYrwXUluQ3GT6HlMLEFS
Jt3I0hc3w4Zeb/zkgnmisHJiq9+MkxrKEoO9KZSzwveODK+p6MDsnRjr5u8cEJvq3eDp4ODp57n1
E8gt1TgA0TgU+lmRR9ThCpjjqrFmBssyL+L2v3FM+K+dAW6r54Jgj+fn9vyl+n/hIOBSGv3fDwIP
3ff/+J/FL9+fs18eOvXiOLB84Z/HAfs3htSGQQ4ejgDHXkRqfx4HzN8YXLMX2xbPkcuN/Y/jgG5w
UnCWGk0H+SBsh2/352mAL2KuuegUHMt0XP73rxwG+Els9v+cUriGwSXQGvGkZITORb6apJKE7JTV
CKI76tATrm3WXuTo4SQZ8RZVrxXLlkJ+ChA1qLErVDpa3q4KZzTNd5anhQ8tiRIDrWBkpMWKrQ1I
iI1p42lQjYaIBF9esVN236TnMQKXtolZU6AB4U6Gisz4HrjVxtWHJr+0sWhgmXYBMIgVG46QDVqE
rpirrab1njYxEqGJ3O01R8MmD2UXUSD5MRVrc7lnfjhNG1sJp99naYd2OvesMoU9AfzrKDM6Wfeh
G+T1bd0wUkdEk4yQnUZJy3en6tgcyV6oll6cR90Dq6uwiB2ZmpnPDbyZkcOKndIVGqlGaNH90W7J
TR6nPoRlT46N6xdOKZNvkULCfjAESjWtNwPsvSTNukhLZGR9yc2y7rZKk8C+W1ICGdtiL+8E7fgp
gt0FNGDqmUDozbxpvJqWslKlUQKtxEq1EbKKnY9ohLnscSLOJG8mArBBmY/IwwyOSSgFcxr3pBVF
RcAlVhNOeRs/6KaK+tDZaxh/2hsNp2B4jiGsGgdH4AzaVkM5WvdJw4J1U9BXYkEr+krc5rZLTqTs
hPoCaYXEuQCHlfsAJkGxpHQ9hysT0o6707Ix0v2+iPWJ8aOpunWtDJYaPWTgcTt7lqrOfVUW+j5h
JgjAQgQQtwY3AzRURElKL0LO2UY3IcWv7b6rH4beIaY276AvA8OUdoU0qREDzSmd0tUxk7HYkY/g
JBvB2qbvcIQZ2ESMRj3WcRSNK41etzpnZdxjlZqMvrh15mnub5BFdUhSFP2xbQZVCxbS3M9fOvgC
4ypgRHSndZJ06hq8787UbPDZVt3ASmZcFQ47aVYAEYwQc9i3HngzNxLJE/zwyKTQD+xEWFvOb3H1
uxUb+uy3TTimHyYTz8/GwcvBkBZax9g8AGYtMANORB1VqzDH1bjz4N2Kc4mnI3xGeJYZxyas6ybe
2NWwfHfwjxx8BZEnKThJ2ig1I6JUxvbnmN+HeI9ImswHg9l172CSewJC9Mj4YlXjxLE/O1UWS8iv
NjOrvVtORQOwonLBnu+g5kjnq9MRu4eWKY/ddAdfKB34MV0g0mqT5VOpeY8iVLjekkZvXGcTdgHn
GWusp4JADdpZrXFJLYn9ncfCmTy/ynOpR+tclsKgU5fQN7wUdUmTjQMLFOJjHnWuvm5S0yH3AIBF
6WwZkXqRx0s+VNp0iFMhMRI6WkVq4ybqefLCbdBOOHIJzNTNng6ugegAFnNkfAIQZhd3dot94pOr
V96nCmUoSXaTArksrHMTWu8UFbqwmWqdMoOd0++WiD3sOzMHl6k2zJVtls6KeDCImLKwTMB6noXC
OaNUQHZwiDUPGp9ZTL0AW+zVtOBbEzR6FlUa7FXNTN8FuRWU2ywLi5rXrUnBNjM9MVYx4yncqDQs
BoYtwYTf1+PstSZvV4IM0Gv1KRklwVAwmrTPbsTEYtUJbYhOCiW2YF0mxrZZwWdLs20oraLezoaX
c/iyrH3UjjwXcLc9vL2aXYV7LUxxE7KPoAxEL4RRiaBCdSxnKUBQGGVC2Ic3GQx4cmvGzIRSweFY
ZbW1tRM1/dZ7B9RzfxJYf9xLoEs17omeHsndCW173idWzmizA9J6xl+Sj/7cj0P9NEdjUjLpynA4
eaAiMr/QeQbONvF/rm87Adm49LYwaB5Co4MNbRuK+I4u8xaS6kBiw/epoIzaOv1Y5JjPLMRmaQMQ
/C5qIpqn+ex5PMYGZ83PLWQR74YMpEg9hrw61XZwqwyuVxnKxPUVnJToucVeJS9EKNU28/Wi+soS
kKC9IlrdRslriuJgzn2Zb9uU+2WFYd7LfcAgerYNuOFI8w29tgdnkqXaJ0s1QL3KskKzmoRFCLAj
YvIJYcZQxMxmBGhOrPvD2mikSX8nUqUk/D3V1Los7DY4OqgdYHVRNQwbT8/ITspt7kQIrlmUnDOE
R+y87FxUTnGSzrdE3eIJYzsFLFX2c3UfBZzyzlXE6fim0GLZbq2U77/Wijj4HQuFTTxEYab04rBx
BaspUQs4uTHN4tDmsRxOVjwsqybUCtZwl5OqqOce5kEBZypDJU2WRZggVzBGcNNbzi5ztRsRj6Xr
uZ14IirRMrWoXOqttVTZDNrD6Anwi+m3/S4NMghuXbNMz3T/sgrjBXPTZMVhR2a7kCIOpBRJK7jj
rGndR0pM3wfRSG3bzE2F62cqXHnMLEbKvl7MzddgLoOUxO92GnYUXBFiy66pvgS6xyE8aGT0gbgs
sKsARBKCxrw8zDC7mNLzAQXwjHWeAVynd4dqprhq++bSEZYOgtHOEYCHmqkx7IrDLkfo4FQm6mdd
t/yoK/v0kmM04RwtLLM5wQGGxoTy0ih+h2Tg0NS3tKHd125dEBOFbC7fyXmY3S09d2s8e2bu1FCR
St1mjcQkuKHmNMytEXbJeOl6C9OOKlv1aSZUqduNAy31NX3bqUHQT5PGb/SurjfkmxkjpFOD4ZGZ
GpbaBaLRSn/qhK3ILAIgRt0Tw9UlDTBTjCkQlW3LZjFND62WJOBBNREeJ6sBIl+aRhzzdoUm+HTP
SMcNQ6olSllGaXuSNGygxWt9H2y11iBFNrK525AgqlbsdRRyrDhFO5jb67n5X+o0/v9ZQmAO/6sS
4u5L9R//64t26Z77L7/4XVw8f/mxjrh+9R91hG5TSNi4LPAOIX6kmvjPOkK3xG/SMuQytdCt5d/+
UUdo+m+0kSx0SLbu0PeT9j8LCUZMvzkW9mTPtXVbcqa0/pVK4pXaiW6na3EiB4pu0aHnm75sKgJJ
ZUuls3gTDYZ3FrG7TNiT6N5kCLv+Y86YGJl3WwMTRjcpTz+8bH92OX/sal6blv+sYyR7sCfpnuIH
MphV8Sq8/PmuikiGNr3y7GbZsxxcD0aZJo80VmamyVn6XssoGdJYe2KWF6yuDDfLHb6GWLg3hjs9
mgYWX335MHX27A9K+6gx9XxDH6gvurZX1wn9z0FWK1CbO3Jpzv7QfB0dXUlwaWQPFszJkBvULtYH
RTN1dB1fQlxHK21dAOl9cLr5dB2s50rG/l+/XlcD64vrQHZHtWc7pmlyVH39erVVZfau1YqziUWe
5QVqTt85hLCUTIDiyPBJDYLf73TjGdfP18LNhwfyMsz1kpQqEheUddQd59Ib/T4ECo4f8Cap5B0N
bsZ3QX5TudNbut/Xk0uXUpkOOD0rYzHIuOarN3lsh1YkhpTnP4R0knPS1mX/C6fO+9C5o+57LFQ+
SN8a3IuY/KoT5aUn2HUDFindCLIocueguwvgLWoA4mb5OiU3913MUdgZuuyxzFV8bikBCVc0hxvP
NvFx22KpcLv2QxnSJtVIxPpaeQutYOq+FV6xmVR0O+NfOfKQ2AQCTlrtB1QMg3VLFnOxhmhsnvGD
pu8q4gVWdsg6/dfvp7786i/fT8tGCG/gNgE7YIvlvvvhvnJBPFumcoOzhZJvY6LrO4KVIPuOhIat
qrWOu8wUNwPpMXTniztBC9RvOvTtV8d3Y5E9+NeX9PMtJs3l/rKE5Vg23rBXcwYdNy0bfRBe5kGW
p4pQTSYDtzEt/BWt0Rjgchi/J3EYncyKskVssiS6s0hzNrG0SGtPAQLtHd9wwdHn3RxHviT0xK0+
X6dedTO+9Rr+tIYtF8xYhtcRyab9Wrs7o3kw+iqJLjJ1Mv9qdW4UPToLijrE+MQEXY/SMRiFu1Fl
H5w8L3gu68beNkIzjgzkSH2aiRrh2PKYaMgvIszIu85x5UmL9ce/fn2vAtIXbzlTJqb3HqcP27KE
u0hsf3jLMVOPdjOMEerBcJFGhDdujtRdzIxOeJJHWs3WkOzGhMSxAt5sO2AxB6GMSFLtMdpE/GIa
EfQ9YbSze/7rqzOWBf/11Rm4kdl2GKhxunt5dV0dOWomzPky9r2xgX7VkE5fRmqTJySZ2TVxUBQ/
JMHHJB4qlHCHQWvuK+dsiV5tB0JS9sbQyb0IWuSTenwKmynZ0LTRGI/Q9KjnNt0NUwYGiP4bZ2Ua
K9TNH5mNGwj1C7k3J1u+IRGwXsmW6buxu0B1IPjBsCUjkJe/laCnbbWtE19cOjIrLDrlOdd6v6Uh
fIQZWoHxxTaPk4Y0SOuQF9i6I+2kO/N9MRrgDIPpyKqRby3CIlyFhCKLPU5upgn/Sfs8LPZx18QD
MiaQiVBFowASXrYiLmbn9YyPwzSglG08HaQTMa1NQTCpEuOHyHTNgw2diuGNiXHOWRdGEB4c0zgy
dtzUOsiEv36DXxsVmWwuaBMWY5Y/kwXn1WJM1yf18ricWPLpRxXReJ4c49OgAsoaQz2nVuxenHEL
wkS/8eg97hqrAOHTZOzRwA7PnLXbjdAEAU5DhFcjfFxCDyGdDMR7t+0zOQHlCiL9cJsTrxKP4OXw
X5rE8IRbAKcPha0KuDg1ytO8ScYdoLa7jFJvq7j3SOKw0lOo9enp+qc2SUvo6u54Z1XeyRnB4/c1
wdmT1iKLrevOd1r3a6T6gBBXo/CvBv37BuvbqXYD8TXXoDVJrEgED0rjS6eMA2q41TRaN6y1RAt2
0XtCmpAoG/lRb+3zVbNGQYN9muGJJzQSY4I5OMmQGOm/fide9XA5+0hXSM5/iw9XLA7zlzdlIJta
mARqX5oynHe6l+PoYhvsa7QrOAwW7aEx7ZlTrQyD/OCwLVaTtLt9AgbiYLSsDYSo6Df9FMZ+RFdw
04Ed3bY2qASzLYlYb5BCdpBTL7D5iFYY2uwbjChbJ9d96IvwjjMr4G5Ij1uLRut+0utnZJfattQm
52QCUp6bZL688Vv/vMDQvWZhYYNxccy+ZuykpoxIZnLJ0JtgW9NbCVZzR2L2lIfvZpBa8P/cS5gP
JH40U3ObVUPlRyMEKjsplvwrBjVz4IIlRWq+i1t1H1ajedTnSfiZBPWqxchWKvqJ22x2ISa7JirQ
yN5oOtzPRRmSYPUySsAnujH395aO2HK0g+MswvwhH6jCYWh/NyrCGa9ny74a/uUNC4kSw1TJAQ7b
ovd6w6LNTokLX+/CgL5Yu1VVvBdhfMJZtKp0134sURE1mW3fWI55R7Uer8tOvQ9G7NWOqXjNVI5d
BjxMi73GgpH9xGSSmVQ72m+sFsbLOQP3KJfKakMtQgWDAO31ZpUTThxlWnKxgpiYgsIjS3VsnXsa
PTQhMBETKmz6CcrtnqW7CWi9cGvdw/cM/XyOvgG38udgcqGozw6HCU4Cpqk/lawNd4Uke2OIQphB
LnKcOaO9mFXaG173n0sMOtNCd1n3LcnCdzUj/rDfJmlS0IRw0osp1W1q5rDw+/Cj4k1YdH/pTumP
sdcNC+OO9B6yB1DkBrvCwPEVTrz2IRjhY+KG/TqnpUrWKt0tpSVv3RT26413uUwYE2xRusML/UrE
llYRMoaUy9Qlo/RZ+F6d7+ndKew/br9u7TpgZGjfVBXSMYN5pNQK5+io+s72ihh/ua6YEJBA/9fP
688nVKBYjrGUsAZjKMQxL1epkXalThJBdimLmZKw1ftLgIJ6wzz40QK1tPa8uth7UHIxx2QP8Dwa
JA8558NqxPWfKe2NV+o623pxREGHA8VNOI7uCTykyz37wxvqEZ2XOarLL1jSnZ07m0d4fbB84mhJ
f8TgYdC0Z8vt3HVp4cYMcRMSRzsQjTidMETH26rOQh+GrNoCEee1YyCxbYljQMocouZcws+Fvk0r
1zgqhHl/TF5f6LNeFL0/LYEEPgqHapsTJAdB+9VDNbcOWbR6ll+E5GIIzcPwAKQpvVGoHHds0P2u
zskBRfTwri101i/q4a3p0E/usbE3wY4gtcEb9K3h1N0b5/9lSPnyBIiGUqdKo3VhGgvu5OXLm+e0
gJVNyGk2Z5yVWns4osC9bTLnuUJ8jS9RSXRypLnEhcAaMA+cidKQNyB17+J47i4TgBzf6mxOSUax
tVrvI4FyhMp3tvSnOCMPA2ejMDusmcpQzOEClZzMRCL5CJqbvh3EUeQEOtdpedtNsj/GuYVe0Aw3
rVMa68RImk3NErpRjduektk4yipnANPV58ALn4Kc5AJhiPnUiHGCjjjGu6DjVNIlNf4MLx/w5jm1
P4Watrj1m3XM6XHPTAlVfR3cIpWvz7nr3WVdqj8N9YfBDqtHxH/BJoXJD04kbdbF4uwesHgboAVQ
NKibKLbjf/1WpyykR4Paa6lu5KuHr60ToXkewkYH2DVhPMmHlIHi1BF0DSCpWHePXRMSS4fS1E8n
AIqaNtOFwCWG46E0meF0DTUuPeIt5fK4doE3E19mcA4mvrGLAZN1cuCJ0aq3SturHvnlY8qIGvmi
9LjZ2edfHW+kEeUYIBJEmciZdvU8HjoHc1efaAcC1BwAeW59sWrs+1XjnrUKZhIGuYPiBty6Jtjf
zu3fyU14IKnSPGjD51FEw2PsfsOAaB6wUh4r0bi7LszMdSQwLehm7f43HlW6LJQBDNRpx70WXdfo
1jqPtDz2P51nbhQ3AazcY0V/bqeH2adGKHUJeFk3Guk7RT/Zx3zqb+Fv0De2zGFj9/lDkYQHCLP6
gWl2/sbjqi/yw5+eV8lpgmmR7XKPvqrXeYxk4kjcIK1u4BIitYuCmP/KXmtWeZCYayMwvlVTfu8o
deoyIMBJUmpkt5b12hAtSOy0gJFhMu/oOUBSBTeHOhnudJjxCBzNW9epDi4DPkZ9TuSjPAPq4cEU
wPmGJVZY2ddGFgvfvF/PzFn3I0iiAzWkt4tsTT6pXG0JQIUaq5UPfaCqhygme2W08ADHrgqY8pPD
wYrjnsiz+4yKvDpIxF9bI+HehlYxf0cLhcKtcBnqRxh74q+WmekrZ0LbTadeY0ZJjBQrGgNpbbgh
EPM+kZlgQkMQSI6nIwN8tLdjTMuWXX3vc6tbF1XufWiqDgNPEWaHMCDzHfDJAzHvEnECQZ+hlvf3
kz4dRN7dGASI0PeLd3EwGJ+rqfvYAUzA1dXf256tHmdeVluDLZLA9HecoXmakvdGJQnCMsfRN2RS
3A8NrtJ+ieazqWG8QVlYz9z8CB1NrZmaDZtMhakfpv2t6XkYRGG7rUJdbfqhzN462S0l7w+PJwu7
KVngKULYRBfRystlvixpJeTxaAJTI5RcGxtvA4yBmW0YFTu7fFdXfX6Cdb+3Est3ncz06dFpWMtg
twpOH429IUc5wBs03TchfiNn8FhvbEaVegTAwjTuM919fOM04r1qxF4vGx2NQ28KozYCnZeX3Zp2
r0O8JvVjdEaEdlTT3UBOa4Y7YgOz39x4NomyaeLEX/O+e9/qyQXpaLGfPYc5r9nl72OZMRhjRd3N
sm/e0e7+XKJNvxnn1MWeNTS389AfLFQPq5Ro11tlqRujK8YtMpTJBwhRXayFZQwP+LYKS2BIJFAf
UkwXN3qlo3alERbbFW/1ArONZ2KbxrhN/TiftJsAY9RAi/SuDQzMz5W3UQvzr1o+OFkH99cFr5sV
ITR/ITIMQIv/JpURXQNUkbd/fEjIq+yyLPKnopW7yYMcGdiYdum3O5fWLuwNgH7bB7vOBF69023n
NJdG5BN2767p1uJqRZx5QPc7+06kqR1B7e0+MMt4l6jsGBOR/qgXkGCrAhXkAg+8fqjS4Ws/4t/n
Fs1PWRF9C3LwCwUMgB1hTtNGOtQhsapmBsbgzyUJfX03J5sCHcWheODBtP2wF0TaTAbZxbq+M/uh
vjM7vbwZbf0jYfa4CErtGykQd0kSjrQUk+DOBdsV03fEXLUMekvZ+p7tPF4BHKiPVzDYIuLL6Zpl
tUNsOoyUk4PzjSqjuAsmhLdJkvrZNJwj0+sOoy6rk40mZlUvVOOB+J9D28xPwJ51jO2YYeYgMI+z
l2/7pntsMEQdriYu2c3gSpBWtAfdG90TLOjFxowJXIfquR+KwD2P9JIJCh8WZyVvGhIA83L9MCDk
c6unJc7jSW+VPNCWoDPk9rVvXRmB3aAHNy3W//VAq3gNoIuJcjPAFDCkeTTQinxw7v4wcrU8l+0c
eTdCCEzTWmBvkjJWK4PEgjHqvxLbSsyE6WqnrDPSO0UP7z0Iu2FjRlNyAlRnHzFPgVlsWTeBz8rN
n85L3KsdyTVbLmg6RcgfT9c/6XVyZLaFyAKDfm050YPonwg0ct9Yla49j5erEl1R8AvsuTqTjteb
maS9bbhFwKpkUEvGXXTnOPTPgMxGFGo0xoUpxE7F0+TbIQeguflIbcwuUJHaAt6ZAKxtEXtyX9FA
2bDOUrVlrbEVlUF8dDB9TQWyz9rLvxfl+NmgixR8nPENPpkqje9qu0VdPO1S+7F362lltwyHM6dX
bx0rfl7FWLsswQzQgsNGKfByFeOpRWTqjdY5Vg1CkDAm+6vmLXXlhVKrvs3sXdFHzSmee/tW2N2w
n1wy9d5YTF+dHFhLOaZIHaQDT4v8aQvgHrUzBzn+uWRqc1uExTsAv9aG9aHdKY2A3Tbr07UyUYOP
PV2lJBXzpoAiuhEDXhm0FNYml920zzrzjRvB+fnamIjyhjJyo1X+E0+NR7IhgcSwzwyuaZPHVrNO
m0DcXz/kKGMzELcr1aTJtgdz7c9W86GZk2xLc+khynoSKxf7lxPmvpLYmMl8EOspTtjDp9TbsYTs
WKcucdjWJ1rhJNF7+Z7bnDDgEU9CFoYItRv90TPbdoNldZVXifqd+Nx3kUSAEeqzdkH1F+AThIQ8
GeaXqHOKfepVsDWH+GLJ2b1tJ+331GbqxrYDy4WwPcwX5C3LgNwBWBrrWIXPXsHyivBjH7q2t49D
F8h8Qm66tUVlSsNcwkYoRpcqt0eE1lUDYbrByDjKdbeBNakjTgrU3oM+v9E5uR4BXj6MEjEGQBS8
L9wlr0t/g0eA8FBLO0+jY97WhEKvZNuQdNo6na+64rm0nefItLpNVKpnmRb5vvnMGri4zpf8MqhH
Rj18pMadkqDd27UkVtyLnq24m069TCfkVO54akP3gzmrZCtVsdGpCx/sWL+UfR/twc8jMc+TdEU3
IT3Dw18RIqgfQ1Q8Ud9SFBedvUOTFe4IC0C51s+fmil2H2ekczucdLe6Q2ZcmznBnY1oHGtaRdhO
oenrsmnlLWM0S2SnRZ9J+39cz6qKGQNNYALKxjzXRp6s8olgHzXYNP1Tq17PAZC/tqyevDzwDt7g
nBGkXchyO8IFvAALs30yRijR7SCBMjEeWgz9K0NN0zdkmnQpeJgIo7lHAfAg+B7wYIYMOlR3t1gr
07FJDpmVjLdp1FrrUeydzIo2EoIbm7vEl1mpQzi01vvJeGs9uK46L99vD1kzQ1oECXRYXg+5raSF
RQEC/TLRwFklQX2q50H3I7ghqytz4vrBHQEFVx1hrxh0Vm4YNFtkQFj0OyNcpXDiD5gxd3kdwBCf
SQpFJvqNn5swv3VvZIVwUGSzdTNqqHxDA7Fx2KAgmzXLWKt5Tg6orUJM9ZwPCqu+Fw7asLjXLh5x
rWUitylhT37PcW+TesP81pL486nY8yik8Jga3v9hvl7MWUn/PSsvNtq/VaqVkDBQyy4ifaZdpMvY
c9zuHfSx6wytFuXUuAumSedw1qRPb6zPr0toKXS2CMdBJOKyVjOSe7lNIEoF2ptr5QXjU7ptRvzR
ITK8HaR0dRbTwbFc6Zdl9FEbC2tHjq/aWCQsg4VqDdIThEPOjo0F3MhSccxyAJgSatXKERRKJFqu
Yqam91DsP0dQf7d2y6kDn5J7Vy1W1MTDK0F/VC/HDFmwajaN1bc7nWrO6NKzw+z9iFH6JsPks0GN
1K8TrBG+SsCPqAYM7mRW4c4RpHyTZWYcwQSjq9OHkIwJbEkmMESYc94HGerFvgzse2KDbQTFaLlo
eNrrnrDRxiK2WJs5f0d0GuUM+Kk3c9gdXXSsTcxduLKHe6+HZJdQwMWB96x7XfBBJprYafFtmTr6
Lh4K/RPgdr+uHfVYtIDsgWSYO7FsEFdIZGW1zsnKDJKVco5jnWbBF65q7fb6IS517baL0e6a7ljv
x/Y+xVR8IKBK7KrCI6UdHhIw/4wyVGt2KBIPJbgRonPFDEE/tveoMCK6Zc1HETA21At0CVjl23Wc
du+DOr5PuqJcXY9VobJKsDQhWJfO0GnnaNaHwWgZOtZUFRo5Z/+bs/NakhvJtuwXwQxavCK0jkid
fIGRSRYc2qHF19+FYN+eYlYNaTMPHZbsUpEQ7sfP2XvtLpT1PlVgm1Hag+My00UTmldypchbLgfS
KkGk7roE+Wo0JMGFjXxf2eKCzyxaIB12/tAg/tyO5SFFGIe3AaIffgROk78+pFpkqRZaveqsTQMi
5Gp8lFIUS6uP1JUtjB3q3WsZBfWSlty4rfQxu0EAOFgFxgOCwB8Ic8xX0p3f/HEa1gZO/20ogLuS
NTwj6ZMbhzxE1r0ebRQn2v3+Jfs8Gp6/PgZJ8Drscex09/bK37rJesEBgl5qeU49ymQPlNpez61V
ngT5I/Cgbpk5kb12Z+BD1UxfgpKEOEf0BifF9h2cQLbzFHI4x1garzj6orVI63JDU9J4HTAK+iId
ziEIdkTX67ydyh2qCrlVEO0fIdf856ccXj7C33bw9Z7Hm35Od4jF+DSTSi8TJrO8r5UF6WvJujQL
Stre3YWF6W3jiHjm31+Rz1qnn1fEgGFLIY4K7fOEuAUDHmCxKs/syeLaeuMh0Vo/aE+4wrtbFZcP
kWhyRnHgi3Llw+xa5w835d7C/2Un4pmiuY8Tl4OArX2GcFWOGGsJeOnM//LTkGn5qbAXelJxusyq
7uA1HIA1XCqsEhMi3hb1tJGlJc0pCOB9Er95BFb8oSY158HCr98KSw9X5C6X45mfa9a/PSph5ZUT
Ds38PIzhez0PyPO61fcQvLdm81CzWn4b+pFw3L51zg2g2CUNMiIRiwYfegD75uhpFR18tP8v6I77
rcgArvSQ5l66RolWdUvKwjj/sVS6q05cwWkwlfihbKZ+R3x45xMHsaNEb89kBpM2BaKpG4qCEwJH
QPrv0bqgzbuE4KIeSyd8MXtZvkdjT9ll83yxmJzzVh3IJ+ankbH6GsTef1Sh//fxxr9cpjlhB48S
g23mWZ8kJFACx4kVTJ57hVBeuApkXwYP/XQSI8mVAXEzCOfs9U+AfEsbbKdoKXKCRNMJ17Ueu8Yc
/vRA/WNfZ6bGeA3FDT5s1C2fb507St2x2vqcxA36vXCEmdyMLlbpzl4S40kMURV4DN4sb6VJ8xi6
TrgdJjJ9777+379h//IguaAGWRapGKizPq85k5aG9M2VhrycqFznRFwxM+nzpe6Ral1j7TnDUqPB
jMzaV8dGP1YIgI/4o41NoIwAgvoYBijWzmWrNfUlKL+DKEaOUwQ8JuZwtmT5o0AMvss6FZXALKxP
rVA/B645bGiKBji+M3HBMn5M+zw8Io0b9wBG1nCou1WGBOg8IEIg3q7bDyi6F5k56DcDS2YdElk2
FVqz7GBG+bIbkdGBusfqUbt/Ksb+8SDpKk8QPUrPtmZF0qedZZRY4TtKsHOtHPEuTSdVHT8wYxKQ
zUxn3zmLhKJzn8f7gkTioxprr51jFYs0k5eIPOU/nIc+K+NcNijdsXWajtj7eKA+TcZCETiJE+rd
mQ1upFfNRCBqW3fDIXpRl/I5YfFeNcGH2cJYIm6u8MPOFKukqbWdaQ5bbDPZsSwqi/cYP1ymY3hP
km7cjjJ4LcPQgzdD0/H3D5vxj5O0zrvIReQ8ONsFPyu6MBVpKAM4o/Rtpm4HcrMXQ3gYXKQmGZPS
Bey1etXJfaPrFDcZzKFslsvFblXvvJYjZ6gPzr4vvAc6meotDqd9N4tSQE4WD3VbfYsxnO+tzFuH
eUIHuFcmPxnCr0ZqPVDMNSv8CfpqKMHDBVker9qRxtPMZwnLguOXTnJGHf5BZaJ9GmJyqxDW82Jh
QCLlhibHr0v1UIYeFnzhnHu4IjjNK+3I9O+CeN/bjyCLbLcOzkXrdYf7nLj9COPEPHuV/Np0sbPt
BSWazJjmuBkAlN/fkc8jdb6czfhaQ4+G+sdEmfDrl2McZrrM+qfzTzHxz4Wwrs2YiYZz6ZSpeQZG
o26nSb7WYUqTdNY33z/CVrOPkfPng88/3zXbs2nh4V/lrM/X+vU7xVnQuIUzGOcUDe+W9kLR219g
idVUZYQ5SfrsiYswr+ikttZbtfObMP3LqCHyRkM8Ae3DnfT762T9Y9FGKGnTJiCvTEOB8pmpbwRh
XJterp0p4JUtAPJma8TS8Z0oeNHqwL61WlRd6hzONhTw3mTSlafDhwul3E9d0R45pT7IGXNVE8ni
N4HAStLg0CkKog0AQ8YTOeY8xjmzfkJimeg4p7xJk2PncsQNYyKu+voYJo2zCUVHklMZ2BvBYJlT
rrK4t4S1meKSw9NpnBnvo1Mg+Frm9hsW5mIjENux1s5pLkpBUwMX3SGKCvlDCffxFG4MBgA/Gsc5
EIxtvhOR5XKIwkHz+wup/cuFJB2U3UbDL+Dy2P16c/M4QGHG23uGGHBtB+9mgSs5Bio+S52saWKk
9lqk6Vty2j4aViVMrEm7z1xS4X//Tcx/vJfGrCp2wZhgx+G1/PSY6UZolh6hDGc7ULt9ryALTQ1r
oH1VDkvZ2u6ZTpBagAGT6yQR4sDRH7tuqQKXK5R4DQAqIU4+nI6oesoFYgLYQ3LUCBpMrYOSgYeY
a6iyXFdT26/v4DSTURUzdm6TVVe3gG6sr0/dc42/6JbnDHMysyaQk1pKp6U2lk16UAWQxp65OSZT
bIBeC3iu9E415qk3Z/KObQ2me6ijbhMr2Aq9NLJ2ZgNx6PeXy/iXG8fZBOc4OhGu1x2B/7eKU/Q0
VlzUaWeDYwpMAsZJnqgXZvxXVasZwwNNWcSNMc9XC4J37IGllw7TvisiTt1NMgvJp3ZFNut+spoX
I2RYkuTtFzXv36WWfak6Nya9tEiXrgtNxaZTRS9366Xx1RH2a5QDniYTMu5ekPugpTOrP7zjn0WQ
LhpUjOyz8gnarsla/eujqWicdVzdDc7ourM15l0f8qS+0YX1EWrabdJHc6+kYBo9kNf8dUFCQ3yy
ik4Hqa1utJ6EL5U9beVK5WLjFtnR5yPdUCcWOolcn6Om8CcLPNpYTU+TnqMmpA3ZuU2+UhL5aMbK
j8wSGyWghcWxqsdBSJgO0a6dz/qT/OGO/ssLYAMOcOECUT/M78Kvv28Csaa1Jzu5pHV/aXN9PMWu
w8AR26aYqpcpC9yTjGSGADDbS3eY/QcGAg8tOmbMmJYh9q591gn/Du4dqurk5k7xbIhoZ0LQYvXe
oVVFMY6I0GdMPS6qth2OaK/Bu47NgyU0kBT3kBsNAT/1FYFjCG4JbFJRWaT5o9q4civSMb3WGqrl
rFbLtyp4SdkfXqr5sriNu5oolw+FNxkEL3MKqeK6/IOw4Z91C+pQWgo2SW4u8rP7k/O3Zz+ELQtP
qg3YkZhPddagg2YvUjLSfsBXMa89Nr2oJ4xJie1qO3Rydl5W0UHYc1Kj+zgF0MMB3O4Dx/jaCM04
5PEQXvRquhpmaawyN/QIWISLUneQ8XAnN1tMf0sZFNNz5yXrVqu+9ZVDYzauXtI6/xbU03uSErXA
ILZdIrf5kzKUBjS3/5cjpkFCKemDJt0U13HudOq//dJC2lFqFkNy6Qy12RBD/hE4vfUiYr1GJlCN
CyLVkrNrdjHCC2tcm0OGU0FNwtc0BSHeS44zfc4LYMIRPoDLyXeTq52FlYyXQgY+9mzjWU4Tg9WM
7TRqaJUrbkFeXuwwRwRECWmoOCuvIoOEMHJ83ShzImdLFMXO4qhKmk9gf1fGMnnUypGxCdnpG1G7
0c4xXmAzEtCZKs2BitR++RlzJgKV2B6wMpdeDeqLV4WYZsfC9GWkfFDIx5dR08TZtoZ6oU6qdaOX
juMx/Au3ssFezQ8SN5iDe3kdqe5wpW7UfA/w5tZIzRVr3vCl/CELVf6lP3t4Z0/wtyE07dOwPEx9
0J+GXJXnpiveiYZRiH5zq21B2tKtSbCa6Ry75BTsLff7LHRlnmOKdRe03XMGfkj3SY97IOM0JzPD
OaKQbC8mmqsdHZKVIgm0A9Yar1ilEWdniTxl8bXzOvulE5Z7iZv0BZo4rfTCflWVgQF5MxSnzvLs
3U8CqULCWhZ047UVcIOjPDj3FtHs+KFq+A1FfbGS4TFjYLsmOj1Y/J871OROvnO78ElxlGmFdzsm
ohvKamwz26javjv1SvgD5lFwLUHNm8Rh7BJqFZ8aQ90SOls/sJOa7qgua9DHN/c9r6X4WmDsBmuM
kiBGM+M7fawt09Qbt1mp7XUXPVxqMmepBkD9PSOIVxb1rTuxSaI2kwcMfpzf/UZExiPSVeux0NlC
c3kUAADfWKdpCI9UU/c/9nFBf8MNHqIwYfyIPAeIlRouKlPIs0Nq4yJyBM9uoTqnrB2mxZ3U20fK
JgFm8qqQNEy3mVR2gF8gCsXt/hGe7Lh0rxqSlXABAWRXFxZc8jCOybrpseF3Rrgr9cBY3lt2bpbo
C4sB3z6Ulr6ZSsjBxOcSwWi/S4LHNkomw42bSXFr7OzByqqvRSMzkhiG4GLPkUnUGz3IunMKfR3E
RpCt+UvKUpvU6tEeuuLQVOYRxdGjg8juexyPt8LN4tdJxvYKwFN9SHulQ/s2MA4poh+jQ/yKE3MB
0WgZZZD+p1Fi18wZebPbM6nL4NK4Ps8a1Kt7agRsgWgn4wjCBY+FUUHpNuu8PgEMuQ4aSahNbo8r
YavDMXSkiQygiHeorqPJj8ZoWHm9OZ6FpniLeLSbi+LKHLGbvGjgqdALWuYScRkEDB2tqpaFp9qJ
nEsSDNt4UuRBH9+L6a2yWuVFo6jkl8VtnpBIAARUMv8aHcw+hXNqi5FYAEiOxVj0FzBRMWyD//7E
fHGhV0kAIpErwOnpQA97ia1IeUuaWcurV+liMo3g5ExM6ZhMrULGHlRt/aNU7Tf00Lt7qHcztPUl
Ca9UMePXKny066BZIcGwoOOyqFnz5lc7u6bLrcNdQpIW0ClzK1jYRq+shyDgxRBqtkhTnB9DAUXI
QBvTP9+PEgZ92WUyWvWiVPu9JAl4mRRF+qbyRCzaVG6sNgdmlTbwDZIZykNvchPOCwhjp2sFSHlV
dnQBVZ7o6/1jAk+uEy8Mdl3d2e345CZhjgIMxtws+A6dG2MWsbUVfP7EeSpXS83S7YSIYcEpmPAb
SVZVh4ryqYjeFZEPfkKv/0uSn9UOXkbudMEGHsV3Rck+hrJuHiCGLdPWrBYzxs/vmcLcnM7Yoowd
6ONoDgzAGrOOiGrSwkJuFJlbnB3tTYz84ynK4MykoWp/FDzYrSZoVYe2QwapLfeRV0TLFo7Km6Ll
NkiT3NgxO4IO74lr6iKsNpXKfYqojABv6/UX1n6yZtC2zkOaIiD9vASWshuVwn0OJzxkxiVzOuUa
tzpmQhguR7aFKybVYZe0rrMok9Hd4OpsDkGnc2aZbH2bhCTRjRIVsDXZ5NOm3ldJk4nqMZpAFBCk
TuydSrJLm7wltX2jBph+YG3YEDVN2nVYOqc5YqQjygIhYH6SQ9U8hBOhfI1ANlvqDCjvmfYAOJ5G
r/qLklHZO70zICEqkeda6nvjKlcPqvgaQiqWjcrqnvAWxBdN1c/4TveZraenuxDMjJnSADXGAd1u
clImFvcoHkdN9GNDw70PomGT1BUy3xkW78yweMmc52cnE3T2Qs7uVOrE5HZ3rEIryRcwTsYvYcea
mt46Q1iPYVvEFw9Knm6d2FfHkKPN0kW4SSk5mIegtxhbCdoyhi21VSW1eqfG7BeFOwIBiZuHeOrO
bVSHTMtj43n+f5RRHS5Nsiwzw71aNcCEbo4FHCPpy9KmkRo1NuZG7aHjaPyINFA/eKGbgmsGWZf2
KNx1AoyXYzO2W20OedQVIuFEUQ9H0+tPjh4FRyWioafKoH4fpXjGtaEfgixFyexEsbvRHEMHXKR7
S8vhXM8jV30vpNygPTXeQbTpJEgoGQm9IFl+HsNLJebBw3Pj901SHu4fKUPRZYyuc2GVlXJK6kbZ
Iul+uv8J3EWw//nPRoWbrso+T30dOPWljJXkIYmHxwCgynvRCkYytsXMf3b+iYjecRbqzspAlbKI
jeLBweh3U1zGWx1Qw62VtzM7WKzLsu7WSsC4jyAh7wLTybtY41OaZBkmWxxL1Btb2HbiRQMhsdM6
J19ZnbD/YP10ZkH2L7Wnabtzc3yevHjogT5Nm2vBAKMrZXsGJXJSuYMvTqYHxNqY4UEdS2KjChf/
nAbf/15x2jSFV4bTjUB0gne1M7RDBY9y5cboHO5/jOripUDh/hwO5WOYmPlHUWSPRaiTltpNzcFC
nr4SxBxvLDdTn7MF5ZG6Lu1RJwZQdI9NOpi3hOy/ROe2hWEi2WUM37s/tYMi13IIkqef/TNClZ8Q
Ek9fJXbFUDbW+4hfcF1D2+iyNjhovH3wn4Na0GIZ2pWnVOLICW9lQrh/6qJe8d3aVt8Dy30p8ir7
sPgtFINvGnjajyqeHhVWjS89CEeOqN3wQoGB+aXTh20yBcglSsN+UDLF5zoqT2iEwuexR7RZxM6D
2or49vvWwE+XyC+3C/4DM0vd5PgMlvbzNMoN1KFBGIlZboauVlHEuHxWiHr3hOu6IuCB5izehZUm
QF9Z0iCgV1OMdotS8w1eT4X/DPI0PjX5aqT0oilLu3Opoi0EogPq1SLQjzxWXPix7A4ucmTpA0Fr
yNmTBeI8t8XsCiOGBkRzaQk7PDBf/ktXW3PF+2vtp8ScrolH8JERjtmHxymTwHi3CNynylLS85SS
7KBoRnBWKxn7lefEG8Tl5c9kLwSy+qpNnLMWYHuJnMY5GYrhnCw1pd2Tk3DRMME88i5dyXYIbga1
/i2YMH4j1tlZhVVfjPkj646hOdxi4jJaY6QGQE5QjeIxcoZxPUowVdY9Dks07gOCCD8fii9IJd0N
I41wmaP3WIhSsw5mo6SM9vpxZd6stm2uxWg113L+UAIDBtKc31MRJqvg5f8mxlfXLerQr7XsIhv1
0MtM24phpNQA9ojuUPX0VdNpuKUKqby4DHcXuhlkj51bMQpkD7j0dhusm7qb5h2h3ZddsSn4t5zH
eSjoWNUP5l2wXkqDlEjbsp48L/w2W2k/xri5xoFdHHMo2Ly3YUbvfcL3yFC+eIzpwm+9VmtRTVLu
14qnH8wJ1fcw51/qA5DOmlvh82uMF0nAe2hPt7sstnGqjm0zNre6Vpvnnuw9n+QqZF5hwC3Pq5Vr
g2MVfV++m8V5jpiZSv1VIgMgGvp/k2vqMSTX2crT/aQxzIZQmO4qRujNkKZLc8q964TUH3RRlx0d
DYGb0VhPULBT3yuTLYTe4SUplfLMLvLX/U9xKZw9+3CxkA7MJYUZ7vp+y+4f9AqIDG2VcQ0XvViT
pkhRz4T7nY7CxjIm8wlOqF8mpbFv0NosS0a8X6ty2hFPlL50ShXv2sZJ1+MgRxzBEOblpL57tagv
dCisF3QwPsGj/RXbwxetaLOlBULhXaWh4vO6JWd4Pc4jAHkUq8ehTI6MiPtj1uvO1corsHXAF/3I
ysxNVwNut1uRnXRYz0vHDIZ9ZE0GX0IuzaF23iu92hRqh5YQSN31nlA4zD/FKTb6UAr9WhBysypC
o180fVlt7t5sHR3CHFkwrYMuSh763ChOAPpOxjwLClqqLNEMb47HTcwaHcrsXDYq2jgeKhmOB10m
6cIG0rXEDBocQKUGBz2bwoUY0nppyrE+ENaEXCquyTfpRO75mfEe6QiPNK9870qhvnFm4ukLkp05
ZsaFGdq0V1u9WA+EPx5Bwo2+k0w0WqL8Q9HR4YC1Vx6agbZCUIDQMwYe/7l1QR+fWKBibHY8vz6K
yX7P/lIGC5L7ltKTxs6DA8fUVEyLlIPfjmtdoIbK3JfYYpzVh8ADUetLu0DPp/TTRjI6u7DlsFRP
NZEHCVrQUVHrw9i47h7FOxntlaG8BGHj+D87Gl1/HGA4boP7sjh/3H9S1eHAMyW30bxclF5uHzg5
EMeEay5elK5dLZLS46hnkK08mjwIjfEC3LBfKg3GllhPEKvDYUFKFYCx5YYO2g8noqngQSZ+ds/J
XOiTiBhwMIgtJPz2kwiq5hp16hczLFasSt2uHqppoaX2uwv069Ao0xMMB/0jlcNbYNfy3OWw70Qa
VL6pysdWlOlzW9JtN8cOHqLEvpM4FpjkDp8xAcuWQes1lfnqbq1v+vjigJn++Svef0+69OQES5D8
qFOedKtCASM0ecD8QTNZpvEpZsvcFhHPmh4UlMFieK2xNvxMUdCrCOODLPFVUNfek5DwAFezCSBf
WBoibghg5fvYIncsWLR8DdX8u5e5pDAEUXjQyK9dADy8toZib5HJGlczis2rYJ7QTFW9o513deOw
2udRf75P+VRQZpYXBWtr1qH2sw71/tENDzXA7iXAcRwYd0yBMwUf90YNVjkwq3bZDut7+csDzCjV
hA5ox90DlEUNH7cmvmWg+NJYqZBv9d76XngjKHx25HROhKM9DxFi3njM1mNC/yrVJ2XDHVSXqPR9
QX/tKAwXEIkI/5JWuGjAiU+ebM5i7nulcd5u0LzofiXpxolofGrnZp1tEKBaeM20jUY1wK2U/8jo
ox2wE1oH8uvsfdtAogN3d5AYhP2x0QqwO22Nh7ebVSfJwhJpudcymBehxho0Sntcisz+UULKf0bQ
YZyCwP2Rz5ZzWnc3mVjTxYDj11UlcEFaMsvMaFhy4FUeBCvf+uczz/xuPDZ9GF5bwvIiI09o1tYZ
WmrVWred3ZEMkbzHKod0PLhwaE2ZPJJM/xEb6ngykYT6DYPUvS3Qc09kN8WLNI6s5ZgRV2dKKjvD
yW90McABZbYK3QdsWtOk9LVwJjECFOuk0QYEy170RsTmO4jMbJOpUlnpdWn7at/UX51m+jZQ8Dw4
blUeLIXAPE0oD3WiqQ9aKLQHqeqLMqvlNYV7vVDrPjyUZPtxbIrSi1SS8JktaZkPargDp+v6tjPR
Uy+95Aix8a+28KKdsDqU/QXBGSUUK+J53G86qWZ6WDYLtbfFLRijV/qG00Mh+vfey17uV95OgGqr
Mkr9Zq7snHFIj0EDkjcMza/dN2t0yxvJQ8JXKw4GeF++wuzcog1M1hMUer+ZNUrTuBV9aR3G6awp
rnUBSddsHWoLOrZpio0pA94S7JUqAbPoTXQ3HA0kKx3edgXVLjiWsSP9onWHJSDWCYVJb+9FbUxL
DOPBIkdH49/7flESf50GUx0W7uCmFH7kObHSa4skF8kpAyeJNjFxTlpkPEna/gfaCTDRSe76bpvT
sjBFu9MVx2C1N9RtRG2zzPRXA2JJ5RdOrRPkZHLY5SgXxcMPTyDhHGcDTj2NtDwslAZWYz3eDTJt
DTCYleFR8UhVp3qmhtCpH+ePPE9XP+siE9nrPs9iph10J/OWxigzEWcp7F1hS069UddBodDG9VDl
X6wyFKR9luM1ndkYWoWJpldb9QLc/A2mIEdDoQ2LSjrrseu0HRzJRxRzEzWbMW41O7jcV3iWWXer
NkWzw6u7yCfXng3HCXNqsgJyW+TLmHSjxd29EGmzP3xwVlQ/2jHFKXZMQbfS2XzrR0e+J7nqLhAa
5Qf3iLsaG1nYJ8AV4w7HwcwsDGatieaKb5jIHsh2W0cwA9g0w52pcK2M1kaUkjVvjtIvQ8gbX9UJ
7GUDdG7rNNG7FdA1YTt2MASmb50b8PtlqeRCF21/q1JO0aGGsFax9WnjVAamzqAlP2VwOTBODSJX
qm6sXtluSNSWiQUJhJyMv5twpJ9/LqmyGpLN/a0I9VH9OuhPNOnnV6t8xyTVb6ccMSbfc1PzN+6J
pWLbTKcE1IT+oRqKdxOOeu6J8D4afO1FZNVkNWE5Pyv81w4WpJ2Vq/CW5JO1kwa98bEWpe9Gtrop
tZ5tev7g2SF100FEYICHfsay81dSuN3SVSyQ1llA+q7jhk9OXrmrzEThR7kabYLJJC0Mpv/BHYPH
SUk3yIamLd6m+kFFzgGiC+JUyKZ1uH8oIq58owrrpTCsBf17hbwlPqxW8F9QQvsLWICORZw80dY1
E7RyrOJq817NHVRpyRc3GjlDwNY+MhpYVXCcbrnWAtMtQvluR9NjXvWgajRnN44l322u1LQpXVR6
qh7suQAH6tmfSkN7CsCaBDpdXVpz52GaGt+oc/GDhCPab3RWIVWs7vlH949BqNG6Uln/k1HUj3nZ
C7+IAKakNL7vZQCMY+sA9HvaJrq7M73vtkEjKI9v9j1cuJtULBW8MaJ5SKWuPaSpLTd6p+aLLgJ2
byA1qDj9njCgZYTPv2huv67n5oduMtXoqkfVzY1NSWr7C1klSD4xAx1FlRfPYvxy/28oqVI/dsUV
Srh8gFbMrzYpOecFOqRtMpwiQiCuPE3hFZ1FtB2LvPNRdQP9nqxXiKDtUQx8TAbelaqywVQTwHzs
yY1bcwOyjZNwXdPWOyp4KMvWKp6iStUf8Ixt+UL2VdjhqZnzAZkwEn+KGmCHab+64axdOSrAmynp
tvdgPYAo9VlE+mMbk/h8h/jZ6ZhfE0c7dF0slvMWk/atfTSr7iPz4MOUigENuHKxU8zF5ThfbcI2
C87YOaItlWmGktfPqkJnuZdF/U0fgm0s9kC6o5FDlRznqJdqh95u8J2m926aetCMfKLbjoAlk0GI
21UfplVTcbxIGnvdcfx7q9zOZVrkoHnu+2gR39WTUmTZzoIiZGFPuCLRFY9F+kxJmz3ooFa2TRGg
zJ9s/uVBxlZUCx29mRpvHdL6FpG2q+ayIg+q8eTVKDUqka25EoD+tLi+VXN2otr3x/FeX1mJRt1M
4idsvOZBxDxDfJXnOmyZ7nm08Nr//tQwq/F1su3rdcrWuzJpRKKOCL8kFB3rMRbDTgv08AlV5Os9
MTnTysGnSatfx0TB1B4wfUjUdO4sOPlzGeCo7byp/RHWlW9ree/3ZO5sh7FvgiPZgMzWlX5YGNzG
PTYLF/P50GOVGW1nX8dv6OaC3f0PJhf39+0fe/Y5/9L9mREoBtK22QNNHNwnSQ+47rAGkNJfJiqq
NZJncqnVyWIr7mJ2qNJeuFbdrysmvzshOh1gm1D3sgmqhWPWWLaBSaxJtVYKMFm5uTWSVLxqgk4q
0a0bNaB9OyGGvnLuM685s0Sf09XJdSt2S4Nw0jEyvY2mxvOhL1lBd2+fciPsfTPP3+26NFe6MEt3
EWjdtTMDby+sGoyHPRee6hNqkH5OFMlviaR2Y9CgfrNJROXekeE7hHKhJcGMp+j9abCSbTQfjcwq
72fR8iaw+8dkNML3QbXkGsqguZHVqG+tAYr9vT1etSdRYoCZGIdvnMwyT66Fqc9zCaXpeuD6k2Hp
t6H8Gg1J8SeV6L/cGcexZzeEivpQv6tI/zbCL1rQ1m3AnFgTMbPENCyWE+KrA1+bjbOt3WWTVBmy
y34Z6Pl7plszgrP/mirg8DEnZeuG67QcyY70eXCM51Zva59xwNk0Kw09cLFVzd5cqq3RrkZ66cij
Fnaan7Q8c58Qxh/bKu1X0x+xNdo/lKS2AQwKoY6KcNHWPosT2rSmwQ5z7PLzzXSrPtmURLf4ro0x
rxvKfJkLRCVlEu46s5lObqkdxpIQnERK/VQH3yk242WVqMqubTn3cjKY/LLs7U2W91uCHUw/rrQl
sOluL7vgpeI1PEwa8E4N9zesty44V/o1i1LvHEvPQ5RFHU70TrqQUeNu7+uKVT1pluifKtmtC8Dn
j0xr5WRAXTCKWcwH+9FsnS9T0DMeSrWbFvf5k+LyXpNnv+yl1y87dXpO+Tt3cVp1GzWh53evNLsh
lluVHcF3gZP4ZuO2b/efVLSTvqOp6MFyzfERnjrYPctwgd9qw/MQ3cbJ+JF2RNEpKRGcEUFH+4aW
x6kPO3tlB9E6C8rgaIy1s0ziatjFMCR4eFBN2AMGS9yQxlIBPbJ2Q1LJazU+FYxhvltqvEmmx87s
0D6MEwLtdDwzuRUrXYuSc8WYaldoLSt31g9YVgxKmVa3DqCNWIWT8hjr+BWbyDgoQY7pLVaeHC0A
MWlE4GKL7uIUhreB2bg1uDK73kzzNTwUe2NkrrPsdVoEY28gO3dxO/x+idNn6devSxyIOJ5+5D8a
OXjGpyVu6h2wF/WEFXIkfK8niGfsaBlFEd4TeyVnRmzK/JeYDnkoKpxulfXGfDVYkBFEbrWKkyuI
9XIVTtk3kspNaBb9jxHQztFpM3f9//5tsQ1CUwbUg6z3jlX622tf6yImhjQeLySx69ii6+hxqrae
ktDzpgvRJcYNAbnp56lN3nvrsTyUBhNainBd3fYpQos6Geu9ydkEP+0injxw820u9vhPo/+Pb2tj
88TKQuiR43wWhUeZJUGZq9plMpN8QSFINqZeGifC4rQnpPhyifbLQnaRXPl90ISjQuJ1qYg+DIJb
myke/CztDJuUrLH5KJEX6ZfY8r4EbsZyltnDH+RgjJP/+TjYyNcN3FpALBEG89f/doF70qP+h7Dz
Wo4V67LuExEBbOwt6X1KKXOkG+IYFd5v7NP3AFV3VX//H9E3RJJKSenYZq05x4w131JvcBzeWz/v
Hm6T+8d2DpDndZLWbkUh9Jq6OY+Ye6EEsnq2EoKjoyM2AfFDD6ObnwH3r420eiia0e1GAfqBWj9J
aA6q7xomRjClaNrmsrlqjDkxe3l0b6thhRH8mGlt8dJUcXwWyUuiZ+E6bAhs7gX0ITWTyS9sH6em
pJyTOIc8dKtzTyb8nfCrXaMkHVnWxWaMpDt5ZEn1XtZ10dmt3sltjikokw4J2bVHoVJn36ZF2m/H
gekLqwDiKIJnFALZyg8Yz907nM3ZLQ7nIUp8fFIVqpZ5L0MmDNmdgqQbjUXAmGTRSQ/q8QdGhCD1
V1Nm4HC33dtSxpJDcs8jW9uWlY+jVamiq+WANxVYlX+F6TyIwcpi8u0iW32u3QBskGm/U5RcV3aH
5zev3b1BhPOF9iVb0NI96w6E1YEN2b03EGEu+8yKlXMOQNNdaqW+0p78YuxOo0UxqjMVegAaBAQK
VG+upZDXbQ7PpHBpXpfQEVpIpMZnSyTFzcmhDGKi/BkvjZSQgpznOFV0rCImn0lV2mOu6wUjWsru
Fl3TjmxOe+VKFISlUYUr4nqGe0jbKKvT8f+SWc/i5f89YM3+MGGb9iJY/0+7Lg6vdqpre7pZdvps
V4V6IdZvLQGbrHzAKxt2ewxCQoULYKOK6l9R6vkH7I9fo5upXk4H6/X/GJXQbf8/T8qiqYuG2MRw
ZBv/6eajCWAMcLfErTbUF2DbN41S8fM0H+owKrbgX9o1SVEIJ9vug7Ac46qOCeanOdt3lp3UWv2U
UogMbV395RtcCUCbnhhGf6EeIWu+jvWVVMKEzDjkouwemDHT7qcS969m4xaoLiT1wCZ7Ve2sOtCg
WYuWKbYjvogchbUDjOqsJyWfEokOuNNWspQ5AyZrxVrT1mZGxR98TLQl3+AtrQft5PjdAG+dlpyj
x1c8dOXJQVEAxqo+tDEMUGQLhHVkV3y5Uz0Fz619Dx3E3PSV+scQNX/FTUtzJikQrMwUHxMOxtpN
GnU9FdEztuv2vATap6aFlFiFzbCcAtkSzCYhmmtH2y2FJr5sxpHICKrZeYgvGQEF4saRvliMWXDn
I44FGgfeSsXv/MvXjC8u9meHaSKkP3Nsa8kkXUb2SsK7QsOfwK3tBGYgfwPwY8164FknX3lbzSWA
Zj4sKxKUsyeItOHNytoPGtjFQRCvdLPUvt1Ldfgzm7ZoyyfBsw/vfW/Hr4FMryXCKqSb8dU03PDo
6Fm/ijtX3NXO/W1URnxczjqtxm46m1GMTN9E+keVacHWbkCu1FxC+56reB0Ovb+TPQgO39eooRXR
p4M7PtYzeUwg2X2XPWDUI8V0aSaV1U1aQfFqGqU42jFJkFnp1mdNhS3SwXF8A5V9nyhH8O458dqX
q27qLXABjGhpXwaWN1ki2AaTw5cV3NCZnlQNsIsxs5pktQ4rJz640jX2iTIQdDrShw2NmvUkbusn
cLgE0lhI/ANeFztsClpRZ2wim/B0fW4XBBHSqKG9mQ7xOssTGglOPo68+SXrWUc5GCh7SivXNx2i
64PRDuE7xNiNIdoK9/qIFzaoe69GLPlixpDVsjagWs0wh8KOgk7WAPHEQ2CcmWFPcJLOdiqHO8GM
/iYfQKy39lwyDU8Uf9kSz/RC00RWUIukvmmmTDaJxQY8J+HQFFVG6GgRHFXoPWCg3NMXQrH4eWCL
/Axk+mIVbIzGguwjxCImVVKoTFPgxxdfQ6STo2X+k4CN3QyjfWiDzlnXJKlnbLz2eSjnZ8c6Rasa
iGjQRk8SssYxH9kME9RO/zHAdBBFopvbtMekBvu0fLmJp8I0tAG+4//E797REKmT+0CnzBtCnJch
UPhdZVDXgWQTkBbF+B4MxbXu6BGK4RHRVt2Qcqnf3DjRb/58K9Onn02HEJo11GbpSC69yZYvI4Zk
yz70ItOPg03NpGqNbB+4WrJxOxOwJ/FtO79U+CfkStILsL14QK8TtbRGlTaNTzj0aZNk6OtkTrQK
IJKlC6TPAoe0aJwVGVsw7/1J+xOWaPgUEdQnQe8riOV4lUrXIiQKjX01v/VNN/5M1SreEObyK+jy
+LQcAFNHpxrv5arp1Qg7sHxr4G7f6t6ARaWqBOSOAZKDnGVeG9f9ZrTJBgsduzr2efVYdMfLoQvV
9zaEqBdb07WOR3qaVtHu9MZnxCiGbL2orKe2HLetXv41mCYQq6y2Lq4sPxCK00CXTr2pYwA3S9L7
3ILOh/Lc23awdjMKPLBu7ae8j3NciHBul9OEEp8yu+9VXv1rhFeo9SvxTkgJSejROBEPFFCQnNBW
zIdF5d18zvurn12hbkBWNX/lRMcLOBfoorMcE0JsmzSoE3mrtH3E6vRKfDoLJeondE6UFyXu/q4B
hQMRDGbIU2mr7uGXZfMA2qAD51YaQ2yrJ1dX/auVVP41AQjnRJKgYwGNPgqxVxW9RjmaVvdT3WED
MI1HrQSrbIRWSvuFEaOoh8tS3IQ1surq0SXaz0i2ogR03Ep2UFNmpafABjRoT7LdNsLxN1oq7w4B
QRetg2UJJ+UVqs10zbCdC7Oedl3Hds6ZRL8h0ChbC1tvTtp8kHWkHvLM2JuB3b5oQ1l5U0QTNmyo
HY+Fx3I7OmTYE9fNXP8yff3D19rgVESsO10Z/Azn4b5v/e6CBtgjVi28SQG/qtG6ZPNt6BDdc4Bo
BTu1iQyVNg2kPoKLy8TqjumaKaQ/LgVUrojPTumzG7D7pz5lU7k0QOo+pP8YoNiGhJHfJ5iaW3Ld
YVXkkYW6nFksQ8vmeEMvoY9Y44nPWdsmNmiKpUGBMJQqf4QWprEYe8y0gXphBc0TREyEXf0LuPVV
V/bdAyNiekD4k3ktVZsVGYry4hTCvCEPRJEEmW351i/8NlzQ6jUR7yPC2flSs6c0eS4yIqLIZHnN
qCbspV4MN6D+IBgzR9k5flER8lAdjdRKgBHp0z6s5QmbaR+uBKCWbTJbnjo/3CWpL49BYDFhl1XY
ex2W521EDtxVQxS6TqpSrv0qc295KbNLlHfs2qdjrSjyZxzmttex5tlqtNcYjvrxuhyaTERUi1ch
UX0gScbiQshccWE0d1Z1RHxYFqvF5lu1BoMcq3WAEH4+6EZlbzI8DN7SDZ8BvJs+dEciqEBltyOe
A8CXyXZQIvpwPdQrvdf/gmnEcmdCUUw8rudo3YpX1nxUar1Z8AFRpMIQaDYayEcPmuajNzt331FX
eIdQQhNytjpp8NEEH8O27ptuH9R5C0eB6jV1F389GPtRjTq2gu5frc6nj5fqZ5xNMADJW8DmrIfh
XkYwOvGbtHaA7KmDlOUkaQQqcAzWVarT0zBMHJF5+iuLx25n5qNKdGcxbtQ+is8QH1Yt+oStAKu0
azU9OVLrrVZ8Uslekhy4XqJfKjEH9TbDZy0R2LHDX1ZhNrGXNxzrRwtl8+IScC0KTYHDZB2LB/QS
dP/95K8UWRf7UNfqUzao1Mct4Il8Mz0VUPTR1d17gzfH9ibVfWh5jOeEnS1FRtA30PhoAgHZD7PK
/UF8J+8WVdNZxVtbvn2vy5mbo8eaZzCCCy23T25iiFNq3QKXAKUIJ02lOx18USUAFDtvMB2bhmkr
KxaLv5EeluekP+SDP/6YGhT+1MJpHM0bbKJI3xvWBS9EEDOlj9SyEuwMyiw7JRhM7gJoqQCnhO4V
lt1d3ZHg0EJYfxy9iiDidTCtGY4ItTAPLYvTVZAEMZPLc5A0HwMcgulus2JaLRexMamfcZK0qwD9
06Nxhls5FuNB04lEQWJv4Badrnzo8iXD0XdURxYOuiBU0kb9oLw3dnqqTahIaWXTrmONV5n6ijpe
dDdRjz/q2SEE01DY6GWrbvCv5cSuf2UhGr+BfyapzCJ/cWmK2Ahp5wrOU+hnF61CMRg2+k9jcoaT
ndNdkCnLEcSc8c4aa9/LZnLjcujN3tjgHh28kqnsXORDuDfCWkBPEspJJXNkxyrsiT5AcZjc2a2v
tEzZFAnSTSO7ytOk3ZxQZ1n72rK2i8QpKX2Uyklyd0n6e1F67bfUGg1XNtvNnPxwMk6seGMOdr2j
h+6fg2b8tYwcw6znjfrxmEQsjV3rtJiYbKJViKQNmP3N1JyOg1HIJ9ntqDTE61i25ntrcqFRJB89
qRjxQTIxrV1IFWc65l8EsfabohvFniQOcw3FKN7nKXWaUlMZtckkfyGKJGXNE7dfvnj42GXX5KwQ
qxkExyH2ta+49w9ocpleVVOeW2SaTz7Jf57Rl+lxOU2rJD9ZsJ4y3/rAEVm9Dbo/bVory8/BkOp0
3plyJ9nh+4C7nelW62ljOzz7rkIalSremtQmbrHGGMBytb2zBYt13ACq3bs8P9bbToS3NU/clzAo
gxc6pePsJMy6hJw7qJ4YgZuOmgyAiWUptSyq1Gofm4m4odYb7qLLm4Od6J/hrOtcDlNJAJdVF+dl
ADNYVbWmUW1EOTWXUUXhCvZ1pfWu/pRFoFmbiFkkadqrHdHPTugMIz6G2tLyomNp+F9jzBenbeTv
3nRMT40Z1AoC4DeFM9A1H8bxebkFOl75W+tlQjk7p40lLqPjfsE5dx/Q81Ggd/3BDdpxo9nB+NkX
9kZamvk2dlymVWHLY02fsY5a/bxsSx1duWMRkDttNII929PgBDk9PlmF5u/0RBdXajxYtXrVpQ9f
DAdShfJX1QyuCS7un/0k9VVjjuDLzBGfWQq5qzY65VMtzhZ0yQfX10VpCHZZDhMpSSs1T+oNgw4r
jCLrDtNYaC9m3X6M+qRdItNXb30PRKI1xaXPkgteGnFYzrr5Lr1tDfo6BegSx3E8aMbRSYSq/spw
jsaxEeFJTfv06gTO0+IIalrjNrgNug+nF/uBAcJrO2aCgt7mYUFzNfMpaRlnEFJXhC2ETw/4ylrT
0laGlfPZSgPYTU3yr5CKjWncVCHwTtkT4ojqaCZGtO1M+rTEPDOKN525pq2Y7ty4QrYp0YTpFd2V
orevYxaNSIlHA0zWCADM7uFZN3KOwalV5M/iZXLyciOQ7YHHFNGNpTxlg/nzlE6kPAk1PWYKcWJO
4toe9hlrZZCXhOGQDQ8x7uYpzlxSSfQJBTkko64S+q0uGlzobfe7zCED0rtDYuEIjeVaguGKJke2
tZIuOQcU7Q0MPEtPHCLxChkLtbmKqdmN7eiYCayr06BpH1MdfUa+zl43GLVnh8UEl0D3C9wr1iqY
3pfWNm7ayC7fJSeT7QJr/BxEzMoC87iy9aCfpWUpjHMIoLrqxM8YOEvPVzG1LbMtvaeJzTLKBMaU
UEm7lYhK43caepVulg86Y9Ha+gjztnyPxiG86Wb+1SOjDDNajOwy0Zwipb0h/NYPLNc6dlaN9VzY
FSWwpHd3fVig/ydFex92mbJa/icRxMRyqW4Y7+iObLIxQ+cibbRKAUHP/UTIKqbgcpXZmX9dDqVk
bvEjc2t0uM5Ua7hLimOImRR2r+y6n5WEDSvTAXaFiaxZk0vQxi1kLJksFm+PMyrdFlvx+BlBvgy0
CN1xniLlRA4PQsIyH5WZE2DU4GUdUaktztmmxF9V2ul1qAUC1aBQf0zzLXKTpx9xEtzgh7+htOu+
LwwLSQePWgWmqzwK0AxIKQ250enyePaQYH0AVThXvNo99LXoSsNll9gktRqBmV0zHKP4M0KXIoZd
EnLAEjSgwXlt67ZYfy8yZKg3c4ZJDEwSoZAfV+pb4NcfsL9LyuFDd5aV9pX5ggglO0Es7jfKRVHr
WfTCgliNUrU8An7jmdS5eC3Jyeva5JVlGhnplnSodQvlsvzWcoBJGHkKipP5avsjGwVdOkpyQA7M
DstOdMqylO/9PoySB66f+g/JiU+FoKBSNOA+az+sT06m2uccwjqXM2nKWV+/2EXqAF/F+pjG7bxF
j+5NoJrXlB5+iOf91XGio2y41Muptp7hhB+WQvkEcG2NHYDMbT3/MoUjy5WTGz/KlnG2RyD0PDrn
FB86vWvsQ2Acq1yzfnXwkldV7SJgagqq0+V7O+XNPdSwnQQpqw/CmRp0jdy3HKxDasniX3eMSSlW
oB2S7fLIYX54GBPRkJEzEY71TiM0HoOyGKE9jfZRd/vDP6NxQxtkHRSMdx2eJ5yXvb+u8jEgJCwJ
icv1I8z7rPdPULqn9TQrs3BC23dgss0mJ2RuvaxIl7WpLuPmoJVm6i0PWQ7lyK4qtvUVoT+YrN0S
SwAwO9XrJj+89nEVXbrohRWWOOd2S4vZVZ+wHKpPzUiLIi9EdChmD3XgFNoTBaM34SOmXe5K84zh
six+2qSszzQzFUHK3a+rx0I+ay08sVpJ5W75IbL6FGU8Zli9612PL3e0c+agseW9YIOeMGXmm641
Dp2Kr5CSOdNFij5+Oc38kLVuD0sxz5RtZ0zFA3KTe43AJLRz4MByaELb4hoVrK/Ffpy08a3TM9sb
LSHPy5eEMRoznKa9tCZlXAPodbIBluWvSUQtd3S+o/d0kke7DpBdMq+D9aFJWjLnso5NcfooBlbV
nvXbLNW2TKvemrIRm+WnaQcZWG/p57WBeqCnpr053dBt0UBV25Al6ltC93DNI8J9x5vdRliJVMto
jqOmVl6Z8HX+PhQtkTpFCBlivo/AuudIVew9iltWmAGNUcKow7XK1b5Du0hoCsoBBavPFbPJoQ77
uEEpwNwbM3gUFpM18TLmUQuM7WQo7RtB0DpqkVFuUgKTTrbEdGj4pX9gPfFO6Ih+I0YdIZJaj1gF
rP5ZqewXJPUlViE6m6xxrkqTvAdRSaYmG9pj0I2ZPC3nuaIwDaZuzx5b9/dpYFZ+uQpp7R4lQdjH
wu51BNHZiqpOmMO7FjmiGv5GZ1qo8ZebRdNSSmF2bDdU5H7pWpYfgQFlaLsRWHnLedZr2fedFrNa
MsOC/j7/5+H/PGa57/u3U1S1m8Fq6M0rVX6M5kNOqutxOcUWzR9bzoG7u3/fpGHIvf88dPn5953L
zXh+ecsttTaztSpRqqZU3xM+xS4/qvML+L41v9x/nc4/AGf33z/9n9PlIbCC+At0MeETASD+/lvL
nwktdyRugG6S2Dewu3vTzI6h5vDm/Ovm8vKX8+VQzi+y72oehCo+Oy530lCFYWbr2vo/Xshyurzi
/3iblh+QpdluUZU/Uegtj12DrHwohyKFbvrf5/6gkKKgDvt0Xivhrpy/KxRbVrQ3V4Nb9vs6G5tp
JQa3JRy7/DNM1hfww8iDtUoC+JkZufN0UX24vrOjeXLNXSh0YWoerTggL16s81zkrBuMD9uig1Tn
OrGyBWs5YpPsrKBdnPZvtu4Pa9qIDtMvmzAW5B/2aKPsdO9KqX9Eufazc6bnSo8eFe3MDeDED6Oc
3tL+BSzoFy3mF6EHh9wJh1Wq1eybSG9fIYxc17KKKDPlFE1JZwqxEeryRbf1R0G8/BTA7irc9Fcu
yrc87JqtU6hrVdfeShRlXqvU9irL5z6Z+OlK681JpeXFyQlX6V7UP0WpQY3J/qT+A7nuAA7GfrIJ
Dnfj6EG0yLPwYaql8jcCfcl6JpUrdDbnHEFaaqrb1DW3QUtYAEW/X6QrCDxXZM5VxV006jX7wGZ+
bRJ15yg1imoR88TCbistoaHdbVSvqe17DA2kqhT7LLRmX6V2ux5gL2Ce8fddrSGjNbMzpoxdiyRk
jcbvMwEzWeRpuzfL8LnOKDg1Beq58oMMlmn6ZKWPSd4enqVSBV7W28CdBYns1ELAe1w7dLQ2yVDM
67Sa4BJS0TdEvhnhR6+UwN45Wu85KhojExS83gb3YLKObAyelfIrGHp+GLW+5+T6o5ldIK31HMTd
maywvdaidUPLEL7SAeA9MTL6euFfQBR64ANFGg/UhbTZK3iPsNWTzsh7mpXKY17hhFJ/sWYmf2if
YXkeY1l8CaG/tYIepr5zTHnANnMxzbpaO+/KbgxRsQe1Wqz14eSn05NqxC8uOnGePNCjggKkS4V3
Uw7BJzqiFqehR7QTPTe3Q6LkPBHMeKQ2Xu2j9IntTullMv9MjO5XBpBWqna4LZtfTTicKMadVbcI
t65M7bWOaF2r9HUYEkTvhApVrJRA5Ex7GM4QruyhBNXA17rqwaEV5pZt/dqeoo/ETEyvR1HkRSkl
ujrfTVFA7w3mem/nxOGYYjPZzdq1E9628cVvJB6nmIl4SJh0+HO4dp0o3wqL+J3ZnRY7Z1CWxtZB
atU0zddUB+c6BuyQAkqmBRLdGCLWRvSCUmAt0U1VEkvkgM2RMBdkJ3F3g65eoaBOb0zeByYbGfBd
TgKDMpHlfzn2WKMM0ukaJsBT3pfxKS2jiUiIeYjTYyeYEAhSLioDYkGdiBFvGQsHMVgg5ucHfd9c
7v3XA5ZxEUlctEldkiYmvayOywFlRXVskuJgqLncLcPiMqUtA/8/p8ut5b7lp/+/02Ic/b+nkn9+
Tw/Z00hc2at/7vvnl9UW+FFTiH1lwW8sW6M81vNhOTWSDKP6cudyvhzaKKyOaEK8rLXigzIgT/Ki
ebYeawQq3jJnf5/HQzFrg5mBljv/+Yk0CXpFhn37j/u//9hy52gQyvWvP/b9o7YVFvWFgCzI+T9+
3zmwsmdwtopV29flcaKP/6/Dcl/zPz8QJBCgCpXbJpfTCtdu+Dv8LLsAz3f4xzcoLEWuO/6wEIAD
naQ1Bw2wfic0oPe30FbCPXCI4VJB+t9UoibazW5/9rZ2c4yUNhfBTGvLGPUDi1/f0xs57BbTMTkl
sNUrUM5K5FAhmmbRcaXopIiOan0tUDd7wh0dgDvlUz107nYSg3FQksG8W6WyHaEYAIpI0LSie4D0
bpy+RS8zm2eJIoY1UFwQpqskDfM49MjNLffdv+iEW3stc18HPyZxZmRPX6t1sUNxN14rekJAE9K3
MqwQksuQ2hAH4gy1sDbvTVnt0wHpaZNGF/kjk/VPNMM9DefqzQ3pf3W+Ik8JFHIAIWLYRNlsIrd0
VtN+maKsV9pVBdvuWOoS8nWsjOfKsvalTDeGoTQXNiDx3VSa6F6y/StkRmpxObXngvboGP9QGnMF
gw7XHVUl1J2ZQ5nYjHedEfWHKH5vUowqmKjCi57a1ga8HTFkc/3WlHa8wVmCy3PezlBw0S69S7dv
rq8nCUDh1pKvQ0DZiQvwOXIr/OeEAK9Uo4JqOmvWySdyi9p5z9wPR8ybGd/M9yj3Ig/EPhsmaV5t
igqbBrr7VhXh9BCVnsBGjO/CRRbjUzemEDfxze+0vVqYNbB7tyfNYOzuYT2INVxMsqdk1B1xrdHA
Ict4KVinafAnCKvs6hbklcQuMUSaSTtTUZ3nxH/4lJr+6vT4c0IU/E5+AOwlYm7WdhVWKxfP5oul
an9R2/DPYaiWT6iwNlEMIYL0MLoZbG5uefSKnhYci+IOaw0z3G5MbJrBE0+3g8906BVT8aZqnLbt
nKOYQoveWGOPlJASnpe4dXOcoaxHwSUDRpQEA6e/Kt2g7MzYdVYlnIdtp9bQ5LINFWxCmVmwI3nb
4n4ad5Tw+rWc5BfhvcPWfmjQLO7hpP3SMW5tFn6mSDCcBX7OOqQhQC4umfWTRI7svtk0E9RnJRcy
FKssBMuBf7hWZsdAbm1SR7P/5JbzogErCDT3fcyBxpd+jq5lgpuelUx+OeHT+kgeNCrcP62K5E4b
xsyj/e5QvS7EboxHFN8hLaww6o81UwsEH63f1XP6q9M/xU5Cz3Q2lviF89QLW7mFPSqITFF3VgBa
fGgK7ThYWb8z+iNEXe1SBLl+WW7p5sDlSblqDWd7pRGOe6ma1r8stxpk3+fYZa0ZA8gRXUO/bD7Y
5FnQm9OCjUN68X4aMek6LEy/C1siY5lRmIriuVSmNkpaGgeC1KqNb48UAoffbT+1b4XdPtRiii8q
fI4N9friHhpRcS/950KxcgDg3JMYYExaB2iBokHsLWYbgl1VAEZst/SMkOp705RirxuYGPJmsDxz
CrMn/EG5z8fIXvNgoq08R0Gf3kuwM7MwP9j9c0ocGUUmRzLo8SVdG0TErWVpXh03cvaWKPRzFjv6
eXJq6mN1nm0X6V6tMsQAbN+XbX1OYqStsg9YH3aBSoewfVf0xvFXgrXpdxRaa9UqBCMXKKub/zbR
aG/Bv1L4MI32kAJZqnzdxYBduF4jy0tH0De5I/RRe+yQXmqJeq8r6WfHsvY4ZkPtNRkVZz5fxkKV
Zi1ih60vzGmjzgwDu2NogvZ5NLJKPWtxQPelZjE9qToimxxhtuZMxGOplrWqLLhLI362NaXGq8iq
/E6nwsGNbbvEPuKX7IJK3fFbWKA7nmzPIg4NHA8pQeV4jdO6O4uAri2tbwVtOEVjiyLfysy1aBeh
Ztwh1aRZl7vqmYDFvw8+n5Bplv5RT6qCaGyyWQap9ptOG8xHCg5LYOlxUbxnrda9NAl+JROZk5bX
P+N+TLdL/HrVpLrHHi+4lJkRrPXaavd6xV4IO5x7jIe+ewTTmB9cdQakzKejVdvbYIgpp0siEScU
pu/LrQLvxTtaLd633mSshbC5yfqe71hLWttGcye6KlUGMUH6Gh4sRzB+5sbFKJ0MBz28NRHWDg5H
PbwWIc8odaZmndI5+kWxXh9hr7Qmwd9d5w1ZafzpMXvp1p8BHi8CBGE9ueWrqQdEBIXIVirKBetI
7wF9IDpaD7JpdiwjSLiLIP9MjEkP8OfZ5KKTbyqdOBFKxzITO7Cv3Rboe7Az026W+5Y6fd66kywO
UE3YpXUOSMLdMat2OxpyyTlxwacOQdHsSSLNT+7Q0NOpipSO2DRsBs3I1ppRu2unDI2Txap+tFLt
rBRNDaexAhiCeGtM4BSapXwZaKidSmMc7gqbC2+ssrsSt/7vvEGS+9qUSPIX3hM2DE9UxnBvrCR7
T2VnrMbBlbesCg16xPNri5P8IV3/BRQgrBtmnrrGlFm3enWzCnbCiK3KDz14NDakvNYIs3ssUk9p
LZDHTQy1rxySA1ASZxWM6EFUi+lHe6PfLvcyNtyNlVrqqVLhaWkYDbdKPNyUmMEob11rSw47qobZ
wEDVmwWMT29tvjKqOtwZsVVeIH2M97GOM4TiSr9VsrAgSCUo34MOLyuh7i0KFZiLlIsZcfou23WB
0aJ7CJu1wmSbhZEyw/VgYCXu2eyVv7A5mS91K/SngMrgbFzgXaH3WaR2+AirwD4TNTR4WT3i8waa
sAGLOSPfCpqAmMPtvMqOmlmxBpqXC4pg8I103UKNaD/cxX4k8ADGIzb9kn/8WZbbulURbM0KWJpH
w0l1O+dey49lyZInSFjc2ECnoNv+wTfTn1yavxbzX6WgZ02D6Gh21Fi9CPerB8k+2lYFXHKFhvc2
7UDofGdFhh3qlxxTDSWvDxDM3zpsCvX2quksSrMQmyM26AdVEGOZOxbVdxske++LSzgfllsNeoeV
T6LlWp29fUI3+q2jUVGRCjOUMTdgI7RMK8unGb/pGvyV6iybIgbht5r/qPGVvE4DuvnJ19+VaECz
XIVHRhHS10p3uA11SrsfDjkRr+0aMzteLsaT87wpikpK/TqXAhG4HCLJdYFky1OtrCKCMxCvZG9d
5gDKeOrHTzFwkdeRELcoaLQ9O8fMUwj78wTevfcsNimSTupWpU+3XgTr9uydsVL/aXl3u9luSTzy
EWhKdWmafoVOUD7zTqSrkbCVi+5bNzE72GRp3Guhayeu8n4XzGXIwrLAD9Hi5t1RtC+z047Lf3UM
tEK6WoGfmJ9EkZlwid0Eb/B86vrS9ErIN0hmKAiLlB4Y4efitRW4PvPYFr/qztlNixZHBOB1ullt
lP+WooKRV6faMxr3mHoGGti66eJTBrtnp/QEh7ZapcLSwWt9EzKcNoplkotMd6nxO/HaqGZzspO7
gr5vKlM4WDUKOWQOSrgdStYPoWzemRYvvZ+mW6OV3Vqbu3fSEeiBXdRnPIvlXSdM6dcAX2QcYuM5
nOvEtQGKzcqfA/IHzkT63Zakr95s8dmAkvAWeE/rt+XOmW0KvN3RpanKHiQ0jeyiUn+3oes8oSZo
jyk8ILIG+wuu7E9F4jVOGwQGkR29mnMnM2mL6dgsFyzCkdyzAIPkCO5eK6VyUMUq0Y5Gn4QG3rtr
VIjDWZFSZbqAEOQjPsTZe/7+ddRNGHT94BzN81WYZPJgFRO9Vl0rN3rvttthRknGw1wSENUxkBNj
o6yKg29QF0ohy2XogAFthmu2IWzjFPG1MG5gbc6ZLjODbiR8kOHTb0pk7vj+GxuscJfJl9yN0DRh
LaZDo+OXoXF9COZiPsIgElulqR2bWgWM6uPOdfLcX8W2i5gjCb+iEIiYgj10vWD6EkrBEIYAUfmy
IHjXbEh3B9A5JOyd0tCQZHvj8uuD8uc00siYiv4pmUo0eUlfvneG+MPoG8bxUxpaTLNOka2mseyf
2kgTXjYgZ7QG7U3qvo9DG+xE4rrpvrBZykfDlCDOJCsLkfk89EcnCKzvmlm7t2zmI/8XdWe23Day
petX2VH3qMY8dHR1RHMCKYkSRVnycIPwIGOeZ7zNeZbzYucD7b1Lgg3ybN11VYTCkuVkIpErh7X+
YcTTgnpahgIXhWr4rDjtxyDJigfB9B5UC6pIUfbx+zRUN4VCflJuqnrl+M6hdU1UPxwP40QrQjWu
SYuHkIXwujc/SijuLwRMu4A4BsMyQAnwBnjxozjgBbVyBLd8rAzpyxhW7xqpre04j9PtCJtFVOBa
LdknMjIQT2JMfqyscXaXurC7q5vWODSSD0/JXMGZovpewVcKEvY1y6i+uEckYHGI1EVTeYAqEz94
grzxaidcWQ5LtFpm5X1XlNtMga+i6/LeDTE6Ad4a2XGg9svc8outGOnBlQUR+3T5NopoWHKpCvZS
OjJr0phia6wVy9TShg0E4bwSH+WxcKoIQ7NVxlPradMohnQjsfPvUqNT1y33lIcm6hBr5h2JAuCJ
1GGFNXIw2KL+FHaCcZupUXflZPXTyTrx9EUtMcNzSud4ciOqtcgHaidUy16M2M3joVcWgidiMw3S
87aIUYNAzKAn71kpC83jtp1l3JdriTw6FXZA05wth8YFXaCzWvlk+TaYlRlbC7jpEg/Wz0OcCcdC
eEbn1sOilCR8ZgoHNyi2ueq1a7MPNxXnupuAmwXLYReZMCL1d9FYlserMl220IuBGofBRldENJoR
L1/ULSK3CscylhUUBshOrHvXbHctNgyrKDC1J1mvIF3UVhNuwSKpqEvI6l3DHrqQVTlbdoXnMgwg
WU5fcjXbxLkWLxFVNK98nwyqkCH9KyUNWtXSoP+Al1lIderZOzkIq4PlIaIG05QdTHX1Rc7+95k6
4hKDlA0aZGx640pSZ4RWH417NkcIK+foolaBSSY55DhgqmQuuN9SfgAJ8oOHDhgjuKKQiNTg+CUo
sdwRKvkWUdxomaJ6UC5r9ncU6vWP6J+ZykqXNW3r5Jm/zvrW26lhDqTSiQLc78x16zSfobAdtVws
bzWMWEOSpWuNGpSpDtY2F/Qd+mbJIemV58aMV7peeQgAB3sFSYtWhrE9bsFWR0IlddLRtxQeX96g
8VWG5aIuc+2GVM09GNMO7ISk3ZjJ0CHRUnxRWs16iLmGmxbG2ZnjmzAP3PhOIPm/QpixWDnjhaUM
vjSy5t12CF/6QTl8iIr3rWPACAN87LMQ4sjgbEvhKuUqcYO+alL0q7bRsxUEenLjZp4/pAW0EwYr
jgznKgUhu+pKcVl5vO3BlBEs8dWVpVrlmmzeUm0TYx06sbeGKg9BhGOS0WjShk0GtISSLj0JdKnY
ydamNjLmP8oQ61zT9BVOFQuN7CFJEUBBSNTAyY6wsO+7BiVYXyrWVKo8rD7AQ8AOtBaBUtwzVtZV
LgIltQoYc5QWBvBEFsoPUH63Kp6GsiDgABagpGSRQ0CGo9i3LTWKPmMxbsdvEWy7QOf81VFG1w1T
VNnPOc2Zv7gKRKE36GS/NbziQPDIw3uHVLaCU2s7gLsCehZZ2MgMpEOWQSHnS6ZfsZEttDqg+J6n
nEknXu5rGhwFdkXVgH9Kp/9fEzVlfCzkAGPZOy9PboFNCbYeUDkOxeqIzoq0SY8SvIVl5ogYiaI/
C7vAEJ5Jxj+qcpC8w70lOBiI5Jy+c0VU2HI11Bcn5kESDXdOH9nQWgGtJoj6O3qPygP71GcVMIwS
6d3WRPMJaGOyt8RB/pb4nHedeAUAQ8RYrXNuEodCDlpK4pOjSO8VAcFQqiMfvKrRbuJYb/BldQE1
idKuilv1QOlXWyina2nkbOrAFWCZajpsHrO4UQQtW0bwS2/qQYMmwyrGNnJQlcZ7h2BXee0l5Xc5
4Zg7+K117Wm9fhB6Dd3EtvO/kLh871D908qHEgjSldqSJuo9LfnUkN5yd6ebGyq+6S4Qqq1puvGe
vLzt1pzFeQjQPuOVxIpuSeSnP744obatC6MACkU6NTUwWOkL/6nOmKiymz1wPBMWnGe/QSDt8NDy
rQ1UAHODJxwS8LnzqEbeeuSh7sGAqgst9K11Z7qIc4zJ5j4XrK+S/y1I8nUWiUdZrIp7oyOtLnoQ
MzDD88UChglZKsGTwXm0Znl02xYaYK2TOkRmdOdaAoM3YrJbpRMeyBc0i1gKin02VMX+9CfFQ8eq
MnTgCp2QrwvXtPZ93m4rOPz5Qg3UZCcnHSScZClKvf/VgfFBskDfymy41x3csOOlWf2LOq7JadSC
L4399egRO3GUyuK6b4YErUDEGLFkp35wk6n1wRIs1VZDVbo+fYnctePW/q3oKqodd1DRULnob8MS
7A0KIyfcZ5JuFYRaftzq+0p6tgatO+iIAJBF9kSgicJaRQWYdE1f743GSNcA0tVliVDccjBb7QYV
RETd+vDYV8loUNk4+9AlzdaI3HiD9jlvO3Mv6YN6qxZBtpeCfNE7mnmjVxYZEWRQComirNIBQK0F
8FV6r6sHuVbra50B5ij7GPfIAgkJfM5+6Pel4ta7WlQ+B2HQ31oivIlRjjtzrOCm8hAmHBP5J4VQ
lYKfJQc72TF2SBZkALWfRE13UDntsWMwTbCd3B+Xcg0dMsryZSocRV9vHqukl/dOj/2ZVSFaHfQY
dQ31Z8HzioPbiUekTrNVGzbAxlwdIaBmsLsG9TxU/bydoKZHIZUGclYWHASKFQt47SrKDfDsTTNc
Z3ntAQtD4qUoOCRExv50NTYDyJFSz8TXVjA3sw+IOCu2FAcNkG5ZetepnFsWbIS3sqzp0HB8bSlW
qv+h4cS30lO0SDhS9UrqPSQGFdy8x7RFzB3brTyk0KlFATJVwi7+4ILYrGJSBEFZRJtBHIqPdSEg
Yxvj5itkGi/xn+D1vC2lC+R5bZRufrUkQ77UDAyowflIzODp5FVCR8nKND4Yva6BG5OsXRmFyohK
bR40CyZ3HJcytkhFsOoEFboHGE8t9J4SM/oMaNR5ljg/CW6QXIcaSg9KLaLPopbxTkSSAVHz5kMm
Z0S16KnrXLXMO2FI9xbG9nvyQ+1KibqAI15ILlqBLnzC/g5t6d60ioWQVA8EIBmqLSkaHOU17OFS
4IuZIXwMQF7WRruRPVDEZWFWd6UTPACQQiVD9PdSgSDl6YtKfX0XudYHSUH9DKoP8IcxAX7S5VH+
pdBz+lkTpNL6/Prwi3GLLHJewNpHVjF0VDE1er3pZbnquAan/4NgojXk+626bJqhtMWSFb1sunQr
Set+zDdhrHyltHXzoJtxeefpFBbJeJMxx4bnWk2JAjXxlh5s7IeBtfoKkiS0nQjVsl4ywp1gLAWO
d4fTl5oEDJLA2a1lOLh+9Mm6KyT5qsqyu2+5aOT3hoU//LhHsPJepRr+VytT7+4KE/8FJ8m2pzRK
mrlbK+9QSIkM4CRJVbNnmNHXEm+HKlfsMuccVCVBe1OLWnMjuOkla9VfpGWooaqIy6B+LyOhoSnj
6vtC3AHueiy7gEQOCNBLJ0jxuN8qJEyVNgf9N1KESyNflr0JmQtWzzI0s/vTaVZx8MGMpULcWsoF
lSVJnK769ItOKYYpQfyRECx43S+nqoXQbMv2oBiOeWeUVnPF730VIvdrP6own754eQ2Ukr35JNyP
Z4az1oOUuwEH1GSFcvtRN8gQyHA7pHH1gGxjXfk1Z7UkKd7lSaXfjWmoFRumuVckygCCWD9yL5RX
p0pVGg83PgmKdye0XtOqtnLS5ECtFfjvKXqa2AFgXcraOh/NCtQa8wWgYbF9IkSevqBMs/RjGDNJ
zgW6HSG1cTdy2Qsh3J6+JaWabeUK2SZ/j8hr98gNCFhrxqGYE5Hy4tsTNUvVqRsHKmt7EogtiJjI
QJPVFDao/olrwa2kTRJ/aa08ufdjkg18I6Q4OC/4gzteLWVFTuwMXa37RtpQqSiv1VMmvtUk4DHA
nk8FSi4l6iqTdbJnVYPGFgjNRSGBG5FAQmzdJi+PCJysAVftgwQyjtYVR330+GisGgWlAQCpA7ie
26xV7xSID6sexVBUWIWnNsQnA6iOsnBUqspGjVbw+XVB+kUNCrs90uqoJUkWa8N0XRhcvxRSlGEO
IAjcJfoR4KWcRqD6EKfUOtpo0bRVDamaNEcyxqesI/BqSLYlZlSAc0Sks3gAvyl8oI4VotSgh/ZJ
A650NXl7vrfmL71FFIYtAtkdEbF3y5qsYmTEnGpQRbxdkDNZAEEOFtQFamS6+ILcLskgmO8HHbj5
+DbsOu4VWL6psvpBZ0zxhFoatfPB8hGI9DJkYvUB9LWpXZvZJzmKwn0lWYcoKkAmGYMJEyjRHrq+
RseOu5MHtwKFEuwkfzBWmsZ9VLoy2qp4OW1q6LmrgnTNoiokYRMrzl2Odv+OfI7+UCT8mHJTL+bl
jSVSOpLMDURSFcwtDBgxwqeSpN4705KVqzT3QNChZS2J6nvL76q113Wks0ffaA5NPuKKgabgjxqC
PisR+r9xipTMwPKkpZm00tbttS8O5CqcokhBk6QK7tQY46XwC9gt9aCPHFUyKt4KYHXPVkr2dyHJ
xbuCYuVVg987nXXcXWghrOGmcOJxHcnXuM40Kz7P29QDKs9kf8xsAfwRXj4nkUXimxyrBeGSZBn3
xOn5AAlUUkwgl1GnNPXpMjcAe4GRizRiCeNUqnsCxfTEDYRvqkeqBzA0y/ytIRjZFgA9inJ9sPcj
pSc3GI8YmpVZ4yYiAJxcn2q+xGG2MpoCb2Xdr++F8q4QpXonRV609GpzL2iV9J7AV9aI3ZfXZh5/
KqmBEtia4RxSpfZXZqTvRC7TKwoezYMM+vae4vQyiDKciwrWm1M1tClXSVFk1KwRSBX8fO+rhXxb
+lW8drRlY2IlI4MN2AvIvJtOT6ITqB8IRMtd6V6m2JRgB6phGOSNVQ+rqburHzMZJzmO614mPjqG
GNtRP8TrYfy2s4zYHnUYVd9BgITEh0fFFMaY8UFBn1kTRefJTTTOlegXb0iMtrsqwubyJAF6+qKM
t4XaQtVfR5vx1PMKJubairzUPtk5ZVn+HTeO5FhQRSe7QZqwq8cCl+YqyxhLk6dhiIIN9A9ro8d9
v5L0IrBlP4Kvrptff5B28LhcYkWf7oCvUvOSg29DjoZ+V2DplBSjcIbrB4u8Kat7ZuoBoGB1jRaa
BzuzfHRJNsN+u07TrFy2mRYf26i97zupPIY+l/FiLJ2MO42vuOY1SA8Bgp6308MaFmMsy4+u7+4E
2GEL8BvCyoI1TdFsyalCuEa7D8hDNNyIIUKfXv9VxIyY7KSebgLts9NY+nWmdd+jyotYKUoMwSAu
fvH9rWZGT5yYuytkyMUbpux7kP8ZW5AbP7l+/+10UHWGD4HRewd8rcPuHvpjuK6GzNxXgvaVailU
d2f4mKZkoJHP//mn1PfjQzrI72sTFWEQINm2OnEN+vgIL7O/Fyxn1ZDlXOItQNlu/KI4gbWMfANz
RiuD9p6jXpvLHWRQsUMfpJKvwJUY+xMmpkgbdScFWkH61RR3eZo6t0MHlr/poR1lEPuQlQ6fg85y
tqlX3VJ77jjzhN/Y9D+e8h5pgpw4aFsKY6BEwrF2luML6ZbGGp06C1C5Fm2DQqke3DIubuSo+DII
QwtXJ6HWmUYq1Wo0+b08P+I2lx0FGT8XFuts3znDkT0BJRzP+ezK0bMz+v2dvpR9d1tIrX/b1Llx
b/XYDlDj3YIWwb7CwtZIt+Jiq+YWtF4kERciyd3NSf26i02J86+EOnG3lRJHfOcDfD7mebEWtfoj
LnMjJ1+FKmG5OvdNjsVF8BVJ2GgfN+WecpOw+xEYtfcdSLgGmZpCWy4MoNJA9nyyfHmfePA4nRa/
Km+UR6cqWO5ykTDxgmdxFP/S3AT59MC9GsY6fF4l9zpiFFu/V4ob5giGs46ybPMI7oyoPXVBJcJ6
xDGEEiFlXEP8EnEXOSroa7uj5KWg982NXEvvYOjz7lDPPuSDE9w2A/FVa/J94urx0XKEnaGuJIp+
z1j5leQss3BVYRazl7unsmmSR5LrSH2hViA4LtkXFwOGhDrXNe5HJIUdLLdP9XEJwYdciRqgvxry
m7ph2JgYVqu27KnmKPgdsUjLaxdM5UrBD+6mAvS4URqpQg1xXM06cLWKSuol15MPHazxtqNA7qMn
fyrvKUJUA7gPP3CONJanG5ZOMR8HuG4vuzrgHK+CPCB9hA2r77xRKAlBR/xyIXJphfMoUfW/O8lD
mQ3qW2gGLAFXQM9yhaUmNrgu+7F4l7gWksiIJphGXN1l4vBeGBR3f9K5b/tYWJx+tSsLa6Gpnc/s
6vmIQVHRQpHbrS4j6umCD1t2CVINP96dh/M6heknLUYWwXRl5aYIkf4igUd+Xz90InyYPHQSrqia
/75J8AkxxPJZEb7Xagvz0pf8W+DzCI6oWG2SLenAa8kmtWkYAl6ZFvcoeWUbrRFGEL0irZpSzt9X
LiLpZfJBcBwFrRhSbKnLwKaK+93PYCEKxqiE1cceJDCD4lfXeYc08g8VjjXXhUwVKsihQ4zKzNqo
zOzXPrkKSvInXadKK0PbkJOE0uHh/LFO+kWYzMDfWOPmoMmmrova5Hbl5GaJ72us3Hkxl09XTR8F
pzMBpUjkLisASIEMfkaJqaRZQ6DdW7UB7xBNizB/ahEX+Nh6xbtTn/7ja/ef7nPKc/VumpT//V98
/xUD5oJorSbf/ve7FMmC+L/Gf/Ov33n9L/7bfk5vP8fP5dlf2vtfocmm36vpb71qmU//2bvV5+rz
q28gxPms4vVz0R+fyzqqTr3gOcbf/P/9y388n1p512fPf/3xNa2TamzNpZb5x8+/2n376w9NQdfw
P162//Mvx8f864+FX/zj3efWj375N8+fy+qvPxT1TxGooS4SiRSCTI0TfPt8+hvlT0nnP161ycUJ
WeA//pGkReX99Ycs/ynyH7ZehkJ1QJFR0izT+vRX0p+0w1+OinWjXK3xxz/79uod/v1O/5HU7IV+
UpV//SGNeaS/80yGzP1Gk1XNsESFcyAom9fXZYTTUf8eq46R1ZTSF4ffIW80ADv97mSKB9MacXtA
aACXworJp7kqrCvwFFWrW0uNA5y7SSE0aj/St//WbLvLnoFBFc/P1f5z9r9gplCnMSV2XpXaEu6K
1HZ41/Mz53++9M/+y1nz23//YxaN5/sfs0Y2/qRkZBnc+ci8iJrI1Pg5ayTxx4SyEDTVkODQENz8
OWusPxXkWFEN5aagK4hayv/WrHmt7MmsIbMiceMEg01qUjtpXb9I/nSu5oCdrz71CFLpa7WBFlmQ
7XZF1Gq70DBg+qd6ku280nEWBZWYKyWX1MjH9APQGk4dGsqW8EIa7AE+sVAUqYOXbjjeMS2rQX6G
UodufP33F7D/bVNKE88uPv+TVP/3/xSV/+3zy3l0+kc/5o1kWH9S+6C6h36DylWR5n7MI1xBf/2r
nxNJ0MU/Ffj5mmVgWCdLqsn+9HMmYTjyp6hJuNhprD0auCD935lKowbs3+uPQNuYyWOKN/78xQzS
R5sRyqIVrDNSPhwqkho3XSm6kA8cFYd/1/y4v75oPuxGUcZcqO3IPTYaRDRyBDmwLPMO5wQkTNVL
WaPX9/G/n2OyUXPzF9GscxsYE+5GFj/J4VMlpGDIHmSycgpSS5p+m+Xt6sVK8XMdf7luvw7Avz+O
LePlc7VYNvolkiJ25qEZ4vtcfYwtsl1g7b335z9ibugmlQe1MxuchyJSRYVuWxhkGT7Fs2HRcvGR
UpWMWHHhJY0v43cvaRzTFy9pKOXYlZKutNFP26KSuYrQ4n/TQ4gsny+b1pUyBHnWIr1AXaSQrU+u
WC6lLtlohfS9tqJNp0VX5z9qZiaP6/Hrj+K+lQyMl5kd3AxcsH7Xyrvzbc+MkDjZnT03Vn2xoG3X
egiGL6J7Qfp+rs/j9Hox8lEiIQM2titGmHvCqVMAY1yf7/Nc25PIJmWjUzSkbZiNonDshPeNcvu2
pidRnUZwimSdpiPlpuqPSmK72gVP1bmRnsTxMLRiwX5b2rrSwxYC4i6K9tt6PY3ZvqOCizWbnQ6o
UwNOxlZSIzHwttYn4Zp3hi7LCEPaVi9eyYNxHQjwGMDon29+blwmMcp1F16oT/MBF2zQC9mboka1
JgEacobJE71hZqtXVC0b2W4h3Zzv8+9nILXL17MbR+Moj4OUIcnu23YX+o9O9KbhUKfp9qSKgV5Y
DEctWGs1hwkWfjvf6d8PNKpirzsNDUVDxp9Oa80hDR798MP5dn+/Y6jWJBzdLjQrOWMnFEDJYHiE
XU+Truv4TSsUPnuvu52ZET5jKgNSRDHQOmPlm5fW8LnXOAlJRMIjsJPjHm7tjIosJ34K3tP5UZlr
exKTcBz1SorizvbMOwyO27aAz/HGqT2JyNIg2RGL9Lsvv2jhh9S5k6s3LYCqNYlGP4LnXo4zO3K/
YPdMoen9iBg+PyYzM+VUanqxKfRWCnvV5ygTqu9KTmS1fqz7r2FxYV+YmeDmJCq5OhkW+LwabTSS
fIg2K/Dezvd8bOLXgwTXr9eTkFtGKEkoJgEyC1aGqHzqXeHekIYR0/tkZcJtC7jhwolvbpTGn78Y
pTLTMiWSeQzTfMDhxVS+Kt0q74/nn2RmXk4togVNqwc/4h24jbLQYRj4MPMU1Bze1vwkWge16yCt
0fnAf9Qz5C4Qen3b1DQn0ZpKTSe38WnWH7P2YBQVrs7357s9N3Um0SplJXSDimgFJ4wmg5Kg6yo/
nG97bsQn0WoGkVyDzO5saMGwuM3aVpPt+aYnxbp/ntZVcxKuXAQy/MoIVxMXWaBk0i2T9J2XaIsU
DNPIj1k0iX7sqbBTTQgvRMPMExmTrRX3+h64CW9CcMjePrqOncUXpufM5DcmMQzuMiULxIvoWmnl
ZFCj6zXkxEXWvG07maajkOcm4wFfi8p6ZqMwtmrlN3Z9Erei6eFh6EAMDIH+pjuj+5Kka1H6fP5V
z435+PMXq0KmaxWiBaxAenYbkJ9XICJf6PjM5DcmMavVFBMdnSUhCBQsi5Dvg7TQXjorzbU+CduO
+kotlAyLbCQIkLWA/N92MlVJOb0aE6ScYkNuVKASUnvToL2b5phXdJeu3uN0/s2ib0wCt+lCJxsC
eu5U/qr3UWXCmbD/Muo8d/7KS75YTvrGiJrEceNpbaM240dJH+tsk6IHYF64ic2M/zSTJmp5N6Q9
TaPkAi0svLQlzrU7iVRV8obOypk1GtqA9SMeHOcn+ly7k61WQtxP6SSHxcU7GsGV4l7YVufanYQn
thqFIWb0t9Er1CnVJdYIF5qeic2pDVGheelQoOpjS3CsA3+VwQn2jQuHvbl+jz9/EfiBpJl9Nx72
EkEUUHPOAU8UYSN+OD/cc32fhGemlr4gYqZsZ8ldAfYCNHvzxp5PwrNsOEuGHiOeFlQ7a32PVtvm
fK/nBmUSmiit5Hqv0XQc2U2/RgHufLsz248+iUMncpXBaOQGwDUMMjif/hexv47cC/v1TPNjpebl
u8SGBK2QcaVFWnohCu8z9RHl0iiuVue7P/MytUlMOhX16tasclupjZVu4RrapysnHd7Y/CQ0rS5H
u1JjdCA94nv5tQw+uc3hfNfnhmb8+Ytp3vgSSmqhAsra+6y636JhXzuAv954Lh0LFy+bj2DF59U4
zQX/xgg2kEkXnvV0vuszk1Ebf/6i6zC7uqiqGXVDCRQb35RiV5WQ4863PrMLTQu1WLT8XGcRI1p0
crg0heeuCxEtuBHwW83Ca/ViXmPuSSYRS1kwS2uHJ2l1iBs4tyiKcuEx5qbmJGLzgRICco/kqOpj
lW6z4H2Vvu1opE2CthrSWNezOLezPlzGHHm10c7TCxbnX8BMz6cWl1gvtKNeLLftQdm4jrKqY3Ft
QZw93/zMxFcnMSt4Lcyo0G9sBdWgZiPB2Ef/PLhUp5jr/SRme7HsAqhOuW32/QZCGuxIa/REWJ/v
/Vzzk7DtkXVXHNkr7Sb+mPtbIXgwPfttTY8f+SKsQNepCQrLjW30t2DlQ/XYXbruzfV6ErGWAoE9
xhEEVQWue02PiU0XN8XRahPx09t6P9lXzTDLIv6vEV2VPjV4Q6huct+bl0gGc7NmEqlWMYBjsSLI
BGhsA2RFnADzsh3Kg2/r/iRce6n3iiam/UZEKOdGL/Y4Hb2t6Um4ZsjSCK7X5PhbxWsBkxIZYpeu
uZs3Na9M9lgtyjAkTmm+U8wbONzPZiRuHUV9f775mSVy6kDqlW3fCEqWI2RCpUoWl6H05W0tTyLV
L+TMd/2cSC2/6hISrrjunG95bOE3F5kRbvIykpRax2U7ZVlPK1RGgm8QaBdBdkhyzDrvz3/E3LBM
gtWMZT829ZKdo0cstIwh+KRmcjzf+Ey4KpNwHTCLzoquq20RVNnCMDAl0AZXWUU1JODzHzE3RJNw
DfQmQnoGwL2VsKdW0i7pRu2p9qGVMe7RVe/Cq5jgr/6VsVHk1++iRcJZc4y0sNVP7lHZNAnwl4W/
x6nzpm4WyhJsP6o2F55q7q1MohjMeytqQs/AeYheZWHvLFJTX50fsglR5+9HmQSylWPEoOhZYYv3
zUpd4h23jTbV1r8B9L5AL8AO1sbu/GfNPMgUjO55ahE3UVnZaoc/coBbgtRgvPG2xic7sOykeHeg
0WcDxEcscdhXfn3hBczMXKBUryIvjtI0lrOosMGmAqeTUYBtL9yuZnYAeRLUJZJ/quE6la3gD63g
GEIeRK6vqM29bVQmES1CfS3BqWa2V2ULc+Sagu8+3/Rc1yfxXOqDXNVOkdlOfG14NrjchancuGzF
59ufmy2TYBZqJBvFNs9sVW4WImZVtSVfaHqu6/LrF5oYbquYnZTanYcDeYKWsvnY19ex9tYZMwnZ
uMkLVY8Ymzx9zvoAjC/malV6oftzIzMJWSNoXMNv8JYctK+OcgC+8KYRP1GeXpzV1FY1I7hslS2W
x1g4YmF7vt255VKaxKZvaH6fZjTcLus1Ypyrbqut9UW56tbu0lvjEP+2SJUmkRpZuQkLs8/sSPjU
VNcwnF39wkPMLALSJFLhQuEB7JvcyoNPBvwz3cMO5PH8AM280CnKyTVM8Mm1kNkV8qjJqMklG5vz
Tc91exKlA7gpakVDZhcoxSWfIXZEQXVhHs61PYnQOMtAR/suHqdVvpXKCE8V7WoQmwsvc25UJlFa
lkNfijFdp5S+jML4to71C6fXmQXgBHd9MdOlRhkSBF5x786/li4mWunCEa6KixE61/4kQgN88BBZ
of1Ifsqja7juuLzitZ5b6ze91ilwqcaXtg5jZmMdSGssaNeB3qNMo1+YNTNDPwUrgdxPqqyM6H+8
QVWnMi90+xSIvznETpFKXesNXoHOrN3fG4vxvIEV8goJ3IVrW3axHpbSejxzOBem0MwMHVGSL8/M
YqdVUC94D3n6NCrCpOnH9lKRfaLR8q+Tkzh+6ItJJKIcqPo4o9o4MG70ZbDJSO04S3/ZrKW1uEUw
qmovPMcEh/33Z03C2OklqXWEcPwsx9ZuJPQbl9gT3OobfnSpfjH31ifxnEPItKKQB0qw2c03inY4
P1nn2p0Estb6BSxu2nUpSkHZWsuItL6t6clGm4Y16UahLewuQjzjXiFvdL5haezc72bqJISzzIoz
qRI5rNreAdkpO2TA/YO8yJbt4tL8nCn9Kr/gmzwxwiGATwl2/ja+qrbDlboRt7h3XXiO31+J0Dl5
PUlRPFfKTjG4pxu4znj9lYbtTTBAl5N1O0whhpwfL+u3w6VMEU+F0CJdOfAgOAhuk425w1fZxt/5
wu47c01BUeD1c+Q5YPYklcaBov1V+ElYojNTroYlSqV3zjL6EG6cC5Pq96uGMsVC5WFPrCUdCrGu
uRCqK1W1MBR5d36gfr81KFMklODXrtmZ47yqjEVZm4vGuhm6T6738Xz7c52fBHFsoneYqLSvOHsB
N209/hRcquvPtT3GyosVL0nDLuoQ57ZT/RorokWZ79ERvjCDZiJOsSaxnHm67moBw249tGtjA+Hy
Gk79Gh7mSlhdOiH+fi0Clv76EZREbQp2BLT2EaOpg2ypXMQpzyzSyhQZlQwSwJyQB2iXuj1GAQ5J
u3zHkmGX2/Nvd6b7U3SUppRKgVl9YWfUEepYQtfnUllrrunJ2TnUe+RqkJSyBetOoALSrN7W5Unk
Om2S4PHDqFC6NgI4jxcwlhMlhn/uiQjdvX6VcjAUyAphIh/2C9MmC1kvlI2xiVbyGvLgCqXQjRSv
rWKhb5hTO2Fz/nlmAnjkPLwMghDT38AcZ5BRWSjWHmSdfIx0qC/BgebewySABS/Q0f/msdphZ2VY
JlyYOjPnFchkrztOLMhOmMKlKFbdKdNjuItqoS/8g7vMlvW2uyQYNzb469YJFez1ByUxF6Wm5Y0n
6aJfVrvStm4HGyXwIx9kX1ql58ZpEsmaJFNQxwfEboZ86dbkcIdL+YG5SJ5io+LEqjs55x30y2Yl
L72le5Vdpztl3W/zC69jpvtTjFSNILzjIKNtYwOOTpCzNHX/wmlxZpmeoqMUNw8pRzEymHfKycpw
blL3TfA9RCVev1pMrBQ3RrMD8GeKB+CDLoZoY7yx8UlAKwpasn4jZrYQPObGjdk9xPWFI+h43PnN
lJyioyDK50Ilsbhhnq3jMaQKCYKjxWODxZaAtql8kTMx914n4Yv8chMWBYPviLaC4E+yPr/szG2P
U5xUYSqCHFScgLydf2tshq2wpMp4qy3DjbXSVhc+ZYye3w3UJHYLI0WWquBTnH21U7bFdbvBZekq
WkYXJufMgdSYhi3eMa0k+JltkMx2o62Gi5R3V+f3bflw4Rlm1p8pWCr0S8+VQ1728DXbxQi+PwjL
Yt195ySBOvPKuDBWM3NKH3/+4jSUWVgqZCUf48nfI+lW8m9k/YDWx8LAkaFPL6wTc8u2PtmX8SHH
18xrK7vaFDfqOrXjZbOsOfiin7G8fDCaWTT0SWRHSah4qsS8NY3uTmvzG8SO16F86bXPNT+J7aFy
BCdtA5I5+gdUPrAz3zfm0/kXPtf2GIovXoRVh4mj+xJt95+C4Yh+mPrG07Q+iWYcaUqMDInjQreu
8PxcinJ946GWc77nc9cafbInZ2ikp/w/BjVqCnfmVb33Nv3B+z4sBVtZhysUqi/kvGYWJn0S2aJY
dUHTy9zJ9G3IhSZ6f/4ZZs5DU7RVWxTS6Nqc2b38zkDLBFBOgZKpeumYN9P+FG5VYJFslCHzX74f
PoyHCeMo7uoNPpK2ZDdrHAO3nv22gr8yxV65WYcjoM6HhcO7ov1a5Me8+n5+nGZm6VQwzBHyQDMH
AgxK61rRy71ZC0u8rC9UkmZe78jgfRkEgumqoGXIsQs1dADpBn/Q8/2ea3gSuepgor6mD7mNetZC
b8Olhubt+abn9rQp6ErB5yfLBoYbHaRTMnDYhjbvda1fu2+98k2xV4VYlkZr8CF1tbFUBKQvBK88
LgK/2StP0pEv1h3ZM3vPczlQq3b1/zi7kuW2dSX6RaziPGxJSrLoIYnjJI42rHuT+wgCnECC49e/
o6wc2BCquLQXTajRA4DuPsdOl7NoYgwP11n+OUzrs4GXnB7nXSAz4w4LBplrwAYk5HOoyaQqg5Ic
uqLzNFGBHfdBGFOINSNgJbKXTfPzVOKlRN33htHPPUJfPbUAHM/Xf9Y85McoAo/y7e1XfEHuyZoo
dUMOiPFTFD16/Ee7/Oinl9uiFc9Rcj/WVlRT7wbQDT07x+Y43Y3H63OU7hquSsqulJQp2KjmZQwg
v8QzdveZZUZS3fuA2IqtAzsWqaV7+Lru5gdG5kp+DRVdG4fxS7ZfuIochlP44p2CDFBAJ91BRhFh
XcnDo6YhETBv4YXugdJjIz5v/j3lmh4qlZO718Dyxk3M7soNWEO8eJ0PoDvEwXU7dd+dP8cX3Uuq
asOlRG1wIYAzj0RKz9O5zPq7AFFk97uLK+dpZxxtECbA14wHc77Dff+2napcQPJhG9P/BuCtr/mm
SEn9ugAjslo0qVMRuV3Jg030Dw8gaehOUwTcjJAnJmca11WYzLv+rG5Ei6aJPS25/1ySIOloD1hs
4wAqjcNt1ShWL/do0bWyCB4ZEUCBVm4J/9wD8va2aNX93pHcF9jcJaXg1juBCvdgowhVZPmdeWwO
zUn3TKTYWbldq6kFa2iJ5a/sbiM/V/MJ/Ii3l6/SjOSvTY3qIhlCcarKBoiU29GIOs2+qkRf///G
V+vWB2cTuF5OIypZAxkBcsY1oq+6/SCQyUjAaxXynISwRlZ8GYH+7ARHb/7H835U5b4TrtyVlXdz
b1guMpbLInQXEHuNK0Cs7lO65KleWfpXqDqO9rX62AL0K69NzTFIZSqSn2KIFvj8FpzJ7MqUBUfu
zom9apSiEC43XQWzNVits/IT+LPsEpx0D3b4clslKtHh38ayjXRmYnXhoe5vgjqACybWDf1vt6Ur
TFHuuvJHJyq9GQvfzB++N6Vo2DnukyylVAPTIYDIQ9EQLEz5+Fh7ulx9zQYfmLgtOWZXuYMVXE8F
1xdWO2lQ2Sap92ge22N5dHRfUZwIbMlHgQiHy2iPrwyHaylsuXN/swdAsSN4tbqhPFWE/HPmfRMI
7CYwQFeBjwBiNynvaFqfgkOAK2l5JPvC2BXX7G2sccUCEk+BbcDhuSNHwk63t1dllpKndlYfAnl7
RW4qHrf1IQADcZ/vTHy25KtmGeLSGKIrbXKAPN0AC3QEA+891bXgKhYv92D5wJV1aIjFu0viWH3i
rg+W0LmUSrjksGMzOtytQvR6GuUvzuy05v7XoNoZIuXuK28ayjAyG7zfOss/UQ0Mzs4qV004UK1d
clpAHLvW3F7XHtxv7LUEFwP/cdtgFJFGbr9qWm6XoGjCa795nsozsHdvy1WdfP/0w71xokrY0+aj
4Hjyvjao7wND9XNzT763Z/+43lmdRjOq5UtH382YqxyZFU+268En98uiOyVdBXwQzv78rDfL94xK
LECuh16y7egdrbs83Z6vLy+42KJFZ/u5U02Sw04dBRVyCDWtmXXE3OzJfxCHNRVoDcyT9qD5isqA
JM+dOIBCAGePetExP/nJdrelQwKiwGT58ufk9x/ygSYCKS4jcndWbQGmBYSMaA9HGRjgUqf56B7r
o/b2efXXDzZGbs8q2rHAwQbyq4fgUwG7KnlMzdg7jH9eGTp0UNkxS4uU3+tGSRQ9nI7cuTXkax2U
65/f5GYburaWO5aIw3Rwj9eemCLVdawo9knu2QJ3O5iwBjg6WIZGdLeKpNhZWpU7tkbhDOts4Exu
gFCDogzk2KUmK6tWLSVlcw3RCdHBhm0PVKTHznrh664pHucPlcUbN6zKFVjj4NU9+SA7mLxL0P4G
qeZtr7hGz48sScrBdkVbY9gQsoP+NTRfO/DBWXch0VSCFZHJlBzb5PUyDK7AHWj+Z3DzuAEe9u11
q4r/puTNoNWIxmEeri62HkjSXsgR00LDY5uA+ih1j82X/hHw9mjq/hF81p1YPt5kYEz+fWLZqtak
nR3hocTInI4kW/7dGTXPbR/rypYbtXwRclBRCzSPOF+Icxf6mj34eIeBCCqvGXx2FoPNl+LZCC4m
f23YmYI57vZGqFQipeXAp8SoHbzhVcV96DwtG+bPNWlZ8chmy31YbRmgy/W6x3jTSfHynxRLEp6n
BE//SX+ZRaxrJfg4ntpyT1aOe503CJDgCvd3v/yXiy6xKpGU1QNG1MFbMR5uK+uq8/feZkdSpq7A
w+62y9ifGICVwRg7BuM/wHYvo9jldefErrEtbdpZazFovqiwKhluR0zGMPuTg46tdo1d73PZ6hr+
VBsvRY7Si5Zi8rHxHfqcjNfWu3O7r7fVpBIth40J/WueiX2fox8YfE0qXsbamKQSLgWOZWxL27YM
vHCAp8b7DKpSsIjeXvefm8sH+ys3gFEQC69zXYwnfjCQl90Mvc3H/q4+NSjXR0/XzmAz7RN6iTI7
7h/zp32lAFtuCwOU7jqBH/2KgXYi3mOICS4dkoci8dsyalbh1suEcePr8Ibzq37CE/GnKHG/bsn8
QO9wyDj6O21VCiVLGQY4ZWDb1/yJdy+T7jSm/AVXU3iTQNEDPpb+/OcXTGl5z57nE26zybLG7HOd
rnfgBN75E6RTAOsdEzTs2IcxOmz0XDua5PCh0Ya+PECzVeA6AWNUeO7q6egC/SXn89m2hUb8hzkC
4qUcYed4aqFzi7aYcvw0Cuswz9GLMJ0j5mT35Al8Qtpc0Fl6vF5NmlHXeXTzNrEi0LXa3Z7jF8RL
WzyQuRmcP409oZmsPUjlQamEvnPNvqoUJO1rNwNeVRAbQDZ5fq6rr+DJBosoUByqhWsUpPqElBuK
dW14AY7MbO78J/LDaVYQOY+gxWk1KvowFUBFUsA2GXEMCzyX58o1QIS8rm3MTNant2OfykKlmB0E
GwoCvDPOFDQUcQemQbp0L6vXHG/LV6lHCtt1LtZSgOsG9hPRuAKxbyu6a++Zm5haaJTrOe5d/AYW
v3S+470TDnAG0IDbv3vUTGxsgokG0jKoDqT9bNdmEk65ZsMVGpMvcV2zFP7GmjJr2hJINWgEnPx0
MHSDvQqFyfc1c8HtHdyKiG3B9iDyXw146sAIYzBbcwT/8DBzJS74O6qCgasYigk7TvJPRvSTgnrX
5V8WkrW10HxCpaLr/98EbmvhXV6ZrXFejRz8nFVq8SvR+KCxKZV4yasNy3NFaHLjXC82SH+NhGNc
HFy8h9smqxIvebRXrIs/ksE4z2aTggopFtZwAHnDTuVI/rz6vCgAt2Oc0VSS2DZNQSqZrtrym2r1
kkMDSbFqN1Sfz2UQHKw5ePCNCl1tjeZSqzJPyZ/DQkRLM280q80lmfIwNeoBnCygYC+LRVN5/jji
gdz3b/MBPWYUEM8CYyvt0y4cfpaB/b/be6sSfb1JvLHMEfd9UUYhiGPM/t+5XPzYd3pjV2QAuv7f
wg1aLlZtYmdFNSRhaadjmYOITGeXqrVLjks6noed0UN8w1jsuMHPbtW1dKhkX63pjV5yb5w8skyw
eZCzgw3pDKr4nVq5fvKN6AjMea5osOyyZd+9BXBJfsifZptoTu8fG7wnX86YFQLiXDCSkb48lST8
BdyXBHBWmjqcSjOSuwKHpSAjBn3P5tinqJ2nvT/timOePDgDhp6KF0BszQRIXEYn7gkX/GVy6qL8
aQ7bYmoehD/2WU+enSGma4DkOEDE4f8t4Djy2qd+fQmKX7t8Sr49WR3KTSCpiM7MiH47vPinrHT3
I4Xy5fuRPxn1Nk1QfttEydiJY1M4h32rlpzVLCYCmPzgajZDe8wL82fXN7pnLoVNhpKrGoARL40B
RGcYxj20sxsHorwXwtxnOPIEzdr2vpijITzbhnlccj/FjzkADGqfx8qTMmYubJovVZERYWL2EN3K
ojgHky7WqJQj5VeKdmU/4GBlyyeUDFygrrDljhhRum9jJYf1I38lde6SjHEPr0ARn8uT1wtbd2JW
2aSUYKe6bVrRdiwLhvCJm+SfEOl2p+al7Fq6s23Ntk+yoOySrRyOS9ljwt3WqObD97IQrFB/h+Lx
ynHrRS3L5pqejX45+sYSE/D4DST6VjWZuQhNyFHssTwlE7DIok7Iw7NP56TFvY5tUdy4q+YMpYho
8qSMNdiDt7q4Vw+Nfy7pinc/nDRJUXzBdWEXaiG0JTkx2CoH8Kj3MKTWANfqzJw7NpMybbeZ7nPk
4Kq+N7mxMICMaLWIzC6ZE7Nw00J4mEXXNQiqduFqwm/EBzlA0uvRR+qdx8SrSeZMl9nbeR4JJD8O
e3sC8iIcgXt5lS5oLUu4ZWqSimrpkhdXnUXLPrSN8wCedbJWd5hwBNtlcbodJFTiJSd2WvA70xLi
AUl9CozqyXbgaO10uC1eESPkYRlebZExj154bsfgyUc7X9yVwz7NyFMyo30lKmZYOhh+44lt6TxZ
QDXp9mlGno5pR5AQMoaUC4quwxzlKIzZMZ93YceGnjwVs7W0arYITtWiUwocwffGJvY5kzwJM4hc
gHneNc5dV9/h2efTNI3/mZP54/aeKkxGxhm2AtQAzA3ic8/83FrBcfTNF4ANa2KzSrzkq7QnbGDg
yc1qgLIEbDjSuTg3pq7OqbBIeSCm9YyZNNwPz1ENmA6/ynKj3LlyyVW7EqS7/jKHZ4FZG1F0cY6R
nsDTAYSpFCO56mLxwTOaLjrj5S41DX6cGAHgzqxxVZV4KeXazgYG2bWJzmHvPGytn7iB8TBUgcad
FJlKnoKJSoeBJbKOziYd7vsRA2ZBcV9bPXiedYQAiq2VZ1+moeVmGEJB1ys56wHi65oa5ahEB38n
kJ6DwbQLaHSebI4Uyw9i5BrFqERL2ZX63Da4x6Lz7K/pYluHtdrpSjLcsO1y0rUCOge374FUXSzK
6qkm9q5Xd08efilGBijpso/OzRX7LRpj0LbhVpjS7fV2pFHZjJRYZ1YPIzCCIrzJYmbt5INbXRRH
7u17XpHHX5am6uvQxaZGOT0WBbpt14nuvDt4krcOzOyqYoTuyWz96+TWoSnM/9ZBB4KtUo3krVsF
ovnZgrdO3nPJPoMaLx7Xh1yXQhRGKU+2BGblWQ7D1s7jmFTzdB7GXdBMoSdPtgwgZ87LoCmysZxP
A+vPXTCkt+1FtWrJSyvuFF3ZsyIDVffQn7k3oN1n8wfD3eer72ZZmsoHPwvUwmqWUs86Ma/XiFaE
X3mGpR4Jpq6HAcGLbPDVFgzRdTqA2+e2alTiryp7cwJmXbsGBu7K52kdhy+MEONCmOl9a2Y6fL/9
iauW3xcfPFfy1pbzud1AmpvxiJ/yAeX6uX1u/ByjFUvah2zfO5Q8yYLnG4fg1Fpmppc/c98w42ar
dW90KguSvFYY1LGtMiSZzdE33EfHQHuuUYmWPHbB4xDZXHis3brrz9W/ToXgiWvQNCMrNlgeaHFK
UvRhgJXnvgmS8y0RbXFsIt3wgyLeyMMszQDW7Tw0SNaQMqOb9zTN9r0Iu4eu8vblWHmmZeKA1K2n
lZ9pWDQ/l1XYFxJF+Z7xh/AP2fVbBzAEDpXCmZbz2Efbk2hL61C5Va1Zu0r71/+/ca/Ci7ZicJGp
gogkXVTe+R3eLaZd1IpYvOS9LgYTACxUlllX28fWXxMLFItGsR5ve65q9ZLnBlSg4bwmXVY107Gx
50evcE8m7ia3xSssXx5rEcJd8jqE+GVcEwd3S8LN9LZo1colf829IbTbEqJzY0yNViR1YBxBRLkv
ajqyz47UmW3Dis4tptsQPu+cwATAuW71CsXIoy1mvZAiNK02q+e1TPIN1dqm9b/tUs2VWv2tSeId
mhLPLrusNyIzLmrDiP0xSm02ajKWavXXPPDG5re6J2GweTjRG0PCTeM8+Ysmxiu29R2qMJ19ive/
NuPOkNXgOFpXeugsHdmnSvz1/29WHgJVGI/SUM1oFCd6RT1k3a/NHL/e1rxKMdf/vxFfDahfWB1W
H4TPVmHFJDfS25IVUVgeapnczVjtyGwzslmp781xYwuWrGaAS1vxv9vfULyNylMtxKtxY2hJm4Xt
98n6TJxvg/9Q5pldX7pSh7z6caMCqLf/VhFZO7DxjGBZ9Qb32K5ncHJ8c4zt0djqDIfmuJ67jJN6
X+yXZ16ihhh2zVGYWcHvcq5wEn80+yHXbIpiu+WJl4qOU20JbLeNU0ncUOYe5kHotlwlXXJjPBfn
6LWs2mwTrRNTUMgnzmgZmgCnki75sMu6ZqU97bKus4+uHZxWr9Y84StsVW6Ysoal2fKgbLMyFMdp
RHm/2r5zl31aXP/nbVNV+LHcNDVTj62NYcAdeoFtBSh/0/7L810klaEnT7/wKwYV85c2c2txt47B
UYAWfOXLTruRsm7RLzbowBD9vcY7oTj8aTB39Uxj5dJLlLuto18OW5sNQRfPVRW3BIdNdmp0QIqK
IPFn6u5NiCPWZBclOluyrXgm9me0ssfd8NzXmTWfC74vjv7BHH3zEXPywNlXQ0FieOnR6kqt9uW2
4Xw8HRh6cqPUUgKT3RxqQF1UK4g22RdmvzjiK1qZkwXjdnStszavjib7Uov/bn9T4Q9yu5THWtNH
RZ5lm+GeF6tJirX+0vteMgfhPouSW6bA/BgsYY6o6jRT3CzbS9Nb326vXhEo5Gap2rbyuQvzNkMf
1ZlaxfecGpqbi0oxUja2LRF5oR+2sB0h0oUDBrHccjNzDPqzrmx/V8OOZ15/2Rtr6puwGrZ6aLNq
4EdR0IRO/qdo9U/B0Gt+iUpJkkcPqHawkQoUgtr8gfrRY97svH+ZkkcH65qXs9/ALKGQuv5O6/xs
NzggBexwe4cVKVmedeE0GEUwwyUcQpM1su5r3DNYbyZNXx9A7R4PzeMkdK/NKlVJJ+sGbw95GPZt
1ghyqILoAHAETeK52s37d4h3lOttXtil62AXQO+QlOgrY6uDmQQdhdjH5vqOdX30VmNbHdhROJQJ
omA8hp/E/M9avd7eB9XypZSc085YQTzJsshg2dgUadGRh8LY1+7xjn/dDklkbYXXZVOfn5pcfI4o
3XXPe0fBTkqxRO0IGzXZGsVRMK/Hkff7WkneMbBzh46inrBwD0RNOFukmIM4VvuY4UJX7p4a6pHz
zXRxSfXFYYiupeIgHS0dT4pqVyX/dWrPs1oxN9nQfnbCn+76xHUG87EruXL31MbnoWoxtpyRekxp
gdfDqd51PHzHw16X+YKktTVZG7qxN/bHtdAVDxQKkZuler6FaF2NSGZWwVMT+EnOzZ8t183QK5Ty
rmGqmdzC6dYmg9pTYrIj1VqKSrTkoC0H+Uo1YCun+sX3+bGddxqJ3C2VR8KfjcrvspCyMOZk/t6B
Szi211CH1HFd4wexUW6Y6gldnd53myxynq3uJytIzIpnN/i10F+7wpfcMxU6Fuj9rKXJRo4xjBzP
tBM/bkCpuC1e9QOkFMsIK2YfwxJZzbKqrOO8+D0194b3c3A184YfH21dGWU4sANQx2OkNCutl8lN
hHFPgheyfiqdFMAVmhylsiHp/juiwajpBZKt67BvldOSeCjqH7dVpPIsKbV6aOBZtuBqnzN5EJhQ
8Usz6bf1sEv8u96ppSPjuGKD3ZkdnKW+r0w3NaiO8EmxwXLDlBW1wuEVnvfDzjk6Rn2a0RjHiJWF
W/nDd3ym2QGFluTOKWOdW+AY2gjIHY3ngsZRTeLQ3Xf7deWeqdJeu8XpEJQX53exvjTWt2odY1tL
qKFa/vX/b06zHkBCgB+O5RvdY+U/Lt0vv9h1q3ZlqOHGte1xWSHac59Z82yvT60OxVhxdpI7pepo
6cDE7mPV81fHfWj4D9EMcb8z9sgIw77pekFYQOmN82BaX9mVJPV82+oVDiuzsFeAHclJgKhgNJd8
CxN30NVDVTspuWtRWrTujJJnnHf3gT8fZ8P+7Ab85fbCFeLlLqnCcIOa8LzLgIF5sADRbbH6PNo6
elTFjspdUqHbzWHldWVWcPBzggmYEf+l4yy1jSK9/QsUqpc7pUbc1UVj+mgzEMvJ8YpvPWs/3xat
Wv31/2+8aB1Nf8NwJY5Ozc+Z3bfcizlQO9pvt8WrVi45aT5TZlNzKLPALSP/bsEf7UM0NBgHvv0B
1eZeP/xm/VE5tWGF29O52swSIEG2Heeb+z+jnoudX5DyreGg1yvnVp15HX3yyX90Mc9Ov6/c6sro
wQRIcPNkQv9O6cbcqJJw3qsaKcPONV5DSgdutdnBndGVB2sFsaWnq0J/THwTujJqMLeD2aspMjgR
Xsrb7hi0rwbD8LsgcdHP+JT/YJBz3elI6BR7LTdQhVbk1QG166xrybHHnBHJx5R7OipfxZOYK3dP
NU5QLoK3dRbWn3sgckXugXXjgW/kPprax4YGsc8CwAkvh65aNb6tcEAZU5iUrbeJcayzoA7/c10c
WfqTbwOa33F0xR6FE8q4wv0058F2ja+TS9LaiS62X+jKGCrZkoNHY7eCpRU6K8DwVs7L72Cz9mVh
ubmKgGO2LwimXV2MDI4RSAadLfUoO+6KHDKmMDqWmbuAF+hcwZpm27wzUOFsPF0njspY7b8DUxHS
skFJPD/P9pp2Q3DmfDjVdNOsXqV3ybmNzRGua3d1xoo4WJ5n3dFHJVfKxSuLADjqNxwjrdfJWROT
JLa16vpDFdLlpiqWL1PEGVbdWOulIm2ZevWmw6dXeJLcVrV5y7gQ9JNkBl7kBYZNAac0Aup137VO
xgsOWycHWw3lWbRRDPKEYzqt05O5TP6+RCO3VpkVC0OL4f2lbeYTrax0c4svUdRrMv2Huvd9uUiH
PnfQoIve/Fn4L6Mx3/V1qXlXVkmWCnRlYwykKzbzZxXmPF4d8yfeUXQctSrh11vSmwTfmGsUdszC
y0hIkygIj3VFD7cjwIcGA41c//9G9FwVs+csi/mTRI8Y5kDXeNI0GN7X3EJVK5dCo9iqseTtimky
EWCaY7w3XR23umrl10++WXm1uGBiBtL93dyJkhwKOyowy9E7aDIZ0VtSVP2z04x8V6slFCUdgQo3
nEHFPNNLQUVKx0PQAZvMK2NLh1CiUpUULNc6CntiTPSyYMIA2T0RbBeTDtYuBUpwoQTzUvfsgjJy
TBt2wgkiw8Xx7rYNqVYuxUtSNzxvHRbcsZUmkzvc+8MuTgz/HZSBZwb2ADoPdmlp5jYHO2JJA3Dy
2+v+MD1BuOSzNgpZIcIZu0Tg+SNzzMvUANjWbeEK85SrcENO8mLwO3opRYW+m6wKvmzu68J1TwsK
pculOOHYxKeNAIuv5cdm3dw1jm6SSaUXyWlJ7qJ1vqvMn71DMYVbHWxDJBZdT7c1o1r59f9vHNfD
PH6Nvsfgzt/ag1nRVNDftyWrFi75qENEjRN/WV2G5smbTn29xounSR0fFsZgLJJ7bo45LVMxYj/z
OWZtkFRrE/sTj0fra2edlvkFA37J7d+h0pDkryPhk2EPMMyBoyGs+TenY3pb8ofvavgVkquGZCEe
xgyCu8ragFXQxKsX3g02ezANdmBjrdnijzfiHWQBhmoa8PsJdrGvXA7iONgAyzeeb/8GlXDJbefI
GgxSQTgrfuAkH9v2AeNqGgV9rPp3oAVTaK4eDiHsImgTdxQAm2Wg2VXVuqVUOzohdRix2YWQp8a5
lGVa2ftOCJ6MMZcPYrMqfwSfqPeLTlGyTMPOVV8V9cZbK5Szh3Dw2MUlLI1K9xB440ForwgqfUsu
axJjKw0esQteYuOaG6k36tplVaIljyVb7YhWuPTid09FsBw7v9xp3pJ/blZoz4UTsAsXTjx63oMf
fROBDtb/48zxDp+gN3nIgoraZxBwHTogM41elIZl+9CAmGCXC8llN+54JmZequqCBvSj5dsAfy7J
0ZiHfS4q193M3ioKxmDqhjU+uCsopGm0xM7aaWZ2FK4kg7kFzRq2GOLFgWagjzS3PndBCfI1HSWO
wnLeVeCGye/aP0Eg/Nci5eelDzVlJdXCr/9/403jVBbjFrk4cmyAr/RBGO7Wj2LZd6Lx5LLbOE5m
04M14K7y2tSz/LuwA7dw5Ws6KD/OHp4Mw4iT1yK62mCXTpyW6JMzHUM7KdencBe4l+/JVTc2jiMH
hBuOe6iFMXtNKnPSxDHVnko+2xa5t5KIVBdeWYet9BPSaBoeVFqRcmpFC+b2tHTPkaBH27qsrZsx
51cw/7uNOl4Yhd3I5ba6D9Bskrv+nTEbqd+DTm0h6bqsmrqGIuTI5baet0MX0o5dvPKbPT1afoeD
U2oRzdlJoXu5yiY6twnNjVUX1zBeltAjMVqvNaHm4ydY/x0ugUPsKpzB6YyCzHBw3CQa/3PLf/ny
Y3I++daDyT5RW4eBoPohkvt21wqEZXfVJWcs9XDo8APdy41qh6+ffBMZ2jJaMTyJLQCMhsESB29a
jg71WiVbSrJtyfOyBozRpS63pK6tH17+feHVvpgm19s6zNe1XSf8O8sxHgNjuy9s62nDeNyuXCXX
3NZoEUM5M3Zpusegei3540Q18UylF8lzVzHWbPIiAJkW98P0JaBnjzfx7WUrXEquuLHcw3QmwbIJ
fcARktXPCzsbOtwxRcyRC24G2mTKKTfoZVzP7XAsMIHlXoSTVfT77eUrVCOX2zbP8TzcC+zzBqjA
U13y17EoxvtiHSKNglRfuCrujcF3I0CeBGZuL7n9UohPYfBty/+3b/HXT74RPU09pkY8r7qwiiRj
LY5BX8auOWuOf4oo4EuuWrRBYzjj7N/NPZ0f14C6n/OiERrpqq2VnDWcApoHzVhftuBc2K8beVnm
37b7vxAll9vqUa3f/ls9XgCI3alp7DN1SJ04VRRlADjStRaqDF9OtF6bU+743l215GE8RcO9MXcv
gAQ9FsDH2/cLJMddvGgcCw9vZWMdxPPgAbWn0YhWLF8usDmRsC0WbPRS50/eOsREPHjzc6HrK1JY
vVxfK1q39M0WK9/mH9bw1RdWbKyvu7Qil9HysO+B3NvXl3ze4jwgaRPtdFa5fMYKQX3iYNnR8LrS
77aNVqVQR5WgUrnkrsEa9HPUG+wehF1A77c9TP6Yx7q1NEc/lc4lf0Wfa0+Ek7N7txcnx/2HcxvE
YEQTxxT+KtfQXD/iwt1wzZydKa68O4e9Yuor5s2xmL7v21jJYe1lBQbCKuqLNfmHkQE7WRSat1uV
biRvbaD8xvIpvZjbJ97hPSg8b7YODFilGslN6xw8Qy6Gcy6WccHBLfZtUK/6QCv5bunylOITcjWt
Y6axjetQX+oNz3FbnjicxVtJMefyY2qeb+tfoSS5qoYOQzFs1VxfwnU4sPmhQkWQuPxwW7rqJ1z/
/yZb5XUApqcJAT+E/Tv1a9C2ybDi0XjpDhPIXm9/RXVOlktrJaOhR/H2eqmdOvGa7QwWJWjqDDb2
uC2q1MG/neDH2Om6GxVuLWMZ5MUalG5jItQFp6VO+qlI+wVkUzr5ijQmE3Kudt7aLSuq+56Mqdks
ST+2moihEi3l4KLcpnCrp/rSowM36u2Edrpgp7IlyZdbyzCNiVXwialJxLYBYF2keSU0xqRSuuTP
sxirCAjc1X24DZn1UvTjwfdGsKHvqzt4MhvnyCtMbBQB/Q9M61+G3smGUVdiU6hGBi8wUB8cgHVb
XxYSxsBIvgsB/xYRHdyfQjUyeEGbgwVYOAu92MSOAyvh5NcasHged3VJ+Z4MXWCBkixAayM8DIWH
dvnS5QVeR3YVmN8hFzgmMzbLQw6o1jYdAtAWcWvfkce57sebAOQVFGweBHqn/UtORLya333vUI+T
Rr7Cm2TcgqDdiI+zH060Jkv5OH5lnraBVyVb8tRlBtNDFSG3h+vYxu6w0Xhr943JYEclZ/VX1Jgb
g9GLCKPv24AE32266UOVtUueuuSA8moa1lzK+n/BlnLnVz7uu9fKgAVGw9ccDPDsflhB4R328ez9
aux9NSRPxitohuvTaL2x+6b8NoBVMYiX7blwBLCNXI3FXEs57wYUfE9GLRhcukQkrJvLNGQAO5yd
H7N4bI3MH5+cSpPUFZYjE3P2A123ZpmNF4ZGzMInB2rrntdVoq8R6I1D9SNAkjmz+H1XD6di7J9z
qovvCquRuTlNPpEqCjm7z91Xe/huLsfWWeLbRwRFgJQZOYHvvjp2MzeXLfwnLJPGaOMIp6rQrHZ+
QHJWZ9owuWGM5nNrf6nXV1r+sOaDP1GN+I+ZlmA29t96L4NpzEUD+QQ0YNNjOXavKJ0e6lL8l5sE
EzSAa/K3s89mYC2SMylpEm66M4NqZyR/bk3HbcohAj7C8jUKcRhlbbxNdN+JRAYvoH5rVw16lC8b
M+NoxkQKiC9ub7vCWuWmqMVkXgMeWfO54J9r3iVRoeNWUEmWKrXcLfnSmdiPOXzt5ukRnaN7BoB8
T6Z6GUYxdY01GS/bcBfVrzXej0IS1+3r6Oj69BTeIHdGcRMHtN4ezOcuzGzTPBRRhQtGfXKinTdH
GbjALW0PTwELMkD4VKx24offfRzErQLYNftODTJ4gblNVwzQpbs3/s/ZlfU2rjPLXyRAEkktr5Js
2YmzTZYzkxdh5swMRe07Jf36Wz7ABfIxoQX4NQEos9ndJJvVVWJmKIPlyz4V5lbAaVxexURldBlc
08EEcomulrwIsuGnaf667JY6+yvBbPQgb/PXDse1bgjG9GjRu6R9Sobny8PrfFMN18yZwNWE3y57
A5eSOZ6aqxrA4ZzKtZfTRZo5wbXX9Uv0S0Of68ocoxIW1HwtCmmw6r1abktxT/3Y2xI51KylCoby
M+xa0zn5lyIPWW6Flr0GlrFVg9Hs6CocyoPmjUwJ8tc0tRAnsfeDQ3aLQKdFVsUpF/vStjfe4zQr
qyKjmmqFVHiFT9X0qWwmjD5vPEXoRj7b7sO+7tOuEyWbzj7zx4VMbVuv8WVv1Fn//MUPIxPLqqQJ
RNF7OuwKb59WO3OLrVBTXviku8lpblbgoL3tsv6BVsnemtwDc/O/ad3vwOB7XSFJxUdxVjAjIXDN
sZBhD4aAom32ko8biUyTDVReAj5hCoWNcJ3cf9vscSpvSfebb+GadcURFRdFx5ZbdeNW73N3HOuT
5feBmb4t6atVPqbpbzZHzpYs4Ncz+URM0KH9bWTgLnyv1udkzSKaPFT8D+2vu4V+YiYwysEf+FBm
71TcSUMEORAA/RYj/9cRQFVNF9z1ecHaGWf/VsoGxfESqj1VDsLEqw4jn4gJWp6f5SVJ9d6WEIwh
9q4S9OlyjH3d2+J8YiagJgRuvNJHbeRO7the3ECgdAplBN32mF4lzouPKJGMMnlX4A0Bjro4YQnu
+rX/c/n3f50jPnETLOANaBzwr9xm1Ni3Zhka5vxkZP3j5eF1S6vst8WwtMyt8/p9Tet9agwnNCRG
l4fWubyy13qF2VE5oWeysHhAnUfPu6P+A803FlY3vLLfyjZPR2rY2R+3KKcGUN46cQ/dlJbpW0KX
dXi0pnIwN1ZBYyaqzGUGf2TjWxU7GkPtBNQD5xHFUeU691erazW3M76gl+xYie7JSxMRgqjyujsE
VetrKZQ5Fs8x2LErFijPJzKUqbeFQNR4p1pds/ssgZZXykBFPEetNPe5kwR1v9XroxleRawNZTNO
KRgu3mV5sK1/OiCHtyiZdEMrt5RydlzXyMr6faz/LXngt0WQX1fbpypQzfegxkRGr3r38h4lwaM0
nsT8DA2ZfNio9Wj8UcWqNfNgMRcdoO9e87OZ55C7Ync5anV2Of/9w5nEdfyEC6+p3/1i36ElfrYO
ifNyeeyvDyVUBaqh5jrwJavqd5f92yZz4FQv63pYjFvJt4jydYZRig2rV1AIfqTNLa/kvUyqA537
667Mn9ghDLvLrZH14j2vp6Pj5xEZ62tILx3qqflFluZUWV39zsnLkNCApkFVXle8p56SKcfMTXNK
8bvx5hcC4/89F+3r5RXVmFtFqPW+adC0EM1ty1765Ke1hdHRjatEJwVJdd8gud96xfMwvrZ04yyv
8W4Vk+Y5FDK9FsadxLt0H0H8E5T+/jpbnDeqD5Hj54YYDIqxRxLXyQ3b6kHQ/WYlIkdvWOu28q1j
2gL36ksw3XaW6b8KIbZ4PXz8xM+V10+0D87YQC6hKvI/qbnuLT6FZVXEOeS2ZwEJ8epWpkhj68ZN
7etLIVWJINIlg5Rrwut3qA861XMx/lmr3453KIp4mr9fXgvN4UBFp+GOX1JcBs/x9CPzf5y5G6y4
npONDVuTyFR0WrlMHnUz+JCxPI5+OFhDlPs8sL2DPxQbl0NdCChRS9CQsDbTWr8vFARsZjo9Ms/f
OtHrTsUqUG2oWTYls6xvDatrWRpOLC/RGNLYg80j3NrzIXQLz3ixamc+NjJr9tXSC+MZJ2nHvMlG
av68aqXU57NpskjiDEb6PqHStiZPFahYcutRbklsaKKHKFFZGBBhWVtSv5dODRiCEZVSBt261eys
8QQVkpf19cwhqFm/t/2eopK3HmvZBWPxkl9ZP6cqKK8FE1fJKotB+4X/qYAeJ8nYBP5Qh129hRPQ
OJsqG+Rao7UaZKLHVQgnIN7UHVIItmyUsTVroKoGpf1UNJgXhQI4aMw9416ufZxl85XDnyf1IfGi
1a4mvQNmTUYbdMVV2StcuQlLNLRtxLtuAsqpohJr1lSmjS/MfXXsaE0PVpMWewCB193lONCtgHoR
81nfZ2tZ3mbOIEUIVnbgGpysRyvV5Q/o5qAcMSCT7vqFi5xFlwcLwIC1eDa2eKN1Yyu5Co8JKykh
R3ecIfU4WVkwg8AJqNGNn66xjYrOQyuxYyaOA+800jZsSFPv/MpYrhxdOWu43KOdB5vj2bFFa4O5
M5otVaL/ng2+2FhVcJ4993RhaZX/cWs/YkP11AD/YS3FjSz8Q+7aR1JMO7zr3xspOiOhswK9w1NB
rFeXkmM3nRbrKo0Rh6pYPhe5Ap2vqXNYiwqgzIFaAcmEDxwlyi2XPUyz6aqSQ0ySMfGcAonKLv4d
veXeX9O72Z8C79rzpsqMMeWZ4bAkYYfRmpp93+X5wTXsX5d/v8aLVUxfmo1m1kLB/pAyCmRUvhQh
ocmyZ0630cGks5D9v5mqJhC9HgniZE34oSlWCPrJ0G7HGzTwXIXLp6r2EEFHuQGEgXOYhvEAvadw
WckD593GGutCUYn0pWSO5N7EjrRebmjjHSarerpsfs3QKqjPqcuZJ8PKjqJjkDk0myrsqdy4YOkG
V4J86kTCxx4XLGP5sxo89PstnkyN16jsGCO1vWJca+cocyuWuRsQ3t+WbbG/bBXd8Mr5hdSmP6GT
xjlUpv/CR/emZ8Mdb73rCgkqXK/Lk6QUWd7eEqtMbip39EVApmTrxVb368/L8WFrnptqapJ1RAEn
vfOrQ1PfF/Sfy4bRXCNUyaEV2pV2Oc31e+KAxMYKpuIpg2ids+N8Cft5Iyfo/EaJ2PP+yzLq1+8d
w93ZL7KA920TXJ7Cl+kA4HglmAx7zhbDWmiciVdq3dESANN5DWaIiF71ATWkxnbsx8WVNLYbE1oR
NUDEa+PS0Jw8qMXOW/pDXxqJoHzxv6uc9oNdFMtE48ZYQ8cc75z+qncsDH0+d39woMH2LacDXudU
FPOfHFxkEDi/9Wr5q0MTLq3L6LKhdDNQogz07KARGGEoXpRHw192xVXK7JjAOTI+TMCig93b00hj
ZxJglzNCY/SihqXXpAcMf57Qh+HT0eytvMppnNP+Zi7XOAO9guW2G3b5Mn4xvHLwxS472blR0HgZ
kmiGbtJCdqTcuPrpjK7EVl4uY8maksbgookk/zP3WyiOL3MDfrZ61u3bckGfpHEa89KFt5t7z5W3
Epyx6DkIPfTClSBRu851lCDGC2WVJQwLbNbAfwozqsS4Eb4a66ule8/4//BNC+8wWG0opfeOxp2N
xdXYXy3eD7bA+2qRG6eMT/3RLqvpMPlbHTW6wZXALbK2ywoPOWFwfVy4+ZmBLxUbhxzN+qqXerdw
E8jhrMbJGopdmsb28n0ugASCxtSYBqv1fHlpv7zcE0eFyFITB1jeVeldYj245fqjHjMRgdv1rSvL
ds9adwuDpzPW+e8fonjq7JnbfDJOpd8Ywewv5k5wNlzpRkoQA/iMSio3kxP4V+VuyXoIW2RLlBN3
o6qq+/lqIA8mcxx7SU6MLU8ZK0JbmN+uWwIlkp1WzoMtU35n+SnbV0b10BfI/NAFlqHTec4Dk1uK
o7poUwJZel3htKLEIkyyBEWKzMJitF9tp9mivNR8QcXQdqbTZUPV8DsQqfGArX9NFEODyd2SJ9CN
r+zDIrM6c+AVv7NrYuwF2BgCUhtsB0GtrcuyJiRU/OwijbVo5pHf1dWaB4VDghQQHs7YgbfpPk23
EAG6qSgbspmPKBG3+I5cSexZVTTm9YNNN3AlutHPf/8QbzjUgYF7yfjdXFj/AMC893wrLIstDhLd
8Eo4d5SwvgE53Ml0Mi9YwT8QmwP541F7S3dK9wUlpCkYGydsOvwulxaqOb8df/5OR3vjXKpbZCWe
ZSomkYJt/a4Z2KFt2xuj8I7F0h+7xP9p1lvthZq0oQqBgVF5NbuppnHryoiC88G0q+tSngqcJQYo
LkezxQIb4hF0X/skJTFbl5fLWenshZ/KOuQzo+BZTrUlCLRhHcIMUmwDeqSdXYIOscsf0KyvpUSy
1cg2KSV4UP1y4CGtcjuAFMMhbbZeFzQ7qAql9VD7h+A3NU5iojiOrjvKvadKerctqPrMXO77Ndld
notmmVVIbeXba8dQnz1lUKJmXnuw3GVjmXXrcDbfhzhmbZl7GWXGCXS/+5E4txadw0zU+6rdqozr
VkKJ5aSTtCUSuDy3gtyOTVoJpbF22rnWcBWgFt6kBLMFqQq7XgiNDQdF/XWRTuTI4fvAN0ucukko
AT26XsKExWhc1cmPlbpJYIKcNajS7O/lNdYthLJN17ga+PZ5IfwGR7AulNWJ2F4wbFEu63xI2Zvp
2qfZwIlxIqKfccoWwEJxchXLOPnEN1hmZjIaE46TxpI8p5P9UNbTdYGsAmwzJrJk9bHTgOEmg1lS
Bk69Zo7sxN8KZY3tVZDtJN1pXmbTONVsLkHv5h3ceUURu2CxaMU1dSKY6Pzxj5Hm13Pvz8gXCy/u
OXfD1nLjy76jWVtTCeJZTD11uIXazdrcLJl52/lv142sxO4A0eK2Z/jR1DHebKum0UChGX15cE1M
qQhbkss25YbjAkqQPo9J97N2edDLZqPXQWcVJWTbhgsbz/z8zl2qb4SMv6fC+nb5l+scRgnW3qyM
sskQrNLrQ5p1R1EMER4Hnv3e+Hv5EzrjKPE6ZLQQ/YhfL7znJHvkpA+m5M81Y3+iGcwW0ZU8QS5w
7JRFWdM+desg7q05u0qNmjBf2X0bwTPXX1A+sPPU3/tT4t+h6AVy98sT+HppP7ENGrXbTxzawieL
n0bev4kp/3XdyEqUQvpvbMsM1TJrIH40l8XwkKa2E103uhKoNVlrOfYIJ6Ng1k2XiOJo0Ar37svD
fwlCgdWVaEVnhrvISpC47ERo0ingwz5xkxiQzmO+zoEv/hWmuXED0K2BsufyZCrabMXH1hn8OeP0
vXHrDXyLbmj7f1Ml5DHl4hglv8Pr7W0Gkm9SDhsr8HVYMVXuqy+WgrIeZW48s8WF+20S0z9N3x8u
L4DuhytBW8zVMoF1CVUz0j+dadz3frXZWPX1gRNQlf+1ymAQvniC2zEzi9+LZUdeLyNPmi8t2Ilt
y44T095469FYSeUhFOuQdOVAu9P58dyZX6TwoIj5dJWRVGxnApPUbkoJOsI88TdnvGsDh6zlxvBf
A3MIxC8VO62pFAt3uhNNh2ghLERz3p4b95b9CkbkJxNN8pNEAQRFCUo29pqvNwSmKoNVgGdUEK62
46XI+c8J55NbtMzTALzIv01Ctp47NP6lwj8XCupZImv3Nu2XJUbJC7TIOLzwjX1BN7wS0kk/+50L
MO7t4hnO/Tz66JZiKXm+vO46GylRXSaUzcbskdhY+LPo39zc27nFcOJ8yzxft6Ng6ZV9mdnVIj3D
nk6gLwVh9xSK6ds03Jb1q72CGBzlZcf4VSW/L09IZy4l2n2nnds6a+lpLup9CT1a0bcbGfDr+gFT
UaFZ4xdEjgY9NeYJWrtxTmToi7BDp/g61/vLv1+TUFT2QpATja5R4CO50d2CPJ2BwmSpxu/N9Iq3
LlLRjWyi+855kh9Ovg1FFSpZJT3RgUbSfvfmZWe0U8SAyqNdFbbVVaLQ5BOnYVb0Wd64FrSxZsMN
BOmagPItcIZmd3WVzduTy2qR2aSnWr67XXlY6brzShKCiheHkPvFfvVFv7u8NJpYUVXEvMxsumYk
7LSC9NHNqrCusqhtbtBwGV3+gsZ5VQypM9vcZyNqOrkYdu3YtaFF3OXKwZVQL1zmMlzJ2ckz8qex
60eUaMFhdPmX69xJCXJQ44hi7VwGLaglHGgdloP3O13XAHmQc/NurVh4+Us6GykB3lhjXs39Qk9r
J4qg6uclrM4cSZdH18xDBZBSy/ASCUzfyZJ1VDp7kv5oHHM/sO+EP4zl1sOsxpVUfCWYCAZw1mUk
bpIh8Gt731Rz0NXlsQGA6fJMNMcFFV9pQRDXojyxYzqugeheWeaHi/3z8uCaRVCBlZABFP0gPIRC
l+3EWZtrzKaX68ZWQnota6gbmAgzapcyJDYfYt4Zzob76MxyntGHvJcSNlfYiEgsy7+FfMP7VMCX
f6/75eR/xyYjG2uvQvj6dI4stwi8edh4i9I5jBK8sl7KaTAMO4Yu7n6oQMkmiwfGLUi1jhs7j26j
dpQYbrw1r8cRi2pYv4n5XAxt4HlRkv6bA49Wz89VVoS9d1UfHaTDlDjukqRpbMe347UfngcpDwDs
vDTiyWZX9fyA4lM5m8txSL3CQATMDarNdV3/8ArXCua5/Xt5vXWnWpUAsXQm6sySOydKZdTPP0vr
tjW9EJT+QVeIoK1/5MtbKp/8ZKv1XBN4KvIyaRie+3OHnQpok4Rut4odK6ortwgVTdnTerZF7rPT
mNGwgrZVu9KNuNP9cCWq82SaqOxmErs0RathVf+ZHIAYLi+EbnAlqAtRr+ZI8aTWcTLdGqtTfYPk
Qbcxuib2VABlzYzamnwTKaP6DfncPIWOhZ8HrbWRTHXjK7E9JyWkrl1C4smExmQfDDJCZ0qb5xu/
X2cdJa4XNK63fW7h9/sy8sm4E1u0FrqRlRhu5opKKWAZKELuBVnuU2vayEaaPK1ivJxmLvyC97iQ
DnVkT8mLKVZwLk7X2VzFdpkN6mpra8Nj1hrc4DJIS9xE0fmdONfBx5iK8RrBgsK9wXdvx8XwH+zU
sKuApYn1dpXPqxSIeEjrlsaF7VEt2Q/DuB+MrRdMjUOq4C6X5rTtDMRqNqyQP3WNyM3S74brHLiz
RRGucR0V4ZVzrxS1iQXw6RiPYOmZcrnh7zrXIf+7DZe8pGNToIQNfqSH3kOorhX5QWbnx3WWV+LV
MVvTXlvUSoYm6Pw5RAKOrhtZidRkMo1kdBmMAsShVbhHVri764ZWQrVe5TzmwAPGS3Zn5iJm0jxc
HlljbhXOVVXl2mYWVrJs3cDyymBEuxC33I3hNY6iwrn4mVobxxIS2yL9bhpDHxDbuHJs5RI8WF6X
j0NNYnjJzk9mKAlvgQ10P/scWx/OmUUFbhjeYeiyfePoy0L7yHVOosK3eqewndqsSFxM/ktV5uip
Na8ieyNMZTdckzzhroGsC8r7qDTGQ0+3dlGdQZSoRLOut6w1StMtmGci2ZptZFnexmPbfxxQn6EL
TCU3bHIxdsMwG6fGp2JdDhPxm4oHszca82vWicnqo3QpDfMABpkl/+Us3WwVe7EUTnk/+v5YRqBb
MLgZek05J2lQNClaiTJgjPruuuI8UaLb8wYhEijX/3ElIU4IbSawUpojSZrrEp9KlVhAMWxqPSH+
rnmeLW/MXWw7qpomrd6kJdh1KJ1PnImuObOpd1n6d/HBuiOWWb6WHGhIbtj89+WconEWlTMRdJL1
IPvc/duZVbr38Dpwl7jDViFHN7oS9ixb2oQZnfsXcBGUEIaS7cahX65LKrYS+bZp+YP0Z0DhWrRC
Pc4JvGsH0mVxlfoLYSptopVZo4dHSHzA6QFcrgp56Kt0iq4z/dloHxJXk3lJA22ZGn2/PRE3fj52
z3VuJPvLw/9HCPdFpNpKHqB2IYxxthvI3Ho/mfjWzDJspzqwQCOcMnMIIAL94oC2pR6+o0IZ+AaL
/J7ZO8ZxznS3WDl1PqBs4m7TnjHmFDmiAU0dOsWjytoCOGuKkioCzK6h1OVLAKmCXPyzNHVoJwsq
eXzfgFou8X9Bn2rXbjbS6mai7OzSTkurRJsxDwooILByjlyw111eLc3ertIpLmIkhcD2xQOjO2SW
G7As7ty3y4OfA+ILT1DRYHiNHhN/MjA4ntNd+kBKEQBKCJTw5fE1hlHBYG1nWkCLJBifmWtoQEdg
ddzo8tjnVPHVb1eCvOjNJF/dBJuvN42BmF/FbMZ9952DXcBNyMZXdDM4L8uHWFzmorIMev4KyKle
KSAHxNrSdNE4qcqmSMwaNce2wDt35994BZAMZOc6TxWY0xNUfqw/bJMvT/cpJeQNMaEfdECOwv3H
DGZIXPidFbLxd0mTAFC0YE7v5JBs5F/d0iiRDRr13q6cgqdBUlm7si4DL833rvOYJeXentuN3VxX
LvuvKPRhcVbLZAWxh+zOKERcUCPsfFBx2zO4d3ceHK1Cq18w0/G26ryNcPQ0XqeE+sq7JDVBq3Tn
Zf2dyOZdbaW/a8cB0JeGtRQvXGz1f+imp9IzFn3LTFOIPg2I6QSda+wz8uh1NOhzI0Df/r62rHDG
e61VbYESv+a8hW7fed4fTDoMvWkleDBKg6l+arp5T7wlGI17t3X2JahKaQWGAHaLHTWE7kLPSCCz
ceMIqXEbFW9mSiqd2aMLnnZ6y3kbzJJEwu+GXddPyxwMNl777HqUG16qyawq8kz0q2BG6eJzzjp9
t83kJuEMx3l/4/FbNx0ldcxgDOpdmWD8tOhuvBQvMj2PbW/elcBfjtm8gaDTfeecuj4smQEZscyz
HHwHJP33xTxHDPzQ0vfeDbwoMm8rFeq+o+SQPJ3nqrYIvrMs0x3DW2iziLs2Me9m6Qbc9OOrErtK
/QiB0KU2ygnf6ViTvjdZDVnswkjvFysvIqfPnXubmsnGK6xuVsqVoDG8Zpja86x4V+5AGXI+dB18
x7upZsBNU/FyeVaajUSlhCxG0Jx07dm5batksYRO6d5tqo2CyNcb+ScWyMXHhgGy6BVhO5xPpYZ/
mOwuSg0GNQ48yF6ew9e7yCcuSCETWrWj6JDXazyagePIKxcQ5IN5YLKjbm136fpkeFvUk7rPnZfs
g2NTYps8KWrotBn10EFCgBuCVQG1LI5y4Sx4U1ihlxdu2gXTUi/rTSv7BMAiKbuq39hkvl43qsJm
bLBztPko/dPie3j9Rxv5Qa7M2PB13ehKjjDpwOzcqZITZLfNeCVj8asrmi1CJM3ovnJEEuiD7KiA
AYkZZnU0OBs2+TpzfmK+9BGH+ZgYwC0aVT6C+cv4kdbrGq51s7XPaja/T8SXkwmPNhZqfjOd6d2f
3aj322jiRh4sqfiV9uLW7NOdZ1YxdGi66LKD6wympDjwFwJxNVrmt26VJOKt82Z5dboxuM5qyqmo
y+xuXl1ifistUgSMgVqS9o9zXW9Ep+7HK5nMbhswpvmm+Q20EnPgZTbYHqt1Y7P8+txDfeXcYw8T
Nq01M7/5Ha5NQzNGtStu7DErQz/31hAlQvCrmldpyhGqgvosENZU9gq29NruWxJmdgtO57Hy/JfL
C61zLxXKxxB3LbhZzG9z5w9BY7QynHkGtEeT3Se9hePj+teHOG1skWYKrHWr/UyzSCrKjzYgtjTl
lJyqlP+ASCcYq8myVeD7chfwbVXvFm1PNgzHx9jNXofxfvF+JjxmOANfNtqXDozhFQdDE1JjuAYZ
UAO4NZ0TMyDx/nh5aN0vV9xLjEUOifdkiA1jX6CAnXZpyPgTlLGvCQ7fVpFjPvFRA0qsIU79Y1cd
sqtSLMZVzsvEQ1eHU8guXgSEJ/qxzoLWNrYI2r9+3sbwyhbYgYymKieYPPLyf7jVBCb5XTc3M7+b
0oNtH53XjWPQl36JDylbBR8z/9xRMsTOK+5KzRYo6euqMMY9+9KHPTxZq6RZyTrE0745OmF+4xz7
vbijgRfQvXnwH8WvqzxIhYaVqztbvDxPwNnT5tQmh7Y4QcJrw/d19lF2Br/zrYLLqYs78z6rbht+
vPyzNTGl8gkOHE26oBMb4rKEOCTydtW9rc5GVH2ZtGF8JWAzPxmFXNI+Puslz0eoQ3Te+9iurVtF
g8QDSY/MVyfVLSmTrKuCIVmZLTewmtqlV2La5bMHqBhMNv1rdkH6QvbTAznksfG6jDHdFzsjSjeO
URorqpgxt8o5WT02xLZ558mn0RhQ0Pj38gp9XS71bRUpJnOntwuIwMbZ0Xhm32loBcW+jO1jeyK7
8oWH+M/GPDRe9gkxVjR5yoQYwdvyzfKe0/y67KeCxdDWklp2iuzHFwoCrTIL3X5Lr1n3m5UI74hE
j16SjngxDan3kC/fNuxuI0V8KvDB7ucPfkgdS2nZ6CpE6rAezvzqbdwd+FFGJOxCI9oisdZsPI4S
130i0tpDc3ucO9ONHOp/RpNEXWIfAavYSB065zzP78M8mqkoizbHJ1bxWtHDmv3Dr1JJgImUAJ8p
KtxtT9vYtGNzeqmauNxqNvnvseQr8yvhO7O5Y17uITN5YReNOyuqIrlL/tId34m78XuyX/ZkZ94m
YXlrBhAoOrksMKNsJ2+9cMMFNAlMxY/NA1pu59kZ4u/fnbg7pi/isB783XpTBTszSu8Re6HYb1WU
NZ6sYsmsNCdOBpbNeJxereZQDfmGB+gGVnbxtoMoMtSWutjG1TVybQHaVeltgS2+Psv6tooZG84i
kGthDPFyY4Y07GP3Xu6tnX0YD5fXQff7lRDP7Inm4wRXSPujax9YujGubotQWfcYGERImftDLENr
bwRFRMM25Dt/BxxAOD6ah3bjS5oYVAFkRZosPVpicAypfphr3DT/pvNGmU87CSW+Z5tWtCR0iKvT
suuDal+HRijCZd8e7aALeVRvTEK3DEq0m7m51tAnHGI/z0zg3s1ymGJWL5tQft0HlJAvynkocYrA
Os+3o38jtmjrNeOqSDJIAA0AS8L6qWTHLLX2M9+SB9cN7f1vch1NaAIk59Cq6zzivR9l2dYbosZn
VPSYWder0ZZjEzvsuRAv50YNucV2onMaFTu2pgl2ntY+e778Wz324dlp2qitAxmZUb6XB2N/OXit
sx9+kchVLJkEHckqKG6FZuzFJAIv/qOD4zcL830RsujyV3TrcP77h01uTvK+7UBXHZ8pbBt3hoDa
1hLr1kHZosept1z0cY8x4d+cOeLW29hsRNTZS74yjRK6gqJflpY4u0zGzG470vXHZRV/jSlNAmaV
SySbxo2WlVbXHfdVScFB0r4YedHGXneyya2sfsxbzxmaFVCfvBO/dJzMydvY7b+n9Oj0T1etrMp4
UniukfY9aWPJ54iAYaAEzevloTWHL/Vtu6+T3Jtn/OS2WQIhH0Du0Kbf1tLd2Hd1nqMkTPSKD7zO
EWT5+HNsXl20txrX3ZdVZZW+F9JLer+L24l9y+3pcWhArnyVWVQ4H7frkg8+LO5P/wgJIpWjIY7E
eb48usYoKpqPZdxNJ8ts48F+o9kvv74fym/XDa2cc8BjQghg2m1sII7Mv7kRDeN1XqgSsxk+BDga
FzcjYv1Nip+juZG3vn7w9G0Vy2fahmd6CQbuvo8778YK2tC9R/t8hKeFQxNvHWV1VlfyoyztcRrP
pmHlPhvf6LovtiQJdEUioiRIW2ZlQiZMoTglMTt4xzX2AhLithclGy6p+/lKomzkXLHZwydAIPQL
l+Hj4q2HCdR7lx1HkwhUXF7hCNv28VgRe8YzHnCCpd3N/Y5Nu8vD67ZAFZY3JG5aNAseqrOj+dfF
VdLd5fjKnoW4rmweMnUZ+PyO9WEPlD0Tktf4ytiIqM1slMi3nsI09lfReARKK8wQZhOT5IbUN9J/
WKuNxxyN7VXitWpNLEeAiygGwq+fnlaIh7aHmmxpxOh++fmzH4zC695LrPZcBWLejuXOTZLV+1Xm
Gzu4bvjz3z8M37duZi+gdI7t7FkM+6568+T+stfoDKOEbClr1qVp18XNYMoHDxXSnVWQ7Bb03d1z
xZZmYwF0bqOEr7RKr7AaWChnz7Q/pu7GuBrTqOCu0qrlwEvsrjn5UdiveVEH+XAVuNq3VWSXQWTH
mzxDJGV9KGceJvTnZbNrzKGyei2LBFf6eX/itAlsjD6nVzUp4UcrzkLqymvTxuhivjrrIfHt7EfX
pcCwXPfLFYcRM+36AufgmC17o97NW2drzSlVpfESvHVraJq28Wj9mOceyllF0Dcymkb0WGXQGXI2
yo/nffqL4/B/6fNDME12Mzj2jHqxW2e7KskCswCOkTr1QVC66woprrSUcjCTfEjGoRlwBjHuIB/F
u42zje5a9V+J5MMMvHUA7izBEhQn8ZMf+nhNwv/j7Dqa49aZ7S9iFQDmLTmR0kiynGRvWFe+Ngkw
5/Dr35lbb6EPHgyquFNpAWIa3Y1Gh3PWY/XYPNI9OYEH76jDD1WoqdycNZpTKrJiro9ovglqP9n5
2rlh1dJXPfjwI/CmBXVuBulk9cvQP+c6wAGFQ5P7q+a8IcRH1/WxHcq9qI33OGEk7FpAnLd1r9Eh
1eYlf987ucXbFpuvvTQkRbnLmO6Fo1BPGc9ryo1uKtakOa7s28Se2bo3pxKdq6AM0DzPVF+QLHjg
VpoCjhKWBqBu6zynr777yZy+iunHfRehOgLJ1zMgxixjlzZHbtcAgT3b0+OwtoGba3rBFD5f7p2i
Y5KYScq7o4M6PfoErSHkWQmyvdTd6Pll6typbZ3YZDEUHzASfG7CYf51Xzgq6UvppyqJKx9gEvVR
WGj0y89z9X0ci8DuDqW1ST7Ul0I0bvmF63ADcRR9tJOHxPhp6K7x26KnMrbX4thdKzirj3Y+oj/q
H4/04UL7TR6Tyky5BLOYNZ5t9TFOkqi15xDQavv7Yr9tsVTuEsqLno2Tf126fkFyheqAbW4fJ/Wl
23atiFkbPkKzgn/vrXAdnib/T5P97Pm2C5fKwF6tWQGEmMJcC3Rs9Gg/A9GNRt6q05QM1WgbwIxU
EIpXvRj2xeJfJ90lpVqa/a979y0xiPyq5m576QH/mZ1iHXvnVY3/vsCpDOOF27qivX2NQJ4BW3oc
H/jZjfR1AEUplMpdQK4rKCcu1u939NAFXbjuOuTr54B89o/VQfxMDroHs+LNRuUWIBzAhIF1fKvb
4728Fwf/n+6NHNhuebB3sSbYVH5Fumsxkln5SBlfv4LS7r46ZmG367+xgAT6IuN/IfeNc5G7fmza
u4RTfKV8cz4lp+nIUUJ7jV+MkH5awzoIm3/bsDxm3+9btCIMonLToolGqZJ1kB397D67b+6B79Md
D62dcUEMZ4bspKtYK5RZRvgaqhnx1vXGLL1T4f8WbZgub/d/hWpp6TJ2qAMWFnNpjmkDAAC+y4ah
tA205850eXMqf040uSXVhyRbbwcrazAEgxdHduLZkWZRww/bfoNk6+UVzMO9qpdFPzH2IMrfw/p6
f+n/wv9bSiUF0bQdWFc3eN+BcREM22bgeMM+c19I8i9hbD+xJlgwRjKAX8a37GBxn7v1/f63FVeG
TPzKaN9YKNvhaCozrLw88Jmma0Sxstyn5XIAVXnX2Ncn7yMmsAdN4KU447/6tIrYG7mDp0078Smo
qEvOtqje47HWYXuqzkPu1Socq0OHFrbe7RdUyxukJIL6wdqNe3OfHZynUddQ8F+14MbJy81a/Zoz
Mi7QqilcD9nJ+EUuGKTFawdFpCf2Qn5Zb+gU+1LDpZCT88oe7JdN5y53c43T7Oc0hklepyaSeI6a
PNYYoVJ8krmz3OzcdID4hmja8xM4EF8mEfSBE6DT7QGE0c5+24+QzB3zLTxr6hUuy3iOGxpwLbi6
Snkla0942yyxk3VHSv1kX1tx84T/mKf7+1Zc7nI3F+mRQcvqhZ3axAsYQOL6NduVGQ2rWRxacZm8
L46vayZWfUyKxfOmmUbTmFDsp9+S8rySJswWESbIyRq1CHIerYtumvZ6195QZ7l7ayZi4KJu2cm3
ip3b1YExGKe0RAdA770WCT8CYex8X4aKE5J7uUScr+aS4WdVTbarhvniVrq3o2rpaxj84dXurTOA
LruBnUrPPTYLfXRKXQlXcRhy+1bMLEC/uiM7GVyEpTHu6vIw9k+Wl+28sjyu+b4kOt5Z1beuDvTD
z4iXcTK6HN+6jlyBJHsyPi9gVF9r5+iyt3L8MepIcFTHLhn8FRKqMVIIjFhLNCBHSf51M/6ax0+z
+31pNj5v5A4vi/u5V9cdO81+8clGg09QW8vv++qkaL2hjmTxVoLKyLTU7NTEU9APM5qlxgOfZ0zR
WuHgcsy9vtG4C33tJKdKzaRbP3aSAhAZMBZgiYy7dWircFx1PXeKJ5uMCIZyqWNwSuipEuJxgiIE
6ZqcGn96EEVlB7Oha8dWXMdyY5ftlH7aeM5yWhP7a5FN5jlxuvIYg293U4GWys1cCdJQhgm+o1OS
lZ9ZIZ7sRUd+p5CSjABWWVk9OEBuhOKCQ/03m8qqMPZ+79MxfvAHx2OfAHbM6rfG8jpXh4uoEpmU
WDMTl5WFh68y4v/qiMXDZgVYRl5OieaCuZ2cojLNalWPVjGM1XJiXWHw56y0uXGqQQLnfu6MhZJ/
QJ1Tm7r7/qqwN7y+XNFtsnYCuuDcnJ3MOyxzEZDm1SntfVXOYeJnYUbbPYuNMBXmedUSFyrOTi73
VvVa56ArbM5AvsMYix9YU3qibR9Q52A4iaYnTGGkMogLZnNXWnkcYJJ2OjxgQMZ/8kdeaFZXaMJf
9V57yRfOaXWekkvifbPLvVVo7keF95dBXIrBM2nDEyD3++RgzjEg04sAeBQYPxC7xJzOPPuRpBqy
NVXIJ5d9AVFfMm/1m/M1neCE+aHpnzG0hAYosffFbohDqglcVe98uQKcOe66kGaBzNBkGJk7cbBe
zIv/k6AGjMzX/v59oDgZmYdrGGff5zSrz7zvnacqrtZo8hD3mwLYEPc/oVAtuWWSpXzhc0mck4lX
/i/HAKX6ngn47HDb+lJ0XA8+ip6e7ZyQ/zL2S+bllxzQgRrVVe1eui8xJWiZ8eiiRQx449apL8d2
erV5yzFWvm3/0v3YOdSrAaDknOzM734xjCkj1rN1PAiKmOUvYtVsTpeadvm5dN+dxj9RJ941gE8T
ZbYz6vq543R3/3coHJXcM+mtPK6RqM7P3PPNcEaR/s01avPJ5wzQ7UCL3xVkSjSWqNBbGYuvNdBx
xL2qPHcO+d2MBTvYtjgvBdtEEu5TuZfSFN0q+Aq5sd794vr9i399gI+5RlgKtZK7KeuM5v3E2vLc
TwUGhIcyDfmEgZr7R6GSzvX/H0Nir5kaOsfi3JvZ2Rvz5zkpD8JjGp+rWv76oz4sj7b+ybMGnp3H
hu1B2XGiqA21YhMYEkQvGXSFwgGmWpvsTFpQQMJhIBXvexsVR7Lnypi6Sfgl9t43h8YX+3YSQC6b
9vclrzpXyZjreAFreiuyc7wmUUq9wyQSjZ9TSV164ArgXLitlWXngbSHvDW/NksSpFauyWMplpd7
+Abgdsyll2dQ+OporO7jWK9h3+sUXrX81T990JnBp23dkeKqjm5Y9fkxm+fDjKrlJrmbV6f0YfnF
oatRd3aCHFmMdnwn9sNRuJvQUF2LSBqJ20okecWWyI/LM++AIU7a4euGnWNtSSHr2BY1RnatyG0H
eiJLnH5aeLxuSedidUkf15QONBvyBYTI2cNqOl9tDhCtUYf9d/NUsbykk1XZC5q0tRNx0kVufC5a
xPeCajZ/05hcDLz+76FyBohFGxynyG774jSAUerzbKyF5vFwe+/gKPnf1edJEOKy1Ima2d4jBNqn
Q7HHIJVGI2++TbB5SSOpafJ1LbIlilM/NMBYXE/1r7KpjsRu2y1+Ht+4fvuD1o9G6vapUVpR24Hp
tBchoC6fXKIbJFTJ/yq5D8uX3HX8aYbyoEb3GtvNt77TIfKrhC9dIXFjAOmIx3bUUW/Xue7LYCwv
uVluentCMpLFZr7ZG8QQTjSOBjAj+xPFhLAnWs3hqrYvGW1hGbyb2sKOuDV9WlcejHP/OvNNQLfY
vWS1jPuJWXv1Eln2+gQwv2hydGV51c4li+VG0uVxgqWrMTkDdWxvNfFxmTYhAbqmXAP1WJWno9Ms
UcmysDKHR8ffNBGFpSV7rXnK3bIfrCgZgdVpJPt88c99rAO7UCi7XPFc8hF0THliRwg46l2esTho
R6/RJHcUYpfrm/GQF2bi+Fa0ZuMSID/1D42nPUicNcGBavfX734wVUyF0oE7sRXNpNyzwXzuDG9L
YAC5S6baz4PnjgUEY8zOfm3GsByWw9rEGh+m2rlkqUNXTsa0JGtkN1aFxjRTmMtJpGTR9XepRC/Z
quNjYGZKTBb5ojxOuQi4k+/rQTcYpVpestWRODnen1jeybOvIh5C3OeHZvY1d6Bqecle6ZXcpxsc
K2LG/BoPJGj4fKIgX78ffSiWl6uXWcHitHBd6GVaRclSBU4xH4dKV/hTHK5cxIwZMDPjJaYRY+aP
bs7eRtfRBWWqrUsXbIxuYUEaz4pEP30fTCOoizwP8PTXSF61d+lyJZYBTExm4XKdxRPn5Quc2zZr
lauSacZqIKnApJa89g6m6c7HeOVv949Ute/r/z+4AtNP6sJtIZeYkORgxxbAyMxJN1ehWl0y11LY
MKMZ+tj4S5S586EUGy1JRpborKJB7ZHbkWuMWQBOb+DQEcMLvUUXk6lURrJVTmYSxzGuba+dkLor
DtQi56HJNJ5SJRvJVpcinaZ59RYENUvWBkbC2Glx3cHe5irlsqOf5ZyaYHmOClp/70u0SGCQetUs
rpDNX4XGyczMgpZ2VGFqzgI9yJyt+7h2tlmTDBQB8ou6B/qeHbWLEC9iMNdTF3ebwE5cU643WvF6
nYhqWeSOEA/1Zu/JADjPNnN1riL7YFHpwjPLNSCaeuo/tyz/Wdv2cZOxypARJRgGZrvqSJS2xq5b
AVC0/rm/8tVN/VWtgEgkQ60R01XWBB/TWdaL4aQhIBdfaYPKReXt739Coe9yLRGJcGBRxdU1qKlP
RupfQXPrn9vWlky1K2JnBJGZFTnCOlUGeRCtvVEVJTM1BtJMhgGZO0X+ZILwlCSt5k2pkIhcJVw7
z66RlrEjsJBYb35u1T+B+bdt338VCEVnlnncQFey7nmlzm/Kdcifqn1Ld+mUletCyw5RRt05+7wl
5DCw5J/7R6nwLDLaQ+M7xTp0mR013fwVzXBZkPK4DSoiEo0iqr5w/f8HA3W9tlznBl+45q7y1Nr3
vThujgTkCobZF3QhSWZFlSOafd6Y3WHo4i0JSdeUgR7EMnomcNyWqJi6Bzcv/ZNL/UtTClejNirh
SPFvT2PXATQKiYw2PSC99Kt1nUfTB1/B/eNV6Y5kqVWbiGLNWyvivDGeQXvkfQKJn67VRuHG5PpF
W1GQL5jEjWybB1NXBrTpg8GLqmbW7F8hH7luMfY57R1wS0Q0HXZAFp8AMVWEHtNVYBTykUsVwLgD
FDFfWMRiEq5Nsk/QBXVf9FfzvOHj5SJFOot+GYqVRcJ9z+l76X8fzU/MPJmtJqJRSF8uU8RiGGZr
xt6nloWd+M6r/WhhQAnF7/u/QCUcyXKrhLgVaBPheET1qQJJfdCnhQ4PQ7X760c/uIV0In2VktGN
CPGcwC5FOE2A5l1t76W2/Y2/QLpn6WiuqNIObjSP49e5WV8Z2lm3CYf97/4ZWF1B9FWzyOxAfLL2
u5ZsDJgsyWgbxElxGSNgsty8eaEgy/hd2QnXNZyojlW6Ypd1nYfOXN2ob4b12LTzsw8SV0356Zrw
uaH1cqXCZO5kVKPpRtNgu2dcKuWu5iBQbnOvClovey8n1u1LaqWa+E/hIWQAgiRNC88kSLOugJ6b
gzSNq99tDtT2hSaL5hsKickFjMm9pp280kSifvnZ4I8AtqH7AarFrwbywRBaTOwKgIVaUZobzpc5
x/OKj0v/bZOayh0qS4NIu+hw2FYJREke+yAFmNEHs23162/6sHeHecIpCN5sJGuT3Zhlycnrc93Q
hsJFyJ0pBMXFNM6x+mjlB4YxCnsF2u0vsPXu729fpTuSDZeDMPh6DTZtEz2Jlf8gKha6xbBxecmO
Z5JOI2VYfq2KU5KzsOz5gW7DIwGdoGTHaWXP1trgbpyr1M1BYxgX5t5256ULc8tsdcQqt4XE5Gw9
77lrj2S0o3JN3kmWXczOgNPTcRzdVn/mS2fAu7w2jGJxonU0vGe0Vw51iElSpIzun/Ht9U25iaZo
qOuvU0+iMgbYTNs+Lqzf9qCQYRRES223TLE0COOOLSOPBhl223YtxfzFMDQs9uEUzLzsj3U2kXcz
renGbI5MaUQzK107vtqRaCfn3Nhu9wxiGLIbRsPXuIbbamOy6/8/uAaOIbq8Ip0dUb94quP5pWvn
aC0djexVy0uex/aAyt6xCZ5nrF/Nqt9nufGMgb3DffkrXI9MaiQYnbuux/Isjp/aabpY6/x5TuJd
gYLP/U+oFFNSfKD1oxEkxxkUFaDgm57maMLyddGn6gdIvof5tbEipkVKpxSvecH9EJbw7mDIMWg8
8WvbT5A8UN8UjUW8wYycNDFWDNlwrwumAoPVGjO4HU0wuYc0FfHUZ6PvR8QGJ6ZjHoj/Zk7LIQVZ
Mu+bXd1Zm156TH5Gxpz43PMsNxLlWFxSMXxaJsON3MTe9AFTRqfyinomLhmcaHFBXuNbu3gydp6r
e2UrXhsyPMeMaCsxzJREycTQW7la4kefufT3Ukx5ODFj+pf4bb7t3GW4jthHMW6uk2v+Z8JtMyHK
/j24qfllk1rJmB2xmYwErQvIAXGBafZhdZ6WHghB91dXeA4ZtsOoOTwdWhKj5Qpn3n0BBeWZrzr4
TIVV/zdD+cHtVWCIAyIbzqEc+frq9sPymRqpLiJS7d38X6dqGrQd67mikeOtj04zBGvSn5pUk9ZT
rS55JODSTEkKlvloqtpQkMcG43jLxjytzK4EHJaBr0NtRmQY0+pkLS2QmTDhUpqbLhwm52oM5H3R
GZW50WL7dciTedwNjeXvZrBVaR43twXEbElA9TCOousNJ6Ki8AMzQ2cdMioO4jqhw65SfULy23Xc
4UGQxPiEawpwkTkXh4LSy22bjX5I8tlzw9a1BJR2lFACEtN3YSRhzT/fty2F9sswJoNjACN9rpwo
Tcb5YXET8zuJax3/223ZmDKbVNW2RS6E6URmOZ3RyRCMafpCRrrpdJG2+l/j6lHbLo21MSMRcyuM
h5kfbJf1YW8Uujk4xa0sk0Th5d1xW1iQj5P0YVfNPzgteVhivCSgGdnUtQwOkKsAPzghYdjWLDrX
jPIh56GRuFWIngmiMTTVIV///2F15rtAugSOebQU/ASy8H1Hqrf7+qOSj+TfSFUCKsEhXkS67skr
u282KU9Og5HjRlcjVSmRZMOWtYAEpO0cyGYYD37Sc/CcztbONVMds8XtOS7IXzLirupoWWW2F2Vz
9Z659beZs0O3jk9+Oe5B2fFgefSzWPEYrHUUqKqfJZn1YJpDjBElQA5iyiYtyLs3o33W97cgnbhM
7vabsmEpZka9qGfNE6rvJzyqHms00G05dya3+wkx2w2yH/FL1b1303Nlp7u+/pOBfGnb+pJp13nv
T42JWHtGnXZXs7Y6sLH0ruSanyzOdazFt9WXyS1/pdXkY9qisY0USLaYaYfE4Bglnh+V/iZ2bpyE
ZNtrx5wszh3or+//WTqGjlGjBiECBsTuy+q2JjEZBiXtbPBIWWi9zBK3f6yJ+1vkY7PLzGXTyDR+
gmQeQwLMHFye4ERrneSY9C05VqzR0dbcdk9MRhWprM5p4hgFIT/Jn5e+jAPPcDdhvrlMbqHryjbh
/ooLrs+L4bAkeI4sQ63RUsVrR26iG3wP7Hs1d9CthPF7Q4Q9AkdY3t6KAexybUbh9HXTIcsNdSav
ncwZGvQGT9k+7klYr9XewZD0/eUVZyB31FEDDVFOZqAozzpAygm/OTrEL/b3V1doqIwS0pYNIFA4
DmG07X6HzpQvMThzjyz5um3966/6cMGlpBt8o4FwKgvZa1TkCysLOd9WlGCedMld0epoY8JLDNz9
UyT5m8Pjb9t2Ll1uwO/z6hZnGyGts8cb1nO6I9OyqKnkLtltOXqGQNrCieyeAPfFS/7NvOalyj0a
3N++Sm2kS8yz44I2toC7XGwnKHOU+vxk+XfT4nI3HWoCS4++Zj8Ss7kDNc0RA9W7bUtfDfqDwjie
u2a0KLA08b+1BEOORrWt+v8XZxOzu2FMltSPLC8vwsrNkmBYheZavzbr/12t+YunySHg7q1A8xZV
Xf2d193DWJU8yGjyw3fHgFXrrnGBLudv6637i7+JYwSsr7zKj1CY+5ZwAy2NsdY3K9RT5mxiQuQt
+F2daMqouc9Nh4TDkpR7j7fbipbMlUx3BYZrleKZ8NyV7mK/rYllmEebrRb1gj7xaQr2VyCcd5/v
69XNX2S5f8WRtUdMe+jLy0SPfH5z/0myLZOTWFmytHiZswrEw+VlnAGR/LrEGku4GQFZjhwnov7v
j6C/Ky9uD1ogKth7Y1kidChfA6AJbkou4zOSwXldPFWZsIqLJYojSESPGbNPQz9rfsVtuTvyeAhL
43b1u6K8zMiA+N65HtagJ5osi0pE1/9/cBYGcFDQllGXF4NNYbo+TXEVNtar0JUOVJu//v/D+mKK
m0VktLrEyBuw337/b2dveSFD7Nb/Lo0ZHz+x/aW6ZNnJ5V8cD/Ron+6r+nWJvzwRlpYsi7VDg9wZ
gULW03kopnOiM6KbmVGsLN2JvmvRKWlyyLtZQjTem8tlsTo0GhzmUSMX1ZFKF6Pt9E3pg8/44rjT
vi3eBuexH792xtf7slH9AslYh2RCKBWP5cWGW2t2ou8wRL9LKTgfTve/cPMesJy/wlo/cYscDeGg
agEP88SCIV6eikXs+vhJ1MvOnPNd4eqchOL3yHGu0xi0ZwTi6rNDUr+I7iEFNOdXd9a8JhUWIAe3
w7XrqS6X8lJR8lIsybnqs2cGkKH7wlKoqhzckmLmMViSqkvlPFTzE9UBZqjWlQ3XFqtfFpZ7NPyo
rSPiaQ5Xte71/x8cAh2MigDUvLpQfz3GbPmUrPnGpSWrNZHtAw7aWl1mmgJj9YexCbgNCikZLW+Q
vbJqxz2WWfrAuuqZdzosTpU4JGP1DIsXDYE1WV4c4jX9ABKC3TbNkAw1rqYE0zhNdeFLte+z6dAJ
3bCGwsXI0SvlTbagRFteUicDkPbJWVNgN+1tQ+PCFFKRh0HqtvYq0sAD1CuoKky2Z/6wJaq3HBnJ
zqrNaUKyrbwsY/WeN/57Zelm8RSWLkPXFR0D1mKBizrnXwtvX9a/6kRj5aqlZWtsu9mziSgva/KP
yD55xmFlmnmz2/AhkIhkkU1b02pOCOqMZ3pgACM1wu6HfXQO9TEPdehLqh8g2aaozNXwE7ipiX9f
flaYixaZ5tmgUkbJOnPqiopYkA1SITvaHvEaB2L/v8zXCEi1vmSi5ph5JRx4danjNXSbveelQWeL
wI1fNxmqKxlqgRzRuswIU9FS4fBwfMlAnK4jgVRcb/IkCAosWYGYFMGpMSLHf2TlIxk/E/aHGn/u
b18hH3kcpKeYal0bXl3A9HBs/a8Y9D7W3Xuvm+2+zQFjOfJAyII0Qs6Mtby0u3m37mgwP/SRfwQy
3FGXBLwN14NvXH/ch2vJZnOReyOMoP41HuJjfRC7MejMwAquHzJ2m1Am8R3JkJMhM9aeI7I0+dfe
ezJ/3z8D5f4lI3aqIiOgYC8uuR90bVCegSq883agbM6XoDiTnZ7IVWHK8riIqEoz7wqoK2ve2RrN
NqDS8y/3f4dKlyRbZuWcVE6NYzBJu8c4x9j84u0UsOHl/vqqvUu2XDggbC4ns8AbVvz2/XpnCvuf
etGVulTLS5bcWUZZWi40FZRxAR2mYGibIM10/ecqVy0PjaReviwOcOMvTQG6H+/oHqpj+5CC9g7Y
0QDd3t2XkuIU5PGRehoLi9h5cenT8mWIja+pNU6hL9LQKTf1NFmODDTn+PFsjqkNv1R538cZrfR0
xVyA892lunGGq+7feMXJ0yRz0wsvu9paZffvIyh8Bel0EZDipOVeoMUl1VKnMIIVrzfaHZd+CQU7
bJO/ZMzLYsQii2EFbeph+CVsu5eEfZuz4/3lVXuX7uJlRHFxseAr+lG8zoYRGIt/qsZNQCI4WcmG
TebEuT/OxcUQjzUDx8Eclr7mqlRppmS/EyA1SzNFpqhMAVLiLy/ZOn0zGnpCtUCj/CqtkW04FSvy
vWZ5QUHi4vTmsx//uS93xcry+Eg+LI3wB1Ff4t4NUQUMp0zTRqFaWcpAmaxKpnLEiS7kgoFGr9LI
QqEp8tRI7A15l40IHmzzVYhX5OnCUldlVe35esQfblwk/djat1h7iV9M8J6kmmSias/X/39Y13Xy
FMB+WHdF5t7YzeKzp0tMqJa+/pQPS3tejyyZXSEQYTue/Js0X5ZSB9CiEodklKSyhyGDYV4W25hf
aFW7b1Wa6iArFHZjSTbpGImdD21SXrziN3de/P5QVD94/nZfsVX3kjwjgvC1n0eO5dkRuK0g0/6P
8fWNHapDfmwP97+ikr5kmKJkeLqhsnHxx4fM/GIioTjokIEV8pEHRWx4QVZPeBXWvAvdZABMM97M
9YsrNI8IxeblwRA2gPjLtNP6AoSZvWXaQdbm+yndNBNiOfJMCHNZhhFppBFW4h5H0GW32a/7Ulfo
pQxlWnEj42sMb14m/7jNZyvXMLip1pXMtC0si7iui/vfssPZMB9ZvAn+BcKQzLSwqSX4gJy244ow
7UPiR36lw6i8zT+B1SVD5atp5EAoKy/NngII/Vwg0B6D+ZP4ln+bdlfETV0Ypni6yYClRrvC+3YQ
UQuupuE7jY+EfEtAqUQ2sW7jt0jXKZ0As70sJTIWE7vWwVZnyY5LOrSae0n1LJGnQlAE42iYRgg2
0wA36fP19SYO3s6d91d00uygQye9TUNiOfJkRWxORp9e9WlAe3YwVsG1dPg0HcXO3yeP1SNvd9kY
0JAFoA4Ida9rleeTpy78pLW5qLziAkzpvX2gp+TiPIo/1bk6lEcgmt83QoX3kHksOwtjL53fIO63
x1O3VmeK9uYFmFj3l1d4P3kAw4Mx8jjDKfFsDa3+scfomsX+MF0Dhmr7kq1PXboS45qDKMv4mPEC
8J7jN2JuzLsxyd4B59CtHe1wMQzwqQs5WV1/brQJMtXuJYMHeiWAS6YMwl+KoFnecmIETb9pJhp6
K93MRoNyfdJjda98MPJjsql7AetKpr0WOSvqYSouFZj2Rs8NbW/R3GUK1y2zZqceEYvPuvLSVWhD
aVfru4F8/n1VVAhbHkwYu8m1SY9qzEz+VDmIGPqAl9sCCHkqYcjSdu4J3mwEUNksBGhy+9W3qq44
9Ybta2xJIRx5GgGw6P+fBGbEpPulzabQ65ONUaI8jJDmXWI2DmrwTjc+AE08sov3+4JX7VuyUeZ3
SUY6B/dxYWTBVHt2YLu25lRVi1///yFwbmaGiUwKB5M3P8Z+QBMzD7ZtWzJOZme5mK62P+Nysc7E
0N1cV/u7kTz4z+F/2LJng3LeiSeUOJAV/488S+y6w38cXadBhIvmLa6SjGSmA/J23WTVxaWg/gy0
gpUGvmFqsl2q20mmDK2TqrDzBc/lfjft3UO+Sw/sTI/sUBySXbVNc+Q2e5D1rDP3KSTV7pPkWOle
WwrRyA326VQni0gRkw9FMwYTN6zQsNmvTXojt9evXKTMGaCRKOwdLT97aMxhm5uR2+obp3DcpQMi
fgkq0tJfd/liPw+rZuOqkEpup88J+tKmDjnG65maO77PSWCd+wBQ6bvsQKdg1WnP1YZumACRrFbk
DYZ4Y3ypPXhHtl9P/QP1d2M47UBUd0JG0P5y/zAUga4Mmts1KZnSuUXsNlUXRg2ym9gUlG7uBL47
/LMWzu7+h273wluODKFrYcAh6Wq8IQFc0wYNUHd2uW3Fe0u03S4n/cVxLO81Gdm/6chZ0M9cYySK
EEtunmoWVExXjgdaWfLjTMBiv+S/Bu9n4er6dRU3p9xE1bvoEiK8Qtpt8k49eFlsbw4xeb3JUdly
LxWClNzLr1GQ3U9ZKAYDSLh1uS1aseUWqq4rnX4S0ABa5/luKfIkLPptSX9bbqBqliHuMx+HPsd5
wNPIMvc0/XRfo26fqy032ZtlNQ/+jNA2X16K/n3ChFpf7HJd88htH2jL/fWJwVEuEgj85wkQbt5w
yVpdj9NtfbHl9qmk7BBHMOy8qp66AZ3FyPRrzEy1tHQp1xlja8ULLF0+8SJg6ZO5CdrcsuX+qcoz
J0JtLF2M/KGKjZ1pz18bn2paSFQ7l67j2usAM7PAd2Mi6lPblI/CTi8pnzVRhWp5KYWVmDN6lte+
uCT2Q+Lt0Pzlr+F9RVQsLTdNJWTsa8PC0h0bgwY9Wf0fum7bttwiVeTjOKcN0suDW9h7uy/+zMhL
BO48f72/ecWlZstNUiwdqA2ebiSDP41v7dncNaF3bn6BLeflWrrUtQwqzElulkJ5qZwXtDVdesrw
SuzCstKB015T7X9flrY8BlDHY5GhCgtLrad/y5Yd6sk5UHf8WU8Wyu0vmUk1nvj2bWnLKLvEjf+P
sy9ZchznuX0iRUiUKJFbSU5byqGyssbuDaO6+2vNs0QNT3+PK+4if3bSjPDWC1IGARAEDg4wSmqw
6udgAEst+JX4yiN3bU77+ogp96fbR6JxbGpfwL71h7AwmePcePv5sI+TN7pRsQOsvpvwWh/j/KgK
q3IDWhzViidqL337DNqHtymnFHSMa/dUudXX3hES7TJjEzmO+8ftv6XTAMXAMVKgmzeCCirKGlHt
sxjNp3daoGLcud13LnhR4PUwQmPc68dj/Jt6JnYYzYerkCs5+B04+2Ehyzh7KUP38gMIq/68Syoq
3qoZM39bIOhnp/Fr0BILisALNOj3rX5V5HdPKU48kAo1OOeBR+2R2J7BEDQqquKttgpgimqGNR9A
oWU18nufRQccsOFq10n86mnffXYQjHzNe3x2yb6JLLVMhAIaT63irWp7GhruYPZQBx/qW29jtoW+
KaOrW1y5epdjKD0g267pehYGQRE52XEig4keSify62v5nUxw+UrE6fR4lGUfrjn/GWQsXWwvarbS
u1NdFBMNKpRJywwxzyKX09CwZ4SLhjyE7vMVEyW+M3LpkuOx87tH6aByL2VyOOwVs42+3FZ2zQGo
eKttJFWPO/54bJgdW431s62dx4L7Bp3XKKUKtvI2nh9l7x6PLOfnprPTXtzpYVSYFcmoO0IXcYPN
PGQN+HcOU9FE99XX83inNttMNulS73gcBf0xOJiu2pRA0d2WuG5xxU7rtmpo3znHI26mr02x8hBJ
vbva4zyqsu5ujHf+NODZ40nBkzwrrYvXMFM0q/t01Vodd1wFh4s5LPJz2cWXwvjhOj1ULJVnTUuK
cj0e5775XnbdF1kE35rNlEvVfblipCAEnKrygNCH0fHDjnp+WIvckGDWfbtiptXQ5WtLbKhL0Z6z
fYlsX/7NmGkQoObbVRSV1694jnN8O7qIH3u7+77vzX3mqSKntrll41LBhhzifcPkgEdvv/OJrAKm
Dp9kOQOr4HMtnoesAhvH97vsR4VJMTSjB/bmASZVp7l49U3Xs+YUVYiUCLa1JgUemFZmncZ6CYUc
oi7f49ufrYkeVY6krCRBPVYUnTQ0u9TlFO0d6F5d9CgDMDiX67la+tD3DDeH7s8olio6QsfiWoGT
Iw0XzwmFX4ag8Lz9X3SrK8aa77uHUStINo/76yxA/ocMfHsXlp5SxVJzQCbWiaOiUtkJ5mUYhynq
vlk10qbjS8Hw4NmnIKrzIKZTlvbBYhC4BvVLVbTU3I9eL8HI8yx38lrXMrK7f+WahyVdPq1Decro
2+4nB/3h8fvcjkq/O9qcEpshT3SwT1UTZt4btrt9wJrAQwVSNaisICeCNH+2k9gH6aK704d2cM4t
MfVM6LZQ7th8s1opph3mtrV+vI3DETVV94tb/Q8iaW8ob2lO3bv+/u4m94qdL06LUw+Cy+gmYxAz
YRC/xi1719/fLe3sHkfBEo+Q8XjZvLOR4EEnGMV0W4xCwIMZIfHaeCBrBs+TQBfCySkM/Qc6kSjG
OwhKM6+mzTNpzv78afH/ovx/t9VGt7Riu0gtktL3IZJjfZT8zw1vVsEML2Hd2or9ysXLe7/GgzJg
5fSAwav2aW3YfirAn3a6/fm6tI4Kq+pk2bSFjz26f8m/2cW5WNGwhlXinJpP7KF4uIuJzKMqumqf
hJsLG/v05B/7CIWdh/ZdY3WwtvJ69TZ77aYO6lNPl9pNyva0t/dlG1VsVXb4GL/ZAja38We3/DTs
mATS/Lote401qVS7XeN0HaD0UJ2lpHiqVX+hBb14uG9xxVQb38GwWIkP99ZvdSHCKjcNLtFopYqu
ahbLXZHlwPsVY4Wjo2yToc//Adu3wVh1YlGM1dsHDCSdkMrMJusc1LkTF01t6lTRLa6Y62q3FDVz
JCSGAuN/z7upEnpVtQ9yiyqKaupar9ktCCWDB8vHtLa/ze1rZb8Mzn097FSFT5WYhH74U4nyjv3q
9d8a8q9fmiJXTRmaqiAp8PXObMUA9mfrssH9opJoRVnS/xJheWqju7i0PKqCpPaKOMEWoGshCNhJ
2kGyC/nWgp7wLp1XQVK7I7YBzZqIAFHpFl827/W+da+W8O7aQ+rN3cBziH7qaTwNuRcuZWnwLx/q
I3dUuQ8DKCCm1e4Sun0pxetcGfz6h6E31lVc4lKz0kZXPCap28GJOM824mG/Asx/y89u5YdBY4Vl
RuI7BITdlMCmgbcZqtEaknYGOWA5fnEH8e2+pRXZ23Shc0fFkLhDBnJJ76FgJgrU6xL/sVl89fVM
3h0rho+udjFj/vu4kiWqxFL+AtPkEFbHMRpSTR+WHLCFEtg4aGvhdpePSd9kERM8LLvsceXiLOYh
Khr/hCGIBof/sQljL8VvUibWDQn7Lllo2CfLuYuayPruhR1ay+yLCcX5oaPDLooDHS3r8Om8jck6
zwiN0RB0zpLdncKsqA26q7MJJey5DqmQlsCEgRlkisKVn0lrQrtqlv4Pdo0tNiw56JLazUM61qEr
DR+tE78KXSN9B/yAhaWn/STO7UN2msMRg5q+DwmgPA/cAMr+GEXLHRW9toMBOq8ZwzGn/RN9mM4u
eFPe/Nf2Ik8usLPZpzKdLmNcP9v3XMjYUbXusuIWQ7t34lM7mtsxbibDe+LjFySWVqwb40oxuXfF
0nmCkuJTGYtYXPh5/WLFJmCu7sgVK19LORWeiy0K/rJNr8YAS+NhfwfU77wH5lM41r5hXe+cXaZz
dXbPzsncwqkVjWLOrd9ggxn6lD/JGGDZM31jn1BpjYrYFJPrRKPYctdPwM8R0SXjdCmnF8fEEvUx
hgfHqlhwLRoC9ilvTHjrhXvvPc51dinlEeaDFY4WjZl7hFX3T0A3wz2qcbQqwg2Y0XHEoD442kpG
fHlshfvAbBIWNANa7x90qEa37yPNsf8H8mbvPp4D85j4dv04cRHlhftWNG4k0A+e2T+6po16Ymoa
0WmBCoID1IZMroUjkg87oGQdpvuG1dMau6f90ptGHuj+k2LgpHY8MVs4rmGdz+yYT41tnRbuR0PJ
kEH7u1rcxHbvmhLEHRUdB66VesBwqS4hQXwEDyBVvX0yv534B/e5CobrA6/N1jrrE/tzEB6xnKPi
xE9F1D3tcRMvsRs1cXsuwzHKYhobNr2q9EebKje8J3tfdrU1JoywsOr/t9PPrJjDbLbD2Zqe1u0L
8S5llv28vZ9OzxWvMLfujiEeYkwwp/ZkWc+l8030Qbwfr372SozQdM0tr2LhHNZwbwHiLtnIeAly
68kr0b3M2Hm1v+yZMeemVW/FUSCDOK856OKSPXUenHg45/Nv9XZOOSgJw9sy+/jP2CouzmKNm88M
6p1nbWiN6AQ6jqgqp3gcpsd5NE0E+Nib2ipAbpvn1uEVHxP08cWoAySBXSS3/4FuaSWaF908FWLC
qVeTf5Z7/8Iyz2A1uqUV2/fmOViYB/11ne7PDY3edbsZvvpjt4LU7P+Nr/sun5a176fEAz223/7b
DftzH1Qnh/xB2s9oT0CTiWMIv35Huf+1Q1vFyhVeVpeoNcD4p6zZi7BHNZOdKLqz+NeitWjAwiyf
uvKNOv1Wf96Hzhp/ZtKvm+/HWLXd520XtVjChhfotImmoCucT0exUvJFYrRHhmvEFZ7rhd7eWJgR
74LHnZQvZZk3BRLegmRvdmk5bYze596rDKqrOx3Fu1CB9wHYaeeknbJH4Q2ooJgC1uspfCQwxZPQ
gkurkf6cHPl+Ql05sly4SUxiv09lldii3hwfM53x5UTCGTfzaeXZnSqrOI2+bpzDQS9ZAlRVnOFx
1cx3Df3ltgrRy1kz+1lF56Tbi1Mv7IeCE0PgoDlKFaHnEEzOdqwAX+2jQgKOQ1Sr49uy1hylCs1D
uLFYtoej3MUaA6Ibd0DMA5tviK10yysugkx9y+r+qilZ/nhM9UPLcuTPTPlEnWCu274LpCkaikgp
uiXZ8/Vce+vZcU2A6+sXfqDjKg5vmho3axpnSeSw/pg7O0Tb6dMim2/NmBtyTjrhKBa6Ygakc1j4
elusp5xMCc1wky21wYfqlles1HGAKj7qY0lEzbIQg6if922L164j93kYptipjzAvmw4Ph0usGLmo
BH2Ap9tqqbl3mWKn5SJKDF1w56Qq8mgn8iFfUFUb/Ye8D6LAyQxlSI2IVNidmMEMVHjBkow76Gd9
XOujfOSWb7BbjQ79B3jngOQsp4VM6Dg8gw84bpwq2bYiqtl23xmohGeOmCa/zyqZOF0JNoTl3Fp3
DUnntgrAq5y9XQMnlwmTdSit4+/elRGx68+3j1hju8H1TN7Z7l70to/ptjLhYG89uHiivqm6rDvW
65bvls6DjU6i4kuyFSzxqjn06f4ZM8IMTk2jnCoz71J0xKMVtMbqvPGxX1FhyHjwS5ZzF+dUikj0
wsQ5pJOSYsTDWDUYFVzCDVnBT2q3e9ROh4meUCcnxYChkcxxj2VJMLn3vGO2Noa/RcLm59snrFN/
xYjrFew5+XE9hmkgEUIoTJVG/Q4DBS4Hrw1OVLOJisjLMoKKEs+XBMEOCsvIcRTt64axmaO4iyeF
2yoqb13ZLgqnXhLEiE/OxqKGD6977Z1ui0lzxCoyzw1QB6scglOgqA+4cg/iqqzvGvCKj7/K7Z0t
tIffVGy34OKOLi0a+kc3tqbXkUZ/VLqzEYDoQ47ekoAU61MgySPINVPfm19vC0a3vGLGo7d5fSCu
3nnxTraFNk1rO/n9nVGsynTm7hy8/hMgonaLvoe1HY+oHusSBHrHXWTtEL5ivdbquX6DTsRkC65E
7cC6zVX5733SUYy3XuTagNB8SVqvOk+MXSYXV6V11+ADfLpivJhQ5zUt4CCJ45YP5Cg/VzlK705v
SAxrzlZF6a3c20YeiCUpekRuS/HcySBe3Oz7XcJRkXqrQxq0tCAkAQiCoUnJn6uqbEJvqErih6Bq
B5Gn4QbW/RPlge1ZecnpuANpnFuJZZO0odMD2kROt/+Jxr+p+L3RbQtOB9BHe/N+8bI8PNzpdRy/
Sy9/uL2DJpNiq1A+f3FKtlXHnGxIgMrDeRJie2sE+zkfVrjaJaRXPjieHdEc3JgoTNzeV+P3VIgf
HYJtxEAjPD2aA4x98s1Be+vtpT9OddnqfLZpnEm9ThuW3rO4XV/3qg5np4hyZ4sqLwjlarqfdaev
WPg0M5CtVYiB3YJ+HwP+DPxUYvmmHKHu9BUjt/vKFnRBHGyX+eskm0/HskeE7kNIpYlQR3cOiqWj
JHe0u7Vfn4Ddo7v1j5inFt8+B410VJQfnq0gqjjgYtnUnDzMEAxW9znLKkNBS/PlKqRPUlHX1gAN
4nb+lOfHc776Bv+kW1qx6jlH2qYIoEGdv56c7ngoe9O4VN3S17N+dyP385LbFSZtJCBBf+nEwuOg
2EyZbI3CqAg+MA5MdT4WKzKI4uxUfhk7k0zpuP5oKP9x+1SvMvjgaaxC+dzFX1qgymSy1s3P2R1+
+fUbs1Fez63nlphsWKc7yut4O3I0t2wr3gdkf/VzOznG7kzRNHL7T+iWVwzX67x5oSCphLFml/HY
TsJeztz4eNIkMFXONIR0QYsxrNcHrHN2x2ee/7E0TdhMHNi17TT1n1p+F4aN255iwC0PJoq7Wib5
kp+GsnhqvH+r+q4ZptxWUX42Kyur3D0JbJz9uGUyBCjhiU+B4Rw0yqSC+wSaBNHoBWXaVvA7S/5I
cnnpOb/M3vjZlMzRHLaK8mMgwF4x1UAmYE1Ps219KLPmx+ISw1P2dzn7A4tQoX65j3tsvToizMIN
uVy/uaObehV9nPICdCiYrll21aOzBJd2tcC5byHO35zXamgf96N8GOakFL1BoBr3okID571xB6+F
O8eUiOeOby+L5xquVd3S19/fea5iw6BcZ0IsMgxsvJRoEK7txsTMqTsjxd6X0bXlOF7tfSSnOqBp
ZZHPh3R/3bZ3jWNU6dYkmSxQiQeI9gMRWVV52nA3RblAE0ddmwbMa+IOlXFtx2gmdzlsBGuyiI5p
wzS1aUTohEkd1noqqPvMaTmcb/8jncAUs5e0y+qdQalXgOa/omV4e/AWeP5SzKbskmYLFTc4d8PA
MWMInoUNn4WYvoo2v2TNEd/+Bxp9+g+C7ahp5a8j8mPw9eFS7Me56PL+PvmoODYHM148IvItGbr6
ecu901yKp42aanY62SjX+DoGkpcWlrd68iCK7pETnrStKQDRLX/9/Z2tkSP4/7aWZQ+284WD9X56
vU/sqhlPrbc11rAlFVlCp6z+RtOxibFJ99mqFdcFGtNm3EVexSN7t8/gyo4sXp7u+3Tl1ha9Uztb
MW2J7PNL1/Kf9iJMDzmdNiqxttW5W+USXHTORJx/lwLxwHyw7s/bX64TjGKtzKlBPVEi3kCFL+rb
MeLbEdrVXbTM3FbRaZ0T5FzSak0cv/wTg9zQOuotP1xZ3MWdgQ2uLu+dPh69zGjWL1vCMeA0zuUI
WvJSznhS1yZ0hwb7Y6v4tILNJSmrfkMgs4aWdCKUT1FVBVsE+bukwEgMQ7jKIHHn6b43qIpPQ3Mp
s1DI3BJa8BmkkhyBUx4YrkvNkasINWl5zlSAtz+pCwtvzxbNgmjtQ7U0CEyDyDVhpjoC3gNdvFf4
NsL9tj0z7oUowfCoyd3z7B/RUnsYjD2hU/lwTBx1mntUxa7NeQOz6601YUMVHnyLM1T22jpmpaEm
ozHD3yDJd4pGnKprWwsb9GLow7LmRbj5/p31zt85kHert24x2zIrt6QL9j20M3QRFouHgRAoXxsy
0rp8igphW2s8hKp9xbnv46V15kh6f5XOceIzMlA+O23LU0e+7RO23v657V00p6Ji2CZ7wy3NtiUZ
smPy/thLS6BMvLHAP14w1c/hj/sakOnb7d0+PCLGVbhKs1ABvuZ2T+ya/umsrI/WYDWlwz9UaSx+
fSi8OyFrKN2mJK6dYABuTLIfwbJGZAL/A+ZaL/W3AsxkM/T79j/52OVgN+UWHyR67uuMo3mSTpj5
AuxrMV5yzHc4aB/hNYx2suzk+kOM1nyDW/jwrLDl1V28+4PNDtHZDZGJX7eEvO5DwcS/6D5FdbNa
mr4PwtKqhWua1q07LOXK7Ie9XwMb3XyVzKzpss/gV0rRvbsYAusP1+e2imosssO211niShZlaNlt
bDkm76ZbWlEFVoHtfdmGPalsG0cB+KTcI4fnuakA9vtm+eDhprL5tXSjJcFDKSnHy1qvUclYDI6B
EyFA/eXfFzrEFs5lA4KxrdJp/0fk9g9P9A+5den7Ie7kdrqtiR+qPcSoaEVeN9nkZmRLPGsNu7xM
c6+IymYPj+qHlRdh11VRvpmGZ1xX/eh/XyX+Tge3lsyspO6W7KxAN12eZeBu2eoQUM3doOYaVLut
8v5ZwvePspr3hDXBy4qx90PHo77yUwKkXpB5F1J1TxP/C0MewnK1o5qYwMnaY1V0fmlzpw7qDT5k
+quuPqGsM4bZ+Ob3eJ1TN7RleSnb8dQCulRxGvfHEtrBpyz4yym+WEK4J1F7hhyl7lyVqLLoMF2K
1ZA0gLJhWbbhUIGVsKkizrN4kn2YSxaO92a+VZ7AmvYEoNJ+TyYnOLXOD7AwRTMIf2yvetqKIGTM
i+9QWLix6x9+p0L9asnd8aY9GfIGrUJ/un5+dqY1soT9eSF7WNh/rc1siNM+1Fdspkqxcdw5mCw7
sSp2WX/Pvp33J9sRhqDjw4c71lei84pOG7e2jCTB6IQt38PRd0PMkYssv4+K4Mzcu4JCxlWYmI8T
woTNwk2IPZ+nzv7st/SrI+i/d52KChXrHbeoxJGTBKDGZ0L+cOivZllPwGBhBA+aea44wMGUHtDd
nip6TG6U9wGoNJNit+PczcJp+JWx/CRGHmLqZjjXSeXWIXKgBqfy4Y0A6SnX9dZUxbJZaNS1ZuKG
UxDYcVfzP27LTqMEKskbLakHumHPSbqDnvLiDzaykAw03FkV5v2bXZnY167313+8L/6F6n3LomkR
pjlot+pehu0b38XJ8qvPW/YTTWsGk9GJSnmJN55FKjIxFzhsKy4ohhgFw9ttQX3cSIQ/oPjXDJM9
26HfjkQ4hSXLhDK4OWSGGxKMz6VE3eEPl9d+7ob1RIFrDodyWlFMdKhTDjvuMs9b8pANwUpOopdb
20bHdgj2ty/bSb7YGx1BOdNMFWGI/7K2+kwxO/y+cXCMq4gLfKXlOwzWjlECGGgyRWWM6e+n6zS4
DjD/wdCipDkBFXoBwkOkGANs0zWx575YneFK0aiPCrvofLtizuSVmFu8RAU6AyfcoLJK6/xzvTCD
pX08CQNCUpT0sDGlZq/hSdZoOc2Jc6m+lX/Vj3V47SBpz9saTYYHk05OiqZuJLd3l7hlUqABemDD
A0ifHgyaqrk4VAQGsQOWSbwnEvop4GH7lX+afk1o7rAi50V4p0aEIiQXZqgafhzzQGjKPSVn4m27
XZGEPWcv14ERTYSDf4aXAh+CaXLI77f2B/5DxWbkk1zE0tb4U1/GIhyT6Sxi8kr/zF8mNAxaMf96
W3qal4oK0ij3qQL/P/Zh7f+8KXX7H2P/uOWGNKROw1SQhlVgajhc4f//G9llwd9wX9w/u6fjNEfI
kMXdj/v+iPKQCPIePfZTXyU+vA8H68ByEcPnnR0GY9EJSr2WhjqwjgzrH3IIvVmGmft9Z59b/z6L
VxEanQDZV4axvAnDdHiAAR03YfZDZgHVsBouP91fUMx9JUT04E+okqB4W+Tndsa1PZyEb1heY+Mq
IoNZE0qfyOUkdMJbWnix5d9VKA4wDOn/BqJZn1M843M/nRp0TnEQ1p8Wt/1Z+4vpKv1QNthBsequ
JnL1fcdNC1mVccfA7oP3cxXbcxsAV7Ka6B0/FBL2UaJQRtu+d8vNT7tg3NqzwPvkuGyt5Rnck2Z9
FSsphgrTW4+6Suq8e5q34MmyTEx6GhGpGEniVwPLa9dPee26YSenEu1Ry5wG1vaPK1vbwFWs+weK
IS+lsAVbM5rKDN3SuT+GK5+reyKmgKj3dVGRuQoa203trMoTdxrZkw1JnW77oA9vbax+vaHevZe2
eaq7aRl5WvP8W4sefvuwT4VTPc0yO/nV9HB7m49jcuxzFd27fSpyTZ9NLYDmwQQ0qRNXw4tfBaA0
a6MBzaaZnZ8C/n3EkObbO+rORLm+B7owtwiYmx7t+Bf1QRYTeIOpnqRbXDFumgNztgwbSIXy4ttR
A5pf77k0fPnvOuZ/LlLISjHsxgngWa2gTEiPnt9jf0CcGqK77IFkxw9bbJfSm/5k7RIugReOyxSO
+7VLq4kwZTzKlq/FXJ+WjT1ZPrLvvYxKgOQCMr/VWRMP8ojHdg8F3dD/tUdHkF/89Yj88a7mGny9
4i4K5K4AlIDgF1mOD12fk5M1zX6YtaWpg+HD8CkgagRAS1tMftvzdF7Y/5Djfeot9yIrk0PS2IQa
AdSDuzXekAfptPDElWvYZCUwPqCj9rO/HDswRBoaJVLJFbeltYAxoW66ZUUbUT6iI29ddoPF6WR0
dYnvDK4vM5SC1wAyIm9SeBkyOlnqYWKDwS3p1leOWRwYubotGAeGnriHbrPDLBgerK2Ob5uvzmGo
IL2ld9k20ZynnY23O43go0a7Dzea+14Xdi1I+b9MpBb9i98OBDR9DHNfI7z8jmaKReuvluEdoPmj
KpzP9Q/SZm7tpcXWpxjGkIVbk3fR6CyGv6rRA5Wnz196L2slXPB6YGIdupQBzWqKuwaVBcRT9AAM
F6j1ZCxI26tvDQApGy3vF+j6DN7qus4HzkqF9qEeujR1b/npsVpL2HrrjzKrX9m+g3fTMzVI6s7g
Krp3yhwseZkJjjPoSIPZVkH+BhzCFvPMNBlat4FyW2Sir3LpZUFKe0iJrM3fWdY8iNwUiOjOWLkw
ONkca6gxFBKdM381KKtERclMYwA0/kpF9fUWW6kDxGYauE60+d5lJvZLsLWXic0x8PKz4ah1QlJM
HiMp1tGvei8d6ynuaRcRVBI5GA9um7xmeRXSJxieQnvm8DRrMOFynB/spktlNya3l9dISYX0la0/
bJNDeLo5mArZOF+yhbz4M70QF2RyBWr7t/fRHLWK6nPazXWEWHnaNJ5zAgnqHg2OCdOnW1yx5gDz
0viWTUG6MNuK52JDjgWpx8EUNWmsWYXprW5GKzRP8nQQ8txLGrp9d8lWGo/lnReHq9iyxxgbi1L4
adHzDP2rR7RiQmPdWobnxIf50oCobH5unk3X+g5P+22IMMz0Gl5e1t6OhTXHtuudtv2ugV7YSrFq
1MSK3h0HL/Wrwjr1DPnl3mc/buuR7iiUKLBq6s5dWriMwD0eBN+jxRti4ngPHWb83d5CZ3GKQQ8Y
QSiBF/NTxqpLPlQRld2prP+5vbpGV1WY3iiL0fatgqZiwZzXYz7Ea9GimnV7dc23qyg9kOhbre9a
AGSuYnj0t2N+FTlG3Mi+4QZwlOYEVKgebwKPZleHZJUi4kP1z7qItF322Bn9xeAtdHtcf393s9GW
odDod37al3IP3Qljx3bW9CBeITkacqfqfJ+4rmJ8t09JbE+OPYWq7gcgzchpZvkzz9qcRb6/zNRg
fJozV2EyY+fKmrfMTzf6rQlEiDfYffGmCpGZdgu5mRa6Ok/kvLBXawIRcxUYVtccw+8o9J14+nVn
ndUXLC1354WXO2ZLHJ9W3sSBa2pc1ohGBcOUrdz8YN2DFDQebSQrQULa7Je7jleFO6wDHMVSOizt
GLt2Vhzz1IVMBFym+XRn22ZAVILBeqkqMvSZm4LRtJhiCoh8GSJHl5lqUDqrVuKwMThcTDZGiEEp
aoN7CzTUuI1umGerqVin20Jx2oEUdS9A+ZqWGOMVztJ9kw6m1k1s+Hr7LDQHrRIKlkXRlT6//ocl
AwN9vjk0zdBJa8K66dZXvDaTbR0cw+qlgkr7++zSMXUKaqID06yuQjaBDNjqYTyCtEcFHRO9Wgqs
h/N2WzQ6M7ve2e/MzG0cf6d2yVKXbF+OfvoF4EXULeKPnsh7ylsB6Ff/7xa2k/NiyR0/rYSTBrtM
K9uEHdGJRvHV28SrfBjWICVDExaIJmRXGexXt7TqnotZWHuFoGgAGISA5o0vhhS3TuTXHd+JHHw/
Wb35cDtVU45hW9eJG5CvW3P8xaRp2JJuD8VqyXJUrrcSP8XoqV+EWBfX7Z9qwHBtZJZua47GalXa
uDqvF2tGoi3NanR7FhfazyEJDE98jfRVvJXvSkl4ObBUBNOL4JsVSTdY49tfrltcOdrt6J0lBylJ
aomdxitGXD0SacwOa141KkUcJZ5l7QXksrmYZJa67nnZfuKQifz7vs9XznZvUZdGhOCntcO/umNg
hVIcpSH60clG8cUSMzKH0oJs1mmMjrZNSVEZnnsanVQJ3wJLBIKXAXBdSztkoeX29MmtZR42/Vye
ShvzgO4TkOKOgWatyx0THFNOgA2vMHg3Zv5k0ntNHsxRAU2kQC59LneWksNeYknWIxaFKMLGcXbw
QtIsPiRouxqnrUOxBd1D1U/SoLofy9BREbUTQe9LjYZE1LBo/ibyDom3wwri8rDmsKtIbghOdfso
PhuDO7P2GGHOJRAc4ZKByfxAervdq5NHTdXQj3XNUTG1aLLm1bgEDBdDXcRyGGU497nhqaBbXDFy
4s02o3nrpXsxzk/UOjgJPccDuO62kn3s/hyVDG632NQy0Cmkdkne2pmdarpjDFf3cHt53ecrRr4W
Bd922QepXbtDkoEGIZ4A/71vccXI68qjxYxGkBS5u+dqsLt4DlzPYH06wSivZFw06Cz0GiRE5uWX
21inzM8eaba/3f523fKKcaNRcupoWfLU5vWZzGU4cedL7vZ3XfuOCrujtD2qoVhZWldHH2YHFXHX
2aYnk8asVNRdx/KjkgWSRUGeuWEv2J+yoF/mHhPLfNdQ+tTtoZguxqB13VBwlvaQVAhWo0swjX00
tN0D7U2zCHROUAXYTdQF+lG2PC0x9evFCYLnph3nk4d02DWlQ8Ot5XU09X8023cCEK9BuXR/TrHq
0av2sqgslh5kfpTd85HnbwSEHWK+d4erQb6LzmqvGTzp1EiPUPK/sbIvTbflIbenl0muBiXT/QvF
uMVR5VneZqgEDe3XVRRpQUF/mq3xUv8/zq5kyW1cCX4RI7iAJHjlIonqVru923NheOwZ7jsILl//
kjPv0MYIQgSvHdEgBKAKhaqsTO302Ewk/kNE3kEmLV1KF+6pRhmu+dZO2rdjAwvmTfmclJi+B79q
VGhQS7JQTzUFvFY2a8G4ATNoAKGAY3IH1/C5pX0z51T1SpN4DpHEzUzWou90MA8RnmkvQKIu17Ew
8tBduyE8tDgikdtkWIvldbDvemiRkFrsmqX+bC/82OKLLG42LdBVtznuNWPjj6F3IOO1JAmK9cem
v5/XN2ffXdaKG2CC+jBvSASnKNj7dstU/Syy9Rdst2oqYrF685ALMV5cI/nZb56vtVQRsuz+7b9l
L0MUVKXEpk6y+9aSm7afFs2pctgzz7dfWuJFyaQKwSRnVGR1G7LNNfiIm3meyz+8v5Z2UmyubH2E
W5m45sq3bEDFC0QWxC7e92V7LduDHkEEJyFM4eCi8+yra5DJJ3M5RHTejtUQDBGSpJFuq8YKSYqG
e6HlsotZL5euNA7lEAwRkUTYqA0EseJVRzP7uQT8N27SqXl9fO4l/lgEJY16Vm0WZ85V7/uL1xoh
1+nrXP6w8XB+/AXJ3opI4tR0Ib42Dc51ctkHY1v9UZveoz/5WDAqIpIa3nBnnFBJ0xwNaP4kYDlo
p7NDzD+uIUKSss7bcgMqQ1ey9EWQUzcJXTp+fbw0Env6Dw6Jr3m7rsz54NH0L2oDQEPs/sfjsWXL
Lly0+tp3Q5Ug1bKw5akw3Oe82F6rtvnz2PCCxdprlULPDxWPSneiddRPzWhFbnuIegbLLly1Y9pY
sKAegEW7jUptfS7yLXJm/dex2QuXLeeguWhM4EV6+Mo0Gd6nKfgn0kURh0r2VYQEWaBE79w2RR5k
sd7Ntf59LlSMDbKh6e/31GStLtLeQHI6qfVJM5xnrf/78ZrsI9y5REQEUD1XJRtMFH8mh53MHO0d
tIiZZT5NWflUevpzajt/Pf6U5GyKhG2tV01Ga1UAcVagjmrz5ntlFt1l1YCYf/wF2TLtX35znUPi
BsKoIxJFqVk/g8uhDRyGyPzx4LLp7x99M3hSeVq5LfCZgCQ+bWQXPWw+OJBIfjy8bO6C5eZI6pI6
R5g5uLl2qvPxp5GhL+nx4LJdFuxWq5uFoz3Uu3okXa6dbfxleUZ7KtziXUITdJJUX/XMUn1NtlKC
GXM0kVRIq3nXETlY4KBedBQveaYqlMlWSjBjMN7blTdx9yuh3Dcq/pSwQ5qWCAu83/d4qD0LlSTU
sIy8CJxtDtFah6yjirxZcu2KOK4cXJfgFCf0yjN98GlaR7wb0RtGUIwb62NGIGK5tnUAeTMvKd4r
8xV9iOXeSKTqEJKsPREC5r4BiQkkmSjITMfpNHP2NU2HTBEzyJZHMN8lqctiocS9piAJmnLtbGbk
2zxt57pqvj02BNn897+/MeJ6asam4h7eK2761V433W97oqLpkJx7IpiwPUD7gi8bvTb2gFe0Hhqa
cbUNXbE8d4cnSKv/Pnd9Q5Z91CD0l1Xc593gJyNq3EeCEgwuzD1PbTcbkmV9GnNoAGvNbAc6c1SY
nvvMDxhecEAuhb6l2c5QrR7tEEHEKZnra5O8m63q2lftO5uZ4Jhtg9KMIPtwxGPjo4IfKtptSJEr
qW+OXQTg9QmK5UNuqEpxd59fGF1wQ5lmjkPOoHlu2rg559qv+qgG5cuQemdWKJ4Bd02C2GIpVDdX
swdnd30r8qX5K4G06VMHCrPvTG+Kp2wwVAj/+/1Z+NB+c7wxDI46yMISrNWAHEdshcXJi7YXaO9G
QGqcVFl26Wf2xXzzmcGkPcsaSIWyU/fsnvpzdxki9M0FZZgr1ckkhiJy1wDwM7vLBNHygnyxs+9D
l/vj/OuxA5GdZJG7pl3cJgFcdheYRYNZHWWn5iu75q+Q8jmrnh/SZRJMPSv0wdWtXdT6spx2PTot
SE7W+V+lMlW33L61/wn9sOWiyTfz1m4zZD0rEGt72ambcIb1IUiqP9ZmCaFR9XjJZNsh2L4JaPky
ezPUkInxlHPLd+opAohDYSKy4QUrnzlNqtbh2BDWsWBajA9DXq4n6G+p4JT/7O29lRJMfbG3tJgI
fgE0F9yP28k95VEdAAqexvpPoJn/Ub9SaetJfo8I0mFLV+MSgYKxTcn3jRZ5UDPzVV8MVT1P4rhE
oE4/gpnELqDs3FAadV0W97nzsgL3PU71GaIJiuqn7HcIpm6BogryuvgMN02/ni88/wpA5+MjtdvB
nQ0Rq+XbotX6uq3NzXAnMIC4nR60rqeiLpY4XZFxxOtYueop/Mcw2n6rcwD/O5+VoJFSHFnZ9AXz
7tlQdWu2NDdwfEIhYTl3qgZ02ciCTeOU0KqxofO8Gn/AS/nWdAhDQGxdsOKUaqyYKI7l2Jzn5AK6
w8dbKfFCYpE8Xzl6KpKxuek2CFfatbii8BqB+D8AsvhdtjIfNAE/Hn9LdiQFO+7nJWur3bSyEVjT
ry57np33j4e+v/BErJFvad8k+goXYTZhUV71RHFU7hsrEevfZetatd2z+mZpbTCCf8d67Uzio77U
qXpoJbcNEYmlRhgqQTMDLPXEQ7TFRfySPju+dq5P1XlVmOz9tSdi7bvxTE2r9h9S6iD78tpwaUd/
cqzo8frLht///iaw8JwE2mE5boHJftK2D6yGHpQKvyTbW8FcbTABrdSDPwBtxJVWNCC2qnVFcrUQ
TzBY9GGUiTdhWdiJnr1v0LYNs3DX61tfhyi7DOf0BJmWY2skmLA3FIttj1NzM+tzg+vEXb6v7RH8
EiEiD01pl1OnEfyOYYxX+3VkH4/NWTBZ1vTALq4etOWnH3qS+Zr9re++Ph5bsq9i6Tt13YwX6L+G
bZV+B8qIBr7+8dCS4yjWvbvSWgFYMnCJm+45tfXI4947rVBlWCRRKBH5ZYDYLtEGg+Uunul5i/Mr
GorP5FSHWqjSlZe5BbHivbC6TrL9LlmqYA1YXL/XInYth5CcypMbe4oL4D5pA7IfgukarEg9czDr
23ydouW5OWno1vSnkxE4J3ZOokUBQ5Rtt2DGHu/Kre1Zc0u1lzLTI20dw8e7fT9gIFQwYot0hjYs
Ew6S+7enQYeLEL+bIWk/HnvKErG63c1QeYEKLyKGvAzNWo+rxQzX1VXEarKlEWLonA02XkmwBNJE
zLgSonD6snEF67VLvXdBvA/rxRldQK6nMC/Z+RdL24DAWFCPgX2t/+qy12f9l/NRO1dRelL14MoO
pljcpgW1kqVMm9t0RV9hcp7O2cl9WV+zL+apivLGV+m/S5ZJrHKbkKypRjdBbNWt0HxPQ+2oIxK1
yhKNprPH8RsWNFSBMzYFas78/PjYy6YtGO68rhPraopwysYjfgB1SKniPJeu/f7NN/c51Pn6nCNf
elvf51+6uDu15+Ypjb3bAgYU8GhFx36CYLm5A1Yad8uaW4k+a2fwQAzQHEKaE1Szf/8JLe/dRrex
q13d+nULYJ6eX4shDz1mqmDPsi0QDHeFODPR99AN6OQxmqv2vZfS5vR4cfZ9/O8ri4gl7qY1Vo3Z
iKmW9EPqfSm2i8EV1Q7J0GJ5u+hHsxkHC+EaiIZ6Pbu44BiYilkRNUuWRaxvG3nrzsUyNGgv+jGD
rK5EtvTxmsgOpljYblmBSHA/mMVz/sH8vBNk6R+pv4am73zVDuawiFjgxr27LCCzRkxePW/Lsw2q
ClsRqsnWfv/7G9Mire6ZbMOZScYPIy0DJEaJEvNyHydHiFjdHnkyLYWBh9Bs1e+6jDdRiZslmArg
zStqknPVpd8omMuideZgYk5Lotga2aYLtuyx2WuMDGeKdVaQ10tgbqliaNmSCaYM5hDH3jKEW6Tq
DB8anKCPzIZwzpxfj4+VbO6CHW/gVXF5ilhrWscIEKFwVhSlZTMXbuBtLRKSQF75lm43c/FX/S/O
jg0t1ruzCpg+1jn1zUiHOQA9z5nwOo0qTn8+XhTJ3EUSjK0r3Z6BcPZWzB+d+XPHa/DnKCIT975v
E+veNtqwWYG39W3o2R9ztV4Hlnxw58q34S4WT0FPJYtTxJp3RxmzJvBB3HZCPTMYg+3SXdyzFeUn
VbJYcnRECqwU/fCOtmGHve2VQFBl7T8+Xn7ZwPvf3/iJetLsAmljWPJO9GJPJj21LlcRl8pGF6y1
oPXaz3v5pNzsv0hG/0LL48G9FayVt1DtJDn21uhuRRfa8/PQfil/jtOvxwsjO5eCsYJos+5djezG
2oRzAhJHMvwoMkux7rLhBZMdeJpbvePC9Q9IP1YXC9Q7+qi4eCVPFbHCveXm/+/0wf7JybumuLbW
c2krehBko+9JvjdHJuuXojZ1HHcEOGAr90HOwPgFYqfH/LBY2+ZG31jcw0NrHMpo0aZ3pNpZX4xj
B0esbtcAT3mrgYjN6/oTIHf+RpwL8rQne7Z8yJEqXluSDRb5SvrRbgjdHWdpfFr/sEBC3FPFG1cW
nogSZCxd697osANoDQwJHE772QvG0Duboe7PF+PgTxCs13UKDv4bfIZan2jyc6Ah5cesiwjWmzS5
tqYrhtbTb/byoZo+DKliaInPEVlK7ATQCMO24RjGK5Caq8qXyTZUsFgyeoteLpjyAjBu/mIbZw6q
w0PORqQk8bqsHkoO9565+ieNJC8U0hJImYTHhhcsNm/zvvEMLEkHkuJOr3zLOE/mj2OD75fvG3fQ
gDKncSGXehuML2Txre07V5UNJJ5GFBaDzlaeWeCuvOljcfZMAB1t+o1PTmgUtapdS7KtIhMJ+p3q
bt7giCsN7WeTv22R7SmOomz++xF9uzRDm9d6v1+uRgs2p5uZeBCY9g1TwYJwn0OUEJGDxOQUjFEZ
gicWGicn6M/uh+ZrF/GIveh+E1RBoSlOqCxRKHKQTE3q/BsoIDV41aMqtNuwDCAo+tqArN9X4bnv
k9fjJwn3LlvLEvxFe9Ln/R5MGc/DRx7vjLV5wCP6sa2DNlyf6IuKdVLmTC3Brtdp2DpzgO2NkXHq
Xsvr4i9FwPwlIMhMjkYwKt6rsleTSFRSrKtnFNsMzO4ImvX14zhTMLEV72aiPWcLmuCXG1Je6D7J
fj42TYkr/A93CVjj7Znw5amyq6DOie+Yqp4Q6Y8RzN6gNWstBz9mWYtTArLUuh1ubV9F3dpH9oL8
6FaEjT1+mvU2OPZzdjN7Y06cU+q0Fj7pcrRvNswogtmyPz0e3MMgd/Ig5u4f3gzureOaecxZnvKK
hXb1bigNn+XzaVzLwJlfeJ4HnVp0eD9c974meAYHlB/lWJPlaVvL81a2EBZ+MdMhaOGBqj4/jU0R
ett1nFVpHtlREO5yOmTu6Lbr8qRNeu5PUEQ6d4ipFAGn9DQI93mp5QZU1db02QaiOAPjWO5xiMcU
EfNSvLRsZMstYGkvpZKnRfaDBD8x2WioIglyntau8fN5WxThoWxcwR1UqV7i9GLcIovy4jz30ePz
JblnRJAX6dla2SRvbsRsoAwAp2m8W5JFke6RzFpEds2ebQ89GoNvQxZudWwdItkkRGS5YIPWlsDF
ANJn0kgfXkE3HGmWIo7dXcUdIxAhXB0QHlNeYXCGNHsz9tdMa2Mz1Z4LsIy0VLE0sptLBHPNOSiK
mxqBG8QM6JlERagF2hegek520J3d8PH+ynZg//sb/0HGvTXUwFcG75QYYVIfC8L/ubbejOuVObXq
DjtLZg20h2OMLs7AgLTg42nLjqVguFk3tDbN9mPp6O8NMCM4kxWax1TOcX4EK/UGQA6rvexno5pI
zq6qNUi6qYKZaqX5/7TRfms7QXHSLZ+AnH9H6I2X/Ouh1RFhWhpDdOgO+6Yup+Knl196qoinJOsu
4rNQ1/LA/oqRneapIreaxmRW5KNkQ+/m9ubE5GM/tpuHgKZL/Fo7uz+sQ8BwQkRElmOVtlEtPXIi
fRo1AznXiYqfTOILRDgWbw2HVJCIQ4IrCyAqH3C3/NjUBfXd6skaJ1UMtp/rOz5H5DFZE0BGHfoP
DCY511F7Lv7c3s+nJaqg6gAhjmPnRrhtdW/VLRBxArqW81NaVciMey+T152ODS8YbTdYKfqVESNT
HeoiS178adRG1CCB93h8SSwkwrWc2mtLYnTtjds8Kp3WTyFOBcRi1PRDYA+rX/IvdUWjx1+TvJJE
0aa8rtOU7sWEHnge3QmY8950Y7P89Hh4iauwRNSWwZhX1UXXIMDnzw7UL+qAxNmP7KJfkkBXPMXu
G50lQrhQGGwMkuNHTMP4spT1q5VlZ81UNZXcv10sEb3VI7vGDQNVumwh0ciboE0/P14e2cSFoBpc
EcXSJshTEfvb2P/BjFt+SKKZWKLUX1Pw0mwSTJpPZz6dvOG0qjAH98+MJfKUuJ1b1lmCHGGVlk87
TbLjNc8Qrg0SUFscWxjBht2t4jXSgs2tz0hxHRPj+1Cv7GTZhxjEsDyCFeeru2T9hpgZam30YtDS
rnwIWFmKjZUdGeHqBSylX2uCjZ1qx5/a5eSVkyImka2+cPnmOdgq+xQA/37LXhpSBYxU4ZhmF6i/
KOISyexF2FYCh1kZOoq747YEUPTyPRUyWjaykAwDsQfUO2tgUS33sulXq1DMeP///94slojW6rWl
poMJN1M2dRIULD87Nvkyk/d0hsZ9MwLVBpbBx2fz/m1piaitvGNG49q4Lbeu3SIN0EXUK5OnyXGC
kfTgZVSC0CRbLeK29IITF7xfuGoy9p0P7dmqXmeN4U337fFPkeRfLFEObISWFul2BIWb+Syk5+6E
RypW6/OegKlPgEZ+ffwl2U8RDDob066YDWw8Myt6zuznZpwHbNTIfC3NFTsjO12CUfOcr/3E2uZm
A3D7snra8K5cVZ2LssEFk16XzcncDGHFWl7c7ARls8crI7kDqGDP0GawtkL39orOswNA+aQFa/fx
8diSOYsgrqRLMsPcYU9Zp0fGsv6sRhW1hGRDRegWZI0s5mXwEbRil6zIwsFpX8EZ5udO8uex2e8G
+CaWLpslcTMDkVY1XrT1djDLYImIrXmp5wIa9EBsWX+P6Yf8GELacvcdfjPfyjLyDhBsXFordDY5
CdrWClq9Vvg4id8R2UiSQac199CSUds2wKFsJX5duH9Oawetu8X4Q+OTosgoOZL/4SNhXqe3Do66
3g5hYZlXNx8+Vi092KwILsrfV2qj/dz2BT6wnJJzc6rPA9oHn+cQ2eVLroLXyg6/YLANiBnSecVr
g1T0K6115Mk9VcpHdvoFo82Az+7pMuO+sfPet10jrIl5Yp1b+LalQlBItkGEcNW86meQdTc3l/xK
ki94c/salOQeG5dscOEmNvPKMCGdiDveeN/nQGdX17V8f2xswXAzjXe5DS6VGx3A8s8596LUc8Cg
41BVOlo2/X1j3thaWWXYX4bNbbnbRyQrmihrp09tS788/g2S0yMSlCDZ3dhd07S3gawbaP5Ackrm
6uDg+0ffzN5yO6tnBoDSEw1W7awZp8eTlq2KcMvmawNalcpobhudQZdeBbQtXkZNxTUnWxPBbKtK
W5N2xrTr4XVry6sD+pPHE5eNLNgq1ftB18wU1YW1iHoKjD0dFG5TNrRgqtq4ujsZd3vLy/5dx/kt
nV8PTVqEZzXQaQeBxF7Zrec/u6r+ZLoHIxkRmNVvoH0e9rrusl8h1Appquq9k5wREZfldjUbGAHQ
XeuSM3fsy7IrRA+qW0o2vGCYrb0UPZt2HH1xMWrkHb9pPHq83rKh97+/sZqy9jItI3C69rgGlEIo
gWXR3NfhseH3A/RmeKdAi4FV7MOnP+ruc9b+5dYfHg+9//g7zxNRgrBNxnwyRiTbl2aOm+0Xq9y4
c7jfTN7BtRFMMwWFb9suWPZOu5rrtwxiiu3nx5OXGJAt2CYQ0JsHOArCGm8MOupFzjFNZWLZgm06
yHSR0SFIgOfWd70FroBT7e9D0xZxWGjSBMuijXCJlfY57/XrzA6x4BBLZBkx2tw12movUyWr79op
GBVUrwHJYov4q6VuKigYYtYp2lBgSOFAjr0FROgVy0D6boxJdavoheTPJVfcObIZC1Y5LFDvIRPe
L6OtB03LAnf9cWwHBYOcTLvStRKvl9bkVwTs0VKqun3+4ZC4Y5Eik0jdp/kEVer5qVnscOz/dno3
QkNZ5IKpsHTCHFQTLnVC09aihnwD5vo8bsCfWxwkcVpAODhloNAy6RyanO+JqcjtyNZSsOJ6Y0vF
Z6+6ea3W+jZ+fTgsmeIA7Bty7ycLdsyckXTcsxB0MJDEE2f+AFraz53mhce2SzBmW5+WmQPce2Os
TtHRPfDnkULB4NDoIkqrtAygTtGVDi46jQZ9UScvxejOx4IEUTeq17KkqWm5d65R1w5Ys4JM12p5
cXk8e8nai3pRBQWljw1ejttWB4x/0exTXSpyOHfPDPXEbKw2AgLdax2kvstk81fOs2AALix4PPG7
NxdGFyJK4k2GVo3pEg9Zbj65elE/88rgF68g80dtdVQJ07tVD8i6C4cT1y7r2mWwY7On4Qp9BFr8
4jwH6eYSVOhgyfVfadn7j3+UZMnElEsBlAlEAEY7buuu9kHQpuOVW5fR49ElP0VMurSuqbnl0ttx
DbqPJBnR9EoCJ/tS2N9KWuNLJzVTl2R7xCwM1P5SYoHRKc74SLfnFIAq/bvH0eoG4HFXZKNfuprB
FO7p7immnthFN2cbaaihkdjuxrM5JYGmjxFY0BULJ9kWMS9TOkZhV3VqQ/Kn+mtub1lPFDayP2r/
4/ow8f0HvQ3tmD1vCRo848rMII/4VPJLX31ovbPrnAj/8njf79e68JX9d735ypgwaMwA3hxnz/w0
xM2pvLHrfFrDvZ9OVbCT7YFgkDUdh6lcOyP2AMxewZO9/JGp+nfvQxrxC4T7x8pH3SGkNv5Vd/9X
Fl2Huvt2/VcWPT2p9N3vZ57xKcHg12RLeTNqRlzEPC7fJ9/3n/Nqn50TBC5mH5Rhx7pM8SnhYhpW
vUrmBZ/qwu20gX2hDXa2H+J75xYpbiWYcZ/6nVMm5mvyfEJBYMN3+GmNrLA9j3NQPdnnJurOmeoR
JPEuYuPdXHAk5UqriFvA8Ozla719GkxofjZDYHEndIbznKv0xCTexRaOg6t7rbWaUE7Puk+1HugV
Or6Sz6WSzk1i8OLLAoqoLZCtNI9LAr211TvXWR8qjHG3hzubIT4tQIGeDKkxmPGK1votHIMSzfUA
YfpG0F1BJKXCNEh+g/jM6JLG6yEwb8Jkpr/pdTwnofk6/ixjpAODIVBbjMSHiY+ONKkpYPBpgYfd
/Ek3LlOyvVr1rwWd8HyeT4x1iitfcsLEJwgIVjfCkqyIKav9CTq8XvmuGB2/r78vIPoCueKmahe4
m9KmnvgmIYzltdtbWaynYwyUc8gJOxUTA+nkL+ZWinvlfo8YPiO4f4OnFsRTsXS1lp5dZvh0/lwi
k4r8p++AKo9lg59Z38b1Z6/itJe5UrFNZKPtbK0Mfrp6BpQ6qnAZOJ3vRlO4hiCR+N4Eq6p3UuZL
xcfM5CYTJIfwLb0LjG9dTIImXC7OL60Lyk871MJRAC0kDkHsHFk1yBwl+4e0uQkaMyBgMiysTyQ/
0vCIjRIuhYo5nuUNGN/UnnsaZeOzbisifMm9SYRLYNPNrHBAOhq7HCLqTY+qdkq5GS5QsVCElf8A
Pu/4HPGNUkN+xu7Tcb8+b9bPf52B9WJ+/GqdtfPuDbzwl6ukD5EYj/hm0UHFm6x9VcZ6Xsfp2vpb
5gU18oXc/Naq8GwS9yY+XJIuI002MjPutdfVuzWpwslITpLYXTLQ0gGXUJvHeuN+KZI/Otbd8pb9
3TAV2kw2c8Hoy6U2EqAushgMj2FCyid3ShVn6T7imnqivK3dWJlrVwQXF/TWV8hJNO558Mygnflp
hhRBTf7SndpPAel8fJ1JTq/Ya1Lg9TuYhZvFcz6cW+I+ZVn9x2xZitBVtlbCRV8OCfTX6ZzGbtJe
9L74WvNNcUHKhhZMWutS0kHSM42tJJkCY8mgoQsqlPDYughWzXM3z7shSWMwFCMdPEdbbZzHQUUO
Kpm82DSS4L0Lta3FjJd8fFcC5dQm7x9PXHY/iO0hpZ2lHZpc/x9qM7wWklB/bb+1z+iBAlmnF7Zf
H39K9iN2//HmWZJMNlS3lyWN+3Y+tYsR5NbrsZF3434zcjbr1tbtxwa0VyGILCItUYE4ZXe22BJi
GdPWj11qxlmqQU0KLNRj9pFBAKq91ENVue8hcVSOEYW2AjmzqerIuZggK/BEoMo5Xzq31lTcPbL7
VeQFrle9rFJGjXiz/jbryt/YEFnmD91efVqDTYBWYT3/DSCfz6vypNtuYIMc4fEaSxylSBts56Tr
FmfLYtr0l9XU/C0lnzJNO2/WevATgvXXSzkbgHNksdst59Hjz5rbnxfSR9PIFIGDJKYUiYLdBjSS
5sKqmHkoYie+pT2RJQ2K5HWwPmUQ0yt6xY+R3IoiafBsFta8Qis9bvI/NmcOzBysY6yOJuALchVf
qcSkxH6SZpp53qRjFc99hXoiJGaNFdHd4x2X3S5iP4k+sXLTtTG5FBn46QoSzV4ZpJp5Bv31pWo/
Tt0c4OI/LV5/evxJyfUidppYhFSJUxopktt1kM54WBb05KEl6tjwgp9oxrov845qsaFvG8mD0Wpb
FNWXCsDgIRxXK9W+P/6SZGNEhHmZ2BYpujSNB45enDwL+07VNCAxRN363dmlKzj858Yt49zR/RJM
NPr7dfhEVAkR2cwFI9RBsZoVXp7GOZk6fy3oilbYcjgWP4ig8qxmlbkkWBfQhF9wYIMW6n9Oc4gY
hnoiipw2RkG3fivjtoD2ZgMu12MFMYoM9O/L3jRD2qMwm8dF1ryM7XIbV5Xs0n2nhKTz70PztPOq
Iq2GuGhZPG9QmVvNIFmn0OnBdgt9AoD7PzJDlXW+f4CQh/r9c9CJhjjvkmiXxEE2wljRy9U3frUl
gVP2Kv6G+8eIiiSgNMtSs3TLNu6sxe8NwEvSIjpiW1RElHOIvqWZaWiX1egrfy7nP5fSY+Gxwfff
8yaUsFE8hEAbDmjWjudW1y+6cahaixMkGK5WGFXZjlkaT2CO7VHnK2l7cNaC0VobWBrIVLXxiBar
zKwCLzMUPvN+uoeKdJ9oNANPtbPn+eqiBP661ZeS32Ze1WVYjkbjPKHTiPCvNqlK92PfgmVTRQ13
/zbAiv2+FxwdIb2T41ehrnu2NOIXjumzRkVbff+Igvrg9+EH2xhspzOx1ax5QqfvxfNUkcz9mXv/
BNtvTpELuNzabrjH8qYMp1mPbPaTmPmh3UY3uDBxxzFRkK7gRLcx0Ms68AaVpMh93+D9U1J4M/HJ
q7irzzXuLfdzzk51g8pRToGlVTEtyBZdeIbNyTJ0JenTOKVovLSnYDJV8paSiOufMObN3E2rt7Zy
X5YOIov6q8FfMvbK0ywA5lsREklmL7YCop1r6jvepDHuGT+1DJ9sv474HU9sBfSIpm9J0qbxjK75
2qxD5AkVFiybtODvs1Jfmm1KsljDwxcKz0FdOoqhJedc7AUs+6ZKE0PTLkBbnbLUPdsQlYCDCI8t
imChZlm6OjqP85hMeUAMMGu5qkvw/qIgVPjdhvSSci/JcFgSys5ebTgBsNh59Hje962IipzAbt9r
4OaB46o4yDfOO51Z7p148uHY8MKGTpM2Vg2SVrG5xM58KemPlIExXMXyIZv9/vc3dgR0lTt3YLKM
PQ0yEfbF6Z5XAH/JEYgl1kbY1HZOq5WmWJwewFCfO9XoJzo5FHdTsY+kzMoc3REIOwpLC7LsHdyk
wvRlqyI4XS0tMl43WRuniXOZTfd17XQwRYEnBAQej/f1vjVRkfqXojDsDazt4nbprpsB/ecONJPg
TXg8vOTIi9CGAYDZumjxCxbeh16iXV2ITj4eWjZzwZqy2W1Sc585GgPiivGoy+YztGEVCyNZexHJ
UFpk4q2Lmbdt9cny3rPUCGe7Dh2weT/+AZK1+Q9+gQDrtlcUYjLYaWCnzuwXQ6EYXLI6IlwhZxrr
va3v4glk/sUQ2TZESu1fj2cuG1yw1rpAcqQ1hyqeFiiuhGOzFW6Ilpimf2qrEg+Jx5+RLdD++TdO
IUmtaaBrnsSVt51LdznVbFEsjyTFRkW8wgLuojRJsiSmYHha+DUBYZGrZ+d17nwoO0VJ+gQhPlSX
QtZX4bHfI5gz0+gKtpeyi81keHId7aXafjweWbYh5u8rZVj13l9WJDFi8CSgTpn7nWbpgbepUCSy
Lwgx1ISQiXs55r5WHyfvS2ksfnWILYhSEaNgMpotwDt2IPFexr2h5NJ52qfHKyM5QyIuoWm9OkHv
UBcz6EL5c5t/tVmlOJ931wR6fsKqg3l8KlIKubqZWpVP9SkYIBTu02k8HZg8PiAs+thMVdZZkKyr
l7wMzAF7y+fioB6qWBVsaatbVgf1a3czwgZCeMVgnGfn0IvBNcSCYFW3lbasiXvlqcv9vJ8Mv7VU
uJa724rBhfTFsG2zZ3WcXjFs4Vfu9hN0U18fr7pkW8WyHwdfutV5s/s18diJg5fUwfqs8A3Hhhec
JxuRkJpHHUiCPHlatS8FAT3sqgIwyCa///2Nz9yIybqmgEqgq7NgtttTli2RN+rHjrxY/FudVh9a
F8NPACpAc+8EkYswT8v42NoIHhLxjlZbDixKn+rI8JLb/zj7kiVJdabZJ8IMxLwFcqisyurq7Lk3
sh5BgMQ8Pv11zn8X9alLKTO2uVCKUERoCA931udJpdUaVxlHCtgibXIvFXMA3jj/RHjx0rLhOHf2
+f7s3zwywCmlcPVyG7WSOsfsWXZKU9M4dytuyuhRDK+GVWv+ReX60rkHuhxpMYdlcMnzwT5jPwnj
vvN0hxLFN8hVP9dCVXcVBP4zNdbJ+2FVM0OmB0DNpGxIdhlKrv91zRTUYVb6X4bF/VPafWJkQL2C
+DoyOl2deruY/INH8NHp+7+BkK5G3zfpAC1R4dSJTaH5MQyPTR88BVP13USn8f1vUSwHkcJ5mu1R
OOjrvjR4ZPgCxio/PfV0cfjh/vhvvoXhO6SAhvBBQ6uuCS7UnQ55MMQgPT/aVRuv1d+wr3BZ2oVh
xz9tX/gqdQypbw8A0QYX17W72DAoj2fdc/PbdR0MLkV2WTeFnYk2uDipdQzWy2hMXwVAza7FEs9h
Udv8sJb547CUmjBR2U2KdT8vVs8UpX82RBC73s0c0KGx/LTKPyC/m/v+eH95VMsvxTzkvqpy8IV/
znA3KAVoEEJdn4YiW8nVPGuk0wJuePvWrKe5ZJGY3vNsD9jIt+QinjF40PkuKvvmmk54HMjAHlK0
tAMWNPzcZRi5kLfahMwpWBNvdcPPvFySVXfYVZhcLthlbB36lRb2rePBUbA+aXTEKG8WRWAVKZad
oi8o60r7Ni7ez5KvD60dPLCpP82rGwHrfZvr4Ete1H/um0jhovJjcDp1PM1DfMhQF5HlHkheRAv/
MSxNTNsPhrb4ojKYFNgVlh9isvisAJLT9gktYffnrwrqfx+F87EJDUIvKVahYtOpg+pa2qzRJD7x
3j1TQCOK8hsfNJgLlcGkmKa8TnM4Lr0EFFDCME+m/BccDZvrN49bESkyzTlEZTEpqlPfWSDvgNCr
qpBFOLKxaCx0KOb/1veNrUl+NM5YhsvONjoKJ7Z7DtefbpBGTnFpR/449U9F/jP0nu2eAePOo876
kJdfSGC9v79qio1Rfk+ehzF02xmJsZ2a59Z4tzjstFT83JhJ0Gs8W5G65Jdl9Jcw32OTc5s6UGw/
59WLXWme8lRDS/t6j9c9pyhG59a4jxU5AgZAdjFl+pb8sswIsbKpWJxb0T/R8aEUvx104dy3usKj
ZJq5bKVl4aGr+QZkTuF/Tl0NAarivCYX/ac57ArXH5xb2V/QTe+iiS92k31zlvZsz0/H0Ot95+Zk
XgJagygoV83Qb/eLwNZyKJuiMVsEwi17yvFY8TCc5vP63LfRBh0Xp52XLbn23+dlyckAR7T7E19O
pXjUime/jYzCJ0gHcStjlpcO+ATxtU9afAE/zWnEnpbjRh9ED6sm673t8aaMAgiDZeS1NcPjU54Q
sUDHK49tvqu5EG0NW7J9dezLSGt2ZuY5N8sBrAb8sICjas7GChOZctk/p0PLR7HCg74v8dYVlCVj
VD5Ovzb1T3rQSXK8HQSmXPjv24XZlkjdm59X0VJE0OQILBIZ/Mf9QFCNv63MKxNZtW34juE4tx4K
KM56ngsrXshTOWpSsmqFt6TxanySlSyoTSQedz4W5NgYR09Hhfd23jFlAEBg4A0m75AfgHC6dPb6
vs1qTSZWDS2FMMCt5YjiJPxyPSzsVE+7Nl9Qrv+vNVYuwFYMRewb+i4Mfg50IqKKnGPK9bcFXbpl
6PdIBu+GAyhVT1Bwwmu+jyalLeN4n3Z5iwwhyFuvz/rNLn51hSjehAvabH9wvI/3h3/76do35Uqf
MXWNZVbMvfUgEHIO87m/NA95VCRTFGgCV7G0MqVcmjVj7ZoIKFQ9PqbFyE8B2myP9z9A4e0yh1za
E7MgLnKyMI5hEGX5mesYBBSBKtf5WmbgYYRursO++GtSgx0KZcpgvu2b+WauV3G6jt1EqwEONGaf
8j4uBWBGOjULlcmlzbZo6rIymI1U2UHgIGWOSEKD7QspucpHlhFUm1tI9cUYeX4Tk+nzfZOoLC4F
K7gji6GbLMRUfXXri9ONUeMecncXVROcXdpkgcy0+3bAcc9ejiHgOI37zsk1ZyeFI8olvh4ka6C+
R9r1qmfLOqzipZ00GV1hFrm2xwyo3k8zfJxVeNTKDiV/MOpfAzvet7oqlf1T3mNzH/QLFrRuz5t+
ZQ5JDOOPu8R41wQRta7hVvk/2/e99njLSVdAvZ1b+tn4YB+Hk/Nt+AbSrCfrYJ4HXaO9aiG231/9
C6F+wLMSxwTDerLIYWKfQP9731KKsJLrfFZNbchF4PAUAocyvufth33jSuE6AM9IKGozt2z4unKe
WHTfqduU+5BRDatZMcAYHG98yI2612mVJaRIFXnRds12U6A8Wc3TEGh8UTWuFKFD6y5j0yJCRXpK
2aOjm6/CKeTKXTrObu6OLpwi/TT2F4/a0T42Jd+UG4nTxnBTCuT3zWMA7bamBdS3YyZtswucgD+Q
bqlBT4qq2ibfVS+W8dXtjqGOrkNlFzkkc4uhFQSeJ9rzSBM7v5Cdh0WZ9y2tawBMbCRzIejJXayv
o2g1O5Bq1pv3vApxOoEWYqrh1VN+LoaktC6LpQlx1dBSKBot4J+iwgXGoV8CyqKw/uyMv3aFuSed
cdPFS2dX4NpehDX2ekROq8ONb+v17yuQ6UnxuOZgGxg9rCM3z1CYIlMaezRZPD++P3XVOdGTAjNl
aMLNKqQ+g8Ri2yOO6Qmaf+aRJNBESDT/sln5jc+QieAQP/i0Cmei6UL/o9C114iePSgiiAMU4V7o
n/t/pEgzMitckDYLFTPSV04Sn6CT9bxvXClSc88t8rbBTr1udB7JqENAKrxS1uZE2zWEIgk8x7Eu
TXU0w2vING2Fql1ZFuVs+rnz2hVzHo/WcSNbWNvYi9ZYHJZz9Vh+vW8Z1RdIIYsH/KFcUuSwzH+w
aGS0TyAQuT+0ajGlkOW+55qdj5Ad7OqZu/TRM37uG1kKWGsJCkCj4Y5OEGfOieh2o7d7Fn1T5msY
pkY4A4fNnStkAmJIeT8WV/rU/Fpj49Se0nfrt/tfoHgeNmX2hsDLfdp1OHOZp/XoHq0zWKrox411
K9lkRrIDugPMNNJCxRSLIbM4NIHbN1XnOzdo1p6qMLi2oBe8/y2qoaW3pcrmprA9rMbCT4wcA/dw
f1yFa8o0DWQI+5Ab8J/K/Ej/MhSu8l0MRr4p0zKknRMYQ+Bbt4CVH+cqO1JxcAdrjtv8OWyKaC0P
XapTElfsATI5Q9txs2fbUnMBkaogmuZnaj+NrY4G+O23flMmYijZBAxphaRJ6AtlL+ipOELn0YLW
m5+lmjVW/YcUy2tvpj5L8Q2V+R6lnzSYo9T5BeRJi6LG/eVWmUkKas4N15i9wLot67V0HlAFT9oi
GpnuE1TuJG3FbZFNDD2ueAKdn+smWZufhe4gqMrVMsoK+Ix0WNPQutV4mozdo31GuWWIhmQ9IGsk
zu2+iRSRJqOtBHFaqKzhfGU5tPwxeEH3YlBn0pwlFAsgw62sJhNmTpEi2vELsESjCzaPJm6G477J
S3twMONFWxRYX4Z9rPq+Zjo0i2JhZaaFIMzcfMpxxiKme6R/w8FGr9vP+5NW2WT7z1cn2tDO3CIT
yG2cPcw8tvu/nXGxOk2BXrWe2++vRudNLmAU3KpcqMyZ1iHzdExjKpvI8eriJuiFHbb1/GmYHtz5
e6ljMlY5uy0FqokSGhkcLCSwKe/S89bX3yRzFv+fypHuhrztHm8cOWWc1Ur/k8iG5S0RHlE2dSE8
uoIGCux5zRhbOy9asj5nw8yurVZkhWx+DLu/DnizdJQWipwpo6wMs7XXEfF5E/5DEBwGYZ8hDHIw
5z7JBnPfyVZGWRkmVDmCEfPfVO2cAFBnT9dsovBOGVwFuTzw4jopuaGL5YrmiuDoQKRVkw0UgSUj
quamFqmoYZw0fEYHZ5RWdQSit9SP7geuavJS4M602W4s25Nlm3+0RhAZlOiS3Dm4FLeZHbKQtpP1
2xMC7/5hB/iAue4dXYpdG2AwI7Nt63fgdUHsNQFolEddPUeRGIgUvNgBRVfkOO+b/uhesgWI+AEH
rSueSFmyz/TSRpvPdRF4GZYWlzhveACfxb5xpatuY+ZgBGtKcmNeYjgQMdW8WihcUYZJNbafohUs
hElyANNJNJQQFQ3icNg3bxkkNbTC8kDPFVwqMaBC1zaxS3C42WUUGSdV91PRzrwAaims8gSk+/41
TGvdnv0fKOqNLCyDparS8hsnRY0I73Ln/6vuGjcotSf2jZ6HxDqQsztFuq1F4Zz/YKVCBtpSBufc
KMwGUp/T0Tk6JXu5byvVQkthWxJSVfls4hWjB4+g00RdRbMItLXnKk0113bVf0jBiw66ujUJPoER
iHL3uMbNcT0nVasZf5vrWwsixS+U59HV31rBxXb5D4P2aCfilYbDRGV+KXCRbZwAKlPW74UW/ZHQ
DCTH60SO3tJ4msypAgvIsKjGtKugMHHksf4rz5YAC/jx+n5zJX4Mk/Z4f6kVnyLjn9Bnz8ky42+y
/gy4cRQ0h9T6dH9sxRLIuCeLtgEjDu5bW8RN1H8wyc5XTlM6I4NlkZJwnlHxCX+44oHZgGXnn/dN
e/PY14dNg/r5FCz5Y57jKt27oR/5VaUZXGXv7fdXgxMTODNq4QzeeN6Z+vSxXfKT0+nykMrkUuTO
6B3vrQzXT3+p3qWV9Yvk7ON9s2yf/0ZAyawnNereOIMTPP4iUunfLuujHnxn3i4GBd+UMVBWkA2o
nSAhCO9XWl+9/Hh/3iqTSMFaumQQs7k940OSh09ftHIiqqWUtlk/dTOj2E5OIwhC0NSzZh/d8cf9
Sb9pbC+UUU6TN5hd3SED1+mQUHJ0myFe8k+rrclgbxoF42+XiVdumI4kN20PYb8yDrXGFrxa06ij
eFJNXgrOsAjNIjTC/NFyCneMalJ76I+bG+PgOhPU4sOBGXtSDL5jm8Kr7/DaObSmFCmm9R42PU5P
21iv+ggpUMGg7tcDxC4eO9d78AzzZppWAtzHcdhHqovJS8Fq9lMJ9V7cPe087G9dkFVHbFu3lodQ
aPeGNrnvS6q1lnbatQBTmghKVN86aNP8rXRld9W40g47V0hjo7DzR9BE5YfVbj6Ps+ntOQvCNlLU
1nBPIzDz/LH2lyB7qiu/yn7n7lpbe54UvH8ougeDl75nceyvi4fOjvVg5b1m71a4jiyalrqgeBBA
uD7WBTrOWPMSuNk3kfdJkRq7yOBgHyn5EFYYVuZVcPw28ZavjvmXWLFl7Oq28EIZtWVwrwzJWAMi
48Q+jgX5csmEBin3Zt7E2FLu6RxI3xhFs5XeH7eOcvLU6FxSNbSUedwhM+vOwh7SFR9AkIPC6nVi
rmZZVYPLuYZDzMKYMO8++8T8aEZpr26/349R1djb76/y2FrTqW5tLKfB3wX8NvPTaGgiSTW0lGUM
tH6hI6vFrY1+YGmdEB5GE9k5uJRb7LEW2KjgJ2N9TasfVgjGl30BKqO01rTIbRuyQLc26I6DYV4Z
8w73ra3IXDIPw4Re31IIZMQxf4IiL9cJdqtMLQXlQjiz3QoesgxG1HIHHIdWxLtew/Ggyivh/zqJ
2dB1yn1YpExPAr0QvDIit/3slb3GLor5yzgt9LI6IrRR1SucYfkZgLnn2fcb8bNLjfDDfdOr/kKK
0Klegt6qBN48AgutssPDmhfHjuseQxUrKwtHoBGKebxHHOX0WtrfUaXaN+3tc17FJ89Iv3grjjTl
0kNss57KiNQZifEoyo/3/0I1dWk7bZgYAmJgQyrIxfQ/u+6eyzw2OmknHcVgZquZ4zIffgn+VNYU
zcXDVLy/P2uVT0ou36aeSEuBWffGGhMLdHap00ciKx9Z7d92/YeMffK43RBvgs+YZRZV5SNhLwGv
olHXRPN255YXygCo1l4C4vsU3XmQK1rEaRi/ma4L6jAbSgqfGqhKumuUu+x0/3sUKy3DoUb0z4k6
8O0bWQ/DcLZ0NACKtfC231856bq6Fi3a0L75ziGgf+q1jC3vyNtZkx5U40tBYKxzXbJuMxN7aqzr
2q+RSWKi20tUZtl+fzV9I5uoRXqRPTp9mGJksUQzXfblHU/aqMrFHAePwE8H80HUH4b+UOm6R1Xz
lgK3LEjtQF/ZvoUTuo1qKExwHRmcIlv+g4pymLtk5ZYT1jrJJvtaeWU8OtlxnyNKwduB2ajMTRxU
ST7+GOxwPNpBHezzchkK1bad44IDyr5l69HLnitn37lAhj65ZtmkSyCKR9MX57XANckzbJLct8jb
MDEvlDUxBz8lXjNh1v/p9gBMNIO8/QmnVOgR9zpKa4XHyGgoNlVdGqwMt3taNt95EbJn6GDtkuHD
J0hhWuCAh62kKh7T0vnghdOa5OmsY8hS5ABXClK3FxO6JbcD3/gIntS176K6O5bG7/v2V1lGCtOR
LLhScgxPwhRMecZ5JF2yb2gpTLs+zZuGuPaNGWmcCZZwl0f3h3670guTS3tsKjKj9a0Mb0xjGBkL
QFC8/kbKW78JfaSXQEBcyn+/oIeVr2GcdTqdCUV+kMFRJp3LuYVSxm0Qf/z11nY2SMH3LYUMhLK7
YDGrAnVl1LHNKiJ49H4PlqtJs6m/udKOJWNJDTcnoIrgUIf1zeNMRWSlOuHZN30UQ0urMeGg7FgC
QwdgFYxo2z5bGf3Ret3JTr/eX3HV7KXMGQzgZspzaGbPKMCUNgqPuxgXwagoH/ItWqbtiJFFbX1x
C5TDx1mTkd/0FgwtXbxN4IYqajFxJXZYRpCnj+eleG9OuzhXMb58tudtltIBso9WZ18car4EhPwJ
Q13/pGJZ5aw5BS6tQgr1WdsUD2MeRpY1fxpp985lmhYYxarKmXPOeI0nmxW6lan/6Nk8sdNdKR+2
2f7y1eFm6NlYdQS2z4bsYJr9oWhbTfZR2UXKmXhsTW3mEHFt+68o2qHB64MDRaFCd8RXWUVKnH4m
1tGBiMmV206bPfqFmZmHsZ0LHf5V9QFSvPq16ZC8aaFuTyvwA5Ux8A4J5KIn3R+ovkCKVuJ3dkbq
BULXICTHq98588NkVyKQs+QQhH3X+wuUv431zL3lfTWvh31DS+FKQf1kT5sSqR9M3cErqRFPVPdG
rzCJjBk1KmGB2A8m8dEDJywXAgx/7097i/Z/6kSOJUNGA5NW7rpAXdjx8zgrPq78t2te5/BQeJo7
p+ofpANOOKMzsJw2bfvcCeO56azHcZl4lI2zeAjyCQq9OZk0C6xImjJoNDTscZ43afcCDXE0ytkX
gC3vW0q1BlLgegYJM5ND1bhoy49+zcKochfN9qqIKUcK2rqwxmW0Q3Gd6BTV6ZNjfm7Xd2uqefdT
TV0KWQtq8U6G2vHVcppfeSu+UmHuOd/Df6RgDSxbMDRS8mueUidxAP7+uZC6/3zf5orllJGhM83p
OAQUe2DDatC7ppEreBr1bBcDlvMPF587eXUGCQ1+7VEsOofdml3cdtIRZ6imL22xq29QsnbYodAb
G2WQl8pf1mrn0UPGh44mtfpghix0OZ6m6THVXUhUk95+f7X3zRDwoTbL+BXHj5Nfibgjw6k1dsHq
YfHNR18N39IyL2YwW16LOrWTzJncKxlaHTeHavJSkDr2sDJBKxwmZxE5fwh6DUA5fN8ZFUEqA0Sz
afY8oNBxirT/MNeNMvfrtPxddj1MwDBSkPo8Rzlx8srrEroRadCDNOnQNSqrSEFKa2f27XCC7j1h
kc+irgNHmg5+pEguMh40H4MiHxnMgvd08Jo3SWvoCFAVW4eMAqUr8yG1xfhVrFYcrEPkuye3/zTU
aezrKosK28hw0K7tKkFnAyf41ITohvg2IRFMULW77zQq62zO9MrdQaI4hSwIsHOzujzMzepdIJDZ
vNwfXTX57fdXo09132ZuaPOrsz40/YjEGAfD7/tjq2a+/f5qbGItazmUrriGtEQHlQjCyGzIr/uD
qyYuxWk29YtJQRB37cCZIy7WH+Z/3DeytJWOjTc2aEREzp3Lm+2W8eovF9S8kn3DS1GaU+hqVCA2
vxbFucvOs/FCd73vOZbMmeeWuIi5hYPcVQl+JGBhZJVBT7vmLaNBC6/JQzvHvFunOFUNylHu8tJx
43h/+LdbzBxLRoPyARewOsTxd363tFH+4sRNPD+SF+MzfzJOwaN5DvYUd/BP0qZq2QBliQb5BiJU
f03Atxfef8+IrYHNKtxehoa21AqXycWHYDGOFQ/iguwLVhkGWuAinC4cIzfmN2/84bVW1PSaE97b
AERYRYrWIu0bm6RwewNC6dFGV1TFBdTro+lIwOiUHnX2UUTufxN4lRZGCwIqBqvxFauAyvA3QacD
nTVgA5XxpeBdmNOM5oBsaQXfjXQ9iszaAzCFfaS4ZZyADKLHtZtn46XEk02E3kHdU8r22vPGJUpG
f+ZLy8AgiFMH0ObQEhwL/EP+0vfzAWkucQPn9zzlX6aa/bgfbYqTiAwD9YapA1arxBqI394fj+Oa
vMbc0aQKxSLIQNB0cEeociJVrO4v4X6tdecnlY/KMFCb1StfZgwMcZ/T5qKg5nmCNgxE6qukPO2q
Kjv/UOEtczAEK0Q/r0NpR/ZAgFLW9b68XXDA2NKG6wgmenNLo6SO6UkcN+I3ENYjxBJ23AV4wJ9I
sexVmdOKvObXbOE/eVkMEcln3SO0anWlnXcaaRhS5sFXmekfqdF9NJxpV28NZi7FLzSZWz+w8Ogn
FucIFttr62fJfZ9X5B2ZDY+yHgUGSHJcHfPaBGVkN9E6vL8/tiqepPPxnPoTHTrcSdru4k0Phmeg
Jv4AfRvNzWF7A/o3P/zDgtdgQ7cXNEldW57+Wpj5HPD5UtrscXLSd232sXIDjZXe/pJ/CPF6jzqh
DbWbawHFt3NRcADpS0D2STCvUOYe/9w32NuL8Q83Xo0O5sXx8abTAdCWD5/t7qkMdm2T/xDiVY5Y
GosgfDlD0wpxIw5O2bELNGuhmvr2+6v9y8bLH3M9TL22k5QWcddcRoCj79vl7eAyZYwor4Ycx2ac
Tayt0BDkTzZozvcNLcUtn1getga2xlEsX/ESkkcV33drNkMpbK006Ed/wZPu5Na4QPxc+uzgrZqj
ocrg0s6LImFlLAaOtU4+HYFYevJEVCyLxuIqh5dCF9INRu0FsLhnde8J8R7Wsohbkc0ReN81QaVY
VRleOQXdaJj9doere55kgeHGdqPj8FCYR8ZXhjXjs2sjH9MUMsHP4HYvhs+7XEZmwuso8+eB4ky4
2imOUgFw6f6H+0OrZr0tx6sogrP8/3ogKGZYAi7RqG+97OjPOtY31R9sv7/6A+6FomwaFNbG4cT8
g9cdzH33LFPWvOI5hXrtlFZXK5zzj4G99o/ggao11xOVs0hxmto0Z+2Ca3O/knODNn8fsrP3ja7w
dRljCUKpEXqAeA110Pfcx6P/ccTrdmNpTpWqmUuB6sx89cDogFAiMwQ3ZyjZlrWxS33D+ZcMz7YL
YQUGniuL9nfTNaewMD9Yjk7ZWeEvMh8eE2LM7RyXq6kPPuB+CE0b6EgebXvQIXMV5pHhlszIRpu5
OOTjzPREwao9OIbmkUg1eelKW45l50DzynzsxbBA+pjN0USZ8TQZTXvY5Tsy1DIUVbtCDqO6llv7
C01c0UY++ZjrrLNN9Y0jji/Fa9hAGbTycPLrsyCqBmM5QDH6S9kHgNW3XgLBHh1sV7UO2++vMkMV
DIsYO2T8bGXr2cwLtsbmSriOL0I1vhTA+bjUNVBW247ioJ+sOBDACe8vgmqdpX22dzrK2xJnWGYU
5H3PvPrdkptjRELcVO7/hWr2UhAXFvCSPZ4xrxClYuhFMryHunSq+P7oivuPKctd5Y1jTCOEc3/7
oooARzuazvMShHHj/DHrM5l/LeUTgbJi5e4SUkPhWkJY+FlZeWlRVNc6yOfEbRuIrbDi6/3vUVhL
hpIGax82VYu1hupzMtf2M46Gf/YNLcX0jP416nBsvh03QNQrwrL8OqONVrMSbz85oPvrf6PArimz
fH8kpzyv3LgHRIGHj0Gbfxn68jdeO74M6XcaeponAYXj2nJ0r2BiBtEJOYWsy6PFmEFUV/3sc53Q
vOprpJhe2rkOfcHIyVnokSzFc96DFGOsgs+NyJLOWd5lnB1Lb/69b3Ek61n+HPJxyKtrZUOsNxfJ
vGg8SmEpmYZQdHgnH/3tAmae+wxFqJqGz86yi9cD0SAZqmuntiJtholXKaoJ15lZp12yixhbSnwp
Fz4Hqz1elfIzbSLH/+EPmg1OFWdS4iNFE9oew7QzVM0BadcEgcrYUrJrDcBtwVRXXamZXUWXXUyn
fywsHTJNNbx0t8gn3qdmh1nPNIyhdEbR3bmP9sExZeRYV5dQTkGV8hpmPHZwzdUKKiqMLQPHPDMs
jQqb5LWDlrNZf2Kpbv9SjSzlNDqllugCnJw744Vln3zd46ziYCtjxYIs7QETRp18AEmZPx4XlCmD
9GQ6+9xPRopt4EUoxcIiQ7gkIs9OztBp9luFj8hIsbajgzERmESkPO4J9Px6Bl4f3bFWZXEpJrkD
RqxVYBcRK0pBXVW1Z5RbdeupmrwUlibJMqfxYPexy8DvlY7RnA0fs2n9vSvNykDbfJ3abBlHjN8A
uhHU7jej1bwSqQwjxSa3C8tjFqae5dk3ZoqPy6w7ACqOsjJIzGrHLFjKzVso9lDfTbJsSZbZuWZ1
n9i2cdhlHGd7LHx1jl0h1T2mBi5EBkHvI62X8rBwoiMKUiytjBjLgmwNy4KP79p0LCGD51O/4d9n
w6biJfXKpf14/ytU/yPtpLNR2820VOTUFO0HXtPI8ulW15o0z16K1CCzDJaYsWGLwDotZXbLQh5R
t7r0a37BWUpzuFH9xeZirxbCDx3TMZqcnNphxuGj+shdyCowPzZd+3jfSgpvdaQwnhd7dcvGt07c
HL8Ouc/Rj1pqamaqFZCCmAe8rUwTrwK+acW85kfDr6MczI/7pi7tsazgFaCwGL5Ky3MVZJ/soNDU
5FSGl2I4h7LaKlbcSQdQQyXgbH6p0/Kl8umHWsuip7C8jCAbAJAo/GqqrkZITkNdj2D+G9N9tpGp
BYfa8KCc2+IliQdO5K59MniO7p6rWFdZyrVyhqEqSgzepXO0lLe8fkl1ndcqq0j+6PuOPacU5/l0
sA+saY7WrOPDVw0tuaMACmjyu4WcDO8H88dkoLogUhlE8kTLHQjr2ExOVg/wFbh7Cm5GoaHj8FEN
L3ljuYA6oqgcGzLgYbyu5TkFD06zj5HPMWWYVNWEU9bmrv0YcnJInepotOyAfuzkfpgqNi0ZKlVn
QxUQy7Yf8yp/Zmh2T/H83fb5H4/yqKmsh31/I50A8aZJZja15AR6GXFouXjJW06gH5399d3ycebd
vtCSifRIaHpzmMKN5rBYo8xHg2SzixwaS7F5wKuEb4uKMrxpkdNqD6eFz2iK5Mni6p5gFI4ka5Gu
kHWEfjkcabGHB5dkpyplFy/VMeSohpdjN6zGibVwpBzPCk5jxl740xuceN8CS+GbAsjT5JPATdyb
oAnaRE0dvPNa57CU9SHny74TOZFi2SalPa9Q0zn5wzI+hO2MXm28Y9z/BsW+IgOpujGbWUZxJhEg
kXUgTz0EFp5r3T+FwKvCrv+Q8VSLzUKr8JFBXe4+hX1xAfrpwPzmUtk6wkFFSMuQqgUUuJC+wV+U
tHkxQSZWtg/2lCaU9oe6WjSJQ5GvZThVUaFJGIxL+VVASeI4e4V5skvcv+6b6e1mbceU4VR1xSo+
lXR6HN3scwjmgCZkJ3Ps6yig1voyMP7MST8dIOnqRWad6i5OCh+QwVbOmIl57nl+tcN3Vvk+mJ+N
7rjouNIUMSijrYThEtrPVX41SQ/+a/dYW96TyVvNoVe1JlKIBzaYtZsSwwcNaLscFps6RK1q4nJ4
O2lX8TLFWbdvHvq5PQXtEpfTzs1fRllVY7uU4AUjJ29ynAjn5+EwM0NX61WZRdqh68xrsCkU+bUZ
SczpfBzdXe2mjikjqszVCLtxKfNrV6bHAUk1Nb/cj4A3Jx0E8hNzQefAKJmoHwjYber3vo5U8s3s
gHGlnTiduOutPq8fjNQP4sYvjuFAo6np2tgfmnMAAbr7H/Cmy+CPtgh7tVv2IJJ02YQPWKGhTtsy
EQOEvEHDfn/4/yLyn8oRxt/+99X4jFlo4DbX4SEgY0Trz0txynz+YLEMErnpTdD6xYVGhMPbwzCX
ZzcoL6hsHz2LxXWQHe7PQvWR2+q9mkQxlos9h2HzsE4d4An+HC9B2URQkNB8puoPpJBmFi/tBdfM
h7S2j4w2yZCxS811xz+Vl0lx3aZdm5vDMjx0DWQ8a+eSDZ6moK2aubRVz21hua2dtQ9mjX6/srvY
k30ISh3YTTW8FNRbVWH1KSzPBWQNWRmXS3jmA092Laz8zGoMbk28kbUPhgOuZJE/LtxOpqw+7Rte
esQxy3bNod6JjXkwEr+uT1mZnQamo5N+GzIZBHKTLnXzZfQ51lUs1jMJnyBzEdv++9B5TOk702Vx
BjRNVzz75sUzLsawi8oC/ysFPV9GkG4TrEpeDokXZgcO/apU6ABHb9cRMf7mDa/ibW0BcbRclz5U
oj5aeXgpw//H2ZU0SYozy1+EGSCx6ArkQmVVL9XL9MwF6+npASF2BAJ+/fN8p/o0pcSMSx7yIIlQ
hJaQh7s4ZaCz9vNL5o7A0D678xjhYHJB7nAnBg1Boudqy5G1riA0S/u5ijjoP4CO2Wna4MWeFt6l
JIE7+1CcWiov7bb8GQiTc+0MB91MC28CAcvcctF8t7WJRKEdz6tEWodyPJgNLcTtLhzIqHC89Lt5
iQRbvc9zuThHElRoXYtwAsR1VuY9FpBwfhp8nnDuXaD5sGMbw6zq6do134reQe46rQYvGvPfEjru
h4Jbz9C2c2iH1gCrb8VyrWkTqapNp2zv0dPgM3qKNqvGdnZGLKyCyY8BW5JM5l9YXey45Ps0F1AW
12KY5H3W5AFmdaDzKzDjsbWJC1fVa50315EW373wB2/zxGJzLMX0tXO9nSkxfZkW3aLKSjqwekih
Mnh2FHRki/nsz/nOvJhm/P7/m8XD6iFJMgk4FAnWJpI+tRIy9mLHbqbWtVCuHYHnoraYUzH1J7ta
rmVQ7CQ8TU1rYeyMYOrOpwEzvvhJzdk3Us47u/R9w3nnFEW1EPa3ydnEuEyp236wqo/lYMVIxUU5
byJCv1B73EkAvXuvglNpwWx5cqPu0A1pMGQXi7CLy6azJxHUtPj8OOwMVtJTtivdaB50OBCy7nNR
fu2qY16pZ2s9G0CSykO70IIp5t+Cpd0eJ5nB4fVc7UZLz+7x2pV6bPhayeV5VN7VWg6RzYWhDvao
5hHqlwR+w4l9sZBvs4Hgemxs08i1UHVzaYPGLpzSlrBsikNLWl3sky3vz2VA5Ho61s19rt+E7BIi
ewcI/5CqNXsdK3LxyzDdjhUVw0BazC5NWDZb2crUWerfWcAgvBFsXx8P3eSOWtCi4m9sOSmstFZh
Ecq43DheLmIGRpnsWBe6ekU7B3MO4W14fOOerEldl3IPsWUYvZ5oa63W6gtAwlKHbTFFuhnp551l
+F3QThjqaba+rVcF9VCZQlGaUzD8gSOlnH7LqUa5gYiK/As4sY8tynq6zRbLyoC5lOlKPAtCynn7
YeazvbMum47Zeqqt9uSA+LWzayYs70RqMMm7dfGa9UM8W/2tzBSqydVd4SJPCjzHdKhQSHI8JnE/
fH3sZqZA1BZwsfR9NpWNTHPbTRws39NWninbi3PD/qALAkmyypATREhR1H0UoOA+RL4V1Rcnl9HT
bOeJn9Njwa4/dQBS57W53ckUNTvnXsoz8F1PDMyhhyylP3U42eLN1prL1Arz5gRdu4+ELf2VA0S2
49mmoAn+d7WaB4nnGqeWaV/IMN48KeO2n48wZiBstGOZaicVWA7DTAC9J13nArbDnXEbJll/2Mir
wJnUjGAX7a+qglBHw6IG9XsWqmRBixJ52a/HU2AK/bvh3iznvBR5Na8I/VD867jf7eBTt8qkIZAS
y39Y6mvlhMcC39VW9qkp+dSMGXwpBD/NsCT+vHdA/v8S/3fOTHrqe/FXBXI30FOxL0Nan/DMBNEO
HM5ObWzFflwl/BuLq+8LqhP52Utd/ErI3hWQzByvjw35ft10GOr58cntR3CTteyqnO7Z6cJI3h+k
ciG/FpX4k7tlWgb8KkEdF6102KLV9j8OVfdt5jziU7eXnjIc6/R0OeejrFXpsWtF5RfR8jK6P7Si
auwlX4Md1mxDVOlJ86DnoE3sN3YtrNL+yGXjfLbnsdyhWzb4vl6XbGWLE24rQe4oJ3+2tfyADPqP
ru+gItEFX1i3RnbZHryB/P+V643/L1DtnOpCTKlqhvNm1ecwG3f2IkNo6Sl0K19sYIHKCRklL5mt
j5n4ToMhcgMaU8jiYJOIVnGI5wzep53mvWIdq7VAdDW2f7LKDk/r1rG1SM+oN3ML8NqKZW4EM2y4
JAGSR27eREFzAUjTtfcOOIZ516uVA76MfVWgn4H/5fhjVFt9XPGvk/ObdZ+66eARXK9d7ss6kJJk
7ErIwE7U9/1nH1oHO7c3Q2jY2p5Q1uM0BS4+YgVBapuRxKvWnd3SlF/XS5azoMUbTymqtC18Pq1R
52SF7yVqAeaPpZNNpPVXrWox/blUbnCzcid3Ium4YP6p855MReQHhdX/NTZyqaanLpsyPLvIcq3z
D6Xr5NWO47//VBiGetnzSnrP7jIE1SR/bpjJLC8iKNrG7Tr8aTdzNKg5ov74Um17txJDrOkiOWue
s0b16JEjT1HRIvJCHve9OtmyPDXWF0fVMd/T3DQc8PTa6Kp3aLfacsax5YWR54mUEQt3Umwm/9EO
j1nVur2XLXPaSvbRZ/SZDYdgSJgVbYkowAJTWoFCOqSBqFj3rVLIKrA/H29/74870IVzAMcCLdmC
cefcObMhTMQe9NTgTYGumdM6EuT1LsztWZ+X5UuHIh5R/UM5npznc0uf/fZatfZOkJm+QzswDs0Y
DHKc5rTe1ksBJkTZhjtNv+82ga6Z07nZMlROZ6cOGa4AxVxI/andq+N+f/EM2L3TN/tYUANRvE2t
nRLIbC7+K63zhLApCdcvrrPF2/T18TybPuJutzf9jBubmowPdurdnxPACTCFQNws7NAhMWDaIREb
m5v5IZp3+yHBRePiNiR5PHKThdz/HXlbKNHZE5tSEYSXcN5ADHBh7fhF9GHsYqLr6ffjjt5fiwJd
QkdMtW25KG5L/aJOZ1tiHXqVc3V1M3oBnDai4qvy926DpvnQgnq16mmq2Gin/WYBJWN/UEt52k8q
GcJBL5h26ciHrp+yqwjnIF6t7S81jcfOLIFeMD14W6/AEszTjXV9XFge4MbCOgTeCgO9ZnpCsC1h
PnFoLZM8IgzkGyCT6SI3Xw4RSaILbbP3gT7YesBuUhQtDtHSTzKa1j2iZsPMhvf/30SaMyzT6svN
xmv9enLq/LatHEV6XfrYS03Na4HcCd9Z7Nm2UwraH9TlnTy2Pk1OcShFG4RaINOiZh1yvwqIMPcU
ZGVKyiGCUuextVQvoK5CLHd136q07EbI+PWXvLVPiuw96JjcXtuFV1CE5ls3qHTJ8hv1hk/utqcU
aFiGQi1gfXtumLMUbtrSLO4CN8os6AB8WuiU9sPHbWCHDhKBXka9MNdtRMbd1A/qJ8vuoBhojYcw
c2GgV1Avqh8In6lKwyk/NaQDa117VlOfjLl7iDwYfWg7seuNbBS9p9J5Zok/VKny2I5zGuZAL6F2
g6aoh5qodBL/9vbHAdim6V/FAS9k13mvUu6+CPw3JxHoddQgdnIKiEA5KeXt8qGqFpJsrO1SKlx2
6pvw5+M4NrhqoMWxX0JikTJXIR9vJ8WaRU29x0tqWCJ0PTVqb1vnNUylWPnOzRZcUWoYQxY7OTZy
bUPeVMiGrF9U2oHAjpHuE5gojh0jdO0d2i6iLgIYpSiBdKJrbNt7bmkyiha//WK3Sw+55LRRLAET
Ah5cRaLyPcorg9foRdKbzyofAnkqzcH1M4dPC+TrHKTgx52cpWH4OojNplPhLQvmtM3kuW3FtZ0L
6NYfKoUKAx3L5oPxpwf5BAxfe5ch305F+/chb9HBa6ScuooUaNnbeLRtS4x6tB1vMdnk/v+bnXbd
1pY34GtOV59cpFC3uhnjtZ9Pj0dual6L0A1av4Au50sqNpqQJXjGhTtq+F7Jpal5baf13dmtHAJf
7yfywXGra5WzS1DsZWUM64uuFzHknVWLOlBp1a8AJ/7hSbJjF1PL2iaLxH/dAAGDlql7LTL+TIp2
p2mTTbQgXaHhvFAPzjK7flR5Q9IB6diqYznWQIei1V6IDEaGrandXpg8ycyKSqBkc5XtpNwMptEL
f0erWlXDMH7wn56Cpr/mjX/M2XUcGoTTtnkcYHXVd2e78z/YW5/M2d6LkWnk2pF4JKBnVGOxpL37
cfayxLb49XEYmVq+z/WbKJ1tkYVZiZYDZX2koZVHueMdW1x0PBkTQsqmZnWqQpv8HgrmZgkYQ8tD
ZG5h8B9Q2drjVWXpq9QfFb9SXw7nhTByv1DZsWhlvnPoM+wenralsmKu2OJhqfHGJ+rkcai6qAkR
t2Rn+zBNghazolp92+vrMs2KafjsozwD0L7MpTtZJNP4tbglQ557DJeRFMIUzOZxSx2QmYHexhLi
o7VOVe1FzeQGuLIfciodcuZBoK+21spJZ66mNgobD4+bswNaxYMd3I+gb7y2LJzBnsCXlPKZ9AmS
8uIDDcK9y4TBXjrwzLWXapu32klHiPmU3UfmPdkoSnPXnUyuqf37/29G3wm7VUjS1ClS2mGVeK5P
7TPkxao6zUuydF+8avbpjvMafEsvEF6GDbnqalnTviV4x85OVr0n6WHYD3QxCcqqXjmM94Duo3Qv
3pollOfS9+cpKQvQ4CaPvcnQjZ5hlXhDyippeSlpXJZIt1CXbm2R7+a02nkce9dIyP9q/lTN7tb0
YIZ8ncenyv1J9ip4Te1qt63RA6WU5/jQMFz/qL3mg18NO0vG+whhDFlzokYMNq6HUF2zP08n7zxe
gg/IBQA4mtjXbA/h+a6nohNtdxidNljzzOM3GyrHHhSIm1ENn60S2TGk9oY1Cy/etLLdauR3pxr9
aaeukLuUOT3EB+WYdhOPSqzjdOd59f2nZDSuLeN1UIq+bGCxrXwlm4im9lc5RT5hEQFiuPHE1fXX
SOTdKfdevXmM87BMXRSNPHbj9/Gm6F9b5beGhKR05fSDXuZnP+an/Jv13btA0/JLFQ+HWGrQi7bY
z+BNUaSEGrDYrk5/qcp0bs+Pv8AwOzrw0OHhWIGSgbyu0MLpyh9k+YvtqSQYPE0HH7bzurQDxeRM
W7ry73f0OQpNVpx1Ho/dEIk6ApHN2dAENqR0JwAFE7CFbl+7mnhfjrWuBeM0T50Ehc+99R6FlMBJ
4NHsWNNaCPqUCb70gfwxSCuhyj/V0x5AzWTzu63e7EMgw/X6tVvpq89k/URoGyZFNc23zJuCSFBv
bxV5NzEE/T4tqhuLVyOwN/LHvPgnx3stws/eIC+TujksXpe98jfT52jx7WQoX1jtIL/ZrjgXo3WG
SEgegX4gUnlzKEeHb9GCuBh6lpF8xAIhzhM5rxmPZjwK8732DTGm76mttJZMOlgkpvYTza9u8a2z
Xh97kqFpHeIGkgqn6BsfKe9yfVaCfm5z6+QSdWwP1VFt9TjnZTZYkAtvb513mw7p7fhMh7NNDc24
CDP6OpBfJUlqyAJAufqQSXRxE5rRzAEIDGN2x89qhfSLcP8Wvn9s0dGhbI5NnHWlsHgDvoST5Y8y
CYb+EHEwDKOtDIx4Tr1RKAy7pa+i0ecp7hFhZI/NztHREFB6oT4QDqssZ9SEWd3UXBHEy6UeoYMN
9eqfvT3s4cwMS7MOYasWKeeQ8OxpVvV3WjnfMjc7cruFibQlgecdthSotKek35JhHBLPK0+PXcc0
am0hGNYgHLOCYG4zJVBSCPUd3P33attNrWu7OHdoznGVhaYu5JrOtBjyD9lci51M/fuP/z77D1y4
qJYtlII9ufJnL9xo5U99DnQBkn8jcaNq+cm6Z6rkztJgcCQdPjxN/mILHCBfR4hWYGcZymQbHNB0
NcTf4nwF1mbvkHU3/3/eB/Bl2olbOT20P4KWPVl1dmmnZwEsjp8VkcX6aGgBXATgLfev4ApHqPMj
11F0ev/uNxtps2YAcVWr9zpYMkIqO26qPcZ0w6KtAw/r3ramIquzJ7FkZ6EkUI7Wc0D3Msum5u/+
92bkyKKueIFtsyfIlV/kqp5GuzyjbHjnlmJwYx106FXCHjZnWFNAGyNLbJfM3ttuTCPXQrsElnEZ
xsJ6IrZ3BUvSx43MsdXSHUcyNa+FNw3kUDqisZ7KALpXwstkZEG/qwzs0+P1w9SBFuFhPym1KF7c
poJdRLbGZCEf1mKPBcUQcjq8UBWskGqbxI3m8HiRb0+bz0+VH9bRujk7RjJ1ol2bCUEZm7obiVvu
V6UoaG1Zslni6s/hMTPpuELFXcJBoWM9OVKmHZGJ8vxP2zTvrISGWdCBhZ0roNLBsiUthzl2+Hh2
OudEeXHs8K5jC8dsVUOHzOXrFE6numo/dv2eZp0htHQ0IO2clePU4r1W9vciGG9eMHx+7JmmlrXj
OlM1s0F+JW7Z2rbyWYGYLfwwzf6yBys0GV0L3XDa2i73wuxJ0mA+jfPyHZKtPAnz7sfjLzDtb7oY
iqBg1VimhT0FdXODOHfU0ApvT/aZO3kEouR4E9AhKsrIXf5+3KXpm7RwBhWZrMq8tZ7wcRdqhVdR
WVfHDnYOqvft67/bWqgDAbcWsmqWxEmyqrfUXxLQTF19fEuAnE+z7D3ZvT/zoY4JLEcCZvjcp69z
FUaUXwKQGT82j6llbVt2ZYCMZz97r7VPUXDpxoCWJsea1jbfzHPmAFt+cfOwpkae7Xh4OtplbHl/
iQt1BCBlpQIlZG89VWHztVnyz25LYrsdwa+xVzJqss39/zd7MJtZ0ap8y57YSLs+EhnroGgEavjz
YwMxg+9o8by2ZeHRjuW3tR2SSl5ps0Uoe4vxlBFlSkUFuluWndAz2UuLbcDRbIuEi7itboktf5NP
Sz2fBMsi7Hevjz/IZDBtb54Gb9osiou+G1gyVmXbgneb7p24TK1rkbw0fdsNFHdClJ2fm3o7q3Xv
pvP+IhHquL/Cb6vezXCVrazyhpqs1xognHLYKwI0LBI68q9EonabmxE8FwX/BimJD/7IIognRHVG
UPC5sz0YZlhHAFZdFjYIBOzImbzRMLzWsjr1FEioud5Z7QypUpDe/G9ITHK0ihEEX6/uZ/Irv46X
MPWf6S8KpT7sE6fHbmTs5T5NbwKPiFJCrR0ZC5lkl/qUn0oZlX/PsUrIyUq5s9OPwaF0PRWXztSa
77PeImme8yAq6I6dDJGtwwEVsiISyk/5bVqsCIWf8TZ/oEhF2T5ooqF1Kuom4taxIzEq8/7XXO3A
oYkJ9NWTP/ZX1ACeOI5kot2jirkfGt/Z4kItqnm+No0qMRuKfeocPP2n49hGTHyhYLZ3+p2NyOS9
WnTnGatrCYW3J7BLPG2I7ipQJ9rUcVvZR7j7/FDHCAbL0FtDW1S3rWh7zAlK9NrYDYZ85zZtWEV0
mKAnO9LMNfKorfLbZBxaFg1jVyR2QfekCA0uq6ME+6wMHFAdIsvZbOpUQ+/mOtGyPrZH6EBBKawA
cpCVuFmbk0UQ1QG1dpF6PAQ2i4tjUacDBb3a5WXZteKWr50VVdXwB06cVfJ46TDZ5/7/m5VjGtah
mrn0X2shrG+hj5NyZJWkng+2r23ZhSoht26HxU2GRaosKEGGO85pch4tiENlS484XXFrAva0rsWX
DomRMTyW8Qx1iOCCGnSv5qX32uDyiYqVofjAoBuyc1szBK+uruJaW9GUFHUYfe2cglU8ZYT9VpZ6
Kpvx2+OZfb/U3Q91qGAPfbRybvEF9LKeSNJeOEQaI4B5Ts1pvbIu2qvAMcyEjhmc6ZRtpALXxub+
IysvWps/q3KPV9LUuHbe5pCS4tQW3qsNPRighRBYL7bYOQGYGtd2Zw9SJBA45t7rPLx4ooj4HDfF
r8f2N7V9//9NZJFhhrb4Bs9v2YonwBUyOn49ZLEHVsadLcAQvLpGSO7N3TSQTNy2bqlQPTcmpS32
EpCm8WuR68h+23KwXb9SdVKgScBZOyz28i2mkWvBawWoRw0ZfNNDLd4ACaGA7NEMGnZfX9t9azZt
mQCf4G1tvsu7WFGALPA/bb9cfDbENgkOGl/bfzdn7ZeOSqz9LrE+8jkPgmiV6PSQ++gYwrUrc3DJ
4/2+52q8gK7LiZaVW0+rE07xsS7uFnzjoTiWlkE51vzGlJeIUZ16FCLbuXt93LzhEK8jCQPc9KE/
O4obGawporiBk7Z/spvpw1AysDHvUcwZHFVnsCvbwXb70qOvQXWW6jngMaDLjz/B4Kb/Ia8rCQQn
VqQRuA2lZMjQttMYZ6SAqPTjDkw2unf8ZgqaQIy8HbG6QTMcTzrFpV7Jz6CQJzyAQY9878HU9B1a
LCO/IppxwXc0biLKE93DIphMr4Wx7yjPEb2qoEcF2CIEhUJhneS4dyswhLLOVhciXyGYhSWoRjqK
9PLmgKi9qkRah/159lka9M2fxyZCi2awO4YdDWdkmen6t/T8yPHUuaqqr8G6XitUrzzuxjAROp6w
ymhQcTJVNwjn1THqrO14dPGu/7h1w3To4K/aKxcibWzErRyfIMj8tQGd6kCbvdzXfVt852Kjwwkz
hbfNrLxPt7OeeSFOYVOcw6qLZRbuLBomA927fhMQW9l13tyu4iZLvlwXtk2JYtnOJJvsc///TePe
NAYQeMKVSbD5ZaXAptoNS0ZnT4bVcIvVIQ8ltyy6CZ7fym2Iunk+hVAFnUuQXC51xIO/QkcCnhoc
9CUtqBubV42Ye7gsy2Mxd3EPru1jjqTFNeWZXDuFi5kA+9HAQL7bDh6PSBH+OtaBtkkz1bu4JOPw
7mXDHzUpkGAW38p5L39kSJv/h7xOttxxxhaHgBIp88WGFllXR45LorpE3XOTRYVTxg7pUfJ5CCoM
IeK7U7xxrjEjjiwK13uVwQUlVrJMH5vKsEXoeLJidcB42Ij81m3DqY9Cln1fVu8EnuELX/fqqg2R
oYPKBoe6S+diwlX5h1if3HWI5uz12AdoIb0QEC/4IR7whrotzkz4S5xZeLHIycqBcJ9lysTaJMc6
00LcHh1rg6q4uAE7mJYFT2sX8Pb+B23V13xXmcGwSpH7/2/mWqw8X9Za+K9BJpKty6+D2pM0MM2E
FtW8kG5N7MZ/tTDdg9vGAhXiAyidHtvHNHItsv0AZ698s71X3Dl5dpXTjt1N7WoBXZCeBAHBWZJA
qsWiXTQj4I4NWdua15r6QRO0sMgUL+zWlUeoWPxQh3mFSNOBKRJDdiFZlhddXO0q1xo2Ah3phSQQ
96a25TdRyKTcRIwuznb9vcBeYFEIQ1kvtr+n7WYwvQ79GsBZh4Lhjt9oV33okR3v8r0kiGHt0WFf
FclAKzs1/ObZ36eRRDMQm9BiSwInbcM/D02vDv6SLRaDTeX+q+vfLPlP6/481u7dXG9i1Ock7IJQ
iRvP2Rfi2DIBf/De1clkcy1KfTnZbQsYxc11acRlGG35H4+HbYh/HegVsKLkwrVxrURZ8G8L+vZx
3fruqzU43x73YBq7FqoLgZAY5K2Re/LLpC7xijmq5HHTpsFroepxp1Fhg7kc2yrOcnZdchq7nB3L
F+tgr7qaLYvf8/a1V71SC2RZLJvP2zr+fWj4Orqrcq2ic1C9+4qPSMT9kT23IrbZx862OqLLm6gq
mhpOoyb5qybIfMzeHojCYHkduDV7dtNB8cN/3fwrkucTagGyXTyywWN06BYwdrPvWIX/SoR7Bp7o
3Ig9igzTuO9dvolScKF0JEcNw03y5lNoWYDTsY8Nr0/HZlSL0wX142GpcK1rJ/GzaEkyqO6Pue12
/N2wPv7/e9yb0edB30qqOEJpOE/i5LjdB5s+29YCQp1DOysES+6X4zd94ApRIvEMIZdqAl4YTNVe
fmgVQ9P3z3rTdBYIgkWsgLT0qr7WqoMuz+j8PmB5tK2d+rx6CDzgMp0Lnu+Wc7biopVzCYC55+/V
obzrO+ji/v+b4W8D6nVGMGxCR0B94lkdjwJstIO7l0l81+3RvuabTjaOnb1uUC0sXYhVQF3N3iMQ
uVvhPzdpNK35JSRMhy7YIFrk+Ns1q35Vk/zb7z8ug7fzOmIau3bOU5asnTwUmFqFWJ0G69+8Y/8+
nlpT29oGkreQFPLvrJEW+zaPcwK2r+Rxy6YZ1faPEPG6jUHGX2ar+Lek4612yNNyjO2VMB171FdD
PoCgunyp5/akChlnobVj73dHjqa1KPVzKUBdDJsUm4OXzBHEzj4OBXsLzbsmR/NapOJZrhjcDIJI
1ex5eMYE+CVX7JCYE1rXYlXgGdzymcVfGMj4lsI/SW8v4fXuSRhNazFaQMoR9IO9c4F27LUUTeS6
X0aof5CCXmvxzXNBUax+PPYek5Hu/79ZDwBzXTYICIHNVFZUPRG/z34CkT/s1W+Y2teC1t0Kdyxq
mKmkwWXLvBOKZeLHQ393I4GZtHCtp4WOE4dnOvMfzfzUz2kPTJNfXKw95mvT4LWgtVFYzgb77kH2
EtUCp0q+ly0yNa1FLS1tRktZlC+DVycdbjyW9fuxWQxRpcOMZA7M7DRiRgdVJFbjn7v+t1q2HaMb
xq2jjIKmLsJ+hBRYjTKreSs+5xPdSdqYBq7Fa+GVocpt0D5P4BAXgzzLDgfieU8r2dS8HrBrmc+b
O7mXcS4v9lBHW7Z9oY21Y5h3dyfCdGoxn1g2l3fNxiWrwH0HBQsx3LqwixaxR+5j6uI+J29i1enX
fvMtqE/6IzTGZggdtOyZ0D8Lvu3U/JhspEWrpNAe5CWBjQr5PNNvslTnrA6PJCVgIi1g24nYNZ0U
JGqFny0xR1UIj+5swXvgPZOBtHgdgQQlTYF49VDG0oOppP7tdDfRnR5Hlsn3tZhtyRgo0hJ1Ezah
VjTl0IA6N1UVHMpKEKZjh0CB0vgVsCuXcAzPnsOuU7b36mRYLHXYUOe6Ns71PoKLb2VcOvKpK7eX
aSU3FdAzCw/pw+ATtCDOKrcP23ZYbp0tVFIsk/WpqwLr0+MZMEywjh0KoN1XtgRfUVbeZcJDUIkq
HqfKXnKINT7uwjDJ/0EOlRWrS+ZhDqYyFdWWbrsZdtPotfhtGZSkLAL/58WcrO50mwvge4LyLHLy
+nj07/MZw/5aBGeVt9T2Vnu3riExKND/CPrlBeS9PwEcSIjT4zrqnIac/u1WY8wlCjZ6+gvqOPEK
THCTtcnjcZisqIX6ghRhfydB/geo8jK2AxbEvK//fdy44Xykw4yaYqQ0m1Flag/hrQMHnOVdN4uf
C1I+s54nrvzq7lavvY8ThUW1qGedpwbozHlIW7UfipUkwXrLp/WFKJG0UF/r2ZzgjSxxnCnaRnGt
ikMqz4TpYKSq9mW2cVx4qnr9ETrDH2pXhdkwPzr8SAiWOzMyk5fOmj5XzP2zc/bEQg17iE5X5jHY
KF+wjTvI8/uMP7n+dMkp3UkImZq/B9ebTbAr7VA6JcfBycrSIftlz+V54nsvCSa73Ht903olM9CP
krJ8EVl14Z6KJlnvDNzU9P3/N02T2mMhwqJ82bbwuZb2FYVGOxuTySZa0IccdFrBhlHPsws+i2D9
OFP6yfXmr48DzjR0LZobYmcT0pT3Y4GTnx0vc5AxaH89btywKurYIx/MA95Gs+rFtcEKIKsEwNYn
K+enZj14CfH1ELZYFYx4q7tQ0RcxC9zp4q+jEz/+AIN1dNQR0j/Ur2p8gLWAyjHjpwzA68dNG2yj
c5bxloitFEX90trirCBw4cvme+uAx7/Kd1DkptFrGzYduspeJ4y+KdZTX5Rxu1eHZWpZi1QVtv06
j6p+sQobJ2In6cUhKBxhOsbIHkENurYLvZXKCnoUgQiZnZSDnW/H8P+vAPWfZBN6uH/Um2id2iHM
1GJhqWf5pQm3VzAapRDbjIBRfwk7cfaIunhed86r8dkT3UXl/am0VgHqLvscIJHBBxEX4/xhhax3
GPAkt/N/ufz3sWOYbKtFvAIbdj9KSEnbYMrssz4e5KGnQ3y5FuyMZAWYBZCV8ShYcGo+sbh32z3W
EdPAtSM66coQGsUYeOvYSTmt5xrPtY9tYlgFdSVNJANwClSheJkm4pzAXVQ/Fw2UQIHA2eM7N4xe
hyJRYkPa2WfiBbSZsU+bC/cP1YmQ/5BQoURuVhXbkLJuuh953gMY2TaHUvpoXA9yStVMGtu9zJWV
EjGeoSl8go7Nsa1NZ6MC114B8aycYPkGqaVUFyKUtZMVuA/xnUDUSahI31vKgv7tS7+9WFsCycOl
+d7bSVfvObypBy3UQ99pGTgDxEvog+OqPnfkr6meY5QTjnuwTsM6rjNb+b3cBgvvey9QFMXF9DRO
X1v+s8v3QGYmv9RiFkpfXlcrX7wsENG8oCJh+ws0OHslJ6bRazHLWA7qKuwTL3NBPgcLO9vMSngx
/ixRxfs4dk0foO3QEx7+HaLG9p+BWzxxpuHf0bL/fNy2YV3QQUaMDS1u1qp68QnUU3iYAO2Hh9Zl
Z9kxDF3HGvWW11trg+aLun3Ki/acz1+ODVyL2tZzRs/3l+qlLwXg5PTSQC0O2ZmdU6Np4Nr+bHcF
pxDYLV9IAZqzKmu+ZPm0M3RDTJH7XLzZPlHwVld+MZELcrN5fc3LX3d4VO5dQXPw2DgGp9ThRG5F
nXkAyy0kVjseN0v/OYfY6hOKW+i5srJ2xzFNzkP+90NWPmz/x9mV9UiKM9tfhMRq4BXIrZau7uql
pvoFdU/N2OzGgDH8+ntypCvV5y4nEk8p5YMBOyIcDp84h3o5IqeqZdK1xYPblZ+i1nq7/RWm4TXH
ncqgVnmBgpugTeqgZdbjab4F8jYtsOa37Yhmh97C4N4UPZTDAtG0Lf0q09Cav1ogxquJwNAo2WZh
QA++/Hx7Rgwj6wijaVY0Ig1GpoKcxkF+9TdLO4bJ1hFGc0idTqE0eMoDnoL5JAOBdALzyfa9ueau
TK22Y9UYfrLqUwyKsx6Sn/uG1lzVqguQgtEVx1LwGCZAEdfJgMravsE1X7ULP4/GYvVgJv1ljtv7
ni0bsTH6ePP+g0OqH/oOzRE4OKJF1UEh1i2H7yQfUuHNf4lAHAde7OrK82KdSIrWEEtawCJ/YuPw
AsV2fmhtuTO31BFGQ9RZs4gC79RI9kl16zEk6ycxDxvzZLJMzVM7V4X5BIrj0zqgl3CZpjbzq/C3
y+q9FqQ5bBis9TzEuX/vl8x3ktpRdXSgHlKF020rMsRjHWck/VgMOMl7iAjN3erIzEWeEwbVlzbc
Un8whAYdahS0kVpX77oIhQcxXSFoOpNhY8cyDa55r+TAXqgrWX1EyHl0oXoG/aLbU2NYXR1nFM+T
26yd7Z261U17Ht41jKYUV8a3hze9uea/fRePngig1jW4IfuNfNkdoFrfrFtsZAYn1pUpo3ahfPAx
7RwVtyqfLnnQnnlJDoBUi9Sbnj3u7TtI6IxRaM4Oy4jl3gk3r8fV9XC8jTcWwWSf2k6Lns6pIq7n
ndq+7FH6dgRY7LlfPa9TO70UPmk2HMG0HJovc5z/ewkM370TQXEWdXWX/VPM0lbZvuXWPLlgPLR6
cDqclN9k9eqnJNgi1r7a+gdnLZ02KmfoXYyG2D46jd/+5mpcsoJX4g70yP3nyOfi3NQB38isDPOk
Y7SqJidrWGKN16pJI+llbrilymewWB2jRcKIwpQwdFe8VOPvtX8hwOJ6PxbxdQv+YZoqbUduqD8y
Nx/LR1bbCbI4MC5ACpI+F/I+zneJeXnxH2AttvSFjXuUx9aLU/QEHNdcfrltRYaYpOO0wHsxW06A
oQP5lUEMZaDPnP67b2wtZ3Ympga1YmyVn9rqce5xcNzCPpqsRnNj5RUBiTrPPorclVbSsWgFvDoo
vV+33900vua90wyFYRsh4jHM/RRqOsem2ioemaxSc9yuL4d1KH3vBLm/Z1EODLVEULNYdhUmgM39
8sPyr7bNN85HHz/tD86o0ZXVGOQNqhrNJ0q6Tx2RSYPiDGjs+qYDH/9Gfcb0nOv/70564LGJrUHM
5SOVvxoG/vQuDf07tTwRZL+xvxW+P7bXSAdz5UvRlzy67ghre27Wb7hJObF2y6pMo2vezDoGFfOB
eafcAZk6XcAODinJsthI7z42qj9opEgn41hV2HtqHqU0n46TvQV5MA19/f/d9K9WoOoKN61vcYxW
/1g8LXP/vMcVIl03sht6ATKTCpNiFTKRTbSiW67ZObjmx5KTFiXDrnoEeyZuZLzHYt7FwOJFulYk
ijEFuqiH5c1xn1HGTyKxpTpkmmzNg+u4pmMJ5aFTuL4MQZ749b5I/wc3lKOQ/i/1tLxJ0Z1D9iUo
w8OuVdQBW+1c0GC2S+9E++61U9PP2K021tDgNToXVG53E7XA7/nmLnPG5+a0zvax35ThNMy2TgNF
Y5/W2MS9k8vrLms5MFVo2tmiAjK9/PX/d44Tr+toEc6WNzR5H3noJXEwPVHibnCfmobX/NLu7HgW
rMdNwezmF0LpmyUmL4UilpvdXtiPE9pIp39afKjGhfWI/RWih9DHyC10bVpzIseNT/g4xfmD8cm3
4sVHARL1jNwbL2wNmiTwHwJ/sLIwdORBNlu056aV1jZdO6bz2tSRC9x7kIwrgIXU3Rd6dWnIdcbB
SK4xMHMcoroFyoNnGcldRCveH2RPpJ7qyvFROvHtJUqcHHmgAxxwJgs0rd1eZoMh6cAtPxQVQYs0
Km3hame4Uz25QQW4aKw2ziumB1yX/50jzJ0dtDLE5IPDEjq6diavv9G+qhjk6/53+AJ3qHUwY3gb
FMbD2EOnZD7cnhqD2ehQrVIt9uCXoXcK6ZxFQX0c5N5Z19wXXFFzJ2iH+vVVazjuU+hmHkRpb/iu
ac61DLnmVWTxNsLZJ5/vQ5xx3QEniU3aStPw2ubq+t3S5wq1DB4I6DugtfI/cTzrc8HtemPyP5ag
ge1rTot6hg/okyL3nIq/pT0VuA5vLmqQc9qF1SX37YdO5Rdos45JXDsicf1lX2TSIVnQt0P7Jl/E
w5CDybtoaHHxZt+/KEsUSVAswSnuHbHrnPoHJVRcIkux7IbcT1CV/WtmlndvN93y5bYN/9fI9ueZ
O9KRWHVR1K70sPyRE6RkvSqMe6BiX46R+KQc5whI0oHSKOk8lvQRwz0NzQj5Xk7P7QDA2bUdP/xx
+10M/qQjt9xAgOpU5PHDVFk/fR7+Cte/9o2sBQG3sSLpj0CyMUKScm2zcbN0ajh/kKsPvAtf6Ixv
KLY+nJHnPrXgrVVRJD3tjqoXKSvf+nDjGjHGgB8tlBYSVmaFDaiiyscp+tRbX9XykINssV7ahMq0
U28A3W+EfMPGS7ToMEA9kEoQtz6GocwAP6lklyj3afCKxB63SP4M6YOuQTnSBposoDl5XGp+ZOro
43AY/9M3G8dCky1p0WEtyJKz5jq8Sy4zCx7EZqO4KfLocK6J+D2QUbi4nOf+MPF7N/cyoFwHcBYP
7g9uH+hSZWx8DfIt0jDDiugQrzruIXqEA/wj64Ok6j9F9a8O95nReKja820XMayHDvWyUDPsVgeP
KKJPOaC666vvguh55+jaJs9xweDaEqd0Vv6Mugc7egzXc+l9vf3uBtfQ2aTiFQQMTEKZrcYtZoCW
y0J9EZ1InCJOJ2/Nyu4XB0zr9sNME6U5vOtH4HtWM3ssrS511j6lhF2kfXG3TNf0AM3RATDNkSv6
wT3Op6lj0TqJOvVYtRy9kvUW2bbJojQfX0Fw2y8rmpdkXWYTdGzlC5dNMmLjHDYqQAYX1IFcHlcA
Q7crewym+OgpQGawYdxeA0OCoZNMVcpzOhDQs8dOgFu48JKAkiTiW7HJ9ObaOduSVdxCpog95t4x
eHG2YEqmwKHDt3oZTwLXGewR2fTJy+hde+4u0EfIimyrLmyYGZ1Oivql5CUfYJ3RryqC+MhPvkvw
1It0EBfvoxY8Tz17dOavY/9SKJUUZVJudjZ/TH6JB1wd4t1WKl1nkZWPBywncrqKCsKZDzJdUy/F
VnrYIv0xTZHmwCULvchqBAMl5bkt+wSF1qjcSDQ+JjHCN2jOK3jvj4u/kvu2LX8uff0t6oO7Cjdi
HclfRmGly+T9jCKVxcX8+bYzGKKfDu4a1tEv4hzfMwXrQyFENrhFsoiLE3zxy5+TcrJi52lWFzGE
MmhZWXkQ3FuV88q8ZUlWbu9rSYx0hUK0uFaOvbTscRjyzO+msxXv6wr6g1qK0KCcZIihg/WzbX0Z
uo1tzRAodGjXf/vyWncMNZAla1b37JCtC3ODleqwLj9v8zAcquKRx3VC/gmmJvH+uW0whpaSSGeO
opA6nGmBsZFATocrwznL4lQsyZKNaXEMs9vPMc3OH/48BIj/eEy40tfJYxcltwClpqE1H7YlkM0s
nthjofwszINk6Daawk0jX/9/F4TaYmB07rGkV4ICbr+Eq/eybzq0LXde2jIuGIERFkNq1SJj7G3f
yPp5O4hIN+ES4VFETwIirP3OudCSaLdRfjmoENssro6OPZ/W09pGGydP00RrmywAo+60lpI9WtPJ
sx54ebo9GYbMRgdwhbwIPNVgB7Rj1zqONPwMwozvdZerrAnyr2Rc9h0xdDjXwNem66aYPXoyGg7x
QMOTnLeoZA2zoxNEzWVfKtZx9ugPckVLjWzTCH01t6co+ugoGYX6jhHYYpntzlKXwlbpxGjigGH3
Kugi1u9W/mONt84tH34FHqQZpiXW0uVXgaOizh8EESdnqDd2PdPQmm1adRWFLk7fl1z55Gu8yuZp
WcWWaPnHqRreXLPOdXasik2YIlV2SU6HSy3nJBQvNe/vIEqY8Pbf0HmMatS74y1A7MfJQxTq2wnP
//+hYvIfG/W9UU2qhn8DgraPyE5JJZNZnti+y2w872of72Jd5RC0g1auulDRUEg4QCEdl1V/3zYy
49dcHfTd6CgNuY7difXi4ebOBRPZxP5hSBlkx1JerelMfwUNBdUa3TiZfej5+Bxtvxk9LjmKSCva
8roUPO0uXY5T/Sso3aTxd/VJ4CHaztPy1e8DYouLbCV5oRzqtRArknRjb74O80eVB8Nfzf3dpEHs
qubWyIaL2+bVD9qz/DWgHQAShcXCjZUxuL+uiLvQrhG+GtYLnVXqeSTxl2/+EB9q0Z3G4rGf2j2l
S3yM5v7IMhy5iEZcrLbz3c9Qb87zZ89xab/xANOKa0FgVdbqY2m9i2/1WdEP55aFjxR4nrAJD03f
bd3PG4KNLl7b12rKZTeKixvT6Q3CLSU79SUT3eG2rxjG1/csp22jvs5z5Ow2HdMpIBN0wsgWZdSH
BQVERc3NbQjWeRCIzC9jT9lnVfhPYQnB07mAjgFQpd/3fYPm7gCtRB5fbTB40vDOHghN7Cn6cXts
0xdont2FnYyQi+CScVrObRskbVn/IFOUyq7aU63AJF0d8p3jRe5SVXPHxkvQes5ffKXh38qS3kay
Y/oAza1honEjAXG4+M00oXm1TOK++s189kibLQkb0zO0/JK0PYsDWwYXl5avQaPOXRG+ESaPUb91
KDHZqebQIZCeCmW84AKSyXu/joBk37qD/fj0jwXQfBlixRTMyP5woesl/Bqd/EN5hCisOMc/5QEU
6Mct5SXTR2hbu8IJvOznGDhS9d3if+dbwhSG+dcRyA1bZUVWjNsPXRpEIwpT5xIu1o3fbnuBaUfV
AcggTrQEm/AEJcHMVCmZo5/oSkUuYlf+xQLVpmDS4EHSWNy3Ey9WUN9yJEluP98wcToXYgStzWio
g/5SMI9+aQIIM1p9u1V0M+x8Okp5XWdm264gF6+1nuzRgTRj93MV/+57d829m5iFzkjw7mR8AMdr
6G60L5ve+jpX78JGmNdtDpkBcgHC6hNZuzdp454f15XZ7ff+D+X8QUKgQ5LF2uS+X5D+oqIloTNE
Gcr1gGLqqtqEQPDXkX6mxFfL/8epnRPUT2WoknriGzmVac01j1+tWNZsmvJLXcQhT9yxnManIQ7i
cQ/lD25xNbd37KGwFibJpRvcVFreAYqKd6HLNtbH9P66s/uDQ+kwhJdReHYiiD1Bv33a6ns0rL4O
WO4ttEtEDuEXiAAGzXmNcQN4vL3whiRNhycHuK8chCfCS866NXEUWDZZ8Zl6YGtBNQX1j2Ts6tPt
Zxkil45XBtdV3VvjGl7U5N0teZ9NaNjqoxIAs3GfHenUkgv2IUrlHF6kJAJq6D2peFIxz3I3gpNp
KTQHn6xexB100S+t8qeERcuPtpxPdr8zPOmAZZAaTrYzYI5qgAvcqcGFZXFXFFvcTqbX1zZv9EUP
XURc2OkKcq26nh6JWPhBFcvO+dEcOa5AVyDoKC+tUyxnaxmmo1CEpVMo5o1YZfA1XffWj8dq6LCz
wozQWdwuIcM2KPbl4EQnguygUVoFnYovy1rcr1X/VERbZe2P7Z/oRJCtGv3omhJciO8+1q2N7lye
jS7/Jdat+7aP54bo+GFI9qjeaXl4War6PC3+o4jLw23v/dh0iM4EKfMlmli9xhcLvKSl1Z8BlTsA
f7Lhuabhr/+/2+FIbq226PDmsV2/liVItazusxy2bjtNE3P9/93wVUUIgkEXXvjUPwrb+iaotRHW
TENrPhWE4UwlReyfVuByYlrSlFjORkZvmhbNn5p1HWJAQsmlrdYvfpO/dtj3qzbfKNGZ3l3bFsOG
ef6IoHap4jmp6ZzisJbdtpePD80k1rbEwsojJirYS06LAhQhff1gcdE/RaFyU5ZX7kFF1V+3n2WY
JZ0M0otrkOJNNmZpbv/l1UDSKaavdQ2c5b4HaGdbJWygXN0IskJcnQrHPjdTnFAuDreHNyyDDjF2
er4Gfb6SC5VewmwItpVbvakfXtsBd3UNRu8MPyhAjS4Kdt2wuAwrQGtE4N8RF0W5IkGTJAfeNeKy
V1/y1pHd17oCnfyPsbfJ8vn2x5kW5/r/uzfgU+lMDrUQ9gL3sYuvNDHNY2v1GxmMafjrnL4b3hM4
n4D4Y7yE5Nmxfw/DI++/73tzzbNVtU6NY+PNOSSMvY4ehrlPJPjT9w2v+TZIVhw7KNR48Z27uPnW
LZ9y9/ftoU0Gpfm1batIdSEcwoJ+G1b3ru12hjsdaizqQFgL2khR1nPrJ9YR9aWaoq3+WsOL69yQ
LfDq61LjxR3khWMJ5VS5pW9i8AQdYozD5KyGVolLgArGfBK5I8JzW8SW9w9I6UBAl7pr7/plGttD
LZ/riHHxZvUdz/fcc0XkD9JCVQuuqKJ3y+iKrLUK1Kubal8kDzVjihprnscRttqufeLZ8t9Srlvn
D9OiaNa0MpvnXuDQu2bsPlUxsIBWTLeUyQz7hI5ybYaehfbC8ovjDtMhlIOdsRydOHSxq6QuG1BM
8XIrvTbUNohONjiNxQioqUfvcmh6kuI8UO/QlJ9d58Vr52MVPTaDyjq2iyASLdXavjHS2Zdc4eO6
ZvwCpmJgxuJ2q1BiyCd1EtLKF16D6upwscHDVaKttIn+rqu7mO7MhXVQ+yALJvoCBkvq9aVeyiD1
l3IXuRm8QdsWVMgtOjbdcFn6f+cYSMZyq2XEZK7X/9/tCG0f5FHDaX5R4TL6BzG2AdpVe+luoZ8M
13ZEhxCjem7XrB/hyT5gEw0X2Zp/m7z2izOtyTiMSec+N0F1CvknsBXtCulE28j7qZ+vFHFwwsB5
cqL+5GyylRm2UB1cHINyGUIElN71Aao8vG3ThrUHZk9yY6czrIiuRmuPM9gxbanAMkvbJC/cKOv7
TbFS0+jaNs2iPPSKoad3A4QY4rZ5IrzdiKofl0eIDh9uOeSYq3nIL650ngb7sgCzutjrkSNVVkHW
gwjv9uqalkALsWV/RZaqEmVpLMRjMUGNU4DY4ziHzVaLiukRekLeeWA0yHN6V4ByBuZ7tC3rwa13
8TNERAcPu9yxvGpECY+VMmFNdOAg8L89OYYF1kHDM9iQuzWi7I6GnpPMDRnO6OmeDvtGv25M78JF
7c5XvbYcZZapTtTUHkm1M6/XEcMiyEnsVFZxZ+dxNsrfzaZKiGExdWrItWQ2+gbx0tKKUxLGCXf8
z5LkG/VMw9ai80JalfRyL8fw8Kyk6L931E8m/yyLjWsw0+trLovW8JlOHiYmmqfUB1Qb1GtnPrk7
h9eSIT8YlVgsJ7yIUB56EZ3A0XXg7V6L0Z21BMrSn4sSy1q9iLz5WTXNy21jNE2M5qR5XDKnH1h0
6a3ohKT96DviDHarfYclHRrs5bWsSoo3t+hvMfHHaP1h23zDaAzvroOCq0AsKpym4s7xy4QMR088
D+LLrnnRUcHoShlUb11rxzY/hQE/LEP7zSJbWiSGCKNjggFPkc0sy/JOOk429f4BtbP09pubhr7O
1rvwkhdkgrHAFpWgb15V1wmEZja2J9PY1//fjU1duyxVo8KLrWwn46JwDlUR/9j34pqPNoU/Rzko
WC6FUx3aebigJrDzvTX/RAHAlQXwtxc0x/cXV7n9E53nLaYvkx1q7um21sgnr44uZWmdA19ky4DO
gCLcWFDT8JqLCp5bpI3a8g46zcd59BOB/K9wtirohjXV0VkVGmSsobHLO9VKwLJIQvKtc5zhzXUg
lrU4uE2tMDGBQ1JCi7SCtSM13zcxOt43zmMZ92XN7gIVQhMhPzRgFVfxFrO44fyu467qblmDfF3L
u9JrsqYdErf8XKsRCesVtvTd8r9Gu9SaI6Kjr5rGZs0E57obm9ca126sP7ClTGbyndqf5ggXZSzY
iMim5dZc2Idq9rC2XXnnW0uGe+/LWNgbhTfT0JoDx2Ot+oaq8m4N/+ZF/qWNrK+7QoOOuGrqqQ9A
zRwB2em9uBC0S2U5bbGBm6xUc9+F4rJbkKW8Y+CRpuvkp/ES/x2ukm3YqSGp12FWtl0EdFyd8s7t
qyRsnawuZtSaIPndvTrDz3nYIo0xfImOt+rFmEP3xQsv5eo90ZCd52X86o5bCBPT8FpxIWoA7QRF
JVZhKo68hIIhAhKvto7RhhxQxwZTv7dUz+EEjfOtZ+fFBmmBOgTl79s2ZBr++v+7vateiN2qoogu
U89/jVaY1vTKzt4e/W7rNtg0Qdf/3z3CnhyhmFVFFztHTSREczYyBgdLLTac1/QNmvNOrT+VNB6j
SwNkAaG422g/t0wk3UA2nmDwYZ3uMS+VW3XDdRHi+3Wuf0XruIWaNs2OtgkTP2zRa4twXaNIAg6l
RKCxp/e2COJMw2tuHEBAEupuTXhx0YtQu+RcjBHA5VtKP6aJ0XbhGdB7d61UdAE+jGVTydqsHuXG
+cEwuI6xmofamcBciLxKALYuqxpEqr3FstuW/+HoJNKxKChVFKHqIBEu26BNGto6Ca6W9hwgMLg2
L6vtsqhqoJpqW/Tkl82BqeLentXh9rt/3NRDIh2LohxZ5mFRQwg3dY4kLQ7+mI3JlJGjOKk5DfbN
kY5LCeWoQAk35HcgnmZpVS59Ws7LRintY7QTPkI78lNAat1B8Op54cVhaPKkbckh9KZ0lf8i+0cj
RJ3J/k1BFFoEVlb5Z+rTpN5q0fnQNfB4LfTlLuQuihpiwoLKKGG1A8qWgi2JJeJmY48z2JjOqSda
z2NWVLB7BhZwpqDdY21pq5qGvv7/LqoKl6oJ4jHkuRuhz6biU5dvlahMQ2sZyzyujTN7PiYmKJI5
H1NXbG36H4ZqzLkW7dgA1H7bQt0ezWKJQjJH2u+T+6PMrey2Z5gWVYt3YKqp+DyI/C5CwVw2zgOr
ppd4E5X5YdKC99f9mjhyBg0Mu/dQfmx9K0WLC3PqpKunuyH+7c5bZD8fPwgCrf+7vKS2ADnvYDmh
DcpBT1388IWv7uMSYfOP/hqa9XR7wkwP0tIXy7dJHxctu7/SA/JyOXALQNwiuIwxT/IgBI/f1pnq
48WHDNf/fpMEnnDshwjK6TxQWet036pFWoc47JuncFEbp1rTB2luXeXOlLuAzt6jQynxwy7pVnnk
IOFWcwiB4Cop+3gjDH94FkJ572qE73zQZ1O9QlITj+ohntz9Uwicf9akKQDHJXbC1GNT7aq+4lm6
v0NAvKgHNLrweBnPvTuNx94p1c99VqC5PAEjXHi9TblHM12mwEIwWG06DHHWtxLF/N8eDZPbT/rY
QUNdSNXueqsGMzp5Js4pju/d+lhslUtNK6/5fscHxQJvYPeDF6SuDNGHVD/VI8/4+LC4v5vQOe/7
Bi0KKD/vuGQ9u7cjxc6q98IzG+o6lXXu75smHUtTzLGfx4sTPNNuHvt0WgnukSHsIX/OAUQ+9z1F
v0FrRexZjiqq+6AMxMF11ZyovrahcEC3LhgN661TAk5jMI3OgoAMFqUn1+NnZymegBTZCF8f71Wh
jtkp5qmTHKeYZ4n7rEw07BtoF8iuzSTUUTtxs9Cl4IQ8r7GfhjY9lh1LhnKLh9E0NVr4AESgcwpw
ir31kzcc2j5nn9ATHyejXOaNHMv0CC1qDG2xggkfX2ADmlm1AJTTX54z7zMfnRWwyJduroO6up+H
MEEzxFWoLYnV1n2l6eXd/w2vfSCqkammArn14xrmuAHpM7YLSwaSZi1YDPbiz2i1q+6biR99n95b
XQFi4mbnxOshoixXyO/h3XtyXIHqW/8Z8i2shmFedHROMXN/5ARjh+jibeYvFf1lk40mO4M/6fCc
nIzcBn1/dZ/zt8DqD0szHm4Hzesu/0dvAwl1nITVOSUhHd7aGljGyGNR/l7E+ZoKtnu6C/AEbeef
QA9cDjGeMC1tBlJTtIBPYG3burUxfcB1Od7t9nZogSJtKqv7zvkGZjGPrEnu/OP6qQ1299tzZJp9
zV1lTlqLr21133qfZ9CLFXLruGCyGW2D59DIjJSHuVkoqKToXYfRZfV732trjmqX8dSwEUZTyO/E
+0rp59vjGo65IPr83ynHKaRqlhkD+xVITpLoxI9lVqW+m44/wBNz2qIR+BhKAtPR3NVBd7+fF9H0
VPG4O3lEPEA0+h5sHCVY74EXIj07Op6Fe53hWSzxc7+OX25/oyEp1qFQy8hYDjKU6t5Dk+Z84Qxb
ML+HAuY+k9KxT8SlrkQMre5Btp/aYX0Iwi1Qq8GmdCxMydxopBayh1IRFDjCDB1jZ6fcOisa0jkd
D1MDT9wLB0S5tfirYpdcfouDL416EZ/mede1IAl1SIzVsBgSsjCwKg5fixGObHXxX7dX1uDMOrNe
OVDQeIFr+Wko3ESJ8tRbNLs9tGnmNYernHYsPYtMT3L5jMqCrAZQNm4kt6bX1nxOhmu31M01zMXq
OWwcYOn599uvbTgv6Vx60gqmVpUOGlUFjszxBB4NKBs26OQmQVp7p3IpQbC2VZs0TJIOhaFVP69h
hUlq7ChDFHnIcSCs1/Dr7Y8xzJMOh0EDuo9jGqzfiZ5icjdb+zKHQDslNyoqQQOH+S+qc1N+cnG2
UBubu2lG9A0y8ONQlohyIxpW0Y6cNzwJtzQATINf/3+3PVK1+u3qWNNTRMFxxroT6a/3OcXh9nQb
bOcPLMz1GmS27fBNem7S8j4NPHoEh0Y6dc0RrVTRrCDxyTfOw6bF1bbLngdFVcnIO4e1+7W2B0AM
t8CvpnnSfHdx1pygri2fWB+BZGROZeHe9SPfaT6a+3ZLWXcidshbXnqz9y3ol7whqQDkujkxm5Vx
fLy9IIbwrCuglu7ErcbFggS9l+bCO8d2mEhrynw/bRf88HkjIhkSLx0uQ6+qnKMah6dwHp5wxXCw
c/8kizFtvPks+i1NL8PC6MAZpKUgEiXEO0N5D19kOd+aqYnBgdt9uz1jpgdoni1UXDNSw/1wN5DZ
VB3Wpn1aGd3wEIPN6ugZa+zKCWxI0VvHfe8r6R1app4i/hbeypQk6eqotdc4hDa9d1HUPVbDm19E
RcLdcEzCyrmCVZNwEJlwrH9Ju55d5ezbSHWavWgO0TuKW7ILdMTAgRo/LFJtHBk+JiIgf7AjLVVH
iaeEd7H4nET5S9d+nb05mXH9IKYaOj7sa2T/wxsvKTt5nlryhQbBRjg2LZgWCXjO5UT50t6j8VDa
d2H+fNvOTONqIYBy1xv8FeNODvkmQGICuLu1dSg3Da5lyi1Zx7Gs7fbeEcHDkpffSOv82vXeOuZm
cvoubIO4e5Vrm9ZxfOD1muwb+hrE3m1OJRsCP2hZh0IXLh1cNYHJux43EHeGKdERN7LiVk0dTIkL
G/nKyrz9h9Qd2Yh+hgOCDrgZqiju84Dy11Gw4ywfq9HK1HAMtoTuDNFVR9m4NXftaSj4KxEUt8Qv
DkELDjgsx6k6ONTPbi+AIfbpVEeF40nJwbR6D26X6q7Im4eKsemJ+Lt0oNDVo+3YQziFENa4fga4
Epj1PXC6pBm+3X57Q/KhI22camHQ+u7b16X9PHUnqYZEtXdR+TMG6+ryt5g3IoJpljTPDad1VvHE
+SvrfLS4TSmafXEjGl1uf8Z/3CEf1GB0zE3bdi1SgKV5jXGapoI/2dULLdGOWPFjHL+x6Cx4k8Ug
hwd3E+pMCe7fz4pCZSlgWVlnRKis2FRr+LgNiIQ6ModU8dhAdAyvgxuTop3T1RuSeLxXOATH0ZRx
z85qYYPzcetazbSH6fRIjC91EaL75344qAyJSqbO9gWXp1lxZPsyMB2xE1lEBDzHI8K4vI/jKpHM
fyjrrRqR4do8dLUsvmdDKZZ2aF/b9bMFiojF/xy2n9b8EwE7L2VT4jSXKH4g7N5ndipwkLDZl9sG
ZLBPnTdJ1ZBXtRo4GchwUyaig5vTM/SmNlJKQyDVFVxLXhX27K3jc2evSdx5R1ru6gGAqWnhQYad
rYpu7l7bOjj5SE9Zl+/Lu3S51k7NYyiKoruv6q+19YC8dN9ka8FAqrJwvaLs7u1gPIopzuahfbb9
jW3FNNfaPu5L3PtwH2+dS++lzdEowted9wI6cIdHle2Uq9O9KlskxLY+W5DloLi23DUxOjNSRWPR
kJXxV6uUNFkslnCL/GsRuZEU/hfWPwiTOvfR/3F2HcuN61rwi1hFEGDakgq2bHnG40m6G9ZEMIJg
Dl//Wm/lgQ2hilstQOjgBIQ+3byywpxwt//kB+kplM/EY/tK/OA+v+NhuR/c52UeHiAJjvMOi3Bd
ApIc0e3BaP0nA5I6Cfu4tO8adwU49kNrX6o+zoP2Iuw9UEeRw4+LKw+QAiWRD1qtprfQvWaXz2le
PC0yN+xKNLGqUiwlTitc38G+ISnKfC/a6eeUA1Dj1G1usJNm50CuX361qSJg/Et5S+sLd3G16Nbg
oGqgMHjhyY/UN3xD46b/T4KvvgH6t9BqrxkHmh67cQi/OVVmuF3WFHWVbAmNAIwHC+k/WcG5oPKU
LV3sy5cCdwpj+UKqAp2cG/ef/7/gfvU38HzOQrZia9utyby3IXx9xHGZbMsUKpSNgbOD+hZGt8XO
s/9A/KIYfm+LNSVNAH+dWeCPlpe1sb+Wmf0rpfUZ5+6X28NrNrcqju0KpsGBAjNvVhHV7lO9zlHb
HOZhW6pQAWytJ1xoZyAT8fLbFDSxt7xYRuYA3eSV8/wi1tCvw6S+rAN5lJ17nAMr6gdodlfZtoqo
YtTk5KcBwrb/NLUj3v8924uq1f112/iaDKGi05q+ccBzycTFz78AIhXNYezY285yKoOSKzIpy2Lu
PwUJsL7uVOBGxa4MkatJCjb9N/HY4GH2RjbD32uwa3M28ri2XBM1/f/z1zvpXwWptfUorLxfYPTp
P7vNduO4xBOCKm92DitPzfLQ99POqnZdeehBR56tB89Z48H6fntddPtilVvJdvN69TntP7leHo1j
elpSNDN3Xdw1z135efScfYAG+TUxOEIAu733h5Ugb7ouoH031JfM/T6QcxW2USt+1/ZTPt8vclOo
v6F0KlYbzYYSupDQGD6C6CFi9X8lDlPENUGkNJc5b6idIA9Zhq7D+k9tdUntQ8r4wSHhnpZFXE0t
NAQBZ+w+y9aNXd7GzrLuhZcdby+aczXWWyO+IX1yEzsvubXSew+MEp6bx5bzyIazgzd6Jj7JCszI
gHe0cReCjKtzI7Aq7dLq6IuXXi5Rmp6G1onwHBUDVLa7Paf3A/wNWRQvbKibSOxjPO8hzD5PzbM3
GVzm/dznqdA38Pymwm+wn55XKIi16a4evhfyRAbDSeP9EPfewN38ieZ5Ni4XvqyR2/gRuDS2GUVJ
HnlaTixYpuViiUtl/fatj65J51o3aeVCL/NE2oyyWi5rLvE+YccUkbRt1sphwCKkBb3LUD9AWemu
KtD3Po0v2WSwyfsJ4A1L1CTsbA5ZCTpfuh5m++CT6ZhWEBdJQP5Bxlhapkddjd+ouLYxs9GFudj9
pV8evGyI7eQ/q3DimhoebjS501PxZlPLwjR1HXo/zdlLme2o/bNO6l2arXcgWIxJeR/Mv0CsFN9e
F+331E2AO7rFmFN6L3q6k9kuHP5Yw5Uzpfxbzw/pfDfaFqhBVsOGRuNiKiQNug9EtkXroKsS/UBQ
enWy2VB2dEMr2/k5a4TbdtWE/XsVT52M+8z0FKsb+vr7q+1v33njsLjDchF1GPmVdwyhzXJ7AXRD
K+HsZ2RKgPGeLjk/9t3HtN508PACJZarqvMGqwunS5o+WaGz6wtTr+H7xyY0h/xrjFmgq84PMPLQ
/6BjJNkH1n6gw49sI1YYMPV/v8ChLVCyeSaXucK2i4MOzzf5u8bcKvasSgY6uYsgl1AGd5Snn0Jm
Ym/VVCsVetYyr147PFtdQPYRZ8x9XOmzZfWGu09N4lHhZ/Ug0o6TllxEeC7re28a46CCDI5Jj0A3
++t3X7m4UxfEzcVALrx5wpkg8vN7KFQYsr/GZVSWnmKeElGlI7lQCSEr6CV9me06knioEp0BNq+b
vxKijpdBNnWYyIUlTwleDovvbDCBz3S2V2LU7RuwWIywfb54MRHVOXWHnzXvdi5bUoOJdPNX4tWt
6cwgvYX5V+RYz/4Da/LdWJkeP3XDK0FLXOK0TCKknOTFnmUkhseFVYa56+yjxGu5UBsc9Bg8K09Z
8YS94kruZf1lU4ZUEWbB4laUZz25tNyGmPx4h2p+2Db0dT/xyunHYe3QhpQhG1xxQqn/1C9i46yV
uipS3Fq5jWNfWEcj4Za7YjWx/GhymIpbW2a6jOCbsy+EelE30F1lXEnd0Ff3eWUQIqGfvVYeuUAO
YVdydzcVGxOMClUbfDquLQAXlxTSYxZElvnIzrlnOjxpfFBFqwGblZN0XcilCQJ7B2LNX4uT2DFL
2CdaMGFwGN1XlChtG0hdJsxFZeq+8+ZQ9WPkjoDX/73tj5o86SlR2jGcwJymxo2rV+4ocGXuycm+
LEEZraZ9ge4TSqxCngegdC7tC1CvcR8eefgp9ZPY/dOb7qw0NlJxa5XFx7RdXPtSF8XOGseDoMkv
ENBE2WJaBo2bqti1LgdNOnIluYAsj0YehwQJWDC34dM9FcEG3ve8AjkPuYrZHJbE+tYUdswrkw6f
JhWrdE5AUhaSNLAPYetdH/5k3rx3ys6wodeZRongerLaaS7goe3k7JPSvQdaeOPQ10++Sg7eXIJ+
lznkUuLCP2nDfZOZGnV1NlEq7OQsArXOtrGgMrLBnUjSiJoY43UmUYKWBrgk9HOGrY2sjlPSfpZu
aXjw1vm6ErBhV04OXoDtS7d8sOSuCL7Oza8wN+mM6GauBGsdIN+EoLS+MC/BiXmBNvy325lGY3AV
k7aSap79ktgXx/W+rHUV0yL/OVPTHaTGLioWrRPJYE82Qihflr8WevAoZ4AZkENemBAZGtuoXE6s
aEAW57j5Q9L8FkVyz7vV8PKkSZEqEC0di8GbE2z3wqneOc1vO39K4I/o1Ir5+PG2/XXfUMI0n8M6
hTYzwrT4r2kOPLlbxV9WxE5o+BO6BVaClQ8+B4gKeSBt+3svJSfBWOQW87ZcwJSAHUGoQvt1ci42
tN4WEcSh8apI5ztKuMJDvADUus7FH7/N42GZUDmc2J62HYyZErJsWAlUgUL74hYOWpvqvcz+3l5T
3cSVaF05T3u+cFQlNkZ5ORwDr3qy5I+u9D9t+oKKMFsTsdRFgCfKufog+hg6GPHSHQv7y7bhle1w
Jdw+qYhvX6gLvtxF3gUuiAV4dS/q4OftT2iiVsWaOdQFFrYI8MhK5K6y5n3omdo5dENfl+VVeern
qfWtEeZfAkAGbafx41ywP9vmrcRragFp6fulfRkgnmvLES8A2+gKPBVa1gUCjcqrsC/lYMVzksR4
Bthtm7USpVAYAe/LkJJLJwle94q7YjGdiTX5RYWUCVnXXjHB2rS5ErLk+1DwQ1iYzqu6xVSiNBu8
VcwdPF20PMYd5T7vN6kEYX+ohKkrQjqwsUu/AO6/66Y8BpJkW1ZUAWGuX/OeigoHYT/KRfWZM/l1
00qquK8uo2igz0uYO3PuR5vsbWyobw99je53Hn5UvFcG8qcGLYDYe7UZLrKDmPb7oGqOiXye7G92
bSqrmiVVcV9IutjMtCjYVcWOlGQPVUiOt/+CbmglOoNlLtjg4y8Q0NItgf8MCPm2cqFiupxkbh0x
DkhYXv7NGZ7J2v3eNmklOFfZLc46ru6lkmBHXUEkMZqIHXT2UEqoz5mwQedtXxJeHmqbntymP9ye
te6RUpW+I33g8NTHATJLmqhOwRkuYn8F44IdN+scg5Rov9I7KZ6GMIvxXhe4huKn2TL9/+HyVX4H
pXFRtsvq3U3J8muZPiT1cvZBqtPV5b41qq+/W8RpoHppM8MrxyFJzx66noP2Z+J+XPBI75kwrO8u
DcZXXLUaRM+TYU3PTiabqFvnl2Zk+9tr825OxtjXb76y0AzFAWSdHjrMfb23lixyGheIL5PykG7q
isN6PRS26JBYj9BZ2xVWv8vol9sT142s+OsCnCBoQdL0nDPeASGyBjEbTeo0OqsopSRwaGUFaIA9
S2odhlrs0i54QX+UYSevG14pJzgotP2Y8PQMNtLT1JYfoMYRtTY1lBTN8CoWkZC+Xb0Qw6/iQ5h+
8MUDM6kZvRtQNFBxiM6c5G7qJvzMQx477iGX3xj9NCfmRyjd5K9ffuWQ49gXTUGt9FyIj8W8S9YH
gAc3ucwbeGCYu9ihBtZjb9ssmpx6ihry6/bYumlff3817bBlqet1Fj+vJdhk0OPpOkHU4Kbp9vA6
uythSmbhD22BJXXppwK6OUkagUEon3ezkSpf9wklVNvG5tM6IxPIjkR2dwjoU0pYlPT7lGw5YMJ7
lJgd26Xyww5r21t1nFpnzmGj5eW2iTQJQUUE5kkxOHU9puep/phnnz1meEXTjasE69o1DlhxJ2R3
F+VqHh/nghocUuM0KhQwm91OFm2RndN8ZrvO50dLUhFl6PE0+M27gE8aqGDAvs7KAeTssDiQaEM6
Og9lxuRnGrTJkVWpH7k8tU51ZtW7xq8nQwLSFESV5W4oIaRzfYA5F94hHMF9tfegvkBcQ/rUrIiK
EPQK4SZ9DjcKg3svPENG8LYH6ZZDieESWTOQdE0eFwpK++Ell96ZB39uD66b9PX3VwmiFoWPG6IZ
HchMfh89P90VUKAx7LB0gyuxy/xFsAVCpuekeSqLJOJ2b3Ag3chKyC7oXYLGIUZuk7M1/yTi021z
vHuCgGMqFXZJLfRB+TI9W53Yy/kbroVl/j1JO+wIn7LRYBed+yux2zBq0WBpsvMakpfM2tvFr3FE
GwdwSpaQ2OYeys70YP2+07+hr0tsnzpjEcIrSRbNVrGD0H3ceMEd6Dzubhvt/Y009VUhx6zzccvd
VdlZ1J+n8gVXLaT4Xorqk8vyRx9y8G34FE6f+6Y8UjCN+c5s+PL7bvCGxy7nfdPkNooDugqvJ9Wx
NrHx6ka+mvNVXFgWbz0JVsrzFJZV3JR+GbtZuCl3v2Gr63t7aHu5sqMDLqh2XuPMMmXW95PFG3I6
WUNgI1iW9FxP7cH3z1B9uGdeu7u90jqrqAEtx76a6xGO20CUGJKFXW6SR9QNrUR00LsADgSwidf8
wa3GzgYG+vak349pP1RiGvRDXu+KITvnPeiOHLxAtt87dze0bF/63xq6BbaBIFCCup5XH2CKGr7I
frE/LuS0eseQLzSLqkL1qo6mAD2hIIvwfk0/T9bOEYZnH93QV6O99nPRjUNuU1Riz/685Nm31epi
woRhK6HJPiopHGh93d6/VoA0wCVmszZjtAa1fPRlNh0zvrDn22us+xtKuAq7rzjpkLe7IOkg9+Z9
8DPgwWlHvtz+gMY9g+uHX9lpznrek2DkZxaI+eSIxIq9wTc1mOlGv/7+anTX8YLrpVh+HkCAnKHT
tC1Nzxu6FVBCthzcAqTrODMW83/Mi3kfRkOAO+VtqUwF53V9sjhkCFAwBxBT2l79l5YmrVfd1JXA
zaak83KGsVn9NGRPDlmeh2S3JOFGp1Ei1uZOW9cd1pT29mmt1+Mqx4eJe4ZjhWZRVYCeG6alkwDs
ds5lhTc3Fv4d+mCbO6oIvXJdw77J/fSMx4E8Dgi0+ohNTMwCmmhSEXogHO4Xx3FwtgDjwrSgw5Qw
mz5Qy9qkL0PfEMSJpSF1luDuqMrTMRbSeuIOdKtvx6pu+kqsTi6amZx2pCBinva5U8bFIPbeaKL8
1q2rEqzoi3VEObnpeRB/g9neo1Ngd3vimkqlCmKChlssYl4yHIv+hm24GwC4twcQbQz7KWVRQOW2
qFXFMWsR2kwEsFAxesfBX+9W45unzvhK0Lb9AqKtBedducwumldaGfspT+O54uGmzf8birjJJpLh
Qoaf0cj3Ye74Pff+3F4AzeRVgB7A9jJYyUyPQeLddZN9B/z6roD+8LbhlWI7CPTEVGKgRxfc0VYh
j2EZxkVi2vtpHFPlkA2z3mISoppnNKfdW+1cRoElXrZNXSmwpHeYnxUeP3cpi4MfNQQq88Lg9rp5
K/Gas07aYmwx7zIEc40Mq31Wb2s8pG+I5cCXMHdSYk0Zz9IoX4tzW0kRNWlgEtLVzV8psVOzpDa3
YBuGzlvXceNmMr1N6oZWdsUhHDKBH6J658EF8hpT1OaBiXNYU19VjB5vEz7bPcEh2isieSnHBV3U
+3UThQYMr5TXxspKRhJUESmac93yHchZvltGJLbGNCo4b3J6yViH2QfNV3tq71q28VSpYvJa4jnU
8WD0wLYe6kneOcmX21GksbiKxxuHAHxvHTwlJ9BWZMkY2f7wkfTNB7KYAEs6uyiR6llpigeIKj+P
rjftBoE7Ta8DK9Ttf6DJkKrO4kjsXPKqgEP2Xhv3uV3H5QzBEZllo+HMoPsD199fbYbzbAVH8GAj
S7rzaRhABgw+UNPeQLcCSqwuuZzY2oXXfXx3yub8y5K5x9Uen8as2W8zkRKzKx6Fe/Qg0CO6tXct
/6+i6WFAV+rt0XV/QKmv4JBuoNEAFwL7EB79yzayS7HrS2wAHVkbPqJbAiV0+0oWduDCSvPg7nqv
2Pvc1B2gGVqF61Ucl4KNt/BzgJsuq5wfi8ak/6QbWimvZAy8PhkDfgYzwV2dn53a3raVVxF66ZBm
0l2D5tEenGXfreV8dtvANTiMbt5KxKJ13Z2dBHdN0Hb/EtSQus08tkmGg/oqVRwlAfyjm/lZ/P/2
AwxDlbMX+SacCIa//qdXwWotIJ3LqpAe547GlQBQdzV5us4sSqg6Tcs7gn6+o5+LT3iSfObgO9vm
4EyJ0YWK1loDKAsvbXVtD2g/rMEabNufqrg8KIp2dsgC2AQ9ds3S7ovA9NCpiX6mBGYaVl22gIrg
3JVs1wThfnWCAwgMH5rUM5yKNWZXkXmQIct45U0I0DTFjQ2NrSnZZnVVb7F0Wrt1esS+U44710WG
FKa6pJv19fnwlR/2KwgPbYIF9ab+s0+7Pup6Z5NOJPVV4rcmSSQoSOVVhzr55NntU1+WH6utB0p6
rbWv5m5VA4VOLPyl9buIJ2HcVY3B4ppyrSLyKoKb5obBXxywbtjTV4rAd4NlC6IIdlEidCqX2il9
/1rpnBjm3wdbb5pVUB74mhebOgxlrvraoFdtHYfd7QKq8xSlgCbllEs5MHYUpN3LpH0g1nzYNrQS
nb1MuF37lJ9Bk/MwQ2OsTZO720NrFlLF44V+1mdQ4uLnGjlrPnssi0Dad3tsjUVURJ7fUWH5Hvyv
qsszIcFHXpvCUjdtJSwhNDTi+AJjV81PLz3NyRQt3bairOKbrLIeczvp6BF4zdhaycEV2/BBvgpt
mnzoOiSS8LNVzXegP9uP9c9ttr6uwatYD/zWmf0F9XLCVSZvp324bsyuKrGaZHxdCw57CDzgStcH
ZeH3bZNWqiVdXDcbKFYxpP2us0ncFINhs69zECUapzps7E5cz840/TQXxf1Q5x8HezWdcXW+rYQk
K5fAWV34durgdIvGAd+on6QZWsUzOakoQE4Gq0hwTCTOhI4Hk+SrbmhlJyvzdfJrC4l15msT0Ql3
vGO6iR6c+iqnmgWkS0H4gDwCZGMBDdMPnincdfNWdrJ+73qMDPDuq15dgMZuzzVtNDWOolKcpaXI
sSG8mmTIz5b0z7kIn4O02qJwCaNc/9GruMzwSjjW1xzI2t8ZWCr8odpWFP7/aP5qZMB5gVv0XNxW
Xvk9u3R5KWaY/XZk6qyiRGYfdN7EeqxlVpbnDM0lfl58Dei0ce5KdAox+klAsJ4kc2M5hcc8Hw0P
j1eXeIPVhsGVwLTRN+h5DoauOMTheDwDeIsjeW3qTdS4ogpioqWYRlwdW48hJDEKD2yxg4lmUjN1
Fb3EoTY4NutgPdqF86VYgxPkwT648geoLQ3eqPuCUjYpOAo5X1HtSVB9dPI+JgB6QgxyDx0dw87w
ff5V6qtwJdzjjOC8xo65scbY6qco9cMTd55d/ljSZdc7fFfN9NQX925mqNi6v3X14lehkDYWbqUr
rMlsnSYSgPfpo90eU88kJKsbXwli4NOaYQmS5DFraDQnxwkcTp4LwkjDJkznU8p+V5Yebhh6LPxa
jpHlTAeRbuoBxGoogWxR3BgV02o9TvPz2q2fF2f8cTtF6CatxDCtajRbkAVlagqjNecH18i0obO3
EsOBN7eJpD1g1GANHqev6DWOkDdbagiD96f+hqhM2EWwtjP8pe/CA5/bC5RVP26xyhuCMjy3W9xt
sJRzt8QVyEWDqjxsG1oJXvwNiYMoDG6tLVp/+3juTWCua/1/mzTf0IjRrEvLccSViOMuh5a1f4J8
/pIlWYbvWEfuB3vbsjcaXwlWNKW7YVh77Oj71Y+86Gk0OuTrNhMpgboQnmX5tOK03tPD4jSRV25q
FKNeqMQonnampi4ZPeJgeqRlcMq5SYRQ545KjPKkX8fMz61H30rH+0Za2ZEXiWEjfPWO95ZWDVOb
t0URLNZjNYG8DVRSRb0k8VQU9t4Jxk+9A+DSNuMrUVvLQUiPcuuR5f1lbPtfSWh6gXx/O+KpQKW8
mgoyFjB+ez2COHUsib+3p3G3aeYqo1hYj60rOgduUz243onYhrz+vroZ9VSYUph7PKhHDCzLOP8c
HvKDFbPPWR3xj+NRHGtD/dM4kEoZtlT2iiaC0XoMMrvcNVmOBqOGbJKzwZ9QAha8/r7L+mveaUMw
D5wBh9rbo+ne/v1c7wVKyNK8k02ZzOyYO+jGCZ9auc9FHWf1JkgCdtr/7g0quQIWukzsCIY2++jY
Gfj8V9Jt83kVplTktGJNPyN0A35HQr5LcEC57ZSajdQbFjE6TcJlXoNS0vbZKUMH4q7hrTgRmTYX
b2H1uQEENObrNJymRNp71i3h0QqMLRI6t1ICOgswVFnAe+eg/o/0oLwjibWJQZxCR+vfdckXuVZB
Bq+ikMrpXf/oVtZpxcvlbetpMoYKZAr6pfZdB3PP2HjyvBBSzeKuEPW2jKEimXySyq4nuJELWtCc
9v7O8v2NQ18D5dVmth6JHPOhsB6h5XWC3PApTf/ctolmPVWOMdZg20NaHHXR2x+HfILSbWqZ3FU3
+PX3V9NO/T7JF1Enj033C7fxxzXcdvsJ4Y9/R0ZnhbUOIbEek6L/yWY0i1iMj/E2mzj/Dp6QXlZz
LqxHp5/z59UjRezz1XS7qjOKUnylh0tymlr02K8kLqdk3wabVB8RP0pw1p4sy7HH0N6Ak0j9MyC5
oWppQkcFK3VL44J4KkRfCGQ09ileVSO7DoMPnjdte/jwVMlKRjwh2kImj+0k7svwlAWggaAmoivd
H1A2yj7ubtfUw35q7NjelfTkuOT3Sk23lrrhlQC1y2oZal4mj73TRcLOo4WVB2vZ6JGqKKYdJh3L
oNr9mIqwjywXHLZNt7vt7bqpK0FazyAWtUr0M1pLH3P+p+X173ktvt8eXePtKsFYPfhzlvTYhuRh
AanoKnf6r/kM/Ovt4XWTV0LVLWt3cpsgeUzLoIhc6T1XIzqradW83P6Abv5KtAKl11CSO9bjIBy0
4Ke/rCA1UQhotjkqaEmgsX8pKMMVwlR/XbPsfp1BAOgvP5vFOmyavgpcKsumw8mKIZUl5TGZ1g9r
Ymq4uhbldw4RKnKpR6tP3U+4AKFo9GGWdQLYMHZof5joGffgz1nrvWTjJlJr+pZdjJTYtaUieWRJ
f6hIcV8Uh8Yz3YFr3EglF6tA6pSPJeDTs+xf7Iy++Et3EktiuH/UDX/9/VUdHLBdttIeFy7dML4w
y0WDP7+MSWCoV7rhlQj2AD3mGWb7WIJ5LVz+2kPz1DqmBjKNl7pKqZ0YEbjTQYjlIxui2W0eLFE+
pVBYLXKTgXTfUMPY7iitU2yZB06tuGKyi7J2LPYzg2wDaMgv26JBCWZJxxAMjR49rqkVdaL+b+LF
rw1DB0yFvvgkDATAC+G92zW7YiBPfBoNp5V3lxdDK8ublUE6TXma3IfOcKx5AIrDat/7Ju95N8Nh
eGV9K1+Os6yK5sRKsg9z8Tgtpstr3dDKso5szHMQqFanOu0e3IygVdskDPuux2DWylLSJCeu42PW
6QxFr7YsImsqd9bkH0vCt9xK4RvKdmoG4XFCW7c60aG2I8srzwnfRGAdwI3/TQlT7/QQlxgFmCqD
A25M77x500YKQ18v9F5lGweaGM7KBnGyoa5Cxiyyg58e2yJzhsGVfdTYLOPoZF51EvRPuixRUdVR
C52K21H07sUURr+u9qupl1ZhlRX15CkBP5q7NHWUVMthGcnOErhzxA2Y4UMaz1RhMD7wiyhVWNog
Fy+iDDna/ZlhT6Ib+/r7qz+Rc7TK+w6W1h2/45ngUCTEsAt/n3Ye9lFiFfumQmLnXJy6aYhG7HgW
KXb+0kcF/1QGebyMR7yyxJkwbVE0uUeFxkivGkCLOYmTaJ5F9+DI53ZTCzv+ixLBtZ2IuXfTBuwf
LWRkh1iuJipS3QoogduACcWrOGZNWxnNzXIv+KanxICp2JiJl7iYspDSHPehLo5odI6X8rntt1Qo
DK/Ebpv6JUgj4Je1VR6RMdFKZEhmmoSp8lWBe75LWILAZWX9e+DPowWVmbA74Hb5duxqjK5CZObW
FvaQJfLEBu+IZ+2XeXQNSUc3tLJ/qud8yNMcc58AXv1dtkV35+cy+XZ74hofV/l/RNhYS3JNOsJu
7v01/zA27Y4P2adtwysxS0XWkiqoknvS5fvEmu+y0rpfSGrINrrZKzW24xapJ1ck960cYzand2PD
I/PNk85tlCiFMqmzWtkqT31p710nPEomvzDgW9I+NWyddP9AidZysos2tEN5CuehhyTemOKxtn7x
q3nTXX7AVPQMl+AhqGq/OrmZez/6wXF2X24vrsYzVTIgj5cQfAFlxsn26zUSU17EBfBLhiqlsYyK
nqGOQwoxwu9bd3hsxC+CLQhZTQS/utGVYluHVbX2Pq1OpK3+JL1/adf6Ny6YDUGrG/76+6symKx1
N6yOL094adqB9SxO/H7fb7sSwZpeV+TV8BJXi4n0bHEaFrpvOTlUrr/R7ErEzv6Y1kOBJGz3FN0I
/pEFw0fm9M+3fUYTUioFUM5lV60ting6+rtB2gfc2tPZjjOT5pbO8krM1lW5dPmAlLACPsfbZZeP
cicaE8mkbv5KvLKM8h4NCciXgZ1FVZLu2nK5BFUVh0G+v22ja717c7kQMBVRA56hfB66EDbqSdQU
vwRYnNvwm3Q+k/S0FmJ3+zOav6Kia/IQUgOg0kHqqT6g3YiDuu7vypr/Sr89bPvCdaf7yk2bxJGy
vZbdInzCo8bU1VHffGX9pscmGOr6z16NX6E1quf2tTR6/cEC6ZbVSsPUNblNFQp0k8T3usmRp8V6
Sli6l7bpSkE3shK7Bda2CEMUFZd8xLln11mVwW90Iyuhu3Qpn5y1bE6BeJmANxo9E/W0JqhU0Ew7
JEGWV3AVUln7zpsfMpHvWO4YkoJueDVmofA0J82Es2ZKQYQOwsbuxWdT10Xr5Dnfbzvj+9ahKl6B
rtKVwYhDM1mzSJYo4oOJO1MXSUpSSFNZDZ4VVqeRNwUaXrMHPKx9D+Z0F9ibqFADsPf86+tO5tRl
R5PiROruKMBBje4XQ8rXWUbZd/dpVbrhWrX3uLXk/FuWUiG+BWkC8H68zfZKIpCZEzokqZrTWMuX
hYxdlCz8x7axlSQQ1FaWFW1QnZKKD7vZXul95hMT0Pb9R2fY/eqzr3KMKDvogqVNdQIX8k7UNO5Z
GoFKdBqDqKyteCFeRHD69FZrl0D1+PafuhrmbQmgqhYglqNgLIXBmPi4VocrU1slPtTZ3uHuxlV3
/v1jhb+CoLrjkN9p+N5rxK4rFkMieh/mAaMpAc0zYvkQBqxOqU0eM4HlJh/afopbGMxfytjL7H1L
5niChk4JNm9oWO5uG+79VELfkANx9LPKtU3uJy+Ahk7yf/wBn3vD8JpQUXE3DodM9nxdF6/qd16P
ql8shvV4v+pTFXNjhfaY2MGc3LvWcJDZj5q5kYPK4/njfl4+u9Wy8T8oweh7A7VmsMiciDfSCBgl
uWcQlDMUTs0CqNCbDFReOA10yf0YrIdOVofBc6KiMLFX6aykhOPUuEBv+hMOlGzcT+QecOwIKrs7
xn9UYK/1N4lxBlRF4TQVX7okGK6r4cQJu7aLFYboeL9aUBWAQ0GDO2cDfKjhcyQXcp8v+QeQkext
YezG0K2CGty5S6zaHZP7FJ2iGQhsva4ECeNiSE+6MFDiu8X91dJcL6AXFkQDNC2r4M+m+FV1/KQz
QQJowR6mrYedW1VP4+wdq7F7uT28xvYqyCZpFpakOPydpirlz3mYDDuOtsBdauVBJGVoagfUGEhF
2zTckjyFhN19Wbn3AVCvTVoa3EdTGlSkDZPS6UKnbk5V00cC+Ca6ntjkHPtp2ffh3212utrvVdVz
qjVw/RbJyO7anZV6e4+su54/g05x040ZVbE3DYeAAfptsNDsf6x9W2/cOLPtLxIgUtTtVeput+Uk
jjuezCQvQmaSoSjqRt2pX79XD/Y58McxW3v3OQ9BgAZMScWqYpFctRZJkfpeqc9+v/3yNuNff3/z
8tvsNTMdGoXdcfXKJ6jpOpBg3UnTtsG9/xyc1XE4uk2PIrvqXsKN9cmkx72GZkvYmnRBTtOoZe3h
/QzqlWqjv8drmEhW7vQf2oY3whYwQr2GfaeyFVhIPfKHvoL+suvueKZteKMMXmVPZL7ANEFTQvpm
SnLnu8N/3jWpJghnZf1E4xZZU+gamtEsi4bxnhvqCIDO/5zSaeomWsUwSx/91tAfLRQ+m53i1GIS
kymIxYpXIYOXl2xJZXwQaPNW245JLMnMFPVjZBgXNSATdC121hNrhuOcA4oAbnT0mLQPtw1ve8r1
095Ek1RCNmPe80y1419tAfmYlX/i/fogo70i27Komzp/jKugusJeM+W+oI5OJGVJNT3JbnkM8h+6
2jmUs32JEbr5QpcexE0q28ivpjuXPbaa9DCMO5cMlswQGGuuclQHDhh4aNX9EcRFpsu7BCXgoEbc
6pa4xeLisDIapMPTErrVBFDFcX29PcU2LzUCF9gtsEaSuc4COW/HoYAsHnC82A9uUXG86xEmFsfN
ib+GbldmTRggPzQghS6S0FeH28NbbG/icWIPN1MecN44VLmexa0+WUmyju7eDFhcx+QT6rSzVZCi
VFks6nRi3Xmjzuu4uokXiK/3fcL10W/iLJ5id0CDuMoGhf0SGx62sb8HDh95JpfQBPXxepMu7u2i
Kkg4WDNSryvvS3H+dUrevDe2pkW5hXAef/UOOZkOzJ0+DG27U7HZZtYIWiViXJBcjw7qqH0ZNDYT
3rjboWFxfN8IWZxzUzcKaJ1tU/lpE/UnuriZL+9qQ4Ddjbid66hal0IjrpbeS3UbjQcCqfadSsT2
8kbUVuNV911iua27r+H4t+5ep/nnbV+0DG1yBwkosoTawdDLos8gnD4U7fw0c3en9rNEkyn1R4dK
0LKZeTb29EferT02uJSBABw5QY/o4L39FZZlxSQTElPr9QuYq7OueZbgqBXFIfQ+jv1fpPzLo3u4
Y5utjLhtmryeohn+X0CajBX9iTjLEUSn6e2PsPi/ia0q0VEYTgxno3orPgGP9lpV3X11j4mtKgOx
FI7CsuK37JK723d/DpNuZDtZx2YYI3ILSMO54Qy0wAae3bKIDzl3znO1JyZhcyIjdlUxNO66lMiX
KwDwfp3I6JkVl6G4i98t8kyUlaBzuWl+zTxImluoztNyZ8Vpgqvk4PsQ/GM8q9lw9OL6sSqXlNT+
6bbPWCxv4qv6xmt7Fzj1LOZ1Wgo/4dv4hA7z+ybWxFjVJeRum6rh2az7y8jLQ0Di177cy2uWiTVR
VrUeQ6eR2AQVk0rE/I3Q56j5BkWe+/KmibOSFKgEeq3TQoHDC1+ns3aSZlcrzmb86+9v1kM5e2qG
/AXPRFwdwjo4rps+kfku0r7IM4mGnK2FQJeHoj+ftwSF1GGr9wBotjc3AlYS4m2lj6FnGZ3b7lKW
y6n2Pt/2SUseM8FUccWKARfi2L+x/mPfV8FBjq27s0exDW4stNOq8jaGUkvmO+DQI1POTmPufLn9
5jZ/NNbZZnAXJhvs4ZDNvpcqTnAHXCdC5Y9Dtbfxt3yAiawiSzuO8Yilalqn1KvylymKd17fMqsm
qspzw4FABINnoZJjftRXudGT0zasPqEBUO4xWNgecz2ueuP2VcU66rcznKcbHgbcls4lgwrj3hWb
zUDXyXkzPC90GQFN6zwOQ6R+cZeD6bsp94R4bKMbMRtvJY1aP6gz5fAtQdfDj9YJjrfdxzb29fc3
b4426QVXR6rN5Dp8AtrkQ0su941sxKtevaUbgq7N1qrNXAUxEL2n222bTWNxrdtC08ZfcMoFalMN
Hvvw+r/cI5a2DW/E6+D6zjoXE2qmIoJEBNcJpZ/zaNgp/GzDGxHblkPvgLm6z7pCH6fV+dYuf2hP
33eKZgKqlLMVaJhYVdb4xd+8oK/bxoJD7IzR4a55NXFVOcA8Uw0qw2z0c3GguQ81ATXuLN4WdzRh
VY0vG7evseVx6rCESKFTufOR64bvHZC+b3xqXpjOAUg3Ci37bKvaZy5BMd3M33TY7ZyyvF/UU/Nm
tAG9fNStQ59xmYXVhyr42LCPosdpzieAU3dKhPeNBHKc/4xZVGLQhtgc5MxFJRFts1bzHSo/m3mM
yBrnMWAAMPdA3bTJwPInD9i5iInjbd95f3jP1LjzK+FFgA2h9CvzVBb04NVDAo2d+ypLkxyqg/go
zp0IXLNiF2hu/xLdnOhqr6Pt/cn1TFybH0PbK3Q1TpAhEtrMn7fype5e1vapX190+XLbRO9Prvcv
nijpQufO23B51Q+ghm5OXrm3J7ENbUyuiPXIIoXUoDzw/HtxQE91wOvDfS9uZE30EA6FkF2fNfGS
6l7hNHnv8tn24kbGBPNUBMoTGL5u+akpg1QGe1WlZWgTzUaKMNgWjW0gujaTRRfnkYX35TITwTZX
2uM+wQa2Ec4XpUHqKd145xLpiqt5B4Fhath57eCrBiz/WRz96IaPkfipnMdCfw/y31iXOdPr7Tm1
xKsJYXPK1ZOkVn1GK6yG4/IRPZHpGhffbg9vM/71sW+KD63zXEbl0mcBNsleHyQBvdwe2fbi1ye+
GVk2Qe7rCHlsHR+q+CSWJ5CI3ze0kX1FxCa+krIH4n3+Xs9bdCwq9wPH7Xh63wOMMFXCHbBlQH3g
hb/l3hd/+tGUO9scm1mMGG1wFFrKAkNzmjn909A/6vWulcNzjRhtNr+Tm4bFC48ndERTVvu52mWz
f3+XQ018Wdz3Cy0nOKJTNEmMI4mQVYexrXCRtyeB9b4zUlO9TvYFyDt62KYG7mQd4kc13XegQmNj
97FUKtbiavZ2/lE2Kg2a7/I+u9PY2HqoUlNoxcLuPOoSMv1dDF5S1lty2xffNUpAzbP5tejCSXlD
kblBc2CapFu33uPmGNoIUTfio68U9qkdJyxxxMBPMnCCQ++Biuu+tzdC1QO7YMlpwbNCDmkN6mB3
2+tSezeS8PZGkIZNs3ZdpYqsataHbUB/hw8Rv2Z0vt736kakkhAwimAlOMWa3AwyNAn6Mw+3h756
3b/WDry6Eal1F1ERD9R53BhNrrcVAy0SVqfFDKDJz9vPeDdeA2oe0UuqWFD2Jc8mJlTCWXfQrULn
TlMnZXAXRhAPudZpb5J8W8899ts8PpcTuzSAOqYeLiPv8x3zeL6Iow0yAsR5dMGhg/vGJ6736kib
cYyQrZij+dZM4RmtUzKJag/1khjzzzSo/9abVPdUkjCPsbrmkq9115LojC6h1FPq93gR9U5eeLcU
xthG8JZ89ctxgnWE/CKKF919qCDZiIYAL/ik9yjo6dUj3/FUs/9ZtdvK0MYXnnHCJZNNS+xJSm/7
MPib+7MHX/ApWKLutKi5/j1ww+Jhdqvlt8nxp89L6/6ognlMBZ1AH+UWkh8UQEiPHmSonoJiDT4L
x1eXVUfDTsjabGKkhM0JnYCOoX/u+vXkFD/cckyiBhJDbnkmEM7onb9uB5cl95hH/00xx/7qeM5j
vDxN47NXP5C9AuE6f+9Z3MgNrc/zTisX89qLnn3iQ0Xdl6Kpgr1dgsX3zcN/6kxigBZCeNZibh8G
rxYMfAIEVWXdV589+OxO9W0xknkNMA3O7LTjxjMtqjhMwlr6/bFxfD4mxeLQvTRh+x5jaZ+ADVs9
5QGKRmeculYJb1k21SzpI/Fwe7otc2LeCAza80IdqPAMPhV+YJJEWTRte1ty2+hGlpiFOzZ8iqIz
B9HGa587kUrrJar2tOFt82BkikhGDGpHBBQJUfF3I+SHnPO/nF5+vm0cy2Jmtl1LUTZ0XbrwvMju
5EdZwYoX1Te/VESOkzPs0WVZYvtf9wMQiBSlauNzH3Y0IZz0qdAiXR0FqIszeGdnBqPqAOH7259l
cytj+V9EWFEIIPnnulnDIzygT2WYtyd/mfwE1Et3bX+hZ2XEe7TIVvbuEp17VXsfixlVnqd878/b
X/HPoeM76cS8OHCLqsaBSa+eJGvDKJkLf9nSKV74IxN18wGsT+4zXX0HiB7S+ekKpKifMF/7X8LO
rR8bgj/Kidv9rqWzgXik6KbMiXTzEDA/urSbFl46RcseDMgSC+ZlhOjXmcd15J/Hqkly2T1DpevL
bVO8u2EPqNnjzd0NQBGSR2fmDi8TlrShdZ42mvOkJcAcTbP+wCboHZN45Yfbj7R9zdW33pRHcEvg
5nFNDHRfgbZjnva7J5CWoDaFEeAzA0TutPOYL2PwydPbmkiPT89xJe+iN4DBjLwhN3/qm24EUE2x
c4fLM7SAn70yON9nHGNrsChnoWtZFVndfAnbMWGN3CkcbbYxyoCAFKSNu9l5nDomHjzsJlMSifi8
ynBvEbU5k5Ed4sBn+eCWMqPjb5X3dQwvpXcm42+193fLPvjzTgFpSUL/lGVvHEg7UBFXfCkzuZ1r
74n1bbLVZzb8fdcUmDcVM7DiuNVSQMU5zwxK9Evo7xzRvN8WFVDzjqKvpziXU6ieisfu0f2tPAWH
2U/mIz2457XZmWhLfJl3FcMA1HlLxjKrgkk90AHdnVG9RytpWdfMk3IW+q1k6BVGD4ObYjGW7PNK
9SFkSUd2UtL7lCWwkrH0N2U81zEv4nO9+ae2/tVOf4I3Ni3RJ9aI4WMcTMe2SIJ676jCZjAjpGkQ
rD6WGPVU5uhD7F5ptxPMFkc1z8xj1vjYjuTqKfLal5yoBMXlAWSOj4Nyjred1VIAmJ3hNY6GcM/u
ROdQVcdt8s8Lp2lUsqdZjh86mcjA3ylcbR9jBPcylKCI9Isqg9zhyVduwpumTdYYC2N/FzcCZt5Y
9lWrlsZt4bpclUkoZbpM9L7KxTxQb33gqbqr44bDR4mp6NxzuLw4yx+358GSXc1D9ais+oBFiOyp
+YR74IT2SzJtp/sGN4r5xR1COW2xemKQGflA/O7PwuH8WEXNcrj9BMvkmgfqSzPHYe47EsuOk3W1
C9bF4Rj46iebxM71siXKzN5w4WkW07FE5yQfz3NDsPRXO65pM74RwF00Bl0P4CUarI9L+bUnP1o3
3smmtrG9/6xW+LRujT+3MgMtcrLx9lD2UOpRdyE0Amr2iHPfayEDoWW2Mo4duZ8Mgdh5c5vBjYAV
sw70wKnMfECH1Jg5zl16k3hpI0wrf4CnF3GfSTGXSdGHv0AgttdX/b7BiXmkDjJOFQdg2MkK0ic5
SsMOrUiz2Nv3vW8VcOz953yScGomxbnI1vKyTeREOrmT7W0vbkSpswJA6AZe/xT6EM/a1FAndKqc
JJbd3pTaHnEN3zeVzyickC4iLzIwQR4b0qZN6J+GXdGV97MAMUEIk6g1+ErdMhvE4yA+unVzcPXv
BGC/21nG9vpGnFa45QX9ATTt+MhwvNLlv+pu0octCvckzG1fYEQrW1tStjUts7nZHou6/jw5c5V0
1Ek4qfYq6fdrIBIblbQrVB+taHE/Kw6eagAK21IkfhU+QuzoiP32bWPZnmKEb+V0Y6sXr8zy7RH0
UolLFtAEv47OmjiQ1L39EJu9jEieGw2dmOjaYNK9CnGOm69OdebRzidY5tvs+/ahSDOV151eJ5/Z
OCfB8quqf9x+c9vYRhy7OBWC1Cg2ATMrk8D5VU2/rf7vt8e25AhTb2Hu25rHQSWypvgckmxe7rlX
DojZ5V2BJ6EcvLXM3KlBQ0l4LJ09dPH1s/99okFMdQW/XQMXtEZlVtcCV5yQ/zkOEC5x9Wfafwx3
2RZtVjciuCh6fyMlKbN+C3Br2KEgL0FgvYeCsn2FEb49yG7Dbuqxs9PfC/+DAHwATAjsb7l8nvUf
902uEb3aiQNRVFJkY1PiRrjvXbTD+8vn26PbDGRE7bLMhDoBvoA2jZ+UzkPV1eWBMP9ye3ybaxoB
i7uFYiVq7c+D1yXhwI+Sezu5wJJwzC5vj0HLqJmWKou8Lh3YS1X9KscqUfWpm8+3395iHbPBW0A8
ZovWucoglXyJBU9D4kPAd2+LYjGO2eQdVLMKlx5TKxp+Aks2Lll2zG7Jk+H19zcLrw/g7+qxVmQU
rT2Lil50E38QW/Gou/t2ocRs7UYr7aSGyamfQPj321KDzzgch79u291mmOvvb14fB2zVXEOh6qy3
6tPG6+85FApvD22zjBGyDKhxWcSlyOLGfaIeTXmLO6Wx/Ai+rx3HtHmNEbG0WuqxhWpSpsiUFM3w
BR0sZ1K4O8PbjGOE7OQPVwpN+D26Rb+5bvydx+xOfzeitUV123aqERmvgd0AEMIX2JLfxRobELO5
2+017F7C9LOmD8KTjznf6+KxmNxs7m5AlNcvVVOBI2z+uxu3M2Ryj0V5V0s93vyagt74Y8DXdgAO
DWVHTkFIuxyLoUhiSnfqDsuMmi3ejt9CZ6+pRVZEWApHgaMqj6G7/rbH22xz/f3Ny+f+EqlOY/Re
12ftzc9e+Eejpy+3R7e9+/X3N6NrXUTLNMaoEeb8J21DXF1LXN/dN7gRrHwe80rXEdZXhhOQLu3U
99sDW7KA2cUdNFFRLRyVjSqWEJxIIO1mDR0fiCPG0xYGzfH2c2zWMWIVR48j32JYpx7GZEPXitr2
Nvq2TzBilbtS89Z3StQF6uvgjGnv6Ez4XhL4/s/bb2/xnH+1c1Pc40wuMs3WFwcJbdG5PYAj9fbg
FtOYzdyOwC1/O/Y4X2m+QkDnAFnrnSxmG9mI1jIvhrxks8gctTxWcnvw+j2wleWsl/xLRmFxVreL
JpHpovWTasAmp5zQlujEjf7aMeCB6zYuwJ5Xy2RhcXScgN5+uM9iRiBDHQJdAuGKgoc255k4T/w+
qp+AmCAyXMmCW41jMkr2c3ECIGz3JHVtk2GE8DIrhe6B657KG4+cjw/+uEfTZXNPY52dm0kPokVW
XheVjmGQQrr3XC7svuTjG7ELqt5GtgSL4VDz0xKzh9m5izgI5jZiV3stiAA6bNiqME4b6j16XbTj
JJa0YCLG2sbBba4ucECnnxqPn2L+jErt6I57V+rXKHpn52aixUi34eRIhsO5H/2kUEflLgn3/9L1
qdplvrV9hBHBaPMbcj0JmalwAryuTddIfIBAxDHqgvtml10f/WbdKks2rEDlAFXuRl7iSLolZVjt
9eZavN7EjKEdbw1AsCuzXP9YV/FRbvXldhKwmf/6xDfvPbicLxL36edl/NGo564ej9L/U1VdCu23
0+1n2N7eiNlZ+jOtw7rOKuqkThc8r/K++2LCjJidRiprAFZh9mX83gnlPPSS33c4TUxAl+CkKDnB
ezcQFGZolXPvQtgHxGzlJnpzyhjnc5mcwzSX8hOJqp1L1uj9eDKRXH0FmbfRQVfiUj3MDT/7Mkgd
kSfg3fFo8UT4nk9a0qWJ5EKFTOiaw/RsDbN+BO9qIdmh9cO9fj9L1Jot3cuqNRhvazAa6/UXVOtO
wHQ9V8PPuujvqxlMCNecBxHYU/o6iwGR7PP2SNw9/TGbda6/v4kroOY8LxedRA/FqzsO6Vw8xuwu
4pqAmO3c4QgRrNCD6SX93mwVQM5kxyK21zZCdShDEFGwSma888hrVIaqTGenbCFZogqyJx5lSQgm
bAvt4iPIX/zrVYHvkwKkur784rI293fqcUtWM5UyqqDwXLVs4COnbRKzlE0fnerXNIPUY6evwhZm
xpJLyEgCNL6jp42CHEdPqZw/DvTnAo60rXjpxnvaRgNiIrVwiLONKoCHciJPTOkD29CiV4A8+HBX
bjaxVcrHPpEhiWaCiFMUzQev3ztct/iSia2qoEkWNdckFzF1XCf20M/dqVvDnVXFkh5M9YypAcw8
aDrkn3D45mmgCxbn84T9hKr3MpDtC66/vwlijQN2R7AWC0Dx0Mw6qasX5r/cNrzt9Y2Ftyxa3TgV
Iq2j9DxscxKB6ITRJqV0Dw1ue30jmDu6ekEDIh60BENeMWfHJo9fYlCe31fzUGPxnbcucLZrV7Df
ukdvCFPcnaW3rWPJENQolhcKQjPphKCBQWNRVTqnOXJ2PN5meCNy5VjMM7bNkIhoX6fl2Ao3qbpT
S3d2i++DwIgJn/JxCUbziQ5P0OQ9Naf5DO204/gw7AxvMYwJoQKJ20YBx0RCAAsjUTRRu70z/4Bm
3inFTeSU9LQggcSr9wdyYqk4Ro/NE6i5Tv1DfKjvAisQE0HlQ6vUVT0eUvh/Uu8b5WDE3ksJFoc3
kVNLl09Q5FD07Cp5LApQncTrp0nd1eAdELPRWBR+4dc49coI+1oQfSDuXYqiGNmI1FzUAQjYrmm+
3lB4qw+VrHDd6Uf1ffFk4qS6HMofW7Vec/GrWsIT2HLudEgjUrt+IzXkUMGXNZ3jeOmg+hbtyU9b
QtXEQ+WzYlSsMEsZVUm4fGlXdDHPqdY7i7glmExQ1LiNjuvgQAGbH32OcGAv4r1GNNvQ17rhzdLB
XL/rwP+CQgp3GqnSG67G5TztTKfF0c0+4yaUTdkycPOpYHhpiy8hRZaZ9zrRbO9+nY437x7P7QqY
SEDOYRGeNPcf2l1QjmVGTRRUNc8b1Sgtz3z2j4TPLxIAiBYHpknd7eETbMa5ftab129xaMmbOiJn
Uk+f1v65RSsg8KyH2yuTJb+7RqjiEEfnMRi4nubuNaafN8gSdFfVQPJUD2cZgjp4J1HaZsFYXQGM
KmWoweFWTzStpvmx7ufj7W+wDW3E7Fw5RPMKMevnz8pTB1XfJTobEBMaNRI/7pcartOX3Xn2w0Sx
+evmrXclG9cER62yESPAV+Q8bc4DdYqDXtaH2zZ53zNdExjlt/4YtQNswsIvZE6H9Q/MZ9TsvLht
dOMEKpZLS8Qm6NmZ2EdVsnNdyqQdoQYkmvuqVddsOY4QWJsHStZzL3AnhtYUXEickSd2nOZ9x3dN
dNSMBuApmDC1uu94yqLoc7zNh3AZsikXEEfBv8hlH1dvb1G02cyM45oT0Y9YsyAT+wN3Wg88VL/l
QZA2694u/f1AcE3KFslnEFtFIz17DmsTV4Q++nn4fddNrgmU8mepJy9GZekoFn7M8yj4MYXNfR1i
rimXUUUUEBrikHNQeeOznNBhNTf3qTAFrimJQeOywPk0A0q4chMwnp4g8/fFb7+0IYCatyPu/XrT
oyZt/8odt+o3mV+G4/iBpdVJPrhf1pSd6lN8CF/ve4qJ68i1cPmoveifp5BDdbg+ZfinquW7T3l3
zfGoiewgfNygM+/ll619JtgpVnEqlr0bV5uhTGCHCgdVR8V/fwI9gmLh7H6ZDtd9RZ7Wv9821Lux
gE+4huGbZTPvaEBxoZJfxDYlsmwOpN695rquWf/aWWDsq9nejO2JfAVaiv2fOZDH/x8fYOQLUXUi
ngcVX0Kuj1suPlTh3p7RNr3Got+s8daCStu5iBiZT6a4uYna4p5iDsYxFvrAl+NEZ/gOyz91LWSZ
yQvU4naCzPbmxlLPxwE5znOiC25YGP0kxAEL0G2HsQ1tbKSxW6xlrSv4PFT5ZhGkMcj75K5qjmV4
E94RtOs2rLyML4XIh9MC/efHhXB5igrW7qzKFpc3YR6bG7XUR1vYPy7vaffDQrqd6u3dE0iPmhAP
1P8DGOrb/KK6ShZnvvKJp9M8DP2pV22UJ0Hvu8NxWMS28zE2exnx269t3W48RozVEySGRv/LIgL+
qAL049+ecFseCq6PfhPG4VD66EEuYqTS6tU7qAeZijhhCUnpQZ+b5b6AMJn9ac46MlM85n/us+/W
FJgWI5C16y7FqKv4ksvtiNuL8hAv+hTkYRoUUb7z/raHGAEtHBkyOvb5hcepF327Hrit9CEn/eH2
PNhm2ojpsZnqoA6m/DJH5654LqtzMHy+PbQtIoyYHrVomi1HLgr9Yxh/JmJnXJvrmNiPMZrbZa0Z
3vkkLt5hO8sUANH/V9cxUSA5kgajBI+5XigPn4rm7nRnsvkTfxQ++Cqc/4VXWq1jxG4oF3ea88K5
rP9YpzzJtAwTEEin3lGjN/k+xzRpg8DH3sW0xOzWXB5CNQMpnYOpvT8smuzkCItvmsiPbR0nNdXc
ubSiSOexPzXqc7jutftZ3NM3wjfQbUF7P8ovUjni3G606A+zLuNgx0C2tzci1+n9guYgP7rMRKXd
Up0dsYIJht+Xok0IyDrFggrsiv8XLmSzjBG488IExdFzeNGQFZw3fgIhxU66sQxtQkBiHouiuBol
ElsaLjTZ1j3xUUumNMEf21JGYPLPYRDq6IehKJ/dcGEf3AG4RUnyvfrT9gXG7ntaRe23XRhe5AhJ
xLFMN/Hzdr60Ra6J+2jIUrABTa7Ia93jdXcxn/XzmgKH8MAPZCd7WtzShH+EfhD5Yy2cy8hSiBGA
FKoMdo5AbUNfTfZmSadcAd0z/d+hr4VtuVMf2qxuBGsXQ6gr12v9LXD9wk0ZWSP6Mfbr+C6Re4+a
4A/hxx7tJxFdpjJOAxwKyPpOqxgr7CK9bRmWGdVbs6Wlz49ep6FCvJeHbZYxgjUKvXgscZB16ej8
GEEBhbvefUY34R8hreN8iJEhCzKmJRtB133XYYlHTcCH1CvOM+I1v+AM3vn9upaEGXdrsndGZnFF
E++x8m7xGp7n/+3l/xNXtA1trK8Vm4OFb0t+cVWVKqc9rIKiA6k93M4CljTmXR/7Joiavgv4jCPn
S9yjrxfwzWgrnqj8JnZLb8t2wkR8oIh3apHnwUXkxDt0cd9A70oBZTw1RTJF0BcKSil3PsdmLSNw
3akAUYozk8vQlcMnGYEIQrfYyjTtqndawWyPMBbargk1qO7a4LLmo/NQCnDjh5EvPzPV7/F1WoLM
xIDwcs2nqO6CSxGtUZF4c60Qw+NSP96edNsnGEE8xhtu7JacXTpvO4QuOVIvSMboLqYJj/4L+eE0
gucL9y9BEadkeMFO+0Pcs0M5yCTwpstdH2HCP6YVpHejjNmFqe60teMn3eUP9ca/3h7eEhgmBARU
IjELGWyE1qTEaYrHshyPNJIPklQ7x1aWyDBhIAMO1Z1uWf1L3BVOn2i34mcek+HB7ecw8zslv3Yu
re6r4EyGnXxEmxgTjF0Kd8yTIkfHK7gIvmuab/eVoCbBDs7OhrKiAbt403RWy1U1b/oE0oydCbdE
BTVim0bFsJQ6AjHj7C5HyYQ65fn4ct90G1ENPSMZtbrwL2DGemDFzyLyXqOFJNj37SxvlqAzcSGl
miZKOth/6eboV+WW5FgsjeapN1Rq5+jmH1u8c1ppEuzQmXBndCfo6vJBpKH7JRSvzrQlYP1Vnj54
UxaM36oI7XsqSGp5rLzvnXNcqE57rR9GSg8jW5/cqT36PEw52xLBP07+HvnrP3iMd97PhJhAz0+0
iKv84mv6C1c+30lUfBi29liC9F/W0+OV6CNdVPPV9aIjx2Vl6qxeApamw+J5v3VB9Bg70cfa9063
5/39NgaoYEX/uQCCH7Aeh410PzyydOrQrkX74FWL/nuIPeeboyTDKlVUzh8r2KofQZMvPuY4Xt5r
CrBV4SZypcCWc1y3ip6Yq0g/JWXvtaF6jvWWg0QtpkIEPRSN447KRDB/0N2RV13c/RW1OVh50wi3
NF2bLrShAJIBBif5jvKA9dWuqfFNbRAWVUcZ0sZ3DjZOMjQXl61pFy4nJvyTPwYHn9apE69ft7lK
63495u0eH5Ul1k04zLSGdJrHuvoTlc65q9F/Fy3R3qWEbfDr72++S20bNoYjlmsQgIYgacdnEAD4
yVrsQB8tid3ExDA3yiFD4CieYIH6JNnyjTr5Y924Se73hyaPdlKK7UOMpKU7VwS1k4MjcArCoPqo
5hUt2JA0G/3xx+34sGStf/iw3thqqt167MICCcVlf+TdyY0zFu+UIf+g7d7LBkYd0i5+2bnDsvKk
r9pkadYk+DH3T7T+xcYwm7wycepj4T0S97Wkr175Zzk2x8it0s19KKRKZX8ueNo4BAceP8a963SL
Vf8FrenQGdyuPd5K9H+5C86z+J2eZ3INQSe+KjeBdrVEjeND0znpvOxJ2Nhe++qMb2ZqrWrWTlvk
Xslo4j/HFudLbT3q5LYf/JMP35krk2eo72bwtomIYPiYXCL+6tdY6JfgqBUIZGL3L8dbTstYPbke
elnbCPfdst4eoQGZ0ql+ikSD9SZ+0kRdaCt2UpTtm69e++ab3Y3xjVNgprFOrzg5GkBxVjz3Cnfj
Oz5qe8L19zdPoDFtBNDjYFUMHVX8SXT7X5x9yXLcOrDsFzECE0lwS7K7NVqTZet4w/BIYuAAEuCA
r7+pu3rhe3wc8ZaKkNRNAihUZWVlalatotn/tiX+dAH9zsrZXdoMw9LgGWgUiSq7Hr0/6o9KOnmR
kuxXZh5hKJip4jQeTagSGFn/96L+6eF+ix/JgCQ3QXMWry9j92IiN137+b//9R8f6zccQs5jkvAG
hrolyTHAodhuy1T4ijAK8evtCT4hLybteaWm69bav1znf3qi3yKK0jzNjIJwc1kE3XxENuq+5G1C
/7Ib/l0GkP8fiaNUdnHskiPBG9vad2F5GDn9Q9jLRDjOAJC/pLhNM8xAtuXK2Om/3+W/x+D/I3yk
VeDpMtEZ2mRTK8r84Mt59IurIdz7t2br/5YB//d8098dBTjk6AKJDB+Sg1ZcxKTiNKmGFtySFdIA
/VyK9eTkflHbi7QfRYGpTrjNs5+j+FQUrnT2zLurKXtV/ArGDSWwlR1Wg21Fu8f/fg3/vrb0d5JQ
j4Yq7S3BN/Q0fxt1c971X7drgfP8b4//WyQ5sF2hKrzhn7vicThefAedWPPA8R7m6Z6tz3n3PMCa
R7zOeikdZ2Whv8/iTW43JAUfii7nzn767wd9z6/+7bv8FnMKOtp83Q98lzEOtc2bcmurlFooA/4l
mv9pR/1WSrmZciv69084Ql9usBngpBzVXw7hn77/b2FlHhwOTphxSHzcXxZ2ywWrRh1A5v+bCe0f
clP6O4Wo5c7PEcp074IVcMGAJ07bjhXFHZQHDcTkOK/jDwtzwWPfqm28yf86Evind/dbiImjYnmM
BJ3RoT+3kNtP99KtP/576f+wx3/XXXJm2Ij3/QZt95VvaLUfsuBl35m/ScX86QN+K3c63dt8Zzlm
YOe8/UcT+EDkBuKZ/39f/7ccpMO8F0fmhP9OF1dme6hZ+jdKGswa//Tl3zfc/3MZiwFeU8mGAeGN
yG3ypMa8VzwI7LlaNHYKNW/zrZnVMc3+ZYHU82GFPQcXhdzxOyl10PBufjLnyNDJOp+VJ+SnOqDk
Tu8bATp1py4Tn6hXb+jvbFn4p9nbkXflBOZGXlxCl+5tWsa075ZYbVmh/f2029iPN+3RLPlYtYYO
aVvZwjloSjuX9LqrM2h15Z+XlQAIK6OwC5gHeWF1t5RjwWTa1ZpurLvnEajfXKJBWKDBbCxKu5/J
7vVxxzzdZ3MpQjcKjVmYbVdFXexTD/R0yCn0jN9/WD70LLD27MVYJA8WU+Eke5M8DMM12bQO8xVf
NzhVKhq39eeOT9avMI1ujmfBllT+CrSBI0WAgBaD8cU8L8nWlnyA5vMJszho5gpIjjmMZEp1nAfj
Dn4bjkR05pY4SA3EeiJUA6SGwhT5YcBKVW1tiAj8K01xvSCcYQRMXqYiehNLJubc5FVP+VFc0hna
bOb8fnn3FVWI9Uc5HmH9lLtiQhkcJGk+xGksWlZmngzsugvbqi/s6NEoyKQ9zFRqibTpfnQHK+54
n8LooZ4SFo5qG2hhQ3nkot//icmG5KRMZ9h/XHPr1+au70KuvugGmTkvVdO3XX9eUEmj1Cew2lqu
lAN086onp+lnms0jym4YnhBILFnVhAvZxylAXnK1w1il85yBxTJhOy1tCbxjkhXFBGLyZZupgvgF
Zn1bSH3x1LPjV5HrRFuoDLhpOoeVvbunpGJMV2g58Wy9H9Ag6n1yGvtjtZ/AYnVwhEffMSLf8JN5
TsDIpduV1ixr38DUJcbV3mY2eVwpzenz1MJU46xTnn6VsxDY9pp1UCWZ2PFOjXedNObWtihJMOgp
KabY3yeHIRE7JtrfQHaEk0vgs8mfuzmsyT99p5mpxLYp8WihO5WI2sPgQT9nbZjorXELFCdKKLay
+AoOpmpuGzhjmO9zkej1NcJ5NMM3bzoHfYhEH269DjI2IPzOZJYHGhxzNmWV29vdPi4kpu4cTT40
VwmMu/crm2bKq5L1SXDPC/QC81+6aKDw9F4Aj+RuyrnsaekgpxNvDpiNQQQEgsQ4aU8gyRTrx5Dm
24PvMnODGc4M3KxRu/gzKRTpK6bblb2RhSYG4onrln7q87Sw35oibTUm+9dpJe0VPOgbC/rQhuhS
rUxC8rKcBqK2k1pMO5fQwJTvfrMwJlSly8m+fs6MsNNeg3ppC1i2WejL3XNj6XJ1bOv2PKWA+n/0
Ylb6eeupWWozxVycm8V33U0jtRHXSifJAKMDlYTvZsqT9Mr5SW8f7Vpk48UuRZ/4U1oka//cdhkd
/tkkC+E662DVflHT0ANEWye/S2g3glrNyGROZp7nsd6gkAo3E9NOHw43EDgD9GE474VSiHt7NO2R
ljIkkb6mlguIhtIejOPnd6+/7BWqJYwe5aH7XLwc8DuHSxdw2fm4WgY4TZ8FS3v7SvBU0wnq4s2+
1ilath5JpWwjBDZd1o4/+LAn8mmHWA57cumxun8aiYXC0OjCu9oHG2Vzcp6/A5jU2X6FR6hZ/TWk
goxmpTVb25xpTFj+CD3/IkETC3bX3Y3RvBtZSUD6ZqKUEDpN7taBB/eL+TVdVxTKSZJArCtmtYc5
fHxoPPNvmQZEGUrnuCluyBJRPQD/3x6gkoDTVo75jOh7iZicHafLMiGc63rNYwa0eBBJu91vJknm
X1jg5FhLylBXQbKnHxeklGuXT1CjLebREZjMprAysHcgfw66O1N5TAW/NFnekEdooTEFBSGIqWAC
vhX6wIhPjmWBsQJqkOmyNwm7h0K+hd5NxswwE1ADYAxzIsew86HauyLFXzYF68atsq2jzcsye0iO
wHEy5qzaCgAvqM42qlM4oo56ls0N2Fnt0pTGQ4bjJJLd8qVS3B/0unErMCzRdwk/E7n6/boXxKxN
nRmoDl9wlJtiLYt9WKU7b6GN3T0cc3zVEENespkfNwnZU7CCZJfSjxrXmYCO3Nplc/k+jXk8YRt6
90SLuW0/uDYTzRVogdBfTY1aMMunFq3u12aMGE6MBbEU3oqajBflRBxYpUNzHDdzk3bqxjU55TdD
DG1/i3Xt9NMOYnPqYFegDv9Lityb+WwKqnk9bhMCXrnlYBxWR6fzHUOb04aB+ggZwJZfLZaGY34S
DXqvEClZSPfY5aFZz1QjVfgW9OhbVfnM4J1VvI18g8lmppj53EXXKJS3uz6essQ7fepgmQuhbMzq
S6kfnEMDusSVpVMs0LbZ9HtclmU8HVmjm2+DOJL+DpqTTDz0vdkNtD/8uMEhAUatWp9o346wL1Jp
n8w3LqzAlcpWbdx9JTKjZq+axLTZXLMuGZCLULvY+dXAyWiyp0lylYXL2jZxdieEVDlXIAkPy01O
1LJ21ejHuR1+0IVvR+3WxvlPUAjBb5TdmlqqS5sWJhlQKwIQQfkz9nPzBl9j/E3YFqRVJbKObtU1
39ouhJPhZsvYSTnFk3oBCmp/SFgsf508L/KrcQm2pCLf7rveC9ogZlvRqnIu2mG9IzJq1FxdIlIB
4/p4jAqkBtN2H7nfoEYYd7nGek0ScewXNmhx8HOb4Va9zHxikzsXMDw1kG+X8oCyL/fB+7c8EpEO
+ELCs2/SIqbqGhlBul6vfJC6vxZHD0Poqo9Zg8o2THgreJV50RcVKTqfg0/UHl1Hr3TfZU1Tt92s
eJ1Ff2QPA3zK1pLlrctvJrHky+OsmpyVa68byGe7jhv1c1kiT49aIhDpOxZBlLmXOeSf8io6FC7d
HYan5KZP76CbEVc+x4hEexr69Lg0EHv8wKzw+70k0CunZwlQ2Sd3HixR9sEPTK5PBKZOU4RDGkR7
rsdmKPrwDRrBy3oKixxdLFuZaU7LcYItg3vihYRWYmVS1bJHTDBLbs/eMohoV+hPtPPrPCMLvnLL
oe/2Xlomqhkp5ghEBwGEpdUAl6f1KsFpXE4tKCgiPWlhRfaJosfSNBiCDNmYVOkImc2jGrspwR6V
s5NLgelr4shUGxaGea4sZWyNV7gcHArUMUV+kx642pYPcJBKZ1c2nQFGFqF6Cel8L5KY5vW0IKvT
mOPpJjXW3YbEMK+7wvb8NZHYcY/zUhDkS5saEJXldgzRnXoC9AvXBcvGeB8EMr5btgv0AfxC55iX
2AlttwH96IfGVW4okuEBa6KP7wzndZnOxeA3KIyDIErfJ4uKYcf6jiKf89cCNWL2HdbZjn5CFpe1
H5BqC/V9tvOWPC172ue3lGccxVLh52271rnMe13NNKJ5UCPG6ibH9F9Dh9qvxyZEdfiuad0lGSiF
X/B8UBE/GIgTrhjZYGhpPPBulwlEzoWMezyl6KHw+yw/1uU2o4VnCLV2RjFShRaKzqS2mO2EJ5dc
xbzG58XANzG+FGTm6SUBxzL95DhF7+uK5m0xOZz5VgbYN/jA1cest7jbr6PNkvFq5cjPgJfDdIZj
HjLroZ54rXLogWVnfdiNLFdQP6bsPSv24iWLuZ3bM8oXIU7MJf54ttsYyK/MIpp/RPq9dcCbSLOS
pIaGxNzyu2CVNaeMHLlWdaqyCfJxLWdq1OBfTKQNqgoLqmVyg6R0TmjJ6G6zy5JPZrppx37oH7ok
s2yvM+bA563yIh/zb9EYTLtW7bvI9BkXXkP6KzMsLZKIYeVsieXS54eB/wMZ+hPJidn8JbGRuK+T
SrBZh9AQdxe0Gmc6IToFu8BcgVm2sL4rTZek+oOhq0w/LmMT2rcRU/D+um/yJfki1CCBYCSFk+jG
im3wqP6i3BZbJwsEKNbq/chkodqbpug+QoOYmg7NwIb6q9kY171CgPsdiWg469t7Nk+6a4FD9p16
4UfWiV+ox9ASPlE6LTGtsrjoaOt9WAQQ0jwU6YQ8J/e7OrCpiPQDZqVoa90JUgOjv4f4rZq/FnaX
qJSKke+s7o9Epa9pQXNxtYkZzX7kLqbbzsmyb/v9sFu5uGs/4MqBPEQiuEVPUmFkm29bn5waNeb2
mYykrZBmmr6CvmmSwYRvnYOxpT6OAQdog7vpwO/J1C7I9vdiN7DCnRYOU7otb4H1QBloil/aCbqf
U93TefJfkdEtx3ryznIQAZeiQa4B4uHErli/d8N8tRcNQ5+yTZFQqlKbvrP1scIlkZSL7fvjrk3k
SurENIVFyah3Gz4J65Px5wpl9fanR2Zpv27bIsLbOBfGf9Kr9+PnJCWc3+RzI6HoXoDnax5AvQvu
Ne5TYc8tTu68P4eu8+JudlGuSXn0es1/YvZ2eltsF2fxbvjS6Ns2TmpTcOVA4vWNePkE/693OHbp
HU4TUcZf66Nv0BRvBtLOTTl0im3oveZr2M+Z92QeTnpJs/BixwnOXtVMGJv6uxXJ5wpasB/4fp3t
HW7Aa3iaaTMh3uRCFVM5dWHSn2PDpE5OygS1j9dHe2TtTUINdy8q2snOpwJdoOQL2QKmYy8So1jy
yQ1O7M0pR0UO/oBGEC1iHfdFkuku6/ug/RUBJADRB/hwRZJexKxlLK6RdtshwRTD2PnrIt9I6uvO
I/ycc8VQj4V8ZfQXRMIVB7KudJ8sOFFHh9ooQMgwKcIP3vDjONN1zJBUDTxZTbXQDm72pyaAHoRq
Y/Uo7sqFMCc/H0GycsDMAfDJ4YvAd5m7ausK3+9ll4OsMlSFwOMv7ze82u6QlYY7T4SaXnamQv6Q
GmraU1JYtJlqs2rAEO0K2sDHZF7ZeLPtm37I7Tafk4g6iSrWLCUlIbO1UiKsr2T1bhelR+lXE1BZ
5ud9kkNek928pLbzN3AcFeytU0BGyrbpQ50JMZ9GLXGspdj8cLeL0frHcRKgvpb9kgsXYJwh46Lq
Y6Yz+dmt43GIsk1cKPfhYOkJdK+mWUvSRygobBwZIL8oZckAezSqJvncuC2z9Oa9mAq6UqssfHYV
54Co9bJk2NEwdSVEMHGi2EfImugBwCW9DmPElV9vji4GgYGD6ldRHRkZa5LTWbszQyXEkbduSvJv
05glw4euWBsgBM7n4JNjB6m9aU8w1pZ2L8dhzsd3gfJRn3xoUtBPmsMOxasJKKp/TRzCY+fcHa37
5Tdu4DBDEpvm/wyMkBhPjR+aHPNzoP4ZvAEONQC001zcEFYXli2dqchK0nGtAH0suz4fe4QDybM5
It3vTCpQPlWr6+CyBaoD5ubgcEZG3Wn7knYRu6MVfipneN1eoXRix3pjzDDMqPHoukFLqTMpkAyz
D0Blepmzm0jZ0qcluPM+1v0ilu8pjWb5AP0r4MbYaNsNS3SWwUGKTB8yDWyxn/PMs4tYeMq+SLQ7
9vYhl/BIPrFcFeZOpW4x13bk69RUa8b1WALt8foE1isOWy31kWdw31knxT5leCFAQGSWWNje7Qrp
kgU+BQn1WIqcIYad1h0p/Bc7btTdsq2jmGSFedlPjDA15oz4mcmyT9f0vMM/EEX4nGXqR8uH4QuA
NXXcbSTSDUUMrtTsFSAcEFKoaKgQfqJYsPZrGB3s3CbjB7y4TSXutBUImmMZAJO1bZ21gwnXrFi9
nm7UjLzBV8eSDt9c9EhobgBX7v1ySRNwg2OlAOvw6UdhRgcArcFt38QXAigiiMeMySSa62Q72PIV
VSWh/jEdMkBaFXTlUpz0Qa20+JXCjyfzaKc4MVRKEVtnKh6fs2WZlhfThkja0xazIVwfcUunWs0p
7LBPq1rZTuqJbVNXQ0UY8Ggdlt2iDzxgeVD60lFs+G9LA6hQVmm6h5S9DMiju0824Zk9ykz4Ge6t
bd7K+ORih+qqBgAfI4NJXzfS5JQtLRzPK7YQ3I4VpTZ2ot7Ckc/3izCrux4JGdavwCud5DCN6mbx
9O7Ih9Z3SNocYdL5KJpbPWZUf0wGwKlvqY9rr+rBKxUeElVg9WpuknXb63Y3a19nMG6ZvsG4a9SX
nO4jKvJJFmy8hRXuivjvc5rJE4J6s4YzLAVhEH6icXfDgicyXoEpNafTCVm9i1hLRnz/Dsfode/u
zBChglLykfairWFRzMMONGPMMlKRaYIQCGItCzBExo7uU0QvjCQ8FGsU3e24rXE8SgNoZT0LobCE
qMKO9lPGe64u2kIrGsOVGUaQyjURzp82gSU7Ub+Y+NjZo0MbcsFYTzxvrZZ7WnIOze3rDXk2oLFj
cnNxNmOP+7goivae7EEetwpWshLWwGMi5w94qdl8BRGzXn4r9KgXW42o0SZewqw7TX7AzHxXJzvN
aTFAIXxCsKn48U6CxJwt5Cl9WcBtG1AGsQANyWUfdTZ/TgvMtsIDYHOmeOPgKCNZJS0/lhL3M3Eg
ROMyOrZyCQBybvdRZvxJcihLoyUZm07ZUzM3kX42bgCuU3eNV+t0ggJyKxLgeVO3Xy2dHdnd4ho+
PWrp1ZZBtbhLlcd7lsN6bzhGd+/MWvSyrxeSHIxWOfomyCUxZpVk/IRyyrTkQqAGmM1I1tqQLTXO
tNGfOwLS6Kse5qbpPxadXjZXoiJUAcdvRQL9M/pgoAzWc6gNgd+zDReT7vCN4QtkWEeXSGhuUaUP
ZI0qhyDo6QA6oXWdg2M70wfIhIr9C2xa6PakNTf+FoshBErMQPr2LjdWyW8oezYUQTBjTrcXAWfk
7lpFyQ3if4qC6FdKfG72msss2K1KuXYbrYC4F70ro9/ZMVc5kkUKXBSehHQugXG746GAKTf5BaP0
JdwjSEMUCJ2m3j8S5OvLtY5mYE/dPhfpC4PnxSgrwCZNHuoB/hf5RzQ+9HwmQ5atZa+WeV/A7pzh
Pt9DKTa7sm2RsnvpkCKFczatUdYLNY6LUwEuMH/SCdkwkNwmCmOYJS4p2+blsXcWfiDzjLz+06By
Pn7YU7W2dz3EfotPSL5Qx1cFcL7mmgZPuTrhI1P6vVDbnvsLkP15+NIf6NfcT+3ajacVniN+P7Wh
E9uXENC8sFUC99DmQ0BWQc5Gk/jA1yQfSySZDfoJQCzedu/at8JA/PM0GMRwQLg7XZ5TmufTgMC0
bJctIeLcpo2f57e1gVuHq/JlD+5EhuWw34e53xw7txr2MsUtD1kHu7INAgH7+NKEpij6SzhiEEiq
MsTP09ZoZX8KNmk/fZp7MqkDphm9UK9jy5fieeSG6Z+2a13xo5F8Lf4ZdvQdLoLnZnqMw36kX7Io
D3FJW0QPyO1xXszxZtU6A8blzbrQs4fF7vzWLmmSVbPeDvVRYcNmqBByG5KPa7eY9WbZMZOC3IkV
GVwv0DpJrrqDaqYxyhAwDwNGwqAnZFo5/GfKYzXj8dUwFB/XBul/nl0nPjWCltD9I+k34G2c3Lb9
GOSnFgAV2oEJzZuier9dn1SOvf6Apt7uZ9zwR7peQDfQ4SHDBAtfTkSsYS0bl2UQScW1eI/tFwyA
XOOPrym3fI/1ONIxgYf3ltxbs4wPLvj14/v1B02nGB9ymIobgos2k9ihaAmL7LjKdIjIH5SGlnrZ
tarQ7/ZIkxW3MCXU8y2fRj7WbBJrRZw/mvcULp1A2dNeDlPFx1iwe0ATw4GED7CBeEIjiTZPMmRF
hP4g3l57NzXDCnEJNDK4/040boOj3t6n9OCtPLR++qUnONr9AGJ+ZGfEnITf54yb/hvBYwRaK6y8
Di8z7qLsaxejnSm0YuZWnnLOuya9HGJQEV5sfVdMX9bW6zG/YFL9AEdy73Jgzmlod+h26iUhS9Wn
ADNQPtMM6W0JGhIskkvWQZj0dZog1jNWByAMhzsb7V30BGhSoCvi49yDmBgbGkCAlf2gyYk6MO/q
MMHFqk7tZtwDur3DeNvaLScILqiRxVlDYnb7kAzplF+iClCvLBGddllZlyELbukmgASPGPS4N2wy
XFwo2oIcXCKx7hpNLreIWJQIOJASw5xLEe4BrWU70ikrgT4KRmz4DmlGdF9KqGKyEY3m1o+WXUiO
ktnWLOa4uZ5YQ8UwXvJuVBZi4b3n9usMoSZAyMGnip2wgbPJ3GP8pNBPMoqhR7VBMBFXIoWxPbCn
FPweVIbAfhyknuA/5dlCv8JQqEAnFsFgRHrgkhaPWi5708NDyotuRwruE5+j09egKEBpAGizRbN5
JXLyVTC9Q9kOUMr7m4gu1/DcqtT7qQatIEyfOtUmXFVwsZ7M/qAI23QL4HWNiFSR6OIAEyNbCrvV
w4I//glJOjLaUkGfMtQYTvD7VZO2XVLuaCT3x1n7KHF/umMV/+v4pjkKhWHG59cEDl7pV74B7Iau
JUQu4JQUR9lnDq3Izbv8pDDL/nOwjrcSW5hzsdXv3htTzTkplLuMcm6BphU4NyVFm06cExm34aZA
Meb7MxBnB+5iKQGZTTUigmo+Ajcuho9ouvEOvYR+t01zN4Y866+TZm3Ez53uyfjiM56xvOI6T/bl
HCZccW9Wjzu/CSzN4Ea/NW4MbQlkIae3XgL3v1VLi+nLBhey+kDJ2k0XCuozQTEw0PWC3k63n8g4
M3mNvPAYrtHM2LI7AXpLfwNL6T0FLaDl8jOLAmpKZcGLYqd3AKc6bD7dTzNHUbVgvOF2T7J1/gCT
wUWC3QoyTkATikUI3x0IBP7TpgEhXY0KkH/dSbRZ1ZkA/X3/fBzCBRAl1d7vJZKkBRkRdMTM/g2w
ALxvkBDv2S6urF7l9hih/2+uZdb4eOfXzawStB887FiOjsohXLzIe3qSwaRvBQ7Lc+fbQd512zR+
FZymZ9UdOEbtjPZh6VAHu7tFevv9yFDUntZiSfunbNeCn3pQCsYTAPK2f/RjFsNUKpToia5wgSnV
g+GIahHE2yWZITv80BRhYfdHweXyjdmdfCUgOmd3ncT4zWTyv3BtKEDGfyeKyd9Ia0MmOu2URO7J
qXRshLamMRQ9wndGTI97TRnwLdg6tTjMOQIbzWcU+AArMo1mBJ/JE0aVx+KzBSfC6OspRwV7gAE3
DuFrTq18b7lBuCwOZ6scB91vbxZw/OcQctrXdh/yaE7HBFLetUcuHD8E0D7o9MgxYtRnHwmGzCTu
bMmH/vvYtgwVBsXAaP7WiikaUXFnjGUn5vt8sCXJwtS9pL1OOL2De/xIu1PICCoiRD6i861kjXZo
IKE2VPNyaibkwV97YQF2XCOnn7pv6CdymNwSVDMoF9AJ2slHKyfhrk0akROjZ4FRxDcuiqN4IGgw
H2cs8Sihs7ym2sL3S+/odpRofqXwSEMZlW0VGoEAEqt+JBLfeQqQEWl/LcgOhvy0Lj1wvlt00JR5
TdCbVuGElnF0oSKZ3mJ72YgwYQfrxaEl8ULMwGWCibLuSENxGoZNNvFMnDi25yNg8q+rC7fzkVdw
Sxn39xlbTGcWZzSDtdRXRQ9HFkyZI6lD36JB+ckrHYvNtx/kUQD5qbYpQ5MNR0u1i763yT66LyFJ
Oh1OE0n7gV1m1qHku2qOec5VaeSi0rW0VGVJcRUaOItT2JsUVLCrPFi7x8cEnRr5liBtS5t732w2
5J+mgedt92i7oaf9VQLJcO5RbAHFPQs+xOHZ5m2fxy9Hj7NIpnIdis0YmC0mYCOs9zSJTQuFBdGm
8/0upADBgozUjWMFyqVPXlZwSmHvMY67hAfbuM2PqAJRW56maedsKs2UiZGCxaNsgV9bQ/I6AQxu
fDkUwGHOMI9fs+8o+6N7nVwk9LbxnnG03gu3HR/MtI7iK6bTKUa83Dulo9wxD88gUJ3NFmWSIbtb
X9eVIqMDM0RkfSyj2HGgs53nL8WB1QW8P6Wmu9mahIOESNK8cCckPoni0ByfQSiAd6VL+8//w9mZ
NMeNM2H6v8x5GMF9OcylVomSLMmWvOjCcNsWNxDcN/z6eeo7qdlmVURd1W2QBSKBROa7SJeb74My
emtOtlk9NYB8AtuJXf9QlEVBv7ygky43NmfF+K3rrMT4Z4gDdCig4wp/HqkWKlNjWbqa5bwZ8VTE
f+iKltOjMwUkTpu2xtbi3rJbV/sc1FarflHVN7pv8UnN508a1NKm1Ny1OjloPtmzt5u5OA3brIkn
7Z7eph7f82Nd65ed01C4MfqAav/WwNO29sASCEe8BZbs7Ftc8XxH7aJEr2iLVDa0ZxCy0vSewU/5
sqDy29mNHupRls9PTV958o0av9M/T40rWvyi4rx/KaZam36PmTSa3xQKTmUUwSzSjphQZY3f/ay3
6j9d3s5TaCmvKP7JqsCXtMMKU4F5k7R/p1staDokp+M0m4yfXm9MzGuhj23+PbHkrL+NWJamT2gZ
6RFkCMcIBkBH9hyNLzqlIetGROSualvkaSLRadaSwnRoinWiv50SK52esJjIepxDKEvEXx2/9szf
RuT2+Zah3AoDrHnQbbXX3Mjuxk0+I/n/wB7gePkR2JXybtCUVPlvq84EeVZPi0iGtKA8+cxQvdTQ
auSX+HRYp0C+8qNH0kukohJ02OpUKv9oRVxpDugmT/kflWtFdWN3ftX/KnRhJWD4AJIcfLBzZUzb
UWrzvuwHE/yWq+mmY99QnuFqEmaayBr6z9nUOVtnGiNl3g+TnUjnwbVy3SQfRp4kOXSzp3x3p9wp
9+6HpjJN/zDx9XTqVH0RYT5l0rtkC2afTptUGY+AVE+ytmPKJW0TlZ5Hx8xsA+W91nU7ud1G6FEU
/eKQofxRj3ru/KzU2KvPwDKq+XdXU24YNr0X1ZMPlYT636MLWsrZFTg0WD/IKWZOJM9CILI8TF7Z
gkfwwG+Y876qNSlesSuhlLhTlWVrr2VW1qdtW/eD6lNPr1gdVYQVg9xhYE06v9cY276n351YlIPc
uLG723bqRP5OUSe2vkx2FSescR3A3C2TZrk/x1IzFY19u4SHxyLUf4nUTWqa/Goo5QarZlvdEOHj
8M04FYrMbcMlyd/1E/WknQB6pVUbipigvrYZ7mlC4p2YNdmXFlw/yYzXBLB0ugT0J9UZIIj1fSFw
2P7sVnNUP52KDPT3R8fNng0HU+iXwg6GaTc4qd7/SKLKT3+XIKrcX7NeRPJBVk0d3XmzZvVfXEgK
+g8V4NkL6HOqjGfFhhDtI5tM6IlKOOdsF3keRyHNIsvdQns6mQfpllG+pgbN5le3SRz/OJdNhlh3
EDsTCntuhxew2PYqVwE7eRwE76JDRlBsWnpw1q0pct/8KeNq5IIsWrIwTv2EBmUDPMu+r6fR7r/G
uR/PbMelN5s7bcq89HNT+FAGKBWxJe5aAGjZP2NcOL7Y5/XkFq9sqDHSrLIL+jApg9F5qLRC09+o
zdBUswvObC5npzpJtdcEelnAGP0qcrfd6A2dvanz3oh3Q0X96MDp3lXNtunopD1O9Vg3j92pf3WT
dIjlJaSfpTl+40cL/wnwxDh9awxN9v1WEPDkpTqcoHkn7bzubiOKB4DOA80AduFSgSkemsAb0nZb
IvU/f3fkrMo3qmye+VTEqkjKTSRZNj+iZHbHl1pN2LXs/WJUVM+DaCKT2+i936jHtGiKhyTpmftZ
a2T3c2oGULmbMqmhhGxGqpTGQ1/NjfagJHCQH7WOR7vYEqXlTURxIH4G5Vd6L83EfY9XiKbqG92i
SL+JTPbGwzS0/rzLLChuhyLyi/R10GQFGqeL7N+x40Qh0q/sQuDaHoVnPCVJXqqXvp/1mfvCHPwT
lVnGFTwhPp7yCcgpGeghCoxPbZXcmhSBdwDONYFdBjXbzy1eKNP9DLy3vLPkMJi30vBva3pRebYl
f1F+thu5uhvpxkVu2TgEAN8wUB6COn8TKRnTa5BNFluNkQi37jZ2pFV2vqN471OXoOqR188ALnrn
Dh8jK+r39JJk+hhn9M8flZpt89mam6oEQjCKxiHfya1+L4DCeId60iH5BxTXNjO1Lr/flZhL1t3W
TuEth2PjkFpsrAgi3Ns49/PQb2wBVflnF5ddAtna1CFx+W3lmUeuJSxdqAFDBAzS6HUv+pTGXg6/
iypyX/agmhAz33SmQbtaal2/AR8xzGGRmOV4R1LvGnvKQY4W1tZQRnezo1lkmybFMihH2DNt1Fy0
5QY4KpWcBCAjAoZ5T8eK9H6Ud6Np8//4EQBtQIRALI7Un9BVGUGhs/yaBrn5/UAzzvP2nu4p2hNc
QZW8i07IRJsKjdeXXyZAbtpvtKp6x96XI8DEbJPWY2CNG18qd/7RWdCUh0PMUUDWnNXN7L1TuMiH
76Uum+7RS0CMt5sWTgPC2QQbGhnGKOzkNoi4tGFphY3KVByNchYgVWO8uEFVOzTmyhe9bQUsAjxc
7L7b+TmwDuptZTSQFkHWp2Sw7+w2BXUh8qagp1PZrtIrdJ6qwf3D+Jxft43HdvjsJBjxnJiL2aTe
y7zJ1VsOEbP/UrtF1sY7DdTQc82JPHxy87JKrXeKN44IdpMA8PfuG3Ne7hQwzeG1cTqteUjduajI
daCCxK/A/ECwZA4S0hkVU9UW1R19Q946TGM3ah77Up+AJRsdl48MLGiKe3d01CX7uQB2YHf225j2
o2tsS2CI0yeHe2fdbEy6PSVYSMhl3WboZS2/WAiG0SCYBRyFaUvdnrL4psjo9nxu2cRSe1vGNugt
vjzKnPpGAyJLJ0kPRN04+wA7E1/fZpHQZsmqs/jX2Bi2TiJvAI3nbbKb2LNbqkaltIoTTtU3/M/A
J+h6HYJKRNOXgQ6UHR1SzkMUdiO08V56m1WwDWgW0cnwvVFZN0WXu/MbbZypk5up09g3NvUsVH7M
qELaP2kp5orqGvU7GIKJNidQzAGjN0HoNq5XkfTDUrF3sx7n0x85FawrpwwGh1qFVgAUmAPK6N6u
p6Dt/oNVA8dDQ3VkHDYNJIV5fvU1z9OQM+jAqv9wWpF6xk5ZkmYKdJrJ8L/SXCu6F+ARdvLATXly
vU1NnH5P5qhAwU5auR89W3rWT+zAVgP0sHXQRrxhmo3E26sWwBx9IlXnwztVVUc/ANqrA6xK0qlX
aAK3TSSPnCWqIj+PqekEdKEb9AU2Sav17Y8kGUurP9IGirpfczMEaXawvaoYsIsqKrO3X6K4MDlr
zI63vqHxYzmv6eRn4h5ysoUUWNYU9ifLIHQ+wQKQzo0LHkCEeV974jiWLfWGjakVNEw2oxO5wT+Z
F3FZ3AyBrrMT9bMoOM6N0W20Py0AU1AClQ5L4EhzrzbFncsVJW5ucE02caJohKd+616KlFqC5J+P
EHHNaUXKrShr38aYwmC5lBft1Hyp57HSfgXDCc20ccFLs+zShB61pPmSl8M9/5MzHaHxKBDYtLbm
/msBfCkdANjLgptdeQJEfE2r2MHXDQx1U/r7LBpHCrN9GgWbtBBd+pWenYl6lm26vfGMm4PZh8Ku
LbWNuLkM/n2fMiPQS+oWet++aTlQgRelTT5xBT9hC6pNL41kvq19WQe/8JWkUnRTg/uacxS06q6O
DmSiKrkvRWx6cOvzxrG5RrZoBrTfm162431Oim1/BbzAzdmoZsv7w0vVMt9OeWbo6dbnHQh7bv6l
h150B5oD85YAzsD0GOiZ4yWnWkFjM5P1YAfuvnC91JlvwTf6xSu3/7LZ+dqgFT+GrvHEn64miuVt
p8emJXZ+x7p7JhhEcCTpsetneolD2WwE9Iv4C0rkceLsokE5gF9dux0se5OQwJ5EXVuK4dRTXY3s
nr50KrR0Fwgl0BGP8hMwdQOEuCsSDCAitoStGWm1Big2rlrD2LJZw0++K4axQViYO8aMJoTRVvHk
HVNokhV2qZGt6d0NQVhOx9GhnR9v3dgVsFFKpzJ+OzOlny9VHKUqLLo4ssdNPxRd6u4y0iX92GXs
h2+62UQ9O1WsZYaxk7PlB//kpVvVd1S/HYq/dSIaAR/XoOp4K0Rl4XiHmuBkgVrVYeBsNE+rympf
ZKkzls8dc5DZgNW7snjUyfvaaYvahyYfFKkN7c5JdprWguUxG83Zl7WX1XvVERmnoNGrAWB+Z8fD
A3foKYMtkrtB3B9LGQn9picUnc/QpszR2qVzrzWfrECBAdlxYx7zezu3lb5vYsx8wdOrsox7Liwc
Wl+hq9jVQzTHkf7TMHsKTMCPQRWA2PP1AU7R6NSnvk5Ty97eeX0xgTKm2eT5W1MaykjvY0dvmug5
8YE3J1uMtxMcoHItyoPixq+dJjD2bU1RsNj73cxpysEipbtXmRfMz6rXrezdEoJg25Qk8cGf2oY2
AP9HnFByFkhBMq8JD6K82dZ+oNFOAr5kyg1phpfeisxOu/jW6qamzfd+aXPN2PYin6IXXy+lOBgD
971hRxvElXdA3ibji+7alfwxF42uc1d0qL6oR1UgAgNWx0lBD+1KfDbbxzQPqOGk6WSobUWTnKaI
ZsdZ7mzbmD4HaVUwNu2mp4zr/x6FJ32aRTS01W9FclM/okLG1nWv+PfNvsZBAlRC1TYwych+u3Z4
HcHwyGJjxIXells1ADJw9+T8kX57Auw6f7wJPTr/KJRjzd+lOfrUqlFeMaJfLbcpDS8gX4w2/eI4
hfJEWwjK6eMQdSXqOYMZtDNeLbOryuwAE7CL441txi72tSj2eAqcmAff7dGJUo9+Qen3bZc/5MmU
AzlIGQnYAKgAYAJ7qBX4025GvZjs74ZVOfqnspWT92pJGubuzg5ar6MHPJfKJCRSLtqgoLookPkx
7ShSJZ/gQVB/3Tdlp+nqTlYKBWZQGZEV3NGoFIE6BhhhWBQCWs/Vxb4wXc1s743OpWPID5zNIQwK
6lnBJu5sZ0TUkXO0p49ljFkt7wcymijfCs913Ke2BCFQgi7QEvqAsRk0kUHPsSNJ29CH9TEuANQp
omrrIxig9Vs4CbLLv9mJVsh4D3HDZLEbYyr4YizEydm1k+6a2ZZKuZhp1DaAkLSNhqFXcUK7nVrR
J3ArSBgQoLpRP1gtnSCsldFtU/m2b/RMIHDcORHwACVYURDSjJbzzMwy8cyFpXQhOCJ3AWbBBZhR
UDfOAgVWwJQj4rA+YLX83aupNXH7m+qqrBFxNJTv71hERrydYuI5+jLTM+/egqQeOrmrRSadR/Bd
jrEL+jmgYFTBIRNf3cLGn2IfiCG3QHNFyOQNT+1QNf0/1dTYPuUPmrYiNEBalVzCFeZi5c6KZw8C
hj+a0FgfZOuNXMkGi1LwCdPi/8Bsr3rumqLFZq4h2I1xW/GfuTXOVTfU0ZaCwpC1u0ZHR4geaU6P
Od2S1Pg5wcLtpIeaWbdyDAedcEZiZpzb+b5KIPhVu2qKm+QbD20i/k02Bc8jTbJR2w+ek8fTjpPP
7N7IJKmWbox06ky+E6YrGjEzemZScP2LywDgZDLTKgEGPfoUNpKIM6w1TSAuwFYd+U7bVVrOAV6f
DWTY8G2jpmTRlOXw1pRm0t3A7mtbuSuHVPjaJi+op7+mBf8b4j6ZXWhgvBLqrL9dB5kQbigTfV2N
9s2pRqD3tZFlW1qCbdZvDRXY8y/QeLb1GNRAbz7DQtKFokEAePcPt06W1CbRy7F9Ai4E8HIHC2WM
n2cw/0CYfacukkdqATn3CStLgFK20WiKB25NVQqLcio1BSVQo+7Hhq3YZm/b0Wqc12K2W2fcO/Sz
kmHnI2fi34A7QEIemkRGJXmPenngpdtiiqAET21wqn5RKCUUcGeJs7s8JYsVt56wbuw8RGRrVzQj
ycSGWRm0JzkCeH3MqX+Xz8i1+EhaIcXBhSiClhJ8zX0qZScFh5gDDETNMAuqiWYfNL+7xtezO6OD
BxIfi7Y25V1cNoBJcH/Raz+uMM8TymoeRR4Jp4UBB7gq0ne5AKgF+sM1RFrCgSHOh50tERwBdjBH
DHd0BuAdGionUp3ccDh0uKB5ATUewO9t1JrdpldunAoaTXMe+NMuY6Kt4NdACw/P6H0MDgIvWq6q
ndENKIeZZUB7KzCwswj2o5c37lvsDhRv72hdgnz+6rQU9zMcynTuG5/pXUZ6mryfp77/VfTAN5eC
BGXg4EpECzUcS/dh6JID1cmtW5ff3SzYnX/EX5UHeMRCecApZ9M3nYwPbNpYfVv6A6X0AIb2YO/P
P+GvBHvfXMoPeHokHdc2GmruX1pL3UBPveDtu/Lu/kJ3AOyvpEwCn1UpA7p7tysGsZe2f0F6cO3F
F8IDCnhdIkuYAQZQlF5aW+oXF2Z9beiF6EDCrbRPhxmOnaYTj+7N0LUXtHrXhl72b7tUZPo0NaHv
6LcOR0ovowsSZGtDn/7+6+fnVMbt//s/xv8FSAtYdhyacHK+Ol53Lzv/wshrX3KhHeLRRsvGoGaN
VN4zlJQvZTo8a335+fwSXIkjfyEeEk9kKAjeNiH7yraafrfGu7CeB+OCQuLa8AtZos6uJ89oY3jV
aXFr6e0mM+r/1Zi2dTr8c/4nrM3QIk5zg86Fm49NSDp8g4D30+hqD1xaL0hVrnzapSsQt7U81aqu
AZiLDNGU7QBpH65686UXkO6hNpHRxQ3h0IXCegLCeN+lf84Pvvbeixg1ZlLatrCL0IVUbGblAWjp
8fzQKzO+NAAiv5urViDDQaH4SSteLJm/6iRl141+euqHWML+KcahkFkh/S0BoQ4vU06d0ajzp/MP
WJuZRbAKF8gHZd8mzJPkWPXzccZ+7vzQazOziNY+Nkh3T+tdk9m2qqPbhmO57/oLC2YlnJYGQE4t
lE1tswyz+HNJ+VynzKcmaHDVhfc/LY7/aCHBJ1rEq8/Ez5nS2X2N/JNbWPFWma7cZLIOOz3M6V1d
eNDaN1gErZjdModF1YRJMX+fFc1poV2QaVz5Bks7ICQOOwoUcYMXqL8ftekIv+aYjfp1i39pBTR5
DZaogSNDVbYwXsnwcw0TBVVdt98s/YCKfgSTm3nw+ZLoDk7TiztdsuU5nf5/+bruaVl9iKxRTSYc
YybdSl5NBdDqs5E8mv5jJW4Ap173ZZfWP1WnC72WHOAV7eimqpH+SL5cFV3uInBT0SFmUPD+RfTU
DE+68Z4nP84PvTY1i8BNqqHSE5tFM1eGu6md4bF3KJG33UHPIURNfSiN6EJytrL2XfPfn0E1ZtkA
ppeh2al9HgA0OeECL0z/2upfRHDU5pE9UScKIeY/ufkE0Kb+3kzj7vw8rb37Im6HCojQ3IB8U9xZ
d1pGmcxqogvb28pHWFr/+AUFN9ooJGjwVUAs7asyehR0DKERIAhTPmiduBDFKxvd0v7HHbLS0il9
hLJ+brIXSXdRjfvGnzbVdTO1dAGyLXpMsarLsDvFgRfsDb+8sIDWXn4Rx5C359GrzCakuX1TWd3z
FCUHaqzbpOUcTi48ZeWwcRbn8MwddNJzVhIyEvuMGrWFsaM+v/d2deF7ryympQWQl0C8pewah1xR
HzKYFoVs9let06X/T84dHzA9u6jnF8+NROvDKV/OD22dQukv26iziF+a5G7hwB25LSu+7xtUj8Q4
AGaPnQcgES1KldBKJvu1L4tAR5QRNrq2n1HiUV9bw+3Tz3ZJqWvaqZ4y3jHXzFKNIKkHtFR6+Gni
Eyj5QoOCrVNPBlEu0Qyh/F7MXPBNzX/R3FjTQvSnm35LE9ntd1Srh/H3ZLq6Jfe6aksKjAVaDPNR
CdgKrO2JXv2npMst8Z4gkiQvTPPKbmMvdhua5fRGgRcg/+KGXFXeEr39ZMOuPD/VKwvEXuw2ncQ4
0Ab1HjpNea+p4WEQ0wVt0ZU3X9qf0CHxxxM0JQSNDsIVWhY5uK5fJf/v/8cCxTWmnhyTIQGC7bUu
/YQ+6hbA9oXYXHn7pT9UrZChQwSDQ3Z+LzzxJS2/K7+9sMBXZt1ZzPpM18N1Y480wbD3mTu9TmjA
n/+gK3vK0iHKd0dUCg2XY9Yb9wUlqMJqj24y7jp1yXZ75e2XTlEtvnRDNPD29ZTvK1XdUwO+sGbW
hj7txx/yJ9QMQRTqcRnmQtBrRhKKZqzRXji51+bm9PcPozu0f4Wb2U1ogCZq6890VOn+WPtquDD5
K4tmaQ5l4ILkZEFfhHOJVJ6Q7oNue8c+u5R6rE3P6e8ffsA4QhxDoQ8QNf1392DRF5pu7SAG0nt+
9aw9YJGk1UJGqT4y/wMSBsgQPdBIvRBQa0Mv9nQ4scI2IO6GjYcPNqAGUJa6W1z4tCszvzQsamZQ
yD6417Afs+NsAatukTCi7H5+XlZWjrVYOVqQ5YNxOj7A5z26o7X3Wx21qeLoGPqFX7D2iNMv+/Bt
kcEo8yRiozeNH771xQGTZe5MyFznf8HaBC2Wjjn4UlIVT0PDoloxGfKTk0bOieT97boHLJYOJD/6
L4qTRKteEKmejB8Z7Kvrxjb/PTc+9LA6k4LjQ/4Z6m+x82scf58femVZ/i8F+TDtmYy1PJ9jTilZ
HZzAeY6wxrlu6OUunwHCG0/4lckq8Hg0K5DEXvn9/OAr33PpSRS4w1DMFe9dR8OxRP4Hq1ZA3pfc
ANeGP10gPkyLP8/wJoCph9D5sKZkr4nrjYVNxvm3X1nsSzOifOwrNAl6GTajQGjFvBnm8kG1kPzm
q9zXfHNpRqRlmZqdmV+AwOehjaNPxeDvz7/9yppZOg9Jske9SA0RomqACJ8Z95tuaHbXDX566IeZ
l+iNVVOgy1ADCHLnj7ZegAVIrOuKH0vToVYb2gjdOGD7xgnQM3B0IBDQXBeo5iJQVcT+SDp5YiZX
900rXmUxHgdrujk/N2urcpEM04KDc1c7IoxN59CmzaEy4Q/T775u+EXANkY/Aum021Bpb2b6q01f
9ezlqqGXPkEuHUuU6BoZSsuFTTbcUrR/9oP5Qg9jZUUuTX8mU4NOapkytJzh6//EJHTrwmJfmfOl
n0+sK1jHhdPSifpBVXqDeIwAT35+Wlb2AeP09w+LPbEQXzUaPmgGpxjUBuJQLsBjgMaecyGe1t7/
9PcPjxiwjdVAjLeh7XxX/Xs6fdOnX+fffm3oRaiacF5k4zdd2Jl/eg47TbwruNXXDb44T4HH0dVV
bhsWEgUt+M9B/3O8mA6sLZhFoJaoXmbIZdNfjIoHVQx3UrXXRdH/rCY+THgaod8zxMjVusa8g1S2
BbR9k0FzOT8va0tmEaRO1FZOrMOnNoIHZe5dDSVN8wih47p5X7rlSJHBVNBYL05Qbl0dZY8qh7Gn
XdjCViZ+6ZhTD5C3K7StwyG23iBoercSebzr7h/64vpkQ4oHEsq7p9k3E5MfWf6OuvjCxKy9+SJW
vdkBGR+XMozHGs6+nHG2V9PL+a+6NvgiSh2UmtzWP0XpCKizFjvAB9etR/30yA/r0ToRWPQhz6iy
GQAmoVIW1VYb+911b76IU9mASEfgXIaT6g9zibgFIvXnh17ZX/RFkFatlweyTChwquy7bZfHKhZP
o5ovdOvXhl+cpn7ZoW1HnTYMqmGCZ1tXW87U+WAW7aVi9tojFsGKUEaOp4Df4mfwCMFh0+b3E6DE
89Pz9zWDBce/P2yjIJvMY5uEwkmfE9O7d8dLicba0Iv0F+J5WYBvb8MoibiEuSF8m7fzb/33/es/
vjS+D77N8ZgSMX/qkqPwJW4oP12oY+fH//uU/8dVpgPnTLahc153AQBUnPSMBla3fWH4tdc/PfZD
NJnGQPcVr4Bw8G5horm4LCg0Gy5cItfm/fT3D6PbqrO7YmZyzHna1mO7HVFovm5eFnHqaB2sIbg7
oY3VIOopifbkGq/nx16bFPPfrw27pUQhYc5CiIA72/Fv+2n8gXT142TWl6BM/0u4/lsU/49DTKtc
D1UVjVtHmtC437robOtvTa7L8baRCAbiOAcZ2f3e+rDe0f9A+NqFi4C1QXyoPTQnrQ13oXQOESEd
5AskFAVpwossrzW2Q6ZF1YNIUg3OVwpzTl3K8VYW5BLegUyCFY1olYTISOwQZtnMNV5g4/v5qV9b
MYsdBp72cOLFtqElhm2SALy7yjAXWtBiezEK14wjxy1DN85+JPo3I4sey0gdB3SPzr/7yrJZYsh6
dIagLhlt2AZ9h2ak/2ue2mmTQQG7dYO5PZ5/zMoH8BdZAXIWENhS1Dij8mvdPWrBt967cJtcG/r0
yz7Ea+61ced5sgsr759TUJnpa3QxR10b/PT3D4N3UeR4VsLC8ajylwkSaT1A9rS5UJ5ZG36x18B7
1GYsuEiWom92/2PKv+Tj1+tmfLHXgMmCIF8WWdgBkPDnbDs19Y1HO/f88CtrfgkpgzssEMyIOEKw
aBhruMUXsQVrk7LICUQPYLyShJM2yn2HxE5StnfmkF5oN60Nv4hWZ4xyMZJ4hAb8WBzAtprd3EaF
dyH/XZmYJdyrx3smRSq8DcHCI9pkxcW+1Lxqf9W0e4s4iryskty029DPEJCFYGpOv68beRFGfQR3
Bg3yDoCdiTRMtVVYOJwfemXGvdPfPwSRM8AoS4TIQuV3+0pM70ZZ70VvX1V4QCT738P7Y1okScAH
RVb2JZ+KV6iRu/NvvrI7eosg8gd0w046D4DIMNChlr/pZhPuiLpv2/SqDNtYwr0aVUIXMvikmf9q
5//46es8XLcHLIFeIyJ2aZ9xoynViXhog0M3Xpqxv7AY177rIpJKVkmGeCbnXjM9IGGz6fEQ7PFH
OD/5p+/3l2RjCfGCJNKWs0P1IRqrnYA6XvfXwZeQWv33kmmkZlaRzpt73m8XfbgRVbrrXnoRoOh6
aUaX5LCUqTq4QfM4FPHT+aFXFuMS2FUhvxvbnsNZ5A37whH3Gh4FQRkfcum/nn/E2pQvIpWurVUH
bZOFOtZTn7AMa59nxOmvW+lLZBd13sKn4MPcIIOjSuO2zH+Oenw4/+4rq9FdxGpjYLoRo9cRVmhl
V9WwT7wC77jrsCbGEs81a0aldZEqwgLNgAox1xTH4evefHHgodhumpPLamzrkylCvkGpf+Mbl0z+
1iZmEabS8S07gcMUerO8x+LhS9q4z7EXXXfgLfFcsz15GYZnnKdQeRFBhDfpXgimlTdf4rcqI5uj
UquyEOLnETbOEU7aMUb08ap5X4K3YHlqTWXPXdhawU2eDmGvzCOslutyXucUxx+OvQRuqOGkyMbZ
aXYP0/KQa/Nzm+cXhl+J1SVyy/Za24f/1oUT20Hlx9+Qy7twoq7N++mRH97crLTKHNyiC7MKIQj9
nwK2b2LXF5b72osvAhV51JMSFpkG96aNqbo7eL7X5dNL0FaLctPkdOwBg6Mdyszb4id16BCTPL9g
1t58Eai2W86FHowIAVbzNwNeM+r61iVU9tqkL8LUGwFLx9rMBpOLh5MZguqCX6YMriJpGEtQjlM6
zdAZUxcGwxfdPOaJh4/ZzzkdL3zVlddfInKSxuq8xmizEC3tXZpbRxvATzFE+/NTvzb84lylG9m2
hsnr2+LdJDO1oNP5w5X1AXsRqrlZIjhrskWOxo9Ue9emN8w8r3vx0w/6EEuFnZdeF7HJNEZ+1N0o
TOZ632nOhV1gbV4WoWpNkqu1yybTauqL4/iHOSWBNNUFxMza8ItYHSZ89AwrphNsGVvliwejf4OS
e3Pd3Jj/npsgtzqnbVIZdplzFAIxEU0c0Y3bXzf8IlzLKtEzl3oeVXfU1qfiYE9ij3redafTErc4
okUn+qTqwkKrwkhzdtiYf0c/4OdVb7/ELvYSW1ogpEXox/bNULaHQUT3gXupCXRa2n/Jrq1FCgzE
RAaty7rs9XaPFitKOtNeDsEtonCfr/sFy5iFhzC6LceIwvTN0PDp87A78eWFxGNlbS4BUXnjx2ZL
dgq6O9tNk731tO4ABOXCZr82/OnvHwIXIWUTeOSproQbqUhsQON4rBkF8ibXTc8idE0UNIuB3nBY
tBpQSQqSmQidzLow/NoHXoQuYsB5Vw+A+NG//EeX33DWu2sK8dTF3oUAWDkOrUX4cqk049xLQNBM
Mx6esMY3tSFer5udRfD6Xtx6MvW7UKNMk5X+p/zUnr+4eNZmZ3Ha2lY+Oid3+lBZLpd647YaO1xB
hm3hOtftnUt4lEC+e077miNrKDYV+h8aXnoZukFXTZC5COBYxf4QnDZPhVn67CV7xILgUDgX8oW/
flwXccfF8i8tr64EBwtOLRVmlKZ2bwiRX4jdtdEXL49AZYmklUeipnw3rFtVdpu69YNfV8wNL7/Y
eVDmKvXe6kSIDkogHioLOUzkUM8P/telw+Cnv3/YGMBDJiBpSDKb2tul8Ys1D39m7jwpcjXXPWGx
9WTIoWLaPBR0RbM9louZA8xA30jx7fz4a7N/+vuHXyAQWEGRhDy27X/1NHbJ8c1LAOe1sRfbDl3o
gvZNBOYNn9Tc+Wrm+TXbDfO+2G7SscRhAQETSOPxtkbj0KKRft2ELDYbKbHrsSK0lSyUKHbYFVp9
be6uG3ux0wyjAdJV78jr0QVTJ3V0cdVNCkLrIkYROErmDuhGmM2I+jkADDCKMi+05lc+5LKQXZQz
soExi1DIeItN362oL7Xk14ZehKc1KBfJKDDqQVNtZsPc0Ga9EJxrQy+CM0dgt0gFy6/qxN4t2j3W
1detv2UZ27IrHFiR7w6DwMaKyD5W6hKAY2VL+U8Je9JwbFQsbRzBjrX5qKlNqrzjfClVWht/EZTI
jI9Nh79GmBqhle48ZPNq5E0hwp1f43/NlViIi9BEKh3NXN81b6xyfuu0/FHmECwR6bkw/tpXXcRn
lLsIyjkOMTRkP+fEiDdJN/9/zq6kyU6c2f4iIhCjtAXuUJRdrirbZbs3RHto5kECMf36d+h4i/up
S5cItiyESGWmROrkOX+OzV2JT0IhAFqAcyH2k0ub/sLPDd62M2+NXdQSdkMFeHlK/NODU/4KhiNw
v4EONDf8vUOe7gXqPopfelNQ+KRkDOLzXdR7yTOEgaL7ttHYXW1TJmAXMhc3LWNq5A9t9gzl02MH
ALWYTSHsVZgjjhekBaXbgmOMsJ18Z//UTXuz1s3+Rg0QsBcmzL6U9kZwBf3vGtTvx/KAWsYG2TNa
PbKlAt3Ft7l8GbpjJy61gA3ZMAPyTXMdt1DLtPh48Z3uen8ddW6ixCda2Qfwa24HClmdTD/9CA68
CMzgB2euhGcJcUG+oBgZFxxtyYE0ausV9J97dVrdcioRmhuDw+YKBq/yEizc80PDju1xau0aKg9Z
3hsV2H8g4ggZ2JOVzMe8RK1dgyktE4OYEToZBHCkeDIY2YkdzWqqdWvLHhuIOiAqqyK1QehUn5Fy
P1Jv/HrfWzS7hVq4Rg9QnuQiKWKQ6H2yoHlZND2Y5ygPCDsE/PNMtXoNBXiZgnEZPYLGs+u9MPIi
lu/Hpr+50U30J8kyLxJ0tFfcBoGK7Rv4Ih/Bx3+BHNrp/hs0Dqn2HRNoWoDzFecuSNafe/RNUqs+
FkpqBdsEh6C/FCXgAxv5dLPgB8M+6JFKlEqQ0KyVDbfJq6d5TqMewhL37aFzGCVAMz7X00ZHHA/k
LbOjKuFBC8axfMfcmuHV0rUJDTHI/vhFPDqOF/QDCNVAcjheuWizywAC8/P9z9DElVrCHi17Zl6H
36I6n546h32GKMIZ7evHltZRTr2+QxtobmPLm+chj2dGoIbg+p/vz13jkmoFW0BrbTYdCoxF5gSk
aMJij4RNZ5Xt+U04QTLZJyAwLeNy8EOZZKel6aO53suTuuGVaJV89UHsLstY5t4r7X6njvFtWF+O
WcX+37kXTcLWzoRVOtKczdo8U9d+uz+0bt7KlgpyVsgFcawmhLHh/SdJY3AGnI4NroSqYYFGceHI
wH3BQqeywrnPz3yYj8WrWrmuwCft863ljYMjDbKDAOVUHxcXCj2pt/MFGn9Uq9cucC4F73Bdjq37
DRUT8mhY5bJznNENrpx6F3vxCnPL8EiV0A/Ouhza3LW5c4moG12JU+jOpqAhF2XMABVLz2kP+uIa
W7hlVTv4a90btkR3E1LMGFvAFiW51vbMrylk86LEdPd+OjTp0t489mZ0CyiItG9Gcm1G+xN4PPBT
Vv490kewbe/Yf7PEf+4OQDexfdfNGwoITa9Q9hJx3r65dehMX5rpAzefC7DcHAoAWwnc1Fs7z5Rp
H0/SDwefnFBhjkfe7iyxzkRK8DrdPA0lqDWv9kL/yvu/IY0QMtn+TKHMev8DdEusRHDbtl3tC2yJ
DP18IWmtPswnK9kxj250ZcNl6wJi1YIKXDulYeXlEW/cnaE1plGr1t6YczlCWjOGRDxBzbSHsmV/
4bstPJq8qZatQd+b+8M6wfQQ8TbnTaHT++l47NghR+3qTWc5+NC4xp8OlBHCATfeIA4ud7YT3dyV
uLUb6F12eVlCKacIcX4NTJOEidwjftOsqtrTW/jQXaqsAg2aNAmMejzZdbrjjrqZb6+8idgBzbzE
Xwac0BrnNVuTE87eL9CH2nEa3cyVcAUv7OLThKFW2A7fQcLzWBfmzoJqcs1/2nmhDj1MtVHEYLU/
ccP4Wubtsw9By4CCWkEk9kELKQELMSMGrQ9ax7Y/R2iZ+JStdZCt2c7hTxdWSsT2S2pRSSiBOo7z
aLjpJwgGhXUvnli1fL2fcjRrrPb3JhDgngpgMK6L2V5cg72sVRY2iXnsC9T+XjSCQu0Pp8G4B5i0
S8E9tOYvfjYHFbavY1+g7rym0Tt9x8m1zKZ/NnBWsPpPGVp87g+v8VK109fMG965HlLPTNI/i9H8
nVbpwaG3NbmJr9JLspo1GXDZBAQCW+0m2eMB0816e34zNFRGIe+So8Q3LM03qNnVQbP0P+9bZDsw
vbOREyVuByDSurRPRCxFHgE3CTJvyLuNXnkSthlxZl/91rSOJQli/e+HoLmv6MbKq2PoEtPT6hci
ytJiB7Kms5ISvi40tifTHrHfQkrsEWxYiDRSP983k25wJXibxF9qbuC8Mzc0KCfn3LPydH9oTV5Q
W31Jn7iogBqguN7qwv8kIBrq5siBIOz98TVTV3t9m9mA0g0UZWNe8TFIIc/+UElenY+NrgRs6Qme
WQ2SJpieXiALH07UODj0ZrAbt09TCD47jkmuXgUZk5n/WOdDDQNon1aDdUAr7pLZiCj2a7arF1u0
3+7bQ5OC1T5fZtU+NZlXxaKD4OE3Up0I+3N/aN1CKqGaURcKub2Fode3xUo/9kP/+djISlxCFKXL
k8RHebX44U72R9chX+6PrDOHEpSF1xRFOtAq9srPSfFUkBdP7ExaFzdKSFYe5DHBfVfFfvvJzj8l
LaQnFxTNsvDA1F2mNvZSUy6TSZwq5uYUkcz8tXTeySfdkT9ADK/8waIHErtRYZdxOzGQuiVsU3I6
RF6LwZWobBbPz1zc8KPGNESFFAI6JCxcIPK4k8nfXVe8QIlNFyI/0u2h35eYVpj6RgT55tAtzZ2c
pRt+e34T+lzU0+hCljq2TNu6ztk6PkrDqdHVWu8dZt6NJnzB9vzmFcXIIXXZ/mv/T3O3Pk50OLJX
YGQlTkfeWVxCqT12ITubo4ArmbXjk7pJK4GalHOTTSsDSmHKn6lvldclabqdqxCyRc5/zgKYuBKs
UKEvXYZ20Ngw2GMGwca0+YkG1BDq1WE2ycCF8s1IZET7I414eOF/Qpg7LjpMkR0g2jjl0MCCTtvV
H45BUVymQpigJwG9vQpuaovxdR5diC6X7aG6JQZXItjiDZpOcV0fQxfIdXHo6x5K+ftQ8lHhS9YE
rVdoCoHVvYc8Dl0fTCI/rH12cHglfGvObZTOwSxbk3ghj1b66h5qroRVlNC1MenRTUwcN2YO1mP7
BbpG15nR78cMo4TtCvFDwxumMh7HtAqd3pZn9JYn8aYGe7n/inc3FnyBEr9DNTM2Tv/uhh8667Rm
JHA2SIDcyZ1bEn4nzFQUE3pxGlTUU7CaeeduIud6/Jw3YSXboPS96P43bOZ47x1KKK9untIM0jlx
VX51DXGGktT52MhKzPo4ZEMJGynIB5AhMKE2cEI9ZI/iUDNvFc9U0FysdpJg43LEKUnaiM97JW/d
0Eq4djkdrRwcdXEGvWCXQdxor2qzjfCOsdWW3HIh0KaD2H1sidfVihZ6Iv1Tzj5OAqRGf983u2ZH
VLUYoDtdSfQPlPHazxc6O2bgFhAjbOkemFRnHiVuIeGHBjGIhMd+57Mr4HCkjvzKqKZjW5cKcOoz
dM5B/bfEbcn4C9SnbwZktHciSmccJWKJDQHwzkW2LAfvi2fnFyZ/JQv0Wu/bnujGV7bdGXLxo5sS
EASaVf6XYJJBH7KuTtOSg02GVRB4lRmHNqn1F9oPScgTbAdWlf1eJlGFzZgDPsvpX6vj7TXe6lZL
ie8xTdsWhJT4F5h/G21VB8yHoPv9z9XkP1+J8MKgtl1XsObKH4QVsnqrXj+uy6FKictUSJQQhdPl
Dej5eNa9FmtVh3C79XR/8hrDqH29C4TorcXuIOPSBTWm7Cx7vHwas6hIqAG69K7FUVyjJu7JtldA
ePSvilUXCCzuHIh079ie3xxKLSdx686D6dl65gIKleupS3+vya/7xtENr8T40mQmGTvEICFv4IIY
sikg3bNgh1jLsLLbotxM3xzdZQWxKyRdWlAKQQm1+FRA3Pv+5HUrqwT5Utsdg0RXGVvJ+NKNy6OV
yb3fGZ1hlABve6yt78MlWe4+lBM0vtNuPqe1OHUT1Kfvf4Ami3hKzC7ZKsVIgAcSRlJfy5Tw0K3H
HGoHaXEsyXpK6Ka53UHAnZfxsnBk17RsPBuNclN38AUqXCovm6ossQ/FPQ55QeOx+URn8c8hA6mA
qQVaiKXfQoJpKh9byzr1EGJap51TncZ9VMhU1bJ8nIoZ94k5RJeb9up4zvX+vHU/Tipcqhh8idgy
zKs78jBNyxD8emUwuB4W2P+YeDgQrHkI4c3Yq9mxRKfCpwwwJxJc8eJAMIB6BXLopVfv3I1qHFXV
a7AG6fmAIQEckFgiAlS1Clmzoik9b7Lovsk0Aafip6BMCfIYtODEpXWp5O+OfAFhT5/s8YPpFluJ
Z2gKW5abWzCOdIOCTyEurHdCTGccJYotI5NbeWLjCCxP0Ou8QjM+6ni540u6mSsRLFC2nvI+6x/R
heSzr/0y9PWj11vAa9+3vOYFKpSK5EaR1XUD01gUu3ojpjWYE17+PDa8csquqtl3hFFYV2cmHbq2
jDGamnKvYU43eaWuNa9+KqcO69rXHNxiZfG0aV4em/nmqjebl42K0GI12F9mCOr6mf/WGECZHxt7
c6absSE6RNaa+bh8bac/Jirm161t7sjFh8uczVg3g/e+UbW5YObVaMXbOM4JCjX86MyVXXcyBgMF
FLOKRxABlJSHFttDqegWUwnSEVrYxuTA4F46XQqnfnAgWn/M3kqQTkDZpbONUnnTmiczKb60415X
om7WSoD6A25+oKRLroXFzVC0HT+Ps7OH5teMroKmZg4pZXer8acLBalWHY5TdSyrq+2+GSmb2W5z
O06ICbDReBbL8qkv653NWzdzJTQrnxkJiOZx9Micv8ty+u0SNCPcX05NzlX7fK1c9AvLUcZboNBO
WxkkjnF2nYMpUYVLlaxqOX53ratrO+5r2YzZ506ue5ITmq1OhUolVW4PbYNrrG4gAevHU+LzNzN9
HMHOeMw8Soy2LeoCgDyTq7sYH0vxYVrbf5a+2Wli1VQ31B5fa7ZGg3n47ylRkDwP1JUh5N7Q/0Sc
LvL6NQtZNX3n03iIWA5iJUrw5tNqgTF/wOeQ9GcjoVtC1uTrfVNt3vhOqcZWoheyck6Vrjh3OB00
FcfIIr/NHPzwQbqXjTXLraKn+DzUnXR8ciWivtLZPzctjVvrdfHz8/1v0ESaip8C9A4SJqlDrklP
+h8o8008ENVMX+4Prwk2FT/lyt6z6b/eJHkkIOvdz+QJaJud4XX22Z7f7FZ+6Rumt6UhL62eQPoZ
jK752cbNgtXt3dzpDKTstovnUa9vUcCFRFB7GtHs+ml1171raZ19trfefADZxNKqFHv5UnhBl05/
EtBmknZPvVg3vBLM/bx0m9I2bhVkGpZt8zpARb30+h0Mj842yqZrUds3ErvZ+oBYMKb0nEFY/b7j
6IZW4pZP5VAKCFDHI4DLUyQ8I08uRpcsf98fX2cZJXbFuPjdvII7dzX6MwoAv6zCObets1N7eXd4
SlS/96lEd0QNPgDQlrvNg9l+kcaO0XVDKz5PBCNOXXtggGmTi58W13lpLzw7BNjEzLfX3nokb2d0
FviY+Xqd22tp/yqHcMzeDpgdoyv+jnKUL/MBBN2jZF99KKixdHnlzl7B7t2MjOEVf7c9ObtlAk47
yxkhQPtxLj8u/YR7049yj4bhXcfEKxSfT5hHsrZBVcQYRPGQQDUvzAw2Pt+3j250xe2rVU48JfAb
r15DO/FDH1rA94d+N1di4orHe0nXSFFDZYDLJDKtJDbm5VOX9UECOML9V2hcU4UMunM3p6boStwE
ov+1aiPSkFPlH+o4okSFDFpEOvnIHXB4DBkIP4uL2JWm0DiOKgmSSAi/SRdDJ8V1sh/trAtS9goE
6mr10X3jaOyvwgWp0Rhzm0vQw1UEzWNOYIj8u52k4cD35Lt19ldiNy8HWeRFJx+6ipUpO4s0MbLT
aiYmoHeOK+Vw6HeLEhUHZhaFM7QOsgTjPwZwaRpQlThkJlXwYR5Gy20EQrhYcI9ZdIFbL0Gevnnj
TgrSLLW5rc9NggMS0TG6FkvNRX4yeRF03sU33GDANpPv/WS8e86FfZSVEIUs527zJ1CFDyG0vqBs
7F3ZyE7VmH3curbbdu+KWbPqKkqspGPfdhXeNdVZIKGRMfQ/F7rzO6DxWlPJqG0tDLMQWOhpdqKO
felmI8iWr6a9U2/QGUpNp67wamFaCLz6sXK9gIgLH1+k+G53f5xjimjEVLLq4vigFkpBTrUM3Rsq
BWUgIHG1Ux7Q+ZOSV2WecbNDaS2m65Vl3YmYduCTSyE/1TS/3g+K95fYVOFj1ToUSZPCSsXEvphm
/aGaR5zTh0OnLUAKt9W5iYkSnBzM5qkEhHGMqD99otZ4pFKApK3s+K3fgUo1Rzyz/IOTxrX1wbJ3
rMIwu//8f2FoxTeLHLS7g4mTUAuC09wy0MZ5IfkXln9Lczcs3YfMPnacU7HGNUddfPLwpjz9SKF0
RZ+SeQcopXEfVVuookUv23X7CDHgmvd5qT95kgfNiDPvzis0h4p/bxpuVtfl2PhJPW7u/4s4fbiw
dCdZa0ZW4cbgJB24Y2FxRTKe5pKejd0d+f2hTRV1aM4Q9hYCZZpC8Je+81/MfP16P5p0Qys7gNk7
6eCYBg5Z6M8PqsKn2GDKvXLh+xnTZFsM31h7GKY0z1fkg8FYL9JrcAL1ftT2T18a007K0aWD7cNu
XmG5/f8nTVD2oEtuOsva/TL59HzfPrrhlbgCMYowupzA2xf88VJyQZvGcz6Uh7YUkykpvyi6tS/+
3Rs52m5IOp3mJD/1a/qDFPTz/U/QLbGS8Q1c0HETDFpxNvSXVdQfWLuHltCtr5LvB3ehtVMkIPJr
msfSwa44Txfh02evObaj/4cszbEz3pY20n0+5Z/I/Izt66to9xxUYxsVaggWYb+RTSFB1wWNdsav
5bAnI6nxHBVpaBZLPnt9JsHcMT2g3zKQFnlamr1fGN3wSuAmvu/L0oLppT19sNchGujG3mGd7juN
bvjt+U1YoRYjM7ToynitksepMV8MyKhiLz/Gg2xSJWyT3nGdiWP6PetC27fPTT1ELlBS96evW1cl
bKnfcNsbMX1Ov6fVcK44vdwfWWcYJWJdQBpwB13L2HbEtxF6NxAe/WvIzUNHBJMqwZp1Cc2TFnZh
qxeO1Apdxw3lutfDqZu9ErAsw28puJDh7+l4Yr4fJn3zOFXOzu6qyQcqyjCdOXM3RpzYaZ5N65Em
eWCTh7r8fsj2Km/aVBo0GStsVrx7E/5Lzj/mh5qcqKlCDceqH1e2JQLuggfdqT+6lB5bUhVh2APZ
UUtz80VLBj6Ifuf615KnOyUwjaer1GlrNdCu83IcVxP5wcuWD0nS7ex9utVUYhTtfE0+bzyhmezZ
dfLQ8pCtYolSw+PXOU33SHd0n6AEqzGtJkTBShl3/XdK28gjIrzvMLqRlWAFf8yYETCFxsJ6A0Yl
5N66c+zQjazEqVF5Xp30SAM1WYNmWsMWNML3J62JURUmmFrtDIg6UkCzWtfJAv8FAJLtLvO/ZuYq
SjCdU7aYSSPjuc/Olmd8lgZ7vj9z3dDKr5NLTdvwGMztedkvSECHfHHHHYNrrKKiBFcuJJVDJ2Mn
WU5V/03M3VO1S9msm/kWAjfbnTcD9Jlx/NqXs/2FO/0FZ6WdI55u4tvzm6Fd064g2IafGkHrj8yb
n8UqzsuQ7Pz46Wa+Pb8ZfjQGymwDyzmI7JwDje7Ve1gi3cyVuMQBxktdCybn7RAtMAq4mYKOHeIE
oqYq+2G3BYheamRzQswvbt9899PhR5043445oxKh1TqaNqPIKrUQVZBQf4yKdpciWGd2ZSO1c0PU
fQFetiU1xhA07nmQiNWP7s9dk3lVNGCX1yC2b2F5czGf/W6EmJb7e/VMHDbGnVdoPkDFBFptPjbF
klZxD1WBJ/Qpej9rG7rnx8JVRUMVEx3XhjZVnFUGaPGyMxuTaGZ7BtK4pson5a6DT1EtQ2Nlz6O6
9ENcbUdFukeLpRlexTSiuY9wMXAJXhT3g5jsh7Ryw8rcK3/rbK9kGzT4tZKC/Ca2GX9ui/IJ/6zH
7K6iF63VS5tiEEjBAyRxB6hWmxSAlPp03zF1htm+6CbbgMSroYYpJRRfl0dzNi/D2L2283SEfg9w
bzXj4CqylwUIsay6XPnJW5qhixxhNsNHVqTWIU4NvMb6368QuImvy+0rEmOMqWQiJEN5qBcfgyt5
R9gjA0HNKOPJ9j64pKnDqbDbg8urpJ1uaIXDa7ApN2I+Ex98syjcy3FPvEuTd1QetXFe8zyzwFAz
+PUTo/XF4nMWlEtx6kpxbI1VOrXBSduqYJWMSW76lykR4Miu2G9TeHsc3xondbbnN06aTIs05xIX
Vl4xXWYjPbmQqum8PcbP7TTz31KrqcICbag2u7zCjjv2V+FDqKboT775Ys+R7ObAs6bz/VjTZAlH
CQaXSXCWVoOMS2JFPs+fprI+uAZKACyy66yOIwElQOuM0z9TBqopAJHvT/z9Mq7pKBHQzGApnSSy
pwt9AQfNWuhFeeF5G3BGnm3HiO6/RrfMSixA/bavSY9lJjX9k0v2guaXkFfjHiRfM74KGew8Y01F
SWtcNLhRs5RR3vZRlh+TeDBV2KBnpMJ3JZa36dkZlJePtr93b6jxHHtbmJsAWAFicjIffDIpm6IU
8heJPxz7o1IRg1wudJATPEekdQD42mVMjZ3Kiib5qGhB6IXZCzo4IFheU+fNtIn1x+46/lSkTSoC
9I5QsvMRujcpu5hRElIXMxy04zQUTXnp3Opb6/EP3SyP/ZarLGuMLI45t3hF4YkrxLNqtLo6Bw9X
KnKwz9eGoTsErjPbkQlJTkrnp5IWO1Ucnfso8VvKvOOc+zieiCQPk66eoSzt7KyybnAlajOvdVoo
IMp4aeuHDMAaOY6n+wlBs6wqQrCcs8GW4yQBNPLf0P4O+L34Dp3Oi7+OO56jmb0KESxaqDfWFBDW
1Z+feEI/jmLv7lQ3tBK07uB3bs68Mk4J62WQzRX/Y7vc+XLMOJvRbnKCtMdhrkwcS8iyhEa5nq2+
Doa5/GZRscedp8mYKl5qKT1zERzWyYAOZ1P5MhlfckZ3arq60TfD3XwBgKXmwIYZXp+UEeg1T/3o
R0vT7Cytbnj7f4cXqbn0tLVlLJcC+gPZy5C3oWUc0qqgpoqValHSMQlE/+I64QYLRCrFm5H6hxhw
MbwSs0a+AIPiWfjbHdcQrZ8PE+l36pe6sFIitpqboZYGyKXaMhdRk8F/cGT2rsPc/857bw+drLG/
CpiiAxj9nZLJmM1enAsjkIn/sfX32tQ0X6ECpoaK+ElOMbzXiLAwXkrHeOBNHyKgT/cjbAvUd86F
Km6qIdNQTyXSZr5aINY0PpQ5+erYEcpKUZP8c/8lus/Ynt8EQSnEMvZzgv2X5C+ieVka9mrzJSiB
trj/Bt06bM9v3iAEb7MqdxscHsD644iLP9pPvlXtbC664ZUorjlxsgGgn9i0zAffB0QZFLOrt1ds
f79lkJoqEKKxyqkD4SDqhF3eh8kweSFhoxWNtpweClv+s93TQxCp+egBlBQlZPx23266lVHO1E3i
5KYFED9gTmU0GC9Vk8UL/tJQb905tescTInx2uG+4/UUp3bZPw5ZZgWIyEvftXE1sNPUVnvye5qt
SAVJ+GOScqNMx3ish+8OTZqwd8mfQ2ZSYRI+dNb9ssDYIKOIOqPIw8FIQknF9wXIsPvv0PiYisgr
CDRH5tFAKkdLqo9DamM1wSj987HhlZ16sGZARzlisOz5pSN+UEGJ3jJFdH94jfVVUN5KhW27Fjy4
8H7XjIVTZ+xscbqRldCWGavyIS/bWOB6N1wdnkYZ3UViaAJAxd6t3VDPHcXJjgx+NNH5Ohp+Ewjq
PrB1ejtmG2WTbltuDYmFE0YK/vgZZIp8PHZgN5Xw9ca+GMBHgb/6tTq1wv1oMff52KSVuK0MkFy7
rokSvTmDisZFp9Xe7xh7f88xlb25YGJ0xuFfJcs5KGYSeOjHrZNXtBkHmf+dURLQdQ9R/q77+P8h
bkudzrbGBkdIkQ8ikEw2p9zo9m7U3nUfjK5cHtUj80XHFhm3oL+BSsbFgWjNiCtTSZYdgKXuA5TA
NZZmYjwnyAvJ8s03ZBHUmX+5v8jv5hxMf/usm21T0hzaFR3kXJ2xi+wa2/4ASMyxXRnDK6GbAETi
FgasA28KPDc7t1WLW41mPUgeoh6/pDQtH/e8EJoR/iewD0X+1B4xjcvUo9c894wWlILTzjLck2lx
HhmgcgMNxLCnMveu8+AVyspyh67Fasy4bijyrz5LomK14l6A8WD0dy7a3l1gvEJZ4NpzpiQFnvbq
mvQ1dW0W+Iv3Eejpgy2q/5Lk3HhQRnJeW31hgtecBA2vo6zcK9u/6/iY+/b8ZmheAcW2bMwwDYGW
azmcKrPaiSmdWZSM7DfNMkgDzCpoJg1cc7guXhrw4ZAeDGaupGWfrhWZN7lJSpi4DCV5KGk7nw7E
LAZXEjMxym4dahCGeeb4ZBM0S9PkTJjz1/3hdU6pJOelAPNJR8l4tcTPbkyDuvnRF2f3INGiepIq
jRTSbRa6U5Np9ttgHqn3oxQV+3p/9hqfUQ9RU8X8eZlWaP3kBY88H7RMzUh3vObdGrrL1M4G9MTM
lrXa4CTss0g2UQ2SNqdwoPfchk11Kp355f5XaNZAPUxVYupH0YOvzbBAVmGf6OoGLf1qjDvja9xf
bW4YoSBte06H5hiXJKCnltaDN4OaRxq8PN//BN0rlODFfUO7jksCrsV1CMsEl8DeT5ceIgbHSijx
C+KZxag9E7VJMj9O5ltlXeghjRiMrQRvP3qQkUZnWzwb64nb7ofkKNuG2sYAJSqL0NnaFJ7R+1Rg
G6yt3fqqzvWVwG0TYq+V31pXwAY/VO34XPf80PWgS9X2hTIfOty9CzTB9PZfZp4/AmB5jGqOqkeo
lULZPPXd8TpwM7BH8AjVYscJ3zcJVSHoXru2DnhxrGvB2RMOI6G0552hrfdjlKpHp8mGfEedrFi+
of8Osc6L4YnQEN/7+pVAfJWtWeBUr2R5qWh9aoun2SiDJX9M16eWvfZEBDx1zk0TsYVd7eRbU1fB
MhWBqH+M7d+Vc+QUj4XbwvNmD01texqtErxAWUcDy5ujZN1jQNtOKf+pHGFoJcJp4mYLA1TqSjsR
mvXntP5p5T8L8B2lh0Th8AolzEnZI5ULsEg4ZhM068+1zYJx/HI/Q+kWUIlz6LbbRuJN4Gn0zb+K
dIrcgn1KHXnJlh0Qlc79lJ26KNO+grQDWqCryoMAF4lKnuzRVLy/GVGVLdfIOa7iTBweDXu9JpSd
cN86Omsgkm+rmzx56bGPUElzi75Z2QKtyGtleqEHoGNe7nVBaOyj4tgn4YMxLIF9UJkI8HsWUXfv
v+z97YeqOPY6hUzCLCGvUTPxkMjuezeyB+6Uf+77jm74zaduwqqjwCH5DLS2BnR2qrX4ZK9d2Eh3
p2amcU2VNRf3w9J2ihxk45Ak6lxg2XFxYCf0xeN2dOwLtjW5+QLPa7wacKT/506a1r8HsxqCyd7L
Drq1VUK3Ti1Qa4BECdjE5dzz9OIWv+/P/N/z/zuJR2XMnWTidWuRjNcVQduy7/70O/GEBTaVLHDF
T4NRtIImYZMP6BvvPwOyFBakj+p8T31Yt/pKXCduD/K4hkESKWvPafHbwSmNuAfjTdnGyyJZJrpp
gUGdpA44gKMBQBU7jqXJ2SrU3cr9SbYJ5/FqPhFQN/USamOP/frLmV/vr47GNira3Slmo/Zd8GFY
/WiFtdN9ytuKP1bItTu/tBrPUkHvTlFSUoFp47qOWdRR+8x4E92fvG5oJaxlg3sEw6ihlDYl/xA5
thHLrIPnHBXzXk98MKZNbYYWHdjtZG4FazcdHX37pJt4dsm0liQp+rid5ypwur6Nmlwe6hZ3qa9E
82DMSSfbpYpJxbOTu5TZEzjUk53/Kk26U9XCTZ7gd3mj+JnM9mu6VKHo6WfPLM5y97CiW1klZFFA
pmOFhu44bfOgg9ApWLXC+06j83glYHGlkQwGgJ24Anw2qjOKgMGwR6+tiVcV9r4kvV0mPXfjxvhL
0sdqOx2X/6zZd9HtMRi+W4x1qUqRC5hQAxitcOO8GwLig6gSBI+2fLOBWF/4S5n9mKSzYyrNKqhw
eNIBVG67WRV3g9e8Wfm8vBIvOUbZR1UJcZZM3jis+JJy+cq4DOVcRoeW2NuW/ia42jppM1QIBQQo
IKD4TKzLUny5P7TG91WS3MZGNkj7EvTB3tfaeaTZAGjb16w/GLmqiLjVZhZJPUy9MNvItZMnQE2O
XD7Ac5QDtN16bTNsJUuDF2HBRbiO00GDK+EqWCLc3M8QU8bLOD+u0MJsvcsxiyvxukLm0UefqgA9
+Ku7fPDMP1l1nf091mONj6soeHPIhFtICDilIMmxs0fhWjubt27k7U/g1gsnkXYD0EExJBm9wLL4
b2rlO/+JmkSjYsdZ2higEcNazqYIWPfQ5J/6ZAgysI2Sg1uUyouLcOzXmRIOdYYCt+dNf86p//v+
oupso0QoyxJS+AvDovZLMND2YeLFjptr8rvKf+taVZ9yAnUM14pyQQIBqrjdo6TmL07FjneGXRaE
5wK9h0/EWAN7+p0KdmrqBAq2X4xu2fEd3foqsWrk0MoBGhdc3CRO0mtdrYFj/mHth4P9AS5VIeSr
67okz/M+Rt8zuMqW1MQFObjojy2wErVtbYBY3y5E7CferxY6N+HEm4M/omrfh0Vp4QDgJACQk2bU
0HQOWqs9drpRuz68IZ0gnId8I/wrIT/r/pMrnmT37ZBdVPB7XjRk9nHLEGdr8Tr5nhdwegxZ79L/
4+xKluTkme0TEYEQErCFGrrowW235w3h6UcgRjHz9PeU76Y/uVVEsK2FSkiZKSnz5Dk66r1mJZNp
VXdxV/tfxoqd53V5N1nDezpu9QYYHFeHvdfgmyqgGNLFVdM+dp7/OGQbDynDyaoj3pVoObDPDCGh
Emei+GMwtw+ZnYQtI+9vL74hNOhg98qfLZpn4KBzpv5D0tzTNHvumy1gosFnXc1nfVsyh5CegWoN
REo9lJCe8r4Lod2XuZ9uf4BpjbRztlKybOcVJYyscyLXvgv8MSL241qfbo9v2l3Na/t6LtLBHljs
VOWlLicI3JONgGBY+3+A7gLB0UdTTLy4SZSAH7fraTwT63h75oaV0YHuqq99Wl8PFJVWYeo9F+g5
IN59luw7VXS0Owh7OsXA7B3XINgM+8L9uDrrdLDGdmdQ00HvtZRWzm14VuLax7rtDvO8BdU3Lc51
T17dRPrUV1m2INSrmr8gy3NYS7WgUQLpa8faeOab9vdqUq/+wyqGibtcunExyndXfm8C4fh1sDfM
x+BcOtQ9tehCSD3a8UgfLFuGufzarV+CBGXgLT0zg/HrgPdplCxfZzzJy5qeVi8Li45u4BFNs9f8
FmxhDVd9RVG/Tk9W9ehL70tdCe/Y5WmUl+OWcqDpEzT/dSomVLKwNq6r5pT77sG1N77AMLIOe0/R
rNjh3FUx8ZdwkXMkiy3DNyyODndf5KLAWFLbMXjsQ1pf7PmrH3yCgoTamYLSyUFB0LckNYXxrN0S
sSkJIbCxYZemdbm63CuzT0qaNaJgTpwBkZOj0wCkNIfbIc20LprX1nXAvXHlDi5o0LyQ64GCSopU
/+OLOHN3S8/MEBt0gtDMGdSAdnoXhLgdslwf2AjFdXnX1DsNR0tFOVmfe1OB8TvB7jPiX4rlcnt9
TEuvnbe9X6rORjN63JH2K4TEf9bpPqUCXwe6T2Xn2qPlOiA6K0PlTgcU9zd21RAndVZQ5NnXPhlx
BymbDlWU+tHx5jy0vH3iGQCs/NcgUfjtk9bHQQXdUD902yA7zcu6lVn5i1p5I5n/D8xqFHbe044B
+eyFNlgc1+KEN9FpSGnI3fUuzZuIyKdZTUfl/+/2Rhv/9Oohr51sBcls6QVdPKZlNBS/W/9/dfC5
kjwKlupAkGjLsogKL5zrrTSbYZt0IJbtzJaAYqYbT62HB2oZjjZ77kW38X432K4Ow0JuWdG8hMSr
HEBe6MnjkrENAzMNff391WLNxVJWdIXDzVOAfrAggsruvnygDnt3fdbyJB1xjC3kXeGx90m7hTF9
G1KPLjvNm1MIlYNCFzF6quqoLdNT2dVR4z0O6a+6eTf5y3PSvEuyjZeAaZG0A3n1SEqF7eIF6f6v
80H1XomNqGQyHO0IDlTrgAwWwsYK3PvhzNM0nBDHD/no2xs7bAjZOiZr6CWUUVF0ioPgU0XvEjS9
9unXiWQb22zaCx2VhQYZNQ0NXjJBkx9HUaIFACAqFKvXuTuWwY+Uf67BEWG3u/r1wOCiOThnEk3I
vsAhxPxwmAYoNtcbH2PYaR2bNbflDA5/vDUkkA6lKP8I1/l5Oy6ZhtYOaGRnGe9wCMXVJCM//TOm
Wxz4BiPSUe7D5A7FOuE1U5XLw+At57lHAigJPu+buHYm14PdkaBH/mRyivHccWbHlV9vRGvTqmiO
jEpvJ9IZQWLJyFl27jtC8g3DNw2teS2zs8AtEpsitSeO2ZIuoVvu60eBDWqO21fuZDkSD5hkKC/c
nvJo7HN7lxUCWv3foJw0qEjkFIuyLs2xqIfPqkx3HSWejseSo+CsTxDKfNX/4isE79CWsutR5+mA
rEY2ZCytHAEfpt2V9YVM71a+xa/y9naiRea/ixKAXamCpIeKF3TLUfeTAOPxbQM3YA48HUfV25Ci
8+umv88+Nx/H5/xQRz0k3cI5IpET5kfPCre+wnA78XRg1UK7diE9/muJyak5zXfZwxo1oROi8rpx
qJhWSnPYbCkVKZxFxW2WHFM53+V8C5dkGlpz17HgAlxgqFJ4GTtD6ArUphtn7NvvF08XJOeEeMvS
IYgtdHwcWfCj9PJz0Tcf+im/lGUiN3zr7WAJGM9/zYgJtDEBoEnjLOk/drUTggH8sZx2kVQyTwdU
WaOA9/aMxlNTRN0yHPo+eOkK+fu2qRpWSQdVIaGH5mXbU3FRjKFbn/v2pS/vveLFU1s1xb/3s38v
7Z6OrvKAAO0GHxbKQhA2n4BvPC/PawTcTSQPwWUXlwVWSvNn2TdsyZDki+dkPFhSHLKMPKq2ON9e
qeswb32FdtwOzpwyy0EWKyiQKADIJgJa73tGimPrJxuBw2BLOmOo5AUUrL2Zxs0a4N7m383qMxXL
npZBLJDuxrYk6GdyaWwDPIcYFfLZuZP+FqGUwZV1oFXBWllPIyxVQeK46dXJq/chbTydMbSu88b2
ZYerTtZEbuGf22Wr4cu05Jr7jryjYuATjTuWRCrND6SzUDLdEgYwLIoOoRpx9evaBqk3gvimgvWR
dPbptkGahtYKvFnjVmIiHq4j9hfwkB2Vk23Ee8Oa6JgpsNt36TTCDJXNj9lgR7UVRKnaemxdbx1v
eJJOFlqXYhhY7bmxxd2ozS9deZd3U+QrcVjXC+m+L0MX3l4j05dcf3/1Gu26TE0QD6fgULMORV4+
5XjwtqmzcUExxARdl5xbU9XZ6I6KAcGLpjo9JH71PM9O5Gfiy+0vMP2F5rRd2TnVOnMo7zX3Dag9
IQbgVF/7zt+5QtoBPHB/rqgLr2XSDxVSAXVVh1a6RQlxNca39lq7M7fcYf6A7ELcyZe1/DTKj+n8
FTQ3ISFp5E+/bi+SyRU0J/Y4CMz56NBrhgZCLtWxU1uEK4ahdUxVk7k283OsTwBoZeN6EZQ+D7tm
rWOppGTQmReIarPrdejYmfsoC5Kftwc3WL4Onsq8dqbFwgEVkCk6Zh8q+8dYvdwe23Bp0KFTS6OY
yhAkYq9+34oLAeixJi9++24OtujrDGavY6iGBoIz4DeDFDuz7G8yR49EZg3TYZnrIBTC3mn+OqAK
U89doIFZvOYjoFQd6L8/ymoDRmGyHc130wTd216FPbCc8RNz6DlzyU7b0dy2SYXP28Vy43oCY7w4
S59t3BJMk9Y8tua9282T18ViEgdS2L/ZOn27bTcmm9TcFLGmKMtl7WK/yXABQcJ/oZHb1vvWRMdS
BVlqqcqd+3uQB6KasEp/OFPLSbdqyH+T2G8EM51PtA5Qk57QC3o/RcE78bweqgNEGNrvPMqO0xS2
h+CMbFV+dL6kuNw+ZltcXgZ/0+FWaiygizxi3Wb3w7p89pML7R8qqENWu6okno61qkXVUU+Ubkw9
572z9qCxk/1G6dpgTzpbZ+FYdjVPKYvrLEUAdYDESTeOX9PQ199fne5WMiYqsTFtb60PoME9+lBQ
u22qhvijI62gpWs1uZzgBcXwNAz0qJoe4s7kPhvFvpNXZ+jkGSRuclYh66jIEbxYIKHM1F1lsY3V
MXibjrAKVkcCtty6cZ+tIXIpJ9Khp4w4G3HCtEKaM5fWABWhpGaxXz4VVYRUJJTrL9At2tgBw/R1
lNUKZD2YXj37DgH6PhfjOyQgjizZIpMyXEx0nBWhtscav3bjtvxT9JcGSrHZ9CL4iaQvzrTPr3S4
FTrSV4B+LBoLl6NdFkksbx/CDaQ4/7V9iMqtLjTH3NhnLEqT4kiSZWPlDW6lg6wKl+c8Bb9iDG8N
czaEtPlx26tMI2sOy8d8Ueg/d+O0gVaIL6Ncbj20TOainbWAihbS93GZWvPpZ2C9c5xCQIlgYyNN
o2vHrbes1ALy0gVzSh8RIMWHtj0Jr9vILZiMUTtzcc8Zyei3Y+wEX3qI5Ez+eunVB2v+lMvhMtgb
y/+3mvXGAeZqPpsFufTKSYEQOF8jt14j8BCfhqaO7DXOQfN67bxqBudgg2VlaC61//H2vhuW7x/0
FR4ww9gm651veYDzC/Ktct36E23RZrrvH64r++ooKLOU1eUAmy2zIOoErur0Sve6xUZpCHY6/spe
24JNfmLfdW3xKJkfoQT5IGR2nMnW7cL0F5pDez1vx5aiCOWlTRTU6gjeqGdW8DD3t5iFDPcInX0U
QtxpPtWozZbdA1R0PLcMZXtJJ3Sm7eLFZZ4uWA56QSodqLhDOgb905yELVRpqhYogCwL0XD6fHu7
DYFEx2NZSVmTSvn4kmA62kPzXW029Jv2QXP1aqR14/h4SzqCnLl0osBuSSikeyid4svt6Zv8QfP3
dO4bsuaWfTdQKLHgWVN4CQrl1en28IYEiy5UvtalkzjZCCjo7J2LikZF+VAPeVQI8YE6oCn+Rryt
Y9qwEzoyi5MekZFBuypVCCf1+CV15c/bn2EaWvPpYWnmOXAgdNl7w3lohqO37OIfY54OyXIgb9R7
NoXsiy0OVZnee+O4oR1omrXmx8mY4cU9MyAR5+DTQFq0yRZsq13E4ME6+2g3i/X/cYgzeajKEdKc
AgChr6QGrcXvfat+/a5XkXSouQNBwpnFhZuGFnqi+35LwNG0NNoZTfzOoiKh8FrbPoiKHpNNyJTB
o3TqUTUsTu+BWT+uaPtkZ/K5GcHbrNTGI8Y0vOaweByNoiZZd+8566FJH1avCb1hw85Ng2uncjGu
hCUeDpdSeVHA+8ji/TsqqrtdG6pDspil2DLMlQ2Jk/TQDH3I7V3aQ8zT4ViKjElj8bkDVZ3Pw5Qt
wIM3dCNIGgKxzneFOv6c8XWGXk39O6t/5N1Pa47KrR01XLl0hJXfKlpY8m/cyu4K8VDRIarGTwuQ
z2JGwnsfIM7ToVZ0nacEHRd4SNZD9wPcV34dZS5aNXddfLhe9fJWic5vdm3FWp5I9+LSz/lWO+nb
7sp1XoECmoQT3mBOXEzepXatyJmajczYmyYPPIIWZNBDkDdeM1UxGcCRRmnktBZEMIqNA9A0vBZo
Mg/23vp5BV2c9MjZGM29f+/bWzWjNy0Ts9euCAsU54eGQHaHuR9k/1Tal2otIntLfOHNdcfwWrAZ
qNPVQQr1iLRVhyLpHvhcnm/HAtPCaKFGeMJzZlDyg4CQP9T2d4TNZ0K+3h7cMG+9VJ0B6dTPHIND
WeOQY+XVZg3ZNLR2FSCIAzkfXSxJn4WYe6SCXQpQwK9cj9pX513AYeGSWCB3g0rK+4Dn3gnUj1OU
8brdiMCGVdd9NBELE2JUVcyCJOzL7pQE5YFaW3lP0/DX3199QTrUal2boYqtEYIpTnPJoY3c7aVl
1IvS3uKkPdhNq7inyKie8qW0ulPFrVI8TLZd7SpnYh80n63cTImiAGlA0dhZKFf5xGq1K0picM1j
U1EVJTqyIfNlW2EvITHfS/+Qze3Gy9oQEfQCdQ52XCq9pYq9Xjx4RB7YTL/4rAdnQ7kR0968+uET
NNflQeIhfVKNMdL+977/dRHDZXSRNYRW0WFatvhDDcakF6xB8uJAE60e0WE+RbREapuuB7VP1AqI
Ls2R51IWs7DwFdRbzw1NHjuCLFDWHW+HIMM+6JVrCsZQrq6zX4CWAbFiOMouzNVT125cSq7z/CeD
gvlf//iVr1E6dG0nlzHuFxnVoB6z2+GrSLKYqfK4iAeno59uf4phv3UCkCKtkIlh8wgW9M9pfVSc
HBPyQJZP3byLYAEfo5/CUKedxwRpp3Fpv1kQiorWfNhqYjBthebPrKb17LNxjDOZnqa0eRj96sVJ
c1CVs8+3l8j0F5pXgwuNiXZcx7jI7eMMuUGVtngPpXns9uvH2/9hOHk87TBuV7daXInPsJV6HMrq
rLjYKIeZhtY8WswDlF4nDM2y4eDP4n5Z1fn2rA1erFetE9raHlnhB0nw1Az/E/3PfDPFYxpbc2Hp
ej2yiBkYhuf06JfyeekV2CzJhgubhr/6wysP85ChKuYBU5ezjyZEdZ6v1RepLvtWRnPgLC3sxkU2
MnYVNKXd4Oy5waNI6c7hr1/1avYTxAsEsd0RlEk8Luw89FX9ji5bTmVaHM1jq8JBATKAx1bjFErf
PdL6xWqT6PbaGAxSZ/+oxGi1fdYjuBXerzJFRWeY8y0kvGnqmrN6SkGfRXbIPZPi3knrpzKQFzoU
h9tzNw2v+Wk12xxS7VDadFJ1yJoZzU1zf1IobYb7/kDz1qJyApEJ7GyNgkvfO2GZJhGqDPvWXi9e
p2QJ6uS69kkSHF22nhmaS2/P3LCtetnaG5sa/VEgra/HIQLt9VEkWzANw6rrlWmbTrKfKEPhwnG+
FXwFkT8ouxd/2FgV0/iat7oSYLHGgrfyST7l2aCixKHlcR29rQ5Kwxmil6cJ1A1rfpXztqXVIweL
5vlhdun3nEv2wJp5lyo5EOGa53KklKcRsKR4FcuRzs59b5ch3+SQNn2Gdtp6w5pInts4bcFYRZc8
lMNjEzRhU1o7rUjz36RYxFhcpWwDm0BSnUV5s8UXa9pl3XfzgiSuxOST/AsuiKEFvfbxzz7j19wW
RCD1NFtJHy9LBaI2CGZB+mjX0HqF2gf0XtgJpo1ryGVMrkIrfJ/d69Vpr1eJBGUPTqks+UE4GKTc
AfUTawt6Zrhc6oVpkbdc9oSP8Zw5YKOeAlDhr8fFHmXExvKBJvMGSsAQe/QydZuNHZMjUiW+1Z5Z
Sz/x0t2oyRpMXi9TT4NoO0qzMU6n/GyBdZ9SdXa4jBq+C3yP1grNaVXJaR1UcNqyQkURyA/muKHa
leDE6JrPTjln0zpDJqgI+P3oifc1IU9jlhxGT27krU3LrzmtpUDQLn3sczZ3T6pIHtruy23jN/is
LoAJ7lUQXhQYefKm4wSdNRKUJz/dInoxDa+5rSOzdMhsbG5S0dOYVyCXy58m3pxuz96wLnpBOl/t
oQ4IXLfl7F0eBD/sYdy3MDoVSBCsQ592AqmGpMlDm1P3lMscHbzruNXEbbB8vRrNHSd12IpQjOtZ
vJASpALZu8T3jxMQzvsW6PrXr+6xhK2BR1vc1kbBPk/CPoyVuy8bplehRVDNShEHToWWfO6+H8E/
vHRbFTLTzmou24NqoVcu7lHQdJqPYuqTkxzTLfFg0+iay0pBbXtN8PzPG/Zgz95Xp62+315x06Zq
riozoGrdGibpQTIYKokgz3C/d9706DP/cPsvTLPXztmUs24o0AcYW4AhOclwyupk491jGlrzV94m
gvcBGWNB2m+uQLPxJNNp4zQ0DK7XmJWog1wtMMaybwmac5PhOPXrFtGcYeF1ApDGkwEy4rDHGZUT
OdrROjUf22ANudwFVPQCvdxcWpZokUNFoqJ0ToQXjzmko27vqSFQ/iWcf+WoI5lJ2yaw93IKLn6e
h/WsPiDXs2EypuGvv78aXvjB6HuljVvfBBb/x75+XuT72zM37er191dDtzRIXDBVIwaDixzkGWlY
iOzP7bEN9xtH81Mgc2okzHDtWIsMXcBB5CT1Sz8VD8vqnW1kNW//jWl1NJ8daDHPpEc4GGd+bBbc
0Mbk5K5LuG94zV+ruqyVl2GFoCf4A3CCczvkj/O+zkVYpeaztIWkijt5yD9NCdpX+PKn5xBZ6at9
eq9owQz+u8UwnoAGUwlFJygYkGw6VfZ4ur02Buv5t/Q8d6wReBm2PXpWFnGfp+x4e2jDruqF59wB
TM4asKvp4P6eRfGZepCK6ncpD2JRtKM1BdkK2ETgUjQfT3kyvFsTse+6pxebs6LxRs+akF0vSghi
Txd7XHcOrXnrzARwISilxoMLE89t0AEtG+tt2krNWaGblfQAQcAOIXo7K/fc+LugrFhrzUEnaq0N
sAl97PtWd+jSYD5BIOLrbTsxzVtzzyTIpxxRBiCiGoqupXfx3C0NZpMJaq7pECdriwarDQjUCeXz
g+DjHej9953WOoVHIuceCh+oMC9UkNC1epR4HPa/Xcui03cU2ei2NoX79ALBJOnuSFbvM0KdqGMs
lV2PNSIWn9F+23gffLJVbjFspk7UATy1km6DWwDAFMmhqyuQkpbez9tLYthOXUEpKfiAhK3Ea2ax
o4LTY9cDRgyFu9vDm+Z+/f3VSSoda07nAhVax3ZYCLWy7IC30870oa6eVCg7RXkZGZQERFfNMPwC
88XG+WmauOaeo6iC2hlxeVG1HMC0ycjBFZsXO9Pomn/my4gUAbQj46FhTpQW7hRa3NlaFtOeai4q
B7UsTMEWSfBrcNP7gH9xCrmRNrmeBf+WGf9RUOoK5Q5gNMQRRIFEGnzkCrO2/l7Pf7gUG//x9vL8
o6RUOVbVNSX+wyqqM+fBiZMNczeNfL2VvbLHjgCauKbwJfRvfHV95UZJPu+KLv8IKfVBOazokscL
LEmrIy0IeUD6sNh1FP0jgJTUCl1vkCKLpyX4lVbJOV2GXRf1fwSQuAo4bT08vvxuUmAOS5qoC1zw
iXW7osA/8kdV1Vs2HzB3KdJP3E1eCAx+T4DxdcATZ/lkjXwByDdA4YMtRISQqd05b81Ng2wOenAe
IJtRWX9EVpUnp+q2ykImR9K81PLaql5WXABQH6qPrd1/SiB7cXKpfJjEvjDm68AnSsW8jm0zXNs3
LORp213EK56vs3NkZUKnnuJ2IQpxmILhZPv98+0tfTt8/SN5hK54H7ormHOyvsdRkVm/VrnPiXS4
UwamKOJZgFau9IHmbcTWfdciX0ckttTrJnSrYzcXlDmgC/mNU34/VFu4QUPg0qFOySJECr6ra0Xe
CcKAdshP7WK9wl5qt9wgKVaANXGMTmWA3JHVWkeXelvdI28/eH0d4ER50besxMzbEq8saSGHvHxQ
srkomZyyZpfqOD5C89U1S1OvQRkxbq3xnIk/A0/O/bzlrKaP0JxVpW6+rEkPm5SlE8qqC5Vyn5ZF
fQm67JjPw+G27Ru2Wcc4ZavdZmuLoNAusnzAXWyKc0fugrb6OsIp4aOQgXPN//pIUwn3UJHqrly2
JHpNc9fOVtrlkgpoucZoKgApG2oIYGbbpeINop5rFH11cCeVYAHeeCpOIHS7cj8G6c1GtcYQb3Q4
01xPyH/1E5RFVHBCYuOS5m7o5PsyMb4OZZrtCjOfgjqeJuC4aXOvoOul0Hu0z2I051WOLNzBceuY
taxqgYvzgumw5rLd0i40nFO6qJGDrEAPY29iOTn+cZB5fYb2xfI49TYFosl3Nw7bvynHN26WOp4p
oSTxQOnSIW/iFMVDW4K4/L4DtzWXYemuSswha2xluyHrXLLc94mdzI+O3/PAOTSNbOUcgh5nSJ88
qx7Ro+j2IDaDvGBffmBQuGwOq9sUiQiXAjquIiTlOMgxTIpK4upN1kWB/GMS/TzfOxlJSjcKWjQP
/HCLKZcfVYnCz30gqQvJ6WICDnrXy9HXa7Ug9+x40OMGIxM1RlM+pCcI8u1KBPh6tbYRc9XwbMZz
GgqL4eCi1e3ql7tMTy/VTmoRS5tc00UpzjoCWrkPLO2tXZmAfzQbPO50QU4B5iK+uNCANKAdtHfJ
Knq+XqHtJ1Rokx5Z2GyWNjoBCxCApfUDhXLRrrXxtANjGAo6CwXFiboXS/GhQ/FB3fmeg0vHjj9A
g8s1Cr8KiGuZ0wXlBzvua3FXgzc3RK/ulmLDm6Ecg2tBhWT5LFOFdqgJakhW1T9lytvY1muC9R8v
x9Daw7p0u0TCuzpow6MxR3R27Lhp5A7jua3nkzfOaeTwDtI9W4TFvuEPtYuB9FSd+6zo7ouBPZEk
Pc4tO9NxPVZz88F1sw9evpMM7C9t7Ks9SQWyKSRtSOyVH3MIUUD3dePiavgIPS2GTLtbNBBjjyUZ
LmXwwob7qf3eJ1OYlvlBko3a6ptHIfP0BBnJHDuYG3wAR9MB+d0ORyv5ddteDdy5KBX+12CLpB3s
jFUEjY39UayAcwATkfz2UcGV1be0+1pkL0P3v9v/ZjBgPWeWD2ht6vMOf8b+VCDRRKfZht+Zluj6
+6s9FpZCKII6dUzZn8G2IiuNUrYFKjNNW3NqJ++okwKhFacV5NOQjRucduOWYxpac2nHrRocD4rE
md9FAUuPGff2nAOwGs2lLaB1+rlHtAD70RSVQToCJ9XsCaQYXHdfOwfd/OBicNXg4lcAfbglfW1a
Ei1G24FMhjYPwMBvPy5TGgmISd02v7eNhOustjUfGOFl46Dn/0u7HusO/bDTnls84zqtraiRHWu8
yokHHi4BgD91FJAv++at+ahforkjXyw7Fv05GQ5WdjdPx31Daxd4ayzQHMWxJAtIHVInC5PlqdiS
Nns7PHKd1dZqbfQxlvAbP3lI0q9N/dXyTlelm3z8zqff+75Ac86UeVh1mpI4GF8AuBqqUxdsXOKv
6/vvoch1fXDRJImfBcSNq6G9T9RvmcZXuQk5CNRuP96e/tvWjjvxfwMXAf2929CVxYT3x84uvy3t
FrDozScCTFLz0TrvZwBI4aPV9JLNdys6Wzg0ebcaYk0z1/zUqqySpQQLr5ZT0Z7plmaDYVw9OVaw
uXXdzgbXweDl6H5zu9Dxgpfby20IAXqCrFGqdNCIRtBR/rF3otF78dKNI8g0b81LHVZbInAxdGcN
B+XSo9tuoaZNQ19/f3W6pdKykfrF6VbN95BJ4/3d7dUwGLieYnJy2+aNjynL+on658R9gcI1hDHG
rZqHwQT1LFPa1D0IafAHqsIxIT/OCOnDxWcbDmoaXrNw3ro4gtwRF6Pk2BG0VuEJn+M1uMWZ9Pf6
+0YE0HvowJAarEWHjmbrfjypS3Ua75ZnSF0d+6g574LMMK5nl5hEkrIg2F3CP7nNvY9kebGF2zV9
gZ5dWtRcZGTAF8jP/YN7TGP/AfoL8kKi+rDc9XTjaDVYkt5Hl4K1qh6dErUEu7obLS8Cxn8Ip7o5
N0AVtNlW863pf7Tzag0mZQtSAJ9adCEUwNPsc5K6EGcDydLX205hCBF64inpyOr1HmzWXsXjAk7l
qsuist9CBBpsVk88gQu6LEvsSWyV7xb12ZkUuPMe/PHz7dkbQoUupZ2XgyVbsIqDskc+dcUS+Wwf
XzPXU06YeJ5Ru+RQHMiicWpwZ6WnfbPWHNkC5zGXdLFjD3QE7leW71wN7YyaeDX3eYnXbO3fdx6a
ndetnnvDNuoNcyXKW2i4QV+q231olzgl/3OaQ+fuu03qTK/2wL3GWgYee817NUEd8Fe3VWs1vPi4
TvRaMBRaq6G7XvlkWAVn5j9OiAfWNw8Xy2xaL954ycWv2xv7dl6B/8P8atkqqO3VvqtoeSjTr1XG
36d+deTEwamOXmRU8MiycbgbbP8fDtgyt6C5sdqx4r88Cg7DZkt1zDSydgBTSQs7AM1TnOcQlAjZ
tKekzrjeQNcuZct6cEbFwMJ2oZu5x64dPt1eekOo1PWz26YvkmluoVOXOugEOQRV3OV2SJrTusUb
ZXICzW3lNBHQabYINqCfAw3N8rPpT06/kfYwLbrmvKworGyiOW72ZdTNp67b9XbleudcMhI1cQHX
tfvkME1j1G+JIxhm/E/jnO/byk8DHB1o/6iVfar2lboY1xvnKODAjiJYDJ5/ke5zyZfQk+GwHlAK
3zjDDQefTuqaJsKxcFoDUF57Jy9rn4O5PieWzHeOf/3fV7dYYo0+tSuse9VcUJcOKy/y3S0PNZii
3i6HNIoNRSlJ4n44N8lH4XwEEj4dTrd9ybSx9L9Tn2gzFl2J3vq+Te6bJbhUxRZxrCFC6qyu3Vyh
gJniVE2rJ4asdwcpgcBNj82UnNh6FPVysJp048Js+g7NYWfXYdVoU1A7TT+bMnk/sODLvhXSnNUZ
LZlUeLbF+ew/TahzRXUqdz4J9WJMXVUch1U539WWdxyq+U8wdR9uz9sgvcP1WgyRFItQg+U2f8h+
0NNwFgd1Nz2v74eDuFOPyVFurJDBQvW6TKtcFvgz1j5Rp6B/RGsSkchX8I0rg2Fr9cY5JoJ6aC3E
HjYH922R3Kf2zkezXpbJE1bSfsTMvfWZed8WpD/yfTFeb5greTWxqbiaTUNBJtH/qlryeWNnr875
xuNNb5fLxZqMIktxuD7679O77mwdk7vuKw/dkzoHh3rjEW1aeOe/sUHVDZQdwXsXW64H7mF2zJct
IWTT0Jq72qszNqoK7Dt//SEb9h30KlvB2HQN1Kldc5aXU1ozEq9ld5jSr1afXJoShUjqQmuBhQMJ
/WYOB/Hz9nYYThe9g46QNk/cvgFSzg0ugRiey07cy5wfbw9vyDXqXXS+zBufowAdN3R4KNXvsqnC
xPvB1jR2RdhtlYX/gu7fMCq9lc6f5qJmqHvGfCxCCtU1PydRw341E/K+/nwSUxpSuwib/NJkLwo9
+axGoZyLsJruMuTfbn+uIZjo6tuisO2kk4THwv/Ui2+Dd+ZDPI7vb49usDu94w4FfNtbW8BsGVnC
giHfHKjnfUNf//LVJYAvynJTqNndjauTRWKCnH0z55/2Da4d0x7zE+kvNsHT5ldaeOHU7movZVwX
2/ZRdUUmGNYLxbF++sWyKJ1/3Z7032aLt0xK8/K8UZTUmRruncfqwqPv3SPKQNF0Kj/GT/KQHrau
SCYP1I5okAUvpCtw0wjUY+GUYbee1nLn4HrL3QS0ao8sPImd/A7sNGA7HseN2rTBGvV+u7UGgBLd
GHgHDPe29d0FC/HGyl9D9P9x9iVLkupMs0+EGQiJYQvk3DV19bzBus/5mkmAADE+/e/Zdq9ZtU4p
ZZbLqoVShCI0RHi4v2N5tc2uWtGQ0ZQrUrY7Z+/F5V7+6o/bYUy8vX3c7qtNouvlb5cPx2KDqlCK
nPOV7iuLcu/V9gyRqtkHVH5XGay0XyqAhGePf1rk+j8iIKPr9WkBuoXalHXTeI4qug0F5aYJBuwH
6dpG8+zvnb6ICmN3iW54JWwHLrN6GNfuEiJLTNzvFhD9NTdtlbrRr4v/ZscpW5w7XCK8GLo0s5No
iqixPt72IJ1rKqHrNdVMexvXF/DURqWff+o308VUN7QSra1bYfdy8FpaWBHRjaEyZ2oT1AytdtnR
LgfkCpjbcwVmmtSZ4iJb4rsMonbZYXdhhICY/GzXWYLGL9KbOD90k76mOd4s4zaPltssOPGI5LHg
TlxtU3J70pq7w38a7BYw2FUebnDtTJKVv9ZlBuQ3xBeYF5Hgn5KbOoc1rqi221HitXhKIkGFdocI
rQ5T+w9vTZSFmoekCj0iTjdLr5fLcWznJhm5+F89VUm1yi+raKwESgpT3KdINxf8zgqjCkiiMrTz
leKGzZoHMTy69pG4Rybve9GomKQQgNtOrNg33cGNcQAcss6kw6ZbCCVue5r3Tj6DM6xzgXYBAU51
opmp+eHqke+cKn9u3G881U+LYh0d2z5PATmGXpp49Q/hymRJ7XgJM4N1NJ+gYo8cRioaXk8VBlCA
s8/WvRfsb8eDbuhrnLz5AM/nUzVt3Xjx66eNxF320TLBbjVRrMKN/M6q3Qm5mrMryK6u833d30Xk
wDwVXDTQzqvD0iPnjBxG57URn++zxtVKb6wBVsWu8XMsp+98IN1HZ0JRuruLJAmTvtrpzeDzYlfj
sm3dJVi2yML2E6Ad5L55K6dqyGWwkC4nZxo+0uK5Lj80ptYEza1DhRbRMlt6VhHvPPPfHIVu+X3a
nkR1X05AxRZBNYE7zMbLFM3rNRRHBTW1x2i2SFUz2/YXwcfrG3QSzaUSywk6lTtvsQ9hKOIKqvcb
2D9KWd91GDIVbzR2dQ1m/8o5pgjTgUx7L78vkYfE0d9+M4CmpBpXibwJ+zCnPM6azXAYvh/8TNXQ
HmoScObhrkfX4rgG9XF26U6my+EerwTG/u+JVz0ZRyRJ/uRp1/GlXJLGM2DpNLVupuKN8jonM8ST
4PEP4y47Okf0tH+oP6xJnTTGav37OxhTmci9bklrhuvqhUO6jQ58V9smxsP3w4qpeKM54//vNjmv
TxM9LaCuntyXGk+127bXTV25CU9ktdNZ4I2W45pjnUZTBkznMsppCgqUtPEmdLYKJ4t8+jOTXRQO
Bpob3aSVe7Cbk4DOKRa146/MfjHqP2nGVWFGa9cUebdhexw7HqMqD1C1ZTg/399mmAoyGhrAtNcF
Q9vnAl6YHdgBEknHYHfXMqoE5JIMFs07BjRQ5e2c6isz9oVrFlJtxIM8WNqLAhwZvqS78MqGbE8P
KTORaOnscv3ZN4ddz8GysoWIfbccYh+UQnb7CGRzNJZLTCCiUM//ru59bqN25gVuYBd+gDWobRTn
SRR2pue8Jl/DVNSU3MIub+U4XsIjcyJn7/LY3TdJuQ/jpTxuv91YHrLEJJCk81MlaPuh3KQzOx06
CyeI5q27cvAMB61uuZW4zZp2clofhwgJHptwny8/+HTX7ZSpwCmoM0wT7/EOnEX/YyXr62gDomPL
n3eFgAqZyuQMgvy1AHuU9ata2iQTluHMfv/yDtHzv310nLLcXTiuCL0zHob8m225z2EmH8KKHmzP
1DensbwKl/K2sHJmiWtwOv0UGYtY87tHzv0+4yhHbOivc+t1NmgM6j6eQ74XzpDcN7QSwUW7DoJf
o6pq+aVzUCrLV8OmqfFzFRc12qIB4U+wgZ2x2NtlkEBt6XR71poaH1TG/l5U2yrAkuhg2nM870jM
kzJhftTOEY3mpI/6uHmwTJiIP4/f/z7/oBX1949ZmeBksHFgiSE9uN3B6751/OtGT9z+VC2vzfYt
lZ+49ZEETz51DW6rs54SyuXalrVHXKRfr80VD6S8c1WU0zclbO4ERxYKgkmPwzRCSMAyxLAmBlQE
VTuAhL3KcYxt7SdoUkatdabl99srrhtbiWK/WSuU/sorG+EWMUCBBnDQ4nF4vD28pngGzObfa+yW
4TyG6Nw9FyVpImLPz63rnkDUErElSwLEG6cWxMvbJRIkvQssBLTQ3z/KxNjy3vdxfPrNHI3zLKN6
Gf+5/UkaB1KxUxYFFfZUFYjs/IE5n2v6+fa4V4u/Ew2qXvacSRQtCcbtcgg+ZV20tF1scS+uynlX
dw/56htcVbfmSpD3xE5pHebgshLWk2f1EVR4n0hmYp24Wvm9D1HCWnQN6ZiHSAiXr2n+b9h+6ZqH
7D6sE/OU+K2HuulCkN+eUxFmUUOtLySzDeeB5kjzlBgmGfKxHkEC3M13XXOa3AI1ye+5rHfivkI1
UyFV0EfZevQIYvshTbKtEmwfL7f9R7OqKqRqomlXw93HCzihxmlnzT+q7L5NQoVUhW0hQpvBYZo0
eOyFOGTMe24qEyRaE1EqnArcYm25rQhX1AT6mC99HTFnM7x1dWa5/v/NVZqC45PzpgQwXZ68gkeF
PK13ptqZiqWaSWsX4eTjdiJ/DXKI2Wgbjind4ajKZBPQcWR0wHKu5/RAdiUqkFH2Yd33UYsXUhpv
/97nNkq0tgHwuY57Xdvipwd5cpF/a9Zvt8fWLawSq5I2YziLcDt7+RDhryQwpo51y6qE6gJVX7EE
nn1ePC/qaAHudCj8taaskWZ4FUclLMHKPMXCelMFGcgima1fHTVpZGp2SBVJtS7jMObpdfLIpLXV
v4UXPo4gMh4nk0qJ5gGpQqgc4blD3aNQYxfzYUF1BsqKjlvEjFXHOt+5/hIHeb+7vcy6z7n+/02I
DegmGQMBY+XjwWnBB5Ttm/UwoP3z9vgaN1JRVctAZlAwY38QbtSsR256W+jGvf7/zbzdhvAxLzFv
HOnIxgjkeYQheacbWjliPbcnYL3rusvqJ4N1sJz9faZQopVAEaJqHKi1ebUbpSLfQSvecPfXubwS
rCDWXkrW0+Uot/QVnBNRjfrUZJtUxHUWUQK2dMqRLOuCdKb1Kwu6mBamm7dm4ipeShaMLP0UjGea
vYjm34Eet/E+z1OxUqxi2+jmPZYxqEF0Sw/TYBId09hDhUfJbRrZADXwM6QZS7HzTalRnTWUYJy5
rKcO5V/0F/k7MV2qDVmWwHRD0mWO/wN4KmUqPHpdRoAnzs0+37Od84Ks1B60QntTo5dmR1G1rmsg
BYMGzfxnjwLRbv0vA89J5SYs/Xg7jDQXPVXk2s0kdSfqIJ/D9iQvI2Kd5uDJ7eIsyAyuo7WUEqq9
Zdlrt8FS056eq2O1qw/01P+m+3qf7TfDzUznRUrQpswKOXHt4QL6qy8OwLnRSGYT8lHnSkrIttU8
+XLyASYuRrwT2Gco3cRt5RhuZpq5q0CosQNpF5HCPzvyZXJwZjiFYSv7w7P8zhNEBUINyGiyGmJ1
6EX0XrY9jdeH5sO6o7F39uL24CXrvioAL4oApf2xfjW5rcZgKkpKUHDLpgDpXILy61TsvWvfwWKw
lm5sJa67ogm2AXDAs9fzqJq/yxHElZvhTauJBxUc5U7Q8Z4duFHJ7Yh3HjQJvLiR5WHxvso2NESd
7hOujvDmvC1l2XqbxKp49qElYAk6IIF1V0CrrOQBrN40NTaMMj0LO9mmL9z6kNvxYITAabYkVQab
zkjIO2MpL0u2PgrWfAj6PFlteWLdfXLSjCjBvNgDFByHcDnaQfGP9OYlWqc7i0MqIzmezWlLgGq8
WGLZF0N3EI0Jb6RZVhUkFZRZ3g8Mnlm2IpJzdfb8/IuVV59uL61ueCVDVVQ5eD8Y9upyFbuG1ZE/
eEh5mtTBdMNfQ+KNU07tQNZ1DO1zVcmk8NfYq5Yj963kvtkrYWvLts6YQFW7kmhECqt5jAbedTtv
tUzFIl3SVgVLMQuI99EDmFc4SVPHNB5iKAQf62/VBzxZSCTiJi4N71KduZQY7iS0BcoW5irDB2AE
neFjaSK31ESYipGyPT42VeuMSAdzZze2tZ34DlQnwxTEpVlfmfLOmreRipYaQ3wD44F9dLOPaQ+W
Cvq1Tn/0vg1aj182/2YNg8FY2pVRIjrvUphqQE6PTCSR/UOdF4iQV3s5LihbW3SLIFKECnAZUblE
rfzt+1+34vm262k2dRVdNdm89MPMQ8jb9PPshqfFsZ8d6Fc0ZX2aIPh2+2c05lThVXnb9LM/Q5s6
JCNOJif8Zo/ZIceVIeD5Ccmdz7Jyd9Z0F6c9Y//heHKLYq5LNqCqYkeMV0nb5YZPuTrxO9cGFXPF
QQPXSxtl/43vZ+9DYOqj1N0FVcSVO3GoZqC79Oyi3WteTtz1Iw8tVP2PQvKTmH5Zw+P8bzelxxVi
YbfXRRNOKjP6NA6T1+fwvWJyIex9rqZPNP8oF1OGSpOvVgFZ62zXdjcs3WWr6rhux69BVR+2ZYWS
FzDPOF7OfbYebn+LbmHcvzfpKvc6IbAyZ0m6S1fYUcOIYYPWDa1c03PwLo7ILQBpSr9XTh5bi4hu
T1qzVarorKIJBTq2K/sMQqK9FGFUWvzgbyZKV93momK0lq0rt1EgLeJ9LmHwk4tiXf0A2PzcRmsC
ncLEvO2/byWqArT80mEzA73aOfcOvHkOrfuwd1SFZzFrKbs5wMBSfOLdq78+zXfRxTKq4rPkyqhF
RtwJqTucgck/lBuoP4e7pJMwvHKy87JxQbGPk11Sgk2dxgCKGzxHZ+2rR725k2SdJ+mI+wJ4Tihq
QaTtI1+491W9qYrLKkNeNJAIgl1AC+JzN7HW+xKbVMVl9SylKGLhKlht7QOEks8ErCC2KA6lNX+5
HVXvHzdUpYFy8TqZs8Byzgs4uNra2ZHhiwCTv+cCElNGmQzi3DVxP+sWQjm/+zVwipz49tEDB+bk
l6dsM2GT3t8+aag8rjexunNXw31AfhsN7gMblg99+S1b3QRK68cybAzngOYbVPgW2OxDj9MAxdCt
+Omn9gziWNygb6+G5itUAFde8bAdtq29QIwySzpreBZ+n3RFipt6KRI4WhXN7n2FIqriuRhoPZeO
gztcsDCNlmL+H5W1abvW2UmJZ9pkrTUJnDHE/TTZ3+3trlcvnipKMAcuuvnX6zbE/N0gkCSrAa8Y
TK+v9495qsK37M5ilusMSIvXoYVSxdQltT0uL0sxPWxOVT/dXuh3rQPW4Gs4vtmSlsW2uetU4gxs
wMvmP9LFNyQ23r2mYmTlfWeHogEFEtjbJ1DPR5u9NFGRDr/zdfhVLDPEQUUX3HO/w08pb73Mypuy
KOr+PIXoWokCd/S/jIUb3jm84kFF2w5ZymZ59qegTCBX0JxLb94Mo797ncDkFT/q/6gEV9l4zrKy
iaoqQz+o24INOihMtI+6Rb7+/80iB3YbusQewN4+t2FEu1bsm2CaDAv97l6BD1AucdBzJKwbF3Hm
omZslwm3WJOM5GsTU68pP0lYLTi4vsfraGuxsRhYTDSGUzvn59WH+NqVQ9rveQgZ7XTYZxlY0ovB
dF5rvkztnx/sdCShBHe/VdTrj4BNKPoQi5+kE3ixvzFA2vv8qV0yU3uUbqGUS6u3LEM+2fC0Avey
nUVB8QWw5V39IVgo5dTrLJ72Qb7JM+V8jtY28J6Ft5X3gHMwunrw0ZG1AQd1tQOy/bMPN3hciKDJ
7X1Ks5uo+ArCUTcHlAZi9QTI9mw6pnhgU4gJxiTs5ngCcPx0+5c0a6DiLRaJHpq2rbrz6hXbDpGY
f6odpzcEy7vbug/BkL9D0ZYoybc92MMhmblr0+mlbOY6WkHaV2fNt9tfoAkMFXfRO2jrBdEANATB
URsXaLBLHKv4lw+WqcFL9wvKnlXIQuTe3IznCqLYl8aVw65z1vlY+fz37W/Q2UnZsmqSc2uSTJ4t
yzlt2bVqSeZdFqBpm9+XI8RiKDuXL9utbvLh6rLk5DsfyZp+3SoTRk7nSEowW4HfDyuFSk+DVWDr
AG2nfHefdZRIdqvWz9fc7s+LNU4AdwSbt85fKlLX0o1FIcf2d35F97/c/jndciuh7YXNsDpgdjr7
ZXEWZZ50vryIojCcgBpDUcVQ+UY2v5kKGMpdn/05RBHBMQytmTlVDEVrb2OCd/LM7aU4jENaHkQJ
jg82NDS6bRzd7BXj2H0ebA1t5dmmApz0zVOG9NjtoTVBoFbAPatLK+jOy3M9lCe7kgUkJIOT3bLH
LSCmPJ9m/motvPFy3GimtT9b4A//WM4VwZ5UdoZP0I2u7HclH3qC/Mh4LocuRe6im7smLlbLpBGm
G/9qujdXm7qXfGxXnJisqeW5rGw78YD9vm9t1ap46kFbp7pqYY1QCDtSn8lkEoQYwko39+v/38x9
HrtSYJfzTsxP209WU6ZdNLV5/fE+71F2NxkuoD2tcdQwV7TnruubPUDZOQpcC4mFP/y6/TOaEFOJ
QYpxcYprZuN8hW3tAytrksUajk2x3rkISgxvLuS85hn7qJj6JSrLDZ0mxXLf+8dVotcKIc46jRjc
6ciu9evnYpSGC5EmetU6eNeLtWolpLf8GVJkI3vI/O7ztDUvtW3iXNd4kFoPr7Ny9rMBsvZ8yOx9
AX6AC3JjpieobnQ1dttgZJOFM3goabx57XNWmxrmdEMrYdtXPF3SvMLQ6VB84m1dyQjdy47B9Lrh
r776JrKcwQ/GLPRxokxERlaXPw7EM4ytuYmqVCBzjtfUmuZ4r41opBjSk4Xan/S7JEyt85y790Wv
WvkG3S44GRwYvx6rHbRKPxA7+z6n6Q8ftaa7IlctfRcF34QN0PW5n8ihnoKoJqgupnd1dvuBWvZ2
2nzgoOCU59YLp7jKcvkDktri9fbkdUusBK5sHPRgj6w7L1O9HJrKqXYp2QynlmZPU0vfrtMHa7/S
7lzjZWmR+Twwvq9Yed+mo3KEeHbftXQQeI9XU+LQNF7zLrltFt3MlZgNG8dFcQivMNHivtNUj/5s
HcJ6+Hx7eM2ephKFVN6a0c4JujOqBk00QY4b6INHGua/58lE46FZWbXsPU2jI2TG+nMGscWHFdw+
YAzyw95w6r5ftPODP3WXN5vDls84Ujj4DmW/xkQ8Ww7Sy8UP4csXwFh2jvNik1/tOO6RXD0E053H
mFoGz2XDnXxbyJln66vFg/pDnwnvvlyIWvtuAnucBg9HFyio6shF7igpfShreattasPUJEMc5RgG
+XVWBFcedUHXb7SEwsdI+ktPg+3Jh8gCtkACc5Z2/fO2q+ncQAlwa9sWaIRCf2wQ5NIGAwOEPTN1
i2n8WC1u+36VT6mNA2K2H5rt1+gU57p+kbnpAPpjlf+UnP1ArWbXRWHLyb6qhOUDPVVrB/rhYjww
aZ0LWxzzrYAYTV0lQ0B3Y7Z6O2K1u7sMp1a7Z3BbZ93kIM1D2ke/4vu+NmVCdWZTju2mm2S/CdyW
rJzscQSOgw1+oJ9EGjIXIc7n96x23dXehOaa+as7liXOVtk7OzCi/x7a+TAEmxMtlnOZ2rGO87Db
exB4vc9YV+9784u4zTtzuqCQCDAFiQZQY8Rz0x/vG1y9gQesbvwN1zMvD+uPjtcGP1G8lIa3rSZA
VA6Sdh77kcscEsP149zxHR66h/vmrYR6VtpkrS08yEVu7RjzkpI/3zeyEtTlMody60J5zqfuocrL
56w39S2/75u+WsoO3GXJrbrEdTsN0Ux/XG2Qftev02RYzPdPVl+taEMlpFps6Q2QOgu8j0Hj9fuy
B+ET8E2GHU/3C+rZHQwlt5C9AeLmd7bixld4j/VQ3EVQ6PtqYXtZ5tYfGhiIAsrj0h8Tm68wpc/3
rKyvUo84fsEdmaKDAbv0sgtXgitf0xia6d93dV8tbeekDtDLhOMtb7JHR0oS+fNyX47IV4vbPHer
jeRILedk+uLK7ZM7FgkJguS2YXSrSv7eYQq+NlNO0YlbFu2Z1mPMXetTExaGDez954ivahxNzAKG
ZrVx0Pg0zpxTXTzie+JtSQYT97fuC5Sgzbs13OaMQKyzY0+p9ziJ+onmdyXEfbWM7W15YaPzFl6Z
TclYknih6BPkPEjGmf26vQQa91Gr2cWwMLFBVupMNrvYb8xu98VKTazxutGVsE0hpCtWAnzj0ssT
74dHlIzueqGhqPK37wxztlFqI0GNiu+JbkEkguxTuJggd5otUy1hrxuv6q2Ba4YFO81+fiyY9QEU
vXvumd4jOuNc///mfLWyss5xFwGZ0ty7cTi52W7mpjeyxjFVHhJn8yio5tCRbFFxCLNy3+XNM6oG
9+06qnbT3HfC5a2F3GWQ/coaAc131Djuc0nliHUcyaD9CxkfIJ+/yAUMR26ZGW5ROrMo8cqhvxqs
NZbVzuvT0nxa3f6TZ5kqcZrRVeYRknI/cItpOg81f/ByaKWnGYAbJlkZ3fCB4jC0T7tiufok8ybo
Ji9dxNZ+D5Wu3W3L635ACdey92uLNQNqrIH4Wk8SeIGwe944+qlu/4DG5VVJcGejGVtBFw+y+BXX
1UqEMc/tl/sGv37Vm3hCH8oUCAvZ1rZy5U+nWtz/DVSO93m8SkHSNLnkbY61tVurisK1G5IaWlCG
3UxnGOU6jEqnKMFgCp13by52tQjrQ3NN/N22jOYgVFlH2NTyMegh3jGVy9FJy+cpPQFM8TjPXET5
Mhpe2rqPUAI3hMI3rvA4b/kqT76oP0jbPtz+At3QStxCPUy23YRztvB9AVLwWUSfb4+ssY2K8vHK
XtggbgedOSqcTbgdQh/4EnLaVgYgzkIMZ7nuZ5TY9R0ZSlpuiF2UqGrffw3n8OtiuyfwAP62/HZ/
+2s0dlLhPrwcgaTj2CKyuhsTACHZrqeNqeaj2R9UkhEUBFjerBByK2rnwAZ2WoLttSzvanr2fRXu
4zeoOQcVw11kWL+wFRs/ADSGjV9nmOv/32wOK6V9A0ZmnIdbWMZeGnyorqQLt62uuSyoMB8W5G4A
zbPp3PLuqXdDGZG5/yrGHBpaVmPYO3UeRP7+AirAeVsysHl7mXtFn/d7S5DPnuRnx6pfe7cxbKO6
RVaiuA8Lpyqscjhzf6CR72T/oHJYA+1BTeky3VoowWwF3AmFOwFGwpzLknfPvl0kt1dCM3kVC7OO
IIKeG9BbzUt9DldoiIXhT8czcYRqZq4CYKDmLbc+rYBXIO1TOLpZJNP6++2p68a+rvsbDw2KHqmp
lCK4IBF8qDLqHKSf5gYX1Y2uXJdttxmawIX/g0rsO2VlFQ3NYIgtjfuz62K8mfmEXg97dXE0zp5z
2Uq6h7LeeQi8yBO1YV1107/+/81PEHcbwyDFdZaz4EcNx48CazYw3enGVs5epAOWgRc4HQviHRxW
z7jLBvcBOHxVwWmrM7suNqzqwOiv3ipZ7AVQIr7PZZRQ5W5RB7js4AXhAg7ekubX0EuTsLkulJQo
rcicOTWoO69J2TO3oBJesk+0ZIYV1WxnKt1IXg+d3RIxQKTkp9NlsbPNB+Q344pxyKibNk3N2qq0
I6mXLnkzwEI1dcpfAKuyj1s332kilXIERHQWELDOBA1rb3wY2pFFgz+Uu8Iipk5H3QcocUu3pfQy
a53PFKIxPRqoSPjjtvNo1lelGMkWMKZYKUzTgFpzm/KY4YCJapEbsi+6mV///yZkgxZZFwoe/jNA
mywOQlk9uxLCoHfMnrlqpSplYRE0pAB/5yYSZxpeh35MxsUkK/J+kQLjK5uCFbJc9n66nUc27ra5
f6Y0iK2MJxTy6shrnq01S1aveeKp/c1m48fbn/XuVoqfVQ75plrZABQZek374+rtZ/l9ph9tcRfM
FcMrG4bo1mGuxYhOkjaLt3ZJpGfqG3nXnTC0sl24IUExauX2JW2+TP+2xWXhhqV+15GYqxakuNd4
bJrJdFmHoh3/vHtjv9ikCQKusblaj9pclgdZUV453OskgOZQKdLTAsn7NjBpaf9xm/9Ub/ANyuHu
YxNy+rCfL87rlLBvedzFeVLFrQsWkSs5hknpSvctynZReAUdwhb8PjbOhQgwcD8mC+AL+bT+dt3A
sCKatVb7LMHGuXW5RdHfIYNLHq5PToj3E2f7u4JAbbNM+dz1Hu23I5DL5Y5BROslsAR/8dA3dwCk
ITAcn+8bi6hlkZqli+8hZX5J+QG3lV4c5ue5293+iHfPN0bUmoiXFv5kWXK+eMFr0T+CgaouD0Xz
5OT/u/0D7y8CUXv9BApnBXNHedncjwWIMaZj6RhyHTrDKF6UMUKDhWObAK3wcVzWBIjmZzpmcR2Y
uqjeD2qi1kQ23BedLMDsU9AXgdUwNB07f5Ai/w01ohZE1qZAnRTsSBf2uu3JbkponIMcoDr4kM3a
YjcG721Cot5I+q7pSiVqlaR0LMi0d+V8WV/SF3kaDnXcX9KjF+WPdF/usr1rwN7ojKacDpvYWtJn
+LTRfXHaf1cTC8c1CfGeydRjIXNoadMM3EDzL3+45NX1XfM8y3jNWDJ1x9sO+z66BCGhHBEW6MO9
TMBOMrFj8nPAFkhO3pMT95H87BqeUZqwUIsmDAC0fknxLSPPwOL7MPQo5TWG41k3+NWAb+4017te
DmL4+WJ3sRx/u9mejS+3raPZL9RGvyqd03oYBnnhQryOBIJvjX3xIdJTCztu+GR47LwLI2BELZtw
ONBmdXAhEDieh0N1cA90z88mzLHOQNf/vzFQA87ZkOfjdBnqIZrSfXDFEU2/b5tI4/5q399kOR73
ssk5O/UUMa/a4T6T3De0ct2rW0e23jWyqsAHjyjbFa4p+aqzuBK0Pcmy3OYYetr3p/GADXU/nORh
MEXVdYrvBG+gBC/KJZWbjRifHtrjtoeowKW/AJad2Ml0sJI0vm0h3coqwQtu73SmLW5JDJdgb3K+
1O6Kwsxo2No0xPlErZ309P+bSSbzzklO1wuSOBbxdcd+vEqy1oYstWazU0ncO4fQdiWwVz+v8UYv
gUTH36Od/Qvhs8Q30kBrnFVlcQcf8+JLp7cvcjiFFP2RhrNZN656NnP0SUkPEda4VsyCEVCzzrDE
jmYP8pXoXTJbrK2AabyH8pO7HyKeVAeUI2IZyR3kph/Bqxfnu/DTbZfSPLKIWlPJfZtn0N+bL2gP
SQ816OLWMgIhxZUwLt2ZFlwTgCrBe9FWDa0WeQ2Qq9CvPLKDs+sPpqKZ5rKkFlfmzAVrXIePyNYG
T4eIZWFEriB/w46tOzZ9JcBlQCcLlZr5ggTAqdlPl/yXc7D3kGk5slP29fZa6NxKCe9hFV0+zcN0
md3vdfOUb3c9FYhaXmGuLCSpq/myrbyNKpqho4P0kVdMh9sT120cajO1SBt7Dhosb2k9TOMj88Dj
3xXRkh4Z3QX+c9H9CPmhBxW7sx4z66cNav/lPv0votZbIFgGSXaJz6umz3Q59+ILGDNvf5hmRdRi
S56G4MqeJqxI+kjn18VUItIEuVpl2eoWFAXQ771YbTTKz912gNTSEHweTN3/OodVad1rUTq8a7FF
8Q/Yyj9sR/dxipufLBYHHpuiWvsrypEt/WqxGId9godtz/bb0YqHfX3KcL8vjKfeH1j7O6erp5ze
awXO9QaqNxdy6PfL3jsXj4ArJsUuTxg2xiqmT9tv2oKhej06z7dXXrNhqc3IrOSN6Cr8ZnlKDwj4
o9hZB3kw3dE0yQiitiM7dVWXfMb4HthQyvyxgSRTT4/FfCmCOXbD51IC6fnExycLncSlZ8o+ab5L
Lc6MG1rs6dWj7XN/qs7yOO/pXh58wxVC49hqcYaHo28DKYLkljdmkXDci3DAw20BIZtbduxuueHK
pbkKqY3K1uDL1UthPyf7WDHwrxws2zC0Juj/059MW5F1IYZ23Q9+87xZhnH/tOC848dqjSbr/GwM
wxl+DFlRK/agMdr3u9b+lPkeGMw+LeFh8PdB9+wOHZTLgv2SzlFHxM5d/imr19o6Cvkxrx7m2sa/
ZTQXH7p0f9vfdR99/f+bR0PLq/YKn58uIROHqgmO3Wzq49H5utrHXNgkzYthhc8d6GFJ/H35VH5l
hyC6im5BjWN33yco2wTd+jUN0MR2zNpqjbZgJofBAs7zvtGVG4AFCmZHdBxsh71XRFka/hCbKZen
M75y8DvNkHMugu7YtNfyVz1/oGtgasbWDK4WecqZjtO8LvZltg/bBm5Dw9mouXOpZR2/XYIRd2CM
m1WJTVo0qTyMk/vkm2j8NSGuVnaIaCEVn2PicvTicKn2M+sj9KIa5q+zi3KJ512wABoWiOM0f7Nk
fW6y8L7ngVrVGRvQBDphKo6LKIBmbmniIZ1zn5ertCKDUw4i7zL70gUJ+kFIa7gk6syhHOWe34c2
AVL34sowGYX3WmTjnZZWArPhHCBRKLReAtt5qsvtNNY/bgelzgeVoFytimWFi0mXNINYk/NYef/H
2ZX0Rq7z2l9kQB7kYeuhqlKV7iQ9d2+Mnq5H2ZZH2b/+Hd+3yacblQCvAhQQyaJIiqIOD/NT7gCA
Pdi2ZjdVaigZ55Bljp93DtiVx89ZFrLgbx5o9lLx+XIBvTcOmUntvr0sIlmzaOic0PHDbPpzXzqq
u51cO58XI+CKE8gQ0h9zXFz4GWAJFIztN680snR3I4XmyJTyeLpcQKSEWYaktOL+oTNDDhJAxEyk
RuogA/vJeXTCUqNNiv2wJbvNq7mgwvXBiIz0Af1gje+q4sN9gamG3n9/dQhWgnWVWN3xFrDvuXEj
aMRjH8IuUkvmlqc+C5gj1hEhP7tMlZWs6cv9r1bJX7Lcqiurama8uzis+sK9sg7Btvrx/tgqiUim
y32zNwee8xurCTlteePFnai8sCHp5/szKFJBtmTCOW/GNl2G7uLX2QmslSbL0ZOQx471T+cGYdGb
mtBUJSbJjp2W9PWE5sIXNMgLMzGfstE93V+DIqiWS+nRmCAzvCntbn0anCfbOnFv/p2V22Vp0nMv
vLB2nC/GNmjUVLESuazeqjrPZwwWYLRWgjbDyYCUx/2VKPZbppJnm98PwZr1NyML0uLFK9zJiy27
sPj3JSOOLiRUrUCy4ZWUdUAMrKBAf2ejnj/xhh1z1zKnPO+3klKrFTfL/G5M70H0FTHx+750VPu8
L+eVfxBrs7VGUwuwGBDmgrHeQ2fqZV2icuPstDCUBYej5W8Rt8ogKgJfV+KiumjL5fY2KYAWGEuC
BPb8uPcS6C/0B3uw4vw6hfW3+8tTHEdywf1IwYlWZJhE8NgAvs5+yJaPk46YQKVakqEvnM+LaH1x
M+avc/9i12ierGsio9InybYHsG8BNLatN0HXl9Yvk7zsjrkNudae4zo+FFkx3YxenIKFxIbQ3AdV
myrX2aNbSm6iSGS7oViZhvkzveTxeMvrsH0guBnpDkyFcP7NNL/S2qLj6Ltk7cKZrjb57ukIXBQb
Khfb88Z33EwU681EnqK9GMYjp5ozXnVllIvsOzAm0q6k2y2fIvubGaNFSlJFHQ3dsP20PxwffbqR
QUwmpjHmFjORlylJ13CIisRIQNjTh2noX/LkWJcO69+lvtqG1vWY6A1MNOe/xPa0TJfa0YHCVc/f
/6rYq8GnoVxWs4YqDYn9bXiPBjkxKUPyUUQiAWTgY/PX+3TfSSi1VrJjrwJRQNFt202czJMblSd2
drvQi+bEPXXnqY3vz6PSWsmkx7adLeBlt9uC3n9+aJiaaEmhtTKSKe3Xpm4L3Coz8m7zT2X6rO2p
/O8Z80aCR0YxIfvgtM7qYIudpjDayC/KcY9hXMuvThUryuqHuVXz9m3h1Bvft11ded8MY2mrGi3S
GBvm89IWxEiKGVex69RlS0UiBzRJ1cnIOy4+dHW/oHC4dcFxR8PJaAyWhbw1zKrFv/ap2SYzr2oB
mrVyJbRL1qCk6Veb82F4WCdBUx3KW6UHMpyKBHPpuhQqB8gC0B31yftg2aHzRK9NslzSQ3QB1JI5
7FFpWY7zPk3QxzlLqK5OTKFfMn6qyjiKlWqx3azl57D1YX2oEBsfvE/4yhT7vmzokGFgd/rcuwnD
2Ku2s8Med7+lYVKsz7hf8NJZtpv9MZjQCWs6txEiDfAbPtTHQS5y7T4YWoiDcuMNh95L075vdFlb
ldAl31GAztBua3y+Qd+lQ5IOmjuoalzJWYBIspyqjm03c4789CHrD11/TBmdNhY9ugcZK5TPNKKq
j7r5d0qPBcGmjE7zfRfYZQZH6pOHfvhQ6do+vC0M3PX+VwEdNEhw8WAJIa8nUV5toTmU345+TblA
H/BPYNLMYTd4ABwu3cXDG+56OZa+Nf+DRvOXwkkrfPbYmetVbIVzoxVhmo9XCWX//ZVVbvmOdaMY
vQ7eLfklqDUaohpXMkiUotC+FDa+unxE1YX39/7ppwiATJlv3uvKdAq8cruh5+KZJMMZB/qz9ckJ
/dBOuvOm4zZXuHFTLtAPJn8w/KzCrp5dNHw1L8V5/dMnS2xjb2fdvVIlJslAqeuYJtDnOM3Hx4Dd
yBYfk5MMNWNDXZXEx8B5EPovWzxE2yWNW0AYXuyrmeRXHe5PkUwz/1Olz/MJvMQ1/PoLYBmReckS
8WK8+Jflsj1rVvO2ezdlABp1O5ss1j7HO//fzQgS+o6eSVydsjg/Zgoy/MxPuSWGDJOk4srmCMSj
B79+D7le2ZiFGp5tQaXyDf2Op6R/sC/VeXvZew+WSX0+FhCYMgJtXBc3NSfM0rjnJTtPurf+twND
U67Wz+x+FWw1YMnGdUVwTi50OSqZfb9fSaacVtDhjuji5rpegGYLeNwhiPeIn4B6iYtz5axk/jWL
yRjOoiu7DwGr5opHdo3OAM8M6YT6w0DYTgV2f69Ui5UOYlGmHnecSdy2tP85FOXTSKqvLNNlqFRe
xZfsfS0nEQwrojZ3RxXtiDvy0Xxxn9wT7rUROXTsmzJeDYX3PR8CYDQ7041q73vq/74vHtX3ywA1
1K2DdLNoCbzibogbTrsx6cId2JDFOsYblZOX8Wmln9pD2+FhZP69TVF2aU7+g4WX8p/Gi3OqTkGs
cywK9yvX/K/1VARgXCa32n6smifHTDRy2vXlv/GoKaPVQOlcuZ2AnJareXIScfEfpziFnPIk1yT0
PMUU+5pe2Q5HQ2eakw4PUwN/WNzZCOsyP1t5EAW1nQhH9zyvkpF0kgdkFfnoCXGbt7S6WT3QCsRI
D2WRTBmgZllrTkmJRXicR95QRHNGNXug+m7JlOtmoGKpjf7GvOpieFuY57p23gov4UlWnLHVSx3q
97ept8Pymzt8H7nGdFUWJoPSeLO6WWAg2Rg0/zaRyoDkcT9tL9apjY2Ya4CmCuHIwLQZN2FzbiH3
YP29Bn/S0ozva75q4F1bX2mltxYgLdh2rcx5ec5N9NGrsuYQgT01ZdzZYLhbUaamuNX80+gZodXH
W6AjBFLsqgw+q4dm6ua1HnDveFnnh665TalGKqqhd2m9kkpXr5MdQCNvLcoXSBFZ/l9WHNNzucDf
mtZmYqwdbnNwoegV20/rwZGl05nmQ792FUMb2q2NezRwsBsdK4FKTSTjnKoVdC62a91wvkZ2W8R5
32iOcNXQknE2aIBkBA4a4aV9na7nMQdl51YOxiEmCGrKSDG2doMgRQoc+xSEtmHFIAbVfLrq4JNh
YkE6L2zdcOOl/CH1kwAJcBC/TfOvwf66uGBsaBI7fWzHNVqdB17qKpH/TU2/cVzJqLHM9gA9r6v+
lovla218Aj1oMgfVQ+uAvdHozoyhQ7xXfU2pdZoMMxoXN7aY8dFDQi/ik/HUNIfqliFe6QnM61JP
DLwcboF3aUyo3M2nh6Acpowzq1tqN1YJfTbMx7UEGlfzzKnQOCpZ95hutVdnOGmmbeJR4RkMhaC+
5iKtOhBklFiZuSKYlwxW+LAXH4AvOfYf3SfntBce6Lo+KRyUTAUwuR3eTnsodYsuCw0BFTxgl210
6EygkrHXwWiaqP4cbk3RAPKcA+DWjwezRVQyd89zWrTvhMn4Xhx0Z0dHda4Ir2R4mFi8Gk/jGNfp
T614BCDZN/2Irbem/HVfLAqZy0AxNFaoZnOBWGjzXQQiWvHA4v9zf2yFSsoYsXUAT/Va4lGRWagC
X5OqNjTKrvJRjmSgcN2j1ZnILMDkUX4eo4DxhxE5Yb1Fa1zFenyzSj77768PTeazqgMLA14NPrSD
H4r6InS0l6qxJZPd3G5rcobL8ij6MOvfN8iMrO6HY8KXI+a0GfvOxoeTIHKxqTojVW2q9b8CMce8
XQ2wv9/MhVxnp32fL7oE+r55bxwAjmSiXe5NruO3SAOmdZiBgwUNHNfn3jDiqTUOtcmipiOZKkWb
UsQ/eLqC/53pGS+kh+Qtw8Xw4EKZu+cEx+CdR88Oeb4/rkJJZJjYnAnQJg/QdEB7ovI3Hf4anS7M
3wX7hsBlcBjfWgCScoztnDd0iz2hy/yDG5rR/KJ/WVXoi4wI27aNomIKiem5asGRjIqAVoOIUDkB
ucNK6bQsz2aIHMSQc7w7ge2XHzshSslJ3Ef60j7VGiRDNQPC6ZJiDdvYnvp0SbZuSI5tr2SmInUM
NMzsYU72cKJ0KcPC7h8b5n66P77q0yVzZW5GjS7DI8kw8gsv2sftYC9jUwaHWXzpBodi6AK9Z4zh
20rccNPppuq7JTPlxTAG3CDAtg0gkcZj6jJ7j2bAjnUApKYMC/PR7WoVHTqhg4o84B/X9X2vvVgo
bFbGgGUzGNw9gULxabsw973Y3lU6mrY3h0ZcIekL6WfDL5ZtuYKZ4STcIupQu8Uc7YvDLt//uASM
L+kLMiCMD3beX4k5X/L0acweq/Qfz0lj1gcxz57p9B056vC+dqpWI3l8h5Rbl6XgB2LBFHPrR06M
Gwpg4vujv6lDWIukQ5vonbwHbdLV4sXFdiEnXmmiyTeBkZ4ne/uGofFPxzP0mcC1MQC83vaj2a7D
FIgsMn50ic4OFBKS3b+zDQVduAXmvIF0UYFmmeBcLE5Fq2OwVq1EypVUfpZifSD3coUXdcw4sTH/
49XuO9Oebl5BvqANkea8UeyHfBRUHZmDUhTYD2eaQlYWX0fRao7JNyNlfPAuv1dx2hbYKel98Nr5
Qfvs8u2G55qz6YCrbCjTm7M0msjzzRgF8+xrezWPhR4pK0NF7nUbOByfj4pN62ENgmuVCo1uqbZc
MvEdLtw7AoSb5twltDHDtsDdtte1QFetQLLwRjBW2/awXF3TeteQIeyD4dLma1KDzfC+4alWIJk1
MdM2wC10udLNeTd7W9RwMJg46aE7NDZBMuy0a8a65KCTRBtxtMmeFtPgj9TwUHVxfwFv33c9Tz4d
0AkdeB8b7Y1QhRJ55NmsnqoCd4AvTtokTdAmU/Vjr++HQieWtp2vwkDkc8PqDccJZst9mOect1Ez
D3UQ42UTRKv316XYexlBDCy0Odb1tFzzrLi2IwtB73NtiR13lq6fsmqK/fdXBlKgtIu4C9QLTXtP
fJvDuqO/UvqZZUxj6grtkkHEeGDoQBbbLte5yPLQqbIf3J22uC0GTeGKagLJxlMCHqVtEHg1cb1v
Pm1PtgvXjoYyp/u7oHC5Ml4YTYanVaQBdkH0ibC+1Mt7dA6Nus49Z94ZZKkaLVZthWTpmZexrR3n
5Tp2wYly41RW/cdgdkLiHLREuU9XVjemMYGP6jpx4y8t5q9LNx65UMEEJSPfUHQ3oIPycvVwawjz
2vXieRI6itU38TKeJyOHA6OxLeahGZVh9FHTVdHkfCLzFLsunJUfjyiQp12n6dml2AgZSzxzlGGn
E5ZSFfX73que+rV4skfno1Xo2OUUrkPGEYP9bZpX9Ea/ctM0YsPs6Y3Mlg7JoRpdMmqjaulgZP0C
clRjfqRt6Tz25dQe80oynhiVPAy8oBBP5hRPq09Dv15+uXYaull1vm9yqh2QTBoP6cXkWDAFYfRP
PPAS2k8nioYITq1jllN4jX9vqa8cX5/bFqCFmKLg3alayFNd/+kXIzm2AMmWxyC1aWXgSJ0pL9Cm
lIvTkjPz8yJA5+DWw8/706g2Wjq5qcFFlvXYijY1Pi+E9bGHjdcENooYTWZA9JeRZS5QKFdOVmRK
fzQclfP+kH+oK0uEOSihNQqlWIUMI57QSUygVgwO3O/yS7mEaIOhowJTjb079VfbvM3MYgVZluu6
mjZ4svvsHFiToxGRQolk3C7KmNONZBh9tqozBwTd8rbzxHWCUQ0v2TE4iqyxd1NwEaZdLx5on84f
7DKvp/M0Ld4/R3TIldFxaScCs5u75crcvgjRPPnZa4TGDP7Vlf/eT10ZEbcSex4o2tNdB26H/Qgq
2bY6oRVJaNrOpaX5Q19b0Tr1V38NjsUbMhgZVjCWngum0yJLk2q2HlGDlQDkrVmSSqH2318pVGc2
XVlX8BuoSw4D1KU1QRAf2QmQO/zv0NsaOJbRmQtIofNopMG7zhaa01lhyzIIGUB4UJkOBJvcPFt2
G9bVJ7Y0URs8OKNG7irBSL6I14gnchMNNDcPTRZpDmbZSiMYlR1IsQXaBfmt3cET2Yy+d7f1YuGv
4elQ5m9/uSsjkws/D7aREnFtwR+zDGIKbUv8ur+nbwcurgxM7ilfq2VYxTXfxmh2/7D6dzk7kTmB
m8v1w3UBKdU0aeT09i67MlqZ+xRFZ/tkZlPGkxeEFZr28Z6fNu+5FYMGf6NakuSVQLhb81os4jq1
7NEgfYh6upDOReh1bmi3oOAxPrWVrjG6anN2nXhlb0GxtCbtm+XqD4y/78bJf3BzV1dIp3RQ+7Sv
hm9TS4gJUKVrNlhRtomotL/Q+WR7TZjl2XPgoVwGdVN0LDVHhmo9kpHzqeEVdbEew1uiOjDPNeGa
qOltM3FlPkq0oBzQ1RSEMf2I0uLNu6Da+NSVOjN5+x7kyvDgqUEfWKfFRa4HvXnnFyc+tg/2sD1Y
IE5gy/oISnJdSkKhyTJAGH1nqV0HOJSm5hnxfWX87chPajyXs+71SiEsGR7M88xsrQ3uqnL7Bzf4
1tP2xlbNmfr2WwcMWbIRtxkckPaw9drbZeg4LBIVOXsFi3DNDk3GwwzZdyszksVJE3tE0Q9F4UJZ
ne57HdXiZKOpHXA5AEN85SlafK2BYYQkn9jJEKMm8lQpg2Q365RmKJvuxHUW7+16Dt25BbOSFZk2
iYz6AhS8xtso7EWGEjeO27IFYKir7YyApNemeFgqUWsEpRpditN5Y/N09ZsV/WW6E8DQN9M51hvK
lXksmbCNoLMKcS0nVOKv9Hm2daU/KuFL5+EqthS9d/DVlbGEXfFhEJeV/1gHevHMb4utg9UoppEh
wfnq5T0aF5tXJ33s6O/VmsKVpuHEP3nkSZSa0ERxnMjw4JbyNqhWmMqAdylc/GJejyEZScjcX03r
n0bjb6o7jRXbLYOEhWuRKi1rce0a1oTpYPwT0FmzDoXNybhgo83RxJOXAtSY1jnN7TMxQTic6gim
d8/xRiQto4ML5OXS/Zp09YzlUmfkPBC0g9lpACdXR0Ok2grZqN3FzsBuuF67zA9bSqMlK06DiXfC
3A3ToEJPwhveETUnoUpg0kkoNoF4y4aBsLW41SOLbbt4agIjvu8DVXstmbaFlAEFBERcG5/ViTOa
a4Q07df7g6skJQW7W2ChrDSDBebtJ14CwUKeMmcJHbMAN9scje0/ldFpFqKSk2Tt/traol/r7ToO
edIYRbI0Q9wt9bHhZfCwxwlJR95CTpn9YqNVwLT2yVbryNAUXy+jhg2/Faiia7drP4D9gqdh7qfv
x2lJ7m+EYpdlwkqLNtxwMpxDpMufA9M+e0TXR0H15dIZPiFVipbOe/7DaB98Yz5xx30e2VHB7NO+
ijyXLjBWl0LuqTE815UdeynfGTAObususFfDj6mZFXONxkWlMGNwbERZC1jklmpyNgp3JCOInXka
G5swgbzK9tPO0UeE8pjwtg6RJdIsQbW3kgUv/mCOUErcKK0yjfvWc06zcTB348qslH4GduDR880r
t5u42BuRu5eU6oxWJR/JaIWo1xzdA5dr5wx4O91PNDP0qtj3vt9XfIV2ypDirRxbMvmYwCt/ZMY/
hv9xzA7hI9G3bg8IXumO5XWzzVhgXhtzvC1l9T4tqUZvVJ+9B/yvhg6KwA7sDp+N7tfn1RSf8rQ6
5ZUu3ae4N8hI4KVkvJk8DD97v1wa28uXNH9fOt99V+cVFEopA4JZkDrdumKG1aBhWdjxlB16x3Jl
SDBgA5s7U5yHgLydvF6EqenecBE9H1MY6bjFHaAeDbw5XJ3Bia1ivRhl/px666FHE1dGA9c7NL9p
EP5U7hANjjmHFnqtBgVP6s44VGoHxZSOXcPyalB+cZxVvAGzDrUuNZ/QNXYhOv1Uba9kt4B4Zl5K
kYse7HqNStyg8Whc62pRFBG1DBB2a4JDZQ95PDon+biEND/X6Avp2H/GyUMPOI3nVJiBDBN2F7Tb
8ztsxtQbWMmnzb4QZKbtXISNdbqvTwpJyXBhdOEZxFohIJ076+eUBvNpcMdBswDV4NLZu2V06Wcx
iOtogmabdXYWuZ6lUVWFD5I5JUu/Lkia+rj6I/CJcjC14lnD/mHnuKcfk82+rFdeziLeyCYThy8t
UPOBiCeq3V73tqSSjWTITu5VBSWNeZ1Tq4xE548Pm9GMByUvHbqUcuoIG6/dTW88kbZ8t3a6khGV
3CXr7X2v84cA2i/cObbALhl0dQSyKc3RopKLZLqpUUMnbSg9NhceyDo1zarRdVWaUAaQGVbaWQvP
xNVd18vG3J8cR1c1+I88t29I9iRmkMe+2cZuNX89pEMylMxujHW1QJB2JVsWj16W4J6skZRiI2Qg
sTmZYH6fYboCX+4XxSlfg0u3tA/HvlwyXq/x6WjV2AiwhyaCg2DN0LV0UOyxjBsbeuKxxUXQPDJv
DgMBdj17mAvNh6vkss/6ymy3jVBh1+mOwBj/KbvtVNvWO6s6VEDpubZkuLyyOCkdDF/P7hB2xPlo
N5UuZlN9u2S3bZ26+GoE5NlS/LJ7/4bGrmFQEN2rv2p8yXhRtVVmNUzs2vLl1LsTqhSMpK375L7O
qIaXjJdNKOYbKyR83XKMSwPZ9ymPJy0Xo0JvZIBY2QZoE7jHVqVBv+NBAU1ZNl5qvl01uBQuG2nW
jbzPEZUAaRGlbK4eHGPVUUzsVvNG4kcGgfVZVYLdEZKZvSqs+LPg5wGJZFFp8laq8SVrtUZajmlu
kmsz23E+G0lf1c9NUUUoSNEch4rNlSFgjUfdunPxsBm4adjjDip4H68or76vOyr5S2Y7uVYjiowg
yzqSa+UNn4pZx8GvEo5ksgBXeN7Cdn+Dt2qSPc1z8NVn7SkYdI3UVR8v2W0J8gyWebCrouu3Z6cj
zYuDi7VGNG8zrXhUJhoCJosUDXPwEGFs0eKtMS/+WsYfUjMASetz1iK62r60wXc0Qo/vb4ci+JRB
ZmImHMk27LbD/jL27IzvRvPF8i/T/Pf+BCqRSb7CJI21OftLMxv/pHhWFdOhplAAU+7pvlcHQIAO
uCOZZ1RK0foUjHPSOSRKC90Dv0KbZGAZ4aWJs3eAqTlbnOFZMR+yh4HWUWoQjfBVU+yb8moFDDF4
Z3PIBpDhcFgSSrfQ63+jkbtGoxTCl5kqEfXbVrshtOVW/t4X7i/RDZ8P7asMLEPETFbQvhL02h7e
L0NqJ2VeZOf7gyt8kMxNmdXT6Pc2nMTIyRfOQLucTU9+4GrEohpedhTEKzhx8e2VVfzxijIpwSsc
eoaugkE1vuQmhOfjrbgW0MySngfTSAJ/SYyZnY5JRzrdOxTDeo1pkatfVHlSZB54QRdjjCy6mQen
kKwW3K+0SwdIqK6bc7WAnt3kL4xnl0MrkEFkvl33DvDr5Grk8wnNYs+psM5ONSbHhpfOePBcOtZg
IHbLK+9kGv7L4P7p6uHx2OiS1VYmAzseagevJrH34PN9lS9xHuj6ESicgsz7GOScFP2KOx0tQH/m
B+FaO7emH8CbrnuwV+injLoCK261rgH8joUXPH/uIpdYF1t4x5RHJoJsPTP1uYNUcOBlFwfclbZw
H2pbl25Qfb1kvaU9rZNl4OvrXsBzTt9FNp0sp9QkHBRpHxl9NeTgoWK5tV6LaQtL+x97AEfmiMyS
MZ+RHQu36mAoRCQ7DsbAGiuUPOLNIgeP6GLm4SD45/taup+Cb0SiRLLgDcTsJK1BKGjhpXbIvvUj
eH2rX34+RCWyV7mVoaO4rs3k2zKjMigLFYBeGqDo71qitXfhfLf9NBYWXlWHhynvwppNhyybyggt
o8/zzSaudd2EFzNmhBmYS9x+Pji8ZNppkSN/6NAdvzT9HFv+xQY1A1BGgLne35W3D2Qqcz2yHmWF
VmkAKjMVxWMx5fbXfmkbDWPU25ZB5e7DTbYZYC7CxQmUyGdmbj+aLY2LzdNts+rrJcsLptpIcwd3
J0LdPOSc8rDrAYo7Jhvp1BystjI9YVrXpTBPrOmeTKfXVMepBCNZ2rJ4nPl5Zl/LWZwaNOYqmy2q
5kbDO6IaXrI1F61zDTP3rWtfL34iqukmlp4h45Eee/elMpyr8sbAMdCI/goakgS0CeG4mYknaHRf
9IoFyAiuNQDmvfRRu1SYJC77+oRKo9irdO3I3z7SqAzfMv3RrdLVta/BOAB2XeARKQXXpuXEabZp
Dh3VHPvvr2Jpzo10HlJioW14GZU+Cma2L5bI43prP90XkmqGXXivZkgty1iCLocSseWB5jRiRnOb
rfS01Lqkq2qK3fBeTZHndOnYCkUShP8mS/1hESTshf0V7Aff7q9CtdWSDTfcIQua6VpXO80uC83/
VH7/gWXmx2PDS0a8eVvuO96GbVjaZF3YaWzpzTJ0HJiqr5cM2fRx6xAswB6I8pvtz587n9jRUKwH
DUGy5LJlncMM7PHQ1h+68Stb85uZj5rRFf5TxmgtgWsv1Mb2TottgeBjsGJbbMfAqvQ/2KzNSzOn
wc7mY/B5HJwl6owhP+acZTBWXTprWzY4eLvA/9GQqgznJvh5SGdkMNaAU3Ebdu+8FNWXtjQ/t3l3
oRM5dJmkMhgr9wyUGqPG5+qniH1M6+YUC/DuOoS1alMlm3UgdROgUrw2jMjfBrP3pXK5rvRMoe9y
+2BmE6fKfQMaY/jnrChie6o/TP6h+ggQNUjxjieMoUa55LAjuvg7kbLm72am7pFTF6NLLrmiIt8y
rwdVQxVENcLQJXhKdZ1h3hQ7Bpe8MW4vOLQIBi+Xr5Se3UrzsL8v/T9xM8aVtnN2ZtPlFdj27G1Z
zO9jEaBZCypKUy/Z0nXrL9CnoLoMpdfpnJpqKZJLrjdKh7YdhtsK4lvrAXPftyvVuJIvhn/BO1iB
cf3yMhkXR3cBU40rOeHR3ZxaWBD9mNPHntmPTXEIMwDpS/63bji1WcuHW2W+NDWL5q6Px4P6KCcM
+ypPt36X81afuuBWsrDIT/dF/ebBTU05WdjbS2mCDra/9XwJTesn2rSFpoiHXHMpfTs1jAkkS53R
R9QbW6++zAOPOw5XWUZj95GJjwAWhamBPqqrHdvzZTW7L/fXpNhmOXnIABrvyxxT+i19waPqEK5m
oasRVglMMt/W6YXjFH59WdLnao1bcBjQ5XO6/D727fuaXgVSbObDzEcMT43+p4XUD221nNa7mr/h
IeRi1DUH8SxhtL6UlfVQek00O1ZoOBfhf+8nFtbo7MUJSNPSz4F9zJP+S6XwajmeSZHKLbAVxfy7
M3iyrmhPxY48pEK1JHPeetK2KcfgKN+Yiqgh3x0dAYpKhSRzZnRsTK8K6ottg2Oy6K+80N2kFX5a
TiGua9oulYuh2/TZQ38nQJI9diuqn057KI1LTbmrjdOuJXJA+9cHT557NauPy/R8SD/lWtQstRG8
phiab2ETxKt9OTbubm6vFIX3U51zD+P6Dj35a3cWWa0JXt8MRSANyWLzJusmh2JovNfN9oWl1+Yg
A7WcMAzWQHQBS+uLZa8x2MDCURSar1ZooFymWdNqFNzCVzsZanhKNBPI/zkmaul0RZHjZDi7brs9
ewTO7Z2YDyGSIGrJIknBQLohcnap7X9wYp1rpnvuU22iZJCOi2rV3ETNz2x9cbNLZmXhWr0cEQiR
k4CN5YrGb0HsWuQcD5YMlaulXZyODb5nHl8p9mS7WbutUJGuwHv6III+qoZed7rue/Zfl07kWswi
BX2zXYMZ2jmvyd5lMPu8fHfCObHi9YLyzGNrkI2TF24fuAW70MoPCxPdrDZd3PRmtpcSOa/oW9nc
tn3JLkPiX1kyXwBMPVsXqjkiFG3WiJxZbJfU7Fi2j79GzhWBTTid2Tk7Ox/J7+Bsxag80XiwtzWU
BFIwvE2kcLgDDt+89v7ghfE8WsvzNh/KdEFQktXygZBpbrEHtf3HbC88+NlQzfbu2/iWEslWW+ce
LXKwgnYg+lqSkf9qQfv64b7uvH3cEblc1Kmm1GxcXA2qwPjSdVNIFiNkRn+dhPm4jDqGobfdJZHz
jCVy0W7jIf4mDt78ZjPetM/1CvHIOUZCCPgdJgyNkOBcoKya1m1sUhO50u+HZCSnGfNsWr2uwr2k
N/HQjar8KkdX0ltm7ZBRXSHU2/RVlMjVovPkI02N+PJW9eDvZ0l5ChLnkxOKxE6qk65poiLgJ750
3PpGbXnujMVY/99IJEvceKrR1bBOAAE835eYarv331951axD/XnhwKz9HKTTtbh4VqHJiauGluzY
SEs8U08NA0njzUo/NLbmUqtSI8mA5xr5RTB5oFHvlkeBH9amFxrBe2AcjolEsmJLzIXVW4xdzKYF
tcD/cXYlS5KjSvCLZCYJ0HKVcitlV1Xv090X2awSaEErWr7+ec6phlckZnnISx4AAQERgYd7l+6u
esgXcXVtGM+r2oVzqGCDyXrhZzyO3h+y4WzQ04pSVMsao175wlT1uuCdte9/RP5xXCDL5fx9vw/D
curJRUI8yrpIVJcG5GkzqZAVtZWqm5q+fdabTehvLNxXWlUXqppkB0tBaDvsb87BOyeynlh0Fx47
fg1a6XL7suwdGBbqcxn+bKYnPkXHjRXH+5Nj6kez1Vp6AcCooNIH1dLf1dgfHd4nAXGe16FOFydM
3er3+z2Z5ur2/5u5Yu2EkhyHeFen9r5OuRAHwUMb/szUuGayRAl/pFMsLj0haeyztBIPEUMwV5eB
WZpdqH10xAXKRemwVqeN2grPDAdCqBnspkIy1WFQXZYNOr+FmG5CyH2XgN5EHYd1lI+dlbomzJRD
6LyOmbh0wKxUi/fB921BisGA/6+qkynhyCVAlq5vXiNQxSc1X3/1JHVEkYQ5//P+5jFsU726k6hw
ivJd+Nc4mGC/8uS7r6QCFwCtvrLATXBaH+73ZNhJeqFnHsudrDQucYguX5cOSEYfZfDJ/cZNn3Hb
CG9soBuCcg3xnHsRffQZSBORtmOVBv3qpcFcuYeu8T47YXO535vpUzTbHoQfxnmUl5dhwwkS9KE6
VzsllokybN7g1uvbb1HQ1wicgl+mNciiCeDCRfxG4+govc3iu5s+QLNqfxWD04Ed4FKxMk8Ia7N1
brhl/CY3JdCu44FWPF/XoLwg8VAlam0+emu5JJI4STSM32PRx4kYUFbZRe3BrfwfEw0tORRDzKPX
hDpkbQtVu8WF91MC4vCyW0AQD+G1Z7oXAF8PiRfZUkGmSdTiZsLyIebFVlxKX+afwaYW/Vb2zmRB
lBl2gV4eStUAetWYYokQZCWb2I8897akqUVaTzZct+ET9DrRuGlQpSLW8jLlcj/SPaJPBd7jLRvh
Zg7vXLW6wAzS32QGnIlfRDl87OvgsLfz1+7RsE0vFZ35IiYHVeOXUtLP216/+sV69avA4lSaRq8Z
uaRhEMpQlpdxqF+QYPWSNQKKYO1dy5ll6uC2KG/svGidoq1qTI/v8dd53457w67bY6WKzNUlZIK+
49MQiRL54T3xyyHZ8cy5tlsCHNCOSuN9tj0ymz5Es/cwLgjA+wI6uEHzXMzQNRBOlTBiq+ox7VLt
Nu9kGBUuqi4veKiNkrAVDnjbHkwi6VIylePM7ixcDjuDGENX/Fnzx7QAXL1YFORvpSO90LsGHgvT
ns1rWg/i+/07yDDpeoXoXqw5pAViPOQVfUK39lNFyzPlNsUXw5zrxaFiAuRkHyfo1BR56vTzd4eI
T/dHbjjZdC2ZvhEU9VMlRKbcQiRx1Pw9Qtn9AA6m1HFyi2dmcAj0EtG4mIKp8tEJXpReJ9JchjU/
ORzC1Wy/eDtQnC23nNSm6J9qhkz3VuVV08ABd9t/+rr7FK0XVXZPfCHHPp+e23y4gATtt5ws5zmS
P2IEYven0pSD0+UJIHzAmnxR3pU49KnFi9+mwCQflgmrn3f3WyRk4snyR10VpyH60G5T2lCeOI+J
YLm6esG0d8pZkDy+qrGAVpIjEdrk3IaFNW1xze733W9ZRaWH7FDxdygj8GeCYrTr/r4/eaZ9qN3f
ZUi8rSadd+Vh9c/KhqQMix1cuP2BBzZic4M/opedzvBKRezWiAIpU2nDvRSsEmfSt1+2okj8rX+a
av5Clc0PNkyZXnMK6dyi6glIH5TzTfLwGIlvvH1MHcvVq07lQqd+qqOb6OArWBqSHqFmtXxfqn+Y
TR7LcOzokgUDdf02vil5BM15rZ6lTbzTcBzoZac5dQHGvJnotLD8sEXB88Ba6B01e5WMPnUgORfk
H5x6tKQdTd+hHQmxNwLsjurZK3SUv+yg1QOnuetYckaG0FAvQ52dvo7K1p+guRCDnK4JkogHL2HH
k2IFocL24L1OtHs9ECocVE+ma+h9HsQPd4Zg+UPYMebqYjaRR8Jt6DBBYDmc3atv26MmA9CMOvCH
lQctjHprPHn03LU7QH7Ze8LOtZWpG7rQS1HlVhX9LNl0rdlRkVcXutGlJXwxrKwuSNCsoaxv+ZZr
w38jjcK9nq0sY/OcjvFjt68O78K1HjSdf1tUVKMq8Ao6SiSr/5OtjymIujrEiwzgNRMgCrjG43FZ
f0gbZZfBpnR017DJyPM7zHtZymSawoRYuSRNTWvmqgJV0Uqg6dnPcGEPviWGMLWrxdkObdfWLW67
fI6O/lweoRBgcXBMTWvGuefApFUMQ943/xKz7XPsu8f7F6Opae3e9aDCLeGy4hJZfmvjj8qmtWtq
V7PNIur7ku5ot4hfxPS3z21PtbeBvRNo6iCu2a3DuOGtd83X+BJUw496Ume1tU995aRlPn7Mu+UY
O/lL0JQgc4r6x/JAOsIL+qdd2IPw+ap4ByqYQHoJWIi/3l8Fw1mgo7uKuLsh/KPpOhEUGgXPGz/L
5bdlwiOiTTXX1MXNM3oTgTIQFikv9vFs1X0EN11akJeqOKP4JFnUX/e/wrDmeklovG9E9D6+Qrl/
hiBmZtao09Ty7f83g49QR9lWDgYfhMNPz2/SaCG2iTG4hjqcqwP1w8TbcLpSn51YO7xuXV4me9An
HLgLS/xv6kSzYEFdCdojfMCkrl2eOISnVXzu538em3nNioO2XIJii6drH3MF2tppgphmaNn5hjvw
X5qVN5M/z1039BEmqAd1dDzQw1D8EI2Nf8TgNes4rtWL9sp3Zu/aT9N3LySHAiXXy9IfCm8/Mf+X
cKZD4NlghwYr0CFd5c4XOrujd51D91PslgdF3Rc1Dl8iArkE3lkObMOU6fCuQfJ9LitYwkr/FPQ1
Hv5wc8s1Y4pA9fpQFgu/hj6adwXX5FH6EkwHPIH4+AEEKwCChj/WYT1RqNbVIj6vZL9Mi7LsYoMZ
6hCwgaoa6Ebs4nB16Sku4/gck/nLQ3tYB4FBCXagQ4fGvclzk4qwnz7vbH6cad21y5nhiaiCJKdz
Vm1+HudfLRixnTw+rr+i0AamN/Wh2fiA0prQWdFHW6FmukhG6NYRRk7B5Bxqz4aVM66/Zuu5pKXY
6D5fBUnzMz2CyuhJ/BF4iXzyju4FMN3762EIo/QC0qYi+Y6AfL4CtPRHHf4aXPdDN4Peu3HSfYmf
NqT57/f07raisQ4cKxUpxN6gp1q1/9B8/CePLaHZu3aIlm/f9vbo8pcKWxXBTAO0jIC2SxynBbWc
i++e6Wj8tg/eNK7kSJijtvm6x8VligqgxTr+I1d90gyF5WA3fcCt7zd9CDb7Telianx6KtiXvPvE
9h/3Z93U9O3/N00Xc4F8fenPVwgdsAFw9eq428p0TSuq3dek8YYRHDJ4ZSRTClza0Y2dBzeLZsmI
7SCMDEWjqxMHJySKz9Vo81lNM6IZcIQXRLzpIlxqFL+UNSo5m+g0dIPl5H73psN+0Qw3qr1gQz4U
0Vj/w81fyuZrIL+J+XcfkuPNNVo/319X09xrnnevoJXU1CtCpy50umvtt0vw5CG7thwe6kDHiMm9
LPvytrhT3d1OufZ7S8Kvj7WtGexOxm0Lb3ME/BCEHFi4JKABtyyAYX11fFhXFm7RNxi4VPwKLaAk
pvsHFFIc74/d1Lxmq2xZZAesMXIF3ZiCcPRSrUuyDQ+94+IJ+NbtG3tlQd7z/FZ1k4ddwkfU5y62
p0HTyDVzXYaRdeW4w1wH3Cl9fc4dBcnYyXJQmprXTHYnG1m8FTty6/iFl/lLJNjTWtjkSU3Na2bL
urWu1gLPF+4Y/VxXYLy7UQzJUK3iEXcOU69ZblzEzgSIFZKhLRK7Gx67/z3WbMJLBovVcWE15SLf
XFThsXg4Q5DnC5kcW8n+zXD+L1ymsY4NcwR1BiXEcB374NCxMREbfnFzbKFjUW9N4oKq4aH9r0PE
2gEaGmJBPjcn+UmRId18cVnW/PhY89p160YgSfWpnK4kmI7z6J5Wv710kf90v3nDIuhYsTgCSoIy
mFdfLmfVd8+AJltG/q5jiDW4bdw3ljssAIw4EsDgKU5clx4aPoISZTpvSBBRGweBqRPNhoOud6Nq
gEIkHz8v7cc4n5PBLU7eFiV7YQuf3od74FM0U45XJIoXUYMndalSoPaeBfMT5f5BQgpa7s84RZ6d
bQcL73c+2RxRg5+lY8ck4CrD3BY4Pmh0VZBhhGbvU7cGL7204ZUMR4iOIYsgRzvKxbnlF+ajKrpj
5A3HQj1Uq4pZ065kV5J8chgdr4ULFvnEZ2VdpASM4xbeD8Pe1fFjPIJKhiuRhV1mTyYl4WWySEvb
hqnRQWPQQJThLurpGqsiZTz+CXmvJGL5n/fNzrC4OlJsWwq67RzNO0OMmpEoaWWZlTVNSWHjgzX4
XYF2LyNFXdHFg0+BnZS0EH1Q8Vch4mTq57RQcQK8e4LXddsL8c0U3jlxA83aHQnRbwecK9ei+lIx
YJDmV6+LDijNP5eLfy2bQxd9cKbtyLr42EXRyxY/lKOksY4mq1g0760I5HPXutc5ikEVG1rcbtM2
0Ax/xwUuNrcAfy6tT946n8IgAOJyP97fBqYdrN3hs1hHBxVF/lVUcMuWLYl7y3qYNph2d8txyStH
1OTK9vlDFLmgQuUfnJKmMbexuZoGr5l3PcteAhtGUOe+vMTLmOVgk3toXnRkGGMqDHrJyZVP/T8j
avBStVhZaA3j1hFh0YQKtmmsyHUYxfMwe6extQl2vZ+loLGOB6s8N++9YpPP8QU4+vzcHOU5OEwl
ChimtDrZ6lUM21LHhTlVFDaOWrHj6Z91/WOhIhny4sHJ1yw5nN2Gso3PVzlM31jZPA+FZ/E2DLuS
3ZbkjUuAm38vOzXhzbhxXvtyOHnd+BKO30cZWSzKNDOawbo1wO5tPGFm+ucm50n/sw8+3d+UpsFr
xuouLFrCbkRCmIUy2f0tcarwGQQ8F0QS6f0+THtTM9t82vdtleV8HQYAWUYB0jW3XB/z53UcGFjT
fWCHlXwOhczwgJzOK3mt++n00Nh1LNhUAiYOVj35rORr6H5VttSfwcXTYWC+wIaRHfbjVnsXTq+7
qg5BKdKB/mTWTW9YXB0MFoqtneiGnemgmMQXYRq1YDXYx5fYsZXYGGISHRTmyliKYS+QefJBOR4M
qYSIEeu+h/wSTd9b9vH+MhgsQIeF+W1VeR7F2dDL76pMXPJn5FmMy7A7dRRYS71d8byQzyUAAd1x
UZaNafKvdYwXgS+kGHHaZ5ZsKRT0kv3aXUIUWHZnm5Pw70vpOw6KDuRyRxz5G0QInv3zfvKP/Ogc
xxOkFU7sM02g0n4anusUpZHH7vxg7EY1a95VWAoIKcrnGgF0R0EK2aWTTWDPtM7a9cumnpWh58Hc
li97NySr+7wVP+/voXcXOmR67NGM4d6iNs/PfL9bL0Pl7Em5ljZ6hHdHjta1aeEC8iXDQki2jeq6
bfPBGcTTCJzG/cGbmtcmhkxtzTvfB0kpjjkOLzdswpcVdJ8PNa9HHUzQ1XdvXFz9VL7Q/tr76mPr
2S4Aw+D1uKNztrXFmya4DEP5PZi87y74ysLZ+/bY4G9n7JsL2EOJUt4rSrJCbYdgpM89lSmOO0vU
9O4pCsb02/9vmgddW5dP7gKEyRBAO3g/LEH8ywm6LM5HCxLCNEG3/9904QwO6gOqCtPf8oNsmyPN
y6e9sL1YG3a+Hkv0Xb9StdY0U1swHngxTmnt8oewi5gfzTuJez66gQQJGng7LksdXNyCwTMXj2Qc
0bzmoSzhstWMwLBAdYfTOUdSsz/ErU2x1TQ3mt2yeYgbaAMT6IU5J8guHolnqzIzbRzNZoEgEjS+
TUwE+HsRFod8FZeCfA6ULZ1i2Dd6SDH4IvLiFTRxAx7avU5elmi/xK463Tesd6PtkOlBRYja3Bu7
NhjLgpKj1I/0ydwBmuyvU55Efa5SviCMGZsVr9SubC0OtWFJ9HijL/YFkqc4qGkVvgxtmXVqsJxz
pqY1WxZ13Ehv8vFFNct8cPH7Ulomy9S0bsOqzpUra9gwc89RRxMUHVu8H8NG0iMMFe1h2XcdzaZ4
fdnzPVlq93sR+EmIvMD9pTaNXjPiQOI5K47AVD20J8fxkqGwidmaWtbsd/Q9Z42KG01us6di2xJl
hfuYtr9mu3HuinBsKpxrkLeQs3yqGP++8OZR89IMmDMHuXx3xdFT96803g6cBn9OcWy509+NAUKm
xxbbJmbZgl07UxAAraR6gcDUpa+q87Q0GdsLC+GUqZub6/7mcgFLzMp7VBvg9P8N1QYD/9qxH9Bz
Tqgt327Yn3qckU8FOPeBnM7kAKoGPJfWSZSLr0VTeQeFooqHtqgeapRTUYiRgKfdLSBr4fIpdSph
K+p6N47BWmjW6yEiqrwA2l7OIg9UvbYO8FF9nSj1e9efHkS/oZ+blbxZjGXsCxn6PT5iGMm58puf
QV+vh/szZFoHzYi7Iq6LaeIU1Fz7X4vfH3nlfqfj/EIetWY94GiqqnU7hNkZ34ODUtspGmxZDsNB
oQcWBQVAHoMHDzxqfYrE2YT3tAnwgd2fHMNhQTVjVmVBB/Djkkx67cWr+a+B03MN7dH7zRtGr1eM
bOB99KYuAtssmGBr2b8WvmsxYFPTmgGvHWlmVmPOQ8o/+bE87F1kOfYNk6KXhnSiLYKxGGk28DlI
Rbt9HBHEHDrVWTxbw+GjF4aoqCeb2noomo7lgfFvo/sjHPFiH2Y7lMbvT73pIzTbbfPcAdkNjulK
QeaY5GWRTCEeT+q1lRa/wdTFbWnemC2qv3ijUA6RiVEccyK/irU4Aj73mMejV4awfsx5ryZEd67s
035Q7qFR/n54bH60G5h70x7VO4K7WRLQePmZrMMDCfj5fvOmJdZu4baLJQ4B6WUjgHILClWb4MtQ
AC6Rx2mEhNz9XkwroJlvm3cxQBkjyQgUghbIyNSAwkyOjfTT8BF6cQjhW7fLEfsU8Hw87D7PMZIP
RXXY6c9CDo9tVL1MZNpIzQDPwkYV00WG6lSW7pdoewjcC3qS27e92aTF0jPRUHAv52F0XqbhkKv8
q1PZ3t4Mt4teH9K4apg2Ae5loM+zPfyraLbfo/Afn9mK7gxLrBeKLMHeueMCSu0l6H90TZdA3u2H
Nz70tIPp0Wx4rYNaYZ2xg6r2uSvEh3C2ZYlNI9cuXr4wVpI1xMKGxE2rRk4Hnu9+OglqI5EydaEZ
sejFBAJLnNQTCHtTJdpvoC7unmB3tmPUcM3o8mESUapEUdFtfW9xlxwZJKiD7bFLTGcDhnJVnBcF
Nufkju7Zd0R0DKLWcssYJkcvJKnA1SrWuiFZ4JGnjncJ8+enfaktJ5ypee0CloSHkQoR2rlufNld
1O7x6rrhpH7oaNMrRrq49WLQMd3yV+ULGaqfNUHFefwQli1kOvevh5eGYug4ydjgn2vQnYxb9Cuu
bQkU0+Tc/n9z6rj74BXROpPMgVqft/pJ4I6nhT+Y+NTlw/qgLicVMkyODD67Q5ONLarPwZvw+f7k
G041vWSE8z7oywL5H1DYvbKlPjpE/S46mYaN7eA0GNa/76pvZsgfvXHcAhC/q7YqpmR24zJKkY72
HvwE7QIOt5oPssfu9/vuQ7Xwp2Ysj7O/XKqcfL0/S4brUa8b6Tw6x2xG2MK3uD02YmbgiWBb6rXT
H1uDWIn6EEm535dhuvQqEo5EdCkEVjxqRzcZqVAH4o/zg61rtlwzvkEEAusNjdNnsRcy5UFvwx4Z
NpNeK0JrPCg0PSw5oMV4iKrqk99AUIRh+U9y8GzXjWmGbt2/3VCzE0ZRh2BVNnNwyEvRpxvl3+5P
v8Ge9cIQPkOx1Qt8BJFC/DUp9XVYUZRSWhXvTHN0+6g3g8/pXMhmQRwGnpkaCUR6lc4AuoO+/Fg8
xlEWwjH/byd4iymWaBu8bK12N1Wwj6Tpx/Zwf4oMqtRM1xUroN2K6iO4vICqvmD/p1WOul+U50iK
qpQt6ectLdiFe+TBXauZ+Cg4r0sS0Ex47dMYrsfZ/ev+t5j2kuZXh/HmDHhw8zIaOVc/mD+1no0j
9/2dhLTPfxeB++AEUHFOM+RVjpFTHnc6ZsVm0zV8fyMByvvf5mmISrlwhL8ydeK5dkCQU4QvEI09
luND5M0h0H7/7aIlxAmIQEKFCdbIpCoaqQ5BjpSaZV1vY/2/91t0oFkyUw5zxmm+hfYUlaJZvY/Z
XkIAoOrSCuTZKpeWPfv+OgPF899PcSS8x2GfPDCTbcNZlcEfxA0fon3EZ9w6fWPTO6t4NTGFx0/R
41mVQ9HnxeXjZHHvTCutWXO+jRTEAwtuHzI/De6Hom72xNuGQ7fZyG1M0+NrX7BywbYee9UPKxC/
kDoZFfvjvomZhq8Z70KBsYGWPMu2okzB7pzRfP82IUuhPPnP/S5M+0iz4pGRuClxbmduBI27vUrj
8Je7AeSJEDZof8ntz/v9GExarxfpJscJ2xyf4lVNOvfFeQRjFDBPx8ea10w6DNi8K9pv2Q4HO/aa
My94ppzR4se//55F9aKRpYYk4IZ7OKvWNuF4juD9x6b/fQ/bZJVwBESbYAgW0zZ1ppn2AkYLCYk0
L8vJfBzc5jKBgFaAE27Z4oNc2rQu/mkamxyVaWE0846cNmo7QpCCD+YnMdKXraoPnNi4AU3NawY+
DDuAAZAIzpRilxtn24oMZ7eEX+6vu8H6Is3At6qiChE0zUDI/I8o1F9jv1vODtPINcNGIW2AhzmJ
W2Lpn2K/PjIn/ivwCwsk1dS8Ztss2pB89HbcEHX8Unpx2ivxIpYHLyC9nKRvQ7cZFXIuQwG+z3QE
g4yfCBB6x4f7M29wZaheVMLjkSyrh226RztozljCg58TRDjFECF/1B6X/JsLxJW/255gDTOml5Y4
gzvx3EUqtdhy1EEucC3Jkz/Y+DVMzWtXthNPbUUWrLfn76dONQfQxGfEsaVhDDtVLy0JFz7Mcm1o
FrMhPII9j5z9wbMx9xhuCr26JAq7GAhYl2Z8mj7s4DlvlujzuikoDDyW8aehZslClSOX883UgjUl
QZjOo38qgup4fz+ZvkCzZCaceQuiimUtCdKixAoPEFSm7Hl2f7/fg2mBNYMeikHWrYM5CpzxsgLl
3HndB0Y6y7Ft+gDNoAN3D8NoYljgas62eTn4eZWJ+c84tx3Vpi2k3dWo6WyBdKaQXgj2z8VGPga2
+83Qso7iGoM8iGUOJ6Zx5R98IFewSx4emnUdwpXzsWjAf4dBx0GG1PWhgPAeH2yBs2FR9dIRb8zL
UK4xzXZVIr0wPFUFkoQ+s7z9GRZVh3AtqszxNOfcFnXI2pYli1t8Yf3fhfX+NfVw+7A3HnC3BGA2
CgpEzfMyJHjSTee8+a3axYnkQfrYGmimuyKV3y/z7RKuizaRcX+SEhRc4A64375p+2i26wxrvasO
39CG8ZJ0SxQkqpSW/K9phTWz7RBoel7nkEwt7WcxeunkrJ/H2uZtvZ+gojqBsASNRuiMmJvAr3+J
0T+CzOoiSfHazX5KStvlZVpmzXZLOjpwJ0qajVt12kE7OEr2DPrUtM1tgHbDKuiYrrGZna1wNpZF
S/UtBvL/ENT+Y69oCDz+u01RRLBD3huGsLTiiYg5qaL+Y2Gl8zasgo7c4vU+T75b7plc5JmAIj4G
oqUtUJ8VxUcSRpbnUsMq6JUi1QT6+arvWCbHz3GVygaSXlfHJgpn2KlMM+U+bJ28CSQWwFOJ083n
xYnTmYvTQ1amg7mcAKyR2L9wUKpcJK2zy3Tng63O5d+89TsZBZ0+mBGvn/wI6DYoRlZZvzczwnHx
D933+KRciAHUezWc262nicPWHzniXbjEjUxpztdT6M2BJdgyTaNm8L0zotxppyxblJMxUKgi6r0E
Yrjcn0ZT89o9zZfG3Xk4sSyuZTL439rtlTs/H2tbs3J/ZL66UdZlWx+nE42/wMUACTb5cr95g4Xr
uK+JbIjSKZYItCvxMciH+TiF8vP9xg3zoheWyIDJFZA1wBC36XvRkelckhJ6s747/rrfg2n4moe9
+V7HGhSWZKIYKD0WTkGBughyx+aCmT7hZvZv7lKqBAg3CO6hUe2J0++nums+s6W1Jd1M7d/+f9O+
DMUSuFBXzkpPgHC+PSzTeuLSlmkzNX+btzfNTyjUUqLmOARlXCPiH1kCRfb9UEe5xQU2rYB2UXcL
66NydVk2LOLZz5uLGG3Fm6bBa1aLeFOIhYG8UqkhQWR7CZyf3OssB7dp4JrRgsvBneseKwuStnRE
tQ0JbAAOU9OazW4VgdCYgi79WBegMqF0ln+H8yxscu6GidHxXR7ZhzLqG6CG5+ks8+GTx/1kDh9T
nqY6AbDjVTIeF2B09ptmi+zLE2384rGjWEd5tXHgkLzCosqxOCmQ4WzReNocG87dNDWavW7FUuci
UiA8Ld3U3/iTB0zComzVC6bmb/+/sScQLkSjs3sIPaCpHJL4POz+we9tikum5jVzXVme70tb7UgQ
jYch9s7j2l67SH28f1qamtdslc2LG7gBMjhuOb+2TfnUuaC6CH2LN2HwuHSu392hKGYtFM3cuSCH
vh3JkQZi+jg7wj3SdgR1ROArG4PxbUXfcS509l/QCEdVOdV7tgDhMsOfG+j+pYAzv3r0sduFaHZc
NdG8bgSRYJkHR1ZA74k/pM0dUh3jVVXx5s4SKIV6q/c0qB3IOzvbYzamY7tAAdxF4Y5T3697L1m8
Fn5pjJKhyIYWNxxwOrprzes9REyP0Y8uNC0EdFjUVlmiM1PjmgkHbbuvLdI0Wdz4x9hvT41qH5wY
zXwnBmLzHK8r2TAQWv7wY8K7Yz4T6X2IipjT5CE705+ty1AUTUkcJJ7aORskHt3X4MnvbYGTIZuv
MxqqXUYAJSO1ElXgzIDyUndsOuDDXdYhO+eQ6qD2Cuuu5PBVNJCze+ir/g+zRic392HjgCU2h0J+
qcCRswXT4bHWtbOJRtMwBnEXZKzvn7f+9xE05IzayFgNJ5+vuRKzT1Tfgh4qcyVUgANA67vfXQhe
PzZ2zZVwPQK2MlUH2cbFh9aZU+7R50bYfFDDSafD1dxt9BcoLQGzU0fPfT6e+3rOHGdL3d5/bMfq
oLVZ5AB9tX2QjXP+GQm7YIg+D9tDRYtUpzjmi1fniC8BF5TOMWrop5mWT4puYLOuHouSdNias9Ai
bP2cZfU0XzYqIVAYXJzSxnZl2D46bK1fuVPJGg5XyMe04Nup94cjFw8+NeoEx1HvVUPvIFG9VTLF
O8F5hPBqAYKXh7anDlsDSxdyjhHehRrJfpRV/gm1Vdeltcm8mCZHs1wE+YCfrNg7zA0+qnAGrq84
ds767f7oDbtfR6xR5daT9MSWgeTohBRRUtfT0W+6SxQHj509/1bNv/HqYni8cQHVp4yQOGMjwX0s
n5bNFg6YJkhzI7ze71sqEWN7VfTklgHc3vyvkDjH+xNkaF7HqG0tKDmqtQyQYBEZFEwPPdyKILal
oAzzr1Mbt7M/7/3ItyyX5Mh9J5GyVEmxjK+Dar8/9gk3j/LNAnDoExZdh4zp0jUfwBiDy7I8ulVp
WV+DR6FTG8dxswONDjB316jTcKOxgny9Lcv1buMUMpn/HTupBCFLBJqAsT361amcHxk02tXSo8Nc
8SaqwHTTydeV/qhtbB+m8epzDUYYjgo8+TxNbXhifeMnNGK2i9bU+m0XvVlJ36u8WABM/bxOR6Sl
I9tT4W10/+ftYzZum/9Nu6qmZdD2mA13a1Hzm1T8hUUvQX2SNgLsd80IPdy+6E0PAFxsZcRc+czz
+eCV54L9MYjAcr+apkU7I8exjMAvi2mp3DYh0++BTb3J1LDm2ETVzghwbe2zIBNyp5D23C3vVKb5
0Jyabe1D6vVouVsHvFFdVtaB1PGRjCkmWzsSdx/MckODxvl0EmgYROzRXlsm2zByPbbq2rjcmjBu
n4EJcZtDS385rmXchunWI6sdkCPu9YN8JvLVj5+r7vDAAUhjPaCKfdLVcYT90YHL0aGXomzAyHW8
37hp0JpNshkXcj1ishtQKIqhOPLZVpX8foofA7+twRurcabV2YYVc43Md/QpysZzfijdhD+tYG86
i0z+MZzuf4VpVW9f96anAX1HYgrb54F/Cyg4DED1amnaNEGadc7BtOy1i6YpLH87LjZ+RtOQNeOs
2CjbYQIjTt++5DKdopfKBh03TrxmntwttobTmVx9N4dMPCm9l7nzl7SaoUkFIcU6qSbpJnQVv1Tv
fZJumfFq7lI/yNe0HHZhMTbT3GmWPDVV6S4tNoCImgPpc9Sb2sotDE3rQQlA02XbAk32vKv1JLri
OGy2+qJ/Xet37hM9JhFbDsG929JE37ase/J+7IcKlPdxOp7E/zi7kt24dSX6RQI0kZS2GrpbHmI7
tpPYGyG5udE8U+PXv6O78mPMJqBNEHhBsYtVxWIN55Se+QPMwpdR4TQkaiA+TrLBKdCvUOEm3x4N
BCDD3XwIKsF2xYdJPm5lPk+Qfj2xe6ibz4zpSDcZlhYsG697y0TxEWBm5p8lf2m6p/ZQXQhLC6Zs
xaPBMF+9k0W3z2VmYpA4uQC2TmHOMnkL5qytJtq4GM52SPJnXqz+6MTPY6wKRWSmJ75IQAxU97ax
e6Kg+klO3TkNoPPLDfJ4J/2Wfi2+X/d4Mv0XTJw7vLN79FLeF+MdcZ47S6GPsnUFk7UAJ77GBpTG
tH4siP9A+7ZSxVtzv1M+sSvxMcJm02p0Z4vPG6KGKTkb/GIQgGOm50MyEV8jCUmaIu1IfY9QR6d3
K1HkKCTxpTgtA6qxrQeyN+Bos/i2BwnTMHS33MAVlv3o+cHwQXyIFObM3K61cdG4z9t6aQ+1gtiu
mHDsFkC7jQQ3fGNVvqmF5gp3tn0BVfJ1qUssSsw4lk2+gqEFwIazSfx5crxmBppGrHqfyZYXDHaj
S2mm1AQ6nfXPqn3d+q+bKvch0XVxOibP93kbvi+d/2SjGzElYYps04J1mnx16UAWWCeat9v2JqG/
uMr3yqxIsNDR1fU+t436nlMM8KT3RvGnc3+SKbx+nJ8LxRGHYdYxH2rXBMxgQvTAGu3AKVWVgc+l
4oiDMKXeECPZsPPa+Vkmd7jBPeW2JY7XEUdgUNZoNQNjcvf9jzrSPMNrXl0/wzhV1ARp6Abb43X5
yH7EfiwfQk3S6lM1LPgRrG4xX3vvVIDnP9RyaTvi8MvKgZ831ridWkzuYIwd5ZMjhROsvB/3h203
JON13mDlPrnlxTNnikhAKnfBPk1wzs5lu+HCeEKz5cW4OIHxpQ+BAB/mYRJoiu/I1FIIl1dK7QW4
f5BMQaK1Kb3NmRTu/XODckSOFDo35QY8bH5rVvxpm+Z70lkhoHJPuZUoPiHbvWCzdlJZU9/jtp70
x7X4VRxqALIdccyFZoCK1FKc6hT/XLQfjf64rD+u6/l/Ecvft7XjOP+vMXXJtWLRsGftEj+Rk3Fp
b53nzbf86pQEJLj+FYnsxUkXZ3K12qhSJMiaL3F74q3mx+N5LVU9LhLBO4K1buYU170BF6+Xod1H
y6HmRwh+9w4fzAk1NrtKcoR5Tr54jXk3bU/XBSLb8P73DwunzC6HecbCjdneEIf5pXWMUcQRh1fy
WU81d38yOWS6gKQjrDfceVQFwifbuWChGH4vzNGEvvRu5nfN5M9zERwTinidIvmxmXtQ3dI/dXJv
9a/X15X4cnFqZZya1qQVQKUZt0+0/13NqBwkKuY6yerixAqrrSQpa+i2S77ikWQSkNGD1fr61iWG
I06nDD1d2dYjTq+K5yZ5GLWbUn+dsyMlM8yf7ZHwBy0s4yS18hlnaaynkj3pZpAbCkIkiZqIgykA
ycysgkILkyb+nYwm92BLigeGTOL73z9sm2fbshjx7k3YLbcr5K4v5qSCZZE5RHEiZSaa3jQrVuen
MdTDOmj84mw/m6fmlJwOFcwgeeE6ZWvnJMSmEM/yXo9fkvWLfow7zvkLV7io21nfn4yjOXl1cpv2
AMNuvFXVdCM7WcFK1znd9GaEla42jcY8vS1VA9r/pSw+uYtEMpO0c8242d2teR6/GYF1224BAMjD
+PnO8q1Q5x7YDwYV74QsphHnUypMo/IhhqTciwk2jVN7Sk/Oi/4A5PBwjtJQ5ZElRiwOqxQLWCKM
BT+LTKu/LOyy9VZIJw3QJIewlmxHHFiZtqnU121Fnoz/aN3RK7vUy+Zv152QxN7EcZWUgHgk1fG0
tCwaDr2O+nQcAMndv768TDyCOTPD1krDwjFoleMX9FR25zoxPZcdc0Ui3HDMM80ECG1zT9fz2EfT
qIj2ZGIRbLiYLQCbVPDNTvPbdsLc/WLGp+sikdiYCDLc5NPQTSsKdFqeBrVZB8aiur8/z3I44mSK
PiVjl1vYteWcu/wRZLJeEt+A94oz1VtetnshDEYumMCUsfu0OqEcOquA4yQQ9o44i5KzPLedBpqS
Rs4ZdL43/KaJeq8IkkA18ig5VHEiBUB9He9XKEua/KyK89D/GFR0xDJ/I46jNKmmt1kCOyq+ge44
ueyFkskfGg8YYL7pZSfVVKjEosSBlNrOtwytMOutm9y22YPhfq8MjyUq9A+JCokTKSOYoNx1c9db
rau/Lta/8Zb4VMtv9dzxXICzXLcB2Uns2vXhlm/WJO/S3QYWg50b4N8BhPncHQPwQ3VbsF4e5xlG
1aBLyfALDAIew8NW9aiSbV2IkY2GZ+3Q6LiCyWltoJwJ5pinQlGVlZgXES5grW4Ws6qRQUxGy7MY
CCGXY69vkbwEvVlrNxFcVHH53anoi9s03w8dpjhj4lpA/DJteJ0Z5SGN1/6KsbumX4Lry++P1U8C
B3HKJB04Rk1nKHxvVgGxvsXG7VyuwZbHXr2EK2OKq0pysCKysJX0DiQ/o2ZtPBUkGIabVLW0xKhE
OGFMDK7g+AWpDhrWMxC5jZM3s3OMDK4SPkZS8XJEVOFmtbUqAwzpffNnDm3f8PKA/6LB/MM+zUHi
7340URy47EQE6920ap6qEvF/zMmDZY2vcYXxMot2QWOaAUDNwjlVUZvITkUw5TyJebXsBmGmi9dn
RrBwjhYxFbySxN5EjOG5TEq0hcAq+uaBb/hXoUwyEQl27A56OmUZUpmV8YLKVxS3r3Fzb9TgiZx8
lh4L3kScYX2ZUhedWs19XDy3qDyi6nAIYt52xLanwmiImzFkXWbyjI6wkKeHAHywspCUMuK2XbsV
z6M6PTP7fiqOCUOcPAGHbhnXM9KLmAet9MQjABlO/7nugyRqIkILx04zuwQF69u1alOvQDDu5ebw
6/ri/9VFP/FwYvMTAxDNiIKmc2bNS1ZGuT57k/mb56/r8sbBKkmq3Mun1zh+dfPCM/PX1laklCWO
SWyKIsUQz7xF1DLS2Hf0i6N/S80zR/OcUpEkliDiDXPaswKsF3t1XKuDFjzzrmE8Yhb1uem7KAdb
6pqV4XVJyo5JuJvHxozzokf1kC34BT39sTDwNh5bW7Dolo0d3hp4hTUg2UgAbRUdW1cIqHPmpkll
4whQDwr0bQuWXGEQEmmIfVLWkhfuYLD1dtSTwLLLoMPj8fqmZeGu2Cg11Baxl34Pd3vPPDtnO1wu
zss8etWdferPsa+q1ch+xK65HyLFpcX4JIYokbGpai926Mk2VW1BkqtFBBlOdW7TCdBu90n7Gx0u
yOwBe9CaFSKSbXz/6oeND6CEHzU0Nd6P1XMPzJPuIOklgDD+f2VgI7c8cxHd1rU7+zFG1L2KMYU6
Sp4XpnDfOklit2j0ru81Hk3836yPgImp9Y5CKrLlzf/fexkT8GINcKSsab2tvbga8Vo9ZLMifpad
qWClXO8sJ3PBGMZK3TPcLOSYHqOFajRHtrxgrBu3ObqBF1Qo2/ua3g/Dj1I1GyjLTYrtUEmSLlqC
Stb99sCDPhrOpPK2pyLa7YlFlSJhIvkFYmMUkDbWYcm25t6O3cnnLsaHzKTHhKxpzoHCOUhUX2yI
YugkL9YFTyTrmVv+BsRWvw5iNF+RMhhGXzuXIRimFQorC3zFHqkuGdjQ7l8zkrCM4O8Hr8TX4tN8
YqlfflsD7qeh6vktk9/+9w9m3VdzRW0Gp6HbjTeT+bWrdZCjj8/XZScTnWDb3aIbE/h3mvuGrUGL
GlpHD1Zg/nPlH3ZuaRXA1AEUd5/MdjCwws/7Y09LsWGqtvRsohRGTVZsuGt9OiheGjJpC+bcsiVe
ZmdPaMXcK8rSs7feS1xFiUQmbMGaOUPpEvCt0Bw9vdt06zvX28v1c5RsXOyTyiqmNzPFs2Wavq9l
VAJdoE4UGi/ZttgjZaYaGc0F/r/r+x+pm02+XdmbwkHLFhfu29GiTl9bGZ4UDh1PNsnNh75aVK1p
srhB7JBK27VMycD3Vypga5Elq/zCT6Lmbg2qIAsOWqnYMDXqdct7A4/hGCCIiWZ5Ewm46o6RiWj/
+wdDmtvUMPiC3zDEZTA2iW+44TGtES5fYi1ksvduf3seANm5gL1qAcOR71qT6mEqifjFhilM+wCE
r8/cc8ov2oiKOhhgYzODdhZ+pso1SW55XTBbtg0U/YEIIow+Hv12MOh5y/v6sq79LyfL4sdj4hLs
t9zMoSYEB7HUDzgGTm6Xxb++9OdiYn+1UCVZQWMDLTGORcKezl/K3AqWlUYWy8AVNx3yb0xsp8LC
s9EWcPczua2KYB5uWpW7//wMmNhM1W8FEMIJSp0ZXQObJF9oD4oa0x08EPjZwXUxfW4KTMQUtpam
nUDJi8dd3mKgoQtdouo0ky0tXLTcHVML9A2oB/D4PJHteTqYgWBiI1XnsC5rswk5pTxq7VNXKJRG
tmXBfM201+aZj9BHTAOsWxJprf18TNBC3Dy7erzxDNKwh9JLnNpv03+vr/z5TcXE1im9irWhmjDy
0pW3FYjbMr8Z/xxbWrBPTrNySji0YyT0Ys8/49l64KrUhUTYYt/U1CV1YayQyAgMa7Mvg7ZTvW4l
IhHbpsAgDgD0GpkkUJRctCUNKs35sbjHiIeZ2DBlAdjbite8uXd2+Pb2J+HMG8qn6zJ3cQn9nUti
YrcUqSB1l3V7dm35aRTp4MU5OKqI403ddpv1yNFiGsnTZhXhriT+ZmIfldsXMWBHSuTdbpKv5eh3
32x/AC00BW6j1/RBE5lBcRoOBVbM2dXhw+XrbAAfaVIbhhCvPqnLb6W5hpQuCvHJjl4wYd5uWQoC
TMwhktuYA63pzA9BKtrMEUx4GrB3SnAy5faYE+z/hqha2aRnIFy4W5H1Ns+xtlN4xTfzZqcAZ9yj
UZF5M55gfnpp8Yh0FQG/TEqCYet9uRaYksNPMf9szptbnW1+6H3KxI4rSjTMgZk434lfph6dAu3d
5v573TYkLkNsuHI51UhLevhnYvhtYYSsGsLrS0skInZbTdNY0ozCixocswWA5EyQf4j1UnGzyJbf
L/kPWp8ZJgjpNdiYZVDQcZ+KYvI6V/GekLgMEQm4SJrGRGUC0RqoXuOWXyrSPPX2FOi0/EX19DxW
ex0bHRbXZSWJrcQmLDPRt3bQEJmw9qXnz0P5a3ATULg95LMKhUp20oIZV6RMYgyJ4ifR3Iutf2Ki
2LtsYcGItY1N5Vggsp3M1N/LUVOrGoeTnbFgwwm3W9vF0DZsGCH5ugBbvw6Y+XJM6ILJ1nnWTzFq
+veanvpLuZxca3kyeuBwa1to8u2YexbbrnQ064KItMVkA7uk9kMSP5SWolYhEb3YaUUqgE2aC5zO
oD3azkOqCpRl6+5q+sG2eoP26Awp9uEX2whz4hinedFVYezn5Q8m9lfpJbAD5t5wzojefLalT/r0
vedJaFiGRxbDLztVpVRiVnTXqw+/g9SV1eq7d6uM8V/Scd/RSsT7P7K0/tKYtSLBKpPW/vcPX0my
Zkf2BOmfC0i9wsleuqJXtH7KfoBgtFZVZulow8lNw03FTjHrvYGgXNScBl01Oy7bvmC/wB2dRqIh
9CfDDUgRY+vYjSh2XlWk2lywPGHvyddlOFtN7lW9wudIHAMVTLfkXdF1vMZzRb/XljsaAxfw8bpX
kIhDbLpC5RHV+gmuf51RWLSKiChZviW7FputGprnxbzBnWH8KwAH0y93Jk/9likuLUk/KRMbrvQ8
ThqS47E1PwEfLiQn7XvnJ8AZCPQoLT0eamfzkhW+chJa8qAWG68SslogoMOdsqzLv8MA9rYWHy6d
C5o4TseOQzBha2uqaV5zXAHt7VL3vq5sv5dtXjBbkw0ld/s99NG/O+Y/rvNsFV9KFJqvb1yS1wNH
3v+7hS0ftDI34uq/xmpy2met21vm9+EQVac4VAWe0u8I9ouMgL20fYl+z/u96Jg90Wj7apzRZBe2
Z+1lUdiFpBgDJsP//z01ylNDShIkEF+XU3KpT9NleBuCLSzD9aJioZaZiGDYbN6GHF4Dh2J8683Q
bp7cWXEPSwxb7MmqyQZ6pxlpXAbgho6kYdYd6xFnYj+WlZlsGTIsvWWhrZ1MVW5YIg2x/yorSGpN
CbIFed7cgSHsYqxdCCtQ2JbEAv7qwZpyYhcLhM2HsKKPGwGtk/alOxqii/1XZQ1SKm3P3Y5udtfT
b64N8ZQqECjZ7gX7LeDq6txEyxXNL/Z0yfLJGwCUY6qIEGXCF+x3KtExmQLq/36r8wCZSGNqASIc
XvcOMmUUjDZFfqBz9yHdpH1EP/KU+NfXlQQMIou7VriM9buRMuMbrZ9r+4fGkR3TgpoqrnXJ00hs
sDLA8GJ1LhpKnObkIqRdJuOUsuzUzmFn6HfWBPpXNiuuNMkZiy1XPDP7Is+06r5m0eYWwDF8180/
dvPjurQkRyz2XS0kWSqgIsN1ji3AZ/XCG2nnx/PBhJzYf1WPI7iIc5yGbetRrGt+B8z/61uXHLTY
flWD5pWmhVvdx13jT1uwrfd68rNswo4rHL5ERcUWrGmenZTGTrU/LnQ8LlTDkZLeLiZ2WDmEVD0I
2faLhAEf96Y9aV/yX+boNXf6yQj1y3CrKVInst8g2DCQ5OlISN3cF4yFRtddkCdWHMB/TQifpBVF
7N8upmsZox6F7nz3we0D+9Xg3l7S78M5aO6WsHsoX4k/fetOaXjQb4gQwGnLF9CLGSgWIkPaoecT
s+yKHySTlXD1kp0DbBoQrxSudZ5ARBDXCiuWmJnYdYV2nMx0YvSJxcYQDlYXxABl70GNcN0UZMvv
78wP7y/NzZtxSbH8Mlu3KI9nHikjMLQq7EC2/G6BH5ZvnLhOWYxztqvqbJL0lGjdo5vbCh8kcXFi
y1W9lto4I3N/P9ePbvfSOm+szT2nVEztyMI2Ea7KrmpqIwGB7Z9RXPYH4AewV+OGnloUIL3mWHAl
NmBNaH6eKnQz3rMiHk72hPJp6s6F4rknUU2xA6uEvlis27C6TT0AfgQ2xniOKY/5/6eLojg6/xf4
UY74wdhuW2SZmvl0fXHZvoWQWZtBplcn0MzKKk4VkucbaCePLS1YazFV1ehOWLruo96KlH35Em0X
W644iDc03IQYEnRv0ixozUupAimSvVTERqss38xGs+FhANU1hvQPuyShGxaNp4++gcfKeBkUKRnZ
rxBstmsHkDQV+JJu6QGdaj/OvxqxQtdlJiW2V612UdcZxer5HRqUT9sFhJ+vFWo6aRj7KouS/YT9
7x/cDq9LgBax/YLvf+njW2He5arKqWzpXV0/LD1qTZ4SgJfdp9tja4ZZ+8JUPfKypcULt+ryukpw
4ZrDV2ASW8PXJlMYk2xpwVIXo+d23O+NAdWfUUuAh/mVqzBzJE5YhMNt59bJRr4/4OilKEJn7j1b
91z+ct1YZVsXjLWZCbyLY1XINPeYgiXeNPR+q6S0k+xe7Kya5mUBfSR2b5SJP2/+mKPY0jys/bEo
6q/uqjrnY98jTM7wWJmfXRWFtEQsIgLVUunaMIOb9d4wfy+F3zrPpat4B8mW3kX1QcVrTNSWcYkt
FwW5xQTEv1VS3qEkpZCITOL7Zz8szzMjJ4QhZ1qM2Qk0r874BGKpsMhUQ8KSm0OEn9ImY8y3Pc5L
tEdef7FVpWmZXAT71IZ8JeAIg2NcTb9wv/UT90yiyFbLNi1YKN6dqbZNyG/aZAJ8iHZK9SE4YEHU
Fh8jPCNjO2xb8z40/7ht1AM5tS+/XV/706cU1t5/zofDnBN7spo4pxdQMAyP7sy5vxrdH+QGwd7c
6hgdW5zxiF7iW4L8+15viw34BO+se0rm1mvyU54pqkGy3yGIv9KLrqKV3byv1Z/Efpyqe5a+JPHZ
4q1i93tE/deTB7sX4hm8CA0k3Wd8YZrvjCaOCkcPEn06mS39bthDMFNDccl+qkv4lOAyOactGdyU
RA5vwNVMAn2lp+vn/WkGg/5FROKuYA1G1Je9ZzELSzsL9Fr7sxjmPbfnB/C/+hSAsW1Dvl7/3Kcm
h8/twvygXsTUynhFle5d14uTUW3BuFE/zlR5ZtnyQqhjDMtoagYENU52ANB4XxuBa5Kqbl3JOYjP
k3JuDIyV6s17UX7Py9WjmB2+LpdPfSjkIvjQCpfKUOZ6+j4YNzPBGCuQesmXblBYg0wuglV3xjCb
aF0hUUKbb8wuPGRiTu1CjtwA2L1gyEZsE92My+zdwFC4brLHOVkuU/tvmo6KV7NMPoI5T25VzCOF
y1sxEFK7UTov/mTeDI0iRpadrGDM1mZUlmNg/amZIxaT0J5+XD9Z2cqC7TJtQ611JiSi1HjNuLX5
rm6qEIYli4sPlKpLGedrnb23KKLp7niqSKZwbxKVEd8nYHet7H6Grs88B7XADeHrbRG/XReKbHHB
ThewisbZSEnU0vHLaNgPrCYPNj301KS2+CYBK7aVrEVLImsZzCc3m4ezMazD6/XNS3TxvyarDz4s
neMNhHekec9s3R9df25tjBI9D4ceO9i9YKx6kqfoLxxJxPMy9XWN6UFp0TTs57VS5K1lP0EwWDD4
jNU277f8lKNKX/sDZba3AR+6ml0Vb41MOQWbXXX0eeeo6kaVPo/PgPgkT3PTqqrestUFi6U5A2Qb
SDsivdA6v06p7neuClJHciv+x1D/4YjHknGzQC8eRiMXfyYAifiatbWncSt0Y8sbJ5+2z9e1SWIK
4ntlGRNu2jq0CcgaHknfyq7w3FzhmGWLC9ctcl1ofdQnGi2T6zFQV+b1PwZRofhLYizxyZLqTTdV
CeI3HUAUW529lBbx88n0jLq+6clwKP6ntjgUAh6rqkyGgV7AqtUFSKwlZ4d0KgTzXRafxHHiLEii
j0O+U36/O/wuySxviL/ytvAsN1zir3F1qCyKHyFY9VgXWmvZCEgzUFCVRL8zR6ZIa0pMQRes2Wg2
RNFxSaJszP9pLWD56NuShtf1U7a4YMX2sHFcMUN9u+yzr1O2/e6VDzDZ2oIN1/G6GpSlNKriZAG/
6ry1ftk4yrygTP2Fu9cslopO5UQi07JI0K1DedcBPi6coKCHZG+JgyAISdwh1nC9F44G0kOdo612
J2c7hLdDLXECZLISDd27DYlQ+bu4SRk2rAwn17jluek7Q326fsqfG4ElToNQ3AVtanYkKkt2WruM
eWljB5WTXXLQ4u2ZWlB2KL71+alY4lCIXpYN6buWRmiv7f1kIl838BXcW3ZWKtze59ebJWLs9oPV
unOPL+Ar52JuvKV3v2dJHmqOFVwXmOxH7Cr94YawBttdcGeSiLH0LunN+bIxOkdlHM9/rn/hc+Ow
XMGqTbNN8JKEcaxdp3m6URSXTWsd/9jqgll3tgNYsYHYUbWBmHDiZv4lsbVDMO3QWsGwGbHjLqPM
edPI79kpfMc1D+5bMGluoyjdD5X2lqdzsNLlslbm5ZBIxImRtgHIOWnL9p3Z2feNWi9t1vx7fWmJ
togTIzTviN3N2PWYmTd6nJ87dnJsgOIcW14Ip8eJubGRbTSagGscDfrc3iBBTALQXKq6jyXaKM6N
DKWu5bXlkAj4pjyoURI1zwDjHg81N1As9P/2RGjHE93U8CJYjYBN7N2OkdZOKPOSCRHFdTlJvJw4
HNLFpp07JsIht87fE9Z6sVb4M51rPM4YEouL0wQuiiWKFKDs1AULtothItXcaG/oX/cpeg3nmfra
ShSmIFteMOHYaiZzNRMagX2y99d2SqOFUcejY32IXgqnIthx6ix4JdSd9rYOWUDaOFhzVapGplCC
IVf5mtV0RfwOeIH3Me3tHcbmECY0tcQpkTLWR41mtfaWDgv1xsZ1/M7eDpUbsfquXh98/4Jwa3Rq
hOxb4iBomYIuV/VZSaQizokQjMFuLIHAM2J7TdqcevOgxxdRed2txI1Sc/ig1HpLzMpFqN6o2tgl
uijOiFQbBsMXYMi9VZv5mjlNcUFrQ+GxdY3D67b7+WPDEqdCWtQA9WUd0vfK/b5k4dLcFNbgoY29
6Z6vf0ESNYi4vKaxDH3aQ2mKfvXgjL7rzgjdMSOnr16uf0L2IwST7TTgd1DK0/e2ygPq+m53q+l1
YFd+lx5zOkwwWQwCpRSMk9qbsyWBozmRMSWRXTuHMomWCNObL+7kOGavvcFthsTkAQHSMNEPAWpT
S5wPIYVjV3SEkuZ26hGn/J4u3Ms6rti9xLzEGZEpm2ljOEV3m+hzM3sEQzXmaYwXtii0VGIHIhav
Y9CmtSlrbrnzsFJwOzyz7tjlJU6KzEurJzNuqFutGM46f3CrHlHhENrpTUU4/vp4SEfFOZGkGMlg
9i3MoHiuet9d79ox81zzBcz0iptLdgz73z840CoZbKsEE2qUGq55oZuOiaaMGLrilCWGTIV7t54T
1JV0HAIDzFtMf2zTKecoZKuoImXbF6zYntrR0YHh/FaAPwVTZLdpfgj8DvovWC8anJ0261MWaanB
w9Eg41vlcpX7kWmncOeuhcXwvsPROhayZVkWuAZm/50+uK45ErmI0yJ1GnfDyHfvRnhY14uXNO/H
VhZu3I67ABTT8+E9cXQfyFnfSs4UXl+2aSF2zlYwZ8YFAltwqvPWc6i5tn4yJyrqEYnMxbGQloxW
52wkeW85uRAHdR3u3FamCq/jc1xkaomAvNx1rc3SnB4lgK8pQLNGJyjmF2OHdu5nL3OtoDUusaZ5
YBE/XT8NyS1GdlF+MN8s6xbSzFbyDqRPL55BNPGk7/9zXyoVZ7LEhMV5kdbpZweQehhJztYWWDPV
HOhJk11qB6OgfWb/e+yXCJYcG84Y53M2vNddRJKz3r3X8/uQAW1e1VInUy/BoKe4SwfQLWpvRvem
ZZtfa6rWYdnKgjF3I9+xJIb2vY8xipsPd3rSH3sJi9MhujGbkABsomjZC9OBvY+ZvmMJM3E8BN2F
8Gcp9DVtAUzUNNHKuGLbElMTJ0RAibQaywaJFGZ2clJyqhLNm6iKOVmik+KEyDih/x6lTnoxRlKB
3O5LUwyvNaaNvDmtFJev5FDFKZF4nOZhHhftzcWceEe0YFZ6Cpl0BKtFj3SKHumpfZ9Ww2dW49Pa
8VEgO3an28KlC0Z21Dbtrn1vCu1bq9m3hROr6JNlkhfMtCr0zcVrun2PQZ88N6NnDjd5fr9Ov6+7
AZloBCOt2QjUIeYk79pYh82gB4bWPKbZoihey5YXLNWkQ2doepy8x8V3Mv42um91+s+hnYszIfqI
pn7LxdKmcdFXLbSrk9HpCj8vu1vEkRAK4q+c1Fl1m66nNhrPORr6E0B5hk2QPx1iyKCYDf7/20Tr
y5Zu1NXe4iz2tP5sY+p5JGg7VNQ6JdIXh0PGOON62k0sgsd8RMBje2Xb77diz87HDmH/8of70B15
q2uaBRBGewyncg4xC/pU0FnhMSXaL7ZksWSsjSk2WcSc+bYi7cWI56Ac+5NODcUvkLgdsRNrxHyX
Vmbd+F7rhm/GbThzle3KlhZsdyIOzZd0YVGqU6C0rignaHpyCA4EyiNY7upycBhqeQW8UJ6cU2r2
4UQwOl+4rnmoNcQSm68aQFdlQ6GzqHS5n1k9QJBVaXKJaoqzIO3AlxX0vSyiy/LWbrT2mdlsqMMT
VQJP9gUhcC7yojFIXMKCW/1VS1dfn/J7RqZjTl/kLUe9sVnjBJofo2p3spti+tLXZvJ6yK7Edivd
2Cbk4x08hkxAEtndtoZrmT+BXkSFZigxLbHtamm6vrKQ+42mlYZJCeofDQChZW9c+OocwhSgljgO
kllx7WA5cknztAl431SXtJxUDXwS+xJ7r4bNRWlhSeiFkunPWujrxQJDbnj9BGSLC8a7cQz/g8SL
XOYJieXa1ibfqXNFuCZbXLRdaucLS7gWme7zZD3MreK6la0rXLf9tNkx0y0t6sv+ZiXbxdyOXSVi
uxU88cYHvmlRDoLj6Z/BjWrnz3VJSzRRbLeKLVsDhQqEkRj3vfk6DrpXGV9Tg3jX15cIRcTcdezE
7aZ60lCnbr1Ot3zULg8uvf+kD9cfZQN3FsyPR2Oa+uOmh/0wKvRP4r7EVqtkmmvaV6sWVeYT4OA9
66eu/TgmkF1QH3bddkAy0po2uRmMylsc5zx0KpIWyfv4v5GfD0tvRVt1q9MlN5p5l8TfdLBlDTyc
ASGOFLlC6LJvCJaZWHM5jKjCXWbgN0bDai1I0+lTkOdWfqqyhkd03FQBjkx5BEvV2BojV4VjWAjo
8OJm8MxV2X8jW1w019QYMMGyn3H7B2zkYV3owfUj/q9d6+/WHuuv3irapBZxOgip+j1pN219YoXh
AVEhiN3mkvZftLz0So0cc2jiaIiLgXPTbkAMA3L7KLWTcKgU+S+JHfzVaVWg1Sofh+Rmzp7QI3Jj
JS+sVk20yBYX7DcmM2m7pEluKnvyNKP3bbw9izZVxAiy5fe/f7CGpe6mxmhwvqWZDJ4x/uho92vo
VJkiifqIfVVl0S9ZbqA5rMi37xsZ3hqWK0opsqWFJ23eD7ldu3ARPfvF5/FbuqmSjhJv/z/SvmzJ
cVtb9osYQQIcX0lqKKmGLlX15BdE220TnOfx60+yvX2ujBKEfXmeFKEHkFzAGgDkyhRZdt207Ygz
WNoDS8C3ys8MMjzld30TC5lNRX7dJvEqKLXr2gMElQOUUfsijxUpUGYTwVtNmqQ4ciztIwT7Uj+e
vBEC5dXuvsPeHpyIYKqu0ZjdzjYyd6m9QtknoKO9aYdDRByVhnUCljp4UAv5l8UYP5XFsnHoNURf
LXA2OoznVROdLOZA+2PsOz9JZxLet8ntQE9EtNRUTFVqG1gqDRjlMuMTKz/X4A4sire4VnzA7dVI
RLiUCS0uS3dc7UHvca4FMgt+hgRvNin2r7JZXf+/sg/4TrKOuAAbU81OzzYvcVs4ptWySTPCJiJQ
qvFsIzdopj0YNMZx9E4jL4v+FKmKPtnrC5l2sS2AuqouOpGEH+IpfzWqVuFMsrkV8qqH2x6O9lMM
3aevZoOTxKSrF7/T4sbnBuQvRr1yFZg42WeIjptrzUidAQ4AtZekjgNi/ri/Qm8HeCLipgw9T2O0
1WsP5cT28fJKhynoctX5gWRxitAptnB9YVYfnbKlCwrn4ID5PCv/pFyxvZe9veC9jcusKHY17YHW
72kcB7T+2UB/7b5pJEYXUVMln9BcPCUaijEEyZmCVChqi8/bBl+/6MqvWp1UnqPlSCKR8amPvGcn
UjU6yYwiuCyBPtakgWzpZNLyGbARn/bVyclHRUkgM4uQWOekpnNNY+dYue57AtbVgHqpqutaNrjg
r/qAwwJ3ntzjxN0fxrrlcfRqUHiRzDCCx5ZtBkA0bmlP6z2A60I6siJ+Ui67bVMqOGmpMZMMJHOO
ZZk8mgV19rwb6H7T4CIoynSTlV4Di5Hiahm0yD6aPhQZRGIWERE10LYuNRcT6tVdCsYLO32ZKu91
4pqKSV4SBkRgVFMMSLPAQD/Y3EqhJx77oAI7V6XzXGXdNm8VEVJxMtVkMWEgx/qSm3w/zqp+Epl9
1v+vXHXOsC1O80Jb0Y2Peaf5RWkf8lHVECxZ8iI2alW2ayw9wrmEQXDhhY7KwlUcpsjeXHDVWjfr
xjEQZMpI+zamteOThc8gC+9NRTBYjyI/btKIqFnugRWZo2Efm8s8CbTmrWmfzfI9oQdiHltDdQgn
+w7BcftyGLjr4juI7h2ZFx+S9TdWOYBsBkTHBT0FNLcwA6SMUaVph3TOFb4lKRJESFRCNW+s8xQn
Q3YeWGbQs4vhfUqid71VBDXJy4uoqLRmSe6NFXsgWn2Io+rRqazd/ZgjMbuIhyrNunAdHS41u+NO
h9RT0RHcgatKP5lt1mhx5Vep6Va061AcL/FjBP7c7JvZvECshySv999fZpr1u64e0HeW56QQQQc6
JPbp0PtLojpblZxOEFGbnKIrN7JpYx87h/nN8Gy16XcXMuiG9skgZ6bjKow3u5ToivAmmwvBlUkF
Dgg3xUJiXRE9OqNFfCi74wlF1inWqiRKi9rl2KfQCPKU7IE204HZ2s5tmsfU5gEauBSLVfYIwZHr
YiBLx1ocF9n9js/lUR+yPwbP8/tcxWEsM5TgzL1RR70xps4RgrmzbwJoESxxAxqRuWHh/XUl+QoR
KoVYrZHSXdiDV6GIYDY2X6ZtNXsyseycOLGmmBDJp4gsu2mZlv0ytvzE9IfCeV+Kg5f/uP8JsqFX
n7xyDTOOrXqqYSUbFFF2PJ/ixj166Ii5P7zE80TclG73ZVnxnp/Sdh8Z+2UTaRw1xR6AUo8XI+tG
9qgBxBekVY8WJIgtb3hpDC64mOV1yRxVGLyc6vmQ2Hmzsz2Vkt1Ni2BwobBdYtuL+yLH4HZsPHp1
YQKAWKj2orfDEYYXHKuZoZSXVC17dAvvdzrnYWNRcDXGXwCvfyP2/Mr65IJw/nkiWaPI/TfXEJ4p
eJq9sjamhLLHYaYnsradacz1l8n7c9N8iCVvqVFtnGhjfY1Y7XdOP79FiaUpcsPNwoVCsePfDlDo
a+tfkkdvVYqfzxX6kL39FDFrdh6suKv4Z7PS174GK9WMKeDoJW4/3f+uX/fbH4omPFtwvrrnZsXz
hX5t59L3vN/TMguoRvwFt5ZZDGa7AsIuGlofcFREq87n9eT389NSAwZBq2POytBekiOJnnv0pNRx
+mzE7NEu6/0SNUEROYEXvU2UBmnp7uqyPmluHcQETSCTs0kxF98gJG8ChclO49r4dSjtaWcSpp3L
sWGKsxXJ0hI7EnrK0ihy6uS5cRLgsJd96vyRpM7u/gRIfFGsuK1l7lhpN8kz0b46kQGBVdWVtGxk
IYQUpqm5o4GR+8n0HSjIxcqTeJmLi6V2RxM2THOZPI9V98fc4Saw6Hh6HIzqGefcJ73UkiCqtGOR
F6CySZdWUXl48Ihbq1UILdQDgMVampj7rlly3xi+aQxnRBz0oEkXlvGwn7KfntYpoorMhEJU8bwx
JoNZ4XGpkbaQW2lYYLiRitfgNuUdNcWKPDKIXnV6i/FNw9pTjkNTd/5EcI8Ye9Nei7owr2hgLsmO
D31Aqm8gKlB8mmRVi6W6O4MJr11i87IsaFrzGt9IsyeuJDyUWE4s17MKjAqpm5mXqTIfU6MOXCtR
+OPNigdGE7x96IticQe8+di1edC4WNiafShw3FkVKqV02euvVrsqScAA7Bb1XJuXLAcXezsGY7yp
MQuvvz7yamgcxoL3dMnNS5tbM/er1qqbwJ2zWFFNyV5dcHuDeNpsJDq9rEiy2O8hat35FjNU6iiS
ZCVW5gOLDWqVVOe+lhsFKP2A3S5x4OwmtDJezIHN5h+0HEE9goaqtjGgj+70vWrrIXm6CJ3NzB40
Cx6zLmYW7SfQPaV1vJt5gvwE2FA+P5Kh2nLbAEIFYQ0sSWZGpQcw/NQeuftclIr1K5kgU1gAVl6S
sjZS+2J1eUhs4kdJoXBq2dDi3FdYTdNgW5eSdfuCDc96peKSkRleqBnnMstn8MPal8pxd4lL/SoD
P2cL4bXC2xt9HPS5StRTEppEtnXAkLSo7PCooXrpPe7HEIrqNrVcYlaFkB67UZ2XUAe/dEP5La/1
OjBxX6JIT5I3F0G03exkWjnE9qWsx33nuid3puFYbiJhoaaIojU5j3V3xopModnMouUhH4mfJ/W2
1SPiZxutc+xkme2LBmhlCyX2nKnIpCULU4TO1i6u6WrNsy5QNg2aPg2H6X1T/SRSGHLP4kmaOtal
X0hYWA1gSaqtteSlxRaqklgdz4BbvpToLP6ULdX0Ix7IpkN05AFhIeL2BlTD4Am4JLPd+HVpV0d7
jMrdJrOIxwKeTSpcUuPdDZcW57p1cr/RmvR4f3TJOhcPAzxa92mucetCoUnuDMPTOKJLKFXdg8uG
F/Ykid7gMtMGVWBZZu9j5Pies5ZInUqaXjKx4onA4lbAZLqxdRkmSFbaU8bCErcl24KA2EdFmQW2
59SyLq5XBbpO9qWj7Z0xUvQkyoyzftRV/WAlhgYk0po++mRXFebDZH9rI9W5g6wkFfulaOS5ete4
1qXddY9GmIXuw/I6BeY+30chudxfP9KnCNlkMnrCZnzIf56S7tKD/taH61M85VNk0yxsFnJejDGu
3K1LOsUlVLJqEjStqkKUTYPgvpUTlzVIIOxLFHtBXvyxhp6eRbv7BpKM/qFvqsmGcTHw6n303i3R
3ij+6vJScSAmG3xN8VcraGyrMedWifwaJSH4sPaFB+5krVcEB4nZxeap2tX4EFOk776uQM/OTwlX
3d1J3lxsYFis2KvqdDQvbv3HiP69qH5PIhX3ieS9xdYFkqM3dOSuefHs5Ujjce9sjGeipoVBMsOk
oLK5xPUnPoMzk/2AttG2cCM2LtAWXXXQJzcv2BmHQ5OfzSj3ea6il5eZXFjnKFWZt4azC4CzKUDE
KMY4U/U0SgYX2xYcL3V62+ixzRrQYZq7h2xefAhJKRa6ZEZFjljdxWWU1jPzEuUPMbvwaFbYXBa/
xHaFciqcymAY+e8oGSN+Ta9tyI8poqTzvikIiF0LRsvKyq4i66IzgIqr7MGzdD/yVMrzMuOv/1+F
ga7oM2CXDfMyG0+0/bP9GankuCU7dLFPobdpPk79bF4cN33ogANdcEXa0tRfvE28LPQDUaxDdZov
Dqonq7Egbe3t8khFEiidXCE50dqZNGZ5/0xutk8P5K1FcmoO6smVPkXITpNeDMVk/u8SSnfdcXrt
dv/dU2RzLHjvAGmYkVBUOi776vCXoUNwU2xjJUN/aGGYjNxtLAQ1u4qD3A4TEOnGSsC1xHXFLgYQ
LEEZFYcn/+tgkMXb1+E/LlYfVWQ2ss8Qas0m1svCSTANKYTd83P7M58v991XNsMieWxSct3wnAXZ
yokCOpdBPb9RaDNpNmC63wfHDGf2I6+chxYaXKbevd5/ruyL1v+v/NocY9f1LIovskNuv45mwPRt
Z0sioewI3TmHd8g1zRB0ybFTkVVIAobY52BqlaN7mmNe6hH3BV5+JKR8d4f63NiT4rZXZhXBqcdl
mUFB1ZiXykJflteejbYMyn5QpBrZ8II3dymOFaIOO6I6O9rdExgxul5xDiUbWvDhokgWO0Yz2KVv
7AP4SI5660FPttpvWi5ia4M7DGVkZZp5sdg7HyBjFB8tK9ltG1woNQtrZlB00PHuQDwkUeZrfbnj
naKZQbJsxGYGPUsTWidYNlRLzsgzu7afvlptvGdlpChmJcYXGWMLLSndfkaSTOYu6Oyncqx8W7WV
kwQ5kTBWL+zIBd/q+v6ZD+UhH8eCigpF9t7rI6+CQKpN2aDHqB0K0voV9S37HWiQbZMqnDIOZm3b
HsGkGgC6Wr8T5rub6OWpKbYzpNlkDaRF5YCjv3I9gYoPaulJWUAWuxn0oSnGDOLbV3tb+tSH2mFN
7IbCOrJJFdw1a6bEo6u72uyZLBY6tfJN53MfGGKtwmA8mRHYwUSEkihIlSXP7dXykRt26QmfBpQJ
RQURncjXQSys6keUjS0kWDNqm7LHQezFa49x/IyWKWVkvG3qD/yv2hxn5lBi6EkPq+UhcRSlzW26
AvqR9tUa07LqMbB5iC9mkO27Y/1Ht7P36X5S0RbK7CJ4KF1qmzITz+CdFnCNhD3O0qYsVWQNyWL/
yPqaTLHX99U/RyxrFfv/jlhUWxTZDAhZ1dRia0arDSLYSrY5tbsi+eN+kJGNLCRUbWEl7ZrGukQp
xK/psEv4z/sjywwvOGhCymlgHtwIQmwp2vYozrlaFU5fZnaxh6HXS7s0I7j/sO8eoQL2n5OtZdcd
1Cdbkk8QWxlwy0CYwQrcgmm7QjP9CtssYDQ22ccVHLbJCkdnaY4bEjNAKcObwFGpBcjee03kV1mp
th0vcz0cJgzLc6J9Q5XUqK4lZUOv/18N7TXE65ty3RB6B4SZwguUYUY2tOCpZPBmsDTDIPo47ojT
fKr1AhyjqQq+shZDH0ENVMR6ccdbBm1E0qs5/xbPPypr3FcEXQGle0zmJ4+3u20zK3gr5NjyBMAy
60J6tm/bIox4ek4iN9w2vOCyrE41SitMQd1Woc6AEwIbIvANivQnmwbBbydqUaDTMQ2mp+9n4j44
47xv41GxQZAFfRHi1US9F4Hme60O+CcaxhBR1P60Dqt0LtuGyflA+Jo3ZV3Hbm1deFP58QhV5FTF
6igJmCKQyzJMnfNxfX0T0o9NFibDRsuL+CqOngPTZCgmvR4CGeW3Dvy9NmSdNy0bEV+Vz21VVMma
CHFZqnlm2EdZOCh7tyXLRgRY9R21PDtDrCydEj2JU1hkZjBMlWKDIDO7UAx7c+uAgBLbp9HLYsgn
RlrFgsJlAF3cN4/sAYLTxqw2vB6CD5eJEn/ukiCef94f+bZyKPiSRIft+rzvVst3oXkygzYoAy3o
TtilHbJdtNcU5ZTsCwTHdbvUbrsOX+Au66lBSbeZXkRPxTzxllLHuPYSuM5hUJ1GSN5XhEaNbR+B
ZhEnW8kwfI9c6vlxa36/b3PZ2EJy9TSoLpQWvJQVZbCYFDKh28AHIJv5dwYcnBLdniXMYXT1vvTY
YcjNYGpUQUD25qt/XSVYKDiRDgH+v7a2xD9FPFSuFWNvenAgs+qLoCk9aPdl/Alhwd3SmEmpyOJa
czRNOevZDBkeOwSAWvsRu6oGR5lZBPckDSvqcsZhMVCn4ZKmoR5ripOZ28cbHyhcB22OUnfdSaJc
DbTMA5W09lbVZ4jxvG5bjYJnjjUkrNv1dKMyPhle7SdQrbk/suTdRfxB0ZOuKxq8O6lZ2La/pQt/
Webct5tu26yKGATWOh4vYqxH4pB3r2bgXnHG12qa/7z/BZJ1aQmearhtb41Oy996Nwq4ge7A2a/Z
5/uDr4PcKPlEBALTXGccMi16S1otpEilXmoHKaa5jL60gBjff4rsE9b/r1zWsqulAtUkfzOHR8Dj
g6T/zYFI9LbBV4e4GtyZzGm2spK/jWCZ9zt7KF+WPvk5OZUKByZxLRGKAMWaJelzzt/sNAE8Fe0K
SbEtJVmC107pPNaOBfuPzhxUET8APqhYl7I60hKyamI2dOyNpvo80zH06IXYpZ/Ove/2YQvVbwuA
xdYogqraJ5s6aKBAJPixB9lstyQ29KZ+bdnAAt+rSA8lK1VEIpgtVOMya2E4wWUhgPb7pXJDJ7aP
pW6EUWyEm1aTSOZqOkOjoeW3fDMztBZ11BuBHZ95sDIbKPYPkpAk4hISavQarzi75NYZPQgm1GRq
IPQS1YHLOr83fFqEprrQIuwbvZ0jv3TcQ0yHyudsOVSRB2rvPrDm4phDeHxYugMbse/KGoWbyz5M
cHNtsCPdBXjhLWOg5GtG7wH8X9DXhWSwzkFxfX+GJN4owlbLpUX7IrPLt3yO42bfzEy3jibrHBVu
SvYAoZLup8wDPEcv3wxijxcoPxhvwJiqCAYlsdAUPB5CbB2Jc4NcXH0Oo/wnpG72Qxorlq/s3QWf
H1K3L4YGow8sMgMjAS7Wi0A/us30gnsvIPlzy84igHTTYwchuY5PiigueXERsaoPUZrNlu5eFmL7
Ohon4mRbpSuCVWtCtcHFXvStmNMmKAH0eCOVPn+9bxLvtrOJWNW0c3veMde4OPXoTxY6grGf5kAY
ZLFPCPe9KQn6jimsJPEwEb6aDrwp7QFPG8zYN8YvcRyFC38th1SxfmTHhiKMFXLG7UihuPfrauLf
x4ZRmCqMJvEBET5lQrfRdRZKLiU2H2n6kzfxrrZVjQ2SYywRP5UPVqoDqOFeks58clPz6OBQ263f
Lc4v2kCgx7cNk4TLlH+XHjojjHZ94v0n3UG1M1GhGmT+IDiyZQBTUqRrmCi/aN1zoW1CbX7gfvVq
PcniJvMuzvi1sV/z6r0gb/ddQTKrIojKdNKxtcfJu9g4TsoflziILEUtIxt6neqrGo+jkeTvt57p
92rooALzRKJtEB4qYqi0PF1ct4dJSldbRzY2goOoCJya8njUIt64lyG9xFEejJoKMyVZHiLNa7ZE
aN9Hd+aloBAy5M4ucjeenoqgqRk6CKlbA6Y2pg9z34eWfmydShFfZBMp5Fan4UM+lTG5aJb+c+zQ
nTd0feY3tvtj2yIUXDLPk1G3I5jcwH4mT3znR9mpmv5kLy/4pOfSJaVZxC5OezTJM24NelNVtK3v
d6NoI0JqNfN4mtGl5F7hjP65JVPHXUn6EKFS6bRk6LerYZzRCCCYDtpUy686FvJCFXx/QXBufIgI
mDK8vGTMdrAFCMP14ikLtZ2vv3W7ZbfebufbUojI/uokGq63k9G71PnRiPLnamZBTlRYFFkaFCFT
rguWrioZ/p4Offf3peX6DeSoht7JpmNdZ1dRbUKby1BqHRJVbzyaXRNUqfu1b0ff0PXdJncQgVIE
VInJOGNDtpQvuOhCE6HyoktqI8GXyZyD+c7ETP+D0F8vdv+P8ET66+lXRmImr9COPGCid/mzgduQ
f66Pk516JiSe/WsLffWQNDGgsGpjNen6UWexj1s7tWCKbHDBtVEipmaMZsGL05OD01Q/QT+Ey15d
cfosmwcROKW3oFmPjVjDPPRfaFge0qCwfNN3fbqbj4WK4kzyGSIXbKWxnE4gv1+LHQc8Crm62JF+
wrrpv7J/XVpTn1Is0yZE3374j7uZwDmoJ1mSM0UIlWOlZWtPsBNQGiC/d7ciHD7Ap8oaUTWl3i9H
+P8NFlIbrZ91ZSOU/sysHOJdpn18McLlCPVNw898yBuE1cFWEVjIrCR4tdZbdLYI1wCFPzD+yNLX
+5FINq6QmEfNqcyuNGAknL5mebaPHHe/bWghL2dVkmhrOXRJTUAQSh7MrWpbui7AG9lMF3y3ynGk
NXcmfHcqgrEyHqLqYOnmkTQ1umxSRZS+bZsPLLGVlZOlzw33AsqtHCqBc8bAudW17I/7Brrtuh+o
Ygs9Y+60rnwULsOQ/F/CG/EE312GstdccMxdcAz+Ojg4nbYz+2vixap2UNnbr+nzeuGP+sxYh8Bj
WdWBo72ptv6kcxJus8361KvR3ZK6FU9tVP/ZEURt/01RJ3vxdbqvhi7Mopg5X1Cks9QHzXCQ0r8M
s1a8uGzRCI4K2AcHb2OLY0QTZw2L0bogjIo/3beKJNoQT3DXzm6Mode9v5P7WsWtaXftClgjsqqI
kz5F8FzcgjMvwpX+L5DSP3H/7/Y7ddyXTYPgwxDziLkOYc7LYDiHdLFwH9n6TlsF900lGV4EWrmR
bUCN12IrrvA/tYO6MUkyySLAqnd7EF7VLqppODG40rP+c62l2/iXiIiwGkGLbo+41Lv0pov++Tkc
lJ1JshcXnBYcn61mFRrcynL9eqGBNaqgbTKDr/9fuRXRBr2lJc7PEc3gsbzYvA0jIpdWn1iW7XDE
mrWmXZd9d1y3YX+j5raBFYmIs7J4PA56QVDtzGc6/mbQTXsiItJpJdhDLnqFlZibU5B42RMo33bF
wt/uL/Tb2xUi0mmxhja5ncFZE6a3PqfdcUiat2Ws9sDsKpzp5rKxPtCNcQ+IFeiZz0dtZNWnOjaj
H/qQZ4rRb64cjC4ENQ0YE20wNOPUsJeZUz8y/7LNTZAqDC7EsqxPrWnRpukY53Pv+aCHGX7PvPWK
4r75ZaYRwhjot3oHul/DuWNPuNpUkujenFbLFOFmjo6DfI2YMPnshZ037uNmiAKNOedKt1TNoZKX
F5nF+sg07CS3jNPgadO+GqbsaQGZwedNphEhZ/3YDbVF9f5cTeeueDZUxMuS9SLizVqCGyZSG/15
jB/m8jA0v8fettkUwWY6CPYTc9abc1cNLx64gAOD1ePuvj1kU7rOwnWEjIbCyzu898QPk/4OhRBr
2i8qebvbWRsrhv57+BmQ3zjqzeZMoypouBXW7he7fRgR5bsp1GzwPE+hXYYG9NKz5Pf73yRbQYLv
Zi0gBBG0eM982UOUjg2Kifh1pPOhxMfXCH5bT0nBu5n0Z4Ytrbfs8w7nkXESNOxn3MZH0KP6TkN9
wBcg2GX5ZfsAtdYA3D8+TcNm/rbt8wTvbjkoc3DIrWPKcp8MxUNbqFqHZPMl4tPmtkjdnBnNOeLv
uBkBSw59mDUaUjoFWfTXor3GyBVL449U98dZJTYi8R4RvkaMOIewLuvPydpbcJ7078rNpGxoYc/h
ph0UwZxUP2vm78vyzFwObkDFXcPN6yPrA60XiesCO76a/NnNmUufuqzJ5lOBC2cPbDFQPtZe+dA2
zisBqoUfHVLPiwqBKlnjolD5GGH/Z7eVAeLROHCB0VDz9t+8p8RXCSEhctIJCRxrYIQOBjF2kc3D
On8idPE9+rXWvxMVW81t3AkeJYQHw4s5B+dTd55P7ADmhQM7egfiQ4M6VCVymaGEYFBTNH+2c9+d
04SAq7COu/5ka1xXYYpk4wsxwbb7Lo6rsTvTed8be1clXih1RdHN7bphne70Z5AE5mF0pEfwdqP1
A7R3u5VyRAXZu02MaJki7o2RubShsNmf9VN0bg/aLvuCwBUUgbcFuYQHCFdybZNOXpnT5RQ7IO1L
cw6w97IJ44HBBf/2oj6xF50igUXgNfnSa+H9KCuzv4h36xqz12cbAzeh9mKEaHY/868NtrXDkxda
7/efIlk9IvHODCywO2WuftLaIRhSSBOk+sO2oddHXmV2w1vQHre0xsmbGfFHa9D2I2hBFbdQshcX
PNct5onFpaWf3eZnHV0SvolfA/Mp+Gs+kmWyIrM/Ow5klh40tqtVVO/rkriRvkWUWwSpgIj3UXue
56ORBmVxieZPuPJzlMJ0kmQjgtpmO0Nf8tgZp67Uv0eO86mvkt9mQ9XkJzG6CGzT7F6PUuh8n7o+
+mk2+RedMkUdKBta8FHezDHuQhfjNDXvrvc0q/hMJBYREWzdwiabWJhOs3kE5oWnTyk7bFrgInhN
Y1rVgMhdPw2R8cxGz4eQjQL6ILPG+jVXvgPMTwlueg+7vyp6dpxo8S1eqg4lZIOv/18NHlssj6kB
k7jdXptfmErKTpK3P4iQxwRiMiVeeq21p/YtN51PMf+8kO99ZQcTqX2t68P7tpdsG0Ro2mSAQHPs
auMEQimfmdnJcnGau3T53sXVt3//ITJDCak1sjM+A8iJtFQMJy+ZfNvwNq4dIbmazuwU2AZigtOq
g2R1bR/6EXjsTS8uItRoU0w07hrjlPd9UM30CczOiqguMbwIUTMix7LHAn7KY1zaFbXfzMc6+TxO
f217dSGdQj+wdqCqq58Ih5pgqQdZkW5zKhGRlmW9N1Dwzp+m0jno4xzEjuoSXhJlRCiaMWnmiIsR
45QW2DyExDm0dFtgFAFoeZTGOTCyxsnu/uinOlhybeMqEVIoCoyGDT0zoMr3UutaAEILxTvLzCHk
UAM8dVYS4Z01fnGLx6n4maUb612Ru2tcog6ne4gyZGr2s8FfcKK3zSlFsXFqJdNk8dQ4FdPZyM+F
6s5MYg4RbWZDV2rKGcxR2MfWQzPap1ZVpcuGFtKmCw1VOtR45bx6btPFHwD7oKowIhtc9EUesxR4
NuMUafpvEC/ZLTP5MsaqA9TbvXSWKWLOOIWc8wLtpBM5GHsa1of00HbhEIwhCfnJSHymgkNJH7V+
4lXOgwxBM1ZRZpyWty5kh/7AQ+cyficvY7g2qy6qHp5foJ4bNZ4ISUsgqDawHN/UhXqwhIYf79yH
/FV7jqMjO857PUzDrA+N0c9Vwp2SkCyKkCcRdyttQtGX93Y4Ao/jjtPPKH8vLSBvN0VlIjh0qddz
Y+q2fm7Tr136ZrfB/XElJQMRMqxd2q5jWO14LqcfGTn2IIQbzksKLaTH2X4p66/3HyNJ5CJijepd
3Ne6o59inh94tUR+P/bf748tW1oiUi0zIN4E7nYdSwt9MQ/9Ido1uIkZgr87Qqki8UqfI7g6wxG3
RVukL+ste7f29cENs7PxisSAi87kQBRZUuL0IlrNrjRA+9bKxI6yY1bWQWWg+OlVRaJs+HURXzli
4eZpEafEOOlFfYyjr0ZV/dBrUxHBpUYS/Dxv65zGPeKheaD7fMf32VfkS3qYw2LnPfCDp+pekH2H
UETnkREXNPX005g1ByCrP3sZDyhnillYQ+yNMPLr+67MZEdDlg2ZV59HbgZ53ftz+XkZ0p3bQWVk
E6+3Zf46ebh6SEbNUUt1GCtNjyR/nFSn7hJ3EyFqRhxF4DNFsI0mkBo00cHJVbpdMrMLdTOPCC0c
G4cK2Zx/Bl+z9g0Uzc9z7U4K2WlJMBURatybdGuoEv0E2oEHZxmfoNIVamkRtlGtmFuJeUR0Whaj
9d0dVkcGJXwU/UjdjYtSJPcy7Woa+jVE1MZxNC2/jQ5eZylitey1Bc9tlnposIiM0wikSMAZ83Yl
VHkVo8vsLjhuR+sRnovRZ/LqGhG0Sd6K+jK2qk4piUOJSuUkM0nGMywcJ2tDi4NjChpgQKFYEM3N
v9duFytC0BqOb3iuLlTVfVUNhdMa8ynLfpvcp8r9bhTPmvUeVcei/Hw/58imQkjHpG7LzKRwsGQs
ziZ6poZkk3yLZYp8X3PRFWOSICZYi/G7bTUna6qP999aNsWC79JmtLiZ4vYW/XZfk646TnH9UsXW
K+6jN7nWB7ovt3CMwrHgAHYN7ThjCZdCRcd/Gy1ufSD8MkrLc+fEXis749sKnSTOzg7/RgCZuY82
sG3sD3jUuoivAvNQoR2r5AhC+mSHFdEf407VxSu5Q/xAAEbYyMuoxGeMgR6QgAfJy4jOCRBDP3W+
7RPQiTfjQxROivro9qx/4AUjHqd5WmFBEcMKOLrO3L+0+necNt9fVLddgXrr/1emAqDYrtoOpR0d
E4Ib5O6riwvrcNvggi/bWtyPbgNbLdO51b9EZJP/UhGx5vTRwJmBcQ0+75KsP1TxtuMC6gkVtd7W
dtp4OInwNNsEdDulvgPCN4W1b6df6okurHmlXib6cNa1xxztEuUX0Bbdt7VkaBGbNlZpqZucIkCX
6IWBirEXuvb8m7miWe8/QbJURIBavXRa5uJi8dSnR+b+ORU/7o97O7VQEZoWVzGoTPXKOLGB7WtX
942CPiLVBG3OzlpuKsiWZAYS8i82MWPWTvZ8qovkoTTJ16zoX0ibKu6SJfdN1F2fe+VJZsqaxLOa
4dzujD1k6Q7NOX6c97+4nIJt5RUVQWtNqaHLnyAaZCuEGOR3IIENk5n/D2fftl2prmT5KzXOO6cQ
d2rUqTEaWFd72WnnbWe+MJzOTBAXIYmLgL/pb+kf68np013e2mbRY73t7bQFhCJCUmjGnIcqtfbX
p2Ml4eiQNVma0sBN73R2rQ8deWmse3c8zd1t1XNbB2bNhHaC22S4y9KPeWvFqtkCcK9NsB66uEjs
g9Ie7qh5FOzezy5iiyN05VxkB1rgKqPoDb8ehrtxb+/Fudjzo/vdPdg7fkjj/mx/uG77lRDTAVq5
Xxs95HaACoD9w6DeVcFWqWDFOjosi6FSaVDlTmfPZQl1pliJfG+ILWKkteG1JXeElJvbC5TMmY1a
vJ1T91JXLuQdg/TG1KxDtLKuDkGijDwRShIZLlrZjN/Xzb6CY4Auwp9j1xJBbWY9UtuwLx/4fjzO
T32SRnVCk5sYqVxb5wQbR8jy+hM8aHbqpPSs3TTexJ6IofVlthpKtxrm4S5gfEparw520wBpTWgd
bJEqrzmmtmP2edh4bWYBkdgeO3EYtmQq1rKmDskyQilAuIB3H8A1dOwPdVzGHU4X/1R/CZMtCMNK
UvO1+GXOLLsmwAQDRBLlxZ7mX7LskKdfrjvQyvA67KqGZJ8YPIGqjEr3Jf0ZirEFVOUb2tk+3/YE
rXoF9aBsHDnKSpNyd7To47bveARd0sgQt+kEurauoDj7NLVNUaP600FcLRRxJbdq4SsOpDOFQeTE
R6UPaZ/l5gBknf91EKAtuW6clR2EDqaafGdpdUUxCSLOtP3uFHAf555C446z5+uPWJvh5bverO4z
c7M5reh89uSPge7m5uzTrx7d2OSvJSAdSIWqjEtEh+Itu7diuE6cJxzV7mV9yQ/Xv2AlQ+siikUX
uHNg4RGDeAqqOqrzg/KebhtbW3p7ZRo9J8j+DSuiQV5KR8XC2Nh3rr24FrvtKBzuTPDKIXsGs3hG
v2/KEq14pQ6dCmYWQPwbNrGA0ALEcIs/f21cLVqdOW878OejghfWezHakdcEG8CdFWvoeCloQZfm
BBnMs7KCDwGKp7UAy4nc6iJee/PF/9/4uVk0oWmA4vpO9Pw0BOkvJ7M3SwDLgvTX2o6to6XAn2ZD
iRLv3u6GBCWAZCF/TPdVJE6Q+tpvlvqXVem952jBmk11S7yhG+6abO/VD5mqI6NiSRnc9TXu+LDr
rIeD6ZYR5Y/t8PN6DKwtZTp3WE8yQwwEX1f90SXLRUagoiEiz91vZ28dp9vw9bYOsGqBS+BFCN9C
MSBle3XbVaito6sm3zMYmqPJOcCZdAi/e2F2p8ZN+aIlFbw3J1oUy2EklRQINXXmJ/CbJ+PRPDWn
4C5L0o1EseK7OryqCiFE6mYMa2R9sO3vPd2oaa+VrnSmMOKFvl+nqBfKZEwW0tJsZxWJ22KbQuI0
knH6YBgbaXrtI7SNdDVAnLejmF6X/KaNuYf8WHLdQddG1kLbsDM7LJol+spsLzNcGpY38apA52VJ
Vm+yRjGP1G8aWJ66wOujcR90ure99PIxb0Y2lQcBWMudz0SeXEftB9PYXR95JZHqcCu/yUNphtiz
QdY34jxpQeGEu4rrg79fxYYywp9fW3GedraR8js3LFknYteSxiAjWjj+01TMZgwlRfJYV2yu7wSa
gIONj1qbY20h5pVQc2pjjq0puJPTj3DybvRLLX4Bv5C2UQ/tHW/lPeDXQGJ0Gy+9YiwdbuVB2N1Q
Et6TszaxwVKd9peOnUH+nHqvgbcRxSum0ZFXQYC2h5L42MGZ1tfS/KKC8cP1yV7xJJ0YrG3T0KQp
fLRgxmmcWmjk5jvfzI+3Da/FrQnwBWQOMhTOuzBp7GFv2nLnuVuXXktieScx69ir1LPMbmgNFGmb
fD94NPGq8dOQeYnpAREIDtXrX7Fm/uXnbwLZ9YIMnfQ4/7YivQ+n/NKjEeq2oZftxpuhvZrmlRMY
83lKe8iTQuHamTdcc804Whzn6GxNC1qiPF7nX4oBUxzwBxkW5556dw3jW1ujNRfS4raofDYMJqzT
QDTNf2rTc+9tbBjXDK8FbinzdMhq+D0EPj+0DT3MaE+/yfA6MMv1p3zylsqtWfnuXSPRWiy42uLn
XDly6VKKRLDZbvhAzmT4Wo4JJD9i+kqqjQPdisV1KjDuEw9X4YCdiBa3KV9NmTB/w2lWLK7jsoa0
HCCgoIY7KJGyfZtP2W4UfKMZY8UjdTowkA06srNs8zwFH33/l+GxKEsvxHlKcSl7fVrXDK+FamsX
6IRyqXl2+JfciG3vU+HfTeUf10df203peKvBJjU6fjGvC+Cn+pTHy2nXs6P5UJ/EycGGsPl6/VFr
E6FFL+SujWIegOwa+uKhmJpL527ZaM19tIB1Z8UGM0VSNutz37Zxx+8Li2xMwEpLj60Drqa8sj1e
lOrOOQz39S49kYO198BHdVtXla2DrooBiisd4eoObUNjfuGbDYgrvqNzglnCkCSfMfD8OO+nnRfP
++WSlO6Wg57zGODIFS1wq+sTvOZLOtqq5nWTpSMeB5XYhxCtgehCG++8T6nAzbK3N499NGzUaFac
6Z8Xwm9WGbMZBg6zIfDKMJ6q7GkWdONqam3oxcneDF31XTXbVqPQtdkx0LiWJP/ZACh62/A6pIKP
cxuaJY7DM6h4SOJsXSmsvLaunOY5eWk5DtCHnTzl6d1wGxocWLk/m6PGXtmaJ6xYQzAfTBqexOBj
V7KFrl5xUZ3oZ6z93J+qTt3x/lCIAwUmjBIQBGy1PbybGhxbx8nXKmtB11KACZk6ENnsAJR31NHK
gltAGhhf85ZOOKjRDqB1BsJhF47evSvD3fV4endGMfTy8zeOGPaBUtyd2YUN/s9JOD3krodP18d+
/w4Ng2vbtMGiXeuVaX1xLv3O3tvHOs4OfDfjBL2AP7aqAGvm15K+4U1516sS5m/vx/JpTr+G/dP1
T1gbWnPMmeWyBjyivqTluQd3nGUl1bixLK6NrW3TPBD60KE22YWzx2740oeHYtiY1Xcd3rH1bZqo
mCHb3sBrhx9V8MUvM1DbnxgIIa+b5d0tCcZfznVvvCYFVhE6gWVzGYPyAInqpLHc02COcVNkuO7a
Kk2ufcby+DePsQIZOr4D6yv5PIaHEX1KDjrz01uOWfiK5bFvhs9wA5hXAmErunKKjOw7L0QYFa3c
ACCvTLC+cQvCojTNfqovQfPBa0RSl7GHhubrU7CY+i+HOLy8FrgtOJYrYWCKm6nZ9cFwUI5/R0DL
Xos5yaTYu+1NFRk8Sgtjk40yx+GWXSC4bUQzVUXSh/lNSHmMrkVvNTVk7NFUfimIEU+OdUJV6ZbT
CobWotdrAzCupUZ1sTj57VLaR03oJdftv9j5Pftr0dtbWa3E0LIL7TvvMyGu89mstiZ3ZXB9s1ba
tUMAla4vYRigocuqGThzyJb2+Ipf6js2MlhTzsCrenGL8LPfClzgsN9mvbUjXHt5LWoDMtCUqQlh
JQx3N2Bd2E2BtVFUWMk8+p5saHAb7rqkvsipvHcMVJBS/6G1mpj25pFvPWVt5SKL6d6kBh+7/dQT
FlauQ3Cud82hLaLxaSn+sh07EB6ZG0v72lwsRnzzIFZ7VjW4eNDMP5H+J8Q82i1SxrWhtbAtAhGm
wkP29Minmj1b84fhprZm5y+8rUZYVMRVWLqc8bEMdl56S+UC42oBqzKLeI0Pa6AEE5Wi2mGyN5Lx
mldq8QpCyiFzOF65ai/cb2PWNhuZeMXOOgC+Um7V+UUHX8nJIfNUBI7qI8yzMfyaL+rod7MvaehX
Gbvk9/0uO4LvIUaVGZLCC19fmNS3nBkcW4fCd4ESZTVTbEfQstZ/E3ILJrf42zuZUqdmFb5plaLF
+7c7EAhhXtFkYj94H7svWdwdil/T8/WMvDYPy8/fhBIu1HviOUV9Ycb34lXyLmq3eAjeP57DOFqY
lp2X+bTDIuVGQ1IeszM/mrirp/stqPeKe+onttwUQwq5CXYJuiq4mwSuvZup2AJSrZlGW2MtLlKf
hopd+iqNaJkQiRtYfyNoV1KyfngbsDA5NHfYZTIoj/PGTrjJP4Xgl/CyLAe/0tZZZe0rtBAOQrDJ
t7mH3B9Ayby7F1BLVzexWDh/oWlVKuvsnGTNJRefZPVUi8vcbDjm+9vYvzC0mp3tWWBXri8d3VnW
R6t5mucdUJ037XL+wtFaCk6z1MeS2KbDISzmA+UbOfP9PaYVahtkFaYszNK5vhD5B08PvntxrVMO
Ci1Fd9mmpOCaebS4derAq0KCaW1AderSyCvmyHJ2AT/ckhcsHfAOwTNh1zM2U+MEYMA3CYLQQny/
bWxtjZ2xojRj72OLP+36DkXB70O2de0fvps3/8LSCh154L8sB2JOwSP1I88RUIW5N9rnklSR2Z/d
285Blo6Az+ZOmcTCR7ijjAoSKQEYwxa4+P2gtXQAPM2ht5V1eXPh1Nh13owWN3EJ+2rDRVecRwfB
k7GUYM0I6ksVnKjzgAN77FWX1NxqT34/L1s6BD4vFx1NAufxuzDq6i4u+EZWWDGMDoJvHHfo/AlF
HRRgkppU5yq8M72t48n7SdkKtNB1IVlsOLgquLTlx7T4YZckFjaNuPMQ8HF33fnXnqEFLhfOKAFM
QVnKgrj87N/7aOKyRXawijqmTGxsINamQFt76xoqAUS4yELVfjY/F+rT9ddfmwAtdrucZ61nw3Xq
LDKth5ZFakvPbu2VtfU2Nf3aCSCEfVE1jWw063rF1h3Z2ltrW+S8A9tfVS7HZb/+MALzFNNQuJFd
uVuwoLWX15bZsMzzMa2Q9b2su09TJJsqDzf2CivhqsPdTSholuNyfFsMA6Ve5aNZl0eG3DgerlhH
x7wbgvjMHGD4ptz5OYA6TexNW1coa4MvcfB2g9mHo1FTiwHsaD7l/Jtji58mGtmuu+PKYquD3Wnm
KGFOyMJGZe284YXA1c2YiyAJnB3buj9Z+4bl52++gaHMK1FwwWah+ELUd5FHg7HVMbpyUrF0xDtY
TEA1QlGITT+nF3li+3xvfTA/Vl+c/SIPs6UwtuKgOvq9hN4GkxPqdoXxYxSqiMKG3KRv7EDV9c/2
IeaowqBFsgmmU04+VONz02+UG9deW4vc3nUqkufwzXBkJ8PjSd9v1WPXZlULWamGhkzLedwwvnN7
5/IyQtnxul+uhKyOdGfW7NCRYBvi1tgC5rvRrw4DecqNDbOsvLvOJNqiVz8fO6yw1GXH3q0+Qvwr
8gTbWD3WhteCtpIWKU2FkgKWw/1U+hHJg70sneS6dVYmVUe595AdHBQaoi84okckqo2tdLA2sBao
lvBzM6R4b96MB0Zk0ro/r7/yyrKts4WySuWeWu4dstbv7r2iTMSQv4CNYYx8nssEl8S7609a+wZt
hW2cfm6MBsdOJ6CTlbi10X6e8zAMN1Lm2vhasKY8kFxKwbCalC24b3oKNvqP1999zW+0aMWiWgfA
itcXUf2e3XvGHmj647ahtWgNW9B1dQrrSDaAps4/lkUTcbIRris20QHuncPdCkKI9WUC50zpVbvc
2Doirw29rFxv1g7L7lsbN7Xs4rV+zMPhQJuttLuSZHSMu60sK7MM5Ma+rYuzKa0iUuHwnZgZjjpe
mH64bvmVNVZnCA1Cn5t1SdhlMJzDZEy7LAM4vNmV7itnMmnk4fpz1iylBW+HzkGfTsuNJNR2zF2z
6D2ieT9stkr4KzHsLg9+MxW11eCoMkmcaRdmZ+l9Md3mfgjN/dxMZ9m7xW0RpiPcBaRYmrxsl7Pz
q0kT5yZsoGPpkPZc8HkuJ0RXXYnfqajcfV6bW7wbK6Gr49q7xldtyHE1Y1XpHyQ19ikmPRFIdtdn
d218LX5tK2V0kB2uflo7EjKm0o0qe3998BXX0SHtHlOjjcYa7JDnHUt3/RYV+tq4WvCCzalr+g7j
smk/O5fqJqyqY+l0oZmw5nxQnF38fvhc9/U9aTov8tFFf90eK8bWOUNb1ySgmIOxOxxfJxt87W0V
zdmWg68Eko5jN80ON+WoIVxs+5k5Jw9VOVdUUdscmZfvrn/Cmum1YE0lrYjHUNvNQNma+DxwjwPk
279eH30ldeqodiv12zxjEjktBWX9N97WOytPmi0BtJUqlI5rJ7htm6UIGS6optieRNx7e8f8lXd+
VIRfS3nizW1h5Wgr7sKs2EHzHTc0YxmP+a6cxqjfIn5fcyMtZkPKXeLxpUhtD1HFo+KfrP+3+agO
Z58kbYHXHhADOQSICgDSjAxt7ltMPyv+o+PYh7Q1SuVim1NY7X7o63MBeZPrzrM29BIWb9YR3/GN
MQ0wu1Z9aOg2gePauIuzvhkXtT45Sx+vDOGzj1YI18lrtnXhtjb4MsdvBgf/azXYQ4DLGNgjk86O
lhvlg5VY0tFQomqFH/QwBxh9vgU25F6a9GCZMmIQ4Lpu8RVH1DFRxiytPsgmFOaAyjlWzPrDFvW4
U0o9X3/AmnWsP1unl6pmhg9El3AUOUx1mMUZ9cTG66+NrgepSX238ChOa8YU1xWPbXLjIVYnE0Wv
P2zTYujZWdDBOAWCae2l84PbDpo6KCqF4otkNe4HlRkeHS+MmsZIDOMmyTbH0jFRtd01Nqh4cRIc
UKqPc9uQBthFyRbP1Irj6PD1bqqDgrg5ynJNmqh5iLoMyFGRDT9u8hsdDVXy1mn7cFlog1nFaupY
bHVbfQNrL6+FLNiYuDkXWKRUWX5RTfFgpmM01H18/d1XVnEdDGW4DquHCrb3zLpo4ln44RGaK81H
kY7o8apN47eww+T6w9a+RTvVMlF45cCQ20L0EMvQAJC0ToyRb0TY2vB6/AqzZn2Gs8Oczv1RlOo3
EAavEHy4iRYHjqqHsFGhQS3FMc53iih/9eufwdY0v98Ri7G1ZXYszYHntMLLP7Y5uD35vjk4CWQR
h12T5Lst7vsVG+n4KL8Iu7nNscOHPkCkStx4XrJwI02sZDgdHaWKwUcBebG/PGXB4yZfytq42lKr
Jk5mW6EYMhjnAkTPW1jPFd/XEVG2HN26CwGvsNqXEpTuAQ7nc9kcDdOJxi2xrLWX1+K3GvO5h54g
zoGievXLpYzWWhv7vrUPWJ75Zjl3IGKnRogYXSo/P5XM/IkSbIoKoPJiJvlL5m7RBa19hBa4RgEd
E0+NANJUQxT4AIFvdVyt+aMWs34J0Swawjxz8Llyi7jPI5V/up5u1t5aC1fT74JmbnDAGkFJFFl5
9zJXW81ua2Nr4epQy1WtaQNR0dTZA5V8PjFSfLvpxXVclCzcFnfvWFAKWR/dPNsbm5iolffWIVFG
13RmhluAS2C0bmxW2anu1JaOzMomUAdC1ZNL8wkr1kWYIDFVl6ICkoWjR7X7cN0waw/QNseSksLq
QQp0aZG9gNAmFtRdg1Oa76+Pv+KNumS1PeBmM/SwxZzsp5R2UCsEYqPaIoVbG32ZkzfhCjGTsCnA
GnxpPfXkSvc1DKGn5m1dB6wZRwvSnNue6ShsX9OxPXuERShzPRmyitOhTK7bZ817tGgd+mEU6PBH
aZcH7dkGScXedpubAJ2WjoaaxrBCgy0OJ6q5q+vnxjhXWySm73PGOJbex4K93pxjk4Yt2p6f7CQ7
s2NzsiIzMpJiYyf1vm1IuJQB3sxu5ZQLHztq063PmyIO2wQMXNXW/mBtdK0INXUWsU0Jywc9CBWy
7CdR5sbRbW1obXk1KgjiZC6OblNAwIzfAUCXuuTHdY953+eJDoQqghkw8mzJ7624K90womEbF56z
kRDW3n157Bujp5YcfLFsZ5o+oxFFUB2lV4mNdLA2+vLzN6O3RUcEz5ZkaduHdvQPfvF6m1m0WHXz
oXPAur3cv+SHXNSJV453gmQ3vrgWp/k0h4PJsfKF5RAJWyQp39oKvL/nIDrkqZjdQWYjNmO0eUDL
mSpfM87A2fNoU3d33ThrZtfW1tDul2ZgVBbLMOTs0DqS4ESVsuG28zLRL07HEWzqncfwDbhG8nOw
k7w0W7D099ssod+qhROIH/JmFEjDLbSSvZcmTpPskJ3m2I7pHxCaS7Zkqt/P90S/QK0zmXK/arDa
Bg/I/TtBzWikKg639sdrD9CCy2k7u3M8oAWs+YSrX36sg8/2Ft5kbXAttioFhJ4/YKnlE0ns6qnF
VR71f7jhl+tOtJJ4dJYwT0FvuFyq33bwiBqOIvftbT0mREfOZWZYOU0AINEMNbu4QFLwqPN8/bVX
zKKj5kYnqxsR4ExSzo+T+0CAmzNUMuTNRmytmEXHzrVytgI6cmASlLgLQOAbO717gtTaRmJbiV0d
PWfTaoJOGfY4DXra5hSERd4WqnPt1Zefv8nGE6GVCBc4xWh1d/LnVNNDnb5cN/sKAIfoZLGmx8bA
qSjcBY322ZHt08TfzehbcfbFzkiam47IRCeMNTyi+lYtO2T5Wth1LPw+uv4Fa9bRUr6dmnNAgyUb
EHev2j2pZcKbX9cHX5tV7STFhtGjsrCXvc3dwO7oFmBu7aW1TD/xyclShilVQCHgpQdoDQNNeNNL
64i5tERFuoZ68cWCxnbUN/1v5zZdO4foaDmv8KdxKLB+98YQ09bBVfttWAGiq3aTXOZeuWxV53xm
EcWuNXbGLfHhlYnUoXKFD0dnFipwuZ1+DbJ6ToCcc240uBaghLnT6OR4cyvnH4Twk8C0k+tzuZIW
dXwcn9LAohxzie3ptBOi/+SKtot4GPAYm8CND1h7irYro2JgdmosZQ4QObv3OfsZkqNhbACuV5xd
B8hZ8+C7hGDXwVsReS8UNURyE60t/FELUNczi0nZWE1xoo/SOsFyN5m37bF1PlhcnY1EQYgPy511
KINcRaKY2w2TrxhFx8iZIPqtISWKGk3waJpHN4Vy478OxP/+Ov5H9qv58H86pdr/+k/8/2vDcWcI
6gftf//rkf9iHzv561d3eeH/ufzp//vVP//hf13oq2za5nen/9af/gjj/+v5yUv38qf/2bGOdtNT
/0tOz7/avur++QC86fKb/7//+G+//jnKp4n/+sffXpuedctoGW3Y3/71T6ef//gbHPTf347+r396
eKnxV//jd/bCaNv9r/+p/82vl7b7x9985+8BFCpd4jiQNw+9Za+hfi3/4pl/d3E9HfokDJzA+2eX
Omtkl+OJwd+dkJiu6VumRZzAQWZpAX/AP1nh320ffxISH600tocLuv/7bn+ao/+es39jff2hoaxr
//E3MOFhPf/vrjcvDCx30c/AcGiTBMWQdqAuXHMyWw+iuEzKuY3r0TZUVDVmyXY5FH6p2I39PKvq
kCtl0vmVW63dDlHakCB9rV0/5LElBOefir6pqm+eMPMJVp8zcPWy2jQjKcfUiyYeqvY4ZmUxxADA
gOwCZNkjSsBGaDTj7zAoPO9ZDqmbfwht16MRC1Lf/G6Pjus9e2YqGvwmI2Ce6UTDAGdhxDlPkN1p
H+suCHCHQn6H/ZyB4FtKJyr9sJXQV6pz45RLFMwjMgMctuuVwczISluJ09o0Vjgpu2aD7BbKOTyz
yZnnR2bwin21x9DJXrhJc5pFM8v68eKjaWE8V9yoq1hWgcMewCrrFR888F+onWn4DX+qIP4xRbnT
KPx3nc/5mefQok8CO1ByXxlWH+4qNwVsjJpBm+2YK9spCq0hi+0CLduHOgdCLrFJKYMn36TEuqg8
z+LKMXMj8Vield8K3LB1h2YA2vvXbM8dvU+d1qOPoNnGUoOd4ZjtAxUw73HA3xYfhyB3+wRowbTc
571Xj1E+UPJT9NIliUsWWFaVVYpBPtPMq8NYzPKlkV7uPDXYshr3ZpOb5rnpWNefKtPMaOx1JkOL
mx9Uww7aL2MdMQlC/p2EwX8rowXjQp3xBqu1BQ3Z7/nUjnPS9rkNhmjaztYc4yKGiN1gGJD2wHwz
Oy5d5Ne7TNKxA6zCnrKEqp7VjxMUbCBYDu9rj34pvDZyVUnkwXCIyH+U7tTjQiFD27U8BqEVKBNt
ldQZElvYs/9CXJvRuCrK1jkCxNd8xt1SmR0qibryWY6dNcbQbifPAbR5h8gSsF1MRZ9WsSdmy4tp
ZdF8h5xP1AE24l40w74y8capRL/T4Jnu05AVFXhPqMNjVoE1bc9Nxx/QwSjRhBZTL02/tq6avB3q
5IztpI/LigNMJ7/XuFsojx4oBu48SSWNwf/Ym88hK9vmqe7MKU2cNHTICYDggOxrtADKQzpAwz0R
qZl6FzNMG2AMLAXZpqrrKf/AmWPasSfzgScOz0r8fOTyA8VRsAVGN8z5MeSybA5SzNPHoVXOeBdw
ibhxq9kxDtxFy1iE9D/SU+ZO5r3lhEYRW0x0n0jazKD3xgWdSISoArDXGrZZ/ha5/YxJt4OoM3EV
k7hQvi2jwoJI7YGmSIFR2w+W821saBFGRtDk8mxalWoSzyM2P3SjB1nbLjCdLiYgcsg+Zd3k/5qV
Guhn3ITb6PHITc9HIEL5fYjBw5ZB1sYEbU6Ujr5vQBmIqfTBRB9vHpdydobIZYsYUSWDQe1mTpx2
bwd2SvZdS9sSNZWp72JvDqDaPSsZfudVC6LoSrRBGlWsM0ecenxr2IEb0JzvzM5TcheAF57th87u
0bwBdlE7KVvmPrjOjKqYzAHiPjFatX3UUaMvEukiuaPq4ZltNEHUxo+QpFUdG/2UunHLM4A7PXdQ
QTwhZ0IJjpX4/TpLqyy2OCjE7xRxJ36h5QQIKA/DbH7uAP6XX7mc6c5tRV8/FGWmfgyGST+TqVBd
JM3M8SM5Ov6JCcN/BVE1++lVPPtptYS/isLFjrFEDg93hWnmXSTyPhB7Zxjb6d6SDhM7rFRZEfuq
FN/sglhmVMA3q3vpMRjXGdM0i6ymb3CraVdg47XRjhDEDu9pESFfye+i8UC7h04RpzoEVt2zWCnS
1pFfjV52CVGSgLq79Obuuc/7BRVqj1AuCsg4AOVjdxgLnQJ2lKoA2qG07PPhY4eEVzeRykJlW9FU
WWKOsjzzxMkOM9zDgRiyKOIRCW34bY/GnI0LpqRgUzS1UnkfizQLrIcBjT1kP2WszMto7Gu0xsys
I+TYdYUJxdwZ13xPvbKB6JChDK2zOUPQdMcB/7SS0aF0fs6lssHwUhtdtqetMsezW+Fy7WiFuBSk
kcHqLk2Y1/sCi0xnMMxwadThqZDgQUUyBD9jXHuzhSiYB/XH7LZjfeYQuO4e6zYvYz/nKimUldlR
SPuGRASQRsipeF2HpaKiRdJOAsAtm5Xg87dlX1dRiLDK9pZh9xMaR3uX7JG5fCNmWV0h63oELZN+
XnEBiWTbCWPHZDlNfMOd/aStXB4euIcK7Aux7AK7fttgKqmbjnw2SKGaqMlrsBc7jI3Zwe4V5GRc
BJu4h2Ciyk8txb4hbnvpfEnrrPkxTn4gIggcKxX5tJXgpucKCO+KmrUVG7nkfjx0Lg4UoN1u6E5W
AItditSiJfiFW2rLmBlQK/vRpKRGrgkzUAO3Nq7tVTQr3ssm6izegBOkt0jKjiVNqdy7Ti2bg6u6
0YmU1U3uDp47B4mbdk6678XUfx05l892R0UYu3UGTGLEZw8IPh6IqotzOGd3EPaYsxPW9Frti4Fy
9Lj7gpIfWWepCso8XVieXAMFtVMArkZ1bo3Gb7+H+JVFmCD0QWHUlGb1C72FVXGEfnkzJdQPGT2r
AS0AiVh2+Cdw7tjhsc8NI7t4FplCFHWzQCZgrbDkWcyAGX6t5sYWZ96PRlphBiAPd2SQJMoTy3Yg
px07pd/8MbJ0yh98u3C6o0UMMn3sM9uAn3Ut6cyEh6YdyAhCeHNYxlXjuV2GBJ0P4luXBQLeUpuD
130cw8LlEEAwWjSgkKoClUjASZp/pFCtJwkjKG2fs84xh+fWCFV4LIT9KaMleIjABVAWJ9S3BiyJ
IeOz2DGLl1hAXDOQ7VOKox6apXsTzjrLvnQvQ8tVsxu83Aq/0NCc6shEHc6IDDW3z36Qh/MjpBjK
6RxIUk8sMh0HFhD+5LL9xCDX/ti2Y9dFJTMMFjFFbA/AwBAfU3mWZYcRQFp2vjMcS2RnZNUufCRd
KfIT88C1i6XdQWNQ22eVexQ5hj4x18vYa2ANohmwbNookA4ItP/N3Jc1x40rzf4ifkGQIJZXbr1p
aUmWZfuFIXsskuAOruCvv9k+850j9fRVx7lPNyZm5sFhQSSBQlVWVibdts06jlHDOrTevMxiVaBm
uyq3kxKjxlbBHopq+Mclfs2GloSSlQILlJXz0rC+V1FeylrcQovXdvxW1YmOcf6a8Q5T66PYUPxc
MNRgkihC26lT96WyEXl2q5OoctPwiqinBmoy0IDuyqzt/uISz/lirz3I477mRljhWi3eciMSwfmd
nnmdtH47i04ENeuzZT97aT+GaZm7WR8uZSurO8stp+ZepSWyxhDTLyzJQ5fVhX4ciR5VPDbTLE+X
bbWQXVKM3lJjRnGqymeYYkH2Bxxk8PpvG6tKYe7MqjF7sEs5DLHEp0v2csWlv0kVxL3CfNFmlAe3
nsXUfdWelS3VW8bs1VJQ22VQfnmVNlfcje3OkUX8pwj7r6rR/2uN+aEu/bRm/f+wGkVN/0k1uv7W
P19zc1aN4u/8qxr17P8RXAqoMnF07aV98tz4VzVK6f9wBgMETl1qC8d2AW78XY1S8j/SBookbQnp
Q+6dcLi/q1EUqjC7kx7+odxhHn7ef1GNnnlscxuz6g4hKJRd4P3sz0LvwWe1Dk43TokDMXvxPVl7
dt9CNy/AbRJ1xNmMab1F8hUoLwnqlaZxvY5FKKfxJRVF6zsyfWnzVkHFbOkCeKs5X9+9y7+r5/fV
8qkW/k+t/Pev56BW9gg8jdw/zah32LhIcb2Ca+5E66KOECWQD8tc3hnYRQdeCcNmp4fg8xrR0rmG
xn/EyrAyl1D+Pb1m6QmJOPARlXcWmnjtYA2R3byJxQbO+jBnZZgt/F/n5gOI8/4Rif3Hm+bDUwri
MeE4jHinkuvcq7Ic80GQjrcRbWSlAiKW4ht6VCYL9GBUiJn6cb8snb7pZt690BWmfn6Sey2K6XWm
7FVUMLAP234sdkSnbuTSSe8NbeA7ggJqS4b055TaYzBLiNU2dmkdXIgX3HqjrLY22lVmZ6h0HlBi
tv46Tf0Dkbp5SmyvP1CkjSaoSWa/ClngomqcYibBahSNcwgzBflimwNI0esWhBv2PM5N/1bxyn6q
jNJxX7gCvH0UKUM8Le06+Mqi6g32xubH5On854ze+RpTCzVRqUavinm2kLDqG6r9QbC+DuqlNW/z
UAxRWqKio/lKMn+VvNtmYFg92MnQxwPv7dxfxOK9iHVlG1zoNBpWsvyy0n4ORtqyFJKqawfLMxto
36xhCkrU2nahDbuT3s/KfLRinUwmFrjuA1nWy16sXAcjhHhjTdb0CUrCNKxyexr8VK5WhHob0l9d
xr553BbBqCS7V3+QFOGO6W4iY/uj1yrzdY5eXQItnAixeAwz4FIwirbmoM+8LGb9QoMZinobsajf
QAwE9z1S8slHity9gH8BQFUJ7oidZbltFlGR1D9wF7YvWqjiL7J09XdgsGzvwQU+ZuuoU+SpGfSy
Bmfs/bZrYOPCq1TGQ8fsm0bkHhIRZcPHfZTpcGiT2iqDYs0gm7bmSJQh7oe8xeMD7ng90X7xRVPI
YgMoZUiDzHYhse7opbRDu5WYRp+WxSZ+A1QjhWnIBPuupJniVBj6+xTjRNAnsCvxJ5ef/szkY6gn
iXkd2+RphARqsQIUENz4jkDGi6a42AAUQEfGZALmceINJbs6QrysimQvWVxDHyMSTppvR2kPPz2H
Va/95LhRNdrtEVY++mkCyboQI2YMWr+DFpxbobjxiRiJP1RZB8mpsXMfm27Ow5V61QF9iSVWuTtt
YURp3aJiLX3PsciDbQl9sMGeeqJND0tlkucYcrTZtkTUv2lNSTdz7lZ5hP9IeJY50mwTQoswKSvk
L2mTPFmAB5AFSvNQo00ZOtP0u2ZWEbp50oSq9PInSw7pwW4Sg65lqbM7YAHOC7rUVUCY8WK3Xbk/
kq47UJvlX6nhzXbRdvnSVAAbPKH/ghQVpgmdLj/m65DlgcNgYwR6FMUso+bRVI5OQKfU27uKs9VX
LZRud8jXWxpXLS2sIHUwMB9hfBAfO7VNed+PZjwqByirX6gev5i7mPSmt0ovZFJP3+C+ndwmc2od
lpw2G1Wq9TA2c7qdcHJfCDA/NJAtVCcNtSEOmUB0ey1pf8cZQf7uNjzzvcTVG/ScRbjOKbsvxpYn
0QxB4f6wEDhLxGtu8Mi14jyA9RnKK7lK7Be4xd/VAJ7yYEZZmfu0hK94mPUU0lLNlJAnUa+of8ae
rL5MCiAci+nc+2HQ7aPmakqjggJr95fSBSVozbtih/lYEDQTZExvy7AMCtteTg9ZBWC1qmT7sxiq
WW/HPDdLhL+qq6ClEzX+AACRbce+cL6neFXy0CfpynaFKByxLVPSFDeKp1Pt992aOcfVzlXya0lT
L8XnR0QWmwLiO9+Zwkk7FU53iufIJUvi7KSrrXznwUSkOdiLQsRfrGZ6qvWIT4CqDBYZdZ6nX9ua
iDlwMqe6h597w1+Speu/T+mSbjVf3drP8s67aXiyPNlmdRCFOXw7uh4bsVzoL8sZyrhuLNSCrt1A
v7mlg9+MfMWgYdunu7mn7rGm2rqZ2kI8dyoXjwLJ+nFVOTC5FkbmftVP/U8Y/cpbbIrmu9O2ZbDm
3nzHean91psKv/DmPJ4AgN2bLjVQWq4phvf6RddPRuTqK9LSHk6jrgpnVUoaIlkW+5RZ5Cm1Zbuf
UHDH7rLMbx7mx2+Fl7AbnruYLtQ6vefOUB1LuA7s0YuaD3aqpnvMBdbgwXnEu+80Tr2NGsXXgxLx
nJMRibQNLKJllH+fG1H+aquqA5Izz9sBHedQJYmKa1XJyFpxyRqoiHw7MXqxqYd1VX6FKu7gtfni
BlbRJ7EGYhHyflwfbFnLADm5dbCMKlCLuONh5F77JJOkHf3cNMNdh9uO+5WDQhtkT9MCKE6RbuEi
ep6xaZ+qMmuwJRvIpNv1qB5608uvdV2UoZukyaGr82yFvi61Arlod4ep5fYGKDGmqbxcjzlCbDvd
mLKsqI8PJ78OqLGPVubp41oOdYFQAnoNqvZeG7+ZvQn2xrXnAFdam+YubUZn36EbMgdp3csvAsjv
gQCrgjs0Aki5jlRs8GEguEZquwoB2uc5wCSrwKwYb13fawU/MltDad/Yye9kHOSjlc7rd4doqJes
swilKLuNLGDhxpUhuNAUDZ3KA4jauCwYoAy4AOQqB3/mAJ9SlO/hyFW3cxZrjg1m3yJT95DRmTGv
rTwPd01Kir+MB6jCzVogPe5YokfC6cZj03E2DtDyohlCmQKEKErcdoAqVDhYwropwI3drOA17abU
1b6DTCdsQQaFN17rPKqaOvEMUD7IvSb3Mxe7YTq13ZfEce96TYtgWsr5Bkhd46u8Qg4hmzXCxWWF
GWvFZp2yMmqdOTnSlJRBWrbfCpNNIa6LISb9zKM6X6q4AHYaWaJugAZB5izpiRVZVTIEJYP30zyk
Y4ARsfRx6Abqr5nb7ExZlPFSMRNmsyhDkeYynMcBgQ/lrAqp3RRBN3VpiCGqLwhq9kOtip9573Sb
fu2bQLmdLnzB1ILIgxaPv1qT7Q8ZdZHeaxXmpR4PRbfmG4bwFrGyaAJe5Xh1jq7fZqiPPxKHkrhu
hQnggqK2yETBclCz3INDPoY9ELg9c5iOPO4uu0Eq2MkUPbghLHe+UMH7sE1IBum1EjocvCbSB/q1
Hvjs9mhujMPeE3gzKxolIWUEXZLUKw+ljexmJLMXw+At8TOrlI9oK3UBtukSGmf0Nl7WLoGRyt3U
woYaIHNzcUPqrAtTQtSzGK3xCKuY4YfpkuZpqZKKbxO21l+YWMfWF3Qx35HeZLd921q/kHR60WJp
XEUlae2jOYn8+hMYWOW2oinKbYzXlf6kXL4dqBn9tinUYazRodt3+VK3oV5N+wU4RKkj0J7GfGNy
kXehWGCSEBW1524dROp4wYHsAwAoyYNbziRFdliPLWx6PSfO0hy4YtGZHdR61iqYVdvJKCW0/CHn
wtp2dALAysQ89D5qCbTaapo2zyJrkudeWOpBJ0Y9gHZoM5920twb3Xq3XbFU+lBOyM0GuH5utFMO
R8oKGrh50d7YOOSAa3vxqHM73UyNMTga1VydTkoXt5gjeq417Oc4YMcDdIm178JRK1rTeYrICuRU
riY9INUGFXRxAYMyb/mrtNmeq+ZloYi4yOo5DjMkC57Gpe2f81WhX0W7ub9hndVGIBrhfjEeyTcW
0sRdDQXzvQ349Wi3efU6Jrb5loo13QF8WXyJaysaV4jusdFq/I6s0L12oWCnpyK7GcCseAb1BFOE
xVCPaF256mC1tdys6MGB7KIzQMhVr6NmmDVCa9JtB5ZM0WqjYVJCinNP3BX+ErozKEsAMrcPc7ek
92zhcjNg7z6CStRBjb9LYPlnF0C6Rm5y6Ky7qFhA1K7xKKrKq2BZPJi3Fsw7zJTSrbUUDKhvUmV7
VchyY0Y7+8Zrbh2xK8uNatrkDuBCNkcWzH3fFD5rIFmdgkUzu9Zbit93MwMXjCprEd9cxypuh4wU
kdJS7IplsGIMqDEf8Oq4ATjd3SV1xX/PraaPzOttFWSdQ3dO0zPoJ6EsgZnGspXzgMNeFl73yyBA
3+uJFcelhkRdgEQY+xyYe1OHCYpLeOFpou8B7g0rWJotDTkGlIOMzPOdyTi+6KQZ+q+NOyxHnkPb
55SnNWgI1HJXMmO6yE3b/pijlGt97fIlyIcE0UkC0b9h6DEfmMUF2lXwDwxqyDZ8dYfUfBcQ2g6T
zqpX3x1Kezt7BVe+WUW6dfCigypR+hecxRYZ1q5WL07j2bvJ6GlX1pLtlrZElVCdHLXAWOazPyra
tcjURb9zJ1K8dnD3eLVm6T5Kxhr8DN5sMCZn+zPr2pAsGXD3bEZzlrBEfkfrDa0tRlMU0QWgwUct
+vVQLiL94g3odKBUJx6A+3Jgb8YDYBzUkx7AlqvdV1pCfggIaaYxJD6tD5iwH+7h+WXBgnfNp92I
rOnraHMMMgozbIohcQkwGUceGffql2Yesv0ktXNPxKBvFuTlX2YhuhulC3hAJ8mEEr+gU/m6EpVH
fKzrsGxNt7G4Hp7gf/dz4V31QNO0RuZlutuiLPSXBrXIxsyds2+stihP6abOY4JyeQnQBBB3+VCV
T0Txt57hQlnxcxqIvXrK+PC5g/tZvTpbaUA/KKF6fyPooLcWTeadNbRVrGQxjv4ydThRI2fJtnDR
50lbew4Ai+Fep627b0DeOFZjAhMcZRP41dZ5HaCvgvbeOiG9V0mBCzjrrF9OgnHporK0X1ilYoES
VXWcB/S+wtSS/Rafev6J2XYEyNHj+S5XkJ1DGC/ESd1B78ea/Mon2QPJZ2YrVGp/KxUnsNPuETAa
/G64YYgVj9KyDit2U7D2aHQ4IuO4o7UXOBx6Gqg3O73jRcLvbXQKUIF3VXKoesPC1NP2t6LLHZ9N
PNn2aJA/5d6gdgkb3bdlSltkpnxF6Q69G4WXXc/fM9kAcmdF2x4br00fBILv7ehqHgI96GCcOnGl
fVAy+CsKodwLxsbUe1HM4oi6Z/1qo3SKodaFfGNqrDVS3NN3aOXogzdk873BVPK+zvBpS3edAD47
zr5UsCTHz7VDhHHIamQ1+9Ijs30ugYn7wkrXIIengD/wsT0UdevdFw6Xj3qpHRU5TiJGH+SVJGTL
Ar6CImyIudXBEg8SNCxoBoAmJyZLE7OmBISeDnakkNaFCZ1AWYHQ/za3HLQFhrLcrWO1bHji9vey
xLhPvkw5ekgVS3aNnTe30IitDnmukBKmDLLRGgm7z+m6gPaLsQAMVZW/5DoPB4oBpWe0+byf0Ik7
8ch18QV95OzR5JV3P4xq8JOyN/eVzKzXuUD7GtMdAtWtJvMuSbIR7eI2u9VoiiEmAcyAuEu5ejGa
UUjRgbEYUMegcLkjuO+3EHkUfrIu39GfWuKcOZhUWIafhe7nGzT952iAbciO2KLarRWEedFksm8r
w4fIGtG5HUjWHVOXA2jRa/lLV651bBV0WIMRvyh7SeHxMGJ/JxnVQVVVxB9dpbugbmp57JwCOXBv
EdsXY9ccygpoYAXiclyggYdGus2/g4rQ+U3agXREbIVyXqB+dCloBic2z9b0hdqaKaO3CQANMG1Y
CregzISQXBkwbOjZT65xqZ8lzuxX2LxOiBLbGtGzrgvlO7B4WWB4M7KtNyxqMyAS1CGzJ5qgRZTi
FkCuMnyFWVxX+UiG0D70PDjWD8LtMlwZS/rL5XkbV5aDh9DDLHaDkyygsnirh/YLX3fgb9mIZt3o
+FkN+ZdE9MWLUJaI3dVpw5UX9m1eL2sR1s7SPTlrzYRfWz29R3LVBhgLNHEC26KXuZJIOpssWz0M
lwJkDRa12OgE5tktEZ46yp6Wv5Vdeg9F5hZviQsGgI8Utv2hF8FiYHIADXHzemGzAK+kA/itIHJI
1Uafw+B/7CPPEGK08EFc8ygYav+A6S05DgNaVkCjZ4uEYoSkH6gRovJlpoq7Gqqxj0271CBJTRBO
YnkBYtBq37RTdY+efDhTsI+RFwzBNM+bcrbyjSuJ0wWnK/kevFkvXGyrfzLWwnZoRc07A6iy94t8
St+SPh/u6ySpDoMxwF8xtCIqKW/E1GyBav9mE4gC1mzGaNbYjnPB6s2QuuVu7ECa+vxFOH901T+8
CTQ/XBtkPPDwhCfOdcHSlsxLk6HZ1zUWHszLMI7JUrXnxYyTBm1C84qauoioU+vbzhmnrxhNzDZ9
ba2/nEoWlt/Zp/oSiDC9c4VZHhQMxDZZMZf7ZLXMvrAGBdTEW/HjCH6Br0yXzU8JQOwpddoK9VVh
rANQVFSVDnPMZgKZCmWlc4pgJ5j9WSbEdYLF7eZAZZp9L4pm3SgleZDQUr3xjlpfQPERdwYONAbE
rExFqmMTXGg5OLqwl4ymxRGR12pk5oOBVTWoYL9w5O2Hk/XKnlICwGiebTahRJ7prxGgz401mPbO
7Rg8R4bJXf9aaTnuq7Rv4Ygxq2c6eBkJTGLQ32zmcXnWUvJdldf8SzHTbkPcxYOWTNngLlwAjLVg
tNzUsig2IyCsuHZK0LVA4kJ3ec3TJ1ma6YW5HP124CQhcBJ6Z6fgyoS2EmUboq01trAYnuaYyrX8
DVS3ve1duNyW3Slq4i7yQi7m+icw1DW2ME9+QD8ZeQovPH4oqZr9rNETyDGablx3duMMkDOeumZb
bTVsByIlR6aJ1HVQk7tDWBnvKs9YT8hpUcp2da2f66RIAqKnIaJLbwEQX82hY1YPZKhx/B6LPOh1
AUAH0dD6O+aqhw0q0Skmq61/c0dN35quhYeDJxWaDK4TG6updjCxSraDpkM0ukv5hCBkDqwj2Q0r
SzQThNoC2F8eq0U7x9E1cyRZnoCL4Hybs8QE6Ok5uV/BTvRGr+gdp3ZebJyqhTNT31Y3CmQRzLZS
stGyZneaFXKbsUbuBsDQxidOb4IeL2Tf5F37aOYEpBJrcXbg/Q2uTxuS/K5cu9pRkpNgxKBs2BXD
dOwsBuQq4ws6CxCycX4kcEd/0Cm2XyRbA/uCjJO/GMpJv0Cgu2F9smCMd6Fz5NW2OJCeTJAYqcay
C2RqXADPGLnxzQxuFmnq6tWC2uK2Ba36K/6q9gFI0R/tatwN/KYzLwCE5Nxwu6qeEWSPsqph+g6D
N6BVJj8UbZ7su8lCdC+EvnegqhuIYrWhUT0ARoCB6fzDyZQaIhew6rfM4cnXthsWf6VaHKlb059Z
gVAlJ3CCPg85Z7O16ARK2DsQSYHfwluKiBOf910P0qW66kDrdKKF+GARwPqF7gQ0RGInzGN+ZRDg
TCfjn6udCOXvVgPk5ua5jdXIE4qbDQZ2dv33JXDiEuM62ZVw+nHY8e/FHNDLXCE9dFnPHg0isRYw
kcaJQD0HmDIuuI7BvtMPQKQzNBTFEGYQabkyKHA2Qvj3slgQRj+cCOd8WsPFjL6C8K0TDfHJBa7A
mwVPxBdhH5IgDZr7bAmqn59/xouP+m7N05+/e6/VqDIFyNWJPHsBx2WOLfQlBZgpgL5Ick3L6SPH
+19PeOrpooFv2wLd/4+r5S4q/4bWTtRpvVvKPs694soDXdwpRHBBKGPeqYv/cQ0CGzq0ubBGH80R
DcoYrUb4a/rWpozqZ/b4+fsjpyGRjxfviSPwn+Wcj8u1Fdy4+Gm5OSAx+bJurQhdoX0amBCJ2N76
8vl6/+i/49ThwDFxIqTa8lz1MHHqppV5hc7/9A3BIrC5eXWL5lmzdvv5She/1X9W8s6GtUBV6xn1
ILGdlO0NrfNNlg4vny/xDxoDHgY2E/hXeNQFZ+rjuyP9qqWZahJJrYAEeKn7A32vE1bRfIMG9Mab
7CEurCSNTO/w4PPFTxHj/MNRiT3puMQGieLskLfd7LpgYCOi5OwIUmeIW8bnqfnr82UufbD3y5wF
Ll2kaDjWONQzNQeLn5LJ5H4SdtyX7MoTXfpizEYrnVMpGT9X14PwDAX0wEmUpIvv9b8rdkUy4NLZ
glaRB58IDjMH91xjUqu8RA+BkkjtppCEBegxGxmcpiareMxjcSW/v/CJqIMojIyFEGGLs3eHr7nC
9DUhkXZTv7N+58sToFD/8w90bZHTB3wXAQFHcKcD5B6BRuG3I3iAI6jb/Mvnq1x+de+e5SzQEsV6
Y0osY++nnc78LBz8Jeh2JMqi9Oma3tOZ/9KfSPvh1Z1F2l5lTu+Bunr6Urv6KQt/VTsUPpvsinry
pfgH+jgB9Qq2pVycyygD328t0JxsPJcXg1KQRsjvycP65oRmO9VARYP/bub1z7O9X5KdRabJQUpW
Ic2POtAtA7QglkBzuwy8KbGvHKlLnw0WR5ibYgT3sjyf4G3RbuO0Hk+3CYl5DBwG7UoWmhgfciuR
+V3zZr204oe86uxCGdJlbR3QUiOwiNwnZw/VxkiEOSixyKyKq2fs0k75sN7pgnu3/9G5TlbwfBy0
4yQGR6ZRsFdQkMAeGgA6YhQLsFYJ2uuxV9V6mAERP5PeW6+FlgvBy4MWIBeY/qJUnDsmTw7hZuh7
OxrCekdC4DdARAOMWOzMDg04NM5erkm3/JPlh+wV8cUhyEew7vkYZY5+SF+XE/au51s3dLOENLA7
f9oWQf0GfMDELG433k7O/nJluvLC1fdh6bOvvHJgQU072pGbvbYdc8NaxIn+YlVms1YNqL8j+uXT
lQzzQrIHugLIk8AHQOI7MSvff+pWZyA+6hojQiYF8D7oI7HHVzQe8e0xV9eN12axL0YH1wF/D7U3
qJ7niqxrP4CE0GEoiW5Aood/TP8bkpV/TVVkwioc4IEOGtqVgH5pJ4ErRpHAg7lJ+dmtIYwY0Y6H
mjhNCMaIRF+9pmPaXpEturgKP6VgtuMx/P/ju8xR/Vdsbu2ozNQDqbyH0+zN53fGhZsJ02L/XuLP
yX13MkWOzIHnHZYYAeeNIdo+fjpf41leehDPwSQnXhlK03MlwtpJgST24BsM4RyRm5PpIP1rjElg
7Z1tGnbba16YFzcFEktpE/B0Xe6cRZx6wX7BhAFBysx9NHB9l92vW7CZEFSd+YiRkPDzF3m67M5S
PSaZi2wZ6J3N6Nlhc1VZqzEvl0hNxNeGBiBFBUP3VA9g5Kg3PUybzxe8cNA4dt6J24RU3TvPk5IS
IwMlhpKiWQ1gCAFGXE4GMq59zJvmCxgPL//9eriAPQJmPgeX+vT7vNspCQg7nZvlkOmHOtKjzNw6
quQ8bTTmFDHsx01gtU4Rfb7opZsKREUHe5RzxBV59lqhbL0wy8Gq2U7vvBsVVsHgw7P827Cpg2vB
+sIr/bDY2aYhIHUmEl4Bka3pr5KWnS9LYvxpSh6RCD1kY/LX54934fQJgBsnMjn0nuS5tAlbuxKT
+x1qyLK77ynbGG/ddp66EkcuPRdY8KjnECRPa338dCts05TEjGCETtnGrdfON2S4ma3lwAbvO+Yt
rsnYXHguaYMZ4tkgc+MEni04FaNcSZvM0QSxKK9aYzXCRMIeANN+/gIv4RkfVjoLkbaX6gbTkDNy
JxOhNxPb1natfDB1AnDJov5nHjf1lSvu0qZ8v+h5cmiAWBqG1mikQxORMI8weoY5XnjA6o30Au9K
aDk9w1lo+bDc2ZWqvCJfwImYI3d9SsjL1ASeNd853RKO5ZfK+YJhqSsr/pFf/mzJs2OXpJjKwwQp
OmYI2BgMjpB0d366dyvfi9S9+g7iATAIipZLaO/4Bml/gN5E0LwVtu/6abxMu2un81JM//Aezo5n
laE/157eAxSRgbr0+LWsoAh0ZMd1lMbsyqm5sonPrXlWdEkbm2M5K30krAzg4wL607Uq6toqpz9/
F1ZNx1TOC2tGU0ltaY+QUwy+ma4tc3nPIoJCBtimGMA/O5KmTdoBw1T/+/KATD/rQx92uypOKv/a
t7r4VO9WOzuWZmyn2gIFINIsmtERgJ2AjxHqKwfxAu4hkWL+7zOd21muykI6eHqmpmQ3AsnLuFvn
HQL3tcLhtN3/cRwwFgTpHMIxhXd2HMTU5u4wYSucKrQsIFu4U8igD7Pt9OxN22tv7/LHerfe2U53
hZ0n2SmqzcGpXugD8HbyzRRYmyouqS+CK1H09PM+ez76cRP2Q9LVZsaLXH7ZAQkpuqq/WYiJhrgE
R3HywSi5EmEu1UUnhPbfr/Rs3+O6yhnRWHKKsyP72t9itgMUkF0RWY+QycKj4uU+tNn2muPbn2Tz
s4c9A2OGHGPGxWnXLDGJe78MnaiKsmPvgwIY20ex40H2Ot6MTwJy1n1w7ckvHo13D36WR8mJN+i9
YHk90i9JXh7q/ClN9HTlZjx9ss+e8uy8g91ZQjkBWyhR/T7Rt4RfE4X9I7792RJnh1zzHk3C04tk
t38EzsI00jBWik9oHaZH9iCBb+eDBK9scw21O/3250sTDM+5QCJtZNtnL5FACAA+7Fga5PYVoq4E
xAew+1omfparCs24BoZYr1eOyaVP937Vs3eqCkzrygWrotK8w+hU4G7TByuYfwnfDaqwLPz0qvYr
uRTk3i969pbTdBEYjsCHBIBAYhB5ik3lhVkIYfEAUhFu9FT/qOdIPV+rca8sfA7OOzAUA8njtFE9
8H69bOsttwIuDU6TPHz+Yv/YMXzyOc9NoljV2lZ3+pxDSGLxlfhQrcAAUleEFoDZA4JfZHUbEQ4o
6ZtQo1LlvnPXoqUertlvdkq7dvkLv3K9XDpC7968dxb1wdRvOjLgzVty9WEJjzme5MoSFzJziW0M
wRVAmyhWz1I7m1gJSJFYYrS3izrYMmKabav+YVDXTEYvHtf3a509Dqjqo2vlWAuX2Dc7gpz2gnZ0
2IXNl2qH+aqgLjZUxPVDHqrf1660S0fH8SQAGgqoHQXrxxumq8Y0Q79viVqMgGCAKEyhtaihP/P5
Trr0yd4vc3ZYMOmXVo7AMgmkXozf5mYOJk0xK/7/sA7GVCXqYAExlrM7hJemUIbCvFmS33mxYmzn
SvJ58X4Efe/fK5xFuHSwKtDTsIJ4NgHbn+xbk3nfvpA7UyO+LhEYj1GGOsfy1/HKrvznW4SRl80F
g16XA9mts7u5M8uwugVYi069KZo0XE0Zfv7+LkS1j0ucvcBmBTF3crDEGCS3JHZRRKV7+X/YO4/m
uJEui/6X2eMLeCS2QBmUIVmkSJHSBiHX8EDCm18/B9UdE1K1RozZz66jg91VBZP58r17z91a23HH
6d7rfPXkvjtz//dDyIcyXELFxXtNHffrQxhLvAOdafKhdFuV7tA7KNeHd5ITfnNMsTQ6yfRkaDZT
m97cudJybeAddO2sD/Yx9jG7vA4logzEY+s2sesDJXw35Xd9eX9dQX/90Jv3C32JlqhtRa/3Qdu5
u+Hk+vWm3yDr9bON9U5j+TenbhBvjOhs6mEe/ttYDjvuptkqMpUSqkEr+qqPwTprQuqz01gu7Q/Z
Lnz6p3D6f8rBf/GE/IFy0BQ/yoRS5W9838ro4+//JhyY9n/Q4hmqIPXeNs1rt/0fwoHxH9N0NANq
HhGuKqSUnwkHDGNMx2XHwWKP6f1nwoEwOR4CQMD9QHHl/l8IB4yvbp7K60CLZcSgDcT/zr7Zchq7
7WbF6enDIDTw66iZgtmcReBWVb61aqwEnhJWmG2Rg85bvVJbn1Y65o940d/q2FJONtaXxp8cJb30
JGTAnNKjh7pOuqPeGcZBl+wlSOMm96VJ+myVoK/q7EJOgJ9SGPEQvqLHNlSqB9sgwAT3gxa/5UU/
EeajL+exhCHFcRsJuLKKwVFEpIBeEIjXQ6oE6OUwwcXh8lauQvJYEe6JYG3U5TNe5ntZuMWeqFSb
3PRViN5rheOrqzh9WIWZRVnU99FYmFusWMB/r3r2uMn0k3A69Q0c27BVRXxvycXYAP35aNupukud
CkiWa6GRD+00PVhX5XxxFdFXOljBq7JewaB1wU6H3j5XR+2g5TFkKNzFW9zY832ZSFhfV6F+sWr2
y1W9L+bI+UsBVEaMMeL+YZ6NY6cq6a6eS2cbMRm7KJg/7ldgBlgtMRQgfy2DH9Mkd3gvzTtTM4dD
NOIwkGY4PwlLpykEPmUXEWOk+d1qRjDTWn9LV5OCfvUrVFfvAiCOFE371dIA4HCfrzaHoRE1iR7d
6kjW56+LgQ62WM0RALpKZIwYJjIZ51/6JLZRJ14dFdIqUbtLpT5Y+qhsY55y3CZ6+9InZuyPkR4f
6SSXr9lq0civbg0cKN0+bIzKH1YzR2jXwyEZK+N5xJr/YF8NH6v1I766QKzVEGI6S/pCcaY9WOZs
VdtutY5wnXGR2FdHSQzX7bm92kxWw4lz9Z5MVx+KvlpSktWcEsdECXhmCJ2uihd5di294Ngnzac5
tpIvC/CbL+3qeeklGmgP4NpqhYkWFwdAUTMSVaf5GTey8cWJrPQ1sd0ZP81qrYF/Vvi4XONgZOaY
on/GhBOiacF3vVpzUrPqXgqZz190PRP4hty+8K3VzpOKerxM+rB8a1e3D7MTPtmM8ABhaMQONK/O
ILl6hMTVLiRX5xChtsjHwRRgKMKDMN6L1WW0QLGYASak4yVS6+ZBuRqSqqs5CQMzRqX5aloyhjy/
LKuTKcm65etom+SgkDPEC4NWM3CMyPyS66F5cK6WqKg0zCc91JwfzeqYalDMAtZzbQ9qlbIDDOYe
QHkgs55lfqdbiniLQpyeSokXKxlLQHP4DXBoETFU+XoO0HsELmhvs9XMNas9oLbV4JWIIn4r86zY
y9X+Fc2rE2xaTWHCHq3TvBrFlqtnzJHTVXu8esmwD6Kltdz2K7pfOiNKMdVbJlDD05yq7p7h83AS
xmrfqIb80l79alOV4rSx9KU/qquhrV+tbeFqcquwvgFIwPiWXj1wxgC8KqoxxrmrRS7Lhj5Irr65
drXQGYkTnceub7xa9nCWNdS8w2q605RK2S7KyCnYaaID5379rSvH5ou2GvbSuCqPDeCDw7Ta+SSw
J6yZhP1u0Um3Zzx+q09sNQEuqx0wdgbjLzciq40DS3/sIQiwxqg/ZtE8p6Xth8A9eAwEI6dwrvoN
4xnhL1LIsxAawqoCIoXhxPqhh1sKpC1S/TyP+22xGhbdKdX5GLfe1audcbw6G/PC6Pd5WUKQq1Rt
ecnFOB/0xDA8cjyTvbrk9rYcVPODJUhnJECiv2Rlrt7NxTTet1UpDijTQ89JY5bHuRdfhnbJnmxz
6h94B6gkVUU/AHGqL7Wcp32Hmv8OF7D5HcFusku7XL6GDKYvqgl/p46RmnuuVTXgvawcX26pHymE
2tX9iPg0lPJFG+flwAxFP2lVsdIk3bL57gL08WxtJARaKYDsV0tR71JrGI925+ZbxKXg6yOFPN6k
iJBC6/G+CWtsLakGJ1MZx8/MiKatXRvTXWWGydmZ4BKQXdXKexf3TuaNpRpDKCQNBjNOOMB3TFXl
NA4yPExToR/Q59q7trG6nQ1lCmnbiOfXNKX2NA2ZjjslxDRR6bmAK8cMfw8Q0/rRz6lLo0sZi000
p9gP59aeCN21i+xzlSb1HNCGWbhzcYI0XWOUq26jCZ8CIDVl2jRNCUNk0nC7QihwTqE+RS+Q4tJP
I5b0wHDc4UfT9/WT2i/F13zStS+2AgLSr0bdLM5uT4iLgPJ3NIy2PEeNrj4A2YqOmmKUAq6MVr3M
xqifGyfEkov7Yv4Qu5EdQKwuD5k6S3kKY703/Clv2od0mrIvcDAFORxQB5TFJeLNYgysLYa6MRzV
CcxV3q63ocWVWMwL8sMFafairhiLZlOUnbVX45B4vNmSL51wwi9FHZcMkDnybZowZeI5ojkygD1u
2euWT46udxsKra9D0WZe3g2dsYVSk3OUj8ZghjB4p4je+DAWC7tzWgkcBxBT3EaBaRBXyvMQ5oDV
Ml12uu9AOWRNtTrrKWwK55uOGO9cq+uS3lX5HuTO8lLyUu/wSppB2cCs6/WiOdiybF9kJqFOgHs3
N1aSap+VqR97P3LS6TkdQJC1vYlPyx3G/BEWczZuZwSDxEJoelDBn9vx3VO/nprlPgIV6TuQzwKt
sagkoip+BH4wfTJyJ/rWdCoO/NAqfNtSjSDPabyb2WRfRKeujJM+pmPk1qEL6Dae54emr+NmG8d1
vrPgpH2FZmcEztIslacZxI2zMtv7Wib1HgpBs3W7afJjXrnAMhUMYhayP+5+ua8Vsjyc1iVyc8q6
u3IcqH6mCdxvUuoP9WjLBym0DsZL1oBEEMW3zlLM9twPc/VI+ORymlbDw5KP8UMeO7z71kj8cKs0
Yivzor6LhrT4oagah9Crh2K5+imWq7eiyRzjHiGzu2FYjSfLzIZXXGTJoxuhUFySJPmW6mK+T+yu
53DJ3pNL3O8VfckWCQpw3IGC9EwghPNcr/6PcnWCTFdTiHE1iESrVwSKtAQghX8kFoX6nd+NsSc1
hbwvKCbOgECtb5PsinMrNf2+MvLYgipoNUdjiIqvjSPmL02H2gYOtthGq6FlGqbpwaThHrT49LbT
1flirCaYUm+UZ3c1xoCqpXJ1omVfhsL6lFcFiCSlyx+1SFW+9qu1Jr26bLAS4rjRVvNNefXhaKsl
R9FWd45YjTrWatmJl8H6aOPEw6Ub24AGdEefj9Fq9ElWy8/SltNjtdqA5NURpF3dQawky7fIlfku
yubl1TTd+s5dDUXFai2y/3YZSTM5Dqv1iPM3JiR4jZ+vp6v/P2b+1yqC+d/Pmd6XMsq/fP/Rxj8f
Ndf/5u+zpqv/B72vbat0vIwVmcdh7u+zphD/UXX2Jnh6/8PZ+4emp68HVAQqgrOoCrvYoM/zD01P
hwi/iogFfRKLecj/DaZ3c9JE6UNFhLSBz7EFyoObk2YR6bMdK24SzHYKmblOXjj+eYWjbDEBRVs3
BJpWqtO07UNOG+zj79kObts+pkPtplomBkGE+pg6br5BCcWcaqXExhkKiLyauy2SJn7sWtgMtgFl
upwnCjWhbFu3LGB6dmC7DYdc0NZi9KUpX3+6e5e/ez8/w+3Wjs9PHaHr9+GaI2pm2As2e535/TRY
1lsx9hChMOQLWe3K3IEHlLiYfrT6AEPzq2pKeDR98t7Y4LZzuX4wejUD6SF0LR6Ym1YU1vp5kbae
BN0G2gTT5WY8uIuJhQahm+eOxbPRQToYbZg8RhHIYXxrUBd5nHshNA+YyOL0NPf98PLhz1fkGuf9
0yWhUasLi5EjgEFBh+O2oa80nWB37tsgljLdaWKYHjpb3y+yT49N1O7jJpX3sp+8cnYwckTCfLIX
5xS11LFZHANVVzGALWDwd4CAeKqEPCpqPx8GI3uR4/zVcdOctJm30kitvdCU9i2pa5/VnRiAOvqE
XnJvmL0b6PmyN1NCeMuuftKNVnunvXq1Yv78S7E6gGzUoRjTz9F4O3+9+dAWqNzcogrcmGu+mOoL
XUkaLOP8ANQF1YauvM24GyWayjeMqTWHoMbxS7N7q2c5fZwqqqKk+T7lbLuDK6P7rK25lyKLvsZG
DEN7WdyJR1cPDDM+hngyz4OmHYGQpHeFGkGrxBrvAWxx9pzQeg/M2rARNAm2kZ7pT1UWpRv20q/r
5ihyzcSab4f8QZrtchH3WH0T52Bgd8sX9ajH5eTLzDV35lR3PjSEO8IIQuDyKp5GLPv62Vza/Sxx
u1eO3NH28pSoYoiciiT480O0dm//dWURfjqYYWn835pggT7SOCoVmG8433b8k74hgcXy57G1A06c
+3Qps+OfP/OaAn37oWx3uBPp2rFq3t7OeK5zUDZVYIAi+trMIoMsEcoPwEPaXU3TIOsibW9Q0QCY
Uwb4Z02wpBEjQmm99p02HxLpWFS9kb9Mcf5RMSGItekwbM2xN7wCTt85Fu80wq9pGjffGuiyiVVE
Mxg83a6IRe9UjdKHWdBA7EEiaDuHqEqXLYA/OiIz5rfTaDZ08vRw8SaX4O4hnKOd7GInmFOAGNqM
D52K8uDMyrbMQcVUrsq5KGwfaoIN3cbItgjYMoFkYdiEYN1OiTEfE7hecDjmS2NSO2km0IZ83Ava
gztTusvdVMg3EipP7iiNs+usZ3t6ZvtCUEETlHSYIQXvkALWvpNU9lEaK+m7z3fDotdAHtNArZ2c
wy7goKw2L0OYYq8oZcsNIBcxW0LV4/xnrn0AFS+mNLfL2EZeno66j5zlwcCKciLsLUReWLMAzsw+
iiH7FI9ugdqiCu94ptsDxKL3QrF+9/DyEK0iVVrAYHZ+XRZ6lTyH1Um24pN6D3y7cjZ6GW4LzdQg
gEW4phvGI39+em8Hj2hT2QaIhMHoiIzzXzuRkZk2PvClWPPTS68Pe3vTuoqz7dz5LbV+kJ5SAqsR
xbaoafMtNitSJz9ZuZq8Tir0F4OEimMpuYXV0h4Bt8NZK4r3qLP/+prslVgCkCxqQiNV9NZsaoHt
GHOQjoE2DvCbzBxnPQR5mwQdr8lbcBF5+a0dg2ge6TDTpbvvjM+TK4DmR5Fzn21GO443gDnEnTRP
naWJ3TsXcp1P3bxQDONc9i/NZepym3zqKjx4k+oUgRPCkHKKz1BEIIXl0GrH3ux9VVE2g2lI+hEy
29VR9UxU9fRhWPpn1eyVOy1y35kU3k6C/r63NgpkcqZcmvhrXfZTlQHgZIqxHBUBB8ZXEiW0o+HW
j+0K5CRHJPeEWg++QbROYC7hp6mN34RRIXSz5M5Mqg9UjO/Mppz1Gb69SNw9lNis0qRl3EwWI8vW
iAKwqyA00DE1ldZBMK5p0SpdvGk1V94NHIM9qFsD/Erb+dbVrIot0Mh4br7Tessg6GZT052hgIKN
ciz9KN3QCOBSpj7oxfsuCqNglV5vLEHDO8aytOXXdegD8reQ+vBFk8esgo2kEVmyL+OuOcQWVhsO
lXSCk2za5mS1+uRymNBxMCPSRmiDJdfgQcV9C40kM3eTTmlm6zSIiiQOfRkn2UnVi1dNr5QLrWPI
z50yHBV4SFOZjUe2nfHohk2+jUJaUloktNNU7VuxWA9WaSm7yZ5DAF+W7Tctc34GeDowsuQ4a9MX
Udrzg0GS2KYrqF5h4t1bpTkehlxX/cmq4ZLExWui1L3/52f6ahj8+XZRkxkgprF3O/j9HPPmAcrG
wWJB0OqgHocfttPXG0pKfFYAaA6RpDERLglAx3EzGbMduJY0Lmxz/aEVm7H4qCvVazb3zr7OTFoO
zSNY1C7gsJDRebDHszIsm1EkzkaHaumhlGduXmcxDWTrDWxxWatAjARP5yKLjshZJXCLrAXpaFIb
y6G6x/IadgMYOK1G6Zo56oe0swzvzxfhdk62FqZYhFanO0p3GCo3FyGpLPK/cpWLsNY+cLWKTZLs
5vqLVYNY7HSTGmlA1CDkJwoB853y4hoT9/M9YIFGWW9q67iauv22Ypddp5HWkhRB5hqvg+MUO8su
kPSG5tpy7tiWcS/URiqZr4BqGRg5ni3oD75RhM/x0tTbHFSCr0oFFKcyg29OxsUbK8fwysjW9iB9
5WaAz7VRlFTZ1CYbob20d73alSc7/hC6U3kyQUB4qdEVtB5p59MAtY/kcg2axePewXpIgONubSXH
LR/2KiMy4oyyXLM3lgUnx20TgoO6ke5T5jl49pgxHoeQYKnRFuo+7lRA4nUKla0lAIJpkP3RkNEu
I7DKI0rB+QI288wwRHhtA+XWgS7ta/Vo3vOWBYDWh0vKvm6XVX6vJOJDoyiK3xHa5EezdHepntX+
JNyzaU1qAIzHaSAK/vkpWReuf90lx2IEyZEadcZNEagM5AwJJc4DYqP4gBRZSA8EUxXUf0Niv1Pn
rkqZm0/TODlA9DFY3jlf/7qwC4BucAGrPKixw/pzj51KyejsOxiGdoSqc6qgh3THNw03aUs18ecf
+5tKhUg4oa37MWv4tSL+aV9xprViaPh4o6iiu6n+OM6MUTWDc4AJ8Fu8uxBpN+KQdSfjuCxWp7hO
zarfiF6Kac2laFsyL0rAYVryOYndizPa6gNLJrDVskn3SY5F3XYEHE/2gjhsj+5YcWKpnI4ElOFp
Ee9Jj2+lcdevpdmmzTHOZWW4KvV/uhCYRlwVdGwR5OOQnhdz9K2sGf1FnftDNOAHG6ZoPFtZbdNq
C0FX8XTuKnZ7erMah0vFDZbN3h615iizcVfYU3fWOy2EbVZeUmnHW1Q4mE3dSX4ihsN6qlwa57oK
IpIwrsmrzPGdJ+u3V5pygW6SZbr/LmOU0QYFrWYyIETP7zreXrszai/F4HdkFAcRO28OSgo3yQEy
uqlAwGxqUra2pZbf0WNUdlFjSN8t+/q9UnXV290+9bxhNoGEPA200H996vXCzpjLCBkYsfFoKMqZ
evlstioHWLfZL7YoTl4AlhSGhdDy9z79N/Ud3StMawI7I/GJN59OQ7Vu60KXQVc34V3fT75RmcaJ
u+BSROwLOltqYXGjXV/RayjNzlQRC9PIbSPdbKMl3XuJsden/vaCOPQRbIfinety85VqkYFbo7Ee
lCVYYmm0ZAWB7sgjAb1veBNM285J9NA3k3PHeoI0zclDQEqPUZefnXKUm7w2dljfj0DtwqPej8m+
Ht35nBFtkUVSPXXGMp+lhpVy7F/6JnxPu/+7i+pQYtDwJgz1X2dnKrtwGIQlAzOGHT+ziKdzF92V
1uQlubyresuPxrV4TpvqaAK4p+iCt6437bSBhBkCyVXf0bv+rmqmekceRr6GrTq3ua1idWTWLW9A
4ygOzGRHIymwyzxME1VQdb3g0uTJJlddSOvSWvuG7eBr6kRTjX79YzOqvr4oYvPnRXfdQW5vtuvq
Dk5lwXjltnSWWkuDZxRV4EBE2KRU6xtZFod84NxaNK9lT3lLDMY7x5rffCqeFM6jKCl/Yw4tEDhY
C8hnDlbyheBW7ezYWUGAu+JuMjvlrD+h1ouYrf351942KtelVVdZiHTOphoTF/3Xlz1nEVekMrIO
jV8V7PlnwgZyz85r86hFFlPBvsl2NP/2TFrg02az6sdtz4pImRhFpk5536l+xJbvq0v9o1HS9xaE
32zC1B40LFFruRTJN3Uh0gfCpibgneRVXcJWLptMk4rHFNj1sdW4QTH0ybPZwgBWy27fg9fu9G45
TMNwGvPSOAO6vc9ILz1UJf1fRwfqVRVRshkVG8XZ/wwLLn8/JT+3m39TnehIe8H8cEVBC93UCwqr
N0qRsgnyzFY286QeY6ltZ9Tq4yDe46rcGmSut27t5EKIgtjl3j6pg5Gi5MzocjUi7vwejVhQkry2
Ufr7mPlakikPgtQYGu+7pZTTAaahX+f98N4N+s1h0yS5FhoeKzaiuvXZ/nl3ttW2M0u1orUx6Yx0
7SOyyWNjNPAUQBuAyFUp1UzzUxYNl5jC1tMnoztGSLG3UZxr75SIv3mV1nWONgtMIrxy1q9fh6AS
kOB6lgd6mUSbaVg+1kjjOHfGwMjt+zRyv7lq9k/81P8ao/Obp9TioM6CwdyAmm29SD9dhFmtu3LW
5zwol4IiWyyP9mx8RR790Ngu4Q8tlHtFI/Zw4vX681N3dZL+umSZq8YWkZNFWczO+etnF0mkjOoU
NkFcz4Ufdi40B3fczHOMrC2fPw05Xdpkyb6Y7ZpSCW7StVLjOOUj0XgRXcNYttlOJYl0w9iRYJbP
ObYlJjZOfq/zSNFPVdu9rAmPNENb/RIhgEAuNZVPM1xPr82r0Cvsdvi42MfR+GbViW+To4uH3okC
YkItzvZGiEy8IfMyswXla2rfiTp8tdKmCJhZ4Ysz9Qs88Iu9KPkOYK/tJX0pHhHMIX9TFV5bqz4T
xytfqeqMriTKruJvtBTwu66Ynl4SxSdGoimM73++vNfn9+bysvxQqqk6ilCcvL9e3tqcW2vm7Bso
g/3K6L6hBk8PMnahd2WQXoe27C+qJgnnucusoXgcSiJJqsQ0N6JaFSetg3+kBCjd14t1jCFf5Gkr
YDMXl5Jy90C0g+LDR9SpY3uIuTNHjKocop0RyjPnDzZG0X6ejOxuKfuHKFmDFYY09AuNzNmcML99
nIa0fgviC3m/N3YC/JLkGCQdTetFxD2jh5jdAFHMPoqUT7VpKucqHO9Aly770X53/GVRLnJRfr1o
ABQ13WEYqBocLm9qJnfRu5BYhCrQEooMJ3ElQkQmQIt7RPP0wZ2s5KnSSuUhgSfftNDq1d6F78fk
DIDlp9l1PSttnY/GYI2nLrYB+FXo8aI+DgNz1Fo0pQ8WnEFWd9rW8zh9SsUxto2cBgUHUne0PmZu
crKUKD9FyVsNkvJS/aio8B9ytGVbO1KHbdTk39ORgzPoDM+RDgWFaE7kwASgUJ0tHQMSYiv43PqI
hdONAzH0W6rzuzyZ5lOvFp+NUSD8QazaQ0I2piHcEDRwJ1F50K0wi32oRVtnbp8bd0Fxr2UvtZo/
T5VxoTPz5E4qR2dZb01Z60+iJNW4KdyHVBjeYGGtVCzf6JXXUIroHMrxr6iMF6/pCVIqR3MvTGzG
RDEQiZCRA5uZgOXr5YdULL6JGgEjTeoRrLu0/dHuvi7qZHljWG4Uu06CNp1bWkH2U0sEgz/0PCDf
GzdUNtHU/DXnyrewAZhrhfsszv+STvzXEHXAwemseVrdbspmlRUqeobAuGHVULoKLnNxrokc3NRf
ZFZG27wQP1LicEKn2HZTRkjMGD6aIdxLtulwG1PW+GhoPvSoSDZ5Pl4K2dBXae0XQ1QDi8cCy5+E
1LRzyY3uySByfhjouLY00CrCl2FjKwAYo1YF1259ILjrEBbi3hT9x0zaJOu4vaBuZUwkzJHgsDzE
76uRlGRX+4EVjLy4a3LI+BY5c844/EdMx/ScVPoL460tIOTTAJF104rU9UMVdIw90L2xVft7MsBY
JrRGcoBUNurcJnQqYa6OKnV+o9SZv+aKY/MhWLUhRySKhZ8oWsuyTADXiBNnwNjiiaLZz+li3WVd
haZWVzeaUn9ryXE56hNQSkcsPhHkjq+R4OMYOL67tD72GcR33Uo8CVOtygGVLIbWXsb84jZZc56i
oTtEnX0e0wT0ub0km3ZuDiK39MtsuWdUteWxnSNxBwOHQE1kBNvCBp05xwrAc0NuS6MKolj7y0DM
cNbTeZXL1DCnlXQgGUntAhSaRy2dDDSk9Ss6JnsrUBx4ndYBGTF0GPmD9lwT57ZlfriJ4xJH2zR+
Myr51kukOlanVxsa5nj3ZoFhcYZpL4ve3QDnD2Y5e71pQggjLCVB2+K7Rf3dbPRTmJS2p0aPI6zg
oIjS1ocB22zRaEbQW+5d8VkvwoTJkrjn6Y58wJo5Z0Q585gR8mwMDhnc9j4U5ffIoFOdLuw0Y9lt
szGb/YRkGlCR94bkbkYKiJ4Z3bK7IHM3n4lBISw9wrJSEfvnGjWzuq6x0GgPWznH5n1Vt5cU4snW
aPRHO+p/EIp7ztvpvu7mT1rs3itaA20yiqpdNH6ky77r6vTFMSSK3vystJgYp7GP9pqTDLswAjRe
tGgDiiCO9C/M1pLDmM+Brr+hJTMIEeD8q6e91ygcErQk/lbg9vQcA8Faxc/IoEw1InxwnYV/W8aI
GntWB9keZhyxbNjiZDryIRbljs546+E7VHzVrA4NyXWQVm3fcHJOsWV70qjrLFPqdBlzotAV6wMk
BueOo/KZwV+ysTXeHbdzLrkU1k4tkof+zp70dKPHy7jRWvW5u2ZqOEq0piB4bLAm+TKkqFhqeFh0
p7rLqvGiy/XxXsC+2sM9guA3YxJBESIaGwhjz4nWIvz6m2YjuqVZfpKTcqbkMohCGDmcrndpGS6h
sbypYoUhl+k3oTCbH03CamP1MU52cWz4nRLtSAsp/bgcdo7Mj2SsnTXzK2CJymPN/trorMhpW8To
/bvET6njUQAiZgXQ/glc8llXETfYFcz60LS8rtGHTRRO+aalNoLXXJKeyskgiDhoUbcAiS+yBExg
FJEcbpKBHg9vM2zZPNP3lsndSrTqh2uhZtNc31mSC1vTBXpQ4TNlerFz3vGXZeau55VvuzoBeagw
mDAVG4KVn5eGtKmM4mdYsu+pQe6a6SReXRGIqVnDQR/i4tAt1ANN7XiaKz6NZv4hM+xnJpX+XGuX
aEQG0lO4w1ogz3xuPGaucPksUvaE4lVM8uviG7FhhGsKdSFdoXpm8JNi1LB4QzNqkJQWzkYd7RcU
gEMwoJPMxWRsnPXJk055XGS8yYu2OA+1ZEuY3YOrhJuKdAV2nUYjQJwpWYtpRRmMHyQCfKvN/pUK
9lkhNMSn6qO5BzBaWWD8qOwYqpWc6Z9D78r0IDWIzuumgyvKNzeqnkyOOV6fPMY9rDHFSiyWWEwc
apH5VR8/zw2ZBZrti5BnYb3ScPv4C+MVvFDnlcuQcG3HZ9kXHzm8EPKQpKdE6p5ZKi/VxAyPDvM3
W0sCFgGU1lPzbFncQ0S6n5PZIYXLuUP48Hl0U9DJzGUKvrmc1ZNgwSeqBUtpiEbXODXzCLJ0aj+H
Zvs6KwQrtoQ7tW78acnYZdJLykjNM2T2gbRRfA1SxQCT3luDZzvrHqugOanLLZMkl51g2tY1UmA5
EeCgf68dezdgJnIkuOwucUEsasZzGmcc8DX+KmQNH++bZRFnw+TTopBCYCD3oYDG7xkij0l5z4JS
Aydt0uWGT3AgSqwHy6Hf1dX0sdfGF97Dml8W74dmOivXvFb10dKWoDXV3UQOlWdE1V96ObPJUshJ
jZ3SybxWTXu/W+C/LVgTZqO5I+6p9wgi8/Ui7ncOamjszMoeNsHHuCL4gk6V7ddj5klTeYxIWRBd
8WEa4teeBu025HXyRiwwdIXqJ7ecVL8FfecJbfxOXvapxkRiocQG0E6qTR4j8hjgCqcEG2ErmkkU
XxgSxk5KG89lv4iH1JsiI/VcGaMZH5PveE+w34QOp6f5OJZISzI8SHtZoYEXcPNy+6h3UuNvAZZI
0VEMTA646Hzf63GD3YE1sy5j2CLI+suu93unBBBjcyQvhPhsui9SEYTAm0rmUUzj0FniGkz7FszL
fSia14UcBdTI3MZkfuWQ/bQsEx5sF5nw0DEm0ybswxmB2UQJLMDai2aXtcQnon33i6w6pc5yFJG4
ZHO3GyVLb5HOX9H654e4JLxRyAYXSjs0G5FWrt/rlODYNfJdteSHVDo/+oYUnr4DUGyNEzGhKsUW
GmA/TkjBGNwVp+ekfmRh7UD67yHKjXc9SmS/dZNxQ2aZdheJVMVf8YIq6h5XyV2VLeZWZX+J45l7
ZZfjfiCQLInK7WIzcoTgZBxUg+IgY56kzVO/VTTVm+Mp2yZkXviTPRa8CeFlLMLYZ/qdHOwRlfVa
+NZai7+tgAms5giopincRFF6aUq5hnBKjTxPaOsTdZZPOXEnC3U8rcVVVwWr/Y6VaEDQQolDMWaI
Wj42UM3RYNXczEZ/QgIwor8HlKtLSPRT7e7tLt3UkpK6mkfJvqkeCCxDAt+UdDFz51RJ6E8yQ0KT
qvcKMkyNKCYvnEMiKySTXpPTth1dMFTZXs/iPc57psHNqQl51Xlty2j4bKG1Oi3V2oHv2Cfdlsmi
Gu5Ne5jwPunfE4MDdJturgFck+28ZvF66BqIIDQi437OlO/1FG6XyPgaVZ+rodr9N0fnsdy4coXh
J+oq5LBFopiU8wY1d6RBbuRGeHp/9MJe2FUjiQS6z/njQLhK0E3yhT4gPTCEfHbKJkEPwFRtv2vs
mKGc35S1PE3Flse9LY7zVH/56k85MyiJoXvLDcJIOVuTfD+VWIoCQLeWf3M5aEX+QO3RkQLzeFwp
ZYNrCpiWf6060Uw6v3J0YnH2aOR/6K3wz4BkMyin9sp3amHn7rL9J11S5rpbjxuRzzbblr/uQb30
jM/lxBixMLsOu3FVfo4u0fM+eXv4Qs5Dl5/aWZ6neaAuvS1vvq6N+r4OZlzjBBNm0HfaK/ogpsvS
/CZOPsEB9Fl76XNp2j+zbsuwE0NkDFxMq2X/FKj7m1QSDticNUfE2t7SaVLdtWX/kCF3CVIpvzLP
70m7u1+Fg0XFqg5yL/6munzj47xf/g+FjJFDCeB9affPqt05y3tJC9cuJcUnoxWYdXktas8I9lR5
YT7piKVMkDzTePKE/KWHgcJIP8ch6iNXSLNHNXKWAc/sZODH/Zj+AlUjonL097G0nrRMHIyOOZIq
1hetEfLg4XSJq6LyuLg1sDjv5Dds/gOzSDAWKb8egIbqTp4Qb1t7WCkR6qnCAYjPgXZtI5Tdg5LI
uqz9x1vTk7YVRx+fB90+OIRY9ROGguuYbSLQW/GxV1oo3JakCqLH8bm97IvBuuYi3fO7n61Sxz1z
qFz0uBqE/5XiQjj2Kc1/Ve7T81bkDX/c8256bjRTpnTbLm5RaqUbO8w4Uu5Jt+5z7PgHz+GA5YWm
+GNPdD9/nj1KBLAsORyIzq/nUl63utX9nlv0Rbv72Vd2QeC7I/wAbEcEM0pmACbvYXfkC9LYozOP
v6kOm1jr+dXsvH+zNRXRWiIjfvAdvwNF6a2IwpPT0I3pZajNKpyRA1TmcBHsepVy7jBQ7RerpZAN
nijZOJX52RnDpW+dkexIPKIlSFaz5meH5gtztD/2jPeko7SXaaE7SitMa3kHc68f3IkdVAR4mX6t
2fqDX8SMMYGear149Xz+6XbLPiibsKJl5r3hrBteppSq2TGVkKWl86HL4iQm+7UyFG0pQGWBrjZk
pIPzV+z2z9DkViS3ik5Z1/0tOz1qsVVF895rEaZihqjR/5L5rZ4ssOlapcDCGBMaoSdanEWPxqgT
RxoigfrqGrkrJ/qSDQyDrtde09Lc7tqx/FhcLsWh/uK6TPa9fbFllC2rHXaFNQdUbJWBPs4kf/Eo
dfs7BLdN/6DF8sppQvN3cfE7DiW9wC/msdfSu/FWWXPPvrj9AdctDngmEiGHNWhmjPkbbuBiem4G
49rY9EjUqZ+Gqtrnu962n/1mjnRZpREnPJ1mjB05xY1lZcey8v/0rJFR1k96xOH01FE3T2b58tCt
LGlbkd0h17CCTLg6iC5xntmtL4menyLTP4rJIYjtglvaZWJkvXar/K+T97+ovgb46o75buB6nsxk
8rTXTeJynSwDgcHWbpRSSiO59bn1y2Xp2JrUTb0MeDMmgC4N92B5NDaPypPa3ilhs7uwH8sXSmnW
mBrCIZArf5OtCizhWfnsQnrf74b8rJrBDXzX7sNCs89csoSR0eK2FNSgakMFydVngEvG7246VeSz
O6NVNx+45xBh1lHm1VWCk8i7DepMBB5jQa5w7w00t44DvSuSIWBkocKzDOiP+M1OUmGMZ2+8TzPa
eG2PszevSe4rwYXhAOqPIp3/GYQl6KtcD6IwRJxh2Ur8RUMcvXRBA2uTWGBuWblb57nA1koDk+CH
7o8zpzXruRlt035V5FViYbSATXnH9C7/0cscscbMMlgWI/JzpD2Har2wBXWnzuof6x2beDayr/me
0d6befNiDO34XLR/1STpMRlofcok/dy23ZxysdzhO6TFWuxjaObqsZG1PGJq9kM5Oi9yYefRxEIZ
KkXRTmGnAYcwdaH0fze4eO/ovX7JgY5AoIwxGkcUs7apgGDYA6uwec5daTFYdHQqVh2lbPjt41zj
mfWV571s03zQDDrjp60Ml2UFVJNEJ6eeeCl4QkrdZMyHGUeNwfiIOKhRxgkjlhciOqRputF/8iL7
r9/1p4Ve8ITOjfJB62BdKYU8TN7YB98kUx9J3vwYxJ3XnvSqdd48dyLplH0vwboasortgcVzRsGM
/rTVw7fHWZRUG4PnPI152GZr4nJwdYsJdqJvp3Fk6sndr7QvXvOij+l9tEOxuH5ULvhAiow7PB2k
G3i9aceob+XuN6G6FWCrxrlXGt8D6qVfT3QnXSo/8IuNa2qo71JhW5e67fms84VgtqaiM2S06IPS
spPBdHdZjVCpmT7bdE5DSlstYF3zU2hGvBl1c1ncEapwLr98YY64VLdzSclpiA7olRdvvV/qV+UT
OIffPg3W3H/bXQ1A2T9SjofMcHKewK7rBLUgrbzAM4cN82e+9O8ugl4abQEcxZypkDZ5TBbld6tz
2NtmPYf9ZIUuuqJYtGRlecNyRTal3xFNWFy74l7JajrksnxF6bXGKw2/B6/TD6vBxk5nFoH5RZnk
G2CsNbb0ktUIC6wMc4k1vtSFj9baNUiTy0z2Gckm7LNjtxXjubI25GdjGVC48+j5VJ416xjN2KJD
7AJ5aGisCGbqD2CX3XO3eTRw01cSDcRuYTCcnMQo+49cS6omtZIZ27wxM+IWpjNxOqGnt8v0RMIv
GAasRIa2cFw385LP6CEAqW/Sct0h34mHA9LZf+YIjksthdVmoT2uRzAj+0IFY7vidhWGfGjXLsSe
8pUyK9OpjhR5ltP9Os3nzKpYKgFvdXO+tAppMskJ1jW/uZwpHk/qfjoqpx6jZUOAVtaCI4G+i6Sw
Hoqm+GQF6JMVNT3lVOr20v0RmIyDzEg3aH6fB8euYFx0UguyhmpTp8MmMxfBom/vi1Hf657DyFmv
bgirnNhetp04MU7wama8VlST7Psd/PirNj3QFHbCVWgcMvaWyl3Yx7C/Zs4TUxkqcGuRZ2+orxqQ
blGw3fJ6+1XL9m72ZrSPxVniUgCjXXmIhoy6bNzdlylfT1oVbR0Y0zAyYXVYVqLScD6bttxeKEIs
rBKsqZfv/jBxOtvM6Xv93hnKulgz7hO91UMl0TqNXuDSK3VyvfqTLNVkY3pNTUIXusKJldwPez3X
dxN17MxTA/JUy32Y2XBxxSappqUXTxxgqvSgYVEOLGEfCvTpodHWmGY3E6jMZpqx3O17oHAnLmVP
vMCKV8UAtbeLBvdtpV6wndN9t03vqp2wamoAnY752Otn1I3fa62oZ67VQ/pVNVaZDHhAEn3ey8dC
VPPRqa3fHqcSHE3NdOeZ8qSAqwRKQVJI4gZ8KtZMnmpDr7vD1tt3GYB6r/Lszp15t30teycLgMB0
1Q2J3k8TDYrVnZoN7+qXS0qex7ZzovfZEaMWdxt8NZtYxhpipSfapu/6jB/h7cuXNTrFuWy8xMlL
8Ej6GoMt28ekMUhASYd3GupGu5ifitb96HK+mHRpHwjKUKdB0Aewum9bU1ooKM0uykkMOY59H6Gb
7iBhDD0mJjkaBMY9s8+PKk21mOzBWM7In0y/BO6rznNFoRUz69Oc7kbYivmiWT0SyYZ2dPbxg18L
Zp6mXoLC3r/hz2O/ZdQvU+OaGS7YaM6w6E1d1C8tF1++J0p69y3ZpbMhxxOaf+ZwZaR3y9h+ZLrd
nGWDgQq6UgwD4bfYt0NPznExZENij5YMF5Fiy8adnPksOgzo2uO8lEyk/+92thbiHSb9qKUCLAIV
Q2JTbBisWByQ9tAE2hbrH61ufiG3vUQbdud445DdUvhXR0/VpYZF2QcEWTvlsrO76VfbwOTYa9ws
VsHMhhJeOzjwYM2kj9eCHIHr0BBV0/lbPPDtwGYljk0f4bDqoHbFEKAyIsKx6MH1WCh7ryMzBLIL
WuPJpeXOrrskB+l0qYo8Kf/GhZFYE0K9LKeCP+aQW/bj5gztwRitInR5EAFLqPudpDPGqrDGyJRg
6w6r2TTv8l7kN5HtzE3KEPPuX/dcEXqzlpJYxy0YOMFuUt8uXmz5OKfdnNCSNcSzBE5XIIg7r3KF
QIm4BfN1bOQfurzL2DMWBqO0ZB2GN/XUwzJ4D/Y8WbEtaL2n9iLZdqK96+Ihy7vtaIrsExtFmxQl
yKNXm0Oy5hrBBmjXClv+S/OCyl4KillBgIFzY7vQhXnFR5OiBEYrILx2jbV8UZe9YwJD0HpZ9a1A
i5IHO63xj1S+TcFCAAsUMJkNlhJh4eRmklE3x1foAkNJ14mndlmv0HfrVUr7RRtd1kabfGnHkQ//
/69Nq6uH7DDVax5jqeo53veIt09/zjy3f+jn/RPmo7mSRkGVTd7YSa2VY2SB2E+DqR0KMcmQ0O4c
iT0mMUwUUIMZYzx7ATTj7r3WMxEWpB5q4Tz6tAlOhMspfUu2Fs6cvcluhH8qcxKWqN9Mw5bLCIvZ
X9qaCblfBRNRKrlNeexu6shFui26SeiowQA0NCmjO0JZRsJtDn7bmUcGqbDPV/Ibra6g/WzoE75z
M6iA58RsvxWwAdBU4iWbsqRpB/MER2S8DT/WOLSx5dAK1+kii/EEjIZ3ausJGrxar31J+7PfuoFm
5S7X3W48alv+3WBqZ2Rzk41W3bPg4NvTkUw990ZkL/YYac4Hzzp3kzfcGXMPXkUJeICGIKwjWuSf
V82jBJDEi1BvuRTTHr1l01d8UlIczNr/p41+yJh/UO18xdloX1LzSQH+HdYC+NfzrSKimmk4WGYF
4tXTEJDL7ZtZ7bKPjMvmMPzlD0gjJcq7ZeuG41LN7yVA+6mkGNMjISVSC7IuoTHMZNZ6axnozRMi
sBNNxfeFTVxC2ZgGIw/tdYbPjYapkBmwP8+m38VjW4FllPxYoB/afi+0BLOB7k9lI/8Z3AVBNuZG
1Ky3rbo+g6k9Wz2V59M4X7yC1mfEDt/wBPQmlkQgNCys3uK8O2veYiUm4WrKXjKXMvdsaI1kGbaT
Y1F2O7VTzBaKY8N9L5oNlEhZgpWPE5VYjsAs9delS404s/xP9MJxn/lrXJStAObij5lkuSdkoHJS
yQoxgpEU3aTzzzt+PI0Tdm94IFG7+x0xGw9NjsRTp1oYIB/hkdUAEPtmxils/mRKj/GWuQH94W7U
tM6nzlMXbMykoZtT7MmiFoyymcnzKo5aYcCU9t2X677WG41UGX3n+ArEKc/9J7ee1wPZ7A3sSRrN
fnp16bkBgNfoC6p4uDKmdlHKlxaT6uj1J93wnxGchG3ju/fj/Gu2/o9HKkXwVVM2WpTetekYDZgd
riTE3GttDoAioShqThYWhtgvrcsg9g++vD001+WTNtDnobLZKoEMg41slGBh8qMwN2yW/aRN/bPs
4PUb+Dxi8uFD++p9MJsTd4p/2lSZVGb7ybr7WhY00m5WbgQUn15xmz5rTqae6g5alhDIBXNmQLHY
drNvU3Vbem4MDzYHWc02L1uddXDyInJJuKrlB/23v+Va34+9wXJm5IjXK5Bus407oevRuPL7FKot
LsPk+nHrPvDbdxQIAwTeuW6mnYrbAQ1HeIGPyuPR2tyAOtcPZ8EC5FnFJYf9sUcmR6qUfVYY+23I
jMCAqDsrBnSSd+5VYZ+prVQv5lQ8pstTOaxbCH6Io7Tb31QFRaT67Wnk2hpyBF9jU4dd2pdhW14k
3G0g3Vnwg5YL4WiY2WYAdGOMHYcfaE4LmHjdfS2d8UFIG0iV6/0MW0r4mjGfLCLW4glATsl+OW2F
9r6QCMW/bj+iI8piwn3O2cw8kbrpa4O1eVLk2cpan5N8KA61+e//vx7vfhfQNk7sr/AfZ4m0Yu9q
/xUWCfuhY6DjGRJf2AufXfHSZ4VNT+rT1k+JUB5PcAla4C3ln93cWUqkOGvC3JPe9KAfrU47VBWN
1LqCYKICniwrglteMywlMf3ScCXtwdkNJ0aRwa6M+zWr/2prScOvcD+1+sTQSwIZBknMNrxVOlsz
WgQPx9/uFpFC/zcZX1ztbji66l9a+9OZbhEGOO9p04DxzP68LLw8FHxSjcyXS30J+1f3RnKegcJN
lgS/2PIwdMZbBUUJMa+65kpk4FfqkQKVGuUp3+2jFDOIcQ8mUv/RVX9uHPlrFJV9HpY8krjuT3VN
xovovD/gmPvUUY1ufUol/GRsFnK6huIZ7GgEUuAFIV3kR9aTfeb/ukECiHwsiWbWw+ID2BXO4G+a
vYAgzg5AT0n44F6dymIdEunUv6ZrDYeGsByQCqI4b/zirv/tPKh7mjke+YztYGhellQ9WEoC29wC
g/bGZsZ0D06nf7Rr8UbJzzUdpt+8BIHztPoXQuuRdl34vh5kq20ZlOsthdWXL6I09miznbhpzd9V
xPifZJsqen97NoWWWrZOe6prdc48Z+CyH15R0L1hy8YEPRAcQ3gZsw69GVn7h0CwNjYN+QqySTMW
FdRkOUWGAdbqs7Oj0fosmteV1xTS7ZMT7VuhKeK+IfJHtOpgj8b9TA7MrdH0n65/azrr/si5TZ8x
MgKNBK9ACQ07qH6ykDxtBl6tMW57spq2PlpGCyJrWT+FVNfaHg99Wv8ry5vMjyzVpWqNcEyzj9Lb
28hjMwH+2Ei7M1Bb9Qjms6Fc4RXWuPEqNKCyhVCye95ZLaSA9Mlr5hfXLhLH/NPDYJzXGb+ghwDH
98m6WqZPa2GU7xxayttSIgtTQEoQ4UywjuuiOQQwhsJme9iru2pYVTTqfNb0OcZElmX8anXQVCWJ
cftX4eZRypj3uDPJ1iKnxtDXH/uy1O9tQz/mrUFKGTu4ylwRIHDpT3Z/xq7vh2TzacQAUpZglYsW
bVm78OamL42fQkZZn0qJKmlflGbwqCJGYzqLTBOpyLJph9bM+qCxx2fTgJ4mVjHnoPKwKud9EQhY
62Xy02QvsM5orHqVyKGlXUKtelxVK6ZGbA8FLxlKtLlvEM5o4krdXWLZZc72ZViROZEosDAiYum+
kLOsoHP3Z6eveTj4Nlms3pWFnqj2G3Xpupq8Ww/OZSdUMrBzFHOZRBBkBLObk0iC7iXOpR86FRye
KAhGQ5DLIUJwUzTuCvSQDIvAS32UBf0XCMKBa9WMYeZ5m6p9jPa9+ZOmtN3fZDyt/152J5c0tjv9
dav1Khon0yZgi/QhrS3usHfsB7c0XmSrnUFoQ6WtfzrNQLY0Vt/TigAiXxnFMavDnSjx0u23bLZ5
Pnlt/addBwYOp3mz+/lVcpjEfWnyuxjWb21phB71yLyn4tvUp6ggEuWgN0OL9NM4WNbG9zpmT0rV
70PnlNGa9WtQOQUSQG++FOj2t4weLB2BVz540eBsbwRos4o4+3C07PHvWGXE1oDwdzMqWf/RTjlh
fYKjzoYy+EDVFHVd8TrlY2JUwxX0h2delbFJ1kLrehZInj3HgBhNYnrl0eKWw1OvHvpyuudiP5P/
AUDjwgXvhKFyZQyhP/e/m+WXwWg010lHDGNP5pT0fdeF+Tpx5FSMxI7/3efQdoVbVIjI6DVf/CLy
7HtBj9QB6TvvRF3UAc3KOKc5Joy0oq2F7Tkp8oHTQGOuz+ssFMM8hhuV9+FEQFkGcMcb/FHbd52D
SGKbJ5shSyajtP4tyPHKTb1YEzfPvlUwxtObaW6xSfYq+RlM5D7hauomKDTD239guIbAsH11khwR
qa//1bAy9WpEHeigsSm5ElBQui82/Vm56ZRkQQ4/3pSee8e378aVp6e5uIzj3Hf9o8L2F2kkVpTI
b16KWr/nroyo+Yo0Fww7Z6dqmvJq7t5nvugfAl0Io2DNiND9Z6zslROkY09AIde/cymWoUi4/phW
ryhg2hDr7HmYq/WkrydeWBX6JV+nELeUOsXJrqfOt5GieraOhm3dZ2zHRfpkuBOCMBfAsxMCUMN9
t0QHRzDmT7UNprwZGbPma9fv910pzljZo6707+fNfLbKFP1Gn9LKfLu3ZveS1xWGXkpKV/jxesTN
OlvcjSTGoQMp0tDoJTKV4adGThikONbCTnKWzJhkE9HlLNq+O8Wuk4aOmf1iCiHqxZzGuPa6t9LK
6SwARg0pfM8OBci3wafCZdbxmjs5Wa7VAVzIjI06/4u83GGW7/vEEzRJSeH92AL5vCncaC346bzU
xdEwft1KZ8CSsxH8IWPUPPbqQEjgEBbpX8mg7A0t477mEH4n4771jFBYtoi7sok6NYLyITfWcKWR
xbiTwApGqnygfU1W50mM/C9ihr3qJzoeZn4jq65frMwGZap11tbGijapdfx641mbBopFeB6qHvo9
v++723WaJjJdYJi18d7aiXDsmvVbmduD31p3hUvwXjpfDZX9EKXiwPxrmKczqIEC3AibwLdy1bc1
QuK4zVvNeHL7SJaoqq143K3XbaT4XrmVScFWg6wucx+H0UVoJyB/HGvmcNSuVskGLlOFVVhXiVn6
P4T+JllvMFSi7WtbUCMKyCC2aHga7c+8w2JGZe1hG7VTnVkH0LAs0NQYGUi6Ga7j1e++7bx6dE1W
03rz/5YLj7/WjNSMoW1HUE3OVrM9ZMb+hrZ2C3LZvG5IOvtZRLZLxCR8mUkmB8+aBFrv6siy1sNs
U/A6Aqu6oo8Ylz8Vwzgg5MJ3qgeIUJxktjUZSqDzxFaEw/E04p276M5wbcmLhMjLPjWCXzph/ugj
zJ9eQlFqfkZ/hP3atcuLOa9cFmoOidT+mZT67klf5kI9O4LkRITCQDHhNAwg5MqOdsN4T62OQkuU
8nQtPxG1LIKMdoxAKnMMGtRUWw1ouAPnSJvqP20b9rvS4W92kXWOWfUwlwAj0zS9bhXgp41t4Tat
T95Aemprg2KhZ7Iz+81K48rRq7hv7L9GCdc8UxTsNNujI7m2CfBtwrqcuBWrBm3emj2JEmkQGpwH
JjDB5dW997MDojyvH0Nu/jXr6aOvMEEYoluC3PdZ48Zb6ygMHE5OoEajuGZV3kJS7fdjnpbsrhu3
4D7+G+oeV0a6EPjsMpDgEU1owL3YjXM3G8iBS8jmS3pj3fDAdE59hPDhvOD+Om5G/iFhVYN+mJMV
DVtvIsq3Wuen8kG/xMT/JKhN8PJBvy99hXljWj/H/YJ5q0BZNz0thFISQOByKoHcbb2Jp8furtNK
oxuRReGQ5IVt4llIu9DIXM7eqoqw7iU2MbXImEhAxCjwSfYDubMVtXCz7CLmQT6JXE+kp63J1AH0
OdZh2fsPNRgyatBc5Tf8rVLedsC+GaoUfmJ75/t2AzM1nEi5OS6iTP61Sts8mA4RahtS8cTT5aUT
89lyUoc5qjyhPb9fCzS5qcXCiV/fTD0vsak0SZEI9AVL26TR97HdSRMd86S2Cwy35IEbXkzduMlk
dWbmvXmc22oI8YoplCg0dwy1Hq+Zxe+z88M5GfWKMPOV7yEUOx+r5exeVPFuU+BGXsHYq3jblBvl
9p7k8sPLzfXQbohKbD1lbERvp1Xy25C+G7UMr/yyqFR0VcRzc1OeoCtsXbwGqa/eRPOP9Ggj0Vzt
o2mtuKYmPkjbMkuyrT9OZSWAe8W9Gs2XQUvfmv3/phyak1Wn/m2z9d72oJ7+MPwjiCgk69r6ZK0O
nYG0C5OFdAVRuCOD+g5Ang+sQkomgUSCve/+zRnSCYNIZGO3IA8AfXRyi+Gch1inSeqYashSO8Ij
I33Jt1O91/85qn5rGuOzzrXlNLy1r0Lh0BAlMWLyBttk3Yq0bkhDdmMyG1yEfkWmkIcrBO9qWZ+N
dugu5fpVz9seZTB3Qb/rX5Mx7BGrXRXau/cf+cTodzGJJZVNM7RNODffzFCG42Akw2I87DnfcT9Z
v5ZGGC/M05qYa8EeTIOQsOm5aFZcne3+gnKzxtQVAardGPQU0UVqEugMA+QAXPaF/W8XTLQEVRtM
Qi2KTrqaK2eOujlNRjX/a+B57ipSvxCSfEwmEy2O3pMaOSh1UsVCVytPJiTOMyPwX8wVWSBsMsWQ
dJBhNQokdHUOMkjyu27S7emc98b/ElX1t+IDmVdBS4xu8g8WYIbLTDjNNpl3W8adQ4j+nGyz/wbn
cNKWl3JZdM5E1gkhP9vJEkGu7UPYFBUe/uVxMnaT0AREziO4UdJiizPIFY2LOSPVZmzJJCZhtexI
BB+wURWygdpRLmcLBeO7D5K9DG9FQ/g5IEQ0OXB8PUtmIb4bLSq0nbwvd9gOop4iYUI9Gd1+HCbb
Ys3VPt1KfbL7os/p0yYUCA3uyCK/GVgGYIf+mNY7PhuE8BFT/Xdeyi9nr/qAJDw71Mv6Y9Y6J3Ka
rAPkFIJZhstgMfsjYbsfRipRz0mHf1c/kJDH5O/kMpLmU2FVtw/Meq/X7T/WRoSvY+clfOQXAeR1
1kzrH5tc4vjo4SZIqcW6qKEZDsXUIrCy42LaLk6+/1scXBu+3XzQN7vd3EdvRCMQLD0TQ+g2Ftic
TlJJ+TLRtelIZG/EVTATk+lgTxkYCkGE8cw/GjmazIiolQtHhvEp4UYtk8V31oa3tJ0/9zy/uPZa
Rdj4DiipPlO9/bLTMSUVS4QdOkQTq2m443GM5TgutIfTR2P+MYxmu8t343uZ7eeFOOabApSfrzNb
UuMQ7et2l+bac+FN9rFbV3A8qkjhBQMsLhq5bXmkdeOD1m6C/BX4IXvnDctat0KHVZWnTltfdYmM
VE/1d7cYwnHiz18dbFMwEK+gp4duhLYWqk+DQtnHvGsOxTY3gbcivTGzYTi5ZvvmVOMd8Rd1vNY+
ooOzMo0rFtf+wMuxRbt0YErN6jTofTwucBmOHhlExiNiYxEWJAh1+09d394qnCBtXTCnpvN0NxnL
d529ktD31/JGjDNqKkMMuydLAy/LEQ9dZq1Jb/dAhldovCeGN0fzmsBUtck6bD/kZ00Icjmj5vNg
2letFDVWGJAiPSfNkJ4XCJJNK+Le5FOHQ3IiX7a/isCnV6pdh2jvQQVcS0HpFi7S1GU/9IQt45Jm
Kl6H73UecbS2wIBzKpZb3toWdrbOjefxiBJf9ia9+epHs8YIu6Szd7TI0zkTTHyp0j09mzN+T4LL
ifTTgt7y6zt9bcfQ6qf9YlJF2q6+Rdq5+eN6i3e3V/lVZXD2Q+vb8QxMTDbOCpUkJNQlbjKcR/vC
Zuz9XWg6iJ1Ku3pwJ0FOymtorwAE/ZJxqXL9HuwsI3R+bohcm0hvXhuCVnv3quU5FQ2lxvCWK+2M
cuxOq5AFbH5z3IT9q6eMTLXF+VyYbNJTHSAkymNQ0gFuAl131WRW6Pc1oQM4hvJOsGBlQ7i7bXdI
DVMwbFjBjIbusTbtL7u4YXvN/dShW3Y76xMR5T9akY+wTZzaqsH+BJ16GElZAWdGUTa4etJlCDLA
jcS8D3ftuieEd9gXPJrP/W04RMXxvbS0dhAZdqvias7d8zyP2bG5PS52pd1XExdepTMUWotoYsoh
EFL6erSQTEBCWXNNLa6bYgdFKqzw5tdtt48qE2M4qxpOdis+29qUh31d0Xj12rXT1BD4mcu35j8x
QeCjJW1kHriP3bXE29HgNWyJ1HelAtySRyZxNoRx/SOtMnRLpOjgj6d0tF9xPFmUGDdPmbt8Tg1c
FlAaFQzWxD3bDNEg/YS2EkS/Gn0dxjgCprx29j2hOu+z6FjhvAz3NjSvKe/rDZ84+m92FQFNvRJ8
GXB+fOaGQVQHNKRE/h9pXrJXxde4YPJZV55x5B/pQzUNb3nnP6nKsaPZbPCbXXvXu47Vf3RkI0dH
0TCNzUNn5Pe4eDFXe5oW9aryTwgHODrKYzPxgRc12euo/IEUNkjMJR/CtrNAep0lYDRTAGYes5KT
FPQJGNYdGijiIglRkxl7d777/406sCChAQWgjBWMef4ieSEiWRoNwFB2Ny6tFSG5pKYeZN/eNZwY
hfu8TdunjxA2/B9nZ7YcN5Jl219py3fUhWOGWVc9xDyRwZmUXmAkRWF0jI7x63uFKrtSik6S12RW
JiulpAgGAu7wc87ea8Pxy+a9kS97VV0gK8fIHPuc/CeDJqQR7BHg68smN8mZ6ln+uosNtUSinEUv
YP55vrCcsGXz1SGQJRLRrY8cFd9yM8q2sXqEGg9e36TTQk1/msR+kTG26whqcqLa1w49bar1nJDd
LyDWX/2yhM8oxWbMy1cd2PkMOZPNESR7G3wBuOSkUSryFP4X2DmjWxtTsFRWAsGR3m/DsqQr2F01
Gz3S5Cyu2vuwktBxqbPM7qhR2tmDezTCZttTI56E69c8vK5l4OCZjlaRUijgORVTGjuSqrgCU2kb
4TrPscur6QtoIG4OPhzFyF1vx5dZaYBycrRHx9gWJXPZwELyUpjyexpPSFva8aJr/HovzOG1E+m2
QXtFp1m9DVnCmcik7zRlr1hD5DKlgJznkiG+JeQusVsHBpPfLduWaztcaMjXeWvfmfskPAyU17n0
aHhqMljk7i2Fh8OIE0KFM+EH88OrxBb2HGEGfaGTOYAtOx7sjV0xgcpkfiSL9SobbH3jNt9w2QZ8
3KTHCaK3TzAlEMLoPP3Y+xHn8Zd0oPB9E90ShZvMarY4N+1J12txhZg0rroxXIxWS+tAe8lG+aRJ
2gdxPNxVPqhN3f4aW+5NjkaegSL6ejm+yZYS2s72TrAjZ1ISSrPA9s2NhxF/VunRF4u54sxoazxG
Fs6/yNyHSbik5v3i+M5VSwj5zPC3oxN+m0bKYzqxdi7reZAme8d35/WQ3phFpJZG5VB8Z+HM6a8c
p9oF+Htmp1uHjlm/znykayb3MX3TxaApdzngBJk17XAqFoMKufT4zaoMHXUW6tso3quwrBcMjcO5
M7zQ4Z5VbfqAoixlzBB/b6OceceEyNgmSj5EWDvGR7ytTLxp+5Eg4zMn4LGDxnZEiG55a126Nwpl
7so0AMpWJwUIAlAjnMSsH4mQ6OS3PshwJsic8bMV1egKVrg+RP/Ec2OmfEWfH59CZPXVSkcxT1v9
O/7t70Jbl6aOFNY5SejsiwAB5Gwc8q/4jK4Hhz55gCSmL+6qwHHmEYHtTGXxrFSam6JJxRsMvJ8n
YtG8FXUvFohbNjrHxIUBixPOONlJdTLeVFuceB3A6QkRly9uzbC8z547pwznRUEH1G7YxrraxnNM
Syob3UsRkqg0msH1OOZP1RQcuYu6BeWrXJYUoa1f5XPf4LzbhRUuA0IxSoN5bj8R26ujM6CzmXCf
II0YTtKPSBRbR3ffUjK7Z2XHDkqwziprvdWJC4Kplhx6vSVLyo6eYzXhZ/LGbp73171fRwtOI5dV
oX0ZKufNj1MAAYVIMVG0C2Xo17UzYeYt20XlkLoecTkmrDhhJegm9e2yb1CFTwaRBKx06xpNwHVQ
cAk7luoYsY2Kqth6argcMCnyVfn5BSVgx+gDIBMWYJJjoO1RTbv9t8CuKCja2uNjX2gkJgxNkK6i
YcL+V17pZBEghqcZlPhPMZmp+wE1etIwgFQ1daL+rJz0LfIYeA3WShcgRafnEYdVa1yw17urDiYB
lasd4UuueRJxD/oVKzwzex8mGrHWwhnBCrwmtA5nYxU9YG6lP8kE/vTWrmM8lLl76O3GXY7sBvMh
9K8IqD9Jr7ZuREkQ+SCyRePvebJFmK6iF9PDfgBeJDQR/rAj7JtUlis7Y5pr9Gpp1/lGNfpl65hY
3fJ7F7Yo8vUGzwtNcEaEdLEbNKKurl4Sak5cJveuDpevto0HONCb1FBqQZrIsOQLmXBermrFp6S8
2+ArJjwN246ddhdobKp/E1Eae1O3jP8tLwXxV92XnSCYFA8L58rhEdg618KbBBKDuaw4K3S9uvaa
MlpaJ2IIOUBYv3PKF0/F+qJ3kF+kFj6/EIe79JcIihgaWs51YQ5kW0clyUKEVXGg8Z8kDbeZZych
noo14/t4jTYVXAc+U4RRxtxDeDlSiEsN5byRY+rJIUE4xYVRxt/TYnxDtn8pLUw+YTZHMd5cqq69
yZrk6OUOBy1ccz7reWYaQs4s/NzIlU7LHeFyH69KN6MsNVW15ONhOrERpJkFM/vxohr9nafLck1D
B0btLPCmZVCEb2PAXNgNhwcrjhZFjX9Rohrox2TNdnSVWaCyve4SVf0C7eMx1mqy0Nx1WMiM1DWX
cZzJz99woKV8IVzJBNzTpRtTK5GeN4W9bFysIlWaIxK2n5nqKMhJBsO3PquXLlKkeEzUohoLf9MZ
HFpgQeIDEwFYzhiHjGNDh5dSW/jMtMGu5LMyN2F+GnayjKpvnTM9e8ysSSJ5E6ZRzyh7EAjZIMa8
irUBmYzDXo2XY3Sjed2raAk1xHf5MgRy3QXVuwTMRRlQ2tabUCkS4MR5ckaMtCjv6rWOhfGyQOvu
ZG7H49ZLliNIWKmF/tYMc2bEGbKgsZmCbdamlxUW2AVTs0PD1hUKTV4UpYGIy/GiXV9b3U2UYcXV
GDVQDfpLrdKbNeyQbVnBLvDLyl+MDZwju9Uepl7S2qzko5LddG8i7GHLkDGJPFppkIpJG21lNOox
TpKdFsvgyd978B3WaRtYu3HnZYv0tjbN+jlLvKu4lck+eOmgXeBYxhqKXEZse5txs6UdBwD3pdQQ
E+VBtsTYs0KlFR7ayp8rEAY7q7EF8pBILHM7uSxamcFQYCQX4bUFR/MYtdD1ufAmx3TtaNp0ukWR
H0MT/JzXdtEckrFc01Ka0pqpV8wTKJvQSESDjpLVMeGzh6jDhSi3uNNf0Oz7/Ez2PbU6RBlGzWml
S65Ya5ESdS2EXR5CzGGLFh4vwDQv2dtOdqdsSvQB3b4s0iOwaH4zDDd1nvd3EMOJ9pnQ/YA4Raof
O83ejZwLncrngPBqXtihdpH5nHlonZr7ulKLoWxfTPIDhgALmifp6Ned1C9rgwMogiceiiHGfDwM
6RyZ8XRh6JQU2jTet/31CWGTJtbjBCT+lhYBFuXeP8hKcrdb2hqHabyoXWxRmkqHdcQEejAMMsaV
VIdCWK8hKY8bzUzJQCwC61CgAJpJz7oya6gpj5ETNtcMU6JlZWTdEo44jJdWz24jJPN5amNKiP38
ZqAsrjLQFrZw/L0xMEt1q4FL0DTRvhCSnbS/i6lijtnkWpeYGHZa699NLMP9RKstE8EmY5INcx5N
dBugM8Zd2V7V+IuxhjG4wpj0nCSkAdndAFSXyK9eIvE5gS6hDxFR2dAwQf7NsMUyL53MrDiG0NtC
A3SJpCKgAxW8eu1Xu2J30Hy1K6gjZ0VT+lvdA6GFejIkZy9j7u40/WXu2HdxnQcHKeJm7obRlzph
PASSmpptAos1uh6v2Vg01Rokm01trxubxkQEAZop5PgEnuSKQMNs7ys1NwMaOdpljzu4SEW/FgHS
S9KLXjs5Xbeymg5JwT6vYklI3WguY6TU9QDmKfK4JQ3NHbehA/KewS3wte8AtKqdk9PbbTkprkUx
SJT4w1NdBMnRxq+2Guy8gYtQZN7S9HK1wT2L5tlwqxvqVvquFgTGRs9f4JP0bM++d7maNP0Fck6+
zyE5JVZuziEKNWvpt6e4AYJ5S+MJbtRDYKACIdLu0PNdXAUyoF0RiXwxFif3g8cOG8ShtQyrA8te
7ynu0nHQrvwcQ5be1PsujS45hQWXWXCIwQkcYISl+5jDNt+vs8ECuxB69DXos9uwxVBECAKECxtA
vCTdT8+oRGK9fTD1uttH4kmNghBW0bePqQleIdUDrL105N2AmkQ31AWA1mWO33iOwk1tHT+hPivK
XV7Y7UWnrOHaziPOM6C9ooHjeO1TZeKcZVZf9hAaLEaUuW51h650NzwOjQvRe80NFvQt2qmdQY/T
nETx9RQM535xvVe8R9ZR16ASQI4Tm65P0iMNxgQ65dKOa5+p98BKze1vwKKrjW8SsMf5/Saw8/zQ
I7qBIVHNJa3NB18rQcA12rRwi3Rc2/3kHj2dGxIGjAA4Mw2Lrm7eOks8MnD3tnZWFwvh0WWPybZc
1wlCrwlFdonExRvL8Ijc7JsKcrE2nPSiVFN4dMdvtaHp11ohFnkbmVS/9BmiohX7WiPnR3IEnk3y
5Okqimuag99GaWY3gxZSpfljh7GoR9xsrLQ0xC+lkrvSh9JS+Q2CcA1sAM9Onji7PH2TU5psOPgl
2AG1/DKd9uHJ0erZCiEM599Zbob9pZ+U+1TrHhhndZvYs9Z6Iv3dKSyTJ2wgqdiSuZlNSA4ANSoO
dRW33Pp7qoZZXpt0AJNvZdP3e0ePORIrz10XAa29yNT6I3F433WnVhe9bep3EB7wn0wm3fDQ2Jwy
ArY2pKMZrUvOi07NiNGU41Zo8LtGfRJEy6GktzMMgsxLF06AXNZCADNPaeovusQyjw45f2MX3YwE
q+KPQTiKmpkjebomooHj9b+bmjT7ToJU0YTYdOtgJgxm3jSnLjEfypXnwe4ELtAT46Pdx6dR6uRV
NTo4nmVKWfpBecfGBeUCaQq6aHyt3M4//rhXBMDW7Q8np93aKLG0e6Ph/4DUeOaJtIKY4s1J0zRX
jL9fDJO9SijREljp9jvdREcZRT2d+QJl6RghjzV5CvlhtkX0nXEKnU6zq2HcQcUn6MxboPMxHwrs
T5N+EqBA2LxtEVV3nXkTjq7xytGoNMpuZ5WQ/nVYYiDiuLcny5+ewWOesnLCltm+fGt8LPl1B2DI
qUV9nY3JQzXls2LS4ZQxmZ87ZfslMYfHpA1wQhbube9F9m6akCY4/StKxBdwUPpaMGMh0p5pTZKJ
Zjv1yWYS0t7hVxZr1ZtfhqTG0ucWO04M0yIo9du+xeQnKrs4uB6tV9EbaulZ4aMxkERhFjSQDMnY
SmKVckGHYPXqmzmnzWamUtook3SSdUK+MpyV8i4i0XJTFYGiHSVr9GOjv//xC6bUZV9AXzb80Lyv
Wxp6adbFBxkUuzIz8Axq6DDkFNTLbiBPRtebkncpnW2qMY8LEgutqTKQNip/2HVia6BO2QROzPju
xEMh4dOkPLBMNMR0aEmFkTM6xfdOlqDJHOKrtlGCrBKNdojIn4as99aW9005PFpQr4DNI3TY72sb
UwF5VxV90DFXRM+WmGUq/t0mzeNblWklqUjpl7FutauqZPMkDfbQdvktmXknYe5gEcYQK6ZmVzHo
tDCa0r2h8lfPG/RtLkIQKvRdu6bbND7wgaSDiWeGdOSJuC42hJysfbrLl2NjVKjyvGHvKEZYVhfu
mwjtdaVEtuuM6jt7dpt16b3VFtEqH6hPlOXvhlC8WT5Ke0ZM9jzwS3Ld1UC7tbgcAq+7StGH4sxe
V37CZHrEswujEFELcv+Q9JpNVNlfAxVKmtW6fhEhvyadYSUyfK8kRqdzBNtRBvQfi5Y/Qvar25N2
KN8jjvL4wo+p7i+GIfqqhPuouQxhCLLCoxhyqFehVx1l1z0C7KNCsFfksHUvro8OB01LdiexelL4
inDn6MUhaSkmwkY615baMV3GYFcnB9l2r07fP+cZoFA6yf0Vau+hU91dz3l2rOqhx1Qp7toydwgu
s81D23f7pEE3T1xGD2SmNe+yblfRpkar0CCzIvT1GHg8c7Hti6VtxSAKRW0s3ACmNAZJdPmD7hxz
vFXzAbdJ0qUmbV9DQ5fqeHsK0hcBaqQvWn+bDxU1eaudIse06LnxUMqgU2O9R+5FgywLxM7XSAYP
uVL12mq9bpvZjAKF66D99wCHZyY7j+MT3jG46wEdKFqqSuLhS4l9vdbHCbS7TaPbqx1n3Yz5Uo3K
XnQ0LC/71LySfWzdAr9nHNtPhyJsOBZOW1m57sKfxHClbK9YGYARETgg4XLTryZnhcuJfC5OdXb7
YMNRxkUBl6jhIUzSs37sdaS7xXjaxzsCcT38YJylwp0vohVwmKu+jxCUJCOpoh1doRpnixY49YHh
2q52NGfBsbfaeRU0UcOWcp7qlLfxyEEVz0h1aJO4WJuCt7VKQde1qbIDWI9wBthJrqEnIKIZzPIK
WFp1NaS4a93QuBUtsg4rwfnQxkG8h37H03McTdQIqb5H09gC1xRXXVfInZlfp/lY7EP9ZOOq2tMA
X611Sw6EzOYK4fKdG5Fxp1J0WG7mfLWLBM9X0uyIRVqMNNu3BFiuJ5nIPaUwt4uePeoujAA7TTcg
/XPk8AwFTocHZ8p3lPL6lhwYc2W18lkKOzs4tim2Wi/WXc+EE+QSA0hnILWuxH+Gs3OYZTkKGdM/
tC18OVsFl7HPwkPkQdwe/rgLCipvUfthy7hBTIvSJIyQQgqnYEVxodzn1oxvaQ21qylS85rx0wWW
1mvb0os7jpW4acUBaQwiijJHdJW35WZQ5X3eErfijD47ngiifVSU32JM8bPBgaDRkX59SE33moZB
uJOO/oUpAp1UPTokY1bdOQa2AWTxxaj3m0yTO9lVlEJheTkG4tJrlPM6pocMJauRTgyUwwtLqmbf
TeoKYzZ0iN54pBe4yWl0pXg86f8D9K0dezu4/ZFosH1RJdtp9Kt1yIl3jvfQpYLYm0xDuVFaY6eL
bpMYor2WHFKVK26brLN3Yky3ZksRI3oTw3sUHmRqg+/rOGXIQTbXDtIDfOwtMo0A817pw0TQ/GXL
HgFWyh8vfvxiGqm2oOhTGyvdOBJg2+BAewJkHO1sGbJWJW2XJOrvnKAGc9Fsi4TAIb0W44UT6gnu
5biiFmR0UFXIogJzPGAdXxspcjXPCcfLzNS7reACW+gW8S3ZLGWjiC9+/BLU9TrInH7LQUQeknxC
CUVqPMObnKyFxN1Kid9ejnKce2040HrPrrA3BPs2ae91pzEPQdxdjKRIbSxatRtSAr/rVuOuswE8
/kS47kLpSfVA45YHobtvw9L/2rbVOAv5F7Er94E6CYuZwK5O6V8QmKEWl1DBh4qTZX9qNgMoWKIB
pTNveeLQ2KRrjVm5M0pZ0xqGj2phD8eTBRBR47CJR7qfx8wNo3o8BEgtuj4sFuicTTg5BcnpOQyd
IPTvLFirt6kmlrjBn5ANgCDFebWrPTAn7ozAC/1SaHR3es8zZuNEjkeAIJTNh7rdOZniO2vXZUF6
IwYzBCXZNTS8AB9YQAxHm7/OiTyk02wShVJpyQpvQ7QYUuvOKZy7EV/2PBqtcBefin+9L/Z+LWLA
BLpYSQvvtCHLcOEN9d53+oIA7vhbHO0SSVrpLIfs42bQ7WK30bccW6vFSQlq59Nysq27ye/HW2+k
TmaW7Fy5Deb7oG63AUrldesN41Ojp3fQ0cW1Y+yx9DS7oII9Svev2qQOG1RUDt3cqlGP8WwakKAJ
7MyOH+1oDodYrYB1+/gennSBtmXguYkehuQTmhNXSuJCWpRefCmrIbpt+rYHAQfqtzFHlMc+Ml26
pd+o+MXG17H0NHabL4wquaf5j+JOZu1DidrogpfYGHbxHYdbugLodhIcFMNllh9pMFcLiNwspKSb
6kXr6EhwnZMLxM4I4u5hDCBH2o1VjCnSOnkCMI+v9JHxTDcFj312SnytIsD+Eiep0fCL7rrDI4Uu
L1gso85SayMZ5J3FSKmPuLUKnYubtkx7stJFwRkmsHhaAav1lOtY4MQKPVVccAZAzL6uC4UmA+AK
Avdu+tqNFpa17m4S5EtF9PcOajwhcka0LAni5oA59pIIHVLhRpUucuKx5y3MyV2QhaTiDbARsNLu
pgDjIZJzUjuDGi+tfz1GpvhSlqumc+qv/tTXOBh0sjrNovlaA9rycNy7AjpNArRtHiVgi0JzGPC1
CvsrJnYwiJ13rRNgvTImMEpDG9OmsguDUBWHyHVROk/4z6q0rr4Awm23tgs3ZSB2yaTk4FHrThQD
FdJyj7FEK1h+Shs4lZXBm0G0pAuXnY7A4GyzyEUVn2VXYy7LI8h+/ToMrRVtlJVvB+Vd2Cuq7pPu
rEJ3m1RucqNhmciNIIHJxbRW3SH4M75AsN8zcnfvhNQerFZ/9A2tuULCBD0Fz0/eGO5WFShLReAn
+7IB3hnaBMzaQ3UxZaZ2fxLBzZXlvdWjqxMf3bWLJLfJvxQCOGHf3ko8JpxHeeqNiXYZxxGbRJMc
hj7BaYoY/NLTeSwKr0bNN2Ens3DLT6+2YYi5gJn0pa/xW8c8h+K0gLNELNmyBjcwx2iB0iIJxgcD
wgiqqEYT0fHHL/7oPwQCTTATWH1h6GQp8XDdaChaOcl4C9CCTLaQLuxSBgjHALQ3ibjBtu9JLMDd
lKB4QA2hMQZell3ab4lv3HpMoG5YFXRIKJ4YFzFwL3wEhIzw18qEd6i1rI+OSnDrjNBnjO4NhVJz
W0Zw+pg37UIrNhZWX1ZfSDFgZue5YOmUwQkRn1PVt96uiScNEPVb69rZSxzFJN6dUEdua/Ybh7iH
VVkkuDcbrVrGWvmNNkez61Myx9HudVchmKKljWlrjQ4Ey39qFPfc/vB47bvRlNpycFiMQ9sOrPMo
3YqssK4FDqJZYlj+GsGRcWEAW+qswt/r3s60RvOCOWt5mIxx48c2siyPZ2iomReRqZ5tciDumJ/h
bqnGwzjl/sIchb+lrMRWOzgvY+KaKz3sb9yey2Y4Fc1CibHW7doX59TQqXMAEF5CLIA9go1zYYHM
VSWHq8a9MA1Z7TtU0qhZOTlEdNmQ+9xzkH6VOGnWteSUCHFBMIk9xpUFyA100MKo9aNV0Zbm0MCU
luBY9azeYrtHUE6xd+22w9ZhOH3RASaa6c1VERmwlDQH7YWAd9U08TUkiXFjlDlaINzAFKqXYgyh
gjUV1YhNvqgANFVE/ptt5c5NxyaMYIzpI5KemV4HoJs4dq4mXXWXsdH0e9FFV3mRfMtCuOuj5XFC
oWLGIjgiHKj1ZYIcdGGb8VYWJZ37pOEhjCrArCwmqIO3Ri/ZoybNyHGdZLgq4nZDoDEKPDPJxtUP
Dj9+ruqgYBMxh8PKiWZhV3qE7Y0BBSB+yZu8Te5tffDvfOShtOZri+Ny0zLNN3QEFALxGuRL9CED
nbUFhrGTPg0bt1tHxhVKmA27a7Ro+B2N8PI72Jdkr5CjzJzWiO7oJQm89eATdZFeeq4dUHdFcoXf
fdkyh/txxvEMAAKErjJ20ydzr9UV6qfT/wPe+9j2TbJZTS47ei+AW2sazys9A4nRYonc6RzbOTQE
TInwLnYxehbDZiyRBqBufdh1oi4ucJQ0O980+Dr1LdQEeWOYBbEcljoaIEIx2OFrncx40+rVZfm9
K5MXNcBLdq0IgZGo91o3Yi3nR9nlTreie7sJS615sjukdNpkQv232U3LsM13rcyXRtF2V1Efa3j8
E8zjqHFiEwamNu0mAwaNHxXuXJRTsCsC+rmNBY6GKLBpF7YuJteJrq/yEnqWNd3gBDudwRnhOa+R
mqiheGaEkB9QqFQrjcboIWbZ7BNdt1dGV5c3WNC3nqxeFHiW10pepGz5d7ruXINcjY+DCL4GKEG3
BF08akWpcC6pZpuA7l90HVyEuK5dehJwEexaby5b4VfXrmF+Q8Eu7vSg2RIuUqzMvHKWcaG8u+5t
nGxn40ZZPBNafl/k7XSP7ADnWKEuJi0tVk4zhZ8ErIj/m3Xi2hRaDhm6JjFJ/lnWCRdP03XPyze2
gT2wsk4suJLmfVob1aJS46M3hdCjrfAGpz6nxql5SjgPz9vTIdXHCHCgaGYKXmYu0DDMgC2qm07A
VWFv/xHe8f9+yWVp/vXf/P61KCkrwkid/fZfd4Xkf/99+jf/+Tu//ot/XcSvddEU39WHf2v9Vlw+
00E8/0u/vDLv/udPt3hWz7/8ZpmrWI3XLY/dm7emzdSPnyJ8K05/8//3D//r7cer3I3l2z//eAVl
qk6vRv5u/seff7T99s8/DLIE/5NcdHr5P//s9PP/84+L8TmXz/X5P3h7btQ//yCh7B/0SQyCZITp
uOKUsdi/nf7EN/gDw7NM3zRJHbJOeYh5UauI9/P+YVuu53j8OaNPDmh//FdTtKc/8v8B145hnct9
zq5ge84f//u5/4xU+vcXxnX48/c/Ryz9mmSmEVPlwj8nb+jXEBZ8RUNtVhTbtZNBCilS+VQSPh5/
cm+fXuav2JK/Xv4sriRPyhCLUEpAWpiUB4AKbO7ZCD9l0eW+UJ8k9vwa7PjXu5wtnMgo3K5s3PK0
cNjVs8ZTT5Es0OGXDaqLTVvZk32lYPqln3yu9y7bWbyXMSR24VRTsYk0H79hb4hyH+HfmxY/3T9/
87WIX0MD//pIp//+U+5RpZKalOix2Axp7Xcb1Qqn2djWVH7ROjx/pxCx/g0zT3inZTjMzclRuHrL
KCm3umXUDx//GO99zLOMMA3Bh2VZbbXpSmqKuZ0U+LFJB5WfRXL+/f1BtuuvHzPqlE2Qh0v4fGh2
4B498T3JKs8iGVsrhk9uj/fe5CzHaSjRsUcOJRs1HUOZMsq8I8d1RJ2y7qdPEuf+/lIR6vrrJ1GK
4tiOiopIX9Edvarsr+wpN/YffxHvfYRTLNBPt0MRl6pT9UlBUcfWfTrif1onMMItGtW42dYfv8t7
n+H07j+9ix76keF4QUGvTHWrqbKZcmR5fPN7r356159eHSxvjmkgKTdM/dvrSpT4TCO3durlx69/
lgH6v2uG3fTXNxD4n6yR5//GYZ7dE+hkj/q21sLAXCIbR0MPSbzgAIK5kOatjdXI0KIIRYvvxvre
loDFlrRGcdVxHiiHmdKUx0lPT53wkx/x1yf9Xz/h2bYxxgUSc5eNKpg8jWy5Qm+iJfWiJZnWaX7x
lcyTEBFHkJfmwXHRgyyhhhjTJxmRv4ZI/fX2Z5uKbQES89Kw2jhF7XG4DKxr5ADAxUen3Gu0Wl8+
/ibeu4/Oto0WCGya9AlmuyLMb6R2SotAsFl6v7X74rH/9YsO43JKaceVmwxQDpEhIpf3roy8T3a9
dxbbeRiy6p12IASw2vTM0IBO28mthov+ldO4/GS3eO8tznaLVoR1hq202mgc41HLIe1aweFD9Z5E
rvt7y5kDwi8LLptql2xXr9xAYIrxQNkmU4tU4iz/5Ht471Oc/vtPK5qHLUVKwOOB1ErRLBGpERiP
0BkNYBrryePHd9N773K2b4B8s8bMJWSV2R9gzV5rhcesse+yy6GBXfHJU+LXnMP/LA7vbPdo/VG5
gdLzjeX2J+uYsFJ16xIE4V7kzB/GeWAQQblChoFEuMto6v7mvXC2KXSRXgkTmfbG6eL8zo0FrBpK
w8qHNhGCfPj4Kp6+9P97EjO9s7WP7LFXg9kTQQXWkAJ/pFzUlpAGJQF78M5H2l6OGr9+/G7v7ADe
2Q5AjG9pBAwbN21TevkyKBvc5xOtiPvfen33bAcYyJQzrYI04zrlYI2dsym+WZkeep9crXd+fvfs
yIDzvdTyKi43se/HyFocGEJO9lko8zuPAfds9RcD5JNaxwrSCy4JuoxQxJANkIG599lkTc4mjRv7
NJtPSm8P7cEb0Uz5/WfPgXdWlHu2MeQG4weBAXKjlZ3/FAD1+wYXgsQTqTztk2fNe1fwbG9wNLTu
VT1yJidpFj7/1FsMHl33+8c3wHuX8GxTyFEW6K4pq40XkwEwh0Rh+csQORw92yLOTiaWGIthEHgE
PrTpmH5xA8d8/fjN31lL7tlWEQ1xOlYWBw09EIZcICiNok2Sory5jgn91W7dSBXFzcdv9t6FPNse
Ss0IAzfPuBUtOb3QOQnv9XrAZvTxy5/uub/ZF9yzfQH+lxZXg6o2Khs1JqrY78FRAViGM1IV95kT
f/I0eu+mO9sSJOE/LXPacuNB1lBLc+haoDpFBZGNbtykFh9/nnfe5lRL//xMGm2Ja6PuuFw6+srW
re4Vei2ih7LffIOzrcHMggSAMF8+JhyQD44u0N+Zfiej9dSr9OXjj/HO1+KcbRFGRSc2ZjS0YSwl
83sRmQS2hYVkMKcwf7mriXEtSuHcYi7z8Vu+c6P9iB796WkuvdgoTMH5XE9EfkO7lfQYvSP99JM7
7b1v5mxHQOqTMHKkhilHIixmcAhRXHgl6B9m2oNlX/3exzh9vJ8+RpgxXlKBKIlTJD/UbxzsZ21V
/uaHOFv6hawl03hWI0g/c0/wNR4BNBp3xYhL7OMP8N51OlvwgaNiBjeUq05OMAOhbNXSVv2t1sRq
9fE7vPdNn635SFhepRGwtSkH+DK1S7pYXYXik1d/7+c/W+gdK1p2Yc0X0Jjm3mA3yTIMWMDqPzs9
v/Pz22drPNKMypeAMTZxGlXPEilvgYUmzh9+6/L8yIX+6Q7yqqKh6h04N8uxOBa2Ni4rH97n7OOX
f2dp22dL25k0URoUmJt47L9PQVLAI2uQTA9kN6rgItei48dvJE5X/G/2dvv0/Prpg4x5iouhyPme
8+RqMuInLxhXhldfNWl/KDtJioTxnYcohl4w8p98vPe+nLNlDsoyoN/i07lK4p2faC8TMoePP9A7
d5Z9trSV1ShCIdlBItcivMQHiS+gvs5qJkKfrO/Tpfm7S3a2vtsBVQZ6nQK1VL+2cQ4ulNk4eMj9
RelY1ZePP8h71+hsiatC65DIc428SIfQjfR1FheyWnz86u99hrPl7fpdXJslR/2iApyvgQWEl5os
+LJxR/uYkz5+m/e+jbN1ngPx7Yh7oKJA9QdcjWnvsaLCQI0v9Db9vdvJOlvrGnLuBhwP5EWvXhp9
C2Wc0//vfds/Isp/WiCVWXpu1Bh8D+Gx/B/OzmM5biRttE+ECCATCbMtz6IRjUhR2iBESg3vM+Ge
/j/VcRd9a1RiBFcTMz3NqgLSfuYcZ7muZrmi8Ygccf/Bu7jwpt2zyY6j1x0owmkOtG3TG0b58DRA
9/e68fD3t3AhUizds0keqJY2iLarD1a5WGBFgQR3sCeB31ZIIdA3PErIhV+CHqQbKSaPPjAd0tfb
T9/+/g0u/cSzCY9ETjldVTNldDOz6Nf9o5kpwfv7X7+wWrqnT/3PK3L8yQx1wWCm1N/6EmdUGUBz
IZ8IeSKEqApuxv3eLBOte3//wEs/52wFmBOD/ShBzytyB8kDrWlZs6I5Pvzkfd89m/yq82nzPi0x
oaetVRapelun8KhVFoz7z/2GsxUgobUowQNNWD3wAAh2ZbjqdRV/MPEvvZKzia9JtXYZnDx+wJI9
lbQtRJqeH6c1+2qu3vJTO9Dff8eFlUyeTf6mmXy68nreRTKzHI8L1Xm+HG907MbPEweK7d8/50Ls
R56d6WvXTsJinHheoGAO0Pm6FXeV18qlkFKHD0s7w7RttfpgxlxYOeXpwf5nTJf9IOFtUk2fpE1G
lQSOjBm/WDA+W62O+s8NAnm2MCzWkA9ZzMObrClYUzftXgUkGz9Ydy5ME3k263XvJvh/GWLMfX/X
NLW5CjW9639/IZee0Nmsp7BkkGHFwhwb6Iem6tSGG1Fy8IPpo0PkpY84m+fCor1MOiwss5s6Nx75
gXuYc7jyCpjzm7//jEsP6WyqQ07FITZDMep7urxjrrlbgDf9Bw+JzoY/n1bk2TxvAkEZbd5XB1GE
1cOgYj4pM/mhtIPlRuSmB3mJ8TVcQOG1VQH2k6rkNS7d9OcE/PCkbQWKuGn9jtLlvJOnbvVSukDL
W8isdRacGph1NH6lVBJPRJBT+KWy/OgvjXkuUhBFkT1M12nhUnHi9+KdcpLueejGWKF3lwJyApQL
iHdhZq+xDUZkZAtruE1FQlNH0Sw+FJAYjsg64EB0rIxLw31OtutIv/5yFFFQf3FcPIz09oANoyYS
2Kajy1fqpuSXZIwWTF2e9Q8CUxA5OGW8h1lArd+6TV6AFvWBRk+tfjHLVFOvEwvvSz4uxXM8qx8w
ve23Ok/pjobc8KOck+Cb0LRZ272KKcAkLqEqqvn5gRwCVRhh+hztQ5J3ek+Cyb6uPTu/CrwiUFzJ
gSLKZRGPFOpD63e85tnLBCyI1JpGYlSwnmlmJ5VLN5KkH9j18T6kXqZWngcPE29yAGIEnL32/oka
qlVEmRkB4DtA9CCzyLsf3TrYFapOHuCJ4GacUxm8lB7VaFdWEtZI04cy+l3rNPkoHnBhgoiz9WPq
XTdY3KY8QLdbNlbln0x6YbyVVq8/OH9dOryIs1WkCnPAkr1dYI+SljrSDYh4YVn8ot3b8eSQHKPc
Ul4JgzdwnwURLc/1Yo3TIZnriTEL+XKRH3yZ06byh6O/PNvWmn6SuaBm/YAnV3/VlUjvCGD+jMaO
zu7URonUjDAfaQNpw7uog+/2wS536UGf7XIzoYMKT3N9wBVs0/MSt5S90bpYZkX/wWp96SPONjhV
jRQu52l9WHrdwpWLxbyRZDq/Bz2050/+jrNtre9smgZkXtEUCmZW0Cr0Kw5LDMsgZT7K0lxYUcXZ
xgB7XVmDcIvD4hlbAHjyDVgiEzTfP7Vii7NdAYtSOgCIAhZiBzk9OAG0joQC07//9QtDTJztBzOM
5NGfRU4RtvoWiZP9ZgzbjQ7ici2KE+iusM2uP/3XIqPp5O+feumZne0SkWulGipkcQDKFtPQN3d7
BVLqg13o9Hb/MG3E2bShj8vyWsdQnYJDdKIYLdO/0rF1HpJWuvSKjXCoWtrExw+e4YWh/G8V3X8O
T1bUToUUS39wp9zOoEy2Q4CULA/wrMMhefnUM3POJoyj0pHywaQ/AHlS11HhF/cnx+nb3//6aQn9
wzNzzmZKUriTCsIEJ56K4bgM1G+jjc3xEeUm8zFHNhm4oL9/1qUokHO2jlfUHGLkLCz6tAW4OdmQ
joMkvBTJz6lIniHN76a0bq4Mp93R1Q9//9gLg+7fIo3/vKbFoT8tqaeIK0EBFTgGHd+mQffBj7o0
CM6WgVz1YYrQtzvY9N5AXi+DWG1pPg/R15RRVH/wMRefneQF/udX6AaGTpg23cGlGfp6BL/Y/qSP
MWmuA7o+Ipj1RIB3BTYsPG4pzb1XE3yl7N4kU7d88CVOQ+5/B4s4r5FqPPqTSMzVh6qz+h/pshT2
ym+TeAsxmLjCie+Te57e0VrjTp+a1HZ49nyTvpyGCsfVHkERyo4CZ4AHDxIJUG223cn1Qat/9sFc
+/PLtM/rdghpZHPFAWBP82FBi22SYmAtW6Qk67Loho/CYpc+5mzxtcbZcFCK5R4EqEawlj5JOGHr
dAruPjPk7fBsnS3A9mNaGeS+U+l81WRpQ8DF9T94JX+eUHZ4ts5GRTQ5SF/BLdR5s8sHGLb+aLef
++vnJTUNZzzqQgp3DykXdppIB+frRGFN/8GqfeHbn9fUoB70NTxSd59ghVj8EldBUN9+6rkHZ6up
pZLeSeKMu0k3eOu5dH/3p6Kaz/1x7/9fAWrPrwsLwPN+TJfs2smhU8qu9j746n/ePO3gNFb/s74M
9TRhYK7U3u5rQNSQuZdgzUcuTAbXndUODFr4LRmE/mDn+XcD+9/VxA7OZjb9pKlZnECChkphe+SD
0Sg5m86CNym1c2vqoOSoS1Nx2tPFa7hucVshNLWhFcMFtM/Jt9/CZBUovkdB31TmsTnatd1RthBl
Nj6wZhTyGJQ6+f2pd+Cfz1w4PwN3U7EfE+Qfc2SrTVG2H537Lw3NszUezfRyqg2Q+5Heo2E1Naii
YbBl80envksfcPb1e+yBITQaFh6qejd4AmhAr+DcferhnBf2iMy1kNQxYJYRf2onTfmgyvxzgRj7
vJAHCIVPf5Ut9hSqtRsugvqITZzWsiJbrv7+A/68v9nntTxjAze7rV2xHzxQXQawVYE4ArrL16gq
QNG4g9hBUjz8/dMu7ALnlT3SxLr1/EruW+LxV6OxxHqK3PIQ8Kv2f/+I09Lwhyl2Xt4zZDJJOk4n
+wpysr92q7z5FtpR3a6BoKMLcWl+/mhTu/RZZ8tTr8O4NxDQ95UqDEY3evHsUsy3lNiWbwEemA9G
2aXHdrZQebGOsinCuN0vC9zlEmYSfk4cQBJee9EPn1tt/dMU+s96SHEibZKn4TaGYXbgnhdRIgwl
9u8v5vRX/vRizmZ6SSuUH/fYaq0yCNZAwH1cOk32wTnt0qs43/77Ke69ZRJ7Qq3VOmsQQNoD7Poc
ok/pHj/3E85OAXCuAWZQsAXtYXKfTwyQNSqH+vlTf/1/imeCJHfL2nb2XpcNzw38s1t6qj7KSlzY
7LyzOxWWn3xa6t7ZI82CYwDnn2bS3orMygK09NVO2mHYx6UVfZA6uvC6z2toUinUDL6GzxtHb6+A
XaxbP9QfLFsXXvd5ucyoXDKemXb2uU6Lreu5122hdqMCk+v78pPnJu9s3s1AaYJiapx9a8Xt00wN
zRfVj9YH0+3CrPbOphvmKhH6Jb9hLub0FslFcG3XDmCiWeNs+dyYOpt0QAWqiQiK4Ngdu49xp4vb
hoamn5/762d7awKipuHcAtjI9otd2dZy4ySAO//+1y89n7MpLdm0aekKgNX1KFcLfI7YsHCxHrnY
6uqDl3BpmJ5P6Rk7i3GMvR+BLEK5Mc314g6fy9PY57UyvurivkC7vvcdt/kWA5R5TmMv++hsc+EJ
/U+tDMSsGi4Tc0yNHXFwTNc4Awx+gsz+4Fr156CZfV4v46vMJAQwecVW4z/j9kZBNcCs9SzQSRYM
VML76ON6utefDcTZD1baS7/sbGeFJBYDp2YtTMvRFSuAFuotnB3Ml3TMef+voZLeyD/3311YRdTp
0/+z4SVub8X23LIlzRKSnTOmW8vzrd24xN22GrT54NdcWHvPS2cWQMJcJyxayHPSgQf0SZg5KlOZ
fBsZv2q3dmEysWn/PaL+ffJcGNfqbOID080HWD4Ydcje3tlyiW+0gWT+ub9+NvEX3x8COy7FHmh7
/KWGhfBSzPP4wZi79N3PJr5JEe0OtE3sHd9021Ylb6SAP2ruu/TOzya8alvRO2A09kHtN/vJtsJD
WeVQiCBkYK2QH1XcXvgR56UzbRVICs1jAT4ATyRJ7HodetVHsTEJJPXP56nz8hnIxXYJW17sJxnH
sHtG1UKL1HMGuYikWn9iFRBOAKCRD+D3uxlwZdZa6fIUVYCQNnMSQTBQox+K9dxVJdoDgoXhOuRG
HFEyXmYdbDTV9t8Alxj4z/MJn2BbQCumBFtWkthrN3CfiDl/77v5Gud1eT2GcH8CaWZqsSFEVp2P
SnZIJojJdFXPunFWVoCwLp7i45T2353WBkwZ0hqaJ0COPDW/NznMDTApI6q1sN6PZX1LXGfahC05
sCiPDqNrEiRzoPq8skZaWfgCgikZQ8z263oM98glv9XKtnZ53vwa5DjtDCo0soHxQzouv6s2OiVh
nBc1d7/JqH5T2n7WYvQwmpvl5C4d1w6i1nWtxxu4JNiAHXrErFjvlKDWgvxltY4zdRxq695LkHFU
g3dPdl+vuqy7M63zmDvquaBrE9wch9CigfLW+SClFcAbcPfz2xJP7dGyp9egAT7thySGtVM9B0X+
koT5l4F/viW1320mMQ37Rp9kOcUMcTrHmcpKj5NbpuP8Eute7GOXHSWLze0UqaconayrZCrvwyTB
/OvZD1losGFHy3NF2h1EH7rHJG7bTeBjSemHztrV8UxT9hyvUoBgK2N7eALL+GhCfGapr7/XvXzL
FKz/MBO/wSA/gEfDBVubIyekdKUL7Bw6lb9tYcH3Qcu910N4HTXTsTDhkSqyd1Usv6zeveryUu4n
F1dQ6hVUk0WLgKw0LQjiHUoxi3pYd0n+s8sCZwNWZ161MHf3rpVjb/FRjptsVgc7hCaG2TvZOCmt
G1LSX5AmN31Fg5KnHQVQKY2uXZH8Myb/MkeK+AF+1WPRhBk0YAVpT/vtqi4B8PlZ+wteyLzBHz5s
/cJ+bvxhAqky0oI4oPaawxoLH61OgGn6ALp/UWwcrnYrnekXocxTG3VflOX4q0kTo2UeBWtXwAg3
QfIUk0+k1hrMhlrolbIHwxl70U+OrOIVsm6SDQnQvsZ39I07d7dMqt9+gyAkBtfT5ch4hkj4K1uG
YovecQCFr78Wbsn9yWneDdBnt4cF5BpVr2OK4Dcuqmdo/MH3oSr7bWXnzhaYMQIZN6mxC+U/WhFS
m2AZIi3tsuqdUjPpqt9uzT0PdfVd5zr0VwUkd4flao4HvBB+fqPccEejfH69dCJeK0lkEvTR9ZwU
y6Fb+i95nzzCDHtcvJNptJyrfW2x4MHn+uXESB3RMCDC6gPOtrWCL6rDneXBUHGsbFmPBU6ipoEU
6xXLuxaI6y06hg+Rn9/r1n5O/fChoZJ5S9tOgCu3UrjM7GQ19tpf9bF2d15U/+o7yLk66XwYdqki
Ru8O66Lj4S4GHZqYLbkJxCwOsjnB9Wc32enZzJBNm+aqRTFKlnlGx1u6d6VHOW7h+e/17L1oXHIr
CWKEkWKwNLd44B0Xb1gYTOkT4SR1bAzV4YBQIu97A3/gm9N3YCyjjAw5KjO7wWHXpQ8hGUZ3reiJ
f4Vvk6GvyLV3O/dBd0yNzHZ93I2PXctqY2w482vfJYa99rsC5O5gefGO6R/Pa5hw1gusq+zJj2GQ
8xpEty+cyT00Q2sd7ba2D72Yy90gscmHnse3iBazHGEjUpcYOSygk90kV57r6ic1nzDwIYRLgKkj
0BKvmesbu+mINaaxSpEbjD5sGCA84R2mzfwf7HHqWjcWd8i+9ut9TTJz4/KxtHt4MrlWRuCm0cI3
K4cr+b0lXed7mQz9dRSY8p8waeOHLmjUE1YzpJTV5DgPcdjPdxXFqwqMaFM+uAA3f7nzOHyNq9Hn
7QbWFwD0OXz+FPRGoFV23c8Z/hdUpPOt3+V9fdv0yhXrRHklAhMh5Q2q4vHQy3QqdrHVy0MIaPYg
TL98HSCaP2tKbW6sGf/aigRj5q3KeIo2HWAUn5ZctUByEkGLf9i2DQKEqYlX80wnw2SiJyvtW/Il
010yqvdWw2wsWxyQToFXu9HN+xy142PeTPEhlpSX0ETZ3TfRFB4Xr7gF2TmvpJj2gSe+RYV8ChhA
q3CBqFaP/CaLWwLmx/bFElCchtYn5t0z/lRQ4e6z3hcG0rUb96Dt6V6zwYp/herNIPH89GhF2DLt
nh2xgXOMwRbzG8v4o8r9Y6TEi0VqcBeUULTTuZqPKdwGUDwKq2VLKUfRusnGD9TEspt291Y1wGKm
ZxkWrPrZZ+mX3CJq7XV+sw5G37me3Y70cuAta6nqh6wmeVrW7T6EuLTTcWvfKQ/nL8eMZNWSU72q
/eJOkwJHxRd9nbQqKY4S2MWsbqMNdi04ot1aLOm8En313sfhsOpnD3XhPCD4UiXs9JxLyL/cdRxI
aGew1ZC0vysWjWUMSiS6cza1JfTFpqzlc1rMwAVtjhdw5cqrmoaFbOZZevFJJ87pBKSd3o8eB/82
6Jd1CukDm2FLW1nrfm1mg928WDJww8XPIEVwa+O23jaZ85InJ3OK40BK0pW7GdVYESzF6l1a3Q86
YH61UQgrNZ9nJHHWwVMNzP45z3CR9CxHyn8pBWXadSEeIZbUx9YNm1WtFXDIsgjYaRFL7cnMfYt9
wHzY1X3ENHKEy9XkKNIl65qe9mWMYHmAzb8aZXQ7NFP9exqXDjB0YEP98JOdJVCZtR3G9SgRFjF8
ANShF2CkQrLi72J0SogubBFvqOdKM1b5OWse6txiXiCzJUVXemGZ36paVt0hkLrcpctpunAvPFXV
zbG6l9NJKNjT8Jzhz+r9RwbZsBGiD65k6Jyu7mn1a1igdeLMXA4i0/MWGmL304YLsfbrwNwHgyup
OEsDpKVLfdWGanmypXC/9GKqHyNqQsB6aWW9RWlfP06OG93FavJ2Vtgmr1UexAcys9EjFR56o4l3
fInCpPo9ati7KK6WW3g/+jo2aTyuoGgQeYzKZo1aNkSKKkZWiCZYnmoJnAwEUHk9zMOIA8mnZG1c
bBhlcWTvNWK87Uj/GRYlIE8mpFuUlbE1t4x18YoNuv8aN5xvGjwfqyCT495FLs8U9pKXzOlQdy6g
rMthDvB+yWLNW+Hcl1VExbq+lteBteCOzpXDkJ2n27hvYERJr3oenDQ4FrVKUnDwSQMvbczh96ZN
ulskeig0XcFa+vDAqmLMNqEfxzvLlGoHOhtJKvr5qzIE+wcS72cTWajTDeY3YIo8p1hiVKEQ4o1C
eTDpRAQZGSZ/Rr4qHzs4X5CYo3qLKTZBWZo3kLn88LbyK+aB64PDiiLr0E807MOza64yt0uPo/TG
45wHBYedxdl1hloygPWcdjprQjtVuvgJFu96YO5ugl7Wd82gW0SjeiQPUTr3uvPLdT/aALTy0b8u
Sk9sjO9ZDyEQp0OhyUKtoMCxZMZRJF5ozgrpp60tKgy1p1EQMXLBdRU+htIw6e1vno4lUc8ZLnaW
+daxtDMo/VVjo/uKhvieDln1QAbZ/HInbb+MjpLXBWirn5OInG+CdhHnJVVxTcB3LgT1/f2MlNbP
eZi71pnRPFoU5okfWQgNG+tbmLzBXBia29RpGtQukHo5wQd6kHBqlfVKSUFUcD+J828wia2cmUzQ
5ujAai62KdivCK0F43GDd9NMR4Z50R5l4Kb1WnRgJoFyyyj7x5Wdy1Ju5XOzAtSYAs/zBhspYagQ
bfVzbnGKzUTTbkcnpIA/rxMAlTBlBA0LiW8dDPVD1W+RU2d33Q9zhmckGmCDpkM6/PARFX3Jfa3g
D7ZD5l3H7uwtu26ynGyVcu6DST+7zfAwLK4w3zWx8WkN84BzUl31Gg51VaMQPLW595uONaZ/qObS
Qp2Ugp1h4/DzaTXGMVckahsbezNP4NLXBKq1/WixDXXbKelKuUZbGlZ7p0/8X3DaoMQWVeDUN7Og
DgK1ZRKWR9fkQXWsgYY0K6x3jl6HDb7UOzdyZL7XSx2ic0G1vMIugTfMLaRLLCkJuTIsodLsmj6C
qXJrdX1GMrawliekaGW2jZQkrx0gWzO71IK+uBuwUj5GiWPJN9NRO7jC0EHtFaUgbrYtOb7Xu8ad
rPyB5kHyKNVE6S06J4dmXjtuM+RTAurnvnagfb7ZmdEYdeQJTvXcLICMHy3BeRCkZZOS3mlRahwD
4zgc40Ytyqc5L6bgCFjFKTFj9i0vISvTbLqqwsJ1kBw3OrgjDADKYFX0I8ojuE8WjE/Ja1sNY+S5
nIbxqXD9LLtfSePP1e2slF7uhFdRrrZasK7Ob7KCwrGOrIAFwao6JwBhWRksE8pAQCXrn4FFi1ne
twJcc35t98CiV7mVFIdWRPROAsCgdCcdS3CTRUuN8LbApKH27ITMyjgd2IeHkcwffi1pW6+nkizw
/MLhMG3nmeTaOzfuvYmM/I6AMsA3PFpBdCtnVxSbpGLdONT9Mg4rkuJlzmjPRgZVGofedkZHYxHt
UBUyODEY1C1F6d4iB4eziOGVSUM5gE74TY2Lh7xwwnlnFzFSh5p7OFb3dAnbYeW1JhyZvY0Xfmfl
HwC2Olr/06dqeNPdkkSbsZ+D6JBVWtp3Xm2J4ChA4uKZ6uxpWHGMk9NNMCcIziykZtUtXlylodUH
RXlV6ah0tnS9yQqlSNeYF+hOjkRKIVnD2M3HeT30J9s7zGEf8r2SeNldi//YRrPbi5uYVpmHPg/J
a3LdjPoduzL3PilNnt1m1mz5R8OBizbTMKfqjCnoD8jTJvM1onT7m4UWPSFSI3q1HuyIZMR60VHc
77hJN/P7ggLSvSN5mjS/S1E55rcXDny9evQhzwdWmL6Lpah+Oor7ISrHUEtkn/My3LXIYMH5Tyhi
1r0XBNY9UMOu3wQRDkGOVHZFsryMxpnNQLjsC8WC79GDKH4qyuwr1JacZVgKDGzSexlR9/0a27kf
HFM0rG9TFqbpg1uJttoZ1elyW1dVodeQGur5uAQ6d3hRHdoEwoh0lc1ilMvdEjXjvB/KaraOhTfn
39o41fHDMHaDXBkzjs0VY4e+7nlJQ4DPelHT1lnGetyDBHT+kfBVf/dDwP+vdDgk7rnb9f5N5/eA
aVnEWIuW0hh12w7LPF0ZhYH42MhlWq7cLu+Gne1GVnXLiHHUIykHQ+wq9md3bRR1mltPAM7e5KPN
XV4y1X8gVezn37btm/JrQlHTgnETCvU+kF64rHLfmHk3FAWSdAfk/kklnJTdtaurYNk4jvbTrTdO
TX+jPINESnpIja4KAah97yV1IPaNM3AZCAnecPOwemBcydJ3cBlp+Nq4TQ24U1gmKW7IcWt57CfU
zNtiYb/aGKuAtR35CzIBDW3B7AnMGZb6CPnfqukrLq0JNd3uNsi6ENx17bdcEjLE6isyCgjZTUEY
9pqTgZvcxDlXinXWjcOysQ3Qs61wXetuaIs03YdxqcNVnS4JmcoFZvBJQOBl15yaG33gWuj2+wHt
KMp0VnxuYv4Up9dp5S75xkonXF7aqqJ/bFRYKNOzVqAXqPPiO2qF+CWPdQ1kaq7FP35ChRrQZ4Oh
CXecbDcIJOTDzLn19+l/5Nw72n68VQmutY3n1vErDoPIWS2ep77jncm7q0kkKG46APSsvUlBq/Ga
Bkr5j+t2o8JKncYd1/iIqJqQCacj4oIxdow256/72mTZvu9Vkx6HKfJ4KVY0GYHLm76CXe3D7aYU
nmmE37qP+uxxSgB7Yzy1io4l14u7BxM2FOKSFHK8W5oufOKsc4+LaO1OtuyqlS6LQRy5CCt/0/n8
XqqdU8ERHNEg96dU5QsDcOFUd9rSXhrw9enWcONHZptSNQuaui6Ge9lwmd2hfnLzJ5QkDvZ1XG0E
jbtUm0c/qylDUqqv1NciU1l3KGLpBdshLIrsqmvhG/xyVBw4xxBi+bjCnJlnr0FS0KHO+uwRcuwq
zIMzE7LeWvHJ/p2Npo6/sIEN0y4D2FpXK9NMuiLsMpPwv4lq4Y7ruTmFFPIwC9v3qpYeBfc020zr
XNZLfV1mXKBOK+GclGuP7QvRPUg/ADOcNtm4szobH7huCv5BlJGc2ZUEE79woqvjXUeISa8MsNR5
03r2pK8STovO0aUzoz3WRFbdYykgow+z098U+F6rq7o4dbQaIReun9RJ4xqDwRYf2kZJkg61ikAG
d33u7/mz6mmcl4ZzelHnHgEWpQl35AOc3ywTeHc8x1WEWlE1dr+0MnAneJpp9FACcqDEoUZTWTfY
xNhCiHLCbLdBCpA4xa7GK1bZpvaWFIZz0ESvKdtpcpvDWna5nKYtdCqmcninwrT18E06jVk1YTBs
ZCzGawRSY4lNnWatFinNLyLi9j3Bbf8VqXB9KmUe2+2UtwNi0KJdHk6HXMyKSUWhEoh8c+tXdPEl
7TzWqwgE+4OdYkyoepU8hsqT+9i253e/CuJXthV0LGPSfo0s2rBWTVqBRF8WpBx1hteRC3QZ7rPS
iXew4/yt5/r5LQD+iC7uVDJ7XdZ82iG1dd05I01PxB/zZNsBDXnL2pEYSQ5m6obCaKddp8ZShA+j
yd6WkW169li022kwmpfSEZXhUtSpl6IndhENFH1usy6ztr7uYXnzXkk+ABJn8EQhGXu6VN1tjuh6
16pp5G4dD9mWdKz5MkvRPkd5uewUMYrqmEfxeKDH3RBZci3xirNjqXY9imgyD0kfCC4FE3FhEQgz
n2jG88FbuIo9NG7ZHhVM3yeq/bKvVh2VW89Ks/uo0tbVBJXhWNNQdhvno6IfyQtwkPYj9F8vq8Sd
m5JBiAfH/jk2o9mPAxTr05L9jP1DbRaS39dqwech+FzWmiZ5QlAoH9LQjX7YHSz/JkjwMbiTwWFb
2od2Hmy6te1mJP47hiwSln8TWpJNihzac7645IgTm7LtymuHmyUT/huwQRacvFG7MHb7t0JX/Q/T
VvFRu4n+hcCUSPwUCL0GmIb3agqq6dbnkvJznsiCgDEfu2I396WpCeyypqzp8GsAWy9ORH7Dbg08
xkGJZdXOABWuTBqg96u6aBqv6siexh3X+fdsSZ+z1O22jt/JO8dbimDtYP7bwv9FQL1wX9v5Ta3t
7ZIGDBDmmyA+PI9P8H/z10nKYhPq2N/GwZA8hZZT/QPuWLwHixa/qmLh8DoVds6WpLqN3fbAkLpi
6K6S0X6E70SSN5Xvgo36luIxcs6pO3+Tedqt7S5EXFe4CL2kBLdmynDtwAd/ln6qQbrl87LtZtrS
kgQLI1kj3Fo4iw8oaUDxFTIksNASzSCCuZu4qG3DKvrR2LCr6JwLdtjacdICZ9qx/+rXJso5v1ip
uYuX6ODjG9/iV21WylqAw5RGH0Isqz/ou7JuBh5bru3xukDQcTD0g5ptyCWaTBGCyd+nEsE3UVkC
v+yCZLY32ZaCebWDQmW3tPEF/jv+YYTcc0a5PmuMu+0s19yYmDNw69fhTqe4ER163NbkIfm3oyI/
5qlnHT0TwId2XOz0WNrXEyctgAeTh3gliJ69JqTv1Yb8zR2VS7mnwndDiAneIfe319ySy23jlPM9
//LyS1YsVk7F5cUnwbEK45FXlfYLJwZtbRZOE3s74XKq0QXde7YLod0s/V5W+L2FlbtfqoqSOPJs
QbNHb3DyBhuvpBCiXh45wqtNxTfemnGAXs6V3rqv2nZABBvLV5MYc51wyVpPkFNWY665QIusmt6X
YBkPVSGLG0tYb6WT+ejhoulr1ccPAWKWGwz22VWdTil3IIRUKd/pyS5UfIVigKbLrmx3Tds2r0T3
g/sZBuorSZ/e3QQDamAt9bxB6OeV21YNvf21zkrGkj10xT7wZbAt+zjZUMJdoVFSIB44TLnbwWrl
oy5UiNxDV8ckMwtnTkhsGRDuPaR04hlRTxNk7U7wd4S804DK4diN+R1ByWqP7tLZOOH0k+ZSdQsL
Pblf8kFu6DMwh6RDf1JWXG0qxwrX9FK8ofS8S/qWO4yTy3VeT/m6GHB920Rc9q6Iyk2ns9wcotkn
UlxFBBaJqc9kNmx0FP3KGnmNG9dN1PvYWsltWOTiqCNvFISdT0H/UUQ7QWnxJiUhx1dLI289mC77
1XnICz2p85exE6xLZJiupK+j30nmIHBClXFsk1MGLoTE++LjhCBPNHCVX/tNnEA4G53ldhqG9FpN
BXUjXDsf7Uq6r0r5DcYi3XGM82UNDjwVX52sfioxbyTrgGgRQe60Ha4I9JJ38SeWF4TKISqvWKIj
XUFoRZ/XFW6+n03c/QrIlV6LIcs37VR7hkwfcjNF4OX/ODuz3baRrW1fEYHizDqlqMmWZDuOndgn
hDNxnslikVf/P9pH+fy3EyAnGxtpdNSiSNZa73jsAzsOe47zXarKYyCm8dHwhHymSmD4luVwbR3j
aURpNS/+tTL2cs76czPxMGaLV99WjkFd0JRTYuuOEBwFkMyjQ/Em/4WG7qKSvxqNR9+Rz+pB7wXN
sE2s5NFWldzNhnYWiMDAv6lTKQEjjNzeBqXVvDaO6USpO8J6gVSGTeLTytFxBX2g/O+rY4jHrra9
g2PwIuznWd6oZMp3I4v87Wob/hnYbzg3ywDJhGsPi2qy8Y14fQOdozx6Uvm9sMsnWqfKG513BVz5
ML/2XfnQrwssV9t39xlam31TG+rIREbcUmKu3i5fnSdad5cwt7v4QGFHvp2ksl7SsjKfloIIuVi0
xVfPyct9XZomkzGsBgI0/KhCULLqBT/Hoo5hLjoa5OfCymF1JNy6pI1hqsVwLk26DN0ZX7R0K/sy
8YbndGoSccjzoYwQzMQ0L0uv3QeIxk81eYS3a1BSwFo3yasE5HpQmSdOBQW2r9oe1b5W7vIYzF57
s5qjsc3rrL2T7WBQLCue/1eYW1DqsfUxr+5NmX9NSDsJEXpkUWDwsFqZBhhOmastm2YPJIa016Qz
PVWx/OZ7tKD5zRVkklY33xqJ790WUwHxB27z4GTtvFM5vctDJuyKSp022abE/JMUXbo1cxjvQTA6
ELVAZsM2wyr1w0lM62JIaewmLyupTtBIlpmIb6RreqF2cIebsHNsc3lwSlvlPLcphvOS9hB7qXmd
WLI6WaawsWSUdvK9DoL1i9Hbbypv60szlw+VWJy73Fq7TQ/WdIIucLd9NacHx43d51oo+equQ3xZ
8LRT1901R02f6dnz6vQG5SX1UaLeIjHx73NmQXogGrU3a07H0OopgxM1tEozxS+VLwEPqTv70fQA
LdrJwVxqCjAyTSzc6tTmdu6h/+p0nHbsxfGJjdM/UB+V7nguOPsBoo5dOi8/dTcFyHtX93auoLHz
mvNcJA6igG7y6KddahiTbKe6pdz1VU9HHKKtrxnZLrshD54dr5AHbEf6gpJeRitJILg70d2gUoC1
CXwZ7BSKQ+bGRZ0BIptLYefDwQiS4hacIg0J8G9Zo1tqw3W1YucGXR2kgnHw1iSqgi5/6QhZY5Nr
SrpDGIAsk+aFeQFTSDldTp4pn0qX5i+jGPoTscX6kSSinNIdaU4nK5X0ILTrG2Uexg8GzF/+Ym6b
nkpc0zbX4xDDdRiWcMniMasd6g9Q+pU5LE0HfJCxJglfvXUttlxcRNYGzopqvbX1LrgsDHCwQmE+
piid5h7vOw8N9blQsyc5iOnA/jUzShTlHnTZeTSgo462ktAHpf+1cJfuGFNixeqQJUCwgjIysfR0
01yJjQXaROuZsFTfJQ+AVf8zbnMCBhlNj5I1djOBHXwDO4IuFhm7fxEUz9R80llPRDXwx2DcsnJQ
MsxM/DCrxDz2vJh2YzegpjFYNGlTlvlDua7yK7E62X2JyZX3O4qrOOnqI3R4ec767s6UCr9Tt37p
GAS2IJwkg/aucRhjeRko49shlfk+UUkbiaRMnw2mjrvCZYoiQmKk2JkCSw1FcMAQ+TUxefTjYVJW
RF4CHU+VTQ1OYHMOpWP5E+FVv09dOCojGMfDYswcEyaATMyAi2Bg/TE1JRbZFM7kJgsklVq0vP1c
Wzgws0nr7ewQZ+xZY7kzoTOZRHKqn1w2A/x+yVHYKKBKgJicJTat72bPBppOPLVBvTWA09n+JiM4
/FTHbn/q8zI+LlrpvVBBva/rFI8dDWgnjHZkADlpGZqepTcqMcw9m4i4X4NspDnM89rQB0T4OufQ
0X5ZG5FO6y8rVu/vvtBGHEpc5beimwOwkeEBVYsfeiV9Ln7s/rR1zM9s0Yc1JNQg5SOvuTIoGUrr
caBaR/c7J5YvbYAiqc/lvDHYtYCy2uluun5TndVfgqwRuyCj9zqoYnkeVq/feOMI4Zat7o1cxIvL
qgQ2OgAwxNVREM67GYzssnglE6bZjpFNOecmL2LNdFZ/rQLG2WntP/dgjpGeQbEQ71PIW2fVm9Ol
zV3QJhRPB0o/0/rn703bzm4K8sCOZVD8tDxFnF3tPeXStba+rW00KEEX2S1IDolbYmu1KPHqYc5O
OqavSq3WQ42zNvJkn3Nk8ajNIqGDWfMyUcprNl4q6V3PWDNgVymFbFV6kIVlcrpYxck2CG0uTM5x
IUx/D97wczANRWdBkHwyBe9PiofQ1sXav1ZQ+mM0EIJO3MmYRNSfNvQfYdABavXCuqyamyG2CU1q
NXo+OJcQpLk+1nNJxFFOs9bQtxhtan84pCL9ZKzkz9Ft2d9q99r+rFXySmIc/6rqgNv6td7WThLv
5sKLnyfif8ilTVeOoXF8mDjGbxKjeu0k3O44rvguspInaxVl1HauBwETUGhtWN887X6xPdgenbgm
ndQoUxEcbKWMkawhf+asMFpvX9amuhGO7d2Zbu6flVtYZ4Xim6gs8TDknjo6qAwjko1poOud+nYU
ABXORGEPptKJME6Kz6YELbpTEHehndILJTQaAglRH8F2UQqZyRjaJisqqS9qKxxUBXUV7725fo1z
dAho3QStutggEhQSocIeQcda7DFIUqo1ZJM85RyCd7lXuIdUx/NX0SwFq0xnNndVaqFU6Cvl8XKq
ADJbl/4dX2RsaImytqAgoj8hvJP3iMcQYZhWb4OjzIRC0FsEgbfcx6JKUU6KHVqG/lwn8S+Vm8ln
pDhu5E8chsoy81vylRuIxm7cJKPuP2WeXDZDm82ouAy9A9uMT5CWZui48GqZaXxLBgA/RYj/ttZ0
o4eNdW02ngRFDAgxvk182U/QaN0xnRIKGdPxIev5wXJRPRXz6OxzyqPoHKPcl8qtN/iLfON5xi1N
Y0fOt0d/psA8kPo1u0o3Jk+NFCOm5YarVkL7ug6iz/zblXHdSORkHPXeazB33xy41ktAfAgDKB13
vnmZeu/edSkxKIv2abHXh3VkFLZmJC520O98Y/wy+OKpE2oMhWbMWFbjvqXXDGqkvsbS19OFW8qG
GbDtDWUnP+u+y/Z9YJgbxwYIL4CMwxpZ5B6f/7nS2Rd/ZjVaFa28vuM1P8VYLydm33lTocO42EFX
sfwi6v0aYHL9XOtyFChdJetZkSFr40z7Yg7jsA861R3cMpNbGBX3oHsq0QsDEQaCTSTlm7VYsx9k
BJnX+t/ZIDODvdkYgUjXPpnMixhhS3s2nl/Q6u25q5gKamF7RRgbcxvJ/8nFbNRV6aj6vWaEgXJy
vAjZmAX+4SZgqq0/vtKjCh88TqwHS60+CVSEb+Zalm8Uil2PeuXd9gmoGwLAmMLIprIZbha0mcoc
nJ+ybotfTdK0W69BFcwB5qlns8KAwUvGmKeNMUyWiHjXN7uYDhlofeX2G9uo9RsBSv4h8JhbKERc
jjR2odPxCMl9GFuvg6ifu93sFMU+XhOxYa4sT0Cd1jnXc3ZY5r5ixC4GVM0VTXM70469XygcsuNY
QHTlXktEk6RXLTeoXa5rXq19Ie2HhlH+Rg84POehmSNnrdRnbxYLECWfFQUuj6qBqv+5d5f0B+wi
ETV5RQ8nFvo1+QJlUz8Ndt0+i9SVW3ty8mhqjPlWCNGOYTMXa9gm7fBDybXtQ28Ui7mzlwzJmFzT
dd0OqFQNft2sq8Kkjv0D3o7hu2FVoLb8nAVLNMsYk0R6ZjUzbo04q09gkiWCtXy0kHWv0npbZIDi
Utj5HC1Jkd3R4jpuOHVaZBYMnJc0GK191VXrp6QbhE8V3eqDKOXgHGy7VhikdfmMGqmr4eb9kWV8
yVRJ418j5AaIp5HINYp6PkCkNW86EeVzI8V0zlAasNytSGMP6D26agMNiR7b6ypijit3kVAhrt/d
OtXI1gJ5RzC56EaK47JUyHKb5mUybrqqc5ZnQaEQG782E9LhAG22NL4wFKY8auOGbCsbUNelltS0
ZjravLJovqNs9bttgCWbNaD1J2pJqXist04yek1UUH61XZkDgX7KkU2BoXg6dHSz38eD629hGu1L
U8FhHePVl/6mRZjgnScBMM1omk/QP14tZNgPks70OuEG1jaswNarFWCYnVkyZ2Ce4a15YI2XHACw
+lTEZKWHPf0JwWYA91FRV7ZuE2FbVMFutoN82l0nvfvBbMhv73q7v0foLo/jkPgEkBOiUW1Qvhgy
yk0DithSWWkzTo7ZmyP73g1bBvB6u5SBnhG3rAsWgtwb5NHPMs9fQwKJUCwQEhN3Ma+3XtrfkZaO
xUMGPLaEyHgs53YJGs/aIDFz1DYmpYzaXz8H3xqbMZ9g+Whf3ADh9uslm4qmPyCxL3UIoMZ1inmP
68jzGjt+GhtriB91HSzNC13zRGcjUpjLfOfVsIZf4Vj1tPcJMGQPJeiiy/f1Sn1BFKs6e86Tsrtv
xrX7nNUp3a8GqP3lGmxLv7vRMyq5QepXUWU2wNp2p/tneCI7i0A9+/WoBs3KRHJ7+nXITSvedGaX
qJtuTvslEhUxiqEnaR38Ds3rOA++6Yv2zo5FXO5ndGDBvhsoe7rmiCDZpCr3SpTMVsBhGuurnHth
at/YVrs+OXoR32Zy0/ap0TmRaXVWWGbjp6JK+Sa0Sh9iWVd0WLbjZx95aDSa3QMLt771cjj73tED
A8fwkBdNjDA9oIpijd16p6dchDVa18gCHNlcc4M24MfNZdUmA0VBAhwaUAkF57bmEjKxgTnDG29h
tPWLu6gHDsTikFnK/jw4rr5xVBLcDeOUYN6jtSpbY1q6W5dX7mSPTysQG4S0fp0EArCkQJhcp3Ma
BdCvyDK1EaaBle+LhvOeGZH2zKJpHuGhGDcdVTxo02gj9AhqR4LsGumyMc6z06LUcDFjzwo7paGv
Ladt1lCLncd9qH0a4LZ+by2Xkf3iLpHjPNMl7JsvUJWCN2wDjWXFbfd1zBd1bFGDKGb0rjuhkzT6
DXn8RF4xoDdRPg3B1gjYCHDC8LILyy5OXpF49qesYOtDUWTOF+ksHcJ7PfU/MwFkbqKsNDeTDDIT
s0uJoaDMeo2Ix9QcE3KYd/bgWncSNgOckhsKflY9Ju4wblWjSj6wddD+l/lna+qSY0/165GKB/dH
0VgMhVbd3tVL2p5itFiPniu8WytVnBqzVQ4caiwsIRWsbUq8mdNuxsRSu8X1WdiQ0a0nY+2v4z88
3Kv2rYK1ioL4215Tguz0QFqhu1CsHbp0okc5NN6Rw3DYsqs8u5YXd1Hv0aSMokB+6wskOW07mo8O
kyf70eRHpnaHMPBRUruJCJ59UPm9lU3xfhmzT7E0Xok/KaDkinTnNOWlapg/1mX1j45CP8qb8egj
e4uyIIi3AuSSLa/hx2vu/D4/2aqm2VQgIMzrGQGbyMZbNglsEabvsrHab02WIetvrJIq04GAYWe4
l04zRWub55GnJgJvpuC81kzMnUxKshZ9b9ONtKYa4+Bj4mkvwWSdEQ5t29KuD+tYHPp0jnIf4V/T
D/aFnJL7ukZMbSTZc5mSHjaUjfmlmqu3Ba4/dBT9SwZduOg23M/wnPPWsKi5HZPiDWHRmUbLPXXa
/tE12tPoek8BwtZwtXQP1ZOeud8XMOgaL1Gf0GlO5/DBBmOKp4mqcTvfunP5eTKKb30qmM4gRCQd
9m6SHi03PcUDgiu8aGf4Zz9MOlMcA1qnOG39cgzhCP2IXBIH4srZxnY2MuoZ91cdKrp3HjF8yXbX
Hac2pX7Vay72Ok6bIQ2KjWknOfNJ8xBrzF5NksKH8suHGqwVemRIqzDv6PVyOmR9tKSSuTol9m4Y
rm8ftxDZmQnnrXIycDNOlS3snUKFNvgg0expdtEanFbA706sbureObfN/BaYWRslcnmRqARTiFO4
6cQ+kq0Nyjf77q5OewwcXQtu4WQdNbhmf4SEt7drkFbbacSMZc+t/4OIU++7r/H+NG5u365J2T6s
Ohg/e0kO2qV0FpH/MkXp7CyoVOU5b5aVh91J5PMk3efWLo3/LU3TDvXMSQmzfTL88hwsVbJBYyW3
wOviZfHm9lsaJDNTWW2eoa/L/IR3gnchlPTJb1yQYYNRcYmXfGfFiPup1w2XofwyyE7f4/uBPEa7
sNGUO99oW5kH6teW15m3/2dItCTKO3B7mVl3E64qaLBZhKPjd9DSmYXAssVB1KVvDNgYwZIhzT71
hjBxpCH5H2o/1Zu5RtZ8C6QAW9hP30Y0izcOdr5ROcEuzi0EVv30QImcwTEXPDG7IhcxEKKXGc+6
D9OfeMt0cOZu+FH31nporeSIz+3ssLccTCstLzmCEvRgL3lTPIm4fSma5LZGIrSXqIrPvYqnCDxa
RcHULC9cPHO/MlBHRkWoZkStrHHTFVMzhWJxrXNjYVpMC55Sv1oQ8KF5SE/4xXkkxw5r4+ggyvbp
56Xt0j0UxuyeusBvTjDbTPnpNH73W5EcjcFrfq0EaB89GkAvPm+kDZYpc4f0OqV7zHDAI6f2VM7T
+jPzB7JDZ3qaGO1zD4mDpCQ4cPLsVdVkTtRT42AltZuvVc4L0fMLWDP3F96F5HbxtfUL6l/fNGlc
Hmq2RWSTSX+ya8j0UafFxtVVdhmgJ/nIgFpzcjbJM2AwCQfDdU4+kcVOKLLKeVXWysyRJp6/j8ch
yM+kpyblZlaZ+FWtPmibU83d9EkXvYlwJJfyWVeD++R3SZ6FHY2z58ao1EHCNGb7ogMPgj4X2b3l
yPobN05S3vqN7X9K/ER7KA1djHQEJl8mb8aycc1PuaVeyjsRQmY+CJT7zaautCaYKBNz5Mq6w0Dg
Gd8az8AVh4FiYd9K3ILsJru6z8oqfR3ZqQ9KqfXnsM7dqZBFPkVs7MEXirhbsc/TZQFkyNHEKuHf
W9y0QzjnE/iYwprAPGw6n1GASXfT1KuJLA36j1kt7Vzwgr67WKjsPhcGwIs9tOUJn8JwBKtBPYZ3
6tzFlnFeiznY92nW0SCj+lrvzDj1olYYQ881961PDJ2eDgMhsxcX5fRt6YjhSIvlsreKtUKZMwb2
GRFv9WBPQR0F3Yy5YWzss9H75okRFV1CRkgC6hXEMTNeSez5cvhcM+BGqXlF9agcbu9b9IrFZm6V
Fw3TWG5Wy4JcGDMIe3d5cSz2v+EapJulgbFzl/zqm5qDh5zNlxXHhiyZscvv6lL/yr0ueygl5l0o
xbj9mZtU7+DyYSGCFAv9RHRn03KyGzct9Y3bEe3skjQbpnGjz7a1GjvukWLregEy5XW1o5HAmWfK
vxukZFLfQUQ/uuaQHVDyrshyssE8FMJRuFeB4VFlfxdODciSso6tbjkTLQym12HECM3SexSY98NW
dfj9ZtCXzqZCFWGPeyyS1XoksEVthw4FvDmrcaNKE/IodfAnMA7hTm6XLVo5m2WN69ADL1yVCsB5
Hd+MrZz9gdf1Z2WLKkqbGLlbgpKd2bxh5PGSownFyksDQNW2LOsYo+g+VB4NKTFi1fvedPUSIjQx
f3AM6R0tJGrrTj0gpsGSrjHus1eU92C+wY7FbEDjDnhBNDqiC+mdsgHQrUtT+T1ryysqFuuT7FMV
+qSa79JKix05K0zpHtR3uk6Xal0yxLwewwPRPtFc+Tl7uYRgzcz4Dr3GvOGXT/dTKmhq7+8gnHPg
UBRY+TAw8lOa/uhcCb2yyn4p1puw1sWyLVVq8jgO2X5RlR0KTCsb8vPRs8zK3CYYEPmf2Lu0FMUg
mZT+ZS7MJykVtdWorO5nLt8r2o9f9tWiQlkdZuhM3Cu3Tne+j9QPXAjok40lNLtAbAalkm2OaJOF
ITBASvzlzvPweuUrGlqMmd3VrDGY8xoagGhhL7jtnRJsrszJovaaKuyTeW+W88HTSNESF3me2clD
rwv+NWrVa8eVB51o5zxSlbdpFUZPp3PtTey0HB+t/4sXgbNh0ap+Vm6g9nS4/WAe7inEoGZ0WgFa
cFuMtyrB3dwX4j6XaXAYm6A7Zllc0NzbdKy71E6g0knDwEZ6g92JgQgWpzbKmNvLHcxLiQZwn6Pn
3RR6gcEr0znMZnKM9Np+LabK3QcGI2RVO59HVkBuEC/fzzKTEDjocFdW5BtTy68kFEpa6xENjOPE
N0/qCHFCtaUHRu6x/1UM/DYkfmBybCJ6fEsng6Dwxh3dW9ufu09ENBp3HM3LIeunng23G1ExJuRZ
2zPyrRph8Miuvse79xCgF7o13KAEqS8dht+M9Q/k9VjNqv6kkVdNCU3vIucdIUcQ2WmlAtHDCxEy
H2Xkc7nIE/DR7f0gNXh6pbC/eGKpNnAdPOl1o2HrsQ20raiB4Fb/VcmlOMzl4l1WBMufdKmmyCjN
6uJpv95ZPjHvuCpMoIRy4P9qT+G1qtB2x+mycZy8uGhBH97i5HVkBXolM2W0DyQYPU7rYEZCy2s+
QeOeHQxzGxTN4MYWPjbW+vSmy6oz2qk7t2jLXTYkyb6Mzbui6s4GaraNbeKMC3TDwQg4cxwE8q4l
C8YvFtY4iAYKtyg0zQ/aobRT+fFyl8dNjuuzZiycJ9rSMqwNrlBb3trnub6C/yhrhx7hTF0V/u24
+tbnMWVtKFWCNz5roYaWq2G6aIC2+xpAOTemPSjVuO9RZd3XHgknuTOqMDenO9TFX4zZENuhjI0Q
Kdpwtrnuke9UN42dfkH1PhAij/q6dRlH+mW8ALqtj0PgtydqRvatNbxqT3Y7evd6YLe2B1cE/Uwc
AtFji+mD7GOUI+jE8IV80rxCNyLXT7OevrkZp7iX6naH7EVt66JSe7tMz7Hj2NspcB/dZFJsHpKW
X6fcroUUO0HPLD9H9+T4/PPWh6+o6i99gSpzdq1l24MVuD6GuW6UcPuoUg7+UmRobIvqGA/p8OQr
++varwV6BriH2hkRXyr5w5RezChn1hvH58Zb1gJ/O/5e3OElrwiZUK3kSPCwLHu0te7fcqe+8axs
ecOoVdzGhZXcmFYeRLgJ4/Pc9G+tWVgsbm4P27rYd1XWqG+9bordyor5kpc27TB4HnYNxsTHsscx
5/aIshNDoJKxXQs3hnNHTgAUt4T5g4Sne472HVXiFnQmc2N59h27RUXuAiihEv0Ob9LBi517Yk+Z
d/S+FdZDYow73ow3yMKf+yE9mTlnHNq5bDO0yI59rjrSunGLv/17ouuCQ7S6nlQqJNp7iDhXL1hz
UZ2K/GIRdsEix4u1pQ0AitE4x6uK2mTcSgq+t3oyLiViru2kBkDZ0cI8meypDkGJV06/PE5ggjh8
vV2YNSPNcx/qFbpYBvkPnFMs9iVxtNgOyQcpC7PZmuNS3GfZeCqrgDvA4a5KDC4EXtXXbrWeeBe+
ujCpu3iSePhSw4kGb0KJxXqL5LTKdpzjK3xnkWyTRIb50NoXaacQgWbyhNmCh6Sc1tug8B7tluKR
ZFkeTJR2BDo0qHpWOMe1KEpWduznbWfWt8xu3dVeU1LC7sXqOZusBZoTEYFprai2dfcSZMMv4kTw
ySLBDAwaGVAFJ6c1xgCKOmndYH7E+9O17cG3eEac2iNNO6kEVCADTFViTDHXBnkTQqHQbkQGtzU8
pcmag+StF9aw6+ik8g35x5Qd4JwOxWCfyjHpw7SAw/QWo93UGCFCUOvPTWOb4Rhb99eE6y25cig8
XQcXDhDdJqnSlwT2PQPRLjRa9c7YZOxd26AIgh0C9XrjVtXPuFmfV+mVOy/JroRPeUdbdYcgtEVq
V6BjzVxMpDKmWxYbxM50Vn0ni8XbpIxNz729TpvWUDFP15JEdgfd6/dFsCMDpb2FWSNrH65+1/YY
6CF5sRBK63ZJev8WZcEMUZZmO4EukLfS/K2b5xijmS73tjM+q6K874ATQwUodnXjZwfL6t6aQDyl
6YQlcU7XDaGcJXc1VPYirrkZw1Mw+v3WdxRWn6tQv7XYq6uKIalan4OZAAg2vDrktQhD74p+v6K0
2nRtDsTsqIoZrW9XZ19WAxpg/IHSjoyFaSHUlDwgWDHL7C71BT9ianvld1yXwytIFn3kQrkJwamL
f4tniDcg/kjze8Y7XUW97fTV3pg6w4wW8Klmb3Xi2gapDBJngl6OcFduncfHOUknomSLzE/R6OiO
39Gwe7l33amRF4dWDn1rmr16nmNu38+Fp5CbWGU8emHj2fG0gyfPBhgHufKogZ974M0C0Rfqj0z/
W9yZc02o+i3xKp5ck0IqlmvP6JCJSymWbwE+ql9/zoX6ILbrfR3WYqxaa+HilTZX6s60Vidwuzjk
ui1/CXo0rxlT/5Ej6bwL7UpKS+HbReWWCQpLDgzVucldB8i1WRDwEdvTZP0IieVlbwz77fd+7BYP
TC+2qvNqTlW7J65FP/z5G38QJ+Vc459+u6CznfBIgz3t44YaEI5dDjZ3/l556mW1l7/k7H2QH+a8
C/MyGCmKABp+39VOxfgYx88WYE0WlgnNzuTVFzzjZof2/M9f6qPsqnfxXkna+QVS1HWPzQ3wwijX
iA4Q6/Hf/vZ38V6msGfo2X7d11PnRaw8zkGIJov+/Ld/dAu+y/diGhCJlXtcq2vRLZpTgZ8IsJPA
+GL754/44PK8L8Yqe9mIAGHJvjFl1YYJPhSLmTBP/5JL/cE99b4Qy6jNGkMcXsW0e0it6VA4bUR7
xXY27H8LpHvfgQWJUpLPVa3kt9nfuxhO0LwYz7a167K++beb6H0DFvLlCR1EsOz7wgODWFxja8EK
/CVJ+INH4n0Dliabw21FvjKcXalud2j2C0EVexQTS+T2Zky0SNf+5Qf/6MPePeQFesmMFthlPyg3
3o8Cr8tEMsLNkiTZjuKjGuhKJf+Ufmf/77332xvFoLVKZJRaH5KODBKzg28q5d+aNf771rLNd89e
3GQ2iEWXHjrt+UjtY9I/AjvbTsX4mBnyy58fkP9+BpHc/N+XoovEyMVekxyKFUcLzvh0fCm7anYi
XEt/C+P94EPENbHyt+sUjJNr0REo94Qi8BldSX5NcXV3VM7fEkj/+0G3xbvMXHOuFpoQCAXRca2e
SSlnuNbSf/nzVfrgtxDXu+23L6ArjAVIeOJ97JvuV3AyH6FGbo1FNDf4BXfoAqE5//xZH12s63/D
b58lO08VgSGgmnGpEPiSu9ecIRvVrq12f/6I/35IbHH96N8+wrSr0hzbOTloEbvZT18VXXtjNm09
79mf2nHb0eM7HfVMM9G/feK7x3KokiLvpIr3mdGBeREAxRY0oK4JlW1hhBUlIl02NNSQ2z9/4kc3
xLuDWGlsqqmbG/uhsInxGQMF8VLZYjD/6aVpi3cnb9prnGqoI/Z9zWwdOv4I+FtpFDN/+YCPboR3
LwDk8lbf5kZMSJMz7sDd5YG5Vd8GOdbaf7tI757+zrWaXC/4TIauqcEHFzPKA6v8p5+AhI//e5u5
4DKYW4waEKf8gvKcehuEj/8UWo0J4P/+5Suc32whOAPeXqY7d5nlbqik/5dr/993jyXfPYRgUIVX
xBQGGj7ZmkoKeRhH0/zLhTH/+6e15PXPf3sAIa4rV8TXUNbEq76OvkHQR9voUBZusUk7uHhoKPvk
2S4BWK1p3TZrKW98ltbDGGREdWi2PyKsvvTJ8pdb4frN/v9Z3XrfZGN3oOVJHVQHykMlD6cfz99G
3J0PEB7eT/CxwvvLWvDRl3/3ZAblMg+yp4KxdTqowSQOzr4wnaOIiYL883390Ue8ezbrxJDGTCjh
oXJkFTr42iAGhfU5Sdbh1799xLunk0rG1Fa8OWFSqWEcfa/erV0pDsskp7/8JB/dhO+eztiaRQDZ
mR/mWqvpSho5KP6Ic7L+cpd/8Ju/L7Op+sntWs0HEEM3PbvKsw8GZUmbti/cu5LlbP/na/XBF3lf
akMUIDGHRCTsxwLVQ+g21gzrKoD7/3KlPvi9g3cvg8aKF9ykQ35QRDz8YJV0TlPpm/S4VrX3l4v1
0WdcL+Jvzyztlq13tSLgbczJMmGjLSO8E+7CFut5b3++Uh99yPXPf/sQv098Cj1jfhFMG8GGGOI8
iyx/yaqNnWDCiP78MR/9INc//+1jnM5HuSl0frAn3PD/j7oz224bydL1q/Sqe2RjCACBXl11AZIi
KcmarMm+wfKIeZ7xNudZzov1R1d2t4wUyFO8OyvzxpaFKWJH7NjD/4ke8TwUM+SZozEz8NgSiZ8P
VbQzJQ1jTTfltzTQaPdJVFqv573AzMD1zqH3MeMWQ6V/KQPkFvxSnDjTLX2cmWUnft9Yuk1iIavr
4k4OsnNVgZDj8SdfGuGZUffDJJBusUL28tKeEBMSlU1EFjVIJHs12sKP32bhJeawmMgXnKkKJdxZ
Ku1DLtFI+uEyxZCngO0La8ecDwOu1Q4iai13ni++OPVUk66LrsUw3PTdoJ/YKt6XtNfnhJjCDiSK
TFbAWxg3k9b/oO7fXmkUoJRSe6kV6o386KNQpsfjX21hcOyZjRcxae00IAbadlZBLXqrGVcqyafP
6ohW8PF7LI3M3MRVU08qGrmJjzvZCrFnWoIqeQoStHT1w9+/sexBj0iL9z5R3FxTdlrGyW4kkHji
+yyNx8yyfcXWfAvtrZ09lZRi54PViEvqJsTXhnyNvEGtK7wvKYn+PBIQLSN3lLXdnIgjLA3OzOYb
aoOou+DU0mn6sNerTrlvDv3cmR/ZT8fH5uCZvuME2TPT14yKLqBMCXZUtG8qaf8AyUEd1th8oUSU
3o+Imi2BkvuZRjpbC2hvnQYTJOMODjJVhuAtXsjHEiw8/jYLc2FOqUEZzwD2wQwg7uJcmb4Bn7nz
8tvjV3//EKnPKTWDV5p+WeT+Dl2bO6pj78yatBf5gFc4YS8Z6bfj91kY9jmdprCGBrIWcRA0I/N1
3RAwVil93CD0XJ74UEu3mJl92lLbKlWV432W5Tmh4dS7CUoFCQkvRzjjzLsc7v7GNCsh9K6oakIt
qkruZ8zreBORxa4RzaXu9/jXWhrzmf33U1N0BgmsrYmgBC1q5bVBOmZ9/OJL32lm/ijqcKTLWmVL
g396IEPSA05ILxq9p+M3WHp6/fdPVCK6bkWSG+h1TgZZU6t9PSDfdt7VZ9aNPjd1NZHibCkkC6+N
YVL3pZLV563r1syY08FPphxRr23bpNaFbY4W+kZVeuLTL3yZOZ4mTC0TTnTm74wm/ynzJF9JSztF
Tl26+Oygrkcd1DqlVrZAKIJtQb+Qa6tdeOKkvjBrzJlzbpSVlrXe5GypvlbQY7XJ8lIsSo867YM2
Xe1nja45M2LQ4FNfyIxYBplyEvi9T0d2357nFJoz420jxLudKHe2lOGjNIoiELgLPTsR5F/6RIeB
ebM0aJK+osbzWICqEqfA7KJmQOqtJIEdZGwLJz7R0m1m9kvhnt4FDeucNdo//Y7SZb3Q0N1BY/y8
MZjZLyNbQ2VHOK2K4tjVGsT3bU8mZz7+zH7DLOpKpQCVXFla/xoLxEAqEy3uKTCau/NeYGbE9tTI
JIwMb4v21kF9qHipKWs57/nnnJm8MIesmrg4LW1PmixocfOeRaR8Pf7sC6M7p8x4LSQe30n8XTF5
8b5O9OQKH2zaDd0YnLcXz3PSzkjjFYJK3tZop/tgzC5BMu2TggrS46+wsBDNk9KNJAFl0K+M7k2E
bDbaKgmVyEpx7vVnVlwaiL3VJbtjGQ/mM30M5gOqD/3mvKefWXEmBGUVgcX+UsFwoty93AWtHq2P
X33hwDXPLKdy7FFXY29UMtQoikQhKVTYAwDFy8zX8hMr0dIIzCxYRzirp2uDOWpG+WURFBFFQ+E4
qGeO8MyGdcT49TSt2OGzONx7IYV5E9XT532imfXSwMXxx2ML0EIDFFCPCtfoWfcdK9JK+NGJ2MOC
nc1zyjrSlQpZ68MkUgHuFFpCt+2hF//a5OjjnVgsFgZinlmOKA1CWCv0tgmrxao3W5NQqT2cGOYF
532eVUYcmF4M6/ClEH3ao8hg3JchWoYoSFIbKeOnUpPeiUVj4VA1zy6bqdCd0a68bRCF4bpQyMY6
oaHsaV5AF1HLeoS1jHFDP71xwhAXTGWecUaTKO/ozPG21CA+mAa5pibxL2g7u6OutDpvJhsza7ct
R43phfW2ugzLTdhq4ToxKec9PpWXhn+2VRsHvHgkAmXbNaOxjmowk0bSGCdcsqWrz6w8R+3K6KaG
q1cFrSkWsJQOZbuz0uK6MbPx1J6qAnkijgkZlVRbIsoZhe2Uzkf74x/nV3b6nXO6MTN0P61FANOV
fcjrUNtzXhpKCDaOMl0l/bgTaVaui15/HMfoUvWGn8fvumAz+iEo8sZJQxc9pwHfU7Zp5+fo3SNa
pEDViv16HaUBPS30aBrqivKJQT/xogtLjT5zzKnCNVHO7ZVtoHfNHZX//U4VSvmgpZV34hYLtqLP
vXNgYBMhSIfudaBbrkkbOEoUXm190nmdmz6bqhPfbynrpR8e4e0HlAjkRxPeQ67C2XgoR72KNxpl
XuNdoZbpnaeIQtvncVbQ5Nrb1ObWulVS0RoabEiopCXOZoxRC3sADyLQsLWCUF2jhWP159n0ryd/
84ReMzZ9bpvONvObyk21gYrQamoujk+ghdHUZivGMDaVSVKRgxA6ckgtXqlhe0nP2XlHFP1w2zcP
XyFvL0dfMD8bX3ymeb+MV6rd5M/Hn/4wzd+xOX329AdtZU3LB2fb+OpGTOJrZSskKKJHpEpQNNe8
e4RMihsl7M6LlOuzJVBAROkCUXpbxDI+TsFwQ8neTV8ifXr8hRYWQX22CCKq0KUFiuVb36kQ+jWn
hI4O5xSQeGGw9dkiWKaqrH2DmpcB1buwk/dWotxzsj4V4F+6/mwJrHUd5Ti7c7ZemTy0WrpXuuzC
9M4rD9W12WLXh41MDRnjp3kt7ccdupiQT2nOLxEUPOv7a7PFzaILcmhy3kBq9bdQZyJZ1Qn3ZuHj
aLNFrUHjVW1bVhrFk8bGLqlG70SW0eXr+Cdm52HRescctNlilndA9jw14zDaB/YjfbzhzrAV586u
hq+IpZ9Kli9sOtrMCIycxhtqaCXa275GT103bIqyAzugI6imR+hp6ShxntgLFixiXs9G/5FXiqog
eFiADdUNO/2Kbr59wulYGpSZRUQ0kKBv7nhb00bjFPGMiUZcJd9CWjvl+C29wMwooCllGeXtclsI
q3gUnqXf0pxXbI9P2IWxmJex6RZd/ciIMORT2furoqW5hs7gmiiu361jlE8TtxztU9DxhZeZl7Sl
CtSxtMMEfcuiNHMoWAETkZ+wvl9m9s4Ente0oeZl172fsJ6ref3D7FH82gs1HH5MMTmDi8gf73SI
iKgrhXeOUdpwBwNvVFaDM+rB1rGmbzYYmeqaBjUTPXHNkm5qibZZT1NlPoZ1LcWJR12YOOrM1KJk
MNtiSCWQNSV86WG2fHRSWROor4dsd3xsl+5x+Ps3myc9o5SJhra3TUMBaUO0JoJutJWWysmaoqVb
HMb5zS0S+jaifuow5T5Eo8Xxb5Cv+qn70Qm3e2FFUmdLRSxFMZmjxqmn8jfdoeORAAqQha67b9Nz
A9HzsrcYlQ+0fwhy2Bot4wjp5wfx53J1fBiW5vxsjegAt2laSuUuoQ58idRXEfi1y4fjV18y4Pny
AM/C9orW2R5wraZS0WVHaz6CM3QlhxyEkOt7Pn6n999Dc2bbpy1hmNFHLLe2rckvqJA2F3oReB/P
u/ps52xF3isWErLb2JfPB/W629aTwePxi78/jbR5YV3RiVhNUYcBPUMTUdZfG4Z+1SbhZU8b9lmu
F92Bv5tCjRK7IhE23tJnrF/YbV18GKbWfDr+Bksff2bLRhfouhrhejkGktzARJC7KTxnc/zq75ux
Ni+Uo+UOkYcCQZzQ65oXo6mUL/rUKldlpaADc949ZqashPlk1b0jtwP4hH2eZpM7mHmLaBKamufd
Yub9xqk3ZnlmSmJlyaUpEEDTkk92Wp74SktjMDPkXmgoyTWFs00my77y6Wvce0WsnnBUlubozJBl
p1Wlhaw32ZhYXA5ILHzoEQsG9jRS7EIgyTmx5S8M9rxCro9Io9oKKBPgs1+QCHpVVJS+c4Sjjo/C
YT346yaszSvj2oQyLEuLWU2LAuI8GCvEEMIS1eYtjTeOs6oHIzT3jA8Nqh5dBsgeZQWxhuO3Xxil
eQ4fnXqB4hiitLmOd+kgg3idFl51d97VD8vwmw0PrKoRR4Gwt4cqTAh0cJ0nJT7VVrIwB+Y1f3Qc
E06o0AXxEXJy05puZtJomYu8wuNAePGsd5CzlQpuBA0qyiS3xLSqL4hjTDt16sYT55SldzhMuzdf
KB00GnolRog4896PBtgOkB4dJPldH8GIE6O8dJfD6L+5y9ihDSlisiq6n91WvfPkpOVN4aFIlFD4
d953mq9YAW3gekW4GlXCEgYlErYVwoMnXJuFeSpnixV9vZNWeTWLVekPpMBT2CpW+Hzeo8+WKhp4
eivVG3vb9Wkdr8YUuQsKP1K0Zc67wWy18lG5SzvRym0ALQwVdIjUQRo3j2ddfV7pV8AUQxO6lNsW
GfZruGCo/HcoO5939ZmrQXRz8IH5OeCI8/AiQuJz06PTct6smdf3TV5Vt47FuJpVFW+tutC3KpCi
E4mHhXk/r+aDapZblfTlNrflHVLsIKor5wMkqnZFA9qn8z7Q3IRFjbeRlPa2BPT2ohWBcd+39KYf
v/rC/mPPTLcyiF0UkWVtLfiw97YeVGuFOkhQTU515gjPLFdXW7Uv1IAVrpYGkij5EDxbKco4581+
e2a7tNZz0ERleyuRrfDhaVboRlP/WJ2Y/0ufaGa+ECc1W/iECcFamJ8mUHc7eMb+vkBs9/68UZgZ
cOM3paAXgq2GvfdjK0I6efMyQniuOFV5urDC/aVWzxZOKGlr23p6XsKcrlEE74pTkeelqx8s5M0O
0GWsbPVhBzCgBXBw+Kyb6nhifBeszJoZgDDGIYkGTs59iogoAkt6sA+1rt3mYKDQ0AGBddYoWDNb
gDgTT2rBSxDk3o2DvRmL8pOTGl+PX37pG83sALnQNGniiaOnWg3PKfLtAG6kXiUn9vrDivmOq2fN
7KCeAH4rEbEpCwkpRRHXvRy+lVPyiZz1LqH5tnS0Mx2vmUlowDspK0V0jmpMxOINpUoSF6C2qp45
FDODAO1DRwIMu20Jn8/tgnQ7anIDCvO8RXVe7SYGI+vb0cYakNqDTOQ0VEWVhRTxiRdYGGxztq21
MVTfppI4XnaXIUCp2qvAgRByfCotLEnzirfYoEpGoiC2JdkdQGGKX0fVfLEP1J3jN1iwuXmtW220
UVEO+L6GLWCj1x1KmtZl3ljGXhnVE3vP0jeaGTa69YkWN8SrmgnxTAEIbqV6Upx4hV+B8nfswZyZ
s9dD1IArTOIxdgIfVpzp1dvBt+GjWxrKoldoauXXFC3bghOdbAI3KxPruSgcpfpJe4P+6vdFW+w8
IWHZUwnzDZEeRztIe6fn9clo81IP+n77Bpn0g1pYD4ciFRIK+tD3p/obFj7xvMhjjIWFmG9kEiaK
Ca5IFDM/tchvqZvj82RpIhq/r/tl2kL+Qih1m+X0pa5txq91G3AjrVsiKHtet6RmzpY2s9CmgZYu
whVZVz95ht59Sqfeej7vJWarmayI/fq+jq2WwQ1ThoCdEV4FaGkfv/7CIJizxaweR8WCgyy3Kjpo
Wz5O+lx73Sn9hoWrz4v+pMbJWqVeaBsYpXBWjhP5PZKKQFxPGNLSDWZLWdhaOpy/klhaGTg/cAzH
R5kZ3dPxj7Mwg+YVf0lk99MIsgjCuywujb5UAXWnlBd60jrviD0v+vNsX6c/ISBc5wF5pqGHwmy3
jENTnliOl77Q4d3eeD+jTk7OoWd/myObubUHQEgZgmInvv/SFzrc9c3V/dIG2N5SVJvHzSr2AaxU
3aGw+cTlD8GSd5bJedmfoyZ6a6uZudXyaW956PcGib61q/ISfLy/Dor+PCdXzIzYCCC1dJ5ibmmb
77cpsmWbWAj1tjYRjDtvMs0sOe0jCEBJxbbeJ92T2SlajLJ66VQuC4jyevwmzsIHm5lzUk+2EQQ9
aKMiM/f9aIgfOuxmFTVKewP4nl7q/iOdXZ7b52l0cfymC1NsXk8HJIpaFMlNVXsgOWtAyjEU5PyO
X33hleYVdKUoxaAfSs0a7dlLpqvJAfoaENruUDIkl2pztK20kzWaCzN6Xj6XjHo01jm3Q+BxQLm1
6ZVbH6Hc1E1LW5xY1Ze+2MxspraSxBZoxkBFvrsAyFXtgHj2n49/sQXpKZhav1ulJA0s4Hhb23xs
XehfF2OPxF3yZURGHcCVK1tx1ejFfqpQh0XdmbTWeWXqiHT9fut04hjXR/bh1qNGlgA+Vq9BQm7q
yjtzus0MyRrDpKiksLYOJSyECg0Afk51YsVZGv6ZAYWNUaJpqoktws8lZB1Zr9D8Tlw2lbvjo7Mw
n+eVdMWQi7HJTGtrmJ5b+smFZ8BcQ9p9F+kqCIvhxpnkOjROhSCWZsO8jg7H8YB3JSZJ/AoEYBKr
Wb4B1lIUrgFMOoJjHQOfi4vImTayqPJhNXoT/XKWmuZPB2ooTWe96o1nlWpp86I7GMthSqc9IUeL
4r4oQpiSo2d63uyY19kBfpBUyQXWtuyrCza651jUJ0JqC1Y7rzGjrdjpJpNYaWINCBg7CeAN0HQn
HvxXcdQ7m928xsxSs3IUE64YPWyy3UhQZ/6n0M8RcJF52JRuGyraHSKKleJ6tvC8fRdmdu+qUJZs
V7EUFTCSjDRzHU61rl1UgSPjbRzqZnOJqPbwFUVoe63oML+8BorvhJear/rQiqzN8am9YDzzorUq
pKBMAUe+zatyBx/kGWW9APyZeWouL43AbHVBwk61nEgcbtB+0xhml5jIeQ1C2rxoLT6E6vzJMtE5
qncgPL6lk//R0eS34x9n6dlnK0tiN4bqVBzrO2nW9O1WPWLD6qnGauv9jX9eskYUEBhUVVlbVQbN
LcGhOHCHujbWeR3kG0gPzolpuvAa88I1M6wjJGBtPKVO6F9Lso/qKjZ85uTxz/Trid8xg3n5Gn2i
1MQiZbH19bKJNoqZtclKo6LzUUMt5SYdklFcJSnYyxelCiMfTX09u4ksVi5gXgdpFZMindEN/FEq
8GNaZI+TUnbQeYogla4R4RKvKzWqLbeLx/5Ug9PSCBz+/o0rrAS6HwrPNLdNEwI6Tp4P08f2uxIi
V3fCF1r6+AfDe3OPwfemKcx0exvTGASm0rH0diV0pVFObH9LNzj8/Zsb5EbnULhJvLpuhOBQZYt9
EujGia1v6eozvwSqLeropmpuJ0KLu9RwgFrqQCdPTJ2ly89WB4ilDlvd4bSpRv43BKWJaRFLVk+p
Piwsb3NROpup1HT9YLJnCdvty0P9QGI7ruaBYT4++5deYbZIIFpOv5HVAOoN8ENcZDuzT0Hhxeel
EudFfKMNVzSuGwYg9cu9AfR8ZVtNdqIqdOHh5zV7hag6dWhqkwY2o7mchgZ0hj+c1wSszUv24Jkk
QEgkwuGaCNae4phrOUFHPv7hF8Z2XmYn667Mm4y5YyDXF6x9O0p9Vwfs5V/GZmv9PO8uc/sdQbfV
PfmyVi+7j8K31QdbH8NvCN352eb4PQ6hj3fWT/UwOm9MOEtbirmhN22ryv6CM5fobqzmYBgn2HV4
doH5o3X88LW1e607cc+lkZ8ZNsVwpNnZm6EIBEG5SmHKxrjMlfhx/J0W1tZ53Z3SlaDiejKBDYdN
6VYtvOWVmCbnu2Xn4nGkSOH5+J0OI/He15sdLmir5awUVAQl47C5CfFoPkOk1R+82MrONMKZjcem
ZXtloZMTVOBPmMT0SK1p8YmM5vsvALJ4NvyyqMdU1XmBPgMVGnS9d4O4mfws8fVPLLTvTzF1rm1H
+0kIlxc/DziKTSO75U8/g1wXArl+1Kn3PowqlOwrHgQ2mAK49fjgvD8N1Hl1XiIjgJbxyPLli1sL
0k+T2OuJTRF/OPJPrATvz2V1Xp6nENwD49wTc7I059ZIW3FRJOapct6lqx+G7Y11OkKkzGQ82KkF
YC6Fr+3awPxT8fffvw3/4f/I7/45Uet//Cd//gYHqQr9oJn98R8fwm9VXuc/m/88/Nr//LPff+kf
j3nK//N/8ttvcOE/b7z+0nz57Q8biKDNeN/+qMaHH1C5ml9X5xEP//L/9Yf/9uPXVR7H4sff//Yt
b7PmcDX0qLO//fmj/fe//+3QYvjvby//589uvqT8mts2//f//OXf//hSN3//m6P/ASrIEo4qKCfS
zEPysf9x+ImUf9imVHVSKoYqKBplNLK8aoK//02Xf0DXIemsq6rmQPngl+q8/fUj6w/LkYf/LKlZ
QuV6//1cv43M/47Uv2VtepeHgNi5sH2w978uNaqYLTW+l3liaEx9h2rACA9ZLTrYgkqZ7mgVqC47
SmghvrcVIFZp0o4CMIpaeDc0Uq15CuGnP8tAtWFw1rn5swkH/dkbkaMBjmu0Nd0FvQkgLe0SoKV2
B/1n4rLwnNTE+TRQqgGXrbIeQHKpH3JSgiDQUie6c8C8BDshNEcFm0dfp2u0iv8zBpYGwI6F3r9W
RE+MGlqbVrhkDRrNtYnGmis/CwXmmEQFJCWJKh0ADvOQbJlGGPYyiXsABYA6vetKoadmY4dB+KT5
EVwBWvCKjTKhLbeqIR2Za8goXUEPWt+oMJ/KoV4bTsKpLOvYoScr+xBoQ/K5s/yR8k3hXOu9Hu7S
EeAhGIWpDVwNYs/XPk6cW6iRwBmCpG9czY5ax20kcIoS7Q0irzT8+W6ppfmPNFTi6yl3KggmRRhv
k1DJd5lqOJ/rTKl/ZIblf7A4Otz4ueE82FqSPHmdDtG77AH4CiMCI1BIO7udTPhabi/DbmtYMGlT
2ZUvTaKal2USVbCCEit6SPKp/Jy1Q/vApjw8qr4DPlaVpg1LzSq/WkFhfRciaVFt1mS1kk4OI44j
ywMQglajOqKP7qbGhBru6KK8Jaov1rYiVWieISLrGajmPcgLpXbBngwWlPDK/IarDUF6jIAaVBbA
opyOTRQcUTEKImfc1JOm7W0LzDHqtEoWrTWpgTyD2HBJ+2oGiyVVeEnFxCtF/0Z6/RpyEG0ffoge
6XVkdMmwVhFht1bOAL0gxdf/GY9VWq/DEgHKXRDrHhkCYTUvjaqY8Q6knTeufC/RxGoKSuNW5Rzb
rbu0GxXULQr1S5PotnRNuIc0T6OdeZUFqfbBydQkRCndHC4P7bYO3MUCeSTph4l9AZZb+QTkWTyG
jqVMWzhAgHySfKgvNUXzfyoVSdV0PeqO3lwoZaQ1q9pMDX0jSj0INzZjCMcKrFoXoyHnVhVSuivV
OMzklgwQxFY9uU/M0H4AVChB3wBgrd3Q1MSlgBy6L2kaK/aHqpkdRQfhHsWFadXmevAjJWHdrWgm
6b5VeF8vhnTSDvx1aG56kKjNxnCa7tUz2mFcO7lmqK+EnH1rC7sIPIWl5s2XPoFhDZNtlPbGMxVw
56PnVbccRQBF5552YCsFhR5TW94O38AxJXtLTmg51Y2S3MlkavdoDxS9G+S+hbRf4fm0Opn5LbgS
5V6YHSKYPcgTUBy+2OhD7X8oLOR33DbqyYOPht/unKw39h0K42gUVaBuQ8PXPjcyyptVn06hvilU
0ygB0aog0DJ9vO7iAZGMpGibD1K1i3iVBBqhm7TRnA0R6sAE+Fr4axIw2d4gTXXXJNH4gcZsPVkl
2YFA0gZe/ODYTemv7KEXVzJNGzh4RmpeR0pqOavMTORFOWXjXRCBZVlJtcg/o0cBL0Mv2/TeUkIC
CpPFw/RZcuGojbLXlK6C65LJ8IpCY/tGlWN4OxJ/6NaaEwBODL3xIa/1J93/0Mjae81J0j8VEvvs
UmtgORxibdsBff7xa+v6l3bv9/fl3zby7Y/8sPnV/z9s3iT0jmzegHl/hL9t9vz7f27emmb+YZgO
JXKY2GHvZov+5+ataeIP9cCgppbHocnk0ML65+Zt/qEKU+C62Y7QdCkOQao/N29+B3uXAEP+xxn4
FzbvWf0G9zVU3ATDMISDsyDnWI2pUNRAoL++z+wvkZ1c+Nr4NbUTywXl/oiXTM+oGlnAQPOVbidX
A2RetXXUbZJ4GHeQ0S9W3IxO9K9lfn49l42HwqvioODgHDz3N26m7Sj56Khqso8155sFv9LVm/Fr
0qX6OgnX1c7Pc/RhDbmubIhG4VBs2/LUAfR3L/2vzzA7iSg0gmpjOSZ7tAOqlRPrCGTKe8hQxope
gPs3M+ZPt+qtG/V7hvgvN/vlZL154VYbgwSOaLIn+/l1KMqbrFa+BNkemd3vSWg9Hb/bO69mIOnt
gMcy9cMk+/3zQtSjhcQL6TuusyvHyK4MuE+oMWmuEp2Swv+VVvhf//Cfc4zQsG4IHfg3M/v3m5V1
ZKhB2qZ7xKteAppV9EG/TnPPgcBlr5vAuteRLu+L4dLrkWgsoLEz4ZLrNK6/WZFao63oV3R8AV+M
XkydhU0D3eHSh/S9kj+dDu5NIaEqlbrxrBuRd+KwZv6K+/z+Agg1C92yHAOPglf5/QUKpRn8wHSU
ne+o+T43YIw3RgC4ujLWDiz4wTQhgY1FuknHjcf7FfU+bptoTenFuOmoO71J+3gTxDn00XC4M6Mw
uEIqDDwx9Dwu4TxletyzZ8bjOq0m6epYoEET2kUkO3+dcbMuq4DilcN924c13nNUQC72H/zBgKoq
zdCdhkh3TQBy96Lr6TW9LAej3Pe2UcOajtBE0L/hr5U33aDGz6FwbjOdK2qqd2/6NhiyYj9U5XCT
xc2nQVpQG29EDTEm8Zvrtq5sd0ynFwGPa593Zr8SGRAc29fKq1wLcrB0w2UWjNCgNb246ycUNloQ
vRd5X639BHdyDNFLzCaaVJ2xXsGS9Ilvd9vBlNdFO46QR4svgSI91wYWpXr5rsML3Vla+l1AqL8o
veLzFEBVbCctXR2qyTy/f1AYDLz6ajSTa2Fm32MkRi+EVUE5L+oL2FcD7EQnc/vUuEk0jqtxqATX
TvwpCWgSoPLuQu0kG6yhJevIcJWiCG5JmELZVUC/Sj37KOArr/HEhatM5aWIM/haySc1m/bSJycc
io0yIroHtfEVX7NymSaQFc3qKjZEBFUWhmFrmtPFYO+61KmRHYFRym6x8uziSeZDu1K14MMgU22V
KMAKDRRuHlQwaZlR6q7aeOsGLvKz3UJ2nELQozUi0xC/pUPY4ADD6Q4EuwczkC6HPYcWpHZY6dV1
1jreVZnHnwDLr8YJ/RbpPWd9+LNCIRMP4HsAupfziJqoSNW9lGXTX4xq/5nOBlpnZdp9MMnrDxDj
3cFSBa7OAxJ3BENax17hgVDiY3Cy0uOLCqlo8if0CaE5vynqxo1aWbiZiQJbWibt2o6GjbTCl6Do
xlWT9Z+rliRuPjavUa61fDHnO+804pbD0s2gjK1gw1puHxuP/U/bbIJ1Cs2NRkD9MnS8AdcmRI0h
EOtUtI9xXdzLSvHXYpi+W1GebTS9B+Atql2VXFTNZVuj/Jrn3U5TM+l2mSawLdLhpi2vPYzgsOeV
vnFd5v3XlGXWSPXrYTKfuiLbZDX1n/VTCmCe2Z9+tkTwyoZwI22Iegok1MKARwH41XHtElZk4rSu
HYVfyIm/RBqstkItVknx6AdTuvanDQA0vIDmSs2uu8qLEQALJacJqEACEY4rQja3BpLJsBdlvREV
D9S26XXi5MWHtuwfr2FxibvCe+nDIPkIOe0mLDpt5amlvlEb/Qt9cy8i1RX0HnD1nZKo0tiRXZXx
ZysTT4AfYYcGzkvJV3CNWnKcSz6GPg4wVNEUNLn/Wljl1qZLYWQWGnF7q9LbuQ4q8sQh51wkrgHt
adHI8WqgIMJ+ocFxXSvtsM4rT+y1ulopMWJQYyDV11F8V+vXILPNT5ptKBddB+44q7VNlHvDJ2MQ
a4fK48wPs0dfyx5A4CWr3DGrmzAuVmqm2Ret3VV7DjXRzu8QJJxEZK2dqmsuQyi8Lt6TiXAJTBIt
/Ww20wermvaF02qf+iS7ESFs9iksgg/QWBhuxhWgPAVkGY0F20wjKEZy6Ea1vHbbOHq5Unu/fGo2
aE9cZE0b3nAWycDUjs0FyGwOzYq/qxO1c5E1UfdNmKYPU1R4GxrZVl6hs2T0anEX5HkDYrn/NmVm
eQP+M7847EeG1v10DF+9kr5+EWoip63bv6uzxl85WujspAwuaXWxLv0Qgysi2Gq+5om1hdQOEjZU
vNXx+JOtECivb4hNFJslKHtDuOBRtAM58npKC7wSvZdUOpTBWjOUjRIq6YVJOOTCpB5vrbOmray0
vEfablgHmSM3SRn9TMW+kp6yNo0svTJkOh4EYcm6hsoHI8p2VvrB06PyQY0i9UMST18sr/4oYRZm
49hdG6bpovIXEM+c2rXW2JskuTKCVHC2t57QqHT2MitWTiUtt/ZAIGvR2tLhuitmRG7Iu/fyLmG9
QQG+Cod1UpfDOrIauQpEvFMK/TlTaABSlVqurS6zCaIFbD9wIv3uxgmFedmOypURO/W6bYg/gAy/
B0v6YHWQyy00zfPpNRuswo2jqN6UmfFQ1t5t52kjRx/9ayPtzs0is14lXfMRNKubac3eKfLXrChu
2bacbclp3m496yrqh32u23st0W4dv8/WRp26nOS8e2m0dIeHyZ2aO7ggqudKryiutcTsofRCb04s
x80OqE8URrqNEdiZG3uas6oEvM+8HF6ll72aeQGuMS0u87q+yBj1HLhkaHP8g3fNNfAJu+laiCZe
taUMVvb0WlsRKvd4jE3BhkHHobpWMkDXnb6pZcXuVNovhf9z0oN0Yw7Ol7TIWOunW6/vzL1aAW6d
tAsR/Xn4+y1y+9aRNWYKUQd/T8BqtzXT0A2LFW3m7xVlmQxOm8dYApGaRoWyWhreQxhpF16S6fdm
k9cuzA1Xk3rsNkK+SjU4nFb1GxvNjyb3U8oku+BDi+oILSntqqc8z03TLL4xS7kRlvappr/9rhT2
R4+ZjmogxxM51tfd6FzZY1W4QvfZbWt4dL7ho9esidItDAdCudJdIIGwDv6LufNYrhzpkvQToQ0I
ICC2EFfyUjOTyQ0sJbRGBMTTz8fqnrGusum/rW02s8lF0Yq8Fwhxjrsfdy/Hv91IYwKA8JrdsgML
JbEksahp6r20pOd203a12EzFXp4hOZYTs/RkdxbTVw/ZcZKr4ZfXvaflJrB2IYoc6VhxJW7ybiN5
+ULINDXIYLxmgYz8AaB/pcRHQky08JzF/lL82AxjCbM572OOq0e7tV6arDulrkyacgT38X/Xk1Qh
pyaX7pg0on6XWk0JsvB71ajIXapnW7QPwar1WZjBd9J/biiRnLuhdCgB8zS0SDaPnGl5NPqkc9JL
oCrjDLSzE2kIxVUs/s+hkt6D4fVLpJoTQojb/HkTFx0hns0OgliUJ7UT+WqY6/mzDpNYssisPSpj
WA/bunDh+EZClBahrUYRGU4xxH7j/HGX8Tn3gxWTsO2adUQkWGCVmTn1J+rVx640jVAPTsxquWU1
BZkSVUkA7s1Om4Eo5xWQjjTLZXBUCIbtAOEYyeCd/PSb0eiPzz9T9c5Vyz1sTHVyPapsMid738Y6
IPjJdbFHqSw/pqH6WObhWM20i81Do0hlbsDsCDilbLL4BrEur1Jl7+lqnuRc3OOS9G7v5p2e5Bgi
3EB5kV9aWf3a8z0kKPDiW/PRGN2vbTHcT5mPcUxOmmmmvac6cE+TaN5yNzan9BFfqjHsyMcJR0c+
zZ4+BptqkrHZfiwbxWHlTtDvSx0vYKuM+pC4zuxSEYqt/Ng1AtuqvoIMvZnp9AOIuTygGfohvPae
QDw/TDVxtmzv01DiBigNH7Q0BeUb9EMVXHpagU6hMa26n3RN3tnNvYLs+v0HAyi/sjxtI/xOedsk
szc7IpO2CDcLaJQRA9CuwPldSpeKPucWkZuK0lUvIGY/K14eZmLj/dKNr8auANF1M8fkBpzdbn9u
964NCTmfD3Pz6LjuGOsMY718mp6kXjeMPVd9JCbtTMJA/WZkXykABFD6HX3iaeqaJYHWyCK3lFHn
5nNUZ0JGzVI8Upq6vGU+6ILrSja5j4TGeRGy0zYUU/qlW7wUlN29pUF5v058q4LszqiWwTtBgs97
3tSRwOkvrvjR6LlE6/rTS+1Pz1Tu6q4GFuU/L1d/k0WseuOjNplmkeJ3OxR/bEYMoi5jM/Vl+61S
91M1V+xIzJcrZzybJlbM3nwjIis/qAI5W7YVfbg2wRzaffHDa1IrdHr7sQVDcQIVT7Qlq3Zf98+I
GNuk+SOv3AycC1BDcUh1TzPTXrDUo2+Yn1EmDMSxz3g/6+rn5C1HSdZ28j9H7f5fOLe/YXv/5S/6
/5CZcyC0/mtwL/re/Og+A2T/neX7pPI+/4f/QPdM799ckk0sF5zK+XeW7T/QPVP8m20HQUBaIRPW
nyTb/0b3wP1c3+VnjgzA3ID//g+6Z5n/BuxneoGUlgv8x0z1/wDd+wvG+U/Ahe9bjuODFdpERZio
nv5xE4PYlXu56vnU4DoWF1UaTs3wunpreadGpzurBXLCSrUZk7c3nTM1m5HbEwCjze40AsqfDCvl
QvSXJlFFB0IxZdmBiZ5HOa500HMKe5eu/KJ9GsLar/WxoOOKunZ/79ZqfkPKIa+An8nmrMF1qRCJ
tL5HdHCr53Ao3SEqO/dse31xdAiG+azG6qMzgTIG+fxVjTBYqbQO/+n9/V+gtr9mgv7xWLxPPDbw
heTp/HPCT2mGBYshn06zKe9Hxx1O+Dj4MaFQOaiLKujFdUFn5ozxsPjy+tezQoEiyZXWBYrU4R1X
7ktm9g/c8kbYIReImrn7WixMqU/1eOmL1caTRUQrmdv3ONrNsSkDNraVmwmo+1M+p82NTKg8Kpup
IOuaMLVuFl7c8B45MvI2abqlONp6+7GN/nrIFuNdB0Z9F5j6bpXGJ/p5zhwI0UCs1WHOfu9GcSyr
vTs3dv5GrHV1NzNm+68f3V/a5n8+OuI+WVSmCGzxz2Ex3siANs0bT07gyatQ7ZqYA9Ua1h0Or5Gc
K8cNXX/uzlu76cOuGmgv3JwN8d2uC/MAAXqzvLmMxky/BemS3YM1UadBFLOIQ9flO7e0FMzYUtPx
j58Y3SdFZzlWPK9dHf/rL/QJ3f39+0jHZ2c4lg3gDgn2d2ivNhWRO7k1nbgPiqO7FqfBHY3YFMSn
jY31pckING8kAeqjtv4b/cw/zNtYUpaUEljG5llJi9jxv//xWSg1e0Y/n3ALKkJzbcSlmevX9vPF
/7Vwtv1dlwjZ25zmRBSl85jNQRWDjw3EytES8gLOlVgPhmHoG/JrM25ByE7/+hn9pQv8x0OSru25
EgzXYjDhH58zLVfqvZ3PyYMS0bIY+zlXRpwPLjXUnl7z2fdDD4vzsEXRcbCa5mXDjO6/0bPY1l/e
w3//IBApsAGe8MEMcLD9+wMj1clpg71eMO6rL2Z7j2BhDY2Ruk5BUySswke0TkO4qvXiWtjt5Pv4
m1QgmlpL3mPH+5JVmNKXgL03TEncU6XTeBCoAdxyfG+9c+nUB9vbPvKOsHtr6FFJjsuh8cwzfcO7
sdgPc+Xe6U8aucAkOVRe1LhCXOoNw7ZxdPK7tX0z91Re+77W56l3D003+8le22NUr5Z3zoPpq4vV
P11Flsd5Vr4NRTAeynJeLulYLRf4v+XSt6lP/NIwJdT/Q5P0+wizS5FO3V/FUwbly2zDeeiHJWZY
xTrbfjfEdlPZX4XcDl2mKcYXTNFw+6uTAeOecPrsFLoagrXIMEpJcye7LtLUh37Lq0P6Wfw109Vj
xPEp2JbsSwecV3H1HbYAlX2g/Bue03/A+F8cN3/cOefPlek8bW72SJ5Akwjlj2Fp9t+a0W3itljf
azOTB/ljyccq3gJYEzurq7BjrUaNb5BvQ3RFXHakihS5dJihsAqIfNeOCUO4UtoPhx0Tv0hYVbKu
qYFLkH3zc6Z+NrMIy0ppAjAMGXoTwGSZB3noTKA8mfRfmlH8cbDsC7sgexrn+YOLrTyu8K9hodLQ
qWk90Mz8KDu8XNYh0cwEpzg/s7OMp4JvR2O5pcGTEYgXz97mY212S1iQdhs3mqPcqbbbzN83ast+
yKbIXVuRdLqdwyCdvqICSU/lMv42B/V98oI11rU6B5KDUvS9/ER0zGhOZ+BOK7vvPiPZB9f5WgxH
+svgvsz6JvSCYQktMd4be98nc2O8ODMgkwBi3nb0Arb1Jqzpbe/l3VozRj3/SIX83gRBHSm0MXGG
/ZtI9f0YnMcmf2jkBqLu0inNexm5anKTfSE70K2vW74Wt3Jtv/v2ipu46X4Yeuf0nuNx3u6s3X60
1HbLjRFNQjBHplFUIQjwGw5h6oh63WjzO4DuOiqD2jvX04fagDzBj7jFAtqCynkGwyaiEDgocft9
ihi6zA/tPked3tMb/3RX1BlAEcYHZiZZZAoxsz6n/FFjQHVMP+eMCFbsQU9H65Lmy8eip+6hzLmk
mf1AG9Kap6ywRBhM28dWkLRsZIAxTu53oSjl46C2q2f90tyjodkYOxvCuy35YiWYgqtIDAYwPYKY
Q4Ug4FTVdA2OzSyrP8kHxhxqAE0vbg1GpP3cupduPd+ZOEzrwVTIAy0ZarF9weZyjlaju6UNnyto
MlozsJewB4ZxdMfCRKsfBXpeQz5Su7j63m2Cq7nW2W3wa+xIvIcUl61IBaMRmQq8qZ1/GMEyHKYS
Ym4jhDnMz5vKzgB4kcw6aKIiHU9qRewgv+RbVRwc3f8s8+43ctz1hejXO4wkkYCY+ztWj1+dYm6O
tVExwuxK/WGc3ak7VVOqzu02yFhkY3WADUZdZa6hnZVfqqD+A7ewRdqB5lL+dHK33bosnVR8KDox
v24jkm/Gr5U5vjMmIOJV0Kk0DeLQTt8MpD92bjZJ4VuMMgRFz2zY/m2FHhJiX37NAwFtTWc+uZ/J
XaW22ohgmK+6Z6jB2CvmhiZxS/cmqnzUNoT53o0j62Z+xyQOXGY2nENa4LTFeS54g4wqeEZmRrZ2
yrDsqo+SMral338S9X2wWfpqYyO8tjKs9ifTHOukGdIh2oRGGbLDKo1Vvh52Kz3hZInQqK22yJ70
ry41PzEGWO/O+1ibc1Pa79O2GJxqZhdLRp0JI2lOffZU2O2z1xlvnlXcT8XvrHbjqjbGoy5smWT5
GAltk9tjjk/bBsqHa8L+uHTRZ5bPWMDAFbI7+A3UxStzlV4idkQ1816THistHutPSk+Ynq67d3F+
Bw4d22ghSK9llkIY/gyQYZ1GoxqiNZt9bkbvVm/BfsAPKzTl1p+5K8ejZZbXqQr2OBUOuzRQ96XX
ZYlVau7B+nMjL8jsyoN2/SJuK+nEgNNf12D4dNwc3rPE1ON6gen04GXQoJiR0edE0I/VJa3JCoCm
Emb2RsJ6KFX9xfS8F69PX5og/T6M95laylO6ux+VF5yDNqgfuRuSSU9TbGXeEJO6JSMyleP8oRhr
Nma//fJ7Bj/ruflWbwWSyTWNNo1qSkkosCr3FbBI8NssZyexDBUKR1XHiWb9bPV7rGyY5NUfTo/N
oOynAC/vVl/kgjIQKVrcV84XQ3DzEOv8YHt/OZWIJvSN+VW68y1PQcnMJX0fECoymX9bu9m8ki+4
iz4Zaia7md6xDkYrztYgX2ejceI6cwBalxZTb+/FsbcFCqF7rLafc29477sEY7ekcRLFtMe5oNHY
i192CXvrib2P0zS/wfSNB9/Ln4GHx3vhxzJY1oOc2jHuSZSKVJmrg2SHRaPcpsSVsHhMEe998JHL
aTxiOLjFiCoYOV7Gy3gIECXdZbUVMc62v+kJeRZUutfv3JnSHUG1s+bWBSs8MNVdzAKYz53FZPfk
Nsdx7cSV/Hdk8Zn7eYgeFy1k2JW1H2lL4f1ZZneLBulmzoBX6wBgCET8V73sJPlu7UfR78Vd7ur0
ru6nY18tzRHgPo2LUhC6ruwz5/rPIJcfqvPx8DVZsW3mu9dgpmpa1v5n7YmkAiMKzerSCeuPke9+
VKJ0Blbzzpu5drfRV2/+op3I94Y6kTtOjJZdZbGppIrIODoBc7Ied7uEowNPXZ0/5coFV7nuh13W
ZyWKPEqLZQh93JaSoG6fvNrvbn2bx+xAOuR++bMN1qMvPilUwJrR+7BWdd8YxlVlPR7PCgivslmy
ZL4ccV+RlxZM+ksQeB9TDt/tZMZdwRD9Y+fr+qgWyorVOeAQ9uIG1XdGGhYOsjUIbTd/G4VmSDIw
f/XsnkUKlez9s5FtZrj17QeUEH6PjIwHjjj169WrzWdnnZaTTJlXlDL7Fqz2JRjrGMnFa1Pvca02
FY8jWzLw7CoCZHQjz2qYXyrOe77JuPW6OeyU+JLRAkS+lT9BT7OVtveSQmWbeRn9H1/bX0dX5dGi
vDu83sbIQ9zWuNbjYA4PuS8+yiX4Nvjda1f8qgL123LSb3NgL1xZNlFfZjFcYEV/7XtH92DTN7Zd
2E6tc1jH99Q1q0ikpR9VojUTppb/GM3401Tztyq31/CvOwKV4cUqAennnAlWKdckdUHp1T6Ezrrc
G4iukmWAaR59itUhfwia/He6PxDP+dC06geDu2lsKMNPLADokEwvK4Sqpu9vljxuyy9DcM11+zaX
UzQ5rRPJrv5Jz7/5wLf1btBoMJhY1eCiLgtrAt6hVguu3RgiQDTPabYiYWCCyBy2yHCn9iy1W6A1
GKar3KsHc6i7GOA0Ft14LPvxeba6IpSVehmKiiUtfu16IIpmuQSuejO39J3IYZjMFAFla+1lOK0W
QQFQKtoPDCyEUZP4+wEdJBep40ORGdZVdQ7npj/dF1nwaKHMRfna1WFRy8c83a969e7QNf1I0TcW
q/lSO8sPhGoXvS8F/MR6GZqUZsOVF4sWOOy2yg7rHPCXkBFKnNUuI8vEc6lW1Jmq/DY360Gp4M6z
/ZtV2o9ukHI8dFyj7IE/1KRr2KvhRrL0I5oqLMYNGNC2ulNB6Yf4amFPYHEO+N43udH2lD30tyik
F3Wi2g6zwfT2RqBkpsWbcoYqmcwA0UY2GxTj+qXf3V7xgBGYks0Mzty+TvXcJTvN6rNyllswaQsV
wzREes5pJxbe3SymqJjs/BQs1cmdOK3r6uBXkEQdYUdgOU5sOVA6RdvAXJKAmATBT7Kl7VP7CzH4
VY86CE2z/I0rLm3S4h4b9k7o+J9+VNow4zH3zxKuf6in9bYFNTTTWsW264YF195UovPGmx0SNBPX
TqBz20z/MvOzQ7l5TaR7jZZjTz45vbxvuM59P/Fl6h6cpZLRaFuRYt33QzMdGsf7U3vDNdWVzyao
y1i0BiKSfj+NtAcoXl+2bPha9fl9yfkaojZ8mL32XWyvztjCtNTzRWgKI7MrfxV7UrnlryHVMhxl
boZzX4io6uajLyV+AkrdUNhPl0A6xy7V9V1tB5Hqi55IgPLiOM4lyEQZdfV9Fog+HHf0/Ph1M0S9
7z86/oBliuO2mC+Zgtv7NEPkaEwsbJoSo3IlDqrTnGBsfFOt1UcLUqW5YLagslAz1D5z2C3MwbYs
28ETJfHe+9fZt/yw3sw+XvSzWfX7Y3NxQcGCMcCn3csIWKtQB27IxrSFt6kNibuTrurPknJZ+3HP
8bULm2G5eWPqYL03hs646I0q3nGbOSysGRnvUCwIUWC3h+ZXmW7OgVd4du3smFXLnSGHNzTeYRW8
oEXuo6y8eZhgxU0GzVGAE1Q54KlubyaT7hdr4qi1FxKByufU8/ZDIWVSC2m94DoC6UUmRKw/sYcC
Pvy5bcX67OyR0WkoRt3Wx0DUKwMKcjoHnQ/0V69V4nVlFGScK6M5jgcCR/ur5U3YMgTjFKHvaE99
PfWPawf1MGbpxfkUDdvGZekXI/FN143J0EUIIvPHavkEFXY496ZaGVG0GxRWvUjaEoGeByVo5N73
bDG7Q7nSZzGDvB5HNy0je1dAl59UjnK435QNFYOWhQ2xQvkp+ydGdpyd1twffGu8NeY8EbHX3Ja0
aXAoLTTJRdVzo/P+gDMwxzjc7bhfPIAFOl8hHnpTv9bdexfk6VPTWC2GAuVy2Zv1xRnTe4BbM3bt
LYsrkNBl9VEFCe0925Z5Z/qfKNtck5Mkb7DWa6SKz0h1SF210PxzogSRB8iR7KM+ANTUaOUphfvN
+uqunH8rF5ACGozsAlYvBeOeA+sIVr6FduFHDfbVRsMrk4XIeP1psqSAyWgJQsMZf7Um1FQzj4fR
xqPZGj4N8n96rRtVxqTAeUo/fnUZjwhHpuy5CzvmJgRCr3H/44zu3VggNtB2w9PlSgm3zYZl7cck
s6nY69b4EObwBCJdhHk/cg9M5RoH+8YsSp69iuy0dFDjdZ6DzO4XSE6YWEu8iEanhwJZZq9GyOUO
ww4iod9y6MXjOOS46PbNi2eUglsm/RgBwxdf+BdReNEwFd/YkXtop66K7UW0YGRjgVJDn/JCvo3N
ssS7qTPq6O0Vqv9KJ8NpOoOUTRTeGAwH4dSbQeR4xpi4qCvCpuYRc9hTxgIUE1XjHFDIzDRzlY2P
ifwSaIdA1cBww5mIOOh36IzcWF72rIwbWd3IxABT0pRXtGtcJ/a5Nqv6suZzF5r2frP6CrCv9pzI
WYaHtjUSjS1FiNjKPKbIfSLXqu+r8XdjCQnJbMKs8hE2C7C+eCwn0Jts8bww3fvv9k/HZHXU5XIm
Bv6yFtvE17U5fo1BUUU0Jqop91tu7+PFyqoPLZhY8LqVxgZsBu0NmmLtGJFqh/ms1jZDyOMngsVw
Vy6lOuXZMIdTrhMDHwR4w/ROD2lznElVitquuHgYkPCuvw1BVUWdiaKku6jeTBMSsDkMmzTymKRR
NZwMglh6y/27mjMK02am8l2nM2fDHK6O99qsRjxn+ntRN9CZdj6F9EuMIwjdwce3f1ANSTaw/dTQ
CcWAZTrsm+DnMK/oEnJ3hhsy4ZF7/7A5blKuz5i7v2eOqaJ52b7ku80h8dxs3RZqQ8iYeNmz4y3d
oTfFmzU7Fvy785Nxz5e2npjXSNs/srt26faYbeuNOR3UlCjPosFoTpPeRaip8hLfCO4Hd3uZaxce
3pAXDGjaGBf0KeL+NTc1JGZfB/GSZxd2731uDd7d3Jk/fDwrTFVnsZHx/VzJTcVgEuhkaWMkAi2c
0wgOs+/cV5s4O9X+ialu1KpTBjqB/nax8mRomp8I0YODa6Q9Cb+zcwioJcJ9PDDfTQlbR1gdTqd1
8G7GPsduMUPzgq+2Xcr1d0J1QIHdc420PaCw3saD7HQfC5kE/boct+FpzqUJLMEa7A3xOsj0RQzO
w7pXv+dt4Cgw+LH1nKLEZ05s2GKm2xQ1TJFYynt1nAo4uPFO+5IffTH9YLzu4Irg3ctlejLFoZno
j+eyBhhedhUCAstwd/3Y3kYMfXb/zSmrLspWpJ4iF/e7zWtuAyN40Fv5Y/EAXycXZbBYkTN7y/at
WnOEtM4IfNY81Xv9tIIEhbmE6u7vK9dcYLZQHvi5MYQpf7Xl+E1VugFbBSs4Tzkix8xfpS2pQ7by
HvmpccpHy+SJ7aBS7cnA25jiKVPUALw3g06pQiwdBbO3sU+MLfJn8xtrR0JzphknDKjcyber+kQI
6r2oVnS2QRXasuZybsvsaLV2TMb6ebKnDnN7rhmUi3RJAHZ4zVEGeiViDm+5ddLZ7/dNIeYa6C6b
WnUUmzWFZtY+a2aKCKjaysM0ZWhFa5v6ZNLxvtTfM9QzkZzTO1AABCSd89y48k3QtSUUGuD6uYrs
lmRIN7sY3Wc96voc6VtPJTJ5lDBmBvng0iXgy94bBrgpLV60wFUVEjEsh+Nza20RgPnvzaru/VXf
GWuOrRhdymw82XvHCPuuX8gddyNFSGdoDdXPLbssTXGVp0JZFGJIaua8vHfl/BtkoYuktSk6yql/
VuKK7KAAg6fq2plrSZRf0vFQ1AZ8pNCb5+oO+Kpu4rJd4EGwNLlUakfsLJxfLso1e574m9KzSFDT
Tiw9lFGW/eZlxc/A04emQoLbryfHR3keMAi2ByAXJj1O3aW4VqU+KfUqUlQ0gPr1b1ekYVB3vwsq
s+OYT3Xoh+7oPPtTz/xijsamM1cRy0tQzk+6G62onyhrLLeKtcL51LfbY99guFAZPf2h+dSJTZ/X
3TUZdiz3GIcVjxqmP08IjY7uaIJIek8M+D1j04Jhw8IM2Fyp9TSwIrdFH8eCQc8FcjFWiE0hTU6Z
ow+28q+dKo4ZK1AEhnktcS0c1u2mTJ83Z751cuhiZgr6xEYU4mUViBuDHyiEXzIHUMloKVUMhrj8
lrByAXuxwxMmnKXrIXWSqS/jDN1zKBRLtyr1yXTHJ7ugrRGi3xiPewa2hVuoBp2srCbtexxTIys/
DUY33GdbR7pUr+MY2MhOkTSBsqMz5PMOa10c3K182vZdxsQ5P1mF93ucxUPnZ9Sji/utHNfEnhd9
su3lMrc1wH46hvNWy9iE2rIG9zl1iq+pCzi1+pjdoa1ax422blbnze3FyV+H5zJTO4wUxXVnTPeT
qVEFD4xZphZTkGPdJQLVYERNz/TwGHKQ6YidwbjjnhXwAwETBwaYptduDIHq5pqXKNE5I1YJKAKa
BUe2FkHUDMNbbak4KH/JCs28Xuw+rgM9op6tTVi7RoWpyXfQC1ls0JywQFt6YLI5P5/gFz50UG4v
spw94J+TLus1Gfu2iepRXN2KumQcty+2GTywyJEKjZzNLgqdSNUwpA22zdbUonBk46ADL9tQe+LG
9eD2XnDqLcpKh1MwRR4e1iOnP5F05933DtpK50itHqWVwwpuGj9phXtmnOcRq/ffVCEb+rgqiFNC
G+EGJys2fKFiVVH8Wq4XzSsPvDcKDlZfR+1eD3yk8tWmlYkLOgV7qJfEa04FlNahWswHZX1pR6iX
Ajo8aksr3tNSIRbUsTM4AC4sBM9t3+f1V221h7oz8q9tpR571fxZ19H8iq5fRmuafdm7oY3odTuE
FMuxbnC6rCvrRQTjU9m+My/+2mI9ndSTe1G+Ni8m6LfnYKNWqOy1Qx4s1fCbUhhps4fYz+keCxsC
zCj4jeA+oPw4S1Ob25eGd4NQvXETb8vfMTq9VIFhnMwFJGCWVXlYvGEm7gN1HvX+mbDIJjSCTyXa
UMUj/UvUFv7baJ/tVGkUpqiaGXnQVefxnevjai0vSB3iNpieJlDLAr0YJR6z3h0ogbV3T+4I3SDg
/NA9g0w2kgnnfT0UefWar56g+AY38+RyyC0B8uqzmC3j0cG1bhxNfZz2e7mO08FHkXmXDShhzQH8
NZU5skfgzqZ8zEYaidE62gyCfAFLuk588ajAXS2anVNjLvBMxladRSm+m9Z227r63bWnr1pPVK/e
gjeOgBjo3QwAL9NRWjcdn5/PXa1qCE2qxa+fFZ1IufEWNd7SR9nzhfIiJ4KsxToPTWfbvMqcwKSh
GF6WDIIIHiwMlKuTRgWv9bQwmlXOV2ydEvYcG6VbVNTO7nW2mZAwuUEIia0S4gMoRIv0o21aye4F
s2nRSo96674Z+begbqbQCar3uirZt15efib03YIgk1hM8zF6KXZKIkKnlZG/+/3+s5vBtdaGBszn
0OqtL02gltgnCDvc3hd8u0OxjL9MI7sT7WQedoqQsGv0gdrauGrBhC/USOwG5+yzsy4WymJhrgfm
4vKDbQiEBf7uRma216c5fel96w9gZ38JtgeSVG8jYQK31N6Rvrt2aLkZ2shJh4uj7VvevBdGfclw
kIxr5maOegch1PYPQYBoip9d5ML2RL2/nIo6GKFQMxH5ZXDmpiYuWgTfSNX4IW0vnqb5qwNAYs4I
DQepj12ZMs9irV8Cwvy23qQzRWIWVrTzGRAkw9QQieNXp+EUq/Wtm5ntz8QsogIfDLD0XZ/WCdjN
UKxZhfFYtMMyH11hILkko4oEOvNhQ8OcuUt3q9qKSn176CSXPPWt4aGEsVoLcGp+HkRwmbW7sdAd
MDDZPTvM7528rnIOLq7phWLwYszm6hTMz/OyVCiGiyUSpfEyED5rbdPC/EbPGELmRPmasX2aVSYD
HhCh0usD09FzkprvuG4x92RUGlwrzaJxtL9h6eifG1W78LQT/WWJEiLvIw9fmtAdKO9sAJM8ty/4
CPI1xYa41Shz6GfYf0ZrjOoKbqeTFFX84nGy902RMASDiAlwnyFXP/aIXACkZWgotaaDUw0Nc/5M
vzdecQGznQ+9pe2jM6/MauROAUJn/s4BTRBRY9QwFht6snT4tqb341Z++1/UncmSpEiWrl8ll90L
UhgV2JoZhk0+D5HuG8RjAmWeFXinfop+sf6IrJIb6RkV0SVyF/eKVFZWxeCYgaJ6zn/+oVbeGR+v
e9cDPTYbiCdK+ZuxxV8+Gcrd4AhjWyEJcui+wMsaFVh4IG5Sn/+Lq8HenYa3RecPVtQOQ5zgbeAb
ehDbZbZtqk2SgI8agniXxCnY+Kc7gZjxtIiR6XghX1gF1tZxVb1p8nlnoSUMl8H7gDEBIIptdvld
DNJLy2ZdYieQdntXZskHkXwiU0E7JpIxqFY8pl71RxKhUqn38Kd3wl63VjPzmfZpHKFybWMX/alg
sL7tF09d9OTan0o9zOZqTy/enX1voq6L30YmIBtpz+bOFfP9kFjhFDl3k+RbTAEzkCvbT57T+3Go
p/tkesJfFrL77DO85vjdOLXZ7ipetC0mPhe/UuXWcKfn3mTI7o0FRUIW7VWKaA8BWrXt8G/AjkIH
r2VBVlbytpSfu5y9QvWseoI7Zmgb1aZAJ9Jp/DFZlptYs40tFhuXpi0fm7L3A5HxdVu57HvbjA4O
FUKHDqEEeQhwByBdpIV4pRXQnpQ2PpdJBWtdRc4uspvrRTKg1Wnh/ElGx7ylm/BQ7nVlZx+lZgfO
3Iazv55+jf4hngxAd+HvZZqnQWoSH+eN8LuNyLiFK/glSvGOgCt2QS2U7EdlfHZ8l2FIgWwiSrSU
CSLA0jLH59KabjWvuiMHgJcbGYlDo7HvJMKmHgZNlfPiW/HHzIl5UxL3GTeyjTVOA7JAHFanmjS2
OrdwE5D6x0ofQqNIxcErqxMkKBp6CBq13qewldO9q/vTsXNBHNzS25corTat2fVhByOjklQcuhou
BZBeRah8YAEwDv1nfZiiHUkv3NcFZ6+e0RmtI/dzqXGwqNiGC+dMi5IHlXHbiXaCdKVh+6HrJ+cb
w6lKjG0xe3AQPI5hp3ktkvnkYR6yk850GPpqgVVSXQYrZWAwAdDGNgqpktWUxUxPEh8IsBRXmujH
c5a94ixCRTw0y7ZJXT2ka0Bert9pdnrJNQAiU43JzoaYfYQ0Su/TBuU0fLFGt9x3A9JDYZn72DUG
luPAxEt2t5rNOqd6mAeELXWZX+Vl6587WR+mTIX6BOpDBE53tuChTVN6nEmfOPjwBnna44MvRhQP
qtAv1XJto0jYDqq8FRDOAhIqtj4DpX1n+V+RnwajNL7wGm7wSWWmH2fauY5B0klpHG3YlVABXmKP
I7QpckRa8XNJlyESXNX0xeTe0x04Q/rJi/G+gefMTXIJbnAQVSnWb5QhTM4X0kiqtAmVnKk3u085
6z60SU/c+CJOMEN5gKWQ7/yyBH5rwC78Aq9849VtpBFyIuGk7JUgKiJ+tfp6x7FrgQSS0uoxc+4M
50WffbX1kmFNKHdSiA9+dGfB+1AtGuioxU4QHdzOnPwnKSAwYTy/q/2R+SPiliguwTx56Vh7T34/
l7usbPCTjVoqZOEy1PJp3zyvpGbTixejS171rPi8RKo7dO2dV5YEuhb9tuxy6vvOOjZJ9dgWboWA
oKXOSgrnmGXgkpPxtZxvOr0UkH9BW10Dlm2UzPCC297eKKNAfjtyHZ+qv8tqsVMa7s5mX92AlXUb
d/D9nfuqWQw6MeuYUU+oR8r3KwYK1uaFItaGbWeE/uSUWw3p3YwDYdYMITkb2Y4oiwcWnNhkGhtv
KTP66NhCRluLoNPSm2goQSq4Ydu51dCYefCghjbi/lAnLu5ohNlR5fKJ8/7Qd6Z1lerM9Cq2BXSf
HAVld9B6zB4mbzzVtZ0HVmfWq9bzdVb1vCngxGwb+9OYZqi4i2TaZt2RUfdbNE/ZyVviFytvip3D
hFGW2YFaDDR8KZ/rHHoAXUGQzOiGdTH9oQA54EQXn+KeHjXDsGxXqrceXyIOKgoMHVgqKKBwxt0x
9SJkzmPL5BRuy6Yz47eD7tgvljthEOGmN8DQjLPHfgAQbveMauKNY6efVkerkNW8Q+YcByvXZKPm
pdwjA1ebuqIC8gufgjJl6uBAv+PQhgpB/gjDqn7b1tnI12MCmpT5G63m0UmT6NDm8kxaOywu7Pw4
O2A3MC0A7UHzE3d3k8p0JjEww2xtyLZ6FT34mQyYdC87Bqwx9jmQLlT+QCXnXflZQJK9tV9m40T1
/hKlRLUrhzOFbWQ40SjGAZQgffxKdrTclrp+J3wgYai6L4w8d+4Ypw8WMks9a+9li/CtcpsPHaHc
AYjekThwzv4xYAxKcsgosRRS0w4CSmi46AsZdqXB7Mmr0lPWnvtzZcQa4NFa1NgegsTI73Ha8Vps
C5riixznN9+vjowBoGa7zVe/ijZLlYSyI0w4FXqEij77w400qAtw5pl6sZ9/AWp9aFX0BifkCk+A
LoQJDS9vXnBXjuawNuRLohsnURTwnArYbK5GQKDrRHszolWRdvLk1s3bZNWYIyztR1XJZ92WeVj4
CcpjS8P7J2xK9WKK5WzXxYdhbi7TVIEGJAA1lvOZuSF89TpsXYNprk63mYuEzr/joPWE8+wdum6w
eS/aa6zFGb0Uz/lsxPuKRpRlZZwM0zQ2TC72bdb3oVsAKVZsBXYhUaJ2xsGDn7abZB+qGU4POa+f
Zju+AGFOB9JfQcIcOQSYDiIIjT42yGcJpPT/IOEAHb1f5M/4BkXdlKIcMslHmdMP/kgxQKM3Bnnk
bRU49xazJQamKZQ+jd8brDe/kxDLqubVkB8nm/02yUDhsCmw8gLjooS/OEp3s/iTdi1SkKaxe+oR
dqzJCeUej5cQ1Qbvqoc4uDC9pz52Wa/Zcm8zumMvZeCByr7tjOe+PVhlFxZJTOFh0taKFhG6WQYD
jg8ZCoc9r3EqkqM79esWQRtUmtE2ReMR10w+pEMHaqm0CJo+xAwk2w/NUB0Ssw8FosuhMdstAXwg
c8amlql7xlpw79SZeXTeTMSUsJLYS9Uk32YXSLfRJiarpoSXA60mcmgja7R0ae6XQTauhOkkBFbD
Rjyb3A2/CH3I3KUtzI9Jgs1r6Wm06puBuaGH3eelIE2tyRN5To3W20ZaflCMyGpdJduqwFWmrqMv
cpFzoMP+RKGe7pcatFdXab6LGMFsRrwF2Jpmc+tH+c1Sc+gLn5FdXNGJuOM2NXUq004w2irhIpQJ
ZCTtChBlPBu5ByjuMXWXzEahdS2cT5R9UIwBN8qTGeefTATtm7RbVgwsOkYlCJy76G9TQeDoiJY5
juMXHc9/VJdNiWGEjA+5M9FjEIxtKt2n6qHRsA+ag1WYVYJi+y77fQQYaDfyvtWTw0jFAJdWY5o0
iLfZGp7h9Z0t9Wi1ZnrxHAU30obsLtICTczewy8Q5kYrAuiiJ2xCElTSacFWAdxU2cnK2Cg+6LDp
d4z6MDGOrBN7NPwr0swuPE2+ZZuXAZwqaGIAg9Eix6DS7GwP8ZLNyY4fKgkcTTACtJXRv2kbmMqN
Xu/tvKMGU6A0cLyiM8Pyrwt+Md+EI34z3UxIiG5yu+63GrSzgHG92mG+FTNL6NNzi6rXTEJNd8y7
/iouBuPalV/zxamuldvvnNF81CrLOafTsG6BA4QAaUrIhEecE5wNbm7FVWvVj41cpePKbMI+rmiu
s955HFoz8LMTj/mDs3AwxQhVe9NqGXzQfg5JdfXtz377pBEDzbOZwGMa8RxNJG8GhKUNIXnVkakI
rg2cATsoc1tjmOBSJDAGenVldjDCm2lSx9GP7xPW3sWbhpD4XO2o9QujQDRK9jQAuw+zfvaTU14O
/b0+spJXOZYLtWHbLEl6qmN01H3SHVtj/oyY1D9pis7JdsugLSFGaaWNld+q10IjCtnMjD+IFfuW
w2QH/gDYU2SgWnCSKcpnt7vgx7wbGgp4TmKI5+VVFT/yt+wwgfBIjZMuD21RXv2RIVK5HpO0ZAqS
F5u+l+lKCeNrx8CtE94MS5/eYY93XwxyCsE6GVSCPULdo5Tpisi+wG0rCTPrttU8ebsKyucuBSTd
Zclwa/TGky/sJ+yP81CbztY0iSs8g+tgUmkbdEa7bE27K/fTWDQ75vcmyTJ/GLw4+DG0zr5T6Sf8
CC5DYyUP+B28avRfZ5QRR71IH7IKZUeB/cKdLPD0aPr8tm57GdZuX5+yqIBIIPVr1wEZqezaJsEv
PvpWlx+bMvIZftpHp6nt62jCUE8bTMo77AjpSYJSRzPxTfdW2jA0+ONXZe7t/L7LNn67xH/osIsM
K92lPXtQbRqXquRri9Ypj4Wn9rhlFftyMJodGQ9paEKuO5emDjuX8KdSX50oIWlUjA0H2P3wh0pt
n8yM0vJe7fB7KENuno+gtn2bAP6VD+jX6jwPCp7e7pZjuzi8qV2/4zyyro2+PzhSFyfNkStfMe/3
+gSeTh49BVBOCkjiTIh2173fitI9yYkdJGLgYBrKGEUzLV/VW1+WZizgIqrq6Kyav9lhpNab9rGZ
BsgomiWC2Z/qF5wUl50kSmnbsH1241BBWIcEzOtL6+cEpS+KoF9vKD45KM+c2tqXcnz9punCM6Y6
aml86hZOmNSO4vuBuFoodvLYWCkyB5zXdm4zkEOn37JfQopx2H0rA2k2Qeifvv3gqQU8qUQ1hZVR
T0GPhG0Tlf4cypJDslf5p0xQSs4pR2SBqRqVisLuZeaNwFS/2FnWdMgRXm4wSaoYqeLPQj8+aIu4
VDLajZLpowFqdIRx6W5qMU6BUxunyqnSK3uVR+I2AkduzthKSIc8xmQRg3Xcjyl1cyPfkC5m945Z
7bSJdjOO+jzomna6LfG54SiH82u3937FtP+bhDFitAwQGR/alv3Y64v9tL7rEdbq5+KmAtIP5qlq
cBRJq4PW1Bedc3jrWM14Lny7AYTzURfGzsGAn5wWzMu0IeWX5TRfIqH2i5BMMPPsXmh2sXWSSV/J
QjMWOKNxbYOPVrE5XIuB8b3M7Gug3sDIhXvHOj7FK4o3j1CsptThMzXp5yVzjV2xrq7F7+xNMkZi
p9XFcHRzH4tNdVvgjXIdGzEg2WoXXtvW/ttibCYbYnRiBp81Ft15GKpwrhY658m/dxSAjiufq1Sw
QLQk2WhVwxmbD7du55gXu+2ZFUON0RQURBUr55Sr5ixTxo+Q0rqt7bNCok5ThzZNdNqi6QYrSfTz
XmHvvWZ+tObuY5WVdIDRS8ZU+k9B3P9tm8V/KcX+i2D7/yMzRtNBS/2vBdtHgqC6357/+7/a+Ev5
pfvtP4Lgt6en//xewP3tJ3z5Zq6sCft3R9AEuvoqBPU9G5/mPyXcMFx/x7LWdqFEA90Q9od++h8O
jYb3u02ipIHftec5prOGS/7DodFAEk5aie7j4wXLzxH/lr3yX3220Y44ntB9jHSwd8b38b1WGWDA
VDHV9A4YfG/KGSZy9AtR71+tB/9+iXdei4z2DSjaXGJK7CsP2E2gTqyhR2HkIBP1i3CF9af9Hw3n
P6+GL4zOrcH08p31YK+N5ATq9IrtLEDfbiq7uFQVHBYYvlVK+TUcv3v6P5B7v5PZ/nlF1PSGLQyd
JOb3IY6+w8RLx8OZCf94hpms5+cKfCYzdKpTknuBNNCMnfGACe0kO8livu5nQopj67De7Hlkolkz
ntPEw88/2Y9uBXNT3fAo5/iE7+SsRmob+CiDgVaJdl9b+SFRcZAZwzlen3XrPcX59CvNMa/K327/
99dc19t3PpP44sxCB5jmfo/B4ohtC7aBKJRJel0uYd0zyigZ4KHY49BkwOZffv6lf7Sgv/8A7zwJ
eg+aL0aDAL/M3VOMVRK8nn5+CWO9ce/XGBbnuDbqrmeJ92ssdWcmDDHueV5U3TI3eS092h+ulaXX
/jgfRWFfYZJ27hCi+32Fncl2gfX4i0+xfpP3n8LVMX1dHdoZDa/v3Xe3GscXHG2ylknJ+NqrZZdh
i7z0ODd3+SEr/UvdJEeUh3MsT6njswCY4M/PTeE9JV3/i8ivd9LpP18C1xagBK5h6u77IHc/mj3o
ogUOKXhQRzZi5OLgQ0zK8GLSwBla9KagTRtD955Kyq2KjlofMGOZoXRDMOybCcvB6doz5QmzCGbZ
sA2bYRs7PEXeWT3NL0PdnzOMTUg/2sNuRMa3weoyGId594tb+6NFxKuMf4PwHN7sd5tIwxgIN74K
e0SbYFxLgFBCsdDiwKZIxOwirBO4MRRLSwR13145v/lh9l8SbN5//lFW7fv7h+zpBt4a+CHYQrwL
w8AXihdYlREV5E6f5r1Uc+i3xW1d4fWVUviZcp/8Yn3bP3qJPd0zLde0DY6hdyuLNAwjavuUl1h/
TOkcYHmg55WnpsS5fkGwvlhBhllhk2711DmlI74yGHfoMA3WHY3RSsD8+ILa+DLIYgf3Yr++/JB+
NppcdpMb34lMMR69YfDQYogxW+LBmudQn6fQS2P6jfzg181NHTNBX2YmacXObBDConRwliHgc81O
8osXCtvSH91sV9c923V1QJN3j50AAC/TetffiSg7GJig1ww58wKm36s5jWuo1hH+r+gi2hRYWXhx
9n0Ep04LynnYy2k4jtW4n43i0mdvQwcmXKSnFB89rZIvtNVYBEZBTaiQmrAkx4kSLL7GxoJYrO3S
oHAxMA9Loc60xaGEwpa3Fnu2OCxLej+32QGIerNkWuBmA4QfZtWwLDBhOUwmVCx8HOKO/rbAtpDn
td5wnclYB6mOxIAtv7dRMCQTvAW61T+sU9iKOYe2d5hK7ysPTqSvrq0ENG9jjpuquRljhen3dBAv
8WOb1OfZ1PbC1Y96j8wr0QIbcfQ0WycHnkOWYnlgDedsxK4zLi4w8Cj38ViSfA1rDqHLB+tHE1PK
lCkOlc/7PMdQlC8c4if6Tvg9gEv5S4MYDF5+mJrdUWHs2HUT5BCxnYEVSJI+aUjv1nmcmm/xnj6s
d77HGgJ+OfFmam/a8jS1pJ7hymAi1W56+6Txo9iUyALALSq7cgzzCkNf8hUhsEII733a/C4PVRE/
zm31xgGGtxv+qBq00rqdrk3FF7O958KQ927W35CDdx8RdGA/NhjBFsLF4Co5dbjDLmly15b5bZy5
G7dLtr6Ngj1OgiHub7AxOwr2KyjDh8a99SBrcDyHVSyDvCZPV7cOpDbht/LkWPZBCO85XU9Ih889
Mx+mfpo3KN0DJ3SsKzLqN/C4gnW/rMTXlUG8HkLrE2/ym7XltMrAbl6RAD/mSXsgGH0jy3RdBmGS
JSfs6w9MyoiWQN2KgI864YA5mFh2juQN1h910JF1I974CDTWokFT6kzow74ttct6OYT1OMZ3Nz4/
zU2iAL3zzkbBn3sPWawFhVverhdznTlccoBm0e+JacGumDvFYZBFcutBm2ywGKHJZxlfYIkep9X8
Aw+XdjgSTYcqBYVSii+lP4Wl6V/SUkAf7bejO4XrnqxJxv+AJi2DPXwiTb5RkzqHGEDOHpJ76EOb
tiwOsHTCBdXx8LXo1J4pz10C9TGF/2FQiBXa6oO8z8aw1B7WX3FGnjePZOqGo+VHe8/jtjjiqcuT
YOqZE+PQcS5UjraJ+QWlbFowcUDBu36kesC00lVBYXTHroHhw2lYsjinBfM6fHDNcTlgkAGDNWgK
6PvLt79lwWc0EM7qPIuFh5gjkJLzvHNrP+Bc2CIoBt3k+6fbOUaVaK8XynfrHSUkB+89eBfY2sRM
x0pFrRWPAcIrfIKXbcE/dPx7W8xEvY+bDIF+ayIh0RHamcO+0tVGW531+GfoOI75eQlfTAp8TdYR
gbMA9PRHBZAExfegQ/WKUw2Ii4I2nvZj4qJQ95FZmawtPZzQILXxV7qhUzYvO9VxKYjD62IGPD45
bEaqKG5bqOIDmgE+SZ5wyprxg0iSwGZKr9usf/PRY9QNZ+/kGCqIebprDZHF2RYg46WjZrALPiSu
ajY4LZvCWBQHxWiuz+bQ5CfD3N+2zsvPz+MfHRG+MD0HRy7k2u+LrqVtRO71pr+zvPbG9dYWfgoH
Qmp+fhnrr6E3f9ZTuHfZLkEya4zOuzI2jey8bjCX2jWFcyrSJMRPb9My54jz6nbd2yrEBfrobOVc
HEYTyXcbBVB8dg2roup3HqVnxOu3dCR8TFEw6jw4J/qA3OU1Nh57XCWiur2J2Fi8/gODzkukw5uj
hPz5F3kXU/nPLyIwHfPQeTnWuyakt9KkLIiM2sUyfYnUjdMkQec4W2DoR+qIqwwQH0CMcF/rNPFv
LYv3hPoZYvi4WOaV7fDip/YBS0RMHtNfVFfGjwo9BNLQ9SmiDXwc/lpDk7yqcgsH1d2s2C20/tiR
0mGXy8epX0I8X3eLPwQWjDqXoONSNW/S7RmxEl1ia8HP79QPV9Z3H+XdjQIw1gDa+SiONV27TYwb
R1W/oSV//Pl1vqXMvispXd2wLd8RrsEKe1fdjWgNNbO3sPhW+Uut21fC1YKqtQ8RlsTKy7jXNGgj
Gl133g3saMUCocUcz3N7Y/vafj02/Kg9apj7tL5/iasbgK19MbBFJMMv2vl3bq/f1g+1mIEpE3Fi
/I93t0XEM6K11vDhpvFKz2OQtAum0BwwTzy5zYy2unIAr1n+I1oBd2CtLNnduikW1Bs/v3frrfnb
rcORFj8tm5AW492t01LS45tJJ7TIeJ26JIC1dF67GJhlAaOQXyALP+jfSe+wiPgwcLz1rPdXq23I
jnnj70wMYgcLHRtjxghFqTmHVk1Z0/8iFsPSf1D5c0nf9yBU8S3fO2DlkKCKXnJJhoxBxqE48Kp6
bbyXUAZ8c5vmNnpKKtBGC9Y/soIaOE3tB7O4xLVDwkJ2WJdMh+qgONmNc5othTsfy2MxD86cU9fk
F+VjzMTozUqwsy4pDpGWLXLa15UeDgWMHbiThGLgeLud+OtwiANKrrCN4ytPFJdR+OHyMUaYVGNc
hGA+SJvuxpghCXr+BagbGyfn1LfYisfOKevkqSuoVtv0rkjRyY0IJyo90KPs2LoDoG3Bbpncs//o
eXNpV5vwAUZM4LG8+ol6HmYnJBL4LPbJqxz4wEOguOiKX6wH+vpOrBX4wK/B/TqvOxyGIsexjK80
C+e5milbf2PPrFB6gHmB8a4voUcnt755yNQ5+dsbjZoKo5MtZg1bP7cPa83LucdQYa2Z9SW/xLa2
0yr64j49xUn2deRdtYBx7GG61z6CLN40lEkjN9CRS4h0A9oyTYNEj0eS5Vo/E8aFofu+H8egHHOk
YhoScO3ey+LQwVSiV2iFVMT4wTzZCHEERMQ6Pa/Hzdzap8h8lU10n9tJgPISCliHWVyuc7sr/4L6
9RKN3gUu3BHH3anLYXSN+z6FWD/EYURxgcg/qEHEdGgBsnuc3RTaBOQwTrG1Uowgxaw1dDK+admD
gC0f06M0tEsu9jFd72N8DGmsTU7K6on8ph3smxu9iO99DIvifF/XdAv8ALkMMD3OK85k+Q/OAEQw
WVeqe0WfdXBoPAs3Dn3c8LQsCfE/OCXjR9zM9oX3CF8caMIBe6ergGspqXtwCdjlbncqxCdRvvKf
lELLweZ9WKUAULTafg6HPN8ZQx5o7rGjprJ7rJ2Z3rBf+brxqR0gB0fWVQe1wI/dp4juGPLLDayf
6/Vj+py9yAEJM2AZ8fxiaGf+QgFK+IEjpmunuOnEozVUl7SlxeteheFsYe7drjiqF1H4Oio0agvt
1XjEcO1kzUyTwS4Smd0tM0L1ClgGyKVysrsSGGZFex0yaJf0qhyToNWdg9byGPhR8BPxctAi5Olz
9kLdb0/7TpvJ2Ziu13VLtvtKRkXsMu7Xd24tQMieOMKduEBPQWKFYbBQwCL9UXCC9BGvj0cuAj2d
9KgxsCNutSEQBfhs7J51ZpCYgxxNjccleUC0R0ZLoa0e5+R60fvbn+/hf0fvhI7doEXYCooWTFDf
QSoQm9OB+0OnFWsPa9dS2NPOtIfzQiOwLrW13pBZ/IB2PoRFHHb4TbSWf//zz/HXjBwONj4GmL8A
dLdM9ve1NPkOvqv0BrW+Nfm7Lmd10+tEsQ3bBBwJmuDPL2W989X8djHXE65l6vjBeuzuf70Y/kUa
iuR4DX9IT9riE/89YzEmuwT1LPYGKPjM5m1F1Do7u9McZKgcMok1XyfaZ0XjOTj9TdMk93PlPWYj
O5dlnnT/cRrYYBK1b3KgnUl9FFDVZ384JoJZrOGp87TgwcrliuHJqtLXeUQYqwntkmbyBJvp6GCB
TVjHofcgT6+dmAtwUNe8XJLp30xDKDFGMlWoxLBd0WJ4Z/B/vDl05yVUOOQjusgOUTSQM2SdiOy7
qjIgCaCIzpX39Cj3Ha9n0aprXyyhWYK0V5DUEphnZqe/+kQEqexBS7QD5oXlTqJi7wqXAXoSf0g9
HIyEWK4RQl6rng1aFuO5Fpcpy64xXH0g9PEwleztS8E8T1xlKn/sSHiw5J2GJ1MPJWHjUX07vfFJ
WM62TnlfNFi1xanvWPJI9JHh3k9mAeF83k01pFEB8QPV5DRuPHwilni3ohuo8B+k4T30Y/VqFgk7
dnIS6XIQbOizDv3MxsutTb7ME2qRzAM2Qr6s+SdPgEmxgWhAdF2s3Tt991ZQytWqOGhj9FDhiWFY
DQTPBueALP7QW2MgUd/SLqRY5JHiHX2OUPqxO53UMxP3vYJREXnlLcbeCGQ44Vc4wSyrWwX2ZfE5
VuAOH9/7pmcqyy9llAm9d9FM/yHjY4BZo3pkos+JRgTeKWub/TxPEJgcIFY/WN9CrCMCq7QPk0EH
zEqbAb0sQWUqcYCLXwaHg6VOTnWq9lkb368niFu7T4aCftvDj87LS4L2F8vHrV1jt7peyifno2iP
srRPOZCj24OtNHCxOEtg3+4y7BkjL96IDhPJgQZ9LQJm7W7FQMhRe44UTXnG1+/yi6s+64l+zFKJ
DxznpbbcF8r7yAz4kJfjxyHWnhnAQ2pStnistPxSIiaOva9oPFE6q9CP7EP3zR0rAjtxoUjIp96K
EVCle8ubd2uL3DqPuWc/pPrF6GOsyoZrK8/vvmFHfnFKOjTm1D0cT2vD57Qt7hX9RxvgIlHDE57D
2IHIP4Sk7kk6xAd+8SahFwsTB/s5v+t797nBqEnDkbYzvXsbTyfVp4FklDwT6MZtdB+Fh8N6n+9K
Ju6jd73iSys2oFjEUed9nlwwgxU+4jg3pxg7oozjPQ4E+YJD5QDzIaWv2V4r8NGac1G4sBssZH+v
QvrB2l3N1U2r9R9lnd7ZWXRaU1TWUnr9U0wMT2tXD+556VaZTSLaq/jTWqbIpn3D4eOmHbRnz54o
XYxTUtzCdAUWIGrSNENthuO74uNxWb4tJgaoheXAeqJ6tfHap3lLF/WLBu5vzQFbue7SUPk0Bnip
r1D+dxt6D4BdzJ2ORM1XFMbOdi2PVkwUo6fLCif9fFM3/gYREEogGHWxr60pfu9tc3UpksnqS2Sn
Ke+vmQVrwYnUNtCxSVuL0vW9FdVh1sxfnCfG388um3kEBsNk/DImEe+A8nnN/hW2cne1hyfG3Gxz
gB7Qh8OK4mSLHoKSbqWRvVr6W+KkF7rKiyRIQCKNWJGimLX77W78W2SF/x0T4X+RHPkvf9D/g+7y
hi/WifS/5itcvX368rkq5dtvn7/kv10T3/zle67CP/7+n2wF0/odGxEmPpZtkfoM+PRPsoKJc7yw
2ehcpskGnSHXpKNY855tnOhhuPorW8Eii9Lit/7BVbD13ylzWCU+s0FoBq7z7/jNs6j/2hKD03iE
CQK96Za9vmXfFuZ379iA/9do2lG+bQn+WOONN7HqxcblYNgUUHTb2yFCIqLSW+gYZ6dun2bNC7Nq
ILYi7Qib9E9O5eC53auM83W4Qe356picj+mT02OH7YIcK007uXF03U8ufNFNi5vOTrbIcjND/IGV
1CVnogKp1yxW6/E5OZNRjxY56vZZkl+pxT/4yqcuQWoajNle6WIJBhfJdO5P1xExtcdRS95w3XlU
OBTSiBrV3nQyvgs+LjttKZ5hyHM6ocrcaKlu4t/ZP0XCf7Nm0hxEkpGqPFiHmpEwHeOwZvP5j+5s
bJPZ+KQ39RX00681bKYaX+9TMV1kZVWbNrqPLBcrg6UqYCg11PcWlPFkhhCmYVqykbJkkGEjE3Rf
VE1ZOGA+s2nJ3904D8M0dRuAxBepsMiYK6RWtVzuMAymJoCBi9Zps3yKY5w5XDFdSWRqAociFP94
+rYaCnIsxXvz2cKBCAC3u8k02gComKWB9DpuvVvLwZyqWryzS2mWEbgFxe4WGf4SSFlTNHKUdXZl
EEgL3xAb/Vfhjm/6KkWJ1AIBdYBP6lU7cq9JXmse06E592N2k2uvRu8/O3mMHSD/JeWHtm4/NjJG
P6hOk1feFxrCQE+VD6vE2sHJJ8UbgxnSzYhhjqYzyEySbZHmX+0avZiVXI+GGx+YFeobxPmPTmP6
m0V8cqLxWZIviDaEgBvIoboxEmqm49ZZgASsT1O3u9siNw6JbT9TkN+pnqNYcbg5s42Jh3pzBbWY
ia+E4cUF1MwSCiue59R/xRPx5w/CzY+2Y6wzg7CY1K1MeERRrV8GfSFfe+ofajMhJS1lcDVgeN8n
QZHgMRcp70Ev5UHBJYbqmS7ZsOl6xDDKRMaopvRMMAAiNn18wAAoLKTxWlqZwOLi1Fac5aC4Ejva
B2NZs8hQ46yVcA39vt1po/pgKeNDYxKxXQ+46ogw6oowK4bHQRqB3nD65e3BHV+6GLegTMRv/8Pd
eSxHjmVb9lf6Axpl0GIK4YrSqRkTGENBa42v7wXm65ckwh+9K2vWg4w0q7DK61BXnLP32kKo7Gcq
2JiRze95Lj1yIqeeMhK7FvUPGqFtwFOHg9ZDwQh0N2UesisqgXYwS2yh8psmtBYrrvpDGLFptzhO
3VB19IE9NoFWtwS9OWkwPL7/rdYKJceazpMb8NXKYAFBVZRtN2YUO8iu7nLxZzcB5zFBzXPeg/MN
IV00nVJO4dE0r6LZ/zbV6TusjxeFHWhiUbsaBqPey8UhxyTK2T27xakBO8scb6isG9MhNnz8kCHY
nnaDYje1e52LULsKFiQIaCTL3YZgyeeJCE9IWZdDPHuc4o+q0VxpSrghAZqtnHgo1exNo4ZjPxWz
wTssJ5fjpF7N1MJ6IIAq7AXInC7uzadJxfipjKWTqTn50j2SQ3maVNsMIsEtcEFPnQxnRHkmuZso
HwY3VTSt0MSJnefrLlvR82kRp2oWeDU+BlzHzY08jk5KEAnsv8A142xfT8ayg+2xlGewEhAiEBaD
d0QbHksNl5cwQ91EgX479/VdbHCgqgEswtc9FDR67L4Tn5LA7HcCV0fEh7C15uumk0EqxuwcyWzF
2U56JWUxP0p/E9a4uOIGQDzN6EHDhxZIJThMKsUu83xnUL+J9fg3Ye4jE3SFSsQE35mJOJuXBlcC
GbpGGAss5lcxD7IXK/XdROOrus5oADuIEgDaFzF5pe3CT8ZqMZE6AQ4h3/Yl3cU5MR1srM+Etn2b
1TKyZQuWMN3ELc21xZjtC0752sFvBir2mvvGL6Cfll3fCyO+iqbp3wI8brxUSPUx6YnwfnJ6lZzS
ios+oHTtj/EvDlOwMWE3RKwBtqDwgeGKpQEsXcyLi97AN+8MsXWcqspibsKiiQNjrknKSxsOxFMh
fp/Ub34cDPYgUpVphfhC7XpyPEoZSXOL5J67C4bUabsGh80AoCsXxmux5LOPcvGXryaP1ATvjbn/
iWdrL090wOsBBTkrHmlvXItkMLdAfHrKZh1KaKteJs34mPKH3YyY+mjGTs4c3VllAwJcpHEDcYfz
zgGiP0BRi/fdL7zJz2qn78Bl8MgegE5KLtPCq1QdRVYAOr2Y+BvjhQ37crQnxmWpi8hLVJuhlPem
WlY2yL1Do0k3LH6AFi0CXyzle9OluasDHXMb3X9MscDYau9f51VySXoB3nFyz6ohvgT8cwnO6U0I
qh9deCBI4pdR3bSK8oIM+LabYUmYnENUmucSaV0sldmz0Q0PmpxcNPprq81PdYnD0+Js36eRz+dn
YntNXLg/D3BSf8oLnzQsODwbck0veARyJNdUPCavQhoi1NB8gpYFdOjLfVnmEIvkgbmeOxI14xMm
nV2/RIMWRvNTH6sSb7VIUwiyECh72eEL0GrdJOlMMbCX5de9jnac3Fqy46yktFNBR9ttvoXN/Bir
CiCfon3QqcD7kkSmoIocmoCGDViH1Okp53cLEIGCHSX5BmVKJV2kM7AM6Aj6PvDNn1g5wezZRURU
WIEfWpMHAH0KRAmrgIYG+dfRRCw5dYGyRKpbj9kOhQTGjd7gN6OF/tbq4oW07Fzmh1yOeVrE5Pqt
ctULN8FsHQOgLtirecO6fnyiMPsrr+E9WmZ2F6AFYLrbjsHT2Ii7uNGelEJ64PBxGHDYC0GLHc4p
wXtlKmKNOsTYKjRHX1Uf42dopK1NUXi2Bx0zUpsmFCeNA/64RUSNcSkxgSPA9b4haZBXOOcVi9hb
TpBV7XC0HN7UKwrwz2pSyRxpcifD24tORbgYmu7QkElaUVGwJIr5UrEP5Jf3TVnmVHjXcdbTNvNz
EQJztklj4xI//M9M6e9GkZAG5GWEYow/GpOsVbF8Gavkpxk9adFAqSz+3TYaPNkRA6JEl7adpx4O
ZLQwU6+UDFm4wB7W0tPfccwTh2W9zPmmM1Yx6RZ+79sdeCg7l6tLQ67uqi5hDykJtPIbhFxxVe7Z
5b3UA+rYTvC9Lq8HHNxRzdzAWhbcI9i6HUTtKoVyt9AQqa73yJ2wE1IDeMWvfkNN4jcrnx3XSezM
cvndt6SHYSpvlm0iQbf7QdMfxoK5Z9SgKbVgJfQIsAuT9Pe4YCHnrGAn2QRNCdDklI6PYoi0vTbw
8QJBUCleSyB29Z9tlD336nxQWxbmIpx/mTWgF51giDw0v8nKZki3ODBgaLHFLeEBsfjmtAQ77W7u
1T0NldwxiddgkwSRnIVdyhEb9elWtjpkGBPOgrn6NU4CHlp9oOivU9VKcVcWg8IkNufSkpUwulUt
R45MrB9tIQICY4AeUe0zkYWisVOJi5CVnxJOciduqGGls7U1JLJoZXgoKF/Q/0CTCuaQzqViIAGj
tURMLsf2Bg5lSdgO5vsZc0SS4geuyM0gnNmyp9iX6VFljoHR260GONpCOs5eMCQPwTia8DFlt299
9B0BMztelruJMjv5NEbtNDivhBE/s0ThHtwbbXRz3hWLK5gtN0BuYIWRn+10diKe3saPRPb9MiBo
yHNA0BIKR9JjX7OZNw1kqwuKgIWUHYqTUEkbS4CmJEHe60ST2pwnMbS0gQBceQdafNyTW7b1L40E
q60iH4nfJCZamG/6QUVN17GzQHb43AfM5TXl/3AEXgVaFyVan0GhnYqfutHUTgcXpla6ZRujTpt5
0Y3igNzWotHBfgYVCq0hU5iHtQmirhIjkSzEi2DZnnb1hBlxvsICzAYoGx2VoBPKXWbobUVlALki
QzNg4/XYxHnPJHIb97NdLIQJXCNjbcrbYZZ+Nl0OeXHGad1NpIFn0+Wkd0fkd/6UzogCZtE1tHDY
do32qikzM1LNN9uiDi3VSsJwRx5XPMuP8sxKIHTDgWDfqcK63OKxLwAPOWqnvsyFT1cmJRomUOwI
n58KXDVM62+0YjOX14pNR3NfDAWpMUSCLFZtteK5yG3lCkAzHBbLerksGjtUGhMwyt5cY3+TRBHX
H846h4CLzqaeA9w/Kekd0YFyABuOXqTAD6/jAC4EHOKexlM1RQYnVP1S6YzrqgPcUkRivzOZNROJ
AlqaP/lduoEfdqHlcEIJ4vRS2RK9KK32ycDM3QsFRwdFeFSisXYSGGuOimWVlzpMdU/ExC2Yne5Z
PXwhOjSAAssGJoO6GLbof9C9dAgwY28JNw3rOfmRg9fNvnEVDnHgyNpY7v3e8qyI5kElGjOKxFrd
KFK/R0Zl3QByvqBHGl+0obVVs8VBnkgt3Bndi3jRcjhOMEAABRQtEfVEEz3m+ks5UUmbp+wmzCmh
qThtbmoOTTkwv4vK3KoIoUK28NuMxF+7bH0wwFkvUQATj2PM4Rfii+5U022MiPMSb3idUI4u6N81
Ne9u2MVbM+eoEkgN4ZLLH3MsQzOR4pB0HXhctANtrZ1C1uRuaV8OL0ov0UqFBHtZ5s/oQRa1s8Q5
SBgcZyDfh6JuXGw6aQRdnclXapro37Liqpf5okrjuvXTfQ+Hzs37S1lp06dGGb7zaOutEowlCQip
4DRTdWW2CxcM0PpGhP8d0B0fUsJUWZjRYBJEewy6oD5wLMZbj5pOiysaAkdZz8tHeaiu4wiVr9Fq
v8LOmm1BjogtekyC+CFCGMHX6ysItSWIV8Kvqmoe4nrZ+CQVRYAODnQX8dENCscpUaxoMgB9h7KQ
dmzpwMPC+AieGz0ApA9P2amr7m6cIjfqtcc4lV4UvbhrxYwwcqIb+io4NsCzlTz6SWXyDt77Zato
V2PcHDvf6o+ZSpCyMnabQCrutUB+LJh6KYXtEtLYHAWELG7lrVbKwjYwhU0OK3gjk7sUmNOxxnPl
GkameXxRbqPAVWDzljphX94Gof5qliBShEwYkToYdxjmMCK2sYhcQt/lJtukuqO7Sq9xE/sFdGWW
8agfIxtIxxLMJr+MIfN3oAC36+f4zUwA0OVHGTSHY4rKb0GDNpBLAGYaFbyDZHiZxvGSIHiITDjA
PLo2m96orxVxggyu3UQcBCsEDbx5mG+ZCLXiVTXo7gkpONjBBMrT7tMKs6oiWz/aJPsmG93iSvkx
CdWr1JPnpebd74AsX798TDgz0wB9CyEb5OCaGxJzrCSDtTWw+yiX2dDS8z2RNb8G4O07DidxHt0U
PTM/kQF6Jig25IkHPImXCnCkniMO1H4IH6hNqMlFrwG9bomYbQKZQCYQBgeQ0PzOboDGIYSxvC9A
h0YFO38Fmge8QE6Z/kbobrS8/8ZxkM3okBAlxqYYZVCcuFoYGnBXSKJo/ZgiT7jkC9c8+vZ+TMV7
nDGxXYHghmBiXDQxonQD3zJlNQ6drZW7C9TGLeKsorNoPGpNLG7k4bKezZ9oGNTrVFBgPlGGmYoF
J9ewTTLUsHeqMFr4twRQRpQm9cJQ976mv4FUQsQnqpdykamezv13ynb62SfCfCFm+NSBjxxABj1E
s/g80n9qckBtVJwW+Ez1Fuj171k2bjGYbcBik2yfMGc3Kow3yHmUvIApsmv0O3fh1cYaJ6kpo8mF
FLcDpaO1Hv9TGxo/ioKpjPOeTyHTDmNKTtFQ3tXs/gZNOnYEoHl+3j/oHdEjDejeYgGl+goujF5U
90l9nzRVeZfEyT6vkcSC+hyhIjL/TFqtbY2odoGy/zRmq/Tg6Tz1CEVqhXihxNS3eOp9p4k0Ac8P
GF9z0jZGL//wpwphndY8ROH4rdcwiUutwg0Y/drDz/pCjHT3D1oF/581ARbd4v/cAbivo/91+ZYn
bx/r/sv/5a+ivyn9yzQQZmKXey/fU6T/L4eiYf1Lk5EM0M2i1G5YS4vpv4r+1r9MRTNJ4USVhxwW
kep/F/21f1mU6RURgZwh/YOi/yfNHRY+dfldMk5FhSaDuFbcDvMAfRuRjKdujZdyM+5ae9okt3xC
TuB29ocbc/uXlO9juvxKbshomirTVzAsVUcdwoV9buJFWtYGmaHWHql9LlDfq8mhQ7pVb6Xj7Mxe
fw1C4pxEljv/QVX4x5jWSpwBC59SKBgoz7gZPNUrtsCMt8APuEICYc5d4bnRVr07GOgBugRGC/d0
RnbBwXIaqMa1nbi43c90Cpfb9bdg8v3SFMxg1vurIhlrrakZASppjKny4n2wSw7JFrncRt7F2zOP
bVGBrsYx0dDIqozEmBbUSiqZAfwNlaapvMHhIOVyBoV84Pzo3Mmtj9Ou2p0Zb7lJX4239Kk+9KHq
muy/MVILxoMb+QQjY0uAvAsKcducG+tzz+v9Hn66ttUrmRM4JUJqLLyUIupSB7BzN90ITn4RbzKH
4xIFIhvBwLZ6gOZ97s5+7mr/MfqSTf3xSn1aToZWcqWkv/FBKG7kZVvQke5fQ4NiPEY3w+6cMls+
8Zp+vOq1BU9BNb6QuEtPvzK3kkvgKDjnEpSBDS7cURzpMbhq3GrPDugQdi4JU5fx1T/5WEwNQ9jy
/uq6pDI1frz6KQtJOMi5erRuG9mDx/JMbtDl7GWb5vncW6Wan/vqf91s1LfEa9LZx5C9Gq6ECCJH
Ulx4McAoyKKRGHBiTIptIMjlvhtLFNq5boTHqs7IoBupyKhWOhxSU0yWbBCgSKUvfA/iLHkiQFPb
RzHZqc5Qz+1R7q1JceewifbTqGgUzJLhRTe7inhPkueIiKDDKVtQlOS5FL8h+JQdIPvAaszWQN0E
jC/TAvRItd4v7MtW0C4TuQ2jXVJm1XdDVRPV60IJ76+o5q1PZYfsMrLR6hqcqBhRBTWimccnScnz
xAV5vqmRpyDLk37EYSNrNFRbs7sAjcWOxIySrHRUfzaPUaqLrTN3dXrFCQnm1ADk+bs+w4ZoImW6
HerF8ABBAcahXxyLTFLeFDEsg32HCeUXKa8odiPYNjD0wIDVxLdlPS27rO+o2k4+sZJhLoXVY5Cx
4G1Fo+mHC20Sa+hlmkVnqAH9GdvaMPk7kLypYTeFEhCNSE4dZqomB3KmGDfAEHUVZl5D+FJfCsYR
Fn+E+EQmF0gcxJpEz2IcrvQ+okY2AijD/h4Z8pNf9Gp/q1p9+BoVHYedYYoWnpavcEaXLKIrHTJ7
o5chVrtLGGPjN0WN8o0oKsUdB3HlodOG9CaW9Jr65dypt7rUzje0+IKHoZPTXZ+pwTYrwAhWU5WC
EOSFDtk+5oZT9upgd4neHsiQSpy5KItDTamfWAXYe2UiyW7E+0hwRmkCKqyiS7Ukd0jNNeCANS2L
Tu3qzUT0j7PcQLdN6prto68fW6sub+Ko0y/jTlDu4HZXHip/FCPdKF37WjM/+BiZtlXFSgRuLSE9
VCxNu5t8CBuK3ENj6/wBt2ENMzvfEdyeXVYm+if6VEI6LKojIpn8YtAI/U4y6ecif6RvStsxsX1F
rDTPUDrB+N1MPBCecDMG3VPOrzGeuqqiwyhpehnagUUH3BlRrZJmN6aAHWNBZc/aDWaVOuStLOW2
1NpCnG85f1mL91JeZn4tFtpjysv7LZ9K9JJtOLiVYWobjm1RRDnLNL9baUt6T0gBEip3gw5LCmNj
Q32UbMPBD+QnKCNaSAighsmVrxs+2Yi9bFICQneILbrBYE5MkQ7QSsuC6EKZ/Mqt6LJ5g2DSJmnn
ApKvWG7Fin6DI6koW3Gr1qWJfTIJVNdMqTXjVjM85O/qPY0Wi7Q0ASRzS0zFlZoQMOxP0gyFwJLd
WYcJGZpWJbgJQB6SEvyKjoNRI9JaQPb+tMmkpHZGUeiemqCqHCjFg0v9VdoXclS+RAoAJTqdiuTV
FsfUnhgQmrZ+fpF2v0PhFmHhLMpXVmeYnDSqehcNXS/dh3qok/6iayT+5T0n8l4AxliJAbG/othM
hAsRH+5ko14iGVRD4OexPLz6kq4/zCEgZ7udGgufk3gpzCUtKyphS5OJWI+RjmkdSe5AmeihLUzl
QA2XBgl05wNUbbJEBeY3SMcBRlStXlJZ2/F7nyR0pTqEl3qlcEYliDFvPb7L+sKPLVNw2dLgtdJp
+4jIJNQh2uFfwPNQl4V6Cw6svssLJBxdq5Dzl9fcBJmERIrps9mCw6vysrjJKqWWCAAWmgroDh63
PLWyymvq1OftrgltU6okuh178rXQJ8v0N/EOy8w+FsAuTu5lbHrkiOQPkTFNyDWtoXTpng1OqPst
6VolzgtBjTaWReyvBgF5amfw+9Qit0oYAn/ja3iFmzNeCRE1IxQESA5kpKwVUbluyL7OKXLxQcLP
+w3+ZuBWDQV0yI5XCu0TuxqA8s98XG5pTPFVw5dhU7QEcZdHE7ZLvK2jlR6VRCaYOpPMfVzq0sVo
lQ/NFJhO08nI103dLSXzQFraa6nAdJwUsEB+ohJMEFK6g7MsxxtrYVBJYmYeRJ187DbONVo8hdkB
mNLyHz3Ji7chsRyHOLaaC0UtgHj1PdtNyxBvc0sLD7VfzV7jI0ZRS/FlJHWDObthnz2AtFPzQsWm
mQr3faf6v0HEda4gWb9niSSdCNn0thqF7B5hfuD0PlE7ThQayJo7XzhwXIJjCRnPG330uUVFd6Ie
/Tv4W08hOGW7C6t7uZ2k/cgbYYd0KBxNDcyDNAqgSE2y072hBNIuyYhGVI0br5OD8tpHM/1iocy7
mgcTg/wbMrIy/Kmg4jJW9V0/xsPOzLqcboUQ7eRZoPAMnjL4Oaqtf0EegfDdNxqLNjzJl8pRDbJk
vkyjPiMdaCb3pR7GWzUekcj2TcqNs3NFGeiyq2AqC1kv3cSAe4vKQfL6nu8fGpUewHmTN9MMXLoI
xvyRqRUiYMwKFTXTkq5JPKiVUF0fU3/YRGZ/o08hHCq1PuoAn1CVVtGhBkXnyOaA10dCxaVZJGn0
UDp+R3xH1EYBKIFZnJhMNUlBTDslx4g64pMRz/lzQgjsjjofUUy9TK9RocCkVA0hHgqwxkDoyblq
FRQgBVJlXa6ps47mjHG5DMNDkHcYL4pw8pEgW23WHwYhhvWWjuUzGhICDFPm5CJpExM5g5XWV1UH
uW3Cd2ltdPptzkCTV3QpG3NI8+tw2gGfTqYdjgGiiqnj7onnqw7AtNLv9TT1FNQrVRovCRpsLs2i
Yhmi0X9VGYKJGbonnMMocy+U2maEkVhG11M5ln+VO6ArBb+K2xNH2lM76Y+bymXT+eGsQjeF0IXk
/awyeES1umSY9LZqV3v9YrpQbr8+Gp06rXwcbXUSU1O/yKVKImKlu4PcbUv+m9D6O1n9YVW3OVz3
r4dbuTn+2jJz3pNlDu2koZqr8do0bXhR2TIjbbo2fix7dIFuQ1lxRqg5P587mJwekHF03TAlVRWX
o+iH2wmeG/h61VdUCMCQOASDORTSqFxzQ1VCxO2zI/55BNNEDgQUJNhAquofrsMOsrEMKY0KCH6I
/Ep7rn75r6rbe2iR3PSR+IpU2XS3wuu50oS8mFA+n3MZmsKQhXtXs7Q1EWPBR5VZGbHLuOmees7w
4Uu6IVB8K11323H3g0ydy+U0Nj7igyqvEYI/G7dW9O8/5M8/Y3nFP9zzrBTzcgyhtSETm2VXdyLP
dMHu49shJ9WVbVbkM2P+eRTT2I6SdYKeVbaIUPk8pDEgpEpIg/HEpN36CinYfnxERPQ0GN2Pr9/h
5VS3uslIXTElSYqCJ2hd4UqM0VQVXCqeZhQvExZ5mKYuc/f918OcuCJ6aRxj8ZXLqmWtX1yNHb+Z
+WibUt8OKNYSNNsIybaEb/r1SCcuCAcpXV/qgHiqF67Zx8fV1YoSK/jfvFb7kWUXBtnjwrT9eowT
b6a1VOsMSRMh1KxP5tAUsEfI4+TNncTeFLDDmQHen/DqsXwaYTVvDs2Y1B1RR8wswV3tShvzKrlD
pFMj7NmBKnUIYEqvu2zjvyB233QXWEbPzd0nPv1Pv2H5+w8vfkECljCn/AZ1S92HHQNiQS841q+V
I1D6oWuC0G+2rV/RPylLap/GXtW49DkqAqVj7MYjgmupS1qOsm3fAgcx2dl5Vf5sZ1gmclzpsm4a
BtglhOSrMhdLL/7GkZzg7pC9qb+Di+LJ6OzeZYMWOrFb71KcFbxOG7Ze4Oft3Dk30f5ZrOQX6BLY
I/yBi8r9880m8ioPypgFWTwEO2VHoAzFyvTQnSvo/bkgfx5ndWNpLQ26FTJOutc2/X24WRYPmnUb
/Dc3Z8uH50Zb3Vcfn42uBow2OCC2Lpd7OdrphbHFTP7t7Au7TCKfPxpDxCAPH0PBGqKtC74W57+J
CFPYM1t/O14mHiQe6naete23SDNuwquvpwHpxOUpiw1FYY7UaBGsLk8d2rzvdLjCnHNdDoYo2Gzf
xUl5091Ou+z56+H+nNmMj6O9Yzs+fI9REtdtsVCMCwAw8nNJRk7yH17RO2rtwxihSB2bSInlivB/
XzTbfgeH2VYceTdcmM7XF/TnNPr5gpbb+3GwMJaEXGCweP6dZPojeUW/vh5B+rNW/nmI1bqD4hmZ
TWRSJTuYW2szXjSb8A61+//DJLJiMb5PIp+ez3K5Hy6nG2dD71LGwuzlUL90RuuIg1fzXZJO3PYJ
EYFDmHhfbqRyE9Gn3p652HP3c7X0sWJwoqz4AeNGsOz4Z0gj3gk3hiNuVHNHld6Jzm5Vzn0Dymql
QscjC8Lyxizdj+Wqu1+Cs7TJzE387dz0deoToCdIgwx/ichE/fkWk8cnF34J9n5skIBnd3p0Nwy6
/fV9PHUbPw6yeo5lJgdyUSxsff9xTI7p9Pr1f39lnvvrRfk4wOo5jdGs+6nIAMueurvKHGQrV+FO
3OlniJh/nofeXdf/fbtWz4YZUg2pnvL25/f6cLkodMtScobp1oRsoErZuTfw1Of28cpWq1gTdoEq
dVzZ4Mwb5MIOyKVrYyscoo155tpOftofx1qtZN0MG6MkdQdku+1vu2N4bznJHl4XSdpedWbuPdGb
NaDWMM0b7JOX7eXnN68grjvSa4tmDJoiQreftIvokD9bV6ad3VY38dvskZ6xP/OmnHjfP426ehWz
uNJw2pgF2yCCKFjPYmWnKXuK+oZjbHMv3449FYmtL5/ZJ5zaEXG+lOh6y4aJxXO1tGXxqDTzxMiQ
3nd+8jMUn4j1IUjhqB9UpzmGN4kTPkW0wkl/JDChfezrt/x49g6ceKM+/o71otdOsdoIRP28Ty8M
bI/PhiduiE2//Sf7h09jrY5dIRQUOZx4xh2NVWlD0pjHZW5HB8TYbXJzbrw/z0T0pRRZQj6vysCW
V8MlhBKPYwe+n4qjhe7sMWgfEnTgai+ZZ6a0P4cyFeQLElsUCZXYOyjrw9IU9WZPEVQpgXtom5gO
gxl5YpSSalacWdNPrAefhnp/sT4MlRVGoSf46byyUpy2zvcSCDyXTuam9In/NG4iEUXihdD+MPoz
n8ufE/fnoVc3FNtUH1c+VxlKjUGJlK61j5D662/yzK187x1/uD4ai4HYhFyfWEauOuEe6AL9mW1q
hYEwPvPc/vz+P1/RataxfDEg1pHBFD0ka5eWo4f58OsLOnfXVnOMlEY0NDruWiOhyKA8Gs/NmXt2
opTz+TpWK17I0SbtlpdiInCrsK0f2WznG46Pe2VDOvgBoK4jv4Q70rSQwtvKMdtLnvSYX8n//qrx
+ZeslsQ0yJRytvgl8T7aFcfQJZhyq2+Km/N6nnMPb7UYpvM4a71B7PVU/UrHfBNmP6mMu18/vXOv
42oVrLC3NugSuW1kzSbiZgqo+76Xm1++Hujca7JaEMKcbACZ5A9v0q2dXLYPaTQ9/EdDrOd6jfxX
zVy+3zyUnnSxupqM7AzS7cRVGNQSKa2ZEpaxNSchSbAf1lLeeFGL+pXu7tVYaJuvL+NElZYKrayz
dGr8m9La573C1Ic6AvWqYdU2j+ahN23KFx7lyofmZ+JGN8IZ7PiJk8fnAVcHKaSSmZ+NDFi7gCu2
7QPnC49cBmrRfEjb8JrMDheveWz/+5XKzyOvJijFx70dRYxsWI9qIiChNpjjcTAPr1/f1Pe63efD
vUltRhMX+//7J/z5piK28E3Ctho2AoPHnp9kxvuktvVt+DpfGi8hZVkYvjbGstlwL9NryRs27Ztw
OF9DWb7br37Jagqx6MJiRVL5JbF1m8kFP2IE9dYZz9itiS/z53//u6AMLJtLuRGyj7a6yWY3g/6r
DcrA1rUaEKXVvH19c1egzOVEwj0VERkR9kC0w7po2uccbHEfNZ641VLH+KFs+ofMizfBlXSXbDGk
PUW+bRwUr7jJr5L2zCp3cvilXgP0XFVRda5mSnw1UhxUSfu+zTVu8CoexMBJDuGG/neJnYQKVbfP
EQe5DH5e8HXqi4W7LS36Sza9HDA/v1wS7XM9GMp2KXVuIsMZd/Jr71jbwuV2Swhr/kG9D8Dw3yOu
dZeY+XxfSRlxqA0bwhvtyWOiPcl0OPTr0XopSYX7+iHLy2uyfm8/DrmalnJDKnOZeGfy13EUB9K9
JiY/I111cy06lKF+QZv9Ws8f/Vja6gCp7Dz4QfMVmNoFJ60tuu1rbuC0i/pkS5K1Yv/vfBQaS9O4
iplWZpDtJ+tsj21ZwP781WifmLA5gK0bFLGm5WmlVy0qONKKiRRAhCPa9OWd0YHU821wAydGsr/R
QJ2frQyf2s6SgaJr6Ed5N6x1TbH3NX+iQ9p6bTW+NaF8X4r11rea60LJf4YBNvdAwM1Nwp0TY5NW
5oRAwsL9+tEtr9/6HsC8WdYt/lHW/QYhkNvZF6aWRf6GdnHCbSiKNzlnKqQ+V5NOj6bh6yFPbF64
7r+HXE1yZSr2Kpm6PNmaAuo1tXiH5OKvx/gfbu7fg6y++3CsVFCPYuvJ2+LN2Mw7ixULwxnfPnrg
cx/A2eFWeyXGUgqMPa2HZaLcL/Nb/r21la1ykLxk8+9Fz/w1p368g6s5JVCGpOOswEOTppe+DK5n
03wmT5405k165mmd2gEsyyOzp7rQkdbliVEg4C1MusZDifqQ3Ml0apJj8kshleMuu0QoS/EPDULp
krN2Lrvg5MTycfBl0/XhSJRjvIqTgMGXpdkCQNq40P4wkR9zt96HDlGSrMygGEjxIzErtUnRJtGe
oN/NuRroiS+FIg3tE2ZX5PrrrRfxkiJATjqm6jbaSTvSrLylsHbukk9sIz8Ns9pw4c6USJdjGK29
H5QKw5J05pM/sa9fJjuy7BGsyYa4OjFZZZiI8zAzAlEyatPZEp5AEcVqcOYjPDG/fhpo9aHDEy8y
oxLZwWF/Noy9DAWnbep7M9zmwYaE8a+/+ZN37sN1rT55K2zZy0xc15BpkKOyXdioZ1QgJ6Yu0qkk
VQI1xJZmPWVP5hQbicR2qankBwuDbFhOm6aezxwlTg+jmqrOrkzV1pOyXpqlXhZy41WifqeQ/8wB
CR/r6z+4X8bfo6wez6BCOykXCYAlkWZH7LIdinj6/rNBVg9FJKFwEk2pwdqHYdl4jLr91wOcmp94
Jn9fxmrqpWMf1jqxgyj5sRFMT8nFbPv7HyzZ2/nwl92k2xNMuz13QDlRJqZd8GHk1TRsSAOQKYmR
/+pPNE5w8DfAAN1pp3tnrvLkR/v3WNrKr6AXcYQn6X0s5QUYk4AOnblPvqVbH2PNdPQNCJ7hWb7O
f3w99MmvmOY1G2iDYuL7BvfDFBzmIYHRqdZAt0OtnmfXkRR56jA9JELlZMVCYeyks/v2k5+AiWWJ
4w44WXO1o2wa2KPVzLEh3Bt2YS+2JW3TXem3Gev4TCHJPm8KOTmBLIIglBeA89dnBalPZFnVzMbr
cCiLMqrwJjvzzb3/N1b7LWvJvvu/Y6ze1iJWogDiUcO+pN63l3R27fLe3xv0F0g+cohN3hIWcNYe
dfJ2WmT/6OzzaCovf//hIQaW2LCwWI03SSjEJWCxEibSofknX/uHYVZTCpwBwr3xRoEOfRZRTgZk
vH/9Nq6iDd73PjAoyfWTgfmpGPw+Xwk8vr6pBRaV2s33FnCMTbHNL/oD8ZQHc1duA1f7RzPMhyGX
9+bjzQvjqMK/0njxpXXft1tzi336IN4utq8Yefqho/MLFcMT3HPemdPP7e+rXT03ABOFoqZcbQ9e
Sf5RKq+F9vj1HT05s3y4utUzA9UxCIA/eesjuqvs9mvpLSGSItX8w9cjnXx2msj7wcNjT7muBcQ1
YPCiZSpRt+LwaB6Sw+K2StIN2brizrczF4X+9zODLivM+otD87YItvgTE93np0dwkmglHIO9djM5
NK8r3cZnTWbxtt2J46brtpKXHnxH2Fjni1inphSY0cDQAT6wWKwGb+Uce0ZFIk+jNwehySFeGOWZ
CfrUO/JxjNXriX9FqXwt5LzfXTYkA9fWC7KEM9/d6QvRFSSpBpkn645SLfUSlce09QQLkMIbQbpn
BjhVKGFm+nsE+fNzEusQID9kLE7jU2onFxaGwI3vRg4rDC4I0C7bWDg36KmX4+Ogq+djClMtWiGX
pRLy3JbTvV9nvJD9seNAI+SQW+Ya6r24mbXmxjeUJysdd1ZWdnaS51dhrsC5b/4PaV/WHMetdPlX
bvhp5qHu1L5EfPdGTG29chcX8aWCEinUvu+/fg4oj9iNLjZsOexwSJbY2QASiUTi5Dk3bTpxtsry
mn5MBrOmxiSAtWrG95LTx2K4KcUOHHsP53fGsg3UHQCbRDgVmfRFr0tAOhrSeqP6VkzFtdJCNgDq
eP/Iyjti4SB4iqSJBb2AFRAK2gnIEKBL6FJ1+39mhskXiq6RonYSGm+M6/uwUL1oAucNMFQVx9Cy
x/yatfdKwMF4CkWQZnDjNZ6SzeAglx51U8XzeRp+I2G+i6KG56Ony2SBehnak6hSIQ9i41dNtEpI
2n7yrAE9KMZqLgO7VB//7vTBCC40ogSgoqKxd8JWR+NlKYqThz44XwfdVA309ahxnshO545aARIY
2GMNXc3MIlXo1QQzA6CXKYSfw6lyjQGcFlSGI5rQXnNzfkzUf48D/7E1JqCgw7eoYgHW5LFz4vyl
hiwhmJKcAhrZkqi6KW4K5Y/zNk/DJGwasghmAfBIgxv4OIg1FQFQ2ZwnLx5VLyxbu+Pizk7P6yMT
7IaKR5AmWpE0QSzNV8zV7KIlrJk9sCX59a72gnaL3knFEb9AQs07P7qFMpdFtR3AjAB1WKq9ezw8
QTUyMg8mxQ63rlG7qjfvDK/9Mbh9g5IL197p3QP0y8COw/Xfr8KMPRL1XV+GzQQOJlt81q5wT/Xp
k267Bdlj3No9usRFV/+WIm3mpV4L1zsYVxUoNGFPIDwyxtsemSY6WycP6+wkI+iz1P5LoFib0RDR
S3YJ1qa3KQ03oKN8BHjs9vxc009nvNfCaahBfkiUDdCRH0/1HJRSiu0yeyoZHA1dakT5olaQ6AE9
ijRF4CeWfbRRcqLbAhgJFb4Ps+w9syuUoGqtEKStIBNFY/5rcwMm1m/5TgNVnqs/Qb8LIpXpalY4
luUTv9YBH9FATQGMMtiDLRo8DgKridPfGHI0QwDBv5qc+KKFeqdTvCTr1K1w8Ztiu92pLnQz0Ozo
AJ6OjnnR1300jYJIiVPoOZ0H5tsw97SkAQYjHlTcx74bV8ZTcwn1l9Ee7dmw5xswZYGfAA2teC1Y
nV/2kwDC2GWWvZbqWM9N7DBBgFgHFDMyhVfRPW8CFabjiUYrNsjVUMryUirSaN5Z6DA7P4jTXO5o
FGhyOTaBjvKhNTJQAE9byVe9cQ12HnEz3/wElrVfRd7xz1D341pILdKTy4KksHhS1JQmFb3dxKCR
qXjAvbZxqrcM14sEbzmj15R28Fiv+PfqZT85sEu9+sBrNUsoUxRO0E+zjdYGumKfI6/8NnQ2Ukof
ylRgNYrt6Ru39kQT06PwwIyX2S2CChG8atIn7BbJbyIQWNDWjSSy04fRAzf5GiTB5xf1JCAxFpkd
IfVkbjrwvQPeAj1BoLcHKDRnPg+He1rPY+wwOwDkZhrqkPSM2apbAOW20r5amW7vgKBAu8TlDZBx
iAje4BUT8qj/aIzs2Zp1FjTeO9gWlRF84JVTpJtMAweU7idQQlZGW+FBdk/Su+Phvp9CBw4Uop9Y
EwZMa2mkftpS7nAUzFWZk4afFp4YO/Kxo+YhZBAg74zTDHTP3lzYYe3qW7JT1nj2jDwKIgkgaAQ4
Pt46eXw57xN3xl3ZIuIQjH3bybAeb4rL3O/X4AK8hCqKy4ufpzUGZpw0+h3M5yyHcaz0mE9alE1f
QdGHnaG60nZwdb8GWpi7FWm8ZMeGazHQtOiwMfGWe2wxR1s8UJDI+cb0XizBXKpZq8nA/gcNR9g+
l33k1AQA9lDheOuS6xwaZpY0hYJtUBZI2hMczyaY0V7AGHt+Q/BM0DB0MJtB12S5Mgq4fAT9ppXj
7EmrdkEdD6/n7Zwkeli1w6EwqwZWbmvQCZLavrmZwQeHRhGgI6rEV6Y7uUycqey+nre4eEYdmqRD
PxiaNEIvVMrgkmLpWHeKb740K2gxuMa8BroULbbcTUAn65yjMGdFGJomWIfgKLQDRtkDihv6rT06
kmM9iHuR29VDJ+3UHl4FAM5VUENkHBN0l1JRGCMwL0UGXTrZ7xuTk64s+8eHCcYFSZkpJnTmcBkB
qKNoS0crd6pydX6peONgnFDvwyBM6TiC6nuTXgeFaJ83wBsF431oS0IIHrAwAV4PdSP2VBXFp/np
vBXeMBiH6yszbmt9wHIM/U4R6t4GeU7JGcrSKQ0B519rzviYAIXHKqFX7KoAYq+7Fc3ckcd7Pb0V
5309IFFIeKnyUuJ+aJJJRTQy6tIMUW88wBUvYrFqntFJ7VQuZA1ENJHaELPnAi54NplkZCx0yAfk
CH31CLasInwkYh/t0fIVQW3V4BTjeAvHZCRdHxKAsTFASaUSOV8pbcd511hMXw/mkBUyLBVQSCkF
li3cZ6mtPUXr6T4H5fHFpCCTrGR72Bc+OPpi/ivm4lSasqGCz+69MHMcBwPULLrKgFvijfZSyJww
t5VbMGS4076DWJ+PwryDYMzv71qc1gPD9IsdBOC8kHtMCcY8aBAZnQYnzwdOeFrMehSoeIBGQdc1
cBsc29DNWsn0CDsbmhzQ+8FD4ovmS+vE+Z6+WKvQdJV3PBAv1C/uwgOzjHuiuwVE3zM8Binztkfv
SjXu9CS86pUZ0hmKYINb9WHqxx/n3WhxRg/MMo6azEhZZaNHjhdumtZE+XNw/5EF1k/jLAQod4az
lJAPqUE0O5b35y3wlsxgTq0pzUC7Sk00YMaHDNuTDnocu7uZH+tdtI8bv9qgkwV4RoQVXhFiMSkA
9wUqIEBr4hdMjC6nyqwKHTNI8UYBhJLBKILrqwE8YAO++pffzAoOTTLboE/UIa5ruChFIY5fCuj4
4taabRRPfpQg7MTtqzwFVSHZUkUQn6JjR5VPqD7iICma4GfAHt3iluIW9H2xkt/Gb2Bme54nu2xs
2tGp34KtvHQB+7KtrzPn3Fgs+Bx+DerNB/t/6NUqHWh9Fq/SnuJCKanYGtpWAy5XXUEo+F6X8NIP
tRQXVPjQj0dB03ITW15pd+KlEV22Eac8vXh3QFXTQG3aQCmchfeIUazFCZoP8D5Z5F6k+9EuxRMU
uOPd4K5pPagj8FEH770HbJpmmRB/04Gws054MrpWjMqkQiIKBfGb0UdBF8JFTrIuLjOvwYUlcBIb
VG4U9QbK+AsgaL/Tfl9w97vRdDdR/L3Hw2ieFj/hI5YlogAKmBhIIpldmIGjKxA17EIZjaTaroA5
4HdsIGm2vCvbUvZ1aIrJIQWQA4EgAXsuHapNQHAtFbObBIq3nMCyFJQP7TBp5NAKU1y02Gjwrt6O
N+VmNDdWh77i1I9W5Y/8pbiWpJX0Q3poV/yUZTG2HNpn/N2q8fqVD++xZfZBX/mzZNO584w7N2X9
5Z1Cp+V6HS15JjpSNEsH2+dJBXuOyiotAeKlnZYh5BFQR2mQl4XY1Td8VtyF44cSI6OAjII9DDI+
Y4mlPjQaBijq0U7IjGdRCSNOfrvgLJIErUYV7D0mBfYfBw25LMKkFWFD0tGAXn0bRbAZJ9UNx1eo
zzF78sgMc4CXiTyRLsABDqkzdQvk0Yo8K7e6LTl6/xegZKddbFipw2ExJ7cO9lBULWgsBOUX2pst
X7ga3WElP6Ru/wh1QDSTzZfhleV1LpjNbizNTb7zaxkLueDh1zCZ0nAB8S4tT3RsRQviSQSE702+
AsGXK0/p+vwULw9ZBZMOesip6Coz5DIDdA6SLGi90GzsSU9aUzBIdRE6oFT2Ql91Bz/bQG3OSfwa
HNWFiwLupng8/zUW/QlC4ioFdeJhiznwjbypZsmiQUGgFHcqRAtbyPhCiM38u6BOusQHlphzfqxD
dSAEV5bKBJQZGJsu9WTeVXkpyOCtDPA1tP5iC7KvKH2fD3g/0OhlTPLnDU7QXXJR77CCfuETweEF
76UC+JFBZqeATspsQmqw98m6v1N25Aagjb2J1yJhlV3F1V+pfi9uz4NRMr5TgeFSSSwYHRy8LzjZ
lt442y1FiQzfuGfhQt3mYIh4ZziOOVlKgS90iJRqhnKxGMWaVopAGbgB6LKRHJ5JGsVOwg8e/TSo
WiB8s2QUgpZAPhNcup5UQDbycio6KJyZkL28G7rX39gAB6aYU0kTiFATC6YqCB4gZ4TEGx4X29A5
b2bpbJAOzDD7TJdiMy0MFPiArb8yxOoxK3ROQrl43B3aYHbYlNdSIpcKCrE+wQsQMOd+tbI8gEHI
F9qGMfGaZxbD5cGgmMNI1xIBnNSYuz4THUl7nvvnKXzReBA2uoXOeQOzxbJM1LRMhJlCMK9R9IUI
qowDNte8CBiUTh/W2cgLz4txERgGC+oEULYTmaQs08dWVibYbKwGEuigYQB2TTIlznG+HK8O7DBJ
mZKREXpCWLPgXlMcFQ0dIeTbH3rP2Na3+i7yecRRvIGx/m4aRNNjGKxi3e4h2g1ZQHseeH3pC84o
6xBeh6i8pRu4TzADq/UWEu85RErU1fCQ4Q75nT5E4hjz/8Ir5OnugjGasWtI2A2E/eMIJfbmKPYy
GoK0q2CV+2BSK9AWQxkM6eUAMkKBQzgH5/IAP2yyb2UCSFLHPIMAlS6hMVhbZxeCM1m2YqBr7q/0
WJ0unIyJxMsu5YsEzwQzocEwhpIigfy3GAWQnIOFKAL2dtj83Th1bIVxjyTShwy6eugDrjJbFK6U
6OG8AboUx5sZZHAYAN6KlniG9BBi2qDE7nFe6tufL2Gyr/KlI06PkGM7zEACKPiIVvVuZ4RWlqN6
Oa7YQIeisjf40I+ADAdq9n+hLWLBGQ1ZASUjholmeJ0J9eoYmuAeh2M0Rke2wOEZDjGhYgk5lsDJ
Q2GALF8F010NliAwxQ+rOhbIHWiXEz9vyureEtN5bRZKzzmDllyWHqgKbfPWT0ECbdqEsx5Bt7D3
4y+yN68JGtghOYrb9F+4fS2sAEQWIL2poM0K1UfmdMgtA+8WVY1Q1jrlRnGryha/QgpLfhXvVHtE
Qitsxhj97HbIJ6NYcDNTQ0BAyx587YRUaKwHHIQzjEO2+QZgnQn1rOYW0mxt70DAzzO8+KV+IK8h
xM1SlOh5Yfb0zJKP7DPup4RJUGvgk/W04CZJQyCSwaVPsicCzU5ZAVl0OP39o4SaVBUg1BSwybIl
C6tTIzUoWwhZrQAgzsCYi5wQz2sQpfx5v+bJaCxEJKTZoBxFWDLAQMpEXby6obU+icFWqaubOod+
KZHCTYD2BM7QTvMMjOzDEFt17cskbZM87VGASpwhr7a1ZX4xymK2QfDOiU+cQbHlV1BAx/NQJb0n
6C/WoLroCLBF3nvH4tY4GBCTXZSFktTTDCOSBfnu4gtgduDbvjPyxyCrOLt+IRwdTR5zbghKlhit
RVdpGG0ZarxyzHmfXJoycByolojXDDBtMhu9DnqlUsMIjpfcUT0zoXXzPHfPnxtLU3ZohEkCQyg2
mmoHI2l9EwD6OEJ2PU1GEFHj1/j9eWsL1zoZQRJEwaiEQoCNbbMxwooYZUqgDrkht9BXsUPXBP0k
uJl9KqnEz2GWJ/HDIBMwgqoEOqWAwbi+saybcBbsqftxflRL++hwUPQ7HFScK9MoVVOAjUIp3UhM
b8QqceMsfxanmVNBWvI69Akjs8X06SegkLTK6k4GhYlXac1NTlV8m6L7hzaYXdSLmYIiLZT7DA0C
D3ILLVrC8bqlMG5CIAgSQRbKCixXW61bOS6HGEYBwcsAohuD0e/F9EVtHwEFu4p70T+/RAs1eDje
h0WWqceMw8qqZ1jMC7tLQb+n4K4d+JWAbvrJDXeQzxW5XDMLoLNjq0zpkuhSL0KApQOcLpbddy2q
2I1WFej4NtkFrX3PjuaAoh/Zgi9xcs6FrQ2UMzJa4HzRocdWwvTAMoYwb0YvzQA/gcqxHebVKwSQ
IMpdFFheKDVxguLCulpI0PDIRcHFJ039MUSVQksKoMtm5dpmlNLQy5OwvsxnKd/Moha7fUHIWgg0
XmfLwo0Pp6KItk6I0eEXbIUKNHR1OcVkBJ9Auxe9ARwbLiVngDbBSw95M24ZfCEVwtRqCM1guNFP
MPmSrGVSKFQwSIJtW0E/I+hkWw+iLUQ5vs+1FLhhb72WM/TGzjvzQhAA4w1uZGAmR3b7PhUH8Uat
BEBDc3H0RqVDhpBVopc3SsDpe1+InGC3UVRAz9DedpKGUPbIWWmSEWpMutvW5QrMlZdBwC29L4AU
KGuHgXMObbDoOGM2idVAsxDSORRzqm7bDXSBnSixzWtKGAllaIdcBY9A9HFcdeEp6tgsE+bMIZ2F
ipqlVMj9BhJtK8OjFsMtL2tdwCke22KShUEbZbQ41ChHdKVpj2Gymg0IbtQXpfCUQra2m8mDFgh3
uSys/76vHE4uc/5JUUJSKYVlo3oyoH/eKrxay8LpR5UWcKQj1ICRn0lTjFnTJx2Svp4sAAcpt+K2
s5Sbccqz3dzgxfc3xqNT4iU8qOKZmTlrlXiozUjGqpUjRHXE/rGRoe173sYplaiuAPUNJU8KXIGi
JmMkU4ahCKOYPumZ4Bny5j3kGwK3hPyuXWyrt+iCrFT7vSwc+QBA8R/TFzyGfgVI21GlUTy2MR6D
bhwZwhmQSG4lDRLQqa5dztD1XKdyQ/bNMEoXVSDhMlK00qqT52BThuPIOaVPVxbLCWE0Q6WvNyfT
IHRGmXWiPHqyvCojcPakuOSNsVO1PcfSaayBJTyUmDIulVRa9TiDKtCoU0Ui9NWJdCOmil1B/bw2
J86WPz2dMKf4KOTttE7CWpFTI8ktOUOg0breUVSUR4bIV4FYhuSOPSeQ0hrTijO0hYPpyCp7yyp6
sYnRbA0sgt15lGFYEm3KNmCspk19QXyNY3Bp1Q5Gyd60pNoI8hmto141qW6GRkmngUQSQEqGbEPi
uOdslqWlOzTHhNGm0yei9Ql6qUzjS0ni0Raz0JNag9ch+clE4lUP7DKgRGQlDwZVKEtLzQFDujCe
lD1YIhwd0q/klfKE/wUireWR/bLHanmSIS4MSEj+PCCkBqUWSvfUuYbpVKDroyRe1jXvWFo2CnkT
VJRQdGA7JseuSMKMYDrnXMFz7LyHsolthYV3PsQtwKGoV37YoV50kEM0Q6kK8gg7lKeZKsRAkloe
7MjRbQqNkR5wDnrKYIu3+fBbHvNhmjkw+rIXoBZFTZMnAyBsqo6mNCrHykJacTxCGg0ORjhXFrhN
ZJih53sEgikx8egDMK3dQJqvfK/e5E5m+uendnn/fQyPiWUtuFu0scHhkcqXRbAuyGMUinapcFBF
HEdh6+TQKwwtUmGbg0J4S2RjN866S3gqOMsh89dg3pOow0mMRaidGhhMBu1EFFFLZ54qP+iClVCI
31INKu69zmMzUbEyx7Xso5V7r7ceGIVcmUCGHCs3JtGjoBSmm4oqt663uE5416BPUahmsi8pUp0q
9dxjAiHYstIr20Dl/CuoG53yUsnw2FA71kZeAVRZ8fb4e+RgB4giCHo76E0eYrnHrplBgb4IWhzu
khkn+zDoiBPWBLJ0rTQFjhgHEK+p+3uTFmOgYXeRh33iKHnxVpDyBvp1E57MoKiaBUBuhcVY3CCp
hhCqBG6DWZXu9EqsXUGoJdtKzcHOMyOF3FoNWdC0onp0AnEqXf0ijgjUapoEQMlO2WOYQUrOmtvx
DtTKEKmXtO77KOLVVjXzakOMQbUh8RMiExCEH1qpW5zT+fS6iminAuCD3lRU0llqniSaQFKKjm0v
r2ffgEplOV0IKm6u0yPJuIfJko8dWmOOrbk2LQgtwRpdfcDloZiMqhcuAASoPPVJcvAuLoxbXlfP
0q49NMukdUYnmaNawGyo4DQe0e9smnaV8zBpFDrAOpimy6Am0VV0vbJX/wqi30P1E3HYI3el2jzD
PvP5jNGnRKhIlQ8ssaygcl3KsxW9z+PogiNbccs7MDJQluoG/fc2Hshda9OvIA3kEV/4cj7WLq7i
xzgt5uqYBXkRC2I4eQTEtrgYXAq9/nbexGLagVwRCDQ0jGtgGDjerOHQBVCxw2alngK9W78cXlG9
2dDzv4n8VnVj1T1vcyk0aeiFN0CcaYBRjzEpqJ0wjAoS1RgPvUI/r6rauJO1ABR0AafYt3ANBqKH
cmGJkAUCHRcTi6KmCqO2wvBynFnbKIjqlSxP9UNbGJU/ZWnhqrOe/NDaUNpEVmvdCtjA+0Zo89fz
g17a/ygIgg3MQL0BNYfjeRZT0prTSHCgJd+rIIDW8eQUZm2nETqiW1QEzptbqAiitg7OLMzxu5oB
Y29A4Jy1pBsBHanA8UZq67KWZ+KNtTDcBWQYXU1W+m1KVN1v8im0KxogW2syrxuzgaZ7PkxXpVUS
3vWTGmY3L4ohlNwYdF548TyeCPTg1NEwztD6LEs7L4MNyS270GbOBCztnUMzTAQ0dT0ROlpFUsao
gjpba/oC9MM5oWgpgTi0wgS8TutLSSMSalWp4MmANVXliwZtCl33OrDjDg+cVV3yIiCtcWU2cEmQ
2XuzGKlWlGkmVhXY1OnCfNEefcHrCRqY0Yla2OYO8ciVIVKcc86vpfkEkAk+RZVWASU4XjbslKQg
FW7LpjFF9xVJyJXV6SYnNNDtyDgHsLcoOYJwDUXdk2pLjZKjpMsAEgxScC1NVfNtmknzI4QOcgwa
AZBatFIUgn0TBE6aO2pC5XOmmDoG+xVwhmGjoigAGAoTMbI5bXICQK4HoSo/nUB5LZoeyYJLGSw/
+ZS4I7QsIKDsN2O5ijTjFjrbq/PfYWGVJRS0cb6h9kobnI7numpzQ08jWnsdIU0fdRMYqYvycjLI
LkrqHXrKeY3OC5vyyCJd/YOctJ0lovdqjWqo8AgxXruJb0vCIzjgDYsJSaOcFnFQYlhRjLMyy17V
aCR2LN93Jggy6pxrcOGgwfMLatdIuAGBYd9hBiUEmaqWA7o9RaNXdla/VypZuNGB7nbKqOKp6y7N
IirWgEnQYu8JlDvP5VitaczNJ+EK4L2H2sRWrGPItp93kEVDeCk3wEEPVjjWR0MMRes7GJKFPr1F
l2e1mwKhKGxVnUvOhljY+Cgp0Q1horMHJ/axaygx6jsQY4dSqBg0dlcCfpHD0vuA/s+RMHHz3//B
778X5VRHJGyZ3/73Ivpeg/jyR/s/9Md+/bXjH/rvVfmW37X121t78VKyf/PoB/H5f9p3X9qXo994
eQteq5vurZ5u35oubd+NQEKZ/s2/+of/env/lC9T+fafP74XEH2nn0aiIv/jzz/avP7nDzQNHawt
/fw///DyJcPPrYuc/GtH//O/bv+v979PfvLtpWnxIZL6b7CNQWkBLEZ4/6F56vD280+Uf+PFFFAZ
WvOzkE398S/IjLfhf/6Q5X9rYMxEG4qIZwdcxxDp8Fz65x9RIiL0MiEToQIO0h//fwauf8bCn4uz
LCp97CECfarBYzcgZseeIZIwG8K6F3cZImJKNKh9Px7MxZ+W/pV32XUR5W3znz+O/fzjkxmf6yc0
0FfyIO4klPZmXbjVE9WbhmB9/uOZ9/qPz6eB4yDc9QbKGAnYanbkpQOe8XUATc9zd19/0y7EyE7A
e4sBQabvkadQeXy+fRhkQp8plpD0CTtxV5HZq+rZ0a1X1UIOlt3Mwl4AvWjUv50f3GerQv//wdig
HFHJwQxTArlsm2tD5QWf46j6MQbmVCpQh5cjhL1d2zXuINS2pd0EvWQL2bg5/9WZ5PXDBD2bD757
pJi9MFT47tnDuG+vcNNC4ax+VBU7uU7X5bMO5fnCkV7Pm2MeRD7MMTmNEEegWYYA307vsn0y66s+
srYDcOpa0l91uDBrI4BQI1lj5F8JkErQKdrLcXObRx1E69VN3GR3MVp/y1ZE4wf6aoaS46LHZ+bH
V2PQ80Wpmb1RiOJu1OKnKRAhNgWJFTTCqnq5mojJMfOJs7ClGpBlSW1QYMLD8FkF+2zOWcnPPpcJ
DSQX6iZtEBoCAMrD/sfYPJxfs0/mRWUiA0HTW6uL+MJdp/ixWDhK+1ig3Si1xFUYc5pPjE9cXWXi
A2kL2SjSWdxpypupzBdtK9tii3bC5MIMY5yChrFNJsEzusGxBgWcX+m2EDWfSN19lkDeMbGA3gTF
9SS6IVLxZG42XV76gjFfGZVuxwM07bp+lRHBi9T8Ig4G1zQTYgdDvR5Fy+nl1LPEW3ASw89Seyzj
fW1qttID6V0/jNOjKURemw7bIrlvmucSDDhaH15OYn7VCYUdU2RYYLjIRS6HER3xuewoneKNQb+S
wCppJPWqaCtnCnaDIqwazGMnFReptFONqzlCE0r1tZBFe6yjVRx9z+IMlFeGC7ZFu5W/zdZjDHBk
q9Sc2/on4Z5lbs+HWAvNORZ3yXwPvZM52Nc8ADHTN/trI6lMOIzjvs66FBtJr9AHCtS61Yc/pAZq
r8ab1rdO1RX2WGFrd40dqVBLlUO/RJMAhCI2UYJXg+xFUyY7Nsi+LStb09R1nsi7zoh3ZqbcBqP8
TKTanbreO+/hnxwVKhNm84ZUXVnDw/seQh/9NisyW49FiL8Qp6if5tm0E9XgJJTvG/3j1vMxPUzE
xTYdZ0loxZ1iBo9TLPkhkjwhfg5ExZ4tYTOlb1IMeeNOu5rq4bLPgK7JtA3RjZ0StW6AnL1vCWSm
xEehyJ8r67Uj9zEpHGDWVnPQ+0o3fYXYotNHEJuQTSeOt5aCcrT6VS2ADWq7TQIHD7LGkYBurnv0
JunowY++kARCOBkarEeUJXTTIeLdID0E5uzGwBOBut7OWh6T1WfhijkIAsHshg6PwTsZMCIdHHVt
sjq/mu91tKUJZgO5BNm5TJDEHdBuzmR2joKUxlJfhfhrYblxWTr9cKdWt+10SeInqdkOHfEsIbDl
bnLqENc/8/uchG7Wxk5XDdBTvYnBXVnMkpvLKKCf/5qfTAD7+AiifKUC4mnaIW1eE7W9iIXv5z/5
k4CtMCeBFcVdAJkj7L9saxYAqBkXCXhiCnOr6BGHcuST+KEwh0I5kDiyBpw2rXAVRa9qcAUEHmdm
PssVWT3lpMz6pJngG7Wfb/qNso6v1GvltnJncJfnq8ifHhveuYM0Z8FXTngU0jKPSwmmEkF0YqGx
e4h/6SLem5sZ3Ta/F20VJiLqad70UgMr7fioCm9Cd4tYdn6xmffXX+GErU8V+qDPBZmQfO6GLfq1
3dKnrZTRKnJAjuJTkr3Mh3A557WQXmUWZ4wJX5UFdKrYjxiLDF40VVjlAVprptSt9QeIuV7UAWr2
yXNdPCmj3xOgE1PrIkgeoqR1xihwIqFxKT9N11dOFzQruZK9tNd2mh44qWl4UNj1g1xeF7NlD4Hh
RAVoNNtrM+uu1OyLGOd2k700YuWa2V6fG1sRDC/C/oXANyTxKKPQ+YllWCg+JpaJUEJvjNkUGOIu
3gcXlM41voPxTLVbpMd4sELbzbV6N+z1dZoAB7E3hHVVrJvABeEf+tB4zXUy3bZLLsqEM72cmjqK
Mky4a67S6+zWQr9sssvWynrcjTsCSeRmFfshmAcHX/bl/XAVGo4EUukbcY13Ov/8fHySoLGVnTIM
0gyPbTOuntCfGxK/7/udVH4TU905b+GTiPg+AQdXkaqdZ0EOEhzD4crINj25O/+5n8RDmYlVXRbF
ZQrS6F0SyXAXN9SeVECCZBPlTbQmnDfy2Zdn8ldVhV5AFAfzLoViXLOrwZtw/oM/i4bsc1EZ1+Ug
Z8gXSrfxkkuyBoOyK4C3CrJ0K6obk7iEs8afRPX3VviDFaCdawYwffNOb0o/zw1XToydrN6fH8l7
Arjgye877eDjQZhZN0qEOQJVS2Hr0L+yQVyA7lewZ+6C7biX/OjFuAtlu92XfuJF4EWt19dUwVPb
ghXOI5v0Qf9ubHNPQ4+isq321o2xrb7ofuukXO6uz2aBiXAkEcHcllgzblKJ3VW4AAbo7h94oNvP
3JGJKxBSImoNOv8dMCu2kXwZxWstGmylAr3G8MqZ6uWY8X79PpjpaFKyzhhho+yfBiGziR7x3PGT
+P/+fnv40UVad1OHOFC7yWW76S4qnDR41bo1ccrwjuXPyhLvOPgDK+HcZ62ZwUrrVraMTjDr8pYe
aJ0LPUpf2HN1iz7Zt2xPTNniWlcBFoXDU79Jr6ut5Y9ot4vgWbPXXLX3PCKCzwwxAWK0ajLWKUak
V6i8W9eN/re6e36dU+9x42CqBLkstY5+MCFX2bAlzUWZ3Z53o8/OwPflOfjstJuioR8wO/oKKOpV
sQqvUvAkW36wqXfSKoaqbuilF7j2+u0q8cOLYffbK6PAtw9syxYEGWLqAvKNvhIvmpW268GrPW6T
LwIiQH4/fj0/yk+djd3w2WyRtsQowSG0779YfuZlK8sR/fYy3OG25PNoE943yUIEZNFP0F5p6qqC
pdE3/OFCdygdRb0PVt0KzD5eslFWyXV/O9+HW948fuZ3TPqQVMjT6wYmM3IzKs/V8HZ+1j6Jkmwr
d5uUUYCGDWycdKsO6L0rr1LCxVTRRV6YKJG5w4jjUKlpgaNiWg1AS5d3zT25APp0r/r5DYoCXP3o
T6KxyCQHKQnnIO3VeYeqGXjUhtvgwdpV9+YmX48/8kv0nGbfpYv6AjTvHHf7pNogMoEgjIYpN1pM
XFGlEJeIPXGebfDX2rXWOGPQOGkzO2NucAL2J+vP4j9JGwZRXMCcLl7140MS8s4xBnz2K/DQV5fD
DVr2TdUDkI97tt26mf06QP8MwvZ2ZX+TgNdp7DfUTZCrjPhvbj/2dot/TBe9H15p4x8nXYVeg47e
1xTMYYrNg4UyQJuPL8ZEjiyMEvyrzDvlDg2286bY4n6ATuLmSX/qb8t7mXMX+ixwsOQTnVDGXaXC
0LAd/ekivqtbu94le2mrr/N78zZ1ssfzu03+5NhlwQDKLFWCkiAaVl69ya+V/VW1Ndaxr19rtw1m
1ACpTAzWt+guvgEv3j2P7vyz6wdLKjO0mdQB+jruHnaTQyUEHx4yLPNz5oHD3Q/9zLG8yIHUgt25
X+/xjuOk+ALcQEDD1EkgQM8L3UUHp4AJ3nEwHWKKZ+tFMFD6Kma/BZ/6mEYu4L5CtFJFoHHb6/Pz
vBjVYI6JO4mELqu+NrBbtF02bYLxWsq//d5HM5Emq4bSaEtEmhhyBnMA2sRpl5caJ3Vn4Fd/Oj2+
ORNWkiywUpEgd5dN0fn2bcamG52q7CkHvcdDHS4GE9qBdLwaMdogytzAahTEH3VXVjfn5+azz2VC
SZvrVR6M5rwDvMquhX0UPv/eBzOhYFKgx4BMEh9cXudg6Wo5ZZfP/IRJGWqly2IjxGLm4S7tQltA
Mwt0N85/6c8+nLkh1CppFIvGL+B1bTkjqOTeFAkPXrSchGARmYxABJMFMWnKmwX9NtZ0J7RSR8jW
XQuQTyJ5lnZvEcvWMmKrErYyKDGIdJtKq1HYpAT8bla06qRtFBHOEbV4IoJijdnjURcVglLjC3XW
dVf8CLLELkN5PZHMHvLcKcTHVuEeDp8ZY3Z4X0Rq2WXptNPsTNoK0bPSWvZsvrRgzJLQRzOvAD9P
kQ1MuJ7l0lZZmQD2R+5vLa3JBIGxh0Z1CWqkXZRtg/Qb6Z5q4fX3PpoJAG2Dx9WOuiQ68pygzfws
vY0EmbNGywcQFonZ+qmhK3VTy+NOruEtPRRm+tArptJugbWpJA3NF5MNEJ2niI/y9P84u64lSZEs
+0WYoXFe3RGhRYpI8YKlRCtH8/V7yN2draIjkrV+6Bmbmq4AXFy/fu8RzVbk4Hr4vg3JaKtTfVoX
sMWQoe4mhYc8E6wEskZwXFurgbIwtlOwuHJUkOnP/zgqRl2q9LTDXg9EdI2idT8spTq3tgyZhZF+
NMpE5Pjp3C4syIcfVJvfG6tqH7sJdWGvvZNwAqdWsQ8X4vk0a9c+ZhZg1DH3qiaenjgc9eEhEjQU
TFZavfRJP9Wvaw+YBZky4kOmT5Gxw1oP1bNW5VbPV5GeM4F4VAgq11TidyGLaCuNsEX+zowHqXMk
NOnD1LTq7o206jr2D2G8hwmuLde1FauBW+r1uhSNfdC+c3Uh/bk1GrOQxcUI8l5dOmwHraD5+JCl
n1B0Yqq0JKx8Y+0YsxCEnmVTVoo4bCWRQ7LiTegWYKvX6/NQLp/Fm0TTiiAUs2HbMLTmnH6nMpCG
rMlNobO4/bRTGHebf3cszVVHRymP/aFArdhowaNpP4P64jVLLM5bIeCnd//HBguTogdbE7NQ2o2t
boo1X3sTn/UUr0KbWOVOfybP5qZZj7ZH35YZ1rcmZxZ6FEkbOW+kcSvKMouIxoi8qCMyLfcr28CY
BY0ySSE+UOaYHoDxQ9gxGbbmevRQuIsmcbceMQseZqsKlQ7XMAxbb4mP8iPa3bZoVffSo2n9Hvtv
ZX/GLFwIgEMMANdOzxgt4ak6I/BCxG18HJefMa3Ya0M1ixhmBHfHuPT6bTuJS7oyfIRFtAJSgYLQ
wOT2rEJ4BTLPTrPVI25ncu7I9WmJjXojKZqzXgut8GteA7HQIkgJL21W24SPq4Xxu7HE5vDOJipC
Leh6BBi3d3pLgWW5h1lq7c1bDJPrJUWm61dTlHtm0aAdcAfIMzxnigZH4b/1ct0MohIc9evFx9y4
Nc3tBHqv9rEkps9hmQVeq2swjidAI9f+fcBuzMaEgfzzrO1EISy4ivWWBadek19L/c1rq+fff/w6
RAKjNNvwXFf+Z8N7Vc5K8iKU8S70z1JXUb/yz3kJlGnJfH7ACUUbM7ID8tXFMJgH+cAD+dMEt9yX
gPF5iMAwBxsqlB+K/jyaj0bS0Vp6gK4H5YCfGGK47aMeJnY+TUm2RsXp6IdrnawaeZMEw6ryhb3A
PWcwDMACAuapSHjGzdDCorN6THFYeFBNq8QzFxc+fib18p+LnD6LSLVmpJy03bREBpc7tSUyAC/s
3EVn0SqteE1gfjUxlJf89n4Ynlc2tj4LUAboVuXgi+glqulGN+79APRBrXGS5iP3SicNEkCdXv3F
Bv+tzTYLVkEv1l5WopZBBDvLVuqwIDQyY+r+39DNIlQcdmKmmgIKP9CRU5yKKVtIj20AIbNgkcDU
bYqb2vr8+yq9OVGzpASWILHvaXhabpf2wGSGS3fuGnfii+fsdoCT0G4V7Mv33x93Y8dpswwFVojS
kEzLIpM41Qd8W47md7wES7p1uM+hxXAJ9iHwi6/hFkyfrAhelsGRrNVT6kIx0zahneIzxU6dZE/u
gi9k9PlC8J3uPleW3xzurqtFpst87LcScJ0q5CzRHGMdf0ikb80z6e/Dd2u2tFnEMpNawa0FFeVp
rlpLhXS5YsUrmErYNSSbSvhY9G60LRY1km9N2CyIlbCqb7mKAZXGkwGgglgqzISg/8L33EiJtVmY
iAFsSvUY36Ofe6vfoRr4Xhzb1UdjNevqNNz3+wxW8b8/7Aeocm2KZhHCSwrgS+tm2BrRWxLmO13d
KNCA8oYHoj+OueqYKVyceEMjE+petb4vScxKTV+HQQCmGfoaaeOmQbwtBwmLdnDqHq4dZnqWgQNP
+UeQJDTPvvp+pWUHQ7Ylr6BjplttLTJSjZYaLantwWDgxnKbRR+1lVqoFKG6kla6NfodVMliKyxE
q01eI09iVfnZyL4LJXlmDIkje5wGScU8czcMYDE3+TofgMRW3mM5XAcwhlYK7uQ5kjvpreIHP25Y
Dz90cWSpodl11NFeXzdQPOuyyA14zRr8ctk+lOLJjBNbK+9FaPX7yafShpR34l0/SI4EXrYvFTRO
JEdMIbQFrL8u6E7pyUDlt0wMyxO0CSl47FYVv3ThVvYbKGZAle4z7gcrhiqZ1h0L70lITi1Gt8LN
MYfFp17rlGQvktCzot5l2aZKJCrHOW3bnRYChFnfJUlBGyVkgQH4Y0mY4gMskTyO2snIUSMh/iFq
UeeFsm0WHL2BsNRX7VjUDg25hP4Ba5JKY2xXMCJRmrVaZeAChpBFqFck0lmvC/boy6woI8vIUT2W
Lm1ATuBSsEQy/t09SJsdBGOgS2E5lQJItWuNfVg/V+pCtLpRP9JmUR+A/FIbUkQrGOLQGCx5vYD+
f7HPO48NPLCCIt105F/Wi+ZocU+Jc5Awhn6bZS9ptNfSgRrdy++7+kYEUcnfORyRwmJsc2xqD4RY
Pxctkj8MvGR6Fy0EqVtPmFW7qqYV42Y6U6rxWJWverzuwrdkqSgwc2j4z3E/x4zLWS2AaIQQqKEB
NbCBoS9IS3ScIgcmPUyzJbeD7oKIbkRoZaxDhylbzLFvHZhzCLWUhIkSF3h6sIOLFW7E07VBYAL6
IaZdwMlAc18G+HahJzJdhYWFpX3zq2eBv1PkBlxO1PkQZywQ1bflXbiCGQX9MJi8nrzG8USPIe7C
SDS35NWyks2Nk/ofQOmi4FLG/WGLSqPVm6mlg+g8iCnL+rtoSMOFZXMrRP9gD/8oNHChaVUUlwAU
qp87/0UsTx4Ykmj0ID3QKJdAFUou4ZLq5o2DWp0Fi1yPG1S5UKFJM9doRqtScwfIv6U08dagzQJG
M5R5pgbVsDVXsju5QCSwldUO2apY+TvFlZ3I9g7xk/Lw+66edu+Vo3qOK5biRBkgTdlv4dZ0ADt+
VYe4LgCz58XVKlB8NojJwjzNnKH+swHnSGM9D+s2kRFmDWVHcO4JpsRG8ZSVApPH2inM967bkdCH
KP9RxGmFsw7QZFBdgUYOQ6YNTiwFNOsKR+xMW2tTnEKfRuvtJ8+ATK1djsMXglAWPFjsJN51WbWQ
0VwnKcig/P4d/Hq9zxQCrOrW0D+grkOr3mdVKkM4j0D7+500OPE7g0ZFwFpYu6ZHvfgUiM96A5bv
KbgpYwx0XLlFWRJOeb1VNHbahFBiv++Tgw4vQlBKfp/QG7elORq67wXCzRqNPRVAP6iLLiKHp+Tt
2kqZJaij6vk5crTp/iJvvA1CiD051zWWAsxwwdSFLvmNA3MOfgYokiRGh+pdUTzkZNeLNglZODq9
tMrjtZev/90wzVLUUPODoNewFiFdV3KJNshwfv/lW9mvMssY/ZyHvBPwBYbwqvM3Ay5v4OJx8zXJ
10Z+lmun8kDFND6Idxnk2K790M2jdpOBctGH6SFrq0MgoQ1iBCwC1QL6PM+q8OZVOgP13Y48j5kk
Oeapo8HKG5JyTJU3QXSJtIE2yK1+/4xb62gW5mrV6L1BEMetKaJo4jnow/z+w9cJF9hLswjnJf87
PoUluqhX4PoYb+qtdOjvoHA4HtoNcmErwDGcuepBAPxTOXKH2ObC1N8I4HNoMgmkSGimbK9Jvr2q
s7xi7Ten3z/uxqjNQcleDa5vUE4hjnxk+UlYSr6kn9Lsle03hyWPtRg0o4kLPZdkKvOc+vwu7l5T
6RgkcL8FP3/M3zPuNP4KwgxJ8XqGRL64UcjjkG2a8JAUFwlmXxA1aeSIRSZt8V/GKEJtRaREYP7w
nXQNxJre4FfHQHIC2PSlr5mYcabFblW6kQ8LVTOntZmzkMCwS2cNHAa+83Yb8gfYXFPFg756QUmV
7PvhyxN2xNwE/CxpaMRYUoF8dFtke3HcJ9q2Hr5qvipURxJe9Pg+HE9CBTkb3j2XJFz7cX4xpfIk
+PGxUwNbS2Om66Yj1bu0XRlGfNaQulTRBmpg8gPXX4buGEVPAxSdQSCL7jXyWvMdhyJZ+yQ+IKDg
psMZFJodMqBOaxYgE6xJAGwiNmh9F/o5Xv6g9fsx2qqAffdO0Bz1ykr1fdTrrFZgqaqatGrBpPJY
hYK8/15oGQ3AKw3rh67eqhLtSjssThjEodiV3d3Y4HLtn8Tsfsx2pbcWhUOcrfx0V5THobwPy3WS
7PRAsDoddgnE6aO1jNJrZEeAfJrdMZZ9OvLHWN0WymeGm3ES7cbsvmtLqywsdWIkVp8BsWMYoqiE
ab1xMCLpeZCy10B/CnDtq4Qzvl9d8la6ji2XzTkWLZITUSmLDgn6poKUJO7om+TYP0EbzAW+2q5d
daUtXQZuNVHnSLRq6KMxHKc2P0P7CA9L7o335mt80i1zH596l2yDTfSqvATukl7ujdxLnHb1H4lk
0CqRVEsKUrsYHI0SVd8Bd2HDD9HxJHBQCz5/jxI3IpA4O3z8ThkaUgdo65ud1QwZU8P3jFx+//Gb
szQ7f/Jq1MTCwCy1TrseDvkm3fTIHk1XYdGWrIZVeAzc3591He6FFTE7JYTc88ec4Fkimww+hafO
BcoL3pMB/MTgwcEAiqASe0ydzNZXoRU6qZXZ+AcXDsH6/SVujebsPOkVpfFHo0XlrHjhKvyBeoX6
i/enadSuxd3psvrHmmh9pStzEad5sOvhYAjdJTR7sATZF9+ad0hDodinMAgbg1hB7PCpSRfS5VtH
yfS5fzxYTVHwyns8uJM3sbkf/YWKxK1W/py2UYJIGvhBj/UBiqKJNDmMaKaOMHJJqYKktBseunEV
lffSSPfKuBOMF0H7kEagMcV1kF98VFlFkR+CDEQ74zWRqguUrJnAoSSXu6rCFxKpWwMw2yWeWHdF
KAFcl/Yt1XxH9BcqGbd+eLZByjFUogi02u0gmFD5S6FxuARAvK5YAEX42YYISyVueFWPW2GlUQ1c
hIq+T5hHwFi3IXCtHHX+yUaqo5+LMPEbdZM5fYPoWaYaBUqUoHxb5rPU0v9Oz1WrccqdsSFOdcw2
SzWmn4LPlR3xE7D/WJhxAifGH4ylDyQyVpKdd69Qbw1NzD8cfovsvVBPoVlQHh8xHij9lVbunXLU
TPUipGnw7Yn7oY+BAQdrfUTzaPgohkMfoXXUUUMP4NN8XxR7oTqYcsCGMXdCsO3bJLaGZNyNPF2L
cgAZ3EPcC0wVZbdT3xvxPahOowoxqK3hHzXlEIRIM5akNW4smTnBxNSFQUq9CU9b3qnBFgXDhV1+
nTMhm3NGSdT2Uqz6WOXTcpnIK5kV25GVo0LjQcRwQspCV8Jt3YIFG49BxJku6oFeD20/fbE/JhI6
2IqQTje6UfzIg5OeSws790ZRYc4xGUhSCI3gDVvlY9CempxppHNhVlhqjrEI+r8R9qVpqv54+6zp
fbGrBiQjBDnpgPw3e2oRKX4/VG41gH5a8n/8fJAFihhoag+qb0l5YGzVzgiZUQSWj4eU5AvVaIjQ
1rhz8YJpXKFpnFhGBG0aLuSnupDp4AuvDYTKqAf9gd9f69bIzkLXCKJZCtbjsCUGdNAN8JyfpBHX
FySNUbGO739/ysxZ7D+Vmh/cyB8f73derGoSjnUOuoni1Ed+DN2almvdaY7pAhPpFrrhp57351OI
HBYKx1NgmbEuN1NvDWk2emsoRDrCejFJmRKBKwFrzj2BXuw4RDEySeW5OhhbaaXgH/+cHNOv6JCe
kOiv+r24KvbG2rSWJEJvpmHTFP7xdbmS6qWQ4+tKu94ZzsR8a1cxiEIqlZi8Sjawf/fs3yfsp/h4
7RNn9alWjJoiaPCJOv/02oKZOtR7Vagk7WKjpbr5YuZrM0KpG7U2NTiTQLf0+Iv0dxqaPGMJXIIo
OhrPdn7/KOsbxQfdpN/nMN8xq8FNyLMKAzJoowhCiapSaHfZoc6eRvkw5qfAsFWop0juAA52FT9E
3duQL0Ftrgfef3h9K7lc6KLfoH9Sp/tAMaFuuMTBvR5AyBy8r6G5aGoy8kZdeclGsCBA3CFLDeQb
cR2yYH9Pv6JlKqmmX5/ieu+MDqR+qURjG5mSDXwNwEIdPK+nvj//6TUki63kW2M2S1nlQvXrMpwS
vDJG2y5k3AgWFtqNsAjc99+fFXq51nfyT2QooUgr2gHrV8Qi6CRUFqEHDYk9Z0uqXNcvZMScxXhD
RKJm5MAN1U6LXmIGbWR0iqUl5PytgZplmL05JKLe4GPS5r0lh8FfQpbceu95mBY4N0u5waVhDRlK
mPUC+eom25ahmke/0XbdezZZpFncnJRZ0knGHtVvMZ4eV+y0ZzCjrUkoGERb+JpVaw5/M9FBERr9
rN/jzQ0AIZmTAgYDMgMKdNknkg998CmQOZj2x24Z+nY9aP/DRz1sNC6OOp5weRXosae7gkb0+/fX
v15jhtb334u4g4LfmKj4bRE9QJ9+vRwel9BRP4CKf0ZiMofse1UmkALKFttOg3VQNFQUOpNvRGoY
XMcuarOvwjPuXzbJO5YXHs0qYIF0jxJyKiAjSCs9d4foHEQPAoF2Vbo3g9d+eOtLKy2HrQ4Evdan
djGYI0zLBLuQEK3VdqOlwGPnYw3F6zDIWdyBA53fwzdq1eTSSo9gRh+PjtLVxzZxoFOxghsQlPsG
hXK9Wes+aqApCngZilej4gax7PSB9gCfeySlXqavcmVphH4StGsjNAtPUlP1adRh9J9f3x98++tp
twno/f9DG3zavtceMItRORTJlcAMsXSeX0N657ru7vH78/elcz0Bg3b+30tHrQqzbNoA0JbRtAbz
aCTPZRfYQfKuZp/j6P7+lBvxY04g0GpPKSGgPjG+KrcYMycXAByJ0JXT75Lh+feH3Mi/CJlFqRDA
UrWPMBFb1ExpRUeM1YgQtcnYwmjdgLP/U1Rf8nQ1noCfuSYy30sdPVy34OgnlmBL0UrTCypyyLYh
x4Yrxk+E+ne3G1iN/D1TQgXdeFUU0EhVats374pIX7gb3Egc5uj/sul4L4Lsvo29e9ITqmoVTaCo
tTAt0/BfWb5zCgCAe3IvNXhxXXJ9B9ARIz8G9+GDPB70wflOTfffVc6gWP33EMnGOAR+74NjaLz2
GWo+GpK43luqYP10VK59yWynp15ZdRl8rNDCaR3ZDdb4z6kySFXAHztoeUAsD3dcuLFuONjskMdz
UKOkb7FT4Bu9hQG9Ee2NWTgQhryPBQ8ddY/AL3wQrRD2YD3YakCOdVh8uh45FawCFqbv1uqYRQi/
yUe9hWD7VlY2cjfQRAmoITwKgsFGUNTSlNMyyVytgCfjJHpci5botSyLLnDCWHiHGxHQmP78j7uH
ouddV8EVAXoYz+/Hh7vTC6GP9wub+kft6tq0zuIGj/o+NQvEwCKDQ7qPgoR0CZTooGTPovnV5wOL
6wpsm4BlqgZVZ+yO0aN9chQ0mRJ1MwadZdbQiwV7U5EuKunBrVsL3UcW3cV9+2IGHo1NfetJ7XvX
vsXVPbAIIojZYWfXY0ujhixcQX+64v/8FKin/z1QAYD8nleY3TZSLooAlUDgDTwCQ3Hy2RoCNKJW
HKKPUi/RDCvEBCCthkuYXKN/ZG6KWKdN+hbJKpAIUeUY0NOQChmtmWgV5WhboKOEplGZjWwASb8u
eleHMGChFNT07s0BVU3BTTrB0muJSeESSeX6EQVF4r+/qYR1c6TABHMbiRzNKYAncHAU2UkgI9VB
Jo6NcUHWbVrSV0ZvnkfhLMxks8GTVH5JAnD4o8z+lyt4ltJGqTJkisZxZ5dOmnwflS+yV1kcGqvd
EO158CXwfVpJjLduo6xD+e735944eI3ZeogCDRoFEa5OabBv0PfREJmK+8TcdmSRbXFjc87JIwOc
N2rsUMiuUW711ki/vj6Q3T7en3//huuzAlONv+ef86hKEoX028j0UIO6q4WFzv2Nlhz8f//+5dwf
Q8Prft58yvsjC0kmsgbcNFCx1GlmJ/SAy589bP+VxJQMT4i/n1hCUzsChgadsi6hYvbW94/5v5Ik
wW/PzgXTb8IiU6Zbk3YXKY9R/6iX7u9TcOMMmJMyqiIWozoZIbIjHeWxsYhxB/X8peh+Y5HOCRhV
yrtBk3Fso4SOcnHkjCsy4e7dj5fHwBbW/lE4LVWWbn3JPNanAy9aCRNQtxsleqiTdSk//j5INypk
cEf+e3J5mPAaQs7olYQCXF6VyR+YKuKFQ3RkzFrGm54qIXS/QtUh0qdZqizN8o3cNvtcGheyg1u7
Zb7jiS/VkY6rukiehfySLjmY3fjdOQEjFEPJ9CV8nFxcMmUdpKvfR00mN8BoZM69UDs1g9tHBmgO
9h/MI1MXUoZNbAs7CVK5Me1f/LuydkrtoHosa2kB+2FcLHtadVSHS3jl+OSkRJYMHFuwEgI2hrba
WInylpdusgtXebeHnzC8QwxwHUy3IcyLWO27cejA4qtV8Ye4NlLgQaQPzWdevooiuwmYoTMh+OTS
tvY+g5YK7yTaVhHcLan8GMk0kB1z2KXmQwRxlW+4g2gGVC1sgJiCmMrn6JOrj7nNO7s/dtJzgeoS
Lj21q3+XwMgB/wfFR22tRMcIpplQMUwJrYSQ1hW8sw9dvUsIawV8HS2RIsBeDyD1U6QB0wuMhLT2
T31zyjxaNAdUEHmxSeAAo3B3zBtXGJ0yklflg8It8+wr4krtIVcm5bv2MnwbSusY34AYys+12TnC
B3qkxbBL9Dvdz7AdkFMybRzWEv8wzJYq+a6APlu+M77b0i4jN4k20Wnyg07hhGmNa+MOykFledL0
DxF/LZVtDp1eaMk+lLCJgVSfcEcyxc20t+Iknxs3Km1sCP4Q5StkrboGQD4bZTrC1A/JSvWqRE6M
GxWSitKW8cv6fVN9EuijwwAaStPA1QB8SwE9Se/wYt0BHZgA/eqEtQ9QMe3BRICMcQXI+Dr1bbmj
aQIF4a+uMy3TeO6xLWN5BwcdOmqu9B0XGx8oPOjPOdqnlENrgsnvlSPu1JgZ58hg2crcSSU1M7uD
zqS8Hw3mt+eufI07aF7shuDcVi6vVwKHZidNZKvMrHC0ubDqztVA0zvfaetn+CAlgQtlh+DFBxkA
7qiBNeZWd5dtzaeSHCOJTW9Qullqq8/9axswLtjdSasPBJrI4DbIJdb6KuksI1tLpmWoR6BNFc0u
VUt78gJIfpcHFTaXqWPA3eg9BKt9tAdcUuNVd2cGVJagIYYSidyuSe/UHoOaZ1dawiEBVNpkXcLq
fK33q95c+dUlwwqKNxU++g7404p/eKnVxPC/Y+auhqFl/hnnm0GkzSYEut0asks8+dgiAbx43h7O
uXm2J+qxKNejBwe46Fyh7kKsCCr2KY1iN8t3QWxBy78lFxSPtCeU7YNnHep2pTukVvRRYfH7TABP
eLTRNO1y/EVsHip5R//MGxZUVlHuhxIgFqvHytHuTIOatQswEf6n4N9pDlBIQcqkyC0ky/cd6GXr
b8lzDJFbY91Njjor+TuH/McphVkdiTEa1H8y39E/9zkzNAZymWfe66Pdt9hOmISdVj1UiY3lKkPh
6TPv1h7mOqHm86isy5KKzZ5PL8zwgOC5lT6LajX2rnfhoSMMGP5K2qRfydoIXdFgaBHFnxOlczhj
KkrvC7tFq91aZaUCgZl7AebnjcWlx3DYVLGL+OStSPClQ5k6Dz57aKxWUJvQaIhWcujIeUML7LWQ
dYBdBY4gHtTqNQP4v4EV6d6XXSgZQECIVG6ZshL0GBNdzEPZMshEYA11zbGomABCDv4diULcxHOq
ZgLz58CSUjmc3ArX47iuWjg7WkSCH1206+UztBs1YZ2nZ4VAC+1Ydds8sttoHZ/9j4gwggKhQlUF
UcDVdvCExGsUzSbyLYWvNQT7ZN2i1LolCiPosJdMVgCXBrGHasNqiA5q7Eb6p1cMuN5uW6BGwd9B
pbl84lDRRCConhPFah77FBGIGR7QR1B8XCkGpL8dEYpQhOpv0LFHoBG/9IFJ24jT6e89tZ/NJQXo
d4QEvo33Mo/i3kz2pWSPNcuGi6GswHeK3o2t76IE3Tq1AiAiRdATskcRkp3fqmHxYwOwE6fpShVo
+9EZdtAxDr5DvonfgmOOlR2vTCACetbVdhZvVMNNI3fgxzGC0edr4tE6ozBXGleezIbHEmTy7t7g
d2m/CQXIrn/pMW5VdULJcCrNxxZsAGUb3wk7mBA8QDiG4V+MdWZMpyRS2OE5xQVNLt7GZFdogBjs
OLe1O3Jun4LPQd6W/Yp/jg3DPocEm9XFuiX4BR0GjWU1KrEF1rjCqRrEoGBBCpI3lmgorNOQwGDv
1yZ6pibCi6jZ4XQ0VJxKCgSP/cypEkwmXjRpEAV17iaA8TUh4oXcU1nech7TNv4yyvCgoq0WIpXX
9PMIeXy19Zie6DiD35LeVevQqhttBRjBMR2sSrRKdBvsSL0v9UMdfoTxpY12mg9HuXu/3oXe2Uvd
BgQrw7OH5pDnj0V8kImbJjBw3eTtA457eyydVrS4abNGO7TCPh0a5vt4V4SIytypY22N5qFMoOSC
MxHc6n6yJs++ifwySu+y90KI23ovg/ciNd8J/j9DcsUmt8O83QzJKfbs1NgFxocKVkOxyWUgpP1P
5CSB2Fge3k0mSPpMO/WPOVjEfQiZOGwrRTx4uIwneWpJ5BEtD8cXylWMA9jwviogS3oI6cLKNCEP
o7eP5WIfDBCTiwHbirP12NyJioo37dyxz10TQo2tm0BfI3PrImG52q1VFefI+5DDTMAsnbEp7jk2
RpbhptO/d0K1RmkO7mbHFAe+UG2kUlyJfe1CRGNdZcBNmSnriOb2ImdDoq958+Xh28GSpUZ4TBRz
K7VdTQ2oUSSGxJoGcVfV4I+hUy4+KF5Ma0GhnqDvzPCkqUdDPCUS4g0OAUMgkFRJWRCq+4IIx6AS
VqQG32B48FCDTCKcQfVOwzroEskS+jUXJBZE+BBo0qbFJ+9jpAGJix4RIyOx4BaFOj8U2XDi+p5q
+Ui8Mw3kNKGjEpCmPMkcqTm2HfBRqFqAv7Mq4o9EUpka6ZuSo4ZXEtpxTJWXslx5DQVgg5OcGk1L
U7mhxMcxq5VM4bsY32ymb2r2neWd1TayaxCsmFHZZuFPgcxIZLtqkY4iMdGbB6UKV2bzGtRHM9tG
WU3VVGJRf+9H5K1MC1AfJWoUkZWQyJY5cYr4Esu5FTZnUS2fQqN9G0wDy0fY94UvA0hLoGeL+IYD
wOPNKhITFvrSi5wp6GT7F1+Bd1uPz2/2CriGgS+4Reo5QYDNFlPfj50Y5XdAY/gICTl8eVNmrOyD
TY6/KNecqWXg6tyzBf8pT8tdG9lxfBirB0V4zYJzF2PzgpHJ0xSNG5yb0gbuuMfKXPcyOaK1YkME
B/N4KbCAE/4oB08BvrntHvUKDu0elFL8ytL05wCbVA4y2wQvWG8F6imFNWYS0NixG+DHPRUHquiK
ijtWB1kAv236A+nR+CmZSKuYEFaAfembKKL5+WOovGYcgv8QMREhUSR8Q5CH5uVZEo5G/9oUn7W2
CepVk/J1XZ8L/6OAt48X3eeG7+jSeuSvgvTVG8Y2mAJguy90/FKbobd0MYKtZOw5ek6achHkjg1K
R1X+aXobMt7JuLGisqIKu8LYJO1ZAPMBLtx5pVIxamkydB8wEcYpA+n2HhBSXbI6qKnHG6V4GaKT
KuMiAU67l743DWJEqcIn97sf4f53aaVTW/e0EzorhKxd4vfrQkFmGCB0mXtDi6w0gsLdUD22bUIV
xDyv/Uz8AweTFeyiFjaNEtlXAP+KOaQoJXTk0JvPp/J45GWsiu/rXLVLoMqSKQXEDAx9uKubSx/d
pZA4T3ZSDRD5NuhDbPlpLhrELw9wfOFSoHUtvcFmJvV32XgZ9ZPaP8bCSw46s/Ceh7B92Sb8SZde
Sl1CArDnkuTw8r84O4/duJUoDT8RAeawJdlsdlZOG0KSJeac+fTztTELo6/bGszCkO+F0S0Wq06d
8IfXEbm489RvroNVgJq7/CU2kd336lcbRn4ehZuaVZM7wR418nSyZT0Rdk33Hg6CWzaq3WZoh4mW
b7IqWpSzoMZG1LDjBZS01MWqXuqTZdJ9ZBKAm0i06ZR0XWobKz9ZSm+LbMEwnjgzXMtWuxZGzZGN
0YsJkymhYzyPEY27eoa8YXBA3soIpMm86qXBO0f2OeMEj82xRBkb6xa/BI8SR99psIt6+N1vs/iS
xDttfsqwXBZIa9swWYfVV57cjtNhokZJWqebFGye9nVCPB9ZjwQ7sHk7kvvIXWrjSu0aRK45+JWo
VI2aZFfqR5XSwUMkuyy3HfYclgqVejzIwfOknmLkOspNMsIsyk9qL+E2LSNmd8rwKNLnrSSUx1np
D7kw+SXNYXmM3BlGtJFErlQuoDdnZutdbS8Vc9KyvatIpvq2owNMM2ZJP7qp9qd+ZUg9KTFeIEG9
z8fRltVPC2RMIFWrVpvsxniNgEnGceyaHVYjCg6lwfs8fYsFSDL5U5Y2lkR6qR5Q8zwq1Cwq6kyM
l7ddC4a0mpymKh1TXY9W4o1d50jS5CTZDs0t+NIzVwnUGf25ViJvqEV3CX7pNAEy0tRS5URVT3q9
Lcqn3oj8hVpEpL/StOVpPJPGuwnvoWMVROuBEmLomDTLlhNX8irXu3vTiLDpUTmIslNTzS7d6MtZ
7elZtxLJGg9tB/FSkVYm/YakY7RIrrBEazq5VsTdjkFpNKA8ZG3T/qDNHJpxIl8+dNOjNR6t3O9a
BJyT8CZrQ57qCfFEHCCo8xPFo9RLlWEfLwE8f1DkrbCnjA6ZJBgbYSqcsDZXE9M4UKoUnIqXCrNb
q+pLzz2a0+YQVJ2Ucy5wkTuT1t02M26EWXaZAgXtjVqnG93oXtSxdPFcoYGXwuxrHavfK/NEUfU5
V2uSo2ru0DQznGg8TQPC9FyHPTWyUdTUWcNNW+Y7gzWA/rQSEjg3+uSIsBOX6Q7X83XWhHy9tB1U
w1frZbuQ4ZbaTdRIN6pWrIVawc2q36aFSrlDnYulKFkIlCygyrWzRJNb5+Zm0pE4zkmOmImoDWWO
nLhAAQSibXLGRCoiTQTRVQI/iyWnE9qb3iTzqfVDbODebka+tbBOveSYg+m0dNvCwqTaBKNEMpJI
IFHrDL3KYqtKxWrqhO0YB0/TGL0Y4+i2Q+aoaY+HUGZr3OhSadh9KW9CSAfqTDQC+YsmQxZmTos6
XFoNp1KpgPJ2/HaVs/TEjzGwFWVCsU58soT6ZSQ5wFSNfsxidznB6KVVSFNj3HKlcYWKiW+c5QH6
p6hsGNHsqlSwoxo9C+E54/8oQ8fGfZWJUHW2Djo8pONtlg2virWd5k0mPQuCstKErTWtajlzZ10h
sjy2Qbq1esMZo8+EdkaXm1h/WW6eWX6J9IRxMhTKwgXxXNVcyalC+Vk4VorkRCj6A/V0jgUzskTe
FKM9PtbHmVCjjK3fa4MbyYhcabK/KIUdAsyoZy/AY6hmr2j5lxmSFC/G+hwGNJEuWJkypQ7S6bnv
9eewRaEdqezgXqslx8i6Q65GNzg6uqb+UtRrszqHwtpHmm/dt3SM2tl4yBFNhKh/UMITb8sOFwII
q9E21PFK6AXUT1J1bOCgiuJbiS6LkEwlRfF5SPfLiMEBTIgTQpQq5dgb6MIKYoZCwcjjNpDjh3Hf
yOR1sukPATFjTlcFb61aHouS3KxdPG28z0x5FZafXbHck4vdi6iEtpPlTGBjdYFl9LDlAx1uiLY4
SF4xbQKrR09jcrRxkxvA5Iz9EAyEQMuR5dfaSlc4wzqWMToFBOAomGxz+jYiIJV0r4Qh/GxlZT/Q
S4swb7Sw5OpkYVvD2FmaszVc7LVCtNIL/SEhO4hF6xSMiyNZhyTfS4G2E0uq5+6rpvoKhM4d9MxZ
OgqaSeXKj13JUKByvqpoiRWi06XDvjpLa9BotILbhp5q2pV+pmRukCpuWY8OwmB+3Ml2r2knI3qK
rNnWJOHQLqpTVccacLDiGcUxRPeZxq1FLho/aertkr0ysR3nu7LS7UjL5H1SpW4iadtxVO/nQTkG
FL1pmd0gBQ4ZrLPTc3a/SG9NkP5O/rs0PCipvNH14UVDlkHumb0KY2hP7EipIk+rburEAlUUAx4+
Bw2ObF95iSp4mjbcDgC3+WbapXDgcvJbIziUERVcspK6eS+PjSNKmaPV4laVafeUlOSiUHgTdDx1
P+jmSq+4JKbZbhbDlUYK/RSZi0kn9o8nrSn3LV1Zg/7MchKTeTNQ7yiWAKCvdsROu81oJVgZ2WPR
VljqlXtRDui9SFtTqY+iqqPnvAhkScaxYYnG8Mui7JLS1Om5VKroNjRRg102Ex0ShcwtKrJDG9BT
pA8hpFuDMa1Y9EiSUDQETBqKt7F6LLgJ5pk6QdZWafmRYGk5VjtR2mfEwyU7+35SoAOfM3YT80YV
KGUe3VXRs4JkS9KZjojZF7hsOzfelfLYDXRm9fdWalYmWaCQkbFozF0tRGuEfTttylZwe1PZ6H1h
G4pqG+33ROVFYgogGKmmEXvTpVz31T5DIaESXmUZEOfZ/y8dHK06MpV0JBqimDitiX+OkkMWFGJv
Ub+sSHZMYZ9lcK002v4yxN1qcSwVHRrkd3qtXIslPepbNYiJwVSsw2eKcm4PL3PqD1FQrUOd+pmE
vpdSj0GiI8fZ90SjSzWe4pyLu72Tqs4Z1e6efnnWnGqdzn34ZRp0n0V0JAp5G2uFHw1fskQHJspX
RvYtLOvEgg9T5RulrLeRaPjo4px0Y9+P5DT4uHLoz3xTk6us2HRF7vRUK/IINXhcDgt2zdZbIdGt
EOlnVzpqT/QT4/Cxx+VTK96qJPJ1qDxDEkBXnV1tfC4Jc9YUPwv5S5BURN2bwVT9PEkYNcTkYb8a
5GkG4vDwIugrmW6rkB5S0jU5eW6lnQYGRnvTxIMcU2Szyay6XCWRbqvtcFyW7zionFa13ABToKlS
XYkQXSbeQHPPisK9OHIRFyPRW4B9iXenWm0LiabUMK5qwlycZ5uIBC0DxJe3NCB05njD5OaSQvqi
8RPZuVrc51Boy8H0sva5X/CbnN7yDqnc4FTFTPWLE67FbhnfW6ZOWymyRbqbdZfszUGERkNCL+KE
IQ6bTk2BXlBzU85bXeoMEnsmQHMRh+xNihtmov4KlsC3zLXZNTS1+Q0N0KoTvU8rIbGL8c6kMVB3
NA+0XasH2zqatx3tytiUvU7NdknN9AdOcJ5qXjX1dMjZylG7KsvJEQzJ17ANVKj8JpjvqtnYI4aV
k8qcxoz9KVf9Xn/U2txtltDtBAJB1bnTqB7FmtmJ+i4sBB2hd+MyW5MKe614HiaN+xEwcEHfrVVq
O1LkR7nN7vXw06T5OlixVwIbEbhZG1BmZli4WkHCZ343xlvXviTRuX7JXgslXhUlghSaZkd8T9ca
d3meuGI7brRu3KatechJ9UVUxugl7GpkAdNipIRKDpUIZCmY1p1lHDJ0M2RhI/TmtgwUt2YWBtzH
NSYEcalfB7lkpkArPA+Hw1KgABFG667rXsV5onGdPkaitVIsigy10lda17x1hsLl3FeuRMciT6an
Yogo8s61oDHEfq4ulJYoTeUy1D0RRyMZ+7bkYVjCfVsN4XrM30a5WI9y680aHpHpKhTSyJaEyMuo
xSoJYrW+LWfYu5W8TcqdxdXVSbfFsC+L12F6Vdv3sUGFI3yRFkQFabvocLOCXPYEq3hNJJZFsjU6
t7Q3Er1YRcEKjH7BQC89TprkVOZ7Jb7GDHAbNXPTLoMbWNND/RTmTczQQebtmeMumLYW0DPVb+WY
kkV1jKH66rNxVXK40BTs1Tsr3Q10+xYIzw+p+jTQE5esF3WwcK5FJyEq3stwchgw05OM/DljZiVO
0jOGzquhbu5jUXyYUKiSY+FGa28kss9Cj1dxB5dhOgrSuNfKbl3ot8Gyl3LTC1L5VzTus+GQM/qq
6/5giWbrjHKpu6rW3IQ4zjIRfTQWjaRx+c7zyLBb6amagl9p0XPwBtkZmtkNuBYsGhCQyqe8PFa0
sq1U3pKnsQy111IYGSmeddl9NqR+qHfHMqIzTb7pYoJK75wQHTxEQgYF8kYn4kZKuxI6oBBaw9yh
YSLWZhwoJhhaQ99bHb2wKX1Zvl0YHVqVZ5KnD5ZY22OfAmqaHrUw3SdD8W7Cp5/S3osseTPz8/zf
WHt6SrBsan52EawBfooCFT5hpMfk09abXcU76eJCc4a+c/SgfFqALGdG+BEl2kYYyAAJab2YelYI
2YVOP5JHzDvi96ky3ADVAkVG3KGi+6/T+6YJglKJm4bIwezQLYM6lc/epDT3yIX5vUIvkVEiRYsn
V/Pd1G4ZqG+QGzhPIy1zZhoz7YOoB8rXoNSUvwGj06fv2HwJ54+CUWjbSl6nVet8AXNK9aWG76V0
WyO9bQ2rmbVsxoPFMEjtAleBBmQKnsE/r5YvhSGbtczoWxueRrwS+NXxTLAL/j43PT0fXIAPuWY4
irS4BZknBhCM6vJin3e/huw97mtfwbOwg5XF1NekxzZQLMfGrZIdi+g95KrAdMSO9M9Gm0nCe8ZN
+b0UBq4wkqVOQfwwGMzjqkLw8yU6RsamrzZ0r0umNmO3aSEvheOpEUhaRfNZiNGEDTdL5Seyse4F
Gg9h5xa1sdKZP0rJ54jknjXdT2zVCWGBVH2e1Vs160+mPPgQYdwsR8og5oArDDfi5EnmJrPPWaeR
9CspTWRbqFR7YaQrhYrXLxuRTEDItsO4G0bRE6dmizvmmtAo9Gcj5uFbJ/aVbeUv0kNI0cL1lWhY
yM5x/0ANoVKVx59miotSon4qw7leVAtodKK1W5bCLwaT8Cli4bTcotQqOVaTrCYMG4nY+7JLbzH+
3I9tujf1xY9i9vEw+N24ExpqUy0+5LqykXqceYiRyUQVv9TrXtXWC+KtWAeryi+B8ZXymM6kch+t
9AFvKWQAISn7NN13gCHGnlrzBIxC12+1/liTB8jhdBKY0AhM/tLlM2mfrfk5C7640UEIHtXB7yOI
yieNCZ4VbPR0X6AIC9C0kSiepBtAA1LD/K6+MYUbE0yZJW6EbjuNt2lzCKujmh2k6BBLB3H+5DW5
YnPf9rFbWqE3x8ldVL4V4bxfxAQZCqgF1py8jpWIgeSnPr/USmaDn7wpNToldb7KmFbS9aMDqN/V
jQEp7D42N1W0FWumvlS63mhidBPd6w0KG0wp6/SumgT7PCVYJtVG7Jqk+WGkldMrW/ZtYGG1EN6p
yV1F09qqHytDv+17+S6U8lOo+uLoV/yTblBYRd0N8m/k+ykg9734mc7lR1u8JMLtwlTGMtL9hBpv
HqvriHBiwSATqkNmnt8q3s3KUUD3H9hE/5imvyo8Q5eQjuZuTKnrmmYjGQInGIhAnQ/bSALIshjb
Jbw93456LjHGLqAmJdZ7X/anSW3Ik9u3qfm06pfK0DyMKb3QYnJWP+nmfWEVjPM+2ii/XULLb88J
Vla41dLt2jzCAtjcShRRqvpVEglxYe62hkhOnFvbVjya1nFI4MiN5CQiStBRhTCJ8iAWnWMUmjcG
tR8mzxbOH2Hiq9W70YLR0pRtChpZKPMPrn+mPMzv1Rg/a0dc1wXKV4dEvJfNG/3bSD39TTcZgYQO
Uc6gv0RlKWQbqfbrcpeLs4slwjzSVCcJdpq6okm1K3iEKbnRgi85Ud/S7K6lspNPIiJiT2Qmg+yp
4ocCtEGkhoftp8vLXq4Cxibc1s9cxMnjYoH14ZYJkztttJv2szZ6p8p82fKz+V0yXOE7Ur1cOHWp
392iuCmbZODO8i0BcsH2tHX0E7eHQOcwA6PgJJWHgxX/SD6ZrDE+5QCV2IUL9Frursd5bbJ1Wwe0
bGgcwMkS2TK0tMfNBG+Rgcf3EtBJXQmjn2rKWi0SgjVKHXavrvSPWpHtsHOC+4EmS2U95UgWVDjb
r8iolmrflvwVOCxNtz30RbHcMQYlhyXfTDHF1GngPQupt2TneTtNzPatfQ/SnZxtAWVr6Z7OWs94
Tw528xOG7kdTue3BRCHNUBpuFO/68TFDyj5dZbC9EqeS7gTxZmpJ5BCkvg3LbV9RZdArdaQUsgWi
ZvHzIGyM9IPLm6+u3RYvqO1U/QrP0mF0TsA2OUGEV+2jifSs+EJJkOq33XirUW8PK6mH2MPzyo8T
tQCZuUguYHmE17T0u2pPahGAkkgdsNTxaXorh/XyaFYr1XjINCem5v1uUdX8SVRCugZ3u4CGqlHY
Nv0I3G3eDg/pjhEK4Ilsp99Hd+ZO/KB014/WD/S6a991AQpNyKXIU/gus6UU2AnFD+Dfa4BE7QIR
KsaxWGozHzxu46O5HW7Aywwf1fN8w756H25J4WvRln79G8l3dc3Oz/cHSr+YjFhmmkvPx0k2C7am
+bZdRy5jNjvamYgxfv/wRVcAo9oFHSDMa2XqGGbsSgGnMZWKhOgp6cygMe3pwt6XejqFmezl1pcZ
TPf1TBOSxkkE1iWlhQSalUOk2j/8Ouf39F/YuKldYEpRstKy5Pzc87pcdd7LiemMc/7DWMQ9ivbt
T1SzaxvlAmA6pKNupiXvU8yPkbpujZ+YLVdf3QVq1Fx08sY8R2XvIAKYaDZ05XdnVRh2pHtWa8h+
MAS5slbqBZg/VhozDWT0RAY8dAzUgRXzGAeJXVc/afNfYypfCrvGYtgJQyyMOyM4TYCd+lJaC+gp
YKpomzKyQQN4Q4nrY8LOhlYpLW+q33o1ghWcQIWU2p111jWW45MaCvd1QNu0qWivVXs1/wEr/FvL
5C97Rr2IL9RHixiFwHQTfkOpQzKVyZgcwObHrxYZaeL0ARHOqL8ZtPsRxAyyxhR/jLTn2DYrkHdw
E2r1TrJWotS5/97JV3+ri0jEmylpOlkwDX+LhG/PHG+w8B75O07Li3MjOM+h062jrfXTV145y5c6
sjXO5m0rwqhjNksS4CGtDbV8cg0bmOgm259FXjmx6zOpqn3pvimzrFvzBC7II5NY/fvBr+1/9SJ0
jWVTGs3Cb/E0uGCw1gs0gNC+we3AKb3K+SFwXUM6qxeByxhTSRUsfdrtAN3Z1eZNdk6MkOzI+xrs
z2cVaRRuMnd7pPn1Ybm/jB9W+fwYf9ttFxHKaNS0HuNm3qkMBvMs9/Fj+QFvfnXPXASlGmJ4sfTR
WUeTgbc9nnXzX/FlPHYga5Oj7DJssvudsUmfh9f8Bxngqy/sImBFFiVyOMwQMVdgft2WeJs7n7pd
2cfO8X/andeoYf+Rk41lwdBmA9UUFV6kkqy5UYGmFG4zATcqB8optdxoqbCv58TvQ/NTAy+rGuku
C/aMyypj1ci+Qcu0/aVTF8d4BspMMlpJ32fcRiJoiHycjqFFJiUO6AG+LWRTVjHehI28qusYyb2S
ykX6ISf4O5nKvNSsNeSEGfcIpqMqXnWmpqMCsH0O01e5lz/iSmt+j6P+faquRWLlIsjNqZbrWc22
G1xkA5zBp0bbJW67jm8RWNjKp+CEVrubHOrWKXeCZ+3LH/bHNaqmchHJlELtC0mNkV2FkoSw46E9
xNsazZLJB0/ofg1+vlZtk/OtP3cY3M67s14FQpLrbA26+v937n5vqz8yokFH1QdZ+Wk3m4OjGF3k
dAsTpX8v72/2419OtXIRtDRYiZKicfI0Y6YJcgeoWlQfekAEdULfQaVrnNwsySsD1wIv7+Ijij6Y
UnJ90Ic7w196hirTc0C/U20/TP1oJtustoC3MErT6S8LOl5T8WqAsCjRltNvBONTQVtMH9ySzVuU
j1qADkDPTKz7UAHGRIyksvKli8Ep7S3xI05uYxOqzY2w3PYDd0p0io1nTHMBqHzV+Xiygp2iHmuG
/rKk21oMezV4C+jjSkl/pxv1tjJMO40ZvWS+NEe/0uwdpzJU5te5wkBs3vx7Ka9Rx5WLwKzHutYl
PWqkNWgS+htAWzM3ycVV3H6ps7Cao/UYPRZLvq4orlRhcq0w+iEluhKclYvgzCS5FEZIYbupPoSB
P8o/XWrnD/jb/riIzHIZqpGQ41mo2QD2uNcmmxfrvja2aP/698L93mt/+46LOKwivdCODWTkMHgW
gUaAPi8LjKTlBSUI3bP6yW/7xlNNZnjz6A1V4gE4RBFtE6Ubq/LFbq1l80qUQYQhBpyV9SnR1Gdl
rO4ska5qpt+aBbm08GVieyu1uaMbwotF+5J6dW8w7Ai6n7TK//4iDPMiXDGrg2M/DXhjRuuzx4PS
mfa/l+naJ19EIyOUYlXJjZGR6yEfHnJw0//+4PMH/Hf5DfOiwtMtpRwLQx93KUjqHKnxMoiQ3ECv
shDdf3+FdN4uf/uO80P9EcREpuoWCzPuRDxvE7gRuoiwYrNVE9XVwTMlwDL0RmOidFav+yG4Xatd
L1WNGcKNxZJKiBKgN/RSY00XbIKNsfo0SSeSrbX5KUZfSyUuNY6Hti3TJuKbns7Ozh8MUm4j9/M1
dFKPbf3DKp5fyH8X0fwtXvnHIjb496V5ziEHn2Esv6Du+3oz/dBAuLpYF/srbse+qaVz+FrV7xUa
PTWuRfG68EdP9dR9chuskvW/t8O1B7nYcZQnaCZVfNVIpKwYSnRKaUvjD2zAK0ptpvyfzbbkudhj
xkUz11HJ6s6mX4X9/n+R4rn2CBfBvhXkos0mFA1Smzz87UMi1Z/szv58PZtF/0T1vcYuli/ieqqH
rTC0PEqJsJS5RliK8Ds5/IFpjErPc0P2kXo/C0Nc3QYXAV8f2zIYz4v39KSxlU/IDN19PhNtUWn6
ie59JYH8XQb8sZHzHk0zNchZvLnxMtSlDZCA9eNYPhpi49XmT7XotZ1wKcupJgJCvJky7VDVOetH
UoyhoO6AMvgpxPw9eJq/5af+eJRkCHUxNtnKlds7L29gFw4Y8m5qd3HuQRy40eFHSdPz9v3L8f+t
J/PHV+VNjFZDSbmC8aHLmNfJ3HI92Z+gUl3ZTb2fFJ+vPdJFIJC1sBFGWWaEpfS+FS9+X5+mM08M
lM3/6/z/3nt/PEkqi3NkSsW0Azuv12eMji3rP8hXXNlbvyP0H5/di0mkCCCzdmNdean6kmq3s9q6
Rh76IpiQYAp+yveurdNFCEgyddSnFC0ari3cVB7pf0PHiZyc4/lcbwJlQjn+GSLYj8pBf79Fzd/b
/I9nYz449HMrcTZnR3Ri+gsDDZX3+x+dva80Un5f3398ga6WZWiCvtg9kcEz+KDJ/jlOTO2w5TtX
xqimPQqQuQqAWumPYjRXYql0kf/pQRg00rkOj1M/nRMn0J+kul/9e69dOTXiRbMQfe6gBLuCrpm+
Y/I7Kz9cxtcCpXjegH+sVTUnGnNHXgaUAU+wF694iJAxVDcNwnKaM62L1U9qPVd2mniRVCJ6Vsso
4vIM8qtu1qCvbhaGwAI8vX8v0pU3IF4eeT01QybO50V6WZiTK/OZQHb37w+/9gbOX/rHQinaXCth
i/pbkkkxkHTVLUGD//uzf1+EfwmKl/L0oQaLtDf/V06p2FduvWv9yg3W6qpdl4+ITG9Gb9lKt3CA
UCTPTz+1iK9dzeLF8Td1rNLnmcdSuP4VX/Ezr3TuaEg7LcEf2IYDDGcX3P30heb5g//2qBe5gNqN
mpVa47QTW8h00uwmgI+ncJ+E4A3jr8zAFluEUMkso8uoPIt+BVtAVwCKQKoO75esPE7pmwWtTGsR
GkgQao9bSm/dK9rXCQhFNArbRW4YFB9UAQH0Jr+BPrFK5ww8DVQbyViZ2MlK59pdxa5lPPsWF5AR
jmnXO0pRYq4HPiWVHST/dj2Ui2ywNvEw2iW/UB/tIwWEhw78cwEGa7wvPar04o0A0GZOMY4ABRCC
J42QgppRFRiEyO/OoqoDaPZ2n4XzRgyKTQ/eZBGghzxaoEhz61dZ4uYn7gsaZUryHAQP89Da/UIl
qB8DNUZs8OPfu+3vO9m4lN6MklCMUwrtXRU8dPC9hB+uEvnKNjasi81k6AXApz5E36z5VADZZs3t
IoOeN/K7PqdvntVbtY3dYQ4hQRt2qDIengHFtWH8oKBHaJ4TadbXuDWyt1ZnaqXmXld2u0aM1uYc
rzKlOKn5ZwpJsB07j3pvdTbIKDS/bfep+Sae4ZbTL/zlhhzAOXS7hgowbPeSuIcfZJT7Ov/GT8yp
lCNmjDXkaYZhMsgsCxpy3QabHoxMZ3x2IuqOQupnvOapL/3WCgF65bDnvyXdcjpdsE14GUGD96Eh
umr2LodvE/m/gnXIOIHdi89IqfHY6dMm00BH35S5tlEjT11MP6qPUbkpJvV1SBUfSSdQXDkEcayT
jyYuI5IEsFwq24dCHVz0LL0BWlZQvBrKaql28vBsaLJbgtEzqp01B3Y/G16Mn0i/n+poI5xRvpAT
03mjFFtLzQClIPKRLV4iPJSWcJP3+LYzn4+wrxwl+PwITkygt3TFVVeVhvSEF8K0kkb4F2O46s23
SQdp20D4PxNf6snLzNktcKmclcTPWgFIa32fQvQJZs3PK4bsleJUWMP1ML+U5n1ID3J6YKYGKTlI
kAr5UHJpNcHEVM1vK/pUEX2vzvBoeh8FPHQLBH4GYCgQIV/V686oXFMzvioFBxxzWomJaheDuIFU
6waFssqMYiXRxRtQDCh6bnc9B4EDLCtEjXeYvLEM7pJFRmgW378MS2BIOEMrPFn14qhT6VviqUZX
JUzciRxuEu6jOXPFRfKy7jFU7zrG8M0MJln9Lqp5s4gAkPXBKZHmVpLCy3uYnoBpJxDtS6qtklZ/
6A3ATQIvRnwVgngbQGI6s6QbDXJu9p2Uh1a6DZpfozivxRZ9FEP8IW/UrsbXi8oH1T9JooYfUbIH
Syl8LstnUH1F6JBGkbAeBwUaBT5sZm5X9C8N4NDqkq9m6+xdJW0L3NhycdtFgSOnvEd0JopAojGP
SoTMdrBuhboCdEZ/YHmTlJsGHZlaLtdLPsDiZx7XHrtmm4yqN4bZKm9ovg6gimTIeoaDFumuVndL
jcMaiUVa+ahlbYUQ6VwL0WwdG82O8qwwnLnvHbVlE9DBNSaYHRrIlNjL8sHD1SuwZDeKAOH0r0gI
+6oYrKr5UQMpM+TvpfwRgAoOgcsN7Lo7abpXqc2j+mYEx5OO8CwEE/MguAml5qVtcVoqbR/GmKOD
7cSS3Q4lyxkKwx4qJCzxWmskwdHhJs7YwFltcizml7I1se4JNhn2SmrcEsQ0Lxr1UwTgWcSIaUyV
e6ReR/NFkhj5TChclYqnA54XwfZm8VMJ9L1s8JzzkhpqeuX3cDbR9XYN681aIJswOxkr07X0BqWT
Zl+mFe6so3IwQY/2kBrU+TTkH3MRwurx8/pzKvdz8xSJplPLileax75HWStcAd+FsSQ9iwLhlYdv
Z4HuuP6kxoKb5jy4GH8L3bAuq/gBU1G8edu7pAdHIzwqWns3D/g6JoarjiYMeGYG8U0iHscWDJWw
+APiFWM8bBJhQrSndJoUzJG1ycsbq6lXgxltJ7Tc1KM6wcGC9WtKwvpMo9FnwZaahzhX+FGs04ib
MwGZula63i3FfCsFrafpb5V4X8HX6pmjIXokin7W56vIgLusq86iNwwSiFolYHb9uxsCL29TVFs4
wmzbSa3vLI2hLb5FIag6MS+9QYvhCb9pUurqzXeAaKlQWsdM/lVXKPdUYNBw/Y0mu4wsO8mIyEa/
WWiyQ0J0pPr2DGQc2tcuy4+N+GXMdylHQ4BoKAgHK+kOlQQ9bVrl6osujm49vLfmqeh9sdKPeTFs
BrlaleKExAOK5LFPPLYmJHNEWPaGb9S8g1RjBP8pjmDTx++hqXco8KGV8aEXBxhegNgVR0xvuvJT
qA9jhd4wYWUpVxoDcDHIHkTiWxo9Q/9fyQJ297Dq8ujBCt/FdquHZDASH/YghcDZhtJvxtaDCbjS
028DNJeO5JRZPg3tTgNNVZn665ICCo2TVZS//Q9nZ5YduZJl16nUev/IghkAA0yrMj/ovTt7Zxf8
wYpgkICh77vZaCyamLY/paTMqHr5tBR/EQw6nXDAzO695+wTx82Wn77vm6dcXZY9n7sXCWjqHCrr
SOYatKB5HXCKSpOvrn0kA2kzJsNVV209+6Go2E8kvpbPwaFnicm55pEaCxymnV7Z8EskpOKei6Ge
0mwXFJ9+sW8GHMqo/5fsh7TIcWVLcIAzLjkRZgbZWMZ8ZTjJ9trXBUQHTLYKh1vYPy022YIohvEB
JVhvshGVlqfPg39qEbZjg6sMbse9U01b1aibHuW7375ZWYoAA+ljgWS2AJY0AcZQ5nqJos/ExSHY
vyRTxQHvVXQIhb1qn7f8Op/ED4Au6+6rixhB/synhwloi2vobOElHPP9IM5TdEqjHMfFUeeUvKbY
dyh0/Ekcqvk8uN/t+m3GjbLEP7Ry4WYwVsnV3gXRT4lxZZXlJuoRS/v3IcmhiJnzhwY1mANeJ0CL
Z8/FyQgoDRLPzNA9I65FQO6XmzKNPzPhHJr2nEdvLkTKLsRcySonute5yKE0RbusXD48N0Jx4X8G
Ql9ZXseJK7wa2xAdf2mtpcTu4L4nVGpFhmQ8j09z1HzkuCLnPAeTgbGUQduPaOzhrTgz6EDkIhkN
coXTuPS4ph12kKLJ7ptBHTz9kLin0BEfDDfWpk1Pqtg6hsnYj8a+lfWrLb75ffwYJzme7eK6VB8l
YtpM17sm+lbzDpz6RacgRsPiRncRRlVGLcNzXz150I3mwt+Mi9pE6eWGrU6TQAoub4bmhxyOAaLr
ReKrBtNpJym2g9sS7fjUP5vyh1IYr7vstlmeGutbUS5rppRXzIfXy4Bq7wYwxdUkCJ/t5lWmMR7r
JzbOvY1WV82szUodZygvV50a2OTENiEf1EizC+1PN0YOlSSMgi5cbjQ0Sj/VafMD89B2xE6mWBjy
KuAaLTT00aTmy5ee863MgqscDbxC6UgcyUq4HJ+heJGSGhZvpfcup+nGAH9yovgpM/Ro2oH20ID8
M7yOqocQ3IDyyGDsnEOLLrK8kcK7QZrGln15tYIntntrhLeZEkQm6bcl4KASih9+2+7HBvV7Uh9D
HHzegJEzTbElv86ltRUjUAcPgUrBKMIMEKNijCPWKfKIVIs//qRK+X1y819Vir80VMou7tMqZghV
c8vGctma9KlxwvPsJrsWXaUROZfM2mb+XV0t12394affI1YBmSkSxQFODE8xesgmEGu/sdYRpo6s
0ESao7Z+WHBtjcstmxvq0m9WD1PLM6sJCpmV77RdbLDpVsTsOYpprCbOCL9CDnit4cMO8JcZ/6yH
U9c3Bz+mFwAZRuvvdgiopx6+smJEwnhQ4rVJvk2UQOVy8MxhhBNmOmLY2V54smfzEoJr0WVx7+EQ
TuoXr4LFaC9XpsTzxqZaW8kh6P2bJMUye5ljr8WF6VXiF/0mBfAaH7XUtGrDgA8Ay3XWgACabxMm
y6xHo67WDWLpEo1f877QU7C9bYm5UZdQoFT4HEYXOTVQqtRb99a1sRloBzk2vXBnSXE9D9FVhejW
D77m6WfmXCueNWs+R83Jw9ziWeXekRG7eYBTx78y0w3B7bw7aDPlY9KRcZhF2zH7EZm3EoeFFV4X
/NZ2jfQXQa9bM5TJXhP17vaPo/50kAtHol8nXrNLeGhooVkVx2ycrCYdT06wsxTsM8e+NtltxoIY
5sBvg3GNOXxdDY8dLswEiXaANyuSOwtayKPfYiTG3gILjhhu/+zwQaqMbPAEywgGztm9t8dnLEL+
cGwDiAEkbk763Z446Zkf3aDX7gICIHkIJOfpj2wYoJe82PZDHP1w3JtmfA3rdJtlIKxY53p2Gtdg
lXokKBYmzMjscU+qzzqGQpPggM1Nx1LmW3h8If0POkXP0kRrn1RIK4k2LEG7djwSPbYNVPhoLLkx
nPjam4DVjORiXLX2dZejyRr0SeJU7oblOy45Cmp/7VcvZfuu1aOlzwL9ehNUgLrc16wq3l03w7z5
LSPOTU0P6Ne5k1kCCypnbrQ2GrD3P7kYK2FbXrzsxxAXjGPkKcRRYazoXBQ1Xqb+oXfUvbHh+2ix
NnJYheIR+9tVw2lZ++Gqc58dtA32wv+20+vQOWMfabPHDhgJbbnZ6uj05KfRtdaWcG5SoCNLtc6r
F6c6VzGB8KxCl0zNPfdmndwUdKOKs99v+/jBsl5lce2Nt+1ybpBKZHdNcY6mowAdrF9VegpQ0dTf
IzyXJE6sSUaozHUi8CFMj32EPSd4CNETDtZj3+3r9i4C3hUN5aPvRs8FiUuw4ySuAXgV3rrgV6pA
rDiACV9CYnw5Zefpjq/M1YMBIIXjrEYHkYuPsJtxAw8zhQHHCH3rVEc33jUFDxIsCgbETQ3qj/zC
aJWn61h5q6B9FWnLzFBuNKoNr0p2w9A+B1Z7Er1CBaCAJX5RP2dxe9VgBY9r0SG7BJXi0Sf3AScG
4RHDGobHmFNbv5Y0R1xNS6rlKAIZijJ4W+fdZkALg6QkjTgrJ8Ne9fpQNSnosOMAMIN8SsvdlFO2
zvVa+YbKwL6EEq8spCe62YQ90nnO8xXtLPQuaXePDhxJ1G2uMVcZWAfbboIRTKusYwUJDkF6HHIs
Yorx+xJjarkK4+9tATMNFF/CYa8/96raDmNKjT/hm0JIju8ruzPDc3YRoZqDjDcCyKMUIE1wvQgV
PFaLuJq4n9Kegw8tNkpveJqwRQtCirjAValwWDMQq+JnUF1rGA8HIpPuk+yjWQ6GzMawRULzUhfy
OggGgDfOcYqerI7MWL/ehtBBcqCIYjfaXCa3eShDc+OQ59p5t/2cbcjm3cwjE0uVbcwYk0MXHFw7
OuRir+lYLC3MiAQHfrgbvW+WAssthrUZP5KpezJoNp2Dk78O/tlAxWx18dp17j4ro0McDteSAvxf
b5Z/IPLy9S/zgdJXQFoCnrFyUxy4PTbDU/0YHpfr4lAd2k24g5bygCNoJY5YfB7LJ30Um+a2v27v
83W+/bOR+B+0k/1fk5dGMajRpUN0CvruWUU4fXKJzRUz88LoVYS7oitWQU4+QPBZh6A4GnzViCRH
bAVj7d+j4ngsk2KV6OhWh1//+ur813MBX/8yeGgWXeNsVESrAZpJJO5gTQ0a/elI849e/5e5g5sG
w1BnPtNTXELdYj/DkI1nFlZ+qWw5O0AAevfg0itgDNmCul8a1vTo3cx/clb6gymO/2t2E2m6pQoF
H78jwBQ1yd6mrTcFDb7qYh1iDm9ctaYnDtzP20rO03XfbKAv0C6karH/RHzxh/3fX3r7tpojO6wm
ZEMS2GJBNVs/daaHGsMOszyO1VsEVc8JYTd23b4hHb0t6k0GQGRkT7RGrORNAostowgsk5XiPNl3
Xws++X99I/xR5/uX3lgbJmLqOpzJjgEZWF/BQvqTB/APboHfu3H/MB0qFmH780V9pNCsSjBiPc2w
GPzKv37jlzvpPx+F/eCXC8sBO84XZIMcse2rsDrFC5MZUjNJo/iTn/AHgmw/+OXaJGGHNNpz+A3S
CIaJDblUHJk3A42IzsLoLZmy2zx3d70a7wUt5qDJdv0lUNw4a7Bt676C9JI4B7AlV6klP9ES7Ts4
goyYtgGDk9n77kt7X8z9n8wuvUsh8F9dlV8KhDomjql3uSoxNvN+cq7bptzobjwAMTqQwkz1VmwK
92xm8+HFAXiSs9e7L7rwd4HOTqDycoLAJwdZUA/Xb5tCYK7lV5TQ703Pcay3M6WkIJwsuOwAhm55
A7ap5ejUwZUJ7W3jNFuV/fDn99SjuTMCU5zTF1eGOxLIVhEUbNY+DDdPasw2SQb1Y5l+sK29pt5z
Y/38/7o5fg2tmVPsvPh6xpPIyFPliD6gGZjlfRZ//v4D/v1j+m/RZ3n/vy5p+7f/4O8fZTU3Joq7
X/76txvz0ZRt+dX9x+Xb/s9/++dv+tvt98EUX+Wv/+efvoVX/vtPXn/vvv/TXzZFZ7r5of9s5sfP
ts+631+e93j5n/+vX/y3z99f5WmuPv/620fZF93l1SJWvN/+/qXDz7/+Jhzumn//x9f/+xdvv+d8
H/n2UW/a7n/89//8XZ/f2+6vvwX2X6TUnq+EsANHBxfDxPh5+YrSf5HK1a6nEZcTqXDZJIuy6eK/
/uY6fEmxTWupfI+HjQe6LfvLlxz9F+FL3/EFxThrryN++9/v7p8+of/7if1b0ef3pSm69q+//fN6
pHTgO4FvOxSpJDTJwP5l4YiMyOwsiOp9IUf/Os8rvVncKYSOhvX7Hy7M33/0P/4o3uU/L0+Xnxa4
wlaO9ISyfe/35LR/WAVni55+pdx43zYNjXTfLMvGhJm1C3sp6bi1DMdU5lq3U7f0+5SE0AMAyZja
IIqOuIDM0wJw422icwTjPKTLyLIEeyKpxaGDgkH7VfXdTZKkzVceJVVNT3G8pE/VrIdtlU0lq5HV
vi4IMqnl2xhwdj7VzS6fnJc6mCsbyoZx35KlTb/jJOd07aHTeuirydRQUDQcNBrS+JzLjOgab7DC
uyIXAsq3OwHYGOS+mpZg22fZ7eQuMI46yxZfwqY3J4yJqN7iYmvLHAKh3bmH3LLztR0U1UPpV+ZB
xXCYlxZn9cKjd9PAxnltOK0jVMjCjZY1Z2a3mLDk+U2aPTmxX761JbhoadX5XZ7GE5lKlmzf/AJ2
fxjYnNDDwoZhmlXnrkiCddEHwCh1mR+sKE3FlZPE9rR3iqWNV/QI57PRdGGnxCtPBQFJtJziUjzi
2GMfCfIigNfcU1N2CJOPxSS9F9145NhnWfATUOPwZHcTAy6l9d3gNuIpmC33JpMVU++hdIubpPJ9
1nwiA3J4+Yewj4qjHF3x2dCiPuLOIsLdrctqpdoU6wd2M/MzGhwa7ZPfbKNe+VTGkvbzEE6ojmUa
JacuQ4Os01mc8javTsJTLV3shLKjn9qKEVEoBSpo2W8tL8SZmuRt8iATu6VjoIets/gTZHCdiV3N
dfgyJX44uK1jDvbcdLdjo+kq27BU3oLWsXa5xbTDq6fhtfBSDXo9HbyPWLWco9OxPjhuCtmpGJ2+
W1tz6pA3kAjxZVWjOva23+9xJYqvyjXzRiaRT1OWqHeQMXl/inQqCF0ghwjQhW0d1Fx0Tx3cguvA
KqtpnXdNsBkc377NAp/T2dD7247SdG2XYYIX2q7YeBbVBmQCJHWytkJbvMthALfZFiGcY12JN+X5
HqSCCycloMoDRDLD6nFVwyZmBcamoRjk9evQ1M26rmoEd+XkpldmTt39qCfqeFZDGK7L1Bd72zLR
2vi5S3wBtx7ZVsnNMg/6bebThU9fMddq8w6digGLVM8Vk7poYGI2zjIFkq+r85IWjMgpvOZXU1cj
yAxUefY6phPF4MY1JzefBXjWblh1fWG/uW7r3Vta+u6VduX4rpYsvA/rOHnw/SE7Vb1dEMBUOMx0
PMksyMvxaRcmXkt/pm8GPrd8COt+ONqkh1/HKiXAQSXufVG2zW2rerPzpjLdMPbr9vwbqgCV+tda
5t5b1i3Wbq5ZqMq6c298mioHheZqF8eL2S2LwPhgEuc+zvvxk243+rER9uw0esvGG3X5EAurfmmt
BVBFa3P7LgDbdtMYjrd54tPNEBaCV8BOONoSpkkyHabXGTgbPrd+yZ/DMuL2b0NFz6gLAyZpU88o
ICoDSMG1VWw8R8ove9DjddBq/CloE05hP7nHdHDnnVOlr0k3VmhdBvlcBBaT3ZK5AbDbIdhYc83Q
HNmNIH0h7LZBlJDKFoZiIyfLec5Sw/DaShGXz3N0O1eyui4T+CeWnXLodDKA+3ZuuNvbCHAAQNdu
U+VD+R70MHRUCqpx49r0Xax0CNckZcVMAMP5Zgrt5IXW7XJjYuNzxfvy2WFTPA5ZKa67cmhYozxP
/4TBCkSJGyCsWmej4sv9PFr+i19WBL/zfcc0QSeWdzJAN84YY2JL2bpWxLAltpeOcaeFtdlqFQ1T
1wQQuZKuWaeh8e9lnXjvYyn0bYL1mVFwy+jNSoZ67y1wo/TsKjqSTHnfjAkxkTYhxC1HF/NdK2W7
SuMxYNyZZuK98oTNWdZU1dby52kL4wK3tYy8A0CX8SFKx/aoTVqvY0tHoDXFhVlaFrvKDfWndqAP
dklODhmoPXcPR0Xto8xRWytqqg/Tl822rzxnDx4ahVk7TMEpFzzuflT6P3Q0LTdeHuxU3zjMuujb
BJHvPkYeKKGwL/OnxFrEXdIr+chNpm/cKrRSUAM124n0SyZzPSeQq6kLskMXihm1VRN3R89lAl7J
OXmr+jH5TGzypRe3qOkZFh3yySFC1AJsFULEAEr2qC1y360q926ckILWK0fhbPrOIOJJSu+kyyS+
H4rFIlPBDeqWUapkgpOHpDSmI5VCofpwwxNZ3LrjIpyr0szzAYBr8xCFKEauyibTW3RA2aZQdcx9
WpdfNfjmDcBShsN9JuU647nesnj1PHKO7K4UNufVYEfVNotdmh869fZL1+YvQT8zngnG3MfE7dfR
Bd/c3kF2Fru01N5tHOpgW0fLtybLaZJ39RQ9dFkYH+PKGr4Xdd3uZJ7JQz3RD81Hx1lnjEYy8P2R
DTI/oPfX9NjBrFCTmJBA2BsvsMFEefbOWab61YDh2QhIHqdIWt11osLqmAgHUL3R/Rv8+H5vTWX8
HNWFdZpkbL/IrDN3eV7rUy0k0A/Lxk3ETrNKc6eY6YvAVh66zkFu1lrQRkZAp8aCt5Ji4gYIUwfB
U5QMwbfOHdMnKZkv2GR2d5vY9tA9gXZ1T25mT8+mGmCShJmPqqeP4Wib0KVrXYiKhaLPaUvS32oe
cIMRau0maB8CpMJ7rSZvLT0n30Uz+pm1in3/CJOWKYmTzi05lm46kjaCK3SvBxUxP2LMmynM5YDb
Xkd1ISMmdQVgxK6Md2dEEK1jDT62ScYJnHZKh3yEzQ6Hp0DlI9MXpaP7bvDi+7bz65/5UkZm0470
u3XKcCwbRwA82nPmB51E7g5FC2oiEKc8VzzKawRg9TZyMyYCSx68FNSGcECisv6KBKVoTLeKrEJC
CQ+9pj8XNLXcmQi+ZA488TZOs/zGTupoHUYzY8PQz/yDZ4V4r8vFiT/90nICqGpxzJ7p9zWCM+2l
61om47XpkCvKdmas5CVpdCubtGHEkQkBhXO0AfC02UeRqppHUcIyXGdSkcULTHihKdYL99XPTOuj
VUPpJV3jrsYoibJ9V/dEP7kWcPExIDJAtBFpIEhlmFEa6OdTaveKiIX+kA+z2igu826KXCadWemn
x4T5/qnorIKwJhMfVGHE2yyd7pYWw/IoCl2fq993rnJk/lObVp9DYdv3siFzhe0eI01bEO4xNOUC
4cdu9g5nrvEqCJ3i1NVzii1dAJL1CgHGP1fmA22EU27GfsBeUvrW9WB6a23sJqJ/kJabfnTJL6pq
694hXmMVJBNdtBpifj3m8jltUudTdjZah3aqo29WFPs/ojxljCpdKvUpl82LKLL4XI6x91LXxexB
mhLel3R7vY+zkWVi9LnIniLJskk0B+J0MQerCeNtHhbBXeMubGpxSzrUpGxSelpF55cO9PzaVV5L
dziUh0KCx+ecoA+NSZOz5bXNOlty8cN4qnpQrpJ3bhcTIaXUFG9jTw6AX5aK6aJfLZsir6MzyV6k
4RYzGJ1onryVGNIMoLNsi5vcafMV3YTkRrhe8TDaMdKS1GLm5tQyfqqnLLsXeVXQ8nGraT80Bl5i
2bkAn8JhO5Q1hJnMCg+yISUoMzQjFOfqe08JuZ56SRZALRCfTdE47XgE1ckomEg1jLFzIKU4e2Gc
bdACOusBtCCDy2UgdKXneLqaABPcgzKcvpkwsn74TTSDY527z8EoYgassV/XAr3YEg/hSznpBp7S
ZAfon/ri7DgNAPVu6uS2notxXfp5dtSFZ+3rIA32pYUE1kFKVKyXxWMMpmNjdllrsNv2ljdttbTC
tQxBmZI2wAfb9t7wnnnoItDKCvbApbGv6z6IcTBPpU850CzIbqth2kTxpG0Gs2PvARYr2pEyc4qz
s1d3bXAlgDIn2Gzd+B3kRz9tG3h7h5SohHDlxr7w1uiE8/faXsINnvMK2GVSdWbjGI9pH8cao06Z
45G4YInv8AP7/bI08W17cc221uTuvU64d3SBx/1kmAEPows/vXvvdfLQz8VT2shuR/FXbeB9F7dW
XFfDjiN9dTu3qbWzrNy6zeNK3evai1D6LMFLI8jbmKI2gcsYgrQFGb0qwHlsjOVXSFHL+Lo2SMNq
V3Pqm/DVa1/DxQc5eRPVgpwZ26mjTcEdtG4QUzijE4BuZbiCZiFEOlIMd3NW3ocqDHciS+P3fk5o
kpqmu7OmRpersuvFTZqq/DT4TnK08gGpSZtCDeUEQmKADpb4YMacWLqAm9eCXe2NIKiDBJWtV00t
DNC5DM51qyxwcn17w96V0+xt5vYMpBaZVtEkA1yBsia3pG9mZ9m2cryoYMALvigq5m5nSlFcay8Z
dg7Z5ftUBO1XqBQnWM3ihQh1VPG1XWv/HIBRzi/vCjBXkxZVgzy0jGhd6lL89JBgANVfLsqLueux
bkO9QOrhuN01Jx2e7iRDrKfHoWqep5hNCBDp0uMt9dObqYNpu+LeD+6BF8x0PRso3iuOB7x8Cyyl
P8IbRLEuBkDYZKqUlCx6GoODmgSHpUoYYmXbkc99AxZ0QQ6e5N9c6ZND6xejZKJYTQDUmZNoNV5R
Glv3epDttyzxvbuGx+xnOCAVuSLvpfhiekKwlh93KBsCZ4DT0emhRrwoAf2BhHZIrJ3i7tYJ/di+
0ukItdP01Isr4Rh1x4jYeStFG/rrMnZmSgSVwJmCnfpui9m+p2ZzCZixqxdZkXWcWYXe6oq9zqtn
79EJevK9lhBWzkWLMARlCMU8Z9xjCKVARqrVXRDGwW1qYhDTdqSYOVnSPYYX5T09K8i//EmBSdiM
IDUZiOVKi0Cf/UxrFG+TZlDXVGB889SPbGI2nMQiW7Cw3ro4nim+pTo7RSqe0sLq3rit+9uKt7JN
4iZ7j2SYHijUa1LCBhK2ewNsTjtj+BAEFKCwbNP6gfZZfRqyODkuY9E9m74KfkpDrNdIOggR0mN+
iuu248I71tXMx/aepe6QbZzAbsmNUMnPAbv0UbrVeHQ89yMNOA/YxGvuA68u1/EyRMd+CG10VV2F
LIDj0arhiaQT4Rfze43YbVN4tYs0pHRvUj838AI7bV/Z0it/NJPuNjqAqFy7y3yM2JlWZoZ7ynTk
91FzL4uPKK3yTT4iGyqLSuwMQRZHNNTuCZt+sY3CpT27eX6BsRMm0vpF9+nFkqXbsdT3sGy8oycp
NBvbR6FoTZF3Qzcbfbiy2za5Sijf9j6zz40lSbaB/+FYd6wu+i7j/Pqmfbs6TMKBMDgtwiI7Jelu
K47/AfFOyrtNujg9e6rv3yZZe/Harfp5WU1hhCCVHIWU+L9IpXxRjXvTN/yoACybHwDttQpR3Fau
XaPTEnNJv/DSf/dN3szbZPDGl3oQl+TSeXhZEtCDDa2aI9MtF6KI35kU1W44PcKOzu+SJB+YwTuw
DzMksUcenXJrZ8AhIFxixgAq218NIvKIgPLNQfsFXNtMQZGnTtx0aq53rl+L8yzy+DAuzvyk9Jwe
EtHWCOSX6k7URJiwypccrVrp7b3EzV4hCc83SARIU7vcojbqbMhGTvw8Iu5p1ylNlXVNqBIxAcHi
lAiqwhpsc+gHq37uqu+Db5VnTnfLadFm+NZ0c/ZJogLBVvnkc1A0ALeJ4Sr95HNqO1CCRhIaIEQ8
v8ZF/xVQR74sFVh4WxCOkDRjRzg5C0fmLvZeug5WmwzUX0j4MtGRaU7AdS/oq0VjGj7QNLavWrsH
V5kU4rpFk7BeAtvH+sIJb0aueKAT5lRkyGRca3oVCFzKuCV0cFaXRJ/UYyTZe/va96dNMDbWJaii
f8b9MT0Q0D28WLXJHyqGp9gWONMVeUvqIpPKFy+hFNwgaBLPjusRtBHHShzTqKLLU8BMbV+hsibX
Tsxmk4X9DElzaV5tv12anWXL9C5e9HDTxar4ITvk8G6fEK3iOeqiHS+sO4IKhnu9jB6nwSa/rUoU
FXTvcRHYChmC35XXOZ2Bq9IhOzOmX3JqhtI/OgFYXkFG+n4Jpb9VKAwewtCadmNEQgx6WvmqltK/
FRxiThwmsz28brlKWmc1zYS29v0cX7eCVA13GrjTVBJBDXblG5pGQtGa4t1rh5qyfiI3yM1DEvLa
6Ny0nf5BUzQ8W6UJ8XFo/66sa/0RGc/7SknCeJjoLN7RbkMOvFQMVxsFwIveKT1iT2X7KqI/iNSn
gr5b1jGNniky7yUrB/Gw9LzdlcWiuIktIoa0RibilqrcWmnmf0+y1l22oSina0fUyAWipfmZeVl1
NzuEKbV5w7/ZldqOBLCQa2PJJ8Vq+EJZSiIF2Qvs5NkQX8PIJjWvVSVj8RBx+w1Ta3dfSmdcR2i4
vgpXuFtesTmy4Wf5elhsvXKqxN53c1ohbycLyymb+aEdzLCx/EHd6EmlqBMXYoRFPMpHvDntXeoV
F2wsMQsgEnv/hymr8hDNSeizQI/4kGYpFHS8YMAHoqQrTpUrqGeq8mKGImmyTWW9Lf2x2rKL2ldO
3/vHiu0cwQsg3lkv/TVRfcR51JxGN6VzCbwfm2Hbl9a8Gxdgvmkw56c6oNBvNeWQV4/zJvEQvMml
VggmS0OiX5QtTrOpBxncei2ISsfDUZMRIAcPaw7QVTa4y29FiGoiTpKoJeSrlOxahfqBYlesgKFS
PTStWimTAbIp0KtsA+mhZFZmsB9TyrhdJ7p0l3GIebJbYkgp6YkfrFpFDERspfYzAS6UmOOUhh+2
Cek4DGHUZmQClvF5CjxYuHM+/bSWfumuOi8Pb7N50euoK63XLpZinWlLHtysdt/aAW9EPTFyzZI+
+BgckYHSN5N0VwNnugerpHE12ELavOkYn14NA56WnW8vR7XM3Q/jO8U568Js2zsTQjRbzvW6q6Da
Zh3S3nHx0pXIQ5x8sXQIvyxjr4Pq7034Ly45i9pGmoZinRi1YXKQe4xxQlJrPS5RuWZfzYkQ0NFH
kcj+LI0B0FOOrfcQYAXetM3cPw+F0UBf/eEUttG4q6vLPEIw2Z14kWq+ddFCoc5XtEG1o196U4c3
ocWisULwBF85nvzuGz4ChQart6HnsDM8TiFlZjOGFZ6TcibgaCHDgOUPNHrke1dVuRh1JfHePIig
cB+YUjnr0Z/jjd/q5U6nMGEDMZa32oyXNKmh1is/1fm3Mp2Rx7lufuN6pUU22EIVAlPaZbttEw+N
2iXNrk9JXNIqODaDL/k3RWJkZalveFuS9ZB25nNUJQ2f2RbFYQa9cy472iB7F7oBTxuv8UUbOtno
Gcf5Mo6c5jMvlM7e1vmS7oOR9BOhpf7wsqD9UTUGf9Tgw9KNR+eDu7p5A82Ew6Mv0O0CTAhutV3J
mziBwZ8kILFo8SRs/3MaP4TeFBwnEaEcp5V1L+NsgYXMxrZqx1FvK46ch8GzsMT5XYHCbgouzZEg
IBshyGLvTusejLBPGOmYZeKJhZb5RE7kDpSfGr85AZ8z8Z0cWwhXgYGb3SVQ9pnmNGX6zAC3feJK
oqGP4gpFWy2X+ZIU01jd/2TvvJbbxtK1fStzAYMp5HDKHCVSWT5ByZaMnDOufj9Qd3XTaJH8x1X/
wa7aJ90uS+YiFlb4whv2cZAX4iKwSwf7uwTlbr0XbPhshVmtASkHay3OdXmnye1Tazr21jAKo5qX
Yd6hX+4EL4KKjYstCtkxyipahZpHdh1zJL+Lvh3t5KTVjjIq0PWEHi5eCaVkLBMZDXCvBgbJQZXM
Ur3y7+paLx4d5GofjMrQXmmDYhtTVJEKJFJVV3oIXAFiZ7DtPDcFdgudtTXtnu8jRs9pj822C7af
5q9d4FkrM1HgSeZ9XQbUt+P0LeKLQ6uIggo2nOyvclEr5lWYx4fAS+QHKcF1DWSRuIDbpt1KpeCh
D+B0GwTozGnndvIiTLtwDcaGwN/pzAgTL62xH7ukquZCn4m3oY3kfKN07kGRFPu20jRlX6VWch/m
hQW8ULI9LPI0zaWmTD44xRK03LWhClKuMjzxLVMV+mOa6ay0OLS2limGm7SNtIVBm/F7WFfFluiG
xKDW/W2F+9Qk1bP8kNu2d9P4uDV1qoxcqGmo89bETtjHfAO90lJeWoZRPbdN3C7oH+F1BmnMn1mA
mPARNjR30Zt9+aDXZnxvGgFmpeS0ydSRJGkaW/jvgQFADLJU5Bq2UeMf3NJOXikYoKZG/4XsNxzM
mLLWJGnAOWlPD6PKp3ZWJjde7iqHQq1EBIBtR5tRfBo61n7BS8jcmWfr7UtapgpYBVXe5EqbHX0q
MVjQ2GZ+r4i47BqSoP+0Ul/eetSMbqjCqzeuE4abuEYWbSJ1hNN6IgY/zbIMNk1kWVvq5fazHROi
TogOIW+FXZv9UCMres64UHvydQF3aZQFw4VfddJKKEkL51SK3VcysGzTBV68cAtXPcZRUzzCjUYo
OgutBy4g/ycOEtLSbhVEa3xOBoctMCmDVn6p0sFnlKSbXrffufde1qKwztXi6Is0FDp4ebJvHdO8
l6AMVaK2SZQswLPACIuHSvbMvdCG5cqya2NlQ9S6EcQ43uZapCzxTmnpkVAGl9Lwg2o6caoQ0oTg
RFZmBkyfpa0byUyDiUtJPZcnXUxl3FGb+EesUENxSAveUqO2kAhr0hyhAkG6xawOR+rEVW+81Kmx
WKrU9kC8rb9XeiZvbEwGydMyy0yZSNm+9TK1+SmYGRYqpURdvRKVSlilruA6UwfBGJyWwkZ91zhh
V16iVQtaFfBBlFpaSr5DM9WN4OYWZVLtBTbgN5d2PSdekL5UhoSDIVGLT0nFQxfRHTB2rUksYVS2
PmuxX32nmImxgSuaC7nNeVaxk+4a2gSbNG/z23/Lbdk4eeAiKR6pDt42urIxOzzt+qbOnjVoMcgw
pkL80dRGMHU8tV2SyDmPSe2JWzOFUZji9DS1q/4jr+rkhhgvxp2c+AFCgC6U94mq0kumqh7WWARo
eFOXnvxNUyQRsr6hJAtbbJ1bAU3iuZR0zU2GK8G+9XX/PvIkBOurqP6pKkH7UAdgHbgfmTavTcMj
jmZ7mbLbKwNoC64BAQ3uQrjrzYQI0sihgdWmpdKyKtwbMap6tMoTb2onTbTP6c3OWik3HowyAhRO
s1RYF1Wb37exW+2EJIzXFYU4yGmht6DwUZKXNsrrv8s4iJxCMrxVVg4+7zS6b30zUKh6gc4PFMU5
Bk7Vwi/Pqo+ybKOpB+oPUyQqSWRm7cLLSpA8GHqieCk22kHLxeoeVnW3pP3SN+QDdTD9tyRrUOwa
LE4UW+tumOb8TvJAXzdGED3KHWT5T7DO/wco1236Ed+X+cdHuX9L/xcAugb94PN4rnURvhX/mr55
0QjRNfyzPwBdgmH9xwDSpYh4vwz4KxlQ1R+ILsGU/qPKoiyqki5rlqFrIKD+hHRJ/CtNtzRRGUBQ
hqWD9voT0sWPZF2GdmDqMgoEGmP9N5CuAa78N9zRVHVRBmilS1xBhmiqY6Sm3sFy6dxcXEAf34JM
m8UKlEqvQEAVYchbo4kfPBY9KAMod8iomp2/iVyqR0kCrDPLhG5h2bAR9NQE2dn3t06vNtOiaHaC
4NF8l9yc/YndtpiG+zLHfsOEMZ6b/o1SczrIVou8BqmdCvmwE8R9IVNqJMakuCq3mBxVCX9tPfUd
TiuJgDFSqWsunl94TCuUMMjxOZhLrCsWulw1G60oHzV8x9ZseGXi225O7fwQtOW6Lw68pwfZiGYV
LERa7lj5mNPQz68oVvyKkvucUQsVC9WQLaZTHmtSCZaX0v43EbwhKk5DZUY9CNu68ArsWP/izREL
g8tSFYMeqTTSx3CMOsq4ucVFXcHXjE2UCskm3vyoGl4QFGl7b3ooo5ZGNDUa/wWlxEmG4UkjVVBA
jXXSxbNGQBw3kbSP0sxJRJp47WYdPqmKRdGzKbBHVo+CzmmnNv60i4VvYGCeVExa0Ko7GjJkSwyK
JgLYSRBzzrJ2AUr19Yut5FCg46UP9GKCzZYPlT98l9UEx8Si+qidOFqIJRqnpecuJRNzpqA2qa7J
wi3KvQuQbUBybNyTPMxmqoyWq6lhm9XrG90QH0o5iqalVGOgkQSzSP7RIpRgptioeBJ2f1W00WUI
sHjohSDSTzb4F7hE3uQ/NoymiwpOGjKBrgYMhZ+fwBJl1FspTZjKAis1RFyCfglTE6EXAy8f7aVx
G6beibyjDf6D7mmPW6GyEfp0addA5luxvrNN7U0WHLAe0atikzvXAixKMwvgO/EH1dXfZCxSBNG4
75oDh//UzPpFiKlZAXfIDW7E0pvlVbRQTOleaOXnXiPxMGCNuLX+6rj9QsmgzRkh7Full+EoK/Jb
pGkLu61uQ8qGcUi0Qkx7qGz6q0ls3jtUetreeuV77oELUtcOXzykFEqAikEaY+5aryO9vTFUuIzW
YB6ehGCV823rIUQjJnt8TCleSHz9KJPs6Wd6QP1qIproewAzJ++XhiODfpzazEIB58IquKW8RrEj
nOd2sdIDYa5kNONbPGPCDmGI1iKzsBzszYMCrpfRb8qmw243g6pJfsABZRhzBzdpCZ1bLIPdGj+c
wIbMkyxLq3wK0mOa9quUTqBWBDd1nD5VvnFk5rZ9wEJJ4RghrVo5wI2whMpQKFEdvEdJOZGDX2W6
8K1H7SW0HkUtn4nZq4KlFB080l49VJaijVxLtHYpdDWpe1v5FnRd/6YCzFDc94J7E9XvtIZxYNvL
PSZxVbazyl0I6LuOCWF3tmFNA3WPkw7yIBCN0RwyWgySsmRjJkfJPzolfCNxqQsfFmmr6XvAVuhG
6z9D0VmKmkUxFF+poPpeYtdg6cG9IpTbpE6xg8/uCgn1oTJeyiqIMJQzPPWRjG5W4WbjOvsK92XN
b6a2Azw0gXEZsUq0aFGxMSngTgbLYIGSl9Er81qj3ZAiN+Ok08b9EONoaSJFhnzGPNfhQAvA5BHN
aMKhYBBPufHWuQALSM/mHvi3GDiZljzbrr0ADkBlgVBWRE5C7eZu+QakaGrgOVSJGcIHwkyC/uk3
4TOQ4DWJxzKuywlNnalAz7cNYAjD6kCEo0JBo6ahoOnRJtfz+8oFHAn0sApvSHwXjTLvkOExNRh7
OGGJZCXBTyscyoPw/klK9UHyg7ZiBBt04XEw1gjVtNmixwDG9lhNCh4vEYYW2E1KFOWbCeV/GiTr
DsOUT0CYtRL4XcQtJkq0EfnbCrNMz2aXADkBr+egLEL2mWTW3H5yUtAXCJN/726S7juOFjVfiTYd
rAIn2yKRT9MgwKdt29uI/oDX6ksOr37SQgHXylVgtROJP9blSst12CCD+MVK4Hd1vlVurSK+oGtx
bStLZRiUD2uUpcdVmvK3/ELAEA2kwl4+NDFNp+ZZM+ut1Np7CmvY1VA06l6QoAbYxEs3KZoi89JL
pPn6LPa4uD1lwi0OFfYtdIH/NI8Iqkw1aqBg6wCUiNT+KHDQKZyI3j7p6gVJ3bSQbMJmMHIJG0GY
WumhFiI4FGu/PPZ+OCtwHjUqPoCeA26/jYKQAq0Z1RGnpi3dWBINYQsFTFwEnhrtXdFuZNCcU1d8
oY89ceMnsJkTlPmq7gg3VmipB2M3JzUPfYdd/bsNszN7yq2Fi1MldFH4vcdS16Hw+wdROUjSqneL
ta1h5QTQL8PSCKH2aVK9GI61BXw9R65iOBwUEx63A4qmQGEyu7X6HxjcTzXzOU2alZnpE5/FA5R3
hRYMHOeO2iZ41xTwTN2/dupt7mTUzh5ag84FeJAm0pdlRuGiLha6X00MDm+3ew2c/psbINX1LkLt
KABUdj804Udqkwx/15sfNCdngyhDb4moPSRLLwQNwgnrewIl2E0q7oCcrwSOQrdIZuBrZnX8zfNz
5E+ipWx/Q3ZslWXLQQa/lrND2T5JSjzz2ztb+ZlgMTPJcrpkeJcV1b0fL12qgF6rz42gXcLKnQme
Ogtta9rjZWwEc6+WZ2Z4T6VzK2nEE2hTuPGHGt4E3XfZeZGj7wZVcCjKy1QfagIuhbFq6dsCcDd/
VbOoM9xJAALPTYSSuFTs6huY95lrUmgdCpkJSSvqdMAq0hTGmQ4DFVEmXX6yfWDVz4JGxdUZiipl
ODO6Ympq68R5KwfID/GKKRnbzMCq0pwQ/S4CM35yunWWfmBSyvYcLCrvqRJPKmvXYCIQrhUEPtzy
mdLbJKNBLOUHITMfG6OeejbzTTwRp5wxlokujZmv6p7KF77PdudWMxFWe6zCKu1f6gSuKOwzmN9C
001NcT4gWHIsoR380mwsSKRdwvXV6DTzox2qT1SpZg7LRqqOdQSYjQ0tY/WbJZMWM6sUZLQfUjDm
maM5HcFN0+f3YvaTJHMaaLvSfHbEjdtCGQ6eUTTwUH9zReiAMkyrBKJsS3YaTeS0n4naPKzTfZPh
xgImKl/MiBMLyNtcAdQD51FMkzNd4AgWKK8RyhtZfAzDbdce46xadA1AUI5JiGh+/pIa5qohFpE9
4Y3e6awUylctCd+r/luc3UXiQ8TdoiGGECKIhOFKSYEyem+rbRlhemV+pEDODGQ3BEDOc7NEdwA7
LdiGyw5Ob+dsPUytIjhWUfDm8vgOW1Px4YlF8yHekIOHhKoAck9rMTzSE1qWqrBskzsXWIyQNbhb
3btEEzoNEWDO85LT3BHVFxOavIXYlChU6Lc9iK5AqBAithHO+ggGl+GshFpeJu2DUYOI6clsrAdA
vNMWPQffSDB3V3gdyjTHm7mgqgYQJAH2oCTGSiq/lyXKexEIUZCQKdGQhxaCH4rzqt43JsprKhDG
dB7khyJrub7vBfwIJYNcSTtEhnxAAWpClWolgwqWzIe2BZkjqpsiKHdWzxmTR4sm+xmz9+Qc+S3j
QWreJHWn+tBw8bipoyckoNrB3td51oFTpEo7DdonwW9mbolowF3KO4G4Q4C8gdIh05VNefW5406V
upl57DaMRUEnILIF4AvtDlFvZk26MZH2SG0F29B0X7uPBhFSE4EARi2JfiGkdJrzWEcXhAgKzI9M
QeinM6Y1+64XXhJWDDDUSdXcu5D0u6OGcIP3ohnfhPa2o2ahZcpcER4EM1ir2n2BgV7fOvdG798M
7LM+q6Zyi3hP8C6kWO9G3iGphIeyAemCjTjoSg2bSwrxjnGI2bwEUJR25+A1E4zt00equ7MuOxT8
lqs/oQi1sGnxCuhAyhYuqghAYjQf3XdG9sY/p6z5aun3bShOIMVMWsOmaLiwcnTLvH5NY/ClML7F
lvsqUFiXUV6rDL5vhBcYjse4RvUB0Z3XvcDDGOTqTMx1iuzWS8oXHaicVCQaHJ/otsCb2MztlaLX
PyQxf6VSjoqRhkrZEN/qarSVav/Jd9HV6BJuB4QQv6OMhUMbnVrEw16bqN61gJE0T99n8VrsiBqx
j+0BkPUvaU7BCuNr56WHgugE3UxUbgNh7xePcdRTf5bIRqc9OoHYO0rYJYOsWPlq9hMOAUYiLtgG
hBoIBkC7vuTlN3ABi6rLNmYhrV01w12qp0USMQjkxEz46PWQ6VdUgL4yVffQqY+O/9BVzc6K7rpy
FyCYpuHRDbVzUuKoZyTiUY+AkztKydFNQc5MDmJ6CBHPUCoXpEaIhIy60ZwGBF5WrSUq8j3Fd1L3
ubqJE3lN72DphxjjGM09L+mKucmvxLMhgSfDUw16h7olA2QYJdaZKVggGcAU6zl2mhmOwQG9lESd
OiRtl9PJa0MN3OKTZDLuEh9mBEP1bnz0eyiddJE5VOXCv1IuGNLSX+s8PJQmapqu65oJVPPXkZRY
9LI099WFjRqe0L93wrsL7xbKz8TQQH4NbDfCpsuP9yn1fWnUEWOQSqsueLQFFuLG4nrZN3N9qm2D
ZTbL1tKc8i1S7cmhXDqzazrqI/b6n29RG/gfukL97FPc4GRqlQhX9EEhmLCSHnlj72wUe4gYbr0A
0ZuCnpGGHG0aExPXQxS3lWC5+4ZLQZ84qPnvdIr/+DqSLLOqJIl++LhsgCRvVzoo+i3ahFqYMoCV
aYdsbP/h8pQPK2Y84yfjWCMas2UbfhCoqHxKSM651VvcvV4e4J/lrQHn+9eDWOOFZKWCLYQ8iKDc
NdnOlR7a8ObyEF/titMhRquGKpJQ+SXPYChP2FYi6wLKIEmWcn93eaCvNsXpQKOdTjDQWn3JGoFs
Ogvgl0pWQABlDiyqSJwB2meDiHOym8vjftbmLr2l0b53erHXM4dJzGfNT9oBS3MmLcs5J/MM+525
P7083rV3Nvz8ZC9ILTuE2oS6KAoakHa1VTS4eE15ZZiv35suqSbVbhl24K/DpBFw3AJqwcKKb+WY
3K+4I06fQXe8/Djy8F7+MX2KIsoiBXLQEaP35nfgF6WU6VN1fZXEP7zyrqDv5yPEJBXpskoK+PGb
rkAOS9o4+psVaTOv7XZSS76Iiotq7ax4qIbe2c4uQ+lJPor1lUX8z/Is+wToooyAhqWqY52QCNgA
iAe+Y8Wl69KXUYSdIH3T0g7pxc3lCfny/Z6MNdJd79muXaEwVpg9pCDgQOjL8pU1++VeORlj+PnJ
GopRcUp0UpRFhSCqoiQzK9ojAhfqVCyUlyx+KK7tzpHuy59npqobHODMo6mPlq2IQISqdIm6QKvp
vvUmXCHSTFlRZJmK9/Um2SXgjlb+3JlRnXq+KjvzqxLEn8NrhmhIJl2Wzx7M6RP7nsN2yStW2TI8
oLC1+qFPgoO6umYqIX050HA7g0Q1dUUZ7Rux7v1IcRBaora1qG+9jbPEm32dP14b6cvitcR0qmCJ
6VCMlf9dh6K/bjKS8zZ4xwWbYkL1cko0jOjxzFhlj/bam3aLsp8bT4Aj2xtxZc8vL9YvT4m/v8Pn
bJwspBp+hoKgkbpISMANvX9GZBjxcndo9jxdHurLfXEy1OiuooWQpLZfcyD1P/TmxUa/r3Gk2eVB
vrxxTwYZ3VaV6iedLQ3PU5JZaMdIe7s8wNfH3ckIo+MugQDlhDojUIWe9jN3mu0HSxVxHexQht4a
82jXPqEutQ2naLMerZUnTvLF5S/x2bb6x5l78iVGVxbJSwnoht1A1fhYrNRluVZW7uzTemdebpXl
YGcL0OzK7H4Zx50s2c+fnyyXQrIkJzV4eJU61Ix6ENZkM2OuLYt1+9N8STA6DD+uqS9dW6PDz08H
DXvHlBweVu73Dh62GrDJEgCUHIRXtLUHcY5/3mUn8zra/IkJCAZ4xjCvFHu2CXDW2WBYKk3tbb4v
ruQ20rXVOroqWkF1U6ct1EWANUvTzyyxvIn1l66+sSF5xBXZvaLiYYCwo107T5JN5cLxFln1fnk9
fTXDusLhLsuSKREV/zrDSdmoXWwRK5TGmuJhk2CnksKF8o+Xx/ky1DI0SYW0KZP3jA9X14X4QquD
GG/j3TnbDO+rHypitBOMyGb/D3nHV+/zdLzRBFt9GMSm1fJgyEJPDCzD9FmBsPVEYTxh9juh3elw
o2u56cPObZKOWNn1NkrwECVgNLuHy5P41aI5GUQdJRVu46dGCg9t0avC1NXSqWtduRSGWRmfLqcj
jJZD0Cs6iHxGCJSH2v5Z5u4iVIyJ3rwmXrqS0MC6/ERf3Qyn440O7aD3u9xpGU8XpI0bHpu4WCJF
dXmQL9Pf01FGB3eOwIkUCNw/2i29xWlxlL6XK+noLL11shZniADe21Nx6S6z58sjX3u84YWenF9N
q7Z5X7Iq9LpbGYNIXanBbbOvzOKX8cTpAw7f43QcZK10xWYazT0qtpAip9jRbqkPbSB8zvGXJISY
SpjMOC/FLjsgirzUriQDXz+qagGAIKSBp/nrV+hTN0R6YNgA5tpXHotinar3n7P5f/gmBKuYrvMA
J/RwP97+9f4R/usGqamPX6Wu+Jd/YJyY+P/oIFoRdUeLQLEGq6Q/IE6SrA76U4CVCDUBxOj85E+E
E6JVIn8nQ7qjHiKCgPoL4aQY/yHmh5OnIgcuGvz3v0E4/Xp2UeJRDdAYwMZ/XRdN7Xkg31rnDlJr
sypbU102dl1cyfJ+vcb+/vTRqjN0WxQLOxOOSZovfFj7kLKWUUmLtUMP5GTOD3+cgqdaWL+u8L/H
GJ26dPAJ4iEM3UGWfDR0auqyCCaQHt33ywOcmaJxTUop0zKL5JpwLoEmq9OvXsVOUs9/79NHF6FS
w4H2bL4+XsdU4Mxu79mVPr384WfmxhxFTbgcqWkphM6dKkg2pH8heYsqvFNqs1VWl4cYPurvq+mv
6TeHV396tjGC0CM6fQcEtFoGGiA46CerztOsReTWRzhlVx7m3EjDQ56MZKZW0Dq+aR8DKVm6cspJ
HdIJlb5bcntwBhGLy090ZtGao1uhgOTbd55nHY0afFCqyxPHV/NpFXWYdLvi7y3bsXplmbRtH+sq
8tVG2u95MnJ3zStvda2Qn37vQUZ7OzSJ6TDOMI9+Vd2IA7I/DNcQte9DW72mgntuc4x2uGaBRY41
3TjCMf4mhDUaQrl25ZoeBad/r63R1g7MPK2MoqqPRYZoEqinpk/QvFjL5ZPZP0LEmSLLNQ9AJRtU
7HTjTg27K4ttOGC/WtdjhccMbraK8ld9rOh59025FqK7xt/rzkBo/N6Cw2sFXBTldW2+GIO+sq7Q
hkG7X9xFFg6Hf/wvqxFklVEu9uHXD9ZO/kpIfipgoi6/4lHC8tcUGaPjQ6RBFrVuXR8VwV0ryvfM
+wbJcYKF5DaPcQ3oaLaSb4Nz8BxlY4TtVFXrNRiS2eUvIA/v4ov9b4yOmNCKfAFt6OgoRt2kRPa2
Yb7MqFxKOlPTT3l6LHlsnBGcBXTGSZSnMGKhYUBOAIw3sWN1wq8GAWY+xZWXZwwr/KsvNTqUos4I
vEpA/s+tm3cQ+/umFV/MjPWi+Cked+K0yYeqWGfhmYSSvVJJk7pp64Ot+U/ASPEyUqs57D3wav2P
VNdvwYPvQYW9oKdAb1f4hm74AgvHDZri09xF5hhSllGBYmgBy4h2dd9a/kdAdby30BT3NDBMJqJI
EySzwErYK6C9G7fvb5BdvCcw2IiiDdbP2A6MBReTj4ki9DdFXS0dREbLyt1wgG+9ONvrVfJsOdVS
kTM65fnS9cKjhyT5JBPMhRZ6KKmDXQjbYI4AILjWJsPTot1oNUeLAlBLKumoSvFdGKYLWGaA88rk
qcv0K8faqFr394IcndJSEzmZVgbZwe/1Y9tjM1SgTzOpXIyHSifB9CCUcYf2LMx0uxoEVG3/CbT/
RTL1NBI4cxYZ44O77VHig3N66HKkjUAjxFm0vLzMz50Gyq93j9/InmpFcnqAzPpS6chxlQM4IH29
/PHDuvxqvY5OajWJAlNPleyQZdixhVq67ox0KScQZUr3Sm3j3COMTupaKNBsN7TsgKZqUYDfEZQj
AizqrZ/pWDRcfpBzg4xObCVWOtT9u+LQDbYuQrrtROE2gwT0Wx8/4P1PQwAjp85VgDwCdoTXKLaU
dzaoDmhv8n+VLv21evXRcYr8jSn4yB0canonU0ELMM0qAnEZlKI8/71nGB2YrWZCqtSBTpVCd+gF
PDOUvNxlIrSlywOc2QZDNnE6SRXqD3ENX/wQh0BCulj0Fw3soyuv4NynD2/+JAprTUhyphoWB7X3
7vWoBSPmfFz+4sMMfLEL9NH+jSy389D+zw+Wb/+05TrH27A/AIk91K723pjilazk3COMNrNhCmGJ
JUJ2CG34Eew78CtW/Xz5Ic59+Ggr+wrkZNUqyeJb60dJ1wtwSn/lmJCGvfrVDI32cCjnnQ/BqjyU
4qLEgiUyFn6J6Gu9j0EvCbL93UHYI+t1yqNl8P33nugfe7orssBkUNmyFzDRAMfYRTf7rQ/XRjva
AYgLHMjkusikFlFCF2J8jQTE5U8fPuWL+dJG2xmtJBISpKYPEAgrdHuwowuD+yzwt7Goo/EH2zEy
O5ziCu1KwfrM6x83dwtd73oxYLKISm96qbhvVMBAl5/mzC0xEKFOt56VGKhdqiXQOEt9r2KAULnx
nlcgRCAiXx7iXDinjbZ3CdnTgcybEgnl/ktgCtmPWOzwLasKex6w/rBzyuQb00BrdJJ18HEDTboT
wTrsyrqDnds59lxspOxZj+J+ncq+hKo9GNCgcSCD9KF81GtJv7J6zs3I8BZODiOkU3CqFMTy0CTN
IhUyTM76W9Aq+4rNcXlGhqXy1RIaHRZ2FWE4W0asfsK+laPhtmTEwqpSjCcRJdLSzto33fPKK73q
c+tndHz0JRwDFOvKw4Cuk3IxIGBzr9Fzzn346PgwZNUGXywUh9DwIyQ3CiRJTOBUl2dqWCJfzdTo
nJAUIetD9HMOGkpMs0RLfOYMLWXSdm9xeYgzD6COTovKh8Jj6oBDYcrXE8vu0Kwz5fDKqz7zAOro
tLAzBfI4CgcHo+zkCbjvl8jGPDE05CtmHWeWqzq6+s1W6CLPy7l46hxrvFy1vndWJa5M0w32hVqk
d5en6dyDjA6KxAirQNHz/JD1ykPY5ssyLw+9ER9/7+NHZ0QiUA7Jo7I8KAH1HcFdxhYYTLGo3698
/rl5Gl7/ybZGPUqpbNPLD37SAmzEaGHiK7BivFRSVojkKq818r0zI4O4VhoOQlFygAVInVuIq7kZ
NJi+moLxy0njMJ0oawmsKAJ006zWw13kmfaiQSOcDAnqu4An6VRVCu4CIUNLptDkeZyK1hJ9i4es
tqOZ1DfQbiJTnvtVbtzEoi2TQxbFDHE5PH4MDR31KMIjLbW5j101hwwmaru0aBug6VaIxJMdQCHp
jHnuokwCYwfXqiw4wj/zl7KSOAs7aLoNGrPVY67gP+eryB8jFQLzu5YQ2k4NCdYItOYrW/XMBCuj
lY6YWth1bZIdqkTZwQ1Fns+LAM8a8yGvufwWz0Rz446i7oJ3Rsk9PeRG4a+tyFS3MYqxHymZFJjq
HGAfyhJXtu65BxqteAy3nTIPu/RgqspNn7YvlGNu8g4YLe/q8vOc2VTKaNV7aV+UcsjNiMqztSkr
RGIsxzG2eUmM91tDqKO7ps5dtXBEPT1EplUsSwoGEy41Z4Zq4+8OIf+6teQqDAPdBEfsScWNC0Rt
IpnhA6pDj5cf4cyLUEdXTFlKhVk0Ki+Cu54GaN5MDaQnp7lnu0sdduKVQOXM2xj3Wts+iFIgScWh
SOEa2epN0fr7TrevLN4zH6+MLprWC4gLsyZDO0CzkYMQggPKvdkcybX4N5fs6JCrFDkwUCfVD7In
WjtZUd6MvuacMQDNC7DDf+/OUUZrqhIqo8s7WT8Qtq272LtL7GLeqt2jj6j9b71zZbSmekPPvDpl
iMiAYNLnd5Wf74XQ3sfYFV4e4tz7GC2roGsqB5CEDm9oKhcT15+6+ZVNN8z3F2HL4E1zetmgKYq8
uhroB6+vt37pfziKdfitbz0GV8ttixBOIeoH4MZ4eQuo5FYpdhkNYkiXRzhzyMqjgzy3hN5GKgD/
hjCvJnEiHBoJXlGJjJwVrDrJvRKWDp/3xSTJo8hFoTaaaWGkHwxHmCeOObfN/sN2pUFXmNo3ised
Zf/exvh0vDm5/fM2K+WqSHnXQVruewtTX8dCoDIJPXNWFcp/hw35q9bzWfk/GUdUTG4mtHqIUkEw
93H73RZzaYeRRr68/HbOrFp5tMUFywpkTZW0Q5OiRy4U+zjGNFa2Pi5//JmV+wmIO3kAB71ROc07
7VB06PY4gQvxS5OyK6/h3Jcf72rfV5FMqbRDX5m7MNN2WHTcm4l4ZW7OFYrH0KbAtcQMcTTKVH4y
UTNtEIxfQKIxejgWhbnMyj0sNSKFa9nP5yd/tYhHOx0ktun6mqkfWn8X649OkmIUFEzDdiHHD5SZ
ZkW6x9wYVu1NG33IyvdQeRbVfguDjhAGB45nMdt4fbDo7Ssn57l0+xPbe/IKVYRrusCPjIOJLq0O
AddqfvbWg+qokzJPVqK9ozeiVrfY1a6D+gby1TSxq0mj4pHR04LKFn429E4yyM6XF5V05gb/ROuc
fKXG95Neh6x0wCAIJvuDkCIh7wDHjtYxZsB67yCJ+xrDQM7sV6oPS0UUp1leTtNoo9rtlQN/uGi/
eFdjeZBYLT0cPOLkoNdHXPiI6/upkdBeQ1jX9Z2ZXL1oabS4/MyfN9VXo43CR9cO9Eb00Fwva9+e
o/6pbLQ21jG4ytWXtEcTWs60bt166XdMRB8ay8wmGYowt2Xu5EgtINovaclPOSzuIkfAyTbM8YUQ
kXjQRd1Bbrx/aCOI9xoMzmkwMJgGJ5JZVrvvkBCzSS7IwVS0cpT+PBU3KaTTJq2GNUSKofqVGT1z
WowRoi04Bq2y0ZUTRPenLCNHapl1f2XVnFs0o5OujxI9Q2Y3Osgo0KB+qhDCIsIMoyKfIqp3JSo7
N8oolmnl1EXUow0hJWU3VlV96NlKb54QS7iyEM7N0fjMMwqEz4Q6OjhRu8Yyeefb6bWy/AgN9td9
81nUPdlYXun2mdvz7SsZ5R0X1eZ7PevxMhcCPHVDzyFJKtJ0WgtmOEPykzlEF2fna1G+UVvBW7pp
lU58bvpjT7Fg2xW5vEC7hkzVi/pt7ZfZtC4qlUgjaZBu+B/Ozms5bmTLol+EiIQHXguFcmQVi0Z0
LwiJkmASSHj79bNw5+UOpylF9EsrmqKKBJDIPGafvUZz+kuw/dVt+bRxYprKWIMa8iv+/DCvug05
xPbPr94XH/1Zag+tTpnwuOU1HvUD+Jsnu8tf//zRX8QsYv36f91v10OLMuadvOZYL5tjHOjwwk27
e3Br63bIzsUk3/7dT/oUHQkQT67oqXctffMzKZnSVvO8mzznnIKYwJ30NdHav5ybX92wT1uVmecq
scyRAd82x9MFyMA2rbW/Fcz/k83+w04o1mjgv26aqTToBPqUEsvvBrvegqrajPa96o9OtyuwqFlt
VOMUr5XVahDXXYBVSW5vu2TcmM6zZyU7m6ZQjKFGBMCz1B81kcKpeJKM9XsYfHQMyfcbaRqPKKlh
DWb7kf/Hg+d/f4Qeu/9uvxPrDfyvKxmp7me6BcNjWsQPWZpBK7Ac+PMD/+ohfNqIMm6RgQGKvDqF
cTO2E5Y03V+2oK/iIvFpD0p9GTuaVJId9FqIO0tvwdNca7Ar9XLNHAc/xbuq/8uO+tWFfMqrzHjM
EslYP3E9DjhQWPfVZP2lFfJFACk+7Rp5kcoEH+yViHKE0CDrY/03idY//9ri/6G3i1zpozORlPtS
hj53/1BRmvvLI/jq0z9tHBTrVEHeLK9mWYOQS6+xiD/+zcIRn8fdVFkXsmis4iqTvNriXOrjIQCP
+c+f/s87Hv5v/3fJJ3bpORP4pmvuFd+oxDQbzYqfcXY+u5l5Kx35UWXtX37WVzfp00ZRlYajOXWf
Xd2kfEoHX9ukCUXYP1/IVx++fv2/3t1oGT2mLiZ1nRpcvIfku2e65b98up/eXWkJ1H1gA6565rfh
MHIoFH5kHP78m//zohef9bSQTRDC6WlxtWrrpcjUDws/78TANeTPn88Bwj34/zu0+DxZHMWVlHgb
pVdhaPvaHW/ZDGzneTSOdu1h9dFA2jy205G/2k4rhKx7cbiJxmwEc7xsZ0swk6jdz0sTgKsxe3Pf
IDca25+MRfAh+VJDJ7BvDT7I6SAVOP2hw60JaORxGF9mjczDtAOpVXhbbB1CWZNJ8a5rMGa6ss+D
lcdV/Vj2xwG3RLb21iWJo87NVxaswUFRHjlbajMhnXgfQD1ErnXLBOip6c58jyExacMCbqhyjMAh
MlnWHUn6LQeHF/U/Uv3BdZg+73YaDw4GWlBnScjZUfbQZBNrz69Qu92jHdfoUI9NARi9we3viDrQ
LVwUBdVmrstdY5iYVe30iWmTCI1eduZ7PGGF/Aq2PqFgc9f7COoJO4kX0eB0Cy2sws6pVjsnAmv4
y2HiydWfOfUGUZ2i3Nr2KdPQuGGopj7RofejeO3Qr2fhTAG/GPK7Uu9vKHC8RH4S9PIs9Qc9x7AI
W4reNjd6kYax4bzwO8Q+eWjSBn3jbQz9taE94Sj7rdTHQ2nhc4PRuCOScIn1TdudDecWStNGkQn2
q5O80PGpM5D99Yf1FuqTCMgTe1w/cMNabMzbBH5e7+tFinGmGQ4UQ3+YMOioQaeSW3nSOVO+2IhF
4HDzL9+8TwdCAmJu9F07u7YZuFM9st9jKsN/fi/WLe4f3orPIm1ZJDEoVRKQwfKfKZ/P3HZMJRnk
5NKUI/7yY77YYb1PR4NXYqOGeDqjfO7sVx+XimiYMfWgbsV+6KudiPS/7CRf7IGftdu1rPEH71ti
jD6xjhB+XBhfGOH8+X59sU99lm1X/eQ78ZpfIxJ8hGW+1fr6ILvi/OeP/0K6K7xPx0NNW97GATm9
Kt4HIMqB3ownXrgEMhjvxBoztRLm2i52zF1piqvePf/5R69B9z+thE9nRz516J6IK69MYTpvkd9W
T5UFtaFZovoJlBi4gR4Ttj//sC+v89Np0vi5pjeTk149G7Pm0bfte6EDFZ6Xvty7JdSgOMOcx4p6
hnycRvePS5MtYZH7zsad9SpMS9/7y4r56so/RY4MiOc5VE11FVlZnRkYyS8aHgqPgIbdrQXwO+zh
ivxlAX31wn2KHGGNWRAkMnU1PfmzaJvn1qv3eGcHokz+8iO+up5P+0XemUvRINa56rHE7IztCX9d
yw7asQWNOJLjGrpR/qUU988FJ/FZ7+1COoq8SZKdi+5HabUX0MxgRIe7xmfqA2rDxpYRaIPx322G
n4XbnmsbhZ3P+VWO5ZtaQQDCeP/zovzi3f4syTYTnLc8q8+vld7d+JgK687w7jndX5bZutf9wwvm
riviv4Kzuddkl1lGdoW2d8adYz1Aj10e39k1xcDFeAfj2/3t/foi2nE/7SNl1ja4Iek53ZlDuZyK
+pgg8OWPaj4b44eARZPXf829vlhxnxXEegQoKfet9JppiftoL63z4WRK/NaUV0yhylRlEcCYKZMt
IFaSVgdzjrXqDkVBted3MW7hLVEuHcplN4zlsI1Gs+vw6LPSvyRs/2mf/9Pd/7zhtPOAqYefXPtJ
baTNgR/HByW9zaTuiX1mwJdrFNZ8t6x4u4Zmtn0Eir7P1kI+DA5mrzj82+VakVFmZPd5Jvd8hUy9
c4pQ4h4Vly9JY4VrfAH3lRiqwGLuoW8HqlIVJdKfon8d+r+cFF8t1k+bFnhBUdkgdtfOXkd5Kwv0
9i+Lh3Hpr97qT7sUAMUGzFkLGwIE+9noarn1Sm8Omt44OKbm3lvO6B0Akr9Js+13HhimUAIPDvUx
x15C2Q8rnc3BNtQz97onxsDrYN9MqYYgQ5T+MeMlXhkToniWBvO+nTbET6td1eqeRiTY6sV2STID
PzDg1YmYvZOl4+E/19iuZLas910J9cXX9Y9ytiVmtR6OYxXOj37Z/khGYjbPmNQpG3Fxa5rGvJkJ
CzBV1PD51RfzMtisNWNpX9tMDbsEfeYJuZ2G8+iUH1YUPHJyrCK7heklN6+o2i9JQ0xR9iC7/IyR
a58+B0xMz9Zw4hvwOEcxHO+EUQ0BMC6cjc1Eu3FcwL0Su3BITgqYu541P2b8WR9KAQ7H9Y2sYg5i
iO9FbmQPQLhe4tgo8B13zOes0MiBdKzLx8VZVpCJsWmTHOpEM7WYCncs0mVkuFjDyY6GJlRC89gV
ZQrnyby3k5isoY/MwE4sbCTb0T20fqxOyBRhTMsYghP0gBMjBfFe1vV36ts/ZTWmRyPN0UZmhv5U
l1N+J8bOvPVp68PyzOOjKDK8sZU5DndK5N1+7Kb+QP/scXK8dpvMUXRJNIh3Vq85Jxkt6ibTsCqn
r13jVCvd1eaycr5nSadjveQOu7Tw070FvjWcvRhEOn0USE49gPCOBv+YYluJKIvuUtdtVRwvYTVm
L0ArfrgC8pIrmc1qMdXFoifIY3UWbo+FhdbgOTgfMVs6GANO1+7qOp29jxPkwVmyKcXxhOtzXj+u
dNC+znBrxZi5NTBnkmb6Eg9D6Fec/Hl9IxKTyptfhuAEt04+/GyxSazcJph88qY0OuiFG3r4cbO3
Zsre+V30MCCJgsBxieYOI1yY3zJZfqL+svYzQdsS4WD7HRoKJtOgbi1zZ5r5bmaDjEE/EdlF/OgG
qNek5m1WX5RbHtrW2TQMIJgKZ0SFjxTfWclyL6B2CXAwEUy46a3rqSkKNtqhCbHaRkf11i/uXiOV
3viixM/cOi8jvbGyxR0P3IZRXyxWsVM7h9oc0WcW+Nrmw4NBFdzx1bBNB0BJ8QBUHmNfC0eXsb+N
EkfDnnEBDGccuGpPx1G0MJOTBZGwL79bWf4Gj4QX0gkX7vOCostWYL30baJ1RHVa4Nj+9wFHQCAW
G3+GBBdZ6/0bdJ5kOh/Wb2VB7nMwPs3Ub7knLSFMLOHOMabjw61v2n1FQDqDIbUaLIx1eayzN/i3
AE7piNrtmdLZODTXOTe2LQyP1jQPFf96qU+K1MPvqfNQYJsSbdu5jx3GyLo5bNJpV4GNbMchcNrl
nr+xk8eu/eE3RjAxlMl1dMULgOkbUfyaVlvgSUsCTEAr45eMs2VL2U61/n5w2lvlucehm+HkmDsb
kFiwgE3BY/2Op4+rUljPZz1BeMe/Nnp308KywXI8OvSaDzcSg3cnuuvS2sBTlYuuj4L5w9JBKbo+
Mcc4e9pAad7SQtY1D0GeEsiG1oL7Mx72AgwagQmTY+770De34DfFgTL4ttKtmyiTQVYNDJ1CqUks
VgudLfq5S0BbYZcqOxid/M71zH6XsNjKyDzMHj6efXqeIo8dSD+AdNp4PZtobO2yFAZtmf/upDzx
e1a6PDdRFU4Nb/+0U7FxTJw82gNHxsJzPpftjW+MW7Pu7nlGsoywEbaNgBd2Mvz1S67WXvgjyuyD
gP/1EKVVyOg37JJqXW85hXt49czNtf36wDwrBquSjT+7OPpNRXY76syGmj/rqWMGAqfeuLkZoRXU
LLa45/1JtWNSRGEFiTPH+dKbIJp31YFHt0YpsU/mIea3Dr46vEEoP7gVQ2kEtMmaGSecIxmZkjht
ub8cq8U5TnLiFwF8qWAytHUFjI11X3X343J1VcUmPoJ+Yveej4aT7kzuWOxm3zTCCJHLcI4eU1Nu
fPT7iT3AeefhFb/aBQAyI2ADwFR8KkcsumOqSHS8Nl2p4xedbBXeRl7Rb9Z3rZregEvdTPhcKo6S
zkSknIjv64Kvl2+DPT1GPmUpdthc/OTjreVFGt8Y+dqWBfOFg7hw+2vWy/q6rb/K+kNkTXCkbRVu
5YmvHSDnYFtqI02zD23xYnrua8d7wiPuFueHBSgPJM4xYyrQkT9xwdws5ADZ8r7ed1jOsI6yhz5/
SpzlHonwIVfGsfTcb+sjwqf3TTOX74ae3sZ25QTjvKTbNvHvTbaCzBdh6rmAR6WR4n88HXooPBoO
/pKmVGp2c2gl6lWN2nYU2R3siLtGzzCbd55p9VD698AnG5Lm5GxiS2p1J/jJx05ZHgI4wDz1xBJV
Uh1ciaFtYy/bIXLEWR+GQJsjwUUTH3p6M2xkMjyrZfEDBOfWppZ2v+kLNlpdr/MnO6YilLD+jGU1
y46dbZr2xi5O9P2o41yBM7w3eDfQ3h8bMb0MZfuwmBpK3WZXLXj5Zry+Mk6u4zjxrqfkONY3ClJv
uT9DP4xPOV/v5wFycdv0t5XjfczFfGniaFco/Y05yaeUowypQxFAzp4JtfLQxrU3QKXhXuBUM4eP
ZSYTmtWDXbXPnJvqiYrroU+73TT6txm2KEc1cvrMk5NhlyLGG3y5lz1xU/xhmbq1n5jqN3HT0bEd
H3Nso30XbZnTw5hIG4zqa9BqgxNnQWoSvtBHBH9oVxxSZgNOGHpguW18e9gjRceSsFugwjWjGzA3
YZ+q0cX3ucyraccskHUa3fKI5Jtl25fzxqz1TWe8Yukb+EZybJox2RYTHN46dZdHnbrb/Zwn6qT8
xXxrRWqedTQ4BaQZPz0hz8C92xl19Rg3BYSD0Wvpo4EvedYHZd4C62v2ZYqbSu3kswt6LzdRalkJ
3vpJ+joyMXFa4YV7WXQTCApFjRfpbHHBpERGh0FXoBQrjPZXF2qN99qdlqMwCxuOHIy+ULO0D6V6
f1PGugE4gMHVbx0iN2PXtaXzyLqeDr5eAK0p61QXm6VkMHlJDCp+dVMsj6A8Hfj24/KztZeJQiv4
Omfb2RP2vMTNjPV5XqFj7eThPgqtoGzvTaeKQdymU/eRaS7SiLqx++fel8VVyGb8XTWaCeuz1ydI
sobZ3wMfd0Irjv0xhAyWh71Vg70mNZtgQyvqytkoCl7gtDnOZTmjupBNuas91qIFjQ+6tOrOke0q
pN/eKv6ZE6SsIOL9CtL9MMsOHognujDLUlKmbpRbH7T6vaAJtTWnokekvpTfUJSob3GDUlG65S9v
UpRoi5Et2PzedeA7tFLZH1OiJAQlGEpxYna3WdsbW1fjGJgdBOtWiTtyFFV6vokGx1Ac8EX/0641
e9casfEQdaV0N+ZiAyQVax7RMw5UGJoTztVsbAvLm7Z5P4pDnMDRSIccSI0jii1GCj6XJJxtlXAx
XupDq7GytnMuWJgZuJK33Xs3dv3L2C/jbYH8DyfT2rxLm1RmOwa2tEfTMCxoNU18tmS93BSN0eYb
SyQx5PjV1l1RGQq0nONC87G2BsGufydvMt57cJb4eU/6bRGLfhs1nhf2tqFfHLcB9OtZCGArIW4x
YGf7nqNx/DE4KtoJM3OOSTOofS9L4wSvw7vR8Cdi3zHnxyLp6wfGc5itNiidbrgEM2BEu9pirG5e
omie7wfL84O8heq56dNevOqu1oVtqw1HL+/aZ2eKIIskZXoXZ+IdXPyHKNw7pZMUcrEwTkocvNlw
CXT0fuQ7mcxZzE4GhQV5zWsV261vZ1t71Ws7wI6PZt7RVm39O0ZJHzL8zS2iE3vEtMBbnoSBr7ep
mGFJtGVbFPo1bhx/G3mcdLxFsy/PvlXu+oX4OndwPrZ9YkhjD8EQlqTRPGa9dU6cKMQY8gmHX4CH
LVHR4jDiS9gxQWwguBemDLPaf4jz6dyoHnFSPN4TwLwrqxwAo0zgGoS7Nwwcltzm3rNmf2MPxHtg
FuN6uQxuu880AaVo3kUzqIDRT9ayD20er8sCUzR4PujiV1xZ767QwGa243yF3EPpZHjJ2Qh8KR4G
L91Z7qoNKnwm6YeoWxfRQwFvtGBYZZtXtgfsyOOqzZ3v+c9+nROtt+FYpDajEG44KPb1rnO4hTqK
KSs7t/C/tSU5e6666Sr51I7lTho+R/tQ6lshPLX3rM69zMrECFs5010ZCw9UZk3vyopMMMNCmnvD
7okWugiLK6VE9WTSLil2xQIFyCVlmP1q/Bg807r0ZkV2YCSXSkYXp0weGEWSQWJwviTjzUBxdaNs
7exMy7yZu/QGhembZ6YfSpZVaKc6vHP8/QEY381TepatDcqa8r4RTZvSwBVRWOX9WFQMNrv9oVpV
iJ0T+LUMJ87Cbu6fZz6wGfqP0R+w9luBKFlBaSEuC/yZ++K3HOoYmMAEqiAi9FeZ+XuoHRbReLbF
fFiFWP2gQqtIfxmCf5M2zU0qwPCZQBvi2t2vz93La3gjbkSoVAnvqfXrKMgWd1tm5oCq2H0dG67P
4UjZDL67txxvj9nCjqr3Q5YrdxeVVhcSKP1u0YIY5aI26yi+77jffQljgqsWRnVf4Li8OOWpK1i/
iRLNA4Nd2clyK+e3K+CgiqTIniq2840Tq2Pca+PRmb1Vsdk9xbW4tW3/pHXNQZPj9y4f9t7QnxyM
DuZkGUIYvGxq/ZLuQBvr295KAyC3P/MeBlWp8EYtNTYEzDR59797BrqEbkbHh14BK4RBvvdN7t04
TPZsI78CPOh4G0iBXkBiE6hqDWCn7EbjedEWnWpalCUEnEW/bYQGrqMr3oaiA0hd33jJcsEt+5AO
9o+pYFLKUnuzsVuo4PmFa9r5fZaFAG4J2Zdw6OIPbE76DeoSbYP05j1PyhuB+jJ0lgRfuUolm94D
R6GbaznHQkwufdsKO+nZG82Znip6DR47gUuuvKj21GFFAtj7RvrL95j6SJs0iJMw/fc6siq7KvE1
j917SEW3rq/ALs0XU4/uvLIlVmT1WcZ0Vxi4A+tqna74PvnpoVgmeheD/5Yxx875Tbe0t0k9i/5G
op3Y8DbdzxR2JkffDo13O7TWvRHbJyBhJcb+3jHX/FcXBl41ilsrnn5nuvM0ugalANmfYMb7KGHd
26Iav5VxfWsO9hmNWIWJBqWh3M2PqTHdW52/F7L+7ZWUPkXcXanXvK/0u8ly79q8fwMleLPeiXT2
nwqYMnZpHyVR5maa9YHHFj9NsbiLh+KQSnkY0gayEYYze/SXNsvWDN1primhNI9O4951BPGbNNPP
3tD+sEc5HXAzXgLVWe2hoFR1oN8sAtS8BAqA2FbhPWTKl2GK9qzolL5BG4KcV3gwEao4GrYYzmT/
MHmPC8fQWEsUW1ueTuDBo71tS78/AkpTcIpBphRd3Txo/mSHWjm3CKdmKMu+U1VXo8/UY+rB7p2t
7Ocsh+ceGtLZVkpyABjGjVoVaFwla12bTONW9D7jbb2u847M6pKbk/mmdeX8Ouopekp/zk8U6vzn
etSNY2zM4Iecqn93C8CxAaQEB0gZUNcfY4Mzu1mwfiorH2ELCl/upiKyKYNZw6luOS6desKnM9aH
/spTBR2BSoBWioC0DcpXr3fdrOSd3RDHyJbYMysMQeMsxjRFVwu2EfDMeoTAYd0562Cdt8TAE7zl
0mF2cx85VgWFo7fiV8KG4dGbW0Uls5/hky8Qv1LvO+GF+9AbcfMq+gV/ntHToV+PjRFlxyqza4x9
bDNaNgy95SfyFLLf3B3DHG8mjs2mHwMLUvc+1RVStrpvkxuzcsSpbubqVHWZd/yP0HK08+Qym4Ye
qtHwtnE7yEtd+P1OHyr666nbbItsEZelr9xA6IMIOLzyB38pvI90FNckWkBKlV624pdSH36Z3Q0m
0ZnRANUQVkfEoid7j4wNyIpVhYaD3tjQxHybeEIedD2iy6h8NtoJgISmQ+YpYwetqJ0B7I1ln35r
GGrZo4acN3WbaodmyabQkxn6Pv53W7ozva6aqRSSHv1W6sDWrM6C95PmOc5FjLm9JG2svzm1Pd72
Y2E8Z+ZYdxstm+S95kL5KbOivszN9MOsJ4pYXEF1uwgz3rbMPrxhttButWHs90UVtbed3dmHCU+6
S9PExQXRtX3KZN4894NpfWvKrrqd2hSeUZxHAFX6MowZnN14CSeL6Op8a0llUhxGhb14lqRYzwwb
hUs26BrSVu4ym2cbvfHsjbgz554jbtXYqtCLpdrOKYIUZ26SIG7L/EYwbXI3NgoNvdV2ocUrvFUN
0XlRl8NB2k0dZLMrKFO6pCbOYB4TvzZBmttZ8wuJEtZPcxcBs2oFSYfHbMyzltsoDVs1p4hionG5
s4pIIIJpG2lsjKQBN9Skup8GPsbLH1k8lsjbG2jettls4QLX+1bG7QkqDnGfsKbQLc0hbMVs1EEz
DvK72TNWJ5RGW6BB1QVbrVmmbTTbxaPC9edVOK6+4yjS75pKox/l1mvvF12zz8u7DPt68X+OUZKG
hZ6wSmgBbB3dLMOoGWbWXVzeU3hfNktnz9QDqmrrSO6oyrD2pdyxxkYpeKzeJbuuIGL4EECQshTN
G2jKNEhAsvDTxnQ7cx93bVp5yG0WY9dErs0zjduzO7gDoO8mvfg5xQxNeA50m7Q51a7tbpoyg6Ss
TOfdHidai5mQMA+JFE2aONeqLZMQv4F5V7Rjj3vKPMf0jdoI3Gabcod0TntIFWoHDtvaDdEMK6BW
auNqlfvSGdoQ9GASNu0Qc8VJ0r8Xcwx2xpoXUlyINMoggBoaZwKBFC8bQaErmaHeyIWZ1SJ3fmlF
1p7MWSMUjaLz2Fa/Y1LYVBVnVTQPrq+f29p4SmkHhsUi76tsOpHCnfu0+N2U7GlFrb+Zkkg6l6Pa
1nVMGFFB/xzzTG0126i2cqytleQM7S6OOfQs8UQi9Thr2k2bJCkjK/JH7tXM+yTt0xIZHBteom+i
qfyQxM+l3zBJE4W2YxxEtjJqc4ygxfyhxRCbfGMv9fSu8Oc7VdtUTiM/HDmCizE5TJVFTwTdkTUs
Lx4ypibDV3aG0ieoeDZrXO6mTw1UcqL69JmplTXeyR8rYhyRk9mnA6jnpkvgiHRzsDbwSeBacqj8
uajib1pvXeK8egY49HuszaPtyZd8xOVARpoIYofGcbPUNSfU9JKplek1KApTjjz36x5MAaHa+AZI
Q2xWUpJG93Ho6w50D0VXp3pedB2yJABBOb6X8fTaz8uxGc1Dt1CWrGf3YVDZhVmy3/GkPRgDWKY2
3VVN6Xxz14ODyHkOMi/9Veuq25hptVuIaqlG0jHxKFUshAWtZ3wzsgI9GsR72qi0Ag9FBAsti559
M33KTNovkW8cWFU0WM2qDioMBbdo+eOzyIzXSXNfzDZ7sdx4ZJLGc0BKqlvq+iezMW+jgcpLutTx
LTK/YuuWxc5V7o9ZdTPLoLZXTC4zu7h5hnONiExpq4daRogxt91NNpCRFoUdDLbz1ibaRQiRBX6i
98cpG7od55yBBZn9MDJgTxeAHo/X8ry7M5/zFC/JXcH+EUytakPAZHvTtX4rn/p8ZWynUlymimKB
Xzl30vMg6C3et65Kv9XeDONY+v12Saf3VYGYpOPdMJh7sg7UJ3Yc+nwF+JTaNzEBk9E/anFEZjt7
96mXKQyMURh2pQCZUKizRVFjAwBAbHmfTp0awlHSbNG0S57xgGhF7j3NgEKl3mE6pPzrFd9XiS0F
KOiEkgayNSZs97V/snG6DP05fkid7nWpRU5BFNpuN6bj3k84M7umd7dDCekTj/GnVlVH3+3PdUp4
WRU3Lqs9Xrlyyv3tVMkpNpZvdOsuAqG/v3J0cQvOMTjx761cf2iZkQyMvH+PUgtX5jy952+bIMuz
U6V737EUTwIcCAjAmuKhGaw7R1LGVoa45F5ZEYl3P6mUMVe+OG+LiN2j2Rno6Oe8gy4fpQH20iZI
5ulUSKKItDQ4sQfy05sp031WQfysNctzYU1ZiNswAoWyhr+2drxyDxGiIzt5sWTh7CZXS3ZFxU2n
8u6GSUTzona9cEzlb1EYr8RNbcAEaR4u9Zx+jGWmDiUs0AtWq87W7GAyVqKVaPZ7bRPb/kdsjs3B
SM1vbEgNydTY3sU62owy02h2TeuQgJPCVQW7+62zyRYSaS7haNXtk6H3P5kg9iG9usamGdI2RERn
nnoX2kzu2AiLUTtePE3dlTy1hNzWBNjVULtyqIrsEzMeQiJRn0OmMU5092Wgd4ZLibu01W6RtQ/6
tslZJnrxJOx52iRN/StLYs7lIQri0WxgA5bTHUe4+7ObW/vRLbQVGRqJeYPjmNw2qVfdOHXN16SW
HwDv0CjNuUexQTFI0B48kmVF0C7d6moW2ls90kgq4mRlDRLwl8Kl4lX5wMK8erzxohxD/smId+3U
uOdyzGEkGvXPYWL2u2jjgnwkUXQuMrYhY8zfNFFNF73Xf6uxKOnNAvaSY+IFnlVVaDPqITQGU1DM
kTfzQLFysFlfdDRY3WzdZgcG1ITk2tmkZNlgNQdELlRzfDSzIxzZjY3VYdB3uh2woatQlDTOKXEl
YZIYbPV4x6UbOCParnOiKaxLdwhiD3NDnZjpQXRzBwTNMWhtWwCVJ3PaNosHxqplBcihs+G3utV4
Udhg7kcbLZfVTa9li4Cl0mP/vvY1UniD2nJDrxG9xnI0WYEHrxkcAHm0OInjdJqAiX+NLPk45bkV
RlkP96wyy6MR696WJg0IOf6DVMA+Ib2Z2FsVUc+MP5yRJW/1OmKX6jUcSJYNWUo/hLHGqYvfkRWQ
vrGNmtBu+iofH2oZrykN1R3LsbNQ4dK2razR2kye/ruG24u01jCDrEMes7jEid0i6Hf74pKmqgs4
zB5iezA3woQxI1B+BJOjXTKzmTeU4hAqFzag1LQSu4Jr5BTvn8kyv2cjygirT/0dau2rF8/pfm7T
k5mWz3Uyfo9jyo+VSCqIoRWZst+WNEQSCpFDuwQtqTCMQ3fax9P4UzcIHnxFvb3Ds8lTgxkmXjbQ
DcXSbqhotzaFmO7caeUxA7mmojDqm9nkhgCSt2BiRhP5ct+GZlNCX4zjgkcHD6l2p+9mCibTNed2
g70fyIdWgw2di2/S9+wTEg+1jYt+2dYtFxBJ7d6pDcoO+JmUOzvzkmAW9UeqvGGPk8ZItD1zevkp
Um5COxCSyRuR8isVIuKmKadeHhsfOixBYH2rm5SQNO+pSG4Mkz2xSy116Br3ZZg7iPdtf4tKJgsa
W1ZBW3I5ZD2U0Bcf9YrOx7Q3ypizTeelZ61sHzV7PaWr8WCVEHvrhVYMNGxFbjDAa83Fs8zLOVSe
UFu/jm/czBD/w9F5LbetNFv4hQ6qAAziLQlmSRSprBuU5G3PIOc0T38+/FcuW5ZNARO6V69wNhcj
P9GzVLe2EB7EK+8euka6E32a79BIXevK+9P3goIpXcxtb4N7KA9CRuxgG6uruYiqauSHsKQAjkiZ
Bi1hvrcJpNvERW5dbVLodj4hpxeQMLFLdK42c9HIryQ0atB0AahTL39Tl5pF5cuHCkkvhYfERAqa
cAQ8UUWlcOuLE+fAbaNlc2sYTlQ5M9eJATUefGF+d5322yhM61bFsdw5fVzcitHhto/t4dHyFV7/
UEoj3/P6QzMpmJBToDcZDJL9NOvxBaC6vSaY9h2MrrTffKBbBh8EnXoOXhOGDMPPKfUCPCyhzg9g
nY8tXiC73irEqc6zYjdVtb6gdV6Z+3YBipUukaxMNuxEDSir4WVqkuLcT2W6HzIz3tqzYjE7RrcD
acsY3slwIwvdRn7NXdx1nfNAfzhfTWVnlKHN2G57ntbrXHvNrZzM/myEo7F1MltC3vCbk4z78NPu
8SF1s47oXqnKQ6XH7E33hbnPZJDtx0qJW2xaJCIjKbyGtS1OoQG2ZsRLGCmMwYkw53OkfZ/9U+3/
QqKH5ntkjLBXsqtfWjBXPIhqUmzxEobGseQMqMWwBj4WU7tvmmxmFjR2B7NYgUTDCH7NUHmwQ0rr
terwKIqn3ommhmwu5hDpjx+nkNYaW0VzWY7PWWZe4EQ8xSoE3vLnWyOoDF1j5JEEMSjBUi5/ZO+G
16VggF3FS3dqQVQphYb8l5l4IM9eZ0/Bx9JaGceaD55aQzIcTmWVul+tDL0L2KgYtxkwNDHcrSci
s/IE4etYu1lpQyZoCA8umSt58miidlaV0C2NQdM8km+NTxPVNBP6OPCpYqbwyZvt/7Rkj7lr2ljI
rC/KeoFLQpXiHdZm4G9WgqGwyQ0tWsgmuZGA3c6TdRpxbYwWwmKJMS2J2RFtGwU2TBrfwve1q2Fm
TsY87YjODfZLy4xiVjExylZWug96LPVhTXnblWEfSIhn7fzY2TDyUlO5z92su0Mps/49bcMVporF
cCyrSb96Ki0fapq8/yxtVq8hHdMnck+yshOtdlSR7/nEG87srDgMZWsd7NzVDyyq8GNJWyCLxWkO
s9/OEce2dwrmBp6MsyS7xcxIeOya4TYm+GhQRoPMl2qoX1ImbveiCYPIlAa8yMERkGFc62B5jvhZ
nNImEBP1i7TmdOsZZMS3JWZoHYOnH9fkJBtxYY9SWajfoCm7I12bG+VC1W9VmLa7CQgOr+p0fEnn
hHyrxVBfpj+KqxwKom6SbniqwmqCxtJWtNaCRVJYxm4ucvfZH0b/JsrKfK075f86hWh/Yu37DwLy
wW2qhfO1hFZ2XRIPqllhMp8oZPgaV3335bhSHyA1VscwIFDLdFW/hz02vjZ1Oe3cgqkhblok3M+2
Th7MvGuPpBxaUUtg3We1xoC2g4sLd5x2B8t18/fJNDuiqcFakfTaT+TrVTu87oa/Tpl3p9ADe4m9
pvgsNMNXc2jmyBwncW+zHqBMuXJbi8mBo1NNkXQUx2RWqwtsiQx50wD40Qr5mfpuzHk1CWvDpNB9
cruMqQRqggveh/058D0SWvNwep1MvzosgSfZ05NhvjN+1w/I7cvrSjbDCcbmtpOGVWHBG3QIuGP4
T6nju/sSfxPGvL217LLaz45eh0Rw6vOWeX1lPI6jW5M6xM/5ZZcBSqO4BM+x02b8U6bBsFVTO54w
/GaUI7AUOmFn1zwxi0AGRv0sPnA8Uw+mW020jwLzSIb4hr9dOIcioZbpeZmEPsWOtQSbsZqmPQ4v
3eMoUn01a0mPkJXGo17iT7b3CBKgNRu/joejHhPogTU6i22ZEExt6Xr812kU0Nt8aYa3uZ/Tk3Cr
8G8gljUZWqnL4AF/gdww4cfId3xcXKUOfcLAIYPvvwN8YYsrIyw4ZHvrWfVO+ObG1Dpbl/BEeII6
QN6UprL7KQvodBNVzqPTlMmDqsv6EseVT/HVDcN/k6LOb+ysdraaUU1FjnUFMVCJ8SM1MvN5CDle
K20FZ0Qc9a8TTOJX0iHuaiHdF2Kjg/+0mPqd26fW2a8kZmzrPrEkNo0AZCQ8q3psnnx8M4FuyL/q
giS/5xxK3+UyBofCDcTHPEzdo1JOfVy6wb6YdeJhkIyTdBHo8VuONqEVXe3W+1p4xGk7nX7DaLKM
AlPqmx9yBAfMFC+WdokkDgtrDjZpaMekN8ZhyWAuyyMPo/xID+BJddLNZ8PMXBw4ldznTsLM2l76
KxijGbmtho5R6XCfgf1cm9IoDi6GaRHWZhWcPEcdFpsLtZqJEV8IIe89CD0VVfFj09fhr8rDw8Kh
uckX074mopo2hsjcrT0M1RODVDPyWwrcvCAxmectscJQFd2JCW1nnrO9XIOlO7vODgG+7DA0WQdZ
1/3GuS++u4ZhOP5UkOxHz8cOgbTKys30Pi0tAGManZ1MqZkqo1h24Tg2TL8n75ZUyXTzOjEMtI8o
H8Eken0q9ei/pBl0UnIixBYTjzmSWttvfTh/NETrbelgoIKU/CcwWynMirE6OLwhIKgKBmru35Wu
3pMise+GKfqLIQJxmKVSUVJNRTTM7SkFMN8UOSgYvct/oipeFRxnLBxS19iGJTg1oBxONlVg29+e
B36Cn/Qw/TECGng/jq1oGa38YCahdxwNfzrRWSLrH0o9QFiDORkmmkLeCsT4i7Mq3IFF5dd5Keyz
VQ39uYw5kzaB6Lxzrssj0S3VtpVuvklscqGsEIMPWm5qzSbsrM2QiyJKghmlIi7FtzT2hr88HP2d
Egm2cwxv3NYu1jNhXpoR6Em1BTQeT5nT/GI+yDhsdsefSYcuYsj4Y1jc/+JS/wl5aXQmQblxvcy7
D2N4Ruf3ulRI/L3iX0ihs1VZvF+0/YiNS7pRI7NHeyoaKniBr87iG09F7QT3rLA66PFZ/iuHitmw
6TqH0NdFTycTg1GbGm9H7O23U9OaW6juJhgWdovsuUfZ4wXirmOG6je3y0MNS53Qe7EZzCHf1qF5
7H37xM1mUAFD3qaoPMRLurUbjn4l3juluWKt+S+H+KlN4VQFpf5v1k2Eh8khK8MHqxkQAa1yXqiC
wo93Cb/6aXsu4TvgWXkezfilsoer0XltVGauitoGEqZk+oDG4eyns9i2PabDgSh8HIgUPMDO5DQN
4fydwh6RsJv7jyjh1qOMLxE9m44deVGab/IGevSQpn9idD46sdqFqcmHKINzUair6P0rHgsHM3be
tLc8+pZigYdnp7OOieqioU6espI/02IjbegHVVNtQWzz7TwkB5tPPOf2NcN6vqySY122J9oAaJwG
bPZmX6QC1Fzu7HWYqZER68pGVzq0T3Ag9hPbTcfT1ZrjKAhh4NvpsmmhFLF7J1LpjVA+BQtdWSWc
i2IOCVwwvUG3Qtk1PfoeGoeRh250Gxx9zY1cVpJcZS8Hf0m/GtN+bzmOIN5pzBE2yLb3k4hHSArj
khLA4FDjAHxu4oYZrb80X0bFORzO6uIJxSvH1P2tjlVA9R0/qFhetdvaG6GCmygaBhyF99H1tUHj
Xc/3PvVcVqQ8d74LxbfRe67Zu7tIoLy62cDdNI5mhog36XettcAE0M1JLAmlotK3UiY7bXhvqdsx
7mu+U7H85La62klX7cxmQrIBBdemTN60Zn+pK/0wiFzuKrff2ZxXG5tK0erMSAxO5NO9gcPLFy9V
73nJJ2k9mnj/rSgI523natimxngxZgDUvrAJYLf9MzbyH7IqDSrIxoSdnpm9iij3zPeyVY8JXG0E
6gTuMQciQ4es3wCytWfbW20b5wXrKTdIfpfUvgfj+M3845tLdF9b7duMNTtNfllykjKjKQwOuLGd
66sQ8t7rej82yVdm/DpYwvIcSx1ETJh3NSU5VNdHC/xcW0ZkS/XR0Xe22gbQab5IU38WocHEN2Oj
/WucL10v0ZS2kHqXQ4YYPZtcYDfX/Zmc7A8pP78x4dNB4Hy1jdgnKY53qj7MvNo+1fdFV98F78mN
gTq65V8jsHXFuj+r8heP7wEPvw+SU1gz904G9TCS5Ohqdxf0Lj2FeXdxaFt9Q7s+ZqjUWnvdjU+u
VEDr47TxrYbp0VL+VMAbULr2NCoPtm9i4uBta+1vMOj6dov8vo7q/MHd1pCoVDtFTjU8VwLCj3B3
nqv/+p1MEB3QPtOizov4NsrPwCY5E005teO999MXRP3JnB58E9aOYW1Rte6LZDw75bJPYfFAfLtr
Hb8Y0PWyVN2GMbk0oM2FNyPmta/lbKPgeJ0RJQ0+864mWaLYJzGpz0/9rCOKusi1UG0IN4XyjZWv
Fc8PBYxFmE9zkbznjLrTLDzaCqF62t5S39+vrypZlgNzvktA5k6rBkptHZkNqFIrNo0zXvrMPRU5
8cNAqIk7nBZXcq1RuhrVN6PTi0blvi6HPB13boDLAH4xiYliYZklo86AVqbYFkLDSH1pcZJctfJw
H6Ka5VTxodfXY4vupkoSjZX1gW+ARJEf8tekWz2RUrxhjPUkeV9aLL9j5zM007v1ucmuOdhx8YTF
ttw0XhN5JZcmS6CbjL/rZ8xy7yANeVhkujNL/83nSMmcJMU8BuxWTc+mV5xF0f2HAOhij/0hDPLj
+o1dTkr9vLyvxy048Z7zZhvKOsIM/oEx1Waxaanb6pBheBN66bHsFri2w3Ywa+ip+RkA/4+OneNM
yqdROe6mqsxnDOu3OadxNs8HN6VESW3od1gJLFzSi6miZm4uhBIVrKz1aVcDNdswnuqEqR5E+W6M
H7k5Wz59G1nMyHLZvme1e6vn+KpxVROOYJBbg6bWNwTgPfDgq/Kd++L2b6hoiNGF3Db29vuUNsc5
STUYy/qUKvNhTAZSCBwT8yn/sEB+21ATu5D58j8QneQmTlDpLEYTudoImXR2ENlNm1g2EYGVHUqF
hqUMj1O4OJz1Vbf10jbSvroJGRzTJH6nJrvGkuk1P8AvJIInmeYkdycJLZNqj24fWtsJntShzqgK
PAjWQ7pSK4m+tbpk11VJsDMK916246Uw+8fGFe+1IAdpmupdu9h/l3x4K3XJE2se8jF5E0V+GZvl
h/Hue1tXb5bMxSbWwzvZB0cO8IeqRzZg4AKvnfhMX/JPWfE/cnleTWO6zfR+jdM/Gbo/5Km3z3P7
EVgSlK8dmwv6s0fbCmzmdfpg+rrDHQm94QTvYv3YgNSwQEfnyTMaaHeKQiNeF1XSIlmZJR3ZMiEv
GqwWpnT1CrHmpXb1cxNKGNwzGr1kHg5pYjwxNTOOVFZPMwccWjmX6WOm+8s4V6eZpPVtSKJGiItX
w35TbXtvppBbDkcNbuUtnHY4sA070fCYOtvy0BZqPy/MjoIcMUdsWwUsRf6VoNsHU37OhvgKtPwK
7/Ooud5MoC3EMszkZGMtkDOY4poDiXYszmAIIYtm49kz53tjDUySgV7pLLi9ocs2ZSb4CcXFMcyn
UQNUpq3xHqIHzYf8HGbtG4MdfEcqiHQWBziY0Etjtge3s38aNEYcSWLaJLmykXclP51hMHrhjrI7
4EWaxoc4Z58P0nw0W/sunJJ7eHL2SZf/jSmJBGeOCtxhqxd/icpYm5shm/YGfh2DJAAYuz7BN7Ql
NK6W60N3X3HRH4vC/mYGY+2UidZm3YcViV91XByzGnZN74sV2pZvCdoLjFqfhdP8K5glxZ2kKqOy
b6zpkSIMtYo1nqehwfKpv8VF9m4YOeqL4U/Kd7pudcHWIMLW7XGsFTYt00Kf1Ro7Ixn/tRZDMC8N
T1bava9Dt8Y1ejjk+eoD97dSAXzC1rgUkz7bi7WSpf9CGj5kql7Jwwe7d46lW96Auo6oTdd1Z5Xd
1udCHJLpzHD8xeXUd7hR1+ddkItjBvCa4O7XxouXfYYj153cV124DVkHPH2KTahT47TNSZ/CgORh
NSNZy0lyLPdiiW9h4TyiUTjb1fBqzWrn+mHkwiWDFYN4xI+Mtt4a5RRN6K3mteI9CyP+jOGZwqRz
iqM/9i+m+2ROJaYnxReMgN3SrpkD3mNFbwrK+sm3jka5Otqs2v2uwNYXHWI5nRUUldhLzisRBi5S
3ANL5/FLTWuN/jEK4xOOLhn+KnnVvi+ZdRJD+o2jwjGG11TCrCj74qEEr2n8W2y5yDN/+/RRuYR7
lShoO8aAc8N0upOXbAm3OMt4yJJmHVwnSilK1j3mNWEiDr7fP/LVdZlV6+Ln4XPkHkeQzKLhwoej
hZPygxTdb0tNjjaufB25ItVYPfJ3pWmjn1s5oQ+A5KvOI7ItwEDjVI3VuqBNfwOvs4hkEmyNue2Z
gvZYS7KW6w5GjzyEZT1u8riEw1fWG4cd4HKV80+nfvElbdR+3D+OGo5qWB4lHh6Qqz9CZT5LZ+Jr
ADiTf4HYF/l987r+6pjFoeBghx8SzQwi2jT7h53+Jesg0POjQaE1LjPYaO/nhzEwL43jHL3FiTof
knplvOQ275MNNHofw8oJRX+1thfe6/q/udRY5Vidmc3DAZkiuxVPyRic4xpVvhubX3VZ7MUQRnXp
HoN4Pui5wEPYOCq2kE/J7EG1NeP0JedgmQO6bCx6mAt0sl+FdE+tf6ucr2J8ghQCz8reaPvDlvGj
kcWHyYOmMm7j8sPrAc3oso341IhHv//H7GRbAuby8TWqPnDwLUzwqFT/MAGNEKC/eUyPNzrtwKHD
XdvTQMblVtB5haI56aT/nz+K1//r6+t6qU91HFEZKwvqCJAq6XHs1GX5tHGCs3R56oL+EmcW3gKc
GqruoW1l4a6WGefWCsWJhaE3gy8vC6wH0BPgYv+Ln3X2XtdoFMTkhItBgWuYNaw7yuMNz2zanmMs
bilse1ccYthnEdqrigApmLvMn6CDdiSPk76Y5wd+Z/ui2eXm9G9c+cw8jtR0XhyWlRMiKqNukOxc
cDwoEncXC13Yf3T+DGQo1raL4YsdyekwTMxdDr06hjids+lQGm1xGkwWWNvQ+UPYp4c2aybmR5W5
aRcOMx+j1g1KKawLQpgHCdQ0qqxDklZ40GI3R2v43hUebCF0AutRFmIjTKTEwbc9FDvuwZXp+2yL
a1HaV36QmULIU/Xz6lKj8myfDMZ5PYDYXC5T7G5I9iazC1JrUFIjmKGjGWzaf28YbtJ0X3GozUm0
Cez/ckBg2Pxnycg/42hdV6klZ4AWk8VHn48V4rLKXqbpLr0RMA6coKpAHdu/hbMysym3G2ag64EX
P/FMrdrXW6/ti9XxyhdtGcWZgE0G6ZxI+p88L/TRnlIOhcJH7dKgXjNj+V23fczMPXgOC5iw5keV
4wCFNdnjIhv+iTn5NDmxyR6ZIS/CcUtHIdA4lhdXuvfCRJ3t+fdMwD4IjeGfnxV3e2V5J+bHop1T
Xr61wadr/5eNBYsl240i6sSYnhzKNHBoc3wdgX53BvOH10RjLOhLe/gTLCCRhaFh+S018+MF5m3u
ed1r3JTpoZ3QaNuqf7cW+HKzQ74rSYF/GGk5ECP78UDwbv6jm1q/VTBCkdzXC/WGBPf1Zufb0z7a
Eivrf6xGNt+G00GssjMTKpkcTICVcGyePWcCRqjbgalLT6UCC6zZmcsyXIjWmDbLWpmwAAdGbSRT
pEsuj5pPfpizOoFx2wTpVTLiPvbFHNONWwPD7oouzMXqNma2ugtCbWPQoJ0vCTyaHjpZiT9ajDqP
2nIG3019UhsHu39w0sF9XVke3EELHBdLUoVqv1NbJ29RPYrgZ0w4OlvyFIlQgEUHBVWWKVEnwzeZ
un+CWOKz0FKXboZBYgnt1dM/0yZwcVOnnjgogyRBx03KTeGHiEFYseJQVG56ygPJoFkMuGRtbClF
sy3DzH9pfMe65HnFDe7K7AjxDwalaqCp6iUwOdeSiuiUxTqgz0P+C9MAr//RfUqCYb5yTwI8+kl7
62rtvjTzmDDJKinYcWE9BWHrHkVGouX6HV1EEI688BUVQaDI9840AQbMcaUeF8OtDgOnlJzzT/qm
YtNV8zMuMOcZsKIEM9+6WYvm02Zr1AB8+mK21bvjxJdV+TbH9aWkAtYgNHZLJezDPw2taxlYioRW
pDWjX9+AOIAVguDdn5Gojvlp3Z9W6X6KBpWuMe6R/h1IbotcMzisLtgtIj0sOroL/fhxGt2H2JMX
wws+g9bchTI9uNiAGpl89ipvY6FUUY390nr+O+qbo3CsJ9HnR+EZJ4+STY/Gz7ruVogghMy8sW3A
eIhrbdlfc0VKr5LfiHFQC4VcbGFKDmijqE5pGzfd7A9cSi1wvek+2uPQX+3JfiKR5ow8Ij/0stl3
eXthiaPQdJuvMTH2FlRWPUhQPRWeEG5ALPJlFXXKeckDhXueDTjqYjVAfIaXG9feSulJrWvhYIHe
wHVI+N7RzfuzSaDBibuSXsQZ/ksX7FDG8pVYozu2vbjQOLcsBcsP5ss89m9FPuNkTjkDM/ppDNFA
YW6ydczuoPLuBl8FYiri3KJLDzoY97jkhNtmcdsNQsLd/yowIR6lxV2FzuKEKffz/yAFbvaiR1eR
t0xlkktYFm+hWX+NVc4LY78nBdEy6XIN1ntiboZ9mQT3OBue1kKoHZxl6859lE5WtZt982f9qbPG
ehMLVnq5+2XM+d50yne/W48/1T8UMcr63jdwf7LMc9hU/8Vu8zw18jyl/jOgMMSU3IdCxvpYnGtT
QyyzgBXo+qlMMDB3/y48odxvPxTTbNrNZ3Dqx7Ef4eHbx25p4HQ4BuqK5JOnVWILY6Pg7Q/xZEe9
Tt9SbnScCI4Fi2M1EhQ4+xSwCuivRoSd4jvIlpc0yE9Dn7zFSfkPVl7FcZ+fcgwBF7pB2GynzKfb
9vNnq4f7jx4FYWiIbITOyA7rP00zW5Hb8flVqsF00nLLQPSEm+N29Xb3VQaRlhALz4JzgynHeTJz
YBk6yTDpHnzoGkPAjcyN8FsHAxP4eVVCoQHfWBOnZrd8jov/AP/4OA6YEcppJwLjavb9h8VelXSY
1OOMg4w/KwTjZXjXGHDV+vLULuQ79XEAsWv4nHp5L2LsCaDf3GoDHx2xBDQ8gzgCDUG6b6qfEvoB
zjTZJYXEfC7t6rmvUabOmcUANyOht1DPghmZ5fefsO4om5vqxsPfQ3RRuzYLsufVvrljXMMbN+pN
rRUy6xpWLXIg5JMJdENFY67V394NnnsF+KxxdmvL8txN1geM8UPVFs+N90OJsS7SbDtDKJuXhDmK
f54s4z9Ucm/r+0Qlejc426C4DcfWhdlTZP7NaYungEc/rM6C65smScW9d371mLTzh9/Shhuesm+u
MbwVAhvQ0ovWc0gmZD6D81iI8os2+FJKo64P06NlQoBv2vZmT/Krb7MniDSveVN9Bpxc6+9rHhMc
tgeBFeVq6F8PFXOHcn6I5zBCXHKJtYMC2PmsRIJHyYqAM47fBrXxV1bhwc88GmNcDIr6YjQ9C6G0
rri7fCE/KHZhhS6qVe05IZ871ortVPTORpYGHkhGFyDHGJ7guzL7a3dGuNyUWA513T3Uct6Gulvj
3uN6G8/WH9PxwpUGhGVHDLfcQ8y3Ni5LEPzgk/NdINLrk+HU98E5t9x7ZbGpYVtv3JTD3+mgwRmh
fgbl34dWmfH51bEPecCOdg5tn8CHdhBCUxEz1Ya46u4zU2FpZx5r5CTrv+rV5R3Adm9IYJfChNHr
49xQIVbAVpbJtGUjIHUwVJ26OxZykHnd4doo9ded2mcfv1K/zqLZmralih/WwKKeTqNsvYO5pKcx
0/9Jx/sK19Z+EOemmrh45vTXogIvSrafrSjZuLJ0OJ5g/TELhRxsi3KbxskxyHwg5JyJpwov/tKf
JHA9L+5WqhSowg8oJKrgnwjK4Ttry/FVdzF8EXdASZmcfHsY914jAdKqs7U0+baz4RVW1nxN9LSZ
YascgkVnfwOre7AbueeU+ysKep2hsa81fPUNBP4GBsNwmLBaaCtx12MA/xyx3rnEzOGl7Cr/Bl2T
EbC/3HoL4VBRrsEKZfyj+1RuC19S50wx/eVgISyhMnL96u4k4+/6GbClOSSG/6AsWDZMrP8olHBU
3hPrqF1klJB4rTv7yQ46C+03IvlOzdEi1cnz9GvHecFYvUHLA5cM4goiofA7cY17XkwnHI82ReUz
7RRPkj8zjfneKgaIrUvZrco3P02Q49HvLAUmLv0aFMI0BicPqWC/J84OzqoPmmr/hyxlJ5PkcWyH
c5f81vApuwrRbI0NrnCMp/VE1RxHAppFxrntT8O+t8KjN8Fs9kvjltvxAQcB0Cg7fXOM/Atx9Vs5
FhyrCH+t9khHdEUZcTYLQCav/cQN5HFK+i+vYNC0Wuofgpx1NTkz5tXldxNDe0w9aO3Dl5nH/S5R
zfPQYHI4AHD0Mj0HUgi64Nw/pF1m7u0OgDz1HFIDs0vjQ06fRm7TeKAiiZf1Hk3Cl1jItwGmMRNl
lAylfmxrQQBbUJMR0GJFpo29US6falHvhgrw3xijeQovkPRfs0G/TXYAMKO5hoVTN8e4jAeGYPbW
w7luUxHPyxZbCeQPQYnbnQl617ZwaqHilS/G2Db7kcF7NLrY+QyuMR/GCsMs3Y/kpbc11l5xWHl7
aTRk+8S1PscobFftCM5a0E7R65puvPfNAssiYwSeWgii93yeDWPwHIUw15ump96iRUToNupfvwX2
GOEZ3DHC0F+yD6EPOS4mw/Pkc2HH7rmF9va3csX0Ew5lEjleO723dCo3bAqWo1dl3XlsJxA0P/X1
CgyeB6I4j6rT7hE9H3hgzBR077lFHFmqyc62C1TgZgOU1zGe6mNi4kRGHEs/Rqhy8AVbGFaUQ4o6
jk6t+cp6qkA6ZId6ssNR6lyjAaJnHFHrW0myCydpHoJBmZcQ4gH1QDFC2GnlqQYH+2TM/N/ojd3F
13W/rRIjvqQZRjKVBeihLZm89OUwPcwDOuy66OHeFQzjQYzhdUyQqahDpoeEw+ZsluDwjPO/iBYP
n2if+p32fePKVFKcZSBz/Kgt6+Q17WvrzgTHhFn/Bamg3uoKsqBJvXFFgEiAQmveFlEzdB7gEzaM
RjbVhDkXn5ymN/aqHcsM4r3pBdvYAjVTEtObZqrTpykXWCFXIv8wjSClku7Fb2X5Jq8+6BSODm2y
m7v0n8m+3TARm1/pjLBHViB5QYihv+nCIaiQG2xBIToIMwoktQhShLoB7m3reMeeKrkdgoHhtMkc
bq4xEldQsuCCg/zGtcCOxgq8Hyh5bP0mnY4SH4/trOPk7GLucWiSKTuVK56e6HD+Z9catNLkmKTY
UEG0rCqqOiQVBE0cSruqRSFldCMEhi7FVylRujtCWB7PlSuXD2pqf2u48adlOe1ubDJxioOgR485
Y9plpU64c7zm2wWwiyDlpTscjAq1cUIPbvtS+D5iZtwO09ZUsJPx4bAVNMJ0SlCuu3jVw6gdNk1q
F8c8s+/m6Dq30MLSy9B0A37y5Dgh4SCW/MEK65UmA3m4dN+7BSAGQh8clTpI9w6/fcmN9DXL8q/R
Mp1j2q7p1X1zzybnxx2LgZMRuRnyQTzlZP0uZjvF18Is75ldkq6hE/NzIaR4E9R+yXKfYYtVrkPK
oNME2/9r6UiNzqmHZ7u2bkpbUeCK04rhgAoeZVE/5gm6E62eNRIJJ0a5zdSMvlk1ElPzbPt/tehq
9f+Undly3Ei2ZX8lLd9RFw44prZb9RDzwAhGcJT0AqMkJuZ5xtf3ApTdV6TSxO6ysrRUUgohAIcP
5+y9thdhXBZCP02FoaI3XhuKr6WTfLEptY51RO+cXekw1V8ZAfjhunWf4H5rlLK4rUPEeXhTn6KJ
PKZbTzqW5kUty2qFJyNeeRr1cyPPH/0cfsJUK3Kq85AkEAjTbRrkD4aTge9EpBTHS4Dva3S/j1Hd
THQwPGBIS7xwFSG+Bo9Qf7F8moMgGa4zQPa/vvX/y3vNLj9wotV//ptff8tyKuSeX7/75X8e0Cxl
yX9Pf+b//p63f+I/29fs/ALH6/1vevNn+Ny//97VS/3y5hcsluzNrs1rOdy9Vk1cz5/PFU6/8//1
h3+8zp8C4PT1339+yxoWYD7NA/z0598/2n//959CBwf9Xz9//t8/nL7Av/9cZuXryx/fX+M/7pvy
lz/3+lLV00eo/3I01TKFUG2d/SCf2L3OP9Hkv0w0SbZU6YDY0HP+/AOYW+3/+0/d/pcpNKnbmioc
VQIh+fOPCoHW9CP9X5qq6mRBGJQCLMd0/vw/1/fmCf3PE/sjbZJLhpGkmj74DZUXkB2X5nB10tId
UzPep24YkTC9UVG8S09dbGGU1LwL1xrXfVblC1zgOy+rThpH/nVlSQKm+hyHK2XLeEL0tHWw7MKe
M5JRn6OO3GbNBr8V1LforVmtsYzyrQJQ/aT+djE/r3vvLyWvm5Mf+Cu97Dmd5eYuc/DSI2+qt2AH
2lxf2XkbHdT24joWQk8M5ju24cnJ188/Pa6/b8fPX39OJ/sfLO789fGgScnqrZoWu+23cOIy94HD
1qV3UTUEujRMURJ5tHbMxjU3APsAUqzFqEhYE4E4VDBZsrSvVgMC0s96Yx/0UDv2GmCIzoJ9RTl5
kjr0HwBpxVto9nSVwrEokDv8n+Eyx8H9hFCuqfHW0oqBP2doC6wEbiIrIM5nDsuHtAgejYyqduwN
ysoVWJCdBMZMO/w1qr6C/Gx8YVktdzjJtQUlpvCDkEf5lsU7XR4DR3ME93D6l2mE/0x49oO+Kjyt
yi69cIZzbLToqfvuq1Cxj7GJ9m5shWiDqHRvAIn1t8REHB1E+QeMM0i48BtZTeGdDMgW50HLAiQC
mzbMqht2Qt5DTvGl6NJXCcl46Sf9X2acIIpXLQzQYZ9sHVo6ZegURwUDs1p/lXVln1RXNY4pwuw7
tgt0RIJEYHlWWdMM/A5lwznRHKxiq0rsHcLB4cKWyjh2+CvXzujlO0+3//pgqL1lCs93yVHp2Vuq
KYGsvI/6wAlfDZQq4wsKA3G2XP/FqtqMw1gFT0QfQNNqKaJw2Go7lNs6olEre3LMrN7oUZxuesdb
dw14KNMCJ9QR4rQMG7BPtol5rA/DD2jd2jTy374ZmmNjoTQl85YlnXfgaCQgWJOdKr1kCaY53pxV
p5g3deO3G/gTwTZxFe53nK+TodKPgVw0jvuQRO5fIhbZrrEfu1yxn/s6PlJqJ0KRPZxpdgHFce6x
2TrPUqdu+Pt7PCeiv7loXbWkSjKjZZmars4j9acXZQwtJzfqLLhYevqsAAfEYB7a10qXryVH1YdE
UdbxqNjHaJ2KOxWY4kOdlw96GafnVnc+G0rCYWf6Izb/aW2Q+bgrXIETxSm0pUzLJ39MxpeuJr1q
sB7iPA+23SBvlGHq3Bg+VDOerd6ARxoznJdsOt2xsm7Y2/RLOEhQUkMXr1XnLso8TB6qIOXgXt2o
hTlcqeFum96m7V1SM+Owvic5YsQBHJUf3Kd5Wnt7n4Q0wXxhv7XxGtjv3lgUNQYSkNqm+qii9BC9
mKga68pBvN0NnrURouURp122hxjVnr3cfMbzbBy1gvvw+4f26+ymo7GSmKGEISyDxe7t9FH3mXQC
H8zVOL21rVHvA0lgHC98QHRKhCpsNL+VWesejTyhcMAVq548JQZNFkCtUBGphZzBsewtDyLp76/u
HTid1xaap4UvxJGahNr9PhauAf5gjqEkQI16zzZzVX012hPYkAQ+FjhKvFSFwfOQNonvt7svUvBN
otKWrjU8aYHZnRrCa+5zUzxrru0eShP/nEGnVzbKTZUboGPahae67IrJKrzlr1rO0xDEp3UVGcNV
sZSO2vw2YY24Rk79zcEtsRijiKOvG+HBtiDONPbeCrD7//7L/8M4mTYmkknAth1dvp/ZY6OTCiJ0
Ilg62ziqtveQwrPlAKDht9DdeOurDcJc9I4YLNy9ZQ/weiPpXLzwg1QwMe9E3o5ZrgFbMAOW69HM
d2x2P6w7SbHGv0iLt84rkmafJyfauMjO4bvQyu93JcxPAspAOpHDRQks98V6AN2bg+hGZHxoTcF0
qsqK0k+9yOrPbuoAlWqueVMEWxiD1KbUpzg3u7Vp4yKc/0FDLt+KOsHeXGnhuq+DOwCqwcpq2/FG
KC0kloBTQIvja51NHecmC6ptlOsP2DPEGWoMJFpzOFChRC6BgpMzBKZy1QLfyHajV8XK6vMG4QB7
iVpdaQamfMr08+uXmtELIeLBKijFKa4ycfa9ZKUXzeQXgFjoNUR0UF61RPbStLU4E7eA8L4feEkg
BXO4/OSYg7dpg97bjiVtWXJ/zSsliKeUMzA4hVtMecn3VMa3ihetLd+tLk2W3kRsQq8e8tZ+UMU5
rEX+OZTI83LHPY7kuHKuHr0bioR3XssR1eDJrV2NakIiG55MOHXk2zw4jIX8y1BLllS39laO/z1I
O+ODEI5/Gqes+EDhiOPl8anv5rNkmiNlzzgFvmccBTWERJqS1pj23Vaxv2jRgPhWDMPeCQtxnucQ
u6nKfWsqH0wY4m0YxDxhENvCdg0ZNPpc413eBTlCo06LMrhg/QDCmg7mukFgu8w7rMC21e7mS6An
n+1fNQiS2wYtzLKksOZMua+x6qzKqt64uHLZ4KHH+OCd/mXHr9sY5cBimlPTldf67XRLQ1VPO/zO
l6IGDEvMl5dU2mdSGzB85EX5JEYIez0o1oQFfKePtFZ8C9MbxiCmKhP6uq1/9Wu0AH6WC8QrPk3C
UN18cJnTZbx93VmdNFsXhsMzpYfw9jITLVHodMOC8fJWQl3AbJeXI6FUlbrHfhjg7+KNYi1AfS72
neI9BaZCmV+0zcZSrG///5czrZUckzTOXdy2t5dTWwKpqmJ0t+QZsDUDSgkPsGR7GyMzwXq6NAFd
Awxg4m9dtg6pxyKuJLR6gHAH23oaAb+/JG0a1O/uEDtvKVk4remcOA3EnzY7btHbnpLbPS3d4S5H
tXCGv3nAFBC3/laBHLq1KzwSNhBDvWytGwdQ1udw2tyQTIB1ouD0NTpggg2M6h2oqwoiAKTYmmZ8
nFtyCa+zX9TKqO6EnxgfHWp+2WDqnF/B3XOcUXm+77PoE/YZOScb9daatoXSpoUBzRcQdbwzKjfB
rVYESzTm8SmPeqZ3e62pdbV2g/bhgxtp/Hoj4TKwC+EibKG93w0Jo/FsKJTyNirN8MaQwCA8U5Md
B9yQYmRkIedVUcBrHthaiIzSb5MNhT60xKaxzBLZ3UYN4oSwO3vD2O6UMOPm9Xa095NsHeQ+yCra
8oriUwEE8LHTg1BeYl//6Jb+OvUwNHVTF7ppqtPb/XZEFGrl+F2hyVsLx/LWCRyALHX0fYTWvw6c
PtlQo9oNQ1be6/oDMt7y7LnJ3jKAoY8DffF0AntSLjUoNblir9l+98GOQvvlKKvr023WLSG5UCof
by9RNckCHkQgb7mKVel6ZMXUTr1rC+OcRlOqn/vVEqiz593WCG4sySZ5xxDDJhs/l6Ucrn2PHgdr
LcHbXbJujdSBUJblN75HySEp7PX8ssmAjjIGFJfJX0Pn2FUffJV/eP3efJN3+5HGLpIWqoq8TbA/
e35wEE74wZlR/8e7xRaU+oTgLPZ+ZDKZhSXyG+1Wc7r4kvketrtOcNQPKbbCEio3OLsSatDF1y71
PkV2iEGP/+ooiAQ0gFhLzw+TBVo6Dl5KV+0w85wDxA1Lch6cjUjybejhc0z0etE6BBuKzsj2uZW/
TC8uTU31XMgwOcqwLDccpXe953yqdR1icKbcFJZL/zjBz5co+gcvpfin28u7qHJQ4TBHPf7tQKlC
nZ6lGeq3UtPrx1B17kXAotSWSBBbAiMWqkpmYmnBsam88quXQ3qvTVDJ2WQR0CzgnyNgvo+2oXJ6
rG9nXUdVTUdj9HJ1+vtIv6ElToCWQnzxTeXGKZLsBg1+dmOJ4VKp5s28CyyMjDVUoqL2YTjj+SyW
mpysls5gnaIYS2GPa5sUGey5DUfAH6ewaZ81z4WKO6JAa2NjoWb22RgqsbHiRnu2xk6e9L52rwZH
sshRVxkGuzVdVKi3AyIlJw2eEiexj1YFbyrVX0VFxpaql+S2ICy51xFvr3N39E6xqT30up2hHrX7
FYSM/EFto2SBooxoETzLaEUDenpBKe29btHcFnHt7dmHxkGT782mfqoLlfhf6Z5KheYuDlWmwiJ8
FFmCwQgNzKpNy/xUItCiqtXtWQYFXYm43Zk5OMc6z92jbaqvelr42zLss43MRuNY+mZ58ovurGSI
SVHeZHcZJB7KTyHn5rze9/iQ8QH1+qkjj4ZDU2VfGs+wt7EyAGDj5LDKgvzQx/UuzS9gn/qDbSYd
cTLpDd0XYHhhFtEPL1D3d8N4lkl0LOuaDr7f0mzgryDmyhLoITjJU4aUp9y4tEGqbAKrqvbCGL7E
VYDID7QsW6QKa0ES5Vuw0wRm9L5+sEt4/Cqq2bAh4iIuruVUWuo7/bOqNWclir2HYXweVcD0feQc
axckFCfgZe+2ZLKqBuoMuztljYtfx4FlRg95TZNqoHYFLsm0vfwc+e7BDjzzuxbcefX4Ub1R+6cx
bk+lKptlTsJyfPvueV0mYynj7OL5CvxnPZJHVRvcRStveiIODuj8DDqg8lgLT4OSTUckzxwUn9L0
NkGG5xMkh7YFXJn6iXLvjGCzcLFsA2o/KzG1YDrw8r9fxcWvq7gjgNYbhsZs4WjGtN/4aTtk1nEx
0iYqCAFu6pVX5DeFaTrHQYCbCgSVW6MhxganbLsvRs5guXqcD09wiJn5ykfNqPVHnJmPv78u/Ze6
n5SGrpsk9HEs5gD7biLzI00DmdKEV5bFlZB2tdBc+t1mpRysRIvOpdNclAjU8fQ+tVGJ6FEDYjbt
JP3pH6Rw7UyZP8fMIxtVhU6RamAlStVDQDb9hgxvNB4j39+MqUO+gIvYuJkU3aRU5JUnIRZSucBO
XSLILO/MVuLbBiu3cGOYuokV3RYxiEQNndDZRJzKsuzic+3VD7d8c9bfz5OnNKRlUcE2ke5ZHI/e
rZmW5lo5FKLmdq6BNqVksRmMHXEKy97oWhB8g7OBL/ypwUBe0I2FB+3lTbKU044wTfL7qLKCa0Ms
mbjWzLpgoJ58Pz7OnzeGWXqAR3o7VwhUxEeyrnfz5Oq7KLlEwTwABkQimEaN40EROdQUZ1aVZian
7KVzsb1MVZbW8MN1aJXp1rAVTtOp359sr0UWNFj4zN3kxJKzbRQnvKfCAHQgZMeCRBgffZ1at7GW
rWRa7+yuRcjYmd4qJUWk0waQnJr1NBdUB/VL19Y3Q6Y6y8Ro2iOv22dNl990w1UOLHXZSo3GtZZ5
zYbuqHEMrTrCD0pvUW0pISTQnsE9ZivH4gzk6/ZD6ZXYJsZgUjcN2PyAD1Twbpz8IBSMZF2mPs7j
I0EzuMGj+BhmJE20jkChKbGcTYNkrpubUtlraWWc5gLE0NMZVshRsuoM0MhQ33S+daVMHyNtRQGF
oPG5Aa2gTp3yqhwA7cbBq2I9oBA5VGWqngpLt66lmohzViXs9CU9PLb2ZmpBZSkif2MN+smstYpd
oGOtNZ0OsQa1rAO1d1tV3tYLzZEaD6IEu6X9PH9KoSE5KEdap/OXGlyKGR45OBssH+skZfS3tVbc
I2edK4fCAFKKiiRHyNu/oCzPwUyxQddK+q6UlJeZYiJpkpS6JYS3ycBmq1wvzFSDmgIdYbBf/RDf
SIriOzXw73vLFxj/9aeu0S4asJ2tVdZ3TVPu5vOfb5gPGv0JRNuvtiaxrCcmUviBEdilvM9ec6PI
7E6RfXqbUizeKDK+Sb0hgjd2/P0MJN6GYVq2NDi3CnoOumkJ4ch3e27DAQEQilK9dRuYrZXFNnmM
cm9XGXDFaSBTsfarM2IUWlha0+3suJIfVB30X2dnHXSJwyvP//nC089/mp0Vo+7B0MCwTC37Br2F
/gi108PmoBnH3L4OuakdyWAjZABCwKWIcP/TuUQXl+pbqeT6Im+kcvAaqd7p/LHpyKhH49fYbMKL
W2HminIbrhOLy9puSYWaRnMXMDuqRGwdkf90P1o8odUh2Cv1ZGdPxUrdxMqUWZ7zFNqU+uvk8vt7
P/WL320XdTq/UugsTv9QaR8Nx+gMrQLSFvcEjIFI2WRqdzNP9nqLmadJxJbANczH0rc3luerU2SI
AxELrbySOThZwNL7yIORoFS3DtqkpRpoAworf91oQjsKSSyTFrjprgEsXWmQj+d1ISxgxXodwoM0
/zbfsbDUjgmczLNZhFfEcvlG+gDXfv+VtX941HSSGXXTPtnhu7991LB2SFWJ+MpJ/hTikF06jtrs
Bgu+LBtbljYFzmbrZogis/5L0NjfRkVtbmgPA4f3dUq61jdUe3vLyfyjF3ePMZvQdTsCoFCntkTL
ElhSCcWKUbwEwts0eW5/8M7o798ZnSWb1Yq6k8EuSMxNi5/Ga5w7o1QKod3OjUGWZgQvhZKATu08
QhSxV8yzoygtJJNuWO5L9W6u6Rm809FwISOJoIGSeG8rgE2TVgkpNW1WobcVd23TIB5sKuwZURDe
cJR8MZFHsRRN+apavcNPjqu2pasX+yGYAHrkv39I/3S8Mm3dQFdkWshszHfvI+qT3gMFIW4985Of
T54lDX7xYKhEf0Ipm3ceUwHnqDbd85hGT2XYONem0uhFJM3VLz4uCP2yUeKWz3oIXWrMtO87LUQ6
6VqRwjOE4cKcP3ZHMybYSEnAObY29FLTWgVEH/54eQzMl2odfxlGXuO+bStQrgSjuO3zUE/+s8bw
T/G0mCuAFD4YHf9Qb+a26VysKnVqcO97ua2Jxjt0Oi51rjcjPbtoEay8XlbxsXEjB3QdUI04cYBw
ExwTqV5wjv3J6m9+dC2/1nO5FltOu3/2s7/0aHB5NzgU8aZZJoud6GE3q3CFBVgFN3FOVi+9zfw4
PRmNu0grw5UfmPCgqxF39lg5uzIiT68fU3cbZtaC7Abw5o0af3Shv84L6FUQQMlJ8+KI94Vxqykb
C2nWeKujSFsQuRZtC0Bg25KTJ4SOAO+vbzqc2qdNbIANpp72DHMzTMDIXwRs25feGGhbrSNb5vcv
hP1rqYWrk+xJ6TvT6UJW82aBsjpc4lYq1VtYFM066QqFkK7JJ9IixcdTrq8oRgBUchpz6RbZtxpt
yhKDkbdO7MQ6xJV77D3N3dRNnW8yPXXW7Kw3nZ4a67bDXG9Axd2EANOWMMx1hXbK3FjBDRFkMAVV
vb8tdAXYZAn/Vq86pH9Ga26yAcp1Vtn55/nfYCNTzgHYttfDolx7UWlR1PvmI2TY+EmaHenU7qxE
mBsZlSdhppTr5yK5r12ULlNWCv9bhB5Yo65E8COjhv2ZrW9qA5yL+4DQzW1Eu1NHHKAKlWNP0BSb
pzqs59El8MOr03YUJPIk/2xDGr0hRe4hE52+bKF9r9nwjUshI2QVXozPk9DanVJAflWCkYAmUM5D
Jl7QllqrQtO3AGHNzfyISWtIUPdrci1gN4WBhSLVKL0PHrP2o//y8xmEWYuHzLwneGF0872YJk7R
OXpN9/fMPua9fy7U3XxkMIovlQFdvrHyfG+lJutnDYMOgC9t+Cj/ZPfJ2gzj/K4vTIjCnnX2dOOT
dFnU5xbPfDqDzU1SFFiKFQixikx4rKtDmqeLvkNyWAyYRoZDQPDZPXkzWPdy/xZQ0aumW8Waul1D
0m1hLSMbCnDXiGxf5RCSYJwfNar2mXbK2ctcoBTdzsenxE2S/aD17dHDUuVFxRmuTXtVAtgoHcFV
AuIIYiESQOCniK2rJFAKnIriduSBIwWLfIpwFO2JGAkX81EptmDlwhJTALJl1gRZrhkOUXjTl/ma
k5q7Utt8YNNWfMUfDDWgIjOttOLvuJo42XuAD8Y01rZdBMI2xAy6RMFIqidFEE0dum/S9zx+v6Fu
gqDAg+x8NZz0QrQpQEStX1ETmXjn5jmld1IaanBiyYF8kngYk3SNF8kzIgiytgdOPL2AcKnWma2j
qZ/GeZy0vGDki5bG8FfeKePOlsE3mPDdqTfsV8VWNoObpo9xrR5qk0+uwiGjhM++n+gSwpoMk6Qc
oj4JdYAP03cn01J4VbX4e+0WxkUW3rOltvZCRzRwmXs+mkNiQqM67UWj87nofPUBU3ht91iw3Ybj
ASxxpKGvtsOWNJUjOprhWzKGkE87+b2xHM6PSLOIZy6zPX4fsiqlS4pyoOTrsIITPKolUa/quM/7
au/LkWM8SKP5UEgmiyCBj0YUaxRQz4QKGt+ezivnpGYs84uRrNKirx8JTQiIeGJqbUe6xLOXc0i+
gSiEWIvQXqYtTwxpzvyuq3EwbisHHIYBeq+TNrBwkwcTC4qsUyuL6lzFB+OpU6ByYB0Pz0WsYY5O
+xcTk98x9fKebSjzZ90HW0QD16EES9PGJclTIHlQ7IOj9qjjrIt2g/Xd2lmNxX31PHsroxuYYbbI
q2uDhkeNU3pRQj3Nh3OAI86yjoHP2R0uCj9UCYAWxlG/Ra2jkJnOKPQT96BNyN+8pvHVqHDtMBY9
FcY4Ln3pZnud1C+M5yVB1125HmngnS2QHAuzbwhAx0QvXDyUNE8kugHS7BDvd8tpG6qPLvLxuMVM
VIv+GQMDnEzkUQhq68j/ir/FuOvryt8rWQzduYK000gD5QqpqrTxlq3KcpxNRjs/mmQIAkraAlOe
hQEPWYOjovixiHMvWUdQbtfGMYjVPaMUe0sRjhwTqSoKQ31OIdkhF7Db9TwKcznA4FT9bxrKfOxU
ETUeB4otdRP1Dq/Mne73Z53G2nY0BaGB07YSbTnphzYkPMQVwznv4hv0eQLv5S1/VfugCfm9r3Df
dLhhOJrna2ePN7nCE8UYn76WX+Hdqj1O233RU6A8G0DiQXHZuMImpZAThN4hqndAZCHb9SbRSyQy
dGOub3il4PUoULXZnkn+uoU56sOqGZ1jivZg5404TaahFgrpbrNKPQZkhGxDpESIN6hN6aKw9l7y
JWs+ObTKJ5fAbj7laCqh9FHt77Np4BtxRDF7Vp1ZAtS8Hbd/2fgPa2EGN0UWHqqwQNIzSY/mzdxc
wE+SEjRnLnr2cdqTz9RkK82Tz3uvSBJ5HYc6tEGVJ2beo8XSuJtQRlu1ZtbtsLfNk918xMPxtc1V
oNRKlZxLwiq60nqMiiI/9Z2J96kH9O97QYsM8BqBJwQDxFgh8mvqJs+v4jjm50QPMO1NZZRClfJa
Nenz/DNEORO3rE0QkvjqyiSoD3bpeAob79jn6tfeyAkZzYL71uEepFFU3qeJHy/bTpe3eojWZL5S
yK46zHIOaiMOfRef2GmeTFXAFm0dJ4f5d7kRyvWpNG25JKDDeuexafkzKZvGFcj39wIb1m0UZq8I
2zb0dkfoZoG6bPFN3I2+sZ4fQax6XxMTf1DuJPnZQf6Ay47S3tz34NBerm0AlKAuT6WtDgwdsdMY
SZskMl/zwsCMk4GHNEi1Uqdy5Txj+b44eVmEDbOpN6ktk/V8vY4/5tsaWciyTMTTPFy7rLrk6BxE
VhefDOzzp6Cy6MmOGjq3YXhU8Xwjym9OmsFF2Nhi7hvDNQ8t5V2bTfwzfuunJBzy49iSu6FKBddt
r3FG1xRjT7ebhol6ySzQNr4ixNEuSFHoCyLveJbacJDMSOOoDruw7r9lWUP9IUzGjR8kX+kZ8/ZP
pwkJOhMMqnQ381AcoxdR2OVN6kvCGuo7NG7DoZTuImij4GB5VbkcEKQtUCmn26oBMM+biswfqPSm
T8kpsSLlHhuCB6y4QgWVABCSlX0lo+DItgJYcilZPHsE10ZLuDHE5GfCKhkvPrfyAjvgBL3mryox
xBS3CKG/ayHuDEmPoy5Lb3vlSU7BvtNRi5c7W6ZGVV4tPoJpw8KR7F2j2DePQyblyXXZUyVdGB+0
oOS+tkAVpFFszIystl5Rsl1Fe2ydY2FaNxWWhumjw8zwN2WnRJu8HaJ1PfTPKV6yu6hM9gLIZUSf
eZ+kxV0MnWAXFAxLbB0JqwdqgvKrW5bOSabWDXynlKgLbDAJAZStPS2IahXutb8YU+AgPPKNp9ZR
W+K4rLGNV5GNc4jj7i7LDcLdRywWRgq6cFJ6WWHWbLzsXncSGPX0KFnR9lCsPAr6ORGYaL1MKESL
HMvOJQjL7ls9WNsSpNVNonfXMUvwuJpo0uKM16kR7kpR7Z2EpO/0wdFPsON5UVDiIEovlDDJcCeH
5sfkpDXXNC+jmz4zt/OJHP9AEy5HUOBXwjpf5mVeLfLz4PTybNffmAvQIyIovs7vNaefvWeq7mqW
Osyvnonw9AJwwSPno+0daPcxtaYf0xCL3vSrhv+cY345gZcCbk9YwlqoBPcoKa6Ssutf54PG/OrB
ZQPeUuXlGl5WsNNUHUZG98X0Oe3Y8z+MUF8IAuJTkZACpAa7ebb0g9aiJKtenYJDll6QLpxH+0ht
Y8rv1QJGOUVeIrEPHVtu1mqMBrLAF4msajfakTgPhfgeO6S5Kh1RYvhiDkFjDgwlOOqZXgJhcWoD
L26wavOXQWF1tf2sXDOsH90UnXrjpJt54Spa6W0hCCOJ0uGLY3lcFTG7Qk6AeBUWbYvSZu45qHV9
CAReq17tCUkkD+U4SH3bBJPyZnqd43AyQNBw6rmuvdJ6OAapgdm53M33SsiOJaTNiyMhK8Wulskj
3s4BA5SXb00wSljKvOSY4EVetaTMsuaI6CalduSJrj8F3mdDn3CvA9EYTE9yoRrNZ/aT3+QUrAIR
jzc2cHeDm9B0VW7dyn+I7KrFJSj6S5Rj8A+SDOtZrpy8+JAnZbPTIu91NPp8X8mEzLDJEhiZvBS5
7RNWQuAMMafDgCa6SQ/zgBp9ZqF4bCeQAvFaw7Cru05AE8+P6J2LFVXaHRHl7R12Qp5UR7hdkdV3
jr2DOyPLPHoOQtGCEM5xSMkOpbXM7xD1kZAm3WAD0Y+9yhh9LZTnUSQtqRfUrDuS2YpAITA0tUFO
KSnZph6RS528qroZ0PpquYuQ8H+MYnQTyqYiGHKc1M7sRbQ1jkVO9dNKq3pNzZTNYV63xXcDMNfO
awq5yLV+3GgjDDo9vbb1fdGqyqpLuldSMYKtX4DjyAxWd1yL3yHc7n2kq3u1a6ofRzfUVRBVISSh
IQeG6g3YT7V7dlQR1jzH3LEzb7azvgG6RLmuBJztCopgi/BknaeNu2XLgZdcTQBIZR0wx9roj4YT
beO6yyY4kbUOQLbejVaTLUcJ/jRp8n4yRvjbqIRikOuacxvazuPc3hHkS6/sMOkOc+0BShbexFJe
1LhbhjqA5QTuJFAEtH3MGPcjqOekDtiAGxjys8q86U7ziWMM7oIm7GDCeSFXp209L8IHHg6vyuC/
0uRw9lGfcJYQ0Hw9G8Gc4mbbltRqohG1H9oeO3TKRTtBPSliFKssaQ9edKwqZJHc5c9eqN2Hnnym
6dmeG9m/WtJ6CNBcHWq2MZsqdc7SIeU11FX16MLkLfrE3lIMw+KiS/BLBuFrhT5ccjuYwt794Bxk
Ub1w3VcVqx8iYALAUiN7Esan0oGAZZg7XLcKaevaneV67QbnbP6oBI9+u03tJHj2ddKyOzeN72tk
SVCti7t511ghOVp0EuDztB3wIhjvNHDJbJlaEMakAI4i4LZFFv04sft6eDHqVJ5V/xo4LcHAFBLX
uYymDPBx2AwEua7q2P/q2Ha4TSP8MWXnoILzBNhdv8g3Rd75ayIOuv08dsheNpeg8YwloGK58SW5
D61beNtC1b+RfNhuPCOBP+FF1zHO9H2Q8SbUqfaJfWvDNgJBYG9b343BX5txP96NaIQsKbJLwPgo
gWJwJp88G0b0EvQdDBclivZz8QEjeg1APuKVzxgJIAMAVsk0vYGWHJ+5aUtftc9K3kdXpDu+ragX
JnQP45eyYb+lc6Cr5Bo/B7sGHyo9olXqXD6d367gntVBDvMvyb9qRuncZob7PZKIP+aTb5eo92R/
VFujkN6Zo7m+INWAwnR+qPve2sSpqHYJ+SGgyYL7XPFeDMMYzg3nqkVE9Cs3gCrx/ACbzvgi2Lhe
vbtusN2NotRYEKgZnOdH6FXGkuTZ4cZqL6gkXZT70PxEE31ubaPCUhvCQZWSVkUTaGvNmgpxucXz
QQvNMTMj7ClDYp6ioiLr9DaIzoVif49DO7rXmvSzoTruUg51BQZUnohPE2fw7i9444huFtkX30CA
a3qkOQ3Rg02UN23stWEGNWcBdaFyA8G1mMcf6ye09LAR/sovB3Efglte1LFDJF6lUSgRT5msvmbR
6F01ShnYsNxzm4DGl0bHXBQDk/JIenwh6/xQJTBG+qjNwd1Fa7NVza+d7Ngjaawcbt0+Uv/mebXd
eLURlg81xFjH8INTYcbWvohjKs1eMez52veeVgP36tz6HrxYutx0PjjZIp5QCK1xNMfqO+hVix78
d8OKX0zWCymj+IuqfqpgLuawMr7Xo/lSuo59zdBr25b7v6k7s+S4mWtbT+VMAH+gSzSvVShUSxZ7
SnxBSKKEvk30s7ljuRO7H4r28S9KFo/f7olwKGyrYRWazNx7r/WtmpxKJfbJXE03cxX1NL6yT7Q+
3X2J14wVJSMvrEp3rPWd35EovYl1nzij9DjkWe63Cc7YXMmNTaqZGVS/fDgak/n2OkkJ0mkEx7hY
VYjyJIcOZ05+gIYOI2m8rVIRvUK5MFZR4JO0m+5bRDTnBG8egI8B57CoqWqobx5UtXidE7GbWRFP
rZtvi5wrCi4EJmA9LsDTuKHT0X6f4pDvFUwq3an2S720o1pHolLq61MQYy6qhxZFbOTah7Shx9SP
2fWsGz+Caax2CLNwoGcurOYsPNvktGzirstOqLYWWr5Feng3ja8qzHKCssGc9Y27g6G1DTjIE6jg
Mj4hIKAtfsxZdTMl4nFxksCYT9cwS4P1jOGpJhCTCXm+qXXlKxeGXYKWBiBITsvTVzs3+F3dU8Jy
N5F6sLHigCgOEKAxLgqEYHAuB/OuRReK0xmDczZ86srM2DIsHrAktp8LsutWgZ2rV2xP81qffFHG
4BxzDRpx2tKpTOYNmzAJbYGsiYOmeM7H5GrSmjtThmBxazhVdZkdGqE/YaZex2ZgeUE+nEGyIQlr
4sdazx+b3KT/0ME+NAIE8DSjOoNqJaPZR0wjWWGcIqypWHXAyXyjcQ7SMQkdKivUpkzu6ScTdcaU
bjaqdRdltA5TV9IMNJ8nkRHGp2VYrZlrC6Tra4VWsDdl1E2mEhHrqDsksb5IIoTYyKueC0uoWGT8
cEtmhZanLvkXZuD6fQ/7tOLl2xbT/FCMLiAY5XsD1msN1BE0d5gTBKcF654NzFNmBk8NPp59rqKW
5Elze3E/0i0G46nDNVFinl2Ebznd1jictEMPlzPT3a2TE46BXlRFbUTpOkmQDImqUWU4AM4m9dqF
HjAa1ndz6PvNRPrEaADjIaMy8SAe+FbEnlXpEDliDmWJox2WaXpG0bWIiShsCIeqougZS+ZObZib
KCw9brewEvWy8FR72AeKcGnajj/qaCZ2oYf5oQCPqKbJPuIcuU8rApMrGy5NZjP+U5X8KijpSGGR
y7e9GOG95ufQ2TdRhOfPBtqQwjxGNTnE4UzAtmtuCDtyjcDxnHJ4gGH3gy4hLSv5ycImsc5SEGyU
eXs56gxgCQpYZ3lyLOsA4T5oQA/LFjhEp/TnfnoQcfpltkd3lbvc407pzyEHe6pVVCd4wFyFOPva
HZErqiBTRXovpfkjtZsvUajdh71cRy0Q8UiNPyUQiAhludH5k6vSCfVNbGgPPf7QlbQKAa8r8t1B
fLJa0WxgAxJPUzXOzomg5kCk5YObXMG70I4QzNjFTR3ECFQExJdUBeumK4E3feIk0fuVZmdbshMX
s9h9OJMRPUXTJxji7NwFpzJjtpWN3mqrCDRfmiKthKYTC/OxHNWCNk8SMymS37NEgoFHAqXK9ofV
98VutPsrxYV2MSTlYbTKRzW3CHrI+VI2yc/gWlK/nbRbJ0/PcI2r/Uj2s4Qr5aac50cdq7VjpvsA
PBzPcD1tSNTYBiYfUKNBfECQ802Lkv7Ao/DF7OorQYhMRSKkzaBoS3LNFkYjuh0Ir2qr+6S4oujq
pMf7r3uYsLvtGo+06iXuuCf5L9uEutUCv1koOZZoYFKH9hGU9L6qrttUJ9WD3XHHeHlFj823FNRM
FeSXVTyazioX0eeRVwtso3VUCMEh2Lordol7T3IYpY+EI1U3toeRlrOC3Ct6fCbeI4M6Naxbe4jR
BYuzFaI9yYrpaKE5nFyiIJOvdaR/czOSDhScQFJa30It+l4wrbEUuvJLCFadlRiYRAYu2QoFKUZx
dpvVzmHS+s+pgYBwILcUwT6BQ2U5ML+tyAc3O/fYifKQ0KEAINlsybMNbvS4HW4UZi4lnT2I5/qu
ld14DRHlKlHSaAvOkQWr4inmWgx+nxPfG9QagROmgQMozDQ2b+M1Gntoti7ZemOVnKiz5EHqyr0Y
WvWhhJhDJ0TXr+aeBDCjdnaKGaO/nzKY2sXwdVTK/FpTP9cBoYdKnV7JydeY/Bxsrc/8IK9qz6Wf
tcu4yseKyj+1g/u5VLP91JE2JIWIdoPZwAy4JNkwXLD7skQ4A5I2yYV9EzlEW1ejSqO7+UyADDkt
vM7Zwh9QsfA6zu3lF5LIQ68D7eS7dkEe7/IbWmF+t2ZVHC7/VxMUKEf7mZBBvRKnyy82NfuprYDa
OU5g+4Nb14fMdF8SoihPtGOhr9AU8ayRyV5hmgMNo1ahiiMKlhx5pn3TlNDyJqS7anQGc2O2GuwS
0/nSKojngAY3dTKTjf5rZHb9A9M2d0jvQjibx4uuLNUmuCGKi+53useVsl+c96s+tJxVgZpyUPIf
IUDiYxSyprnTjZhb/dEpxy9Ng5a/gkFjjBRkEyypK0W/1zSQonjZsvWl838RPUu1dXeQ72uFxiya
uYw6Kn5uOFTDDdNrw9kVsajWdYosyZHtVy2uN1pTVlunqQpcMPZ4ZbKb02PWaJ8CU2PiSfxV/+RM
mKTNeVMOU3OLGPftJ9BqvHcrrDGOUHBrEHexEpLHWKaTD8kTZbGDibrlZKsP8qw38msnmv7Q5+S5
tjoaQGFck/a9Jy+85ShbPly0XzCbdmhcmTIv32Ikr8F2lGaj9m5EeDirRxQ4DxeZFPow44qQZoxT
9CiOrg5xogHFp/QKXf3pEADOxrA5HdsBJMul41x0UXnl4JV506ExSmkjUd1PeLpX/EvxW78vjBEq
Ten4UjCx8lxaP4ciayOGemW9Cl2Drkvm9CfL5Z9NaeuuJRWql07zuBOKrq0cRRJINZd7/ku2rTVD
8Sm4GMszIOtm+yg6hlU0/Tp8gm2ZrTG84EI3jfowEC4A6XXeq8zsjKVpa0E/rYvmGcMC/QAtvens
DlJwjY7Mclqem8voryXOJ+w06yQc93pwcVrEBaLSyiw5p1td6qGsIS6uV8W65pnA1YQbGsbSLafq
zL9Mayon/SSR/60MYYh7pVTYw+XRJLZuhflAPRQFJ3ircsS2Q/vKtBSCRT75A2imM02jg9WGoL96
FIrxcpIp3LeeJ3Do3gPJT4AOgX/XTU2UKebqwB+6am1ohFhAIWAeYw33udNz4pI9CT3T0qhcRhZA
rxxdHoOk6o+2cUUyu29odk0oFshlyuDIR8lRXkV2/YC+nsZtF91rY+Erg22ebGM6c0Vd3mA3X2sR
zLHRSL+bUdv4bQjG6XLxQhso7dzlYjtGZnj7dvWi1DkXubxRZ0qxKk6MRzGmu2HpH2NjvY58hdkD
G42o4WDZ1Wdm79FRIWJqEB0x3SndjNYcyBM3pbkLWgQApjH7dpGPmziwqJ+zt45uVSOCUoPHOhue
BqVzmeVRDy/PTtGUZ6Mav0+9OkLhw8+XBC+X1WaeCwcCaY0GCCR5Db6TxoKNDrjTwDcEPZ1amfvu
KE/M5nNiECpOV2F7K1COqmEbnZ0xI1MKO206esXkAj/N5xennB4T4q9WRKaMh2pC/HRpFeicx29b
Ldhw9l0WvHBGgF7SyrqeTApaXj2a4HE5JOsuM8cNGhxUmirI/IVg0pMoG0rFy9TTRDsHlD6jMKTY
xlFLsudxYYZcTBaSS7RqMqIFHTVnHrmYmWKUuwtj2ru8q2SPiiOBTn4UIFapCVQc4L7uI2pw8l3Z
0NDp3UctVpZiSK9wEYVrI7K5scJCQQBKlGBRBMaytR1e5tnYXjrytBJIcBiRUy1DqbqGoI3e2L9o
9wbOBoT4Fpp3eUxo9jheQONlS/KHzvxtTLaxOn5LFLI0cuOTpYEZq8nNPih2ddBp8wIEI6NumYQi
92b4EODbha2tETfMl6fIhs1MuFemzV+MrIL+hOzGtWprq9tTs7186ySXqGGXV5xApmFnh8GLQhDz
5QHpNAIvUtjBJwpH8mDcsfpsZ6g/wtnddhxZ7ieBMnPq7gyqzV2aDMUanqa9AQLyteUqHit95raN
qrRoUPf9g0ZtdlHe2TEBJJ3anMuC+LHLDITn1ELcZVD/Q4dFabZIhOC2D8K6sfvm9dLQMud8WocB
MQghnqCVXoFfVB21W4tFi4ExAG+7kRtUWzc2fax1EM6Rr7chc4HlO06JsbRRH0jeEFD/YUsQbIBe
eK4b/0IoABea+yLPQ59LyVCbxwOdTChRDo8jvEHQgXhxAIjSWPNMjWGvRi+abiEZpEo/MEkNoqMg
uYehMYi/KqdbJFSPJdXhwEcmhYSNa90EDnosNxz0ByWvTsRg7i8fPYxpD5d9NG1hipSbPo/RCTSY
jXQRQwKoH9m/tHsRMjGPiEISNEo5QkG17ZVhUy0il3CGptPr2i7R3WClgCxdxDXIEb5ZxHydWxqr
l6EO+bAvCu0Fr7AIHOC1A82swVCtp4JjXuxcX36s6yTPc61zQKZtjE6r6A+gW05kMJprLKvAKRCG
+TS1J7IzyIcvaDTibl51BW6M0MmY1GJHMd26fQxkepZ0jY6udJKdrZQ3oAPHG7xEN065SkHSPXfV
/EMzJP2N3Bq+9cX4rSWd9cSIiBhFvsXcgKh30vrbaKWk+TGGuIErKU6iYkSL1SLWAmwuKPddK/4S
1eg+lApEJ+0F5hwp1rO3CVeVsH6FV2i9VkbVWIirk2Bd2910qAfHOscS9urlYenR5t9KXg8ISfUD
EXMo77TrrDjSJiODqFBjv4Fr0LISBzY5RhnbZuAG9WoGQLFtRGcRNQ2DD5eqs7MUmLad3nP72RW3
HWLhb9wjKjNnDnZZqGL/ql8s8i2YesstPKAdSXUx0VhE5lKIXeOPAaQYdf0WNLRvB1a2LbPB8VFM
zj4y8yUHiMlnrWvf8A5Jj3833GfM/dYxxhiIz7TjnOlHErr5jdrQfxW6xRgrJnCw0r8OTgaSVCIs
KepAPVkpxIw3KUtJBhlCNWK/CHBGZEK26252B/VaW34x2tZaRXckiPTXThrhLWHDCEPMad2isB+D
uvo8zUs+YzM7DzOVrYbf6ZkhhrHpRsQhGq/sBjlSfR81Y7N2XMo+ydubRJ/0Ies8CYf0bX0e6yZb
T6D7PVvhArW5RNxTT1t4YtWurMXWqDqSrjni7jEZbJARl3tkI7ux5Wfl6HYuuohEfsuHrtzVHVOS
jJHF3s4ONZqxHVkOwhsdqW1sA51MWLZQIsqK1BM2Fi8nH3XlRKbY6kSZwJanTq1wqgUjZ1GUgEdH
7++1CA6OoZNwqFYOrc8ZDoxiNtdKL58uW5Ee9Bks0MwiYWfaFfPoXKXVxnZH5iXqU2xWjDkCuR8q
eBjhcqbVWnFVJhoU075P1lEJjLQr9S8Fnpg1eJDy0DXTgsI/mmVmvq1xCMMYchrxK4k+zq1VdGQj
RIq8tgLnixiKc48jkiFu/DxFxniDCvU4GeYxKYMbvigRYwvQtpPaNc1Fk7AT8iguKy/F7iahDK9s
ZsUt33/hznJUEta+UNA5pHmrv1nTJM/gtVtXODZrCRg5pCESQovqSo1mqygBIhTpnnEfsinFfuRh
TbcMJEPCgqvlJMcREn8/U+IcsrgKu5TDqHHfEkOz1zvDK63kOi8UZWu1NEj6VCMMW+jf5jpA7k+m
S25XzDHqp8sMNjLMaF3ZZuK7OeilpJDKfozZCmtEmweL4+6aril15UVeAVjvWCNYqMfo3owEifDz
FtCwSw07HxzNfTbUXj1eNrC+IAqiKZu9NTlvP+pymHbL5IRoqN5WS3LZxdm03Flm9ihrlHanzR1D
En1fBJZ5hOeBwifqru2XSwFXVp6S5eaWsV2yFC8sYIUCm3Ga16EyByBqGspmVnmz15/6EswXLhGK
sSAGbWNPoDRJ54D6Wy7FyW29YJGsUHnR3KBHElX0j0IPtVXdmcGuHgj4SSrVWnc5L0ssrJxWJdVA
XiYj0ZbOmzY4wIa7HW1MyuQDd8TJ2cZ2wMi3mQGE1KWS+VaeNR6cspY3koo0E7JbW1rpnrl73oTb
73gZmieOEu/xh86LSkohcah/lkv1dTkk1/as7gxxZWBUQazV6gg5CBXrXBOrXUZHjkOXa9vxJhO1
hPhe7UujNkDy9XdNrRf7pBvQs/TMG4nCLocnrKfWTjrRtCGrB5VGizGto5LL6nYGzRnk/lBn4RWP
kNnSj8WkCZs82DMhG07ziFSpd1icWKAlMRnUJsL1pB2tM0x9h8rV4XxwqjQ10uarAKH0oML7nWMz
uSV7EHp22G65vVsAggcR1+ExSpJXwgzGlTTb8YxEJUwZCZVW9C2snMwrKZtB/kcoUgxiEmtJk7dq
iK3QT8SeLJch+BxoGp2RccLe1BdfrGh8nfU+Z2cdDmTe8ooF9OiFvA5slQxbtZbbqQ4/W/acnqSV
eqFr57t85skm+2Zn8qpdtncjRGZNfUa/ukY6WCvE2TGTRemBkFTFuIy56prGJqoI86bIS+fuctZ0
Qd52FjNcUywSm6h6CrPIPl7AQpZDMumo3QVgz9ZGPwiUb5HGKQOGB9bxYhfrzFdQp5wuCohgVPLN
ZbPVEJPt3CFosOeKiU+VWJyKUXgapcZAzqCXk2I1t7runj0HibLKyFOJM3OXJfskXmBJwUthdNCQ
dMoVvYK/a8Acn0mnxyt6sGYwvJaeJX6jV/DkG5duhwb5p4y2I3o14DEvQR0F3p+9A79xPGFXsR1H
OJohwGi+M9jVLSebqWy180VxmCZhcFY1iMbmoc8Qm7Y9hZuj0pCowYUVhKjggUd1oDWpDXibxvMQ
5ATWMxHDdglNOV2Zdlg9A+fBWhkpd60aa3jHAAUYTMwSDump8YE743ffAZSMahtiMXzb7w1BpFPT
6SH876zqs4243S58Ky6rq7Be4uvaFf1m0MURatmgIlFMJgmxCQ1h3XU7mjsjCHV/ao3xszSG1X7n
TIyeyMD40dnJOYBq+UVRrGoFdzt6Jg5LXetJ8oG0X/vVtQ7JFL6qbrv2b8BGceMOfRcozptlqzAC
UnaagNpUgxOQFK5LhYzKE8/CjEYAoGHQkCqQmtWHZJ7FH/+zxcB2Hc3SXdXA26bb7zgsvZR9UuWh
cr5Uh0phNk8Fg6HJILOoLooaCcdEdtXYkuSRcgrItZGOCuXq0bFHphYjglNt2UJDpNpN85LFdMdS
a1yUQe26X0xYEPycVW2bO4gB8v7Pz7Px288vTHUxvmm6oS+mxr+Z36jV6fO0s3KujGozsX6eg6o2
Vo4+it3lwEFvx4uQD9OFYPF0I0XZXKp8DQMouRH2QRHiNazUzVhI85nInUOnexEBcs8FtCu/sJ/d
pm/8acBoDnEM0LicUy+oWKUKTNyoCbViM6Dc3YclmP+eqTrpcC1VS+F8gID9FXRpgPFQKeMcDHGQ
nd9xA4JMFNZAKAPZXgM1Hyrj6yGZD+C1q8+Xs97lJgYwamkcaGS/OHLjxhXpuiHofAT1BfPjTTfM
e6OMkmPhYrpIUY4ORfTdEq+XekRtnXL/wU36lZ/k8KlVWwNQyCP/3tVLJ1PPWodcsga60qaOAdKV
4IbQmd4bzG7IVUBNLQx3G+qE2iR5IjeDwsQsi5GOTdbTRfgx8Uf3hc6cUpgpZG+MVvslko1irhEo
fAh8gO0WqOs3z8ilrJRazl2LdaY/WnDiwANqdalfhU0MBTXnh8yg335TMFeqi6vUdd+zt0qT0XuU
M0AhH6tZixgxFaFZr3pSw/vqZ4PKCFtoMgQbkqMOqmIOfqgR9CBFma90C76IOg60WVj00MXaNWns
HIIuYla6vKbnpoi2MuaUHTOQD+7Sr4sSd0mAlcLQYvEN3j1dkH0rq1Dg0MC6OallTJOxibN1NgEV
7bKlVdMN+Sk16Fu0MQ77MCEix5QU6lRWYVh2XqI2ZNgqqjglMiOjnXNtwNwNZWJG7ZIZd3Nufq6q
+gfSKsGsDgtfgQfbB45EwPLSL6hN/GIlzhs5uIfLIfTPX1L71bnpqELHfihUgHfwmX5eLxYy2hAq
MXnwSUu3Za67z1qWhhscVC1DX9K2TMLawgP8ROcmXEBF4OVLxnfbcq6QV3Zpc2haIbxBjR/JYkq9
IkfhXHSwaT74qL+7H9AnWNR4eUgLfLdVK2qvMQnB/RVnvMJpxyXDDNejrXDgmyRVdVBMdju9njrW
O4bhrijArw9q+Z/zShyoRoBFITsBdnbe2aQHvdZnpc/woWmI56Ix/tG60rgy/EoaqicyzcGHNsu9
EdPEXvCb4B/iOt9fln9LOgqJs035gS9Y/3Xpd1TMmTytuuq6pvXu+uDIwuEBYOTc2zR880VmjFBZ
G+N5h/SeuLLlVdMK20Ozb3LyHGpQaCZvl2DmO0XNa0kU2Bp/X+qVCiHmUW1v4aKPV3qDYrJUnR9Y
1rGLcA754ATzGwCMAzVUcFcNSg5LfbdrccgrhTpI67zo/ZHtHnoV+b1b4XO7vE1OT2VQ47hm7ux+
L5kGa1VsvrVWM9ndl4tXPis/JBn+5pFjmbZxYC0HE/zCP78deLkVMx9Tcb68jLpdYWextR/jDPTH
aPFtAOMwbyqFKC8gSTCVlneWFJEPjyW/WUfZz4XKQVV1Dba9nz+IQqK2u4xeztmcTFtDYcdNjH3C
oYyROxgxKjSSwxhfj3NKltdyRC05zblMztco5eyNk+sB+zWs0ihU+m0SCB0TfnV16VQIUjfJqLCv
TAku8s+v7W9Opw6fnNLc0sAdaNa7e2sA1+csYllny6z1o10Pz1lRuuSAqg0mIM4Y4I4ZRUX5t2JU
o2PgYM6RJN1d2kEKmobbYoi0fzhqJmJkFTcbtogmzV3afcr10sSUFQwbWWv3IGFJokk69bB42z74
Ir+5B1x4YfJ86qyV749WlWnkSmjYzjlSXQV+sNI/dNK6u5yegCU9D050jgbdPJuTvmX8YJMotXBl
r8oBQ8mlkr6s4EXZ74o1bjBsplY6Xg9HG3PLMKbB3eUT/yNc4ebt2PouxeHd//yfhDpcxSCYZfmj
fZ/q8FMQxP+i6IeliPv3yQ97mX2R/7X63uTd6xf59+iH5e+9JT8oFvkOJpgA14C/woq0PNVv0Q/L
b8ExNikSwCsLig1+65/ZD/pfwEJIIwAu4Dg6QMp/ZT/of+kmQmdCkQRLCm71/yT7wVrKkH+VKUJQ
s6oaKXWaY/BaoYv5eT0g7JmabGSKSY28J118WwEvHvA3mkW04hg3ijsot16fTtehk+60nCTGUQCI
6NdupF3h7d0y32Wc8NTP6RrWHL1aml0pRCMUX4FEc6UoB2Qjnmu8mu0LmdO4oTpUTOFzlTaPXVf4
QU3oUkTiXIONcwk6Kv2xQjFvQU8NFBK8yIRoo2e8S95oNR5xPzCNSZaif69YxjYZjVO6Z+Cza6wl
h8cCeBTTQRE5ry4AxAdDFZ8g9uFAI4EiVjYAtI8WbWQCtNs8BcecrTRUOX97Fv7xyvw9VuJnlsCv
F3bZZP9WP7HvMy+CSuPT92YGuhgob8wuQaQoPih6l3XvT7fw3bpY1VUaAeiG+Ii/Xyce54NN1fz1
q0DdVpc60OYwALrr569SQ4uRejI0PtOUWE3WuXM/p6itAnK36M88hDoxQ9XAhI1QwOholLmf6paX
JGcErGuSiDdGlTKTjQ5SISG8f+4M6ana07hkapTBSi7Jw/x9irv18m+19XRyBS0wmna2casAWunK
ZJ0QfBBMJed+hq+JXHUm2ToGGHQl3ZHzgGc+XRXx0ZDBBzvPO1DKci+5ABpZCMt7bMOH+PkCqKRh
B9VAsdogkYzoCTKrDVW4jc8dS3CqFeuWHp098h05sXJRCGPzAz7ef/pI/fwx3rUU8gVlMKEf8xOO
/mB3VpMButfuV+wxHzxTP3M6fv3G74B1ZWUikgmhFY3G7OkI9wMBTUv96BtdumI/P7vLVyJfAige
G/v7o7gbNVXWplxZqT9EGOwSNVhlQ7JiWrpVoufGPVnavG5hwqrd3axcl2WPs/OZeRpWF641+mMw
m0HwFcfq6s9X++eC5p+X4F8f7d3Z3EQV18uka3wVFEA02l4ayVXaqQzOoP/IertwwxH0vO21bIG/
T+P57cv2tyvybkF2lXGiucZNRkXviWUah6lfVvjjA/nBc/3rwvHzxX+3RBUijisoGPRgRiSnDS35
/OXP1/Cjn/Bu5Yi6BvVRw08YppfGfpDdB0vT7y8W+dmC+2S473EyWLIc8rFZZDvt3E7fOpunA32k
G3z78/f47esAtdh1BaAd8z2nOrZbyMnYpPw6QxOMIaF7Uuf7P/8MiEu/LOTcDw7mttBINUZ89PMy
I0WoqmrOE5cDa5XJwDmcnQ5pij6rXouOtaA+deYZXtjgAxGSkJrmEHGubTyN6P/Dyv6BgOAcD9St
iw6tU8bHvu2IZo8bcAYxf9SJh4XMugOmc8pHZDpgT0iWIR0T+010VjLpUYpvsoqGfvUatoOvklTX
ufN1a39T61caK+SdUSFX6kGLrnsHfSs2XwG6iqiBYd4oxqs0IcDSkN+3Qq4wxXv1DDSg4PPbvN31
Avl2cdkWfoiogAEAS3i1D8YRp5DtBXHrNfNTrWgHg0lPBjasHZZ6aFPK7Fovvqt4LcuvcWP/wLr6
hFTwnoi2u9ZG8Yzie7ztMvsHnCovUhjFabSqE/WeEGX8AtGx5cJJRhgz4Glgmau4c1dmrm6cyvas
4abJGOMOLw2SdgUDJ9S2bYmHvSIdOg2v9RohnXBJlE6vU6mf0vq14wgx7xiT1t+A9AfsjctXGArh
LxlMk3LXkS2Mnnd+6cznJnVJZ/2CV/AGovmKAFvPJCk3HVBMV42H7mnTuu5mGqHhyOSKmfGxG2Go
RI8D7vc6LQ+Wu9VzkGJdvVbn5IowbSQvRKzzuCjxax2z7zrp1tGVW24PYneEVOwU+SS8sBSnaUlC
6EYfId495C/EgirD8hAnKXirK6zZ1koJh2uGOfdVPew6W27H+j6IMkqU46I0wMYMbW5Y0wU65g4+
BazsjrVTwYANy/YQc7dHdCelWEPQX3XMeEaVNNb2q5In3hSxjuOtq19H/lCcF6ummDzna+siBiTc
OYZCWRPabYdHgjTJcI32SfLFMJAODKrPNS9CzqHtFVqNy4mApmSidAiZGKGmFfA7hl1YNPIy99re
fcj7s0SZwznEnaQnOfa13Vcg4E3SEOl5jXF7UG9Uc+lUkaIkozvchz7cIG9ECaAY/Sech+x+ZEfS
R51TvHwdc96w8HWwbEHnsh7rV25EMz/TMapk141tfqFOe4nN+VxY5XU5D3dycE45R1nV/KYF4cEW
ZLVyCG27b52Jg4AsIUPJvMB+hEcEAaaCdvq1nb5jXEZY0K/NMdkBl+MgNK2VRt4zEt6EZGFnbuOR
b4ozXCavWmCuDELYZg3PDx8f9QgHp605WFwHQksQ5LdufI2znp50icB1bSFnTjRSkJao5yzdNXp7
xEa1jnSQFGHxUvGvdbq+ccpzqSt8glWiJcQytmeALVyHYeMkEGqs3o8VJhrJUyaoHep81yk5DyQB
yNVLMFU3QWeQFklVPUxeE1brtk2uHOd+QPHEEGatqPa2H4PVRAdBEtuwHCZ1ycAju21ysR+Gbh1P
xj7F2RM3hY8afi3U4MlA+G0xNATd6M+YpAuUxVO8wVh3Aq19zvDbR6hKyQlaYrh5LHO5hya3Alew
mwlTblAZLt8wddp7S4Kj0V96eH5JcS+A9HBzqoG8luImzuN9VBDd2Ci3cdscRhmcSCBlLD3AUT/h
dVrXSYTu6iXRU6xEJoafetVOoFIFBsngvkXUpvGDtArGImnB+On9Bg2nEXRIE1xe4d5Ho7/pZQjJ
x904OCPxtxg1CmNyZ2OIrVOe7ELFm8PhZDj1hsEXAif7GDXhs8sCxeDolOs/VNwoUr2JXBwFfbRW
0N5N4YlopFsbtY5BeKce3jXduO/7qyUFx5jcDQxqGN+F3wCsVQva/3ClshRpDT88Ga+VJHlC+w54
JTo2Vn/W7PyKuKFdJ5DaiXijMyOI5X0T9h80H9+l8XHsWvpk/AewHq087cJo+1vdJFn/86QrOTLM
1SFBGGvRTRYo8Up4RSp6eSQhWBATb0S1oqBHtlR3w6zqmPbqFaGf68bpb5ToqUmsDz7aL9vzu0/2
bnu2U6fIOJCBbc5puDTMd5lc6SgdhHzC+O67SGXbNvP+fCz45ejx7qe+O4kbXUI6HhgFX8FT5JpP
bZdgF88+OuwuZ72fDuLLj1kCwXShO5Z7ae//7bJHttQIScRVbdkVAxIL+Tmn7a69Qbu5KRXbK0d4
pMNwXg4ASSQ3k0487twd+9r5FHIrMmNTIR+BzrG2u6PeYvACYrfU6GThrRIiiM3OfDRrg6KRSTJl
RRmizFdfRUQ7YbL2g/XU3rXxQ6sZcBJIVZUaYpZNvzMoCXsCkAPmPlG6UvF7auanKtgYDHkgYG86
EqZ1nRtggDu2puvGaG9Me/Yd43uchjdoom6Wd87S+icR5p8UCXN4Dm8yCczKxUzWFz4STRA/GsOj
4VZW+gs43rWj3ZGLma9G0Fv5NN9LRfWivtsVU/CEhPUTnkuoSuZBxVqj6Po6oxqr7OQHsJdVR08O
WNkawK0n4XDFbCTkRNIdN9Z/fj4uIPY/3Ln3wgOWwKCZ1Gx5LK9hq/lRc28q/tLGcWbACFzj+ak7
dLLcsvYG7gcn41/6R9gz35pRTFToaC6P79+eG1k7o2hMfnpZbkHi+9UeD1mOP6bo3h7R/6gJ+T/r
MD58nD/7b/+h5eP8d2jt/y8BtFz0f9+GPH6Zv2Byb//v/3kXW8vfemtCOvZfy3DbXiKUhGWBPPxn
D9K0/oKCqC99HYd5IIDo/25BCvEXMgo67dq/upP/iJ811b+E5cBPJO/TpRNP/sV/ED/7NqX+1xNs
UfLYaAIEa4+hka+nv1tY5TileWLq5pZuHwdPEdo4YVZ6Tovj5Bpg6K4KyEbGsSExQKU14C7+3cys
Ek8dg2C+Jbk7YU3I+ol5qSIDtfSHQZH1qaMH1zw6i51mFWlhk+96XZnl96oAQ7tN0Mu63yPTbIsD
DAbHIX7TDKfkppFMtXFSBpnregJ+m+oFrVuNr6QEArJy1DrUNjpEdWZhYA7xQJlZXjzErRmwUxpJ
AwaUI4W4jYIhzw+TidZqryPf7p7KaW5V2OFtQxmlwI8AIUcmqPENUCaLLFKhNj6GuhOkp3QWoQEx
L1asXe40CNPQD+EKfxzDupgnSAt6MX3FJNQS25T8P+bObLlx5Iq2XwQHpsTwCoIERc1DSSq9IKq6
qjDPM77+LlT7uiVYJKPbcSOuH/zgdjOFIROZ5+y9doh5b4dlrKy/1Mms9D/ywceU5ZClkYUopIJS
SkxQ21pBMF+VjDKu5spGbmpmo/VNFnXKEbNJuvp7KFtEJ7RluGnYTxtkJiwt7e+N3lcIBwKjxrgu
+jzHuNJ1Mg6sIBtykJVDqQ1sKtBbhpCGkr6qewTckWFMlwhFqxw9odpW17Evqfmlb4+1X23MfIxL
sS3HeFQxkbakqDxPlYgFUXpaXZVeVQfGbSzqn/jYfenNjBKjfegxtTxD+dBswpX0FEOqoUdZoDpq
KofNtxJnjiWoC2Uzh3WNHXbhpE0r65eFhUHoSmrHiezyovAD3ZsDQ/GfIFwhM0a4L+J+I3e9WVxF
yLQpi4gwJ5uGqAELSTPoqghIHfbeXH42Jn02N7k/RgjFLa0C+j50sriYO71BpK7E8Ho5D4Zmr82o
BnuoVsjNM1X+QRJupu/DBlbNY97pHUcrAtDHapOFHMswOs7ho4mLbdxjsyJI1VAlnFZgNXtNkK+b
WQD8qIh0N11lYWPR59CoXwYNLeglQlV9foz0oJ5/Yd1UMPsEUyEV2BGrsJdVd5aD3tbwTSmGcW2p
cFz3A6yVlsyBVNKI9kjK6j5sotp/YXA737dWNpOvEyyNaQIINbvqkeZ0tn0T5I3vs9/OcprlE2oG
7M/tPPs2p3ZpEpnYwUMq67uCAAPA5VJvd0+aEUAJYx+HI0tysj5VkJVLVT0SsVIomP9odQ2daTsI
sGdwghlUQP8+HucKvJkajTL7VGWoMOgRdKPm7CRsmAbLhrQspLDCRm1KAeiQCTq3tSXnWMSHJdqg
urB6SRBeLfVJU+6wjWFmdjDPRdEOu30OCKHskuRO6fDPuprZEOTlqAUntNxpS2gQr+McTTae7IGw
gDhokmEiUknP8d2rXDIKnA4Q486UDQobJND3WXzVNr5dXktdEKa08QgEfp1p/5bohPS4sTDoUHK/
nNkHy19SUjn8a5K1k+lJrUeZ4OmZXjWXF4ei8obAD3NACs3suxPwM1Ij82Qq781EnmI0Anmu4miH
rM4BMNAzPXCrIi/RV/RmNr2VCGTAsyqlkruSpeYKLfl5MLd2hcdywTgVtwOs8vAqlHwhXiDJdjAh
eesSYgCyKd5pZq0SS1iLhZ5G7QocDdwC+iZbXRqS5HrOszl9aLRxNpDl2hNnCpKJEu5dk/gqSqGA
pJL0qbBjqGdFiTkKUiZD4VenYFFSGchnId2zjRh7b56H8GcQhGa4n8Eny70jyyHCeZpTw7yvA0Ig
9qIfjJqTCAbGzFWqZhHRSJEBrakugWS7fYdh65bcoRij0tgtAQ+TilgN2mCkhq+9nMrlH1NWSYTd
mUALcEtLaW67k6VG8TXBm6hrdRQSiNL8ieijgXkuTV11N6V+2FRsb2Mlb66DnK/rU92gZLVuykqP
GgCqdejL2MKHOEHsqCYimGAWJaRXRDNi5j8qNc6M51zmpOWWtQzEugqGsPhG2cDgfZ91o6SXgOFb
2dfCjuufUFaXFaxsojCC710EY/mkqiXyNIpv6pswUkkFQVg3yUySth4PGHfJuom8yY5z9YJrKcKv
tRjC+TLVcxXncFbn1RsH1U67RLIQAQMMBeuI1gQoXCAa64oHtF6kWwznffrSMLPsGxwYavOcazJQ
bJECSHFKi/0DSTZd4id7s7agXJdjptlfNcni3B0oA3DJSdBIRPfTqz1O+9iqN32v46LgvywqG33m
68AzTAsM4O0kcslwc/iX0LMHAZirjyYScv3UB/eXKlV+WcxZj2lWYEllJyC0EfhV35v9JiH1iSIa
T3wKH/wpyqwXW5Sj4vZKOQyvkNjl4EoXvd7d6QUcQQ8dWVejDVDk5kpHcfUrHjqF3b7WaLYMDzf3
7YNtlQoHFyQCUXZvoRTJrqZAiwBR+MGY7cuWBWgXpBVS9HHM20nGnQZS7cKssK9f+YbfdV+qxE/T
jQwBOv2hBn46vYneJ3lT6hcXnTxIUupZCgR7VxJDXW9CrSpDSNBBmrrQrWS74iaF6bgrYx8rs8qc
aDeZqsb2L1tuS/M+F0pq34rQ0orrtoxzad80qEeIugniQfkyprk5/gyhWSUvk61WxsGOIEzjPpZs
qXmSWn3M0IDHMZoyLZriWHfGuMU9kcdZkv0II6B6V+1QxfVLqk35AImtCcvXabRAmm7EqOsI3luz
IiJMQad5GWUxVBurrgkJh/NR5xvNzkG1ZnnAJ7KWsrqmCGXIefgASE2esXSnRfxD5wHBf9QNX8oR
0hOaqbDwynHxBEWUZN8JkhTQCWMeKEuH1jSF+xiu78j3ZwqHG7vWshzw1ORr3QYPtE+e2Jjps+Wk
felnt6FUzsK17bQYvbaukNM5edwgWR1zKRy+tyPr5D0eShYtx8oThKJuQPZoso8GUBBetexskmDw
UeoXpvVcyFGfSZsy8n3zqpbjOkbqOWJDZgdrFp6ehbXSUVHOGsCpIGsG0p11yfSGYqjEvgjTSj7Y
sY6GPlQJhJjc0RdT4KnJKDQ0VXHdfR0iO6MCSK+AzS4wbMvFRZa+QPDAEDaU85AfBj1Ig107+2n2
NmR838iHEug8/ZGV9apK27zYmslcg1yzgzHhGF+V8WNUKoZyLQ9FZN6pxpBbjpnaSEOdyAZZv8XI
pQ133DW6qVkj8286MSa16dqgzNRDfwVa5cLigL8cYwV6EKIH2YkheC6fRJdmxcNIfRdhYzRaxZs0
q1n+gv81jb60BgbuLxahzM0eZ63WbEXWFsFVDdMar6nB2oSon4I+Fk1TpsA+62bbcE1x+xOqoTHf
hHljqvsqsCVz18pZpF/HhIcOX6sB9PauNk2dHC8hoSWO8p7wMWvO5+GCBmNXTkjR41bZKQVbjks0
X0p5r1hqhr9VYB67MJV5KG/rGdTDvmGj1F2GRt/AQGqy0RRbc0EOvZVVQpo65Y8xrvFEtlLzZqEx
j+8ifxiIjplj0sXmeTIo72eVHem/miVooHFquN+F11JOtED72AZmn4liZfpAlVb0hDJXSSkOcwCK
4s1XwkahvGiPcCnMWRXDfGUWVtvPW3sIRnAcqawXI7IsrWyeYfPH6f0QRMb8FdflLF8YOCP7bNO1
xUBaOjus+GJgC0rJXTIC+0o1oqn/IpSanDTQnOEg3UV5jDhBSQ0l3NdDNVT7wWcCb0d1RMNRBbU/
/QGsJixv6rkji1XpBME0atKnAZYKzYy3w8AKyn6oLcbHoTRC+adR44/xdL60UBJYIbs/DG0qBq+q
MgHP1SSbmyJk2PTJzymKRhIHh5nTGtXHiYvbj7MW0zmANy4OEoDz6cvAYlzt/Enx2w1qyjB4rRRV
DuDRAnOnY1ZS8Ic8rttuyy6x67Ylnxh7z/66NB+q2Mzqp4aaoHUpSbm87B0GUU17xYwr84aVy4Cp
NKkqpZpUNwf1sp/zWL1Im6yv/2i0BqGYFnSq7yIU7XTE+HaZ7aVGC+hwSZweEMtATKzyi16dq2A/
d0i/CodDeeVvBiPVBnZnyDTwNY5weBYA8ZTemNM4QhNo89JuIFyp5iKlCEj7djQStWBk5aOG1aos
J7n2YoMl5wFlpg1expJpPFgDMQ0sn7LN+lEKo/TKqg/16y5p6BE09HHaS/a8VQqaaM4nnCUZR4G7
nBPXcK8aRWtjiRjx712TONdFl13U4UyVw6yN2Q8q1vxYtSHxOr0wKnGBX8xQryxoerOrJOyI3TLJ
68bt46SiUh1mPpkXqqFZ0kUpisS6j3FWACDPRgaYs7nBpdxGVKVIQLeluyI2+96l1KbdRnFoDpeD
KeLOE6BSq0MmUan8TT2Yt62Y8QHUc6YOuIWkZgh+NWO8tNeyLExq6ERlY152Q4eIPUlmuQOeqMGr
DjW7VH7KuFiTRzm3mtDfjPNkQsFJYBG3Dt9lzitTqNjJDk2/SH+NOLwj4YwBdsurzIbxtM0avzQO
Kh+wTL4gcSOLXnudXKpdyX4n+ymlidVf5EGCcN5J2jrRsJqGZddcBRP+/TfTyAtROjIyT2nHxrvM
DmpPSOdLWKuLl2+YWnNhV2hQpuiMBlrlvwHFm+e9NICwyDHAa/K8i6tJyf5Y3Ix0fKR0HMLoumhC
Y0L3ZGQq5EWs0wJESKjTboJnHuzrfiC/XcJjR7yUaKbFsZdXPFu3La023JcG316XOUVpwtEGyVzQ
AmG+pJUnop8HSO1+Euugv4cpEnC/pBzTIofvrPkj1FmRD35RRfqjNIvYuAnNPB1/BmEti2+jVubz
hciDhtaw7I9d6IECMjiIYmI3m+sp6vNCdSSwP6hep4A9FDTopriJpYoXUkv68Ck0se5u+Hrb4MY4
DaevlsrjqtwelKn0mBQikbaC05NPlluvimBDA7WboS6UZv8GN9O2LwhqDkhDNOM82LGVrOiM1WRp
PhAdEJsHaA0ppCy8lVWxK5RM1r9hPBweRkNla5Rh+Zaf7AI/7GMF0WtJtaN5zsFQV0PtOdbRkbI9
EUaoX9FybuSMf4549buI6phYRgMGyWaKqEY8GDrHWVJdohn8MNqqSbvTMYxwbOR8W9vfwDon40RB
GwvPbdzy7uxzgqLGfRMiuaKWMXXRTREO/byTx8I3adKF+UWT8GIefCGJ7A6smz28DJOaEJdVFVb1
AmuvzjwlBoy7z0Xq61dx1/RwYYgobD1WDUBC8SCNeD+ZowOygjYFngJsAfAlaENMrcNYKtumLyfz
B+BaP7/y7aEw3VaLbXfWhe+qTZ+nu4bir/Hc9KMN6cJXp25b92oLkUKOMxVfeTrDqRiDhC0gzTIJ
iH+uKlr0Le054NwOAwAl4hBU8HPYejBG4DMvqbpBtTO6EppvM/F/TzZ1JNJ2dOe2V9ovsxbI06+w
LVugpAE9xqsxqCkAEXjQD/GbgQNGdJzX5ny4T2u5tp8nvQoteMO1Xkk3mTzCarMM36h8Z7AGuT5k
uj5Vbj5GZA2RKj0L81orqD6A3dCGmuAPhHw0+nq1xn8K9TfTvs+Y9OdtFpssNqRlm2VjbPRAoXeS
h7UkqDclivjDluaypbvRWHKdu2XRJcAdDLiBoROmao31lc+naHvMGn1bgvYuwmB6yIl+G37MBhAX
t53Nrr6IE5xkB87EII2ZMPAwQqlo4GaUHfBPBJWybtAy7yQp0bGdc4Q0v9SaVLeHOFaz7LlXgLlt
KgsDTwMDLbeb1E2TeG6nyyIwgiS5nLMgD5vHxszi4rtRw6N2gzRrQ1hEtRIi7vA7iKgF5DEqPLsU
9XS+n1nX8u0IIsh4Qc8PoL2KcpQcFLaMCp9lDFXO3BeaGpgYLCqigUhNpLPX+K9qWhHo+GyYhK6Z
B3bzsm4/x4jbyuAPoikNueEInMw6z1z0dXdvZMaIREDomZGVL7IxiS568GupJ6+ssoxCMX7oYx9W
1m4Y29AAjpUKiiAa6QVT4RkhrxggGnhQVbAht7bpwHdAMqGhNmcKZgCVN4h+eBxmaAWKcQ71Cclp
H9jRdpA1tNm+T1pG7VBgtzTayQ2xoXeppspNuYhlgT45c2Pai9V4KVAS82J1uzTJJ8ktsDDnT3LL
Ers36oADAzxfabaf3tX8P5Gbrv03sqBpqmgGNX4kSphbVnK1UurwLmBx2jVb3+s5Iu8U1LrO+KDc
14HTOlQkN/kWYp4bvFChUn6cHv+jEsv8c3hdw2mIPlRBw/SxD5SJKG05HcY7Mj3Ad4NJHzyy6+Bf
nNHHLZKxv5oFy0AKizwvtErimcrm5uNABrp4WG0KjhNW8BcTfYi8IZkBSuXpC1r+4PU4OvoxGhIE
8nJTP45DGyGEm4OFnF7zcM2RHZUSO/s7q5qqjR1L40UQADY4PejSzF0PKnRsYJaJEREj7sdBS13N
KirMGZV8wVdr5DvZUof3Q1BnYAbAoblRON2fHvSzK7VssYSC4prhM/dx0F6YJH63JXcUZOLe78fC
kzu1mBzWJv/AFAq/kERdPZ8edW3VkQ0ZxZ61uGFkHirWmI/D0qYntqqX4114YXlTtDFZ/N1xTyDA
jbKpw9fYwQi6ic/c4fXrsxr1d+bju34lH4xA8lVG5bq2JVoz+L6nL2x9OxlBx0OjotqHAo0T6eN1
SQj39GCo0x0p32BRsayXj1U/6lc2bo/RrbsJSgMpUeXf0lpSWGZcTAOmyrA6c2PViZX1weYz2qU7
giWDy4Tj5aGnDXbmZVnP82UUoS8T0LQ/eVmy0ZCGjtruTsvU8pcvzOkHKTACiloGKcVPFf/Me/LZ
7cQBISNA58rEel2b1a60Ww0DvxHZiXglaYk+1kiQg9iZOrNl44cJ2TAcksq70w9ynfC43FEWUiyT
sqYjylw/Sb2y2WtDGN6Z4KjjC22XbIHEOVH5JHnNbeAW308PuJ79y3hMfC6UhHrataslnLI/kJku
S3Z0F0ZsapDn+ntCJJPhjnoSsF4lrP3hoE2GbD5InPOnl7/1ByiC58rZ2VCQ4QACsNevbprxZRr5
wEd8Bx1wZHutUfcAqH91S9eyr+5LDgOnx1xNyD/HRLi0OGFoN//2ob+bkBXQuTidzWFXCUgT7FaG
i7YOszOjrF7b36OQgMIgOF1M/vNxUmpmZqh9pLCJtohim8pFUpoMEdtj+CJmIKtnvh6rR/l7PJJV
kdLQW5d5f1bjDSwvahWOu57KcQink2Ov+mbYPyj7vGESvAtoIp9ZeNYZz8ugRJEqbASADiDXWa2o
Fc3S1m/w1scX7UV33e51h1SCi9pr9qef2fJD7z5T64F+/yHvntnYs8W1qC/uDP2VzvQzTIXbPKkc
vKpOGgVvUUqGUDKcuafr+fjnsPihlgeoaugPPt5UuU5aKpFcH7CMrdhBiHGzTXBlewCwXXFm9n/y
xuAzXxzn8AD4GK8+xVWmckDSOHb5sY3ibCir2AZfNlhPZdda30hAQYh9+rYuK/SH28qXkHh3Ewsm
uyh5PeQ0+kTSW/q8y4d0a2CPtkqVtJrozFxYragKdpYPwyx/xrunp7V+DZYtIR8t5CRhNipNwFDd
KXH53CdL2ujgnb6ucwMut/rdgLJcmGqsYKo1GppeNiXcBFmEmhg3cUu/Pbeqx9MD/teasmwpeHAq
u1ETJsvqRQlDq4/yUCW2pTWu4yi/spL8zE38fAgTIyp9Wzajq5sYcbixAN+Ou7i234x0GA9+ow1n
7A3Lj6xfiKWMoVo6A9n26h2cE86wRcWqVaQvCa3Rrr2HfHTmSs4NslqqYs1op0FaBqkUD0Uw+LCt
bx1OP5Fzgyz//N0rQDYE8RsKT6S3kexGs/qyTDD4Bf7t6YE+fS4IGTWDNh1L4GqhpwMukibOx11g
qNWFGqbJrdSo499dAH/vWf8aZVn+312Oju3RCsi72mlGj4GCL8vFlMzWHYHLkstlEgqpyiEAoGR2
g6RpLv63i1y936UWE6uHcIcUVxMghkKJrcHP/L8MghT34zUW2UzWcsAnLFOF7Zkk1x4ag97r6VE+
ezFM7HVsr5Cbgcj4OEpKslRQ2gBt66i/R1S07fChppl2hvBybpjVAyMctgqHZWkN9cVoKMs3EbFv
DmqIc7axzxa79xe0ejbNGFW9ispsZ5dG/NrPuOVltAo4ZuXeC5YaSKEShfY/3cW1BnQqyzyIU2Pe
aSGwWsAWUudU1tfTg/zXF5GX/t2VrXfi+IT7kWa/vFPkzguq+BCawdPCrWst88z1fDKLDY0mq4rr
lAPpeicMT6CY6X1Pu6b2i5uc+Nx9g8T1zCifPCqDzy01Gxg6OqWFj++eSUiFWvfjtKPEQxjgpMAL
CMKWbB4bjXOXwiSzzJfTN/G/N2nLsd5UOB6C2FoMpR8HbbD4WJ3fAzD2K09L34JQpUDvVpbtDlrl
Wv14wM3ZWvnfO/guX33G/U3HYH+vrC92TKosLpWs3SXaax/CoajODPDJ3fwwwOorX0o+lkltANge
6nsl7Jwit7EX6HTJ9631fPo2fjKfTaoHJkZJefHOr76MrdoFxJRwNZF014I0zNsHhaLX70H+HyiO
b8uf+WNb//zZXn8r1/SD/w8lxSZv3XFF8Z9gg2uq8FH+EWyw/Hv/BhsI818Gq7YlKyDCdFWYLKn/
F2yg/AvcEUBQYQkDgaXg3/o32EAS8r9s21hOYpA80PwuG6d/y4olof4LQTEnfc7c/J9kW/9bumIm
0l+bJ3SvUBJYQLTVd8us9XYIRWh6uh8SFt4/0A68TUtpn2nma5tYXzUt/zKQGvbuFt39+cPv/f4f
l6y/hgP98H4rYPvkrIhQMTzagzT9yV4s/9be6T+/vC6QGZSmUVy0lkeaEb9fm+1TYQZfTv/Zv7lM
n9ymtaV1FGY9o4S1PcS+aHO38hYc+dbcdjtCIH1HHMi2dQI3PbNKHLlNa413bPQlkLXR8ER3CSrK
UUnjOXMly5z/7EpWC4+RN5FcVCUGUBc49o/OSzzdUQ648jaZW3rNmU35x3Xur8ex+lokPSEkZdhZ
lLQ1BN/6RitJZlWgS7wZOB1PX8yx27T87+82lnZmoB1R6BFUdAADEuKiM/f/98Hks7u0WjHTMDDb
yZ6TvT9nVyN4fKLMnuYkdlNaesqo/yJkcaf51d2YttuxpW2dkW8VJZI3VHqPvte/8emvO3WGji7J
byRNfGOWfY1G5BxKrz1KjezSqt2LKbk+fTM+bjz+uuPqx5sRFJZe54NmeZr4PmIFykW8CeDQ1/F4
5q6suJF/DbFaLJTO0gvUIKY3EUVtLQkGeio/BrpxUyfVr1SBJyKLUHYmu/ZorF9q2dXpa/v4Iftr
4NWyoZQxpqpZtbykeZAEswIe5fR6+rd/b54/edZrMxfwY4sT8EinyUp3Uds/NtDEpVp6jbRiJ9L8
VbNhGgfKBrKoS2oyUqYlx+XXGASe1TPpJf1NwJA78+ccmaC/LX/vXup8MKCwlqRiyIfpudzB6b+r
YqfGh0vlZton32X53PM8MknXx4kmbjOdrDzTk3QZFxaMb0PXvw1U3H1DfRW56J0wxC6GlPplzvzJ
ReEC4DB7LUrEiXW/0dL+IIL2NUWgeO6POjKp12g8lRhdMoF9HCfUkPFQ3IaufCeuiTg/tJvITa/9
c4eQYyOt1qhh8Ks8KFk+IvliInKnDnT3zENcJt1n79RqZSKBpEQtFlg8RNQ+G0LKpA2y/x2hoC+p
92+z11EKxpFpsd7XhRqqcN3mq9T5L3R0idlu3SIxzywoyx77s2tYLSjMt4nADCK4dc86LN8JLLRe
65kXp+/Rsbu/WkwI+Y5gpiq85zpas4swOrMROPa7q7UiziIt0GXA9230Tc9v/frM1uXI+rquF6vU
3eth4nBPQKMT5tcEv25S667UXk7fjyOTUV4duiuaBnOWmLaHORr3pVcU31BEo8PB4KmeWeuOvDDy
Mva7tWUch6DvI15LSftSSF6KFQqG3um//9geafHNvf9xXbJQtUGB533RdnCqCJy4R02bbBo3eSIs
emsSgRJvMKxG55hDR571+phm+mYM64oJMGU/817fTKQRnL6aY7+8/O/v7lQe+K0mLLhXhXEJcH0T
sECe/uVjz2BZ99/9csOUDTRpsoAB2pdpBQTXSK9nYvVO//zyunwya+XVrE3ayURJOBleittAnoni
q0sgsxI1cln9qRVAIrJCc08PduwureZwN8vsixM23c10LwU74x/f/tUkJnSRkNqgMz1zuoxYPWXI
Zqf/5N+L43/dIByZy3L37v6bGj6HbF76g4+8nxdwVbYBFHVn3BB46+aedGbPsqph/HvTwkCrCU2H
AJNKwMs5Y27SfxASvpnKn9ZMIrx1VTe/5pKcpfn+9GV9+lYx2Gpmgw+dQe5oAt9gi7bbOvjYy6Rz
MMajN201t8OGgxuaPMNrd/KG4EkyXR3ipp15M27LQ+lpd6cv49O3l8tYLu/dw5GnvC+VQgivBrPh
mEN1hQlx5zco2EmYn3ttm0bnNvnHbtlqivsty6spCssjqnwqLmMW2vOL4TLdPnvLVrNcJxtLsakF
e822dxU3dTOvpMPIAdJD5XTmkHX0sawme10guiQkxvfkezLPL5KDtAlf1Md+q2zDQ+e0X08/lU8/
fTyV1TTXRdCodlla3hL8YIjdTMhHZe5Rbf2z31/N9lTzQ3keFNObKTBjJNgE5ribl3xB/Cn/aIh1
k4smcIerg1kv8Pajm2W9Es0BQOp+jIMzM/7IC4XR+8PLW2PhMlG+Cc8cEEBW2cZPr7VsOrPWfn5O
ody7muJFWcgIpRPLM+VC8XpSBBzcVxfo9regVUg4y9+KWn0JJSN2mgDK12i9YYV/C1NrOswifx51
YqXDNL20gqw891ctL/QnL/p/EUiQVhNMz6EsGdzyguDIPYk81tW46bf6rrqd9vrD6Sf46beGy18t
DR1aAJLcaqIce6zBhKL1Znjm/Tv24FYrQUezpVGxYnpaJdCf4/6FA6F+O/13H/vx1UqQ6WYkgqjw
PT/HV2z7z75KLo2knNml/24ofPYAVmtAWGd+ns+m8Xub3t9p3/1DfiFvy8ee9UY7hA/ZnXo1brVN
gorVMW6q/enrOvY8VosC1p5YN1M+CX2z7zCvJnHpnP7lY3dstRwQT9bhZarBd5WXMMedKv5aNmc6
n0eWsqVE+/4Do8OV1jnJml5AaoHS9xupI003mInUVM7swFYKjP98+Jda7/sxcMSPhZlSYqtdZad+
Qw+5J6DWyb7WB8k9J9FbIYD+GmW1HKDdCWtKLoYH0+seX/fl6GvXki7uqip+KXv7K1LFAg57AQeW
aAZHpCUZZK14DGLt1sKpuGhCrU3YiAo38EigaXmu7X/kAZrLzX/3FZfCtCWjj/XcIup5tqun2Q/3
ZP78szfPXIZ9//NalKgDIlQPb57TVal7VhJx7A9fLQSYnskdnS3Dk6q9LS46+7ZPvNMv9ZHpshar
EtCdY+DjuCu0CmW4lNzYxRS4/+zHV2uAbsRBh6XV4IZvh/G1Ju7k9A8fuyHrSR7ayiSgIHmBme1q
Sduqg/GHX0hn1sZjGxhzNdVleUiHxuauoJm/NzGD/N6PV+A+FLfdSgf1Mi3OLPJHHsC6lZgVkxSk
AxXpYNo0kkFF7xwu/siaYqzm+1R0sdkaHFZa+YY0UEfJx6u+/6qJ/syu+NgAq6nua2VGlLpse4b2
VbZDR+tHd9Qjl3Xy9fRzPnZzVjPW1iPqSMt2VcUSKTAWYeE4/csrLPB/1qk180htYKDYnNTZCeuH
7CHb+xetk1xUV5KnOsnOvji3ImrLGv7Jl3CNvJf7WTIkc7I9NvZPjdUXBOnNyNBCDdxNd41AN3Zm
4X8VyvjDEGJXy1ECE7ClYi4/a7hw5ym9Nn3VBWXQO2lZfiU6+Xs4q9dpLENdUIpnwf6jTRfqjnFF
LfxHPilfBN6lDW6MW1xkw6bTczcLLFcnr8309dsgCsh79b9Iej/u5AGzoDyf2/4fey9WW4s4lRut
whTCrR22ihttQWDoX/0LogGdoXCUDVK/C9l21TP6kGNvyWqZSTqjl4Ze4gb7+PCi8C5q9H/406uF
hsZgaFUapm8rekni7+05RPOxFWYdzyH8qC61tLG8cafswo12yTPPvljuuFnOYvGwjc8s8J/XvxBf
r7YWCHKHGLWx7eWB8hIQihfP052q6pfkgxmbtqlexIBywqzz8TDgTfNt5ZCXDf58Af8Gi14JGyno
KUWcnnlHnpZYLUsh/p1CLnXLi5QnU+xHoz/zw0evdLUeRVadTCSZW17p6xv6QJdjkXypa9t0AFQ4
hpluIy3ehxVbjIIjkF8BAxrg/owAPYv2Z9lloH5anNCnL/TIR2rNNe66MDMp5hueoj8H4bMutmSB
nv7pY6+PWMZ8t9cQqTw2s8SOgKSr6lnfEER8rd6luFHh8lDOly6ic+vXcvc+Wb7E8hzfDaWyaozY
pulDwXEck3Qbgo+MJFJC/TcikM4cUo+9Fas1Q+bsDlZsFHjLLzFmOzCR3NP3CqPBkStYrQ8BXNsY
f7nvqWF1Sx7IXadHdEZhoDozCaFjbT/hUyPS0SaUAJV57GpD82r0/a+i1yScvZybjbh+M+T4RbKN
qwKsKtb+x34KrtO+vsJKe9ljuq0KrK5E7V2yib8LDbqvjYS/D9vno91CeJ+sHsCgMhxAqF1nuUk8
g70r5hY/cfYsp+Uuzft9FRJY1HakHrR1dWWMgJuJY8SMrt0auIeg0DyR5uhFg3pBdhmlrsb+nnUy
ianjnij2l8JMbizZ+qZ1FrimpHfwebvzoDq2NVJN7JUFdbQdyEh1u8F8y+sEo5nbZxCPE/VtiEsy
wNpmIzfZI0YO1bE0/9CM2jZvfagWpXao7fzR9ttkU1XqRnT5g6nm91NeP0KL/TG35ExLkSVvh8BC
L98n3wriM9swAOvfJuouk+3vARSEpOigz3ap7DRdRULA0H83OdtGMR9koT0HOpiAGbNeUY4bI7Gc
2A68Jmue6ybeiHq4jkQdblMlexAKbOnO7gBLZRm4lOFaqrIvqRwo5AyY1xMN1LLshaPbkuxEeXNn
5IPpyGF3IO0oIkEMlV1OlqaTECrrkYmzFUHu6sP40vT16KSKcVPY3ZXANRYRZuv6VbxP6vkyX+xx
/fCjLdrtJA9Qh3tX6ymmlrH0VkfFfW2OX6ey/6PECdvGte40+pQBnem+J2qRbnj9rhNd97fwqZyo
yYLb0mi+z1L0XW+IhC3G5xbahwxjRJvIFcV7fZ2X4VszENytiFtSrndKY1swav0Q4IaSO/n/4ew6
eiPnoeQvEqBISVfl7nYO43ARZsYeJSpn/fotGdiFzc9sYo05jQ9Si+QLfK9eFTTT5hmcqgaGtvuS
HkxwpOHApPfZoKUeLmYeJDWcyrJfF42cUgnN0XKltzo4YtE5wgFeFXIxpHZU1HKorKBMTjcCavDF
OEAL9tGWM3BsYwYXbdZbSysPeTMlyFxABWMNcuVoRqUHpS5RV5mnSE7lkzaZBJas+5TUJxns1fiK
h6HTLpTWPNhq/ahMy22JuXtvs9aLbrau95vIoq7/OhCRueftn1egMpgYHsf51LQgfIEf3gIzX54w
cbpi5JyEaT4/lMoQSOZ0N6zZNQFVBNSMTQTBOjtC8hbz7hSaBCtt72ELQdKogrsiL/002BuGmmbg
/EH6OXiyu3m9S6+TV6RnyI40t71HSiiCY/JiBTtxUSdguKm7AhURzN6PLmowQXKLsXkTZAFudjO4
jUvuzq/1HsO/iRU6E9stvZBmXFZRu57Tq9wEHYFNwyyMzT+a9WsZBYGVEyt0Js5Df2QG2V2PInYn
expoN8pxETyaVyT5kFH5FO3yJQW5Y/pRIJ994lKP3FQRON4DNYrdTXBx4mQGOhO9yy0eKlDh4M43
JQdFTsMKPDrSIDrxvMczEXtEGSIeq9UIq/awxeAxB4XZJoimvLVn4nQiGz3NYsBApjGchn9D+nb+
5PCey8RosE3apQzRYpTtEJXrv2AdOf9gnvnrjPlbKchOUtVCFd+GhOxkQwWlP+mdFsj5v3QbroBi
fAWFgqs3IAzRNn+jHcQCoNJHoL9IYmfIbtK0EJwv3mcyZj+DvaesrAxOTgF6BhXFg0orAcKAk6h9
3D8/HV2QlNhZkeNDaYOq2XjILSh2Z9EigR5fFXXCOHc7jbHwnb1yyFUUKtXiKGv3JVQDNyWqszE8
v10cD8KOa6og4UmKcoGzRh/aASoAZPMKOvNK5qrzclkWC1Rk60xwVeVsh8bUFybQvoKbIo1D8FA8
Srs6TZ2IBFo4VqgxRt4pNcZbshwNXQNcxb8L460UFV44CS07mLgMC6ZKY7hZPRyARAJLYJBG8kmk
ecrbY8bG+3ZNINRamSEQsf4QB5gg8clyaiXBqvOez9i6rYA7owYRWkh2blYCAsHc1aq3Wohl4L2A
NXlorBbSiJsXgXSZYgGmNg1hqdx0+c/KAuwAOhRSbTNLkEGMEgTTVhAMOiCsCs6bAOfXs5BhbcqM
eNOxu2CPOXVFH4DIcnLjdXpvK11w3eKcIBY4bMtrCtLlbQfFJJEWQRMlVHzwUwmsmHP2WaCw3cay
NC+xHbbNKY4PqF0ZIpPlrc7+909eTjdVgGtBghBuyrumXQC27ZnZcSOCheH9csZq1yXfCAokKOI3
yODv1ATNKlVw7nnQC3V3Q59++5wutd7JG7z/soGi0LB+g63nrkpU6sH5BBg5c6R08cypeQWX8dP5
48Qri3woxX56q1JocmZhNj4c3dFfQR4CUhHLI56O0TYnOSQPGjhFALFW/PMv5DhVVo1wnUAdR+yW
YPNvWlo6TZo7P3syY9dmbcYdYNroksnXjXW1ihwS7xczUXlRGrnCnFwcgg3GkfuXVBPYAS+dZEG8
xgIBMlyJrY+eW4p0ErS3fo90kvo0XAVv4ZgEC80F5yY6reAngrvL3Ln8IxfgSAeVX5UI0b+cFfpI
rj6doa7rWzAnIyT0R/1oB+Pj9LS+KKERrl4dyH9QTXs4v8W8b2HMW1mkPBti5IHo+0FP7iXTlyuQ
H4IVWZQP7lHsmzvKB6XJp0+p9BZMVCByDu3IuI7DMaxd4mGMsPfUAMy/kRAFs5/K7160r+WXF5UL
wJPQtJq3Cb3MFhpMc739oVP5OKxa6ygyqN3JhsILKEE1U06xYaIjwXFjH3fBT+9GVZcAvIITrUDO
A2UWfyjCWX48v0e8hzPxG72xZp7iAm6si2R6o/Vg/7z72aMZCzfA3I05atTbUQxBxWSglVunadRO
usBWuBbJ2HrSj9bag0oSka8gjnGxnTJ3cbfWhViJV7kiCCjP67K43G6UFgX023Y4H7dg89pjewkE
UeFuoeXUD50DydLeja9EVVrOnrAwXVNdWgKeShLWJb2StjRzagUtC9kWXFk5DoCF6ML6Gwk3JTtE
w/KuVg1wRFi6LPDrPNDAfzC6xUIzSQFESbvfAWN9CKbDxm+9xIcEbe3sIwZzRPwStKlgUhaFE14R
hsXpJvYwTiC7RSEIoRHCYJ56VP3MB9V1BSJtdAPTaLicRBBP3hIy/mCpFHNbJBS45PVar+ADBPc+
jsuUmXQd05lgELT3K7l6kaWRPSLfhShO+fu8SfIez1h7iVmhelvR5c0BrszByjeMj4YWqJisPf8C
nkmyQ+o2SeRRGz5qLjo2IA8kl0AuKtR8ObJcUWTh1cFkxvJrbcsVdcZrQAM9eVnUhsOp2mkznPqg
+XOE9gbkFgXf9P2qWSycF3BaW9kagG1mVwlQRwpoc0xBZK24ujN6spf7UJxLjNC+EQJ7vw9sEKH8
Gm96c61KjG7urwSJuhaMsCKMAlK4Nw0t1/RVlN1/f5D/wzAEguh+RJEcaFiIOsF6DDGg9/vrv2Uz
4X9Yy2JLUBsLuyC+TKI+bC+7k2Y62xPothz71rwEf6cP9F7pdEpwfq8+ahf/DdRgUfu6cMWqUNBK
YoQCLKk3JB6uQZiwOvOgXgJ1409Uv+8oiWoM+MiDbLojNe7mTL/BgOwuK7n/FFk69QP5NeXGqY1N
UAym8eWcKU+aXFyli7K3fpY7UJl7lJh+qbTP6pA+bqjXD3pxWFPIdcb9iSYQu6w16QSZBSjZldGs
poaTtdulRhcBzozj8qAK9PVbrSapq343AjDFVwfdB8/5ofujN459qSAEDu+JZ76dX1feMWH8km12
uOe3G3rnygv4X10xeIP3ZMYlrbS0wAQFcCdmCkEO4g7a/c9+MpN+qBWatlCAi8N5vW5zKJM3P0qZ
IMT9ddlHAv6tcXdxUAMqIMFoRdIg2NLvr/L/4cnpoA/ZAkNkhXbbXbTD46B3rgk1NDCo+OMiIWh2
kKnRovMrZOIHf2MrLJjY6moQRSQ7bLRDD2V+idNXqh3HJYUWyL/zr+A4atCKfF2spVPzouiXOISA
U3fQouKycK1rwx89sLUGiScCd/C+hXE2amFZahrjPalB/4BKN/FkkN8uJL/fshwTWsKq7/7A7xaN
cTB6tiTZAMWIsJ4HECn/sXt4MOXPZiWCcMMxCFbcHdp5ejxSvAASLK1Tb9LO9yY4X9+P10IiibHj
Eu3/VplRzNEg1Q4gXPdnuSVO+SAdxQUj3gcwFi3LY0kHCIFBGfPfgASvLdzzh+n7vBi14q9nKc6a
zWq3EWJLtXZbJvZVqRduVoraIbzHM3Yty02jQWplLyCbnjaSQE6rKyUTqVZ+VIa+OTksLljbqtbW
CxUbW0+oD9HDnPbXeiP9KyTNjbf1lOvtXTxaF6kMUVvN6FyqI05t0vZk6s3FukBCZGgH6ILWFSQd
C0fFNDY41KvYyUzlGS2Cp7GaHiQRFIuzHizGWKEWGgTJKmF21bhuhynKuuxfN4tuORxDYhkASTau
CzQqkohozQTS3q51Y/QK9J4e01UWAb05h5HFCdvgLEmt3kyiIU4iKwfp+EZE18+PRsZ3O8r4Am1L
JyXOizTSm/jCaOi1qhSPEFu6wtCMN3ftEbRQIekq/ZRa018qt0FhjHfrSu5UAxrdBT7eGjHiPHf+
iL0fs8QHbfDtbGK8Ilbt6zhfFcdKt+PQFpFRLKcUXHtp0oYlgpuTGmbijNN0KiDSDBEXGsTq3Hg7
nTwYaqF4pBf3U0KBppiUZ0xfQ4557maP2ssVpKIi3SSjg0QT4BQI8jhDoa2eYk8QtQMpAYjdobkd
m9WENrPkaVp86gwMFchL27uDbawe5CyuIOQFYgq5fpYl67ekWO+gA7wapdSH6NHsjEX9mmb0Euog
GNfQl2NhN6d+1O/GNn4y1gSk2SVEskq9/ZtoGFQb1S6SmvlUru1hyDMStIt6P3bQdzPtNndj+BG5
qa6bfnlM+uFYLBAbMGv7Wlvbo2oiwpt142+pdgkxF9wDAGVIM8j5JXL3BuTyHMZWcQ9Vt6tFIZfg
mI7sLbtsq/6WNvUj5jNqB3z8Nxot3kELmziTti/xiA4mKUofWlKHZGwSz5JK6BXpF/VIfBDxro4J
cQYdAt+kXmuoqOa3KiQ/43QN1Ga8k9bt14RLfLKkmFG1wNif533j9YpxZXSmDz3sp4V291uf5xDv
bsJia4AO1Q7n/SUnJhImJtbbPrzaYQhXjbcLCvvqSLYAnwKE02QCwJZ559/DsWQWfpvMapWPZp9E
1ISymFU/FcBMQTPKM4tq+VlUZIG3A+iQG0WmUtgm79B7gvLG+d/OuaQQJiCu1TKDZLlIgHHJL9o6
vh7BgjcYaOOrg+xU5XqgixmcfxfHFxEmMKqNRYbaqiT0yh5bJYHGmrBCxXs0ExoLHSUXOWskQFDj
EKWp2/YyvhnA3ay4Bg6eU12aD+c/ghMVWLBrk246tYxUQlXvjYBhxC5S1yaGYJs5R4kFuDZtPKuA
VSMo9CgbmIMBqv30CSIOV9uaimIC7yXM5XoCmwjouDIsVnw5Qe2CJs0uiOehyyjIsziLxJKvkw6S
fMuA7cCQzENr4AqfSv0lgOEiICSnygZap6+5UFNmNTiSYdtAPF03N/URuOztBCno/910KNDJTnMZ
l84YiRwK55SxSNUu1mtzIaMUplV1GkgXQtxC0IXl7Im5v/JTkRu6ZJZkDEMS5fEfsL8GswKh8R4a
SbQPzh9czo9np2NalCQNAPWQCWSGu0mGPyiyIBPgPZox7Lyf7bIdIaYx1S8Uk/ympvzMHkzGrktI
dGp5sUlhrufQvb5EgIHa1GVsCRaFt+xMzpvZfZpu0DMMZe15Lk7gacFclZOqgjs45/HsQEy8EAhF
6HaM4Xfw1xww/BDly2EUdgA4C8+OxRhFA1b1OsbClyCQb6aQzNnzj44L2YPqpwMJRuetkhI4ibhP
vGyELp4kryIgEyfqsDjsVh5bzDrDeiFDcZqb9A5CRQ/qgLkboywvzCV/VHP19fyHcGoKrG5Cadrz
hIlkKdRp/QIO0SdoS73HSX4sqVU4diM9p+N06iURLIrTGbcMxhoqZEI2ECFAsTSZJ1VLZMqVDzX7
t3GDcKH5bCv6MdtstyKSd/4TOceARYXWRWbLfYrkIE+uxuQ4lw8/ey5jHW3alyYtwLiVr60T63/J
LLrk8xaJBXICJS5VyThIITRIAYKunqHZ7BXacEmtLpxofg8hOEg4j/EtkkPB/ZlXjGEhnSu8VFb3
LY5CuK3BXpIF3NiNFZCzFW/omQWiqjIn/rGoTtIonWxCMCiszN+b7m415sgbQVbLe/buaz4Z5mxm
nQ2ybwlTjhDfqqALu2VOTwVmz/FYLJzTXkGDqJUlcuYaI13Eds1Fv8rT+bmk1Y9gKWDa//oBtGqK
bFJwqiwUoCfMI5TSoQfc+vyZ5S0Pk9BuEO1rxglPTwbQ6ZbPLWTKZ+3xZw9nTLvPUTQnCM3Rrr2V
rMC9yFcqvf3Zw5lYV8jlDCx5n0ZWcj0n0Qo1OMgE/SyQ6owppxByn9ZujkOUBAMLKhUYBQuNYr0z
ZxEZP+e6xWI2TWgSKtOMgvPWQJOruNshQGlO3BZrNLyfXyPeO5jUNS2hKKQtIGhY1Le6fCqACkmq
lxoMZiKuOs75+ah1fDKvtV9ImqoYwMv7JRghAzqNQDxoJeYQzn8C7wWM/dJCatKh3UmuTIhexVpg
T2tk26Ogg6pyLJjFahZlpmY4pcBqQr/PqfvmNi2sw9LalQfuZ1+iemTZyPjVQjoMvfwWJ8kDFBbf
tXKRPWOQruMY1ZuBaBRop2KBPFUFqa4B4uV2MvlylfvDrL3ZxjJ6lmZdQFrOV5a6/OHqMM4hsxe5
t5QERcJEfrS03AV5NSYu5zn62eoz7mFXGdWhEhuHQ39suut0O9iK4NLDSWo01jnoEmaXoG4XGtWr
rV9bZhYC/eGM8UMCbCi09UTQO96LGEeB2RItrVagfpq/UzBc7IQg1QklG1VzttvN1YPpWB9qjP2i
LwY2sPMLx+lsQwzqq9uuJ1B1QVMN12tfCTBhtg1Oc9Id+EF3e6e6cMaDYx8sZNSeNJIqGxgwC+Vo
mH87rXMlRfQVvIcz/sOooPMb59ijHLAIC0hyqWog6xrn2c/CD4sWneVVSaoJxf91WUPd1p14I6cO
umPnd4H3+xnnsWS6CfE6RDfog13TKr5tEj1ce1Fo5vgOVkSiz5pZM1pYx1xd5eOBIPVq+9AUT6pz
ji6LGoWYLE1GaMjiENGHKagjctd504X0lN8rsTu+YGwX5ymfPCgi+ueXjJMcs5DROFaTHYgHsyxe
LeXf2gq2gtEN+9+pe4vFhkIcuoQqKmBEXTA855mDub0GXeg0gBI1RuGgM+mrXhaIZp94W89Yfa9K
NWpzBTqJmQ61Ui3IFd2LTRHLEG9nGPO2VDC+Eh1xz2rVxcm19tXAfzp1g7CqdRhwey2Hn7E4QZaM
dSUZmSgmucJ5UT1og2J2qHgt7LYVBBHOt7Ag0mzMp9xS+jjMFnJplaordWBJ7JvWscrxsae6vxgi
VjgeCoGFkzZjl2qTvH+MK7v0rcJcXpAcJ2AwKxC+TtBZcOprUY71cbi+abl8QPQ+pSeT1oA+Bayk
oUkiZXRg/L7ldh4Yq4I6tP0dxGr7NWYc7pUUhDiJ20GzTlRm5VylWbhpTwui9iM6hLG93MlUudmy
yk80cuzMWnGgkfyqyksIwQmB6XKAh9A9/HpQ2qVtV5pscSgV60Vh90/tBsRMnXmJufYRxfAM2hty
iCkeLYBw5+Agz73RpRUyhRAolvrSiW3bhbbR2498ycfF8tPq51BVl9DbwPR1f7dNICov/n+qCP/n
TD6i7qcnZ9OoS1mML52gkjUeYqEcJ8f9fXTCPz146KVRGi0ZbkN1d/cEKsbHDkPD9wPIw6pj5tke
4ILnl4eXI3zc9j+9LIUUOVjJUWsx7o3nJFIiiIk7RuquHoK4JzqGnE9i4ahWCdqXvsIxTPfJbT39
kym9iLCYEwFZ7Kkmk7QuEyxXXr2Q7LJMMkCOn0u0Bc8vEe+37xebTyukamk2zvK+HTXG9+/NSVAV
4EUjFnYKdXdAo5UGkdVAGNpzQv2BInP2VvD8YQOGkIYK9CxFTQReMYUFnEq2lVsqsNOA/u9stCUC
X/Vk+h8cn4F987MBLkveF/LTgs3ttBnpIqNUuL7G+YCbWO9YjWeLIKGcsMoiTldtSBrJxmECBb2j
GLPXmkc9FqkK8Y4TcyfoRjLL0ortnqrr0e4cE5xgJb2eFxFlMnffmbTA0htdpcBGhV1sYwbeAG3h
qD2rhFw0dXG9QuoXCuUHkOuEegFaRjJUg9eT+hpzcb07Tc0FqApEHKac2zmLSl1azQQlGZxYXoGr
gZaXM0q5jkxRWM/nYGi0RHAZ+X5ZTRaRiml2TB7E+Gg0YsIxWw+aNP6a5+yxA9DxvKF+fy5MFoG6
mmlXaBXANvoazeRm2kAzFPzs0YwPSOCuClNr47BL7uj6tzSjqvhRG8lkMafJBunwcUNDQKGBsd0V
CkYz1mMFxoaf/fR9tT5ZYwPt3LGIbYyaYBBq7WJXtl/KevHOP523rYytd3Gi6KWEpxerXzR3wAf5
I0rOiS2SV/je+0Iw9uvP32KjqGwb56av3pPxwRQxz/F+OGPm0lZlAF5g2a0F10m9LGa3r/IHkm7P
3UJswfLwfj1j6pJJ1ckC/2k4Z/kFKXU1zKW1FRxK3sOZ/D+JqYFRTSkGwOBywDhMI6hWcOyIZYWd
13GKmw3l6nht/cIeL1XghQxb9LM5YQgah1+3dDEwlJbPuBHvGpz7xEPtZmEfEAceMUw8Ec0BZ4dZ
HKe+TaCjKoCTMAoIUau5BSAJaV8KC+QfpBVsMG+t9pd/si4gT+tt3Cycf3o0c6A8yI3a3J+3Lc7+
styupSXnGNjMpVBpX/L6zdyef/bc/X2ffjP4+vumKfBcq8Tw6sOavpx/Lm8tGFNVmy1bE4L+40yN
m6rOruTMDHqiCH427/GMxWY7FdQw4Vgq5csUBxomY/Tp/fxP5y01Y6cTtSwo8JZJtDUVwI6KlzRp
dP7RvGPIWKnVWX1uQq4o3KanKvNjjGGpYEHON1Ern7MuLEgTjGM14HJ4gREPQH4trpxcZa3gDH6f
H0AI9etZsQDyI0UKkINJVzfDbMFc7LIvD01u+opIL5dzCYE079e3gE5sxFgDSOFJ4+4zkbE3mc7H
YJxfe927qBTHuZxCFPDre+YhpX0OLT+oqBR3M3WGw85cBuDfrnKcbrh706PtFdc/KwCZLCfrBOCy
ZGAsJqx0H+ISQ0IwivGzgS6TxZ/YQ5HVioSHA+543Tf0UBixf/7MclhLTBZ5QgERLVVrTqMe3KmS
rV+atLqxW+OARp2bZZhdVXvfGEBTss5P5ZTcZzk4FWs1oJp8UI3SMSYzoPSn2aPJ2P68ZBIu4vhW
0oImU2tbD1qpqjOm7aHdijo8/9kcU2WhKxqSvGmtwMhbTr91vXX6anRkE7cA0ZbxXsD4AqxzRvoe
IApzajckHYCzVhTzfptySTGhG5z/DE59CwLDX4851EbGxZS1JNoD7KqGczg9TUfldScfh/QFXSDK
9rPyvMniWVrcxKYckHAwdqmOCrmdRdI9LW3+nf8WzoqxmJa6lTCUu6N9YuN+1aYgh45YAs40014E
m85xnyzklGQ6qYsKEEc10yNtXC70wXZqaxM09ziRhUWa1qZd1XYOAIMCRI6zbLIL3jzB4nCcM4sw
tbYJ8ooU4LZ4+g3otlol3lQNmHQC3XwqrBB9X0I0WbyppQzJls74gr2LNN3IvyoPdYM/xaXuSZcy
qF+US5SKoEbv2D8+VYy9g72tSSodm2JIiGnZ36r7tYgGVnnfw8R6M8UwQz+YaVT04CADWhrdS8jO
F5i/pIXXLb60QQCXEsH9jvc6xuZVHKsYndkdwTIcCt86zAHOWiQqL++B+L/VZShifrV1XYMWWdfu
CF3rqSM+eAbvm8XLMpSUwBw9y4Nz3hA555jlTd30mtJiP8fjUKBFrQNoLFKh4PkrFnuK4UdJbjp8
wxS0v3dZkMS3XoCm7PzZG9wRPKlX5c/uNiwINS7sZTEoXHyq/TLU38pwt9ovP1uh3cF8Squ1nKhb
XcBVaWPYDYmTgkTz/JM5LorF3kEonCy5tO+xfLnmqjti2GJv5v/s6Uza3klqr5eoqIG3tj8kMsRG
jC0JSxnI+J+9gDHmXpkyoJ8Atm9w+KeHjaAPJgh1vJVhbNmiHQboNWDSQPrpWCP1ICDsFKvunv/l
vMSU5UlUDag3x2kHOF3m4K7qFv4WZe97C1353YWj4IrA+QoWWVegXwLYyr4D47NMNwzdXheKyHB5
D2cyeHDkggYYmMlQr290jJDMr6MpwGl+aIN/43xY0BwoeTN5tbD8o+vptyvYtjs0sI77v72NYIa/
DTd+Xg9oDd+J5no5QY+lSOzUplegOofRDXDfNkoe5DYoG7o+7Efn7fy2c3wdi6hTN21s0mWP2ehP
ybrtJWMu8D+8R+9//+QklmWiNEbSBIK5JkpXcj1lqSDQ8B7N2DFpsjStawMwNPLUYa67E1wBOSmY
zphv1oKYeip0ZMUgEW6XQ2V7XR07VXX3s9VmbLhr68zQiZpE07KEukFOq5355x/NKbWbLIZOa+LK
Bk3sXmraeRAyf8ZsqrszIJTo81t3cqS9KDeCl3E2gEXTNVTJp3pCXWVPu7eH8VIBsSpCmVce6pti
dNboh/dKlgZxoF1WDDKKl0ZyQ9c7gnmK+P38V3DMiwXTkcnWbcvCbsfIIJNUcqfkAgO4Pl1l16wE
bptzpFjiwxWDz/tIL0CZRXZszPm4ztZrvRnoAS9P57+Dtxm7O/xkaB3Rm3ydkRvL2e0MauZmod75
J3McKkt/CKbwQkuqzA4zsEPOD9Q8Jdvf84/mrQtjwliBrIkB9YtaIJxl/GrICYFzJqgSQ2ARvGVh
jNmSZxuYN9TotuWEQXpnzTbn/G/nLQtjxnVLaotWMDUwVJP0mOQXiwgByPvRTAptLJtSKl2FoVX1
RapudBGAhnPWWdyamZdFO9I6jaohB7f06FBcAua2ASbhGoOc59eF8+NZrkO5jxWMVmH6jK7jMZ1B
VoJKhmjGkAPKN1nwmhWDUKyKYa6a3pp+Um4PTaMvoGEz3ugwSOB7X69n0pFgUqSj3vT/zn8U9737
Cf5kXtOia9umIkSC7eWQRdlRu1OOYMw5ia5NnLl/kwW2QcsolvIFyq/5YRcLbqEsv2cUqpceRTgz
jrmx0DZCS6NqVex/2dauWd7GA8ie4t6VMu1nRsEi2dSBlNsGSvbQrHJIpdzFMcZvicDF8X7+f2xZ
0+x0ADJvSyA8kgdZCno/60ZBhfn8LnNM+kNc7dMmb8qUDnkPH6rQ2etA11mT1jVn0XApLzp/pJWf
ng/lJHQi9uEO5br4BaUB8xnQc4wD0n+J6rQXLRCxVdgKMi9e24mFsOkJhZTEANfX+6u/ZL75J08d
2x/8zU+JZwCh99PyBYtmszSa1p0M5jhiA9CxDtNV1adQWNFF9x7OMKXJQtjUZFRrU0HmbUfmdfUw
ACbUh0sE1G11Gj3NNX/pkRqtJxqKCn08k2dxbM1Glp7WOMt0Jm/QWOwhDHrXt7eGXodNrZ+gF3hM
xjnqEyFN/R47vrlffBycTwckKQxFM9sdO3u9eKkLvlBfvlkD8FycRD6AEwNYvFpiJdNUy6sNutsq
MOQLsLJhkF53pvLKju/O2xHHUD9O5KfP0Oe8H9oc76CYdu0QZqYRifQpESJKeC9gPEG/LHWlLRYK
BJfTc3dhBOp7/Uhu1pfRqw/xc7WB7y/xmlng1TghjQWoVXpRS9qMesRCaLQuikeM9Pb8UnFczsfh
+7RUmlRTuQJkL+yaCTCul3apXFmjAofGu8+zODRSFPZUj5gGWp6VoAkwcO5AIuIZXOhu4okE6Dm7
wQLSpM2wm7jEqe1n86EaoHRiSQFVaKSVmWBw4SNEfWMZLCFi3E95u+SoKtp0ntytACHxgN6VoT4P
lv6wddmdrVYX8QipWBJrhdOM+OKsR9NhtG6XfPVLTco9iAAgcPTascrn2h03JXX0oYQ2UXFK83bz
bLkNNUskysk5NizeTUu1ZR4ozMBUwEOX4hYWi3w759iwyLYuNSSyoAeFCmJ5tesRjb8BnIsytzh0
mZs702XlCh3hblXfrf3+fZ/OaN/3yZAlSxHpedQdzKAAZWPzBAD54pcvWdAKwjvHM7Ewt8TO5J3A
LIlGW37WTILJ100O5Mo4VLS/yGRVYM28tWOch5p04CbpsXZtGTst/TU2YGSGUNp5g+ZtOnMtIJWk
FGoHYzDXGXkWcTcEwvOP5lozcy9AH6i15RmzD3qo/wNCPMJ8y7/2GZM0UHjrRDnc9xV2wiLXsNM9
TQhS7HWZDAciLY+tMV2lLTQN1xXzz4sJHSQiWYIyMidPISyMTSqsNWsbQOHnsZ9cFb7dsxsr1NbZ
KVc56qtS9hK9fs1L6VVpy7uWTgEFK4yzmqIZe06jHFSCX494nmu2VFXAzlTPxa8dg1y7pWv/Ni6V
cPRI0IWxW/sig/pI6f9rUISFwKV5HyMKL0lUdw5YAV0jikPtgt5kibP+MjNH/0U6R3U1D3h5dw6q
32C+UdrMIUEdNKEItspd+N1APtl1lRWmFctahrap7AZFtEWx9/cj24h6gaP63tYIy39Y4Oo92Zjl
jGJqHZdBuxtmemcXtgABycmoCYuWaydbmZeVJlHnNaqz/jOCPrS8ApomR4gj3WMVvdQXVaG+72wR
m3EcaW4Pw1ziZfLRCLQoC3d8uhqJ0Bq8tWI8B5TObWKPqAua2uATzTyqQ3Pfb6Kkifd4xnlsSC4J
ALUgYt2qqC1nt7LiK3kqvfPO6fskgLAgurbOSdq2Cgru05O6YDgTqnUZWkMCL/G9WyUshk7DFGqc
YLg/khbbmS0IhGWiHOn7uIMO8lczILOZJmB2yiLrUgYbshlsh+56Ow1R65Fr9Vk6bu/p0TyIOnK8
hdr//snqUDOVUfXL86ghybWypaE6vNl6edRtUX+Rs9Msjm5Jxk4CVV4WpbriquSxjv+tpSbYZ97D
9w369PM1si3y0q1ZVBLqlfV7t8QBtQV7wdtl7evDV4igTZ0G5rMKGVOivpuNoFfA+9WM6U6QFask
gjwY/LEXMiTZup5G5Idz8YSlPdz6RVfSNYPa5Qr+9/lBawrH7B7PWxbvtzOGu6fv2qLTNKJ5dSWZ
XWSQEcRLmgCwwckqCIuna0ZFjTs4g5B2B6gr4tb5MR+4HRbfcLNAhLHifAaLrIuVEozJzX7us/Vi
SaBbaFu3xSqSEuM9nrHietQ2ODUQcjfqW2fHTj6/GrYoYnM69oQF0i0LuAkLCVkdaCHh/JEBB9pV
FylhGqkn8yV3RTkexxmxCDqZxnMH5EwSIYd0hn7nRh+CPI8dIt9L4Ms7f6S4e85YcVqkoNcq0Ttr
yvq5JDNkVyrbqQDqrTLpomygoWhCLGtVr6y8h7or3AfAfIL2LyfBZMF2lZTroNUDIMVYF2ehjaMp
v2vMBLUG9A3nhywVXBo53oQF0UHNwGqGocqj1lq9OZ68Rn4WrN/3hRrCIufadR17M0aF3ppt9XbL
lyN4nhOHzhuFepZ5uajD33atfjcmDvi6VSd0KkU5D++IMP6g0mNoS+YaqhGK0/+aEKxArf5k3E3H
fbA+P0qvUlh6YIQUzlHtXvKbfJXF15mzTZMYks8fiCiULENSucNx8kkAYt3EKZ4Eq8qxYRZbl5AV
Sh1aCgT7tdo5S+Y0D6o/hpAl8Psgedv+gYhHTILLSedYqB3kPItKz1BSyFHQVyJyWINdlEkEVOJ9
DBPnIQS6mlWKj7G3U70o7ij/QdVKYMCcM8Ci7GJUK5RYqbKIdmbrlupwYZjQ/qly62Vb7GdjSx/O
7wnHVlnIHYQft2zuAK0EKUWYlknv2OV2a5EWxKSgz3SGSo/GshN4Bo7FstA7Y67zdYnBLVgD8C71
0ptqywJKH95th6V2bLvSrje9w35IkOGlx7r9Z/4PZ2e2HCuudesnIkKITtwC2Xfu7eUbhe21DAgk
JEB0T3+G66pO/uXyjrqoitqxI9KZNFOzGfMb5tlWQ+ry5nZynqocDVF6Rtc3QZqfDPXq3y+h+9eY
95/en6vMfvZydPlKArV9yO85uuPO7MV7VzR1Mgf0oGBGnPQhI9hDa/0EtsYvo6RzNs2tPgeB3iin
vekd4DMEspiky+c7Dy7bVBY6I2aR2yiUcsXnACiEaMJmxsi2Xrk0G1OO2G1rhtsJSVo/FCqdR552
C7iNZTkc6livKqt+xxG5L6IYXTUYEE9+A1u+s1LNrXbLQxSZhyZcmgR1z3E6mja4Y5PBNwnbInUq
o9OeeTfWk49SFjILRZ5Sp9jzgr4oHSTTNL3PkdzLAoX1Ao0Pb4IhncISDmXLasqLdZAHe63MljvA
14x53ya1CDIv7O8ofKHCOf89+Pq9W4pVF9dd0la4XiDqglimeQIh0THSw9YGFnol43tJq0GO5flt
UdtzPEbPfS4eDA/2NJ93pHNYCjzzqrbmkJt4MzkSmKT+0yILhyTvUtvxeSQLRtBAOFchz8bi6xPZ
ThL7iOpsbfL6j9MUm9nKPVqPUSTXcpkyZE+7SVmTNNGpnWKyyak5RgO6JLH6cgDuqpXl8IeuN3Ff
b5oaDnA5ACXdR4jDAV55IGWgfDXAgE5671J/5Y7hgx+7ayhpz7Qhj6L6b8j98Fo+SdzCH/MxR5lG
TOqL1+m/LSOG13rJWYxO82VegvzrE0B5kCGdDKPGHwqD7xKW4CsQ/q3sCFQE0xpCcOA+9tnXyoSE
U4VeiTuS6f/ooxdeiyUhtdIwGGzKre3Y89Ita53Ht7Xb7P49EHwTS6/ZnNFIh5Z2ObSYPdsVXXQJ
O/rcLs2+JSqLqf4TxuP9v/+p7wLpVY4QMyeUXT+LLa/6X3XkrhzZ/pD7/EVp+odo9n/UmctYR7mA
pNTRssrqgT1UXbDn7tTeNhZO716g2S241ArJHJgH5AsgnU9jRuPyiLWKVQ5S0swjoKJrmy51dCpb
1DP+pFPreNhZc9DLcaHlNSOZ9m2Yz1lRBcX9Ms1r5lX70bE35RgAQdrK7dx3L27fnNAMv4SNswPq
6Ycn7psreM1krKMO8G2hqm0ZQGlZivRHAf43g8Xwmr4YO304W6SLW9BlzniSsQtoduH2v45jw2vY
ItWBaJGKgh6oP8h468bP408EuO8qoWuF6DSoCn6NSAj4CePPg0mbFAAReMUw9Nr+F4TCN/nTtUi0
iODKOeeYKYOuHm0BsTlL6sdrVfxk2vZd8/CatUhwhjmlM4gte/WjtHigmKPAcT5zwy8uypc/S4sp
2Y+zuK937x/em2vxqGRgAUedhxmKJAfTNad6Dg+R6bskcrFq0MFiAM2VpPXYRQryQ079TZJ7rR51
BFwSCNZPt5BLZrqBqfZo1gCuBWJMqd+tWVjCdP32h6jzTVl0LSRtHEaGCu4o23ZEHtLNJ952e9a7
TdKJMBs1WzeSvAOl8zCy5rMK2LTu3OWgvOBmdtlrNIebnBWHgOe/YmUuDkXpWY9R4sp8D3D/LvJw
h3pnTmzrnR2/fGl6s400nOW0mdaT2yUK/gSFVfAXm1axmG+1I89z2X1aPW1ZbbZNXGYsLzba/LTP
/pe25Z/u61cE+dvRpOayqMiAt00b79abojxzAjcNw/FOhYuTCEMSNrTjuoRvTg8YwIzscy1FeJ6W
roGbQK9hmjvwLRwkPseSnMjAtmNbSTih0veh4a+YZ6o19of/m7w+9K+6bD4plslGEvV3b3ZTPGyo
ORU/UT6+e22vOm28GDqUp4ibFcBJNN9b9ofKH/TX30XOa3PxuVSV9uaqQnrLYOyl6k8OH054Oe6q
saKJW9UwkmLeCVDWwyDtD+f2t4Hi6jQVwxQw6aBj6G/gqIBeAqiRWb/tMlR1u3YfYYtm/zNF67tK
5VpX6ywGgtEqgMrM3bANXY15Or1jdedWynR544efIbDfRfNrYW1pgMJQS1ht8zdrUrqC6iwd0u4I
M3CeQDKc/TQ7+UbAg/HF//+WFEMFwNlI5LZbTRl5ghahz9Q9tMlrlvjr8ECyCj0Lkifq8aeO4zdH
+LXq1neDCOJP/Mmp2xB2aejbv4e5bzr41/hKV1iPe8HX54bVTgQBQJDmTK2/nobup5rxm8PiWnQ7
Wb70U+7KLacP0M24/qpv96GXdbCSqcZtNPCs6B///fd888p6V/GgFL1Xw8qu2vKpedeLuABweFz4
T0yI7y7XVUSQsL7uYpB/tl3Y7cdWgtTZrYq4/N3k3ud/+wVXBbacy9njAwpsJwr3GlWlJt25ct0f
AsA3h+g1V7IfI9v46P9uam334bLqQ6S0VqZTcIjrs4W6lVQ/geG+eWj/j0Z3JAWjDOqEEOV0UfJj
GPEfOoff3IhrZS6HAVarA8iYXO/3AFMZVYTJUuya8uHf78J3n3/1ilMztb78MgBZ6PDeRez3jAbp
pNWH7/zoKvlNK/IvpOzfDttam17VDoak/iZAUwIaiDJ19/UdheLrf5C8fPP6XYtxx5gXyM7wZ/ip
hRpggk1H/wSz6iT6b4/UtRSX4VWb6dcyuwCNmLEAHeOcZ73n7jSLd4XCaKTR24iS4Id65rsK+lqa
q1t8eBFDfAq47KuDjkP05UJEihxs3ADmcoV/6/P6d9mAtgZmXBipHch2/y1kXoMoZ2dgAxnRryTV
viMvrnnHRIFiHfzfn7yvJ+wfUrBr4a4b1GLGYnm5bTCCRl2p76bQZamo241m9rTYn3ZpvwmV1wpe
v+tzH6EG7N8uyki4niYsh5KfCHvfnfzXkt0cM3RKSuwUDGvyac9fxRVMibIvzx7YJZc/6nW/CWjX
et0SHG/eTpizmk7SBPSt1dBWH3lgPoZe7yCfw53q+/YHEcg3d+dauytHv551C+WB3zivYRHfoN/3
HgEElzS0NYlf1+t/fwy+e8avJbvD0lpZ1ECZeJdl/ZXN8AeEuHRZtane/JTKfBOh/8oS/xaCqiZi
futABuKOXVJDj0Pvf/j6XwfuPzzG19pcUQnclfyv7S0Mq27k7dftH9fTKk/D55/1mt/9gKvzniyO
lAQjna0tpiyf7rn8aSzxXT75143527VpeSnieMRHB5cvZ2m9llgt56leDZglq9flT3n/k8vRN8yO
8FqVOylwOvT0l3yJVnt5fl+btFjT3/JlSqO9+R3/D4aJ3/6wqxKgn7sQLB5MD9qsRpP8WO2dlZiT
8Ojfk3WTzVv314+MyiCOvymkr3W7nWBePrSF2FZljkgtgqdCVvBQcAd4KDdbDNJvAstel9G/c7lt
Ey7QeHfqkSaD3z5HTnhRkXsU2mLaUUSpQ7ouEdX4FpbxuZXUOSifvGq9EFgkx/eOUxVJTv3MTvaP
0nrV+uY1rJtDpP37rqPHJS/6xI3FlIZt/ZIL99nJBUUR3fmJqLFWpfAYfcnK945rt6bBMNJ9bppq
TtrSOeQjWoC1CR8K0++o35y8zmASkYdpHGt4CPUskay8NW23hcXdwfr9R6NokEV0Agd02gnrarC8
mzYVXo4CgVB3OxfBQx8Nm5otZ0NpGlXinSxznMwG1qxYt1u7xbmqwjkJgvFSWVh35KHQWUPgnRPU
t9ozN1KyX03FdxUvTjafD9Lxb0hj9j6dN3KhF8ZjTHMXqMonHayt0DCYif0JS2rT1iNKpWie7Gdm
D7QkY8oa89qScd/z+ZdpxeOQk/eFyBsbDN4hhnYzJXR4gyXeG8ysqs3kkwc+L0c1V0Ni58AkBNr8
xBmxVORjuubBHTchAubZJa22Q0ndVKgwThZqD8RTq9GLuqQc2an2WoCdSaVuK0GjLGr9V3eiy6YK
xatmWGyXnkyREx9NNX7yiaQx8TaunlcxUylIfL+DObo3hXvJnYGmJpA4FMhTbqO9rr9G2iyHJU3z
6LVDnjBHfVTKIRlZMK2R2jm7dXUvmwIM+WIQKRXDOWcsVdZ51Jruh2F85mbZyKB5mZn3hy4g55jo
lsfOeyiDeE1cVq7KLt/FXn9fqeiBG/89MMUhxnwpcZcu44O6H8wA3bZyTxbGZrA1rNbSxSHlgGEn
FucAPMDz5IBIG4LK7YO8uKExxT62DFeLNJsBANAJroolJ1k3owXWSmerBJ48XutH+GceJqo+UT2c
IAt+nYZiwOxnvBkGf0lNG+6gbcewzY3w5lsXfgTD3VKGUIpR/aF6jhXhuf3l+fYuWGTGy+pmhGfc
Eo03k8XsB35ZiXI0PtJTm7oJC7gnD5kdy1sZTe+15x6cRpx5BYMUZ0T1OzD5BBU7hBB9vPcDsV8m
9Vm60bMIIFM2uXrt5gItu2apEvzf7zycLnoMjoWVQSptDgfroDrkKrr17LBanPAw8IokeOJOnEYP
S9yAJySD/WDbtURTdT2Bedc7+cUytDPKdkwIGUxWN9PH6Nmt1l/WFdWHO3OTLcI0615IP+2n8KPp
ULxDrZXOUt7F3fJSdv5v1Zawug4+xBi+xWF/0TBVS8smHNOJzbBElTqda/FUyvxxssUbqQGl0qHe
DNS++v3yRGOz811PJY0D/aZafpUQi6Q6jGGlKp09RafCyHldSnel7bjpnK8Bp+EmATHRJBq0hbgd
4DHgt5syh6neNGPs5uqdcfXDRCqEITxr/jAeof/fUwziOBFTMk7KywLRPQaGf9LCYqbYH+0IM1ef
lre8dVaAhNZp0flbiDouIy034wC6TYjDblW7uJcwO5ypxvBimMQhyDFFthVYgn15sm77Brozx6DT
3eaK+ZkOFToS+XGOa6DFpC6SQXvvJebCCePukrqePVXEedVuwbIh6FdCF3Aipe1LHtYvxB2rbdwH
YiWV+TN3cJad2LPvkrQXy9lzvbMJys3UV1tWYWwb1vmvom5PYiwkxO71Xem3nx6gHUvvHgkJbxap
b6qxeJQWV4e03q2KxtXg5DILarixM/EYLsO2j/WG+vo2p9OKdN7LwjXCvOOseFkfdV9K+CAVqa7A
FOPSHPAVcCZM4GLZFrHMmSL8V16e5ta+wZPmfjTiiXCSirDmyRzCgnIS7RNfTJPoGMRsbtwIvhDk
JCoYhLi0ekHNt+48OOo6S7uVqtjkRX1ScbXry+VFsRz0U/e8VN5myvmHNdEJu297v/SyUfUB/k5x
EG356BbDmY9qX3vNpi0IuuAYwWOccadl2KXI6+pEteMKgBmZusb0adcHq1x1L0VjIhyy5VZ0xZxK
IyDp6NOYUQM6U3+qnGA/GXEOVXceMD7oRfyb+wwwdwr+cxliRKa/HtIhh/GjDe+G0I0TOXjvcVHe
tF1QJsLxTFIwDtX5HN0R3N6o6Y9Tjzk/TApXBcnvbejf5gXdLhK+rw2gR6tW6RV+333VMm/n+1iU
mGDjMUejWXmRcJKWyBJ+sBAzuPNAssjBqYhzrq/DhyGMXrSMslLwcxsHfaJ8fwuD2mOMsylmNkio
LVDujsPOVRTsiX7vR+RUfV19zrdqiIBGiz+qYfnUfXE2M6ByNFZwc6nzbBzGdbjwPc8dzPrDdx5R
PIkdMgHJ2xSkiWe3gBYglhiGE+8sh7kDYidwEs8fqxTItceWhE9hh5db+JXN6uIDg9lUdsOZiAPz
HYo1Af7qhN5hCefPKDf3vmZPEsxagI3QneVQ/i0hhgpT0SRRMD4T1k0bkMhOrd9mOFDTCJ5XgDdW
yTL5J+Fw7EPGv2M5TYlt7N6hUDcEZDpSiSV9+3XYzAOMUnScr2bPbOksMlcauV3wvpFQ3bYBs8h1
esSVYl/6WN7rrMjamN71kSZZz0l8iHAqJiW2HbKyxvVoq+Gj6SX+ox0WPGTiFtAk/J2xWMvOP4V8
sonr83M9jjc553BrLY6aTkdnDP6IRt9yt9z1LEwJcxGVoSFJpIlvw6E8ERG85p04V5ydlNQ7MrcI
YsakY+inTbvgQeRi3DEQLVS9eGulwOQn+DRqT8OCN6KvSZMFNsAmlyfhXey5CW2Re9i6fo7p8DjQ
ok8XnErpXPrHLoboresnk4yavznAvaVGTX6iebOtbPAuDQK1qm7iID40OkQe1JCj4vlTUcWQLNH+
1h/UwxjSDxGxpzjoDjFnMunLEFuqVuxVaD/6UsgU5/stAtEbaYJz20GjKHW4i5ZopcsFblELM1nf
zvtuHHdN0B5yq1YBLHUN5S86gPt26z/ZDmu3Lom21Gufw6BDStkse6dHtBPtLyyhCJwz8XEifItp
o8Ur789pvpQrr+PrslmetLJnUJxPhVZBJsf8M/TrV6/J38u2O/nOqJJIDm5q+Hw3ICGA4wbxkzim
H0UOIEZVrRQf9IqVLfSU4tgNBcNRl5ssYDRMipg9irbaDw5Sb1hXJz1kIlPAs3Z0WTI7xklo12zc
LtxGZkYmYeUaY3H4oBTPAEodloG8sD7/cPvxpef1TTEEl8XKHl4c06+eYF7LPJhH8w4EB+/QDSGE
nc0FvlEHTbxb+NM+UN14STTD2HzW/Supyp2Mx/a9GmeRwCg+41rGKrECTZaZyJRNDRyY6+EyNB1c
mJ3pwDBGGGC4vEarREDPw/cCe3ot0zdFqZoUDp/9uq2r0+RO6xGRIFnylqZ14f1REd04wjwKWe99
Iu+pHc/D0N3HDDn/QPN1B5kyWAJLlVYlBUq7f2nzHANUeIFMowt4LzaaqU6brjs1nfoFa/QLHJxP
UP1csMR0LPLomGt64g65W3Lv4g7NXoSDSnqpNyWPvQQaiaPK1QpoBy+VFV3nk70NRvc1ihG1JH8L
WpqBz3wsaP4xQweUcKinsOSYmb4ck2oafuV1Pa9aqNgzpyk51srETS7ZpR/dxK9IVmB3GNuwrNp1
XXsnQm8fBvypmCuyiTsKr62gfqUUr9sCu2B8BayO4YutTewgueP6Rnhy2fmhgG2S2BKru2SY5fMQ
8YdZBiieEO2Qte6cSYFIGTbbfKkf4TR3EHi9E1MA8Sijvs5K338em+JhmWcv9RUqmaXqPlw19ykR
FgggFI2JG0V5EswhS6Xw8Lq78VmNnUgi0z60nns76PINBhNnVrJdsNjzEE63EZJXzx4gdvtNo2od
9eoyexoriSwt6uAII4wGNUsbZmYZVyEVoNrGSA2ioTthQAwIuDhHoTrXRVesWre7UR1cu4bOfcaE
ZVkJWe6VbA9WTVHiLf67w8YyReh9i7ERIsagRpHQrMaOf+b1tHYZOSm4bSS9iY9Vzfo0UAVqKk23
yILj1cz9swubqkSGLSIph57NgaihQXo91UauWkccKukvQMDWbWYl2URmgA1xL89aY8UynNOFOic5
hZco3jdtxXE3gtvcdT+ZaYdk6hByHVIdAhps8TSerXH/DK7YNs28U4OME5p7p6jvtn6Rw0jP8pOn
58zpFy/1LL6pY5u7soVfAvP0WrTTzil94BRIvA8r8bviwy9Tei+O7el6oVglW0h/YQU0+369pxhB
FyFdT3600S3byDrO4jp61GK6CHy5UnkrNhR+Sr+OoMWZPhyZv3ixeERuebBu/eTO1WPcAa0Rxae+
ozvYlciEdVifKJanykGlYUR5F5Jl4/ioXsvSuSOD/zKU/KGa5Lpu8Kw4Ef/lL9PFrYIVn9qnVsjL
vOCfrj83TXsDYOy6QNJmbXdZOr1HRZ6KTt4sU6QSrPtoXIPqYfCb8CaonSGZbQ+d3+R0CdXV2sk9
sxrQUMxwEV9FRG+mKvhsEfYlM2/tHCigFP2PwI6rQHXAbtfVI53Ix2zyNxHy3yDRC5wdOU37L37d
wp033Y995vCYJZVrP8cZArawtBJbxE3GW6hEfMa2vEMCFoqqTcjiHpmpz4V14OI4R18NGpaGhvGU
6/ZhgkEcMsjbtmuPtGvzA5nrMRkhwEO6EyOqueUexcIp71HrK48/uMw5zgxCXr5I5ITtfISn+iou
i53nheDU2WkDgcOqbMmffiQmXbT7XBb2FvrSR2insPZGhzMLHNSi/Sq2qOikl/YFGhMRQBzUnw+M
9X3KlegyL0DbZOqXIVU0PEVfGbu2xUOOVydxR4HLRdEP0ON89IJ+K6spi93QzcZY/eoblG3YLKcJ
VnbDzKfRL2R4cPc1cC5iv/uA7kwxrPrJO0yA5CSd18WJ25NNMDUDOk7Nqg30WhfxgWLMmIASsF6I
gfGHOOhgsGk/DwCTSJQyaHzJOLz31XTuKlckckQyVbMT9bx8rRqcDC2K2bEnD7CUwPvn8EcdQNKC
5yf1aJWnBQv3nu+0Cb7MHxnXBxijIwuO+G6SSAOLWR9R1n4YgvNLxfLOUvezCuWHjaaHKSRn0tmH
ps1vaRAtCeq4I4k7xGr3QdR6XUBY11RYIh95/4bC2E1jjx9a0+6C3sGIcAje45CtRB0fuIPjHDuc
ryNXiCG1d8/E9OET+lyFarNYP43CJIgigfehfOAORMhWTplH2ANHUevhjU0HrNV3U7/WtfN77COD
h4hBn1rqe014wnp+KabIy4jfTlmowrtKNlndWWh546MagrNFnhk3Q74OAtTTXMpbHXCc2GLjqQHA
LgjuXdPcuPCzTmtd/66CfkPb6NnD2VhWy29effSG35UROorwD76hklfwDiz7VOjhrvkq3MrC287Y
uDd4yxPUySLtq+DZn+ojc9t74U53sWEYzkCMMy5rbwbZFqnFpeDjwZbNUzDG69a1GwJACdf+yqri
0EfBbW/Jc8fpL+O7G1Mve7edUcp7uLaFXk4Em7TIUF7ZMl8Ea9esYdu8nLdejtyX1yuj8zbtDD1G
TvWOjsbJo/wBDZNTpHoPhWv+4YXkrfTaPXOHGbhg9kQdRPhp8B5NSFZqUM88APbBrfqH0JJHWolP
rUE0VhVbO85yw3p1yJEiJx5KRFm659yMOpWEvoLijphTr0FZvriclwllKAsDTz51ZbfPDWqsuDTr
YBL4KeJ5kOo2WmqWqKVew+sMHK/Qf57a+q2p6S4s+Nqdun3jLSted0VCmLj4xKDUztdg1tWYQ6tT
z9ROmehPE8mXYoaW3i22g1OgKZZfggjvtagONG738uuQ/arQ8vzWGfm+o+yIYwNy6fxSQ6blxc05
ZuEmtnZX8ubRVFDFsaBKQzfcRy197SxFvYXuComLXY8+dbPQKim1Ttt+sUnQ6I9eyg2t2qdmojdF
jmgLiH0w1qvCLhkITRfPD2/KiSQK/Ah0QREG87g9uSy+QS67nxS8gNjovhN0nyQaaARVLKTlD/nc
rFzs1tOoOc0MopUuv9PNkC1GvUMa9mRkvG0kJ2uPLm/YTH2shnCPHuuvuTJZ5DeHLkAVA8FdMfqX
QNjfUBa/KNffFtG8hwXBrnY6tIVLNCuLDRfof3Cx7bz6KydTzxZnDsI1hI8dS+ulQ+wexXrshmcR
QwdQYTKRBEgZA0fsclYjTeRfG/PU2XYxXQ/I+jAIuF1K+xDnzRm6WaThOX5EEFzwWp9yf3xs6iGB
7ItkELT+gYPGnE403qjAQY/SeyhFzdIu0JnhDiZbvfNoMNlN0c7fyUI8uQpFF0d/i891ak197Ion
k/NtU2GHXZbbAShGByYpKcsnaALJQat6HddoKuDcAg0vg83dAY3qR6TMSVOxTLjBdjHFypIok7Nd
j9x7WNB1UkP1ibw1q+pmH6LXsuB/pKOFjStOzhN1+zW6q5cvZ41g1plX+z0Ie8Ht2PDtIMm6FQty
L3ezOCNYxEF+bgK+bosKz5N/03OJQ2VKVYVEZmIfI4v3vS9/uRWghixfRSZYMTSukCC3O1aRk8+i
18j6d8Jznk0DPghpViYcD8JXGaH1tq1B8GEeVP+IBwlXPe7hSHfRwF5p3qeaOrumlhuvh2dJ3b3D
ofY0kLBOGsxBUZQOKz32Z7+J3vS4HEhndjMQ/slg5Lnh6qYPomMcmyIbPKj34ma7qOlTym7TOHQH
1cWHjvqt00fHuuw2nLM5mYX/Uhl8CyxWwUoG+Zvf2J0LO59IlA8q7i+iQUcSKSKfycWWYUZdDJkk
f4zwkMSNOlAQCwenQoxdghsNrWROhyNvOZgm3RndN4POK9nnY7zyPOIhY1bbPGj21rUvnZpfJ4UU
hM4EWVLvJLFxtyQKjnCfRdMRjTjajRu4QtyA5fbBqkd0O9bCaR5riQOtb+Z0cBDA82VvWwwjSgcm
ZI7BMALSmM5VjypAOaxbAgZUuS9clUJOnRkb069+GQbZkuhUA0oVVMNWynEFJubGTMuwY8j1oOd5
xz5dkZgG6VhPF+y8+FGCxx9RxVdoiKK7QOJHxsr7pv8tHRSymmdIbY6dxY9ieXmeghab1cAPoU8G
+XYyWYCI0G9MHc3KTLHozu3McxE2764ynyWlm1p1BP1K+hx7Ys/7KbUqBmyCZ15UfRIEyNqYmzni
0PzU58pUd8rXR9HYjY2WFulQ8W5xw1fWiXYR3FdQBjM8umP57usAFr7tptDmo7T1znYd/lWh7A19
u/L96VwUzq4qnX0o6aZAPsAKe6kC+xEylakoPzS8Wy0Ke3fiswvrckVqI5I4kOe2Yi9Ymt6QGDEU
ptxVNT2ZOrxvLLr0klRoI7bsXvh9OvAwSAcUDDijDVKC6DfXBYg3wnsO/Yil2h0zaJw8/JB+SAcf
WGoUa32YH6iUWIqKduBcqQQNy19mGMsVdabd4taP0nH3ImjXI0Wkp/NzPTkXl6B1EsUYKlbM2BS7
ArfRXGCzJ67kV1A/LE17iUz3Puf+azDHxzyERLguQSmd4PvtT2OZePEsgShgd+XQbXlvt/+Po/PY
jRxZougXEaDLJLmlKS+ppJLfEFJ3D71N+q9/p95mMMAMuqUqMjPixrk3TCaconH+E2n6PLSi9D1n
ci6TkZ5ZC+H3MScAkUNpnCd4KRy0CYG2Mum17SsHGIx1kNVsscm1ax+oWvGxNeYtXrCwFUP8Vw0l
g7a0Y2Kj5qgumZIKDTnfNR9c066CShu+J4xZvpFtyp9F/bJm2h+A48dttR9lyv49ujoO0e5laJaj
quZ97gn6gSxDCZCPm71FM8LYnHJ6euVx8rRLWg92mLa4slQsd2XChhGROId21p/McTjynjxvpBkq
az2aar2MXd/sLLW4fma1dbRxeK5e/a552Y+iUO1WavN8jlCsXu15/KPi8V4Up7vcTQZfeTZuytpE
2XdeSqN4yp3BN9NFBms6/eeaPTUpX2C1kO8iGDpG7jKdla1QslTynPXFq24Nu7QsQ+npNwtZPmob
Pl8zNZ9F5oaNYf7W829jNvWxj+VZsxI6OWvZcRofyir/08YLz7sgt0/yjTB82xt9Z7K318P6pFk4
RHCXanNoLYwFxplQsnUr+IHqXB67bDhaa/ZkWYDdKl3O2gxOrTeMYiGnfpLC27NZ4neTGzFPWv5X
6wh36kW6i7v5KOJ0DGy9fq7ktqMVWjHELaeEH29Qy/RUzs1Z97ZdSuJoMWsva7Hu+nq6lFsb1mb2
wHH34nYJqbCcIe1WnRJvAj92t//mpYu6ed6NUl0tNBFrW/5tFK6+1LtIpHZFMcbwaRj2bpZ8m178
sFX86npl72a9lsj6+AyVx8dlvrupPj047BL3ixHdvnPixzQnSrrrVFCutfugBEuB65mKxpiFsavL
5pIYdWQP4/vmiqDJ5DlVlFCZV8rTpKcBqSh/ZzNeAkxTpU++cxnJjEvQbh/GeHnyWtoHcjL/9bYM
l9TYr+W9Pm3e2Hz80thNHizFIP28WjB3mMPLiGXOl46LZ2zNX1Yjl4GyeK4cc7Mju0qfy80A6bXE
UzPJo9Zsl9Zedxp/WNdClyhtfTLnnFPbQwCTY/1WMIvvbessdLqGdFwuFANXp+/2XjWF5E3lgcHk
aykpnEyX1hR3xMHseFvzmg05zBPvmV2Wq4daYh6nMbmqvvsw8/UttSdmrETeI0lbB9sj6Cye9hVS
U1xkWcR5/m0uBSuxKtuXU1UGhaNf0sFOfa1nFdo9wCFzYApm0e232v3nLOpdw24bYHmTwTiwZnMy
44f/xyGNWlwHzVq8DFt7bpPy0NQYfUmK2zj8EY42qe30FGA33o5bCg4zC6yl09+8WbdozeNz7EKR
1cWZt+0y9WkokJt449jXo8kDA8Nw6rPvpdSOziJ3SUHWO8cr4K9Mos1KXlHGrzim+bPAXamTsYMa
NCGIZq9rZo7+4urIqIrdiq5nBVqi/amKKhxG5zgU8tDlYySTloyW/qAWLhll459qvjLmuc2ARkE0
1HM2dk+eg2XESN9QS/+r0OeCaRnYchk7etTV7JIQYrrmDAEANvqraOzPFmVhrbZDMzuh2cofNy00
nlHrpRjMN9OYhiBhMuNbM/sFDa0I7Vy9r1l8Qrv8mVxZ+xYzJz/3qgNphZexmbVA6uOfqklUWHSp
CYcw7ftJOdwZt1lLr6NR7/KNGWvVPUhNhMxRz3nj2X9zaz1PimGO3X5Ow/ifzbduDczzi41tiZ72
uJlZZIvpqbW7S+42j7rWPi8cZqtQ6yGZxVO5bofJm5ijrVAocmgfdLLdZzfQpyayM87kxsidizlt
z2KYztJcq33prXlU1saJKcfBMTB2ul5qBaPVfVhr/pecA9af1opAZX1Xecl5Eu4nYMpBT6uB2dJA
0FazpIfMYjeBVje7yo3XQKY8tX0OwDGkpCRzX1N0WE3h5yJ/M7pkt61FsltVdq2cYTgAEM2hN9ZF
sED0BKpq2fjkGEfTXY7zhojuum1KKkKa7vWxKyLbMOdT5UI3LxDbdCRAorpzHi39OVmrBCevc1Pr
FFmJ/a/zpOlvXXy20jQS3Xia4ZVTwdwXac1PNTKRUuuv7IoHq+5PaTGSMKtHOvg6FUDQt91wo31i
YDVQJ8xJFRnUmYU5/BR2D+84NQfPTr+Em77PihSKnqJlmXK+m0awXFV/ttpkZ6/1bjLd7zWdT9pY
X3pWKfoqrg+ublyXeg0MaEB6vQQxzWz4AcwSOd76bbgn7bjee3EH+ErZYa0/K2eWKr827nw/tknZ
6N38BOf5XSoqSFIEw0SNzPqIUYXy7+4je2dCZSonDaeOfCJ3m1k2A+iS/mPQhQq31P4ulo2tvIzG
0a4vdimXIFt1cAVXPHVift4KQs6YDHHmIAXnmvk5qebFjCcHF7cK8b/hjpwsx++MEdp8o+KxAFr9
1HQiQtIwFcnsx0i8/TZv+36cT7hfqJxXnNXxZTOUEaL/hrGpP9pe7tuZ/dJolQFLyonv2fGuGIe7
N9n9Ij3gs+HqRBD8cjeYnLa4SHI4Umf5a27y6rpMVJN+DHvdvs4qa8LWLp6H2ngSjQjAFTmY0aIm
h+vQOXvu8iTM6XvaZtz043fSzq/zvF2XrmRwY5L4UWmLBJqMmUI2EYXXg7BqPYgZngX9lEaLYaDx
primyqkIbLN/0ZfilFjaroG7TbTq0tX5i6O5V4exvj/QOgVVxb+pVVzNdPsrkciqjb6z52gpVXyU
87yEjcNsPbsPYlJg4cDrS2ZcTY9Kk5UJnyyThKx2T5t9p9mwfHu2zl7oWd3iqfuOW+eEJnpI8oa5
HS2D4ZzFlGfhYHT6kfRJVguqazvLU+bZTzkbEpnxjm9zZ52tYsvDZHJuiVxYJLDwl405Yyo2LIfO
aDxo2/hn04oj/qUyXO+TFjk43zPDKZcb1m/s9pRkmH/W6mC7belPVvNMh33FinBz8m7vOPPT2FFc
OdTuyyBDY9WvRR8/uxSB2lztUktXvpG2BzOdjaOuF5GWNfvMNQ41ub3/xGo8Wj2/Fh8W9+lL0zDt
L7w7OF1cYpeKcdba3VK9J2z1dECeSen4lc4GmipypuCb08ND1B3huCb8ng152DS/o0sswair7cbh
moTF/SudEnGQhcbNvlBcWSCVYd5y3Spe52gx8xZZjMgA27IAF0EvKv4xOl2JzaIJETieoR3/UwwA
Vhdcp/IsGYjZ/oqL6XGu10Pult+xzrovO3ePnH70c3oTMNyzIN3KJqjX5J+tMiOaHD0OVlH+5IXm
HPQNKGDN6C4hFYUjIi9GHF3HwtuJjg5oKsngzcxbmsuLgePYRBmTNnH1zBTPeV0GjSb2CfNHwMsf
b2wRx3Wg/kUPrc31nVYU/twUIszrhXGjC1qkA29M0ayrg1DZf6JKKXhiZqQVYqRV5Q9Y9B/srA6y
PI00TXu2TPGAsHbxDI+K0L7B+z0idu9qfaoOmRuzq26uwVXca97kzOdq96v3EoSzlp45zqwktNPt
yU34uWgMZmyguqKR0do+KJLkdcMJ2o1kKFc60VIbuXCFRiSheIsV+kY2rEgVo0CO0orHElSL0IO/
VBhjlMj2STpQ3KrJ+Z3m/sjCjMJP87j1V7sllmSIH8ea9IKtyP3MiRWVn/1rbt2rsY3USpKNh8XG
HDhRkWVnjAjcNcIHytxYJWdrkoQuNrYVbbPCSy76587Wb17eBp3uIcTZLpr59sROsABI8ADiFmbW
EHarhjUwjSPZFieewCXszKf8fg7HDqUhFE1oTIt10seaufH0RYwG+Q5NqDPyM63sb2WQvNjrDEGU
YLTFB9l2WgSwcuoKA1S257rqzN3oubsqtX9ZHLj5pbMd+gKRLJeoDzqxKFxqbUXxXmWXbnSobjjE
V2jAKw7P/yQDz9Dp2j/Zhrbomd69gnNOfcrjz7PBtzaMp37wfvEC/8cNfVBY9MKxBnx0BOPJ2h0j
QuRuiTdfhOoeNBV2dJWBvtlQXktG2VDrVLRTt3EexLnzU0vnyZ5WROrKL/LqpjLtfsCYRA63Xpjm
vca1PB1XlV7y0nyYB6U9OJV4q+g1fdcTgTHkrArQVdAK66kv+oN0UUVdL6hF+gctfaIoBy2shuYo
9TbkZoclre3P3E4j0LAFJYFMtL41cfobyVF4hrFzpvbb0/pXubBh2gXxLZtDuaqdWXpesNpwIFny
aTQLicVd7TCv7faNJ/aDXB40Z5t8z2zCLcuYL8XtRRPNXXac3rmUzWjJBWRuf1UdMSBuNQSG174n
FgkcBspkooo7RDEGpb28lVJ7zOMFU4LYj5bYe13OZmTj3Vb4OqzGO+Y9lBcP/IXprHOpOub/1sZS
U31FT5rWS03SSju6FwIjTo3iasktIzRj8g8kyDaj8fFqpU53g2KsfX0B69GMTWPrkbUE2xpzMqVd
cpS1kwdjaU37eDbb7yke1n2au4+pk7za+vzkZHexveDDsES9KyTQr71t6jQMjH9npz0JfdyQm7yb
EssUVkl/Ghi5aEv+lC09N1w2XeO2nqLS7i+QN/4oqvdRGH8ZEZhHZmboPR1RDDahLa55zRi5BJoN
UxebfzPb/U/W7R9DWV+Tpd8mg6qKTkmERWszrZf/FQl2uE50BmNxG+V8e8xcvuXJ+cuRJBHA09Mo
8p2IZz60NcP6U1MoqhH9eZJ47PWcZQQuo4Uc1iZTEC9xH3bK+BY1qq1hgbU1GoIgETWXcdJO1dqs
4FXNbsO2uNrTsWMZ1qHEdmwa3JqqHne52HZFU588y3uRScKwSXwlc/onntyvMlFkFwvnjA8mnFj/
TKc7fJB7q/ns1MHYN9i7qcTQiRC+jFOY2zIy+ID9FpzBb1AvuAAPBppTLa2HqZqC1ar+pt7M1LKj
9N4ixy7PhbPeMtc7EIK68ozGb5OhE+opKXGZYS3ZOu/cQuIW7+1Xz9BemV/90wGK3fse0TKGNreR
7MZtDPpUzqiaU0WdWLQBKfv8KClKVCbjVyA/aI8mTkJTpX/WTQsYVp1rbOYBUOEYFClNaVzKS7w6
56zSJzAF9IfKcc5l39ahU+lz2C4clIXpaEHCyOrmWL0dJvosgV6VTpFbZuFCGs3O8Mzcd/v4yxDe
VZjbZcr0WzXVFE7qmmfq2q/ewSgWC4hM03y9Thmb3Wmy2rolTDe7yv3Xp104JmlDWmL9T27Z82C3
Hybfc2KaZ4v+jel++eJKjylyfmpE9Uc15htpIAWPmIwWVzwzAXv0Wuul2owD7wJ2gjXfmbO5AwE+
qsn4pSJ5it3yxFjqbwNloM9rcs7yhbgyt3R3ylm1cO5HO1z7NWxi48Xw5l1sUBmSCJFxbkMClkWF
dF51T8SAHKvWG4JMiEhbUOyaonRIY7pPbWL1bzY7YA6ZqwB5g9uFHgqx0lgYOxvF+ri08UEr9Ld0
oZuoeRTZZHTTpvap39Zr0mMk34ifrhbzktXrm54VWdBaGgLn0LNZieDzIM62o6Mvu6SSr3rXAqFb
d3QYgdXQ45vs3ed14JXOLYWYThHbdJE2IXtkaelrbnYpPFRRjot5v0kqpPzekhboutFcSOTshgJP
drVvNMaPwwAgMgxxk6716Cz8FaCT7wo9YuYbhhd7Tpfkp3C49aQmQQlZf7NastgPLF4VrDUO9aGg
0qkBYFKmt5qKdDZSRaOdP86b9zGwXiMWA0hZgq0EpmHJ9ah3umPNRl0XgMvX2MAclKYtzt2SlaG3
qkMp9WwvR6YOacXEvIv9Nomplu7gsZqyCJCluc/yoerEqI7bXMyvGwVnmCErfDaMRPpG/TZeB2c6
dPrBk/88U2w+kzIRmcq6pVr1kKf2m6ltjzLR3rQCur0mQGrn9hZZUXVxZ0reXTFUtCWVDCqXzrrV
TeE7amGzZsqJN1Yzc3et9t3F4HZq6u/KnGPe4gwRrcfGQ8nod4Ay5zqmCuSV+JTrdBPT+iw7mN3K
S68mMKiPX+CxBhUJulK9WkvWhX1m52GnJRc7bbzdcI/T6apqbHDfWJGDXDi60s+avgSzJoWUX7ie
W1QdNlglxmY8p5r2Z0uMy2Cv6mpmsbXTls2FCO7/a1Jl7LyJdddD7bwg7dzPKvU7Vdalw+kSDA1Q
jpHIKYxh3nYVpW8rGNGT34gt6ClhLtS5zk5X3Pxe/UN99eZU1sgHrX21gr2c5QKDRQ//aWzzEYEL
BQAtBUSjmf1uGp+SOHVQ+pAz1ti6eohXsKo+c/onp4Wp6rOYJ3M2mEyMw8FY5anotxuv3dXyxF+B
2LCaVjB70ynHTXK1lnwvNwBhvjuP+KZ0FLe67Q5jvZ0SmPwyR4glWyFf01PZL6dO2Scu9mOXFy8r
FbCljVFbb1sgzPZYsIRVjtW7ZvMT1ckUTgvBhLUZ7xKs1KHpOKEcVRRbJhxBWhx0Pb4WufNc3GGU
VnYXhecCkhKRyplDF+OBX3TVjznhXHFHeXMFqoy2Mo9sxTD7iYWMO+Iob1ltpFe9b7qYcQW2kGpx
QVY1Kq72VEz1cQNf7vqYhHQre9dL9ZVlxqn1QEgdiMbZLs7TbB85FNGAcvNQmdXVyJy3+h4yx+1N
fn+pXZYYfLTI6V2353UDghmzfVYn14ZoECSNzNc184+JpoFU7v0OaxElRXNz9Hyv214RNRBWx2EZ
Hlcj3XGWKt8W9yN6XH5SvohK5HBZzkUS++DrSoR9xyr1IWWdaq6tuHiyB6HS/aKKx4bEE0vm99at
eZpde9djTEmZwHXb+mmlrsbAa/ptCj4+qlTECKd6K7EXyan4ApI4eJn3bNUxEllPd+MRoaeAz5Zy
3fe1EczDdoQoeHa94tdcODFMZ/5I2mzw7dSEksJJI9nEF4uY67WrG15RFbhG9jKp5D/8UOEWD2f+
V5xqVX2o+ThiC9HbKW79mE/oB/OrYy9NUE7ZHHWG992a32LS+AFSI0CLuy4iCaAmT2ObnpbOPcZO
+oze/pFkyU4aw2HmY2gM+ZloBYhK9Tkla8msbNlZ9bC32X3HyWE8z1p8Wyr9XZudU1HVPQO2+NUs
4oDnh/BoAzIANxqbvYLhHpkTmzCe9vwJIXAw0m3cEa55sVX/WKHi830A/4zqYmCEGJvmprtk37cu
cD+iFGfMPtOhgcxGe9G4k6HjjqDqN1DDH/RXAzWC6pbxyXl105dMpju6tlAvdXhxSKUYFj8Z0OoL
F556AX6uavhMJ8NhxwxM19EzNFNaftr1DlzsfJ4IDmPKD0nB/mgG4YV3mNG4AWP3dY2/EsF2NfUp
yHMnoD/LolpTRbgOgIwzCWfcCgVoQTucurX94b+/L0v+2DV0kjBdYWUsRAW2I4FAfOlzS/oPmcoA
484DGtxhYkxjZj3vFVwMUnfq6Ud7XEwqGPfZTYcdBOApB2eNU9XyzKwnbnjm/PIfL48MXWgJNlU4
iFeDHelphquJ1kDlGITmunqmXbd8tOdw5MC1lLilkxN6mnuo5XBObZ2bunqyXDsijz+qevGHNQSQ
Pfn6yJDzOEj9O7/nGW6KdMeY5U3mTEpKYu2rbtzLpcqPOpB4g1V04la4OSZMnDcPjD1y3gFsilU4
DelnvKyIHvZ8GIz5xSryE5K24xPNcULi+2T9QhNtsasdq2XkjKpyqlLtZVyrt0TLzr3u3ej1Ij3X
btAxt8agzdFLNhZ7LEI6qN4kX866YSX76bGPjNZ0aHIGRg4r62cyFpumtGl11KPWdEfh2JRedYVL
o9rOjrLpsiCKAq8dn0ShrjJfmHPbX8s6oYgmQNd0nfrC3gd0Iyak8m0T3qVCV9AJTarq8tglCfNM
LvCmJEYqNn2r5DAaNYDR1p770AA4MOKV8MnCeJSdi4jMumtfTDH9GstkcNrSiyC39rP1A8gYyS7+
Wof63+asgdarc2wmbzkJMu1UPsQQURPbV9uRPoFr/8OqXJ5Y0/rotY7vFxEcP5SPNSccKg48DAAY
WJZFi7RG7bK5XX1rSo+rN/DU1PlO39RuaWZwinkLCk/c9BW1ZN1Yi2vGgxWOrp5ERZ09rX270/SN
kUv1L2XzWaaKCxLnqUy8j820HmTXRJ4ajrM7Tn6fVDuQA34mZ/YXkf5ITRl7bUT/hShUDGSHKn+d
el4gPQYZE+MzC6mD0dR54uIH6WRHqZjM0oWN5bJvW/m9NPLQwDtbhiIkZnhXKmWVwL3SYFum1uHZ
s2z63Sa3PjPLuHrQY23qXtecp7kz1D6RzRI1WB0yjZnRRFurVekHANZvO7dEdzi5xXB08z3LqZjo
gXRkUKaD4vZrBNhsMQv4z/Tu6B3w16AbbbHDGSKSf1unP1hWcdZKIjS1FbcU2i3+KdqisjiSxvVI
6Xtqc3PXCZaSgtv7DDmOaSdf1oZDcBNJWJnqUeg0at2I67Uf7ItZgpvY2JYVUPnYjq8ZphasQLnP
b3Is2hkyLH9bc4BDx6HSp+MPDDkF3tw+Zjm0yUCaKT1V92jMzRPa1lEfckDpZbsbJzE7EZ7q5jiB
7J7aqhOnorRDSZ0wuMjllvde1hMp6TNwyZjp3c7S5Qkj0MMQ16/lbHi7pgVSv/uf1vGlnu29Ycio
JdPeVNqbWEzAXMazcDySFbY9HWXmnmp9wFdlXnKvpEoDkPZ6e9e4rrVTd4Q1bZ9x3b27tfal6/Y3
jhPAmuGrmdcfPUG/S+v6ZGjiDivb+1LWeHIcc6ZwTEaoc93ze53UqlZ8tQjFKMk/Gp+3HXe/0wg7
kWjoW5OFBDD36bkvW1j9VjvHc3ce2vqQejmtW/J3jPPI1Kujkab/1gRRds0fV01swayGWwuHnFfu
B21p1NT5fy7zZ2FsuESqwCyNlyKT39ZY0u2vAvCjPEOrMtVwThSYFl2F9mHxDil+Tn9Jyg9txD0i
3fXSxQrSpN1NnR1JpV83kR7NGbFYkSg5at1/HaF9q+P8rSsw5Ia5Gf4mwNuESncZzCdLd6Atks/Z
wGA05RApmcOKV9k+zkzfstwGJ+rMf66NfNeaLbUFrQPTALDAjCzbQgW27R1ds6NLXp/bOY60HsEn
yarfUUsD04MpmARNeEl16cawb1O2S7HoBrqRUws0Q+mLSntKLLLpsVPR/YlQaVyLQG4Z7g1hUsCO
MItYFZu4uqiOZoErE7HDxHSXZxixEzxVTF7MY2yzStNV7p8yo+zh4PrRRsxT5YA/vnhBXEVfGl/0
1j6Zy/jomNpjXQIep8ZVFlbUCvOETHia6WID8mbHQNnpk3LGy1DN3zZTHxMZC5DWjnqTqG+NuzNu
runCBGNU9UusZx+4SNlZ2AoMKcz7RjxryjJ3tm599xW0hkEYcnufLWoGebo6+J6Lw6nvZeCUrgq4
Fp8UxulezI+CLBOljHczax/MWbyYYgnrocoYOSDSOk3zNqUxaeNSlRSQeF56YT+ucxutMxPTRmuZ
TtKRNxLbcVJECuNYncBv5c7HmGq7xJwvsuZbndKmDYqi7DChtIfFVWCMI2BSP3Fg2DF1eLPXze4c
I7dh45z8qk/3lWXqZGi3X6I3d46e7NwK9GV2+coa0u3mHodyth2cMcbpideevwUHl8xl5Ono2CWT
QyOZDsAKgSa6sBYFbmbDDofCsX2cHReS6v+1nvNJS1HBIwy/2kptMBXYu+GV8rW/e5bVFmCuCtFO
AvBKXNMlOJ8xODupih9E2KC1Y07h1nxxeqrlyRPXwiazVRjTwdXKU6p7M2LhstNSj8/Q/qbOOuRz
+bOVOpsgW42OFmzgXnktSXG2DSZonTqw64N3ReJXGiisHLBzv9CMYMPCe7/pHJSA5TMvJj2w3AZL
hMnDXKbHTSeM1UP/TBtrX9v91dTmvRzqPU31e58M58aFhity603vbBD/pgoXOfib47xPXEqEYZ70
powobA5k097QfI5d2zwxR9rHXfKKaRUvbcswE3BmbQosx6t7raf82JkwbGlRPNhVLHxPUTfGCYTV
JrDRCOOhSSTl6nTyQD00gGtmTCzomvr32en2a2xEujJfGmf96MbuNy/Xi670Pqqm6cHDOrbklhkZ
g/3Zu3WEe5TIgGylvk3jo+kZrwB0y/2X+lvp1Xs+OIfKopYm9Gy/erLYWWmJH3lQ4w6cPMWKC18r
J0wNquAf02aBkmuEZCBUQjp6wwfMRYapnFwLcAyZGc+xJvHMF1BH292YoNO31jxqg/V36NCWhMmD
t93fCZGuXx1b/kTN/ayb8Z91ijEcWFybnaygLZ18OvVG8qSJ/L4EqHuu7va4EV+lySiAewhvSyua
vd3rJ5lCZLiG8arXpBTc9yjTEE1z89MzFPWbdT7rWYPPxK7OePg/TCEZZw/lnqSZ2W9dtKc53nWl
XYTUl38tThvwiKRA1J23CD+cdcybpTjWg4GJPx6nj4yMceIT7i+lxVqNYrUOK5M8b6K6kG17yNa1
DzaP8ZVrsC3dtHejmz7l0gk35b05q/Uyud2MGdL+U8m1vyuw525gWKj6z25z39N+0v219/xUjh+F
hTNqGAADSe0oRRwRa3BltB3UXQtyMpCxqJLvWVuxY1jtB6vnUR3LhD+5PKYrPUpHKYuu4711efpP
aAC/PRe2pI0rOuuVuuNKouiHqXUvC8vaopooD90ibaVeVFBvFEDmsH5JXd8XCUdKhSmT1MzhlcRU
gSdcfrR9vNdme7nlWvXK///i4BNrRBpNGSYCjjav3RIq5PmzHOVp3BjEQbYfHat9+L/Z3zCmc6Et
v/mondYE8LWpfzXP0UI1Wi9NsvDCliHxW0MAnBviRrKhnO2jmiWdTAZLMYifLsf8oJb1X9M18BcW
92vvZa/WGCNvpckb7O9TPIr/rE38sizujbSRrwIsqaQ4NUZgOLryNuegz+aftmewog/0HmWf7+Q9
yx9LKxko5VUxFmrN/GYU22/cmpeqwNFrVixYMb9ozX5dTbuYphuYTv7BPpzd5JY/FUr23VH+rnTS
VrbaecvpQTY8/e62UX/NGDCX7kXY6uR4y1WDo+4mcr2dFcabvc3OujMXbUYCJBxFr8g56FvnzdBM
gvKz3VqKh8qSf8pp/LDELMPVsr41uBYNlZZruX1McLKoeftUYgzVguFr1cBXhD5gQZkRgdCz0mKI
kvvxuPCXz051SMo7B5hXQDeqv9kWfUbdmKcuKxlIleZv5jgYX1PLDqcS/0KhIM8RDJj4QOQnGK9q
etnMhqmEeve7okM7156x+UQmuAsI+2nsujocnBnj5iCe9FX6EKWfc6/w99JTDc3wiVD+6S3peTVr
glElN4Ilx5B8QLyz6klmj+zbugpWp9i4YPINOBFUXFvEQ6NtB4FfEVPqedBn2I3/cXZeu60jW9d9
IgLMLN4qUJItWXION4TTZjHn+PTfYP83ffRv2UDfHOB0NyyJoWrVWnOOCbQkQqpBq74ZXq1mfOgi
eWsXch25+q4tu083645VRkbuhIG4sLeJQR1hO6XqDRFjoCLaOUr+WkzaXVKY37WuPdCteXdRcg0W
nTe0Ax+V4lecYXwdEQw+O05p300o9ikNVcZb5ckJimsJrcBVh52ih/FCZEwRbYUmf1Ar2Lkw6lbs
l63gsklklq3GNmnVyGtjKFG18JHH9ygd4XVscjoIADKSBUq4mBXcf+TRrJa6IPEnwcQFimhPZefV
7BBNbR9LJ9+nkCXWDGBaTB4lmJnS5dTcNMcpMa9Uq3weJQIY5AyIwuNdPEmwMcarXnAI1RrWxyx8
jhLOHjJqXmlzv+rjRKmePaqGdsx859hZ2keBZF2jDbiui3TTOANDMnlruJzeAuTdgxRXXTY9IhL6
0435qkYZ0gTiQ82dfRu0uzyjkdmru3bCp9KooNoVngsnI88is9nUC0giCyeNGeZl4saR7YPhJ4dB
De/UoH1iRO4ZofqetZmXALhZN/70Gavx1m45/VgRgAxLC49ulK3Vprl3CsVz8x7AQf2tOZjRpevA
na/SPxqbqbRodWiliafQ2U6t9ZgAErF6Z6lrytbvzCusJB7v8kqN8nebtlaq0Qdk/vHalGCyRi3r
QPtZjw4grIYcY2y6xOu02YfUc2glUf5WGg3WobBkGahS2uHF9JUP6oOCI6zhO24ZW8ySIuuYtnJc
6biH1chJbqZIPDRt/BRKgfckKO+Ulo5XRBkRNOVdlaBSdIsv2zCOMViQGEEDT9a0mbr8GkkyoCGH
mRyqF1PGAayeaGclsluWZRyv1Fbu3EgOvLRlcDXUObONtn1sTevZTuliRZT4repiw3aCmDlP/EVt
vrFLNj297B/csCaNvFZfqHINHrFkyX+2xCjDuXxAU1EFPOCtRLHs17RWHPzHCzsLKdyiq8p31jI3
EZpLBXG/ddvK9COpkM7QR7xT/ABLo4HsKigDegdlQ491iJZERZRXBlrOK9A/IJkiKmiFY+o6rrpN
S38l10pUmhLJ7sS8uy/bBySo146CgKxJ/SdV4iimi24NAgkNndvYj5MVlTyt6BTNmD0VDpIW7Fj1
gKB/GLyRZj5ULWOHgOW+x1AW9mA9oinb24b+qPYIjVpRf3UV7p6hOGpW/6JlzaOJ88upnCXD0GNu
qa9OO26lrW6SQMMMor0oRB7qSX60teEQZSZeqOSzn2K5T/s44GFXnlq9xeXb48Gb7h2l2CZJq3PF
EMDiUfluTIeZRPMwMGErInjZDodJO331XUSepUzfYkT5i8IRL3WqX2UsdpwBuMVm+myGqP9EwLIr
NOMRceE+MgkuMfuSUWcShJsK9J6BPU50RbofXKdaCySuQBlWoyoPBRkvS+FwTtTCco+XbRPlSDV7
13lUxXDqFffZ6e030Zeh14fdzmaEZcbFprCiF+aCbBRpQVRMfjJE/OUE3N2pwmDqZvtWd2k5YA9o
ogLES0YFLzVgQEnRI3lJN3aaPDjDhJfYNBZjMu6aUfto+uDGCBnt1bnZ8ALyOuh0mbvKv0M0sQWD
se0QlfR9dk0WDTpKe1KXsUkPIYEj6kzFZ2eoO+GOq7TXnqaqOdg2FbyZphMiA/dLuJDgc+x5ql0Q
yhvdu1Zy0odZWuRSi+rad9ZpW23K+ln9dVSb5A5KOkrpcAOGF0PQ+IB7iv+aUxWnjBc3Gd/GeYho
pI9kS4dLRyk3IVP0VMMwPvJqIHCkwmlVdPEmClx9/tyq5q2X6JJ4dpVWXHF2XnO5vGwKAJMoGKGk
mMUeTnEcsFwtfGYBy5gOSiyNE9iiR4q5p95QP1RlPrV1JmE1UfQUp6gfupElObrHJX7soB4d6hbg
w5Bwgqd9NNAVtg+mmX0LK30vTcAKOrTZYbLvKMrFWoz5sewRSCn2uHItvORdo33gyDyGDQV4V5Sw
fQaXfx8xuK/6m4EYVzoMKG0TC/FoKT6G0keJElkc3KOBpp14881sl3NuL5TwaA3uTTAILynUD7cJ
b9VZXdyLVTHNk2tHQ0JW6vepk6wnU1xPKLwVVo0pUw90wLa6ObyjStqqY7TvpPtmxwLpS3ebJxGK
ojJvVm3UH00TGkE9D3YZH+ApCbcKzhlGzMdRD1CFWfVdTCsZ63CwL5vgMZ1q/SaNZ03moFaHcCpv
lCirPJe5n8AieBw1+5Yqm/2QlTaLGbAlqs5By8foMPqvGBbzXaeX3UKjVngsC+c4BClD5qK9SXH9
sWpMT40MnZVmopuNC+dPYqJ9VIYvV45emjoPWR6y4HX9XrD215HsV7VGL1WQnMqwcennoBQ0urzU
RGWP4h39/aYqipXfhGuRQu4gXYqBCVV2pEO/mvcbX18FICdcS9k1GnZ6uiD7JDb3jvWKpx/YSW7g
Pog2tZ5B6K/frGA6GUmyDcbwZkydA61AT6ZfapExHR1OvA33lew8LY9uXcbQqRFcaXaw63q8fhNH
JU4Sxh7L0s3AGGKlAB/0mHI+mH3yYNDdEqHyHusuczXbPE3BeGc3WJbbRESHOmRe2sbYgtHblb5x
1yQTRLVOKZbkx79Homlv05g71xk00C2tvxU5DTfTqYr7KjEjb+yB2yTVdW+mmxyHOMvFeK2QrrTo
aooAv1tWNl4lKKoCUZypI2QT+lUzmv56UhFPtcO0DAxcILhF76Sa3HW+e5dbzjKBspZV+bfK1GFR
EcfRdyEsRbCCpVPcVrigOziKLIHylHC8XRCs+6gqrJwcfGY551aa8tCRbM0ESt+PFd9mwqVJvqNX
D+Uh6PBSDwJwWzLcuBbvDl3PBULYTev2h5x0XmmQKTWxzum68mVXGhpTiLOTeWAofgtI6DprcAdz
FstTDJtMOWokcqUSbfWAVc8S5i5tnKWQAXQaZ2JNRBqixJuoKZ8smwRtxRB4Ua3jIAJ1gSbqzk9b
EjL6E79kMxaoB6fSAK9JXAkdnpC1UmMig52FmYYfOh7hdsse3XDkqgTM2OVG1/iydl17lEJ0AziX
9eWRnfDWlOpGmcIchWR817uTvqqpWNBpkCamL90QxqFv4qmDUFnS8izdDlkUrgRNPCiEBGBVh0vA
no+xStxWSX0KpZODQuxfeSIfR9lszb6+nvf7YWqfi6h9SFlaqrp56nxmle04BmuUCRhrLO1ZAdC1
pH9DjFpUu1u75EubNsI9ZI0h/WXXTZgpFMOO2efAo4X/iQJzYyQurU79UxjOI3DRk6ogLNPHLbkQ
b0ZWX7EkbTjubsSQPTQ8oa3Wvddht3Zi+wkSzms2dwH1KNz39dySjXtgDHDmGEUsCqO4Qfn1BXOS
zxoRcNbl+Bbp/i6sopfAzb8TZXorLQyKFs/9ylajj2QuapoUXb9SiWoZBsixhStoGaXziDJO12Hg
XEdJt+eyPimMmXzNwccjNGAf86IS4rwrb4zAetJzy8NldBWYpZfp6nq0pz1DQ8xmkeei8p1AfcUm
LTyphV4aTp5WiRHQp6RJLWDS6esp6Z+GCJN13W4ISTv1lnWdNwMyMVHVNDhgINJM6KmFMZPrBwUd
3bLKpjXShdvRsXa0pt/6AhVJEGxmxQZHQEbo/UeqJIdisu8rS2Uq5ACga5OTb2oPSWcfxsKms64+
OUP1Z7J7surGNxTlXm/p+6Ltt5LGmG8xhy2i6srNhhcDd6zms62hYadFVN0pTXBABxWvBnS6voaE
NnVOGg3MMYF+RG/7OIbBWsEbOLXqYe4fRU51hx595/Yps03Ce9yWlwFXKZgvER4IOkeiUx6GyDnQ
JcyXsCW/4yA8FtRX1AKvHNh4XY6xDTw0CNduHO1p+NPwgZM79MMfbTRPmlvBfDDMe+xvd46WUsNl
21ovr6Kov58wnSzb2BxQo8W3cVHtSgeRKoiZgwg0dLA2WuiIgT1f59Oasvss726QqHLIGKtdh5Qa
yJ6zsIIQN5iraIs4jr9AQoDDc8uvSiinsXPu3QYssNSY/lVYYSYRg9wAJBRXD63hbAwIEqDEPKHP
y4ujaevQoUfQBAATgCwY0E9wGyBGbruEqkKYy6h3AZziNUuAQcMkWBoRqEE/DI7C8l1PSbIXWmR7
7JzHgBHhQKAlikHUgAHVWuKE6JjRMq6zSM/uQL5eSfRoho9Vpw7AiWbChY2emqiIh3m094xSaVwx
O/wYK3Gsa3E36ZxhzQaHjiE9O4EylBNkiEO3mFCidn6Fyl0z4H5UyYlU2vvJD6lMpUR6iUejh/XH
wE8/mXb5qjGRAANHcdBgYSkQZYZR+VQZLscMrUAJHJwC1WfyO0UvmZW/pa2PO5K5h+x2hdPx87Pg
nZvynlnju5tKJof6Mcx6TrU4KODW44hoPuOJ07BTn4oJCVzOcD0XzrM2uSbiJGb2o/qpO1AWTTV0
VzBCxQoepZdXDdaWiWOUn0iLvmx23zM3XXVx+qdzyDIc5yMZD4+LDd98GrpQ89rIxA/v5l9jiT63
juXK6QM07+JK090rOL9ISdwD08GjZUDGmhgh6HWxD4N06WAk2Tlmd+34QcfsikaKa9nmGqgppnTj
IZvQIznKSZtCRqvuXdWL5zqTtF5oEBXARgraya5CtrDrO1vH6A9khLD+ZfjNXaQhtSPvulK1t4Gq
govCYJORuzMWOwus4HVfdn9MgSCTZQbSYz97AorhIUQ97TbyzeTEsQIQMF7ncegvVFrBkF2R9rIE
xYq/HlTY07GkdBhTkIxlmaD5CdpVYdjTYqgM5WZ0ko9AdV7CVLQra3I/UhSF+M1v7LpYGw4OG9ro
rsKDLSAP+hVdark2JdnxWc62ob51obERMLh0aVXrRAAsi3z3mj7Qus7VF8BQOwvwcJ6RMZhivus6
QRRHu+treIwWtu5xpAZQfH3XkKZpDMmqHQGPStNag7WiH+UgDGjemiHHMask/MMCpgqHv0Btx2U7
yCvNpFZXdfJsO+tbCzByIzKXtGqbvpq/wzZVNVw1+a2tKYc4ZZ91IDjZ7Ymw0WUrczhUETrQxL7L
YUE18JpmYHfZMCTJigbMZ7Wr6Z3LCviILlZa5O95VndhQ3BVSANkYaoKmwlNQntU31RMmEuhj3Kh
BHW4Un15PUHYhoNDyTZEe7OIsqVP48fIaa63lQCraz+lY7YpHfcZtuJ3OyreEDa3edo9aI1xhRfq
CeDZe6RxiotRbMWxxTpS4spz2XuQedz4rV+jkqsQiBtHB4BvkpvtshTjY4VkofZnzVd39I2BIiGY
ndWgMJIm3fVdsS2w9aMLYToW1K9SpPcJGJE0Ma5tDGeLAouDoo7XcBjui7awl2Fs3joy2fhi2oWx
/oDgaUZOOR8EbrzJgBp5yND91g07WaZvjH5YFwFmnYq8L70wOLaG70UCvrwW3alPNYgXibmNyvjU
aEzptVJ/G6LyllC0b9qr9ZLj2DaqDFrADH9DN3yuquQO9ciOBNG1oG+aTQW7kmIAUsiHu1yPHoSp
rdvabmhbNzdKY925BiZpgdlSrzriYwP5aOXyhnKVrm8lnnM6xyvssSgohwctREJOb9I1ihL5Hr3Z
kVJa65NlMIurRN4c0rZ8tshqpcJAwM0injrf+uCi9zfdo1CE19jlx5QYnJeQY3eOZ9bTrmeWl4yj
J3P7qjfKldTdJWfTtVuM+dKeYk5D+viu1ezhSADW0WwOckkkZsEs3ohYJr+1Lw5wayVnXKzPQ6dQ
abhfudJ9ZoP90iAEW9ZW7cGY/WM62VUt4rUeFDnL6PBVyB4bPUZtZpZ7lF7XiWNeq7H8Rq+0L7Lo
5NTgAYvGWmDR3OLtyVGtksiCn/FqbNNVkGl4SP3Z17nibPakGhygZIbXLXI+grJ77QO5zmok6jJd
M6XbQvytWvjLpGBmiTOjq8mSb8MdQmdW/mk7Fu7dOHO00HYi0ObknkxI9atheAt8pnzNZJ78kVeF
uv6T4z0cZhy0aRh6RSaQWI/ZgpiykzIfihV31svkyQp7wHOcx0cN88QiaDguBnpFKSCCPw6IQSSL
OhFz8D2m5NanOjaEuLd6UoIs9QvX2qIxin1KHzJjRdJRhVj0gGQRLVE0Ua4rvYIrowAbjY3dbTdu
Nx5CGW4AQDgLNbRPgcIJyp5KtjOefmWytsjtb/sofUnHAI88/vllbVteMfpXYaxGK/4PXdi2eJez
5N7PZqmFBUksbLMNW2PMej7obP5kZ+bKdmQ9L6DeBX51ZfntuleiNTGru8nHEW3QlR5y+731g+t4
ajuP2MNrU0Fuo8H14vD/NFSg6WIgEAlJzOjh0mut9N+j0g0XNcq1oDNPQzOwrZloOaX62A7taxbo
Hqpk5JkOQiINeQaW33eqxsZTfMl9KbZ2bYaeFldvSh+vegPqPQ7MFYNkhKRMYmu7W9dj8TKGLfxu
W3vIG+rp1vgTZcY37JZ7RuDALIVW0snA9R87zE0hjWxTWweB3D/oUXSl+9ZzEVY4FlKWc5ggV+40
IOcQMvGiCJkto1R9acWQq3wXeIZxmJziwfdVhDG6jWuX4dmCrtsuk8FDItydbjh3Y8pbmOTxKWmC
+6EdCIPBkuqkykPgwPFPYypURg5RcK93mFBDOTHZGz7BVCmcGrNyyUwb7YAsvLjW32ZDdeva82S3
X5t+8YkGmLACOLZl7T7XcEYGtZ3Byf02weoB+ZIZFlUw7Rb0J7l6nNzqtU7QXfmq+pamHBSagUZx
op2Kwt0WfkOnxNa+K9dmbDlyKSKqOXxhH5VpPsNqByNc+9bSFtULU2n6vxZetjqNn2hO2Cwww31S
YhckdgcfTJnex8hImFIhweU4rjKFWIc5QzZHhHhRo6JbaaAWPZdn3e754vgGmfOilmZOsRLs28u6
lcbV2IQPaC2epFnvaYlwvrbHEx2dGwqBALdseVMjf0bcY73HEcTHqoMG7qv7unY/TZp727SEbaLq
A11m+v6I/wfevApmY9KvZMfmmtvmexSU9MxCPPHKiAx5koBpXBcpL53WUANbV7sHw3ESOGT2s9s1
QExs9YVVf+Vm9Wdaj/ZaLehCR0wSgJncgWwkhlzjsIUCdoZNyi9Av8h/FGQPldLvm8EUn51lv0qb
Wb894JypKgXknkapOVGlli+ZGtxQLzLf783bOKFA7v3oPq3df2QmL0InxNcJxu2Moon8/nW0EWky
fSAABIJvV3pAnJ/6tnzMSuu6h6Wvq8N7rU7oL6jdEAt+NhbfplDMfZqmGMzqu6YLPzoT3Q7UzQaA
EIepRG/RltPulzK+SrSUoqmRV1U3K5+wH7BBc2hXaWxFp3GMPytc4D8n+FxIQFPn5Od/xd+IEqtk
j9x0a/NuWH8w/i9qNnV/evr5719I7lHPEtaiJlJbY36juw7Pft89lVjjf/7Tl7KT1Pk3/eu748xP
Yjo0ygZrwsZcJ15wQPp0xVx1i8b8lyioSxdoztX614eUaSh63yI9WJ84ZIpMuzYcE3QmsFBOVT//
kgsZXep88f71GW0xgeSdQmxG4Rfpr/hgqij5JWjsQoS3ehadJJO6mxoetA0Kho1FvR1F6AJ0LyF5
BEwL6vtfPki7kAWlzgF4//oVnNaMUSX0dWM/BjfTql7U3+5N/ao8jh7xK1utWf23q3UWnSjlaILQ
gd9RspE7JokfbBz+Lyl32qX7fR6bhOyrBK2kbMQbsk+8FcQzenM/VktWVFOIKqyN7RUbgKbOb1fu
7/eIUKX/vXJxZTRMpQh9aTwcDxuk6vPzTGN6yYkvfZmusCO5G5a0JcaKh5+vovb3N9Nyz978Rrpt
FfRCbrOXmR+yS/lAjrOPZrUeltoyXymgF35ZZS591tkqYPQFO3sw+PRijrZ8h4z184+4dOHOVoCW
vdOvUi6cXwDk8k+qOFmg/SvluQYHod/+/CmXvv3ZEiC6IFbrgYxoy7KvNOCzE4D6n//0pR8wf+S/
3pkWFCHghRxdny1OeZW/ZvSDA+s0BM1rJV7QpP1yBy4slpZ7tg7gxA8tROb+Jn7q1/8vNjekjtyr
HpX9BgXZzz/on4TR/z8RDkHM//4iLK7s70ELVHbKEWhK+WHJ4cPPxsITpaUvuyl9b8KiR4FDRyhP
qfqMOrLQmg0rGvpowOwILGtnMz9twEGDr1vHZhTjT2aEnyT9iwnag2Gyuu4S7X0G8t7CSZ0LdgDL
Ro+8FDEeRGsaZbb2y226dPWcswc40sfM12dUrrlpdu2b9GJcVAt4+/8ErtMg//nq/X0jsJyz57nK
M9PWfPypdW7fpQUzmdx50Ebh/fznLz3IZyunqQ4mzlnWNq3UCNFq9jLMf0lqvXSF3LN1M7XpzNQN
8aAoDO0r7KZX+QFBxhK3QH+U69+iDC/sMpY4WythDiTaVLJs+Y/tWlzVG1SS8PcgySzFgikhpt/N
z1fr0k8SZyvkEEcV4eBYCzkfiw3RkxuxivfVk7rCp/5rsuXFX3T2bFUpAKdh5GPCJyAZyUIuwzXg
n2Uj/omBVFb+L+/mhdsvzp4uPxkYJUVzFChxCYth4P13//MrIs5WSeQDTswALdjCkiChxcNiRzDH
Gg3dOl1h1XZ+2aEv/YqzJdPSYiXp6CRvHWvrl9s6ffn5duv6pb98tkSOTGRmpAxJU5lxO6MQnUEw
E5YlnYmgO8AK2OYkvAwGWTeQ6MIp2ZSlv/UdcP01/mmAMjfo3jM6cHAz+5Kee8gorN2keezFervp
4nHlxxVaMSJ9QrkxVH/Yj6mJEiyL3ltUv6QXbZSEE6c6hSdQ1tmiapPPzvUZg6ak60A2RHYuDlqP
/yI0x3UwVTeRUW16Z1yVFTz/ifnSwlBQVPfEimiifJ7q9t2BZK1rw3WbYUYL0d4zap2WURxvFMXZ
W6K7i+MQ901yrZrZLfMUTwnmbu6sN67o2Vf1i4KSsBAmcG7nRTPg2boRJ0LZd/Dp4uFWKIxpy6C5
LdL2dSgNhg6BD6DS4bqMFV2TRjfh5senOOeE1kUGYMYGUwX4OuRxpHkv8WnCGXewLdL+vq9EezJR
8eqq8aAMxYFooDUu8LUsWugcqvtmumhmzRxI7Zh8/tNQQpcU6MFSQQEdqfkDZ1BPnc0K5rhnMAab
rOILGxH+mUpXP8MO8pvuWnhsgilbWXpMr8/87NIaBU0Dt76S4Wo0J2RupkZII7Ib7CTHrtFhuA+4
UxvjiFfvGiXgdU9CXFk6xx5MfAe11oizdZFW2O7C66RxXy27e1Ua/1kb2/e6U+AZRLSZk7ihFA/V
Y+12t1k9vVWxcwiDcmtU3TVb2r6e0kcfWXzTRLw/oo7XlWDk2qb5i9U4N62JwQ4eKf6j7AQ6E21l
/O0U5Z+ORPQRn6BOrAYqwbfYnmkklv8ZVJjLGg3f+ggfqamgZUsZvMRRFOOGYHKSp0OxmoZ2XU/9
zA5sXy1LRCuZq56ZTo9uEn4B72PATtcpjG4T/KPYJe/SUjz2Srmj/+ODWWxw4ZAk0qsO3bapFSD3
I5T/oUIbAYXTMoKUu1ekckwVWhk9SPUrDO8vkSD9iZiVCPXHhLY3MBVPt9I7TQteImPAIW7xv4uR
IDXPGtDZcfib7Xv5a142WynzKych5BhlBhE/snO3epz/xwpWnJU1uqTph7JTblXSHbhpykGiIfhv
274425cbmU/UM4QA+7Z2tM3mkINMiUT420Y2L2B/qcnE2d4c224TT8SGbOFx3KlPczp4uGSGcjLW
gO3/897snO3NRuqSPlaWcluZa3YZz98F+8ZZaJt+hSPnVlkZrz+v1RdWaudsZ9ZadRB9yA/S5wDQ
bo+iZP3zX9YvlWBn21je0HmN1C7aZimN9zxq9oh7IiCL9VrD/r4wB+Mhz4OT6TrMApjd6F2J7xVu
cJHf62Wz6XxtS0dspeaMtPz8bpyipxEEZZBxnjRr1P4wjb7NHk02fPf9z1/70gU52xTVMtQrG3TN
Vm3vqvw5H77+29892xI15JRJXnZyq+kwTDMXkVPwS9Pj0lc+e6NAiyYIzxv+dLccku+EpvnP3/nS
HTx7mwJbpzXX5xhtBu1I6OBtGln7PJ9+eZsu/fmzl6mgKAhLt5Wo1aJDUWm7Qum2uih+OWxeaEBY
9tlLVNihbZgNVuUEEe3OXIe3yjJhdoFGD7bfU7Ppt8ZOf4Nl+UtBdfETz96mSY9KWYk0IoPcxnaz
sI7+xl5GnrLMttptY3lEl27MdJFv/9MNss8K3qBlv6stGWznGbyRMKfrNkLK1c9//VLZbp+VuZkD
UH+gibPljfXC63ht7+oXewGjYxOspl9WoPmP/WVJtc+WiQRRNcZHAJtd466UDMdtjwfOPppASH7+
HReeM/vsla5VbSiciTSUIguWAzL/Uj4m8cfPf3x+mP729c/ea0X4iWuafrgl+e6AqdfLpAGuxjG/
ghGxVJC4bwAZsSr0dz9/4D8Z53/7RP2sL6AzN6g1+gKczhUEs3KvD9FTHQePKPaepgGKmAI12Kug
9Qyoh7GF/PbR83P1t48+WxASQzEpupoAPTsszyTVd2OqXYOIe20zhZNWUYHoQiCYmPbL1Fbaujej
LUd+/lsQICuzxFhd4F/1+1NTa78sf9r8dv3tW52tI1mcaUom64DHNLiDi/syR7Q3H3hpvfDUXbUr
jtK7hDfP+O09v/BEWfPD8K9mU9IUkH7TSaEF5LxMe4/qfeUunYO2rPfUdJxpfzulWxcuuXW2pFhl
lPaZCqFFs5LXOo9f8yFZFnWBzb55QVp7b+TGSozGrg2N+yoEWqbVHnPix9hgPAyd8yWwMuKsSoHt
RLsdzYKaOYbB1AnhWdAX8JnAmyAD63uq3A2NB2J2jDBa1LUhUMygCEgze9cazafVqg+tTB7mFNI0
lFS1AoSrVmPhQ/UNdmaq8FL3qfpm6NGWtQMCRuyaOBTM90IZQPWEe2mmH/PwqPXN60aTe4VME9LM
1k5Rvxqm6uDAVvaa6A6IlH9ZJC8tY+bZCgOo3U4yMmy2IFV26W26jJfZE5HqC8z5K/23d2N+B/7y
FP5zA//1TJgwSXuOvHKLpDz/hsnHU6dW0bKzKgbSzNeWYwkrMK29mlG5CXDMrsb/+kCerdQOyJ1x
YMBIm4uGhFG2pxL4phHbJx/yRRCJW8fC8p33zHS/pdWt3SHYjJNLHm7y5erylxHPhUrEOrvSfoYe
0LCoJtO6vynr8Nmp3fXPy96lV+5sEY8SJp4JLMcts5GNOlJ11yFILHPx85//ZzP42+07W8dTPMzA
SYZ4W1fVSLJbeRUKsQ1pRsBfPZIM8lwGWOtaA4ysrlwzSv2UbTAHM9RwxBOFtAVfv5vjdxNCsAfV
vLP8GlKwnR0IOGnWJE7d6DQnPLO1j5WJNobBcgjzYHoM8YDQ078N/fTLN2CLhx17n+EyaJ0AGFgy
8ibF94jHyxDMECMET97VkgKYtDGh+pKB55uYq2Qk3+q+BoE10lhw21t1Dq5lpFxP1qOlVLssEA9h
LfYh2qq88F+7pnl2rMlYDWb9nCfKQTNcIhaxniQGxK9QDT+H3v3lBbmwz5tnNzAnMIFeShJs3QIT
/XOMSErqHC/dp5/v4KUxjHl2B4vcNka7qKOteOw8+jlbuYSMsCawGi//CoCj91v778KzaOr/u/zH
0OArRMKcbKzmWgGlXzrEq3He/uWXXNjQzLNt1i+GNhstMW9ommesIi/e0AHse9yQaN9JjaAbDE/H
yw5mi3TtKvltIHjh/TXPdtI0sBVFtE6w7ck7GLNXA1XDL79p/hN/eb+Msy3TJsurM2LG4+aGCCIv
3bTesLaWzab+ZZm/8N2Ns40SE3GddxZHf2kRuFYDpvxt8Ktd+O7W2f3OQmjalaEGRMF166EUBsZy
lMEOWQ3EgtYYzP162kQQBHUpfrlgF54x6+wZKH3HRhGG78OQ16oCnA/v26gov9RMl/762Y3uDfzH
cB6irR+Q74nQxsR+6WbtL0/wfFP/crPNs5uddTCX9MpiGKeFxi7EhwYfUPbI90x4NYo8+A6lAuLP
CI1Tsvr5EbvwAJhnD4CaDVKfVBaYSLVewbXv7fS3npVx4XqZZwetRJhj4rgpdyMlW53QoUlMD7YY
bkBJEos3YvgYn6cGCdNgArOVLOmrHCSpXSa3YlCPvMzvU1q8Rkly6GPnOhuqjaqHXoePQiEhM9ar
rWn5UBOBJuAsomUIZPQ60wStSPYKjEDkM5OXFwcgaw0wXrquboIRSMjPF+/SknNWQMBQ8IcaUcw2
tMdPyklwAc2DW9HhxVe7mlC9GZmy+fmztAs1rXF2NUkfhaAV0AsZb9EzdStz2R7Qn9/4u/E0XCGB
dDfz/Mm+6V5/+cQLxZlx9vP8MYwyLevltl+qS3WdrPxdc4Vtxwu8387i2oVn5J9n518FYEZDKqzb
bhbRDKtplawIypnNIndcTX7lelYdKKeo+WVif+FxN+Z//q+PS0iTUHsYGbxjtKT1P03834o442wf
VSqSz1DJB1t7iNcjeq7c+f75Nlz6ymfraJAoxD8VlMhmif1KqT1Ni1Y//+kLz69xtlzCkiI+1e/C
bVVm10L2y0jin4BL1xj7ovjGtvjz51w6TPwzrf/XZc9ciozB+T/OzmtJVpyJ1k9EBCBhdIupokx7
3zdE9zZ4EN48/Vn0ORc9+lvFiX0zEdMxA4UQKSlz5frWqvyzvYfmP2Au2St3X+XrXboR/CVPo4vx
EwgTSPlwE6UkrtU8rhr9rtmb6MTkYQio3kayU5aw0oWYGWVNGVYkQaAuscu0WPRQ5xoHRyexd/EQ
N8BLwq/btFsfiJs9VdP3lA5nqsFotgXhlM7Qso81kGOW+rAxwJLFVheCg1k0JJo4wjh6aM+lupzq
qNwB03ZrYm0tCX9MrPo8QXMF44qNkrskHulCdIA9eDXylsEYOAQ5kRtgclkubK2BYMAuSP99+ckk
s/8rT/5t5kTWOBdJhSkaT/VhiNHOFVswaLl8cdm8/CrFfrt63arUAhdQ2Q+v5hF4xoDcK1ejp3tI
c5625uVXDPhhYdeF2NAxG0ktE/bPIyxfoERn4K/Tel0Fb1q9uDHBpvRheHYf0vgRzQu5Nw66V7bV
GZ4EqpfU7W0NYhZKhEB/K2kXoYd7CNdOyfSMBvQ3CjtoSK0XVFUj2EEOXXlgHVwf4cMCdjgs492+
M4MUlsTHnpRwgbXJVTWWCtrKYLWyMZKyCShEqRm10g4OXZgNgH76UCrh6jChTbsldOsKWvBSsR/g
cB+hBZ/3SHHUweU7yyaIEMMMy+60eaRJMIMG0xZvxWbZSnZlYbtXGZPJ+Gp6RmwYrbGWgL7SD1DG
6h+QAL5Y8AUEtByHjCVILbT6YFsCnTFMPrK1BQ+N5fvLTyg7o2lCYAMrZWhIhV3tAICXw9/ICa6E
AIy5xnG4poF+Um63Mmfrx/vDVP3KFn77ICDipoPVmBhNAxmf8sGGJ0VsvUbNvz6LEKgKNvewkVgD
lVeeVXc5a07lJnvlfXGJm3mg5XgboybZWXxF72+PQoC3huALaVfAzga357CYNYyjaUKWnSS3HcC2
PAe3XbFqCGwgWR/N4tlSwOMhMTpRI9iOaMb9xm9Zv4KfhnX9jd9+i6F0ZUoNIw447CdnFzA7v9qT
axjVlh84Ze+3xCmy17dO5W/3gR4AzTMUo1vZ6GpGqxiAIk5UvNXty8aTrDHrpycRYpnRVxMYdrhD
ftZ2i9fcxLvC/dV70RtyBd7Wc8iW2K+A/e1BWAm2J9x8kyCa2GEIQcREpqBAex6sH8jyDkHCYVDM
nT5z1+oBGzYRa8I8Kp05Rj/mQhq0uZZnNELwjQAnCQZfdYVvPwg+h1QvAKkIkoWc0RV4D5zRxkyV
TVQhzhgpjIySGMckS4/9cBh2LUcXnmJvbL4kv1wVokcfqxw2TEgvJtojbDjnXN0YEllNRRTvQ/bR
mDzHDmB0tR1a+nyc8anXexQKeIA7Ls84yZRWhYCBJjMQ5nTMhFBHl3k4keuQwxpXC4HXm/Lbf7uJ
sJdZNGvSk2qd1bApCA0bp2x4SwNRNPCny3dYf+4P340qRABtUHsFnbRpYKjaJ2w6jlmtrGL45FZh
Nlo6jXHZmE6yAVvnwbeZaneKllFjnU4cnTDqp9HexuW402q2sf+VPYoQApoRpjGkbrMArgsgcEGb
wL18xLtJ7X1XLluzS3abNZZ+e44M/auUlRzzlhevNkerDaz8DkaTHmz4faJt3jVqdW9oH/YQ7wbG
/GF8UiBSUwYw/sBLaExkTNTk+vL7k42qsM2AK0FLwZlC0Rgtg3DV3zEbnqXxq7pVHpNEAVWIAqRQ
ospqsNFF8RPlj0OmPUOrvDGYP1+cigp/NoKfFVrQJKBB2Al7mKwmOlyK/14em58jDBWl/C2nBVuI
hiS1Hn/Argcki2njh2tfJ/P//XAga/nvNIAgjNIefTZBZ5S1B9UwinAR6kIRQZqlJqlnDuS4LMn1
kM4tzlXklNfWQzUsYCc0e7RfHyiJmMubel5hgPi/qfnJlWVXWGAtzhkkcHD/yyls62JbgxtZ+Jtm
muHMWKrTCSDUVLM/8lFnTmSjOZWl+c6m5F1l4YxutjpI0OjapuSZhfFdWXLsKhK2Gwzro6vqWz4C
KZCmaLaNYaXS9+VvyNMfTJOddVB/IW65UaqYAk9gAUTSp5+dYt+NNvwvmQFfVvhUNY6qlveLXgR5
CDxJNe/RzXyuGNwHZhugRKK99TmFqRjwRvHQ/ukKA92qavWrB5QupMtVW4CBpVF07Zc9jt1KDOEk
HLodMKKpq6jdcxKnL3Y0/sIRFm19fHpVwFTzNNuaXPQW30/wuoCRCUiE6BddzbXQPW3BFLVJ4PNb
WRQKpNCGZRV7iiL7ve5C2O3D6qpfXqe2AQDCfEGR8yZq0QPe5YOvd+qnloSHalBBPMaEbAfr3qa5
b0XwPLOi5XcJ36Ne7bwoVndpDt762M8PLSOPSVI8VQPuCq9R7hqpsrMs9OFm7LrUi2rHagLbdzM+
w3DkpBTdR96mx7JtgLlIe+RP4SGJGlW7sSrJprwQA62xT1nLRuyTGeAghQkFCZooNy5u/xz6qNjE
gNMMOD4KxZxn2oMNhu1eacYbbgIFrqT1nsewDEDO1tOr9LMFyhSGaNBohN2LHsFwMQFcCM7Lv3Tg
fI0cVgOqivbOpo89ape9C7jFaTTH0A0B8LEAAiZE+xX2ORzZax3guRlQPBSV0bTOwCSzh9GbYwxt
zDSvquJzplogwZvz6vW2N0GgG9PppHepAbZf9tcMCwMySDVDDmT0o8EG+3qsvdlSnq1whrUBS25T
swHgAIeA/aSEo5cuMBSuphNt4G5Divu5jX4rXX7bpJZb9R8lEHXtNL0CnQYThTS6avX8Zhg0b47I
JzEtWLWMy85UMhgaKQuoK82nYSS/ywxWVonWfMarZjPNDPh24IJ2Hl2FBU32U27clIz9ipLmT9rA
D12dUd4veuXebvWN4PVVK/8hdomadFMr+WjBTSWYCmM/29ZTiJZamA/ZO7tM4wM00L5VwCsAToiF
jr64Fpav7aLCdw3fdm6QZ2XF8iAP+7BY8KOgxlOfpW8juLxwCIldtLu9jdns8yo9KeiG7dFQ14LV
Dn8+BszWWPjFYpzBO/9omviqnuFmCHsbhVE0v4cwupvp7IBTBz9uOFmkRgy/OlbAkSi5GZrsXuf0
SZ3bh8trhGRKi0WyPG4iqCQoTibkcQbKhMKodzBgjQBnEJxlL99Eks+hYr2sWgAIAUFrPSnDYc+L
d+EjUM8+EPNoMjLbjdtIPn6xaMY0E+6OYw6FV/ayoB/dtrY2PZJ1Wszxt0mCGmnNIAXIAgrfXdic
AkdgbiX0f97EUDGhP6eMENWYUZLzJg8uFPB0OYae5cNla6e5hpv7+V2CBnF/43Ws0fCH+S8m92eL
Uz20cb/8zA/Nb4AWPLDMYtd0lH2zhxkX2di/y8ZN2PMaMLBOWgK9Twc/RjbxM0HE08eNosFXouWH
52DreH7bilYjDaEfQ9WgRm+DvVeNneqvDwPEKndajz9bf5e/KJiDEXmLBM0+3l8eQMlEY+vjfruv
rap9lyk9HqtGxGrLY7x0u41LS+YCE4ZMAwclQ5UsCSYVeiSqhBkUfhZsquvmGdgn1Z3i6mGe2tsi
AzWCxHc9mvn1VukARlU/u9q8N7PyTV260wzkaw9yqsHQFBAWGUxFpslrSXmVFPTahlFYVSSgBy28
QRt+HkEK0qJJy1I1p+76vZ4Pj2gPHJ0KikaQyoynpjWvCovtFR0s6B7O2HBzhXS8ggkXmWDJi2PB
vULLJxj7e4mFxWSxrY2JJBsVYZuvg7JF4fgVBRnuM7HhTw/3gtguPUCr7y6PvOwWwkbfauGnmnUm
tGnlnWk+9eHfiH4YLNvYPKzH+h/mqtigVoTg+zAKGUQCjxsQ5ZOnWvkb2leAk8f8Ieu3zuX6OiQ/
3Uiogqi22bAQvRFBXNfQDdbxanAHx9Y5r65gS+G3gNKic/IA5f/eLBfg5rl6z1vsHWkR/x6b5sQs
zAigXjN/JLZyNA0UEnKkVeA1fDsB7nl5vDXZDxVOEPDAskcyYOlRIMTWJixzMMKHDq9h9/pc7NIy
ht+v9qm25gd0PoeGbLUJSNY8seGtgNpxsGH8GcAJ7T3i2NMu41Nla9fRWD7Bu25Lcf5V5fnpVQjf
skGriHKOpoF2Lo5p2/zuCdOdmvf4x5CeO1Vf4B8NRhwA5ZWrDPZrXibVflpmc2/N1aHk5Dzr3WFg
y12lagdWjMDT56u3F8xxotE6VG3zSzWGl8wcYdk9IfAN865LqXf5HUnit70uIN8CHWzXh0wrkOGG
y5JevYONV/aHy5eWxFCxc6ZUllmj5bR+bhEs5VU/arf6ZmSXFoIFrFyGEpT4KOhx+lrMt8TYqGlI
p6wQI9D0BB76VGGV9GCt7kOSfIr+X6u0srEASOKE2CxDqQqbqowr8GouHTiqJfw9hjtuxm5AGB37
3wUrN7ZLa0D4YXaK3TIUHphhlQLKvoxWdIhSgIDhnd07aDS+Ds0IXZpl85AV8dauQ/LZic3SeWiU
8zyWaaAeSYzewaC6pm7rLqfYiz+R9mflnv1FQxDy1VslPklMFxunkxp9kIMB8aoNcizjHsXCtUSH
EOSmf5rFlrATCGGYmLYDpBgaGi/j8ASP8Y23I/n0LCF2zGYCEzMSQ3rcz2DmaPCcqG90Tdv4siWZ
fGoJnzb4xikqPkhHdjCb97LahUBvD4a4C2yuD5/s6dlw+T79tx2Tpf83kFirPovBBSRocHgF4he+
aVtyYdlACV97PYDBoPYDPMmi+XVIUo8k8S2yQBu/XDaFhE9+MmdqwmEX63YzPRnReaTnBOliHUaP
l6eQpIxIxc4eGFGinsyQSaP7Bq5XlQNnziN8ba+su+Vvexj2/OkfX4Mp7A1s+G0g2YLc7chsdH7e
D8XzxkNIjhRi8w5tceIfOIZp2g1n03S6h8gfHLI3jpE7r3LVzfqhJIyIfTwTC9Wecazeo22es0nd
GRV0V2GlwzB0qm/IDIqpbnRunndXkw2fAeQ1QO2J1EcS6ztlBv4FvdY97c9k0J4uP75kxRHbfsaO
pokWYXsaAdU23VNzY/LJnlUIAp3OQj1lWRZM9XhjzmWQwu/bjtWAWvUtsbSNtyf7+WIsyIDONCiG
tIRLYFc+64N7eVwkH48pfPZLnOUgceHQrEYKTJptzbEyUMDQBwl7v2njJrJfLwQAYxpCq1yTC4rB
98Pq2sZqHHYuP4Hs4sLnT0FpATgYQ0MafW+lMGZfFOvzn65trFuAb7urKekBnweZLlDT37F92rS/
kUREsctm5YQB0pYlQT/DSB2kI+pSmB1f/tES/TAVW0OWbuCK0SBFHF0X14UP0MfOfG2cbLPILPv5
62T6Nix0MtCTDrxkMMP8EcoxlIuxZwD+9/IDyC6//v3b5ce2XtIa+55AR5thBypDwkGiSrZ2BLLL
rxPp2+VZXeQJPPHBrlfPCoHjgF/N95d/uUSUSQ3hO7W60IAZUIUKH0C9OH0fiBf51n2nuejAdUbY
NS1Oegzvt7ZP0hsK32/VgsVIOR6mPAMmvO8eY3e1n8pP6XPvEZjcNJtLkyRUiBJxphiRasbrKoje
bZBhYcV6w9vbDhaLl0dP8iUbwpfczGqO0k+NFhRWXCmV/dgUW2cZiVcLFSXiScZ6pWgatH0CLuGs
QkoeDEinTdDJ8uN2r4Ys4yXKwpGrVuDMDlKP9rDmCil2bSii9D7cV5H3QqsAnE+88nq5SnYmWCAb
Qye97bo+fZvUgC7N4I5g7PqEfjZK/wibhcdIA8VVrd90y74KjbYCzAu+LiFBZQmICw4YSqTT1Zn+
Jk81YI/XxWXU4wXZJiX6C8DZRglYll2mQsAwUG1IgXDEQeYGZ/kABgPQeDv6Q+ebu/gI2u/lCSTb
qImtdxTkjKVecB9ArjH0YLoE/BM2KPQBirM9OwCMMmxZS0nCiNhgNAH7aI9Fhlw2z56xqz2XZXzs
2mZj0ym7vBBJgLkwlITjUYZ4Cowwd3qKTsV/zNaJLUVwoJ0MNDDEQaTprpWUbrOA9xI/zfXL5Vch
OSSLPUUk5fEExSyqFnQ+mZq2q6HMHGeY5s7VrtAqYGPHE5mTjVSVZBsmishjLBfAieHzbknt54t1
yKGGN+se9bOrQv03ly9KhGCbINNT97qVBqYeX02d5i1DeG8V7YbeSBJgRVF5wiwG1jhqGOX8QIEa
h4nsYt3mwz+WXkUteWZkI9XaNAvs8BrNo+6g/lsvDBUF5AkYgqmu4cpq2Z1ZPXgKDJwvTyTZCidq
xjPIVMmyTlUU0I1XxNUg9FDbA8rVUY7ltYFkBNBEtxt3k7yDr0Thtzg6aPDJZzaSwEYTw2E4tFGN
t9GOjJSjMnR/kRGlATQ8PvykQWYtwJHXqvcsamAmlb8O5XQ3L+D+KmxjKySLaKJW3JxGoD9z2BWM
8Gjew/Te0SD7hIld5C/H9Jnu9GDYamqQbRxFyTiK5+nEYIUbKMUNmWDMmqo7e7qD48mp636pFtAE
4MRmWxkOSYgTNeTZ1PN+WWdNBK8peNDbYC+a1sbHJNlMiNJxDecCcEeUNXcdoQZvED9p1KfLs0SS
l9OFOEAqda4qs4oDg8NtP3ssNWhFYZ4zRV6CRjP4gu0u30g2QsLBqYtRizctLAJhg8aYRWHPPa91
n1bWxiojGyVhywXvIn3kNZ4kLP6iu8LJh43ksWzJF6XXSRHDBQMNQ4H5vu6CAGX0YQc/7oCpu4m8
rX2P5PeLqms9Tadp1tCFmWo6DNbqsQHbIv/H0PPVUPYtGGhDWo/dgEbM1RJ9VzRu7sGg0ptmbBwB
P/OmP7kP6e7Gty57FmGTNE5cqfsO70KNdQc2dU1GNx5EX1/nD4nkr9j67UGgGi+IkaL/svNGX/Py
nf5X81q32utPq0Nu6/Xn8LV4a+64qxyUjTVZ9jzr37/ddDBMEJJLOG/1tn6Vxjj5Q+54+buQeHDQ
r23+t2tDoFnMCVlQm9DTU9bAbduOvbKq3kKEXlh17wvU/pNwgfPAUl3ROAxh7A/iIVcaSFraWzNV
XXSiL37DYNefIaV3+YdJPlhRfV2BRgQD0/Ud2qqjJ4kbthx9JZu2AZL3KMSDZiYxyrxr4DFHl6Fq
3xaV7sFZU3c0BuLJ5YeQHZa+1odvo9skZZxD3/d/t9GLt/pahh7YZw7GeVfu443gIxksUV+dxdEM
BComCKlrr2Lnrkn8fCtpK3FYoKLGmiu53cY6bDjmNASoU2WHsAhBz7MJEIqxgk5JuNDBdqRAX482
JbusGndKh4J+DZpEmaZ/CVCSvk6B5bag+QMjAAjLstqNKjpW7Qn/caOdLDO9S6wOuPPlptDV2Bu1
EoWyhf+xOt1w6QQH+SyqnuhoPc15fiJphdoJCf0hhqYrD/kpsaAf0Ar4/OXaBPpHEp6rEkiqJk8R
aWBM1PDmg6eQ4Cwd24fWfDeU0BNqWnUPUs6LUuSdT6BTw6Iw/h64CSSyHT7mXf7emeiqGfrcOkQz
OgAw0yEXSlsYVWqQhJ2LQUPDKK+yjVkj2TmJcvNELWI9wlcZULX0Sv0+73MHuGPHMjaOFJJ4IrrG
V7rWlcOk4kSUkptGmx+BwXi7PONlJXlRZA7geZjUBVqE+/Ia6stxeCK5O8KY41lHAazeQ6zX7W0T
VMQD/hlaB2O/+LqznTSXbClEJ3ltwQwiM8pUZpfuw2i8MhXD63LrZCv6oZ7zFl02Ktl4VZLTkmgt
b0RRTEd7QWNs85Eut1xxwZH1OxY5LdnYIsm+bf2/wR90nqpRlBm3CKvbiipvShvt+mJr6yir86pC
JNTmXNcbC+M1uqO/eKarBSZeirnrrvrg8qSQhUFRWM6nBkpnVUO0fRi8JICcxUMj23GBu2/mJZvu
vj8PFREl5jgId3ON2BGo4fzC0ebahfTWyLaS77LLCxUl3qhpX5Q0hsLrhIUxS84T2die/jyPiKgw
T01bjcD2Q3MWvS+mBk3QsPFQ8h24jtTa+DR/DitEVJARZSwXy8DxD+w+OFWfJmipInBgI7K//Jpl
47P+/dtipxUz6C/QWQUhA4ZiUBw+oxEHr+Hy5X+OWkRUiyEZDynpakBuIBqn/V+abWyvZL9bSBDp
BF3aho2UR6ikd7GSDejgwvEsbaqNXy7ZwkP48t+RsfVUjQcNI9N4s//VpXRY7nNncXVQITaTdrIX
LHzJJSw7WAYURFBjwQij2g3z2gc421eUemO7KBsq4ZSjJPNM7RwFETM7UvowzTeh+vlPr/d/RGMl
gJmdide7utOhgeGkJIZ/+dKSXy26mGcgZJMEROdg6V/RJbSf47co3+p1kkzLLwH9t1nPzGiizZwn
QaWCfAplWb8lJWY/7lGJqN1qxyQ32xpW+Jn21pRXc5S7AO2gR8xpYVJYlr6R/r48QLIJKqrEedpS
s1td96GQ8ICNReljCqJ9dai85GHrWCZ7DesIfhspNGQXwN/gO1OUxQ3jP2VjOSzfSilKZr+o30q4
begF3JnRwjheQTx+1FLiGMQ65czYmP2yVy18xqHRNDRq+zxozD8xeVvGrfVxvcD/niphEf3fkdGi
IbPDDLY75rvBACIhp2K/7GEDaRzhSripTJGsw8QWPt+2s3Mt1hGHWn/2AY07gQkKn63ew8KDw8hW
d55EcENEYRecBLt2gQ8oZB4rBacAneZdH50maCJn3unnOCiQauyoF7Ktg7lkBRUVXhM8xLqE5Uic
7kH1uUWQPY7gND9kQHN+GgHYUqjDu+jEeaQ7EAXRHOKyI3kqduHigROWPCiPG9/Sumz88DJF7VdJ
mmpBL20WzO4My5rW6TIXhz6nOJR+NzmRt6Vtlz3y+iV8+57Qj5FyzYoziAHQJQMQAPw2ctJ6Zg6U
V7gVhb5ycT89z/o5f7tNz8pR0UfU4cAebhe3h8n9DmkBoC0A2+58bIf23dXwrMVu6PSPwMwiMeBv
J6b0r5LvTz9AiBu8sOou0WCvoHUjDLQZ8PNw1cu5Cod464GpseoMNQrcPKpeShOUY2oGy7zAI79r
d3RUKii6q9s0NjgQ1uhqgSX1Eeuxk5TdKzUV221Ll12xlHjmGF93FORzkuxgtPWsDugUKGEZ4aCa
QM5RywDbMH0jfNPADSAaQlnig5XkzMuwso8VV4noY9qiuURRcVW6cKABCCjnS1+AAh7ObzM8u/rS
ei8BsNZwgqxn01vMIQHsOMk91TRwclfVt7lGG2nBNRV53P43+HLgO40HBTrmZR5dixeAMCXWkRXV
TTJq1aEJl+Okmqcla96ynMdOCfx00qM4aqrvo2mejUW/UyO+HLmagU3aRaPTMsht6yqwm+5dAy2h
qUyXF9j4zwzUb1W7KbX8WCz506zNL4YxEL8Y58fErvzQRiXWHLgOsm8Hj9hoMNGw1SElkHwwVr9z
SGEOlnaMCmU4g7oI42wS9m410yf47w/okzT03zC2wNYEjV3nEfCDHZpbT4XepLvS5G/TbAdjW+zI
UIA6bY++3fObPrX9UuHPpVbcRKpRB4Opo9WB89CNegXkcnrWCvQM5lmxjws0BMzq0aTD5zQUKHQ0
8dr6ZPwlZTH8IqGGkq0x1qcxKvB5mlO469oSzYEqdLT6HIUeFOKNa7WRZ84WfLyQTTBjPKvV8QdA
8w5MB72uHfqXuumeDM2yfCSPgthOWi9covO0gDBpcuuxHvmuH40boigghFrsQbPh/wULMX/o0IcQ
TsjoUvRYVnl9Spfsb8xDNLlNipezYa/P9EQhS9iNKDn5lRUGVdw8xWFrO3QGgadqP4HZ3Se5fZeg
360Z8sPImskJE1C7BvqZowRGQBONpqFzwiyuHFQGbtCj9QSmNUEvXfFo8zGBPWEM6Vpme6QnR8qW
d6Wv7/S2P6W0PjM7vFn3Nxpv3w0z9JGjP/NOfyJF88zp4lNlQcdWr5Cj3rDXftCva4B5wzE5YMu7
iwErjQeoW9DgjpRyUvjURpHCyIwRjj3aQVfhsWll4DLyMNv1KkjCfImOqpLedqEOrLqC9rqmxotG
G+FdkiToMYOBbhOOd9MACqxdZFhkalo7yayduR7+6uphvO7GEpx1/ruZagsdf8p9Cw9XUpuPBguR
6+yz/p9Mt4ioLZ1V3RibEZXMqVVuyn5l8c4ba5pkuyEKSZUo1CnXujzAvPUUA0mw4p/yhRDP/Tek
I2XGGjaYOI/P1I0T0x+MV0AkHi6vgJKdmCXsMuY2rDgp+wxC4RJjP97jpNkYrZeM/e7yHWQbGVFH
Osx6nU4ZdmIpcc11j+HCHdn28O2XfugU3jabSLJpFWWkdVu0y5TCMnSCj2Nkoc1/zO87vrlVWof8
h8XNXBf3b6sra1JlaRXQIVWLfWRLBMLL9Iss2itUYZk7WMVwhiBycGrV8BLYO4O7WG7lfiQHDFFe
WsJ5miU1JJfoa2JOFRmfC1Phb5va18ywNTfvAGKfSl1zVm6Sc/ndyW4qbCea0oTh8bgAAn3APvQq
2RcH4gNhs5GEkHw0X0nsb+NZEsKARyKrM8T8yGYOUK628T3KpsK64ft26WXSGmsyQIQ2Ab/uxxyL
GjyhMccvD8xXZfynqSAcL7IWpk19CY0kcH5ercX7vG/3A7bsO63J3sYGnbIWvw4XprmLOr1ztrxk
A5C3AAl8JIjOjq0tt5SidTc1A9RPThmDAVuJ1jYgj3OagohsNJOnE5DiwFhApy2Yd0DYbpmHflW3
f3oAIaxYsdEUmb3KzmzzFKkR3MnZYHlVP/8FOu4DrocBzQHm5lr/gT3FA5QsH7WGVKalggWUgBrt
hEP5gmzJU6Vo5Vp62tGo30fpuC+WAnj6yrpWmuZg9v1HUpMtYx3Z8dcUItZQA1Bshww/76qH/3C7
707adXHW/NRXvGpjpZBMfFECq8AsyFIBkob9ynhQ9egYc9tv8/JozL/UqQP8KTxmS/tvfhtEVMbO
rDb6sMPtRnqElscpgbFOtyRbsgAsKmMNG81zkc2yQL+L7tGUul8zuspVcUCBCNF3y7BZspQYwhEH
ycTWXuYwC8bpnepXkB46ZAA36fnyJyd78aLvOcy3G/i/IxiVZ+UX/bNS5/D5eMXv/vb/AwokOd4b
wgGm1G14niwNbM9RNEZ/IfhMOItOLtwEr9jblgvdz4UPIipmWz0OBwZoWtC3NXThVXrIovgqK9Hb
Usa3MGxYi2gbUVb2XoRQVbbE4km9phpBHMMgenzsHfhretr4ufFqZI8jBJMwpzS3KIxt1SO+C7iF
gG6MLXd01IJk379GtxpqB4riAEq2vdpLVg9ROGtlfGphGJEECVvO8aifVJg2XH4gyaVF3Wyjcyh+
LUD7NPaUgotNUDO9fGXJuiQKZZvcgOfGAtsei6FM2T0Q0CBpuZWbkmQZ/sdBGYvdNI0zRN4wvUfa
aDqUN8ld6BmovLrptebq0MOPL+ww3V5+HFn2SNS4FsmsWqYG8RTRcCxyZugs+E22X2cYd8pPsl9j
DDopjTfyuHFLyRcqyl11Og0cCASEswa+zzkjMIxMdB+FK6/Nx1+tWZ8WlvqdDg8Yrv6yqf43RTvv
xtSQRVNRAbuo3TxqMFfGnmiBxMd60dAoyNx5h8N45Jbulshd8k2JTvsKivEW6qPI9kWqb9Y48ilO
DuZJY3um4jbp1rcrm+vrMH/bKTVj0yPzgfusDn0ray3lvrU4OORNsFisvGhXcH8qd5ffnmz+C5HC
yDPaVDW26Dp/toadzm7q8R8vLWwM5ooS3oKHEVjF+zKGjkrPDYyfLv9uySiJTiEz+G1Zym0sC/Xj
zO6LbMsrQjIgojnIXJsjj1uCAblbdqzx7P1KO7Z8PfKRngudGhwo5Ew23rYkQIiGIVBVlDoAQ+AF
GeHLbGb3RdgckckJMhCOonrZWqslJyXROUQjYHRYFEkWJaAAksc36sE4rsFnO/zLBm79+7d5i14W
q+J8RupWn9wOmQOa32jD3eXXLZFaEdH4u7Qbo+9VHE2GXXkwPOSe3Mh0VvlYXTvxTj/QBySNug/d
if2tbLTsiYQzCx1YwsHrzIJMad1ufK7Dj9bY4itIdgGiinscQpaBcomzcQmm+UFrW6fUbtrx18aA
yX688GGzaZiQ4MQpXwV2x83ftN2qIUm9JoivB8Vfm3K2RYOyvaAo6m6qyG7nLMshhFBdfJQwTNt1
QN0Tn78nmw7hkmcSBd6hzSorqzBmbX2b6C9N6SX56+XxksQTUd8NE7TZQBtlHtQTvLkqDjLt4fKV
JaoeIoq5s3SusOdjRcAb46zGCXVCHZWqqpyfxlTbawygWIPNhjdU3pKNiUeAuPWGRPkzQyLj0JE6
gzn/zjLTcmaQGGqdPxjWknms096LBU5Ql3+o5IwlirzjoslZhUJ4kLflabFxfDPgLEPMeHaVXjlM
uTJ6QDrso561/r/dcn3R32JG308LsXUkWpUKPgJTYe3CtjgvsXGKawuOV/CdtmqQC3W+8TIki7go
9oYSrObTWl8qm+QxyZp3uHW5EQsfskStHKoZ5wEFxY01SiIPIqL6OyaQlpc9sJqTUfwxEv1Dm4o/
QG2e2Aqjt83iru9haZJYz70CAMS4sK1ysew5hU3EEMbwcBtwZ64ACW4mw0tTtx6Zy6PaG4tH0hI1
g2HjLUpC2dfE//YWQXaOagtYkyCyX5e8dlQDFN0SAiU1/sdV+UtS/O0WfNJAD+XI9MEwmB4L7Ir6
1KcAKf3FIgDfqzmoghDfy8anIHkiUTZuExqWfbX6PUNs1z6YsKtr0mf0DG9cXxJtRME4ahZZ1bRw
xtORzp/4L5VtrJOSCClqxZcRSUmm48L5hO6MdHIW/aATc+NFy372Olzf3oKq6IsJq8o8oGXkmwks
todo41Asu7QQCdKeA/2i4KRULplLeONqW7NTdkD4amr59quneqmHrFDgKYEMwtD51F/AL55cE/8O
QuJ2rkKymfv6Ad9uxJJWK8hoI9C30xV6wfelPaawr1wOZtVfwdp7y5jw63X+kCz8Woa/3YlOU0Qs
2E0EVa1VO6wt74Oq7eJW/93H5hlGxQea2/dwcHCztg+6iuzqpLyre1BY47jax2idXVDoM9It47uv
wfzpFwnbDcJIWcGksfxK09QgeBnn6Ji5+o21h7Ul2ky3slqyGS6cKowEiEYy4UbQy/uVrRy6krpZ
8Y/VHVENjtRiFJocyVYluq+ACOT9vF8ie2NXJpkhohq8IT0gUSaOymkD49tKgXvYmMKLoHsOmwyJ
TKQaLy+skgAmyqAN3kx6x4sysNMXgJqS6GFtRaRds3F9yecqqqBpaP8fwr5kSVZc2/KLZAYCBEzp
vAv38OibCRbNCRrRS0ISX1/L36ye1a07PGmZeSJAbO299mqYDGK8hc3/NwXv7n9rlv7Tz/2/ygBu
5Ji2ger3tHKvtUFqqmcf2y7eKfLf7Nr/Q5vzvznOzuwJU3IMeHW3tImzsPOIpI0k6OaMe2K3RHAH
FMuQ4ANZ/ksj8J9eu/d/183F9wdQ3N1h78B4XvdBlFWwt3GG7bTEUyoC9l+a2P/09Oj//ffYFjG4
BG53MDU+TaepO7rr+ff/f6B89j+r0//HJ/6/yc5djc16EAAcW+fojmFF4oyuOY3OcnFGc+damN97
2wPrvEO8DbD1949N2WU+rEu7kr+XYW9BnVggsYinxBMT/FjKw+zHO3d1864SV6oBizH/vt7gBRuY
OunscmUbB33DjN/1NN1vIwLonKgtk1GSAsvrKgkbhKosDnCYGjZRbXAydbQTHsJ3Y3DKgwpkbAfZ
1zAVfbaed3En9WTh8JRO0j4ZsN3A9YBhv67PclnvKzpdNR0ulE02IaBCJAsD1SmmVeYJcVFGHeN2
2fdle5I8/AkM6PkerR6azdzPVXl1YYKGVbwqYmRNut7sJLwemmRo3LMfBddgAgbXGktS3dm9Ozbg
vlTy0YFb72nxt12stgI5qm9NNe5pPH2KlZ3Z4GcVG0U2G3y8E10y0gHJpX771oW1m82c8mSl7AAn
jIyHc9Fr2SNtrvvt6yZIeRuFcCMPIH6T8l8vos+FBB/agtSq5/ncrPXnKOYnySPsydoj0ZPa2UEn
s4QbcgCNflt5uWhALmgY0r3MFKSVKx7jhh15NFQJiWoK693t3Sm5LeKyPfNSxzeyypKvE6j8QUUy
US4QYXj+UVNG08bK7x6/VhrJ4PaUxdco9fs0OicTRfdNH4iUjggJnXTcp7b1LdZsEMEGlLHUxqSQ
nfOJaBcwqDoPWBzADN+FradEqpZPzYMI+O86+/ew2zzJsf+oejohrkfbxDSsyuquPhn4/IC4X0xz
3GdTGyIwy2ueNK/rhJr5Kmvx4jEk8Yx+cF2m9rNjuAfghG3Y5qRiltf1dq9r3wCS6/tnv4rw7zL+
3MBP5uwNdn2pafezWP5OV/DkxtVPWm8e82Dcnk0HSglB75e7VDwuCB27mWM+0cZ9aha2qyL6N8vw
WY3xqanCF7WAroK7AXwsrT7HFSyUJhZIEazDE+KHwdcM9hwnMEIs1Ei73TRCtNPOFGo6X+64GV78
liOmZehgFA5v5NXZEKvXf3FC/rBS+6jj8ntctiDpK//AgsB7gc3zZekRu7X2LwKSvaQP4bqmOUuH
Uj0SQPEpuHNHSGAum5RQzJZzk401Szdk5WU+dqNpHfmQmy3LN8dJLsDpuFNw+MmBs6fSrfKyI4UY
5MdGwKAPRPkxzaDjArZGyQ2KicQ66QbnMsutStdlwqpP43cqyV+LRtbz6QFusQx7WgyJCDLB91Ce
EB2Irqe5lgzJIZoFkE4J/oS5jmQcRkIdU36qGzEiRqabUmYGfa7cMm/cgCR9PD/LqSpc6ey8W9yo
0xzL0nNSSewzPo5zSMiuJeYW4OaFqcvrq4ij32H1LjYye2+ovlxeMiyJq7Pup5c5pie79AhaFuEn
JAO7pYInjRtE16mKcWIMwBFZ1ff+1L+JjeVlsOX1TB95GT62Lb2H2w+4U12ZTTPDrN8OSbjaTzgg
7vRUPk9qfppuWYz+PCKLhluRdBW4qLVE8M0EX7DFKz/MEmQgHh4Ua3IdQf2qtc5vWg6ionPbGA5j
z0GnEBulsTBv3SZzOMneeO/qre7cE+kQM6WnBSIHXQc/Jmicgrb9fRyyb6ubINukPqluvTRr8EG6
BXsM+JzBcdwXVQrGzF8T6oMKFSIfath9YCcAaVqgk7D0/8w23a9yzlyp4FcPXl656AuTQ3+HtPQS
M4uT6ZhfWAU/FAuLWSJxLhb8yJB0oIp0DAkOK+Yy/cximsNs/JPw+XukFNIkerHd9rzQKN2m8hQq
WKxU9dMUj2lV0711OYpAu36PCPrWEWJY8ekjkkZnzgzkhXhlurUo6BhAaMyyOq5fUeXzpmt/1Rzk
M84JOAZOseCbhevpDvyBzEUyrUAC0eK2heW/CGRPTcvKrJ515vZtSmtytw7DQ7T6P/YWVoAcESRE
eKki7AVX75yQytzBratYouZnnru8kv5jG8bfzvA6QtLHaXDpVpUGaj2EtiyQM5LqG8mfIGYMRW1y
CXz8uyFOnJDn7rwhxmPzkmVClgex6dIHaa/9p0V46h4BlDsIuXOv/QfDwzkpJz2lpdI/E7NX3WJV
Mjh3jbmVpM6mG1EPYFJmI7YbQjSogMGY8G4oEISXcmaapN0c7C2xuO7CW+kN86lGkFAzJXAbhQy2
3DkOUZkTygL2xI8zYbuYq6MlzU/p6ayUpZMY5h7H0hSbW18jT+3WGC+ZcO8ZPJpClDTtVPQEI+zj
Nt/MR8iS62o8ugQXygZDgoSGzoaUPp/li0Ry9FBjQyzDJtURPmjc+x6WrbvKC7Bt26oe4g4chQ0R
mND5e4ZcoVbNRtBUbdRly2R+4jnOosZATX/ZIpH45l8YqIdSnKHZLCQJ3gRiJ5cAN41bfUpfFISR
KzrKC8worpToT9Agn/sZsVCwIwomnYmIg5M57Eht94r40IbTfCG0yUQvX4hc0y3c9kPV7bwBXmci
rM8bW14lXP03r/XRPsyfoq0fOkuQoOTPxdaQOxtS/OfTW4OihXo+58RTD2tJD/0w4TeColM68Y0N
e8fcuEloB85pGCHUY/hVLv83KnFXUwLi6JQ0m38X0fp9qauHMjbnDaJh/PL6MPrtbunELppoocf1
x3XIOXTABlZhjEwKey/BIga/yqboe3ZyCvaNJ0/b4Hx7S43n6bGnyQu+mjWETpLWKfepzULVv9KS
wGV7lD9uLe/9eXoMQczkayPSwAjgOaJBiiVp81HFF2cmxdw2n8SwY9SKv7FjGhQG9yOo8cKB1iKd
vEzcsNtx6yCRoIKW9caaNAv0i2iuxt5eh4AXcee/14ubr8I+twHowKEkydqRh4aumaQNuKOQbDhi
HwzDkJWqvhMO7PlrFy6g8QA6JlE/hC8npzYFxvrcbmB8Tas6Ieih3Ot6jT5AHOVBYkYkvoBJ7ILo
3V8JsJgEcRg7Ew8Xg+twCvlTM1r4Lc16L7R3F7A4TkAFvUJLtsMQMuc9FXsWD0gtD0AyXj344jAz
l7sudH349hoXMnO3fh6HtQf9l59aZHsAa2PLnQ7YZ1lKsLRBRatW/7gQTbMpdoJbz1kN+wEZePWy
vI1a76Rn/nxZfdvNH3LSuePesZ5GHJ4WmaHqKlp/F4K6Vi/hXa3YczvCm5Fx+ypLcGI6UCQ0KTPd
sDWben722Ri+rBshJ9tP6g//GPg5KiBXfZNR9PxziLhwoS/top8JvKU7a87C0pRLsd82te/4lIGt
mUd2OK19WB0H7dYFkzLIIXJJaWmf1Fp9QmrTg4rbvPllSQv8GCg14y3nxFUoimbITFz/Q0xBlMUl
VO/EYSppfM72sutNigO5J5EGmxXtOOUFLtxX7tkRjvboZrvwrkRm6rA5SHtwi6npMaVsNF9te/S8
Wxhn/MPa6Lj07MBpBN945j0MxLmwNkAmyy31B/D5HeP09lRhmqkGBD63703lZzjU51pUP7Pn5gi4
L5ZSngfPfZN9d66tKuoQzHpQpds08pcnJNAWKP37clVtwmQIBxR/Pq4k/opFK/N+8txvseCV01ot
uTe4yMkQ58p2z6Mqf21Yw4IUHWQnqzwCOhSM9FHUQc6ttxMdPQ5j/6/06IafWYDovG7ZFpudE26X
QW6PEUY20bDP0ReXJR48jBy+QVohIlnNNpzgTp7DKz41Ru3dBbeOO6z7qtzgpDV133qND+D13TfE
5togGMe125SXYr7wHhk+jM59KtTwTH04Dfb+N5nw9CFrPzqlMXvm6LnwOq1vz2NEhA4SosvxZa0b
J/cMnQpUbBidKMQIASx8to6zFlyP6da3z8RpHpobPltGyA3ZOoGFeV+pQi9wuUOUY4r3mvtOBcLf
Vt5vlX5fqubeQ2pNrox+Ltdw2KF+3G1Iv/mQ3L8iV6M7DY2yGVCIJankdEvgGLc9lRvmm6aGhjWa
jnHAMgv3ZQUuaAI+c9qPmLrg6eAWenC9dN3sg/TNmYfhChsGr+U7VHtclLAj5Qa9eKSTUrhwgBBo
DsaKIVFjQMQIKOa5dkD99fS1GqLo2kzLy/A/s1z02S2keXXabcjnkByhcisqInbBTCpU/e0XLduz
FiEvFgSj8qp/0sjUrAcoLQCiH4zhf5zP93ZFiwPXfhXF56oGcZ9NeHIT/IQW+JMCKdrZit9xv8zw
1E+DJw+g4OwggkCWjXsdXX2snB6Mr7LP8QE8TbY+oRLT+8Wg/GMBoOflsI0xnkoIdzsGC/KmPdZY
VsWkSXsXQaIyqkkOotKYlHX5iuBf2D3z6SgUBQGyiU1Rjvp73Zrci7vUqasfwOZkH2+YKiMF8xBo
WaZpvAMSWlDSPNXIXiIb3fX4i8vRxa3o3w0MN2vp7+sKrq+YX97KSX2hqDUH4dTBA0bY+kyhfDq6
WrNH0faZ04Eq40ZWIvQAHnl+eNf1liXOqiLk1SHYCQoOuUC8Y7Sft2N5D0PCvfXju4kFfy54RDW+
v0nB9oObgrTRD7fuQ4MUKyR3/CFaPM4RQlY0Xf+w6fGhMaQ6axkgBGccL1uDOU/3cbSlVqj7MqrA
2pl5hMnVjzO81l9X935GfbtvIDrI/I6e4q6Pdmpl3k41PNwbU8NSxDNPW2vPE6KsoWB4JI24ed5K
b79ImJ9EdXPoXSeHS1z4PMVYL7axUXmkMTZFmzxIy778bRMp8SFUUW2X91F939joxFsF9xm5iaTp
hh2HWdtcjoetkjtkcN0bv/sBeeV10/pg/ea30yaxHFN/5cFDYkJvMvmXm/+fXYa8Wrxfr28OgahO
vvIzblsCMEe2Cdf2RALz7YTOAw76uwzLp5aH8Gy7oR/cHXMOKp43h2Ou1/UwQUjDIZdBpCtqqIBd
xTAhL3Sa+hIzKFLBiIubqqVn6E6WGvFh8TXiG5Qvw1MvBoHty/TRQR8QKJMM3H6wsL74o9i7wQrR
QDx3iNWAb2EVZU2P8hEHtkxNSJBOJuE/KbbvDalvSQ9JFLRKBXGXArPMlYdlsk3DoTbNBffZnjDv
tfKqp9JQjIHsd2Y8BGlVvocS6/+wP4ehWwy+zTjKTRq4WDvBrU7hKgAK0z0sHrn03bBlWCQenKUu
MFj/Q0p57gOihr4jLadqV4rqYYh9kqlo/FyRJADC7I647ikIu1Mzt28xmZ9NlazEeSdN+Rh4Tjaj
k4GsMR39ZoOzE6jZbvMOMzFYZ8irtW2ufeR5DTzsk9kEu7ayO6zFcgdhUtHK/hrp4TtG3XBm56zC
6F30c1vcXLAHJtCw+HI/kw2LVbbA+CrEKLhhIbLUE2a8boK7iAs/cdWJtJsjTAQC+wgTIVk79vib
4+Fxu2aB8EzhvbmBi3hZQT4j5WaKTZeWWGxro/CWIxkte8qQJgI9Mb8YRK4cjd+uSaxlhFhB9YUo
rA64h5/PI0kcOUkUA5aNHPIKrocUIct9jkinYu7JYVmXAk34bqL1ZWOYIae6eyVmtqdeBKd4rb7W
TZ4j2IQm7QR0b46x8qwDPD9N9AkpBXcWQeGcbBMgAdfkzubAP3amYVJ3kQcVjw9seQvAVAOuhBHJ
/fIgsdvJxRYRoqX20NqdXG9IS+w2wnk4YrpBwFx7xFz2Ah5An6rWfawQxIt2Dimq9fAZOSQGjEGK
gccZZv97ZcqLiyivdJPzkNKVbQjP4u88wpJZWn8vHCJB/4zOsHfZtcLZHvwtvkJdNhwYccNENJAM
rbN3UihUd1O7/Wk+9rgJIRTEY8aE5kIT1a313dx1X+U4vksd34fay8IQFGB0LNz2T6yiH6ZuX1SM
R+xvA7zrxnLOY4Z3AQ9G1Fy5Ux0g0cWML3izx9EfulwNuEXlGLaFp0ZE9PDSHoRxZ0j1YrTjnDcp
W+WYOHrd0mESD/EozmtdHfHDvWnfqhvWW6eqIh9xh3zsqMRVE7jLr4SKEKqyOCx05x4bI05c8U9j
+33VV9l8G9Ykcmoxg2NcwfxburglhAOPSJg5Ae3JjaN+lBOd3ak6KB3fbX57R1r0S2s/T4ljzRdz
+UFJRH5v5bGfgVVHEuk2SztuUCBuQPymS4Owwpkvr62Heocf8DZKK0BMy51UuDmJjfyEhPo8AC2n
owWdaewum5A/q4Eq1QXSONEY+V9DHkdP3QD4J6y3XFZQkYbrWTS/MXfzYWlP1Bt2jcB5iKusVTLd
FKbh8dW4MaBU5+KgdR9wQpZ5TjtPHUT8Tpur5yCBrEa8UwPOZgXt21Id1uCHViH4z5lfv3Xxc+31
aUO6HLP0LhYHBgMXw700Mt0doYiVQxEDj80w/L9htkkjUQyAZqs+SpsA+XTAfBsZFx7wEjpkwRwX
Ywm0EBE6SwTUu8oQhZjzts14ALc2B1mPjWKZsuGOsgtDIoAec1J1Z0UAv3Lxi+zKFONfB09j/7du
Z5QXEB6I/2VCIOrh+tPHZYp4mG18QSP3VdMt0yhCDHwrOjkOcgr979Urofcwr9hEJF13PwbNF/jY
e4JQVOvN2dKhRATmyQTm4lt2AET9UdV2hM7E3REfPxmd4IXk0WRcmqQJoJ23DbK3TfQcNHZvlflq
OBQZDdm7FQNnSaaau0m7Lu9jTFNgvBDMApxj5qsGT7ItP+OmOXhSnV2ffpk2fvHFHRsetXcGUFYI
E73VzoCjGnZ3Cs95nkeazsv4BFJkSiV9xXV5VT20Xdz5nm3/4q3AO7vg34DGD1VIf4ZQqo4TsuYr
dW5JA/hlzDAb3tMmeGDOipMHaQy2FXA4mZqsl1tWAYprUSWH3s0n+l56CIRyJQKl+rRj0XGl5FGN
JGNieBRTtxvMF+mnohcentzetd9K4OPFMUSByHtYbDRD+70yYJtgoUtcaj4+C+8V0ZLIrxAF7hjc
9AD9Uan7aUH70PuHLmwwrdtncEmLjsV7ia97FGF2M6shoG1L8u7izcYawZ9tC8vuCk9InUdCsh4D
fqPmg+shgBMrHSCleF/fAt5Kw/xaj17eNf1fCXdDYPjpzaDfgwwYfcspxoSysoPWawHeskOcR1kN
D36Fe6ItfHzDfIpOnTOk1saHAalWgH2jW+Lmw4QlxLTY1PPIoXGiK0TFySJ1QsrJSSfT/eIzP/Fa
HGf3Dw5hueqifd0iXcvQ1xGJVa0Jsw4ZL5ncxjHpNYxG3eZ+WRHcpeQnnERMCtT3XfruQwVNcOJR
/jBJLMuicc+wZUZyih1yMUPpjcDdhJZuMc7ul0E0ZGM6MA2rx2FBYa6DnQjJ2W62SWcPMDJq+4HK
n6FdfucQuyKaNZPGqorq1DYlmljYDnZAq6DVtxgf0Obj9ETdv5boAqgf2OXf1EUeKr1XlYFrwZ1t
PofoX2PewzICoq2S2b+MrZ8qXT+M/UvldnhhFp8aHvnmJhFYCi6eEffY3m4K5mg8F/GHBxevZhDn
GPc8eJP4hcxRD8GlrH9CCm/r0Dlhb4xbHLgkrhG/vp/0m0dzvpXPjgkLyXaMTSjycMl0/D7V4rHS
d54tn9u++7FlhfCXCe23vCNiiNKBqO/SmRKEEGQdh0W0eNl8fF7+D7rD1AdqHJXLlagQP6Ozi/R7
hJ2xUN/UYWmFOHph4M9YjqlY/GM3AN6S4qIHkqBNBQBUaaC372rz0cF5+L+1MHSgWbdCJx8/luxa
tpAb3yj8bZBL3d9jqCDTgw9dm/aRqeZuabxgfLGp754HgVGpHnKKjMlRQVMswQg5RhJmbhH7Z+CD
NiM/zHCZbGhXhE8LXMZIsQx2ZW/TbsG2Yb6ESBvDdNtHXQ4VdyFhyKaa8jJ49ujBsM0JPoJtfutw
iYeTwrcFE5Jgb2iJ0f3Bq9zTVM17zsiBB8hTrC5aOvjcv7b2mcIwt2M8c7HA1yE/1S7JaN2nAfDm
isMJr1pSXLlPKDDFHPm7ktFiBcoajfYurmLMWWhMJbYcc30aoWhYoYED/nIIN7nr5S2CG+/OYk4x
OaCBjEXy3PfvIV4EBB2thfBcYa8P3kt33argOrR4h6FI2fa2Vjwh/d+A5b+daqTFOdnKHzSQESz6
ErPcou0+QPnHxf9ouj/aHzf3JaqHQrp+Oit4Y4yHfg4uCqaP04hFWfyHfImExQ8VmpphQjxi8BSg
YIe3cWGLcezjnSbVaVMOmrh3SKeybpQF3D1zMC1hOvgNZH+nF3nGP85XFaZEA4+e6Nk2tzwiD62S
xdbKDMhJBijD3n3o4rHQwFYCi4Itc73qbqZok7zy2YTRzgKO9CAgRmZ5QtFND+G9rV9d/4/jD8yL
sN5230MXTgLrcJCAmGNAO2yNcz6wrIX6EPssvAlseaAtZLueiHzp12KGD9ykwmxGkWmnTzoj23R4
dVFf53A9LlGFNInXDpd/bFAUPFiT94kC16LlQBfm+J805X6l6wcgedhgBLitb+aG04ma6NMX+tkT
5BF2UhjnoMnEzqlNmhn1Yxs/Y4sBcWhgBOnh9sXtVgMz7iqsHKsBxQuRrIp/9cLMCW84vqDRTbg/
3aCvY4WFBUKPiy0yJ/i2ofKuBUNPBCQribEQ8tp131mkAmEBYaL4ADVvAWcDks5O/wE6JUhGtvTy
cQUGXkXfc4RppHrflhHkmroYKyWyyDH7hjsvqoXkpkMybsj2CNhVQZfVArR7G+Z+Ta4IBf2AdWMC
bLaolu3U9WJHR3GhoX3re1Es4ATOKk6wacYx6rBZDdpdtUVfjPZZGMx5EONyQiR4RhUDQL7cjwNs
AKr1Cd4Z3xh+nV09w6UZYx2Pu0vAxYyvRjY5zEh+6dg9c5ieL36UqxZwFsx+WOWcAQgWi4Qpo45z
hbG6HtXBR9pTJJpneINcm8i/LO3wHc7I/ovjJ+apj7bqd7curZ1HFEC6kzAN3IYo31Y/UzCbSDo5
P2IMuUZR+NAKcMBwmkRTrUW0IDq2AQoq7HiPS+WJolEYJp44CK7cqFdE+HMoGRrdh9gfXxQsO9oB
ZGQXeGuDG3n1d8xdT4z72egGuLL8p2EOX1dfF9OE7Ltg2oPFlVnjZaobeWqod+huxxDJ5rDSTeGA
kQYwoKgIjDX721kbA4vIzHdH/AX17wD+R+QEGGB1CmeRmUV5D0xAK8zBnQB7YHBS1kNPG3wtznSZ
yCALOE0GiY5vgJF+l4760jHWVuPy4YcE6RsRph4W1PPR9CW2wF6Au8k/w6MDFtoNGqcVtS5QS0Hh
tpVIhpgGB78IaDDrfUcWWMdQ95U7cPFQsXfbFmIERo0S4skNSzAc8C0d2RB8gnCi7p0OB9oZAMri
eppBU4FdB2KFxUhOgQ8vFRsMcKOFSVVgx1xw0CcQkApBxe2A1yr+jV2KZUYfMJxdkCJqwYJiLutv
cBCOCoMwQscQYVCZwhhnuVthshJTtyijvkn9wGrI3ke497ge1t7tcl1m2IWw5skjEw49/I3Q4QLZ
nqpGZSvK7a6MPaBaEJBApA+6DSJnM057cR/Q2H9fV7vH03xZJTo/ip2YgQAw7/0uhdEciD0l+hMs
9Od0q+nBTiPbO4F64ZsfJMJMoHN14G+4borH4SW+ZxE8758m4SEWY9kACuJSx36ZnTcb/nmAilBq
sgDEWS3Uh3G3wjjtzudw7PGx1RvcU+TjWYiwMKN/Ijy8c7lzqLaKpQulP7Nr3q0F0L+QIlrpzoE1
FRqn+UAglU0Etm4zYpM8gf5gaZBsP1KLd20RAQJuRFSGWKvMGKqarFoBIIWu+z1N0X238mceLmhC
NVTcVcFaio1XkLsmxNUIBDwOy0e5WmQBDhK5j/QwMmg7FKC2dsJmoduA0oh1hDajDObdRPgIIobj
XTQFBkk9UJBEGGG4dOguBM6Csa//EwEu7rb0BNwTyrBoeoYQPmwfy2l+YVW066kNsSuvrmsYtrno
6cXV2JTM676WdYtrl++nbkvNrB/qGU4vEntJrF4zXCRpEzlH5Ei90Mp/gN/n51rK8CVgSEe3PNxN
cPUxjAUZsCiDthiVCcYul3BmNeInmhJUbEQGyGmG4n0BBoxebpWVSK2PsHmnf4RbXb4ZjQcAicji
BwCwgY/QEpY0a0ArsPwXONS0Ac6hH3xE1Va0hGHxoy69aWQGr8eUSbWDHn/Drrecs76jD3ZEF8YC
+4GX2CTr2IW/M4lO1EpwEYDvVzCOH0Re9rgfhD/9wxyRSQWtOkxfbDweqmE7IPf+wuDwU9uoPrOV
FQOJnszofW+UXtrZ7PDbZ93svkZjf66iWqEEWufarhqhSZHC6sutfbhHi1PQ+ccqqN9bt76fWfnJ
0UxJ47zQHqZFAo1+5f02cjvjE0TH1Fjw62Do1a/6pe9lEln94ZfYljqtfWRTdOdVy4WBvsLQSSqA
4Iu8XVvgLA/LeoVhzn3gCHT6Ju+NTEwoTnPAjmzpE+RcAuQOMkL7sxsu2TarPa+7k1qmc9TQvRyW
o7v42VZjkUIi+cS38VkIArC6/HT0Bt8Rg0kitu3boNWBGvI+9cG11TgLgx/vQ/yeJSLofOO9bXG5
K7fhjbtVMW9/WNUX7eTtJm/aRSAgoGQd3ADOk1bf0damOkYuZrliNGR2tzjr09awA5yeT6DeflBH
nwHU7GCsWmNcGOCxVqM3GjdEqIIrbZ3HtXIeOuTNDpV8BnfPTygx9xKjRIjNF6/Iv7CGWZGqJIRC
9lIu7aHj0NJZv022sHwbHPvch5iPYundRbP7NLbYOXOkuoYEnpUO8886JE9N68fpTDTaf+gk40ki
uVE/g+l3qVx+clR5cF3nIOblQSt5rEFTQuyt/qc4B6jTRwozHn+2dSihrAQyWKP6yTK64Sbqw+kJ
6N/t+AcPABiqb+RoBTjhrfenW5hyYTf7CrbCLvT451SyKGXzcOe6Xl7W8uzCljH3VvFLtf8cowbh
1ts4drH8efw/nJ3HcuNIsK6fCBHwZkuQBJ0ob1obREvdgrcFU8DT3w9nNZenKUWcbccMKJiqyszf
1T2gIIG8ew+HjLG0t7hnG75uFYdxwqB6VsZfFOG+pttsJB0ZQ0V+7FrrZioayBkVXBYlHV8S8mez
wT2Gc/OQMClT+5NmT4A5IFF9E4jyxRt+gddrRrsiN8iOKV+i8Dg4mM+1mY+VNKs33I8JdVnt7B3F
3XjpdIhTsu+cFooNcd51ovAPeJWN0UYvdH+kwJjq2W+YYSjaeTl+s4JOQNyos3nMERIu/A8JC0nv
5+dO79ErVyfddR9U0z60sQedpvXdlDF/yrdp8oF1Fi/QoS8IXQDnoigfamkH8LPAo9sNutqjjJS3
KY+3Sk6RVdtH1etucH560tTx3i7sgfT57k8zJm/SDh9pJ4ggnAXe3V22FmUPqcpmz60gA7Qk7ygR
JNeRKmpewNwQpooeo+WsMPnW446zUc2eGX/SLOB4stb16HbKOCdU48UsxadbWCfscLYDuKcv4jFa
W7UByx1dq02vXcecu4Y8SWAlpq7uKulBNpiz3vbdsK50YHrKVN92wk1k1VvC7m+UMI6ChDlurY/P
iTrtHNFVvmbUb8XQ3odRurXd4eAZ7e/ctj8ROVlBv5Q1LnBJPQPYJKZks7eMuygs9ZUZLefhAMVw
yOdbFfvblc4k4DjX3bNnK2fhMLzT2xsZAmjlRvNWajaVWyIOljvsbEs/u7P9GS4wWm2pqR878i7q
58FvRiiOoaJvkYIsZZjpMjw3prUmsBIxQ+fDi8wnQ6K/nHkPYqWJniZUCYyOwUHrACCVSZBSEav0
H8McLaDz+JupfAL46ZG+rt1oycBIvlFlcogyaTP6zZOgpvbfOZZ2C87725hrxgGxujaT/JB0YOtx
0cGPhqqVxdlWTZ7RBPlhI7dtOt17YmHMtJP1QHZsIKP52VAryI3xzEcvX0CDjnXNlzt5p2GymcbT
kGZq9Di44qA4JdCySresMehK3OijWMJNymHxXg43syF5/7Z8izECixIqBCOnW5Vdss6Y9GIEyho0
kLjrHF6JihngXIWrrHD/TlI9NDAwqY896H78otGfmkSjhm4rh/FW98rAfmPEGuxhkTNkwEJe6V5r
Nxer0MM3TimbOy03aZ5CL1DNzvFdp9yoarG11br205itxJDryUhpFTPlRYkW765KkA9BonGKl3vx
KZr4NpsZtzqR/VBpXhDbzlMk6oCKB+5if6O0XUD2fLKe8pq+nY8t14ddOxVnoYzPWq/dEpl07w3a
7WgnnBry2WqmnRF7dxPtG4jgOQ+ZILpOvVaNctNa0TnX2rVK8yDwU2msFt0AZmxQVjUByQ5nQEXr
A7JqfcYVb3nWrq05W06rDdlcB6mo27Ez7uwl0Ceyt2Fa7Ou+O1nITCyy5mgoofSyyD/yMD6YZv8g
SAEQo9uiOnZvGegd9QFWuZtpINmCtW42w7YIR1jM7RlHunLt1M4fBJw3bc0pXGdNBoo//Z3tfF/E
qbJlbvk8NoTlWbH9Zki2XebOTpiGvroMFz23vzNjQ930jrDoKqEoVaX6li9HPPvZfVyLc9YaKSzn
HpoLUQZMGwEosqGS4II0C0U5v1Z1ureAXtQKf4mprIJxsljAvXIwRXc2zQpjOeAtvQ6UqPhMDOUt
afn/F5q9nTB4z9iPlXA/eQ6lpJz4oge5SRrvtiKI1mAl+Y0uNNhX6mk0tL99lWB3Z+olAwHxJwE6
yhJxk6fFR+qATqmVe1YGgmWXuUZvRE+WntznceLAeDTzzWCHQWHVsN/ys8v7MCkR1mzD69LqbzPS
y0vpnPqqfnVzXk1qnkRkbtPJ/jQL5a8EfO/ZOpk6g/ezdEY2gQ7Vfpyn76Ma3xRs/DBqnkwa8Q2/
95kN84k2bUcLtta87kEnYtbK+mC0TA5ysXX48+cJMz7I894EQcR09j27gyXgBnQx7Kk+gmkkXxa/
HSOp97ab3hmCZAh12o4pKHFPvlwcAsIKCJ8UuUl/a83z3knne72cAq2xt9KYz/j64e0abSNbXcN2
ZfjeMeuM4mI1u+4+dftNnuF04OSQPvvmEOFAqFX1bg7te9Wejpptf8AzYYSbpNk6LMaAOdPOC4sT
uyjD5FRjjmvllKrTfM67+GTY+UFXxePoUjXOjfBLh6H7NLtIX5LQ75llHyBILhOcAZpNI09KmDaB
ayiwpBduSIvbehFD3XZnZ1rFSATUUd/GSYHkwHgfFGNfuIARHbrlDg4yddsmqyEdd8NWSYyXMcHk
LlZurNHGgxU6iigiDrWmQFjtAs4pkw4NssBDVJaJ9IWs3tts3NrecMoTnGbMMmPww3/tQa/NTAH8
ohJvOcmvhc1QKwA+VvOeRtmhMy1fiuQmm5zDQIyt0Lq3cG4f+ikJlFILnBTSYDluLVG8d6HDDjj0
pxilo4RHRBrMapjkWpHzUzFFAV+6DTeGPQYGLfQMRrXjIe9twP/2qLmwGaznWUKWScdu7TXlrZEl
HkMX7aCW/SGy8/OgYS7EcGa0FKQdcpUQ2uJr3rwVTqevxjCiBNJ/C6ZhtT4F0CI3IxjXejZhzwjY
fn2hruMyf+B2C7A4Hpqtur8LAIzMU27JoNtlLKyyfdHa4hbMcFjb6vxCJ76tQ5RmTHZFWT7ahdzH
U3iUFtPUUO4Hd8GNrRvUHOe6806iqVZy6Xk1a9PK9HWe9J2nNcc2cSF/wIyzm00E/jck2TkXf4TF
UKvHB4yjpinYoNtN3oQn1MHrUokChhXryJFbbUlLSZddTGOlx3YMK7IvoSQ6uEIXdMCOsqnyJXcF
irY0cFVxlXPeDHQi8DwMqKKTOhwYNHDuwzyIR9/N47XbtNTDDT1es26MkVfylAM/NW7uWyr/PLgc
XdMelfLaQ/EzLD0R2prEi16TNqTXaIMqey+y5MMrvFtZuf0q6kO/Bc6yDeupd53fVhP9NUUKWBsR
rFNv5qbG4ETbI4DCXrTYWzksVuUJbtVHn6un3Bq3RqKfugJIS8ufnZE5WU/JUtrVUY3G5ybhDKn0
7Kh09Qalk1+yp4TzX9Ut7qfE9btyeogLB9EAOSY1iEzYPs3atIHnA1qMC+lIkZRj8VwPyb4YOHEb
lFaet4tGtGuy3Q+R/hQWvxLGsI0x/ZUZ/nV6SGeJkref8m3n4UkaZg13UDar3FGC3MpvXSiZDQPk
vHCCKRm2aSc3uaLdti3LABdiZujuVs/nrw5fcl/xunIDSg6TAmofRYJ0l/eIk2Pu4UldQgYSkBi7
fmdk7Y0CPDHSCy3wda0PT03pbIbGwRTvM8zrQxGPuyTP30QFLxbbSF/pfmf1wilQOU3J18nZS3Qv
SDuDkYnwWwa/cZT67YQGDJYx2/2q0OP15DFlGfJfs+XcOL2yZnS3keMEY3HBOJPPSGd2Kg2kDoD/
Td/eEacVuBaB9o21z3jkOB/TP8KmBdWMgWWb3j21C+O4x/a4qq0nY0HsG6wWBsU6trZ9VxvqIYmz
wGncG0X5C9185VBhhJ37EXU4gyviaBQuxk8pewxtRIl8aBiB4/KVYdb3qSbvIdCv9JKtvfu0wIPS
qptXWkYCak4wrCafjelxjNxk5YwY9YTKdHSqdmOH0fs8TWfp5rRs1HF8nM4wrrSWgf9E01Hbq7Rl
lDy2FAO1D1Vym+baWpozYr9qq+jxyaslGyBEpSz0NkmvMC/O96XAkAwXgmYc7woijOIqPPTFFMTc
yejazIttIN1aP4aGFa0nDoLWKhxKr4rrzVt1WpQKzGVXKIugq3i3WYono5M22zFGOVpax56Rg6h6
5umihGIvthDh3+eSqBmMv3Yc6c6qVzCdgJTtW1HKTDPlBeEWPKe/Uk99h+VpM3DLvXBv29yelf0q
3S/RazumfW8Iefedrr1CoF4nHjCwNpy9Ci4tHT5ElJe4Eft8aI55Ytw1Xj2g2irXs5Pci1S2aBWw
LYBW0hntc8Ipx5wGSZXs7kDrNnGrHKIJNZ8Zb7r+VZMT2HW8FooYGTiYX0Kb1lZJvTfnhxz6KLYi
hzHXX+XkvMxZuCIJE6O8bOOyQihZGRiBOZvVfS7cg+thJIWqknIcPgb0AN78MVbTu7ztNmXGISoZ
/NOkn8ei2Jqy2cdOtNeX3CanSU+wy/wiHx/mtmPmURwqHfnR0OyJ992lveaXWnJT1VSgZh8ebE3Z
pELv/TrqweciIDF0RmPZ8Cw1+6ONtCevA02zvafIiH9PcQGkk2xbCgvH0KCBOltnlnsFFaHuKPsS
PZoOctTNGq0AA1ZwxqPV6sOqc8p7fJ5XdoVhltn65migwiSuKmO06/a/ReZiS8YkMZesroxdjR6w
sRJfvQ9riBuy54eqfdORC5uPt7SPYAakV830BdI8ChcnlrAyT40t7jWnP9K/nSwnDGasWkwTXmMG
tFQWQcowNFEc31GGW0cCHycDP4BduQvhSXcOscAIPmYFkq5XJPy3lgnegoptzG9mgKzGnaHrQHEt
jXHb1Oqm9mpIKnV5Zm0fmqIpNnoWv06Gjuwm2amlgHNvPExw7mACyYfWZDIY1cqmd8ujFU/gmvbg
T0N163ZxcQt/aZ/hNxM3dqA09R3MvjNyhi8lFb+b1CxZPhPYZ9GcUjU7m4prBUVb3IR29lgazZcu
0DdZxbHXzRuoURRN8XTXTvoBKbDD11mtPSN5UMJ2PzUaJA9rPFIxrGvb+dspegVDrmTCTP1RQIxZ
VbN4VjL3UEz9GwzBeCUiF7bNlJxzdfIHBRCDgeNTompEKHfijZHbNp7UfTvbN8U0bBjrc+xaIfxl
ugC9in5XmJCYVorZngrTGO2QyTBWQFOpEctpvfI1wMNxNJmvs9n62zfKqcjTj34wnnURP+soL1ZK
IxDiwEpJugwL9Nopt2WPxjaNq7usiW5hPshdYWpfRjb9rRX1SR+0bYJAuUARoYzTu8iTu1lztzOT
P94kU++yWmcQdleZ5UCFRFWnjHDciKS6GUYk0Da9v5Zto7F5KHOa8aqaXqJRnCGxqMy+4hfyN58p
enGeZ2O0+hhtJzP/uIfLU8kDsfRBJ3WQzKUV7ZyDs5TCmv7Sz2LN/OKpZBKiU/nWGSJJRX+ZQnM+
DouwtlZhkEbjQ9N1iKiMJ/anaBWjY15qZEOdd1YGUUDVmeTnKsQqNhMltE/G7PqMXddej/f6NBm+
ISZG4rEfQfBSARcKrZ0B/yAlDe94ww4nYsHXSplve6SLhL+lgdWrN3HI/u2F/e0Q68e5WHQIMX1A
bUMxtlU4kv2DIuUmhGtj1tSTsztD1J8qeu7qrlyanAkzU76Oye89FczEGx/nUDzFqeYLhj2b2oGD
SXTe2plgGrVjwaLQAkuxinWKSmnVTHInlRSftfxWHeoAvnn6qUXVJ4Adlu96cY+4mvYngk0y7Wxh
78jMc/aDan5AVBcgTsBcQ11vYYI8OHr5p5ugIKoMLiQGxyaLSMz6No0sb90qakYGXcpuXLEmK446
TCzBn8xEue/n39YI6FnkHL29kj22VfEYjwq87O55bvuNAiQ4RNCzrIFNC6rHHCkbDb4GTWf25oWA
HXaf3nnpAMI5ta+ma/weLG3XW9MOaem9ltp+NRqb1B65Fe8BkcOnHPub3KPBV6txbw3OM4SFj5Jv
EmYOdPu5ftMN49gO1a5U2RdyD/m3Gd5UwkTFhnjeaduXLLdPfQ6ry80MzBAz5cNhgCaof1jy8Hsz
PX4YdY4atyCOOJ4xVh5epno4EnywnjIbNZjxezb6TZlgi68SHICrib4VEVM2N2eH66xzUzK+UTzA
ntoZTnPOGCZq7yuIipGAFlKzG7GHnOXARGShWGHTWK5VIagMi/qrG5NhldnhSxIlv80pQ/06BCX4
5Uq0TJhyaZwoIxD91t6xUTxYY97w1iiduxptBZPqLDmgOibTtWw2cNuf7dG41XP6F0gSoi6DUA33
uBCqK9eLLcAMql7N3NhAIBaApp9F/bGL3ceptn+XavHHMU2wWLMkUttdxGEmPgVJZRDXLL/CXD4a
rpLfKdqIfllZqA/Az2OkQ2kXxkbJAOQcZ3Loc9vcn+c243AuyHnsK5j5ZJJV7dNEImTMnrbKupYJ
JtEVirWt9NL2RQ21i6CEQ11ziJotw1cxYVsw58yKDOM2tdEldfpvokGCZDKZOsFi7ivIF4UJ8OaV
DVOeHqk3LDTUQoIYAoO01oUNRDFB/aXJJ2Gph85mIO22f7EcfASwhB6YdoEmlpk9RQrCReiFKVu8
6TR3htuc6zT6rNL6GbsGYijgAKyRFcntFOGT5hnwTOe8euSbR/POaLVWG1Cd2XhvpYkvNkOCOQVA
CrOKMrV+UhOokbkCsSWOjRNK3BiAeOH2ONMfObREYHTpR9GhfXYF6gSzbt+HcrDZoscPTiCLaDTV
ILwsC1yZQVQd23UXOyMDN++9gAW7snT9iE75eaiXWG6eszUxyu+5O0I23jIbHmztIHwLvXchxUIb
PmuOjlYllTRw9S0b4yGV3snAgs+zrU0aj3eMqzxEQPIrCauXPAk/pRCfaB3kOurHh74fsp1hYCYk
If82fXM04s6XRL6n+F9ZFWpyO3FerNA+CoR6ZfHSFNOvWZ/uEIuItVlrbOFORI+ILLFOVACKEZxu
OOeeeUIciNihzLYKmsmk1Jm5ZOJYhPlnRktWJG69niUMSDC/ewLAdzz9ft1l/Qi9jQRWA9m7YOfE
ayM9Cbd7y0YcheOqOFo4Zxaucspqa+tkxsnrGBLqGlIZydrWe6LTXatr9pD8zxk1FpDErgwbVGvF
zlE6BFKS/YcomNGrXT+tEBSOfXWA1U3/4vylLbrpFAXxHGOEMTmODBZFAl8p845DVe68soNOO23V
1GQkpEuQiwjYWDmmS7GXmel7xIrzVK/GXq891RxPGDGzU8zAT2MuvyoCTWGuNn5sGrNflMj7S3LO
nVTx7RJa+iIk7qIKvWZaU3NGBk/FKTbzGN3HtGxdZh8dx4UE6VlsMsPom04cCAHrJde9h7Ye1lLS
aRaL2QGv/9FJC6zdO3c7gsfCe0qK1RhlwF32ASgLU+0kfhyKsvRl5L6MEkt6Xe7TdFy3VfcSDfE2
R6a3y/PEPZtauUYfGTBW9POZOs8ydDsoVTIJqrk9Wa1ydIli8GobSUFvrcwYsqaE4rmKBMdurzJv
nzg37P527JSD24/vYcIfNTtwoTz1EQvCk5ySO6dxPmZOey5gUyhYv9O2ObhW+DxK7WwaWGbo1Dwu
bbnMxTYNIbf3QPBmo270unzoaJjm0XkEOIAUHj6B8dynSsl0OrnpwwaWZXGfJvWxsECX1PLW8vK7
Pise5QJvkU27pVA9y3oKVzokIGS2R9MFFByWI1mEe2ZmqC6m8SYVzFpaFTWo4W21vL6L4p6aK955
KUQ5TdfuEB8/qbmKJoqNHr534BlMubAvKBHk4f6kTkez8U6qmREjuqgFSiw5crDdKKT0GF0IopNI
xMqm2rE9nr7M2q+wKE692QayiuRG1yDjeZ1brCoQP7+d233EGb9JarPdagk7SJ1uCB/qgVbtUe7U
WclBVHn37F1ss0i2cF9xU2/agxKiJgdDnDyOuNnB7CVTl5lEjJhCCen+5Zc7R+ce/3rfdOXWsMRj
F1bE30XOGmPL3dwpKP1rmEyU5VBBlTdF6n/bNMU2BncAfxyKOz3JswfgZ4aTpRn0MaRHt2W2Qwdn
rhKbUXxq8sGKUkPeXQWRTA9uXdy1YD+qa++WQ9wkgqfrGAuVJALE1cZhTpM6MFZM01saabwI8Dkm
ajhsP+2ZwxAOFbggFFQVY9c8Nu9DU33NI/o1a3Le4PEcdLvfmqX67LnFgaaD7qPB4cxeuOq9VI+k
x6Z+pg5Y0ynV3xxeTiWylK8BrxVGWYwS++3kDmQUjxywhmRQrOT3I1isW5g10N1M+kmD/C9KyrdB
b9Wg6NNfoYx+l0i/1q2dHHIZn9TRekSadGeaEJFziPqJTL8sy145CBp8M4tuMcG1/TRL7gt2Y3NO
750IW4yqPehp/lTPlPhFw1h5RmlWDtbGQkuJ+ufUzsCyumjfUxjwRo9DTmTDODaUiDpP7fjwKA8T
e3zXS1euXZpo3HUi2ijFxpNlmebJZPBTJ7vnnP5VKeItnqGjR+1GKVCidc3fgXmX5lCopB3cUS7D
PFY7abJcIlIYdgsJZ1hgcNLGOQRWwahE3VBxPJrtBDky3hgaA0bDaxvI2dNnLmF6V4wFZG7cDDR/
g9beTDYpKLWJdiHCLqCsUQ+3oeShNxB/ob7xl0avsqolh8ps790Qf8/GBkMpp/i2G+CMTaV+q3bL
uVYgOmq96IVN8T6E+mKDlvmugqCyJCxSFTEQVNgPvoPZLcKhGDIsfP2NiTnVmpIduwpTpa4cnqHZ
P7i9eSYq49CNdeoD1UHrnV8UZ35FHI65KTKyMkMYDz3d8GDzjcVTBzdnUzcz8x/1d6Yjdu7Sw9QK
cr2y05BjpjxbfyQS5dq0IRThvTGgcUvQbjnAjZkrkMtQGVAewAoWxnMdpbeFVm5nMb2HxvBErNWH
NIvPlOMg9ro/NLyBNzCXwC/J2jmQV1VhIQPNnvpkPrRtvqmEAvedjF6n49ND8xnFOyY2i4oSCBxe
gDUxWRrS8CZtdXI6mQShyo9WuRX3QT+2kLyqkbg7az0l/WubIbLPSHXbGImxlLcwZCldNxoksTlD
ilGjRlzFmUxhfjlvsxzA9bzobWyyE81BUFohBpbVPUaWQSW8T5VuYaU7aUDZBgN37nZtmj+qNQaa
sQ12Y/LS3GK+9epGrrQe9xC7SN+Zcx9gRd+2Jh8ICO4hwdV7GuXBA7he2bo4tzg7t5HnU+ntXORF
Peb5c9y1OwPX0ZUjq2UdvA46uT+pFSQmSkrNlr5mSRxNyncYRQfRonWch4detd1HTEbuqlH+rqz8
ZlI+S/xSUPd/pU30Aj74sni8dPPwNor2j12rRD0CL6hUcpD0cnjoLiZQ7BqrZiCgTS+qxwHqftPI
taSxdaxil1WausLu8YgTwW0K4WQG0zcRt6Ngg/fYTsd+6DNgPR0FuniyTX0V1e5ZWDWyViOw8dSi
OyreHcfgcEt/OUmbb7+3cfsfh8h/mbhd2CfqXRMik9dLjJpR+35Nz/Fa8bO9fAk/oBT94HenLVf7
37+iX4ZJezOxllZCxMWwrc7IgIJo3+zLw89m/P92gdS9xff2PwaYUm9igB8c9YbYXMVU8NjQkVr/
94entBjz/evvX4z8/nN5yyY1pxy7dJeoQU7UUgK3Fi7VhsWlbyM/W5cBdMbvf+zfVoo4C/3/v6UA
YmmFFMUumdO/jLdAAKb2B9/ca4/pwk6xyIBg4wnLvlw85U3Q5wAZgLPf/+HXLr7c0H8ekutUZlta
vANjoCJxcOnAL0j+cPGrn9CFZyLelZOidNg0RouJTT2J9dhlT8JLcODq8V6gA07q56ysjnHl/eCf
qF+7pQsDRc8cSlV2SzJPNAaZqDal55BBihRkWg73gQh5UPPkXhojmW8cx2XqHYWjB1MHsmLT0g42
uPPUHwvZ+8ukHEUqKiVzFekWNQunn1U9KWX4PKAPWn//Hq4+qgvv1RDf0GrWybqT2+jB3EQHsR1e
MF7zf/Jc1f5tLKl7l7uGXkT54GAsqd5Ph/Y0r4uDtYXodNNhFQUNZGVs1B0WDz+kPWlX1sRlnrWN
WQbBLFa5k28g89VXuxcBzMrpDxPN2cfSigRc49f3j+/KO78MuFZAg+iW+S1Hu9PVY2E/mPXr95e+
dhsX20jlap6jqVx6JnCSs/rYgC99f2ntyhblXmwbbaS6marTk7u1j/oVgdS2eJbIEvpVuIr8/L58
NowfFuO1R7T8+39Weo2cEG8bu0Qt0q0MaDeCBmmkYPzhXpbl9Y/t1r3YSaDRl7WMeE6eitdDhGNx
0Z2rTpwGbONQzGuPzewEcE84IxFt5Z5yl8Gw/ennrz3Ki60m1kgfTWZWfbwvzsZ63sFfIGpZ8/9n
p/8xQObK2au7y+3/5zHqkBuQ0STVDkXOLk6ToBpIbbPjeEeO4Q10jrXAaEirrZu5l9AqWW5e/fH9
M/63Ba1+mZI9FloXyprfxncjM197SgxC4ga4D05x+v4nrmwS/ysgO8uY6FDY7GaHDr3pN5q405qF
uOMF3//Cv6179ctobB1ZdK2mHs9lYDDudWfLwp0iEcYeRvROcxvp69P8YDnp8NMyu/LpX0ZjY41V
64qqE9DiwIFvK+uk4NQqzQSG52wf4yndYw167wzzja2az8LBvnTOcfws7dCPM7SV5vyDt/uVDBTd
udhONJm66DKzavcSn2om2Im/ZKIZa+zoIFBjbeIzOEPWjnRpVfr9D8vjymt1LjYaxGxua6tWutMg
8imZX8a3Y3lP4JL//Uu98mU6F5vLVEeKFNlMyorAt6tvsN0a7PtoDJ+RSBxdqcufzsllnf1jm3Eu
thlz7jOqHzulKu32BMf8nWBs+ep2yUIZP5qfTssru75zsZ3Mk+tZjs0DGxEGp3PQinHz/aP6n/yB
f93BxQ7iZqacm4Q70AMs4tbRAUCp386reK0jMudWMIxcg1/a1WbYTjvrpwPg2ju6qDBkb4rJnjo2
aHcOYotJgX0uy7tEhLSg7z/c3LXXc1FkKL2ldGFKa2LcNupefckO3qbR1sNX8sc8FY/e0/e/c+V7
voy/JaTGGVQVnYA6VTelG+7o4AMNssg4Jnff/8S1nf4y+DZ0wrBO9Wbpf6IdUv5HC5xt3220TRuk
f2Ee/R9/52JHSKuMzHFMxXb2O31quy82TD5fHXQfT8YGC+of7ufK67cvtgA4/GmiYC+887pgih+x
OT72iAZKSo8kdX/YB7Rrv3KxEYy66uHA15c7+3k8DOv0DsvhW/m6xImWX/F5WuNKJFe4L/1wV1fW
qX2xHWAsDvgcw8GeTHWt1caXyeD0hzdz7doXe8CodjpaIALY1fyxpITV58/vX/m1r/diBzDtTlVK
Y+nfEx0VyIsmig2cHj3+KWL4yoFnXyz1pKe2myRdXQPrDGOP+kXq2+//9msP5WKBz3D3wAdUsgkn
HEA0pG06YMD3177WMlwmxDJnrF0n77KdtRrW0wsiww2C7qN7i6EKmWD535+idbTlSfxjE74Mh81d
CcqVM9xg9hkHrD9YqljKSubgQ4MfVNG/UZcAsOf38Sx/4WT701d19SYv1ns26GU5l2a+695AHl5i
v/Hxid7kL+p2yXVE9Ln+/nFe+QqsixWvGcyU44EVP+Ttn1ovabJrDbJC80OHd+36y7//pxSO8mY2
OY1Jzy6dU2l4j7NZH7qE9uL7v//Kp2Yt//6f6zdJ3BcVhOKdrWwiyBwWXhrfX/nKArQuVrYbh4Wc
OhZgWaCSyT7HrsE6cW9Uz99f/9rZYV2s8NrWzdbt+JDNwNgKf3yO0L4kp2bvHtEOpD/cxrUHdLHM
0TzaTd1wQkXRV2Ht4Ph8/+f/Txbbv1bHxSIvY8SjfcufL7fp3fhQ7nFeiTGtInouvtX3zgMyub25
rTdesMQ2pcdiWwfaL/cDD8yg+fD2/8cy7DIz1lOz2nWNkk84flDjQ2n+MC+4ckxdJsaG8ejBfqbN
mZwjo+vGfa2zpzm9abThh8V35d2YF6scM1Jwx4pf6L1HLH+U4vD9u7l23YtFXY0iDMuSVzPgMG+p
Ow820fdXvtKYXUbARhYOba3JlfP0VMRPmvI0j6dq/iqVk3ACRX/9/meu3cDy7/9Z1Vqr6WG63ECh
w4T+gx/3/+26F2tanUXr4hXInz9vp/I5in/4VIxlzf5jMZgXa1mmxDyiw853oqtfm6q+J/ICRsyA
D1AUAvREdb9tlOo8zt6DzNSgbtFUJPF4mJwMFlMYvoBBpRsMPzAH1YGumKTjUgrrCeZC2NJzivhG
IrM6FJCSnMHF36O5Vzz3xtPCZ1fBxyAsiw+ELM8ct5vvn5Z2ZfM2L/YOS7oT4DvhP7KpH3uzfum0
/NNd6Oe1BvVYr26c0PnjiPHUGMMvrzCfdM/w1gKWdr6I+HEGe/nhT7n2gC92GyoVzBBMtjH32aQl
6gNlA7qX7PVtsVXW3p/vf0ZfLveP93iZNhsiBiuc5QNBIo75iIUzSFu+ajmk4Hxon4GEAreBAGv0
b4S95ITfIHJtdQc0VjsCs92SX3qfRWqQmf+Ps/PYjVvtlugTEWAO0yY7q5WjJ4Rsycw58+nvou5E
h7/YDXhmCAbZTF/Yu2oV7jIhwarVEHMG8Pv8D1yYlOahtb1feigLqnhXghKJgWEU8MsH+Ql3n33+
DAuf3jyoNs0MmsMhE6oQb3KOqnnNhSMvLWrm2bRp72fVmEsJM8awTtYZOoaV/1JtLJLDEJ6hPMdq
emGgWrqM6ZX+NoK0g6pKbiLSus2Ap4vu2hzKfxtd5wm17qBzLI29mEiHE8YXVOp/u/Wz0cnV1Viz
QlL3cMfcV4K/ZlV5e/7QC1/y17j17XYgPTQ7S+GpitoxHz5GCsmQrJzzB19aKCuzcUJXfLrDDej5
KYU+drJtsNW26gam5aG4sNxYep6z71+KQW3rLh9mhAfSp7+s5/n2/M9fOPQ8bLYtTE9Wp1k4bpJr
rxvsRA5O5w+9tNWdp80GIAxrOirhzvwVobTYY3JapQ/uHhKm+phcgQt5AwZ4MPbjhQe9tKqch9Am
hE/EUcpHBqNkCxFuq+M9oPrl76KNaazkS03BaY3yw0gpz9YYveEHaVPRKpBGMlX6jxERSKLem/kb
5IELL9bXXvSnk8y+YrAKQSs3fMUtirz9qJvuOtGzp3pgOJbaE7uwu1wfnmBLButaAO9mFTftwObe
A1UFlzligKmUDhmZCSnaBWnv1u/wHACnqiiIzY5899RJJVhihdbS6cArJPbbkvSrRmjwCei7xOuw
HljrnIJrYgW70euvPLHbmmWzyxrh1ZNxApshZE1ohQBABRqYbRJ9YiV6zkGX2jrlW5e3Cv+/I/ki
tkgdnbuinrQowYPbpdBZ8l9+xNeTkvOR6ftcoWefKVg/419DeSmKdKmRNI/EBXaJ8FKmt9fd4Q3c
pht/kx+H294u9l9z6IXuwMJQM8/C9awi7DpFSHeueqc1H1K2zdv2wqi+NNLIs3UWDicYntjxdtB4
KbhtohMBWIqN25AqmLC58NUubPzl2Xgm4JlWddnPdtguZZn0mcFQkIwBYNepJA9qs9Z0NHIFKU91
2zyIhAhdOPPC/P61Lvk2TqNc0/F5TgLc7QAnHguEEzvmrQQReGsiSN+U7/qmtP81zF2eB+DKXtCF
FZ5Z8N3Pkfa7xH3rXmr3fe1kf/h85+m3rQwkbhi7aFePxXXj9iQf6zFZb0Lrr8sKaXBg4OwHSFZ7
WHGsxgZ/YmNaSbeZmR1qK30LM+2QaUiZokQEEh5Hzaos4QSRuwf6Y3wLso7QjORWU7XfRY0/0cuV
34ra76MRVXU2pbOqFobmDNI3GNxAAGvfZ38iKz+62CGNIbgSs+hDGEqnd5thMxpg4VRlqxb9GgDJ
Uw5vmqbQCT/yWgcI1AzKk1YBc04K7Meu9K8ai6+W/7cHH2e+iPC4inaCStKN+qHhP8bkeP61Wvgk
xWk39+3gDSFwuuEZEdDCnd/cijhRjH/sGs2TTjFPxbGc08Ls2tggo6fBWat8BvK4n8bt879/6bP/
ml6/XQBde8MTVRq306SG5HLTGqtuM9pQ7A5A786fZWEd8KWJ+HaSxuMefZ3EYPtmZeu4ulShWLj/
X/urb0eOfd1Da8KolZvWoUQgwgKbXDvpwqjxVaz76Tubrujb8WXktVXWc/y2rLYB3D9P0nEismEj
w4E8oA4FX4mBInJMwX/A9Q/RBHvxKDgkR6Q4Oki4QE6ZQarh20ltDGRr5MTeGgXZiyR3hKnI7X1c
wsJNLEsBpIW/rfMDb9Vl7JCwZ5oyky6AG5vcnWeAO9jrBGzfIag12BVaK9l6IG9D0F2NiofWHQnm
HGIHa+xBhCHVD8WxwD1HOPqLgWPKitQjLmh4X9K2hfXlg6MRBBdbPXboDEne+Se+tFj6miq/3bhA
xbbq9iRGT++VbxM8unKd+kCR15mgYuvzp1GmBfxPz2c2a7UEQ/SFR+da9SOCzooTaKlHMdJuoyB7
MSdiAo7cVej1fyVhVAnVSvDvSXe5b+x0WC+DQsBbMamQrFBYm6ijOnF0hhwxppiYZMN0oVOLGDjb
uNuEkKsqs9zXMbL2NgeRZ8XVlZrBuQrCpyKRXzOZRcj5K7OmK/jpymYzZZxYGskASroTALmrsnyf
Tmj9LJNPuIecqlFPZh4+EjUH3Vss7ExRiQ3opHUYm+vADyZHMiWTP1qlvApKdbRIS0DPfHJxoseS
iumnUY5uiBCXrCrRg9PUV9tRSSxYtdELmNmt7wKikUQfo4SYHjxp2Biqcjd6mM/9eqApPwCQCtlK
9aaLIrnbqi3JBWaVEdmquTdRm250L3kreuM0gjWM8LiQPHDdhN1HJeEec1X1Fc7sZ5Jlfwtt2Ee1
4PiJjquf5l6ZQ/owh/uOoABpYr6ByyuwZMvmaqiIMg06eRUQtrAafAvSCFaWAMuqLJocIvkEsnbL
Cvo4SiKmiPZa79T7yk226SR2bTTzsY77T/wyR9+KMKcRNAmSE66xfj25avxKUB0LtlMujc0qm+Jn
zz/ThcFKnBb8374JRcQLCqEWKWG0kb38aWz865Cd+vmjLw3l4mzfgB1Oq8woy3aGmaMesRRvZVmY
BL32MeyEzNYhmDqpLiCmVWNxK+eunRXjha3e4tmni/52cWEBU61Q8gxVLBz5xxTFarOJbvPD5RXV
0qAyz50mHn2sy7LMdlanlysB5uKqw+rgtC07EXABjp50ka1mLOr6KV2iUHeuWN91CluS8zd5YRUp
zgoJUi+RGmKIKYTOQl6lfX/UM/HZkONHPZYv3cqFUpk4DQnfbqVVi0z2dT3dSrQpG2Vn7ruNsFWR
B/7bVczGFmRhllpUlPwA62/SuGbDxC7aMj9dSfg4fwp1Yc4XZ2UF3DGuL4K139U6BFjrTlRPvSbY
eWWx5i/YUBZYQonhEZL7UQeNhg9ahMcfRv6hZjc/PvXQdzyBVTpECBiDBp7d2og3mXQTZU9q+xQr
GdQ4bZe0PZZa2HLqoVFwSQXmJhif/RZzMnrxkey5LkFKrwR2le37LodtAAEhzrf4Dp3CMi8tFX4c
r6W5Xht3HH6/IGVz1vnX0G83QpPcAES/MNP9PHZIc7V2DXe+Lb1JDuGKBwtzjEo2eZlI9xce11fz
7X/nG1SV/33pSlcR6zhN8SqDDS59dyOTVViq8l3VUXRmGgENgrlA7O2YjO474MDwxmq93RL3Je5H
6IErVxc9Jw8ngSMR6leRWF2nBr5WPWt/JUpjsVkpb/2uBmaW2fKo3Qq1cYMABmOimpa2pHufpqw8
NyUhzpr2Glja/WgU94Ue/hb6DgRhQ2ZB43lPDa2StWyOT2Kf/jVZPNEfqzYNxhBcxure8smIoyjw
FAktkuLQeifOZl/nAu446htGTX6G2sFQsR48FKtko6okYWv3RdhmjhZbJK4EpoOZ8caSJHkltDA5
m8a4JgZr78rFiwrgYK1biblpo3iPwQhbC5j5LfgefLKtCofY7F/MzIXrrZjqimDvzGnqyCdKokc0
NSSvLTkorucfLCZAI/QfBBmbiQd1Vu/e+rE+BUJP/Mz4kXbFk19Ag5JBJ5Jo/O4P8VOfUKkT4kzc
VkWw7z0GvqqtwLI37OEg82khQQFhIjWOmUxqsya7E5TscajoGPbKR2NIu8SU1mLtoa0Qb1qhI2mc
ZiZw95QoBPmQmOQoyl1yJHfv0UhIjcBd99Z3kgSQvSsJpzPvGxeYpTfE0x3Hcp8H7POS7NgFtPHE
EjaDoVC1IbEnBc1VjawzWlCuo0G+FhFOtZrhbTehIA0BsUT1rW91Jz0e73q9vg01/YVQoPceCgEm
QQ+OAOG6Wnkf1s1vTVfu1LT+KxRuuaqk5heaUJYornRbCe5aHmR5qxD2vsmLYENaCsgAsT0RIXCq
pVJYVZ34VRmyxXIibTTeU61iKCmN9F0rgw0ogdsm1e9UQm0jfVAc3yNhMCVKOySkMZeAf4cN2J6i
BgstEHaAAUeQ+xva8GhqKWsQP7hLM6C8qL3um4DEcmYkkDnSveUamk181TYPU2im2Z8ckxPaSHIV
E0offpGHDk4ABWFweNS04kMLzHcyS1k7l9WnhnaApMa8cfLGx5HOOi00wR5yAwQ7MwAmlKF3YNI4
KCGkjZy0zyIoXqUWVklv/gW3dC0UEa3wzr8vpfTa6CRjZWDzIXPvljit+5jv3xZBoGH4yg6tqW87
snDx+QEvmiDDAn4bx1frGBY3tFtrImWB44UgelREmm0xevyO5DgLeo9Teukr2K/EVprgNa38yBkr
I3VKyANdmR4MQd/DzLyyzGDbSD2RmjoW36izS2k8ZW71ELTqZAHA0zvW2xB8f2qN6P7V+iOu0ofC
q8gkJaFx7IvdaJEoOKrRI0kqBDKM8YtQZm+a2z83TYSnogSgQ28HXJ15z2Dk5J5s2X3CfB1IOz6Y
V60sd6M/vtH5m97ICHh6eutHxmcvUwgpJGOrSLi7phFF8mK7b+CCx8L4SazkuBtF6xjm3gcW1euB
PAM77frrqBOgmFoT+X3ELts96GN9DDRW7xCwA7ss5Xu1xTjbmTl1TgtMStljimpg6+dSWa0Fc7zq
fcVhyDuqXrPP8vRpGKpNJ38l/IL38vOb1k3f2pyygOJ/KCrkGkkJ/6Y1/3C17mAZmGxlSOFe5sh6
d6tX9VsNCFrpwI70cn3diOB1ycV2w5hyX1ThXK+BOBn4Sl3A+k4tSc9eMZ7C2lpbwChJcIM9g496
ncP8Xw1N+kFj4m9tEVtKTJLoyBbZLRAOSJEJJ/BVOT7jT5VW4FvJwoqGF6tx4c0XEORlX6lXwfQQ
C9ebUITPcgXgF24DhjdSOkhFb4+lPJB43IPpaOJtEE6tPoO7VAnpVT6CB9YGkuwsCML+uhWJazZb
h8ovZS71SquiW6NLPjW5emem6Xl31StX168SoFVWFhzESvqEVLoX84EaFTTbklhpU2gfvR4WbhlY
+7gZ3n0dzBET4GawxlNBWOSakAfistgcJhJ0P6kk+oqh5reWs3EpXdy3RIJ4EYETDBzouBGugm8W
8z+SXD7g8d81nnIIIr8jXbBhsoDRlqobILpwE5KclhRWTQnMBTSw1Kl480siEdo2WrWEuTh9mr6J
injMp7AVqLee3WnpazREKEPc8lRDCr5Q01ooZ0tzFTrEvUi1GvRrELX6P6RubELH3JeoQGzhjnlj
92+tJ2kuRieWTCrlSa5akkye5g9Rc2G1tLBTwBv+39VMo4VwTit2I/pdfaWux526l2+EO82ONqTu
XlhGf9WvflgzzdXkfSW5gjUUGVpixqditL0dU6uNqdy32/fxr7sqV5ED6PTC7mPBpiTNheTWmAj1
UFMUSJqh3iRB/xQ1xEz0+ZtgMBaGKTGRxe1g1uUqw9Z74bTKzxsSad6XpXONjiKkj+LvzbuUUJrX
9MMjF6deq39LbxvfqjZUthdWSO/R1eT6mJLr4p0G9gGMzXXRrsY1/EHuhH9pj/Rz4Uf6Kgh92yOF
rqSSH6dNrWI8rxXgMWLUFXXrV43o1LFhfJjNUOzyoizh7+aYtuW2OLVVDvMy1GH+W0QOnV87Ly3N
Z/vuADJgEyps13L1OUzufFJT1YtFYHPhQq3prN8uNE6S3EK0E+3ozrxFwOrsKmWpmehXvSZTPlTh
Q6MlIbgO1UaU1XejziWD0HEikQc05WQbKjEUuvEWKRALBK84aoP3IFAklcXyIZWK9xwOMiEd6ioq
VAb3LLoeAJp4aFdV6D8rswXe7EGm6PNXk4SyYdQPaVkAAND8k5QGV0lS3otk1IOGZ6pUtbWYufug
DCG4q/xMlDplehVXUCcqxdwRCrHJNQNuoBGzZROxTFfilTVIpKVaL1UgXpEmuRsJSYl1sgVcJT8Z
cXYoAWLHbk/yVU2QGR4NS3kus+aQp9pGMeHP1WW2ieRsilbrjkB7jPWgdadelh5TQb5tzQmFqrwP
avFLy7M7kdCfXP9IYuXCa7AwbNKa+u+Tomykw9gash071HdwyzthzeZH+QVX0hGPsLbM6/Mv3M9b
a/F/XomuG6vGsqxtIJ+mjFajv6SGXzry9PdvLxvTn2h65LnvvDqCqgHDZ2hfzv/oqSPyw1hpzQ5t
DFkdCi0+WgC6T4OW4emQ332vefWEMnXajMqdp723fnJhCpj2rT+db1ap6Sp4uaOLIU51+4pFtX+b
S/FG1UV6fGr93Nfwxc5f2YK0CeTjf+8axLxST0amMer20/taMQGUyW+2QTiM/OHGL6MWUGvnCBEO
Qyu5k2OaY3gnCAKhCZ1b4YPhSXed2xzKcTgSgQreImpf4ji+VE5emhCtWclHLhWReCvI6wkbin2+
Ce4IGSKbDzfoM2SIa+XSK7Q0R82NroKasSiSkC+w0ftVysDtM/ekypq/BTgCCsvEd1Xqyi00iDdg
JpvzD2Hhcc/trg27fLcYZIqfHURuJZzyM30NpmjpmGZ3TTLOhfdK+vkbkeZmV9KHjNxSORNpT9fZ
e38l7QCZ/RkPxlZ0wnV6uiTw/urB/fAKm9O1fvsa9R58vSrQ7w8byJeV8qvomxvPiv7miXhsPQ82
VvjbC0KiH6l+ZP41uRKPVZw86YX4XJfibV168DwIPv63ezwb4BJ2rBlk2qn8qm5q8aPOnsmqphd1
sLrH86f4cgD8dM3z6a7ptXHAdL9TS76IVrXH3t91HSUly9h3GVniGh0JYscdeXAPfXmTHAMLhYp2
kDI1W5ugulxSy8TeVSFfFnA7YgVix0RMEoKtzriTpWHmGILE4l78NYrCR0viZ0eC8Dil3AwE6cH7
90/kQN1UiryNVY+2MfzgNBJwCac5JG/xqoJ3BV5KY2TXza3Ra6ei6Ei77TdtV8HyMghOrHVjpasJ
8cHRPSiyK4tMvY5d6RRw0KygGO1r8O1tVxSOH7PxPn8Hp4fx0w2cjbN0xMoWWlQGxogtYydmKxKy
Hujgr4WUfen5k0zL6J9OMhtcVdByuSrSyWjYFcrencK+iawOi80I1aS15F1aYU9D6E8nmg2tiZnU
CWzg9MutoWwmZU1trLiWbbIZfl80yy8ssszZ6CiAG05zke0CvZ46WP3/Mj6wMeZTuP5yhVyyaC2M
HnOrZp24hOdScCGnWXlBNPEI2Mk+/1AWZti5N9PMlcDUqF7swr23q7bRdmoaYJbb/tvhZ8+cDX6Q
qRYvVhFqhzB7i4ndzNlwo8QF04gQdKNQ4Tp/rgWKBHy//w596eB2nWBBzvT+etflFW103ioH7CsK
V3GdOjjo1ixV8+fxObjC8P4ePGJ+sIPNpU3wwmdkzN6ItBhdX9CkSSffnqzU2LoE8VquaEuBcOGG
TkPaD++2MeuQ9JKYxkPLDfWFyInL9s7M1XtJrC/MiAuHn5s0M2l0CxJ0sMoHxHtXwHYgK2nJJU3H
wg2a+zN7+B29ZwQoL8ajBx8JahRYkW1spBduz8IYo89mv9KLBKCQnIBou5PcmZuwJdVYcVtGUV3a
dXkMgrb6J2kdGIT/vm8WHgNDJI15p6hXuruTuqfUfD7/Li/dqNmMZgZyYdJByHZBFpxkT/vFXprB
uTwpBsS78+dYqkTMjZiSqOuqQmlqV2+6tTztxp0Ku5B36jZkrqwne7bgXBLdfGlsf3hz9dlQgFZf
MzV4pLu0NulO+sMbzOu1ChnQFYhNikkxXQVR9wuz3T2hkddTFmcbaXZYe1deXGN/lrYhCT8sCMdV
x7jl6FZAmCQJiqArCBGAmYVEc9cTnQAe0RFIySXWxUBcaq0v3LGFgVifjTDE5MQFsNsIZgkxy6vg
3d3mG3cvfqBq82QYRfEaUNgFr97i85kNJ+xFskQcUYm3G+OVAEJIYrYaONJ9b3eOvCpt997Q193v
5MIJvyxaPz2i2eBCUc3tfR1nrhLluyEeXlwlejaikqJr1jy7ZlahvksIgoyt/kbsLYoBMsTMIgdF
nUEIIqOPDHmZ7Vhf0pqtAIk6SY+PIC0JHtUV61ZJVTCNCLCJVQUVSNkya9fQgD9at9pFEj2h0T+m
aiGjUo30vSzKJ3eKwqMDI5QWgZOWCQMPA07bJae40N7CWB2O8AihJJvZiQZ7TjgiLTQzozBetoeu
j36LjbxR9O4C22nh05wbXs2cCono8aJpvrnXxeZRBMsNoBNqsZlf2KwvreLnXldAhlnVDBJv8x8y
AarDYFfvvk2esUNZ7I6moP/er2umrkuf58Kbrc0GTlFPFDDMjAVNfluKb2r9r1cyGySjRoJr3dQk
xJ+atbFBAL/31sG2JbZz1dsmBCOfULZVeBIvnXEaUH54i7XZ2DkYhDu2EUsa81e3pgR2yl9Ugl3B
89CEPLr2cH9+NPjS8P90otmqOWxLNVEt+E/qlkgGMEAJ1mQelAKmiSyatbEebYme66p/ol6Fho1a
5nibnuRVfoILemHZszRMzJ2xMmI2WdEMaEexXV6J644O7yo66Xv/WThJ9nBFwffGc+QLl71gQ5Pm
RlmlDZJK/TLXoTOhMVZt/Q1Jbyvp4HKRxmd6F2wuXtzSezkbA2tPNQM1pzAwZYzb0ka36cARiMY+
+lFax+uC3tv+H9dv2mz869wcIlXUo5eopBetBYzatO5xSJVNP3TO+bdm4YLm9thW1ACyS7B0SAe9
UmRlG1DxPn/ohZFp7pBt4TuSzIO+mzClTmxtK5bsWtNom10qVy4sD+cO2ZrVVNGpLvJ0iTbW+Kd3
yW8J/p7/+dNQ88PnpM5GCr1QzaybpGhd+ccfroZCIeaX5lgH39MQLtz+pa9lbpk1RT/FGcklSH+s
1+Z6GlKttYel3MnBd0WO6CDLpSF64Zks3bHpNfhWjpGjXGniCnJMjXgictU1VFGj0y4YmpaOPg2B
345eiGagSBpHJ6LJ2kkSEENdQvprpX12YTe99L7OljyhitKROOp4N+pIpxC9msbj+ef95Uf76YHP
vm2amIoQKyZUBdIdcKnaMeD0Dn6xIREJO9BJNRKboBR48xu8+StVNm3g/46HxoRk8dI/EjfuoHVe
SSRhBvJR7ZK7tpJXGpiLzNPWQZ0/hIKxdo3xEI/xbavI6wYEEcb485ewdHNmA0YrFu6opnjVEFg4
aYQCXr/w3ix8DHPna+aDoW5bPALESPQk1wpObQiEygXAcLN/+/Vz92qKn54ovhhwWHlQrQ+dyev8
bVn68bPFBPVHGjTApXaqHtpJKdpK+ZtGTKj/1obt+VMs3Pm5eRWqmlwUk/PdN+llmZlH2YxE0vMH
X/islOnv3z4rwpdLj74osjyIxG0WbsyxtmHcb84ffmGcnrs/44ysbwS20Y533R6iPRDt3eCR8JOW
Fz7ahW3w3AHadxlCpI7tY+4heOz89CSM+alVFeJRLMI7RnIitPLCtmHpcmYfgZzVbU72KP3l0d2k
JaKEXPxt5PmhBRJ6/o59PdYfhoq5KbRvwUp7qRDvZIICClS0odw/REl64xG9wpuw43auxPIqS8lJ
o2w5mCiLrG2kW6vMrUcCLgUSf00yq0+6aRABOR50ubwO/XHj9aRYAfWR+uRoEAupTcmmsrdF/02w
YXLw43bXCjD3O0xgebXFY+9Eluqcv7KF93juSHWFotMGk0lvjIW1IbyJRrg7f+SFj3DuPK2MhJhk
fJc7YmNPvdfbWUjAoIZhbkQH1l1405Z+/2zS1gxAzaJBrVWqXvP6XQkvPPGlHdBXke/bNwiUVyZ9
yKOYp0Dtj0Psnn0crzwvuap6ws1EenMlV2NNfyV09/cQwGMLqb8nxV2rIPsh6bjZeipS/wpQ8fmb
unS509+//SorEGK8aJTfVMqWbdPQN7jQJ1n4iuY+zVIjwJ02M58spjihxb7TPBesdJPCu3BLl84w
n8lHs7bYw9PtEixCVIJtKXQffoACRS5QFJ6/QUsnmc3pLYR+1ZSowQpjdFOAYV9N4swkEHeKKyYX
TrIwPs9tmVWmhF7t90ho3FtLemrre6u6sLtfOPTcgCmZbk/OCroMlJSrMMxREkpbOesvlAy/CCQ/
DGRzD6bumX0MLX1Kd6q2rVpe55LmRKV/MMWWLlN3FETfUVNrVRFyw2KbmKLebskNYbgaVmGKqpfI
zFeTeLVrXyrsztU2bkOAt0adViPVpA7dZ6UIqU/JxT2ZDgocVyKjjTF8riZNO20k0FWh+8dVdJLy
um3rY9LxRkKI4pNB4jbatpvQwy0U1i0sDQSzIoz182/Hwufz9bF/+3zaVh+ygvYSqHZ8QKgbplSa
84deaqh/Lfi/HXtsCy2F2gLzZT1tE8luP0L/8w4KBapttw3Wk8YqjVe0ZjZ8wMbtGK7Pn3rpnZn+
/u3MHj1jo65xLVRKRei4sjbLjjht+cLbvtCi+eopfzt8xfq+GbV8KjMgEDnWO22LY+twqUWz9EyU
//56PfDzws+pYlNJXbsEgw3deH/+xnytaH5622dDjtQLbtAlfKiuqRAd23dPTcN4IwrZps5LhKLG
e6I372PjXWWqYSda+kTo4LWh1IjVsHuRN7M1BvMzEml1tiNLCrlAoxzejn11q3Z4uiT8pmI1HvUG
0T6Cn8bq7jvsZg2hOEb+e6xFYlasz/PXs3SrZoObIBBl3xsqL49CskRwLJsLN2rpDZotoRoGhUSR
J3lAJjqaeozjrWe6Fz66JRnH3G9c4LX21SCJv6xB2D3Xwr2x7nHpJ7DKpbd/ujdz43E+jklTScwu
obIuoSKSPPFv7//cATcYVdMW8pjtzAHLulYZd6OfP2kdngYpeiFdGd1rdlDL+On8lSyJNeaeuIRw
N1Tn5IxMEQRivmEYEcYV+hxb3ZRbJdv40YrS+4XHs/Dsxenv3z7vLmnVsKs8CBAFabtVbtXo+qNJ
pE225PkrWjrF9D5/O4VlCGKgeIwglWWhm6N1kP7W++jCBXwRK374yuf+NsNQNVn0KGmlKgFr+D7E
W8aUrZqMNuE/m6HsbTUeHCMhv6EeHaMI1oP6HuqbPtkb4VECVeJFFIgrjDJYAKM7QsnVKnHE+pKO
bKnqM3fHqV2E9sDVGaIDML1RXZ3IXTrpJSYDRgnERp9xIlzntAhTuXmQRGnd400K8phIk5rodtVp
q/Hz357GbBRpa9ESk9DF99G+S+k+Fyg1rs8femHNP/fP+bSfdaBqXCZSe/8BqxcC1/sCVkPfXIJ+
/LzCI6Bl9jL1WpfK6aRYJGZc+xWM/k7z/sZVe2HzLX2xrf73fRLntjW5b9NESzpmjTbF8aDhGS6M
IFuJKL9Xg1geySh7rVhW8kDH1ZgREZIRQRW7HWlSdfynTYjDkEtr37r63ZhqDaGW1Z2fy5tRAyuj
eAOpjm7iuEn0Rr94jbkB9bEBFw5I/O/aFNgTes8ozwVaSIVInjgl9TpCki2Fvl3HZeHEnfBX68x3
0uQxRYviXk5lRE3ecK10JJaXCZmGo1ZmdC1hIySl/yj0yr2nmS8EWzwQdnlSo+GYFNWVXHlvXpY/
mFZ4VDQ2gbGk3RLDgy4W+jc0K/9aHcwXISVBUhq3Wn2r+s54rYwEX7Tq8DtUqrWajltqUWvC3spV
0KibOGfPZDRb3VfAdGThcdSyTRC3t35MOwLV24FXfdvmOI0UH//RV/act+3i1obpwZ00niw271Ec
fEqd9SdDHGwW6o1kKO3K6rmA3gecUwr3ZCHbJI056POuMp2mqwBEh+DkWEwOTdZ8dkbJXVM+VRjP
4jAc817fuqAHGiikzNvJH6LgH8xaOoV9fpORAC420V4dFDgkXvFa18Qr1fpzKOVM8PW1EKHA0g32
9oGLX0kDH2x4R913D5IfQt/2OqcDJdj2zXo0+xrj+yXz68IcKs6djhLho1UrUIDo6prsNPdUh3Xt
jI259eNxVyTWgczmqypU0DLdRJLwWhrxw/mPeumDmy3QKkmzCKZj0dzq93573Ugann151UlP548/
zQI/fW6zRRppzu2gxXzQJcGJhHtfmVpxYV2zMJWKcwWpILeiO4hfi/LwkeC3tdw9mk7lDM6UK7oS
MyJj7Usr2YVRnmH0v0OTr3pjK0wr5XYDHNiONz24+Z6t1gpVm+MR/7vKNijWzQvDrfbznZvrR11J
rtq+Z7g11XY1xYAl3rtBNur557KgZxLnotHKbxkwevYVzKQnxtxTJZUPmibfKvRJCDv2JxF8f9Jz
K3G6NHqumikNVF6nY7HOMmFd6cMtrIrdxF0n4Vf0bKsi9E8nlDD23KksnhMMX2Yfoae+lIofXlgQ
/DwLiXMJaioGemPWCOOy2mLzVZOjHkkHMa9uvMjdVtklSbukTVPmD6/uPIylVlNoNyUL8qBpk3Wk
+sd4EhEgCn+WzOjYlfFj1HLqKnrSA/zgsa63K9IwgXwNyn6QGEVSJYtXTWWtzUa4CV3gKmQ9KLYu
in9oRhFfGfveqnEFEp6lTGSfXawF0hIFOAHITNkHGL76QAP2mEvA3KTWXdNuext767rDmQkAuV4b
skrubXhoi/46BlgR6P2tZhVPpgijQhPVXyUpk0Gn+OsiMBhgBbAbpEJz6IFABtfzVoEJaMRn5aKG
1V5stI1g0amyTNVGUfWSEhqpauTx8e4PqyH1b+PB/StW4qtXFTdo0G76CruxJQxPaZ/w382nTpcd
bteDJAS2blknDNWrrtZwSpfhQ+oau5L/ZZNt9FGaGAqH7Fen4WFFwbMX+vouUvzODvv+WpHx3vlK
+yno7aFuS8hQHXrOIU1OpClWdh5qd32D0aJOmZMrszZsPKN0jfsGiWu4wYRa26OORkMNtkE+3Jiu
+8jE+5y7QAW7ImuvenLkVkIsPLl9Oe4lnKK1XB3kWtjrA+WlsUWLbsk7MyG4Qukdy5PstNY3Zu6T
Wk1OUlduMXY9yoUKm2Mgpbx8AP/z1x2aa/QO66opDp1uBOvQKMe1b6afbh3KTq00pe0LRP1FbroK
JbIsE6smZFB41kWkK5XsNH3ttBGVui6PrJWadqwz+vw6lEbxQgl3YeSfG9Jyg6VQEmCv71PT1jDt
FtRmqiDZWLp7oSi4ZEAxp7Ht294giwmkbUZG6NKZyiYBfJqT+6hsJVteqS+adwhezg9nS4PlbBOi
tnqo+To9iXYsV1JK/p1urjLAtecPvzRDf3mhvl2IMAq+mIUFYQm7Zj1pWeFG7MaDQmjVZZrIwhOZ
RwlBQm4FirTZLqlYleplU6yysB1tCgObsCbu+x8vZrZHUJP/Y+48liTH0uz8Km21Rw3UxQVo072A
cBnCQ4sNLDIyElprvBOfgi/Gz7NqprOii5UckgsuyqwiPTzgDnHFf87/nZaEjPNVOSfNmF4W2C/R
lgd8S2vzw88MZt/loD8bPj/Nl2YVR5l9NldY6g0+LU+k8rjKMOj07Ipo7hvHkO6INEI2b6UNXjbd
pel92D1H0/Wi9J6aEDNoDztjbbZZS8vsmm6IFz6bJnaxfhNH31owDZVS+2NYkBBksW7B652IzV+f
pf/FwuVzJ2jrDFYmUuaZtgu/NTlxtCpH/v63/+19/m/RR3X67Sx0//h3fn6v6qWl2ab/9OM/ruuP
8q5vPz76y7f6389v/c9f/eMb/3GZvLdVRwvz59/6w5v4+78f33/r3/7wQ1D2Sb/cDB/tcvvRDXn/
/QB80vNv/u+++LeP73/lfqk//v7LezWUpNjefkRJVf7y+0v7r3//RT/Xnv/tx7//+4tXbwXvu3sr
+7e/XQzv/+O/v/3L2z7euv7vvyiW+qstDQ0cBaFIholV+5e/TR+/vaT9ytLdNqR0HFXqoDl/+VtZ
tX38918081ecCIZJzrpgKjfOJt2uGr6/ZPwqVYkR0KIZhr/LS//xAf9wqf556f5WDsWpotG8+/sv
9vn4P6wLbINPp0pmUGmqKh9Qflo6k6C6zDLtch/IkUdl/dG0hqAyD9lramv7uND8oS02k8ivRRkH
aU3Ani2CvCXUshJISEpmnWCy7bHfo2Prtes06oOmyOso1zZrg6VtKPaG9k1vFve8KhA2zhuDlVdE
naUZdmrb76xGOawxRX2dZPVsYy7MSbbiGzX7NVK0sLjurUTZ9LrzbGWTW+TqlZE229hk/Erem/XD
IHqNZm/+o/NqVP1W1EGpOV4DGbIfO9+hv3FeqOShEiCE+01K5/3MJnCID8Su+/S1bpleCaJW/EkT
1GMgOZheYZ+qFc9L27mzPbvZkG7BaLrl+LiuZNnn27Ecb/uC05N37DTfMvpilAG6gcnqBs3CpPCq
0s7J9hvELETIczisyv7xttHujf4+n15t6ymTJiE8EUnGiYtCB0RR8aL2Collu6bEflc0oiJPsL8n
4jZkgab4evbUNKRBh5Xf0ntawJ6SeelZNVHCyVaraAhN0y39eF5byUs+pcsjuSU6ZdMJcZFls9uK
N8d8L1aia1cMY+bk6kly6vjExtTsW6oIJUi9s6FFDe3LLouCfmgPK8nWBhs4ou42KAl+tbCXNYbL
AoeyORwrCgDSukyVbGv1ugdj3p3Dba89VuUXMSmuZCrLTDwmmStK8LbR4wquRMr3ziYwOiNLQg19
zciBF83HRSeTkHTKQt8rSwR8CzgcbSSGfaOUKtddCZa4xcc1PzaAChbuAKMmfbjwEpKis7XzClYb
SlwDEhlIvb83TfkWdi8VXzUkpZt+IjdRaeTtlue5AXhlvWRNj+TD1jGOTrVinuyleDGSOlAd8xoj
yLUyMnj3+4X1nFK1HtqxD5Y66HtnE7bKAyO3NyT1lhmc7KHnYSHg23qvkj5YB5g+IZZsDUqKoeEE
3rPNuCC1O5NiLzkd62jvcjp9LLZGRfE+QAWOqamWKYLT+ljYqpfFlCnER9RIgtRCP4G0GiF39bbu
VYBkqsgIolkceyUmwH31Eln7EIOPHYjLUFQXdm3fNM1Di7A9ydTvBOyFfD71+rClqZpkdcPNOxsA
QgNKxIKiUO4qXABkevkRm6i5veSOAo9vgLeg/i5Z8KfH3Nkuw7gdq+d1ua4GOBTJQjlmuC+ak9CQ
4dIP7iZINpq7jF+S6CPhSin5ZWd8TfPGz7rJX+M3he+fNO92fwQZMuZLoDu36QI/MHkltf101kQL
+KhL86HmCVsHcYIIA6+oohJy23XHMk0OsflmJV+a0XQbYChJI24zqWylfqcxRhSAM1RrOWoSQ3wS
e0V+Inp8N8AUaF5xldBwXwVzTNL4fFi0egMV3125EpvczvYOqokslcCKD4a4GYzSXZccNXCBtzwH
2kJ0sDI+NOWTblNN0atgIPq7qN9rItgHUzmtw3tS3cvoOc8v7Y5ngNWwUpwwEruK+S0u5l2hmvxN
3h/77Vr4sVgPC7pibz5Ya0CD52FRMkZkY2sYX2pBIDN3gj0+iNm4MQxAPw+J3M927JkMVW0HpUl6
WE8DoxiIHX5T5ItAK3U0g5N8O5XQ217iudhaM8E8GnvyjGKvqbizNgeOvKIu6CUZXKSmgLMCFLOk
dDjehWlFYazeV0rmOtSdU7ZA8b2ziqBdwDHPpzGBXsuIWnBfZlnspXbLSwtjH9eeZrl0bdgidl7e
F5dlQgeF/UxhwJvjtwn5NOUCZNroZQlyrc7+06xcWTzI/HICiSjEtjLJwpJfK3sOCHq/HcgactOw
v09z6ZehFZzLk/DdiBRnyxkPnhIN6LnsUY37qqMz13pPxX6NVE8Oq19nz103uJrzIIkL74c40MOv
IXH1I727U6/uJmyt6zIdaMLyMhvA72wc8pKNW5n5SnNwKJfO/a4OpWeUMWDHK6e+1o3Yq8wnepKh
FDhUUGvGuX4X5xdNnGy0QXsdWn2X1TNQDgHPBm5nIrxI0b1GvZMAuFJZ79vpTakKGFjXmnjSixrt
jlei4jQT1JWWlD/XkN3hbdGQ4j2+ZyCxyoUdCc1ishO+I1VszSSrGw0+zWp0U4w7dqzyodcPJHWX
EMx9L8Njv2bbtKl9yFeuE8cQA+5s8aCoh8bJufz3NLjuqql1zVrdUcd1+ynyeufF1j66/HHFUmA1
azA48iiF9CRYcLejYVXD3ecw31BiPalVfq0OlauQMk88r99Yy2vbwbnSyfZulUAvrMBJeVJ0otNM
aE9j7hkEkCDxuWbVBrW0bq0xOaUVxvQuvUl0cx9Z6cahpgu2wYs7vKLAyxOl96tVnO+v67RP/L61
/WyMN13avZW6euro4Qcqt6277DAtjF7QnB1h+21Y+metrFYM38kfDepeVBkaukirCSN45Bxs8dy2
ndcN67ZZzKBer2XxpQw1z1yyQOk1Ho3CnVcFOMN8VSaTF4/LFiIXuOb7nBqv0kGoYeZXuYIqt4Ba
UGHqWr/pr83iURb01aVZcL5fzsR0DUEHy8YmGpptw5BDJlBkL25ZOadoUS/tJPJWCh9GeRsXT4KK
oF1SOuDEhdaltupeZplXi0SfqQZPjwVs6tg90yhn2job5WiXs1c7wmNuV6T2XOcPS/7aqcBd4Qjh
T75b1+fZyK/GalOrTJsGA8He0tetCnbUNrweHdnM2csAn4hD56MfXudxcq0ZVJX+XJ+d1BA+F/0x
Gq+jSPcUSsBV/zJ0r+0yXU5aHrQDd72peqP9vAIm6KIraIk3hgIiqTW8WQ8vxtL2BcN0YpNSQUfg
3DpbdXIoxK14lMLTkKQ3UT4chGDLRUAi39Y0UMqN2R3tDgp37/f9FIi4cYHM7lt93ztPscVk11HW
U3liutzTrcgVprNfzP4YOd8Wm7lN+WYl4ONsvCDTQQmh6rfiIl+W3WoMfpNoTN5We0fb5GU7yAfT
jN6jkLpModWExmgbIyquE0SOkpEQLBOzu7iMouhaTOYhLEo6tLJj17OI6xIf7tNzqGhBaK++uYAI
XqUXcZqNxjlJySp5WS460mOzOkG81/1qLPzaURd/jOOtuaSXus0X6FsqmRULgFALlimaXCUVm1zU
O1nQoxaaX9IiOcbJsqlrVtP9sCF0dztG6db+Hl9a3KZttpH0IClO55ukLBQM3JyNBGpjuagbMelP
MYvfYp6DuT7mo7qN9e6Ls7Z0JHf+OR9gyYv7goVDOoBQshwsgP0mj6aTw8xTKdXeSNr9MteX9RJ6
/cL9yVWa5q+zrZzC6IIGNaDbzcYML+h9oZL0qA8sx+Z1M2Q3g5P7BbOR1qiHDorUCqIwjHMazRla
Z5IS4vjx7Ncv4sVxc7t9WTrdG8BYrlIeFTrLLbGd1e69b742DqQ74IlLq8CzjP1Esz1AtkCltV0H
JX9s20MvIauqvd+Z9fsPu8HfN1s/bq4+qb3f91aabjmGigxlSfVzGpEWmUzb9Ir6XTD7Z5ZPvjdO
Z4uKOOalmx/D+/5YmK7iWe45H9V+GokkxoGzdX7ipfokLvz2SQzyvNlsshE1P3dk5Wsmhiyfzp+k
eJPPkoT00YWg+J7c11d5kG9/ym46SyL/LJj8yxGtT4WTxEmxqTTfj7gE55aUcUcqE/aAfuv4zv1f
n+lPpbnfjwaG2BQ0ZOL7/lQMUrk97UbTct+67H1jM2xjH8glmS7ntKVoo53+L493/vY/VNK0VK8i
UF65f0bJ0ljnY4djtzV+c7Z4E1hPYHMP/vqYf5QKfv+Khq3qQhhApz9bVFRLAOU+b9ShpJHKrXhs
Ejxxpp0ZaZAyif/14f6kLgD96T8P9x1D8sM3rAYNF3DH4VRowAQNuIPxTY1/ClX+09tE2JaJtm1B
ifkklSuxWLqKp9xXD+VpoLm+DQwKktBbvOinTed/epuY1rlbXxiObnyu5KrrYIWZY+T+uEluf2vl
LTUPwrkLQB3Piv8zgPqfXbQfD3gukv5wFpekHlTsblRXNNCilP2nJPdCVve2dd0N4f6vr9mnwu5v
94gpafm0KRpR1vlUzNGrZFVnVeT+cmAOdjH0fbDlMN1qb2/im6L6iXr158eDHQvJFfyU/bklckx1
MCAhx+uC5lEPmm37VD7NXknkB0P/T2+WP2pYv3+9Hw5Hde7Hs+nYykJwIodL97Mfn7vq/MwTWxLQ
D/InX+3Pbn/zh0N9ui8H0dX1nMjcB87g5aQDhOltpT/8n1yvfx7l8yDZTHNYrCjLvnAXj/vRZWN0
kAFsTFo+xc/ujvNn/jwkm1wkxDRGSv2zX1ytFDnwGJ6PNvrjveZWrzWWEU9s6k3zQE2BJZ5nPYfQ
RzcEmvxEofmzM2oJnnPBnMgYfX5UfngUKsW042psCx9wWDhTA6CoBtbpJ2f0z24Rqeo82xKR6V9G
yaJeZGIq1nlgHv35onO1o3o6k8LMp59q6H/2jUgHNEh/FqZtf/bzJeFilHbGbjiHOPWscgHlsfrI
vPQbZfwLcHmvP+dmfM8L+uNFtByNQBdh0KSt/8uASchPpoUtSMvkMbxsSbB6GwExlnexXx+hX7Ez
JX/SZ29/kQfJZnChNil+9rPT/Ec94fwk/uFTfJ4dkEC7tIoaRHXmv/RlMcl5Pz+KycnemLvkjt7d
4CdX9l9nCg5pi+9ldCGdzxFHsEQH4otYD+cX51NNysI+89aDuano3P1Ze+snf8TvX/CHo50/zQ93
66SlqohHjha+npdu8sjS4oXkJs4sDkdv2eUH4Cz/NS3rP45qS2ZezbH0z26JLlPbtRyHwu99lfGb
Moo/Hs/jQRnEN7/TQf/f6Tb/Pyoy56aPv1BkhmT9oxRz/v3fpBhN/dV0NJPluE3PsCPPzbO/KTHi
V0ec18QOEowqdP38yu9CjCl/BbphGI6Nl9TQGTT/U4gxxa82K02HCee8mlAhXfwXhBjd/P7M/PPJ
lqpmGVgm+BjwoW3+3qcVs5F0UaMl1D/WkUcpSqAl9BXr2JX/y4fhalW+9H2LT8AOtUNuj4ZbmLHl
rVC83VG9Ssz7KKrWqybU6fQsW43iEdVCx5oupQ7im+AnURZII5oMGpMaIkzCr3Y6P66SdYmZ3C0j
hBaipuIVqlc5GgN1UZ0q3Vrt23rYTmlFAXhegFbUstrm6pr6MOpLd7Aptumt5WyZfICCFcNOmMN6
OdAxoQk7A/1uyq3WEnfWFnRqVIvwilKh93TW542u6A118smrS+VUJ6HYrdoA07FZdo2V9MeuIfAi
Ty6bSMs2I/Y2XywhuVtNT6VaoWyDp+ShHLvx0HTpeROer14tO1dpRtYIMYvXo65ncCCAnG/WqPjC
hu16isJ5G1kze9fVvJ1D/aNuwjyIh0Hgu70fLPbRRjYS2YgtSKc9B+N8+gE9+73I4Own5ouSXWhW
T+G9k6qr96TRW1ZyN2m4UOpxMn18Vp7sJ8ON9SI61Er2ZWhq+vLH6Xm2lHrbhsvejiqFamp73VMz
36w5oADR5ptm6B7nlCotxEgY/7BImyU6TFnvL5OFubKGtByrml/p4dVMvkOgmlPpjf26n0XWbahj
G9EgL4R8S/TROC5rchc1eghUxLlEAux9O0lUz+pSpK6cMBncKpShaupxNs0HLVB+sw4bV52Uzl3Z
tlsT4Z48WJ4u7HN80nqd6UCXreoYFehSi2PZSDFfzLZYKOKat40gb6KJw2OR6hunMIJk0jYFiTeY
P+EExPW5xdKIH0KtSXbgG7ngiXbV9/192yVYs9gjiihagui5EQI1xuj28BTsjd22lOjL6s7u5le7
6FbfiUdJhTw7AO2nGrJg3yJBtTspY+X2OTO/ThsXCU1iO87mvG1kpLtd4WCxLAlhC3GiqvGuMUPK
gFiLNtkMR7Fq7XhrTKUZjNNTPUCxUQnsCXotlZ6wF6q/HaqCUZdXTa1edbG1oYIhgspiKRVNmNxM
6q9JTklUzabE10sl3DTt+JQsBqVV6UgXD95VJ56lORMtL+hWqZyHrMjnGxFJFDmqrUM8bBeTIqeB
/Nr0unB1gyCHaIUeawzmepylcaMq8Wuj3JD3sAR9pz7qYxFeJOp0pyzjhh7w6Ujo6OTlrXU1lQst
MT19oJy6miUevL0OQp4DWF1SicI3s3j22Nu7aT+vsNSRfY8gLIj2GOd40w8VRA5p7rSCshEicoDM
XAVhHG3Dsl5uipLwkdjUEJr0FWT3rcKdo3WofwUAHM8SIRu6xnJLBfw9W5SXUDVQJ+vmZVyto5l1
I3vn+gYV+mMu+jKImtm4qMVab7Szpbg3YztoFS5lu1xoilmeuNN6vnN0XLuyuswhpGSLoGV39gfq
e14pDD+0Bn0bamgmdrRpS5pRNeNrXetYasO4OnadBd5eSdBqCbJz+0hHqlTpJcyiViDWorjY3bCf
ZfjFYDHpjGa/d2zrITWrq0JgGOy19UqEeJ3NvtpTSC04ZwFwXDcR/tyo81s9UOS2qcNLfQoDwZAV
rX2y65fObc0yaNu+wQ9JdXZNjHpjasNTkdZfYt6yj8MOPe86VkZ8V8THgFcsrlc1cfxY61+JQqh8
hh7DW6hnxnBcfGGHwh+4bEt7K7qG0R97XnPWQZEsd7B9HpvsQG8o1U07tPyUxpkAeEC3seYFL4qu
umRVC+xbS+0a57Fh4rJpvZ7u5GB8lVoCmQi9rrDXQBLDcuAOI860DPSqEv5CmdmXc/VkDuFNlFFN
02V3qaGlJUW0ySRfpnWcdpvY2ilJClCDFTJLRzi1j37k5rM8ta0Wb2Pno075vVkTjavL9Q3TBOAj
pz3YRTwGSmTCkB/npxLnzNITXYr/zV8S+1BKmVyPlnKSGE/oNqXZde2HgzUl4JZQtTcyz8LAPJse
lX7cCqbHMK+Pgn9wuBmCBdazmwJ0diWCm8E/Y2xYSfXCw27AeJP0Cx5y5diXarZdSnIRlJzU50od
dT+EAR3gdebmTnIUPdmTcIWSQfpBIPJIego2963aLYNHtTSIIyCtmaRqnjaW82I174uyHGh0vyyc
UrkNy+m1VWibhYiREF9g9HdZRfQAxNcLgXLr8JpvEy5mrmG5DRdC7KRGf2PU+zMRB17a9c+2mPcM
iyxUQ+bfLlduR236en7edSaX3dhTTDXCeEtmmK8kKv2Fmnlf2F2+AT5JTT2bKEw7wM3GLnYjKrmJ
mYzUrjV05Mp4rEL6DVQiTzaRNqWBtZZs/g17D/uzX4zLsaBilDc9d1Vhok5Xi+Z2Gk9ztaientm+
ntadZ1rJ+Gy061a23pDJJ71dKfenhIq0dJc3rWFfLWRNifn8xTrVQXIZyr2yArrOS/G2ttOmPBv6
40n9yBB0ZGb5fWhPfpWRqhpSl8dlom/VJPLDFY0z0Yn4q2z9sOhz5tp6+yGIoNtNBJQhwn0jWedG
yGU38rNTl6V/fqES9OFoply9fjYK74wQQWHsqe5FA26tIv2SpuaurVZlBwQ4vKrs6KjmBusRxDek
0PJm1tIWT7Egxabvt7VSDveoDquLU73ZyCX3TMn9OsyHvi7CS/2s6momFt0psraDAyhJmcYNY00H
tkHsi0oZt1Oy3i3R/DJyupoOJvgCgpyZ+IIj090xEXdoho2AhKrSkhuzJsp6tDH5NjH2+Aarg7ML
I1dIoiGAZLXVh26kiA+M/BB32CSUtMqZ9yyE03SKt0WunVZxqSrpeWJvLhqBRmvX+qWNOOAsyEya
czQ6295OnUPrLUGIDFGmEYyL3IEps13rPEEWhF0kjExpMR0bJ3kjMpCcojiNfanvRKF+yWkp9tqV
eThvK1YI8k2UIFowjeJrHYyrZFbng24vF5Y+z/S44fOIl2ZvTAVPc4K+CGRJr7ujNsWtX0Sz5gH0
91JixC4tpbpolN06WkhlNelm84qEMI2M93SzxFtAqNiJVTzNUVSP7nzBkU88iwyx9YhwZ07m9drP
267o/SzpaqLrHcvNC9hpuS73luyT2zZX78dR+TKE5rTvV8w4S5GHnijzxjXH7lSvxrlZ2eLkN9/S
Qdq3slZscO+RjtyCL3aM8xvWeHjVDfJI2phHKc4unewi1ux4n1QVS3Hj3Ii+nkiu+bpI3C3LbD8R
/VFu1ZI8uHq665K62+tEUYZR/mTWawkGdbwzy60Rb7XzU5rHykFFo7RCS+F69u+a6HAVFQeEwZfG
tnN3TFFVDP0qTQQYGZD00HSNMchIz4mcVbuwZBMsPA2gJcrWt8Kq3krrUJFoW5oR7YbkYU4W7zKs
EYBZaezqPNGQa9crM3y1TJVJWO9m0L5qsKiguLK5oW8ppi1I6Qe0WZN/G4mThMyRHW2zGFi3ib0a
Af4waq7okhKTYtLbi9eLTnAE7ii037oqRijX1PLoaKUeVJppwsHHN1bjZLygX4n8iGKydtY6oqG2
iy/IKAhWRtbbpha3XZ0Px2LgDFmjrYLlE9ElGTTHXs2xGl31otjXjchweGssmaphS3fXTawtfoRr
7DjXPZNsoQahsS5EvRvvKgvFUZbPtqV8ODLfiqKtGYqqN21smkPbldedmi9HM1xwBpRfZGMN21R1
Tm3UFTuid97swRo3min67Tws972AYoqoG0+rGvTDsB6aRCFMzD6sRRSdGkgfAauSG82BupzRMIKF
k3lpapgJ06s61+7GvPJNGQsvjDR2XjSLHVaW4HaqYRaZrdmtyf5CUSDb2Px63i4ObXVsoAYt+FtN
iWw9rwM7GkI5dqq2XCp13/FUGl8baCNXZD54ZqiftH6VxzRPpD8ltP0k08SSSNdeinO4uYwrNbBB
hGCpI3NSI6UHU+w65zBaa0k6eefLyECnm/jsU4IimeNwGKbs1FbqrnIw4MVVC4Jam7Fv5OsDTR3w
6lSLja/6GGuE7YSE6SS0eLiQCWJcYoWDHujpjhwPIxnN2dI0Owywr61o9aAbUdnE+AWzq7VRavqi
p3Jk+xevfgYAiYUVf2ckUwc2hpcME17vcY19eEmi60ZvKNNvMehsG0PGmF2Mkuj2fEa5689WO4rz
QWoBYYkjtnWJBENNzNC2bafDwErusDxHaRG7M/gfN5fz04DqLFfg9Qx7rQlimw5UHtGafTOCJdQe
PDTRpiuq68KSxT40+qOQKO4DZ10MQ7gZdOiARWm1F/Ei8drxtqmj/sk849UZBqxUcF/oa/jSmFGD
4cWiYMBAMTTtQPmAUbyvr41ZjfczqARDt25BgD0lBaQEdu6buh1sv5p7cm9Llod3UR5rW7puFC8H
UW7ZE3K8Yr/Piqowk+S0G5bcCXX+VYmIUadTKvX6Fttcy43e5jadQNqRmfshIurUHZlRyQCu3bkj
sHyaSHrDJon9M6EhpBeNT3JvS6sOw2SjREyebfbetXG6qdL9Ij40BUq73l+X+F0UivT6Mm+FmGLf
UFCLWQHNTHfpcWhNWucEbU2J+twWw32bdJmnxRh1cEh/U2yGEie3miC34mcFf05bVurGEvNhyqMT
xlH4Q9alVTqxP2CQMkdNsFTBOLKku3pSDW7pY27kxMFW8jUrbjvng5CruO2mvdUNjHgJO426B6dA
iNlXRLxqn9uG6QvcwJidhM2mf9wP6oMzGl872/hWMLDraxu7rZp9ow/S2KYG03M8FF7H0ojRAK9B
O2HrUzflNK4bp0VDVgj4XiwSqHrnntNNQiBpwa5mN50/4qUy9WQOqhBPaTQb0tfW9NqW866qo9tp
3qaOgAfcmIdyVL4upvZiKPY9UVuLi6WfjT/1HreDDY8/fFMX/fuiFm+OXnvEEpZpr/Fk16+5ME+V
liZbG48tXVgVUK46VjZ61x6XweYDKSrFKecbO2mI4H1EBFmYOJitCrDT9R3P5be+s/DiJCNQarvf
lAX9q5Ek+CZMELNU631KytQrsyd6K4lwWowrKD6bMtKbDYEXrE2ZrA2xwutdw29auLx3RfraTGT2
VdZ9KToimRN9n1nxnnVivRknTJRtymoJG6IXnR0V61VX810zi9lgGPJrogF3ecIQnEDJcRclBrE0
xReZ6Y35zKa3TB5IXCMikXBB1yjyxzF24oCUsa9WtOb+aoYD66BXozMmP9ebi7kYMn+JxKbt6PCk
TgiqR7loBsu6oB5WUXLkVZAtSvPamvYpImPPUVL4JcY5PbCXup9ipOtKHprc0sUmM9/z0q43hTFc
mKp1Giu1ulxKxoTI0dsN6TNjbl43+td8qe9nRc82WVwFVr+YF0u9+GvVUWiBB2ExJJRkPXpJPNx3
gVqshzZnV2RESjBF5nZZqL+Yecx02qZ7EPi4aWxCuu3mfgVLh/GMaOKizk+5JV+Zdj/ydo6oM5nE
44nouu6h0FWxJj16QkKXFGa32Mf4puYGhHGjKBcsu1T0NuER6IXFcuzIYKz8mUq4he0qVfPHwWzZ
ZA3rmwgxbxSGdkE9aqt0Z++vRMIVo37InfGwqECHMqHkQR2lmNSa/tBPmBzLtQgq2b/GZrtsZbIa
9LZx/XHgsgXWwy9rjM1o2eKkHO5awqk9YzYL6gmEnZEab4H8NgxvTFkphdrkrYnEXGxWbAmibzPT
PwCJg8yS27ij6XUmODq32R6Y9GTRmAZGMUsYgUZKSrra3jYz3lZtCAM5UnZqRPXNYLbepl+aXF8P
lP2q3oDSDIomw2WKIbNyLiKGqVJxrot1vHDy4UUuuHcSRTLmSm1rlfdp068Hh8FeluVllh6tvsRj
lpFDJFTjeQWfhgsnzz0mU+kt0/StV+TrWtI1q9oU+Ia7knqrT11HS9anIozdjOgdIDvFRpVQ+6ve
JnARboHhTKdzbchtz6l2uj1vtYI8yKxk8pnUTvrKaJKBHqOU6CsPDY9bjZ7lzfni+OXcBAx0BEg5
Su4beYRfris8SvDRoZzUu9i2qVqyQg/tJPTDBLpcpNEtrqS6tusV8yaZnmKj9gnNIHkmtkbvhV0/
1hlZ0X/HfaV1WeP3WYf9HtpglBcUApb4Ssut9KJsoGGX6cTsMlTEe6fclHZ1HJx4pveSzbbZm4Ko
+HOr6qpWgZaWOAgNOfoirPHuS9ocV30gOQEVMhjPBUKd0NN2ihK4DOQ4DnXQ1WGOj06EG2dWMMLh
3Bdhd7vW8b3mJEedrBNqNFhVtQghL62h3mblSTPGjoFzYp+ZtttuyljqRPWjHTbvRWw9rdp0Zqxi
7YvZoy9VsUNKuMTBGmPdN3nYR/OyKjZJaz9T/kEyaG4H+vK0UtIH0dD1aHfxi0VBzdXH9TbRzmlW
58WOfc1aBaq0YW7iSXu1NEpVa0kjBysHX67rzOqZ9q0iNp6z5oYd7mW5Gtm9BBMwVSx3sI4zXcpv
8/w/mTuPHcmRLF2/0FiDpJFm5NZVuAoPLTI2RKikFkZNPv183oN7+/YAs5jdBQq1qcwK4aTZOb8M
6rWDrre3w6e5pRMyFwgsFyTfVejvmgbhej2hRe19Jk5rtwTtsbRvo1Y5d8tUnKMq4dMbiuhUtBQo
AorW18CgLtV/s9neWIYDTfldyE4m3pao3YUedgLW1GRfNO/F4n+4bflZzwO9fqbZWGL4Y/oAH2WR
7mh84Tq+1osWkT5OpfqtOkS8pF9DhVvxuEuSF10vzGf9hbW9AuqIjyCexbomRAXXVpdulqU9LjYN
tbRiziuX3LsdDZ32bhxrzMLVCGLLyTPYPpHN5arO3XIdxSQciTx/bKd8OEWD/5hVuP3HnlGFjFjO
monvzV0sPs76yY6co13H73anz9K40yqojrI8YfDkgR39k5jl/G6pbjvk6Y9pfP1kadGv+nKkpRT0
KIsCteGzBf5KMaol3fgFgNa7+RZFwCbMU3MeXJy6oWjAAkqaN/WoX5MBYXYZcff5HGnl8pFOTQK2
NN5Fpka3Z/e4OX2Lm3ZKuDh45WWkGpLyQJQsQYooy+JyN9SvJq/Hm9GJX9uUSs5Et9mjl0Uvbdl8
TSiH9K6pc4pxk5c6kMW51LhdFruO2JX9akdkxaNtp+1DE6h451kDrpugOwV9/9Z0MjkKlsGtg3mu
UKN4m5PpFE0dEShR5e5KEcdr2brjbd1wsklv2NDVWez1hDydqPxrizAQOpWf03vhKaiu5LMqxX50
89+lJXqdp6Ol+FNslsR8FBV9GG1cnOvW3iVDvUfI790Ym7KE/AIxj63HtMNDSPjGFou4uM2jDskn
v5I0C0lPlKNaNcBYNHsuBjsDZWoD1W6euW2XED8VAoFgClnMeK5GwuY2RWNbbC6t3JJ5kZD2cgl1
h0fAjNc2uA6kJ8m2OWXFwPS5e2hLMmPKT21N7l09JkBAJGyE40759peX4l4ZB7GxU1zlrZEYEk1G
DGwzWawk7V6NLVVum9EFramJcNlU9vwX7OYam1odQ1bxtZOCC1uWmXEUgTEndq92yhF7wBNz2w/d
Ux4D82kGB1qZpzV4+St67e+sJra+ryq8QSkAi/GJGjQZc0qG3xelvA/EnL2G+fwkh9I7eCkQoxo5
g5KwxvBcPNTucKfr8rnhdVwFIaYnWIf6KHG23blWiZbVwV+ZdM4LJUbNMISbuVjstVdrPi7u4DKW
xBTX4Z9BXIWt9LiuEc+arQefVPIyTUxpCfV2reX+JNc3GB/TyKlXbgI/XTZ9YZCK6kPch8WNSeWz
UyCsL6blTerarM3fTNaPsWcuZVHgcGCgoZVDf431T3oF/sTAsZxkGyrsH/WgwPvLi5Uy2jhnp8of
66n4HVSLZ6qC/+nDP5Qq2bBBUJ+Uy6wsNeKSkPUz0tdxlSx9t4bFPvsd6EkQDa+t8rZGl7fqDwuI
Y+Eg8H97G1SBRXkuHwfjfRtVMayHOyuYDoGaD1rRWRGH06ps3G9ZbBOpkP9TnMdw0LrFJxEo7zzS
84zg22mAl7xLZ9n9Nhmqz9DHxt2QQWBTVByIDe/7pe+WL5v25tpKL1Vp07NUjH9zXG7c7ffTUt63
auFADTh+ZZkdfBHZl1GzLsPOtFdBfj7UyT7zGvS/1x+yo6pVCo+rww88TqN6edX0Tg3ELdjF4AFh
w3pPtTUf6X+nkddslnRIj10IuAZUedvzjd6QEXSAQDzMhY5vXb/9YwVNfoxZMdpxDnZCxcGmgxti
s0+q3RgPm8i9uhqqqN0PQcgYj2nC1fyWLPAy7Ed+ecLqhtyjC6u1kLU6yqHCJtG2hKoI3R5Veo14
9txm0xqDwUg9xVH16dv+sjPSPKc63lpqcS/ebLU7101YP4HlVpmTtRgMFQ9+eLXJubeMq4rwRClu
lm2QMBDFHtqdyM+OGGru5lw+uBazscUsfkD2cj+q4Q8lCnGnUpq6WgXMMzEBSV6M1sMvDqWSezYr
FXkM1aiJmffdbON4I0R9dHGnZTtXAvO+tGH6PDnsGovVsymqS4lu+YwrHGE1eTiYjdqSUYFpC/xg
X1eWWpMHzuOtHisb/0tnd/Y2orHXCdLuSD/ni0W4DMOUtbNEiUIGifcmbLA1DVogY8iJ0prwGQxz
f0L4MHMY8T7RMBqdGAYRTvUUn+aWXKcjT3hWw3+GcUiJdurQR1/BHGSUvYaYMgKa6bFoTZvEd7Jz
5NB73mUTfxfS1YwdjI2fbQv2arYYXAvWuGDAi2iQDq5dyRMJ2ZVfPCVWjoNEsePXjR1tUbkifPOs
r8krq60s4Uih7fWeh2Ivc8GVJ8LbUDjRUXCQMGXv3bmwd1dxgSZjbUsFWrgiIOE1n/VTnHTPCyI7
Yibjr+TNFB0sq/RJMJ6mlspidu48+3IdyCFd0woSxM4f+l4OC+dUSCUnlG9bH5FFqB9b/M0qy98M
DTJ+f/5xvOANvgD3lVg++taPtloqOkWxG/bRVR+/7GK72njZ4D24U3cj+6nZOFRD8jRM2ySJzIdK
GQd7/IfQmePPXPwlTOhX5dOLzaW+uKQDd+FnzXyx0Gy0UUax4PbpjnGzucmH9tEK+UW3dpoe4IBe
C1V/ektRHGVb/JIZcqx6b145vTNvyIRY+Hn4aSxZvYTOAHydgsIm5g1Yhi1XRq+NVb5mnn4WmeYI
yWxFP/Z00ESsMEOm8YrSEr1CqhIdLOoteaB82mcxWpROx2fG9RXa8qv39THL1G/gLu4269yNiFuf
BjCYQlhHH/vdxr3C/TSvrsop31pe7a7YWjYBpngWIdfaL3hpVtWS7dJKsFoCdnZ+BkQ54FPSi3r2
Mrdfy0WnW3JAcJlGxN012daNJ3gRUziQ2i1LW3pTYe9YG6wpbkmFr2U6PHu0tTI2+3t+6R+D5BWl
HBZ2NoAWdSHhxzZdmwKtgnR+Rij9Y1rUq26a/4rAfFUgtquGgpPNEFn27YgDm9yq36JyPkzIbFle
MdfAJYgZZEymyRV/+erL8AGg6FaEWXFNYgarg/ivQ0A1p++J4Vqndp7stRVB0AXhjjrSdsVTVdyE
Kv0Zi5oyGp18R/rqHLLLCGQ5XcX0aZ3/+S/mrvzcDli6JhzlQEkF0G7ftKe0i3+dGP5maeqURYmC
8S7pPxwvOthOKs9J4GycxP5F1ZfvrLD0yJ/nD7oDlJ8Y7eycdbCy1giODk/WbccFumbJnEP4kTAs
n01RQpmHGKxxS/kUTkSV92n1cqVN+BRTUMg1NzGZRJeaAqJbvIijl72mncP5Mfd/jNK7ZQBfGubX
Xhekd/njU+m46UPLB872c98RSfI41tUlJExk5+ZG7Ijdf3RJNj92DmHa+cxpLHX05SuvZ3NuIvBX
Q8yYGbONGRfEpj0kZl/qizcM0SkY+UsZEAAx48m9E4FODx45EYFbLdvER/LQmOyEpeUNVVF6nExL
yJqijwkSDV56oao0dTU4URMsG6uhyom9ez94+UO3LICdSv6MiNlXYxH1u25Md3DUAOzTbTX312IA
DjpD18k1LKcp+K0NPeuQmt9srqJVuGTRnvBJJ5HTztg9h3Lg4UMvuExc6ymX2AgdZqyDaQE+vGGX
euW8yeGT1oWjsPBSLw58Eu0/8zJN75riTUwPFXjxEFrNJi7mn9ACR8pbqHSb2aU3xXc6i4sR5tZq
4n472Ph5IGbucXTb60jjpFvgXPsZeMfGQhXHyR0veY4BWK5avwp3dW49YEomGEBa26IRw6EawGJ4
RnmjrdHdh330mSZY513n0RRS4fJKMOWLAV8QuYbrMG/I8DDDGwFypy7TBBVYkc0UPGWn2dTbaDbk
GFh/TRVTuJi44QqcG4iqEFQgL/Gb33bObiyXU0FYD2qysNs6iLV0etOVnGl8fq+Dma0NplmIj376
KiRL46jzDzRwck9SyUs3XfBuNA+ZwaTfuzjSOr/87Dt8YIs9fxI+nZ9TRMVrKhMJVtzURvTHxElb
SHAAY/wDrPU27dt6GD+gVOhc70owu2C5dbhTLWdaVvoaBRSHPX25FAqltevsks567UmInZrOPdr4
IrbjRqcBP9s1SLmw8W1T0nPwGto5qZj44xZUKPShHvHIi3pflYnYDMOze0WQk/IsEI6sw2aGnuo4
QTJTQpWadURo1b5vYMtCYAYNPp0HJ5zpyQdLGgCv90FicogyQ/U7+jKNlaPnidO7NmD37Abvr+fY
tyLvUBk1+XnRJTuaRx1rcnHTHP82oNAmMPnG2N1DGwx8vvm870NaJVEjtuv/qLzCLESroI80yHIE
bQ0lZKfsxyfoXXRO6i3O/Juc7OYVP1e1JmPJaPmcBliiowX0fOBhn64Eatb8wTAbrP6j1+mSLgo8
KMJTZk05azD7LI95su4Z/9IRLF1Y0Z8eCMcbIZWUSL5aK30q/Pze8fW8Cnw+S5kUR51HCHXYEHtY
dcq3NFtPHAEITw+OlXfHrPxjZVP+X4ri/5XG97kq+Oe/x638W0TL/xjK8m9/6ua3ugaftP/9f/X/
oU7YvjZ1/M864fNn1f6/iS3//OP/Ryas/6Gkq1zpeTh3/pXXYlvWP7BN8MHgK7AxF/xLJew4//As
SyLaDQLbscmD+L8qYVv+I7CvPgSpERLbmpqy/4VKGFXJ1TH0L5WwcJCcuL5EJvzvgvQsJm2o6UV+
MAuWfCuopmcV9VlNsYdtPqLOwbyLYus7i53xkoyiv5WOcLHKEHU3HJAwIL21tfbILUBB8pFU1tX9
7JTVb5oCgK4s/5rpZkoHFnBZvI1IY/fAlri0IKKF91zPuU1CXFLN2OAlfJnMDMLjCFlZuW6iKr9M
TqPfLFipo5WlaiODfLgYdE771l3GV+VJYgGC+pqnkCive/IbP3pGvabOkLD91igHrsFqwuw7NGW0
s/qZlEJERs5fwagreYPxQfdNJC64q/1HVk+YrmrovFdFTArZhbVpX905RprGcOE+yZhcnpsq01j0
68QfnurcaJQLHeJgKyvbc+obEhTCgJwTP2UUVKgVz5ZEVzH744SiEQZfrcY0FPcqtXuuxTZ5BbU3
H2TljoRfmPY0zEafekn+MoiXx1Ahyxb+IiGFbAVEJKC2/CjZDqJCXpsPjllNxRLfwiZVXzLjR96O
qulu3NHCeJ8Wrdp5V7N5lQ3z3eCTdKDDJbgJPCKWHeJGL6IP7G0fGeIPFkchRUOAab8nU+M8Vn7j
viITRYYaCHRIM8v0y+KLCR6mrU6xa8XboXZSkkTs+liMXNciy6x+24bYyW1vDO68MI+itemj+jEH
zzm7XlHsmwIUP7dBl8uqTndu2nUPQW6qjZ8X7g28y3KSSVSek6K3y40oXDlAmZfBIynK1QXx5rwu
FPkFa1VYDCKCaFwEl75t73prQFgz9n65IwwJHUoeQHYA15/jGomUyYEujZDOfTS1kF0paC0hPKoO
DigDXHQsk/uaoJu5r2DAPxDGdhdjeOgGzzD+izaND5kRSB3L1CwEzxFE43RF9sOHQ4GJmlN3O5PQ
x95lUL6HNtqnHiINPoh1Pd1JOal7F1T65BWBXreqiL/zOAWZGqskPGvdR/sYkOzm+gp8JO7CnKty
khgEPY8ewOIFyCrZzIGPViHvPXB6FQvqKqC/SEbyqGtL8J5bpIv+mmWGJNJB2q+8oAH+KXL3opJ8
2S626nYBdBreQZWQuaISNMizXxzcupj9tRt5BBpVLebzMfB4IKRXb9B8jx9kCUXvRW0P20Xq4Mfy
A/Eki9A890OcntEkW6SDe8PrKARBNBD3v3HS+9Y+XcZxi96oP4mqJX8IZvREFpT7iPvO+oQqr7t1
ZCHZIOU3I0c3D1Cp0smSebl9t6QWJalhmyPojpMTcbmjvkFMhkl9af34pV3iYo8tcth3CDF7huKx
NeBsOakpNpKya95dOW4Ar/WtM7fj7Ww5VGc6bXqnZy896KCr13poZgVmGtSfXPuAvl7md/fp5Dho
lRUwDx0S7X6Ok/Z+jLPsk/9s3vp0Dm80+asvqIcJJ9FAq0Vuen5lU8Ju2OCRny0+sIAXkzgPFOB1
5KfvBCfHf5AupnsUzQVFKkWenweM/tt0tinjKlL7NNudBfuD14HvbNgrT7fENPrzxXYonvDGMTo5
4wQzxRCvzouTjr/zlIbFU1giIpOFXJ5btrB7tMDxjRmW6HaxGhJ8oPnFeuAQXZVlTeRCq6C7AWK9
lW/p6R5DpDphZ0HKYJUaqCuc73un4cALoTWRubUxihYvtltCmAqErZoHfyf9Kl5WKEyDg7X4zSNe
qxLgcjY7vmR+rl1bvpXEth7bmlisakiS33g0wz3d7OlLViMRJK+FXS+JQYgeh8K2YRA7pHGV15Th
vM17RWpIW10Fk9jiUb8EhMLUo7E/gikumPZMGR8UBx3Gh4Unvi5N/Vu0V7BlcvuL68/oJZPRqFOq
ou7sXn2aqylPmwfQy+bQ6Ml+qpdopA21Sy/Cg6uoHfJZw4lkkRWUbflcoexBWRESrzM3xF55WQk1
MBEythqiqf4ah2g5Q1YGD4QVsiJp3pK2it4dRG1POqeKdZrc9E7oBh1mmPsfE+gjpfelHd1i0fK+
O+SkW+MQc+G4bDU2svGQcBGOpXpo0u+6jsdDKbpiXYWk30zhjJRBgIUWZMygX86DFxtK4WDruLO2
Ns72Z49wgkfaCekX7RO5E2YOzm6eW7SOZBa561lEsFc/IteqTMVuqSvm63jSN4lG7xK1A6RQNDUo
QfzkzXadYAsNZp78xdW/lbP4MCptKF6KkNQRl07mzzxW086us3bjDTZDcO4Mt1VE9GA7Ou5xiKFF
Vlnuq9sIlQXHr+vpGyR6459YIrMNlzlmLU4c68vEPlJJTlkg2z7z5ruycJwLuT4TJERWZZe5QpIX
TQQuychv1mqQm0zraOOi5tumS0TN11THSMhE/osbQptVlCwLj6tBOFnqHrgTtZZeZ4h8Xboa5/kZ
5clwDKy+vgUMHVDZmPjBjm3riLDVORRuFN837O1PigiG48AXWtdOSzJI57l4lwKTnimKj546iZaJ
fqYF0wvCzTfHs4c3EI75UY6ap3ZO+6oBDRL2Q+TGuFGYJOLXtDRQdbJqPlGE6psm7ZZ5jVIgpMWc
FXajKceiy61pJIHn+LGOIhbmAooaHlI0PASwheaEVai8M4MipjawJnnxg4jND5cGxX5ZYUOhVMXZ
dabw6KXW8lnJZDnkvQOYrCr5IWXk7CLS8N4NBNx9ERfNoYjC+ThBCkWrasoRJmZqoATQaVgjezQv
MG758pNPmIxPlDXUFfDTrF0wf+7dVGjnGp0Er0Gu3mtUpPo7NnaGsg0PxdXrUJ61mO2tmPRyAOPv
sRwghqqJoB3bt9j10bDQH0DikWCLDyMWpXXkIhiOGmTBla+sU9j1wFI5bFIkQIWiSnnfSCWY+zyu
1XszNcXJ9wvrxM2W/oHrQf44Bwwq7WB80pjm6DbPdbjXNBpvxNRKkmWG6NhEZSi5tpaSX91EKtGS
EVVI5ECIGK+a/csC2Xm2OtU8+30WPTtzQQySFffvQzjPh5Fx4Y27rDx4i4f1DESHFDYZCkTJRl9t
GkbUQF7thJ1G+6G7hzxNXpiY0tciyLNdbdsBZ0OkxvumQxjbCIjT0fFFslW5j3g2KcgYDGsXy5o9
YzKJmyZnfm4/4jwcNnkaWWcvk924qgrkHlE8hXdEUMdvaP7mNyP1RIHyIJ89303oe87CK+KXqPgm
yCVkDS15k9u+GZ8kCqA+zEdSUl+0tMT2OJX97FsZxy2uqx1BkZ9J3ELPuj7zRRd5Md4Ytz4vwp/l
xlnkQCwK/4tY8SSNjqx8VvOy/M5JCnvQk5+/SCT2N5Xj+rdE0xu0RUsWnknH9+8kPpNNM4TTVz6J
5DVJYWhWFtkOPTjYLPAreelt13lBu2JGns7Xiqd4ZRZNytggEtLlHNPrG0AvZr0S3HuXROTlRY41
bxOVxSXvLjRPpebhvpJ2eK4HiPHC64nSjysHAa6Pm8aUIwBVEw/TMbKVcxnwfO1md+rrlevO3sH3
pURmqOD2xr7V61GgECnm3HuYbVD7VTwyiIVlnB7qiNDDkYz9+1BH+UmV8XCfEmpyqfjlVeva5muq
gGy7dSHl/Dp4mT4lkyvOs+AtK3uELirNI7rV0+pEtBMpK3PhPBR+k3061lBSZ4CmfiXtbtqVCi0c
Q3FLMhb+bvvBrSYu3LlDH1cVzr5PZfg6DQq+dOnJeUbGMR4w89u3UzAv73Opi8+lFVzzZGGl63oJ
u70v+gqwOR14mGBAPhd6b/dek4mHzhbTj6f99I5Lrf/xR3/YNlFKSGDeWje+oFJAERToQsuGwZb6
rOFjrMIa0ZzTPQ92YPBc5s09q5e+iMUmlJGXYtkWzNo3XgOmvAr1RH7g4HlseXr6HtvQ+wv2Gz/0
jV09U2M//vT2HK1lIKIzWnjU/3Flf6qa99gr5uCNVD552163qZUNvb1OXaF3ISHvhIpFhJoJyIBx
qzyi0ZwFwrqMdPxyJXsefEopbha/ry52GmWfrifcY+G27t3Q0YuaTw7dtRVyW4Ms8ruPXPcVTXP8
0Y+R+PHqBoWf6pkMK9tnrQ0wDOCdrLdBNoPuZBzmTFkGr5jD6D3a2GyhNpx0p5DFQ6YCqK2m2bin
MdbdvfHg2Lf8btzLYgv7U1p2iszCj77rOAKTGlpHXeUP4pb5cbjEwvMyhN8V6QHK4b9bfRFsPCtz
Gagd59v0HYGM+Cu4GMkAOaoysredFuImmNXwzOkE+R7ELXFwJj+7RdqQD1OV/l+3quMfMC7QZYun
vFl5qvI3Fg0+rxrb4mXugvIurBy9gd0hb8/PmZgmwOjfjKq3tU+mCGx7yF+XyahBhEsnvwv7aU62
lm7DU6htmmjRMlln3Ij8kgMupLrhOsuTxCfvDVff6yiZ5wbDN3nLyoVzzacEYz/WcbmbpUzvEpbY
+yqGH8Vd0RPL1VgCVNYnRzDHZPFQTQV5yk7GtlxZQv+d3Z7JJCsxhrAi4OyJq4MTSX/jo+DgLRPO
V4eB6h1LcbhFYageQ79PMapxaOKpbqtjdZUcdElh9oHl9MdlShBQJVp3q2ReyNVB8O82OyhG1H+9
qJjBJssmPnaRX2M2kOvalyooSW8TGj8eTBjNKf1f3J2dvgwGlc3K0cWeL4KWw/H3lUOOWHoorJ4f
Uas2+5gzuQB8twsORZy6z4ThoJ52qTK701ltsoM1tT4xKuTFX2V/BTLjXDqPJARUJ46s/CxxOfkI
2bQ4TN01I7YW7RDcuZPV74IkIFVLzO7bOIvlCeorZoHT6sXKzHgcLZ+I19R1GZiz3kQfZrHSvxZL
w1fi9qSoLWxsLOjieiHUeFCMoCXMjovHpEUHuvbDWr4OMm0ffUwcGbt9rNoVBY32kyiR/qyRl6Lj
ALldqGHo5OCvFe7kvynEuKZ0pK3fBmm3v6ko3Z84SwusqY6X/ZDqOd/VNfJdOLDmaakKpI8pejaW
dGI8T6WK9fc8K3FLm/sI9I/t3KwwxOTfIafpKe6cGMF6h0BwqfjwjMoh5/r+duAa/S2CBHGbHC3y
QwPXi5C6FqN0CIWsYQmLJu0LABWFjTiWYvmj8rhgQsyiP3FWdXA0HSLAXpeP+cA+rZXNhuPEhOgT
ykGqZ1PHyZe/zC1ZeHF3pu7GfxO2jUJkVkScClX0T2PZI8XEmVitEaeYfhWaMEx2XtgMWJO0Wb4y
cDXSc+ZyeOlNgoFfZHU/U0Th2a9dr/Nx60zS/PRxwWnQR9gsYMQi8Ak9ePLI+1FON4jMIDPj0Ar2
BZvOe2qJ6bFQNNCu8gpUbOW0tfUg8DKgj6J2YJW2kZ0gpez9d2Os8IT+ZpqPXSDHdYP+KVgPQhYK
D5ODOndMXOssy0kVvDOF/bdOMgxHSxeZmyTK0Ds2Sdj+Kj1BMvLwmFsUp/697NvE5vhi5fsB1Jrv
KxeTyk7YmeLWDgsIWcvO6o+wBVKBKk6s00JCxo2qetgoPIjG2UR6CV/8MqoQqUUODU6DeiGKj04J
LTSGzgwMyWDk7hILh0ls1HKZxZidFeqwDz9vAE6XHgtp47gGg7/rW/d5OcV3ZSPYW1mrwm1pkBWu
7FGmz/lU4jAd48gVRyeyc8hkfyrPLuENe2Rl07pHTvUTOqO4MRPdWesAQ9eNShqctNPovFT2ItaQ
q+N7uNTZ5xDG/p7Eb2xUBUbqFRmv/fMoW3XjDE18adra3DOi5+06quW0DpA3PdS2OzzkooLEiUk8
WPtOX+6sQiHEKdpOPHp5tRynlA6rTldmqyYNd41fP9y52aA3hYc36lhm2BySdqmfW+GhKy6Fc11l
de01GwJB6WLslppgVqd4BhH1d1ll/L95Kahv0ol1J6YAzagVVtEud6zup8iutDnx6teSjvBDkHJ9
g+KoO9WRUDf+5M3nJhypDhnwzK99f9Gf/hTX90UHXekUvfgZ64Rt2+pjLACyxq46Ce/JxlH0viTC
/GYVDJIEddlHUXozh07yrYJiPriYMd9NUyaccwHC+8Zy8Q+0WTbfdstI21yl1MfYCOLQdF/I49B4
w1dZWMFmKG0kBDF5qiwfOeBJ0BGL4wAE4KhKy79ZUHv7dpT4yeLJ+cikj4UwHRC2JwFvuhfX5B2X
c2g9gqRRuoYahcjiq21qPWZ5diaQ3F1HnkZuXmZYy6o2R4NSf5F5tI9tsMicwOkYVCQS4/4agu5M
gIerhiiKG6Tu5ZO6/rSSUkao36TuXBS9/D0MlWPBPdRxI6wCyeq4mobKf7enTvy6yyI+q3joaITj
Zu44nCqeNhXeFLKAd+aISc4kR5AYYTeT+tMMfA3U557eXgXE2NHT2r+1sWd/CbsCfSv9Vm5S4LWD
rJvp3F+th3OKXeAmwMhEvGmZedsCVycree6FyGC7EWm+BeC7SmVi9rbv6iPOOVhfEDb0qlE+UjVt
Rd0OGjJ/T7Vq7iOrx7ZRxGF+O1eTx3Pl2+fZKHGopnQ6RKVf3vTYC1EDBFP342X4O/MmInccZAKh
mhIL88+UV8mO+Hz/SGyveOR7qOnPDLujr/ryZV4WC8Cg67Zku4OadPWwVY7o7rOwFkxlETV8TQlW
6OFsqKN4fOBgHbeAPfkBo4PcIcmU295yzLH1LXmbo2F4c9q2RD7hdsHejkrowxaTTZ045Qu9sciR
ZjAZrurhsx4rexcySOzTQiX1qu8Z/XyQtb0rkVwMU2m9zx5WINgaXBZZSXmNp/LkHERzv5Ut8RFu
n+I9b4b0kNkZIirttk9FnfYXxRSHbok8U8SrBXnSdbsPcpp5Kq0Twj0sKr9ch7s1wdc+pRJhRDdc
1R1DEh3N6Ki7vOp4e0UnboHw4IIKia2x1aQ0SzU1z8YtEY1Gnh8xbhdefMxTPezGxK5OgQnlU2X3
A+5aYQ3jxg/QW3PPF8PVSlt4mzAK2p8Cn75i8+mTUxt41zCEUoC1E3J/SGcILIrmPFKeWRv1c95F
2R0NZPY+Gj1xUgo7CE2/sM4PI0/mo9snZCw3o1vl+NWXLEWXLORXmrTqzix1+o5SnICSZQrVPatL
te2mUKu9lzVyWQl0lK/JLPpX48/qeWbKoUqgbN3HULoGow2uj5AslKl719JvbXKM28ZC2VOlL3JM
/SNQThdsdKaTAxmFOZLcjMyNzQQE/c10t9B1aXeohvPqauJNWhF+epPiIzAdE/N/kndePY4bXZj+
RTSYq3grUaEVOk/oviF6EnPO/PX7cPzttyO1tgV792axgAEbGNsUixVOvecNq6EjXZ5ID6t7nJxO
PASOWcQLoUTkBxsVRsPKGEL/HcxEb7ZmUAzhyg+gOC3tALASPfvY4cyd4BZ78MGOB9cjoohEEfik
YARqMX4fAtWExFEWBih9mZfoLEIPNn5Sl9mwpVuI1imJHX8/dnhOf3WaQP0F0VE6T70+SNvly0Wf
alJa8JYO0GRTc+tJz70TQDr8nltw6rYaU1VZZZFMf4b9ZFS3mj95EO9AwfvvWeZnYqNZI3VCn0TD
T3XIq8RtHdDgVcKHRGLgUx/CXZmR16mpMJjgoie+D6rSp3CWJdLycmjZQkpkr1vf0vB+tnEZ57av
Bnj3wiXXQ4poMTOdCHzS17kui13eKFwv/EkXu9LslXsDffs6QWyOr2klG+2blzfpoxqLYKtzGMOt
d4pjlzSdgz0PoUs+/+64MzrDeoWWHv2YqhZYMJqqezl5VIH+tPWcvMS73pclt6aOI9BEeXnDcdce
4QsSZMVeQ/u/5kBqFjJVgq+1Ejk/ayran73ZyWjVNgr7agIUhkln1JU//d7vMD5JnQJyv07ogASh
Q8cEVD3i2vgWTR22ABGNgtvWc+Q+T2SzVMos+SWk2dzlk17gqjRgfKBW9k2GO77AQhemWk2U+Fde
zITgWxluP+nmnV/51l6oUftlasZqHemT2oD7KIj/2zSmUTvwHw95+9bQOIUFJvVok3GleQN1pdym
45H8atU0fcmlN961UguJ1DDq7yPMLoyFEdYvYtQXx4qerRvYvf3QWi28UqWmlGvqkmwQLuz6Hs20
8ZjqRvvUDLaxqU3Z7oLCRq9o5jL8ausxJC3IJeTnjPVdGqB08HSbpd6jX0robLomkp2VJVHEJpU2
fBobesajGKtd2zf2TR34yibJwmodjq25rMSIqLxv8/FWj5rW7bm+YV4qI3iJhSOQbXMxfYxZ1U+d
0CL+vzoyryoquPwaS6fEy96H8b0N46z/zO0QVa/e1MY2jhXocPAbXyn+nfsiDfSNpmT+1vHqnizt
MtGaZR0asFJjRI6cbDU+14u4MexPHh49uRurTXrLsSzu7HgihdIjPvy+UegsHGgjS9z62WUWoebp
bgoJCZ6gQM+BpxDsHg0dJQ0SdG7WYL7k2At0XGVb67ujol1IPb44F/Ba7rRytryK0hauSpoOWcGX
G/An0rVMY/fxk07525jv/zbF5P8l8ogFf+N/Tx455twwkvDEZw7hx3995jTnL0dXhWYZOEMa2myz
2f+cE3+k+EvY0ENYrP+lifzHZ87S/9JMiToTgpKpa79pJ/8J/DG1v+iS2bjWOULXbByi/gmDxDRP
rRv/QyDRhTzz36yylhS70EuPo2GBaWwdJzE11DNZyJXojtZhKP3HKrdw1vax8ELREI+NkbpgsyH2
ULUVtOjfTOA1/MozGBIYfjS53/1sgQRMen1cS6jwrVyxs3LJcZIIoiuZqK1w0TpDUtZ9xRpggk9a
SSJ1WMqyMmFCTR7QmBdO8wVLpT/9FseVWj5G3aCTeiCz3rJvPBOpTLfMHMCHHxhZUYYSCqL1irlo
Wo07NMzjdFSgEgetQ386HqMcTGqChjtimwIzFILGNMymE34qZGy4BirUAvitQgJyM6ijl9wBAGQm
WV2hU6mGa0+eH+tL2tQGIYUNGtSGfHYV2iE2colVlpAAg77tlkM2KibybgPaSIm+RFXLIypPw/8U
C4bidVL0osBaWDeS+LPpm6P56gsEpPecpFZ2J0c9x/G81NVZxi88EqEetCIfIMdkThLch6Nljbec
g2OZrWKP2GiovnWgfI85dH5wFxlh7KDA7m5REsvxoRXxMG4IJxH5wTT0JFyXdAHivRH3MkDGILsJ
DKmQU/Ag26nycD6RvRkdp0HCQ1vCMsk8N+2coMIDjoYq2VLTGCbf4JDX3qqoqpgAvC51Bvwkakoq
HC0y7RnKEDShJSYGJegbVZq/qopwpuh1TtvdK34TFdso7orq0CUpVtbYs8SVoq4LmikY39UozeNo
SZxxi0oP/mKOGg3sdvLh2KIwgH9KIT0rjjTFyTs422YSD9/g+0yJuUDw6ZOvU1dhrNCW1QrLWBds
wtqrSmMpWNvFyDsscXkbAZjJf85B+kwPXxLqIyJuVJSM4RFSWFHrWA8lkOEpiqHI0DSGZos2Oi17
8RQp3Cxymu1YXh3asFGV73Q1a690x9JQcLLDyqQsYRA0o88xhoVQbH8p6lCWwZYf3YUIRLqWaiSk
qY7LS91BT3X5SEVbol4dDZBGGeWxoy79QWqYh1GyVB794ypRtG902sfsc90Wo2ltDa4x4lcwAI5C
N88cj8M+0cb4pk4R/T9VXN2woJAEzJAwAjH2VbVLOfvG1K2J/1St1QQ4RzK2msNkcJjjpqh6dfhs
prg73aJPKnrYyhbRhxV3iCEvbvh/hUR6FVGgPWKdY3k3UpU9LqyUcnDFHJm01R4CqRG+OQAe1ee2
twrWaUGPYgTHquq4nZeroWCG2MfEWFmMF0TcmVNA7pA/RoHB7dXGBguQwo7EU8LHLtex4Vik7dWq
XxzAntrsJdBbABoKNT3+mahxIV9aAM4CJTbEqfEVzVOI+LeK1VHdWx79yXVVdEN/y79V22hBmJJw
T5CRiHwBit8SzAdh1KOdRZ6zWNLfoquUB/TpnkWTIZKNyqwQD4o6mcE3aiIh9zRODec4CIsk2Qjv
Q3OfR/h1ttCUnLnSUvAJoJ/eggbvhy4NlG9D3eU1MJAVjXtsd4JgG3AX5ZbvWWG6UbTI6EIopcCz
/Y1eZ0O7qQUdgk+AVVYFiJhBb4eCFfSvRt+F/VEzCA7BiyisK2NfKw1iE9tEEuE2GXkVt0Ho+zpT
tm9HhNsRXCH0BCPeGchfYkVpb31iSOPbjg7aeCuLWPSzUVbLHYhLtqYOkFo0M3sbA6OvcKppUjJx
Ifd0+MxF2CdYR3asSN0qjZWQ8yLCLkKGokmjL6iibDM8NH7XY0U16KH9ZKZ9zH7sKciA1gMmGLDP
i77WuHoYqpoHtwFqTUowsxiks4hzsxnJv6iC4tbrbHV66GvFIbrct3q7/wwFvXTctkhReSOAwk3P
kpXTr5Oo7eWh6QSpZsnkeFm0MGvPINcooiH4gECrxVUCXRTQdp+mYQpoQ/6K80s12KQOYZYmoDIJ
/myQJUqTydFSWc8aBRXAUr0tafyBqctRyp/G3LFEXRcN2msdTHW8mSqhhs9VYNn+fQl24d9qwdhr
u8CDn3gwVJty1qhBlWbawkC0RawW5Re2RWQzcVr15SpUch/CTZFp5i+uCtysOWFHa4Dv3JrjsYQ0
98vH44IkRw6O5ljY/VjvoftEKq5gFdXwIijG2YrQEQVsn0S0ubbJEq1VV1OXhP69PXE4cuVzzOBr
ZA+lVi9FgUzFnaT+EqbqL24mybcERpFZrBBmaNk9Igq9XJUdLVycWRB+efDSrbBaxjj3RLsAOwVc
yjoTyVBhTCrqArP27eJbGtZZfedx5YptnBb7ikQSr7Gn5yl0IIbVCQLqewf8ITiota2iBKvMOhJf
clTOyb4n0aTdcgduFdfWI2xMcbuJla94rrVJtOyLMiBIhRtCvFUpACIUTmqDtWmM7qL5gkODIPK9
6ghHwoUHzfdM8UQJv+0qXUldWrlG/mgwvfKdOmaZd8ehXYtH6TiDX7iRHaRkMtmTztW7dXpS/6Zc
IArKVGM8elMN1rag8utgUU2onrFYwa8rLIH5aKsnLvfebnoVhWWbLzUXCOs1wbhN25tgdsF6iH2R
houszb34OS+8pt9DnZHqc6DHenlDL6TA6pI9IUleYAa04Q0NUKHvbC3Vu++0PQrnyI1N4cumXZ+s
egzA8pncoWV3Rq6hnkIzWtraSw0KW70kne8ZqDI5J4tpDWoPTrnQxybI6jXQkVKYayNCu3JPoAxt
OTeqVS05JPzNtlCh+kUXrmKBi8M+1C2j/Jw1ptc8DHjZtHRF286H1IY/BE0EDgbPhswyVKqDa0gE
ymrBg1R1D3MN6aTZt4mrd+at81LXqUR6FZZK+41iLDAgL8eOSUB168WVl2wmdhCIEzmoe7/2wiwa
43Vag2UQeKPZWdbd1HqKo+QqnWIFtWreINbHG5cLmGotkwjNeOkyhH3IDtVqjoUZbFZkeP1RQuSN
q+TRpD38vgX8/3wRsrm7fHARekt+hN3bKZN+/k/+ZtILkkqhyRvs+Rb09/9eg4T+l+1gvCUcFTd3
gwSc/9pti780ppWDKEIIhChwEP5LpFdUck81C4a9paOy12xb/UeG2+d22ybPJwrH4KfoEp7Gb6L9
Hw7vbNolRPIQ/Zec4E08ZHWLgP0pKtJl57UrWHsUFlsOt/UfY3QhFWjWCfzB4Be/H0yrX5Nkfwpb
nHvn044BE+2IfEeCDSFyparpwQqsBbMb36No2dZc9ll8DU7MAYYkIIY0uLjaYJ5hNf4mdnZXftHs
LP6/NAX/8xeZNCyRKFjcT0+1BZmq6lNVl6rL14FX3nDPwlc8MHZkSS1kT95oaiHsDXbplRwd/eKT
TczQNW64gjyD0yfT7KgLWoeYbHNSxfquTcWW7sZKH/O3pJefPOWX1CzoleaRO9MKzd7OtpNtW9Bu
0n08lMfjmIxLtXBJI6Ux5348MqeJGX8PjElqHpuGxJ1dnv08xXA6qi5qQfD7xfBkqOgjQ/2olkQq
jNmhheE1OdW1cIVLg4KexLRti0n+Tuoxl2I0OnlqPBNjUsynu26Vj/eJ+TXHggnLXzTfGzJtrwWc
X3nwuQO97cBc71Tyc4tu2gA24luVNHeJ+GpbdGFCYkKL4VY15fOAwdXHI/1uUeDuwyBrNniJDkpy
hk7osIoxYlEmNwRK0IlObfJmScD9ss6V9f/Zo85mu93AxogaHlU1Fj7L4UqPRwTGyjrS+iufkj3u
dGHxVqwZ8k6ktOeFfzq9u0IFcwgDHBRD0FKIetBEMBVOrsV7naaeME9PnyPnD/vHXia71nBCy1fd
CSvjAvlBZCVb+h97dAALH2ltlrTLzMdtFzs303SePh7Rd8tkfrxOKJUpLBRLc2r2n4+3TMp2UWUs
E22DnQME32yRj/7ssO9mGAuwiYJZmNuPn3qWPvSft/7jsWejG3Re4mDWw+axSzSucGJyyYVVuebQ
421IVdXxZAfjIixYLNtri2V+qZNNc35pgzLPZn/AH+NszG28G3rL4Nt64quPwYGtG7h7D7e9rqx8
jcaivfOU7E2mr9FP3262Yz1tJF72guUL3L1VtHYP0+7KmFz8FHRDHNsSkJWd81/FdCzChplQ1986
tEBNEqwEbegau2DImrtyuNFUCEiKES6nKd46prlrYadMSY59WnrfSetIiyLU9qnx6d/8Nk5wgwPc
Rl539r2cAPl8F3Dizl/KeEnzL1mfIh4dNzqa3xDHLavYeMJcKnKOgG3wpgSvwNPLYchCoL5R+Kvp
R4Xv1se/TJ/TXM6/pQ4qy4/CSME5P5KR1Q1CGhxDoykh63fw2sZNN332IfLmEscO3TlYhkRW4D/m
43j0FwEKogyKlxPZrp9a21GHGSLkJ30Pr+NumpJD+k/PIuaboeoauDLlqjifb7L0JuTH6NXBglai
BuOU3bpxZpxtdjjoF3A/joZ5bUKdwsV/LzKTYgwNo/xdgJ2ubRu0wh+BuuibODdQoO+S1HsCFFu1
uBdUeQaPvlv5dbBrRX2jldNt1/MzHO9zdG1uX5ratgBTVy2bwKVZZPnnLmP3FkHWXYcrmldtB7zS
ZsAaVJbAUO07nk40zhWe+/HUeF8mMuxzZowGX5yClKLz5KmpasQAOrMXOLeyDK+Gwnt22FVTTkbP
7/FQx/Jb6dZB3dxdefSlWSlUQRFAlpujibMX7ujVaJGG/t+cgq9dO+zr8XmKgpUc2V2Ec9MBQNj1
jQ0uPP8Cc7yWXndxhxWakLbU9blaPtvYSzuWnghgQcms2wuakfDxNooePpr2dINIRh/2ldb9fv/4
bnSUr1dG4NLkEzrbmYo0VVN/x1r+ca4lYZAUqeT5GIRusZD9jOR+i0JkAR65Eulwi7buDrjQHeBm
4NRzCDFEK7Pq2pd4VxgxCTBq5/IxZ2/Z51PPDMoOH8BIxV3dR1Ie7ECmt2JSDlKDVZl7hxo2poNp
2FD518bAuLA3sflorPk5gkic7eiFUHv0rJxyCmz8EkzIgzdtdi4Y5T7GhsvxqhuLbAFdeKtB2+t2
cRMN/2nyIe/2f+b3f2+Ff0aZXlp7wiHjj3OFTtT5VJTQedUs50PQ8V31abgqcNMPfdwb7RE77naP
7t7MBvfj73+anvj33sNVkC4ayx360Fxe/fH51cwaekehUiszOg/UpDpeqTAPtvNdpEcv9vHjtEvl
mmSpcy3ke+PLcPq8INICPcG8xg3xdMM9ojJxkWv2NETw4ZfPuFhJ1dpkGgHhqPos56D7Dg42+T0J
Hld+yqWKTloSEBkNOLdU+/SnZEZQW7mjTfBD7KVw0kWY3teFDuXHf0yL+k7th9s2fo7b7DB60c2V
p1+ac/QgichUOQ919ezpWjIpUKzsyU0H6WLFtTFs80am3+HjPpT68B2OzwELiACLzIMqlbcx6r4p
7ZWvf2nrZelLbvrkkKLFn3/lH58/klGLhZ85uCRxRHbqWg60ZuxJY+wzaz1xBaWmOg6bDIvJKwMw
v+BZQXDy6LOtt4rJaRmRLbuN0q3mkjbKg1WAgbXt3ZupcYTnvusy/xhq4a4avhVN+9w446YIjWMV
OU+mdhU1uLACGQpdpcTWhMp+fDoYsdQzNAN4gv6+IA3RrkYpWFWosvlM4O5P9H2OtuNjQIujdljf
EOu1rU0FR+gYNLHdmFP0kGn8to67PYYpV0bswhaJNwJgCmQpLjykoZ1+LCXqplTw++oSu0N6DW2T
YHeFoboT/LL9ld3dhzpYXnv1kLj4ZMkjiSFVEYqfbZD+aPg+fD4maxU82tjVIhNca0q9j0d7J5wa
7nSz/DVU9fePX/lS1WhyIvBZTKHiFnH2ynoQ2qH5W4o2WwJCVKTLsO6Lfu2jwRkie6tY0YPF+T1b
oAOKLwlHr8d+5ZvRNlTnS/yvouxvFb0BGVUejc3U0lPnWvDx77x0ilvgcCxmTP4c/un009A54cbb
eiMDtDCqasIxhpbGLMdV45d4EvC+BA/Xxue+xuSMQBCU2Vc2tAvTF4dhoUvIDfp8lJ7+hqlGCJCQ
fkKaE+OhptshDh86snyA+En0IGcRmWQmw2vl6/wNzhYyVlTzA+nKwqc9W8haQrOosCkayzAgEcVe
q2+1ZmISDaCOwVljjBtgyuVUksRGVPmQXa3iLuylQGpz+YjCiaPl7M2NukZBFRQs0spfl21C7Ez8
4JTKAQfQ7djvdTPgLDHxpDO2GfcMfFYfFb+9sqXrF38GemuQWNT+0jzb0vV80gJHWhwoJaYBJYlO
Ggp2rUKCH1hY1k7jJ1HibwMFOY78t9rwscMUC63o9lKLXuE6bzQ8qkJw9QJaqOr8wKgLF0AdK50R
/uNYXrmUXTqNZ7hXAyoGLMX45HTKWICzCD9UpgtC3dLpD7VF/kKDaKLo7R82tG9l+hTBn10MQYjJ
a7IJYMfGZrqPDDxC7OWVZXThTLA0zTZIe5WYwcyMn5PjyIoJsnOYSlrWLXtsw6Wd3iUxjPuOtCsY
IuWb37Z7LTNIc8KFF7HAK8kPrp1we03MY5P54ED1v5nhzC5U+bM3zLuzuo/IPbd8n9IsJLBCx014
gb/pdpIkzChULCWrvuFHTn7xkCUQDJBb+2r668roXKidgBvgPIGlg9yfY0CYFfZjOTLNgzLdljj8
SqO4F5nzbHvdOnmKJhOpk4I5B6YNUSyfono6OLFxQ3/q62Bd2/PmSu182esA+9wdYDWZ56dRAnFY
d2JOHxFWuLd09Inkj6AhEARzvnm7KXP1+8cjcOmRBnfkGcwGLT5/ZFNL0cf6NOKuC1guMBIEtcUC
hkW2gaay5Bdd+/QXikQLqyLGHZ0Xe8z8538USFXhFAZ8ULTQmvgaBBgJDNbWb4JNXXBP96s7j4BA
X4Pi0zP6s2nkx6/8ewmeDzM0e3jcUgVrEmeoLaFBk9ZU/IAa3xTIE/6XoeyW2nxbjpWDsOItUV8P
uQm/1cTzmvCcdgiWOJ48DC8f/5RL5wttIanaM+D6bnHmND5xqFZGF5+HonDcUu32mUgeJnnrjNsB
J01ApStn2u/xPX99AE94EFzM5q9+Ov56qKP1FRysWDc8OVN9pzXmjbIkJaUUvyQuakSmL2axWULc
6Mfv+76LRN/DVsXv65hj2++u5k4T0k2vRxcOj+v/6i35lDfdvqad3AmLXB1rK+iU0DGhEsP5pynv
gsbc5nivDYbcI4S48oMuTUbbsgRqBIEjwLsyDK1sRm4gUDp+hmoXPE56fWeivxiS6s6O6jsa18ti
TG8yPd4SL3D78fPfTwCuiXSS5qahLWArn36LKOrVofAZj7xEwMA8mJId7Jon8gpf3mKVTM7iWsn7
vrbgkVLV2Xcd6bx7Y7JiZD5GGJ428Hp06JyL2r9xMntfkYQn651V+GtcAJaxMPagwodQv1r7XvoJ
JquPQ1I36Jiener4bgyEgCUjwIQBnSjdGsOXnqiyGSZDG7YhLPBuICNiAqA2rc9Rn7gfD/vv4vF0
Dcx3EgLdiQSnxjHOTsXJN6pEFuAQoHGbudgVfXPzN64bb+cbmlkQa7XLih8lMRepTSIupPiPf8R7
nAC+LQANbSNc1rRzjC5TiSmYHdHcDr+quML+wo8fQkgIdTGuarbhjx/3vhDQVYpCTjlgdsrpeSr+
se22ca/VlNoDF1KQsQHuZj1ssGtfQMD8P3uUeVY8dmoOQ6ngUXrEB0SJERX3TRYuVau/tpm9LxB5
KxPUQ1BscZ05e1Ru4PsI3Yw2qtcybasHOYp1V0EizEpODyARdalizaDApllE+mw6hacj6bKK771+
PMCX1jKeZrAG8FzABuFsXwVNSKkLBc2jMD9kTn1TTfI5kPoxeCy6V+H7yKauYnwXlhLFkwrKy2UO
zHP+8z++ap3XUNASHHDrsF9DMd7GcFiNenY1wUELy66K+NZO+VIwfdUCA97R+/Txa7+vINhKaI5g
1T/vo+rZvMq5pWtY7ZFii5Iz32CBfAzir73+peH4kuPVN77wxXVObeo1sFUYENbpG5t1WYUZMbGz
NNLNRLAjv/HJJGOv+xnQ0lBQwo0iW5NA+1zZEqZe9jiLVj5+6QvfmrfmPsIL00o7b72IurONPlew
JC2VlWr4iKv7vZlELlEYRBh0C2sMX+itHT9+7IUtgw1Tk3MniuLpvJjPMFMYjKjsXQs4xKBPWGIR
VJGxlWF/bmPG8fHjLr0luAhnBCNui3OooMsdb6ydgdwWSTobF04RBCvS4Mj2YSal+5yerVbG106o
92eyPlfAeOzSNAJKPFvTU1YAURC76Xb0jNrh2R6iJWrFDcVaJhYqbhW++pgR76vX/2KT1Ln34ioH
7ODY53iVI1KzqXOzd+2QaltPDj02P21LWGAQX2l/Xxpci2145g5wPzvvK+JV5pgjGhi8LiPyPxJX
YeWoanhTTwO+3t4qIP2xDYYrFcelow+ygopjjObwlufYQgVtT8Otqncd86fXwaqr43VZYuUf5K8h
zYBcvBkh/j7C3wQpojsNPosmnz+eWZc2DRgT855FY+JdETKVdeibOcGv2BVvgpw8G8s4hqiWsBRY
To6yatDEffzIi+ON65qcV+y8Zk/3DT1CPpmlvHdP6evTmy0scj7ah8j0XUvQnMR+KGmvnIQXim1d
54A3cD/F1gKF3elTexsiMo343tWc1MUDHEWwVm89vXVjZTMnTMi4IMDNOZAsTRSkXt98/NaXBtqm
wqTmY4rpM2vtz/Oh7URtxzoDPXrdVl0WHEtQson08F17P/TGlbV7aYMCV3SorOBWvNsXJ8Oqm0q2
bFBlsCoDklwi/SjUT0EKKEPD5eOXu4C1M7oWY2tz9NH0PyskbSuQamupLFfEI7IU2/KnNtlvYLjt
OKzHmCLHeeht/cpJ/25QnXm9gtBxS1fx3D0f1BDXGS+HcVRhVFaG2B2RGk9K8t72ZwpQv6Lv9U/f
9PcjMfIlqJdJfN7bsAjqao3ZqRtaRIEhQbVR8oHgxuQ2pcdQSPvglVPlYvSKs8ZwjSqjvfuuPJ7d
kHv7TNrh7DmdRsRYoWvtgQcUtcQkLHopbx2nwWOOw3hZ2Okv7LW/OVLek6ocp8oXT41/mGTTCIMk
DWe09mEyfNE778oB9ft6dlLHz7+L0gPfEw3G2zl8USt4ybGPwOHRnR94uD0p7WZsSQ/ARmRpKpVc
DnozulpY2JhaI4IhhFGP7vDVlosvQYIX2eekSw6yDx50R/0uVC9d4tV9jISxDWnh/XaEnxw8FurY
3BG7tiHlY5el/orz8lr/5tIgO+rs1gwOo2nO2Q7V+pHZJw2kBSw7l1i+raZ0crO6Xw/E8FlFf21v
uvy82XXJnsup82tYY1b2iJ+S6kaNeSyJJw8x7Aue5m753CTNSNo1uuE2S56TMFpBhiZQsXcrXJAS
dF62LT8ntnalwnmPn/JFqZ1VqpuZqKTP2/gfBa0fEsLWDgxCrD6XpDiQhRalB379Hh1povebhugA
Mzd2tmccs341lO0KG8zsGm76rsycf4dBA5/LOZTG841b6Sz8PD2a50WoHTRURUWdHj18J9hMV15J
AqXd7R0rfKlb+amrYdokqlumV7bvWXZ5CgnOP8PkuAYmgM1xvu6Npu16zZq5nEayx8VpWebRwSJX
SvVJV9T8T1iAPSL92zV+sYKD/1DYnNsA8QjxMRagT8MFBAmki0TzsePWP6j2Y++PR2Tb3qcKr5RF
J69UNvp8ez5blTP3gTOW4XvPPrGGtChQmkBxk8reZw4trND6FJjhl6qugVpjQuaEQcOPJi0mTJD+
IqdYWGZ9E1DTNwq0gEEeCM9+tfjDKm+/Je0QkswnVuSto9BOlHun4/AEVb+yz84b2dlPB5cAmWBR
QO08BwZ8oygk8jrYKzJdpqV8EXhHasXRauyF0cQveabf4JWxdIZ0iXrjuTKvcnfe/wShQt+dqQPA
E1wwTlfAWMaOJXI543PKJ1TcBEWhQWpxyuz7b3MyVRsfeuMwZOGe1kfcBFcKpfenKjvpTFdnOyWL
5V33ye7wTk4NzCrD0XySsO2m7EB06W3cf0FsieMstergmpH94+PBf3+s8lwWPwWaNk/2s9O8CQQ5
Hh0vHujmsW7oRAbKIba/4XjCRTIluu0qBXUey9PPzSMhZQHBGvZ7mkqDbq3LTJLUmkD/3ujDQZbq
g+ll98GYvyAczqf+rrfM7WhrwZWp9n73FTrPtC0Qfx38Yl5Ef2x0JtFNpIWNg1tyf/OmEFOfaaNF
1q7Asy+Elvbx4L7vp85flddkdnPGYBBw+jzPL7ANFXRcdN/7gZPQk4mBOmFK5TKxIYnBk26xW42C
+MHoObSb5gd377crP+LieM9kFSEEM+t8bpdRjNgtdUa3GMqF7YlV6SUHnPweraNHwkodNzf53iri
x4+f+w77mmsDG64kEAmUsPOm3KhohLZ52Ci0FZs2XcxGF6tUvME8uAZIXXpDqC/wHbla8byz2nDE
aT/BLI+Gigd3VdTQTYRTfMvMOzxAIbYuQpIO8bJ+4eu/fPyWF2YUUnwKfWpEZtY5sO97cYPCiXXr
k8GOu8nKb6hitF8qFDiNRIOPnzYfxOdLh64ZOCpREe/vkYqlO6hPOVFMyFSz+qEEIU/rdk9Q5GHu
HFJJHttrnLZLewTbIy0EpvD7iyOy62HSJvaIiKy7RGjf8QV7k6i5bOtz4WluXayjvv6KwnhrD4QA
Dt6q6WG/DR313IOuEZnZqNOyVZ1/vpxp+9pAyYy8pp2DFjEBdK0Z99AV6Gf0fXPX9/o2KW8tyvW2
vYaCXRp8SBycrTZYBUX56WJGCUiqVUbbjvDgG4hG3AqOhVesc0fZwo1axGpwg0/BteJs3iPOvjk9
ZC4g+syYp4Nw+tiB2ayqCjPMNqPdFGIskwfugCn8IrRmrYn8gj/81gwbkKmpvFebmPZBeGUxXzqf
IMxQnVETzSvt7OVTWoKl16h0MKrgyUr9n5X/ipYRAX+0FsZaxUaZKI9u0dj694/nvHZh3AEdLXYv
GgfGO7h1jMCF6ghXFjOMl5gUro1h2AyIrmpx6zvGNrGHb7gffZmp9V6avGJ/93NQG5w28WRSpkNQ
Rzd+bx3s4X5WA135de+As5lzAJYEW0JzDO6mp58nh+Y0ZQ5zEL7ZFjvrvot/Yjc8LkYIIoMgPyPE
QM4mEo5kLMg0Tuh+/Asu7ECQRQzu5PT2oECeneBqpdcj1od0VlP1Fr35jz6mnT+tOdZX8aRcmQgX
dnUKBXAVWKYqBP2z2Vji2mwa7LDkY9qfLKu5wVvhlrC6Vz3SrqFml2a+DtNEnbdXhApnz8I8vkL4
zbMa7b5A/TvzOvF32xWEyeU2ZOpJkgkulkH1CZanjK8VZZcmHvI7h30drSFctdNPS9p2ntaIqyGq
4c4Hqj5U5mZKmGVj6cb1cNvka4O2xsff88JTdRj0IIWAV/BZz1baIGWIgRH6sSGt7yzN7a0nQ/HX
jt/vB/3Fww5smJwrt4dLy/u3tI4mCn+9m0SKX0NjLNvBDSL/2GKZ7QfKs9L1xyrdNdqNpz3aCdTK
LMwW/+JtUQuAdLN/O/Ls/m1nfYenJb0kYxix3Pw6FLspw/3TN7cF6RQBool/V4KCdqPGQcdBuX9e
MHhma0yKwZdFk6zE2HjXwXPXditsfG/im8r70mLIiZbh5uOXvXCQ6uBIkMyY0BwiZ0u110ioLrKc
rbxHD28YOwMwHZu1J20iio8gP8W0rozv5S8L4ULOWhoAjrPWjWZjX1AN3ejGerTDYnHD857DjKQU
qIdVg3AvQtcd/kBb/fAv3vaPJ5+97WCoqVJgPIBQvHaj6YukQ5eXS/T8m2FUiXq/RjK5sBOC9jKL
0IjS4T3fLwbU8p7d0+K2uh4Upd1Zeb22JhzNbE4K40pdfWEnBNOXkAggVUCZPFuneP5poSpmRotl
LTHhWZdwOgdCi+t28/FA/p6OZyUAMKBEGSglH/K8JxQOgZURT8BGqIYbNRinJVq3aWUSJkoEe++q
1bjz0PMjnxsOlhiWtqLvSkymF0HVbbW2+DUU08IqcrmKx0K6OK9cqVIuDj1NBRg1uBwBD59ulR2O
upk1MhiRbuwoiDewzzcecAnaYAyar/UVLs7qmUlEWw4WsTjfJLtowvRgphP5kb8OrfQwqdlr1Gev
WnUYbBqzwbqePk8Dl6qPv8WlJUy3mcOAq5QOUfb0RXWZlgLLNUpOYf2GoQe2DSJIXGHPthz9mpTC
K5jhpQPBouiHimkCjzhnE62bpNmTPUaMetcv9BFKTLEhB9PNxtdhKABMpm2KWPOfv6eN7BypJsHG
zPDT9/TLoBwtSCuugXHT/+DsvHrrNqJ2/YsIsJdbbu5qWbJluemGiOOEvXf++vOMgvN9EskjnuQi
RgADnk1yZs0qb1Hs9ILOxwN2n16u+ge7G+8tPvD7S25+VAFUoguEU+KKQFVXKBihJ8Y2R99pRB7X
os8idTRjxu9I1rljDNXOQpS+tHeW3nrFgLPA/dJnp9BZfNU57+JAxzKIMJWczRacKgYuPVDbUJ/d
Pv4xVxglGTsTja0AwgwFvhyyAjQbF694LJveiiMW7cvoJhq/pDsI2uCu8e9HrGwfSgeopy+kxWXf
Y5y7GGdhlhoKsM0gqnJjdgN6LWrj70T9zVfJQlT8UCRBHL7dOGk9DDF6/4C7aCvK8EbLbvggSsNJ
bg+8fL5e8GPS9vLSrVaLShX4P+uqb9cNygzJNokqQYvv0uKnZKJ0KtuIizxMOscmA1qaf8C9w80e
BP/w/a27FRVAB9B/AF61Zp+1sSajy0KDuuqzOycejkj+3iX4ZITdozozWGDS+v6K24cF8Idgmm3A
Evo+8ee+43btJ1idiPicpSRAk6J+SIcAgzjtCkMfx778WSv/U7pI8xq8gKgDiEpvX/acNKokrNWw
HYNDHZ+K0DyX+XxOrtiZHroSPX9Em4edWmtNoxDbmGkNLRB4TqtGsSalfRfmIMhKTUWgmmp0mi0M
xLXc0yqsrCUm65360cjUPw2mFUHYXUds9sTkYury2m3wdUMIB5n50LPx1EbBaawPpaU3mKughN7t
MXG39gW8JBqrbAs4L4v3FFbVpKYQjzzLms9lICMPhEziPJyjOv9kWJ6KreP7+2JzRaaGAldtiTH4
2y8TgGZ3nE4dPdxPTsqMTD1s+pZMAGsWncWRoN1pD21d/XTMHT4Mw3YujLcrNtrY+KHZEDthXuq1
fK80OBtO1lMYKRd/dxNsPiCCLDKoL1CEyxmRrWvzMOgDvfDIuHVtd3XqHKHA6sE4G3lyDMxqJ8/b
fD5OGGsxGoO/8/b56nZ2LLT2R692Pta+c0CY/iDEGfL5IZ33QJJb0ZOEEn0ToXqzgujTTY6hArFh
whD+otJea+JYbP7RNCpQnAc5s06Gsnfxbi0qNqcYdDNAWt4Ovt9iLNXVfEEDWroaPIZ15MmJ7Cq+
fCxwjc9qFUW7PVD05rK07/iK/8iZvn2xBqriTROybIY9TFQlnyUgL7gqnQVLPk/SZ4glZubvhOrN
iwIom+iick5WRdg8xYGRIHTvRZ16KJtjHPxK5y/YL56wmS4gLzL16FPL9c360I7/Ia1ySKh0neYJ
9f3ieOZVnsQ5evVe+ecwG6dBDwgFDk1jsJMJ3tPjHit/6yU7gEIY1TPaXc2byyzVVXS4eFpAt7VE
rhFfaO58rGTtlklfx8RyR+M/pef0hmSqIvaVucwegW/Agw6AZSpTe0VPGiNtSHcFFNAwRaSzu8Yp
buf2Xxkqq+/HvzXUSmTKr5YWx/nViCcRbhdTzxue4QMlk9twVKfpHBJpUyvha5sItx9b8iAtQJAS
pWaodzu/QeQ4y3qNQQRoL8Y+xkowyjZ6VQ5CjceXZ5bRboafXSm3redEMCzIbOuv7Rx8knbZ15tp
AR1xQT8SUlXLpHLS6xaaGMjQwrpPig51k/Fb3cnfq7q6Asi4IeJ7cAqnxyfF+L7z2CLSrx4bTD3T
RByu18igUiExmAOgH5P/JZ/yT4JdJFI/pAC/KuV35rkPGK772u8RF0WO5+8pauAj1Dt7YOOKIFIL
7NVLD22ZnUxNaCR+OwKFNhgLNExKsvwuD/xLhXVyxIwe65fL+8++kcuzJCmRGHZBnRQ/6dWuk9Fo
r8CukGCTb4wY3TkdSsD3cd7sLLT1gelGQiERIyB5JbSQIjPo4AvMBW9BFfVTin+coBrJnZE8CaTy
rKKibyJugDXpznvdOlusDU5EDIJo2i2u+siRIGeVCk+p+4cqM25Az9yxvQ2l/Nc42k/O9LuIgmtq
h4+gpT63fXny7V//4U3TBBGoKKFxsjjfDgbbM10uwNdK+ANBHSf9WPTJvS5pf7+/0OYuEkNTdDV0
7sZFedZmNuZ3JjEM+yGMuWjIyr2TIuCYeE0b02KxcDY3ARC+v+wyYAsYhEhv+FNgrZcjY3TrVVT0
Ub2WIvksuhu+Ce4l7Y+6lWAliM0Nwk0yKdb7y66uxX/WtZjKW8g6rUSKMtnobD2WUYtosZcQfPko
PAQI5OsVQCgTeZ3qSTo3TcmcvEVtztjbXMvoIX6ATWuFWxkRGWeZhdTyAC+y17Bkxn2mKe6LQGjt
RocEtSgjfsLFAE9wlI6Pc0JER6LeTj+boAjefw/Lr/7yK/gFoDfZYKtWWx3JqmRHiGZUJj4voIRT
rohabq5NM1yVyjhVdF7eX3J1pF/WhBhjm5RSVFTizbwKHjhINU5R270XJ9FNYFYn46AkwQcGO4dU
vtjxV76Layn/NgH7Z12HNhbHSIbL8XbdeUL8uFV54yNCFtqMHVFLxYjpl+X790LMz0aEilrp/P7z
LmPly7Iwr9jkJk20l3nf68f1K/SoQWx6am3chJxhh/xr2/wKO3VvrCGe4PWNJJaiEQGzk5XWLRY1
jgqtSidUX9TMc4RPUldiwus8Ccppof4uBvlDlqDapNcP2tDcJdVu71aUB+ufAPFfYW8TSRYvWWqT
utamYfDy30EyXMTCNWrSMICe1O6LWppCoPyjFn57/yWvYvXLo9OiBOSikdMbi/DFNtXxnAQVjDmp
GyeZO6QVk7MUd9ufc+ycGRccZAQcDQbaZt0faZViGubsnOqtaEZl+D+/YhGtE9XGQV5thhdS/Qub
oZrPGJ1diwJvYTASQrRPQOd2nn7zrdOeIBUk114F7wTON9Zo9eCJ6JkARBW6YfWog7tpT0WWfGDG
5YbSeJbTfGfTbTwyQtQCHc0UYt0bkXFWHBID0KYhj27doowZHZBd1y6O+WTE2KVoe70g8RIXW4wV
BY4LCBcgtkXyMeOiSEYYDl46Aaqa9Y9DR00lHWfLOVrRXrjaXA2FIRN7CnAoywK8I/mT/JKpgxBF
HAcEznQ0O/K7Sv5WOnvk1c2XCRoUPTMCIy22tyGqi1QMUANCY6d2V1HCVG1wHK3oACoA+U/kTv3q
h53+WzVGDg/pHIk7Os6oiC2zaKXAoMyoJG4BELqJYlwbbK8wptk5HVuRH0CFaDyDlUEsaTGciyWl
tWbZ7D2Uxk8vtAwUdCoruiUYfsUYsFVGe6gliUeWdm6dzTeLTJPOEH+DZ+RP8VyUifNP8Pe7ZyEQ
leIjDmcNW1Q3seERRHuCmhu3KxMMbnmEPejfLeeukhNIPeC/wROsd3jJtzZ6sszuCq9JYGed/5RV
CEk06nzU+uA2LdrRGdls4dfJgBlvfzSKwhX4rCoqPsXjXaufS0zdhagnutEHK+lIsBChLC55Ze0A
PDef/NXvWFwDox1GCb3Af1gTef5DG7+FSnCK229j7g3x7thX24oJL2MFA6mHVR8wxtigVExOqRGP
H0QfsAc4IKDcuIkpxqdCQgI7zM4xIuRClsqv06+YNu/t7437Fzg3c2chc7BGjvXlEBhwRXqvjaNz
bvRH3zawBzSPaiF5GAC7fixhKv8iXFxBREJU//2LYGuXQ1Ox6YaCqaAcXMQPzrFj9qRzFiwRPBUR
4KD4bg6y8j1CMjYlh8eg5j8sKqD0wHFEQ20ZPewy0Kt87npPw+hJFIQhFYN9njRWzwAPf0yGeSen
Wo2IRcRCIBuMFN7uDpnk2wed1aqR455bh/Hkp6mgFqsvVYyXRjS4fv801l9o5x9StPBS64oGoCub
4xlNiGNo2W5Qf7Tr2YOktLPrV1Ssl58FQ5VsGhgs+LG3P8vOMnCRkdF7mLW4oX2t1Icu/qD3vVuW
UFepaORnwWgUmkjvf/mtA6f978pLPrRcxEpqRiS3YmoqSO5V8Jcf/QrV54AGn1Tv1i8bKQcfgNG3
w4zeWN3CYa5EyL6M1C+RftGGD0J3rBson4aj04aP/vQdrRe3y/bok1v3Mb0m4QXFMV8NRfQ0iIY6
w64i7EBwI6klQB4RKVXtt48KBq/vv9fN5UwdhSZOtKiT3n5Rv4tHdRjxN444yprUHQpk1xz1s5Gn
btnt9cM3V4Pya4DvJJVfYpeToM7UDilPL4vDs4TJ/WyoN/SnQPOSfCjO4/sPtxUuxF4FQyv+WIYL
DOEKdcrYNHnP9BnirZhlTO1PCAOuBG8iwM20LPf675unBPC/CFMESeLG23cad00tGQPOs4NxCrQn
H+GT8LcTGpS50pFbCYW9s6yfR+w733/ezQTEYH4H2QZa9WregHdgjQId53OQ6bsr+iX20YOj2zDH
/p32PDa1p7f6obL3RAQ2jidpOf0yQJ2IXsuLzIf8RtfyBiXAQMX6zpCOEsKwjVwBcFDcttFvggHw
/sNu7CW+KU1wSgIhsS2uzFd1p121ka1W0GwNpTrgekf9GR+x304k0/P1vbtvYyuBSubmBV8GaHUZ
kPNAH5s2NzovlxjChQDDRXoRmwehk6WdGZYdOiXdecTNRdG1oeBCV4Uk/e0jWl2STQ5oL++jZbVH
NaJZgrJRQClfjygTStXp9/vvdGsDMRJ7mWUwkKOT8HbF2urnkcymB1N07c1fAoMbcpVoYYEY11Ms
P+GXewbt9V+WBezFGAXg/yrY+oHea2PAiZF7IhBTcAFq8If0boy/S+kHhlWuGD1a5r/u7XOjoffI
AEmx4Qqt9E0drJuk1iYiKersCd1sPC3VoT/TPsAE+Q6rW9f52fbVGUevna+7FSeoO4TsPbe8vIq9
KEfbcy7zeYVyjUhm+8SgLPnuSNkRhj3cNMyQ86cYFCHqpP8+8Os0UmiHWioMsyVSU2q1Ua0xC0cb
MDkqWn7jhv2AmHKvApFJ9kR6NjcW3VcbnoNgSi7HynYSODFm4NQnMIrLwPHsAAg1jChlfoiT3zAt
lGg6z8Muv3k5vBEfmIm9JW4cQ/CN3+5oY+px18ZjgGpIOjoBbhuzcNKIbkAbXGb2Qs9bCAGKIGWh
4vYfdjYYXHBQgK94/sVdQM9iNKW6ZmdrxkHceNEA4osE3gi/gzFBcg+nrDg4Qpbcg5SI6LDoI+iv
lxYx+1WAVHOTFw4k1RNCoWGNw5/9E3tU12iQVW6r2yhfTVB2dnHqyHC07oMOZ2/n8UWvc/0bmEVr
wGSFi8vb3zA5XVXpesYuQ47KRCKgkPJzH510RLT1KALX44XZTSBMzNi8mZX9FXekq40d3vs/ZCuS
CiFtVD9oxdOpfPs7FPhYfakXnZfG/ecCZ2ubunGcLrYzH4R8c1RhOoHP7Purbu56ZEK5MAC4rIHJ
o6Ylae5gRmum6k0+RHIH7/fvosH7z8FshWMvh+11TvbCuMjaFq+drU7z3xDCBbQ+3j4u0KYEnFrX
eXFnXPDyvNQQSCvzSxCYlyhyW/b8H5nZHsYmvWTyXkd467HfLL/YeVpbKFVsYqszJcZNLgFHw+tw
gODJ9ckZHqaOS6xr3ArU2s4L39hvrCwmSaI/rC0ROknpWOXQ0DCLAB6UOWRPLsoZ8kZ1FKJoUYJO
qySdAK0do/Jp+JJJn6V5jxUuNtPy7YtZD81wWCTs+rdvP8Xkca5jv/PG+A/b/jtMzUOW0ZDYjS7i
Pa4WUoVEOl0YhoiL92xHg5w40th5Ep9ZiMP7fnRrEGhSrdAVh8rgmO284a2tpcBeUsEuc5qWqGwp
r2Uykrj3nDI8GqPhCmkZGOCXfrKfhh/jwapDN9fdIY4v5G9fdpbfKMuQXMERV9QszsqYx07Q9k1T
DjLmk0f03oPJeSyKBoZzhTgV+tB2zf9I2nQYzN3FN6IIABeyBQgOlOXLeqJGWC1Nehav+vBH2PSn
Top/jlH+2aqcRyFi0Sb5sZ99V5byT77Tfsgy506pLVzFFdrVBp4W7YfQ0euD1j0i2rcXbtYpMT04
SCaQEURFt9oPVaAPOL43nslnsPWDhV5p0oRnH7+ETviw68aXvs2ffR+yi2l/wcqIv/uzTOf7NpC+
ifDLiGWnKFlvUtJmIbbEiAhu3/IKkKF6Z6OmNl5d/OwIAkM4nFAkCrJn1UpucZbsxYDNBcGOglMR
TcklRWKY2KOOMjZC/iBSflpf+sZwBbLRyD/36kFI1JF8eLML1h7ZW1QaaBuJFDOOLl0AlIL7cWfX
rsOSKB3+9yctrx/G2ZE/DA1e3josXRzQ1Y7aF/mBynBt/K2yprpS+j8GGE2YP+IQRRBADamZXXZ+
yfr8ABoWzXDuAEZ2K0BhMiul2So1YhgGbuEFSnkdjrz8igbNlQhJHwxfGz86EkRPO2uvUzGxtgbG
VRQz/Pc2Lrb5bGJWqtZemj8Y8qeuv0ORQLFPOBiSGyCuFt7l0V+Ss0cTXx9bFKjp5ZB4QlNfNfAC
0N96Ore15zixayFHWhd0x2qev3+ohGNQQCk3fN552vU2ZFXGdVxHjB1W3mpgwEyl0bPas6N/vNXa
DKQrsPBBw9j2YmBbbOl48bAL/i/pYEDQQXOag90TziuICEF41Nq962kDG0B7QNDYAW6BulxCIHVZ
gq/mB7WH1ya4D5rJ4fBimzT2wU0UPiZhXaxrFcnlZUpj/dx5OesDQQEDmgqaNWFqNZefWsmY1MiB
dQusK2rhWdxiZEqKZ/FTMmQveiVBcsZw8XJ9yZMEtEvKd3XS1jmyAcwV+zkCE8m5sUiUnKRuh6bS
ai+WGas2T3X6B4LXDFgrtxWi4IHbErK+xMlRd36ye95/Det4zepERCEVQYBYIptUuUv9MrFrLzQB
ltHYRE10rO8tLXcjoBLvL/aCO3ibLbAaMuBcYEC6gBu9PX7YJQflFEUNW79+4WMUOpMo0Gt2MJ1b
XLMc5SZ9rAPaGpi86ulFsdI7dNT3guE6PTIgJwqQAk05ZpyL32Ebk14UE/zD5zCZP0nwbAskFWoL
YDOKncJpSKAIsI72RApjoeHc+9IR83Dg997fOy9F5GKLl8KvoH/EPIPmzjJTtnMjS/wkwE+YjjZQ
ZBcLbGCiWfrNDv6yysQtKuxdqRbLK07yWt25qhvvmn6skypeyatfIWLJq1Jt6CXu34n6o+nupjQB
ofvcT4/szC81krr559oG6ikZnqTHOLQ3O9twIz4K6hsADuxWUKQQh/XV6lPuK3OvWCUU6xpjZPRG
Q5y5GKNlkXFQ0XQm4Tv56tf3X/3mqjpDPBPZKTpq4p28WjWbgjgvWqP0wuicjijt8PGFCJhw9Kkh
OEpI1tbmzjR/A0dBu4XGFguKOdYSlmSXvQQ+gdhnWz+qS/ArSrwovDn95EZ1ifDY76m8JPNjgulY
p1g7L3rrCIIGoxXBfQQTeVmecP8YgaSV3L42CDDqkvHJ0J/FFSDqwQkXXqnE5iR9HhjETyZyr0LJ
nKLt/Ve/+RbY64D+iMLrG2AANB5pcVq/AGnEEK/tDzm3MLyTg1APFiAxcUEKB1J05L0Sjcy43muU
v3QTl4cPfg2DJJ0baSUQFTtpbjpjVHuFomPhdSsBsABkzj+V8YMFu970L9bwZ5FILjhN1Gi/JUlz
yKb79tmUDoNmuVX0VKYjwJe9L7VxeZNKC38PUL8EqUXfYtSzVLKhUHsOg4lmflbPM57D3E+krTUK
aDvfY+MiEAmiIASSp3AVvT0LjNCloVSKyhv66iHBRp58FGhxWlu/1En/c54NzBz/uaNFjpBxEzVq
TrkxHqXEusuKiaTKp2syKHs/bSNhfCE38w4pLagq3v603G5LORvVyqu1+TwMuElyRkXjW4pomBaB
q7eQcHp3MPe45CsdM8hIYgiKdhjwWGFC93ZppauseVTnis5+685PcQGBr+QmoEs7IecmCs9RF7Jy
8cGhoyE2a9ygrxcG17x83PlEG+9BtGlFngDYgfr37Y8ZnQmkZWWW3hSMxyH9Mjejmyrqzdan+y6g
twf6KKryO9PYI4yueFK8BzFxQJ9ZqCasaEd1MWEJ1RKfVSv14COjCHlLcUIKMcAAaiBMU2WMabEY
8QR4h0b3wSrA1YyPmpkcTZJMC63q7pcUmF6W9h/qanDpHu0FlY17nYgieFGklEIX/e0bIr1tVIhy
pedAdmHG5WrNgAk7iAD7U9tJx0nH+UYqPDm67836Ok0Q5iMaoXiExkyMJl3b64BuZJlvfpG4gl5d
MWY0ogs+2VwxMHodej9YltjpLXeeTaqfFhqVCHjiXXGsJ/O5IflUiv+yjyEBgRcEz0XZvdzHtRxn
mh9xu7f1j7n8LOFW3z8LDbyGSDL27UHsZPHVBBS3klKscciDQtoYyl4JtvWN6EohccI+Bqq0OFLy
4GdJLIeV1+oJt67ztSbpjdP8vuge8KC5ymP0XfySqTcOXfQscDS2n79YGQjOZbDbHxfHZnEFQJnl
LibQkp0ujSQmIxrCuUg44wgEt9Ehs2GxpKrPHOSMMByy38jpmn/3phO5Jc40O1XaRpynRU51Ruil
DFl2szrSb2VIOdVCQbjXdUbChltB9UDq9qgnmhfu8qS2Ll8uFuTpaAvrECBFTfJqVza6aUqzppUv
hl6O9YcVNAcB2R0wiipr82CXKRoLd0NYnGyluvI2D3W9Q1beAJjAQacFAFIY0/VVbO2zuUaD1Cm8
UjYZQJzDLvYqd5oJpcDvGvOphmHDUOCQmKRlencUAGKh8eDHmE5Gv8usuyp+u3fbbJxYfpZgnOBq
stbabZhtQjwNOLF5e22tr3Qbbwjs43PCbejQ3aNL0ZaRN3Zfe119oT0xz3H3g+7WVxK4GzalQBCs
GPM1SjGjlNSlhwnqQWvbg2Rl5+Y81cml0Ntj2T2WQG1yXL0SLKUiZu17HuRbdTo/gfEkmwWPM22x
UdS5GEn209LT1d6t8+wiMrUZk9qxQhwKjpkZSdSl0imqu3tht1xCZHj/2tuIF7Q5YWGSp4t5gvj7
V3vVKWh3lnlUenIhkCjdiy/9KDUHddrDuG0cxTdLLRINregt30pZyum+10HwUQBuhPyxMwTHPCAg
zt//7bPh4cDkk2MApJCe2NtnS9TOmqBuFp5ogwkaqKpIJ1TEMdfbOW3rtyhWEvEf6rAA2rxdKep1
Oesto3ixqQCcKeZ/sL0PUrx3gDZXelFdp5iDcrLcMlKZJEXbFV5OEAlV9TbN4P7pzuvDXvNiY8rD
U4kOEvMtRLOWJp2pXuppk0+FN6CtST7WjMHZNtJbCRzN59IQA11m+W5hSe77X2536cW2NMcIyZlu
KLymqV8YvHNB870GHyf/YYy622ipWyjOISBk7CwttuHbC4unhtEifMlw3zIWb7gqjVjpq7LAcbxq
Tu1Eu8qq3GwEzvzBip2jYt8P7Tmp+3sDM3SBa7Kj7JJldBtxkty5vjZCBPNMAdvmDgOivnRykCXw
TQMGrR5gjXZEV7rN7qTo3KFKLipKvZS81EBWRcCrKoyrd8dBolmzfB00kwVSDToBx+nt1k6KtLX9
zucQjV8cmtfVxInlBomTJz1KgcIyHIKeWBKthm5PvWVrt+N/Ja5SsQ2XoBwj1IsyQ5PaqxNOsE5K
TJ1KN9GVOWA731181+WDgloncRJgecb5iwdNQmdQQWOiZ025zK6XmpvgMzUYf9OVEYmkj+JzrRCt
7INCRTTGO2CC1eOqGnhA6jDBgKE8XYSRiSsAUhVQnKQPjiEvWTQOGOErFADvP+2qKyZWQgAAewxY
8tqyRWemVldosZl7jSGfsSb5pAd4+6h7EIVVC4hlhFoKqBAFnaFlO0QeGdaNGcuMI7PKML9Gpn1I
Ua7qZedOgGIqtMO0eA/zuC4sxbr0gVD5xFV8dbcPTVCGVWPlXibpN/NYlA0T4u4QmdIxJPWWaLur
OPpUaXxAhuk2hN0HMvhjqHY4ce9Ny1f3nvgxsOaR4wR/iT7P240lhdDITEnKvTz45MASywnWQY6K
uJtln/8/Uqytb/t6vcW112cUKoHj8/DNIwqYrs3xBDHhVf50lhOemqNqNa3rZMeXulYMxsLo6CRH
rdjZZuski2en/Q06Av4Au2Bx51daUSC4Shw3Yt0VZix5zupaG39WprnAvyy9WFN6mVOoIWWvfJr6
8EMqo5dfxHvio1uHyyCm04hl37Mz3n6GOq5z2lHcnDEVa5NHR2FjG3LW+0LfeeydpZZtf7Avk46K
bsHWxqWjiQ8dAyjR645384GVW5wt3jAIKB6J/vZqXF/liDvFTV3QO0AfLsMMho3V5vkf8oQggp5/
iZLqkcDiSZn2LbVa++D/SKbpRwa6fw6lg2WGO/3/1QUqfhGurHQKBDrJXtwYoeI7xpxzZcmScRDQ
pK6Lf06d9XsusFbH4un9ULa9x5h6iE6n0BlZrNeFTR53fcwloXLMu+hYtigk49CGpsGx4uIYCrrc
7D3H+ZJ3wbE30Rfag4+uL2qeGgEuujcg/Ug3F9dHBAHH9E3SBkl6Fkwrvz414+yKKG4jNGSipuRn
uRsYd8aIvILyZectrNpXyLgxfIWahObv2sO0SaLCwKayAIPcXUuUSMbG8t25iAHh+fe6/9AxBKt9
zQvC+dv7a6/bvOAqkbBBq4rFGYeK8/CqiFAZo0hF72deU/+JawytSzJ70BJTMJxUqT/Fgiskd6cU
kpJgSNGMAXp/FFTGvO9AgzEN4iDS/br01XMWmG4x/PX+b1xjMV9+Iy65wKfFxlzMQBIa1GOOIYAn
WpxCSlx2YBqCJ5EaOvGSfhBmroK3qxsJljd7IWFrf6BljgWYgL+K8/H2HaVzUdlNyzsao69YQ7mi
ySms3+K5OyWwG1TE91AfPwd+eJbtz1Kdnd5/A+IYvMlveAEMgcgiqVSIGNrbH9CGyZSUhsUP0KoD
M8nPOtaJGvZN7y+z+aCv11m8aHWKArkV69BjKOcBpSZINQPjhcGnaZgcGgeP7Mh1UoK8aDcoe/ft
5qcWrQ9GoCa+1EsSogbiIQxLnTkL473qWKTHTju16Py1NukczeQw+z2Ys2tme07CG4GfSRcUaYik
vOYlCrFqDb038NSjrlVO8hBe0sTwWvKQvE52ep8bWQXzdfSVhYImU4XFmUN9ejIJScT1SH4QLfuA
zgkVGsed6552RpTvrPhyWS93kE03SUDf0ABSF1929ufJCiusdNSqOCAsTNc1OVg9wjRoK8ZAX1Va
q2LOrCt4Fgc+jZPoJiDloJ4FFDLSERrXd+q1jRST9/C/P2oR/Wc9LCiA2G4+XaRm7A7N9BRypEd8
YV5gp8jXO9XOouv6lMP0etXF29eSMjNm8SoKOXcNG8AR5fj8Xcl+JP7kwoF147l07XZHa3h7XTJJ
NHroGK3QPUmeKNgCIzlQyc+5YlxMSlBBF9AHTGEZTPj6t94O4bzsYUo2Yzx8FyQXaf6D6Fi8Z7PW
OzOQWHlmhh7wgnMssjFE8MmlHQVWMUG8HdqDNaHWI1NM1Mqhja8mlKqXsgkecB/qFwPoQxP1CLDS
FWdw8X7wWXmhkw1x8v/3Vy6+i6q3caJrkjA9/IOpXiFf1FGlS4CeWgQOgiGSb6hee1Wnws0SmZnn
t0MwhsgM+UffkgR4dZT+LrIPYs8KnvIc72RHWwkbP1FHrYIeMTNicbBfXZblBO2xM6LcK4WNGy9z
Bi1rJ+pHExNQUU5HIFW6NPUEUEh4vQgE0zRysjROHgOiPJJ26s7/x2sT0pb0GJgXL15bpmc429lJ
7tlfMdg+6yZjC6CXAxklSCrxA8XRlrX+hJmX7FdeCv9vlrmuzfBMY9EVHL2gMg+1cV8Zyc/Wplk5
yP5RbXdOnvglb2OQhfkTux/DH9EWWMQgudQqKzG1iFTjjvayp+vFSdd+684eNWcdX1kIkWvoTtgx
r12YpXwccYGNPCuVkeXtPBnHvTBGF7NmaDAfBt/a2bwbO0NI0zM+otXC0y3Jl0Zs2h2TEkx8zOxj
BGwvUk2vD6tzUE2R61v+t7jU7+2o+5LU+WeHdkibDxe5Cg/S05Qr+P7s0fk2Qr5o/GFxQ1MElZkl
iUTNm3AMk4yfZDHMm+RjUobnaS6/2b3+OR2liyknlzRErgmhHUV1G6X+ww+DL4Eq/xmorj/RorP3
cu2NT0M7AXUOrj1wRstJbYXkTjFoQwRfN3JD7AI7OTso42NbtZ6RHXVpb8HNLyMwrhSxfB6w52/P
bNdbYxf3ceQRXGD8zW5m47BJ3w/LLzMGTRT7tDjCcw/OqbWMoy7ao6bR/wZBTuMj0E5K8NEa+r1c
a53ToTxooAAvRAkoAxdBuaOUkFRDCpHNKG9yo3+PFfnPvvreBvmxiNunqKpOclbccD4NpuEv8Lg/
HZSRMD34E6ng92Pv1ksS5o3CxFEgKpaoeJBADYqflJPyzM4M6/tMas5s6NbNMDgOy4Ne2tyLSXIw
le9fq7i4zmosu03MtCG08zOF4x4wdCOwQX1CXJsGDFKX9IIWH44Jy4B+MPKhRX9NZTRmhXpfpX6v
E4Rc2iTgbGc1oNFWdcPpTu/nH7qDHU2h5Ecp7q5D7T80+rXR7G8m5XQtA6aWNOpq2A/0PBMVtPMe
AH9je4PvpqQXXs0AAxYfte/lUe4Dm99cancdHvd9NX+dFP82qADSI+3ParJuSqb97ejh57RKL9pn
pDs/tHXOMH763TZ1eiimIYTpZpx3vvHGhuO3AXCCyEcx85IlvLq8oq5tswRxBK/3lbsiUj8+VrJ6
nwTjV0gq3zUH6hNqUHiteeqI90Ic/cz06yBXfyGdvNcaX3Wm6e8JSSIEdRmdgW57+21TZDAjqUE2
bk6dr1ETPqLQ+U0YpDXNg1Vrd3KcIqKPmJ/sPwqo1c6rEP/84iZ62Vdg6oC4rhJw1UgdOS9jnBDk
zEOUCEkkJswqthcMD5PobwvlnCjk1lTi01QF1D3JXW23vzoj3GPtr2t/3gRdRMug7qAAWXT8aK7C
IGkDZGtRTUDH+a6322tjho/xnH+SdVoATnhvh3Te8kn6tvMexD++eg8OMyKBcSWBWNSVAVAqmQkF
6n3IQ1lYxAvEaaPiDpF0JzKxEDOOqX6KjHOuaTsfYeOogPrWwRcKV5fVdB/LzdiUMquHD0xVF6R3
czG4To6RSjwdB4iIza5F/EZ1SQVPHwE2PT1dfdlHpMtdygXK8d5I00DooiQ5XpAYQKvB5FYOPFbr
JLoZ7MpLJu088EZ1zeoAlESSa2GvI97IqwPY6Zn5j5urg8OKa/tlDcvB6t2+Q8y3mzAq60ykdvGm
UOTqDzkTYhE58/9pJxKsyy7Rx8DTnF6TQJssAmvfxKNkZObg2X7xCajL5yFsPdnPj4Fd31S6b8A8
Afwb9c4ts8ZKceoZXDBOEBAXSty3L4AOjlbLkj28AJ1mmxQzKY5l9jGhqxtg0QGi5e8mjL6oHVmp
6Ty2M2qmBsObsP0rL9WDFKSHvFEjjkKPP2z8rUr7X4Y23gtRrfePxtbudLAnFDKTQi5oEcgVqepm
W3LwNa6piYgOQxTfegQlUoxW0fU04mQnJq5br7ycVysu8hTgKFoN7AIZLR2AL523jlUD808bULhI
x//183F3AuSgnQbJeNn2M1tTGqMMocUYt8NC1W+Fjn9m5sLxPiumc6cTi99fcWv7vyDLmWhTrKxc
hds4mwelRbczaH5piCH1icLVHkHv7G/ZsxKQdqXqg1UWH3q9eGRu9vf7P0C8wEWwA8bNaBjVFlwW
ZPEBXh0/W4LPreYoas5FdCM3+xAYgHes8pJaxen9pTZ2D0UiyCkYX2CKl5P+rMqbOZ1QBreK+CAU
F/CMOnam5CV19QnngTraQw1v1PgQaHFLI3ejS0iu+/bpZHWcw37k7TowllJGQlZ1zRM7P/QBmo6o
siuBcSmKX0GStKQY0rcRabYDzi0uO9wd6fbOJQ4ekanRWu1cP9ONY10ErRvYf/37l4NgD4mIaKmu
BnxhPnUlyi6DZ2FtwUa5KL32saL1EDTJzaLXnjn/2oxSTO9I/ynMUBRQVwPioHcySTKJPKU+nymZ
76pWv5Vj4iZ+egr1PSXojSEm6wHNEYUXSy6Z5aHcYvGb9yQY2rc8tk652l4HtT1pKEMVU38fXY3h
q5kdilw+pPhaK5LsThGFNwz0nai7dem9EKvpnAvRz6V/S1vaMnrX6Yg0c4wOdXGfat+aIP082lcs
KUCnqsdKt86O1P7CWObf1/xkN2Sb5kuzc0kkwHDKCAqLDKNQ4puQ5Zgl/Hrrq97sESVW3nXiG7/o
UYPLIvu2FkPCcuyjohFSxFaSf3Kq8UNt6sfarr+KZodk9yfViR9jJbpoY3hVi/5j2QYPBjesnpyK
tHiyGv++gYDWxr9LOd1BGW1E99c/zl7cuUA7wzz3B6R0h+gY2t3JjyJQtRKIeRT883gnrRTX0zLW
2cJBENliEuwlr7MsCvpUFVozmRS/4EV9Sz9AOt9pPm2FVNodYC4QkYUytMho4jotq2ZEMpCu22Tp
zGJa5qVAMBjPvh809lZafFzkG8IsbskWBVf0/3B2nrtxW227PiIC7OUvh1PUiyXZ1h/CtiL23nn0
37WEjR0PZzBEXgQJYCTIGq76lLsIFphj4qJsIG1trEzdubv7r29aNoCTgJxgKBmpL+Cjoyg2KIjy
aj1gDiprcPInlFsvf9yZNijOFaJQJdJveHeLy1vPSjqTCdptAr8iKniFGm8MpdvFqrOv4BDYn+P0
pS+ZT4BoeJurNZmXszuG+oiQ4qW8udRFGiJiNidGjkncwAGQ9FHptutuUufOAYDW/z/MYsd0XZG3
eC/DUKfu3IX/dMkbeChqqLtotZl0Js4V2iJQS1EnBVC9OHN1FoR9a6GXI3ocAoxv0TRKK2knaXdt
O9HP9REd+e96qNxDBI1ImyjwaU+4U06HxsDYo1oTZf2NjnmsmM1u6m60KH+XotZzgnwj9fq12tsv
KxvpzPQCHef+AyjBX8soAAq8X/uRyScLUQm4BDQpBcW1T7HL7F7RSXqOy886SZ8aZ/ieWXoHTccd
ovEfSZpuqEi9hXryI1TtldznzFIQZlJdElC4U7l6dK6tKh9JuFMabLkzPdnSbYrsQhUbL9huW7Hv
NlW/8vacbmkBniakVpCbIL9eBHyJ31GFiRGhUp1+p1tvKnf9lP/3viHNJNhq5IUw1tAxOQ68jFge
fUnXO+COz93w7LTIDsrfE32lg3e6sgwDEpb9JPLXZZl/kjTQvqrSeSAS3Eaq3bL4Qyu2HO+qcu2T
zrSqRBmQO8cUaSqgtuNvKmylHOy5QiV7iu/ltCY+7G5Hx0fU8KOzKJwVjttGbyrAjcsb+PSaZ2Aq
94gDUKpFsex44FyzqtHvEQTqSt81JWBWs+Pq6S5dLS+emU/hSu4QmjCMsuzp93KuBr2KGEmhXMWj
DyDwR1M80Rirs2xlH56+KJj1IIkKPFC0/ZZY3LrIwYbPDjl24sD2+dAyjLIHybW7Q5RV2GatKa2c
GxA3cAQWqKwALRGz/FemQ4FdbeaEAcfk3Q4eRvNnEHoQFYW/Tfx2ecXO7RUVcWI+64t+JS8gcpoz
6xg/2S0axT/ea//J6T6y9jpJdhXuqUiydT8vD3h6lbAhqVpwo0MKQYbz+ONCKSX0Bgzl6dVHND53
SFXJeAX4Bz+HFx5+Nv5KkHNmpwiigTgImkisxA/6azZjo2/TzAyQaoobOvMIm48Cq+TvtfkKNurl
rzsTCqC9gC4/VVpLJ2heHL1qkpyyrJH+UvA1zp1kn5sRUur1wcxI6uKdP1JxN4ztbNg3WdTdj3e9
/vi//AYI10R1As26vGvaTLYzNUBGJoyeh/a2H/19mMl7K/L3hpq5s5Ps5NLayVNyU7v0cNQ1gMSZ
awDKJX1CUaVCiWCxgXWJOmQdx51X57lbpb/b8i2snmd6mpe/9NzSis3EO0F2RK/seGlzvdaUyp9R
nqrtTdBkV7X2qpjJLsuLXdF8uzzYmQQF6CKLCrKF+uMJzMwf82g0Mg2FmtraqFAFA+Vp9Ed3bp7M
6jGbNRS2fxY2RYngJ8zjfM62Qz5sVfuPygoMh8H5qavRyo375Vl9nCogg8ltK6QWOFLLSlAdJYaZ
6xHvV3yd94qrBI8QJbCDeBn8t0a9Baripho69oe+fZ2H90DaddUPv7jDZq2Tn8ru6a0vMnccd2a2
l8vW1aJ7fVrN7k47BkwejwPKRoIKvwzmksHIuwRPOm80PpRieIYdssuCDzuxbnxnRA61uZkhK0v2
20TB8PLKnblPj8ZebJMhmJpSmXgr0lx0Tdu91Te00V+VttyNEFKCdA2kcn5EpFGpItHHXtLQfGsu
q86nc43Rq1vT1KLM4EYF8rb9rdFg/V7IK/vg/IiAfVEfQaJrGf9rtW73DvxVTw+HPftw7l4xv933
6DhnqH/44z+X5/TMNc6c/jve4p6b4rhuzBoVtDnlQuu1DZ53IAln5KLjbfER0oAY81+Xxzz3VlH1
xgcU9SGFSGpxlbfE5jOMXV4lFdsz7XdWaleyn2yM+o+kabvB3BryDMZFPawMfG73aiIjEDqaAu57
fNHoKQwFCTFLTyXSlUE6jaUMQ+wzHQAHlOhhpT19aW7S1MLMc60Ic25tta+yp0juTqBtapM2MdVs
Ri9j10zfcuU1dL6Dtm3T+1hb27tnil/cKNQ94b6gqwTY4/hj87q3rVzNO68vHxwkSwZqEI3yHmrb
tLjKxr2f87FmuFH7HzXNhr2W3E/a1cqMn9tfrDXy9+iGEscuZnxItFiGgNJ51vhYq8omaiIMkqHl
vSWqj2OX7snls2miyd27qS+LHwRRSEEdrXTNg93VbgCRL5tWtv25lw2FNDov/DYaxIu5SbFNDfyS
aClSXkQClMQdLXUFWO2aMvqZuh/LgDEa/B9SrhN5RyWUgryn04oR7Z/oU7AJUASPEwikFP3pKxat
l8nP47CSg56pRItxYQuT5FPh/XoG/4qXnEhtojHg8Q77TVdgw8nlAdHpoA5XuXnd/ez+GMDsir0k
v1MJLaId4ZTz4gA0kK9D01tLPU/ZtMAaeDBAbBHlE+/rx9tRgjQkoTPaeWp2MwYe8tJdMeM+EN6m
uXyIrEcValTj/DadedfDck7tmwZpNh+LQERJy529irYQI548udQoFSisZMTL3KMlv9IRFyK8Eb3l
Qbs1x+p25B7E1a1x8zi7kuX7QHmtwcnERubGUnadpqlrzs7Ky3Y23GRviLwVyRP0k48npwlVMyVl
YXICFCeDxpODgT7ccxJmbl40LlbNniElG5s3qFNqV7sug5UjcRKEUaVEz5hHTgjeknUe/wT81mkM
ZVPr2boO7oFxc46inmxkOgQrWfTp94rBEHOiFsEpxO3keLApaJugQm/My0NPooimfHeafyr/2plc
Jd02YNNC18IaWqcVJq9M9tcberTui8G148FVzOUDTEj4UuW6i55erMQVBO/aG8Jvs3U3hxtKtpua
2ZZ2KBBE8t1gb8vU1dIn2d7Mh0mN8Zr92cbDxgpcSyXB8tGtLTb5bzUJN5Edw3BUDpA7dmr4WM4P
VfuSOE+dnLqdjnZzpbp98SJrmYtTxwYT500ephttLjfK9KRk28DapvZPvZPdilDbQANx0NwAqzns
BCrXDHcQvoP+AyMr10gslJ9Q43G7mN7hoc0eGtBBly/xkzuc+eLyEoRzmEgnZQhcBTIpytsWS4tX
wYQSKsH55IEloFWONgQXSGZuL4952qaEbMwbTaOe4ATGwWKHpJLUxbGEHKCoUAq0vxBdAqHhluA3
qZcVyXuMmMkU/AyNlcTrzPfSm+KL6Y2joekshs6zxJmcwv4SR1S0QDD9dedT0nTX2tCz6JI1uJKo
gC425NGAiw0p5zWJe+Q0XsETHcEgN1vs0KAI5/w5kHC04Fhg6S1E+Fam+eQOFNOMRqio9/A8y4vi
rJMGOQ8U31oakWsFN1lhugjTbgQgW2jLyepnyuQbZuopAyp8QnhqHLbVWqBwds7/+h2L2L6Wx9Ip
NH6HPwPrxcRTQ+qtHPrtJCMuJI34ms5euXLlfWHXlhMPCERE9g5p1/LOmxpNrvLIbL2++tk232rn
0CYvfrqZ9G+Svbe7f3riQtKauI08Y9/4rl9tlXGXVHtg2oIgZq0VqU7zQBaEoooA5lIz4qVcXE5O
OTuobVA0GndKfbCsgzPdmDUyFz/KgzSTHrpJ4EKFpGKetZ5m39eyV0Su/b3Qbo29NSBOtak+jGHj
+M9aenV5v3zldycz9u/P+wrt/4oqihoPgz6i7BOHXjVvjWyHz1r9GKeb+qGe0OXYjdU2tjmXt9mt
DIam0TmxN3NxmPOr27xxE81Fzb2Vt6ECAmBzAADgDE+KtXJ/fMFqT34odxW6gcCq4E8ez2MWx6k/
K8yjMulbm1kLEYuCMfOGl+JHHMC5t8fsypGxALQUj/7kdhzUq9TpCqg29Q/k7lzsTdzO/6zjZD+X
39HV2lY9IbQhPSTmpyFDVLAOKW1U866MKnr4XiTbB3soDkaKKj2KeYTYWB6ozi738wMAoivLeCIG
2Ejqe9vP9EJ+oKXYlK9JpT9GsrwD7pZgbRp16aGVlF+Yngpte1W4FL7FiVdN5k3Yvcb5i2lexSEF
AONOz/Zot7uJdBtK1bYD9+7Lj4H82WmPERsZfEeClXYqPqS6Loj4C2t+DYtkl2r1lZYC5EF4mQfp
8jYxz10rylf0CfSCUsHiCjUcPxjHQuXJEL9y1/wKbqonY9iVaEPxOt7E3WEG6wuVTj0oJrA2OjPb
YdzoARIvGxgZlXqtNBune7zC/USOEzdU0LfKP9jgW8PYRUSz9RWnT3tS7tr3bDe13E1bh+f507z1
byXpHg5PPG5qHR0Uj2KPauzL+KZsH3x7hzJa+qzcVzvnMSxBGXdvcNX7eL8yCSf5njjKAL6JbAW+
cXlW9EoaAq3SW2/qim3+o8sfbbQSfwcP0s+GU9JZWKr+8qksjWyqp8y+UeorRd/q6aECC9LdW+2V
Yb6FxY/U2VVRC7dt0zSePpZuSfO62kv5dgrUTZ1TH2iBcFw54YMKVXtWPOKZWd/BmMYg4S00dlaj
uQjmBt/AlhgPVvwxDDd5dx84m+w1K3+qzrBJlGpXBfeGj11VwhVIKwjEyoPm70dU/9Qg8IruAwDj
bRSstRvOTRToDICoSBGTly/qjJOsFr6tDkSDkLGoyHEkg60wIXDz5h0M8cqjd2442mDE2vSjKLct
MpEk05RYsnJK1+G45XEvOvMgLA4S61OL6Ysla+B348z7DtoJWhvtL5qSi+je6ZNQGuS09UrIfFP5
LuRahNLt5f22Nsrixhvx76joPFJeCLl9dOd2Ht8npV4LVk5SZ3Y1kRE8VSoYpxl9hkZfUKYCqti9
lrD/Hbg/M9foSGlaScabbH5xgodeENB5xpUJ0tI43APy2Oo1iVy71jE/FylSzyVCROQCVstS0duB
IhsbOeLZpLdcLoNqX0uooOb27zT+EfaqR1IZ+IpXOcrGb58uT/ppLQvtB54ZGhOCdcJdd/zO+ATN
ZhhrJPND5YrYTaAUBTFf9T99QBJpiKwacIKi/nZ55DMRE4UVoOQYbyLQs9xU3eBkfRxTAbUjwmBE
BlX0ZRIt35iQU4sPxzO6tU7u2Y+lycTJYZWp4C22WDJ1GXFU3EAdws41fBWsMOEXImJVoXUo6kgc
AezX2pXNfW6VqRxQtOdClQ1avcfzHNnFLOMQwOcm30vjI5XcqXkV82zFL3L7YIewuiQwlDirScla
VfZMbvwF0gUYgkLAiQOOORnmSOUbEWLHd5P+IRXlGxQCjf7dsKq1Tz2TDkC7pXSDQ+aX+PPxp5Yo
P9tJDAEgBnpv1dlBrXaGMmML/SAIdk2DiqIFOxX91ctb6tz6CpMfQk9cC+iWLqLwNLGcoXOs2kNp
amP270IV3hIY8PCNy+RLKUd5F0I5K+OKcGARrB2NuwgX8CJWOxiTZOBIzQ/1R6vfKsPeMd6xXnX9
Gc9c5j3KNoLHF2AVcXn4MxenkLai/8R9Rr99kQO1g1IPBaVGetDmVTvph3L46Y/R2keKHbr8SLSQ
SKZ1wTNaEsHyJMq5RVpuCv1t6p4NSo0JGWwY516vdzu8f3Ym8slq+yC0xfMg2LWj7Zry8+WvPVN7
AYjBGaJ3S9ZJSfJ4e6USxBRlQs/PpKwQI8+joy5p1N8LonW7eRJFt95wa0d3R5s8zJC8YU069vTu
4ifgEiE4H0RGy1a84ReFldp66QkmlYZooiABVBlkyIi4D82Lroyu53SF+nt6io9HXYQZOAbXSSTk
SdMyO2BggFwBuur6AZzybVXmjyvzfHqMBcsbMAr1ZR6Hr8LwX6mSYidZFiYwPX1s5TElduta2fQN
DL/UxkdhUze4SOGOHBJerQytnWw1ok2BU4HmTA9gqYJkdGPDbUUfbnauTVS1YoBX6CZ0anabl6gl
C/NrcGU6WzAGkSl0xM15zTX5NMw6+hHLY5WUURnGRlh7shxgRYkSbmQcZOg8Kr7r/gz+a83L8LTl
AY8CaRrsExBNoY4pTvpfU171VZtrylR5lVJskwDQoCl7sdZeWZW0FeJXpRDmlbC5MHS3UCWvG/LH
Nk0PIQaS2hpP+UwuL5ifqLyy00X/cHGtEfcMSR2OldcbIYX+wm372Pudgu7N0ToLGkCGpMcBMtpG
vxPOT+IdFXrBJlZ2OP94WfYwACvq0A22R7QfTA2g5UPRYfNWuiBZPepEl7fOl5j78S3FTwUrjdQ+
qo7U+46nMBtse1KmFvXTMd7C0UNhA8I6hQchQO/YkDP1wK2RpFHtbhvMnZvKj8IvIrrKu1/6fN/x
ZNjty9hjodhdxwFKIFAbRPWmDsNrM8EVUK2uJLteu17FtXXyw+lyCbQEecRStbzCUVLtLVRS8+Td
J5o30bgbEIJGolUIV5jNfka5c+B3pd1aTHzmqFM7t2WyPSGVtXw3UcPvTEmr2HfcYyIIFPItyWxs
ynKvZig7aNgS5t3ObFautHOX+dHIiy2GF2FHn7SuvGjCQgdNASGIIoRjxOiWfm1nfD1RKH+KMONR
ofBbH5e3zGmHS3RPBGAWYP8ZtaLO1GqprfvS0waoYyIdAOSZO8Ou6JKDTDFRp5beJtM+Qb3CeFkZ
/XTuGR3/MGAyAmq9JHn0SZEXVqxyq0vmrpkPxqM0Cz/NeBMnd51/wFZv35T97vKwp5fb8ajisf/r
pkkbiJnmpJT0EFjl7q75hyOiGM1VWiReZ63A1s9Ev8fDLS42YMGjVmp85KyGLnAZdwoRR8ETHj3c
Hkle9pnQ/wwSltl/Fbily597fo2/whZ47CbIqOPvreJ8xkRbRuqV3LWJX9RgJyeZl6b2Bj53aKRf
9rS94t/KVI1XBheTeXy0+fq/Bl/kWG00xbATZzYY3RYFmAL6Cpl25/g0jTOJKgm3uVhmfAOu00Y/
hBma41hy5tXa9XgmQuanAAeD4wCESFuWZ60Ax+O+nYRcdrIBHd7Nr8XcI42XH4ZIWK2/hFnDVbgG
kTrNusFJqOi8w5kCHbQ0j6XXAqhxRhFsDqp9Pf8zh45bAcqEJ7RS4j2zs0ntRDqNpqGIV49XOrQK
xFHjFi0w7IbUqN5MlY5NOV2vck9h8zqZf68s7+nNzQOJzBB9YYIVZMiORzRLK6iwKCggFYw7gzgE
guZ+7O9H/HDNqXaNkToYHepwV/T26+XBz3ytwNZScyIcPpWsz2pfyUAD5B5mP4cy7e5C30VhKcS3
eiiiz7H+5/J4Z7YyLSUWEqAXTKhlbynT1TTQMjv3ZKJfeULaKKhXnvCvFVocF+CCcHCQ0QU9eIK5
4EmI7Rw9O0kfd5OGGnRs3IW5cQepbzel31FBOSDpDb3VfhXirGZmf4vGhtpk8dvR+48qCWZaT6bu
+YnpBQ7uYPZ9YCc/EwMhgm7eTaHz4g/97w5jmE1TxQfD6GvXRpLRA+Cyi2IpQHhDferDP5dn79Qc
REM6H8gePG3qdicSZKEU5501ZDmGJCaiQf1WdW7LkjI+rzp1UxE/NXq7aeWIunvqjsYjSD93UH+t
/I4zxxHqMDUwAk4EKZckRg3DbKhsSMVJoIbmNjuEfvCtrqJrc+hv6vRhGnrXVlAvHrNbwcQRlzN0
mX1jtjcleY6lNiurfnZqBIWU+wGNWUqbx6coRhMc5B3qeVPAsaGEno5E/FPuagPRACptkM/QlaCb
FudQDQpXCDdmk7oP5FV7uTNvMo3bf3/LIsX09VANFdhPaIkQb48EjkX4s0FdwQzTW9NvbwJu5wiH
ejtYxducO2GCOcNNwj9B7h3PA+EzkgdpVHgtMmVTFuz0fNgNGAKV0kF0roWjk/6zCAyibe3rqcjH
cjfLwdqCiNBreQxpLLJNFWpeprF4s4sRLvE8TTnQJ8iUxg2tVkr4CQpbxpeaW2n27mzK1DWwMkE8
aRwPK7v03C/gTtVRVRSYjiWIOZhTZR6bAsE++cGipqCgPSVE/Cc0cZEZ2fjYPRhjsE2tYK8eDHwn
Lv+Ac6fEoTRLlUEhNFsqDSmZHhlaYnArhDSxNbj9eHDG5CxtXP7noSjhAF/R0Xn+olker/pQS2WL
qlLu+ap8Zdnh3kGMXWsCXrGVdT2tXSCIS+VEaFZAK13WQOdSjq02hj/j67KbTvY9lLI7x/pI/ZsG
dUpZix+HPvvvgBlG5fk3FGx80B5cvJE817TbWgWtOhtusT7u57C6oYmUSdddFl07eb3JnX4f59nW
b6M7TTKuom5Y+fRTfRqxikDwhRQMdK5lfl0kgZX3M1RJaVS8Lv+IG+OKdAjvc2mXGzWdRE7Z9Gwr
6ZU2J1vkniRF3nf2jBDYfCii7PvlDXYmHIO/zM6Gq0cDCfzA8bLnaH5LuYx6iNN01wQZHpo4cBL1
r4p0U+OYhFiaZaAQNsn7y2Ofbm6GFhaNQjiEF2Bxx0VTXVjlrAKT4MEZFKIU59GqQqTaosfLI53b
cTx38DtR38EDTRzzv3KNptQCnC5pjUVhc4Uewvfcmj6xTPa6ppfc1rKj7TAXaz3c83P717Da8bB0
6kI5ERqQ4GEqqhTldaYm94NdJ8APaq93mltfDm4GW2e7jbvL33wqm8VWo51CBCow+ifpfGyosWrU
6LWV7VXVllfZVPwGuL+T/PxP2E8Hg00e3yVq+FPBkY3C3k1d1LezqbiTm5bvXZE9X/5Fp5GioMrb
4slHKIe37Xg64rSplSniBg3H+lqZbpwOeaAUNxRK071ccLUbK3fa2XX/a0Tx7/9a92JoDLMqAeKo
1T3qsC+Slb5J9Z/BB7ucxndBTcRh/U8n6t9Bl1W7bgLtVcx8ZmN6EXT4KJv2U0Lzdwr2klVu+ija
tXF4ZzvByueeX3I2Om8VzVKejePv7ZPEsPw+BP+TjnuzgHbRtLdVBsoksvH5Ma+TLN+lar1pygJT
Utu1rMnTyjcwGx+419+TtXzTCmPl6v3S5Dx+x4UyMsec5iJX8PKg28aY+JIPx240pNsg6kM3AZ3q
m49B6ZSbMm/y/RwBFSlQtyfsiirnqvJva7hejhp4cx18jwITe3O/aElfi9dm7kzcnNIr1L4+5lja
TGrzAIXo8nY9Ew9+CTrTqhMoe1wYjmfTrhIdI3l69Q7Y49F+LTu3tfcBuFsro7kz/C7H9t5S0Gy8
STC3jGnQpqHze+VXnOZ2x79i8W6FSVtARSW/grm1Zb3cH82Tb8BySaBVoS1rRfM21tN7OYjXbpBz
F7SoVMDDpaOBnvPxBCTWaKdVgRVA5TZFvU8D47OTJxqUQfEQdOnVoDm7Qba3ctBQtBi/+7KzC5WD
1LwqGhS2fOX+OHufiqcT42kh6b2sBo9K3oB+R8m2ToHbMViaAHNWs3BfBdxeTvmS1s7j0NkhTZfw
v7LnRGkMFQKkUGysXJc54aRHjhl2hGKBPO1rW5ZcvWyuZ6PdOUlzr9lFuBIrnLsu0SJQKCML28yl
bJwqD5ZW2xq9rVF7wKhrV5jdN98w7vAMPEjT9NwE+dXlzSYi++VB/XvIxYsMXkSzJqr86Kty9uJw
1ynZJsitLUomO1SPVqb0TFFOlBvhUwuDXodU43iD0fgey8ZRqMIHxhWi3u6MgK/cKzchATXosdpL
msLFHeazxuI4mVJAaOGwlu7rp8kWku10GKDPstNP+oqtNg2ZinOJZ6B5mWrd3pLiu74ARD2Y0SHV
SL66jLgsfeva6BCX4c9J675TTsU/ku5fKCl/KplieUQ7zK/1ykuqFPi7Pb9ZabWztNbGVyD6ERs/
RhUkUdnt+mn4kWsjfOTMBguqT7elBRDNasKXNI01UEo5HZ+xvo1jfZ9mw0Yr04NRGo+oGo/u5UU/
VbOC2iIK/rzMvBonInI+boDDMKaiJBC+30Wz9WbH2d5sHCTQZbtzLR94mz39jPv2RgmGQ9Kp214N
rpowncF9680mfi7bDBEYoipfqTaHbAgO8jisxIunFzLwBVlwTVgoVmn5vPnRXKpSosTepE37Rm5Q
lUqe51B7SPMa+rHc/Mh/S0q1DbPkM5iq36YW/JqwWpqjNXOPk7MpfgnKCDwLxMwEsccbN0q7VrdL
fok1OF5Vd1etpj6gi+zKXbWp5uS68f2VV/TkbIohYXfyrJPF8CYdD6n6ftj3uRV7PtwP8gG/qHdZ
3+4SOz6Yztpcn/tAECqCTIqsIWD749Fi1Z7zqJdjL1HeMxqgY9XSdXxz2of+19CulPTEO3J07fBp
qLvw0DCUwMYcD9YjVV1FFSrHmvqmzwE2ca0rFc328j4/fT7EMLQ4UOziq7CEPR6mMQbFwPor8Sar
uU7aFiQnkCcYnlraP+d4q8UqXJ85uWsU5dvK2CdPKWPTEeQDuclJQRexbx22cpVNQFBDDefjeLqJ
1eR6TK0fUa48GEZ2Z0NdIRu6mQp7IwmsuJbcVWP/QJZ6CC2fDmfYrZ2nsz+Kfh9lVEwyiM6OJ0Tt
s6CWmjDx0ji9jpr7CTCF3KNG2tnb2IfoNHdXuV/dTrrjOtLgpg6V0Gl8TOUZcslUglyzVkRrTtsk
YqJA+LHFSdZ4b49/k9VkaWhKEg7UcrONzfpWUse9rdEVCM3HGUqn5csb8nh0++cbFKjWKm+ne5G6
Mopn8BspaPMYHo+fl4pBqljG3kiDuZjLreQ/GoO8shdPZx7OgGDhE8xAZNQWo4yTY5TqSC9bLt+6
8rm0yULnOwxxdiv77uRpo6wBjoFbGNAM0JzFvpNrSQ9RJYywOizcmi5zJr3Vg+/aWJFAeW+31mPr
hyujnl4eDCrEkQ3edOFkdTyHhdLHRiFbkZebgMSbRqhgurKUHVAGu8l0y5X9lVhJzNfxDcKIMGtA
hkKyP6lqT7kWyUUQcR9X85Vo3kpq+aT68y4zo7us91eezDNXCWAn4g4SGs7zCQO+QcuwMFI/BvYu
UhKU5k35Bo+0x2qwthNHqHWqraPXARgJ421lTcURWH4sWqpCBF+0s5YmYTPqk11SmzH6g76XAVrX
fflBTuheV/NtaKtAmJudrs03kZq4c9WBpOySlXN6klmzr4TaAPwe9tYJD1iO+jzIZX5DOFVuzYM3
2d03OzXvrcje4vbzO3HGp6ReCRjPjQp5jkxE4GcZ/HhjpTX/Qq55A6EewbeZ3WpUv2MG960Nba8M
5ccsm996//PyhJ8d1SBAws3WPjXpLDpVC7kzYq/JPw2/3kb5+Kao41Oc2fj9js/YId+Hq/SLM4sM
JpargffqlDIWgkE1bJ8J7mp7p6SON/bzm00imkksrN69WvHvy595ioTggRIqtoCuTLg8y+cgdBLC
7goQD7Xb66Rz7tB1jsW7g7KDfqW1/cskN/sBik+QfPYyMYgSDk95/T+8AeipK3y8SZuWX7RIC5Cy
zMI2hiOYoemky+NTPZsfZpHcSdrwFPYyVsb6PZv9dVTiX6OzZtJ15g1ifFMg6SnTUhtd3M6q3RAX
DUR3c1JuDGPeGMUB6Ztd71a+vy9LHCeRFzZxBwPpuna1iI9bnG5iIeEXSiPqtEGXOU5cQ58l8iJK
GZLxqUxuHUwgIzO9UwLtQYnsXaaGXttZW87lnew3LjocOylcU9Q4uyFE74NtT+p7YhdkSEZphcVE
vC1PBzQH8zI8UHa6VxEbrrXmKulkYHn2Nsyr26Bw3mbAxCXZ4uV9ecrDZl9agC05Behs844dn/om
RD0+CIXe91xvtXR6xCbPK9FEFF69STQdmmz+lvjmT62yQRX31a42b0p7o1WBpxfYbMh/jFR+19Uc
pX5D2yT8L7p5Xrmbvprsy4UjOIeDLKwaeP2Of+ZURRnabX7omZXzUEXGU5QNj41q3vfBeB+CWkwG
NQDNHnpGrsgYdRrY2tMIcQun/mM3MqiU4obgEZ/PsnnopfJ+iMrnOMvvcqfZ4aqznUZW+8Fp/WdJ
Kf7RO99ypym7UUwkWGyQr1mov5i8uVupS+5ztaJQRevKjpw1S70zDzz9UfTsaRkA515+qkJdtTRb
rAgEDrQYgBUH1dbA06qu4chHbgvo+PImOPPA88zCOUENzoF5sohjAhwD8twmI++Kf6YieTK5mao6
fiabeBxma6UOctqmEVsOWjXeRpBnUfE6XstUH5IEyizGG4H21KfNL8sZvXbuDoXWI9QPAy3u9H0L
RSPAwq6Y8pexVWEvVAoMZaRRE3ZmjVfG5Uk48xBRNefXCBYMkcdiEqLCL2Lbwg4kUST2z3uSlddS
Vm+7CvWvvt76kAfrNRLW2eMHSwIJQCokIvs+ngtVCtN6xCbHa6LhWir9T4SvgV1mP/rMrFn16b3T
ZlcdzevaznatP27a0NxmeC0EbXcQf2uJDue5Uk0BKQRtQKe2wPlK8i5PjyZ+yfIEUiylhMOPPVUA
GvK2CSkcRl4/3cvW8GjTE3Ziv974kyLfaOk7FcxXu2qbu7byYVHWzutkIYhZG7BvOgeaaiChI5uU
nuW8jHMXbsNO8gG2RPw3MsyjwoInHmnwrCR05nNbCF3iwZD4WnbtzDH0yHb+sLJpN+Xqoai+X/6+
c6fOgVYg5IYB2i+ZxlWU1ArayJwBvi3kafCMZP6uZ9lb0hU3ML15LAdzd3nQc6EuvcF/R11UArBv
r7SmGCMPajvmWo8Iz1+D1PPHcjM4CF7g7GiVK3fpuTfw7zEXWy6W5hj1KUQjJjm9ixKJCk6wEsCK
E3yyVwzKKCKMJeJZPCroyTeVHfBZCuIlgaq8F222sf382W/r//aAUa5Cwg4NQvh5FNgAlyzGqgs1
A1iaiwDS53oY7rK8/jZL9fcqHu6GYr7FJPx6DJxryS4f+6F6NhT1QVOLzaR9o1PnqoO6Q9b+KrPL
u1hXb9UxvFYU8PD/aan/3+90vqTUCerplB6fdNNIJYueB6HHdBfp14r9u66vK+uqM/7paMzztIX9
y+Uxv9xh/l2H0zEXr6ZWBtLYiTHlnBs9Ku/zwtg7f9Ki2MlSfwdGD1eZUs1vUj3cRmlFP7y8D+fn
WbkbaaipKT4PvrJLCrhz0V2NgkOjfxqJiojW+AhkeeXnnnmHRLscOQdkENEKXixl3tRdIk2UB+ap
vp3C8WnypZt6yBMI2am9ncv50VYre1fV8i89cB40lHE0w03SZNcV48HRymcNnxmswVRti4fKU2hV
0aYqnH4rF+q+boq3+rpHFiP2MP7S+ObLH3B8hzDdUOJpJ4CfE76E+vIJKfJpmqqWekBEzPAtkr5h
8oVcgbIhCtzYseVdHs4Qy3e0vIvxxJP2Vwe2z32jHG2fSnrWwCaeXwHD3w5BSeUbgKAqVeBx5xt5
jnLX8cHt50X/bJZoBPjoA0QYjwVy8NzL4ZNGUQbV4n0cvA7d5I1o8gjjhRj7uy4EgReG4JImD+M9
a+63vtbf2CVWIDEUgFkFLWZ/C8bvk1V/N8fwZ3zftrLXScM+CtKfg97eZ2areEWDkIkp9y/9oPs4
y5O+N3n9q4N10dU4iWbmdUYFo2/4tX23JkCpn6wNquYEuP9H3Zctx41rW/5KRb3TFyBBkOy4dR7I
ZKZy0JSSLEsvDNmWORMECHD6m/6W/rFelKvKVpZt3dPR0XE74oTjuDSYSYLA3muvAZmR4FKisjop
OmY4ukCGH+SroAnWrczWXj6soK2AyVPUeJe4UfE49xCxq32b0UPmsItbDYqKGdrLgSAfvvHMnUsm
hCrX12PaQ8iewJgWuEDmQMXMb9p0uiyQ+5qrkK0Rvh0ZCvATI55p/DKhgKutfWY155lWe5o05w7y
4KYp2CNGaUUlWXWtt5Fi2yNlAILNs2Gi68k+G53pDTDn9db8dUuAtfILJQWknFMIjo0FM4GFNZPO
4M2mcBOcrmvy2Teff704TwYff+49eJeXAe/iZXVytDnID+tLG6jR3EFPs2PUizJEFnlNt25Jfgym
w2T7lxrxLcoPbrhVPgbQkT+O/oXVr6q6QpaGs5OJ74TCgQ/NQMFSfCtN42To8ddFou7FiQenjVPc
X5aa8XksgbSAgk8Kfc87eVNXQGBHWD+zBLoSXoXMXEzw8gRjuynXCWkvEku+odF4wZVevcvQ5iJc
GOUHwEQEipzg5+CCpY1IcIxJOV5ZTK47zHrd9mZg7XNN3H0bsAvWpFsP6oFpcsJFwgFx18YZ/G1t
nHOjH6v5vRgUvAa8C2ei94iKMZMd0d7seqbhxWjvUfuji9AQ3xt4A5WYRD4S4T7YjrkiZRrxtI6c
MYA4I9346XRmK37B8iqcUZZLayX8BzVEnQVRK7Vi1yAboWx37lStlr+D1R7T+r3lW0idprE9AC9M
145qYQRpVhQ+YiAKbZyuvCZKHaWR14u6bB68B3vur9Ihe0in6kYUME1whsegf6vr+MdmudxgbNFI
3VqiGU9HzD4rEzVxnIVymBGHfgisaAbddDCxIw85pNBivipqGFTcEgETnebre/cfn8b/kT6Lq6+P
svvXf+Lvn0Q7qTzN9Mlf/3Wef1KiE1/0fy4/9ve3vf6hf22excVT/dz98ptuRY3/nX7Lq1+Lf/3P
q1s96adXf4kbnevp2jyr6fjcmUq/XAI+x/Kd/9Uv/vb88ltup/b5j98/CdPo5beluWh+//NL289/
/A4K2ncbx/L7//zi8hn/+P3iuX2q/vH9z0+d/uN333+HMmmZYCOdEHD3gq8Pzy9fIe/QPGJICJk3
RKKoJ3//rRFKZ3/87pB3i5sdBof4BkBti7iwE2b5ks3fOUBTX1x6wZRBF/r7X5/71fP79jx/a0x9
JWAe1f3xO6Sor45fCwxvcKvRLpxUcvBZg0HYUMD9pnLVdVdLc5llSY0ouVaCYWkL+JkEuq9pOHg9
fT8a4iO8XXXWhpTA0kNJhIwTVSdneTblsaRQBslWy0Nd53xVulP5cXBMD2mQh443hYr+ucpyNyYa
u6IYjL0aJCJcEjAgPzUyIGcyKbqLTGBc09TavmesFuewnReRbYbx3K9B/p6rZoYejpLnchABNL6T
Qq4UcO0zR+TldUDA0lSuX14Ug+hAp2tlAHs15VZXC7vgU+MaKBUhRfg4u2PxABWXcmMuHL4aNJxB
LEqR8werIphT+hiE7NzGYbvGDlpI6qS9b4Cp3g8Zre4kvDTmUA8BthsI6hsPvgdEJbDv9fqjPY+s
iozJrAe7VmKEFBWNRIiE0vxshmoU+FNe0guDHzv6s+OOYW276Z2pvQq+gEIVcP3KnPmxF1rv69pC
QExV1fmHBLq7McZs3t/YssuPee/V985oK4og43Q6gC5rPpezJgfKa7j+pBbS4/M0neKqt60rU/Z0
KyEduBeMysdpbOEmnQcFk9gISeUig2GEL2Tr5CYIR+aN655O9gPzJgSzGaSNrJD6SR7TwB+L0BaZ
HwV52R77bORXfUV6tZr0iKBBOI2XU8zryvPCsdQj9llJAzu0UwrFg6tq+iR9u6/gXhRooAQ9zaLB
Hqp7NlTmCA69AnfJ7fxwhtILxnilo2OVo+TJq0GWyEIEm75QvTq0zEo9kP8hNY36OQD9whMYr9tZ
Mu28QKSbCnZeIq4cR1CIp8yCNuSZ6kJL9ZWO4F9KAMIEwQdgcjzKtfSeZVoL5OSISciI8n5OwT/m
MFPqfAGTvH4eyRdQPnqUS6CrbBJkIlwWGj6yo9/AkGGqXOiV6gAAsGeI2nMQO6Eeawfvo2wF+5Dj
p86LLOg+lsNSyAY5hrpeoksv0oPdAakDl3vvMDglglDRg4NX2N2012luxS2maTTsjAsyZN2O7Rb6
NG+rWgVdczU1MK7FrGk/ZkwkEW2Kao7ywYHLH9LUB9gQyf6+TDNLrKWj0wIWGohGAi+ep59zuEKv
K8BcMdVTJpDC4ckushQOeBghEnbvqRmMMhBLOI7UtIAOzignc8MAbU67xkDLB6jUmwcfT+KssRBN
uZvxf68FK8DFz6Rq94PtS3ptBQ0GYfkoL9XgurdVIVDGWtLP91rVwcWYMNbGJVM4y7oRQv6156c0
2VTNoL94ym5ipTLjoUoNrDmsBiDBG8sENpSBIOYKpJfaPfKaLbixxsRvxOdh1n2zZmNO10J7423Q
Z/xz0M22uxV5ioj1vOHBfZX7EqN+5cMBJ+/d4JrPhRrWBltzEbWTbY3x2Kd0iPJKBEiRFnAIZPDw
hQ0X2JOXjmvwUvKszueoIPmgw37MzLM0VUnCuXScpxyBRHdNadSD4HW9tQK3uZDgjoGoP9r86Iq2
uKlrA/p0M7rZbQsr1mfY8PXrGfiuOHQ1UDPwXBSYmJm9bGeuKC+JZKCLppbIL60JRhbxrOY82yrs
tSnS9jKGs3/CJbkwXYApiyvULYX153NOtPqgQX64Tp3U2RdN6n9iFeAh7dbNJyD8Ai1BY/gcpUin
xoy07ue9BB1TLPnC9rhGgBlKN4TDjQfMBKxmw9iA4Y8A8YaCysozGhkERzMs3R4VypzO8yda970F
+ZDH7n1W0H1fyxaZe5gbXuLkIOeWcsoPqnMkbIoBv4VN1jcVLr3FTsHdFmRg+ARm28mzxqe0ZvD2
tZKWoiZEZ+BHtMr1gCJySTdCGmG6T8CkTqNC+D3Mlst+njdi7vo9gnHhd5mnjMLzPE0mKLEsDwZr
c1rIAoYXibsthYR3Fh+L4pj7VfNQavRyZ8kYWAcXo5xq1Tc9JoqcSA87g9cmVZwyrCWkq9B80yLv
2do4yCICoTerDTinjmlgrusXDAElI2QVAPJnV34wbiceXadt4t6j3WqugaFkxCrvZWWsEIeBHWud
eR9JM8PUawycBy642PDMAQU+zwYhIXTX/lMVBP0NpYqhKelxRqwKr2vhKwpnRbbOy5kraAs796Fh
ovmYa4O9Aj221YYYRCQfi6lh9oX0i2oKZ6LGz72p8AbBM8mHQN6en2nLkgbAQz2u67rj67Ll9ZeJ
W+TcHwdxK53RiQnBcKWyamjBLFUtYQGJHzxChjidq6QRT27HoNzseA40S2OXgYYgY6sZt2QFCahT
xoUFxlI4tpx/ooHy/BD0O+D1poBtmiDwuFlXsxFHmfbefRoYvlUEXDmaQoKQpny6mwvZfpTNDDP2
mnXFpkA0BYYbUwlLW00w+CtM07bwkwGoi1Iga+xo8hM/lh4dY8TnzogJ89AAW+XoYVbBJcKRWXZp
jRO/yVwrWHM5kXUzC1rDpZDXT4Unk603zONe6cLfCyfNY1/P9Ga0Me2w8NHjWZv8wNqSnNc6sy7t
gSAWPQMcgHA6q/08MQV8vgkoyA/KhuOkKtJzl8OVY6jS8sLzcnL0CsjsowFZGluYNToFHAvaJI8c
1dkqnGZHxkLOw1paqv6Qclltae60m85v7a3uEW/r5iPZ5RjgbrIAiQ6RIgkZY8sT47muUuRLJrZC
P5TiXBvX49CYTxmM7C8crzcRcfP6ks2muWNZ0yOZs6Xqy2DPGEb1jU+jOu9mtEBuk8DBMrUeCbW8
e1PIIR4lq3Z1Y6sCqaqBs61l0O9xwPAzl1hw1+3SkYG3NWTjuZs1gEjmjtGDwWJeZxbIelOSVmvb
+PnjlGnreW58OLI5ZLQ2WTkUZ3YJH/5sTHJnNfEki92ymC/cNpvXGtkZTdgg6PhhrOl4LaipYgZ5
5oVweXKpUs+9EN1UbSAcMVFpT2PssXZeV4aW55RaYuMEQ3fAPSGHsib+Nu+QVs2Qlw1H4tEbIL4R
LmbsbFpjtodmELZbj95kgoNftbgmEwyXLYYAJGrbTvV76mK9waKhURWqu96Vx97JnQeVFd4F7xOz
ZSjhMDOGO4cAjW6KHGPcK4F1nKLCyaAX1UGmzlnmV5cDFWxPh0A9BAGav13ZuaQ4y606h3etEM11
oQhp7jGmyt7nc4U5sCBt/SW1WmdDi8Q+I2JCMBS0gmUCDztakmimQQZMj6n+vY0OOE4CjD+iutQz
Ei8G0+rItSHrHLx2mvdOW+JQsbnMs7Oq1i22PpT5GFMmfGpiNmO+NzCYnvQ6mOBDwaF8RPtMznpC
u/1Uaf+WZ315hK4GboAV9JooktOtbMvxPBAjRB1UY3wQQoTRv28T2W/HCgmNae761srVeXbdlb2U
YSA07MoDbsEPstbVVTJkztWkc2yMBemTFKHYAw4F5Du5IvSHgbcwK+yDbeWABSadjA/A1RVgTO7D
F3KddZ5ZGV2nx4JIDiPm0ZZnOJk8FIkEYZGVavRHhQot/+yyxLNjPNwOOqQg1Ugp6Emg0SNNPcN0
eXBB0Orce5zqA1IZvGnYGWZwQCad3vbE6g6GqwTNInIYezU5kWmoBJGZq+5ZqJodoCXWCFfIaqgd
OLurmSmPXt+AfwXPpjYP06BiH/y0G7bZRBCC5CGq2Et963LACt13iXHuirRP1wscSUPsiN6D03PY
qQpDLQA/+ZycsZ435Io2VkeOUjFzDAqBZejpfpNo4+8CiMBhW8h6Cb8ccEgwsJsTjG5EelOOvE2u
aNXw29nJ4GzZZRLi1gnAh0RhGzUTN4AMIRsOewW/FSsfLVgug/N+Z+MYq8NubKsPmFmx46SFda8S
yNZyOGFHbdrBg4W5Hd7yIjCr2uHTvaob4L8sgBm0ZSXlXngS8qjKIVGPV+MwdTPYaAY97QPJ/OB+
LptkQ51uOZKRln5MhQ1PxyDjUxvOXp1vJjcHiFSCHDKFxp0xFQ5YcUtLbOMoI5BO6dJk29W6kKHl
wcfSk/BcQDOawxDLdy6bxAG1sQDRfCqr5Lqzh+52ytJkVVa6xiEHNCZ2El5+GNsZlv8O1kZUUIi5
2xKTB6xB4ZSgPMwElk+mM5iatMN5Skl6LmeRtpgBwtkkdDLW7+dlVwtRWLBzbPEJquXMLW47w2yU
81PunWMEi1ligczyg4Pma99MI+RZrZnjIFs4KMRTN2k2lV/8QcMIFZloHxPwAFZeBpqohaboyRU9
AtnQrVQrR9HJhzd/6932ArxNpKlybCkVjocnjoE5Phabk1jUHc5PMuiARA6ESfnahv3G/eSrAL5a
6CrPJ9X3T25J7esCnqwSRtI+WyNBcPhQ+MLzIgenBPKWS3WZJSKpL0F0N3bUW71lgVc7TjB+hf+w
bSH82+ssBOQVY7ODrAe2t/ncwa4qmOHr781XIGR2BzY66ZYo7FpQkqF5fsFt/i2A68eo1Cus62fo
1n9H6GoR0f3HXxDRP6CrbQf329+untTTp+eqE69ArOUnv4JYcDF7t6TZIUYbxiRLUNFfIBal9B3q
eZh1eATMFrzFf4NY1HuHHhru83hNQHmBVcLfIBZ132FcTOAeBfYF/GzgHPzXFf4XQKwTAPxvDOvU
Zc3CaS7KpO92riouihLwCWefOKoymFWi1rd6OBN4Wxv9Koz21QY71lM2pVdiGMcQx+PZdzfuz8v6
HkvjyzDgG/r97TJOUO/R1bYYvKnbFS3Z+RY4RdmSLK6Dutn7mUG1gO4NUFkMebY++C6smyUDm6ee
zWdZ2O8rll8kENYB5aZPzMPZSi3fW3kdmlswhuo1barbwbAxKrLpfaUnEY0zLIiAAx9tKK2OlCHs
JKnJDlbxD52c3ztjvp3r4qKysm1W1QzcCzWcNVWXntXKQqKWL3SMyhm5lGx+BotwC+QDvhLplZy6
tYMtLSPVrazhj1uDNYodf4RYZbTCwSUPEmIWkFmR09MexqTUsS3Abq3IzeQC1RCLt9Y0wET+13f3
hfD8g7vrnMwHqW65pcFz3wUFDCl76WMmhQ8/5fYx8RUuA01RGzhwmstWJkeDlLQHjF8fRONtRVqy
kEEN0XfdpveGJ7vtXSQPmG0LRWtoFKqxxShgFMApq3TtNwMQ0BQCgJLB/KLtDgEa2VjB4iAcZiQy
lQiAi2Y5VWHF+K1HGzTDXn8tMQL/9cc9mXr/vZhO6dgcYcp9aQX9bkqGq6rK9oULPY90ywvAGSTE
PKqKMjfx7hMHfK7JGx4w3ChigFU6dLU8G3ixztv0phiqDRJjPhlfJ5u5A6/MS6sPjrBBUWSlu0uz
ry+DAUvyjUd1MjX7du3LaPy7UW6JGfVUWETuFIxegpzunGK4BEN5Q1hyzCFsNf743guqh56T9xzh
3EGdISccUdVeV0VViVVMpYQ7JdZuCEHZIXDgT+2JIyzxQ0ARbxA8Tjhc367zZIyagaWIUIdM7Ywx
kPTziPrdOjHZkWUUHfCYflIuFo8vbiunuJkV7BqTLCVLERUp0R6EgLOLxcXh18/c/fH+4Sz//bvb
pls6jJrXmOrXSC7Ny9BFO4bG69e//adP5ZSQkAHKSgkwBja1B1nJQ7cY0kiOcA63t4Ooh01zlBFe
horRDYYJONezHBY9dn2T1h06IJJdJqnem65DVFBVbiCdBMWtyh9IVd5QuzsThff866vFgfKjvfTU
GWkaEJo750LtXPo8NkihSJ8Xi/YSxaXrpmBKOG/clhP20rdFYL++6y52wxypgnKHiLWtzRGXJGvc
onTT236ojLsfiB0b9KuB+9b4+qeP4mScnDRp10BGJ3dDMN+wyd8XJcAWmABUYTfwL3AvTVZqGq27
EikUqLDPCu6uFeFHU3KUpwqKJJODDzr2cAmqUvKhkKYI0XF+hBVHjlitSUXg59VvjNt/uhmdnGzc
nSyeTH6700P/0OYTYPw8aLGBGED5bvoEnsCZ0OK2roI7VKBj5LP6XsGXJvRTF8h0l8ao4+BQT4cV
gPHVwNyozPh+GPNPEhv4MLXA0xZcqMXwtavJG4q4E6fFvx/uafrZ7MM5OGOO3HmtXKeuuCghWe0a
OC06/FZl6eVczvCj2UnbbBKeI24Fs5Je7wxgBIPwAeXLMwO7mrGQDxZgrdaqY9kOMRDXM9DNn4xA
A6fyw+QWN04KxO/Xq/9ll//BYXeaMt7AXnmqk0ACkXbipnbgWmNs/zDrFvYacEW7CIaZx+mEMJxs
NFPYD3Cq56l41glQzMoMegMMlId1Be69JXnoe51BmAUD48NuQzfRKIWS2omdrtpUZVVD65/cWUPx
3kno3SScx4BCDQI1zgaeh0+ko1mcBurYZOQJkJJYUW/a+zV656Hp71ot3vjg9PWA+9sDOzk6EpAY
MGSh7c4usog3+Z7zZFfz4Ll36ZmAjX6pPuB57t3ZWTOl96Th6wYZhW+wkX5Ww51yKBpfK2Njze7g
pEmiCv4rEXZjuITSDvFCKDoCVuKcQoDQSglyLB32qbUkCEjGw4QrcNQGnNOQ+FMKg3QX77T5PNZo
hkaXwhOgKzAorKlJo1bhOcGuFJ4bs772piZd57beI64bLgtqX1f9nsFRIGRNNiC4yXeRtyARbmHs
g98O5Saw0rMqsZ9m2wKXzO+RQ1KXYCJZc7cCOG6HTudAjKE6xMRKchQAGNd9ph7dpHBQRUCpNmUs
dIR10Tf6rqy8e8gNH6q8Ofi+OGOVONSpcwa5JaI6kIgiM/bw66V9kgfz7QmfnHIe6Qaf97bZkREF
MKKpbrseQui2B6xjHAK4JrM1qBaOwJrXDkY8jR1zbJmQOWTl2kehAoNL9hRkgKByeKas4QcGUo7W
O4XzM1QjCudfXyt7zTP6dq0nRyZGr6nsMb3eEWc46PoIozzA9VfMqfaiNpflBN8dCA/tGpwnZmWx
7ZYbgw7V98FWc1HX2FuoZC5G+KKJbP6iJveTN+tjkbV70XRnUmJS5ZOo89iZmp1NxeCdmiS7wl7M
RMtNKR4nxI9IIGwRCGnHknt7jN6vkrqJLfu64geD6hW/0G0fR9tbpxy7V1bFv/70P31Syzv6XT2S
zFOFKUOPM9gKwM2RLb+RBVaEpirfwkHcixIfbiGCjHMkuA+fDmzg1hxsDHXnp9xS6RmcJMF1rxvk
jGFasoLsoo4p1KQLXxH8y2mc37rYnzRfL0ftdxdrTbDhTnHG7Iq6dO0I87l0m/NiOu9K4b1HXOmw
Ess7RxzjYbyOLisNxAFMqvTYNTkoh5mb5Vd+XpibofYXOg1T50GPOQGGiBpMBadGAjA4C7x7o8R5
0aL9aJM/qQKmMRW55QZiByRXr0BjysNSl/ys7DCr7BFOFDtZi6k3qufVxMSw6usGJuXGLcM6lYdi
zo8YQly68/zUjqjWWhelNGIikA9hOIt6krhhDgVt5NSFjqvKq2B8bJPQtmE13HqwQpMw7og6mj+Y
IL3Sok6RPWIzjG/L8syxoeWXVm9HVYYvSFrbGBhPyDHUGv7aU3F0E9SBSyGZdBUMJUtgNFP14Kvs
Kh/opsVA8RzudFi+6YWP/BQ+zsLCyJw0EZILuy1mb2Ws+qXOJ8246Xp+r0uNEtsTyLHw8YTsqhpi
b/Cd9f/hij6pY6gsuUFH2+4SS+NWtWgvum4AwDrUECMAV0yjNEWIN9hrc6ytdo7o2LVx0JghFhh1
xFLQ+3JS73Pmvh+CJUgOGGiflnzLOsh1oC6lb5xELxzGH6yO00xJMbQN84q2Qq64f5/1+lGPuO8u
Ie+Zcp8E0u6QaXBv2949NF6XiFLUm0oobIlwgEF6D+gi0s6vOvAspiI//voG/qxjOjVkc7C3ZiNY
j7tC0vySTgVZ6iVb3yROc5ZZfHgPrqZc2e3kInSKYRZcNMNZJa2dYiLzNthT3AWPdel5msz5Rpnk
rWzFn96wk9LB7idPd5q0aGkhwCCODEIXTMSNU3EXo0B73IKwFHoWv9QQpCLSG/EoMFQjsVej2xur
kV1moLasLZCSgC2AptliEb5xlJwoBv8+Sl7u6Hf7E4VJgt8a2u8aVm5lqUK79aJBpKuuMx9ULyAS
HGDzxtYOPPtqml2/8cSWT/+jZXRy3NZ2TahdYRaR5HSjMfoh9YKJ5f4+S/zFV2/TBTCmcL1VOWLo
XyR3XZdsbGDlodO4PsjX4352cKRl+g3pxsti+dElnZyqePjuICkdd17f3zkFzBEdDe2CKMerpIDT
SYkJHdIWm2eMZPcNdgpM3W4YsICoYLMbO9oq4ommnwSIWGiGiifuW284Op0YUX17TP8880hroDPY
mQwsKGA66WOCYvkLnWiww2PqzuxUUtgBO+s87/cgl15pAG0lWmMF0++opw5GXn7frqfe5BD+6OFa
pzxfgYVzdHsnnnnx4Hno7xoyxY3Ub1Bvf3ZYU/vksK4s1wu0b3ZU9neuDnw4R4NtgHiTsFX1Ay31
45DifGAT2zGmnyBPrnGWMJjlmwykduu8Q9gU2MGes05nrHvcBDtqRoBLuc/fOPJeNq8fPfqTI4+3
1ox4JtfsbDrUyL4uzqkcS+QwNp8daVIUpOllFwwIO4KEmYkDFTjsIODChdW4Oum4t7OP40omICSh
GDPDymptvXl5Wf5vo/8/ZcD+N4T/F17nW+j/+ZPKnxqMAT4/V79dgIGKp/qVFrtwX5ff8OcUgLnv
Fsk1dGWYBbkwwPh7CoCvYCyw2EfABxx+FfjKn1RWGyxX8F7hvAApqAu/DPy6P6mslL2D/THsccBm
hWTRJezfmgIsK/3b2vIRqALqO8isINuCrwtl/Os3geqhqZWZhivmtTAvbwOEANLVkGv0PDPC+XCE
gSsmfIxocYK//NEBtgdVof/w3U28+vpvfj8JONnscSnQZkBhCLEGPh/EGgu69d2m3wOgngtC+6tq
lv4KUFsHOaQTMr4wZISFREBwF8KCtx9Zrvwzmt87yzX/+ipOZJnLVbiLkfqSvgb/Fji2vr6KciRq
Yp1RV7Yq71wwksAtEipKM+xXrnDxCk0Y2Q/wSUZ6FqQjQWEFiHrCH/ABP/fsFmbUBgLlDLVoClSf
lPwBeyTbBF06wG4GZjWXHsgH4a+v+8Rsa7luVDCYDYGUDEcFcqodZhk4irp2m6skN0erN10IZyOy
L5OZhN2cHUF4ySOEy04bDYRqTWCnGNlSdWvegrVoCfB3reF2cP3bICtARDT+Rc4CGdoDZFWG58Gh
8qb62jNrAj5YyG2Mr1WbuytiawsCfoOyYVH2ErsJDrDdJpHGyDX0NE6GQSRZhHq2wnS4BgWvQ9/K
gy2zlA+VUSIggQ3oG4OlE1BkuSE+fGYQkQMTMjhbnYKiyi41jPPs6opUg78SWRocWNp/aThmAXPd
+qvSHkuc7cXTy3W8/BHUMygvTbuqKQQRv35Cr9vil+sBK92FAwPeaKhpT0YybErGGSO38spdPrbq
tL+a8ibfvCxiC/f7rVp4WamvXu2XyGxu49NDZwyrxdcrGSAnbbOmTq88jnanKOrI8gsbc6n+49xY
OYp5XMIABkVkExjSgupI35gVnEC2+MwwN4BCE/ZvMCeF38bJK12ZOe0BMQSXrJrJhoPQvu0t7myn
Au41lOhtLpDZVTCQXKnp7Gs65xedqhBOqgyAFuqAqQlj98Jfgzd4VLI5th4CWnyanElbVytQ28f9
pPHjbzyr5d68uneLRRdsdrAPgOeP3fv1vSN9W5S8me1LGHqHWvvsAlEAyJ5cHpiWJN8MQzFeluY4
1Oe4s+naNZc+aTBEIynei+XOqtmHvNRew463Xzl8PBROCS5owj42Hvr8oWraGxiEXSA054MoZboO
FPgQy+PQwezsepiF5JOJMlGfC0Tf3ICPCWUf6Pq3k1XeCEL6MLMscmT+Nh2TIPShWr71K7gM122y
AjkwXyWF+pgqcJfdxIdZKYhZq6Lzsrges/nQEvsIlWScpVW6EE1BbGtrK6xUwbYvr8zLmpRJ4B8Q
rWvH1RL2DCbuGzM7thSwJ7c6gCwPm78NPS+23pNbPQpRdcgbvsw639kmdiFXwGeffTlIQFzBuBlp
D1QPyN/nOtHVoZkOauqyCCi/jBjIfTFkVUDLdVRMjjoEZSIiYoo7tKbddgw0mgYb92rg0FPb7p3o
2bFIuQUoPoF8qRck7jO7Xqe0T1YWGJDzUF2ZZZEOOhFg7bbghk2jv7L9pI7BMoM2G4nX3McOYrlY
nqQUBvos9VzZwbT2vTfQ+Jda9B/3B3kM8KuE5RTzTxqAuh2FN/QpucRY7XymEMlnJHtmoA9t8gZi
ZjW7zoWPTuBlB3t5n2cJDn1d9+Ub1/JiUf/6Wmw7wCa28I4X1+eTgt8hMicYs+pLYc/JuQOqe+jx
Id+YQAV72BVhBA4y5wVKjqjt8UWcV4gXSBA67KWZ2kqly/N+hrI/g45N9/wDXGv7Xat0vuF+hXh7
bqwNT1oekjb/4sD3bWvxGmpLqz6HS+k5CAndNmOPmKrHFmbN1Mr6SwBusW7ocKFGdSOp+igL4uwm
j8eySjDq9rPkUEHEGjqS8wv0aeiDdBDnAWK4ikLfNqTrz8fhT4+w/2d18f+33JnFmfnn1fPVU5l3
+n/9z9dSseVnvtbLnvcOrjjIsMDRTXw8YWzNX6VfnLyDwaC9FIcBhYnI0if9Jf3y3kFeD1UWKljq
QzCGl+Qv6ZfzDiqxJXxrMQngi0vAv8GaWcrhby/A104Xg4lTrxxazFnJ54bHfY6k7QAzCVgrwumQ
67e2w5/8AydvFueVgZsz/gFq1e9NKXZiZm9Myl9vtN+ufWkBvqurtXAYQjtrN67yAVBPqhZq3szf
KJx/dmdOqowyofkgjOCxz8fLlgX73JEXvj2/8etfV0/fLv7kIJ4mtEJZn/LYVWdjkFyBertK5HT4
35x92XLbPLPtC/2oAieQvJVEyfIYO4mT/DeoTB/nARxAkE9/Fr332SXjM8QqVu5UMYihu9EAVq+V
Cn/lntMwAF04KRmzLucD8D0thXBB00SFyn9247DSvGH29RQodolwZ1WyCAQzqJ0aQcY+esUax4Sp
89rm6ciOAEcMswG8uNjHfn0Wtvwa1Hj4vnDST/9j4pens6WhDwxfl9dyGs+fZM29qOLsLs/FtzzN
7yqB4fTOPUrH0pUseckIP/rOMsALI2W2skDgj1VQLqiKC7Ivq/G7nPtTQFEqQmyQcstixSFMY9J2
VN9uBwGAj4u3mdCC9jyot1WCtyjQDFOI4p1RE4gS8Ovzp51u/8+AqebYXZwwGSicjroWBQmFuCkU
BMrsY1+DCvmxqx+W7BaJoU/sFZcxWZzm7/WIh8yywRfjUQJ20KqH0hUrYepDAAgCIdXcvUByXsz2
crlvF6feJciwmpNbUYCL8xtVVp8F76G61J5RbP73+hSaxqOFAJ4Nire8xngsCHvgBSUtxactTSO1
eW91eUEQ65fQ2Dtg/SldEPvzlYvbjz0T/Ljvm57dhiHvzLwItwlyjxKR6YRbxPE8W3G88omPJ+YN
KnrpMwnETTIoP3gRSDzPSe+DMoytmK2p6SUcX7gjnvPCeaQJHtL9/qEp5Lcm/t97Q6QtH1dRm5rW
PF3KRHg4cqDpko7nsAQsMZihxrltRZevXnScTZngBeUqwpMp6pqC4+Bs20chB/e+6XkEjrNewkY2
iWMAd83puHJp8fEuB/H0901bfEgpsAleNIwWsNxBJnexT7p/mgYAM9T5OmuJPNr7d5SFTvr770DS
RNImw3e6bPpR4qIGHMbR9Yk3DUHzUpuVw8RR2BaJeEDlMNSHEA12FNrRfrFGv2swHV09GHW5lacG
FGeLLLRPHLV3h8ZGGcz1EZha1zy2ClDIFssOFW5cvViZG7Vl+/1609ph7v/vAuCjeD/xBPg84UzK
xQMttjfyjdQZyHSeHSI+Vd5r2wUHJY551R18Su4CsXaraRqS5saFmzvxkA4qSoV35xbeo8zlyh2P
Ib7pF8fljKMaEsopylHNgsIkYKl7YKfH8M/1KTN1ffn9wpEnpwxxNh/dqALfxi6Q8uQ5w89tbWue
bFOWCJaqhRggQAVINkM4qFwDyi7m8oGPBZovd6gebmo80UH6SNxMAEHZKWq26+FGoBoN1vuMlOBw
fRwGn9PZ5EtXWXOYYQ1aq3xEeR0Ae6jgU+xFiGFlhzQts+bWVubgTSBvVTTbE4ugLKv2qIQuvhWq
CI7XR2FYaV/bhFk7ETtvGhWNTvC78Fyw8IQrO+THmR64Nd8bUVt7AkWtwxTZbAIMXlnHDNaKouJn
X2XHsaVftg1Bc2+Ud4MSQNYq4sN4sjobKBm1ssbLLHxgTr7mwjlXASr2G7BD4JoeatU7BWpslC3u
LGjlLbC1MpNHfy3Carfn/xeoljepS7dDRfcs2hjl+bZNvgxQ1PK7kx0+MznsHBSSOdb82LfTjqFS
3/XuVctQj7smUGgyhOX3C5fP4pajdL2doibNv1esuLPKdGV3MjWteXwMUagiWGwsB1gUMnVC7RnA
6Ss7h8EPl9e6y46DH5R3HHYcgZV+2KHsDdwUqFhcdDxA4fLf6zZmsmVt78YVbBnkAjY25wSVgHVU
ed9JWZ5IbO8AFlpxRkP00smoYpJLl1jwmM6abmrwJ2apDW6U9L8Et5+gj16qz/KV2GJYFP1FJIMA
oyBOr6Ki6b+XuCJG6Wa6gk0wta15fiHmBCX+S9yaUC1OeXieU5B9XV8Kw3ozzd0TUMNUVGBbldJH
nbR3BwmtPdDmEVsTNHjDXH/g9jpTLmxI8qSt8Akgz1SXQLjCvvGqXu5Qo/lTZi+hg4oQFNl732ma
7CYEhSoBYCFub2ucyMoRd+ODsy9x8014fQeGnLf/I0bvcUDQIIl3G4CVw7HTg+pfgD7cZcUarbxp
7rUYIhwQ0wagRIgSXn3xsB3NSbGS3hvOn6Dpf+9qKoO4iB+XyGhs8tWn/3jefSAdUCe92iDuzY8F
4jsC0/V1NsRepkUNF4COvusKBMMg3nMGJZ76lwTwvQbBCZ9AYQao+XroNVmVFkUSMEzSwc5VNJFv
ISXnvpW43AdzAbSDl/Ulot2N2UMw3tK+iJgtwNY4A6l4FtXRBl3U9TGbFk8LMxBqbwg4UFVUAngb
+WA1KYq6XIkupsa1bALpNSAAIaiOhtb/J1O9tStQoLWtcU/LI8Ye7A+xk6rIsSUw6HH1U1TT86ZZ
0XVmElsko6BYG+XKL7bvn0ZGXq43bRlSLJ0WPxyoUySo331bd+B+e/4Lm241pW8rv6wxbKyenX0P
hNk0vSpcPJf9M7E+X++Awcq9xR4vtl2QNOBN0O1AeeWiIGUAft9xqqMVjs8eyY8jiirtXkbMmla8
ymDnuvwwGLKa3sNZLgqq6QUUG1/aMN2DTvocznQF4GWwM0+LEm2Buo3Uwl6ZsDY85nGb3I4zaAmv
T5ipdS0s+BTkI3gMVFGf0BC3bDiGTqRKt+2KOsecn2cEOjlijkD+0fwYU4Hi0bBMb6733bTYmntn
TFll0Hkq8voJItvpAcCl/dh+J44XBXhQheWtRjTTQmve3jvWkKnY8yLQDx3HpNvTRr1Q5Batg3fT
6+MxrIWrOT3AAoK2M2bLgYx06lQPQ5l+2da0lkIQO0Osp2KKrLR7of34q7TGbfcwuhR4E6iut3rA
psckOVlefARiYJtxvlVnXHgz8zhepwh6HdsNSEWa4eu49QZMV+6MlR1DS6ueIn9ooFWeo8ZWeuTv
9ek2ZJ5vOIGLjufAXbG8bmccYPkh6wVUA1+Xo8ZyYhu8NmqyldTQYJau5r7cLxJb2g72ibH4w6b4
EcVCYAEbT7MQKyHOZJX6Vg4iyhaszLhgKOsfczbfWKBbvD5NpqY1B57mTNFw5thCs/5Tl1Xfknnt
/PUh1hiIgzeM2cUSFLRNwaaDwMaIdRs7v2roo7HWh4DZQ1cjbywfHBCrjyeGkqPs88j4cgYEL/RN
X/9BBjahXP76IA1bol6+7syQI8lAdRnN6fQ5BvAVFWUHcFhF15s3zKFeLu4nIpA+9MCjCjw8bsU+
d25zvN60aQ51CTK3bFiAkGRDrYlDLtU91pLsFIraXD5Gc1fctv0yhbR4ReqO0pp9iWRywu9ZmDyA
bmiZUnee99e7Yxrp4gMXKyp7sMF4EtFACPtWOvwlDtlhW9PL2l00ncx4PWs94LK9WX7DceWW9e5K
rw0e6iyjuWgaxYTBGFKU9DSx87ODZZGM/EpGK3LdfE2VyGRiWhRgKa5j/ZRhI0Rx2MzZbTWiCiRN
3K/bpkcLAUCFu3lOGzvyGnWnAvoMts1tu8eCkLicnikF7pK6MF8/RtqP1INEQLs0G9dV27WzOhZu
o+wpmur0AZK9NyTuV1Jdw5zrBcasD9Kalmjaquzvqas+dxA+kGW4EjUMxq7XAacJyk0hzW5Hyk7L
PYR0Hv1g+HZ9OU1d1478knYow5pAgVan02/Ql/2oITLpy+7P9eYNFq9X0gJzlXYKatdRy4dnJ/eK
HcODgGUlPwLWR9e/YZqeZWgXXlVQy61scIFHqFU79Ky7LTOyEvUMd1O64DALcpAJsnmKaFY4v1LJ
91VrgW4LVb4ICh5AbV+vj8G0DJrX2u1UkK7GjTeR5atbsMNkoyS9Xru7N41Dc1re2zmdcdMdUdxY
NH3weZyB8ITOPT0HU3i6PgbTOmjui5peNfkuJgs84i+5ArVUHX7f1rTmu1BzlyAWwmWxkxT3RWh9
Am3CStOGg4NeYZe56dR1KXqNLGHnTcVPUlbIy7oTp/fM6m9cMd80ZX2+PhCDP7ztrhe22vZ+BwHV
bI7SrFEHsG2qM8j+0uNkCefsjVm14hOmUWluDa4FGRR+i1AK2uo9Gcrp5Lgo1ERlVffQBF2/Z94Y
7pU9/tcqhHfYNrpl1BejU1MA6eMYJ+6KWb8DCaoCMOv2tnMCV8rPbZ/QnN0tvbHpl2OAB9KFNAiP
EFSKSi5+Dzb/ff0TBl/UMXHKDX2g+PHUHsQShVG4L9pleMevcFNx/QMBpuODO9C3N4qLaepQukZr
xFtQhYLX2DkGtESRxYmjfACcmfsiW5MyNo1Ec3sHdA4MYnt4siv4/STBghgG3aGHcW8biObxY8FA
EBkmyNmLz8P0XYG7TpEGRe94LFDWV9GsfMcQWd4uTS8mDClHx30nnqMq961PceLOX6GeU2y7VNGB
crY7VtQBn0kEfsmuPsRJoZ48gTRnpfeLz32w3DpSbmpAPtUHeH8H1eCnYixvQS9439vsPA3yOEzp
SiAzLDZdPn8xST0FzboY8epg0/6UWcFxSYnL1FsxWlPzmm9XiUctcBROEaoJUYOXFclDkIEfDGpK
zrbTJV0+fTECMKOxAjw3uF+v88+t27+AgntNr9lgQqgue9e27+fKAoMtNlhe8rtwhEBBWTUrT1im
xrXde6DcjZsCDwNFAhZPFB4gSZus3XUnMzWuOTGY8DvCQxymaNKIHQiAvy4Hx+ttm54ddNhblwXO
VEywTdevH1uwZNr9a1nfZkWwo+3TLI7ePPxcvTgz2ZC2jSuCkvoJHMoRKkb+ttZ4pH79Y2TlGtjy
Y08Dlvr9ItuZXUCGEqPpAgn9sfyfrvwW40E8KNo/eEy4Pmcfb+GWDoDrh6GGwkI6R+BaeaVhfJvl
kKBp6F504Na7/o2P1xyStu8HkpCwl0kOg7JFOuJ5MgTHspVUG1vXXDlb6Amlh3DqBeKOBsNz7qwl
mqbJ0Vw4aZwWiSyu9rOuvuV29Upa8pjE3klA+/D63HxsRKCbfD83XYcLRhDaAlYBldkgaw+shsI7
KP22Na/58kgzMZU+bNSmzV6EA+QjJHgEppXNxjRBmjczyG+gZBwJ4Ez6BKTm04OXtt2+juND76qb
62MwfUTbl/vcGZUDhEXUDgDlgsY+HstXsALtoeoeXf+EyUI1V46LxCuqCqsgWPZrecuBsOMmBJal
o+EALw3SUKD3VQeQUS1vFBa6CMhKCm7ouV6Oa+XVVKPyCG8oA/2ROuQGOJ2NPdfcljGp/KyykP+6
8zGssmPj8f2QhcdNc64LvtW8S4dgguqNT5xqh5ueO+kXK103zYrmuKStgRhOPWzvoCPqZPIZEjtf
r3fbEJX1Qi9edhYq2WAikMws976wHkAhivtABQ78ZpqSm5hYK1a59PbfqRYqZt7Hhnoifo9Sbzzy
euRkZz64HOWNIPHG5jXnBb+1CtsEoX90VfMovFSeu9S9SWU6roRmg+fqyLdkdjLLBTA8QpnmLabt
a4OrahC6PuPu9dv15TCttOa5ONsQkUByJFpWgrbVHa/XFEwNTeuIN5XgnV+0Dg42Dji4IApzDnt3
JXCa2l4OUxfJYZA5DI8nMNAGUI8+7e5Qzrcy6R+SxqAGy3/nt/Z/mnzqQCO33Jn6T2CMBWmSF/0H
pIACChF4UuRD/xLPHaq+e+j5ODtPQDJqB7kZAvY21x7vQFrRoagziLPhGLcEFYwCj2AtJEjy+LGF
eZQrTzwG+9blRJsGdyzExQTLhHxybX5X0BsyyJXWDdmg5WvuY3PJWsA8ZRQX/7TsJ5go71LLO00y
3E14pMDLPDLCJpi3RWIdXjYlTdUUTimjOfzVCPbcz/mXTTbuaxvgaOEJHseUJhpFfz9KqFdWazmm
yQ419ynAnTzklgKEpMrvG+HgHpy9Xu+1YXV13BiRECHiCvffNCGvAXH+IPsDG5g/fr7evqHrTHOh
xO8pqbu5ibjfAUbFA8g+pONawZyp9XdOZP0HJHExmLswMYKW5XHm8YEG+bbaH0tHi5Z21dgQiYKi
aQqeLhkcCm8N8G3ot44MBf6lET1FYAGFdft7jFEiv6vdYPpfNnljXYhhVXXMRuy7SoKF1QPibXoc
bCR8A+Ss0mDbor4p6l7ERQEeTHCDgREpJgTUpCW4cQUQcyuh0bAf6XA9G4XGFi/hSOA+5S9hLb8F
wFfkoBksizbcdO632DJzF0PofC5qAKWbaB77lEYQFLQ/F2DwI6frdm9YAR1bx6cwrTpbNGBmqP4p
xno6xhNTC5VvfLj+BYMN6YC6Osw60Gi3kCwTeQEuFLKHYuKXbW1rSccEsjTLztF76bhHaMi8VplY
ubcwra4WJmeIpECCDdx2cwgO84ae8uwPKAoaFKOv9H2Jih8kZDrfREniFHx7UKsO8JpuT/ZBkT+A
NubB5+UNPkzBe4PDYVCTPaCf2G+PPAmhceJAmtEJb3FXvlN19dLidBT7wxkSeSxuz33/kCbW1xB/
FYLMqrDao/ScL+HgHhqvi6r6Fk+rglt/eg6W2xSiRGG7XGwEVQU06HwHLFiUhJ9WhvjxCHV0Hm89
UmMKUVVT+e5hxNsHXr7tNbJC05asA/REGrO+ZCgXoVycfCCkUaMVdicUW2YBSCLVUaCmyiHd/vpo
DK6iY/aQ84AJG5fsEUTA7gHR/4kK9LN063+uN28wOB2SN8WNF1RBDqFNsPmCtyB+9CrA/8ugPhbK
W7FqgzPqODyX5mLq2wrcg9DR2vXp/NB6a+83pvnRnNEvoQUExSsPMN08Yn5+IAtDsTcer8+PqXnN
IeuUz342gDYxTOQnOfR78Jvd2cPaTbRpZrTcxep8X7kcNe1JCB4lMAf95aA9jK733dC4jljLUMoK
Olj0nQ7xmYXNDXO8lcTUYDZvSugXG0TLrS53clSDd072S8xflZVAIwrEPxAUCg7Xu28oaAbnwvtd
yC1EP5SyAaG2zLvdnH5NsU/bo4/4Ir8OXD1CW+8XFGwKn+/VwDfd2ls6rC2fbQXETgaaAc96gg4c
xNqSL2MVrhzrTTO3GNrFzElhZ83YAKpoF/ZDmSc7mnYHF+cTsgYMMn1hMYeLL6Qpk9RJYVNNzz4X
KdhNIOXpYNpwt9WsZCFLgvrBLqIj29zZZ3bZobwT163g1V7UGbMgGtLqMUBe71TNw+D12UoINNmx
5uIeanZjxn18LKaPHVenLN3o3rpEzYhg7uHwCBPzUusOWq/QQp55faShEH+um7FpOTQXx3pT6ULh
LlJcvpKZnhknN7NdPAq65uiGT+ggtkR6k73wAUa+z38Ms33wwSMHdbhdO4fP10dhiIM6kA2FeI2a
AIMAqXl+aApohkzirhD+tlClY9nGKciyLhtZNEAiNZJt/twX9rb3GjCivXeIOFfFIGtMD0u6B6tt
JWQG1jD1pnnR3DmhHqo2BnQcuqAHXoNyO/fZUwqS5RVPMxi/jlDzU9DGz1DNiyY17JlfPXplvS1R
0jmW+sFjJWiRQKc31vd8JlHurzESm6ZFc9mE5JxB9NOLeEa8XQfOjd00JPcxhczSdYM0RCAdmtbH
RQGtUsxLd1vQA97teeZ9skGzX5cvdltuNHvNeVkzTJPrjB5uSnmxsx96slcSxNTXx2CYJR2lBhlq
Ox8lZimYGvcZ2AbIa07pdCuTstm2m+lINT52QQJFR3DOgEl5RyAbFcfOSYr+y7YhaHt0YJFKqhwU
IJCKfvCK/Daf/UMIW9rWvOa6FIW6NejFWFQO9UnZLoQCgxs65yubsSnFWChTL/dKkqIKHiUC8K68
OYctwalk4u0JNdt/y8n67+yPjwWcIqfWwbNYiMr2Oln59jJDH2yhOpItjpOhzxYXmdz+6ClaoLAg
+zFU7JfD+GOVqzW5hOWt9aMPOe/HqIjld9AYXYojXqGJjYOKVXOweHxT8w+HvFp9lazYs2lImtdb
KCZJ+6LFzYc7lPsZBP77Nu2bCHIN+b4FvfEedApr136GTe+NXvUizfGCno7hYnkDGecvI2+rJwgn
NxFUbH9SGm8DqUIx7/3sYVdV1COgoSlL8lL4fpSTcqVm3BDadaCbpQDVgYOyCBrSTyis3fO+ubnu
N6aml6h5MTmdoDUy84FFLrJMaccRgJGHbU1rHk/xYJoGMxZ5KOf6Zoa0IMQNyJoJGVZV52Ovld3b
IJEFO9mc7JfzVqLKlzoNTvlUrMyN6ROaz3tTMHHZpix6gwz48iRxRZH2wGKJtl7jYjWEdh2yZi0F
1LxCvsTi+KtCLeI+QAVFO6XWSlJs+oDm1bL2FbEbLEPFoHkHKWSC545s+j2lJPx9faVNn9DcOanB
FpK4YMqq+0Ye5gnUiG7f8X0H/tWNxqQdr5vaUiiOx1pY2eQdOS43n0BJ5/26PgCTF2i+ywfpjoMF
Y4Jcd7Wn5X3p1dO2+dcxanxSierARh/lNf/t+vOTSpPbctxWTgEe7vcO3NhVBel6nEKhXal2I80r
ELp4csUFDBOjI9OUS3zaJoidieOm1iGDOG6zx8NpfLw+8QbL0bncROMKdB9l6iEKWJs4OyjwO1il
e7revKn7y2cvohuDlii2Gcw99hoIY7ex3I9sWtOsMXV++epF67ZdA5ndwCbBSM72VeYOB9EKKKlN
fI07yvQJzXmbCl/oce0eQdjiPgmmJ8HpbYlH5m3zozluXsb+1HqL3TuJeAq7gn7t8zH5vK11zWcz
FCiGRQ7TnJ3xd52Tc1A423ZEqjlsRgpkRBU4GPt2qPdFaqud19TZbkvHqQ5G81Xjxy6kxiMP5E7Y
bPMBXL3zj+uNf5xlgYv6vdW0dSF7VWNJnRTqi83U3+I178vEgvOMg4/Hppd0pC9ZVfGVRf7YhkD5
//6DpK1sHzpFOGJBQqXOytvAH07EGQ7Xx/Oxj9Fw2T0vvKAYUzK+SbSAniPF5tXToz/IYaXzptaX
QV20Pqq47cIGt9qMATTuzjbgyTHfuM6aA4MBnOdVvNzZxm58EHn81wvJJuP/F/l9plgyM4W7BD7J
OwssmHyqVg4EpgXVvDYh3vA/FjSE5ZFw/yUY7FPp8E1HWaozshUqjAm30fNW9g8WaVywg4m/rOX2
xmnXnFfEDtR7C1R3e/18DlNoElurzxQfKkb6IdUhaKC/LktA53HOdNRDO42fa5fs+EBPshHPOHTs
QhE88+l5gE0tTpda4DC3agjCAm+NE9bDKOnfvBG446Dnxi4/wRFPfYvgVbtwV67AUj8n/s4r+ubQ
Zy60srq1k4rB2HV8m7JFzALgVqLOraCknvv9bdj27aa9nOqEb0GoWFpVwMfkAwctlzgrDP96DDBY
pA5vS0SOi7IZTSPjO3FQb7K0PmWlXME6m+ZFCwKWD9xlCpmJyOvog2TFN583azusqW0tBlC3yStI
/iEcQwbjHpkx30O6aI3k6eMjBNVRbQnIhCDbi4nBbei5Cyogj8MbmP7fLPXX+HBNk6+Fgyr2Sg+F
bpidGnqeiefmBxXiHQSI7XhlfU2TpO3kioJ6wxmxAA2P/8T52EbpmOQb7VILB6ObBHXao/Ek6A9p
79wFeb0ShA1To6PamnSIY/Bwu3hDSR2IxoLRHRqxtJBAy/ME772bzF/ndIOKq+B2h8+AszcGgrQG
BN/Kxr3VoWrh+ic+vjGh73Fu1n/qOmshMQ8z7cv2DyPjkysgWJq5RbGjbPwb296n6x8yTZm2nceh
m4qiQ3CmXFYvU/Lbz9ihaZm7sf3luxcbeuE3eOXgGIg1FFEs2Jk14gz7WsmuDJaqw+xcl5MylriH
HWU+7pxpfITk389tU+O873obW3zqrRhRjuUPc2IfxCBPiRNs23d1TF3meBBWYOh6KOyj181Q5kmT
BBxLwQoO02RDmheLGvDaqcJNOCFVsW8Ze/Km7uzL9NDL1jtYRbgtXuuMbZkl+n6sscZz5dzVnHxi
RbhGbGcYhI60g2KTJNjSXexi4/0Y+mfXokdJ47e9vgzXyNoMbqAD7uaim2lPMYQmFXc5K28HIFiC
yl8rajK1ryXlthUHnesuTypSPajM/5yG/rOaoAJ+3VYNfqCjvxRpW/ByYJrkOH0GGfYBV4j/XG/a
tAKaB3suaQQIwHBNXJyg4ARcjnVv+Y811K7T8c/1b5i6v/x+ESUsywVLz4iI6lcQtBqByScgd10J
16bGNT92XIgRS5+5kRdm1X6yg8jH5eHGidd2YysRKuAVDKflybOX8gdfqm/XJ8U08Zr/4i7Arb12
eeGL3T2Enc6dF8hDHKZfLZrcVHmygtkw2aa2Ied5CYwJQD24MLe/hdUhs/pj2c4r271hFDrqChUF
iWxbkDzTGnpfZZKUZxD3z7c8A3Okg0ssMHpC/WTTlOkYrF4I2fAeS91DHvTQxczfV3Tojv0EHTHU
wDKoJ3r14frHDHalI7AIo1VOl3krc/HS5fEDCdau6U2Tpu3KpOpGkXP4HARr93NMDxNqbXYFoBSl
bd8M67yhpjFozh3GyOTTEZcFQ9I8oIr6EQK5/70+PaYxLJ+88GmiALjPQyw8E/m3hX+rbJrPopD3
c+Xi0Yys2JdpBJp3V64sWqtdctWRHADmv4Oo76ZbJ6rzoDFS4+jqIzfiFERWZd+yHZmGtdo+0/xo
7l1k3Mc1AjquvBsyk3MsvrsxveP9X39bGu/pjs2onLPlfEnr8uyAznYns3ReCXyGo44OIsPZh/hQ
h3QjFMIfZCcOZfXakv5p5itYY0NY0qFkiNiU+b7jRk3IfkEK8mTh0XXw10juTM0vy3JhntIq3LEF
t3SECs5wZ6M0A9E738suXUlNTR/QfLgInMGJaxeKDrH/gie9o2OV0VzEK+5lmn/NcwcpWVJ3NuJq
SPIDBNeigXrzDpV+N8HAtnmAzoiWhFJCURaTFHuo3Kz6p2pg2/xWR4r1dtrG9mSh/xRA7HmYnjrV
r9yYGWKCq23KNElaJ3Aw9WWVncIUSoOTs/qCZ/BbHRrmBkNe9ekS13LRPkMKWX5mgxU82ihpPgUg
2d/zthPb9madD43I3AI0GrOUlc4+icubCpjGMlx70ghg7P+GAFAdINbKeCgtIFmQEWX1C0Wd9K1i
FT8XCQT8Jqn4nnstf7KHbjVTNUArqI4Y60IIdhcudSOAo1s67Qqn2lcVtCBe3fjPlIFgNP+J5GbX
2HIlATS4ig4iAxp0zgOnxSGxp5/tpHwMxvRezFBBdbwVRwkNE6k5++yFEJmEaBfKGcVNG3e3Tpf8
nKBZGAzp76rEOYJC8eeQ97DF69urwcYdzf+lsGhIFQY1MP8RdMR3Wa1W9g2DhevQMq/gkOMcgGSX
fS6h3VqhLrkXPermEu6dxmywDphO8WvbQLQNHC8gscc4EIO59P6CYVwdfMgfbZwlLRLMDDD5MgHm
VfEgEk78yMdtYixvKnGXG0irYlK5Ai/5jZD2LRs43VtuufaMbFpebe/uCcv7sWndqAOHAeTSoOia
7MI+SaJNs65DzBIQ6+c07lwweIzBTvjjThK/XnE4Q+d1cBlNphlHZwBYaCHcB6juzjuUnG0rrobq
8Puduw4mUAsNmJpKgsZB4l0Nl/yggro+MYZgofOgdRbL0rTDE3Xhtr8c8LpCXjM4V3V+k1XJxpco
HV5G8UhdhgXS7qljhxGwq11ipe2KzRtikQ4g89K4DRKKOpe6C0/hDE7HAIKX0FMqdvCuIynb9LYh
CUSs3Xit+sy04poTl10nS2ELN3IBxfeAonXVmp8Z8qg3hd+LRK2RFsHlM56VGSjQ28R6jdOy3vFp
Xgndpq5reXheFrFV2nj9dVIQEQdtbe0HWm28fPgXTExRJUcfkk3Mj/cMAilQaF9JkA2W+i+YmMBN
ep5bQIkKiM+G8b3XlQfSpDsBNasVWzJ9Y0kcLia/FGOexyOgPmWGE7SbhpDhKl/z3H4gkq7VoxpW
+K3Y++IjE4TBQxX4MB7aP8lyOA2Vd4pLvnbSMqywjh2rityfYouyCA5cQSg3HqIW1WkrAcPUurYR
W3Y3OJ6y0Lrdt6jakI+1aF+uByNT28vvFzMzVyprwE8P0c9yUrcFd5odt9217N6wz+vsZsJLnMyB
6kXE2t9gfTlSfu+GzgEnuGTru/ibHNXFCISCOIsQwMEHhfzpDx5uZVTSHa9Pj8lwNNfF+bkUc124
kYUO30ze5H/z06m9J0yFX7d9QtuHw4aUeYsHt2jkED9wnPrBH+3bJG22HVV0uFjDoItacbE4mH8D
/djDsFqJ/WbfH2T3OlaMN0FV4EUS71SyupegM7NpeSwxXxDRlt/KxjnyMjz6OdsVlfszo9VXFyrT
KiEnX2Yn1gZRW9JtxdVUh5b1yGdya0CGzB2pdjwt6NHB6fgQyHjc5on/QpfJLu55m7vRMIRplDGR
AcyzEVcMYfn3vpgLlbdhgNarsjuE1D21YDaHdHjE3f55k7Hp1Gd2n9QT/qEAfbb6t7yjiPlLGq5d
qRjCia4EWtdDHjL4ICrA6B0EsL+FzVq5palpLdGGdKoKveXm1eL809K0H6xxJJma1rw8jMOK9gLb
Q6/CQ9BkD7HbbDvp6LgyHD0Z8cYAl0D1fNMVKBIZm+9gzpja73EjhhW7/DDOBqGOL6u7chCz6HGL
Mk13FX8Y1DlEBXIypNE4vV43nQ8nCd/QNuo47kIGmnccQBOf/dfzhvgHLdi0VpFial7LuaeaU0JU
BlQxde7KgRa7tCpWuv5hvoquL7nHxRZB6Fg2eZksbjs8hVNu7TuOUummcXZzF5zVWPyFDmh9ApSu
OlyfLdOKaL5clcJzgFtxwe4+uj8KK6blXjW1mHZhYfv3YVb2yU7kZffp+vc+3KgwxGVaL4bYl1xm
Qsa4xgnipyJs3V2X1F8k4ETX2//wHgfta+l3yxyImqbYyVHgTr+oPhnpoW18cFCHLTgVIjEqj+yq
du7qfV5VZJP8H3h9tXFRJGtelxInYhkwFsoZfoPdee+V1jMmM7o+NpPpaZGlnsqwS8GxEnmsancD
LBvKpMEmDnnMnBZcaIoSeghcISTa7Fvd9vnesvhaxa2p61ry4AwtBG1i7kSildmuYuj1aFVrPJ+G
Rdehb8BVkBSkXHB56tyDsPvJCqszKXBKGhmKFxwRAaOyBgkyWLCOVQMXvuJhvwxlas+J20DXa9qn
3LrZtMg6WE2pyq3IonjaF+AszWtXveA5OF55FjREGB2vxkIvCJusC8B2FWN36peFqNJZeID1FVCk
91lGxC4NidUfQI3DPqmhDNqVK1yDEegypbSrFS8C3G+B9cKD3JRLwntuVd2mUgn4oOb7c9j11OeF
HzlNaX8ZPK95UkGuNhVZo3nN/XAojnOSYuF9luy7OJh3XWMFu23Lrnmf3fT2GMfwbaxCdpgS57aJ
E7mxcc37GCNhEUxo3AozcaSk/NnP09oNzscqG0GoY81w5iOtJGi9xV7F+3kfz/MTDh7PtKTPfodn
7TT+S7i4FUXx/P84+7IlSXUt2S/CDCTGVyDmjIycszJfsBp2CSSQBEgg8fXt0U9t597Tx6xft+2M
igBpDb58uRss8dMOszcdQExlMmGZAA6YYJEn2uC3lfrrf3+e/yYk/CszDeubo25BF9gpO+3/e/N4
MifejOF+HfyMFLecIuws/odr9W9O9r+S1OYVaiYd65MdNtk9KPP5932j7H//Jf/us/+lKHAq8r0I
C+wYqQb2dwx+Nl0dxTr6D0/q/jn/T2+E13ePc/8jI89CtyIM8KRCNn0vTXNtU1LPOr9FMnr5v/2E
+0/7H/9EOGMlzi+Iz841XRW4sYPWlvxPGOu/+wH/cu3TcCiUmxExbcDrnEdP0ba8Oi1MPZGB/x/f
wr9cfshFsJgE6Hn48kopOZBG/AfwChaC92/6/3sF/3L5WZFvIVuAzQdx7kTV5bHuy4CmEYh2YXgR
EwRbzBpOddAyefKgjUL5KPYn7ka9J3b0R/hW5ec+8Nt7F2fiyLZwhkJNtj1h0butO5aRHUuX9F3p
+cuH23SYZ9PdNu/Mha0U++fdslwMzdNbTwr1LDjELjnLozKGrf0tmVvQnYo49OdM5P01WfTwI54G
fojylt2UXZA/TEcqkw/ugDmdugZNv53BVtZ16vj8PDkBXFpyWDlgeHrZlg36XAD1+fpg8a2hdIRt
lrwfXKVSIT+jeZOPDO4MpZgLdOlLhrW6kqEAbqucERifirD9IdV9q5Kmg4ArJ5aQyziDDCucIJuf
TWfVRSRwfs2yObj1cRdAJdQsx7UxMHVPi+mc8FmUHZn+RiG4pNaL343EaHHlLqjdHIQ7sJnEQfMo
qXQw/k6DbfuxQYlrp/U8VUW7TSeaTFtZRFtQ1O2o+yoa15uJ9HAKChk98Cjy+8nAKmcMRPcUkWLe
FSDK1GTFnu9EM47uNjnB6OLmCLx7sG3GK7WsvHRMnYtERgefp9s+xOjpO161PdAxVeXSa14ZCVbv
dHf+Dbc0vDmwGYCghxeOVe2aeJXVQG6fCA9eExdDjXNhv9pM/5oEVw8uEUtF5LIdssLLXepydkyS
3Nejb0hfroOBka1Fh9mEiYTdZtYcxzFaMNYVc03mhe9yp1iZLF7Letymft9z/zfyW/FEBjSn0Ena
gGgUBI7bVD9ABErcBgga4n4OyWnKRlKFSYivD4SqNLMHi7HAQhCN+qBu23w6kNTqOlZqK0WCHW+q
Z4zcbdvWbuMfWwxHzO+xW9RNSqfrdqXPUeIN+Gw8h4UeXLgr2ruD3jbryomY8bJZ2XgALSotW7Uw
SGUKW4dz1++1VxPcm1G97/WS053MOoGtqkWZvGyDDl0QaBfiA5XQxh62JDX5RQSyZU/Ci2mtqQrx
2HLfpaTMVmG2M89ksdR53nnzLrbeOGwm0q6Y620Iw/BBJ1GH9w8C9iFsCQlrMZq+wTOGrH4ldEZo
3a9CDvs+MhhQMNaNv/OZjaWzFCKeZB2HT0AA3O17XOw3Fhm+7pe459NO+FUO51Vs2zeeYX6Vm80H
KJF5wkqYOZLr3PYxvyxTFEblQvLxydO++dRQirnhetmpjFu4ipSzhzxEwlb+Duerrajj0GbwqyVp
FO3MPExf0VrwT5guyqPkU0SrJbJTXm7arpD3WAk5ib6FPfkCo3K/L+LIhkfWaIKgVCiO8Q6krhJY
gkbxku8W1qztE1a0pqxk05TTyrtgHbDm2tL7tIZMB02JjKuGpHOx88CwbjAHWZ8w743mcrCpa2G4
nc36sUN5KQ5Wrf1UsaRZojIAjWKArDosaeqCjlS8Ol5wUQu+KrG3sWX62se6oPuumQWatU33UQ1/
jumdcEOGfbol0VpPuEnzCY0Ry8vBqXz+4FPvtz1bZVI8xqpo1GeyzVm3A0Ggn8HigDAxL8UE87+z
yyMvT9i1J9+qSfL1LU4pwbMGw1Y3b/2QTuLatmLGz6diXlUJmfb5TwOIZH1jfBuzB0YDsEH7Ysnf
sejaZNexaDpWxWqEPanuk1XeqNAdQWdLF/Y4A4SHd/OGqdbFmjV94PkiGgtnKqqWayp1rj/hDTeb
EvojfutLjrXxIihNaqX79FmYy1Ph4VyIGzium9Nge0XKPJhuNcPTkttE7u0stqY9Cuy96aNBGgie
imhV6VqSDq9P1FumNCb+ZpRUfY/rgjFcmU1wZUckEt5PNSTi+uitb1pKatahk90F2xCJu0dbmEBi
j2YUx7FnWd01Kv4cMzI+pi0R0MLD9OI38TOlR3yHZHrmLDbhbm7YtFXxGHAkGGexMreaXl9NlkdF
7aOuZ/UMdfG+nMF9BGgZheGNZjGCUpuNei2nWdqpzruUtnVvoAl2oLODzg64EdKVwkbDvIuixcgy
JEpDXH3p8WFuaFQG/coZZw4kyDU7K71N3XXSK/2xTqlP8KITMpceMaM5Dky30eGuZcxrbls3/ebd
rO1R822T5dLh6zyk7aLCn06FeqpkQ9oA82JAz0+4q6I7TdhPMM8SnlpzNRkvkhorMHlWBklqf7Qi
ncJHI+HJfMhjUnzMPAxzXGBHg1I4l7y2o1/oka8kg2WI9eHFZzCRrB3N1gnTUOlRTYRFm1VxQDJf
JRkx7LT1vaUvmzGDK9lgO10q29j1lLLNkCNFIYdHo6ifr412EkvMG1PqAEd325Ys1X1WigBKmZex
L3y0Y1oN0UuojQM7i/E52cOOUbGqD1zeP/lYarHTqeDZKXEZcvg4+hV0Aj4yfdIQ+mvemqII7S4U
NLYvmcZuTolQXkD5R9mxfyu2tA8rB7wvh2KcW9SAHHCfNgJbsytidZwPuEIthlNJ08JssrWRTkoL
q43+trIkv5d2i9HPNErcL5UgvdRQX7dJHdppe4mTOAuQTgstvmxhMHUPAfjQupPtem1a08ZVkRvX
A84k1Fc0XDU8pRYsRe6dLAo/lq1oIPdRFMHfuIH8BwRnEhy6cvK4F09QeAoVzlg2BPMjharx8AyB
STsfx3AufnRpGJFPngfQRKnESKf1O7e0KGAbAWZpc8m3bRi6HaxmJnvlXCfDfuEzJmUFQjY5TgIW
bNBibKP1Wd59N2804YpWgjHmoEjmR74XWA3NfI1kEum1vsMF0Dwc1w6UDj8201jDRzbjVb/Oa/IH
WW5s9hmfAnZGEV4MZQPBhQikIjXwryRW03VtJLy5m3QY8l99sU76kGKFQb2A9tRu+8aZkRy3PG2m
MpV5OD37aMKKIV2xEbwDaoetxNzR0FZJoOcce/LYgHhZ2ZhF6FZmaJzpNm6GemK5BHU0t/F4LxJR
THQ69/8MGP5vFzpk4HXQcIIySdLyLj7Tbom0rSY3eYOrHyKa3BzWv9OHQvTsOR1In9Qaa4O23KDh
PwCFTVdd23yi3TXgRWargOAPrmEGB4HjlhisVcZGR91rqtbofepQIB0EzPWiQ6HpODwOElKu5TDF
DL1ugsqzRkhMXtIRY4gq1SyH7kswDxmSMLymUZjlPBn3HeXElzlfmxShLTKZLqNlDKAQX+giuK59
pJ8bN8zIVJCllPsps4N89lsa5WcKCytZLU7P9ho2AodW96BflnpsYSPDpm6Y70KBthnKDXSX6WUJ
R7SucoMo1U7D6G58pEtrbYV7T9lRbSIArNkhOJxNhqRTjqNe7N8pTj2tegvzxnrp536t52bN+3oc
GYG7yBasIy9n0MHi8xjlja0Vg+sxvoWb30KhdFdt0I9/wE6IoYeBRDhDq81lsF9pY+JSmdgPDxsl
200uetF1lEbkT6djomCGPaocThHdGpVOkAYjC0IQKyQzfniCdMDCqw3Jed67hM7pFSRsqPzNUNrK
DjRwWbSnDcqTE4x0+6KmecjYizbryH4PMgpwXdbJrYeEBPixOQlxzNp1bfC6cJzaqh9Wkc1l36Fd
OfoNzP1jkXQDfcxsF/g9vptbLilDqbeDeh6BSgIk4YYKWmIB4OctAlSSkSi/cedDU4dLlmRnjh3z
dkfzxsNbC/IW3SkggSb3fBiQr9HSqKlQ2mOTFcXSnE7HFO9SZNWURQX7ZQcD05utw5wW6vsB9YfJ
LS6EMq2EqHXdDG0iHniMKWsVM5xHPIocrvaQeY4fOibdctJJBznpEsIp2VbzTLufBZHQrSwnrlJ1
jJgiIWZDBoYc+SaMLpeFcrbXgAzTOqTN5I6JzBLzgNgi3CvUNbu2Xgyov9XmUU6XiEBSH8M+g4Xw
lMHwrW5ctOW4WW1i6w1aP93rmEutLoUx3hyVjbICN5ot42s7wU/yEmfTMP2jpVzIQWFbg/00Yb+x
WjRJ0j71zeD7F7oEiB6QjmryWnIMetM4i34oEpnHVJDc/tnGvIvAahobFIZSWWTg2XG0hTGXwalo
QcF7psVAbXXHWqb31XCjr/DPiQtcQOke1BgP6Uk22+pLNyqq3/FahH2EFIznH00bSPYFWbEhvEWQ
gWhg9ppQXYmu17fCMcaP1BFklGay6bALZwI6PSaSkCDt4Bjg3uEWMFpwTDaK/iP2NngIsrQx51gD
/kfoCZyt1xExtcxdMGRPduZ4YShzl7nKiBxINTWpRcNOVSSeIPXbZ09wh1vWEho4OO7lqHmb9jtZ
4LWgychDV23g/ZhdO60IVyXlk44/G7fp9joXDeRWbR8kzW8jmmj7UyxuMPNfQnChwl2Tbxl94o1b
wUcCngziUJsO4/sGRnyIRsNnG4ypE7RmbPGWmYPq05ZGv+7iEqu7NPE6Kv+E0ipofVUsVOCWG5Cc
oCe2BWiMoFo75n1F+BxyQNJoxW5QZ4bKHKo3DYinQ6vwsgis7gOPxYLlkNXYcqUGjXI7Zjoq86X3
8Q/UkWykZQf6NvtnpA6t61rgte8XOJCxo5RkPi1ctGmZe+S1r6RwU/FVtBOZX2zbyexFqgwtfrx6
dM8iyKKvSTPb1Svc2n+ANDxh377YPiTi0WmTOAElV3H4S5tlra0j/DS2pEsxc0qHQzJrZMVgwhSP
RZzemE7vuUz7BZ+PSrhqlmC4STiOoD7HKymwdBkUr4YjqJXR7CmEAxa6jLcAoZXUUFNfikrRKCM4
R+P6SkbLv3I0IyiNFPQ6Z8ERSzuJCi1A2wrCfCwPfpr6myamPy49ECQz6yQErSMKLlgIzw+FUN1v
kprwyekxObVFry8wSkLQiVTxAE8++We0aVNjW61/RHMm9ipaohv2mYuXe8X5V/KNHpPirhKDouIP
69Fkr0SRlwl56wQuG8wKEfDCio86xMKKNv3DIHxuq3n18tjj1v1ZwtUcZTBGj3BlDmpPs/mWAvRh
FW1RssKWWH7TOSnKdJDpIRVWvEQpkopMt/wT5hv5h17lUkPbKLqBk7TiB87YF2+4ac8h3uHr6KU/
hbATewEAlkIkCt7JgXHRKzwHyGGCiR/gAYnuqkGmu2CnavnDrEFN109K/uO6tD21bbrspBTiRU5F
OlyKrJEPzQBgwKMxQPkZLOZwV/PYA5jC6zPan3EKx6XkixJbhxfqhNivfYjCCottZZBi67KfGoc8
MeKvhC5lLxezg4Kv7mteUJyQ9B5FK4+Rygxnsi7rr8bRuw2AGK0SA7wvQG8p40ihG0ySoH/meYPY
jm7kb0fmlJWWrIAaSTKSpynWmdtZh0F2qReYAkOJchRIMr1MkA6CHp/RTjMSOgyJ0S6TEXLJuzTu
aIfuAmji8wBJTxiNMOQiEgc1epv2oQ1CcktEupQwQYk/g85MHE668QiwwK9xCu2yju+6REesDOES
Atgr6ZMbjXk6VMksIToRDNqg9tM+ByiT2PC8wG793cY6qTZck772ayCOwEp6th9RUT2gnpsPCODu
HzObnwBFu2O8KL4bs1DjtJn3YkxuZu6bPYfi31l2MFvjPY/Q08Amp2xYN1UGzUNWhi0U/Wu0O9mN
SoO3VIC0I0/AHibIzrc0nW/bQjCBDXIBD4NWUF7ptQG45MYfaPeeHLLuiRBi39jm/Gu09a9t6g2Q
lLh9SlsgnYLMA/ty2WDOgPlsXs1T3yEJdfML7ZLhHVSAgewAbNsZxi1J8CuclqGyrXhsQkArQ5+F
h2jWWzXgAsHYfDQsqnzhyQk6PqwvMwBDL85HSpUhlB5qxaPsJ3SJ1hrLbskLXs30GKjGYeVa0Vcr
l/YPxsm6nCTM7VIwTUsPrPE1srKjMKbLv+DGGZZiWAZQE0kLO2G0w1G7jAixA4febWvzGoZ/6KOL
Vj32tEHX6uwHc4OuCxE3lZggqX9WSO2fncI6bd3B46Sp7hBCtW4iq52JMa0ZAWsWMPpJ7bprWP8a
QCv1uAwCXjaw6MAlVdAacMtfVEojwPLl3ObJs1MYX8o2RDOs5rdBqkvYD5cw3X4wOsJAmFAYFM3d
OQWYiMTyj2N2rHAwD1PGXk3hXsKsveHSneMEkYU3EOmPFvXKx/6KGv49bvyNyfarMeDG0BT/7n93
FRb9JSLVq3XJz/sfB1zllZfFC/bA+mdkjHOWoMnbyPqjTyBPi/JB1amfoNzXT4cVcs2Vgt3LOKOT
Dwyv6TDc107b9AzYz1+6PMxOjscF5IWS5IvmA7D6KTGuDhp9ECq6QCPzg7bstYONd4nC+QNF5EnN
yR+V6whEkUXVM9J8BffzuZRLBKcK8B+cYQ8d7RkmmGaoc7UehcFN0zZ76Px2Rfv/3AwLkLKmreKW
noq1qRF3ywBemgttup2Joj+Z7z7Q/f/uXAe/mtmWBOUC4O4fTR6ctwivF2unf43CpLylx4CGVdr1
34CJL8DYP8KIXgKPoaCc31qGUX0wDCgru2cgg2CspcdGhH91qyuYKjTVNAVP4ezbChOSRxYWRzdv
r2gJr4CdfjRp8ct25puGwztPwnegWxBzzz9NB3g+MPQokjs3jT+pRb8Vs1sqmvboZppsgmcHiuom
HnYyB67k2q7qenVYTfANRW1aFlxHqB8JO7pgKWPaXeIBw00+oSyFVSkkVO5yuundrD7YI0egm+Lh
uyIe8jojdvT0SUH2G3oG6dOWm50S8X6CWLrqi4sd2t2gMAcveHACGr9LHD8ObXPQFiY3wIUsgm7Q
lCqfKlD5aOliFe0dhKDkus2IHtPX0OKJ9Ol45mt7bObxNdmGYwL8HvOUIi2dV3M1Z/N5S9jeW7Vb
IvNTQ5U6zFaED7iJwO0qdGtSLnAxivv4NQJ8gChyZXA304AvG6s/Mc75zqhCY2LCn11MhhKNyJHJ
8QM9cFqO3u4VPivEAC7KM6jcbodB2/r+3KEKepEYxgVrXDK9vsGj8OJAi+cY/vAN3lQ5rLbWPDvM
TcePSdu/TrN4Q6k6VdjKkCXp+58RfCRtiuWDVKcHF4yPGemwAOybc8ei53m2X3lOP0GdOsu8e6cF
Jmd3Fzs0eIc4XY/t2jywsRNlmw8XwYaaZcNBrWy/tt1vaJDtUhrtgHNfisJwDJA6hD7U6kkjj0Pj
XlBq5vBKaOpW5TXRaOITwCNrF3134TiWckjRbIE4V6pk5iUEmDhwvFXVoZ7fI8kFwnXf1tOW/EAS
eEnosgdoPpQM1MOT89uNseQPiqUDTBROrcsfC2//Fhy1ZdedXTc/xs7dMrVtZdb6QzOgx0dBkofL
65JI/Lf2GKzukbPwwWbqj5vbGjodNUOSQvewfIqYQXEeZRdjN7gfvgapPHS9/NBbeuZ8q/sCPqNT
Bs/aNSh5i0ScTOlHqMwxSIsHyH683b2XOUyxsTJ7iWBrGFKIRoUy/TtG/NgFwZH07Ai8+0EF7dtA
7LnwvE6Jet1ouu8x1cdMdufm7Blexb+zwuDmgdWgwKAoXUifIuTG0rdoQvolr0ww/lXFdhr19ty3
C6mQ116EHR4DNj6Gfjpmd8l+uwlsbwQnMgGRQDB7SWO3B+Z27dKcl2scfolofbJC/2gW9hpvzQ4t
8bHjww81bnUWdAVQneHidPwG2OyascmUnC//TDjv+RpUXexeXas/pWfnnqm9zcSp59mO5fpMNqiX
E3Na8/A0FvRqCaJHS4oGMPqwJ6SrE6IOm4CPVLA+gWP/wcWMmUv4QCKNrQcZMNxnukcSgt+ujWD4
p83zGjQdMC+g4GBVxxWa/ef7WwMp/QRF/F2zTddxANzME/vDhO55YvTnqlEWercCvwzPIYzOXNcf
IoxghkSAmdS/QOnhh0KAdIU5LcFUx1OD+y+fMoODmkn/krXLJRFYIAm3liP65sfeNRcsvNWYdBwl
y149yw7Z3HyPdr0FZFjKeRofgnG5sqk/h3GEZrZ4RLP8uPnp5/3EzpJUZFrandz6Q2AAoo3knBv6
LrkBihZEp17xVzDArn5t+zKRBK7MEXpIi5HuGJGTLOQHdfTL5MFaijB5alWL9Nt9FBn7gK3vY4Gs
5BytOVkeG8LeRpCapSEwNJt3+bIcBQqx+5peXncoROAqJW8JM3+63Hzjjbyi0IGOrdnDl+vPqtq2
WoflpkN7bGj/vA7FYbPxcYOo3AyIxyv5APud327MK5fFkDbCxShUfCGezdVqseMAy/W3ZG3CGj30
bTHZT2Blp6ltxA5EyiN24I5tk3+pFK8+D+IyA6a4U5gflwoPKJLTL0/ar/vf+gGiCYu/kCz+C7Fw
2FniUcJB4smT6Djw4QmwzxFiNS+zn6rWbB+jCq5W31U8wuEEt8oS0qe09FOn6yQEvcv6N5JxICWI
tDR9yBhAURLrj6xILxCcT8sigNkfgyeIW4JrUizvQerf50z+hXjW45gHX3GB8R0SxNDzX4mUxyl3
j2LSF7aN55RM+0Syl6VX/3i6vszt8KtV7i0DLJIm3ed/H/Sh04etSc9LlD6aJbuJFYctitnTmpL0
AE3qtiLD9gH6ASt7xQ4jHH5rzDqQ/PBW24leZjgU47weilk8joSdkqRpyjEk39hi2a9hk5abLK7p
tEylAtaaFJjDiJbVrVCfCADXICG/VpldTBD9knN/ukcw6/h30RRJmU7zLbT5xyAhLNGAapDiuRXw
Vp1N/kC3BE2XqhLbvrQtSuziHuOtEPiHAJOkRa2RqdMsOnRAw7KIlKEXqsSx/iha50twxY7GL+/Q
/8EpFNHvXPQEIDQYHZng5ahgNiJGTLl4MD13Dn3TCj8kdGcvULW9+HFEL5rqHR5GiLBYfAczR+To
o8cIicXYMKvBXngKJEBD5m0JTh9DCYJeC1LclxYlsUnT38IkDwFPzGkIUCbk9Iyh8m6eVFhuMclB
04qKaz5tb6AB/LWxvNwfl5yTQ9iJn8FKilIgX89mzfcuan6uJnZVtIY/bYD/oZQ2Hj7bkQ2/rNre
GeYCeBkjCsMMRWzwE8A4/YlyHA7y0PDH00YXjamv6Lr9oqL5rPJmOAgNEi5A9fOw4K3BUvpNAAU6
0jVKc0Cls/wVdHppywVoV2WKBJN1rfbSxG0p5+GbJUlWBYF+SOGi5fFMmpwUkD8c8oOn29c9AKWD
/2fMAmQMzb/M4M+UY1xidPoq2/R9ggN6RRyKC4x4CuTT4ocBZWTR8p4OYT1M5dVzd40lIhbyRadB
4cjaqN85EZ/o2ol7MzqUPBwrbJQEe59k6+8NxMa8WoIi/AcSiemeplIeGtzTh3iRTZl53D4onwZY
xQ+yI6p7HAcwykvMr8kOw47gxtvFfq/52lQYLmFY3PUYh+oUzNmYo3stibX+B8syXi8yy/eGAPiL
kmK4hgojhM2rCBA7n30dFODoMNCvYL6p81dtxQ7r2diNG22nHhYneQF8YgVKCy3ud+d8RoFadGmd
QLl2K/uiQ6sd5ENelOvG2aNYlUJHE/ID5hTB59ypdW9QI59on4EvwtMVLVCcsb2AZwMEgPJxV2xY
weN+g+9ZT/l3jkH8G+ptuFyNcaIwCG0xtwMhOx5W6CqN4Vp1kBJKqsSFE5gzcTyq94B7u2GW5XIJ
BM/kL6DmwKoBph+yhtnydsb30qADDZhFjJNLH3wzUlANFF1ByhFpmFRjzMg3BLq5LnuXNt89TtwD
eqr5AqgmOc2QCMf4Kt0+WBot534GPFtwjskSMVcfTuFzuwhGrnyVDGqaVGpW6mSevloOMP2BD+Mc
7AZj2LkDR2GXMBQMy7gggMSyeYzabrLlsOR6f3eJzn/I2dG0zkBi6uoe69P5YyyWYcc5jZ9QF9G+
6hufngTe8y0u4mm3ziEZoYim7IvwlJ6tHdM3qOzwq8PE/9okEnXCWgTnZBTtHidf1CM0Qg8U7kZl
xnEjOMF2ERVJCi7EkO3I2pJzEaF/6ArAjizN8QEGONQ4gixU3ukV+8jHfg/XpeBLLST9MnMon5M+
4mcANZPfN2RSaHfccuOZzQ8jS4wt9cZt5XvKPjcbZFkZNbY4GKP1cZhjCzQDNLB1cPmObNycDB34
Wo8AmKDKknWYqqCpgtjYm+1nXw0AXNuHbfEJPMVcvy88WteNurSMcePL1HKg4QL3FDu84tyRXFcp
6EjHXKU1JtUc8MJ4DCeLCcx6WmNZufs4pIB/MEqpUdVCJLq0A/lAszBW+FKsFHl06WxwjLNiR132
DEg3wrHIP+Eg9J6F4nNQFgXa+MQmzCwh+/KE4vIRclqi7GdYBlILYCfPIYKlR/ynKfsd6eyPj+el
0iYbqrU3L4FYP+ahiCqZB7xyoEMFeXjF1PGgh+LBph2v2s7d7LpA4pC7vzTbrkMydWU4hge838cg
CvUVw5UHjhjqRHMFyHuIfCAq2ECR2hY22xPtT6mkXz0nEGtlB6PD/+LszJbjZpIs/Spt//WgGvvS
1lUXQO6ZTCaTFEXxBsZN2PcdTz8f1DUzKpSSOUazMvtLoogtIjw8jp9zfDXoykHGptuV8iMI8Gsg
ZNs+UVdult6mJSQ2LzbuBL8/6HWp2djOhxtXjR0zAnQwRmndKZ5i+3FcrujwAONJpkAK2GhwWsg5
6E1EPUlrSCaqdAmhKVrAzSC7LBapkma2EbE1pJ7ymLnjx/TWbSeu87J7FTFpyxt2ZebpwjI75hBd
0+p0PVbNRqikZScPa19Sd9ilEyvrRHQ6WJFjIe6GZPwZi+JDSIRexCLWD2ORUB4V2Z76t04wC3uo
mseIKYPsNTvV8A+zpKiBmJtVr1PAk6ZeNY3HBt3R374mkA6pl9myJ9y0rXbUh35lCPI6jujbJZmE
SOM2rweSH+0B6vqz6OvPg0L7x8wQQVQAGQtlNT27JfTrtNAZ9kDZxrJyFAxOCYMPGNRnYe5gNHxQ
mGQVdDVTC29yvvZaMI10JZviDhEwYGtSnVtrvB09/1BBnXZDTsyZKul2J0fmDcP8EOC2UmKeaDdV
xfDgujW2Lp0Wa+vU8ZtabN2PnvbgKdQlTfHspuGh8OuFGrhb9sEIhkm/BvM7CXx1xUttQcCpoDL3
WFatatF/kRPh5AcuDRv73fRGrYHlWmI9RWpzWxXSD0UWVo1ofYNGCXTsw6qK24XuS5yERarCUbgw
QFtUt1zTuMBO+/47KJcHlQCqaK6uSXJvpy8q1/nJ1KNN7hZHNYjeKVPBXxsXUlnd1foo2g2sELzl
33FQXpRW8N1o23UWBhtRhUfYNt4qFcNd5PcO5+dN4971qvc986C2iIL4ZkjmWe3UhViWdhrkj9NQ
RbQsXEC5WqgmReXkTQmEo+yle0mWT6rhipyQpDdVahfTD1Jw1d4CbDUjG/76BhLtCstKEi5qW2wO
B9j1i9rtNxQU2ZyNYnBcSgaJyB6hVE7uPvOIdwmuXJLwKBj+thGhxvQAyDTrU14hVi2UVHE8IoAo
MM3T9m56jlQvb2BFUY2PbzkpnQqReYd7WGTRIrTSKGbA5XgdsPOozXAhi5CCe80Jm2bvQTeJLMHx
qupeMEyXtKka132K2bMs9jum+1KW25VUN7ds5k7Zcri3AFaB3kjQhbWVvdIGnOuDYtpJqDillR7z
IPlJ3fIsxY2jWv3CD9OXqZOkMKSEXTBOv90WsvuW1eGN3he7VH6uhfCkls0mEsVNNL6oRrfNMoPv
iNgVInipPQl0wTFqaSVK5sbVObGZRX5vmckGrzrav+kUIbTYmb7CND+Crl+MvkKBMpKey3Rc593k
Y+eyX2XJe9vE34QiuW3cqcmqlG04sn78egWs9lYKDS91seG05+3KLloHg/mD4LVHkfZqeg0HB6Fh
osVhY9dhbJtm9A6HKt9rUh+ux1Df9GrzBBevOQSVMLwLsu+1O1CZpLDzOoDB5KpKzKqDjdHo0rAT
e7d5gkmgwhEgxEgWfBldgNuDBfiqKhMIGVAvV2odjnuSH+tWbIvk0ew9fWvmQ/DhwnhdaFUrneSW
MCIalKXspvU7pyF2Qc+xiNCDdVIVMQXDhs0r6bAHRlHqv4se56TIi26buB7IB3PfiToqNGGBC9TA
cd/2rcgdccIQ+Sgyqaiql/rN6Pb+DWTOcZVWprKtSj918l4xqVBVJQfeMlh3coq8xvc1WGQhnA4O
fT8GSS8daRzb7dC44dIyg2prBn7RcRxqXrTcqDaiWAbjJktc7+y77UNqUnlvvMhobE0RQOymTlIa
SP7Sr+B5D7G6q5VM34Zj9D2TZCph7pg9+qCqdAVkPw7d72aZfxMzhKlpG61kuoTagyqd/LCJbDMO
C7uwushJmkjdSH4GQcTyRFs3a882goJqO0SZTcwdD7Ryva07X1zWtVKsrX5UHFmBgu1p8kcR4vSj
tAAfBHJtm46KwPTro5OVjiLAKi5mXtMnN3VqPoSKdGg0yL0mPQZABCh1lpKt8IR2H2b7ShE+am3s
wBITYdNnQsYmG6X3bVH5q6Yl8YYJXemvOtnfwozrO10p6x9lE1oOjNCJ7otnXVxVP0GSn10xPTZ1
MkFJ1H3FQf1uGOKzNfFjEDWDYOd5ucanhVOXXDx1tDmCL24+MD+NPaX7YKcG2qkfuo2UJnyFbidG
3do02q0miI+m4TV2Cl92X6kg10bVpI6BjVoVaveensSboSF1zSw9J2i18ULspv4EBf9UTIr3WKwM
Nq6xXhep5p49Q3uiegddoYqncp6gbJMoG9c+IcjW9fFFkVpwXmWIOuYXnFOOycE+6djjUhk1fq97
ux6miJ03ErvnCLhTgE07Yy+mjhz3vDSHN29Q4Rj0SoasZxC/qXp8y+GZNsOi94Ibcuw0VGSWJRwp
G2aftYTHflf1fbiqPaqnUpVZqJBNzllDfc4NLWYDh4FjGOphHOR7SmeFjS3TsydjCTAZ1XLW0VaB
puwEP/gBgftOTvRXv05zxAuSo+FGAnbEmXMcRjB8vz0NafEa+PIbBK37NK4FSmwcSVgy+kK1cqzq
OvPJV4pjFAyxU6sWA5BCvxvSTjpg2SE4It3FabUCuGxQbtOLpIFlkbxOnUSHku0GTl50MFzycT9q
nyQOZMY063MjObZueyJxfQgp90JerZ4SfAZgv48njOuPVun9wDU6gh1rPkmT4mwkd5DDYSdl4w0M
6tYOovIBbm4E2DX13xXhMHqp5yOq7o0nOe3SXTgAQySmDh4Z7+Ih2Itpuxr8Yosu5xwV450mpKiK
u1KFbZfqh8qSPnAELG23UiystWC2xwCEC2PKl2rFBfXsN6U/yMtepYjmuxbj1gDN4vbKsOZin4wn
zQhG0+7iBIJUV479GSTaf5LMwb/JvejYESQzJfJs02pqDq+ZQ/zcR7J/zCgNI1PTNXQA3o021t+N
eNxWkBLsPInfNCVcpxZfMowII3onPqnD0KIGMKmvGeN314N9k6mGthI5X9qT139nhooNdLuVJSQ6
qrDTVcUE/cs3cp1u3X44VGW4yVXzIPvRehShb4+Vd4g175xK+iucvnVsNlgvGn3J5DII4sIjEf0m
NeFhkN1UVrKtKgEhs3rnV12/omNdy6wBNGhLyKOFG29qgwIfhBQqPr61kD3jhKzrG5/0WQ4I+Hk+
LpIEvmDRLHNNRRMgQR/pFD7WVJFs2l0v6MYCSpW7nMykPXd4HCE02L1A7t6HcgOBRDt7piFyhlWQ
4QQpEFLbfySe8EoL1yOkl8fE9wLiL/l3BbhpyuAQaQhsAenv3dCr3YAeJEylvVBCl+lYaJPuT/fW
kxd0PVqbJlZedVeE3duRznYxSWn3I+uz71aWHc1GJD8Q48coH5+tmpIFNY3KNrARyvv6pPUx0wtB
YZaKpMGGQzdWULlzWRibgrplOry0bOxEHDYQ9RDSC0LFJsga7pJCRDJwSKrvk4KRFH3VJx91pB5h
Ojoml88AWbqRselXQU6a2pCBDNaBFM6jPTumXg6E7MX0ryffEk0P6anuOgFu5jhFq3C4+U8ctmAv
hedAtoShBPbaoiEg2JRWufL08OAl3UpoIPYO3cKvB+gRIZQ7Ulj0Uoos3YkqSKT54A1HNwoJ8jwm
TLD99PAslYUrlMtqeKK7eiz3lHqZzq12junnMcop8A++53ybUUlXI77PsfYYqd2WfoRQC7z3qvzO
K5tk/1KUrrqpFRhWX11dvXp9vCgT89hEJnO9dHgKMXUdc7KACcqdi1uEqqmcqoe7vuG47z/z/2SV
3F2qqHBQa1EMkpejTidsK4uWRhjcKGDpEONeKU6DAkn9fUQS1jgwas3bFH7FQ17pusyxiBo8JcYf
daOdG+QuIV+mrMHfKQlJumu3kr9Bf0Sco2cjpZaAorH8GsQ/QZeeplbbUQf2ZKHDr6kjV6Aqfa3A
DS6pUiYp9dRxVaYrKY2O2jhAuib5HRMXYX383IvJu9bIB5FdkgtCZV5OGtVJ019pT4n4OJYu+1zp
uLm/6rpkD7xsT6sA/c2ZnXytV9S6fLG2y8bKiR6JXWu1Y47dXeuJq6gXIJFUoPH5hrkhqskGquwi
0yCLU32M0/AWztZNq+pnkRsBy/SxtKbue0ALuLAM8SSnwsYL23UYxavRoIJLhz5BiU6qHJ6NvgOT
RJHOjs8+NS4yswHMy3tv5QpxvggFYZGqzUlX4+9IAbZaWR74EPDhp57hZFQF4g9joPUWu0e1iMS1
2cBbHp4kXF/sBDKGyIENPAlBgD7sGfBBT89e3C27zlqMUn7S4nVjVc/TJBKkYBmBF3sKGG35FEwt
nnwZQVP7Mdm5iCl+e6NIaa9+YBhDGC6ueBAjaWFgTdkb5R1tAidL4zz5pe/0gFssSsKAa4T26i6o
HjHWPLVVedTbFFWLehB1ed/B/Yb2nv1aepJqvlpS/TDNgLjHVUvvWyQ7+XNOCJJpZzA5ksWycE4r
ltxwhua4NnBWUQnMSO83dU43grYYXtSwvY20ZhMP32OLBKTDe5+JBsWWUxQ1tZuE5Za07JOSVeMx
5G/w8tQFlBzZeKuSYchlvYh4ew4xTgy82GfVUi18e8SRTpLVlRnUKDoyeHrDts+TTYb7Z6Ehtcwd
n9Nk4t6k3XGECONPSkWOgdNEQnR5jpRgy0V3HbzBKDK+edWwIeuwxdq1K1SrkHZ2mS7u2169NXSh
d1SzepjQP/zrGfpQ1k6R7y6EtrGjodokDSmCLNG2/AAc9VK34yHhcQH4SWndbYVJouqPy7SaiFPD
gzsdrWtRevi14CaD1lKLngyWfKLeiX20ELxkZRKkaKb3a2sygWEFiiYtSoAEOpGFLgChOMGrCfqf
kIIAnUS7iyD2wQwhXd4UQHlDsZp+KayjdWta+2xQllEv3/AKOXkXA9eUw7pjnKbSElSOk1Sz5Kx3
12o5HVSoFrrtlGwEIUioBARCyxUYdI42tCvskRyEhk9ul68KOdnVQrSeArroPxeeiibkfRonIuPN
NCa0pnUMoHG9DzgLKwtm7hQ+piHWsn4TjC8SyPp0X0PnRDL9ikqTiV5zl5Xfryz2lL5YTRGFLwy9
cBGhiM/obpcm0SEo6mU+0LUvffQJsx12iFPYDpLgCG/xG69rVCIVYYx2S9npg+DWa6QVMSJJIHyi
kNXYIGDjUQjVnkzLhd+VcG7JoMJ0TmVaW88yHKswViNtkOTeXIWlsYD0xIlMWUAD2vI2DbwwZ9ou
wzH8pnUoD6yEEIAPuK1nyk0MPM5patMb+v0UX3P8RJuweC9GaV8a0KkoRbpn0af+nx1DJhYxFLBi
XQ5IbqvHKHVvo5BG0U2/mD58Rh3ISrLl9ACRmi+Y8nIjOURGjf+M5ZOejmclD7YhFVX+dhpuNl8p
hTTOyilhJk5xbMSCavA7oBjFRha1518iPwCuyRyM0W8yQz6rHBLrsAXQSg8jX25kkvvxGwxAygux
TY4QZzusElY8QhOXCyBEjoylCPq0NxVSRetEuz3YHgVDpt9acEqdPHV3XW715N4YBieUDW0kRQqA
bwkAlMYvQdy90JXim1lZP4l9cDQFNXLCsYb9X1KasFxalOosZtXFp6vRKT5JrgkaqK2zNvRxyKnA
7Kb5Exkvjew+yaL+UNQIe6YPSOVmEbutuEkppMXTBX2fIy7HrIdystsVXOtOVcajHAOvjJziNDWu
nbEYWGQT+26KwNPP6Zb6TWzTj9Lt0jcxFk9G1lPhUZ8To+ScUN630qTsa89ZN9ziQHPKVPlNb6Wd
LlTMCoWuPELa7OOmQzbVv0/ThPrtz0gbXzDP5dv65mubindtqoLdaWDbRnaP/2e2ksaUtkQKJ6bQ
Eu6m2Ugh965OgkObpD+icPwRqCWZQX7rgbACKqz4iFtP6JZaYm2NTvqhF/IRFc6htMJ7UYtuDL1+
ECh9q9RFIJAJD1HWIg/PgzvJtYZ9TpfDFfLeXZ0XT16oPHaR/OypylmLSQQCzVqLMk6tiSr5C1nt
CDlWcee2xSnp1OOoVweD1IDzBJ7XhcxN2l82zaFRL6MEpY2ZVGT48cCxVU7e08Z9hkx34LgSwv5N
DPzktIkxSrU2ijkYTeu+zvTeVtAH9BjWjLCcc4ABGjbJd5DzIKBZHyAftN8B0PapOCL5sMAiE/VF
EoPKLrMBXCevj5CxFNtTs2dC+4NMW4Ylw/FUGUNBjUF+qmTlGwn8Sde0c2dmr1424CMUp6tkNJa8
8hKvVNTXxkPoK7c66prKDJatSXrbyc+FqBFhiGbsoGC5efxeonyC/FMpC0mm+1lXAwPRNGHs45+t
CFGjqFxrj0vO9IAxKhIdrXUa1COyX0o1WmV2S4lDQ1+HS8EoqkPcpy85HyOq6nOGuo8umq4DT/M0
rWBDp2zTtYUTF8r3jowhjzjWTIFoCsAU7Ww3YeV0Wpc5iiq8KTkHo5KyY1TELzmEgrKrnwOtz5wg
qZ57LXgF2UnZuTUKEA1iGO0tTSGl1CYislKV1pXufrOM8pHK/ypTqWyLRFWtT5+yrsDqpBJsach2
WWndEeIRpVXEW8E612N4Q3L2qOfuC9IKxTaEcWeaLURk7R5sZd/H8VMFKwhO90apjT2WITw6j+KC
m4tDsDPFHw11K/8x8q2VK0bfshg+F1TR0MEXBm1mvA3EEdXbSIKRy/5ZUghSmJ3dQ9xPnbGGf6CG
BLaxjZZinT7VtUytMLwf4vHDDNqVHo7DRvDbboUcDrIO7MLCHs28oPMeO3zoc9QVKtPd1ugaWF+N
gTWDd6uLmbgekbyv6mqMF65Ey2at9QIHGnNCgb85YwwYnQAyYEW3nD9CL+02FgjPBulzcDbiACpY
8SEj4bEhkrXf+eWbQtO9d6U0kl0F/YEy9jiu+gIqmp6Lt7qaNIfIHSCODwq8MU9rbblLGzs2OeRa
oRQha0e1KmVRsBZD/aNX6lWrFa9Fbp6loN8WoXZ2/UZbh4C6yFuqJLDlkOjr6ToKmz7W8XXHAtAs
THGV1J7gaFob/EQma0EOdtOb/6XrDeJuV6WkZ8mZ4+Xrt3zswIr00vYK4TAm/h2673UfR9u8oBaY
HGW1/PiaccrMuAfl2CTLCPBmCRJzR3WGY4psdVc8TS4Yp8w7SsVineiMOFfHkH3yyBHZPJWWZL0T
o9fP3+CCv9y8nZQX0EaqDeGGInnbSDrldlk/5qznyfZnsvz5/DYXTHL0mSsfkl2F4lmPUXsvOdRH
bsQkvuLPcunSM/8dQ6KrSqZMbwBygxbPkzGvqYzF1x585r5Tq1VmZDGuyDGMC9vEslUa3K+5Eukz
251sFHFgCnEPEOrqoZLN2wz249cspfSZ6U4yUp0qmkRdmvQ3Xke9X9t6LV2z2vplivsHRxx9Zrcz
QtILg5ZFFyUl1SCrlHMyzNbACsMftCJdojpJvwtqIrewWGXOu109dsmi0Tu8xHGyTuRVl8NQ+OIw
zRx6ilYNsmrA3AQKAcS8PJeXAQSHK8bb02D/6W1ny1xSssF3jYhev0WZ1KBf7nAfdHJ/kCEshqvP
Z9qF1T5vP1U3RQiKhi9pYt6nnD4AU5EGiA+K8Pj5DS54y81bTg1DCGznjxgIqlMN5wfnF3AAL38V
/fdptcfADp/faZrAf/he835TRcqhh46u2Ih67mveJT+k0rxmiHnBOEybLfcmNTCX9rk2h7guO48g
xzokaGxEkJrki4qK4+cvcWHQtdnKD/Cf0ULoF0vkos+qWdtakW9p1H6lK86lbzT9/W+eW4olDkoj
0PLIn7p4WzFuOm3zRbc6bbb6MdpBs1al7IlTYjd9I79DPfj5h7n05LO1P4yShGx8UoEYwivU1noh
ebH6NXtFbbaQoev1iaLR56WivcsCU+Hye5Wn+lc8rE1Lmy1kBK6G1ODgSCIt+UcJ7TFetPmVKHHh
u8z7TPm50nRUz5gwbref+lRwNr37/JNfmPTzDlNNP4puoNMoQaKfvK+WVO/0BUBDh1Cw0DBkQOLz
+Z0u5APqbKM266zIBYn2CGzQyU1YBhkF/BZiKWdGlI9GSqlvSE+f3+xCyFPna1mTdLo++NjyYQNJ
ax3pR1cIW1WUAmc6yX1+k0vDMlvH8DAmFWuuLWPFKBwDCn5Du7Era+FCkJi3nWo9REojjY6xtLQe
BRzgUm+88S1t+7Vnn63jpA8QCRo0y8yCzhGC9lZFafH5pS89+WwVt/pYuIbJk5tSsBJhxaHfOwth
9bWET52t4zLPEENP3c4xlu0dPKO8rR9n8uLzh780prN1bA4SfUpdGqWHwNjLCQiSilFffX7xC0tA
mfbP3yKzplk6Aj+M7uOuyXKAcVdzd6UIhcVW8hR+PlK1CL6kLvXe/7zPf771/+V9ZKf/2Rurf/w3
f37Lctj+nl/P/viPhyzhf/89/c7//Tf/+hv/WH9kx5fko5r/o3/5Ha77z/suXuqXf/nDkrZfNZ3k
P8rh/FFBMvl1fZ5w+pf/vz/8j49fV3kY8o+///WWNWk9Xc0LsvSvf/5o+/73v2SRkf/P36//zx9O
L/D3v1YB7Jogfan+7Xc+Xqr6739Jsv43XZQVTM9MUceRgBDRffz6iaT/zZItRTYt+EiaMVnEp9ge
+9M9/2YpYC6mrkoWnfcMflRlzfQj9W+6pBkYm1N00C2dX/7r/zzbv4zO/xut/0gb1BtBWld//+tP
a0dTlLkVs1TqEu5hqbU19cB66vWsOusmfmW2rCf5x2/f45/3/P0ef5ri0z1mU9yNKroeRUV7yJJ7
P37ytJfPr/unmMt1517MvdV5etP7cAgFFezWr1d0Hdn2sflDD/1rfUwufKC5B3NiyS3CVz2A89C4
MJ1bsHe81JZqPXxh65heY7ZPaTHOXLgXGntFH05xK9+7ASA4sr1vAjqjK9H9T5Fguslsf2oVhBwU
3PlWow6U8tRg6QHRdymVH1qZOJ8PyJ/29ukm0zf8LdyMoWQKRizjXJiaK6+wHA+tSNi8qG6zRqwJ
4eL+8xtdmFFzC3RdwWdR0LBINHIdI5qI2oWZ43X3tauz5n5/jZrOvGDkXJ0eQv468MnJY/PabnJp
Ps02q7DBYWjEIGqvNeVuUItHhUKeGqVXkp5Ll59tVi1OTRLO0Qb2NQUGq9T2VOtOwObm809z6fKz
pVxN8FTYaPpezbojPJF1KyCiKqxr5u1/bFTIFJo7PAuV1WEb7ul7nM6pyNgJy4K2BPpTUjz00rp9
7LbBlVbtF2br3Lc5FAvwPcCFvZ9ifysbyRM10VvfddGYyfc4dWHMaZZfW+TGbJELdLWnquBqe821
ciy5mjejzc9yymvWuXflTHBhkRuzRV6NrYX3JDfJMmgCAplQBq1L6iQUPxrQeR5ca31+IfQas5Ve
VWEH3D+9jhJqSOooebgmVIyoSG/GSvz5+Wy7sMyN6e9/iydSkEbUDrhLDT/WHjwTk17kJl+7+GyV
s6/WPiQZfa8TfXfQjqgTCDAjPr/6hYVizJZ5rcbwUkMePYZF51G3h7Rl45B2JURd+v6zZW7Fbqng
R2bsvfot1WF0wrgbfcov3eprzz9b6HS7gH87EEfSTPU3qL4iIOwuRwPq6VfS9gvvMMeE00TwyKUt
Zqs8pGvBk+hvoiEqs2REX6VpXtmULkyiOSwsWp3S8ujG3nLHNTX+cyzm/pVhuDDKcyw4LKPMwjgX
rit+xRl6yg3GZUuJsLb+0jDo07f7bQUgWvXLrPKMPaZSd12gfCsEKltxlVyJGBdioD5bx76ALXYy
Cgh1fZwcmhZH9nLdD+6i1dpjDttdHT4+f5NLwzD9/W9vggNdOMiZq6N7gJCOPSPsPS+8Aj9fmkqz
tdyGSi7pHeeZsurQX+aPY1/jSlNOzDThWlpwabBnS1rATWlEBqvvR1F7xKDyqW+0l7FiZXz+hS5d
f7amhyzsvIaTwD6oMYBmV1WrhdqOm8+vfukTzRa0T+Us1zRd38fGO902b7tGXCZYXhsY23x+hwvP
P0d9owgxnNjy/IZUvsiyq/yQsiJ4QAmRf/EO0yz+bQ6NTafg8cEITERdWHapu8jaXl70rnTtJS5s
oXO8V7WgK48hLxGH58HE2TmmRIsRiZJCJwqzr+0Oc+S3xDRpUPU8P2DgiHWO7iprhQLu2tKj6gre
8se6BpnUHPT1lLoWaH4SH1w/Bizqu2wFqSrJlxUy9B/Z6HbY81fFDU6GLdpZdIUQGMWhye3ODMxb
y+qVa49yYWbMm6MmBvZjspAOe7z7V8THRbA8n0zbtKuta4t2vL5azLkQZeRZIBgajJejgDsleLM8
xT+i3Ygk6WQsqzflJ0JgFGES3n6vn8/4P/Yj4RvLs5AglSGyFI/bmTfGrXfsF2GxwEwE8r/9Fh6x
x19BwsXwdulv+i+A7dMtZ1GiqQYcGmHCkVjk95rXPvRD9e3K61wap1mMkIIMkhvb/r5YRmdsAZZ0
L7GR7tmKozj44C5Kx1x+fq8L62zeRzWVZFxp6Y+yl3vhWOfGaQgjmHH1k27mtAzXq68F1V8j91vI
iOCr6K4VDXuoArdqkX9rW+hFCgq2z9/j11DPC0TTMpvta5UrmhK+1Bm0VgVZp+Fp1LQzbMuxlJFT
39Zo9wdz3IBQhTagxLOloxcYxjMqJKtWUE8FYmob/LJYuRFuA8boW95CMJriJCqwfWmOR+cFbIuX
2J+gkZM8QzjkiHmuNXC8kALMCyw0EehpsWiWhxoPAs/JdR/zSrNshCdNViB19SkSHdvsYGig4kr0
7Epqc2FDkqaZ8dvI5CJeQ5imQyvXn3K82+tmSYO4XUCDgStDM03bPw3NbHVGbG+Y8KXxoSyLVagp
t0oPqXSygVa6hVHhdmtaNy1fG3rPTlBuag+NpSxjRTKuy+6ttoY1Hb7sQBfOfdpgzav512raF1ba
vDYUhBYSNMwWDl6LB0CtYnvZKypSgQTR5+ev/6uj7J9ef7aaQZMiESvl+CBim1AfOzcUPCzHDBG1
toZeNrU03BvVTqmPiCubDQz2BoY0H+gxasH+jViSYflivfz5A114518dU38b8MhHsNWyrezLYd9B
A8rNp967diCVLgy2NN31t6t3NJWs4j4Y9k3b1D9IEqAgFnSouVHkuj2yAaGuFvFXKt3KXxc+DoBF
XvpXjjIXXu3f6mUu6Gad5dFBS2GRBiDl2NFAcmvoV7P8/Ov92iz/MJzzwllS50ILuJoe/NKLnumn
nBu2ZTXZByrg+JkfYfuAdI3e8vCuWrcUVzgKpLDLS+XR1QrcBpWx+tBxdklREqO9hyfcICXw6Kr1
vcbgJ7b9PNL2tAhS7jK0AE/wLtSdn7fIK3yrHq58q1/j/e8vIk+Q9u8j1ZuVmfv92O/Fu+Q8Bgv3
Z/xD/YbrNA3G6XaN8MsO4KfUtrAVrmQgf04L5PlpvPL1xlUDbpnCcaj7WxeThM+H5dKVZ9sxBqlB
JmtDv6eXNjIPTCtev3bh2ertFNGHgi3xyFq7FPzXIIm/dOaT5+fuou+QDKlyv/fKI/pEGyV8lrRO
K7/0IR7w5RWo8NdW/odxnh+8BzwUcx8R+L5z1J28jBeQ/xfCOd+Xy+yQbDF1W4U3xrZYmkv3yiK5
MBrz87jS1rWKvwt7ivG9IApga/P5aFzYrOa1ZJo1lGKssMDj8lZBPyi0P/3sZHXXsJA/P7jyb+Vj
U6ymrpjRwSyxZdPR4N6UwpBfQTovXX0WGz3JtMYmzKJDi6bJyYx4SYH/GrlkqiX++zCzSf3rctai
sstrKc0wasaAKBHtICZxNFAxKbeaiTMehH6cqT4fh0uBdhY7VI8GImj2s4Onq3g2FstUMFEzyFcu
fyErVWcZA+CzMeAwQjJXbnyRTjSHXsULLbGL8f3zF7i0K8+ryWkX9HXN9zok6qi9dKNWrFs9l3YY
OggbTUBFjebXhZonCU5nqjFAtKnsa2ng35VuhtNHmVw5Slya1LMQkw79VBtW04NYF5tGjU9JFr5o
qXUyO+1aovPrXPKH6TEvQUP1peV9g21j5/SLeFWsSTxW6tJYSQvasC16x7W7LZ1T1+UNIODin2Xo
f6lC/15zVC7kA8oMK3ApaxLjyMvrxbDUVq+S3awLx1tmzkdrfz8cjorz8u2+s/2laJe2bN+/v19r
PX1hkiqzzLYsslqhAVV2kDvlgMVGCdEkwmejXX0+hy4sZ2Uaz99SHbfPXUVEVH7w0jx/kfHjXdVZ
o14JFhdmhTILFnChXTImQlGuf3PlHWVqx8dgqMGi9vPHv/R5ZgEjBrmWvIYb4MuHu7na0JEqlYAD
5exaTLr0DrMw4dPNKlNKbtFpw6JFBK30ybIuT11z+vwdLt1gFihaEyStMuPoUHnYWFQ2HvW2K0uY
H1zjhVy6wyyxEEUhyugMRkophispkWxpcmMDpXXhzX/+Epfm0Wz9l5ouVnrYYD1pZnejIW2EOFl8
fukLgVSeNovfpmjnW23my9QJBdog0WiuxBsuDHcdinDfXDaCK1zJJi/sPvJsmVccnUIJ4eChrYtt
rhrrJMYcBOdKqfcxy8sQfMnLTsH79fMXu3TOkGeL20swnI+kODyQVx/USkYWJjtIlhdSE64jcIvJ
+ElQvbWvhVc+5q9r/yGGytMc+e1rGoORep4FWFIvKLEtUdouk2W7rY7tbbwYN28InJgii/qFSOPU
H+kasywHfdcydr64aOVZVKjdpk0jOhjstXQ4Jpq4pFv7Js2E9eef9cJUlKa//+0NhyFSqrDnbFjQ
ieu+KtqK7o1osL929Vk4iMxEVszGwJTBbO1afv3fnF3Zbtw4EPwiASJ1Ua+S5pTvOLHjF8FxEok6
KOo+vn5r/ORwRyNgECyQHQSkSHY3yWZ1lZG2K+fCpe9W4kAEIQxnZvYYghcJyqZvKJO6/MkLQfLz
ffzLhJiGI0yX4vgfV3+iSnil+6HRb5fbXnDOT9P+0ja0D3NNtLkbyhzES6jtM6Jwyhq/L1o8B6yk
HxY60ZUIwMBYOKYRLkZ2a2wmUHbWkEFzi+1kon4XFB9XDUVX3L+cWwMHZ6T3GO6zrvtRoNqrQz1Y
rVvgHSxXQBVLYzn9/mXCepQLTekM+yFSO4yzVSC319zUmfwtpnqTV8NatnIh6J8gYv921Agn7vsx
NMEKw6Q8Dk25NcFfla1tXAsGqyt+DLGNdLQaawybOgtEUkAZaMWqlk62uuLDfdKDqlLi8mXuor+o
Rx5uy9smABXF3+aZheW3NQzKwsXSOMHlvs5S1qFsTDboKDm0YGTZzDfOFqpXgQggVrNzbqN761j8
ZttqK3bF2m325NFnYrCueDqcvKOQ6BhDaUFmBhKLrTbvIZ91kKB3K1B8YEPljI7gCbQOlki/GdGP
yya+OK/KSSCHxtFJNBuxEUW1WxBSb+2DfogPsEAPzwD+2kP5QsjRleMAoUMHhU6Yhhufqu22FSp2
tTXo8kL6irpKPOin0mAjCGXCzqhRGgSNF8dHGobfgKo1OszAFGU4pZn8pbY0SCX1HdQo4qbbgnMK
yrCg1dzyKupvDQ62BKeMMvwtR1V8ToddoUMGhyaoo4vBOwOaFZrDgYwioDXEjbzakqhrv7wYC+l+
quKTbJFZfWNiMUA75IuDPLBdvO92eQBW0A1ohv0mGIJxAxmrA5jNN3I3rBngec+lKlxJn92ZShdp
mwqC3a/yYbjNvtPDdJ8dnGP2Mz/yb1DdujzKBZOjKlqpi/rIqksDwXvH9/2zfpt+s2Fx7JXtoYWM
wqjd5Y6WxqTEOwoJUOJGGFMEsdw+EZshXn0KPB9LqQpRGqZUm1iCtpObcWvvrNdsb+zjI7vhB31b
HboD+G/u3eDyQM77DqjT/w1JVicSGSeYMJSZauS9trd18vty02c3H/iN0nTl2g1x8podhxgkKPwV
NfIocMd/8b0LEOflTs5OFjpRQmqF0DYP8NBj1L9bBdTbqiIAt6jPTe5f7uG0I/8vfqIHJX5aVj5C
lx1ykZSUv0wou4NpqtoWEhenzISqKbMnPxX9yrXg7HqgNyVm2mZnNmkeG+HcA5pWa8VGi7rCLyxI
DF4ez1IPSrQ0p4wl4BGYwwFcmT148/TUeIzF8+XWF9ZDhTZDN9WE9AkWHdxQXlG+D+wdtFEsJdd9
vYpqzozMBYKvQfsTBcfMOHpFXO2gOX/N/Zi6KqYZmtCZNDXMP7TsjQ1mvb8B9SzqwuKkQrxu1hK+
C6ugwpon8P/ZGaEQIYXOOoAOPqnlth6bFaNdav70+5eD34BX1qThoM0cQJPu2f34q2XxawrG7cvL
vODb/8Mxm0k31yl1j8IAj+gcQoDLZ/F7Of9xipWzq3Fy4TOOxxTXdhLbmvVsSkM7L/UnBtj2bYz7
OYg/wHhtgTn7kKRQB0CwHDw3AfW7n+tVi9KsaN4kPbGCBOFuB2ikvk/TXB66BFR/k9uYYS0q4bfU
IeFUdN9ZjVxLSg0Z9BouLAmPNa8Hn+3esvTZz8HnFFidaQfT3EJiwSyjfckj9y3rcHICU0uBiufL
k3p+0Zh6J8gt1td111Qhs0RgmbXPdboDfXNwufnzrglVrH9tQqAOANotiQXy7mIDpUfIcnZbqCF5
EhRQl7s4PwKX0X+7SPgsSsoGduQOtOq43ScBHrI3EPnZXteBEh6NBuJ6oG/GdmWCitQqUgKZgWre
w1mvHYMSH1ndxJph4Xk/bSDPTmFLMw2q2Vw5OSx4jnoOyyY+QN/SYkfmuGJjzX2+h4CBdhQZIcHI
Z3nIwdt63XSpRy+8k45uBbLqI7ES70SUlCQgZlu7wy7sjOphCw97Tdo4bRq61b40QusktwNasBgU
ENHohnU6XhfNVHg465qhBrUuOxYo1PUdp3pyZ4D0Zrz6XTar864Bbrh/7RYSDknWQM4ydMwPoJIk
LsotPXBr5eHyfHEAddWXy9lyHTLUIg2h4BD9gkRw8RMizfH33Eax6laWjEJSsLPA9TMU7wljoKtO
ZmSXU93+ftUI1TfNHITslDJMoQPKF9lTD7Sew3s3r8EYToe6M8FafcB0bS0XZaNjiaBAXBD3WTjj
y+VPX/AYFUrM207kcwnt5wG5hY70gCn8aBB6mXXPQYZ1uZPz6VEs0SmkfdkxG20sMmj/TWGTZ48A
Nx6q7tFhr62R39A09mOwW9J70HauWNxCpFR5JwYdNIBFy9hxHHH1dpKwzeQfB/KSl4ezYNAq9URG
uJtJiTnrwHfWTsBxQdkimm/AW3S5g6VFUSK9zZkxlzLGzp9aUGwIjfzbbIOtvUQ525/LXSyEF1uJ
9byxC9RKVTBZ0aMay+6OZs+h98F/4kn7Dpj+l0Zfy5IszZcSAOopySkIp9lxZlBosLMxKCPQP9go
9UYSbcXGFtZcxRkn40n2BcToIYckWH6Izac5Xzm2LjWtpBMpzcG2ZOBQH1MQBEHN8iApDztzeL+8
FuZ591bRxRSctWkVzy5QNe30nNWOttehRLASH5e+/rQqX3yvnMsYqjaYfa0DhRxt33tavCIPew3I
nroqoFiAcKNOEsw7StChegn+x6DTIDWlAxt97JidXDmM0+R9HUbvMMa7ZA5LZI0TSLXMSCamAPRe
XoMFG1XxjtAPGSHhB58ushPNLvyaMQ+s0yCqv7IHxam5PjEnN0Yc31oH6pog+gJnp2U9p+6Py0NY
WmjFpR0iItY4tnPMbectZsOPEtrBc4Sb7lXtq3A24si6AXmSdUQlOsPt2bwVApKpqUydlR4WHOF/
YDYxEqrX0j62UNCNovxoucl1PqxCdbS5Hy29gcZYA4JdDWepEgoSnXi9bmoUH2sKJ9adpu/CtLX1
AJcWGTbQPvGnCLLE13VxWvUv9s8r0CTPJhEhc+9c63sUvzdrFdNL06641uTSes5cBmW9vgKxHrhi
vY621+VcTOWimToQuqpdXYD6/FEXv3J5R6cVgz/7yktdFZdTFp1NZ57aMJMZKN70Drzsz0WVDZ7O
zE0nQafcV2AjzabrYpCK0omcAnRiWV6FUFhn0LyLHK9wDQ6Bw2QFZvH5cnrmqGcqeyVBSoFYJUiN
B7ASbsHDAP5dJ898cF1l4B3v478Tt/64KNA/xiP4diuWGxut71HzkqGmgMnW3E/Sdo+RofE7K5YM
eogQ+eIztX+j2KcBaXUOrQpWTA/WBGK3gkVQYWd1HDR97j5fNtaFaKri+Luq0pJKJM5RliRtvUpK
cesOlYv0pJQv2UTXUjFLHSlbc+Ni4+Qsi46EJBAXq4JmglbHiRc6u3IopzPaF7+zM/gDQLYkTGzN
nyFF03JIigL24qS/rposFQuVzzaQQRND0UOXQ7en8/O29Afz3aIvlztY2BhU0BNxSpRU6nkaRrL9
pUkSHRtqaYHRWdXmcg9LB3wV3NQkKYgwuTmFonbaQMJut9bUQAED5Bw+5wmkyEaWb9yh4MesIQmA
CZyveOX5mibq/g9CPhHQE0+jc7RncFWa2jNrKO5gpNnnUN/13MjeJ9JiUCvqjlNSQ/NDe26baiX2
L0RPFXcFWtSIu3ZfhYOdTVvJNb7Ro3ZeuZ0vxDgVd9U0pXQmPHSFjf3KNd1j0KNFzUICPlsyT4GQ
5aZeo0pcshNlHxhc1ifIV1tHqCMfBHUOjdX/aPm0soMtTZSyE9jQGZht4VhHjhoEKLkPELAS43Xb
jKGcrpK4dGs5dUCi6C7UYJB3c1Gon6+9UyzEGUM5W9WStBn4bbEM4HJBjUBi+44VxQFg8yJw5FoG
bqkbJfp3duoABKdhBSrdi04qztlNYr80mgwuO+rCEqsIrApJW4hwtVMYiz9l/5blUPHgf69rW4nF
CRREMsi0RMcJR+cJ2fYR0nrRWm37qZUzG6OKsAL4dCzLNitD0AhCW4pAPFiWFsQlobHY7EH43fpd
qhmPhRsVK1ebBYNVAVYEshLErV33aJpz9gR6DrlN9WiN0XHBs1XsVF0KC/oWaXSU0PyQsCqdYQv+
Cckc30T2Pbk1wA9weWWWBnL6/cse1tJY1pDhM4/g3X04iQkEc4oU8uXGF2xWLa5E3YCbIvGNmhCR
BOZEbxJxBxLkYxfx/eUeTlvtuaVXfNslaSdzELUB6oA0Ec0qyJuOQKyXTgx0FUrGCztf6WppphQ/
z6ANY7gOGPNq0wgTqR2JvVp5dXLic8NQnZuNXdNDcTis6d+ozPdJWx8roJJ4aUBWCTlKfnpNclpf
WNdt/Gr1kza1dk+g0Ql6nyhxfS3HexJElyA1LWZJHi+vzkJIUUF6uJZnLl5/RAhhIq8t3xIoxNVr
MWVhPT6hCF8s180HomssryFAY/3s9OkNZ/4Vu11qWrEqIzEhVuzWztFwPkb9MV1jIV1qVzGheTKS
oq5w08wGA2WSUE1tVpZzwQ9UhB7KQouoynP7mEHRsajj3Cv1wYOKHPHagf/JuLa9vKQLQ1BRemVB
OshUYzPlLLkbdAp59AykCdc1rmwTBHk6O8OdMGzj6U9tVn+hA7ry3QshVX2EKy2D5Z2GvKl0670E
TNIENXAh9BvRGXc4igYDgHlaNq0EiwXLV3F5cSaBO2pO78CQ3miz57Iz/Il8vzxNS42ffv9i+RXk
EfPMwIm6Td8c5KNS1GSB1HPlWLnU+mnlv7TeoL7amSQrwqExNiB6C5iRccjQ4vZ03ecrhz1p54Jr
Dc6SSGT7I/mOWmJo9awdx5Y+X/HdEcT/Q0rqMmTZy2Bap6LRBhztlz99yfoVB44SMDyQvClDe4KY
WGQMLzKLN5fbXnBhFU0XQ5C0gG+VoUbpa2STcjvEFEUOHWdbUYQTxEkvd7RwKWIqsg7XqzEVOvRD
+Vxp0EOaIC9uzk25s6F9uBs7DeUhfY0Um9mWO72AAsEIxv1t2TPto3Sb7qozFFNLmtuhp5NVTG2o
SfFW9skNwPBrOdvzyRIDgJJ/rdhEZTpUeoFNtDxxYI/ja/RY3NlHtoMMoV/5CW4A984dJAV9Pcgg
H+7ZW+3YPAMMvGYqJ5v4356OLzit8xc/ggACbfEIDwy51wZ9ADFa7zU/FF7p3T9vng7c+5Vvxf3o
7W5+vk8B8QHO1L33hxN/wqnGCTqoG77VArZZA7idNV580OmU9uWDMgfKgFXToIwWYiT9B5VrmPaF
ki1k+v9tucg6jTU2hqrtm80YaJ61hxqBp/l/gA8HpLfdMBRMZQGIiAA+1VfudZ+5tXMzrEQqSGNM
IHIEtHLw5223wcXxxjoBXvFn2kz+4E/4kx7aoPRcD4n1jRV0noEFgAaWl4NTpPTlvj12H+5bemd/
QMrRmjxI1GzWikDp2XMdplwJdYkZ1yMt8YU1LIDcxKHYQi3ErzcQAtrwm3gnNzaKyVr0GUO0eCWS
nD12o1clBFbSSZmmd1joDMqJIW9OknbhUK4F8CVDUqJgq9nmBLw8kBr1z6jd0TUM2Oft6dyCKsfg
NOqoNmdouP+If6BY3TvZkhF0d3wf7d4qD2Jmm97rfQSkv8bxtFjH4Qb6kbfNyrb9WQV05gtUGB2r
HZFFDF8Ajfkg2tFNtk9AaxJv2n10E904fhXUG/dW36bA6kIaJohQjGwc2m3nFy9rjvqZOjj3FUrw
GpxKOH2MIpHhcdoMO3kfHfsbyBYiiOQwoD50N9YTPdCD3AvvXfrCT47tbXkvj8093QvferCCy3vF
51Xt3KcoUayq+hFyMpgQpwpGxK/4yQGi/FQX2e7lPoNnvWlvuMmDUdyfPDdoQu252q91/5mjOde9
ErPqXqC8R5wsIjD9184bPJT/+2yX/E4f4r0F7bQ7IxxD/j3asvvmpn83t0VQbkHRiNUhm34DtZhg
bV0+7y3nvkaJc2M6n0j64M6g9dDuIQoovPnFfoCkHYoXbpp78af5RR4uz/wSpFqF+mnu7ALujs7m
e+ebeADd/K3jQ2Jqax3pDVZ5ZRdeKI6gKtyP9uaQ2+RkbEd5Ix6qu2FX7pwnTOg3ZwcU1h5Cc166
gd7Z4ap0n0FVuNqYAqEMoSlsjbzyG65DRW8NsrQQ+5gSm6aKcKnrpyUyIORobwzrdZQn/PO0sq8v
nSyYEqR0pxa6XWMbrbdQn4VMIX20DtU+viv2Rlh9rwL6kVtb877Zupv2V3ZregKbubhN/hg/L5vG
2ZOiQVVgTpLMjWbEuMPkUHM0CuE3DdCZ2UNaMw9s+SsDXeCqwuvtv7u6bsdaa5+w9nUwv/L3+I4e
+R6apKF2B5HS2/IQPyRP9Z04Risb+pIpquAcMO8NzKkBio/e6pOcjUeerZfisfwe/Yy7AOeiTbWd
7F0U0pv4o9uv0Y0t7Tsqascxi763Y4wUCqKeFd2P2zYYNvXBCE6hP/OHLWRv7+Tf7IDqnXeAb58o
mK1OPnFlXYOqKVPMTAi7xJKCV+e1KGLo6CYrpwFjYbtW8TxGEs9OJjG6aoP0mKfjINrshtsGB6E6
eHtOsKPkW+tXuctuWYBXcJxFcfj06j/5Jg2h0oZI6j7kt9cVhkLo7V+zQgy1i4l2COkogPBsF4xR
tGqgGGqv3G9O9nkmSqtwn1ibizJrwd0Ctc1hPOrsI0lXamqWtkNVRyYvIS7opLDQzoem7T0JrFBu
x4O7Te/HvR1InA3IcYJxiNtpX9zb+xqEJZe9fmlYyk7McSevqxHLOABioenfC+29nFYw30ttK9us
MUNa0x5OUZMYQQxZx0j2qH1YA6wubZwqEgh6QXFazvh2MHy81s/mD/02/1aH0bb9wX87P6bEI9fF
RpVdjUZFbs8peqojvGzHEkKd4PKL3xwNupuJu/Ku+Pnmfs7GlIO9U9BooDrs4JX6b8RLg+e328zD
mfX2Fz9uf5XelntPSYD7T+6NvruzUVuoe38TXPFS72/44zH3f1w2iwXvtpTDPgdsCDLyIM3hZYrg
ZVebwdTeL7e9dLFTr+hcg+gkn9B4uSn/njSqS4/H3vRdfnOe3Ddx1xzAkwaaP+txPPYbVNeF6ZVO
rESJSWeJqCqs40nSFOlwbzQeJ2qu5LiWdhoVsBRFUOggM+Jt9H3y9U13y4/pfXSIbjQXt2/wJ+30
GxoInHly0IE8XZ7OBS9TMUzWNAEcUKLCuaA7Gj/z6CQTvhKZPhP3ZyxSRTHhcbnX8gkT1m+1+/4G
1QaPxXd2Mx6rB6zRkd+Dv2zllrRgcir30BjLHFqtp8lzpT9Q3Oqz35dn6GyW1qDmaea+pCgqrevG
DBrxYc+fRPluag+cpkE7QDbNBAZZ/LHX7prnk2Do6jS4L13lqezrykFX471xPx3lAXLwcNbe1+/B
nPhxeTznwQ/oRYkT7sBp00xYcil7ME7c0cryOIl8YhgHMqMKmSf7VEBEDtLnl7tcMjIlHliA7kLL
Hj02ya003i1yOw/Pl5s+D6fHaJTD9cyGop/JiRUNfplLD8CDKfqQFNLmkelX9Bd04/3I/WjmFY9Z
nD8lDBgDKulRdjKGtMXFT6BAqAePb1r7Fim9VNP2ZkZQhPTeOlcVuhlUhdxoRULzskDII2aMDO9L
od2XxvfLE3iyrTM+qqJtBINEuOtgbXiZpL6Ztd8abQ2JvNS2cjyI6ypKORXsYMn8KIrxVTPSlW1g
qWnldDAZUy7HsnUOrgTnJhGsubOIUTxcnpTPi9O5WVGcPmLgR+gJMCWtoZGbSUNJm0OgwA3w04Ti
GZb86bRJ3zJzZLusjfSXAlSc2y6X2r02kvg5FilARM5YmQeaNPGmMaPmftYMkOtoZoL/JdlWBxXi
Np5I5kN22nhqoNL3CiKb6KmNiBNCtA/SW0ki7zKH1xvdbUiQ23F9YI2uB5qAQvzUDIXPU8E3UHXJ
XtqW6ceMuO6+qSr9AbMfP49Z323anDt7KLRCM32eURVX6vGxGaV+bFCweih4pr9YsppxEOiG6s1K
i6T0zT52n/LGmO6QAE93fVY4t9NcpQ9OrUMdN9dmsOjjTpBmxZwFJGE2RNeZafp4YdKCWgxaMMxV
tcf8IRcU9XW/5YDK4sBTdPxhcjoUYBsM5CigvKmh5Vckw1uLMmrcdgrT3JajSyBum+fzzeSU7SOI
Rse7oe6zbTLq9evlVT6Z4blFPtnWl3A7yoZqWCHYEEQfijT3i+6nDe7G1HqeMzO43MlC7PusaPzS
iZ1FIu4Llx3qfsBJ087rB6OT0mNp6a7sfUvjUMKrjapEnJWJe4js1tlWdtLs9SpNdyMrO9+IjHGL
J95x5RC0lANSsUXZDK7tWSuA+SgJYF1DzeygtfrxXrd5BER9TUPZCTwX8AnPGf04CK+pThrEBR5s
fvB6Nk2vxyv8yjVhIbnySZ32ZX6pAyHFGBqUh6ZMUfVZCjChRfErKOr2VVaskbYvhBsViNS0JZTN
wGl3mKARTdvxkBnpSqxZMBCV/Mkxo6SceBIdQPJ80O0OShu98UdCzP6yAS5MkIpEIjZe0ST0pA4x
4Pxg97QgbFQ/9rLzB3lVtQMYxJVonDtR0XCbOQfwGm5qEnl07PZk7L3rhqBE47aM8a6ildGhEy5/
HLqs/JF3NtglqdSfnFl3VpZiaZWVgGCbNopZctc9GKV4KGJrR6N65XS/tMrKoat3qMUbMrJDZNly
h+PqKRNoG7teZ2u0HqdM/Jlw9sn28cUTAMyNqypjUEFrPrHLqWbekHQoAfoutcAEWUkE4uisP5aD
SFYSAEvGpZy+bMgKW+WE8muCw1aUQvcEwvI6yv3lGj5l6RLx+Y71ZVi9ZgmT5KZ7kD14nTIm8OQw
5AbYpKRr3UdlR3aZ4wARgAJsd0QeqbKqvdDTtvc1x2EZqDxrliAnScZbMY/2StA9bytErd0dmwSN
Fa4eRvWk32UA2x/cUm+Cyxa/sJYqIl2AlkEIq2QH6jSPNkDEvgZYcFm1L3M1304a5X49zq+XO1uw
TZVePnfzVFhJjQih2weod5/0KG4rg2yva/60bX1ZQNuwYiZweT4UKfVa548dR345xSux4fw6UBVN
7bpVEbeZ6xwgFfHK+zZoC5Q4XvflStyxZFqWbhtFB9DGN55F0rBNwDLATOftug6UgOO0scPnPNYO
RpH6IzCOack9DObK71eCTqKXopoNC/TE0wT6SLwUgZ+yx7s3ZK1XDHXJdui/i5sXop1nUBkd0kF7
1JP+La+txzamK6mzhfiiMsi1jaH1hVNAamDsWj+SlfUE0TZyFHHVvTrNXK1skguX/M+73hcb5eVg
2lyAGI0V9Su4In6ZRVIFg17MniXaAFSPkzcMI3iZJArurlp8FbbmuEkBJSecXGSdl76AUrqf1QDR
al18nWOrJBJJPUA5tRoJzLbzRg5RFFDiSiO+bk9T8WtpHUPifa7bMNPtoLBay6Ntcm804tflCVpw
bRWwpscjr2RXtSdcXO9ZkLT3ddY9XW58wXBVDrkelRWSUVqFsfPaiMLrZTgNPy63vUSwpbLIcdsd
2rgSJOyHpjjE9QTF5imLEj+zHBA9RGaztZk2/W2KSbtL5272BeQdUCMxtMmDYffmw0SBFfKzNJHH
dnCHrWZq1JN50d+Xtjt1fuyewkVrDsT164Zhx8VNEsjHywNYcAeVnE4jqdvOTEKHgOU2ZIP67Uym
bSTEnlhAViZM/x3F0c+pd1Z206U0jspMp2uuyDEtmLGycyAoEYnnwkik67FJB8UDcSxAZzpUNgVQ
gNA8QDJwh4rcnG2ga7qGQvvkwjhzhDpp5X7dqtq8jk1mijmMnAHYwrjhjg2oZMOnIGqASPdSWv+d
AD78ZcdGg6d/h8itcOvoxhqmfk/nevTooPebMXe6I5PjHwbI7u3g1COUnjTTK+3E9HlB2tthtPn7
WGvZe5dA20FzrPEttoXp8dkRE2CynYR8ZOoOftWQknrkRP+qY9GPdhRVYI8j3UbokY3jcFv8gFBD
cVNRV4c+Ypu9mHqR7fuk0b2sq4bAzFO+6VMNbHXczYtdQYqXlgqI1uEYs6VS0h1oS61j3eX6huqm
9As5uLsBA982nEb+NKeQ0m5AuGHQxvT11ioCs2zFE7aX1PBokQPjAFGrW9G57nbQdHqwsrbY1dlk
gKq9HMK0bMpHcFzielDOQ+wj2YSnAZkA6edLWQh5qKpJQ16w4Y8QtuDCswW1iCfGvv64bNTn9xKi
EqCMSdSiyLUjoSvkt142iCY2f9SL5JtrXScQB97Ufw3IBcdm36WiC2Vlo27NzJoNN3DeuTyCpZil
ZB5b6WpVN/Zt6Fg9DexSRh700CocuvXrcFpIFv07ALPNoPVT93VYA73esuqIfyLAbDT9TV1n5cyw
sBAqDtLtKZPx2NVhRX7Ww+CB/Z6RvzFs//I0nT88ExXlCALGZpa2XYUiZ1rQI3raY+v4OnfArLNv
BXueq/Llcl9LYzn9/uXgENEpG3RWsIPTMj8mqZ/zexQN8y5bOZmcLOf/IYn8D8c4a26bdSX2cGyu
vsnFNpr6XZHUu6Ls8D5gr9V1njcuolL0uaADrUaGx4da1N/tLNsjhbK18jUq8KXmlbMo0kBDiiTe
GCJ8poFTpPNh0ktz21VyTQTq/HmBqNRArWbgSj12XVjO7gEVdjeupW0uL/NC0yp8sS11LsCdC1ww
Y87vtBTJU55XazmspdaVbUcWmg1y1PaUg2c/x9oOSJSuvAovTbsSMtyeDDqy2SS04vSB6M4TGAtv
nXrtFrzQvIpNbEk0Tw6YykLC36G655P+BuqGK3684Fsqvx/Lk3qmojYQTB+T/pvMkaF2PrpVhogF
11L5/XCxmBsxNy3iUNUGkQnILiAuXjnQveTkQavXbjEL66sS/FHT6UWtY+epDSOwbX60O7aCT1oa
w2lhvsQfw86SEomINix68B8NBgXPvuZyX46J3FRJ+sZyMW0vO8FCXFXRf1jYqi+JS8J0rB7HuHW9
kiDdk8/AAGp2EQAW9lG75Mfl3pZGpgSMmpKMmJlJQr3k+qPbxS4EzJM30x3IHlA3IALrVTaepQWi
/85iK3lPzaQlIdPpbaTneApvXi4PY8lDFN8ujYpptQMHTI2u3A8Jmw+OVmm3LhTzVo4FSzOl+HhZ
Z1GM6moSjsN4GzUT9yjJD5k97uoheXJ1ey2fcHaaKFM3bgmhSHe0DXYUotoOdhJGTPt9eZqWmj6N
7Ysd50lP68wGf1yf9x8ThFEhobcmEXE2juCzT79/advs+tHlg+MeJwBFSi1DJW73s0oSvKxXa2eO
s8uMPhQ/zHk7thbev3Dmw1m/nlJAj1lzqutu1yDuS8M4Td2XYYDHy+o6nZpHTp65XngjG327eW6Y
uCbeYgyKx7ljmUeGRMEexFggVP4y1zwg0yNvV9LrZ+MH2le8zBb6TCrU74RIBJanl89mW3Zjd9TN
fvyNEh9guCeHH/IG6r6XrWppVRTnI5bGW7PFiGxhg0Lnr+5+IG175XQpbpfFjMkydswjiElrfxqz
rYtjeK9B+s0acFG9agjqDmubRpfq5ERjNOB9ng94cnX4jdCpWIkeC3Ok7rIyISkFIwTYr0q5bWwI
Tdru3p667eXvX3BsdZPNMjq3toEy+6Ga7ypbbtpuLWm39OWKX7uVmxa9Kypwndjgz4j9zoq9TF9D
VS81f/r9i7/VXBYtd2fzGBHIJvfAdog+iPWny/Oy1LrizbE+m4abow4dbNh185cY2zJeq1k9uyFQ
psLnJwaVVZAMmcfKeMxr25fC3kTlWz29l3rxfN33K85sRSLndISUQO6AO36In6eS4AXGWa2kwiz/
796DMSium6RggRG9jnuPQX7VMwNfe+9ccyhG24rnlmUaRZMundBJ8vtiNiIP95Eji421Qrvzj+QU
9K3/2s6E2rPGzRMBUuGs912SjLea6ZZBiQyR38XM8pIxQwmeocWQ5wbu6yG3mXUD/qP03gbNAh5R
82ztaxY2DjXxYUSsL+IC/Iij+bs0vxmdC2LGvzMSipdNYcHc1KTHRKTu6FBjDFlcex1/lDbSqbTw
WWF5Dc2vi1Pq7W7kVgV6etcMrSbzSXGo0Dq3VipOlqZI8fUmHkzOJYZg1EewAebkrsp+1cOvyxO0
1Lri69NQTVlLQItrN0+c7u2KeXMFOd7vl5tfCCWqFqkgoucJ3gfDiEP+DjXw/dxXXpRUh+vaV1y9
LsDemxuYHN5DFSpF8Rt7zzR6nTM6iqOjJhVpRyM1kZbr/cyERnd5Z9VrDM5Ltqm6umaYTSsnGg6p
dmfM7HeRtyh+hWLDVreN1EcR/ooJLfSk8vrqeGzBjbG2QpeMYKXTcPQDUQbcoHO4V10lqUSZyt3L
zZSnCcpvQj5N+0RMzrbVwCSV4Q52ebEX9muVvDcZU6sD3QGGEb/PEOWwr9MaYGqFkJzyOHFsii+3
CgG0jpFva2NINmZerJWVnIdmUmYpq92aTtd0XSHDvKz633WJ/FIr23kvu+HPrFV652kaFZUPhj/9
fgAeowctVQdW8stzt+DnanXSRJB+is3BDCutgmSLSXQP3HKPBp/uIa/193InC96uFiQV2C1iShor
FCnKuAgUuwAZStw1rOmSGSuXgKyJZuTJyzpMYuI8auNQP4yG4IeRtFHroU4/CiyQlq3M2NJglNAi
u34eHTL+x9mV9MbNK8FfJIAUqe0qzS7HS+w4Ti5C4uSj9pWill//anxy+EYjYE4GfBCHZHeT7K6u
csIIKvNdZR8idFiVnbVizEsGofcZEbOTcjYcHoI8wpc5uovIvgYPT6/QhVERP09fbQf9mN7abfpy
WwkcVDPBlNk8QirBCYVEJ6bz26W/zhTbU/Q8y3vWvRP3sUy+k+ZhrNH4bXy3h2jlGP4Qnb9wZdKb
jPJyzEzgkaeQq3ZD0iloURnKZhVUpPrTyGw3J12YQ1qwKrv30Z2HDWjAX2oVHytH7rIu22cze3WN
NQnRBVPSG5O4PGO2eIOsStxusiF+S6zkKMpyb5rJ3ijsFQTgQsTS+YgVGZOxz1DNgu2EoFg4upTf
dsm1zo7+6QmQp2Dqg7gEWnfdCEzpfyIQpqPqdZMj6w1IRlZGlVEg6RQZtT/1ICFDLSRHeuL65z84
9y6Zg3brkEnBaqtqitCzWPXgcB7vq9SUxyy17Y1loqvE6tLkGBmsefEqOW0m0J1nfi1ltC8y19kg
35BvXEVyMBOk3XRgUkCnuG3Zn2HKu83seMk25zF5Ll1KXue4kL9tatQM/Rek/aZKT3xFpxN9S9Is
Ql9oyr93Xk32bh7RB2Pwpl02dYYIvDgnL2h+QcF1LF1nLZuxYH16O420Os9uzakOaWmwL0OvAOFo
Czd/m0XCHnPe5tuCgAlqZbmXhjsnPT6ZSskb4jjMk6HpqBqHcnEsGc0DqISCxxLTN8qn6/u6FNP0
rhoxSW/wutoMIyvz7oXs7C2qHuwe2qrkqERjjD7rrGZDeCsDB1guO0DDQrxmVwshW6eeJulAhy6q
SFizVPg2I39FJf6w5EZRIlfvHjNbPjhW61ph14HBoCeBx7hPmu/Xl2/h5+uNQnPmzDBKMoQVsLZB
3icSahgZDPpMi78WihcuAnrPkDHKEnoYGSAl8fRqjCCvGQ37v1khg4PW17WjeiHw6e1C9TAXrjty
M2zn9LGO6t+lbciVw2TJnLVrgNeyMlZDPoToWQB0zLReW6PeVVBFAHbPfEubfuUGsDQJ7QZgdrVK
kNdXYeuO90XENq1Y01W6iGIxXb01yKKkk9DVncLKHbbd9Aslfxx/dpCx1z7BE3tIghzsfLfZlXbu
q4rXaQswRGiUUeiZ0UOZVu+2A5zq9e8vTEbvAYohc1pKUbMQwCD0asXlADqQovK2tVfOe+4wMPOp
OA48yKD5kbSnNUtYsGW9Qaiw7byzCrBIz/O9tLctn18gR3yg2KrrM1vwSJ2M1+PcmVSRNJCOebKd
x9mrfWutOXoh5ayz3aLC3LoVr8xQWvXeU9b3GsrgqFgl0Njo39lc/7SN7Pf1eSxYss59qwrbSFB2
wzOZ1ncxAGC4Za7N4yM8XTjMPxrpPx0vUG6tzTROeJh5CFsmevSOseLmF6uBgqeIxyhgKS03TQcK
uQrU2KAMSF+jjLYbia6Zp8g6K0mrs46UDTwH/jf4TQqpcvRrTK8qbcqjsFpybIGn3nh9AXYk5lTb
iUt3V1sDRxNvAfCPk4E1YsrzAOzSr3NbkyOqD/dDJ9kxaciPwiE/0xp9UWhquJtpAmfOMnIomvHv
LOo5KLzmdQApIMBMtfA5j8pdataQmlT2jbmoD+XOT+sEvGtNstwaQhcU4mLrDFK+dGjOe4UOTXc3
jsBNeLIs9te3fMF0P1ryP43mVkXSCwHTNRnb54PcmLggdjd1wIORRAuNk2hm18lKM2Q9vbea6JQI
74ublK/Xf/yCY380WH/68X1XsCYaQBLcqudmwPPIcYIOGXRPrjj2gkPoyP3CU8UgbDGFAO+aQTxF
f8yYrCV2llKsemPVADLJeKiFFZI8a3e8dOWE4p7bgTK0qe/6mHRB6jTe19gm4lEatbETMjE2xK7l
N3dURtBltPp601LqcP2oTe1qtiICxdYcRG72cHCJkj6DxM7YtSvt1AvGpsP0I9AIZlbWopLsfstc
7jvlq4jW/GbhePl4U34yBkKdgYJzj0Ly6ED7ct9UZsBL01f9vaG+oWnvOVtjll2ax9kePw0lrDmh
sqZwmt7+r26zdxrLUzuXa+XwhZiv08iWORShW3B3h/bggFQkrdAZ6X3xPHTQ1zGUNKYOLdv1StBf
Wjft2LeVhF50XPCPbIytlD8avZ/G1K/HQ+U9ZmcRgarwr5vZwqVMR4wDNBc5DRTpQkWyIBXVsRNO
aBiD7xggver4Skb2YmCgrp5H6C02KSvtxKk3GmQyd7bV+gO/6+yV7192XQygvZVkA0xpI1oog5dG
5s8RS81AdSUBvdrs2HtUoXtcyu284ZtRsBr19KFM0kNkeCjZpOn0y7TdFJhSlg4rK7s05fOKf7JJ
cEx7YORPy9Ok0E6U0p+oU5tBOlPbH2ivVt6IS6Nolm8xcO4roxKnPLJ3DL2uMRmPlfEw9GtuvDTC
ORR/modkUd5GbS1OxApFe2eqLkDrByBNrzdYIHZOexagRFx0pZeLk8mFRDF0+I4CPsgb20Plxrs6
79dKmBeDBAYytYmIpmvIwPMTSUvhO1Pxkk7zH+C91yDuFw8nDKCVHZIJPWUyrvIT+KD3TlE8Im+3
ooqytAlaTEjcAd3SbBCnKhq/CVOa9+2UFT6bE1B5Qvlv5XhdGEZPcCQtqafWhjV5zrjFrVyN8Z5O
3wRdCW0LK6RTg7TSyVQ6lOI0Zj8tVNUVOnmvW9HC5uoZDGAS82Gc8GWP/s2jJ696pWux62KIpK7+
vK9TW5QdsKwnu/pjz+7G8PIDcfcgp78vs8frP39pYc7T+uRkbEiKtB8LccqI2HhA+thorbn+6YvH
CX7+echPnzap09UCz4ZTVk3IiNstJaHtTOIgoKD9zIENvYvKKXoahDcIP+7cYsVml+akOXYZtRWh
kYpP9Vw1X5DnjPBMFmJ3fVoLG663TyfDOJoGhPVO6FCATJl978o35JG+Xv/65UwndfUW6hG1pLof
GRyuLcyT5yb/mYaFxoyoxhFjumdsp7O3UuzWZLrlRvXs11QZzbYtS1DbDvWDQRzQn3hfp3gGG3yP
DI012V+Trr2rk3xbmezUtfUxHlvu46Xd+rywvmZu+gbJ1pMbQ8ioSfhdkyZ/C3vcTLTcT4pZW28m
s++iV2Ll+FhYRV1Aqu5qaGGkrjjNKLf7xVg/4V7d+FaXrBjB5dQizE8Liq3FO8ezAFCNzT+uSTZI
AwVFMWBt6C4WxReP9y9x0QeV+HF965bMTguVSrYR5C95cursJASdxU6QNZ2dBVfSEybelE4uCEuT
k+RnrSW8Tke1H61oQ1Hg5wb5bdvFfoSa1PWZLGyOniZB1hw4i5Ylp1IZB1rNu4JAdXoSt8UcPUlC
cpk2BcfnM7BeAwmBc4X9d/2XL+yBniMZIlU0jjMlJzL+ku33gay1zy7tgBYnDc+oq5i2ycnMvOKZ
Zg7kQUWUCAnP6L0Hz4gH5Wdm0v9wlDGDEzgr1uQ1F44BPV3SUgfy3y2OYNlmwldgPgjGSdzFxvCF
NUa3YUDGrmz80vJpkZNYhl2naYOdgVRflaL8YSHcrXx8yarMf8+DpB7SxC3m+GSnI7yx31P1NW3r
lcrZ0ipp7j4kKFPYTQ2bdYG9dNRdJdHwWmdnbHWeBkCsv103saWBNDcvkRBvJtYaRzqEWfY3aUHL
xkCliXQSkWpzfZDL9U8cA+fRPx2etOetDSB0fLJaNHTK2Io33ZDN9y0kX+4HVecBtQdvExOR+lPF
/9p8/t0ZiGhtJ7d9M3oP6JETm2xkz7k95H5Wg+Dr+m9bWACdIKOeBC7/Q4MFSL10Y2R9/QRhh+zk
Gm6LpAGe12KyyeH6YAsW+cES+2kdwDCRMapIfKJF/6XPepCW9CsWs2CPenotsYmyZI5Pe7wJigoq
Q39yx7pxkTRPMsGZBJkE3BK6FK2Ujt+jQm3Rb1Evgsa7idUURqJ5lOOYTjK5eXJS7jg/93NHpM+T
mRyvr/3SRmsulTtVOkmGA61tn+IIWIboiQKgDaznpk7XuCuXBtHcyU2gsG1BS/Jkts5LVqYPeYSu
9H7mX2qLPSexXIE0Ley2ntYywKmROhnGqc3HpE8Dq8n8kVQrl8KF94uezyI9c9Ok7HD2c/mHzb9j
oBR9bAyFSsz1zVgaQQsIRef00HMYz7eL9mjHf8cSz+4RsAu5BjBZ2AmdfSLLxpb1ozh39Khuj112
v3VjCmq9nLKXSTjjgD7Wcu2iuzQf7UAVeZJDvRbxuo9QYcjLI0Qqf7EYnjhma80SC8FD10fyUmir
NjM1jjNaliD1IVX6wCaarGz60uc1H7dMiGvE5nCmNsv+UjG+JSS/8Vn5Qav4Ke7xJENjuuVER4el
P1M7eh9Yej96w9fr1rT00zXXZpXLZ8iSgq/BmzdmRsPJLlY+veRomkN38QjmIZNHx5Jbm1yiuXqc
Aq9m++u/fMFu9LyhScsmUVBOPTrC/SLKfsezOdsalfdsgGV6xdkW5qCTTYyNYbUccIdjJH+jzdqv
mgcyv1+fwNK3NUeu8t41qpFER9wTSSAqFxWLtOIPEJSIVgxzaYjz2n0ynrRuCg+PD+PYJtYxm1tk
Hr0nL/FWzoWPqPZ/BTwKO/z3+7bhgMe4zhjyTax8gPRjdjQri+8aPLge5IyBu0i0gRqnYjMDbov7
6uT8IA3NI59K8F9QI2OH0ZxkKCqTHAfbccNshL6vn3qxvRLxL9s46JH+/ZU9q6doyByQTjTWtOlM
O/dzZn67vovnj/z/Ejg6Thxlxb6KS6s8FZHj7CxZdNs84eSYEkM+kLhpd3PfuiKI0UC/cn++PKSr
E3G4Y9QlAPvHJ27ad+W5a4rL5icV1XseiceRxvd9MT1dn96SBWmhbbCrYsijESmU4qdIykMDUgSD
3FL8gfmY/27MKCao46WeOGF70o1yVXsaSV3sHcrZSlp+4bmmk1/MsmfFTEFGlFEQwQpU6mIif2OA
E/fYj0FWh3Ya9ib6Sq+v11JU0oLe0LRW3lZWdBzbwwxt6r7+yYrvtlprB7+8H45OZQD4l4rQOBUd
88zFvRv16zkuT2jL+HX9918++8Fs9++WJC40Ki0H50HBR4h6D6x6MtQA1YWKi8PQ27WfN2pND2DB
MXV0eQLxLTMrChIaXf9Uu+TJmiG0cH0iCwulY8ptLx5d7lG8wCEBSJHpxR0pAFHgjZ/XgndtEsra
HIqLsuoCK3+LHCNACf7Gr2txGynwrnCB0Tz1ZnwfucODO8XbcRQrR+dlp3B0LomiYkYbuSh4MLP9
mgA+GCiTPZGpfSRm+gvkp4+CDb84HdfuX5e9wtGbVe0ZPS5TVxnHCp7w1eYNO9E0QQuBBxbgDUBA
w+GmXdc7Vj3RS7S4mbhz5MnRzknl27H4gYr5Te7t6HwSczVZpGMU5GmVBCVhA1qtmQdl4qY+j4CI
vj6LpeXSgq6i2ZhmHoogrvscV2+j7Hel/Ywy2I2zMP918nqMPIkaLwhzIxXM8uB27X0HFq2+5is3
g48M4YVj0dPulTaSI6whSO0NwZsIu6/RydllTmCKAEgZvs031T7e5TteBfR7dpoPXqACGtRfu0fy
4v1FVeD7OYu9aU/lCTRTxXO9n0Lyfe0NtZATdjwtTKeExWVX4YljuE58lJB5DnKe9O+TYxav3lzk
D5Vp9O9lJcAFIMrGPVhG0f28vr0LoUmnHCBD2xikLqOjwb9S+wupX6S1wpywEFH/r0mylQDOZbCc
ygRsznJV+i7swX69/sMX7FKXE1I8nt2WT2B1Ved+I0C9wb0830dD/Hue45uuxY7eI5lzNRec1Djh
CrP9Fg/z/F1YOTCgaBH2Vk65pR3Qtt+uzHLsmsk92io5eN131+OBnXubm5ZJ75PkhJQJcgD2EQjc
Q8L632MjXz1WPPNWrXjw0gTOkf3TxX5w4lZFPdLb1El9mxuHvHkszTUwy0fe6IL36u3TeBSmap5H
dhryieQBibiLrpx+6n10IzcHV81TUEVJehdNUXksvLb4kjjCOtAi7r5lZLACA5y/p4rk/eOoynGD
NNiZG1aooLPRQgKqz981vG5XsDQGRZ3MVtZlyf61Y7lqUhR6BK7GVcF/i1wCiO+Vj9e3dWnNz17x
ac3rnlPFU2TyOHB+qXADt3vps2nlUr/kW+dRP329T2E2YII0jiUpfpvgczqACb59wB0p+xnN1RpN
1eVJcL2ZLK0IkaBE8E4xKH+I0T5xRb5NnvX7+hpdXn+ul+/7EggbYwT7zNh+KeJXc7opKHC9bJ9n
ZgyceZaGDnLdrpD7gUE8ormJ8ZcCm/vv4jvTZNJijGRo28TnClDklsFmwTtO1igDLu8v1wUqeMoj
B1gnGXrTPeRBfcS1TY0Tse9fb1t67VAfaks2CnR2IXr//Ml4KsbdbR/WjnJYfFEzKmWIEvKRyvnF
VaAcuf7tpVXRAnHfxHIECU4Ne3lg1kNiWr5xphop1m7SCwPoBdMoAVgNxMqARs/2M6j//+OVewBL
Zgig5PP1OSzY/P8VSUF6GEPCOQ0xzrTN8plteaJuar/Eu1czzZF6SWW0ZXNKPC62RSdp4KnWfOGe
bX6bHdqsPJQXAoNeME2NbvQmo5ch69ygNF5k5YFKcKUGv7QLWnBTZmSa1EyQ5VFq9o28eqGReKm7
bDcM8dpWL83gvD+fIqiKCkQ2G3ZqtjvET98GtWrkPV3f5KWPs38/DmYLQRyTyFB6DIi+vjf8CISF
G14nN91J+Icy56efbzbuHEN5DAHCnjfdtGct7sb56/Wfv7QBmg+bhj3TwgXrbD3tnHnXThs0KRfp
7vrXlzxA8+KhABVADDpCqAlFQcehlUhX3hELv1vH2NTUzYllUhmWzZPrPBL7dxNBpmDl62cf+v9r
DtchNqyTyZTPGczSGNqdK71+03tAcFa5KDc87dNDOrVrwPHLWTuuF3KH2RyU5Fgk1k71Bq2H2Ta2
zD9zbDJQwwrrD6u6cuu0xVrqa2FX9PIsy9ICSuIzZpfU97FhnHBFu6liyvVibJWraKjtWIZ4bB+S
ztqV+bCfy7WYt/A843pFtptTo0Fok2E0bGo0ZaK549mudt2dBLtSfCfoyqVrwav1VgcucjEkTSFB
pABAaYEjeW660I5Xlul8G79kX9qRbFpV1dVDU53GAuhVUKLXR5lYZO+V0L2J0x7CMqJkAVFVdbLZ
XK08Aj9kQi6Nq3k7mgNYK9pSgLsEbds+q+vpr1vY8UskGVIiwG4nYdx1akfTKL43yPntL7uk31pF
Z5wgkenss4ZA6kc0xTsZo0luOtvzfjk2qQ5QrgHb1Gy508kC+vO7LJX6lddF/SMvVSf8xiiSLxaD
L1VGZQQ5c9S3LpVOcj9YbXPkLU3eroedheDwYT2fImYPgRYuxeQch1g+tUYSsPHn5NG7vFsJyQv7
938lJrerVNON9nG0bPdgDADceRFY5mUc0yAHkd8RebLmDfBkjo2t+5XL7sK89BaTTDp211LTO5J5
JntuV8nLaKJPwle8Mb9NE5MrC7gQ//RSOLCD1OoUNHYyYNG/t41nbCaSuM+dcmvDLyaSodYvnTUF
5MvehrLxv2coSPaMPh1tSDLQcjhFIvdAgK4koAqigdTmdaO4rGQNfKPmdKVlQqOHQkRrVsXGi34P
KTivZ3H84NMatpEFwk36n1XTYIiNwPR+QU4EvcQb4pR7CH8EE4Tc2y+u92w2+yKtg6Z/jfi2L48T
BPi49ZDS1m/Klzr/7kTU7x0HnXcr+3FeiP/3W6Zz3gzSiOreKua70R6OfBjfXSeVQdrbSUBTfrSm
3N1FM/l9faUubwfXoQpe6vHSsmh5ckTnPjWtSbczRO22c9OTlcrb0hDa5VUZqpq71gXytwazuW2C
jgi5+DjfNJFpryza0hhnL/oUBTqpxNSXaOzwoviXmUUb16HUHySwXtfXaclLzgN/GiCdOhQ+3dg9
ppAuIcnz5PAA7Dt+IV4ttQaDXfB5HaFA3Swfix6qFrVL7zITGox2t6myGIeRu3IaLXSo8I//f5qI
3ROSmK3AROap5EHuyjbIhyk99AKJksm2szunJNOmaQnd0T6xdySWbNckFHf2qMs2HLKaf64v6sLl
RIc1iCGXQ8SgsVPI6UFJATyyd1NVkevyGhVEm7qcxtaRedNTNFZzIIFsByHZeFMiiOuggEiNDWSs
YQzRWPjxDBINgG/ngaxEsAVT0BUoiIRik2rAvg1saVBnX7zeuFNtuePpWvFqaQTNZWLc1CLRQz1r
zuYny5421LGRaep30TisMSMtbLAODRC4vpWlm7jHIfUey759II16vW47Cx6v17+zVrYjiDDYUbgE
7eJqC4k28FZubvu69tKDWKGMht5lcHe0ExPbh0hgPvYrX1+ATHC95p0wt0stSFscbbNuoDoBmRRj
56ZumgW8BxJim9vItG6KWOZHCyCsR/QgUbpDZSuTYN6akY01vaje1CV68mgHsKkYgAYWRplvjK61
dv3UiZWFXtpD7R4ZuV0f9TFnR0AyXmPigtHFWpMqWYiqRHsz2kVtlmVuoShfmTuw3QRe9MN2+31j
DIFVf7u+l5cHYXq1fORREQvXZMdz45ty2RuXWMAytR6NsoLyOo3TFaddGun8/0+xVSaQ42Jm4hxb
6Le9zfkkjxEYeTe514r3aqYSzPb5WuP8Zf9lejmVG1bDUbjiR1c59S6OosJvJskhucnmDS72awfG
eZ8v3Ef0amojjdRtDIMdoX/I8+2UduD6sGzZPODeO5Y+emrFg1d0lu9kEUqghlNVO2Zb5bOZRMX2
+h4uTfZsnJ9WVpCYjnMSsWMxWk+tZ+9TE6otjbNvyrVqytIQmstHXdQZLRbvmDYW9IRo9y6rifrx
MEKLwEqfrk/kshwMbqaaO6WJPSXEovYRFKOZ6ZtNbL8zRZgELzGQ8JVhWwGpB7pr515uGEua59p0
0HzvmLG4iQAWP0Lzu0Gx0hVQ0TsCeiafM1EYu16m6B/yInOlvrk0UZ3eF7qplcHrAc4wOXtqp37G
2NbM5D6tH9v8XYqnSvWbtK/eoe23kr9c2MP/K1nhvdSWaHk6Ztb4NZ7kG3WTXSzLzM/BvXF9By8f
PEyn/Z0KZTVSQRFSSRJCYC5DGQjE5B0X/902wHlyn2zdVMirGJNUdyY9eeJOWaG8SQaSMvc8p0+f
dsYiciPaqLtyeq5qsmmqm6hO8GXNQSFwC1YugR/N+6/NeIJwYGscrq/H0qZqjumVfVZkRqfuugJM
H86D7eZbYqRAhd9EBIMfb/67LCgV4pJSYllY8nWe/3RJEozde0LW6HoWSqlML2dHtJ0jy6jUXZ7V
gevGjw348ioyHWQx4OLYBCC//MLHOpDj7Dse2t4dXGpyd9OXlT/Urk+pux8gFEWhHZx3/GkWxRal
qc3M1tAQH4mFC3Fepw52RNG6Dtpy7swsHt9U41kbgAjyoCuQ0ovBvLKzRp5t0bRT7epmIr/mSqTQ
rLI5wlQ+qfshr+eXyEPm2q9iiwVuX+WvSH/Jces5UZOi9Mu9Pe9c7+W6YVw8bhmEsv7dtpSBi4q2
TRv2OTpG3WyfVzF4Yqy9Bwl7e/59fZSL73GMoll2KiFxrNq8DdnE/wOZXLUFreOj542A/zj+2I2Q
fkR15pbogtE0Y++zJCqdEhDsqrZ/0jj7wjLQyMQmT4Lr01laNM3WCUD2EH50aTjM0aaSD3kWbwl0
a6ABFngkW8k+Lo2inXJzNrpYOEYgO/HgRO0mppkPFNts/QBR3soTb2ljtEMsjkiBj1kk7LMzMT2y
xZtEWqHV0F9oiq79JjaqoM75ysl93u//8w9GdZxiKo0KvVNeG1Y0vav6cwGxXylBLH36PMNPYVl0
Zd3H+UDDrJq3AxqU6Vit2NPF4IlfrV1JzYQ2oHqESEdZgac72eS08Enxd+pvOazwfe2wKt1hZElp
0ZCTKRRu/1wU5h8vnlYO9IuHLT6vubia0EAWeyY+j7u7OTXPMov3fSJWSpJLC6/5dhWzFERaqHfK
qPmROebXvGnnFUdbME9b82RW1hGSqS5IiGY7MGYRZO5bwQdwwBbbiP3X3gQkwxJpDg1p57gYGpT8
IVb8UmY29aN0/I6n8FoqYmmRNF9G5zTps6abwqQvHphX7Ova+nU9GC19WnNh1bfdPAoQ/0Sd+W2M
0juvt1aiw4Ll6FQvIIkFvtWCdEzaQCuQUyhQ/i6hEHv9hy+4lc7zAmbZqHY6dCwkEFilvgJtwmEo
bBXmRUUOsZMUK6FhwYp0ClgCMcHOySYSJhk/gBMjmMcOqnVlovw0xaysZmwhgJrur89rYUN0WtjO
cEhMhgjCE0m5KQD9neY1LPbSTDRXBpy5hCtDObQy6pOJSonfG/LVHcnOZXYTDJVBQNRVrz0/zm52
IVxbmmt3eLV2nYsuhdGGmFxq9rzyqTLtX2DJ6redhZZ5FRGyyaEg/CdPYrIVoIHekkKlu7myrC2K
XfPrbauqhQIlqTvV4CwNhym651334vA1mOHShmner1hNehdZ+3CwmfIjd5weR7O/SaqCQQH134Mp
F7xolapR028eLPUKtdcV/1nyTs3xgZ9IetLgw8hGh7Yiu7oe7pvW3V5f8AVb0xFojiMmlM0YOL/S
IySX/LmrfZJlu7gYN9TLgjJfuecsxAEdktYqypXdjiQsLAHsvEl95ozo9aTuO5SUVkLZ0iDaGU4z
E4IbDAVqq7bdwClwFTeSVmysfACNbNeKG8c5j//pGsKGKYHEEwruw2j8nMWPKXX9xGyOrvn7+rYs
TUQLAcpocc72OG67iJOAx9x7A8lShjJ0nW9pt6oxvzSO5vuVnVtQT4e/kaTpQZJAbBXEEVQ+jWyM
TtI2h8frE1q45up4Pit3IBgHXdpQdGCQdy00UH5v4tlP7Xcc87vrgyy4uE6OkimbcaPCAa9KE0SA
Hv0BjeCb8FKM6rwoMUdWW44dC3uHvLG6/ZWN01tBqufrv33Bz7nm54rMGcfKmyEkOP9Dnw8IMqf+
wSintYbxy6z0DLmsf422yK1xnLuchdzMizujSdi2FX2zqUiZbnNTjYc2pfIAKjsQknVkeIy9wtmc
JZB+WmCBe3NbOp08z2O37ZYOBMw7ME0wY2Kh64gXWULf2LbYt+uruWDXOgywnUVrpUjehdOY/kW+
chtl/K1Rw7sj11imloY4//9TDPAUeP8ydEuFLJX/0RTKU3iLdpz8iNNoc30WC07zwXX0aYg+MeaR
ktoK4/xnVQD8qsQ+Lt+pF+8qthJpFuxOZ0nxMto1c6HM0CkfTJsFRjf5NV8J+ksT0I5zZDyIiG1p
hjmJnhSfn/LS+F169nFq6qAbQDR6faEWHF8HAxqVdAm6CFko7LoPZlU7p8jo1W2uybSzXVYR2Lh6
m4dOrQIRJ5vp/DdpVnZ5aQc0z0czRdxz6ItBbQVSxW1WeHc9OlO3EK4bbzuvdFwg0ueWR4oIDJVZ
By3ue6eGOIR3iKuV0sfCPuvIQA9ZTtBpFEU4uwk4VkWttpxk8Zcz9e6BQXV7VzmuvDES69DAtlNN
hMQMDw2gtXrxV+Q/xbxWmVowJR0GCG0uCRnNuIO+dlYG3Js9cOybNyHnGdWRgKBqN4U7I8pDyQ8K
QbH4K9P4re6sP0TNN272eWafooaKWjp4DE9FmccHnlVPVDlmYPcsqCPjJuIOTETz7G4ixgRd+ykc
LPurJ+RTEnVfbdCE9H1zo1GZ/87DBLxnMm3Q0Wb1I5nwNE33FNRxifq71hm+4Hk6+zGYA/surSBO
Qi2ZHPt+4CPEtD3zrYPg4spJtDSG5t2J09uUMNKADmSq/NFxyX5InO9NkXe3ZX50WBpMyqiQCacQ
KEE5c0S5xY52DXUO12PrRVQfQ/r8320Ax3zaiozNoS1b4quoyv0StKK4xn/JKPlhYQV9iF4+9ZW3
ti8Lj5IPcqdPFkzV+f7bl3M4g7TlCWKuULHt0Kh/7F1H/vRkPT/WY4cnRO3W7t/r01waUzvOrS4f
TcmnOZx6Gn1JpOfeCek2b8ko0ioYWFNsbTTVlEE0gqcuuD7ognHoNMWz21FER1OFSH/5XYOHChiL
+VoPzUJU1kFSxjzLzGBo00lkiiIQJALGaPZBdCXw9qpQGVlD0C5NQwsGtiPKGlE5OrW2exep5K/K
iv9xdmZNcurKFv5FRIhR4hWouavnyX5ReASBJAaBBPz6u/o8nVPX5Y7w047wtqEADanMld/a4cE+
S81ee5CLlaDUaTzTkHpHHbRPpVf99LR95PRVCOSSpuAzG4prj3Gxz1OrtHGzS4+W7jv+0MxPa/z2
9w99JVi81N5WwOjg8LN6R5XeLumNRXgvxYOWnwRxVy5/qbxVsxd4S7Pwo8QvJzcKBkK+fxeMyb/F
V5cSrqSP2ikFn+Sohf+l42HwUURg/zQJyCXvtOmFWWL4bp5a4c/FR9tXpgL5EyZWn0zt8D/uxX9I
cV1qxECERfOt4fXJx2p86PQCsSDjYV5LVz7A7e6RLdhgKrgxwquqhVcWABdGBh8uVR3fpanvbogZ
UGEEUrTewy/+DVTHMK9C73VGuuEQdjTJZENuIg0hhIQNUoa/LjMeLnEBUfnvHmYpWRwND20Ztoc6
kfDNrhZWIB0dZFUfQ3Nrwm9VLaEi1/Z75ICBies0fg9H0hVNP8rc1WGSAZ8oi6nWLaDc44B/HxBS
ZT3IJhv8JXiwj5GGxwP7tSYd9spBVDJvGSr6a+Xr3KxDXwRLChAiWNebqE8MrByWOpMtCI1StPOu
9obfsESS8K0AzHkwGqTJ0Ki8pDiIBiRNco2Dj8o/QlbUR+zsHlVq4sfZ8zyVcxuB6gc7s/M8EZ4j
JWJgQgn7vSIZoceqFuCD09Xr8oXTh1km9VfoACvYffRuZ1fWnCT04xnH+C0G36TPySSCezhEmWcX
B22GkoNnYOEGa72it158N8C4aswmv6fv8C82RzD1EHRWdIWr2rwcQ4qMVgnwJPwA1G8dtgL1BBvl
DrrOY9UMYdb37YNoQD5Mw+g2DWqgb9etjvvfNZ+e7WAA1mHybW4mMMDlZNDPK+g7nNI+eL86zajr
oDVmfrkdY5Cb/KZ5gmIqzQO0AO4UG3/EcNnYDla/krGtM18ET7FlQE8iZbpNJ+HAoRUE97Bx3ngN
ydC0hoE0l30G4CzdJqydM5jK/DbheMdKJfKYQgXHZt3lSS9+pUk9ZLwf73o1/XSpggmva7I+XKes
kd177LnfFap/eV+2zYb5QJxnq1rregNQKegVTIS0mGB8+qWZDDLkcMPcNKOe7mQQjw/cE8ve9JXe
gGRLN0FNp00Hd5OMdR0KM6n94pZh2MyybDZYoknO4ZV2dA2yh75YYAIyuFPk2Wg7j4MqdKuXjAWc
HMtJycKFjcCu+tEaHLd2F3dw5pRtmfsreO7K00jV2w8Jf4pU16qxfcURbHTSGsEGutGjrB7BPjY9
xxxb7BnOWq8y5U82mXt4iXHwg7wuzrp4/jaNMBUw4VxvkpYub5REIkPaYzoTMngbpAfab9qv1iOJ
aFpEtGvywPgxbNF8UyyM9NsGuKUn9GPfgLY85pivD+OodKY4gb5vHH8GtQ4e0HzjFapcgiytTPvh
x/nFH9M4C0z4xtj4NSRNisdiIdrs9OPykWsjCkYE4J++s9o9V7F4S0jd5xSPiMvq7yzsD2Tiww2X
aV9McRPk3qyM27TCIivvhx7ZxcIOyV6wBCDTQUXLUlgoDcwm9dHnvtVdneJTwOQN/qOaS3Sfhytk
/iTpwSdukzfqdLWroFJ4xGGKncg4wUmoaxLAlyrkS6VIwu8moXoPtpQEbKb9cBpaw+6gKhfYrMf4
3ZjK8ALiNkCJYH30lEzz+DDZmd1OqwLpPJDhfrCpGjIdWPihSjg5h6/+oqKHNBwDWVA/rk49FsAt
oP459zGGY0jgsyRl6WOMzeCHjzyoLZKF8lyN8Y9Er/UNHTt5wMoxRVkZTPaO82HYcQO5S0WDdANB
eLXppGhefWqbNSea10dqw3rrENc9A5jlvw5IbIE5u6xRZpA43FS6DceNCcF4hs1tuKs8BhV0wOX6
yhRKwlGPZUtJWUWFR2SbR0vQ5PHM27Obpwe2ApE0+KHaBnHMcrDN8YUn1JTLjVMqhHGWlntAH0BV
9hMsf9DKbeqm+Voys487djs7An8FqBI3nkDRh0XeuBOjq7MhCIDunytzCDyKYdlTlvtJGxcjB1wI
DIPnqqECX8CjWb00Z+4ivhs6iMgY1y9pxcJjxWP4kbTqsXfTuPOJlxTUiqmA59YbXop7abw2PvpY
SouZLu9V2YaZmlybiZm9geKmsxn289+ntievaRCcedLaHNpFUYwzVgNSJw6OF2BtO92oY0zSMhOq
93MWiCSHrVD/4FY7/GbNgv9Lm/KGrjW82s3UvP89uLoSt10KnDGuQBWrUpTiyseEuyCHFzfJ2+Tl
3y5/Ed2OPoexTING2SqNXkswQrJqTD+ee/mk7ePPIufQvxQ5w0dhHeuAsuN6h2FQ3btX2Fv0WX8W
L/OD9zV4Z+/ueXwYz6iJPf79oa5FjBexbtUnbVQJxo5+1dWFkZZNGRyEIRaLqKzyqWo+axq8EryT
i4PVCI/uqloD79hP38dkzErf2yihshIthH73j7H7pX5ekgb0befGkxqTattMcfpMPDPCxtsbfvzb
K7s4yfvdvCC9y9lRqfG+89W5quev4Tg9Btr/9vdb/Hkkk0sBNhxxQhACA3YUNfT071rCsfgzV9pr
1744x9u59NGPgjQjq9w+SGC6XNndiE3v7z/9zwOKXEKy5r7XsHa2y0ktg8iwkJdwESWIsHj9biz9
pMj/n5Px/4/kEW/+bzYiRAvlGNNuOXVev2BbGw6rZBncYoouiAtK9Gs4aTAd+MPM1FMYLkMW9vGY
rWWIaJLKbLDtP53pyKXcG8Q004dDJFGmV/FWGn/dSCPlgzeqZgt/lP6TJPqfM5LkEqIF6/AeigCc
fqPYBmcADlaw9333/Pfvdu3qF6sbju6rUza0mDiw4VG/e/pJWurahS8O7ROEl5iAkh8jPyjvbRes
xZwKt/37z742mi/WL8iv695bhumkYF/mMs4blxuQR89rpJanv9/j2hNcTHgvUcD5R+WMrHZsd/UQ
6wN27+HnP139UvXtwW2jD3yM5GSKx/uq75IdSiXy979d/WK2r8g4rJ0O8PYDbOBC2dvYqz5znbny
8i+F3TDv7QVLaXOaVcKLdG7LA/HHeqPnpfkkiX3tFhfzXArHXe11+P3wDPSrvvjQ847dJ+vsn5N9
5FLdHePkq8mU4AHWAKc4BGdZNKc3dCgBVAnn72LgPIsi88mqde1hPgbYf+Uzm8Tr7SJQUOcduk6s
28j2Ccz93d8/9ccr+cOSeAkx01FqW6lkcwqrOU/0Y0dxMOHZ7OQnN7j28y9msgd3lIUF9YTqUZeH
BC1UCtGj+v73n39lll0qvtdu9mc7pO4kALAu4jSRL9yj+CJ/v/y1t3MxiRtPNM1YIzVGyWu3/E5x
vBnH14rPn1z/ysu5pJfFNW1D1k3IfXbh+2LIg0iSezZ6/1baJJc03g7vpjReyo8+3v7taty68chI
P/m0V97OJY7XszH6oiKUNrX0kJaaXoSMjk7BInFcv/zTB6AXMxmtgfDFJUh9kvXOkPeo73e2/hXX
8fbv16d/Hv6X2vYoAlqhS8v0uIagiLu5vl0bOLRDqB30YgMY0/Pf73NlnF6q2yc9U4H2IgTpYH7n
vI2DBzIGYv/3q18bRhfb8CDCkUMgiTlG56IxJK+7X+G/mQWEIO/87wJkwHUKaG1QMUXqlow/G3vW
0zddvTdJ+Mk8+HOZiNCLDXksY6CJPaxxbYTyCGmpyaeFmjuC1tOhoHU7n70UrsXKQIFbRGr9rDhw
7btcTHA2lxLXRPGhTUABQsMBh1HcP32USyF7N7G17hLDjx89xeLDjKusSpNBYvbJ9Lvy2y+pu9gv
LRpTEe+jHHiekuB73cyfCLavDKhLOXs/VTpae685MRuA0qCNVyRR/LtZufdJgHftDhcT2zYm9Wfh
2JHzNxJbOCV2Rdl81mVzZVpf6tkxpftmrEZ2DLr2x0eHv0ieFKnyxFc2kzD1/LdP/PFl/mtrrgJa
xeOE28Cjb7em9VPbdnuzuE+O9tee4mJaAyjkkxoE8mO83oMiSBOVOf0SpV/lp2jlK0v4pard+yDZ
RX7Mj5P0t5yaasuJ2SbGvKW8+QwxdO0mF7O7nQKkQSi+9WJVxsRZMLNjOE2J6rMm+2uj6WIaS5QS
oqH02NHy74vfIfG1oqLyb0eoS4m78g3SZRbzjAbjkHnwNLLh+OvvI+jP9KUQbIv/HUKcR7XUzjLY
Dcp9Z1QN92QPhCCLat/S77AwgpdSn0qJvnPdf5Y0urJ0XMrd63XsGp3q6BQEumAfnwU1tM+CjisZ
KXKpbkddo1lr5HHhz2vEzvhDeliSaHmWsak2VQkSBjJuZtv0TN8wGfuw/Yy8rU8nmsGmR+1SUOTh
GcvQdDf0yHGGoVIbXQYWuVhdfiZpvPYOPsbSf03egM0e9+GZcRr6OczdqNo3Xvvs598/7LWrf/z5
f1194X0M88A2PTocPcqGoXz1WaPIlel0aaFam9XvCKHzaQqab0NSn/Ro0MrYtxsdfmbtfWVCXbqn
krqC5GpEvNIuX8flNVSonEWfnIyvnJ8u1e6pR1ZeEgSl0fR9GKoC/4lGkJ9Ds53iV/cZueLaF7hY
E5p2moYY/fqAOU7vSw9LnTn4ZEW48gUude9hg5pUOUfpMfEGFIPJ0uVzLVcgvcIS2fhOfhYXXdkB
LnXvZU0EEhRddOIERne+fDBsObdpunWLOyyr3P59sF57no/b/9dg9R0qhbgXtssJGg8jKo5GbhVn
fml/cREXf7/LlQ9y6ayKUlJcuQEP4yfRFgSenb8mn3yQa5e+mMvtMPiN62d2rLs5ydrIOSgU0Qr7
9x9+ZTJcys/LZbXwycT+VdbBXSjTu5CLA6GfcZSvXf4ivvbCEqK7BOIh+KLdoe99G4Ti0Czh499/
/ZXY+lJ63pIgHDQMmE6cwSGzJlBf9DwnfbVpWhQRFxC0i3HhqIqmn3Wph9F/Tph/yCtcKtL1auOw
W7v15Hxki+Xil699skYHIMOanbU14K11I09J48ovo6iR712o+gLpVrrhaBEf4Fxr3RZkg/hZr8Ie
4CziYZdap/lrWqLdpGmb4W6KE9nlvhj8u3hN5pvVTU1eetw7UaqWs1yGdE/nWG1hd86fw8pOu2Ae
xE55tC9sCTcJFBrZcwL8/7ZmcEXkMfGOzAevMwoqrKm+ZHD9haR9oaStcuKm7tVHd78P83TTnFGo
Gwo9oyItmmW575bRDHmXpCNKZlHkH6tocEc7LtUedXsoHlQfrLcRXEVveajtL5aW/usysfZgpfAf
J9/1LO9dKRPkUqXNFtVwmMD49B6EmmkPp556s8DR9x0F+G4XKDSvi6h2xdoalDtnHxV+niR6zj3C
vHIjYPe6gTZFZHUI75KIV1D5JQ7ZMAM1bZtWICQyChlIGiwvaIe2LxVe9a7ho3gUg2ph1RbVQdFF
8CXxIxnnytFC6vap98UvibrTTpPh1a8DcStjCRLsAF5OYsJshj3eRnqmu3UrawtudC54dWhLaPCA
gVultQc9ie4lCtplU3UwhgujMMwlTkuFlM26pb333Ws8Dz6fbb+Z4vY59ESZwU32cU3pJsFpJ4M3
6LitGvcLJd/fIPusTyTtmj1uuR5LQkg2EfSqszo4e/P0LeaS5VNnn4KVndo5eiFpA0nbktwMAXZP
mfg6s3V3NiLc1qHcUWYeZrF8NFKUI1ZDEFcaJb92cPDN+YCjaEngcYJ6NvCNqbm1NJUoSBGzp76o
Cn9u2M1oTTvl6PUP3hY9x0e7aCDZZZAPC7FbNM/oPMAZKKOioc9+u3g7sMLv5prEX0PawX14lTAe
blJ56jso/GpOvI/3NEFXLBWUNMCzSDm4vKLo0C9cV6G4COj1ZIrZk0lYCK8HwSHWdsuWtjq6mfs7
zZL50ANov4kQNG+Ai5v3pFyDgldDkhveywNxDSxo5k4diW6HA8h5ZAO4D32oe5u8+qNvl2xcAm9n
zIAArQ2DPeeCZ8PQtWCHtr15hKqUFUqp9BRryTbhEMhzw4S9ZzoF8qAdc6/pBqjMhmIR4YtfN2Gh
Xf3s9zAV85sjTF9f5hl1cuhBfrdKkuew91HWJ4wXNkx+L60+eoZ/ZRoa7qFKaJZYJs+lmI/wnN7i
nP2rpVhMg1U/+ymdclbL3QRD7H0UEvxGyjd1r/bwhfgSDfpsbFgsFd/Jqr+FoulUqeSY9Owc1eVj
Fabf5kQ8jSS9b6pFFgN8BroqUttumdeNDZd9OBiAPcvpvHAgG0j3jah5M2vz5FN6swblu5vsTqy0
CCuvyiqtjwjf0gzpvpuR+/t5bm8iIU8I/g9TGB+GThNILMtiiJu3sgQWxw+SnJe1zL3KewTZ9Dwv
wYHx9dGHsIeOySuKftuphvGb8h9ItWw1rX876z2IcN57IryLqPfUhtGc+4SfraH33sq33C/vJ180
BQwOIBXwq7NCvb+Ret+WLehk5b5VUAOsCxDDWG8yhFLjnibdae74z1pDfuA3L2Jkt80q7zG+N6vD
P2kDiETEM5Q+6JzFYoW2HKiuIPje4WpbZfvbSQY/Y2pOQlHYFLhqC/RlAlfIocopNTyrUciAa+BS
FmOTFmRx3zsy33jRfG71cAyFkTlePdzNgueAlWdEwwIZCnoPFUGhVvXmRYvOdDO8JYv3omLv3e+6
88ywKjbhtqLxV97p2zr2YY0ysl8qWJ7q2X/uIDZB0h7jlo5s07XDfZlSmGEsW4QtN23syMaUaAlj
dZqHiydzuNVtK5YWIl32zDMnXZoCWq1HpuiuRvdF5nnJnnjsEGjvdiTiPli7tzhdIYAm7keSojRr
k/7WA6i7Istbq5jIum6+l87cw+MVAtJvFfuATfXs3mm4Z8NxwtbyBjy520aVNwmEeGWFp1gU6LGs
TF5U1J9jyV6qMjyDF4CyJZYpgwpdtjTRWxpYC1kD+0nD8ORocAvhUgQhY/xE+un3PCfPJVYOoZIG
mj/+JY26m5o5DsMLd9dG7FEGH10++slpKFtq0D9q15+EP901oXqpPP8+7dl2TTGGGX83erxZVXOH
+BjIEKLfQdKE3my9T5w+h6s+9NiBPySTmz7qtgS/DOQTDenScMcDu59LcqpCcU7j5Q2plSBPBdt1
gCZhBxU/JnTJ+lrfKm7lTQDpDZqakUL3l5jexiEdj0lc9duoQlnShGu/TUqI2KZBArXav44CSSa0
st36UE5j9epOgcDNIvlmU+hqe1A7YM1oHmJMn8U0eqO/d+gMfGAC3W20qYO9A+Rsa3Sc7mdKbxX4
hxnSA3CGl/Wrv8IoF2LFZb80Tu3qEVk/lSw1dgHa5RDCreDKJhMIj8u5W8VTvEQwy9LkV6Iw8kgJ
meSkhMxiGtyBVfXUmXLvo/6DMrR+hqPykhk3HOMAAxouwGNc506NbzbpjjxqomwFpiNDew7ovDTe
Ad2nc3/Ai/ZkvavqFe5i85oLMr6uRB+B6r/DMebZC8M3yDifp8WdFjpuIhSgRy2wt6kvsYbw0Dj1
vqj+fqXeTQwZ5E7Y7tyutAPXpCqLOhU4HPr1GW4lmxoF5yxMpt0cIYZd4S3YAL/jDGRgMftF+7jA
uh5swyACz6lrTjYm1Ungzn63Hnpwi0XjQ0WYwCauJiRPkdGsILjNmK0OEdenGRK/nMbhY6TpZvC8
Xwj2kE9f+peuEe9puT6XYeDdTXDxxPBaxgzV9fuIqn0Z9jdpjxW3h4rVshoysN6sG42i8hFxFzb2
+gUWMvfDSo9KqoObxYsRTOfg9t4mGAzl7G+Fsx+TtP/arsMLXexu9eXe9t6XznUFYhbEgaEuN6zp
JpjF9PuwN7uqcydkmfeyTM5hCQeZOB2OLnCnwE+fm8k+WKIQcgDUukGiTJwaK+BkV4VbbuYTTF1e
hro/1npcDlXV8a/See7nwIz+0g3ldpoWlS29NUWQerdNne50nGy5Kk+8d29zyxvowhqerxSTc9Dp
mjcJ3dNyEs+VIerAugqA/dTxrd/pcLPEDCtGWse34JW1Wayh45KkC4o6MDTz0EuBAIQdG+M/eXPs
H3qdRBnEdcF9WZrh3u/qNedBtJ5UjTFv58QWwpA5l1UJgafrPThxBD98wqb9LDudSdhWbeLJVPk6
uVdOegp5qPkSxBEO7SoAl3WQBWTWopiFN+ZBi7kua64LfxgRwXgYXlG9Ygvt5C2J+J6E4DpVbZJm
0gCPFIqhgwd3eijb9gsQTsOGVcM3XrJfxAbwyUkXtWHaW7NxDBgkbw6LP4lOHe3hF03nh6HCUof+
urc4bF6nEEPGYjKlZQ33rrC6H0ngtgqob0xsS286smJkdckXSCaf9WIhup6GNKtkch/6Ijzx0g/f
cdzpgJLsmp1vkc6Fi+cxlvqlamskLCMk4/y+/DJ1ZtN09lBLk0NjvPHpelwniBJ9tk/YepOqdANJ
6E6DKA7xnNysnSyQs83ohKyaw1xLABlXyOhCbF6E0JpbL8p0on47f9WbsZ2Ose12ybK8xm7dpYF7
ixPIU5m3vNQ2AR0k3E5tcuulPty/1xxL/y6t/DNl4oUqHheI904sHMZsiPE0i2x3ge6h5JywyDEV
L2ACSQhlE/I28spk8UcA04xy7ycA7IUSBArAMzcQdt251TRZg+8DlTHoUr6zb4LT72kovwWux8rq
ls3kOv9LuyYQ7/aiLpyrk+28DrTwE5sceGOjX7OpPKjUo/LQ9d64X7jf7qiZx8PilehCNsyc0iDE
3gsDan1PAFn/NZMI8vYF32jLFEm2ESPlC2i28Vw4b8LJsJuGvcfG/oZTNZxs46libPWIE1i67iYi
aIEQPkCWFg/dYQ3MHQN2pgfjd4e4OX5Cbbe9DcBm35k4kHuqvGXvkRKLrK3bol9KtV/7cdmh3w5c
jkm0SQHZ6vC8ArN1UDHs6NAjrp7KsZlz8HtdIb3JK5iRbcHg3/oSr1H1xCNnNgnX7TvvV3qC6Xy8
5mAcBV+p73hejeA3rvFIt8Tz7ZQpOwaHeuTDMyVsvAnrgJwp9QkIp0OH+TWC5BRP9iyCeSzs2Ltz
OCUoXPlN+NwjvL9FpNNtoShav+B0ldxh10GuyPaWnH0r1iOb1j43wbRk1pAgx3Ha7McQ9S/Es7qI
BzdlqwwY6jBR8JFKT+MNeHZoOmto+jThfUVzOR8ndAkcSq8ZnpZoUkFObds04K+O402PssSdkK2/
r3Xd3oxs1DgjsREMZQyie4QVJbo6wQHJfZiyHaDVGO/RkxlCeyNcmgkZiGevwrwXOC2dcDbDAa8z
9LyQyqAt107EbHRc4mRlebgRiVDH2sa8AJKt2QGjigU06NxRukQW5RzzfOApMhCGyl3iBckWLHe2
X3FG2kZuMa+Ci2EDO2z7DP73t7idXMac8J6MUhqK7CG9t5QuN4ioV0ACkyQztg6LmM3R40JF9YKs
vATpEzRHrNs8C5fWbkrWlbc0SNympz0wdpZB0x8o9ginmumpbMcA8VNF8MqtPrlyFt/lFHr5Irtu
5yvdtEXrswobc9km9ykJUSqpS4eghJYdLle1QT7NlYA8Lkig58RrmGOLtGAF6110fIzOg5I5DjMI
RvwnoKXjd4RuKsIcmBAWVF37/tHzcYZwuDDrEmD68rs05nczLb8DpfoqSkj+06D5Wintth+etxlx
3a2s1Uvo6C6wfr6KOcdX2TudBPk8GqDrU6XvPOOA8Jv9jwxG5Iq4xmALY7rXUOr7GFaZN9Iz9cZ+
l+jJP7TdcCYy3MDeAornYWCwHpExQhX4bSaDwGtaGEoRbdLeag9NrkEJT4oAhvXoSOzGrBumfGjJ
cwsnvFUNQ44KaLmB7mdEXmQYssahSo2cyox9sn5PrRyAFnXHiS3fhgYzc0k3i3FtUVGkXOZhvU/1
7PbA0vxAVaTK2mFOtlCQC+wQ8rYi81cR4DSHo2HOjcI8mUaR1+CtA4AP0d7CvC/KLg79ORBQC2pv
A1KOheBocSzLPVG+XwiQH7JI8bsyqooROOgRq6yR9BnhHdBPYVEiesgRs72AX4VPOYcfyV7+1YRi
C5+KbSzBnbXubZi8ZzI1Xxaz4qTUwY0xEwAT7o0m70nZFqZPTv1KihX9opmO+F2SgBGJHrs6W8f1
ZkrCd5AKvzV02ferOM1985BQ9yAXnNY77yMY7/lbBPPeLJnZfcyHNWNkss8T5Hh3A84lMIjUwIqU
q9ObkPUREj/67MF6PG0N26LzR9+icvMTpxDv+8iNKzR6n27gDLHmabjorUsX8oD9rz96sbNwUEzo
XSfbaS/aClMbz5p5OkjzWHD7kKBVocCy/8P6827y3KGKEJ7YZb/OVW5asq099ctp8pCQZIculybT
E3T/a1KfB8CBC4D+4K5UvRErb5GLOC7rsJ/Dfs4WO6lNTPxfjshdNIvt0jX3omPrhgCriw6J8taP
KoVmJHPWEYai9dG1MVJVhJFCstEiVythMpmxJuYZn5CiDXXr7/zS4IP4441BJLKxGjv0WuPg7Pcy
2fZDQ3LRM3i5VBaN2+KjD2H1/HWbhl37snAVnWlbUrQs9K+GLmk2M3oeKIPjNOY7Onv6zALY/OBc
TPOoEagCTH6cmc4Q6Kvc16GFUUWLJmHknjaK1AdSd88m6b51vPymkvQ7mZE5bAcfyaiue/VU/yMC
xus8ugB9D3G0B8ff5Gi93bZt9OBp7yn1oylzEaBncAZdU40BljiUuuMen2HaBwNWiEoasel6pN2X
6H1CoyJ67xxaROwS/qwZiiFBlCTICwq00nU9HBQVb7C2xz0MpNwcjSazNmpvPBzljnaOxxyzT7+i
3QDlv1LxkyALEpVyHt+0CG3BEdgg/zJ653ZSzS22P72HAwXZsEk0E9IoFkBw4lgNS9fEQ/eTmwia
13iDQKZmaHoa6w7TYgrsVgHn/Oo7V64bhSM4UlWsak/puMbPUyQ4AzQp4LcxSqYAQ5bR8qNWcvqi
QOz4PXlx/Y2gh2JAZw/sCXppumfecL1PbMcLHcrkzvSyh1GKjZ5jMbYQ+FJ5Rq+KV1AYS+9D22O8
2mEk6HfCkZVmY0/W53XpgG4JbCA2vkCjVl5VSV9uZ9J4BYL26GUOYiQxRbz8HpyTBZzS5vdm6uVT
aLXiOULJ4G4tTeVnpfCam9ab+hfEG8g5wA8Y46Mi6hv5P87OY0luXAvTLzSMIEG/JZm2MstXyWwY
kkqidwANyKefL+/qjuaqFdG77o7oSkcAB7+1O8sBu2qqH1sxYVsBeT/ZWg6gIfbw4PmlPJpqMX62
XPdj6TahiDrfzE5iMeTBkoH+mnfsUGbf2LvW8e2XujTUyZB2MEYDNq45mdPMAVV3Xd88Vn49lUnh
Gu56r4y03KUIrDCC1aV8MbzhODGEvQO7DAUKqaE5rG5RvrYiUGbUBdzvhAroMOlk7SWchg4lwI2Z
eJY0Lk6uxBIbRVjJ2GT+4i2hTH73oRL2Vis9+p76YYxG2qVwdvWOftKyWg+zIdKfqvKHb43syfK2
mYMS18pZVbVYD0ymGZAmJsQYQ15513QS2Eo1XEcKPa6cKs5QZHu7nuqdkGFDB4Zpb+epcAfyKy33
uFhpGvtqsK7BJKtLzxH1vdMbrHveOQ9Kl3o3uG17Xcd8OxoE+/LTjsFB1uOUEIRJwkNFNVnFUbeD
AJ8f13b1YqforDsT0XhMyVhwEEqFV4eY5G+LJbneVGXbFFGwGnJP81D3NASh2DmLP3vxlAbVE7md
nLBr1Q53g2rF4zA0aZKz3UX1gP068lJvPFWTLz8gQPrTOkkDSzZAfN4ycC5Nu70x4wcILArjeR1y
pviwzHQyjU2QEDSaHdI2N8/jNrWHgUiiVx7e8LNSZv6M2Ar7neIdYLrTmR9lZmDVdLkgPQVPNj5n
rvQ/z5utk4K8bAgnJegQL8Qy7UgwzB978hw/xLAUfIF5/7wEdsjlT/txrgqmu0JtJ0oi9D1ZuC15
PUsYfPZ7395vxbqerWwYPhWqlT/63iyO3TZvBz9tloPZ45hqQRT2S+dtp5p77HfTX2+VIPLWamHJ
/Ogu2Xyh5sg5FkRPxWZhMjRycT7kttYX7WOuioKgEG+WOS3fRgx+31IGGP5Jullcemp+mXixw1yt
/h5nL3BuXbvBJyeX+UEFeBGF2RLY0ofbJyL4qrMxECFcaXOgUwdHP7qLyrd0elKMZM+dDb+VoEQp
Wk6O3gLmKa3yrV77fsZ5KbjoKGHXzDUk4S152DfHWvRUXTmhIT6ju16C/eI6xp2Ujt5V1FzVSbqo
7GMxyuKLmWr5MFjV+LoOI2kQ+TJ+F0027IMOZ6mrqnqvRuxLplcGyThbtwkx9L/W6wJHqIx+LXaq
taivDLxiHsm+5/79JaeQCmXJ2ILj0lHxEg5FD4p0g0DqCnxOhzTPRVoaMU0iYP9lHux0b0x50pGU
eEopveMJ5XMDSqVpfefUt0kQIiqCgzLewsDS8WTO/lkNg8QPvLQDTx4dxn1b2g9pzwYRUydEZ6S5
6I3zofYnO8rmQn9n11uvmDiH/RxO3wPLk0kj6VPlC1siI8eGkLiVTw0k3u7CTvgvEebB6nGaVfO5
tBfn3qxH42a7sW/rSjwYac1IMir9mDcNHr95cxvvlqEB52gY2bOqKP41RynwDravmrP36KbiQ2cr
ToTm8zAMYNYz+F7YY1aXtXWoxu6RQIwkne2j68+XzN4Arguy1ovly6yNQ9UwUqXNkY0YP21gv266
m8ETqnsD8fK16vPtUIGaxAAYT8YQNkk1+5/h1XaqMO5MPkW0OVOR4Att47Duvjpa/XQcBuY5zcmM
r8ItWaf014R8GwDI3wdtj2U4w/K5OWMJgoqxbUWRwMXec9liqzZpzZYgiro+8tdVJER+MeVwJ2pK
z213kzt8hY+pzgO2gVmTi0zhklNgvPO77ceM2HqGZI6rdXlZe3anzDCeSm8o+eXE10D5dxb4Ldc6
fJGTNj9qb+YukINpNVv4NePOx1UjZfMsDEqPocWSrDPSeM2sT31TEx43O1Vs5zlj8PA+B855yw07
zuCBElbjd/i3OspCyI0mOM5YgKMh4CzI+rag4xujOAIM7uom/TBmJ39ojtAIjaoRSbYVYC8CAkY5
EaNQpfORHtG30O/yg+kgjfJW59Rk1XPQjlcnE1d7yL7LsaI+wmI45JaPeX66cygiziOPuqh9nZnW
kR84e9xYy492VronS03r0ZMDHMbKqDTY7ZPKcoKlmHJ2Ijeqg5+DyTqW81iUfqKs2owzqWUiGnFx
GnCt1MmQqxX8BccLf5ja8mPNnTLZTLEnC0JGzmae8xvvy3m6U2vYxRDQHmylUkljwMW6TfvBzZzL
/LwRrtAuK0QHQPgKCBaN4ZwotHRIOb2PLhcP6RhMd54uw9eMgokdzuuWMNrx3R80lAhqgrIufqyh
4e1LLIsnaousqDSnBhK9G071alD+Y8Cntk0XPGDCn05eOJ+3wQ/nqMuGn/yvVRT2Duo8buMRHwgX
tf5PeMJU7q1KFonBQiSWw/L3OMCNuM9XN7Yx4e440s81sS/HdTNfpqDydyXhDFcV2CCxbvWQTd5b
u5bj0ey0fWpb/SkdDHbaPp8SyA83oai358gHgS2ENcdiMJcEs8kYF+y9O0v3r6IqyFXFWYO6srV2
eSFU0uZdu1NiaJPargPuyPLqizncV9xiI50Sbs+RlThFE8ZV5xknSuxnYlk1LEcfYFB120u5dVDU
FKxHYhJpHHSpOjXSqO9Gu5ui3EKJUDqbf/Ty8mufS+Sdjnfo7a59G3o/P3pNJiBIMzfBzC/i0myJ
cA91SBdcf0iddIl1134ZsrWPZntboy3sYShXzM2TnACGepcLQ1H/IF0yg59UT0FO6iArqX0JN6hA
ivu+8xMZkfIDC6zG/KId1OHz6NtxZ3c/vNRykqE0dKRU/Syq6W0dOwc7kzPgofa7xOs17H0+kfWf
TqDnGg1M5lb4V3OWmWvzfWw+VC7TyBs3oerOMdLuB1fTi7u1n7fFud05baI52jB47Ev4aLrVezsw
jqnrjLsy7IF7FAw/bPqG5wU2QFQ63Olg+xL0ZnPZ6Cs4ZSIbvxv+xNnjB2XMblieKYHnkm/WXsxD
TfRGoD8xfXfxLIjf6Xx34UxWD1ZH8Ytquweyx3OAJdZVupGwq63ePQgHx69pFQktlKQzNIy4TW/5
LF3zG/NPd12NanosuE7EykLrAtT03hgscMdTdIEGy0fvb/K+a8v1UJsAX4S4UI1F6qab+b8whDoP
c8ZgZIvSZk4ouJev8FODtE04Hn7qXvVcD8Z5TNyxk7E2AT1cbpbsO7cdwsu4nnXmfCB7vNptfvu9
SbF88+R8FaE/XsYQ21kNFFo0VZOUxvTLF/TazR4PFhVX3ADUqZfzNWehcXoM465mQ4GsEu1720Er
N46VJ9uYveWzc53ESqazQn/vOs7PxcPl6fD2yB54xYS7D+rmrm2JoDJTDn3gk7cmJ8Bt3Sojqlz3
B1/Fd69mRQcBt+2iaH70BCKlGUk5TvWzbD2AwMF47zepIgyRsHiaeHZr3RVjv+zsWeeHyunv3bnm
Nak5Nyb3yczSuxp/f1zXfbH3tBaJxzxw13UNNIvFInes9ddqj79yvV0GwjcTrOQj2oDernQ0jIX1
E8p95G5uhmUeiY6makpIszYyFtfa8RfEQ+cqb7+2I5d6MicSd2MIN8ItO5heZnV7Opk4Wm2Fxon9
Q+qVkAymtMSvNuvCTNkRRj5lew+W+pUQgO1SZJ1/VNLJD75pZjsVOiXBJbn65gsxX8wNkVzh1uPL
WjXTeegYxBihUqTF1bD4Z1lMAdGNQ1B/1fbk/DQmOZLu0qEQMKyFA30d1H9Kj4pY9TzvHIRjyz17
/GjDqlni2Xeyr6wNuV+XuklfSjB8kK2yqI+jdrevY5tCMMyumk6hJYY6aUo5HcKePFfI0xFfbfOj
zF3/bhFuk/STKa5+3ZgXr1HiIyiH9gmcS+0Cr0TyI+3mO5zucpzWTu9kFQw7b1ytowWucxJlukYV
g2ECOhbuR6dL+YUVKSNdmPqfM2PQR1jJijjJLjs43Tju/XXcDkvZ2x9aztu5kGX+sBlqOgBMYO4b
C/vLxlnwowjW/NckiaaR49Lv9GKI46SD7lgYrfNC4JeiPrMBuWtRtEThgCw6JTmDCc9SWdwoP++T
wNsM6Lh0OLZysaE5UAFUUd8UAwoIn39M3aLY1zdojc9k7P2waK5TkMk1KnVXlFHXBxnVMmFOpFKh
9pZS4stA1P6cZJTBxaEkc4cb1/YMS1xj+2ezBFMbXHEgDl5OTybMEy7C2cHDrbqGQMcVaVwjJ3uN
TKsPeAgKasOzes3OsFjGV79rB5w/rrFeUbNYpHWE+UtYwLdVyvmFKnz8xVO6RqDHOiE0hgikwSHy
phDguPXSxe3NleeU3m0UIejaDprps9ekOaW4atmPgGyvYZW1JIXYaPbyoryGc1C9aAZtCkgJeOXW
7RxLqYq4caknrZfAuKDGLA8IEKhnz7vE5sC0e0flSe8Sl7Ki8noAezIgu13POc5LJ969wYODVBJ6
6YqgILwh5hr1tAuU0dxgnGGlHZHmm7pV6WkOfUAGtdU7tyQpPaOphIAOqmEXMnxxAVS5f8rSJTw5
jep/GNJRu7Wc2Chqc3gX/tw/jSIXp84Jp3dHL/qx8oHQ/dlCSp1KoMwKKC1ep945uHnTMerP+c7r
B/Kklg7B0DJ588nkYI/TwS4/prVSd7Nt0oppWeq1CZY80Tyju3LtxLHTrUzUNFukMI1HNXd9snhl
E7voSGOjbvUOadH6wpSIELH35UgkcAGSvGY+eUOqve8rDpho8O38V9o0+XFD3KSjzEem6Nomn6po
xCMx3wLcIcv2oVUal2BNXZBEYyxfPdebznNeyAPOAHXS87jERYbEqLCH5d7bOu9gr6k4FJQVv4iG
ENR5reTOc8eWrOJefiWK0OJYCJt7d83FjgtKvZ8AgqPAnktOnglVHSKhaLCMlPxy2PIlGOojnvlu
76Cj+FawU17Fyi2bpZ7dtQAZe4fXfETYpdiGgyXqFo65qROyT8jw8ShILWZcuzThTTLXX0eRkTGk
F+KFQHGTPHAwxUoDuClzZ5lUmTNT8OYvjM+bY7Ktcc/4Fgxlc8lDYJx+zZsMJ7PZoeRbjdjKUA/D
/shpp4lrwUhBuVHblFwQqrA4bay6Sztk5bM9Og6DTLfdFQR8wSaP9VlVxZoQROA8cL1R8P6y2TtF
UH0J0VTcVUFKAAuJVnG4jAXEtutwCYEh2qY5/w5CxE6brzJ/4vJc3eumKcOELD/CvSqaiMraXU66
nGTMF8/XuiztASwNJU9VTQef/eoudDrnPOW6P7i+7L42DWyjJdflYjkoIiN/zIuHwuemTnjCeBJV
qN9oW7R70nya5uohCvvpabSZcIfEaPnLg1WFM3JAkGFEq7qC0yM9SgSM2/a0J2JiiERtxZVGg7La
SeBgPejT8MlgEFmKNi7Tnn3cAty+jbla9vtbT48KsvHQjsaBKIqnMpwPPCYJuzY3gWFGJQoNKJQk
dUvuJq3PPlK/LasSu5rPWQVZXY87OQVnewFbWwVU8HZO1+oy5OZwMEvjpoxumFb7UzbbBPQETaJL
+56Wr2HvmwadhgWjnd9UT/jZmAYL75Ff6JbY9SBSwdIjE63K7CayDPu+6uvHfDFjy5hfqrx/Sjco
jn6kBYubiiv7+5BkTKRIBfXGTUYUXDMF+6IM75tVyDufTWy3EJ15quGK49TIyR2rD1VRXKuBTqwU
HZxt51fhNFbUmemneRn3ph3IRC+AWBCHpHy5V/S72Sl16vlugwoMEb3B29pHj7kXnWfcO91b4CLE
WWzDOuNOzvZmNVtsJ2HF/bEK3nrd+c/eaPmnrtvKJ60b+210UzNMgnkdPnqgqrsB2VCxtyfCubkb
9loDmiD+5fupgke/HdwdQkUrYmSj92vMpnhEsxwTMOnv+wpejxhIeSa+tY41iyfRdssV2x2rPkGg
5x9s36/3Y58558YZ7ZMQvh83TWocShUuVDjBSpoUOiVpg5IltyAkqbfAdhZ4gT7OqadjoA5nXw66
vxCLLhOby8xlHZqFM7eygWTL6lWM69eedBt0EKjn0Kt7b6k99S+BK/T9sKFDkB3OqYLx/UwF7nqm
lw0VJcD3zrIYvOfGdb7AUE+nLPCngzD8+jus+i17+IaqUAMvY+w19slC4QZ+6Kx7BXz24ASKD8Od
ED9q4Lw5ZR/sBu7XFszoOh22ovaYj5wN5pWkwXgtxHwA32Pk9LTYjtTadcgquSNFsAtyfqpxL3yE
62A9lYUlYZS95lJMAvGJN1ff6kL7z00nprswbGp8bP7YJaLLGjsqKKpn5AuM2o8aqZzEkxlr0W83
4zqYWUfWW+js1tZqYGayawDTAHzjrmcvh44urOaXSOlwS6tGfZsAsajrbt6FBbUNRfoYBhVhBgri
Iwjn7WqXLntF6/VyLxE8s/lPG9L2uTsbBVRSpLdVP4N6VYe12AgRGFbCWjnQdwvC/2RJ2WzrFkJO
hTp44LC7mUmF013bgluBEhVW2SEE15jXKS7yBriR25ZI8m407ltbyZ8BZzYaoCk9OH1NTJijyLGa
kNgQGJkW97IO2j1iY3rogjH9OpIhjdvWO4DjhwW2z3J5Q6dZfgixVUlXEM65bfC/lT1l57z1f8lc
PfPeymPhtF+LsGvAfOvwsvKkPNCC5/E12MhcEoPv/0cx+es7wNNj4fgLqaIT1wM1dcdNGsM5oPXg
ZBIeGG95kDH6OdMOZ26909Wi92uaZ8dym+nOXVr60r2wPm0BeWWog23kXVvOMY6Al+Sx/JUNZkAX
sA4Uz2a0LI68Wa7Pw65Y2v6dInFzt1irpp7e607Gqt/9OXT3DfeFQ+eIOkZp+QpYj9g+YLQNTbO5
b6qb7GNz0ydE4PPDUOn21ypQc1Xl6MXLsC2J9N3g0LYdG0aO2aRlLI091SDVyTMXcX+/HOxideLN
JIIQzt57MaYCY3aIDblzIfsVzPs0EdzLiCMIeFur+66y7HhUaojdeXIBOh0b3GEb4Nt14TxQruRz
L2+L3YKX5Ha5DX8MxeADf1c/GWcZKqRw5Ul7K9WNqkeUAA7zAiGIXLSXbYI2qTkaDkmRxrxgGXeb
/NGvtyAutfTjGQDtXebB9OxLxzyaVlBe+x/gxN5e9KyKQIKCeLmwLxKG8dmdMh2NfX/nSpjbVq01
uwHcvmHnUBqm0snou7zVgRCWpUO9VZFHZTkkFY7lgjCgX6zn7DapuyV6K6IGOT1W6w1x4L4Tw7Ox
qS9Fvj55rf/UNx7GZw12UdfnCuW0tfVvg4GWG9zoXvmeeedvdnfUnmnuWov4xOBGxnL9sHaeCs+2
sh7diWqnQqS/liHcN3xNxLLzQPnmDeIc7QMP33Nt5K9uXUIbQfjNVdGx7TL0T8p2rxl+0d3oIAb0
mmK+2ppRx3a2YxsYyBx798go2CSwvvnR9saXbNbY20x287Qpg7jy9avf2z+zpn2Zcbxn683FAmey
wfXdtjyI/G188izXS6Za50cLmXwCFUmNK2KbqC+0t5tY7MiuxFOGUttqvJ1bD00kelEmm1d/MQl1
igoDFMSH4YvWAvogI9lKCcG6mV4M+ErqxMZ8P9mi3g1rCUvQBn4CsGVHlp19G6ZxAtvo82gp23SH
PhcmnGU7TCGxFXagd7ZtsIH0sArLPALuujNg6a1lhI7tcacLQaxFun7BQbveoQ5u4lneKDeZt4eW
5NO4Um66n90wA2r0UUq12FssL+tvKxl5PqfYdcmN5egrBAoDPqwjV4Tu6Lf2I2c1YmQ0BnyZwTVF
yo7WNDMuU54W+yYLELFDUUZFUX0S4ziATNjvhiqODkDzOQ3Ep7JA9TJY64cS4zfXxLjHmIvtAIHP
jgHGO/l9y0Eumvmp9JvXtPM+Z6pwoq6bEZEK/+SI7H6jzBXvGPWHo5btrtKDC63Pz+DmmCepFOQs
uY1kmaJN2SuRTEqmoHOfj0aEJuFXWjs8eegVE1SeG7NDmUajQl+7VMV9WuYg8iP6LXO2hxjS3Ixz
hGLoIgpqQ7V8ap3shdyhe8Nwv+ZT8UQjy81RlF4IAZbMB4Ddg4UU9OYkcnE8XAKiyB6Y7+97x4g7
r/q8VcMX9qQBkEk6+46o8EtBCSvz/PI81eg/RZXqo7DNjFnd1g88kV/Kqdzlq/eq8g0NifdqS/c+
3Ng3WKDoQav1Tq7tacy8E7qNF6pML4hJeDsKGJa+V5Bdrcqk0uUXxGlH9I12Iha3Tbp8vi/VAD/A
yLAPQxMQtVhOVBwK5AQasVslufCArQqyUmMKFeCBi47LdyB30tY/Bmrm0Eno/CvrVB1Ih/mFEny/
LMH7eitYDs38wXDcZY/gpYwE17qosZ03HoS3wOMxq039YsFZpX4Og6y8Z6PbXtEcpzsojcSbLJTJ
VjCRIimTJXTfpdle0xEhdN/xFlOrzvf4wnjm/fbnjd+Lhyrb+KAZ52L64Ex0uRP4V8ahyF+WjFxZ
iwQtuuA9YbyJEem+1+09xAgOoFjsb8233sh3y+bsuDezsVV4dOglfctvuR51wIGdItRBus+/DcFD
g1MNYY1mrqj7R8/yH1N8Ceto7s3JfOdrWeLScj+HmkqWUB1xZiVj7pxQQLIPmOvnzkpRm9IIFs9b
FjDEp1c5hdxotu7QQe6doZYZOxRCYNrAkfkN9RskJfisflKy+Lp51Up6Zlux8Otf5oTygO5rsMmh
fu+66gECGguoDRqZkUnLm8zPLPMPac0HbenbgY5ImUMOC5CXJa2L0LFGjLorhQcJPnCp7vuMQ1UQ
1InUOSo7htx6tWWMqCBANqdBvafGuJZlz9lZ8WM5wQOi/BHQzPskZwRuPpPk1TQ6/ZAuLpxMPqmd
7yjjlAeE86NxNlGLTOO+bUY2nCYIv6ORsY5FOqK5Imiu8YkEnYlcZybz+x29GJ+MoQQUTqfuHK7w
lxXQ7qnpwWMswmv3qjCh8/rhp2c1ixM1YZ0+GFvBes/ANJRdo4xmbBtZ8pNrPCgJvGaVerzir3he
GqKFjRAeEOHXe9mI7quE5DrBhLdnmVpfC4mDcdxSkQTcTSLRDHqHAMX6mOjnDkDDARv0QCQwiPqn
0q72ioGPMoLr1nPrGJAfCX99sjXJPaGTOAYPmEnidgTg97oa1j5A4HRYF2WdAV3MS7ut7nmzmEjb
GSBJkAO3Az204zZdp52F4lf06oAM62Xwu9PQrLTn3ILFU+Y6W+NjK4zpvrHss8FFaYeo8Kc0MGyG
WfY6See7MIACqxFn0eTrdS+I0Y5MY/ySW/QTCTjyOJcDaUB9UcZegMkzd9U3oo0AegtwV5WG9sEy
W1h2/QokX8Wrz14BNcQYp6Gqe5Rve2CHZMq3JW6qmsxuuuwvGCuIcRZZfw5b+wTXtOKvyHQcbMI7
jJBSewODQ5FaD8otvlukfkeevzGumdIAN0FkF/a59SvvlxvsjfU1I3g57stM7jKNXxaPOLAasc7E
kBHE5JgWuk/iq55I9Y7FpA5VOz2utfYeqZlUUZNToHarsEhmBPmHEKPBa+dM9tkkuHZHyraMXGFc
SB45rUw0hreIZNVY17wBFbw/pAdm7vtuLpxd5W3XztZPJrjv2avU56CeT4afn3Ii/RFQnUKkyTqt
d15W3vWdkyUmJBabmIFKIfBe2Suf69B5zk3ydvlN2qi37Z+TcD+v/VAmwOsPmnTkBrBkDx3zq802
htiGdY34vui6F25Yj1VgXYIQyL9jS4y6ddpnsmLKASyPRDnO/DjyC944foMe8VRAjqtJO3K0mdtj
WXUgJ31x4Upxpc1jTZQjTkh2fvnLAh7T/YRVRZQ/c5wNhXzJqdqImo452VqKI4K/MVKNe2dO8wfQ
+s0YlDkAL9mzb8Dc+71+y2Y+atkdCAu5ei5PbOUBMBjXzQu+0AJ69KyAUOxaGVE2oUnNDPNSmvqp
JYshMkV3WSd9Nqq5hZEGiLf88FzQhBm1BoTMkhKN3Y1mXJn+h1VMX9rbLyhS2CmsyWJ1nooasdki
xqPFIokJi38Rnfkw+tYrgpRXHa6w8daK+nQ83wSSkdUNd9smLuu2xjIrznZfXVrdUk3o+ccJDAiT
+9Xybir/mqBc+7yy+cqMJOp1Wu7MYQZKaxu0aWBJTk+8C4ljL+W4fWCQfFVOh5Or1fdT6v1QXvhG
khtzftjdZ57ZxX5qXss6A1Hxb/6Ze+mLKllv51bj+1Tg2jDoooWMCib3TDAvcspxaVHfW2XhPg9I
JfYk5ixHo/StqLU99e5Vfv/QZyU2L3RVCN/oEDBXP+dG5DbEtCN4dhQq9RE94Ds8h7p4Xmk9eKnZ
/jJkNxF9xDiNXfn20rq36ku9+dWj4PT/YTTb8GwtDFuubowPNU/zPusXOL6GB8zpWm9nzJSCYpcD
KVZUP002vmbTaLFSezjaT/PgTieFjnvvF7ZLdYD2jf02l8XZs2XT7sCo2xzfb6TudXezGjOvgEJT
Mw/ldtNnZ/t56G26EG19r0wfzrZ08Gxtphyxx1ery0usv6y1YJZxrOauK3vr/H/6NpgDL3enuwwu
66dsEUJFCBDYbsufGILuyzT8Nnq+/5egiT/Effxeslf51VD7AaVFaxN6kRnmH4vpdHGB2g8aO4i4
Gr79cyjEHwIzfq/PK7aSDzNtvBK+w6ydPpcLxuh//tt/SBP5/+rzlGWFCyfaXdEz5SEFLmoOdoge
npj1QOXP32JL/hCcYd/ewH/FlpS2FQTZQgHOlL6062VIH5byLwFo1i1j63/kV/zenqeXrbICHdxS
mNSdodR+3ko02baIi7pPymI4g9NGKCoONmHFVs6AnT+iT/v+z9/hnz7a7Xf7r49GxMUme+o1z3nz
Jv0XaQKZfPy7P/1bqpi2jVpBO1AHyg4vWwxt8geGjn/544v/942n2gh8uyJ6NavFuWZ5DyUWvvlp
sJ7/+e3/6en6LUysx67aLFmR3fnWT9v78Ac/JpWlnV//+c//aQn+lho0WZVnjnqo77YBen6arLg2
p6Mvsr3rkXJOWIob/6tX+r1Wj7gysnCKPLtb218+QNsIspEqNEQ1l2P175Ihf+/W8xbZWfYtH3XA
pzXWV5DuKOyMv/zYf9hFfu/SG9YJvxatCOib9J7Mip3j/C1Z+g8hUb836SGxdLsqd8mlraZ7u2w+
fC7wyN4QHm3exPmMVB8JpfjLJ/nDUyVu6/C/1htKswDl+jbeedYXa3hw8HW06n1b1F9+7D99U7f/
/l9/H8DSQn0mb62D23bNPQlGjv77L4nEf/rrvy3pbESkyJRKuHwa7jxnfgpL/Zf04T/96d/Ws54R
P4XlFpJBGJDN0O+M1q/+8qX8YZMTvy3lbnAgkQn1OAcp1whntu5ckU47ptbXf15if3qB3xazHNpb
SZqc7uzJbCIcnigt3aaJ+jJ4/OdX+EO40u/1eTLEe4ZRu7lL1zVnlEzzF9yy+Q8P4O5gAmI8h6Un
H7utD65bB2L+757X33v1EO+oefPIZwtWUFJTGPcdqXBoToc5aZa/PrbW7Zv6H8eg9VsymMrkqBAX
pGctDEao6mCn7cUwNblw2+cM1a1l1+8h1UgSS8RfHov/BGn/rxf97VxHBdEKg3v1Xehr+75QS/82
zq7keo6OJuq2pT6nkArHFNjvtSC9bF+nBgJdrOdxPXU2DgNBFLenlx2VpfWDWxmEw1ghlmHGhT4x
Sc8zgWeW5Qv2C7Gv+hKCF3Af6N4ftYWseTVeUc9vlz605H2AyB1hFAXgTMTgCP+Xs/PojVuHovAv
EiAWkdJ2qmfGdtydZCPEKeqdKtSvf0dZOXyjETBAgABeSCN23nvPd2ASARmiGnYcaqt7Ovr6OesL
mKN6OPLuQ1RGbXnbvyud0Oeu7VGx7tg4QvZ99XV0Kwua8N5FFHAocxwdCnjY3KIqAGEQp0+2rYIk
fhgs79ggrv6BhAFHqTZzyG05BijVZLjxBxb/5nJUlHpZWL87rS2O3kin5HMqt0XY8BVKeext1tj6
4Ok+OvSsKGFBhTKPQqJCEryR4GYkATQUpC8PUDZYNxYrYrUeZFtuXZaLWy6YQrk1h1AMM+iWpwFE
cxFGXbbC2RztkaHMes8R+toFPKF3LugbzebypDo7bVHsZyzG4YASC1VDOTh6qPlCBB4yvOBpRGx3
d/kFZzd5vGBa7D6txihRzWg9eaYKkj5p5K0bhMD4a2KJn4Li2n/5LTN7iunPyJiN02mHngTfFmGC
dM3S3zbOWwl5vfyCmbWZGJ/R2UHnVuBdHZFQdw+IOunnEKD+hZV/7ucbm0pbRLUH8gBW/u5dlyAt
AL/SlR/0OuMdBFr+7QTLKktA1ch4ckj7MI7DPoVia6WpeLzcOmdHEWqWjN3Fq0GqcQf8/szNQAwa
t1N9L1Q61z3d2FqaAjA2QBRAl8zeGxA76uwt5AvPJnzmt5uWjChCteOUoixwLJG8JBlrv/Sdhumb
NwLCk3Uo/PHofe/UsJxN9fiedJ06WTB+3tW9Zq/FyLP9yFT14fWYwcmEvsgQI9i0KIoHbEr4+7jr
4A4WTJUCeaAFDLUKfwVVXXMsXIb0tADDpZdDtkEUhx863ExxT64j76ZI+u6lBBMcgWjLfkShC0W4
0Ra/ORbCe7uMsx3ppkL8kfhrryjYvkpIsRlH3Z1yClVvPZHwmEJgJoBT4pq7SMJBFRTfSQRPkdpQ
QwrEFNTckrbWVIbn71FHD4lS0MRHH0/dI58zAI4hXlRMgOvLYUMTJCV0dJTChQ1gzh/QTY0IRca8
3APe5X+liDOdUPnsvBI/Tb8MqYtCRxgT3BNm1zfwdQxvR4QfU5T3V2xfoPDhuR+x8qNcEyXcUMuj
KocM7wh48a9W4tX3IgjTagXVR37jhjpZhyik+1LlHsJounJAzmiLJ5kq2B2UlRpfXM7HHKpSG+GO
Ec6QqLYbn7iO6iOtCEUc1qdHqdMPCLN8VAgLUoIcYWU3Meo+36gixZ3IyzRDQgflxKhYBCqrJQDO
ZRUkZRTVao1vxRuLei3EvZaHohi793YNqi2m+pMMRU81lJ1gtiAniXIGh0dw9EunKLg1gEPBYlKC
lRRDP6kR9/FhXLaxHAwfRlKYAaJyG9JW7R1Ui+oz3XrlSSlk8b2sIGunjUCxyn37NihcAA8shGeI
y8NbaKCaqWyyWkG6APazbFFeNJYIv6YNW2Lhnj1/YSU3FikInpJkBLbwZCWvZZ6v6+RbQJ+p/ZDY
96T9oqMlr4Ozay1eZKxWBPIz6QM7eNJgZa46G0zxIgy+XV5M/hpf/+/Eg6cba1VROSiadUAL5khJ
3sC8NEOptgQRq+aOhtTNFrdJO+RPfhqKLcrPy51jVequRNEz6kWg4HElqp8C2bA9zhb+z5ZD1JuT
EsqXJIMxJ4LI8S0y4PYN6myJta4tDZwJ5U1NrtvsTJPXwgt0FgBlchQoL/KlBTRSiLpa8AHkgqP3
zH5k2rA63qAdjTKwI+9e46RftbgzpAiut/7CJ/zdGf7XC8w2zcZS4VQjhjlszZz+pWvIDztkNyi9
/mnZdbGiSPpuyq48uDn502JSbiIZLVzTZ0aXY+wmyF8p7kNIegKggiLvAmFkJseF8/TcZjL9/dNp
B3Uylbby0D1WOIcoiCJy5N6BZFpotrnHG6cQiFwU9MjYCdv0PYPUT1b3tFt6+GyfGBNcj5bqwwTQ
qcLNvkRB9IXUyCai6uqb6lHhQHi1Qf3ytlIFSkDig1v513QJBoMx4Z0ERQkNYvpA5qrhkFtlcDMg
9rSA9v97Rjs31owZD1xoBkkT8Y4+LcMTo13yDi1q+FKEU0Q6DHGZa9OSrjMX2jQIY4Dq8+P0UBMI
hAOU73xDWVO3LVjkX+eZZBtD0HbSsWfZlDNJ6Appi1WBYp1kMbQ9s1Cb5nQI/YaJ3+bgoce92qJw
YNj2KcEGoVHfBMNHvrcd3R8bqxZHZVdw/r28tJ5dNajnTfGlT4OfcoCO+sZ1j4K+AGmlcogEXFiB
91c+37ggF7oZuDWgpJrY9btbo443DE+0ikFj7K/pGXzC9GmfPsEJSOv2qAU7IuW6casSd27Uz0wS
3OuayFwfaIYc5igkDKasMl+XRdU9Ithd/SiRgIQmAyVCCyvR+WUOxV/Gl7gWawq/z09Ign7rKnJI
Ac+8/BFnVyEqTZOGxLVorVv43BXlL4uqlY0LEWg4lx8+87tNkwbosBwbt2LviNLUDW+OU8b58pPn
frYxfJTTggzUJIigFk3w6rfKuXNYnvwKSugjrnuFMXxw2igh2BLesUa2mioUrI9vIwq8r3u6MXgA
QSY9BB3+MZHdagStKoR9dOl6Cy1/fvpKx9hcqjjBPQi03KNjpSswDiCvemL+cxWyhd8/17Xs3yHJ
ZE6a0MEtFOpstXdKSwOhA3bl5daZezr99+mCAbINmi4GzjBuAgGEnQ/++cJPnxs7xhZSdYw4yIi7
RxspfJt+7agNXt5SRHwagf/boDChjLmqvCotIezBxpv0+yJEuWymtqUzAGHxKKKXy+0z8wmmkYKK
hgEIuVIewY2qj8DhkA2y5cUGdxa+sNPOdIFpoRDZViYq2uuTTb7k4102/rzupxszd0T9YZGVAJ2E
Mi1XvuceMm+4Byho4bg7bVBn2p8b09aF3tPHVRHKQOjCUTULBxQ/fgbudd/qeFdT9hqzrNhd/pi/
8dxzbzOmMRE9AY4ExNzuazuu62/euzOxU1fiFmXA/qq8t1+G788lWGOr8fnyO/9mic69c+qxT/ta
31QICrCgPolGwZm8Rcn3loQggUEIDe/JQg71m2SD9weBS/2dD1BhJhbKm8MBxAbUu7e7OB/HLYAW
KFCGqBEluFZUVX+qIdewQk4YCv84Q+HDBBz3+kR9gcIYmkEUyJX2ycuIc4/aG1RfMKxd3bpyO3/p
Wnq+84R5W/QLMAAcJ9QnIJ53eQSTZGiEfww9KJHMSx5VDhx5NyyMlLkRbixhoohIJ9s6OWXIB6Qh
uc9ScDQud9Lcs40FzBd2D3PIrjplbXNKa/s9iPSfy4+eWWDM7D0Yjh3cfFDsUKngvdUdAVsAEe60
AFgYXI32MbEQw7n8rpl1xszmw4tcgRNXg3kEu9ehQ0l3CmlV/Ou6pxsDOYQMJawDPL0bAVwGv8zm
bx3IPNc93ehe7UuRC2ITkIFBmaQoQdxWNu/3Ne3UwvQ/P1wlM3o5d0sEM+uWnyyhH7hSKAisu00C
8v/Kj+TPikSgWS3ZwMz1hbFtlSARdFCW9DBhbtI3HGyjXVu3A4p6vHa8bkowY/OyLB2kHLCUE5BL
TA2Q9GXXjSQza59nKELPI46FUgLD/NLk38OllPfMhDBz9RpSfAa1iz4lRO09a0LAoIp+FWf+B6i/
ky4RZ6CrxpSZuCdOZ+uRoQ9Qm9MBm1cEmwZiO2hIhoXVfWbhMPP3APH1oIFIGLMG7e8IGCAQCtV1
M8JM1sPro+6qyLKOiFy3EAEoVF17Tpw/SQ4viIWXzH2AMakD5iIDInl8EgHkrEClsi58vNz6dJpX
Z3a+v2HATztflAJwC21EfGJ25d+5sUIMqyszkOhGoJSA3NUbC93+OqqmTTdIXtuTHj76At5kd6hz
QIAU8HRf88jPjkUhqk3sMkgDnQxn79YuswPrvPhpaIpyH0M4sIYQmX69/NtnZi81Zhb369BS1gBf
nwmJ4w64x2dFKTdWGToLQ+d8qECaOfWI2WKqOJhq/9v3dpJ/x5MgI++z28BzjjHCFCvqDg9coKT4
8ldNh6ozHWKm0zUHDKjtUIlgxd8dOEgR/tUvvyTB0hp+Po9OpZlHB+AtRNbYkUdYggOH7kCB2mxr
m66o/8Z0tZVp+hgA4lzUV37R9KWfhlgOhVDNAEY8cgrBjfWtgBgaYpQ2WThWz7WYeWBsUeMV2/14
suErnOaHEXRSGp5AAlyw9Jp7gTH/WBQ2CeVxfgLbMEuR9qfvpUtWvFoYZXPPZ/82UKy8GNmMHK6O
EBLV7EM7HgLiH7zKNpfH1MxybuY3SaViv8iTHMbX34Pm1YJcu5E1kl4DFALFwio1Mx3NJKcOeMzD
DnOlFD9xhgJ465eLjePyF8wcC/4O5k9jKKt8WO8wqU80Pgr1E/LHHRgGq0a91LCFt6Kfl18z01Bm
slPVDaB8gUtObVAeumkxH1m2Rx3z9wY66VVp5QtDam4W/l2PP30QiLLgsHaIP40y5ZsoilC6XiAY
JX8GRfAVot7nIMhPQaC/QYG4FCE8H8Km0ixz6lAIYHuiR/xOQSkISgXK5kC1Bp0LYXLiWwmQsVG2
iVJw7REPwmUmqNuFg9DMKDfTMq6sQQntrfwk+2cXkKAkQrmkltDz0etG4P/SMrCxSrgElDTPoebu
HADjlNXfFrpLFibSzBg30zKVRo2hrLQ4jgOqfLhlDXu3KcV97zXRwivITAZO2sZ6lo9wLptcL1Hv
C4ZzTPJmI7xGb1imGNwwNGpqujbYjhWAnWtLgIzkamhc4rZ1bmwGGFQiQ/Y1Rs36BmJCcEoIwuiQ
mEQ4rOchsqRgHFhZm2ziGtAdK3L8baCgpgC8LBq/RL3brXifT/ZWgzjxuozWg+b1ASpMGJnIKL9t
hMDlsfb8l9F3uy8wh61u7K5ULy04TU+aNuUmjF1g0zxoSjI4j8JyCpI1WwKrA/da2IQ1FhyKrOjD
l1RBcZTHhzGGy4euPdAwPdJvVZAnpzSIup2uG1AFC2vcJrTJjwGXCazWBmsdAYz91uQ5LP3SatgV
JQn2Mmv9A4lr/yB8mRysIMNTa5QJ3schRFlt6gUfanRjb1WOjvdbJSQ5cMhyQDDAz1dMujDJ8Ytw
FxW821GZDSDEjembDZn5LmtbG8hAkd+2sKiClVhivwCdFGxkmDmPYUObpwBC5G3SlR6g0HX+3grv
j0Wg+KOT8NsC+GkTB7AEgSgf4OSJsKO83gYDMQdwww6yg3ZL8R5pWf+ofDt8k27nbLo4AOFD21/C
FLm4GBjRXeq0ADE18W/AGgnyZ312k3MPqaGsgXUGc/OHhEYaCFelN3XDyNZGHdMzaK3ob6IhtYuS
uIG7DgJd16ybwptOl59WM2jmQw0eQnkaBAUIlLv4UiSme5SJwAhDwvnvnthApC3sBuenofCMe1vv
ZXU7jrBmEWNwbLV9I4CqAVtt4fHndwHhGQdLUqP+to4sjlUSZREhhQTaBexhXVkd4E6y46CLNPHz
5aab+RZ3Onp+ajqqoOkAr0CfBvkzQhrR1ScdlgtfMrfmGieXTtojOEvYk2UA8FhFSsi0neG5jDly
lBWghtd8g7TZv99Q9XUtRR/Xpx4SUyTXHoKufktA0r38+LmvMEZXGlQdBDdKn9oSOv6HvJlQHd9D
9+3y46fGOHPito3R5IGvUIMDKY51LB8KkrwwWHdf92hjJJXwE0qpIyGPRFtP6swgWujZ8z9amEnM
BKgnnFT88uSn3nPLq3sGvtLlHz0zIs08pU4zGuPMoU9BOQkH4aJC8nVFF5pk7unTpPs03p02aTUB
PuekqFi5OTgqEEIPwNhe9+OnMfTp8QpamXYsxgJQReybYei464zicuZLgOgvv+L8cBTe9GWfXpFp
x7LyMhdweM/8FRTkfzjpX+K0oythVTeXXzLXTObMhag9qSXLT5y9uP4TroDDUvXK3NAxZmtZuVGV
ZaQ4dWWYfXGh5Aer0ifjQgefvzODY/Rv88AJTqksDWvYfCBLoCVYurifOzvwTFbBGA87oCUVJEsA
nhZlSa4btK7R70EK97RBt/pUqCfdo9oK3F5n4bA+0xd/i8M/dTiDHdek/BZHGkFOyXKIfdP7pNAL
MZiZ7cY1uhp+IVlrUcyIbHiNkSgeul+AcQLg+2y75cKYnfsEo89VPiWOq7o4VZH4QgX74RXVbcOd
n1eNVpf+2+cJ7LO5D34xqEIS2GW9r4oS3jTO8Ovy82eGrGss0cztIvxDEiMIy3vgal7B43u5/Oi5
ljGWaNAC0g6E+uxUkxpC3e8KotHKXmiXmd8tjc0dRh9dweHrCamxuilAsYv9+rpB+dft+tOgrGuQ
AmABgugXPJphrYlCHQVfoKXg8twvN2ZxELWOqDuOSgwNxB3JIlgOsNDaXW7089d5IY3ZihrPmqel
zE5gaAsQfawbFoTvOomPxCu2XihsUFKG7eWXzfSwWcOP6LXd9CDznGKY6SWpXI8AZZBsKTo7M33N
Cv6+kX0j0hROg7AZK8CbZID6+FDrVU0JAbZeX/cVxgyuuNcIFF52pwiibtA0++LBc3AoTT3QIK95
hW1GBisG9FkF9e1xDMbvKSDUK7ey95aPaPx1LzC6vYc2JiXcgxoz0gDyP+ehAEXdXXj6+SFrmyKH
HtXhjdUSesTFbN/b4U/I6K/95dM7P802kC8A0IsbenSAiMnzx5b9hn3FlT/c6Fo3yBW3OjSLB/n7
StYOPGUBxbnc5lPb/v90+z9tQ6DAZpV1SI6Om/6iakJThdkvbcmb2IuvmmH/0zdIaoHKW+nxmCKn
6YCIZ/Wg4km20D7nZ5htBv+arEwTWFrYx35UewpnHx81sBm4B7yEtWe5MPpnGsqM/fVN2/ZuzoYj
cz86kO0oPAxGeK1lhbdQPTcT9LPNEBjsF5K6iamDTAmskPyg+W63TnBrSXj4IfgR5E8eLKo3I4yC
nC0w0+FTL2DccnkgnF9zoSv7dwirrJWNp2L7yHu9w8kP0KFy3QPKwsU2sZ99drj8nplpaMbIvEHS
keSQXGscYiq4T6vw+fKTzy/kthkY83OLprE3YWcozAetRvxw4D0iLXldZT20d/82URgXFKRDFZwQ
Tzg6gr1xNRQLg/jsjwex1zgKAALeuAA/9UfXbW4yFNEKxe9AJViYguxss+P5U7d/WqHsoixgvOKP
x3rMk/Uw+e9EqmJbR0qwMuLQwp5Koc6Fl1Glp8HVbry2s17Aq4BMZoRDl7SY+zIi/7QJ4ecJ1JQq
gKXhY70Pcl8gGFWQO9gs8wMsRcUfUeXJDTIj5M7KAn0HMwbQLllmqS8KepgP0DjkK4ka/aMcXDas
k9j1XntXdsCGRt7PYASs/8qWNXrNCfAdnhXURzL0Byu1dlb1x7bc3eVBd/Y6Q2B7+m+7uknn953L
qomZAr8AIO4idWx48wtf9OB4ahf33Z8q4G+XX3d2rcPrjG5sytKzRjBwjjZBQtVJHvwMjg9dfQDK
eE/8YumePDNczFtaDDsQ1wcO7gj72JvCG8FaKX5f/oS5R08L7KeRSPqhAo7IqaEEbW/i1gWeDOPr
us4272I641lHwE1HpWH1YwjhijdxrGrEbS//+Jlpal7GUKHFZE9ThfSr9mCN0+T91gssstLwNPh6
+R1zfWzs98TGigW9cHbM+jT5WhNLrmFXM9wkCL2fIC0JTsD6Vgv3hJmXecay77tZ6lOY3x6jnsPb
AI7k6YSEtUh1m0nnPiqzhRfNtJxZG14MwE7xtlbHETRXGaq7Rnu7kjS/Ljfa2e0L69v02k+jCuit
tm0UZnlktfABy2AkVOT8ocqLI+PRhwfe8gbU7YVNbK7VprH96W1OCQsaG/T+I0xwH7WQEwq6vGnr
dEDsHBWAsNFYWF/mms0YDINqPJpBZnBUaYdUAqblGtBCBlSkt5Afn5mPZnCe2FWU2S1aTugwv2el
CJ8EEApPl/tl7unG1TwOgR8dR6861m34TcbJAcT4pWL3mbYxwwpdSTQqTOz0GPYSRPoYIDgyUncH
itcS+mTuFcbPJ7Qb4AmYyIMo30Lr0WuHzVD51/Wta+xMRdp4ttsVFSofymwfFjY8cmKYybVaxo+X
m39mezIjDL0XV2OWyuRImiQJ15kuxFPngppaYiveQpkJ1HQNN8A1HUKFsnhSegtvnmk5MwDBU5H4
kml5gP/Xj1IDVF3XmIbBwqide7yxbvVdRLET9tlxgGEQFLKB3tsTLi704qUr9czQNaMQltNIHPkL
55DbRG0DX/T7poey93LPTNvd/y5eMDudPuzTEjIUVRu2LJaHNHfXefrFtwGCcEucIRZm3twLjDUK
OXqUJWesPDbdAJSvRVj/M5eN+8shUFVT3432l79krp2MJQrO56RjHUmPouTVHl6izm3WRunmuqfT
f9upzwdImVOnOOq4AQZPSgiTSV8t9MLcbzfmN9y+/MCr/PSoVHCfiP6FA6B/+YfPtb8xu71IFCru
6uxo5+yFtDG7DQhM+FjHfzTwxXq4/JaZeSCM8yd8wgi83+Lu2NaAPiGm/j0Ik69l4C400My+KswD
ZydLJ4hBFwNqvP/u6tLbg1AQ/ax6ntxBIcXuRU5AwkR+P1w4/5y/BxNPGHO7GuEx3bZld1SJjgE6
hr2zCoZfvClOlst2tGucG5i9HJnj/lQsf7vckjNDQUz9+GlCth0VjufhaN201ZciSl5qUSxMxblG
NOY6gR+gVaC+4ViwJllnEWLIwgnuxka/gT34DeW/t/B/WgDCzZxNxPR9n74jG3jQV25ZH1UZbuPG
AUAh33vgeqb6CdFsvbrcXHMDz5j1Nm1US4oOr/Hqt0CyH0EWP2a+v6QZmvsMY953YRnZTmshwY6Q
mgbwIOIOfBzAVB9fCEyTr/sKY/5bGkZdtYevkF3+SGUK/Caqc51I/Ln8/LmvMBaBGKoReLg2aCUJ
3rmduw/wUXggRNyqrt/VTX2VboB4pqoQhvRtrDh6XecStbSZ5luvi8iORWlwTQ4NrzCWgrzuimbk
vDqGvHbhImmDjgqvAZ1e2eWOMe9F7ycwh0FjcaT0V0VrvXUSRj8jkBooa14NjbswRWbGrmNM9TJN
3TRPcLttyGMl3j3yLUtfLnf430LcM/u6Y8z1xOrT1HKK7ugGTXKXwjKwh9dpB8gvnFb+AMlebBTN
1VOewNvVH4V+Bw9NbGF/mxzbTLo38LDvdiH83mEUiYo7+AppOE+B91/BX+bX5V85syCZYkU/H/MA
5XYIlXntARmD+zawXliibuE2sAaR+C7U1hJ6b66xjYWCCz3Igkt6zJjYZ2DbOqPYt/W4ufwpc483
1gnlwkKVCm4dsrZ+TrPwzalQ7VPr4efl509j4lx/GiuE544EOMXCP9T0t5RPFLTkOPhClyRRcz/f
WCDcUruwHc79Q1bcO+lLSh5l/+2qX25KFqfyD4WyNv+AatJ0Y4/d/ZgjUpES79GaDCive4uxKiQZ
EGg5jdH+XbTuIyDw1UcVwbsxXuiAmRbixqrQliDMRyN8X73Ou0dtRQrj0ewE+X24vvwF5wkHxDMF
jCJ3LFhUwODU9sF3tnrGbilwl2sqkdMBKl/boLHx+Geb9eMuxxjbardJDnB5rx7HrnfAORlRBmzx
8rrLzV/Y0qctHFyDgmnksA8AVYzuI/XvquH3wsdOA+vMeObG8aBqIuZTYPYPRTeZr/ESIsawufO8
/BBOliogrt7pAUx3FEPCUmOs+FIzs5k3T3//9FWgD4wwqMdMAkSduXAb9KzHGhRw8OV6t3yA3p4f
Qihx3ovc7VGXCcApVFE2UFCu955JKp45uCD7y+0wM625sWxA6ZxQYIVRCcpHmLeyL01qvwGiDAFx
fXPdK4yVY2DahY0PetFH8WwBjnjfPZfNa14v4YtnDhfcWDuQFHQ82RD/oDxyL/UvbgkgsuAF3Ecr
ceUJxiQ9NyWgSryqJhL8+N5BQn/rxUmyt8rhPh27U1XJcWElmZnoJuk5hndHnMOU6IiDTHTDIHTt
hcpgg0TL7eUemcb4mbFv8p5zJxFdAXeuQwtrkUPkMx/1mumVN3pTJopwIOkdxvyDrj9q8dsHhY6S
Bxj8LrTPTHeb0lB42scx8YWP7H77HAYB7HlyMCL7aPiwI4D+/arbXW6nuZ4w1ohEotya9YkF6r+E
hxeMyDdqbGwUB0dyoStmTiDMWAyk7ZFy6Ll/SGCTtSJN9pIl3d0wxifShU8w2C1VoRfeNddwxlyH
hVftFA0aLmXhuoUN9tD/dPLfQQLSKn293GQz6wkzJvuYOwpu0+j8Pu3XOYdpwFqTal30/cLyOdcn
xmRnmcc8rCjuAXaDDFHgJitWqB9aePrMzDDFooBXtFU74ufnLT1AArCNYr4QQZhpfVMsyij47W4Q
eAeYmqmbzI03Ihb3Ik6f4ePZwuhuCTI500KmVHSAO6uABx8sRgqdwoHHAi8ezP13H97Y18X9Ta1o
mNeJl0OncEy85wiuaEVxYO2PiH7UBVvYNWYitqZkNLDhtMZiGh112L7BPHJdZTn8pwQ6HGYArkCh
djqoG8uT6ULfz7WbMdvjEO4jfVRbh9Q/quIu4GSF28iVD2f/bvqeZ7FSo9rmmFW/RkXWpP2QJF54
+MykM1VSZcqgz+7r6FimiAEnsL61AVYQ8IS2Ft4ws0yZiiifkbpvexwToGZ3Vl4gX23m/Gj78GMs
6AORaKvEKx8uryFnJyF1TXE7zUrkkpsQ9EnfEat47PO14+WPlx9+/pSLpxsrVBQp1bGwYyevLG7L
VpcrgsPYivlVcoCe5bdVpfc+z3/XNdt1rvNRDk2/CqgaVyyFHot4S3rGswsCfoixklUpfMPzNmQn
OyPwFa1uFXzaqILvbFVUH5UjlvJDZ4cHdc1FDeVSAJfVqkbU0BlWgBMc4T30YmnqrCquFtr17OzB
S6aR8+lU6yQ5yyHRrE5Y0bL12NOXpPU2uZW/Xu63mUFhrmrBECdByhJyErmCsIHxOzWgSuvyw8+X
heDXT0336dd7pbDDgFX2CckH+NOtm7vJJWyXPTrv1XfBYVm69Zq106zJB4jzB77JbqsD3bGte4Pa
/LF4yttNEq5Qq/eK/+rXCDZpqyU94lzTTn//9OOiNIJVoqvYKeUyfSagu9/BP5ydQBcby4UJPiOn
c/9Ol08vydoBhV1lOZzq2qoPHZIluyp2AOtLcHrf41AavpZSdvpphKHpUwKhWLsWYhj4Juk91qxi
7rkbnF+CtZ2n5drp4WK5rnsOpylZkvYgcAeHCpDV3zPXniwaq6b/FksXAngY7/nF9nJPzrTVX3eQ
T59BGcWVNcr4KYxfq/KDc7ES0UIg4ewiCA9Q4/zUeyrJwTbkKK/uNhLVAcSJVl7z3g/OTeP8IP6f
677BWKGyxPeDoe/5KY1vpQ5Wds9uALS85lJNXbPwDPS+tEQmPcdqEINSZAHt569g/7bQATONZFaf
2dJBlk34+PEurMiaySlJrnn8ncC5JkH4RS7N2ZkFwTa267FRnQCNip+kZl/SpL3tu+KaCC+ayNis
fc9rHEF6cWph2jUAAG7DOr1Sz5e7l5xP7OD5xkCiHJhuaQUOQDok2ATaEg++smG340r3EMH3+Vef
DfY3P55WuMKjwVRO5fgPAMHi93QwDqchgoe6g1wKDs90jdj9CJd5rod9iSzKhpMY+sI6g/tzHAWu
iyHE810Uhu4+FD0/assL72QM+6eUwfSyHbPgR6pQbUy8vNlHyeTS1sPD7MnxaL7rvBwut6VVPQPE
4+xAuB12o+ZyH3Wjv+lhcbhVbq52flu2h26I9KHRCfLpYd1uatcfTsXQy3tsQfmBxtCKwsQV9XfV
gExpzclNrXFDBFMMfB9Y+YEDFVu/01i9IXjcfxtgBo5Lto/4ulPQnY9KzyPXIvFWcQWwoqXrAU52
XQfGv8ZqHBBc++XQ3kvVVh1s5BJ5r+AV8sxrhvnacvz8DPZTyin4Kcq7+8D+7o32IbAQsbN7x9k3
XpZMSLMRVemO8G9dEvxpURJ/j/i7E21ar282A64IWyWqZs1x1YF8quXPsGQtHlFvHpEpB9gma0Z7
8aMJ3GBrxV30UiUpynFZLSLguYAB37IsLG3IPwHBQp3jsOmVsNadAu6Ko+zwAQjrWGx8PjYBLKC9
ZClfNTP4pFmApLq2SUsYGp9C0bmYk5G8DZxef81iBAIAkSZwW5Z5yh8rCzj8FSRc3muMxD1dWCDO
n0ZwMvx3NwtE5UIFTUFHivt1kMDamoCicgrDqyKxVJrhIHAZU0k6rECTz3Ot3ftYJr8zgnGea7Gw
FZw/u0kzGkRl3QAty+B/wp5E8DVIQN2Mm7WL+Vku8eRmGsqMAzVj4zjRiAUOqf9tFY3rwCabGHFI
Ei011V/Nwv8iQVSakaBQBbDpCCQ/EavlB1JX0S506+B7HhXhR9757aNVE3HUdQ+rCRiFbiEMyekK
pwH76EZheSocn00O1SMM2OHRWInJirwfhis3K2OwAFOsOjt2W3hS9zauf7aL9E9Cd7qo5MJtY+bE
YFYzW02c87iUxWlA8ca6BsECuN7UW8ctKPGXV/yZ0fK/omYECYVbg0AAReeWyPRtEJmzpqj6Rr2R
f5CJly286fzHSLO8uZRuFUQRa0/UU/ZhLGrvodEh29bEHd8vf8zMsDQrJT3eSlimq/ZUUUtvEp56
oB8o9dRQ7t6qXquPy+85v79Ls5IRa2pYskaUp6rVCFcF5c5NXHehneY+wjg8wLDYw8oHhj5s9R5i
lf1qWvAcemfYx3m1JMiY+wL270on9FgIa2QlMCnxCe4tBzdcytfP/X7jBNGE2OF9O8Wjk+5ZxD7M
E2neraAcQtJ4keMx9wHG7IOXj4hazTHLixCZLGFv3N79c133GrffqCeKMCeCi0GY0a0bqXoH+wG6
UGX79xJ9ZmEz69FrOnQ1XObpCXWLdYJIiOLvsC4hvwfmjjdTjO8ejqzdFweW4Gu/qn6OlMFsiDf2
oxWNfNPkiv5uhrJaW03hPNchEraMSRhp2JbYcASb72q7x/khT+zfHgXzQ0gcdkEksQ9t3bO1BeOh
deE7DjyG6VjAyFcjnz0GQbIwD2c6xyyBj8o0zwgsmE+4q/3saHPn+O7N5b7562JwrvWmhezTLSpv
vc7K7BE+ikN178AJ5z/OrmxJTlyJfhEREiAQryy1drs392K/EF5BLGKTQPD195SfPNymK8JvMz0T
qEBSKpV5lilaBtS/w7bnzrFWtvUAh3L92+t9FI9xLR9uaR+Qr33a+jcVfDD2fimLhGuYWmdUlXto
lbIvTBX5LXxT613bw11VBnO6o23TldFQTFB6tN36i1qKGobvcBBykCHekVzqqNNKnWsqpv2SzW1s
NRp3r3KCd5SwOXIkqLomnhrlEa46cJxrKnN2O5AkXUSQe3g7Fy9l2TtnOc3ZnciVc+TCozEcZ/OT
4uPy7Lg9CFKpTWKVsi7kQPIc+NyXRy/P5C0IDOmhYq6OCCnLY+NAk98OBHuBwQqMeIHjTaqi7oAt
Qk6QTGSGv3Uz6LmKgKPyX4H1Jjwqm1oXR6M4/LQDAKs46D4gKVABb3GDzPTjedvI7WDj/N95w4Gs
VbpAJSPIIJfZoWO7h4W5iZXl+kfNehoFrjD7Mc/SQ6rs9gHSiNaVLbdxyK2p5aniE7qY0A+s4Y7Y
fxnR7xGChLPQuAmwK8nj1iCXc++vhYkOe5Ytap7OFIsJjANw2Bm67J9xVfoxN9RGv8SCS/PHn3Nr
h13+/tdgKk3dfkm7CfpSRRtypunzCAvzK/v3/Yuyz//vdIDvT1v65NxO/gPpgoMLc1yZ9o+TL/aq
4r9nmIF9/CJbX211Wsi+TbusMRTqhffzxZW2gYKVkWHFX8uhvNLf2DiS1uTzPl+gLVgglTQp+WJU
fT9L95RNrAlZya+J5G3kN2uouDPCRq/MYCB7kUbv7eexPF4X0N54+Bok3jHBs7mAL0YFAHXrQsHO
yULcl6/szo3ltEaCp22QerCoC044qt2oyXhiW219ZWP8AYe9E7L9y9z/tVgN3ODsuhfmTKfFEeHo
GSjxVLD3rirjvLGKcvQusfcr0UO0mU1LFXFcmQ/WkmZJ50wESucvDHJ0oe1ix44OnPl+F7NrRxRO
Qkk7dxJaEcj5E9hU82gca39XZZWBvq1HHiGfpJDm9DoxaTKmZvw0ZYvc56pS3+EisQBxD5dvWL7D
EKNUy2HSltaR7Nr2LRMu/aIhtfSQccZuvNJyj30xla+mSLObnC1lH1ay9/Y2b+D6ZvQgkrzryY03
GLjVLIOnH2qoeB1HmkF4CJXc9A0l/mCnANe9W5q0vUYe3GgdQJLjv994SD0YsDseELejTOoWLWFV
JyiM7FxxIhZ79lOoLZvT2J6FD7HvLuwLEXN2ZYNtBIz/R8qnuZya/rI8zS/QVeJCC7hys73s9Ge3
F5EVmCtLdSNgrMn6XjoGqYbFyXmZi6SDKBkks+Ce9L2kc1jrXx9Hpa3ttgqAEGMgxVx16cklOkSh
OJqhT+oIcSXF33qHVdBDw8VkfkWsk3FR56ygWmEhh6XyIPhp6ciVUTai3toHijpe0PotXqK1Tote
YiaAHxxjSwXXNjbW1nv7epUn65zVDOecC0lH/Y3U/RQuit2nl/L7P03DGjlf2WLkpkTjRgOe0/nw
Q5NDJLOnj5++sWjXuHmwd62c1hfHQ5WOUcUXCGTo/GzK7itxps/SGu/toX/9eLCNFbUGzJMWnjjl
4C3n2QtuQB6HTJU6kan5x3dZbX+XDvYEHaPl3OQQti+6UJgqkuUSQQI/aiBj0ZhrTpQbZ4V3ecO/
ornVdg3uE86CaG5BntCPqu5KbXvryaukpsHZUzOCyhVHnY+VzRNoBV8//vxbj3b++6Nxg24Wmeru
XNTDq135ryWq0lci0sY+81a7eSCubQnl0nPKK4LSCbQTm9Y7mD5lCfTC/6kW5HurCy+MnSQLLB/i
+SDsnRWw0Q+yGoYIfkHs8PFHej8sOWuQJS1dCyCJ2ZxEfuss6Z2koHr3YZ2PKMPn+48HeX8jOGvg
pE2ydpKjO8F9cUGhrrDnfUrNmFSdLq6oNGwNsVpH80Kgj7Rk07kEO+xzlXeWBplDgJggRaWvJK7v
z7rjrlaUyrKJtnYznF0Y1EHTW7wZUIDDabn4TlhXPtbWjKyWVlfOaHF6nTmBxeOiGV/Vn3w2Dgdr
SO14McWSMHe+1n3bGmy1wtre9uy2gHyG7JvdxKzEB1e+UQ9NXSSD9fbx9G8NsjozZAUJcQqp0jOx
Hzh7QjSBE2gFTCQMMNWYfDzI+7vdWZfA26krh7ST4tykAmBhH5aZ7ZVp33r05TD5K/otXjEJweCP
vKT0RjjVqansKzt849OsC97EgrKXlIs5lfVr3d30+pe/WGEgfgZXufFbQ6yOiUywwqUaKp9d8IRi
bChqK+wHEHfIzQi754+//sZV3/k/FKSndUUGxz05kGuqNH69z0tA+oy/6wnCbjo6p5aObdxJfTP6
7MrUbOzIPwCKv6ZG+Z0HfXe4R6kK5tzchoJw0wUm4X1nJcLx6/3H7/d+3oBWyn+XwJiWeVdq5Z5G
3x6fsD/JLb7qfOf0jht38KABxVUSgc6s9+3jEQM8+f8TLWeNOlKqwoDcd04DQ081gk88PwCwJeOy
d5t90A5OIsbKPfXKd36ANnwNgb05k6uQAInxRc5BayMrTT+rwO2hKywSqQcUpNP5E+AALxYs0nWQ
4rLRDS8fv+7WKl3FiKITDlqmAxAv4I7Hs55kGPCShHoGHL5xqzLpL0C7jwfb2NBrBBIIbNQZ8XVP
sCq5qUuWDLV9JZ/ZaGE5a+ARTFbdKrfxIgJ+Y1A51ol+zpI8BkZnDLOfXMALqbkHSjvJ7pYrUWRj
da7BSItJ6wUOyFBybUW166sqj/nseVEb9GMkRGNFxINUeC0tcWW/bxy3a4CSLaDa1besOeduMR6h
Us1hKtjmodVN/yaB5awRlwKOwJOFzPCExvOXnrAMNyUYXVbOsBspFMg/XgpbL7LKG/Jq8egiMV20
+kqXRzn8GPSVWdl69Cpm2DM8k13jLmdu9U60iCHb1RJ10JT09e7jX/8H8PhOlFhDLZk3aFpLD+Lp
djXk4ZjX83cfRtQvEDZlADr40K1Gb8ldooX/zCBY8SNf6hiGUsON67QwwCo4aWFKy59abndf0QBB
M9ea6nQOIXDsxdpAgBVYwfrcokt/5VdvfJg1tkvLrM9LUtFTb/E0nAcMWQSwspAsz69UfzfOhTXu
ylEtq22bLeeuX6JRLnEHPgvrvnlln3z86bdeYpWmLYynYvFxea8KPV723HdvSeFv4GbXBK03RlhL
m/UuyX1ee9gA0wXE59bHti0/5cb68k9vsNY1G1wAdIZg8E8tWkVHKyjzHXrAOoKtT3v4eIitQLs6
S2gpLAQm4BjLZnl1WPMy2/TfFtHaR8bPpooHuQ+FPOjahwM158DhD+mUi3+LDGsXmZFapHPIspzR
XIkUPAVnlUX/anvgrB1jSJAil+cZOU90PA0Z3ctWlQAsZP/2ff6cT39lRs60+LowwXI27HHqvkEn
ypQ/Pp7VjYVJL5vur0eXECUBE1gSVFg7+wYasv1+8qs5DjKbXgFabGQ/a1XIgqpgUIALoGkmvLgJ
HJWHKBIHp8G3gNNpqucSBwIhKAB2bhlcO7wv6/KdcLpW20M1M20cBQ/jXpKDMfNxIf4jq72oyvoE
MLxobgC+7cktZaYMM+da0WvjddcgSIbT2oVcOjnZUH0K06z+JAJ5mxV6t7ggZwzWQ3fx+mD2Ne4N
JX/Qg++869r5RbpN6UOlBbPYUCcpRKceyOwE6d0y5v6XxufGD/Hda3ArwQna5ZZOK9CePSNCp3EJ
ZOOUT8JCShspjZT4j17T6kh08lC4ZZkAYvK0dPBCmuzSOsui0SdWqfLs5V4eKp+rcHJ6OxbB0ie6
zO+nIGUR5OoINCjLX7oC+7oNgvoGtPA2gp9GkeRq+OyI5VF11hcNV+Fd2rX3jOufQc/suAN5OYRS
4hJpWESHhvs07gh7s1MfeTlKcbh6pLG055M3BGPITF3Fyl1krEx9m3f55yKnL6ScrTB3nTGERt6x
xDEVAXb3M+sNCUkpbl3bpUcUVhUqJECjNZcat9bNeRLzgxdUIhHWeLZlyQ/u6Dd7j1aPhWsPANIt
4BvC56FLxx+48LlhDewy7cyCOvbYhdNswC53Jn50y26+5XocQjrNaewtxoknt8sAY8q7qF/cPeQt
7xvt/9RtlYWlm/3QRfB7WnQWOrr+Cn5mvxc+CqcVXfoDrUHR76dm3FWVqsLBLevIBs0ggddXHVlL
daIuWiV89EJVZu6hk+hMt9l9RRYsPkBGQncA29aZSxYWzIJYQtn8yNvpTZe9iZRopkRU+Cc58Vun
9JzYlzPQbYF7W8OeDGnnbcoscGOW3OwE9AzjZoSlSZ6RFO88UMgJVFbcKTeACqHfxdWQ5lFgmqcy
LXbaNVAhlz6FICUmQkJtO4Spp4mdsmUA6fE6dFxT7ugI9o2nq7eBtT/pMsFFXuFjLpDaKD6lcBCh
EP4KFeuOuGY8mtkGlp6Mv7O+hpY9oVi+hfdERvU9GOcbfVGILTj/OoOLIFkDTrmQ5yKtsqjRxAn5
UPihAjBNW9bebR0Rl2J6dDL2Gz3101yTo1fmj9NYgCfpLrdybp6CaXwDzLGJMmguJoEpkJmL+sWb
8GFmyKLNmT5S2/vei+LBHcmBDaWF4pVNk64FWAQ8qTevguRKMGbkiDQSCBFJixgMHnvnV/mRLMFz
lQ19HAgYlebOcKfx5iGoaQtY/VSFOQM13gpuyHDBPrd+Qha6byt4tFPVg3CS02ct+nNnWQvwvPje
Pree6mEmJyJsHcLohEKDbglQ2hzbiCj0tVVh7YRE3lBWYtxXTtt8hk20BVJKxcLaJu0BHV4bIVIG
kdc2TSI7VsZZ1qQRly00/ovU33luViR/XNiKQH2Hs8mPqccFyW4qmTSKnV0RfJkbdSBc+WE653PM
XfbTQHYocdl4srvyNffnB1mkp2yAELio6zsbPwXymUMQ8Xw+ilIcimZ5zCznxuXTF9orGtY8vRkG
r4/ssbhrAFVJHQCFZ27Hbqn1bgb3f6dMz0OtOj+0Rm12+J6w4TL3zoTKSco9AkLy8JKKCQVHA1uX
Sk/AxONT10MpwnyadoZ0gM425I6NznGhQOS0C6SALFzOQlAY7JD7eQ7obQFvnwqiu35v7nqT9eFs
EBTQLt0DRCMiULJvOYXPvTdSJ6QdGQ+y9l6wFIf9At9j0sggHgJKdrBpasNBZF00F1YWTty1T4a7
N3ZeVRGoGc0na2HFWzn3h7Y06WfpYmpJBrkTl1rJWCmWcDffl824hFXvnkfOrbhmw/TZK+kx8Mm9
8oYnbrUqIkIffVfxMNPZa2pseL4v/BkGEY+BvaAzlzVTNGbLXWXTErATdguNia+0tp9oJX8aK7+B
tw9sfgagYxSijyDe9xbs8wSxDktu4vrIivSN+KSLdDp2B7sdfcQMx44gnsMPgQeM7gAI6s6dQP8a
+gEA9FbGbt58HzKrDy1VPpULVqnvLH446OJ3lzpuiNX2BDvDZteXOExRuX2BdvYznLxwCeEXvR/3
TSOZQXGyv/OHCcWH3vyuyxrohED8gpq0v4OAC0jjEA65K0YoJhdTzpOWuh2QSMGdjfupUBZ8ucxS
JlIIeL1zyeIFACSUpYtd6g03Tj/DjHxg7kGnfIpb3xxTkd8UtHlZguaOZOg+lt78qxzML8sdvy9m
eGJE9TFVBfBBxXcjrHZP83SIphQ9e2CQoix37iFw8m0s66+tl33rrH4IFZn2cuhAGbV/jov6lJLs
FXLCn2kOpnurDdAXOgjJ4qiINtTCerRjhvZ7qEH4jsfRfzEFE9E8ixMTEKjILSNjHL9B7MrmLeeI
FWxAmJmV/SnA8ZX0gxT7KsexOhbQY6YGrBrajhHcf1HR4eYxhwALqGvl126kLpaqfM3Q7UdO1T87
TWfFbe1Vh7Hr7+zZfw4IpP1SZwqh7LmfYbPntPDZ6Yh3HJemAFDLvHl+usu49zx59nNpUHpU8lNW
DV8cG0EVMrgs6kqZx3ZJhihQ2RSqEZj3EaJPMerRLLpYqrXGopGXtTLK0+XOMd2jLci4w+oJ9kDe
2bgNVT+tEvAEw/FvXSb90K88ejR+Nt6SACK5ROP0EoglIcR1TdL33DrnE05O0RiUfFiDPATmTp3R
MoKSDg6+QJ5pQXB81vlR4DH9VD/4KQt2Q5fbSR6oGjx7mPEZ6f3AEf3q0PreFyDOTgZncS4CNEXN
65Auz7kunRgqm2nsj/bDYvVwtlzKezq1P2YyyX1DG0DGWjVH2tf+meUOyoZoK4U+HMPu66pXhxH5
RAQcHbkv+yKNat60J3tKgxAUvVtEMxDHBvHJzqZHUXbPbpuXJ4sZOJY7ANRwbNQ/dN4Y9XEXXZB6
juCG9ZJyPk1hVVFyJrA2vu/BAj4aN53vxQTzbb/tpQkrPT9UQTo81kSwsERx8wiNMf2jlNZBDma4
uUg7I29pL3SKpfolfTcoQmUV7q63hY6aRTU/7Jwo2H2N/a01DPMrAHoohmQlvWsny4elURa8ehSS
RRA3vweQgKXRCJnWPdHNfHTyGWcpNCS13xyIr+edROt5Vxjb/tSUzbQTBl/OBqXkBhJkfZJakuwA
prOj3LDpCaWXEUklcKgLcGwXL9MH2MwUgAEOL6YBERxJzwyOSRPEsyXoIVesDKXPdVKgeAwnykZE
DbJkkErcWyoZPUCz+FfBO5bAKetbLyYWqgBGEaoboFCnqN75hXr2CATUS9qmOy/1ROJ2hF9+lBel
1uQd84UvMDIgMpLIpXcpV2wnO8rBwIXKa5N3wc5aehVbMmPAKmZlRLEL49kH2aSYZpyBo4e93Hpw
lrMsEQ857Q/SaujXFrW9G88eCSz0Gjvynay6kfB9f4aed3aA9jSPKgZPdN/UAtJIJI87m1ff6ioo
1b7sdftKO7jJuNDyC7t2DH4D00qTHkpEuAnQ35UDZlMHyfgzwB545zobcO2Gj50nQAwCpzfdcbte
IkB1TZT61a986uwoky6UKbj33S2hXo/11yUem+lPRxLnDq5zP2AzKkLTzA7uVVh2Dazp+gFBcfRA
YqiQh1u0RQqL1jmhRQl+UlrGQWO+FpYrowmCRUfwN3DwOKMdm7myIqgeOnGTFd1tUHhlxAETPcDD
xg3hOTuFpZ37EImfJ0CXrC4Z656iPTwjRhPWJ3bjFbtlGN5YIB7ausmjCasLOpMj7lpIy3eNwprI
3embr60uzhZz3+PmE9ZK3bsddgAC1LE0PYWkoHpSOstxvNY1vPQaHYuieyoJrjZZA29Y3kzixmEd
aiNB/+gJHxRyqBTHi81+uIUTJJbyTSx5lidA9wHx0kKexE2tN4A6fswBfrE3up9pMfIQzCzc/5ZO
wxgOJfkq4yZmJMDdbUx/NTl3kHz7+P8rOu+GGbm3pkOToO6DWFUOX3hgN9EwZL/rUbMdXgUVRgbg
VQN8KvQdi7AEpCfOK6h+FWh+RvOAVLa2/RJmsFyRSBEh47mApntKbKSsBe5G3DbFQ5BOAFiWs4fl
KtR5XgoRLRbv7npvAtAJYfTWAG4FtnaHQxsX+0QtHTu4/MK9st3+HuE6Dathuu01AlXguRcRqe5l
GIoU7W9QfJOuIWQHbC/Z1Y1zQzJdJqyxnJ0YzW+JRjculrlKeg/kaKn7V+Qv/d4LACluIMn4yZeI
tBxY3VAA09/KpjosaemEMBzEy4zqyXSQ2AFfRXlRHrhfLd81dyOjuOouOMIYXvBVjxXE/h1orbWm
jX0Kfq+sQfT0gjqPSAXt9DmtIwl/uIK0GQh0+RDC+BCyNq07ARmuxn0WACvXSND26DjY93mGY2ng
/j2zEZN9XFptA3qxBpsZx4J66YL0Adz6J6eYYaQoi8++z755Ne5+PqRUcBsg4BcvNgadZoGialmG
oh2/B1UD+l9LAkQq4Ms5LE4iLGKc14GT3xeORU5t6XURlEVw39XW706j4Jwv815BPTSecnI7KFTG
e9n/NkTfClJ9lw68aDsKd/ECJhs//cAf4X2bg8yny/pTaxtg2usC89qrJppxF4gsQtTOZpDbYcR1
4d4ISOPoAkok+0yHfprT3ajb4Q5yEWmYzfZX3bddnBvZJF4LkKEk2WURFS8Ewv9tKKAsnockh7hA
VomDgJXBbuhBECwVrrEWDEX3g+dMt46jrUNfLQbrkb4AisBf+3IqntzFg8+hp3gC0fgZmSDA51aG
pLQC9vK2NqZDmo8DjOLE2rUOgQ6Rl8FhMugBZIeCZ7VL29pglfnpbYPSyleU4oseiUzAI9E36Q3M
urNfC9HjZ1q7JkIZDoc5y8CPmExj3sCetnc2PuMThelmXJpx2EmSi7dsKMRNSXrvEbQffh76Hkq9
6cIe4XWU31SMlIelKdvfvYRbUaSMC7r5EtQXQUYRQTnEBblaYVokqQ58CNp9Z2uewLew3+c1ahlj
VrcnXYrxXE056mdz4zuHXMMghQ7MPkHbSgbhOJTAAoyKQ9IKicRCozmY3IePq5QbLYA183euZqef
SlQpORsgWSqPflYO0AHvjpPDfn48xkZ9e036bRQAZDPW/AmsFKR/Y/FYudeQdlvPXrWPoEA3NOMM
549mcl663kcwtSWNP/7hGyXcNeW3C0SOC1oXnGyDBnZA+QAaRV7hcPWG5N+GWNX+u5FntkclOY0L
aie41aJ2NDpvqKj/4wCrlnE3zk1Z1dw/zdqXu5INxYF6snhGiai5oki5MQd/euR/VbpdWldugysj
KGXWV0HtH4pdE7t8v+Ftr0l4Nc4Mx2KYXkTz56Jq7pbJvSmX9iswnLdLu/z6eBbebw3bawbeKLtZ
IWfzTwFabVN+LPuvKTlkyMNs3ERmIq+0G97fbfaahpdBwkt0zUhPtt2Ehv4YanOCK2cIxO6VJbs1
wuXvf82FlxH8amAQT6RVF97prrZ+cVofoP1wZUFtjcD+O0IN9XIwozp6zqpXW381fr5nYJeOvfNP
KBI7uCyzv16hE2m/1HXmnHwmiiRd2jxul/I3XFc+W8N4skYEEZQ/rnGrt5bYKoLMdVXmTKGJkk2p
PHeM77Vbx16PbKA15M6Ze/fKl9saadUMDciAdmgw0xO4wUEMOACLKttDZoMCeNLAqvVT583XAuPW
NK0CS6Va2CZ7DAW5yVvgqi3aUNndZw5vR9iSTle691uvtIouREC4hsosPaGwI+F25hZqb2BeP49D
TIZrqLWNUda8QDAT4HUO/92zW/7u8rfJu+fqM/K06RoH67J2/7/LY68pWGmLCFwpq4Y6C7TaPfQs
UHWvQs3UlU771gCXN/trTZM56LuZMHoCk3FAOyJ9UT6INgx8no8j2NYnWu17JptOwGyDnAuTOaj/
N/uykKindeelLM5GqyuxfutFLn//60WktejJVAs9dSkqh800PC60AJ0nl9HHL/L+YWLz1e63kezV
3mSjnw/o/1Hz4tLhQ6nn46dvfabVZs9GVN9xTSfgF2RQgmkiWrwNRRvl+iu3xZUYvPWNVvsc2gsW
pK8IPwE9fzfy4Q13hAzeCN6VnG3r+autHTjQ+GFQGT3jsnm6NJj8S72v/jc/VSid/HeKB1ra8Bmm
aLNOfsRHF22gLNbOcmWC3+/i2mvClk2WtGptkAtY0Lg7YLGmk1gGEEZRo4rkON/5YI0L3PGAzJfV
8Z/mfU3jQpI+pqmZ+SkYnxqASDMvZoi8c9mGtbl2kmzMy5rNZc+6a5YWgLkFZaECxfO2/dWhI/Xx
K/xB5bwTpNZEJpiiar+ybeDxmHNsam8vtQUVEu8L5BtvSMcjrwiSIof/kSy+TdOyZ7XaTebnx8Nv
7Ms1kSnQmWfa2aWngnVnW2ef0Y+5Jg66cVatmUumX8YKFXl+ysv+2bj1HmVS8H0HdJ6vbMmNfe+v
9j304IeWjxXwhiAM45oGnISNzozFCBzf0JhAuaS7Mk9bL7Pa/QI1ADWD0Hsmbr8jtEWbEBoj/u+0
/tcRVvtfT2Xg+p1bnLlf7i6uyj1O3Bo44vYaAWhrJa9CgCxd0RIakBNogAolgyZHtxJK9otN/030
wl4zmPSEtN4IM59RKawSCIA9NDOzQzZfg+huvMOaxFSTJhvqoKUn3lnQWDRvvPB3UAS8cpJsPX51
oruLo2WrgWwzzL2p7ECHaO+8LIb9/ni/baxYb3WgN5BpIugNw2q8QkfYBzWtbdmT7IOn3KQ5mh7F
P4atNW0pA/Jk7nitzmipnI30T+CqvaVF/e3jF/kDeHonbq09PXBbQ5lcNgrQs1RHuY3EqoSU1cFv
xmM/EWiPNy9QIPnpa51I3CALK4gdDta/m6LUiepQMD/1Tfv48c/ZkElAkem/xxvpSYksXLBTOXJ9
MCyv0cbDSdTA5ftpnBxxOzhjuw9ghXCAGiIU2weP4nLggPyWC+fR7n2FJoIiJ8+k9AC2rrxj2vgH
U5viThkCvIWuzCdWDm2kNKqDFoo2d43ltaDRerBo9vP2wE2dPQZ1Tw6pPzd3E67oN67pscVKhrgE
wd/bAPJHSQDlnJsRuhg7nCzTjgtYTULBr4404DlJ1cppL7Keodo5A6AtpIoGmGZHvQBnLMpG4aL0
DoC1D2fOE/AQ7lPHlykexKwPFpTLYvRFWMycSexcNelzYdW474IeCXneWh2DDAoKQS7KKJ06+SzF
1L+mE/UPDcpj8Rh47Y7RxcS4xPWXrhCPAbDROxcNoeTj6Xr32IHA2mobdLjK2ipP65ONptxtBsGK
Q5uT8srT381F8PTL5v4rmxUNKwZh2RKEhVn1IeqW9S2wmHTf152Jaz7mAB6x6qvSco4Ia6crwL13
NzfGvbztX+OqXhO3wLo6wcAFvT9rhhBlmttfLPQQDkWvzdFvp2sM6K3BVguejtPUdB4EoSYvOLaV
vw+8GC5zie9Ux9y7Eg635ml16kk5dWnqFfMZeisOSrZeFcFKVV5J3949U/G9VieetYyt61tAyJqG
oDP7nYxPy1yHQdlfSUq3vtHqwEPHyQzaAAldz3VSl1akgiWs++rUNdhb9Ar9bmOUdejB1ZtkNqD0
JzN7JmRO8CUPUJEf0z3Y53mFNsvHm2ZrnNVksD5PlVa45QhVvYoK/lrcOwcT36EFeZwhnvLxMBtz
viZe5qL3GbxYnJOugAfJaLnHCrgSpreevZoQzOw0Tl6L6+vY2Ql6NsBR+JReYeVf9vf/HUnUZ5d4
8Nf+q0XO06YEjEZUyy1pxrgn810K3/B/+jBrsyHPorxZSi0g0JbtFsXPvW3df/zorV9+mfK/fjkh
VsNhm2bAaJLPbT9FUDy+TXl7ZYW+z2vCl1nF25J5dennbDplBmIdTjHuA+n8Xvxawg9AflIEHZcM
1s7oaPGdlVtXxt1YsWvjIRyzHXCnYPhR65uHhmHePlH37cKxhajj/uNP94dR/t6sr6Lu3BIfWH7g
9brMB242bdoFTeigjNp0me6GdK5+M3RcIKR4kRTTAJHNc81uqkmbz7NVB1EVyOXkoUoNHJpW0EkG
wRjNouzbBAZOcjGoORYE9M1BULHrVGsdeGUGFQ4SchipHp2HzGc5pKVKvgdYhu5oh1zHA7YvUQ71
YhvJxP2ExlnS8K44tL6A5qX8MeeB2bGKZ/ezkAAW88DrU2TlQbGHaF/9ltmG7AtbjVGnKgpARWfS
sztO2StB0+lQdQGNQTxcdn4HrKzvkzmmUDnbB2nnPUrl+K828UQkIN4UdhNksIQquj0lvEh8QTnO
DD7GMzBrQDUGQME5alK3Fmmx8Eh6rTi6EeLZasNre8jApzPm1JnsefDzM2RG0PltPhn3mor4xt5Z
ewqxYa6VaE1+Tkc3hlbKnv6PsytZjlRXol9EhBBCoG1BjZTHag/dG8LddjMKELP4+neqV748UxXh
zV34RkMhKVNS5hma3DO6yL+8vpZih7n/jU237AD2iJwuqOIBOAPZHktoQHgCYBk4neynNr+FNNvf
1IyVb+bJNW3OpdiZ7e+lQUbBwRTH+Y4GdWhZ0CckwMQAo7Ti0ko2Mm7F93YWe7azJFNsWmqkXRAO
7LfU1lZWaKK6ZgnoQF7YnoYZ1OXR/HcG+ypaZ3t+As91QZM2DoD3zGFYUFTSc1Iab+GObe1kBOR1
g5HcAM9gf7hkDDcV0GZbkWVIiqZt/GhgLb5Dg9XckbpRd1Sp/gk9PPc+7drR9azQ7e5FHwMlKUKI
Q69UzPpkY5bUXWudQRsOsC2chbMObfU+9WH9m91HHZ3WTs3YDnIMAA4bALxsc+1mxyTpsw3ImM6B
jYO1SroO7m98qgJAbcmN5HUnPaGyYe3yAdh45ruO4TcRlbepYUbBZDvJzp3GzEcnGZqA0ALeaRqN
m05CMysf4TsMlYzxIExe3qd9zHDIztUGOiA/03xKdswKS1za8nI7WHHppYBd7OuxLnw5FNBmY1Z5
EMhoPsHetLIi4FXasYvu4iivgY1yGyDOoZtkAAmy6URyTZJmYRef2181kN2JQ5onQWKKuxrgWPI9
JjtwTbONCjryIQBs7RDkUb+yyFMfJevLK2/pR5/Tx+cttqoBpYBtV9C14FvEEhixnkVXDppLDz//
/dPDRZiC4980QyB00ACN2/XXmiRL2W2WBloSU8NwaBykXD1kSbLLWusurMLvHTzYLPLziDkTxP3i
YCDsbXAiSEi7+Yq0KKVdHvaFNDaXGG6NmPLCED2kCaKHsVfHMtXNqsrlUyETkESgrHblTUsjNdtq
CLC4AC8xCNr0xYuajF1p0B0wpd87/c01FqhBGhL1dRyQnDfAwVSADgDhc6WTtLBPzgWGOaA3Tlba
MWqwwH91v/LiNkXGgwnAlRW6MDrWeX4+rVAkLk7jGMu/LP/KMttoQHyvdiWdr6vYpjM3moozUBZU
w8IDN3UF/hOpjfu+EeGuhcTD/dBkJc78TpxtRtdSf/PB6Mi+AYHoHWWkHohcJka1wg5UfVigA73G
RdM2MNQtoRfV6TZ51Z07/BpAvUIpy80yL0m5C9nxSPpG1Z2BxlAoR7OasHuSGg40iSndOVAlX3Pw
rI7QKRzvwcLi961rJkGORflUWdm4aTIruneYG20GzaWvGDFeHZuUb1kPkQ7eEhQAz7vafRFW6brv
x/Y5hjJ6hUIdbvqAcWfNrcigRc405BYSswbFJY4hQmbTDNkxSX/mNoWTJrxQAWbqAePLDV5sEzrV
AdOZvnPzbNwKQ+cfALQbdwCH63sC3eNDDlLK2lK5WE1GCAqZZuwBwtAgo5RpLw9lGjW4g6jhNiU5
TVexrKeNOYRyw3Wb3Rmyo+shYvLIdVdCAhCweSJl/Jfqhh6tvH5OW/jWNWCJUAiG9jqDsnk6ED81
psqHcmq8UTBI8kxhSn8q3dvIaY48rArAEKdXOtrczyHCD85b5fWA8kKdYaxXsGjpDybNgDPVLSps
nEwbOyqPOa7fqzqSOzOe9tpWkPDs9hIcH8jsTO/lYN/Eo3pq6jzZWNwGByHupA/fXgjuF6OBUzk9
gdXUgo1ikVWdgaghY3EvRZmtmCNeOZN/iGkXm6Kp2MpFx8kjOnkwzswSExU0L42K5zptwU1hKiCZ
k3oMgqd+gno4rp8ar6lHdFdxovNkpf+YstpOtP5oI/snj9Q9OlcgcaFuhto5PEmiZE8poz4XpAOL
xnhrYRAHDVQA/cOzt1Y1cTDezRzHCJaNfhKrO/DNmB8Z1ZkQA1Af09Ral4m90QDraFiBHZF0/wAd
+ai64h5KfKGPUiP+d0rfULQ8QnLiB2tY+ZgS+602KRobKldebxcEkdaSjS4s5y+p8zuLR2Ao0gF0
IFIDkQBBPIxxAhSEw4D+jw0vhM/Nivdc+YAmnNQEbmmpiz3IvsZuOENxWyn+jhpqfiwqH53C+FVy
OiIRtUf4Q78JO38crcoDgfoJJMDnrLPfQVfNgaZpjmbhvI8EoFab1MKLExCXWoJSo+7IlneAZhdu
mHo2y49hGUe+yVCVqRMbvrrc/JPp0oNCGciJkqS4VqlbmEDtbZY9GkO6g/vCC3qhqWd29SZS4kbm
0z3R1c9CTjcNM9BWjPpDYWGSXZYdrTiD0FxG6Boa2bXfO5Hl4yBb+1bMblUU/4a84ePI6Y8qYvvG
BlZ+6krgH60b3odg5GcgxvWj2HfQWgC88o4W4Ea00w2HM18VwqzD7vQumUD7c8YfSlnQpxLrEJwB
N9VPNMW5glQUPp3AZzNePETNuDNi3NRCtsmn7L3FXuLZTbmhlYpXVkN+yJb8bVLztR4bSH7wzAL3
osby7bOb2ilrAPQVAsEegNuUsG1UNSh2HaWgzAgvTNLpWIei23ChAdDoLJ85/AR0mF/IogYYNgRk
uTTXeRtN65TIdxnLIw3JLZZqsdKDRPWasZdIhn4Yio3IIrUqzWob1hF6Q/QeAryvZTcq34Varw+/
At9hEZoV5yM1K9+hGvyGXhVg7jbcehLgcGFKocKJ7KaagyLDA07AuYRvDShPYEaQXIK6w9k9s2Ht
m8rqoYhi7he43uAqoHeQ1vijrPz3BOlIb6i62MtY/QbfK+g45kAx1qYBI7vxDc6DIHrKyDkXNKKN
c5ZvckmI62yk74QZ7ytkChanoMKoCSX9EMIOYRneJJUAxQTqd+Mg9Y1TwMg7p+19WOk7wxIA5BP+
XBlYQLIQw73S9kpTfW8QAcqLwKjrdRECgG7RXwBvW6cmT8Y3WViYnyQiq4amwJIPKlB9/GfMxseQ
023KW6/CnRR61OFrhwWySrS6GZEgsZOMfw2S3/CIPg2mWXs2Dbda4MI/QGer5nZQhfyRyVGC6xmZ
K9wUnhItYfKlJgJ2RC437mCC3GfcdIkZlKhceIltbjgY5EfKsmltJsjbbeSsqwm346Gr7xTYsb4t
o33UCD+JIOolYae5AiAVybfD7geyuTuBaFybx5657xBMvx8ntkfC+Z0pMBiJyn+7Xf0sOucnYbZa
s7DbQg7lCRamB1B86ZahFbJqSHdnZyPxstTeWxVKiXatdy1251Wh6n7rwPIa9FqFCdAwUmniYBJG
vIrV9Bay4aSISH2lrT1YC/eiVHQVJs0rHVSLWRBghUj+mslpjyMFJJd6ciQCSY+Tjvg2EMhQHc0/
rAbGhLyCZwLoETX4yuLDrC30qrhxw6Hum7nT0TXC9xS+66ueNDi7p+6pt+OHbIofatgUr6JQH2qw
J/zKkriDJbkV1HklvGlsW3/Kw7sIqwXg+cjyHB3/tnt0nqcGO7x2jcHD4DNYrU4PA3jcq74rXmnC
Ulh+MemV8XBXSfZqT9XGoP2+xLoa6bkvoxWHrkOCVV2hzNOT7MysKdyVnMIXAL5BanRRshuIfKKi
vo2G8iZPsaPV5WNc5WuzR33orPpcJXCdiW1nl0k4dRk2f3MS+4fTDlspUwOM6DTzoDxL0VmKwpVb
mWtTho9SoKuAAPYYSUzIlJW3Lc+V3wDAB64fGTzrH8eh6kCQrkCkBGNAecBBTxssnnHV6+hlNFjA
2mYNqgsBYaV8gOGeXyn2zvvxMY8NIAsHo/XgNFNguusfUxoHbo3gQ+HBWuU9Q5EFG0k8OSA9uXKr
bBMeepP1XMXm75LxoGrKU9GfCQGx5UOJdkczjrqc2I4jHDVrALMgCQnB9wiVrUGC1hlG6N0TiInk
IfuI4VgEAidaTyWo47yucNTJOqDlq3K8gQdQfpsoba4SKGmvYf1hrWmX3Bah+kO1SNYdsvHKEbL6
YDb8VX01RFAtz9IqOYUptPMHjhpU26yKIbm1HWcTy+7FivmrymFdmkzTTd8OL1VHT4rj8+H59Ggy
CR1fNjy5rviZWsngwVHAL2E/7w8umMVNCuEy2FaCtKrEG2iRNwWYmTCJOaacH2gNRzxIMtrgczG+
4VDF6VdhZcMqyCwK9VCEJqQHsgKLw5XNNjJUdUcdE2rKcYN0Ce475kgBVgpmMzf+FJaL7mmqZB36
dYFxj6HKF3rEYKBoTj2Y9HZRp7CoH8MzVsycgrQijHhNl0CAALBnR3o1jvgvLnh3o8/RMgVveIjL
rU4n+ZDbvbyhzEoes7aIblD2KU+xAjwkM+zkkZkoKoB6wCvQ8QwHXE4GXs99PrnqpadRdSRWitqr
hQPLVhpWdw+zs+GdZ5E4y1DSTnmgRk07szbrfa4M8B6IOYU8cHBBH1YVCZ07a0KiiXJoK4CbrAf7
ZDUGOJAlNs/nBGqunpogWAvavtGbq7bGmoCBuBlnfsE4BLncEDIGZjN1t6GagPTTALbdT/ilL7Zq
xZ/L1+al69r575+ua1YH7Y9GlWgI5PZzkuEyoovkJ/pv1+BgC/fyuXhcYZMBCjVSBSUuRClle+0M
j7in3EHIwTdq1l65lS9URubicVxXk2QMZczBJA+wVNrKlFxTZj1XYL+oJVqz4kXkKDMzUF07sHMN
TBfi7M0FNs9ogrBHYK2l9Gtp91dKl0tTMqtc0rh2KwfU0cPAfmAFAZ53J0C6+t58z4oXYdi5EWdD
EVBWgFMksjx+sXCmTiD/rZIr7ZiFL5hLv2kdT2YjivFAy8xPo2Nl9KDfXbP7WyhhzMXfIgW96DLO
VCDytLjlY9wGoCwaxyYcH2gu8it1mH/Cbl/M+lzwrQITx2hxOQnIQ7W/KyvvziL+npfeHVimSO+B
3HNwvLoV7GpXnvlx4i+n7HRKt+H68lwtLLu5/ltldRPlXVoFRae9afqA147CNTkPT9nZmgkiHpff
szSgsxwg4iKPHQgMBC79oZH4smzXg6ZiT99y3jEdOqtami0KLuWoqqAVN+mI8gHztH0sbXkl9pc+
wPpvEotBPE3jqsJMZar86zqoI7RR0t6xEruv7Ixr2NOl98zygBtToI/KHLZRxc9eGLcW9t4u+zVo
9XJ5JpYCZxb6od3kE9h6RWArsoN/B05YNUA9PYVCyeU3mAv5eC7p1Tp9Dw2ssQySsQ8PMa0lID4E
RX1snLeOE5NVKLjh1/noQowr9ZoYIiRdpqK1gBL+zvh3XgCDA1T9UhwzcHduWcwa//LPWxiAuR4Y
ip9O10eDDHrC/nKsdrAbnPfB6R4vP38hpOZco3yEV18B0jm2abaPe7DkSxo9EtkcC5I9FTja57Wh
r8TVwsfMteVwTpMUyAOU1Iu4f1MoNZySiuZr1Uzx5vL3fL3r8f8zFDEGl6A5mAfGhK5WbeG3qwSV
rctPt/4hGr7IgXMBNUhcqKwvzTqo006eaovz2yFMwdlUoYYtrOwHGOPUrbVtlNkBSQpE/6agVPxE
D5meWqC7Kpwc6/7QQvDirjwfxgahQhAbM229RZyUld+xCT2YGLAsNDujvN8NStGn0s5Ar3dNV90O
kwI7sqjHU9Uw3fqQ6MENC1TutvGqhoD52IH1vMsrBdErIe3+0cKd86ESTuGlTjdpHGY1lriL+wZA
wbEp5Eo1JNlUlYw3oKBXnpUw8gux5/5KRCef+8JuXnJ8+XsIx+jnGjnkuZ6s3K/bse9WvRQoilaE
oIsxjBBNMeTBsg11hJxXFRCdgp8/VewI4SbpriiFRpwPvqaDMgYa8mDJwqnNt20BKqwaCI4pGYB+
f5RtZRCiLaEvD/7LEWYbUCkpeQ5IthXn1c6iBmDNYUweky7WP0CYN30KKZ+dcMUrbKqUlydZ/1GY
cXVTQuxpizLJeC+z6QQtjZfB0v0BzpViNZ6vP0WMyziJLMOnEEYiAi/pJmhfhxzUU1BUocsz5Qbq
PzGUrYRlbTKR5J6Yin4j0/I2h+ZXaUNymA3Gw0SLes3F8AgtRRyKJMHVJEqtGzOzC98U5d5RBTSJ
69r0KyiGeXEPYxJiknPmCX9xnkNXLDWTdZgbkH7KIFqmG1mu0SyGyoyuMMCT9WIUDnRNjPYm5tjr
jd49C4tZtxNz9baAoMBKyhpkftRVvBFXVAjW1I6Hf9Of5Xc6H03SYdMphUKg4b4XurJXY2f/+0Dj
Y2qLBFYRDvMGkRySkTmoj8XQ4mpsGMI4MU4vvQ1VE13jnDSgDA8pHMfa88S9z1XfAgpihFvuGu46
Tsx3AIHkr9SJowOOuPkW1OJo8FQ9undQeJlOtMHUjHCJg8q1LW8hxlHuioT1W0Kij1Qyso3a9HYM
2Z08qwWUwniIW/STEwYZCaJZsaURCoytHWXbSKF/xh3pbJuG9Cu3wLpxqQ3UqQm8FlgENu8PVUfy
NRNgOA+ZfIS93g2mo4Eohi5vJmhQQKWaRS9QpzmhHDjutDSaeyeD9pyII3aA81ZVeyMJ/2RKRmjn
AKCauYZ+68n42hhxtde5S5+SSaLbjSIYoKSjWKPNj54+go/BU9GsAAJV9YNh48ZM6rbzWt5DUKnP
IRfXiWkXMwMO3AJyHZ2JrQSiYNO+GUd7RWP+UmR56odJb63gcvtslRHKZJaOHrVE2coSajpYXEvf
imS2rUUJe04U4SBFmr80uPpvKQ43UHMp81OKFOTJnuM/btx6UHeGzMKQfJQqfDRE2exo5SZel6f2
ygEvGGrQEQg+dvWsQ/WTZ4rvwtqE2jY3cO2kDcDmduXcaB2iqp2NqMRqdRamgS8M544i23aSCugN
2/Hs1G6OozLZs6UmhYpZl6MKaciHMgIx2K4hN1+EEER0pAYO1jQh0opWEJSgQOKXFVJIVrL+vPrR
hs9Un9y4ZZ2i4+Sy3wM6YvDV7jOPmSakga2yXkeTLm46XO7figq1kiLP8kPs9MAb5IxON6aW6UPD
oKgF+kcOJGEbmR1inlrbQsO/HVwdtTOc4W98FuIkYPOgTh1JD2nc8SgbzI3bK3df97XxR7sivwOM
OFvrOkwPA7ofaHqMqIp5qU7sExvqvNjBpa6/TXJoe6K0UlWAK7fpaTRplUE/LSu3SeuGUFqb4ud2
NCBCVeZgDfRlu0I2arfQDzR9i4/GR9MbZul10wD5BVVRVLMn6CIahFq73naMt4bHI0p26Hr8kLVd
caCQRxZ7ReO2OwssyWodQ1kuX5mlURzLhpMNq0G1gkEaO7ukRf291XJUgyyHO1Cioymoon14FmAY
cJ2pUTSOrDs0N8Uv4ozm78ub7NdbuPPvoPbpBo5CZN3UaLMEqhgfJkuhk6YfLj/63wH7q+37fJD9
9Ow474UNAZMy4A/1MdnBus7bNKs94ukn6EvKtx6mg3MwtsX6FB92wKvAgek7TD/TMWeXikKhNVv2
HJbj5rhyoH9b3Ep27RS7cLKaixvrtG7kFOOC2Y30sbG6VzitBrnkfy+P2xnH+dWwze4TYdtwRiKA
b0bWrhUUM93Muh0GuRE2avJ9+wDp9NXErwiiLi0A+t9JgjSOwPUII9XW8JnW9YQWac7cKyfEpRPv
7ErhUjqUcWxWgRmWu4GTlYjuB9O6D3W1zs8KJvpb8v2mM5c6trqaV4AIFqCcKGgzZncsM55x3F7L
OoPOfbFTRF05xp/X7xcTNJeQVT3kNAbQCYCvxonPfrJgYZYPObLTdOXou/SG898/RU4yaTismkZ/
oBI0xiiEChKV/aEX45MbQXTt8kJbuIzN5TPiXskqiXJ9EFCITLEB5BC5qyL08f8kdXilkLH0Ked1
9+lTIAUyETaE46GpIfCGMm1NYUTclwe7nK4s4aVXzALGVVyE7Qi2+FSkXpXFayAE/MkCO7L/uDxS
//LGV1M+i5LURBFWyYQE9av1qm6nH9lhSNfY/LrX8a25O4ifTK7IFVejhQRAZkGDA29Ka5M0wRii
igzDCYaDIAE2d5cUTrrR0GfbWoYAqjm3hn83urG7krMXsgGZFejcMhmTgSjnIKGXmXBrF1L6dnkM
v15tfK6GYULbkcVi4LAhes0C2fwqgCeo8qBpvwXy4nMdDE3hKai6CY2CQmNvLj5oD3WKSIXf2lP4
XP8ibHMbQkTASPL+V9+10RbSuHwHsa3uSuHy63nnYhb1E2ndJAmbJMgmw9n2nVk/WoYqHqougsZO
BVi2QUsKsKPuAI8UmX95Yr7cziif81NkOKBRn5lFkOOE2N+X+pTWT5cf/eWc49Gz5WQCewANWqR/
XDTfmtz6jRYzdv6ox5W3OXYMF5/LL1r4hjkh02wto5tGwQ5FXD/Eo/XUGcAVyWuqHv88bv4v/imf
8zEBm7ChwSWHwEbnJKhI2q4geRvu3GLAMdIpBMAKyjT9URjV7QR1NwQsaHUnR5vkRUDcFuKbBeeP
g8HYBhS4esu02ZmQwDWtduvAGvUtTjQ39hC2MdCQK1LwIpwIbJ40XY9Q8P8pcHM5NmaYbwfXEX8r
dobutLWx7mDWts+A5f0DoTUJY01LHOMwh8Z2Q5zT5eFdmMd/pIRPSRx3TuWWeabheGIHNBwe1ZS+
AYLl4eRzUqV7Zbl8mcgxyvMA0FkmQrD/gqJInscx3MEV2i/D9NEo7StVsS8THF5xXkCfvkQN0PuY
FB0Do1T7kBi7DJZiVxbhl/GLZ8+2OiDJaNuFYxUAoBLvVBLf8sY6tI68szq+g3/Lj7CvQWtC3rs8
LUvjNdv4mhakYxahItxjW8qPkJ31cANajeHH5ecvRdVs1xtChnZc2NLAgqqcn2pTPQlR632v7Gtm
OkufMNvrhGvHaG+PVkAJ9Rv53MXvppt6YVh/L7vxWQoqegDMowQsOBbHkEdy+/t61I8RjGOvrKiv
rzmUz/lYEQQNLZ3LOiigILtBdebAvMbLgVZfQUpyVWuv8Y2bfg2lztXhFPnhrXzh62uvX1jQc7oW
NDlHmucgT7hi0E+a8mSXcwvguctLYCHy/5n/fooXDmhAUzVod5mojrWvxH2drDucS/zh/fILln7/
LOZbW1FOrJEBcDytdT7uoaW6/96jZ7Ee0doqxy6lQcPqUyzpoyLDd061mPPz13waFojMA/mY49Fl
Sk69i4juC9RIUhvKffDvVlfW1tLozwK8AirLrFzoDDQRqhcVdcWLIonxa7AKCx2yRPy1zay68rKF
aJ/TY1JWMeHK3oISvl5lyQdAjys+/L08Fwtxbs/ivO1lDD3fqA6ogRINDgFpCuwBf5HyymT/a+9+
sUXPOVgVjsxFaJz9FD3wxp+HGxya5VO7up8O9Trz6h392aKhc4LOp2/sgfp6KV/kb/I4pivHd/YA
8n5vHOdMLXiSZlMUxSyQXbtz0vZ8KuhvjAxaqJfHciFk5lStljMxgfRmBSoS5a3bcWh4io5dWdpL
Tz+vxU9LO9EoP8k+ws+3xD4q219GLx6/98Nnsa77yjQgvMkCFytt7xSs/wEgPcR7Lz9+YQHPPUhN
u7dpBxhTIIf0IBz3w7XVO3HEleP50uNnMV9xA1ovIea1IeXWropDaCmP9N3me79+FuuKxXJKSWcH
KPlsHPO3EQNkrb957pkzYFSBGywFvS5Ae+i9huRSlzTb7/3wWWiLvCgtZFo7gLoWKJhkVQEHH6tr
Tn5Lwz7bwGtWqEJnDQ1aw7prubOG2odY1/Cj+N7vn1NeXLQJ8zR1rKAfwKRRsLiTKr21dPrz8vgs
JPE56SVtTGrDxsgJRsfWMGYDYich9yUsllYGVKK8rDSuFEIWQnfOful4hC0prOGqkVnSY7U2QFuI
rlyvlx4+C17bhe+OM2Z9MKaDP0D+NxbXyKdfVgkhanKe+k8pB0Ycg+KUdUHbt3vaWgDRDjARYqBg
qEc1hC9jeG1HXdiH5oCwSDg1QMeDHQzR5D5rAbuCkfdnM0W0g2rI4qwvT/rXVCF80yyc81qSMI65
A0F+YHcz1U64zMmz2Y2V7ghJ+T5qeQdpS0lvSlzufQeIvx11q/6gQYB5isyQX9mQlhbg7BjPx2yS
hSuwwG0NmKbTlxs29dkW2E/5S48k21I3Ga+swaUBnmWDso4BII0yFnRNsnZd1PoAy85asWmB4748
tkvfM8sIU+7oWjhpH5CO++emb6qHLRipXur+ddI/33rJHEWWkSmZElBVgwpSgWn5ajS/J5Z49diB
BCKupJ6FmJqDyZTB0GMKYzvIOcT9LZ5D9DtUV8h2S0twDiEbY+XoqEVYESuDgYI9nU2fY/mYtT29
STn4WJBk1tGNm1sOkNKOu0l4kh0c1agbZQAYCredrLiSBZc+dZY+Grcm3TDYwEv3+Q38b36EeX9l
qhZ2iLmNqGa2BDmjpkFsqWzVA4sQgKRqwZ4lTq5obiz9+vPfP2UoI0QzrkFZNsjjXu/iqXVA2Cb2
w+W1tvQBs1zhuujvGgoLugTSygh/1vJvC4zf5YcvBCSdRX/RZmkLE4k+6Lt8XZdgwRG/rt+F9fK9
588Cvu9g1pKXCJRY/YjJMR3kljBYx9nK/94LZuFO3bEwjBxIe9fp9h3YlVCj7E5TnfjUBgTu8ksE
JvKL28Mc+lVBtwP1VsEC8Gdg8SCdtRP2e9uwsD3nx6o3AJOxAMqgkm0uv3Fh0ufgprIMTbsWeKM7
AtfBCerKhvMODaXHy89fmPd5ZxfA9zJ1KgwbMpnluZBKh1SIe6Iu7KCs9sf3XjKL6hDoiLIFpDcA
L+3DKEufjPyQt2h4a31FbmppnM5//xR6haCWcC18RxvC5gwGIpDDXNW2fWXiFyJ73swFBIPwRrbw
f8uaFzMqHhXDEfby6Cxl4H9///Tb2wHyK3aFpKdbdecYxpvKh9eRoakjO+Rd2EOBoWO+OqbYt1Dx
D4U8iTGB3ol9rUS49Hn0v6MHpQ7Hst3zKsPp/9WtRvVzAqHiyhpeWmOz2C9wIBxZjaN/WumTmdfp
qrSSnd0mpgck25X0vvQJs/gvOrhOWBM2SeGaR7Btjp2dXDnTLpwk5hjJpG6iRkAuNqDVczHc2i1F
c+IxIS9VfI2BsHC2nfelCwd2QcUQ2UGPzkTRgaVn8S3sHG9BOrqDl9KdofmVYFyIlHlfmkxwvgy7
rAoyU/XwoktiP0/dbgOSwJUr8MJUkFm4d7wdoibrocfl/pbO02Bfaa0trKN5J7qOwmI4Qy4D6BY6
MEx0pgcb3FZ/cut0AwqYulLbWBqh83d9ikcI1olkUvj9Bq6qdb+B2rwXpVeGf2kxzXZxOPR1zQjB
8oB3iWeC2aihhWKDvGmWJ5JeM6X+Z976xU5FZhEdp00eJpEjA1M41oZakXnTNo54rErUDhyceeAV
NMQ5EJV9RzzQUBrq6dBuvWjswHS9nNmWFsIs8IFyDacJ9jYBoFm/uIh/OwDZXH700lqYhbuLJiu8
ojCMOo+34K5l+jZ1Tqq9Rgf4+qfb8z50K4cMXlB4ftbDe9GuVlS/X/7lX68ue96A7qjlkiTLaWAW
icTIw5ZryqE7Vbay2lx+xddrzJ73oEsVV06tQxgqSqiLJRQGdNaJcr2Xw3GEjt3lt3w9Bfa8Ec36
0Owsx4W7vIFGhgnav6nAcTdgvnVlkv/dcP5/FdtitquDjjHmMUNSr3x8wIF78tA8Ob/RW903a/te
e2ydraGc9OD+JCdxYx66Y7rLH/JfxS9O14Z/+UOX1sL575/ygSyiTibA6gU2KX4AX77TXe9dfvTS
Yphng7LC/b4lNFBK3E1EnAyAUnCfvPLLFwdwlgY6Cf+3Vrlm0Ebg7Gqwwn2Q+OLHLm/AaKUlZ17d
uspPDAXNJUhNHBtYZt0CMTne2BmbfCPLKt+EEMshjiP0oxIXzsKtC7epJIVTWjWplaGaM8LJdU3P
Yl37K2MwzDOmtFjbQkNeFD1s2+t4k69Jq4bT5YFbWnyz1DLAVbWH3rkZwLxEUFDvFXDbP2PwvS8/
f2liZvmlasd24gOammbM7kiqN8C4owxjXrl1Lyypud1DaeNgb6cmDUQbQ6bEmdQ2LYm4Ev8LP37u
9SAhod5C/a4OgEX6qABk9VypbyGO8efy4Hx9DbLdc975FBBwVFJ2w+GGYzLX9Rx47exNCu9wJ63g
BVexbQi47howdxOrbXy+/NKlITuvhE8vVRaKf/CyrYKhMn81Mno3k2thsjRe579/ejQeW0o2IQqn
iLJ1DmD0WkiZ3aOBVm8v//qlV8xyCIfjJIfXEg2A4gA9gN7Z0BYc2vEKGGwh4885NoU5mdD3RJw7
UPxsMv7IzfgPYPSvwxDd4e/fOgnb7iydRKYChB2vCsAqTfz/cXZmzXHq7Br9RVQhCZC4ZejRsx3b
yQ2V7CQIBGIQYvr15+l9brL7c7urcutyNd2ApndYKwhCha7piUQTEv/V3Lyha+VKIOjS/Tob3wNG
hCCBMx291j45ZgZHrt5MdfH4+eO4MH2cCyBIB4DpRNf5GLozFHhTJKAndAD7qtmVqffCDzh3QLSD
tkqH7umJ+EMCwM0vV4wOMDagGP3VbzgXPnCn8ICTxBWGoRqPiHZalSiwXFKoXlGt2Rg0FXx+pQ9/
CwnP+/FgX4Ttt1mzPVmeO/S5r6AqO09/9dnnIZUpr8vVR3oPNU3PIfhnYfezuFa2/uGoAJ7pdNr6
Y1znti2UM+TOvqe/oZaIvOpHDy0rOqNQ7X2NTXnh5pxHUDQkyJz3DeSj5r0CiqRW5qZCUdfnt+fD
WQ8/4WzWAzTWnUIUKe/R+LR1S3+Tk/Bvhhg++vSD/rg7g+s2DabxbD8afSuKKUcnG30cq6sV8B8e
anGBszkP3KAVWCku9ll/Y9o8Ql1vIg264mA89mr0b7bXmmsvPWj2359SNWREY1qW7U8OYKe0UT7h
MUPC6LVNhM6rK5uCSw/jbPpbID1hQBll+9bVd0sNSkf5d/jv8N9z3B8Po5gGBFxgPtkLPtK4pOVL
aWD+dFi+b/Ju//nLdOlVPdvUlBkTbUfw/TPgL5XCwYaLqCiu9ZJeuD3/EyfxvAqNjjTbT4w+1UN/
8N3qb5ZPWDnORjJXc9A08GnjZgTfOgCnQJfpyhjOhGvumUtf/vRq/fEAvG7iqNep8oPJe7pxbend
rm7VXznJfLje4PufDWNia9YBLpntPetsfYwB6z001QR6CrnybC9d4Xw0V7XKVs/N9rlwY9p/h2s5
UfQOL9Ln786FwXxuuCyLwgef1sv2Q1/eSdb/o6rhntTsljno9oOfViF0/PmlLv2Us9Hs56A/I10D
KjPCxNRZthNEEiCQPfrG3Xx+iQsj4Tw84iFJDc4zy/bozopdvQIs2GIPcO1ofOllOtu9tCEUFN4C
NKGY6JgOQVaknd8EV5bjS/fnbBjPZdBU3mCrA0CZ4HU1chg3eRD8XMRMbkqfln/10mLn8N8hAQ7M
ZKs+w5CAlwAdlcvavwVe4W89Q/QNGbWc0s8fx8e/SJxHW+p6qULA/fKD3+27Doq6t3IEJse/sjv+
t6jqf+IIRJzHXNayF4Ev+vzw/n6/d9L72+LJ23rbI+TccR3BexHTuImOWfzTj5rIiVCauYVRO2YJ
lOERABqJScjBP6yvaBTedjdLE7VRGz87iY1s9PPzm3ABri3OwzatcJg7wlJ+QOtGeCiXBhmfOu9y
BCD5eMhc109buZTAnkEsNKLqDu3KEV9RJPD5F7j0FE5//2MKbNZRBqbAXarKG6F/BORhpgP6TM2V
cf3xKi3OozliMt1kwyA/1LbbgWVXRtSqh4UAjGmzWzUM819e6DQs//gh4aQ8f0IJ4SG3HJ3rGUM1
Msl0tUQMNsdDK2ixJf3E3z6/bx+PdnF+KgJx3hUB4O6Hxk4PTWgPI9r+roz1C58dns2FTm5aq/ox
P0z+iQHhpLOarpyBPp7RIV//713KAmyaUNFUHDLjDBvtwmeS11Bj19DbDKThKRNzXK4N3Xx+mz6e
c0V4Pimi9zdEx1hxsCFPy+IrkfTQm2tTyL+7yo/G+NmsaIdwonLFx69CpIEEacDyXyQ3Rdxp+Nxr
qLG48d2oc4Nt3wCGXon6++yxn7oHFrzO+vfPf+aFJ3Ye2tG0U60c0WHdKb43RXYY2bWSzgsD6Dyu
M5NiKeTQFXgZQGxDnWo7ocMbNb/e6gNZG+4+/wUXHtR5eGcNp7qrgDQ/EOOie3V6dAvzKxivacU+
zneCRn82z7TQflECKMQh62lMqm9lRW+EsqBfFhir6ls9vFBniPQMHNtiUwe1KUGlrswNl37c6e9/
zA1BYYSVUJ0fJlhiW/OVVv5eoV//81t36eGf/v7Hp/PS0Ub5pDj0evlFuj5xvOLH5x99YXY+D/Es
biXEsJTqMDBobhxfyRgwCnovjWT7cM1Y+vl1CCOnGeCDoSTORionfaPQkcmgKvHDr6FBK4Q7TcVT
RSHahSRK1f+gcCDvIwpFH9p7ql7sadiMfVx6bms3jnYJeP390H1pwERZY0nKNWGzXB+rnPlrJFnp
38AMoPY5MpFAkghyAsQWvsWCx80zUq6BE9Wc1//UVA3pXAEPEq15QHdzA5eQLOn6A+jp+h4la1hH
QIfUGy9spTlZjZqEdRn8FOHkzCYeKXsdGIjVtab5lwligAQWBHgF4NzedCagsdZy2JqhGWMOzNA2
QKFTFM6AF649FT95Z90US7NOFt8BSobxrLgxgCAdQ76Aq1kh2Rn3S8/i1k50T5G3f1nbGgg/jTb9
1aInX2TCPxSC6X962dY3eb+638a8CQ6WTf1jV9oKiM8gP4Yzn/MTTJFsubD0uygAoVzDUcR9WcIc
19YTiXnXdCmTWbBGJDTZPVUaIGGWBTlYkVCT3faiax+Ad8AL0g1T+MsbCb0T0vndoHwIm1xcovcE
ti6D9e5cWfnx2o4jAA1rgzhYwIM3QH3ZP1YQRNOhNpgfxErHXw1O8tAghcu+Zx3bWIl6dWAZZL/t
HSP3nufLO9XmU7LANmRj5fsASU7QyzxmXKiYQvj2VMzN8KiYbr95fqM3Gcn5+zzZoUq4W6oEDJZ6
V2ZG/QiF5AMwoh625CD+MQYYD4ihavDd1A1aGmMQQDbpTG39CKb+GLeA1iTBpDRwO700+OPSYpF3
R6GiJVvtF6ef7JcGW1bUby7VHq8pqGgFaRjwFQNZU/ANlsdBl/WDhx6gn4UK3L3bhBO2hiBZx84g
DUm8oQBoZcVL/V4s5RTni5pU7IALeU+qbN5j2TQH4ajqzp+aAbBIq/HGcFngodcFtMhsaDQ6jido
9uJqaOx3Y8ZmC81NiARwYAhWpcWU900+FS9L3qkEcRlUqwmJexphe9FjtE0c3A9aeZEO+uk2C6Uv
ARbWnkytk9UszWY5LemMs9kJTQR4oTWK7zgyvy+rquYf7byuqZ8P/a8eaKAT6ge3LQobP0cfAoCj
g8+qNl5IDha9dsdsU2Q8S3MLIpVc/fKlDgW/yVXVP5ToTjWxAVe52CAc0n4fWn5aS4EK+u1DAAdg
jeDuxleBd/Ac6qchabNn6HHzvcpy/a3Ip3FXavK1NFrfo/tj3Cmn8h+XxvEekO6X9yhOdncMRPJ0
Hgzbt6ZqNhLjKtEDeEUoYPZ3Y0Obrdcael/U0kWPYzGiDX6Q24qMSwK6Q3A3j/4WnJUKvVW19u8K
d+x/CqWnZCZ+9tx6LlpnJpqlVKzrFt9TfMU+otn4pi5ua9ot0apFE3tWJuEwJoL1EI14zYE0AxDd
ng2HbcZGMAUCrmUszQxwDBunEyLZtunokueuzYH1zUoFuyGH4hA9okm2DB5HsRVdwKSCSCl1y8mm
UMLezUVhfzVE+Luctr+7MGBpDtrQtMu6oksdQdm+m71pN8HipIDF1uJRWkHvauJ4v7tsVltnlfO+
62kH3rjhw81k8/ZXCGT2Kyq8LJrcyvpY8Hbdcr8rU+ycuiSsFnWomq4FZWwit7pl2A4ulRu3CAjn
0eAhZ6EzBTYvjp87H82vT8xb3BeYet2dV9bojxzaoX534JxKnMw6m3ZCr5aLFhe+AUnbTwIXtB85
ClBDQcg5lOj0RoIa/S629XMaeT2vy8089QjpLJj+v5Kicr+E86xuZQEnzizG7A0+dH0rpaWHKW+6
u3aB73jtsMe3Weckwi75ZsjdNgXeX921ju7iznAvxRMu3lvUph+WgNlNFtjuZvXzoItUOQfxIFAm
uFgaJCC/VDf5YAqwaVzMPW5G2ONIw2UXKNltnUDyTdHyde+gYDKxpDTRkrPmO64JDG5rQnWrMaN+
C6WjHn0v53htlnlJe9KVLx50iChLBNUqtiWMrUJ39rkpSbeXvM83deaqjR/kPG48E77m0FM+QeoA
eL+ZIajAh284CDO3C63zY2EmJ5qlLNHez/nwNsq1LOO5sKDCe9z8s3DqHIhfCpDikTnxbJm/wS+P
tk/f9dI5n8tbZHqzI1EcyA13BFXeXccvYTXVd/kgA+Dym+5Xxlp0KnpN8RWBVHVw0PuAZTQn2wWb
nD0KSBhYtmRMvXoBuSUUq406Z7a3cirrrXBc/xtE3sOwcdoFSgsfxNnbQVj7DRuwdium0mmSNc/4
r7Lg/a5gK5wD0ALdzUr34DW3QfNI5iG865u1jEjb5K+ukMTZ9dUgnua5nY/Vyv1v1gN0aaoVptBi
7uJaBuErLTx/TQpXTvBUdRxHQZgv3/mwkjTz5bShbEaST9cmRYEH7HuO4++tw+Q2kw5w7s7suZsw
UCuQw/RnORZd3NenRIIIu0OwGucf8ODR4MCXdYpQmQmUUAAbEs+LNgEPCHFuSOzAJWwx5bfogpjW
ij6vcBdsdD4PB9VAAJ63Wr55FROH2oVQQeqpTBbjdRufU3R+M0bAHqu7TdmAvdRiK3N/gmwDcG77
WPdNczuNxWw30vjqofBpmwjM0YdlkOxoZd+lWPxQnF0xQPzjDjQAmOCKsQUxKyM3CxaqdCrMAsZq
gxh5Zok5NsVpjcVOYrknxsHsyIIpPm1JnuZcDElmQ4IbA5w0NhFQNCH3KxPN6iFVqML6Db7YemyJ
RPNeznBTQFq5rRaUxq4DIeBpi7q4G9YyRAFjMBn6T12YdSvKdt4GpkVNheyCe881FrdOmF0/9HwP
tViFCSYfd5AiAKbW85H8tLky97VbYXTSyQtTx0DZ4LaFfe9QmYd5wVdVahBHcWPiVvmNdAO+wZaj
fOKjrKt0nnuocHE4A8eGFk1K3UVHa4a1p54ZGj0gnpmPLTR0XjyKdphAMZva99FTGthJTF9Aw/sN
ezAL9pm+32OKXacBy2YBM/pP8BPzu1oCdc4HOOWiCVBxjQRjOadVVRR3SAGrNhUZqbfYZPU1egaC
rogGZ5lQ1AIOlIOqsK4C5G6QnR9XRgkwA0+QL4rjMkQgamTzJisQDQAZEPuqaG0s9BFrUNM4UxzI
j3ks7nLATr7DA579RGStSbhynKSmzD4iQuzuxCnk0qxuO0QtW+h9gwPLLQO6LQVhfHyjw0Dw/MgK
GYgTKPcO3q/Wi9GM0rzrchLPxO3Dg6ZV/5KXQ7PgLpRyqxZeJNhRdg/40vxokbbSCbbK/NWlztqk
rR6L91OOwwUE26nTULUDOMv9Cu3LCng4ClUQYiQt+TXYMbhbshHd/JWxzg1hJTbpfemhvMgzxsdK
KqGiKfmKBrvFlQegdljKPO1uQ1fqI0dffSIxISZDrSTc2FiWQBQiQ0RV0dyDqzCDXA/AK6yF3jTX
+LiV/WrrQd0ATvgSstxLmpwQCBBMjvEgwOETxnpfcjnBZOOSccQesILfzGW0vofEx9mCdeZupEdg
c2wXXqZFL7wvQ08Qe7AHuQh31w1O+O7UOUAQbVeuj/nc8veqQ1cmmr7Yth8rHbeNLp54NwASG8r5
q49TU4N4TO1CxlPMXwMElTVI7sv6E3ujGcwXnAe+eWrSX2enLIOIYR2+dyrGbtyBLE+1mfRW+oQ+
TV7hHmTtl12iAhD85QIBQOQVQRAboZxb1B+ilw0dymnbzzvmyy1nprlziCPuwlCZrWM95H0x5thT
OcCMhTTP8NQZp7nl1bi+4WXw0hzjZMOAXt+ttlsOOGjBj9F3AGS2vUEjBCiUKKFub+xsssSbF/46
jXZ5qKAmeSg8b9xX4ZQnvS0QywD/NMZpkx4ceCTuGlpXSe3CctDjQBGHDW1B8KmWDWgJDPb5MPB2
Oab6L/1U5XewIKB7JffChM7ecszC3KaYfmHx0YjbrkiTvBagnkLBVGZHFdjwve8VQIh+EEIarLpD
6JX9I4MzYAs4WHYow8ZLHCxrMQye616aNf/KpWOeO61hGwJ4st6hWGiNTUvgL/J78gP6a2Dk3ZAO
PBam6V/GQk9HRul4j/1QEAKWGViCyigzxO6Ewyia8eGwWcB9BAIfYMpklipQJyXAuIWEtr7XZUVu
nFa4HUJyNbkX02nHiPHz6s8w5TndZP4ZNMt/2EHjPGDt0rwCFZgfXKf0J1xv5jbFSyFvZjDP7ou5
1DsmnQx7T2AY6zQbQavC0f50wiVjB6uQwVtQhOO8oFo/H2LdFRr/y+yPMgduNLC0xZ5NWGznNClQ
020zLeHowMHsZ125Mywduiq3htegCdZZw17x/q2v6G5sAK8L+zmLkTX3Opy5bRZ3zjAc+xG+CwE2
y34OfYvZd2q3DgAfMbXDBModWkgOwHct+04DlxmVdQig9tIuySIaCixr1r7VraYR5V2PjYnn9odF
d1CFY3lqvo8VoIUCU3pcQN50pDzw0xLLjInQYbc+VCD4PVRuyABqRajQUu0gx1iM93NZ9HPcM92k
WFUh42hsecuH0tu5hUBtGCHiu8HsifSLtXfVNA5tbLOp2YTyXzDpsmJ/IUCGYklNYFmMaF4SbPtc
0sXKcucHK4A63kxOIfeIW2BdpsWKvCzXeEaxDef1W1Chuz8ayf/XIq8qHhFxcSM3GGF2oAEEojhW
xNMqqj2ws35kgxbkKSbd7diU9a5V3vIdWSJIwoKwpkBTrlXsoVhrI8aq3lltln/YzHgezU3Lj3lP
qtSfYcGaIRrY9JaEW4ZJYCO5Wd6zGdsgzJOQz+RhR2+qAS9WQRCmjugKgAmYdCDcqtKYe2xbm1gG
hCYcAYXYSq4eNNxHEocSWC9iZjL2XeItRQkZpuRhQnax9Hi3rxzkz6ISgoqbCg1gO8D5q13lUvsE
P8p8YJPKXrq1UogvwCiUuk3wLmYoFXhtyg2bONok0Q+ypSEjJ1VDbfZS9iOWJ6W8Z1p2BG8zPJg6
y/sHqpti6xZV8Vr6Nfr4lCp30G3Y19CzeVxzzNLNghAUmk55Cs/4cmjduUJlge8VQJEUxU0O4sIG
h+4uAfjJjyc2tL9DTgvQHmRWbJSFrSciBueMOc8UYgRjPmNzu7BbzxTu49yO7A5KOoSqJArrvvrd
PD7SeWURtrkSGM8CrXBtZcekLmiYWhzc9yEWRyBidL7vCwONhhi9uMF5CmLLsPlh4Ydroroo+Qu6
xNkDEL/eF15yjaCAjznUNDkEMKUPh4MFsT3To4NKzrq/qYWT77C9opvQOmqH0T2jqtKMx0Ix+yZV
ETzDMFJjj1QyniCh7SZi4MB0D7O8Kw0PYuRu+bPfLc0e8SnxFkBwdgcfRX6Aqqp4DAhvvjn5RN7g
Ag12M1QkvxCKE0nbew6IpoKuG6tPO2DpypSBWQSnUbbkrxx040MLdfwXqWj90k9e+2PlFA75cVY7
tDAgv1p6/tGunDz5YCQn1ST6ve6WeueWrR+PtiE3zPe9u14HMmGDlfck71ZQ+WdMWmFX3Ylpxr6h
qfLqG4Z0drcgRp3UgaubqIPa9FcTcgDJ2IrOA1aZDXyqbapCO+84jj2bscWusfKbX0FbZZGDyOFd
rme29RT3kooW3dcQp+mN0zfmNwzUAWC7TrdRU1ng2C7soSwXGMvKfgFttrA/nFDax6rn4ugGAq2E
LszN0bp4iJ74oQusFCzxT6G24p5ViGX3ZOEGDORebqrc4a8o16p3C1+Ck0TNj+up9toItTHwQdQQ
CbqxLG32DMf28LuQun5yEPB/wKFbxkidta98dosdgpQ0nmqc7hQicBuU8ZstWt4zErmh5x+8olcE
J9AWHuaqGfcLTqqwsIxrB3sTKbe8A2OG+go3bhbhs57rNqlzjPUWPMGtqHSmEesdgjQofffLOno9
wcyIMFfMayYeGFH6HuRtcqxdwg6uy6YYZz1nL/FYNgw8yl079/LgA7d2l8OziChm0Ot9AGT87ZJx
QLS8OQf4WztoZGxcrEFtJ1KYS5zbvhP1fpzcMpoC5n5tFuhVwK6akqrK659dw902GlblfQEzUKQa
oZxkMANkdMsK4q1haIWuoGs/UDM4qBQJsugUciURmy0UNiWd1sRFcW8yyZK/ZbZpb8lcOlvU+AxO
DM+tFxEQ1xNKQ7nc9AFyh2ihRXn0IoS7dbti3LbwFW2LzhFL3M5Fm2IkrhEdhfnGglK/TTO2xXNH
829ZLe1LMYGXWQZOe2stOU3veZaOIiC3bTnaZ6xuEmd9Xu0nBGNuOI7IPWC9nR4QVpw1Nmaa7ga/
afeoFZ03PUXgO2RhtvEFwRlwVv0Pd6yw+bGARmUQlR6dSYVPGW/lczAOOZjlVNlnvfSze8f6ttsO
IUoQbBaA9u0FBMZFj+uX2cG4boauvhFE5weNOMSDb2f54gy0vEcHYrgHHrfYwFM0pjWkXZCNK41H
ovXjqtpp2xkh7yr0wG/bcCJPPcK4r1qheUXU1L7VznripjEPJhw+ql/UwVYaJ1+xQ7TG3BiN/RW3
kn0p/XV5RJzaRpqeeocyld3iLFegu31cN1Xv2W2vMvoDlp91a22PsOsi2v1sIADCiat8KgFLuMkd
bEvZSW2Oxdt5LSdQzIvC0ZsZz1tumQC1eBN6HBOkbRtsWVsc9G6hApSHsidFkGKDy3+IJrNwWAw2
+Fq7kJY/eDVucKypzl7JpLsjbzz1jhjMgppLjXPItsICGGwY1pl3f2FBi4E8hl5MlBjfSaaCF/C6
ezcegBf/gZij/x2PL/8iXC1zPO2K39PQ2h3eC+9LSTy4uUQr2avrzeOx7XpIsjRzX7N1xFGsDaIA
9DrA/lrR7AyEzEc1ueutVNrZsFbR/ZLR+ret3OColQdTDgWWcG9WhoQkxjHbhQpNa43w5+dmRlUB
XiXnDd1G9RdjOg5dZRCwRzQ1T7tgmdXP3B1rSIlWsWLPaihON0ilV2ne9sVD2E72q9dQtVPFRH77
eTjFPvP5lcz0pdTaWep4XFGbo7kuD67w79kiq2jIQlA7sRuKZjavybXM2sd5tfOaYMRY3OHUprzv
J2YPM7aTKBWg1X0PtSdSUWTYVLWo0gxN92gH62VSlo2DTaFsdwvWwSjw62s53n+5jR/k+M6rhxfA
4pHiy+tDObri2ek7vMpuIDcj0C/Y6BQDzCeZE4xvZdF1jw7Es6+tN/e3+TLSF8MkuUPBJd+WeME2
TRtCc6pWdAAEdRmP2vhIYQwOcNEgdYQ40WEB9hYcYF32VVVBdYPGBH8G45NUu6XL+9vFzRqYASlC
RRHwlr5OG5wwUHiUmwGnDMgokpUr+g2nQfg2FPY/D3lpBC76gm7DwTsAez2BVQHDbAz4DshUSL5G
toaBDbQts1ty6bwVFpLldVFwrw4woQnmmVSfhKDzUuqbeZZorjZZ9ZZ7qn+xhFRx6+HQ48OxsPFL
6mKFqaYbqyH6zn0HOZQlyzdw57npgAzaDnK+8jFwRpz1dRPEjjOhsxKraJzz1bmSvb5QAcBPf/8j
v4xQD4LKhUTpl4c3YyXQPWROViCR4U1pRSH/WdpaXxkW4YXX9TRc/rjY4piMTGjzOTBmqAe7T84T
aQNxj2AcIn8id4tkRBzajRpY7V4qVLw9XRkpFzLQ/CxLbzsXQRNBq0Pus21raommsvGUBd3U05vW
bJuXDrLP7hFn5lh49U8SzFeqeS4UCPCzFL4RsGhm/lwevIGOj2aE1HF12F417K96+pEBO6vpmXwy
ztRD4MqpQXlhtMTeDethnrpZmTXR57fwQiUCP93ZPx7eABEnA0arOdQd7ZKAm36HNO365e8+/axC
AGPWX/wiaA52ldAFTl3w5NLaXumOuvQIzubjFhR/UVvkiAiyiUryGAfDwr0GZr+AaRbnGNie8LBx
x6E50Gyof9TIktz5UIr+qkUn3upSsL30oS2eYcu8t1Jkx1EtaJEr6bIpiemfYCmuNkawdc/hlrjS
NH1hsJ2zYy0H2lJyBPCpWW+hHP6tuPMyFeqXv4Yb3N8vs8HcBk9kvv38EV64yee01nU1C+GY6pAl
oiqibKCx0IAa0GL8K6omEeek1rwz4Pz4mEAUQhmoV3R+e1J9Y2F1pUD13y6IDxaxc07rGngI+uSw
mLQsD36Bbene9KFAHq/sR4qgPupSAn8pED7F6hkC8gYbLCOpU2goJ2rPL+ICoQXEo9bFPoXSjPsR
Bf5/g6TArz+bSBgPOeySNcpnceyajI685qvUP/7u6Z3NIYiFVRV2EdUB8ds6KgI1f7feSm9VGK7p
55e4MIMEZzMICk+hQFxGQODC8B4JkWPTdQ9/99Fn08fkQGMCi3Zz6BC1XthD019BBFyqoT0HuZ7A
LzKvjD7UBXE3ja+nA7QkyJX7/fCIlvtBRxYutAiyShjvK+MdFK/IlQXz4yGFAOJ/51z43SaEJyg9
VHJJzYQ0WgjS54gJ7PPb9nHFJj9/o3SnQjUbB2WT4Ku1COp5uhrfswl9bF0DWy+pTlmBpVL1lUnp
wx9EoWf97w8ybte4jkBYLCTT+IYjCNlknkFJo/bzK8stOT3z/xnDuMbZLsOndTtUC5w4JjTttkYx
ftIHvftG5yZIwqyCFHbu6b4Eyi+ZAmQhBjQ6grAl2dPnd/V0oY++wNlTQ6VHgYBpuB49f0GBAX8U
Grl8qxwEzq71+3745PAjz+YCmKPoQvsC3YDQgG8GJsaN6QeZjNNC0gEr54vIRzddYXK9NhIuPbuz
GSJHuqTpwg6INR4IFKL69TtxdXkvSGEOfrkuX0gffF3CvkDzOXoVIoKA+p1GpPS2UiF/LOeF7pYZ
O+g+Y/TKwL/0pc7mFIGYrVMiqnz0nTHpS5YIjpzn9PL5kzy9lh89ybNpBRXk8GuRkRwr9ttxkEFY
sbANeJbBd5aV6ecX+XiKwbM8251U5eAqy7IZLOXi2bC8Sype7NrePlLqb8HahkykQkaQ/JTUoVdq
8y/cuPM9yyTClmadJUdkjprUtOIBmBUnyubKXllML13h9Or+sWFEt1njTajyPbLmfmq+Y5YJ//K5
/M9WA0AbvqKC4ZhNbGsRbx/mLqFD890get/54181xlBEUf/7ExaNti02wL8xBN+Fh4DmvEVyP8nU
++eP/tItOv39j1sUuHTB65u7R2wqXjhgLYs2LwYJps8//uPCaHz/s1kiV4MHhS+cPnZEEpRAvYbC
Xr/Zairzm74EfVGagf1WqJoHGAj6LiiYp2Nedwjlwcy2K1m97D7/Lpd+6tns0WTBXPXBSZVNUO/R
r2HSlgEw5aL88vkFLsy657uLuUSaA/3RCtIHskXBE4Ja/J2tI4A19Bqu7cMdDO7n2XyAEGiFctys
O1JFD9risOyuc5l8/gM+3LDjw8+mAVSYDe0sHdS8BAaqZcjvnKe2Zhu2INbJo6afE5TWfn6tC0/j
HB5PliHMROtC2g4bOhJoSUu/0Wts9UsffjbwO+o5XBQnrJK1KT9lkhwEFLhM/+67n+0hAu21PmfL
evQp0gsoHF6Q156urCeXhox/NuQLsBxRMmX6o8yL4Atf8dZGsC7lMhZlCIRkbTwYPpwlrZpl3IoZ
VQFKraj8WDKZmhKqbOqZv5se/NMN/mN6IDWFcLeR7pH1jxSWQeLc+Pm1pshLT+l8btA6D0yDXQqy
rJEy38YBhb31X37zs9E+q2rNB6HdI0r/AO7IUbtq55AfZDCTK8Plwlj0z1b+muYKkTp/PSo9QpWI
uoPummz70q05G+Z+uDRCZ1iQVyTwCrdCld5ydMZr0eF/N2kfbCvOmfFDrkDYHoLpGGbF8pMMJvw/
zs5suVIcDcJPRARoQXALnN1Lueyyy75R1NLFjtiFePrJ01fVjDERvpqY7pmDEdr/zC/bkMyomodQ
ihIIyhgEw5Bs5iHy/CZ8FsBDWIjMjeTSoSaEaFTEjnkw6iQcSlgxQ4Sa6V3ja3kbK0zcgcChYVcJ
gSjGmabfssGbykOBUIU7do3UiG2ISVDIM0fHHb1dlhF2W6Tag2lAylfWtPIrKjm4y6yIexqLpkQK
o/aPdAQ2urbpEPWi8yH6h/gR2RMlwh6bUckC6vBePxcssY5Dm6gHsOfba2lARlavCvCFVf3VH3uk
9fb1U1368a7uhDmj4CufRzq2J2wv07CDywJrg5/cNNewWYK76yNHFf23yMiwd8vCP/eQif+ZvTqT
oW+r7uCpuobUvDa3UHNk93JWCnX3if6YRMEgmCzlfC6KBLprVoquBl0krR4/noxWVp0ldd8vmeUT
08+XpBisoIaVBTcAFCo6JOiEsZtuHClWOvuSvd8ap3VAdJzA1G1ihFJ2SDEoxw0369o7LCfUWWHH
NODHQfLbS/ME0s8hNTrU06+PG2ntr1/MqYWTZApRyc5Fg3ceDFDy39SJmDYu91bWzSV/HwVkhYqu
di7NbA+AWMbjbjYp2ccQul9i1lYRBDHtk2cQjBCkwJj9/txbXd/2r9k5QbnI0VdAZJ/jpFU0Vw2Z
lW95pdfabDGDUlpZhOqpuRQFiUNLdA9NIzYWuZXsGL7E8iP5JK6hvWsuVI8joPbC+ZK20CyRxEme
3Zqxtzz32E77SfkFklsR2kk93tkeNF4tUiDSoGkFkoLrxMJfZkH5BsFcwMH0vmuduo1cR7Kj1A2/
88ZMn9rEDBHLrt5fRExZG599ZZJekrI7A6eXxfHZZ/61hCKNN89zvnWluzIk/o+QTekguIthXabJ
GxZ62J1KGbhVeZOocvdx/1l7xnLY+cJp0nrGHmyM3TC3WRvardGPCKn0dxW3ARD4+EErA4Qsht+s
HeXWHRbjTKXnuGvOCmoqSOasELVxKLBJd/Qa680atmJQrxu9d9Y3tlg/jcshnQBb/FJ0MRwRqOgG
ukbAmBD1OS2qDpfDoB1jvx59/IIrXYEtd86UtVDhkAF7Nq0RKdnfZTLNwjxtPndttcxqSAasSc1k
EETWWEPE4Y0J21a6rxnqfsXGV1p5iWVeAxLZahuis/HiZ1+5mUPXP4pxyym/8kWWEQ0xLE2qHbU8
J6THV4+DmN+RYefiy4z9r7T73GpIFz2N1LZmrdfnl8KDx6lkgZ2COJAh8br4XC4HavL/nXUhEdPF
aLR3ZtiW8PbGKu5svbFOrYzIZUoDydw4Ha8QL3ShCyTonmPGyGWqD1m1xbRZ+8yLeb1MqRfDuuaA
zaxClHUvjduH0ojPXevQxa64IcKUfmqcSy5fmKshHIMpkX371Diji3GdlRyqHthILm3t36UtZUEz
8meXQ5n48QPWPsBiIPemQZW2cNhFQMR7MP7wRKE4uilFP0TEn9yN4bx2RbxE93fEyVLXc5qLbTni
ba4n5cN5mos7hKrTIoCev/o2Q52KaAdNw1jzHSv8fAd50WdXr8XmQXh+buPuZ7rARxIqOw5J/DMn
c/ipdiSLTgYdtk7n64dqyuYHjlzOLdem3vNp8n7FE+Qon3vMorM5UBzrFCEpl6It8l0OwaCF1WWs
G0TBWGTrfnRlxJBFrysbx7K8mDuXxMsQ8NPvXPheIZLfaKu1n1/0ueqqerVV6Z270TnmhDiBkJUf
labf4rGv9OolkQ6+54K7nSeAP9DwSDzSug1HwBrlRndeeYMllS6bxnYEp89HZd7Zx151V/v2ATif
jSllZfuw5NEhsYklU4kZF2kL0Lz1uTn1sUzHILeoBatfkx/iYmI4pbq/24paG51r7a0Wawn8EU6v
dO+f82p+wc7rkc0K9a/h8VN9dwmrM9KpBgZPElIzAcFhAZw3R6usX3WWbW0i195gMcartkNGFdTq
iFlBAlPTFubYmTIO7QFWos+9xWKgq6p0K/g0vbOV0O+Z1zSh49dD5DTi6NT1n48fslag+Bfr8NdJ
B5GjKfpXi+sbkIv80DYHGPtVGpgytMA0QsjsJy9Y/52w/3pSXTo6SXiDO+hsuFfpeOvN4uHjt1gb
hYtxrgE6muMOBsW0NkBc0b2XvVH4UBR06596whJXV7MYJmaNq6JCvYJNE7V8OhXmNs22UjFXXmEJ
rdNmVKwuE4NIEkSd6C6l8NoPKugTO3QzuA4/fo9r/3xn+74E+jv5VMAiKd2zSLGdRo4EfBws/vrx
j68MiiW4To2lIJCwyvPs39twn8Ehc6jMVlLA2q9f//lf/UfiFAXUweSd+/xb6iTHeULUBcSPH//t
a+2/GNDETicnTzDabHDxvrpePJ8bIelN3zUwQWYgbX/8nJWyo70Y1bVkDvxejQdz0nhipPqneFHc
CqupOYD4+ykIK7LgyH/bCiI0e5oZAuiSUsQHuNjyCKZBsx+z+ZNr6zJSPistRPYCLXJWVwq5g+U7
n3dAUG4s3SunmmVsPK5IR5LPcOy7zOy1uBEZC134JPrbAqmoJNmofL8/HtgSJpdBQeAoH4+B3eag
ZueuVOz1M18a8ZP//QZenEulvAamwtHOHtK5T48IYwJMbsQ8y/UkDgKFs+ePH/b+Qs6WOLgcvGC4
J7V/TuBdTjiS17V3I+v5u9DNEaIFFP3GPAt6IFU+fuD7/Zgtgf6mSK3CIAcGnx+RETDLBgbsnpw0
IfrDt6mBK/njB619ocWwnyVs0MA8zBfYzFWYiu4PsvZePvfb12f+NaWYwpP9aFDG1nDvQlvk/PSd
rdCJ96crtoSxtXnDE8qSGYJA6xWR1D9Nol+APti4InsfYUbYksg2gyfU9lU3XeIqc3D25/1dQavx
Z9Xb/R1HfvCNN+R+xGLQk3zExyLHHv0O7gtzEyMlKIqzJtm5cb0V8vr+gGVLYptF7CSZdAJWSAN3
TG0V3gOHRfBXN3Awl2yi7umIwk7kl2oLm/3+nM38xbIvgS+xlc28M59fEoWKSuvCfpUFblpuyPJW
nrDksw2uwDNInV1MVZ+Knj2l3MIdvet+UbABHj7uhStDaUlqG1sfwpk8xmUhUUFb3SIyct+mtw0c
Fr73z8fPWOmNS0xbWtWWC6syhRphvjNtcbFl8dOhW5nrKx9/SWnrCq5bcFHMRVii+AL2vk9APpAU
16pzH2V2kT+3suIvaaGpt7Fir0x53mJiGEUywxM4pkiK4jcoduYgyURzr0OaPpASlTEfcQ/Y6mxt
ndb6wmKyyAq3iuH3QFESUnYF7kdVPwILg135VvV77Y0WewMtmtlBEm0GuIamWWCl9fQ9nVtQqozV
14H0cnEL/jbqlbxqfhJu+o3JZGWOXUIpY2EjTUhKA8tidsadwjmeuqfPdbzFCT+bwRTJ/Q5nsck/
jlN/ohL3PQ7dWL/XPsr/TQFMMt3j/N1VWH3qAxAPoeN9j7tPnb/Z0oUTz20NU7wrzkR4X5oE6Ag4
UB3mHD9unX+PWf+/HwcV7b8rkJqcNhtJWqHlp/s4T+5SADWtur6Hc2qviPUUD8BETPAgSuiOw8Fq
Xtuh32i8lYlnqdiE8qElncjni2zH5EvOeiTlkIrve54mwUTwwboK1bWNV7324vde9foJ/1psGSK4
nOzKYAKdgB68WPenPsNthlWUIIo5lXfbF10X2QYbita3aGSnbQmP3AgzZwpGagxZ3hZzeeXYy5ae
EeKBrQZGOM5z3HoARuKSI1z3u2LIuKmqSge+W8uD25B2N5Q5ibJ44huffGWqXKo7pZHADYLhcpn8
e2+iQTY9U9sPUEw7j93PuNpiV66MjKVxJLZUPw4VyIPtKIrApMjVofCTBq7fXJq03NgGrj1lcdBQ
2kEKcI9DGW0eRvs3sEQBzUB128odWPv9xfTh4i6VtmmN/bkL3qeFdgJ+k4IzUVl/Pu6XK3PfUqGZ
cAncVTJ45zQ2975AvWzodx//9MqnXuowe9idKjEIfUGC1/zqjip9gDrLjiyv9b7PVlf9gON4PLtk
hnzh40eutNfSGdJZGapBGfHOrQ34h3n2uz91ZwJQczYesDJnuNd//tcodiQ4Fqik4L5Isw6pUIj+
7Jw2lDTdZ5bIQ+nLaf/xu6w13/Ud/3oUb5qeMEgcL6X/ks/TvQvD+8ymUKBoDr9BWAKy+PGT/r08
f2duWorxbUxNoGehG6MyO0XjME1hmpkpTKQu9x7YHAcG5DE8h1b8AJR5dXGR3HyDY3wOwUk2HInl
FN8nYMNAq9DQEtvzsDMF84HdcKubVqf+rhit8TACMBECHZDtkioZXj7+61d68FIJ2ikGV/aIHoyC
/2PT1chBToqNY/jKvtFdbkkQ+OCJCSekEgWSoIQoaUydk51VYqM//avhfK/pFzMIWCAI+stLcwGh
gL8C3IEZpLPch7zUYH3UwNtkwDLec5Z1EIHXMopncT+PKKuIaZ4wlvi4893UOWTDxEN3sKwAjrlm
x0eeR86QxvcUxMQfYynxL5AqsuOoboUSWO835XrsNLswpWb8qthSqgo7csVftdAzZCOYIXK2QdkB
leXsVlBoIo8WHpQm93Zx13YP8NJDBZnWNYJ2ExFQ0ErBgQGouIPV7YD/hf+NWsn1Iqx3j22aAFnD
eV/tWALpUlLaAzCA7ZAEBIS5GZt9cNIgByxK80u6jn6rpD39roUDwlYiLXBBqD3sdJW7oc26dosa
vvaJF1NsVbYJMQDFXjhKGJV75XxVQIluTRhrvXOxQ7va4WRpqfbCQEnCLRFLzU2TlPnjpzr/Uu3K
KL66SLR7dvL4rvKLlwRQ5Y2+ufKn8+vE9NcEBGJam49JTC6W1/T7jqKaaxuTbuy+1vZ+fDGV2iJx
QKrw1MVTxW2Z26ch68+Zbk7DkF1m1zeILcURxhgbGEnv2DV+G4Et/LnZlS1GdgmNUzKD43sB8eVs
K6OOfQ8YHuijd8SlgJbN1i3wUuzwue+0mMxTXsP1ZrQ4WxW4ecadT1ZTbGxCVnrwUksL2GUKiBI1
lx40q9QZw84FauBzN/NA9fy3F/SSZVBDwe8N9k56i/KxRhAncHJVyUG24JWKPm6htbdYfJBEDuDP
SlRiEG7V46AnX2Jr4yry2sjvzLFLPa1Vgd2EAgkW7bkFhPNnEtMIvIQQscef/OMXkwhIgYNnTTaG
YeMBeFU8Z9I6mDHf8JusjcTFJNL3blsLjpNvR9t9AxLUVKS/P9XsS5WnXUKFWneuuWj5ZSjufPY9
rb5//NMr5/mlsrNAJQGaOTNcFLMjWN93NdB0nB4pznYZ9XcG3dU4Xz9+2Er3YYvZJB9HzqoSZ3hQ
iAIX1sUxBXtz+ufjX4fl4f0+xBYDGJO44Y4HMyFINC3eIp0P02xXJoKY2vrnymB/BI6mc8GOJHEF
ktbVtoP4v1Mx5vWbz+bkQtPTPM3kUPLibS59ctsJiwKCR+CKkaAmXtIK8o0A7GUxAdfNU2eHDK1+
ClxgIusgbqi6c5U13ShpxwcNX+irbw8k4k6eP+VuGu9dv4v3KeSa+0zn8c4DDh0MxwZIUUARwcbG
aR5/C5dlCHbT9CQtq77egr3OCJh/pgh4qMLWk6wEP07Pf5rKT2+mNrXvJCgSIfNQUjSDXdwMjNX7
LgaAryNgSuFwqA45YpNfW0WBjAN4FgBUKzu6fQbxsml/OSX4EyivkwMlcwd8Lvmdz0wFhdOpAKi6
/DRU1tsg2PQwKjHtKTrO40ysFzk2gCVaefVHgUAWAgSldhQXhvdUpfjvpZnLizQK+sUBjdjF2Bab
xFg/aAGn8iByA7qkAprK98EtdaW9IyIxwCPW5W7obS8s5kQ/DgV5g6TPPxkiulsGcuXRttwSZMWh
OrWAXoSF6bEZS20TItfMhE5d/k54AeibA91tPAr4F+I533W0hzzang1oSYqVUDqS6lw0QqFiU3W4
mfXHzgAxNRv/PjGqQCBFByhP3WX+vswoDQDaROhsqVnIpuIHgwsgorxjIJ3rgpGQX8WNRc3aY6Ia
8wLkO4JHRspPADUjiKcmzd7qNYrWYLeX+9nGBM0QHgdMCDZc94j3S0GObuT9WEzOXrewsMx1Ud4B
hP+9F9qcgE+qngGldvZK593Xptf6UDdC1wH299PPHJioDmRijwYeY8MO27YcBPVifsss/YcW4Nzy
K+kXnwYiboju6c4V2J6mHkyocm6n3Qi8/J4xBCQ1Hu/AtrMm8SVuhuzOrscakEgOcxOHwRQtkfCf
NesmTNi5LC+1xcfXMoVnSGUC+0HVOUeVtd+RHgjRfK3kF6YdUh1mmuh7A4ZyFNfXBp969JKx6G40
fKV7CxCt0LNlF6I44H0bU8D9RokTfMAz0+Z3es76L4lXFq86Rm5vjmQceAEG0iFJYAIcUKXejmbd
D5c3r8DsVGFWKhlWPYT7UsPjhgg/51B4ifZCS8JNo0iXYI87ML+MwK13nnr0nypIpkl8TVNc3ofg
dhY6cubxa9bwdu/GZRsNGKBRLR7rwbEOfiszbBhUWTx4sRJ7u1A1Vpf0qaztXgc9CJP5rvKxuKHL
ZoBIxWCRJ634kiv9MhN3diMv6eL7uaw50pItnISBf0L0H6wQlN8wv0mirmNlAkI8spvDj+fLtdly
carpcWvHEBfgoYg8kEDFHYozBGVrvhUesvaAxYKrmQCwHRggbB6HH3mVHCqPAOdVkY392trvL1Zc
g1CXgaUWB5oV2ScV1/49goLH+4w70+cW9aXytpyM28Szzi7AHItfvYxnoHd7039uS7IU3aa24zUT
QhsuDcvJTpaM7ftUpLizoJ99xGLNHSq3BvZacJBNRNAIeB/Hn0CrffIFFiuuz5U3FSVn5wJ3X4l8
TZMhqNnLpzroUms7102hiZfLMxOdCxwZPjhMiYkMR2RE/Pn4GddmeGfbudTc0iq+EvVweUD4rC8u
gtXOncmnwIDRHHQlyEvuoOybTz1sqfsEGVDFHhd4IeDNz0TVjxK36+EAgOsutjXYYlvfZeVeamlK
mZNqGKusxc2q5TpRNnnfM8v4QJSlZwKaNcK9jrm9hbdZaUN23RH/dQYd23mwCR+9c5zrUI1vAGRG
lf84Nh2m1a0K5Mpgp4ujh+/3NkNDIQQArq7KmSbcx3e/4El6+tS3WSqXsQ/ppdXhjgcKHrFHtkMB
LHmcPaqinM8lQBhH0Ie33MgrCmC2lDJ3Lk0KEInTCxeePCAbh2D/AwSu5VUYoamT+kFW6PSbP7cg
HNNuPKDf+9HYtnpjL77SQ+hy8pz8mbX+cBVC/fD7R9J5yJghuKbCul7ED1XHNm4oVh60NMqQuGBl
O2H1JdIDxXWocHnZ2T+MrqN+jmH55t/KvpMbT1vpJkvnjELHlxNFBkFj2cgz4FiXLT8GwC9xmt3H
PeXard+ZMshiRsVNn6h8uHHB8naioStO3rTls1s5BC+tMrScskQqtBVA9F+NRW6ZZW6kqF4yJ9mo
Fr4/WEF+/e9gjXuNG0aE3YOT56l9jACuX6biyEXxicoBL/Xgw4OP8vBxW73/Qs5SvAuYHvZSUotT
bhA5Ali6ndAHXsudq7eobv/+1v9/D2cZKT2a3J6ruhenspj6PpCjm/5swFQ/ard1H+o27x4GUQAM
yOvpoSyRzIQz50TAGWDYTgOpA76kFDmOY8BcjHnr3lTITQqBU9Ibtev3OyUo+v9tc8DLRyRht+Sc
QJARDwWuyO4Rq3f6uI1XPOP2cjKJY8QeGwEMPrh/d3F630kyBx3OOpXke9YiLqZoTw6Zb0nrgT0O
Q7n/w663inhrL7eYSIY8xSneASQInt0gLQjyMXDeAgj+47db66/Xx/61uMCcm7oJPPdnX0JVnCVK
7nOYer/YNfOLgDjgteKOfdxYodf662IpiyfgkqnLi3NvHGj4tET8halGfrImKEXGhtobr/V+qzn/
fsu/XmsCHJSnhdueEfwEq0lLVQRfThoNQonjxy239ohFr8t8EOI7ZFugLHBd+3E6TVE1QCQBagD5
VpV67SGLPb6dU8cUTtyeBfWfcRQ7FRKz7cjd6OOXWPsgi95lih5cIc6aMxAioSz7oChYSHFU8p8/
fsDKCyxV020HkDjkXu0ZY6SZv+HOBwk3W9uwlb9+qZguJ3gsB121Z7sd7huBTAhHxZdKOXSfJXG+
0Ubvr7DOUjDNWw85aFqP5wnxBzH5njpWiP/oEevg2rvJ9zees9ZU17f8q8/6yAPowBUczwDZmtCF
SPRi5X0Ov22zRYW4jrN35vKlpFZLD9dQoAGfREMAswP1eIdMULUhlXv/1+2lkpaVMShzAMIC5owZ
0o2RHVPXibcx3tZ+fbGyjqPtWzg7lGeK25DIKlr/FuCUZGNmWpGD2Ev5LPP6UcRjJk60nX6308QD
W2uEg6Q/h6L6AS31Ps/Hp3H2f2cW05/aTtlLCS2IsjmnyA46ezauztL4NNPs1DlbPff9HmUvE5SN
m/Rl0fPsXPrGvZ+g0/0zciQ3CVt4G+229ojr1/qr045UWoaLqbsk/B8k0QQmAQbg6TNzh73UzyqQ
pI2kVn1h+ZwBduY5QU3a/L51c7LxAdY61WISp/DAq3bw60uV2PcJcrSQH7qxE3x/ckKL/rdl4rF0
e7gO24vfV5cJASUAsAd+mUe22HLLrvz1S/VWnlmWlWsYHblTONDFIFxsnM3GaF75skvQ3jgg9MsS
Q3NxNS7ZwHyD8ajIakA2imRj+7r2iOs//6vzxPB+9ZBhQY00pYiNTE+p5V6EVls7t+sq9v/Tnb0U
WiFcUvgjSEgXAVSdTEAKF3cWdOrI1/pS6d+xb/7E3vhcZRuLnfhX6vzOE5cSaNqycs77EiL8InWw
dbJ7/1HlDVJyekWaLwNiRy+4kVQH/C9tB1hJYyGMkwyoTjgkBo+gJ6+e3dDhlmWjqwLk4+bdsUR5
qgpiJGyiIEyy8rfN3QY1ESgE8H8h/E45NnKubJTHzl2qYd4bh7Y65irrL8jlEaHIAZwSVY7Mkbmn
j46VgtOHcJL5DEuTBUJ+nQa8nIeTh/TaOyoZO+kS7ETFqm5voLpBABY9FE3LH8pcpmE5kOmF4nJ9
D6leddf6Wf+Ux6n3HRs6XL7WvPaLI5LBdZi7XEXt5E0vIst11NlOEyAU5N5lyddxhJTHDOZrhyia
cEwRfN2JJNnhNa39VPtJUCjtBQi5gerHaeURrQC+/lRWIdAV3b6J5RwYmFoCyDIRDpcTew/+JNvP
FmjkFrcSpA+WfoRbNO9oiXpfmeKcDEXxNfWGfzhVNQJIzF1vUR3YphvDCYkj4VwhMYFlz5aeIDdJ
2ybUML4eSJG8+S6R2N0P2AJI75SXcgLLOEGiUe0WAYVXC5FP7iMoYjfJxLKAJ2q6aYm45U0O7HTu
IS198JDEJp3TiNEVjbQtd0lvfwNL6c3K8GdUZigPEMOgtIV0N1vhBVFLEruSuVaQuEW2J13zlE3x
76HO//itugFq7MnOnOqA0NebYYy/ldockI1sgWRuamR8TTSE1vEmk9wNZNPaUT9JyFMyuZ/7uoIU
swCQDMXz+clOLfQKLm8qWtHQQUKN8pG8NqKSgWjSJxjod9BDRAirPFmp/5uT9KGsUJlJp2u6Txoj
I7jz6mDmHsA9vA9HXseouiV7LesjgpplmFQUW/9MB9LXX3rjlQddVI/NzIY7yJeQ5mz5yE6yh1cf
KYZHTyCxjc5ny868fZXHwLQLOJgGKGmK2H/TIr+luUIFriu+XydZWFTe0jl9jYs63zdzkgeKIjtH
9GCdwpMG9jkp7srJeUFYw7NdZmdE9e2UR7td5kPqySB+6UBL2/MCSmJaDnHUZa0bAbckwj5t9tj4
YePRIaTRJU4NQHGGwuNIf+ST/we3tK9co36F6ISfxeze11AkQdLZ3va9ukES6y3EP/dY6t0A5+hT
XU2XcaRfu9S/QB/9z9QWP4kXxydaN3VQuP1Xr7FvCpbdE1b8BqXsFTkuN2hDbA5ZHYqEcVCUgJQe
5PDoI+UvmBAujBKbvOG1+uEqcUdnN0YdSv1CBp9zFKzD1/P86ljSNg/GQr5A+zQEaoa42L4Gj+UC
0TW1z17TipyzfEZ0NcImgzqPy5DV4khSeycH3u+smPy0S/exzSdEESMsZHDvkJ10Axp59atEUMrO
rcs4grDlVwvXwT6DTR3pTPZtFluoASW0DchE8SzHdgNn9p7KymqjKs1e6wIdSaX8XxYzjVI474Ii
FZE/0rfE0U/Ixz2grrZHTscltQWQVPBFI/jH0qcCqaM7f8gz9Oweid4DRHxxyVF402HfZXANeS8d
sxSSPyoa+C1HxCTzv4GWPWPkyuwHYP8JaqEI9B7HDHOrQu/Oc9zZOD70XzRz4Iwl8Q6ul4vi+no0
zgh6RJcffBk/D0h/QuaG+8/Yki8aSacRk2W86wrUG+EQuDdiQihcXr7UZQdWGgD1MyCNYa3FN56w
X6UzVFEpfYRcxULsHYZ4RiN8Fumx+C2pPnEEUu1miUopc/nRmeunHoKqsIU36ouDUt9Ox/Z9ZvQP
u0QKio+0k6DP6wS5NLMVOVKce4aoP1E/iiwDsY2j5sw1ityY7q+p3MUuL/MBBXekFuSZuUVWah1U
nQUW2Yxki2Lsv1tW+2xnzVck4H2pyWwFlQ+je1ZeY2RLWKdE1jwhJ5cfbEF/1ZN5jhF6hl5ZCCDC
vcji/VsG7QMsrgwJkIi/aVvvsYeWo+2G9pIm3Q1lw+1k4q95pW48HxQTqV0TuXDjsWF6qQxFc9T0
3HBvCP3eeUXgUBGgZIhlKuNPRvpvVaPfpOhPTEJO3VsEovKUvKYS6bGT0W9z7NQ7FCm7azr0eKK4
R0eI0dlB7G88jzvqdtDMdriYNqjO9jNeSnH3XgFwGruqCd3EIOm18e97ZAtisc1P9YwbHxtE7chQ
q8TSXOzUKIB2jCu9wyUYEON1vSOj6lASRy4I9+Kzqfs3xCjrYJjSP1hwKki89GX0awa0zWiHkw8G
OHYoNb819SCjrmdIOUTU1aGZhovJPWQP4WCIxTb0VHKPDaC7Fx6CnWPw0xBP84dDWtoOpowqXOio
EgGh6OShrLoLopefXIP0gHkiZywMN1XbsqCk6ruZ52TvsgFRcbgO3bktV0fbWAibAe1x12PjcEhK
XNpZFrODfsIartqqD2fL+tkX9rjrOpRNy4nxgDVujVSWCbpJAC/3lNsP8MzYUalaEfiV+yCrjASt
3UbYEMWHskcC+Sy7PsJCnb6xGTHFWasnRG7xx6JH+tzklsgCVvm1YxRzfjfpfvgCmA67WD1aH1KJ
/D5zbcwRXXfMsu4ORfYE3SKdnqbR3Fo1FJcld9toHsgfXIR/ZfE10Tqtb22t7psZ8WSD6k/cu6ZN
uz1SeKX7s6LudCLcqW/x7x30BYqU5Vi42BCZbocEDZhpHQdrM+mGva8ZeagR2nqf1U6+I9qWIbKI
1cvQlv8uYHHUjGetEOTOCqjWke6eWP4Y9SYhGA/fmv5PiaBZ0SCzq+rnYMJqObrZw6BwBhWdE8St
tM4QsxyaDrwSQtVbPoAd5Df4pD2JZtzAFlQ+Ieo0zKH+6GX/e4BAAVFDd1Xd7Bp7OpC2d1AcaFSo
BQ3rob8DyR4FgmTH6+wpbm9wvwGNqj7YVuWGs0SynUcPlaNCJFX9RI7osZidQ9dnX2iXg9lAdjWk
0gYyaNlaO4doBPu1h4z1gU1lODfed1hJbrRp33IKkk8P44ongAYkCAPlNuZcLFdJ2Loo7ovZwyYu
viUWMo69OCys9gUmgj0KRUdsUCJkiMFqV0Y8nXbQ3r6m2n0ovV8dpjDhpFeAGWTAtR1AfXI7xsPN
TDjUHxJewMF9UFkOOS6WZYhEg5G534YBoXjcdiM3mxEhihiiOq5v89qPjEXf4E4BXzrtKHaZ/yQx
AhV5hS0qsS8p1LAW9c+V00UNxeoFrPNbi71uiaUJVMe0Jn0Eb84jSd19nJZH1sgmYlAvA102XnRt
zlZewM4n5ydEvke6g3R+qC49Nlec0ocMPuoAnk2sSBAGS6tE6BbD8jum6sjGF96+kNG+YSMi5xLo
xvoCbKeSGFABEHkI5hd3FLLA+L7JmmJfN76IvIacpgEhUG5je4eh65yD31nIo8mTPzL2oDd1kQeg
RlDV/Ky8HTIR77kzzPtRjkeXgKo7jw2ys2UXJfMISkA8aoj7HQuR2P0VH1kX31oxwlBOMC5U9SP3
9WnsGhakmXc7g5eqWWIHACwjHm10zgPme8ScQjgzQVtCHRHJkkClpELHpG2kHLRIzGiD6QYNRhho
J4buFFRXrU9bpH3F6YO2DUxBtCzCpAeXMhWYhBvwwXakUyqyk579j7Pz2I1b29rtExFgDl2GyiqF
khXcISRLZl7M8envqH07/uu4JMCdfXAEmGSRK8w1v+RWVUlZhVvDq12O7WOtzZZnkjPoFk3VvQmi
Ym9lWbXfGZfltrL5SUstRdu4L5ZbWHnpIZU0+ZCkcbqOHLtlSV1qjVSRTsO8cqqieyemop0KE5YO
Dv5wY8wq0jaKYRkBPceGc9rosOtrAhxmS0xj9ZZVk6O7aivSY6vMYtXXam7Ac1CSQ5bLS3eXYZI5
BKOMb/I3zbIrzGJOYv/3aN2TxCw1A6f3LnSLYCSkzIv94of5SinraoZvzv/WALpkSIeLo1IFET5m
WoWXhDiaSxQpduN/3QO60kW5ZEgvBMRS4kfNfhhFMM5MaHQZYYvRzjcc7Gs3OP/9jx6E4pDxijdQ
vUc8b1BgMNJszpvzwBYdJ6z7X/+OK62OS4KyQLhpxiONpoalbWSULLHqmsvp66v/HcWRLwnKWF/K
KUULjZTw1KGX0MPPMn04Ax5Cevi3W2j/9z3B1zL60THrvVD8rqrJELmTkme5eDR05Ztm3LV3dNGM
s87TWS4VZzfORdBKpBw1n0X1DdXo2sUvkBSLvC508Kazc4bkGc42m4lqvGpz/h1u/Z/h0196P5e+
v0IOSVW2a0Jpm7ZJ/T5Tos2k6SXBYs5E44ysS+vOkG2CdccmyW44eg3bbHTGh1knq5t6wOJYEBcS
5QlxYbbZiw9d4dTbWJBhRWfKbtyO/4bky5fMHAtTz7EHtsdWihRaNmaNI293H5b6vy0Ml4ySZDRE
AR1T3ZFj6fbSkx69TeV33mRXvual7j9yCvTK6UzadjssvoJ23pvN6NMqVP3fFp5L3T9hAOxyQuCp
2ExrpVx+zgWRvCRI/grzpv9mVfg7PVy+1P2PqTYYpdS3+0r/jNpi3eBWBIHbJbjNE1HmmXgNz8qP
f5rBlwYAulIkEpRcVrrBm2+QKCXkWZJHOwRfX//c2P7L+L90ABjNJImiEqMyjbq8qHW+CFm2cLdV
9fegKJtibFdf3+lK3/tS928vUZRQktT7RePUXYZ+DN3660tf2Q7s8y3/2A4ixAC4vueY3pXibqgp
W4opoAv7skzK/de3uPb0FyspIe4ELOv46rXNk5E8jtPvr697ZU5cSviXdohEaMagAVp6hAa/ztr0
0bSnu68vf2WPsS8W0DnTSNgpw2afW3RxMuTpi7/Uudcq77r1nTfStd9wgUdHyuB0VsK7mdTDKD3B
ZKn6b3ywr7z2Sx2/0GNUsQuXjuM7xXz5dmNU/j8S/JeRfykgbvp6jPp6DreZJKkvklMogSo50hbv
vmgdVTF1RdOVxMejSpA7y5lc+hvdthR1sZJHTMsaxZmPkkO4tZdw6L3PmnlAVjphHWM46R0yV3kl
KVnnt9gzB4MZWa9GZvVHFJkF2dySfBOXdvow4ZfkmoPGqS1Tx51qJPqq6ajkJZHfZlqn+Lo6zNDX
52XN4hljWOfkXlrDoTctG//FbMwtFdtPXfksiGP9Bak1QYnfJpzgOrjqSVffVgU0SmGTU+jlGdRE
HxQHYNQc1DtJabLHULZrXBb1cv6ph5NJt8TuLT/CGXgLU8naESg8v3WFnnlgw/K7oK/IClEOq1Cb
rE9ZXeiozVjXeuokqo1jddHGMRtlpeZqsZUFDBgOzueWZLuoxC6Vy3GMHRHQVW5Oduf02AdgZLi0
VrmlRdaue1Oajpz2rHd9Jv2xXrp+VdPrCewFt19hSjXF2EBrRJqT5EMyaZ9k5pjdOGm1vOoWvAVb
Ek3ktiKRD51qhYRaaXDO3bhRy3XZN/VdjE+Y36ii730rjMJjPCcOL1hJH+ac3gfc8sR0kw7zeouM
2J9tXZg3lpE3P+uzWaTikGnrOKSqW8bYvi92PPxSnbxYqxmZrjUZFY+z48ww5COHI7tZo0DrjLss
jheP91+sHWfUfsRkhwaN3BEAYBQ8mDEuEaNJbjXFzyq1d+XeCoNJOktGUnvxWpsWn42f4KqWeIja
TuQfGhnB7lgn4TEUEcnvimQG2KDT+ZQL8ZKa+PerDXnhMYPKn+Y+OU621pQ+iNewHvWu4ZBHK98e
tGk9VBjITqMlr+cO/WQnlNk3wrJ37U5tNu3kANFopk5Hna0ifutl2TnvrvZLBXnTTdrWXhtORDXe
NoT+JOkT6S/q0yT4Z7boHyc1Ke70MBVc3sLaygBIayJJu8lEQdQqZtdDk86IWLvck5pzN1syovpQ
KQ0nuKaYsIkBQdDtOyfr33kL3W4sGprWs65tClWTyFAspCdD7abb0pptwtJF6FrM5R+MwPgA5Qcl
K75ORYkoZpSFrxYt4QAt2K5uFsapmkZMdAdN37dRFu11c4iDrklyN8TIyW0HYClbbej/YBcZ9CqQ
VsotnlLaM/sJ4WdNP09C/2v3dIscEqvD2kGdQwAExX2SrmzUjs8dusfjoNFxSQtUzi0Z0DD/wFHM
qKfQ7U3EIE4ZH2STssghy2Y9ZXPpJosyImEW1m2eaWnuSlNVPClxJJ0sSYf/I9OkyFeGZpu342Bh
ntn204skd41nWY12nBpl2OFvjO8zw4scNnCDiVbRSu/BrPqSZpzdUitJ05DRHUhahO99VLlKuBRE
uaQJ/pJGt55rew76eVRvo7gofmsijD1yxA08zPl9TWfaPlZ/YqVmUxzg1NveguioNBipjWZJVGuz
UuaAzmfjOUIZ1yi38qBw6mTF+cgKstCWA0uqK09IprGdLaNbLZOM69UUSWutbhffGsE+p6XGSLCT
m3c1VTN/UYv5tWWLfh3ttH+QSbz0rZa8X0cepjtlzLJdMoIKxLnyTEHf3VkOsVGhRMvZ1cUMuqZF
yb6if+ASxhF6oUpLcWnAgsPc/t1ks/2mJGXnWpUSr2LiC1xLy521OqWb0dH3OrjZvtGa5XYqNHNt
GQQPxz1YL/iGvY5JrlmjFzqr+rLZTU3xHJ/hjBhk2C+kgQlNIrhbsOJ9RPoS0YlBMNBbqnXoSxIa
oF7Z849Fn/M3mDOE/2oyGEpdA01UVrtCy5Ag9mrqLVtRu6FEiYSLj1tdu4j77AcnzOzPUjNGz6Z1
+SaXmbQWOfH1hibpq0hbxNYSGnhg0yjrrM4XD6sI+TFriIfw9LZNN7pUlX7sACQalm5glWqEm7GQ
yKXQcv2l64Z01Ved8doDfwbV0A0/sjgMn8SglNsw5jWkTaatDERBZ+57yZpDF3owkBwuoDYbJdFS
Xx3ZS2uV1uVCzbaeRqXw41xkbgot3x/1ZGE7nEc3y8QhlPn7Eiu3aVqITTTQU6yHWFsjrWKhwqrG
jUX0Cz/73i/0sQrmtlFZZJ1kr8iAI0vfj65CoXDHvMF21KADq+VVcYr62TwjQM+NHb+okp1s9DYt
1qKLm73Cp3QbTVKQzi35RzMX47qToxZGuvVRj+fk9bycvIr07zPZtj7EDQ8ZpzhDznJmuDSfWcLL
iUT6OFEe1FL/BUJ7F1X1pgchco2lSn0IAvybgXhHHG7Ura06yVqSDUL0ykF4JqBeMJeqCNRGKV0b
gHvdykPnxX0Jot7nzQPiBnOlR+gDZ9Uc/SibFvYDp2UiRb1fCXM9Oap8YzasConWrs250ogOzE6O
lC1HbA+kIC1Qn6lZRgeUXYKYqO5lLMAJugmBWQjEQqZ9jtWz/RiFRRU4tvbmDMVTWjZrvdbfxRQl
LmsYOy8JQ5QIy6ewzNol8+w5ncGWhngBhO2Ig4uXtguKzHJWE1s1wE73nnXxhzFMBT6qTDQlUdUg
CslC08Z7glZPaupYGz23ttGo3tiKyi6Uhcy8gieinnkqG9ne0FhFYefwhhxHFR7EAXx+VVARO4ty
16Tx9SNHoFlLeefOUY1wFB0mjId28eiYlu5C4A2n/vbn2M0vYVNpXscmGZidY3mpmdxGkvlCu/h1
GuxnLOZeFFMpNqExoNgsZpbAeUlKV6nlz9psY9/UzMewZBVzWHqPhKs7b5mp0nwvaZxbAwqeMWdy
6fWDaYYvWUz+pR4B6ulSz+1YpcjixK+lGY13x5BRq1r2x9z3CQeoqqA72d46qp64Ih2AwS3nY9YY
iqw451x3mQULky3EZRN6u0yZMVGnoR5mtYU7cGK4hjDukiL5xMNIuJjAIHCtyYJqlupYqWnva1I6
YM5n08eYVZpHcVJumRGcIqRKWStZAqSnxL/zOfxtp5EJuKiwqQ2AEn2znEEF60c8io1dmYWrL5jf
D/kJ32IZho1ab40zUKEqWR0w5N4QxYQkWA/LGax9iJU290cgUM9p++7M3visF1vz4mim0i1xOE4q
uBXa5PTuUI26PzVZjLhyeKp0eQyUHvA4TShZpDirN6wX1MKp+ttInGUHd/q1mCJ5lU3VQtNzKjeW
CJ8K2S5ca0TsKUnRD7LqLa+nQ+eaqE89oqph2cqoJwYzTH0F3oOnUAqavSq7oobwAWP2BsvtHrK8
TVfY6S0epwadShC9a4Ahhd0RsTeddM16lxob0M0yyqCXKZLtGRLKSF6GO+XKnQImuKvANL08cTpM
EVPTw5ePnkI5SQg3lndpKfpAGRUsP4yqprxOfudaA93LjN7wHjO4PZQXdVhSYolIfajmdgqssCh9
3ClSF1LJKxAfRtFYVNAznYZgajlBIBMmu0qpy884IQhKwp/2wBo8blQ2jlWlpGD6qXpqjYGg7H6B
l61242eJ1LRyCZ8i8avkAlGRt2RaNwcCoHq3KeCuICfABrTpn+1kOaZ5ROZMTSut7jXpVFhxeRql
TDq1NgM9yfUQdbV9snQ1PlqAiZCI5mQVt9J2iQz1EJ5hl6xMVtVoRy4szwXRtZmvaN/z23tpczbZ
d9u0fa8hCfp53Z0INTQDXUnvF1W1z/2ym6ig3KHvp26jc55HOAxPda4o7pQOP5NhBlPv8SjK69DZ
w/tLPQNIzNar41jS9i+z2wU7Xo5dHcu/gSxItGQcOVNBXzB8t2PLZB8Au6yjlP2Qk5KXtdIPWxUn
NYvZcHrmXy+aMph6YbhmUWb8p32nzMm3ijVZZ9H0e1W1xwmvXjcK5TiQpUasEiwtNhrh4JjnlKe2
zPbTMJHZ6OjCiwkToBcJGWZupENCoHkgpfJPDRh9VTXT7dxmPdJeklEMAeTq1Eq0ain13EEZWW7F
lHpw26BWdcVNQ/D0Cn/dfa9p8dbI0IJEBoY5elt8OEsVex31vEdgjcqqqIjVEIWE+DqsIWODor2q
ssETdIP9QSw6SxDbPi6jh8oRRTDZdGYcbam2Vhhma/boxI8nk4VkCdEWJtqLtDCSo8HgB6gEmlkC
CzmzpnwhuR25+phxHtbDtykUd0tXQg3AXX+lavNtqo+qJ7VkmelSLrkkkSd36mDAXLM0exN1KRvT
aPxsi6TfpybBbl2vDOtq4IGKAZuQWNOWldEWtZcXvb2erbRzFcxvfEmyXqO41jwjLV66cnLAnvEZ
yjmr9lB61pNRo9RvIOcpFQewtihtD6vBaG0JhWQXjDWgqZjI+HOopJkDghCzaGaCmMSkwszDHjv+
kzvErOnNvV62r9bQtLei7JPXPCnStREK3YuzsrijZzHg2VXmp3LQe9a/GqvMEiKOWk8aNhXz4ueK
maznytK3A9y9da6OPRmI4RT09uwE5tzsOrk9FVnD2mqI13CZ7/LOXtyuH6giqDm2ljy8jEt5wuXO
Ccahke9Ib27Y0InFaBqpceM8nwLRpoTAiWp40GLYdFUrnVMgAF7zkJIv0+l76O2CmUgJ7kDW0fgK
v5y07jFh36KaZ7IVKYQMS4bOVHVrTTFQmIbzqpvHea+m0YfoxzHozp9XhF12k8KIeNIhn24rzl8k
GSdVMKYT1LYcGk82d3sHKadv5N0TJgaqi6qgvpfGKj3Jo2UDn8unGdWyH1YU31pGlFPS2BLi2XlC
QpM2bjJbg2tXbIwiWQoY/Nl7OqWvJsFTbtsp1o+hGe+apu+8aiJgntn2VPQKGKFKMyLMQQvzlESl
pNPD7Tgbz6Th0WyLsYOVraRYNZKtHpRRxm9KoF2Py0hE3ogbRLnJbUMimCc9E4+qJBzI6WkB1aPK
Vjhr6sopmTrtDqec5ZBXk3qbymN3Y8YlmywnWFFzPrUYdHJX6vFu0hDS+MSiTD/we0teZAJUNqkY
xKpYlOQoN83ZAjXo0nUiyc+WXDG/MtEfJjvX8DPHLs3WOLbMmTR6iMeyWydSq4OY2nAlGUu5V9Qu
J7iwKFfplJFKZ2Oi4cQj7FgEr4Hc2rkPI785OvBLObflZ0P5OadrDV6yUiQsbHpzZKWjiFjZzXlj
G23njJnHFqYNpXo/drIG0t8KegBVBMNhUdO9VAjttu3CdtXA2t6FLBDbXA5lj2PyeS+WOn8oumxj
SaRxOubCMYZgh306V9mzlGchcz8RKzMG6A8tHVcrxrxfGWW8KQqtWhvzGUNf8mGtOzGNtZR8ede2
9YEQmFzDBCbr/SyRK0IY4c26JUGaT5MlEvowyXIgTcQ+LpRGQVQNmVenbbyrxeI82N2s7aS8rDne
RuUz+8/oIQiaWA2aOH6b1Fy5LXVIKKFTj9Cd1ITYdWFB4Btb0+3aQt3UWtJt8W2AxpRZQ32ziFzc
68IpfaHa5oNCYXdIjClzld40Rgo7Izuq5NTx/7GlGnqOx7MRKZ/pMJf3qUTDyrTPzZYJyq3BtAwS
ZBUsTImUrPA9sV/DJJzXLOT4iGQ0q/TKjqnCFrGbtSSH8ZvqFVYgQxf6eul8F613pYV8abkY6Umh
OqFa7SV4rSnrE/8j/s0qSP4fc8WEtLNW1qr9kjyA5o1RQV/t3xrs5rnx/gf00GOMEy/na1vlbaUt
nhStMJ0133Riyb9u4V9pgV8GXpelKnf6gPvnbEg78Ogbnfbf15e+9tbPf//j4ZUcXd/SSfVe0Q+z
9FDIR3v8+PrS1576/Pc/Lr0sre5MEj4FYZselrB7tmXp5etLX4GsLr0N8Sm38JXV7d0QJz/G6KxX
Ve/aus/d3lY3JTR4vbD/TaV6mWBtQ+if45wGwNREnCXBNrBU+cdIQ/kyu9owCmMeOQHvUqqLeUjw
fql9zZJhL3/DMbj2hS+gmbkcyrmNVcTTIsxd7KEDa9Jucm359fW3uHL9Sxcu+LQywcK9tms5wlha
R3998apM+2bsXwH2Lp24alWtnFm1MbaOoPs1xshpi9cYDERc7WyMrb65z7WfcTGLMzli125LY0ee
h6vTOT6vwUb+HY/k2s84//2PyQDAp6X1rKm7Ony2xwcLN6RWPiXZv2GTl8YWeWrZUZ9MOpUdLMqw
zjZpN7/+2we+mMeGMpfkbPTqrlMntxlNaOd4fFnfvfgry4R+AaumC/yqbDEJbTGLWzCBB1vKgq+f
/NqlL4gpaRt2Y3VWy9B/PWEJfVCq777ntUtfoKpWj3CANrK6w+MT/iDbZ6tJH18/9rWxcjFjJ4Qt
1qwgHW9hGVfpa5scbeuj197+6fKX5j1yr+WRLjNWrOJnq3NaUT5nh2x7/Tvu15WpdGnfk6GIRcuk
qDuRA9/MZE2a7yQjfDNRr+DZ2sVE1ZwIb7Sw13eOguDAzGsM6YbHkhjCMQTdm2Vay1+/qCvf+DI3
M7KrcNZtZdmJ8K0YTU5o/xZZJP+PhY/FkaPAPW8nK2G3ymL6hw6x8rfKQKhhkYQci77+CVeG0qXL
iF4oDZRmlp22/dWoR9WiqOcsH32zNFz5Fpe2It2sT6iHQ3Wn2F2wkH4l9J/DVPlN/2v+1g3q2k0u
PniFtQUKFHx8Eae5bfQ4teNe0hY3TWl8q+E3PLP/Ymn/Qga4NBlpNbyBGr21tsRFIz7SB20XR+F0
UFonvwOdVO/jAscgotbaZCMwNfNNFUNcmLOjsiL7VL+VrbF1p1hSNkpTKujMhLMHGs58Oj3TwRDm
dBJRMR47Dn6fY5XbCJ2csTiSdEg3PqzM6karsOVWbSn1q6EaGo9zEZ39qcrsjRGmfRB1nc4vVw0g
QQFuNPRVxPEh0baNUONhpWDZuHVynVMkrfzwm3Lr2hc4T/Q/Ni8Zj2OUDCnyImtZm4u2wgVw3QqY
EHmFIaz2b8rV/3Kx/7hN1pJlsCxKtS+ro2RqALLAhsPn1zPhymS+DN+0Bc1joPZqj/+fm4JbtE31
zTZzZb1TL7aZzIpwvU7TGnXHw1l0NyJtGb6zWrt28YuNJhJlDkUjqfej9IxPNondBW2Kf6vd1Iud
xqr1BkUgQlsF/720zNbWmdYtffPKrzz6ZcLmMi9O1c/5slsoPO2w8sbh1Izf7TL/Gdn8ZcJeWvbM
LYbOib3Y2wT+d+4lJq1nKY8qr7DAyoysO/8sMb300ywvrlKE/UeiGQk7ErpYUmDKG3Ap268yEtD6
JiqD1pCSb7aOKz9dPo/CP4ZyNFToMMpS3qW2tidW+xQ70U5Xi8evB/OVCXkZRWcWYhQWah0smePD
EBP0uBjJA4fQ3FUm+bOtun+bkpdpdJBXMyeOdXlHyHwflHzNIHakHYLWb9T2117UxfCe+3QQmSEt
Oy0eZH/CBw70skQR5LTl+uuX9fdb6JfLSjoV6bgAwOzUTjuokbLRWhsp2/LNK/r7woIF4cWnRpie
mA1nUQdVTqQ292bzjxEalwsLQQM4hw8Qq+0FSVwuwGdMz5SPUfoNif7as1+8fd2JKprTsr2rKj1w
5uTDasV3df1/ma3/Oz/1y8XFVlvFyBMurpAJ41lQ7I5GlGm+NmOmsKTWW93rzcFoDERkkRl6bRai
eah11Q9Raq3LUA03mV6fIatJ9r8eC3+vh/TLJSkZhFLX5491VgjInCDnan6LYsTkQv3Om+fKeLtc
l4r2nElRadZuqHHTzask9+WueG7l6puOxN/Zx7pyURBhAd4qQ5PYWEstj/WYVX45Vsc+TlZYDRyj
IRm9WcynTM2+2SauqFL0Sy+xXjVqpV24I13vcJU4w6rI+UKR8ZKdfX1NZ3hs8/4Gts+tMeIbnU0w
BVj0v/5o117o+e9/LKZm38xSrcXmrupMOvNx5azyVMMGVpm++2Z/X1B15TxB/riF05nMBdHS2lbE
QZvsh2Kxf0pI5FrH/lko1Xfer9fG38ViAamvJEshx16w7Wp3nLpHKzOILqn3CGK/a5lc+zEX9Ygt
WbM8l2hWnC4PXUmfmw989i2/UrTkKQnFcEM4fPxNbYjI+9p4vFhF0lq2lKIfo/2Z8xijmijFvK5M
UzO8kWCsfku87PBc9D0mUqXSdEB6WShetHns7tLSHG4iULI9nzh9KElDXJdFN6PiXOSnpTfk3wnf
4BGri/wJOIfGG6uBKlxDiZ0nyYCYte56ObsXttN6ZKpnx9LSgerjqHydVKvrg7Aq9TU25OKmDx8l
/c1Qy0M1iGAoHT+ZfhaFDsyy7PQl3So0wzV07mSMeCL/0VkSmn7a7MPnFNWM913jKB76Y7eZOfA3
2o1dcTswR+AvQSSIsBs3cn45muZn/YvVEHIyJRRVerCccRy1e6rqdF5HmX6KqvIXsjVK0Xf66Rir
3obpNhxe1QWrWNoJ2G7sDft3ZhQbOUf3peERXitBPELLUX+RNxiY56SazoaVkXKss5utgzgTiwOI
Ur2Jk1Zn36rjq6xJ+0FVvMWKt03kBFbc/Gi1eW1ho2mq2rZoaCmn6EGl0UXC8Eia1sm2nkUmu3Qh
4+klzasbWGerpLBXXUzjXIzViRgUfJUwdtDKYjVkr1Yago2+2k6+M2a4OH2+/FpK7d5akPFP4yav
DHKL8zunVh86vU9XhKoGYplW/fAEUceXehKBExyz64GcKzld63g3YTKeg2wpaEIt6QgsVOOmgrux
2wE/2OkSlNNNpr9FsIVkFVZqtcG+UIVrmMW0HiSch47NjJ/9dNdzoG7MV9mpQQmh9PLkwwQQiU8U
+fXrqXZcu7a2C+LMrNe9/PyKspW1xP6YncoJyWPsuLO0HGoLaeWgwpGKfHiCXmmGq4pAmwFtezwm
68TktNagkO0FRJ1ECpp512i/E02mK/dUV29VeqimyOti6k4cz27VDIqDcjPjVuUqz5BPXVl2kyNt
VH2n3iibSnsCCjV4ZJwHbMkboGoqH8qY/oZNsUeUWhIqH0pUv6VvSJqb7zC+l7N1nARSHcjas1hc
1fDCpyY5GmlQhZv6NhZrpTpMzg4kqHo0sZZ4SNJ9U0G387g8P09RXWur18cp9a3Yq6RTF+/Mep1C
S0M9fsKgZRL3s975WCPBkinro1C9erxHM1UhO9XloAepD+V8u+Be3z5Zz5YjbZgoich8epUrfU0u
2xOk20iH4wFTQnnp+W9s3MZ3KGdt50mdNvPO0P20N9zG8HL9ef4tRdOL3E4/Oxo/uOTTWKqnrZYA
EFoK47HYCek+gVc6T/hdAvEaHTNyZcFLUsSTTBG+3IS3Cly0RQDeZmmAmewao3rx2hIGiUW+8iuu
oSYZG62wfM2Ej19aCMNf22WX1W5hbYvywYJEAHAsxT5gOssJxOkJFNs+Cvmun7Z1dJLFYdFXjlV5
ufoYake1uU3Gk1Vs+vK2s5OgqDxcB9r82OHU0lLQrfPiZcoPZQphM7lflqCYVJcRl0q3jKd48hzH
xbJ/TpB5r5aN7nhEvtckEsD8n4PugbDxvDw4o5+jc16lMtYdPXzT92FYK/zIj7TytZOhU2Ft5Ld4
2TRKIBB1ESSLlNvV35rfIUti40sJZAuMEY6O9cGzZdNq7vB2uev6nWy+RNKxl5G33UNhLKBvPsV2
IIZD0x864raiVYqzQbuVzGfzTNyD56c/mLIX6jfLYCOZvGn6Tblsx7jBO/ouWoKh2p3l4bHlWkx8
dnaDEK+iDvQEsbsrHjWox4RhpLBxRb4uQYktiOvoHhAPYYxja5M3mMEiIQNQ/UwKrGLkW2Er4iUg
+/H8XKU/a4wLOHGGVrWzsjM3BP8MM7utZLiVsraJi8GVq9YTIdO72M/Fp9Q8ltVbC3u6Cx/ySePa
n3JxE/cf8gQ7KE6oOjTPKeivDLg4ELqZW8/VmK+zgZmf7pX4cyxl8OzGH9TXSdsIkkIK9VkLu2AE
FJEbw02j2WuKzrfHO2OZXTv+gaeCpyxQPWrfrm4ELKhc+WHZTx29ikHUpFY8jPCgQv2pEU9Jve3k
dWSYKEAmzyiPDQG69RBiUFvxZDixz7c6rg0ptg5kx7g5TSsTKmqezq4jvefRVso/rHivIAuQMSTF
I0ZkFYB27EVQtZA2IU7AhsPelAbRpTy4Lh0QCMsIhJeFMIl4DJqm883+wRoOBQ54Wd9SgiY+WDy5
DzCROq+cboWc+zOz0JHezAaNTRivQrHWOoZpsaph/pkRXkvpQz5nfplv6ENAZMJ7BfsTIxaBOAtm
kNQNiIYn+UbBpK5RtAcN4xK7u5tibIwTXfbitPLMGe+qcC1wqE6MaLeYfOZlxh9Hr9etc9KJVpnV
0tOtE9kNXlPL+7xV11003Hem6dXTAP8pO1jDeFOy7akFrhRG63WGs0Z2p7lNqm6IXHLJmz6ZSDk9
K40e8nD2pfa3NcPgKwZfED4Dv8pkEdEW0rpxRMU7em32ekDdwyuJ3UZ+WeR6OzOEoRJ7pfyT3B0G
/W/8t+I8Wstg9zVcmuHecN7TSnJ7JPA9Vke99KMbbWjBUdApKf8wY9G18Ny6l9maIhk6dHHQSrHX
CmMzmUQ+kI/wW1bgIsAr7tsnJDyGbOBGMjwtk3Qf6mHuTdVtDjsewWvE+oYUoCnuUuokqgeVlWsS
hxIqZ6P4of0E85ZG3Kx7mRLo9rzWDdvtHE0+G5Js9ZTiCgPd4RWy2wDTGxJyN5/ktILSpRO221mq
7jGcDjlClqXt1yGxnJz97i2IzKLRb+hmlG5WVPdO/irHsMEUjYbMb0NS91rEZiQqL8puEryfDIQX
4RFWl4Glp5rdady/giiFbbj7/zg7k+Y4eTUK/yKqhMS47bkbz3ZiJxvKTr6IGYSEGH79PZ2Vo9s0
Vd72AhqQXk3nPCf2oHlugp32xSlv9B2Nix+tlzziXQPH8xpOZ8UF+peAooiqLZ9UNGr1O5fNW6fa
DQIeVk6LPDka7jiyMFsCwST5r674t5zkh8EPtuU5OVirP6p8SxPXXuN0+w5OqbXWXtS48I7B0KGs
6g70i1tEvnwwPR6h8ZKY2fhbiMxurVhvrEw+uVLuSggvg4Qh0FPvKxTqTNb3wJUeLFXsPNYclV3m
kCdZx15a68KvDsRFHevSgwZPZpWw8kF6iNmrEu8XokXYtgimH6HjIL6m8v5w10fl6jRFAiK+nV1M
1a7x/F+kVMl+IJa7QxiPs8J4SlbBNHZ3k2NjEY75cP7sD+IjDlEvHNih0How3XKHLVHTR0YwBSji
tQ/9tgYJyLLc1xTTTOhsG6DDQAZZeR7wC1QeOu7se94+Q6KLXElMErAuSOT4mAFrhIiyO2cCOAGS
WgxgdgzVnK0fCub/9sIWvT1u+Cat4IEv8JJ5E4drzyHHQgJQgtJaQ2K7BbIKY5VVWtscGss1rArA
wbRev7MG9cfBYJO7Tg4SUn1I4R9c56A3McBnjjWx/ht6TtckB7WFp268JjxvogSPsSG162xLKdlG
5tZ3YldY2Xbgv8cMykcvRK8ryE614SNQXt/yfrrxa+8twWRzav1s00MmC47VL5JM+xJOIi+oXwAn
jdwRgsgSi2Fo32GNQXLDyskwfkPEU6xrpp/CxvaRdxTrPfN8dovu8r0GRGXbiHI41TYD0AQxNhAL
yW9tCxF/XhcdhDmY8XKviN9KzegKkdpwHeTaX+WD/sVsfjcMEodheY9ZUAs9vztATdzoREIrh6cM
shJLgqzLUYBlNJT2MXMwwwHuKlmJ0b0By+gemzcHxjwMXyXMl6N2diPe9Yb7w3s4EiCG6t9xMG0z
FGEhYIMPi2io5B2AVBs/82Bk89csgTmRAZ8DTKINJb6Qu7QX67LS9TGBySHzxeOImqdpvOvcAkk3
w2HoCuvAy8Ha+E25d7gO1xPQfM/Ca59CEd/WXvLfCMCHAKJpqjEaeC0C4xoFMbyashPzE5QGh2A/
qz/PjOLmmItUrOUEfHHaoh1OImsA6/Fuyg77GDak9jWicBGeAG9Ti+fyx19Jl+yLRD3Iqf3OnDNK
G5NyppFTTaon1sY7kB//CAutC0i6g5BjdwgtndyAPJRA8D26xaF182DTIbrt6Eyl/+qiPx/AIwxu
2qFt9mCKBkfVljzKhgaLRuWVUO0D19Y+wk8huy3E1UlkFYFzaoIQfwYytR8AyPCXvCfsmwgszFyQ
dMTtFQ4FvJ0qHIjsWp4D/eQk9o4BB3QLIwv0ybUoUcSrxPoYhrD5ZVljfcs9R925iiAvs886zAIK
vUkst38fwdzbxm5K176dIcVIyPQ2FZQcRCGHH0nrFvcY6KeHICzPCjEq72jH6zsRBv5zoSV/GvIh
Lt9BzmoyrNgGhBTVjUdfr28EXd6uZOF5V+XTLs2AAHVYDxsSJXRSNypMs1uWIPTz+tUvb2Mwk7oL
/aVysiBAW0/dtfbf4uyjx6QD7jiIlzEw9PZG29nCzS7vabHQ2HCaSq5CjFYI8FZs1dC7Bjs10D8u
7JjRucsb+0yghZYKcCUVOft4nx6G5/qk7nusJ7MNtmLXyIhc09144+3QUE/inhyqfXfwtt72+quc
u72xAwWEu+v7mH1FYfIO0KKCCyJYAr9c3t1iJqpVD0UFHBgIOVUosFZM18zOcGg1xE9CA2F4nqtc
f4i51mYcjrmUOLUrChK5GXDh3Htw6/B4/dKX349jm5fW4G0XSL6KrAmiPvHEwbFRYuFI5fILckx0
O7dBF4SiT0XgIN03vMBBNN/AUnWPie5DIf3n68/wd7v5wv6+SXGPy0GNNYzWUYkskwMQn+yjgiZ9
hV03tvNhIf5mU9ff+lxMZ2kbEgMPTSHDfgVSmP9SkCZ85ynousAUVqjI45CFoKRhyKrWegzIEor/
8utgJhAEDLw4HTnwFomL1Sb/UFhf+pXagD0Cj1X5tRZvEkFIF5RWAyTRybeme0xAshUU7Q840v8S
BcExYfbJUAYFqQMZ5S6At1533hew88P1T3m58iEP+9+6imo9BXwEDJz3sE7CzBRNeXtDSfNsI88F
oDU46bDRxbn7peoHc+y/N8TEuGvgH8LTFC32CeCEtX+q/mshEhjq/736iFD2wnPb7hT74VbEXCBC
zN8L8FoXKsPMLr55/JoFFQ6bFTB+aS1pVGFUxE5RlXnffK+q/4D6k++vf5iZOmEev4KTzy0/TYA5
H9wK0xTrObXYqQYq7mvXN3buwSnAxAMGqQjg/H09qnVMXnO/XHhNlwsogmT//Q6KesQpdV1HreVi
m8nXP2SXf4lSxMzMAr+dfMSwY4RJRvUMeMONaMArxjLx+ou5/IVZeBYef5pptAA3WCMJ7ZPMx24d
TAIuyCx8kHb9rOliSvXcXc4l69Nd0kCW6NR9HeG8JoIP5CjH4Dd1h3e7dJ+uP8jlFsRMeFAcS8S/
gtUYNcFvK+hWo2zQl8f1165+frBPD5Az2ZAS6b7RgOl6idn+SlXDt9qPFz7D+XX//xDDTGAQKAAj
C2qGpOsYztlwp0El8v2XM1VDYVFedQv3mRsjjIohSl2VHgYeMJ1/xpwdq/x2FJgqjY8APC+M+X/P
vS89jDEnGwdP68DO4VzxmhdQ0+MV+p97awvO/gstkr9OJGzv7Rjr3bELxbbLkDvshSJc9wUdTgAO
kp1w6u6B+DnUt96AnVwE7nqPjjNhLYWdh1cgEL92UslMKpEf+G1Zyd4+ua18AYMCXrxxlzQ+UCpL
CoGZ5h8Y1WfM4E0UBNXHsmAms62b3OmeM9f6SS3xfr2Bzt3CKEF55nikBnwnEh1I7il8hY2kiJzx
wUVNlqKe/k7bLnxZE1EUD3k6kkGpKO27V+Bmcbjjy/exTj9yyAwEIPt2Xt3biu8TQpY4bTN9w8yp
CNzCsWPhgSyeue8ZUgsrnJCVDSACipU3OPn8KBtvYUp5uZIz3yhUAJFyMJCkwlhXfSP++aRXfe10
n5l5FblNqAQZpcO1sbvjjPxNJS7oJNjvv94G5l6UMdnoeEig22whvSe3onxIPEgzfZjfAOcA01o3
w0IxnHtJRhHJpiZWCCw9bya5t07lnMZ4SRE+U598o3TkWYN96AZxnFMGOqwGRuVIah6/ejKtd9Kv
JtiDmyXDyOXZIPPpv0U9oMWUwZJIorAOyLOMZWWdY6M9vU5duz+2JBifcdANWoIYenicsGG/lHP0
V9l0qScZJUH5bpy42HM8YU/+cUr97K0E4HabJjmsgHbZbChwy8jdtpv04Gc4XK30WOy6zM1ANgBi
i7njsFeYCwQryNxZ5EwFIN6MY1s+gVz/COR/EAGHXr933HJuqA2p5vVWNlNpTCOPQ4BudfMeIhUK
aErx++xCJta9HH9fv/5M6/KMSsbihGps300nt4z1CWzyHiAAsIuvX32mj5jYWdisu9IeQu9UUGcn
cdwY09fceWJYuIfYlUhsvtBJZuYjJna2gC3fhvOWnWzR45S9BnmFABsGG7XLDtefZeZLmFS3eorb
CnwZhRnVawmlCA1c8KQAIsDG4JfuYFoVodmvsO71psgFxCIHggtmYucZowBmDMA6fO0m50/1aW7l
DnFh+UKSU+rE9kYUGfb3XLgFJhf248Qm9kJtn3ldpn2RN6ysFe/JCdzTDZLNj2GWHlIJB7LLHq4/
yox+jJkGxgqreZD7O/tUlfpJ1dUL+Fzb0bOtQzf42RNLAdCTdaN2hdYAs6eMPrDJDzY1MhS/tmDw
jFEAiWzY3e+4fXL6+LcPlRe4GRa2jcnu+jPOlGjPqP49dk9riyPow1b2umpfPFydAYKd4hwi0/KL
T2EMBAU2vTGLT0hEGyTEuweaVCviLahBZ/qm6XScJj9vOghkT2kOUEiYlmrrNm2+9a1gqc7M3MI1
JhI1HyXDpHc4FQ24A806sKAh4vVCl5mRhDP33MY/9ZmYIpamE/YYWSkAH+cDouo1pcH0XjLksGxk
FYiPug8HJA91oIWuHZZZSHPCgRaQBsz17+vcp//l1Ha2UJbZr0EngYtLJ7LkMpl7fqMVti1zh6Yp
nRPH0SSOvYpXHKPsh2HcXm+Fc9c3WmEFWmPeC8RJ5Q57papPVyStbplvf79+/Zli4RrtD0NsZxGi
s6hq7hEIsR8xMGBqvQ1ivvAEcyMR/fcT4jxYBn7qpVFFRUTECDSUH68GDVnEhESC0cm2FeghC3f7
K8q9MOFwjQkHoJJx3FBqn/o+O/a9v60QheK67xik1sWIRKXyvghQ1zWCdiZIm3DuPtDvyXB0Wv2U
9WIl2E+L0IXuPfd6jUEeio2AQjo8nDJby11CUnUQtse2/HyYngdAO1z/jDPNxDlP/T71E6TlZFYy
wtmWqXQP68OKAjIXWNbCID9TC03PLqJ/2iHzHHZy9bPl/echWKoZf+aTjZCgr0UwMseoJKC1iabo
cebYZ+A9g0XDwYDR1OnBL6yDheZx8UFgJzS+h5eEMgHiTUd1CtamJax3KFMg1Ylv7MTbDPVSt7o4
ubNdU5buESs8wx1DTL8eAv97DKbV9Q9tnzvm/7VvXNmYRfg5Ay6KabDZUeF+Y8t75Ov8P/kjhYLu
Lv8B5GwMP9HH9bvNPYbxTWrVjRVtcLOw+TFkz8p9vX7di90CD3H+/VNz7WOH2G5dKFjwETcPJQ1g
omJ4LchS2by45MENzv3k0w2COrOyjrIiwqncfe+qHwXjf9oEJD+cq244z49SWLd1ET9ef6C5F2WU
6TCNY0g5IA7o7PvG/haTceF7X+zYeBCjPhNglfqwRoMFzi8/wNWEwCt36I6xaP+7/tfnvoVRn0Vf
tOC+BnlUwtilET6Ig6tB/nED6P/dMlmKCJ57Q0ZdjuEEJIE31JEqs+0o3EPphs/Xn2DuHRmdurFD
kVEbL58gXG4PnfWAI/tCuO5qCjsosq/fBViny12PGI9Q4ozfzh2gpuKmxVl+w+MbFrfJsxrgm5h6
PkUVTuiPyuXldyjZnO+IdZIfQQGO9gaZTA1I0kjeUpjm8e42ZgEgmLDJ3Aih+q1ArsMG4jQ49kYZ
RF2YE0TTJBCRwXuiIWGNgxutWnDMBi6bBy9VwTZTQvzK7FFDfkp0fxxiaFGJ3yLWgFjDDURb1k2F
yO0dz2v+YA+tekSqof9wFuH/rIYp1wDH+n6+GmwLBipVjz+SOmwfFHhJWynq/ntCbSjmx7YOXusM
CEo41Mh+mvpWrCyZtAfeczi0B4gHQBKjw51ImuaQDPXwDq5k9yyzJIwqIpKHMQNBuS+nYTU4bhYh
PLu6j6F1X1UuQjIRJwwZCG3jNRd6kGtSMX/VdDlEo0AJ7EvhputkbN8r3sjHtOrtLdBIzTso3TgJ
yli3k6AgbQuqIBms8/AhaJQVDYFQEDxK59hp1oCwFUCESex8N6jJeU1Ar30PwyqAhr71EYzJAWuq
m3gndZohTDJud9COnFOjknpjBxAi8RRSPc9q+xfYE5t1jYyYNc0cfM+ehtm2p9OITDME6EBt50LP
1BTPpCnL9egS6DARyoIbW9mxyyAGjeu2XesS3MoktuutDrE+gqGD7vx4CKDbgp63sCCHYUS/IYwM
HCaEn22QVofozMSTDwQWuFM2JNk9oKrhNuAFtKSAQG6Ayv3ZAz52j2xJCWRlzX4HbV28qTwWvxvS
i21TjB1blWFXLMwNZnqfeSg09q2OeS50JNUN5FLIx1Ar0FMXet3lsuGYx0IsoUELFK+ORvUL4P9g
+H69N1/+1455HiQLn42IACoi4CP5IbFSrMithHz0HfgnX/zv5ujZAiVGodtAhtKPDlwTe4oX3vlf
P/7/zwKQp/nv+MbGHBoljS0RuZ127VEf06g+scjrb2EqLL8FG7HxVoiDO+q78Xn4pr85H0CHNv/x
e+sYb78vvMTLo6xjCmz6GIf7wLCqyM9uaPYfqSn4xc8c3NIYEFabvIFMvvAu576XMcDaGLLhAPF0
NAjEclrZym+g/4Wq/npz+OsLu/RCjXE2Q4q5D40LXijrkHxlB+RtwBba3Vg5HmiBcFogLpVtBNaU
2yIRI2SrsbWpOsi9PWyafhvArtvbADguWAIvT1SdkP77gbvCDTW3mYoCyNDb+rECIr9GqEBavIBb
utCM5m5iDGg9deHotHEKIBMPL/WjRHoHDgVWffqBLrf0as/D8KVXawzPquEU9itLRhoin2OFY3aY
m7xpnWEXZW9PnbWzRxhzsEYnd1M3hRuZdmxz/bvOPKGpFcm0blWMMOcIJNY7u5RnJqsVQDcMfbRn
81MJl831O80UKlMvEvBgHHmGMqihDI8rGEr6/65fee4Zzr9/msvWSTsi3B1lhNX5cOvbRQ6yZop4
QR/OmBwNdAvkTvF+/WYz/czMjkGUZ6o7/ywg8Ib0kSNFM+JgrEbAWgYL27lzz3O+9afnKbNKjSKG
lG2sPMRtT05yG8rWuhfIKdp5EIquaFIu+UDnPsv590836xncf6IJEfyHxfcNxN3WYUC4w0Lbnntb
RtXIC/AIKt1qkHD9B1g0sYrxBCbRgGJ/7XMYZWAMEDSAE3gYxumjYvAvvlns+fql5z6D0fkTJioN
GTl21eEz4tkfpf/0zSOj2ENlS4cDc2/f6PoCwUOuR3IMEGMh113blkdO02ThCWbevnlK21osSDmz
VSS8ahPAHANr6gqzqoXqODO6meexBZI6p17iz7eww2BjGcLuLD16HrwjSEcDVlf6SAQVD0UFl9z1
b3Jxr8x2zGNZS7TCt4ZER8BYiFXXb2Edm7bpPYDa128w80HMs1lbtH0DVa+KmvKcHwvCZPb7+pXn
/rrRq9GXS8wEUf9wIh6VetynqTggdwwabO27m4x4J9EPC9tqc1/e7NXJBFuAhbZb0Xojxsdm8NfW
0pPMzQXMw9kWnjVEV7tdxGOkuJZW12OTIlTYO5TyiPm3XvsiQypLyhFHgtn+PWEdwL8hERsg+/WW
BLX7IkKnXGiIl09b0CyMKuAjNRMrS6hL3a6sVok/neoSSQaYAq2UyH4PabirwxAexHKXFM5e+8h1
DaQlF+4/97aNSkEpHZ0UjO2IBs+eddeDWz8+Xm81c5c2CkTqeW4RFmjw2GAS/bEedzJYEFhe3teA
nePfyu8hBGSMAaOOhq7FwrtFUuUvAf+JN+jN9T8/05nMQ7CO+C5LgyY8le1D05Yb3i1tU868FvNs
i6Lh+S4Srk8eMiRWwEdvcY7xMUlvYQie6azm2ZZUJEVQzHlV1fFu3WeZg0CrFNvkzgOIOjju9vr3
xrf+XH9Pl4XFtmPSPbOcy5EqzMIATXQ2CODu7oCVb7aa5tWJYjvhRsIntC995NKQEWqbnp797gTk
aayMwcRmXv+aBxOJBgzoe+Uqej/wclx4G3MtxeheotMCkqJMR4V2uxtgt7ZW5RRb5CVoeP+WTrFn
3rlzvvunmUgbIE/M6iwVaQR1bYtm498i8kdVmzpb6Kcz7dFkRqoAMghunVVLtrxLkR6TkHB7/RPO
/HlTDME8rDUJwUTHT57EOTfBzjcdliOM3wdwxlbwl1y/0cwzmKoISQmZ2gFvySlObb/xliRdl4Uo
tmMKIhw12oBX48LdWm5hIXrikX6BR25T7JKdXnmbflcfw5N8cW6CqN1X66WNz7/coAvrH1MhUVJE
N8Opo6Lkht0DbnF0d80OC3Vk2N+lt00E6+CRP/Q3OIPb0ig5xdvwpV7QAth0pnGbB7Q5Vlqorwl2
whNB2HqIz0ko4Fyuslx3esVsO3hJAHl/oADPy5VGitSwqkvXusu8XryFeoIvecqz8d5G7sZNWac+
wqA9iyJCCiAI2BMbawR4gJanHmc48IX0iI2gpRX/hrioh4lPUYQMlXAYpoCFw04Mun4Bg20KguSm
9EPgvQAc2U62HWKxG8hTJUJyV9pxsE4cq3oYfOkjlCpBOB+izN7GIEEkOVKKHrgDz7OLSJpdxjVA
CWOYPBLEVW8lbx2wL4I4OLTOYH2rGtUdhYf4GZEjWtgKiuLes6vkD1SWYJec0Y17SLzAeh/z9EWy
Ggahiaj8d9hWyGq22+QYADrlrVrp9g+5y6z3GI6HGyo0MuFdmDEwRKrv4J4i4Dnwst9p5ViAelT6
Wze4+g4bdRwAbMdbjawPQTMT+XMgEW6Sw3yKGCKuTrkeeblpPLh3faTHHOzACQ/Ig1E3FlJWmi2y
suJ9AWvpE5JS4i0VtXff4bXdEgwQ4KUn9Mnp3TZi3UgA2BjS4m0Evn6FXaJ811Lbgh21sKKkJGBZ
F4pGZKCwWg9WeEwty16L0gWno1JwN09Wjdj1qWzj16RDlvtKwAh4iMdkaFbYOIa+qgnGAQr8ur8F
kzwHySU4mwKLooiYFK9xhj3gplHhB4GDFDiOAnaAWk96w6fe6nfX68Tlc17bcc4F5FM5FfhvbhuW
WcRsdo7IwAZ7vkHjwl9JPV49S+Ji56RXUAFsNZlcKAbCk2pFu5oUZERdhtgNn3+kJLflKqzGF+kg
/a8rYLYG+3JYmNDPlDNTv+ADZR0moNZGPpBuVL4huuT688/MENzz758e3+U4E237mp0E0p1ABcg/
ZIokkBS4y6/dwHi/NUuruAcR5+SE2CXNKgfxGHLKRgaSJiv3X7sJ+/cp4AedqmSqVZS1j2n6DLTW
yqqfrl97Zn3rGqN6gvfiuwkaCEUOAijuFLMJXlqHjOaIhCwX2uFfXcGl6m5MjhPLH9K6xRfulUSG
LAiGN00M+22DugjsiQCvgdnYt+wQbnVKu4o+TQCQvsnMHjaj02aASwqgGhF6dQ5KRLqNdBkOKOMS
eIamPOQTsdYj7C87W1jAcJdj/ZKkjrVHpEp6BL7H3zWwHex1G4LRMIE4AL6R3HZhCriPc3aGdhWg
KX1Oj1THGagWRXWbOql6lFiuRU2MEL8YInRkfwz8jvnCPUsVAhAddH/nu9LaISbKQ0xqT7a9qMWB
koDgDIbBQV4N+cYOlVjoKxebNKWmWomiXleEwwzKXNDrOQ6dy25HUO2vt4e5yxsfqhxDxGL4kkSC
/LRlhCSdQS+4DWacALDB/NuOe5HbVuHgb3cnZ9/c5ICKyJV74x/KNd9WB3qfH+N7ZHq1d/VuuC3v
u4Xh/WIbp9Sc1IQVIGeAWVQR5Oj5sEkxtG060kzbBKktD3ZP2ZbmSJVb+EIXqxlud54dfio6Qe4F
YGgkVdRL8d4n1btlQa52/fPMPcr590/X9oDuDHPXpyfkeTZPGOooSC0OUnQ0728FJC2bhKvuK9UT
D3KeLH26GQOxKkwCTiIEliNQnPQapyYtJMljIPjr1x7IqNAYhz2E84LUbNlVsC9DhA+HDLZQB/QF
7CIl6YsVe+HD125mVGs2dm4+BGTCScw320fI0fCLTT8nHM62ydJe5Pnl/F+lw0szinXbBug9WcWw
KGXlCseQZ7gIaGWBCH+O59Tc648ydxujbjvlmGs1QVra1ECGMQ0WVKBPTUJ+1x5d6DcXt/bwKEYt
gKIQOVGtOstzvFWNFFDgng8h+1n73wYopPMJ0LuqX7jZTOFxjeLgV1kHw6o1RR6oEqukdL4jGfIF
AJkvFk5T/OVOXuqjDMCn0Fb7fkpgJ63oL6Hkwk7KzAOY6q/EKVpk53jhyQksuG7bLnvym6DaWEhz
Wmi/M5XFFH/xusjC0bIJwm2Qixw07YcI4y+pYKm58NYxkqLdIASbHVvRx7EBzCVuFVg2VS0XbnFx
eUypufIWvCiQOw5pd9OFP0Ae3dc18PiInTw5JfhJhSN3MRagXyuV5tRXl6J1G03ISUnnKQv07zH1
P7Ke7CYZPtJ0CRU8U5HNHIe+DbBIcVqJLFx2FyNiVtbed6G6Q96QteL1UuW3z73uQmFxjB7fxIj+
yJLROw2D2Chr7/j1SgJZpFvQRXxnFUrYRBL/4bxqVHLphPXyrio+mlEEJi9P3RH57Cd8mnvBesi2
EJ6+wcIog1I09V44DnsxaXebD54m4KgwH4lpng3bEZQg14vdXLs3akPli7hllIkI1PmNq7uVWHKT
zXRaMxQiaIeyoz38tFBo/vE8fQ/bBzBsCzOemSJtJkKMbm5xqHIoMqLLdDf1+iXRMlhxv/1TT9av
6y9n7hGMKQG2FxxHuCPctE7zhICxH33ZIP2zf7x++blnOP/+aRKQdbWTp0Ean7qkh+QIvic4fMK+
WJXdQlWbe4Dz75/u4ARB2I0dDqggtRqgHUor7HD7CNUUnbtQeeZuYQz8uLDVsin2TmmSdXe8iOGb
YlAdxYiDXyg3c7cwxn0qMHZphnyOSr0xr9opBG12NFzoAXNXNzo/JIGwfcWiiXDyu1G0PzijAIVy
2F3/yHOXNzp573UjYoFd78SGYss5+1UExU/XypbOZmYqPzM6sND95PQpkL9I7Hls4gppn9awji0e
Mcf5VTnpDerJwreeKchm9sfER83CdiBRXkJmNtgaREL7QWX+t7GZ/vBALXSMmaJkhoCMwNiA0eXV
kdOzF8eHb6+gC3Vj5nNQo0s3Vo1VXsvqCMKZeIX82mMAst4qaBdte3N/3ujVhBdt0A+wcoms3WMp
e8wpP3ypLf1l83zqzrId08GZUKyVK0E3OYyAfuZqaXE105JMqj3vhqYCahxXl10JqJf6zrL6MTl3
NgiOEMQC70cvp69NSk3IPSmGOgW4ikSQDh7hBt7UiiCA52vEDmx//lv58qHse8QtkqjFq1JJlAEw
GOdf7AdGn65lzYvch5+1r9OVzX8GWuyT4DkBtEM59ULhmOtsRsf2fZhIeuUyMNmdB6hf7iAFAAbZ
9xC6TlBKCpss1Ne5iYhpFmj7AplESCY+hfTXZFdbj6mXeMwBM30rY/9o8XAfFvFtydIHRwDemQ1f
m9ibXgKdYcnrEfRGj/jrHqYOCjiwrvnmen85d7kL87q/x4Gf+kuJoPDOwdH4KUljSLt4KDY2PHsH
R1vDTjttvL9+n5miYroJchbrFqDB8ASqyItH4m9OBt42d5b2mmdKimkmUD2tetlhd2diyFXNfsbh
QqGde0HnG356QRPrWjiirRb4M/Gj7AGuRmTwLS01DlCgc1wQS8y2L2MAF2EK9XGDeZTt5xsfp5Bb
DRXcekTI9AHo9QApT0Pi3Msyw8lCGXsrSmS5bScHC3zFxJL/deY1mlAiBcYfcPJxG5VC3/YyPWVJ
vNBZZ2qniR+ycYZsdQNqZxoED1iV/kg9cDNSnr2NVrgZXPAKUSsWpJkzzc2kEU1Fa1WkLNgJW4qH
3qrqtaXiW8yDX64355nK8/czfmoVZeGEDLnpdVRkbb0p0oG/BDHQ51jQp8eqsXF8mbvDQt+Za4JG
Lc3thKYw09snj4PdbI+u/tVViPjAreXOy5xq4T4zX8gEpCUd9qLoVNVRSuimVeVaclBCEXhVCBy8
ZgT07GChns59H0P4wWECQUx2SaJav9teuLcwta8XsxhmXpgJSUMCA+8LgauPBA4N0E1DH6Kz+DlN
x8317z/3/8/t4tP3x2yyYA5JwJFDSmPU+VV5q0UyPY9C2QszmZkmZvKuhkSy2EtL+6R6TgAEh+ci
y93n1pY3ZZk321QUH9cfZu5OxkRgLApheUNBTzq+D/sJGNh7H6AODRZuV7xdv8fcCzPacNqlOfJY
sB/SF/bP1Jd3ie4ju+7chSXK3Cc3pgJEeWNa9DXA/wjIbivAn/X3XgKUXC6MA5cfwDZNDvbgyrbP
4zTKW3UjK/aawvYM/m6hF+rj5dJrm24HgKu9OCvb6USxlepk+cEd+u31l3/55dih0VrRJjvsPSPO
tczdKO/BdJcPqF47y1raI7nchGzT65AEitTIFALV1mkPveofnZreUt4eeZ/86Mp2aR9q7j7nr/Op
3yUh5WCwgGEX+4gnsF9tS6+oheCB5GMKqoW2NPclzr9/uombTyX4bGircaN+2W1832h/YVyaoRbZ
oTHOI6r3POWi2BcEZ7j0hyMm4fsic+WGAOmKDrFOGjsaUr9fOfmwdCwws31nm1aFGIaikIDrfUpk
9pBn8cHq4D5xQLaDH7+sVz30AGNBd0Qg991tFkrY3Is0Ov0whVTgcB+dXiR3kxqfuOoXvhE9X+P/
J652aHT4mMscJFfEcwfEFnuH1NmplsWQbWlVZrcdHyDcmsoQjEt424t27U6OjkSg7G3s1xjb6jaz
zolYuf+9cVQbbMbMm9pVq8EDh/yAZo9KtY3eBCE5qz66KV9XqhgXlnYzPdIkxKWkhr0swJspHIqV
9R0FoHlwHq1xodz+XZdceD2mR0APdZyDBoqwuq5qkW9doFsGFX1o4Vc84LCm25Aq7r6H2JaCeFGl
1Rphm8PO9uPiGGOj/7FUjtqyook3vQ8DTWuRcuf7SJjoFaXHKnbkwl/9u3i+8FfNE0uaF3xgHU7n
rYPejet4T7bJutyyAzJN+1scyWym9U1/09ypu+JQPYKRc893S864uQ5paq80T1TNwvPdgaQGnTxf
5f0WaLR65yGKuln5v6/X4JnxwzzOBKMGjnwP93HCO9FtPJw5L/kn5i5tFMWqGJtBn1WLILqua8fa
ckAFyNdGbkC5/62GVgkNTlL75ATw9OMQI+RUF3xHuvLH9Rcz1xWCf69fERdqth7zHFJXQ2TlvD9O
eefBFgoTJUDTycP1+8wUI9eo6kVLqzrI8AEA6PhecrIONF/Y7Jh7BOMD0BBYG50D5arT8G6CrU77
MFlCVnSa6NJex8xHDoy/n8MeHFZhZp/aTO0qF5sARAXf/sfZlezGrWvbLxJAiWqnkqqVu9hOYmdC
pLNItaR66evfqryJL49VAow7OBdGQJbYbG5urqZtt9TOVobH1w6mIKt801+kfR5s9wnIokNu5xvC
F2tNa/llEEyILS0eV0s+qR+dP1h3fd0hqFyf2LWR0U4Z0U5GusxTicwM8gfEuxmy8alxso3Eb21y
tYMmXUCZxPk8JkH6Y8KV3J4fQJ2FCdUWnPay0D+IfzpFxq+qdLCHtISdxZ+2KiBrlcIQ65fr3xiD
eURpdH99nKx/r9kf9aRtNTujkL3sZ5BxSvtIweILipveKveODW2eSsAiYGfym0q9UrFjxW8JQWUh
pp1/UVVa1LFmR1uA710+133MgvlA/ec8Kw7l9D0X9W7yZTyo79nAz8DTHal9aBvnBvazzIZwJqoa
gNc1xU+uzrCpC1FZkkTGEJUwebfH9z8wGOtUwKBeTPoYTNhnmizm3WAfBWg2F5VxWBANwAYCRBHK
5ntN4HOE/8u+uW3o23Gt3jJyJ4mJpr90uKyCaQFHqKU6T9ZyHKGo5BwZXij94XlM35x6+eKZS+Sk
kOZIjwvsqha4COfBDevkfhjfYGpiToCtztB6sv/U9ls5LCc2ZjtSFHEwg4tvhlx9LcvxWwUjutGL
p+kVckf5Rbt/Du0gliO48nIHYMlYnKf5Uh7+RpYj4Kt5rWDS96q+cQMZSJjCIwFWQLQNjaaJXdeI
pgIo3wxG61N/NBhkuucydodD6R/tHkZaMH+AEVtPngqriGbWwc/uj6KxnEmo2N4sn9IGtizODTyU
KuvJMp8dpMiZAX874yDGZt+pW1bLpPE6+LT9tDJzn6dQC5BfpI9SOezFyszDrO25e0S9Nh1Dah1g
zRKpNBHuqRYwhKMxUghRx0hU46LbuXgONuUtslYYYsPn92EG7LaEr08DrG+D14O+KCNl7zgfwwxW
eeav1rltXHdv4MAtlzwehRODOBNB/gNOMFBpyr5K+SybISqdMZa8iM2lipSAOYoXefOrXe5FZexs
6HI3yKLUjWqasBzBHvxh1JC2rh6VtashS28v+2nG/BRfRw5j8Cfs5RDyBGFJcAyHY4Wrw77x8PXT
Dx/WUChJQeIz8mGGZdERlcQxbKclrJfbjoZ+cSv/2MWhyEP+QvuwCt6k8dcUf/EaPToJU0Occbq7
vl1Xrjo6lEfVmZi6rOwS0iy/PLgx9tCgiGxT/BxmIDFN4+f1flais85ngyzDAjPtBjovqd3sOlKW
DxVVdKOwudb6Jaq+u0u1tlI+HFAQcvoxOwLezmK3gPnV9d++Evq9y9/ftW6wvsja1BuSxf1jIoFj
WCcQs4w/1/rlm961PvGCL9Ry8qTvOWh4DTxyDj7oXSiM2lu4nY9RTuZ/eGw5tQscLiAwpnW2T01v
ijtzoK8pFfVdB7eNs8KlicOEuOwg68SMx+vftpr3aocybjgUcA4D9vL5IlLY/Q7w2qlYx8JFCHJE
GXD5aVOav/DeMmLKW5ibWar0N+5va4ee1r0DtFXvzhk7l0t2GLjBQtK0ECBVN0sF98Rqmmw4teYb
OebHikwQRNFyhBpFUuiXQaKnydkcegoCcx0NvlNSPLkSikZD7b2agn5LA+8ILvWtKGFuBUBJROrP
PeSYukImk/CSdrkfnJuLWrBvhCOMqVDN21isK2mKTqUrKMBYLQx6Ezu3vjHTi4OJnEDXP1h5sHFp
XdnLrpY+ePOQp9TCXqaddSyb5pY401ZhZ+3nayWqUuRdb13UpqANE7XNN9QODpN578Ad83MLXmcC
QvomIM6MOGcri+2kWF77vjs1kGvhpncy+2XH8jE2cBEpjepzFwOdIwj4oC9qO4N4Qw/ZHzjksicn
hVPQOBuvJmm7jaNiJQzqVEEBIwyQT8AY9ppnzpaw7eF1WFcbK2tt2rWbQd0MhuhdtK78lzmtQoO9
XZ+StYa1GGDAbamofFAO85n9hDrQve1sPZ2vLSdtvxvTLHxmATyfB+SlnuRjt5QoYlQBSjlj/3L9
96+c0Dqi3KU8aywqweWDjSdklfZDCz/ZCRmT/ZePn0JjmDp8fK6CQGZg0iAXbsJMmnFewCgp3dJs
+fdA+sGdQIfZBg6cEi1Ymp1m07SP8HdwYZVWlPSRmLzAZRYnBN5uDbiNVcvJqBVszi132NeFmr41
DfiGoFL3w3esweUrgzXhxqJbOR90QO6INzTfSOVwdq2ah17hobix3BW98X0y6NdsAW+Iyd4Ir8/k
WjVRh+fmqmdGHsAws/Pgo+u6ynmkk7TgxLlE8yzUTjSwLgRRDWiGyineGPzzGsc99vPyYIPw1Qbm
0TVd9yuljDyDfQNaU0HKr90cNHeilGxXyWzZWBIrOYMOGzRBMUPpUHRnv1vGu67K+ENXL3AEXqz5
Boe6OlSubN6AoG+emQeS2vVB+idO/MFS0YFBBhGpshq7OYP5Wx0rNfpHBX9kmEFNTZ/vZ/vCZbjs
PGiQseG3OQh/l3I23nSurH8QBWAyZGcLI6yyzPrjOyCpKJ9W0YS3++M42fSLXcKczc+N+rcj5wlu
354kAuQ2ysA0aKee7GtIfEU2+HVhhmoaoPOFbCC1al8cQM3qmJsWXgQaM2uPY0vEX9sWkI9CCH6p
uUAu31e4MkHGEO5snrMEx5m47UGwxl6Q6s8BLAPG+bcXTNSMCOx+4FNtuie3dvKDHYA+EkrRjl/L
1F7iyu3gL+nL+mmU5vSA99kS5ncSTotpCckXb8wjKqEcXsEU6jXl2YgLI4OpHVy6Zvh1tvKrKy0e
260J01PPJIltuvbGQb0S/XQw+ACqIZDapD97LYxv4cGJ2JpNLrKN/nPbU8eCzwX3qFlQ2JhBCM8X
7R0bA9TUh2AvCD+pfHrqbL7xNSuhQMeGKxaUfJnq9jwgndlJf3xh/fzYBd3jPBpHUPCh97zA/fb6
Kv+YCgxBI+1OYQ4BryH8niaMOcMcpYtq+W50svnNV0s5RsztqjcAJVIoi2Rm/toslfcwprV8hv9m
fnS5Cf6w45E+7sFUUSGt7Oav6ER/BNOk+DKKYLy17Kx9teay3cH6zv7du97yu1Zub2xs1ZWTVVdB
pJXrXnwOq/PiyPxk1qlzpg5TG5P/8fIi+p1lgJs73j2ZTEzh7S8GpswrY5QLw1l9vz4JH/9+ootp
DEExBZ5KFR4rsyfhGreOtbxcb/rjXInoNwHeUAq99UElygogQcnbpBznG5JuIWg+HhxTB/63hlPN
pHX6Mwgq5nMZDDJepGXcARmQHl0xbqmhrfWjZWUCqQAfvB4HJBAgu3zuYLZlOiitLNkY8YIZX6+P
18dTYerAf8pTt4fiVHNOcRu87wY8GPpLIX9/rnUtT5uoWxK3V/25AIUd7/YeHFvMcityrCRotla6
LZu5CHLG1Jm7ksOLjFpPZj5kxxoVQaQxuNOXdBo27pgrYUqH24+9ykU7I+h2JQQrM/jNA70JPT9W
PDKH/Jqc4HHx+42S+ser2KTadUlKjJotzQbj1ppHHsBXN8jSNvYaIXbXp2btey4L7131o0/9Upk5
fJ0hqoeKHyq8xgNgx8absCik4BwzJw9TbdRsX6mqebve6cpqo5fvfddp2QAG3hq+OtPUaGBSEYwA
IVmfewGil07fNT6nrOg6qAkkXUMjcLCitt0CBv///v4gOaLafkwlt8bMQePJDyN8cUInLMM/XuxH
Y+SEt7fxDxHuVXj7kiTx7R7/uz+d9qf9bRzf3j7fP4KDGp4ew9+Hw9/D49/T3yH82+1uHg6nU3g4
PZ/C098bP4x2hyLc3Z3Pu93u6/GI/7yen6Lj+XB3jtBOHCfHCP9mF52jY3Ib7/cv8ZfLP4ui+CWO
j/HLEZS5jYx5ZWtR7e7meelIpxELMKvz4lddzd09w80qBmy/i3mg3G8QWMq2FEbXlrsWJiimjgtF
vFOXwQx6Mffw5DgAErVx5n+sJmWZOkOgHaFhPueud6pLfz8JA143KhmLcsfw7DHDa5pPDw3yWtf7
2or8cWTLXvRPPSyQry/7lWCuswZoBXDCOHcNgnnh3E8ecADSNErkBHl3FCMxD9f7WRlHnTVAZkvC
QNTzTkJBIsI9B/VbtRX/VrbuP3GTd7sLD0Xc4jLDiuCNeMhhub3rK5gKXf/layOkBQZ3aAkfm9E7
OfRRmffgtMZB+mUBi/t6+2sVQh3aD0duEzQ96ZymQN1lWRXjbr/LRRfREpK9c32Cvldk1E1c1vQh
bagfWrkZzyX7XMqmg/2VmGsgelGJqgsrZM19xr9f/7KVnarD/GdijnZpSaytmVQHe1zqHYEc6le4
f2U3acPsMzHmLRj2GtBIR/lyF24bfRaos13Yv7lk0ajIHtTtPe0BnMeVPYQaCt7ZAIMKVWl1u2wQ
Wyo+a2tEixKwQlxgOJOX50m6/NU3K/XQwmfnJhjz/jmr6i3B0rVdpKUVozvlRect3omovRp+CShm
y/Tp+mytrUOdaADha9bXUJ85y26s7TAbvXI6wrKyn8OBQoyb9ReAAanMog4JyyEBq3wT6hTTXKi/
lpB818lhPJiux7awlSsrSAdTk0EWKVzFM9Qb6E1r8h9c4FV0aPnjJJYgrCGruhEHV0ZWx7wCe+66
JpnlGWqph9qBkfkCQFJouvVGfrH2Kdqx5Xq261I8qwHMgqdZ1AKKZws6GeeZu8sjsAPVFz5MeEm8
PpkfplCAMWtBqwmgu1x3iLPMlpGdqmiG7AfM0/DEwiMq2tBzrd31rj5c++hKy21SGFP69ejwxDSM
CjrBst+RrFjCJSPO2e3c8df1fj6cIfSjpTmVgCrPnNnTGff/WOZj2Pj9rp/tjTC81rw2P+B6joGs
piqRuXibiPEip+rJcpv4+q//sHKGX69FCGH1dmlA6z4pfB4VHTv7NH8YO9jwqvyLgOkBZN0Pirk/
r3e3NilaoGBZjvseTCrPDFzAGczkvk6jACizBVWn6118eOqaro7OSknqFUYJ3LMHtb6IdZCaqfut
O+bHxWG0flnY78702S9p76S0SrqBl3sl/Pys+NhBmt6DrKZPzTenagT0TDJcCkLmG+YUjrDwpXHj
ps13CNzbJ0prM3E8Zb9Ytg1TguvfvbK1dKfUPOshwUqNKim4tR8rBjk0AzoaPII/zKlebhbAEz7X
k7ZmbBugY2MhfRK43c50JUAzwDE45V2fI051/ncALLdwuivL39cWjFEMELteYL7Qs+8QW1zaR5Of
rn/GykLRUUbt4JCZ+ODweqK4kSn5Pl0s9K63vfKzdRXeKYNHA1mEc4aU13MHATQi+B97YBvNr2yj
/4BlJ7cbmrmtElt6bxW/qM7k/YPhl6Dis/Lv9W9YW1CXzt8tdbv2rLlzSplkpgkxJxeW7BXAJriA
wt9lv1Afwv0b99CV4dINlp0iDwa6pHVCii6m2aMCRkVNG9+xMs86TtDv6VJSmKUnQZ5DRlEMRTzj
HL0+SB+jBpBDXM7Vd6PkO17rl7Prn+fOGm4cN8Om8/m0y53KirnqxZO9ADfrD4YB/49u3gHUqY7X
O19ZBroucg0bDZvh9efcFUOYuV3cyi8zpOQq4Mau97AyMTqcZIESfc6Wxj6r/CJxX9rGrZt73R6H
uNiIJmsfcZm2dwMozK7oypbRM16Ez6SFFKN7shZ7ZzWfomJgirQTmqWuMZYEpNiBA2UZTjletb2q
yB9nt6yjoRimMLX6YQPfszZk2oHdLU3tdL4Ju3lZn/u+3wWDe2uM7SfnXAu+SwaXOE6s4GwZTEVQ
S0xvltQ3d5ip+ZBLq9g4Rj/MCzFoWuDlMBhynQxCULRWcVnWBPcV9hyM9qlj9ReXF+PGB610pMM0
mommAGm09Nx7wPt1HouGDGlHXryR0joYhb+Ve651dIlz7xZaOuOxgpOBQqLJ+KKa/GwRKyrz7OdU
zd9IuoXjWZl/3cjUTUHEsQV43jL96fM5DJo8LIDSu74hV4KZjtkYBwASFxPpYCOqxMvNvSGHjYlY
++GXv78bHzmYeEy2MBHS59/SFEQ0CP99o2O6lTesdaDtdH/g0GrNQa+nQxDm82lqaZht8YjWGtc2
OfLy2s0cOiVpu4TOZB+cEWm4uxWlVvJkXeZvhhhtNi91DaH4wbkreacSQ6EmxSsg4EBAjakIir1s
y/QApgnfIEetxEZdwDiDxWo+QdHuTAs4QLjjye4rHhle+WIJZ8v5fK0TbadDqlq0ypuahIlqz0Rf
h8LrH4Zg+u103saL5cqy1TEbrd+BBzyAHQx/uye3nm7hdva53EEnyzjc93wALoIzozVWFQlBog3h
cLax4dYOeJ0OM1tmgdrCQBKDi68TLcRNq4q/naN2QzocpSp3hixOwdwfhbA2gu/KYtapMV6ataJo
vSWZ/Ithmhs1WXEs6ZZx9MfcesRxbatbRZcX9ozgbiwVO6eDyY8D7Ysvs0ftez8bmic6KedWehbo
TbnHveeptsg3YlTFAxjr1QZs4xJ5//NCgJ+hBYQxmJsWuRnEQ4ArdIC1LdwiqmUaZYAsVHyCnsDW
NfpjsUv0pcWHHi57gQETNsgtwL7V+B4APCSdKXTqOuzLNlS5uytHsSctXm2HPMRmK+0A97p7C+e4
35OEyyDCTPPpsYCW+PVwvrL3HC1ZgGK+wycgHs5Tc+GUKde1vrle7kdlOfghzhJb7q73tLaktLyB
km6GSCF0Su0Sen5+q3YzTV9Hr//c6aHDk9rWay1IjEEAcYEzHSFZ9uh3I4svaOcN7OBKENEhSR2D
11/fQ8qxzQ0ezs54Qmlwo5q+drHXESItrKo6SNey8zg7f5U09plxT+XLAsFp16fRPGWnRgG90xLo
DdhHkle3XQ7Z1Lw7oHQbX5+kleWgg0iksRQ9N2aYWZpmbPVT5Pv3LZU75WwtuJUkSIeOOLAjg4pk
HpwJbNYn1wvbvI4s902MQWib/f5z36HFl9FzalKJCXbGIMs4S/5H9cX9MAX308yzjbFa0cZ3dVyB
o/xapRzy4WmfDjxWNfwHS7Oj0BHtcrzPGsJlb7U7+X9brupQTrw8V+PIH52qmqAeko/jnrUGPdkB
dDtRWibP5biMKoTHZPXD83qwKgMwP6PZNewDaLAysabBe7s+RCv7UX/dMGiLypuYARlJF453IQUG
hZE/WmT2Nu5uK4tJf+bIGsL9zCjHc9E74/3gLekjyfMZElyG/5UFYguYuNaPFllg+uHLKmtUMlEK
oQxxYwXGjcr53nA/BVsw3X9B/V1qCqDbIrIlqxILmKqqBg2X1F8aKp+JBcyTzX5fn5O1zaGfEVCt
sKQ1Ab7qybMNc5TQSCkEnXFiwI1AhQUhGwf8WijT4j4bgnJsO1+CQieGu0bUyyEb2Ja828ra0jUi
i6yjBuRuIa3al8fUZ8/wSD/DTvTl+jCtTLgOIiEcVbm07Jqks5odoGgJM59UBZCoITeGZ+UD/oPn
THsTxTloe1kppC1NxJBB7LP6c35S7n+AKS6ad8lgnU1wWe7dlAa7lmdiI6tZmVsdieJnHSy0JyGT
iQf2Sfhc3XkT2SJf/tOH+iBpopdZebcXYGkuDGuYyNkLhuroFDCdo+Wk9unQ2Dt3srO72plmBJPJ
PfHWLk4WK4tDjff7kEyGjG34UJ6LAfosFe3EtxbKc8/X18XK9tGhKoYpraHC5gVphSSZDADAOdes
3fewf3aLL9c7WVsal1F/9/lmClQgaIr0PC6B8co7AkS7A6V6i+fD3+tdrH2HFgaayqrg5ze2SS4f
co9GqHrtiHmTwtqWOebuc51oESBFgi+swp3OkGze190fOedxhlq6D/6eNwwbG2ntU7TYPM0Wr8eL
ygWxKLB99nhLs/mLocS+UVA18u0NqNfarGh3SEfQhYwMfO+qweuyT+5gKALLwmbjHrzSvI4GgRVb
g9S1h5aNa+xH2MIEtILvyBaTfGWUdBBI5S+cBybK6UXnxETKP2QxcBwXwx8LHLqo8d2NHbKWs+iA
8dlwjXIQKHRbP7qXae+e99OpP5gJG8Pul/tsP7n36QO5YYl1fCpu+Vfx6/pqWxtALWjYs09IAah5
0pAHu3gQnYzwtLyxlFcCnq4wSWwUoW3VwmE8ld8YTKGnZcuoYq1pbbdbYFB30K+r8DCg7lW7PKWw
+Q6vj8nK7VPHFZC8zh1eN9O5lkNSBdZP2J4A/wjREVeOcZv7eWx123qJa91d/v4ucAXA7xYwD8Kx
MNLYzJqHehJ4XZ2iybMjwZY7VU6xYTVIN/szTNRV5PIaLuVOlBs0zGHd54F+24g8Av54f30IVoZX
1zqEQGAtUmOSSQ8NFLuy9lDO2Gh6ZcXp8oaQG4O2OEMOAnTLY1ABKAu4BPPtx+u/fK35y9/fjWZq
p6Pd9kufVGB7RJ5Jv87lUkOn3tioWK3EhH/AuHcd5B4YP55RogPvd5thVqwsZk62Z3MWDgb/XI7+
D/Pyrhc+5ilAOXhjg4bwb5rb30bAkrxieFn41kSszbF20Nij4VrMNiSE2eY9LZrQqrZkodZqY/8w
T+9+vtXZ1ZCTpk9A1f/dLCLhnfiKihwPfd+/Vd38habdc1OZe7vO5ca+XZt67awxMp4FLbQMITI3
x640z1UuT8SdP1dlIJcK8LtvMkRjqImxIhlJfRjLdo4G8jmFWdPVdfhaocD2mbs+6btHCTqPVb+W
9s/rW+JjpBkavyzld788zQHOa10E+b6nUHJKDXLxjqqqXUo4rL99okIIP9Ib1Q48klnG73tZVX/K
zik2Ut+Pp8bRRc8cSJrmI8wlEwaqPozHoCowlRMELXJnS3f24+Xs6AgiVs5wKphUn1hkvJtdei7m
T0kwgleoHTYw7imHcjHHZDGerYCHC4cMM91YtR+Hf0eHCdlg7IyD2ZaJb8jQrwkeU3/athHR4Mbp
zsKRG3FrbXy07Q4nV79tiqBMRDHFbjXupqzeyML+gX//e/VwdLCQIehEugo1i8XM+hhCJ/D05rj0
u6j1RE1vmDddDeKa58307CmPHnPYRB19OGmeCGn9nQqa7jDiKRmV1tT4xXtihWngiFt77Puo6EHo
J5XVfx+MDEZnpueFjcfIqctZAfO+udirbCI7h3tyvwB/FzaTcB9BLKo27hZrdXGipUk1h2RyRhpc
y/2fvfgixYPrjzcWDGlMYu6pvdwJWZxr1MkG9xehWzfGj9cGRF7/d+PCQqQrqlHiSWlq4bXCQqmi
BZa8Jc9DuYBUNW5AXlYONR23KDzwrfhFz7TPR/MLEIz5bnAM+hsS3s4ZWqdGhNNoy4D345UIReb/
/aqpAOwyHzwcPAoSCnMQEbVVH7jMx38Xokv0Re4GBRJzNC3Vc5G9ltkdtwH+rM3PHcs6W6yXssQd
ELmaqXLnpzF45OiI0n0L8B4SW3hG3piPj+OlS7SjrLCIa00lzk9eu2doc8coQ+zGZoqvnwgfz4Cj
K3QSZsNHC0p2CfRGTlSYO97W3683/fEvd3RtzlrhIQ/KLmXi2vTQdwqoZeur73XH681fDtv/TrCj
63PmwpwAMbic8WJ09+Piw7BzBEt1KG7SBa/3A3R7csbrHYf46CcjtDYZbe14GS4FuMbkBeonKYw3
nTZi9vjqtW7i5KYXoqS9cVivjJ+OUuTVBVmzLAjTEiZ/uG/M9G+R1rtPDZ+OUvRVZtclA0WewPel
gZGKgzeuKaTQihphKJpCtafeEuta+xIt6zB9oaYKkTOZ5a/CPdgpHJE/eWjqmo3EtNPSdiTadsK0
+1knTtCHEpoCljw63cYuWVlrOvgsDWwG1rgYk7L9xcSb1dPnxg6gODXf/5O7JFXYtcvGzHwc6h0d
jCaW0pSTOQM7WXXg0re0CdOe/wYrMq6kGEJm27d59SlRbtPRJeyyUeDZnVLEl8qJJhOnSc9CZhgh
J30E+Y+NcLm2BLRwPIJcH0CAuUrSju7Mlhy9S+1R0I28YyWM+VoRS2bdCD3Sqk/gIfDaG82BUH/j
lrrWtLbn58ooGngD9glVi/+EBzBw4du+Zp/Lh3WI6SSdcva4WSYWXtuahR0bxm+loT7363WUqbS8
GaMMAcd2podRejEsqb5ejyArU6rDGnnNVBCUKTT+poZFFq3mXUkKEFdysqUR+XEy4ujoxazpanNp
8zEZ0y7ypjLmvAkr8wez5lDaG+fUygTrAMZ8KqrAhxxdAi7o0amCV6cdyo0DY63ty9/f3bewd+1l
FnmZjApaviIkdCvufZzfODpisRclDEq5QNxreu9QwoD4WYlA7sy850dR91sLaG2WtY07j57ZtsSH
fpFTq9txmvNnILRYMkg33zjJ1z5F27yQDa86Z4CP+FA1X6yhiyuSwdIrrR4BXdzYZmsToe3iwGFw
+jYvV/a5u+Gse/br4c/1fbDStI5OtHIoKPc+HxNuw0UDUoMtefxcy5cT4t3qMXtWzDO4A0k2jmEK
zWGLfm7v6gjE2oeged13A6Rje1TM1b5m5UPWThtJ69qQXGb63Q8XDfUqSLlcRK/kMXPcF4eVy8aW
WokJujyU7UGPFhW2IfFLfsgncljqFA/5Wegaz4u1ERNWVr0uDuXWTePhZtwnfufdAaJ5dOrmR96k
Gyt+rXnt3pNL0vC0hba2YzWh2/gHi7Bwsj+HL3V0JCLA7HYBhmCfZIEgQD2kPCwKekeYcD93nOuo
Q+BgJvikLjAD481rnc7HHHK10O9Uz9dX/kpI0FWimm5mXlfjCyAh8gT3g/vWsvZcFW+Vb7xe72Jl
jep4Q3j+zhJPRog61oMq1K5t+sP1llcSOB1uKHqzFZaFliezfbqQr5U/PLbpclhsemeY3tl38Nx5
va+VzFSHHhYBHXOeWkMCxHcKVNp8sE04/eEp7x4qoni3yGH/F7ggW6pmi9Cwsnp16CEqNND6MYCB
mEgpogk+xgBTLgRONBDivf5Z/xjEH9zudPhhboxuPi7w6JQ4524dZcy3pj0UJIJadP0dUv8k6vsv
ExEyj+fBrWSYBX5zn6rOyUMiA8+MjCp14WMG2ukhrYAGm3BRtGLwPPOfAmf+/UBAXQkH4tY8yuiC
lNdVroCxaVt6oV86W0+HK2tZhzC2EH5xwZMfEjjPI5Vv7ZdlZD+Hod0ZzecewRwduthOJh2HFn04
6Z1XnXn25/o8rE219b+B3GIAoMzKgQlAB+JKGbIpcenG/XZtXPRj3yONX3VNA2tnq4ZmfAWhjFAw
adtAF7fuuZR1s7/+GWt7XTv9F+EWkAOZgQPIIEXWvcGxcveplnXAoT+YTqpMtDyqv5P12nobYMOV
X6xjDYVR2zxXI/b1AvVkYNbr1H24/pNXxl1HEApqqLFJcYDySeLk7OmDZZNjidUTm6mzMS5rnVz+
/i4DwCs27+wFUqWVqCCDPEeWSe555h3z4LNDf1mz77owq7GUNqywkqJly5HQ0Trnstu68v974/0g
AunYQUGDyh2aHjNQ9t5xAHHuIEqV7xZiwla7TKGijeLWuBO5CTuQolF7OQ8iduxSnkxzMUJlySpe
8HYa2hUB95vJ0oj4ZPh4nXXtu7ab5410a2WX6obGXEhlBwuEG4M+YF+DvPRQaWnhDCEs53M7SFc0
AoGwyZVIO1gFKfg+46XoaJCl3viAtdWihwKI5ZQNn4aEWAN8VarphovgGx+FGbN2GD65JrUoQAsH
54A9XPRsf1jlNwFXXOEdhvLx+r5a2bI6Is320qChBhZMPv2Uw592bjcOw7WGtWuAatI5g9nHkEjj
FsoxEef1Rhq3Mu46Dq2a+4ZZahng0gzJczJBZ9wIbqHvdTfM/kaYX/v1WiSoAyhhEYa5DazxWQTz
TW0Oz9dHfGXd62gyS+Rp5vkIkjJtvuC17iAr/qwKd2O9rORWuvTR4uERuYCTAd4Ru2+cBoli7C43
CQT+Vf0C3Yyv1M7+WAMezK9/z9pQadeCyoM2XICbU0LUXZm+UX/LWH2tYe0YbzoCcm7boWH+5JK/
Ad+q7K4tIH3jNrzhsBEak8oBC6QvolHcpROP/S1L1LVfru1Z1jUTzm788lI92v0zlOE2lv7KNVLH
ixVzMJVwOAbdqPjRz2WUF2VYc3gESAP3mM+RY53/wMagi5gGLXwwbLgCDvzGlHno5H8+tVx0pFiG
ypUELRLIJPgkBOx7Z3y73vDa2GhbtrK5MeL5bEjKoD23iDbg/YV8/NkWTjxAj/N6LytTq2PCgqYB
LxksdWhLw3pkEDsI5m0ANP4pan1weOvCRD7tRpnNQ5cwyTI7dNq2hAFCn0atNToR92BdNVSdF49u
heoBquntIeUq3cHSIYu5Jc1jkNYtsOTOEhtDwHbQwAZTvzfYMyzOR9hsAHyVE0vhH5fpyeeF93dq
4PSIa3e5Zy4NTgtzvFtEPnloC9zGepn/H2nXsR05kiR/ZV7fMYtQEPu25wCZiplkUvOCRxnQWn/9
Wtb07LDQLOZu762rSSIgQribm5vB+0JO1BrzStqhMN+/f42/WIJLMkqnSJB3TGyCzYyzM6b9eoJQ
I53HZ9n1Z87nX2y0S05K2agEduxYLAPk3utZeTai7iHKzklx/2K+LVkpnJJJK8o53apBzu1WFdcS
YV1Ak2slCvd5058TYPvFlFsW73WdwcC5RWmln2Iv6yY/Z+HD95/hV5c+vbpP0WhbhoreRUjE06GC
G8GjGrx8f+Fffd/TgJ8uDAOmYZ5h17cdoRchYacx5m5RQitTxnV4nXWluPp+oK8/Ml8q1WuTEKPJ
9W47dqGjKhBQKjsnMx+/v/oPwuCflyRfQo5UK6eG6gbqKLwL0cpXgMysNyg6V1VoqaIvPdKAugGJ
WnnT6l3gzx3PL/VopC4TXF8FZBjtdKCZPRM+u30XDl6kyPyvveZls01uwhLbiJt2K4ycWanZXDdl
c4NGarcfy7+2jJbtNtgf1KkxggZjNF6Q9Bd6VN6BqX9OVuAX6+iHUPenqQJZXLD4tAqo7oh3VfOE
u3MEYtpwkpOxkpCR2O7hjGvDOC6HJGChe5CgiV4i1J7WsFgM/XyE2Fg3i/RaNlmx1mC4aOVqwy06
KppbD728Gmcx3JJ4bt1B69uLosuIDfrL6PRaxSAFjryjnFi5R/2wPlDk3XeBDNGoGY4k/xBNGwDL
A/O7LYb+IptNeI9TQ4nsrtZLJzi525AiYpYIW4dm97FqDqYj275Y6wmtPDazZkencVj3AcSprTRn
GipC6pzdxTELD+kQ5mi2A85iaKnpZlKmNumL5lJCa/1gBFH1FzHWJXUFXRTAQzKEzryV7tRkntSp
VbJzirhfS5qhlWURsvWTNmmRCgi9HNREWFwBOQolkXJjzoPuk4ypDpJTFOqNLt/rpI8vKfq3fDOA
ckENV/oLLS26M/HAL0icbFmkLHjGIBTX9jtKW/Mx4DJ1BeRwbrp06mE7lKgCG5OhmE9tHQDabOsB
pjvjSD6+3zu+3gLZsogJl/Ui0Y0Kw4sqfk2NQl/B5Ys6elqGew6xdPf7cb5eP2xZ0Uw6GSqya/pd
OQ0vQXrq4s2Y1crpcVCDNYEgiPP9QF9vtWxZ15Q5m4aoDqcdxECjEwmydWmdQgdbj89Zm3wtzwl0
a3EgqVMUyoBU404WfJrdFtbb18oQ0YtENeZb0wz7fRHExnaKYvJQCEY/4GUw7eA4lBlWWuTq0VAF
XNUMIpRzzMxfveDFWWYMsZQRTNB2QQSZU+jK7nIdKvW5Iq/EmN6XoXZmK/wF0ZUtxbAlnEtqPrXh
tiy7VQZXsLSBIxgaoVpGXAZJiTgz/XRap/JD0nOUpF+OukiHIEaahDUaWLe5CrP5WVurimGRObAy
Pd2AYmsbZeOjVOg0+sHg4gyg94ujlS2FWFSoKNdFkoTbUc9NEPSykASrmE5gixWhUt1HnaicIcvU
CE5rcx27barxR2mS4U02MejLg8mjfhWpyrApWqI8Qju2b92q14a9EY3j649Z/x+v43/K9+Lyn4d9
84//wr9fi3KqI9iBLv75j5sChnfZf53+5n9+5+e/+If/Xuyfs/dm+Us//Q2u+8e4znP7/NM/3LwF
hHPVvdfT8b3p0vbH9XGHp9/83/7wb+8/rnIzle+///ZadACkcTUZFflvf/xo/fb7bycW8398vvwf
Pzvd/++/+d3z23Pale/LP3l/btrff1M08ncVPCXY8UJ4yKDGiWs6vP/rR4Zq6kKnjGqapp56JPKi
bsPffyPa3wWUlIkphNA0Dhrgb39rULM9/Uj83WCQpjEZp5ogDLHWv27up6/z76/1t7zLLuFB1zb4
69Os/XfEZjCoY3CDa5TjHmFluuzTqFIySAKWPrJ6K/CZI11WOCAkX+Zu/JTdf3o1f4z+ebSF+sKP
0XTCDcaZYVAEdqdD4FMQE8VqlBJqNA7129200TaG3Tpy1fmhgyjBmd16m+yK3exq29I/p/+0OOH+
GF0HDQp6RgxPfMKCPo3eJ2olujZonMEe3PYSVpJ+sm5uav/sYv3BrFq8Vp3oJtWA9uqqvqSpK61Z
D4FmNk7OYZPMYDQo0YKeafdRHbk6j/yCJJ7SUT+Ngk0vIj8TrV8kfIX+Y3iLref6IIZqjeqfrZfj
exiW1zp6+Ky2C5ilm/FDpQU2U4ebNKXrJuhXVV3AlI/011HPdpmI3JS9Q0LZblmDLoNtmoVOyXeS
ZVY1fbBA86ryfqg+TOMwxQioVN01km0TUktkmQ3OuDUWx6a5C2HM2M03cX/XmtSiZJdy2ID1raWZ
ua2BrZw1sF80bwC2wBgic+u8skNyoN1qCDUbZtRA0S2ILsHgsLfHCuB6/14FByn2BpfQLAMXXvmI
w4cMlo8SdiJN8sx1WJE0hZ0UxkpFGBgOs5VV0Kx96mTnwqvWKtQKiig3tdK5DX1P49BJVcPRolso
tFtNcKvCnqaaoAYj1QOXryb8ctr5Zq58FWqMJewOaeDzEfQ7CmUV47rlG7hnlsHkQK3PU3Rqx8VT
H19N8a1CMtCvd6Y5bUsN5QC4DM2ysqaxtqYExw9fUUUCTriG0Ci+zamtEkaehKPY0j5Spqz74gLm
KFYXXHXjg+z3MAlO0cEmT5ZF01qLDB99u7tQllbd7dQqt+rsI+Jvot0X6ZMpdFvhNby2V7JuHEne
krk4oPLbyMw7ZUxITC2FFBZ0Wm2BwqYZvAcF92Kzh/pjb+llincwuMbwNha6VfaPCvHNbCeyjYjO
kPMWwhn/Wlz/nvGLpc1HiHtWAxZX7zEvc+cVbR3kdM+Vp6yBLHl8L71z8fmigvzHoCaDrojgFPvh
4kyGXRY1R4HdS4dzpQtxyG153/mJD40/i2wmB1Iybgjn6tJG5gMFetVOLHMt3s5sa6fQZrnaKSI9
LHgsQnXpkBLNURKUp01UPrdrspo94RVuvm72qRM6pj14cMjdMVvbwnrErX0YrDrSMc4Etl9+ASiG
CoFYzoTe6OJlcE2b9KxTsbnC8GLGDEMdCzblMAYaMW0bao9dAiP3yAuT2SZjDMIa9LoBlOXRmxnr
52hxC+uof36cz/ezyHJSvRn1zMT9xLC2jePGbWHtPnbyBcJGudBcqFFYVX0bVrUNvdyNSW9IC6fV
KT9GDRBnaJgiZe3XfGbbx4alt0KBI+/3X24RQJ/u0aS6wFmgo0bJoOTy85EwViODp2Td/TgS4sfc
qS7y+/SZ2UC8vW5bXpybsos47o8RcSpopkp1imP85xGVUaeFUcEvePSyfXvDK7vZRy525+28n4WV
P0N/9xA/Na01SOv7p104+PwYG/GCBjFkPC9QmlPo/ukAzJIxbuIJYw92vh4dbqPPZKutmVP5wSNf
c0t94B4gzr1xAVDeyS9CN/a/v4fTGfvzUjHxmnVVpRC9NY0/1RqHbpaSzZ2jbuSq8dvV4IWr2j83
zKLD+o9HNfF9uXpSKlxWv8AaYVko8KjwD/ZPj9q5EKjdV3ZhK3Zvy0tjbdqznd3kbn5Bt9L7C9EG
nvTTHSwqe2IOVH02cQfcR/+jjdxgnayVzf/iWb+YxcbpZZ5iTCATYhnYFGrYaGpeNE7LS78GwtKC
T64HH3F62wa5a6AFT8M50pTSE9GrCo1FXrSrDEr3Ubsj2QtoiHZ5wudwAkPY1eXdu9EhLKBq7UDP
+I5oH3P4Ok/VOg5va1jKzgBp4JJ7MGgJ2+nyCMVzCJu6HaIAiOgjXGCbGhqeA5tg55w6+qDZGiTn
50og035Kw/HeEGZpT2qz7SaySiucEAn1CzatWlE4SQ9vZAZDu7j14yC9g2PXG9TVHqcEPhd02/cb
BcbTcDIujkHDD1oKHaMBhfpC2wHU8yrIoVaTvpmadz4YTkwiS6S1g44Ly8gVhE+Rpeu6TUCIp3kD
8zYYpCnwP0040tYM0hnQhVSrA+wMtn3yDGIdDnvuaHXqVnKypB46BZsdUuleQbcCsnPT/JAFhlu0
B03bR1F8MAXsmfs9IgK0Wt3J6m2Kt1X5FrNVFyDYxXE/pHdNxuxOMrdD+0cYc0+Z4JJNd1r9nky9
xbBAQLsDCEKVtyx9qdibDus3pXkeUl/Vcjsbb0J1fSpYjLJ2ezxEEF8WwFu1orN4mNllB0ZSbtgN
PLpSc7aAgkIriXs4TN1MMR19bBCvIW5RWyvh7zOGN1R0PqjQ7DBKxS0EQi2pWkphICqSTpYoK20u
fSo+wN3eN6PpEbW0wva1YPVRdnliV3DwDMfp0MOiu85iP4M0qcMUho3cPKShMaznWIFwjIBoNDNr
VwPPK5XDtV7kKziCPYUlW8cNvHWSY1jIm5EOEN3Be7gsjUu0d6FFf6uPUGTi0pMssUVS2uieflS7
FlBR/9rkARq1mN/jEnmVrtseL2W+0/GCOazNyVS7w9Ss555sipT8n/CeHzsOgTEXpejjwv66FGZp
oU8B24jsZAIuLRkoq5kYVpHOx+830B+ls8UO+tM4i028aIdGApM87SvYQW2EgMNFdSRAWhx4qdvc
mjDd/YpZ8HL/gGewAwUBpyH2PNjZCz0T9v0Mcv3roZGjEgQc6INeRH1JQWpzqnAzeXk4sTqMbdyf
YXV/kbaZREW6yJhJBY7oRdoGjAKtzBrGKIy9Eai2SB+NREcpCXVL7GhoNLSEcavoZ5LVPwd1JgIp
ZKpwvOO6WNbewPwSupLqrQNFQktGu3l8/P5LfpF7/zTCjwf/dByrJZopZE1aR1i9Q+3Gjq7yFYR2
cSKFZ47dLx9GQM+IcfWU+S4AwxbSBSeDhw4QmWbL8ips375/mC/OdewbgDcEEyqO9kVYA65zXcKK
vXUUHWzn9hq+G/DTKeywwKRgSHY0J6O334/5A5xYLgWKFgKdIo4jYknzTWkDM4dT3N17yqtmV350
23iJr9xC6cCubegD+dP55P60wJajAkIgmO9cE8YSfO3JBNGM08Hee8RTE2t4jz3THTe9qzqxGzmF
E3m6UxzOxTRfvWJGTROMPXxB/NfP0RunA1cEWJuI1wuPh8V+ErPfaXRX6ZONxMxvy8Az6/DMl/1q
6gAhRsTKTbioLglo9YzlrSt56yBztiEtBgeN/+cIpzv4tA5avSoSWEx2IPseZbRNz5X9EAR98ck+
P8Ni+tdqbM5KiZXW62tU5x2SYcYouZdP3IM3F9KlTHHrUKwVQey+oB4Jc0dI0wV29hZ02a4Nwk2d
jrdD8pGjGc0yabwiA47xqVpx0bkkqr0aStl9c5tnH/F4BdufaxryXTdP67i7IYiG9JA7Mn9j6eDU
NVChUbPLZHJxOlkg/dolVPUl9jJTEzudv9doNU5zAqzCdPIu8oMi2JnkqNXMCqHBP439e8jZFrT5
yqrbhwrsRUKoD+a+NRj3EjKCeYWsO0HIEMoLKBsCn/4YIESNaCQKhqtJqA7vSici+E0TKPYQWEQc
UcSD1ol0eK75Pc1dDZgNqoLOqH/Qut2prXaR5bUT5+QiHZiN+oEnZpSmuhba+oVwIQfywMbRD+Nw
W8/GxWQY8Bxq/UkFmzyd7JBF+zhgrsK4X8xofg3i4CUcGivLSmdg9bo4GjCYsodTcSYzN2mV30ZD
6pS1Zmdw01UQtKVlCl1q/cKUo5+3qHiKzOUix2uq7FKpV3FdbwqTYPzU1QlKm3jjKgWUkxlogjVS
xJrFddrvR7WwJCI7Iz+k5pUqRhvSIsBqVFehusU5kCu4gsk6caMotSttG8bULTLNMiVkCNu9FKqv
Rg+inbwqkY4oCTR7jPuxVHZml1zPgYJ/T4f8FQ2x7GGELasAl92cqaVQ067gMcVNxenbCE+CXDef
j/3YOCpzy1Gz1Im4enRDi/49T7uLOgpX6JWAdFNy2bcanLXzNQFxgOuN0xXaah5aOB6peIe9utML
4TPSXnfVCzdMv421FTXVyzTsoCia+jrCKplixqUvJY8tRbvOIgJr4czKg9u+JnZ30qjoDYeZxG4r
1Um7elvXz5Kl1qTdwdj22LWpl8zxAQZdft4jq4ojR+uvwylYd2rSWFKhrhIam6YxvX7CzFL5Ljpp
fqsnG4lDpyobTEvdVhWc57q5mfmHMdzMUvdaXbMEg2twDEQ4MBA2Y1IBc8tiTHDZemMN0xGTHUkA
n3qzuYrhDpYi3huzft0NjR2a/bpNiVU1D3n8XrQZvD8PJIMvKxSz0XCClk/ICSJsLUZbLUxLY4iC
VcUh9LaLj0N11Ch1esQWBUvXomuuobvsjxUwPFFbFWqhpZZbgHwvEOdaDGArgx9Ckze2AnPsqQIK
1QgrnF7LObfm+ZamzzAQtwUq2a12p2bChddSWZdembZ2i6FMft/XD4N6DLnpBjAns9RauQyT4pES
QKwJWi8U5YW17xVWAYuq/TA9cxLue5a7Q8IvsR2tW5COqvIJtHJbEsWp2+wJrhNWWUUr1AbWZsfc
IX6CN7PTolGE5RJ7ONKG6TCl6jqc24/SfAowd8wQQHSc2WmU25GYvbG7zHVQqsrqo5wHYMwfejM7
KlGsbE4tViA/ySJ910aFRftopw3HnIACimJCAC3WCjqdJbmqEmOtkiNaDZ2BS3fWDdfI+apCf4nV
xBfQqjxAf+KQoQuUTi9loR6zMXKMrISOK5KUsvFyM7xBN8gBNh6zMxqaTyJhmQKJ3gguTqmu9SkD
gF5hJl/R2vS6mXpdGl6oJkyuTT/SUKtDbmairX9uYQFcvMo+WQ3wDqvSeV30sYt8btUCFye5k5W7
uX3W1XVR3rd1eDmcHNqaYw61niDsHWXw4KBq5fRFbSDgZj5QAmGCDtv2dBzEiQMugMtftMi92mbf
YFmk7WUoFYux274S10nxMplH3t4JWcAm+EUApw6naNUpwlGmzoJSFtEjO1ZDTzdrpw4Lp+9HZwbK
m8/5g1lkDvJWjxidFUUXc3oxJ7hzyKrUEEIyNT/WQHMsYNRixDFsLWJHyXE2vGlauZLpvKnhtZXL
4LLjyAa0yzm7CQNtU0S3uoJUPHvpkslSTAmoXrFNCG+m3WXSYI6Vm54e0qp7bGRxkZevEvKxc419
f6Q2unmsUYW9VjdusuKqmitbidK9Xrebvsx3zChttQGZLlcgEqPbtCk2J7dADB81xipWqkMzUquP
R3S/01XTofYzU1sOqEjVsWkXEAiH2MQR4mnQY403LSTXIZhW2ARWlCSKX2mmwlJ0mO4aAYH8t5H1
tlJVsKox0tOr8FhJbzOF7NNZ3jSQ3AGSbMu6vyvBBpU6SjOddCFTDV/qxMmwq6hD4yS5YanmBwcf
OC4gXzJ370rK1pX2mol1w+mmjC/M7paLj6zuD0qDoCy4o/wopl3aPBdlZkfq6GZl7ipB6HJN4vsL
K8GiNDRqUSltEWg3ozRXaVSDggkSyIgKcpSvWyEvhu5+iFLoNl0LrnxMvHlSRnpDaW4HZHbnZFqp
vYLtX99kOtnhr69mLFMtVZy4bKz5BPdAKKGZ0O7cvcogcLihW/kYeWQsrKYfjp1R++kYOGWKUkAZ
7pKmuBYtqg8I84woBs4BB7gJooQosQRoX+xq824Qw4rDOuVkMamp0CkxrjKe+GYFRCUe/DmIEdYU
iDLWlAg7ndJdPQ3uTHr0n6IsT3qYsPlmcdlhC6nM2IM1n03iQ53da13uhtGbosHdL3zPUJWJOsWr
Q+2g1dHVoNVuHEbuRPlu1FDyAQlFCtOuJ6DbYWwFGg7k6JYDHNHGbpXQFmlhY+X40lo1e3qbYMY3
a7A4LV4W+J1jkAqrLZEaq5Mv2w9QaymFlBFhexMas0AbRPym4g5TbFMkR0xdTtu5U/ZBC4QDe2xL
whszGXa8VV6Q6B8hfGq3srNhJLWNigELCPy6XHnJ6teuU+xJDusYG7VG9zScLS3fGCbwxjCDvnRj
FTw45HpH7QQOsnhF5vs8TDqe6kIA9tARABqlV5fNoyKTyQZVdZ/nxSVawSgKfmbzoOmDPyjwQsTK
pqxZMx5wS8pKBxvM2Ep19MCSsMsCb0Ax1nnTWW2EbsXqiUOsYZK7BATMRm03FTnXeLCgN/0THNAB
CqgmJRojSw4zN1mHOjCwXggZtsQBJNWus012S/ZCbNkH4pyzydlXycqnIZdpaJ7xKCk7CnWq5E0E
9wM5pw5z7qGW/beg26G1WppIJR60DdqGrhS7tYwD9TKnvpDOWTbrV1mfbqBaYKDXl9JlhUILAJjF
cGxwAqzfU8CeiaeeaJhV9NAz7qZpvsf/Riw0u2USQnMLEh9db0OR0+u44oeEQPt8n5oFwM8ZHOkO
h6B2FZWmS8vJmZJhXUAfJiSTzboJO0GGDj2EuU166Ei0hoCFD8XnjTBi2wCqaKF4ve3T9pEr2ao0
Gbps6ruxJL6Sa86gj04XCbtJB9SKy7XQk9pNWGRHIz8DaCw0uk6TyzBR8WMmF0xjfElbS8dQTQe9
AebtoLfNIdZ8j9XpmH7hhRvtDMz1xVf/abSlDx1Wc0EijtHidbQC/n3PjkrnRXbvEhf9deJsnejP
nx0DGqB2obYJ6vKysglPoklX+dz8QPlyr18xn3u1f86u4asinakxKgQ1IQP0pzpJVinMqHLaOJU7
uLpXr/XObi+7O+JErrwdt71doTxtZevyCFeM9hi6uvM9ivMVnKICPwSeYoAHs9wlYpLzggu4DAHI
2fbzG8vWTVlZJJz81nj/fqyvtofPYy1rMl3MZHQaS6SNXZv3mjxD0/oKaFBR3zJVlUHvY4kNQbgD
rQVhDjwUTFxS5nbfRS4/a4v9JXT4eVdYQCYIDYesF4BMurYFQ0Fbaf0hUbc1PQhXm67LobBEHTpT
dM7i98/z0iSfB14gKaSbcqNoGpQQN7AlWrXbzoMX2eoc1vVFSQsTAm6vJ6YQQZ1wAXbFRq2B16ye
SpUqmCVWaCebzG8tRFHEDleZl1/Mj99PjhNWvcT1Pg25tDDJa2YOY4EhoX5iod6cRTGiuL1yTsfo
i0L9T88mloX6eUy0vMchFd0BUXFDO/dCJ7GnA9kQm7mIC86SA76a+J+fbVGLD2MtlWTEkLRqrLqE
kcmor79/feeGWCDA+dBnnEpMybk1bKqk10VW3X4/xFer69NTLJUjdF3NgHuOnaMF+6C8rRHk0/BM
W9GXS+vzIIuvgw4VZPgDBjFpa+fNEzeui2a2jABfiNyF9CFL4E4EeDsEBer75/vimDGBXRBg2lzD
7rFseozHouiCuW2c8XX22svKN5zGCQ5ic6KMRM5fqVH/NN6ifBNUKej6DYILuT+RdvoV+EF+vjkf
xnxxXP/8ZKdT4BPGCxMGqqbAbxx4ra7Fql+B3+CZPmgWoMKce66vNikQKw1DJ+BWgiT582DBlCWA
rfAaexxokCH1B0/xzxfev5iOFFA80cHP1MBAWrw96GVCJkWUrTODZFMX71OnrvIsOkdzPt3tYl+i
XOfgpwDzF+ayg6qOdb1XTrMeJezISlYnDkP3ONqnvYJu87M8SeOHg8efRkQ7EA5lHU+2jKIVXky0
UUHgAvdm39QSyXnqJBWgoyG2Fe2dRciOh2KlqWghNK5G8YLOhPcefs5guzuREgPpgaNXTK9VlOzz
CvFlC0pWzjtL71WLT5EtZsA9xhMrbotyr3ZPqnFtIHOj6bqCdUatm06vzMcaGA0pGDpPr5MJzI05
tubgUKHay69aMPjUJHODdJM2PUiIg91VmjMHyIPCmyS91yITSW/qZ8hsspFcpaN61ybThUyyS1US
kCWoVVOxalqEG2arHsceuKcJ4lwylTcAvf1MhQYt5HuOaP62NQB3qnJ5wlV03JI2mJcpo14kYDUN
9+qAPjW9ACiBOtQ0PmXS3LBa2oN4GlUEpqHY1kprhwaqY0EKhmViKZXitAny+DTetxkS7S5yckCz
VQ6ZEzYjI4X7VzhpdiOig4YLKCXfGhwGmcpHoD+ECllrKDWP5k0QMt8w8A7q1B8BEwL/a9L0sokB
pZ7Ua1Wle9NhAGEELLNQTVt3/bxJcQsxBTABEYMof2+m1wJfeBLN46wlWxnq73o6wnFZg0EaIJdC
kXZrBj4FgFxqrxwWunXBuY2GSuQEyXYU3TYtt5l+gyen0wm0xZsQIDIYTwY05LLoLY0nJ88NL9ET
W+atVTMNGW3QbaC/uBv04MaA00ZW7+buI5svIV7qxMDfI2TcQcecnrM7LVS2wfgIRwBLz/SLWOpA
w7Jtrb5LIfx4MH2t6twiyHtrChRAt8apYQXtHdEMrHbcjbCfKtqHCTlRMa4i4G0FXaMbCkS0pHoQ
hfKqj9WGtk8Tka6hZt6oknWrbIxSeMbEAXfPa6MSngZMa9BGVGG2U5P6Isjh3QZuSy6cOg5hmH5U
ZwEixaosNbfhx7oDRhHfGwjLgrJxFHYRFqmrmcJp2/rQMTQUqNfMfOzYjwepAsyUAP40M+AC7fbE
OokK+LB3uSM1HROX7ZXKcJRas8KQ7Oou2RgheL59ulbh3T40Onh9dK+a82XVkTvW3xKdXGVR9h4k
OZQtUiclE/B71PKig5HWNoNMTirIeixHmL320koNft9Vx6I4kLA+xA3OIBPGJCO3UtJZaVBY9fCW
hKPVxr2v5nAxaEF6HTsvnQ+BGbrqBDfw+bpOc1vp+Q2V9612SjxrK2pTFC17u+ShH9U6MD00sGRo
xJf8PtQPCYTvlUlCyR9MpkRxlLHOLS1gdhBd9kqEeBfefDCPB7p8A2nLm2mE5GSXejHqHzCM3aCH
0KuNq0jHahjfy/pBqNcqvE5Ko7U1TGEtKT2uqtaoV9B0A+BHHqtGtdOYu+iz8mK9xZRAP7F2VLTO
Q31+FeQ7CSoLnVAGykCazMEF7l/N8S5JNOBVT23pAvie6nIn88EuIB2iSxT0tdFleeGALMOAOxNe
A7UGoTB8mo0rTt5G7ZDh66JLx0kHvmtQ4UjlM3TbLewabmZgK4WkYKzXbpC/NNMMv7LKI6xGBXYD
EXmQfFSnY3id4qUnJ1New+/6EQDlS4lNspM3dXxV5vcQbrS0pnMp+eh5v2bl9QSiVCqAtIFAZaqV
nRr6Ko7vh+KIyoqVwSI7ZE9seut7PIR5HzVPsp3tNvmIwMNCIXGe3LQ5zmVlj/Jy1ksrYduc5FbM
0gvlJAAhcceZxQYNNabQ7nE3gYRgE7pWhCrWVYcO2pB7Jehfca7vNeyRuSa9smKOUohNHWFXx4ZZ
ktgScrLR7YiKpblX4+QKZySmzetUf5D2BDuHq4Ji3rLboE8vp0lsG366WHJLRejEPcjPEBmCX6t1
4oWz7G2e8SCAxnl7jz3Y0Sv4nU65bRa1PScn9RPTV2AcmpTYPSTaIVDiryTstAGUjuNuyJRLCmXz
uL7ue7ZHEfog69BT2bUpUdxDL6L5GOrcMoZ6NYj6ZYgm4KT3UbCaccEhem36esPweiaoEQQTGJ8C
tH0dJUpT9Wg+tFYuOMD+Z8gpg7Z/a+ZbHEibUk+wi+CD88ZKK0RqYXeB7WyjjN2bZPw4yMKwaDNa
xayAQAeMNk8PCTVC2Aip1zSmPhOVr8POF5EFtGxmu+PPhnEb6/9N3Zctx41j234RKjiAA1455pyp
TKWmF4YlyxzAGZzArz+LqnNuy1k6Vnfcl3sjuqu6LdsgQRDcWHsN6y5NHA6uHNURcmi9ZE3vxg3f
sW7eyJQGomvx+Rm9OH4mtfBt6c6030clGh5Kj4YGxPYmte/1+o4Ue3OwHN3UQm624fIR01R1TRZU
dpfZDxTi8qh3MnbW7FWJhgpvhzdujX7e6EE23KPudfDB9ONkcIz5KR4tz8JCNLCnpfisWxm2w0pF
SNcWj89DoGQ8WPschHqtCBUL32P5qoFrEkPDl+gGoFXhRAq2fDvHRjLtoS9cxei+xv1zVulBMvew
na+geLHR/h1wTN/qPdqQTGDKHlgMqjgMTaafdLZXY8XDZXpoNbjQzvm0zj0a5UER8e0s5AofU7cq
ND8GeN5HQZKuaZk+k3TTN48VWvET3VrFqWk3U587SrWS4xRUaIglowS3LvEnek6MgyLue0V3qSod
K3m0cCEsj72ubh1LXWkK3Juju3l+HWG+oRZvbRE55vwA8xVA/I8RaHs98F8NMggIiAAv38fkuVLf
xXyp8ZHF5Dk9GkY1mlaA6nsGDUaTgCX6axDYzavQYmcJyfLA35URoQc6vtjFCQWPE6MFh1hln6I7
M7co2ar4agMmnOfYzwrTHeFUj8NxPL8srVVr1jxJH+z53EwbW99VvEEPWu67CL3cuvVSRg9lx8I4
jxbo3uOq6QjYgUkGzyRbwM47cuxmV4OXDuWHU1XvaT+ubetOYoA8MddEon+bm+u6/gX4wwG/GVtA
C2Sbe2heeaKqwxqtGsEAvHQQPbCVOr1U+dWiQIORywzSHJrC7aMeYysuZj+10Q3PL2r6QEbLGaZp
dnVY3mV1BNZHutLaekU4W0VLMJdVri39kSIvNiLgDEQvHQB7LW53UQ8Sta07w3iHLwmy/Gj9HKVo
4leFO+bvoACcLMBN0CtCBE19Y9rXJYog5WXQLmn8ZKQDlDGFj+gJJ1UGv0txJVhKMtNQib3xqnEi
ttfixq/60dctnHxHvpoldS0EVcp+TxSCwkKgGG7XkcGD+eOVFkGVIAzO2sbyjKVD0S5F/GvQ8h8C
GzbDc00grKnlI8NGmarpVlSgiur1vstSlCtN0GG1asN7BuZoyiGbGGIvR7RybmdOsxC6yhDibvQb
21PLtUBn8C0qyq3MnisYYVj0LY2UHTHTH1B4B4l+LtCHWSwKIQjzpr7AyaDwa/vXN4fnxS7m9tRi
KLACAs9F0exbINFqM9OYTbP7wGjLI2xfXHZnAg2uvsnWUBeY8E8j3cCIVm2XPWztek+AVF566SZ+
QASNL9z8CHeFn/h1aE8d9CvjIPoGIvjiaKtZgEoNi1oalIU3R9u+VEDWLsFKXI62xWYAf16sv8ff
vgBlfxvmBl9E/k2kDNCkIUIEr0V2Z4Ecgi+Zjno86rVvdAlfwR6/UeWXm/4EDlRdM+OUjc+tAAht
b0x3XqE57FohmBjv/wYY8cXB/fN4H+ffT+NlHdAB8I46TwmLQ7pFKeOsLdcn+9HroBgq3e+0OR8n
5psV89uIt6ASmJ7EtrBiQLDxZg9UT984gJ3hzTvU9BvjMLgQZnvqY7qHmtczA/SdN+nRwoy0u6p0
xNrcdtfS/Q4p+UJBxYAzqdCEWPDAMG77DICplbHWMfULBzVe1Z62YacuABVtNYZV2G1bHz0kj4e1
j3gwfwFSvl9tXy6Az1dxA09iD9eUnuIqor30QSFx8RodwQ1zUNSvvr/rr4ijuGvbAE8bG4Z+63kz
QxJAawWPI9nNQbpSHuog8wpXjM6wAc1Heq2bv+QuDkjf7FFfrbzPA9+sdLUwCtRMy8DjxVTX2bxG
VLYr9eec3zOjclI9B8hwLOSuGFGuQ6+hpaAOBN9cxoJM3S7HT5dxyzyuK5VoCGcD4xIqHFA45tfo
Z/KrPMBCNSQ7ZVd49T6/yvM3w36xb36e9g/o9dN7N/R1hk8Bhs3X4ocRTMHoo3F5SSHDVV2cZzzd
7Q6g0AZi9c3IX94weNzQS1OI9G4RrQw6hnpalE/ZDoFeO7DBLhCxEhc9Um96aB26TQNYoH7Xvf1i
G0UPCNRky1iEebcccqOvEi2bQF23wd/JyeTlODflFCQGDo5N/p2j7per61/D3T7WHr12aGxRb2Ty
oZs7D5V+bKTen+fyC5wfUkcNEVaGijbsbV5GU5bFAJcf4Pzg11CGiuA709gvbwNmeJaOLq9hffRP
Pi0TMZYgalKMoOSbPkm9GgflUZm/+ZJ+NQrINhoUcUgqMz44w59GGVI+aAMDY10jpxynk8l6YoDE
/jxZX/RXIQH7NMqyMD+NEsHdJBs14N6FApAkiV1tvKb1BkRCF5F1tfojMeghM8i5A7Os4NFGq9pN
RAoPxrng5HK3KKI7MwcFJGUrGeV7uBP++RI/1GG3mwHk+LYB5QoE68ZNSaHlRmvCtLrzpPqMaVoB
jPF5VfkxtJDDAXtQRXWXT6cZmW5jYfnJYHqmTvwaeudqwFaB+iAyi1DCOeabS/tIWvrTtd3UIaPS
Da1SZB0chgJEcaVjihJ39CFyridtLeEFZJTWQmQVsJMixw7BpgNkS3X9IydvcRL5Lb1wC30ccm4R
Eq+WoIPWJQBinHylEtbqGyyugWQwiOUtcCjhN8RB8jZdbhduNr3bo762xcNQKL4GWZVdinBAytFc
lyeNgTGRIuzEvuPZCxitUN2hhV4BW0qOCHFyo5l6llG7NhwZBxzGkiMHZc2FheLOQA01AoTRgDzm
6b1hvciyDETy0LUqsLmrJM3WTpKtNQBWUGunQXBzWwB/10eQyN6bqfHk/CBL0MjEwzg+SAihYNME
m/zGNWBH21QC6BPcs1UQvjWAl8xSoAuSEGiVB8jvHI1X6wpqPJkzuARPAeBcCLbQcdfjQypaFP9i
LXEc/PPz1L5852wcipfNEEKRm6XWDw1nrTZAu4TpLdIG/vhw+xrKLRXR2hTscWrKbTG/yOJNg4OW
ue/gitbbT5aV/4gGELInnHEUpQ8kf0UmPE4dbUht6WSR4phSfYyAAvz5kj9abv9cgf+65JsVOHQg
vPQJxwpcl2vdaV5bD2iF6i1EpmgV/USTye+pM73Ge9TIyA1yrU0X9o/IrtotyivmwTrKre8iv1oN
QfPNh+2L4wC24H9d3TLhn7YXBMfL1LKwiRVT5dvVIuisgPmuMmCTC8Bfo/+hjM03xtXfjXq7qfXq
ANU9Wr0Z/Oqs8W0GblODvdYsDg5gq6bGG+XNN0/iq0/451u97SAaLB5ThhZ2omCRi4thFK6i7PT0
m9PdV9+3T+N8CLg/TWkNIAEO1wu1IsK7oa2hcfP+vKa+G2Epkz6N0BetbogZI5D2bmoTd8JO8ucR
vl616CSbyiJuB33s9yFidVBabSnwOm/0AVHcJafl1NGEw1FzE5w+wP1EesT7sGKu6ahu5WHVnpON
4mkr9gwvjidIKw65X16V7XfF2HJ7/3ij/nVt/3A0YmYXSTS6vV7ZMAFoGuyOCpxQFXuidYz1Nvzz
ZHz9gfs04M3hCxF4iiQdBpxy1zoaQfK0iMAN0CeDaC0CRDJDCY58ZeokL43ybRH4sWJubhgtBV1V
VRNPAo393x+GxfKUsBTjg3P9I17pnrjGfnpNXT2cfGSErLRtssn3353tvuq5U0UHUKBSyPL0f2AF
bdr1CcHHU/gLRY7DZUBDbyBo1nRlPOvrb6Z5uY1/3Oan4W52SmPW41mUzd+UHfnDWEVwFADItzYD
uv03DnFfFNdUQ4da1yFiAYPtZkNA0jj05Vz9WOO/XvKf1M09+wQtM1zGvWQVuzhKOdn1OwTmq8Pq
b+PevL6MtAMbWqCK9r5eJ24CYNsj53yrb0r4SboQAn03s9oXM/v5Tm/e5rlemJACIy74iBUA5U6c
eA+jj6AKeOLQb85pH0jZ7ZP8NN4tzybrlcTOJcbLduQyeSr8TJAUupru4pDFgJF9sV+IKWgNuDAo
Kn0cGIPIH+8id5W9f/eJ+2Lf/zzdtwiFACdG7ZfdEuIdtFJ52UPwhSDD4eHP63eZxD/d9M1j7QXp
ABPHA+BDI/ibNPLvMC6/Wz63W7NR8Nie0A4B4qJtNHcx37ABdk0uCe2tXH37Wn4Bi1IwZJG4vXhE
aLemH1AO2JYOBzUwSW0QlnnYB8uDg9Ji9ecJ/KK4+22gmwnMZcWGFPm9HjQt3ogl2g8Mfej//PP8
2yg374IFoHloZTrAzuoho3A1gn7iz/fx5RPCqRAWYeD8w37tZogORoa9SJW/FfaFDzyenC2fOvUD
2xTHhDrqN6zRL3fqTyPeUg/7khZWVEnArfveT1dNSKAFgX3SQvEZ0Yr4v7zDWwZinqiiT0EFxxdp
8Pi5D4v9slU3a8OlwNu+hb2+2qo/39+ywX2qeCLoKrM0wniNL93i3Gz4JvNQM/pKIFE/FyeItb1q
9R3s+t2TvE0zKhVqtvCcG1C8j74RqOCrwmVns7zXuVt739LEv9qoP9/nzSdJL9g0kgrjKaTYDWPk
J3oEJ7Y1l+8Feid2w912flGQvy7hk6yCrvOxdP8j98V9+tZWovrV3Xor/mbHeKzfy0vXvr93+x/1
7e/8f9GFkUFsv8Tk/u9WjFvc9VD95sP4P3/obzNGTf3LYlSHgt5UQagzFzjuby9GTfkLRD4dvgWw
sgDxfsFA/tuKkep/aSb87ywbx1XgxUsW8X9bMdK//z78TFl8hjSESPwnVoy3MnVYUC28Ux3uDDb+
Stgk3pyruqG2aUFpgUak/Y51xnZFKw49ZL3XXrsbsrn5ORfj6DC2p2kNNoHN5F1scyUcc2SFo722
ErkdTJ2SBQpiqz2lEfsWXi6AMvQ6SBcrfNHOrwU18weL7pB3XOCYA86ddRg1AaFUtTdybr4UhbYf
1GkGsaCpgthEjROYoPSpMU2cZoCnn6o8GkWU78C5itfWLJ8wQX3QDSBkoEPVO6jNfISrJqtSQJhJ
bS07fPyDg7juQMEYioTIAFFjbeZ2c3EVPunIsJPspDBQ3jpCELrOtDsFkTwea9Dc1hJ0jFUl6XHi
H324TM/5LLfglSC3NUmOMLeMfdJXxy6HbDSDfHbg18rse4dNJvzPmII/hCzfxrJ8nJk7v8qHJES6
aVh0WbbltrGF1podNXVYg6cEgAn2TWs7RanBBuarBpzCY3jc4mojkA+gbIN9WTeM6TruIsuBjebs
ymbIV/pM3yfwJVRmqqE9KLoT2b3pzzp/QpvVhPNq4Ywu18bWtTq1xZymD9g0TDcfo8zN8mZdQKzt
p+YIfxzYFUm4thMwnKqhfoA4EvHAKP5MC5auaau6Lbgxs2bvgBhZ6wxkmSnH8jHKbiVV+BzlsTH5
JtA6V7M6A/3uFKrnAkjWCBoGjs9K58gWfJSM9D3wA46WB2zH0gKHsKjITDdqWo8OdukotErdGTAp
pAUXXVw0C0aMNYyaQMDrXmhTgR+p+6ae6Ysf7p2soju9p08lXwLYFk33IqHOi3PUjxvE/hgOseiV
jqUCLK+B+Bw61wgpQZ6aGKNX2NazHtdjqNdwKYh4M7tImZLWeNel54YUaL1HK1ahXzbNXq2BbrZQ
2oop4HoTlmCJGQPZCZqvZcrWSNhe2H0vZTxdeFpsMogsRVWdSA5/8/rYNi3smuptEoFQl46gVChh
FdmrCq6+TTUcbCQ4zn25UYkORyR6TGogdPm9ojRhcTcb5WZIi1VjV74Szx4l0stnESLfMEBWeQJd
eaQRpxT30fDaysaLaRdqY+z35hNgjG1FITuFz6VsdHT3EXQFs0kdwHfbqY6pVvuxTc5DUu7trjkq
cxaalRpKxh8N4C4G/L7yTPtpl2MAy+XdZLBNCvPjcZRBVIFKC7KaDUZkHFGPz7A4iwqktMNtNB/X
PKnX+ULijaarokMDWrFDzDXEEAyBAieFWkyrubXXlZ5BJ5qGdMh2He7JhHqsUjBeU3tD8jIhIqua
jKDEY4CCDSYPNsL1wIrhzZbJAbYJq7EfVssvweAz6HvlNIz47jXMUUUN70w02npQadsHGYFgaRoB
Bl3VPbKb9OTQqOMODsV3y68XmnFUSXonKVvXEQls7bnX4PKSEx+B3X4L667l34Wog7yuNplIQ83E
356kP1SGPOEuClPIYiv8GrU8zQJMjOIU7CgHvHSvQZMbb1OYpNQBcGaxwZ/ygBzh1NmoAHINtiZj
FMapXOsQ4S5PupriYEyqVbBMRxbNXp9bK6bXPufGydzUeb1iaQk/bjwMmRy66IdQsfaswV8Gq+J9
rpguBWjXi2yd8RejTvFk1S2fjaflKk17uMy9CBNKwTyFycis+5C4wvp4TRr2bkDtOkOtz6Zir4NV
h04la9gmgapDfx0oOBAz31hl8ciZdQEfykslRM7oo9AKtHtGXVUbHtLR9Foyr3TI9oY86Itshz6V
33fFuiomfyrgWYIwZlqYOzKBnILobZq1njU30J7PHoyhPdXA6z2xj2nS6soV8x7Jav5cpNj62BqS
c3eGNTan5q6Z1zl+1OnpnZl2z8tSXuZcnwxvrE8WPU+SOcaY+HkZZGXQKMLlyUWNWKhDrYwEAMDn
9bFEWkQr7ENdFftkALeOHimNNjNJ7uKNZMlWVlhFgu7moTghnfkO9stHoifh3FYrkJoXrlhVYv+b
Yb5GQlPGh9iOQgVuYXQgEP9KrxBwCOkiH4nFbmdi+yO+BQJ0lNsrPRsDcCD8bpJhr5E9/utW1B82
Mwg8uNR9g80C77JIh6CoNd+05zBK0SqJ50cwVZe2CYisxEfxDdsLc0Va3cdCWFdx7lV4H+OZBmWV
7/FBDaS2YzPQZMCcVsY/fqxy6po1KtlK2WuchHmXntpovMQTJgYhdHA10EpzJ3JzN2WGhwTvNRR/
Ti1cDbR7M5cborCQN9ObbXMXSaYHY9SOiRo/6FmxZxwBRlbSIs7UnSK8DSMJBM/AoINpjoz8nlWb
ROuvecU2ETd3TFhrG/NlmKk/VBOsZoWrWoAYdezT3N6gpwCPXeNVJUg3nkwGspK5003sm5jsvH5s
WqRXSOLDTeUUVWInxHSvVHIPqy8Y0W0HO2hw1TZ/JU3i1l39TCw0oQ52r4GtSjfcznwenUtOYWub
3FUJP3XwgotpGY4j6o48PYsZ7Q8paIC9bkOh62I+4fN+tmEFPA0PSmWfEwW2vzDuKWMsGbX1ZJy6
sHJoYe7B6B7/y2J4nArx7Zn4VMWjS36SDpusDSW5vXCp/En5mdPSbSrq6thuKToUEiwq6dkCNVCf
+NFM0O0JJq320S9bG7kC/T48dGQaDlG5jkm9GTPt2M7jGqzZkWeYR6QrDjZxC+S9xhUIivbs8WTG
lwfO1QjZyD2Cl7rO9MgxBuEVqRlwVfd5O7sgptls3Up7xTp1bzXYiPJoI40sbHt7LVQdhAdk3i+y
9GDZmWMiXZiIOD1uqQLJM9eumBRnmQEN8ouyKN3emlZDwd1xuNPBEG+zBrxRmAyAXT/F1M0aqCRa
aPizGI42aIEsnkH49cREJEmH9JGIuch41SFSmCZnWQWqeO9hhSMKO6xIBKmAcO1dxH7WoNMtT8Ey
1OXVBMxfbhCx+r5cTG7XSHG3PPtZ9keFXpAGsmomuRckhUlkfy4luqac8af2NcmLE0dXUjbw2mmY
uF/sH63aQoptd+mK7qol5I6Wyc4a3gyTwM1fh2s1nELyGboW4U6wE47fl/VdlPxUDPVx7pPHyDgR
sNLhwuUPmbxDItCZM3HObOM1aUNz4NCkyY0+MPhXIEYuKzYqi3eDGRqztbaiJKz5FDRq5CIR0WlT
ZSPyBoYZ1ipmzdHUTVTihUuMdziweIbmqDB4AaPAMZX4Gk062MG5w7D0qrh0KzXblfJhNtEehEwi
TWNf1eRaoCjp59Hv4+GC6NItM+NdB1KpMVO3TYPsmMF2w3hU0+HcwF6nG3+SxHAyFIG9sq1Ri6iw
soozY5dU3a4XqGt2mu7mB3xleZlvhKYfdXiNSFyybHekmfdVbuxaziHryE9Z2e3wNrpSTJuGTp7T
Gpq7bBBzWcLPaVqTju4oLD0ZL/22n1c2XqBZ9zQGpqUJMz/VwcacAaKe7XGjNNN6kMAEmvyJmNbK
KrF9goM4qvEZ5h8GQm8a3Q51bu+4BvcdOtzDhMBZ5lkSdgYJuhuHY6lb72Y7PUhavsq0vjc11GWk
cKYMFHw4o6BbRi2sxKQu9sRoAWfSo0ZSEHdNcPqQIJn2NSyqxJtgxUo3UGGMGRxO+BrQossGGShV
sotKNDDLca3ACJ3AUbVEhU+wl+okDjuwsqXW+VaBLyO4ySDp7wlDlWqglLacDt5j3QT9p07OA5im
tABKEcUPlrBHB0aPJySQeX0t3mhbvpqZr2vNGczXZyNOrnZ1VSW7mGVATeL1FqxM4GR8FSY41kkg
sYUiCO/SGiD6Czkclg9hIcQVZHYN8zfO276Prm2HPzGZEEGYz3qiPHLKn2Qc39ejuER2fDBM+J5p
d1ZXPulVcRqMl5QOu7SJz8ms/IzH+8TUNiYb8SpED/Die9CK8pUy6neq6qcMGSO87y/LD6axv+L0
UZcc5ecmFosPh7yW7JiN9k5L85OSFU96Ii9w9Nx3tbwbcWAQxT4b7ANm65qNxUml/YHOybm0p4u0
pmOp/ZIV7P5Ca27vmkdd5y9jw1/7Gi8b3OqmttgPCl4ZHt8vX67lOpe7YCCTGMTYLJc1VsghiN/h
wnUm3XDfZCOEYunZ4DhK0SJc/lip9Nflj3EZXTuJkD8i9jLDsxyVsM3pc874Cek9+P6az4kBb4Cx
O6Nifqrz9oJA+20JB/sW2pOqGddR0x9a0V2tqbumSQkjnhkVa4plTu7MsbsMPD9VuvqqyO7CopOW
TFBXJAckH4EfeT+l86NmN4epzk9zbj8LvuuNbCW18bGIoouGMqKNOlTSbx1OgHyoXiQqzqSz4DD3
lMM8hSx+XZN9sYxhk1r5K6PixBZfW3LXtMYzjs6XUpBrEfua3p+WRUHz6JrZ9vPyGEkBD99pumu1
BqeYk6TpydAsXNx0t1yCYZHroOX7uv3BabRSWX8ZevOAt/mq2f3ZjKa7dEKANUxjl5+xnOOrKhyR
D2e7KE5WG591iYVVa8c4H89Nm5068VZr5n7syjU1xktims8FaV/mJOrhFhU/RGb+NML5pE7T3aBP
j4SO10mocOWNz1YVRlGzTyIYbPcEhaB9yXVx0Hr1kVjJPiZ7ohk+gwfXcuF9QS5ZE0FbET8sN5Un
zaZV4Ugb70b7XMjs1BbxQ9YVmzHtL7Hu1Crc5gt2+fj7W3aYwIHXtKvAg1we8gyX5dYeTypW9jSL
w2i9kUzfL0NFs3GoYxWEmvixnsiVlv1BZY/JgPd+7A6w+T2DL3puBWI9uvhcjMa+7ePFnOdj2TR2
dOlMcaATubPb8UxwB5MIskN+iOFDtlyPYjVrJBFCBGc8L781TuYTMchVIUhu6KZNJ5JzXSQnRYOo
RIw7qDRNiZ3enGZf2O1mSqFcUsu9WV6ZOOHoYNvdXrLjcmNqi23ytJSmujwqb7xur/hIjHkQ1/lm
TABmREfePVWal+Ati5CHk5DL8gDAfrrmcOizujP61g4vjDCPcbxTcY2DdehVcmfl7KL1IkBKrZPr
5gGx3ocpkY8cbyTJzF2So9QuYyQvKyfd7PfIz4648ljgBR0VrAbsoC09TIS7vIvu4nK+otFyblRx
gVZ4h7W57mYUV1h8y4qCu9+hNbqHbEzOyxvV0+jE9mpZPUc6RzW4qaUzmtEF3iwXC3pKbRgfl6uX
CBiMlBaQjnpcfp7M9iUu1MeJVgeY9uQ1nlMd+4owPLsbH0t7fgQnEbKw/MATdtVV5SS77mJTmI4h
eKPQpwvV2/ueY40R+WjrnY9UA79JMQsqJy9SgdURHLQsil5+A3s2vKWzJh+lMpyzKAZFTNkS2p27
Xy18DOc6eer8WI1OHR29GllresVfGYRcY6eEy9dBn15VNdqX+Cs0QC8qX5cZki0EzqsxYi6niGxn
WzmRprsu15RY1jPlOIoCmbGt5opIystyj8vK7lOgTUxulnfVgK9cx7VNKSzc53gVEp/MLHGrilxK
2zyUGtvZ4CDkzRaRnacMS1yf+ElMEMh0aEC0OiQvvaumyxpQH5fZTazxZLDiqa76K2z6X+g4AjTi
H/8foM3soBKGSxhSkNp2r+bzKuFPM4AdfPSQYGJGe2UKYZ8tssY3UJunJQ7YVnyweXVKK1D0mazf
WpQ/CKXZWh2zQJyqjwBOV/VkrRA5B/GjH0G8uhSoi8KxG6i37KilVbgfbwBPQgp9qsLhciWTnaI9
VBzLGvXgsmjmOAkLnHl5AwKdwe4XqlKryS2ciVqgEF1/sDryUkDnEsWgouPfvT15Zc4hWCF+OUBX
kmD7tuQqp4Vflhtkyjicwqdbt9boi/qdVq1T+HKRGd6A2DoXSRHJTrWZeSzb2sOvviigOJlBGpMw
8zJ2nWi3KT1KPeWOAi880uG7BRd7v0gZLKBw2X2EulBAx9gdTC2H4xpitaDYslh8EDzxZUlhqEbC
OYdj9wAfyrLasgxlrw3ECA6MinYsgZ4tfx1eP6+LqUeRG6z2UJjgha9TEk6JchqVcpPWTzpMg1rT
G6YWloF1SAE7mfVzQmH3h2M9jDEwz01zR+NkW7RpqEIaqY+As7DqDMCNy2x1Ch4LnO06Vq4KC4oc
FQaA9zNPYHhdrKMR9kY8cu24wEbX7ZpO8+Hecr/8SexTcTOtMH4tMKXwNspgjmFCrNdJnM5wnJLw
oRRKGo7Igq3jOOA5hVXguEImLwrPwzIno8lAsIIUHlId04h8YZUbLoifD2PAQeecoHPU+E7JsZmS
zWRAul02p7jK3/OUTz5Xi5DAdxcOecMjGSZw34v0JbfMaZ9Yu4wPm6yDnxfvFeH0RfOqgcnsZBRS
a3DOUsWGWhVIPCyy/V6r9ylU7NDEw6in5NuirhUY6MEtrWVWAWvKxY6c135Gq3sjYu/qnDS+LoTp
AfGDJNS4M+qsgRaUXfo6vogoiBgXbiQM3UPFExoxh0a9qrxMKUevMcBgbnTjPhLjUfD+V59GkK/7
nQ1/dl6MIL1RHHNlZXtjnyvuXI8/Kw0yu1nRXtMhQyhR+iKZiSzKbAVtH0nYPq8AEamdazOTuoOu
HpTaOnRjVoLgSWCNSOwVn3GWJmXE8beCekH1n7nIfsU4IsTTmuY54jdPSUZK15oB5AncLpXQt0eF
8mjN/VMz8MdUMYRvdM+22RT7kUUoLoxLxmFEWqsFbOcyy4ktwleFbQNX1RV/bgEaIkP0OEJxV3JY
GOY1TLb0Ans0bSCPs0nQINrblZ25rVQYq8YEQIJGbC9BzAq0nAps0Y3M0zO4yE6m6owRfhOv+JMx
l5dUQAtItEY6kQ5EI5neaAm9p5GATKc1PJRRS50hHmO3zvIiGLMWbgXgeeotEPiCyAE/nFW3sAeI
awWsOc3p1zjGq5ZpMAsDoDAnsNnNKJ7eDLuE1ux+jLS/cnsMaSRwvsQx1FGv5ljVbhF9fHgnl+sm
6FGGdc/qESFEGsTfZss8M6lsmPOlkVvJi2ayxKma5qAK+bOz+hKeYwhENlKUZjowwoLmP7EqQUSU
UdDg+6WZMUTY+fyrVeWVTAL+m8+lymENSQUccm2y6YceVMaiYzCUFJBjKHtj4PvUWCIoo8Z0/vNu
KYLq8J/bBuhvrdJ/r6H6/1GinbYw6v/3PuolLeMfdd9+7qR+/JG/u6iw6v0Ljn6WvXDZACUp6FL+
3UWFQ8lfi/pAgXGBrSgfCUT/E2j3F7VAMWfoecFP30aOxP/poqp/QX2kw8V9+efClFf/ky4qXMl/
4/Hgsiwd7ltwh0MzFbT+D67FJ65BwVOjSVsCFHCeD5GOoK22glEi7MRqILmVxXFwb1kTmC1sP6ac
gq9t1xe7mrfCph4qX2ASxqohOD4KIC0LEZTlEOgbEM6mcOzIAchHYxn+F3Pn0RypsqbhX8QE3mzL
e3nT2hCtNpCYxJPAr5+H0rkz3bpn+sTEbGajUEkqFZDuM6+JalS3iuyn1Ab+RYVMbl8hV4A/mz3A
3/ISegxudio8GyeIbF0KpVPKAwdXeXRJMocIAalY2JCNw0eJHElbbUF3Fmev9L7S0rWibJTXDymU
yrTM3/yBXRNHTXDTRoVJibMLcup59TtyXZdR88Wy1KEMAGCS0bfE9bVFSulYeWh6CBYhsKMNPIhN
ixqFb95ZszWndHZJ5m1MeKXzpc4XU1XuJgu19eS0556qZuM7qHjka58H6QBtQ7YlFP5mpCo4i/r1
0r5znPIVQ9oHGQAiD2Gf2Cna3Urezv9Lg3juNdlbX7pI/n71PeIYqqhpYNxFYX92x/eW2rqGKLMc
UE2jIs2mIr2nkb6qBSkCPdK8IVS5b7GioTE8mN5ed/NlETs7yNOWEx6yeFcZ09GMw0c9teS2qnG0
R3WC9l/sL5xhWAYBHczKtnfz6PrdbRsl9PhsHHBwh6HAMlEZXRVw3tH1bV9FjdxGJU9x0kMFU+WX
pnsv9PeUJ6UZ2YnzFZb5vR7kSxcWNFc5X7mO+LdhI0FcA6HRwFcmBTrdElmC+/lH89DMbxx7XDt0
HIGabD1fjGYZC79xZwXn727i3AVh8zr/fa9F58rWXlOanU7VnmPJ3yYVOzRjOunh2qd11Wp+s0jR
XoAXsuYiXdOGYN6vHOQhhX6fURMt7nXm3jwQ40CdlTfrBfPA05byMRCohOvm1h28ZYLB6LxOTEB/
yvA2Xgdok+mgGrQD7K3wnP08YzoNn/uBOYyUZ4dsvT77CIJdQxfdpWBFn8ytv88fX0tnq9EqM3pk
ThpzgZ41ahMOurtySTllRW+b3ukix1PH9GAzl1DMEf/nDMlTZ1eQErQGGUPSnxE9Qcw6PzWhu+sG
79EQ9HjQQbA94s4ZawZXo4KjopgT3vBc+el6nh9jnp1ttOKY8fSz6GmJdU2v3/KjY5Qx8jFv8TAG
pHwE4Q6RoHxaYkq2cdv8NM0u4VY7nNm4NpS7Fm2IErLPvSJY0RLfOzWjwl0GIV2R1N/MozaPqKBr
VJnWVmmS4h0tAQLBESLDvGLKDvQT4xAEw8LLdGLeNXrQy9739pnmbgojPwWxth5KSneRvbMM1jbc
BxZHZ87zx9+HPqQ11Hw6GaxqvTu7br42bO1bHjDfRenQiSJpiL5VBUvb5bEwd3hZTDChOyorMLaK
+Iid0SaOLmPa73MvP9V0eRMY34LNfQl/TF8K1ytYDC4YhXQMoK1Di0srnB4T7y3sym475M4paXbs
zN9xnow3bMgnF1vBKC/GbV7Qlu9CLBmD3D1I3hPUkbsovBitGppklpmJVe7O9gpGjc1CONGeQpGk
6OKNYRYXioG4m8fIKgRjIVd9VPIlRD4EY8mwLG9MP0RutXV2ZqXe+8nal0aGts78t6FB3RY0xaOg
aI+2S7zVccPYmIoegUlFODcsjKwrZ0XTCwEi3JJxryH/8E04M+iAtCGl1qBxFmpAOKn3kOxlb1rY
rrnrm3xcGrpwViXwkbzMOtyT8mhBio5oPjd5vc7WOVShjoEU7B4vq6aFkePTpHr506WLAv/PPGO3
KnaaQ/VJD79Yfi5XVkzy0ThIyTiE4UXXHXy3LDfB5FI8aCXpqwhWoo6/VD1SX4DLNrgs/lT9NCDk
Y2rktNquz4ifcle9Z41ubboIPR4OolXSYOAdjOzAWjd9M5B9Xcspehl7zjREj1bKkSYyCOB5gUWt
fPycyoouWWzvipaMgI5BkWbf8trYo4G/nGRIRTPCAGE46QKFDvhIhn4Mq2SvmdNHaEZc9T/40v6O
pPvrFIeTBupLD2bl298Rg5pwAjvCVXQbat4GXM1q3kE8VBU8dpNJmncZNCevf4/sHhn1cK0Fxj9d
gvN3kYTlIFNsGniuOJ8NFS1Sdy/r0mKLXN82D8pDGap+2ZU+9SnOkfk85vzKwq8p1l6cDkPjbSbS
KyA1OHFbyVfbMZ6T3LzTysLChmN4Vtldid8u1VhgEBZazFVQ/DC3movfADJ2Nw0iGvMGzbL1kuqW
tM1zURvMJ48Spr2dP4T+CAiex14HBkS0kC3mo2XeFKNJO/QcBNOYreetfH5QNk1Lo7G3eikf0t5/
dOz3vKyW+kuboUHCbjsw723b3UuvpiG493pJAR1dl4YJ3vN+Njrqr5up9fbSiI5lHx0TYI31YAOY
cHc+YKP5tZdGR93/KgxjQb66ToZ7mgZIkUhwUXIhRm/fZ+9q6oF7vCNaszUwRyhwLXaBGCnjXs1B
F8eBl5uL+X/YrkPpNqPwinYxeKPAT38ifoYXBaGCgYeedYgG9xI06lIxa7Np7aTdKdKG3VC7qIKD
iUILf1lTRGnS7KcihwvQKh3tXYJ/WzFsOTX2hqGjToKWSueAUKMOvwpG71G1TC0/+SkQKFuLWSke
AII9Tc9zIFVl+NjxWIeM01jk64iEf76Vmuigy9Yh+/f8pBziP8+mf9usPBf1phz/mEZ+KZxpbdvv
BdVfzXc2EVbsv4Tptx9Y9V/tlX9H2X6sGZfSKW5cLFgm7u9rph/iJssBX28VPhILiWFv0cclGzoa
Q/Yh1sT7nz/P+LsFAoF+Zs9SpcUj6/cP1IE5dNHkF+CSqN+K5hgjFuL59k5p6RtOQnf2ZBCG1quI
Y2M+/CSghZHjjCj57s/XcvV6+m/4/sfNe7pP5Qu2gGn7n7CTQUPj3xdusR16ubyGG0Si8CJvSe+X
YxdtKvHB6izcgyYeMjStJ+oyVvtsm/kpQQcQ/CneYndNxNz090HxfZTEvGqjyMavszL+VjvW1lVU
d8p0GypQPt6lcv39YNiXUKuRvXlpDXtXD+6+arEwRc37HNGjZdnhKLNxCaoazgYT/ZY+ztcW07xh
neDMVrtoFfYoncnoyByxhuqhDA5z8ByhLddzC3O0/edHdjVO+/zIAnoZMz+dUOaKnv4lU5KGaca9
XhTbOazLQpZ2XO4UNFIblkdfvjCtVfYOrWczL8Rw20WvOhYY9kAUGbIa63cWuhfkayqt13BuSOzd
vC93EXgJgjNl2pvBX/ZJvm1eK1rCHQ58QzxdVIPhJKXB+YNTzbuYFp1v396Obb/6h5v8u0WBaibJ
Jb6YM1Xo9zkKPFVPbYwptwzCnHEMo02vHjM5nGEqiumlkjTgBmwewDnIfB0H+dF03v2UJCV+X/iB
vE1wNFFI+tXZKSOCTgeWOpPrOoTl/TxkcwaVpWhkoZM9UvTrPWB0Z9Nu9oPv7OffAqLZjOU/DeEn
Qu3HrIdRpgPZguCG5fjvd0clVkjlDMz6BA40bd3R3gNkXou6qxZRDLJoBkeR/QB7mvc/5lbn/LBS
48bOyQsStnQQOGGZr2i7LHorO1VM0HnTLmbVJ+Udyyrf/HlIrtvCv807cnPOVhcn2M8KAhaqX8i+
NVw0+/6c4g1avwLlB0gA9gHb1ihhJeQIpRirUKvok6cnrFnWeuBdQEmip31Rtthrtkfm8doJFiC4
WP+mHt7FEy0/1goHMZlWYnMANfcdZa959c+5vErjM0DT54JTc5yMRR+wG2Fz1bKoXRLQydrFHik0
f6rH8HcFjkRMUgiVKwmybCya13k1/vmJfFIJ+GsYPbz5PJuAx7/+/peVmLlTmFo5YlzzU5jTgTks
NxkFB1LkvHvgPCEWgoBeobpW1yZKWHI5Z6TzLerFF5U8zbuVH8uF3bvLjpztHy4RBPwv9Kh/XaLr
24gyEJb5n9aRU5ZtPRpcIuZU13SEU2HJE5/TwjkHLXmKcw40DoDCBQXYOU4j57Sc4zC8VQzhtRzg
sA1yYoM5mpOkAfk7959lA/59zcO3BJbverO4C5pQv6+KiSfXhxOrwoqPU2vdFygg5oyoV5Nocdir
aERWDW0rb2v42tqC4WOF3XneYlO0ZVW6srBi//MD/JvDkotidDHN4trMz87HqjJDbawdZj0xFze+
nJ9c7mnrivJBFGFhRr7NbJ03ztNUFrduFR015f6DlYE93/zvq+/365gH+pe5VpnRkFcGB2U6oXuY
N0vbd7ZRTmTlA3t7V46xKJJvcwSJYwnVYc4rJqKvwS24S3t0BbDRTUGQzvOtE2CVp7ciPeUN6B33
Rgxn5vLBa94HhZjSeCjd93kt+eiOVmWzrVqAZ/QHwxpFWZbgfLM9U7onYOic7vn6zP9XdJj/S4H3
/yEPxjSZ7P9z7fbxq8i+yu/i62/F2/k9/yreOv/BDLQ8y8P5PHDnZfxRvA28/7BsEi0MVg2djXn+
zV/FW9gxTFvjWlVFk9xyzP8q3vLfmM16wD5uEgCyPfyvirefNxkXag6OHqZPtcHyTP7bb3MTRaaS
tqrW7mh+BEspVMQ+PurLUEuLC6nepQ2q+8GQyY3TZt3BMyyMo/IaycApdJ+nVEPcuTzQ5dLfhtZf
02sKEGjuYX9pSHTT+BE7veufWiGMU9ciTumPNfnClNCfAi4y9J3aVsCz3tIHlXr9o9nmer/wa1s/
TObg72pVrAaJpGQC2PmAnfrBis3mZsrGkz3UyUNat85GpHa0E4b6B9GFq7/nrwuXNqylexb18791
b8fsOO5lFre7QiXi1LndgBMXXqu6dq7iHsQiXksHcEfjraD63ZoTgV3EhpK2EShRW+HUgDPctq4A
y9tJMD7EXphsHHzQNh/3mSSEZL7yo3Pd1Nm26W1NLKTCpzsakPQONfUgZ0sxpJX5rkFs8Zep+jf5
yzVa+fUOySBMjkDH8Bw0mnz70/B7Rd95fTfnZxNfPLcvTwAIkD8NaTjr4sXw7fLLlDlHQKMQTpyp
p84al+s6rKaVRqB6dnwUQbQex1mpXPMogujnn6/x30bBwyTFxKqEDMvQTXoZv0/RNAhGU1YxJ0eQ
sn96ebVohq65AcLdn+hTYhLWtjduL/Jzxc0sQ9OI78e8/VpbMtgAiezmoi9Ig/lPgzG+pQ8ZPPWp
Wja132+aMcvWSUqFN8ioe6WOHG/bQa/2BYVD8mVjMWgTDnpj0G0wdbD/IY2yfmcLe+gtzWbHpE9I
O7nIKH5K6crU8J0RydGtlhQwr/SksbYtCup4e4nsAf5RiyhxhCquodX3Ug7WRZeTc3ZyXV8CVHPW
XoOoGYerWLRDj+/5LM89wkRqzLy8mDPcAKBFeq9lzWYoEBo3HNOi7oA+VkracR77xD1SKilSaGxF
cBRmKm8jQbrx53H8pOHIjbom+yDsDgQjdYMs9vdxjCrbMQs/7bc+8Gvw+ZRarfghqRPx0BXGtIpG
ReoXkoBhKhZW46vfhOJ7N3k3nVnlL5OOTijUumhpaKF1TMJeO8Si/CcNB3NOW39bEihtmXSxPIpg
JDGfl4QRSBTNyqrbWpGBWpoxEnRFkDEyDT3o6x7gIjG2aGNUxdgmk/YtbpHuq1nyCXiC22jw36NY
CETN561MjjLYVuWaTIL6YTVmF82JmruO5laFR+yDYQbD0hSRQG2JfaAZDHP95wdvft7jvbnNRwCE
QSOEdN2b7/iX+MOsAhECee23XdPKk4M2x7YaYupqk5t/m44DCHS286i50UuRLaaqb7e2zIezP8UP
Nco/xzZABttt9PyuzaJ4NwWRux2NCVdNvyaYqp0HrxTV/s+XbX0Om+bLpnuJ5iYQdj34XAxUTlyb
Xax3W0kTD1MY4p0IwmKIeyli5JRtNb+rn2JXHTC6mO4K032uByn4A/keaka1SgItPMXdJBbFOGLW
SRdEB/VsO5o6F7aKjxXQmthlNGLPLTdOTlAdKPfZHOv8W9ZTAaCpb2id8WRUU7EOK+OflsS/zzUO
cJe1QKMW353PSgGjyDHkHTs4Ode5Ui0rkaBDnZ8poRv3vKtZj6mkrzdiPnstibdBiadq5N9xSlfb
SvrqLJGvAq3+56d/lXz7fRkw/U0L1Sgbmi0O479PGll4k60svd5y2Nt7lWcpZMy2mfkoaAbKWYPc
LfcWzhVA07Ffcq3ydag9QGADesOZL6o1AljBUH7584X5PJ3PKzSAE+yQvNmcXa77+anFipq/5Rf9
tm5BYSvwYeMBtf6cwmwSHGSYLXpneIjLrliqzsXZzxuf8xRPrbTK926cBhCsbt2g7ne2rqh9xgbi
+CbCOK0u1wX0MlAgSY4G7/iMzd5rbLdsvhE7rar8TQPSDbiNLrcAiKDmCrNfCgB7i7wQDzmAv31d
Rj9smlcLNWICSRmK1WWS75OmeJsea5NV0/oQF80EOmR+T7c5WZr63NwLCjRf++olFrejVWWrIdZu
IqbPApzQ2gIBuFS2/O4U5VvidbvCDG6wlQA1XcGrMApoL7XuUFpAdFpSPTx5A1TUzBxjxM+NeIES
ZLLR2hgJ+1hkq7lGAsYSpTIR3cY9H+3kzfeg1W5COVHtVSa6id/xhIpXATDfEefCPtd2wlP2jTPd
GuhzG2EKcrTBUlu2Gqi2xIVwEhu3g3YAaSg1RNnwHKmoknSjCPfCRKKr5aOdIVzC2qBoUgRo+Zvh
Ijt4EYpEk9vjHBKCnonhs9U17Np4JgtYNbYro7VoCpfDP4KKl2CiuxrQ8O9pTfDQhL7sCV6kljyJ
pqfyTYGsC/JF7zvcrhGgli/6rUwUSqf11xDRNxymSbiEV24syeglIF+mnnIDmF0neG+NZNMVP6q5
7BSZtP8HuKSm0b0kbqwvi96G2FcG37KhXhiZGSxq9nEqeEw5nD13yFc/+V6InmrRRSuz1ugPOvrP
wWqe9bI2d1qEjHbauIvQVOjTuUjK+E6CA+4I+WuUz+jBLLLSPva6etRjwJFVd4sHWrXwOjredtJ9
jVVwcFOLIuBJZsumsedmHO7gUJfWZsQU9kV49qRPj02ZG3ucJz1QYC3q3jCa6Rau1R+9LIV942wo
w6C7FeOyHLuzS5sBlQY+YBMAbTM0HFw7tTZKgYa+Zn0JqTAvBd0vI67aZRTfYQMglxQF7IVlg36f
mZr9KBZxEw27AsXHtVEDDXSrmurc8IICuj1ArrBH2jFO/VJhgRB2NRyH9lQDe1i1Qj5VRvRW9N5z
PU57cpM15dR8UxZ4jJTtHsDoO8A4B4eZ7iXKdFocrb9zRxcwXAVGz8mCdRVg61ApDRfydC545hhk
KY+pbtUT+t7dWjaEkq0cjliOIZsShheYqO1hGI4o/YMLcfXHLOpiGqEAqLQO1RNIUgu/CEB9tf1u
bLn8II7SZciy3A3tWhflJSk8uW1M9ofOnV79LG0f3fw5cVxrZYRgyLyMzkzwCl36xbGddOmT0oB+
JFVooA8EcJWmLjoHhbxttbBaQ/SHDGdku6osnGdbDFS9YTqLImohyxre1/ysCz1+73JZQGqdPMjI
jYU79nRIBldbagrDyralbmfUerOToabDLzDHZSN157Fp8w2hn77soramgM4hntbuozFvROwb2oMt
BKUtM/e+6zHtYtzB36vhLqxFsnLVEB9Sq3RfHf1e2qCaC2EaR98upmWgLPe1F0OFtXtaAA7t7efO
UZDqAQYYrSi3UeR2uzKjURaJ0vgykRlqXRI/ViMATKstZp8LT/+iVxULvjarSwLA+NiAcR0zOna+
hxRRGNR3Y+n3R19rXrBAAiRST69llRpAGmz93osrezmoht55ePREZF5iUzU3mgM7eMriJ+LmenF9
eqMxfg3oP93YlMtvAzk4ZLPieZpPriyyMFZXrfriaQke5l72TXmeRv9cnNIxRbrNGNODo+i3dG1k
3jU+FV7GDnW1dly7Q63t09B4L538IEXsPConP19jbrdzrA0gwhQP+B5vtRq3Z62rT6OyYXlla1iv
JIKmfT+y/T40TQ9cGDJrmRYrp6CVnqZe/lhZTXJX4/cJtirFgttw18r2tUfNpgqnm0+F7+87txj2
I7Y1K6vRg5dWiXs7mNofmuHtVNmEQJPpnnpmTrJPqkdP0LXOkxWXWx/n4p3ZZfXBDJn6Ch7kErg+
DtZDha5iAmWVKcchF6f5Y+obz35pxO+OgPzmQxS69W0KkBGWCSupUX6rc684BzjsjA07A5w/CqtA
vl/II0+Zx24qcq+8a3HaPQQjhM5A2vq25XTbdGj1dXCcvo5Az9c+8dgh6NrkUWra/fXnfjPNVhGd
uariCJ6xHjY3dlY2Nzg6gzoSyAdh1crgp0528rRg28VWe2uaYHtIJ8BmhHV7q+afVcQDB11YLz6i
DEto7cEaPyT/ks1frt8BE0gt+5cf1JMGXsT2wP9M0IkLqDSbFo+Zmwr1gI8vUwBpn0ViLK+/gD6I
C3aRDevKn8YT8308mXZdwfMPgM+INjpef9ay/D9++98vnRy/1UyVENo2UdMYtx7CQrf1aBm3ZWtB
4xu7Fm67jYF0r2piAYwYktRfXcPKPDGIpUsZrwuig0vqVA8YsrRANZpTEQsvWeaZKKl1AHytogjF
vmIobuCXoGowmOIuKJAnrfI83qZQAd3aqO9KjTPpGuQNQfJRyIC4HZ+bVjsPSBZ80VL9nE4SrYCU
iaiHKS7WXgiJyy8tl96fAUKnW/epN715Hb5D3YSdlYnsqNGP3U4b8HnOdV8+2XMI0ctbw35Ciqe5
Q+10uiR4SxEh0mEe0DLy9eT88QpEC8h0IgE8vtgskJZknuOECh2SY7/33BoJCCc6IKu7hP5WHVk1
WbbxfKRZEXmZkfEFarDzl+uvMUblZV01h6hEbQ4jh7jPDeQAeB5RnIpvRVhb3ZLk+jbpnBdFnf2o
ksQjpql/5LHyb6pC7gpMfx9CwMM0jLMYBj6Pzgwi68n0ccCJxgjDNRuqzPSxExX2ONyG1M030rOj
M1Ey5NScvpjZuya0Ilq7GsV/EMHpEsG+Et5AZX2bBmS6SBnuZeKDL5CEuAH2P2m9iM2UeZbSm8Gg
7N70LJ2GU0tQH9Qmqc1grrIhb+6MwXtSLg1ZT3b1MZOWggn1NIHsx+gDeZmla3XxA/wWdg0MiIFD
w7u5bjdhIX4Q/1I86gx3WyTVQ1EG9cnH1Q3iBzkW5fhD6HBEJBmw6zhXZMfpSDNqnCQQoKLq9zo8
PbtuJ1hY+g/bqH72nZXejD32U/TZwgvqGiUg0SC+6UDWrfvS0g8FsiQP6DG+RUlS4MXTCqxZrYcW
PbRXrbTUyq6NewCmULbKHrpQ7uGLPX92hbnTQRUFNja6K4mWVfci05sCfeKDldk9Qbmf3CMRoy/K
jMzh+rKP8qePt1tSGut0fmYNQPc1isYWYAt8tuI6wbEpLouzaMR3yj899BRe0ZbDA2WQ9r7QdLWS
bU6c3mbBzOTQNm2dWqtcdi0Eo/xeNzr31FbtsTH8qV8I38j3GVIE4yBepfvd0cNpC+4LPIiTiNvY
RwURDlMD9/22dzAZS4U413ZvzBrK/aPBNSzgDuIwU4b+hWrGXyWlKg++gpRxv9shzjcuOhBNV9ID
rDktLneDwLq9gU7uzudDYrnpX09Oz5U4KdfylqbbujfGiODEVOwZGPNlcs1h2eM3snVaaV/a1reh
K1JnmA/UPshliLuU9dgPvthLB1hoWany2c6G2yYHSmX3MjlFKRLQk51gFoS7j0FfP9V3KWLYoe2p
p15L0FhiUS4MjwWj8LfZiRTAaoOis9/HwUkR5XttHJ+vXxw7uf3Irz2j36RcJYE6i8+J9RsBxXBr
d1m+Hyvna0Jbm/vy021P2WlpdEZ9jHVqZudU9Pqhowy3b6oAOYL6EHevtbLEF1CS2c6JE0yTqvp7
Vo3OzTQk4dqJ/Ggvw/GBmD47ZzasKaKa03X88V74aaozzDbzuQ6c8WLpLUDeEXmdud5KFGct9A5d
zSytvniGGHdGXNprqJAxNUupDo6NBow5xBZAWjPcRGzyqwBf8DviDvBJjXL215fX6Xn9mTFp9t4C
xgGkJhz2oaUhJzKlDXHH0L8A3OaZDMFriQGfku0B/BfNelVaTwVr+uNlXbQzViO7UwqGQhOq7PHv
vqPI8OTk0jtez2Cr841dEFfNceCxmwLREFR2nKjEYzgdooVTBfFDeWPNwVeqHLAYdeahINHmxykn
2YsAEZ7zanxKLM26HYKw2hYk5QvdBO1dzJJGgyZLZMF7+0kVTblscvHXd9ffnj/25gwZ7K1h9XRH
E9R3PgqqqG8Ma1NO+JcXMqUjl5TpprQdQpC5FDf2FXyJLhVrdKKwMkph/a3VVuQEGVltMZYRVoBS
z18UuOWd1ZreOS8b79y36YSQD6IisYXngT4mBaDB7pvNWUENi1T4bIId7/TiYlQ0XExboIiQVsXl
+jOzq/1DamJBggrNkIzVl5xuDMupjWiVFPmG9gLWDXM3YjJIQaSFukE6iy4ZeSVvHT8lZejJQkrS
5mVjW8aJwmRz7/jFGymxOmR1Q1Ef7h3I2uiShSBG3PGCTtRfX0QIovRaOCaesM+6M/64Fo7lVCfb
AXRNQMT9MLBXodySJltdJId0UuObLHW8eeYdbgaA3MlWYfhCc3tFKOAfyMST3C1eCsR5L2ml/dDR
Wltoqa+fR0fUu75w5HqMaScMupdvosQ2ILvEGZOjocWA3SXkGitaKID+O42ez8Uzm26pCrddmzOA
dRFRa9gkOgYGEDanxyCz7qr0Lmia72k+ulCUObrS3u4PhRyxX5rRNgPpYTKW+gGOQIySTmjM2Axr
V+oARLMmJjhRXnHK7FjC85sL9GlhsVtPU3CThU69HWOktSoqkJeJ7oFvuyhOQOzZJZ3mvdr9jz6X
4lH68c1kVOY2T+t0A8gXCnrbcEzCXUoAOc9VPA0cK2xH4n4FhX1GaUgOJgjr6E1DpjTmXD4aikuf
6Uc/CeQNxC150KlDL66xQuQV3kZZMFoddHNQR4hWhoITJytzfMtgijZ5dkjbwnlK6kFApZUrvTXa
Uxb3zbn8oWtF9E75AEhI356U7XHgO2Gf3HZOTL7Vxu8cgtPKb4JLUQm59uftBgW5DM8IcEYl8xGm
s+wJ3QoWZD9fajr0Dx89LTNGsMKNlqEPvXWy8f+7dmNyszC3pKjjWlHrXDQlQh92bz4xnD+0yHEe
pMq2hKHGwa510noLplPaJeE+9huOu+vT0tWkTjXA8tQxx4dr1KlPfh6vJnxj8xTwmVET0bZemtzT
VO2XtZlNeOAZyeo6IdCSeLs+QDUV9gnDNNhiRgJpPkfS/+P4nUTWQKAY7ksPrFWeV+gtXcuyZpLt
RdW74TFFTi3FUQlpkKHZJzC1zjQCnmXRpjQGh3fd0pp7A4nfE9Zx97Ef9dDJ+nrbzpmsY2jFIZ/8
n/38aqIMuUjjxlzhjBcfgpCR78J639eNdhn07HsIa243wXQ7DNdhuvbAPqZOWAx4YJUzf23+VyiS
k4x2friLbGt8g2ISrIagLZa2Oejw1DWQ75F+QJevw25UHAzXS19QVVrlSSofwsK6Rz2s3urAyzEv
Na2XsU2O8YiGTKEFj3k4HUyVJcuhU+poW0p7Dm1546JSeNe7SPIEwD8WTVOkiHWUinpHUr+kP9NR
xhyItJ5w6niv4jA5xFFjr6Mi91GyofJ6zS0oQY3grLu18jN2Uanl1rY08fgjWVSGW90HTZ3ssjx6
RL9JbJALcw6jRws2qrmtRroHNU7T/vqd9FEWhB8APn7+TgNlDVp3QilUp/5VpWN9P+RwBUOGdtvr
HfjsOYG05vOHXC6na6BGkT0Ja/5wGlXrsUR7y23QrKUL3BxU646noFMoxURSV3gahtjYgnqjuvkV
b7bp3glFvc8GWywlW9CikJkOdYMcys1bdMkzSA5xNTxdm46WI26vR9D1i0pnqb+8PE8NWL4itU7R
5A5bWIxYckp8bhW18kvVAtNFvXBjXnN/z7kNiiQjiyFd8Wmtb2rP80+i8a19NqGcgUrkDVjZmoqO
fOMpWrCwIXCCFUX/KE7cL5qN2JCWBBg2AYJfq0wtknmTt5gRGw9Mj0df/iPn6/o4gyqS/fAF4HmK
uRpFgwQ1qSCAfBIB0o1IJJ6HmSVLb1bm5Ww96iV/fRcZwL5Aeq9LzxwOeaJNOJ3wSQGZZ0Gj6j1J
zS+OEP5O+NZPkPX6pkRh7aSXpFHUoi55lrR3FOFR3YyGpY0g2QLU1kGIEI2wxCasGvMX7G9bAmkf
369uru57AU58tnEoMiQi03rASmLjJXm9ot7pLQPw4oCxzeRkq8dI1cfJ6p7Z5L56CVoHHEOUbvR4
B/Ht3g+Z5aFHlVX2oJdd+LTOLraxGbCUHizQzCTlG+DSuCKCQVbJlWGRiMa4fNKFhSWONFSfW181
WQ/Yf4b7dC5oWIpqoRVl3yYbKUR8c30zm8mq3YR/SRYvNH9am5kPVk+L+2MNEKOId7rsDZh3LokV
nWbkSXtK1TGGkw2kCV4twHjfDNpoLj1KopzecJUNhdW4XkZ4Pjt1AkHEoOAmxnVVhj9KrnZd6UDn
Bz1ZwBnbpUbtL+ssFkeJZFUQxDFdgeFBWeg6ZlpyMICVhj2KN6WPyke7HjWdHogqnVVVbAET40Sa
BfxPES0oxs2bE4I1Oc6FqzH4T47OqzlSJI2iv4iIJPGvVRRl5V1LL4RGrcZD4kl+/R72ZWMnoqdH
pYLMz9x7Lgy+oS9PPLbfjqCwkcaWGf7XFL08j04WDX3vXUtz18VsFCgCu33mtwczHo9jbDKTIuU6
giWJaasCPIqitrH7mRE/k5UcNkiVdBPlxrjj6U7Py1/yFc1oYjuyZJJQje5Dy5ToXJ542DHtEcoL
E5b3jMn6Ksi/GEnENov1eUw8ai7pv9EnZOG0YuvwS/e4NFUNa0hgU5j6Nw/ZgAgW434mXzKDdEkO
bGVhBmkvWeHttd2Kncz+o+n9inuYfJP1XRncSALkBux9aEilO7AJ8fe0XdMh3m4rIBgfUyb5dfYL
i5z63AVV+U52OWP6LvjTMaQ5Djr+zyHG2MYTDL5ghSzamXAC7OSmHOdn0f0a6mwDQvlOyMVvnkoJ
c7Fi1F+n3b2lxHBUWkZSSmxyE0AOCFD7NPCSSCTqvYf2mCTDfW9L+0ySWum/V5mDu6Iqx53IbeNo
mNRNCTVc4JQnuu6/GmiYXiBnsq+8Oar6wOd81VJ/MohrzPSxDjYGqZ2Vx0QX73E1/gcsS4eG13/n
dvpmbYNzzHBx5BsSJ8yIl6uqyigTJvSE7DNfYn20iOaRJr/6qo/7Y2VMd1Oe/sdO60Wnv9u7MnIh
+rGBMh4mLEdmHGYNZC5jyo6Kce1qDjjaPVZDfXtOJ/09Z+p3SOZibwQDezkftfI4oMKUiQFftA7u
GmKKotXP2OAtOYY6DjSXMJ98RnE9ZfYryTnkW8nx4HTqUyBYHyCHcb61H3nXAeMpume7Cs7+lOQv
ulah5wSfZJAXu0aIp8qG/GpO/9wmAqEGCsZk2b04TrFVoDmesvJTaEoiP7eiuDioPPbvErN+cTtq
x5VaJysBQcQ0LmYTvzjGyJoi4aLSc7GZzbZZTFq9tZ1dstEwv4zcPyZzDfCkzK5unhI6KddzYNff
ftKaO8ti09eAUd36CQ9DenyWvgJHBFuW/h0AQRlv2U605wuTnIhfDwtPz0mwXtghF9RwNIfqh9eb
kPNioEMfxh2DZPC7HlN3bynPpmN/ngeZfMORIX9Vo/kyWsiwjcCOi/lsNcTBbLfRCguqvRd/I3ed
Q6NXTDqc6meSxK/3jfgzzHCHOw30r8TKz9j5PTVIbErr4mQv3k0yxQn7LP+UhVtc0rr+7sWZbPZl
P+ZwF3SNeb4rWBtAoeGoYVEm1X7IcPgEEHw6CcTL7qf+NAnm4aMVWQkbMKZFNg1qhoOreBOXqbTM
o0yq80h8+KFnY0SSrxFA+CB22xjrmcI+B2mLMSyxOJjIREObu23nmEviR55fYtZKYYn+ZF2qELXo
8+JwiyqbpGdRYDnkTsbblEubwa1+1a2rUf0CCZh+piyPeTrtfle1LVHZIC975kjkzgBBF5tDspq7
W58v9q5KHVCIqBYPFkkFFAjafciDB7Oz/wn82VgnHX4zY8arYzT8ZtrXqrfODW4XXAN8atrN+83T
LOz+VHjNX8fPv2qR1Z8gh5qtaQZBUOhLnWjAjPlE9stMv5GnzhviF1jVQR1WfB2HALb2JJkdg3M4
xK7xxkUCRNYExGIMdDBdf1KNMp7mjgUM2G3Bog2kWQGJK1ukQVr4cmgMNsNeC62nzb/mdGixQ2cM
wIUyjwSff5VmvZfEVVHor+Hiutx2DGJdhCxkORk7Z57yYxKwk2R1OXdQOCVp6vHEz0Fld68MLAvr
TEUhcZEHCcZuM69+XAaRfYuRtl1tvfcYVi9j9k5i2CH1Jdk2vffZ5bLfdVZ8DOgiV0birLAx54i5
YPpm/WLsPvhLkuwUAeqRtab71vAZxY7qMUH+uLeD+6ycBQQmiUmVKI5UBc6x9eLhxANzXicj7LKu
vwqn9Q/DsBzF0J6UFsEV3N6dq0rrQS/DceUKZGzcPzJnO/PTkza/xjLqp+aQG2kTrWr5HU3yaib/
ZhVzfaZpJH3UiM19bMNG5lvORzgUfWYep2Ra93xy69Lrrzxhhbwm/l3Ajy6mAv5FOe0NC6iluTCy
qzR2zdlRG8Z4jVJnOXl1EYRlikS5Hb4qDsjYod+0vJLNSLAwS6/kJUtKFfrtRPBd8mT7Gz7Dg/Ex
YlYdVHebWSoeFlRIO37vIHNw460jxkujmP/mkgwMg4lO1u3y2h1vs5PvWWJ/sREdjl0HX8Mag6jP
VbuzglKfK8GeKYHcvrb54yKhFgtbXZy8cwFETow1xH9NaU2M6pnOgd9pDnJCmmZVajf1wXu/8ovI
uvy/umc+sbG/C6MOXaORkW57crnIcl6D9gna1GO+6uQaxBiYiQfCaZFUfL+ePoyz+XfGFBQFk7gF
eUnx3Ge/IjYfwaMYR6thX53mFH72ENPibE69VnwsAeWArXlUDfvQr8JGzkfJ17G69ReEFmsLcCgz
UNjxAPdp4Yb52HHoKs0FK7I9HEmToHXO/ariVulc8xM255lbPT612Ro5BaU/UeYB3gL1inz41qyB
ufepBncAs80dzhXWI7vUtzRWKUB7BZu60JB/E1V8+9IqKWopKXySkCpNozTljb2L1yKOvKmKerr+
XVqRAQuUaJ8F2S0Z8UIHk0fS29TjrhdFfXTVMsIReFuVuTzXr0zo3vWy3pnRkAzU/bHzNKR4w1y6
aVtLblBs48g1vn3szJyU/TXXDPa8URz9jqk/HtrKFOa+8OVbF6iE7WpOiSk5ehFnlnDbeYoaBLsO
JrDqjzSqV+jTUM0K4+ykP+iHPqjpnxrQwrVzszcxmJ3Z5RPwsh1CTC/+kOCLj6rceNczpFV7QCdV
ZZ/andwdIQjBpTGWp8Sh9XDx6ONgT0OmUI3PlSNwMBwG2i6Q7FODU70J62L51qYZZYFVog+E2odp
nD3iyD9C49kPqGX3A47ScKTTyOcZwncLH8NHS8K6/7ks46uRVJ+lehDD8Gkwh8MMtg60BxjESkcy
YKEZtbaypuG8PfZmM0Sll12SAfZM0uGNqLyBAqMDSTssDJjnHtmSSxp7wXOQJz2ZZgX8Itn/569y
OhAWUV5Jy9QIIU2VHioPPR1L221JZl2kDZsO+9PR9WKaFoVNsvfys2X1rwxU3L2f9/7ZcJ1PMEXg
q9kGhYsJhS0Qf4RVDYdhWh6UJr1x2ShAQVzSXgAtCoLJP6QZ10hmbdzO9FVyyW7XDRNTB0StKE7t
zAPJWPSP2xSwtOLZPeVO89yl0N36ydV7FyTB5Dwv0pn2cGerE3dolMg6bIR+yOsiMpy5uVvc6baY
sXhwGuo6mpO9NiUTnBXqQjx66Tb4YgOsCApIs0HjoB+IahoA/RrFdGdVzOmn7sPUMQ8aKiaVXgOE
xbtWz7jkNXwIE7tyDVNUsTFaByPdWWly6PrhY7Dd0On9/zIZfFYJchIvD84xyvB9WgYd69z55HSZ
2gcZTk+zLjE2Wv+NawDbHAy7sWi6TaO8JNUfpmvWndVPPIMJKygsbpQC5tHiNL1zhvbOCR6MLlaX
Qdr/nPa1oGo9dVhsuAGx+dYxc6DR1VErnf48t+RBttUl80XoJT46JikN5vckVueLt7PqXkSmkdzG
evwL0rvYZd9Fg/+MI2gOHWW+Sz+LsDZqHi9IYDEMY2QWOHKMheuw7rlxsQqVAUFK9dnRxRzGOXus
llePCgMqFYpvhFfBisor/V6SGHmunLtdq0bMn2w1V8R9GcSsXWb7634Qzj/DRCjpTLCNx6X2IJk5
/9D2ngLxqyxYaskWG2u6C/SEvDxxvy03sJb/sU/ZuXEjb6n907sNL8D29wHDHPnOQBzYMUR90Itr
WuMU73MOyaDalETWY+UThzEjKGH3Mn3GSZde58FR4MxTNkSCRwABB9M9sM19634uJX+wrxAstJ86
08EB1u9Qyii2LAkUBqBpbPyb2KDsgxarUCry7jJB5xML+6yOsnO/DutDUdh/M7WYkRgZNrdpeioG
CxpbUP0uOfWLrzQnawwHV1dv6BnyPQKk/wzH+8pm892JK7DHQjnbe36oRW6Efr0wkJ6PJpjq/cx/
n6soOaXb6DmVnPP2ElShGCl6s5JqVGKH9JKsOlqzRlIyS17X+lnnWFGD2gjpEDn12/7WDy1/Olt+
TIdKc07SJAyQ+1L3fXql1+5zphn7gV++KA1q/4X1PCdgQ7mu5iESljCiTFoMYhRMPvPPOEGPkSuJ
Ky1JrKjLuZBX46vpJ/Bd7cLJt/1PFztIzUU+HNCP8ZWVy87JsL5gMubRU+o0zRVxIaXpID1kh6AY
azvu9IuCGqC7CT2Zd5SHCfpYp7qTM8zzyULTslVUuyRzb9RkHFaMNuBzWaw/tuje7LMlnQHax/LB
NJ65joQczWXe9JSkc60j2btzxFCvmBPqWLPqonoG5DiZw46sFR9aMiOKDSUqrZdRK7ZyAP/8dxSE
hucKZsr3w7bRr5BNUuAMlzXo+Ctyu4ti866zrLDeDu86t9BRxKBAsxYKexrE3AaVeXDKisjCTS7Z
GVy/DcZeVMVfzTgDW+u6JGzyNeo93rs5jW+iUt+12Xi7lH0PDH4EthYCL0GwzOk8p+ZD49vBEdz1
oabF3CveNgG3VzhrcTJK71lItV6RHpI1Ym4lGxeoLVpe6fSvZbbdYUjbt7F+XpkTR0zh4MlX6pI7
5Xs2NvdWXKQhWss3RzjhVOngGV0DDc+cn7WNlpMY5ZgJBybOrhEDpQ01hY/96cm19HE+dKVFV2yl
U1RXzb+8XSwGM4uHxPNLwWQpY35BbWdYPJ8W5VNFDYZrCf4cqmc0p5h86td8OLVsxZ/XMn4PBBvV
OEUNOHqhU8RM89wp35vW2Byy2vN2WwcY2mZ5Z67ijV3odJTdgGorsY9LOckwH1g0T3hN2SNSAGL0
zuqGosJF2uWuh4UV174ak+PcLDpsjdE9uoH/zUK60PKUmzVaFCMAKMz/MVadY1Uobug72e3kpG2t
JJ4W3WmpqWIlFmztGC+d6tWhsuWj0akPSDGcowtE86bJv4DRvaG6g0+zlicVxz99fj+ZvABLCkeT
HoNcNtBEE49dWUJElFWK494EKe3/C+ZgHyw+uPMSGPdAhGvN3WFb8qbBy90m7igf0Pme0UqwU4H3
ZQwD1IDkxUjn4SZT5q5jJp+SiWGwbeo7w9d2ZHRIp+JpPPOE9ljAvfJEq+od5vpQJq13VJyLByeV
/1m++BznHqW0SPGL1wtJMMV4lBjLpi495N4Yo2rkglHtU9evz6sc4Lv2/YmwcnoSPbAeS51n0Be4
gmIK/Nkid2lpJjYSjTVRNS7WwfFL7k6mxUEbwystvKtA4knmwrHpxj+aidlIXtGhJQ+ideQB8fMC
mCRWJ42RAuuweUxF2+wcr+9ffr1VdC8sVt4C1cWQfIgb8AzzJL2BLWJ2PyLsuram89Z36CZ7ym8y
egiAGGA94rW49DSOThVkxPe017xzivPI3mhzqqhDTHblwZzH+EgrFCJWgDI1e0ydIFMdLS7iPmFZ
3Ky5x3LTPxSZJNayYHJu9da/dXR84J0IYhSFfl60xEyohGCPeokMm3/ygsGn05FRabv9QThecVy8
p5mcKubCRnHJuHA5HYyowKQROSkcaz5ZUL/IAO1PnFjlqR/9p6aWoe3QyKlgbKMhnz9EqWiIhvqv
CU1u78YrZlUnPVEd0nfhtRk941Tzs2wxGdSsiHzOts/+Yiqe4wzuUz503PfD4N5m0GeLzwWfD17F
ftFEilR05zU2EJYzqls9pEgKEVtTMqTXpX/PNiISmvfe8hG7ejBub2VVRXkBqHUqYCc0PVYIWvvv
PqG4Rxwx1FNzrv3xZLcETQtdE2rhwNL1EGhnudLHNmAWPhqk8GjqnXQeg8dGgUBQW3ADLDlbMyJz
S79mzKCtK/rQF0PIQ44v/Ymy4coCeYymzvloKm9FFua/lRJVreGudBKMeJdxnC7JaP6ZquqtdLkc
OwBYnesn+7xZ/g9DHveNw3jIzqbftB0TvMfzw+Jo51piKghb1ZKY4aDG9NnfRaLDg7Wm+XhWPPI7
e3C+1zwG78md2HoEB43KfERGxbi00OupGt1fYcnnIOAbKmY2QnisM6O/EkESUEQ/lMRUu8jwkXJa
13Ya0cLy1XReZoGytcfdUBrkgxEooNfiMbad58GDolQKEnr4VAjQ2nSmiKRJ7usNukTAV592tKxs
hWLgyW6frm9lB/RpSgLmxWR1EFw/4MyU9P/upnUKXKSU+nEkjOi6rECyAxmZXu8yFajlNW3cp3Wc
92gTZoKUiiwKoG+1Ep+/NWlgIehc0W58UEFNj4GHbEBxuBYmQvgsUOvrEGPh5mR5nycLYg2Od9Rq
ImyS2Tmo2DwJoL5dYAyPSf5TlLRk7nTKVXpOi4mM3GC8Uw5z/DZvDngE5XHsdHPuR3hENBr+vul4
UFsBQn0diBoBlrHLp/rCqFo+Up34bCinZ5thLn7Hdf7IXHlbA5/qto7VdarumsVKbrldHZWIvXMW
p0j4geYg3QpzynduRuudRynF+Ju8z2BFVGZBQk5VcZ47MRFcBav1NynZ8SUwtE+eokgtgjll7TCK
XftUqPWeF1U8tD4vpzOt2RUWdi/aF5zBdEsd50hf3PtsdZkDJfpaG8GL7np5jzTm7DE1zQbxjxLi
TitWZn5m2qGks93ZOoGR3XTDBYQhRpAZNIxkhxZ45n70C/O0pCRJW2bqvvp+/JaQeHa/Dsufgglz
1DsjG/pBhIZoTrohIXcwNwK6txs7w9iPeGub5Cyyub9iv3si5mDeeYVYz3WKMLbPvc+GEtOagKfr
9AKK34qqxiSJKufdtvsV4UnKm5OqEMlmu6+a+h9lQRD2wKY7FPO0R8G7L+uEv2sMLaP9E8uaoeBg
EZWGLkKv7XnsvSJckMAy+V32LviG0gC25tSU2kMB29ZAEt8lksKhedYqdZEyKI/CDTay2WRXbD57
O3TH3GeITZWoKziRjcSx6QYro+LRWxj7IRJGKLdPm+k/350M6gTGoZZqP3icv/rpk42A/b2Oj1Zn
VyhnHHlV8tsrTB1hYmL35Dk3holdSKnw47lWC/c4/Tuhc0CLQoNQJ+LFN9UJIQwNlOdCt+aGnIBD
BaPzB7zXbuiq9rwUzV9V2C81E7yr4fjR4JVPdt/0j/14ZyPnCtlZP1UdA8OfWXf6Vi6A0XaqWrqN
q1+SSwYsd8nSRxg/kEGmpLmAVpqnYFdlqNZc2+Gvyp5h1m97HJbUSz4NW2XEHgFCn7v0327fWI8G
VGNOLsm/WtIzkSUB6yv1lHlw0/I/DfY3z0BsMu6FoJNm+6qjo+/B0kdJNz1gOuSxo3he2W8nuv9A
TPDoVn26cxxkJi3t48VOkFvVq48UfMIdl83GGUPlR6PvR9XEj5VtjmRJed+xLBFYZ19N7D5h2uEA
WvAO0XHrvaXyfO/V6yur1OSSBRXJKhkEFUeiGf0vc53iWNYjjzFbhihwwJsijnhti+/NHLWp6C11
3LZOyVD+YP0+l8NWEVUjCAnMQW4Gaq9KeeRmZd3K1rv102CdoRPs4n5SjD76NMK0dp+7DY43v5Z7
W/t7HmYA68NAGkcQ+qqJ+CnNyPLh6lGzR9pcfhPkHnD1MnHd8QtiXpS7UHH64pTHw4ggnZy8Bn8y
ZuqrB+7k4CrFXMX+VO7Q7gPVkNwyVkdKg2Rv2YYZaukdx2xqIlu1aDGKZnpZ2mJnlElU9syG0Vv+
12SsRYJB6RMusp4VTfpsW9V6NjMc01nCXai54PaTlT3AWQjtjPX3ZLyIQuSvvfFtID3eFTV+m9mD
qLh4xOKsJb1QM8d7MY5g0hr+A5UW3I/leA/PncUG69x9LUR6duTINbS0F05FnAhhlk8LnITqpcte
QPkzWaxYX6wDW8YguNZJZcA9grFoCuOZUVYaWWJ8swqqe9xSd3ZfGg/uX4amaVQTjLIr5hMLE3Y9
NdAd1ncpu4m2D3gTrKD5Y+TP1ip5iO47/y7PRkZlZwukbsCQ4mhLnkIEhY61YJwDRbajOPjF5r+P
NxmFV9G4lRmXaWVe0t79A7aHLXM1HTxtT3TqVMnYwZLCv3MMNnUi95PQyTeTcD0zEfO+DRjjlyQW
17HzXoKC6GlbDd9xaV5Qnq0H3+gG4ppepZ87aIUsPkTgkUfXxq+kSBMgUd13Kx6Wfq74epHJ1ENt
XKoRFTwP+D+QQf3VbMu3yk+dI5CIL4lAIzTMFeN3tUYxCWVB0H6T/MFRDmR7lwh/YpTDrjud6z/U
dgStKbApuTJu2+JbWuhPmOI9KI8FheeuF6dn9E2u0nKx83cWY7RA6zTfmLHfj4b7zoSmjFigU7eb
b978q1CUumV18dMOFihd/XEUyX2SnBwN/b00xZZAOexwhiFuKOGBVwQGpEXJB0IottIT0WDwEawo
1dJHy5OOZzcw6UiCtTs43vDOWjGLCkWvDwffBUKTlj0zoGE4coq8gAPz3eQ02MsbPVWoy3jGOGhz
Yjnmv6HwbmzR7q1OvzmyFEezYWmCRZAnHmhmbccw5HkL9wG6bBvThZ2uza4b6P8d2xKnnsHx1CZM
O2wFnGkRL2Acvt1J35eNRzqstHYuCztFNNqYOa9W7ly8Mfk2kRNdvJLT0FAD4OTygTC745BTuYiJ
GTECoVd3o6cD/Eef0LTQ27gTCKZTh+Bgm9fRbtSxlePNsq2PrDQJw+No1jfVqsd1nPS564BnbXEj
K4R06rBHGKDJoZTlfTqC/iMADiSTd3Ng/DKxY0FvQKxHYGfuTJl+9eibW1gjSOrp8dkE3WXr9Dgu
ZNUBvUCnC9FpdSzOpGXpD1SAfPYVYW+2MC8OmmdIDyxP6yeU+k9Dbn7l77ngTxNE+eRl3lvhkke4
qPYE0KC6iBWmCZlvS+iJ/KJghE6K1D98XVhkcePKxP9eB6l2NHUFwzx4X9J/kd76pIP83wQsAWri
dJel4hBgNHcRtKaG/yhzbw1zn3Vt7G6I5oJxuSHKsO7eN99yCxtmx8yBN6C1Xwu7tHZZbwMZKPTH
aC63AV/PaAFyTzyJ1IILfMqYtzUgtX3ytHDPh5yBvJ5Lfm7AObKJITXLoLG0q/7Up/k/BCI2YTKr
sUesOu1b8d7iSE6t7mrUWDwRw1E85ck73CQmyv2IKHH66fUTmNWjwzp7ZA9cCJfxSe0e8rRgcAPd
YYvTHZsULFUVbmUrHti3VE4kNr1bcnkIpPlQD1ISk5IQM9RilQ02Mc+Eqomx09uPu/AxxErYDplo
OJJah6WY3sv0b+bjHEqxBjOf41lQdKKiD0i38JPjaqKAa2AvpePTTFaSXkbYNvoimToOCL5igiN7
NfzJS8az2Vj8carun0gePX+mHxjIXpAqMgsnLG20S0HhPvX99FYs5ocD3X03dyXtW3YlwHZvZPEf
30t+a6d1Il69Cx7P6+ghSOyCtybOylPK1AWM1raojwPmbahm5YOQ80+d4R1mjFm1xkezcB2KmPE3
QscQ+waqdxMsDsmWvc2vxvLz9NAGQLUy7zpxKaPXNbdeu/DQuXQfev1JM3Db9lYw+GpgU4rig2sY
VryLPwKm5/dKF0snFt/azvvbwfAIbbFcZwImoy7Nf2pfkFohvvKgPLMtTg/1jLpBLXdxlDX2vyZB
ec76nXVq/Mzdq1D1KpIdgfmCnT7ajXNX4TcdHHnhQN4Vrtvv6c9ZEGP8MhJWJIGkT/YOuc4PNds2
e2ue1wKX7cBo3+6SYz9/FlmNRnNNjj6C+32ih6hjPxxuX4HVyrdETm9j3n/bVfKDDima8u4haVJi
FnA/uQEzA2X9i4eEOWBinf0lftme0rx1Hyf9D2IBMrEhuFuphTX81XahD2yn4WMhwLkFvAU6WHLr
cUiWC++KUzCYb8sDDt8nF3p2CCWn2LlB++7l6SPeAWQ02I5rpD5vdjeCJWb67Ln5wlgW13tNiYVM
Ru8DXCsskbLX1kdcybaC1GySgHopmSa4TA/WUpJHU2EQZjZMROVUhwYKGobgiPHM9C0zIeJSuj9P
hMqSHEtSrkx/GaaQUej+7Wv+rGSchkl3HyPPZI8CLkHfRi//RVj7VUtGOQvY1Hos/q7cbHuRBg9N
5qUHl7Q9bi5yWNHeJFOaPvCXP/izCxk5Lsmdoh2zTD5BkoVZeTA2A+fE0KStyT20+1+iwy/rmNWI
M54yjx4AIuRXHLtv9pMdiI3q+J+Hz/S4ZhBsbOKF83LpQzcD2lqlmPnbKcVc75KxRYuzo/ZjDGLG
/1aWyJEyXMiQdnWDHxuojwnBZtjnSBNimALscBET9sB1e81ZORl3nQaPuq4wbWt5D4cA6G3mfIwD
C/XA2K5EdBsj9iseuuZasIU4lY+ug/E8VjNLLgiyMNZnZTosCyi+LBI0wsziMK7AKYZxQzU7TkeP
0MTS0ib5GzuVFucJPm+tEj5TvUDOIMOkApkSzuijF1H8bVsaYtk2BsevE3mS0FTlXM2UbKKZlNm2
adnf9R0SlMRgDSweYsD3Kq80hfRUhgTtXEkYAyjg8g1Xf0DKMBrr/zP9zt65VOLkkqKnGcdr49Be
zbw+R/IW7n22g6dM5GE1cD9XunR2FN422HD3V8XixTTK74bDmv2Y+TJjk9pZLvRn8me+W2X/IexH
dXC/snGuwtxZvkB/QMEZ0IboGM0NxKQ7XW2zv4LEBHOtuispnPAk2CNl4o/nzac+0FGZIIqh8zyZ
icqf7Hz6zmvsxVac/sZr/tLkls3W1Tp3lRiYh0/IuJBi70RF/F1MhLjz45nljz9YdxNRQaKiTjIL
hL+mXI/oQr3L/Ey/fTergkSJWqdhZcSQY5OK+AG6ANJyNf0W4y7FTs6bxkslhTrhFcsOaN/fzBm6
Q2+5Z2sat1n0RTOUqa32No6tfR+g7y1wex88aUaKndma1FcTBxXHdHxpgxszzaAhW7CQ1UNn8cMT
/+jTCPffPID4KcoIetmP43SaWRnN6yCLc6OYtZMZOxeMYQN3+ts23EakAJts6DD+TRdPm3cMx9m/
6owlaNdgHwrW3WDjBk7W8rWUeYS86K2a6DuKacIvbXA1EOqyTzE9s9TxkrMlM+LLztm2Xe9S4ew2
zw0pfgnrG6MUJDHRvfo9ilYDeSS0tWRnmsudzfGPGm35ztLkZjIhKSx/b/SIfFpaQoDoJNOQWkW2
1tJc2/RS2XNyVCMuF22p7ZuuRQg/+ap72Nem1AQf1Jh6ndHdKWsRJLNiyfQR5jI1UJdivqt08yFc
Q1yQ2N5DoYGH5qgXt8+b8yxQqTKLwmyk31OPxSkCVLJXM7sLYxFXiBYgW+ZLgW4MXTUa1WuQOMEp
c5pz2mRxiGE3Dpsx+8wEKmYrMVK2uM6THljLxI26lG37uKptqM7fuxscwMI+Jb+nEPBlhXF1ihKl
Vfs+tt9u7TyMOPuisQeTnfn9xQbTgD4su9nrAFvJkqRZedUDEyaDGoVc+pZxR6jQhZ+IF2VvU7Ie
WPtDOtvLfoVsws70B4XA0fc7daQxRm1Y4WQi3Tuy+44XGY8m/ot0F8g15+Q13rDEcaIl6bw3cUce
vOC/coAigYjyarV4Mp04YYRdm8cqKcmsi+/pHgnS86qFQ7bZlXIzqDTxERDXld30QHjD8kngFa6s
SzqMbah5LjHetXvXMlNiUIbv0px+RU3aKYce7aXWr3lH/oNVETRCRJQQXPN2+2TG9mXtxF03UH8G
TXHE5T5Qp1v8UFhzxMpQa9PSLoqFxuRCmjCt+c7CO8FR3G91BoFqKlG4VguwsYb7WTBAYCglkLrn
V6IGYOeK4EE1TPZa3T4ZzpIereLFWya6H0apB/QRj1JNEEXc9qtbh+cZmh/7uwXl4aoPkxZ8XuvO
9WnwrTFXCEiYD5jDnbX4DUcjvKBOnKYqa95GqO+HbFrXO27Sj9kfp2hy5wwrTXl1Zswamhd7TdNj
U/jQWSRVCtcLEifbPq5zM+59g788LYqHskFgF5ccP4gEF4VbxXdsfdGmlewT9UagcoHUK7hlHirJ
xY9I1TFv2k8/jQ5Fqy34OFjiGoYzVN28Wn5VvXOsvnh9Z+00X+Xi7Ip8VceUloTtG+Ui/1oB5m4N
cgab2WGJUYR6i3Vv9clh8DJkC561pddX6AYpgOLKR4cf84gwZO3a/3F0XtuRIlsQ/SLWwie8VlFW
VfL+hSXXeJMkJObrZzOPd273SCNRyckTETsEjOrwA9AX99ewd5hd+ArlPLyaAboa2EcadBO0HnVf
CEBmIkXTZHm3V128JjH49ADho90yibdeCmdnmaU4BwmZsia4TCstUntol2PqPwZ1D/OwlEzFMYVp
Iz3AaQgJu2OWn0In2GhrPIX+D/ki4uzQmSKRha8sxde86IgjrSM9It30OOmAhUOpHuyMoEcQLt/W
alGWsgt5nhTFChl8L1R/iCxuemkoBpWvHOUlU1dmcbo9sO1t7iZhMd2xR7J4QcXsFjiRffOQzXzw
8uzFAgwlx5tgxrVt9x0RVEbJ2vXP8fCtjJCKTytokYP/Mfog3Ds17KjWPwUtP5i5JSg02MVrl9qX
MjBY+a4JObM7z+kzFLfkFv80nxtyvFNKKAFzO54nWVtAKfifvQKBn2g+oInU9lU39NgbdOk0JF+4
OeYbsyvsEwinfVKTJQXrcMsRG57aQGRsUkpyMsxMG79gkauzZsA/U3BtCcSzqlKx6ag9wTpytf0F
HcBIdhCic4gGCngHR5iKh3+qDaZdnPsvgYGnosQ2yxefefY8aDjAlIyDr5anGJhf6FpMkuVthuEt
YgqoMHJwAfYa8yfA4tRPxpc2cVUGYycjoo4Mt9YX7CjK/RqbOlRC0W29hinQx9PSYAKO2xO6gqLe
caPzVUMqX6k4q7hX88FoZ/ZAE+sMjHC8j5ZLIulEb71GsDe50bXCZtssOOkT+W1UUHKCcfoB0PnL
ThpTlONugz6mMw9i5HmG/xEuJuWO02NmNu+WJTnSl710xW9hYFjFutWA7RvZhuMAsJuKXvj+PFQU
5VWxtDe4Yhad/ZZTDKpXx9+BE/IPSG27Q683LKCvnE3VHQJw1Lcu4KaivsXXwH0COTIJSNYt/NBU
x3xjYCbex3TwtovtkxOt4+04wcEyreTJn1P76Kx5nC5QNOPVrHRo6MCqAzdzI0EuWYWZbInvI/zG
3Mibmve4e8tuddktEgN9tnNG3z8K1V/juPB29Bwi+8r+0TckI8XMGTy694CH6NJK/4Igf2vDvTeN
cCs2QoCBKn47s3nK075kVVD+5aOidj42b30vJ6/vnXk8D2Fj3w+N+upZccz1J5WF0TQVu77pb7XW
zysmnjzBhdnhvk7G9wJv6EBLOq7Gu0Dbp9leJ1YprgnU/lFmT2sYpym5LBslCblG+xg8W+rPh3ff
IbBTGdXHNFlsM0TwYxsywkm3m7PknOC+MWS5T+nBq8wFPwupOaszLqndT1vA+0+W/pYjH7EsPaDG
vhfKeChwCNpsod3mBQr9CVMkcyQVHXPjnJGiozFLGkpjPLEpq/rcW5iAuEgb1cINy27wlIPXLKsi
SljEcjmmr8CoDEKB4Z0bmGfPDH+taS3gW96MVfqYO3c5eb24ZR1+iAeWBJZkBhAlywgsT4feGPhy
IUQsU1blkegeY8FQyaN2lj9L7qcBVQJJjrsb8pc91adKJPIw0xjMDZqQopUzt3mWuV0vC6NaVFRb
ZXcMxI6yN5pzUsuKpsL9Dh31IGYFlxR9kA+WbB8T+FcuvJOGzR2POJOS0+AvxNTFRouqUNnvlykd
jkxkc9SrbdANq4voJIqmPAGLT8grKB2Zbi+21UIeZ7HPgQh2/kogDlxYLrm+GLF3dQZ7AgT65BRD
eGnc8EkOzFtUkzxR83OxNeNvYfGr11YNrbOzP6YG43FCHXcyJYplfSKxm0w0D9FtXppsrURYRJoa
mcitCvplrDAKXW/j5Tid22a5FWV7FjV10a689oHG9kKch7Xjph4aajRcxXkuWbF0Pr8qxw4fipRu
cu0nOysx1nvv35DoS2J2481gThCgQrZqPyGrqggyZ0JJzN5z/Qv8dbVvWwy25oQmZM3pe+3ZJAwW
m1zTLPdtvPwNsHgRv3r6ivoaY4cqnyuUdF511bC3PfqtutTaCyeTPHH2HMUte5GQuOK6zp7CkYin
SxEbmnPvyT9WCl8d6/yrENkO4fAHK9G/QoKXrJrw4Km/uhlelT8Xu1l1j7B6CAa3LVVABGDlFdrU
PWcTVx2Pu/gwHgdJqW3P0Nwmeks47LlWOHwoPMjT8aZcQOvMqDSkG9BBUEkFPa0Y9q1LqskEUHz6
pxYfl0mVzzj+fGQ1zDY+2CnmW/OZ4oYUDFyy7Dt6Rw6BgdscsZQFrfphnDQjWkHpdu4AShTlB4tN
YIn8g3RM2cgywSTeiu4b1CWO7WKjP+OUc5KUdnsNyinflIJUodmY6b6CtWP7fHu99T6kDKlEgjdh
EFI8YJ5tTfQx4ZD3CcWcMIxQN24BfUxotJbMAuFYp7dGJi/GIo190GIcC/IxsjEfkIMJtm3rvvkx
qCG+uGO+kP7TB7/es6hB4YMLgHT+nWnSjG6QZRvLw0BNg7JXF+pSDnazH0v33Nd0qVFbAsHIREva
OEZn0mKD5lHalIlZnPP1MiyXMVHnAXHwSmvhJmEy3ZoZQFPqhrlzzmSDScA0TXIdmA+427ypSY9R
oXLI2cTEQQBmyI9LfpKzfchT9tQN9/ptYrhzpCJHJ4yTRvLpYcoZK3Q+IhxRwbeoFUZx4iLIhEtZ
HtyWJ4TKKuJJ7AD5sBzG3j6UXUoCqypmlhW89LKYzKe2jhVL7j10MaKEOOINOA5yVI9tN58C34DG
srZfz7BwyPeE1oilbfKvNNa+hdzXwAJTZub37nODKr8UWDF9g8xW1o3kF/DmrDZHoaDf5Asrn3Ru
37hg7/0+e9EhWW32KbQOTJyr0j7ZaLfkn/jrecYxN1ReipaOiQx3wBB2BMTKmFOWT4FeJoJtntCH
zH5Kp7o9urn1UgY2myAfHNRU+9eM4ilYcL5D61wZFT5uyl47fKz5AGQDeENL4YDu8pOyWHBqE9mc
XSXGUX5C2LLI0RUYIBbdbd0iX6lZ+iv25iO9ZG+5JL7OcphpLY4vzRCSPXOJzuX2Ie4qJg3BtiYs
cA1M4H/wMFXPee2wjbJ6BmX7GKpSHTShdzDF70456qvyfqqRcZlcdo4BV5T2w4SkiWtWPNXSkUd+
GLsyc/dlw2cBs+a076wEDhi/f25ij6aFp6ha6sMcT195OQtuHx9WwkPrLeMnxovrnLagVRd1T4XQ
i5ugEhAN+h3smH0BobCmY2PQh0DH6gBykG5RQ3N6KecgCjBT7NErXpQ7fwoaZfBN9Y+qtFCI7dTb
BImJSa8qD7GZzttUs9WoRzfZxFn+lvP9UC8FwAJ8xKNmk4lBlR9CSguCL80bcAIZLRXiIu1Ljeti
ly6jiza2Crr1gsGZUU+l98PY3FWhcfVsuVr92SI2uBXKROz4T13RntbFn7pu1zruX8/tHM8odPdU
BJw28MSjMGVlE8vxzo+HcBv3FXI5TYsoQtDWrXwzWXnATQBnYut73MlwWKp2ORbZVzOpmDORYyzg
D5u4KrAlJU9QtBBxXQRQU4i/vEjEkWFtU+acOX4QYnQLgzPXpo2VyOOI4+jArxd6+IT4hr1pNQpR
cJwv+ZFArGAh3T3mE3pASjfjJiswpwiKKVx3uvWJzuNhIsRUxdNeJuUT5+VyyNVEsmJYiyVTezUg
nf0Rk25XcSuIizqnfRnStTTpbC8wI6HgOHz5FvasFyMepMtwJ+ukRb4flp1p58WatoYH3uN6I9RR
daG7CWEs4MosG3KYNv+1wQ5A0bss4pcpDwR+5RTrmFMfR2vGPtc5VaQtdS4a426YfO5MVSmPwKs3
FmujqIXtvmmP2Qq9tX1MZ5YF74VWZ6BqXHt6nSLz1wTfOh+kSJZEJiTO1u9Y/oj2jEpzKBLfP2Dy
RbvzwqtKnGNm+E99KG3W8bx7PY2bNnZQfYO0eAx9+5GVN4GeHHyAkzUcPPgiMZs2eXyfMgCSSZfq
IW45ctvG1ps0KeVlCuYnYw1/DZO2masHltaGeZgHuLEGzhkCWSfDx6rWVdY+8FUcWQl/mstfu5JB
qEPj7n1dqiBS5nIYQipFmeIe2tyAIFMTcHJyRH/JSi6+m82seeYiHVRcyWUxwVPDE+TOcXNmK8jG
Dih55M8VTVH1p2/SFFL6MxCj7uw5oc/loS33cspAVS/Dram9D0StRwLe+bYJZUq2i5+JXX7mQdOf
OgIwWZH86pnwMy/MfWlxdFVpcNIzpcC5wqbdgNjbxjl1v8u/omY767H530jjhIaPllnH36YEFjXk
IFxM/9EB/b9ttb6mMT7iFHYjRZqRKfC4NnRO7ujAxKtSYMqSz3HH1Uy0Ke8BE0nD96AC5M+x3Z9Q
XO8sgM0YSxskYMJeaCH5XT0K2M7pDOlijrmWId30nhUzt+XfOESTC96kVEJqL5WPIEdcH+LSYcgz
guL+p0Wgd9e6+bKurI+MmuFG+V0Nnct4TZKZymJU2xM70KhdU+UmNoPNKEBCm+Mf0NB0F+B1GTPn
dvKzq5OTgAQ4unG5mjCW5gGRBjvEJ+rs2sTj1jvl4bbz5mulQAxzUv4CGH91/YVeXU3Gz+qWS90C
SU49F6eBcN8NLCM7kRb/AoFFCLibpKb2zHZAQSW1YEI4ySnx2w7djgfIYU2Z+CxW3ZatGcV9Yxbf
O5DjuoJ8N4I//Q9edWk8D/Bz4JzDAsigueoWmgoDjl+RswvnrFClbr/60o1M4k0kxHdtUT0lNvmS
csT+K7I/u1f7GUo7W+2zqnOcGx1NF0VdfFQuAkTv3HJKjjvsxM9LP/7YmbX3A2zMrgOsYPHi27bR
zlFVPDdp0L93Jvi0lp6IlUhQcFhjlJGQQAICygiLZA9bz4BJhmPDmOMtvatP8TSC+bXYMwSdAnw5
3FmadWhXQ+zziv7bkTCQ3PapJ/+xWSoLezHXOKAMmKaM+xAH7rbrYCLnZX12gVRUnOiM7A02Zd63
TvKP8x63ezfU9wBPo8GpngnPbCvbmM5CN7D30hVfVVgbMNiE5viWtARBqoOeFUkKTjH0IPiS1awT
HORtLh7bgOhDPTy4IyuNsGCVYo0025VFwWU7RwOyoPNRYOp2xrEKrLcWKzitslAMyeGBowpTPhxV
V6H5keQMZ/+2rPANSB/87d3gE1QPyzx+Y0kFVhV83wylosTMVWhiKTjYNnnHRoK1wYtLO4aTaDC8
AyFUg1ZJ/G6skjv4IPwlH9bkThrGD37cWy9dfkbJJRTPqh0VuIKpwfMxYbc3dSj+4c3ideTWwy5w
XxXBlyitve+miLFOe+Y+7gibKA4yW5vXqoifikl+e6IlqqY2CIgvnXcLIhnfeMvHh/D0nS5gj/ZW
Fu6H9uw25FERpLbpDE8iq+StmHFPmDq+07WBp6bMb6wcvF8Z3GdLi+slSB9y/mPZg86HejVDcc+E
SulkvIQcfzV0HGUa5JFukudkbmisdd9YoTc0FQ7NwvYg4PXYOMs2awnrQRJ4qeaxP4wh6PxOsx1z
2RpHXlx8TuSCtm7O3koTdhRiRaamGVlnEBFbF8/ErdsT9qEt2EOnviOjVLBIYzggPTrU8nfqW8VA
jrThX6eG9/EYZ5/91CNv6pPBVXNQ7keg//VsDRH/qBDksBbZ3G7dNeqVOrB/dGvdFZbxDZd7k4bE
/MC7f44kJ5cVetEvELc975gM4w0vNFePMlL2DPcwbUlezrgI+4Y6Di59WCqz5WbhetkvaivYHtE3
d7ad7o9cwbOHd2GYi59W2Otf5nRKg7gAdRFei8GeWQg7Wy3jT+UQ0OUi8m9I6M8xAudeeuQ0GgvT
kVArI0VCVW3BQizVk6j8/uTBGNsk77HHn6BGEHd20DzHGRE8aq/3iJt3HqqCAzbDbyHiCDt/BR/B
XfBOgXGL3NiNUnwa7AFhvTgNRKDkKPh/NgTlPAwAbBcG94/VoEZ1IbDxOxfyngJjVpSJdVcVLUGu
saAePb1WTnUzmiRqVScxE8nbumLQA4O0b3UP1B/fjcxCk+XIfFFN+m2wW6uIyOIEvins59atANRh
NNItwQeUyU2SxB/VTIEZdu5L0qZ3Md9ojKHD6CbM3rS55Lz/U2KlET7KLUg5HVUUdeCkzh/8lQDh
YY4tgLyULofKQHki44Z1B6/hDdQ5QlPSf9e8BfqlpWjRvKqx+1u4wOf+uFblypBfiv8XzvlvmJOI
Ii4PPylkjezF342jbufQ3GO9PGvQqmGl35d8yqAQ856z9rYfUOvcE1TuZ0HTNwXMoAY6CCnTfWe2
16at+dF3Hfve6hFvAHAYyaiaxoeC53A35eM9cZ57mXJCdp1lUMDgkaCnN4EIqTAxM7PPQs3huWTh
TV04ldV92tMuPyIB+gfDXUNoOntnGrqrS7aWvNae4yF4ydvJ3LXmHO/IU9BeFJx1Zp7c5dWah1MZ
BikXFWYS02YDu2xmi71KWsIQ8nEogti/Z4R58LKJja7gUjKPJwVgb5IdUH1xY1v2XUYAIJtX9L7T
PVdzf22N+pvt8YPd31Rh+RLL7hyXITo8qx5IbniJ30ZquzPDOfZy2vcS6aK390tH8wPfBgbNa1f5
/2jiY8Ik/59l49fS6ms4YHfp3V3pLM81/At3xjxmWhAePG9X2wV7oPQnNKa3GMi8aRl8MY+LGp5v
u36cONvm4oHgx4nt5Vg1UdusGg0NxirNrsbQc8WIccWgahnzPlfLeSi9F37iLzk738mgsbWFr7Z1
qvzVx9QBpYXzQ7QfE6WREa9faFWLCy+3n956th4QQrm/5gumSvKQMlBTZBBZHMOTr1SEczeqEvBv
NR9Tc8K9vRBT8YCuIrGv35zZEVodwquMxTZZWPm7CSvOgMxbHgTv/iQ+4zBhas3Gv7qsv60hmKI8
ye5M+THBPqA8ZFup4Fioytl6NpZo7b0LTSWshCLnUhtj1e4N6JcIteEt1F3U2RnCx3H0l/0cjy9x
1dxn+XTUBG383mvwf7XvpBxxvzrv4KWujZn8kOBcz13vgAzJRIs6gC2pixBCnWb6bBc+j6a6mig/
PGf8iTFFUxHJ13qdQrLzYIARjVxwAswcVpbxGUogsKMN5WFoGvJysuPd5u+ystuZuKk4E08qAHOB
AShNjccqh+2Or/ycVzTSd4X1Zhjjx/8/cI1QjR8Li2sBfcPN0Qns9bjocPDYrKHICiLqv3Q0S9UE
4oR5zIZ/CzSWJG+eXFnC3NvkI6nNKYW16wrWbiNHwECGmpM4Msbl0qU9uxmyxE6an3KN6rf+pscq
+yym9EVzwdq0PQGk4Tbtf2yoScRvKDDMm1fL1UczIIPgYhExEUmjYbQBmMn2bFf149Dk9ESLY6LH
rTM5vLvlk8s1nht5YO8r0/yOMVXhwnVo9Zz6vYeKeZXOdMGxhEdYeiML6OqhaWBxkybFxOAaOyAk
SOlkeFpcWlLO9/FQEXctk2vaj/s5BALThsaLkSOYCtdFqsLnmlPPOM+npWvvXMCTTHHD3ndxTvy/
4Rj76sN0412aOrdejJWMvd4Vred7CPkAjM27Qm2qhkFAAQpzuPUWcINyfkbSygP1mngalL5IXoNV
COocOJg00WEYvBeZfyCQOG20M+/SeCBr8D9dzsUSOp1k4j/k6VzQird1vPAvUXxgGtll2yBwf4wO
xgE7gpeCq8tWobUWwBqd4ZraAZUaHe5vx8lvfbXvOrIyk4ifWnAy7JC5QKXxL11jmMBvuBXTs2Jv
OzkdkZ+usoJyl6UPY9mVkVFPb/Wz8ik556qgBogWrTJvOLJhKjcV7D/KJJBlii+jrB9q35dHkT+K
pn4YTYoVloOXu1d3Cr7HAJzd5BLwdz8p5GUVOPNEew5+QR7YeqqfS4sqT6sD1lJQCWCmMmp760V6
FTJsC3mCrpyzZ6B8pjUYX3zD+Hes51Za443vI+pDUpwjp2Jo4+ONMaHJnLNDcSlbVv2hh/YU4PSF
CEu9DEpPeLLhEyz2AtoELPLG0gxWlen+s3t+PBA7rQuG0E0dzjfdjDsGSpK/yT3nCK/oYjvjF/Yr
5s20+2vn53DK2eazzMJc0f/ziwRMdqORoJ96tjrb1EzVDTYRU9q/njGd8GijCU5KYmFr/yQGydUN
S68zt4eSO7ng+8AgbyGUVGvhHTv54P9Vc3rFni+P2WI922pK9ppUpt3dcSzjrE+ZFrvvFDU9UrzO
dj3b7y3JvE+1ELkizRm6SXjUAcMpGdZYT3pbDvHFd2AkDAHHBfdy6BHpoSxhL9P8lHMc4ssq43+p
yyOB5XAzT+w0kxF9LC5YUfvdueg6DwgT8JjZNp7mvrvVnjQOvMwf8jnbpcK7M2Snd5ZhfC66vIHm
++4xaJOulILrurjCkV1bqKDotQc3GK+j45FGqtRNPA6XMMAxqTpFBoIo6aZETl9Gc09XATNFaX/P
acKLA+MT1g2KxpkstnU9TCdRO9dG0veDsnrkN1CYXBVdKz/3yOq4ZvDcWeAXgz6zoyU7Cl8fODHL
jRQdQUbgTJkZ/xNt1W9sxLSDZXB3osH36JkCcIsyCGy7rLBcKfxbc7kJByzv6ZxFjgMxgqeKr4Gn
iQnJJMqJb4z596POrb/WscubyhnpmUnzrcM2f9P4RK/Rys6zaSwHpj7KV8yWyDW2Hld0mJ9zl+0f
SCRs2QgO1nKZeGdQuDSQuN12RlZdsUFiKELxAobASoP3DIUtWxX0PhXq9VkGtCiEfs8T7o1fqWk/
9z25KKcrV1P8yqa8c8iin4XNwG96I5JMMC5k9vp7c5wm1jJCRRDw/6l52jcJd0OncU8IXXda2E88
+BYwYYuEdFU9wQX5bizzABmCxVIlpt3Ai3Sj8iA7Eg1FH+hvofEwjJow7khx3QXGnWnG8EFn6zIs
ybejylvVjjm2MZorEba3c4G0Abr0x8Ux4RrHQVFwRMaF1XJ+3w88XkuXqm3mhTeZyaW/Hdc6L9/9
55jTi5+hz3M9wTLdnQwCuhu/bMxDG6Q3ei5PxCK2yjbU7RTrfccWmEGUXt+B0yEpMevUTKeNkmxr
69hlK0Aw2Z2aNyij+qConELPQlpMDAwGXRtETt3dkRZ4VoHBTDIip+ZuqnZNek+cEm3AxOdvOJrf
egu0l0caP9iGDi8cSK73PpjerVjuNAk7ejxkHg3poy1WcBTbb2YXvXMRCOmkseAWwLf2BnkXl9XC
C206ERZpcAoaxna5KQxWBXExbvMe+EFfejMar/GDqZwmN/8zBWGzc1eLoO/iUK+QDTKvL08B1D/a
J5BEZ1iQW6NsHwfIXnBAaGLLVc2f5x1OxIxBR/viLXfAftSTcvc6Tu/YnTx5Ujjb+WDK4CXDJLfV
YCpp45TYmoktMBvg8BmliMywhH8D8D6WDhYHPBBdqMCXE0hop5E4l1+meyCAtGiskFbD4GgEVhxW
Vr4zLTLAZXNbqhH3rRCfbNRtsqAFc4/b1yyfkYi8JgBLBFFn9C6OGtJjjm9tk2KjTWcicXRgFUTV
5aNvA6ij8NHKCVq1tbi0rUV6J2RnEKJkjEX1YAek2hpPfzW4Ztcs0s08Li9Bbz8Mi4SREe97FagD
JXr/Zp3cjbPmwB7ekdEfrLEH3eb123h26kNg03AL3RgCPp/dMMnPGv/TSJg2TrvHZgzfcNLCZNSp
u223aHaCxTBUGtgVmHIa/UuWgMUY6r0f0pGHScrlOTC2DHUF/7ow3KPT0gVG3Hj24XaSWXADuJ4C
UT98dCWW/JSTFqO4h8i6GP/sQH45goE6izvMl87RstWL5h0Vabe/02nMEo3l/6hGAr2dRTIt+SMx
jtMo++odeC28G+H9JP0zY/4vitbBk/l5UuO9pK0LSlnxg0LHT8P9E2V1V/VCogQtX3gLk73BLR2w
WZ5lUQhR9MGLUe665FgG069nJePBNdM3K+OnmxqvZivhc3vhdtHwxzqIZxtHGnrvhzUXRRK/m9XB
Kb3sR5n9Q204tBMTfe99Vj04rgReUUGwpAmJw/v2pzbim07xdCVonljwnPeBqF5Swtd0ClwzEt1w
k7Euwlk7PeELgqh7CLlpI/+phV8NLzyFzN7OIW8djPnoLed/3PlejTVCLY2PpZgeOXKoRIuRamaH
vObEDsfmi5fYYvwkZjIJ5J/vG1+8OiGb2j/d4o373nL5VNjpAbvpe80CobKwZNXGACuDM0568Em9
4cXtF/ghyJxx8mHF6lm7XNkEJwPBaKzdWfmnZAmynh9UVwAG48b/0kGCiYPs86WBbr4JBU47rAkf
XeYP8BmyXV+tS58JCFTiV6fWvZctH65uCg41oFQWRD270ZzjgEwgcsyzmckbL+xFNISMDbJK9r5T
JVsRxF9uyyNDZ9Q/H+GeX0t1Zi52Qrit9siNjsAL1xne7TwS95ATOnb1Lv5ZMFNDzU3CKKZt5Syn
JMDBqquR1ntQX/N6C5Ls4YTXfvpipPJOxJwQcXzQC7FjDI/MvLxcoD+z11gWLPZpelvnoorYscBW
tGgxnNzinUImfjMzcnA7THe9iQ7vBbwf6ZB+sWLkppn3yIb86z/LpdrFywiJkw/YpodOzE9+Mh3S
AXPBvAQoUw8pl9A9PW8YKNz8yzYRjJY2+1hWph6bPx5SGARVVlw8MbBZ56NS42SsAn1CqHrqRor0
XN3c50Li/mxuQwcTLeIXiWnzN+YMGy1QN4tfYN4NKOuimvdSqJbnNjsOQHvO1Q8Rkg9nIAabi1Ui
QBMEwbjEe45AP7ulHOTU2SxxWcazTG30+8p1R+jfcCQ8C3DUDA8s6BJGiCJG5tCtv7omwj2+ujsu
fgdZ+fdlCdAg5ikblxhUuktYT+Pt+//CG9DrjdjLyslgS2gP39WUnmTbQ+lsw2Pnj9MOfuIKUmSR
g4LCr1rXW6qyfobShprFhgB0mP1RaMfF8fGZFdayDxQpKtl/NFn3E65voNRZHMCxy40sP0s0Kjq6
eDcKNsM7nFB3BG0nZ4hw7gL5kLTL2O5v4lh4M4LyNk5uqJyhpGpZUORtdchh51v8W5BFvJPFlnMP
UP3PyU5diT/DLliFm7YHl6Qfz1b/OPNwsnPjm803gs8013VRsWlauJmk6h67+o2/wOAebIvEA7Nl
RoSCDbf93XDx4kMz9OxvquSiatqDS+WR8KgqYHkG9mFRTQ+tA1ukdF0ALj3jVkLyVzIUwf4F2roK
stgnU86SLcCWnJAYvzT8t07O784QIzav7DKFqb8fpx/TIfBu5Ov602EwDH0DXd3jLJrd8qV1xo9u
mXBIB/M2SEdsVBO95CVeEzyAjI4EA2HfZbRkTB6WJdVf6iJLdrNdvxEZj3ysNdvhDc/7Ww0BBP7f
lEZD0t3MPmIN5C/wh3IAx43ozLOO1i4FWQFomaRkSswLoD0Oi4Bro9ebE9dCM4aEHYTs3Icc+m8h
3GPTzTv8q+V2nuwq4rTiS3cYcxtiRL3bHjuWNoymPFQwy8Yu21Vj++hBwbGK5D5Nm69cFsxtXfsD
IWtxQ2/nmfkrEerlQtgsKm1uIHQKw1GhrmHOsbQMXu9sTYNtu9tQ8dkm7x19m3cT/nLbNx5Vp3/J
iS97tL4+6t1b2quraJyTL3Yir174u2hYq2OMOS4xXU3lCdmDKTbuhYk4ZzFIOU7/Yprd4+il3PfW
LJkd64/10HArKIFzKp7KPL/zk+rHSM3fBfDixikQtJCTeoGmHg/2wC7uzdIsykowwXE2vtgE8aNJ
zkdZyt8SlNmudppH0ZWfQ5B5LE0LmIV0bUWFV7+ryfEBlqlvj6UuDrqE9yOTlsf2IKjfLJGqKPDJ
MGms3vP8QoHYxAhVnNLpy+Iczmr9QO7vHWvgOV538p3dfMUVH4nO9V+1N/F6MgIKMrmR5J44J+rN
Xh3hczMJcJTsmVaZDemz3wInyS8Flm5zqd/qEHojI8l3ZctzXiPq2jGiVcDvyDQDe8tHke5ZHlOa
eiszvy1obWHzybJFk1vyGlD23LLHJauxioN0cZ3s0QlZwymr/JrS+XZSVb6hc4676yLW4Faxi3tS
qk6BjUn6nIlNovZu7v9SVFQfUiJxlM4f5wDK66xIirDnJ/vxnDnQF3Xz41ZwwRqLRIbEByYGM6IC
AtJFrZ88WCPokMFjPPbvis09GByBMXDrtZng0sGTiOE/28rerHbY1OOpDzesTP+1lHgWtW6pI+GT
zWDdbzSKNpxyh59W9lMzFWKVb/i3d91RCeCpiIlmXn/ZiuYJTb9HZvyqEqoOG5Kd5SPFNa0mQthA
ERLELdU4/nhQ9P7/H2Pq4RPtgMJNtcfelF6AxG3vXdwrwJjxgWbtpXG48hczb7N40W+UMe58bZFx
lRKXL99aAWj9wDyOWF8e2hpvv+EE31i6olyxYnIE1xEWThO8ACJKKIVcO9CgnOWbzsotPi2oHGH3
2oFJtpX6W3rU/fUbdVuSaEnRfnqMCNHics4adbwLG+faKdR7XPpGYLLSJsVsCTiPBbu9Et8+hDjc
6es3bLrBsQHHT/zB4m8X7X2BRF/a5zTuX+f1KyeWrHa2Z4hI6AgKwUbby1NDpAd6HbooD8W5Aq01
ExHfycx6TLlDEEg+eQ58MxKzIfkf5+B4tPgk7Z/PzXHjj3wPuSCB5bU35Uy2UIyRNfFWZgrHVRKW
W7N1X/9j7MyW61bS7PwqJ861UZ0JZGLo6OoL7nni5kyKNwiKFDHPM97Gz+IX8wedarer7XC44kSF
JFLUJjeQyFz/Wt8asMcjEQ5Xt2ZuUt+2Y/BOxhNCnLI+e/pR5hx8k59pXC1j9woIZgNTjAcuIp7h
N9bOpGbSrxeqIqNpEXCuNKoS76givuqb/glli2TqACYyNwLGGQyPeXYNSLrYXZuVWCIOvptfKaBB
66XPIU1ol+yX4p2IJOgWa/+NM3O0ZV9k8PDR58pamUKVDPBxcvtBwaAyRqVlkGhtjcD89qxpj94E
QaAL1ZaZJbls+Dkeg0QN9BY5QULyJY/QqOgFXSg6V/1uyOXTbPX4m9rxURf2uvNTa+fVXsbTF27b
CFgvyEmK2iXkFJ0cRT6mK82GVrGiryPEzJ03X21D0xvOkR0kOaBR4gM3I40+IFJ4l72IzbBS+Stq
xHQLKmi8qef3uhjKLdHJGs12UZCXdypLX70Bc7/fLhNKsjpk7Ua1IiT1DXuXk3FsbeqR2U5R/LDc
4uALSoR5nqyDllcXUDiBZoZvIICsAncVOR60EU5ITp9YOXeePNJwB4+DAiLY8LG1mkW9FhDtbtqI
hKvJMgCV5oel/H7Vozvrjp+9dNrXwk0FEG+2LrWJEGDOPymhvU7xXK1FZ0GIZtxpVBOL9PiNV+ln
mFfI3mNIHQQCVVvxSj3Kxyg6ogpppQjKjWNwqCr1kMT006JlUsZFkguXhib1HdJdVefzBzgavZUD
5Shq+FWKodwHuIgKMcOdUdUBkSnnWickmmMqwlNU/2yYY93I2cu3rOm9ga/OCtoLniGIREzamDlH
E/2j6dCe+MUFlQoXGuRrnj23ZbmpE9L/oeoUMAse2oBIsflkARu2U+UiiKmChIFfZQbjtcVslEre
bdT7CMPujbcMJKgnerLy77bLNdNq2olCqvzwAkIGHzfELOetU3tMXcFTQUmyV904k6ngTlpRczVs
IoujisdTjCeUs6v85wFl1OpAhETPVuc2DGLVo4nZy+rDTZdj6EGVfU2r/JFzCW5Yfgp0S42Ts7Au
tr9zazFVJ1MJ44BYAz7ZTp6jEH+0HlnLS81+2EZ1Z6+1HeeAK9Nz7jIpN7TyIrcRu18ZJhKukM9z
JraxnZX7zLKgWfX6pi3pXGdOO90E7YmqXbx+0WsXcbKY/V+52bB/aFcWeb8z4survaD8Jbmcm7kt
PlFIfxb94iA1wV1TEZiRBdhi4O5SPODRknfrRwb2HMdJODU3U8qEi/mEO3B/BhwHsNrTwg2mgNwP
80G5RK3mxECqiqNrGsNUNkkorxxODxzXhhwGeyMfqsH8yhR3oJtNdODMUXVn2amzFzOBMLskQS4b
3Z5cz6ruiMg9GDHJWbtgXpXHPhNaChy6CuJ5NrHoTKw49sRQmWj3M1L6sO6T3t11gQeYzo8+qL96
qXu3ewpmxhWta15Nv+if2i5JuL1w8OJgPHAS7F+Z7J261mhRuuzoMcaia6ZTz89ygPs2u0wSaoCR
lWnuSCeP71TYlpu0QSKhhPeHv1SnDU6nDhpoABctNFhijqfEjpurnhrExn4JWMyAFI7Cjt/l3MVf
dSxuPbqjXvNp/vJGJkobrTmNOfgbngO7X0Sv9sFzR3CJaQQTtezLemMZrV7nPiBXarusI7GE8mFm
nOA4THqlG/70k57NFtiGB76xj6XD1jOFf2AuxUgqpsSW0Wl8LnD/nsNp+lH0M80HVesepjz27KNh
ndylLPH3/0kVvDW/S9mI42J1tdvgEpnQyoaJDXk4B8xMPKWB1DkGSqboZsZsb3JwG5IwQA/8DFkH
RzqCjaSX0y+ZbcZRsQl1lu3cfvjVoybsjdkKLtIAK1IrYsRpBY54+aPENIwdiMvHijLiUz1mySnX
CNRYRFPuxHvfrfe+nMlxdGqnJLVRuiiOfkVF1WTD3TIUrEZTUGHoVIa6ZwHU96ZjeqsgiswtNawJ
gPis3ih76m/T3OtvY+CbgNx89vbDUiQYWsuO4/dbww6j3HEpOdsO9/5BSSpvq8YOLLRH2MB+Wvin
Em4LITzO+r8rlPMAAl7O39vS1lje+hMo55m8ySpx2uVTUpzZNnN0oqHRmn6k6GduMypXcFL/+qHP
pppOvz0yluMktx5FIHoKp33ZGvvfTaB1Tut2YvbkrJ2YY6YXXgZtg35ffqXUDDwtaXNSdRP4aQkV
iR6NlyQM23VlieAkB3t5IKWAdx2TOgAnIldNM+pepgtiYSkstpYeT94a6xzyBuw0TB40e+3whE7e
eDDFh9E25nsBF3IfKQOnEOJmIF0OqDWG3AkaIvOdOH+atBc8ZQ/V8kBrTOqyiEp1r7MmtOZQS293
rzIYK4sz5FYunakBvyWTwZUYmGFyahrMkUvBZgDPbJ3VsToIQKpwNDCKt2y8jlabYVQxmqC6U8n0
0qrcP7Z/XbvZkk1ZvlRCom9feuoxsJPxoiIa6OzlysW2Ep8nHRu36Vi/YI2e7uKsiS6OmzCdsKbo
58CE5SYq8e1gAiz2fdTUpxyKHUkDvu7Ug4zNiJUMbFMBRVtgNZD+2HjE4favex86Ckh7iQ8JZThm
WROMTYP+8tdLhOrkb37XRkozKG9izALboMAIBNL/K0vN6XWCHSHKkfythx+mIS9y+X0h1rrGHKRk
tudu7nF5jvGBORRikj2DdVEd0cgi/zLillVehOrpP3+VBwmmleWnxg1BU1mwgE/Mot0PTfXlhJa9
yahnWkm+S48IwZlnbU4baV2tZgKQ+7AO3KOWnwwxxstkldkpA49lFbq5hqb5+Ps9AnKzpK5RHmit
KM6zEPopsTGwhaX80TtFu04Fx8gIC6BqT1wRBeFMxz/Ez3Ffqw0NErxfKqbwHBPhjSly/TS21Pwp
SLOY1n2kqBbcVJiZK5tU9JWyBUQRyKuuVR1raKfXrGP34XrVPSGVBzbq9l1hO+1zxRE0zMr1LGvm
zZoJHRzV+qxdkZ4phwJfNG2xJgP+HKfq0abNtDLKn5HnTW+VsAWjloG2C6fbRE2A0J+OyUlbFQKM
auJ7x6tuzd7zNlL4xT36J9kAamnXQbP8NLyZXKQIwHlz2l1hjhou5EgNMg/0FJNRDh/qwb2ve7q6
ymZ4gAxoHziyY85KhvI1G7/9cN4oWCUj2YvHwPf0o61cDiw6fgd+JVaxwRE4aKtbVxK/Vwrmk2rP
kF6Na86auZROMdOPTaA3SuZnv/Qx1ELUuIUVKu4CgtNs/GfrBmxW72+pHrpF7uBEIiunBND+OeRW
eBhrwkqlTVaxD+husslzcx6FgyecYHonUcLWNqx3hQsLrq+djTnV2eeQQrUFeSUvlsxplBmrV6J+
ACBjGIOBxp4fI8k+gvigAsDI4i9mB7tpDI91W9rPFe7aVQtt625IuvvFnbpJ+qGE8kRc3ykKGjUz
+DW/b4vBTKKzP83iPBhiZFxDTSCwfi6aXnkP0dogewSS3U1u0aqol6x1dNZhSm+jC3GwnmgkTC3F
6WNwToViD03+Pju2iC1Ha8JMEz4JZDKQyHa9mquhOjjaqXd5CfFW56pgocRdBlJ6x6xQ7+fEdTc6
oJiJANmlkxxu4lCyzBMejN0YUnQPUTEzR4pgEQQGQH9h3l9HnI0gVLHKRHGOOK88ellZ1DEvGrcW
wR5tJSu42ZeEQu59Sg0IxqICiIY496wXu7YdBDzP+WqJYuA2xLcZMSzd4GHmZhogAQzjDELFc1ZV
TRFvQyPxZjTJb9mkzWKjvnMSkPIuFlwQxJAa2m4f4msHq/hQg5eAtzKsByAaZzxc3j7hOUrHHKUl
eNVpv4zIe/BEjaCJDmcXSinA8DRZZ4ywVFpThmNmaCIQV5FwQppsS2dv0kBajDWb2szlKNT7z52b
bVzfX55O/k+jzuYFpYVY1jWbudIPteUFO9P29I1Xmjsnb5x9m4ofuale2EdkbF1LdzW7GAQ9E1Kv
xa1BMgWAbJ/sMy7GPA7kJRppdJlw6zNMczF0ihNrW8G5DHtRbkQfGU8o3eCLciXb+r7JdjYX5Sbu
Wrkr0gJ/TPSDOVh0w6JORonAJeTpxy4z3qNl/Zsa665nEUdYra5TYl/CiYG+CMW8tnrxYqFWrXCn
L94vJ4G0eMZ5PL7wcpgK4tYpaL6YYHfSrqTunHyCtmAfOdUwgVF80RHixxKOQSnCMEiqR23JHKyD
UCWHlCU3J3njZMZ3YcAtlLoCAjKk7aYAAzC2OEGtKKW3pA+OYx/9KNmoY46GaECY4XksC7jzM4WB
yfw9ysyhrpJ/lqfTFp6Fv8a0exEmUbIF8UF9WHiIxECmcN4WzsCxnbHTSqiREV7lLIrMSvlxffLo
fR5Ngo2uqB4qy7qw4S24a+qvGrneSTWqGk6k0jaIUvNpWocuzdaZc5ili721elOFf23l8OUPhEib
xn73OLglrj7xjrY7XyV7OVrYv53pBRAWlaHJcDXyvjpELeWV/TKtbDOJXosjuEYIbjVtG3FP+gBs
echpv3mWbeFu4DYX1L+y7bJleXZdN9z1WlCnyngEbgxeWIsBRWMlqJxltuZAT7XE8kXbanwZLYND
cioVP4K6oHaOEnI6N2tl7ee8JDFTxDsrbb9aEFmrIHjI7LE9j5Eq14xxzqrIaYAYGBgZ9qlPoHX3
8zXLsPjXcjqWjF13XtK8TKZ5/P1CkhnODPUMN/dsXMTFz2W2VpqSR9pAWSZuopRwP5IsPeBNf+8k
/JQNt4ZEiScgq/p7wvjpmnj2kZqiFwkM4sbqwZ2TIqVEcRKPsTX9aLiI1+2SW3FijIwughgWw+RH
1bE3WmpUdKJw+4f3UyGGH3aM4SX/jDUqYJ9A3HJmgsq2OCRG/0KD2Is98byMLi4AbEDgJVyuiZ42
VuLl6fvGJABdePFszxGgb5Gf2ir+bBwoY5PcqoG4hjK8l46Osn3JooZ5nlFIhWEj7ML7eO5+qhpR
iza/dE1K+EeuHUJimbyzJ/FsG9hQOUih+BTpO2ZHe0M9oK67Q87u4KYqEIQKE+3KB+Hmao0B2kVU
h+cItC1GvI2X6fDe8OvPhiRJMOkPGuchpjS/f36uljizo2rrWSTPGr7XpKwQpBzwX8xdft9kRV3d
M0OB4zFnNEvwerxQHPIcX7POpiNarP8QoB21dvSrVJwhvD54KmHlUF3OGUQVArMfRa9//vEv//5v
n+O/Br+Ku4JoTJH/kXfZXRHlbfP3Py3rzz/Kv/748PX3P+EBQkNzSLW5Dv/zPMfk458fDxAP+Wz5
3wIwprJr43Y3DlAOhIyb+wZt+MZYSHlE0vyyOE/zwCa3MOW056HLrJXqU7A994UxkMVMIhpJlTd/
OJKhUkp8dcp9UPLL9gpDSH2Glw+1n2V/0/WZTeWCeTuFS6WaZ+YHuk66dcwjm+FI6nwpdaUlFT2T
vWxop2L7+9v9l3/6fpvf3/9nUU41PMH2v/z235+KjP/+bfk7/+tz/vlv/Psl+qwpu/pu/5+ftftV
3H5kv5r/+kn/9JX51//x6tYf7cc//WaTt7RI3Xe/6unhV9Ol7X+8b8tn/v9+8I9fv78KTotff//z
s+jydvlqQVTkf/7jQ8v7bJru/3ZdLF//Hx9cvoG///n0MUVJ1LT/47//n3/r10fTcqHov0lNPFBK
V9pK2Kb+84/h1/IR2/mbZVmmo1yOwMLVnvrzj5yrIPz7n0r+TSgtXK4qhBfPdnkRTdEtH7Lsv6EL
SskfegBk+Ip//sd3/4+r9q+37f9+FUvlLtfpf17H2NRMzWuzPcUL8RwQo/98HftmJRwCC3JXUduw
jZXtv/IvO90JA6wvtxR45xtfO3piNmC3/RasqrFjzJd+NtBy8IkI675z52Hnjp7z4iF1PGJGRWk3
WQnvQh5JW2VGwX2LR+MscMle3MTLSErBgpNrWl1jmsLHNn/JDOKEN86UjfsOSjfjj7BHLFM2OnoW
1j9thR9kpK57C2Ld/RhTkwKEua21t7EYmaxqWxN17ka8f8dEEu1Z6dY29j374FOXeMEMt21ysz1X
P9Z1tqLFfsgzRseN2WX3qsVNSpiUQ83gB5eYMwYuMs1DHL5i+2AwFESJa7uZ06SsQuZLIn2F1WUw
GmMAGsuUaMlAo9hBtYEuEe1K5mvFbA/HEaFJMv7QzrMx9M2bSgewdQld5A19LQtNO/GxeDl4v7CT
mN38kE9L4nUyPYBCzkBNIdXv7o3PIe+Y5/2wAxaArkGH/N3kJgVpfqYQXjpi/0l4YrvlYGwaqxVX
JAA0WgmO7KWEGncL867fjeShDoLQxnMSdCPB9Y4K53Ycj72TRM8hH/6KpqgAh2CxoAyF0f2c2KH9
mP1AnrJM9pdaRSMgDjc4+5WiUbXviMHpPnhuCzLNVo9MeVMMIjlEnKKORFGDV9cUNZpMK+MHrhCS
8bSDYOYbA1ImEEPxyFHE/hj0E7aFqIyaD0vqb9Mq/TUlB4hXRm7uyzSPtxlllGv4QfkV7K9YM6Br
34Oiia54ok18xAJ518g4MIzKOQxxETJl4/Jap+SzPxPAK/eNM03f7MI1XdZG6NxDGvC5zkz2ltwe
dMbKqT8nQwXhHI6K8+4kLQ4ux7fxHUSMCW8s3c6Ux/pLnWMbHrLBoKvL6n2KC5j309QaHFyJbzUv
jeISBFCCWxWl3zbljdWa5DPpBhwyn4M2JpJO0zzdlaEB05xMJq70YpbElxCU37G0uz+NMHPvXabi
W9uwi6udu8U1VChfqL8luj+IjuFUxbK+DJlZgHLAW7zKRKDO8cCvDDjzl5QR+zsNDSTvsdFWn/Re
j/c2yhBquNHoI6d6GA+Ja78prxuePI4cmxYm1sc4eYw/ghRSyCSz6I09UHJiQjCfwSr5X/CGGSHJ
xuDI1o6ABXKEQlVk1VfFyQT6upVlRyAO8mhUurg2csjeLHyxu6xzauALLgaiAap2SVHmZeTaOEGE
x1VKE+Aq1Q4mtdKNYNXFteWe6TkVD6UVvhI3AC9vjQv5l2+unZbSjCzLuxN37/jVJYX1kBftSHzH
Nz+VjrsLeti457LwNoZjji/WpASIIWEdc5VAj6vGtD03aUy/oSlxS/RJFTwqYJ4gauIi+Zqs7kxE
Yfz00t7OL0PoiZ8WT453x8kiZH6nA942+qjE0v7pKWGs6hiYg9mIYUP0Azkx9NIQLFQcVO+eMqpr
7Sv6KfElh2s/5ML0OeeQvB8NZLMO3e7HGOcLKzyp9jQdmUT/zGwkZ0bTFAh0ElvZXHw7ADdnTqc+
9YfJyEqlRhuTdWxTvsZZCAZnT0vKrsehf2qnJj00xD1OgtzWPiP5dNBRbL2yqKDPO2G2q6d5vGLC
UeQ9hXObOcA7amkzpg6xxdGC15L3ZALtG48oPGASMWDjki6rQ9vZ3ZZdZXU/Ck+/kZUcH+o2gyWI
kOCe6JYpabKJok8olNXZLgvvSBsHDWC1oe8ahemXJ50Hw6dvHkthRt/2yE5wif+fEOL6TQet9uIZ
pv8Ygc7/GNKIbbTKhM+Q3iuTDcw0E6ZTxrkygNptPcxz+SJtLEo8vXgPCCDWbyAcrV08+C0mmDx/
c3Oaa6DQRk++KpC3a6ghqybVAAEtw0qedD5yBtERyG2cf1lzwJvdvFqFGVxy3dv3VdWRxUliySpS
pCyok58fROhkWzOKgl0H7/ell3X5s5YVOEHkXbH3PSopGWoqP3dencGDqj0K/9oVWDghHPIN3IyN
QAUqoQwsfsP2Xug+Ik0xNwwo7Ei9Qc6AAxJ7OXo95g1wCyqmy9SRY/PalnCakextlu2iZfZA0rhA
OY+T+nuwUfe4XwdgjJqHVOS3/iazlmk9S8J4Fa3nvJGCDQHLKOMwhQvisI+Hw9DO3b6ik/PW6exF
WZw7c8+RGKQPuxtybiMnGS9QxlEPtXsieUw0wg6Fu829xtni86y+eo8WTx69E3zbmC0y3vbhzuwr
sCPm7HNMb5PyLQ05hASN0O9J57cX0+iA+WjWPFJjBT2d2nCfJjF129knlkQ7cH8gfR6fQ08Bm/dI
kgarXlidAekXcesm8CoXQ30xfls8gN8tP1IfhuoYsfd2ZR57lPAvv0Ozj3wgWyum+eoWRy1WV6Fe
pGnI65hE7QY/THPpS9NZG4ApmP9XhvwoLKdcBdrIP+ecLmuzSdjcV2Nw65JG35idnx+LJos86Hsc
mLxQDZdGI6HPs8/wzALvSk2f80JXvXxmAa6fCErH0arEz36s6plxLcdb974dYspRwzwwwBVFwRIo
i6fwEZkcNqzf2vrICCK6h7e8mPkxYNKJ1DwHNWO0UXQM/NIk/raqlH6epupOaugcYHlaUIpWd9Ux
CjHsOyRu4k1amMODxJlD+5IWZEt05mWv2TRWn1UWoZQZNCrCPhCB/1o41KvODilrBs7WQmJo0xMO
d9o1Gdae3JatClOn5FjSsnA7TzM6nMvQ6huP0ELF9yHi3TSIcveoSSb0hMA62RktRoGwsUTYHeAX
UpXJVgK6wX7BU+4+rkPrLugmf20ofGeyYd8HY9NzLrhtUziI8VgggjmQZNJcjxC6/OJHIdKY9qoY
1ojvIllg5x3htEgA3rGPRGUL1kynd/PH3Kncr76Opm1pDtxOUplpzPm/AJs30P7mO073qom6Q2Vl
5d3IwnSOIbrTMeu9DZky7yx4cmwAg1FuGGtz3/h+dCuZJ9+1HKN5aWMMEs/x39gsNSdLlPJnNWak
UKnLPtp56p3w0dMjDrf0tsM18DGlaqL5qaBAkC4BMCBDLMJNhFmMYVtseOSPmrJ8FEaT7MoKn1pY
TRaU2ym8oxXd3mFzEdcJk9Em6DPzhZZB9xfBrIXuhAh8sAk7btELSG7InPqJxqyPnlPaV3ANYmsW
wUxlJ8EXMzPzuwo6Cnt0L176zroHyh05hDNnLz8MaCZrxSl000iHLsnFXgzV0F+lkJpWLEL6Yaqq
9pZ6Ft41jYucQSluocoBikimavE+04iq4dHnaiBaEhlp8cVCaN2FpWU8ElLwnjpAm6AP6+Faofvt
Uo3C7ngz7ai1Pcmnop1nUiKV7jFLT9q5oz6cqkNWZeA2QfIWYvRFfurcbsMEyj8tYlcaRC740aEB
Qo3vJdw71Fu4V7GApLDQBSekQuw/cxx7BSLNYpJhwwoElrlIBNQ29KwHO0qDN8AGQCYnkFdX1/EQ
cHwkDuKUFfmedccuBa1yWgSXQijx1DskgsNY9YQOQn1Nm4mEjzsUdIWChnbgf3s8Ttkwg5jMA5fE
0+ID4SAAktUQjAZM2z1S0B7eFyDh1/DSkbbpXKkxrZTmBTNGqM6qj+NbGZb+lmpyajujtnkzM8P6
NCIBToOr/CCNqv05Jpn/STwAyF85BEZA9rCsHwI67XFq0FrIMs7CWW6rNBpfHI+R1VqnSX2Lk5ld
ijlICnhAMn32Zm1jwlIueI7c74xrE1MrRVJ2AoPeY3AkccvGtJ7JFmuVpyB8kFx2Senb5m0uMOGS
2wpsgmWLQI52X8V0RAeWEa9UV4kc8JiMjgTWgm7DSNF6zDtmJnXsjc9hbLpPTjLxiKysjoQ0PZrb
Hn38sapjsvJEAeJ9TUkePR0JT7qlOypuTfbBTsu6g9A2O28YCGxM+PB7X2bLoA/Dwwuy76koPQ0z
g/OxSynnm/JhV5gV/L48yp+V0Xe7NJMwT2Zud0Ryn/Etg/zsK5Bdcxhz6V+HMlYvBk/wq6bQQ0JP
6bBjF7G3B0yA71KWpfXcYPZPtx743acylfaOhzgP0N6M9Houw2HDIJ33K5fkx4CvkgYqdf1YpWkP
Z98Xr4XIA+zJpXGJcnv8zGWfUoCMSTZCknbR8wKTDq58uJMMxv3NFOTgNUh3Vidfh/0PLDzhk3Sr
5E6WOr01p9Y4pBURMYZhmspFm4gqrpum7E9eIgxCZVSrwbiP+3UnzGKVJYvY11XeUWf0vs6OO52m
PE0/hp79jiX67gzCU9wmdumcFAa6nKVQT2TEawNacCN2aTF1twb+tXtRYRcDoGMQDfcjKtAqVusC
TrWlx/qpKavyeZIVgTAvnzNKZXwcy45FaBFHsb/FZ5KWK/JaeucGBnA57HPdUl9R08on1bztXZkQ
bqv8U49YfYoqGoLNnEtl8Ax5ZPNqEl+1mZNyoCJD1CdqPOXNHC5HjVGvjTCfeO5kvO1WRPSirJzH
oPADuOxG1D2VhWW/1oVh7zq+hRfQ2PkeZ8QqAxgNUCMOwg/afAzjQr7Kwe4bRFA8uo7t+ZDHb2k9
5ZvQq+p1mCK+8MOnkAb3rwuFKbexC/Fkd4YrLCeGYpOpTWvt82BNNqVHfzX7SS6/Q5kNSAlx6TOq
QCH0QJkumKC2dsZTU+j4k/YFTDN2HoYnm1wc16sA24GJCTJkU7KXicv8OzObcjsqjDVDVnLdw2f4
gXnCctZMuGHfVIFcVJk4MS65GaTXijF4c9NwylrBy4PNQXrxwMCvWtWCqBDtj+W1HzjQcSQkxJWk
Ew0EU+lm3zYzUCBjff/MwYyVE+5ls+G0b+GuHhpawzktD4EcjxghOOjy/tPtYTtXDADgZWIPUab1
2qe5wdt/0w5G8uKStWcmMrPHuUkp1Lgn0supzCbhRNkz7aqTTNcZe6i3tGvGV53KaWN0BtFPGrr7
O4dC8P1CN/7IBPyDCe/ZfWXgsdFhEBI3dazmpnWtdON4snkiJawBzbpFsJfwJA6FIZsvKC3BTz2Q
ECHdOOtNZw/hsaja+nMUIQUtRh1+AynGzta3+I/JLDjETBT0YY7mKLp7c4CSRzgBvbqoc+s+c8ps
wy4YYH5YCqKFIzcChgdNAajAtLwKnWGAyDP2DR1DYUtA1uxd48DCRuV0I1lsCfY91C7U/6KmETp1
g/w9g9r/PmUmxV/2NF9EjESWsVea2E9HuZqfATIQl8l9682FEPiiTUGMBRmLALE/nokc5B+lzaHZ
VD3m96wPuwqXaR6dY+wad1BfBfKhUfAhUQ6PuPlYUQJ63g9GU44EDqrkggfAXHL8WQEeqgvH5XM9
6zHyaroNlV3D58GW2kKSNUglSLdZan6zPSOwfutmibfFt1hcuZ4YPLDDCZdwrFUDexinaI8Rpd1y
45A5V71HDTvrP52EKs/e+PKgvSeChG3W5McJBtiOt6m8JWZKTVko6QOlAuNn44bRXWUZBr5A9pBf
ZgHsNkyG8NYl+gBzPZ090Olu/jxY4/DECD/9DgwLbAkP8vuQJ8eDw3xib9WjXDm9FHd2TuUgs6j2
oYb3Bwjcd0fOAMrfxdS2H7LccnYQyzxsl4P9GDYQwDx/7j5a1dNihcLI7TOzF7d9sk4gYUf/NisY
E/XTrN9JRi2Tc1vN185KxCNpD/Hqxx3VmKoy+33YCvM4DzmillTZu23VtCbFvolxWDnLHWQYGCdo
JtTM2ikTAtvXL4fMMZmOIwAXPGzaO4ZzgnvfyyfotQo6GxONvnpsuzZNV7iXRwj41GQwH0fVIP5j
qmJvzQSW6fCZd9J1s3fXB81X5CMkkkzhHYgm59imE0W7PTQlULn0iflK6leqTs1XhojutcKgg9tw
uf1qb4Lr1ZckIQwC5T/btKXDgGE8WNEhsj/K1gtOrdTcEiA3OZkS3ySxlLbDe+fMPCsG4GjdvomE
TjeDp6cA6zuufter+TkNmdzJ0fbZVwYAG+wmmEBHsGnc2qbC4Wx7Zf1CNWBLH5gjlmFjtJcdQC0R
dHLlp3DQ1kns+r+A7oMwy+A0vidJ496T3MUUQh0qTO9MR8dYzaW56kmGX8ZQgpYUnYpOQO80XIAw
JHnU9DFeGCngRaNSWBaZz1YbPyZWmnVgTnijAEzIldUa4hOaZP6Q8yb/KFGN/IfaLA06MeuAwTPr
fn7vOKbzbOPbAztUOe2718nsajhpCkuPPdEVZgh2YFYH1KSZur6okvAsWpNiViGq8+R3OWt20pUu
Cm48BCvPqKe71O3jozs7CvMXqagM2N/B4LNgoozywVCEHZnN0nWf+M5bA4Euw38cIAiKiGxDkUTR
QYmewtK2cjkDxAKVys2nWx307UdpZpzDjDwsXlKSfNuhhGU6Bab1JkcpNbGxCpdX66jd5JGtl3oi
EmoFBdZprxCti3NDQ3boidd/cZgZ4fiMiI+cFZxD2oXWt5lY/i8jiLNdNIEOKrvY2I5lOxBszGHn
swXxKJXNRveB3a7CCF5akrx1XWfbzm6Sh6wfxm1jgxGXBA0/ORGibBu8lCqdp4cgqSgLHRz1MCIg
PAtHF6hqMMs9dHKiiZD7SGXTMJIG+b7LCmMrMhv0TtZn+wS73qtSVvioqipbAwPs31vLnI5i9LOj
pkEXLr0AsFeWXnoHgRHoEVIi4gVpT9R8jnyCG4ocV6LZLelsrFEw83m/8IOiDd3S0T7PE/uOk7BI
NoHleJ9DpNNDWCf5cz4Z8CIqYXwHvc62g1sMF2cI5l1A3IKhL/W+CPg8yTPEyZh+utjdMDbpj2WX
uYc27oiGtL3WZzrF26MWqCeFjNw9ywU3F8d+BEzBrBqnNE6spdIsrpV4q73SZ+wR5z+ssmrAladg
M710urhQo6+IH+4Thi3xELpddz/FprzQzhAfabTpHzvEFEjTQC4IS/KoYZrcZjSkhRxvb+Yp0KtG
CRJNQVRb/5O661huHEiyX4QJeHOFJUDQiKQoqS8ISS3Be4+v3wfNxAy7hiB2+7YRfVJEo1guKyvr
mVPMlSAlsR7/nudwvE9yiKZAHlXB6YLaMlwBFcB56Hbbjz1IrrHYslu+YD28zzIUeIgFTucyCP2P
KWBQPQi5UIY/odJAtihoxadkSkYQ2EXuXfJT0HMSOE4ZnFdIJ6aFmawKEV/BbnqZOULYLj0CTFzs
+jHJd0BTIGJMSTzZPASCIGyUgjwcI6vCTxCf67pOf7WUAOtBWgJeWwWDvQEfKWOfBxwbhgDEk8al
Sfztj6OId+cJAgwjLTyHPedvwEaoP2Q+L+b3mkL3U7we+H5TOTzSmX3eTtUOqsiTnsthfESNKjt2
wGB+sTU7XUomzqBj53GAXnEAeRRhBXltsUQq4rMJZQg82L9hnNfQXAoyyGFBeb6ZBHCFRKGwBaoA
SyEdeHorZKiwq9GkeFsekd4aglg+FnXD2g3KkNuE78AI7SCL1HJhZBRCMdiRD6h2DGbAWyBU4IHj
sQtMKlp0+jGIHOBX4+dIrkBj9Wrehc4g1C4CyaNeeNjZveK/QduXh/ydDYk4oDyl3NOoioN6rZyH
b00eJnt4pAIp3fkAyUxAMGZjMblp0cNdrKLay1hD+r4MPRbgFNCNUc+UW1UqBjiJzBytbZdI3jUK
h2BXBwK0I6SuEs+0mHSHKcD7A8xfQawUJ9xbKIbuzww4aiAKor7FwSCC4/Fwz8UQLfGrHlioIWxm
4clg5vqEMZYe5BkASKEFCJLSLHzuaOhAelqEd7sCBK1RcNqOBhCx8/AGAElcOCtKIDVNMmSDkWZ6
H0OmKLiQC4z4IiIOXOBHJYCCnBU1isiJb48yiOEjcPofPsAjbhWNyUUGeuql7WSwWutQhlgzfLTx
9IPS9lkeqDJTAyApocif5sJvAeVDRJcpmvZcB0FHVMao4YCs3bclr8JlCncewGmakec/66maRZVb
1A1uXtvvoDDwDv7n47Uk4QkcYiuoi7Eyyh9/Pl6HIbDPgNCIlgBrFQ3vv5PWNf1mFKXf0gDgKtMq
74WfG49bZej/ahbDyDMAgSjQheYlvNzfYj/KKJ7wRALPPPhmfPcUak12GLEg3DYdbH0Y/MVIR4pB
JRj+krLcYiEKUCwN3f87KON/h7g4FF/Zuam+vprde/H/AXbBSTdTcgd2AWW/PxEX83/4J+KCYdl/
0DhRcR9jeZaRpX8jLpAY/AMvuMBNwIJM4mge/+dfiAtW/AcH7DDmU5E4ERV4wCD+hbhg6X8IQGeI
NCfLULaYcRr/F8TFjKf4D96CQhkYQAtakoml2vmMDLAOzbiFi6cFVz6mG/YInKm4bZ6pf6J1/gDr
3IKT0I+7baDnt+sSNuw0wqoPdfYnaMtd1d6k3m7G+c6GI5b+f34+seRxNw4pasKnOVc6eW73kru5
SX/43/x+rYWlXz8jrm4QVT0qI82ER1NXbqj4SS7gYuBlfGnlsL3RFaGH1mrYKorTQCBNnQJhAE8S
QvAliKubpPEzvcKzMhD3CawXuDHei8jjAlkQjRKWcGrLgEKeMWD/+a2cGV0I0ihDdYFZFzEc+Woc
c74UwOa9g6RYJ8BrD4AKnGUx6r1RQkkWLwotHhBzaVPF0JdgphEY75jhnqAe5r0ARMDaeEmLfkVQ
HYBV6Czbjtq32mcZDD6eJgr+c1OleAYVDnjrL3HD95tkZqDSsg1BJ35D5VUEDZ8MyikobKug6CO/
yltwVkfWt4qoBw01aFK796BlBgmNaodnWfDD2Xp8BmgxRlVHKs4QIAWIcajy16CYGgs/cwDnu62/
8J5Ww7iKx0tvxEEgTA7gRxNAl3VDyVltNc3AGjQlFa4o5hDtKsBnhEEJ1HKA54bwdgl/rbwQHZkJ
U0uic2DXqpGHm1TYb0EDpuFMB+kbQfBhqQDOFPybWtGYZruAio/59wgAiT208yEPHkLIA+oiMBQc
imETFe1w4X0axrAl3sCYiQeRFqLgTpP23FyBl5zHC+zPM+M/K5gA7AEIKLUtsAIuvws3ok4Dk2pB
iJleOZLmPXZvfxM4qgZV4liYNwg7vw1WX3g4wjvTuPJ1ZeHr84l0szcYr4X00VAierBuOdaaAAwB
CMZx8YaatspJ2wzU/MfjNAekOx2R5p9w05TiZUKQUwnnQnet1/ygY7URHsI79I/aQEKgWUFSLsyH
NP/9th1RLgWFUnDXyioWL3YfESi0eMtikaWAC7z1+4LTkhq81sf9WpggaQ47N+31FQWDm7iGZy8k
HgvwZjP/KU1eH398KT5KRHiHfhTM2ll/coE1xe2U1qHKgaIbKlnffnkBohrxIBouj1tb6goR5+sG
mek0UqNLQYadU37Vfg+TAfvxx/mFk4rMbhhmhrYm8egie9Pj7QFaPe6oRbqwj3edjfqQCjF5G8Ix
Wm/QBnJslTYHbV/qiqU8leYZch32aJwrTd47QMGo7XbtfFvqN3FCyMhh4XeNXzbBkD7r4Eo7aB5X
aY87vrTw2T8XyDDm2SyLNF/+PydYx0CvEzrRr3kwnB83wMxfure1iBhRt1Ta1C0uGbLlbwINCp9q
rCmIQpwDfa+VJID9M0v9d6CTiFjR+UISyApaES0YnF4zu3LhLqMVG++sPGebzpGhcwRx1h3OIjta
GbylDSASYcOX8Vif4QAHMh8SYihVQR22PrLVHoYfGp6pzcGXdYldyxYWFqlIRA8RDMzM6/LJbYZk
pgd5tUVFUBdLohTSEa0iblGUFmGaUviWEiYeXABo34LWW396PJkLa1EkwokPrFsFNC9+AMCclMce
QG5wcdO1Hn9+zqvuLBWRiCce1IKrOhngcAX8p+K5HFBkj7/MLn2aiB4x9ndRK3AAAm+S/40n6tAo
GFR4Z2tFYO0UcFYgvQDcGNKsKhpYBwxHxvGqsrWDDtyekoa3F19CYhXvYfCNgOeSieoFtN7SGqX1
fIJ2qMg0RijA+yQASPjEoxjduZ4cQfHocSeW+jD//SaYTyB7yI2P4RELVpdhzNp4/sqnmYU4IBJR
BoCSNuMrmIiMTr9XTDBuDLhQatWmMRjjm/qN3jrZyrb5gVnfm2f2z44ocghriQnnhmyFWwFqC7tk
y2zibRtq2ZFBk9O7/Em70OV8aXb9mXXrzeMRnDfKvYbJWDTIPfBgaBjK3FaEQjgeSlOgW8NOUWn2
kPFvj9tZGk0iGoUVxPMkgJrcSULtMJOBxRVhn2oX0J93UFwa9cftLOxHgYg/CAi0l1XJ6MqoFA9s
+t149b4Ki5XscenzRLyBvyAvNCOOHqjs9gFgRtSeh6zb49/OzbN9ZzIEIpgoMN5CJVgeXZhT/KIN
+e2ztnvdxpPD1UwdaRuZEJlXB0PeZOoRGrmQd/oE6NiClOBH/AGV29+Pf8hSFBeIsCNCwxZkYQnO
DOxbH1068VeEV06q2bIoutPpU1KcO+jvPW5taUyJQJRRErImPhrdEf70IKl+yJG/r8d0+/jzi50h
ggReIbmojTCqkCHDY8I7HByNVGdfRJx7j5tYiqUCEStYRZymtBNHN3Bh+eH2p3pXWqjbZdtIh4bw
Tnwtj9EGFnIaPFWs9CrokLwxmePj5pcGkAgeKGjQWTIiCs718THF5Q9alGHK/7POtFhOWPo8ESIE
cQrwACKMLlS2IZqUIunqcvaNCuRqZQUsLnwiOmRSpkAEC01U5qDLBqwNVMCMVLAh1ElvdGhzq6JG
qXAJViEwbAO+YIu6BWaBBhFfB2mM2mjJ3x25PBFBOqYWRhhdTi7fMLDaBABahwsAZ/zVXPFEAIHH
doJDFotRbk5pfxghM5aABfn44wvBfC5s3R6Hbd7DNgaShG7aijorDBoFrVLw4HTIMOo+NBdTGGg/
bmopieWJEAE2uxjHuc+63o46Z/ZHpB/HT7hhalCVXInl84jfCYc8ERhEoCpT4MUYFxo8QGYd0vwb
xB+1aSF89iFWr2IyrswKs7DGeSJGpCBvysCsMDh/UW3Q4XpjQtdR4xzA3w6xnjmBIaz0ip2Dwr1u
EcECr0wy2OloK9w3Nu9ASOwCsqyTIrkAVu0C12WLV8GQPcY2GIwatVV0aaXtpRElIkUHlxKwM9C0
6AjutMUJaUSbaSetRApmIR3/uUve5GOAVQVdB2i0qzBqcxnO0qZ7ob5EmDfvYjiNr2T9S5NFRIsc
dTFIBqGVInwWgSXO+21HT3+3hzhi+4sdC5kpvNS7PnsJo4+6e+dkM+kgoiUWqpSdHm+fhYngiDAQ
w2czglwP6qgA6UWhJUMHi6m36SBpXb1l4EQBnbeVHi21RUQFVsT7Q82grYn7CtvDILoUNH1a7yBF
VgdKKhRqHndqafo5Iib4sSjFA+9h+pV3uv6Cc5fRC8hjpqMn7FLlg0kRy2s4eKHwuNLk3Ik7m4kj
YkQ4tfEwzWEIZHkL5mZqqQV6qkEVCeUJFHhUpOnPK20thFeOCBIhVXKQ1cBAlgMkxewi2XnMk1Sd
IwYY20LDxRKXI5WG/26S7Ef/JOPWwNlMY9PCpoz6tS7Py/xel4n4gaIomINz/OAO3nOht+/MBrJU
UF/dR8bjni6tGBYt32xjtqdbkQUe0pWfGP0CUsoBYDRDXlkmS5UJjkgoJEgE+tUchSIbbILBzbeJ
NZidzen1LuTVxIQjDfyTHLxOHhkDsNv043G/flbFvaEjIgdE63pWidHyCGbIPrxyZnkqdJDQLYhE
6ZU9mel7cmS2otpcqZ14zK3wGdZIV8WBR9ve12K9N/0dZO7s/Lw2HNzCfLJkxAEavYLcKOs2eo/E
J7JYi36CuLyBvKDa9Dp4PYaISwC8hlQeGVCsfb09+3psVmoNyoRabh6PDjOv4zujM3Oeb6e9gW2L
MiUYHeUMdzawMdu9qKEyhTPwldZzGyfSoV1rbKnXZFSi4TqXz0cFPHapShc15VRcoVQGuMQuXDnu
fn75vR4RAUmGDDnAO2ik02MDYuoma+RWYhZmpssWXF51ECZOo91seb10AUDcNRYgCsfR+pUYxVrY
WOopEaJYvxLBWsCP4Mx4QxtfktUZikXZawkFsxADf24lN9u1Z+l/BfjGLNW5X7Ul6vIFTCKV1hkN
og06Zf4OVoLDUmtE+GEUCGHy88T16bkYriL8a2BpXnvbYLRXFuI8PfemjYg/ARVnfTEnfv41f+9P
k91/D660AaziM79QVm1O1/acfD1u7QclcK81Ihz5Xj3KFY/WWE22ROdymjTg09UT1Ixw+2DMQ6yJ
B1+TZ4MwvTaucDvX5L8cTCIgAaAtT0qFtoFQNeZjqzHWsqSfU/dOvxgiroDrGcnivO4aE+bAvAVp
eBQMaLU0Khs6KadEh5GDCUqPJmzAplcrI8K+OIpq9Q7EvOmpIMLuhi2q+hDb1OmVPfmTSN37WUSU
gcz01ET/3JO0kZmD217hJOuAGOEWdriB0pPBW1B+io36yqidOnznLtiRZuoORmNtAMOxWV2yWBPV
F6PfBLZvSisLj50X2L3fRgQlAK+qmJ9Tpcr0N53bGq01bQojtmg8cXi6sqv24ZF/rbRkF1iiJWuh
+XgR/tTH77VMRCoWnIZ8qnAITKZiAn/uAD/n4qKtBibYoupFdmUdSERHdGotMBULWBLgxvXCFJ0A
cUxWYx2bUEfNcAOaujrnQPCaw+4PNcDh1HeYJqNQBGV4TTn0yMQTq1JjFzqMePy1ZEOxE6vdtFt4
MJsYVXWlVwvDSUS+IgnBFZ47BW8uwOPDX8AXgrwTQ8ZJeX3cxM9qvjdwRFIGSx4AmgRMWasJJogI
FmNC28iAIqjxghKZBTUlE/4YTr1dCxhL1QqGiIAUsLoSaDCMCxlfO8f4XRksl9bodFYLcGAGZmpM
6heDd7BaLwxInFul0ejPg1FYjFbbgXpe6fy8Z+51ngiUBarv+cjhlzAHPBEYogUHnEOpQdteZe3Z
DaG3pafyWOyi3eMWlxokYqXH5jU0EdEgatWqUp5gzwDOmunlHykXaBUodo/bWcpFfop5N2caDc2H
bpinFc6SRrqPnVyzhSeD1RPjvLbdlyqDNBEhgzacIFSFRmJln0t7JjOht6WlnR2P8E/jz6F0iiEz
ttKlhbGj57/fdEmCslLIDDLG7pN6nS7gBzasWv2OzOId7An+AEWsABRxmzv3Nv9Rvvxls0RMYxS6
aKp5jVR6ehq/J71ARAvmOM9opQ4Vaz1CVdLXq5UlMm/uO2sSyjR/dBMyKXXjA7DnUsJJrn6F9BE0
kpUxXPo2EVCmKcrCgZuHENrRkF6AxdVzz6yVz5a+ToQSGk+JUtEISDsAyGKGWd78q4Kr7cpELBRH
aCJsNFBmlqoOAyNAqALg0p1/Ksx4x5+Be8aevT5uZl6794af/XP4h6GvcjERsXHGRNKFqsaDQcO+
ThmEFxXZt5BZaWmEckMxRCtNLmVQNBkVJCGDwwTaLK9Sq4Z7oNCv5S46xEhH9fZSbWp3cmARo4bf
9QYKLg5rQhtBb54DpNuPu730XEcTmRTQwtNEtVga/begeztcLOFDe4wydbLAvi2+OQf8p33wJJ4e
Nzgv5/8eZ6AJ/xxniBwnItySkTWK56TeN4A4eL9hB208/vxClRACTX9+P4Cc1xTKWC2H7pyfmnks
6+fk0OupPX0rjn/OLIgwstvciOF3ixtseSie883j1u/vBFEhYgYcSkqhT3ikjulbBmZVCK/0ZC3n
Xbj/iwoRIcpeKRvobKMKabFOY4cGTBfVucIPrUoteH9/hwinMRlzdlesZJ38/UsY9C3/HM4kE/2x
G9AjjKUbRC4/QZlTTVED8LfsMf0F0gDKrVp/AF3qBVwkGcfaNbSFU9/DhFmF1voE1yvoEmjhDloS
1wTy4o78AbGK/kWE8dE2eFp7sFoafCIM5RFU7UcJPxUvwUZ8CVcOgqXPEuEHugV4BWvwWUn6YEqQ
R6TPjFo73H6KFfe2AxF2fClLoWo1B7fP8MTuYXoHaSgVvseQqDCyC5hl4kXYyQd4CDzDSQipaoEq
z75Efm80u9ykLMqJVh5pFy7EwCn9OdmTQgU8tMZR5jGA8cOyCjRaS0zB8lRR/wKz9AANBXOtbrLw
eC8qROihxrCWB2AdXEkNjRA3hcmEijVgt6J+hBuRBjSEquii0+kYit3a68hP2fHOkMtEBErGmqdg
54nM1yl+cgkWov/wlwEbQA23yqnbthazZd/YC2jhR/gGPkF9cRv8Kp5wg4LupGgKwHa+wshgVx3g
8bvl17ATC7Fx1q27zXREqmlByWlwkOLdLACRvcSRB3S1KsI56XGEmj91r/NEhML7HHTJwAFz4WoB
zESfQIpiRIzMwQ80PTGrD72QCq+0yCsrMfEnvb/XJBG2CsjZMG1fI9n+5HkYeOnUhw891HPjsK2V
ftKeNvVGvrJbF2rpokwErJiG1erkTShdDSBAj3jDCwsVLvAqwzyxpZvHp0B5yWGpxE3Pj4d0IUDI
RNwBg2jKCwotcn1hFCDz51BdLSAF//jzCzc1USYC0NDnKaQuMH6VCQ9AI95A/W4HiYUPyuDtz+g0
X4wSi91Sl2btArrwrif+yB7e5Nx82gdVBlqmC4agUe+HLbONzj6uzIwjmo0V+dq4zayVDi4NIBF2
kgDsqUICOrdnx4vvs9ei5b5KCY96YMeWQbYX+hr012DPw43CT6ZTWkcGZKF3cFI7RRJ/ePw7lnYf
EY5SgOX5duTQ52LfhmZXvxU0PPW6Ye0svb/1SGQwmzYRtJkwphL10XXXCNa1j3/4vHfvbDASCgwZ
IAp8zgI3B1Tdy1KjorOsXBWoNEXjyhwthA0S/RtTSu1LA357O6ZQ3oW/E0cZcXRiykyHwbiqgPL8
uDNL4YKEAkMrS4S+EFYDqumH/L10+mf/STKSd/l1una/4pVAsVCzEmeey22wlWmxLlMBo8ZbQDq5
IHBqiS7rk6bg4BGBnEAO3KkwNdwWz/B80+mXtRNoaXeREOGOGsQUEjPY0UeO16DzMBf0/F/SKdsM
DvvJvcuwC+XXwaVLs0dEEKYKoao0d7XXQCZHIRNGmRtkpih3QLPJCvU3ePxpcC1aWelL7RFJjdJC
g9sb0R6HQo+iXqAv464RBRaKD6JERAteploBshg4wQA4GPdgharRZgBQWln59XPcvrediDggTmwH
Mv8cjqi9jDpf160htpYyHhLlG/J50/tzWO3M3Bk21SF14EGoAwG777bdFmrpOozaNpERODz43ltI
+TzeVQuPZSIJ+BW6um+AH2VcTMgrGDrQKGPVCY5GArTaN1OxgQrn/Ia4ocBtKU4Z6o2F6r/5vQrd
oHHLGXWplw2e++ALSkuapIcH7vj4ty1cQUVxjms3h43URyVkVzDgJSRoTJiU2rgRwnXvpOyzrfIE
L8ZdZ6V6tUadWMpzSXRwWRWVXDI0LjXXyYW4nQ43Zjg77CYLMviwbrATXFj2jRW+peZKH+fFc2dR
iUS0GZF1xiCMo4+G9xRv5tkOAZMZdv1fxjNxXs43o1jGEJsAG4pBJMMrQP/U2KnDvUANWI/dymg2
xWbUK01wkvcMF0Taki5/WQ8UScgvZBD7vpxzLoGDb+Ilt3zwCwS12A6RE2yDlevJwr4UiaiSpb6S
0hWuSiLU67qZV5OslN7u135EkQgpQcFOPAQOcYDKlCa2jdlV8EfoL7NheAUnxyGTwMq//OVSIOIL
70PkbJyjY2mgNqH6VmSyNjCPlnx63MJCPkVieSew0npOzgBDYKHeyeDJGzqWA1ySHn9+afsIc9i/
WWlJCXoehA2wfYypNrpX6cA68amxMzO2p6fg6p2bfR2qxXu+snsWzhMS3zsKHQrLdDTfS0sHGj3w
1wX+4WutJLV0ZyBhu5Ajm5gx72biZ3yCyw/e8IodhFqeWPX34zFbWLsCsf0TKqYHXkb4HXv5JQ5y
KBR0T48/PUfJO5FFmJu8mQ0aUlt0CYE0F3WD/js5dw5MobqVnbEUm0mELkQkR4h1UbQ7HYaD997Z
YDAkR/G5P/kOTCIYa4CYXQ5hAk38eNyfhc0oENvcg905DSFQWMu04G9CggaPnLndhFp+bFeKnksb
hNjvkcwkAVVgyGCg+JFsg7Xzfem75M4OkrjNa3w35HI1UVrYWb1ww8o8L00FCbAtaKVQikGm3SpE
AS67yE8gi3qu8gSxChci0VZmQJfm4q2gBZd2BQm5hRd2U0C4nQZj8hCyIbQqXocErEwmVdv4qRDt
jvotx/BUG1dgkAsrmSfyAIadulCoMHwAfDzzx2pXrt8x56m9s0tI2C0lC5CA9tAZfz9eo2N+hcgz
dK606T0+FNbjlbsUGEngbVIpTCRkCeMGNm+Uz9JWeh3s2GELVSxRu4N9dLAtD0kPfyK1K1bC8UJw
JCG4kg8PEoimIx+25zrOM2Mlm/ZDWvv80qQQd4fR66KB7pFWSApqNrSgeRDY+2illV+/EBh5YrdL
FAcN6mRE1pLA6QWDEgsr1/mFp1CRBNVC5K0s4x6nhkTtmA9h14NLCRkbO3jyUrU2ZVNxgcv6u5Dy
Uz+/icJjA491usYRMl+tALXZPF5SCxGFRNUqXtnLCuVhD4Kq3ozXkQI+E7bWj7/+gxy8sytIOG2e
dpXSxxLODqfA47sAtkzoNJfsKG0BCHCEJyAlDjXwNbkKnCYIA6IZ6gFAN0A/X+VtbUDRxV5931go
wMyaFLcnGer3sI6P5sIssDWZSTusFaPE5V2Kbeui6q2NRmA2TrAXN/2m3VA6ZL10HmgS4e3xeCyN
9vzDbibR6/muT+cqB6Ugg6ZqNRF/MUCoPv76wkb9AVfefL3oozosqRyFDZVzqX1oyyp19E6PP770
04ksQGyTBIqj+HjpPwlwrRCaUOfgDvT46wtB4MfN5+anj5RIVQo1IKOsPoGdUMvqIvObfrKV5C8X
OhEH4IWdwUYFc89B6CwX3SZ5oeDS9PjnL408cd7HYzflIrwrEQlkY5TydwqYgR5CF5ks6/Bc3E4K
s5IwLVCaxJ8L+M1QNZTkcTkk3NzIBbnVBP8+P0mmAhRUte3NQS0uSA9QYxKPw7f/NryHEPzVqmu9
dpleSJ9IVOzgD1Lktz3jDiZ9ba/t3ne4Pd6PdMHI3cihdO5TBJ4mO9H62vVpKTMhAbBirSiiNJc1
ZjyPsIXPookEYRvi3ajRqDd62zzBLs14PJlLL7wsESZYqVSgboJQy5jXzkTSvmsupRWdwp3wMbie
nbvBJrdTExWUyoLa/55ZhWAvnFY/D/k3k5tHUi1TEQ74UPHMsKJNOFOsHFdLn5439s2nPYHJiyRV
aJfNzh73mUDk7fF4LexdEuValNB+rGssCA9cJvieKVrTniBaC87q4wZ+en/nFPmZqJufnhY+hGcq
AROi88+TzT7TsZpa3hH2GMhLUbgBaHcEpI7fRFj/TjRPivUrw41h7Uq6sMF/arw3v4ASxLKLmpx3
A/jEQ2h+X0DNOEIYhGrcThA4V55Ojzu7cEb9VPZuWko9AUxWAX0toYiojnlrN3VsNkVvQuk/XBnR
pbVA3CNaumyEJkVSFDfPDWQJ6+Hz8a9fyul/3phufr5YUD3HQPfLpa/Bhds0qA4NRt2pyQ5n+t+d
c8w8STdt5LXYwmm6QWFdjAs99SI97sodBOfPXFGfYHqtiR2IOis9YvHVO4vvJxe/aa3NZCFo5rKX
mClPMByBDUS1kZThi67ifRL4sxtmWkIPrjow42iVVGimg7ISbRcKugL59AIFbDrM2QrR9hMInqSC
ODvsOzTW8C3+kJiUFl0Bj39KwGWNLzBYwT9Ij1uP+74AHoCh3p8jrYS+MsbgKCF983/lwGBPJg/h
Qk05+xsoML/B03bX7vCIoQMvkJ2op6lSoVa9i7aimW8gzFSqwdfj37KwsgTy2caHkUjAcpj1HvDa
zOy201Ntchpcc501GsrPCvrvuRbIJ5uKgfVyIKBQnO6VV8iBxqHWAd+LipNeasm2dD1TMHjY1kCy
Sav/KrMXyMca+CnXdDRMiCEh+001qBDL0LWFA+/Knlw4sH8O1ZsFnNSTIhQFJhHKgGfR+eqczOms
aGWNLISSnyeom6/3bAH1awoLVBheKOo1C86P53sh3/y5dN18N+cgzNr7c7W52DXTbwUWBWJ0efzt
pSeen6fBm49PYsTC3BiX9T6yBU9PnzuHcxgDRSjIQq5s3aV3xh+C7k0jkGOPKKlDlbQzO1NSY7Ww
mU1qR6ZnonipHJOVCLU0UkTyGWUMndJ8jPmNAXJO36QqUOl+pWSy9Ir5M4Q3vVByeP5gCeHrlcoc
mBY68GBEYMw2lQ1AzRY1fxhAgQ8Fh0A9cJprZcWXVcDQwrlLAoFZGX6MfB6gEgzFeA25Ln/NtrIb
gmI+v6YoWmhNBqyQYOz+Jq1c0payTRIPDN++AEEfSzqxO4D8a6tzo0u4hX2zDvcCk4EJxufoSn+5
TmgiyI7Qga38DPsTVoQH2YnheavyR+qUqIxGvyjHcSWzWFgnJP437EuehXUyDVWqXxwk7im8e7dr
tbyFU5KeG71ZJjX8GfIE+vZuXMAXhZ7YfdT4z5zAWc0AH2cPz9wepwsUSNw1kOlT5cLZd2WNLu00
eo5NN417sE+C0CnupiDqGfWp3aW7Lwh6g1Qjb7pdsHLzWsjMSJhwCq+FEPqHOAzpZNtEo1YPeJ9o
lbOUivZKYFoaxvnvNz3pecioAjcw0915B7vZAQRHdSkrB+9HWGlktja9l9GQqGA2ZxlFmlFgmQ3D
YmtuxDfiHfvG60DFWbO385a1Jcs/J1b0DMMeO1DUETcsZeUXLMVfmsg/AcYBAmPuJmzTQXYqtZlQ
Ax6jthZ8759KAgkClkoJaoosSnMN1O6HZi9LK5tooegnkPBf+MHHsgQzRJfa1Kr3M0swPXdAi4Lk
xajHh7XkS7k7SwIJ9Z2oKVE4FoG3qY0ZMqROqOiEx+opfXm82Ob4cifZIdG+gudBE15CA6AugZ09
PQ27v4MpCySot6xYPgzhlOl27LcgfrcS+LPDyuK5v3p/bHlvt4iQ5x30lfHtPHESVCq78ison/9u
SLg/t1838UIwNvg2HUJBVN4PdKqyHIASCiye166zC+FKUIhNHihpU44MWimLbZMeoL9uhNRnxD/D
OQ9OMns2dwr2Am8KiZ7UOn593LcFYRCBBN+OHizqih7NTudOp7b5njXCJ4uxBEEF/t543MrS7BA7
uwpE2Fj1uFn6nWilqWBAXtkN+rVy9f0YLJDQWgreZj6roIiRjr7RCPHvUuLNTGrtAbcD9XEXFvYF
CZJVwoiZ/AptDEUNw5/3PoD/uwjobrDvu7Ub+MI4ycShn4VyCkMNhJFC2vDwRkioo+St9WDp40SZ
uZ3ixGMK9ACmu0at/KbwWhgIa0f9vBnuxA0SAJuVHYx95uANhqpVuGA1brl9p4GOOrMVUXl5PA0L
8Y9EvVLwdodHKZrpzPadB1Z8hqXT7tpb2kJiK5CoVy+SOp6Zr0XsqAZH/zxqySF2RF16Td+7F/ZV
qsCRCTR/x2gJHJXAytT9RF19l1paZUQQCJkigaQWmo+jXmPg9tjtJtAYSvlURCsXy/vJszBrZt9G
ygQywn0Qzj3Ezb3c45TV4PnarFw7Fh4jBZnY6vUEH6+fm58cqwGcN6+ZKZ8h3AvHXbXVJ6fRpAtU
TMAOXKvhL97P57Vykx61UzDluYfMnO116B/D3gUqKWpCq2ykDng7YjdVpIvQyrPiIzWHtXHzeDEu
xB2JOBhG1ISDXMR2VQ4BKFK1u4ZNWyjnCxKxDuIeEo4Rj9w1c9l3lE/Rq5fmkzNTWGq53bHchc8o
8xihlR9zl602SagljvDGuuPKKllIlUi4Y1TzdRWJQAvRcHb0WW1q19AKCxcpgVQ6HeupDCoBhfRO
B/Uhgq14rXm/6aME3w9ngrv1J8Tr6pfe6R1xrTi4lKCREEj4WtHeONdwmtf0WgJRDn3vT1GHJZvd
GPQ2NleZbfNCvxMISchjB8uZCa6yyGJPFJQHVMmCU5CZ7Uqsx5U7x0IkJ5GLrTx2zARnZFeE18wm
BcNXpWNeUpkuLVfi7EIyLpBgRbkExy1isAL9d2i9UEanQa/T156ZtRf+pSImiU0s23QMWnhFuvDk
O8H2Ibr03/x1eCqhWYyadjmTfpjj6MC7W4cF3qhnuzXZ+qUBJK6GMR9VqTdDPlpln0RvcHpTouNf
xQQSlAgH0SiZ+JZ2EyZQJxoEkAIK83DqytZ4rwsBnAQkShFMomAuiqe+8jDwGj1coFCsBlSmVd5e
jJ4e92PhJCLBiRQ8Z8JWRmzrRFFNx0sr8RqVnEMwv+AZ+7iNhSAjEmdFNiX0kM2AdFpWYAY4qWWx
xnpY+PkkGJFPIcpFeyWHbLqgfonyCNcguK2bflY15zqhUqtIlTXx9YWkhEQm5h4jDbICVeFugvOz
J5td996j2q3YMHgGc+63EAjG4yFbAPELJCixryEhPoXd5HrVqYcUE4gXRftO4VkNOgqKm3q2V+vV
j4+kw7ohnZkB768c7gvnHQlY9BopVdqxg/QncklN4HtJhXFuAWfD2DPKlF1ZeksnBAlbDGkuLAf4
4LrU1nPY7+yCl09H0kYz2Vcb5im/ZLF6jp5XRnRp9ohgECrQbss6KG+3GlyXIODXGwVApf4s8AIZ
peAdJSOIt1Zar66s+6VXCxLeCLdImfEYDsqx0f9wdh7NkuLQtv4vb64IQNjBm2DSZx7vakKcOgYj
kDBCCH79XVnxBvW4lScjetTdFV2Jk9nae+31zTugam8yB12WWJNC2FMnjqr3yPdAbmd1z/MkP1zi
/Ccxs7NUOfoeA0uNjvPBo1SdHHzRlU7H9Eo8dOkM6yxiS1J4LZMO7DINHAHMmNybGw5rE/XcbnOI
Z8iV1N6lcbhYNybuE1RDIQCUNA8z93GSJZgDt2S+tjddWD2WmsdSEeJpBwan9fA+i60o3Ug5NwNi
lQpdRz+PuwsPsdQ5srL1WIauSJA79kp/CX5jFscm/fr51y/t30tVo5O6gCzq0jhMZgPJbH/HQBer
nDYBtDBKZZkExXCXEv1VT+PDz9e89ETnP/8rDvc7oBRMDxu6oHSV+kHko29V5zKspHll/F7Y+5ZS
x7mRjWaApB/gQ3RfrbKtu+lvr5XcLt3/YiEoJw6ezFmfO8iPMgOhl29YsFbk4+fXc6Gj0rGXxwWX
BqLqz7Pjzt2Vb/4aidSjuTVjtlP76qY+okxL4EJTf9r7a3H8HxXbP8LRP3ZTf30U1TBoOrgBJ++b
/HATg+R4tskLf8fP/YbJ0FiDZ2CEL8B7hv4nTre7MXwYYFBUrIsoW39n0Qcsb4/IeF3T2/1ZDP51
R+eg7K87yn1i9cTL6EHMDUG7W+3u7QIo4a4N2L0AcDxpdRoPrKUR8mGIceGjXwcxEIGHWQCkGTi/
iFHSuMonWHxKH1YEJargymVeXIr2yaTn/IYEBMfsnF0BFGEYGAItIm4PuXhpPaRc3TmekvAJLWAT
xvI9U+w1qMtN4QL7nE1rPWRn8tl3XXnFGV/ahm2vWOwUYxFmdYdOUEBtiTs5IVVZGc1NcKSwlCAt
UNvN7H4Dg+1FLbe8K2uFaV96a0vFau/bmS+lheUCDIVoRgfkNnBKZYTe3Aa/udO5PMxsCWs+phBM
oxvD7yJaAnAJ6FIHo2493HvzVN82Z+JPiwSADcpR6aidkpae11PBU7SdeINbJ0MOh91E+DkO8DzQ
4JKDEClDShmaE02rx1OmPFBNgtYuuOH01vQwt7Je1X2GjImHMwl4qDD8JVzfDm1p6ZhZQBaFHtGW
BSMYuxzv02oimwA/9QZnVTO0jTx4VWw21mCAWmvgvgBqBNKm+3KqrAUnxTI+kH6DbqTBAADgBrKX
mOPyfEXmsTGSrgIDOGcg54IZgR6nEgu2nljgrYu8H16gbbGtpFQi30jcC4kayocv0yoJeNxzVoCE
h3z0CzWFfBhblt9rIijwrX0WNfWcH51Sm/Fgm+/57A6okpUzEOv5lLobF8awNCxzre+xZZi/bV4C
Q1v7JWaXyNn84AW+8PaNyIb7CcCDIXTGdDjZpELWCF3c4lZBhgjRWGBjb6FcQ9DB4YEeDaWZJWRq
x8ileohLF4Vc1RbGSrip2+Fr1Bb6axDfrmygdyJVE4LwNvN3QQ+kr+sD9NcErQ4LDjNfOkxpogXw
RmNhu0kPAOSdy0YLvis1b+pVBpw0SIEEVM7QC0gG9UZnVO+DIojxeBeEKQFKPe85TmVcAMVlB/20
b0HvWAl/MvJosGpcEIcT9ukb3NxT7G1rE8jnpEVrRagHEJuNdizf0oHZt9IfGhCm6zkiqed8DdCU
3HE+W5F9TjSUdW2faKPoCx0qakS1zIcbr8CbyIrWiCdJja0Y0SHF3apf2ZXZrMq0qwBwUul9PXQ6
CkZAXXEzZVRUmL2B9qaVaw4K/hWeaAH3zIpVQ6AL62ekHYYU1G8OViNyfmXaxkbezlsqPZirGS00
lNVknYxZqhuAzMY7q+iH2xZI7UiZRR/BqQSBiMPcm2AcWmgsW6O6137Pn6vUsbcTnN4xRgRJZpoB
L+zDfbHL9PDhgS13MxEG3wfTROtcXXvBS2Y4DKzVtt13GNW3JvfFqSqARRPMc4686EnEMo+tBAOt
MswaBn0nFsMIxGA38uw+PWkQ2Pf2qLqwam25b/FBIii71LodHCgbKIGZb4vRm2SeLdC6I1s7stIJ
idS0+DX6xktRi/m5KpnBIgnwN5ZMuyvgPIVmyWOJToO1P1Cg0uZxCLuxZ1XoWZa1SalPVgUd5a1k
mjdRkM+9XAUdendMZOI6kT2ygXpYpdFVbYFdkU9xO8PpUrjvmapU1HpnQP30MDhy0/UGXCpZlLbQ
zbI0otqcVhxYOdC3Qar1vHJ+MMt0iPshmBLDAOu5NjlM9vJNO8iodHQXTQ3/NWNUJ1iYYc8ss43d
OTm8jOU3ipw0MiRSTH19zF0qVoNhZhFvjTPn1lFffjVqnKosTNWuDEJ8j6guxNCEgkusL5Ks3bHu
wo7pb+6IDqyouUm6ybnxvOrOcH0woK0pLnM3hsN7DAzsruY9sPFTRHt5U8w++HfuDNdK4O12dgeJ
iTtHNitvqlwcMqkPRa6ePRNcD88eX4sBMBmAPDdshKKqyGz0E4wtjAK65rUj0x+0LUh5GubJTReK
yjpBFdk/K+WdLS4yuenTlL4wnxytZoIvLXWTAebH84RsWwk5wSDUKhdewmodjlpHPtZQlpdHPPK+
qyhoR3QMiyo7pYbxJrSBkwogyOBgPzICZ54SOkTmmnvR8j3J+p1qMYt9/nzejis3WwHJrJN8NPi6
NlLk9grg7QcvTTrMxAjgw1WLxJLo1LqjEuPct93bUo9zgh1uj/dC11XZrQrSJFYV7IiqNkD2JFB/
JP5Q3JZdvhMYMUXPk8l1dk4Gq8c5O3V8PE0FbDAzIzZ0QZMsHzZlhyZRmFmGXWGOMdikx4aOGnbP
uRsKCVCw8nojTPuSwaYkbU+NTtEMjAN3hCPStvKhLAnMGwtwtZCArYy1GO3SbgSBzabuYQHZdNCA
9du08UPY5a77tvuD5lv5KjhNAdC/pZeuah+rwAi19gZb6AGm/GxNh/oWtPTbFrCGORSUNeGknWf0
kDhRO/S/p7nlJ6ZGdO8MbgPXgwIoh0DZ5BFJJUzSQWxAPj0YA7Cv2ERylLbR6VNUVRcOgzntHSYh
TrEIwll/euC96MJ8lAEUqo4dn+tmr4HGoaABSjOkoizXYFZvSZEnyp/atR7tOjZMa88J28BJcYrB
sq7wmihUUsh+g9ZUtXEekL03eYjn5p6uvda9M6V17wVp3NQcTgPOvGs9ka+GcytJqoZXr53eDAPx
VKG6IeJjcazhOClUlYC0WDxRo/Z2cK6A8XPXz6HdjAzucequyNjDTDhbefgmXkhNezO7aAZEKqlf
GQxT1gNNPhqbCUUa8AiOqVPBZbPr5btVucEq53BdLJqksjJ4VlupFRGTYbcr6/7J9YR+aud5XaV6
lRGjeiM2GdYOskdR3hpmBLwBbC7OhHqlEARQ0bW3zESBLrOcD8Cevzrqrj2lgLXnL6ntHQuSbbpp
xkMoGFg4QZkD+AtiI4ZdUjf9qk1Tsis43yIcNdfMN/UpleZDPuYnyl2ocUTZbhs7TZMeAuDIJx1m
jAeAIIJeq5NJ1VvmriSD9+lYaPcaLNpvsJltFfdDF9c26/p21qUK66ZG4aPuVi6Av2Eqc6zVU2Ln
7rNI6Y3v6joKoFthfvM8uW6kG/uD1s5HNkLM3OQTjwYzHaNuRBIz89MydL38rsznR5tXq8kqEwBV
+q0je3TsZIGqQrTOhn6BFRhjkPGMrHOnh5cFNcZEW71OOnfMYoeadSLGmsZ8Aj26ND10v7xA3veh
5vloqPHUqSHmrF5VQYvSBxs+DCCkqyk9kbTZzyBwm3jYoDeTvtT3qYmUCSLAB4cERZRP2BRmxCVG
h7Xe+Z4EbY+Za8dpnk6A0lOJpDI0R7rYwuaPbI00qLaIZ+0thU6Xl1O76ofaiDMRtEeEIVksze7T
0ZASD1Zcls5KlJmVEMO5nxqSiF5Oodfx5kH4vXNLSxE3LjuSOti7et7mNqJVH92rPgxxef80FANU
hXyMFM7poS2tds9kD9TpiIJ1ppo9iuO3dCaP9pyvU2OMpqFJ5s5N0kkl/tSvgrItQssdj7DltgH1
RKNDD8xn5zzaRJbbvHMf7co64H1VWIyGNeNBnOsyrr06KWiwmlt4aU9jIgVWEITuiDZ0aFIASGSB
wnPgZQBKAdZqBG5ksnI9A3Qd4Yvegy+GxcRQfajG313DvU0BEGno9Sndeb2JrvUcnVs1rKNOiPZu
wC+PuqLf05rddWQ8BJxK4EK9E/yOo0xojGcTAa2Bch0AAFOPoCANA2n+UqRfe4UVgvi6mwFRVUMb
M44Mz1SOH5MWaL8q29dZVHKdT+TW1N7TYEAWl40CJHkVA9sR1wONeJZFEILFTg8oSUCiWZoJVWAg
ZvnnDJpl5JoFcsP9fGry5rdL8Fs4P9yUhgsVtVmubOrvfCaB9qaAeqcWejsaVGRZY395Pd6Jtiey
I1O51rX32dvtc83aXVc5b8qrTn4BlkZGm9A3VaJYj4C1z0N7aG9K5JKmGfY1CifFqoc4cwjyiPr9
xhtpwgrzxUZzUNUR1EtpNq+I303rCXK2ldAsiwqW33QTL2Lh9XTr5+5vqi2NgiuAtK6FI7AI7u1O
WIiJbDvWeX7LjPkELPbRdM3jKOEDm3EXD8dlkpogYwWOuWvA5aWka8Kmsm8tlgH8V8amxK4qrF+N
Mx6JZseaNnej4oBwGhGffncYLLWkd7n6qinkTlAsUPpLFh+QLt5x891Jv0iq5rBxgmNgkK3VoiuJ
fw3Kv+EkfRZd/VlWDailDLCqsrjJXLOClnJC01AusPYYyG331r1q2yl2lXneA63Mie3M/Q0sRnca
WwLltcMsH93Bqry3z/t7W/9i5MwNbpOWm8lsGOuc4PxaGXeAD+8INNxcnv+Ca4ZBZpy86pNR+Vw0
xtGfdKxp8WnN/V1R44wNtYfUSGd202fDocwRMqkL99ZhHlh5mq0ZDh9pABTWZMrdSI0dWiahWKvd
DVdGrNMq9mS7wq1GWmbJVNgxerVXtsFu7JZudN+ube7BT3QK1jjgbSuB0A5QtGZPK+as9QQwuodV
07DG3azKkJUzcPG9jFTXrQV/9kYQlLP7cc74sfQxUQ2kSPDlbwpDHHPGksxIVxRtooChwD3LR5FQ
wFjP1CJMW77mDQIh8oRIdiNNh8UNvYfrIARrJkvYMH2aqUas5SbKKX5NCObHzDtZGl2sdF471aeH
f3AChntF37C54UCW1b9oOnzWg/PWzcOzG9BniPoiSqxHDr1wXHbDzk2RehDtHYycxqyJ7DS/ycrp
Vsg0JO5gRKZEyJXnmBIc60f77GJ/FvS7s8snK/cfjDoPS8njsnlWKBzW6tvuXvvhqW8sqGVexuDW
KYuEOK+T+mSODDUw9rn12HXAQfjoLGWooU93A/y+iifg7sMWa0nTTNGUB6tphoRXDl/5TD+ywj+O
/B0ea7uppDtffaJh+GQ2XexM+dGzqncRkAkZe+/AJn7SkJqivdr/DXyyWGUjAMv4XuMEUyz7xDKr
jj0zC1uc//tuX7jexrQtMM3s3xn9nt1NpeSjYE8Ft147sBwKB4kNnO8VSInSx2m8D2IHf98w7mlw
R/BvznDTmSzCIr11JRyVRLHGiQBvcOdRJwHtDijsAXUEEQbCuPM1zDMHl2/1PMWZkhTLEZQZcOlQ
eZaI+SSm+946jmid6dDripef5VBMyB1Ib1ELj8j+m6SPwrpLGx7DbyDOYOFTin0/2luhcG9o0c/6
R6+wo4o227r1tn3vheX4VuXzuynyMO0QpTm354dTATbGOpmMB1ReYlX5m6779lQH01KJKV9YyajV
jY+TX372ecDhyq7mgzM7RzYirwbAcaWCJ4gjY79EBJsiy0x/52T8YNiaNU/xv3wqiAALt44ntHMW
PfqZ4DvUoZfYIGPYBvwFxec9q442zo3alJgZ0CHUOnYre+ejpua1VTyo4o7Tekd6sLhEhdkIEI/J
dnPH49YoV7nzJoIgajpNImd+Mexvp+aH3h/3fdc/DFMfdrmGh6Umm9SSW8vz3hVyPlhaVnr0TsrB
sK7mkODk1mgQ5iT8zew3s8KdjoBFe69F8SHsNDGo8yjQRt7KJpnA1gIzbNd36UutiseshFWSJoeU
mK+mxEGze9b1u/CKowXz9nxyY0mf0gYDKc0wenIE3YV4sNxgT0cj7Ct5yFrreSqmX+DnBk27Qrdw
Iu0dacVrmVrDiuKQnskUGUQHY86haVQP5rrO0GGT3ilpI7yAOUSIpNgzEotA+NhONGXyEx/4JMrK
izhxSGSZbsKVxDDIXXWYAWnfId2bh1KrsJu6eDAmWG4MO5l/WQO+mJPlzxwDJoW9KrI3ErbRVG1d
TJ5ymOPc76MZcUIFZruLfI2q8aq9IWwrlMPTCoQB8zTWZ5JRkdhjheQnHG8m8Ff4HFbqdB5EPmlj
Cyglaxax1rgtKIJ999a1YLCPmFflU+LUPhotfYqcBV+5fhqNYrwjpIEq75DTU8lFMqXInw01gpYh
FA5icmqsGfM2PHsHlXjtaZYI59arG+QVjMgwvzQtj25QrFvebALlP0mAi8dCJ6SrYxuGSQ7cTjPr
SFJ8/05Gtvoo3eBWVpArO+84wyJLwI8O6RDX5hwlWMTtxQg9YgtwIWkjp3aRCqvRdethkcNC1xeA
02dGu8YkOQprl7PPcxoH8qgReYeN55voHts2Xh/7VhWZ9W2f36SY2b2/hdwRToiQuwEazwzsTCMG
SFF+aD49+RnMqr3g2+iaB21AHq6GEMmpnfa7dwYAV4C3WmQSph047MrOeMLBqI5RGARVjNZ7Dwgd
nCOKIaYVfZ2RoNfipsVnH0bYK2EqKyTc8Z8jz5HbtzaF6J5lLfHx80/CC0xsEGzL9pkMNwOHJXuX
OvDVLE8g7x41gOERlIirIqjQYfBpOjidmu1zY5iJrIgbZhlJJJl2ma0BbaAI25no9iRl/UY1n0U5
7QBoSRjlJyjvoiIt7mqbAS2CAl3K6QNcjt7yqj/4RoBkC3NiF2Dy3gfQyXHV0WLuoeFjtuUd+vgB
3fQ3tmm8OfbcJkzwF7/OSCjUvZv7W9thSTsYiH3hQqY36szsFDjphKLPo9K4M73h3RiMj1SItxax
e+g7/FGPo31vGQEkbbeq3SnkcmGjvfbYVpMqSc8e7qgDtBur0ZHnPgLVufUhhCUpX2cSBicZN8Jp
dFcY008mTKs10newAg89ZhorFvTWa1Y7ARIKg02sFZtnx9kqCwfSKABPEtYEReF/183gygOiYnXT
9t54OxUKCWkvd6oXn7X5e2ETJFIKLmlo9ThspIw0K3+W1lug4S+fEfLi0Zw+cWMyZOh7RSrQVGdg
oem5dU0oca6qiWrKBN9+/t//QyzT9tCz5diLWjSedEZGdUQNNzSi3/OLBlfjXMm/G0MsmVcq+eea
1b8usqxECyDGAqAbD7p7bNXR6O4K/5oK4nyj//jtpQlHa+fGVFHL3CNNAsdgg1rdcbJy1EUKR+S3
5iiQIBygOxmRpgR7AWuY3X75M7wyo9YEajn6uW554RmXbh0t1ikUc00kuYtDnd9ZWGd6K71S2bog
vliab3SSurPreQ7yiGOKDLbXbkdYAb8aMjURmqDSgNKb6dzj0AMbDlmVn//toRa13qHPygpiXwgm
kfCCv39Lw7mcg6gWBr8yNi492qLcyw0kxryKwBvAUOmqpdig1ODTQ98ZWQECk9KnwqvcKHWwkihV
XGsRuVDG/sNB+au+qju/stjcTIdhrt0h1KycEgzR5iHNC3Iz0O6akvP8rv41QBczzJAzMxy3p4fM
yXZczo8QXT3//HkuvbvFvOKcj5M3eMZeZo374HWsv8HRqTTjLHfZneqD7KloA6zCwTShiVLKa+1c
F9zunaWRhUFmwEz4RPcScy2UjXhoXKipRE8/g05th7PLGUaq6PlOdKBZDjWAQyz7LOpqVWccp7ug
hhBvRCVvfh5b44PmRr0pg/6KYcMFHwpn6Xox5uC1Z3lLzykiglT6HBgq6bvMQ2oumFCPRHnVQ74w
N3z8gYsor8LhFjpEo5MHl9rGE9rixrvRqyBMFHiLIRZQuh0Ik+8o16V+qLF1F5HrEflmF9PEzhle
D69AuWXCB7+/NvcvDNSlo8aA6mtpcMKP7uAOG9et9bosRgSLxWQnjW/oK6KRCwvY0j4jHdGj57FA
HNlMVTj21h5VoE9iDC8/D9YLaqE/HXV/TbhAIqHcWZN3SAO5Hlp2mlnzVelqPQfzZnb4lQ3h0mUW
S1Y7dryHZ7WH/g07sXDsDIMZ0Qs1+oRl8oF21TWg5KWmoKW1BpknZrjjPB9aU0f2aEf29FQzDPbA
Q0n0zUBydEjXJtatqoa9lb4y6y99qIXqnRqTY1cVlHgechSz8U4nMN7mj5+/0qUfX6xWzUSpVSFh
gS6B/qRaANRsC+kT/8pG9mc7/Mdq+GdB+WsUeF7tY0MewC3vBNnOrHMgMS+0/t22vo1EQjb9QkbE
SrSLYrPhFeUbVDlZ4kKggoQNMm22abWrVuZm2PgoHyLEgVtyNTuxVrMfS6vTb2jWHVcIAZybGsqC
OGWQzje2MGJXDu12dsZsV/m5saeC6xVygPMxa7n/ZlutC1097IdeCupmcTEH3qEihf0NuDVyBvPk
GPdeW4rvn1/1hZH6RwD116tAwNnNtpVD6NR5EC/sYHIaM7gGivSJMOtKWHJJRLk0/Cg6x4W7KK7i
1BIlCe0X0xonVrketdcf3SZnp3TKswMawSakrlHVRJMIj0ogaP/bwrI0AaHYJpTUrj5MXo8y4LRn
fb1panXl5y+sj3/ksX+9RuJCBGPobDqQ9ogyoaVXfrBGLv3nj3RJIbj0aKCdyGdrNvTBnZBoGkrk
9akLdKLh7FEJOyhKT2nRQhiTgpRm48j583UvDY7FMobKp821o/VBjd5Z9xP8gqx4jca0G2duVpSJ
l5+vc2G+/9Go/vX2epXaQlOlYR6GRlZGwsk/ZlBC/bdfXyxVvJ50FqQWgjt6l/Y32bDryisL1QWN
45/x/teN+17nNF2Ln87MHeOJAGyMwC17j5K3O1+5/fPL/sdi9WdM/HUNrTx/Rsc3PgL7hTiA4Sj8
n97L0pqh62E0jjOZPuT9o+yBZPuYs6+ff/rCPS8NGIxaa6xruGct0K/GHuT0+PMPX3jhS6sF1x50
VhLccyCj2oAxfoK0CL/37QjB08+XuDCVly4LA9qdaqToMNfgY05Xkxm7acj1lV+/MNSXNgt5nWaz
gkzoYFtoSEW5SY1D6E9XVvNLv37+Hn+NFcm6utFOLY5GP6W/OfaXo1fL7MYZa/u/rQkG/f8vkSPv
O802F0eZ5mgTlKa9tuVYrzMSvBklEpmN1107zl5a94zF1HWHQVTdCA0jyvrsZDzN0N6hrH+nn2h4
DVxx6Z0tgw1kSRpIg8rj3GaZQIUsLeLWRM94qZvimoL84pMsTkmpZZtVmcny6FQqpP1dVTx7ek9Q
Imb9a+bPcUtZRMUV1f2/55+9dE9oa1LZdlcjgVn47EnJXB1Sz863P8+Qf78xe+mgUHEI0Sre4auk
p2q4lRS5rWu9yef38b9XO3tpmjD5plRThTsvRdh1MUqvPU76dijdcCC7dICq/8pM/Pe51V66J4ye
Iwm68CCeenYgKSxDZ4qRyMig2IU+j//Hq5zf4V8zkhWSoT/v/CXAPUvDEtsosoM90tEIaq96a116
lsW8dyChLbIZV1FVxCHP+tR9BMPtIcUBMVJf/+2zL2Z+0xp5U1sVHiUfI4uua0/HqGz9/OP/XnXt
paXCYOazctuqPg4dzEPnXYdUMjQivXWtFe/SBRbT3DOnvKtZXWNBRIJOH61uDLW9C9SVnenSlFtM
cFtCsQqvKDyAfM6hQRj1lbl8IXi2l5YJ3B1TB3Lm+jjdoTmxBpPwq25W1hhCL1JUEcQPnbiyuP97
e7WXzgm8HHtqjbiUjfgLCcsEdsjs1mhRWI7/03de2ibAIqEZOMEVRJmb27oqkoEVsIODYBgnLnFl
1l1YofzzIPhr1s2Vgo3hSMpjhnITCe5G+imGh5+f4MJc+1/uCaQbyzlv2bGEchtyOxz6spBZIdVx
C0nbtb6mS4+wnNI59O+jN4PjZT1n7cErtsq+cpy4MBX8xUTOTW53bjHgp3WODdXs0NZN0BFRnRxu
Pf/8li7kJWx/sXXDQxIIlbKAK5HsJqhNIE27NwlHZ0OWF5EUdR3NSIJt+kCUyYBdPhlSOa+Z9MnG
zNR45VkvTEt/Me3nsiXQVTfVUY5tONff3nTlxHdxWi4mfJ9Pld9WdXVsBqiVQtQzUZsMvHD4SF97
Eeo5Ulf7cP69KS65YE6vINnibXWcLRkN3jtx99K/srxcmPJLf8qhsjvS8IAdEe2shX4f6G1Kvnv/
fdZunCN9+vN4uDCcl0aUA8yb59zFZfwZ3ucoZLblez5em+8XRvTSWnLKgJMynaI6dlyEDnns7QoH
cAh052vbxwVXAnvpLKkaUeQwFaqOgwO2Qv/ewOCtpyH9RaPszd9EaQI34Z/f1YUxu/STNKqCIQ1c
Vscq+GDzyUof/9vvLuZ9iuJo6+i8Oram/dFgTsC6YvXzT/87U2AvTTAgOuCZ9+ftfNvJvCmf3VV+
9/NPX/q2ixlMy4EQUUEsXo4Zov4A1TP0oAdhrmsZzvoaf+nSEyymcw6vlaBDr/Rx/lCP5u/mO30N
xisf9MKWsXS0gMfK/3s7Bt4OObkH57s5BvG1E8yFKby0sQiG3uF+hqEZQBfwCCcV6OPRHiiQ1Oyu
TN8LQ3JpY4Hau4KZGYakhHQ/BO/3pbrKVrp0++cP/9dmzduZgHCLNw8BZS/2sPW/Dfi+eZdXLDgu
3ft5Sfrr9x1hCp6XHN0GjhXK8m40Hn4emZc+6/mCf/0wEaMeiwk/zKBXee4eyb1xA6kvzP6uBMWX
LrCYsJBojNiqcQGsarO/HU4ukLOdsZ3fr/EMLm3TS4eK2kRhFUU0rAXfbI7QbFPsMYDovWUnMKrp
dvnXsPn5bV3oOLeXNhVp0AOf3ovqiM8gThQ2yE5ci2howu57erTTuARe/CW78u4uXm4xoVlLTJ+e
P3v2rj/4B/u2v/s7cl84kTTX/oc8mm//7cGWBhbYJC0Q4RGq5YSloeXU2cZtg/at73mQOFNrrniN
QoIr0fJZ2ZVMFO+GfYE2vB000QK8qvma9f2FubS0t7DdXkjamOzYQtgPif1r9uRA1g8p9rWN8MJs
WppawNJLmlN2vkLfh7lvh5D0X3mP5y/zj7O/s1gIemN07d7F/sQ/SBVBbgY+evVifXh36SvO5D9f
5UIgsjSsMG3iqPS8Uxk5+pwyJUCrSjNj51ak/4+XWKwLQSs8w8hxCS+4YemhZxAPdtd44Jfuf7Em
1HlPz6kc3H8Gq4vgV+0lwL9cufMLe+3Sc0IYXg1phWLHuTikTMVKdBEHTGq8Zo5/afQsNnMLrZ+2
rBE0T+cTEz+R9j8mjpzFdO8C1MtLWmH/zmPInGE2XKH3Vydet0IVfMxD6Il/HkEXcnn20nKiOjf2
NQwPAfmnmBOIR8Gxz39Tc100YWCH6DG+cqXza/nHjFgaT+i2cIiPmvgR30A/qtsa2JYsdG/kr/5G
/ep//3yZC6HP0n+iNmDKjtom9oC71FoXa6uL9Xv98POPX1iRllgtXaRBWqR4BF2tkDCGyDsb1uP/
UHdmy3Ej57Z+FUffQxtI5IA8se0LTIWaWCSLZFG8QXAS5jkxvs15lvNiZ5XUtsVSu7n7ckc4OiyV
SBSARCLz/9f6Vmgnr/Vny6v/MKguSRO0HKc5LPH9NQXR50l9Fm33Hx61y9wsWBgybcn6aWdkTzoW
VI0KovHhzy/Lf/rdl49xGVYUbk70I/udhh14pkFw9/j9d//X6/R/onfQ4r4r57p//Df+/ArDc5tE
sbr44z/uqgL/++/zz/zr33z8iX/sk9e26qpv6vJfffgh/OLfD+w+q+cPf/BKlSjI8N/b+fa963P1
/QD4iud/+T/98G/v33/L3Vy///2316ovURa4fY9ASPjt94/OGkFy7uH/18+///cPr54L/Nxd32bF
O+Sr6v/9319/7v25U3//jfMv3JKmbhmcM92U5wbP+H7+hJEveJilEBbEa4xZ5xd5WQFQ/vffKPki
EFHDoce3TGnBSfTb37qqP39ksi8GkdhymPBgcgsbw39+vQ936N937G8lTKIVJJUdDvm9+PLvR13o
JjcYEZRLSRlnxqWeI9Ug8m5Do/NjgsfGGWFyR1lMcUR82dSUiwG884Q+RdtNSiFJAn93CDs9E3ZV
0Tnx4GsrIJDuwxruccQUq31rGYiTNBs5mYcMEWQwd5nw8YZWFoHkRjsqH8auHisv1M152MtF0sEO
cSng5dTRkb0RxgDHvT1NDSqB9aCPgEklVkiqd9ksqvNzkyHSvu21MJiyuVa3Q5WQbgN+ChhhcgYa
6ZjRRUNFsVU0DV14vNC8TnvVUdtYZI0gGzPNtPG5qDhTkL5XpSkzp601UV4nCgrroOsMpUOwVaQo
24Yg6M1HPR5bLWiQYrocIBgZhxVpDPhlk4LI/KGzcnQGl8TSYxcS9mbx5yrW08bOFrgLNxnGgTpk
AN0Cii8bdh/H3azQTNST2whxzvUO7i8sDeoq1NW7SKdErjkk3GwDYbuBpEnYK89S3rkpA+ASxhGh
PGlXgqPRjDG8K3kBYmI8QDtv8ho2oJmWjjmHYN4y+I+RPrHMzbTOJyJKWESj9C2LxqkvnanHMdIV
ZVo93TOQrs5vFqZXOsgGKAFFDjOWCU025ESnBRwPdYZUhSHWwnyDCzSlsHOH0WjYnU6LfDplg2aM
jaf40CerAnCLCL7KYQn9Gk2JcCcGLck2WT41kTvWiaTPIVt6dtdpMD0oW+sR/uZFhUElqDIV/Dcl
tJ6F02Pown+kZEu8HpZe9gIQi15slBFl2JcrcsaN9ImGt/xclldVsmTUb/XJmNayyVBzyHvI1o71
3Chg8bhRjWAiauNgzx2estOSIeQIDV3OObG8KGlHKwDTI2SB1ehYLsd12g2OwQY9eRuiedCwqBZy
V+tCO4JXUK3DoTCTbwX6/onbDa2q90mV6eaVnoJu5PRwACfOlOD3Yo3Z5uOqi1NEuPWISSkc0Rfy
ppl0vVhTXoXsqo/DBbo80lcgC5AsPEGoUK3zGGBHlyGnVyCCm2ZwzaaZCQM80bvSgNi8wW6q09po
vMpZVadurpLxNs8M3j4madINtyE2C/ONqcdR1nt1zqcYFBp5xjEkukSZH9at3tXCohsDo+IT+pEt
NETVMY9Sdmxncy4f6jQ1uxryexICszNb8RWRUwEV7gJKyVqDw9DaVBhz5Taq8SuCgTJrWlVRCfRF
z6tI+KM1IkxtmJfwTHSAvciewnp5HhLNWjNKcgPMDwnDY8ShZbdD1HBjZylmHjm6EHPlx1G/lP7c
Y49jZzFdToXS4SMB0aOboD/Xi9OcJdaWNaEl1jngEeWaymXBJjmiTan2IXqsyAddMtW28J32Qvgc
nvxiRSmcEJ6ZdzNonAtNVJCGaY3gb0XyYZ0YgwEMRUFF5UlRasq1WhnDuZEMQl2BlDKEdgyfcQdX
gyQSwjtLTabmx4MmFc4U+e2Nz5Jp2BKSsthfzA7FvD5Lg0JfgJ3FbLQAidvxMuAYVeeo6pbu874P
byxI4HdlyVM8DLiEThKHkT+1crkZiEWEk/LSbNBy0OJd1FvDvUV0uu8HOeWeSsIZz0UG5sGY9MMc
opcp8+SqbyiFg4ILfcrdUeaQkCGd5qyvP6Dzg++yrZlVq3lr4ZZ01sGM4bB8AafQBK5NQe26z1kW
AvtEwQanNjYf6GADG5ZhGtcsUpqeKHT0GzGO2+sqLHPiRlTP110Ki4Of5VyHtQCXbMBszE2gk4hA
kK6G2Zy0eneAo0UPuJpVkFuMvdZUshn8CtqANKOFySxfDdlD19rWvGnhmIIvJOwSckeKobgliFcA
8pbrWJJPea+ehgg+CRd4AHThmjiPQU6Hqzx0o7GGfYfBdEOudfAEr0uSdNfpgkcFLzk9vo/RGb4L
ByiJMXnG0So2aPcIfusS1Fk7TLhnVlMC9lN2j3TUu/jYCFbLo8HD/G1scA5e2FfLnpijeGzhatYw
NuC2ti2ESvavc5NV80GrJRgvquDR8s4b2l2HIi/ir5jww1PdJfCgz40ATYSLpe3gIu3jq4XQ85UH
gfWpNmu98MykhfYfGDqJ91yWGgED2hKL3gT8C7toxrJYy2kmfF33LbldkrpfbPjIRkz6JSNnv2Oq
7caQLqM7LRpQMV0PXAl2L/WwonFm9n5SdNQdWSrv67Qkb+ZkgaEymBIKZxMTV6A3rXjsNaYeLSuD
zfr7EzyEMbmVqaGO7Ri2OznBxhJysB9aAauPHccTbOI1+siPTTqWPl5vyz5skvoA+VFbYUCH1qY1
sMYu8N6FgUbMwp95o94he4TcpJ6LV1nkCE5lev/EmklsAH/r7ozO1NaQu4IzkILi6RpmN9/gA8il
EMaxakYZHkmSdUdrhMbJmaZwCsymHPZNHcu3PhN0X1Ql5tJwmc/QhqXWb2DFBj21GtBfciI24A3e
TJr2QsK6rtczZr1It0ursLDlkxyWMZaNGF8xD60TrsWIdyTLVboDVAocm6poa4dYMEX1Gqy7MbBY
6IQpI3ZnFDg0u5/L4dgW5vxsdTnFKc/sJTEpVyvMgsU3NYZaGyzgxGiulrcEKwMuAfkBhSDHCIsI
FEqGaQGlpY1YnbnVAI4LYBYck7I5yzJZYZWB90uy0HQX9mraNmGFZ5U1CokrcQVPv2cg1751zTqp
7+DFlqPH9JQwGzHCmLUR5agDaj5YyyO0xhy+MlNHTi7PtLJxTMAlkKUWmca9hfYIKHF8zk8K0+ex
qGUFAmluvFhUQUxlxnEz24XMGLsxJSyWs92mjPYBaeSobcZmnPS7OtO4wBIKeJ76K3zADfAaiPYj
07cwFvPJoGF5Kvu51gH1gIfILVtkycH+NUXQzGLUpjAohfVYripsZYz7WD8LhxIxwqxEFnM2ETpY
TlDNZgsLYfeLhLkFZpZH3pIQRdcjCwcU2FqZKOVG5jIM2ymP8Xc2uDszL1DYG4aziXY0puF1jIxa
rZY4jDsvYp06t+jgBPeLHMhnhAgXVXjUEtL2yOUzswyOgGnm94ZKsClrOw4HsxVn8bGYVQ/EgMFB
RqEDzU9CM/QIjMlSmCtc+3l6l0k4dF4CWOd8rSWWobnttFCFCPqOits5Da3QtbpEzk6VN13pxkao
p1/nIhGRQ3oL0TBafVe3WLnv4OLLhmAu5NweImIUnZNnfMi2S7nQIpgMUjWvcpZUBQYKQczm89zM
i9PC5sveCMkTtqtGIGe9qK+Md1WVFFLeUu8rp5pSmQZoxgLbneLD+LapwY9ygc3CenQxsoz4s7RK
zabgHOSrHOglpBogE6j82qlJS44imhrLciTpUrzu1ZkHnToqox1BQKA+RqlbLYLUUE3ngN4sOknw
Rh6xLvH00ZSt18HVlh0zMpVixTtadFdcUgGfOuBm3hQPsj2xKQv7FR2MRt5ViGzARJQPBqaEmBfX
wMzlWA3jq58yvad4pgqG5+i14XlUrLNUFSwQQGtYe6wJDOMqmjMF2jvWyCACpdDgeD9tLX/fu/28
VzPIh6qMgFENlg4TX9I0mS4teVFygk+04JjRgWjzjMom6HshLeNgOIbXOon/GQ/9Y3UDR2OEG0Aq
CW4BNcguNQ3RrJoOzVPpGXQodn2jWm9MwTr55KQ+lpp+HAa7YIKtrKkj2uR80j81NbBVQjYLH6Qn
4nraAcVBrqeeTkGTSlx9VoT8iU6duSGDpr9AVjhuCkQhnKiKxKfJDh+LI/gu2DgSKrCmwpYbhtyL
gnAoSmvOmWl6rQsn6mGfBJPbe4sLRkqQ+lj92Mbt/JrcmSD+Is1zNe6QYOZ9hry+CCv4fp8NKS1s
x4UJf+Kl3i3TmNCacmReh6i/lzyi0YmIcGhPMko6iacSDCILNI57y6xrGARgHO+NogqYkS33CeMN
2k4g1h3btKfy0M0Rap+t0oEmqZnRfp2qkHxyF3+5cBgrFJskUEJQ5TAvfYCYPVITuE3w8Ao9N20Y
XCEMWyqNWljBYC36WX3ylyfh+/FMaWDk4KiXN6rmS1e0E8Px+GSszCgdwOtaFrhUZbRCPFruNErE
Lhbsw0otRY/1xBy6WJai49MT8Zm49mMh88cYRu1Eckksfi78fhzDGc0zssRSerDhiruWJWotMlqe
1FJG2zpekusMyQafCQn/4KiCEYPg9PGQisuLnuhDHnLGAQEY9chPQmRuCYswqPCAReqiuNuH2Hlk
n1z7X6YFruPJMGCbJcwQv0xCc8wirYyo5Skd5u+5RIJaDunfn88KH4u3uKDfD2LB3YkHgfJL+1ck
65TTELtxpJvBpQhGGRb0gFNp1W1D4vsyrwu7XMrPrugfnpspuY5ljinlpa2WzbhgqYXDAvjkgeYw
R/yTOfyXe3Y+sX8fgV5M4bwmDWhyOEIqB6lOxTLlt0Y6DmITgqqTOpm5TKaTnpmtz39+SX95RLlO
DQPBZnh9CG5cJmzhjoVMwQ7t1TrFmsQrrNzvxV9qeX+/b7AiIWIcdUuJKuX5vv40mQN4iBpyySxP
miEHWzdtsCiLquQzW+mFBfPHgUyciWGaeEfpl0Lt0gKQx5yRsgVMpTfsxiv5Sp320Kyid3HP7fI5
uWZOcehP1VF8/ezN+LFb9ePglOARMAxd6vKy6Tn0XDPgjkKpanlK1RGmK2dqtiaVnzxqFw2f3w+E
MDTJLTznuHMfL2eikXwBpE56FHk8SLANIEBxtFW7+qxH/odnxPm5nIxatbiMiI/V0oWjApC1Qv8H
hMcQu4gq0TZ52fWrKW2XT9Rx321eP1ed8YDjZUEQT4z6M67gxUBpxdIwneA5EEfsL/wl0BztYcpu
yqN1za4oIkIRDY63bHI0wm8AoPz5s/BR3/Djuv589PPnPw1TjvpPTFocPV8nAQJzVrMP0Oa2C/78
MH94/346zuWCjcLE2nb9+TiIb63sfgWjG2oZlHqmNwcAdn1yvD96xiFFojrABqgDXIrZVTVTlF90
C+sXujJ8AxnElaO23OUHkH2czNXcT4Xzv7yKUZEyz3cRC0ZOgQj7eC11zsye1ilexfviinrVqg6i
dXzLnNjLV+0nZ/gHJ4h2iCksbnFKzctwBMjutKLRwdSz8mOINSP2Tnb4WRT5ry8fA1QB0xR48DAy
LxcXoDAuaRotGsiBgOuBtgwCSR4CG4hebx3aZhN9Jun89bQMdHt0SFQE2kN4q368hjOS16JubCMf
0D9Xs8ENBWcRWw8/QUSkZXdvvfQj969F05+fAkxh0FwjzwGFWHq5ahnz2QqlUJHPi00cbmDlsVnd
76ZSwp2se7mM3U/G50ehxY8jStw7SQmQFPIyR1RYgwzDPo39FM+duS1Wyj4/eenNZxFw3w2KH+cX
YmJYYvuiY3qRl0a5Po6jcOR57CtXd/L09rxZEp5WOywLGMyMSDzv7dFBKe2TUzz3US8OzNGWQ1sN
A5T84icRoxjROkWNtvPia+LETuKFa2snVsStjiDefrJQulAbnS8p+XC8i6ETxwArY0UW+eQmu8Jk
tiqc1yLBa8Lwzo97/ckt/HX98vFwFzNnkicjgNQ4nBUTuy6BsOHMJ+lV3Yu7nv01C+LlybHL1FeM
pCIlcLD5GghbKOe7YXr75/fr1xXfz+fDLkdkSvp4gpMs8oe6u2PafKjH+fTnh/j14cYhGDYF5/6q
wHj8+HBX1AQgH80sf6zJJplTh0MxUvad9+eHuRAK/36xfjrOeaL+6aXWA9qsGahzYchH5Up3hK+9
JB6K3AjZKFy0IYg9B/Lt+1F/77x/aCj/q51/2fL/j/38DxqAQ/1eHlX7/q72z/X/gs7/+WX9nxv/
q+Slfc7Vc/uzWOD8Iz96/hr7gvcH0kYF1fEqMb5vzn40/c8fYYuMzSLulSA6OvD/6vqb/IsBHYCp
44Vq6joQW//u+uMj3bKwNTmXYrDxNf5K29/AiuDDRMWwX8TqGSoCtP7RxsG25ONwCZcIrIC6+oZ6
abxe1vVdcWs8KhQzlWNNdu1y7y3b4MXgLDsjACStWo2ogoit3M7vbDe8qXV93V2Vd/laO+Rv6Zvh
siC/W1AOeR0fgGtsnjsPGNA1EIGeDIhTr4FZ9+QWBOI36HIEmHUOkARuc9Ns+HN8Tb8lQbVnyDTE
e6fPA2OwCTSuatdtNEym8gAor49appOvswdyU+9GL7xJ16Zf3RKHePn17DU3aHlUSCi5A8g2QLSV
9MtDdTPeA9mOT7qbBSnZSId5UOvmVjuYr2RDHTyXK8BPVtkV85tV6Kog8/SN8GOHf0uvqw2+5ZW5
FUH4UNxq0pav1jcNJGMkfQ7IhOoRBZPbDbdzYNI2zSbEQZXdHqTPAv0+mg7NppbXL/0+2RT4tdFV
jNQ6eZgfcAl3OIdvxCv9cL3YyQZvfY9tywNwnHbtY31zR9bVCl/Q6Zw7NIq9wqt3+sbcxe45OzW+
su5CbAqAkXOoq+xiNb6Xod/2XvzIAog8fYkUSBX0+/CmhbkReVlPIshW9Ljk7nQT57aCJsOHfBic
COUkHCQ3aGuCPj5rOaOXHDkNSITYsnXvcKf0p62J7wX9EIIKHOurOs6la5675jZ7XHZFkNzU22aV
wca6bgKgz5wU54WpB5cFzOG18IugWkVbsinvuiftqthb1zjCSfpGaOtevAblz8Jlz6AHQ6TqrRk0
nZ2+gcStnbLtcBhX1rd53yp7OMlbtI1PoPAcW+CpbSNeLQOUI4HEF2W2FuhXyXk579YrhIUjCtba
zBtVOi5aG8XWOGhHjE/klsTlISkC4Rt2tcfPuwkmSKyFtjmgYL7AHVnlbv0VcBy7uRmukwZCA9u8
wkUrSoR/gb+BkAPdNe6mEORwXyt8UIoRwIk1XF/YxQtsWm6zil3kT0X768KxwZi4TX1QBn0R5G++
ugN0kT+Q0o3S/WjhMj0h3gs9JC90eqfzwI92BuheVs1TsV+gUlcH2P2R95nhV7ylGEa6M60nYVPj
wBs0GMpd5qDRgP6CwR97yMek+qYhZmaW3/Jwy9DwZc4ErKy5V/b1a+cLdL+8MmhccK8BstUd8364
mY/svoBhtLTrYou/Y5mdn9sITvfau6DH3+fQrDgBksiWyQGChWMo5ruicUt0tCaFxrWNBuooNwh2
UHOgv060wxIIY99D9Hlrz8/NZjkBNJfKTeSBvuek6SZ8re76a+A849JD88GZNs269DLxnG+SA7tr
viWEB7M4hlcC05Lykfu4oyvlm/o7u2880rndoT/WbikgKPehVNzPNpo0y549UN9AiG3uckQVYDby
K2ijoTRJQaeh56ayq6FhkQIWH68jiJ8UTnjPwS6vhTuszLt2gyfY5vc6cQwguqqbYQCzF0JhcK5B
MN1X1/TNIjb3Jr/rHLJpEj+e1gJKzefkqK35ShIfTWKQ8r9p7uxAYnCCyAeJKbA53mgenuk1cKqs
85T5jOurP3YteBon7kqwNN/r9qR5GfgoqxqkpTG1Fyy3PGLtzdwrX0YNENMALcU8QY9qOxV29xXM
bLvwxtvGsdwIIIF4axqBXDw9ORs0FC7fYGfGaS6Yk1VPcWYbkAMhQjN8DZPcN33z2C8IDb2e0G8Z
NsTLENVgG1/pVpB9ed8U6+LUn5KFoQtnW0GNBXRrjysdki/uPAkA7uGgfchin/MHlflSP3WRXQUQ
w+rK0ROvA+GgdJfHHlDYZVVxJ1vP8hnXej6agMIH43E8igeMKafE4L5Stzrs2Gdurd1u1E3mHsUa
uQe9vZROZfnz+BZbu0jeRJo7nrqTfqMze/B1iIQ0P7XBW9KcwAQl/l67tm674E266NiD257bXb3X
6LPY68B89o/Noc8qu/NZOO6N6Lb0zUMfnTNNyyfR3/dnWmyDBTwSZ5Ek70yvqTOv4JAobLFO3NxR
bnI7erPHw9kR+9RtMJDv8Hsecye+iQUSLEYfDwcy70A29fp6T+SevwBhaSdu6g0SYUFrTBuAvDol
P5nINzVXDR+QcuFVM1QtNljD4HZieisQcIIN4kOO2M2vEP6CD0+KffKol4/GoVVPRrQWMOxFu+6b
Ce5vU7+y9h7wlGzbbwq5o/rKRcibjYeqd4fJuR88b3wtkMqd6jaeRCQG2fQULW/D3shB2wVf+Cw4
8er9YDmY2x0M+0lgXs3wwU3vK9iD5yHjdpLo13hhnXNzOwvOkfKBJtTnWXHSYOnbl72bHcPUAR9V
Dth5AbObbvr16NZO82LdWlcixaVQ+yZzutImL/iP2uebeRceUMRzmxfIeNc4FG5q7XAvB14SoGTM
9PUaYWlr+hSv+xdwbMdt/2JejwHdMlCkkefDYSaudlbjNo8juzYC7vYu8XGuo2MavphW+D8xtfXg
jJONMdAqv4wDjNUz3RPe2jFAKVNkq6Zep8kmRCOoChQ7QXESvfVrgG9huhSaVyI5jbjZ5FditYk3
GGQYzcMe/jxgO/sgcZ+tIAZCvwIq1h/5JlTXerXJIQdT7ts5g4Cu/vqq/H8gxF29V2cZa/e/YDWO
rtyfLcfvl5f37A9UuOef+rEiF+YXg3KKMsfZSfm7/pZ9ObfZGArjP4S5WAP/U3/LvjCUYoQ0UBJF
nfdsMPyn/lZ8MVCONbBwJliLo5LxV1biH3eHkOkAoIcass5RzBKUyXM94addm0EY4tDGPA4IKEtQ
CbDyWGuWdU9CNn9iVfhY9TwfCvpjKvDFmYX0uMsiLyx1UqRUoPIyJ3nraqjWG+7YAfyMJDdZCSSB
kPSu7MmcALZnEQ/7EfVZgeRjce3HlyCoFmJThPKIuEz4huYM4pJSTwNk6aySyrRDotd2tBBESJjI
Wi6j67aDXu+n0fAHrXN0ID5sd87Hha8MOheho2zPUKz8eJ2rqepGoJih9Mt0ObtViDA7RDW0oP+t
Y1TKgNlPhnw+Rn2nA3wchTQIc6QeHAm0W9g3Qw49lraoFBbHVpaz15KxuXhcSmTuHQwAi43ThJMo
vUnkNHVFE+o8aIWuydthhvNnsxSL9TwM1WLuioh2wFmBDm24FWHVuF24OTzoDEpZpNW0eG1bESSv
4HwPJrFjbUbIFuStaLMNshy11RJmGffaPl/IphqMalMMNESxnKsG6L2hQsZJbbTn4BaVCxEI3mFx
pSU6VoNWByomkvIM5GpFwOVrV0vcZZjMOh1gR5izgYwvqQ5rdhHNxEuQkATIo+R95xfSQCREJarO
Q0sWLU5ILQJVhfDxN2WkL3bcDwZ0uj2R4EiPQKS7kBzVgPoOAm93a8waR4epcwkgdQOxqoIYtIeJ
fUaNIrb6VGx0yK3VgUAalrkqyxB310eNNt9UxjA/C23G8kKmkZkeCTjF0y36JvoU5NkQvfQSLed9
M6f6vFrMET44hbFnOcZoFJYzjlaD2KIJsSwOSxB3uI1Qk7kLZdXfYuicidM0iqhjgNkbIWFjYCAN
gZr/1Wqq2jwUYdY/TTrItisMAFmuERFeUJ9OEgLMfCln3Y8KTdaOVUH77tTjwJBUMPT5iF+mL7zd
c5ZPBzpac0ptkybYIlpFDHwfpdk8vEQIeeuOeT73iJjs0ZsrNUvfoSGokMZUwSxmW02aELvru6p2
sQ4pn0yRE9PGI8xR8xvBXVr1PFTaGsNZx9IvqcKzRiQf1zPFsN7UkBoNTpGfyZA9QQqSDcQ3tBy9
FbcQW3bzuB041Nk+qWGJ81ScVerU1oOBV1ynWaE3cBViDToxfaDHauiWGwnpVOUSBaMuXp6m3iOt
IorzdJ23dVgBDK0tmuaMGIz3E8/M/DgtUuZukhLrTi/IeBeSLn6UTJ+aqwHSRISZZLwOvSpOGEF9
LCfdKUdMSQxFdk7DGzMqinYtJgpHjxmZGb+OUtgggWNPO36Usi/aHb7vXGBw9qS80RIpNZ8OFbKt
ShJNN2MU4upHohwRtzBrXegY2tLO3mAhBdXrOyBwgQIckR2Zt4hbdNoWOYxOziGthK9ZdqE3q0jt
iNWagLJzC/EYFLKC2M/AKe4AXpYA9i/DDEJ4yjp5hf5CdIO491Cstb7Jp81g1pF+16kBmYtkDON+
X0cxjb0ZltsjndQI1UIRYTlVdRCq7DKGR9uDMo1AeCK1/l3qBWvdpo2NQ9gwNqxYDbUjonuG+Qk5
fH3jj3QJX6eWxuRxkZFC1KnZwMKVV1MvvKqS1iPX2WisQkg0DXQYeF1DWwoNRaBSWU5uWebGcgVB
KNb0Y4fJGQJx/brt2eBpiLCI1gzys3bVQcrWXufJxFE/j+CVn7exxTOw1dNmPPbWOJuPIX6UnbK2
7hVWQeV8nbG8Pki012M3g05t8aM8F89KGnDL8UGxFCtFRH4i9Y+Y1QqmDx0inNCclaNNM1ZcLbyB
0TW+PS8CaGdhOc8AzQqdVkGAWy1rVY+cQBPJDRxVlY8JTyVi6SfVk6txqsi9aErEj+nCKJm3iG5p
VxkjFbWnKL9GkuSuAJUSEamjlMkabgYo9wkcIbGfF6PWeypjw20jqQb1bBxb+grRZzGyHjicD1jQ
zoCzJBVSkyC0kaK5BvWciG2GRjnwzs2soeNXIN9sPU5hiTymOX9TFjfJgxGLONxlRtc8DWNNrVWP
Fz/dmgQ7ecZRphgtLLYzPdesq8aYp9sOGW0RcNu6AsZer5vGA6GxbjcVVSgWYVoHxXLOZmtX5dUC
oV7ZWuEW2XR5tyZ0KkuPLVr1iEK1gqarHeXgLkbD9rDUoJk+wBmMXKdaQ+zR3C2d5hoYEPoV0jHO
maYiTc5JtpYSZFVpuOUvIeJIF68fB/2EQTssLumx/rCruW2WKzS104eBnQEKVTPVy3XaLEZ+kHoT
GV7PcqTeafA1Ik7d4ANmpEr26U0zqwnpVTJNniiyheS+BngY+856tLoHc2rks8TQHDEyRQGcvjZU
hxZwUxT/egKZpt0jlmFaD5Np4D2N2TVyLSSBYvteTajSDHhsQLHEMgFZbRo7G5k6uZpKiPl8UXbF
AnYtAvjwgNQRbmVllJOTQnGPx7vgw1ODGb1zSWw1xz5KMItyGZuA5sP/MdtzAUyBDQklNup4efSt
W9G4HWCKhkix20vCrYc8MnnskgYxqDbLylysLWai4NSjA4/5uW4BUI/mBRbqUtDKgM4ygvSRVKL9
ZsQ1khygja0QvzOkEzKSo4U1EFUPmen3SNsI3QnJWeAULvESBgIeutGRsQWAXR8VWJNMig4Ttcse
yRnYQKVVD8FQXhvSbYfRepyXSj/xUNRPg55DRF9oqQFvR2hWhZth2fOMenfZ+lPZIG2hxrTPbIn7
FwdL1tDG1jvMd3uchj4G44CbdozZMGH3PkFoP10PRCaNWkdA30HRC6x5CVXWXJ/9P049LTGdVzEv
W6R8GVHLNU9vkRhe2PPSAXXvqFAyTMkjrCCoTi1wAXQoREEwg8K0JcN+4DbCAxmNENihYu7hMeW1
hfAl8f/ZO48lya0kXb/KtVlf0KDFNgIIlVqVyA0sSxBaazzabO+L3Q9ZbDISGRkw1mynu82aViTD
gYMj/Lj/orGyAzB0zBA2llaZta1pReFnKFnJgcZMw5Mw67hgA82nT08KVjZ3Vi71I9YPvpyra6Mc
Pamkrtp1YX6PbbqcYGTRANFJd6RUdFef0q4KsvFOdTHN828yZiB1yMZIEl0wdgkjgjWZ/IsR4iIm
2QIj9FMrsXt5Io7kaS2L10oDQBiTjsKtbT31NN9WExl7jQoMartvrVwoH7vEarSLPENFeFMYvZVs
MXg1jY0JlyrbNZlXurB2Sq3p7vrGF7ATa/WqM/eWUHMI9RMzBnFD4cmsiowi4it1xu+a4KXTOvDX
wSu5xhw8kWtwV02eUKCjcfogc6Zk9Qrrr0GUYQrruxRkenV8yZuYZZA0qq+u21dyT/1K9MmElju0
oQRuvxWyiQwUaLGZbksx19Sb/JUw1IhhiiGFNBGJcKUJ7lhMnoW0hdwn6v3odg1/XaHP9CDyAxMh
SR/qbpfUbd3Ymp+7oBpfGUycRPCEhqhSqgT9AxgTj7oQNe199Mp/ctVEvCkzhtYuXxlS8N/IwGqv
Hanmeq88KlwGE2GrvvKrSpD9GJnGkptDi5p4WMCg4bhFMoSX6wpXcm8faUV8k+cKmp2SNmJ9rahZ
iicMtD5KJeAMVTRl5cG3cSqDCZbEjdpujQEHThwki+6yrbtB/NFrbXvt4Ypiw3PzfgZxlBVb5iBE
M9PL4RMWqRHeWV0nuFuriixtp2NOo266oiQJZDczYaWs+79YbBOjrW7zHH35fEiHqx4ViO5Ja7MK
P6JalZt9U6eSvtGNPsXwaeLL1YPS5U71yqMDLj0qdmtK5pjheTqR7cBGmCFOsJWrPmCdjVQhwPcY
LyujBIz9iU8Mhc+oteFZaQboelVXDcpOaJKq2WuFL4TQI6QEQkaChuceGHomx/aoWVlSf8p1Xxk2
yi/6oPjKJUxh0wXG1h25A114oPStR+gOVjIdQ0aM6S9IyhLygsFFDperEbKMmm+7yGqscF31bfij
7xozxSh6IjvWokcR2mtA7NtN4JM5JYNWH7g+pDDpXnmT0iuHsn7lUwodBIBdIQRBuNNeOZdYlUTa
AeJJIe8yOIbGj1DFZs+Gpghf0xSy4F7tvV4lJTOEH6E4cTuNWJlU8qUCc1r2HhNDMBn/tptOU01k
eKzC9Pe51OndPi4k9rdOHEd1B1Y0Lqiod8GSfo48dZf/wSNweTEtDH0UANwwfPV3kKAqwhGutTxv
5zVNCL+0R4CbrEiRMM9SfKF0wjH3sIAiMYNB2umgVJMRhXKOiUy+ifOuosdTZnq55erWly+6W4qK
jTaP3Fz1HtnUwfX74tIdtOpP1Uipbsuekgs7ryqU8Bf44H+bzf+lU474uNl8/zP/f//9LQ6+v/wf
O0uClL9IX44bz9O//lfjWTf/UNB2BSsBOw9Y/YS8+6vxbMh/UMlSdd0CbATyZ5KF+qvcJVl/WIqk
AaY2ZNAK+uRT8Fe5SzL+mADWIGJBeEtMIvnflLtehcn/mY8mmBiJdriMKYyqqqYyVzN0rVAYoBNl
TunXWC+Otb7uqoQrTueKkrhq5Tp/ycQx+IqVGDXwcnD7a8pW6SY2oLiv1I57j5wISbQpJX0UsKAK
RmWty6m3PxriEyWjt4WqXw8qS9DyoeVRNHunoSWBuW7MKHcs/7JyaZVm3+tAWSdo5kuKfFUmzbfz
ASlNHq3UdwHnlTHBCNCrKwgY+xdq9ieOF23QI9V8oS0JU0lvQUp/hcKQjU2HF+Mt3xbDiiZD6zQn
lIY3F335alt+I3WmNh5eK2t5twSEfFt5/E88WBXi9D+EDt7Gaz0pqMQih6qzmYJF227j76LNUpjp
Z+Zzi5llUNyEvMJfvA2j63GuoXWdO4Ze7tABuDeUcKtr8gJ49f3byAp0B4WVxMYqzwE9QLSzAKXM
woEbD6cgZztt1hHUtDQc7dQf1rncrhuYlOfnx4ml8zYuJenjUvEgKIbg5fQQNc9RNvmmuvLuhvCi
XX03tqlj0cq4g9kQbJb4KO+HFbge3AaoyyLO53Pd9lSHchUoSuGErVBfsGTGLyKlqc+loqQ/F97x
/apTZY2avAFJEYzM3POpqCjAyJDkoDgNDk50lC1X5aW6VnYw0Lbh9ehUt/EuPHg3i5DBtyflNElB
lKog4GX4FBLQvbfDC5NdxmxYobi5Nb6oDjWRg7UNd5yW9hJq7y325jUU+GeVux04nqn98DZUgf62
HncNxVTaoXo+PMNL/lfymu9DzCZLFrlZEJMpO21hRFQvxM8G3G+qZe2n1Hc/kdsqjqWav+BgALlO
y4mc2FnoikDiUhWw3SCfZktQBlnd00punHbj3yqX+U1/4dvF93GtTa09UsSlyTlLcH69qAIpDii+
ZFAymY1lZYQCplZNw2dTNqpKj9y0gytQMfQrq42+R+6tB0Vbrugx3oQZZmI0kM/P2lcXn7cbD/PG
AK8FYl0xYFe8/Z6hoIS+MGaNgwHnnXmVOeoB++bBAX8EoGNffYXd9mysk8voFuUdW7RL0NHNLr1a
kmE7sVTfPMjsq5vcQupE5EGsyYa1uzFD0QnyYmEnWooy61n5RZLiDkKUooxv1b5EKj2nqhGPS22b
E1veNLAT14LpxKKcrck8ZQH5StE4hgTPQ7HlYZv9DLbRPnpE23xSnOweok13YSysnrd8iNdJxUYw
sTtkeE5c199+0HIYymzo6gYfWrDQm6L+qvvbplpoyJ0aRyCnU3ZFKgSMfhZF1K2J59c4ggDiA+fF
rok3BS7S56fnyVHUyAcN8j421/kGTvlF85GOYVbUa/fZuxed4lA8uXYxmUqux4O07vZ0wLud9Xg+
8ukX/DvwKz/iqLk5dqLvCl7fOFw8V21LvQKMn6YtweenWT1ffhOaEn0RY2JuzcaxcQd4zoPfsvx6
W7lUvrl7iPb7iaWJ0sRSlnFi86aRaoHkZZ6Y4DHffjVPTN2y76PWEfPRMaoak+glYbGTX+w4xmwd
AyXO8dUgRrfOPqmHeq9cxrZvW2sAPp9A8mjQT7vdEq/pxOEL/QfmCKVn7gJzXbOmqBq4+VnrWFUB
wue2MLVV0SXrSlVxJUZnTlzIpORTYwmHUWPb5rx/d9zL/WhkyNLQMbkcN9bqCu9eRBn24YYNM1zj
n+wMG2RB8WC+wO51V18noE/GcOW+nJ+oM6bOrwV//CDT0BzNVGvg+iEk04PATIjtcIN80V62xZ2x
X4j0Pnuk6z1NG25SqHhNEN/jSH5klF6Vq42TXgYV7rir/DZxQtu9LS/0S8wfmVe2uQuo+n4TbhuQ
lOfjn1qSx+FnMytDuiRSKg0X2wRUldTaJfWKcBQXjohTicCb15ytSS9i8lh4TL6uSZCOvblCJxHA
V2ePwVrc+T+XZu8M0fzXNzwa2WmyHX1DD0KnHmaE9C9re3AklgxGHpYD3eNAlZre3yKFZjHmNNxH
MYMyEihETsMJ5NC2IOVX68hbA/tc6StjWPXPy9nj0iecDq+jmCpiqC25ZTMBzrag/iE3txgG3Z2f
KKeWJtgYHSajBnXRmGVyVjrWQCGMxkHOxHH9F2RAV+cjnBy84xCzRdd0eViWgdmQ7GM+D7Rb/tlq
W+kejdd9c2Nlm2SCwy4EnSbe/LA4DjpLKWTB73GvZJaw0qeT8C54hkW67T+hMYUdJnit/1lAc0Km
HH0ukB1VCxiBgSSFkS5b7O73I+9Y7MXHkl3cW1LKfZVMOPOK8y1GicAUNgLjGu7DH/mPaDdcTxua
fll8Qc0JYOUBYQ5Qb+m2+oyihr00xqfOkaMhNmd7TBBo4iC40xuDI41J+n3hajT1GzO/MtATjBF+
Oj/Gp1bEccDZZgN5rvdrnW8q1YfOaNeq94JG2m/snMdBZtsLcph5kA4ESfDN7lF1bkHclJ/Pv8lM
4+PXJnYcZbah1M2gjIXO2LnPaXmFMvwOAY5tDw2CyZI9LM3Ok6sc29eJbwKk7XUbP5qciYr2f60y
VQAdrXxLWPXxEmXs5Mc5CjEbN/QWlNIvLLJc/b5w7/MAXfTbhVFbijEbNTRbGkGp3OnaKXxHP618
VAF9o6y0NtaNbf3ZWutyuzTNT109YaL+M3izjdiMtVAoBKLKW2rnLRQX2SlvkMHGDMkOfpZULAQq
M8VD9dj9KO+jzVLN4lQucfwAsz3a1/pMGXK+nuGOjloo2661rkxIBKnZbjLzR+tb+yGyFhbC0pyZ
bduxyeVIH4kaWAj5jM1KVxeSpKUIsz1aTIci8RsG1g9fRKtYq3L9P3uHV32Bo3lfxaYh0KlhmYlo
dWn12hI+nZ+TJ6cktzqwFapK6WyW52V0ZEbFBDkiCRGVwZvI+JHrC/N+KcZsoxWbuDAjgxiueNUi
C2260SpKvpx/kdPHNLRyYyqxcBeezbJM9jSpVryWY7pzfEgUUBYMB4S1TZfI8R3rNls4M6dffHeA
HUWczTAfz/ocgcrWAZ628hGKC2SUZPfA4qi/L8y1pVizudabWF1GQdA6uXzZDFeZ6l1nArUiEXVA
Y9FY8FRhgZbcf8ZSnyUDrhcmQuHyZk10iG8hs3GrM65rAKkgbm4aW+GuQ0ukAJ0V/s4heRR6NiH1
QOo9V+MzxsmNX3z2mr0g+AsxTqX93MENQ5mKJiKNqLfJjoB5sWA04MXcKxfCoHeYpBxQ01vV1L1g
ES1MlFce92ymvIk3WwHINSqjC9DEGSC85ZtsO26RilqJK8Feul+8FpvOxZplGZZPczuoidWtg2hH
Lgd/wbJxj9pM1WLVnm5uyM5tYRlRe1TuuOk4IJnDa4nqZ+i4178zm968/bSPHu1iQNIAJyNM6+Bk
ot7J0Ksc6GQOtD8YTVfY8k4jXz0It/7T+T3hxDTm7irLGlITiswF4W3gKgHp4pVB7YRVeK225iZR
C5sd+yW30vX5UKem1JtYs5fMGPIkByDFsJvb5B6hZlrw0CHlhy5YBV+AMqEndz7miX31Tcjp7x+N
q5YFkeF1hHTh8kjWnaHlKwV/iPNRFt9slj9kshsVck2YdpPCpqWtbidX8p478n58Gi6WSuUnqkqa
KlFx4D80OuQ55bcRhnj0vK6fRvLO3Sr+Cmbeuj1Yjr6qLstP0yoNNt6SLcX7nFahIaBR5Zx06+jv
zA4Qoy4KGQ3Njh5Vm2n0cNP8WzUG3YWUGIVjtp523Q+ogK6sKvRvchU/AFcLXGUFQrjfSGjbLsyp
d9OXB6IBTk10Yua/0ywZut4c5LjrnLED2OSDKKOM19cbvf30bz/xLNJsf+pNTAaFpOmcuMJ6PVdw
be83Qj2u2gpCbQ6/VIICrZQ/g7q917PupcMFTRTTzfnneHfIsUiR8SPDBw2CWMvskGsBm/pK1lJC
H4cMcwp9S1Zy5anjhd4UV5kSLwzw+5yBYiyjixYUmqcU8GcrCHj8IAy9P021zlHXkVNdtZ+Za2tr
m23Kq+CmWCglzhQ/uDjNIs4WE5uP6CPCNkUU1+DmVsVTBTAdrnTPJjg8lFsuoktXAETe2AreHAqE
pWaK+iNCVFOb4u1W0ShlKg113DmChegzm0UjEgaQzLehEcZkExn0ZOPclG1LAdu7CirZeE4zT30Q
lK6/MTEo2owpvblVp/WIp7ailtd3uehHV01VxBe6pwoyl4u+6g+SLugobxiBtFFCTU/XYAaar3JV
Dro9tG3Q2E1nGF/9JE12tSEYXwxBHZ5Sv4OagPUacz2IKzpjrlB/6hUrP1iR1Dohvso3UG6CHRVh
a0+XsBpWVtRHYBhzRYaH7Qf7CmmxtVX0xaObKDHS4Ip5DxhWF+0K1sJXIB0d7OBwCLqVL5VNtGav
MX+kqIVu3SgcIRrHCVxQNHg1Z6DE7K8UNw7UlYFb+gUK392lZfiteoB5YcHIT2KQ5UPl++4KDN/E
6ldTE2fKUL+OU7c5aKYY9I4sesGLmiXyAYaBKV/1rln+CRNIBqkv54dOgY6b6IYUrwfEyfkW0C2c
NLBgkZtS5QlXQilL136XK7BYExDRqw4MpN16o/Ui1JWxQ7oc4kzSR54MSqWRvlEh9znsVXWM9g19
tqvEt5Dv5vkfIlTgjW2oYBDntXIIzThNLhhEA8p634Ig1owRrXRTxWFhnZAdxDr0HCG977tB/o6O
NPDdxsNOIB2wU7By9ZteWy3Ua3UtGvUjhgxOkOa3oaAh7Y2gT3c5KE3+LcJvW3R0ARaZ3RWefA8i
0gdyqZlr3ZheRi6rnYlSxS4H4wOPt1buCjhe8CzrUb8WvSyvoJRL7achGyrd7lI9pZXX1VdGWvpP
oRXpwO4GjJBHLRB1p4tCwL4xD+DaKaABDV4qDgKrQerQJR7TMtlhIzr86Q/wuwqUlHNIbRbE3Azt
dqetYxUthNIfPRjapj+uB7GT7aIbzCthFIcnwa0RL5xKIN59H8YuSD1pUJKDEEb6fedF2kWFfWSx
clWluxSi1L/3MkO2lRZmJUD94CmsxughltTxOjAT+sAIUrarUkZ2mZHlqC3MrNn4QCrrlZ/7cIHV
QHDcto12ZqW7X3W36dcQxLKdK9V0k6NegCMRtKWOHJOa+rldhXX5gmipSI5Ze+N9W05w9NEFmw6p
WRLB1UmucZHKprmt3Sy6iN0yeFDNUdpllUS2gkQtJvVB5v0sfdDKa1nLxWd/yI1t32jZTmihWQM9
GmLbAE4MxFUXnXxyv27HYlhroSc8F0ZV1o4+QEHRR3CSNiZ5KG3UQbETs6HfVnhybEZv8CHVdB0A
9SEnWW07/VmuIIv7Xmpdea4C8U8OFRVpY0nZZ5lk/BQTFIqhNE349BIgtuOXEjfYzDU+tZyjl5Vg
ZRc18ydcpVUajFu5UWjJoCOyy7Vw+KR2buSEolZtQKAiJAHv6QFjlOS5BtVx6Yola6xMAmEXD0Hk
tGFJSxehqC+Ba+qHGMm52z4L+nXle/EefFLiOTpa9OxGsfnopxFAr0aSVk3SS9ehIAKQD8O8uWMw
2hE9bZzUnVbDLMxRWgHgPeyo9rvH8QuFuShygKHkkY914pM4inUU3OZ92OzyzISk7qn+k5CU3rZs
ci7sYWEN926fguW0WroyPapY14Nf5dCRvFT4InedDt+LdQeTPvJLhAcRTH5qQbeXa0ksm2otFAGM
JA9ttI3fYD3nsudsRh1vjVUhqO4LaPrwfpTG7zVeyxvXADAf0pFVIInBlO5+4rolr0Dj3NO/lVdW
min7XG3TtSyY2Z0sRP5FOQjRASTnsNHZYdaZVz+VXfs5bhVpBU4+u7YkDA9WCBYcrJERYr/4LmXi
Y6G3X1Szz5/Z6B6n8VkVsvVpKNors62qrV9owropMAmSyKFWDRy4dVX2aHVJJTSxNHd8P6tvhgwa
ti4DoS795CfshDsBysJKT/0JO+9FF8i3F06XuOlWaSVYQDpZtAp9Cpp1SAtvrP1Vjd/RPjND4Esm
rgp0A2DwZ0ZzEbf1VSUG4mMigpglaQXna0Ehj8X0AuuFgH+9ErdCAeQ2AEO4EtIYfYOoRJhjDD7R
70aVBTyzwYFiSTftWMV8Dy2F1D5loJLfVLcWvKetD/Hi1m+78lkNpXhjtbX+Z1XUlu0nEj3Qjh2b
L/YzajPvMypj2pUUNj/HomVX61Lg6SrdM1dHmjQru9y2RgUOZdvjXVO2ml0HobVW0364lASgyIof
fI0TybUlN4jWrVpEFbMrR0pY9g9GXCR24rfPCaplcBqSQ9RPlexKugXLodiI6xYvwP0hJshjFewa
XK3tJgkeYs3Kt56SmteVmFkHQfURmRpFRGjSUdwmhYHSSyyI6n08YLIRtkl7C20oWDVVK9mVFn83
PFNedRDwdi4QDIzMUkBWrcxIFv2t0SLQnxvmjYn0+I75ot95XSPtqhhde3T1SVxDFRsv0Y/XYhEP
1irtJH8v1TISDa6nrHH7RXhXisO1OFBSQfC7vsOGwr3U86ihORBlt6EnR+jip8WdoiKEKnFM7uu4
z3d62/yskia6z8Qaq07TQjX+c4G4A8K/VvmgqP6XRFP8F60RxYtIgwAn9ujoB1WzpuYsfBVSP9oK
YT5e1W5X7KBPSo8yWucIADSZeheEpQB1oTIuXQWXmUjV3T/zcNApN2VyWGDZ0hdYKIzhwDgFpO5N
ENmyhLqLhUprjMjFkNMgz/XOtsQ8X3vQIFZGVCdOGiHrEsIuPzQI9u81YRy31aDn5Up0gZlB8dHd
h3pElAapfm1f6QhajALclzav0VEYYGvkY53bmqUWqGiUwrqKzAyjglbfKqNX71rXaHedqAcXFsZL
UImzbC82bN3JOAx7VfKLCzGS9Y3UG4lDSYZW71g/6SliQNPzDBms33F8riAJOa6BO0JqTOrBgabY
ghDll4g5k7j3csXMAiMqyfxd3Rhqu8CXYzU24GFNtWyuPfTGcKnJkHtq4B3ICXXvsbKBfABWyJH0
aQVVoxJdqJQoERcqY1+zvbwOuONY5d70NePWFVuo5rLGdLZkwbaS0LRVIJSrwAcmLBqZuKYWGG6w
Da3hg6A0Mniltu+SKDhICL2jRlQhIA/LUcwcPQhGJ2gsPccUyQuVjSDVEdkvx+am6U3rslfMXJoy
NnIWOdaVp0A2vIOMD2G8clvFX9d1SFpeeNANGmPQ73k8/BTHqBcdqCr5TqCE9mSQ+v6JxzRHFcdF
cRG1ActaC4pvDV/ghaPA5x+nGrYVo7K7gtYkPXnVYO2rMe3kbZl0+kPptWW6NoJS/4R7Y4X8k9IL
iGY3/TZQw+Eiy6LmO0R9pC9qqbJH/Ei+VeRddhGblS0W8HxVtZOufD1MHnNcg2BEGnLyXFqF+2BE
WfMlUDC0sEOeANMmRROejFGWdmXqCsWq0j0+Z2S04q2VJD5y691oB4plPGhlVDyamSTdwTnmVlCo
sX/Tl0WDyozQpQ8SjPjcSSYc5e7/dvi5BmUtKE4XdHemn+5Es3MSdPvxSxaShWvlu74AqEJEA8Cn
TFLt74BMvR9ZCmd273CXXXvypD6yAMmaCdO+XiPphaG1i5wp6K85Jkusi7zw3aFz5LsuOpTKuotX
6eNIacZHMUm1XpS7XFqzuzoQKi/Yx8ev56/qJ97xzQPMyl052PfU60e8QQS8Cx7idEk8/UQt4E2A
2Y21j7C/SWMCYEOVbwqkjSK80esgAg0G/R3t0WIBTXeqAPQm5OxunocdC8xkUKvOhmyvT6KYXMxj
MgPq3csIifeVNerPx19xVnHKYC3Chidgv4HVzLHzzb+x1rUDYKtfp89wZBdm5uIrzloWkMLxbzOI
WNvG90ltlO1j498rlL1Z5Pb5OXLqEyLeOuFdKT3w/2+LDnncZ1qQSignkzqthUDxbS12fZu835Hk
fJNzHC0VK6cS0azQQT3nn5izF/RJs4YA6pIzkoA7yT2ydFu9WL1KnK2qSQknIk1eS+tsA+Hrq789
/8ry0jvPSliYmik53nusi62KuiVU4ycZMYVvMTIZySp3oAROvZOrbPPyq+OQIH8abv1n4dFLV/8a
wT01OGSqmUwzOnnzkmbUasUYeTxNang/VJ3stF5qTE3r8N2AH4WYDbih9qLiQ3Z2PPySUuVWMNx1
OzwuDOup7UaXzUkYBzFI63XYj0rduRUidlBNL3JZg7NPDtIurteeY96KqIk1iFZvlGtty94PvUC5
HT5re26M/lWztICUd69rcJsghcZDAszt68Z89CBx4SWebxkinZxyr/+cevfBPr1uQEtjV2Sr3sKE
lqfxezu+bwLOW8BAtt1M6Ano78PH7jD5fNC3f0jWKkwYdQOucz08BzzG94JR+NqhKZhsBOplV8pK
3ZpLB89UCX73OHwAXeJbUK2dze/RLLQePQvpFSY0nTfJFefNCv04x9tkS9XSU9GA52v0biYO0BzE
GnqllMZKJ9HTtaxVRGVuakSu3Qf3u/YULMsUn4gnTbQKGp8ojzLTePvjr4tjnB9VluQYN/Gjgi65
b5cX4n4irqTP/oILwfuVw8YIiV8GME7Jct56h4+rWLUSK049GViql9VYO0a7lIycqDgbOj0ECuuQ
qDRUld6+U5CJg0qmh5b0pbsd98a35CesVHmvsFokJ7tJ1VX4U74/v2DfdzxRP5dwykEqygATPyc5
FZoH+MIloZ7gZPJascnodtpW33Bh3p2PdWIcEbpiJPGHZVXO0fe+36sIyTSotuJLVWnyJvC7T0Oc
LEz99zs7LQIyLx0zB82Ap/p2HIU88Qs3D3ijqljV5WPQXVGKW/X+HX6I59/o/W5HKIvMlImPecO8
Pa3GYUiemqgOpuCXI245rpYuodGnFv7bhYxdg8oERK2XtTVX9EIDxBessFadqL4P4NIFzwHGkKr0
2R0fIxjWnXQP0/E3xhC186kgg67Ru7577FncSz2FoM1LPvr02CwnysxVTlY3mF///SgiG0/zF+00
cvHZB7MiGURjKqtODn7Y8EZn1IX9+RDvpx61Y/yS+VqwTt9RIxpkuVuaGapj5sNKVDy0qnx7LJ/P
RzkxHeBG0xDAkoWPNt8FhRB7mQqlDceSMEUD+TZB7s+HmFLb2WwwIN3CUzGnjth8uWJqX5muaKno
PH6POzr16UifRb7EBmAh0qmXocFnaJAsDc6RaUiPtlj6MlWcGq7qSJ64UWTvBXr8kvnPic8CuxLb
gOmYYs3O4B1NnSTSCL7TKT0KrsVLLPXr3Bx+5QL/y/P+LyyTjqbPZFf+xk78U/CzTl+SY2r367/x
i9sN/OoPSNvQtNkmWRRTf7/7ORmJS6KMuiHyhmyeEw1ummV/Mbtl5Q+FrE5lT5iYMRg2/c3sNv/A
qwffaVWGGAQyADzAv3ASfzv9BJn5wH85D99OO2IO2YjC1KFEijafdOaQgDgahNtfq+XY+O7trPv7
p+eMzD7QpTLO447GZ3ElmYijRdF3ofAWdoGPfn5KEI8WTB72Ahlg2h/qcJJ7LqR70HQ3QaUudcM/
CjAdfEcB2HKsuI/D7iAOihNLDdDrLLmJI1fZnB+gt5vMPwM0/flxADoV+Jj63UEzmks0nqJ1rVS7
1isegr5fiPHRS0x/fhTD1KsYq3VeotE8kE61LDhKqZhodqXCwh3ggymkTn9+FKJPa0UsOFMO2RCj
qhzp1qoIImF1fpA+eoHp4nH06/i2ikOhJe0hyNTcoctnIuNqiBs8x/8dMvaf7zBlv0ch8FkPdHfU
m8Mg4plkIkEnWNvzT/82Sfrnp2c7bocYYe8iEniI5UyUd20a0KFpphPz1qDfCa0Vkk2/Tnw5XQK8
f/A5lNnbmE1bhonlNwelEOst3hXFFufh7Pc+hzJ7IXmoaTWUbn0oNDSlBeWmlSFBxc1gnx+wWQ3o
7xGby5zqsSvFg6vWh6YYLHqoKcg80JaCxKk1lNu8rG+VMn+p4madGsLT2Il7M6OuG0YLK+aD8Zt7
vIH5Cft06JFcpsimDOptYcl/nn+5aWv6J6v4591mmZcsJ3lcJUpzkCzf+yFUTbw2w9LapnpS+QeZ
kjcCi1V5KzRWMC5U8abN5ETM1wvJ0eRGGNPzR2MoD0n+I5XTzYh77gg+regXvthHAWYnSB1WMob2
fXloxMoRXA/5SyY6nqNeulRT+eCTzDPWLM+zTgl4B8Mab7QuuKB883vzWZydIuhQRYMLQPqQedoh
74rbRLcQMlUWrhUfPPnc5NFiqRhhnTeHtBboiMordFK/nJ9MH2yMc66+1EhNilpfcygMGh2ruhOL
O9mvNSfUB+/3tnZl+uZHk2fIMb0fqqI5lLlo3IXS4O7MWF3Ca34wc5TZ2eTFau2LQtYcjEp/cPPi
smCbz6x80sAzFrKEj5bc9GGO3iDPR08fPd7A8NQos80cThOqku6n1nTpoiJ5iuDrABKYRvzL+Q/z
0TefnVi+0dG/EtkipXbU0jUU8RJMjiaFC1WgD15pfq+n8WpqgZyyQRnWVcchstOnTplm3oZj9yfY
+85u8sw+/zIfBZv+/Gj8AvTgUjcS64MqVjkg+66yVVG5RP/v0u1K+qfNHourdOG4nDbCE5vVvJzZ
i6NiVJhvH+QBlFDpNYdelL4PvnVhmflLJ0j7oZIf1BzL8vOv98G3kmcTPDBBUXmdUh8iw8yTLbaY
yW0fGGO6MHwf/f5sigOMcpHoZvgCHd3SrNNpn4QQMM4//QdbwCs/++jjxAJ6wY2Y1GxYVoHQkIQL
TD4IX5uuNje/F2I2mcGwhcEQMZnH3LjL8voH2oMJBAft4fzvfzRA8tv5JcP8zzvPqA5e4A7tNk3V
zt+4CFH/+K3fF2dJ/GjUkdDEQXmQIm1NuxvB26V2zgejL87njiW6o4To5UHLopskSz5hprBtNXVh
5/pgZOaS53k59ELmoQ3b+6rhdFlUbBu/iZzz4/LB3jsvsgJ/wh4cQNXByNPPqKV+TiPkCUwMgBS0
7M7H+OAN5iX6so+iVshJ5fKkezTT/AA64zen/rzf0DVdWOa5ichP61/6zWgXsrAeEm9hI/rg2756
fB+tLGQqUn6f/UcdGBLS869dE16XerbEIvgowGxe+gYoWjxweX6MEa46SRLo5abKhQeu0/6t4X/l
Exy9QyO5cV+HXnWwyi2WhujQRgtpwUcPP/350S9rcthzJMjloagu4+g+mvrCwdKy+mBmvmLTj348
xY1N9lOBZVVU2xg8jKzm1A79Cer2r8qUf+fhr3ePoxA9NZoJV4TscoJ3SSyqX+u83uau8vn8yH/0
CrNNDSQ7QuZlzdJthJsA1aLQTLahLn9qyvjpfIgP1pY4/fnRK+ToAPpFz76mIFmP4p7dhPLu/E9/
8PSTwd3xT7c4aJdJGpWH0Vdu/FDalKGEi2li4QhtjH+eD/LR88+GiMpxXCs6U4iuAvDZ7C7M/p3b
7N9fd14Wzjo3A0/ucVugf4TW8rrR7wNhIfn6YOrPPS1zJBErcxp3AYgywhgensDUPpzfGRWq2m+H
3qwMLwVf9froP4o0wPBh0L7/3m/PMjlYM2XYKFl5CGuyELPXvwGHXdhqTo8KMKPZc6ueERRxWCG3
Km9rQ3KGPr0Y0cQ+/+jTz7xPC/Fff/vzepWji6nGDIuh3LuedtkZwi7L+we/7Le6lP+rBuR/Jo5i
TW93vKZMQepzg7tgj2qwCERUjLGDyFor3KihWS70fE7PfFzQ30YR5DyogIX9f86+ZDlunOn2iRjB
AZy2LNbAkixbki2rvWF4aJMERwAEODz9f6ojbl8ZLRTjq4U2WoCoRGYCSJw8h59z6fxW9vJ1av66
bqb3Axd8PH+OHBf1MswCqyCGAD0gAwTnZECfqk59BNPJRgCYpq8FbiGA5pxHBwHQlXc2AOKLEjed
eLxYqy1Na0wo6IL5OSid33zmEPpq5bDhQ+9fZCDa86dxejqv7Qzo3LmyPrWAxY1TStWXuXlh87fa
2yLxMFhHfyhvY98pgABD5i9WNMSpmiXW4L5cX1/T4FoE48ggRYAmk/PS9Hs3Ovl8q+pmGlmLXxGv
Vh1zjBwABg1u7KTxH6/PWWsp+zeoIi12B9Ytsl9ydo468Hv51R53ok/FCrRRX+KBEyDDPDxUDXpq
ngfpHdgEKoQwBBZ1qyvdkJt09lJbeXYRzJM4N8Dk7F2uCvltkDDmSy798Mv1n2kIvehi2DepI+Zs
DAPAMs4rHxIJAL8MnMQurIRFeXr9E6bfoUV3K2xg/uOYnTnkhHwudwrHLgWIz23Da3FdC6S80Y3Y
2WZ/j/3Zn76o4u/rQ5uMo8U1xCeAbV8xcyLaezC7nECsACGnJY2a20r4ns7SQyRVfgedhfPICDRy
FhDEM8731+dviI5Q25VxJZ16UeEmZsdzmxUXoLZilTpeH92wrrp6PEq9cU7ii+HR6hTkf1PnW73e
9hgAcss//dJy1TyVPUxvA3RPmv4wWvPGMdFkFS2waxqOYBJAYI+dfyyd/sGvl42qqckkl/+/iSYo
AQTTPATsjCJn0q9/+YLvuvbTdXub5n35/5vBnamQYclgb4HWNeXxY+e6G3uMwdF19DHgyIVnVzBJ
pb4wdjcQcP7McQIaro0PmAyjBaktkbEGz4dQ8UWpGDQTE/uwADx/m2W0OGWgsa/HBc4CnvsdL+r7
GUIAtw2t7b4VnVhHAw8TZ533FLaBnXSDnDdGN5hFhyChhWoCZzlBaiQO9I+i/eJBqSmeNtzRcPwM
9H13Fmh4lCizgUQAnCLSttwfy+x46Ieaw/iXvfKuBgp74P8bMda/e6bOiNmpqvEsvkJZG418ZfCN
dr8bMNLetBT6+6AYiobWIXxIdO0rEtue0PzlpqEDLdtwcHnUsmuREgInjYj4wdxxa9qXZPvOHSDQ
003OFgZSVxybC++lG9EQisrhl4apz96UfwND+TdvhTJXWd1WvfJ0QA6TjhXwqGLnng/nQlVn6Ipt
LIEhTwRaClro5QGYYGhgfY6l1Zzs1b4j3D7EVbDx7GcKCf20wCtAymoHqcj9MIbkFDRAUbfW4fpC
m0bX8hDKhDKkBe4wUD2LZ/QWjS10/yAb71DXIrclO52WeUJPXj6Pgp1VZQFDHKtHKLA8+xBZ2VgG
w06gs/lUHAg5K66xDCslu7iqBfjgvf+NsvPfIPa1UwN3ICLptQOC2Kkh441+H+zFTlK2cmMRDF7k
a2mJyHWewxLRxmKIPbM+C3v01dKxgGJ1k15faIOJdKA8yky1q1Ycfdjc2m465QWrjt06TO7GGhg8
yb/8uDe7sWwXl9AWi4yL5W6cwPvQELAsPN82/ctX34xu5SIMVopAW+M6BYXSx5GpjT3HZH0thnM5
0GKJKXa0GYjh4hz2DxGKBuge31+fu8kyWgTjsTie6AjvFJadoui0n4SXctrfOLwWwrPlcBcKovw8
+eiuBYqyLhN34NWeLaL6+/pPMHmPdqCgVUn9vFmG87I0xeehW9SdWCP/xtG1M0Xk5nGLnmt2Hurg
p+WLRwtkfxtuaZi5jl1b1jFwpdMgfQbxj6GK7hVvlhvH1uK2Khurn9BseAZZzN/1mKOBWG71+5jm
re3AtpJBTwKs6sDaoN1DkghN9QBTQ/Hz+pIa3F7H/8QSvWeWM2FX9OYMlCleErb+eeTseQX98vVv
+O9v9UTLCWyMps6NkTnduTvJaPgKMpJjL6yv14c32ejy2TdJobK8ZnF6RC7eLR5W3z8Dkb9RHDNY
R4fC9R4DX6pToNjRtnf+4kIfWKa8iM5Sbd3oDIdRoqWFEtKpVj5wfo5tp2YP0HOz2WlyugHaw25X
2cemQEc4enipNW/8KsN66CAWtN8vHkAguETWZEdxM0vCoD9C3Pi2LK0jWXIxgKirG9kZlDGfLMa/
h/zm067mSzZtyrIbeqxIFJzcuvgclt7GEcvgRzp8JQDwkY14hTlHoMEae5K5wnu6yUW9yyffuCh4
FaDvs3bs7BesuNAsPMTT1uXaMG2iJX5ZDF4DzVykton9nuJepODxmHbXJ25wFR1hblEoQCtxeRkM
QXIP9dpdA8N4HprCr3/AFGF60o+tKXY5fKVlywtgQncDj5MomH70arytQO9pBzfqQcBQoS38nC8c
TBftWo1ZGUTstvqDDnBsSDsDEhYig7rFp6qbPnZdvfGAoXUZ/Xvm1KFBDRGiB5EUO0MPObXcJZOi
hGuCo6wCP0o1P0/OcFaD8zz5OeoS3hbKSuvK+/8f1vY0HCRIt15KB1UA+daB7DtVRkBP5qAcpR0F
z007Q8e5lSADiEBs4h9imoskWEEKASq11af7toq/cZDheOP6YFV4SupECnXuX04v7m1v/StawhOY
jXZ9DBLTQRyXBfRnTny47leXib5zvdSRR2Re/HDqUBWilYSoZYgfcu9Mf7mhSBpi7Se6sX+avqPl
o4q5DncuJ9I4bHZ+7qHp1zo2YMequTUmNQ2KBHwPG8Fi+pi20xEnDwhkq+HJEjQ8FYsO1WClq8K2
N46ZIPZXSC9unIcNaUXHIjGrGKXHbXa2GKhtSvYRotd/XV8bQ1JxtS1PrqPTFSGGXmw77downR37
0yiK25LtP3zsb5JtE3EVoEw/nKNavsSN8+iqrTxuyFY6ygbC0t405qi1xGiB4BX/3FLyxZJRasVb
lW/TJ7SEOIumVp68HMjA4gJuwDijk33h4vg0NlvFBMPa6mAb4YLFLeZIWRB3hgxqkDWQi7++tqah
tcTRVyIK5xGl3mCt93bdP6A1e+NYYXAbvc1+BiskpU6N24cCp7YXVx8niKSXtNgIZdPUtVAewSJf
xSumTnD/9kC0FRVbD96mqWuBa41jOUQRApcz/okLaxcP00M/1xsFTdPML/9/4/FoyvPc1cM24Un7
S0ns+zWoNzZPgzvq0Jo+VsjVqh3OTR59U01/Kkv/IZrp574nL9ddxmQc7QAzzu5E68sVRAmwoFac
JRcZa2jRbPiN6Sdot1bf71kL1hWUhbAdHfx+Hr/lAoRzUdfaj1Ftb8lkmVZBi1wHSvEh4dhyStFl
k5IPARluO7HrgPnWY+uIPqLh3DPvPiqgSu76X7ycfLy+AoaZ66B55c/Ki1dsYuAEK1Lu+uB5LEL/
cH10ww1Hh2ySYQ5GVbrIaIP8rHoG2sFyryp2nC3pJzVZNnYsgx/p+E2ckxyvov5wDmT3vETFx3rw
jk1rb6AZTMNrMVzKqS+B9GDAxNS/2lbcF7O3E2hIT66byeCmOgIslC6NigluChbRu0LOT5NCezfO
e0G7JUFmWmdt4w2tRkEWG+tszeVe1G7aRs7GIl8O0++ct9C8+EcKouitWyyOuh80vWXiq/me+u6L
VVqPHDhsp3dOxVClY3EbJA9qGX9+b8rHaaz9BZd+1JA7qMT3rXUSkbtnTGxhOg3HLR0b1gnpi7xA
WqW+f2oC60RV9S3ML1J+62sMTXucuKv0+uq/710gPPrz9wSVO6y2xOpbnTgOQfUU2w2YAbd4W96P
QTfWtmVV150C2SuKj06R2nXxOuLAuLLxQ+FZj06hbooRV8eNFSAgDnyJhy6w206JA+KxpF7anxNk
WTei5H0XdnXoWNVYZQ4J9eGc8zyZCv+bPzntjWNrET7ZOW3WEljAlffKh75aUI9p7BbzVq3HMHkd
VeIt0vIYKJ7PRY+0YcUQpxd46dzd5EKRFt0NNKJUjfeyMwPt8mznezrnTyr0v1wf3jR5LcKFN4Hi
KbBw/JqWL05eHAGZeLltaC2Yueu64OcF2gaVnaR2wdKktqihTbPWNmUKBiW2ElTdIbDWPoSjxxL8
ji2sx/s5G/Qmf0ZtPLskLwcynAWxQKxb7fnoPUWEnujKN7b+95OQq4MApxZSSthtUBWfqqNYlwws
7XdjKYs0muIIDJ71PSudm0pgUI798/eUDViRwVyAymDjfSByPoPZZcM7TabS15iNntU0EUxVQvjW
K9ez29TgjRw+wLHK/XVHMmVRbbXzmYhgDOfhHPJmD2XknVOIw1JsFRUMw+towI5QRkYCNCC6wQ6h
bH/h8hrhjXR9vj59k7NqWXoN1Qg2WdhIdv6d1bYPFW1P14c2Tf2yMby5IuBdxfI7FqMGXzmvXhH/
dkt1v0DE87bcqcMCi2CR6N/AfgxuHghddNGS8KHcEt02Gebyq97Mntur34DUnJ+VM5/xSvfJta3v
1w1jGFoHg8XWEAMXPMHmrnVEF8TfoxV+vT60weY6EmzmbYBTCbyRjk4Cfuad21j72tuYuCGgdChY
M7K1a8YCK+osL6JrPkWVfYcnwI94HdrIy6YfcPn0G7M7dl/Po4v9Cq+Lv2qvPE1jeX8hMr1uH5Pp
9VXFG3q+WKhcx2CtDqriqYj+RzHa/1fABOPGn1N3GWUuAJWXy1hd/4j6ke5jNXmJs3IgTWxX7MAj
KgGq5g85BfVus1D0JbL54Esij9d/n6F8+x/2SgfXzBidnezcqe7IJ+s7+LKf8Fh4B2bpI0f9EySp
3xjpP1ygU2tPXq9/1+QZWhYHfYNLWoWbSuE+lvnnvgh3Ufuo7K1qhuEwGWqpPCQydqhCLik69X3t
vPEQ5/VTQMCn7dGfIQu3korJ/7R0HoPhteYD/C8O5FFVcSrmYDc7W7Uqw/A6zCws0NcTB/A/Pwd7
cLvPh+hpcthG9BtWQUeZlZ3gQGsCsWNbxS7o7U/Uq4+5ZHeBe1s50tXxWVFU5gx6LAOK27ZMQf7u
HfEaMewgBQG984W0G4FqMtTlJ77JA4XvDj10DJBqJnovxAS5rCobLLnxzGHIAzoyq4rLRnoMwJeq
GnegSD4sAdnY9kxDa2kAbME0LAQiUM7ubhF0B/7tjQONySjacRvn+M5dZ3hPE64nqEukHQH5vL9x
kzJNXIvh1vWLbrAuSxtXfQIhgGkHgY7beADAHvXngkJXrh+HDhkCDa87Hrh3ADZt1CJNbq/FLGqo
DZr98J69sjgg39pQrd9AkGarF9LgLrLYxOMbK2CwkY4rgBbE3KwK7wgKSjOQeGBWWrdQcb6eRQ3r
q+O9oCCRg1IAKxAP9NM4hVm88kPt5RueqfEW/rtD6XCvMr7wgOaQfUE+2FcRzUAld9+S/H7p3b0q
l0fX9tI6nz4wsKGP5fpc+tUdWYuHXGC7otHj9Z9pMKKOCMtJM7qrg9eS0FZ7sLbfgx9gY2iDK+hY
MGx/Mu8FfmEbgNfSW+9KB9owjvMS1jy9bfaXxXuTmUCYLhsfEiR4s48L3OyW5xFPozd6wMVkbwYv
yoswSUn6M/R/wI4c8Cfl0eAr6Kg3DgiGjVTXbUPbVevGczicLQ+syC4Y5+OogC5Hd/Txyo6HoP11
K0WY8H+LcyDt/vOHoChTLQtYu8AwAaWZyXbGR6fsF9CMOhJ6M1Co4nQnSNm+ck62uHlNq6/lmCrn
ALepC1hsYvuwpCecs4FzDz+Ecrypbg1y3j9/1yi7oYglKr6Two8ZPax8wKBZcd1qhsjQMWN9xatc
CLySdVPg/S5tWwIyPMnbngsgW/vn5B0PHXEh3iXOVEXtF0HQetcDv7oRGP88Sb6z5uTic2+cF13/
AQ8BIzrPPojg7AZKL1b1OFrWCkko4Fe9HIyYLJ0kjt2xnRJmH4qpOldO9YEtdK/y4IAmq3vZz48g
Iz0uQ34EgSdkltat5geD9+uErY5XTi73cfOaUbq1hjKrm3QC0ygfIYTT1je9Crg6hAtlVDoFDiqf
EsJ3X8Tg1SkjgV0kflxvdQk6/7wtv2dt7TDQ+V5BIWXVnzmUXY6NHJqXFbiAtAOZ+67IwaYaNjN8
dEY/5z0QpsPeKon/wwKLNCrWEIxvREB2YR6L/VD26w6Ug5DAcLFqYzfjwtLG7n6CvHAKFmqWEqX+
huZjDe3ursg4YAdJFazyBZWPYt82cw4xpHKcU7xXzyBuBRV5GHXVicdWcwcFvDUNQCOWLoVd7Oa2
anfxUvWZJQDxsRw5J67L5YHyBpobjYqTteFLMvp1sYMSi5WBgG48LdD5SkCrEkNtRtQ7ocAjH1XF
zyJauz0IV8ZjyKETGELSK41Uaye9LKsU6sQd1DaGV97J9uSTlj+4ZUP3pbwILwlV7uahLxO85CwJ
dkZ3D2785rGDYMIdZAxFKizW7+cgloc6Ll+oKIcddwn4i4mb7wQdnrsWLYe2IPxgE3yKuLJJSS5m
aGlP/S8wtno7v+RF2vdLtxNQBzouVP2wVbQ+5S7UrfDQCd4VMDXvPUZ+FVGEV34eVw/z4IinVpDq
deig7zIXvfuB+bY4dQ2+HNqzdYZiW32H1tz4SCMCXRP1O2c0BBPcIO9ictEsYhYUUS109wyWanZO
bzkJ0PD5Z8tn8x4MtmtCIUSUVNSGsIYL+bhFqjVdbbRW3pTQdBSaU9S8UcUQZ2P1XYgOKktbzE+G
s5Le4JLTaYiDvI+zDqLE7h2HlhD4CG+ctr57lYHtzuIyuMtSPJ7jZEk2DqumeWt71OR1PpM9hnbQ
E+6JFaqAVrJs8pwZMpwODSvBoowOLxVnfHZfyeA8LuCpSIowPIrCfvEtOm2YyPAhHSfmA+IN/Q0W
Z1U5A3DV/F039Hse9B8tX75KFj5ddyCDuXSoYcfEQMA4250ntNp1VognEvu+q/qNe+A/oIL3sqi2
HGKC9CJeWOtzX1viGY5vnyPPcjPobDUIOh7ftT0ggo4M3b9443p3tAiXvxwm1felDIeUI2o3LGra
/LWjhctalNUqdAoxlI5eSbAuHVRnGN04/b//XOrqmMRqnhSZkFyzRfXQV2vPa++kLrjMypnulqpN
mBfv8Gi+cVPSdDH+vWzokN8m7jse1/iebBLrq3yIIKPy7D7bfcL+ss4eSbYYsA0uomN/QYg5qorj
Q4OFndz/KKDhg+fT21ZF569TuVMFqD/EmU3L6LH1O/cJdT7/r+vubTix6gDgrkefcRFg9El+5+rV
br+P8ZAM1a/rwxtc6h+s5ZsTGc3l2gUhgpRYPAG6Ioi7DbMYjK6DHUFDXgGljjRmyWMDx/Ejlvh0
AwFkGvxirTfT9lfgQRqni7M+GBKnSkHok8TThslNNrl89M3glM5TpEQfZODzb3briAqNA366DbuY
Rr/8/83oZMytJmxpmOF0K9JIgqgNkrTNbSdLHcZYSZUXVsyDzKp8uS/KvHgKQTt4Koe+3niPM3ik
DmWc/dAKmnAIstaiJYTLxvbUWWBNpaxad0FObiNQcnVcY8wsl6C26mc0z5PIt/Yyt3ZM3VjH1YnD
4o7RoVyVn0E9c+/234L8GEGj8qaw0sGMVRxFk3DGIFvFkBTBj2D6fX1gg+PrnGEkl7YHzq0gG5EG
0jqoP5HBhwyoLzYiy7C6OqAxtFA97KDIBgfKj63KL/KZd2ISz3JLD8kQADpl2OKtlDmF72fShdwv
DtzQNe7BZHGbgbTgLbqgIv46+Vk+TYchH+58NOBw4T9dH95kHi16nQitZXaN4aFld6DqjlxA4hJd
Pre9rOvQxknRIQIeys/KBaTE9YKbT0TCXwMYFeIph/gky5O8gV7j9Z9jcif3z2TE3ZA6nYyx2vMk
UzTo9QcbWrW7ebS2WgxNFtPPTwv1BBQl/cx2H0fyBXKOmcOeoAJ8W8ZztEPRNAH/7HfSzzrvF4MY
Y27Fu4p8uW4fg6/qGMeCMAoxg8XPFgeU3RGVNnQgyNYV3TS6Vm0ZQgtvVBKj12sIVbDVjXY2bkMb
a2saXSu2WHhmENCg9bO59O97Sb/2K9mwuWnoy1q/2cNGUpJStEgSfd+x79ZSKAXxa2qJw21m14K4
HicmZuX4WQWk78Fvqu4wdeHWDmw60uuoxrWMgsouLews9be+XBFVTlLhqlshFXn1V8p40tbdzyh2
k4C7mQzqHautje3TZDutKhM1CqgTFx93nYokswr6XRDV8Y2LrgV0zIKeOk4E7cuCRlAmJYqAixig
t9+3rYwWzWgHD9EPzknWRXgeByqq2OR3MyQKHdnY9A56m/vGzvqp2OPQkswtSP7XMOVNdZNfOTqg
cUF/x4SuNxt+BavjVjO78f4Wwzg6mHFw6rnpcIPOWE6/rMx+Zu2Wx7yfpKGP9We0tV3Z1EOp1qyS
A3LnhB7qNU7bGFLF1+du+sBlRd6Ec+BBUzZcoyUrVbSbYvCBLK38JqotATPT+Jf/vxm/brlaWVuu
2XhBO1RdBbW9BfqfB+D26U2HdkdHvXU1nV2PhnMWyOBD0LV7EdsbQ7/vmP9Ra1rKwcej+TpnqNrt
oPi+Y2W1Qx9XErHheH0F3k8Kjo5xW3OrJjyfMXtQHyfTEn8O5ttQVo7OeNeh5hsVKKFmsw9p8pJ1
/FASvK3UkxWlt01f24PRSx2XFiQNUIkHMdbY7Lsy3whZg/F1eFsQT47A5jtlKCvv3Yl8p3FxXO3w
IV+615tmH2nbcA+UT2FXMT7h8PuomY899KOvD23w/EgL3dwd8EgqLJnh4SkNRZlF/poWct1wG9Pw
F6O9CSxU9KWoVKkyZ/7aNR8JcRPL/3Tb1LWg7UFCOodOLrMVpNZQq4cg9nRYbyygOjrsmJIFbwqA
NcFlpumJoV34KHg0btSWDPH0H9hx77WzV9oym3gYpm5U13tv2uJtNg2u7bGNxP5dUSUz4dcHi7V3
xeRsHKxMC6ptrwElcxX1hcqAoTmiuSYrwwBZebzRHbU4VR4riM96lbFWNAlpf+KJ8gwV+5frLmMw
jA5bZNMMeXcZyAwXieM4khQa2E/Xh7549H+rsI4OW4xiFQ15BW+cSQ+UehksKAe81PwzkCjRhvFN
09eC1Z+pM3LbkVnr+wPI0JtiR+NoTq//AtPoWqy2UM/2KnuWWdVZTyudDlUd/LhtaC1UQ5C3zL5N
ZaZWKHUM4Tlam40lNTikDllcCPoyK3/EkpbhJ5BfpdVMn1S+pcVgGl47DPtDpyQuKjIbcXeY/eIg
JJo/my1GONPwWqQKWi7zZGH2hDM8DVrsBLKY7zOeGK8b3jS+Fq5OQ3N0rQ4yi/0KtIrRzlMp74r9
9dFNPq9Fazc2ox/hYTGzghNQSl3sHKsar010q7vLMH0da+h2DYEi1YQUX7mKQ6NkmOHylYd3SLxe
quD5+u8weL4OOpyhGmP3sZQZXUHYzL1D020915uG1kKWShKXa5uPWVwPO7ypHmy+VR80Da3Fa756
w+L2ZMx4GHQvkAwJ7siM4+ttNrksyZudOwhYiC3KGrMFakapHREQ3cz9snEuMM398v83o4elopL6
FTZX6uyayDvURfV428S1iPUgdz15E8wyjcHRiwHGEFvQa5M7atHak/Yi8WSJzK7XHYPaF/HG/SD9
jWA1GUUL1rXGS403lWMWfIvU3utvHFaL0hDXyHhoQN/hKGvnhzSbZf7luq0vB9B3Nj0d7ReHNKwC
VFWyOnxdWyCNxfiRQpVqqNY0F0ECGZONH2EwvY7788is7LKBbYrRH9J8robMVpZzGtStuVjH9LVz
AA2kJhQZp/4XwviHsZy+gQJl6xIbG4ylxStEIBmYwpcxQz/siSmlkjry09gBlMKqn2081++WqT4y
27vthQsK739GmSsmLwbNosjm1s1qWT+EHj+E/ZZGnAGpD72IP8cvy5BWqmjHjEX+rmMcbRqfg97d
2Si7OPHzYNtJM/PUb+rEtrvDdZ/7p276ntNpAW7NHpRySjpmROapKIC4YgylGH66SGSXvpfJak3y
iN13Odv4psn7tMAPxohHtBlFVkQqGbxqZ4N1ZVluS7UXedW3ydAHj4Sbj1imHBgmXgd7UHHtrxvL
NHEt9qdlAZtdQAUgDi452VaTp4y3YxrW3ZbAymUne2c5dMBfbHVAFoByB8SL1DtPaHL43omoKXHN
VszdezRXQeIxvBZsmMuQdHQIoL30E5pUBphrjb6Czb5O2njcsYA+spIdI4vfz8S+CSsJedg/l6YF
kbYVqUZknbUOB8lksLMpvY1RBOoNf45eW+PcBhxuBSkEO/GDaNpHldzSPDTZSYv+EtQZpSs4z6LZ
SnxgWPceEbtmaT6vPqnS1onSqN7ic7pM+T0v0FIBMAUQBHEZz+L87KOuO/UFmAs+g9/o6bonmz6g
RX0xs5GgCZhnXq2Sfly+9uRT7papTcINII3pC1qQj2U18w6l9axdSMqcsEtq0IINw/CrmrZC3bAH
6MxgALktIw0jnjWQ9bH6MAMR/KEMeJdQb/pFY2wBqxPupiGXG9FiOFToQp5T4/TVCg7uLAr4nTXQ
+0Vt1QIMQ+twHC/yIhB29Bh6idIGipou5Oqur7Yhb+nIG5R4sfEC6Zh506uzkl0Oyay13GKEMk1c
i2p7jqAfYUcsU06c5sGcipKlt01cC+kAF5XSAktgxusukWAFzsVnMv+8Prhp3lpEL21/UWNZWdb2
RfHq2k0JeqPG/nF9dJPNL199cyaPoUSRQ7ORZb73u4Dqes8GvORuge1Mc9fiNxCByCuK0VXI+3TM
0Vk0RvbWG6tpdC12e9lb4FbH6MyhwPc2p2LeajkxDa3tzpSXRREXDSQPWndMSV/MeweEdel1o5vO
UDracbi00norAMk9MLyzh+brEA0TJAFyPI/PDaSY2Y/ZqQ5kEbdVkXTYYzW1fpXbMwV6yMG7Yt41
00sr1nZLCdvweunokC0knDwXgORlIXulo5W5hXvXDMNJuEDpte3zxKITZAdewTj2wZcykXhG86L5
ttShw7pIGXmQnrH8E2meUaC8Gxews+bu/vp6GbxBl8osq3blilThSfUSulp9Lk9ebrVPt42uBzg4
oyS0AoOT7wXJXMUJrX7fNvLl97wJbnusCAPYWp3E0sQHEN45KTp7uw2rGLY1HdQF+CIPC79Qp5mM
qGODBcTJExLc50GTOIE4V83Hcavv0ZCmdHRXHwkHGp+we9OBjspn9IBuk0fXp5+vW8o0vhbvzTQJ
F4BMdar48rl1vcMwhU+DFRc3+qd2JI8taNgMArbycxlDO6F+kAPaK0EsdLrpB+jQLg+SjWSaYzjm
KlXaW+LJbaAEw1nzeP0DhoOSDvFq81JZzRzK0zj6D5X7EW2Wd8Rhu3zaQCAYlkCHePF26MTSeepk
NcPOoWV6ectEX/Dutvlre7RTssVCF408xWj0sJsMjZ2JbO6HcGP6hhzxT+/im1iT3GkVCRZ1svF4
3Aia9fa0gb4yDa2Fsd+AjbXsJwRaxO6cztmDHCS9bhXTvVpHdg14JHXLkqmT13afmC++sFrsRXuJ
5qJnu56432enLdPhgu9lzY0vy/+Ar99YKybo+BGyV6dynQ+RM3xkzrqRTk1+pIWyamvUpoBzh6M6
H9yiaHYlAbLf56/XTWZIezqyC3cFhUqxUqcgWA6zGnZy+aZ8FDws6zwF4x7gYjhWudF2YVh7HeoV
dnbVs7JWp0msuwLH7pHlG5hKg6F0KjvBbdDw1Fj6rpD7svfARcbWPePBbW3BEPb4c/uxFM0HZjfq
RKrJ2i+0PS/1GuwhH/Pr+lKYfoEW05B4UuCgaNVpLa10tl5V99Mr3Y3QMFn+8tE3LmpHY4+XCAwu
LQp5hhrQFmd/fd6G6omO9Mq5s7CwxtD28Avs38mKtqtLKxOLf8Zi63RsSNi2dvbmkkFaBexcJ4qy
WdJa3YccEAhu+9+5Y2/sOiYbuX/aiKGn1OdzBxei9k4OLHXLZSNfGwoZOmsd9e1COfg7xV6Jtlv+
3BO1U9a9G7mngnT7VW2VlkxepO3NFYnxAjQixLyVHHobOseNX3wdxq2H+fcXwtbhXV27CJBpl/DS
wn0QwZQI9ihDD+ejrV4P0xcuNnzjqqzrY1f0l2VYwpTiOlH7IgljOynYFnThfSPZOtrLlh7t6YTl
aFFNXmbv5IziTs5bcFzT8Fok9wTlcQcQgNNs1Wj4WBMlfgbO1mOIafTL/9/YhzuxsuqWYktYHzo0
ChKbJzOaJK9Hs2n0S3C8Gb1xVe8qy5InKwh2q+clgT8namo3AuH9ZGHrrGY24wvksZFFB+bPO2aF
z2jEPCzO+li2Q9Y50c/rP8P0HS2W44IGtVPgZ8Qx/xFG1lM8rR/cmN1D8Gjny2HjnGTyVW17DhtI
iPUNPgMxAid6DF2VsPDDHP19/VeYhteCuXHKNbBBt3ciXp8o/2Pjv1bq3NGNo5hhrXXc11iUgT/O
8KSozRNR8QsHy64QW1H2fj61dcyXPQQlF10kT/lF+SZqFrFra7J1jTVNXtuPy6gOQJaKO0IRBD26
NPrP4Rp/FCSuNlzVNH0tii+lhXDimD6a84/zah0nHCGvr6tp7pf/vwkyJ3TdOQwCXD9c9hcnZTrK
cgaQeIv10zS+FsSe9EYwmHjyNFgh2vujwf0A2UuG7m1nSyHFQGNi6/CveFwjAKHRCs2EvKxCvrLh
YznEMt/5jmry54Y6NDoNNZ/KYxC5DN3ivQW2gTK0i/KQgwJlTttgqMdzbdVhCTRmPOfJWJdk68hm
WEH9OTRnoL8IwYp2ioqqwjKWkOiR7NbRNf8o/4+zL2mOW0ez/SsdtWc1QBIg2dHVC5I5aZYsy7I3
DNuyOAAESAIcgF//jm7Xe12VXbp64Yi7sK8sJBPE8A1nmCIN8mYELvgcwLjFl/0w/VYkQtKz06ta
GF+U2syRq3FXC+EwpR86b7wzK+nZmZUuJJ26zJgjzeD+tbLgJCBxUv75yn5v8LMTq+1rBpe31RwF
mXdrio6Zr6f0g23zr5MVco5943U0N301Ycmp5uBVhTORq6sJBI+iq6ur1DMNLa/4RhLye7Kz5BwT
B9kS0gOz9kc4BUOJVmv7fezE77FmYbP6zwdB1/WNoESZY433fWq7sbmqHXaErpb1g1rpO2dBcrZM
52yFGi/k+dGv/9w2dZ7Vw0HMv3mFJGcnGZMINZdVGoSb8ue80YfGoMwE/+Eff76e3nv6t3X2Dyfl
IgJW9bASP/qh/+rj6IopiCn432suw6zxbHgdxU0SCnPsRolK9fADwofXa9rufu/pz/ax9/0oUtB4
jh1PLTwd6p8i7nbxSj6KBd/ZbueKfJrU7ebhmXncFtiUx7Ef0MGqPwrW3hv9bDPPy6iNHTH5Kw83
sHYUy2fKfo87Rc6RcTO66nD8xLNXrHkmdj1FU3D483l/58HP0XBL2PpmiavpOId1GSO+h0nLB9vp
vaHPdmyGHJRSixWzBPdtN8siY2h5/vlj/+sskZxbo5J1kKzFWXxkNPwu50+KmRMKq/taLPu0jQDZ
+Iie9c62OlfeW/BCIXIi52OXxeoyg3HjL9jypGuuqPnIS+i9mXr7//+wdSlqO8QShttXQSx3VeZn
tQwfkSrfpvt/N+sJP9u4UcvnWg4hLt+uLxh/6lYI28oSEjON/v7nb+O9OTrfvOkYKD/iI6oseWpC
/gKXvKckHj/6Cu+Nf3YP13agg/IYn27bBdPzAXrCF+H8e0g/cm6KyjehNYNAyLGmOPWHOYCFVy1+
KLh6/N5yPYfO9TwOJ7IiAGpX0ecx636G4B/F4XgQnSkSlWlQyvnvvY1z9JyNVj+1Q2xgHQWwyVtY
tAQlBez4z1/2O4v1HGfGddCBao9QMWvloeIKwqn8g6LnO+/5HGJG9NZyZ705xus3AaajXfKm/b1W
DDlXkmMbcEpQZjFHCQ2RXl1B1SjZPnjw9+bkbAN0pBEDTzD2SDi7UWBLIToPPzpI39nB55CxLptT
EoWzOU48EEMupV6gAzGYq6Rz3Ym2TXUNImTzeyASci4ZF0IPPh2MNUcTdYe0Dq+j6CO++jsv+H/B
x9gwunZEtO5lr4vY6psqdXc9dGry31qc53CxcUrgjGoRsYvYHuyylLUKf++mPEeHBVSClSgxNDwQ
LmQblf3WfwBGemf5nEPDKsiq+CVaMONB1lxXhLf7SAb8gwd/Jxc4F5F7IwVARJooJBrBTV2Pz/Ab
/lLPqKMuKb0INf9ilHjuU5v+3m4415PzfZxNdBzVEVprJMzndBYs7xkXH63Q95bR2ZXGAqc6Jgd1
DMPuQpnwOZnWfdO5xz9fRO/st3MNp96G01iJ0Rxdv4vHIAca8JK6vsCn5unyUenzjxbtv7iYz+Fh
TWcyM9J+PNYBVP3ky9ZMD/UAW+XBFtpl1zW9lDEB5u1znT4KqnYQXi4rOZfJ8MP14ioN4rIDLt19
aH7z3ryeRbEO1VI7wd38aAZ6AK10P9T0nnf295b5OYTMRwGbxOC3Y1ulaRlSOuw3TT7Kp9+pAJ6j
yABNN8DWue0YgqTW0uVm3roSdJ4nxT5yhX1nn54rN1UCZkA0HN2xMZHakxGtgjFIP/K3eW/0s/QT
Mn0T+uDVduwTZ/ucBiqURdrE/OXPl/V747+99X+IMhul20WicnQMRFTMa7fj40cooHfC8XPZPC3o
3CKv2o7IbweRB5HtgrITnsFKJJ56X2jTUPs4uQoYJAsrk19//pXeWbDnonp+I4NDv2MDAuw7c1Ue
TE/b9lHW9d7gZ5e6V30dA328HXWFS7f9Oo0dNB5/D/QImZx/fhuBi+HYkGLK7EIu6aqPcPq6j2EO
+ucz897LPtvKifNBb1u6HeHB0SLs5yJfp+yDaX9n8HNQWR1XOgTYeDsSM3SfUxQiAZRXMEL44BZP
3zFXJeeosq4fwT8X2XBU0AKIHyeaNBfpJpm9Qn2gGj6tCQ27R1OLto1yEk5OdrkClkfSnDGOJZcj
aDGTzSvYPahT3EiCsztKdfLQN9WavRndze2Fcdsb9tHIpfsGXY05PciURukOmpUMND3a2/RKm1HZ
vSDw1NjRdSTjKxrokNElse007FpxJpR+hHNIsUgoPILIbrLl0GyDjG5rMwTmkIWbVyc7eMGv1yGN
C8/ctu3QDb5Y+jB+GrSffyRNGl83D7h0LHH5RoB83zutyM+2CfSGRswc8WMEWy1IdU39XGOtz2AR
6m2K6tIP6A3Be1bH+hPtwuXVb5Czy9u18yAaEjO7izU2o36BS1htMUzzVgCco3ZoL8G7k+llD98W
92le1lp/gtWHm49QAUnV1exGuRR8kciAmxGeTHeDGKr6rvKdETuhQVAtRJ0pXvRRVpE9WGSOXfiq
EU25GZH6HAno4A+wxR3u4gSMmF+QK0yiIsNJVxexEOMX09OqeoYD+vK1hSETOYU2HauybVBCOLRD
J3luNV/m13EBG/CuA+lL362wK05PfbVAElpYpWSRzDolxbYyn+bccqX2quMcThJTZX0pqzFm0DII
UAsdQH4d9961sSracAuAj99sh1fnI1gDkNVSivR+TdJjKjmZDn2vanZoaGZ4mWFqq7xBrdztOll1
Vclm7nVBAOm80cuSqt0M7COOjKWWXX1hQDRK97OzFXBHQ5SqEgyQaSnG0dkrxlYW5qNthySvJ9r+
INDLB06sS/xVpwH/KKuwD+mncJaBPFZrq+c8zpQcwLcIgJRuZ5bQL8mmE4JpHZa2CDqV4cuapIv3
Tk1NmiOahCAz27yvCq00uNBMJCbcMdbysFB9GmEH8HWrimWZvCs239RNbhMG7uKkMqwxEwnBy5SI
bHl0PmmSvN0AMARDk2UTtDpZE+8GPlt/HIgbw6Lvw6a7UzOYaDnsPMblkKgV900mplk9BnyUVubA
iRJ59JRIfUtd1mwQ0AWpRP9K2mzKSguMr9u1eIFgF21g5kNjvmkoUPr1/ImmSvAiHfWWlL3jvNtD
OcqT3E61Y7esWeHCWQg49/gdpNrXWedyUqs8qTpKk30A6ar0QvUBtDOqjHAo7agWf3YSjMqTcVyQ
PRFq+CKj4BMf6c5XUYayAInHy0QuffPZprJ+pGvc/PDEDuLZDmkvh11nN6nFbjVLLO9bXkn1irYk
5TvIKoXpnIMzHvGLzUaQ6czVUrNGFQLGNwOEzS1ZM6jXdDO9GjiJl4NYOWNXaW+FhDmzAEkIEuWz
/2xk0C+3NZTD60Pbi756DesZPgWYjqivXwwszsbSoyy2FaIxC8C4PQUGQQJLvlxUlsE+GpozC9v3
WOzNVy8mMV7hpk67ImZYqp/0JHAroTNfu+cg43X7wIWq1M414Jte90mXiUM/T6HYM7uIVRTWRhIM
IMdMjM4OE5Ayhl7hGpUtApnxAA5K38PahUKypB+aZM2jZFLyCnXkGgp6aVJHuxCeWrwcPcv4dRcE
63euUjWetPBlBC/yNl8h0eaKdnsIIQTtsMEVWlRx3lQu99F062uIQrfmXgRT5ncdrJ+/tlBdYQVX
nNu7LdLsZeXEQA7E+UZAvEzZ7liHDkYCJYu7IgKp6UnEC5kKTnmYqxHOwknWwkWgQqStk1TAvrrt
owPYw5k8sTlpYc4sux/z1l5nK2/NqfFxdgrjkWFzb31k8izt1Vdoi0u5b2NBsUm6QD7Dy1343C2k
vWWdecEziB/URc3PcCCDutci5ZAc9Rymd5B2I8ku8JBYv7BtOvsCyTN1pR26TdzLSJDhxtUt5MYt
5XTKq0qOsDbRKa+v+41Fe1j1vhETyDV8PRCFJRv3y1UMn90J56ozqsmFDey6h6tfPV4rPVHM3orL
svAdDBHzUdMxyjPIT815I0yVFcoPLYFBPIimueLaVMVYO0DIpnmu+4shdpO7jIRdhpz4ZIbVOZi/
2X6NtFCHrJeBK0LWQm69CVLweRIUG7YLoiN67SKxAaEBYSFerMhOGZwwaWh3I5S8UGxtCZ8vzVZD
ZT6MV41RGhgt+Smbm7yOvOvzLqmi8NTXAqdjVqE/VI7G1GnBgeJPr9s+GLFWvMOExLzzcc5rzaev
g5/H9jlxjWY5DjvW7Qc69XGZzWuoS+MlFYWKMjk9yNqT8crXHAiAAFbCIRj84EhfdcRXbz7OVdrt
xkAPXR7JpG7L2Ys5OrWg+MH0HXSF24A0FS1YHIbuEIRtWhXNoILuMMKjg+YaFBjyJU758pXhJB+g
vT2MW6FXRePSMRwgd0vTa71rvdL0QrO+YgcfygEQxzVeC9SfKC2bME1ontrQyWJrhqA/AkTqujGH
8vHcXxO3zkvRzwtA+MsEv3eIpq/2uR3AyL4KbN2yazqk2QwrCrxgABwgCPp9SQwLmhKQuCW6rznK
IDmsk7LosG2eHc2MIOmrlZGpcggs9wQGPj1vIbah1GGbqni7gXMhRAlTNcxRqVI6IVKCCt965yoY
PeW1zTCjrIKy432gNtXdRj5sOJZaL2dXNHRdZbEM02YPGuKnzcWUQOKt5Ljzcfd2g9tKnGete5aA
bQcFoUCYFlhNPaxI6gXcZDVyWR3hI4EjGJ1zGZUAZdXs1E/9tOZjGmO/Ja1dq2u2IF544zGDszVh
LyH9gvGi/S6GLfV3PTTgeIld2kwQQOitgxj9PAyXyNmDcDeFEyBM2OXyCUxZCHoxBILiFGe2mq9k
HLn+zuNWDl6JNUBqsZ51b4ZXEkyMcexjlVMbo5vmg2ChF7GhJgPcyoAXjqfxr7OK0BumbRW2eMdJ
6vd8MLLdUQ8zv9ukh3D5XmisGNSw6VAXbQDHD6g2BmtXtiB9sHyp2PINUOuOlB0lbbKX7cLdAzRe
oriEdLNYCrps0BdREJBuizaDZeJ+TqZW5o1fTbCTiZjZ5QbiXFiwKs5YKXQ2ZrlrQk2LdZ7DrVzH
DG8UgVbP39BcetrPAYvv595F2/Woa1MfZNyp+TAM1mPNK1fZHcU13uc+bAnLhxqdtIPoNxmXlbCu
fkZJIoQXg7awzEp8T74wwHDtvk3YqndwGGoAV0jEqGCgu1p9mdQwCYj7jl2ig2KiQwYUVX1ynerj
z6Grt3KJ/O1mMSE6hGf8XMX2Zm0BgsL16vuXCD6bcAVV7QDjyGULtbm0MJSJ9xWOiJuISz3mnsqQ
HIMYzpZ79IDEfNEu0FsrO0ksK3GTiU/e0CW7DHm49nkW2oyW1nW+223hMtICIUEDdwPEU/0uapEo
3MCSRyaH1DJ0hLsh1u2hdZV03yQcgyGv7G3AbuHd7Bb4AGRbDQdhu4ancU3UBIfXXtt9GkVdfBuE
fE3LwKzu16iWCMKBredHJCoGJ+5GE9x5XRboKQ9V1F5FrCZ4AELjfb94KOfBOj6tQBUZer4T0D6p
Ctw0ttrZAbdwDgOnNNyvpklxwPo4+RU2CW3g82wrsmsGnBK5AZisL0jSWLJjroNqXm+y+Kvsp+BH
NSJ2zF2X6KDYMijnXlaCVVm5snm6QihKDrD7wBr3s7Dw3Ugg055UAlil1LYwHiMjoXlGm2TL46mB
h8Awb1t4oao5eWwMPPKu063pRUFTOWY3NUIuSQ8NrpPgoRqQ58GReFzueJw0b+h2Gn1pZyGBlBS9
umUyiO3P2Sdbnaci5rzscUqTI7pyMUT/QNlAkCBpuxuqpevgjedxNEyo/+BWxpZpcoDDw7EI0PJF
XtgriaNwQTf+5OcukoXIECnlKcKjhy6VOoTfhBDfGQLp57QRa3ZUrJ9kIeWwxofKheu1mZfpTq9C
Bwec7gZm5snbOlvksiaHOuEEyVXaNfUh1XpYcSbVI7sRNVnMTcbiLNnTdXbuPpsmEX9XdWNeNuyR
VxT4YGqxYhXCBcZt9VqMLkqH0lTQ1joME5CeV+OccHGI8PjZLSOO3cTbEOFQbOfogehq/W59u6nD
YpJ4y1mDKiaIxUNDS4W6u9qLYVb1XvINuQjzHpqSpA0SWrg08+tp9FOqiqRtB/pZTa2n19G8wVMA
eRPQvk02sKGouxUrHPemelMS4NAhKbWEyGxOYMSi9rHoY1NOU5/JfRIp097oWleihCgeH3acdrQ6
EphU9tfG0rdrC/KQ0WU/hZF7jMDscSdgvhx9DOtxNC+NM2783Ephkh3MpPh6QB4R8luEMSp7nVqG
pwRth0Yu79zm+S0PZ1QcVtn44VNHxPCDwjQ3/LaN3EaXQTMm2VftrF4RJyKhLZjsSLbLat3EF8lK
cLNKDR/QQgdkhQC58hT6iYGqaXwXZAH5joQSqb0aR5HtOqPIeAlV+pkcOgAyxX7roLL/pq48j0cy
03aCfzHslpD4KzoVAdj4HXTRPI+v6QhS3tGHmzY3w4YMHzkl64e982KdUd7giYUvLp9FCVtSEZx6
W3sortum+eL9OG7lEGUgnMwW4O4i5IYONylOybCsojhhD5siwVDg7rAr/N17Nd8lczfu8Acosy0R
78W+SluavSJTY+tOJZKNx4CkgO6N60Llw4YMdUXKsFXNaZE0YQIFGxfYfQQF2uw5woHaihzVJQRq
aTL1Yd5IF/0a4Gc+nUYdhP7U4yCCekqgstblSdyb5cpzNbwRxsXo1l/dSiErGG3d8GDhlPJdUR+h
GNJsjc8Ni5uXpenS/hjzmnwWXZyFRbCQClpD1CEv1jPOEbQJEw9MBz5KlnojS7IzsHVJn4YJQsUn
OTAoORMbNekhEUGImK2qVfyUwuA9zAdk/13ZOdIk7ZtZSZwZHCtqi78FthHsR+pHFA/cMs7IjK1H
03kW4dbuUIihOt9kz9wHugbvVGfPSZJ4PtG1lQYnE2arxyTpx3JEgbwwScggEBUOd0p7fkiz6CMn
4/cKhOelbDpQTfppOG7Iukqoa0OjY7N/hxP++8/tP+pf+u6/eyTmv/4Tf/+pBze1dWPP/vpfj7rH
f//59jv/79/882/81+GXvvne/zLn/+iffgfj/v1zy+/2+z/9Zadsa939/GtyD7/MLO0f4+MJ3/7l
/+8P/+3XH6M8uuHX3/7yU8/Kvo1Wt1r95e8/Or387S+UhW9smX//x0/4+4/fvsLf/gJxiO//drLY
RsO/+L1f343FIHH6V4gBJ5BoYXANpG+mcuuv//4J/2vKMlxgjKHGFr/1SJDU2eZvf4nZXxmDfR70
wqOYJtkbxsjo+Y8fxX/FURBD4zYCQifj4CL93+f7p3f0P+/s3+BNdKdbZQ2ehv6x3v6n4YVxGLIH
fBghQDrjIn1rVP5DI2JwvZp0IPnnidGX2etr1rFH1NmgV5Eg9apa/GkdI1vEaXMd8u4VKqHViQRu
X78JesoLumm5r5r+yiJ1RDGqvqjFRUys3+sluzc8DEpHUd8MtL+e/E1SoZ1Vb2HZauSlsOu954jE
UXNJ01PQZB1qSEhgmYawJJubA0rnhz5OEf9N/bjXygOV/VbTcBSXOEF18jCGW3M0TXKjojenI+Ou
8H2vBiEeY99fGVjM5/CyghlTN98mcYzKT3VXZ5m7lIG6XGGdJEl0nwzgOro1vicDatJU7EMtfsCn
6rJz6hC9mQy02Z2jLQyoAtQOs3T41Lv6ZLr0K0UiRuf4QcxI+XA6D7uGzsepF3Ueu+ZuRqmV9cjV
3soTWn7zIJ0s2t+5tO0KiLWcIkOKSScmp2gy5XVX/WTmjf6PEppqm+tVdMfK1jviwxIVi5xzdeic
34Vj/TmYIV7RPesaagfJkJ7CPvgOszTI88jXzjxDIBVKiApXY3zT+nofBtF0Ash1zOkpCs0XB8dr
UJ4iEAtjflGF+lrrlpUA//1oafqI0/XYN+QGSnmfCFQti83wmyoOLlD+QUZh2ddIoVpGxVVo0KEM
2PexNt+COEzLJmpfs615Jar51rfuNtG3LXx4Dk2ISlTgp93c4Ot1FPHjtpGn1oFvQv032VePM0eF
mULEOObJa1WnX5s2eh6VfIVgKinbVD6iXovM85vuRl64xQCdz+3Pnl433HR5P5AV9QKKVlf3UsOB
NJ/EZ9AdVA5CwoDi5r7eslsr+h9Vguh8YurOoHOVo9Av86nbbpo3Zzmr05tuAdwxRrmyjqCmBOPq
g66jMRc81UgLUpN33E1vFeUHkAHndqlODkK3ZaoCk6NiKbBIXFd69HpgiJmV8wiUOFnbn2rNWDGH
8p40akUbJLzPtvheb3ItU99+M0t6M0YJAQa+ebuKoOtSw/YmkKpsxry1VuwoPMuhxYf3iOAGQdUa
fdH9gZnOHZZ4F5iJ5RathQIOaWIHUOEFUutjm9QeYh6W5IMdiihqPiH+MyUn7Usg4/ssCS5q9xAj
0sC1DI+1QDevKmhep7H9NR/bYQ2LgYly5gv64VtaRj1m29Thg9zUqUbFDvvq7c1BJzq321jIRt1N
rXA7YIh+rIzOOXZOi9oYxfS041XaytckC+/ZHopIKjekAbWSZLcoLp4clADzGWjvfHzSNJMXW9Wh
kdmgG0vZHkcWSmXLcm0lgo1GwQwBVYZbwi67juxQR3xa0Kg9LDpIsSvcc/MYGagbTyogxxqV1VQR
see1ghFa85BBaGaDaSYqo6HJ60Z+65fkEQS0Bk5m6xMMWVxhS+LrpgxGdd8eTVyxvNvUo1n0QbP2
RSJ9rwm/WVganRqTHj2gfQ285O+S9DuvsRpUoMZ8AHo9r4f4fuWpKYYhPJGE3gvdvSwxHDuq+26s
CQim/IEkPkF8BoxDikBnTJ5CTP7OeXLVxQbaqVmQ8wSahpCBhXzFI+cLCh5uvFTdZnYJrDEhAqfv
GndZzea6ZS7bY/HcIUPx+TRQBZtELPVxam8S63aDo09ZvMBeqa4e4QD3Q6woFy3mAHYAHNc6vIhE
pxP88NTFHwsGFdddN8VPuOruA6pAHEpth5yruVzFcEfW5Ro3ThGJBAUSCrmRjX2tLL9Gb2bL6apO
FUquOQr6TW4szgC2sUOmugdkAegZzRdx1Q45WANNqe38C9IlBQLOYZf16Ymg0cQ0nirQ6m7Z9Lob
WQrbaIUUTl+N8fLsO34TYuHmEwCVx8iuMI9aUBtFxfmorf60IV7MF6tS9FX0t9H4p4Rne7GRG0fC
pwqt09ytqK4mNsv5MsEswiq0hfAJKUe7w2vUaHFRtUUX58htsElq9KDijueDETzv02ICUbhs4v5z
0K91OaioWFZGyg0EgKL+Yhh6f1aZIg34XPBgEwgt0WFK2U4G086Q69BDlWMi83Wdyis/QNwtgeC3
QVRIKTI83n/u6/kFzMCb0WP2CGTzcmYD5GlkRlnRiSLUIc2jTQ3ljPpHaJdCLPB5nvRdMMzXo8R6
j0JArUcknkVHqgCNmqBFTqtvGgdZW71AeAaRkS4jaad8Qhuo1AYlpLCfTL7OaQk2zi0K3TBiJthh
FBUA/RRwFxbIJEvX8KZE6+pza+gDH+F4KDo0J+rtZgTcoYgJji5EFMk6fJ369IquN7Fpdmaz33oU
+nK9JJ/GtajoAn/qXqEntEcFcy0Jkj9Q+pCH02AqSEBArYymV1BQYDUEH0g6JY/jCoe3oW2QqM5u
RUPB7KuRZKet+wQQ0XYahuYiSgacKPhtuEJWe1L5PVgLYGTADiHzMk/G6RnZ2zNd7U8O38lkxrO2
0YxNq9AHdupTMkFpqfGyzet4uUWfuC2yZcP2kV/eOKY5mDtou/A9I1u4C9o+Lc0C+Vpi98kSf0qX
DAk6f6wWhEqoyePaVtPzaOdSYOk2Q/U95s1rhWpNruN0Qg3ovln0j2RYoK+XsCyXDap+nJ+QX28Y
gJ0WVFwq4eudY+rWGAnpLC9+bJG5ph2urR4JYhFm300NRm2YJQfuMWyzYiHbNTqoxj1BG+jVT823
RbvPLHketmrbSeWeIFJyvY1QxemC5a2uBWUxQG7yet3rRl5hqV2NPQZFhHmDYPZSBDnipG2HLoAs
gip8YgkcxqfnGazYQ2ZTVGb7oxXiiQT+aTC8LYYF006kQdvX34BO8ujYWEHHZF/R2tzyOb3CDZyc
4FAB41+k+oeKYC1C8aorYQbR5mlnu53xZo84ecMK0SiFE54emWiPaCrTk6lNMWdmOI0MJZotlcd4
WA6y8tUlepw5rWq3iyO8BBqTm6zZh06bAnjRZhc2bNcSR/IV12ex4UqOBgSJHTuKOrgg9fAp69W3
NEI1NUWOCMkwABPiPBZNIcasxrqxpgAy41ccriUFWwDlFwHPHslvSEVZGSSwJN3SHFYjaYF7JjqM
0KOEcsUutN1QhEGwIyFiKxWyT6iY1lnY5g1MfYUUryucHtBxPAxURiiH2RBQ/inOg9YVK1w3LoZK
fhteQVGoyzqMt107BEfduqnkY1cy4fsSPD4047LPAFhPhfXxvWAvJtbNoQ2r6AgVE7i7PqCDVIDd
gwkJ8BFrZMut4o8i2i3TfBvjXt/kgCVFERWCIofg8WhjffKL+uRjfbcx8W2gEFOCjaurh7SE5OyP
2mE4mCwXhNuyG91TYDnCrOW620ZXdiCDbBs+CdUQhHlLHsWhKEnyY+LPlZQXvZc4kDtcbzYNfoGR
uxZsFLmsk5PK5De2Ts9Ld79q8yOJk8esz35WQfOCpOeljtCOE3I1pTPy5xraS92ueLddk5Xomqk8
a7Gpq03dSeGeXLgd5rTbW4luKiEIcJfZo9QQJXmkxiVnJpJ5xoNfTHcnCN7eVrfAzL4EBAWTsYcv
Njqs37B5C2AfijFaukI/gkLzEtQ4cPF2H6sg+cagcI9Odxjk62aetxWNKtE/2776RvHuPTopBUF3
pwgS97QJeVfjI+ACO19oKJzkadg9MwOD2I5ssDB9CETNgZGoL4MRV1jMpp8LVsmBs+UubC1DjTQz
OW5cxsSL3OpXVBv31tYvfurx9XooXtH7UOJMGG33CkhOl0PU/2gbzMrICStOX+KtunvbVyA/5hWH
FOcKQAguhyHIDXrc+VEn1Y/Fb+g3wAMOopNYvNJdDKv6Qeo1Lv8Pd2e23Da2bdlfuT8AB7qN5pUA
CVKkJKq1rBeEZafQ9z2+vgaUmXVlpmRWnoiKqLoPJ0+mZWoTG7tZa6455+r/8O0odFMpfn2bbCnt
d40V1IQEhKVl5OSd+UBn0xXl9m8qqYHtJFGK2zrHl51J951YwnO5eYzkeA+TjddgEHZ0CNFWShkl
TpBRvBq4JPKJZFE26opga7wfpvyB/iiFW1f42PWG8FedJscbeSH15Y+pqsOT6OrIU6FExPK2z+fg
gronSacSP1eHAYgOIx9CrrhCDdLQ2zgk3B6nNiEcCFcRFGcv4nbfYnhCQzSkF54fRsOqtO07f3Ds
Zt+3ByrQgdtK6ZGAQHdlWXFqre5XdkywrUnjYxJ1VDLUaN+ZylWZI1qqbfM+SPO9FT63ET4C7LVL
lSiGSfmZtvoPvaItubaeK1PzCJkybvJsFViN5QbYma6Enty0SheuS5mS7BjoP5oKBsdy+ztdMz6K
iPU9kQwVll+7RVIe6t6w6JzcPGV59WSGBMZW/BjgWRGJmpCxAq9W3MIipev8wiEoYKYVrwu+lyp3
HOGyARvEvh+w6TSjAqJstInjgWmL+qfKXBayHKzVND0Y1fwInauYEuFSmXuGY3QPm6txwDu8JNE6
F5mtS5/on1HSPOUj8Z5lIMnQpHBFDfa2UnE5rgKS8DxSuSaFoIw71clabW6iwDBW3Bn0hYrKx8kf
jVVnEL1BtSQbgu6zond5znaAZkJuoHNvx3pqrk2KLJ5k35WjDbuhKltE6/KNHJsb3zCfRjEMXmQm
z0MxPQnYMkbuT3A2y2M/+HSrwQwQSsvdYFvfsb+dI8D2rOFWicLljtail9lMnwIpP6TUX5yxFRJU
idGZI05tq5UKJ8Coa5Wa4V1m1a9ZZHqKLn2bag6CdmE8z/ASlojN0IKfRZk8dw0F+lb7o7YV1ZWN
pF9ndWBBWjZvzID1ApHMKRBlE6VqvNLLEFDW8UeiqNC37mcT6M8u7cfAyAsqCRpEnLR2RO/NLwSN
ddRQxVIJQIQBgD3YZbs2uGpWjdW6s4kWXi+zaiUNLWu8SWByYU/+dpPnQRE4UxE+BL56kYXi1YBN
EPdAm3WnViv6NXpxOz3quWYRwRNQUvpoaD2euLpFqdiaJd3Jev5iUH+j7XTrkMkJh6rjVzukiBLk
BJtTCSNHktdmxxUfpjeIdO/Ihy7sybxXUuW6nZMtWvF0leC2Gxm6GwG6c24qTmhyEJjBuNea61E4
mdKtK5t4KJJvLNu66CX9LzenfwWIXkY/6qIpXttTuPMXhPT/ADb99Bf9v4ibmvqiazuDm+67/HsT
RvUvyOmfn/wbOTW+CFu2bMOQDV0XCyn3b+RUfNFsG5mNAFkFOgXp/hs51b8IxdQ00+TnpqouWsS/
kVPti8EvUeCMakKnhKD+G+RUvHXteg+cqra2wK+aLlumqQLt/gqcVhB7VEmJ6wfRk77WOzKbp1bN
LS8MYH0ocfrDEPGLZAM92hYlE3reuhOGAcR7FIrLQS88ObxJLZUSeWzfNaGPa7s0eaQbOSlJe0GF
udiq2I0MujUTkusc0MN011b5vAni/rtI7WeGkV163ksz1M83nCGhwRhVY3kfhBXAXLbTdeKV5dTV
NVISvx4pTinVDiKS09Uthikp1b5BmX5kWTB5U9M+KDVcR5T2BUI1qAlwXxwLnpQLs0gLpuCQG92N
xIE0S9SX0zyx+c7PiV+nbtDoN8TnpTMoyfflf6UBxkoDLnDKBlpyhdiroRVsZtj2OgyuMnpa8h+U
dMeOaiPSLfw2vua4E3iZCUojN9mBrrUTdGmCzWGW6DmvCSa3uo3i4j63f4ZKHjncxPu5qSpXLr8q
tgFh0P6ezz/sICfJJ0fpLAx4Q6O46PktJcKhrWmlC8/rxpq/BU3sjX24sUOfGDN6iUwwDyvPDjBo
H/WQUENqso1VzN9IuV+iKcIwsLrr7PRADY2rto5k4Ew63o0k5L1UPJuzivlYnV72BZXmwdd/1gWa
G7WzYGCWSA4bS7/5Ez6r9HlloBjxreRVtfyLjnqYI7e1m8V6T2RV/JSyqnAjkbzADKGC6berJizu
ArO/HEsAQKgyFeFgdJ3p0h4gf7ne4xefcEOJhu8M9hIRyMB1VbZpGWzN2rw1eyC8LjG3eXOjFAT0
ql7qntxSRB8ErClz8B1liPodXGYOY2UTwqjYZvOsOLmALGOm8Wsayo9lvCZjP+K2BzeOkL/X+0ec
JV4CNdbhW01fVSXP8Oti9VVLpgd4oW/Il72eGLKjKuhNxngsq2e55Q/IXJ9H1UJpGF5S/1wJOfsh
1RmJ/VNM+ebt500v1lYT7IapvsunYO+ju1urOZ8OW/Vn0N9Oj53UqXRakX68gU9irG8paLKg2ksK
EuD2CzxXhj87RdonVJEF/quBnq6s0LjvcpBQgzCzqdNn6oftKm8Qp4shljZgg1eDxMXTyIE7taJ2
4nb4KYx03tAQ9zHS/dm1J81w8MEturElSYJcF+TWldlo2yQlQUTtbtAyMvkps+z0ivsvI1CoAhvY
szx2KAScPigOhjQ9quNtSUtyDOnj1wVvTyZWpJDEnWRc2zZcbk7M1VxPT5lcHBObAmWmfkvVvNsY
aUj8lYbbQdVfxskX5DeYWvSBV9S8GQUIT1MOfqrG2/JRGYmLZ6H1K3k0rwdJvYkWzG/BDmybIGU2
g8atyr5x1NKecIHkTQYaibetBw1wM18C5grR0yTvIBalPKfTBmZ1UQtzpC9w+Rzj9+QZ+TBt5Urb
jwoVd72pQ2DFxoUo+QRn2VMjIKXZ1raBiOCYTptSIRINA3tDTQRiBcFgkJS6S+H8ufF58UUpYNE/
aHF+1zBBcUWUKGfHSJ+uZhGs87xfWwbBDvzLQ1eEsROr2Ys2Z7d0EFmVmf/VVvufup6GbqRr0opb
ZJc2lryijkTFhS+XV6BCDeBaaHFwptGLmQf7LJQuwpqqjzF8k0LNtcd5pUztQxD1N22e/CQ4v1cA
dP2CtEq+KZYOUQLX6E1iVcekjtdlSf6gJepqarJuM9XDTs/UOwqzjVvQsNzpsL2BqJu6pBDTJp1X
XRTnhxzO0cqE/uZktUm0qkbFhbzxE6JGMvmtBKyu1mLbjlLgakF+V08cqNLSjlbdmU20EZNyM+nJ
N1iZa63vrpWe36fXMm73+asoDd4yVxJP2Xu6SmZZ0FvVEVL8AhPpoGv5TjPZJ34GQthAc3XtbLiU
xuzaaobVbFCQkYK82JpGe13N/W1UpQaMV8VTR310sNR56jK+qV8k/MU59sIy5kCs3SDiT+12KFyr
ymMQXhvG6KTfGbNoaTOfTuvEyI5jFR9mm0N1FMv6pxHESoohywQZPSJTdLaR3iqHOHM7MycBTGuO
Hyay6ofM+8aJsCTY+Y2dMHlwA4J1ZlKxiOL0UBcTtAQS84FuqLQGAo3IDpD2XmAM4AQfKCsVry+Y
9s21xKbKw+ppAQcSDr0hGB5nYew0/Qb/O6eU/cbzm/iZxIFcObV2VUvG+gYSCrm4gqbjy39MAgAo
ZYE6vhS9+pbu2b7YmWF5UEw6K5fzV4gRu3WpBfH1LA2Q9Zj/pO53AVa+eoV9S53fphxGXkL9dhXe
QodoXJwQqJFyA6nyDNMSVC2F0ZGCF7s6JGM5C6iqjqbHa5NXhcUryP3xUSfXDYU6r+QG0kU0XGKD
cgxL1UkUqr2twQXZ8wacNAaS0AHI/IbTV6/It9QsUxxobKG0bmzw7CFuIfqlQrh++Q3C0SM3Q7jS
1PopsYIXOSmek3tL7ulA7ss3zFTgqgmInZJF27pkwhOoXSF6GUXjY3pCfJDotDChLwOvt5XdOjO/
FfB/HIsuyys/sR+LyCKjtEgvS7DCC730v7awVN1+hNSOpbmywgV5rwF5rKvugY4vlZNYduqKnK+f
cJgbqoJARStGV685rdIamDk1hUvpVdvJ0X1ZGFBmImjW6batzINmUCKb4PUuZzHcIJX9FkD3pBVW
H/A65wtRKYMbTOYPWWF1JULka1saDpIFeGjAM+cqNV6F/pcF8/+F5OL/p8xBU4zFnf33mUPzX3dl
/b1Np/eZw1+f/CtzUIwvuqlR/jeE/Rd94q/MQVG+2Ar6ASgVOpE1OcDfmQM/0eE18iFZsTRFXqwU
/socjC8aMlVoGMT6tq7SXeHfZA5v3rT/nTiwRnTSHNU4beRaAxz1k96ZGMZcNCL/4atQG1X/IVcU
T6qpNZfFhT1cd4Htvpujv1gf71keC8HnowFPMpQMM8pUbdRxN8uaW8HSVDuZaHGOKLiXL78f40PL
+eWpTrSNcgBpLpWDiS5Ht8Osu3rewiI13CAI1v344tORpI/UfU0PbRAP9ClQ/pGXnBmd9/bRI55a
AaZGpiAcgzMnx4NXZAseITlFzd3cZEizj7IObRy6LKU9h3vrkGfbMyMvk/jB5J66BGq2FNl5RQMu
ifPcKry2jnYCQW0QTPtO7o9DZe5NlFq1hD33GK/ODLtM60fDLjL5d3SdRK9glyK22k3j2r7urrB3
/xqGTv4IhSs8M8hHFDVeqXVCGJOUUG2bufB3sJahhtgujmveVF9DM3G7wnZDShlnHmcxCfjocRa5
77vHiaZBtquB5sZUxb15skH+Af59dSWC6JgKEjF/9g5ZD5pwLzQ4e1m9PjP0Zy8QEOH90MYskWxR
6NtBJvZ6+djC5hV1sI0I/QRxWtkwo/q+srilDOXM1H5k/7BM7YlZgmWPUkF9v90lgNzlYLuaPHpS
T0TAlgFk9/xZRSmqn3GbWE7RD+d32Tfv5hcYc7KqhVpVPpV30R9SAOrmQNPwv9aXPjz/s+vys4GW
P383ENl/jHZRq3Y2RdhCu88UoG1CkWX5zJxogeZUUrdRYu1BPnvAfTabJ2cPNe+2ATco3lZPqCl0
VmqP3aQ8VMui5TAa4+RlqKPjf7ZkTo38lCGjHYk0qQhJ5IUk4A56tDVbv4ItEB/hSbiKjxVJr64s
/p0C4plV86FpJcvm1M5P0gZIyKOMC8+yMLHxMGmfU6NW9dXn0I8om/tOUz9HCk1F2DB9Wx6zSEXn
CxPo7Np9c2f7YLOeuv4lBqzRWYXoZOl7GWdXObOdjgZEgx1fNLMPpk6C2KRfkTfu/azS1oUILuZQ
QERq4OxTVmpKhRw6h3TfD8RqoGLEsRF16nEaYNcHvb2rouo2jtw6sJNVR8nsYrDowZLp0bqKapfT
vnMrNb0mGUdEL1H1UEkCsqEDiUHfIZo+XiHOQUL31ZyidStPD3Gg7GidHG5AB+FjdNO3KA+vmxGA
vE0pLQf6cVTE5ZQLl1Zz1UbLTNq3zy6Fgxh+7lXY5y42S24WhXcFpniB0iyGctmb1GUzxVAKoSdc
5YV6becDKo2XwHpW2jN84U/W+D98EEOEBALN507xq5dljecWYk6NC8Y33Sgw94TIUDi0cyfGJyfy
qTMiNQM71avS3/kR7oJPth28WNjgjhG08pIXNq9JEm4n69KawQRYYBxo/+FtcNpRWK8tPKfkzN+h
IGIsASJassiX+2BVFLdhP2H3e0sTCQ4uwCzad5/Z2J/cqqd+iohv1WwMJH+HPvGYY42TlxbWTpob
Urq243Kvz/te3OTF7ZkBP5vlk3NZ17K+0USNYc6OSuFF2tQPENG3yyzHRbBOpMu+To9C4Q4y1D01
SXv3+5E/udtPnRcnEtqkKY34orfsPZ18KdT1+8aWuOOmfcl/Lxf874f6LOA1T45nem+kFhw9lWKf
fAx9+cIS9wtZqguaB8vIObUjyIjzCge8c5f6Mn8fHFGn5ozj3NQ5zGll1/vtXlq6UQ63lj25+JWu
oR7uI05DfzKvlyRc8FWSyTx3SON1/8ngy5y/uwN11OpaGhHMjP1+URL5abmxuBziYnGQWZwKtAJI
GX+LVZK0hzxM9llqX2dUwav6Kp/H/ZwO9Kfzv5VacdBUpwkR/1CSrLTYkdqtamysZpNoF1WzKYr9
NHMUeUm9kXh7ykZq0bB2CLLV7USwrdIo1wJMGGXg0WZLR4bORx88UiYwQsdWcyekbj/cavN+KF90
atOEP6HX915t73JrCxlxNLcILkw6J4/rAiMcOCaeQahCJXaCQpM8aerVkO19/Unot516b49fS/21
1R+z/E5BNK95vfnat1uz2fXNThYbWfGyZCtnnjIuX7oJN/XoKTSboQUJLBexE+FWKjcAdqv4jZUA
f69UD701EWL38Yg5n7SNNe0a74L7WK0PGoSgzp+vAG/2NthrB45oTJjsIbjXon6TdPauD9ywr67G
KdnNsXZH10evm3ayPF/p1lfNeOiLHIHftE0D7lC2e1vq+zgVm9AGKbHGnwo4imlNd3YK/7bRrFfa
bt5OjfWAWFGhF4iWGve2ll/mWvajtcO9iTBe0YcFYNlNjbEOUwCvDHl8iB7OltbK1PwYJGtjlznF
kNot4/z7LNMmyIrCm8gCFp8nzhz9IUtjb65gR2G3Sw0CRCq25APudvdwEVBRrkT6RwjspDfFqqkA
R1+jYFt3m9R20x4Ndq0Nl+HCTxK1JxdiKSENq2IwtlVAugIZDyMUCEHWxYBUO5DKdaZCS69kxwKK
6csBqGPyhHFRReneKq0bBalt3o5AK8CfVbQuKWUFnP+husVi4A4e8DVkHjhrOuGJDNGzAMry/BEt
u5Zdky3dt8lXLZkCRJtEuya4L/Wf2yQbfpQ5VfBc3thzSW+0DjFPc2mkMu1KYhRf5ng1RRZcqvGu
Ky8r9NWLngUIDwqQmRmX/bRV5ehiCCDhj/plNxl3Q2Ci6RlBN1s3kdVtiOx/wsKhhb89HatEgrUl
bnp5oJVFsspnYzfInSfIxLVM2WJLskMa7viYjhjhMZsQUEJxs9pqH3fJOlS/SaXP/h1vwgCGeeSv
/BgKrZ5E3xEWbTB0oWhPsUx+4mRdJabp5NFRMaJzd/RnB81JEohDRw1S1nW7atrRtmRrVT3Umnod
hZZLL1Nvfs0wUGl9QipjvsBA5PcH+psz4Een60liaCJK0Clo9DtLyxw/8C+Dlg2e9Zsilq+0Dl+5
JnX0pqXedNWIYlVkcGD8xfYPRs5dNbG0TMsxg8otAYrlUqbWhYNaTr0kQwjqbzGmxV8DS3kN2xSo
2omZrHSo1vk3WSb8oB2ougY73Qz4NyRLkwpL8vyCygkh2tg1606lVGjfBD1Mm9vE7ODgV455nw2z
8/speOs299EUnCSs+PPSLLwPkp0W5pQ/9j7+y+p9Ln/jhlkJ8ilr7NYW1ZM+GJ1xOjbwXW1iVhmo
XUbXNO7kHFscDJIMtMRt5NqqhgP4dJVVxvomTIIzl6/9Cfhj6CeXkaJjgSGSmp6q0NK5hE0JHnsw
eBBOW/1Wtq/qOYGrA0FXvalV5UDJE0f19kBD5E02mFCZcasoj5F62cPtZpHhXiJXF1XJNIe1Azuu
6/RVnT5pLcvtpcPsokp9jwrZKqlMUi/DaWzEsknuGn6+wfHMaXpY9QI0ugooVq8bEcHppTbMiVEV
91mwjqiGZRoCAe1Hmr0uKYAwZFjYC0M4wdrIpOaSrFo9W1m1DHJPNbf9Lg3PCurZQT2UArKrNN20
2gTWTHmqvknaHRobNb7WVYo5GBEryG0saXSoGx+Kr2PZbgrV2liQNrExdyqMX6a42eT8+loVq9FP
10FmUKz4liOdyMx7ndtbH19MDt1urs8sqzdr/4+W1RInvgsdJEpMWoLPwC4+WLHioXOSvVQ1jgg8
vCCBrpzsRHvXQcka8CMZv1Xhjch6Z6HWTUa3njvLoUn2vd4FGyvdx4HbJBFUy7ck62IwpzuBjHSs
Qieo60sNi4wOvq6pdc5k+16c1Nd2gglrVLiLI1NmwKqGKadavRtak6uhkW2WzsIt9htJsK76eatD
+owNAb8ou0hsc5uolRtn3KsA4HNVrOMoWCs5zhC6uVIJR36//d4C8o/maTkR380T3thYYlAG3In0
m99QtaiMSy7vvdzPVCvabWpBNI/sG7XTf5ZSdI9al74NlyovLgnSK62mC6pR3Sj1TmeZx5N0PRsF
zMLkoQn1r2rW7IygRWmrupJewJFNHGoHJNF9QE7yzWjqA7b0e0sqtpqKmjr93tm5Y3OXzkHijpPk
QcmE2DBgTyldS2l1XQ7GLkAVHla1U3XdVpmedSj49LLE0aBYG+14WZrdborKbdT6mFvB/OX/oahR
QzZgiHRu/Fgt/oBLxlzc+TFeVrVAVoAIBIcKOfESYbkjxTGfCsvvp1n57PA4QXOKAAzCpixzEVV4
TdnIrssGqjPMU7/fT+31KPHHqeWVgcDYxX7IfA2/EapP4C/VZHvnAbM398CP3vhJEjFPva8DAUg7
i+YPHF7aXp6um6lQAOoQPyS4teF4dEjN4Z7we6fNd+0uSKy9gPTFC1nZVXuDmFqGFjDDJ4YyvAh7
OOGyl6ybd0DVF9TUHD8l+rTa27ko4gsNc0HV3g5i1yZn+rx9hpOfuk6bpS5MBCnGrvL1vT+FTxqG
AaXhtoqjw4+NjX3eBo/I3vfFuDc0yZ1bSKFn3ucn6eapCzWcICWy6p7SAyDnBG2wyq19UdrfM73b
hxUWS1O/16ZgvbxAO073NS9UwqLtzPif5Ndvx967bZvmiiGpNUztODOv69Lfa/Dd/S45+jG4dRGu
31CrQRznIn78/Zif4CaL7vb9SVEnki0r4yR2CgltTgHEso5LRr+AGClByRDKtBj7T9/uSVggR3Jr
LWSxXWxUDwansvDTTSl+qqG9F9Z9hjKmQBCB/8FREtPeDOc9rQrPbNdPcvpTp+6+yhVYNqrYLX4j
Q2Z4c3c1GdBrecwm8T21OosnL9HDB7vx1Ldb7ecpnFsyxGq6VtByItp/kHnGZWalTvLq16ZCXbV4
H+gNBkORwQ1AUBqf85T+DNEWJzdADhmo1bTZ2iXckxg2IurHlC6BN8B8Qj532xb+QWo5cHM3CV/r
98vp03FPjsQ07ZV60Cdr12Ckl5hPy96t/MdGNQltZkxDLdfIaYBYJseqODvfn73ak9PPjhSYkVQl
d2PXQaRAfpg/WhOQQAzqJwlzZUDsigk2bdyHg4scZtkYPA1++9xp8TEAidZq3Q38cwWbT3bVW2bw
fiNXGi6HHVl1marf/T5YN7rY4xXkJZi/FZm8h/e0VzDDOjPrnxwc/7AQ1+ihgk7c3g1q/IJyis5L
9UWFBRnnlaUh1EGvXBRfI9LgMyN+Usg4dRZvRBAIyWKFC3ZOhOWzKkpXG56QImP21ByHCZi4hNPu
yVLwn51V+slZlYWdGAdEBsTq/T6YEbJSAerYwcuxSBuKvUwBTuG+PfOMn83qyWnVCYj4mNFIO/xG
9suBUbBPx1nj3p72ai2vfJjj2F65Qvh/jvmviAv/0/jOS4H095yF/zpG7Y/v0HTecxaU5XN/MhYk
WrV/UW1FWLIK/8B+R3aWFE3+YmLQIFQBAQHvAj71F9tZUrUvtmxzglq2UA0NG8L/TVqQVPEFNoPC
77MMAz7tv+M7n5SeoD8rDC1w3IJTbWJkeoI5YOHUtf2MUu/SMjZIGJMEBAZ7aR3aVbgr9NtFsjWI
dbOQZdDh+N3GzDfvJu745/3ynsjwdr3897Xz95fgkXUDdw79NI7xsYC2ez+fr8gkL3FAdazCd+XU
uG2EfkzKaDvEtpdMOAAiYhtiCGEVBLzkUPjjlWW1l8PsY5XxnFjjmsPkCgfW3SD1NwOtwIssukvy
5kqzt3ZMUlgoGzmPLi079mQtWetd5HIObxO5WUMhcZvsDz1wZmit9R5r410Tyusixay9QIKeWJ5F
qx3djq/0eYTtBZExT9ZWWcMHjR/RnBw0abiWxHCmSKQtt9/vJmg5t9+dz8ya1MGfmq9Qj6FkKTAi
BQDTxeJ6sG0CqOaQK8WMedqPCIVKsCPelO1DYwEF4/AEg1C2cA4rv4MJropRcmnydW/Z4S4BoGzj
bZzeNfW9JT0H4TGQQDtQ0efws3//nlV1OYF+fQ4WrWovLieabMvG8pzvnmNohkZvo1C9qjUSXGQl
a/LXRPeUHJMAQIALucKQ2ZtZdvWhri4DhM/+upRoZncM9cMYXLU9/fmumvGBPGYl2m9ZfdvpW4yZ
02ANl3DVdY9d/2CrB0m7jM2fdrsp9S0fNcmqEy+vLtJ2b/cbO7mZqwttm2XZauSgXEqM2KId8GPy
x326Gh9ieG9ramERgi7ZCcWuTG4K/asoLgTMZx+EAu6aq4TrVmxl46siv5TNXtWwesYXu1jl7SIS
U7Rr+9nELlTH8+p2xCAgvogsD2U39rt4OwtIfZqz+IVVblBt0G/y3Yp+B6cU2GzOL4oJ2Ro9STxL
uxrUlSI8Hfo8LNKEStq2anesQbPe+9HByDeGvE8pJDTraPwajocSY470Iu9uR9Bbi3xvlQNY1S6B
VSY8IW/NLFp14oc/XCjNga9Ch6q52Pf+FWNgBVFP6+xJ12htg/MDkJ6j43QhPFNA4d0Gd7g1Z62T
TXv+mfc7qpfGSrqmS/T37EemO52PYH55vTjGNOkq1W9DZW9391RrQK7mARuxdZwcacnHFqrUbZc8
jdpXTT/CUOVbRAn/9BrTS1Z+c4soEcsAo30SJtvNRaZqDeuEFuSDO8K/7LH9qNZC2WrGEV6H6G6m
/CKOvcK8VHXUyV58q3b7MfZy4ZSBN0q0BLopLS82XmT1AjvjecT5/LEYz/Rhfats/rLekawY7E4b
2Qp3wWndqpjwIzfzoriaumqtUZHQqSEZjXY5ZtVV1Xc7qWgUTEDs27mRjvKMtjPw4Lji06ZaD4NA
t08cjJxrWukyk2WMB7lJn7AYhrUozBtfZGty+tcos49xlx/b8RVPQgeEcNPoQAgN5l1tfEsrrRtT
lfZYAHu10T8Lzf8RafOzocOBr/H/jKt7vLavte/qxC9pmr0Zy3dJlP3Az+8GAOs+LmgKjb07cMV3
tVfuRsxRMCWkSk3hIL238uE7fsOQFsrtgMUFC7W4zbXiXkaZgJEHToR8Vr3Oi2ardPg+VMll7c+Y
yGTHqZsfm8Hfvp01/yog+ZQj+T9aprW0j/48bHHw06p/CVeWv/9nuCLULzpkdkVGO6RwES8tJv4k
WApiFZAvm45OthD0nSSs/itYUY0viqXa/IyFDtEW56q/CZYqplambOoWi58gRoFM929MrX5NTkxZ
FzJXx8KTURRbV94gmHeXR9TomtzpWNGLAfOWxuaO7iA9C6egR0idwvbGKbm2AeTaJys59ibCcbgp
7etQ4MRr32bBQ4xDcmEOZ+KXX7Pm5YupGHChadOYIFk9bTLTIpZUfKA+d2E1yFSe2Rjv3tFHEdIv
9+ZfI/DsSBd1i9dzcv9PbFwrpOGY23GND/73ttoZ+Gj+fpATDOsfo5w2pZozZTTa2i9cnfqcYybj
Y9yqu8GkBYOKVZMjxzZkIAXBfFWJFUcaHkhqQTM99EZOW/Wvv/8+H0yrhishnY3h1draP2hZNkfW
IKzGnbkkDJTJlv/t9yP8Go68PfD7EayTNHyMZFN0aliB0yHMHy+niJ59xe73g/ya4/9zkBOEAW50
2kgahvFpyzSNdonOma4KGIz+xIH1j6YVByx+zsVa/9wsbF8hG0BEhm3xUn6NtDBStVJZhYcV77RN
51GV2Uhe65lnHu4EN/nz6d6Pszz9u01Z+5UVN50PDobYsaglKPjy8yjjc7yp/XWKwluysf0cUAfT
gPv291N7kr38c/RlFt6NTnGllzK0zW6zHt30OFxVToaihfp04U7bfI1icR+fKeZ8tE1I2BRVW7a9
LasnUytr9Ce3agxSA7Hp8RHbUgXbIId+1fU1jAoXifyZIT/aCQu7nIPPMkxi518fs656jQGj1oUY
Es7NqlJ+nplIks13gflfE/luhOUbvJvIvq3DEau3xs07p693SBULmYWTrcMNBad6E6mrufyJeMPB
Rsr9/eAf7UKdKwVjLFwnTONkgzTmnAi6SrdupwmYwtLPMiz1VWDd/H4YZUku/jsY+/MZEQ7ocP1t
iJTyCTxSK2EET1XivX0f1uYm3mi3Bn4Bza51os25h/roldH8AssVG683TT15KGyxMLuDK0Ed5ecQ
tKuxys9M24fPA2wAH25RN1jLPf7+nclzbI11yqpID6NLLdEJbiJv2ijr4jp3zi7Bj1aIYcqseWzo
dA6VX0eT1DHOimlZg6q4DGcaoxjKtC47P1ubDR7A09StQyR2Wp69lrhl6SnZWIK1cxngLVLBdJJH
uvekjggf2zhwrBj3Ff+raBEcZx1SU5vmGE27lpXMG/rKG/R0Z5lU3nEERrzXX0np9TRCGcQge4UK
W8X6GRY59tBti1lIHbh22t4HGE30yYtc9NfwmV6mxL4YkSf4WnRm9pfJPV1M76bjlARnD3JvRklQ
uigPh/bVT+mZDXnCShx+cmasj9aSqQEiCYXFpJ12l0W4aMS4bNVuTpo4Y9kj2+X695vjo8exTdsU
i/AdWOrk7Waj2Yep3dWY5o2XGFXtm/ab3kDX/F+knddy3FjaZZ8IEfDmNmHSMOmdpBuESJXgvcfT
z0J1TxQJ5gj/X1OXXdU8CeDY7+y99pyd5uD1z41dGvAfGtNXy26ZlnMYTn0NuzM4JsV5AkCIsX9j
0rzYCuUGhYPXQkBdDfdIHVqxI3IDdCMFDa3wpPxRV7bis6QLH0cF5wqugFIcHqTVKCwD2Rxzy68c
5Xb2uI10mr1wM93NVF7tyeFkf5D+dznSf09kn5pcr7nAO8jgqWun1Y4KwS1C0G28O/nyU7FtYF7R
2HSuXp6R+gV2YIFhvOc2liP8yF1FfZ2C4Qqd+om5xkVoZleyo3dECXiVefBh29f2mLuBDWDc2cqh
XHrgasCposoKgXGFquV6918kcYC4gb1ao2uer3CPif6tlr9Z83FWa5iPBDpaW0vGhUmPRjURuClT
nrocez5OsWReJHqyfFyqg4hqdrG/yx5mf5c7IPztzrHKO9kxX7n52xjyl/ZVn1peFrMPC3I9U3nM
R1pOj7FqEzK/hzMWOoMD9M+DlPvnEbnKx/xvl2J6wcSGkU5ebxdzTSwb7MeV05r+sYRIsOtcxVPt
1Imd9qpy9FvOXscIzKJL9cgheHCjx13aVanLBPd/f8GqU7eJH4+6T6eW99nNdF2wkWt3+m5+gXtp
b69nl1bPT+2tZrwC0nCqI5Fx8LW50wt3ng5Ygh+iJwOV2sX7jRd8YYL92Jy8mvPEOEWoFaMLpf7m
qjb24mNiRy7S2kPrkg3h6Yhj7eTRdP/c8MUe/M9rXe9DtCKLUXFItRNN6Nki5aHLuKsulgAc4/HP
TV18pWwPTFXSQLFw6PjcZ8deH7Qu5BkJGamPPKIzPxRk5NgMGDffZ1t95sIMr35sbzVGrLwVYi4s
K0eQEVQPoGpHStmQiTae6/N92n8Gx8d2lM/PlUp1IeZyXC+ToSvspAO4erZZ8Wmzl1zYon56omVa
/jDqK2FsdCoYNaO+e1lGX2ErD9pecpvHwPG3nmurtdUkX4h9rps+z1W5ndufmWQYdNZPa5+70WN1
2HiLy1taT+AymWgUQg2FpPVVa6OQjm2b/T3gip/TtOuP8W2/Q23VMKXUdnK79TYvrWEyuyYqVzI9
Ulx1x6puezXBpwnupiHjL4DSsnmdfGlV+tjGugs2vlLOEV2wdSSmy8iFcaYgTdyF7/5dfaXuomN3
7o75fVKyWOz6fKPCvLoZ+k/fZLDJVIW4LdTXD6nV2NIieih7wsbNO3UflPHZB7g51MUxVKtrbTCg
ltb7sFgwydLBL4pj2QlH6Kbneo4g+BoHeSofZQE0R2zsc0E/isgnpwTSoCqe4Ly6ZaLaYQsCCfwb
4VLsAcSjgT5/JH0jlKaN6OKLa9/HZ1q9VGNKQ2rPFPrkfXnkTH1oT8VR3pGj8e+WnY9trca2UVec
50PgFSFmsp3qFvt+5x8mT/agibHOmRuD7lKHUcgAkHSKWsuG+/MIl4x6DNu+a5hLgoN0SPaDp3r1
vtkabUvnXo+2j+0s68KHmWToBH1ATb9URpAdnha+vqPuwHFeCUeOwBtj+9Iq87G11Sa4I/mGgA5m
/mUxrX8ZV8EpJtVpN9vpg3xIhUO5V69y+1/NYB/bXW0ahLCFPUoEndN7AI3s6j52Enu+r47IewGe
bzzmxacEZcAVtcK5Yh1NrWRVOPsxN2giXMIRVPdksMjJCkr4jSFwsZcsV/MmfUTXvqhVKmrAo6kv
60BwyE7mcT41x3qv3W18t68rKIQFmAk6An2Duv6q9/dzH5SE5BWO1trmXnVjj7gU+RgdkcFwdkkc
IvYO1sacdeHI9LnV1SoXZm2azTqtCgd1PzpZsV/qTImtwqk5INW9Eu62Pt2F7SWVXlnlH0XnPmJd
tCOfPCwYECV7Bbt3aNRV+YYcWnaQH/1d8s7asNnopdf7sdFV9wTkqAChT0sGu0L37J5FF5iaW18Z
P2AhHdo94nnraeObfh35y5MapsmplJVWXc2eOakIEWFvpYN23o2upEOwX3YQiRO6Wyvs1wHxualV
9yEyY8SXsrzU+Fmk54gE33UWuqq2cTee6ute5XNTqz4jkm9VSjEkS0l6Mffs1j00kQSX7Ze9Q7S5
d7jQXzhi6zI0kSXLhTH/ef5M02Ee/cLs2K/7+9AGc3XwvTtr71/l+1/FxmytfN1hfm5tNVsH40Sa
XkprXd8fSIREYZnak4TJxQAW2toprIt0GHB9I2tufEciK7DIo/dhMmEcRNeGPJy1Hnh5/9j1wn1p
DWdTqsi/BV3HVXsyN3vTKOxw6FCzP8e6zJVybgvQ0zc+09aDrBYCFTcc3hweZLCJjDzMV75n7GVq
8eHWgeprh1heGTk3CCVljufLFPphgevFsesBBy0tiXb1sGyV88Ny1JiO4Unf6H5fO7rO7aVpaiYz
ssTU/7kxALJ5mHaUx0OrdyaQV51EpHQ5Y5nfeoNfn4umLM1QUMdQ7VvXWUEyxVOhKBwTyZolmIIQ
HhZusHO4XdmPbC2hy7j5vE9YmrNYBXRep7Fe00hxlKxi5jJDBFsNt878Bk14Y0r6uppxDSXy902o
vZTKVmNJBcgWiGYGHPwIIeO07Hk6VrOt2ejCbdDndlajSA7qUo/ISXHM596ZHXyMOwhkmjva+k6x
l+XMOm6dQS9MFEujFtczKPkkzr6fu8ZQgqkG9LwcDoX2tJzZsufE5pJaPgU2W9bbrR3kyr2xbPk/
t7ia4MN6JpIlkBtnOFmJF1KzLa+z4Br+puI1NsaiveRb7nIRUG6+40sDgc6iqBh8ZJN97OenzdKg
kGcT6ryVk+fRA3iMh2M4kOMUbGmRLxwDeE5kidw2WMuqvXqzS/5pI5PJ6gz+9BrjobfZVF+HEY4m
QfDmOPyZmYVwbJrs90CUJYgef2N/tLBov4yOjz9h9aoRsvVh1fC4bUkyZF+95IP64Ac66M2egoae
HbQ02/vBcKgMSTmQ2IwN3m/OpdESpCq/BHW6jwhbMPsOWSXh1keB47ZA5HYf5ldRN10HeSNiB46D
XZZE5H9aUkkednjuaxF8nHCNvDHYtUXwY2OivjTNMOy5VufiCEnFaqwkow+LT6I6PtgoIiN7uSLu
7YEEYrvdgy3cbbS3zJCreYbq+LKgGhaDZJ1HprecejJTY++87x3Fyx1AoSYTm7VP3XpwU3tz87XR
4t9r7ocFoiyEaRh6o3bI5XWEbxm7vemWrKQdorXH7YLiMon94QH/7kofmhMqXWhnn8OB4UPVJFbA
m3sg7RaI+613ebEpU2QcIpVFXrxajdBVpb7fgbwzsWax6B+aPfGCXn9QI2d6j+76B4iX18rGLH5h
pZClD60u//7DAw5S1pbFCPa4Kq40BXd1Nm492IXh9qmJ1UKRhdko1vHfh1ZsjcfGJnzrtjrO1+le
2lpntx5nPQAKbp3DjoM48yfSgcwtbHCLd70tRjsuLrm30Z83xgBw6y+dhJA/EdnAcq0CKm61aQHd
5jdNZOZOWo4qLncJmyV22Rn8LpGdLezYVPpphhH64y7R3QFK7MyVqZUSMYE7M1P1s0HYL2AJxVpA
6h7Edax6ii8R7CUNx6jJymOi9TdKQ0R8rl1ZTX1btmSgcJs6yOZt1Mp7TcUG7OsBEXeWitQaDAFx
Kz+VdHzEmOIZc+eWcGXJrIMp1S+8jR4aZZzdyGgKAU8sJqA5KyDH3poqpo2IOHrNSCOArj5pDWYN
bl7qr40s9+qam95Q1W9D/qgAuLSqpgAxQfpLJwiX4Irqu2Kmp0QB4damz7Cm9vJMupVAyMwoncEm
uOM4/Ir9KsRZXZ9USfgxp+RJDGP1kMftUbLyPQiFO7EXcVVwP+GH6lskqCzHevtcmMVLrHUipkbt
NYy7F60yHi1/IFPIOk9G5IndwBlpLGoSVvt9aSh3ZDkNOyFJ3mI/Y5MSmG5nkenagYeUstgRpOab
JoOE65rbwZxyu9b1e5wlo41R7DRLxaGZwJ35MjSMVpARQyb3Y2iB4W2vpKI/kfS8H8Mc6W1pnQWp
P/tNRPyLvFfTGLhWdxq5Sg8l5UpIhKu2lU9+br5QxXxSiyoGDhd2cHn5fIoUI6bVX/1Jf9at9tqf
p2/ynAQYHvWHMIUcp1QEjPu40c3AvOOYf5Q7cBulLwi7sZt+1SSJuCwQBPgNZ0oDe2vOzd04BMIe
G/d0rY/qXxNxr0KEzrq35Lu2Vk+ClhSuRv6GXgTqTi4ntyAhzQAzPFU5PRN+SSq8yK35iNHwd68o
5jkY+59jDWHUj/X9RFdCHF09m7X/08CEombDvd6xwqnl9BgSE6O1036OYU5p8/hAtvVsN4YgO20s
jCj+9UNt5tddmyi7OiCU2qnCLrNgCAnF3pySgvAA4xgW/a9Sjc5wy257K3fDRDixgyAwK51utDCH
0BzlvywQFU2cvMFMv6+s3LKFarIrsb6VAvk9zS1p1xrqtV+2NyA6XoECuqoQ/hzJi7Ua615orSti
mg6RQtVEjuhT5Xej4wpn7uNsP1qhMyodzumU6XmsmJ7THKxUQUQBmR5WHcKi6BErmppy0k3hsa+D
sxaikpb0obKnruntzCyf66B+BRuzw6+Mml9yAmQR/aRD0Q7zp8EqXkAD/4Lme8ApeyuXGmcuWdoZ
vfgoylVx16apegOwC/2vlQvfIvKXvNIcDgKUot1o9eFDXSKax7tIqF9/1RLMLIvqIxOOA3DmVRSq
78CzbKJiKkBelqehkNYC+NVRc98aB2La78qerJfYj7FST7pLmvl1XcYPY6k9xz0YmlwG2Rg1yosY
9H91JR53Xn/60OhkS9SF19Sy1yXafi4n5U4Cpt0ZODB6jNtyAhW5W1LwrJfR8DH9+fdT2zzwH9om
eBAhEnaCMd4aev4Ydr6ndZVAMF1ePdZN83fmc36byfK1mYdOExn4UPWFXb4XtJd5hitN2cBqe0/E
PlySHWwjFxFUZT91OSaEg640JLnndqpZtpJhgMNwMYlWv9P99Js54jTISWKaF8ZgE0LRRh9Zg9ay
wU3NTmmKXHmFHV79rrgJyuXAGJWLp6SKvMYMwbOoP4EIy2Bqh9u5E4mmFojZvBOEzrYM/OPleIQn
aDOE2p1MxkpOpPVeDv0OBnPIjiKXmYrGVwD1dHrtHkB+aPNi3pX8N3/yW2hNT5Y+vCZq96TDpq/z
ith1fe/XcBcbyzon1IdsDXqv7VuVZkfkgY569dap0U/AXxDtrcX0DgaZCuQJTRbhZQ2y7Sz8XYF/
5sLDDpkq1ByerwxSmDPsnmXgrIj+tan8FoJQJRzOdI2iv5+t4DGAsCsBhu7ze7H5DqylARuciV5M
/o1MUNGkBU7VzddKlnng4VgdNNEegLz5UPHLcXqM1espS+3BgjyRUEsox+wYx3PPAtXcdMhIio6a
fRpgDAmOpiKqB5VuBwbpShViegVh32LAlP8DSr9dk+Xp5y/DhLlp4h7Wn13qSh55sqccDoWsR+/V
OCbHHKaEqpbaQ0vAUFBLggef+t2KxWHH7xvsTsnf/Dx+6eL6Gaf+Atd28mn5aqJX95w0hWfCEt0q
83fGYF2hxnQ1oT7l/QM1V0dutGd5Cm/rgPRsXbsb8sk2fNyOBZGu44tI0myXaS9iRrZjP3lLZEvH
fGWdrfYt6cSFcLer4tLajXgzg/QtAzdethKxnwFejh+q3x1niaTcBJFG2EaEeZ2xBgC49mfloAbD
DxHZ604k46WKwKlAWUXGUN4WJrkF83di6W71ZniKUxnXeOLoZM/mIwGNg79LGx1AxOB25eKXSfZT
QHauL+5UqBZk+e4NASsJsEuVh4nFCRfRQxTwBLgcG22krxPbEM9eKyuYuR6CsDtaGYF8S+Bk+C5r
z+bQvAWslrtOrq+yIjjWOuUvaiFLpEGXTLdQZjHHsL+yVVDPJv2dJIgSvXKaxNfw3Y4NVK4ySw8w
bbkAkzKn4UX7PaWTOL8i6sgbCvE+TrrHMCdSKUkMZUmnujcl6y/NyEuXxO52TyCl6GjS8tC+sWtz
Aowrlpo7Y6ieCZi51frgJan9XRApeyx0EIkMjBPkN4ad9aCQP85l+DctEr0+IHZxHphL3mvTv65z
1dWGDvBhda8uEJJAeG4T4Z3LvWLXyoSWCb61t6LMCwltoLbsmVJIIur42Au6m+OZCmFOGWX22+z1
Z0IKQOIa2ks01/lBy/SXJag0tYjr0v3dqIiwxcBwGZK3uOUrAQ9c176MSntoFP1EpJ2rc5VHRupw
nc/Nj26OHSPyX1H0umUPWXcoH6nTk7VrzHALMuYKISFpWL5q++RaBJI1zyNRv0VLKETzblSgOSG/
Un/hEhIEScNRdhhNb9DUO81ipTDjKdopcekqvvhu+EK3K2v9SRWHfjdP48kKkxvLD557hR3eaAjv
k6mesmh4FSb1RUrH8zAA3tXGPZEFDyIRn0EX30RCd5JmTEGEVNxQGTlPs8lnGTMC00zU3PUxwalO
dqdEwO6AN2YMM0+A9uNMcaoQyEp06tBE59AMJ3bdHZFQBGLXGHNnFd+UHj/oVYD3z3/o4tzpcT+N
hBw2UryPwf0MquLobXRsMt+Lgs4rR6i9QzI/Sol4qw71DelO3+S8vBJGzDIJSuGMVNyJzJZl3vTS
gSCFoid2sCZrslI9wl/21H/3nYbIqTea3TwnXEyMoTeJs+iOTfZYBNWTnKrj1VRXiQd476+81s9T
Vt/Gc3EfURke0/gZiZ+0Y3v+VmfiX9Y8HGI5vhaKiICGhqSYpjwqSekGVekOTRDuVexFMDWiR6GQ
3Z5RoBbd95rRanMcCPCaKT8mQZ9vTYv7dMSf7ATksxmGmdvoEyXD1hM0/6Hps5+DKr3MIwhETado
3fB5drXCakg2qtOnmq3IyQ2eex0U3OgoGtZKP+EmqCq5praU7ARg+puiz7Gt6V2ymySl3ikhhLp6
hJYXGINBZa3Ldsslz8EIkx84MGWK2jK65EaZ+QnB7AxjFD/N7O2pywzalQjNeqf21W2mqNdWm7zD
mwtYa9Qj5jGnzo09ERCcRgQTMHHTXlc6YRY68etyKnt+U9wp+bTXxY40L8t8wiL1JKhLzt/YGScz
DFy5Cj3BiKmdFCIBpsaAJ06cO6LhNNUeFmgUmcdv9TwU2DGb5lsI7MYhvsuu2/apCZLRESKfhUAq
fF6YxF3KRJdlwy95I8tVMOpPKTPZC6sPc7VukDqsqc+TNVwrdXsVa+YP3+8ru0uFxNabjENJr5Ed
Oxi3I/5E8CknYbSuBKU5FF3lZdV4lEcOk5PqpVl3JgySy1orPig5U12cgz1rS+K+hrpxi3L4GasC
ILoQo2QWaXeSSAxXKLUxMltEBfJsD22bunohnKuQpPFpwXfJcnGT9MkTcbzqMYAstoRusN4UyntC
9JpHF6zPpjD9YPr4KSSG5dBlf7eB+YwIzIwJptCnV05BCHsn+LJ3eWm9YEB6qOP5SdPV14ESKZvl
nkSWfEzR/hDJ7QZhdDXjBU2MonTCVv1VjW8SUMQdBULmcjEGIxdh9+vSTkT1UKp27osqKaBt61Sw
p1xLEjKnSjU3I6lpJPGuF3JSDpT4qsjmCsNGNe5w8DPhiTK5doqcQdcszpKPKCInOUUPH6Wogus0
vhODB1iRrhvMymAnRa4eOisIlB2S4e6HOdTjqwgm1NFKA4QyC2AQq3iN8zOBrvezAfIbZZoXF2QY
WIT2uKPFfFPOAnyTYDzQ5R9FNb9njaXcCIWP7MbhteymmxHHY6wXexwhDCnVm6hCkBqosKFqOb4N
0lMBigwvuGKnvngrCupvzZeu8iR3wS6cDMxXj0ORjJ6qaAFHeZMouzi5TfuxZiAozUuh5PdM/udo
Fn+PevrKiV+5xeLyzcwjl0urdBe1CEZ1oH96MP6yQupR1vg45ebPbJRIICKU+KrUTMsNatIzqkIY
d8mg/5JKRT2mtfIONtiry46DLZvvGmi/Xc7GVTwje+yB7klYTUhNNJ6n0PhWyuGTKInpPl4CB8P5
pq7qDN23iiq1aO+ihMpGEMzXYiv+risFhHPKrnEYKaAEdQw0dDwbaZse/DHqD4Uc/OqBDruzjKqF
uyWSRAHDyoL6jLORoBaURiCv/NuqisRdN3ULv7P7BabeEX0yLCzhfuhGxamJa6Y0khpOOPoEBw9g
FVM9xUCr6AfY0TmlBpNN4ZhOuzRWiQr3H/0Je4wy+8qipuECnksF/j+mvmuM5qe48LjaptvPog9J
kXFkdlnk1lX6liplee5l/yAFxWPoJ997ocVqoDQEDpCyHpkEbo1RkXllUr5x3k4gH5NQJIjwOSdp
wI0qHBElvsSBcW7m6TiM3cHUfFeAPnCVyca7lInCwWrLGpMu/D4Sc9n5RelbnpAKpvTGa1kn91XZ
6raiDhCwmAQrn5Wka0CSt10AyUOnnjKWlcHqEivu1ClPktAnbh43QEw6eEQheHE3VulvA65/haJW
BJOOjRvZpqOxr9V+n7GZRGtx0EBWEn90E84hlc+iqphXmpmKgsQ1oKCSL1IAJPelDGadBoW2I9uW
CO7g2bDGsyDzVxv9uZCbN3JC763CdJNW/oZW4diH/RuXfyf2z9e1KZY7a2AXgXz8va3lB6Ofv8U9
b0/JLJ3z13AQCaafYxW7eWCou86cUMhKfJk27H/qpf9YR2RGC7gZPTUXHg0YQrtgnO+5hCuPVhoD
98zUu7Zr38yMeEul9qxar6gZqA99y0RbpzHp5oPw7kf6QRsjr9Sb47KF1ct+2dz2Z0tvK7sPpfcp
7pbddB47AxSzMeVQVus8vwrjz89zdJd6kuwaaRDcerJQqXdkZgXYskLyRcn6rNnZF0Tu+Pq+K7JD
lRG7JpY/mfgdQlIPs9bD0SJ/vAujb8lsPhSWRmiYfyt2wn2mszcZW853StG+RCkYM924Jlwe4mc0
/5T66Btf5TZo87coEkkWHcXJTVuT+E0VbGkpQQBowV4LpvQX/3PoSDCia7nn9sMAw1iwZ0XCTyjX
rD2hkSHTZ5Chl2btdT0az9Tb5XtfNVu6kd7u1EKQgR00AEwrcwkVD0+awMqU6KmnUzgJtc4hUfWm
jCkt64LCpUr7oHTU6eIQZgKCn+mYxtKd3IUHPZoIxSzZ1SlA4cTaCwf5NW/Vg9IpMEjpkErjpjpA
2lQP9uzofk8WlbZM64jhMN/kXgxvo7F9JXfgbEXJY2FU6gl1+bWpqoTUZpRwCik9Wq12Qg79faiE
1zQiyJeasNeUVfNNrqRz16RPVSy8Vz1nx0ZuczebM+uIHCC7SmRKfUor5uwe9VOrIum1oLRXc/Sz
0A10zI3xWs/kZA91bTh6LDVUSYfnESaE1nfUdGKws5VUx9dEvhVuIsaTO8ns0LrYNKHvEL4X8/v7
Qk2vpoF9XFYL/SkdrJ99Hz8Ts0J+dDiwuWnlt5QaAss3XpEqDA9FHFO+6atnMtKjRxNyL6mo0ote
dvmzRYid40sD6WoR+11ZmQa7LvT5uq0J+VTj1BWrAhUvk4db1d3ZzGp5V2d5bQdtE3g6h5ibPoWb
F6lu2ST3QAtPcEMyW2kYhHVuZz2lIbBvlaXBg7ZaJuJU4O+BVmis9mZQqLGa0rc5bR8ySb3R5OrQ
GNSjfeKbUp0c2+rYdvWxgBLuK9fLdk0Nsxcl7R2DUN0hHx4mQPJjpN6YUwcPtiF8u7+HA31QlTeW
RQ7uHJb0xjXV2daAlvYcZFTSFPVQ4rQ9cRsU23VGuSeWvpPH/BeZEdTrSJyNDVvUsrsg6J+hvu5K
UXmsxPZkFMKVVDVnZWrOM68D0kHgoi109KQ7RFJ301sVuW3lQykteU0z5zWWqjxJmarATxcj0V99
QjBMaVgHutjkGKKk3QxhS/xXybTKyaaeDcgQxkRJJqmWjU03kqTqj2l136o5g3uoc/DDf74L+Xr7
IpuKphhArjDOAMb5fJnkG+osKxYSsDL9nnNu07aUuRcbMECz4cnG1L62TPoFp+tSCFqnjPQ3QqE8
BeDg1n3V19twnuJDI6srsZZjmNprmPzCs/BYPqk/0/Ace4Ld27IntkexR/cen+CXbeiFLlyNf254
dVFmdlwXFVheKNrYmpd7ZIs/AD+8w3qz/xcXqZ8bW92UiaWgV5FMY9O+w2aLpOyqfYWn6ume/xZt
S3IXVdznm1TkPDrvFdsC5sb1JVnSFkqijaQEYrr5LTmJi4gj43T60OI83y9q2bFHOxfYRKp4m+qK
RcHwuXUqhDqGSqAdOB3XghhuDpK4rQlJJV8dZeB+Th5yJDgRIZ1udfSvSm7HxR/EVLbbot2vF7tL
24qq8uAiQIHVZ02qLpLasCj+Fu1i87W7GVtnnF2bTgX1wFmsN2b4fUssfKlZPE6of7CT4lZdCS3I
PTSUasTDXc0/+/iJUEDFkDbGytfxqMBG+KcN+fOAFxSuFISQ16qaDaF0bOu14f+zidWc0ltT7gsl
TeTWj9T41tZbmomv4jZFQr+AikECSsD97eoZulYg4FMugDs/EAisaDd+/msgsjp4N3BEkchFxu/G
Q339Np9FMKuHaqJQLYVCQIEictBiW1CMTCthWrl/npAvmHc+N7Say/JIKhpyURbJcXIjOXC7bfUO
nrIdX4mHTanW1zFOawQ2c9JUuVSSV48VaVWWNyXyE7JfvJbgSl99yp1izzLo5c0uzE48ZS1fD9V3
Q94TrOBs/oQLYoNPP2H1wJmpDsWs8BPw09rRVXKK9osTK7//N97Fz0+7Gte4l2VVIO4SjVh7zD3z
qOybo3zQNjQNX8fY52ZWE3VUZZqk+1yIqAbHQo5qltH/m+744but9F9Kg9e959Tg+Jb1q5rb72Fl
Pksmt4J/7o4Xu/2Hdpb+80FskklcjAkxtgwQe78KqeD4mBVuVEUbZNevsz2vDAgf+AEN/4y1+jJ6
ZJQ6xwekNLpIcMmw801zJz3Npel1hbj/80NtNbb6Ppap+y388hrxl6zu+FDXXYZ+QoceaI9KUHJH
3iUbL/KyPvHDE66+WOw3Rh4uBpfFCCL/xcUYaxnQMExeiSfcbQ6rZSL/vH5+fqOrL+dLZqRZEW+0
tajRQWL4LbfVt8QqHirRvy8MUsnJEgPARlYDtWStmd+6Nt74rF83ZvwI8rT4ahijxDUaQW2LTBAW
H52Wf/e12gt0QOog80JKLP/im6Ltk2URHbK6drU1BYNhiE0uIYWzHH4LmpabKnxKAoQDyh9/bmwV
ufNf6eeH1lY9SJDKITE1RrgFBWTKEs9oBgImn5TW6+Vhp0LNH79HvrLR7sWO+6HZdR/KmrirTUZ9
UE/Ul7T6GSnfDeyHh0hA7DZrRuD8+Ukvjn+DMz193xSBHnwe/5OUCFKyTGVk4sTqbQniULDUjcfa
amS1ArRDNMSSxNAI8vIVbw9sheSvwchPf36Wi2udCYsHJwFm+vWOsqmUNjaTgEDoOiXge9Ye21k8
Roj19Ko+GUgTaj3cmqiXvciXYfih0dUwtLLMnGsf5WrVgdELARkKY37oqQXVeXzmlL7vMxRCnGE3
dkkXX+oHYenqy6kgEkKj56X68PmRK2hIEMx063h3eSR8aGb17YywUGax05clNThoB6rIdnSElLhv
/tfoLaaSDw0tz/thJQoqIxTFbKzJmiLcB6xj01rkpW90xUui7k/Sx9UQK/xAnEYLjfzfrp1kdIeb
FMhAfjUj/A+sQ5eKnHf+J074Cx+Mlino42pDmbiWWaeloiiiMdA9SyQUFcKpQj6OJC5vbB0urUSf
GlpWjg9vUp6yUNQKzHqLIBeutOQgs3Gm74sDkupg6G6d5f7eRa4GAZYvEzAHJQBU86uXOkmtmRQx
RQDJ2skP8oP0LlEH2JXe/Bo6OfEBNkxmx3R6trnU0/AJWDuC8DYpWX+7+//0Q1ajUUoomPsNxOnW
+cF3TA9D9dcs3BJavthbUV87cnnbzAgHqZVf6Yf2etvpcWESXwh+kqZKXDWI6yk1ksLl8sXH6Upa
e6y+pMU3sTWcIrjRi40Z70J9Qv/U1mp0qkXYqwRYtn/vraXzfz0fZ/K1T8KWm/DCPv5TW6sBmhI1
02QDtbi6sxcptO9obhzarQvP2KME+ufJ/OKjGdgIudQCmCyvF/xxIgRLSM3/IMeohez+o1E2rwC9
/O/38zJroAlziWlTX38xPcmDPsdW68gR+WVRsMuDv/78NBdWiU8trL6TaQ0ycaO0UMcPXTPbqnHE
awEADH13uMTDbNX9Lng/sT1/eKbV15rTLjfr0PrP68MtIf7VHyz2o4MjOvpBZBbf5Iv9Pz7ZP+9x
tWuaSP2RBum/bf4jK/+ffLJLx2hCxTVRgXPAjnDtdWrRDpS1PLL9dfS9bAu7xZgm3y1unOy2O/z5
813Y5n5qbPVgJsoThRTNxum4D4tDAYJaCSg29rgr3VgGl56wnsE+PtdqKs3zoVXatOWeqw68eATZ
q+///DCXlvRPT7OaJEl39+NZ5dUt6wPeQTAb2l7BxLTpHdx6mGVYfFyJ4tLvfY4lnInSJ9mNXOgs
e8sdvOmcefFwSLwionK78YAbX2tNmxSbsR91GRNhZWq1PaNBQgM07vQqfShVc+N7Xe70/3TE9bLe
G4Y1CQFC+DAmsi1REEY0NeeFWj6h8XI4xO/9SkrQpuRvVdqQk7i1R7u0sfjQZczVeh+P6lgVXEIR
a1u+Kr7pMcP9UEN5w6R1+bVSMV6MRQreos8fc0qtqtdGmilrrGiKdJwa+OKmzIlsvN/ooksX/DoK
/mlr/Uhqxp12LIIkfY/vUCOE1GjDR//ceb0r7Pt976JTcLqr+rra+p7Ln/5T06t9tRmZIhIHllTy
kV3zd+6Nh/j3YmdKT8L3f1HzZ5o2NG5PLGayLz6/BsF0LdZ560QmegXGo2zPx+IaNU97Er2FcbnV
5P8h7zyW48bWdPsqFTVHNbyJ6HMGCSA9vZM0QZASBe89nr4XJNUpEspWVtfoRtyJQhLNTmxs89v1
nXyNb0Zc7H6hVEo09giOKMqrTBa6GFB1Ildbjo3z67d4otuahzOBwkg0oxnKT/1T3HqalDGUWMrU
MPtUTNVqjgBkLn6edSI7xfgUqOqNODS7Kiof84yqiiY0CENmXbLqIn9fCcE+98x7cZw1sdXbtpG3
fqy+DJX34AXJTRxqV5XXXHR+c9vT5eK3MOfV7nPbS3epaZ3ZAqc6X3mimUAMMAJu2OJAq9WundKg
mfkbok0Ktb/M7rpDsVVGW9jIEOhW6guxrXO20CmT8s2wS2BwDxjJ96Qf/VrtLfXI+YQNRig12lAy
wLXk0ic02bMlNnRnrKOTpgT9aECRATGq8lJ9qqmBCWlzVHXuNcfyo+bDCRyDJkY4pTfmi7D7JwaZ
Se0LhMTZI1zafhZ6fOaoENvqfeo71ESipyo/57WcmtS3gywudaEp+j6tAs6zrNrXpeYmIw0ymmdR
zDsdw7D6Jwb02wHnD/TmNgzpPEm7jnsXJec9BZhubCe8tObyPJbm1MX7dqjFJqeeEpxQbTKB2Vee
cZWO58SyTlm0b0dY7IS8TSw9U3gY+MO7dtNt51D73+g1/zkXpKMQ/Z+lYMxffzNpcZuamVrCKKKm
e9c/0HvJlJXX8tlUyZkHWip740RpFEnjnot75Eg28aZyrX21OWdKngxAvH2gxdWG1Vi1NChz4ier
ArlEe+bheRlPNdPb5HXq0BBjVxfnrKKTZt/bgRcXG/1HdWzpDDw/INbyJoRXorjJ/lx65PSB8ead
zavzzTsbgqJpSp/be44Z1Z+Mp+mQ2v4m3FmbfG1d07AkfPn1VfO/zCoZXQXg2c+57DxOUuowebiZ
AFOEq7n7Ge9qi7YtATkXvqHb2M3r2Uc9ZS2YEMB/jLtsfpY6ZSIrM9CCtkuuZ1pKX+c741vOPtir
VKEl5+6CU9be2xEXZlgXTjoVREbtIMfhZOrRP5C5/nYeU9ApXEYrqnjO0itOn5V/PeZi0ZqahFci
cp6oxaMiWeuYuvE0NNZpLdghLay/fpunT6+/Rlus1LZqtbjIGK2OS/RW8nU3nispOTeLiyWaNGNT
CBrGbK23SJqaD6ak090ifPj1k5w6VLCWgf2CE5ZEeeGFt63fT2QS5kMl3EqHCuCZ5IqHs3t7npGl
0fp2nMVdVjfl5FcURJHmHagXQcXEnnkmJb04x9GZudtneRynwkFvh1zcZnGZyvFgfdtx2lrbwuNb
pccAl67fnhUrPPd4i+tsKvWWyvrpezCD/sBwb95njyjsEsxEFfLp3CF9ykZ++2yLy22S6VYZFYpN
B2iGlRdvyta6rwR5Z7Uff71ATi31NyMtz49CDFUftjKOTmqsjZDGlnjz6xFOIGd1hSob5EQoz4KE
tdhNfhEEbTFgs5oJpb8exHJ5L7vJuprPDX8jtA/efbcvj+OxsQP3bxBnT1zhc7kNqV9TJzG+NJql
oQhKQ2GvwaTf5/W4rztlPwTlOhj1Y9gPR0kxHUsNdkZTn7O5TpzPb8deWs7IKhq5NIf7Z9/KP3yD
N6ykPUqbBMDUM9nQEy8TmhC6AQY4Zwlqy/t7r5X9QkV6mlyJhRZg621r9YfcDkI5/itSrcno59k7
CbefN/q7IZY7oevkIDe5WukaXumgWpL61geUfGbNnNhwYPc4ycmiWRCLFhvAY/mrVU1Av6YQLYaY
6xA/uRfXiksy7eUfFW7AQwc5jTCeqGjLMkW6ase4auElfrMYML6+15+dK8A6cY29G2Zx6keJ7qVd
CCLUbHj/pmGH0V7OYQrIV56cuGcm8dxoi8Nf7dO2Ls1v4VAJEEu0zl46EjEzf69zZSfYU6PqGNfn
nKdT5te7p1xcBpWsjj2lTOy3K2ldXIsPdMKZ19KtdjPZ1WXxCZh+/vTrZz39qDPPHl+fTPJiveSA
3QIhn0mD9J6ahbyqdToJVImq9RcxkM/N7Dxzi+tOI+eq4RnOml/LTC9tCWJXltSDNg4S68Uq+gAx
wq7X2ibfWftuE+2zh3Nxk1MRZ5MySapHSHPBoVqcox7FFmJVUIHwPUxTU3+wEmBnK3uZnOV5kvWJ
PfhuvMVipTc3zCzTqDAt5xhY5tSsm638pXLn1BkN3Gef8MS1B59SAvOG/oEBy//9+SVIapqBrJ1z
vWNpf08bJp7TrCRWzvA8vXK1f8nOFr6eODaBKCLNTQkJq2d5RoN3o8XLYGIpabHNeqM3g/Pr5Xnq
wd6OsLCZxbSphXpihDa59AKjWOl94yoRHngenEvJndgKJP9YndC0qLxeAjCD3IjD2qdPNtnNaiGl
TdPD3Ntb055jmyvZKWhkvo5Bl6Wr5GI4Y0+cWqXvhl9cEIkvKlCsGN68GCCzUWE/893nGmLQLueL
iE/sxHfDLTa+FbZz5rdAv6CKgSigQiLu4vRcxemplDYsUdTIyKh+qwt9vzIpsZBQYOGpaGQA3rUu
N1YS28qFtk8AnrfxhUw/4Nkc2slXCToYIqYFI3ZZ3RS1YpvlDYpStVvtpHvxtUb3iDZUygrj+28O
5abDl0UG6cx6/ZYwXxxwsO7+GnnxFo3Yt6SRZkgWUbMrgHU8eNcFr/E6eSTO6MgHCrKJ81+a/uoc
QezUQ0si4T6DnAIqEItbq0xCQdI6CdeBHmjA3rRbDw/dBMlCGF4aK3z89dY8lT+ZLw36byhR/bkW
W5usqG/BsTDJwXVBtN3bzhDqdH0eQn3ioHk31OJinNDQ8mUBZ10yvB3HYLSS4ra3zzzQqS3x9oHm
CX4T/aimdBpzFefBuFI3Im0DQGjsaxo2dwMn999hS5668bHsTRUjH5FjXt77ISfyXYYQMuSMhZaO
sG97V8DMgNigkCcJHRGK/rnnPHE/WbMMIVhL+hZ+ygepWpP1WdJRWrjqv1IDuw6uEOVZqx8Qdvg7
2eV5zS/3xNvxlrfTKIXSoEL78S6MD+3gSMfATu6Grf9QuCmhJUo6LiWAKpd/w9k9tSkoRp+1B9GL
+ylN01HUI00Bz1p+TXbi3ttka981nfAhO3T75lA7wmZu/nT/76oSwMto3KFLQaVuaFlYg+CfYqUS
Kk8o9OG/fR6rwta1zKUX+ozJf2pvoAhNdoPmSOotFldkoU5TkwO/clLKEUqgJUgTnhni5Cn+dozF
GzRhQ4fFfFkoss3WcGcoy5aKC9FWwGAXBYor5ybw1GZ8O+S8iN9sRquJetk3eayEoEjvcT+pIq1r
Z6UrTm6GN9M3T++bcWjb71Nlxjz6z8l9d5/gL5kOUGNYoWzAf0RkZ2VQ/IMdjFqbYi3mMs7TAoIJ
CLhop+YH2eVGdMOdZ+4wRh0qB87t9vn3LXcfGTwLSSBVgZKyWB868tZDYPTFN6cC8JA7PYHqWkl2
ey8fgjNY9pNWzNvRFk83iHkohx6jTZ9Ht15JK99Nnma6dnbzN5iZp9a+AmqVxyNCgV72+5dXwIUL
AQ4VDjFVzk8ndAXXutTc1qGYZG054jkF0FMDUrLCNAKVBD+/uCLoQ52aGHExJ6yfJzqNZS08975O
LUjKfyxAoBxZ3AvvnymPpFboUirh1E1+Gd7Oggtz+Y+YY4FG7vm08snNDcWbijdTR/tvmeztrMas
E8X4jkMf7ufuC2rvr2gj4zIQdueyd6dSsdbb8RY7jsahusWIKUhAcRzPLS3r/NVwxQ8cxdx4ppu9
as6Zq/3UJng75mJSQQwUE4bMPGaKYU8R3NyD2Jhs8r+j1XTq8CJgZlAYwL5jl79/hyk7H/ILVq+e
03I9lOIqbYdLvUr+iQ2GWY1ja8mULS5VyMywYrH2ZulkR29TADhtVlTP7GZFqOjM1v75mQxRBzKM
vC5/oVb0/TNJhZi1BnKljuyB2VGeO4nsF+3Ev35TP2+w96Mszo+o6JSaOaVh1Pok5F+78PrXv/+E
1fp+gMWryUM/ioBhEX9Yk29Cl7RWHaLvj7McanhONPDE3prnCtlQhX0FQ3hh3/nBJChaRWforH4j
5xv0TF6RuMWdlDIX+G2Yrc7Vwfxs8TAkPgBq0gq47WW0o2/M3uoodXBMmSNxhKYZXnnisA6jDsn5
c07HieTk++EWu7k2fX/0A4ar3QhG7OwFIL18OO8DnDg33o+02MP1SPuiGTOSfhFfwqh7VP1d+Cnc
DPbkUh2tPaglQfBzJRwnKpMZljeoAoJGoH5pouttJRithDhMcCQAzolBppB7Ld/ou4biEQAmO1hz
klttio2200lpxC+/XrMn9wQSprMYDloky0sntjpgbiNdlRoIkKp+GfLbXw9w4taen/GvERZea1hn
aSB7BDzDVv2g9dXjyF6/YCl59gj+1g5bKb6k4GeC4AAed+rI5ffFY2ZM57bnqWedVXYtrGdyb+ri
Rs9zbQzjWWa3ATpM6bdwBXeYpsfO7aNbjTRHtjlrIZ3aMQBcZ7liEV0QcXGpp145RlZOYhagrBN0
NlwjiIZ7lYM0OVg36X1nDyShi410rtBK+tk1YjiiobNuMbLyy80Kebz0lJ6ha1da66hjNeVGoovi
FmLh0dqgFJm4/dNAIV3BPXIuxzJP5nvTcB6dcmyDmneLiu33R3pSt3CAQ0aPduFW2XrO59lSo17L
PbO+Tr7VNwMtTvUy7r1+8hnom8zLZw1HN1gDsazcua0gvRP87dkx5w//q4dbHPQN4MGoDxjze7Fs
djXHQ+dwWnRzNov7c5jy/UQuDsEJKKYhzxM5XyqBnd4Mkj1nC+ayiexiXIl/R7BnnrRfPeDiPExH
WSxBzlEqhO0rzG3wwWqWi8vRdhpfzka2zj3jIgYj9V5TCumPZ+QAPkrbZjsWKw7he9GZO6Czh2Az
bs4snXNPudicVi70ujEvHVgH9uRQ/nJRbWd8BA+51c/kAU8ehG93xOIg9BUzMwFnfV80wiqwoQXN
x88s0QKi6B+Iw79fOAv7IJe0ShPm8Wb7YLwM8V6gZa0V4FXn8xJndsQyXO8Pfy2Yzom3BF5dfzML
wcd3P1bLf71Ld9b//m/+/Tkvxir0g2bxz39fFa/ZXVO9vjYXz8V/zz/6n2/99/t/8pM/frPz3Dy/
+4ebNfDQbtrXarx9rduk+TYmKdf5O//uF397/fZb7sfi9V+/f87brJl/mx/m2e8/vrT78q/fKZM0
SAG/WZ/zGD++4fI55Wd3dfL8210QxnnzfPpnX5/r5l+/S6r+h0V/g4mSI8eqKrJZ+tc/v4LnD9UF
A02dy7F//y3Lqyb41++q8gdupUoCWpI0CIA6P1Tn7Y8vGeRZgNLNdgg/bfz+5zxcfz8Svk/+6VS0
8s0teHN0zJpAKlQBfEw8ETqdFptKlz04YFk4PYxFeWXJr+oo76sgu4kq6XMkiE+9Qfm2phyokFpD
jjnMRsnKpPGlTnK+ebyTo2CT55LbKtqFlMLDAFZ27AQkVoJbb+rWflPY0IA2WhI+xvmk26aYm44U
yLbuRVutiwa3y1v8Wvi1rTXejVDSrD57pMZuZcWJY62Mcvxk5tohM737MYyyVaoL4IEmxaHf56k1
dcfK89cuRsUOgz5ZaY11r0TUDgulG+rCtvNNEn1lBaa8+yiY8pPUm1dtoxwH2djh2d/nhnCPXXUF
xX6VmeG2bJNtawrbakg/pmn0kuVWZhfJ56yu+hXWUWincf469kG80pL12FyWVgVqTK/ukQqBYlbB
xwwhT4qevO+7pLHLCh6LdIcKlbcKhvhj2kcubK2bIQx2oxfA1yLd0qX6tS8Nd6rBj1bE722tVpwe
iBSpLuEhXZm9GKyK1rxS+f9ao6A+lptboRbQca3XfWo85uH0EkcqNQvFDWVLQLLKciME8lqliMEq
+L11VSuAWPu7sq42MpR/YZL31uh9lfv8NpGYwmLw7tK+u9CT0VtNBVUD3Zi6qdyWyB+APVKjT6pY
2mLVUOId1/yvh/5WmwOAged+IxsNMJgytYexfOwSL13hmGxH3WCUHINZKPaN3Oy0hq+YqnEZKeRD
5bq1vXCwyBz2lOwLE5wxCXigbltdYqOTRYV7umunFz1R5FUXpDCbjPra9PPj4BPnTCre8FSXwPmm
p17x3FEUrvREPCSRB71NkLatZoFkFj9rOfBSc1DLlSRL2oo3eiu1VEVY7aWg3SdNcZFTooTRVxfm
deiHHzMpluy6zl79kie0zHVkaSPkg/R1SivfSdTpGereSqcaFLjvobYQ8ZWTIrG1vtkAkhzXQzQ+
WZFybFIV6rbsaK1/zeTC/Ys2CB1bK00RvrZBvUny6c5XaUCpx5kGXAuhW5rPmTw6qpB5q6JMTEfz
BLdMeqfLs3UpCVupE5+6pHyMJW2nGfljIjY33tRejHJ2K+XkYvs8fUwgQkjDDQBy3xGE6S7oEFww
k2s/Vxy6JBKY0Yh1G8Vd3hXYvEFHQl6N9mnSOp05w8c8j24zAfy9erTkYFp5NeJyJUlmReouY4kV
VMkHIYhvOstzTVDhkAu2HiurLavXzoy3sSkRrwpG+SiFvDzDM29CyRGK+WV0lWvUcBTNTltFVbPp
jHLzQF7iGDQgiNvWu1Iiq7bZ+R+FqNnweemqH79CUd50sgBeMNmKhWyHdfTRK8RPPVoNZi8f2z65
kcYBFnqfKKscDG5WVseyVz8TWNjXob9uLG1XNOm3D0pJj41WxI5Y7dc4UPdGYuyqpD2mhf9B7aWj
agUvo6jdSwoE0E596cJx7l1wVSVZJWK8tZTito6HO7EUtlqUbkdwwivIty9Cb+5LnDVRHj7lvfm1
y4SrvlT24kxYVNBnmO6jXEeHZPxUwBauxnQ/FPJBMwVnlIKN0aRnwirLRNP3E1+jU3FWPLQo1nlv
6uNohZrfD9NDaybwtnXlyiuLD5GUFLYJGpEn/twP6EYZ+nryCCb1wAHRVo/Szsl7ff3m0vxxIb2t
hVpmSb99GqI4GpQ5Q5MQY3z/aVKr7MuyqkQ0EcfcHlLWH96A4nvCqoi1bdkJri8nxzpfB7V3FRXp
J5SYDsXo7fNKuUm99roXJbvJ0u+Oyv/JbLkIP1d5nX9t3tso722df/+v3/XOzvl/w7Chpo0MLdbE
f/1pNPxk2Fw8J8/j82+HtgqTOn4On3/bVOHzl+e39tF/fs1fNg7GiobbzHuk+Atz808bR/vD1EF0
zVEonPi5xfMvG4c3SbLKmpusIUTx5v+ycQhB8xsJs1jwbU31/2LjzIbzWwtHtohlg6uZgbxzsnMR
Rxgt+KsyHUwPuldutBJYq6o7Ra07uUgruUW/TYr2Wz5evZm1Uyv7J9NqHnhWC2SnUSxIxOj90tZJ
95YNNdcPAaIqAVUP6K4hB7ceQGCHVuwKSR2tRCl1hb7msMhMO0sI2fowDcOOcyWv+2qVKpoNKWPT
ZzHFQ/VeHfS1HKSfoml0ycRtM7m7jWBCJRFylV5jt6LCFU5JrQ7aO3+RUm0z0rOl+9pNmsT3efGC
0bTWy/So5pNbp/p9NHYX1AocQd9vRGV04yHf6ZnuiFZqBz43baR/hJf6yQhvCR3cAwgGLVeKKC5a
PTSQ6Ah1ayPWyaU1zQjq8LkLJui/ufS5bJWrrjLv/RR4f1V8DP3mUFEBVfONEyOonItZ+qR316kY
PAXccejSuGOs0jg73HYz0zzrCsuOKvOyT4z7QpNsaxw284B1U+26voxWtdDv4sq8ItTJHTYGiJg0
+U6VdUfwVCeNkNoJbSGu162uOUMr7CNZdRqkp9whtGwL3HMmep/TojdoGddnyZEdOfFtJkRfxMxo
bIodr72kvuL2VBySZx8sz3MhzX9CuWTE1jFLdE3Qg3oUB2EtT51rDNKDqFIoKtlGIaUr0NaUmKn6
pZaah6I6hkgfZlXsSF4MMBvyPGRqp3oQMoReCp12gPQomQKU8BTu9GVsbYzMXyV665xZn0sPF0Ut
nSgXQWkNQwsBzUVYpKxLUhGSUD30vWa3piMO2iHQ6rVVjm4ZajdqH3/VB1fR+ys5Cu873T8EFlce
8NA4MS5DzARZSxyA2JuiMdZhKeypmXiawvqDz3wkDfOc05EsaFvZa5wMrkrtvwZS52ihiqqTfBNZ
BmIYxSr0rN1YwuZO8+QSWaK27o9TofHXl7TGZA5YYJF+TOp+P2qgb73WUdDXaP3hUGZos/bEO4aG
fCabKc8jJ9e6q7oEH9YAi5LaW7FFocFXtCPUehdpCacKS4R8OjtJtE0csBKD5JMBkzhOtGNZY3ak
WbMOknzbd6mdthpWrEGL3lh8TLRqP3XxpSFr26bSVskUbS09vYYAfYyS4cpXhquiLO8s33OSRDh4
Ung9dVdBmG9JAD90dIRLWFyjl14bbOEhUC9jmV5jdaD/8bNqsPZT2JTY3XhhdmLFTil5biE1ayVJ
d2bW7tkNR7S1z9W8nVwOZE85oxXoJvqyfhdEPfjYXq8fKtG6L3TrPhIT1/DdZixAUVcfJin5kncc
ZdIAsFdziya6aPpihTrRrddtckRwPG24isZyU5XRMYRbLuaoKEWkKwv5otASIOHFte4J9+rY0jpl
HAtQ8a3C9IuZY6rhnSANh6osd3QqblSju0iHbDfiCDUGqoclVO9MB36nOzUc20BRNxk7PDLGgxd8
is2rApi7l1R7b4gcpYpecHsG8dDW+XYY2g9iAG876x8rM3KKVuHzDW4epq5et07cNGvck43ic7gO
PgJG8rprO7vE+hKG+XWAne2ybYT4RxgTAy70YybGbPV8lzeZ3RT1ha90aCa0TlTTRGEMB+ScaJWX
bDO4jqT+IrXkTVYEtAqSLCsreeW1rFMgvUH5qOrdFYnybR5/oaYTRBTKJoOxEs3PlcyjyMKed7Nv
62IroXKJ1xHNOi4NZmOhcHV5wpnQ+2wQLK9MvB9FQlIUuqa0bHnB9Et1LSzqB91Ptrn+ARUxR/K1
jT9qdP+ioSXUa0XJbKvXtkLEu6jxXgzK2wzLFaJi0witIwzM67yChtyVtRgRK85DZKQaZNumS7WS
3Xl/FRNWJkzvSlW3kK5tw1K3UvXU+TcF8Pohb59qM9uRIHgovfDzvMFkDgMc+nWld7Y3WrsW9rSh
PFWWtfr1ATnbwQu7QQbmY8wlraTEMULelYOoiVwaejw1D5msPsznocLIQLURG8ZJHbzo3IF8ckDq
v6jaR6jZWDZ5dEKlCEWPvaDmzV5L87VBUaJC+MQAoFpqD57RH8ZOO1YVhjJ3whA/WX211lvtUuoQ
Zze87Ey0/huB4+0cEB36lueVLGkuhl3WhCta7BtK3/UPvU5vclTuBAuQLIfPpKvbMtMhJ+p2UWBT
JeqmMlSUUzSnzu76RgNaqq1TtuLER22Ep8ow7MgMXVOwDpnnNsksQvuFU8ANWuOYB+WHIcuuo8w/
lJzgcpftcqu9kLv8mpoELhLTDbXqSZ38QwdEOwvlBzWquJltvUGiLRvbpxSFm1Sz9oGW2lWiHKtS
X/uR/yVNkYLzNQcO9YWYaA76COiAPNdYJrI+XNURQ2IOJnHr5hPi72OFwJKPjJKVpdFqyMwt8a5H
ie9dlWjX+alyo/JNKyHhtpGF+1rUj4MSHIok7c+siXmNvZ9/yoOQ4ZoJKUQCv7VMvilJKiRPDYOA
+QfCvq16cibJj+zI/++ODnoBTNubHf+To3Mfpnn121UVEhJ+Tt65N3/+8A/3Rjb+UFRCsVBxTDCJ
s4/6w72R1T9ElMc5f3hF3+O0P9wbwfwDQpiFdyOTR9REavL/498I1h/ApRBdYkPhFMkzbOtPf+yH
Z/GrIK4kv18mJjFX0tJEcHV+F2VdysKJRvUvUxviQwefQOLeylptE+mCnRmhcJtp2LDJ2D0ZZsFG
LNEZ81Lq2XMiahJwq0ktr6foWas7hPGi8KoPBMvp++IVGklvZ6WeHZA7oS6i3StYR0NL0wJiIQfB
tJAr9WS2IBe50dOY1QR37N2BrtKapFfXjAexR8Kt0K9GL3rpgw9lWFm2VBRrESnofWt0qC10Xb9C
70V2hTzb08hZ9QRFixwcQuipsd1ZxIHpZUINJVOoYSYiEIUbRfZ3I/EtO5l0ZLSActVopNiiWJmO
idp23g3TRS1I0ANbOxST5FZodWHVBkD+NLVMnDmgVga9sO5bUV01bVhthdG8Fr2a1owSHUk1Ch/b
cPqK/JC5IVJ0GFSLC8kfsn0RV6MTMzMrrQRSKHZPRRI/C8zkrhsrSgCu4yoN1q2KMIWujo1rNgjV
jkSjsw2CSgVyArSZejfaiN6DJ+YXopyFa6YLfZ2OejU0HcpaTHZmQqhN7mTbk8OYYJG+rXG9HYSC
EAG0CP8GgVhu8lgSd4VpHOKWdrK2j8sLNekehCqHvi+hWyhqTyUGk0sK/56E1+BG3cc3++bHgnwb
xEFK7d059W0Bst9wsEUqCzWyHO/vyhxfZurMAukuLyrRqZzKbTGLWqK1NuucdtN+nHJXEIsGTcRk
ILxVPgpNx3kWWg9TMPZbuQovAeqh2VSVuVurjeZIk++jJ+J/lpr+Pmt7xR79SnTywSM1P3Gem+JN
12ZfQxQ/6Ps1Y7cmEAGqn24JH92ZKa+CJ+GqHnRnijrpHsTduJPTYIN+hoDnOosYiXdjQu4S05rl
Lt6Igv6Q9KK8EYZZGClCW8aaUqDKxAdWShu5bWIqH4LMkB30Vh1DDyLXlJFiMaZStlO9tDb0dver
HKGPbTZ46Ya1OW3HgDY8jN/eMYRPGgu1lgm4lpEV2VaLKLopt/HNRKLPEppsm2BYC6KMH6rzzLqn
PLWCoR1KD6xhUxTB7MEgTkOZL6EVp0n0bWKgpkg0XNxaEfVEoyRcKyKxAKGV7Wg2fHW9tcdJRS+C
CoBV3wTtiqpaosGqiOLHiBMsDuHnIcvjLRVF2ZU/+Me6rujki2U61L1BJQYtxcR4tUe0NG8ncZAR
rGw3yCak2zRCtC1Gg2w9anK6UoZZOo6gz72fhKGdSQ0qfEE67uK+A4yTf51qT95WrdpfCV2io1Rf
rw2pHK8Rj4BDoWqE+obXAfLZRVKXxPCT6eBnSriKJR/CKUHeYzD/UebSa46Q7xqH7aJo6/podKN4
2+rhXVShWWcpUmBbmTFoqzxQqpXYE+K0Bhnd5WkMCe9qnzwlvJCqdjiY+nQnVqwemtbl/VQJW3hv
hq0jU7YbBD4kIWZ1i6BGb/stvM5C9F7iaUIeuE8+yD1qpJMQOn0gCTdVMAgOYZEq9YHTgwZy8gwF
0zZKcezXlewI4yg/on+ouF0p4thER5Of3vs6a08fmiNSvgMqq/zMJOiIIo7RvVLosSPqJM788g7y
cXrZxyoVGgNZ97Ye8huxQu+KyMyV7lem20lysS5ya3QVC+0lRNECV43iERhZafcG+mVqbXrrTDKP
gtApV/1UulMk01GceQ9jo4TH3ldBCpXoJ/qy1K3NiaNIIxjtBEI67WKvtvUqQ208RhfKVy30r0Ky
IIJVZndpRxQlyrzw6CWDikstDo7XqPJeMtL0MewRttZK00WlqQAJgyRcTbZmL5nmJ5pZESkj72GP
dV+6+oA+GvgAFZWm3Gkqo9vIsLmOVpHmdtJqR+TvKDn32fjmGFpop+hr4m3hFtLBtBkryzz2mrqv
SlVbxZPcHCV2qk31U0T8JvLWbWXIK71FSK7yTPWWNaWsE8T10J3zxY3vY+SbnnbXeuanZk6GIQUr
uynS2it18LQdWiVbCuGlQzL/YQXTOu9l/aId+2Q1B6RKQ00PGZ5LhmLnEekwZE6Sym3SIEdOKwMV
XzqCHtmZVlc3WmyuFSOrdkz35zKuQdQVogGDFhmSwOSAQZmJYFlbG+gukneISWztQqVW7a4NbfSW
/K1Jy+i207SGhyVgUaDYvAnSZmtK8RFtknHTBMPXVh4v1Wnoceeo6s2RQa2KRrKzqemvNKlEPmK+
0WIj2HVeZ7mJKUoOPdHdOpKKfRJbgy00vJqQ/LTLDLONrfYZ3d6LeComd+iZBVMU+ktZuzUy8OCl
+qSZUXJBriRdq63/Uoe6sQrq7ChlXYt9oDyPetpcKrdmm8VHTyjXtJmzket6V3Sd7+KmIjAb3RfR
U1nCw0apRrsxJqGx9ZHoTj2JzLYR33HcjAcTnAUiP4lt1OmnIlPqXSiizGL1SBOR2kCupqmm+gkl
kuvUiGAYS3XidgISoEEwPiSyycmjjhdiB4u3EbBDWrO6R5RI3GcpYmQd6dBVqM5C26gBeYbyyVOJ
cEbDsDIQVxXlxzLWNro00Z4QpLIty9lukOXOjXwrc9DWnoVoJ87GgCtikgdWBqkpqUNmexy1eqNQ
PLnyBf+iE3nVbEBTUwX6RKbqEHToNIkV1DSEVJxOo10cMZC7WPatVeob4jqIJZcT29tH4scmJYaB
/jhtNmGaHsqYuyCkmXhdKrobNIrp6hY56t4aGztudcJhuUK50CR9afF57ZriNAfC5Qwy8Am45EGK
rg2i4JWCHoVcfyjy5hjnw27E97a7XOCGaDEf0WNuFT++EHrjFlw0oZfASFdjFJgrK/Ku2mQdRyzs
QjPsIiagJaDT1qtUsze8Ywe9TSpgk1R1/bDJNn6GqGBuQIApMm3V5pVs8+4+YsAgsoM5y+foHbWT
n7gQpz3tinPrIqakkKbIpkqyzBH30Uxafd/oyn0ga2h6GemecDRxXrX6oJt9iHBguSYsOXKMRxsv
0AlS0iNhT0po5z2xnqFAwoWDbmcUwsMYx5OT6Xpum01+5UV5cgF1ykQFMlBdIZSQAqUjVPEus5oe
20zuHT2I14iLH2tTQBLRa4uVHMoTMkz+/3B3XsmVI0ua3sps4JRBi1fIg6OoU73AmEwmtNbY0axj
NjYfmHVvJVnZya5+aOsZq67bLIoDIBDh4eH+C8VB+nnY4ArDkWP1zmlF8rws7CtbwDV4Dy0EF6oI
WbdZ6JPjoOTYrA3FzGYRhQcqmRK57EB1cZgHX5gNyVbFJMUoawP5oqGDXxUu0j2WSJRUm/FEqUfY
z4N0zKYBM/qWarIox5FT1vN0K+PaLWH9ObfyZSIaWPISKudOJ3vB5LcNtLFqHS0xbysxXWjWX5uN
lLlq30mELOWuVhE1a0a/JNt0MN3el2LoaXF81RTLuV6kBxAm2MOVtiA/l2Z2kw/0gkXtTlias4rd
pN0tOhU4NbPRKxjo1mv70uCda8I0+HWLoWMb0oIf+mNjRstBSUqU6uH91WM+emxAJy3tVzsrtOMa
Dud5BCChmogNiuK1UO6+7VblrKXELLDzh1UeBs6FVA0mScQvi3JTkI1RUMdkemsk3ZWhio2MFrJ8
xH6Pc1hiJXn4rSzVyS+G3lpDsTxJudVrTWZF8c0ueZSVanLHWP8mTtK+j3HRztZTrYKRQL/5Uz9V
gVBkIsZ37KBpifoa+nZu3OBZpyEAFyWUwzFRwcezvO+zcj5ExjgfpMU8ZDPOa+WA0nGdJeZJUYMp
Qm4a+/TCGtfuRHki8uaivkWx/FB0biHbg2QZEllzvJqcmuZ2OSl4sycjplXy2FGABHaALZZjhPhn
yiWGqV36oEsLhx4MS6l6RB6nsosi0ikrLFOvvXypoarBEbQjrUuPeULRPDoFadkc5t6849D5IEpL
atfurtGtdo4zh0CybanLodqJg10uxBBd7P1QIOlOI8hvqdK6TaVI1jxJia/U5kHu5pQxkX2J7CBK
GPSq23GyYhSqJsNkNe1pgcTfiinHwEkA7tIUu6dCjU7Mt6QRiaKdFpSt9CGUaszIBWfEMtPN6uJx
l8gu5kmuVA6GtQxN6U6q/iXDiruQGsUGWkO7Ow7yKvu+hKCNZWF9FlL5aA6OEsXUauOScpMIzlmh
o5bxA4QSicDK8E5jXtpO6X8VezhEgTWiUPDCVFZQxH1ziFoFtc1btRmP8BLuUmOvo9GXzPTS1Dqn
6Dd8yWBEWEtDKOuiu5isMFIEtAIBGJVbEtABahWNDPZfYaAghZkq+CLOwjPHo6hmO3k59f2jwtF9
VfB//7X2+CsUoP9cbbi67u1H/Q/soQO9Bxr+29LS3XOZPXLe7uKqr36uLP37b/9VWVL+2BY3xaN/
QwD/VVmS/3ipAWubWCPgwb8a55IKoNB8sbziJxDeuJU/G+f8SKfljEzCxoJD7uofNc7pUr+akTuk
tMEsUsZ6MxPxYFf0ZEzlM2jwY3PoLrurHYpQtbPhdc7SYftPfP0uLOzaGr3O1vfLQbxrWYZX4U1y
gc7lAnb+uIDlnr3CTa8mPzlISKVgn3zKHvOgrCwZnXmM9QLFH444EjszqHfRC6FaArB1tcMYZO64
V+yBr2dH8msnuw1RPWr8+Rjbi93sm2Pn4nXhjkeggMFuv4AKFvfJvg0Wt/cEXzk0yNCkzuLuvGqv
Heq76CA7uKRdOp8K2HAWnTrgoORRqL5El7GyRE92MCh0dhgaWk1iGafsrO+bCzrAV5rfXJZz7GiB
4qyH/JIE4772CghkuUcCsB9QhKxuwuvdJb/LDualOmMReuj3rZvYIs9JB9LdnVUgxGFgTFhfW8U5
vsqxT8TWBiwd8gAcia35a4G2n+JmbsrHyl5nPQcu0onefWJRPPM1qI2SG37XbMbVq/cYsnIbiguf
6AG1MB9IF/qKVdB5Lo3r04xVU+UDNoA42O8HWHaxN3mc3FzZb4+kAX671z630J8Lj2KDIx+yk466
s+5ngehP1/hg8FfTbXETe6tv3nCc7ALy5BtqGXbmU8XjiOeDVbRLf3FGO0ECMT2gi3PgQPNdPGTX
2TfpyfzS7yvugzKiNdwD9J9A4G9UDvXQnSZPu6Jj74VI6mR+vRfQT4z3w0m/Ca8WpM8aYNACfm6k
h452ld4Kp+Lb+qGRqPJZEYmgZDXkpheETF31Il/Mcxdkd/VDiQXd/F3welsNdAi1gpdcx0fOkODT
1SB1e5dav5eelbPq5H4oB/Hg1IqV3OnXYL+4mmlTaITPvGbX5SFxVGy1YOF/VPb1QTpOH3dB4SzO
JvbIYfYp4esF7LtyWxzlYKAQQzC2jYtySxriK34I/i13G9aJwPe+DUf2zevkK+uH30xv9GDxk87S
Doq/85Kr7C49pyfpkJ+0c3U0btOzzgpoT2kQH8qDcnzPuEN+YQ79tfn8e6m/5TRN1SBVWtWI5402
O8asQmwgoU51+8HSrZp7aJ3v34HdIVWDP3BQBytkHMFd7N7Z3cuBbJF4PMbXE4KXgrVzem9yJVuw
M+tDgvLxYE02ByHXNCzE85BzZIV52V7c672VPiWu7jKLEFTapGpkT/c4yvO+ZWZ5f1SiQ4E07sw/
vYWqjFP48766UY+IMbgasmfIUfrJc9FYuX5QO7t7Xr8WqIv2x8zPHrBGxy3CX67qPU1JfMXt8Xi7
s3V790FxWr7X78PPsadB7CEHtEOnejA+R2cpEC8Rvh7MpbN2xYQMokC6X285z7qdNx70c6Hvo2A8
RKf8uF5Cr/OUKzQ4aVPx26GFFqglnmdfxSZjdOdtPXjjRvLj+98HK7cfP+fWU0lUmFgLi0W7zEXM
05Gtb99T/n6Ccb79bmgbqLwtVuHwSW4XqIfplO6RRSKwGpdm33uzo3pjwMFARDBi4JexVlesZW8y
H3fH6CMzzqntR2wDAnyKbQ2/jMj+Rgw/KT4v5bw7lqfVG53BnezKHY7mNaBV/gtCh9dD4jduFd3K
fZPpIPlQvfAaSJzMyV3kWmygs8Huajls183Py9eIwpMFejjikqkLWM9lCQTNvnI3NTBYokhx1zaq
EheOog5NO3eTIlZs8ZhB5sDrHdXjyZqs1sM4k62mg8ZSoIvyPWJHAGfiYp7slAEW706EKVaQ8lvN
Xrht9qmt3+ufI/QqBCv5tBGVVUcOduxAGwMw5dEMW3fCW1AllmxR2d1T00W4q35AAu2dFI5C9+tK
+F/r6A3Ya9KTjC6RIZypW51XtrLKhlls9fiZFrTzeSets3oI+Nk8AUM52Pop5k0AcGBwJr67c+4y
NqDBVfkyYTQ+NJbqLW5hfSttXNYtkMx2iCZqRlsYZ83Dsh+OA8uw90ZvW7LUdGHKfTF8zR89tmZr
Z6VIXHTsip3beoA9t2mzbZL8wIlc7pDNdeSvNZ/CZGCgiUEXF5vQknCVs4SFL8OBPgQf2O015phg
F5fZa/gqJmg2bsc/g9tSPsXtVLYMe/sWM+hxm89YkDtU8nm9bZDdKnxQ41Z7kykhcZk0ID3lYbcP
b1wxSJksGxN3e5BNU41TEcEgxnAmd1ZmZRrwV2fDnmzdaj4MPB36E/DzVh45uzBobOKyR/TiyVkb
XvWY3vP5jCvHPDt0NVfwe29lPEWnwMUgcTWUsMHnMzk4l8TW7jp/ALzsNtzS8p3XYqPLYC9fBezI
79B+ih+6I10NeGurozFy9JBsLSh4zwlKnRN5TsnrNJmmqKiwZh2FwEfriHe7bBPdEdwRbQLVginK
m9l+to3ZYLHA/AilHGEPSo6NUWUiTxYweFYjiy4AbeVtU7lygbCz2BEBQEgMSH5hqScRz4zQCYPt
cbZUqfeGI+xljz/iQqHPAPEbO2ubeqCZGLwyWD8ZZ4BUDAfKgJ7Buyef8CGNn+KgOzTbRMWPY3e1
vWkdLnRJDNCZwJHX+rnb2neIHfAMCxOutL8joGaZ3C58TK5ZvIwFQG5umkP2yyD33HzGv5j5sHFA
tZa4HfTr9nR9cIbV9hoOtdI+cULX3O+OxCA4ctO+2y/M4+1aClnetkYAvrjxy8QU2SombpRzp99q
9g6JXqYGeRH1v5cpUcLQHfbYO/sh0UVgisUEj9Bt/Z4h3qwHajaszl0/rZ/ioHI1yqw+4Wrfwatl
q0tRSGuIXX1i5cw8gV25+WoGatB64Hj4TuxPezxEXmZqcjF86TB6MEa8fWhPRzPo9rG/LYeeXylt
TN+JwKO7kIbEpLqEaHu3j4P+SSEMm6ctVuX+wJDCinl51AGdL/zouXdwo47OrJIYy8VlRH2W1I3x
MN0oF2Ia77pwxHPhbOONqAHTLtuT/jp8Gk6gE29EZjMhR0LEIbZKHHkZD3QPMDHn+SsiguFPvJcJ
I9ORWGIwKakeBwMrISQWydzVyEbBuiCNFnzjrD5pLF/hZvHBZBB3F6d+3MEdi1juxAa3+jCxHAvS
AMTT2FxS3o3AItyuDJvHk3hTeUD+iu5CC9W0dGrP5Dkjri0Ghms6lUMyZ+cMcu8xsCjvQpFhoQsv
M3z2IMj6286zrdYFA/eXKFP6rFRUHGBK8OiF1Z46lUmyUfc0u7FHK3RES4Jc28cMI+nOtutxKyMa
RAbKtzNU7uw2/lZdtqFuDio3mjMMRE9+XrsmKbnhp/chKXZ9VfgICSHZLBOfGn89rtq5vCpulud5
vyUKPZkNfHRsWYgcLPXQxybWNy/YM49HTiXuJt6dnaNDDmkJdSn+81B6xSE7RIfKz5fTjr+7At54
7s7dc/zCVzV92lM2SRAaEg+5x5Fqz714Owv3WUvwmGD4VU5+Y89WcuZUZOXWQJZUoQaBQwwZFMkt
eU7KkSJBUa4lK9rSrh3nE5w5tn+83hK+7eyIM4NJRWfLW2qXF+Qt5+EynzQ79ZD6QQHLxP7VcOY9
0nQdHy+5MqeSMJBD27zgpOCvbkPKntl0po84/94D9O35QrjTHxrtgXKTdiIRc2MAQhbtT44S1M1l
m1OAlTAsSMm62j2iKkrQH8OgemB8mSiKI10NnELKo3Q94VUPcPRBCSQyOPmL8s24V64Tn+Hhd9O7
iNvRPifP5qU9atcFBMfcwxg7oWrnUvuJbnYIxLT7wmeLJM3c8lCRAh00SAg2PGdBpgglkqfnJtH4
h4nihNZTv8/IpFSfbyAL2Fm4/sIPfOwoYoOcPiWnqOJcM3iyP3m1S5q3h0eoNHsM1JBO/6KqVsyf
fZLuQgHrrc7ji+qeXybn214vPp+eQhqGHz0z2WAMq2A7h5kv783kA2mAPirzkTbyWWMC7roTErWO
YUX3cmRJQdIGqx97lY1W6WeR+fC0KUyET5MzebP7CECboNBahmWwErlH+KwoAGmW5pkczmrmbs9/
Lc6WhoK7hEO8ZY0gIrkE4MXCyCzOXBwvBcf0JU8Ufb677LD8+A5tCs66vVQWlfXoXnoqApqsboxh
vTd/X7zWDbnclt0ifAWL3m24Aq7hlsQVDK7EXUCTjoz97kaCnN1422305Mkp9atv+W1+WSJf8eBR
v6R1JEGEtZA5Xe85iJ51tH7wdCeMpCi0ASvkWoIn8js4AfrsObw45q792NsyGy03j3/yakNb5t/t
BdDb8bZke5vc62G1H76n/pbPbsO1HUE2QZWeiyxs0bUtfKRqz0eOh5z7btmyt1yTgGJRmuaZFli7
Al+BXOEWOBSw7/DJ7Is68Z+SO5n0ltXtjilaBjmHUSDH6Pqwp2ZkUjwHg84xFO/ZnpsdHIRfeZKQ
IL+lgyZJNFKQruE199B2PTPI/RlFZJHViTIyv8n2a89XKg+g7CmjBtl9gyZfyKY0ud2H1cvIPVrb
YO9N3dE39jWnDTZSf6u/9H68hWG3IgHgCEBQJi04jYlVfe/IGHdezYVSd2JvIXFBjghNhC2R8mKU
1ZJLGmw5Np2WxJMsTiCKM/Mwm9J3/cxRmx1mOy7u3nUv++GF/atj7BtSk7Gbk2KpavFMkkqmWax2
SWGJfd39Rp7i0pFe2ENK2eYAwAvQyawmzhUcOlnfBpGqIX0y2eroNZGorHik5NdbvjUH4rYv+DgB
syuI1JLITK31CuuaM3YWJ/OqDSR3DCYEXcjMyFg7mxoTSfV0UKkZdR/y+8WN9n0Qku9NtkbEhq2x
FWr2xaE7596IpHzJv5pDEHKTc3/Ugi0iDp5xBxuKbSv2xo/zx9m61tmECr97WK3yqjund93ztg2I
99v+VlC8oSuzF2GpE2Ju9ONsPY0sbqiYL6EKoiH/CFucZ7cD9ER0UPcbFYMfQzkhBOf8Mj4EoEzI
M7d9xXDa445oKDrGQfsukvhSP3LqnqCNFDKDR2GJIt22pawcLFEQZLAqm8oJ9gl0SThndFvS6m2b
0sx6m1DYGfmdLW0Pb2Zvy25UCg1kzZb0YXW23GAr30lu7XUEsm0g2Ev9na/hpLS+PE5M8inZDWGK
N9KxjSjszlWwHkr5ptNY7lZFKQsiBmt2IpMmks8AEnyk3Ii42h2PThiA3OqOH3ao4pI0uNAcDglH
fZVde9yzMfsL8VJ2WRycszY1wo7Nfyb/ab0tjzSdTUN3y7E5LfAMMid7tb8yr+uz8DG9Kep9IpDq
peeJ5b0FEcnC5dguSMJqm0bn5tzXOtucnPga3VXhuBwj7yElUwQDZ0FFIEbkN7Nmx4d2CyD77WjL
4Zo1C2uPIyABxp2uthRxIP/ZUjzZbQRPgSOMoqrADW2J4czADQFbK7EE9Au3TkQgLaOSQ1JXy6ft
UAIkiJC6RS7i2Cl8yi/R9eTMxKSt5FAQZqAikM/+HjZGq/7X9WVhw5//BGstslrN8tjQz+GzeKUc
zAphd2TQ/fgBaNGdRiv3TGsPYYKFpDN3t9QS9e1rmJNUmfvPapDcqdfVkarazfqUn/j+dxgZnrxn
j3eNg0FKEl+F1I+37CG8jg4vDk9H0ZcP6/eK+mZEzrNi1KLzmpNAIzHsTxygSWM4GgfgXXwOcR5W
D1c5uYZ23R71BzBspKVdwKbpZoeKKZKcihPMZfP8mc2R0O8IFxq+zCuXXn0gXUuf+0NxYhcioZXY
y4CcUORsKE0A5QvMGyNypqdxsZqg8ZRjczSv8oD4ThSnfE7lTb6SLt1RDzh6uy/nYt/c//f2cP5H
tmc0MPS/1W64rZ4eu//17fl/nZLH8qka2v51j+bPD/izRyOLfyCdRVtFgclnChtP8c8ezfYTyI2S
AESbhotCLehP9K+s/wGHZnO+gmi7ER8pB/3Zo9l+JOsa2mmbl4jMB/4z7O+rJaQbKDqgZgctWdCh
X+Lg/nopoeywVjs1r26i4nuqPMxCa7VZ50DHtOe8dKs2squYvTknplDlKMPWemcVv17Ef7+DTWvk
p8Uch30mmy130NQY7K2z1ZWcBGHZTOclUCG6Gc1NMnwpNMx7NBGI47f/3jn8qg/5McmS+vlb8vj/
QCMS1ixgNfO3bN7rxx1iz09x8rjruuHnaf7XX/+Y57r5B/jdjScL62djq/6bxMtPuJIBTJ3/fTPP
5T9kOCKbMyDY8x9tyn/Nc+kPpj6q2zp68DS2deMfzXP1NTvmX4VVluHr6WVKC3KzsDH3IhKfF8Dh
slNpYDQzMzHv9LQwBGvW2uiMuk6UBrQzVqRBInoqQjrd6GNbHVphjj6oSqUeojX/lE7dl3louguM
T4pNZXGvteNsi2gi5BsRUgWpiuJBXdursWPfjvvyEMe5fhvL847aIe30O2Usox6YkFge4MwplTMu
IJfBSD234Ro6ktbdN2X+JYwGwzZWmvZdWIceOD5qWcWSge3Dt2IUl9bOVB0/iSg9gxfqHLHr0jN0
kOpchvGyr+pwtmsBCcQsm4TnJU6oqcJ3fVKTMrwbjam8AWamUi5cNO1LROg6RNmqu3WzgYN3xjf0
Q7PVMopCr8h988Tpph05zwSHWDGK7FLt9BYufVk+FUK4AKbPP7arFt2bhcx5GVWVfavUlYuw/3za
Icu9L5HSummqRXZJtFYvhzNziMVSd0R94fxpwph1sjDqLMygRVvTS/NOa40VO0XcjSyphPyLt0x0
gQwE4D9p4xt5qoenTt7NAKmYRLkVG0JjSUI7HZqxqg5VIWiuanaYiShlnzppOBaHWjXnawSvymsz
hydVo8pHEyjrgcFp2eDLbVWelV6T9jWz4KIZ7fhxSMbarnahfqulsXmFMMTu1GVh+GC2mha0lUpN
O25wri+K/Gqtq+xizg3FJE2pTomOx2baQsKEUh3H56E2E7tPRwpl2g4RQokEZlZBBSkG/CFBaFZq
CGJPPrmu9fO4SB34wJCemmksH3Jm8wEbecmN4rY+z6jvWBkfC59PAmIYztFN0naV2+spBdxejvay
lLD7L92zWoSUuhV4oXosTf+FVOA/lDJ4FSN/Dfr4H5gK/Bni2Hv/Y7mD02Pdx6/pP3/92Y/IaAh/
SLB4NMRbfwSynyMjBB4YQX8Sgzbfpn9lAAISTqAnEHhGUhq1VOLZvyKj8Afq42gDkBtomDkJ6j+L
jK/Zmv+OjMabM28HIyPDQgUzAVFsbLkD+DQb2aHMkgCqwbTJAEDcp8KQqpayiJ9FzRwsY3c7FNOp
meug72pLSNKnMEMId5CrzyLKGl0xf253m4mH9CVR7mTgxX463Egt4kHovH4Pi/V+Jy2f4nW678WU
GWuCoxW60oKBpNlRl9CIleNLFUYbcN6q2jT2zN68DKCqQZRlfl6XFCp19AzqpfPmeGyht2rwvVur
FAfCbv7d5I6jCgD5uHzJe3FfK8DPV/Fe6jTTliGb2Joh7LVe3VbhbdmOt5HYfoo77Wnulc+LkDwP
Znxc0CyyEkn6mEIbGsDhD73xNW92MwBH6BfhrPvCoF+lRu50IAiqOr6bG+6iMzRoSWglFXrmKnp7
W+XifRRNHP7V9rmTp9t6ARSj59lhihLsQOYSqivubd6C3KqVxP1AK5QzlRRr3tKMF0EEhmUU1BeT
BMpjEtNbqBPZQosHrPZKc6fhRJv3iCGsxUHNJ9T7tP7GWCsaK9rF3GVioGWyvxP0+CEzV5ut73Mb
qpMbSjSA9PZSJgIlGvCnjoQuqrcsC3gLrd9HS0b7XOjvdQDeHgT0kUINsj9+o69gYIZkPsVqn+yb
LvOFsaC2ZQ7jFT506rfZaCIrlZ/iuTH2kqlQ1Igoic7ybo8CAvXekRpOLVybHfIGtdQnWKFE1JMW
EHbpNjZVKDV7JYPFZPWZ9j1G2mFMF/OHTt8/QqH9/xa2WMj/ccCyHtv/87+TV5JzIn/wI1Spwh9Y
uSABTUDaMrXt3PHjsMJPQD1zTEFT5QVr9tdhRdL+UDjhaBi0ChgcAh7+d6gCUAYRWVIEiRxO3XSL
/0moUrn6TwhHjIdVFFiIiTqqxNp2dHqdy2Uqkstjj5K/2ZdHs6+hKMX9ITJPuXK71ocQtYOW0DOU
8RdzWINCYkNP1I9z31m9PHhiGDmZMpy26WeEpQ8720qLzhrBakZtHuTjEiS0ETLN/KrMVNji3Ooo
uZfd16lqfKh4NlS7LTzZbUd3Ck5xy5Kp5O6u0MSgiXZM4RoaR/kJoSJ35MyUqWWQCgO/u1qLFAaD
KHpzuQR6MQRxRp8tBq2ftVAjF8IL3DrS0ULp3xFn2F7bLwYOfw52ISQ73qJ0dpGcCrXS4tORPozS
006tXWGNArKDq3WmnDc2UGkkJ1H1C+r4V4oQwcyKg1V4yiB91ZF2DFHCAktMdgYuvMENDvLSktPo
1OiqIuRidnTFTTof6n3c0qJaYrj4xzbSg3wgKUvPGiiGcXFWQ75Wh/IJ2a13yOZMwN8941vQoTDh
/zrKPGO9XrOrMfTZO0dVMJO/vcKb6bcOk5rJE1fIwWRp1ziGhuN7tgDiexdhMf18HG4k+GRS2222
P2TdqMzst/IjDRrqmAhVUcQDvfJOJU16qZj9Vff+sbKQAQL5ydoyqQO8vqpUCCDSdxEOPLN+SJpO
PuoJMK2clz7Kdqpp7LjZqZARSilbUFMVWIwKrZ04Og0FTbmhvYtgpckz9eYKCPEMB0H9HA8sMN20
V21jLXBIMkoiOqg4Yw64ohvuQANpj+ZG9awX5fua7Z7QzAk6qTgJUemV8yf4Cj5pkI2DqpeW2T6a
Pkw6HtMCaiFmdIgbjlSdcpyMBYUPwdVG7V7r8qPWU5EuJW6QrksPFDxGJURK9vgSI1o0nmcdxmF7
mrRPSiU5pdh4q4iHUyVYYlGd0CC5pDvd1xeqyZN4UXDZsHS0xYTlK7QFN+p4I+Vqi1XpaAOtqSFN
rbHHJI0WYWpe1dWXqoO5qMs3pITkDDTDFv0R8ZUayjDHNU8LTZRr8kM7hy4EOWg5u31Z1n45GoeR
Tzb0W8DtVjmDolPAxS/t9bzyQuQvi1JZCXWQHv2MRatqK+7jo54O50SQ3axvrjhdWVCFTui8BKZc
en01WblZBnC07jhJZNBDgAW7cT15ZRzt2zCyw/lzLD7odD2GKPZKYwdHZjE9BN68FeJXunJSQXBD
TBS76gVI4NoRVf/jPBj3U/5QtQZbOk3bHb5fwnxW5msNvZFRKtyxmCRbnmtx06Fy5rQC2VEY3opa
U2e4a4gx4HOpAeFTt0f+XPfJcxyKlpFU92E/gUc3AVAshZzxRMjL6umXWIzcZkWzR5udKjzWdXHX
iR/52w72UYgM1vx5mL+OyvLY1NqR2HNM1fiL2iycrprUS0b6BooY7HLj2Kv95zpHqzGTUjebZAGa
Z+FVunS3zLuTGCUAxYTUyczpLivXz5VifJe1/pzvdvDGJuVHIsLJ59dSqq+z8G0F6gLqf/w/Un4d
YdfXKzDFlbIxpYbwVXXOgFFbP4/BKJwV+b3dYMvrX6/17UpImlE8FBBc2wpyPxXcdmq7JkaFidLa
GDZDOSxI9aDsqbj6Lv7HQfn1tbag/dO1qn7amZXZg3Sgx9t23+PmHeXxXw/bXw/zZtiwgVS7fOYC
rFFCkhsNn2UFcZvk009J0vWP4fmZo/73HZQH4SSGEq8EoP2lvPTTg6yrvrZqMhEgC8lCinblEEJR
hRBwt66RgyLyO5uN9KYu+mNCcDgEa4u8IWKLr4cOc5ipiXucymroT5f0FN2awF9Kb/7YnRPFSq92
dA52fvSpP5dud3oBI/u/f+hf3wPGMfjQoQ8g6m92PLlR2ohtD7c0eEukB52dreaVCGu9ApE7I8mU
1PrHGS8IvHqseHoew48SgamgizRK5l5MZEeQaOCK8zkNsQpaR18Zv4lpcajk9yrJf08AeEU/3eyb
nRMv8gmGIzcbyhStR3Kq/J13siXGf186P13izdIpi7EW8xkPsKS4rBFiA1VzGKLVnQYc103BVyfl
vl7BIY6415UqnCWBnndKu7Z3I/ip88ZPzcd30rtfrgEyY5UiqmFq8pu7Spt+TYmtjVPtlkO2PIhr
etDlz+Z08/vp8PfUhAH+6TpvFnMdKxCGYW4583SXsNNp810i3f7+Gr8eYlOmqkEbxqD/8Hraa1K6
rJnCWwRKyh4OaRk0Sv1Ru28+9W523QPc1ZFw/lzTP33n0r9acbCnOMZwVDGJxK8vPRWE4Egmlmwy
+LinO/FVu3/Bv1gKzVUx+P31fjVff77cm5wLLYRqpzVcbjTgJhbzHimE31/hrSbbFkM2LTaTSbHJ
cL2YyvwUtdKmlRoM18CdgM1jLGWQ7zS1HfGDdnzfkEzamkVvdpZXl3szQZJ5tyvRtOgcCZjgi03Y
p5ysFYjbBhJrPwDviR8T/8W99j8D3/jb5TXz5yT2zdQZtUQ1syTGKU+7rLsIyQnZ+/2A/n0FkByT
smlUxVUZh9fXMwQ9K6jDa876hzc9FI9hlzq6kdm/v8rfJ8brq2zr/ae3lvUhRGeVq1RcRdp9SaP2
van+9zf1+hJvprrRJUkHE3yb6uxhpwTE3mbYIdEt/v2z/GIL4Urg3MlwaA/9zRY6zEtoyEvB0ROw
wwJa4jjeASnft5/rK+hUt5MXfavup0A51ufxefwy7f8TK/vvEfLVTZhvupxUy9XWUIhc0wapBjbO
GQOkys4Wb+XzAkwO6y6oae7vn/2XZ7mfnt18s31Wa2YumAKS/ZTLJRdL9EqQkZb9xbxtm8e0Ja0O
Z6cvZF8P7xvtRtE3Se8AAZbjO3fyyymFG7GgbRbr+Ei9nlJjlpP1cmojEEw8fAHOCHzncTPva63x
/H5wE395RYoNW4N3a2+/3ZTQ31933Varmaj8brrsGaTlpOfyaoPQpwTzVLcGaefEHYemxPTTJdik
ZpPZeHjn6X+5bH+6l+1ef1pQ6CcuQ6bx+oeD5nsdDr73Ebie/FiAQyR9AhX3zhXfe/o3gWK3jmZe
LlzR3IMmue5eMFNQzRlv1c4PO5Dn71zxl1Ocdi57Jt1SDENfP6PRLqrQiikJKnwQCRzo5mIo7pWg
A3BYgueRXRbWO6v7pajyOuKzsPRtt0TijxLgmxneF+1aFwlKEWkgb9WKda+dikB9REDY+f0DSlv6
9rtLvUnv6mFks1w2UYrzRt2Qn0KfNbyB4TzAdXyF2JcNM//zZv4XH+Awd+9tp798qz897Zs5HUpG
ikICYzx+2ghIxWXwd5fy4wZ5HU79Rdi/99C/2MBfj++bt6pJ9IgFkYfe0IYr0LrGh6yB1YrsFlfv
Wm7+cg799HxvZm2ko6aRbM8Hvut+JkRW5/7jtQmUUAI9Bw8puvr+7iO+N6hvdrs+T4sdGikMqleD
RMyBxmuBEMx2F+SH8hw/v7tUttf0u5n0JhhW6xC2bOU/Nr/qsjFe648JAGrzABXeL77+fua+ZFm/
u96bRC8Su1JNKq6XBgi68BLBSAKMVABnK6far94L9r9+jQAuIHebAnKgr0PBrHSrLGu8xm1znzkM
n0SnA/iPLibIy1MT9H52RU/4PfOqX13XIC1S2O5VfFzeXLdUs6Q0zZWtPjKsdYjspgebrH2UKKv9
fkj50L+9Q13C1PQFBSVtR9PXzygWVDLTYQYDqcVAo/MB+RNMLSx0WdbnLOsdU7i0UXOUzIF62bCe
BklF8WJ2JVMP0CGiao/iprCrLujcZVNthSEqoGgNi+a0x/QC9HMdf9GX2CpimXrPgGWMPjefCsqT
U7pDimO01MJ05+JTbiQURXEBNb6xy9hDIlFqjL+IZdXZYeMWCTJES46riBCGHjLHEEx65KbyMr6O
k9ILleasGd1jbqSBkRzjNYdyWH4gLlhafouYMzXn6zKBK9N+DREsl4bnnTYelordVE++ZTkChzrV
Ofb3/0vaeS03rmxb9osQAW9eAdBTEkXKlPSCKElV8N7j63ugOrqvRLHFvuc+7Igd21QSQCKRudac
Yy6g4L1IwngnC8q9HhwD4qjFDmogJVpIRw+iUj9FwmNX3MdatBXbjwHKTG5IR6+pN5FQvfpg7DX/
N5yeVSNNSz8O7oe4sJFL3Fvtr4gssrEgEwTQbtreTdKhGHlhY+xd0IMKcHxtD8y4pms5YgbIcFDn
1srUb2X0NK2JWVWOViQZLzKzdkXlr1UhFR5uLC9x4fnaai6tJhq4WfEGc91Nuhc9Ng5+hsw0k5b1
iHA/x76AcDfLqb1WtS3SdmWPFSwEaNo1WykAiChseirGj6qUrybqNHn9ENOyncLsqe2URTtxmtQX
Q3kCnmRXFeZO76ORDkTW2KJ/B/PN9aV7kpWhpkixU5XSVgADF2ioeMUPr0QZn0ZId4DTgyNXMhdN
mjvmPJYR1UoKFJDJXkZ8oaJuKdO3zoqFXAi3eaotep8gGgkhM4xLLRkWfYPLEUi9r/d2jWJkGnBs
Dsm+GTCl0i+PSXMf4ncreJwi8a6yXjOt3PtW8C7BBEwb9S5O4uUoyOtkancDOpco2bVdtgxqTHtV
5UQsARahIHkobkbh3mDyDOGpo/Ml6vVO7TmhRYVr0sYHhbgzWm9f5etEiZZRciykILTF0fsQrWgl
5NOjKQZrMuChz0HngW+Wd/IJrNsqNOVdkcGGqR7k4E5KxE2vhW6KBFyGkqiNxS5Lclh66a4PELH2
mtsBdbSpJOAtM2EvN/kuqgKXpEZ71F7Trl5VPC+xtTaEOyykqIabtWqmzK4S9pCJ5pRiupLG2qlM
kqGiaS/S0ovrZB8Xv1NhXPajciordSfJyXOBMloiUmfnFWq67D0vvSkmwgY2Udj/8Yml8sZfiZgu
ICK95WJ56/nAP5P6ITSe+uk58pkMRArjNwnBM1ZxYA/BayM/KvqD7CFfYplBsfQMgJpKRYqZDxoi
Si4Yleqjwf+c0QE0mt4dp2xfZ/mDnKmvfZk/D8yXUH2O8ngf5WDO9WRhxgMIH4FPr+e9lOHbkOHl
SLHmdi9K5EMgF1amRnMFIUMx11LFNv4om/xELsIqHkMmUHeapWa6d+dL/j4X38WhvouRI5RCftMX
zAbQO/CS3kJN/wDIuoS5mIcw0cObOhM2fVvu/LZexjKl51YvNh0TU24OpqLfWG1766NMilI8WVN7
ULU/XoC9A2WGh3u+qyMnivPHMQ0fQu++k//qwDv6XTse9TQ4GIRVNb1omw0ubGVcdhiUCt9fFd5O
0P/0QJYFA2Nfhg2zx+YkCP7JMv2FQkugF0FlsO2IZMwm9I/g/v9S+8lWTGEDUF90LMOHw4gpNd2h
GLU7GHdG8Wq0xHuKAMNAOqnpdoqQuOemHYvFR9LgWyKAdE7gGzh2hdZGiV5RqZH7ikFMhgHX4Jcc
9xNkPdXzTlOXLAvOjnZblLcxuhIzIo6RvklU46qLbqzgmb6H64OXDPHHFCclWZXhqyCYtiZUjmHu
55JnNth9/jqZ4V6Pj6J0slJmuEIlxlIdP7tXmASe8bep89UYDVtBCcDe/5kMUsMaCBnVqxl3wO+Z
yxns7r5BAAe0TIQKNVn+KQ6UhyLIpaXRvkohphntD4Rx2tSPgHT3fYpXKU6caYzsJK3cOHxLBXk7
mr97pQcWlWI9pKwcY04cFq0VvuazgWzELt7XtkUfUtSyX52c3Bp+uDO8ZC8VGBysmlcBe3+vvchG
7VqUAovmZPIeN/5jIh3zGutR1JNlqyfLWlKhi+LC795JYMRLlwc5XFGCmHIpxdmnj3iVzV63c52c
h7oZ7KQxnoQQur46RX+83iygatOoQJDMpWyVmAZVKaUcn+v0ORJe/aK0fZR6P28yLhzfYeDN+292
2fRJzhslilBOcVInUGfwN1fpPsbyLh5qbCRx5qhLgirRBqz0xZVh5+3g1+3i12HP9vz+KHW+6sXz
sBh2ef5/saivh124MqEW/jtD5qSpaxhW/qMa6JdrPjsCKOxINDFn8NkLrG9RNLgx8JV/hYJjfrq2
ZZz/uJ+u9Wzzz3/aZCRv4MRuxUWgxeisLNsXoivnVOBrVwY62y8GNU3LzGegxHs3vLlTKzsdlLgI
BZQwPQ3ZXQaWEg9W86esngUQz7zzWhu7k74QVMerfwcsQuw90sqwI4oWyV9tfPLFmyQP3JwwGU96
1vSnrH3qur+VxvYRI6PcLKNqHTdPlvHqNcIO4PLCLACZ3vVqRwDGfULO3ngzRhkdPx+qKF/NJIdN
R/ih3VUAGboZb+fvVSM2ndTvbqNxMZmu3uuFHXfFwo89t46fM77X5hs7h5CNXpRVb4pYw9ml+OKV
Kjgz/S3Mx5WenQjfwXkH48uL1H03VLYyZRs+9U+xus4adLOZ6/NGCsJKMN4iSCH6rqoaFv7ckbX0
cfChyA4HK71NDXzTabSWla3ZU1CJF6Xs2z3EJb52BfGMQCIbqCmIbpEnu83gvcRQv+2yAPotZG9F
/RYq3mtRO6FUvpiDvPTK57DdpMNz3K/0yWKHHQJPVJ504ykyd6N0rKgZTh+ZilVtznOctkIpk2Po
DVhkHUkt91neim4YbkIsDa4Um76dTzLkwaRvYGj4lZ0X/AdjuTc7QNbYmSDdingljX5ZBfGi1QQ8
3uSOx5hV8dpPpjMY8yYoi26kTHBFsunqbjcp3lHJ1wDI36o0cQd2T2UJozC1g4rdUftkaFQ5025S
UAfimGhJrGi0zlbk3dB7HFdISjJ/Wzw4zgW0RCEWSnux2qArcapwchWvIMaMTnqzrhXAJggxgeLZ
uBPpf2MW8trFyPav9X/5+XArI2RG5e3KYLMnOTlmkb6ReZDkBEX9BpGjYo0AKaUaW1FR7PE54tZq
3rxiO3pvUk0T5+fFS750LkPNL6L3J3Ka/I+v57IhHEqpLDNAJQPbdBv+1LE3QQrA4sAdHuLWw/4J
j2rmHhExJeG+W89+3J9/hnTtZ8zLwaeKn4A02oh8PnfRhlLvPeQsp1+qy/YEJeLaWHNb4dsahiNH
pcCtzB6fr2MFsBDrwasqN9uPtI3y+8BXtoFrOTIaD6BNXQGL5iVaWCDG6l2Ne/xaYeriF8OAmQu4
jcjz2Xrx+WoVjm6KRCKnq5vjQyeeRLNkc4ojWCYSKt+NbXPlmi8u21R1aYRIkoIP6euAvibVIb3Q
yu0ttlxh3gNRtB7ztr8SgnZhHAWSKSl/lDEs4mW/jhOptTUMVVu5VvkAgZnEppXhj1fm7KVvA0UL
XFAcKDCjnBfHTWTDHJt65uyNSGWRquKdAMJMWA3/H6XhC8+K2ybNfD1kVvzd10sinbLKyJ6FUBMF
d7gBbgO/dwirWkgtIDMv45B8bR8z36WzCfplyLOXwRjrQpSBo7KhkDA4+gsj3+qQDHAMrzSnWpXT
MZV/X3kDrw169uiqzit0IWRQGVdENeGHFrwbvyJPNv0jed1aCLfoiRfaqGwVjzjbgqpJ9/Q//BFn
WymvZ1vZhtzsHjSgWplgX6hQu+Ny0jy6PjFEKs29Mub3KhhuP4pv6BoI6PjfpLRPS08tdG2qIkQk
gAuOs/Fat6ljmrvAfBwt3e3TvxWhRAFkNCwcKqSfJMwdNFvOfHjR1fDaz7mwEvJzeHXMWTRraGfz
TRN7iOEpP0ezQagD+ht22TrfcPi6vhLOE+nbRCN4mjVIRe6rn62EMTlZ0hDN39yb+DZd+1vU9iv/
4IPvgTXgXLnR88P7YTTjrKmnymRKq55YAdqp9hU9LagVE20tlQY3gXQzNQtN38+DfhvTJIxlXvhI
STFF/VydkEdT3I0xdRU58W3Je+sk+doDm3eiZ5clW0iNyLzEnEmvjn//af5YUh1ogWlSvd0W+2bP
2X+TLZOTN6M4BoBecB/8u3pXLX++sovNewuvHSxR0VRZb7+OW9T+pJB9PFeNgfZtKurwwDV1W9lB
muE5Tk94M2eAhPcuu5SLrlz3xa/op+HnO//psnNP0ONOtah4Lbt9DYdFWtUbeX21Y3XhkzIv82xP
iC3XWYG/jmNUwlRlAl/regGHCZKCIU90Q9/NO6DDdnUTrUw/Wlw751z6xnCuoiCvK0zMb8qBSQ7N
shbYF/U5FpBTpf+tY2iZ6YHf6nTVr0r42+inMjyO5ennB/ttynJ+/Tzy2RFLV4POqgGgu2VNvfdF
N+9//vOlb1+0f+8ES8ucccSm7+xohUZThOxOrzOgCGC9g5c+tZQ/1ExaSYC0VQH5bQVeEOa8pnyY
Kef8odpkY7815PAuUoG8SfoyrcXnn3/Ytxk1/y7sDKgcTVwI//JVP80oo0h0TRc4BGVGZKelsqlG
lcoPyBERuloRA88O9uOgX9mzzKatry/w2bhnNzyVvHJKi4LKiXQvemQtvuuiRhAFaaIV1Q4Ul7OU
OJV+Uwd+TAGi5vV7oAu/jSYkpjS7LQYUsoKwnqyreqBvso+zn3b2qIqCoCc/Q2SqDvVtqvxKK2sf
RoRgw+euCL804EX0ubrx1M3Pz+L7hvxs5HkSfXoYqSUogqZyUxTSDsThMczqgwZoSRsO+ZAsarly
2rQ8tLBvsZ7/Dwefn9inwUc8dyTFMBMiCy5e0m2aTLiZJop5agM2vNyn0pMMBDJJFoJ2DVPx/Uj0
9dK1s+9USZCEl8833YiyXdrSdwtu1QJ4zmz2Uga48YqrEZOjqXjfFQhWRHsbInDPGCG3/6drOpfQ
bSdVSiLi4BoRfnHl/lyesZxdmIj/2vlf70/cB2MdJLzBhWYeiQdZJhpAx8IEzyzbRquTA5G4ydQv
vQr6UnGSiFrP2bYQBO4WAnEWY7aUOb8aRXPIUUf//PMuri8WQbMyHyVSnc9WbFFqGy3UUNGQRLsc
oOIW5kMynQRvOMrNOsmv3I3/x/P6r/HOtstpa0w5T2y2QIMErC2H2DEnKQe3alqHXqRjgYNX422k
kZ6C0NUnazmEwxz4p957toyPEsy1BBewrm2A84uwvKL3PE+GhheBqUohTA6ohCgS3fb1eZE5mQvT
xOm20z56hXgmavaUjdxIGhaqEM8NMpWdNThDQbOtmPhgj+1Kaj7WcYK4Hl+evK7NfOnz/BBoE1ZG
Tb3+qEn3KXBLjhA9Q4HCEi2xCR5hH92K+SZoIDK3g5OQmGI1YJW9clc1CfmhiU10oRM06qIOTmNz
1KaJewUA2dNI2gJHKhiHn6fE98/pfAcwDaLJJiHPOj9FpX4l+2qIhl0D/TL+rgEFQeKF0RW+yGvt
2uJ1Ydn8MtrZ/dZCkzyKmNGGXyM8VH8bPeNGYBN0jaMsfTs8/LsuHiBbaAQ18tlKlZR92xojom/9
31HUeO5fZwb5tK2X9Z6NwqrMAPNIL1du57dN0ddhlbMlSk37QU1yRLfNL/8IaJSu9z3OBwQ16nv1
W9xnW2ET//c/z6h8SUVUKJxQZj/7IgyNUbRhMSv3IfwqINjmAs0M1/752i5dmgLXRP3HSlHPt7WK
h5tKyhAlRMY77tkhfc6U//YBm9tHBIrKoYAyEJqEr+9jVemN2piMke1hFxQHaIxQqet3ZYtr6zXY
Xtsrf5ddnQ14NiHHMISCMCstog07qSUtlU25oWwM7vXnu/ddxjePhJmHwEmkvd9sKYKnt01lSCWs
KTia83Y5cmaQHYIgOHrGpriOdZrn+JcD0L8hEbKpRBHgcj87iKRB0/VNIdMK3YqcWBU3cq1juLDg
XgKBBLSFMGitruOTfydcWfsvThY+gf9n6LNDCNklMgc7hhbDZm/oQO4hXAVJvPj5rl4bZv73n/Yj
ZlN6Xo7p3q2G5whUbj8uPVoNPw9yaSkBFDSjgjhJciO/DjKlnqERnglbjM7wdAK4sfCwkkgUk38e
6PJspBFM1C8xv+j2v45Uo5RJ9JyzzQgBWlkP6xZOG6Er1+WGF2+cJVI4I3B+nphfR6LaYmWBQT0Q
6rRr/oUXsPU+ZihkdpsBbSw4vV1tx83v0rfp+GnMs+28AoSj9Ocx4Y3PqLEWQigvXgqNMVmQUFFf
uZ0XtjuzzZrygiGJOKfPnptYWH4jiRxQw+LdInGQVCKnIJpTC6F6mppNW//K87v4wv3XiOerf2+w
gwmimgL2UL1NCTjBtnwcC5K0E7rlmvmcqe0mbEXytwL67MesMe0EX3Q+sbNomsCuhXLV16dSfOjC
K3udS7sxNn0ovXBCoTH9V7b49K6AiDETL2AaJxY8/FBeWhyginbM7LFTt2OALqNISPbUnLgG6mxM
th74S0MA6Wm9+nSIcq1chnXtZFbuCAjqI01a67lwc+UmSv9qP2cTBf87ObqcOGXtW+vDFwuDpSNE
yKg91qX8kuqUpJL2aFXakyiV+EEjGjqJjnCkKKj3KcSgcAA2A/huBgr8Rn8yEYeJA+mE4UFUvY0c
CDeJEm4HbThN0rum5/cEHbnaZKy1AjQqalff26V943DIcEbUO1FtzaqdYx/9aXvjd5gKONhrN0sL
oqfWmf4QkXNeiTVnEA237l+UXY8BPnp9REGbA04luS4p1VOf1s4Y3nJQXcpqcxSDv2bVP2Az2TTq
DU3xTRLREbVeWyn50NFalOnRJDNPEks7L4NjnfubXBGdiDzbUUt3gdpyAU9SL8G4iR1TUn+ZXvwQ
drGNG9JWNQntBnIApUPAh/SrqQ7EjX5oUU2uG7RKDf6jHu2HQdzoxnjQ/dAFNuV2nnAji/UiyGkK
Qqqo2l2u9suADyMPyq4Qk1n0MYlEITi8jp6r8M1CMtbRdcKGaqvJrkOrZKGkywnqSrt9iraY/ttk
vGbyEy1Zu+zhFhbjUhKkvcBeZfA3mWIRYEk/qWvAo03rEH6m+jD21kKLSQYvTeSF+WIg4sxKCETE
CC9xwI0TYhlB23adTWCGPfWtrdIXato/5LotBlXlz7Ju1L5dEHfmKK3gjsN0MgLag73AQUtFRERv
Uq5X6C62qVaSicqu3VfKtYnCMUZDpxjQYbP+oZDmJ6NlL6IOepfWYzkYtqcfStaUjGONpJO8YGm/
NL4GZs3nrdl0ynBjYnZWrGJTYnDM42HfefBcBWkhdFT/kvtCfRpGrMzrYrgdR1KRJ+HBE7JnxZwW
E0FjkogGzjvlrA2EvtpJRB50Pwfi3UrJ3o8mR8DkLQYHs4R0BdEYK19gS2W5CogHbOK/snDrGSHH
lwVKJEWCNiIdI2O4SaQ/JX35rJwOUYFMJ7ccC5qXrO50pb6RjBet2GhD9VTW1tpShqUmHaZyNhkI
d2nRLMMmsoWiXtdk9yaF95AywcXS2KrTfW5rD0Mj3xIa2oNo6A3x2FfCyqijezNL7+hK2CnZLcV0
svxHLhmRD2/qRDRyuNaFv3V4L2o0y+twxLBOP96iq+Ivu+Q5lj8G49XXgJmq+7QlVMPydphjnKIT
DpPW7+Jo3ScfVXHIOtkdeItgCpRhEDqDGT1EdX83TAoipK1UEjyDtXDMFwj1jImDV5g++g0ceqa2
MTULgiTtjoTmqdqgWWiX6TTstF4KbNy/ThN0K6sjR9Fqjl52SFTgtAoiNmu6Fb2dLwt/R0V+krSN
GLVuqwdLcYi2+eSvFPFRU3jlohi3yvsIIij3niQfdrY87WpOdrl2IyknIYMJ23qbQjOObZzszFK6
G/L2QG64XZtPVSTdxvXBL9/r6G8aP0sKKjjfWpdjvVbEW6P17c67DaOQUPDHarqnTLlOTXU76eVK
DLCZFx+IZZdyWm1l4WXoCrdSoNLHd0F4NJlthfVs+fdj0t8DdVuWwHoUlat566dfTXFXmfdRdS+R
rwkPNPduW4TkfbbolEfgAiECvDh9EAsSMYybSXnKgmAZBUQiGO1vRBLcUxjTeM+t6SONoYZ0R5R3
pIfi8x+Cwa7Cwlb6YVmZ4kehkAtnIoMDn1YYpGojL5RTdL+8fQGfKWg31D0VGwcxSCGBP+NAMXIZ
d9MplPxfalXt/elBV17CJl9MEvDt0F9aEekKANxFk2UJjMiY7CTt0Rex8pP6kRKCAHogG+T3TCOM
IGJHrleONUYuWJeVkrbLHE5bBLzXr395glEuYulNq5/LNlxOlrY3NeD7E28SeEVxdKUQbLNhgKNu
dY63mVUgs62RZCDtNMrb0hjdEEKT1+/SgPQDXtgchXBmJusgam4q8VkmYdEbEcuFp174ravTO2GZ
iwGjUaW783pXsYII5V4s7yPjVVffxI68izpEi0eKpbeLItC8w1ZNPgaKDrkI/gz5a0aWKCESiGKm
OrB55WL1viMMCVGGxkfdQDEmJWRViaiAUQtabbYIC1QUGQxfHRZ4i/dQ2ZOzqU273qqdYajtcjSP
kjoX3qx1b7W7Bkiyxjeq2zYRiAhSsKJ7zyReAVK5JR3j/k8sPxh57ETBb0Pd6GP61Kb1VvMhRYTR
OsqfQlb33gKtb9A+sIabobmdJrKIfJjRQrvURWMZDhYfJHGndsFiHAIo8tQeEwPtDgHNjXRnjNl6
QM3HOoZUZhmTf+hZGgIK70EiMre0fkXQbUxY0OD+G79at4qx9dSD0v1O6pipH8LeC5fSCNSeVSdB
2Ww1wbIVnnzhQ47gwidvevNW8VW3EVmRJjT1q8GkuiUHa8ncKrp3o5bdWiz9ZT6s5TJ1WvHQxe9d
TfhD8VB0f3Qim5nAkfpawdn1nhPvgZxq3o+3UQO77H9o6bOQP/sekhXYHEFMDz3LTlo8bYkJtmvx
SdafTV8hBR1Jak3iJ3r8ZnZH80kwjjXCcUktHiu1fRlM/oxkGlnwaljQRn1QDcvW0TFaQ0SedAyl
HkRx6J0qAqfy7h1H9Z1genexlENmbiTDVg0d7HhSvipiNtlB1r1KPu0doVwbQUpyAKuM75/SsXvM
NZ+qqgfauj0MtShiV/fWWp/QJECsXQWbvv5NUPj95HnP3EVEjv6Ir7yWRlfwUKUK8lJGIl7VC8zD
60QWt2JySxbxQz2SmRHtvSF1arUabK0q1xO9dhTJdZn8KpUP7n3UgCCa8sHp28fGD9btJL1qxm8S
MG2t31p6wnLRSAh+/tQVCenkski4cQjxjDNI2+qMK0J8WkbIKXXSDjz5j2++hxYuD55Bj0rSEO7y
/OgZlHIKc2mNR2VI78a+vmuNv17A/NWJ1EFqDP6jF5OFAqS9PpEnuK2SxTAQpJct23Rt5cSfMfVM
CRRlua+LetXn3iroEleufUdXUry24bFtAyJxSUsbV7VC6M1Q/0qM7gjMWojlo2iMMGQ11qQWbVAQ
EjWKbESDf+bJz6os25q6bjUywJrgr5TcwIVdmoP2YnQp+8gY6XfmIfFet7q1VYCxeeNtUf4eBfYW
llvxD6eArZi07/tDYHXroDtIYemIYfw6xHwTspuGNN0gFonoRjLc2DI5YBLaPtl7mUSwOsa4y2Ns
Oam2aZDk+oi+/T7YTjBPxrC7FwQCEPKDhlp90FOINkAZ0hcthMZM74RO40IKUpQ2m0obHKVhKfEJ
B49LO5JWMmfEphXvAzGFx/Ya8RUz6lc0/Ys2fpBqxEkjkYKLIH6Xzf6Qy+OmJ8a490klUrGeDM2u
Eypk6ezlywchD248YAtkrD52vB+g0lbWFC5IUF4IUbDSEvprwUvpHVN/54mWrYiDw4K0InE1iZ+n
Qdi1OeQCsP9TvTRg0JCnimuj3ZTlJm8ycmf0OxVFgR2ZFbEUZsNjF1wksm4v6g7vNaV6W0kbRxBO
5DY7sbhHpwNw4RleBepd1QmLGbSSojRUyXSPP+QktDsW7c6UyHk37U7AAqXFNxFR5NwJ8lXBCil5
aqcaImE5XxSp+AjBc2dI22JY6+1Drt/ApFubLDWmTwREspmw6hjg6ubzDulYxnC0/L9SMzheBS00
h2UoxOJhjB9lZJtN9ijK0S5UBSew8mVvkpoU3CgxKT0T4gRaMnpynyOUKwlbYzENm12aHxr/l9g+
hkD0tDbCWjNw4hSAzhzi8anU4aJi5eihdvo6hWdiV8SbjoDxdED1Fu2tsl4044AO/TUXdl17Xwb3
I7+qT+5wsri9+WohKy3Mjs4k/zRokSh+RBpJFuajMqVL7ARsohA8myZhIpOwN8LR7qujlgOyUYW7
OM3+9NZDHao7r9p1GUum1y9Fq1pVWb+WysqZ2CKGwZuYP8xHKvLKbS8+6hmxcjGxKuNjFK39FI6Q
Gi+mgap/v9Zq/FE9Wng6de7YVE+CsrL0WzUmc4diS/fELG/aD2yYC0OLYADeNwldkTFel4q5hgzx
GJiII7vpI1TXpP1CLmkOoTBCh4yNrQhRKDAjp9VIsdkVswIelWdVlQsfxJQU6qgD/V3MnfCMZOLA
0m/rSl1mo+fogAMKfS8j8x6GfCO14B6J1pXb26G4TxOKIykA2vkds2uOzHl2EDECBebwPPWSkwYk
ZSCmHUbDCVvgqelzHLKFHohCY8fnJ89+dqzZySc5GSChdNs2jwCDeSvDP+Es7BTImndLgei7GreJ
mDslrhwhH10LnWZqgevJp/nHLTQ6JV7IWzNUemTXhepzfKUv4/eF4WRxqq7CSuT9aLTnSuLUWUr5
VglxAo0jX/9SAAIseexYuMFNkD8lQ7WjoLEbguRKS+27JZGeJE0GCzYEG5BvSp3aUMUJqDC1ihoT
h9hBDcaNgdzCPPrRPJ2DlUEMSxJ9JNr4UA5PUptf+w0Xyk6ff8O5fqcxxGQSYo4+GFq4Ayrh6MON
FE52rpPr2hYHkEi8Dsje+YZGgPfYTrk+Nj21BPZLby6WNDelCRfHmIr6ZHOlonOh6/Pl951V9VUj
NaFV8vsAYjl9WrgCce4+2mLB0iDo/m0JOW/9xYCK7eeRL9W8vox8Vt5PE6uVWrRyrjoqG3EwnCr5
3YKzC5GLNQMtuAarW6w4ooEbSoiJQd/0yks8PFC0sxup2xJe7mRJuqKljp0Nt14dX6nLfTdHzDNI
0/hGmrKFxOKsTNn7OExVn06VdppTHynDYeshxoQjCEqTrbiU3fh0lagw3/PzGhvIcpACGpYMso2/
FoCrIFINuRHpDWDJoLwGLoGQKtPOqMSCU/j5OVy+xk+jnZV+w9gcVY7oMzWho9hEEheh7I5a4PeW
2HHbsk1kmMtX/cq4c4fjp6s8k2nQacJpLjLuLNhEuA42xZ0d0QTCrsX9uL7W//smEZqf5afrPGvF
0d4E1GBwVzsBPfycclMG1972a2OczRd5FFWJ7gpcw31w4BjiTLv8fb6Psr0lF5Cstv/gJiLRQ+ND
kgLkrrMBo4qCWWYyIH2JRfPBDoWMm/YFZf++PQkb5eHn8eZncv7MSNMGYw8iDNLm2TObZKpe6sD7
lueHeYOVZCCNORKyS4fU/fLzYJdu5ufBzh5Y1GKO8CUGK7R2OcjeQqr0x5+HuNRiF5EXgK3mYkTz
XHbR+l7stSmikBkowXdybjSam2HLxrG1/z/afpde7c/jnS167Sj1UKUZb9bqYit2jaN2TxQV6ZHC
FYf8/OjPnxVQGhU9iTR3Nef371NPgV+hKFVYza3nZhNuqdzCvqmuT8H5J/80zvwYP42Tl8OUpBHj
sCWowCmwE/ijkgbW/a5W2eqaIPbCpCBrndAEFVybCCX362idWoleFGBXy1JyqITTcFUpf22Es2lX
RXkjyzUmKsrY605D19deWyeuDXH21uqlWo6jz0UoeKlV8RSjGvx5Yl8cQSabXhdVPhbnPURBDFQ5
0yOE6e2rYNyWCAF/HuCS1k2R5X/0Mhpy31wLcgnX3NO5BnFLub8lkLBBmYLBXKZDf1UycvF6YCyj
b9Dhgfxj/36aZMrYhqk5P5SGkCPdCReBuu7evH1DXGhD4h4nq6X18fMlXljsFFYFuGK4ItGznr1A
vowmS/YR9icTzYHyTqEbFaF6GjF0dX165YZe6mR/Hm2+A5+uUFQFU5BrRstDQlaL46CFa9FXHEV5
/vmyLqodPo90tr3wgsSi08NIplFtAgQ/ak+JQA/tqYxuxKF3oedyXpQevSl6gNnM6V5aRdmHGBWr
n3/KPNLZ0vHlDp9tPaQ8isdAma8Z0LKVvY90A8Nrjd+Lg8joA7Ci0M88VyYWYzh6vY80eBZ3+OsU
fI9Ahhyxir8Vh5ywtX57TQ15+RZ/GvNsV53IrVa3CWMSIUwgbebGW474bk1CoeIU9xkpuv/Bnfw0
4Nl3pVPS0BoCBsyEuyhCD5c9e9c01tdu5Nn7IMLX7WGq8j4gF9FvzPImMq9IUy6uKjSX/+/DOnsL
JqENDTFlDAnfpj8QOigA/41e8Ei5YSk6o1pSjngacm1hiN3yf3YTz16MQRkmDaBJ5XrJ305sKVwC
G9H0Ky/6tdt4NukVS6itVGUUQnFc/OH8FWxU48rm6eJyAngRSg1CSniWX5cTU8uqsgJC4UYDxne6
7z3+20wNF6V1VXl8aSxNnHE44DlnAtnXsTwlE7Iw5VNgnaqlup0PEOWNt6HOsGTP4USkZ/ZEPf/3
H9bnQc8+00mhoiGZ0OM0SWdPFEZ0nBvReG1ZvlREwJg3S99QbM2Wp68XhwUwVztr3g44qUBuHr3p
2dw5OHK9qDfpUohW/4maT+Nbh2yQ8E7OgV+HbKShlnryJdx6rJZp+McXJTcOrqhLv1thuB6+bKJB
AgsWvXM9H9SMKhmIn3DF1zm2EYz4AmLeUiUG0k0dbIjAHxE4abGrk5Z+7ZB7ac58Hv1sfmatDISD
xr57U083UX4fGptgOP48RVAScafOPzA6ej6JPRCpWOdeLUlL0TMQROLG7W8LqoqZxcvJ05Gk+B9B
IzmxT4RwPW46jd6+HDqUoFeigMy3jNZIIJZTQi8yDOb+JhoBNMCiXDtiHxz8hmxzU3N8U/tf1J1J
d6O+2u2/y53rLARCiMGd2LhvYqetqgkr1QnRCgQI+PR34zpN/XPyVu45s3filaQqsY0l8ejR3r99
6jjdx8W+RsxTjcNkNO4OQOjsaFkeM1WkiASGQiB8SOCeXVCPtYs44EsHRn30aWGeSy9ltuuzK7yl
4fDIAQ3B6Y2/UzWcxe40ffEH6AKS74EApqkmaX7s6LEMHroE/mpEUwO+pNt7F9uVum32EoTVCWyL
HifgSY7sVYDPxXjow+eQPcPDDkvrAkz7Y9dBYRPDdd3AjznYhduLlWjI1p2gh/BwQCjrnVMXMDIg
Czf+anPkd9Ywa/vlsmn5o7X52i3rdUrFgU/fw+qVTgDXFOF0Gju7bdAiZJ3cUWUfS5pGQ1FBEoQw
zxCn3DNQ2ak+KqlvEtc/fNRvG20AwMgphrgbFSLy35dzemqCTPV6VT8PO28LY/YW5oRrjSDtbzhc
u4Ivt5z29W6W1JGI37fnYi2jgq4+GIPzQP631zXnGDmAbMBU92ad6lpi4F2CWCc+JZcayeUKcbX+
z19dlW7xXz2bP/sg0fSENeivSwdmOQuLiUH/QhfxhiHfuwA0fzms5qDVembNR39+Ru+dbSYST5BZ
guUfzqi3LTJ4+3OhZ5knTXG+Xn1vJxjv23bZxOg8m0tNh2UJlNZY7dH01DhFoOgCD+SJIDtgQLu5
Ek88+THnmfnJuHQZjjrEE3hLK0h2oHfSS1F9qppDg4Fb18MXV28F25TBdqLnsAajBano6Y/UfKOQ
3EjC4g/e33vtsd/f300X+ltdXktRluWIhWpObW52qIyv2VO14dHc1um+o4O++3C3M4+JfxszaFVh
QcPGA3laf/0UtQMwD0jbc5egj3CyvmpfXFC0hk3+VcrteEGOwKJFILYHfYh6dpoPOge3e9qfnv/N
mBWqDjwj8ZmmOxdRyPUmQDIVLKcwwaBJByHGqBFUTBEKjODKM70Ig2xcpEggVhyADOeDZfz9O9Vv
l+PNdjmY4jKHS2Ju0sxTG3RIHNg/VvTg7ijCt50baQFyiCVyAfXGNee0Wn+oWJ2v+R+uye1F/jYO
mGxwUN/hmkB16OU4cuywpx6qxzHLvmlSflAk3nq8f3q6tzsIERShNz8dSuHbhlfgLOo0i3YQGRgB
kP/1V0PH3XYvfuQssrUBbOMhBWPk/qOey3tTPHDm4gcKaxG87STRzHSC9Lj+BCz+gdwPrr9Xdlwl
9JQ4BLcfP3Kt+PnnheXdiYfMOCTD4RmxdL5ZytTUBUhcAYbe75Mj9ElbyfbpaHZenq4bA9GjeXD8
al922crD0SwJyqjIIcrgENbAbPbnV/NeuYI+q8vRkOdAfrzZ+6AVxHRjoI0sNESWRELXiJNKFzFK
RbD+81O9a49BQYYl1acCoQ9vZn8z5IEogMaL9Cf6SW0rRGlH1VOIUV4fceKxYgfkJ8X3H9473n2P
vz3v21mPDJYaXeZ5yNnV+Mqwba2X4pIh8xyBjbPv4nXO+P7g3b43uH5/t28md0ibzPYpn7u8ZOkD
p9imxZJB2FfV93l2dRUAXSqJrP/Dy84eRJeyP8TiXGR3nletWPg5HVt4bT+qT9+rHIU7U/KRTugh
UeqvS7AYpDVOKTDms3TJSbEQevvBO3/3eoNhzNClm3vqb8aUHyg/iec7i//QHrNtezfX3T0W1mGV
7YI9rFfbj/un7+5nMJH/+azzG/9tHYNxGelOED6iHcL22XY6cPBSoTbAYt5u/htcArYZvz/fmwsZ
E+OENsDzBXczFRauoZPazCY299icPjKxzX/s7aqJLZoIECo5J7W9WTVHEvS0CDCYIGRKDdpoj3z6
qEXxzokp3tC/nmMu+H67gMqNy9CTmCbpLt5gId4Oe3cNpWX0EfDm3WaIwBuBr9sBtOBtElxpqwA4
8Vvpwfd6nZ3oxt/P9zmkkX0wDd8b7qgXZ6Y2fDTO23ZBbhs6gq2NW2yXn3SWbEqIEf883t+5gTI6
Z4OimYpq8e276ZEpA3k9chPYLPLA/sT3nwJo0ji1S8Ovf36y964doyiAPRxTzRl/byZXUtbNWM39
jzKfLoRNy2SIoVRu72E8X3TteYQUI4Oivkd/KR7VB+/1nQIOHVaY/nBJKY5e3izhVHSguSoIHV2Q
rICQhJ4xXQHTuCzcIOJtsiyC/8JA/JenfLN6B7oSSBfuG4QQYbHKYbFQeNNErQdgIJ05rgbJo7eL
/B/FSt7pH+VD2/z40Z5e9f+KPHDM1/85OHLdvJbp6xx7v3mdXv8aBY5f/BUg6bG/+ZglOBpAQcBg
PcNs+hUgiX8BkAWZtjC1Yqz7HL+DhmGb/N//49G/4ZAxnNERWO3hesUH9I+sW/o3F1W+C4yDB3MN
5uB/EiBJ57/0+yo4x3bc2Cpo7rznry1Ny4NYS/i4g46tpcOTFTxYfTQQDloNhD5RWxV81ccg+LWZ
K5cI2QYkpObeI4GTGYYUoICRZaCbdJaEeTCz+Kmzz3kL0lbylUKA2XVrFuYR1ozlkCVbQsW29Ks7
HhYqkmUDTZbxlkXrrUCDXVo2HtJRIQ4NeffGq9d0eCkGwE86/SCZLRZak61OQgSeuaDraQOZZzZC
y+UMIQR1zRz8zX42A4SZXteWuynwPyMgl0VhTqFMS7GmZIIg3Tdw60s96dcyaUTUGgNYP+wQq0Fg
25nS4kfopp+GvF7LUUGLEzzm9bhye5iW/IAsiZE4x3LMEhxumJFbAdysV7pr0fvZs48g8RFCWKdH
P8c+GfK9tdiDaUquyo18b2DLpNfJKQNrecBWNR2gpBHOjjjFvuCQz0KxlQb0zq29LdhYwAemM592
J113M4CCzKd6L3qwhGVAEFNpC37VGfIdEQzrfLL6VMPMtQtZKl8Gm9NTo4SGtIy52zJ4rNl3R2Yr
DiBs42whc9iRGMqxRQzpXmFcdIqsPoQ5ejNSsWBjYKU1bQavRt2su8TAKsmpvo4F9Lh1n+vqo3oW
Y/7fhiOIY+GcygHyztvaGRF/RRrWJXILTr8qADQZd4iNmpUlh7/fNP+jNen/L+r2f93KNbce/ueV
a2fy1/K7+uuaNf/KrzWLUO9vOC3HOjN/AjMkC+Xor0WLuFjPUOOCGITlCTInrD//WLU4/xuyXfBP
AayTkH3MAom/r1ocf3BesNBWxUE8Vjv+n6xabzb5s04BMApwbFDuYJ3kb0+sU5YnofINDH9ai2vC
xCkcWXYUzbTvkxTIcb+71zr7noOXDqJ1W56bCdG3LQimNlHT0ZbzhMzz4Og7kDkOWf1Qi4Yv0wK2
ysnJ/Y+G9V9LJrxgSuchjQ0hBWgpcN8U0iHPOFcDhKVZC8awr/sQUZVA2zPnGYerwI3PsP5eRgFo
lpEFkHqNKXLOJJCpMaga2wAGvd8+8MuvOvf3+L75c/ptps0vCSnEWPJnaARCEd4exAyTDrGZMkDF
99DDoe8Moq3Y1YLe+VN5N/K0/0z6YOclPkjesn8ivKFnOornzojNkIrLNG6Y53afQ94dNGlGkE41
nJxJfjAFZ5E7EhgLGw+D8J8D9b3X/dcVYn7dSN6DfglhDjjdB1nkryV1WJCsm7QhUTC4m4k35V03
pg2Wf1V/xv1hZXn+yAisiDyo0iVuGfl1treUiCbdcAtqeizQZ+/z7hEO/+Kxc3/2PDzyAYwQS2CL
acwn0MPHD9pkgCf+2wV3UWNi5GJ2CI5r/2Zzk3Z1qIvcxRYKwxfsdt87/utBlqzdjT2HEv8fPx8R
OHt05gfuxjF8XvOXtTfFUcJzhIf98z+SwbAjUooRjeXVHmzB7XAoUm9AFqgcf311+9nt21ankOkm
VbC4/ZfbP3R5ZJma7mriqYuumuaOmj2JVXoJ54fbj9HGstAlV1+H3vncxs50Nb10rq015SpgxdWQ
BvlBXt/625AlS69pzMEveLguMNivYVaaJSi06guSZZeh6DYCQbWfxkkil8IdECirChh+h9hsRNh/
gubVPWbgo28sLHfLsuz7ZKn++b0DBv6VDfRn3RZ0i/txdzYK5q0SxzWRkbpEsiqw5tyByHpoiD6a
FCOEtVmwkqKqj7efyVAutar5fqRJf4y50x9vX6FE64/VgEMat59DM0qvXJTYN+yHlsOhEVKwZQPX
HIa0sJHsW+QactfdZ/ODWw11sGpkjqLk9tO+Kcs1y8VLbfpyDkqoVthzVhXu+ak63B58QtiqidEm
gqfLPbCM0d8eoCmSBzneQewBeH0LWDAhxYun6mJFECj1xXEfVULJp7ac7NZr+2p9+zHUElEr+vpl
dDxQub0f8NU4UTe15fMEbdta5j2OJXGu9EzqOF9NPkJtp/nb0G3iJTU9cHdgYFwQC3PM5YAUcTcE
dkUR8yCxvp+0Se/7omkfbj8qfmnp6+5w+5baJt3ZQC+A0+1xzDoN97FbDrBgw2bABfzAv35WFP6d
tCy6fZfM/y1N8AbsFI/R7ReaHBsvEAZhMc4UnFB5d+ydvL0f6omdisH++q7NEQjrjfELvIcJXKcQ
JB9ygB0OOhl9MCe7iEs8sd917cUpQnYiDlK7J+afY+hokNvRJavbtxKRz+fbV4TgjyeQqZGwVjCR
yHwZDGN9yCWYweDk40tpCWwsI7D3OTEFrG/utM9coCXRX0KuAJXwMAWp7g/h/BDHBBenaaGMD4DL
hueW7PuUxfvGrxM4t760VcoPTq/A+2+ovHM7aTYMPlMkDOXwQOCM0INtUK9NqOgRFVkBejHqssni
wB7mLcTvdf594YdHyaW5UtEsqa3KfQrK2AkfiozG0MZ7zRBWrtPSPw302QKNjyYZ42fZ9M5OFNU3
eFvSTZ+WEl6bVD750AIs/QS51CjnxQGBzIgsPRS+D7MzJ/6Ss648jKkLBsTtSzp68MQNyAyWwrin
os/vGXGQX6arczHn6wKvnG1qmsTrMuinaOxQtTIb4Ex16FfWp0/IvFinnRk/j0LDP5rLZS6IOcZ+
7R8b7QC/5GIKZF6ansGuy3Ao6sVn8NkVNs0iOOi4v4NSIjimgVillJkLgl4Ac/N4BS5A6D+Emrt3
dRms8oyVZzH1OOxqlVoNVtjTKNVSw4PoFtK711ZQNK+RFQKWQ0QdT+2GivanRLNj5of3KebacxZk
4IP3/VkSWVxSrKiRGfbZdDGuH0dwHS9Tm2UgxISLeELsN0IiYASnsEtlAIe7xuTYFgC4BvpUorSK
hiqBGtftgaWmOlIWoTsT1TjKocU3T7EfCE514I/QR4/AjOXCtdagDbtCuCwuWwwEejG63aWKY+hE
mLeL+wK7OT+ASRxpS7twGr6FRU0vtdWfw4qbrWsKCHJ520PapexWSp3CtjsE9oBE+mWZpGqMRuVm
yFHl5TVQ/XpkBXt05gdMAhDyMDPcEAshDbv4JU5YZNLJf2ywItW5GWENdu5smY7Pzpi91AR2dm8M
Yd9O5uGRTXyf9XQ9GG5Oui/MSWRwL5UwuYMw736tx1AutGjCbZyHxSJM+6+M2O7MuXfB1FCPt4dS
utu4LcABH49kjb2sOrnazU9Ba/JTPSHTYWFc9lKDHvCYCr4XQ7byqbEP+QAvvYSRKRmwM0XJWB/i
CfS9Qil3S0ZyDy7mhpZsvHK7IaKgRzTznCMj3TbB/d0utNPi8056eaq6OYmlO4VpTc+x68OEyQZx
KlLkmAShGRYk7v1tFRtyotbZkiD5OkmMvdjkFcw5CDBLG/stbuBr8JzsSMv4cwOpxxrcM3ro1Uab
YrpUdmxgCR9wdt/H+4QjLDCwU+UjyGJEl7SD6p7l9mTTIap5s5im2D+4Emac3K/ssjNOcjbzw6gT
SBS1mtaEjXdjFXCslMN5Ug7Z1YHt1ymOSKIKR4pw8ObguXAD8TZLkscRiORYNmsydMEVuVYJjNJD
TFZxm6QYsrDgNQg2nd9TP4Zg9U8VIp50Mx7zqv2W++7nJE/gAeYlg1+UTCskTLEt01wDInfxcg5/
FNP+rspybIgbk9wLv/s6uHpCJeONhxGOPa2OqFsbQFceHLD/TqkJXq1RUD+kdQjkGxAbtu1gmy87
CKaK3G5Ax7m0XUAiBnvbilR4Fs8bxIaq7kjr6TkeOol7uw42k42zVdlbpD+hmOja7HuWUHXqhR8p
No4WQINstuBRHE2T4NDR9urTtlyCJwdgez+yYzWJn6oi7SUejj7oU50aPyVB0ANjkIAQk3bNWq7H
HKX5IvAgPyBopB4yC1zeBEHeunAGuS+wBE+8HGGDU9NqTHoQD+ocxs26/RYqWayT5oUl07lObRgB
v8XX2G4duf7muArhYnJgUcJaeaBVc0xKFzNLN8EqDCUiD51yi7zoOEJb3122omLHFhOiLGIsQRhm
YV3pZcIS99gy/3kUOTmQunyqmUGgDOAXXQ0lk4zrZUkl8BUKNI8YETyTF6hrDqt1i+BKnNGDPsNb
E66FMXfWSZo9AJMA0Az5Y+aNYt8lbrUcqWSbSQBYEQ7xT1mHxWYwQXfoEvpSchWsEbhyjyhtHFoz
esbmpDwkA6ztUsh4nfgc3rSgh8amqjWLupKgLip9s0JXhyy8sPNmvzwcMfVXm9El6fWXURr/4CFc
aNGNjC2SohoXsQu7pUiD8jGMQ5BzkAyXUOOiFTb9lKB8HBrCsoOughEG9R6iwin0cBePl2ji8p1M
AruhRt/XtzmbCLSqqm7X9ojhaXVYRnSeBL0s3RWGt0+1PhBFcAsf62+8QQCS5CpGmkaUo2BY1A4y
aMq5iOz6Q2lRuRZpCq5PnxzmbW2TFcjfKjTGX3USfdvuJwsMSYhFMcqGWBwbghS3gWfbW1nRzrWF
YmuR575zjOsOZw82VvvEVVdU4eI8YFu90DURdwjrDuIyex2S5KvYFHXo32lrug3ONZGagCSOvU46
s2IQNyx7x++PPaKmtp7qHsemHnGDjY8AETXbyiBcznAPnlFSQAw2r5WUZxaRZ1grEUJHD4GIh0XV
5HQlSFec/vVA0wre/iEly2F0dr7s9dqhsQJBUVu0xale+y0wtbzHBMpCb9pK+BRnM/qIcti+mtHy
Y5L4j+CnK5A0TLUbAMUZSEmu8KGjy2rvS3hMndJ1+cYiL6lOp/4xrtCgszJBdgYsZDRoqvNQuEC6
sXhC0oXnXWzAvqhYbOtAi42e11/bDWbpJWGu1mExniSbmqOC30xj1+aIDHiVrM2XpVrg3u3dwel5
YGMgHxsY8mrK5DNc4d9MRf2NkGUJoglSQ3pmPumQ1Kt0hDKxJLAiM423gs0p0qIWFXFAmCioeahk
HA0pTa4V6w7CxcBX6FtuOoLk4KZVG6wZNO+aM0VXf6fT9OV2OyoQ8nYa6iJYtEMNtLzn3zmNCk+2
tqBEGNDWGmQKYI8/S6+mJzmU/NIx+M+99unvcwwnF9cYQeewbYLVVPe9OufQpa7MhFgrSB1WsPbs
pzZw90Xx2bU+VGkee/WkfwhV1+5lmrFzEMoU2w6AFLJJmjsSyC8d8rE2DoRpiPirYnz0HuRYiS3J
YhwwZFoP6jB/Tt6hCZNrB1Lf+5rqT6MrxcGJ72HnHVB9svLYZ3UKShDyxhJjqzt/PAb2B0fo4xc/
DfepK49T5zufY5GpdWsys61bws68TCQs9iy5qBafBWJbzYvh7beKhNU3ZFgPB5kiSM3EWXesfDZG
7oDSJQTyC4F1naxOLnqgtY/Eqdlj3ee7W40QtPULgWBz48lGHOM42Vd86HeZEz/UcCxvMuH36FZo
0ENC0rYrNW8EycCTgy/4T4Hsuf0wwdJpJ2EwYSx0Mp4PSsNkwp1yg00Zi8hDoCBPBEEiFCzNg8SC
W+v4iIOk4eL3JcCrVQ9CTQLeihj7Eh8J37QAiu1Y1T5gz6vQv8kfRaGWddAgTikBAKPD3n3lVlN+
FDEoUAXiqrpMiZMK2gCySyui0gG9qDIwwskaDfvJx5osG2CymjKpl2mDBtIoOv95phoDGMUvsin5
SfpomfcxWGlS5Mg6y0u6yt0erSFPuocx0a8yo+Wj9JuzHCSQJJUajsYRQ8RyskHwvXfJQ8wet/bB
YMkN8t84jFdtXh06twhx8s/KFS8KGfWBn29Vu8eyRO8NcGTbJBdrW8OC7uLWfrUkiFcFDkp3VV8n
x6QrwHCx0HCGdoJHjQcrVph6USIi7+h9+TX0pVvwC44moG/wkgwatSa5azxF97Wk3m7oQn9LsydT
+HTVVfnPrmHV7jYX27wMcR/GicfUmH2YAtAzr4BV1qpIVWDPcncC8IpO9bppG0RQJOKZQLu7mEhg
wGABAJR4APGoGOGJ2bweNu64ykfxpXL7fWpj7xQbxzt5JNn3pJRn6O1bIGu7vXbDFjZcJ74jGBa1
BFeFJPzSt9rZ1/p7OZTiGgPYYXn3s0EqzD1sK8h9HBqkkzZSb1U2+BuPVN3eReZZEwNLQdJs2I1c
D2vPogvkmDndaK4HSTcBAZAhjWh+QECiv86AGoDBphnv01ikEShvYl0wycCd4gJduqw95B531gBY
ZItbI6fBxY1ZuUeQ2SOy0SezIHxC/tkInC84IfnJSfPi5DnkhGHxoHJptlzSDGjhuZNQ2GbdVH2M
S+tUEcuwPBeTN60Gz2I8umlwAkR/raSrDmUAyLU0wM0U/pgnEScI5Qx9AsRcPZbPff1AqI3XrcRO
YGKuxAcFEJwBrmgzWvnAdZPvdDmdclfKa2EoudDGTOuidl8n2n5zie98pVO7QexreS0y71oNQbyl
CO9a0QmQ6Lq2O91KvgxIVWyFVyaPQNegyJ6Kw60giINQ4y6AVSUHF8KW+cmf3//YQEKHkyu2wSYk
3GeyvbvdrODEhbE5HC9uz92n2Ps+xLnARn/Qn7262KsR8BInR3M57VuAicf8WGn+AkfSq63yAH87
gFrI7+NtAtX6RgehXcWEsbWOu3ubFwUw8Q7wByIbD81UPzaG1zsCFjJWZjDNEqcT+8tttkxpZhAX
CxCBk/Vbo2ddX6KClY0FAiLnpTIIAGyp/DOwyNiwZOyxGuviETnayzasEcWJSvLXzNTNoZYEjoBH
eNkXvCyGU+a3InIYbzc5G9yrTcINJViJUU6rvRaVdx0AD+zqadlWuXPX+snelS66Zhn8rRhr+Mu0
BSJNY4EJUD+wEotI0fNV7LYoxMcSTnJOcf9n1VZqwh5yoi1wL2Y9AoHjqCNitdITJxBQuiWyY8Mk
cNc4WgRdK0MLOuwr5zA+tbWjNj3sLtO49NwEh5gqD5GLiF5Jl/UxXhss821g7mTIwbCIM5UsShcX
E8jXeCliRT9lfgEHRoWedJuee6fJD+Uou6NWNFIqDE6VrjeqHIN9O7UJDun0Oqdpc1KgqBwcF7BP
K6DHl5V7CZrn272/zcx6UhSSbSdcl3UYr5uc/EChjI1kfGkseikTaIhoJWpQd7jF3CamQamOYskt
WueMvSn2s9nDrbjjPLFL4kMGP/RYu8IgajnYTm3QcGCtsm4pA0PAlUqTSNhiWBIEvq8d9Jt7FOsM
qUhg516tpu6yBEzm7E/ONnOzb1nThRc+hoeq6gC3oum0DlLMIgc0QLDX0HrDQelmKsgBvfUvYHfp
feEQZE6Cd751qfOt8PTnSqH3FTZNu08RbikqzVACxnKt7TA+Bjj+df0yB7IqdTYpzPhCW/+QGYLG
1VT0j2DCYVFQ/dF6DsYm7m7Kz5GCnYOWWZesAagGt8JM9utOFNgCVMkaHbz+3DiCL2MFCEvelwNq
W+y5d5nfHb0WzMASFEbIitR4d3vwVTveeeELrpcDFFcVRz5NRmAysEG+7ZI7IJWWtBN9igvUY9L1
GGg2nnZTmAGJI7lz8Ejh7njpr2tjg20JfNSGJNkDQ2jfOa5bhOwmGQA51RQi7N3jxbomCJ/jTIKW
n7jjQo4CIbkpTsLdfHL3cUeqfezEl3S+y3eFTBdNCRIaOjNLlHneuWh6epast9sR51Zag3qOtV3s
JEV9oAJZb34Vd4I/wVgqV6xDzqYAAuniBGatbGNPBJ3PJKf1fZj1UdWU6r4aimdT9eAczevWmIBb
5E7NtsZox6gO5MFL8meaMgXXhJXHDnW+WVR56EeQCm2I8V7+VTQ5MFxE2vW/tSgjUMSO9sVppgev
P+ewjVw7psL1ECNAQVLa7SRUsovB50Br0RiNOhaW+7pq0MkEZXLesHjSLjom+0uWdsGhVqDJ0Qv2
1ewSBEWzTnDmtBxaFxMD47LxNzIp0u8ib1+Ijq/A35jjNNYITIEpAw0E5hwLi82LZyyYi3MLmAe2
ALE/hibUbfixYL7Z0AoYKD9Av4QZ5z7nzc9pRGcMdMgSTYQtSZdOlz51KEjR+ZJokNbgKIlEPXgF
lK02tADTwz2zR1t1haOGat86Qbx0SiYiq01+SJ3mzOKmQKJyi3MK1ccb7o0QUnhdtpEWnnkMEgu3
nCr2yVDnm6D3S9zpl+i3IxSCVXozucg8jNFuoFZcnRbKAYfJdlfiZtc57YMXaOw+5M8yNvcEu5g1
/gqk/G1SJOiS0HXm8WkzstQ7yLVywB1PxcPEO3fl5GiCqNw0pyDft53WLzqJv+J1ii3nzVE4ol9P
IqNn5dTDAiesd+nQOM/N5PsH36LHGJZtNFikjjOepptYZrDgePK1AL9s70jnC9Tg4lSTaZeUj5NT
m2NoO4CDYnYEpwxMuJQhXpWgR5YNzrWY/Oo8kQKF5RBv3QDyjHIacSemCQaRyuJ1Xl5utUY3NoCv
8Hi6BB14p9ZChZlXTuQ6Ir23/Z1NEDJpCCt/3EspCuw0iViQbj4Ha8eVEup17ICiLDl5DiaPgxep
VljGkcqclaC0Eg6kMjZWG56Lr40qLhrSLOnVzq7ssO3qYqhe+4rWKK55hajx0qD/DzxcCz3HwXpV
D3s96yInY8GSauQmTjjbVjYbAUVz6EYh6iVibUc2/ZI0E5LTLY0cjdYavKgrSKanOw9ULFCpRLrn
FXDGYsZgSFUk57ar7rwRQiHasCuVFnpXkwI46K2MEUFkPX+T1ALDzJ1wu6xLtfGQ77xNw7he5ADf
Lk06OFEO0PNKjQPuvliQtp2o7AJFOWCCDexNtn0Ou366rwPQZcZcHM342rnd4wCvN3LlgRQbMqdb
A6LVbJMCwvqmGpfKQ4J6otUnJ/SyRaqAu8NpTXXw2NCtbIbuFyWjWOgYbKZW5geb+ZspCMgqcbHb
QnHlb340FWD1BnU64DlIs056tDStV/Zo4qAkVLqZAOJCdKDkODu02KEfJGvuGRvFjjqug8ucvXIk
16+qPkC8I0VbkpScIsw+z8FRC9D7TMP7jKPLxmxcLbQPbFmeguVk85Adh3aE82bu6nMX+Tj1bOJK
SQuY1zQAMpahG176Ml8PUxlvUpzgpn0qriKlB+0shqJtnvwJULEgTIB6ng/AFC1htBAIOV70rTm3
Nc4QZUqBj0oRQZ3lE5puNVSV2VS4m75GEuowTvEFVLfbyjxUZzqlYHlqCk9NqHaO407LrKH0quFZ
I/UYobWfI4Jb+aC6Njj4VUeDXe9USOD9gsBd9KN8IUo6kZaIjU4DdE9VtvPh1sl7N9w6vP9sKTZo
QNldW5TFD8yDiF8J8egOzxVBQGdRFwLEt/67i+zwbRObKurCzkToBQ37UD91pJcgVwFjx7lVGyS3
IEHJsAeS+j8cL/f3oIXvkkp6mGmILh80uMZMUlQ6tg2jrAyHdVChDsqRvbDJUYQu6qS0wAgauoNa
87uWNjvKFnGlQZHu06T+4Qzej75Krq5W+b4qxX2LTeKmke10rKQb0c63Zxk2HriwzaavkPceEhwW
dppdCkSt0/4c6vy5RgsLOxVl986AkDZcULsfHIDIyJm15nvilBSshPb/8XReS3IiXbu+oozAJQmn
5SjfXW3Ukk6IkTSDSbyHq/8fSt/eB0O0xqnVBclar503sRijt4J0NRI+9aFBLojyPemOiRcGCiz3
iTqYPRyc4wpOadJ0S0K1To2lqEB3fEQPlG2raMoCtByIXZomOojGOVmCSNCkrtXBaWwF9G8cLUiw
eWt4trkP8+xnM439wZbWtLM7oppVNlb72p6jR9PbaOvRGWyAw7q3HpePna5hrbY5XSeHSQhdaaSk
8Y+oG7DTsnlUoMGbFuh+b3VZfszh0c/mao1ZDFJDBw+3Sh4O86tYFPZccvqPFcH2QNKxuW0auomb
fLDtg+OUP0tVENY7iEe4Vl/mcxze2UrGbeFMyx4whHQJi8+rmttLSgLa1q2tYcWpdnbkdMESTs0R
OhPYwgDhG4aXAibxTOWA2gje6oIiCdi/npUL2ynzTVSzpGj1SLzz6PTqBT1RtonjyLnIrhV7VyqU
BpVLr1fFt5oVP4YizW91gkbDyHndcwpdjXFOXiyreFF2Zb2N2v+vkk6/rQlS5MzPIs50qDZdWcOF
bKmECQ7fZWvgXYoiNdxKt/s+tbF/dRrx5U9Y9gj97k+pyQkowvZclGRQpw1yyjQnfdgp/+2cBC48
71YIuHVOz1kk9tg5/m4e6eQCxLfGOf00/PkF0M384TbkavdWSGp44V8bysrJ7IvVXoFCBbUh6xX7
/5KZyeC5kJS9DLI+L6Q576VsGETWuix8rOd8zvV1zsmlFeP4zm+CzbKfiVFoyQJdoFQJri3nc0tO
q61Y+/OYyT5qss1zA2yi1N56uoqDqiBTmENTE1i79Yc6CnJPN6fSSEKAE5LFw0nQwJFGhH57Xo/s
gsJSI35HHF/9iN2yCRYwrZ2XlnaQdS7Lre7btyS88epS1yir3hOavtTGqtI3Gy3YmUI6OsbGdtzM
WRo/NFSu05rLowiNw3NnatKZZspo5O1M2slmHAd5T2bjW5GXxeeSmwdnBrCFYx/IHRseJP7ax0Yu
KQEZ0n19Ti0ZhYXjlLgXTf7T1re0cUwMos8Xp0VpYesboF37QFnh4xhSp1za4bvO+2DWjzRyvvqm
Ge+6872tE2btS7ykL1WH1dwaLHpTS47K1MUyG8e+expCVZG2ajdQOuLNIYH52g+ldYgS55G1tbFH
Z+FvJ7MZthFLW2D3kc0HEV/HcvJfYjOjIZl5OIA9dV4S/WOIJPEeTf/LSqN0R/lse84tt/yhk50o
+jdpDM1DdydXVtVZZxQ3x8K1kD9kFCQm6rsEknvdyqqRlyFiilFwclA1BCL69b7Pq49u/X28WFJn
on3eueFC1quX9jfHEZgAKi9DpVZkxJCXFu8c6PS595YzEbjpMVMEMciQYwaIvFHJe2FRvFBN5Eta
zJfLZrAQufdl/pIlJFATREhHRuvRslpW8ti05HRHHoBcWJFKlA3zT4DJqyi/XHvIT2EavTrzsBwN
fQgJhT+RKvqTlJD5Z9vxurDNP1aZiEMkYutmcnbeyIc7D+HAbhHP4jaC7ZOuSVxglnryG3n75hba
4LDA0gY5sOLnIFg266ifAn4wKSwnkpyej2nvDIVxKDsDgEG3tFZ36GE6t5teUEQTDJ/EnIoFuhF3
uU2y5H4KR/B5gJrNVIUxld9pelkaUHO23dzQ1q5qqhlb2nxtarIijVFR1x06t8mPgYqXFDu4SN9E
57Wog6kg1JWRXmOM3Oc2GYm50ONbT0x0QjXaSfdWzRnv/8YKjjQ7XvJdFNO2Ffdbu9D+h1igHCKp
lrNyek3o6jz+Dp6AXB3SVgAEb4G5IKQSbtnv6wHv1pNeag01oK4h9jY1xakwzYIz3Z1PzgCKg8xZ
H2TT5gcLDHCjyHLgPdbWW6f3Go7vujzB0Y6nvBiQkqsSA1ysK0KZ4fW74eElH9VEvLOh+j9zOJvv
ha/Yi/TwBtHnvwjHhdZMqxz2xhUXbUfTlcKHuzuhHTTBoshRnYeLl1moUyZfyX22qHZjwlLdJ8MA
D7DrR8mnjXtfvCjef0zUdrwLJ7f5UZjc+UlG0mg/iVdeo691CE9ZjBlR2uvQx+FC7mmfI06CIbrP
Wdv9lYmNj35qyPh1e3NXq9LcGEMFvmSy1CdDbwWZB9wkbcwpmc8NIkxVBKhwm4MH8HRo+mxCF58R
W7pSOoTVi0OfQOJ2TnfOw6x+QZmCbKonYT+xvD+xQs/SsmznKufFWrg5kYIr1Ypg779pxXmX9YKQ
UR/Tsbw9by5yzlfl0rSSGpZ9rZuy3JoxVDTWx/ZSl3SAuEpUP+olsU+ulZd3exw+p8kXB2eZ3XML
jlhsNFTBZHe3gf5sqGxAw1PXdNZuduAeXbuP36NB53e/B6FQC1JOzKXe2VMVFe5ZQ4GI6Jsrbq/s
UraAv6odIDlIVK1pFE1Qr2whDAlDDWs/8Makgngdh3fdtohhmFKK1Ic6MoFnLeXtnrClLPhbjZ0f
M5OqiCf8IcaUoN+0ipjUM3mffSRubkk4P4U59T2TIzmxKA5rKMVrUjkAT0IY+7D02AVYZFthUP5u
9cnOykb3xhZy6tIEabtj/rKzjgwFevME7YinPG5ReYy07Xk9NTtYCw9xuGTHyfeuYy3aTeS008kp
EqLvFzSKk2HGYCix+9Wo6H2RfX4wgFSCLDGYVWd1KH35ORbC3sZDWB/8zvoTAWyMm6ggZFVBfjY2
jSNM0gZ5wHgclG3ku2W053vuDuW2T6Jun6Y1Bu6J2Hc1tseOw3Sb9aN/bvP26lGad6tl+VEBpGRR
7VwAZFY6PWez6bep0OGjWszhCiB+yThMLiNZKfhTa7UNC7nc2pkyvj7Xj9D2LgVayUOeUpyU2g9z
8r5GlBtfsRlHZxf5BnS/yyHixZS3pBZJMumUg4fZER87ksu8K96sgshvPhrBZNFnr1AXHQnokxM4
3P0XpAp8F71Dmk7L3NL2KQnedUllCTkbtO52/Kyi773LoqQ6me6JpTjYbhXQU3wuQDNvckJcAtlP
+q6anU3tImOpvsRUpMwEcXlP63djmPTbqEjZACg9IEwjY0Fl+N45jgITQp1P4eKEo3/sZrUc/RqC
V3bWuHvei36/NlNIMv8J4Og2bjhWO1sn1rnrxmAUZvwXMochywnq4eds8psf4gnBGXW+dWC58O+L
cx9sk/xFV1/Dhek7rwuNJokSAoc/SUyieVW7N7W+M6JQ2rtpGRZuh+zirKo6yxr6QBS1dZhjPkPh
2P7d1c03VN7G3/XT7nssY0QUbRqUH3+/JR+Q/1hbI1zZkRs/vpbtEKQRXarsoYkLYU7V8BGQhoqd
eUh2lReVFyNF4fAcAaUEN8pp3eTcJqTSNO9PDNamJH0HreMiX1lc8q6529IMIURaPbpmmfbu9+cK
2Dr8Wd1Bj1czpOnCb6ASVVR9TSHNqnYcv87tKgCHsGSCw05LFdBHBPxppRmavBFQeRLGm1ahfU/M
vb8ixQ41TzKbYe0S12RTGsj7Fr356FkhUxi+ferpksQkEpA5xzBCr1his4aP2wmvn7kD19Vdt6uM
+r+G22krqh7qvIqsQ1bqI7f2fCWVEcFJql8roOyXIRY4lZkF6UH7w0wR3Z8XeA1vLwU/oG3dhiqY
SeKlfaiqr02/LWxsil0m3xm8DrKd/dexJGvdrIe9TpERPWUSrgyTS1tE4rWMDFIRUeeRYkNBRL5S
qin38yUyognTERqoeR0HXIUuI80Gno1qlfuhWXR1/Jj8ZeuGAHFmliFg4z37E1gZGd+MYbEKX+vS
+iNbZvXOs8W2BmqlWyes73k68gNyhn9kNgBMGLY8IyUML35LEQAOLO635LroongtJA0DsW3dmHzV
ZvLq3yFa3UNklfFuNigE8jj+t9Ko0CvV9QAobcJnSBttuV6xY9YGyY//nOXKDOwFkIycpAv/ehG0
qvi9GPBu03qprYxRruzRWeoga2SPuMbwT9LMkw00BAVQcRoe+9iYXq0SbbOnMbxNj3BxwgtAE6El
whJbLZRzhBU07n3C0/jEnCwN6oyJzqc+xP6PCJM/EUgj6Tmtv497071mE50kU1hXq+K1O8ukfG8t
ZarNbE9/+sKMA3Q7YGdzB++Qk85EmYQz7tg/osuyXpJV6yXq6s1kxUSAvxggWkn0lYMTeENxR583
Ut6Hf2Dx+vnQAbuevGxcHgqTqV9QH+E43tfszDHEVtkevmetkrcq/GMWkXtzGg4Ha730tkPvlOfH
H2k0eMcuCo2gtnS6sU2e8+dFaIUQ2zBeokrFL3Hp9kxkZK8/hYsJ0OjGcUb/hHKkOdiDAfyxnqNJ
YwIq1RApGZ62YiONJWVA4SfoORSvJw0CbDJVXvn9H7YHQlbF77FkNE/EHpmtc5duHx+7nkTyBLDB
FNH0zQW92PqdHV+cpidq0lw7YOamOwqgkaCsRqQTk3PuF0VRpAHZPjUSbMcrP2HPpmA25dGesZBU
WW39zDpyphsvPE5ulR+V4B0TDbX66ucvhHa/RJ1IFDmW8/Bt6Fej6dXeiIf5lnUol+ep4vtKWZJ5
zX+2NgqNAkpmDwPtBoNjBRbCLiR90nnkIwCEU0wBQVR5MFiO2udTMZ8Xomw2ZpVjHPFrqPl6BFfj
dHzVkuFTF6hGp7HQwQR+flxAGziI/OKKIwC4xF+oZpDueBtM+eij7D1bIvPUid7achSXQYpgDmFL
PG/KbjRfDPrI2hA2B9vkiytzepipEDiJEpti0zQIwgbPOiyOTTQRrTV2eUrB8TZZ/cGUaQZoeXRA
+qaNXgstQ7806pSwGvDMmstGWQatQ/WITKeJk4ucnR8Ot+cnkG58mHW3MUJDXuJw0tdFauo2Zj/e
91M6/qaFWV0HTnfaFvjxVmr4d0z6n2Mt/R0018Tup+nrAmlIyeGLN73cP/fu2hfhjfjU6Zy18p9K
U+Mah477YymWGOyyRmUlw1fLL4JGZv+ogpHSXM2TY2K9wHbOb9nib+ayKI9tz3s4dJLxvYvkf4tQ
9ruDEAklgUOT02foL9211GO4Ly33vYMlSocVXUo968W/ZRmu2ogV7pCtx3MWuyGenn+91uNpJoFk
PfDDlCV38ZhsSu1O6H3cKDAawz7N4Nx7zspNlwj3w1vwrkpuDrTkXXbGSTMcgHroIxCNRIo+/4I8
WBBUCI6VCcUGdTne0UqROK7aZKfOjgOTg6Xr8i5iL2hdAfTO4H5KCTze6mlKgj6EPWwm+Aze4dMB
xtNAKhhS6hUtr5PlTC8u8qUtkmAVsPtM+6rW5ptAyFbzXo1ZNyzEuz/6elVv+sp56XyB9bXsP+xc
WhvmehHEUUFhcBaULNpUshXzZyxrKhpoSqa3pAJg9cIHvq5PvWhzZ1v0rfgic9/GHISFneljYpq4
xCQd5e0c7v04NO6EelrbpwQnQ0d1j+PC+YQplJciYRJNu/nOX+w83vgZjkSXDrkYTk/h+tw1F7kw
eeczMY4+G3v3dxkd3Ha8uh+DU+bXmKX9OnSQh9GULjtsA+bVngbaGpKhPD0PflNxNENlX/sYSc7k
lffE85fALj1vB7iJ5MDL3J3Pz3Cjnzdqu+AdgZ09R65jbfoIyN0YjfCQR3gdSvjuy9/dy+PI0Mki
qbfrw12qBZ/pZDov/ogMgd8jZdl13GNSDC/UfXjUt+s2EHPjbjydjcQGR2znUs+vz0040fUGTOWT
T6i85J11bJxRMgCkxmHueQsPCw6JRa/grO79F9cWx3yO0EQUuCTosYv2WSzo/NLsShTW3p4XJHvq
4FbUwCiqXKeN3U3JBdEZMptpPNcsR4tDw9QQ1y/oC+Jtm/k/aycRb4WOPop5Gc9iaNuj8DgLxg4t
WmxYn+jIuy3m438McJJ9anniAzreOPk55WYOPfBp5nj5Pu9ojMBTfirs9pecZv3mtL299l8ZdCap
gRNDiXOzXoqInJYhXqpTXpGIV9N69Pf1m788BciZx73wFyQ1Ia5E1A/vFg7ZvcoopDV7ButILOWm
bREEj9KgQGVd3o0lutvETZ+JgTEvqMlPSdctNLFEzR71kzx32SDPc6/7oxXt48gPnFWT1qEQe66V
Y6mDJEGSHtlefnx+VdS6OBaj4e37ykIoM9XgKUVffYVM8wetuxr8lLl2GU4+YXlX302+zYbwAjGB
PqL66raVBEtp6r67deuFrmbrssJuVdT9O0eoM8hKRlTw/y+RaxsXHdnJQSUVIp4VZ2j0QsvI88vn
BanEuJF28phFle0cRAuvtLY1LxozS+UV893tqh1bnDzmY/vTNX4N2kz+Gd3GuVhVaWxUDa5huzWb
fzh+VVGNTKivYNLhk8tFX/5ubHqoi0te8ceqJk5TTh9kNQ2qaGtQ7tktOnUeOhtu1hva3dD0WFh9
mWsOa0QaQrLrc2qpnRqpy8EXP9wohw43Y91pGBIN4WejbEn67DMzW4oAMfyTYbnGzz09L4wJ4dfs
f6BHcWuX+qthDmJrsC/pesGJ02IJHOW+yBuyH1d81mc8Oc2rGDVxPPuAGO+PKQAn/DDaU+fEEhy3
P6oU2DyG2tzYmCiMoromKfPMU1WxwmOG29uXwTeppYr7T4aLXc448h330ybNmw81g0fFRly8zkne
vtgOYrZxh1Rc36s8NF7HtjJfh9TcyRkBc+tZihFqSu925KX351dC16Dvo+2dvP5GG0r9iEM93xw3
DPQc8eiC1Cg+a3SyQp576lISIvV44woffgaP5bWlABOvJxcZjbx/aBHaCI6ZypHEFiuqE3lIecnS
VidYmO6s5IIHWAI+ZX4ABx0RUh03t2JsPyMWvjmdsJpSwHMUCEJE1OlfnYpusHuHISrb1x4H8yWx
+9+9z3OVWBXkfGi+DItCsjyY/oH7L773WR3frUldsyp6G3qRnDIwi/cxi5LLKEbqZ1I3522G5r1d
PbFthrCvog10b6+nqN0x0jW+3vUeisB4nV6dxSWMQXj3Klyim87Bd/9q14wCJxWpX3SvjX71S0Fe
eHkV0RYUpdtkPQpsP/7V2PMSJDlqfT0Ub3lq9Mjm2zdMPzFBl3FNX6SNlmAKWl3KRwJLdvJSaIAq
E/4R3e10xETsU1BpdaQhElBBle2pNkM+vVQWV2TewSpmf0+89CGU5z1MjeX6ibF2IfEbU5bPFC6Q
zTOJJtyr2CZRYQVBFy8eX1EX80hsZNQ0cJyifaPkKj+PuVFtirpvD6YYKNhY1xNz8BgWHPQGgIzy
llUiusY2NwXTxk1FEe+XiRGBqev4pIwlgMnGrWmmm5CTfcHvLrcxj/6dscewcnv5K/yz2P99qUkf
gqfNSB2lvG16j6oXBx0Q/bd2b28MjycaiVliKvmKMXg/rY6vrO7t97bZ9P2Md8J1B/va0bVGtxav
L/tT40QJTJ17V4eADOyhF3toxAUOxKRpkRMez9dRKbbyIb2aszXixBTOQUDv4jeZb9Jz9YuGDT2y
MP2qMgsG3B/p3ZtWS1diYsKkhwXbvhw/2rSF9b+wMFSs8yArT3tX5XnHMBIccwB2uzQcy2DC3Mh/
xv5bAwFDD62amuEdWxVK6mS6LU2FKVJHhxRW9pIiSrgQIBdx9vv+Njea0N9q1+ouPXsfdkrzHGFG
hJSv229RRqVZ25rYTNYCtLqbW1hUxBhoR8eNX1cdIYdLdwvXS1OhbpZ6hDsf08HbxUTxlWVb6f1M
EqYjS3V+Xqz1K70WIrIjgfvKMvlUg4uyuHcolotJcpFRd4zj+d8SIJMMhgRW1aeq6Zm9gIdx3sKD
fU9yqV6Vk7l7hjyf3ToGAi2jD6e1yjNrLysKgre9+7xVV6zZy7NDsVhUoQAq7WinY/CLKEjMPGfZ
ha1J3fZQiRu1lHTeL1ZQy6Taz6b6lPWYY4o13gGlp+2sUPJw54TCmxkniNzMaSpzzHyNykfA5kfK
fEwtx40/j8uxSyhhc2Zz2BqJvS/rqoUPbwUiTja+VTfih8Vnl2q656LFeIAnXiOrOz7dl3hDl42G
ZN+OCyQJdwD/el+Kn5lh4aCzFqwAnGr0R9W4iF6z8rCQ/PLa0cy3tNl8oSyU92WzNRiMt2RHpych
i09Dtt0JaLI+4lafL1ON0hT/5puMmzcxwvE9taZF07knxA/jW2OPR2EvFxOTCjpEQWJqbh3+nkXx
79KR3Sv2hN/tUsUXQLloaziDH4QxlvMsaX+ElXhY8KPftKH+4cWj7mycLy3i4m1RGaeBkPU38AEa
QhccLz3evRFRE4dENx8yBrhbsuBr5v2xnHKdrsMNoCKI+u+psQ6xaE9x3YoABRCNzomnj6UTvinO
NRO7lTU3OFsnkioDQtRDnNAd9rxVTvbE3brULgNPlj2EmfxekPaHHKHnvMDkvgcYwWCKhvUYjSVv
dCJhd8/p//mpaU28lfZbCk3SeX6bJ7p1Yx8ThysygIvhI5tKLJ69fkWKjDWunKKdtAr7GHLkbXnq
lh+u5LBzTfGNH0V5eN47S3cxFi8E8tXOzoMEmJriPzS71aGzFfrSGjBvcYfrkoijR6TYBWTvd2Jn
5bGSMyO2bsP7PNAu2I/ITYysTU4MkwE/dEXR2dQdojb3Hj0a74kZcwSCZtluls1klzHZPBSDj2hn
KFaGShqa5q0cyz9piMa7m5Ba5dRT0sz24c56RNEGCCdNt0c+wc7o9K7cdE3avc7rCfxXFYTQ/HdW
2Ig0SwsW3VBg3LH6z+zbbN/ZU7MdxpH2cIy8mFyqHxALxckMc6IULR0fiikughnDL+3cznw2Rv1L
iCzHXBd3iNj88bXHvkpqZXl3ULPTae2Iq93g/nMKsqbE6FvbJSQLo+1LZGNNbu58G22Uq8G/8gwT
au3xcq/pmerTraoVD3bjthvLKbpNReTvlQLNaSMmDEfUfTOYD6M4tqs4sKlSwRBRxGejgpTC9+gB
4XxoGVl3WJHvGh1uhuItYM5FPLhmLjzTF5aIFwQaxHu0mP0ruzOVirzAm1KjqBS5gZG6wv/p4orF
JnGzTT1tWkQmxGXZyU5GxyY7F6NVvGF8lvtEtTFR35y4vTdeUtrTsIyghvenJL3Nr17YQEGIJL34
bpocp2S8eNWAeVbXzT4h3WE7t2yPGVKKreX5nBQKuUIY62aFxZhKu7zfGylhSU8O7nmxDHIkbDWu
/Oi/9Vg5b/7s229Fqz8dcWCed6Hyu+HNiscXw+SFkBRaH/+ammS7BqcK50NKw/MRpwxA0CHNahKo
3Gks8ZGHSfsxw0sv5XigkjOBOlfpwWZsu2oTyXdlzFGQzOSRtJnxzfBaGYxqwHoGKn4XygdbK8W7
VyXt+YmeGpYodsKeym1i/tsn2R5SbPwuEPvu7LAhVGylTDgk9hH+RsCZzrACbRp3Y+WrzJaJhM3x
5iOLRXY0PIZMYBxC8WEEYWj8UwyPEcPRS+G6+cuYEx+7GSA2eV3sU0o3gj4fnbOsy5T+bii3faUJ
XBdAZrfnpSSh7O9XpuRhxdJ/zbrOwF/PZ9hmJqoSfmXKbjhMOeKb1Om7C5gU2HBqDO+i1cm9b8of
WER4rf2xugJRqMN/kTIy2bGFC86drStC4IMo8R14HmN7n0lULK3CPDl67VslWnqVmz9z3UY3uuqr
W1ohT2dB2Vht2L1J6K7d5JBCwiOMh3I9YGzcjHPEwLIaFo3FsF4UFN/cgBJ0OqWPa3DLr5x36lLi
DsKIyLjvuihxc+T81+cFEPh/X4GSYSTiQXJWnPc5Gydw6FtLKzTTLOQn9CGfsiqnczhnf55MjbS6
P7mdO4cnPzusJG1iuciGKIXhIzQfMWE8J3tssL2uq8SStS4Z4LoM+jps6M9kRfUU3cJu/V0Lqzs7
a3ZHQh2pWfIUHlf7/oslOBScGDHO6N+ef+6nEux58Rpl8pbie6P8+O4j/otyK99nK1glOwy5kkQ0
2wjXgvdRfflpcwwd0GK77JzLKDFAdDSKMANtsIwM93Ie7UNJcMn277Gp+HaIDInal7Wl2Y0Iq1mb
TcEq1CuZmL9jCJp9ZkqERC6h5X5FaAhA8D0Lqb5s8cky963Ma+68PTWZ6BH/34k8+AvWS6Th0iK9
HNMWRFTuXvtIqWNlVP8sBOm19RQ+DMu7+uzbh7Qz0lOuCD/yWyOQGkkYPjJemMALvoM7CvIWyqZP
3pT3Qa+p+QOLOxQ2+QS6r/ugcaLfYZvGZMKRhBy1Vv3eMNftI4hdAh5SVGxCtAzScFF///it0weI
jlBUdN3vHGqgYpK1w2V8J1UJEYLpqwdufn2OvKo5/E88sJL5xnDCeEWEO9ZFz2FQibyZPvCucLCm
M1vOrl8fqqhk9B3m09NvSxjFcR79EBMph287xxc3E495pYdEUlEuvKp33Qy+p4/i4UC0h4YgKEgG
QwLFARJSKro2BzHCD2yMBQIcy7g86e4nS7uy61KznClY6vUyzDu0l9U5wRWAxCV8YLYcrraf3VDu
4cVCv7mpnZFqiAq7qj1Snm3TIe+ZmfuxlFkRcNvgW1nN0BiXzGOORmxdmScGrCZdFdRjfKvqX89/
w1uTZNCVbgwDCLFpKLKcPI5zvqWTDbF0HvwSZRBFxtPsqJfZE/fnQ12S1rSZtbSP6WJCL0/ZEhTd
Tylsfdb0UAX1MDkEqQyCiAhvfAnt6X8XbpZiP3YzUkHCH5RRE2uS+fPGYTzZk9PiX59ucq2VQbrw
+mtegNsycdgZqyr8wtj3Y8jr+pthIS4DkQgkykqcUI5779dAmXG99N57aDX538iKDonCumvGaP/V
3sQDdXmqQmzjG4Fh26xExgko8Skq+Y1vyDty9gDH8j+4PL9SCt2LVWqfoiJo1edFPd3lGWp1wyvO
Xpet2q01omPk3KrTxAqA69zz82LENgITe34juA7Ae/WKk1P3z9i3oB6CwXlDveR4KFIMdKtl0myz
bT4b3a5BVId0AQZ8mMOPDl3jdfbr9Kwwpf/9FajmIa0cYAwiPT7l0GP6L1G3qpYsyALD2zZsDftm
jFKdHJo/LAFcMLr+H9dfcDbovjimjv0TQtn+CoVVb3VLIBbixn+flGhddPfao3KkM/NorwoSy59/
X7sPTGwYmICA3B5WIBNEJlH08CL9zt+7y4zsZ3S6A5LubEeEWrR3i/RHXBGWhyMN+jmM/IPpZPeJ
T+/ahyenwZ6W+LW3EzVcheTMCBI091vwcGzqaWhCMGSASolLg29evKc98lIrzn6pVXUdGiV8Kydc
64QHzb26gYv5SAwIm+dpQH8vt7fR9ZteizXnjGYmgJjx7flP+f+Z9ydd2s8eCWhOSUJ7MixY5RDv
cqTsFHzefqg88D3I39sYm/lBmhhTIrmMj8EuPySCnyp1qpu263jvtQmihFZZL6W+jt4vvN1YPJX8
jg/txVhLRfTgzz/7I08kdg8bZYNlT6dB88B4MSHKxvSSoQO+uZrgsMowMlJ3Gvf8VFAh/GDeXqF6
QiQUCA7jg5vFOLSIeN3J9VXlGYEjsZxMquefV6co8WcscnN4bNwFfMCZ4NuMgX7sOTNungmz2WIp
KPQMAK+ifRS63zOAmU3r4arGvrhK3N2UDAcze5GoQ85R6711LpBG6Lv0/9o0UD0lqu00/1R965+9
cWoPnbato2jNwGnz+aTH3MTf1chDKgGHe+n9rGGDx0623+ac5SGEgz5WYYUCfIm3wKTRSVkVAv/V
uoQELTlUms8gH0NMqirPV6tnf13W1K3Om+JdP+mB3BFo22xAM+BH5cjzg3wKzo38Ndv8bUinuQAq
9YdMQICKsvoXTNbfKYOHLk1CHRD69BP8yN6olrcmgpNxv6CrJBxiO6Yz63WJIYoaIHcIiQSiT3I3
Kedb63+B2HWImdtjQxQ2kshJXeb18vylrZn7JsLVt3QlNCefBA1yhlLzQUyC+Wgap98r5HSpkAZI
Q+S/+0AsTHHy2o/yRcWJ/9BW5z9KNj0/ZE3yfVKT40XYj9yr0CPbSC6ShSaSqGTBbtny0VtZdNSv
d5GM8MjMs1ZBhvQfI1CeHY0Z8HJeyGsKVGFnQT8w9BuLTR7EanqbCz6hIl+K42SGM89U0W6S1fWN
Mu9rmiG0ajQHG2OeLqr3h61s+sO8yiiafPHwmqC9tP6PsvNajpxZr+yrTOgeCiDhJ6RzUUB5sore
9A2C7CZhE0h48zbzLPNiWuB/JMXRxEyMbhjtyCbLZH5m77Xpfje6jLDmKK24iW6ycp6QFLp1vDNX
bfWPXK4zqo1ccnn60csr10LAiPAntZyUnfHMg9brNz/y8SmmyEwcH6l/Uux+WklExVnADImZV2c9
4NgtwjwFuMVWK7vRp+YGI0zoKDW/6VX2BD/fPOOuCXSFABmJI9IKiHqRz17DmLJduZoNtXaWO1+x
9u5NtZ/h4G67yG/uo0hyLGGqS7sHtq8BLlP/AVLQNq0xLyV3P/Z61erzDv3je4wGH4sAH5jarofy
WjbKUYd6m17j3tIfNIHPwLQaeFu6jgkbAc/ei1gbGkxaFUov7vBRnEsGUMGPcjuG1By4syEuf1U0
zMrekl5fXTEWzods38Wu9ya0fDvlnNvgd26L6IsVA1ugaMG2qCdPpW5t3GYezwI5B2MYDy7TBG3L
rXEPcQKc+9wcr+hYcgarVcRGyC1uBj+ZrlqVHRubleePVJTH9yFekniv8vHSkcWxqSXO65/i27fh
o7ilghy3OsgTbd5WVWOcrCF2aQ1LcW+xD1ejWcM4GQXreg1HECuUHWh56xClnIicc9q2vx0KOzuq
OJ6xSybO05RfnaXC1ydk+6xrenecWISiQV3aZw+V8MlGrbghqaJ5NlT5y9W59UxlNz/y94C4ELBi
M1d23iY3OSlPJkJ9ZOBtE8Y+YgcLo3k4+QwubXust7h+ycwZ2vIAbg0MKuIiJi+sC33IeLGu33Re
ueZxeUe5+rwspSPJzAuXCzy985s42ReFz7pr6mwUp9kD0mqIVyox2b86/Y42jR1jKw+Dr+yzpD5D
BiEctB+Juoi6xkVb5NndbJbHJhbmqkHW9tQITFmxf4I+CjKjkNAmLT0oOt6OeqfBERAVLp+i3fS8
EO4m3gz3kwOGFH5kv/2ZMGBgREsoauwAVXrIWvYtrbueh3mUBC7j1plNBBJj54MtE2YTib65PlSu
ccayUR59I2cu4aVW4KDQDqf1rPj5wPcX31CwMggnPZ56a7mZ2Y+aq02gZBVDo7dt11NZeiC728xT
TByXkZd5Z0Xbstew67GsjSU2hE45Gwcj8DmxU/80+q8Vi+LLz4ek1d8hKGAS5Y18NseUPGIQofls
O7fDSlsQGf1vndK1CuhmDBGYPuqSi60oq1VWAD78jnn8pZJNfWnX2a+XAJb1fHs94NiuLiOCP4b+
wyX6tdhedW/pdk92D4rr2fwlIs/YeQJ1g+nk001G/3Zj+Bn4u6QC6GRmBtGr95Mkma6AWPvCgCis
ivYNMhhjdTzA8Ub0JVqUeuUfRekz4pCe1Ujfb6bY/Ipn1VMCyQrrCx8AIeYZhdZPtffzwdT06dCQ
6uc4SJVWPEH9sxR3Mt6xdSuZW5byHu72dbGb6sbgV/c/f5S60W8hVvmBiF9UmXf7H/pnDbzsHGuU
uoMkA+0/Vhe8JE7KR4FVzNkrqAjgc4zuL2mb7X+KZ30FaUw+Ak4TXI8nUAUiKQpRPbo898b0QChK
R1/0ObjFIUqU8Z6b5p+oU99lXl56ZcS37YQQDxHr/FaAA8FZSM2ijbdI/oqw6F2qwBmVjFYTrtnH
sgpsOFVvss1Zy3b6PqH4D6kasqsx6fvYbMyHghDpB0xQxFNTkDLKmXywfMwCW+ZceumsGCJ2OOU6
KbXrpTmKWs/33SKnUNeT/jCmWBh4gfiPWLjHe9OeA/XX76T/mFt4qE2JK1tv1t/mykQazLv25xOW
0vcu46xuf/4yMdj8SL3+yIo6AgmIetaXCarxrvJWZNi0ko0WCSanENcl7z4mZQwEQ66P/t9/GXlQ
znwmkj9/mEWz3ItUvZMA7p2yCguBm5T+CSZEt6n9XN8bOIj2taQUnFELjS5ts6djRxvZqm0cc0kB
GCTmgVm/NY75RUOjeulatxF0m1QTmttAG8p0nQHvv/91pBtvdp8aB2vxatYJSVFcypReqtIR0P18
hZ8/i1NnJtNpxedJTxAai2gv0AygGTi3JpSwNXl/OrrMm5/f/3zICnU1E6s/5Lr6nH+AdKloGPM2
B9Rp1kNPOccoCrbfz6t+XDvjfv3QeN4bxIoY2VxXHFDW3/50JLbyo3MeLX//8FeXUhjdXxzt/xaw
ff9VXT7kV/tf8yN+T//zd6XmBj1Z97cnKBmV/H/+k/8r+H39bv7jK7V/+/ki8VcVfnQf//CbbUmt
Md/3X7BsvhjrdH/7Fz7z7//y//cv/8fXz1fBD/b1r//0u+rLbv1qcVqV/5AnAS/9PynZ63fy989b
H4l//adj87//1//57/9iuUNeN02T6ZoAQW5A/Ian/RfK3bL+Wbdx2LgQwH2SKFyA1P+eP+H/s+sR
KkpEq8+bVuiwrNuqX6MphM1nsYJdY1I8kyW08d8iuZOC8Q8cchf+sCnwNCLO8tZfWP+F5+1kkyh0
mVTbktZk081Ix2PmApdCc2FuLUCjti23+Sly0ph1caTj63MLTBRpPO0tSh6UjMIenqu1DRTgpoYH
EDgjA4uWNqIIIfqlR/pd+JGD7B/iHBxqX3X5dazM5hgpf6aVXJbLbJtFu517u7lj+pl/z5Oe/LHy
Ytih/ol3Uy7RmzmadyoAye6toSfFwgIu2Eal3KGgI/J1Ga1AtqUMIzyI73JJTIKPedcX4Kp+M4Me
75aeRxZY8IJ3gTSnx7FDemEnLk1spg0PuNTAO+iF/qSVdEWLkTTxuTCc6RsGgZFue1q1OUB7z/su
VgCiLq6jln4X1yLBQ2yvWAd/UMlHhsTQCkhsXR6KcoHV4QGXYY6T1wIscWK1aR7aEtPjfpY+lELc
WJIcjVIU2mss8yTiFJHs2Pwswqk2e0uqvenL0DVBBNSbSKHENcVLpPse/tahND5aRwwIb0pPlE+2
j+bA2uidzza+N5AvByuAiw25VxffMAsU+YC6ASu09OZYf6rrXDhJkDMmVd7GQqruHyy96/KHIenV
+GW1CsjqZknQzIaJnUCZLew2A1yRj3Wev7huCUjISjyLdHAzYUNKFWqqegwzJWMNS0nWDCRBDqoL
dWfG5WoBvnIvjdDH4pDAAsJyZQ8trTaCMe1r9lu7GXZcR42SBRsgNTbTtqd5AkPjJxbQJRZz9q40
bFC/po9Cal9Znjczm09zUz5UtRfbjHxHg1BiSg0M+3j9WVuz6rLtylS8VCKpe5scP5Xu7hgqafIS
4yZO+6DKFMtRdlptH2ZllE78b+vouR2xPatNKqThhgN+8eWD9YGvhcbSrnV3asm4ey3LwvH+lMhL
8Nnq6IQ8CmKXG+pXxDoMdBwGHVT/DsbjctMIya2xiWUrx3cCUZt+69mJBu+jKIv8ICeDNhpCTtwo
1uvVnN1NUZ7Ye6CkfvPai6kftqlqfP3JM2keRox/WTt8Ld4A7wClpLK6Wy66gq6zcww4GyhNScvN
t2006O7vaYnr5rSUxojy0mnGPrpKtrv2DR7kcnq0tQZnIVIyw5zu6buq+nfuGwyyN0Q5Z/3vcmjo
eeDmYzodtM7aRyNIYkeVZSy3RFKW9Z/SbtaywSr1bD4w+BAeUIHKKq6F30ztR+R4g9iIUeehyNrq
oR8HVlNBr5Wj81yBKGQoiUa0fpgLqVBmzV7cwukox3rYtVXsg70bhhyn5sbKnS79ZB8kGQa2k6F5
74MWG9WZJZBg9mFadW8w0W6i7tnjhcTLQoBnd5vAFTZaIo0lbn2fIjceYzZ8idt8tEaqRAQiuDKs
C84vSDfnzGn9LkFU1Rt4gtCY8HhrcJ94Z+hkAseRVu56HEhI0xAWqR5PD8AY4SCIzgo4MUmSkIWN
x0iNHpBSX8U4rhpCHMgNrCT7iy0/QWy+pcpDHJCnOWaCsfocoZ8C1u1zv3QIWe+dCLsgRs8/UK9r
/Wue/F5/0qlPKxchhJ4ZB1PQmOVUxDUSpMSpTYtI0lGaYGcrRMWEzjfezFkflKzltIG3T9ul/J0L
SZI0Y81Lr45rJcapizWHTQn0fOVN6yRO8HOzgGBQyuJXV7N2zXsPa5JAvcGeuswXsQWQnA4hfo0h
3k/KVCaIi8JVr3FtuUyuGtnRAcWVccwLzwZIkwKtiPFewibh+XUqARhymmKE9b2DtIxnxIaBvx1q
k9YeT1SdOH+qQY7a7ayqNgMeYeZNeY4MvVruutxBlbFJARl11UavTGpHoPR5jqyghc03XOGTuunr
Yuic3DPqnQClynTEWOATozQirjk2SmXTEQpT7pytUmru1hzKRXsWtKmkWNZ+amBsBpApbsZs0cq9
5PonArptfVO/Teo5m7kv0bu+F6Pwt3JwNfuhKrBL71ho5fN2tvvOe0EqpJA50O9MD7VlEV6IZVab
j6Pfivih86IhPy4a0RirrqI3D7VuZX0o+kbPXvDqqulLZU5Wsf+HPOvdxkY88+iagrclWwBv2Or9
oi2YxvtovQrzyRcn9LpehTrelZTijKtz89u0hsXYNh0X8iFuqmy6YphYHAI8SkvbLNXQ2K+8mmO8
O/C7yhMaiIFZqIB+gEIlbborekPNOFoyjfO3OvNj2Dds1FESIZfCgIyBH7gFHlUjvbFhBzvHtkoL
7cQuRIlQDmihB05rpSyUOL1mhU5pKui6ypOICsSEN9dL4q/OzrW7hLEs3vwaCAXSSzmE3TJFX1GN
QN+rU/Kr+1LY+zZKvKs+lJy4Y+Lph2gxmuc1wvFoWbTYYLNFdQviKnduOlUQ1iCcudu2bLrTjV7A
N2F4Q3c2e5157MmAuCcjitd/qSXkbTpZ8WzGM7aUcbHi4xInEZEIDQYFezGwMoy4QIE3yaYKdNtp
zrSyPFB6zRA8bafyw6kMyYIEPDftn4AwKlsD8Cz7YyqtsTvmmYD2QeFGz61pnSRxSiQN96jrpnJT
IChHkKuEtS2Azjxlbusdsdzj0Oq04sQrsYIk6dT2Y9lIQzJ3ckhf0H2t9A91Ws06/gKzgOtST0/e
TMl6xB1Byl2B8qoFFJd7JY8GUfMFOJ7+iEZCv6WeGAcGto35qoHchSUxDZEB96vPrJfU0339ubSk
wBs2V/O3N8PmVCXv0HCaBuOhSnV59JpMSy8WESHHVu8ImBhS5833tO4kbAY6EDCm37bo57sGjd2u
kFN2a5srt8+mk3Y6RNbDMODkRUIIcBpj8CGlUrkgr5w40lraf79GM5vhOcduYc33VHDiYpiDc+D4
A8KZTwx9wY9321465tYmVOfAqZO8ujwpe/y0017ZRr6L7TELC7TtUNhmaNFFLnbdWPO9KwBctbOJ
fCbgtoOJlqFmf6Attw6YtcSjmcLR3JhzKR5UV2SnJq29Oy/2oxeI2NnZbEEyTW3cdIHluQQjz7V9
X6pl1B5s+m0t7EYn4q6wqam7Vy4MV3vrY8Ldaf+LuNr6s8neeKqwIt9jezc0NKFN/J1XHm/xQgcn
jkw54r44ZE5XH/p5rHk+ZVR9zo51SVdJr6PN1mPL3fs0O4v+SbhLrYcLyq1drw9WqFBBhM6wovMy
i0E0l94eAQceDzzHQct9dVaiMbWnzkTTHCS2lR+8bFWQTOOyrTCo7xxpryCAvO1CJlHAE/qCu3aY
7eJEIi/uhV75+8kR0y9Tas6+hfC5s7Q8kdBBmGpqMzh4UOsNpHtIfB+1lJAtc9xHBXDYsDdThjjI
dxcCEYJsmZM7ZBFYo8Y+CboGbumm0cfyntlRFRqzaQVm4V/SXJh7YaLNLBL5pSXln7qK3f046VPY
1VH2FluGueNMr659Te6HU3TRt2tq9q1sC36uckUrWNWEtrNvtLARRXZnDOa4k2mvbT3NUTtnrEin
k9lnMtnjNRfKJ9I98d09XNEhGFnfHqFY5vuM+gzXfEWBDVoiLEAXbjAIPlmTfKbKlne50ouXRgMm
bmROQ4xOtXIbZ7RxtYMcaaGCyz4chA4BJl+mMHYW1F10YrlWb3BcstYT+Zet+b96493VXuCHMyBk
BAvgBFXK4HYlGLDB3Ix288uJuqMNFAtHLPprlSJBiJjMShOaptGGnWqAmY8vdeOr3WhIhtQTezF3
lKyQitLaWWXTPmocRL8KSN8bv4qetUYV5Ua2WXp0lPkkUr4j7ETunZzihAD4anno7QUNYp9oz5Fn
RsyalxgRsj5wYlbaDY007Bus7MBGCQvXfefdaJentBSPrcF82o8ZbwEh2nnlWo9k0wV87HFc8j2O
hgr4XPqHkuLEMve3GQ8veHlC0+kek7R66Cr3raXO2XZFxxn0FvMF/JbIw6Hh5x9NQeym3j6UYEPB
WP+qPOOzTPz7psBG5RmsZCB6VLF1l0EJt5cvpbS7zPAvyYK/uS1DjsKwgQS8KR37O8t6KKsfaY7a
h+u2t6eTZ+nP0vrMsPpNS/5Adx9E3itC2Te3HD+zVn9OvO4Xb75dnRQArTk8AVxX8f1c3o7R+Jax
hUir9GFq1BsFI0B4mJmmxSKQ6ZMXIW65aVoJH/Sj5biLxbHjBSZ8plzvhteclfbtMx2birsYnH6i
vk3phQWF9k6TzqEhphB7i+a75E79Rs1Rl+Ts2DhOO23YNXO9V7X5SGV1oVQ7NyhVNpZHELGeXGmd
3heYXCtC8VdeaLsOboLhMLrlHXueW+0Z9T55IcZH6bYh8QgvhglaFqHlnV/4t5kpUF/NQdznH2nF
6hcXd7G3rXQNNhkY82l3jdMwEJtPnOqc470XCCul4199wdA49c64ekb8Ulfze5P1Pn1vfZOtXO7O
f/Ea61IvwL09XYcs6eNQGcnmcxCnJZNgMOq/ERCzXeElts/hYaTHdGDL5YkgWjfP6ODQSpJW9pSq
6ji0+1a1N4rtiNO/O8ljaZgbVXd0Jnf6VOwkyK8F0qLOSq/djyX+zxSpY87jyg4iqfD62+muZEfC
ov0UNVbY6e4f02x3koF6I87I+oOVFwh6gkfrEb8jZIZxs1Y8sf8hdXo+K1ixYY7zUXUS3J+3qdKK
2WS/ibUq6JburkWen1V3BW7kBXdTjsI3qPNvrDLrnOZmaGKaUO2kCH7RK7B45uNY80yady31R15/
TvWuVU+D+6q0ozfkwCXFDQoYgENfnYDupDdvQudFnGDOBix9xMkItjjax/V3asZBmtmkLyGHva28
IQT5FG2W7sUEBt2M+KlyUIqrzi8KBD1EqFm/6wI3XNu4CSRreAuqA+9TPYziMM7Dtpv8rcCXIdsF
Ye+wX+kcC8LPxXzRfKfDEXr0SOyb0q1j2Oxv3PzaJBoos4LnnTtrWRXqzudiLFgUjUeFi6nLUGHp
Yd73QNC+R1SuYHr4T9BAqjE7VFRMic/gqYQ3lCF+GpgWQDKO4Co9OG00Pjvc2/wv+A6N26xA9Bo5
2Ggodr0WMw6SVN6ERIbeYH28LUz1CrfSNld/eMeV5m+7WIDaJnIFj13l/InLb6PrWDD7IeC7LRQn
FnzZBeA3/oi9M80Hq7+bh2I92japYlsVc7UNFaGrxcMcx1vDGw55OxibAb+fhcAt7ttjXq1dt9xg
61vNpsTdQfteVvgqp0mVIkFqcAKJStw3QxvkdAd+4+71irURSY7fCng7ywhKYYwgZvUwtFgnlaGC
2kbn0HA/JFy/vHFSwOJ0nJwQWjhzgFiiPUomR5u4776ZMG3wYZ7tFYqTvMlx+JzrhPA7de0Sf9u3
51U2REUWOKOxS0zzhbV4GJvfhhgAyblO6GIncqCgGEpDvORsYec/SbqVYBE42fLaXOuN37V23zO7
KKwsEKuRzKrrXVRB109mqC9It3ejUCdO2T3fMkR18z6b4RAVxyYtfcJJzjZhFlY/BIINZWKIXQQ1
ASTzFkbnplMwqJUbpAsila47mh7Mu8Lp9yz2gmosPiZWaGmj79q2DZiUMLYf7bAgB0P64202eTvQ
9leVQFBAGRa4a16QNdxA3Ahdxz81kXOi8N/5znKkiDnYunmBFx5AFUAguR8mLqN5ORPHhBuHVGy3
wRuoFjy4Me06qwtwInA6umgn7GIHDcyQxtWvl+0w8TNp1tlLcZ5oKOWIt9KW+galEqM0Xqhzy6a3
YGO/idw8QFa3S2rvxS8eE2RHMlesTkgPKsada6JwnfCBkkMGh5C7mzDe3Hxis48U0glizb/LSmo3
wpZkFu+iwf9tdXLfdldvAH5mnPAIgEZCPpwW+x/BnnYaE2rhBMsDD4dJVWt+Ot59rS50uQnkpMwZ
tr35Ndt7W3cZGDwOsXmz8MCaytgvGq9n77G3qoBuSfaXlkwD7B0NoWTtPWlYTNQs/HcZYKB604l+
4zHJVsNDW/0exmdjRgZcVERfvbX+JfaaLQOcrebctJjseV7w6KjAjMlRQfazkA0M1jG0dRGw5sZ4
pd8r3uGV133JxjokbnnDJB/SC86EfjqNTXpiPxso4d/ASAt7/n0lysd07mFpUIS0YNGA13IcbwmO
2HZgIEY+xYQ4ANXNXrxbHWhQ1mDAUe4+8dXBgrCcZpwFaXGN6xwyoDgro3wEAvI5cODL2QpJc6tZ
hJHViEf0cyjcu7SZXyzTBwOJvNFsk9eFGySVjDgMp93pHhvKftmlUwz25qXsvVdwdWhJMO80k3jK
0onlM585JkOyzbqYysHMUepNBe+KFw83h4vwUYho5OF51J1VZy5OQEtuUbx89ysfXrcnfvwu6PR3
f/bO0m++DK1GUzDjwkrooXxR3w+Otr6YbhuLK3QWIMDQE6vuRk+H+4ZuTEY4dWdwuXZ+yCGJytHf
MWwLK8GFgaT0FazRL4XrxaFaZIzw2uvaY2YDeNZxa/cdVwT8k03daFtjjO9m/zODeqOBMs2cN6qW
XWdkmwivLvTnLvSM/pxK4jfURDOUhq3oUV8xTyd6CkUW/+nB5tUjRoUSOd16+mOV4L4brKfWBI5l
fyoLMlnqHLseurAwseiRRiPG9M5NjefF0h9n23jBHpBu3YyJuxd/eDyjoraOuN5uZEIOGu5Uuu2L
6m3KuoKKoi4ehDvBZjFsGSS+3QFlzOjoF3FoC9CDdXrKYuOZbquFUbDvnF09wTyla6c9K2N11Lzm
PbXENZ77sO5PIHyyjZ2kVLrubSbflpKWayZpEN70BVv1trOGu8GWr+WEKIG24bWIzE8f22aWGg8p
ims0I4+qWw7awvYVJqmPa+gZkyLWCUSX+zR2PpiPvmGoespz8RZP0XXsLab+qykusp4Nx/ndTf1F
eqi97H7bYTfLluZ2rgB4AuLtkvHCI783WmyWeEAszHUmuwWHZkXpPg4KFxFwu7xrPE+6NPeOL+5G
rd/1WXUzDQ1+nhh23tvExaqESaRGeo9wQ4HQSI5Ryi5LDH3QxfF1AMTUrjotATDsiDxgDRIjgMfs
rAaiV9I8s0//SAc0+Gl2bRPjZsFZmwJ85nEJC+1PqTRiPettWW2VcyhitlBTcj8iZiTc6B3B0wWw
hWimPT5N4LjzWcHBiRJkV629QUl4E1tc6/LWdZ64F9Ezq1uXbFEz9wMd71QFfbMcrzKp78gk2TAu
xGkTMwNGcTatiyFgFLa343ani1P3sfe7wiNpKz2MK+tSZd0t3tYNE3lOPIfZ/LglmOkKz+08ukjU
FpO3ee8eKigUNIfEYKCgLJ0i8MAUJlF/bfrxlLaALSac2AOmPJMpzfyp18vV99rHWYue6KKDRa+v
NNjMx/xw0mcmoEy3U6DvCepsLw4StTz3dnfRSOnRUQ3LUn9alhTl0PQt3ZOLWqHqCIcDq+DgLLeT
H7YkhKv6GbkM/DDmNMEkyq8i77b2UL36vcVNQhDLkDLZQf7V5ad0NL+beoayu5Kvj7XWI5dlq8Z2
PuzJWcbKv5FDCd0AW4GJ5DZlQa/DbgH3b6KBgt7kuNHeG9W7W7U3rg9foO1p3kM63MkmhFN9sbEJ
0RKdeqe7N3F16Y3CGlxs54igSrr61PU3OeITQxRBSws1GMWhX25Uhg4fu4TuwbyanR3sq9sEbGaW
ewQ2roCcCE7C/Iegm+M6+DTKNzd7wy5HHlq6r0wzaPWLVEDASqo4E3C/yRjq1U/2REyi4IbRQCYB
ykc4Rd1uSBNqyoEcTApw7w/xZRs3q+8nrggDoy4BcwGd1y6H3LRhevEuB38L9skbZdDQYBq2jWKu
vERGdDWRoTT+dkqAyfB96yQyVnhxhro4M2e5OoN9O/C/+EgwGwTr6JyCKK9PtYUBKCOvuNf24+xv
K7MEmkKBVYEaRayVzIxwga2slrSdgN+x6yxw9K7+3ad6UNGZIa8OzIzJZ1/s9K46+Bnu7malPrIU
BVvVC2LTtOhYWQdvuc/cIB/+JPkvho4UyHcoJYLeuibugXaHdvGomMXO1qEhSYpK0GEkDmJT90EQ
jhWGc9TAfsLuGx+pFtYNFCMV38Gj0mIqDVL9MtTDHrtNqwm08TuFaJf3hFC5Yks6KJx9NxjyMiDu
OLA9bVOuBJbuta4/8uYL2uhDXHPG6RH4tqfKzwi19cKO1VPZervaAiNlhkQv0BFzyXLViPgz9n/p
+W/f/tbsfcbR7zLvsQivTIvs4MmjDUy9MzntJ4Dqqrprsfp03ldOBCD+EoTXB2YmN+wKzwugV6VD
FJnSOyv6HTnFzlNJmMdEY/loUwxsZlWe4lYxtky8gq6d31zbwyiqjgXi7y7dLNyl+fJbsJBqkE0v
bE9ZxIa1+Zt5+3PbMpGHJS9bImtZ48XRtkvjnS2Yb4IXWJzp3PuvzcAyHSGBO76qjlWHorqXIYpc
DhSbx7E/C/eeobBUH5EojnAhDywLNjliR8OprwlfDdhJaEfJliL4pIxko0pIGWvsAVDY1sD7m9ib
TFonwjU2Y89LkS6hNtiV2kSACjIZO6qqidt88E9AfY9Z3QZFKgA/D1uY1xfTardqlqRRtyEklt1s
Io1CYoWat//5sc+xE4Xre9ooXzNH3Ej7V0JP0LSCE+EKQaNmvVyr/uziFdvo8GU2nmffZbn7QvpR
tCE6KCyntjyzqH2XWpQzto7fJ6t6KmbEn/HQfphOxDVf2WWQIs9CM+QePCh8Qy1OFoh3XBOYXqO+
2FYNBlEwJJio/NTf24Z4lEhaKKXbh6komhunrNLdRKbc55zhumswbSBR1j/wRIWGJ8+xgEvFvrbf
KkBHiKzyW7G4H6t2Wg7q1JnYGHVvtnhbKcK5UGHcmXW9nNOk97bm6JMGaWNCKw0aeYqlFNx3lImT
L63HwYlvkzH+5YP1PoBrYQYrZrsKcmPVRPckAVdGGiEGHtqnaGxhGNlukdQXoDwVfEJT+jZqQ4zB
Qa1ZiqNcLeajTBaYWHrlfP3QSByuLjnMtw1xysxuPwZ2NY2LIlDjJRVTvtfoyg9LvhwZrrz4aFgO
K/Pbl0w3MQbphF6PJdNpmH73+lSvFfl7Q48oMXbhqw8zFAyz7tyPouKynk6Qh5jCUyuMMSgm6IQL
7BDDL474qbla024XKQ6nhqQPMIvb1luejHR+dMb8qK1+NGX99lX72+n9ndN317RO8OGu4+ThT5N/
r36NWIJIz9OM/DHiC3otf9BpCXIPx7pBIhQyOlbNdI5obB1Qx+KTmMn1CTziY3ubivxVte9oUK5R
F9+MhCXkjWCLPJ3HOf9NaPY9O7x1aqm9MCbZRT7RPkmxdmD2kxFjb41iRmumLvdJpdDU9rdwqHej
M7966EU3mju9Srv7NGrU/cj+XVuGaIYQSQwHC7uKW3m7WQ7XkbNh5RRGjXnwPfOV8WgclrJ+RRSQ
sdOhOp2dgdmdZg87YyD6bo5qUshQexDUMHA9OWPo8zKx/WS1L6gwWS2KVRI4DulN2BzmtlZwL7uD
Vs8n1tDBCKaiS7p9Y5iMU99ElG37NHlwLGI6ajTCBU72wdwtBBRPxXenUdVpVFv8kejUnqUqP6XH
cQV82JS7ZRqCJCpCTO63Rm3doTQgtyM5z0iFG8F8HHAUP3DAYbhN2PdG1OF2Az+uyO+N1jhkYDwM
LYdvRDbw8LmgPWxmxdqNPDWRMmGKY+7oxFB8lfJg8y4ZFvvQr9nQMrkRevnO8PQCJj4A+Rmqhm1S
nzFyta8l5GIa9eXUVWZgcZubTslphOlBTPuoj7eD5rPCxqadaSDfnniwCMDQr3OJTFbmZ0Oyd0kK
55sxNFMgrfvjwGEq0hz+w3C/TPEEJoAlJLc6eHxSq4T5izHIyRdq2KS+96R4MzIWsJ/1pGYvScuM
R6/Ppj8p2ZCILJi32UwXBHDjGYM2GTNhRF+wx82PuERZx4yXI5E9LArS9bcLSZVRxnjFF7cNko7Q
zFCAKsO+b12mE7lO6pbwo0+SKQk9Zhe2+zfSzmtHbixb068yONdDgN5czE3QhFEaZaZSUumGkFIl
eu/59PNRNWc6ghkIVtVpoNEFqFor9uY2a6/1G7pNS8/GNoFVSznw6mDsDmi45S+W0QsHvNqdYoIi
00n7IZGwxdKs3561X4Ll/4DmPJQZ/M47vSQtWHQORPyCcPkIXnsF/qSB43fZla48/5mwqKqO9qgv
UHGI9W8q5SxH8Kn5WTkexWGofW4N6aWf4h+NT2cOo+BclB8kerkltXKEC5CIjTFxwSHW7DIY1oPi
IEinuoj2RIGDZOeIFhycKcsYyPRV+etAS9zp51rEQK6+A+6RfpYhCu/SALEjHrsZjJyugScXy3M2
2FA/lWHniz3625BQPhpFFJxGCws4o6mhmtQ6c6NQgEtHjjFg+xlNeydqlXo/VcNrlcdpZusKNVwf
R0uqmzxHJZ9DVxky5Iiz8G3QtPGAwMmXTPb9I5zt3hl6RKLnQH2cFb/fY6DY7KceI/UhSF+CFkOV
IWxwS57C7Nj4PpJZWYrWYFWBNwuk8ruhTNJJM/3pu4WmCdYVA6iqIPuzQ48ayV//h6LXKLIPmvIE
79z6WKUD3sFK9ws6BlVka5ZAfJcS1fQGbhG6zl9FRIVfi6lAdr/Qf6EiR7+CjeD0mpJ94ctO8M+x
Cxb7KHiU1KTbg4uBvB3X32iYAQsJOjIJKtrQ33FsPBVNTc1RHmnUA68p3KhJZTRuFSS6Z4hqvNeM
cpHeiV0AYRTJYhmPSRJDTGeLX5rvl26KIbujIxkbFJVSwb2tXksejxr2QDhyAVVyAKCaTuHzzkLI
kK6JAK2RsqUC1QtE071RKh+h7aWP1YR0cCGaxjNcKYq7CBjQTQN3XDa8rk19kWi8E1W9QiI1UMtn
stbOFSrgS1HWvQAz0JxOhm6QiDNMjHh5baFHR3VHyl4DLdQfZrgFH0cz5ZMMagyeHrdJv1qyOyP8
o7RC405o9ewl1bDIlAJ8kYfZwEVUqDpkvcZGAYxJ+wf6QoxRW2UVj3OhQOxr9Tb7ozSCF8EUkSqh
AVDttVq3PlHV/0J7SFg0GBG6WmxDBXlQH+JyRmoSxLmrdYi1dBGZPpQ0H1MEtPXqxEC2xPSpaZoo
cxpcUXy+xe6z15AK22n4qD+RsgzgyvUKy2itHScZEGM6FZ4U5cqrns2LShF9K7hFsdXVx4nCKyiL
qCkAiyF5hMmBnfhNgpaMiPJkg8hxkelk62EhukGS6+2PvqS+VDizgHJdeMTMUgs/Y5o4BqjWjKL1
uQHPE79Oc1OpJ1FOAMzu+j5kS5pKCFyAhjimEzjbt3LypMdiaB1MaEWTC4tOMiXU0BbzRhBdY+vW
4pSoj0YHTB43eiWBKlNTn3sYZwxvsIVRW0As6cLeTowB4ysUq+I7Tv2226NROpkHMKacQzL02vpL
LdSN6VBEm8cTqBPo4Ihy55Mrot1wB45dPCGQv2joYeP5IwUuwv+PYoFeK6AeCjOWn01RqR+pjqh4
BcLASQoR5z9Fg75g6SkJSjhHO10joUOHhEcdBmaY59XiiwhWbJfilIP6Ry1G3wLUF2BiNPnJUJFs
b5EJXVTHtT32KPTFI9qMk1qa3phqeLowa81u8gfmsU4q1cPhI16KlZUnIHZhY51EYpbw2JdMS76T
zZmivNoFpHV1Tsd+uS7Io+WP86JpBLWSDn2rJL8M6BqHDn8dRw/ABHPd9Rn9bnP6sxslKIl93rbP
LTnvk4m+BOCmYDpNJnXMIhFKqgdCIX1JxDw84plEVs3STVwRfrXqzmYQ30tJPzogzFRq4BHKRbVK
S58iXZv6DsmdgWp1yrsx5gH42sU+jXJQr+QluY4yDQ9II8J8dfTDwq7B/tnUh39ORVpT70vUT36p
px/nOH+T60hzIRtztqckBcCQQ0+Fj2Lr+WDmuyGqaVrW6XNvSDMJ+HDC1lf2ABXPjhqmFc3M4Yel
UzHS9CR3ew49OyjJlUJfkR4yNQmdQJDVxyyv5V3JqXkQQ6TVfRPGtGXqn8Fm6H8EijW7ZtZS/eUs
cuhrIWtvBRnUIl8hrQb1NITybLqoyvB2y/XPSTlC5IvF6CsczBqabv6p41Wy09DGciKdH9f31c9u
FptPQkn12Wz9T0VYJx+FzIA+AgyJXZ1IQ+xRPc0O4UQdtZRQOC6NyMnJ0XsxRiOjwvwSlAG9vSB9
Asira0hVW9Ivf26lfUHNt1SAi9ajr/H818rjnPqg3hMf/DVABf8LugrRC4txodVz1yHJiSQhEjlx
AWNdnT7pBdeGVEQTiqFJ6lUZ8sL4YL4Jmb+I6VBJqBTkhfRuhNllgRbTNL540Iamy70Lyi1EZKoZ
o/mrn8pJx4appM9wtBbOKsrZCb1xR0ko283tkzkln2GeYJIioRUK0+wJ2REVf0eFpkFiQUIGvdQr
wZ1ekVX2Bfqtqux/9fMu59aV/lAK5RUzhsTOa4UCMDiENi5/1vRW7EELB7cYVZha2XBs8lD9gbFV
fWj8zHwzQBxHlEfL8E4YjU9tH/a/RNgA7Q5UaU3BIBdt2HzlY2LSMs5kdAcgrozzxxhDDdq8Ps5u
vv7LiGvJSWZRp5uPaVulJCqCaW12VAI93ZlKD7FA7ESMnTBP/wkm63vGG44Kgxm2v+QM68opGpOD
b0Sd14iCvNNS9UUQap54wJfL2CuQJ0D+a8yG0RloFdqm3kuf5VBD80OaqTpKQE8cAUMey0ktjJOL
Tmo1t2oSMz0IIvopJTft5zAIIFoPwcCyjPWg/EpNLD9IiIwv3dKP5qT/HJEEpi7Tqx/RwaQkVMjf
M8nHma0BS2p3gY7PDQ02M3xCTihlNuBFfIhbfHnxmDVTBGOX+pqkSUsmJ8pHU+8ic2fmWWcj/0RX
ovpYzj3zF7TPhSxqX+Z5RIMlxOWz5EXY/WhbSTwKalHetepQPalSm3pKila10oA7QKK4POmiL+2k
Oh53NaBf1NfK3i5TDfCCKfwUxnawxSrFzNUvH6V5Gl0zVO9bkT5NoFaWm6ateIymuPTyTiqBP7bU
4jEGf+upJ+zAFD7OnS+RHI/BCd3KyR78DNo9dQpycYD3HFP3UO/fsJh9qEpzdiacsNhRoX5Q6upT
iHmXiaPKpwTqnRsXSKoNcz3xVsDiL4YU8AXNBMpqTT7+8vOcDnqhBU6KEG1M8dfSbK1ZysyT+KNr
Wb5lJnS8QIdfKo+KQ20q37kltI8842VPD9XxTmpDxBLiKD/4FUBZbI8SpLzYmukJNBQPvspEJbMU
KXBIlHAVibzV4KXhqDi1ABPjXVT0keAonRbB7ZWlo98Ad9+lNe2VKFLV1zhfijWDHjVYBU293WIS
kuSUfznwFIgD4MFG4NpfJ8Pk34NGQxKnAPWitkP98JAItX4v4OFO9R84zE86Gl/GsU0AxsTU4qcG
oDMuFvR5iwz0Enur0N+myJhcSUSfgtd7iJS4/qEoFRHKG85qYMss41dWKNFzN4n07pVOt1FSrk+V
0iQ0KLhRsIBpOTXk2J4l6VeX4uvew1pB3WNGULmlSkWRCJHLwS9/jH3Hr1EL8IcIKYt0ySYxe9Aj
ijFSV9+bkQ+xcOzgJEwmS7wKEbFyy0qoX8auqz5TKe+Q951mW52sAQFZH1TPKPDICqVBuW9KjIs6
AHhFHBXHrA/AOPey/KdmSOopBXK9yAH62b3OpnqpIEHuIDuIdlO138uQ1EER68cGdl0oj6+SEL1i
KaL+IRiV/4Y7NNDYTMLxU/FRBpTSsTxMSApi1oCmJiA2KrkyL5Cl6YObK0oUwnEcoumTgLXuI+Ty
BMpigCISckGfOgMZ+gJJWG30/yh17UWY41+U2hhRqz7NpflWNVw0wfCRknni0adF1JJ0H+iWlM4g
IrCmiX7yiF5Q7EUD3M/gdfiD9pryrSlC6dUIiuRRpIG6S5Qx25mlGbjt5NdeNwTalxKXiWNdCTzZ
ez/8DPGz6bgMBV+5M9I4ETlk1P5QNCYI4Z3QGlXCOwco9CBY6rPcLDh/OUiO/CAe+qhLqOrujOj2
sUAitsj/V94hFRPlbfN//ku6Rh+zFNMgZ9Y1SxUhsZVv35+jPFj+7f+dt2JS6vBF3Matj7nXH3QR
mSZ3dlPXOqYt5Xj5cDukeoWwdh4Rat55xARckFxJRBxbFLGpRMmmfTvCtUGZsq5qCDJLqNJYxmWI
skXDE7J/5g6w0HeGV+3bCF6JI3qBTd3+XuDz/uOQlq5ouqbqogG72oDxdz4qX7F6Q8X3xY3a2plx
ocUjAqIP7d92Yq09JLix4VZPfU08NsZRtv6idv7FiLz2IZcP9df3Pf78P/+18AAvf8Ay7WcfsqlI
2MqRH9A6yKXauTMPvwS3ciQbUw+gloBaOkfnZbw18quBsWXVFMtS4LivAk+TVRSTTuDG1U/B99nB
0vuIUiQngJe70wfqgoGzGXWZz4vhSsgfACHVZU03DI7Yy+GKyAUYehhEfGL02W2EWbRjto/s4lg4
enEUHMO5/YXld+tWskSF1raJUIVsmtaaaGlkCMMhvumUTu8lD6MjOcVp/jIGnBGHYV/ZpP0fUATE
tX43OYHN4R8Ed+TQw4fqw+3fIpnvRn/+WyxRvBz9GAm50cNRdCo+9+xYXvYUnIQH9QjSWH+09gDE
PvRUKZ/NB+tuI/a7773Mg8paVlV2kamuZj5VzCQJ88l3HOXFeoGcBfvP9R1KZXTx7vC0dcWDdtwI
Kl0b8FnQ1aExShomQBVB06P1tfSyvYghi405jh15Yra1pLeirc6POUZQMp+Ipu7BQrnjQfqmnAK7
tKMX090Y2dXp1Lj1OT4kyGrLpz7bt3JMZaLqWFZ04FxspilRUgslqdotDDXDnm3JLjwuX+A7t0Nf
W9C6CHEZqyqJL7o6soyoxToWpQFnwMUZqj7Qz409s3yVy01qidwXrBTFtIi0iiAEUOqijLF1ifDg
tyTsQU0TLaP5tnGpSO/Pg8tQqwVS+b3e5ILpO603e5qXLjfZsXIGT/Wg2DrZl9tzt2z2WyNbrRCw
J90E0nxZIeNds6ey7cmeejD+zbo/n8HV6sjygiJdQ5z4GB2qb7R+bXqqNmJUL/7WSpQ3xrQ64NBz
N4s2JxaV1GcaA67pIJ6FkA5t/p3gxPbtKZSWOboxh9bqEEtg8cWZziebTuYT6vaIKksODW5uDmCM
vDP30ml223142tp08vJXr0NbEv8RRY5zTV8tzMbsRURDWJi40LpIV8Szl6Dx+yuwuDhjxwIfTltw
h/P89BI+8xQlGfI3xn9t40PPWjIGXVS5OvmNZxufN6Yq+YsDtUwlq9IU4KvmLo7f/sUsn4dZDdWy
qjQAy8MetPU9MF07f6R7l7wGe7yKBk9yY/ohp+5Dcwh+3A59bfefR17On7MBWhZlxSpQWE/8kzNb
hbz3jcY4iNkiwgGjd2sBXw3IKQrsgZtJWh9o+AUYXUktlgWcm1jbe/FPzcvcwIVa4WYgunYg/do9
GLGNT7kVeDXSuWiLQrYIHEuY/vojoiSB4wewOMONSNf2jHU2xGVRnc2pmMlJZPlEokp8yuE84pvu
yT0pJlrSkFC2LvtrZ8J5vNWxOjUZRRiJm7BxIYfZsWd+nP5QuXolbnlf3BiddO1KOg+3OlZr30zC
PmVfIkYENAw18PvSmw88Lh1MWZfk/W+cQ1tBV2dsOvdCkSvMaeNm+PkARTg2+/5gvoDhQAwRNgjq
CIdm68a6ElYioVRw4DBES1VX+z9WK0moeSqSw4kniSrQ58ZGeMYmZdc/KDauDJs57JUjB8kBzUDt
WrQU6XeKe7Z6IorgogTf1lHm7CmLBtvIrAC3yo2NeHVkZ2FWi7QQUq2VVKyk2yEOEJaXp4cWge+N
u/HdppORx9ANxTDIL2Tzd458Npgg1wNENyLy8dT4aQFO2MWyaIN3Pk2I+d8+yt5tO2JZhqhqqK/x
dtVWV2OMMAU8bmQ9rBZVSgmBe/llGGk2BzX2hOXudrR3n+l3NENZPhMqb9Zq00WRqJMR0gc1sHCw
xnCPwcae9eLcDqNsxVntNsHM67hoGdWswqWqrDsLkMOOxhBvRqvc6wHkxUmHjtMaHTWXTkpOpuAf
EDffd4M4o6Ux/WkpXNEUN5FmdXBpRgPBt5tS6TwkoAH/AtvsRCcGSYxUJ4A31IVF+qKoAciy/Aap
eo/ljESXfNAPk6GOr2jctHfTEBgbl9H7moC87DaRfgY7TpbX2UaLzK4J/xHDO7f4LLqJC8Nh2NWu
sM88HJX++XNxiUeb2zAlEaiCscpuqCPpg9H4loNoiu0Vz/mn6Tt4pkO1j2U32iN37UzkOtCXeKAX
j1R+ph24xv3tb/w+yUK3yNR0k21v8bhYD3vC1gu9naWn/hZ/0rzSo1HkKA8CtdDY1neDgz30oQCT
/kN82Aj97u5YJJNESTVUGVUA3Vgt43Kep05RmYHGVbiGQ0+LnypndHmc0qigvO/9DwOu1nNBCVPT
4S4Q0N+Tx1EmfsGszFXc6YBQZV78q4CAjMkgISAaxuoIz/NGoKL5e4SDi/23q5RuZANadORdDAhi
Y8O+369M6Fm4VSqHlKgxjCkGdvMAryAUu+RzqePjaBXRxm65EgkdCQP0piZZpqqvPl2IyawcxlwU
ZfGIvJJjDciYZ8nGdb+cmhdZuCyR9xKHh6+xVI8uk5lUrMNAQg3XqRPcfH2Ea+pCt/sGMgooFeCj
0/y56CLrbUpC9XR7sby7o1axlz8/uz1gXVFYxd4S5SJ1OBmQ8drIH7YWyNUoHOSKanIfUju6jJJM
4jiWdHaoGAlc6ZFtkM1YduOkOixim47q30holo/zblrPgq4uK1MUokaeZh95KLwlRu0BvM0zFY1j
aIgbx8uVdcLWFg1TVywaxeJSSDmbxUBDUmrwGR/qSd/C8nMkfvEL5fH2p3r/WpPBrJ9FWW2zEbzi
oHdEaT3w6XvFGe612elemxGA8r7YG/bkIfDng+NzQReIX3C/2Eg2lqNjNacXP2G1VHuRfh7KJGw9
2v27AmkylByyjzSkMFGIx+ouFaVqY3tI716pv8etchMqnDCWvlqjcY4AWZ7wIE+RsjYsfKiQvRx0
4RSVzX03qJ7ZTV/zgBs57Tay02sflmcUxw3SsaKprT5sofdlrYWsobjNv+pWCkq2T38olblx0Cwb
YD2vuizrimKR9Mi/P/3ZAgLQY+H4aCKegSw4gpQy7mkZ2QiOoYCHWllzqqidbWRF293tVfV+lyii
zK2kLcUvRVdWR5wZZQh6yfBeB/iAuz6bf0aThXOQUAOQVbqtx+n7CSVzkWgRs5BVCwHAy53CESHj
/+TzNkWjLMH5dtZ+6GDebw/q/XmjyKokmqJM1U1DbOEyioAsRDE1AXWN8U/BfKlBKN4OIL0rjfJD
dYnFKKJ9aCjaKq2ZoilpTQoXnGjWG3LdJ0jw6Q5LKQf8i7MR7Mo3ugi2WoVNILf4BTGc1hu9peBu
dS+ph9eHK3ujfxf8RKT1HuO3rY13bRrPBylfTqOE0XizyDqTu4EHO40OYC3A8ZT2Bw8WDS7I7uZY
l7/zcidcTuxqgUhtU5qhv4yVfDE6IJSew+y2O2cpgRnF3Wa57/2RRkBZVDhXLGnpy14OUgcKAXmW
U3UpLdJYhKUpJh84ym2chZ2sOim6rXoFz9D0dWu01z6sIco8pLg5aJqt1qmWd51YAPV0MuBRfYzZ
hjWAyBREaMrA/rv97YV0bfPxxqZNZEoSz6rV3I4I/8nIx/sI6/Y4OVZzI+IbSofDcjSw3eXWul3+
vvW3NBVFpRumW7QhV+sni9Hl6hNz2SRSt1czWmJUThyki+qn5WX/N4oY73OpZVz/CbkaopYYDebQ
3BWDLXkqbQSQaaZTgjb67ycGDeYjQElv+OE/bO6YrRGvFhPSL3LcKoRHAtRdhLzDp26f7Zd0P51e
K/xyNosZ70v+MtKqkmpKqJ9q6K2sZhkpo1RSA2a5OZl7i+cnk6w7ow3H8O8lVlfm+CLgao5l0C1o
9BDQ8E2Q4D9n/aFPrG8g8u0Y0SUBGDm68O7ttXtlq1wEXc0s1szqJGCD4NRiGHauXppoWHWKgjNJ
jNlyQEkCas7udtBrx7yiSLwXSetEbshVDqnMkx6V5e+T16QqDwYYkCJlP90r92W/MUT5ytl3Hm2d
BQSJidxqGi6LF6i/0yCEeRTcEe1Nuqu1a+2X75nfz+WuGuNdvtecBKVn3557d2slK8t8rvYuy0o1
DIkur0S/9/JYhFMG/jXgWBxs9QScTaTDOrjp7BmhU6PessO/0wYmBAjvITqBN98LOSe0/wI/44B7
HcxzxC/s1p0AYtri32mcXJ2us5+4Oj3xfEM3CtwzPxH+693SNKSk92DQ9k2/bdYpt6Kt3jDkfAUm
KUSDew286YAxuit/an+pHrzZ7U7vlZPkYv5XK8/0I9zDlN/hyqPk5PR61aNyj2aIm3nDIfuxsdI3
hreu03TosFChJd7ymecjoiA2KOoXYZ+63Y+te+9KFUo5H52xymh6xJpqFPK4d3a9U35UPvSHdjfR
hRlfEY2yN8a2vuKpi9JfkjV16cLi173ci2fZdRGq0YgPLEJRXPHSD9xhdupjS+1gPAg2NBuHptMO
SvCPtv7Hpfx17NU+Qo8WGcWI2K1j7HxkauE2AcSxXNClQmPLTuxChtu46Bdd74vd+zsqOrTYCMuW
KRmr1VPLk9ojwYZ2+yPgMgSboRXs6Co62f6t/EU/D2iVM33Y/K7rq2EV11ylxQjrZ5qIuhFdttmb
ncxFUbl+7J6VQ7EP9ujncO+j2QJoVNyFI14St7/08iHPDy3CA4OhUsNzzQScsrqZqkYwqxljAGeU
YKXu86oFvxwiLirhuwiy7na0d6uYcBaPJ4oa6nLzrlPH3O8FJJcXnOQdxj+edBA/dt7SEwr/xjd9
dzuAHqBPuxQAFMxX5PU9bwllPsooZv/eM9FBOTC3zZNOGeVb9g36b9/uNBepQiSuPphIbNnja1Ae
tjFH65vh9++gaWJgRq+glLv6xmFcTWaDWpRjYnNVy9WnrrA2+gxX1i9jPYuxOh+AcEGLyImx1Ewh
N83kcsuBq+Ze5WBf61FUN+GTbq6g3zf65RKiIbTk4ySs6NavAVXockdAUTSEjMFmoziaT1JtVhAV
1Mw6pLrSzXhg9kMojLsBlxTL13r81mNo5UIOA+nQm1aky3YedUb0MouKHj0L0MdFSM1zjpOwImLf
Kc1FNfiQv1tzspu6r6N/vBEUjVoiXX1AUTr198sTrwXRrBWdaThpeDdP7YOMujCWUsfbG+D9druM
svz52bnasTcbYyLKWPsv8FHsEEvtOck39tmVBXcxmNURiqa2b2L6ghV3jeIjOzpo728P5P1xeTmQ
VSZRw1KSm9k3HLA5SME/aeZXhFw+pMXz7ThXJkxSKEkCkLQwgddWOQQgXCwTzVB35uB7HsLBX3R5
1G+3g7zrdbBBydwsDn42ETIHqygg0Ls0xxfXGb3mMzLW91301n6o1C9Z0u6iffggueaXBPT1HP6E
pG+Yn2//gCujvIi/XBJny6JoFDoFvqg6eR87aGgchj44IOX7z6/1i3Guezo4Q2MHphInPgbcJ1UE
aCVydQjHO30XP6O88WeIuiK8GIoyWwnyu2fXMsuapJi6KdMJpGZ3OUpK+Sk4cMNyYox2bdnNPd/x
Pf0RfDttD+TNnH8+qxTpDAqEXAH4DK3iZUMW4a9kQtWUsfer7QIRFyHYeoRcH9dZnNXqsca5HUIl
olPmwVovvfHDUn3h/fr8P5nIs4Cr5VImSlTXOQGXJzvvicwFefQ8l3QGFR6xduD18e72XF45UZSz
uVRXVxiOqk2LEr7llIiitsnXsnm9HeAdguP36jCXO8RYvpe8usD8DCsMZHWXBLf4JdpL4y9yxWGH
wfXH+c+/UfhYvxfWAVfLcVStQVcrAg52+InSh1vtQ2feoyHgLatxK6e+OoNn41tlWqoUtrEGZ9NB
5to2rUdT+LExg8sPXl3EwGr/M4PLLzg7ReaGel02ESH7Nbho3tuIHoaOfJy+Fh/bV2njjrl6aOoy
NgmaSm4lrkvGMTznEFHrpVZF5eZRyWwEn5YHJQ9cB0sj5TTcKW6Pu6a626xBXpvNpfxHaJla8u89
eTZWDS5rljScJaMXHAxIXTsJ71J3qTTQYHntkz1eKVvH51bQ1QSrONFUeK399XzGpw7OrINR0288
8fwNqiQNAOf2R90KuUoYtFFK6OMwTjlDZKZ4Lfzj7QDLWbFeNFAeNCo1EinZ71bS2UROYRUhfDWC
nfRaaBwLHhXh6P0mnODa4iT1p2NCx8bQxFVKokcZtS8ZTnLvmaelzBg65QfzRfZkEu7ky+1BXXln
KKooW7w0kG8woHJcboUYzaQQOVI2217xEuNlwS6Yd62relrzWu83Sx1XPhOYdh1MliItMJ/VFYDt
njEs/oGMTvHSO9jlNtB2pLHdJWaBdIGzdZ4sf+Xqw0G64Q0FMAWcxppVoNQzOgJJYTkJ3FMzre7Q
sLbDRZZHr5zOx0q5FQ63p/XaKBHl53DWKXIhTnE5q2mPFIOgm5bTZbPdQeAr4u+3I7wrH3Ioq9T1
LdMygUVA4l6FSLo4GHq2mLoXXRSdQi//UjnVkYrR7Gwtyitp13mwd+kQ3P2khODjBOkXvX7VgPdI
025jRNcm7WxE2HZdnsophhfzMqKlcDM7iHeZu6VXMn1daiilbUEb29jTV0Jq1G80arCgzxRr+fOz
PZ30pLIz5iWOEohI1UHOdateSDaAEFdmj7WgL3AISiZgkS+jSL6WG77MEyBVcUKcxNqJqvpBVfqN
zbwVZ5XG4R5qtk3MaBLR9/w4csTWeMyV6N9M2tlwVls4wA4wkBTCgGvToYP2ipuEwrCxha6+m86i
rNZ3JwiYNdJwcmJ095Hj6cIPQgg9XA3Gk9+gUnR79W2Ee3e6o7zeSgbfaDYTHFiQeRKauykZvb7Z
OgOvfyYaKnTjqSitIU1jhrVTDuPKmSfDgXDNaz9FvbpREKG+PagrJx8L7z+RVplUrmfE73UDqcu4
OJmiVH5rhlj5wsym9zl9ewT5xB4DYmN8vh15WWqrM/ci8mpjVbkB8KgicqTod9GsvjQRZ3vrxxri
z/pPpZFebwe8OqlnVYnVopwC2ajGnId8NSOO1SSnvDB2WVz/m1V5Fma1KuvQ6NrMJwy2x3iLRs7k
N3tUCOwZW9d/MSKegBSVQcQCcbw8NWKxKhqOQ7RJRL22J0PqPlUyug4LcXtj8q4dg4pIE02EqSHp
mnwZCoRhPnRWiPeaLI1vfV0bx1Bq8w204rVPdB5ltRpJqbiGZc4NqUXETJg4ZwWrzNAdYZffnrtr
u/k81Gr5yW3T8eojFBCUb6jnv01oLaHzU0Eh7v/FcUgxxCQ3pJ3Fo/1y8vC6rUppOXUn4VcUPBsw
3W8P5urXgWoByBQmDbvyMkAelxaCJQRII1E9mXNev6H2VG6Udq59HZWKDqh1NILENeok6/yqBK5s
Opbf2Xn/ORs/Aiv8F0NZygw07CkgqmtAeRqGbdHnhQkcGhCZ/jLSyLs9Wde+PHBuiFS0VCGErJKI
LsPuyJ/wHwzQFrLrenhDgsjElF0DiSvgW3Q73LVz7jzcauekvj+H40y4CR7efSql9QN+RZEb6HVw
SvFWdKZAzzZm8dqxTsqiLV1jykRraip2QmMejDNnXVH6+7TG/TxNhcKxTO0JZRivbCXtFWflYGOw
15YIKS0UdhClFktxtRArVRnNhrj+qE/7Ma+g6aracACe326cFdc+43mo1XFu9dFoGBXzSvGhoCsd
gmnWR8RJMU3rPgRqKm7kaNfmlFeJrC6FTVrTq9N2kuVJp7pOB8Ro9QManCjlK2H3mht5+iVARsjB
KhqTxymSN2b16lAX0jMMCzb5mlJlJrKfB1BIHXTa90NXUbYdWEXF8NXCs21j6Vx7Nmjgrv5/tNVh
Ykpj2+FwS/JRRPr3EMXRe41l+gF3t/i+LGblQ471IiSEBJjAJNCHN9ryaFiCstGHWQKtM4TzH7Is
trPU22qLOup7siBd8WX0RnW0JdHW2Rjvtf15HmV1ODdzNQVoMxoOiF28gKxx3FVd1O+xxkGQY4jj
nUVisvFFt4a23iepGOtKQlCtHY7mEP6s/HTj+Xd1K559xtX+aKxGGQeB5RqnceaVcY7lqNwL+zbB
n+z2EXd1NJSONF3myW6uOQbiQA0y+y3DXavBJ31qw1OoYe12O8rVXXAWZTVntT/rjayRggxSJH6Q
BkP9TJ8Dp9PWCtxmmKNPt+NdHxXFAACxGvYTyuXyGwfs2NOGS1WzkkczFo9damwkcFshlj8/W+Go
pdf1uCQG4+B/RrhdsqGiThsL/Oq8keoApDE4ktdZYo0X1DDOzJsWydYumqrxWY478WhajV7vIkNX
k41HxdWlBxYM4Q/KYJBvLodVpJkZjuhGOKpu1KdsBkqopRFvWrHKtriR10dHvk3DFqrEGsTodyLG
hBgEA4wxMdxycnLHXbHv9dNC0h5A/7QjLRjTfNpCZ1+9D+in/Xfk1Sg7BPYRYtWoDLSC7lZdMKJ/
mg5uhCnMUU6zxbxFkl1UeISNlXl1zCqdeD6mRElutWywhhCEeUkpylyaTlEdG149YGCijlPz3Wri
ZOOpdnWZkknQTKDaKK57/4acYiud8D1FHvIZsGl5rP7NklENEDIinBd1DXVXoqG2rJ7PmAHy/7Ps
h+QN72Htx0wnb2PJXB/Nf0KtErJC0UU8gAllqfqTngs4UqC6evvsuLoDfvd4FlgkpIzLHYB6VYZE
B2sDcej6MKalgPtQOzxC0Ks3jsWrw9EMKs7Q2ziDV7ckHJ3KEBuu664VjQMSyIM94+S+kW1da8xB
HzPpEJgLyWRdlc0zBVuWqiTMSd8nB+jAws7/id2busMLHh5ybWx8p6tzyHqjV71ATqzVwOoC5QpR
6A2nlkflWYZz7VRmqezmyg9eb3+u5U2+zjQYGvkVm0mT10DLusAJUxZ5SJNeoNljJckpDk3zoE5j
/4iDa4AReNXvUWUV71LD2kpBrrR/1AUYreiAnemYr19WatOjZSRFNI+LnfAGwK/+NOwDV3C1+8HB
gNBTVRcCpxuetkRs3q8eFRayLvJfJBDQIb1cqNKcGSjoyZIzlSoipEhYBwrChtOcOLen+P3XhKpA
e4tnHRRIZFYuA81ynOg6ZBCnEye/p7OalOYOQyq/3wVCbg4b4a5MKfEWuhdijwY3w+p0rueMomAl
yU7tJA+q3e3RiV2Y3bA+531Hb9fCgsYJHMG7Pc4r7ZKFk8HzEnqJaZCvXw60m0aEa0dDhlE+2RO9
w/jRvJs8xY28wNtUYLo6rWfRlu97lkGglWd2c0s09V7oduFH3caXxX3TnpI97qFfed9ut5+WB/Ll
boGPCBgMDTiJF/qaGd0gwAaeIlVp0PR3AA9Qy24ACC8Uie7g88//YkbP460SvyTJqhkrSzgujvRb
SQKju95eGKX5PRiP7B8fqJfDW60c1Zzo9oSEE0zjvrWEk1BtHDdXAGZAipCTo6+gQlpdbwYV+Xsa
eIHsiOx1ZCs8lGe9KM1x2gWZiNq8Icw2IIxT3zOzZXKXqcWvycCCS5R/NvRVMivfWrfLulx91d/N
REovFuCStRpLqGOpjuiy4pgYt5l7f1/C8YlsjBIQdpeAim6DSq7gFDjXlyP+/8VcrV41qnJFi4ip
33euBoQxs6UHZU/bOXMOw2Gr6bz8de+GyOkDDJe8jf+93CwDFcsQxRkQk0Z/nHDO0P4F9FVD9kQn
17boGcE9uQxRDHrSTzK23vLTvbkH/kSztD5k+7/wxf3r30BEXrmal5gWzVlQVwal4MuYeJdJY4BU
vJPemafpfgEzJ8e/YMWhm+6Vrf14ZRov4q3GKP5f9r5sOW4kyfZXxuoddbEvY9P9gCWRG3dSFPUC
IykqsAeWwPpP9yvuj82JVE1XZmQaIfW83ra2tpaRSc/YPDzcj5/T6FANJxJaBILRb+85WHt05QcI
eMKtopd2Q98WPMBFi0C5opJpWbhChIWTm0wxYw0jRCsPRN0DcBUc8E5Q7QDKv/LkRYz4Bb8KKisN
hIwWGq9R+D6dU2NsJ1agZRrBh6X0gWONzQhJS0WJdkbKknYh1jk8woStiXemgmcmECDISgpOhwAy
l8hpDI+w5eB+e5Ns4nUTojy8tHoXzjlqjHDbsoonBIoHpyNDbYLkVoy5tKB1O99Gd8m6vIn2xp0G
Gexsw8GtS7Xhizv02KZwzodRV8qY2+yBMKnIE98y+kbZmit60463v+BZ+Hydzid/GwFzDxw2yELE
sm0BSQvFHpiC2rfR+FftF14tnnf587DiEVUTWlvyvQHsfmms5xsHhvGE4IxuyIDKwlCRoei6dKhw
OFga126hOY0cGM3AnmkaG533+ck4s4aACm96XQUS2nRsVbgaZYnVdYJaq4/wLvNSiWrrEs2anlKN
8tLGuWDLBHkHf2RgfyJcPt048QgZgRh95sB4gQX6PtmZH+0Vx7hAxHzdPdTfq3CpSHN+UXJiriOb
wmZ1oNMGARbYTPe891QOIE9yZQXDqlqPIB5U/eyG+PX680k9D+EEq8IaKhmYfJ0JVrvtz2tJ8owg
23Dnliz3uS7NK//5UQgHT2MOdsvHuKmyJ2CMA0hMuZAgDrkE99svWuWrdXJAhDEKTjzPW+KAwV0+
dLpy8kj6wee13uhraWM9LszoWcjIrQHUjmQa9ipqVKdj1OU00ZzMlNEDY6yyQLpXv/ODiAguBAvw
58YuzqeD04CdiihLhLO1jW2hgK7IfpygQhnmE0Q6gJqXpdxccxCQHHxu73y7gP6Iv6BsXuADHlc4
GPZcGND20+Bh/qLnkl94IwZ6lNeRNy6kDM9GJxgTTkRbdShg5TCWlvqqjXNw9MfrLF5Kbp1fSHgy
4ZYH7QEHvlimMKhuiCAUn8qws4FmtrUb1z1YMJEoQR/075ZHuSnLtlHY0CC5IKYW4iqfrA7LBD2/
AQKQXy19kYv47DoA7a+GNAIcMvr/ddEEk+CuE+bMh2a9GfRwvvKIJpZDS1K3ssLqOoGM46p7WMaq
ni8YTCOiRoSGcPCM5bA2I6mcAFvyi96GDQLpxEZr3KlbmkZ+hk5ONB/jkSHBazk1k1U6wRBYzuN1
xxtwFeVV00Zlo9Tj0+eb/vKowD0AXBSgsGJEptklJH3KRPbHaniHrMJGj8zbbFqq1Z6fLTgOLBjq
GIAYIJUmbEOOsUf3nMUvndFvbuWP2LeCDnRN2hN7WoLdXLAG7CYCA55H5pA5YQqzPAItNuBXPmX5
YyntIEC01p3KI73tJzPE8GhgjptKAsysSWO3Nb98PqvnWQvUUDBegCx4OuiMKMro83rSevguTomZ
rI32QX4qX6BZx1kIoBO8iXZFeQVGYyiEL7jNS4NHJGHjWQoaabxdhJAXHUJdPtSoRyvvvW+sEiTQ
LS++Vlec3nfxZj+/ETDSI2vCwlZaLQ1tAmvRlQJCLBpGa7oxOLvvMtaY/62Tk8Fn9ciW4DNpT+ap
N2fo+b4OAeRG19o1Lw10G9zn/uLIzo6GYE3YROmsJTq0fWWE8sm6qnx0NOxGCo6zALcCGN3NwVwV
EpSCqzW0mZaaEM9jbW7egNtGkpZ7A+GqtQtz7gcb5lGiDfsNf4DqPt1zgrNfmdxDw93Z5BrIT4I7
GVwWljDcAmGhbaKfAbeftnIQk72uylt18EefczYnIOvo0Zo1I1YbAGYvkXRbnPGL62twBkf0pqA2
L6yvUjdmXsj4CmrI9lC6CnXfCH8OGMLS7sIZPd+56MhHCwz6PHE/2ofe9aN4zcHT12z0Zj6AUMmO
8w7zHPiwWX5MnF1bnCwOiBs0ccAbqeJjgihmUdsWtH3sSL9TuqH1KVqKaDFoXm2Yb7P6IqW3nw/v
gkkHrDJAxvD3kypCoScouA/pXOIyNsi6AM420sOiSTdlmXlqbT7Ew7D09j2fUKTAwE+HFLuKlkGx
XdiIFbUBSc7kMwed7eUqXjEw9vvlFx5B9cPS+vENebphT8yJXcKQjXEsmsGcHnKUvnyVrjJv+GqD
P0ddx1tEv/7nU3rhFcMtIpcAfjoVFVE+50c7Bq5upChkTTgiPAsNxaMP0vkO6pNQ/vFz4vVPUSCH
v0uXhTDnxKyAROx7Y0K2AWYL5kAIN4YKA/L6ih+XEAJFJ/M2KbSl03EWhMAmrk4w1qGuAGJQwRuM
RJGROWkmv1MtCN1EyEYXpHGjKl5Lqrq0c3jeR1xKFEbwRAQEEt0zwpU11cPQQpxl8qVRn728MAYv
ga7aLocUtF/WGXTYex3C2AnE0xw3n9PoxbZK+W5hfc89PgfYc1cAhDgI5oRXeATJnxrKf9jAabmp
lWir5omnNeVXJ0EPT/tDTstAm6+zeM8YdS2w5ztbu1BcCBwtzQg3dTYjACihNxyn9wykpLMG59ca
J1++U/XV3ATG93LTb3If3BToAgbHrRwWG9WPt+DwWMqcn5XRkFQ9tL4jiuIMP9xPH+3zgThzbmUm
jG+NVQuWAZ4bWPaK55EK3kCcXQD5TgRJ6HI4tYMkqDLqOXwUyDBARDeuM5D5OeEvdgiebTJYw+Vm
4W4z0XFvCptsNApF1bp2xqjmvbb+2Rglbdly58vZPhIsCfNHBhK3OoMl+2nAmbkD5YsHxpfN8BUS
fsYdVN7Bbb+0aOdJeMGqcHvqhQSpOgCJOQM8WGba0NLW1a7ZaSFfPNPcWmAs+vzEnAcNgk1hBaN4
aCFlCZs8zuXdXzHaPGuXbtlt9RCvLERnmmd9IFxI7+TnTl7sBTvzU3gsAc2MkuThlStec62qT3pJ
o9mvUVL5QGWUvHSxHgcZqe1QSrR2qXvgwqaFRXhFsPmhxQgvp9NNK0Hhq9UMSERJa+mGB6FW4KC6
i0vnF9hpDuRWJ36Aj+/ImjDBaSPjFajCGm9rjb3c52UI3tEXowjKngsQehthcWetU79567egAwmq
bTWsreERV+Aj57RB46YfBUtqFOd7/PSL8Z8f+QglQ9G0G/DFytFwy45t5AIQIeN/Pd1CGBxXitFb
BPkLsBlRl9eWwMK1N8LITXe/8Jzhq3c234heQKQGHD4u+dNhTWzQBtyJPAdkhuqBoIg+sbVzZ64y
X7pd7NnkruAze8L6dpA9JEBOQPARrYZ0C2V4yL5E6DZHzWCzdKmfQ0L5bjoanbBomoOHoRqbCApX
5tZAOasKUH71WJh7i7aWZlJYOKl0gIirYYvvweK+Q3hd+1pYb1Lsx2G3mBq6OJOgowb3JQqywEqf
rlzSpiOdyloGn9gKSxfwylIWreuvVqiBI1lfEny5PJlIToIaEoVCQxa8/BjTNpsqGFQg8b3lygjV
G0jMv8p+sVrKCZ2/BvnKHRkT9qWcWSSW5oq/zvQtF/aQDeQR0HGILsAMfZTzEm36eQxwalDYmCak
YxEdwiDvFtXWWdgELV5Gv5+qEQYmbMlsctIiyTGLUOYO+JtvvDfd6MCB6SzeVxeyoaejEjYlqH1Y
2xNYizfmFiqUGwaSh3qjrpfyrnx6xHONmg5IfYDoQrOFMKyiUapS1WMkgCK7gC56ixJWmldQF//8
Br6wTMjDQ+SUKxGgzVR4G5gmS5LWhv9gUJXOKoiDgvlyb7Ai9saye6wG446aeOpN3bAAr+AjEEYI
YUAde1+GOBzSMqfnrU8sYk0gq/ejElpdtva1ktmapfZvIwrxojy2I4yQQXo0QiULFJPyQ9rHLqtv
68RwP5/GS+cLVixEh+h4QEAhhP5xEVt9VGo8YccF32JvqFZIUYKzQvNI7Uub6X7B4tlrGQELfygj
0AajmCqCraUSjXpSBux9pb1LzqbJ6aqI5HXizF7RfLPol0kBq0o7QnjZWH1uW9ycaCfBE4cXqAGs
5oTBp0tXRkqmjzw30JZvc+x49VSEv28BHhHJck6EAC29UwtgHY2smEDHOEPXe+FPDdQlPGmgVrMw
lAOT0vE25GMBzgfNHEh16Hgon1rqdFWSzTzhEai6ZUC37JJtzFyeF7Rei40SVF51tVQcPtsuB6ua
iTABCBGekzy1mhpaT4wUuaNpqGevcSLzbhwdY92p+W2Ts6sc6p6uVU3Q7W4UHD6Tvg1x/GCZbEWJ
ufBuPV9OvBB5BGxwNAyqE6dfRoFWpTwfst1jHdTkblKWVCbP7jpDPjUhzPJMtFKmPRLqZjZ75QZ4
GLwKbW3w+AzLuyX4zdm7AvYAE+FcFiYGhmD7dEjDCNYpCQokfgxpcdJDYRW6lqa6iqzC603qQQT2
KVX7DWtsTx/RsTPdc01stGwm7iTVyMVUrjVFkA6X76y8iHcRZQueV/R/h6+IeqEDsTmoJ4qtWX2X
EKmS4P+s0q0jYANiaWXk7PHzg8SP4un2xkQcWREmQtOIkvcJJiJS7kxc8ra1ofVWzheoq85SW+Jo
hD1kaVQvWMHtAO5kobRbeCALXYOaMvAqCAPKbxBQWUhyXJhB7CokKTXOAYcY6nSREzPpaY8o3LcG
stMrZaeb0rpGY+rCSom5FIwN9xSn2baQUTlDVjMIkfc5c2TfIaCiaNTvIA+p/G62WxclnDtaLWFH
LywaDGJcqsVJKMS8RjdozNErCal79bFipUfHbTwl3jj17m/vjhNDQpRRx3IhpylgIzSZvaSWKzev
+o2s01uz0PzPbZ09fH9O49+jEm6NNBvN0uQYFf2Ow2GToHhKQgPBdf/0C7wy4vXIrXFtJbS6oBcJ
8yhsjgoNBGUeI2ra4GF0xx9GGjhhy7tfIOFasiVc/gwdXAaRYIsX/is8Me1N/IVL2UDq8G1hFi/t
jQPzFjKMkLQR90auTKU5SKlywKSgfO13IaCvoQUadit0tirY0MlqEQmzZFXYKCRHx5ipwaq8ZRvp
2XgGl71z328HX1+la33HrhzJrZ+X8kNndVC+isejFVYReDx5LECc6WeQIAPi7wfZaeuRueTKgAjD
NwMraq/nK/rg3C4q5ly4Fk9sC6uq9H3HZgO2e4hYcsQR1BBvzQ1nYnK29WrajS+fr+0lf3Y8WCEo
QK6TKbRCYn5Q79TmW188E3v1uYmlMQnBsBPl4MzSMSatZFeSpbjRuJiSuGiD37oWcs+IKQS3XBp2
ag01hpFvpi99u+aUpGyd7NWvpenOr2OYbxdfgfx7C9ccelX/tinEF7kxa+gWh00uNtS61QO9R2/K
vgtnmG7BG1ekrvbF3qXbYbe4SS8ejiPjfEKOUlnVrFkUlSS4mj390myg/ws9pwdorK6UbfKSf9HQ
FaNbrrZQobt8OAzUkdB6Btoisb2OQJK8lnNoxXIgXns/xm53V9/ZHzy2YoDh6/uBQYINBPe/jRHg
5xLZdfTI8G6jMy8kZSOgRlbO53uC1hINB8m1H3X3p7xTvKjtdL6nkHJHVQVITs5ZKYaoTduYiTWR
GeFFFEL9PSOuo7pDCD33YAwqe6c8LbPZnRsFBASvLFR38TDASE/XtSvH1CgyVJVqs6zQE6Q6ue12
RtsvxDH8XJ9uXqDEkXBC9zRHJ4hdAKZFVZKOKspGQw3dU7vdt6xYyTZ2bQ9VHbU0wMXm3H/uCc5P
DDcKHJ6FhknclEK6a1aHjhNhTVB8L+LI7Y18BOSQ5Zq2StlAp+vOaYdiZ+J1MEM1cEiHPbBZY7uU
Bz4rOxhgd7CBdUFtWwHgxBauljLuaGuUBBLloLxrkfpPtuzNhnIAz4mX38onc6mF7cK6nlgULhW0
Cfc9pbDYoI8kW2cBig5c5xYPMbe+kZmbh0udsBfi49NRCpeJlEG4i/BRom3OcCE/JSPBKAUF89uV
EcoAhOj74mF4XsrvnN8pp3aFOyW258zSQPsAwMD3YQ7l2nCdajFXuzSjwkmRS7R2QJaIF7a5/ruB
N3S/A+ETUmMQIN85t4sOnzt04cwcr6FIM2baMRl7drA4BSqHdPP0cOd3extgASld1O67PJEWDgxy
VQb6K0+dwTSwVClJjUNqN29Grf0oeqt3HSddatO+ZMhBByCHeSioNQqGykhHZkx1Jt/OalwkaByl
Xwsg62w3YXUbLbwALqwcWGP544mLv5yBvZCWloGnge9Jp/Sa6vZ7OZRkwcZF/3ZkQwgIsjiJIqZp
E0dA3bf6ULialYB5qf2m02KN58emUVNrwej5pQz/dmRUiAjaNDV1PYJRpa3CCXUl3dnkaH7PgF/5
3JNeWDAgEnEv8dowkkl8io+u/7gpWVpXKRZMimovGhhDQb+GvHMHTozPTZ2/RDkECO2ZIEQ84LpO
TaV9pGWGgU3Y9vJdiuDY1WIab+W0eAJuqF1lMlbyc5MXRoduWJCBAiSKVkaxlg+SGB3NjUDJROmz
HK/rOUNIcfe5jYt3gIE+QtAEcJEPS/COHe7GKbUZ0mETdD70AHR+JGDENd+5YqQBPat49JYQchcm
Uz82KrrGtkog+AujFPzXVblriYmu85vIflUttl4Y4SV/hfYhywYzBpJSIvC4nKLSsYoU4IHpKlcB
iuMPYCeY+ufZs91mm62WcowXDoAO4gXeS8SDC1UYHmucjqLVZPbHRFqPpAyLTv7SW6XfZfO/sUcQ
eyONha3C3cXptgQeT0KmGNtSrut9lWbdKpnLyW0idQnTf8FdQVLhQLiNtNlZA5gpz9Cpn+H266Z1
1epxzJeU6C7tChCp4URDtAI4RuEqqzLQu0uUwlklyavSTQ8DaDkSqQPszvg+Rfa/MXWH6osNTBj+
wwd85DyQO9JyhJcg6zY4G21W9hAUkGrjvskgJbiwCfk6nF2aOry8DNINYLKEwCcjZtnnxV/XdPpV
ge4Iz3STW3PVPOn3C9YubXmAcv5lTTjUJSKP3OLW5hto97xC9QM5mNavzENxblkR4kIqH7HOkUFh
x3dNWugNjwnY+xAoPnvIJR/N87A5B5C+HmdXRulYWXiGXTpnx1aFDZNRe5gaHmGZdeIOihzooNSv
6WMdLckpXKganAxQpAfo80kuDB5mDZ4dcjZcEtibZs0F+PQ1WTnfP1/BhZEZQu5YwW7Rux7mpPm2
dFZt9ENCl2e1lAhfHJbgPqKZWEOcwQ7vI+XD0gcXQbhLHzmXax72L5+P68Ad98k5EEEaQzPVULuA
QT0k6/5BwiHAzqhdK9BCKZw2nKlfgbSVx6BXsVp6t1/0YX9vUzFeSKK5qiRJGv2imFYs2UTNvHTQ
L5o4elMJXkWidTRbfIDxBn2y8z7ZOtdWYHFp1gPO6CW+WhIpvlDisXWEQXhSIkmOpKtgc6qNhE4D
QH9VM6OVBlyE1xbtIi8rlfJaQmNryNQOyg9yjxSJFCEJNKLAEsflUo6LH3NxdY+/iBBAV6CgL0ht
oAkZ+ptuFdVlIOWF5XaxSe4ctYh+JIpabguiqpvPN9alWAl9wggqLGRlQItw6syhixBnqFjgsaW3
ug85+YAU0Icj/dKFy33KyRA1ZLvQBYMmKRQvEVCcGhr0crAMpqqBJn0r8sTudwW42u4cpdKuJxMy
IutcAuDjkTRMTu4bp3TSpXvybKzom+fqBci6cR1HW/DuaYv+gpLXrTQlB0t8WZLnujKBZFGlZum8
nt0kqO6gFKyqFirdmF8+HUeXpG3GqhoZ8hwY7uSpKK7bLIN0MwmtEJ2fU776BSDX2V15atMU8iNd
bcwxgRRZQL70Plnzu9Lc/+z9/IX+1gvWDGTzkdoCyRgXTTkdoZ7YdoaGAiRADg9odEYSeKPR48Jn
ae0upizPKhboh0Sq2eYd4Ae281N7VJ5KJTaS+iCnZ3+pobJm7ummu53WzkJ269zbCraEscl6PIHj
HbbaoIV+q6G6rZf6WRhHHoePKUG5BTuL52za7VIMfAZ/RFIUSSW8W8BaD5yn+Hrp0hbtTEVcB/le
Rsql9EGKkHpFXrgJlX70tNyOdxyiwTGO4+Ai9xN5xU7LvflhGhwvvTKvBmMbKyv7as6rmxhydCDd
GN6TWHE/9x3n/hPFRTyzgMZBFA38mXCgHIlMHbCKVTBty0fNn9Ey0wJ7ZnhxsMijcLbdBFtCpFRY
SUnbZKgC6wHp4a+8y7hZ2wrSt7wlHsReC2M7cxYHe8A5gNAL4DpHGFubtA5rLdiLLE/7zlY2UM3O
s7JSA/BH+epQejI0w6vw9/PUgmFhoHNN7SKVYVi5mVcWxc4D4SpI6HzelguU72Jz/NnNKxgUNvvc
647NirEKys7wQVfFIb7gGfGLq/QtmtL14CvBv956/+d9/E/yQW9/uv72n/+Ff7/TamoSEjPhn/+8
St4b2tIf7L/4x/71a6cf+udN9VE+sObjg129VuJvnnwQf/8v+/4rez35R1AyPI3vuo9muv9ou5wd
jOCb8t/81R/+x8fhrzxO1cc//ninXYlukPsPktDyj79+tPn+jz9wuR3tNf73//rh9WuBz23a5vUj
P/vAx2vL/vGHZvzJyUsdJGYAbMP5hxccPg4/0f/kHWrow1HAQAWAGA5ISRsW40PanwD3a8BmA1nA
2wXxoZZ2/Eeq8yeaWZApw9XLG1HR4P0/Az9Zor+X7D/KrrilCQA0//gDVxec7NEtznNrYGvg/8Vl
DoooMVAhWlbXaJLxiNZQHXFTlP0YpTG7T01J/jr05TxvJOaMCEZtODK/yJzqXo+s9BVasK0SKnVn
A88mOR0wQ3Ty5MZWrhNJ79+ceOo3amX06ByFKO2UFSM8SmEmKwlswZZbKkRZU8NstyAbcwxU/Rnd
EfA5VUGu6dHLHJsZ9aE4r1d+XtT16PYaa9UgolJNV33GqnU61e1Lh+oJ0hgO6/1S0yLHlcto8p1a
yUI8/ow1qgbxLSV24fdZV0DLoKpekPMsViW6kDa1PLHXpIwQIiVKHMc+bsF8p9pE3vYDpXuddQb0
MAeoDXpVMRrvzSjRGL8rAbw6AxhXuG0hQzupM6yqvYJAg6q41Uy7LpQmqtxk6qRKbmJGQ/9RtV1E
vU7TqiKopGa+lTuw/W2i1ilRrseGIB41c3i+EkgpettrpY5bqup0PAwqXUtCsNOTHA3UZVa6ozbH
wZSyaduCAsYjkZx4al91d03Wg3WScVXiWWsRAKfOBPRL6pRf1dmOXoa8aSEFljfD6HaySQNnki1M
bplNt0B4jo7H2tKK3chus+9OFYGINmly1INMrQV4HRNduRopJF+L57p048KYM7cAqK1w8ykjhqfk
s3lfdDS56TjNgZ3G8XXaoMXIlAbrOVc1trJIL69acDc/pgyDdY1x+uhJBkUB5ljTvqAa6NCknA6e
kVYAM0RV4RnoIXiBNIqztyTS3BcpKVlg6VP66LQNtNFnzKUPilz9ZUx6x3WI/hERKt/TiBahLU3m
qlWl+aZ3WnYX45Zu3SyVxnCY27Ry00llewlCVQ+yk7wwSZ7Weqk4gdTJ3UdFo+8K0+iVPNbGXaTF
8WOtK9A61FjkGhO08fqoicOoTHF9OdoI8GUxqAGLDMWloFv3miJN3ErRvuMQlm5mEuDBRkh5VX03
uLrOvjjKQNGcFhF3aKLWa7Sk85vByl21iZ/T3vreZciIT2a2azuwjJltfJ3kEVRDtUgL0qJ7mAzp
sc/TzM0YGvtxDip37Gu67e3c8OXUcDYZslVeWsaACneW4VZ2IvkovkGzRNXAmFTPz3oLqY9qniWP
GvZbTCoc10kCp+3UF640t29ZOr+XXZLhSM2ay1pi3UHMjLi14TzSVtmB+f0Rx1Bz4XJeUqPFM6yb
gR7EugaVkrUAv/WlC6LwrVJm+LvS0IEQNWlciTWDxxSlcQ0CQFNDyJvaSh9NZ404jwkUlicCqRM5
Gh/n0SrcNEmeGOCJQdukbN23WRJ2XQz+J8cqV0xPCBRVM2vPHI24lNVq6CA7vS6LwXKnAtjUptd0
r3LKBJC8iHkaret7TY6qnZEP2QqnASrDtEZiSm6LVayxwlcT80aFkOS1iUQLeoCc4QZkAC3qI8nX
OEkHL6/y1O2tQsqCqZS/aVnbrNg8dK6VIN7yUHqbA7s0DD8mQ/WeNl3XunVqog0yGrExulqCi9TK
Jsi6vnMJsV4mjQ6unUX6NXRLQGKuJ8Nancn8nusN3BRiR39iab7qCW33GWM/oM8R+4qup1djKfd+
0RGIFYAEYhWVJtsqGkWVvO3eR1seBw9I/Co0p2q6bs2sWxfMzK86DRUtl++RbVRb0Xe7kiIFUMQO
DYRxYzyrI+0MtyDD5PVx2gZdLo+bWI6fnBYRaZ5n1nqMG6uDkEVZuVJr1F5lyV2g4w+7cmP8mBUa
BRJ6DvYggK/uitJ+KNA/bLhtPzWFB4kzU7sGsl3zqmzI97WuVnGgoNnjuejHbKcODtmha6n1CvCC
B5k2Zr5qVclTQpLaU7O88GbwSbmtNIE6RoGyxmQ3uDzawsG5GvAHpCL5Bi3Tct+xUZlCPUrju1mN
xngd0wjwOrfFi6xaqVKmz+9aL4PHiCoGve8ISZA3VHun+UiwHIHZW7ejxhI0mU9ka4Jj2JMUVnul
NmmeohLoo0xq443mmD0nbSVf9RkFD5uaGBi6nk2Pg6NBMl6NtdhF0xsz3FHRU3+0+sLZ5nhVu0Zp
m+8ODFdupeZx6qXKMGs32qASBWYY/rcg87jtDXB13ddVOV3Vk6SiyIRa/QStdFpk8TZT5TLF242o
CQ0VKdNSrxlsMvo4H47hpUbi3IMgtizWVI2N+EvfZzq8k9p3sjK4CngXTU9mk636ZlUr6NjSZ61x
+6LHW820+zRISyNdKmaJpZhDwQ/qFFAR4eJbui0k/SqWZZGaaZARgfq7/Nrc9DtyJX2AenADYn3w
9ERL4GDhcQCLnL8Yi8tT7mibFcKggkKaQeq10aNOiwzgECdu60xI1uIELPQciP0bsIWWChQGUV/F
cxv/7/Td2zCVGdYw954eWl95x2i+w6v35vcRMtwS8DGAjIJ7wUDPN89pHOUsWEHGVJOM3vvJazGu
yabzeV8KJxtdLMCfz6FhQSgYqpyc+gDkcafWolEf9AlSoBiXtqp8OyQ73lg4b/ttD2Y8c/0LDVNC
VuYwwmObQjVBHpwS5LiwaX9DNzNuADe7g8aYWzc+Ws39X+B34I+n04D5dJTCM7JTcgMSwsXogf5v
lYBxgaf5a3DIlW9cEq7wh3WyUTzmVSHSt0fvir/C95NwfcG28JKkkjZDmBGjlQvtKmuNTVN8+dzC
pc15sojC2zGKex0yY4dF5Hlwzv43rNrNL8DlLi0dCHGRPORPnTMapD5FwT3rq9Hj8C0FZMPVivfy
JbcoZQOsXXnLINlLa3dsUhgcMayZZTNMgqgc2TQ0M6/MVbXYD6YKD/DDrjyyI+btVFwrDWWww0Fx
Eh78ETpfkdbx1WAYPU79WwAoAt4gD2RgdQysD/VzXIculd1/61jiqQikHPgquWDO6bGcNYiRTXLD
51lZmcg9DK9cDtL5ZgFsBHLTVYU3yfrzbXTJFRzZPOyyI8eTAffcqQebEYQgsZ6lJiFlZa4+NyNW
bTDRYChCCINSIiBrgOCfjk2pNSSsQA6GsUEcHT0M3viWee+zJyeuBkgVwuGFIyiCqM5MimlvKAjk
BI4OJsGgqDaI1bDASK6gjCndGd8m6kKrN3Wn9SIA+nxWT0crONgYCawR1yU3ndyraDNEoq79inzZ
vgkTaG3qYX6lbD6f4iWbgoO1jcJRM0AvvMT66kAruwuSbmEV+Z849agYFggzAF0B2yiu/dNF1Nt0
GInlQLsFJIfXEliG5/o6yxa6Q87PJLeCDIyNDgoQSwmTl3cGG1QZVgrpebQearZwrV+aKBXDAHEc
J6k7bNWjLd9qMqjvCQQzcja4jXRnkgGS8799rrjE4N9GhM2Hd29tgGZ78uIociVqepFhelK9oK0l
dkkc9jgKHSBuwoKAPlRYkSqldpsW6JKaQva12XQhv93Um8EfNul2CQJzafnRYMc7JJDsssU6kjJL
HZGINnuMEs+2pp00SM/zHONC1x4/38xifvswsGNbwiaQI9bEFVNnhChkbQCup4WctJeX5BdP6/n9
hsfV0biEkzOTPtGVGrZ477hD3XI1ggx59sYvQDp4y0jhi6t2bFCITBSrbhSm88Ght0UNyNYIfjJP
yb9A6rC0akIoYpOpHdoKxsq5XTFFf2JW/o04ELtEyeLzVeO7TfQPpoIqCmp98PYiPGUqpknN1USG
2yuuu7AH1qDbLzM/ilD2w+ZASM6JVTQgiUSJ2qKfRoSwjew1fu/zCl8dQt8n3qQrZOvBSaHN8LLd
cxwsVYgu3im4w5CAdcBVg6zvqQfMxnkydYvJ2JZO57UgWkEOx6cABJM2wKsyekeJcRUFduotVScu
ucVj08I6qg0pRzR2g91Auq2ld1BufL54F95y6DA9GpvgS9hEZxSgYYCTf/SIKL38oV8rdzauSUV3
9X0cLHJc8bro2Y7526YYf0VKlTl1fphPTn/RgqUXJwEg4CXfdfHM2QqK7SD0RIlPXLlRry1mUagm
l3swx7jdlRRwqR8gPoN0Gy9cYRfDnWNrwmKlWZ2Qrii5++r3sWe96X1g+i1klKMdLdFX6S61N17Y
HuC6BJJAg0QhqOoFh1kOTTVK9iB71YiOlu7VqI2F071kQXCTBTTQ2TDDAkEWLXPuh+Hrwg684IhP
xiCcrh75y8xsRhkvNl5/5dAezwlan8uhl0/Gy18R9/8vhP2BJtejuT8rhO3/3/99ey3pSSWMf+Kv
Spj5JxhG/lX9Mv4ENTmeI2iPPgBIsO7/U/3S/0SxHIdKAWATvoNXav+qfqEwhhgBQsqAKGBTohD2
O9Uv9Hec7w0UgkG8AMEZSD8g/jv1vCZplR4tNYqXJDP0JVSL+n2sDcSVSin9USEXFmbMVIBxMRzP
6BspqDU27slgXVOlX5cUAII+yWW/73rwGvGkqkO7afDAFPuu8pSrAkyxL9PoqkIy2Z0UYq06Wr1Z
2Wh4Bjre/WGa30GnWIcm+jdR4wJ5XK+m8VWKDgC3s8zRjXmuN+NZ3ynVzNdptsOJVDs9k74kRb03
esK789dVjd+arCDL1DW+5K7oAXmkIGW20VNrV8aWNTS6jWSl2w4KajaUmdOLEUnsBeqz05Xa1J1f
DLRy27ysg6blSds8+y7PkXNj5VU2uo2WI0wjxlPf1W3mzlPtBKY56qlLEqnYslKtVlNBshdVqxXi
KpUCYJsDBORsW+D4V+vZnSUt3tQcpqjM7eyi9ZhumtREE1eMPDA4OsA2FrNwjKI7IJVR63EawOOq
FLr3VJkAHGuhDCBNVemadS+7RJNekL7fACG+H+IUWeg4Rfml0XFp00zdtwqUaDK7eInRqLZt67r9
b/bOI7tuZVnTc6k+XsGbLoDt6I0oUupgSUcSvPeYTY2lJlZf8lxDgrsEvVvdus3DuxQ7E2kiI36D
bbr6KOlOexjk4RdG4NOpD1XoMFC/vDyo57+WVL9IU+WeP9X7Xk/ya2ssKEk3UbpPE35lJVvRfe70
DstkTizP6uLMVewooE8dhi9q3Ute3A41MoeGcQjz5HtiMHEy7YTLTgqquyGScOzux3QX19ngFXID
QXCUJpe9ENwYcYPCry59shMD+F8VGrthzJF4i+bcVYpqdJ05X9ymGdKdEcTDY5Ixf7Y1mn65FNpJ
pYLjzUvdnCR4Ym43024s67w+RqYB7WFynpC7LQ5pW+SenZJ0L8qcX9BL7XdN3KW7IQu1a7qeqlsU
fDEVI7erXgmGL6GpPjtxjX1IG+tPQY3v55Aq1n2b22RHs8CcBqgN/ixjo9phAKjvIlO5USrIRupk
f6F6VXhGFF5TVh+8nDBHMTfykH7XpZzL2cb6SdNYZ8NidJQNkEkMsv5HYZSdW9WT5OetgalIhiLn
oFGBq7RGOxldq12HSqN5xZyMfpks35VhKdw5SqJDV2k4AmVJ8Rnh/t7TamRskqJzBynXvCQIvsSO
nB97Z2gvF5ySvHQIH+Ix1m6j2M4PoQIDRqoK6ystD14JyIy40sQM5VbCp3OS0U1y9Skx6m9FldEm
HCTaO+1y0JsMsdBWR1QssXQf9f7+m15VxqXUpdRDlDDaLUZBt0BpYdTTXglrPXUT+ryBTdmylW5j
6vtCM+KmkOpLJ7d+Br19RSe88RM1e9BLur62sS8S89JxJr+W9CulVVo30BxqS7GReTWKM64S2oBH
R/wJTOvK6iOaOeARvACXH08eqJc0/WB4dqDe6HQ13DRrfs1KldDXrvNbNbRMdzIryv1JSklDDdAQ
NtiuxdIl4GXkwg0FuyTGDnaf9UAI2jIUorAD/y1cEi8ezJjeYwi9TKnsfRLCfAFquXjK3AW7NixQ
prF0MAe9wVmRIfQ3GIVbGX3oZkH/zEstZeqkzB3H2bWaunVba7pT61ylb91RKZPqX5kd3Kld9R20
ek/ZQLqq1Pq6q4PexSbQ2VdhCU9Tju85sIZdHiihNzXjhVTof+l0892wjTU3RyjUzaO28WAJ/UKZ
nbaeWU8HOdQeTWsx3XxRvKExVN8Zqi9SFjwrpXGK5fgLcij0yzhPWwnzqWx+XEh23b5oOy8NpKs8
MK67KngI+MddJw1qur72Nf3eS1uP/FKOPrfGrO6leKYH0+dHI9E+6U0xuLlFP1RtmnstkX7idPcl
ndvvCUbq3pSnJ5raF1JD/1kals8B4N06C762xqjRcrOfwiUsXN0cb0cdeRFkSL00xCAjpN8Q0lpz
4wCYwdxrlnCQ0fd0114KNblCtLT1h0lqfTOIEnfMpftsBiprAdZ38zi+XJLsk6Qo4b7phscF83rx
SY5lEN3GtXU32iVdYekuCyxIsdVFrk5/2b3xpTPih7YsqJJBANFaEIVpYd4EYXiDL+dVlpS+kTCH
cpY8BFL51Yzz3uO05ZlAhTtP6I4pbWm6kVq0V1bb3IVRCAnWse5CCXbx0F0EiZy6dAu/gmr8Ndna
o65G36plBEqhmRdd2AZPZcPFu7TWVUiF5rLPpPnOakfjQQe/gItx6DeGRt9n2Kl2dhrgPhhsFRqG
iuxZkUOJOKw5CnFG3dld8sCOuOR9sVfL6VILspvUXi7wrvgxVo4JciNTH7QIUEhYteEhGwZnVzug
BExwEXUWJi6FDbjSlXyTa0NPMiE1blclg1sa5acsplUHfeV7r9eXSyx/15XKbxZ7X6b5Y22q/lJh
0QVO0wNEcbI1+tzZVO7bfHph/qtdEjOfVaCHXqRmn6oKGT6rw3WbKg6trNFAgNvJnwyZbZW1D5HS
AmtXEHbX7Efb0bylsK5SxBDDGYBcH/hdZvrYcuxyUz2Cjud4kG/hGSDX27bXbVrdJkVt7ybF8EdD
PerV1FwMvbaPSancKmr2haIcMid9MoqGM6SsH4MoO8hK9rRMvelaY3KoWih3Swz+YLDtg1bFP4LM
uUH53leH5m4q5d2UR9e5nfWkB7T7y2iA/MydcABSBAcsasdTpJcnpC++gFz91C/UfcdE+VJ1SBcF
YeTLdn2fWRRD9OXQSuNVF0kPwDaOY2b+WBYVrRFa60Wr6W5rDsAGSHxQM/QbkE71UFzLdG4dbT44
Q/eMlOYpoQ3s1hI6E06//IRzr3taXD1BUy7dTDZjryoSx61n+9T2feCWZZO4BleY2kn7zi6vjQC0
YR/ddZAa9mDRPltG8RjiyumQe9Wl9Jz00qGATucOplMf5cm6VzR9dsGrg5KSDlHcAByEqKNKvmJI
RyvVOcjjm6jSqp0+S/ec3J5jvEBxI5cwPF3X3CxVL4ws82b1OZBsj16M35u9O4bmozH0hmfK5a1k
P4cAMl2oH5JbNrCg29vSmrzMKfw6zS7y0nYjJ987cnmwmKNU/0ztZxcCqpmtz2E6PlDr8vU28oKI
7rypHkb9cVwkX++qR37wsQ0f5io+ZWV6o/bPgeNcSrlylzbQZCMwBU4w3OlN4OMV6pu8BecWSKj8
JRx+RmbLbaBTUY2gTeahq1XGVzVsDxEM/GX4LFvNIUwDr7aZ/BGBezKWavxsJg9jrXhR7hwMsAlz
NezHmQTWav3cUDxD/pZquLOXbLwo+oLSnWsbnacPX6JIvVCaHDwZWXHg6iMs3jCD3U8/KjT8Ifxe
y/Y+qk5h1Jym8menpK6Wqa6C3cTUa/wT4VWfp58qYUie574hcxVNJIqc+nIUXFqj9okpK9IHJXu2
Z/XGMcYvpW56zfIwg/GZuB8R79y1qulplMI1nEa5YH3Dlo6BVjxMsXPQIzq5puNJHCyhiamwShd5
guq8TH46mHt10fdppvKgaI6jVHhjXLpBTb1ASi6y7GfEKRxy5Urpi67Ibi61tduYyw9wjCfd+Fny
BTWBJCpkEgiwMxo6+m1yX3MYz7oauPnc+VVUX+g2qZOUfbLm5IeacZKbKjABqboDLwD+AP8+UGjp
U9GY4BU03zDmgxGWB1WmSzPGbiQ5O7TwnoM0+VqirJ7L+iclHG+q8DZTMui5i19lsJtNsiz7aUlr
PwTnlvCfhyb+NOj5iVT2pNWdBzXAk6TxuY6YlChUdvVkfVsS2EJ1fBjq7hDNxstidRf2nOztNDtl
vXUk0fFGRRIqXFzF1mXLxzLT6CWqqLcpzqcekNykFS1Hky7O2YFKUhk+jXGzt7PuLlSW2euwZXNb
redFUobPUIG9eViAO4bHYF72bTV6dRXtE64UxCF/qUn8bcyLi0Iyb8JwuYBPnbhtsMR+5lTPaTG9
9FkNPQYlRjJs+zqUZ5AoFjVx7RLbES+u6hd9sQ4KFtMX3YC06oSjs9xdq9HykDfWBf60mFekmkBV
JV+WAH/TJLxFQmLwopHcISy9MrLTfWQVvauaUulLSnvRNM6p65MfcmEDp4mCg1Fp16MeeW3K9dNm
shc0l7nzJFulp9rdY9vKl6EURIw1+yuoMt6cxa5Krc/q3FxloTS4hRoeRtZbqoTHMrcu5znioRa6
AfINTq67WZ3DdQ1ceQ4v5yQB+FNGl9IEAErv3H565AHrYXriOZk4XknLmvrSmpnpydpPdXLE+Ota
1khS6qcxb32rxZaquYx6bWcPIMFMu/HU4ivIU7cEeca1drTawm+cG03L91pSP/dxc6VJYNgaJSI9
kb/UFi92CNRo0mswp4voOBfqjyW2vFJVH5NWMY+ptvimXXiqfBWQHNrk+hk/t0T6S61/LvIsjjyo
jfcB4MNluJch9LIBD1YyXshOstMM2QW+v9MG6XnQTlNbPS1yc6mXIKqi4HPRBtd6yGO17Fs/JnfX
zMciN0EadaHtmkrn+INc72Q9ACzl7KNRPzTR6Es9C6bFhMW8iMaExMBsb8rSwd+nuAyGgpQPtYdu
Tty0ZTBxaV9XPCW5c9ULKZP2lvp1lkGqZrW7JD9TXrmjfWXZmdsNd4zOiyPeMVED+Q60IlnPzjZI
dPQLIw2uo7TdK8ZLAVnfdawYpkAUUL+Y5cchDfczRoU82yvXHOSnaASVhfgnhk2tdij1v+biO2DS
nWE4Ps54bgiADy3mwzTDfYv704iuShTIbtLeNMtwadept8TzkzFm1x0AKE+x0k9xNffulJmFF5UN
KVXZAFnNonjXZfBxSxQU3HiqKj8P+5c25XXSWPNz3fTNrRkO6T40Kb1MWf6rmZq9YlJBKZdfoTwe
x3E6GrX1TdGqr0HkyMxc5adWPe3GqguugbVWn8D/ITVTWsWFAgEO53N8wwKlmdwxTZ6KeeY5o6Rg
fMc5BtsIo7tQsgNmnJzyeXNclN5DLpDlEaNwiqBCfcxy7dOolPo+1jhgl6aynwM7a07WZD6lhiJd
gga/L7Ix8smYrvHT+6XLHPaOBqmu4BhvtMPYWLZbCrhdIIB3vHmBgAaR+iNtJ1CqcWsdbQHTC8Hr
wdMa3QiZaIohpbUL+mbm6VuzuHPgok2vx37XaD+alDQaueWMuky4KW0lYE7vi/QU3CwZX0KhWGBZ
q7JsTnGtHkNJtHWCA92OQ09WhQi56s9HVd6oMp/p/BmyIIpp1DBlAFirQnajGmEQTSUpwYlM0w8v
Cix+hEj/timLqMKvB8aQ4JmI4X1Q6RgSinRW3auUE3PwHpU3uM+T/qmpnlrMu98UWO/+/lc3EEEC
avWvWKvqOS+GMioyYo1j6hrytS5vYY7OlEhpb7wJsfpOmRpEnFuE4KTqYYbR5bhHFZ86uuA19yjM
Sh66ju7sx6fmc3IpH9vLqtj6fpAhfjupq9aH7HSWnZT8ivlQnCwMoQbX2NVXeEr/SStVjGn9CfHM
5MYW/mxYaPP3N838oQxVUCVEky+EIUDJgElD8a2IvRLDiurQeNnX/wifxH4QeD3AgQZYiPdhWwvq
QsWy8mSKnAXE0SzjUEtfuvzGlH9CLXMje9qYWVHh/jDUNzHFxL8ZqhwU1ZDEluoJN8T20B1Fp+wP
NLLFBlvHob8p4wRCIggZ5n0cS6kyatnk3sptv1PBrjKfpUcGhPHML3NvX5IGedZG9/FsUAiNfMtX
y7vVrl9sW4diYSteMiEzlz9EU0bt7/j7PfixLQdEFfgKEUTvFi7N+6GlKlgvKexMr/OF8hDjepLo
y4170WEySF83PtnHnioBXxWJZZRF6Wqs1kk+CVlZqzC98WLGik4AynAivelc7ULbpbfFYTOitv56
IqJoAgr5UYSKV1+vo8yMBRUR/+mRUdmuEG4Q255PhzXGYWNSP2xBkwYQUEsT9TMFhenVFhw7fBiG
OtC4HpS9dludKP95w/fw0ILs7LyerZ+CYt0a6askybt1KuLaIGfBL9OQXzvPKd2YKWGjYijgQxCH
i9Dcz+lzOUkXQKnd5VZ6VDNXCKd03xdOPS19nkke9ar1Fcunmr9v8R3Te7eYctKTR/Fb/6DD/eE4
XP3K1a5N0zDVOhScPfup84NDf2ig/Lj5lXMooRS2G9imD2cE0QBmwbSGUM4KWH39OaKe1rQmtYYL
bV/sBUzTwnNm0yDg3Dd/E2ctqBXYiZqHvBBecd/9N9NL760HYSBuu8vn4YD3IahlOEGnjbX2oQct
xseJ6+CV7hgf7ObRJsNc0RqRfZhd5y8kxSHKuI6X/Yq+CQG4ZOckm6YvyoezSQRlgekaCn+Gs2be
ocEX2NUY6a8gUaE4Qf1D2HAJrzhhMJH6jq9v5UHnRgrqHAAcWDtNX/c7FytVu3E0DQ8toGvbvjXS
ckOK5Oy4QJ2TkeL8ZyO1+/40dBZ7mWgtEuJgHuRdf+j6m+VSvxMN93wfmBfms+NvKfidW6GQ4kwN
3ww27hpTL5fqAunXMLwyJ0WI+n3QU2FvBwgdkldYd7Hc7gqKbxsL5+OxKHIjLDJtPHehsa82Bk+K
GhozYx0vctN10ANIvfwKlYsD59btH3D0zy2aNwHX6itBpOgFtQMDLAN4zMxrf4XHjA0Ze0rkKeMr
6F2+3ATUnNuYb8OuLpwhYZhjyTg7X3vJba8BXrsXUCzeYFiS8jaCmCFysXi/CbE5HxvkpqBNcCKv
7vBZsTKny4ktaAWRZzz3N9Er3nZ5GHY1xrI7UvhjdKX9+P3HXeu3k6bwcU0hJaVqsOHl1aDzaFJL
qaCBIuwUjH22p7CCoKxvcfp5beyWT7mXXfbMeePmt0Zyt3kHnl1eb37B6pRvzRriYFywvODBSNw6
FCckT+fW5eC/jHb18++HrJyd6zcBV3t3ybCpG+dSLC8x1wsvapdSqx8mh7+Ex3lGOxg5nJDn9sVG
6LMrG5F4XZjeAp8VP+1NHtpNZm+2Vsqx4WXhQX2gUnGq9iFMb7fadd1rpr9N5/gI1Rcf+U3Y1bvC
GQ2nN03CDvv8RvHzi0LBabbwWxpInn7X7EhYP5f7wrM9Gt/lTpzL2c/kfnOLidW0zjve/pDVUZJb
hhL0ZWYAtH690NGecwucS3eCSbKlyPmR5vE6bBI5ciySLHm1qaLItmcDGT+6jPERTmFEDalc4CnH
biGko5arCvGacf7r91/53Ee2AfBYCsifj1DOHqtGSbO5aCfjwe5vl/pzFW0tpA/Pb4b2NsZqaCFQ
PasySSLEthWbptbd+JK8xY/2Jkp+jdD+KqF9aNT8vN+P7yMekOAsXpJlwWz5gORslHouAQyIS33y
UUZHQlDaKWirsoQOWxL9H4saIpqqIXdHukohZXVCLVNLLXiysXqhqCF8i0VRQ3Uh82+zu86tz7ex
VmdR1lF9o+5mvObjppfsF5ouSFjoSJ3Ct9+Yx3Mn39toq4NIOOsCp2BkYKc8kZC1P6dLcfQ5h+HQ
0K3beMOdy4vexhN/f3P62FJey21LPKEMWmUc7vLD74d0JkOB2oD9lSlA9cCM30dQUD+iX5Np3rRv
TsKnV3t9Z2/eGR+wr6JwIOSvEPExFIy93sdRE8OUsrGkE3VIHwA5Hfv9eIUy2+aKOLOXkXTEoRvt
ZkGtWA2oKVK4dza4m1E0M5Wm19ACCBfXzBx1//u5O7fQqdwxIEiasnCkej8o0+hRoc46zWP+Ala6
qDmBSfnbDnwz4zg7MlS+YTIK36Z1BtvJkUZBPWFkbOLcEQUgL33C83yHRC3eBrB7to1Ez6xAhvjv
oKsVGDR9mywpgzLDT3lxNTRbRLCtUa0WxphCh69fRwXwBb2OQ9EhKNVK7sa3OrfQUZEi87fFwljD
9a0m1dsKsQN6Mse65iFl5dNRWFJMx9o3Cgl5bX1nq1dg2twZ8cCMFw/eLO72W/4jrp69wGsOtXYK
sTK3wvtlkwEBsYtSlLkP1l9Ceak82J9Umm578ciiwRf60WE8bt4C5/bg27irgpAMyqAuoBN7ySk8
zjeiTjrup8/l7eaL+cw5iS4t7zhuHLi+60oQBHYzjHjZck42VwJcnyov0b725T2a18XLNsvk9V9c
5SnvIq7ugZF+jgXFStwDY3mpSIgjKKd6px+4gfBUKriF0uuYCoF0LcsDXn8n+5huvwrEFP7uZ6wu
iHJQZwv1BAyssVaJd8N3nA+AbXiiPvSPpwhwrW37bDG838VdbdMpzSy7Ea9b/X7C+CTxw6/xwXQV
Lztm91u30rm39LvJXi3gUs6CVm+ZbHENJl8wQd8NaHI1n6tf9Sn3i4N1taUMeS6FwcBa54al0mNR
ZlxtmsRqSyUkNcQh2hevvMgfLFfB5US/zA7LVrng7If8d7i15WXWqjp9bBGuvocwnZxUT/eGBF36
2p+XG+Wh+hW88Co4GluRz+6dN5FX2dM8NYNd1XxKk6eGgjCQJyT2BI8Tg6pll+9RQNg4G7cGu9o8
7UynE7Sz4YWzW1yJnC3ZN0eaC/vy5FxPO9GQijdrmmv1O/GSfftJtdVm6axpoddM2OyEKsk/Pqru
g9suDwGmA+AM9t3BTP7kpbE15NWGsUr4o1qrivNCv0BzTbgNp17mum3vOQcZXhO+rd6WAYwgFnzc
p28+7mrnGDmHJs8AJC6uAu7xZe88Cj57R6Xa1+8W6sjpNU9apDSQk0h/lCch8F1c0+be+ORnniPv
5l7Mz5vMskGFo6jEDyGpBBLk59VDd8p30d7xlADR3HIfRhQX613kXBWb9K5zV+C78KsszUnVWoE/
J6on8dFSPAxahO7hiN/qq9uE5g1fpfIBLSB/Y+Bn8oB3kVc5m21FOHmL2ljlg5S5Mlh4M6n8cmKf
fR2+J88ShYQvynW6p0WibVm/nksZ34VfHWNzUznBCJmEdVcIZ/aj8yAsp7sb9biZc5+9FP692HSR
D7z5xrCyjDHkTcpCw6oaHljxGPkcI7d0Y/ZbRZqNDbVuUKTWrATdTDCpvp8W1S1b2R3ko+xsadiK
nfnhqnszqtVhVTQLiikOgRy5BiXYAoSNthbJ2W1KtwVWNqJQ6K+8n7nEmpBvFbtDEHIlgDPU15Bj
/BReYdPkqeDt0CrZrLWcHdmbqOLvb76XOfZq0lAA4XtB2AaHgvcxPj4+OKfGr68Uzv7NNXLm/cxr
6d8jXR1IY1PCl2gg/cgXwUWxHzBA7zEuA93kb6UN5yaV4op4K6kI1K9vcKXP1SjDmdIbQaWNinyw
o/Y2iuqXjR1+7gJ9E2d9dddltDSYuYhpFH1PgJ+6m/JGr0814wr3y5eNgOfmECF/SrIOUA5zvVoi
Kjt9NxJQlHaCC+WIO7aHuNwxutikb59bI29jrdZINUxG1XbEShs3Oy14JRS3y9HZyajVHaQLdF4u
t1IvVRzG6x33NuZqjbRxM1QNRTLOrOAAdko8PCEUNCU5n/4I/vw2QBlFKMWql8VPx++50Ie9cac+
tEf58h9L9v/zGP+HYvI1/+c/dTP9taDnbf6//9d7AVDx//+bxWg4/0UDHGlOuOiOJpxq/8loNDgf
/8FgVM3/osb5WptTECeBG/wvBqMCC1IgkeinskPB7Wj/LQbjKrtAaQk5ap3yC09tfsuaf4xKWxXH
U9f4TfRtSJF/c4BM5oU3Z5FXWpnfc7Gm1uBHVn6R6n+V8mODPiBabpZ03Q8/JdDSTqj6b2br7u8F
+xaUtH628Ks4zqkMiac33j3rAyjRI2uesixBoK7ZN9NMp6r5vlhYh46qcqGEAGOTJPusJsVw3Tf2
zpyDH1LW3RaRhMc92pNVDPfx9z9qdSi+/iakYtBVdWitfpCKqSPVzCQkEn0dLkTDq9VMbbdNNx1G
V4eiiIObLrUqBSgPH2eVd3TdqDdSnGQ4D4J3tI4hLrRC9qE+zVdgf7czvNWhuA641toZWgQ01JSA
1qOwg1+O0i481aflOt5vFjbOTCIKBeCTMIbVYeiuDihNKZZknsbs1SVB9MK0vYHRqHYQClEBhec/
gDqwod4eiq/jextzlUAvDh8JiEWG7ecEsYSmUHSb/DLdwC123fV0iHb/3e7Ih5CrpLkcAQ01MyGL
K/EAFniHacfRu4l4WIPr/o6Eg7oKs8JCf3eV/+SOkbSWOeNLMmP+4IEM7bAURE5gOOTH+IIqJ84h
xI5dXYUPiMyrmwpK5w7hJl6KmyM/t5gotJrYOb7+JvH3N5lRLodO0zpairuHshd19+BkAirJdqj2
bmmyf4wF9dqGeY2vIfnf6xPuTawaBl3cxkbOh42PaF74DioNgZu48nHLi3uNmGKeHZp8Ao5JQLH/
34/LVq2CWlmQY0Yh9NpQCZVd80TZ2pP9+hFa6t1mc+bjXiGkqnMIWgAtuAXeh5RMI5K7CtlhoW82
nYLPgv+3Q1Fknz10D13qDtd/sHQ/Xgjvo4rd9GZSFxq4U6tbpCfkZJqBCK2rACa/Ku/tk7WT99aF
3u2ah+nGoox02Cydf9ys78OvDoi+qvvAqk0RXtkLC240iqwbWhDAaHogY36wS59/f7C/wuveZE1/
f1uVTj0uoJY4e98P2R67Wi40Jlq8IYLUh5arHNVDcDBHWnAt793Al28lMFtfACjwLuMw/tT+cGoX
zYx5u/q7eg2iiQmUHcgAl59FH3stSkatxYltM0aMEOKWqCmJXwA58+t4NTxl11sKLuvqzt/xWGH0
VMFIfMiKUVexwW0HgD/QG7L28H07xEmjvo7u0irKMl8f50p60symqq6KtKy6fY01LqQbR+mue2SZ
nMseYQ8gvUHcw6s1Z+hs8IvRjLO6rrEPBeLdzfVSq1QPfv/xVkWCD799tVyRCM/x45awcObbacfh
mJ7gLx231uWHZcknsUDzis1PzLWh1tzroTnUFUzpigYOVDFN2lTdP/PZBaaK5wkQMsyYVvs9nlEH
Z9LEZ3hJo1/I5Luq5bipgFCgTdlod828S5tbDVp4VG86XIh//t0uYPG/Db+ayTocw7qNWfLgJed9
e4OiuN/sisvoJnsof2z3q1ZvFfHlLKFMTy5Aq8dZTyniVlVZN7jh1lnrxlBC1MENAnoPuezhcrP7
/To58wHpcgOWo7cOHHSNxZnKIQ+TMoaOr8jlXWjIyXXijFGxsRw/Zq4g1wwgEQr/QzHVWiUbcxK2
etfOo1+xIgNKZv2h/yl823WX/7bw+op2m7I+H26KVdBVupGObZM5BkE7RFNLlP1oY+x0TL4Xrz8h
dX+93cZZl8f4fGKg6NNzJwIcWKfoRahGlRosI9b0xR0aBjykhTX9/PgHGdzHnfEu1rpOEJuFXnU4
YFD/k73uE0yFBKTjuIeo17v/gW3Oamza6kJQi1Lvept4HUefT25xkLy/EM0Dl4va1NbZsgZNiZ2A
jI1Kp5GSMkSJVcZvRoYMHRKTwxHs0qtumBfeI64f2wgvwzSRT8qFhOS55aqdK+dbS/bM1ngbfg0J
VC1liOcJFmOHbJnIyWtM1anDAEimyVk+Fk/wF3+/G1874KvD5l3M1QwvuWyiPU1MkWWImFR0j9Xl
qwDuXvsDXM2Z0+ZdQLHE3qQ1kzwUSgAOmYBCw0ngarBVcHbomsML9OM7AyHT7CD9WIr9xlg/rt53
n5cH+7vQBh5MpY7Xgd/gmClwuuk1pVBXdExgr53+o2hgslRgwcD7V2eBPS1DYFS4Y0pH86Diz4wL
4w4hHr/x/gDWf2btcHzj48qhihHI+s7qcEQbBlVmXFy//XLon5Lb4GSAXy12oewvQDp/blVft2KK
v7/5lFptTKXdEBPg0qnFTCKA97Yxi2cuQ6oOr1BgA5PJ9eXU6OM0yrE9+Ua4A7VJ1+FT8Sg0v3rt
qr9S3X+537wzv3lX8xA3w2pLvA1prXoAeQAeB7oeU4lmyM7SUq+yESkq1ZPWRF8dfT/DBOulr3hw
X8XTZ21Mbpp63+KWUlcvg7Sxjl7P79/9nNUORZpeD6ecGRCclEn3gvCTqu3l7FJKH7rwpmQ5KRhW
h9fieVk7xx4AoPZgjTuL/j3SuXR8f6m+WrioEk9/cAGdSfzeTddqQyv1OC5hz+8T5fD0AkWGvb7X
LzcBEh/vVlF/+tdKWL/CHDmT4cISp/4FQttEHQGQtumnJx5F33IV260/6rieOa/ehV0t8nKyzG5s
CNvuah64MCg9FFOW57+qhudH5ZZ+97PDsIWVuNX6PHc4CwFLwGa0zQG1rQ4spUls3cxxnbbSCiUQ
eDJN/9CMwHnN6TQiFBFY3QO6H5qGDUl0JevFg67H3u+34KvP4HoBvv0VqxnQI8Nq2RMzl/7glzfL
1cxLrHLD2SP9zn6w74Wgz0Ha6W5+UuHJVpeDfrkUfr7f6od8fP2TlL/9LatXKeYugeQkzIiQiS7G
w/wVHQAfeW6/HLz2LsroAW/Wys6dQW+DrlLJpY2qMTGYAPO6OA23iwuOArKb8ksQl7a5g+eO1bfh
VhfH2HYdLFvC4TzpOcW9ppQbOfgaKy0SnXfTuOrojmPtLEGvzH7KCyOLlq9Fn74EmbHjrHGNAYnb
4DlbZj7l3aI/6+WXKsRIeP5cNPsMXSv0yvaDg51FxXZIaaIoFRTt7NhjqljJ/8/zv0rLygKfgjlg
QpZb8x4Os0hTqDF5PfUYSFl/kHeKI/43S37dBu7UZu5xAeQTsORR54KXgQnpHxClNr71uuJhWWWg
LxKBIi1B16TY1dXx99v3VeL5d2NZnc+ZhXm9Ig6RSdgckOhQKpmuUdKRx11wl13OZO+cnI9qcR/k
963kb8/n2SOERgl+5a8tjjXCFBhu3cXLLOYzuFezR+PFCb4p0oVMWmR+GVzdrT631Zf2CkkbSTkE
1lFURUN/s8JyJgXEQUOQmrCZB9m42ludFA04bfD6fM0+P6M8E+8CdFdR+EZX4LClnn/2BH8bb7XR
pDRw5kklnl55ZuMy3teVC6i3vBKEgOjiP0nK3kZcbRYjTDqYU0QMk9zPyhfqWxunx5pyIF6cApFM
8xaNb+p0q0O4y8YhKNRx9M2oYllVSutNadd6hlruJAf2r23t50Z/iXrzc2Pmg//7Ff2hMCrQkYiG
inRAWJSsEiLUsbuqsofRx5EeNYluNxbDV2Qqi12KGoavKwgFms3974OKMb3fRWB6KT2ZlC7gPK9p
aXk9ZUHVjVBJre9dhgpnr++7fvN++3jVoBoNvpVKDEULBOLfp9SqE+tZZI0D95t4ohhHpKO/CJCV
oIPO8n+buyi+Je9caMBIHDCn6zfRPMd1P2dUD0TA4guKOX7+VUBeekh+421Tu39woZ75gu+CrjIK
q52iCPFjNt0JSbj4BqNawclP3NyLKZWkP6rP85Vgy/Sb1gtrVvDrgN/UhT4wLUpJhwA4jT7mZhc5
3mXf+hvrWF4ghwUAIfUUV17cZM+DdGdcaJ4Re8OhO8T79nn5pvrJpqnsmaLvu0KVuTqftWhOnTKg
ZoT0qPjm3WNMGh3c2b5AqSMDd5ivSj+/3cb9/19KR/+qka1dhVDXnFB4Yi6Sk/QiTFvEZw9eBDFs
c2V/fFW9H+b6m6MkmheiHtf55kX2ZXpEIs0XhU3O4k/jbXDZHCR/6zBcM/8+fO3VUaVnzuwMJlH1
g/GSPgQXmq9Ioq4CJ2vYpZ/AtnvpY7bToL8/boObz5wab4uQ5ipzLNLEbu2C8AVKbMt8jLvWL/Lv
vz+aNge5OjSy3gG7L6JgifxZPcweH/MHlBHbm04GNTMZMR/POsz9i7k3UWfYmuU10PjDLK9uuby2
jLxa+AEJ+DyxjuTbhRod0j87XJk3jv+thbS64NpsDtqy4fAIF/OoJzGqWqprYxIfTKr7+5n9+LR9
t2b/D2lXtiQ3jiR/aGlGEjxfeeWddapK0gtNKqlJ8L6vr19HaXuVieQU1D1j1mYz6jFFggACcXi4
85WACmQ+cWHjfrz3NA6MUUMLQD68/djMSnh0bYd70QgqKabETmntL4H+WfahDe0ZHkS7AxYvgA1i
QwfH3BtB8UC98hB/6gVJnmgLTc4L0aZpwFrLTuoxe063y+EN2nFQsnT/RHJC5PP4XN6gGpPegbUO
lbjmWcuw0pDNiEoYm19cyGUu32wDbfoKQjjCFjK7D9xbfnkreZ0SMi/g8rNhHZIMR/Ao76Zg9nMg
xkMvOoK36kENsj+ZdFh79i6eHn6gKyYhqKXU91WPfvWlepac5k6JHQZGG/bQaPFGzD88xH7kiXwE
8663S/7/JsG7svlFqa4wCoR0NS5NQzE92b4tSy44Qeuu7rcFFtlcWAABow6mdFgIC5D5QEKTJrY/
xVXw8V0RLYR7RtKuH2c1RUdgmG0vys52r/gfW/gPV+H3Srg3wwTLLgjcYULbFM/VF5YgDCgwFOgZ
bf7gERZ9OO6NUMyxRMqCD8egkIyjCHJmmhMHCE1Q0xq+Zl/nrchjr9oEwwKDUEFVkA+h80FdijJE
izG2oF1bN/6k78NKJMW4ulcXVjifYlV9P+oA/HhNBS8CyZNi+PLxXq2vwwYNkQ07hHAvX5q2QxdR
WFiMN3M4T13mlNPPj22s3lry2wb3uFVtm8rpiG9V6AMFbzboPYj6DTX/u1wOdWgnM8XZKBU8Pavf
jqmNA4MGxRg+xwLPHVpfg40dwvx6Pz90dep9vC6RBf7clY1FaYKGvQ7CTTBAfgVlfCVwCiv1Orxs
F8vgNkiLUlnLDAt6UyikgMnS3pjBckhdeozBlV45+jftb7Trfy7gi1bG7ZhtVHEnzzAqKY6SBWMU
5GA4k+87HyyxRbojbv/UfRLhwtetAm8FVBJ0Lfg3LasAVqooBFnVJvWapHF6oWrk6nHXfptgP+HC
x9LZghoExJa9PnyieeJkIEMs8Xh+fDBEVti/v7BSWUZogm4egs1gmE9y35CPFdidPzayGsVdLIU7
fXrZFsrcwAg0wrxckaG0flIlSKGlmeAMipbDHUHJntsEnLuoVpjJntIMhO6jKxm99/GCRNvPHbrS
gqBuRoDdAcvHj5xop2Hsdx+bEH0zLvINMQ6O3YeJGjX/sDvNdnqqtPZU0+6/s2RxLTDwxqvN0uGb
KZm6G+L8Afy5w6Ezem2facnLx8viJ5t+pQ+/zwJfW4kKsKK3Fc7CvLc2/aP9HUSy6Lc8hDtUA0CG
0waMqyMHhe1WYJm9QDdh0YVl9u8vjrqRGd3Sg3AYtVFARND8njDCZyNXUnwVeXggqj8KziJDk1/a
m2gHwvwSK9XbvQSCRymFVvuTYFFrJ9GwGfkK6jkrfGs0sWjH7i9r6TftgwIEKmIY6FO4ZrGpu606
oLQiCiluwXuoJIH9Cq1uzQZ+nS+sqJImLV2HZGneswHm5PNwZDw/BGPT2Z39Oh0sqPkiFnhcMqce
kFdQT3tMA/KNBqLfslJ2vf4t3L5CiHLWMnSOkZCCDvkdEwOSVid/TrbqVtqJOhRrX/xy6dy2Qt2j
qW0Cc3labuOqPbTaIiJDYX8Hf1QZtJYxt2GUl4f5JKHZmCF9T1pmf/jBeCeQJbnVmfhwnifRa7b+
CQF7xauFGYAbzqQkLBRN0oC6CaXxARIk8g6066jQpXkNgvz4zdajjTRLh34Mz0tbPTT1si2lunQs
q7v/+ES/w3xu1n7xW7jtDFOjloC7Hj37CezEc39UZqgqeB1BOZ0d7A7VHCbX1gMoozqJr34vn+o7
O3KlPbjhC/wf2gDYNv2lvQOnqciJrO7+xa/jdr/rFNIuGeCCIPtmDCdODakWn/GLDmcINEAsW3Te
Vgt3jH/k781hP+nCb0mmNssDM8naGChqbdON5gCUuxejA9ceHZjBjAv+YbDEa1NGnEZNaqm4SlA8
SbsfDVjCTOUEXojg411e8Y0YQwCpKIGWOmxxr9u8TFU9SDA0S6C9Hkbtu2UmZ7WzRMK/K/sFQ5h3
xEQLNPj4FS12VUizjNOk2tMOel7fqVoId4hfjQJePgwMAaeKFoUFGPH1Z9NzzUoTucYI+LHapYwi
NfSUr7WX7+yNtU32ptcEImjlzZ3ljbK9vDgWkyLniRY19B1ypAcMOFodWEEFw9metBPOGLC9v7yX
vD3ubJhWKtW2UtH3Yzi/aHvWmS3d5hBtoOyJ7FX1pp/i488fSd4sF2phjgRSswTftkiOLSZJUgnM
hCAXy0VEKzelAN4SdyanXDEygqgelSLZpVsU4wL9XHvpfQmImohAQX3XYLz+nsgdcMtMgrSPoNd0
vX/pCNVSuoBUS+v7AhJaGKkdw2NB27A4JnE6jA96GCC7yDpfkjwJWGS5oI5JKC2/JEud0OMYKRBU
a/LBMINxSfNydHtIjoB2XR6bHjxohtGn+1RGqJ06cZtJ/b7Wc9BHQEcixVBFMpEJ6nll2U1PoKyz
9OdaM5Nw36aJOb7GpDJtaJ5Vpbk1oClAPk00gQzXDrKx+GXg2knvKpuW1OnAMhUfl0gPX5ewKaKX
BBB7oGQKM9KeFG0Yk22oaS2KmaEaYxQzXuw+0KAzghK20S6vULJqaexB5cO0QA4/xDOEoOZQN0H7
G0pLXvyVlU0P1TOVVDL0ECaMWmbZqJFdMqZW4+eJqbZw+4Mae8kAXRavBN9Jt+0g8YASNcg4Nm1D
2w1qIG3tI90xlFfUlCFRlQGW/DhZurqn0JR6bZTQ1p3aqls8JBYwN04ptct4wJ9SBHCKKTXTg0rL
+pM+pCW0WeqJjFsbajvxyRg1mmMqL2lBg96P31No1iOindLevguLPNd8LZwK4lM6FmNg077Yd+Gk
I+IlEv1SpRAV8wpwF+YO2Lr0ozZZzbkKCYUyebQcyrTUXiip412sd9EuM5dKDqJFWvYzVWroHKrF
66KbNnWMvNAmp9Ps4alQ+mTcoh+/lB4NI9vYAXJa5fdwGtq0GRa70O/JYqr9V1rgb3ENqTazk1VH
+bLBGPk0QpRnmIeXvIgGpXMzI6fNm5xVsfVj1Pvsx9IPRQI1LqPPxpOppUlNXXxVRb/TdZr0stOk
sp7fNziYitsSvcm285hDLMlOkT05y1ws5t0Ql/KwhXAkg68Nc9JknpWFUNsBg/9smVucjFipHVnK
+8JVliYrD8akxLZbznZlfSazJCuP4JpsfqZ9oj1rk2590/uu74+lkkDlxVSnu2GcchN4qnLASEcd
6ckGxdms2BbYud50xn5Iur+SpajJg6LVJew0SCI/AS6b5lEggRAe8Geoj1kxtIEitX/ShsLMLafp
C0gWemqZQtNx7EkSbWgVpVPp2MqM89Eoi43BeEVPqtPcFsviDJMZdU5YVTq9w7Q3TVwIKA+dX8iL
MRwbu0Y2ghlMZTMQe/nS9Uuuo2Qzdwtkh4rQdjpJIqbfKZaUuE2xxEUQdRhTqBywk9SzZ0eNnkJD
LQpDn6Y9dNkGqdXbF6uDwI1ParOJn9DaLowt7W0zOU2oE++MiVjtZzPXuiJ2oMIBEUZLS0zZmbvZ
mD/ZaZ9FTyk69NEnRUJb3LHbRKoCZRiHcRsNth5GrilP4ffBqi2yMJIqU76Lokgyd00a9d1nPVcr
DBzmACukrt73qpL4TR0NMSRlZjjd3J8qyVZaZ57tCdUH04RiFj5iptsVAdgSmgfjMeoHQ43qfU3U
Ws17ry+yLAJCidat1055VWkbJQwrOXL/R1t0myKMNABaoFAtqcGbCNIUKUlKR6qT5aRIUvPp44jm
BijBng+M35kIZsAhaPIxO7ICTDrkExKdDX3Ut/lG2ZTPf1RE5hPZX5YwOMSmYlWZ59geIMk3Q6UG
c4Sn6MzY30OvOIC3ySsw7ydMr3h41PuziClHLM0gmLjjIt4K2xyqRkG9IRiO2KlthKhG24pHYldf
+gtDXJzbd5LWEJMZIm1lbOMsib+bKu6ugwJSUh7jFq+e//Gu3YDjsDoU3LFvDBvB/sf1K5wVCVQh
IaOIZ3apPByiL1XVvPVRsqXmHOBweTVdnmsCZIA1vhGj21Z5dEjKxZcTBD+thRK+MYCUEl2DpAz0
YdgDvuZrEjn0AxgVCrobKlWkKL2yJ/jVBhJvoFNklUc2qWB1TCGPHOOs4X44dA/lnoCxlogoxG9q
uu+7j3ETRiiCyWF+LrrR20jv8TwADqntm/sW856pO+xZ8iV72vZf9JeZRei5E0zHYxQPFJnXOxJF
tGwAZ2Jh2OxbL0zboDzagOPJsCYM3flMm1ljK4MMHHQjdJ6JrTZCRJgZgj51o+1V0F4z5s/xng0K
AIPzvRZQsq96CdCoArMPITfz5rzNqjnpkpYxL1GfGZ+IsgHU8CQGlvKMb+BmYf/Bl5QB3EIqx8Xr
ZY4/1CMjxsrCh0F15L9mAH5AmAKyrE/RKT8SCKxBIfGsvGRb4yAfQuGQ+zui8TrGvf4NXPAeT4Za
1gp+A5UR2dVJfZfEIP+oyXOdkGBIwUTd4JbZ3Z1GEY6VaXWkaQcEg2FmfqiM+jatUt1pG+uxqirQ
R4Zk27b0uPTll37Sv2th85wW2glR+0YPrQPSc4ikxf19TEigtONzRvWvfUw1f1LJj2WmUK7vu71N
yX2RtfdqrG0lCh2fudjVKbkfWpFM+g0gE7twdVO5LwARug5jjEmMrMnCsIb5HXifA/VZnz/dZegb
gIca0ImvoKpPfooawWspzZV1zrvNVUgRkMFPTEHHlO6hOAFOw3tzU3ryQcjMxufa3FoNrpBckcRI
EhvWeghHetEWfPzgrJr2jFJJ9jD4LnycmC/gzpcNtgoTJQR0zW5am6m+5B2ZQtxeJo2r1s4QGQAp
187Hr8TKy2QbQAIqGDBEknFTRKjUumpzmCEyhv2V74M0uNmMQdH2/LGhm1oPRvsYBYWMfxjikn+O
ettKx6xDEPHruMBBHN4WN7+HjLSoknXr+WwoK6FqgZElMM7ynh2YZwioIz6Dfxh9jCyhZgFZF82B
DG0AcOxBfRSs7TZsgUETzNUgYWEZL+eQ5npRhylfoD/iIYl8ZsNg5FHfjLvhJIYdrrg/NiQJfCXY
VdD3ltmvuSiPdNSEUJaeRTj65Rm6cQHx+k15it8iaLwwDLD+DSNFGFuoPqkIZoQPy+2ZYa+mCnUB
HExMM3HpfdRofaRAGtIjd1A2dw23PcVB7g5g3e/OsZMB9/EvKhiwyQhc8LZgbJofIam7qLGnro7w
uEzHeh97aK3s1QDgrO24FbU3VpzLtTUuXmu1CQxgPaz9XQpVUPV/mwMD1NJCrY+1wwMGGBtEAQDM
ouVwvZ3ofUi5jsgKjGMs4jFfw3sdg2HJY7dJfgo92W2ty0bV0MTghAXuL3B5XltLyVQMMaocrn6n
BKobvjBOjXoDoU2wTDtQxwtAW9A5kZiq5daHYutABA3qR1AV3Yz2adOidMmk/SI/HDxrn/rZE3Rp
EW/1P1JPCEdb20UdLQa4NuiZ3IYJkZZJy5hRPP5frT3z2OE9g+iDcP1RjH9l7821v8aQPVF1xFy2
Apod7rsOqSzJUwvdV23T7cgBjzaab2IzN/PgcKM6piPB5UAg80FuysuxYpIOOGjQSOLy3w33ICZ1
NWcOGr/FaHaVgkJYmCit3HiwU4JcG2I7FnhYucWBfQEs5I1uu/Meh2YP3Um3PyWgvO5APdZ9m3ds
FlR4C5kf4T8puKTwBIK0REe76PqoKmVnw24cgrSYbhtACVNXOsXb5pRthP6FBSsf2eJufEHGOi2Y
rfovSwd+mR52UHaOAzYgZXyGlEnlHLNt8QDQ7avg8bjNeGx83N/L5D5uSlvoQQ8wnYFpNnazJ7ph
jdtUzM284ml0DcxFuBHIeZFeX3/QCmkweEls2x0+M4T2r2eKjTnimRI/E6vb99saTwM12VEmN+ix
4tA0O9Aie+nJPkGADMMi/7jLx27Fxcreg4+LJzFrrQkKdrA1ugWo8XKUiJxqO/3Fxm9Srz+YIqqg
lRBDx7kEcz4cmYoxnOtPqTWFKUURDIIh4SHcQAXmEO4Y7Bz9OVZBED66K1+TTW0gj7PRh7nhC1JJ
hiqdnCEvhrkqCO/bzwUYpzCv6UnPH5/IFVeGvBF3DstjMTZ3TAbSQXSzniOURbp3YQB2RMQdudsE
3GbzS9DBw3OO/8pHhKrSy/WkLfY7eWL8haWMnQMSBqTfHSYSI09IjHCza+8WdRA8gVLqdmyK2l3d
Z7NiuywwZMJhSN82YLVAJMFm50tRSsyu7pVX4exxKZJpV3OT5zKc9a73q2fFsw8ZeKRNt/ExuOGS
FMxSQmctWiS3fckMpzklWGSyGzwZ1B1stNQ6TiA3Lvb9gew+Pi23z+z1IvncCKlvgcluLJJh4+oz
ziZiic6vzu/zF4JPuvpFbdCB4UkHYSFfIFTBX4UZT5yZMW6cWMGcsOq08qNgSWufEFN+eHMAPGGs
ede3O9cKbdCgauyONiQvyaMWPS9pMNMEjGe1S0rjoFDUijJtW1WAQGeQxKZC3r6beAnf9fJHcIdn
quNpivrRBht4ATbw+qF2UZEPfyzn3ou39VOqCQEgt0kabKJrjeuB0JAFpdcLL6dU6o24txHFoJ6C
BogP942wl/yE5I8v+Mo3by6MmVDdYTRZFmTSuIfPGlvF6ifIWTBGAIrSQQcHesL4FDmzoBBSQIfo
BwuC59zJPguM3/hTKKlCRAtlZhNqBMgSr1eqFKWpGeVi/gounuKAhTKKP3z6A9/N7yQBGQtaoZhV
1tBGRwB8bQsMLVNd6ZmJ1BfkJIODxzBg0VON0ah2p0D8QjwhumITXxXCVSb694iAOZua2cuEGqnp
2Vv6bX6B6BDqI9QN76Svi89k0YQvlMgiCyIv3uCimCpo+cWmV71hRHQYXPuVxU+kBaID4y1Mo8SN
IL7hfbyTfEKDj4tkRmd8emBaw65em0WjmRhRA7PhAOVxaz7YpbnpjMoFAdtdqIjgxjevFuzZTKCL
KYmsFKjzIlFMDNMYXhcwphkUyb+b0K0Huw2QGI4C/EruaAKHdJPy80Y5X2AsRFlAU2KALZB+U4Lh
WZcdO3QXNIY26Hm7FWjkctlpK7/4lHyLt/+qOYM3EzUHVrxeHVjtmswsWskykIN3uwwhSOpGJeBo
Fngv563cuB9v7E2BkbfHwtmLAzWViVrY6O0CiccesszDiiNIZ6GHCaIdprxkP2CIH4uXnhVUQzrB
ybrdaiwYPhjT3uhGGDe5MvA0pEYdBsK5uLd2+AkiU95waAN9H5cAVvoD5iiE14hdzMuYga360ih3
jbJSIsOALBoTTNOx3VjAKQSQqJFKyE9goMdHuUP2GwlkTsHH3/tm/u7dsgH3D5iczYRqrr83Alqt
CpP3/a122l+QVJz98lHzEw/clG+MmjKClqQEbcEvxit9El1koX3mYC72W0+BH5hAVMhQKsO3SosB
9vg2DM5gbSGG4UMjILA+p/OhIl8k9Lbz+Bsjn/4DejD+bWAfAmgnkMnDqyDg5p5/UOkZZm1GJgJg
EtQYqW0wHg5lhvAwb41CcMpu/BdnjLvaqY7hglaHMd1+qCFIOp9yAqU2EhhqJQrV+LiGLQxhDdHQ
hkK6xPtKUhZJVJq4Ub/GsnGHEf+aANRqQR7YnrAuytcNmD20aAyUtaBEDR7i6x0tZVuC2gPW1r01
gQXt1VlzMGXPLi8gBmcgaCMX6ge1I6odsL+Yv0QXhnnd3qwCcaQmw3A532Wz6ufT2dIiV1MkF2I5
LoWv7Ki9FVwgPr/+tVwLlXQopqNqz5+bPkSPX4dcIp11Xykthxiz04eyq7eLF/YgXwtbJ6RHFRNl
QxXY4Vs/nmcFc/F96itd7EbSXQK4Z0d0p9CoI88Y5x1+fvwrb+J1/ldyB66wq76c5MQEqLjA6N54
YoTQbDJM+daJmSPY33a7E7+/CXcEqF2Efd7jm7DZ03ZjP8ov780TRszf7UMFUGpwCSufaFCBPm0Q
vSFrJx5H/u8t4ZOTsA/DGsg+05Mf1P1wJFvJNX7EL2ilYADWFnLs3qDHuY/L18YllDj7VIW99yk4
5Hx2UG/IIXrQoZOUfk1P8xf1id23ZlNsym1xygOZBvV3cZtAtM/8QH5VTnVJCPY528lIHfxyo3nh
k+I2SMwaMdB69coxzDzaOwCJ3JDMZm02kBQrJ6H2UhoAjJkHtaaBbcTHghhuZFtbS8sCEB8/mEO+
UTFM16dAxERndQIcbZifQuDplUIPykEEO197VK2LH8c9LUpLRlq0CBJt9Ue1ADJYbIxZVBNif8nN
Ub8wwoXcJVYHRw4jKaLtF5z2h9kAqCCW0Q+NtwjzzW9/8FjdWiWYPMFTxXqU4PjnXu0B7NhTN4UG
eMsy6G6GG+hebCZEKaDMix9+adKLyqW3nxM2AWCAxiJBGZE/5XVRWGrKYpRWSyBQCdWHBA2D6Plj
T7VmBZBNyBqgrM5Wd/169JilScOGrcww/UGDsEaGcXyS+f+VGf6tMKtIaQp4dA8NCkcZ80NZyu5A
DcHr8B4+XR8Pgh/6/8uxuUQlq8lQzxPsdO+KVwUoKsmZRbEM1Yx7Ivh6K9Er6vWQXGETpUA48Y89
ur663LFwjqXXqr/sshjEJIxsWnGNrfUKrTbv4y/5XvXkl2hCQ4KpLWisz3u9Y3aZSvkkmczk8hlv
X9Q6quGAc9vFH/kYhwetmtyg8sUo7kRv/n9Y8G/rXL5gRVo45CUWzMJ1zc3h8RDfHNsjEzHDxJAv
LDvfBorsE/+2yN29EJrunc4+cQ4c/I4VMMcvfTD56Q9VPJ/B9wkwtHBljDmCi/B47qU2xgiDgXe7
PoOg8MAEicadLFaPWl0WYFEmWMMxAMW7cmmskmHocfFaP74fNxPk0dJ3ZJyY2eQ2+sWiLkxxi8pn
q0mhGWJ4OpvKUeqFQusu3eeV8WACVm209KvgjN4GJNcWOS8d1qGdoaDAstjk/hfQH3nsA4bz0MNm
mxcf4LADgl/z5WPT7zjJm+sBYLxmvc8+8U1ss0qKWB2x2DRzenAhFY66V46MjT09TdvxKwgUXPMU
HkENh+pXgvyy2nzrd3JgP0ibxMc8hOjJWt1p9IHBYw0UHKL06zNVAXttLy3QpEyblwkr5uglLggR
/gWHGDu/FoJiaEDZgErcNBHzqJMxZ2Ew2lo0FhRQltHTtGdZJWPB/8f4vnd7ChCEaGMAAsd3ZMsQ
k0VxD2f0ixYD/AcM547yAdON79zuJ1rRwmL4bcaDRV4Y5bL3WgMxsMI8wvRZ/4zuiUv96TuKQ4Hh
6Hv5iDnnGAOD/6JoQMAPrgF6AoSuZqhc5tG0QPrHscZKJSBXRXtWajYYuI/2+BPw4oXaFuW3eC/C
LrDbyR1oAAwhfAU+U+yoxvl7M52kCVhkwzNz8iBZ0RFIcNF9XTmiUI7G4AVCa6gUvQ+bXLg9sAqm
eW807NgogfXCZsRYP0pHxiD8jCu7d2WL2z1lIRWa77AFhbKHCHCIHe5EkHTOfJ8ezY20qfaQCAyE
VPkrkc6VXW776iXtIiOEXQYBqTNf/gm8er7BjGCgetXkTD/1CSVb4Yt5mx3ho158Wy4VTPS6zPOy
ZXaVgL2Y/Yl12QnogaK3SGxvZS91EPPbqAQA3mvwDei+tBuzmmIDyCGmVQsailP63l/oTkIQ2G0y
zuQuDOCj0GZAyYPz83pUg+y1gi3rNEErDZW0HdSecHK0wx+U+FdOjo4KPzrogIWCmJGLBMZSo2Ol
RAZKRrNPI/DIWvcmZJ3+j9kz2UwbdnLo68dPysrBuTLLPZ+mUcwVzbDIaYFCTjmci8G607rR/djM
Wux6ZYf7mFqBRQOUzUIrY7N4qT8nhscEcRmWuM/JH9DHroVzVza5y4j215LO+bvNAWgFqHRb/pgQ
h4WSGoBYNFMcWxODXVYPzsVW8pdRHxaDJrCbvsjAY7CdTKENoAXVwx+Ue1euhAHRTxTHcBVZoYJ7
gU29rsMZB0d3EKUDxxrti60cEBAACxUEV647SDeA4VGANDMA3bu2RatO7jB4ooMBeYamMbAm5olV
BRi5ejbtsq/CS7hmUUdvBhP1GmulcquroSIhmwArwsHYb/0j01TSnhnCvr8Hs5KwhLx2TiEBQtAH
gq4Shla4FZqjacVqCkdqfZUxw6z9jD3zsfYWKO1MP/8AlrjyAF7Z4xxo22px3Zew1/r5OXwZMaKf
u/F3zcnOdVBKbvgofKNW0oArk1zIloJ5q7NIjesX1xujt506LNxcmp3Qfu6XyclQqx7QBxpFejIr
vgaYWtYeBngPgCXOcB7LLQY5CyQ7aD1UUN9Zhr0eUedjV7PiSPE0oDSts6Ys0mXujPZ2bPZQ6fUS
4N0xAee21RQ08TMcncDSTbMbAeKVKc7BlHnTSNacM58NgizQ/Zmu4VRn6B//c/wqb4s7mKlmNVSv
YYvO9hux222fLAdpbvdNpzyq9uAZofxoxcqdmhYbK5ueqJkLxb7XbuPlt+VOa9/ms5427wuOtvLi
KGAAN31JC0BD9hjve4eo/+LhMNCAxuQ4pNXYVPD1di72EDWqjceC/jUFEyRSWfzWJniIi0fGCSry
OGsX8tIec+4X0WLRhZqttilIB+Pnkn4dAOL7+Hyu3YJLA+wbXxiAAit4TsHk4GXj6GS08DHY6Urg
ifvYzNo1uDTDPex60qGamsNMpQ4v9oJnN1Vei5n6GomCj02t3oNLW9yV02rI7lg99mgs3zB7W/df
JlDjj+Zm0Z9srfEiDZx+yVOVvgkMs83g0oerw8FdQBUlY2mQYNg4LdBmYyhkulsgJ8s4s0XFKeae
bowZ6NxhDgG0DDxir6yHrmw7itsO2vCiiLZ6NvrjXJ/GuvfjghIoUiiqYzfLZ8EyV64dGKYxO4kk
G1wXvONMiy4u5jbVETyBPCzeNJAzCcqNDciAXmz6BfJiQsLulU97aZPX4Gk1CXPXGLcGhQLBWMCe
uTfDg767uYH+ubjyJ7LH3fMx6bUy1GGPxb/EKzcFyjlhUEJ4uXJtz45FxHIr9xCNShVASOh9gY6d
e42ykpJuBpjeK8YzZuIxswiZn0FwNZhD5M4MjABYopvA79w8RukE8nB5gBGjvk+h6efYVP0a9hDE
tIon2X6AkMoPwWFZcWAmeigAd+tgz0bb9Nq/0CrUpEJSdVQt9M+qD3T3I422THlL8ZuNnjhgiND/
qRQtXidGj4P4E40EjD5wRpVxVMaioLrXSs1OyWtvkqfRbaRQcj9e3srqWGCGwTFg65AGcscE7Dem
3WmR7qnt2xSpzkxES1lpe2EtFybYSb1w0JjSwSR+EcPEJgcYETXgreUsPkQ8gYz/p6Rs7x/uwhj3
4dq5wRbaWE/eQ6zQ/mtuwEcwhM5/99W4xyAzpVwqCJYkleClwJS68m9Cg6uvxr0Bcp/0o06wkPc2
rUtebUhSoBKID+dLQB260/1/tybO9xPSq6GaY02Dcm4IRAtiy/vYwspJQO0Pg+vouiAHuYG7m3Hd
6Gosa1gTeHFBnahjMtUbfLAx7DtNjHZgh/faW1zZ4yGFYAVI8g5EkQhdPXWv+QyyYjTwuCrYk4Qk
ObdX6X04kKlsgm3ohtBIDeEZlbxlq2t2xEuCEjJOLsjAfzAd3nhjbKphJ/iit7kHbOqQW4Y7XKmp
oJYkd2kDm2Gb7DQ13zXQ71F2+qJ/gj92jB7jkZSojjQJA8m1j4tWC0FSgLD9Bv+uN2lC1bJgH/cI
IesgY9T2zbHzmVsUNnbWPu6lNe7GwdZSoZnEPq6Vbg0FgDfGQjRCryoIIS+NCEUsgchygOvzg7oY
fDBOrMwGGLk7WBV1Nc6pTDwL1b9BNx0I9mIo6+sof08iUVBy+35iD21MKzJuAFwSzhNbFeZZtXgi
CEoYJdA8YdgldR3Wesi2YCURkyCs3EcT5xRAOtb9AAEcd+UTYg0g/FIJuoODl33JgerF7FLryUEm
AwYkioFW8GTX9ricq7bregFRNQEAIs6D5J6iu6L7EwSrGY8VKhGwbKubpPBSDL1mWwajFO/qDSs6
Bnivls1lXTS16jpR8DMYJCQ6pLZHrL1WO1T9DMUzum8OZDNAzLv0iv2Qbsj8bIMaaT6JafxXSmpI
wjT1HeEHwAAfXIADaDLsghAvz4DtKzzz7ReN7eBS3WdQAbGOC9vU60N9bZK7SXKaRFHNNgEcNa61
5M6whNtKlzdmIwQw3voIZgsjeGj4sEY7f6Zzy+xtguWxVJN40LYmr8RbthAO0DCak94XvuSR0SF+
tWkwKwdxU6sXhIw3nPBsuy9/BBd/qEmrRiVGBVHjZm13JvVZe+MADtABnzgPdFfeGo/sCkCqVuCf
bz3ItW0uHFEKkFbNtcYu9egvTAVzHn0pd/RzzlQGvcQfX80fJogKJHGJ49ZnXhvndtpeelgz3xdu
bbQXdsOoS8HrtWEnK4P2iCilW0EIX5vkPCbaqVDhBZ82YNEVxr6qILnDk+smdwznYG5QpgLrfnOG
yLovZN9fP9i/DxvnzaQKfNMRJpver3V5BtvVdkG/Lw6iDWM+kIB7QFX8H8txvh8vaBVB3QWH/Kat
kSxhVOUNzA5BBcQBSyNBTMSU4wpAg8Ug7NsUCJ/4wh63TDsuzSRjx7lD+w2K5X5aHpX+J64UpNz9
yVedPBhfy1f1ZAHnGItIDleKE8jvWHwDFkJkKHzNeph6/KVJpL3XxyUHmoFg5ct3BIhzUTdz7YG6
ssV5aqUa5SW3JHZ9ejC0tI5yYHSc+Y6hLESVqpVatQU8ByY0dEZSoPPOOANPF8JuQ/PGEFSO26GX
9NopFSOJtmPajK81MRK/yKVDp8ZQrMfgbQ/CCNfIqGEAp2RaW5QcCkFYrrxzIl85bBXDIlBSIhiw
kjGXxzlR2pk0YYx5niRb5RZIdSPoBsvYKiCr+oHR5/GxiMj0ZiyKXQd91JQJ6M6aHnRkYBajTmaO
8YHOMd2AH1A/mxrT1wqpeZDjyt7rpIMvgpf4lGnlfAI7q44DlGTmTtKj9lnJOglzVblqQhLSyu+L
PNS+mE0bvWZjbTxWYTVRR6+LwZcmI4bhbrIeB0B9/XpckrtyXvIXM7aJm5DKepjt2XzqyrlE3j6n
zc8RJHWAIJEqPWdhXu/IVIOFxVCUt7YnZD9aEUY3YjSAwVQPzq6tkkNhyZ2NcrynYWw/5pkVlqAp
NPNNO8wtyM5Ua75PjHl4lminBEYXL0fSWPoJxOPppqdlGwG8roK3zEJp9xMov+znMKqBdjQWHWEl
Inh/sLvkODeL+akkQ/4Fus2ZD2z6APZDmWSbUhmtg0Hb8lz2swzrmjzdS4pZ+11PrC9WJWc/oyTp
H8NUsoMw08YNOp+Tn4AW0G9JI+20QdfP0AuOngZlXs7LoAELXVnJ4xin9iNNk97FTHn+yQJ33vMU
JRIQ2tbyTFEq2Ok4jG/WODAqPyvGAZzb89DnMURcarkvnLgLMU0/NfVdKMvJIVFGYMzsMEo+91Nk
PktVCKahjKTnFAi1ndWaxpHY6nTfoQmceaQGG+9cGtmjslimW0btfF81ZfyDUBOMn6PabkcEcV6f
qPXJLuN2a4Ks8SynSuMn5gzGzLHTitxJulQ7GoRK94AkSk91YymFm7YqPWlZVe8R/kItULXiXd7K
8aaeabprozbcqkqZnKKk6Z7suQMYR6egWnMiLW13c54pHiPhOFtGFPqtliueQpfh85iTDtK00f9S
9mXLkSLZtr/SVu/0ZR7MTrfZASKIWQoNqeEFU0oqZ8YHBsf/6X7F/bGzQHlKmVJaqe9LWBA47kD4
sH3vtddKtxnInLZpxeodZYE8Sw/vW2aXeNAVNG377Bp/M+cJqWV9TTJQ/RQtoUOkma4+rdxu8FgJ
OApr+hXoA10EHTTaPI961kCFjjEd4uDNaGc7vZUku/ALMqr1lMJ7ExZB+xUM6NPSjTGPbCbHc0Dg
hA78wVI2cwdUYTV8o6wCgYkHKBT/zvf9GowQEOCDWfwfREQ+7SU/tPlhsiVaUE+Coc3ZLE53xsbd
dqtsY36to/DJN/mhpQ+uQtnIqYPmxVtL1Uv76G9l5IflC1KHjl/p+34ywcC1pcPChvIdsNCfRAWR
P2VTM5PIAciNdVcaK68noV/5gMjmkUer5AuT79M+bm4PeYVI2pnJtz5CKggYp8q8GYCvp5HisYqN
0Pk+M309FxWoLgpo3BIIvny1ev2mx4CvBL5C2wqwefyId8DA6g0nxWOKyYyM4r5Ov5KR/2RfzQ/2
UwsfzEmkjGt9aaOForz1kZrggkMxtaGN+JU61mcTY2kJ7q+Zmc1HZvGvHsMeyFxwPE4zUB55TwjB
txHFnsxdtxf//68NWacASsG1i9XvE2CqUB6RHR/8WFfk3qAQmS6m8xc94nN3B6IH7i4TcCmg7D7u
giCz2yiX+XPGhXhyNnLTr6c1ks2R9fn17vZzd4dxNpMBgTEAWiEfqSGbyZxsBpYi8Jdl+W1vZN+5
K6zT4Ep5UModV4ObZl+4Qz/bacAswfBGXiv85BhrH7Y5cFIr3RypHztVNNNDz9a+fdHHYmuG/8Eu
Y/7/f7WIkGluOgh7e4jgfOofSIpmbarjTxPjYx02AbCw9bTSoJ7Zc3DQvnSmdaj9YfXVfvbzGEO7
QE0APAG3F+Dav/ZLzawywy58dBbXitziCloJX73Jz7PH3MQclAIGNPiUtMFL0yBD7/hx+tgMIZ5I
v5UbxN6/tZiMISx2aRz1u6+8a7/rM/ACATg4szwiv+7X5/JYTmq3lX7cG27CbJaAxi70OxZhdlv7
LV39/YD47TNibFvuTM/zic5C1NKoQaPlx8xpoRBVWaCTqQeQqnGZrv++qc82PXomNCvmxGATOUcf
AZFsqGQxJwgDdGYBUGdt0i1oYZPqNGNcm+hL/O7nSXJuD/6lmRnks4ubW1UlXG2cxzrg9nCqgLpG
C8udi94IKrApBjSrXJPrr5CD81/0aUi8t/vR1W1A7rnm1Tw5wxU7azjM+Chz8yVFwO/msp+e7+Nm
ZBr9SUwuni/b+kmwlhsHfOwzYnhOeP4SWvO71jxgTsDnglGB2M6vHdMY9EYNmfuWp29HYwLmjK23
arf+pnn9knV+ru3jO/Sw7cM+CExqnzzagT1BosjRsISuFnwbeDoWwdr1jKkDz9AXzBm/m00wwOEb
QxAaTvwPD9fqLXe0wUMKlH5qrKdBfJUUtPzpHx9oVgmA+wt2AdDkv74+0lgtBXWMPycWXvZJup2F
PerL6ku6n9+N6J8asmbT8qcQn4sQolUOJeb/ptubo3Vj6u0Ulu1w8/fD+bftzGYBHKYAk34kwoEv
PjUHh/gxoX/KBqwNwMzI4atu99tW8MowiyMlF6kHvz5N4TUGN3iAlEErC7vxVFFgueoveHV/N+fi
T/nfRj4OWJ1MCLU2qRd7jXun1SCpFsHzNJlrIZDxkG3+/sX9rq/93NoHi8ouXUsUI1prGfx/g429
jBH/fRO/eSDQSVpYl8EliRDfB7+UmQvdbTLux2WrN2BBwqKSeLRXoRBTeh6JGJPAHUj0963+5sGA
NYA9A1Y+jNuPoOIadPB6WWGGKI0eyyWCys7F37fwO+MGfANY85EVA5TdR20lQY1OHzwsIc2zfIY9
ivT7MqIVQJqAUnxpx//2Nf7U2vzAPw2lOqM+zbH/h49GxKNRngpXrFSun7KhjUXxVTf8REoNew0r
FmZYG5lp7ifOFwVuetLZeYBdn1rbSXXprvoVsDh7tVZxExeQi/Uf8kQge7F+qVbssjt/7Xr7zYjD
XYAZ0MRwgyf1w4gDJYznjpwj4T3r11lWrAKtXBvO3d//k588p3hUpJ4gJgpWEijCfJhw+xG+PyD8
IO/ps3CCKjaY55ERt4HcYqj7d7rZftE5f/tYM3kP8JmA1X5M+OvhqgVTv+bHWTEdSi29TU3sdYn8
wsj53RgAOZABiwPYm09QdzXZDm1TFsSVNZ3NPniRKre/MEx/1wYyhWB0zwI3n3AiVj9YbioNP65S
M2SQO/TdL/JKftfxf25htgV+6vgZLyajA29OXBNThbUmrxrurg3uJgaDZ2mCf/+LZ1oQZh/WRxMp
CTNlNfZnn/p+JiRt4YjAsnWt1vne2EzIUgQrAP3+3K30eDiWz/8R/dDvHhUEwnOyLjaGYFv69VFF
7fpTrxREyhHwmuk+mxvz1lpDBwbhVzRtIisZ3AS7L623j9YpQo0miESgnzATPX0y9KGe28JFAN6j
YQ0v19pA3gAIVDYz/ZkCWSwInsB7bnzhwf44Cj40+tE4GPlgW4WGRnvATOE0jTOviCf9i8H90QB+
a2XGMQGqjLD9h3fqW1IVtCWzAZwmfTJs+AoBtq9TMT96ydDOnLyL6AfCH0is/zA/G6nwdDbq4C/Y
zRCEFKCcOfvB3P/wTPyfX+RGxb//C8fPLWjncpJ1Hw7/fcyfeSvaP7v/mi/7q9ivF/37gr421x1/
fe2OT/RjyV8uRP0/2o+fuqdfDlZNl3fTuX/l09Wr6KtuaYS8tnPJ//TkP16XWm4m+vqvP57bvunm
2sCi3/zx49T25V9/YO79aeKe6/9x8vRU47r/5k/f86d/XD/1L//v/3667vVJdP/6w3H+CQIgcA9D
JWImI50DkePrfMay/4kJaqbonpV7DW8+07S8y3DK/Cd0LEDh5iLoCfigjf9OtP18ynD/iakTAwJT
6JwOaf3xv49/+TZhvP0zeB0/jv/R9PVlmzed+NcfSJv64KGYvSFIjsOWBVGbZfvy6wgnk0cqAZ27
kCiOhKpyQKBAF+sATBSR1Ls26uGX97gEP5XCkWuKsyHJtcU6LbTYVur8zqwMZLzNAjFsYGuotThJ
QOy95gV3vYdJqjEgY8lSFjX19CoL6EIoGcvqAtEY5FTKioTM5fuxZCzMenIkHYgwjbo+wwt2W+dB
YlaQ7hkAcMi7SDpGHscuqSBi+kSGfAX/Yh3TupQxFc7JdPPndhjZymE5KuEXzmT6oa9Dajf1zMjt
blOtkWBIGVZVCpgpaFIOzOi3tjNsQKUqNgKCRHeuvJog1xJbecoj/KPPRtkViaGMuLNTULs2zTHt
xj+1hg475tn3aZ72G7une92dHjr45w48G5K0A6Gu79UxSMaasDLZGlm8/po9DjnRgZCMprZ1I2zw
aggTWW04Ou2+b5/VpEXQ5JFRxswpVLV76h2e+PU91W0MCXrvOG2whVR9FkEjCcm9Iz8FNiIHgtGV
LvvnphgQMOi2yo0chdAV1V55Pxw6sz3A8tXDmbgocnU3jTjtk26AWFE5C4BqYM8cRRmmvp6MHplC
Wr9C2NgM3ZQhlwlsPPGUq11dmPsaEWq32BJrFhDSe6AKPRobJcJqAaObuPBkGfbmk+yGUIMmtW7f
5LmrR5tgNJvI1oxzTqebpg/WnfIPfadXMXSkkWXKupNXycdwLesO7mg7f4yRhwuq0lGJeCABKHiE
dlu8QJHv5AXt/dQ8O7Q7jpW6ZhanMaiw0QvheqKcROGAaBt1xz5UoF6HUolhgfnqctC9Msw3fu6F
8LJal55T3WbpGDpHRVcIQV72OoVcgoIC61qZzT0l1l4ayPgW6pFiGxS6bnGuOqOIKoFe1MkmzFtj
tzZy4zvNxkRXHmCW6XgUUDixnaAMIQ9jBFC9qrsC+FvkjUNRCVo8+zTjoBDN9VBa9hQ7tHYxu6WJ
0qY6qs0KKx11ZIi8qwLibvVTVxf3vhV4ayDQkwqOsJUwvdtMagFEnUYL/NQtSDSJu53gqIgs42y7
aoJGlptUJZDc7CFo0zsbUa8E9FXRREoeTtzNTr3aaBUEUlvwmAqwvRi9tfeG0Y6HLkXMPK1IBBx4
Rgd4t9vsptazPXe9el1zo0h6Wd1YiK+FFWsiiDGHA+/EFu40I4QDlq6Ywx9LBrlVj07joa17MJI1
DxnchQ4yE+jYAlLeXAA0J5LC6X0Qctrf2yD4Lmz7DkC6cmXX9KlTKh6sZ0hZbWVp/2ml5LuXrerJ
2ATDngECBVDr1DVN5DS3KctXCDbelDkLZR/WtAtBrAPizWY/mapdpa354Jb5C+TdrFAwvAnitDeV
AaYL5q/zVr8OEC5gfnH2W8O6N0XHVlP60tTYZddF+wSufrXVK5+Ehi1geSmJjLhxArOcfie6tV4U
z72bvnCobjtOdtuzas9J6R6AvNgA1mzEXgf91Qb91IRMMjSMtRNUEru172ivplfearxQl7Zer8Bu
kF1Njbz0qHhF7tR4XRH7EfpwSB1xinsCvbShG180cwqA7TZx64qv8sLhUYB0BaiwjTSuJCNh71Vw
srUgRuiHLcusGMGD14IhcG5OmYzL1JziPnsYmMBQbwsauQggFnkf9UXrbibjNnU6fw0y9LjgnrfS
p+COpRDIc5yNIUE87QbXY9FdgvvvFOvBgzmNmzKg7GHW5Y251nkR4pWbNC2HkA9GfbTzdV3qbTI4
pb7p9So4GF1wP2EcF+5lEQSPXcN0qF3pXVRI6odO2es7o79wG59A+ZQ723EkY1jYTmgrVGqPZQDm
RIug4/dhBu7FdWVxpPCAirTgU1JmSoR1B4m0IvummfqqbdNpHdu+dqUk46fRqTbMJWu7DCcHewZn
ssEl7NX5Wk/3Ldiu1twztFXbzwuKvBECid1dg8hYx0lCggZs9BCB1ROn1butzYIm1rlZxVXA0n0l
RFJhpvaIuIJoXvFg5z0Q33RsQtlUQ5ypSqyRmwMf7C57GbvQTGWwqzhjK1lo5ppOLqj0xvab70GF
Rdfl40S0bD0FrTiA4ILvMb6SQkuLqHbsFKuE5FB0S18YRtRhdBgP49Kvr7ENSvdjm6tVbThTaGnZ
TuuomXT0OMArtbPzFEsWd0K9YhrYEAm48YKiD3Ui9p3uMyg46VAdJO14GFXrrwtFXgvg/A8K60yb
ch8vQplIMECQ6tLvqltd0XG3HMkM4oLmAI0J5tUhnbMEdKMQZ6S8yEPaC5CY4QgxhqgbTVdoa0x/
p8KQ7bbyMaMzp9e+6Xj3K7sZrMTKfO0bK2vM5KUnDs582PnallYmvSJBZt4Ijrc9iBePDHRjdeZ4
GHQqD5OJPJPw/RjqM+AVnUZkl2UEp3XuNPFyejkm848mtdwNr8Sh9R4YJP/2S03L+Q8ll9+WD0P0
18BYNWFvpTRaLngvu5RogqLsw+VrqwA1Gwxwlpjjmpi1vwFBv9iDkEfssUkX+/fD5dvy23J2OVw+
2qA6WeA+TOpSRYWpAWDRQE5wCDM9hV5CS8HC25r2IS9UPoSmqvY+KZsttNLsQ6Vp9mH5BjT9XmhA
Nyxlx/mCt29QE1xxorPEH4O9CUrq5ywNQMvq0exq6AZz6/FhWsOQae5Sjx065dbPbgCiR1805ZXo
WzcsKgIGxNFS66ad6rtAioM9V8SmWoSY4osrx0qNt4pcfaB3qUveKvInTMX+OJErtydIjqV+FVni
0feVnd4g78TZVaxyo1RZ3g6ymM09BkloA3jyjU1Y2OwOnrbl9wzI8tXU6pAamotZTDtbDbHPLpfu
mRF5Xn4mfMw3Kq+NVV6r5l7rYL7UdQzFKueKliI9OgJdkxf5dc+s7LrWuiqS1oCt2/xbM5fwUGI5
uXzIcqowm1oAKM8X6GmWHt1GfyuxXLTUYc8lTHbpuFBksesmNNIWZukTmbL21QBBR8iNvLoWnqCJ
rg/p1uus9oJMpRb1eTU8Ts6EJZ3Q17KZbo01G6j2TUsxhWh+Yx2kQ6tDrdnGigV6/Y1I99GdCw9Y
nQfsGp6mNDOiQBPkUrXNKfU8LNHYUyai1uoruw/cULeZtdM0owGx5G5pqWA6D70aWX7OIMBTZw7d
rgU56QlmCcDIstIf7EDsvEK2r5ixz6IM3Ds91dOYGwM/8kCf9rCNszWgMN1twPM/l6KBj2xF1tLv
SP4UEZ8q4zKVOjg8S63ZlCVX55rBFq1oIG76Rhy1lMuwoLXaQ2EV9LV9PkY5fLfbrNBhCniaEeMJ
9WQ5q4G5cF3kOVn7c+F6suzEttIpXs56oMiH3FWPmW++VhrC3kuOHgC/eH07gg3vBO3xh+Vkh+3c
JTHq3XIlREeHaywv4XK0fHD/dppker2UVn2/GbygOC81Af7xrXZhFS/n2FDwUKV5eViuK8YKWyyl
ASI030TuGVBxLKZs83YTrLdXwN3z9VK4ygUwQi2CvMshQNHVtq8C/JfzHbtF3u711DLebgtID3mk
BX/BSLUhr2n14NSCwxY4LNIc0sCs3z6QZVAf6mFgYSu5+3MZp8w8oLzn4m9Xau254FB6Xy55r2Ep
EfRdffALTOjh22mt1dZjWT791Ojb1+XCn2plNYVoeTta8XLGlgFa/VTdfJeDdFeqEPZ2Ofv+HMvh
TxfnFuGbpsH/N1/1fvb9RpcTy8f7szRVj82Zk9rRe/VvN/Ne+v3MaIBaHXGyjeiyUw7Q2ZYA6nj0
KLOQJOp6E8B8AFN3XZEnGgWKeldYEdz1/CgCIXnSwYxMtBF4G+GxEcCpv67W05xGQtTN6qczy+ne
tJKAcWP3VgUDWfnWNOjBmwAxjGGBWcelnC4wDGBXm1Ex9j6Y1f6qeymjKfIQcE43xVSOPBmqCt6o
BsJry6GW9tYK/NED1jJ2AqhYHmpH8DNtbH42G3Yxoo8exMRAQYpM4MtUseZQwZY4L8UKYp1Bup8d
hj7rQW0IJKbfVv7+7VCk5IZpgblfLliqLAp+29g9SAiXKlPdBCqTif1S2/JBmuy+k3r9ow5kbj6o
ccreSrzdVuk+Enjedm+tBAX/Tnpq7d6q5DV5SVs+/Thksn+FSdf9KAzMHoHFyWAu//WYkFtFdM2D
nfTjpqoB+FHXTLfvdzV2VRXqYHfavpWRGfb8cPzo2+WWloLct6G06ubQ9lreBlz8LCRezX9c05pS
hNgE1T/VqznYxMzW3Ntvy4tymRpD0RbB5r3uqhqmsFK+DTDw/KYHa4AN3Qz6hptKZFEPyC6WETVs
3u7PqX07JMbIfxwXFvHCZtLqtzrf/sGOBUhXHfIfdbqj1EKBNNOEVbm88DmsMNqJS6ouMxv/Pyky
L+Fzx9AHZkS5WQIHNbjArgWDnSwvtR1rEi4vw0daVgSAmJFMzFprU1ae3t64n9VIp84SBOPkavmp
FLLYBxZ56Dy/iQKoKyQBBYa5Zi627dgBSKM3LkbfpxEwoCJZLkphsyc2gGZhMNbQweZtm7z1jhSo
87JpEck2etgOefn2u+hdYIEHvY8pJEuDEhtH0VQAjM/9AA4e+zRZU9wCeR31wvPWy+9vHTe/BVyW
wpysrPWP190KL9Q4i107VTEcZG9tLMWdgaeRyI3H0ZEQB5rf1/K7KCHvSbWsXWeEv9BJG+c+CY1q
g170HSRV68aCv8ZeNQbbW1mXbcvRz04lBSFqMaSnFCFmniUwc9qzYWB2JrLyAF/ueGLbD3Jw+gta
Q+5pPj+UBRBq2LWycCnq2+VwCLrpVMMdlWgKSNLaPmuN2V7WbofU0aYGMJqoc1cdFDaxRWEeegQr
ts1o0vPykZnVqkRW69rKpReaQcbOrl1Oh8DqT6InawFp95MYlXvWnXHYw/NzBJ4YadEeP5dpsK1b
Ph4oVJuB3+ZmzDyg9JspOxXW6JwRg/YvMQF1nQuKMs2zVzUZulMjZ7+XNC68cQw7NJxFk9EaG+h8
F6EbwLOiSXEWprAiNXnW2tH64cJq/FDrtC0Ze3EE6kCLoSOO6VUU/KIjpz67H+arqNte1EPaHSio
YQ6F08YtMaLllEHh1yIcph48JEcJgWtrsu6hbl3tAe+qsO20VeJS47Ibi+bgkuBOo3STK1YnPVxn
ucMlnLd3tBIZeJ5Td9fYLMoNr9qUU/FSSDO4UBpUiAbPTWxX2wmjezA7cuvrxNl13lUj4l47mUGZ
X2bOgBeSg6daD6qr1mtDq/HSHfz+VRGJ7B6QcnW5vMKi8OvIS7t5X8+uhKWFvrToJe+IE8EyBkSY
mdrZUOsMFvrZNIsRVPEKudBTbVwAEo7ZhRbnvE3zM3ipi7OD18gtd4jBw2jGlW32ZzVKpIN1pEoy
zGxjIb2onxzgWB0sSMytzLdvXcrNFXqqY+de5MigXfOKQGGi7/v1YARTBC89FHZg+jT5cG6wjwmN
hiHmZCgoz+Hdpy6ihr3XDZu6mZVGiirdjNXszzJ1nmRCX9W1M5zL1vzTLr9JVlWHgWGfMIriseet
CWA59xGsy9xzr7dPwbC2qrZ8SCXJt0WmkLiMdLCHgtfHistyM4D7PIZDrN2lox8ygXA30Ios7Gnv
HIHyiPRa7OBUgfUbtFeceuTocqKFJvw96xq79ESaCmnKRNcOVm5U15PfXmWGD+Unocxj1SOpaprK
Ykfhvr7LLKTldJQ8muXowhFamslyqDmJIyIT3tP72pb1VhelXHF/TB+y0T4ExGtvRvBfHorctqLW
DMhF4WlQiR4aSMhKxS8zrx0uPGmABABqsg89gUc+7yQ5Nn5ZXsPTdGVlvbPOC6k2nQTrwpCPzjff
qOCdNW11OZC6SWRXFltkuqxYmW1UHZscBODW8NqkBEhGnVkHrPbOVjI7abyeJiRxGHkyps48dFZ6
bAdib5YjIQXkVhUkTZjUVv4wvXojdv8UqgmHslIgXhzgRIYe0cXAxn5TvO3SsZMf5+28JRyx8rPA
CKvSwnYa0tPy8F6mWH4sq5Idelgyf12bc1ah8Hz8fsVyyJg9hmBgxN7vvcw0N7W099aK3QQg267M
x/eLP5Z+r9vU4E4WQ7Vbann/nS37//eqa4B4Ip8YRfzWyNLeUvy9zPINwgViW2Lde//9x8P/+jzL
aca9a6o0P/npBt/v+u06Twn4V4GT/vFG5mreii9V/HQPavL347j76ZfFpzJ/fLxpKm1IbDA7Xb0/
8vt1y7e3NhpqALI5yZdPj/PXf7mUbnLubtXG8+0Yt9tPSQNhFgWWiSc9JzKkypbXRkqtNak8uM6G
Xh0d2muxS8WqLXQEcqHVvaeN9r3rp+FP1NG6AuxeeQEJLXg6bvN2bFbuJPRjkwu2g46FTKRvd2e/
NsD1abZgVxVkj4SD8U9kDiUFMoueLCy9EXKhuivbH4I1eCZhotjUPiirslc94+qmkdj9kN7qXjpV
hMPceJZl3/xsyO4Da2rjQpv6i9oggAgi73mjBozP5cRSBFvT2x93PI8DW7w4DXLkLCedblQ+2asp
J/ZhaXgs82DtyLG/Wm5rucHOzRA1QJvFVOxZ5w6PmMy7yO667rw8IiChbLc8tqtKcBGVg4Vom1uE
HuDTr0aKYEo+/Dm/Nx/5A9+mBtnluRzHk1YWaivHtNq0ttFdGtyEjGtQtg9IN7l8e0sQm3JZmT9r
mYYcLdMbrrnVsXXOmmAviBvsPYOw9eA143XPPRimIO99Nvw8Xu6YD/klgl2IoJERJP+iYjtu+/Tt
Y6KyhSuys7bwcBdbfeIroLmaU2PkZKuCyoH+RU+jrhzlN18XNO4HsUEKlXFR87KGc7QLVk2p2kRL
U29te5B00FInJDV2sp3RlrvSQZ5YcC2NgD9VbaFWgjs3mTJxrR2QozEisGANo5E0gz1tumkE4Gjw
tJ0rJ3zocMfwzkpyDabZYGj5oWi0DWO8wFI4NA/KYw95AfdLx63IwyqdAF1dbcvKqiPNMMXRgdbx
VW7Tne6yIVQFAfe0Z8ujY7YilDzw16nQrSMgctaRqdY+5pKtRh/a6SQo9E3dl8Y3UDvspGHdZgPq
YZUsr8tpquJasYTRRl1hMaWrorKs464t0xtTqiYUVg4TqoHToK/4N93hAV5OI2A/gvA7h93tD12O
ham8HUhBbnmHdLhOmQc1Irw4M9MGwY01eljF7yxVgdBBdC2S7Go4OAMwyIqDr48X5TDeGo46DZa2
d6BLCFUL9hhU6cGXZSQakRievHWw+EWBHLHOd81Kifa75xCFDbQTgNYAMtOIUZroBFFrT2dkDOwA
K+3jWkI5CiDSLXfJTV8/GAFB7pweZFEKG8WC+dhWxZXoxjsDQqeFpU611ssIQxziUmBOC1OkesE5
AqHnydu3Wr8zFbXCuk3JmhcCqqVCj+D2QiAZLkTkyzjXvdVgDoBSCVb6ajd66TcMGru5RRjnse19
JBUjbTBsxxtC5FXhwT9e1GVi6t6119Ixsk2AS6ixayFjMNTwZkvfR9rPjUe9174TRczgi1upWsNf
7DRrEdCNMyobIURJY9sk6caAULuE8QCE+kUb+MXKREB6pLBtRuwto1oG93BeboyxJdvRR5g4tcBq
Po7YV1XW1kBiWTA51go8qHJtTeXOQU4pHKxRZqmodybkImOrgdw244Sg+3TSj93owOdIZXFkWNG3
Rk7NsPIVtnReXgKWBvtpTJshNumh7rl2cJDofGxdKo+1uvEbewptj9C7EkDjFTyqSHAnmrqiiKBS
SJUroOHuWK1r8ZBSZ9MWbXDHy/xMR00/Z01qXNmBt3fSdoq4VSAWyNRRuXSIfRPyeqwbwWTo5hC+
Rxxy0zVasTP1aXy2SO2HMjeKu8xU+6Etve/CIPCLMexYCmVqIUMQfuNiOxQSB8YuZkLkuLMUsbpB
zy4r7cYNBkUi3fTL84jcRc9MN53npt9Z4UWsZNX3zClF5LuddelLCWk/Z+o2JDOb85AXG9POXtjU
lCe4/t1YGSU0RnW7TEjT8Gh5RZQi3K6Q/L+u55fVQQsEsbK02lfD2K9bihWmgwOtajp1lRokYlMV
PLBU00IX5ui1Umm9YtCgjTyg33a0rM+kDugDEjYBqShzvpWF3SC/lI0hhxlbsLiYLH4goBOTwJis
C1fXt5lWODtSqhNvKZztKUdMT3f8rdl6YKDu3LVV0+oOtqeKx8newcHiXXlTdlfC/fKYFtyP6oHQ
AxhYfvodrvr7qmvTrU6Blo6bYbgkE292DTDlR5u1oPDoNGzIfb8KhWkDrORV3a4snGaXenB9lIRf
ur170JA4fDCBRT442GXv++nWxBR1ETB4/GkTeDvWtPlFmZPVTBihEeirOXX9wKQXJKqlzdqaDzuq
zqBoJbFqJiQoW0Jsyn6oNson6VkzICWi9DtNTvxm+aimG1fBfAbTo7eneWHdgrUfS0sJfy8DNUIH
soiBtTHTPeiP2vkUVxltwW4pkXgq1c4bqXVApNUHBKH14dxPQXEzpnfoOiSZiPWtGH0sqk0NaSxN
g+eXen3Ea2qvq57Yl1YvuqPhNqvcauXe5Oa4p1Ib9yIrH0jr3lPENeG0SGevR3kFdH1xVcCDju58
WQcGjCZKsx1zZ7CGoblXyi1h8bgN2Q+KYxNp0muw96mLcYATctIeSuub1TTXlk8oAtBad9UWTqTc
gq6BajLWdeqrRATYKJZU1zGFp/oJQZ3vVgMsjm0r7yIQXIt5w7wtYvH3jqDijLWtD507Nr87gF+A
0MD+bdPVpvl2qJnGdqhqZM6q/+Hqu5pc1bVuf5GqyIhXgnPonF6oXkkSAkSQEPDr77DXuWd/Z7+4
jDFu243FnCPN4dR2yXByw+EBgU7q5M8VLLHSuWqM7Wp1oReOXEY37B4bf81D5pZPuDo+a9ihcyti
54mUL05c6SuvvfkSov+yfn/Few32xLTV0R202IR1CG7XhNOmh7ce4YvsAJLgUvM2/gSW9RB1Q3/q
yvYWxXWuRja9VEM4vcyVeJkMxnkFzvC5hO9LFQZfkIC4RRgKfQjLbnzSErn/fUebg261XwCNYJhd
aOZNJUvEHQO0ON5v4PKRRyPeBPeyBlri6wpe5hHNt/dQjteor2ERpwqxyF07PfWMvYSNtp++qydE
DhK2v2+iwAoaLNCqpORh9d2NCXX7AUGRt0ESl9zDGIUs4v1al7QASYKZUJEqYZNuvTMU6u45Ulxi
iQdZCHtyd3Q1oC2KzPvvGmoQ009xEdOSFdXcALHEAMrDXHsCY8ZGUYSshJqhDQCJugC823IY8F/F
ZAI9L+oQJhqoYO3s9aqWzehFzXn0O1B8aPeyGIrnKxVYrF1jMyaW7qvtDEZ6YCadAenwgi9TIOa+
afahCuW21eAnSxn4m6Ul6LcrH4FR41hvulkHe5+J7zlMypc46rZktEg7gEn7QiEMgNyBwkKdtOSx
6qoyX+Hczhe5RumMS/LGjQeY4v2LXsLgiHPDnpgxxyEZ8dnpbXmLefsKEuXCEuMey67mmfUkiPFW
NhArIMrJl8vWUK/5ilSKkbKwZzUt26zcVsdA2Xjva4x4/IERxZyndTBcHPCl3zN+1KhpMN3Hwu0v
WqjT4znaO3LBNIcxdC4d3N961Ls21g9N3JSXsUOKwBD3Y8Eqt8zawAMFF6r+ILmSuyrUEBXE7EX1
7nQpa1e9CKD2QCzj+dpEgcoaRZwDrqOoQpSUO0G5zhdvno7EA/S0KBmeSLeN+i64yLLfOHqN0S4l
yaGqnOQwVmGytT0ulbgMdliwqEbSASlzDAFDTLEeo590xdq56YevJBTrmzTdugGW7n0HTfyjFvKK
KTzLcxV+W29un+ISlQLlw1i4AVOoiKBaiRIO1zHVdDcFbRZZUh9Gv91aimF9oXUrZC5F9liBlNio
RHzTDkqCpkIQUgM7u+uvbW6RA3roiEG1GZUo3yIWhAc3wPwkY7TIrY5HwFfdkI+GwwxmZqiWZwsX
C2LJtxObmyyi8JkOU+L8ohO4lqiNHkovFmngDdHJGToGlRdJHpZkDw3Y/Cxbv9q5CFNJbbf4GRsH
kw+wt175JL7V6Af7STsY5JlMNlVtDOXZMPhbpdgvtfDwVC4WdcYQmDNUGUPWiHk9DmXpY2legp3l
vn5AIEOYSY4JmeCTUVzdVqe6In6me7/EgIYEzoCFgz1d3Wh4Lpv6QmyLUWxlrfaxbJD36KAFIqV3
XVwxPpd1WFinoS/R7G98rza5Z9suXVCp7OuSY35ctSafS9I+tt4t6IpEy5kGALiCASlilUvZA3SA
125yvWuwOjSrcFFFsuD6G2Q20gviBRqLEv+Oca0LvWFqmM9zKSB8VOW6bbqHSalD69W7yfHEh/bE
TZEXeZuBBPKIfzQy7vDGF2f+gXwC/aAdZc9Jj1DsyKLjmLj4AhX5SIlYvnlgNnHZnaXDqjPtSfBo
PBNnq6DQZg61dyTDp4+l99PLVBKZTJVJn/VWLUUXe/IriQXe/NBfKFvLwkveSpt0P0IhJtQdZtnU
0WJRxkkPmBau03IC1IfI7ClDpC6oUoNc6S4Q/sEj0GYhBNaekSL4NZmkf0M1glh0kbAHojk6Kahl
i3BmTdq3tDn2h7ky/msi3AHIE6g2t8mVcehxdMo4s7orEqcfD3MEuGp+itufLfRrOYvUzvaOBwmT
pw+CWpCH3npqblv1qi6O5nQzjysybZLbhMBYIPvdL/Vh1K05wEcDPUcHqui2VVsQWxXHmFcXNODB
i+13GE2AjYWBUAKvA7a9AQhdzxmUPHHOwgAhHfMCrBxR15greP9B1WUaQSuD6jC43SzToWp+ETcw
+6ajpxqYSiZlxHDe99MBjOPk9fWBcCg4kQcCuZEsPMuXA2hLiVQYiOmIn7IyafJmOk3DilKmYuUz
g54McGmSD04yHwNCqrStIheBdhITbxh0Zz0mlEA5nC8JWt5511W4PHShEnvVbaA8ScMW6kkHcs9F
beYuWQCuMEgL2E6VB2RpX6gT8IK5fZe1UQnIu1uvY4uIjhYKrOE76MVVzMuBzE0OGcxbZMON7/b5
qJOHUrRXQFw/KnzKuQGwTPwjQJhp5y3zlSeHwO28nNRRg9QGz6ad6i91PAMPCdh2lWo8ItMXVybL
Mc2xwgyfwB5adz0ukKvvKqfmG+gNJ+SMFGvbp9T4P3yOy4NvkRqo9mMFse3obSQEfWhGLqXRG2Tn
hDs9OT+jxQN1GTYvGgoSU98iVoYQgdlutugvbxqh45BUbuvJhczSXI345ShIMfvoV0v1Dk51cdA6
TSrvizfo59callIT73p36DOIwT7HEcvk1MZ7mrgT+kmZBRPySh3a0Qx9wGPL1nhbcwaqzqO7PhJv
Mzxv2wRVdlYTLfPuOMfYE0OxNK3K4jxjPHc6qM1vGl83aZ8rWv+JIfZNXQ+THQdloVloxFNP/Xaz
xOWWBfW8GVnwu+TNmpK2xmSwkkDu3IZLYQD8ZIlbNjmQ9vIoAKjy5HNmUSHD3halPkPzNezXWBZj
NL7Pk19tbSmQH2iIl9Get2lrgP2UbNx44hjM5DyGbrcFhtGt/nRQ6IVNp9wCNfaa9qG9Vv0ttVh7
V7e5aVjR34yqfA3pRE8lsOJ9FM/bNQnHkxjt/78BDZWxCaPZfWTynAYYYHJcoWiqeg2VO3UMLky4
QU7/nEYVAOw+FuPe52SDIlyknU726wDRiPLeUWpf+SyODZHPs+4CxPnrtMaMqmykOBGNLbd8TX6C
5jmOwxjtxOD+rPFDQbRhXzjMwcg6jDSpxmbfyfiPVzYXaxdnJ0fFTx4b35ATUW+7uELvc7tZlgYq
U8suNO4xwF6OW9U4b73tM82lzENwilDmNHE6NPVbMAA8wQDPMZug7AZeayfAwiODZiZqM4f4v2u5
dBsPJXGfaoD+CDd0jiU13Q6Gz/I/j4k18Y/3vdGYiA2+sT+eZGovcBHC0JsKEmpUOY6IkiysEMsX
4XW9qkUnVTVzPib0A0obrATVugun/sQi2u/uL5fETfD3he+b95v7H/v3Hw90mexY20Nii98tqL4g
w5TOnCyOOaztoSKiOjY9QETMHYDyJoq7Yzn7y4GNV9FCuA8zhYW0H1lVhQk8u29qA/0pTnml29/k
9i5av9twFSKR7fYl106wayC4dKqZbWb1HsjgENJKpYHwbOaqvjoZgLwwkGKwcNB1wxGBUTfp9wIo
H5eqHOSqn9YtgYF6qClm6E23U7qRR4mGyDrzoQM5K+sWsvsKqmkSzYU18Qa6jRDzEnAOOuZxmsa9
A4W1DusciJiX856qLBwWlKBAtY+RRMqoCW6a4ThOsaBcEyHVdpzJA84qxJ9oZ6vq7lqj3PRs4Kfl
ArEIGuHNuMYf64IqM+QRLeCGTXW4uKni/RcKPXIcBlHu3ZHtIEGt81k1mJQ91SP4xOndSeCkF6x6
GT33LaANkqPKFh1mNG5Nr26MsY+Vm0N/42NZjqHBHESbFOjvh0PSqWek3sLMQuFZ7jy9kW2rCo5z
5QhkxXmwEjC0QFbOD66To2Q6eTNBjHkDHgfIRhP5gqS1r/sT0KKxFNRo/awWZ9xr5IdtZt2TdzBy
u/szXEBiWYBi77qymKDtc4FKN7G8TXuPSur98EQ35jhhQHXB53bp4ATI7kcy3hT1uvJPwMBIEHAt
P5Tctk/t7ePcn9E3+mX1lHwNmgDX0Ij52xDX3ldXmIf7E+CQ0CkXw/yok3I+BEuD+BYaxZ8rei4d
D/4Pz8xrRjjKIFyP+jMnaI7uh1byZTG0+2ZhKwvdT+ZoKiD8I6nDv3/clcmBYVV4B7QABAPMx261
hj6LVvy4v4Lv9L8bsehnXFrbfQBX1GZFo/seS7m//+1mYLhkxDG5eokXHlukdOUY1RN/l4AFbm+O
Lb7KazKUJ8yb8DF6OcHM5dv/hRqbz3BFfPYctds6uu0hxurxCL0fWr3boSbhz0jCGl+pz9mOKyfe
6lCvr/NQPt5fG3wFFiHRhTgZ1YjLu0Ly9rwun2WJaRaVMi+yZR9YSJwMAdPzLkFPDQXdkHbziEq0
ATPQ0dVgeSU7a19EXCLvL1jIVvl8Z9rFvmOs4xdbIww9QCoqBIcDyjOvuxiWfC9aXtZoSr5jajEq
D7TJpZ4GDlUhRtcyXKq+SewdfBFNby019W6MVLe1s6w+Knct7k/oO4voWZxTJxHhG+QKOuh1Wui3
DNs3NB7VS2gA5CV0hrDSru5XpK/3/ZYylDsY6XmEyqF6akqA3n8PFKVMW8xjffQ5fgqObdAs317R
615rz5ivWARygyua3dfz0L/MNX+9709gQkgboaNrK1Zy0m4DAv/2IczUbFxWxu8qwg9zaDy+Ey1x
38qE7O9PoMj3ydpZIeakKeOLI3oJlAnfC/5917pczauCGnkXcx/zzIax+WzQlN2PTJg2uZkncQr7
mZ4oJc9dQy9tNzTPDVa8535tg5Qkq7O/b2LoVokExO7XfevvTQTcourX6fj3KMnFgSVITXDA46us
asvHtkT7gYW1eRZkHHZSoBY1g/+fP0ERldeTDt3Q7Rkg6qJN7Pk6v7/6/bGgfMJYH/F0PyZAVVkg
iwrC+9sbjCcSPhrx85+3HLa7upYlpFn9fMSiot8VSmMBc8CzhfYLDgUNkq7R751exBF1joagGJtN
1bmF20fQmdw2S6ygaa3wpQ7QJb2b9olK3byRmEdXpLx83l95MvBI0BUAx/0Y6BA7lLSt3d+Pkdp9
bUhvHsawMa/Am25rnH6nrezO7dBaFP74Q24UNaD0A9glbpu169dZpxy0sLe/24fhllVKPWMu1fRk
QEPdD4pgiTuyJjBYFHFQrMu1WF3HxemBg9iEZrTXU3m+7x2CawUV0JuFvOjal+vX/UmzAY0W3SDk
+ybvwJ9qxZe/7x01xaumgX0IBz28usuCIhlVQDVO/TGidI90xXK/ko+mDp9EYBEDLj9GkLSnEtij
7BKaQV+EwbMzc86rGcEgixgtWYMPJ6wHluG2437vnxtU7Mj6tD7i2m5Pud/U7gwZ3v2uWRRCqivJ
t//nwb93ewIUG46F/T8H+v26ADQWFxkDc5CNO89/3804KRR4ZinqqTPgCG5vRMKcuKS8GZsduKzP
+2M+9+1/DgF7EBbdrRDD8ohpCRZwoxnFkoYNzmyGZerskYRtVOgCerk9JjswCaa3LG9dBgsZmMbm
hu60XrkpXTV+glVJISS60U6Nc4qShZ+BfmLMGQ/Ky4ArGk6OFmO6E+fLODGm/7kD2KnZLO+BqgCO
kD4zEXTYfG13vdV7X3UqRbWB8t9IqNZCpq/3m9IO+mqDFtG7pg3/vUNKz92QMST/3qEojKcV3lx2
fxUG4fb1/lLBqAjkqwqw+u1v3B+733MNcYqyDTDT/H938DXui55AhPOvHUlVwXNWVWgv/veIfoFY
mdPS5P+8/P0p7QAx4WhjSJlvH+v+2P1m5WWNetnw4l87qgl2DZCYw793QEroZoh/R2L9f7+r+z0g
31ieXA6S8n93ODNchH2JUvJfO1wNFSd6OuAv/z3i/jZWSoLUuu5tygy+q3++xLKGEVV3kf674773
fsTixEBFhir69w7IiQE5jlCT/vPk+73RVyL1V3/99w472F9xJPj+XwdISLaQMmb+Pj6sPCgmNp0j
r/JzBAh8tKoSBQOyCDnEJCGlx9yTZUJCOPjPbq2Qv9MD529H+mibj4R5/mWG3w9xPAYkEc2XEZgD
k5YVIxAG9BQIOOrTErpCVPX41ZUQQ6Pw24sK3jOPwvCnkU+SOVYe4KaDnDGJ9hOuoTnln45Ru2kK
Dn5Qe6d5ADqfPATL6L11YCYGJPmmXcLno4JsH27gIcymtmlhaINxktcgrODxK7w1x9Vb7VQSDjki
INHkqk0vEoFeC8IW8ln3r2VJ1jSJtZeFBowq7TAzHvUduiiYSKdpu5jkmMX8jweABIMcEAob2kcm
zOOI1NqUgQ7MykQO+eJC0bMAsMDYpJZ3aUttWOA8O/RYEFPCo72FpxtzoxE/MkuVGko+UMr+Rsf+
ju7/hwfkqgeOUYcWDLgM2H5IRINGdt38iSVQucoZfagn1Yuj4fcuWwyVFQl/bX8z45hXAhts2jLA
0NOmml2ScQfXAV3NVQHMAhZd/1VWEnOOmhpx9k7zZ2qnnWr5q1bO9CvAhMw4PjnmgcW4CIaCcCDX
lKSdnPd9NGQzguEWjuLS9O4VShuWc3msmGLXFioOD+YyrPnI8w/cRuBLbtII0uQDmqdpv5hLVbsO
TwnoUwJTCChbDDXgbAGQwV2FTyBoibxfMerP9jyOrifTvIaafcucOTnjDJrDdULoHunzJYRzeKFA
sLwN60iUJo1Qb616oo2+efsGjL0oYQ93muqP7uOCmOW2fkaAZgGrIU24iy+uf8tCglQVeujJ7rTg
8YkEqJPnEQHBAksv+K86jV1541QT9UhxnsVuq968Hnajco2/HRB/UNIPEOdTXB6X++bi8ENN6Axj
Ifa6Jql24Bow1PF2KFJgxg1aw2Zz3ztjWk1OANRvJ+K4B14Pa8ZKHdyonOmIjx294vtB+zg2/HTf
BGvdpxK52H83nYTe/PBJfU5MH7+2ff0ndNbwfH8uwKfvOg7Hy31fFes33VX86gJtgyTCdAUck3FW
0+BHIMZr300bV0G4reu43XQdUlgg9EWK3cpH79zD344YrCDwUmUisald0PH/9wl+OyD6yZ+O0FZ6
Z2L9d14t0cYu8JNMTOzUUP/UCbyk1tx8+hjKCixmGCD8TjzEPKOBVhiQkVFCL8skr/AQYygEXcs8
xlU95w2A8/rbrw6rp7drWV6a2BxEdAp1dWBrCM5hTTILCH8YvGydC6igX5NevgKAPVIy/kkwNMd9
NBUUOPMiINDeAk9LQP7gCmO6kZ5RMK04+20TFo5JypSO9r3zzFrIqnqQgK/SJAFiQQ1tL/WQtgN5
nVoAxaR9Lscli4LgnFlURrYlULrCrV3B0B7jzXXUTRcpYdJCyFHqOTjnvWpPy2DjOmInePdREX6J
QpYmrLoiwySF2HPHOxKekgEsMMzJVz2iu5qdt64TZboGo95KBm9sw96jkJQPqhF/hpmAdBHzsYpa
7wCnEIfdvc9IkJjdyExYQBbwIszwq+KTSbsu2Y56evLaeONriJ3mJhiRxQiqvFdhlAVNma1hc6q6
tUBNtE9qmUchhng2CXTnqoZ6B+fQOjzLEiVNreuL6CIHTw0RlxBwBzVVtFUQHR2cfngwLZYCPQUi
Tf3a8q238jwa1En3HNyV1PFOcQ/yJOkdVphHw3aGtB8J1jlc1r8WfNKgYucx6tmhn3ixsOGzofVP
sW5o8DuexwGW7IHlfuXpXAOoMdAup1pJmiYTX0GEDjDdgnN1RPPbMxnKyTAtTXssxbSJpVq3w3JF
xkFQUKkQRPycGKLzakW0eaBneC+638kYt7lCCYUSwv1Z6h5lvHqrZswZJdNT3Ff73iTNPoJ/D5NA
VW5K94fq1mTb+ywVhIXFGqHWkJR+jcJeZyi0XhDKpVMCKRxDlvlZ1wuoyoUCkKByC4S9f3Kr+XGF
7RhdDFC2ks2FYiZtYYJ5aHm9CwHXYwRvvWZqfga9B6Md8X7DxO1fEl+dR6fPSjqQQwVmEqTqqxvo
KPVHIIzLDH4IEegxgxwRYhtuaufIuyJS0mZLOXcZbeQOlHjGaFkWpXF6iDo7zDBd3WJW6HQAncEW
mFqBsMmwz0n1roysCsb9X52DOd0lg+Lq5tX1Y/Nj1f1TyaO32i1/arBwxeq52xVzDKFNhAKVmxyz
aiGeccS8NWRVoFURiS65xCm4DjZfue5wPVih01XJ6b4liNed7/fYf+/dHwun6GOwE5ChEGyvrLpz
sNpPOFOSrbptzbfX4m2ozjfH1GaMkKh933F/7v3ePzf3xzT0YD5R4rAoMJ1RCbl4DNnXOdZ2PEcE
pqDoUbs2ONzfjtuOdU78iWT/vE9mkclBXdQyZOvUrDlL29WFGgjLQq0w49QBFzCA3rLx+jhXzo8R
LAD+u88I5Eh78hvu5dRhHtwJ+wA/1yVW6tG53UC6H53mqDm1rfwdhkRs+jCATASBHzyux/3oQ2HI
aD3mEhBGzgcMYLnTa45mTz5O8h0SwwAcEc6e4ttjHRED/g9+CLWL8wrEfUbohih3NXHZeU78XyEA
hwdIdbydWSF0C+O1fPbCfk8QPrhtoMCESFlMJC2lRXyMD2fjVMH1WcrNLNqfCWJfD87K50srPH+v
7Po4jL9ap3ZPUKJ2awp3SIQuESyG5yJHXrEapSGgja8JXZIcTFWsvrI7I7DMEte5cjktj0yPmNxy
C7Gv9ZaDEntiwvUK5ESgAV1Jvjg9tDq1afZC9LpoZO9uEnYraWMHJlZiqq1f9qqIvBpKaNHVqIvI
/GwnWOaDrj0TDPF91stin1z/UdTN5wyQ9kqSpHszeobTqxVP9y3Bt+QPX4bgYXQX/HTpUj+4/e8q
7sl5qPmLXUKyr2EJvrbak7lkifvJpvnQzNDaLxEb9h65pdz3bMxjBu+gg49XAFeE65zOD/cbDdD0
ssISzOdQfcYqfIMkL+3Q0GPOTXgd0WDC0RTTA3EcW0BPApKu7IIPN1o3SZi89fMc+eCUBQp0TE31
0moWai97DGy03nLg0OQcYRVWKp3KiRadgcrFYmwA5mAE1WEWOthhEUOMToTsHh0OaxqU3WNQY4GA
eviTD0rntzi6hw7hD/kK8WFawaCXdRT1WzjF9U94H8++K6rX2LwkIFMv8Lfpw9xC+6YaebHDbcIX
LohdElZPDukwhqGqT+AO+/mZx5P4QNBNEPigdUMYPrVif5BZP2z4Tevk2nXYVDboTw7dtKzqPhqv
cvbVdIX4hp1rjs+FGCzxJgG9HOkKHz1mciGkhDpI60BHvQ1nDFuE6Xx8bDq/3A2m7F4UPsDGmCXO
AkMv7uiGl9IK5zSOvkUYupnfGdQzLqIPkoCx30FT/3aT1X1XPonA8eUhdepTA6Yt55Cc7ae+DLMe
wvLCAEwtwIs7lwbgJGiep+Em6WrAhTeBYo+91oUo1fR0e6Q2+Ok5ofmEAUieCdBw1KiGbDDj8wuT
7p1T3XUBrPvoMSDW7JouOddIP0BETIhX4YRivXQVOEBbXn1ItRyxqB+U2QjhMi5cMnR8Q+qiuoy6
CW+MW5tWA3z6iI+ArZ8AcJsn9uTGcXOIeTzCQcX4CSoRui9bjeyOKEnHm5ZssGjJ0CpUB2JXeiwh
d86gOI5TlMlmN3Cv2TGBeRh+DYx00ab7RjrG20rn6RQ1iZ/2NeaHejxBKaoePbLupK3jz1iQyygq
sC4OplVVk3uIoRp6wfmvwDVjWiETrN4J39hT67SYHHa7B1N6DSWVrfcEDBlhUBtkpKrtidjuGjpS
70tlsOqWfrybByB/9YikHkdU9kH5wwA/qWkzFC3VFVoHH+kMUfkwS/zFYCWkcKRdD9AxJxkQwipd
IPYoYf/cakjm87n3JMBiuWRjCQcAB2wUmBEh9g56SxGM5WkGZZ/HmEOAVhGWun5qxl01U+RstSfd
SPxGblcFfZNRtfrT8n4Pmip86/RXK+GsWMJkutpbM12DdI6X9YH12s2bphM5Jub6hdTJuGdOpzf1
KD6RBGSfpu7Uqaj6hHXA3XkhWPEQKsMvAOobypIIqFFMgdx73lMUoG2HvFBvXea/I2Wie+p5/NGA
+4NcwEGVBZKyWGS8ZFCIhi8lWG3ljs676yC0xQZapF5TbQLfkrdowEk6SSgb4M54J0sXvsXC+wxj
2EWc5KbMJBjZBJXsdsJEzWcUeChBkuocxzDeQ5h0MSS4zLbxTklECrFMIxRVi3de6vMUce8LDke5
aUxp9qW1qFh63eyAJCion1u+i1FjQwYx+acBQ5NOQ1M9LXCTnwfprM/NCO58nF7cQSFwB5nuDgC0
Sa3B9X6TNP2Jai85zpGoNkgD8jEvTfQPxGJYZYzcgz3Cm0dL1R+iql9mEk3Wlt6PCoM0H6NLBd1Z
QHT4fL8RunlHFPTJa2T8VK3QVOsB0Ve9C2GBY0QxCy/eD3TQhc8RnAudvf/qN/Sxxb29v/TtgTpT
9RS4MJ9xpM59CmgTmMvpj8HKy0z98lEx/w/jQbOhCITOI7CmT2gJfjkRXHLjTRta2/YXglyWbWOH
F9BADrTL/OyMgdyjmasP843AwIXZ3YsS1EuSjK/BwMNN2OG3gWoMhkwn9N7KyD+bNSA/SDwj/JAZ
AV0u/CAp6zBdQ0Mc9UARNUIqH7rrcc17OnoPgyOj9J50MkJXOVZ98tFVc1i4ItrTAfqdmXheFsC8
+0PMvwbj6n0MR+U+rpOdzxP5Hnids5VRsxawimz0Tdc4IU2ngPIW8ZXGO3hyqM+HMBrHwoPgCLJm
XEodRJoNraxOWDYgzXcpTDsIG7v/lCwLXsfFIqLhZpYF5VD6gJnnbiRXBGrRQ4RJPJjXVvbPMqx2
9VB6j7Sax5yHTfXCkCclkG5xWKB6ONc3tS2sL/I8OXMGSjqFtfhCekY/lO9PmaoR2zIJ0eXwcRag
ltudsQtHCIrNZkmf6zVUl8RLitrO6x6ejubFbS2E4rJ84OgQjMHwIFPXBwEySy4wbYfuRri2+5BD
Hx+YbyEGUKBUysmZjtBkhyCrQ/+pVwCrWD+PB6qZ3Yla6bQFQZF6QjRvLqLIDq7TVZmtOhhRW/sT
9lQ22OSPcSewEHW/HfE2i9BYtq80NcVKR/reDRcfzPSZexBGoaeFZKlH8hJL1o2NvWfEx7IjjK7V
FvObMGlOuKAkkE3zMCedzJcJliUqDMidqYt2kPO4BaBeDB8iJAE3iNOkhdgcsuc4h4OqfRgbetDC
gBIbJ74jHkHW3VjVe3tDJbjjvFAYBwqPIjBrMocQbjVEOLNHHZnuzfc4ei54trEYLYREn00QP3Fk
NUj+FUOrDxzCr4AHdDcTkMdeFbWbqgOIuCLjZbOMGJWF5Bp5Ttrvgbf9a+VPw1Y5wZreb3gwur9C
spM3z42mmAKtGGk36+3HiwvdnFcBBKX33/J9c1JDUBBeH+Fvqj/HaMjBWIfPvIsPayL7oyb/j7Mz
W44bybLtr5TlO6odM/xaZz3EPDAmTiL1AqMoCvM84+vvArNuXzGUJnZ3WZpMKg0RiADc/Zyz99p5
MMuUIGZaMEUCNn3ypWW003al+VbZwSIW+F+Utso5QItz6gz2q8Ju9dNPUM4i3O3XekgylDr9EHeT
0IsJICACZ5x2ZXP7/jOEFHPTG5RjaPt3+uQgEUZNHGOSo0ct1Hur6/axGctTZAS33GbIZ1xZXtKa
9GatgY+CNO6GEsHYNvDLF8x2qo1ssmKLuOg71qng1jaY6RuaZvK11MFtQIDZsUokat1kgV7JpjSu
41WtKgLfv6Ot7ITvWq8RmeeCkzjabtepio2vJDcvbbjEB1yfFeIjECVG6sLz4b3kpdihP2peh305
GN3WbUbaP62u7iNr7Nde6d4Zk12mcyuaxDSZW63JbgZ3nKWZZd4Fg9KfDHPY5gPtZq9CXoiZVjsE
VM7zqFfsLRPYOpDuS+hp3lJn193nRameTSQtM9trum+VG55icKDrnDt4HieSbg3FfZRFq9zLq1Uj
6OGOHSCsIRD3fjtQN1OtOIteMkMTpuXu8RAri86zxTMj9mXsyexRB3G37iLlUGtjRN3dW89hnGGn
H4dXr+i02egNxUUj42Xm9ma4lhmuzd63o0e3afqdXXJMSdh4NS12n2oW2aSzzSet6+Jlw3p+w7xe
O/Rwlb2yUphaN/KxrYdoFefYo5Mg8BdqojfbyEJI3th8Do1CO9Vv64em6l44VHcn0jbgyduDgxoO
kxRBcbeOyCQdIV/QCkiTV3TyOslu/BC6fXNT5xmybzYDr3ABp2PRnddFrGxGUSO09gzoPWg+kZa4
qNim/8/Uu68Np+izbN2bOI3tR6U1lFXY1BEwvF0Bi/evH1zFpo3YCnOJzb65aywfzFFTHxl9TIcs
9WB34ZfaKJn/DyrqttyI0cq46lojh23PccQkRc4p9jIOva1iO1QzvanyULcmch5Z1MFTmJWc0oq+
nle6NqxCTdY7vQruHFQAh/cfOiV9qpw0WWpBWc7tOh++eMq0VBg0IWQfnczI1VcQB+yDU7OZcfgZ
bwzYDMsGGCXqRadfdKkL3bDun7Jao9eUpOa8K4v8scqKdCHZdJGqac9j5QYn1xiDEwSvftMN5Usw
OY9SlKg3uZ7LmdfV7sLLwun2QxSbVEq3GdIRV3yfHQfPCDdK2BCt1rr6uvBVcsY6nt6huujmXTNg
iNVkYV7Y6ZELNQENkNhYSN3tTkabnpkXD1gECSF3LETakWWfIRwu4qZWblNVXSpVnB1ClnC6/VtO
lwjP2XSWhsP8x1TAAOJYnb8bf0Qe09MI+FAdkzNjaGn9BQDX62B6cluWmCt81fWB5dEq1nVCEix7
jG6aMt3WDQ/UiB1iFU30VppjK5MqjfJpwD/Wvegit+/KpE1miQ6rFOBd95xFcx9V8jMK51cvGqyD
auAPTdEUHtI2zBaKyfOWqWiLzLwvl5nUH/hA+1lSZOU8a1+spHJnihLYp8mevQub6qHo9ZE36vGw
2cjSCCJTj3LAQI/1Th7HPqvYvzEKoEUmsT2CEoqoZDijadpmipnMGy3BUzV5jAxYppWP0TY3PPUb
dRU7WNY8Yyf97jHBOBfE9U6VQ75PwvK2EMJFhZwc+7TrjmWV6Ws0cxQZHBv2CaiBQK0QInn9QZSR
ewuRD7phr3zv9o0/nE2WsMeipdOchtFSb73iXvE796xn4x2DzHDZMtw4hsO6z0AH0wHqLolIzGdl
HPJ5ATLwNhJpuUrbsrkRSMUWfYiqRt77aShPwqT/BwY4vrD7zF1V9UI23NnQsOp0WlsssGrau4rT
FWtPPNzqLYIMoRCAzJgRo4A9mvdFzqGEhj6LvDLoCATNfgGmQ18z4srOtqu99nE3PIVasHWiGBi9
CIenwCuODVFvsw4S2Kp99zqMBj4rx3ZnbY8Coi2Ct8Cvo6dICd0VcAqxEiy288wsqy1dQyAANIzw
TafmLZuGd8ZpvDZSCg5YOM++22Lobp9RjFIhZco3WJdw7FwiFU0txDJsflVB9m5J+DRnDeD3u5Jm
DYDn3lzToQDepxfpVyXDL53jilrHmv+9NMrgCwHIrtE0tFBldURoybpT+c0XR+2ddZpl7SxDizov
ctPa1IrTLnI8kOuG17xN/QvLABoVWa2FmiG3Loz7ioNKxtf8lTYMeEoSRtys2CsmfSSAd9W265k0
ugk1kA8ja9SrV7e3sr0SZNYiVhVv34+amBmKF64qpEKnLqot0LXFtKw6r3pOSjXTg7fKsWdj/BoX
vX/HeAxyX8vSLMsBW6Qn9lpzZ9uZN2du7M7fl1kKaxpKRfPc5aI+e3rwY9QsHMaPvk1/MLH9+hKb
jFKbUS6TulZW0F4boEgRXUtm4svcpcM8OolzmwxJvihbC2txE6UrgGGr2GEqOJIWdDJlSHThEPWU
3vLBagqGYY25jkSv7fJx/AK1A8xQznV6evGosCvMEwfZVeYMyimsHGNXOQxvc3zEiO7p7SiwSLLK
eIyCBKVXmAHz7R4dmRvflFo7tKVz9vLi/Twa7HpD3TR27+3ff9BtML2pzG9SszSOuha89V1RLlB7
Trq9Hldwbuwz38rP7z+odGt1ABdH20UFaXvOqtNS91Aqoli7PpY/KzeUs4t4cE0eSAPNeqHVfvNc
Q0yUjDhq5dEGvX0ngzG6T4OdHo0vNS159m69OIDwPSeFny0xaVbnyO6eoCgEq1ppmjl6yfHEWWtf
lCVAXnzEI3rD8+Dr/blzv/Vm02AKZRtSdaSKVMIzOQIEsroiX733W4K0LJedkdtnJWTpxIcKuteD
RVWiGT4gRCcrkJJpT1LuKQGVtmPOhrYkbrbvp2N24UNU6zWy3VqsctzHFFEZrewqeLV6y9pkmI5o
sdy6epN/S+ggL8q6UFmVFABRUAvLERMHzkKOcOa6ANiOVKkzbwhAqheWnaQrO7S6G6Nb5SanjFJo
wA+HcBmXsTunV2vfSgJB156fM5q06V+JYdyqxMns0sJJKIlSsVfCdNNZOJVN/ZA3yJI90w5hWGfU
c71Db58rjnprNWJxW1FcRzcajXBATtke+5+79LjiS5Mm0TxYjYTS8szX5n1XWl8gE/XLPGYnScb8
wqyuYJVunj2LdxJTBGytmjAWTtQMbTt305rlEUJNehcPWTnTWpyYIEC/cTjH5yiLAx4XbljTNlFR
VnfIzo0XM+ZJVBAvQfUL3vAyuhhPhQ8gdhIYNq68d6CZFRHHEIwxybegLk+DNeY/fEw7Wul6FxxN
4SKJ8qUGe/glpZ1McKoSnivkCn1ROGetuBtlj+Wyso3bws6/Ad5eF4rpboB7vTgJjmsFle6td9ek
NlMj129uCoEuubEiYwUZCBWtknF4bCCSCLSzsDUfuxTX89A2k6xXEBoc5daxKqPvsa9/C/RAv/GZ
ra3sin3bLt1i41j+uHBkFa2kyrCD0z/IR52Vzkgf2kltaDuVuuXI5c4aV9ul3VC8Zl7xHdRr/Jza
hT0DWIGOxXXh/5ZVcHDH6FX3MBi2hm8vEyh3IE4bMFUtzWBhSeb+nQSYC3IVYvi5gqUu/FKDS1L2
K6dVtXmp6mijyXJdValrnv1WKdcBXZ0ZFUBtmLjzHKfFIgVUuI3qoKShUqg0/RW+L+oAp/GqXUnX
CCUZ7MmZu69AMO+yqvb27z+Yja2tHZynh7xNmdXXg9wPQS736vSzqhnFwi5hjLKcayhuv4wAinYt
sl82Td27j7MxOorEchFS+f2tbPiYNaPkPBM1zsbJomEfNa6x0FRE45CP+gUYrvimdvpXr8KL6koD
zoatLseaGyQeBWIRV9aAhVVUNynfVwA66YSazsf+GC0xRO4b2eOES9Rz1ctwaw34v1CuwlwzlZju
jr3XCnBVQJqzBX4Ne0WCQ7ZEMaDPlZJFU9MaHR8G6kaFpz6tknHh2Ya+YbL5VWuSfVgRrWyGqF2Z
HivLARvWsnPVYRXEpjmLAP1vOMFmMK29io6OGizDtJlPdoAFq0x9G1FLbf3WfcisnjszT4mfG8T3
sZtIYviTTNGWl1GUGBMSgEz8PcaWsn/TS/sm72q2Wk99q2odJFKc9htRzZlAcd8EmgpOEf+ysJ8j
L1X2sEy3rYc9sS94rBkctcs28aZncSpHfb68Jpm1irKp1YI+UZfBGfAWeaEwsusZ31vMV83+SRFR
ugAyUczDoIZqiHgod6jxMfd/kmekX0W5EHuik7qpkjGEnAGBylVE8Bg3UWR06Aw0aX5lFGoCfgit
PTUVy+VoWBu7kv6yMzk9YjD0DxzJKTIqrT5CMxu39D2/ex0XFNZauMxNbc9xa22j+DlTkwTnMqtW
4yiNF6FhKvbhZK+ZOCF8keNcdmQ+FCmurSaMxIGtQxwcq/0WmXxJUa/21LVGRv4E2cyF2X2SYaNd
B3pMV25aBlGSqhA6JeMfH9KJsnKMKcFyek9drnCYdcZ5Oyr5maCPfIWZ1VvJNFa3KczZBKD91ByB
86qCovCDvlxp3ktaCeJshyxEr+nRkcW6A3Crd+aFJ4dzYJmUpEP5ScbgVeTV9IXZtlQ10q4My0JE
9/Ftc3YqRvANGaf24QDwTN2lQbLtm3FY6BF4aBr943yMneCTaKWrhCNe17BVgk8ckMbMRbSrQMA6
VDKizwPoI4NurDp6K2pEb02FkAtkZ1OH5vKniJi/y1zhQn6Kcnp/Qd2k2DB0QjagLH280Ej1s9b2
fS4UzuS2RaFbXHy1QehiuOknH+p1bhQvZjKUUanLtKmNLq4eA7N3QrMKOa0Fbu/vRDJkh7QaLq6K
28WIMuuspbJlOc/Eg2EwKUJzq9etdeN22hPeD3GKiC2oFF3B+BpBTmBo88n9+uv3brPkmXwJGqm8
mnb1DnXHdK3a7WiwUEltcYNhL0qyHdZC4Dw6AxN2vSOYg/CTsLyrBQI/tg3M1yGVxybbkAjzj18D
OQ1OkXU6gNOpwKDrc3HEJNyTTrj5/Rc+5fhcfePYSWGXWA5JbmjUry6xzVFpcSYFoaSzY/VfZJem
96y6TAWNANhOY5xV59nLFeNOQsBxQZ2RjtGU89rI4tti0LpFYhbR6v2XDST+W91W773qkzXzb24W
xyZJksOAZIREKvjHj4SKUPpNlSTzaowEvaQku+EZfJOljT1aYpJQsdtemm6p4AEIYj29IKIel2Wl
RnuqebkClqTe1m85gRoVXeZPwuPeQ0A/PDkGXCBV07g6x5wen4/vD6lmr5nqmMyZme41JrokA+Vy
m9m+tqyMdKKkBdkaUWK85ALesqD17l2RPKTKEK6sTq2OSP+rYzaF6Q1FycCZJj5oSc6tSafXM5FH
8RrPrL4zFX/ZdsmqwErwahdFDB8sghYWCZwF06m3SvvFJ3fJlOl3dXWkvmuEnZHFbrNvfby6zBK5
hAAATrEy701UHYpXfY/cjgRR8A+R2HqRWr012kwr/ehrYCaPKQSge1oXN/+zd0LUsUkgt7BUJonc
sfLqnTAnagTlIQOJsZDzPlPTeaOLEQkODjqHvKE1mhccq4O5GcfhIHCKJN341gZZMQua9tvv3857
JPfVB2NagnBCx5AMHq8XTI0WRBKowEsjmMOFlLuxFhAqOkHGi0cIEhgusjeUG0sx65tQpl+NKj69
sxvGUFnhEM3XLl0wokXs9UCg1lNXd0BL4/ZojEx+rbHbaoPuL/y0Gnd5F7ZntMoFNmMlWRrEJSV6
gfYLn6SMwmEO0QTPgBp5W5Cnn9wD75dyfans2yofOusT0dof7wEYhIxup24bNRGkDu73rSGLDYEI
455RvHKnVN1bLQtjQ07bKgsmwb6NGftdUuL0tTsXus90VktOhrMdNNU9GgXttz40bk2iJj95v9aU
dHj1fi3OGDqNJE5a5vXKxvA1GdktaU324yWTVKFq1N6qVTjOIjjRx7aN8JMkdrgZ+vqeoZq7bzlc
rjUErAQlPfWDaz1nDXgrzbb6OXDUl1IPfHiOJnhAlzwepM50wvV8HY+WAq2tID0lpk1dkWsEWYVq
AP3R6d2f3MS1Tdejz7dJHfloWmC1xS3fYG+D46gjZ9yHXQo2NPXMVQmifOUXKXA2A0ibh6rrxhok
rU+9AvpIsuc2DIZxnrbgotXEByurWY9t1sY3TdW+JlQqM9fHSVhLByGhEtz5TicgC8ot6IacZvvA
5K2781IHwosefPLJq1fbF3ul0OHamcTJqiT8XT8UFbpAUwR+MqeNb1CNu0yQvwac1jLmzd/aWPhz
1eySvdfy9HIc5DQ46CdBmgd697c4UczbTNH17e+f1Wll+Ol+0JFj2IRFGizOQvt1B4mSUNLAlSTD
Zc1RKO17bcyDY+9t5HWffAZXJ4f3HdywYOgyluOjMK62VWWMytbg1dAnMOF29XreojpJvJUe3XVW
iN1iwOz7+wu8Pl2/v6ip4RwkjFOyI06r+E/Zn00etopFo3o2VKbxnDGLWHDV4Y3Mhm6ZCJQyIWLk
udMk/qsGiKIKPW/uO/KpqMv8hk52tQ/Se1J9zpQZHojRmWzcAKCRbx2SvsCWOeLp/v2bfo86//C1
cNaxhSkM/sctY1yddfpGrxyLUdas8XOgEkZ36WVSb3Qdo6tE2byw+txe5SFj1npIiCO7i9Qy/GRb
+eXrIveYlyezUJXctde7Si7D2meiGcyTXHUAOtmInFFfh8jgMGxOs5SmtfLdJ5c+XdqHS7c02+bE
wHcmhc45+OP3ZTo4R3OJ9tWCm3dxx7ZfUkz7sF88ZCtK+5J1Wrjxmb9sC8hocvoDn7yFq4JM16a3
ML0BjQRXx7o+4VqQyolfyoN58IJPC/deLu47G/OLWsv2ps/TpWr5cCQAOdlau/lr7vr793C1WvAW
dGYHhlANE+oL7LePn0Jl2mUXDmA1daX77jJxn8us+R5rrLm/f6Gro+70QiZYa4ObjBBq/fpO84dA
zbUyxOljh4RJRo+NgBkwwG4pa/T6QnLkrV51aPW/f92/uUDLUi1hsgRJachpo/rpsewEfQ82FmXW
uznTvukKYyUKmQTys09e6m+u0aFggIKrTcXcewr3T68Vu5ZJ44bBba57wzwrkv5sdma4DbwvImmf
DBR1h6IKjY0Xv9smXeeY0fucKY47fG003Pm6DzFSy5NtR8vtgnLakTdWHmDeqXoM3q4HdSXrmiWx
9BKjT7ImIEfOczXQL1FcAyVA4AqKbuU52bDvKA8GL4GbNkEvC2eSxei7AEXPEdzokln/xq5ZG3jc
KHbwgC1cX4++lr3AuOvp24ggMJwNfTNhbM7k9Ay0SaPmUujsi5qGPy7LlHHpekX8VFkQ+x0fTabm
RMC/InE0Y2s8Knk8fvKNXtXl3EkYdCzD5JmlPUlo28dvNK1bJw+rwJ+D5dBwFfUXu0QD2zqPiYO6
WjIt/KQT8Os9hBiXpwMBOLXoL/fQBLzpU58TpVq0SH67hzZpHgQ///398+vtYxjT3sFeqVrqL4Vn
GIRItRG4z3HQUm2rxr1nFQPuOxi3tbs0vHauVNnRQAL1yQX+sgLzkTpkx9rI4m0+2auHJGiE7bQR
QqdcIdRLKoTlBaN7ZGvt54HUxK5rLISun2Y5X1U201dpaaaOaJuKmy3z6nXHwYLNr4EtRQwJI8sm
XtOKc1qU9Pn3Vt2jo7JlSx+XlTj1C4bHpWxXdZ9jXwwQ9PV+df79d6D+zUdBbcMm5OCZ5bKvtoU2
xd0W6kCkyipNMDxGiwJJ404ogwQj59wOYSC2sSjig8+oeDbYZrsYvYKJZpYxI3UVcwVBbB909gXc
s7+LkmGcgaFtN79/o9eh99NnR39Cc+hgEu1Jv+jjY5CAqkMEoHucbSx83AkUHc/p+jfChMpBF4B5
CerM64hDRiSqWWaCrWD5K+Zj6L4ufcLa5qV0tUXqNkxGgewO9pQDOxKNGiiWthmhglFdNfxRCxm2
aLxPjoS/Psd8zGiDVIE+nUu5KmmSJM4bia9gVpTDgzq226DSsDxZ9QN/jVAR45N149enmCxjmxra
oJQjQfzqZlNDVC6tPyhgGfv3p5gBwv/qKbYs1qf3jpUjtOvvBYFQTyO08eaZg/N08JovA0YoiIAl
hlBviRApXXjCicjxY472+5viby6RhpLBp8r1/Vp1dXXteLpKc5ddZjctVIkIdp8vVL9+c9xzBgA7
lX6sTTn68dZjBBFUdYGQxx49fQdSWUH44WfumalrSpZm/f1/elk2XR1qX+5yzvPO1a1u+lh6wloy
EIVcNFNyASKbpJjF51f2S5lisQA7jqXSlUNifP1KtZ0MQRY67oweVnqXMs14Pw4q9nDy/c5Y/f66
/ubVnKmnbUnBokup8vFzTLqsGND0TQy8oTs3yTKraPT6PXGzsVO1n9wc2q+rLf1BhB06511WNmO6
e346nlCvB4Hh1+6MgM5ZDHdrnrgagc95iHJrChsqrUxduSmkwU708bEP4m+xJY5W5ZY3lZbRUbLT
kx2qbLZ2/tp2+o1AqJ5Jzz9Mkoo+HpKVllbWbVZb1ez3n9WvmyPveKpRaMVL1dSu3rw7MHq0SWGF
LR8XSyrIjNVpbBfvamNSvJOF8CYqtK7fAo/69Kj+d5+d5UgqFXrm5i+Lx0ThUJEIK7M2bNy1PYjX
90NbagEPDGW3RovhrkSp3QlE+VsDhNKsM6JveVPrZ2KpnE++y+sp1lRtUjLoVGyaLvRfjiQu1VQW
FsyAR8bs2+YHKvbM8Kz1iCdiNiYmSFq+btDD3VvrMxdP6GPsQrv197KqD1XdNnQ7MCdqI2AvIynq
jS/89Jyr2t6j4jzzpWJmThrKMGyvUSuHr6qSNyuyt0hxTPOTNVl+fAyuu5JOjeGnAr14lN75Iz0b
TsjqbsREsPz9TaBOe8KHoo36mokFQmjJ+AIE3sdbeMCtC2azm4rsGu+xpVZMHtoFsF/jZHnqts8T
dUWKKdGNKn05SgsfZbF+xNEYXbQhOOe1PPz+PWnvp5TrNzUd2CQzFR6u68q/8jr80j63ZoNzbJsC
PURU+NVpiHoqscXP6GkdaUp7qy6wnBmdSfUGsJufNmetMS+GLk8m3IMNRGhAyIGf3XKnPwVpFcGH
RAQWul9aq0wWfZ91d7ogj9oM9fREQwnEviW/keCgXahjcR8jRjZDso+qEUSB6Db5gHIWMB9cMUfv
NknZOhwJJqlTg69CIT67SxeVS5QhYKx5h15ok3sEvpcmCRMJO9Wx6Dvw9S1zB5ZFpP+tzE+DZn9P
8bbvYwUsZzvInTK6xpJERHPmJMj4gpbCo8rTB1s5xHadbEtZ+ouO+Rad9OoZj0J8FFFAPKrtHnK/
PiS+rZxxjZKBwNSJkTsNVo3hiwbuj+LVudHzNtzBQDxZSl5+X3RFtx+lNe4wl8t9kvtr5PS4xkzx
2HbKUwMP8dIWRXBhZv/DhvmGNmgXR7IhjgW9iQXI9ZRVnUeKhtOv6hi9tamHk5I5/9IljYGdcRI8
Gq23c9ownpe44xdYtHDnqc2DH9NhVlhfN0qG2LEaouHBr3AkDI12AfH9VvRkQOTEXe+0HK+LodtA
8TTD2/mmYu5CGdkz4GFY7KkTz9oEPhnT7Hvi1dk2K6pyLij9ITxDOiffULNLAz28SXiBmUU3dJNy
jGfaAduTcp+kT1Y5JksrtPWDkydnZxKmRC3R1CQ6uDcS8cKo6sqBYm8VeZozr9RCrGuIzYfQiWCY
Z8OmiZw3mH/W1mhDDouUjz0Tvtk7/joEkqmNunnqJqKIZzfFV29YROis960ozxgBKkb2nb7OY6R9
lc8pVLStv9X0vl1k9BxokaLPTXz9VSkC/174GXcqfs19XpAyNYx5e9KDfuuCIZnbtRxB0OtgWRpH
Pel2+KzLoYfrC9ARneUCwIS3d5qoeEzLBx8E+jzEOHlwysFfqV5TbooYsbKjQmCWYxydorj6aiZp
dpKR9cMy/exSV5CD0/pUTUO2PBU/7CSQBycavxgIBJFt41RTq4Ov9kRxhAgUmgxm9yg2rbCHO0A4
FWY1d84B2T24g4PY3C+/Kr6MCVEvtJlXHPRgj42zPavQaM5JCWmxQCU5Gx3pb3RTjc5C4nSpOuWz
Dssvpwnp0GxnNsPIlLPZdYel4sgAStjGmkD6nqdyUip8ZDiB0ACmxp8PL3/ZEnm96URmc94VDOen
9/PTccLtxlxYGseJKTGuR3VDf6Gl1apb5UZGiB0RBRTzlC7msa9x2xYR96MZPLZmShK1kr78fh2+
LtxY+ei7qBrLwVRDX88AyQiMS9uFAAXgCsa2CwU81Mi8oKFprHFKI6vtl2PQP/z+Za8/dV7WoYi1
6PpytPpFThI6SoBNn5cdgTN0icPqOx1LHJqHt4iMf/9i6nTS/Xmr4dXQX0tmsGz9TASvToxuHGhN
RX73rE2bbA/S1r0JVDKkRJMMi9SBcQAWTl1nDloSTadDo2Dp/WQTvt6Dp/fAuYOzvzHVbtenVggE
TZBlDVywjilTltBK9zJp/HXe+4/X/v94b9n5r4uq/vWf/PqVkVTJtldf/fJf91nCf/85/Z3/+jMf
/8a/DsEriprsR/3bP7V+y44vyVt1/Yc+/Mu8+r/f3eKlfvnwiyWM5Xq4NG/lcPtWMS56fxdcx/Qn
/7u/+Y+393/lfsjf/vzjNWvSevrXPCIL//j3b22///mHplFN/cfP//6/f3O6gD//uAvKgAfjr3/q
v/7820tV//mHof1TnxQTkseSNjq17h//6FBp/fmHbv5zqtVMDk0mHUompn/8I81oP/Bb9j91darm
pC4kRyvBY14hRZ1+i3+PoovfmuohcxIM/b/39eH7+//f5z/SJjlnQVpXf/7h6Fdlo2ZIjke0ed6H
JCBMr/RHrprmRBZDVDZsN2BB8NyKsZhqAJ7pRYcKjb15HXB4WCH7EwtneB+QDUU/YQY42XHaqdhu
kkGD+W5q3SGITGNDE7B9JqdQ7HShaJCS9byK4TUWRJxGpYeTm41neGB9cO9BgVi3dqjEmEPyqgIH
rfj6PkfbepdoQ/OSg7KLOSvH0BvgRplfbEDOd5EHiWLmQqLo0QUG7m1g+xwWmsQqgEJG+OGzhd75
4Zeoq0yxDDxsowmUzgSU54GA0y5+7Yo4t50ffPltpLJpxUZx54QOcB/8FtKA2WAnTEOhL+m59iPT
XG1dpMX4AEFK3qWOm4XbkvRErCcSzkKMpqc4ZAlP+NEZirjad4QRCFR9OR2UlglKempxACyUjmDe
Xa3YkXnXDUmr0VVsWvp8FtDE5FTQnGqOnl4ZF6/q9a3wEbzNBRY/4j4CI8kIDo7GNHqM1FgxvjOF
UuQM0CQBwok/Fvl2wLLOUTMUI4Hes0jpQWBC0roxvDh9aWQNqtvtqyJYomxqT47t0yjuAdmqAKMX
xhCAJddIJtmLqAff2Fn6GXobHn44t695ljsrgy1kM1pTNksuRMON4rZLbC/eugJec0FP2uUHEY8K
+Q95eZ/Jvq1AHrv9A/dCkS9q8lsw1bVtfcFhp+gbxuQYOaSmJPldKJQM16Nt6qBdZeFs20pWJAbU
0c4IZbjKLDt6BYUfz1W/C0hFbQFveTM349i2oMOeng1yj9YqjIEbgkDjTaICyRYeaF40ceMt3+5E
j0FBGW2tWAx3MUppucToGta7IuN4YqJUtWyfIL0kcB81kJnezG7tVr1ImGPKEnGQKA8sCVU41904
feg7BtpLf6jNaCNq7MGQtAls2Y6hHUMEKYQdzUgWkRp2U8JVdkZhq8PDaLqB8YPubz/ceJyki5OK
GIAnzMPifxJDpa7CsnAOleFGWxmO4VOKbtP/biK8xpjsKp2yGrVggNKleRDNeKyMg8dbvO1oqkEX
j/Vu3cjSO7A05I9RBOlVkley5naH0k/KzW0MYPOLmWMcm1WMSX+Y5CvKvUTOevSwZoPE9Xv3vtBr
/RLj89agaypOdYt7S8fbIoSxywKr+JYmJL/est9281iahPFUGejwBQh/90eCN+4SKCQFeX6gUo0Z
sf9DGWEpuZ1u5CwDhngyU8+4w7cR3Axgsy4A3CgxLFE0C4dzyarriONLPIgjTCT9flYRaoU/uP6R
K5WzakfhUWc3Hs4uUrZddSbMgHTvcNAi4Oki8e9ors6UBOgGpNIvLo7NfVZowdLSi+GpAy+ybxNE
vaY2DisKdKUEM2dYRwVrz8zgVltp0Ety0lks3GlqKx5yNQQCTHu2fzRyNdmVPfxpzbDSPehyFWOb
viiDvFmILO6/6p3VbyMnsDeUQ9GqigB3qHVnPeehlp/A7qZnV0h8N7njL3UPAUQRT5jCwjXWQ9F1
m9KA0mT2sbK2JJpzMu7U/MJmwwyJAA6mWZr/VVWHah3FyMJtVBa7oXTSrVeb1cbxUlL50KC+1Alx
T+rQ+m+YB8HHWaNcILQJZ3WsP7cU8YeCqneFBsRe4EAjamFkdXejPlporZstCap4im0nOcYoVc2Z
CBu6O0gwZnYozhYxMTOVjJN5bODnlBbE9xJHjh0D30Hifoec/xF/yPsZydpDgfw2BiaW4nZ8Uevo
YnJyN7oumoOEeGir/0vdeWzJrWRZ9lfqB5ALWkwhXYUWjOAEK0hGQGuNWX1b/1hvkLWq4jnZz192
jzqnjxnmAAwGs3vPOZtmGiEGutOay3WUKBnXrENSnNSPtAZ5WSzp+4phCS9RMgTrqjzoeQIvQqxf
ifghML2o3/KyxCFpxXjncumrMPSLUwryD2IBDKfqCX6YtUcxrL/hguwpWmGxjhbpuozClkJZNXIf
cVKUpb56cEULl5IrjsmxeQ5Tsldizk/OkIBTsBbc9vyo99w0vkucTmwNSdJB4Sd8S4ACEbql9s9x
UqsY/Skq0o94xDO6XDV5qj3p3EoSifL51JDr/9r0+UDGqyRLu7ANFxgZgpkWdp2u1R4PZHUsJgAa
GtmXAQfQwTFJxmBScKRVMK0ccLBDxW2brL8ShHhhQZeJ3cA1+KDM0HrEdak8MZ3mx7Fdbhm0smyR
KNaHVirSpyVUP0ZwHjQYjdyt9Si/zgVYDfMoEMGhkMysRpSuuZzCmYqM0I2i/m4shvpUGlBHALxE
pzAqZ3uVRgqZCqZWoVKJckvVJogY/1roStNFTEkUn6FlXjLVD+Ei3M8aCRwUYaa3ploatxfb6pYw
4QbHrQAwrWtNMvrWt7EmW20cQF4slRzdVBmh9diggB3TFfXmbE38bBomjhcSBO5IfNLzVnUWVh43
SUyFk+r8sYhWbGszAYwZUIxDIRJRFupbfLigGXtBpUcJpbnnTVe6q1GxvuKwOyoy9r2eP0hSE89P
YZuSw6gmGim6USKggrCF7FQwb7Jo1OnRGg9Lk5RE8OhvADNem0l5sGbsoBH1PQfNRXUgRtzYpcXI
OSxVVJaYcjyxbamwKJTGjvNrgfMf103qId+PsHJawveinb7PcyfehCOk8JJ8vpQqpJ1OuWwb2XxY
qwJeDIhV31q7bxo63Ufi3tt9hKeZ7OEVj16uJaSyGzhYevWm0GbBTQYyVZWa4K2+firruEaZJRL5
S1KA01MOgPujHtNMnq454Qjo5pUEYVZ7oxWLiicJZ0kBFp4gTUpAhqEcQ7n7oPiavIuV4kidVRwK
YyLThTX1epEy1ZHHOvYJVFSx00vjLZQTCNdJbWMsdfWYaK+ebYUd0cMD/gIPCOwIIT+WgV865CcZ
+mlaxC8F/XNPbXXTrapVsotsuasVLHx6Tbd8Ec1dXZDOTDEMA0970y2Co8cdoV/5dDML0iP74RYO
TtMMu2hR2aHm/e0wYU2WROumXkvS6otGbK6m2jxw5Aptig/fCRB4yCbzg9v5khHKCsU8C2j+enGv
3et9Q8tuqG8jCu0Q0NjLaRb+Vi1KrsuyUx0tKcgGndqvZpnf92Ea2YtivdZSfFpF4Vbu0Gt30qw6
nZbcQxh67doImwJOcJx51i3W7Rt4ivgtib3wKeo/koFwZAtEDRgzuj1V0I2wUZHfmPVuOKvEltXa
TZJNDwMyEwpHiuHHIV1JgTaNHUfrSBhRc5/khebM6vqk6BMDpEBVO/MJm1m3C8f1udVU0sOWPiKA
hCxAy5pezUIWXDYlxIlvxUis3I9lMxRMZvE+yfLWb7TmK3Bscv7w47AvT1Pie8oXUSKBukSpt1Qw
xdqIH5ZK36Iy/IjF5LXWlH2hJ/X1COLHoXv1YOjNHMQEDfE4lzbIp1wNlLqYbYBjqC2bZCaFMCOY
BqdxPBWW3zUhO/Cwuloa4TTMuKUIHgq9uV9RL86JaeeLIttdTOc4buYvedhGBPDKJX2rhBRP6aUU
CQgQSwj34kJbPx8TfGg9MTyLnHAeWBAxOJHaLKSOGK1bk+XhxGVEvHVPcrE0sWU0lgVArJXX+1Sm
AI+ZRCGjq29tichbW5ml4maWcB+neluDwZGvmwH/59wLejCjeHcoaUq22tIpGHQCwsISMAwt08bR
4qWzG5lE0kbGy6WWJNXCR5Ny/WHtk5PR1kdIqYqLB/NWDuGo0Dwm/beMD1ikkU6VKg9vUcHYY5B0
GqOpG4eAOm1PfItFqX4ZBg+NkP5VEK3FbWjbVPZQiEziXF7JKqAcmz/P+hDujWoqngxRoBS31Chq
YrMjn0VPpwlQnkpIgN0Og/hVJyl8v6RkPrqYeHHAZiSMiUCP5jm2O9ylzyXa1IRdcsrnOYsGKIAK
HkG4Ymr6OlLqIA0xGR9GPerBsXNb21bogikap9qm4B/+jAR9S5olfa2ttb5ta7N90XJpeJA7s/3I
Nea5rRF1EoRSaEa2BIjhLqvM9RssAeNBrpV2ttO0m3fU1ef9tpO9zyBMPkmzNj9XJLEecAEUpy7V
whuVJjupES2PgwYNbnJ15E03K9hbdhyzvaFx178NeVffahzcw0BRizKBvCORjGLUq646DTc9BiNE
Ur/LvsLC4jcmHAoQGer3YV5rj/HCSuQIjYkqcWEmkFpbmUnQJpn4kbKQMvaMH4NYyXJqXUuk9srH
UNTeeYeWqwy/tU6RyQgfe5UtgUyX2yb3qOFLFkLim8XcXWVBYsOMUl4WhdA3de1tjkdMu4QhPEdd
Pdz35ng9ppP20AplfFSEwqRu2BBPyGcKjICztG1fuaIQlS8TNcUH2J66bhNml36x0OgRyqUPK6gq
E5ajRFjyE2DpYQkycCz9TtSWBCLlNIylK7Uw+OwU5iebx46F2LPGZU0dY8TOk3Mmfy9IpP8e1i19
o091mf+qf3yud/xm7sBqZer0WpHs452Q9LNeldnR8h1CnezwKz2QfPEZ99IxnGz0FUHt9fDVbHyN
7/JOcEGw/ps6FvlsdOOsZ06tNKqI+9Od8tRday+S212FbudLrbMGg6v6slv4mR9eYyydLrRqf1Z+
P1Upfxv7rNAzpJjGyGTVHfOKxvE1++ajBRT3OjmNnuKUHplFqj0cqwtqVspb9dmw1H0VlaLV1iX8
aRf4VJAee6rDJtAXB9ZTP8ukOQGj1i9d3B9H0fBAID+zZP2822dCSltjg9Ub6JKvvxHr7Fve6BCV
7be2bGdu+d7tLkyls7LvdkPRiP7PmGdSGQpq+WzqP8cUnWTXPBne4pOPd3NRkXVWzv41En4KUTco
+hnnbXb4DXNVa2xWB6d3rRNp2j47MXzVTuyzbYFa4/VO7F0c96yZ8Nu4Z80EsoBJ7hEYV3uI7km2
Kd3YTYJo8ZkxXh0or8WFyXJejNxuKVFvmomhSUStczZHM1GYU8jKrI/kgXBsU6unMAKCWYc+PHX3
7x/gmXjh59V9HowS7+dWCW7bUarSmpzyE+KBY7iH+vlI+zP4+2HOKvM/h0FIwv80dFWKuV3zpxfA
WHWZjPXGAOt3Hwo/0ujL3/996fenhFhPFTF0bBJ+y9r++6cB2mJF/QbR1xEP5aN5UL1519uDH+t2
aANj8osLA/4+G/863tm8Rw/JVxYniGPgT54040E3hysUScQdDfsL17Y98L+uHuwEJLTYOqJw0fzp
gft0bcSxNTmWXoCWZL76hk90hmrrj6DuabMfLj2qn1rgvxvuvJMzkudpLQwnPYjO6sYO6WPvvY2v
5L7wjUsXt/2189E24xBzXqWe+dNA9+nikrLsw3jOwTHCPvuOjtdVneEqShzVybzQTZxF9TaTq6v7
ddAKl9bMP8wbgpJQ3plo/XBqnX0KJY6OlP460HxP0ku7B/Xn1t5q2EpQXleAeG3jwgv3+5uAUVhB
U4hRTaIpdzbgvEZowkOi+JUVSgfsAVQTF+bLH4ag/4U7mA88fl3xbAGpiZUc42gy+Q4AinRYIq1T
7BuOEYiuTHpskH79v5g0W88NowCuNzo951sKwyAqMWx/jsm2PNp1geCQqtN5UKT8yNUvKCb/sIVh
PL4CEBi21vK5Y3xaKEcuqrRdY628I8z4rtnprbarHMFJP5rT6JTRldD6oKid0rn0EM/dKaxn2+C4
k+lQqXSYz5abplR1cQBD4aSnbcJ2ThW0Ry0g5PYwXPrE/j5F/zrW9rg/vSEqJAVRrkNef3fy8Onk
LmGb17z97rRfn+pAu7BBO/cL/bo4FhwU5dguxPPdii7IRCm1A8AHcCP24o17EhC+Ne9xekMQXLIX
gvSQO4Iv9TcJp1l3W18v3uHfF1iu+tOPOLvq2hJTJSr4EYky2vle9nI3vbE8DbG5K7zp1oHKMoWY
gHQn5+f782/1d/9Z8/amfi8f+vb9vb96q/+/6OByF//PHVyvSNq3vur+43/9Z/v27b37j6cy+VF1
f+3p8hd+9XQ1/V8k4coSDnGmCUsoT/BXT1eT/qVu7i30APwDHExsKv6rpyvr/8KqrbE2IRLkxd1k
dP/V05Xlf21nEd4nNNfsfjTr3+npnr+hjPprReebwkJLq+Kvb00i5kRYrQjNl4Pi134RjAcrQMBk
W+7wb35Efo5Fd5vlVkTnwanxr2NBd1ZXc5VUV70avJ9rn5dNNsRAe9shhs5y/+mx/OkAxw38/NH8
bcCziyMjHs14KKrutsLjAsvs0KUm7Os+Kns3/fVC/EXv8Jfz4tkK9NtwZ7u3UstioVMZrvMyWhFX
qlcFujt6ZPm2duv8gxHPdgW/jXi2B8lBYEQzgnK3dcmmO2yp5h35fHfTVRVAe+dTlv2YzSPZJrZ6
aoOLq8/ZUerX+JuRh4nMx0w/u+KkbfUJbc12gzkfs/Q5kk1QGsfUZh/F36BrOtHlefTHq/406tlV
K4uWD+gUmLNBfaIesjeDZIeKzTXdRHKXm8lfPXnXfNM99+8n1Kbk+H1CfRr5bFeiz1FYzzMjV2Sf
06d1dFpGUTDRz9oJXueKN+NH+FIf5ifSOYWn7eMD3PvyTPvzHaD1gbSAN/fcdmMNyhA1BQHb0HLc
kAIWvN6bJmAHGlAGtq1DeKTgu0p7pM59cPE0+6fHjvyDOv1mOLSss9tgDYWxrh3Gxs5bvHWfuzDG
78ik3ok8cIvHUjqXXq4/3vr/HpOS41k5pJiQVDQSY+b74li/xMHApRde6oPOfClrd9sDUwefXeOZ
vEm/9DL/4u7t7GP7c7p//g1nO8ZRWQtLpf3rkj3l6wFe6BN5R+5ox19Um76Wq7DPuKQUZ6n/bc4h
DkVFQoqOga3hr6vmIAnLjHRAc8XZcEx5QCbe7P9+Xp+fZX5d2KcxzlZmehKCXJYlYW1OuRfZQ1Ts
StUH2a/8PGj9C6P9cfp8Gu1sWY4yxRi17YqWw+iOSKlhBN3mx9zOHq3DVoDJnfH1wph/Wps/38Wz
lUrGI61FJNn+nLK6k3j4k75Qr3YkT9w1R+nSHb003tkapfWDXvX9zzsqcliT3OYu8jKKTJOLavzf
LRz89gDP3sgGUUWnVgyXqFUAoAQK4Xrh831hHipnL2CVEgBesuiQyUzYGiQysAEXlPjn0Qc/L8PY
qq6ith0XzLN5GG2N+nK2VDfVo4epkcmzl0LCaWLq56S332K2jlHjt42rhNmPdbIcOc1nwrgEGvW1
2duWmipOPXRPF6bPWW1BZAO3KevADmwJVhgm//oSYmchXq4bthdkdJtr6YjW2jYC1U8PF89sv60y
Z2OdrTIILsxiTaBHlaeJ1bUJxl14ql4GjvYZn5PEDT2k1Rcm7G9P92zQ7cv36fTUzsugFtnEKtMm
O2EwvibC+njhJv72Tmxj8L3Y9poS1a2zSaqtCroQa/l1E2VHcevSjtmQ6bbkLPv866WiyR+vadNS
YwNV8B5tv+fTNeWDPmdLA6C9NWM7H64t6WKu0vbcP5Vlfs0LUuHZ0m4hUOLZhBVrOnxzKXPbDuGh
C/pdst++gsnlb89vW4/t5n0a6WzRzDJ46lXLSL0rvRj+uhNvW49Me4f8lIvfnPO6wc/rIl2MZ2Vu
pfjzL7yRy2EJum57VFttRHGXD82f992z4q67KLC2mgHRmX7xgIDgwlQ8L1L+GpxXjdg4i3POpoL9
/NxGaicz6TK6K92sfrJD4MIkUQIjUJzUo8fvXJiXf3q5yZ/67/HObq2J2xRRp6C56X4+IYtKfXaw
7uptoODg4ibiT1Pm82hnX6IUm2U+l1zd5Exeeyvt+t16GPbFw6WKyPY6nc/NzwOdfYIa7OJhmTOQ
GmyHrSyYfNX/Bxf022aUmfl5nLPXeiafQhe6n7evZy8Y3fW3iVc5iQNM5zA7mBfI/HRCj4z96dKj
227Wb9dIx0glnIaiuXG2Vvay2Ra5yTWS0bBbELMf+AFefyTo3Z5cXKBetlUnYZleeo5/vLsqX6zt
3IyI/uyq6VFOXVXEpFXvt7vb7yaOlf/g7v5xuvzPOD8NBZ8WMb0h7TM1uEI56PdwzNhr/8OR/rTC
sEhSYt4iRahX/PW1E9YaTNTCFXVeGNCDaJx5lwRaILuT6P6D0tUfn92n8c5eu3DJRB0ZO3cwdyiA
QtK+zzzANA74ix8x8QF4rjhA9RycLx1ct0v5bdqYlLM1qumiIZ8NrWVjPtd1pkOpQjN7bSiPVnF/
YVX58xioMSSKO+zez6ZmYVmxAeni19TUdtkdsSnJlbjvPdU3j+lX41a5Tb79/aB/mpQEqmmbe4hT
+fmYcTMSkWsk25iar+ws7x++8n+aKp/H2f77p0kZkn6pQKjU+ewlAAJ55ZJfW9ubzrQj9u//b5d1
9iFX5lBvLZPLUreDfvDrssSLm+hzc+rPD4+mb0kGOr0WGrZ/vSxFh82dKoyT7yEh2YW3j/3EGdzm
Md3awpcPtRg3zmYi83+rhBECQXGQrIHzZQSPP9LFCIJFKYTRtRElDAXBOgtIQzQQJZbd/EHuq4LY
yYwzzivNUH6d0St/CUNTvY20FuVty/zrj6mpo+K0DcMsr5JmSB77vFsrtyfUV0w3EytZPUspzaVr
mllT2IvamAP76rkISnqGmlshbPmamgTj2ksqq0E6muW90UXXrIDRrhyl0EEOqvWBKinpVThnxewg
/dAFW29FnY2JoNwbSfqsj+ZRb8Zpr69SeyMqczvawmC9i3jwvDTRyadC9e1xIss9OUrHL2q4VI9F
wTILCnLpT8bCdSFEQtJOTOx+jjoMmCs8CmdmmfqAMmF+l+QIIrA65rsqC68b1aS1vcLrNEdDgSQy
k/fWmp3l1YOs7bNSGu5LQ4jvi1U/NrjEAwJIG1uJWioXkba4dY7jCg0W/7fQDHeTQneLyKfmI65W
hfBQ4glT/rYKT5715B0FovXWxAgJXCkcUXgngqCVdh2TPkKgTgu8exW1enbzIizg/5UVyKw8DQqE
KsFcLLmzStrwRdvYJ6GG0sIo8vu2XQd5BzMLNHYnmQJmzjrVDK9ry9DiIStAlGSQMfsoN9ZjIanA
MSINz2ceRdFhXEQ1gJCz+PIy51IwTqkREKhhvrQotmWyVkziWJZeIhlfaK9jtGpEZzUnQ44J9u7D
jc5Dw7SJ9GNUWim6162lUKTS14G4OYQ96frInGNuDLm5Q6ZsPfWkxtqLpnwRYTQdk85qLQf1Mwjr
JRtBQvSzADgjWYxTGUXpl6rZ1JqgUITOqcumzh2zXetDanYVucy6NOxUKOIuJASsp3Ou2kkWp9dq
V8+NPUZC5OI/Cb2YIFenNUn6JH4GuF7YRECOqMRBHIP0HI+ULpImRUkVK7tMmtH30y8m049elDOo
BOmJfV4Qm2Km7sxth/S30pFLFukuFwUHdwO6+TVyVVn0k0oFwh2vj3K77NQyPyIPQ2Q3w6cWIQf0
ZEcnuKsrr58Lp0jz+7idT53QfKwpRLiqphFkys11C/LC6bv41uI+OPFIXPy0eovVO6DlXS0q97Mw
wghA7V+rD+Uq4nZck9dQhXbfQrobcwuNcf46zVuAfV0e5EhB0IklYZQm8p7BBwO4AOMLy27G5Z0B
EJFKbC+1tl9FDFF1/W1c5wczS5h3uMxXoz6KCpkx5GTWdkjMKjdY83tZDsB8nuBHubFeuiDl3K4z
/AlVO28KpGcxnJlYRWwz59+7sPBKWXlRCciTY8pf5fBDnrPaGeb8ipgndHPFFc5tlOHiyNw3lOVU
DuIVZqoPXVgdSseJbabykZDOH5GWvZbEFdUV4JwFnHDTO4ZeviGtJeUasgMOJJBSFjm7BCpL0y6G
/6zNbWmTU3mDHpGj1zpj/NX3XW4FCyLMdizexhlnQanaskxs9lLeTWP3fSljP8T8kbWm04TzMeav
RpG8z2dpNxfzhy6W3wxB3EtRHwZhoaP/rJY7+tVvZd5CDhJyfy4lFNVyedAgaXezcaPl0WEyek+f
4h1axxXjlcApCTo2wQH7RBcdfdGfzT7fa6PxiJbk1GsSsJAR1FYFwFaxjnkIEn6aTAL0FRGeSkwq
phbKPlnwpwIFL9k6fQineoWLidubQiv66X1nlSTaz2J8rU2SaEdzi8Y2XEWRG4XM0U7kRLrCuq/c
IDPF51aOOIzk5amRI+s0GFVJJlUpB9hqNt7KcCUlKkq9PoHjjBMhWBuA6qMCs8xcfUEEPhSD3TLA
8OlWe6hEmRTjgSiPbqkPktW/aOa6w2Z7MzcL1uVcyN1CrAabLgydCZZKp27wY+VkzcgdOZ+Wlb0u
srUn0/2jDXNSmEBuerSk1ltFgjDWCtYT3NAGGivMeqvUwqADLz8myr2CFd1pVvm96iACtHOSOhgU
33VJaIDXR7U9jYNbC2EwxMXoTeKKnZ0FIFSOg9q/iZX8MrZp5pIv2x2mxcAclAMoAB7ZtPucRoqr
dJSV8fAAke5ejDRJqDbBOY/J9d4WlXwufEEQgLWSsUCyovg0h3HAoj/ZrFiLE2NDtOM+rndcDT6v
0cJiJBTI9SGeGWK+M8z5jcz42q4SkZwaPDJYC0xUb+oJqyU+JWEyTrqeYzKacKYd105/MEZy9vtc
w2lIoMs+5LcmFWIMMvvdwaIwJ74hmX4NZTbVYonmcpX0+6YI78IermrbNr4AjR05yX5ZDDKItdcC
dUCpNZ5Sdc/FZO7LtPHXUs1cMNB3U9b4dd5fhfCHzCg5CaZ4Kxk9HjA4kelg8QaW7XwbVuW+XONd
PXDWEsJTCtfDrjv1pZIb+KmAcmXhfe5Lp4XstDf6tPlSWLHlQja7NuoQ4G45S3YHkdpZxvZQVDP3
ZCXSTvZ6LpUTekx4Oaw7rGKTons4OvB/QiJeay+GMEDuq9N2+BL68F7PRiZZmW8FytUzKoUvdJQr
tq6nQTYVk6syo3sJsR8ZCk4irrY8KrcamRFpZj5iHhjdNP+hq7lvROUzDZjHUA4PQ65whi3md2S+
38W1PfZF+IghrbwycVbavTxGkO+ihzm1bmtFsYuoeUsM48fMc2HNf+7mqIVw1wcYr0EIzBw5Kitz
CHu1y5XJ1OelDAGHN6Hpu3r7l65udqUHXs7v+9hbDIV7zicxrKqTZOGpaohO6SDaHsWmUrFzaocx
wUCRtZ2IXJ1OjF5px2Y0Yc7SDDMR64/Dl2JMX0xD+UpEg+HGact2bXkelTiIWlNyU4UOwxhhAknm
NyA8cE0Js0gUGeW3NFyHVQ8yWsJuUZ8Ia9hFDTo/Q452ktqpbmOQ/6kU73H9g26Cr0gRLcDG7dBU
Q96JD0qsuttXTlqNQ5vw3W6MgKieayFic9pDx7GIjVBaPrdmG9uoQHt3mMygHsJjGeXH0vhuFXwz
NLak8rC+RGpBZhpBBFHffmuK0isIknhhkdj1LbhA4jKv1UiZtmV4y23JTY9d8Ay13KhslfsD6152
BindJXXqk/L5MMZmxfeNUCV+PrGhI6vN4s5m6zUEzwJxc2tVJTkn/jp07T4e9F0CzQmfQIKRTqE6
Vq1uL+MsWuXKmQTtOpPj51qCLFW1cD4bNOkLYEkT5XuzaseKzu0uK7WnehEOcZk5kSaflCQ/GWv1
Y10TUl+kO2kQvgpl2tmEmxDAPYYGPhzJ16wQcGNM9k+9q4plN5eil4rtDt2RT0DFvaaARIsMiHfV
o5EuN7pWtHaer0GhGI+NEpJoE2mz17SDm4nNPjF0vtBAjdx8UWtXztqrpYvv5XQ5Ci1JeHrDuSHs
/TltNtIJKZalXYgZLoSST25/bMOXVW6/SOHqV6JwFAZwmmbvkYj7jN6BLSWA29NYYs1pMrgLiaLt
8T7wd/hHSw29WdI5jAhMrISsQLXpnqHP6Y6qjtSrhoQFdpWOYl01Nh4HP5OrYDAjDg4h8lKJhDZr
uk0IpAmh49VMEb9T1WTHPVIPRrXGC6bDBEumRAw066wzZepzWwPLGbX6ni6N0+nVtTlhpkrDd8Fa
92LHbshs6SN062sSNs/TKgYdzNNlEXKHmnKMv6V8x0+xuiAoLdfILK9Tuidpad51BSxjKsFHFrXY
Jg7lZCjEcQ5Kf1VV+WMLHps4IxynqYVEJ34chGmfFO2PhlNVhvl42lxeugHFGdYd1obwWhOkq0Qq
vDWND0ZuQj2usIiXGlFBygjBtHjtum6yCYyu7EySvzeFmtl5nxLdHrN+WCbN6VzadR0ZQ7lxEidd
PI2i8pCmoltAtHaEtb1bE+VbM+AWY2Vyk0yZnLDEKUmmtp136etSqweq5zspIlWnyuo7iB6BQDqq
auAFT01Xl4yPNMQ8HpczJqyx3pXWEvpSk3JuKck/tjjAWTNft0IbI6c0+TxhrLnLmyjdtSIZiAJm
RiGzhTGq36Grvsdttouh+9gllCtt0Zwlod5trsDaVOEDvt9HKpT3ijUH81rscn3E1G+Gjm6EJrrP
9FRDEV5S3QOy5gkzDA72oZ3dtsPNshK1ES8sNsuyJ7/5RpWS1VfqKSjDStvpHPXcGKCh0oJJI8f4
Rkk1oguEbofE7DW2GraD1sQrMbGjEMXYFYQl6LFDur3RnLADyieAPk9qo+l2O6a3pSb+0LAqeqSu
7jIj8kszOQKPip+mOlvBViPixMDxVNW6F2Zwabrwe6104w5zZ0UMDnk3M8wbYMpyDvAdv50RrztD
hv4Sj+qXCnrl2uJYmnQsEVVU7tRh+TouY+nw/ZScoRnuMD/fqVkBSD59ZLdyjx3kXU3kd6UtsBMU
ylUqd4e4iJ/gvVuuIg7qPtIU3K1pvqdG79POjH56OjDXRoYnLcOeTI+dviw78qTuZbMJhLgBPFTt
ej3v+ZDx3NfK8PBURf6i4OzS8/syU4cAipTyzhJ0My0qpY6RCHs11+2RGoej4VVxcx1RaWJ+B2/C
WQROTIIoqU9bosHaoOsgQScpC1DcmM6S105SaYk9F8p1XPWPctJ9kVvpoVvlF5oLpT2OUQIhFw9s
kR0p4npmDUZYFJcrfjsKVjW+R0ROoAN7ZQfIazDqM3KvtGOn0i4uekIhmMk6bucp3aDz7wuBUaeC
RE1XDnOMrb3wvtRrbfdJ+gNbEscOORib/IukTwT39G7aajis2QxKkzNAVVg4AvHpNu7kViQuqTqE
JripNsZkU/nG8tg05ZVuPKm1Yo/i4pXm27rkdkIWhU0d5zZJ+50Bz0cViV6C28U2n2OofBBriqcd
mFBwRU4LGymJ9dWtl7tIVW7y4pvYarWtW9B9qodOv9MHmANlUPKXdKTSQ+HMiw4VG/e3sLjCwFYk
f9Tr16F6tZS9PM0H0gUdLCmOsWJuhworYzZ2teGp79bnoQpkihBVewtDqscYODtL/GOUagkV7dNI
/Fw49/tufkiBBQ7ji1nROdXZVmHmCaendUn30AX3TTj5+STtotC6XVnR5oUwAHY29avBDri0XlA7
wbbO7S6/5+zqDupttmpulH0rZtWTBmKYVZaJksj/SvZiM/RbvmtJz9muK28lc3qRzfloqpxGlla9
a40tSNR6kmEoF7XExtVc/NUQvZGcr9q8XkpdwfpocPBZHHNpST2xOHlW9W6zDuNDp+R7UvqsuzZL
2AfFOzkQ5GnWAGTJA2c7O3YEYi20bEeySDDCTo9TfFvx4NL5Nar8sogfa0hSS1Ps82ShkHbdYavE
TOYqg2FrTCCz059a4HB9Bk3aF2ctfO76IWgbwV2m3stpEAOxTYQrWXiVp5NkGr4p782mcaL6JjK/
lsJ+xPmvhjeJ+ZWzahKNdr3EtzMpYHbTxlQdCluch+muT9GVT3lnPpeKhgNSz7svmlE9trDUBlsU
4huNZA1xjO5X2eidtKui2zQeb8qFozB0YnLB2SOJzY05emU938YDJNdcUX/QuyGTUN1b+gAPuHE6
gtrijv0RhuFBCUDp3oviMV7eF37b1HXBOMtuy2M34zkogeaaLdy+N6ySPB/TA7tmC9iY2XTZBGi5
Q5Xe4he8HebrYrauOEB/yfLSjyPkHZn0GGbGqaMeMpmHsGfZUSlosSFpDOM5GZkHhtE+WWb8JYFY
jkDcafSvDVDBRS6u1zC+j8wW6khGiof4nIrL3bTqH6Mc3oyp4CUr1tlVjie3UaRrQxz8XJEIuhgH
SrTxF1BMBLAhqiHMq/lBRMq1op4i2HhdxGeINJICHDo23C6mKNtMBYsu7JFiCaoY/92wS63h2Gnl
oVvybyvkEyZ9/G2mfNOvVJGa75H4gg8iiKzxUaMGp8UHeLGB2a+qHRMswK2hLpw5Wfh17puPXmnd
bgbcFxsnllxHkZLhZJW6R8cHkqvizPrkWF146JX5iDV+pFhBUmZWevWasQRE/tjU37M1A8b7Eqbq
Q2hM15lI4aYoPuSNVkt6wWzyM1Xqeja1lQeMvfb/Ju08luTGlmz7Qw9m0GIaAEKn1pzAmEwSWmt8
fS+wrLuCyHgZ7L6jO6jLPAHgCD/u29eOfHr38Cq+NcL4cZT6B5S1AHURS2fSU2VldA82L2aCLhP6
2Cr3qnCVmuNLPYY3o5/1q5KXGSfxqomgwAmENbrsvwtt/tGwHbZ1f00r/wRwOnrjq/3UOkIIToZK
qW/92P+R9VO/6oaOtC0MP0PqcRESfUybTdKdLS3wgvkuRx+qDKJxFJ7wRS6BYZG5CRqdKydxusSf
4ditnrP+VWp/KdCUufUHt4rmvVotcXygPHErXimRdJvRYt77dMMKV2SXf5Fhvemkm374wCz8GMT1
k0KKwZC+5XL/DBmIjnHjI6g+xuG5HQb4bmN4N1QS6BV2SznA85KkrNXJJYmr2E6Tx8G617PxDZyK
T4+sdtNKxpuU/lDG4lHv9BBzZ3LfwiBBgi0SoDwvZmWxD7f6fTPFN3jrfFjmbWzKP33cEuxBs2h1
JfdtJM9Fhj0eeqVVJsvjymyqh0wsr/FqWdV6u9Ea/qQlqB9RU9yygA5AMGw1+SXFdJ7qWfEUtdxs
2xwEBP9irKPHqc4eLMG7F9rx3iA3JRJO48FCqsAgJWhY/oPMRAFxeDsOBKeNJ+x7C3eTWCJjQyNL
Wezxcj/IcfdTNrmB0ZFdeKNdkUsln2pcF2TuwjZ22tkID6h3OOWvU25mrOCAe0yKoqs1b8qkcrRx
sJHU+Ssl8e5EbXgXA4LybvJuMuHG90Vb6qZNIKE+0aE+1dP14As34RQ8WjgppkENXkCm07ipHEG3
HlH+3RdBhaF8whTvQ1cu4eHNL296zmRzK4QUFAqp25ZqegeWkn/dhL+KVsPujpNLYCexySWyRlT5
I/K0e1rwHyXttk5/UUx2APGKBVshsM+VWQTaSsLays9JMavmM5oggyAlo+OesAEz13SsVvSTM68h
acbmrUUyfZJ68A0BrYwB9s6V3wCwiJ49T8SIDHSEVL2N4eAMo/XTbKs1DvI3spZuQMS6BCSbka0s
CxunCKR1XEgvAWY+Cj8D9sfa0MlQdtkOGx62+sxOACvCdHHlOPiZC6rcrbyRJDjpXmk9SQV5S5k7
Rad0th/U36fOe9dr+RvJwg0dWrGdpMMaPdm+SXqfiyznY5/4VwkUoyQIx7WhVUSrwW0T5fXKy0Z5
E2rWOgu7DS5m61qUrRVZfTrM/bWJpzg86D3eJjf5pK2aqbwyo2hdAaks8Bc0rel2KLS7srIgNQTi
WoooBAj6Fj+TJ1hLI6d1DG3FCq5Mobtt9WynBBHXmOoxaKI3gdhuhZGj4Ah+4EwJHINClw5JHu0n
pb/rxmFfpDRME3m9CSpd/5gnrsRGxxtoOtKDd2Dc67yciFBN4SnxIQqMI2Er5b5hePbzOH6QQjne
V1Z6LdU+p57QQFCN1kpqXgtRueeA2UKg3Sd17FAtv8vnf1s2RH5loP2A7kMupGru4m62SFfhOeta
vGkaeV20yloEZd+LdApniLMVPHYnf6230U2Qxz/6tHkdJVBQjU8VoFFo7w0ACO8M4hyvtLba5O+8
FLCPaN40/fio42y7GYAyoe3CeFVlkgckAqYNyLoeKJm0HWNqDYbBtFXW2azHw7WH9cUTG65YUTkk
96CPuWBnerEuFI3Mqxj+ypXxziyS2hkUSpwJWKNCNAqbXOmaWthG7MGSBOVjXuQfXdbtg7EvXdWA
lBBlA65SPpuQpAtXY9G945XeOFDw0C0o3Te9qhCECM9FwXFYBP3NJIY7L/exDK/XOXUskJp1Cu8C
P7BJSrm4tI3smHlXrTRSoytDgUFdYEPmDj0RCrewW9iU2PVxnuSJ8jLlMcbKOQUvzFv3OuKFvpV2
UjY8lCU+B1Fbb9WwO3ZTOK68zqIHR9N+0JzbOxQ7tqI2/fCVICMjEh7SFl+rhHthX9w0deSUXn7f
1yM+4LXi5tZ8OjfFyio4wBOqQOQJai410JCEQaXdKQhaJ5M9yxmy6UHMYGjXFFlWVmTiRIhfS5ln
wioKYLLIWIp3kpquaZO6A04hukVR3Mq9Zu002Ly7mZpXkGgSTZBadTZuhDaeNr4kXTWRRWkjIFdq
Kegt23wtzGlpOVS2rWeWNhdMN63bngIe3o6tuJHMelPitwx2BVM1AGGHSZIdLSlvg1yrd3lYDit9
bACSZdOvtIUTS4kxN5OPdCZ56LAUfAXqszBOmxzrZxciFfUDnayGrMrlDV4S3KA8GLok7OtRfaz5
pz5MLpRrzGbppe+9O1PsdOrJGW5gE75+xgiHAw4OrcSkJBMKR7lK3EcmHjYaG5zR4UqtKC7gqmQ1
6N3r0MILbAjRa4+zCZN3W4BCNnqVy7tzTUW/lmJIwJJK3kLJjBu0+k4dGM96NOx96u9s9Gm9ShUo
Z0z1t1Gseiyxw1vFFNqnPqJwEWOubaaE6EB/uTBnIVjusAvuhabi0u+nXAkUvNAlX9FgOPhTdm3C
ED70k7ax/HHYRGHsEJziyTUoK6rihzrknkmNIHLQDcC0Ik9k98Fk3cFb2CRCdxRKMmdSLazAoW0k
ZnxcW5whYTfLau9CtTeem5oVrU0Wds1R/pR6VbYpJA2SUd/lGy+qrnoueVVAPqMHZGwAK23Mn6OY
U/YJ3htf+BmTq46b0dX6khSO4YA0QsIbrGM9/CGpLJJc72me4JCUsV4fGzdTlA2CYFAeQ+c2xUya
EAMVvrmy02PtEdepwyAjo464ZCqj2wChdQLgEHUi4n7WWdiDo7PpSypEfqw+wU+8LyMqWRpUG0NK
qMdIhWzj/1eQDu6Gny0uEj86lfJRbfF5O3A2LhUpx7NKdTXbZ+ti9ZgJrEQ4zbY4kgjQpYc0Nbam
Wu0suJOj7uExyaUs8IwXvg6O894HoOJwFeF7vwtwZScgF58iQ7TWSThdZeFUXI8h1xjTRzttpQNU
EQQYQBTl1wkcpTMGqffmCco6AQW9i/F2w/fcIG0u3+sDDDw59QhJaaKyrk1PMF/qUCTs8+SiQ0ZY
1MpjlfdOlyKvHdjqbIAx11j4SfaEdfZan4JfrGHRhcYMSCPK9E0v1BFVW1++m7Q421cUEDIpdzCi
L5wyiR8VLxScpMhtGVL9KqCTZBCMo2r1h5DbnU317i2owxgy3hSsfAWaWFAwJT09IXk4UrgelOJK
g+y0kzPfYRrD7sW5vSi2iq943aoWSbWjxHpJ4vI1lBplLqIQ1mvDbWHG14OnvAeIqNahhiElTiNH
nRxQZiiU1/mOyjhcEduTBKgoP2T345DfGXkbOr1M4SgBM3/l60K8h0R0OxK1bcqeO2+f9btUGIjp
vHbb6lxCoWjd4xAr2Vmgm+7QGVemNV5NrfABVGWv8CVmrhUdGNAoCo8G1qq+r3RoLUFS3ITwp1Go
Q9OslPaX5xOy91NIpq6jI6jNEtwVwDdlGEhVQshOnRmuj8iXb1Nq7qTNFtowryFaiS95wythaxGd
RmJKChnpOzUhQxLB7KRO1lENa4rG5gqIe0PevGugqGwfpcB7ILY/RKx3Vq3R/+gqfBW0WD+YRvQ9
tfwrsfIPTM5dGfqvhRBcRWl/zAMcIrCTcc0p4NANGiyrtZakh7Yz9frD9NpgR+su4knQ9V5vyHYt
Uj/qpSPJuem6IQloN00Cp0sdD0A72tWA4mJVULp4mZp+cKXEPAx9tW/L7DU0EB45kqx7FPfyDE5W
3b5IZbmmDpp/4NEcwK5XbuDSWBpHDDATZCTbqPJmTCpRNjl7MgKhR1uikO9EsSLrpkzSbRcHiavX
KDZgmg2bypPlXaclTttUH0Mn2oo8+FTs6ta1Mqw40jEuNrNDBXicLBleDSPI2HYnQDOFpdqiGVwN
ZgP0KwFG5YdZvmIfOuZSVdgDdUnkCICWsnJw5aYC6ki4JQnU8LtyIxEVdEJ1lZnqTmLDdbtRfam6
+KhEAAgSMnM8h5uLzL+4wHKhDUSIp9UdeeFDrnKXwDodlSqBRyZ0yWMieXd6ox2FxnuIhv6VjdIe
II5vvQA2rEYRNQ6CLXQ0BYYbCeKkQWVUyNQU/MB6SkSZ279PVtXQ3cKjrmJie41TQTv518FUlfuS
qM4fuV2DvrqPSJzwV/a5JL9Ig7Q3G5lSOrxcp4tSznapJrUlem+wJJ6rss5tqKlPUPAQoET+ITTC
Q2WSGYXXs407+WXyJjdTy20Z5fuK1K4kCG42eeyfeU3jeexjV2921UvfCHszSixI79Kxa6WYuyeY
PKXqd1JLKi5txD1ihpu+RJHkK8irTJXBo1JsnXQwKqYrDzCa6lsjKLzFsO03RhEOR0EKXihNuVxY
WQ7WyKndeADzYuEOa7PMMQZSQBkaLhww2tCOS1zhfVQom1TToSb4IkFl68elrRhN6wgF9tr+ZLxC
6M02Yqi3+3iQ6TJJuHV4EXmlePwutQNu693eT/1vAhWUJBrsGkWPhLy0b49dJ14F/r0SjAdRegRd
uOrN4pvQWS9TaHJJabSnKp/uLKu7asrmUHAJFYq7MBxRY2ivEF9/cNJv4f6t1eBVErBXjKt1z2fe
Z2SNMks89joGj0RSnTa6IlC0pD8qJIpqRC3m2G89pCKIt4TnVg5gEg+4WCbHhDRxZpk3UyrfWCWX
FqWVcQWg8teIPwo1jlZt+JDDDyOoJFCih3gryJVjFgZ7wi+LD0+dX3VVE0YZSomghUlU9I4giwBd
KS8G3sYsnsvKd2qhcDKu8iPXeEkNnboyt2FNyxw6NJMEZURGf2vR+LDyTbN2xRm3hTfeT+zNH6QU
j9lEig5GlbqhPMKKkhI3RX0EHLqkVN2tp5LSniWG0TXHBClLrCMqeYW7025Mk1clCNgEBd/OPaRW
8UcbvRpU0TLsgZHSReb4TB4MWfnKIgDiJm3LMNZWkkEDUkfj/mAhMCL9ab2G6jNJuutJSfcJgOLS
FGzP6J6zOuzdsq7J0pjPnAYbNYpjqFzFrqzjVVWPKamHF+jFH3hU7nxF7rHjO+CE44o+f8mAiCbW
4lqWqJ9Y+j7Ples8AQioSfdVh8TDSrdWYvzMtR8CG1JUSOxuBJw1xoveBkmpMxlDsi6H8XsiGPel
10z20D+1iUcNEhWc5N+YOQDjhNJwFt2bEV7DrVIlR+JWysmlMF0JOFNfjWK50eTwBwKCn4MmVc4U
Up3oi1RdxZpwNHvjA8CzZDe89e2EHMTwab2qxL48wHPE6why5LqbbS7qSvwmTfVNHnpE8dKEXAYz
K2SoSBlJDdoiruLotbxuJ1QK64TUv1aH3wBxHhFYujVO3KTxajfwqEEP/XBXpiPFw/RRbwbopfW9
HMjs2FN5VNuysn1JcVpTDVZikjtkUtmIk/66NoYbUo/EuLF15EitaIk2X8ApuonZvRWZvsV3nfkW
9+IqH5rwVswT/VFu/P47ItnuQQ/65zwgoRJqOsJDZHq7XmxaClrE4kXacJUoqCq3U7OqzZRZnrHS
q4aKQXfvSfk1Ms5+X+G4GDaEQnNKYNKyB8q/5K+lHkGNwL1ylfmd+lHnd7M/Ra1BCh3TAIlh85qp
zVqLSmfI1Y1Wqf2Lqjf5j9QnGZKVsOky+uOsqRFMklCDua80CHJi2F0H6H6paOh7ZWCX9/JbzGn2
bGEyE5IlIFYFKXhLozDP3tnlcUJuJ7CityTtq21gpfVRkXPZRkl2bPziOcLx8xBahN9ZGpHSNbiR
tTUs3yTdqrkuk1CWrY1smKJDaolyrlYJFO4ATXsKwooeGrxHaSgwHsjyDessxuY+jLRvukgd0g+1
0DV8GaEF3F2ur6lK2oHiQYCMI15h1aHYXZLV1xIB7jZTCGtwc9HZtIyBvKhZIozKhHg9yp12RX6J
C0uoExWicaXGO962IlRVbcDgpnlAqXcdN0RkOHJ9F706vGqb4XbyUInAcHyQhQJvMLzJbybg+E6I
18uG2nvhtFjnjbL/0oP89tJmzbb4QW5rWide9+xbFP786EcuJZWbJYRsPSLTVaeP35LeBNODD46r
CkEGl4/6f9qad4gBLTKphBfqMBxgoxyjqV/LYZiuVd1AIQ2HHNUmXjC9oLuIsJ3KCj+SxB8cUYws
WwhJsFYqdFaxKLjWRS1tZmH1KIvJXWd13301dAvaPw0ZmqSceKLbTz4Ntim7ram1j7i68HidXzlq
KlROrtJ8JHk7zRqrdZ5q/tpn4RzNIPweCqTkNcE31lKozfdpD4Fp3ep2NyRPYja+171xDfzoPS8w
+wlGlabdloXdpTLI0DGzVvTEzaX+xthUtTEz4qP5SshpgYoLK1VO51ysvgVD8NRGDG8FVOyy3trT
+9XRrdPHd61WcE1C3bxCTd6h7FO+mxl5LZIMuMjp12bd3MmZUF7RHWPZTUUOUiz17/yfv6MS/ha1
4lM9qOo20sxDV1QPCelcO5cJoTVzPKAX3qGmPyh9vkvb9Khk4VFN6m7OjJTuJOWxO3VUYqpau5Is
b4Z6hq954M/Ot4iXxSqrEbmSEpG0t6EpHgdV/IWst6H/FnBG0XzAec+LQ9rVmYRVLQ081h1/dOo1
myq+FmOeoOQIha6bHMyify8K1JbIrhBiGeLPZPBkLL/+X+JJ2DZGuorMQ8luNXW8p67/TSyQC6mK
/jgoRnETC+UdrbTPRG2im+IedkhhDFFXTExq4jQStEIZHPNUOCh45qzkicx/qlhXwyg5vlDMBRl6
6kzLcsKiua190joFZU82z/ZdTFSo1H7NDlpE74PlQZJFJZWF0j7AJdFGKfBRY+7HKdYoLkRWyJVG
1b8ZXlYU1MsLP4cUiB3H6uuGkE/9iRhgzOQBsgu03gIoXvS2RQ1K0n4IZadZq5vuCAtrU27SjeEW
Lu1D8hppiyNurZ1zqRt/aS8q/h4ZcQUMNQps8rINujXLqQhGCxwj/IHyHurWe+BUWxR8K7QKLovW
jvbCLXWvC+2zy27W5cCLfiJu761RzQO3GgxWRKmZub7wVpctS/8MMYO3JAALmjn/hJO2nrpDndBh
tuwc5peq2+XG27nG1eAq4KECN9m0Fxp7PoEHliMuOm44YoakqXyZhqX0vtzPLAUYpI8Ea65/EZtx
9g3CT5MhUlnyp75SGoUxKBPQOdJURzGaZoanCy9w2dL2+3FORlj0laHoFtMKXcBvHov6vd2Yt/qH
+EA+WNtLbuQK9G4Hm+J1Ui4siEsDz//95MtJBY0SecrAhZBsBUVGVYt0P8qDwDZwlJ7i6IL7+rLp
c/mkiwWYFRrGIhPv0kruUv8NsaldD4WLBCxL31LSpV+/2UufbtEmVRpVlLQ5z2c05Rq9Lma97tcj
yBdeoblo8Sc1rQxTNw9xM/Magl0RrrjhueYeXMSwKg7Kpj6m9j/t6tNe3kn76nqGtuHe9L8HOize
r7lY7aMvtohDeL85F5KpvJ1zl18/8Pm19+9kNeU/54wQyzgWYNNGqnibA3f3JNERU9wk0IQLLa1H
1yrSNJmE/hD+SoJLa//sZnMy/KKpL/Ebo256hm8j8mbAQzdTjxuAlOQXNplLAy12NZzWu3wq+bCh
mQerGJuIyNO3fh44/+ELnX/I6SIMrD7Qg3kRvo62v203ngMG/UFdNxvLybdfjybPM+C0h3U5QxZ7
zajl8jAVvL9oxyXAoazoIv1CHbflJKT7OnquDgjLW0dyFTKfO/lwqQV6HmH5C2SJ3uQZu4mb9WKO
4nvrKW3GcREG077QN3XwPN/G20m+NFXPLf/TkRZTdVRrIc6jSHY8MmerYu2DvKRP2TE2SG6c7uoy
Yunc/nY64mJ29iApZcj5MpfYx2CoHQnYUwh8JPHp4cJrNW02X3/Psy+Tk5dQH+6BoSxmKZdtHQ+g
Clcl/RB5gLu6u86HiiHcfz3O2dAJ2AFN++AgVXXpQCfJJhU2vPQ4o6Y1XWt4SmVEMMdwm4FMpf/N
Eaad/mr8CojbV6Fzicrxqct2nrinP2Cxl5N6sfwsyblAutrrdFTd0s5ty9Uf2mPmdk+MeGFhntsA
CBJpwtYx/wUw/ee6zBrkboHFtyzGh3F6VYrbQX35+q2e/XroegyRhm+8mRcTlC7CxJxMhhCC72S3
rjWabBPLcOjpvcDI+Y2a+bTqToZaPA3Nqu04zU8j1X1GUkLpSkevsQeYUm9E35rK3B1r69ZXk+GH
GZrpJpkS8WUMomI91pr5rZsanGDIdHAdhyCHbCBm11CCEvBhup+0aC9RL08urOHfgfGn340NOEh1
2oPZLv78CgNFp1gPFEhIcd2uTfpy2PWBAN0lftc/DUomFSSdJ+irWW+sBTRI934vpuu+UzHbQidv
N22pHkjJIOO22tKtJ5+eoYZ0o5+K8pOW460yChW9unrGlLLG0BFyX3K6HBHFIFXRVrJogJMNtEN1
nKg/hcgnG6sbpXbhWT9RFX9PcUzILfC1wB2tRSyRQjvWA1+d92bhNYOqSLnHVmx6KdaXwGhnj3EC
Wk2cMRwKFn1/vtcapKxhRa0EICK+NtbDdg6h66Nv/03H+ic2y+8ng/imQE8ADbP0KE21knQ0BhU8
2RAfTS6G22kLd2+neA+K/Vewu3ntfJo4J0Mujhl4ULikTAw5/fA23Q2Nziv2KLxsbeQpF3vyz20W
CjBXY56kIhe8P19n3oU1XgQSzlzGD0Hfi+G9Mtz97zeL0yEWKwHXW2RBEuXunjSbORKn05+o4A2W
9PXz10MtSf6/r6unYy1mh4gP2ayRmGdHskP0vKs3gUOT9psBoXZwMY/fBvvgwh51dk4CZTd5CK6R
mr4Y1SiRuAWjPEfRwe2MwUSVfCPZM9vNX18KJP8/z/jvaPPmfBJ3IfitFI/lgfgHUSZ9Khu5pxJc
+uFbq0jvRdrv6VDeBoH6TbKqW50KK/XswqE4v0lojkO/T/u/d4m9fG7eMoU0lAsiHa/q4iWoWZU0
YuZJEJt6VwCIPy8USNkbc11cBRfCh0/otHlhno62eAmqPKFB/u/RVPCqsWtGt6ZD9P5LYy9I8vvE
voTFP7sdnI46X6pOXv04/feoLZwo7GRWiTOAHdE2+JBvLqM/zx2zQNgsslGwL1Vx8ZCxxJY/+cS8
1GfJsGSYkucA88E+Uj1U/fr169WzxKn8804NVcZ93gTUu4hUqE0jeGQnZLMLt7AEgOGgprvMHTm7
54Bs+WcceFt/vkW/C1UBC7E5pzS6CJPjbaM4CRQqdTW3hyNSsK3nv+BZnp+h/4672FnlMa9jOo7Z
63CJSPznbN1tK3dwLTDd4t8ANC8NOP/3k+nSGGLUjRIDzkgqFQXMmi5CW7KH6+7b5Rj+7DGsnLzX
xV6OP5k0ZXOSIto1O+t9BjDO8HH8vi9Daed3tTylTsdabOqt3lJ2mzMw87vs1f0/73Kim2T/FzPm
7EJQxDnEkGVDWqLtjCQqEDKRN2v3Jpt6eV8cJ5IW0FA3xa+xtYUN+oqb+oLlxtl5ejLq4hlhtqCf
CwKuDr5nezk2nNFWzi5cbH/7NHx6k/MViB7k+W65+GpR2wOeUwVIvra897fmZnQBumx813Kx/HOj
+8Zu+IKXbglLa+5/jsqTcRdP15XIJqj1SECNkL8fsGwDDyqDTb50bz67rZwMtDgY6gDFjdjygAnT
cgaz0QfzN9vK+Uny74tc7JZDghGeRfueI25waN6be66wALYEm/qYw2nsmC9/8RrPrvGTp1scCZhA
TWijebra5dhLbcguv2+V4nqy7L9YCmfH07C6MQxdo9F6sYklLBGN2EBypLAEhSIchaxxPUHahVH4
PVMjx5vMlWJWL3HG5p2EW93qL5wT8yN9mrEnP2GxrZWlGk4oBTmW9Po5qs1Hf1L2cRttlFS/VotL
piqf5w/IeGIKej1EstnLwCLHLEyNE2ty0uAuwAS0wwrTkt6l/FY370Oa0Zhe9tcn4Zmyxzwm61GT
SWIza/7cuTW5V0Otogl6BqDybW09ctInCfWSebTuKsxjxkO9Fdam+agYx4uXnM87D8Pj10TRBRdy
bjl/Dm+YXTBotTA53drfdjd496F+SlYz53ncgir6FW2yq4ujfp5af4yqLc7lGrM/rUDTxENLa9UG
D5KugBjY6jpd183q4njz3/tzHs3jkftR8FjH9nax80mYVqYVdx02huGYrU0Ys5ONYnF9ieB9dgbx
OVn82IOo2nIHwo5dBcE8OUZrbCWUGasqRncjK42GZl8CGGTRPBYUiArrPLtQOjgTNPKYJ6Mv9iWR
mmfdDL7I7YDW4nWyDhyEkcfBntxmY9wK66/n7qWHXWxITaWKGdIXZAobWDDQdJWNsPkLi57Pu8D8
WGxCrA+VgH/xWEZXSiPoCTgBd94VnVSq3dySh7hCkCffJs/Jd++V5vODeS8cv37As4vjZODFA9Iw
UaqFyMADYGTdJM8wkFWXOufrYc7c6v58wDlnehK9GQg0GxIRYC6c7rebSznbyNROudMPNBxc5LKe
XX4nz7Vc9FjQqUGs0mX/a3QNeIbhz9LR8Nlez2YK6fuFx/scwf3xeEvSZgOHJW0UHg+4CoZO9Sp/
0lxxrbDDlBcCqTNX1j/HWhxasU6jiZgzFr7dzxrGG0Bub6ttve7XaHb23SbYJxvlYsln3kA+bTD/
vtHfX/jkCw408HjYCcCt2KUDyUmB5VfDU2zXKJS2FZFV9nQprjo7OxWVMr0IpZXM75+zBhv1tK5N
aXKsDt6e9dhh+YgN2erC1zv3aMTfsqXCgSVyXEwWLvpRUWLfTdghrQM7pZYcOAB2nN9f8P1SDHd2
EzsZb1kuNLQwRsOXzSmOKceGfTVTYGcTgkhbjw79MbtLL/LsGXw65GLSDDmMD0PhEXtb+RF8FEcu
i264F66bg7fuX4N7a29ukzv/obwQkp/b2U4HnhfqybTJ8HAa+yyVHE17V7ubKnvz5W1L9xKaNPvC
d5yj7OUUPR1rMV3qXI+j0OQhcfB2yuF7uff3hgvcbLKB49DdiqPIpYP30piLyH/sClmDw0AIWRcF
CrDuLhFAUH39ZPPu+OnBKA0Qs4lc2qzFLq1ljUDPDy+x9vUZzQE21eCaiBa5A3exyqOR5mHDv3A2
nN20iRP/Z9jFpl1GgSKnE8N2a6T3h/kOHB85/yD6ZpuLFj/nFvvpaItVaBmtjEib0ZJX+a7YKQ5R
InSxFb27M5B53ktZ+sPb16/2/KiqBJqf4guqnD/nJ71ItEv7pPrRpw63KOow+Anj4abuq0tChDN5
NougW1XJmpDSo9/4z7EEEVG/2TAWjRveRrctMFZmRu8rl5zsl7HJXOBpjhi023B96UQ8+5wnYy++
JUYvljq1AekTBU4TckynlL0WTtGlO7hyfiTCQ1GiJ0JcItjDTK76UIolR+iazOlzr1uPAf0WbL+V
2zZZtlWUsNwCdBX2TRX0B2idGbhDq7gaVa04SF44tzLTgJrFdbhJ/KK0GyFogTi0dJK1eNzTtkiv
fg3n1UCBiSxu1De+Mf/RwsRfRau7Y4W78HEym/oYqnG/Ezq4NFOUNWuvNcA80VcGWGM2l0Tocvv1
lDqTO+I7a3ir4e9GKP77v5/seanU95YchZITl3Oob03bmsKT1SmIlIVNPovF0ynu7aRpnKkKjyaQ
swt74dkd4+QnLKa1FeGe3tV8buTv6hqgUXOQEQs+pZ3u7QJgTnsFfeu2EYdie+Hpz56mJ0Mvd+Ge
xpao/GeWj65u+4r+PCfr2h9IfpH5689/kTk4OyiWZ5QMKNWi7PtzaZWFmgWap4i/t34CMAjkcHFI
gs6rqri6dKqd3fUtS51N2OhSXhbCjaRUuVWCd1SlAHhU46ZS4H79Hn8HN8tNnzQ19iGks/ifxXvs
aCQPx4RHmq/NswGi/4329xU9AhsYQXcK+oX5Bgud8Ep5ZEat/ZtLh9vZHYtilmQppEHm7fHP10pP
lJG200hnhls+l0H3U8XrMroBjTP7gwX5L8zb3exiluvc7D0ddvHo8OWrojQm0PGJVl43Ef1KqHuH
tQ/6wFVoloAzVE+3Jqkw+8Jbn5/o01ufTwNuI6Rl5MUp1OV16VceGsnZYkG1M6d8qk3XVB2lPmTV
g8mFDPWWh7xB3NbvYniTa5ta3WXj/mLMNg/1xU/5JBetNItwlZ8S7bqd2jqzQeM/UHFL2sy/IFxb
jn5XrctDcXVJrHpuFydlAhBeVnSNqOrPL6+VcesLUsVprOi0Wpa2Fe9aqM9fv+6zo5iQ9C0mGYH3
ctmKtEh7fk+asTbANKW0VYNF9J++HuXsdDoZZXG7riGABR69IU6pRe+aj2vxMOytot2mgnUPF88t
i+Hj6yHPbRDqyZCL1yc3IL5kkyFD/bH2vinDpQ3+7OSgsGSSMoDZvzxjyqwQp8nisq4Vd1X6lESN
a6ilHcpUMUs6TOIDpMsLV8/5PX2akCdjLnYDIEX9GMWj5MAKggP8KtNSL0lvqjKuvn57lwZarH/I
aFEXagxUCy/mmBKl3EYlDcyq8n+af/++xUX0XutxLGA+juhW0UFVAb/q+lUc/B9izLkI+N/fajHL
adqmk8afuCOQWKnS0i7Fn3Gjr/+zl7aY5RmOEdZU8Cza9EuBq6VKz03zNOWj8/U451fTv0+zmNr0
qMtpns0fB8RS2OSHaqJVlEa4UalXk75O6an/esTzu8S/I86/6CSeou9cQDrPXB+U1NETA4o+vavK
pclwadYttv7QN1VazHiwTAtAfYZctN5MsV4Z4SXJ9YWRlpZgimfFUztPOwXCXF99L0Cbqc2dpl6I
RC+Ns7j1V31bC+A22cRpARzBRGj1eyVtRXpovv5C8zf/YmdY3qIkb9D9vmegMj+Yv0qQS2Cvs4Tr
WvufraVlVCRBSQMUxatLaO0HO4ogH1KQFbpfP9D5/ft/ptzSOZHuUgsSLsP43Dla3VolwAu/HuLC
rF46hgi+PzU0v5KS0eu9oJWHEgu1oRAfvh7m0qdZbAtlpOSFmvAko9/YkBsBtX+L4/swuRHbX18P
dWm6LXaGwkefOZms0xGaaoesH/zzCkzASup2/9lIix1BpS88qnVGEqwfbWeu1Pzb3D0r0uD39UBn
c3Une/eneFDMQy6pvD4xHKFEev6bFqQ/2pHmYtP8L9KuYzluZNl+ESJgCm4L291k0xtJGwTl4L3H
179TrZkhWMTt0iPvYhaXEcrOQlZmVppzPH1aXALIu7k3APE0vEQLuFFM0BvUmcSZCeKYC5sNFsAg
w8wmfkiHLTY10JxFvA4agWOUm58QJSY0zJCN4RX31tV2dRCUYoe8ZTRA3ib8KrLAivXrarg9f66b
2qzkMB9Qy3tBjzTImbHnXIOPow9zoCZ86I6txDAu3Wy1OhAyDDgKC3jogtCqYgJqh5ETEjmnxjb7
ujAjWlFCGwAngWumh58FTAD6t+CePH9um7f5VSG2Y52K1aIPOpUkeAAk9nNQAOSaayrxPpO987I4
30iV39oCdnKLIV8gaxEOJIqx3whw+Sh3z0vZ9LQrjZS3Utoxq7RRhpQcd0pdMux+JmDj/JwQ+iNW
GQS2/ccOKC7IXLEU2gHpg1S8Gi3vtOjfVyKwWKmkSoSnTKY8qUBm7ABqk/w4r8a2DMxEos6hYJSN
OSsDL8JSoG5vbEoAe9x2WmXr4HA6L2VjmsXELPqrGOa0crOIU72CGE0qLwhgBAOx8fRUOCZVDLMO
vqZB6xeV/gjqkIAjnKcic4xNZRgymMFRO5ux0woyANQF7aBq3PM6bt/YVxXp31dfC8g4SiymEJNT
wOMWmDwgWQsACsrbzeDpwzjUpFPNlMg4y2B8AeiireASdSmvbLHtFl7VYdwpCHUG0gBmwYnjowIS
kaHv3K7+PqaPbVZznB1PI8anqm0BECOghTp5+VvA1rsiAfYC217nP9C2W/hPI3YMHiP3gankcAuh
lttK/zMJH84L4KjB8t1NQHHtgOcEATGISrVnqcC8xPT7vBCOmZmMC527MoymGUIi0AVNoid2xy6/
z8r7z4lh/MJU9XUXNxAzD7K9TE9AQHIGcpFgu/pzghjPIOiaVAF5DWVlGRh8YK/oARcXgIRjAkjm
eVEck2ZLQyBJMkaFxgUVvd9ewPjl8hSR2Ym7Zzz/vPPCeMbAuIMWSxdlQ0NdXP4yyS4Hugavm8YT
wTiCTERSjF4I7G3QwUrRO/pcAYWu5nwh3rExniBLIgAKhTCFWHhWAWfWygJIrYFrcteRz54a4wn6
pG4XXYYTrSfwCAI3YJEKq2u/feLbYB6emaQqglnJhRpSADANiDxAGkJKHBOOvZ11OHTs/m1EiGoN
bAj0DilABGsX4ajlIme34aw3gAjGG6RgVJQbGgu66npQsQ0MzPZAuy5LzpQUTw7jDjAR3pihAFPr
1Mkh7RPl5Jj1H6J6/bkvw3gDIzEWgCdCTgT4bPBn+aQywMZQcEz67M3BsdG/r2J13iw6cK8gJgcM
KBBuLFA1gTiFt5DAOzXGByyqkYz1SLUBoHkvAOlC/d6ByA1IP+ePjSeI8QQYzZwGcsp4+8Zu4x8A
ALGC7r7LeYkcTxDjCwQxSIbWgLeuEUMlM/clYIoCI9MxUs5zjieJ8QSRVoZEq2HZAlAzs0ezksCF
eAzBBHb+6DimwM5ZLZUiL0oAXzBNkRuMA3C2jtgb5rgCnhTGFQBFqFAMmnt0EWCVKY4TyMVUeeCk
ODwxjDsAGpWZNQkOTYKP7sGm0zYqNiojjhjOtzlVOFbXR+nBXLaAdAZoVwBBS15CIH+PvWEbY/Q5
wz5t764l1Xnfp6evM6JgBizOvLNlAODEWsOxA55O9GhXkoJQV5aAeh4RzMh1c4khHBudwgi39rzB
bQlSsdesAPUD+M8KY9iTtshCLnZIePKvyvLDnFHvARCrMIcf+EorQexyJGAI02I2IGhQ7yYB2G5G
BMA20NaJGWesZ2P738Ru7H86vdu9B3+X3M0t8CGM+FrscnsUK7/u0JcoTKA+or1+R7CasSTLXVr3
3zVj8gDj9FIBRBSz4oAECwGTPdY+6Hovxxa7DmN1X+UFKrHG40dOH6yvsmFqGJphbghREqVrKxr6
WzpNDMyuWXeUuge7A28IcPtDv4piYuYclC2uI3ylBBTcVgfEndzZZQIIo/Thc0oxUTOccsHoqfsP
q6tJulNQuyb1tQLGo8/JYe6IkpAUoxLU+8+xG6iRMy9XVUOx2nnVFfovsdV/VXo9O3q2q9tY1Zmu
ApMfOScBmyf85QIKYGP4fV6frcx2LYUJm+ATADBZC30m7QeZjn3c21P5JCmoaBu88j/PGpjIOYph
p1QKNKpAmSECcTED0ykmhyOd4194R8f4F6VsgNdFU7UieCkGwxXBSiiBRfxTR8eGTaPu/6kazilo
pUz0vX8v6pc4vBk/0iJefSS2LS1iDNrQZnwkvQLcuXalib8Ncik39+cV4nwfdhh56GWSlBPEZHlh
mdFXebqK1IexlDhemfN52NjZoX8mFdQrg4zWKmdUopLcDsB3cl4dnhjGJdTtDD5RlYoBVP5cfB/N
zBMrjaMM79Dor1hf00qQW0Wn3wZ8usizLaEJgYLsy81HUo61FdBfspKUz4YYmjRqZgAulgvwLDR4
8+YP4JDknBzHKZwWAleS0lbJ+oC+DWIRfPJw16nyo9YA9y/ep/OP81+Jd36MU5DKudR76oBM9W7O
rmo5cULjDusonNtK/50z7vSEwrLSqWyBw9EE9PSIZmWAQJyyW13xwxbbGeauAjDPeb041sd2o+UK
XNoA6EfynoKFHp+oKO7T8iOjPiubOGUlK62k0RQB+gopeflzAiJVL8vuqFf787pwzo5tRKdpNkS6
im+UmAE6Mbeq+iuQ7xNQfildZ4nt83lxHJNgu9FN3UZGhK0n1MCOGBUAcsjvCQQbBOuK5wXROHDG
Jth+9FTnaZMVEKRondsmYKECbWeM//pgbEIeB65H3sYHzywYdyGOcdwD8AR5CqZTZ/A6xAbg/0F8
cF4znhjGV4iZbk41dbEqsHh1ka4iiuABOy+E952Y3CEMGyUPCuiSV8TWJ9B6Aey6HG+i+Om8IJ42
jI9QtGqSCwWCUjxMFrVxGtCEVAlHCk8dJmtIxzDSMhplK7DFzuZlp0l+Uj7XjeGeV4cGnjNmxzad
w2aIjQG0wRiDiG2JghYvn1NFYd7a6gRwrlGABBFUcGn+BIpusCVcxPHX85pwjkyR34YkA/vneVtB
ztR+EdT9sDT+mL6IeM+dl8MxABYwCvTMiqphsxa9M2QmFAI1uaMMnOelcMIei/gVyyb68/TUwAa3
RCVAjQAiDFzZqH6ZtQ/UdlaO+zTvv3LcWhJVCaGjjEFwEzQ3g9ihJvIr5kVXnkr0A67EhCnYWIHM
gUgeoj6R72pQY4Avzuqj72rL20ne/EpAcjdEA3tlmG9+KyyZTb1RKbRNodwI6a9c90sQepz/Rpt3
51UGG1andGxSQAnDscXqgzAGu3oeH86L4KjBxlRAAal1tmCEqK9vBqOxZ7CNgbGL46E3r85KEebq
AJK8lfsJUgD635THQgKdfHk7GR/xBCsxyttvAtSuylhMiAn02SHpUy39FkcJbNe81iLv1OiHW1la
vyxpqgmYpKmD+14Fa3hG8Ibgtcp4UujfV1KSWsP0vg4p0vw8VdiINgCuBeaqz1kAc2t60JPESgoj
y0BgJA9fjVQEGLz5SSlM+MQiu54nCnQhiWyV/Td5ipwsvP+cKkzoBHV1q3cJVJmAlxgmYHzBSFBq
8lrlvO/CXH3ADghBkUOMVn5f2sgaWx8cqZ+7Mu/iplKmsz5DSGtchfluAXR4LoHAlzcozVGGjZ4k
7ypJaCEnL38lClgHkAkSneNlTq/cN1kAQW4OSAEFQ/oEi13MkUXpXBcxOCEd8JphEwVMvGCKdX5M
QN9BY/6Wt1zzfsP5rTzWcy7TEoZqDXkU/aq9ai0FAFxWjjXA3kEK+hI7iR973H2LdxAKjFgmFUnB
lt0XHcRSyJ/qerIo5E+0yw7/fxhLRhLjUUH/ofdiBEnyt84RftAjjRz5K9VvBp+r1XE3at7P9DAi
Ge+KHF7VgtM39OK7ikL9HUrs3v8FmhH98WeshX2qzFJYTFg167AzFGuWjC3j1I4vVb+6A5miz/1q
9KucE8f42RKj1PNgCqAMATfRCTjXuKxja3Y6wI5zpb3LUugxSpKuoSRtYEmIuQrxqIpZDTAj5wKF
crrpb5fR79yvndFBB2Kyu2P1Swh3geucd440Jr3T8j+5CtsEV2t1UpoCcruk9poZtDZS/Ou8iPc7
4m90A2n024hVNuh+dxNkUIStqbONX+WtgQZYCmwo050BjC8Bkw8TZyoWgLknSw3wnIbMnchAR57N
CqTTxSsQToJ8zg5dkFa7gJYurOg2cDn6blrO6kyZKyHKcMtjCon0voMSJcHC4OgRzwz/xnLeuWrm
dJmsY8IIfh/XkKZaowuYFkcfbrT0gtrOAOj/Wd2LZAfeQN4TjieX/n2Vh5jyFEt9D7m64OXNi1Le
JNkPzkm+yxAZ3ZgsJBw6cy7B8g7LUbyhcUHL1j7WvuEkT5Id2s143d+T0at87jek9+2c1TCZibL8
azXUZjGTNAJTtLjVJis+hD7qjnYAJPb6bsa84qG5xSQRH/Xz/Zo8oz2TuBCsYulKBO2p5VLWb3A1
2xSsEQyZHdBGVI4v2I7HK8NlnJCeRMYoxBAoHwdHtkGS5AzPlds9UVhTPnLi+4bhWwXZ9sEgtFKN
TUlqul8kr/gJnnEB7LwxuZAA2Ng7mL/3JnBrX87htyr7aXwPvdufHBPjuAe2sTDH2C4R89MhA30E
7qGpHMGlIEeiU9zKosXDOdq+N6osAm9YJprGHDJ4gqRGo4SyeSvemu0VId1VhMIbR6/NaAkikn/E
6Mx0Uz7KQhr86/aUy+IaidXoad7yyMeqOB3S+9vyKozx8DJAuNSugU7igYLUpN/+tdPmsd+dV2w7
YL2KYtx52RdYH43A5DXpsZs3z2D55R3dtkm8imD8d5PLsw4K2n89amtnILLyasf0Sycdrj6a2qw+
FuPDkwy7wQmoxE5QYoXiSjttrwGbYroKYI0OzwS3ndurgozrnkEfKpw4jYkPjsRDDAxRENRf8CLE
dk7zKobx3klWkhSUYC0utNeiXNmbBJjeL2F2CURjzkfjmQXjr0WQR6oxzZ9m6YDABERt3rLg9uth
9ZEYdxxhafnPxe0PvasCHWmqnmGGbgME4bgA8tp8qMFVezP75y3+1Gs6d7sYj1EXndQCivVPPqEY
pS2NXqLts+vc1oD8ZljtTWhmtjhedZMFDkFeMOScLQsrJOttM4gD5AeR8VTU+l07mAbn+71HBDjF
gv+MhSUXwVh2Og8BhBC/QdJ0GEQgWwD45mDao9fv9V8VGhJL+4jxLJdzvpz7zpKOJDNIVjOayUze
jAyxus4nPApjm6I0NRMCHw8z5X/4S6DOA3pKU0S2vdNK4GhvZTxlMCFux7vqPgIIc76PLio/4cyG
/o+g/iqL8S1pm0km2qYdgizASwGz0P/6wxgDSszL6KBx1sn+R9byKo9xLr0QS3KyQF6yp9I6jKJC
OQ0pU3cXc+FfuUfJOJlZbSewBp/E/XuQFBG5sVOPCyG++ZAHR8W/n41xMlWa5WRW/pWF65faszdf
ArCBsxD/P27DqyTG18xKU4ULBmpAiAHksK/qjgISdjtxP3qSHe0oFpvMa3lvfzkZ6BSSBH4AYLS+
zeizcgiNjB7lHNmBr+xyMGCA/q91KAZicZRuzt+7TbeyEscYphBGwIKk4kDvcAUewAuJa4ubN3sl
grHFRBklfS4hQvTTpxBkIoFT7eJLzYJGtrDn3Wv6z71z1CtxjC02mtYTKcVXK2q8wXLRmTPpQQt5
Y6S8g2PMUNDHIF8KVCaKUgSHs2TP3fP5T7PtNFaaMPZnTHomNxIOrv1t7mYbJOce+FDAIeyAgdhv
fFSDz0vk6cTEODAKwkkRCAS/JPhDCLgzedNkPKXexbEwAMm7CRnEH5/UXSV6qSu4FFzc6Hb99UfA
vmlQez1GNqgFYtyqATXxBgVH8kLxt4kF6rqX3OOC/9Gvfsb42ChGOrAcTglkdWBmBEulQz9a5GXP
Y+Kmx9SmHji0zQpA/1zZMkc24zkEQ0yJ0kI2BcgLDuMRXN0WLXm016ip2udNZdvlr06VcRxhDcrp
iNZTxwNlclh2012+Vyi3yJF3ozlmaTAOZK70LDZjiBqy0gLqrD7x0kqeBMZnmHOVETOHz+iaYyUG
O7OZ9h86L8ME7A5Fzj8ltqtKjVjnaguuKPp15MNymR+6C/q+BbSmz3tZbJaDZU0TZUAI4ROxUHSy
moB2L+1b9I1AKewGlT75ZbAAGELXCMbo8hRDR61Ql7tE6CuHZGX8KPRqrfOMZOuNQ0AXCb4EA7wp
LM4Q6FxBvmPM9Emq/QYNDVgOZb96aC3JijwJs0+3KOaGN9JxRlHV4EnfuhBr6Yz/FKtGCBUVHF0U
cFwDSvPQ2sodvRGNrwU2LzM5dS7Yy7+Wx7hP3ayVxVShbYSS4wy8O0t+DH4vaNrYwHZyou/BPaAc
Z2d8mB5F06MQ2Z9UmW1NZdjsncUeP4FWzDS7i6zQzW1QuePV3IGJcfcBqyYaBXcC4wAF4H6brcRB
FwgaXkanZs54hW7AkdbGFBfcG7yiw2ZqtBbGupyYKHHTQthoNzF6D6hB/jxB8Tu01cHzOlxxjNvp
kRGZzQJx1Hyyr5SMrLhQUfervo1WxvlyW1nLWjfGA6HkB+CTAsKIDA53RbGKMbX0pnc5H2wre17L
YdKWEtu95dBDDqUYKP7JniUXzO08h8fTiLl9eVxJBRb7/phG9TO/o6Sn9HOlP0dnBg1v9ciTeeo+
vbuBADQDBZWiiuAXemuOfaSEMwAgUOx46korvtNupX3rgoxKQZYhfcfeLN6T5WVnTTZaceatbk/Y
zbEbn2erW46Psr1pEogqQBLD2M4wNV0ZNzq9h91e2nU7WtxJPZ7C7ynzkNuAk1czdTAJAdyTusBV
VCmCeIK+qO4QH35GWq7CbHe6GOh1tJg2Nw8USI77WKfnyJ7zWixz7ae5zoTZgHoU/75snyowmbWe
COcWWOkNBQ1cXoar1OMVszbv5Fow4wLqKOtIbpz0jXei6gTzAeTONnVvZfL1L5JHqsk5TZkP2U+i
BohPCKQMPOB7dXuCh3Tv5D8bcIwFdsUbLqDX4pxAxoSNTq5mUAmCyEx4HBpYatHZoRj6mCJ3k6h8
zAOJ58S3sp/1oTI+YdFLjQzkpOPoDkhYG5T/qxfDadzFzdylvybZkdsS3EqV11IZ/4BPOYpJ8M/J
hmiLX5rIlHU3Hl05vRLcgX5VLxw16y9q5VupwVo4E6q7rFLIpMOA/9RHTIzLo45AyU/iL5WvcB7Z
m83XlTgWQkbp+4HEKXRtHMXTRjTL0KOPbWASDJZgfJFjKxNtFZysP+MWK8rWX2Cobjn+9U9gugOh
pBh12eMnjLZuBYce7DKNO15mB+47hCeJ8UmwXzUE7iINMfGuPTa72VvcxIoOvFGSTXe/1olxQ5JY
qSMWl6hOf4D51SHzJsNKryi1nFHYQ+Xk/snnY1T3Wdb8KXUD2VVnv29tgvTX54TXTbsCvBIQVgDh
QtiNwlCSVaUyTdjVpX5Ngd+NfaNbig+kE19QuFnDtv9/lccuFtZqv+pOYk7MidMLoJj+MeXEqu8j
UD86n1OSXTGc5yQuhRSlD5oYQagnF+iILjYItPz2eeFdns1gs9KRsadREEg90L5M6wY+5cyUa2J1
OY3hDg01WX5HArs/BMcs4aVLW1MEwOj993uydFpFXfWk6mij64foFqCwkwBoRXtQXvXIY+vYDm4r
YUxwUwcQIQS0+t66/ZN6SRHSqY8wf+PyuJ81VTZFiUEBlRbA+sHlmRztidJN9V8W2tD3za+fthkm
rCWBAmqwEdJEv9rLKBcoV39qISlaa9zUnWcyTESTlEaTCNVN2OHl6Y52tc9BcBU+jp3Te7KHSiqx
Mj7KPc9cmJgWUpyoiA4LUK6J/ja+1W6otWQuSHO4Sdhm2F6ZCxPDBDlXgm6GMDpIJ+W2IR2JO+10
G9SAoHfMduM1f0ZqK6tfXQg2kmEfJl/mGSebNaYlAXkgCn9OzSPHw3BUY4HQjHKqe5CuQTUvfaLU
pIGj5nuCWRpKFNAndvLrQ0/ntWaMmwFboDi39clCczCvtOBK7xMw5hIvcYtHrolyIoXKxK5+GNJa
XfD1Bk/xcjfyeuOpRiOzgEcTlev4O+dINxPZV2tRGeeiN6KYwLtgrMRXQK5NX7MCXj863kYo2vEL
hDxDoX9fvUzAsiBXCZ2wyMrQDtRqF+LKxdOH5gTWn41xLK2uoBJZQa/gOFzqu2BP21z1fnFli47L
cEc6Nl92q3NkXMvQ90GEqgd9cSmealhFZU33aouhoB8EtZ0ltcaH7gnDQZ4BQEJg2vBSDN7dYHyM
3CjoOkg42Not0U5p/bi2gkvpVsOcjrwzneCO3HFsh2erjKfRjSLsEg06U7cWzk4LrqzJHp2ksYPv
fNPZrC2vvqlGM8yV7cx9U+UqnTjL9tWDuht2NLtYnuTdX8x3ce6FxuTFadZofUJDRevS8efMkcBg
+ZU8/KHsKPyRcHrBm9+PGMTE9AMBHAxzmN00hGY1qK0jJdNFaYpIouZEcD7yyUBdIIoayj2gMnh7
hMSoerXoIQU8UiADKsHlpAIvCpOs1MFECUfe5q14FceGhXDUlbBAGxji6JguZa4UfHnHrTduWuJK
DvO1miITQHQCOcneOFTo5PxYDvW+sWMHTTH7c2fIQmT2I3IkENHTDAnI3je0hhv6wb1kJ6AHkL5y
pG05TKBgaARLS5jA0BjHIrRjWtdkwb02C6mxNV3RnEGQO29W4jB383zJ3NIw5evSrFurUCTM8Hap
aCfpkjvIx9XLOu2mO82cXkTQ0PAWnjYbd2RVW2N+31STYsy7kV4U5QtNNFJ7Oqi+YYFE2gOCgsc5
j61n5Foe4+fEpi+FvIG8LpzdJR6mQxjNe4XEvh6kl5g+e1lK8XKcBcVvA97AxlYCSTRDVyUskQEc
hrGzeR5KWdDm1jFDgCvJNqBS/Vx4EEAuzVGTHhtb7wFVp2gQCbU8ojDHqrZyjfVsqBlATC3O+0hR
na4j142EdZxMjq/lQD+ounkEy4IXDc29Isi/c5L+nOXldgqEmwWNOKsSM86Vpud77ocx5x+EdTCB
V6EFkXYYunNZDJ66pPrF1JloMGYi4AfBshDcTyTOHz50KPQagNbTeMex08yLHorphFrIdbEP/AHZ
Oybk0C8Bze+CCSS3dAjdbtjxSgrbVi6/SqYOaBV6Gj0XtXSG5M4jB1pFoDzUdAj2NGDm8LLO7UN+
FcdkgWGsRgBXgZ1Jy5Q4cwvSJiL1e1lKLiYMgJAsvBAUIFNwznfLjZKVluStllI7h3qqQcvGmV1g
ebR+dzGhNN7eGM/8atu2Z3tVkkkFy6Yl0hxDSUCVfO8TsDsNo4nlEQQv3m3avLegSTUpJS0QrhlR
co8mrprCZTfO4k0O0njaesPo/2ALRxoo8muwqric49zKIVB8/08qk4N2GQjTO5VQ1zi7UngF5GYM
/k+uHF5hK+YvhrY36z5riYzX6NpxENIQepbZaeEgsrPr3sfeDx5/BA0/SOXG3s3PuNKScQiDVI5y
npzCYXd5qsU4C2I9naZA7onuw+Nf1N83LVUB2RYGT3DAbCt7ipJSihdExRRDDd0DHd74kT1h+gXD
8LwQfALlf+fy0KbWiCgZYGxlTlVMs7BrQxkh+PcEQp4ep2oDXBGbQOJhcqTLZt/7oKS1m/4lfiju
RGw8qfv4KeLWUE9IFud+CXPWUmCQQmvwSzqMno130UONUYFL3Sv9yRJF2DM+O3aSilsDFWVX2MtH
obJ4zpB6gfc/AtRQKuiSTPHkK9e+UIrjsadeWFdTK4jBO6MWnCCzaVPIeP4VwTgi7NOXyoRXoYNV
HdA4msfOrK2umD7k8FaDCIxfKECtuLRoseK1nT0QNzygsXJAKxDPNP6bYtMJrYQx7gBUdbradVCq
iPoLdMlu2lHA0kxJrHzQOfipmwPR60yFCVh515ZGlEGz5ovmi257G7tg4I794BqhGY/g4huIpIBp
53F83ubFBDWRoeNy6iBmextCMrmMqok+Y9Tr6RKzRrBJ4RsNk4kbX6t7jrRND/sqjQWMrvsy7+fq
5HtKFIQKJ74dLobDgPWxJsXaD7c8s5l96oDSM0GQCeZYJgEEBIeChTWFPjSaPXGHXeXGNygb2txB
qm3VXiUxH7A3lUZdBkgit+0TeaGvDFq+l7Ez+lecpttjKivV6A9aXeu27hVxJPAt5Ni7f8hpxxvq
T2q/uQCSkzfuMZHsZpejW3FnkzZ9yko4c+HnRpqW3IDwPvpd5L/qZeFc9c3LtxLA3HS5kjtNGSHA
KHS77hrbAHZOD9CoRM04VrklShU18GiooOiS2RebkaZmIo64egBFnVrsNGqVR+bJ7fLW5dj/1itB
RQAkYArE/1hXjCdhW3aGiXnuWnpQjErCUH6dvki92iAK6fckHzyw27nNcFz6+jaZ81KwYpNclOg9
2mJCsDOXKb/A0nmQ5YVLqLN5Eoaq6qB6MxWd0L+vTCqTJrAaqEnvVINyaxTSYkWK4RlJ8qXts8Y6
fxhbwrQTX6GOxozGzlgKTYynWS1gglSMbVOZr7RxegBGqJtqHSc8bVnrWhRzVQpBUDtdDjonkLO7
fgoOhT5zykGbDnwtg7kRGLEtAcEBGYMX+OAvuZ5QEe6s9LFyTb/zw8IykH+IH+2Ca4ouSSDhBgSq
ymQZShFHiamjJwL8l2pPe9LLnXFtHidXtf9imXvLiNfimJAhdaAdFEaIq5su/FqWWnVRg6nGbYna
74iQlQ+EBKIv1HVc4v/UZ+xCZ5ndh+2AfZpSqLwyNrAsrA+DtywJJl3SQfi5VC2agedNbOuXmmD/
NCVMv8OZMPbczEHXqGPZORWQuEgWO9GU2UR1lGQ/Em5JeSuUrqUxaSdCrEI6EdIwIm8Hv6VLAIgj
k8eU1GDzp0M3bBrOShXxsMaWKbB/3t5VNdEGdabj0GbdtdYwyxdFRGLOxdlal3ojhdFpmXpTlXRI
mbygsQCwfNmjFn4v2HfuhMGOFmDFxwEPBl7g3kgo38hlTFoKtaRf6FiyUcvddxPMDPtJzFQXg7n1
3Xkj2ThIELj+d3vYKnWVa0kDtl+sTsDxNUn7LYv/31BgKAmtRTBZSJcqpC0FKkJurEZ+UeqnNL1V
Fc6my8ahoe4I4mqZoDCtqEzMFHslyvsYYqbgqIIvvrsbl1/nD2tzmUajM3kGxKD0zVz+KZ00cU6k
zlHuJ0/M8byK3W6n3M7xJfYF/zTyE6f7el7s5jd6lcrOw0ryEgjGIgKHA4Rygb5v5R+fE8B8oVAR
C9EMICDXWpdgVVSLOAnN5lt/dXIsuFmUVGBR1XBy6dPgAN/zojERWi1wiXuFG9+XYMd2uGVJGtnY
t5+mGZhelE2EB42JfK1m5qE2DhTnY3YVB9M0xhPtLNP+awmsxcolPNiubUV1gNAQAEVhdp05S03U
9biN284Jn8gBHJeZg00hN7ky7mUPpdDD+PyhsQSNZi1Y/wO6NYv40QOppdCHDttWdnWJXBhdUf2K
bnOOe5k7HSRvZS66TlRQ4uJkTZ0GgnWaZBYjvFPWO+j76m4atdeToZDQGdoh8NW2KQ8h8E6+JBky
NIuYs+JXhqD5dTEf25n0npBmBwPO2zKi3q2a9rsckxEMg9qjvgSxb3a64BhyLqp2NxrKIV9QOdbV
CFizgV5WdiGMHBe4NbLyxt0yt1paUJ4Re7hbutcY7/LbyDHt+lLzUs/c855KW1WRtbTTy2Z1foGQ
gDaWSpN9yVPwXhEFCywbVeBoWImq95hdOZZO5JpO6dJY2i5O9It7NTbCNX6FgUl/cL6iF8Vcjala
om4SsclBB2eA629nEaYHAdS5n3yBOzlzWkNlbuIbcdTFrZXu8nAmwemIRVvLneEhdekaWGaJmS++
RHZ6m6NKrd4urph4oYJWAIh7gEzBO/6t+/nmlzBhYm5iTKkXUJz6BPBZqBf0qUpfjuVPjLjc8x/H
1HzO6c7mKqTV5UyCxD9j1OlpR77h4idt3Ms3ijHJCmrhgIpsqWJK5sjDVZ0fBkNyi1bmJPtbeSVd
lQDvNm7/OwLGsZtgO2LVO30y2kb0O8r3CyBb8JprVZ6dbpwdoq1Ie78i3A2LPSFnQ1CBGg+y9Pyw
YGjBFTrgT+ewDrPE6o00+2Dz9CIj5rEdbHmFN6IZR04asnR5D9GDpzWW7tW+YBOrBKu6Q0dNPtJE
oetFJnCbQO7OTgtNWdoS4FhiehdV6DSc3FFL3K7/3hlPYez3Decjbk7zruUxbrxK5rmcc8ijLzZw
yB8T9TiaT8FPNKdsdEOdCsNl+DVgavsqYreCh/2/ud+F5xo6wIpsQmXGXlspyhKJ9D3yNdShpeYy
xUPVmRLFXqJhryzlVdEIFsmbCqCRi3c+49myYVPRUI7HIwIbDkyGnSVpJOdAysaCY422+zAultHP
ZBcZfernTd57ACPjjvlsWTNIeZGhSpKJcM2oXDZKJZCxxuLrrvgyuqJbYVhcvesswbRzLBV/p/2W
EJ1opfSKxGlUXha2lRBhHRulTiiva6zX75OoC4ampq6o2i8OoFy8wQJ+ljVfltd8z7d5h9aPQsbI
Fk2OZEXGo5AOHyy5rT8H+8GeXHIpvfwFgtymeqsXLxPUkqTIu1KDOHT3Pc1OD8FNeomU2QK2oRd6
Mg+gYCsxX6vHRLUwqQxlAfskduXIAbb60h4DR/IXO7C0nfLErz5s+HhxLZAJXpEhjU0b5HjjNAZm
MusSeOu5rnxTu8K4IIKeceizNl/AGhYfVYLVOBgsE7tIkvZpHqN/Ttdx+xdyUDz9YtnHroCp3ri0
pMPsyAa6ORZ3S4b6VzZsahqtW2ioX2g6438VhYBhsa3p2iXyE6vwALXmz57mNUfeotOWncLnvspi
7NTMxiofRsiianYPw3WCnIAWL8LE+osBIJ5qjJ3KpFfKeoG4CGQ2hip7INuyczASVbFuR8ItPIhV
adixnY9FzetWbU0HvFGWsdp+ymYzrhs6ESTaJagx/+xadS6Zn2cwlmBlhpucbHUl3whlLLdXlWzI
ZqhMhWbmnhi5PfR+KB1D5SBk35L66yJbALylM15+gq63uO+Ur8Djd7R2p5YXWn2MNczm80YRNyLB
mx/GWPi0pOVQkwp9riK8xnT36CgLGHjTOd2HRa6B83euOMGHa25MHCiqdDCjHodBG9BLYSnPFLXl
HzS2wuY+EOnhnrtKTLSLCF5TjYwv/kX2A3+8StCeoeuD8c8/cGz8lzfvVJkn1RgCrSysoGGyD+mK
m+IZt9g98FK/O0RPuo/xS3AX3QsOunrnIzvV5YyuLDRDqy+VmFBDC+IvvVB9IUWxT4LrIu/tpPjW
zqN9Xh7nbFlghqVIzXGpIU8WCqcFf7eC7YoepLPnxWx4fqRIEpYjkRrSigbUXj2gcmU2i5DgE/aF
bDfh8jUMiSfo4oWS/vicJObTtXUWJqMKSekg+QH5LQeTFaLwpEg8drmNdGitE7v3k2lyk0VUJzpv
SVc3AMu449/wrUncN3KYSEKyXNaSrIV3b7CTTIB0LeT64Fdye5e23Q2QDvTrNAShlmAOVlQQ02pK
nUNptn3n0WVGHcoEfsL78mQ8l7kGP5P+noGJ02MboNm1X9Ad+Zsuxaa5GBIqbkiwFdSE3prLFCx1
bizo6iVI88A1c4CXibwYs/IB3i+DLz83H2wDS9qrWLZSadTRkhM6JPVnsqY+1iPeTOjgY0RBf4ge
eY+mTQtayWO+bNgFoF79o2a8ky7+PK0T/iTLZsBeyWHyAyNTi2mWTnolD7KbOeUVhWLIf80Y9Piu
48UkOuPP7tgc0uv+mf8DtpyabhAUnHUDM5ZsITPIg1SLuxDzEaLi6NLl0P3oM0zm/x9p19ljt61E
f5EAiepfVW7bXrz2+ovgOF5RvTf++ne4eYl1ucJlYsOAHWSBHbENhzNnzrHQYm+e3MaR3FBb84on
voHHmaODTkPArk9uBRJhpQKiz9JRgx6vYqMBd3sSQLvmrnGW+4S1L3kho73f2rWO5gKsilKeDfLi
812rtjYjJSkACKtelsrwO3Kb6Olh7qQ44K0FXVsSIrClNCmJSdkFddRfMXPQgzSaH6Kq/+yS6pgP
djiabkDiNPbKojhkTvZ62ctuPB209QcIQdjixABLKhiqYaZ7BkgSWWTCkFubZm1CCLkSNYX0oQET
dQc4S3uvTca1y9DICdkPNXtOVVnBcXNMBDgrnv2GmxNOY5Uh/wNBVfQZ2jdzTzw3NSS34JYXJaqD
sp9u6o4OyNX5DinrcYqyRmkB2FHfOHOiE8Sg40euWwuB91gk9rZgJmf2hGUifZSCOBf28mN+DwA7
qj5+cwsae95ISXcuyHu/vvMH+8ldfvgXJAUbEB7AMhxVQ6pENcHCcD5gU4mKgQxQJ6219Faf3L0K
lGagdlBGTQoAiicr84kdXxe2dbLjyt3/521KNH5nmbyshlk/N68rc5TTMcEjDILmrntrjJrE1Wwl
os5McKewimxijSYkmynqZyenCEH3UMyoWJ/4UwDtSHPr1eV+oOH4MiZ+cy8vaGwckzP7QjBOLLxL
elRsgrECODLqJw+x1ncGziGvoN0XJ5qhgZ5J5nXrPXRmVYjnqENqKM/BKnAL72TBcYhyGETKzcKD
zmZ5+KuxlIZxUF2hCnHirSH23bIfkbCfJDHzxsE9+xhhk5VjoYxJgY8hyXfQjHkUqcdf2UeOTmzN
JqorRsljuVgA+GGRB8LQZpa4XzooPkuGsRXoYRw/rQj3B0FD2VjVOK1/FzXYoTxAOCdYDlSygJue
aG1L8ETRvBg0VnAl60853ji807L83C/oX0PrcdBJ9NK3Hu1nQxMc0dyNw5IuMMe71wDpBcwl8+Fm
/fcqVaA+Xl6v7ak0ACgAyT5oHEUGRwjdjjiTUYvsy1/4c05Ryflf5FoTGy8oeJifpoShLRMF0mOA
qSSq7ukYneBzbnI9frg8pI2YhmgodaFDBXQK7vuIV34mb2lNyOK2768N7ZDt/+LQkiLMNw/Tyo6w
CamKHvElg50+SPKT4qDDcthzHnC9CPvqqrs20Zwuy5ZtzuHKqLAbSQm+vrmBUa0Deb+lhiy7aTVV
5qv5rxEe1zhEqmYboOrRkEQ+99VdnceG3uptMINl3QhTTiXq5V78J28skRfwN5dsZU7YGZlS167G
zREw+XKQ/rCzT3Iw0eYtvx6WcMtVZksbvYSdLmzKvellXnfFO2OHPbvG2vng5qnubeBZWYg88pNs
8bZqkmfTKlyBc4JE7sLtpyAbKe+42EocuuBZTG/pod6X8j7x7YW0VbDGGyj+vl9Pq8NQ6tbSp4z9
31O+FMAGo7Z1rexVr93HOxmgadudgN/pb3vCCOuGNok1wZ6xj068wN6D1NHa5Q/yosPW+SPgunBA
io9XhCpsGgbyCdSaSRs4yWIfpjEuD7SYsuNlb7LpkAnEhgBtcnClqcKeMdqEqQBq8RkEIScadOLl
BH7M3uNSGerBtsN5PPymTWEWDZpO07TA5jtZAjhLusqHBp0T4Obe9XsaH2XZ0S2/QgD0QOjHWcBs
IUxxtGSu8b9xDfS5j9nelf310BHJwGRWxPijXSCBR9EF0oFVsvucuY9O1fiSyduKpFF4AzRHVx0O
eDv3XVqsRNrYQ++yiAA3bgflzqL6rhnS23Ipd05FA8XMr9oWGFkgoSTGt87b2riwW8wpjqsswsqN
u/443VQ31Ri2b7x3Yzkw07ceNdn+5GGr6Kpx2aH709aA8BA7tJXMXQoDajmwiOQrOBJUiOZ68Snd
1Yq/jDcuckF807TTjZmknpTUjV9zH+2DxU4DKBewJOExqGSaRS1uHwKjR+prV87k9ydOTkU88nmU
9W5vxmN4H/1jT7h2jcYp9ZnbA378SAcvDZRbji7TQ0sDyZkMR7K1ZdfmhJswUzSrVXOYc7UXFOt7
B1WTgsi2Dd+THycRZXrbsuDNxCjMslNjAiYAyK4OveJpXXgTuVVnsk/iqxLt/jPQ8nZMQ4snL/Xy
iG5bf1KhfFdpEnTl1pcgG2SABRC9ZYCsn5+evHfytkXPNuTm5x+Vbj+ZiawLiHsvcbBA3eN1DzVn
uFRhSpHiHlWtRDoY7P27au7ux6Z9yiGiMuTd7vJ55G5LNIWeaAwHZXjbEfOUrHJ7NXV75LcW00uM
J0UnnpO/JFP6qE96MMxjeNng1vStDQqnoWuLumbKgOwvQ9MDFNrnWeJDt7CpAEPjoY7mBaySqAaz
uNDFjieMaTmV1yjW3vLkyOx70a590f0ClMbSutLWiq1MiuicrCepancwyR8lgFA0rs+jtDYcc6D7
wmmn7AswI+lHJnuxbh0/F/z5PArFWMW90nfOlPYFclt5tHhR5/pVnaJQKOMx3Kp/A5yCvWjzt54r
AibiJmnVtuXVQSWvfWpDfryIAVpL9Lu6UN+mfAQ9pREdkrK9UzQnsEAfCc7MIEKhYWzZdaIAu9OB
ZECHasnlLbU1+etP41tuFcIB2p/baoRPa8z62raBqaXsk+1kO/T6yIAOW858bUu4vtIC+eB6hC3y
MIX2DspVyXfOSMc7LGb7Oq6Cy2Pb2sy65eLqeE8EG2IQ16VVy5YS4KtYe64Z2RPj1cjnu444vt7Z
3uyqfp3bBzdOgohFPgh8dwuLvMXQfDPTZW/9jakGBELn+w05Rzx9zqcaOItKL2cN6Ewt9sfljTr1
3q0Vr0lMn3ag4GofMz25cvvPxmQCdk59e1FOg1GGeZp6fI9IpmcjnAA3HzKTvMPXRUnw/IMKM63c
uDHQ0nOz5O8ChkaQftP2vJ0223VXsjrLVrR7ZpDP0GqzKblO2TDAIC/sNA/Oj6mBvmbvcek7A8/A
k6w1c2PKzwzy8GZlsHOdOHZ7GMzAX2WVx0W5twbgTebKvzyXW4+/M0tCiBvpSlEyPjQoTl2rbwnj
KASIXRp/Zgd2yD9X18DiJSH5A008XvlJ6kQ3ztaZfSH4JbVapwA/coxUtKe+fojjI3fcZFft1Pok
e2y+323C3be2Jzrtzp6HyTB1cPsnj4oDSgHQ3damEVpl7KVuODqf0LTt29YcsOWtgB+L6tTrgGRn
YBvO08FrIXnN3MFTXeKT4UpHE9tQf5vK+HGOJz+z9KskG3eF+aPq1IOuK6GdxjL/sHEAbBAGAz5o
IiRBveF8eyyN3iUO5CCRFGU7AKR9DmkwjjlAFCXA/b/Suos+PbyBIKqJXmER1b8QZOY7K0P8Hod4
pOg73sM/THtgdrrRQz+BV1e+7PG1derOrPKtszoEcdrmDQG5U6B+NZ9qdPDOsOn1Jqh7jZ16mDzz
z8uHYcvvnlkUYrBlmi34UowzMq6Kxbeg6gVtNH8edhmUyB3UWSB1CTJmWTi98VrBkwzcE2BLcdE1
IfiXoUn7BH+QA1washvcNguTsU4OrT6OR5ZA1bO10kVy9D8EEaBiwP3yt8S62JOCdKC+FD3kvK36
z1n9o25elPjH5Qn9MC7BhDCfPSgJEjWDinuhoThk6n5FIPCodkgogeAte75sTTYg43y/WKSpGgWF
6sClj0Z2T5vMa1OZ+An/JWf+QxiScPfMit5nSC1y1fCXyGwR9EXB5WF88P2CBWEz0DwioByDBcbu
66z23PL7ZFIPRS/JBpAZErxINTVGm04wNLL7pv3GFLw1bPgSQ3p/fnDywpCES2Zy1bQGVbQW6Hr/
hlfjhEqLXRT36CM/USd+mQb1lJExWAzgUdToW5TS35xU4Zop0lRR7AI7sbZe+unNUqrAng80ciSJ
B8keFKEDmVKYY5PjUOVgg1baMawaiIRJJXhkZoSQTJt0x4pqTGg0FKFtvURptWtkRXrJ/hCJ6Xul
4nqKMGINzJtGMNnWN1HxtRwkYHyJlxAJesdyWqZ+xJxp5p/oOzihwcJz58eug6JQNvzmAglOAmpg
CHIVGHOMyqMm2uDU0p8mGfpAtkCCmzCjpXaYCzNsavyUXmkRAXZNk0TCMiuCqyhrkyw93wZdkwVq
VQY2A0GgK8PDyMwIjqIY+rLVBpgxnU8TfbIcsOdLM5QyI4KPcEHVphC+MGmfBiZ1PYY3o9Eov+f0
RFJFNQbSeVRhZpjjgPXP8cDbIJ8K5/m3vLjIpphNg2noGuyY7L5jDyT5o6FXzvjjshXJpIltMwSR
a9L3WBnFMm97JG6Xunww0XN+2YzEE4gsimmr9IM6YzBthx4NPfPQWboz8utBlyDuJa5AZNQ1ydAn
dkHgPhP9lLhoYxgeqX0iWfZcJKDIuzws2ewJvmDoiVYp/C4voz8aQ/exyfFclVV/ZFb4z1dhLOvM
vFMIwhJ0fkZJ7mf16OWySEu2QoInGJYCnH45hjK6n0zrmwPMmFkSL2tmyZzJDAm+oDfrtrRrbAXS
fU/Y6C3J3qpSfy4ViaHNadNVFdhVJCmRyz+ftsVOwHDT89hxeoyznDOk2PbLL2yAlQ1ybiNJByjc
DLAx2omXqmjIjDRPTyRWNjf1yooQBZulm415AiukTABY1PxmOkYqZIndyCNxI4l0ZPMmbOo0ThoS
I3MYFFXn4Rry5ulbhffqr8ycDtIR20IC0hD2GzNyGvclNrVRU28sGlTd3+Lk9feMCHttYWoXRTGM
5NXrzP5ckOxkmSS5t704PwciXDt9mZlzjJbkoJm/WgA9xYPjDfPnwnnUR1nOcntpftoSgtChRpdj
VM1akDiO17B83wPxREb6KyEOGoT+vzYfrp6qsylNcEQnRAOmBf1dwMqiWpNcCpLRiHePUQ5a2kA1
M3AouyIuDWt3PEwFe7y8CSQLJN49mb6Ag7nGAlX521jfOUiDpfPXqDvS4o/Llj4mHPgzZTVxwkG1
wMoKrU6+qYHIb4/QQkOjVxMUxAMRspcEhewxuelMVwaFs9rNsTaNFgyibBsW87Nq/QHShmCKZW99
/os+vFpXhvharu6gOaVamvMLXLPGR5ulV06vf7k8e7J1EjzCmA8kIgtMDMaXpE29eC78JcoCo/yq
Uf333I8peIZe0+sFooSIrtTqVCS4HSz9mkWyLS5bH8E5OHQGcXGFMVVm5anGUzeqh7G5Hi1FcmRl
hgTP0NAUUhDAAYBDMTqo44GwNNSVxS9TibuTHFqR8EYbRmXOeViqpMuTruq36jK8KQaEui/vBsmA
REp2xdAWiJ3BzpiovhZXHqGfXFxIJJLdRJJ9J6Lmk6nIEn3C1NVG58XFbRT/YG7lTehNqF1ZRUw2
fYKHsM3aGg3u85I68SqUQ9IeaClkhy/PnsyM4Bfsas6S2caYyi71VZd6OmEe6NEkZiReQayjUJNa
iu7yU1SY1wphp9bIDpdHItsH/Ocrx5NHrgLOTlx5hf7MUFxgzm1mUY8p/5lR7tx3W4JHWGy1Ikju
I8hCTx2ZbvQ+96L+2FUSKKpsQIJLaJZRQb4CGzs1f1i0O8EJeSz5k4Du/fLMyfaA4BLavtFyxl1C
BA7xGcqAnTsDh/7pshX+uRcuBrEcUqOxxiUUVoz4Rl+oN8+cz8arm6dkcnyl+c39ILY1zyCjjUx+
WuPmJW1PdveWGg8EihuXhyVZJZGlhwHeN40VH1b65DQ/yswKFVJ6gJBKVklmSHAIo6FzDRgY4s0s
zXJTIMHNBrQxZzIhXomfswWfYMV26hIGSzZ9zKfbtmS7yXmkM7ipl8fLsyfZejb/+erQOhY6kZIM
ppIUzY/91zg3vHZ+vmxENnP85ysjSUvMwlBgpFJnv1afmh4MYhG6ox0ZOEri5kRK6EKLY8coYKlw
628DY4FBWwk+SDZjglcoXRX96zxIVczOM+sclCyNlyo/Lk+ZzIrgEhpQ2xSsge+JoZ079KpXaLd5
YkvOjsSK2EJcjWB0tvhGw83gU+tbRx0v6V4vD0Wy+uLrvrPYXCcNjERD4o+ouBrON914Bv+o5IDK
RkPOtxmAVrbZRZizZkFyx0580xq9EpC/y+ORnE4RKZN0tDFiHimCu9afXdsb3NxL28XT8/tF+3TZ
GF/nj07bciDIzQUK33uKVkdnsKYiMUAbFNgTCVEmPuUqOoQqfd86VuxlfeEitzCG4yzTk9iezJ+G
hQ2oonU/Hnm6cWiTnUFS6mVZd7cssv4LiR2RJMywqoI4Jexw7s7Ouk202WtSyRb8iMp+Dxn+GY0o
EDIo2ViUvCpVlW+zHXsTLtqWftWzN9J/KZfXlBjexK7a9JdOmAnsNBA1IBYRHdLclNShCghbdRPY
ggQiHKMRUIgYX94mm7O4MiM4pQXSrNTUYYYO6mveRcdC6W+oIUsOb7rXlRlhU4BwoNP1ckKw2hJA
RbTHYWglaeFNb/HThOiSmNFps+1iJA0YV+gXe17gZAHHUGTPFsmUiW6JjaDDKBgMTQYIOXTPbL8Z
tuTik9kQPFJqdYml8fmaM0jW4mnEn0m1KQvuNz3Sas6EyMRp2GwXC4biJgba+jUPrame2f9IHegN
tfPv7TWHb5KVS6KD06bjAGukzILC/FwSdKUymZeV7QM+tSsrce5SZUYTZpBoD0nxWS/BFIicfRm5
Enf+EQnCfcNq9oToxOndAgAzLFJ+7EDKN3+j5dcSFJq2b+/xEf5igpefEzrLqgUfAVmCZeEho9MS
p9bBGNVTD2Vh/UUHE1dpWt7CCVdTziESzvjPEe8OPHXo8IeGFiQwlskZ9GU7VXAgRhMZTd7hU6zF
CSKQASVV57NYVobZdMSWCyQT2ppNDpc/X9YZCDAuDgsSAbDjoN8OhA3kWBz1UL2S6WF8BMpjei0g
WW3XVF0b/vfc1jKbLivyCiwQO7bjBLZ47ZAj2H+AKOo+F58vu+At3wjsrIYmEtXUAFg8tzY6izJo
UQ/OvCLzDPOPNvoVYMPaguBNKsvqB5vPHbIQfqqy0KqB6cageqUMf28wgkeJ8rkzBg2DmeNPOWQT
e1fmfrfO93owghdB+wodQf6sBrljvkbNF6g47duB+AzFuV8Zi+OCjw5p8g/qVNiNSbUgxAjI4ID7
XwuNSPIk+Mh0ip0G0DugOuA0RL++sPZpNo6MuLEaKFfldXFbHBgA0XNYP8UP9YHeKifris4e/rpq
ntOrgXrdHek9KgFXbE3p+ivE/aEbWZUt+AqW4eA2Q7nLGd07pEJCod1fntQNUkOM1VABScRJtmH2
fLvbTG+VYmxmMMJF++pUQVFz2NW3/4Lr7mM707klwWU4fQl6XAWWtMp1XtvBcXYaY7rXaXZZeFpc
lAdIO4DlL0Iz97wo7JZUc/N2ebwfTjdCOEDLHXASaegiFJt8YnWanYho+Ii5+lKY0xVKmf91n76b
QJwPvKcJ1lFh+bSyj2xbYXMAjOBrobK7upcVWj+6X8GGcK5thUwos2EYmdWiETLt8wMIAebvw8jG
a+RXtdfJotlJKatijyw/dAITpSq8ZHBTibuUforgAPpOnQsy41MWzpgYaOjYIkcOakVf6vHy4n04
GMKohVjCMlpl7piKnFpjPNVN70c6Gl5V4iv9f41eBUv8S9ZRC5uQBK2whpNZg+qXNV/GTjkudoNT
QkbJsLb35M8NI4QPZMy01kDsFzSV9dWN3YculXHDymZOOOWsiWinK5i53M36fdJV38xSf3XiDJFY
UUl8Cv/es7euMHnCQS8WBXsPijNgiFG8rOy9cr4GA3xKtFDNbImxj2EftwaWKggGod0F8grnSwWN
lUShLqyB2tf0UPShk+cursfVVzl1eqKZASeN+xeCufwkfxjoyrQwUHcgljIXMI0u7G8c6/zd8KLv
6b/SD9pouT4bp9gBVuMuH1hN5iD66uz7++4WkH/wY4EQFpElTMo7BvnnXxieCCF3G6DuixrDM9DM
roN/QN9zrWMpaFwyjSKqeaF2kaDEzldQ9bnYXLYfdiZ4OqGx45v3l33IRoPU+TwKrtOInaXOuDU0
tl5TqEw+VjaaoRU0Qk/B/KIG9QnEa9GVnNbtQ2zOd6pLwAoNwiEdlJjnOxVI2XS20Y0YpOiHJDka
U6Aju8wvkgHyIEVcNm4CgbKOCFYk4MGhRtcwWskBlWsiSJD1Rv5cTq4dGCggBlobK2Gr1CU4TZQ6
VJIi/7TAjyJnsyiyx9/m4QSjk8s1XcHAIdYUi2Jeihw4eJwQXLl4Ax6KkBPqQtGA7PE+QvcPslKP
khngS/hhBnj8Dv4xExew4BKSZs6KlhULNq65c6/iMPO52AVaeUN+TmSsulv+DlMNWA3UgZFoFS6L
VNGGwdWUOXCqzH5prHj0zY59s6GQfjQaPT41iqH+wp3hGIZKVJNnw0TQMgBQoFd0scjo0T5kdr6r
eomFzYt9bUIIhqsCu6uLMhzDEyQGvvLmKeZrPrup91Jumq0rcG1LOBp6P6YFKOMwnNYbQs6emwMM
5XOqjmbEU/lfaZBvGoVKCXo4wDsILd/z82iTzB3Kki4BFy2wd3ju5RZIDntoQIAUp9hFqa9UO5m7
45vvw+b8aVVMjFldpqjZiJVLyJ3mviZIKrWfNRcyWp3nVv3u8lkgkkGKTxo6JA6zGgwSAkranT14
k7GLbpJbZwqiB8e8yt+F9tB77ifXxdB4WeLVwKeDww5qVNlO1sy15QNBj//3nIsqYmNGmkLl+xaC
Nx1AIFV81VDZA3t7zIYOtQgXQYHJf76K3jpmVllJEVApy2BfR01Whko1yQpIH7FH8Ofgmf7HjBCO
Tjq0wVVnQdwWsh2Xa0Hj0d71ux2Pftsb2bPwYx5EsCf4Ga0h06LXM8Lfk/Fm+FkIWrzo1QoqNCG9
1rEfd5KXzPZW/TlA7vjW86jlydgsGOBgoqNuLKH9jva7yFQPfRWjOjvuFbOUPH5lNgXfbce8hbrE
IFE9BZ+iM40nC1hmGhr6BIYxtSU6sL+KskvrpJe8/zeY3c5XVPAIFWmXOasw4HdKhv28Kx41zsvg
T/fqE+8ctbj8tQ96N+/yMdX4b/7oFf6ZahHkM9flWM5QMQzUfX7sr5vbCR3EnhF28IS7KND30Xdg
61PXn+7am/xGk0VFfO98sG9pnIZGd5BtE0ZujI4Ru9WI2OTYH80e5SIyBdrBhWwYKoot0jleZxo+
2gr81k9neefg5Q+wRbqGRLcViGTgA7jmSBIy1cvaa3N54/Tay04NIELvqIlHQ6h+yZzSZmyNqs7/
R2+L7dKWbqWm2UwzqD+m0Hkb9kN8Qgv8O93I0PlJCY4hWRutbMDClcfQKNjG3CYjja9PP+r8tjCp
34+SAyWzI8S7Xc7MfClgp6dgRMv2jQqAQHaVWJIn87Z7Wk2i6HXTxU4V/X0FpxeIBu57Dwf2jYti
x1LxkW3nu7ImOF8V2jG1a8MaVNrMR/qKLLeX7cH20byA8wocDjLYiHR8fKJX3nDS3RjsSrDYBu/y
KuxgQXsX16hXgBNHtj2kAxSc71BWDTFzrJt1w3btM1qSgtHrPb310PUAnSFZFWM7Vl/NqOB5wYGY
qimF5+XPsDH6xGWvLbR1g82+LsCCA+aAcOg96bxuRusru4LrcbvCbEvuergGxsxllgy4XHBxEMRg
9hz5+V5/vuxuNwME8LbYBCwJkLARQtuJZarJcrzEOo0VgWOOMdTF8xpqT5ftbEY70DmDhCyQvODx
O98yLcgiVBVgGfBxtk8kvW/L/NFwHi4b2TzgP42I2HEb4AHwxsCI5lbLDS1dT2MP6M0rDyOrJRMn
GZAIII+VlvQshi0nzYJGIZ6dfU4GyWW0uTqrAQmecUz7FuKRMGJXr47de0XeyK7bzTcyuCg0PA5R
4xFpASt7mLTRGuYA9x004A7R8bPhlch6/wKrFEKKlSU+2JXXiNphUEgKS+op/7M60aAAvzjzk9fy
9IsZqbU1wSuaVQsduhrWOBxecbwU+uBcLYdeVQOa4KU+Y3seTTTBQ1aLkxucjy5Fhh0Sf+8+P7/n
nHzfsyPZGYdY2m+/ufOgLPK3JcE7RZoVG0DCI/01fGuBo1ImiOQwaWJ90xmtzAgndnYTu+y5k598
bZfEHvXnA0EVFRkL+43ntBcZkcC2o/9pUgz9HLVMWZPC0fMcCeflAy9DFCQK5C7AAwaThazOxQfx
IdhzHOxLpEttS0TR9LRUTC3u/oq1un1/mHb0oEoTezIzwjnW6aDbWf5/M+WuB80Szx9KtXA218xF
xdZAigkVF2FrgNNJq1seOv41gUlIn9xHrhzAH/FWKmVSe5eu+DB/rokmKg1U8+DYON/1aENthkjD
TVmaZnJQ7bY4Ttag3mp2Zx3H2lGDpdee1cEafGWyktM0AmIINYXs0KNpX4mm/nZqyKeMxY9YetfT
l8qCdlgBKrS6Qwq5qLPAVFIVtT/L8M3S1vbOEL0gbM+8jKWWXzmm4lu90niulnxPFgVyTpmu+WnV
/OhTowhpV1nBMhP1RGuNeBBF0g6miZb9y1fP5qFcTYSwwpNV9lnX4NUCirQlnFithSQy9k08ytRE
Nu+ElSUhinUWGqENHE96VyseNKO67zNZZ89mZthxUWC2NOg0IzY4X9ZyqpylGGCD5jteyupAbUOf
wAXgjW9TYO2aax5Z0lAWAfH9KW4nFxxycJZgXFRdwWnnXVHYQ8adqG2/ZtMub9Kvi4NnhzHkgQol
cjOTPXS3Fm5tUohla9fJO9D0zRAL8nh2v9wV+yINvy8IunqwQSvXcimwrSVc2xTuCrfLi7plGCaq
Tr6S/8jidHd5O26G6NCTRT1bBccaYqvzFcxUkA9ai40VbI+I059rLsHlg2HMBOea1+9lrmdz5Vb2
BEcw2WPGpt6B9lMxZn7kKPRaUZXqJc+blnkLiefEm2YtCoE4H2VruOX21oMVDt8860xzRgw2vwbB
thVmId3xgldD9ynIjSdPelPx3/hho0LvkWsBQgJRFw4IHctIT2yTl07AJxRoVxFkZ5275mgc3GCW
RIFbYa27MiYETuViK0Pdw5iS2ldg+fHT+LltWx8cepJtwzfeh2EhQEcrAS7FD6+BZRyoXhPk7wtg
5xVa7bLMiH09Sl9JofkgH/Avb1OZPWHhkOWZABxwIRqgTc8tQ78v7QoHLZ868gB1vLNzWTl7M5eP
9fpniMLKdVlDFMPgJQqdHhqrOxV7vcx3+fBHFVE/inVPm8KJkvuknw6XR7u5jivTwjpSlmpVbuGM
5MrXuLtPIuotzSsI0y+b2T770IjkJIsEnlLwom4faTH65+dAv3PvoK1z4IF2gx7AAEySUoWyTQe6
ssZHvQrrJyWOa4uiiqi6vXNrwOlABaJqD+5Qy8j8Nk2h0gPME5RHwd98bqo1hjJLIzxWjeJzMj67
+FvWPfIRwYjUMrB8FqihQZ6AouG5jcJaSKNneHJxnmZDP0U3+CfkSA7lE3gJQDGk+86ueOblOuiQ
QzTsl/Id608QZlTRp0FpKD6BHsujBcKyeqdd8Qr3CPVcX+67N/flasjCdeSY4EMhDuy17qeaNjtF
McAnYPox1YPLW3N7Ae13HUxAFBxhcjsHXbbtgL3ijqhpdal2l1aVTxciI0rZjGAg1fWPJWEOozGF
ZiGHefSBs2cBbgQINqKHBhSgB7TwuV+bIw7Dns6nMjroMiG7zfT52rwwpaD1HLOU43O60NqXz1kM
EEYDlbTp9bsNpqhdBJgCfZj0w4OsgLgZW6wGLjwBpj5u7YJycESd7rXGvFtc7NHLy7jtYVZGxLeh
gXxOBVh7MKPaY16zg6n68fWyA5kegmvffJbY296h/6ymKxz8SEdHhcJBXpzC0rkZg/gABa/KB79k
X6FMifr5dbs3+zvpRb85nWDghvaJroHHWbDc23VUthl8NqeKV9AJjOACetUURm0oagxK8C9yCZvD
XRkVgilqsXLMCa5FGt3Ux3p35HLr6uB52bFEkg5V4DSUg1w2L+OVVeEyblis23lk4TJu0LQLBUhQ
MNQoPtXXCmt342B9kqwqn7sP0cbKoHAVj00yISmEubVd1u8j28kPeKebD3MLsj28+oprd05s6hXj
zAIC/K7XF20kebhtBK7oQ9JtGw6fAA8puCS3sBS8N/spaO1MCZjbh0lx0JXoO7VGCmHp6XvbjF8v
j3xjpm0LwSNe6Y4KxKlwfJxEr1x7KacgybIZvtaZ+1AfjcFzlHb+bIx1dNXoabK/bHUL4Ar9aN0i
LufQR3nr/GprWQY5eyOZgrK5GQw23bjm1VwR1Z+6afCIcxjbI8nSXWTIxOG2HIYNWBraujitPUQZ
z02Thk1z1MG0saf3IHI41J+hS4VcCz1N8oLBRnR+Zk3wgTHaLECu/G6tuC0htzOeuK5zC+ybEshc
xMaddmZMWEwkGvTSHWCsUIcgX66ZGUSdjIN8KzW2tiJ6wNxUFfC+vg9peuFDMiAcMQSAgKOo5B5l
D/ENt3dmTvBAKIK6DIcPp4Lcz3mCV2pm/2d+CkMFytpS8YDibYBiI1mfWFZWJfEEcDd5aNMGLO7P
SmEdqtGQPDO2RrO2JOyHwiU1o9xSuoDEYf4Sx3l4+WxtbQIHUp0AUwM3j2fh+f52nSZyk14Zgyhy
/G7pPmWDe6rUXuKstsqzODwGTNl4eQKtc25nytKEsg4F6Sr3UOzLudZaFnI9pBLtNBkYrRDjJ4E0
JN24kc7sCndDRPMpU1XYfWeL/1o9KnAVIa/7sdZTh33OQi6HUX6XYYSkIxacFqN6kffUmN5rcbZ+
rWitZ+8a1OOQoWnT4K8SoOxQbzqs9UTzLbV61bglkPFZpiPZVfsq3oX7escj8KkFGqj6N3f+1j20
NijeQ/D8DsSv4CFNj9Ueh11UJxJq3njoC9DOesPOQeaG/cheMykSayM/fba8QrScptMAPi8Y5wA3
dmgPXKtdDm7bPIer3SvcAmrfFSOzYSabsnsVcLaS1rITsj0UB9hSC7f6h5NYqTR2WKTyndqy24RS
f4ieRhvXOkJGXhZPIIQxQpfPujKqu7le/joy0irN1gsEc/rzQ4QjM9WRVZj2Ak3yHnWLewc4MoL+
ZhMRs+Uz+O+kuTGMx9icfOxkiOzKjg7ZdEqrLxCOztyCfYq2bAK/4kE3Oq8J6/cwtnmsvileh3pO
fE1euRbA8pw+2otfuXddeq35fIPLbpTNG2w9H8KJYpVax4WDhcF4Fy9FBf/YQZ8r8XOUkrjXki7B
1lv+bAmEM5XrFS31EiaRT1LwbsZmKCYHguY8ydsELVe6eCzs1DOAOJxAu9OF1PGBgkR9X+ZCNz0o
qqwOZLRs0xWTMk7cA2qcalPQ6112paTz8pB1zD6VOHr7UaUy0ZetGBMPbCB5kMczdJFlHVACa2g0
+E3WVOzPJLHc225WjTDrXWOvFlHxjdUVk1y073hiIaSHyvFPq8JNW7Zxa+mtxeO8JXRetP4AtDxw
rFxzed6BBwYyrIfEL47Zven/j7Tr2rHcVrZfJECBSq+KO3TOMy/CJCvnrK+/i+1z3GoOz6Yx98Gw
jQ10iWSxqlhhrcEHIxxmP7Uwv5M2d+hArie6BNw7sPsgJjqbTJx/kmMb9CivnbHJbzAzdyRjLZpX
5+v3hyS2+cAigznNtk4ND96ohhOrt1NyQ20OLfbNTYPWXdHqeHmG/X6z8UBVEkCbrtjvOiGuqW+H
5ooyNtFWMbNBGz8qXqiqJeUvq7w1bsF19C+Yw7lWHflphCOWrQCR4rOrxMiCpMUjtjjq6ufe6m8b
AmLby/EV1zuifRVY/Xi+oInks4xCSZtILyBjHKcwqceDvco/mnENsrS5aZbKWyLt12WRvGWhSAPo
S8y+GuDhYkSCSAgDXTlyDmtxjjr91DZ65VyWwdPOvQzG76ZrV60LlZEUynXaoe1Hsw9VpvmXxfBs
jy0DiFQluqXa7Bu3XyNly6IY7bmatR5Vs1K9pF/zn1o9KXfbWCd/9FwBBYxM0JiPOjSrl6U2Ye4w
rzH4FKY3ZrBhZGZyN3fxY8pmJMxBv0MisXYHKoiBEsxGo8TK2B1rGgtZK7CRmtHkzrCo9nUWF2rY
GIP1li/T6hjmIt3MYxsfc6mYjpKyqGezT3522Rb7cQHwwtZalJNlx4Y/6OVwqCvrUUFqO8hKWwmb
NImdabSS20adSWjP00/kvLU7MDd9xTEiuT4nrUMw5xWo27K6TS+laOEfS08nDfxJM5hK0DTA3Cf2
aoRjhZ+thCAgiFokWmz8b1fZiRuPk+EamyaH80p6t+g0gFaPz62BKV+1NB+TrFqCec7L49BFX4si
Q7WkrVp3TtAfO+ioga1SB0zwYfvSl7PqRtE0OnnTA4lf6vBEULch+ZW1y/emT4ZT1Wta6kwaaAB0
yUQ9Is5NcCi3A/rR9W3WU1dNAKDT2fk3qa3U4LJacm4YjkrVdVvH/LzMwmnR3tuxstF+X636TUFf
FPHLZQm8YHCvFoz1lzqjjkrUsuCOBsxt0faO8diFIt5YzkJM1JRAs62aOnrbmFdZp43KlEmwwgro
Y8EopJ1ntGQLIluurdCRLoI7RxOdTT9i9yKpohpvMAmXeC1UR9VvLBAsNIXAIPHsLLAF/hHCGL16
0zejbBKkO0fFR69EGm5VFGBqB4o664B6AaBovIjS5dz920llzGASR6q2mViatt0U5n2x3l9WA9Hf
Z94diLt0GfRPaCAtjMMCotZFNLgqOhzG/mxG3EYxXUGXPGvF09D8SPM/6CqmuA//nA2jzEDYTMAz
CBnZEfYLw/Z4jxroaLMObeKI08GXNw19BJ/1LTLatu90iDONwVEm1S0GWeDVuW+kjyURttu8j2w0
bM6QYV2T0/xA+/u30Pip+4NvBNszMlteF+hHQ+APuWHTXi7zNkvlbKsNC3Ll07q5ids/N7ftMwFb
lWc99oAnu7JPw33+GN/CjIoAlLiR4l46E8zkCMPnsoX0isyupKvO2j1rKtBY1hj/W7nKUByLZgyX
InLmxjrKhurm0pfLd+KyxkKpPh8vmj632Ehw0weEAPUpR+uE6FKINIgxJukm2aSiCluVslO3qytu
XxWtgrEcBKVu0xohwlxet/4xRlvYkgmcCPcdvT8vxnzg1VbpUg8hvZ/fbFe54egAuHHTg45cCbnT
0exJa7OYzGhdOPj2qUXfZ3Lfn+NANB0j2lLWzihmtpRUcUkXIJXvjkQETnzZA6A48VkvxojUlUZ3
NF2eakUPi6Y+dPWLnJOrRD3PkRFe1kPRXXyvWuz8WiLVUp9TRdQet7f+JbubjsOtcki86Ke2evVx
vRoMZ3AHjN2g5/8okE7v2m+B4z9G9beOl3YytDLWsFyU+xFK+b0bA5DOiUNaIbbOGLERJQIEKvue
edyv10yMPKESyaC6Ce3dBY66KXr+i6QwNqaw13ycV0jp5Vs1+4HGoVQR4ZT+DhKDDP7uYrznbndL
QWRFpJFqYw5qRye77rxmcjCq5taukTlbjTEN4shBdEY5714KC7+5Rk+PJzhC/lI1TP4CyAQMj/T3
3VcYW24aUrq8Z05BueDGD6AsdmiCZ9nQkvo9HUM6siFu4+MmiYHB849kxvpI0xLXhT3PcF+xHnRH
dJvCJ1fZEQ9tyBMlpXkpnb04xg5pykRiRcVC7XT5RaqydIGn+VbO7QodWowrPW59wd5SR/j79fhY
IWNv1GWVF50giRldKwHN3UxO79FaGkrgviibwTlIS1bQyIcSJZ7cbPenIk95tdp45JeWjuEzday9
OFLWo10BMfTywjhW7tPTgwkARrlt+k6zZ28FifjdFGF61QXYEhg/0WqgHkGXvD1vo2TFHmlzUYsG
z+RBOhrb0DiNnD9LFJMtgPHMqI0FSsePGQBo5+G2eOxe1y/adfMyvTQPtUdeJU/5KWIJ4G7xTjLj
9TOjtNc4kpAv2m7X5qqW74bm6vLWClfH3Mc+6VqA62B12VF6W57mcARn+nQuXouzfp8/9U/LjfFa
hMYzEcaT/GP92FjmQipKIbUNjax6f7ginVP8bE/VbZI4w6HNHOk6vluvxidghCwgRChE3Yz0rzOX
5dOxMvdTrfByM6No9swIOW7tNYsfR2l16ikQ7DD1wZcEMbdy7Na67av3ZbYv5ht5MV/jU/yMbpj5
DQntu+QMcIev80G+rw+i2WuRBjHxgTZ3kgEKAWTiwCeM1hDrpu5fL6/vferiwvrYORDgBQ5THL/f
j8mbrqbjeD9e99fSTfUaBfq1clp89Ps8jI8d+pgV4CzJAvPAC9GRSjIApIPEBPDPGB1OM8VKahXZ
+t63wigs/djXY0f3bTgx9bstDAo4cR3k2RQRFwNqNttmpMoZ0GkXlBtBOOkDSSuMhaQ3vM7XTzKY
LEU1zRvIE1B9s2DLafFWbRz50QxVrwnFV5HjOT5JYyysGkVg/10hjY4P0VmexIufFcDmlEFxXQs6
wLk3b7d9TLSDYm2OiArC6qS5XvPmMHfddbf4SRQ9XdZN0UExBtRGt61SxziowkgdK/1VzLV7WQL3
gu3WwqjeWC25oqIq6Bn5arjppjZ+ArJtZ0QaU8CnwQkoPp0RYy6NeB5ts8BiStvGtE5xJDWYsBO7
dIxlPqZaL4i2uUtD/UtREGhjXohZmtaWRV7GVAPl3B/yr3Y9htX2B6Evuqo+pDCrSstZWiQJd9eM
vjXSGXkynTxePiNe5PtJBmPqJckaMSaPlWAG9GCSylOtayNp/sqTwbWi8VatfhrzbdU+AijZAVaX
u6YnqeidRcd/gi5nTWUMjlYHq4dZWbvtiwKkP2WcvcvfyUuwfPpOxlNE9SRLYMlFH8/oyquTPow3
Ruy2buyTY+tlN/pf/c/mwUJfo3AYjXsndRDB0257DKIw5qZes3JJ3o9h0YGunLpKlTmjsTkmEa2S
q1c7UYytaTpFM0raFUObNJMGVV2X2jfa9p61bvVN9bZf4sYvrikwUG9Q0ByN0gOzt4Uy93pSNJgB
iYAHtHxfbF9wetRs/eYHdxIYX9v1emNJJSQ0Beic9WCrnNRPw9p21kDBJA0wIESvKe5Wfohk+8zG
aiXRoqNwk5a5L8uoKUCohCnT/9/S2JS5hGHMqaFyUJ5YAj1QnrJA8q3KmQMSpG+p8JnItXW7hTE6
QtR4qmSAq6G/RrmVzOqWzObtkC5BXLRhsrYCC8EXZ2JUAePAJmZacbS7R2k7LEAeszDxiVjGN21S
ghRW/bpOzVtaZLHTrKj6XN5S7n0D0KaBOgTmPt6zWDuJyCgW82pUSIUBog5ICcUpVsaruGtE4yWc
tl3gBXwIYuzrpPRNZ4AJzjMHc/irqcckaGYMwC+VQc5k67pD1xuTZyECeGg3hNrd2In6+3lqCphW
REtoy9YxLfh5e4u5KZVyRZc72noHB04yaLT82QSkqUBReYL2i2UMfW1HUZPUWKyhPenN65hfxfL3
ywcnEsHYkZJ0/URaHNzYWCdQ1R+kJTuBhkPgfLnmiuLbIrpEHZjF+FqWTWvjFitJivas5xK4JEQ9
PvyVmAiX4d1Vm52B78extYwVs5T1/K2TAVcQhev88/Ju8ZfxIYPZrYmgrzeLMTtZNF8ItI4gO3hZ
Av0Lv1ldxHH/XQVjdeepMTdjHmCaDKsD2k5yVyBSOljNdG90YA7uB+kgxZko8cp/c3zIZV898QbG
DJRn31ORfv2AnoZD9DQ49VG+GgC0ZAo2UnBY7Oj2usb6ENc4LLWItKCVq6ukau4maxm9y/spXBhz
Wfuqgym0IWlOX7X2aITpIT8Nhyk7qOUXimjUhSIcI+7i4JXR546ec4Qfn+1DZqpx2WR0wrYzjgap
wEC/bg9zvT1fXhvVhd90ZSeH0UYZLBtprWBpZoR/JsPJrdUfRtBxlOC/A0ZMipGjKRKRAvHfcju5
jI7qhdkXfb7QHMvqExfBpZu7ygmwsmdRcZs3NgAw7H/2koVbrQojqQsZawSbALrp85CidszHQVhG
5+VTP0liQsZSUds6nyCJhMZJcrIfFK9yctEgEGNkWQRIItARFmwVHjq17AQ6YoIIrfm2EoCKiyiu
RQfFDgqjsaiLmg1L0p3JU656zIChc9tNzupBpPPcAIBCRwKEXrMxxPhZ54uqa0qgDeNCZ7PiRGqU
O2kykMqJdSl2MNtkfLus/PyLvZNId3gXcgAXWu3tEhZLPo0vdKpjerVdPcweKF7i+CrEWOEGVTt5
TORRZHlczwPk6c4bjk11QGrhlteLY/vK/UYHM9Fg6M0HMco4NxLfSWbsiYq+iCru3iUjsvmLNvBG
P1PQabRPKvrexQgMfIGmRTRcPIRb9Pfd1lY0EC8NxI/0SQMk4HdnQOAMhhvk9sLty+Wj5NuxD3GM
7pijbharStdH5iYs+4QEa6rlX/pmNEwMvcrJ5ltAMMkdYM0a381W+6MGStz+j29gtEkhhZonGb6B
gpBmP+kex7/oHkdvg7sehPy1dE2/2+4PeYw2mdIk92qB+z+igIJ0Ix6nIkqI/2HRPmQwemM3pCUS
tTH0GMcbev3noD12ThnEQgwibuCy20DGGQEAlDRND2Ha/DjooJUdTxkhxzr+JknyoehEEEG8/upP
J8Z4oUitZSuqIFA+6aqHZ+qV7Xylg67xSboBc3MACNtbxQVYYd8Ac+mP3qof62XxY7tptlp7xh1B
DsIDTfntXC9nwJwJfLxgW1ncWGUsARdDzzDrnkBj6UgE45jrYRwOdty5af9H8eduWUy4ZJK1U9Z3
FDhN8qs+d7XUcICs4/Tql6ZZXLv+gzZU+HfMFNEmPIMYzM0rzUiL26XEI8eynKX9OY6HPn+6bGH4
nnAnhLluiQJwemOCEHoVgGuMQnt1ro90bEjIk8M9MsxfI/gj9PnNXLtGnhKFrHjr0F5synzUb5NL
IZQVt3MGP3LohMMkgVHq1uxOq3A+mmdaKHoAZlBsvE9ZYlKjVKdt7QoqXwmA1xGYmZvo7yD8dF4p
fmyma1F1mJvr2wtloicSJTPmvSF08DAgvTnty+pXXhEMCYBbf5m4jiYGbA9ivESqHqwh3QtmFDaa
JtXYSjTfxkpzFU3ml3U1b+dKFRUWeT5xL4fxiUZKUhPE839rEEX93c4J5rDLKyksg/EsCeRxzdte
HuMUm0VrxrKBvE17zvXej6vlNjEGV5oSX6vHt3l4qYvYlaNbBb0VWZ+e27p7GaMkBM0leiXv46gI
E6l3pfLUbW+X7xNPxfcfx9xZXck3AOzj4woNTXKGCvKYxDUTxWnmxu3LFtzVgmoB15ntRTI3OOu2
rIri9xuc3sQH2uahPcw0E3ktbj8U7j5zh4miT1Wx/ue0KQTVoLht66ygybFflnN5SgIADWE6/Egj
sNRIvVFoSET3mB7CLgqbLHNSGwPfYBgBGswdA92Cl4+RF3jt95RxoUuqk6WosaeAHZaPahsrVyPw
dlwzNtcryzBeNcwGeRWibIcQy/5+WTo9sd9u7i6NxtwoJO3zqlR1NPBI/SmOcZbR8IoegRPA2kTa
Q83Pb7J0TVFBx4CMGjuQNMWDkSU6nid4smKCOTp2/gjE2Ag40iJTyD02OkxpoE9aRs7r87ENA9iO
ygoZtWla+1M/2GiRbRIRnTpXyoeRZ8MPaYubIVahHPawOBgqcDFAGV4+H+4La6cebOyxSACC3gbI
oI4s+1EEaWhe677hSKF6UCNX1F8oFMja8gyT5jUIVuClAfw2vc9r9T9ox8/gku+A/HYEK6R/8De1
2O0io4K6vmhaNEIgCbUAiAuti16Nt80FwBwKxcoskCc6NPr77kYrSluZFXWS8fTQYQ6R6IXgRnMD
nf2ZMZZ5zvRpqnNc6TZxG/SERce1QhZDDmqv+CrMztD9ubR/jFHuaiBnW9REZVflS3yoUEVJZ3c4
0Q7qJtS+5N8vHxi3OWO/PMYuN9ZoNRiywfs7ceoXdXX6lw03OH6x3+awxJgPBrQ3n3hNftDuaSOc
OPAXailjl6W+K3M0+9CUVHpAcg9iEdxFtyk672pPOmaipw4PEvodD+o/EZ3F2OlcNpLCbHCo2TEG
c0sZLiBX6vzFVx2kOoAF/bDNodI4naipiDcAv5fMVuSaqTXKAbVUPLK0YH0hkH38kb3YISouz2Lb
KfLybGWuqrq2nmzsLaXBo9KKc4W4GQ2NIIzRvcvaJDpJm5qH3X3MW9Ns1R7SaJsIaHH82HCbw+Db
pxJtKeMh2gQGgKrn7/cFqJYAawCVps3cFy2ZU3Q40DJIU79Vknbdjs25j8azbM8gvG70IvijJVoY
vbOJDIwZxh4sxpw3YwTHRx8+NK8fn7SHv/P6FIJKlMr5HwrzIY9ZYdllGVidIA/TzE/xYQzrZwn2
J30iARBQQukozMvxHwAfEhmTkFR6kicqJJJwbF1Cka7cfHYMZwbfWO4Vz3gme6Ju0f+hOh9SGSNg
p1OXrNV/UmT1A31Q6gC7tcPu5t/sK9223xXnQxxjATChZxKtwCJRjpSdJC0OtYTe9Dy+1wdTmDji
+6l/pLHBhaoVdZrSQ6R5Y/LXO9ZG5tiYmY5/an4TgntbFDWJFOe3YEPNmjijxzi77QvlOYvvLY84
zQtVnDRYz6J6IXeRaNrG9J+Chh2NccatmeZSVMG0DVIftFo/OjIpRBVc7oXfCWGuH+ZrhrEY0ESx
6I1vA8YSuAhOqvwAwJ7TtorAoImWxFy+Tc6yVKH14hhYTn4yZ8W10a6W4GnK131FBz0rgDp1mR2c
yuMciXCtpXccSG8nYDmcmzNx7DA70PSwiNdLKI8x02vRTMBIgDxqw5o7mo6W737Ux/dO01BEMs73
QbvlMUHhVg1WI0c4M7DPHueb9FS6MuVUdpuTGCZCuDhGDTejGFopgd53yGFOR2pI6GbW4HD+V5vJ
NZeqijI8YCyBK8doZK+D7UR5pw647k+ri0gqaN1Jdoin/qABU30bC59E3CqeshPKKOa4ldIU6YB0
1p3Zn47pycSQHR2GFVGT8uPfnSTGG6T5WPZKKlNvMF2NCAm3sD3SMCkWvh74O6kDug0hkoyZgc/R
QyRlpO5VpGbL7FXVH+vouigFraXcC61+iGBWo1noBFBSVFrLCQXCsm9SJ4tXgRDROhhXhsFzY8kb
rKNIKq9TIkdDczooSHxBKEKv6W8+TKVPYiCoWoTlHKsx81fBFOIan7YgPaQn291C7UTxBMXENNzU
xk4Yc4lXLWmazXyvUdMoZDpoYX8UY2DwxvMo9NY/i2Kub2w3sp7RRem3+UNz12hOd6R4n7k7Z571
s/1BX8tlkCBFd4rcNZTP0/NyrZ7ByusJ9pd/jh+fQn/fRbPbMHc5eJ3/i4spAywy8uKw+osSuEie
7nXPojCIqsZvR6oBCQzAGyZFl/ksspv7ftk6FaYyMQMkLJ2l0NFFXiduUs3uZmyjM2i1QJG469wJ
ZS6FpSYGkHVwxcu8C8tSu7a77bthC2ASRVKYW6EU0yiBoQr1rAlYJltW+LGaIPTKTcGTXbSHTGg3
qZ3Z6hTCuCCTP86mk42/pB5Tz+rkpPCp7bNAT7iP9o/9Y7Fi5GVR5GiGwMl2MM1f3gCyBRy28rFb
3XiCuoJkS5Su4idUd0KZ+kC9pZK+dTi04gqItIf+a/EDMxUPhjdi7Brsr2AgXVqARMuO3OANLRy1
5AZiu6wcI1+PI8R7NPWCMcGr1Zf9KgDW5F3uFk5yowICi774Il80bcU14DuxbOgCyrwY4TS0KNHT
27rQLK+2+jT4kyMFyIqqIsUJGBxmdUSrGquVkHMEAzKC5z7cXmnwrL7RTF31LKp98oOWnTxmWanS
yz3wsP9+IJhveDqfhtcUUGI1oKmR+BES2HJ1dieQNedROcc5SiDvLxLzzXCVw98Cpxc67CgWyE0Y
7wQydj0326gtFwSB2q0VytfxSb41w9glB3EIyL8bO1nUFO0M96gtilWZeIkshas8DogD0V0yholn
+/rmlG/WU+dvfnT+u/sCaxVpKT8+230BY8fLTTHtCW4MtzMK53A5DCc7bE5ABRAYOx7BogXgWdAR
Kfi3TRjN0VJZm6oJsCtTsEwoqCjheBqAqExTh+vd+AOwaJL61CDnOyILS5mnRT6LdyX3X8Cokj0l
W2eB0NKTMIcAcFG1EeFFvTOUsG5xL4JRHvDtFPI2Q0RLgvyb6qZnkCDnaJPrveIGnMvudMKwlTdd
22ENJGm8nKZQHJ9yn9Qq9pkYsmmiNYvxLDnRknWm85byKU/dbjNeKTk68XC0av1lfadjF4vlOc6d
VHakHn0R4AWtIFU1EyBHGmpqHFAnn74YWzqKfBnPrO+FMYYva9qeGEVCn4YYK1Mar1SONnnR8ES0
0byzyV/B01dGPmXiEJcJuVVvNLurUGXAzgHA+fPNNUk9kqFNaXpU0a4y6xBNmq8HfWjBpzX1eR2R
QdGeBuU6RgYz9oTpfl7wgI57U6Gzn5hsYkwHUqVkkJb277I7HX6fpruVOKBbCZdT9jC48oECXoFR
vJmvRT2M/0PBPqQzZmNTR21aCcxG+1f9TUMGtUB60aRcpSWUC+RgYvtB/+RvV2u3YCb4m6DUY6ZC
ZKLCDA4erXGAAxcpzc63bGCUdv/upHlzB/uNZsJBTW4WSauw0SSEbPS8xqEe0lyY0BZz7w9lzdEt
9HDILPTbWqpdUivwBuZtb06A6HpMD1ShkNCJbga81fXaQYujFwvnQLmZD7w2/xHNnKemzotZSjQl
5hUjKmLaAQRoKH2HG3IR/wJqnufVVRuZS5Nic+syY4pBkpclwNMDeEI/dQAMTGrrMR+N3kK4tKwY
CJSLQ1wmMsA/NDvU6jZykiY3fFRyt1CX1/Jbko/6JPBRPAcB4D3LBG4lxhAMRsV00FUmtoavymCa
M+NarmvncrzGe5xqgECH/yPgnmRzMLGiA9ZA6jEx2teNoyztQ6I1T4Wdvq2JdVSk7C+rk38CPFUE
hc67PRp1BgAz1DSD3fBWK0yraQbMXHaZ6egVAapW3x07vX/qTVNYt+LuJEwTUoXoDzDf7ccusJGS
KFckFD28yIhGbyBL8zCbMSbIhlHph7NBMnI3j0PnregQS3wa2Eauampa5hVVO15XwOzNHNXIUePS
1SgVDBPxjCfgvwEdqeKf33AdGz1ZdBwA5qzrOxI/Ia0ZSuWR2LfrChCPUohnwbvZYClH2g1tCGB4
YbzFmA59j5oBJlAR2Dlb4m8ehiFPmn3+IdtOf5xvKUR8KqIP54olUCkFQ0u6wQI+FPGqzkoDfW7S
qz55lIqwKAX9FVyF3olgAh59TcxVW4BF0pHsZp51y8HjOfMteoYNGO+J0T4gCXgaSkS2l+/SexM7
6xE0dJ/A++I+AcLjsw9Gmkde7ZHKRufZ9JS49b19LjwtcpvGy17T69pdnPKArlCEXxSLpQslj/bA
tpVTXA+zmz3LZ3NEMUzUE88LTjQdXHJIlGuwUMx5xykGdScN86+zfGyTvxSMTCD3f6OuP+wcEGqX
94Gb+aTEUsAMQM8fKB4+74NRaUjJr5inBkLbFUKB0Lyhzf7tnXoQ+iie4d7JYlsMx0xZJUmFrNaf
PB0xtI/2e0f6podNT9FZTqKmSq4OfyyODbS6xdanOoVAMIT5hRXdK3Pzq7YU//Imcg3WTgzzOrES
rdtA/YQbasqOpXZfpDgS5JX452RgNBNJYzgY9q2+jC1Suja0YgXHeKJbgUaiQxO3pZ9ZypM9x4e5
sq+GoUHbWRtfq1nReZdXyd3M3Rcwq5zlYaraEhPLYND0C2X8YsjWQ0kGYScqV00wC4/paEyhoiHq
s0qqCxlTMsHdNFsPgoC2zxanktr0kEypcWdbVR2MSjmd6wK+w5FbKz4pEVKo0tq1vj6Cu68wxzgT
HDIve2HLIJPXUYSHKzQZB98Cf7rI2nRDLGcAgf0E+iDwlKUheRy9FK26wtkijlp9EsgEj5XWaPOg
Z5unVYAw0lsvzoTZX06A+kkGc/2TZi0Mc8SipEZJnW5LCqeOIz+KlhuQlgVkqoNOUu9GO/X63BA1
cXNdKcBKEDUBKJlojPRZ69el1mGEl6aQPAwSGl6/WZ1TlcBulNNIx2BweeyjObisygovoiEAL9FV
A5lvpDA+q5hsV1GXtAgxlHhy++6nRe7AhgqPbh8yclXlJlLSgY2nfj7G7jpv4UaAzU/uZYzJTWkq
uFncCHr3OezjV1LqtJwkfA5Q721n88p7GkGvVvjvQLk4imURzNMaFkIsBBSMJstWGY99HiOCyYlL
JuOlW5WHyzvM3eCdCEZ3NRD61rkKESbIO0fjS2JaoV1/XyTR5AH3NQmseAzfI5IACStzlDFaDoZ6
oovx179o9/hcP0QeBYrowJ5TlveFK3o/8ywhIlO8eDQdM+Us6BeYluRK1VsYqKJ/rZegaJR7U8Ty
yrsbeyF0h3dRMKpeaONOOzgVRQur9naUfk4A19zyLQDssTs19fHykYlWxWiFWtuFtdmIazv1Jyle
IuUqEZGicbVCx0MRA/8EW8dohdEP7UI0iFiAMSVXjTfUnbsVsW/2ohYK/hXfyWL0oiBqMtYLDglV
SReohW7ReMX36ZC7yYvu/z3EMaDA9/PyLorkskGOlW3dCkAvwKx4SiD1QLZP/XkJ187HU/wgA8Sr
M68SpHUCUeDIjRHIx5LZcEeNjGkYJoiWT3TB/TNlP0YLgq+eRZBa75OmbPy8l8VEA0o12rW2QhZg
G4CV1KN055iFC0eCdtjYR5P91zh3kNsJSoz5UszfbEOMB8qQ5/QRMCBAB/o76xJ7nahhlm8T8HRB
ZcO2NCBcf747Q1FPGQ4BwdKYhTlZw6pOvXYjvhn112rUhyPJDxYwi5zSAKdGHWkuQaixauW5M8bO
uawSXHOLTjrk+xC+mSx1mpYPaayOdKvKqQ7VeLM9sprp82UpfCdiAIgQph3c5mwCQkpaeah0vBO1
leTuKC2pP9bkBYMtaKDLtF8WyXw5n9DaOkZvyGXnXjmW1MuI0gU8y4WsDIVI13DX2fWaZZ5NVqOD
Kk49FRXxraJ24uJ7tWyOlq6O0pXB5aXT42R18UMgWvU/HzciY6syZmCZ26hbq98M6Ya025XWTaep
igW+WiSLeZ3N2lYPyMAhF5Js19nQ/QLZ4NOoGv6cVpEzZolAHs8q79fG3LPekEyESZAXFYC5r+Xl
tW7UwMyBc395E/mCTFkDGxiUlX3vr/a0DHJnIquWHm1QxqJh2dtmgY9ReXcBqbB/pNDfd14ti9RK
TTRIAdpg9YtWxeJvxmkMs1Xz/iasQhd20qGBNz7WR+mUJ+CO/Jd8WXw9/fgWuiO7bxlVcCzMJeot
2ZVxn9ylh+62/GrcNQf5VrrXT9WGnLDk2Qf9TgTmzZUMNkMDY34A0GOpH6oZtIZIu8xesiHbgIkd
0wdUfe1XaQZwmq686tIsc9NW78PLh8xzEaBYRv8WAcgPUsWM+k6RvXRKPq4opA0g66phm7UwOQB4
R9joxDlqDLHS6BoThQQdk5+3t0/SVC1tlLCWMfGICjcsiljoX2Du/V4C22ZuTr2xGAMkyCeMdmFO
WQNWn7hbh3Nan8QwezbiGLpcr1YvKvvrHIC1xLbcrMbCQJmzStWNkchfLp8T9zLuFITZu3jqszmd
oSAGaU6KZb3IW3uO8u7bZTFcn6ErGDjCiLFGs9afzyiysyYbqOWkszokDuTeKQJaNEARdTtTqMrL
Avnr+pDHOOZaJ2PRAz7fS1O06Coj5tjHk7l1x8tiuKMPmNtCAo3CWeGV83ldeEuV1roouGBXWzDf
KE7iIdH0YjiAWkbjWORXQqRjXmy7F8lYNsmyixS4a7AmZhX0yEWXU/Wwxu2tanaCW8z1QbvVMYar
WNMiziqIijGjq3arswGSe402t4neMiUWOAZuudJAEpiSJxMLfv3zZvZaXnU9WaCMGvlpy0lQm6Nb
Ihvk2TKYmua4btx1k96qcQPiEEgxI11BSbMKF1MHfQU6yIrmPBrjnbmYj4KD5m0FGinx8pORqUaw
8fnbVuA71H00oU7eAYB0iW62SAXBaLHexEN56uUhc6qtdJfGftDy8jxJ+blZNZ8oXZhr+UsHhjfH
JrqfKq2g35mn6vCk4BNC1s822NzGNknSYJF4A1XoFBgdkFjtu1oyBarA07qdFHZsMO2srdQr5G/6
4kDmIrS2twF9J1EjSNULVvMbMqI6xBagWpD8am5imD+1QLi/TIJImZdjQ5wMJDgM9YNsnR24XPsx
bkCtvtLHPCgHU7/aPPTRgTTAG4/ywdKOogkC7sJ2Eqnx3wUBZWnMck8lSsi7B7H6aCzVGIzF/WVF
FYlh9FQy8iHGfM/qKea0hVEK+I7SqEnQxkQQDHMfP7Zm2wBFAE+txmZ3FHM0V2PTV1Q2AMNyJwNS
x7e8xbWc5mF9zPx/MdvGcfXWXiSziYkydCpop1Y0Ao3ycbnKT8axvtIwqhgg/aOBP+tf9ATRyJfx
/hiFQiZWBdGLrLIIEMgEVdKqjRt6aAlYR9OTdUWfmUaAaXdhBwF3hTthjKPU89QaNBXC7LjqAS6j
XdXdIOio5gVnn1ZEjd1OF2er09RtgxASxgcQIHiW9w4t+SPxRWMsVN8ubR5zYjrmf1UzhygrepQz
KKPcBUb9MJUHfan92qL0XwKDyA02aNke1MnENGW2jKxoUi93cb0hM9JdbR4dyNAe3odMg+rXHzUb
7qUx/hh1lKpMO0iTT0MQhYbbX6NBDQNeWuEQtLcIp4JpGPjbliKiBuMtXk8IOj6fXluDZktpYLBi
5bpbS9Cv2YE8pf6UoKC45Kd1PgPo5iAndlBItuDWc/3ATjizWrlfls6ayg2kgr2TdPmxWU3XBnzO
nGUCUVxTthNFf99pqdpVIMmZCxxj/3+kXUdz5Diz/EWMoAXJK107eTOS5sIYS+89f/1LaOOt2BC+
xu7sYU4ToWqAhUKhKitzPSwLqGt1CSmBaI6ce+I2ZpgTl87D2GIkHtvZ/8hBQ5yMvy+HZG6lzt5Y
YI7bSOQwy2dY6L0hdzJEq2Md9CoEMX7MbtoFitv9bBFLdFGHi5e0bA0zh480dqdUJgyXWeEu3c+u
Vj1Q1jmhdgCNtn95maLPxdw8uowqfGPTzzVbV/0yDY4qT9/TNRPpU3BDClCD4HIlNo4X+0yCKg7S
nHb1liJzTPubJmNercL1nfix2TiVuTjmJESG8pf3YZWpj2hhWfbJ2NCYKedOUis7LfYIuNsl1FvX
bK8kLaR6eze/F+HY+Jah0Q69ZMBy2GoriCEGtQ6xXn1AIXs5rvlVXgo7VTRqfI4qH1aY9el9bsSp
0a0omEw+VUBe1hAqyPLB3pX+ECaoUIhSIi6u17Y+bDKRbEX3NZmh9IvQmezr2xBjKcVB8cVbyH2n
2RD3lHUVMsNoSp3HElNNrKlJEaQh5PwFw9RPiV9AXnnw5KvxC8XkRcLVcSPlxiSzOKtBWaWit1Aj
+VEHtu3S8EKj9GXQnF8+ebx93DZX2YFYYNeAGo5px7gKo10qtc0eKUR5N5tWeQc94/S5zmv7pOed
dJrjIS+homnZgsydlw+e/QrmXKrFaqGZhDayvMsPs6cAPZQ+Zs8U6Kr4K2pwwquXE7rPLDJftYzn
Zih1rJuy4lUVdOiLHWWyyrvgr6PYfRf6rMgm81knYMbL1cYqG3/wIdo8H9YTOayVD8FsBxyje830
RRIOIpv0/zc3IZlDyLnTBn2tRD0GUToghvTO2AvciP50JgRgO/GINIiOOQ0W92cZEhk6el389ShS
9vpbvR8ASkL74jZ3k+8Ce5zAdmaPuXmtUkLzhNqTj/kd5MePqTd+N/zoSQM4N7sNH+jIy2WbnEN5
ZpK5ins9xD2dI3fCU8Ktyc9JAknmDMTf+HTZEC8JRU0SXKOmAQJfNG/Pv5mZh6ukpLgO/5+8Qa2g
fzV4mBffTYqbvVy2x91LGxBrvFNQppCZhZUd6dJxsYGa7/ocFHwjmHcggmUWqnfZEM8XFQBTMFZq
AYzLKorZObhUi6pFkVJqs1vJKjGEvEqF4DtxrWB+DTxF6OGidM3s3lJFsT2j9Dma2WHMbcuJEdmd
P1jKxgj9EZtjBUbu3opaGDFQWCoLqNiEAgu8OgOkpQGpRIUQetnsMNtiYQIglWBCPtoOwSDbCgz8
gtkndL+BGqh/2dLu8qJ4Hr61yERhSKQuY2w0iwc+fWhKDFHpq6VGPNVYQCeopLPo8uE8R86WyATh
euysJVuwxKUGpU8dxIFxQxRI21H2QiGOiP41NkZtl8c4Bgmb0QYOA+EdIV9yEDUyPx8C3VFczV/2
S393eTv5jvjxARkfyUN7qbqkRpGjRjSC1oPetiLxWtEno2d744epDl1J0mBN+o7iStKgP/3qxnsF
PJre4hXBtK8WN8tehX18mv9/3kzwjREIoaASxsQooNeg5VaiSSPFGHzXfdnNGkAYiGucql35MhqQ
BdPc6XbNMKEuur1pRLpg/H3sbLPqyVqXapB7rLpoMQGtzKa3ttPqpAbQJ5peWF7cQjzm8ufkCbDB
W/9e8juD08ZqFKHIXLVY8pq7KWr2qo8s5bZ4HvdUP0u6ng7VbftcYR5flDnwPenDMnNOzGgy5a6G
ZYs8pu0PK3oTLI13BWyXxhwN8BBHaWV3C24cSqcNijJvoLOByHSjg7TLSoAiRB+RaxPOA8SBSRlS
mSu8IXpjQQIR26kjScjuLDNzZFOESeUeegsIZQsKUhgVYw5IF1phm81wlc4nID5GC07y15v6N8hz
6wcx+Tn37lY29phVyfBI3Yyxk+G1tetucg8zwM54BMH0vbjix93Cj/blJ5anGjG5hmCHFyfjcymp
rR8OheVWI6YKLnsI1wM3lhgHAW0umWeDtjGtO9t4DYEx/G8GmGBprySRcwsGIqXyuwHaNYPAyWlE
+hQ0kGJjQgHtbABvzkOlkVatVRQIldaUXzdRYjnSuh7X2bypO9kZdM3TTOV7la2iCXFezRTN2b8t
szd5AWKSWKYXzzTvB+ttNS2f5I9xejvExAEGEUwCb9PUnKxeNELAvR5sk5LQ084YW2eHtD3QZXqK
NrBW5Y7ZLzdlHr0VqvYrb/6oM4J1flhjakZDEqEMEWX0MhpAqEZVTWcXSsPvbFXi5j2v6QfRFcxG
UJijrbIgHl3pNaUJc6wuUIIRRIouOdJEKfZq0Mj3jonywxJd/YPqAy9x+bCMkapzX0qbyAhJBG+l
8XL5pu2tA83Lpqd+Jxrq5b6Nt7aYrKzXQuC90S30km8oSScOVfmgElzLj/Rm9ft/8NLhXa9bi8x1
I63L3NUNLOoTMd1YMXDPDcWVmSWPeWuXUN4M7y+ffl6dc/MpoQ95vqFtkVvamr5v6OQ3N5pHooMG
iQWfeD0a/TWS7Mg1K1Q6RXcrN8/erpaJPHK/1pFNYHpB9UqHxHFrY2J7dGcfk614LceOJohEQpPM
paR22lBpNUyOgbQEoCna2f56zAu8lzW0/pcXUbrGiwPbNTK30mQvhT3R7a2tr5X8VBSnddS9MhUx
fvCuia0d5ikJ7q+0baA2DGbd5NmyosLRQbLoXnYW3q2ngoBc0yFURaPNua8UxtLbJMUzpWnSq6os
f8St9TtRM1FVmn8MPuywPmnloZGrsNOrvd9W0Iu0oETf1NJTUjZKsESx/98WxnjiUujAfJb0/WVF
r9VQHrrevEtH++Gymf8RUT4WxrhfOqfSXKZ4h5uPiF6+fZp0J/8+uxOmK5z5OvPSX42ob0g3i719
tx+N8cDZSuY6KWDTUJwBPPXJSdsX1xAzyN34RvGh0ihE2PJNArwGhINF0H0995OlLM00HWgq9hWP
yzfwmWYuJoEA16PHbNzFx1w0gMP3/w+TjP9jYM42wGy1eJVc3SmpelJ7UzDayT/KHyaYS9awpRKp
BFYlySC0WKbOGbrqekizr0U49X9y1IAHVnR0L0AnyKxHtlp7UcwVL0lMLzx2uVT6GUjI3tRmEp1q
7tZtTDHrsuKiz5YFpmzr2QDda5+K0KPcWjcm3TGuBeQiABzMahZ7HttQg4mMkjjMNjoTZp/nECvX
DvUwghq5bcM9qAEftAH+aYuIl7ifDoBvgCgM6BGzRdJ6SME7naCGIxXFHuyFrRNreuMoYw3dcDIK
ogl3QzE8pFlYsw5B2nP3LxYijWYJX1xq681qy1NY5Z4gkvCqAJhaxnJQAsDAH7OjWWq0RbjEeMP9
+AsL05+KxqlvV0fyDUC7Aa4A5dKBhG7yKHo/8m/RjXHGY8BEUk2NFNF0M9onxjuEpP5N0XOyM9JU
QdQ+5+7oxiDzgijBR5IbNbLpugJHwlLflz2gWZe3lHu54VKzMUJJJ5+YzLLPwLxntLDR9sfaeM7k
O6N9vmyC64aWjFFtjBQreBafO0YY6ilZFgksWWH8rQKrttO2zXGS8OUQBwQVKu56NsaYy3q0YnRx
VXykRQ/s/tHIH7XleHk93M+yMcE4emVoTZnpWE9kFW5IWsdU/+irAFZIFAiPyMBPnG8Z/jyYOkP4
edItjiRVDkY9HQ07d3kl/Aj1YYctbGnzGBmFmSDeklU69k2Unzrg4J3cGpW92RSRP6bZ6i6V1ruD
UZa6E3aLInrsc08WHjXQKcDLClcW/aibSpclmSja2PY7DWri5LpLiS1tdCDUbh9BaEWchfOIhbCz
JjCcIEQAGzjrlEmxarlFKAtJuNO85jprHODcX4pdh94ceFDcFuTVEKwbdyAGPzVQz/LMf8AXRf2R
zVM0zLSjlUqHclj1YUDt9DWF2qaXzbruNUVDVT+ixSH9AAo31FicbOzkgxnXY+loBn5lLlWl6dhh
UV5VhSSaRuB8C0UGyQSE52yANNE7Of8WpGwnTSWV7HWtCaobclcm8a/JTt6kHLJsa9xcz6b9omEk
1KrSG60KvyWDEjlKqHy57JycTwS0Nz48uuCUSIUtYyQDKtqTqSNuVINnoXQhLbaXGYNvlLIf9pUz
9xCpqtKnSQdDY/FiZ5VjYWwgBf3GDMmWUAeTfBx0uYHJKpBY6607jVdj+DPTbEHe8jkknP9Uxpui
tS7NmP7UwWz8fh7cxfh2eTc+xzVFxXSgAUivASluFklijqFuhFY7ekUSt3dRk5JDGtu2n0VzI1jM
53h9booJoUjBEsyANKM3EfmABuRzlpZ+PNRBMsyCC52/KjoKoaugvWTns+QCqC8FjKmeosQgupid
cf2aL7vLW8f5OGB00jQTLU4bTC2MR7dAcEdhi/VIcupMyRUSdcGOcZexscCEa8TEtl1XLKMpiVP2
kzuXmRNJIhaYz9kPPgxOA7UEGhh2QrvsqkUylWn0ZLMfHM0EYLbR87vBAGii6d+KNvFDaxbdRTSn
Oo9QZ1bf75BNcDaXKI0V3D0emhEYSq08DKw6ef5iS18kTfRWpDt1yRhzkMxGHqQ1QUs4PRgBWE72
BgAZ4pkLvkv8vZPvVfXNmuQ6sTJIu+I05VogzZ1jFbrg3cQ1QSWabSA7EdiZxKrKTKg6Devoab10
v07TUYuV/R849sYEs1l9KXeK1Mjwh+JYxmja1iJ9btEimFAwkTWSogQWEhXcjagQzG35/fIiuO6F
CU0M20DOR9GZ07nkXQzBWDi12VfWLakra3KNbkmu4khenLCfUxljsrloPpJ7ZDdmmSNLwskOZx1e
XWPaZiYxLrDlqNS/Ly+OU2fE4fkww95huRaZQO9jdeqOKsjVt3Z+PS+hEz0nV3Bt1wry+zECvbAr
IrzmRnHwRyB7xPPz04SKYTZIK+N+9Dro/p7ivK0Og25XhQNo/3LApZ4J7msOcA1rxUNTtkG1BuYB
Ji+O9Y6sNWZg0PrSArn0ksLR9lRmOFMd6zU+RTmY+/Idxk8Em0z9/FPQ2BimXrw5zWFVkyENO7iQ
DaqO7ru9vmLk3J2Wp6jLMUqNLMHaFcmpTUVL5ltGUxH3MuaA3lOYjeXKKhO5kqgXRQ/FYB5beV9p
L6QZnC56qKYbPVO8SZocCqsQLJoevc+L/jDNLDrpCjNaE3hW50++hk58Nr6Z7ujLHtiiyLEQEfq8
vzkuGaQnarPWforLqksRM+tX2bVfi8JH0ywYWhDIWth5CAaHztR5/e/Vnx4pVaJgwdxAQRAgaH6K
iVwm2llhGkdGilgEhAGt6Gneum8zN7pvPKpjPV3plM0vATyyFpmme/lp6RvTTBjMhyIbZx2xnCI5
8jctoHT4s+EYO9krj4CO3IlYlrnhaWOROUvRWoxWlyujlxWJUxV7kLGEUyM6OPSvfF4XVDsweYB6
CjspFimrjXcm3Fd5HHwwxwIG2e87qHahHPBnLIWIEORve4S5E+e1aMo1npFZmu4cRPs4B7mW7Vsj
nGf1F8o/LHQbwRoJ4zaJXiVZ1WGNwLKCr+aQvuYeJZUnWSCBmDcTU05wHZUC6YA6A4uaznw7awFp
rRRWSJhmzcaYw6TdxHqpvHSRku+VNlH8oUlekRt8r5M6dCUwnpxiRR5800yf1mpJnLiKlmDu5uqa
gDVjH9WNfrh8mnj+BV4EjFmDpBJ8N8xvVNNMHsYhHj2SIOnGPFTe/jAGXeBgvIR1a4WJUVHUaVpV
JSj657+MFHrzGoSn1W95Zu8WCBROomka3rdG65nS3mgoJLDKN32aVhbSCKQrX4xXE6c0vi33UEN0
8ZR+qneigSGVF4MJwHIyOGvxj61spcQgzajhZQFek9fweQFzrubp95NP+VvjoDxhDnVM3TBYXTUY
H5DIEFcEE+Veu9sfwQQnY4I6lkx/hPnYfJH9zs3u01vJrf0hAZ0ICQovuTXuLrsPr0qASu/Hyhn/
KVK9tnuCK7fHQJ2O0YLk3pocy+s8qtFg62JGVV4Mhg4kyMYwb2sBrH5+/eAVH00KKfGKOxVfQC8B
XE0mOVXq00a46sl7JUWxSuDAnNYVypYa6iDg5jFNsOWeW227KTbnCps7BlpghE52zH5hlZCoB3FL
f52jLX5S3i5vLu8NtLXJZMSymcegLMFrUiXgOIsebRACjTpmpkNHV3NHbr93kCS8bPN/fNCPhTL5
sK2E61TRhaaH+qBgEC315hO91BU/fBHX37hfU0d1SdZMGwGI2VcLbKRGbsKcnO9Ge3IKSQT25EY4
A/zoRMMgtMnWFCeSJBBxgofWTepr5WKgflr5E9RvBT7CN4T6hYq6GISxmaMQLXmmyiTHUpALNVF1
r6q5P5rxv+9owhWJoqgoEwI4zdZK1LVM7cJAMEV5ATTvsbvuyeEv0In8R+Kr5+YYLxzKfGi6PMUt
pn4fp9QxQtsT+Bw3fG5WxPicmhUEiTtMUPUrGkSK52jXec0BHO6BCHXO9/APaywJVQQIJ8aGYI0y
QXXuBFDUBKqPGaG53w2KW4B1xL+8Qu5J3phkco+6nOYk72EyTR/S4tqmAtT9tQHdAWPpIAz0UsaZ
wCTPG0EPiZkzE6TIBjuBldTyHC/1AI7guYOY5jzIkKQaaxdCXJ3A8TnYQ0VFJEa1GFp5BHDH8+Co
SFk3RXM7vD9B6PfLBggtdB6VB4L2sYhfi7u0jTnGIzGep7aSBnOyFnqlPkIvurIjf+myw+XPxgF6
0ZkSpKqoO4P+laXK0CwMc8q5PkA7cwIJSJ94dlAGSfaeOC7BCmoEZ3gkoSPvRUKwvORxa5pJmaap
zmOt0rCnoCivJBcpc+U09vOSPVX1KMLr8cIwhtR1ZICgi/hUfx1ApZmTEZwjiWV8tdFvddAVF7TL
uAcPaERot2BXwQ/IuIndggt2LA3qJrRpCxYQN/1OCXUJlG3RqX25/PV4SefWHOMmc6PYTULNhToO
gP1DS6VAtoinSKA5WfZmJ+g48r0FeAWMd8oYemQb3+lEKnUmMEjBeaB9c+YrZU9Vzan2HAEbNaAf
PvRIRF7Kiy6oZ4MTHK0aXKH0vGwe5HW36hJGNkaQGihBVvlK/ziDI3MHkKk7hI4KxQ8q1LC4Wnbq
G0DzO8GX5XgPykvQYEWcAWk0yzaQlcY80ootJITTp7IsntZWdIuLTNAq12aNsdQNTTOvg0di44he
WezMRnp/2WE4cQWZLGiZFAM3q87COus1nkpgCmCj7I5Vk0ZO01kp5On7/WVDvIAJS2izU7JiFV3H
89UspWQ0akQPNypktGajAUyA9JWqHxTfxdkrpwa4tcdeeYWSGaphqQP0lcHLC4vVbgbx4/KaSCAZ
gMaQlwV9dAwH8WwPd1PRwKb8+OjdsveQvmgqkKTwjbGrprtqKowrKZ3lq7RohYM2tGzAlDEoL7hJ
+bpxDbEZmFRDTSJtpQGEN+2jss5BouIdZBd+X5b3SlIdwHv5fVTDq5J0oglvnoOi90dfJTYoDnTm
isfNSOTFxBaneYRxRyDamkJwz/K2cmuCplGbM9DFmZwOJbzGmBr9IcNg1HGZF+h9SUTE4y9aDZPL
GoO2TvqA1Ri1scu68YbI1ePlQ8DR+VMQKj92jP6GzXISMuJ357BBpw3LzjMrJyvR13War91D9UAV
Bs1rOcju4siJIi8aHMSuAGBn3TW/xb6oQMQ7I9ufw0RRq0jVtQAXpVdN32J03wc6YLTeTMu6Eyyc
ugLrpltLTCxb5QGc6BUsmY995xe/FUg3FkdAju+q1Oveoqvep0BBSrA3PqAkdNQfLv8CviOhFQVu
acQg9qKSS8sGWTdBAlWPyoEAVeoZegz0ujEXgsuJ70gfptiPrJSFtmr0Ei7weB17R0VZ6/JqOJkS
/OjDBPvhQlNaKeGAZ2dfMeUcqMa4W9uXcZzvxsH0LxvjzFTAa/H4QqMK7Ty8J8+9lnY2oDIMcYNO
stD+LMgR8jKRgyfmvs7qZ/hqvdwoRvlkTfPXqFBF3L2cy/7MPuM8GJBcVqvBt6PgM+2U7aYg3qvC
9JN7RW3XySRrhlaqc97BDqUIxni1s75QxtzqgGz7RXT2uF6y2VQmVSvWNumXAZtaqddDXTiUnEXw
3Whw/HToNiaYKzeVtHmeV/rd/O5LHcz7dTejvJ1CtUIM2PsfXoK3F3ht6VFndk/C+0SqEEGxe5M/
3GinZJfjfl/wIBLRBvId4sMUs3dtNEx9SmBK1U618ttOn5byrlZjL14WB8zgvglKsj/ZTIA7QaSL
sgrGs84PQdKQRMLz5K8SBH1Ep152TVXQKtQYRUIV/M2E6odlEaLLRGdiyGJIUj21IbWGiu6+A6TC
t902R00T1AV/AN/GCUcaDaZg1KQ+YUtjymE7WjDXQ/3ExoigHx5gy7EXpNLF7Z96y8Yi8wk1aZ4k
W4VFyikyXYfeD+k63te7aS+ihOE6y8YScwq61cyLLJHwPEH06HY9NHwJkLIiNROBGRZOKE21McrR
xgyl6mqFIhDcewzdKtp2NdFrZrKUtOiabGxXPHzA71jFnWOPX3XwOwu8nXtfb8ww/hdGQxUuJcwM
eexAc9WT2/42wV0NxXNHgVtIeuGoyuws8ehEevL6J/YtTaOM3SbuOSa1LIhKyTSwm+kBZd86qHZQ
EPPN3/RhJ4om/MO2MUbj6CYrGwEWKGwVxtq5hHZt74DW4BiBELsuXidjfNDM8Rrji6NlpM6yZKIw
zdtrMA5iXgFQPDyRGAdVs36xs3hAtTZtiANUjmMnD316NYO6szcfQF3hoGHlkGgEA2IpYozkrh5D
G9A/1ECCAcgEs3pjNjG4iOZCZmRBizJL1NzJaeMOxX4sFc80H+1YucvC+9FqPMFn5l2CYNED8wIk
pXTswLltveuLBhJPNMwpr2mIebtmZx1GF+bbbzJeaJGnC/hveKkTAbzTwqNJwxwjk8wMobR2hWIN
3mzW+VUSj1HsLmY7Ze7YFb1r933uDCX0gS4vlbNS8JFSsDk+MKwzK1X6flI7Mxq8QiMHzDSDAX0S
7CYNmcx1vzXB0h/HnTZVCzWxaHjz2jIYRu/7anbCAWUnHFeyCDupHNfFExd1A5Wm1FANPv9+eZap
Rp52SHWJilEmddHvQKca32nlSq4XM56em3AuwIqAQe3b2q7mYxSureEqIxn2Ug4Eh2SZ+fOYarKj
pnKB8W0jLka3rcZ8n6xtdB2BOs8AtiJZ0SjP22mn55a8SwcDnABRvgKNoSmr6thKnu9MuSiA1JM7
17LX6pjZZvVTywtEKyB0p2uMllUvUVb+6Ot8fFtICsozaclmyVnDDn8ezLHSARwjyw16qdVNt4I1
NSaUxYdoOP76GuWHMSJtclTw8E+cZu5CxZHVcMD9OBrlQz+a3b9H0r2rO4EwFkXtTzQuxIwzTV+s
3osxKhPkvQ1xdCmtBGeCc3fpJhh1ME6ogZibLWaTOKx68Af3nkF+tvlDPX6R9fva/pVrvlT+iBTR
8N07fQPrqluDzO0vJ3mTNxMM6rv8Lrkxg/KxPIQNgBGLP+xCgHnsnbn6+t7cgcq4/weytpx7VEcW
COS9jNLlpxZZNljdaM0DqCel8B4d19Kxuh7KzLMaXD74vPiKiSCQoRign0QJnzn5WmLVU6mMdK3S
D5qF9462M4/WKRHP1/JWtbHF0v+iEqQQuYStzseU9s/2FopFuDejnyUEyvf0da3eaE//bYFsGWid
IQOm9DCaHlpQGQXRsXeiQ/K0fhVXLHhvtO1usgxx4WRMUt/CWH7IHnQMoKe3GTRU9WD8Knl/kvSf
WWOyralKlaKd3q3RVn8DBuIeoAoSlMd/oAPMi6bbr0fvkE0e0s59ijbCu7X8TnHoVUixQd3tP2DL
FXkK/f+NrQLCFXUewhYFMQCotyvuC+RYmJBGjiU7kVcJX23Cb8e84wsdtH82NGkw/S277VPnrqe/
QM7hixgz9175ZGPMdjeZB5skWaFU5bBGX/MRQQWY7JbiMTope0IH3Rs3tJ32W+ssjyg+IclMXOgb
Q15ZNMrGawIBuUdxGxZFrrO9AtOQNBUE/vSXTL/XCoJenZs/qgdyq7hLASVJIY8B9ctPa99YZHZ6
xFSWgXSAWmwTcAapbumtKJyYbvLU/RQfS/5mY4zBAr0MJbdh3CmyEnWtbEINImd/U4LCr3b2Q3my
/f7om/fKQ4EqSn4/vRBfPc53Te+I8miuR29+ArNmyQRRuB6ZuMRSpBHW4MT9AykE9zHfCF4lGlo+
BEoW58dG7TvbDCsYqawxUBqA57VnZRBEVE6KqoP8ks6/6RhFMhjPHXujQp6PFNVU+uIKLWiym/sx
ua5HqcWY1Fp7UDacRc8QXvq4tcrcyZi2A/EkrfJBxsldQwJ6RmjrQm0waZyuJs+FjjlTK3eb5TVs
27c4eh1ry6vwBrRXad/WyEzSq3yKY8EP+5ycoOQIrAzaiwbGVVj5x66KUzMF2RAqBfT9Tqt/0k6s
6sHBkp3bYaJvlNa9mi2q4UVfohsFXW9KX5S3TnTdAcNGSwbpL1nU36BOeX5Qz40y50YZoOZaLprh
gS13qJ15UoB0jbQQI7UlCXerqs6iOXPeQnFEgX8ESBOKmu/hahP6Q2RFaVZXupcsfvSt+bL43U39
GOL56S6veP0AS9xB7lUUlD57NSbOIVsMbT5kmqB3PD86o9EXRlfnutdjZG7JE1eFWHMSg702BxlV
mASCtIS+PZitPbPHnCIVnbHeTqk9T0eNqYpcWsylcuth/w805TXqH5/tAUUGb0Ujjg0NQARKC1JI
3Wu7ZKdO2eKWen9fp0bsWFY1u+bc75she1E66SqMzWut1GO3HJIf6Bb8QEmndYnZvYUKZLHMPrwa
qnh1KNGvmoZHUqW5uwy55axSjjuq6gOrxLQTafPW1aM8d2cyvTWy/FuL68mpjfowNuDgd5QFeHxj
0uqdYHd50YKWDFVgRGhPhXn5gQ04V/N0GDypdIDWc7Mv6V0dNC6w4Q897lRUmaVrPYC+XSDit/i8
0cAVb0wzSRnBE97UC5gGuhZZUiUHM57dogrYZ/c5t8KEg6LR+zinYKLOr75RgiXthsrFaH7uS0KE
5+cwAGNU4hlTzwreCUwNJh7TVSkw9uq19kGL33oAk0kK4XJP8NV4W4cRSgz94q1HaenPz2BC5IKi
LwHZfTQcOvubehjAwRPBoXXsuUL28++5JhQ6tfm3SWYf62go7YzAZJOraCB9VdpG5Iu8bGdrggmi
VZwlc5QpNPkAZzSA/PPJKEBA8heLqzE5xuE/7iMTyyZizdkkYVH0nQUpyUAHFSFAFN4ShE7hkdCz
Hmpd9PV47wOwP1AqAaCBgVo6/3qaBiSR3sPqmjyHO5phJa6RPaoByJOEwwM8VzHRYsHQKCiGAVM9
Nwa6NCtFQRvtcAQceXzrDWF/inMjnN3s7C4mVQwBWNzsnd98W35PLmo6yXtnxQZ+SIVU5JMeDLfi
tfFTCqRwVBvR/EQzvtrWaKXmYvzdEgBO3lf3Iggkh2KA3u4fdpjjJsemoXbrSu1kD9p+3A+BeSSn
P3o6whJ06yGnoUNvgn34r21eaPU8GcBqv+PMgr72E0xEQTHvNhU64ufgT62BzULG8D6FC577xhyP
ZNRsgFn0XX/IvfSx8LuO8ubuEmRnyV3xtl7LjvxSPgtf5J/P+rlpJpwURdTIpO8Mb/6xuDAexB46
tK/FFQlS3/b+/SQhxKjRPNIx50AUNL/PV6qlpgYUYk68dYxc21z3UAP/ZRjdPpNFDaTPB+7cFHMH
hENct1KbEJRRNc0BZ9TrSLovlwPX5+fLuQ3m1l4SpezqKCMeAPUPum6eEkIe62Lc/4EZED3jMQjA
BXDo57umgMBIlWzsWrksV9NovjRJ/B3Yl5//zQyzmrFGgTeqYKbJbTdt86BfvmrQJbts5b36ySR2
aLSpoLh+h8mxBISGPaRtCJAjfb5jsMTF8B8OcpL6xRIYx36X7waIFrvh6pDCERUPuF9sY5zZyshq
VtSgLSif25NbqKeJQNRoFIy0iIwwG2npYYcmAVYYkSXQ6/aoaD8mkXQFL9pvt5EJGkqVpe0Algcv
mhJ/JV+S8tbqO5TyFQx6fBd8s89XJRwd/UsMQkF5B+X4cw9cltnKtdL+K8JP1+9DbyD+j6FhKDq3
nPIObAEujU4l5t5wX53bAmOJHptphKLS+zyQ4tCyVubmNKcKppNw/oi7NltWMd6hQM+QbZpV6MzG
cTLjEL/Tt6S3be33zuhTSHFnBYKd/AwwVClbPcjdAXNHL5apeOCFYY2qPOherGbOulhPEK/OVOkR
v+DQr5Djmb60EdTsNBE0lVMuRATBtAfAFjYdq2YsQ+ULDfDS0t5BCfMTffq3PnmlhOyJpwmOAO8r
bq2x85kmiTHPDGZMrwE4Tfe7HfWZ2ZVQAMDo9h9VBc+WR5iTnaiTCoYyW/OW+x5at8OucslBu55B
hoknxkGEN+KM45/bY45EgyOhVhHspVdN7kiHysdk19W0ix8tbzWc9vfsA+d0Etrl3GtnG8uce5Ao
LVEym5on7a2d6ptgVX0ogcalKuCtelS9etcLAS00dWRiNoza0PrE+BrKdczmVmQu5kySsFiMdMm+
dtKCDgLoCSbylQWtkNSHEHjpiAYSRWaZPY7bMbeWJsQ3TXQvL35V9d4cHye1dS+fSu6eYgYRJV50
7k2ZsaNNIKm1tUIHu91X07w3CiEtFSfFU8yNBearRV3XIDKXtHoiu91N/7j8qlzrDffs7xX9VPCS
hO7ygDspfBABdvgFqo1tuvpNgQo0LgmZEhSowIZhO6Zj0FIc3qhdBSxe7dz8E/lA0XqZIJ5HZM4J
mFC8UmrBmWTigh9BlQkSRn0ej3Wvp15SSoLUgnPvnm0ydafNQiHwkkoKpHG8FODbUd8pNWiV0am/
7CzC/aQ388bMINcD5mpgxrjNEhct5PbQ7VDvg3CMDpAXOiHKN5ApC0rlvNcPVkdR8BhJUZA+n5sl
AME31dTpeN5NvnG17lW0szRffhGdOn7s3lhijkNsmXG4qC2kwlGsocrFPrjCkmtt1w0uFbgoHoUV
AN61iNIXxovR1sH6mD2Fyu6qVxWuRfoEUig6z6fzoqDuF9QauEf9o1orU8fdfLxk0CpdUlFMQO3Q
qcvfJBXN8HC9cGOBuWe7RMGYggwL64+/5pmL+V0feQrGL/VDjcs29EX7J1jVu+9sVtUCU1LbDY54
XeHuScFPYMXC4jon4zwrdDMOONVtqi80jnTR7OjSqTYfWnN1wqxzG+358iETLYhxwajPckkj9DNh
SlUbCqcUDQ/w8yGMeUD7yUDc1xmX6yozKqcIF4uMKXvMWu2qZ+t9hKZ9EOMM+WdqY43xOwg4a1o/
wBqFhE6zp13R4bXGs+/1xFFLR9xE5AeMjUnGEaPONBO1jGncBxL1UAYjsJrTlbgVweFzQS70YYml
JiqrOamMGYujlso7DAOsMZTObR9UeV58mr/NK6hNKV6iOQ1C6DfXLzfWGb+0xyJObLCPeqkkXzeS
BJVm46YlxW6RlvtUHkTT0/TvfUqGNvYY35Ts2J6U/n219C4vb0EfAAU/1SMvohFO7jHYmGLShirV
pKINYWpYEgzptJmjGNIiutC4aRad3aR8uGgNshs4mHIzZbjQ6IucDt9ikKR21GGfghzyecUgSREM
+95+qEyBaf6n+7DMbGWh2tAma2C5qONdHF2X6+pShNjSKc7/sXZdu5LrxvaLBFBZelXquHOeF2Gi
cs76+rvYY5+tZsvN8fgCfjAwB7u6KFax4lqRX3rXncoKBAO9p5/imOOcpQiwwjTO600sCGzrnbr1
d0Dyy94xu1bszP3cWH8wPrD+FT/F0n9feOdCBDk1GOaQ80UWwgUNPKiBq+zQDI2R1T7QRFPfDQ/X
lV2NwBa6MhFYJ03YLKFC+7y3q/hnNGLiD8iXoVC6g7rLKy7ABf1Yl3bxqSYTftVRo46tCYm0ii87
qZdstGe6nIu+1RY1uOv6/QeP+imO8d8mCUhhEIijbQoFo0ShF6GCD2xPwIYEnsQZ6uOdJ+vAszz1
2wriVOlVCrd5/hU7q06gI68dc1fgfb7VKGLx+Rjn3RpqWmQ5xJljjJ1jsFSFX6ey5h0i52qyhe56
bEgaAr0fMDfGg79vNvpthWrpZCXgPkndAUX8WOVkW7wvx064tYOgCJECodP+hG/j+dj17/cJSFDr
jekQzpdbGRk8M3u2ekUGUx8nEfLy43g0D0AitgAgZIuvf0CixPGlLGKTT9IAOBSQFe6wjOGi6XLT
vGgfcDau4rWb8IsfWCa34cnzbOyCS2JWYZy3EJvu2p38TVIsOhiJjfGeQuZJHv2UOuH5U56yjI9J
hUCVO3p7zCetPVKol+CL4WDeONkWO3C+vkmO9AezAauhG109FE8UbgADOHeokpCrRRpgFkG+ywHu
SVHj5C+/8wVM2nHe+zUTWQpj3ig/IFFcRhCWRnF8j2VkSbLjXo473mmu5UCAJ6alT8BtgPfrXCtS
9Rhip0UWste91CnsGvO6mI284dWQ1lzZUhCjkYwxKMnMUVZR5tozU/ORaP6zIgWO2JpPGKUarKTT
vl5316unuFCOeXrVWvSHSYJyhlLcVP3wgYm6x+si1lwmZmFE0GShpQvYkvPzq5VimvNKk50xmFxZ
HxzReOCysq1FLEshzKsTZKOq+DIYt1ost8RFA54dwao6V4jusuSvSg1Y/wP0JlrGysXo2qB1YqtO
UAkrzdj+S63skW7KBRvhpvke3qLYh6FgXgV+9RwXQpmXbhb8TtdrCE1jYZcCFgXtp40JUIPrn2u1
grpUjnnihkBOi7yHnMCwa//GB6cEKIxAL36PacO6soXJFkp7diUMvfBMYPU6furIlqenWO61cYDs
hoCxffwIcsJ55eivZ6OhhXZsuSarSIGBREgo48wezNCpi8gS6y/FeKP2BwUwsUq+vX6iPKUYux5k
MG9XAkTK4u3cfTVzjg2vuXtDopSuoGMHeDRjw5U0iQRlPZRj08aSfNkq5hcf8BYj3rTrmqxsNKDV
JGPKHyO+KnrFjC2nKvhadAzXIF02NuEPCbCkCQI8E1ubxXs+3dHwhLYKFaA/ipa40+//6oYsfgFj
6MmYzmYIQDfEz+9FLVqKziNpWo1LlkoyhqYIeqsZ1NDUBsWAGG3d1zxCMSWGSUS/TA3vjKp6pa/a
+V/0es/Ol7G9XqzA7xpBtG5sRB9wVcJHUr5d/4ir1/HzBFnIkDzUpMKoVbh8Ezui+mRFGQ8VcrXG
sThCdtILrTS/nuhX0ufaDbXQboh+j8FbZ4hDNwC5wUg0u+gMOJNod129VTe5UI+xNgOUUDn4FmQn
H1oQPNSd6gFHPTwYocFrH6yKAioI/WQgtmC5jPRJ6WI5lWSnVo9iGTtEGeyQEI7R8aQw1zEygyie
ckhpmrbZl4mCzYIhEDaaMrSb62e3ejUWCjHXb/YzY05nGWfXVpaZh/u24QanNFy6cMB4NtGtNgxQ
aDHequ3Q1u0jvNR6pL8HwKZAU9Rt5PRdaAfRjaRyE6kiCiqjcYiD7qfeJbyKPe8X0FNY5P1NVady
00PLNgrsaChtufrIG8FWIs2Kqi81qKkJYgbdBD59I/+6fsTrz+tCf/q5F9LrKC9ipYf5xbsh3RsP
ISiN9hiuc8ZyTzdTRNckuyKirSf3umjqGi9O/jPWMxjn3WOnCJxYiPVqEtqtnFmpHoFsYsSUz3cV
w+3Xpa1e24U0xlGHQPME7wOkKVlj5V24B/CMQyTO27eecyzEMNaBod9RVjqIaU8bPpFbRsDlogyP
KKhqtvB8XatVC1mIYywEcOBT1gMDwpGF6F2SxRtQuWScEIVzcuyGqx/KcxVMkFGFWEM3tOrYT7mD
vWzOVVx/zT+VMRlDIIPQIDBBwtG/t5GFmR/5u2lJbgSOZg3poiHb4dcW9drv2JZArTHdxIUV8wju
VssOy7SHMQhwR9XalGCinH5BxU7c4iUDfkHt0oIRQAZ5EcTapBNlIfonoWPsIIuiziginC/t2IWY
m5Us9Uj5gFCBAyiRjiXCQ3NH3jDx9DeuXAN8PvakKMMHc1mHWClGIJyhFGeUe70O3DyoMFPydP2O
/ocT/RTDXNIp7lrwxeFEaeG43+XAeY2wFKWgBKcdMHrNGSpZv6//iGOLVYafYc2igbiGzusD48U8
hlydeEKoU1+4zTAPMZ0m01vizQDq1Wzx4O/U28EjnmxLVvyQbgqOB6PHdOkvT5BfKgaQ2J6kXhA5
kmKMkkSq/OYrQmP1fnajCf7BBFuS5ecAfxmnGz9WP65/wHUn8ymY+X550s96MCGEQanxqRbMr1XC
22xYP85/RLCdSVVUhkQJoVudVJtEu6/VwtXnhuPJOIqwoAuKVmEHB+mW06vST3EC/a4w8+pAqzU2
AO1RZDb6mU4vxOJmVGaWKn2D06Lgk7o33EANtbXAkm7PgAUfR4v0Hm/NZ/X8MHOj011ygrzr/DrO
PcnDmNZN9OiY5zdl9V1pOAWu9adtIYOJZFvBnJskwpVXVKw3zgHQryV1BxQlFzsUkw1YnQlzFO29
1s7JbvQn4X0ITBxCmoWc77juURY/RT5Xt0zUspJlqKs+Bbf+Ptn7jrTrPPI+I04ZtprLMYDV46Vz
qHRxHc8oI4/MAHsJBkxT1eU8W8UQ3iR98ZDLle4IILa0/LL4KAM/saZBu+3MYjer7YOuzwhc1ds2
0T+aTnqukBRbKBO6qGkfxEbDnpCuWFip8cJYNpy4HL9jMK/AVGv9MasJKFum9rbLu7t0NF6j0Yid
sK1AtzEkv2I9BL5uBe7h+mUysttJn+/Tgv6yVLRkQcNQW6DE1pwZtdOGZeH1hYLxE6QcvC+xWo1c
nAzzZgtKLhQoBKGa5pvYX0yOeabe4oLe90X4JQWZ91iApCPvwOOW8mTTU79wiLjyGMYEqgD+6Pkt
AKN1N+s5QtfBlt9x1k6BJ+V1BFK6bI8v0V3yjXMNVuSZWL4Cbi0wcrDCcC4vbsKqN8NYdQqMgcrg
NI0qDr7p2j1bSmA8bdEbhZ+KkerERrKTpNnphxd14LwjqwHHQgpLFAVaxVCSWkihAUcSWMOm+iIe
jA880BitVrwKQ/3SN2Hghjo0kmE/2FIw46VI5IPSRg9Vx5RnYPT1r5JPrBQlJAvNXR41A+csDcZd
lU2qhUOMr+XfjMdiH97V7S16SUhoyk31Fv8Ekr75zGv/rRZrlioynqJSk8IoavoFd+l9+0SRIBqw
MU/Pf9Awpvft2nEytldpZdxFKmTRHR7/lwhgldS+kdxqo7vlr/LVv0tvqx/EAgD47rol8D4kPfvF
GxdW0hjnMiQX6c8oHoAcFLhz8FAGvKu6ZuLg6tMweUOASMX2yQAGLuh9kaiO9ND8Su8V6Eb3SbvO
rnYynftyriu2+novBTJnWpZ+Js4Vbk16rDGy+6vcZS4w5+zquzzd9S7Fr+XJXL2oCx2ZwzQzH4lV
Ax3D8a0oHiNADisjzxp4B8kkGbLa6kNr4ospeKQ3lE8odCI7xy1BhfTvmHeoW/78coxzBlZlOzUj
DpKOsuY/xqfYEWAKs51g4fqGj62xAoZwLpDxzsHcDsnYQaCBzdjN7BW30S0Qn8gGkSQshO4oqpFF
d0orJxEAB/NAPMr/wxukXbWNheKMD5d8epcRoYC8NfsWJeoBm5IYfzZ3xIjfr99Wzs1hB6rKKA56
QYcojfR7o5y2Wao+1628uS5m1c+oAEXEmwewNPa9kGtfKyVTwNwzRgatoAJzppQMsELMiMh5ZqM8
4HVD+d9DS+CDLsQyr4Wsll1KJrwWShGjr3WrJ0+9wnlwqTlfuNCFDOaRiGrQnJoJVIvCIXTFqOx2
RaErnAOUVu+EpqIFjdVHCi157i+VSksR1fnYUncmN0ep+xett/nouVdu5wJp0sZCHdabyld1mhG9
AMEWyQJGuILYQvHxb1af0T1GpgCySEzrgzPq/AcZtRK3oGbHRNXQ3BdpfJtPrRfMidcnKSdvWLmk
EKWcWPqwOcP2aNpeSQsdcGYOmCEOlSLbvdDvc+QK1y/pypekSP90NB/7nSKb9ZdGmEptLSuOVB3k
5KZruEMw9C4wd+VMAnNmSZv7XQlgMAQUfvVK5wk0p3Gk9h3FKCfweEuXK3fmTBxzNacYbNygQcVA
gTT8APLvRs8Nt5PJa6n5HCs4LVReqIZFeMz1UUhzwrx6GPsPsgFLVvCToJQlW9VTd4Bd282HDDeR
UvwFm/5XBfLx9z+BBVublZfIQj7zBAoJ0SO/Mah89bvuRftYtFvjgQ6Th1tyULp7304Ebjz6H+Qa
kI0lMnCmMp+0VmrM0WPEHXJPw722EIOghRamYuB25ZsWRUZe0W0tj4bAT6HMh5XMXkhHU6UDcAi/
D6IVO71FnqodaKxii4cEQN/Zy0/7KY0JSOuiqZAoQVqnPAmz/q3usm+ylnyd5OiXMfy4boRrJdwz
3ZiL1PrY2wjpgaY78900AIboxYKNASdHCKzaJZ4Iim+3AjpxH+zDwSWGFQE5g7tHvxaHn/0Q5kbl
eaKmHWjbMCWDy4xrTIvwkhdjcJNbGFm11MUHZbx7qcTziIY6KMju/E3/rBNHNr35TUM6pXmaaANQ
vugsMbITbt2HqycTZmWhOefKeNITvMwnJHsDJGy1Tba8nYi1qsvZmTIRlqCNmqB2kFU7oyNE4FoV
3M5Lnqn/ExAY84paXEthQqmowQxUM+PuAo/WBmzLE107z3YAQN/kG56h8NRjwxw/LEjRGJBGocvK
ezoIH7/SWkINVpPuwJO3wuWHN/jz2rD72lVWoRvs4ziNm+hxaqwOFB10Ra/cCqNbpZ74S7YJsNHS
E6VKBDSkwBLu9efrJss7ZDZP9pOyNCpga+KQVa+9Q53SGm15D79r5TavNs+VxrgjpdHFpIDTPSFQ
62+/V4T9O82jh8zjtVuLu86OmHFHJAAEqVriiGkSguUNoPYUdr8tvQHQjFJh+7vaHZzcDT7osybv
zOS1LwB1DDo1/Hcq1pnuuPAUK5nY2W9iPFOth9mMHTS6w6T8ounIfIK4kbDbUcCMeOkI91oz3klP
BsTm9JoB0NXtfYsyyZbu/GvC0KXyFnHhG6lRXnlwWKK9ERXUIaxP+v0bOYxCcvOcA08M44yqUjTH
zMdFoqOsCMWw5Sa6f+D0VqO+hZUyPkjIenEMEELjtR6d6EAHLgVbezLRDMQ+9AfHGOmFvDg8Feuz
wGem29+Meeh+6Cd1SOAT0uxLWobf2lRyzdjEi5LeNAV5Cqpxn/jxY0iqR1DK38m9+Zgmw5Mcag7n
t6xqrlJULV0E0fRF7aVPixT/hNUANLhy8I9VFq29TJ7sFgJuKs8hrvuGhUDGWptaGVBZhUDKN9jd
Nl9o9Yx+1jGBcfDi67XJB4ksxDGGWAYjUWMT4tpToxdkcqMVJbeJ/KTskh1dt5BVO5sfo/bAu7yr
n1lDfQQ5NZBVTiexqJ8pajvVUTjh8o7FFzR/M6uoeZtr9OdfXKWFDOYqJU2alCbQp51CK31Hk/LO
KX0BkXyRZy7nqqx0AcA4+akP8+U0Na1GXRhhJEG7TZVwHwjaUarrwK6E1muNCPV/I3hTQH1jhV36
5br41fQFtSYVpGDYTgL8BI5icZyqqea1OBGKBQFgqPexsHBhvehLcirdyRsEKSEmMCiCQfMtTP6C
dREwFJTHS0b2eYnMIyfozAaxhCEFD2P1WwpWq3jxnndr1oqTZ3KYYw5ldRiDDnLoc5b+KJ9CD6Cb
to4kKXWzpz8gjFh7rJaaMTYiioGcV5iacsb30ZGwp4Aanoytj1NQ9AIUQU7vfm1S70xF5rXq5GhA
RAuB+TEAQ0W7/T7b7S3/+ViL2ZeKMXFzYphZ2Mqi5qgyYEXlzmrj0uoIEvko5VnHmiUuZTFPVWDI
oLotoRPNMiXNioMXAkAWDKlS5xa1dhK8dD/4SdCKXNSagH8rY23VVNh5wDZpglqRI4zPiflgdY20
AdTmPbws79VauSUazE+mpSSg+7NptDiMBPzeGW3EDe7s0IyWsrQQdJIiT+Pt6fCkMfkz6mtyP/YF
5ovBNEilgTuIoijrWHMHZxm/tLxmd2f6Ma50LJJKzg3oFwLXIjmgEet0HniRT6Mepd0cttcd2lrM
BpA0lD/x1QBdzBIEFo3czIYCgS1F0aztbtMedCDrUSTEEAPwLjcqXbEHUEHQ4hlFuLmQaOTtnMqx
BiySvf/QesVhsMud4vZv5aF5l75Xuz8CUFsJMYBUYAJtF6Uu8aK9E6Qq+NOrTnKMyQB/QD5kr2KY
K3d6WKFiH8b9sZx6wwtbEh0b8KxbhVBKdhGQ5LWuJvJw/dhXSiVnv4Zxr0VsjErfD5ITxaMF1q1d
oO9K9dlssb9bVvZ1YasHvlCd8aw1gjsQe/aSE4alXWuRZWTFoR1rW1IKjqhVPwAEWNB5ASQaJejz
5zE0fKUWAHzjNCFmMkbpWE3Nc9qVPEiDVZXASIFPiSo3MuVzOVmYqKrQKBLcQH2cv8to0t1SWm/9
NtiBGr4F9rclHflbGmtFEHi4T8HMWRo+CPXEGILj3fSaudkmOKp7yZIOfwAgtHpldQzLwTABrCUx
zjyWw3hUQpEqSfdJU8fARorg1iguoX6H/89b7l4Li6Hdp0Q2A5G1phUjSKQLs5rd3NAMpN+bm9zN
b7gJ+kooB2m6eMLwkVU2fatKEwusVL/eowUlYydvzE1gS1su29aqJENB7ZUA5w/kx+fXZTZGXwfo
soTEtHdGgKMkm+IIRMgD9wRXX4yFJHpxF/FhqLfgvPIhCU7tOLmhTQeGKGgiEtMHfiJDPwgTeYOc
U0fSiIjQ0NlqOuLEsPRLQ0KGH2xpTU4GUwKfj02kV42Vg7F1gHWpaHkA5v5cLU0nnW70ze9ZY+W1
BnbDuFWszql6i+5X5repS/sS6a54u+686F++Jpn5dPJQBTVSGIwd96jaAKq8a3b/mwTmk81DVidJ
A93i2tyrRrPF+Puv6yLWqv+Ak5cB34ltCemCHQhz932VZNACrE8nNvgANCg05wQ6j01bAPGeZ15r
BfKlTHaYuh5mRRpzyFQ2BIAQMhCqZc3WcvD4lM2zitaHiS55qh+6qf42JC+aLth+/SB2jzVYSSNu
l2ntbQAPC9Y1MbGIDULmnA0w3fRonUuOGTaPqlrelsnoGpXEeVpXndhSDhNvN4OQFYHWwNifKLVe
imVushNuZjcGsDM3mqEJH3s/dQ3UmYTCZIsK46SVutDmWK+pBRr75uHfq9zVfbrnVsXXbGEpi3HP
XVGPfh1D1rQ3NgDuBxG3iTIJpVaF20SsxmOlX3MvC4Fs11/UqsEv8grEDjt/H+3rrXqi1uMBfq9/
ss9DVJmsWu+E3iQlFKNRPaglUe1XgOY4HZUtn0RnzZctlWJilCxqo7DLIKyecjc0lNs4SnZ9Km4i
f3TEUd0GPZI0jgNYe8t1eGlabZMpFd25AzVj1U/mGSep3iExc+dt+kaeRpvSY0/bngdFsfbd0J7G
8CAWjRSFddeDVKt+M0SS05Js3ACcr7CySIw3U95s807rPMBGZI4BNp+JTDxdV+wc4JWaBmhp4HNe
wmWaZW/6pVA4ovpa9B+DciTATeWc58o7C+IvDPqCMALVGBbonFRp2gSqWZzqE5StMxUfQ09HA1m1
I9+TfIdrfTyRzBvoK3rZgrOhQLiCyYoP4Dm+qI+Vg9UeR1Ss9CevnL7yEc9UZF4+Mk0oiYLiBl3y
RLYkQT8WovnVn0UMupYfhSEfgkR3Uz+beYe74mcgGfkZcmys/bNFLqXUjTmaoCmdKyfu9MVEmQvo
1s27bwl73wBjKK/gtNaiOpNJDWgROIHvpCYaBhoRWLc7AO7kT+3bhM4I8tCteUsjtuQh2TROtQPP
AwKp8bnCHC53pIqnOr0Ei58xyZ0vj51eOKbWWrlYWOM8udfv7kruZ6K0jJRbBL2nyvJI6JUuA+RX
LRypM5yk+96HnloGlqJhuDHcXpe1ZouAtQb7IkDsRFNm3sIMaDCjmcNMwuZZSTNLbR91I7evC1kr
b0OjTynMGzgnnRKqHTTq9tntMFviwbSF0erfdHfcV0fiZM607YhVlJyjXHs4ziQzbrWr59gfA0gG
IeI2cYPE0jGSavt3FOGn852JZ5ScA2VnfyopCjWQIBfY7fvZC8+S0liR+Hj9PFdlSBgTkYkBCFwW
TMSM5mgwZnw0sbzLgw+t3+S8pSIaazFRC7a1P0Uw1ob9gd4vJ6hR9vJPouWghVfMbd/q23YgjfPf
6gO0CBmwdpQkD6V7xqbGQk8DPQpKx1Qfu2HbRS/B+HpdxEqwS2VgpAiWhdUFloKrkJsmIjlk4Ok2
NrT/mhzq+xTVuuGjje3hfrSbI+j/EsRJte0DRTKNOWqessjzQ6WFJcxjamj2gAiMiWKIgnxdSOCw
lU12G2xR4RXw7rrpk/nYeBX6vxNe+8aZMJ1KoxvDSl0FoKfg33VUzm8RL53M+W9hPnAjJp0Q0seK
7Pudto8mu3tpUQM++EAURBHzvn0QDZeAaeqNG81dPpQGcDOBqo+CMGWcZJxOoCWRpEYgN6HdruJR
ex1uhNvEpjmwMP4Bk8WKFzgXyPifEiBqDZBWIA6VRGOPPPggbui7rB34KfdKifZcGuNz0qgKlDaF
tMatd75ggHc1tSiXVA9k5yi2en0E/OT9Xw2pGADKRv4NOB7UTzXmYLG+OfSJmFI9T/z1dirQ+gy4
NE83idcivgyUIQ6VdpmioMoXPFLA1pwaog0oDPul8tBIA3HBfwn8rVxHL2EejOcuAYlwGkQy59m6
fIUhGRgzJ9LSS77SYijFLAtBhBKKpeapc5ZYflNo1nWncekEIUWVZTTzwLEGhJ7ztz6s26KQMV3s
aAq6zAbQXgHq2R6D2n9OpGbgmeRlpghxBpDRwLZCWQIZcUPRiaFex2ioYU5Meolp7gYIruD9DyYx
6N86d0VnslikCyXIR6Hyo/ZU8EozL+mOIOMaZjvc1EfJlUY72FMyG015JckLaN74ba9Vq1zoy7Zq
KO9MLbTQl5YvZ9+abn4DjI5uTFDk40WQK6XZc50Zl4crXNdVkeC6ohYWvwPNGlNx4XZAs5IXBZzQ
fy/PF/CUtNcFFj96gRdholj4ft5gLxbfkrxm2+5FEaxhwORf54DVq/jA+rZbuZkTOaktY9wqeaS0
RfoHAjH3DyrFax4XpNM6ZqdQTr1gZ+w7cE/Pc0CPGsOllU1nfXwgnhXO/AqY078Zl6Nn/SmQqeVI
QqJUsgmB8pPxEBxkECKIG+07XfDg48au5Abn0hi/1xpihZVx3ObRE732iWKRAaDPNgNLu2+t1Box
zjRZwzdME0O8AJIYbvJHL8/lB/9UmHliqswcRt0MccIovQCfAOj2pZshF6lBHcC7XpfWi2sF5h3s
yqPbjyzv/HYZaoGYKVLoTe6PDYaoop2wSflN/strcy6HsZi+02LJmCFnsA3YjLql+Ae0zS/a3f0f
eASePPrvC6upTWWQ2xldcLLHBhly9rse12ZGr0Y51piz/LtzRO4DVgtUI1gHr/pS3GBnBQDHnrFX
kcDKm/JW2v738GQ4Rkx+YGFFXIlvhaoN9KaZW6dU8h0R/ZfQaPZq17xcf64un2NTFSkLCeZf0Mdk
l/LjCZD9k9EjeANk+WasG+yihlKKQHYM3LHPhcSqBIPcAOGoEP/rpxLqUVpHRUT8jt2c8y+H3b82
0QyQhWWmINhTWjeWjIH2m7kWAkf1/fntuq6XKRCyHxRVMREGFkuofC4vSsk8KIHYOUY0SZmVZULh
zUWTYOoHnED2dWEr+SteY0kE3dVpFo4tzgF4Tc3qeMSssde90mJS4OpA33Bnu3gO7HSfY7ErveEO
oa2Y+VIsm0uGs18bYQix/w7n5BN18MYH65XgyhsjRdefzjtnB/+WJ50nnPExmmLmgykPtWOUuZfN
73NGfEub3aS8G+YWTDrKYAVlygmCVuanzo6abRALAmqBAT1qOuOIN3EjmuCCdycPRQJPK5zgR4Yn
UosxiowyW2oV5BtP85Xc6Pw3MG6IyKkC6BX8hninGRjrkLfGfQQQFExvSRbFKJUwIhw5FYANeTdt
xYbPPjkTN2RTlqK61NcOUJdHJ7RjSgNuh0CHgHSls+3Jqe3JsoFfx9v9XMFEP1eb2tzC+4qZWYFY
E7IH27ybITzfUd37bzQd1TctZrENixzbzUD4wi87sOfCGQcy9VGfjROu2+muH5N9faATSdldx0kd
Vlpt55KYYKEzG30us5Mxp88KZvlPxhxsxhREP7EVPmhu/ML9sPTOnMcHVCpyXgkeGn6EmtvicH1I
JU2Iw52w1hSmx9JL7wSbMvRN5BZbr072jeO0OBLZEF/IqgTRQ1efQnwhOTa4SOMbrYCb4U2AOCjj
+OSVUaEzHdmwJBIyPw4bSKRR5knH6gbN7X/r+P8gkXkGutT3uyqExBpTiLFyDG0Q0P7sEWXn1S0Q
zDzzmXOq9C9e+Y7sVHQYaaMv1C3VEYsnCb4jjLNyejetQEsTOfqP/1Eg4xHqipL0YJ0QxRJwIkyH
0uu/Yd/VUeob2tEreNeG/r0LBQF0R+FoT/PW5xe1z9sJEEnNbwXzAPKyDTChcVWJp4o3NH6P/leZ
zGeM06zQhfok81/Ggda3+/vq9OSO6jl/cM51LYLA0PM/ejJOPlSmccjD07mers6wCR6olr0LiXQN
PbXxAPD8++r10VALR4vvNAR1fro6FgWiLjy5uQEQV4dh07/ROXY9vKHvmvTI0XLVCSzkMWlJmvTA
ZWhOPv10XamBJC9Uy0Q50m/JM5DV67MQyPg5TYzbCvv98HPZNumK2QY8o847RY5WLCln3ydTJUsn
rYg96Qeq1fgWwez/dUP/13NkO16yEjZa0kAtOu5M9IMCicKjjs1o2CF137yxlpWCNZzp50Gect7F
gxFUMQrJ0r8kVvIeOeVJR6CGxLim+ibAwi+o08KXctMhr034vm4lBMQkGyDLAclGUb7oZ1j8hKZp
9BiL9VRp/yE/mrUjHKnbE53UQT1jPlB+vMjYYrYgt/hgFGvvyZl8xvUJkZ41SlzRFyzdyd78DMYE
R3ygzCw9UKS5WxgrMciZPCYA6krZb7r0JI8OhoiHeosK2InrgmOWl6U+7NOIMiC5NBREMat8frKV
j6nSFE8XEvh2F4BAFzjB5D3ciurfLbNAmmkCaBxb6Tom6s6lmTro3/MopudI7GibyR4ljqbwM+D4
/IORlxXzPJPHOJ2pEORQBNkn3kjgX5CtAqJqLCS4eYp7Gv9BfWvFl0MtOrwH7mNAnTG5SqD6YtuN
pMJWSWKp5DuqbwAF+3X9o614Nl3Vgfwiarougab9/BTbkTRJ0PswAmAfJ6S2DIOzPLKmBnjZAZiL
CXaQODP2pmcDRmBmuXby+IV00fcik5Gyc9nS6edmXnjUOj7FMGaFapk2Gi3EGC/DZBf5Icd0NdyZ
rR1r38UegvCzczBzhhzXErzrh0jD+AvZGsXiNilAHLvYmpa53DUDXFdJEsyOJuaHkc331SztI32S
7OvC1nwo5mnA3UzbDiro7s8/WVAMdTDgUzk6aKu2Ex0jn+3GotXByA5RZC+taIdhWRhddZjQhebX
Jle6QXSm5/M3MImNVuZGkFYiAlQzPYjkVVR/zfF9FfnO2ERuot2ooBuc49u0RMkkvpvNp8rUOKAK
qxdr8RsYB1AMHbgLhLkGvwAqeYHqzeK2H3hzC2sGstSUMftaz8OqlnDaZjx/kSbhQSGNdf2LruWo
Z6fJhBf93KVtMkLGCaAUkLZevmt9NFGDPU3Mw8byDzWGJkcXI7agNNxcl39dRZnQF2TxIqZZrQWk
wkEWEYK3QMoidyhiHvPE9c8Fks9zKZjpKcs0h5KacSvMgmP6b4WQOddVWau06ADQMTRimLSSxgTd
hiQEGKBCENXUGHom+UYxbFJOlpHMbvNK3NyrbugYNBrFD6BMpSXmzDMCLirE2pnSVQB8VwwTGWxn
fphDIvgEOVwQeGmKleCGh1Z6KpSxXmcpgrHBsC1CvICI9YkkJe4AlvVjAcC+Y5UJoUfhEuxkNjNn
blLw60jSMU7zwAr87j5Sxjd/nBW7Dbvwroube4PiI0pp3rlK1972viHvhGya3Ham4Dhh0FvYz4jt
qpq7bSVrvqegsjFZIzCfrbBtG1c2Mac8DeOhENoG1Jsidr4AIWONce/v5hYlVID+RD+FoNbcpiLm
j04kjjGaAmd36eLYVRRqERCAQ9pUgVvIXDI5VgH1q5alU+rDphnv44lLl3GR7FARMqGdCvT6sUR0
fo/NKKpDI6lLRDnaZNGmiGl33/XNdKSTtgpHoct+IsRh48rEJAlmjXQWxFsNi7kN0RB24ibalWUh
W82U3HeF6KpzeZsk40eJfnikGq6uVlvZbCe76nKOq70MWplfwfjaeS6wpl1JJdiOZ0/1KEicOf9m
bzrthJPH63Z8+cCcBCJCR88fJWqNfuiFTwKKv5r3HQSqd+VOPHboohr50QiRVRIndg3RnQcbfJTX
xV74KEYq87T2IPsifQOpRdn/QkBxPyrTFkx/PecNX7umWOD5RzvGdMXUB1+TLpdOWJVWgY7exJum
4klgP1iFeZ0hgoRcSay0fuqD2rl+VjwJzMM4a02kBSkkiNX8qywAw2gG36+L+A+X//OcmIdRzLFk
HY2QQZvpIJUcsSCvAuRGcrrEDjxeIeO0W3TNpTKnFplGGabmqfJG9yzhVYO98iFmlqB7vvQU16Hd
9du6Dy1VfAkkj65g0uarGB8IwC/LeZMRS5HvKnk3ojEW33IH7y9uKDrvS6fPnHqWEqlX6btCd3po
06auN7X81TxNWElWOlpGvisTvmAapjNHA656FHpVE/0ikzBHU6md3/QS/JD5hBVwLEz6u++j3X6V
AKACBiaOgawk6XjCRRpMGwQje4whzoZY1n0xlehh1lj4pj3MBphGvB7mpV9TTMhRMa2FbTq4WUar
WpOiZpLmEsUASoGXuMk+u8nQGTA3GGjDmNqWc6PXjnEpkPl+8TCXIekgkEL8SDbm5LzihrKAY9fV
TROLF9tdmhA0xJIU5RSFyWNh49yRNnWbDpJy0vA3QgsQzTEMZ27aDTAmeCiY9H1lb8lSGvP+1uIo
YfMb3601Qcede8YuB8bP5BQoIvPoLbiqMS/xgIW0CJvf9CwpEDiWs94MpEDEy13sl3JP8sLhYa8M
4Ad0GgLbYBdL2LoE8zfqCIlsmwpWEUSaD+j7KcNWD8Yvi6wM7KIMx9ga/KH7VgPM6WHC5NoHWiTk
mAxz+tT7Y/K1DXwefvxlAkHfLWwYGXhTFACjM35yrsa8n1W8W9RcgtguBXu4ofijrWvuo+/V03xD
0WiopQoed/Lx4mDOpbP7MjkYOWb9t5cmNiBAKQCOYqHRtf8t1LznuYdLu4VI/M8UCTZ8QUtFzWwR
Hpg5+N/a3MQg5z6+L6Sb/pmmvzq+fdc8kOc/yHgvymiMRHoIC4lkKOqgGEHRRFt5PXySCfKIblej
TMlxERc2xEhifB/irKYvuv9j7tq2I8Wx7K/0qndqQNxnTc8DBBD3cDjC1xeW02kLBAhxR3z9bLJq
ptJhT0bXPE1XZ63KZUcIIenoXPbZGyPNNknfFmtrBc25BVvy4zWAz1crB2kaHUURkL2rPwBfP08K
8FG3tjEU4a/UfNOH86/n8uX3o5Az5ylUE2xwH18aJ2UlFMsSC3WiK6cxjoCMXGuKnk/5B5Mzvy4D
+FC01wM8dJkHVIUDDQppw1P840b0SsAmQWOmr8eoODjX/PFPBvxiuAsDXkrKY6FjuD7s4CLYS8D7
7uLQxn2RhuXh2gp9uu8vhrs42X1stXpp4g3Stgx6JQtSO/Mc4+7X6/QpgfVxlMsEloilZaUEkwKF
pHsXl+WwNIdmBSQ1eWiavrp2TXyaFUwp2mnR4g0KJnATXBzfmKWVNcQC0fG99PWwQAZ8KIEMnUEI
bWQqHvPQARf9epJf5QYAWNJQq4aRhB7MxeUUS6GlsuVzBncKCbIsteA+v0mg4bVIQuNJBCP6qIwq
4JmXNQ+JfSOXV9Pxn7brPPWfHuLi0srasRgH7cdD9IvyFiiUqPez1czYqKyu2cnP66qikQLhKgjR
VNC+XGxWTnWh9KMJwGZm58u64FqkUyf2XaY3UG8R6s2vX/Hn865qKpxDLCxyodZlY7aoDUr12gIL
9Thk/mTrdM9cEV87g5+2D2JhdNrBE0Wr1vzno1khyPrXdm6jVHTs0KlVrmtnhpLsp7XjAaPFvGwx
eMM1kfSvJvfzqBfGLG2xsXiGUXUbUlqQXmzba9C9a0PME//JHndGJrV4xBCSAJXd7KGI4f16hT6j
vi7e3UXoSfOmpr2NIUzPzlH2gjLYKQ0I0DEzvmBPgUoMs5njRS6ujPzZcn5ctQtfe8a7yVjFyEY0
Es+5L/iige4TlCMDywzgTF0n6PnCT/g45sUBAL91qScKNqSynMOlCUR2P+6GqFpNu+usz1+kLT6O
d2GuhzxBS32HOWa4jPqVSKCj2npQCvBm9VQnSK/GrJ+POOoNOG8gWpt5pi81vag1SfQk9AjDO+0V
4ie+m5ior1giMCm5soTz27q4aj+MdbE9bVG4btsMAnhE2/FKu0h2aifIwmqT1xRt015TTv0DGDyq
4Nd759okLzYtSNbAfqZ1GLhvvUrqy6x8TM23VLsWU3y2LB/f5sUerfK058LEDEUt0YU5Lc3W2g1j
ciWfNn/NpxdpohdNA/MfQrOLS8B1CkabBPOBRHkI5z2UNR+9SRirRJVPiQYD8+sX+CmeNjEv9HuA
GgGxLv7jo2FJuSl6JhG9j6DtL4IeVOgcmOBr3spndrGLcS5spFLZbdd0GIdvNUggQNcN9Ytq1V71
kj+rEfwYCal+0G+h8HdZTiBDmeeUjGIRP7sHM8xDetvsZ1Fmc99vkZ2YCbVhWVq/3rHJY7fxg1xe
Axd+NtfzW/3rGS6WcYy5SlMH0W6aAkPeP9Zp5/963b6eJmQzdRsrZ6Ac/HHheFyCRbFAx5qVL7pg
LvdNC3cjTsgZFkG5s244xMmV3HM2+bpCfRN9fnjX1/yIL/frT09xcfCFLSfHEVjWWNrqHVrQq5VZ
NPFW6EYcUctxXvSaXN1MX556cKvNFRT0vOsXo5qcT1NCzdmzL++tNQlmrqPZno5+/TJPFQziVzNP
X66pY2uQfgegHDn+jy88H7kkVYVBU6yriauqmq6s6VcvE837UHAGv5HzqWlTxNSuEsawpHwDgsyF
yF4KY68V0JLNjMWv989X9gxGZiYl0OZy8cV9hAYSrmp1CXtmFHeTRRK/t8Am43ZFfsXCfCbLwYGc
ZXgBXcZWRa7w44sbmmFyCj7O3AT11gXtlo/bL17NOgvUd5YAour+TJfzL3UnfhEzI/MB04bcDBro
zIutUunUlNRSy1mLCCPP8uXGD8Laf4Ek8tpYF5fRlHQKzxSMpdOFtS6CeKXcCxOFCS2oI+2qw/ZF
4uHD1C6uJDW2ppozbSZgKPYijFf2zsXeF/7V0HY2V5e30tzB6/6IFVC7/LiCmYRah5w7eZuA3g7R
uFQPc5fKPNZw1aR84Sphkxi2iXrzzE31A9H8k6/rgHCrIxNGi1vi21vnSNDANReW1NUkKRLrKnBg
1+73L84eCGdRkHUhZ47hLzZpgWxSm3WoD1p277WOG9X2TAwESQKliJKqvBapfLFXfh7vMjU2FWk9
CgvjzQWMAoJ0y3RXB47ngtxw+fdRrgjjNVCm4Y6fqdMuheFrIN2zJsZoQMGgGzwLoAkgAGIDHTU4
h8KKex3cp+WvTcxXC4lSu2FDjd4GR+3lQroEkL9UzeCcBf2WrcYFkBjIjhkn92hB6IyG1y6GL4ya
CzYuG0YNJGAAoH/cpwBMuWbbocs7nfI93Kt9rSQ7MMvfXZnYF+cBeGEAXQyklfBGL86DKfsKeSUC
Sap7Y21jUoqPRFwJQP3cKHE1MzDfLB+PH6J0HXxmaAJyrU97s5VEmwYLJBx/NImkKHJuUHrKwZU1
8zqMdH01Gvz8Jj8Mebk9O1KqBA0xaEAxxiqAGbIGL7Yyuc4rtMNcuSE+X+cYbGYCm+8HDRfSx2UT
llk7igquk0SeEnDj9J29LMl9Vtu3f3vhMBIsGfKCKFiBFevjSC2nFip52CDIwIOGPkjXM6YToW3s
zUC9azqJX04M1MgAleI2R37p43Aj4EEIwubhmOEXRh1Kx/W62lm62t9PEMwz+2uoiy3JhqwYewaj
WWgUuPn4WJnplRzOF+cZY6D9TAdxyuzzXXhAiRx1LjVcOLPNgvbnBq06C+sM9lewSCir8nQtMfcD
lfFp5/804oWT23VuQUWLgza9qmhdQe/nm+uX22TZv12zHV9EKB9nd7E3Gi1WK3fEWIjvQDfPw3ap
7LqVuvw/XKcfR7rYFjZLux7MmbP5mH2Sxq/eZuJqLdDfrvMzfHZbMZgNECdc5dn5uphW1eMSKwxQ
mxDxndoQ8oacxZVT9Tn6xxCOBooL1BIBXbg4v5Q62lQKsM6MoKs3ka6BlwUaiPFHUzB4J7b9bqSo
yivnNPHAt3dt6b40Vj+Nf2H2hQLuaqj4YYrNNs1fBfS9+OOv5/gZADDXKbSZylUFlyvYHz4eZWto
aggBUABAAmvHt+0WrsmyOk64Q62DvtP36V3behTbs1vEXusXSIOEw0rdsF25TN+vcVF8NeWfH+di
yiytBakUHHeZPYxtHrbQBWamfm1lP3tFmDW4yxDxIFVsOBebB+TLfU/mWTdBHI2nPEwSAC1SeO7x
dghnD5A92zd8d7Wb6yvL+fPAF0dEjrU9pvPAc28VCbTlTIOlLd3bzHef0xtctBFHJXH161X+aiMj
aezMREMEfNoXBm6ChvC8v8E0lKoV6K7AQpW3nquuSaZ6HUER3jaTK5ffZ5qceWe5M5oBAzufkGlK
3oEcxsDtB76rc7GRSL3O7RZp5umpJ5VgOs9BS++Zuzbg4522Q8Hcr8J/BVzxpYW3gAo0iI6inHm5
yxWnq0ZZz9uq9shaDYCsgYkHI3QbZDdjVOL47q66N1/t5Z8HvdjLVdO66hTD15g3merONep0B4VM
T/NhUgCGAJ0wYPv1lc39GS6NFw9gODQ/wFsBucyLzd2nlqy7DnusXfDXfjHHhytkjG6qjelZkR3q
qge6tTSi48YhnvSS68iBeWqX99vPj3CxzUGv0ltmg0eYOfcF2v/1aD8FxgYkCtdoCL86UaAGBBIA
KspICl8YsISneulMGIqqT1pzTBLXI3Sv8ysVvK+O0CxHQfA/C4W8i2EgZVljoB/BG7hGx5iB4l9f
xer4ymtIn5H8xR07Gvz63H4Bc5iX8q9RL7aQNIpEyJneyVULaxEn1n3DS+oDCgyC3NzZ9xbbm2b3
vaKF6blFZkHQuxm8XqmfpEEQ+qQ2aKB0yIVSuwVttjYUi4Epmi+m8Vrc/vVC/PWsF0Ymyy11cFK8
IVXnC5pIT2aIOFNUp5Tlr1/LFzlCvBYQZSOlpM7YrIvFyIzMKUSFNW8CsXKJp3mA4EfKHVjH4oUI
0hu+aQMISqz7+d8IXWLE28y85jd+tcsxXwPtOHBDVPUitgYkmHUZteWiCqZwBs/RgO769VzRvY6L
/erK+mmwH27eT9mDETehPVUWACbQC39vq0TdOqyBVJFjwrqQtoiqVkcD169f9ReLClaNmZkcRL54
1/Ox+GnUYWhG0llNtcjNcaer42KyxtuGKyHYBv+4pP7tdfx3+lbe/GEemv/8D/z9tRRQo6HYix//
+p8H8QbCx/rtrd29iP+YP/o/v3rxm7v0FUKD5Xt7+VsfPoTv/3P8xUv78uEvAW/TVh67t1revqEf
rP0xAJ50/s1/9Yf/ePvxLWcp3v7522vZAXyOb6NpyX/780er7//8jcypwX/7+fv//OH+pcDnTi9F
+fLp999emvafvymol/wOrAdavOHoAvgzX7PD258/Ir/PeOw5S/7HD3/7By/rNpk/pv+OvBaq4EDk
g/sK+ZHf/tGU3R8/M35HDh89s2CMRT4K7LG//fezfVilv1btH7wrbtAL0Tb//A0R5gdjb85AQoKo
yYBG6twMd3nf2HrOelWdtPOQJNQzwbAtBnNH3I55k9U/aW7mTfp9bigHwSj34iI/GmV5n3X2fpza
3WQuUYN7rfrp1GXm4BWV/toobeSI50wdIdNbemJqIgvJ1c7K7hqBj2X1G97YFgo+oPpDv4FV7W20
kvR0JQdQNcYG/qWDmA+F+8TL7XiZiApPABdvEIE6ZEvUUpaqChCbbD0t5z4+AVUMfQsmUHvo9qml
gGQSrQSqckiIsZN2v1HATQZlJ93ckyK5qRxrVWYww0QBg0etBV2vnlTOPLyoBWXovhoSr6JVoGl+
bLuNN5hN5VOZfstFdhjFoyg1H3yeuynT160NYYE0O9ayWED3MZg6cspkFxDyWGp4EgW6vUNe+yAX
fuWNA9NaAAlbZUcKqDagus7ZUuSJxfVtOWrh/FZ0Wq3iclyhzNB5igGcgCGWpowDNSnvRU5etTz/
Jk5tUSzqRDsVhnXmZrGcNPUB6XLdA+7OV1Jy08ZPRadthh7jFJbyzmUWe+hieIS8h6eVxk6xFE+q
fKdU6quaZ8c8M3YdRJVbrr6SzLh12brS2TGxtTVj1b3ikF1rxEvL3ZKK36pLUeQbtVTXg9Pi1SnL
iru7+EY3jX0/kjCRxb0YCLTC4qVbFUu7wVLV6ZNGObpqFlnZhYlR3WIPrIo2y722gArfYAJWqriK
lwmn9iRXPBK3kEG19MqzymbLtdzrUV2qU82Xibaz02IhTCRgq2TDi/ggJ/I6mlgRyxfYXxM7ymI4
03qZFO5BrUZA8t0Xy5LvUHA5T870wHuyHkbD9hSWfTPFa6WDra+DumLCFxVv39Q483lucN/sU0DT
0aVjKIuxdRZIzQaCo2fP1R5JEYM5VS/X8x8haixM5bwrBFkpfYDuBTNX5ZgesQ6tqB/RlYfNW3fr
iRq5l6lgL4BU9KY2wHuBraAOm9GhFGyf6N0y1Vr32r7fGJMRxmVLfTtVbU8ydu6qFOy78YZVECbL
LJZ7SdaE0sweRWa/O3HyVPVK0Kb2XdqMkV4V0meTfM3j8p7W9W1dY7HN9mR1SZi6xrvaAqkOrcNS
vPam4VUTv0+gqmPU/R6OSsGyY8wtry6MJ9PmXqG50qs0ZcnKOBgTLQRt/Ktos1XX20Ei68g1uyCX
ZhBDprJLvlEVGpJdHFhKHAxieKVS38C4vIGwSHjgKtw0I8hsKpuEWj2lnlDiRenIE1LSx8pobtVK
23SDaXvYeJ6q1OtaN9Cux5ajFVlOExkVj5wmCYnWRIOSHgcHr8Mo1BsbeAY1X8bTY1aaYVaYK5Pm
y6whWyWbXnmXap5RjZtCZNTrxfBsj84m1fVDo43PIzHW0AlI/VQBQS6odypFPOV5GRUEDSWp/lCk
+loz4nMiWxT9shoGhLoLtVF8p0zu+OhqC11PnoZkVkftlznOoCqdd0bTb0bdhJPIH2vb6jy75d7I
7aciGSu/ZHZkWzCeEK3NPY3BEscyPigTjkHfO4eUF8dUsqchVR86Miy1nKAbPomccXxO2+QJ7Uwb
pipLWhEIs+d16WU93dgD2Y6ZspEb8DyszFR97oZ46UzVW91hGMPuQjRPuTGeJrXJWnpAQjWe0tOb
WsuWcrBXvcGOlGSLGNa41ZT3gWhBXmY7yYzKU0r9tTCr24mlT7yow8wqNoOLh1K6O7U2V65AUb3U
N32HxMvk9Qb30HTmyTQJERWEdm9XnmziwkNSd58W2pY1STRCC8sqMYuRl/dlGx/6flUZeQYK5hqU
fQZeSJEKr4+hRCZQZaX6NlYApOzxep34UOjOuWyLc6J8Fw2+vyD50T43Fo4W00AfOULk02z2mQCF
ZeGsEij8EMdCgVNddEhmzx/lfdBBQKZv9vNpqeIRXiqokx35LBkNy4k9Aaq2J3W8VJm5VtP+kBIw
NXbPk4tDDT8qsLLpYRisne04e96zpT1J0wNIgC2M46QV9y6pb4cKBlIaa7d2DqAa3jkdehYAnAQ+
BdEeJyd9VJaNreKlFEs54h6gWqgId1e0m9RVQxHHJwcmQkk7JASmU6WAS97CIWVOuVa7difyvdo6
Z0OSdZyxJ7uw9o8C9qTJjKWWTs8y0bdTpxzgpwZ1nB5ZrhzUvqt8CD8M72ULUuji3R6Vd1CEnGlr
r5jTRWplr9CMGSkS+6NYdVzxTZjykjZRo+qbWK9ue63ZYmzUgLaNCqXlBms5gDHd0xUcoHnGhN+X
Sdg2+cHK8SI7HWJEOtTajS0f8sUknYMLgjEGwMJPTtqfjtDPjs8FsOxPvwdVJ3C0ziSXl0RtE+hL
Wctz7dyobK3W9h2t7CWn1EeB3zONZoWM+BbvZr0d4dZwo9hCdseHeOwSOjXBOF3DLFxkXP54IPC2
ASY4125M58JZV4vSwhtOtHPfNwdHmOu2A1stWk7BAPhdcfUdT6hvSTXEybh17JfqdexlaLL8pmjh
hABKlSbKNhvrA8exGTTnriwRQfWxr/FbSoxlkpVXYihARz55j9A3hFwICITBdgcUwscII66GkViJ
NZ6pkx8qkT8QIJ7qfKvkYHSO28Ibm3JrJjTzIfYQ9XguXbvt5PSGrsptT/ghxucgABxJs/ZamgcV
71ZNqa94NoCOFPjPOItMAsreiS0sAVQap0HdwO/Uk2NHZZhW/ExB5Ke5QdU+wKY6Ew9smEzcidE0
mV5i1YHoRi9bowc84CoSOG9xTqKZoddF3X8a+gUjclXFWNXskCPG7m2QLOKRWQKfhU0LRuPAaWE4
9lPq+ALKDLnLvRSUEaQzfc4GT6P4hMLWokrWbWL5ZYs0s+iCuLS3mnKXNBSK36anKPToql1owmtA
YfSQZKupYh4A6Ts7T25rjuZ3lexMpmx7DnFeW1+j7nZ2EhN+BQgqNJzWsVmpU76dABvXcAsZRXlD
3T5kAh381VsCF4K67YZMNz1/swZTeDbw0XA5h0Dh8F+oum0ov5GiXoEm/VgM7NhU1WrQPLt3T3U/
blQVTzuoVdBmJl4/uVEScPMQmNV2+JZZjQ1r3LyY6YsxxltLSXw0fHoK7lSC8MDJOp9k/QqBz0Nl
3ZjNN81pv7MUEOVh6PcV2O0pCyrkFaxcD1hDfU1vmGf09RbPuSGVxC2eHxVaHeJ0Wihd8VTFKHln
+s5EqN5bZA19c79Fo1s+9oGm9F6stgd48WV31vg6d52znSgnqBFFurQX3NUPuj2vOw60awkPFm+d
cfpoTGaBHOo5daxTn9CHEfrzg+vcVjmIAJJmhQ0c2sW4b1NjBy7p8/hAYqSZa2GftUzZAtpxtqV8
1YFT5o1PWi48ipYLT+37MImNZSNuM2JsnCRfoIZzzkrhTaW+VYv4rmP9TdY+pr3q5ZKHtdt9c6dv
nT3ctS52cY3XmNrxvZsWywGevWPWGQjvKiJPudX6qIG9yvpgV84d6VZ5K/BitDWBV6Xl8HdXQwrV
7mrcZwnfJrFz1ux80ffFDdGU0GbFTVIXN8wQoYtUW8NMxFZ3E9H9ymS7xPXjfoxk7W4nTdnCHC1m
BzJX6OzQHUqaHdEP5veqswf39a2b9oFF29WAWEkxOMT4TOUYd/raKuqVbTxPeR8IPV+2ybCveyiZ
uPBSgeRGaglfquo7UYRtqXpyMneVFjYWxHjGYdO4MjKnKZpxk1Jp/WY0fZooAeKexGuHqCXOfZn2
ITZRYJ1xkyncWtfpMP8MNQOEDKbvOBMqS86W6+KlyYDvbpN9HEM4XbTod9w4A0rGZbFNs26pv1UO
FJ60k+p6DnNWmY4W13U2urfJxOEx5cv5j5Zl2KlLp6ALVpTAPsKllCW0ugdlbbu9p+bKkXRQ2spG
X/amPyn1ppDikJkLXmLq2fPQg1RY68N5Klo/7JlMN0naLmNd7mmtHGcD0OX5IqH2nVG6C8AS99aI
JpEJw81zobp7bhN9l2oj2uIPpmh2mlpsW834Pn9nL97VjkZA1Z9dpvlohQ9Us3ipZLuRNuo+HH31
Xm7kS6FWJaoyXQCJmbXN8tCsqkMO5x1nfYfWjRdpO1umnqlWHhL1kKnVxibQoTcKaNkJCPZa9vBt
mJB3j7Nt3bBvQGyA8aVUXizSbhKE5yMd8KX50h7Kl17fcId/i0l627vo/szeCsdYdogvs2bcN1N6
21Kys0vEnEyuiZwCXRjrya0PuCm9zEVVB9YuU+l7L2s4WSfN7YOG5EsH/hekIdeaDuNXgpsslREz
Ee3pXTjHhA5oMV0jW/7YwbRYdGLcF1gKzWFHqDi/D+XgsdR3rAbAckRo2cGMk7WcZDSYxrJvZNRI
51wreLM5VGBxjlM1WXO7DxHLH7KRcU8/TJN7P+bKVjHGsHHLl9EydpxkW6Z1mzg3dok9qh5V3BOb
6K1eNiunQqmoq1cFGSPQuIZWrfkqS4Kmc+4qxz2ZJs4e78I+W4x1/mgxay0LJVSockaF6FzGRSCz
XUKVE6FpZCjuA5r5NgwGLZGR3evLYRz3eUVvu7GIdAME0ynfzq5r3YGrSet8jm3YAYdMoMaoD8ZO
S6MiHTaxFfcwbuzGAb3p6JTWAtxBfpHAbo9J9ghQy04IGjl6s2L9tE9hHRWmvSKLfcc1cznp2is0
Jbdgscq9PEm9ntWD59jg6WHtAcmetdRqaI18yykwPoQVW8PF3QqyBTux1m4Fv0VOCzmU2J1ylw56
HdF48ESiHE193Cede8bwt9RpNvGItceFqDJsZeQmioSGKcFjZQg28EUMnGcmK5bVQxvHm0xXFvOa
5fEYDdh38nuRAmmb9hsrhkdlKAEA6Yt5S6aiWBhWHGQp3dUFYlTSB2VzcjMZiqnbGLqxNHXmOXPk
1xqBUNI7lxJ0D1r9jsfuph/8uJ02hak+u2m8GYizmQjUkYt460zZfcOW6HAP6kEsRZ7BAon9EGue
y9gxFl3iGbtMc94TQ3mHetnLMPJHQ7Tr1n03nBRyH97Y8djLnPwhz/VICj1QnGHDRvtFBbIuM06k
5Li4ELsNQC72uv5Mm+KALG7gmqgVseq7VS6PrdsZnt6Kx5oip4ULIBf5hufUl1Nx0DkERkC/BWHO
PMGcrU1PdUTx1XeXo92o11bdCH8Td4Wd3qPs+NASWeJ3fXAYLusGX+zkcH70KClwqxMw3THgwh2B
kmFjKWdVHhJbCbPW9mwoIqE1e+MK5T1TzJdEfzAz55utsQUpgb9qZ1fSQTrE3gwlpsPK5js1XPG3
suOzwz37rg7a9ed/PtElE3SmU9RUxrPe0l1Xs3WJ0EuV/aFusys1jws2W4w1i/yhoAeMCvrEzUu1
GNHIpm0KG34yzJYzIo3B22M/1CFPx9CIpZ8RtoYvuBmGakPVBMF7E2lIkNFuqUpj5XT1ARwht78O
gi7wA38+lg6ZI3CTwYG/DII6jfecE3M8k/w04p5JR+bH5sNgoFnoiPgYe+Q5q0IS1fVjUz3jpw3K
z7RrV20ZGem2Go5KCncMzjltpsVQW14PNZ+aCj+PsAt9nrz+eOS/VWc4lwX+f1k6+FBu+F8LDB9+
K3or5yR+c/lV/y+rECgd/O9VCD9tWFl/f+HpRS0Cn/qjFqGbvwNrDAy3ju0HjOMcX/5RitCN31Hn
n6sUDoRDUZFAEPdnJUInv5soDJgquNYgVaPPpZA/CxG69ruO34VEBnoawMmGqvzfqUNctj4RU0UN
AsE4mA6R4tAv6xBW1usiSZ3eb8tY+VZyS39UxwSqW2U+baYuicuVm+nTjar2HPH6mD6QobAPcmQQ
dUNiOkKaPmboax91sCV1xRqi2VxuibC7HcJU6xzLUjuQVuMPecMzFyTp4HT1zL7NCq/kstd9t6+T
h55U9qYGJtDTOVwEdxpOlY5fSTr71kCDKSROlc5P9frRKvrC42CwQYuP/WQl9hZ189VQDRHrW9xP
7nEc0n3Xac/GYL4ZJnupa74uSRekubNJJNshk4KUbndrxvlxEsO5Hug7GiA9NplRhRhWFem2I2SZ
a9BP7vM7+GHnUkXfWR8fCLcBJM2CRuiexdNgytydVWqP3EzXPbIFWeLsQUY4IGmuPKMlBUFFKh81
c7pzZV17tsme27G6NdviwXKmbZLZG9nHT1mJdBUKkyDziwQbNoMShwBHrlWh3ThxE7FcWh7SJDay
k1yAsomeqdK9QYA9om5me0UZ3zHD/q669g04ntbVZADHyOWdJp27uHVCqimbqUY+lADp4LVqXi1s
m4eKNi5cwry8LWVoTM2asMRXEjsSlCHQNwMlbd56OrxwGx0lTRMqSM2xJAvGUVn3okSlKfdzQhdF
o4HJbXhpcuSwU0dZ9FI5Oahk5U6zMoSo4PXRSB2aJWEkpGN1Moc+95RcCWtlCnOufEvBIAWwrnKT
xyRSC7ayS7HkSXnTEBfxUneE0d7YvN2VhvkYp/lzY3YrUpY72U/rWLZPqZFsGjMNJyM5IeU1eSrP
XpROe4E+xpYXzWOaK9qqV1xzoTtF6mv5hNB51Naoit/3GkJ74YzIdVD2kqrGY9y4EdJGiD60U8O7
71Zs3tDOXU0ca0F4+kZL7agP7trIJoKimHGCztZb25RrbmVYZX6OhYwARjvYtcg9m5oQB7SQfbWV
hntgU7s3HR42tthmqH/otsJ8XoqI2MapcpKVZKbhuxX93rbJgTXmLW+GlTG0oZtzTLdY1fBWGnU8
Tu0Au1/ld4oBQq5seEmd1PCSnj+aHOh8JCBRxHF92uTRMKr3cdXvkZh7QJX0Nddk7w3ZhDxRSV7A
srTnwO8h20OaEEz0jieqhq7cpDZ8NR9KxKnyyU6TLRuSrSUFUCO1ddcySBLaDPHf4CobrY6PnUDc
LWi8SSYn90woiiKjPZ5ipiMWcJZFFqM4BeqPqQ9LAqYes1z1Kr0XTXlKx1FDUCWh7Fi1yblERsRz
S+zWIa6TiMQF2HuJm6FC2L0N1rSacrpllnPDW9SLsHlNpGoq89jFburZtp5ErkLfaK92b3GRHM2W
aYvaspdQHGYh8vNPoy1eW4lKRJdbzQ67GWK1JKkR8xtKlKoOQRHSbdpjS5TpUDOoLGiAk1M3KSI+
VKB+6oGDyvPaReGsmNaUqQXy/vzcFo2ImCzvkGwJM62IRq1CcMLcKuy6pvSUSg/qBKF1Rt3BN93O
WjhaQyMjrp70keympqz9Miuf44bMIUMByLXQW6935a6utefJsh/cBOAZ/l/sndeS3da2nl9Fl3aV
oUIOlwdhYeUOq/MNqrvJRs4ZLj+Mn8Uv5g+UtkRSMmm5fGGfOrV3URKbXMBCmHOMf/yhX4JLJVvH
YFbhacWB6pi9uUui4L2d6vMgl5/GYXhfeuUuaoYDsBn572G6NQvxKunNj1GaX9AeBK9l2RXOOKCw
D1rtUjTmpzKTFwc2P5Z/bFJe0+C8P5lZ58xI/5FQw4vqtUsddJjl50VwrNcqJbbkG0lJZRCVqiZC
VTI2qax0m7lbEDZo2TlKY79Jimc905x5rgJnkNdhkBzUdlqbia0pULD1qen5wiGD5ImZWG2IjlVF
57laHgolPfdavx2K7BSK4ZZ5xKc8KFSXkEXHoI6b6Qu4ZNrAgJThgh1X47BJ43yyo0rPjwJUHtCw
fivXcbpF+j4zSswuShZODA1r/KGz9jwnleykbf/cEKPojYGauloWNNux4rJhk9EciZE6xcrQeFmh
m/vB5C9S7IbHpo+v2rYweM2hGThWaxYfqsCOw8wldLS+nZ1szFQnGcXxNAzLk0oqI16EqiMPYUW6
Qyudi0BLjxL146EfIPQvAohrIs2RzWQaYuDS117ZqaUd1eF9nacC90KON0O0bOIsKVyRPUuzBHC8
Jd/nVftgVou8FaNatoMFxKxV1Q99WPD7N2k/sWQZ7Iw1g3Yk+ahnE8xQKFGepMJNWgShJ2jmXo6z
2DajoHHSWiKGODE/FVl/15YinECrja+wDTEdJenvdbz1Dlk0dDU3VjRuK7OdTmW05J+ncpgfu6bW
nbEFeOoRaflhJ95aWQ6pM1tIDKryT3NbYLmgWBGGtvrsLyZWE4uics+iVFQmW5zG3g2FdnihUxeu
o1p5nHRlBC5jjf0veQn/XhgUvJkV4yIM3W4m5dc2BQaFtdDvMDx003X6O1Xzaarw6e0pPlSeQjku
/H9eM//vFcQ/ZPD8v1gVKwwk/tdV8V2Zfs5e+2/YOevf+Iqds+qn6QGJ6VuFHv8qiSHuUPkiDYSz
o8K4UEWoVf9i55i/alBzsM6VIVzjjUEh/XtNLFjwdiBaQSbjt2UJyeQ/KYq/S8nA5xiTGD5rtcSi
PIfz/O10JUn1Ji3UWrwsIbCKVV6ZQ5Q46pgfTUA7YldSr5ALpxV2Vj7odqANDx3YSibXl2Socrtm
7vHV9fubsdlf6EJfTmlN46MlgIL9paP8ilKWo/VIxWwSL50sdl4YNq2zUJFWrXlsO6aV+cRAw2Dp
hb4U23WZ7ONeFO1RAVxAW74af0r7IFBLx9JOUVHKnj4K3qRWOAbJTWRXunWHR5bpRsL0WBPAgr4H
+7rFDOHWyKSDdInOdOJ9HPPrLAXbCsJjgXO39iTgLbAJelskwNtpW0H3Ggv4ULKE1yo8WhinJ3Vx
bBvrzijYKs0ue5sm9dD9zKL6O37jetcMZEMKNnDYW+lkB3971/plkiKdNeKC6zHATSMVjtjXTwp1
MqQKilKdiYYkdrW9jLJXlr4FfBuP4aYQ8kvTavsEx9Iy6EQ3AJWw1SV3uyUzwFlw0yQp8Qgj4F3v
9c2Pb+3fn7eKGBVK2uqv/R0vs0OdPulLKV5SOBV9JtyNU+CM+dA4VUjGxazNe2ka7lqJUbolhiVX
OlDs9I5n1zHppLSotmPBHeU1VTgxM0czKtXVtXG/op9EXz3Edfv045PmDa3+pCr/fq2/Oufv3pAw
ETpZazhnbTZ3S8CzB/h9g2rrZzbWX7RlfzkSHjGrhxcTle/Hs2GYKFKfBstl0QY6rtEEGNaMXSA3
J3FJZttSkmVTLPl1KwGs5WP8lugZ1maQbhgSUDSogxMqxaWcZzDVaUjtXmP5lxKtdaImeuuHt0E2
W1ush1OUt9imKoc4one1OpA04S5a5gej1XeFSQujYW9rT3kn2+HUeWZl3SkRNCF4Bp/6ULlqMoVq
t2m91KLWIVn6NdWx7JszhHm5TrWTOnlen2s5/KQYTewri3734/vynUbqtxvzxbyB58lEX70Ojr9a
J/gmU9QGkXiZB/G6Jsk21GNnSosX1YreaupCOWJiIwrPxjitGVaG8JOVilX42ydDkUA5JNL5IFPo
f/ESaoohm6JkmS5RVl0Yz5CI3lzGUGVFyLkLfX6tU73/+Fv/5Wlcj2mscSaQ9xFGfvcGkUkuhZQA
02Wd2i56+lbN+RHvkZ9c3G/JxFzb7w7z3UMPTVuI857DmHnAA1Rt5XHwcTlAv94w2pW7n5HD/+Za
4lvElwI5WoUB3x0wyppe7jQOaOnFTieXtE/gDwr1a2x0p3pMP43wRH5yKf/mWq5+2CxF6/VECfHt
A9TX2dBYuThdDCu49CXW2HMDiVQu07c6CclINTMI6pB/MusutOBtjIOOnKudbV1IyHQwn+LCiOFB
1Iyc010eCXsh7CwnLTpQ8mS6L6t+p9ZAOI1SGgzHu5gp5inpi4tgFMc5o+62rCJ0JihpahvP3qi+
8gxFIJ3FdQZlQSrYfbV6X3XZR2vqNqMMrNxM1Y+ldrAhPN2GhQHhezpVLWhRqW8kpb6IbJ+2IhV2
C83BrspG3vQiiEC/uF+u4H8gpT/hayOc+epRW/ng3/C17+LPTfP6y6fPvxSvn+LPv/ynEBJ58/qf
vy4Sv3zEH7ApCz6FHODkqllYn8M/YFMLq0xcw3gjUF2v+/y/YFPpV6Is0f7Bqf5SWf5ZIgKbflmQ
mDpQHsCcMf5JhUhu7DfLnAFsyn69usejhjOILf6OgJMNYy/I2jp1lvpdAiLfKOewKt/KSl5sgic3
RRBfx4p+3wfmnmn83lj6UwXOpqYHSal0Jtnis1FJhoPtlB0p0+dwUTZzHh5VB/n8AgkTADB+bTv5
RQik2VHjEj4nr4fT1kWzWVoouZqW2KFpOLJav8qqD2KZXKzkqk39Bq2cas/4QJieXjrlHg/MpvVp
5Grz+qpjVzKMk0wQWnSEmdv7terlijOGXtA5smSP0J/p2BPbbg1vTmhxd6JAy+SJqlv111Z6E/du
XN4GySGuNnUJx9pNMRwEiKx9OT03FnzqXXbJLgleLNlVEH7U94p4W580SlW6YNFWUoJtlmOGJY/2
COl0hif4Ys5+dWkguab2HXobsXTq0AFTi6Tb4oJ7212dnUvhQU47WzMXm9UntAWldBY7k6tTnfhi
Y/pQxFph8oMwdiroCVG+uLtsOjZWvdX7m1Lwo35T98y4JDsrMgeA35b8FrtW2ZlwLH6a34UX4WV+
F7/8E4I2/1x/jV67j99+jV7l9+5Dfv/X/4aP5FXzNV99Hz7Ud83XLTpoGQh4Pg/tJpg3ll+nR5lI
ERVaP+u8rfQKzpNZlb9k56TdiCNIWvlMf74Ybj7Y8lP2qirQoWEp341udDuJu7TzItm3kcHtosWb
kCSFvtXgInuV5rCaNiOywAzU+aohK2m50hVHkW/4LEPy+bWPgYivzGZrrDmaLNawMvml0DYUwdPo
PpNvOIDIsUZSOME+d9Z/ppfJmRq7t2zrZXDUK7vx+HPma6l6xWwbL37ebJPqXTahRaR2NHuK6Ic9
kJGjo/7N3Pma7xkhUCycNXoaNM9W7+br6C0QN1Z7ncfAuftJ3hawFt1qG/VgV6zhenYbCu9he5Xr
R3mXMY3z+etl9DBNt5PyohX7ax0+nvDEoxqqANmq4UjkLbMfM9XnDOdyM5G9GkYA44bg9sMuTd25
dGL10EB4U6brCAbK4IuLYxou2oGCLwxN2bC7+jTBuxIAQSi/fS04KcGpOrLnMS/cE4Bu3rxoS2PD
MFYjoiKbbh9BMCl5qZ1ZvmuF63bo4TkIdkfjI14nwKsf0V18Prkbl0Gt+bGpJ7cUzuPrSbBxwQU3
tByoVQvYTXRTtS5AUHsWvQjnxcWzlGMDOHMnXMEf4BPlGb82r529aSXlBPtMPqb5RxA/mhE+R7On
riFVavc6wUtqFWhqouLLkNFUQbM1Gca+hL4iLpwmFl1jEbZWdMi6xJHit9DsCWXZN8kx7Y5F2NtV
SuhVZQeCuJ6b1XnVtfgKhTeGSABJyq5v8/ojNVU7nB2COz0DCPx2gSkFUo+RK1A6C8wVTO6kFbfF
pxiWWeQwsxycIsYXmZJA4pFyOvPT1SaE6lFxRymudwRsKXYuOpLxkjKgjYzP1ig8dskm07ZZtaM8
zy3PyCrbDO8i6RG1Dt/UL8RNWjwU4oOYedVwmM/mq5wQo0woiiE48rIfs4OCZlc0vR73imLTZ9fi
fJfgJlNBoSc5wHgcWQ8lu7zJIQvSadmzagtf/qW46k/t6ctv83u//URkeVVt1qplXdD68vf/01W0
n8tTPDmA9SyMzNAeZ+D50Ca5xV5yyTVJ6rbN61o9a1BE5zceeyV2hemthaSHmaM2ZzxJj4Lohaob
97xTtb7Oa1joDDsT36RiAf66NRrBCUMQM8FWOQuj2LUUhxZMfVp03oB9gBCk2jXaPdZDozei+5gN
Jlx9zGKtMzdgXY1svbrlqhaSU8CFqEdbC7k2bybOuCzwVm4vlgyaXMJRwemc8CCCWe3Aqp6yUSdn
vABBNygFIxtpxzF560f4PC3WqKeoPDPeKNkTgYytAtYQ0yYIfpvlTMpKrjra4kzyU9GgDVpyJxwE
J5hgm5q8OyIbibzAt0FIY5j8N0lM9WsD07TYa7y0cfeoapNXqZZndeQYGYuHFmKTjdVHqGVOlbDE
qrmd9KVtdaObyveBhMJE0p+TTLXsiTYZjIQsjNRtehEWb+MFve6I6mwvyw1OkK4Z0jNa6Hl6sr5V
adcWuidk1QGxpkvD6ypC5uZlQ4LYxxgezfYxFVYOHDx+uEqbxLoWFNjrkaTGJHGxUMzxTawVKtwR
y5viBT6WJag21epBtq7y6SKBPAOTMdhQPbGoXUqOAu5ZmNvjsGyE1O+F6UWThnOaSNCisysjmx7y
TP8kF+oxVK+iguk0cN0/qmH/f8MkkdP9WDH4b8wwWwrQ7Be/zP7Hf/9GbPj7X/6j9oQTKeIXTcNH
f/R73an9iiBQwSYXoyLguK/rTuVXoDlAOZwRGNurJrYb/xrXy7/iWLIikl9UiP9gVA+S9Zeak8WM
yRxucAou1kz+v+nt46oWVlN3vE80tD0MIWWI0CsPqZuv8rHDzrOfWJ+zRnFLaD9TXCWg28a9Geo3
8M56VCb9S6MAa6nNJ2Fpb1PGKnYZaG99kx+tQUVHl8RAS3V/pwnC2mlJg0lpFUO4XAAJFfif7xU8
efQ2iyzdT4XV+5pWF2dNKLX9oBDrPkU0x2Km9w9pa+VYxyo5vmBaL45O2CR0Xqo2mjYzr2FTaEZ0
tTQx9otLq4lOXo/VvZpkzS2SL2QYRlR2TqkL4keX9NqmzJSid5saWzwHjxHrSsrST8qwmJChitrr
K/YEOcl6V87V6VQznXtuxF56VpEuspBL/T5VAvFSplLkZIjtDG04ZCk182x4XU0kWa9voW1uZ8k8
ZQTm5EjnitLaGnEvbbMxNF0jDdSznqMVFwT9eciSi9rUN7FEfaTK83WAxMVVKq24QlGGDC7RW8qp
wehaWwrC6r1VFs1NNKo3Sa3anYRN8ENl4CHYLhTczZI1m6kQXyZ09Pe4UF/acBa345ALR61VocH2
lxIdpdorbhslGzVeKMTjJ8Ru8JRD7SKtSkUIsjwbQqg9jXrfuv2EsCnP1KuyoN62AvAKsc2RMhAG
tBiT5HIm6UYWg+qQ4LR9ayD6Q2EVRCdFnVWHKTgDwBruudmFV+rCuDxgVm4XXS3/x7AEpfQqZCbw
GpOYFZT6wcSkz99+Ob3OZfPL/MvpM/3s133xn5/w2wKlab8qMnQdi8IWFhlGdf9apPgJrS9HMxih
aBjwsBL93hzL+q8ybk2qCSFuJeD9sUStP0DdhcQKhEsHgVb/SWusf7HV/hOxhUS0mm1zHKy9xVVS
wyl8DUF2qtZoZHnBsbigdihnRwKFXB07MkbYsO0wvQJ/zahvRxeTmqHf59joKJtYrf2U/LrQUW9Q
TdjaEVa2mwUOWYlO44HXbPRnOAgtlskZRjC6023W+J3CzTam27ElT3Zf9I4FOBfb8TZ5Rki10DU5
sbdmJ7V4La99tRNu0S0S6rZV8QUXso2xWeOlVV4UL74JD3nmCWh8N03kRbqXn5lqNFT0dLcu8i71
Ib9RSLaBM/mAjMKCeWrPzszZVJfARcV2JXqZy5jldj0z1iVciA/9R3eMEyfbiV7ytLoerFNpMp6T
Zv2WG8GZr2PLtezgnkQ/nfS5dJsjER633cn0xpuptOUbiL10FeifM3QugtObtlbbk88U2Bz2tOh+
4ET74XZ0G8R5/izb465yopv4bbWxF0o7iAonP6tOf9NOu9n0ImvTJmcjoGn+3JfehGyOMO/ztJk9
rmB7zvCQlPFgqRhcO9JBfua6JDq/AScdP5TVl0Y7pJ8ZJ8/3JFgeyJfEkovirb1dHrkyHE5iofdY
UE9F6gyX+hSeyj2E1dbykk13MHXH9DFOeiwdpByd3XnNAUr/MG7CLYHUe7gEGqKmowjHipz6bivu
wpdcOUTh0djUzhobO9+HXBtWfzvX3CCd/VxbWUgOJqn9tMk1ouscpbyeJZepXIQj7K72BVbjbbMV
brOP4rU7ZB8JT098RPsJ/WYb7mH8e7kz4aP7DBlBum3dyQuP8Yt2jkgCp84kX1Fzhjd517+3dBjp
Zg0MtV7HzeiCbDBmJpn4kD0gTHHKi3CaXqsHcnRfe1dHI/zJDE5hekyvBV98KrbCTafc6DwBs6Pv
0OFHXv0kJbswfpUtu5P3VeSU9JEfkIyDT/qlf47v1xzg6LHNnJgG/sgEy6mPq18HDwJ5T2XvYCYi
72pI45IbBnvhwQhtE/+iKwYnuAF/cVo14OOfNd/Ea9XwZXd+Z1u5wkQwP9K6+I23YAySOuLTSNCx
H5rbDu1l7rafklvAkVe2O/G5f8/5I+BfbnRu76wTLbsjb9n71TzDRvaOV9yRHmphr9zOzGXumoNx
g38mLs8qVsQqwPBWvVYJLKHrAY6KjM1IdOAw39fZscXVfoCqvq2gzrRuptPabmKaEJ0/uiN3Upbd
wOLUkiv1usn9xansNV8rf4Mr0l+KW23EdsvEFSnRXPUpHLgVw03qErja2inUq7pys9hpN4j9HP2x
3ZL14E1X+jbeCJUtHFf3a0i00rMItlZivtOg93dn3VXeq3fTsFWwLYyoiqfMw1nYzzANrFDOeU3B
tVzwqddPUbyvdFyH5ZMS7RPLSyU72SZ7a59v2sfasJv3+sB93sovYuIgcmkPa9B7/ahuBfJ1aecY
Utq1V9N/HluMlvzewQsq5xPXEGoZQaLThR68fL6Vi18uae2j7iJJ4Ml1ouvysGaEdnfNUXFlxHiD
1zzlgZMSxijYdbKnaZA+cWSpgpfuCs9lwPOzL8i52CXPy0UyH6JT/ICvQ/sBx2xGxfEYW9fVfC0n
296bHwDtI/VWBqYAKJlQzswnU94Jcm2Ph8yLvLn2u+e2s/sQyakdd/Zyofv8aof8m5n49xjs7xuN
CV6GyafJyOLbjcZcEqWblphbfGP6gi25vQ9ZhZdVAYsrY39yFi9jYayjn4XJrJ/83RbH0FwBmbZg
MYjfO6iapbBGvQ+qm+xknAhTDGkjDKeFk4kJWuMbP00yIgP5J4f87su2WQ+dCB0B/r7KprkurqT3
Mr6bNlXuoJ6QT/pttINmh/3Fh4vkTFZOUmIrtupH1wCc3THyuc88RDf8DqYE7IVJYM+vVWyX5/W+
F45yvbqI6Z7l9g5SoF3pM0avb4PR7Uxm5fbcsMrEbnTPwHM/euyI4+IoBQ+Xkx6CGZTQGY7Vhig8
b32f1qB0ZYNsx8tLn9MC68ncMWOl3gQ+r4arEeV+w87Tv46fe9MF5Uh28/zFcFF9iBIc0LR3thRn
2vZAe1fzc6zzCSATzuDVGWQrtps1zEln4r3HgxirUG7DFQ/dxjyCg1i8WDfV2/JYA12LbxEbm+qw
fbiWk32AFpbDlmw+eT0VNuBPibpLrvPt9GVng2x0qe9Tp/JwCAg/j7e1P462wlzeD2+Wuy/+4tfS
NnINTyeTLfoQgUGmY4LjZu+arnlpDiyA++VW5adIV6ptdo6Py7n8smZWD8Ubgr45f1VJlse71UUv
4hgnQ/WRN1Go10CoqNAdsDY0S/BtAWW6fe6Lu8mxfONlfoZKPEn+UHOGqrds0Zjbhl949S45RPt6
m+1BPY+g0e4qSyEwZyEOUXSbB9wZqsXrMENxG2feCptWs+XbtXwwLvnjPBNp71qDU76Z2Ul2xS1w
y0W4URzRhtELWOOvNn+IqfgsLPNJxJVFvP9Md3IE4G/JS7zGA7ineiJ/eH4aj7k7H6JD5CX3v1lE
Z357wb8Nq+jOSTdI3GGbOYgt/OLUPVu7HoYtC2HiD6LHnLBng2Db3E4L7m9rNtzMQp+yzlX3gaPY
bP5m4jT3TeME15U3utWZ6hHnRZLWdSQVduMMtW3wQOM2eSW7yQ2Xxan8zOn3+r7fdpvwSvcy1mFl
1zj8jCXX2gWtoyfP2nI3Tc64Cy6LR0j2Tn0S+fpxbzPB3uU70VXxoUO1Fjjds7EjXnojn5Nd8a79
PgX+dw3G/N6x/HAi+G9v/S84CgBN/eYH9VWvxN/7o9MRNZQOprqaln6tnqDTwVlL1CF8EUy2EkT+
7HS0X5ldr6Kf1fUZF8U/x4AyP2L4t/pfE3f4T8eA37Et1laHDQCZhorQyNLxcvp2B+oFsQBtTRXW
qnVTbp1wv2Z8Fd681b2f7HarE9y3e863x1p//hWzo9LMWllSjrVuANG4hxcdeqmDqFTeJPmhYmn+
qfHzT7/gd7uOAHyp1CEHVf1wC3Odotvh2T+ajz/3pv2bLW79hqaK8SWyPlCzb7/hAGrbmfBoMKgT
ifvSybBYc6+sl/YIsZmoL+P6Z0bJ38tffr+Dfx7zuzso9k0qdRLHZBncB75BA7BmkTSvHUveWlX9
+C7qX7rfv97GPw/43W00clGeJJEDjg4dkx+d0C+e9P2A35I/MaezvOza2Ma3abptNtndgnj6Lseu
ih513TbxoO8u5dnaBOgXHVSAeARch68x0R6+tWnuYsmP4qM1+vFrjdhfY9L4RTs5saNFrSfBHJMZ
qYnQJrippxkkzZckjDdidnv8suQroa1plfZS60HoXfKNml33800LITgyX2Kx3GkD+DbGyzfZM5aF
MP9b3KxDpxDc4KHYWRvEr5sC9HFj7tN9jRb9apWUSreYeYa3CSxJW78dqAGwMn2Kt3p6kKvXMLsO
sKIfzH20i651J9/TX/rKpoRM6ZtMkNGym+OzcaDT3DKA6Xax5Sl0bsLDPN1pja+/0rPvpPlzMV23
DwsQuqs/hAfxYUF0Hfprfy7ymSNOotOhuhuuAAGcYBfDJ6YnST3jTfbExhZsmmu/2uYn/ItKJ3cM
B0Mry2LiAkQvLRTZ10ylFYh6txGaiBPyhpZTjBkfteMWk0sKlCR0DckBK4sP4Vl8gIuuvSf3JQX5
/FCK8FlwcKUhvuZ7SC4s6W35lN4XVyuisX7ZxltbvPUppCMrym16I3sca7iq/eYNkMIxGmqi7DAc
WurdEnr425p4AuNsTvxyxsRcj8gdhZ20n/YqIqDj9IjDuCDdJm63rZo9zTkToWWru8mFSWn/vkZv
4Alwbk7811ZjC5XdtMHGuD3F98stTbThL161lx/r47gzboT9socc0Fp26AunEY8lxq+O8tofO784
m48UROHJojlshGuR4udVWXYRzw8V8kvxRgxGY0uI2p+KAk+RN0Y0nxhPCqfw+FvFTmj3Ga6TDCIg
bxSMLtKddZOZbvAOw5s+lE9TZmwf7Dxyy2C7bItHc7SzA2N5IJsz88AeYwF7uYXVQC1y7Iwni4LP
E6CfLtQTzU38rL+T6qDHtzMzXoTIp7UXHbzxmkw1V3OY17HXK1jPTZYrpNg9SetYPhK3kQaSAmxK
yS3ZlWEH5b3GD0Ajmm1KYFLyUJ2FEyHv6H1au6q8HOMmN6Kccqj4qBLpxsXea9567gYY7E2fbSQn
OvSUKGRDRi/1M7qmXXFAB+fIrQvYOt1j3+boeIKb9nRe/JH8tXIzYMXLUJpaWN8pvrrBdu9hLfRa
pmn0qu7kT14NdCHbOUXUVtgK19DwYy9+krx0B8CDxmIrd3vF0Q/S62A8dR+G19H5N/ua7BDJcBW/
DuzMi12peWlA8xDljQ6k4PEKZKGOb5PJ7WInwSeswKMFl6ldXkquuLYP0rvo9K8iaeyBW3du/rkY
eNQJXxqfc5Ce7JXJaCa4/Mo7YJh78wxfhYVvheqwiuiz3XiiJehkt0jQxG6iHg6EQlFX+JhyVOfE
E1wx4JkVXMQDQFuj3Sq0Jf11Di0kGU8NXoJZ/Trw9A1MgCenZu/C/+m1vAvRCbb2RAV8nD60myZz
128dP4GYKS/RrYw9CuX3vc5gXnVmQrLt8Kr0MCQ7qfhXUUAOFMZ03SzYBtYbV8KwFbfzpWHVpH9f
rlT0HccSYsbsdbv2Jpee6Id2kXg9wwNyRrp49CN299zwcLLH9aghTh0OE54YePW862n9G+OojImj
dQxiAfeN7iqv3BwLDVoFXujAXTdf2rmDjgaJMrg3nSzf6Pc5LMGEtRZ5fYiQXbzV5A3SGuOz1rsl
TjnwIzFdsEu38JHN/3hnU75jRH3ZSddEEVw1KbxQk367e+NaY+TWIMhu9zQcrTuYd+fuaXoKH4Qr
mcSP1r4qT8FdeCyPzUF7sW44JccWHPFqFdA7vznOyiwgsZv58unHJ/e327wuYebHmM4g8eS7k5sl
Ndci3LYwpU8BdLVtd3jX7exWttdd/v+oqvj6cCux86taLTJnIx4srkWENzwQ5JYBGnibvMm8Fa8R
Nj/5et9NBn+/9n9+ve/YaEYhBuIocLyGqKHyQdkoW4DBvUAzZvjWfjjT69na9Y+P+gVf+b6U+epb
qt9xjbN21g1s52W3/sBG6GneR6shix2fo+egsWn3N+sJ4BhOwFu9X7YrXNgfIad5lt/v8jtjJRPR
z+H4QwiveKAMcLJ9ei3T6Vk7jEC2Pz5h6a+wDdRkGaEAI1powsp3l0lsG8EIuljhMgGOfYq94cD6
4Mwbbgzg3EgX+OMj/v0l+vOI318ieRnrOtZ57rQLxDQXUxa3uCo/p4Srg5Ps1iTqnLHDssWt49kC
Hl3fBBW7izuDlT2wWdUdNsvTCi2nvPbRHtlwC80AUoUj39Zv2t2XM/5Hzea/T83SytlkUgaPmrAX
AnvIffnqZv6Fr/pfb72Ld/vguf/tl0ecgz83xS8X7Je/6Vb/9iP/4BDQy+BxverekC2t1ud/8AjI
hWfQZskGRsOQDP5oXBXlV4gIsK6xhGAkR5jfH0M6HAFQt8A+oHMlWn6lGPwDLgGJHKxAX727f3ct
vl6hmq5XGkwEJSfMA81uNG0bSnqEC4sm3oym8lhZARmhcn6v4bCUqMMDFBm3D+HCaCq+fas5etMX
ftZo5x5NhaEAylh4OtZt9mLi1OcMAo9xjg07/UaIBd2kP2LbItk4cpGChjXttEni5YMUGahk8dBc
llYckIPTKxTTjNo4vx0ro4IKGqEn7pBOGEOp7lKpOU9Td1Z0jKCy8mEeC3e0rAiox4rhMA1lU982
cqTb0SQNdtzHGGut4tnMkCYc+ZJNORkA9RC6cJ/ZWEPxmCZRda3G8B01cyWj94PXNhi9R018rmvG
l5Xui5FB5oLYOArKbNy0onOpGOeljB86C9tGQTrisg/oj2OHhpdSjnL0qA3MPAdNGV0TlzhHkxPY
C4blB4GO31wLnVfB3VEMktW4A+sodZKPeb8c5wXHcEXlyPlgUruJ4uc2yl5bUyAI2xQEfiakjjk1
2ibPgxhfKOr9rMJZSjJmVFkV5ChpgDnXpnBca8uJm/EiVPpbL4eLn3fl9Llp64+5l2yzQdCJW6YE
z7Y4TON8a1bGOwkxjAWgV42Bgalh9tHPDaTmgPlIg9WDXuQoT6UxOEw1/dtSYpaS0UUlSUbRGInQ
z9qwa3cY62Njr2Ooiutp7+P4nzsl2pDrfjIX2GSScRmlN10Pg7sF06bZJqCd4xoQXVG6oU5t45Ar
2ANvVwpWiDAqRwr0UiNJ1solP5SK8pQTL2Ma2Xsnh8YG8+llkxpG9NyQlnpQlnHBJhZy3KJFmwGh
FGFnXbth5FYmol3hZmUZZL9rzW1rIgMzaNAmKGoiLC+w5gmPzUKIQHAj6xYb3oPYAu/LH8Ko2Alu
/WYT+t2ynDNZx5ypPVVWvNGV5NRE7aGfZE+lSRnl+lyZ+RWqab/os4NeMONmdJthiTeLEBSxS0T2
nM6X3iixCZTnTSC2tlqGh/+L6/q6O7yXf7rL/75brGviH6Sx9T/+dw3ef2gN/zva9xM1ARXO/5ot
8T/JO5Pl2JEtu34R0tC5Axgq+ggySAZ7cgJjCzh6Rw98fS3kS5VSWZLMnqY1zeRlBNG4Hz9n77X/
R/b5T+IKP/+vhde2/gC476KRwi32p+zqfy68VvAHNBVy5iCJmpJkl/9cd11EWui5MJfRxKP39Pd1
N/iD/+SAcAmoHaG02P/WuvuPKY5t4cmibQnhhLhNel3/qECmrBsHKUIOy1l8Zbvqxyza62zyzzP4
LDul7nfyOwOtlBBgBNqQcWaqfkLdXBNQ8tm6HLlrDpcyurhmWqyDMfQhN8jrQD0PjnwtwBessUbq
NYOx979d4v/TuA2R2z82DQtSEVQItCLYkYDFLGXo38raOR3HoA6zGLxQ/uZC/a0WnxudEjeZDkPh
nKPBCtGl98v8NofaqJi8G1m0McIfY8qWbhDnRymKzTgbt7qLLl7Bmc4cfsIqOBAau07SuVqZUUFT
vUS2zO2ycOGnz74OXYDv4Up4EVm9bbLRpg/ir3gKkmX78XH8OD3qfEPqfaPRaUyWdzOZ8uwGwadr
efRsXCDsVQozeej1Attq34mXU3j/p2oFbw6t5gOG8tWgHWszGz46qCy9l4BUt0EqIGGExb6Men/d
ajmuY6TtPtuTjkd/0yTJtwa9tcIcZm8rwQA99+nUhEmyNq3ymJgs9lM1qGsZVO9meZ1PNfDdqGBL
9egJVGkGiayXN1PEtdG4BzdhUp77OWdHruhchB7mBOPTTgt2lK4gp5zTM9pb1uG+88lvDB/crLzJ
sGrdl6yKs1vfjxOSejNGwtDDsPAmUFFLcJFX5YwtY52vJ6GdTZrhznNVfDCEdR3ljjr1dsgpxcer
gnhuXxbhOWssLCoFkpWSqU6DgTaQDf6tlHljfSwiDveBRBSQjHon7TcS9bK1MSSLQRoE6kx6kJHi
FKaRpCOm9hpkJYzQq5A1eqVSxMvL/6vs+uAatLgkbJTe4LRQA52LnDPpyT+paC5JJzY8nIe2aT7N
lGCXtHchG8tdq2xzXUknRP3jP5tu9902o70KIjBDEdtEigxoCoxHv0Rf3g8vIXxjZRwXvD3to8w5
2AGjcdXZPsz0Rl1JOnet91mAJ0OYTEq6KEt6an7+aqR0VXBVVJpjTjRPJ+lCKBo+DNP7tmoO9yr8
Khz4K0FwP0QKvHrwkp9FvjxbtfHpRsFt1jQvUTc9Jf2pTRFCWrN6mZx0N4bxs2f0GBBGCi+jNa9K
6iy9sEUSZqui7OEgg9vxBrgYmn4/tKa9H0FWyq17Z1ykx3zLlWGxuwq0fPrZhmXDx9L/NebpZmz7
61ZV76HT9LQv3d9q0mdlI+2ZasAg84sMEIg2FSopJ6ZHYFIOGPmHqOPryaUuE2DprKxkuAZwthqu
Q7IIUgvU4/TcN+FvjJmmqSoCAJdfU9SXyRuQYAuQ88a77oZ3owphl5R0byaDsixaBNiyeR79/Kqv
kksF86I1UFtMWIqzuF7J+m6Ibo2hYMHLxXVel19GNDbbyRMTc94z7L21M5o2QcWo60erBXpvpBD4
BhzRsPnxo1wFQ3FfhtFLVoZMmXO5ju3+4uQEVziqfZ1K9AmVlD3eeXpIlrzG6JXi0MHzL3uaev3Q
rD27Oxvz8OSnPAeS8AGHBAMZo/vpnOAY+/ZHW1d0XFKekKF6plLY6wLPR0EjkjLMn0iB0M3FHCAW
zmWxjXK1S3pis2zEcHM7gBFCHQNzCkVt2jjrakRKWoZnt7BP/YSaJsLFsSqhIeL9uu298MUALNpB
DMlgfkNtYuqNa+a3mHZDGT1NbokgBbZwnOt9ULGqtNN0V3dk+qj8szHyU9jHjyLTYq1C/FRKnYva
eNGF/UaiBl+Pwm9MF/SyR41Xxe4pbxVK9oE6LA+9q1hKvZliFiGZJAdh9S+V4+njZByb2UdlM7l6
K+yYWk9++Gn0mlJWr1RsP+kKcnMSm5vY5sYaeUdZR+xHjXmtm1EhOOZNiDBAAHwapmIliSeRbfDF
1eGJd67q3p5WuqEF5uTA52OLyX8cn2YbHKw5YqnjXN9sDceptr0jv31Vb2ZUiPssGGHeZxGtCWSy
myxJj1mjq3tl3CcOA390+mvbVO16NNizvM57B2/12OeNsx0FbCenX01tcQ80KFkRhob8KEKVVhqn
sXa/WuMuFO1W5SktY5BcKjv1bnkpZxIEupCO5cQom0tNtlMfltAiJfCtcHZx6ts7jMx3ILJ/C6k/
imSx1EJe27BHYtEwX7IoeAy6vj7hmd4OqTFf6Xb69gafwqHMMV+ZLhibTJx4Lz+80nOPlYom3CNy
XXMI2fkuogzIs6y2ZcIBoLJwqRh0IW5gB3Orvp2B5SQxd0boPVVJrg9ibBsElArtWJesfc2sr+V8
tml8qGzdAPXf4TxnafvBFf0DymbSS+MSITCKzrZeRg6xd8BkFZuQW2c6xam3q8qIaqTo36P+NnF3
Qth0hZyFm6ZKvSr7EuEfw/rGI56jtP3PICpA7SR4cOyg2cQzoLEke3Mn3gDQNQ2zL4xMc/Ed6uo6
1/pxChUuCvRYVW9DqlG3jr0dEZYe2mn4MRbPtAaL7Qz8s8Iktg69eb6eg30ro4N2PhIH1x05yE9G
eERZ/huTMbiauvatKr2vzh5uhFm+e030Xfn9DIDx6PbJJySaehfVvLlzWb8NPJKI23FAipOMwS+Y
3q0LSXXw6psOQK4qU0YcUYZOTFC82HTYXcBApbUYN0lVWaJ2fp0JXVd5CdLBOQ1zApYTu1xW8l0t
LDJuAs9Djfj3okac07Bk1lJnu6arxbr0S+QiGbL1NjHXpVb1ana9+5pGAD4St9m6g/9mtfWdazIp
hKlDcMqMA8nLxTafcoScgXnpAFGVLXbPWStWlYAxBHMkj7wc08c6KlLjUGl3JyP7KbbKBwe3/a5w
QeWGQX+ZkubSOeLczcF13or7OEy/e6fGmB5dQvxFRaxRz7n5vTE5r8r1nqwuwWk53AcdrqnEpJGl
I9h/BYbQPPLIgufnBY1CExB61HnYIvHTwnAYNuXYtet+nomjGbpHz1W/vuXstBMywYAWuEnzjKaz
lzKnaePYREbToSgSImI1T8/tYJ4ns1nsgagRS6In6h7vW7+c5WSlN/KDp9wnAMd8kob1SyIOlKuq
JuIGLdXQwnvryu88IgynFYqBnq72ndfRg2um70rrm9riMFdMD7qidp28xmdfZRII43cdDLUHOV09
NTqcV4IJQFdmy2y2qdb2k9dkcCVAza0yH3FRPD5lZf1BgbMlsK0jeYjWQTEw1wnsajMO0aGQ42/d
Ncaq8PvjEM14twwgbm7NHC408H4mjCLmsUblHzHpm8MaRKxO9y0ErJUoGKEVjf0FNmM7lx1G0AA3
aOZWDzDKXkfKoXU9MjzDhrFOBf4RxySXxYJAClV3ocPgQdTawT2FlTLwSOcZfQPq9DYm42krNGOl
Mu289RhwH4E03pr1tDGUY24L399Bok0PTYJL2IKunKZ4C8dWPIxBeA6kzs+yfUtMQT5dn76wCr8a
ufkiJkavbVptwflKCAIGGrU7kWXNFReLseJr3iS/ynW+xy5eR8CxN9m8CKUN/wAtHsNaReZF2omb
2p9v0sJ21xCp1jRJUNkG58rCaZkcVBI84G55T3rKXtP+LDDWrCNff0P0woo4lejTXPOQ5YPNtIWr
4W57FapNGg6/QP5up9B7rNmR1ymKkA1l70ZSd26l0aA3Fs7GCPDFteGuryI+x3iQVaIPgx9czJGa
iip2Y8+x3sow+End8pGVbqsLDh0wRYlmSZkmhn6DVwfzeMp5JwlaAkrs6pxgmuvg+MoCqXTeucys
uisn4bjR5/ozg3Dwr1NkmvYn5V3nnoSKkKv3aBitawxoLxEZkesMPF2u0nEbl9mPUei7SRAzM3ov
YUM8CJJzgmFA/LfL8k6PLcjIta3EYzRrSirNiDXy8NKJ+cMesIpWVvoxmgzyAveTOMWjmypzPbW5
tX5LXoCooarr2pNoycKa2/7B7q0va2Ra6DJd7NoHjhM3Sds8tC5pDdn01abyu6+oKkdfMamT7p20
UwtNIoPFgWmj0VRAqLunQCR77dSsq6yVjW38ZuGbm7bdEvv1EuL6tXW8G/V4AYzZms1V1Yqr3IHd
38+SdKtHP8Tq0nc/aVFholp+idWBzfS87yrctnhKnTrdpozkhHRfQsdpcRz5nyD9nUOT4jW0Yvtu
lu9lwbRxJpCCx9+ntIuZK2QzZMjiYBl00RrP5QV0WX8CXAxCnuHUfwS2QvSns1fIm1dDooB7ICcv
jG7L5xPQYxVvA0IGe3C/EmeeIMUp5NqIIJS4MmP3COQnXS+3PuUhdZOS5KLE0ifPrc6znp/czLmJ
M7Kgpvkc19Vh+TLZqF8QNd1UiI/V+GgCkIPIUbwOWRVtJoXlczLyVePrpyIF1D9IMPTQ/kiNpjnR
cTqk/X3rJ/V3EEdIAS3vWfHqGSo7d6X3AXePPpsmxNoTa3OMikOAhgr4/29JCxNstV0SWIW81H12
pwqWtSxOjjO/WpBF65yrSSLTbiBvhBr4hUyIfDuWP0VIZy4JbxJWy2OokbL4+cxG5Dl7s8HjhUj4
amy77z5kZU3AMW5ifdcG/gzo8wXW29cIqwQDVrERPAe7OiCdmqCyXWvwUDdxfZZDsgki8dF1/n1s
kUeGi5qVhlGxM3gEraXdCmY0f5igdvb0c+xc6HP4mAtMrhCbCnFM1DQadY8zoJv16s+enxILWtaW
92MbAGQwxFtnzfOq9euE7vvIA2qFaNdzqVdNZ1PJYVNx4+TWagEGSD/D467Np1TNF+ESEdKLgN1o
DjkbTA9Th2yGYJFV7vRUnAFiFTfP3yTxDtpXT0ql74HxoJsEvUKWPYjKrA4U3s2ZKBTyKrpkvDXx
wa0BkobPbBAvNaevKyWXo2TVq+tRT5so4uXx8qR/S0OkLeSJgFgktRxrHrUyUUwoKaY6e/Dj6rV0
9ZXdNB916r8ZipOeh6THNnO2oGxIsKmp+zp81W3+FpAowxELL1/TZKd4ot9OmB+xMeVHpsp9Mpch
5VRwHQleE0ikM8SM5Af274Uj+V00zhs9c2CM8uS1iPGek2a4qjLnCKr/ScC5pBWDkDQYunVr9QU3
xnzoITVSIGU3fRsDQezoNxkFutTaxziNRD42oxe1xIA0oYuIJH6KApwwhip5c+H48lLvE7N4Io1q
rTQqoGJQgra+eQu8vVl1ssL2Lfi5aFfBS23i4pK73QFK6rNpeIdOiXPiYx/PX3wc8m2orvBiXvc6
+Z5nM1rN2fjjx/VwTIzy0A3yHQzmqTOK+mQPQbKb4lvgN8V1ThiN8nVyrYZC3aWcYlYjES0710bX
AKD/WNGh4asZ4KzodVkuEqqRSIw1Hcn31h2e4zAKViq3fxxWQTpBx4ycgk3gIfYI6u86feGnn1U6
EVQ1Hnwxv3us8avZTnezcg9o7nEdVVgHlOse645wNVvPu6bnCFOG5GZYBRBLc+SgBZlh7bUBoLp+
gWBduaKrt4QcQw6N3RsrNH7cjEGAYy6xDHzV0EDU3ALcX1WiYms1GupA40kLcsvmfDJXfilerEC7
9P6a26DMX5nyFEmhNnhOPQCStAGDL7+V9OEsRcD83JCFgOYiFdHD2Np6uQQ3SYLmo5tXbJLdek5a
4qUp/7Bnupu69s6BRUhWPXADYByNgj+2zvhuXTgcJ7z4uQeZiE69XBtkQtIDSpDk7YsKeU9NHk44
NLdCpZemD8m4JLcwzpzPKPTWNJyioykvEOoaaoRSbeqqRMphxi8t/bhg4DmVVoJVi9MKzkx5n070
d7WL0nogoKexjHBthrhT4ug1n3wqbsuGOZAZRDgWOVjp/nUuuU8UIzXeF6dG9O9qpTa6UpdCqktD
O1VzVdzeuK3T9g6jrE0iAAuKlyPiJ9n4OYs43dc9JU4UltedJ47R3G1TOTz3cbOztHPsSZVIu/G1
maOP1mYpAQJF3tnOsYdnrcbXlCxhxSdi6kl+TNvdVa79NNjRVeyrn6BPmjXu+oKOIJUiKIluBDCi
EZpxhOmQz40N11TNGEmG9nYsxX0doPLy3JcuuZ3gu21spFOtb1oryxy+ZNPuA09dAmdj2pgZOnpc
24AhWgA3oXT9Q9Xk3V4pgvgqssy0tK3jn59teCN6cV3n68yj8eLkbOyldWdUbDOGdPDfB86+L72n
1J3eu3kn4uHgduYjrVh414GBI6ArbryCPUnoTdUvOrG6PqEOax0cfQF/CnWYt/T/5ocUv3VVT4/M
wG4CbPuu1XF2rNrHZHgz65fJmB+nOf4BnydooBJTraJN4Y/qGjbXLg0YCxQ4aPyK/kYqgdzaNGYc
G7sd48winh8Zc/urSbT4iwqb9yH04q2B223wUneTeR108WWWpSK9SXCKrsxmfM3Sds9sQW/SkWsl
fpNCnOAOo4AMDBq6xt1iNF+ntflEjYL1iPDG2MzVZuolJQFhOcrlVY412qkq7b5qrOGmbaNRE8mj
Kka6ARAUt0mFyiygwz7I5W0ckUpBz12VXX1tdJ+DLx+qmfsN0xHvkliIiykMFfBj9HAGesxtZG6i
ILTXk6bB3AzZznR5vcph2AYzDf1UjS+mHNPNMNJqm+yEABaIk7437+rOBYwc+ne1IZnZJfJmNHn7
T8trZpvPdugeGxe2e97y+NMsWccG5y8jgv+Mt80lRld55z5oru1sfPWlcq6jW8XRt5EXmTBQxL6+
b/yu2dhubO9mclTdxLzxY/epi+KBFn35Q0P8FJrcvaXjEu57C8MFK0RednfMNIRJF7JuyEJnxTAD
jXskNfZJwkd7MQIzB0qPpUhZqX1/pSsHrdLsPdjtTSh5u/wouBg0EXh/o3g9FPN9Y01HNucrR+fF
Gqoni1lRbHInctF9Avqj9yMTalID+GZR0ElaEnwHlmIvqa6qoD+H2VPfsbxLCEDm1NwO8bzSub/k
15Cemq26msGF5plOGxN7EB+XiJu5IDh1dpJ1PFOl2g53BxRBRXfUNjCLhGJ87QNFQJVnnMsMzaLd
v06eRH1a3rb0N4a4mWkbg8ROHYpnX/UIjqWHwwey/k/nNtex2ewYF4PJ6dpsVQ88KuMYX828NYB+
sdBPr3URAaHyaCVFV1m0lO1yTy63eaqC7BDP81tWh+02HVJ6/IV4x2Cz/OJO8eitpNm9msVIC3s4
aIOfmJIbEvDIpxzzJTHqMbHiS1FXO8tSxGoOz7IqeuAKvckWwxFPhQwe8PzLZB8U8lzhkxSaxYIP
jAr9kPePxex+Qlo8OFmxqSbwRLYAfiQ+rcx871XlQ26+jQrwDcmr179JQwAUbw6u6b0z04pgCLBV
BUsLSHrxhTCkmrG8BeEk8KmAwq7ZeZIPXZ6kiOVtaAllqFnAC47w5D89d7wR7CksSBZZqbiuCVtP
g91gD6+hF/2Y3nBoKPjXRRpfmorokzG6ZMbw7NjNNUOUo2XVO4N06dCgi2iw/IXJ/N425l/fbiqP
Jvij0d9GFGO7ymtgaU9MtIIYG0xKnBII+7LhfxGC90YX9deQskRIwbMrc19ue3/k7C0U4JkDDMd4
rxLusyJZrBSMWIDwrkg14HnSFuAwy3lyQ9qRSbKPK/NdDpzzR5F/TSlvK0EBbIPz+5gyLsueSMet
bX2Z/GWvTagC5JRxfhfxntn/F3R4Qq347VaUnPqkNNBFzq9Sye3QOdm6YCtgkSsInhR3hcU8YqT5
GcQ/OcBL8Bv2zpBgnvzloew9UyAnjR6IWzpnuPJ5lRegT3sOSgH+e/oJwvk977h4/ezSQramU6Ec
9jg+RwuQSfOmbUeGqLBzV3380wL7tqTDIMc5OqF+bnkc0arP6Sf71tmR9c1yZ/rB45fr2yIZ79ke
hQOXn5TWuSaNO76GTrNOg25bdbxDxnBgJrvteX5LrLZ9MX0tsU+VpX6san4MiuYZ2ty56uRnGPKo
RY28b8cBvk0hP+vWfe1pePDQPiQqPjdhTSTuW9uWWyRM93XSvsgawzaLpSGGgxdyt1qAIV03PQ+W
+mp79yw6+vmejM5KOunRSGh3cFC6K8L4ygy74bpIo5E3AyiTqU8SriOKXXz/Jtvruocv5znArYjh
Aq96bVrLNbf7mvAQfDYsBK6dtAc6bpdYNAQlThb91fgnscbn2hT3kdtuc55oNzTPKeNosx+OtCn6
43JpZNRc+5oHR8/9s8k9WrkVMX19dJ/FzJYcUT7WfbW2DPOxUOHSjjAfvbLbdoX1Lj2I64a976IO
SC9favS4dssqlKTqjS58v5rDeG0BzISMJs+Z4EVVE64y+CIcHX5U5xyDWtwzTFzHeXKRrJXMt/mq
gcMEpn4iVeZ+9khjiElz97PhOWDKFXFE7O0FWkw/wGSksCwCU2YfA/FYCrEhSZj2gA0NqsIibObk
ZCOY8fP2ti6G12WhgHyLkNmZHgsZPYb6YDXxRbMRVm33q/jNTTjnAN7d++Uvy2bzfR4FcCqkTW26
g35yy1/CcYV3LhD9YXRYoZZfLximb6ZoRitO4rFgxJ7PWI8LoXdgX2CNURjcCwYHsfgwaPsLcrlF
k1w4DD96wjhNPv2faHim2QUM8LNpx4YZgXvvROKzrfNy41gc6Mz5HPb9sw0pkUOYCDZD2W2W0lRr
Htqq3dN+f3fG8Xm5wl3DFWW8wEZF0BM19cgbT73NVD6OrsKwhFrok6VSlvjl83MfEV9IFkW7q5WA
UeBuGkXR2efBK6B9fZONp6Ht0k2hoGKbSbdvJ7vbNczrV3MjiQVM2DXItqL4KhqDeCl9i5j7TxXG
v6XP/O+Yw4SC+v+hByq+S1iifzcS8vP/0gNZf5DMyZsSmG7gYfpbLG7/EmJaiC1RWwZ0nhZREGyU
/00QJHwPjYtHQpcEmPKfQky0Qq4jAH9alvUXSOXfEGJafyqA/y7ENBEkWzaaIwyEFkeifzjs7KAw
WrdOCc6FO0BEPKF2M1MzDHL7MvboADf9hJCmACVnordo6gwHVnNCK6Au4Wzsey9rD0ljbxkFnpBF
lTfLeCypfYtcQXoiQWZsJxdKXxRd+Yaursyh2wURsHiGQyvkc8sBiBE6q4TaMtaEfCbmM6BeeE2z
9uF4ojROxv4rN+t3p6/JTL1JtHjujQkHWtbvPSbq2yxgROGrA0lKK+LcUkJ+bsIBh3dWpEtA6Whe
DLP6ri31brj2vpDubtIB9lo4COVwPQAh8ZKLiVJ6V8bupe8gxnBCu7L83OAUXPLiwfSWVnczD8lP
GGQg7hl9lyDyREWt3GeGPKcLxdQG91cbA3Ehdst8xS7bPZcd10/LFMDovG3oowhVxWdq+FiWjR7L
tz/dZ8W3WfYJ+ivOKyV7XzCw/liS4PYGlmj2lFWmeRNRo+5yC+9TKLp5bX6PYVSsZzfa1GPUreME
6njcsaoM7VVtuVeW6RxqjxgdRsHFlkbCtg2bE9cEF99QR1vlOc+KtMsGfmrF5WJole+R6qw1Rrv7
YC7vrCdL1b9harwUQ+duNQx6fmDsoPeJ3y6s9yMZM0d4csSCdCMsEBsCSUpZF5TIG8H9Yf+g2Kry
aj7NvV/8f8gK/zsuRzbCvv/7erQqGwLhjMNPPZMB1asFv/e/PM7Lv/1rbUJciBadHAwXLzGLE8vM
X2uT+MNzSGYL0LUuy9CiVf+L4+SKP2yP+AvKSsdGiCdQ4f0Fm2NtwiwtHY6s6M5NJIv/lljRcv+L
XNETaBQRKtoBgRz/xd/s2VNGzjgHPAd3ycVcSKNddaGX8GQN9PTDQr8yEp13Wnbhscqy0zQMw31f
187ZDMVORYzH86YJ0MNqMLKlnR+itGK0j3xr7syvNi4BBE9OfR0QqcVCPR80cxz6PjTeskVcGOSR
eVuyl8+kHccTBd2A3mOlGEOf0JLcxkRPRZVfPnsy/aqDnLkqxrC+pHs+iQdam5+6QgutptQ5ptkd
YVz9A9JraxfGFTpiSMpGFPfP7tIRFiWD+DovQKYM1d3ICnM1JwW6FfTs11Vi0YmoYQglZv8g0Ujt
RKKS7UhSVen7JMvghjnVhDgzYOyOQgW7ghbe1WhZ0PkC9TOmJOX6tIyuayuiH2LRFBelaG5bWtUM
lIvwCICvDsb4gyXtp0yjF7Lp+pc4p3NHUeeq9Jdi9JzOwFKxN9DbnFOOZpE+NUp/5D5A33lCHVkm
B9PoGDxmrFNpXuc0He4UnIR0jMyn3DwKgOzHrCySg4G7ktAG9y5d5t3MbPd+r1Bm2SQV5TPQHRuY
IJeEA6KdSXLD1RP6WbCofvCYB2RhcW4YN9K6yLJEYWIGx2Ty9cGzZsZ+WOyMPkjJFk2/S4Xj1PRS
6nciEvxhGkC49uFu8A9NDHc0jRTBpTZqxcLLQHxE0yX1SKJjZ+TMyfx7qwJUJiPrGDIi36crCjcj
95vmZEfDFXaLH9qf+GWar3Bw6H8XE9jasOuRsqiE6tMBv5RP6Y7bWO/k3LjbTI49LcIE3U+l06fE
urd0P1xbFZ4pZ1L4PSXu+sF8NEYZX0VRBXWW8KRN4cbjtu/LU5IZOeRfBtpjZd+66CI2regAHnpy
5zcSzgSzNTQfUHRKdDI7x8mSgzPqZbSipkOkRHOMgxEbM7q6skJ53vfAmoOkQEgSmMC4Yj3f0sSH
Ud3+FmOFpMdwIZgtwjWnIyat8aviOkFHel22QKSKnrEPYRn+He6KLS82kAsoYnNoJhgPgEN7ZfFB
SyjehCqEyhFCimo6vA8O7updG4LsljE7GDF/ept1nXHqNARHo86JdiYI7srPm7MXjPtKOwczxOBd
Rt1HPGUbcMn2m/R6rKWMh2ewvUUwOXv6kNFGO8w8kDje5shlZ7NOj5WDnWDUw2PWDvjaB/slrnzz
WM8xG2UVkTOzHBycUTz5uTY3WTP6+yE2fWi0QXoE/fgSRNOH28OdNdKZuUMv32E/sto0KGi946TT
HyeBs5vHmTwxYtv0GqdUWEdYHAiKM+c7eL31KJxtJZqSv62DjItKZaWM5AJ1MfmwhoLUrQVinevq
SDn43HFkr5A4Prudh67EaVBpZoJJTRPdTdFobkOQz/7AgMYmrLIFO33xs+Ktdvpj4YXzt8iBwQRF
Dr83+5FJAX5a6XsG381Wy+JZkMlDUELh4bNojm5WhGiDbM44BVR0R325GUeV+aGKMY5NHeHzbbgu
ZE82cd0wlo4MpD990ewQSjOs6ZDYjotDTNLan2bvOkhSsHSh422Idncg8dGNU2N7QoqzHUflrWQY
RVvtNBfZMIJVtfXTOM5zJ3LAWyItT7JsT7MYymP26tQGp/SQOPTKmpCYdjkttd+xA5BTmwaPcrCs
CYmP9Depqg3pzMiBlrbaht+2lTHu75JkZnwaNOa5y+vBN8lna6/NMjuXeQAwzu/PSYWgZjIijpF1
+RRrdanJIgZNl9z6RXfo2ul3CqcHTyicwHNxSLP+QCMf2bD/7Y4MPqKwfbUHRliWfEgC675aake6
SGR1bGLZzeepM9FP1zwdtbqX4b2uBhdtawEPoEDZU5fCX4u4fiR0DFzS6FvXpGjT3DCVvbGG4RAT
nRm1MJIViY/sbaDCqk1XB3QUoQ9wKAwV+e3hRPzQpMEnwATGqoI3ciIEerInZ7Hgz2CxEi/mblvW
BxNUzo6apR0+usOasS9Mq1n7uQQSnxEe0zmHoIUNMVf0SzSOJdCmuyMvaLXLZvye+M24XPS5SAKc
ahuHecTjq2lnshhbL25HLGNRtzNzT+uDnPUPEgquaLKh0NctEUJO/tXUWrHZRWJlLhHfXUBj3qxi
RBsl2p4ZIWjUEZE6YMTa1EMy0urTd30FViyroa2Pw2dMfhFJO1a1iFHuKgqLKzd37waOFn3sCwQb
aj5GyfwTo4EdTRiuiIE2SYakaab67nNk4bkYXyrD4XA9PyTCmNeZn//qNvguR/VpZzaQpSA6VgVS
eFwSH95MsoAfgggaM4XqJrxxY1TL0kCeHVT1i+F6x9EU7Sl7IxrzW7YZwgh5ViWXyGet3iC+fUtK
JimuJxjCjX92F6pLb2p7bSU84L02QVK79ZFcQgja0mCDiG0eYOntWxGAbUw7dM1lczJkS4XUn8KG
xyux8OsDrMt8wmTz/D/YO5Pmtpm2O/8ifAWgMfWWBAeR1CxLtjYoDRbmsYEG0L8+F/0mlWSTVPbZ
POXHkm2RBND3cM51Tnjh4MitX64//J6kycHPT+tNzy7U9rKHhAzdou/LZ0WzGrvuqbWq+sbhbo3J
rVKXeVcMBcr2JdDbJLF+GbYv5HnJ19ys+0ENVyXCVOzaqkA314zHkj5nr41iEmVfBQypyWK7TS5F
IWCRr/xMbY8YYuhfeSfuJ1nZ2xKJSTMxQXZExQwl6o701tnGrdGCybVFXOWLv4usOVORAm2nBjaT
PX84dnTUMqB8GsefqmfzOTj+88A4L0SfvXMEGnY8JRtnRWGSNA/C7uhTaRYxx75GKPO3LaOd556l
hTdMSLrGBJUvsowpITPA4ZrekDLJKJtBVbzoDvLBWP5KMrY/VpepQxQiYlPDz9gxKlQosA/UWFsI
WolR7mYNiMTQA6xJkf/DJa8Hy7fxKo8y9iqbtzXioTTWPjHCi3vIdb8ffAFzfhpPzIPPeiBPTUTI
CDB23lBWHVQ1661MUULbqn23G3e3Znax753hb1Zk8z6w/84iFaxSVrZRbDdONYPhbhHteTZph5bI
DPukGd+r63dLM33JlZGRMltix/4kFGQLAXN9YvfbgNDRDcyY62odgmdTco4PiJmTpqQY7UL7aJX6
0/cYD2eZe9fX/bsw0VHI5VYn83epB1jRpY2QoWmqDbHrA7ed31mfve8/qQHBW9EEL1G2VCQyQjjJ
/Bzppz1+J7r9Lq5y69bhAYhl8JfX18NpNVcxMQw6DJEjCm9y7jFW3GD6fPNF8ZxclN3oowoVY2KX
gAAbNh/xDFnLhSuSxwiGuukq8Fl2chfgPzxoSpollLza9Ja4zlgOUXEKNLDUhdQoz/WZljJEngiN
037xUAhUBAz0ogB2jsGVmq010uEw2mnQi3ZT/ICLSxV+FAt4pgn6I5KOS+Wwom+dgYFI7T8MnbwX
FNwI29dD06YfGJ+mvWeZx6YMHixp7YOSjA2eonkyrdsOQ+m2L5x3Uo68nN1kOPYQJdLHVFY7Vnmo
LEZmmXncCflVabWrevMJkPu+t60bOw/uWGiAjnFY2fhgKhIlvkEUsNQy8tNkJCZo/5QONSlz8Ea2
BO/BzjaPVo9aC0T2luCpHH3H2XYJscxDbIZrNt6zT2hbzpaGxkqjzQ6Qitf2OhPbYn51tXtbwj9t
Kf42XXMQLd6RdE5ZzbbcUNetX5R8pPx42YxJk9reM5pRQc4X85ztd/6CeBMmp0xuConDa+mSx1aa
d53QNvXNB1abT+yf6HCHg1/7w4ZaiKWHyvgwaxjWw/S4tj1iOasOaReojZLAv7HH6H0KVX6yk/em
EAvhEy7YPu1zOg3y018FZD1PU78nMbpP1i69bLcaGRsrQ2A4+Rjn2Jw32oMIwjf/jGa5VHMzH9by
MHsWjoKOJwGN2ZPNOb8rEucUhvBD6ZZvrCrIY1y4rJ6RVQx2io6Syntx1o+KHWnc1ObZ01eFpaVj
UlNjZyJRZx2KLHZwUnQDf/NcjZjUVg7QVGCHIFtq6KdfIMCovBp1rB2W32xmwOS+DOt41+XKOXsB
qYtFcZ8unKJFGD2x4TvUArtY3t01LLI5KeJ2rp8F52aE4A0QEZcBz4m7mUTWzdA2rMSjhl4i8O+S
BLmHnaENnQSPNqGL6sAa9bUs1QMrvk+xZOgPdfjSIig9p678NawIacZ06uM+aa1dZ/HCR1piW9YH
leTBxluA5WLPaYv+zvLwozhzhAiKx+HdGrJQjeY3pLfmuUXjY8pB3q7L3eql7NUWmJAVev0Zyx0D
zDQ4KgF601DBCDVP3BdRftB1kx3nAXhiGA6wm2U6oqKQfxs39VgRyeZUG+Tr5e1giO0Z8NNsq2TJ
dhgiKF6HDAsUopzAgO2B3I42bTgaIC5Z5/hMDbnPx8g5jw22LsHSauOu/g/7vGwa70a8LPtZIHnm
mGH9Wo17YG4bfjIMLslt1DhlXLTjbb1gtGz8iazYvD52rJjilW4rQuacDb88LDC87oiFZhpSsCzW
JXHB+LhIofAUWNuxCKm+++HJn6hHSyRDZXFMRPonCYksdPIQfOE4buFlf2cN66kR1WphcbQSf4FM
lB2FszDmtJ3l28mzt5nADZLeOGubMLhGoeBPJNr3UwwcQBP18Xb2vHd3lfU+Y2xDD908INtTVH6Z
u4tI57AA/U497VZFNlWH+48cVtRMlP77YdVc6PWbyHl++ISgXR/5shyOlV2yhszyjec0P0mKnoQP
b+/rlVKtxtCe9/R2GrOUtf60Vb3tA2JyqhbJOp6EregQgUZu8R4W4nrOdR9OQ/720q5H7JU3tp8i
4aghd7epf+P0udx0PSxTyzg7F8MQyYvjrhgBWHFhZm343nhArlpPtS9zMDLedWlK2tplyVbBMAoj
Q8aArb7TDDGnQV9lz7RC/NR448oOhVV7/ZWHiSVq1vNEv8IRS/zccpamqjYFm0qAAPJZ8+Byy5GB
jR3dJGa4DTl70D0kP/YgHp0rg7tf2t/0h8ewnwSmVGBeGFoRX1cvTHFpFZarMjDpfyNEAbNaMyAa
fUx0xkvuFtN9Y3M6GA3ya2zQJge5uvAuoMe3LlORcT4tOeds+IKlwcMDGOJfYjmt6K1a/kzTr6i/
8/KrrzFV0RRTIQ/raSnqU6Stt6pm0oFS7zZ0eMgqWZ06Hy1DjZi+KqAquxUhK5Z4m4ZHXbKO5EmX
xYpI+I6Zz3Zasbvw+P7Nz8w8O3dnCoE13YxjcomSsL0xAI+7UhdHrv19axHQlXTscc3yuUzRfNtd
69Om1+chG8jidrZBTiBpTtZkrMIsriPosH1WRrseb/691l9BwByi0VxvKbnv4Uq+39hcC7vsPUyI
01TRvMQkdBNH0FcIAX+8wO/2GcXTRtjZobCtl7QKIaliD3MJfrfGQzaTFTSKUe1CH5ZzZ+ydchDM
1v1jN9j2OfFDxlpRvXXTJkd2Amd8SkrvVLFvNMJ5b/knYU5zBCUok4wzO3uZzMO+69D0pHApt0s7
+teKvYsvRH6CkU6vDjt8ADg3Xax2aXkITObvokqMRM4MHA7oj9ql+YnMl63dZVdWqnxKpd55/ldv
9fNhLGgCArvmTCwxqoUFtG2dvERiAAGd5H9Elj3VsjT7oAvymwLdvLsEaPDx52zGnqRqEe6TIaE2
5n3Y9AkOaoVyMrkwSJKMWnLAvAxKN/xE8VxTPKZuHzHcyxFEkNosF9ISu4FAN9rQq5E+njKcOm0l
P1aHa8mtXp2VJUJkDJMYfsrCkW+0YBTf9c1YVeipJsEByKjKzYiGt0vVIdasLiU64hAV2cbW1qvj
FgY3qnfAhdZg973MMvvunUDfNdPfaUYn0gXFsxiTGgEYSUXc6mTxkmFWtXwcI49Lnaf4zO6rsqzi
iq3ulmrE95u9nDOE3dn8kcph04/0ECKPfk2KVzywyd1kXvXbnnnF0CQ+1ECyOIa1SCv/0MuTj04a
HWWot/XVGu031nejh2Q3VU8GZszOdJhILZnc1SYDBh5ylrrmIeqHca+D5k+eht95wnFiMIojN7yW
Y4ws5yukS9eQgCuF/lPSPc3KRpvandcVzWYyksaGbweR8ESgER8Q5iuIJfb8E3CGSJqoIK2PoggO
a8hQ0dO4DEMCAIXgH0uzsTuGdbO3uELiSCyK8VISk+zs8Ewfoi0V/ku1pr+JZ89jVa/vI5noXLe8
IXUIG52ApdJbGL6tzok8dwfIpPo9UdSFTJcIOqrjkopuabgYW8yshe3+sZGx8WxDzwuw8l2gDa+h
Jpn0jUgjiuEnOlA4axN9phJx2Hj1VlBXE3lL1p+kfy9Y5cWrxLo1YmHOKYCilbgH2AfokpoMelkx
fSh9oH0AhOFOdHsGVKQz+L/btHlrElxaHQVlVGRqM6Tij2tRfFBOw0HU0I97605G/T2K1xjZBtaz
6I4W55pzxnUqR+ge7PLRj1OGdeqkWvkjLNrxaHSmXVhPN7MHyJeZNSFyIcjpTID6nKvL1KXJbnb9
L1yIBG7ZpK2txAiCXi3RDfpfefli4xfdOpKCYUEK1MFw2CaNBaGROiRN59O//xRBG/Gva0BxHnPo
PP9bXScwvVt+J4NKUHG9WR1/MdgQd7Mw/UlDxp7eDKBkyrlgXJ6Pi9xNGtdj3UGQscI02fRXO15m
aIAlFqqx3bdeyYHcz2eZA5wcedbHdeP+DlfxPF651Rx8ZOlx/7WTlOA73/D1VIc5AGJAMDjVQ3j2
W/FVEkG9FUkX8XDszj3n+UaW40sezs/JysCn9uoi1unJ9jQ9nC3qXQ+XhkzWH7vAKzR1vAZNbduO
PecWtQT61a9lQJINcCNOCwy9RdR89jhVtslE7Fbi34NU6GNUypj1lHzIdPGcWzAc6PYxxZQPokwf
UQ4e2CshJmvRPwWSi3Er6kRt4M8QTjYibfZH3vyi3dpaAXSAyLhG+5xdBhZJrGWpy8x41Mkpaiy8
0n3eb3RkAQad2K8SbDMO7Nd31UoaQqBtrLVdeBwD+ei2lcE0aLh/HOtVSu5yw9PMhHxYXYP/zLHz
y5oOl840BrgMJXyNWbUKAY+ixkqt7hs/2bANFyoRxd6qiwRhGV3+HDTZs+kcCJzlcxHyvs2+RQhe
dwi1RwjHdJAldzZmcv7GGma/u97903l6g/6GbLIbFTXp6g54RN+sBQIwjedHENRn47ZvjsINyrDn
Yy49d2PhsNERlet8LJeJqdPg/u0iDOedBfGcXmfjNfnjVBa7OpX5IcJSlZYjG/nc7FOvRMY8N3+K
jlcbZvbPdXTgMTAFgJj6jDa9f8rSiH408Q/dID/sujBbPZZPUB3i3i//KGqnBrvExhcg0S0qZNYo
IVAcHjkNoX8LJsyHlcwhxObFV2Jw3dOy8URf/rbtwuSyGz+SigWfx7uepBgkMFPsA8WbppYSGaPA
Q9CPL37yZFPF4NPmSh2ZjGyiZNroXP+AguRZkLksEQP/EmRsejry5Bj7ZzsV8LV0zV9mJzuVGP/6
Kzlo6jj2BECKFekrhvc/qwQiH/bRVZGUYpe9r+TE9DjjqUpBGetcuNuuiqB7mqMXMKbsODfQQmP2
s3LG2yuKWh8lfqJ87BMpmyC7LNv9as6WzQdNrfwUVMkDxTg5OLK6GCQWTuVtl7A8B7Nb0Iu7XKdI
7WO0f2enwyJvxLfNRpkpYGIhzEhOc+SMe98KiNkiQocJ5iPoFo0zVTnbwZBGqjHBZ0m9xpFpny27
+Eiz9D5CtBqPK+ekUyhgXiHqPBI7vOZXO/EBK7/+qQW/yDq+6ha04XZ166d8GFPHh7bq+QjJ4S/+
Dm6KmQPVLiygucXHGDzw0RLiPDoE6Qx4No3Ijkwy31iFP/zn/hGQW+k9+jBlZ9A331WNbBmJN5kc
ofi1LJxROiGCBQl8kXFVL4qySJWPhfwZ0vxvuWKpTPDbiT7/XLvyhK7jeUqrP20NDYV6K9gszXRD
bTFdBxIowtMNLBIyLroFcT91z5jxLkviOtB10SRbH22R3k9cPts8r3hAWdWdLFDLc3JNlFfuXR4E
9xhX47LgrV2rDNs6s0cYanxYbEKJuu7+2J31G9IkhG5cYTTr1HZVWlBot6g97GhrLAz9VXtGTCZh
f12v6wh8t53B0I36i23kn1zytF7ZNWzyIT8tobibK/+gqwpwCx/HLhphxIJWY7uT7cKGw19267nH
SI1T+dn0Vov4n+VaxefuLPb73KqCklhAU75eDU6/3LAsiLl5/vQza6whgvV/beBm2B2t4bVlVoG/
0Kmfah9XMS64cB++JNl4HhV3UjuO0Q7b7oe9YNaywyTbJxXv88zTisnMM8wxLEJXwUnPYQTl7TTZ
WEUqfodruDLik6aZZr6EZBCsGTVUwOSKX+SB/+WSLLkpFE94Z+XNaTDDVvOLxtr473Zla+2itiUD
LlT1s2SFGoB9awP/ccyQg5Zhme2FUkcW9BYQr8aiSZsrJlAb30jUUIoV2Dxb323F/bJ4LcLmgdjJ
lZtequpgHDS4BE4vMcw+Z3+1ZSdZC3r4j5+jss9F9tYbs2vpzrbDrJcdKqTHbooO6/TQNjzlibr8
VSf4S7Pg2y6T53zsHyK3temCWG+0/PC5ssyuydD9tLx+L6RFLq30IxBYetscG2ybgwROrY9CdfvQ
JrRK6fEmXCH0oemnb4q8V3hqOKtxF++k3WGMVhjq+0R/TQuEa/YO+yZa3xbU91Z+Y/dXwliHknos
xKGYUYyN8uyF894dwhKtqn0crOIl1CxPnY5AG+uLScXR6OJ+pmkZgfPERvSXLonrNXlQkhrbDfR+
obqN/fze1Yzkaw89vpa3+SAvoU7uTRedm4HjsFzuVIYRMwcJFDWMUqzLgP/6zBmGx9P7W0kfdIM9
zgTtVBFsyzXzt9Sof6bcDNtMAn2iqjPMfmyF29BduYtx+u3D5imqBuvgl8HRGQIk9+HIZ0zP3Lgd
DWOVG8zuEbP3zWhl9V7WmpgiJe4YXX0O7KVizy+eDc4WpOmMJCYTvjt6Z43dveMOhPP57EMtDPsM
raf+5ELAPwRVtPeK8Y+2X2f6+401dSQXcjN6JvgQnT42EohFAyt9md0AKxDjDi8krKOjUitcWMbO
P4C4++DUn2gxKOS4TLkPqPZDc7KkBnQHvAqxFg/0Ua1YZGl7AtAkwRWT5EXFM3vr30O6qm2FpOQI
qegJHcHFstqLqmselGpNWQLVCNA49a/PXDvQPHzz4KVDu9BmI62yv2g8NeiAByDHOX7Oneo/F0mx
gsFvjEOZ7OqkGndjzS6+yhs6DAALO0PcUOv+smGn7WRr05BHGkS5s+/VOm9zImQFT7w+E5h4BmdG
6G7f++l0Y+nrejNbnoq0O3WGoVm/etsmtd/Jm6UaQ4HMkCO9Mo0xArXWhzITT9YZRR+jBYT0KXh5
XP5Kem9FwQRfWAMNfcpvo7HmWvmVVzBPcrdq9jb9gycdQFr9lbblhSClJ2p1NxH7NQhQfZPjZWlM
VWjhiEoAdNROd6sU3I5NxB0AfMqry4oWvxp2tf7J52u5m7C56nECcIbLc1MMJBIwd9mUnTmuIQ9D
oZo4mC3FZNfDucIJUsJv8LvlNV9zB8M8SJUM7eH/lwE3I4GJ/xcsoPt/ZLZu6KMQAk/qf8e0Xv/Q
fwR3V4pqaKPpDV10qy79x/8Q3Lniv5wwEvw2KYgh7FW+8t8Fd37AlxzkeDapTDb5q/9TcOc7/+X6
Acxr10Mkh0BO/L8I7kJHIEZmX7EyNLqmnyACDH0R+S6iZNTFzn/Uwv8LYa8HZJJhrPVjygK3Xljl
PqMJCG/ZQt1DNO43YvbSY2QTC5FazWNYuV8mn4mbDw07Br88Uyo65EhIIOrO4J4rEA1wWMB+DUyS
gfzsCXzCdPNsgV46+7N1jCKCE5LxoVoD+GryyeXW3iZiRUvVZODHcwSwuP0D5UHU961PuLFXc9On
OzmnxTBMbpnDSfgXcaAwv9tL+KzM6O76FuPj3OWsFVzQbLIDaO4JYGQF+rzAZVjiszW1ZvLDQke9
ubLI9rAhgOuHr20U0hrVI3LZnjtvWFeiy2zvXqTvTY+uYsTNUoX6u3/EKD9slUK/7+busQUBIaI5
IerKnwtwqGqPBRRiVTB+937xax3Uw9x8zgGqWJ5kJLsgpPJdBeCq3Tk2OIBMODuGvCcxc+Koq+9l
msXRTNcVOrl20l1OwmNqoOvXMQhQQClxaXuwPjYBKRnGp6XEPiThjiqbExUu4iltHVws5qvE+FTI
6C8+EhjyvfK2TM+I4XJGVjB5kt7MXft2/USqKvnxGpZN1O1Y5r38NKQMSAAvvHvRGU2ovbP0a+OY
n9822vG9nY4Mu/RGrdg22vnHwRK1Xabhvu3UwxBhh+7chzkb2Uoz2d5h8byQQhGOSU8yWkcyIPQz
oFjL+bXWTFIbRysINrQ8ofUCR4ZmmZLf5XCYfGe7zsxz2Om/YUR8WgCtZWGRsMs1rEvU8kJfeSxy
TEYL37hpLPGyDKxqBS4ktD/25H9ACJqOxOae8pVZ0IRTX0bs0lkZXNeS1gM7HICLwZUfQpgxOgxW
kGxHBZOCCj9ikqgHZAx3wsrlYblvDfR4a0Dus+S0fjkpvQeVF19dEvGBsplNcvNpRek9/nFS7GY/
vIxt/dn5AYVh9tDMKA/GnpovJXs4bnzNcGXIMJB54QVXOZGGzshiMT3RquTbqW7lNpHXo9FDlCfm
ZjNbVBrp9BqBKdxlOfddlfl/RBL9drjaDnACQtSHSB4dViI2sqyh+Joccs6K72VISU7z0l9DBFgC
H/uLk40SFT3gCVKNL8wREQwFsOvSGTtKpr2FsVlWw6jK2WPhCSpoQh9VNh6tCjelG80tMN9Xx59B
ZOaLdzBXeETGqszjrq9gj+3U9fDWmW/i2c6/en/M9v6Uk4xa2nja1uBr1WV0ltK45+AdiL130ahT
T+ihdomjURcocM2useS+Xe2YMau4t9tTW3T2QbgOxGJQ57Ud9hTB+xHM18MwrIQnaMAaLSsCMYKd
MU7zqEWjdn4HI7Ko2MGOc7YicvQfvblnlcZjILNa5BSreLGDdT5YDSN25vHP9nZWgbifmD7mZS/P
AbCx1mfx3f1gZU/uWa9dlgK/Ly04/iPvjYLe3mk1nS1rTc8ti+jVrPNL0ES/1rGvY6/1P3Nj/FPk
lzvAyj558fNvaHXB2TaJD7RAqDiMsAw52WydRzFFRy7YG3QT46Wf5UIQihP7I911KTx4URMIN5um
OPZTBFml9djJrkV679T3cuj3jCOKg1ujBC7SIQatYm1oOeztaH783jE3HaKymjFR3CTFtO9JsmgR
9PltT0TbWBZbK0MAg3SZ4LepfOuvl26T968syz+QqJoNyogrLABuyDxdEl10GwfDbTOY6VjUSHAD
QqZ7n7K8LIhacIaXzNsrCsWD1RL+OT36ydLt+UAEfIu6SP7OksmirjAgM2y79keD2TJn3jt8RzyG
3Z3rZOERqMtZrSRZBwt7FOksNLud+B1J1jtDYZLDPqJlObNJRE3n9HtnOIWSJ3flMwWkjt9GJvsa
mNdt7MW8zcXAAxDHV5Rzv83pTbv4lHUot3bZQPaL14aU+wNGy3lSkHRbdMrDe1709LKpWA9eNL2Z
dnlbexBok09C+kxc6oQ8anHRc7lEvCPbSav9uA5v9tzxHmBB7osUfxl2Sg4se9c54jXtg/ycjBTc
cDVuOfzuWphLT2v12UQzdXZYzXekWD3NuXWq+WjRvSCQqx2kGMNGfHahSA/K+IhXi56fwcKjkfbu
dBNO7RHJPwDcJHiQTvCdV1jel/Am4qMOram+rRNJKazJTGwTGSdM0cqMWXvkud19nVMG5H352it2
DKmk/eqFOKoWbzu4gCn2P7U7lduEe6Mxej3Lgv8jRqsrWGlqQkvDJdwXkzwrlDY7HygB/ErINobW
YipmlKx1eeu6TXjw/fZhCrvx2CaEchXRupeWwxNwXXeL8pdPkleLavws5RBclXfeoWzq55o55IFi
mPQYRtVU3tiXIngyRikCENz00umhu2nfLS6A8+zgNxJVfY9s1ce8Yh+XdnW3E2g5L0nrBzYVh1BW
UFzRz8bemn3NWqcYMqO/QeQngH2mk+g6+PJoQt2kCA9sJ0if6HTsdssj59sCYpuk1GZiIC7tyaKl
BjCO5HSbqkzFSWDvOZHVyTicwkw7Lop5lw1Kj7T3/mZx5r/ddRcwUey/mF48zdcX5NtJfUjTgYSj
Vt3bue/cNqHfb9h6/C7AArRZsK84UtA5sLRDPfLDkhodRfWuXeeKcqataWSK/Lg9yU6DMQ/In4+K
6OQ59Lsu0tKdKpm6D3Ci495NviILJW41hfqcNHCxFLTPfcMG3kndb553f4bE9nbqavsdGFDQpcdu
OAZxgr+zb6rXdmg9LJLYv0JgmE43T3esOIg4anFi2iPEY+Xhd5xS9du5osFaaGDg57FpWM1TF0U6
XoTpbyDkHJy88h6ipWJCbOqEd6EQJEa67rYHbX2lcVW7rnFJ9G3rYisnHAblVbraDrjZ87tZC7y8
Qc883LLvExdB7sjKAO6GuZmYa63l0nOdT+DvIO8H00NpSph3SsaOprCrr1+ePPdnKdE2yNU+ToXa
W16z3HhhzYza9Zf9mPUQXSD1c/Jm6uRYkoS8NaBuMOg3ejuI++pEx4oSy19ftB5WMF+Yrtpsu+YT
kY78/XjNkYqZHrCO/dgsciUNrSZIObAN4OHyYxKLBSSPoMu0uCoLgk7vwoUdepQCS1KzOep6Lnfm
6tfyInGzdPcVffk9xRmQjlLhbmaxjgDlsohq35lBXWRq73rfoL7Vxa0t4CboKs8e2JkxgmbYmHuA
5ds22kdkIpzMalcH/HrhburRofZZOG3tqdJ7pJDQVVYOSD1+qRT+YWWxPbb7q5We1GMHGhSDcFcw
42Ag7/NoQlOBzsCs+sZ0Lyvn/LYJjwx3yr1oKAaXYWFkzU4+uJ4w1eL99Nb8MJfNJR2CK4hn4+vy
DpLm5zx5eAEJoSHTtQzNjlscxurVPh/6N4msoSAVv6Pi1uRJcsxtUIhOBmy5TdtYksVVsUysWEZz
JLAI5qE3DsmN5TMNnZYPkyz10c+to3FDsWsIfgTGRWhUb94rJ9fn5cVbe2x0YC520eQ/BqD9uigj
Uc1gGBrz9XEOQRkw9VZpXpwQojyl67juVeZ7p26aiHrP58+hJXJbuNW8F6OEJ2wjIgsWYvaahVy2
EbNBWDto2qMh7vWIn5ogDJTa7n4u8OO3kAwMpL4NLSM0m+4IHfzGylE+u+sEdiEL5G15aHSa4Gro
ll2R9g9N0+YPjmKMgUGFIHpK49qKmtPSItwZU2cF+UMdmmMud9vIvcXmsLNUBbYM7IJAuHpoyxFw
hrLyS40o2srwEdYZ4tChmjiRXTA/JifOPGvuJ7YHe1ujoDEwKR04KIcuRZg/uCo9AH/dDD6ucbgU
W1usMraR9aAly9dtUmd3Jlou+cLCgDAGVmN6nG7TK4miMftV2ApjZcjVEfbvhESQyQV2gzBZeedi
kt8ObscekUutCUNz0RGxa6VTf/nMvpYaXTCzSRDNB1HBFTdRQtZ4s4JQ6JxYY6LapJ71nPvtW3KF
Ktr4InEdlJ+FWuIV4wSPXVR5JQwoMdKGFcQAT+nwq/btZp9GED6jRZSbnr4gNm2IDG6rS4AhCWlt
rnvfeGV6SNRK9YeOLGSQ3Zt+fjJGbl1/ZMLau862GJYKQ9r4Bo+FaXeQfUyDoCbhcqyb3jqOPhKK
pcw88ETjS93ay41sHoJBwQ4Lg1hl7EIq18KS8uLTdDA29Kk9we9BM3nsYHBuMuTbG23pu9za61yS
mkxPz8q+fykq7vumPvlL+uYObb4to4DYYUEPnMKcrW38YKVd3dtXMBYS08g1WNMjilsh8SOpqD46
SXAISkZeU53/kl3GJ442enZDgvd6VnQtsjwH4Z+oyj+hJmkyNc+ZXn+PCaM0p7tdm25vueXFj2we
nObFk8lrVCD+m7LxKbIl3R04gkGL0xqIjqOX0XXS3LHkBcf4T1vXv6lULMwprEOA21dNTrVd1yuk
gwVxVyI0o8wup+c88kk+smc7XqdMsu8tUgRu9F95fS5FBv9IA1i1KrmLOAuLSpyqKM24T+EkpKkF
4xmPC/lbv1lPF7GrZurryueWj3YrqSqB47HS915R0b0GIVtswjzMiYLxpp0Q9vQRjE3LYaPVSgT+
RfsxFsxtq2YJYnAz3lKTpllYm1TXHCnO8qszgOtEi7940CQzRQQGdM7vWV+yWeLFwr4X0mHw6nJ5
tHV4aqP6i1uIhgt9KaMCRAYU9Md/390WMxq2kUs1t6eJoSbCF3bg3S3iFTLewXts1TTxJ3ie0Zw3
rHHBhN7oSdYXS82QX22IN1juaAwR2DlLRmOSLzw75oLS0EQSQfyLZ9OQZ1GI9SJRwCcH9D26vkty
ixFn5f22pxweW6u+naj3NnXBEEjNULkbEgvU2LhHNAfPPFgOvvb8Q442sUyMDzxmLA9qYC4lGWn/
U+5xFui7v26t78A6rA8My8uKHaEflbtmTpcLKOAz2wc4wkC0WweRgFDYvjQvM7RaZFLevR3QDmYV
ppEu1QN/3nu05TV1SOh4nOpvEtEIG8zzU4syZrRYc2XzSNWbNEhk+se2V80pk+OjSnSzs+vyUcz1
g4xK2CUj7wCbU6bTTr6bJwf3U8dDzNq1eVMd0//G0XktN45kQfSLEAFvXkkA9JRIiXIvCJnpgkfB
m6/fg33YiI2dbU1LAlG38maerGe/RIffOJHhbgAMfMrMK/YKk1uoWnm/6XXvP2kTpVq0Bg/xlIpg
bgbt6A1/Sea510XR9lbGnjo1L+3ACUi05SuChcufEee8Ly8Z3IxJTyjPrGh45Ya3GQWXpzm+aBrh
eUt/YIhgK5J5DzIMux5IIG+YnkGIObqXYYZks7VxwYGicDx2H+klJXiVF6TGVFbNoTnO+ApOwMt5
Oc55vmWZ/ypK7d9AviECWGJm1Y5BEgwhp1Y/fPLpoIrMrI8j/4ASIPydjUXIftHQ0b5ZQ6FGZXUo
tM5+yrKThImTDZodNKnz5lLf0JBUjDUDo+EM3kn6YH6CeJ5YBQMcqcCrlt4A2Vqn8DQyg8oabkYU
mexVCI1l7gGUVrxtgF9v4AKijMGGl+WhUmXjA361qmINlcBacSF+jdtWb+8pTg7cfzycS+MPcXkG
RA8pkCAtet2E11iMObXetQaoy632lcFFPDHfokIeXYTHPfi797bzACSOxAREKdNtIYAXFx4tJSkS
GEY/azsLeEOQ5sv1Gi3Q4dbDRiszxBT3xgU2vpomEoo5diRLK/HsJkl1VXXnlPdF/jQqzS2XXTDb
mn2h54gsBxP0ybaWg6rL5aQ1XHvwBIjxYiS4Duo+28NRO2oYTDZ8OTbS5O6wg3iUhE4ej3Ix7Lre
w5pIK8jWWjBoL0nz0xMZCCeXQyl39G8nKqYXawKumS6LT2TB9DXbBHyZkXlszCkYWyKiXcqStJfG
cCzm+SlNSfXoSeFsl5VDgWDL/lGLNV4duD/WlA+MyOehTMmpIO4iCRfAhIaEoZzZxGnt77guh3Pe
ndwJd47+JiWdC609PY09kGAPIwiPw1D4qa1zTZnd6Jg7b8jb8M6s+AN3L9YfXbkRDAF9bhbPGsci
f09SeGjTYarzw+9NYkgGeknWc72dFxtzSyt8s+CJYFt0cVVyIkt1olXhDUWZUM+A+JZLhcqHIj4k
unapbJhiZtoAjoixqTsywbaPQy5vr4XpOEGyREd+TPa6DNwuvWDh2IiaGFXC1bqk3KOS3tGbl30y
qP1Gx94YLJwSeBQ5rvTW5fphjqe8xg6cYr8Pm9SI/BJnFPHfdo9vE4lQwO0pp8UBNIMx2rb4ldpZ
y9zM43TFoH+KwQ/ygmY+wwvwXQ3FWfDX8XnEXvjDpAVNwQ1jnGE3mxYBJ+h6hDaNnV10y5fSFle1
KV5q1osXBWNNIZp4a3m9Gi6peR/iARXYG3DsF9SpWl6oLjUYy77uaT0oTo4j26tlFq9191BVXCyq
o5yqQUn2CZBoXzH0fVlEpzmpSl9LcDlEmMuyFWcpRSGCJfueh45Id0JSJKkpbtM5gTcxXl53cYnU
ayLkG2ovqsqAraP0Yu2dCNc5/Yj4SreE4ZH3MDsrWPSjoWgzuTiNtAc6pB1NR3CgMaZM4lExt7at
DcXESyLQ7QNJMq1jOVFNhzFv++eoguw3d9a2LatnImukaYmSbG0cvfmKBaySftcTF4CtBA+F8BJQ
2ITtx2JFNx1iSX1rzH48KGiFZLJZfavl4i9k42ASiKNUtD8sK68ud+J8NP4pDDtFtIwXy9S/dIeO
t3XNGA3eqVkvrXBe2z09ARfyKMNxbqYfZarvKR5ngoQKQ6nn2bvGVO5zx3azg5RCp0Lqha1OTTLN
cZQEoO7Z5CKKFCkEIgzopyajpbt8BZ/vHVTjWegTI4ahH0pT4VU8obA1s7fNk2655Jq5V5MlI9de
usGUvlKTqB6erZkxmGvWE21397wQpyHHBIZL9qpx6d1K6XwUcviHtYyS8DyvfcR0DjHUAXNO2oNB
NzypdFqnrCUlSzl0SGdJnOw1GQswxgu3x0WNjw0IUn/EthRwi94qGdhNGPiPyYFiOXK/Jfx0acb+
DlNdD/XMuuoNXlacChRamLO53vTUkJokLdT192bKbg19HZEh7aObVwSkR8YxidjIuUfeznOPMo+S
vQFxq65SBc6XhYI0Uk9ULR3N3M2OUY6yddmZe4voM56axp/d8t6sdLqRDmDNYy0k25o9e/EfKaXT
YB4TW4dBQQI5WGImN/Bngz9mCyOh5X4gQnEBpIenqF1nl4xqx7oLV2tMor/m2239upvtwMoAKvR4
Lt2CCiIjMEsDB7l3bHIWHObK8+KiWO4tUzT7eky/hJYPp8GRR/g1PEQAbtPWyffMPJeh6OSusKmN
G2kw2E45T3qejFdJWGJlVEWhJ6l0xLtVQ5tgsQ3mIA4ljeIVS61LiacH7II8iNEjZdipoallGoyx
v14tPC68UeMbAvwxblEXbHsAFu07WTNZbOaTqdqsippj4i3Rac3hO1SZZbij4Fn7Ny1/qfbbVj+O
S2buk3kpK662eK+7kviUiwpXtpLzs+Hv7inZLsvfnSz5biLh+mDAU+ZWLrGTnlpnVV3eqZi64bXT
SGU2f20p9I1VeIpfWWKBr2A/Ko/Pt0qIbR6UDrVWk3zrfKQrshM+OfawKaDCDmpGu7o+iO4knGmv
lVSntMOvtMqvyer6rdPrHyvNMvwPJMFTP8/NJfUMthclLpdJiW1UsUHum0Z+askyUtjxIVfzqaIJ
NCGZT3s9KXezUJwjhGDwp5SEq7b+gxWDhmNNGDtirDvG+i+cWU2YjA4Xj+nP7RiaC5tGFpqe6AfX
CFYOUhqgKjh2C9zulymRQT/r7zxxnFgNzm1S2Z/pNzIPtibrBvrxF+mOn4P5NfcpBVPYT6gG2MSc
eSAdF38gCIfl0Tks/EREVeVnXick9Rf3pQeLXzrJS6kX6RkYhzj2TYwpXShXBHR2L0I89Dw7zaq5
sECJ/9UxmRaLjvVqamv+ggMuB2VRd07d/Vc17d3IzGtpVVRcUZtBSbBk7+gFhaG5R/CkkJbqFY0h
/qGPvzIaQ3widnKCwhrgovX2bY/HdTDkhe/xpjAg+71uhAVkBNInpIhVysRaaCCnzmbxheIrMrP8
Fawbq0yepymqjxYhhcXF66nVT4O0EPAzOzAUjFuMXPtxADrjmbgBO3wvBdJCr46Pzpudi27aJYGk
jlFPrZrLkMCEWJTIIlpac/+0fvJ8GVjm4LnLM9a4ZcFrzVOmO9jqbTXSLWFDbgi9tiAbk8YzamAw
Fi5ZITTW16kFUad7+5ULg8aLwUhBSlmZrSTpGutFQbk4OZq3y8sZvw0eK3MCeVC1HGNTgp3frIlv
ZM4tgnnCUo2rWWPn+dXJ1UvuvJaOKWg1zZpjt5RP4K3UQxXTItczbKfkBQGH9oMfDfja/o/OJyZY
fiG2AIwsdiaBr4qv2pvZeUze8Dtteq4WdtmFeSxpWyrI9c8ku8QBP84iWRpNF6dtkX+iwEk/8vyt
QCWu9XvcG2d2Bn5l3E1EYZs9nIJpFDAtqeMYCxI98jEjC8ENsjIsKt8y8dMafI4YeNeTULKJ1djS
F8BtmqeI6gNaFYhliDK74uEg2Z29TPxSaXraLw3aMgfpfon1o6Ipj8IYVyjCtlZSPexV9nZNhDyq
zRErL9blZFIUMndXByPQgHtdRejik0buerZ8zujP0rX/eZBU8BPu1v9NY7c+Iiu21Q3oEwGYzu/V
+hJP7dXxiAGj5Oxm8jDC+K8j3+RS0O4S2hiHPw/f+4DLqWHXwOp3Y9jYp1311k5wS1oYbx3ERuOZ
6o6dhP+mmuJ3nv/VBmxx8a8tv3IELYo+QqjTu2r4SIezCmtIBcybCLq/PI7vHFFWV77KKvqw9Nxv
Af6wrEYqe9OQp7FTBFNG+uEwDiRP6cRTpBHELi4SLPIO8k1Wgj8cY0g5Ki9SENoRvGDL2LUOuwk3
iLNfvT/KAha+S1A4eQZz+jYT6fTcJJir9NrCq6gUpEgUSRHAK6FM57I07ybryq78KL2RKA83a608
qC1tanLeZCUbm/pfj0287/a6PrzNMc946s+UnLSafWSlFFqz/sY6LuU2y/qEPQ9J+3DodX/OQFA6
U1jRylLV02usZ+8armQEtWJGb6HAiT6cFUC7RM+zejNKGoSNfSyMDmpNv0F78it61mCh3gCJb8z2
s2GTERPFk8bTTBinENHJMOcdAwhvtBwNUAtNcY10fndcALSH3QHly3GN63JHz115Q7d/NuQ1w3vr
sa+U9ckbXg3srholLXoFv/vTGiVMyA+3vhVOGvRO4+e4zdR62fX2fcSFqjKNkDDcAKPaWXIMlgTQ
q/tMp9F6iYD2W2wUM/JVrQyqHkG3XjDIVQct+yX2gJJZh6b1bY1rFJyFsKPihuZbQCXsjoPmBYoG
lGSLHwnhf/TbUacIR24p9DvbBBvA0tCr82D1sUawYKuj9BcAIrp/66rARuEWVosJc3gwALOJ5Ndh
bNvG2ttediKuxSUTNGp0Gat7MsS/PRcS/tDr2JNwVrJTVpYnPCex/knWdJOxyXDBrd+5xI0kEDMc
SjGk8DjubtLg8kh8sTCF+dJyJr6WkfKq1llzldQH+QsWXkj1+kXyjPSG5h1aAml+1pYyKGqvOeT9
MN8QwAZ+7h3AL3hTqT0mVzPzkkMNFWIZfvDd69ZXJL4XYGGrSLD0cmvSNw97opcYEuROBaMitfyk
N0wSNfz9LYo3f92pjnfxop6ZmNgoWBolEZr5lUyEvmkA+aiQmsC3M2NbAuOh0mG8NWP3pngCmX3B
a2RXU0A9JgLHWizBAwOA+p+zYLdFQA9FzXUcJLovawgINW+THktNTBdw+8in4S/LF/Aj30bJk+65
0L3r357QPuhe1vONIjiY9EfZaKekaOWmT3XXz8cotHndcshwQBjLBPV3DtMp+1YkK1nDQhxc5iBO
TbTZ+iOPhl1UUNyYlQfCr4dR781NnFgoqsWpcLhApc9G3KPD4JEvH/m7uwDpn21qarXh7MFLhtOd
cUNxNqbN7U1hWUGsA8gXX4crU+HsWs/bimQxfBYmsFmNG9u8w2gY2wldyDbUHfb2Q0L30OQI/AYJ
dddwlZXi1DD2jmqMvdz8kRDnXY9uwEzjUZpOxDfDPp6PvWf5thx/WoTiKW1Ps1s8t83033BkEfsm
m+zNLtodSl61GbEhTNgCmAyK+GfABrqhoQMYBBBbA0yzgNsYxP1jct2dVYk9PgxUZCvoyGrT1UpZ
qgcIvqI0MWWpw6Jg9T8x4YE+6vVd7lAdFOs+v9aV+RN28r3H0Au58SAVooN6fmMuv2pcHiz5Y3aY
NmbnuwZHtpkKkgn9yAQXL+hR5WdHl0LCSsR2tWsr0lvlpGFRz8AdelA0NuyZ2OgehJ3DxeLR4oNu
0lGjpuREiu8qqb71xf5R1/soyOhk6YDRTMToQM+FcaR+TCYWEIfmh0IQVHGVs8UZbHjRyYn5RNRR
Dyt90C7YJ9h7d8AvZG6+l4r7UtfapSZmf1rBP1YFXC+bvd3ScIl2Wt6UCr9KWrTqRHsvGspc8zi2
t7UVzBn658iFezBEqLaEMFQt+7AE0DBbfyryXHsroTBr8avuKfZxyJkX9Z4lUrywpMs9sF8uFzFl
SCnhqVouA8TSlwHXVI5yEIJUpseKs2ws721PtcgBDXJrqTsSgcDZ8LV5twkFEHTYa6q2fA27vZuK
8WZEenysx6Q7l6W85AaJ95Sul40S8TFpUgA4pmeSLyVdIijOTXir5ucC/aY1syc7wSE0zodRc9j8
m4BNW5KJWML4d9fju2VKmH3ZLkrSmzH/GIChWlMJp9wh2wxx1IFf5hRjSH/zZprsQ918tB8JFIvm
kgNnFcqWBKlVLdRmslrztux0ZnmELBHq3TvUxHbw/G6q8bylOxebkegv8/CZ9nQVMoDljhrqFmvm
dNkN2qc7Dbi5mCC+ZkbDxrRHLOrT3VBJ7C4q1UXAH3KKOQGljki/XCIjRk8/KaR97gvwzODX9iCn
PRb0RCpsyGdeVPz2bCTyBlQMdpD8WEvIDEvKSEgdkKI7b3mkrhDzTTMztyodhvCJNXhgzuJa5oJW
+ekoWqA6JWHWJbsACFdQ53L3WM3Zr4YhMzBqlWfFTq5l3X7KaLapPrCuNp+3Y+Mo7lav6YEoJs8v
eu085unVdYznubHuxDteRbTsmlm/ODiAymph8d0lJz2q7V2fkgMH51ekn9Q5bGtvZ5stHGkX9szG
ota0VfGk28sr8fJtTFIkzp91iAAYsC7r5TO6ZtVP1cK83mqwozENoKVx9nzkMbM+8cM5ITzgduE4
dfeKPRmHOamGF7MDOthxlsJNYdRrRyqwk9dmNcaV/9Q+esoEYQSbomdb3xYZl1dt9iu0O9qRAzIa
285cdrMsA7t+UZXm4rHf6zTzITlV56S4ZKhlWzkyelW/U0J9SN6GnvtcDSdlcJ8SuDFeijbf/0gW
CUwZ4QJAS6NPMAWc248fa2g5F3dbeS6HaadaXaiSYRUDMscSc652ezmwyHt4qhIkdbMdUch1ukb6
uAGhNHNwvi2QxNVu15COabB/EnDU5cuKZWigGFV411RBup4/KvqdqYidQ6saG0TccPF+ZqhoyGgz
4vM16GzD6zXAcuQnQAoTEQVkS7co/lrX7DT7bKxJ9yQBy89tg8+Au5cTTlmD1TJo+qDGBYiDaqTN
dmFEb5yHqM81i6V1+MK3XLbGvlSzQ7rmYrwRlG/zLIf8SVDQBg8POsHZVZs97ucgXuydYF0p88Ng
Oi+DU29xZQY269oI6a2IaW4flF1XfyYze0HsobX9X5FoIXm5bVeyMVtUwkVFthzZnAUE3C9sisAn
TwynpK7IiBGOUaZjOz0xH6NSlWeTjCaTF9wQCnXdhWhLG3G15F8p5Z2W27Af5bVKNZzBKXEG3oyL
9pIBccezMdS+O+KoLFd6UNw8pQSQloQsM/4Iym7aGq+Dd0mXZ4HncmNal86eg7bM+HTngD8AM5Wr
GGHsnGoMVlk6I8LmemE2DLSMdPt27C51Q7aYrc+ArzauV6EzPmpLFoxRs/dSuiBGqFK+LvpT2mMk
l9G4UY1GOysV/l0Ozr88Y2SQVLhY7mtkgMKeBWkU78nxgjbHhKCLI5PqRExGwRuXR87DY5EGMAlm
QqPx1/wudExHhls9Z8TxVBcnSU2zeqv5Hh7LlDLOXghfls8o33s+XK6mnbOG6aIc/yUN/uqKK2/k
pOoZuC8ft4Y5oExZ180iaFtyVKrb/Gfq8a/Mlrvi8aQtGqtq6bDx2Fup+4+g5BmYlxfGSvwWkXPF
l/xBIu9piLKPZW2BbyfKOREMlNQ6Qpdu9mZb3+JBPcuYFTuPvhhsdj5De2/x3gQieRDdpIzJoXEI
WF/tLxpJRzKguorVNjFJYw06gE4JSHtYWHlCDXS97IUyIiJtxbs3fHn5h0MyXcNrknmIf9T+RkoI
g8auXc71dmuB6IUh+ZGlTlCzntTjtxZKCAbgCx601UrmKM89e4e9HusyyFV8pnOv4cMGm4PSHLXN
qRDta+6iK6hN1fhd/Wv0fXFsR8ZGkn1pSwvpKlCn6fIzmCZvvMSkO8NKbxlNxHH3Zi2SQKOt3Jes
gCvxLdVzXeGa1NhczX+Y+nnizfXupviNU+/Asr/pLSK0K79gNQWZWe9NVhCA0tjE/U6O8ciLbGct
ORuHMQ0r77+R8Blv/Y4BU7s6AmYDJX5RxqqOIPGAXZZF3wVxXeCZ8fZalgWzNu200XnJNPEzD6cs
jdQ9HrEjTFbqRLhV5lO+I6afz8kTeyAWwngd3VGcgZ86+8SbnxU1IzkU9eKkaDypXXYkAMzVXuUV
RiGMO5g7p40eoLtNP+MrmyXXszULamCq6RW72FW8Ilhr6q+8bz8EDfGM+hqK6ag8y45bmYULq+vM
LSMRSkl8GqvuVJYLTJCxucXktDeplBeuGAdKo+413FdoINOmbYt94aqfimFybdZ+obCWtEjQWJ40
H+qqn+RwTy3t5MbtU5IZgNAAmI0HIfSXqZ/3sTrvjFpSbowjYNHxONFGhS8BQI7v4LHBL/VZzvX7
WOcBRB6V8DcF2ZN87ZfyYBg8Y4b223Q0HXXGg/8w+fRlSPtLwLLRZ6d3bNnsbDQdc0tlV3gvnfpH
H4f8hCX23nlq4ErGmyg+uGryBbbDghtk0ZfNw738uXYS+a7SPJHpedKyyNwQuXnm17qzU9VPluG8
YAClexaCJqHuFTnEcWywUxqnSn1ic37SLGptU+/cxPIT8BK5PgtiX8kMEeeIo84TXaYEUewnKQfo
mS12h1V+hT4RsZnz6oxh+TBSJUy81bstoK9QZe5J9oMfAPDUhGwpsr/None70sT7Cc0ATShkyr5i
C8ap1Ron4fJ2teg+xB6unOzBuBVFddYtb5cmfxmM4opVQaO+zdikhw6yoc6vnwujSkmaaQe9KV8q
tbkvcrxOrJhNLs6dF93tGvyUzYjH/Uj0IR2rvklZS+oBdNK0bV5Hd4NhbIIWrzQ/mKSG4XXFOi72
GDY6eExy+Lh6vl0C3B0XRWPutsbCD9B6N1CACgRhQxHs9tuNHC5Gf04p9zSoSKIldOMYyalS4mNr
8oHkjxzxUMAUNaPHIChHg+nVcnxkOhVeLPGg9YO8SKxDy1JXGtOBeebZmI1zZ/K80qUF6QFJD0Up
bYK+kDuX4LB0kiehIwlWza4DxNeMxqs0XCwF5j3GSR5P6iGJHymOuC1vg845JkwiUsWRQOApKv/V
HbVWqEHzOkba5r1Erwq0pTok81uemAfAWM5uLq29qf3QwWlBPEeLs9z2mJa8reJQCNMOS8M6QbN+
HfJ2tZWyoiyH+DXHdE5KOLlRpDT71B242WfKXDDE1Ys+dh9an5w1e6lC2S/5bZmJQUzRfWbdItRl
70beq8gUP3KQFWYss7GpBuIlmjAopaxezLl5m1n5BimL/Ug5Nf2v2ilhNHxgOKLGAWEnpts7ckOb
bocerrliU/metLu+IdWE+3dZum+nqAlyDt2RTzUiT0JZbGye7HQIsaKB3HDFqUTRc4R+nE0rOkXw
zzdU9nx4nR2SnYc/Y+3QFCiY4/8yNMwdnRGOXk/rXO8e+y5aH0YQ6+3E3Aaj+iBVO0KkLY7K9FhW
ybT99Qi4eNyEbDc9RznWP5mdisK61158HNr8Hr/FQ3Lyonc5VdzPSLgIwlbTysc055Er9aj/dh72
BaJZYKVhn5UjNBWyoVLnvzNdk65arH4zRjxSJKKpBAeKLQM5zRfGzBpjNWY09n5OWPaKAp7FffCM
ZNGzqTEdSDxbQWTRAAwqcuPoSFOdgyBp6YdO03ZlUq4BCsAwwyICz6lfnHjVwijadYe/kQSsGeXL
aba8Y5sOPMC9cSSE/DO74reQqW8oEGMdTrxOt2GnYj/BP8vkiPMPzEhhTIGXx7RLsVByLRPxlpe7
65z5mbDfiF4mmuG2lOX4Jg6eLIs/NB2H4mLnLbMyVvZ8AQ0gM27LWU9/tn1lpsNTZm+x225LrdkX
RbKKITyG0D8MCMyGboLN0cQUOHRl6kRTAsPgtsfyl/T02uVsT3dX1g8nmR6Ziz0iWQImBNCVBW74
iPIgX5VLHUTm8hphrHTsydcnLIC2Yf3w/ngMkMEs+TXZUDwjLl9FGyYpbWDxSAWas6mIB25nJf/B
Br/y+0LDVQKnBxrqppJDpmUT7cZ/DU5Atm2fZVU9WRaM4Ehgz475mMwM495TyaoZtD9CGXOKNPWz
YXv3SBHQlXaTeImPRZEdabe+tCYBJ8bJSO9us4V6BtQOGeYhbf06Z6+tAxmnQ+xvpo1WMeoPVA6M
Mpw79aSxBp7r5CHHR+P40qZm3LWeR0uEXpm+ucoMGQJYrqm05ybXnvpJe8qYNVojdlj91qG78l3F
j2Ve4krjkvpf6gLkzyn60P/LiuOMg9umv3wyWZ2MDwWbQMPaacyHrQ2PiGt6zc3ehuQLNBRRCHmq
XBLo+Zm5TWlwaSLjFYLqI9PBzBbeWWc3o1bAQk1s3H3NmiKuwUyk/bWmLKuMojeR3+3ROThZ5nNg
HuI2+qtSrA6O5hs9+zEje+H2jyEnfSUGDVUpyaetMpCSYOeyKyhxsS31orX2LiMoNNxAvB7rdPpv
4z4RGMUHNtvvCvLQ2FTQRrA2ZIN1hhczopZVTy0NKhH3sIoqLtWUx7lN9lNtvdhaBikfpyboJhIS
9YKh2953nYNuQf57ddIUfk6AztSM01rgsCm1H9cwcD3nmIli6EmdBg60KPzFMs+am55EoRGdKt7E
iEABw+XKfv8dzfRst9Y3ROLVAx90nXqn1jEYYyRUbty8cPY0krFLtVvMKrnwCxQfztQAa3jIVfci
ooajE0eZ4fzGGtfLqcxe1Cja5fp0IF20h4Kgtcq3k/A08WLigX8anfbY20i8I6sKPhpa+YbKyIOf
vya1YOynMNrgOiG4mU3WEGqtg9T7mcfzT9bs9EXjLVfHvwg3h9bIL4z//5qIO0BCmQSxfkTZLnpt
teo21N1Wke2/IV0uhmXcZ8yDmDJ2UldeIfT4farsVBon4QGe9GnZFtqnIQgM1S5kOq08ihTyrCuG
faS7GibN+gdH8DdGjdBqWO5ZxAGoBK8R64w7yoneyKNI8i/wycumz+qXKeMwA/6yycbyP9FnH1QK
/We61T93aj7NiNhi2zpEMHiVt+KajqxB2nscL+yVWHAlxA4LgXpP3EMnk7RK54VG0zLCbFy9F1D+
knzEP8vvCbm3KC0uAVQLjKmyV8gT0Iiq7RQ7weDQ8qmh8+naiRGuvP1jsEpqh9VITXG0gv+i6RBe
suhsOvpHZPYtsvj8mWTVeWYBOCYNKH3ccFgiWW/vjLQDnGFsEo4bQt7bkRMmRXgDcDF570U1Hcn4
kdHl8psvXGEzUIW6hdtNc0iO6fHNWQ28eC8bfsaGgfsEW4sQ9FXDHYlZJ1REGOfXnIkvrg7RwNkj
/nSH7XB1bHg7jMn32p8N8yYO8eSJjVpAXK5cOo31xvhzbGR1Sy0gF7x4mlT90YBWRc0LUe8NnBQf
3/8ZXeANWXDb0JlObIvomL4dXORBpQpHtf2uwUJ03r4QCq2i+V5FNKmkcnNG10/ddFfnc8D66J45
xQP/xktWqRSiEDMbKUISZVixa2vMjqu0A7a8qu9Nlt00ZX6n4aGR3bZv60s6pYfE+SVdeZRmdJdm
nAf6ulKqOK2F8oIDZr9URMjieIiD2aqxyTc7J9I/65hnCoVhD1KY+lVC5lphnWpnb1Xyl9TKldwa
bpVcfnOveoHqWQWdWIdqq902XvTbUGlIf+1t6f9a7AX+WHoagzXKlVfzySTZ5ZXeo02Gyxzn22mo
CsC0YDS7JPrDS7zV+uXTyaLvFlnNkqx+cI3fyCY3ZL2BWQUmDX+NYVwINZ2T2f3PQbYgp4lx1o68
k1O+lUzDFGTtassDseLWb62douClW919SPWzj411E8aHk0dZONW+9fQP3bbwqrO6VbIy6KzpFo/W
EwH5Y+Zhg5mpNADdtDFRLEQXA2ebH1EP6EJnjUzoZTGrx2Rhq2t1KLC0k2DBrYnvLBGLqcl91Zl8
yKk7HzWLCwCYGECT/79N/7r5twRGC8PomSbbA4fVt546YZzlDKHV1U3KAKPEATI5SUOxZ3SDq4ZZ
rX+QMLtLB73GyOej27oPYTwiJX2i35d2F3zOHVtCq/pxJTsw7J+FDoCHhayDlsMkPYZTffby8cVc
a/rcalfSNmzno1809bZntVfq0WvCXYNo8Yubdhci7URUWj4GBl6sRglFp0R4uLD7aup5McS1yfE6
KgnDEWFr45bojGamRBGOYBpWW2Fizydfuy+U7FjaqUGsJPtSla8E6bq2il1ifLPbO03j6LvoHpiP
jrlHClWY/MCbm91gezKcp3UMM9VNjVPcc5Z3hOWmQeBe0gNclGdinEdYqyepuoi/Fs0dvNkSp7zK
mD2d27c/CWzz2HDYpbSvCb/ZVo23trRfHJevkMyUkLzRnEAeYquyRmwoYmsU8Kk637Rl/rG/BIcn
3ZAoLdHDAnjJMLPdyDFkw+JsTEhC7oaYCcG4Dmt5rrL5Tlht81aq+5TSAu1FMT5g7b9WvNkwxfg1
+Zc8R7rV5/QQL6s8ikGP4pg5dz87gOqi7O+kw6l3K/woVSi5Fqmf5ER+umte5igyKYtJ9j6LB80N
aPBN7WUwkueOUZ4jCjkgZmWgGHPANa/5mFL+y92+osay7366Eg4yxt10Sp4WrbtV4siZi1JfPKuo
PbYJ36eF/2K52H88VHR8cRp8Ci8+1AQSI6wG1tLyLIESJgashllRvFmER1j9IfVEF4V8QpsUZKLJ
aJvtcay8+6Dd2uXZtPT9WhKg46NSLr0HzIwGOgDeDSBZZ0UUAHQ0MVcYDQbfnMDy7LIYbXa2VhMo
dr4b3eDAuCWyeViG+tEvKMQUaO9q+Rnn0Wb+H2/nsaO7kl7ZVxFqLFYHPSlIGvzem/SZEyJPGga9
Dbqn78UroVXqSXdPGijcwjXnZJ4/yYjP7L32LE61SsX8sz9BEDhQnxDDELu7eEifTMbYyukeVHDQ
i5udGQ92a6494a7qWSIusdQbaCgNfs7etFGZugw1qgf7opnOHgDJF2vmTdYyYqcktxCOWFl6iKru
VpW0QxOEC8Dxef0DGhovA4uMrBxPsVlurHmHmoZPuYWuvsfPTVNuDgbMb8Zry1G4W5Z0n4VwFho9
mumKExXCY4QpcoYnfXoU0DqLziZ6myDcqpJ5rxpCfxYSfyKA1OnUln3bXZDlymUaO0xM8VmM2qqS
OawjudEFS4ixW+dpsZqdZU0jT6NwxNayQYaXVsTILHyYlHtOh+ypGLV3HVanVvcEf+pPGi2oH14i
mLYJsPl0/FK19dbY9gmw2SoOAQKpxH6pDI79tAajwU4Ed9+Wa2enPITxTnAkpTgsn0uuCoL42EsA
CHRZchvmsQNh3zYaJkZrB3HbA5vhP5ttxGlbHUdKDVmYa+weO0fbRAI5SDDGmxChipHByKp+K0t7
9U22MAmFClBRx5p2itYrCbOZpgrRpK7PHNbLlugMDDgtzLLxuYWkbGXjrWR+ofHSSCO7plyIBDDv
E79kf9btZdAxhKZ+Knuw+F7g3A2GmUHIbBXeHccZsGpUG1q7trw0YIiBRmYgwiEEhT/gWKHXxcWu
D7seYUMaOfe+u+c6Zo+k8RmQpqeag9FssMjP4S7IYS2iGId8vEkt/cRN+TaNEnDA/EdjVjTmE0+U
Y304KsPOvM2KEXYdG7cWMKv5MpY68/AwPzeadvKskFCS9zp88wmFKuLs0zdmCoQ61tCZI2FsK0bU
nFHTn9zRr2Pjb4YMLnO4LPRT0HebjHFnCkI8crzvWuCJxdEmF7mn36NmQkjfMFap1S4gSctwU7l0
Yx1nQeVfeETIuigadvTmBxxZcxmUqAhiuQsE5LY8sVkU29GaeNll+EjXsKlT6twiuEFC3kla1yTU
KRh17zGV2RbAXoCSl2t9xoVoI1OqhlnSazbE9zbAMY/aCHNDiTvdaL6Yec64YHA5bH7nAxga65nk
SsUAWJPWuRzaA/aTA/rSnYd8QKaKR7i6Bd4PujUG4OkK0w5FJdlaFFdeu4gUBjZrxXq1ZZc3il99
RNUfRKe6tXgZfPr+cCf0V88aMNqgn4q3jHJRFiGOSpeBZBufzILM8DYwZq+QDizI63uJK2dFBWbX
L5LfeipOcfqVBc9uvGO98RNRMhEF+iioe6M5/yfLt/GQXcV0i8fmkHTyW9PMJYLTZa/at9CqDzg8
jRFFTJ7bYEkENcksMMzFC0iQW1L4lySJV4NVPnvVuKy4BDUNaXlofIRjveadPymzXDvRe9gcBnye
AVdcjnMYG46M7WU2PrmUShnzI6b4xJiiQoMrtBhxcHSFtnyI8Lujc1sy4Fj7XXJwAOxFmXVsQ1YK
TXMYUU0TCbOP4J2VrLuC4CfNILiqDLnU9xyElYUPbv07MDq102gRY6a39QMpXnfP726iXhtOsQuD
X18prlnYYRN3b7MxAbjGn66frGteK2YuoQN2nDfJiHV+v0ere9dGbRnWza7ihKmLDzMVgH8edFk9
QwSn3rSvWoKRLyEXlrgmEJO6nvKGWrZPc+fvTdQkC9mLSxMJpMzZOhecXVbq9rd4wCttyuzQufmK
bdapAYrtknkvaixs0YUPEZADmiP/gwXGJRteRHIOuZK12RLMm+EkjxoCod7q6UyYYEGUjO1uDaJg
F/dP8ykIXA/I5Lg0yVpz028ueEwUAzS1/jcr8q3Gqrcj68kY0AeUq6FInszy5sY4Wn8j9p2GOaBW
ORb5Q0vrHYs/nrMDdbCU1mNr51sdKDh3IwXMkxPcYwTm3E4gTouVI597i7nQeKXmNtjE1hW8PG4h
ZLFGzXgALaNZZ8km7QXVEaHgfCrNH8SF76Fy+C9rb2tEziP3zbK9Nzb78yjGN5+W42ucd7+GY7gL
bCtqBf4kXXpMLXZm+kXnReoKBMKMaQS6VvZsbfthdLH93A/eBWrBtsPSdnJ7zIO9EhdZFPdKFc7C
D6u3upsD3+zMe+mq8VuvwgGZMS6xIPKJXcTLBtpm79nXRNnBI44MhQ+Dz9YQ1vuUTj8xoBmptfyG
BMUEDS4lJo9yW+cGsg43L8jYgBDtwakTo53uc0N39gMDMgYq3ZfAZA6bUzQ7t3iAJ1TesvSJbfu4
YUWJYLaqBXFpTQZb4dnmcB2DPz0HINSKwv1iNl0QBd7ttOrHSIiQ3ffIrzP/2UCkOOa0w0FGpg3E
WcYXge8ucvGbGm9qzDdMy2pBw5QvHX9fO2DDkg3UEbv8nDj4SUYEkAqvnjU7yWtrF5TOtEFAxUoY
OOmisBA28rGHzjG033AnejFhxJA4qqsDXyJgCFnce55mzdT2o+1tdGMLnpL3/pCWS2AoS9micSo2
mHkplO51z3Tw2tDYV/YPmmIrZnWPLdzpnlGK+uhcQUwYybSc0EhYzzkGPyfY1zlgpRASRA9qGP15
/RMjD4FrucU8urTB2GpqU4E9SNDMZSWrrIbn9mfIw9XMMHN2luQtF5vapcZFB1ejzJ472pDjGJnP
4P/E/dmQzy0RWWV0KOV3W9+0yltZxPKQZ9U9JkyD8ZQcGBnFPiJAcp4zL+B7ewrqY0VYSsDmsJiI
xTMRKAgGMMew33ucv2Q84V5Z9c05xmSjyH1oL2qC0f1T6Uf/pxtpePUDb8pSi/dF+ZaVNRKs6JSz
yQM3e2zrC9hHSN+v5BEKgzCpuOMUBWlUEVHJu8Uokl4ddn9Hzt0rQLyFW77XeDm1cZWlJ5+y24qq
Tcvc3pbdimHLctYS6GyqHVrdwnkoK+YbSMfrhWDmb4SXNLio0ocX/A7yACjMIuSNZ1OGx9BTiLRp
WowYTVC5bD//enIYZgQ9zkJRbPWMqsGbDeU7p+rQdpmLol0ThbTC0Nkz6mwLjPP6g2N/hI236q2t
D3tsTkd1uJD86UojASavNE+OvrWce/Jo4UasagQ6FCBTfABwhDcBHL23jFW817ilWR76mI8xX7Ej
h5bDjhFdl43O7yAmzN58NBnWmhH3djOhPYDRb8TGyuWjSYo3ZzbwBk8+ec81g7SQejQuXgtjQH7+
kZKh5FMm1vIu3VMumpPb0MNVnJXaUnbvLZ+yxSVlcEiV/H+PV0+599DG6VpA+nIXSjR7DzFRXr4i
82Pm4rWXDgV5Zn+iFAgEN0RF1dlDEotw+WLwSGBA9NXWYKIf9ZvI2QZUkZW1a0oWTmhgaBJBr2Gx
IyKBIqd/Jj4bcc+cP/6dF2qfYjPo7Q+Qx+hedr0d78KJDBVIwQPC0ZmI7bKqNWlHcraf8wNjrTyH
UTH5m6yYsNUuI/vT5VMrSfQrx09R84eaHgjYWYAzqBsCI63njjt5iHlmul9kmihNkOCyZGIPBAl3
TUImLzVaazaVBmtUUyXgWEAgjiCK2oPbgVxkjz8NCKvm6K5x7dm015wkEe/wnGWXsmAeqdIwFRkM
pSXRBT7qNr94KmT+VOvzc42t1M4pQvRELLsc+R/bGt5rwiKsRHvKJUghMkVYsHuS4ZWh/rSaAxBk
nG69wcCwWE3ML0uWO6UqYLw/2vC8WEdsKO8iQsuDEh9KFYCox6+0JC+SQIEYq04Oybfw63kSycA1
kEgMiLFVm5gADkZDmbmt4gRLFH9QtgQrLd33eaRtqzC8WVFO0CORRQMjHxnm+Ro9dv8KyxLDZ/NV
pCV1u1aVqyKxo0ukxEvwGJSmYrURi5cQFHqApP9J0WYdbbd7NFEj9yAHZ5hK7DC5dNjwoppFHGDX
PQXra2JLFMHw6G2iTbApZei5u0kD7HfS42veWYjy3a3JD1axg6PnY1RULkdvWEOt2k8srDhMkEJ2
RwmhuXtTGBkD42IW3zjjFuFZBS8o0Q+CTCF3avYBUxwTbRhX3Zo8lGmhYxsUNhlJOmSQzJXJ6a+/
kEmAer0j0IsGTmdL7pv4j0Vh/SZF36xyB4VwKGoJ2VD/Q9Zat7ErVkhhAAHJ7v0H4ZDyPkb1t0/L
t1BEVw660d3n8oz1wDYOO7E0W8gZGhHBleEjeIVMvzEreXNNkotV/J446CxKC6Mj5jsczMpc8xir
c+YzQXJrzfqIoVfVERUPqPIBO0hYTOVjTdgI6RfZ4OJ7aqHwhreRfCtH1LyALdNNd8QtQNZgQ0IX
uqmRw6LJxmVf2IANO+yOU/4qp+Ctb8cTMUzfPY/vi4Z3E4pcuB2dNDpqZXmLk8Z6das+W1tacoKO
RDWw7XmeYgQ+eP7BEs5Iy3FKkToflMIWJHBuNasGqRbvsG+Ox8QiycLkRC7kuZ0qQsfGW0Vdblv8
7NRJF0DaUJIK6b0Bv9Gx6eiA1TO1DGz78ZfV1kVMD3WenPMs9GA7Nn/G4AhD+aMdu02VBndpqnNu
87OsUpaN5LHmnv+DcqddhIjtisQ8VaZ0ZszJNbWtFwyj94rGbs6+6EnHc/VzR8XQ8ocie4rV0M4a
UGDjJRGQ36To34eu+WPYMVLZlqwGsbSwemCMRq7AJoaHNcz6o9HZj7k0oT5+Nogqq4p/3HHxMyls
tJ/aUveOHnvAK97ieM+5MbinmRr/ZPGnVjyM4iFqL0EdbVLhcJGFe718yt0/CoVh5RHSS6DumO/x
OZjhY4WpAcffypYxeEFj2WRnPWE3gY66DBFiFSyJkG2Wq9KMIaHbu8pO7hGXNM4piBfPKbNF0ilX
pWA/JZEkEt/Wb6nxCg75WfTukenZMP1v1Yup/QzW6xTyTQFAcsRbixwzzi2am2/e8kMhTeRq+faF
MGjMPPq2xk1i19FzNtYEF/abLvjOk2pNoAuTL9Lb5rofxnzYEARg7ytuuzwdLybIBBKyzI2V2p+E
/Zk6PSj3Y4gC0ihRMCSMx1Uy7Qau1X7EVDsCIoJQUo1kwAqxrvlkp8HdqpRt2iTs98gdHojY3ukW
CqvKDr6KNj8Q6foUu/aiqs8sNFcd2qXSi18K46hXTEHpE6xIrAZ2jhVivup9DN4J63vvxLAkxuex
DiDVeCz5MPcwJVrl9wy3fGqSSpFEy4lBaGk5Dx3tODtTGLT3qYEWl7TVIcCAWusvUVy/RTZ8LgeU
OYe3Cxaj+uMTql0Y+bUqnMOcBlcQchtSsGqMvcwIF7GnmCh0FA0uCuYQrzAihN5l6N5twmgvte4a
J3DwRoKTaS4M61IzzLJYy1s4PL3w4jQcXXq/zhNctWpVh9pLwObDqMpdQUMsAVD5jrty0VMoEmaA
+vaC6R1K6RTGjmrlObLudt6A1GfnpFYp/9PktSeBirWryjUeFXC3DZ6+pqWg0t87HHNF0+Pt2Not
wyaQmg13u2F3H501LuMtfAqu7W6V+i4EX/oSI8ApjHw3d6yXhB9AThtrEys+sV+3NH+pTSPSXgKG
RHw2acJpk4gnXGUZUYp180KJ72uSj+SYGQ2PVXuY9+9xxxLSYPxMvDt+6gB3AllLGj6Y6Xscf9hm
HkgZQvlxFnq3i35/ZWzyi7kJmmcYBGuZsWAvzFOGlLS0jpJYoFznYUNGknblWobfturXY85kDCrV
GD9z/i8aLzyjFH9v48eemAcHHSPej1tAz+IYw00xHbAS5w7vda1JbHdOgDmden0sWLqiyKi5HRVR
IIRCQwhL3mfZkxL63nGD9aCVpyDOb7N9MgnuJYTHgrOsr/U9ElryQEA9ic88Gfm6iHSFNj1FHcfB
1B9A873plEKxhmaCJLFJuJvKyLaA7rGUNw8DhDnulIqgJsZNjEkaFlymZGYnjrNKWsg/AxQBp6O3
kdWdLPR1NwLrMe+EES3wKOy3AAhX/qC+ZF4/zqWVjuBkKQO1r/Df+JpCHV6GC1T3KwOm/oD5PwcF
oMVHA7luG3p7DheeG4CJWsCvznj/uyMMnXPDO5zDInTlsbARB0FGKTxrn1U2oQH+kh6zVvWvhmAw
bptjYuiPDb3AGJzD/OpBch1E+km2z8b6HuTVatq9N6hLnsM6xJ6EkbTnjYOrwc4GXZgx7oWtPVjd
cGTPdmowV6RNBVEMSn5ApmFeFfuctPBAXF3duraChpYoQTE8mhN4hKTzfiRNbKReHZv4OKB7sKGe
8VHsIoQSbbMZGIzaNJHER2pWCe+JzaX2wEwv980NkQfPcT/u+q/CdLcuBiBsuHvH8Pmok3HXOGAi
3fpd+cxiJrY1L4PY+fQkmVUdpV5A4zA3UX2PB+81HotzZZLtM/984CJb3sH2XgLKykGfru7slJl3
OrweHvMttia51l41r1+l3pssttb0k47ZpmNb4UggDHH2E6v8yeTh13A38OJRqu+FgJKCNlqCuEnG
ZjsKQnNcddBbBFqt9gVT9QZQieCGR2KNd47VH3SFhgYMpt5Fu85CVNullzYl+4FldIhsFQPIuWBO
6RSoctl6x3w+1caU2pPsARDZ3bazDOxgWIKsFFm+XOr5LSPWt2rSDRYk9lzwEQ46l4D5E/YzXmJh
0poTI75O4mc8hJ7p7pISQhEeFSJPnvze3zZddenKL69mkiV59WkPKng7XbI3mH+FVLRm+9CW1RV4
M92oWjsNTBRdJ5ZvvGZ6/NZN15pBfWH81Oo5kQ68mmTWIXCmbg1ZHlqrhRtXolEYEMhyX6PnFQmh
ofQlSRl+h4QZBhQ/fja9htOFnLYfu94Avt4SgIE67MUmBMQ3UCz/QaABQCi4TakC9xx8x9BPivo9
J4qC7Rv2ZIkesYvyq4RPemRCv2vDbBlX6O43NFI5HuioJKr1DlwKwCrrGtRHRvjujnPDFa6dP1rS
bhXQH4GuLEzV1o742voHJd9HRY2O8RGDD/RwvI85o86MeShzbHZ+XEWXYmLoS3wGyr3MahlufyTk
olrZh1HgK43dV+FC0hzf6uCnyfUVca9g0nZ+8ycph62mKKqFeKBK1Vk0weHeu84rQq1NXbDm99EQ
U/YWyamo75ObPmjOY+9pn5pzSwe1ZnG/CBXCGPc3ye0TpJoF7sqyCj9zZLIGYeqi1IAJA9bW+sXI
IRVMvwbX/JDu7QHtDtAeyu1tZf2OUsN1qu0dbHSZ8WwWTwArofhpKGED8Iwsa0E7wiRCXkg0F30o
3DXU5/FmXs93OEH86jLb3BxdX5scZhLtckrsnzfCo2viT2lAo8/6h4xMIWKhgS/KnVZugp6Vwoi9
znls/goKvpmpfZ99Sznh7hE79wEkhCiajR1VOzAwh+EnKAFVKsAb0dCsQiwJyq5XAhndgmUk3Blr
g5Rrn4SCUV//FQHKoNfDi1z7CcpCEOUQBXdxdxbWvn5m0aJRgKa77s53GkziOFwGXMFufIvSO0Jw
5KdaZTOOeQnkNe4A4X0LJm7hhplt7z/J7jpN2z45RRK/28r98IsZxvVeIMxTNXtPo1prNSfdAXrh
3uSkcX6Nwd9Y7NctCP4NN5Y3njpdLR0Qy13Ds3WV0bys90lcYyA1JCe2l2MdHyvL34LfO3oN8yT7
GzkADw/6e5/yQDMXXc1QsnHuvFPUxx3vldySLsCAprla3W9OeFxtni3uNJhY9B7ms9Rlt+jrK5EK
bdgcXS70asAq2y8N7drKcjO02sU7xu2zA8QjMZ5D5ppj5u7R6rvZAeDiioRPVkfHmpVjxkrUu7R8
9aEevkjaI+VGGs21GD6yEM6ZNoQXZBI56Wjx0lE1mYN9fOzIdjtEUhEVDYiXayHIoHdRtbsIEsbU
XgsULN04ti8h3wneWsbzkKFGAswYDcEJQseRxJmx0/v8iQgY7SiqaEXSc36dwkbcUdWtCMeFvYHl
Zm3HpMmEiQ4p0fJIvxqZjzQ6tKsElzjxlFaBfmWp+fnab1BwZ6mN3x821gh461mUWzyvxDDPoJ3G
c43DoIcX5YAfG6C0cWRrVrSSYfVJXu7Mms3eDD2YNo29h60TbQJp/rIT+lQqj885VGoO/PAgwKOf
AkiKLO98ukaA66gbDhGAr2MLPg2JeFmepWZn5FA0KWsd2lwz6MJX2+pgAcIl2v71t40LcizyS5Sh
87/FG7DT49F8ILshe0LX7lDZN4hnvuICLYDexeMV9JNzTFoLTbSW8/7YzMHsObLDbfN7Qp+yxxcj
vIPUS+fqJdC42naKN7lNhL3lFPpqaidvW4w+E4zcs4+MgL8ja4QeZ3ofOikNlFe9txam0I5NKYEg
JkTXVaRRwBfTY1golf2nr1NxJPNoOvqF+s0BZW4aJbKV0mPEo1OPyxNaE+4vf9jVJV3EaEzNrh/Z
5Q1+Z+98N7v5w1jxRW0YpV4YbDobJL+qUKTMMcL+DAXourJCdVuTTdfEJU6H0mXyYmqHVCmNP2B3
r82h2Mwxz5EE8Cjn2ZzwQKum7WgcwjR3djU4uiTTnKOLd2FUkJML1z5myGR5DJtblcsCsy/+SepR
0DNRfwU67B3amul3QOgYtYdhbTMZRicZXex+0o+FeonItz6BYDRUhGrGNBX+VuZkeg4U29Uj5g7B
hPRNVdU+D3fQ5HADYTbaWHnz4UcdeFUuXCcGG0msOUHWDg+2YBd5m9SdD84+ino5RFG9n3iAIXRC
1DeItDJQPRGvaZ9t8QvfhEOsKN+RmU8oYLRbA3yTEjBks6cMbze5XEOYg84Tpp1J2yR68DWIEg5m
Sy8py/4grYSjvCw+IqRW51oLdvpUZ+QQFz/9yEQevTbEoCA6NoN2cFxMfk5QFevYsNYEbplrWlXG
alqabNusO3C1PbYQcbQAZoYUrM5kl8gjiz2YN2BwfFJdiabDzZko+lpiahZKjT6qqO0UqGDXalTs
hXWsJhu2Pa43NvE2KqwsoDIYEEKA6xumZJYVQjWQdbqXeGSwffVnfNIYnugZqn2dMgez8nncHmE2
7F2MHakvsIiwiR8LkgnBOgkxBlhfriG7yp1rgN/J3Pd2pnh7s4XRmqonW6tmlE5nboeqefZMzGxx
Vl6h+7E2KAZCPY3cOtn5cwMde985CDcZMG6LlPFaAX6xKsDohdY5VWLclTYTJLODFAsHntwEblES
LjirMov9qwYgdZqoihwFJGIAcEo48YbdGzjUUQ5M7XRkoBFa8gpVZmAF9atDQbMT0l71sxE2UjR7
SRbNoR6sbsOhuBjpLILhSBZSyY3bG+rayaa7Iiv+suo42U+gOcLcOGc1HJesGyOsVKi8Iq4sL71N
PAwLdFo+QaPIeJsIrqBfeF+2wYmeSH3uHENKpYwwncyFVg18iJWsM58O6VOtshewbWw2sc1Xsh02
ntHjv3cl4R1a/2rI2IHZnoiNr57KSFQXU0Y/VmJFW4G3FFWr5q4aZQNkSxhUiAIIgCLVfsS48pxg
PvTdfloZWoHbNHIefI0lmjmPLFr/JWpqZ21Y6rtKO/bRnSBMZ4f4lcDgRLdXAulYnuHfB1UWbQZS
P6idfF7fTGlrkWrfJDYwLjDwEgKriFDWI0hpRgEQNoDINprem6Fa7EJAxveBgzeWUd8iPmhAuU4M
0le1YoHj50AOrdZ4JpoPV4bfDwtbDN96ZEKMi3IHNXf+PNGEpQxqoRrxs8rDeqtNZz2jXetLpHpQ
mnBhk/tjKh8bfgmd9C+mfa6qYymHT69xU0zjtCe1iXw1m82hU9F/9yoszuyai3Os/w7h4B0CfXC2
5eTe9CFJDq4DylZT8UmrK+ZAurkegYeTOAvLt2MBR2WMi1uN/R4a5HFk6HWqECMEqEOCRjxKRt97
v02WdYnBvQTUs7D+YF7yFvMzXgX9d6LpX4TIHswQvLDXOOV+YkedoBUKE/sR6YedwCeXLmYgRxsf
EJVZd7/6GENjxxzPwvwJ8y0c6NmU1ImMNOo1Tqwe6iO52dVsXg8HriaVbXWzdYDdiQM/M7H2RZ6u
PObsbVVcgrJCtc7lsnZZnxsmvYvMFDFX8JijHlkw1DOLRqDuDtKBfZEhWiMY3d+EqQ8b3tJwlAOO
MUlPJSeBXN0o6RfSKQ7zQ36ZbLBdGoMtVGmkK3sPhE+GOw1Fm1sC9y/IpHRT7YQa9N1zS0bLqU/M
YpmeGUV2JFdfI99Oj5UesJAcqwrDAuketYCVoL06g3XI8sLDbuVyF4QtOYq4l0dNrX3ia0HOZSVd
be1hEFFQNl2DNrxA2+S7ot2nPlrB9qMtXetsFeTUNCjWAre8VB7prqZHYcb9VKxYQGXM48NwnWql
dsiIgbf1DqdvyskZabNdrDDg47HKqYf2Q7btb2q7VNC5BRA4b3ZipLLQcCCtQa4nBjiyxm8OWYhK
Ww+baO3T71u5lBthOj9l6L7GJKPzr+WSM9/bBgLVW5rpuDhZz+IifU9rrz9OrfeAAI9g7w7eqOP5
INZt3iXVOfgQUQD6Ff+8ZX05eiWXJ05GK7CdRZUM4CqgceBTwS3veQ39n6y+GSjdk3QGKA2hvVMZ
1rVEKy2YC27JTBGHq4RA+jXC3po9NXWGRFIm/a1TZbuVifHUlIl9zolUAHGDEBZetmAkxI7xhi7/
DNrafA5CNq+9DQBZNdYfmFT6vmhwlw9T6J+nWYbd0zzYnbFLy8A82qh0Yr7GqUR5srT474lrGVvC
bbHfkUzyApQw21Qwf3GkhVdRQX6ckokfTQlP12j+CF97C+OOsgYCoFNUNXoI5pB1NWwqE/9G3CKK
ZG4BZJpw2sCLoArTMzed3T6wddjrBGJhYfIPMgbATxRwsaXdBz1L67iqMqeHrzxom9qzZ3ibeRJo
Qti0tguoMXTSrr7nI0R81rImd6MISGRG9rozBDheE54eYL8YAK2rzvxkEaXEtkKQzTZ6eq2r0nqu
PZhsBYDVyNDiNWnneMHFh7SH4Z3RvUaqwEoUyM/qtKsObY5awjKMF0wBjxV15XVKooNN73ABjH9h
89NtKNWeUcuT5GagwyoavqNydDeTgxoAMDfQPMdteLUcdgDNuTOL02RjpxjBry5d4ej0oqmJKlpj
HhtM5gdM1c9hfO3awTm3sduuqN3LyvjOh0ycR0QMus360hbhGXpEc7QhculOhdy6cIB+0BhEQ3R2
PZaPduofdaG9BwOqPZpMZon6bEjwn0dF/HPh9dAVx+SBMQ+DTVGdXCeAiwgvDti6fyhDse80+hZ0
yGptpNxEfWIeh6FNrmxal5UWvJeQ1dHjEJgJS6+HTrXofA2dc4RaDg6b3/lMK0jFu7kTgZn47N77
PshO/ngnmTBERzIHo7hMmjIa8jjxjZVVtzhnNdntI2KoLZBY6LxOmAXg+OjdOwb4/Ril5qYJxu9c
aPbWjY4dKVe5xSKn9cyFsh3W6rn6JV4FT0vElKlD55s7SHYihfKXHx9wCKM6ZTBX8U4G/TIx64/e
s2gwigDQWfhheOMzd+e2oRnfOSNnV69Aopkt4W9GHiE+b+GXGh0G174ptXPN1jAfkgHGtbNP65ET
C1Gv8KZHRy/8azYYK3CJLhf4CIi3ZZgPsITIJ6qWMK8RMcG1QuCb7gl0nrUR0btUoXl1ETiVmgTY
VuvjDu8ahBKzfylbTJkkuqPFnHWOnj7svRjwbu5l/Y6dxHcrGOgjEAFTHevOKsHco8vmgQ0g0CRA
kbueHzQe/Kxx25MbqI0Z8e0SPnC2lKG2k7Jj1L4+Epq4HHdaFujYOk0WJjY1H48y4WvC3OYq3pTG
I2p3FCRoYBdJlfxBKM6GXvOJmMv8a20nj7JGpmpyyKykkxJdUAuQgQMEQMOt1dbz7W/Drhljyhx+
e+WfyM10ya9LVtVgTKvBIe6BaeYxNNvyPUKTl/hVTROQFogA/JuhaXjh94OGyaFtwcFMZDINNYpC
JrGriPd5keUzuSqRv6QcwS6JESlNLszeATdu3zdbF91dRbx6OTQvItRI9ynl3bHQJiahxcIZzW7r
Dv2rB2m/hQPbh+xTaILItdCbAbuV7DdopbH35vWpUehXDKfZ65PzW0NwW4UTrnYGOwTRdh1ZlrQq
w6AWg18Za/oZZJzxsR+JS7ZlcQEKGQBZ2BL5jckFzyZO9y+yu3xYhsWR58Tc/LMgs4CMny5cS/1B
19xTiT0R69yqxmC0cqcWXUx0sGrVb3pOyV2BvKyB0r4KR4SU8GbaFTrkYZlO/u6fizQ2gOpYE9Gt
VOGNT1FRukCsbTDlDvpbHKmti1qaANpceygDhClF1BBAaDz5gdPv/v8Gvf6Pr+FfvopyBCQu2+bf
/3X++/CnWH22n//tb9Z/pa/e1U89Pvw0Km3//V//67/8v/2X//Tz1+/yf8hwNe2/PoL/+u3/85dd
PrOff/vbgpXrZ/3fA1znX/EfAa6G93dHeILgVtfWDUO4/yu/1fi76eq67RHf7tnQKQhp/c/8Vsv6
u6G7juXajAZ8AST3b//UFKwh/+1vlv53wzKE4xuWRbHlOs7/S34r39U/hrfyO/lCmC4yWrYflmvN
4a7/EN6a9aXKjU5hMnTMD0/4D0lk4vziSPmHD+T2H3Gw/5Sr7EbURNv8299M/kT/+5cy+RNhVxWW
bZim45Bw+49fCvrbWKoemdnYQBDTaF/77zBiZab7Fiq88ivKhl81BkgPRf6DlgfcECq8OLaRg/vV
Tavjs5xjyGIsqUs90xl1wmsbGDdUQE7RpY812jOtxBSPlt5halPEKDQYQ7D2ch6chhxWhwOtn7mG
Nu+H6PW3JmIxBum75ebO/ydH57EcOa4F0S9iBAmQILEtbyWVWn7DkKX3nl8/h7N4rt+oJVWxgGsy
T558AE5VD3k+cUHm+bV8HYsbpFFcjbSuM3i1eURpk5lPbOtvcNrPpWHdAQxujwppBz9x98MFBY3A
s3dlyiYfK/QT8Y/fsh/Ze0hkYXkB2q001CGwUJuJlJDbEvGB8NUzMQhgFzr6+FRZT4MIJqw+w1te
9fvIY2c4kO6YVFT6bToe21Idii55L03nL/Gd+0bj6IjhhCAFeMs96GwOK6Y1hBgYcpZxzGO7WKvC
vHTx9Fg05acMstNAG+QxJcdXjVJIRfdw7Z4j9wwZ/Ac8Uz8PXyT/yrU0md3hJ6xsfIxTiqzx/68Y
6wnYm/XCmjIjB4PWILKij7DYFTNJqdnCIg7rxT1e389TzZ5BfgKAAjkMq9FgTGLK9KNMARKoa4Jy
bB+lMUdwkf3Sg8D8NcyHts+WbS1qKjW+DVkR7CExvtchRVeRFt813W3jTQQsgKfra6bCjqoYg2i5
vyoSpcAtUkyy794YAyAKI1HJugkR+sWLIb20UN5ZF61Ab4UaBT3WuteaqkBmjlzzeaQpzhBtLj8D
+pthM03Phm7f6mzGtdhjjMwyjZAN83QZn+jbcug5yA7sefizWoI9AILSebLsjgHr1z7dIGceW4z2
q2YQXmQkqEjE3tSHeGhZNwoLmxuARrYonPP4hCwkI+xU6tTd62Z+hsrOFWnQrLfzHYML0G/LLJmx
ExYJl7lpIwn50uUptmYaQ0tD+IlOQiUgzOvkpzFhOz7Y+CDoFZMf0UCgdpznsmR2rgn1XbdufuFd
RCSVuh3xmffT1GBLzHNSq4yR6MYxOropW0HMgEmjiGTO33odPDe8OaJNj4ZJfnNMpiqkISckB6xJ
yNDxOvPPrb07q2r+HLf5x/IdBctEWlqM/ZqdEqg+BLk6HAEjhOHJ5g8FkhAECcU/myDkYuSDneTe
yWz4LyJzlgkzhm/ymf28RVaDXa0fHK70xsFBnCBGr+4ZuZRr32x/RNvc5ZiYxiqNrhn64D5mcBg7
EssHVoLVSIJqg0pZt2XK/JY4eqZpVQghIybTbBiwp/U7ybY9164DXaZnFl0Pn/XUlMhty+loTDhp
Brd8ljHOFIasqU4yVHbEeOC4QROOz0LgtFnJAXFAwJRoiv6xEr8GQKWGERQpOGiE+GggNUltg9V8
eb31XDAIR19U7zs3v3Hm3Yq+PErbPEv9nYmYQDEE04jK/UNJvuzgKPYU/3xz+NAd7C/ZzLdhSOlD
9yxdblLb16lk61dq2CwGU+kp8selyjE52+L1XBI3ENj7ZoyYZCFHahRNBB5iHPkL/r/ABOME1T8A
U+1OwLJVFV1sGtMGKdghZbaISa163LJhR3qcd/ZmGMtza2h8KhqLUo7JWuEB3pB4hxYFhJAyVtVY
Ey6jRX6YfTSOyHYDvY79D0d22OCdB/C3Khxv3Vi92jC6S7t/zkNoTLTWgzVtyezamn13xtMEGmHb
0IXU8whBONiw4tg4fofpxv+M8MIz1dhNwkYR5r87kPVGQgZzUzHHHb+qFrdInDkHixrVjDVpufq1
CqNNax8wI3GGGxgF8ViKDIZH6+DrcQKsii40QAt0otKq3WuXH8ZGsp9z9nP0hucuzM4DDRpOVXcn
1cKVYaIfuunJiOVXbhAYhpA61MZBduAbSM64TuyvmgJEROufmgxzj6TrDK54cfb0dRefDyVwq6ei
bvcF0k1hoh8o2nEZgZjfo2fgm7LQozQV1fpPY0xAvSvjx5s5CPFj3VNfwwu/M8hxnJClmQ2UUA7q
u8Kk4zXK+kf0bH0S/ZG1n+aUnsMS7/ZwkMl43+VML0Q+k0Gdf7YgIGAm9SCHyjvl5z8dtETT0PSL
5buqxUtljI/VUL+JnkV/WR65h2zpvvetlof/L5Jy3xCcVIpXcUcwIR2Syw67i14FaX0rp2EGOQsW
zCgaXPFcS5Kx+dHd+cju8BolYNfa4j4vrS/L6m5p+DzW8hTp7r7WzoXB1y3U9anFRd4KhOhZ+hDa
1bURrGPSRR4kzFNupz8hfNm5ItVK+Y/1fCeq9K6xNbB/hUPDeSG396HqNgWkyQaAXUSTqv6ioTw5
Km6hMup3q2v/9eIudqtdUtjQsIv2TczOuR9rgJ0OThVScYAVzagQa6fc28CSSjf4rFznUzgmbzuZ
5hKQSlsdpjDeNcrb1Y1+orG9EiGKRcEeXtCoMdUVn00XXGKv/fBCDpJxtl7y+a3IxYcx5r9ytC5m
Ni63zzpt60enBooSR9NbVttEaJJV5xHzZ8fJc9iop3Y46Np6lF3zwADyabDLm+feFTJ4wmT9BUel
RYeDJjdJb25uYlS1j34+nwma5k3OrRvX5T5t7F1guxfhl99OzppBFfrLovP70XaGXtVQcLfkIY53
kTF/tMK8KkHLRgnIvRlvHdpr35t+Qj+8oET6JegPawzeON+zb4IiqJ8Cb4OonIHDZO8LBP2T5z4z
9zZXUVPgH8CxXWaHNO8P6Gwwtz0VpblyEhbj5ghCJSiBYFr4LgP70zbKG1Pa/TT0OdEIxB4Z+TPq
1vf/l3Ojzs8pzOwxyU9oWs9R0DB6Ce8b2uTOVK94ErLgoyfLoebt6yf/n3aDc9R45RqDmGOWb4yK
9uwO34eku0Q1CznqvTdMVYw1KEekuCsi76BGFIA4BPaKMybRS9VXYwMFIOFJuJ7DM3KurbKY7kuy
fpIq+uAxR9Wfm68WMwZ2JJDqrWbYWCw7GbGnpXe1hftuzThwxXCILUTeZn8c7HlJzuUra7kNBjyT
sCryrnsEg3eFQ7DtiZ5zNLvCPjjZE7wWOezjMrpo+Cts4eLFcu8tBJhNPAfcKgz/uLsfxcJoyD7t
zj8Ke7x3ZAM8Qe5Ytp+Wj2eu2nWO0iYcgcGg1nTFwHWAbotlX52q5wxBbx34d30+vrukDw2l8e2H
TNzqwn6wh3LfofFf/sUGnwzupRyZrlNFd66cvYntvjGcW9hM1xLObsVJW49vU7kXvJhASE55ot+s
MV/3Qj4MOL1B4u3YQQMpTB46e9jaY792tXiyXAC9BqILD+ZfU1wIBjsGpguQe7gZ55lZxWx9z1O3
09Z2dBlji+mOpNetDxsEnUgq3/FLHiDL3IgNwo4A8wssuPdhE8OX6umulgIPWfHSlfz6Pk4mybqf
wKOoUXtTOvf1yFen8SUV7doN6jsxZKjxsi3be6c1TwDytjOevhqg28Dc2oSMFmBhLRKiyMJtp6dT
zQHoC33szGuTDPvIRCpRL4gXbyVHbLX8p1DT/TDmZDkhx3TELsGoTPgI21XzmjEgnSZ5jL3i4tX4
zPnhoN7w8gP2s/I1rGRwNdlp+fOJ9T5o8RF3PSjYB69wzrXsX5Z3YdHaGUm41wzkygo5HSh4sB8H
1/4RWcjIW+4WGKBf+CzCxn0NqS1k2DPI6eDb7p0fKqbm0W00UtxWProsqojysWYAaSgUz6zgglOP
rkpV7ktqLOANb1dRmQSYjK2y3A9OfdKEi3mIBys0Y94YEQsaHrAhdWSGLNiwkCkqf0uTNh/kdvzx
SDH93gPmBjxN8h7yuDBiP+yxDgeWT/I1izhdfrkYLyobkV2tCCgBol19JrtADJCUjubsPy6x4GW5
oEhIXQn6+wG9BnaBtaH0puZFFzxdDZlbjU2+QRvdiQSdIORT3mTZs4On3ly+54xBdbW8x3oItn2j
OCJpwJqAKc/I4xLpWwPzLESUmgvewWHeNyVuaB4bOWI77+Wmogr9n+OIU5K4c2NWC7pxneaYomuL
C8k/tv6POxZHR4bnHC/zTDPBayiB5HkPLV/vy2KXIKkhA4+k0WHHVhLjC5/DpQsuvDt/Sl9Cdzzr
zjyEIXKlZfsVpTvGpTA/Zvr08dJSb9EbXt3A2iRhxPCNQEqD9dJo33dCXYWeNpZt7/I0Olqq3toD
KS1yPBv4JcYZdTRGsLB19rUpto6BarSeLqYPxq/aMTEHeqWpNptrobnZEJqlE3FefPBDtNMWT04G
mX7GFelEL/Y8r63xrSU522rfc5fPxYrreiN8F8t0dO6c/EB85JpouAfHptSGitgxXm+xDC/Ps0uA
t8lPqLuGmKfgIIuIhZHezjWSbcyxdbCbApAY2G4EQg3RT1dNVHImiPlowCbAC+mLQ+IPV0aOMCjc
R29SV8WBuehnRe3uTWfYhZ1736G+djT8keTIlPWWw26HcOWz+UPh5tTbKspuXpQeewi8eTEBUCOA
uQHVncojAyOsBe7e7+RRQef4f+DXwcQuFc8ReTvQlmYTVAjP1nKeEczJhh/hkm/trLje+fUXwiIi
RzCwu+52eSGY1rC0I9gE9U2mvV2uwTcOZvpaFtZ1mj9Un51Ywx1CL4HSBE3enYi8x+HPdHV5EWVi
7kvya0IVAKuF7Sxf0tDcL2dhZS/gnPY0wRkSZKJEdnRlknKT5fzmKZdWuDn7SfvsM2rfDJlLulq6
Jfj2TjTGY2uwuIEzAuWYnUx8aT0KRWFLiBCppruA9zJN8CjyGpy//VHmgPFK9ZIzyFkRO/Nb6wmj
RmRdnE792APJv2WFnJj0eDShZGhMS0Xro4lr4iVKo//4//9zrUnA7YO7UYCBSMYnPl0C16ns1j03
QjUg6VKZwSo78F5Z2cFGH+RLYPyVC5oh9WzGQ5ZJAytzIpAyhPNRbTzmw/ySmsvAfKTna/QjA5o/
1owwWi5RAS2x8GDCWrML64BWilB37CEzPynuWz2/QH9fmBDt3qoW/zDtSewsK+7QOKPsMTApM7Wr
2k5sk4m/Z+z7+9rwtjC8WB+wYjywoN6bWn4gfqlZMhJqUpv/rKb4s43lm89sUYppAdak4tdiMk53
iJaNnAv4+nw00R1ztJnBYxByMjXWXzllvzNzOpwxRobjneXt5GIsMNpPANUTI6HIWlAXeSq4SDHs
oecNcH4uy70cQroCHOsSjFQo0XOWlDNIVjwI1TZg5r7yiym9d7L2vLynrgi5y2T6Gwref2dwH4F8
/xaI/FdiZmaUquxP9mwbQ36TmbhTsuHDY92Pf1WFZCXhDSkM1a7Yc3XLeRHxzfVz1xv31IBganh5
gyCApFBFb4TU+CzF+FGHVr7YiKRHZJHxID/01N+bLj+Nnfx2erxHde4gPkI+5075JgjjfWG2n63m
hTSYrzAY8p8CG99RwRlPuNnalOxqHSu6y5I7lHHleWRJtTOKz9xvHkuH3UESB9+tmkHvmdljHt8r
CiaUvkQcVLzajdEeTDP51ppLQMXRiYlujl/J5ZUf+FkIJ432Y9fuFRCvdWxw5cTeZqRDKEd6PZdf
jinhauiBcJnIzxiY8ULZwc6a6cicjn2sMYQ7ZI0+CzVc/LzrlsqLlSinYH3zJwYZdZk22yoO/obA
lkRgKBBsVX7rjecpMZZkm+SlNpz8ZFTXgk/QvpATk4U+lzg5yNQNLPVmBHA5ikxX57ljIxF+TjIq
YXTxG5QZ9laEBmejq/ZjW3950fwtG959XVf7IQiQi+2tOpx2mBkgvvNjBwHZSVQYT4V6sANVnU0f
sH8qrXOtlqxpjIKTT8CGnKK/aS7Rt7s3I6PGabR9tF3WXMTL43fskA15Q457MP6pItrmPnCeM5/o
33pk/FYF8ZbR8NfkGB9es/MQneKF8jGiLS+pyU4lCmfBlI7SvuUla6mTgF/twgh+jtuit3cC19z4
flRt+qX/reGtKXRVG3JpK/exdfjfqdmK7dzx5QOqKmr36ZCHNIGzstDrIzFiLF+9KVG6J+s+Hy3y
h8Zh2swp++mpBBKGF447ddm59zmFVMVcLUPl/P9b2yC5Bp/nHlVIX1NV5a9R5r+l6O/Lwm+xsfAy
tHGAnaCzjrI2slVvJv65QRqg5sVqMzKqDOLhJOr4m8wBN6POGQPO0uVUykTZ7Pgw/UobiQab+7fE
sdw7fEpgBOyPUYCywr62Bs9wTVt8Xsgj+7Se731id06iGx8hpn9muVXt54m7NPDaDEId2+rRxP1n
CHDN6haG9ofjMHStveQs+RwHwJ+QMCCXW74LVgyHQ0x9xHV5IGn6zhj4GW0KrLXEOTFH+VXpEnC9
pGyo6mbr//lxiT/QtvpNU8T/HE3bXrbYUCLdQyFS+aH6brHxoynFdAWORET8ZbHD0TewbsiXq0TX
br+ZbFSh3EMfEIpgcFgcRCLg4bKt5fEogIIDtECDgSSFEStW/544wsxjlpm23aGH/RDUnFBWgu8D
T05PZL0xQ6EWHWz6MPvtzPLXt3FTG10HZHrepjmf4smudyL0cJ4U5rqL7PxQtHix02UqqPx/jDm4
yFq6orFL9oP27s0kc+7cJkV6ACeumGO18TzyPZa1ycQ4Zpiq9Zxoe0MWpFq5enlSG1JGOg1EhdpB
5uMvYgF7Y5jmoVt024nE5QjfdeWwS+fyVwdSiRb+It8aRsdlAkBhVbxMlQUroWpRwfT9vz71OPH4
+NizeTemyRWC5b1boNtJFHcGDJO1Uvwb2OAb70eymyNXUe0GL/T21B057z30KVgEY1De4Z+e9BTu
uxaXh1/1rxGz/WPdMKUbECbAbzMzp8UA5f5qUHF9M5HHVkMnNpLxa1l7zSXjUkjr+lA7+IhAFOSI
mxSaJ+ziBsbaVcA9v/Kwe5pspZAj2O+6H54IHXgbJJmlTTBRvJLDAl7+SQdmCQG/j06Za1LgOEbD
NKP5TICZbuL6yVrM6e6AhG5WLJ6r+bvFq7byVf7blLBfqknuJ5sHRS12zmpyX+eM/c/Yk1lXupQs
BeMvd0GZEZf4CkF2F1vOsRs4pJfHxIbH6AgFKz3jQRaStx/+a7AOyhCnRgKC00XXZJKhrQWZvSxh
t/3Y7INE3MPMMg9ZnD3OxpeDqXhr2RDFHdseT45DBABBJMU27eyKxVkfbFqiXew5jSHJPSFdrC8e
/FK7Tex9PVtvhoQqErJcXpsz5o+q795Sj3AXtVhcAAF9YQQ09hYr00NnuLcWpcqFl8i8RJH7agfy
3zAwXSX2KtrPi+ZKyyzbAitHDxAw1ItDmEdJf5wYjmydjNzJEM8sGAVc53hGxpseMmI4WMxtomUs
ion4rhNRd8PAUhIIzBggp9QUIcaVXqcY74LFM5t1a7LQeDSm5CcNO4vpSHItuvTNZGv/kGdP7jwm
TJyMmrRavUHvz2WmXPtUm98OSo+L1Di5BhuOaBQC5Q6ItR29Fv2AgSALxQY9As5SryFrvP8/O5o5
UJvHNzsK8Xw0NthuVMvC6SDbdcMTYVIDrN7qM0umqx2xJHDIHV9XFfxDOrOXseDyDFuYNZbZPoYT
bbLR43ENwZeRYkUHX/jhjmcH+Esw3OIcd1I4e3gwXOfbk/QdM1IHu0fk3jNt8gvX4kIC2DNCLEiy
gG8F9SQxRljqyoYcMAQPwrHvVWW/jYlhrWKNH8yq5dOQF5gMKZbq2eyZX/nkdrmHckL63QNWmlRb
nDgGyHa/lCm8KyHRSHQWBMRyPvaERrQlrdiQPrc9s7GpbI9ZSjA8iWntXraf8Uz2iexYJdoGAuao
v5vHBaPta29tEj+Efpd9CFq6l5o0EyaQLurmPintw9hwYQjHOBsvIeOedfBcjChAHwPcMJuOmgN6
G/ZeQa+A1B2hUVAsn4RtIEYyEN+mofow0miBD1DIkRC9tUZj1Rfts6MH6xj2z0jJMcMY5qtsarKg
KK7XfjK/6dFSO9nZuCpJTYUR0m4HpqmGk35ags1Q6ON0sd1P35nFutMlM4KwfZP1IDDmMf3wEUbP
JKgAxsZhjTRvYzfwh8yqI25cM3hKyIdxB2A6A+EejFCSYpuRrkTXs+yyKUpn5qhDzdUJfhbeuaiw
9nMWMQIH9Gda0EioFEyEkCEMxE3ULvpkf+3mAhVKjirKBymyM43xDSMCsvOFcgWU5mqwSy/QCrG/
rt7NUEniD1l8Yp7mYiixYXg0ZjhxyOdpLn1bzBcGpwjSkcjDJ3E2VveTKAmapYzDjccjyMNUHxoV
fjq8sspOkgOhwID+nOyzj7FWV/V45eoJD2V27KSmYsWhSyNlyKPM+u1oAi4Z4sYG/S+OpTkXZwMU
zM4t2P9NyMcnZZGb4I5v5SIbCwI+O3NMYlpBJNpUUg2UjFHNuNqmtSROTv/OVsoVi2ERFsNX0Kfz
ziuWPVdgHKWAF9UpqiXVn0VJjdaY7TkVzY3NS3Ecsz8rbt/ZTpMoyO22Frn4V3bEx7NDpElvi69J
kxrOxmbU6KarKn6wUExfgmPSeGA4/OkC2ACqbgC7FFnCti3NYOcbzmvrldYmFqeh7sydtOGXBV2c
XFTtrQHslwnuC3o7cm3huwMQLqh7NiHGG8LWo6O2w8e6AstAy3YAJtTexjL+wk8yAfOriM9Scl8E
CeLjWeKjBmQQjKpe1ZJ5uzvwDwTg7NlO55jENZJjJ51fowlmiqE2VQHvJK9cPNp9tGcf+mhUObx/
keJRTQiYZqphu7hapmmUm7gy2VH6MKfRDrpOAkfXTsnF8HHfRXQ2AriCSkv3DCF063LzbTnqqYIa
OJglLK2FYOFLXBEQWh4DV95rd1qc3G29lYM+OpX7FIYMnYdkBPynjUtUkhUQ2XwW4HNvER2UGz81
4YaI9GSOKaJV4RC+FHzHyQxRh7T6NUZUrlE8AN5+NCuPgURVIe1+nVpLHyNjcF8qEwsC8PWtRJu3
qvKEJMwBtETWTvNOiey9Ryh8mGYOdS+pNqBO+nWCTzbuC2zWHT5s5mNXXfXnLqD4GL0atRbQf2VC
VcuFc6RnvvM89nSNsXBp05rMBpO2MhUk56GAuPgkYqwyz8Ul6wXVplXeU5UjonV6Ii+TsL33FUJC
cF0hPW/EKqIez02Mw9rC7VG77BBZKFwsLCk6ay722DBqL5n110SxbZoYd0IGYxt+r2aGsQVgs4GN
8iwaOEJRS4th1vy3KqyfDRgze5dhQTUO44YVC6+fFxrAfvjbkoory64TsocNe6cJ9629DF/8DN4p
qdloME9qdmmMpyaFa79tTcyRHrDp2qiJKGGTg2yY8ezUOPOm1NzoozdtPdICI8MWEBvjcFsrMoqI
7MVgwF3B53yZc/mb0EXDTPeMlTXHEVSLfQ9MnSjExQcwPrBWm7aBOxzJET/4RnuMxypArJxhFW/h
V9ctJR80PzTt40PqBE9MIxEUNSk6PUIXt67CED6gFKpnbAaUcNfBWXJ1a7jwrhlfhCgPfgPjP9Lg
l0fAWkt1XMQm1JgWxwP4hG43FB771BaiajKVH4TH4MQI4y8cgRtCkVCLG+IHfgt3eY72lzENb+AI
7gRODhg2UTiMKch7HhmvRvZwdXTxrBt5GawACC2yROCB8p9TxnQWpEosfW/hs7cwASOsp/IaiXl8
ROz7JBbwQgICyLJh83crHRQePpfk4MT5RanmiaJZ7pwPt1YcQfOdR8IQ+VjJKxjl9ZiK8mJbBfE4
CvFRPiucWd1vFBhEgcbjZ4/UqLdh2QcOnV2GRlonSIAkh6Jm/7UxdRRt8+mxxqu3lY3zHUrrAR/F
nsrcIQvMbUYc4AKRjAW0il7mfSSoEWM/zAnXXWwkuE34bDxKJFS4sQEYKaJBNaot5KchK3y8OiPF
+j4dQYFw4f0TmmLHIrVj3ds40q0sP6VRCTl54GvyIr8vA3gcOkjQUFG1ZwX+pIZGez3NjBdsiiC3
PifBeMxMR98HHWVW0utd02O60V78Df4NbNEk7qMseepwQm0nwxyJ0MXJoZisrQhVYZKMdTK3SyBr
+mzmOLukkXjrDtkAHAPvboxJgo8Nqu3AOVap+1PEVXWoc7Y6YU9kwiyj70pgHi6pakg62XF8MmEq
MLsIGU28Errel5qhicH3CF2CFQApIchqahZQvv/VpPotmNFsCbe/wUmuTmba/oIRTrc6tKGItNOR
6QkgveYx8HgmYfE25F7hWp9ezS7d1pbEOtyQWqLUgANlwi6Gmn7G/WUbrr+RHD5wSpAgqxAgW+nu
LBOpFsKOo4JxW2cAvkCXLFX48zyEe+YOPhyvxb6Ff7DRCMgh6aiThdW2Awgj+2rbA+tdTYHE14/G
3GEcTQkoD36xMJgaiqcZRSxyvnir6vxvEPpUeNU3LMS3vmVlsChbOL1y3yx2XqoQA0xBfUADeAiB
Fu/q/KWMaraX3XBEUHucNbuxoZiumIM8hzW9jVSKmnnI2Aek/r6vDAsHd+ZtJ9s7TrPJdgJn2aoe
L4OaOOpZbdD7E/guOavBaKO+rdptUpCYIj1vl46APVBaCIbEPqPEUH6MGQGkdhm8pH14TlvhXIYs
+XVR40N89p1NVATPso3EOvFikmM99U9Uvygv8xOHJ8GG1aGMh0dst5yaoZ+TkxyvQ9uOt8R441TT
tB+czysLkdk2ZdFVJgHsnUQ/O7Z6kHDrVmbNhZzomlxIeGdTkPX7ujWfW+9rJKb7FFjAiBy2ocr9
62K4+6TBs4+ew6PZYneLU/LWpDWfHbZjEpBsVyt0WB4Vn1vkNqMXGFf80zdifAY8VKm3HqowZoSK
38UBkQgT0cZ8s2HTBpU4eM+M8N2kDEzD0r4oGzwmr7XaEe20i8Un80HCMl1TrtoUNM4U67dygMOt
adf5rvU7sYRr6SOQE2qot5Dp4a7q94T+dK+ijpgQDTvDQ6Sfc+OtLH9xH0vnj4Xpg3JYVqH1A2AI
hE/i0SS2qwIE7WDPMBL8LHhLSiZLEZGDTWjziWHIw+RimWGM1H7c45GHk6tAdeK4SBeYlq8TEz9i
5zkgVfIHyXKqUuKHJDEyyTuHfU95Y/4bAVgz5U5WNB64P1IY7DY2iFWuxyeFBpB29d5iFCcDj9T5
6N5p/F/FhSiK99FAGQSG5h8pIXgnZ5ahVuedC8KGdU0RSuXBBCAodvhrHzmR+mMqCugX/VHyl/gw
sANn3tbmxG1A7zW7d652qBCpOHGDcl5D9PO7Rh56UndY2RlnYZHXjnljKSYxo9spQUwWcaIDf9Ji
UZiwZ5raH3fopyAPeOzWQ5C+fLepd7+zGtNbykKii6gjg/bb8QBNyFauZsqC1hdXuw3Y6OiM/HGL
a1BwJeLT6ui1EPMFLC8zIqVClbv0xBVJTT7fkid1ay5UOvJS3nJSAYxqeuwX20eNCp9tw7yCyB6g
JsH25ZvIO1gx7PN4YQMVkbH2KQ1Xsm5f6YngqjPMjzNEcUAE0JbQ9ZcB49kRqoC2Pj3pMHaL+zPu
cG7woGrATdePaWsinaj4bRNwfYOPfizyYSAgUCJLKUKUYOnNbEC18wz/i607fHX63F3ZwPL3KC2s
6DszHJugGPeRGQXQfNbdKf4fkmdeOa4OaMH+KDQrykJ1h4+SlVW7HXvedhO3yQ7sYWPkG88HD+rN
F0ni2EoPNj1e6ZOpl+7HcQw3nQcXwYkC3E8YS9cD4YmzheqQR+vcVnRMMqrIsPY5yYCl73vSnGgS
mDrGAaktOXxSk0MB7dJq0kybGHJAy0ifKTT/Jdr9CBsEVG5cvbUKYajCkcUKbTO3IWxZLOCIVMcH
QMEzvfIx8dhUpH2x0FpQEAUNpicLu46a/aOVjc8mtJ2YpcsqcRpe4y49BAlc6Nzht6xoBdspvzEd
WpguJG+4aJ6Dn1oxfylb24BlFb03DlOfaeajS7O4H8sB/E3gPTSp5W7doprIFzZeHPSWmQNAvfEb
hw3BdF8o+bIYWlf5bVooBhkePgC3BenRTAS6Vv61s37rYg2aA8ao7zEnbHOCEKUFtff/cKZZCjpR
99APHkdm2V1EWXMz+gnS4jj/sScEiWh1nkCEkPG8GQhBQgCVlYgmNCr0hOGJYtbL9MHA+sS7Eto3
QGPWxk2mT9UnzwiM1qJPtmVdXXPPJf6ind9EgtJuBBToKO8zNKiN/Nk6+p0iA0tuM+VesQD+ONbV
SHGE6w8jRG5HjBu6up8pZefJkOgVHVOIIh39XMwjtG6zV7dn3EjfREJcO5PDqL+GudpNmfRw3mgF
MGdgB/VXIjHdmqX/PmGGXhLqVBc/CnBjC1XI3g5eda6QqQYz5la2yHceApDMghwoQab4hnURJiFU
mfIutIQtNDfrNRmKt7I33waTcFmr/XJK5+ZBhikVNca0/GFJZzvXgEMcRDzs189+hepMlHw6vBL+
+cxgmI8xt60JUtCU9Y+nrCMRmDcfWWpYQkAolp/BjMPzBB2gH31kXXGzA5yHTIFxPbTO2SN4oK3Q
bdRk+YwdK3XEH8HaMjsuPXpCuOCvbJuecOScnRgOEuOKA20qFWUIM8agDMeQgIBFPXj9HCOnT+5c
Q1w7Oz/6dvAtgXtNwY/qcCbAzX/KmhiINLuvLJJf7lQhhzSDlwGW8Kqxp7toHF/zgCegcZjxTFoc
bdGHm8aSMIoe1CKwSXp+KRzh9PaV+KfMYtPgWAsV9nIlo9faqN7cOVerIxfiVyY6iMewZKBPO5sg
79/FAFxDSxYdxuyBRNIEi9TRC/l052rosZdHLk6J5gKzpUcefrJyjR1qng6pYx4x2D6EESEbmaQp
oRG2yhZ88vRdFuRqcHtCtODSnI/N1D2Qa30U1fCZd9SPDYk6fh7RcJ4JHoMPY+Oinnv/ow3YFlbN
uTDZUDNFEl6EBN34TgjI5dBARaVU+WW9OxTFkAwfC1DdQUDFl5h080PlHHt3empNdfUcsv7qFh+I
ADX0H3Nnshw3kmbrd+k96gJwBxxYdC9iDjI4iqRIbmAcJMzzjKe/n4equ5XKNGl37S4qzUqplIII
wPEP53wHldcp8kMigcr7fEkvR7oS33yQqAzZfV2NqqGrDkhCqT4M2d5LxBwTA3JQiExmv5YDyz53
mvY0PtZc30jHOzWe/egW403UJe8MiGpLIclRX2qruy6sYU+aCfdje78kScuPO2DX6pmOWREV6PDd
DYZjqICHZ0HBwd/YX2bk2IaV36AooYgs3GfWptdoMO9UDPveN65jTPNj6+mQMwcBE1JRt3bfhr5H
WRuyZ/V5K1kk5znBle1c8cwAEdL/MsGbwHaL1uFAefSEiBWua8FJn4yYADCwkSkeHpYs/rZAbW1i
9zTE3/vCuh4syMtxwi09O8uLkSZ7qGUseXlhsp6+rp0O2TixWA1VYzuyx2ynt0qkGjTNjzwSIb7Q
7fdtfMw77Nz43h/z2CZ477sh5ysz7EhuMPcd1tmAYm7pY+T/JdaFuMq+YIK1F/UW05bwTRN+wSJs
rTcEWQlpdfS4GQkxStbiAiuiDiTI36Om2tmkbdFCInqcOv8gCCmiPmRQFdLNUDLwx4pXBLXIljk3
PJs7Vrdkc8dLEF0C85CA6yXt76yymAOYyUXJ24iMd24ipCKvAcNDmLHRm+eEzFe97tPsossgtq69
6UllQAiDin36PMhj0Tv3vkL/XZIApS1HLN2m8n7IYBPs8sh7dYDE4LJkYhYt3wQJAsgylguCfb7O
kfvZSotdw8KOWjFUXqKQ2zHjTVnhr8xZ3HqC6Vc5N6vKmN7ZjHirFlXlyKiAboS+g5T2BzJRjuOk
11TVje9bD7NdvcdNytPKkMPswu+BTG5yT7507IGIwtm0RY9FBOMOh5Bzhc31FmZrC0oAvGtD6qcG
sPWg6OqxuBFEic8JGVtpC2XQMoZt1adsB+36PsfA24UWdyRFFkr1BLEkgZCGomGg2K0gY2TfA6dY
2WBEIJxe2XGMv2MB4cbPB6wZsknbOgDX+uQ7dBNEDk9jnX5WiHJzmXyBevHBWm43mtpd6U50sd1n
xdukqHKiLU065gXpOeqtbSkwMIGOtZ4VY1wQEPsqb45e5x6lP1xYS4RkU+MOUobYEJL2RlN+9fPm
KiQ0yc1cUtw1XYkFPZIim8o16W4Sr0cKjKdupSaeJGEqxIjpfnAb0Op6X194bN7jr0GkHumV7gR/
bCYVQhwVPRD7twTdRu+IHFdeqGh5GCLx1IEusJbHEU008vsrz8vvcUDD4sntb90wPeFnwT9lYKKC
IHc3GjeRt1w5dUi4VgKdgj8ldNZVDjLVmV57RToYWCR2Q459YzaaOEPWozQ1aJYuDsVsWayqFqVe
5jBokNRlRZxdoqG1mJ8Yvvfps7E9TgCq8BVYiKK7deWOxCzPLC/6TGJvh9hehm26G6W89i2OHfBV
O6vsHmIJex/M5aNvO28R/nPX5xtnn8f97YJGpKO9loNS2MECSksyMpcS8ZDgMzuluXEYAq0L1X72
bcriNeoPUTs9eY0+c5BrrrooexyB1knYtDypuFxc+M5GNG11/FTeRTsBYoX+s+IVB4UI4EryCdvi
Ia6TTcd2uKl9f03TwaVsI+rG5altX/wEU3XZPzCF+lqJCo1YWb7KPKHkm5OtkTq3eMqei/BGmPE3
xjaJTRqOmt6KQp0ook6tkEyVUWfndXoSQ3CN3doA/R08OpNUkF8yynXe7z7BenDRZwLNFnCDy4Vi
8LAqh+wL5TCR0QGKe7rz1VAsYLI7corJSGodhiqVcTuW0YtyArJOa+Oh77kiU5ADg3KCctv7O+GC
f8O2BoiXwOlm3E+8nNBY3NUh766OcGS87OBkknZ6lJ08ZQhQdspunyIXkYDDPomrXDLYoR215tZm
eh0f3WX41B9vqkLIBNM3q4I7OFf9dawLt76n9EBX1IgI03TaVrumfkWFVF5Km5dQ02FvMU2eXwbz
qNsX4+jlx1KxPEY8oIMg4NjX2BtC7VIysuE6N9GOyWwgeoDhHLGeeNJdUVyGmSIsY/KYp7jTY4hN
nsuJHYCRrbcz+8QCpvpYTAD6p54wiN7FGhKl14MgSpgon8j0eL6bHj3IdGMbYGfLmOBf7z7E0bdh
ln7fDuX7oBifui3TgoG+isXnptZdmi8dgJcukoGXNO5QvYZs04gyfDOa9LZh3J+4/R1qWidIph0C
CX9rEsmWRMepHejuo5EEmJQrLOqlp4IbZ4D4rbMNJTZvKDbEIybvtYTPCH7hfRowrDE9MjaRXUEG
6Mxlq9ghejWbAgbQRHGWfPaK6tGsxsuEi+sPxJ2GUXDyUwymC3w4RIfmqQoAV8K4IN6yB9uQ6FdF
ldyjYLpJbdRsLUYomOeju1lGZ1hbUt2JhJZYuBPsyRMiQBM4aXA52NSH5jzNO9agDAkYk2AeQAij
su9O0TPHFS6xKM6zW/ID0YR761qJXWRJe58X+cnlX02odSh0uu+RzhvkfwvJA6vFZ9UQlmaxh6vA
VMxcF1oz0tinTBE51NXePe+VK3oSOlQCDpBQo3yY3NfMojiUXgU0MCd8rZM7txstOEm6sLGxWwjy
b/1ln5CYltvzDrUWamKbM76u3GOTzNdsfy7G1nyWdGlQWU8oZs0+/ZwJ8V71FTTsLg9RENF50ytt
UnbpU25Nq9HmW3AmAeiVl0E6VqRKYVixw3cvIMowty9oqT5cRuZZlTzkA1i0OEIgQ/pLNZHlqBmr
1nLqU3VKomFnB9md/mvRab+XHa1b3t1gMkMd1ULsyPl+YA/sndpbt9Z+XPqc/SZ5e+UsP8KCSVWV
vZfxBTq8bC0bSjU7A3IegszR0ar2d2OJHlVcf/ghGzUSyAP0ovozNob9jRhzg1XZXcUA+9Alj0qy
Z2XCdIidgfUdVAQY/GgERYpDLoaty3QdXwKIkiAgbydkGmI+Jkxgw2p+iJL2wyZqNilsIIgeExgL
1yB0rxhpEIlVtn1aJnFbo7gj6PedR3gdZaAPR/OK9elNSFKd0VZf7FxXWQ16+X5ariYmSiVB0dVw
F+S0YRG3A2mDdNUknQibgOLGq6+rsPw+luOpJ7liRHJfsHRYWSrbLRY4pa6cXzFYvLOJ3Ha99UR1
tCNe/IvPQKDpGB9UvFpzC/dUr6P/Hhu7uebpPrQlc0OSPI5DD988WLj/Fk1uF+3zWPkrE8XLarGM
LyHbViTfilg72a5CrIBrU8bcRl6+YWt1X6h8Qo3fgDHcZcAl9c/QNCD66HfL5rlV6ILmrL/p1PAk
PY4iB7AKITofVJ6YbTNYwQMwO+nn44qyA3x95tzTobzXuXtvl7z8KO2IrfDCTWgMqy6EopZ7Fwn1
R8nrnoAA50AMJ/I5k5O08cWGCIGDqa+z30/uKiPZlpYiPwWRfS+Iv4o9+wHFzqPAsmpYzXVfNzfZ
NNFIBMmd/okGl/C6EXRftHz09rIPnMekqE6sf97bxP2C6v9Y5sbVMNzJfj4OnvHSzuQ6NjedQaSh
x7bdqeVtGXkHDZ1qGfSDUPOQMflosPvgRfrEcTgSj3ngQgfq03uXI5PZx0CchL+fewDlLno81Pmr
mVnNbCF6aaFm1C49EfjcAl60exWb1a4XLiTNN6VwFZTzyWEn6Ol7OjKKr1OTH3yCZxfl3loWbvCk
PTqLfzH4/dVIOxFQRrlme8O+5Vh1Gco99j5qumavbuGDS1smmZHVPIzslDqG911U3sKu5e0Z84bV
rXosonYLEAydLL7KiLopr42TNaFLKQdm5ogUbnL+19ZEddVEUhYeG9aUPnMTxPZt1VkX2ZJ8HcB3
u4aDTzI2b+MRERKbLfr2/MrxKAB89PC8tsmBGorqmRPtOKX3Szuy505eRtQ7YBwp4WCsJBqmeech
j0Qs9GAH23JybqoBybbyJsgrxojiYRqRibjE55VvFQV7FnOPjHbG+S98kqt8Uv9Yd+48FI44wL/j
uno3C/bOddPkm/k9RlSyDmPiulAZZRjQ/YwRVlDu7aAD0epHJmSn+mvO2LJ3BNNNhZY9YT67M3qs
8ezZmXcB4uuf4BoCVgZ8HUBxIQ4ali6y6ociJ9Wvmi9kUeCtwrZQ2NTVcRYZK8/EvS7Et4QGncgC
UvfsElYomq8+DfGYpBtJLty6nzxQSVVLWRCj1RHYC0ZcEYUo7pYh1ceJZiwujEgs3gxlY6yT8CKH
B7UVfcbuyW326Y1n5OFFXHLSANVA6MjmU4n3II0Y1AvjYHYpqC3dBESC7S/xFTuarsfSt/4fA1nA
nnyU/+ax/Nf+W6mpJ+0Zy/K/v/zX//v/B7XFhWbyf36GwvyF2rKJi7f8rfl4A9RyZsAcP//zP/R/
8gPbYtn/Atpi+r5SyrYt1/tvbIv3L1MxdzQt6dGaKM+y/wfb4qh/KcfG6W1TZ7hSOuJ/sC2O/Jfj
eLbl+6bvusoHf/Lfn+zf+BSu2Q++zD/gVDwNS/lBWTl/Sg2MsXBpOq7F58COzl/0M0xFyDSQCDNN
QiOW+aIuu6cxycSBgzJY+8VgkbO4vPHCRysXWBfJSGdgWw9F2KpD06GHzNyAfWF503adTnoljGLM
+xPxqaCDVHrZF4R0ZKy+dlNfXzlQibcuqwCbviHfhaKcD33tjQxk98XwHvnYyOvU41REd44YOd8G
4VfhErDVYiVjDoLGlNtrP8zxhyieMB64M2Q122MVavvAFga/vEwpAldt64IPE2G8yQaikdMGrVbc
eDOhIGqB3ouLcqqDCwdK09GeFLUcJRwS/XlXq3741geC1JmKHjbpnlOPrRejUT8WFiFMBu0nitc8
A92xLH23HRL5geVlvE2X28J/slMimkVgEkggUIfGIAbmBUS0kQBvGMUxFnh+IKg1GqKeb3tW7ZCO
b00TwYpLE9d29u1Pt+M/fMmSG+mnL1mZkHJgT7vC9Hz6GVtBDvr5SzbaZm7mhTievvIuwyaOjj36
306qfZiB/vDQmV93Jbq/3r3MIwlfJSWBxk9DbUtGKlGSMSmm+pJBZLId2amTP86uPJ7Fa1IEz7XI
w+3S0QUPmT1viza47yti5HCZ34E1YA6VI1rs0uTkmsV3DK8Sk7Dx2kV9SXnn3LoLx+Pstu5V4nnr
CqZ6gEqrLNV1rLKvvou26vcXRJm/XBDLBIbEtlG6dAuOKaEi/XxBKNMsIzNZRCqSuJHyZN3GMWhY
stF497yFL0sM3zyCc9d+lDsM0BnZzDGw7wVaW+11mFlT3m9QyNjFLNgJ8yTDVVH6rCrZiQ6Tve1I
fmE5xSKoYHKXo23oPbC/wur15MtJN72fnRyZ11uPtzqbjPM/YHiij5YpD0g6sEFHtA1EbetAUuUV
YYcbW875SWtJWJihEIuB4YwuoBq5qHqdSjPeeGqP+r3b9gMmcRHxpSYEi6tIbeMwWUgNYvG5ZONO
1vJU+mbKWkcA5ivrzx70HYQ2HPtjPK+NEfEBPiy8emazH4Pprg1VcwzJhnlxNdrIrXHT/P6LsfVx
87/HkeKclL7lo2DyPQ/jkwPJ6ucvRhohny9ibLcgX96NKgaTUT9E7bgg2gTH2OWtdSGnLIJ0TQXF
biFRbPCUE/n7EN2bKnwfttrYQz8Or0aTaa1lBLeyBKBq42hha8WtjeyPMQbwi+3vP77119P0x8dn
LOc5Cq02EgB93/1EwWLyG1gLHGQdb8c8ObTx4LSoJaeCEoR3BKYnYPJAC7mVXGOZrkdrl5TUOtDy
Od+C/BYhJ0MDkjTmRJvoJWLUsAMKZQ7H339WRz/0f73UjomA38RZ6XgMgvSh8dNnTVpBbdIPSCqy
kaffJNqgZz4iSnpdM1NPIxDWddi2iNtp2QWgQGXXL0GlJpSmBDxENZ2guez8uMqxkhhiY8Sc1GTD
bDx7zjfCiVoUjR6BDQ5VvxOlEab4BC1VTiTFtpzrbDst1UsWVFCpKL5Zz0mK+UqsDKMc9uQ8U2xy
E5gczyPNVdql/n4Y3hkKvoa16+4iv7q39EGKBuXLMLH1T1LkPSIbr0wn6k6Gp54ooBh42y7G5rL4
NMKINCuz31teyqa3avPV76+qpTlnv1xVz4bBxnvZUso1fz1ZEE23AYtPpj2VBqj4jDuhs46+X/Oq
Q/RX4ZVCIG1UB+H338E6EP7yh8/w97vQlZ6ybD6IrcCh/PJO99Ewln5ZQn5P5+kaCRnxUKK+Dhb2
3fPClnHUGTVj+EYMZk8mC4GW7gT0Sc35u5cTPFhNzrOTtdyj+rmKc7U3wH8YZaw2f/ioFD+/Xi7B
ZXJsYZqeRPDz15vQW5ylDwMg9fPE94htA07bYm9nJ2U/4/bNRUu4tFY5YrVFwitS5reIFV4zGFvn
r9YTnGmeWi4Xnc1UOH/6gP/wlAjPxKDDmwIMqfXLtYwl2DMSCRD36c9WB4T9jDhZQIrhjLPUCvUo
U6GKWXTgzusoIqzGAdVx4fs+b4QgF6u28R+UVxCQHb9UmfjjmaOPxF/uOCVsYhpA5VmeLTUu76fn
eBjbvsribEQYiuBvpk3CWUxnx/o56O9SkQk4RqwK3AKWCz0/vha2SusqC8I9kXWBie5JTUgq7XH+
w9Ng/1p4WCYnIetxJWAM+r785evFuRW0OYKVNXKbKz4lNrfCa7cm+juEEkBauYq1bqRKYT7HzJQQ
OiTzVgQdcFPDQoI2nmlJybVpcx7MmRLkArn+zk0ew6i/HATcU5uR+u9vS/sfvnUPUD9MRdNzYQz+
ck3rbCmrodcujPJhcvx8j1px2aG/f8Bsgeqity+6/hqHTHOqS7GvPGc38uSvk0k07G2AhJBokgE7
jp5V1k23So1wmLgRSj+3LmrVXlqyJxBnJLmGV3UnYIVFkrlx+oezwP/7eURl70luDs4kmyXdX++O
xVIj+hHuDi/BZFL4ZIAWzDVkr67HvvygMD66Ab8A5JlirOj25xOCBWu3Pf/6kAa4NUJyqfuIWR+B
fAVcp33ZO58GpzdWVRoAuwKpbwUUeR6uTBIvp1UmG/AjmhtvDegwDfZMU/XR0eow5SxcUGbqoylj
KvuS8xu3+8nUbFu3Ix9qGiliqKVgaaCAZZeMPHunpsRfD2bOTKZeHoK5De+iAHfE2ezUlNW3HqtH
ERNaF6cprqjCfDg/fm5grADN4TT1Im3nr/l8mDVo4tHRGFMK0tSuFmZMyxMCUCzT7BSFDJfdrCuQ
rAoBNxP/MhjlHRy2ZaecjrTBHGuXYRvUg84rEA3rPraW4KVln1/KOrkKSRvZZw7fahIAJO57p94b
HZMkvuxmIquwWvhhfdEwD0UTp92uf3j05D988TaPn7AFR4NniV8OLi59ktgo4lgzMm03c6M8gVW6
NOgET/k3TPT3tarldV54784oowt7gkBOHOMkxAAGqe22DpOlYHCXY2EuDyL1l12q5vVAQOkqtoM7
x/KfoX3jGzD5GhEUrKjexk09m5/WkMaIkcCQyYZT3WEoVSP+XQ2sSVeTOxMjiLRg0W/3oVL1ytME
aiC26yFgtVDNcvzD1XD+odpxOYrQD/o4AWnCf3misTtIGUwpU9aOxA9U3Cx79bfhe0Swuo58i2R4
s+jYESwUl8lYbUcfSFpRoR+fk/4mC4u3H68nSZhMZuSfbXY4d3FC9NTgyxWjpGZfpNq1bZRMf9T8
gVcB7f8COJIdVbhrpdqy71cb0JgloqpdaZjuqprCL+f7eiELncTY5TN0aMFKBPgrsvxEU8gbI+6w
IrtOhYKNMLUOMxqhpICV3xClVfsZPdgqMQEeFsY+pGHYJ0nIFiifd0FmYOfCAZYjWC8Ibc2QP8Eq
pSgzkPV4451JsicYHP6yohiPVh/V2/PXivLTwkUwG1dhKt8VuTTsOuybcYQRNpeEx83rCXPciWqd
uAgd0yOzY2d51gn916GZ8/G6KkB9+grETPEOpBkUX0qSqIdcvnQnqD4FJgbJkbguh8C5yNryS6rD
shY3G/dtCDWp9uZdynu3JDNpY9npe5RQzmHV5MbJJHu33HjN4ZFeosIFn43jb9umzryFi0X+bvHd
ah28n9U0bxil30eYBgk1J0U2Sz9sqluzgeUPzHHeIRxLSL1C9YjS+itF+OOYolWZMI1cOHHTbCFR
PA72TJxbiRxPekW/Eao7hOhlLyJj3NWxhWuta8JLF6Uq/bH5YAKJwVpOkl2gLRi6FihsYjlBWzcM
/S/O/eW0AD9RzFpQPAuDzXtMYulA2lkaVSWvTCRsOUeWgWuXVYd8Hlgn722fU/Zc/pSs4LadBiVO
WpFfEMcOlckAHODuGuzyFM0EwIQzadx9QxKnvuXPz6tRIP8jAuJ20SeiCuRd3XH8LS1C+D6yy3Ue
J/WuT4JLa6TkgVoFOYvY5sFg4uHrU37W/RP7/HVnNXJ/rhQbG42+5VFIoslheeqQJvReRnwC7Kzt
hs5y27nxZ7jQWFspQyfPrA7IaVg5S/fezGAd5FO9LXQPkDblO5t/UqVAoyMg4YDwp1u/pcAqHKxM
ron8kfqav5A96zo0zXaTNki56+LkD4l5rIeUa9BDfTg/St4iHimG0HAjCrgB7/3Ru+rVqlASxAb0
rrkZtixZmRRTFeM/dNHs9VBVnU482pN9IvXK2DQ5Hzrm67zHPVHe1Do7fPRuUjfM7x1jrG+T6SOb
wxM9IE2nZAmdOgsTcL8c10ianJ073IWzJn2ZmCOkSJGXFP7eW+rrdOitw4Rgfd04I/xd4mCBOZJy
ERM3e67YCQlD3Go5687uhksjghCp85MN4qhm4SLLm+l95pvzYEvhRd3DEIFrGo7WKWhIuyVf8X2O
mTTgBeYu8FAWEYjGrEx/r+gIo5ORgB4+35YKtDdGLdz7dkp+BRINF5KTIXDYRw+KuARQb9XOmqiE
py5kHxu3/H1zpV/R4bzpJ4cGkEEK8xMUN+f7JY/0o1LFRydAPJEFjrEJydQqTOcjNA185ror6avE
J4Lpa9z63raPw6s0sG/xscHW7StQOT2PPzRiVjfFcqeW5bOfbUjI+jcwkTK2YsIXEfr7ICA2227B
5wiyudZofQmIE0u/JwMcSgh+XexdrX4KR6vnrhbmwXEjxLNZuTfprtZqaN+prLgzS36nNC6Bnuwq
qwkuDK+56DGyXvgVqK/zGGbQyMTEHtubXNPRZY6GDg6tAxqDllQBdCKyyenahagS5jvGwAktBjbA
FZCY1ssP0BhYeZWEAg0lysfel9vJj/29chFRu5nZsMgRX0RvXfAb0TI0X86TH6U/oGHQ6OX406vB
b66Fx4jSROCnZz05p6BhYiqoSpurbc+vWOC9fVd4/CMO7tGHXbKNVgeU6DhwI/JqGujSrhlOG591
6g7hwDevUPfxyMcAKQw9mkVl4nbWLujzr7Ebv7YZAWv6QpatBglm/Py6KIgX6xja1m6WLtAl/UCf
j4Afkw95UywRonAVVushgop0fqLhhzN0asddG/F8F1bPysvMP86ToKIpiYwn6wg4zSbZ+xYvBgOV
5TsepG4/LcxueV2eD7vz4VgN7kOqc4rGFIKRboOB/cb7LBPPWVRclbV1X/Ye74aUr8IiOqzMguvJ
kQQN6AHN+cRAsMVNU4zNMbYwEejyPcTgndGw7ForCZEPeR/wkYMXM41YvtOKdPwes+OGO58kyOnI
/AnwV5Z5ADazhl9ToxYZsZ2BgVF7Hvd+k7PzcVxu7kzwM/ZsZid3QFOrn8ofX7B+XM9n5gAizKyA
lp8vaGfimsKEAdssQ6PKk3E+nNn/8/6x7oPGR5Cr2IfXdCXHlKAGM2czScwQZnt2odMC1MZoLyeP
gFlMeK/ni3yukE1dy09JqFlRpMdj9dEvjnOZP83sEM0x3edjlvNXkxFm2+bBw82N0jnhqYtqprkV
T1VS8Qo1XMruquWUE+w0TW2USAD7cDivQpH0O5WB5Jho9fEBrIIWAlzmowDPvPyUwRbkbFa3dmcd
BNqW2JGHbOSanS8lI4OZQ23Ot+6oDqOdI+4x4h0SRwR3FFx4Vtr4x3B56GpIaiBx/jQe0OOcvzbf
lJW03RbJP5LVr26Af2q+UzQmQLSGbm0Emf1Qudaz3iunkvu9dyMgAbX2NsD43YY5zuIsSV6MJErW
uHnw2+P83yoSxn/fvVp/n267zPvZDVn00Prj/fVDRa0IgKqwZR4Y/a4thi9HQQdCADqa2ZaZND5i
62n0UtzyKt4SZjTtfv8R/qHxd12URzb9PyNdcV47/XRdRBU6TpLLbh0MdL5JFlxOav4uidcaZyIR
lxFAjN6dnM8DzonpsAxPXcV9iiQb/XRnfO9Jk1kCsJqyf+qgQ6yKhQAxCFagK93kXi398+8/tN63
/fplMrBjyuO7fG7E+n+9bn1adnMdcpyGJd7InPQhG/MXQ6eogq82oj3Qkk+z/KRVIqzKobnqWXOk
iBHWf/gof5+LuZ7FENwiScFkhPJL94ZEAWnmPPbQVdHT8pKDk4MzdMvSHgFiDrqjrUyA0V5xGxhB
fuDJb06NWZ3yPr6KVZ9eeXHnbYncIpJY5Tu8gHA9zen+95/zPCT+5f73pLRsxxd8y8r+pa0q407i
fYsY8ChA6ktDCdKUNQ60rP3R7dpBe8mN8sUIE8Yj2iwwEjDPhDdod2ZT9Xtw5yT2MFpnGcERPkVM
HtREtdjXYm17S79rM1pud3F/nHptTUh54Iz3HRSglazkB6xdiPmU76hyt+fTt8ZiST6R9WMcQbre
VthZtJ0CXr4F6mLZz+T9lRxDaUmQT+E9oO/ASzR4mCDaoN+L2LlQGfgietMlfF4MxFKAy8TFuIhL
SYukXbyMvgkxbhNj66bN0/nNjsoJCmZE4+x55QbrOeVFER0GxyETgRO0skipqAjXsuDaD7qTOv8y
WoSCBnr/+y/H+ofDyXMkG2amg44lfD05/OkhDPoxLiKfL+e804OuMKzPRzj5O9TP1KZL2N6M6jjl
753TX1o9x9RY0+OkaftqJ/HtHz6Pvhl+uVk4kixabeJCTPlrD86uLU+ZErJFmxZn45cTBGVJ/CON
yi4ZkC80dsGuue8OPeQP12m+tXgUrjrVb6OSGbq0yFuIvOoPh/g/LJ0Y1gtGJTz2bEh/fe5r5dYT
YreR9WgrtwbCqzAsSVbrzWnH+Ah2Wyk2517URD27D/30DYZtwnIky8kClcToheKxbLxO/wnDDpyj
fu36DYOseEZN3yILuQyH5TKvKCT+cFXNv19WZpUmCzPyTRhVSn2W/PQ1121ZITJBMp0T845Evd/M
up33rL1X17jGSvF8nvkx8yAcTsi3eCoZdGXJ/aibydaV/RFH/Oso0o68PRiJVTZfBTOSunyIw30m
8n3sUMWA/yu/poL2kr/gJQsFyaMtjBFCfEmyTDROr4RzDYbymvEfpioKIS/J283iNN97Bk/rH7OJ
sLnPs/krzH+BnYrR4RDnLleqSTZ+sQCEb+9zw77ABIEFpqXNzzGiGbpmhba2KetH7QjZOzM1yrlK
so0i3kv51XLEY81ql7BD4LrSLB+iRn1bLHh/XTL2OJAosB2j4zHQEwQZ14Dn84WIe5DCDJ7ROKQg
LCxyfEuvbY4k8DUYE5fH7Nu5Z56CxNiDG8DLFt/Wpa220h09tJzToSS07lzWs+UXO8xtLzEku3NB
hfkVLGJH/54aBlo5r3puCFrDu5LfEH1L4rMj3qBA9jsWXJ91QIFeRwo9hI6aSqcXUeTFH14v4m8V
gusKz2awzRvGVGRq/vWWcSO3A4IHeVckzYUl4mmXpzAPrIKk3ApTGF/b8lVY8E+nNPxia1W7Hl9Q
cAaHLGEdXAo0sLrklFO0zYfmMxp4CTrabOr5dFlmeBwNrFu84s+9zbl7Qy+bkHiKxtCR/GESK0JO
sf2H50FZf5/eKyFsU0hUMjZrMH0u/vRAuFVCne6BKSpK88liqIXnddmEI3SuCvTrif59Wg+ez4LR
7xCRkcvlEHd9/WSSo36t4lczSAkVHJySlXl3wJWc3HSAGM5dCrFE05oVpu/SyE1mtz1vPRMzeQXt
hYR3DmGoEVDn1N0xTtlZndUvPEtOV1Xb84sORaaF+hMw2+V5jgePJ3aXbENGJ51pciDNlDpIj58L
YyGCrGJjoqc0ZGQgxcuNYytzbz926UVSsGkUrclKLyyOY2N9LwOcOXkpWfo4w7dziyqGfNiEPZBc
eKS3Rcig6lzOV9jDdkk4Qu5Ybs6D+0Lal4uHyTPqpxOrePox3XDH3O8buw3vSZE9r2SxyV/HJNUw
JOITnS8L6mji29H2nHBHHcekH7d9SMDeOGNLqOxrOy4PHUMInyifXdJZL35pv+SKLFw4M5DBzm/H
hDa7tTJumRbCDZMtjzQHkByQ1s4X4FxMLmzJJzoLqNcMthtiDIGaNF/bxjqMMaTvpDN2kSIRkV7y
NCKVm0AjJ5GzhR2y6io6eHNZtlWVB5B7uaqYbtg16u5FRDd0IyQgIObIqzrYsWBo11VKewUJv92M
fnwRL/aJzhTYd2Uwm0Trjc9hlYt5PKDCab+eP6d0oLKia1+XBHXssPiIjU9K79aPET2H0xjrBEWE
R7XRbPuxkijToToqp6o2TtW9OrUTbiyHJGFLTvXGnZplFzZLD+QKQqKw1OsgGUaVoK42ZRhvYYfM
Oy7jiL3c3o1VnW6w7hWXKV7szYKApmqv47vQSZrjVEaPpmqCy4zCtSQpGwMr4wOEwcciBcwppvDO
ppFehziT92RQYNIYkHKfFTyeMTHugglVW5O5I1cQWQJ24iKyroHk2IQ0DsWXJaq2FVECozTvbRG2
X0YiuOuO2Rdm6cN5yGNFQ7VaYarKdo1gHh3LgTeMgUuF4NVLR87+KfSXw2InGjuXnhg0NtuoQ4sP
thAbE6Rx+kksgbxknYF06LnAA1eZqKFT1ALrc3do9Pm06SFY5uRkA8lqLTDXtB3xwtIHrkbHe7ok
z/T8RPbdhN4LA4QGDSF2oELzDAKCCSoaFjBp+phizoL6pYqOeQUF0hzH9HC+B86trh4OFH6Vrulh
FLSvGiloi7D8PPQyyAHo5rTaxrh1MEMJCOdMdrfnixFOFMZhyqvuh8DIA/LG/Z418cv59sRJ8pyq
JNsIPZxU+MiHBTctU6lDKhNGC7pqtotmlw2mT517Sxy2v+lsMOhxI/apKKGPVXJn4svnjNaQmKmh
TGCR1mm9G+uOgwXrbS87PvkojSMOxBFUw8Zpq/ZuKC+4bC0oWeUT7l0vuyUJ7hgHWsi7rD06L6BZ
VnRwloQPVeG6NPS4wnbz4KIGvRnVMfW8FzATHCibE8Px2VT4jHaSjuoPhw5bgN35Rw9uqYFhKur/
vixB34dOvWrMaENp+38JO68dvY112z4RAeZw++fYuSW1bwipJTOzGIvh6c+o6oWDvb024AsZy/aS
1d0/WfWFOcesscRlVz0TE024XLPuV78EA6Hn4dZV3YJXcyxHHTtY5oAuF5CDI4MtZF0/6XWBHkHm
5GRt03moTisrSjuf552EAKfFGQh2WH75BBLRUyC5Jyt2rP5GtA6mLTCZftdLfMpZ3hS4lPEEQOfr
s7SCj8bPfywU1rIiBdEz+puRNeveAEfGhiP87je4w43eqg8yJbSXIpQp3kqOmLo89EHcqj3otDLv
qev+XTjSZqYtwLxndbEhAqE7p8uDt7j1JZmDt7xNPr1VQdUGNQa3ycUqoFM47NC4FAMEXjgDKrav
zTzTF4ZvhRmoD0TFxlEOYkrvBYGuhfmrrEB/F30aXNaRqQVZv9VOl4RNPL4UZeQfJrYEO9wWzLrQ
kZsOtBk2gsDufMqWxr/4dtawzcJOE9WFtbWHR6sCiZBjYdjXaXei0erO7jSUrwLBob5jGssmvcCJ
Hx1Vv7mIX/fgRR7icJ8VvM9FaH/0LBO+brx0JpEvsml2XbZNhSG4xQlr9oB4gXIQTw3+1+AJxuaQ
dfj7F39+GgMgQ/H0XuDp2FY2+8QcX9pWb6eLOb7IyiKBuvlIfFOe9HMnY+bmQv6uS9CAqS2dqx/1
4JLVfKLhJLcn/JeDmknmGZZXfoY4lcoMDCh2M9x24ER0FatLpN6avk2OLb6WDvroHtjebSNJaF7E
NEPtoBp/xWIA/RjuAlA2D1dw34Ajam3qW0g4P2NE7iSTxVv9cRiGv+1NxzkHGQaw5UdeQhm3Ia9s
Ex8aR+5cAui2G7Swv/XifjKWt6Rt3vOKJ0zfzl6aT9veBydct6LdeVGfADIs3n0NbcfztzERLNzd
ML1jQ6u3tTQv7lS1AHHL5sxAOdg7jQ1z2efSdJb+GnX/edGB1Py9+DagRjVZtkZqpipF+mLHzoK8
ZNdMDmO5Mu6ex+hvWZs8EwkVCintP9rYfugXTtY8UnAQG43/FFOXd2EJPM1Va1VWls8udKkiWUif
E+96V6TvcP1tNXPAjMDDk+YBT9tXgnl3hddtlxtlstMVlJzn5lwPdNit3xsHq0c0bAzJU4xe4+gE
iX+KlxBCCzRtziTXhIBFcIdvBKxa7fIvPmN5XQMs1GLah7OcDhljBfBp4TUn/A5Cn3iQpfXdiJz4
UlIpHnIqiI3+2NJsqk5DwjAEWkamprKxB08xHIJN0PkN1TZilmI4dmpMDBuKHAfKa32eBBGfnD7t
aMog1So4KtadKaZe0aWDbnP0mTaVZMYBMmw2ObiIY3fSb1n02CF3PIocO0ZulR9B8G4AMP0ErUei
rEqAJ2jCZz2hpyh6NKAXRU2Ny1VOHJqdj/s4Mf94NkAWfMc2olBcEV/bpeXXErQsogSD7MXlQ5ix
+R1NvlhgGEz9PIv+z6nic15zD61RjTWVDYdeoJsNayzPQeM5CnhlntUvFHvxW1qjm6yFgK8o5Q85
QiAJAuaXbsWmTX/Tfg2KIK8xCi/xBwqddO/qHlBvH4j8mR0bfUIHn1U/+KI5eYENrORrLh+GhEhS
vp6g5iphI+8hgtqfIjU+sxpbeV8x0scQS8giKTV7OaVgcUaCTBZy6uZH/D7ky6hulfzQ9UArhB0W
OE9rjtOXlEAsBbGeP1xf/BIV+CDiD3kmVGELBO2xBT29S6Rl7uhdjjZUkTS6KblQnpnjNt2RBcQi
sCIkqgbLVIqK2bssnxiXzOT2oMFR/zW9LcxE9OTY4Df021D1xjFAgQI9ysWWGdd/BjYygwitU81W
aI/h8m1arItdFh5NsnjzDXHJGM2DdeVnRhYHkJ8CnjtHSZqJ6RBWAG9bwJojaruDfjSiTvwOMqLX
//Mpsvcyp/d8rbJtoTZrSLVVK968FeJvTHuEniulzGwtf4+ghM+zx0UemNPvWiXeRdwsx4bV87Ye
mldrzh+KIePgNYCJmSvfZJiwOvKFeeiLU90OPFeqTC+wrQEjnk+zWtjpMd9XFxMYGLim9iFv032v
KprJ8nA32pjREOUp1Z6unAolc1QnaVOEw0H//mgdr0NIhrGv9OlJIH+1vvXza/HSowAKPPxuucTj
6s6QWqqiwx2QVid99hBQ/tur+g/o6Ojlg8Ladfb4R7+SjtH8wnNcbZsJelA3+o5iAzBoIfEnXpN7
XM0XRk7IXTg1jkM47aVVHKqh6b87kWKgj/b7QuVPvxZ+6tUJstliAzfn4LJzNzyqMD0n0CeEM4a3
lgnlhTMZgvyan/XXV6QAIEJD0nEL/NptDJFFFxrLUCDRX4djGsRvusTMVO2gi1Ho/YBQqJcr6PfM
kUK4q0KVGT2Q6qQho2vZeBYxRDhugRBB72uEYJBSfJtGMhNlN/3WLaEfNI8x5LON14fxBf6eu+t6
KMZJUu88tk0xs7K9yKKV+baSbPDIhEoiRyjVCzw+dhI+05OV1dsYtz9yE34GoA2qEBUa7iNW0OLt
rAITQDhMYw3hTi8Ts2Zfzkgs+4nxjdunhwzIx7ZAyv4lLO7UdKVcgYRQa1yTKUS5Uw/zNh/EuQvs
wxiSfQHmatilPdloqw3hoxnHXS7t/hGQyydpbUyHJ2M3Z1l/HodxnxA0BYwcxkbcTq9BnPS0/WiG
Zv++VAhuMDHzkZnxq2018jx30Xs2Mmb23ObIKzddRQ2chN9gTPMR6/JwBSeV23gxGib9LdcViK/w
OKbIhQj9EAekhEgF4efq/7BV0REl2RzuLBSSOwcA9kHXAGOG79vuqG7J+3sPFyR+cTgyUciVgc2Z
GHZKsMa5k//Q78haZLAHDOtdF0qNMX5mOQE5oTzZC0sEY1A9SZ3np7aoXr86Fa9fab8HCOmcIwDa
acaW6qGe5OM00h/aacY9EFov7gCrbA1/lpmoj0ZYWbfkGAl0sxuTYgtGEibW1nArxJZ+iRzeAIwT
GzeRoOJ3PMPd5MEQ3M2GV2zxRdztoXkq0AYXkMWQbCf92YDWCO27HSkfFqOhkQyb5156IfqLrtlB
Fs2v3sAH3RVvWczIsm/R/BmpAGM1o6EYmPnaIVmZ4Qi5vV2Qr+UdcDZ93uZ4fm6JJ0/F2M3ngsNP
oJl90j9maQ9Us53/uQhfPWPssvtupULl29uvjnzTdaNoqlckKQk7rx7lFMjdg5TFpZzcN5fE3+8i
jDBLltW+BUlyWOQsLyTZ42huhXfQ7UtjL3ycHNu7rgAtENRlrHpyiz8IdQzWH7TR7JGOMMiMnS+q
czi2CLrFjLYhLDLSsLBq1R1XBt0KcRbDfo1hJVpVCkY2rIk5iXJnP7qKVJCukHWY+XzzOsze5ZS+
5F53KxtzvPuLi6idk4nM4vaYizZ8XHrvpydhDzOYcu9ewL+v8vQpWC3AWBm3aTHZPdATOsgwPAux
/u5JbwBZ4m5JIwUeWLTWjmfX3htB7l/TZr50CCtjWcrLWtk3wUTtBA3ZouXN/vgtcds5RNlduwoy
T9f6lpv05cN5Wdx2Z/tMgo2ifWodwT8BQj/FNinMIZwBMAxQ9uTyGNYemYMORuuyADeGbhzUtnuO
2FMvy/JWWC1uIATJlwonqD/dHasDOxJO3qmOIzqBiufZ7Ul6TWoxPRrQaDBAQSsE43blA5a7AU8a
9j5v76xGeVXwnNkhdswjqIVZuXil45920uK+slIeYiNsctrL4XlyiTyKum7i04gw/hb1CKXL58rr
p3OwRN03ch2Q3gIos+M1PHn0XUtQet9ZqFUwdKNi+LG2gM70xWjH5oHUh/oQgS53B8NEzzPOx8FB
jmgZ7KkYeZ4Moy0OQVP/pT10qG/240LarDUa4PBnxlAuvoqjmYvbINIfMWqH50oNPsOqew+sZ690
k729Tihc4mF9NSEbI92/FZT19zQeqvehRUQYAM0vCzM5VePqvq3QNcAKwD3tsnM5lN4rt2+6y0o4
274Mfs7GkD5LiD0HVCvhFj1e9jRZO7dHPV6SAXFyUw7jouBgzxnysG+U8bWOnM/aXknYk3V+ldBh
41QKpvfzQxKN1rWAKt4niBDynOkgbO4jo2rjrbQGNGoOf/w6lE+LqAmlrMUtkX13LOsYDhJg+GPD
5HYzJx7vnb20pxyBwgbUGjynAmK5mw5IHtMXAXQcWcN0z0cV1wEC92VCPhfkZ2iX2a2yonxn+ohF
OPVvNFJE5QnjZNdD+ljGK7xffDQ7S7rGYepBELlFPhP9PFQ4rBXff+qxuUz4rSsXJil6JbY4/q1x
GgVctpfXxcM7TahkgLpxODGt6A8DIO6LJ4aPoC9DwG8B8Wqtt5zCyk63CYSBq/T9W2kQ+rwwNHpc
m/g2SMrlyh+tO22J/DbJ9JZkZfiEVzzNGMwtjYhucoIUXMUZHD4GQUdRUMepITl8JQDmYxqBMeqK
4KL/4ov2APBMnsrCDi6ta8MWL9j5ZnOeXQ2TVByZ9+WOn0F8XXOQTGiyyyMbHA6TPrnxBDkn/WGt
MIBOZQKVrWj76uwYwQSACZTKiu2DzNTsUIuyeiVxHNXJHMhTtSpC32KvZ99ACcIqSl0AcElpWJ/j
1Y2v+tmRbvtXZxNb2CaedYBQ+xv4GQJxE80I+3b/UAWWpUCp00M45PNDOaZyp/VXfjLKw8wzQL6Z
8RT2htiuZrQ+5Dl4GjuOX6s8NH807C+jAhVWHlfWw9qlT1PrJ2eJF5NdttIS8aWnLkC8cBy8E2FV
kGkFU/4s758YHr0NC59JkuT2Cwnvy2L/XFHOEAGKXmoEs35qu2ZCthfE3wq8R9u8es3xSLz2rkln
Mln5cfUHzkbAkQTBV9UNeTREYDoUpnTWtjXBys25gBDTzqdERsRhzx1RbHFzEIRsbQs0wY9MnbfK
LXhhLr6fMory0VYJDRXsJcLu73NgngktK3ed1xlP0syQ8nWfzIgdLBMWPJcgu/vCeC2F/weSsLgv
svafFRgWYTHIlXi9V7XMmPS0094bUdSsIe9D65rXoC7sC+MA7yDo954SSIVTD1yvZntw0/9L1DSe
XZmSbugrBZAW/0wmEuiw7a27JzLrbldvIxura+751U1CL9kZNXSmEEqOu0nTZAU2RX6T6gdutNQH
1A6ICPzGPEaMMK5G29EMoHY6yY5aPAeNmpTT/AS7qB/c5EzQSLz3wYSxSX4YCzjwbLvexdi5NwuN
zCHF5Ux8209iJfLHUgY2EvhKblMVb2VFZBG4XRtsgzGGdm16Lq9gMN/Yy05h/0IZMLysTbELSHwH
qPU6z+i7jGQ5IzRicQpJGIJIFYDxIukED20BXrohrDabiEo1EqVtJK+z82J5pMEoHnmqcaW5aqBA
lmXFHPgBkUj84EjQBGkh5nO7DkQBtOWTNQ8r1lS/ILYZJYEURE86QYoMnF1wU2S/KsXmmbAxsL0n
niOKMQ0rx/Y043bNSA7ogGGCTw/ZE8zFwwBHQxY0+Z0U1RahMJ1hgklAV1NT0gAVGa+YkSJagryp
hp2wmH9WFpPQzK935ezPyGGoiDFhoTJkHb5jbezVt1pZFnxJOayrU718ZhH4Bl7Ku7vL8LBGTM0Q
4xl4EcxfhL443yc8zEaxz1rTfkl92Ox1Fo57g5H8npnfTZCe8wDP8ymgk+lHK//NzcxMgkBQhFut
0gLriV3TLD/dUIa3sl3Dr9XOyAG/7aJHl4iKS1EzeVC6Qja84ODjrvlwXbIE8ipjQ0eDKhayPe2q
/smaMvWZPnc9VBUs9dtqiBDGkIeAlTinZO/rU2SYZ66Dlv6N6YHubRdTeWOYneAubH+wpsInmVdn
mSFJNFaE0VblwcNOT+Os+NTJnJwZ/e700m01/Dc4R+wQIrM/Fc3yJHDGb+vwyXmOB8sgfPWPF746
4j0X4fiYDzNFFVioBTDPG5iSvS2n8+g51SUt2ebR1KGVaBhtDYtL+M3iI6GVxnfkxWBWY4IIXS97
YaGSPiYhyyW1dW8MvrfSE2DSFh5b3M0WrQFAkjglqGfwySmPOYLPMPCR1hxDzKnObNeka897+o75
aJvTfQ7rI8w387k1FVK3LCGOSDPcRCJJbgZweLySj05E4qzTF49tt/RH05R/itVaqTFcHBrsYdj6
bcvYtK4zKkWSEMkQSRuZbxkR/qjCgniRkejNMc3mo2XU15q8v5v+i2dwD1ozfYMsWLOhfj2MBtrq
DnrLQxFjA+5K85r4jnnFKkcd2nh/WGsNl5HxC5F27WXGYrYPBlT5sIKbi6IHhVZJSlLdoJaecWWM
M+mCVb2s+8xY3E1iTMaTQelcvhdDVeztqK1P/7JL9/97lc4xZ7qo4qzo/9Dx5TajNhO9Lzg4JjoW
4axg3Eewleh8F8VjjcVDx//rqS+ceyCIbuKxeDGIZ2XwvAbnJAZJ5ZYTOimZot2QEkEitSZ3e/1m
dThSwcd3Lw5M1/NaAszSfWTcSfewzs2rPklIVPtZhvKjBom1zVwzPFlWj049bY2NYElNADp5LmFR
/t3FFvtVdxwutdVDckti5oEgbralhfwtkwR0QCB6NMYflCvoYiEubWAhr0wcHeNYiBpcRGp9dLCN
LgwNbiW7FijdDGybjs1WZVnlWQ/dtO2DIt6Wvv2O5l721l+WmyY7LXfBLkq9WHtPogfcrowmRdA4
zx9lesfCE18aJ7w6jQcGtXX7Y0kcDQ6o7Fsaluzw8Q8tHeGHa5Ty3a4UjUjRRsgTxcThngZIzqTN
ENFyxmNmy49OxVxR2k17HwMcTusVM0XC5T+TtOKX7mNQ9yxBu/KC/htOtGJxgOJFPg2Aedmj34iu
WsnRh1C6yuWH/puoW384wv2jB9kE4b6NyvuiJJnoN9EUGXO80wVIrPQ96M3RjnVfS5akYPTij+6m
zNVIwBcfXhs9FUuXnghrP1lz8M59bOGLgmVVkGSAYK5jOU9f4DPJr5uR0Gau1UrJobOiJjhlYWav
5gshn+WlECROOda8ZxD4mqpBZgu4R+HLvsvcepkWm/Sh2P5McjzLWkohg+YHy5QDY5aLPvMMwGj4
IJEI0R8UXv02OcPX1tiuXeMEm+y3B7TvX94m57/0pT6LQidkvhv5vFL/FHW2KUuKzEmmbRbIe9Ok
C03FnD1nRf47Ju77ZDp/6Tm3XgHo0Ym+yjJGKltYFCrRbsIr4mMfsT4dxNx50P09E8AxB1AMG8FU
FJq/bQmYvGpI2jQ/y1pexGp1zIJR/5Udd3IXwUhlC9f8i9zQ/i/HId+eE6AqQgrt+KHWqf0P2Q24
pdRK+4FFU7N8K1pf7OxuIrpnXpOj20jCnvpi3hLRrYcvesyqNVxB1fFyJh3RVWrAVCTFK7y3CUfr
UXufhkDBrm0cwWv6+S8H3H9JJPma3QAPGo4BDL/BPySSfVVFnPdI/1LDI3J7PQMHfcO34W6NqOxO
zRrj3WA9tziMGI2MTHgy+cS1NEZOaMjz+LL+zauoLeX/SybpwyQBgqGgDEjL/6kpb+1yzjsWPFvT
rPzNAM28YQcXgrfPkj7al3gLTl1s4y0lifbUmKo1c+I3I0Hzl6/d9V9+ROAU0Ev98wvybRumhRXx
7Orn+n98sFYw9H3OaF6pG238NYO3L3ljLobtXxB2AfrzhuyKNgPeoWfZKjHJ/KUJGFrelCILwhZL
rk3isXGfUpT5XS2/6ceAXvReWmyD++CHsGqQOpjVdh7yA3A76T6fgE9YLcGfPZ3QuZuN50KpoJz4
V2JSIo5Zcy06iOlDvaJ+CFfzEeTamYCxP3mXMAtSxwa/4oseowUVezLFRdGCyFwouCHO82VoHxun
jR9n0jB7B1FkbVDLxpR8Gyut3M0ip3DHfghoCh7aXhQ/Cy81rxNooE1h18bbEgXvrDQwja2xPLWA
rr/X6fQhqmm46PnqaFfm3mI2CC+G6VvuNcfcewEvNL7PbfLb64aaOXgurj4HOy1hcNE/OzcAlj9K
YPmJ37iX/k+UlM7WcSb5wx77b8z+OM/L1zbsYCil/p2W5O+Z4qNzg+EqIqemDKFFM6OivXZsH8lC
XG9zJetbG61nLGnGIVhysgvWICH4GFdMiwhYjGxeVOUJzIM8vtnZ1x1IVykS77gIBABUA59u/9mF
UXnvEiWXMpP8GuLQg34wVLAvDTTpg8to26SPn2xiQRQkxI+o28n4Iw64f6w69u6WTB/gtz+lKNg3
/A3SlSQJd2nmEhPU2tlFL3/WmugjRWBuB0pyXMb2EC5fuzWzczCHhGckr9u0G4+zDaDPTSgh7Tyf
9kpqznxQ6XOETf8/sUu7+PggKmUi5E+mB1vBePpedi+Qt2y0AHpWNrkxl/LLmYRj44wUChVkZbxJ
p/oAEQw8Xin0tLSajAXJoEHcp8H9RYAV8xo2CzP1IxMW4+bakmNwYH8W2Ten3wP+37BndamEWALV
rIs20v1a3SvJi9a+jKaE4cDFhjvR2cnJ77+3XBgjyretZ0TD1f5WVK31Jf/JYvwm+lHX7YDWyjIs
iY5dbdyLrv7sLGx1Pr+6COlEPwBg9jL7Wa6p3DdGq8jSPMlLgnYBfcU2KNsHfQkZKyG+IpsunEeH
fErtW2jLYxF58UEvjrE7890446br1vUpMS+RjR2LXdCHJ3wfa+fYbsi9G2ZpfhLgxHLcfsLrlD94
TfuUjKN5sVIsVZnhHUyWH1tSkBharut9LaiM6tn39kvnvLXkyhSMGp+cTty6HgVDMxT2Adulexi7
9jR5RI36mJjP9AcnOcKyIeS7PhHMVezZtGvRYma74EETJIiEnBAZ6n7kbgSchs3/sTUEeoFx/JY2
9LaOG39WzsNImMixA4h48ArGUk1UGsxb6JCDbjn3aphiYztkZWTQTREtlqcvTiCYgMbzkR1Dds2N
5F0xyjp3OrsC0VY3jZ9xVlXXca3vAObPYjKyc17eKX+PbuvOT1XhjvtqTV5Z8k1n9ekvvXvzndY5
W7ggSPrUE1Nc/9+dNU0fBfP4pFHFOBgYFg7p+toScFo4GK3CvnYPdu7imAxQpYZu/L1D7UULd/M7
4BmZiFniATm+BGgGNtIyjiUW3RtBOARRJsmzdJyW8GHj4MIuqFILU7S1TDdhpd/MFeumFe8ZFwLR
alh8u5XFPHH8pZW+2oMmlZjDwcf9gkCYyatyyunDe2imX3J0aB1ZHH4poJr2z7o2fzlEd2/Guk7O
eZMRGIf4tI29T9PofUT4Xng81SsSOuauP3Uh1zJZYfri7ZbCFZcJx0tWKWLxelks0pN1jRFnSpVQ
kZ6o+VdzyLuSWeEbWDw664YxOtxbsxoN3NHkXloq22s+muSkjsQCnd1kOKdKmVSFJYDzVmI0ldgJ
Z/baMnkfB/wqozP6uLwI2k7zdV80K4e7uqX+v5REXwHhFDznE5sa6bJ7GHkbCAXb6ir6Pwt469QZ
SLJ6dSqxKHUmlfSCgkp/H7rxGAem92bMFjSMUNnnSFf1BEEXiszWyDiu831a93ye7R+jmvuTVG7P
StXiue1DIeMEPNeO+CtuzXln+e3DGOXWhWJ854W8WbkPjlRvJMdmvikRcZsXw6nJf8NmJXmeWEsr
Se7VEvYXUn3uw1DLU8q2fqI6Ohp22G37trzGipOSREhbYadthqjb5QMiRj3m0WLSjJzlLaRMdn3g
1HI5fmhxRRstdx/PzU6b7ZN5fC1syr80oV3plb1coxJyO60eZURdbDpYtcoVOEWekeZtqh+Xns0a
iGbRUjKwDtezPhttoEIX3xXBHUzjpiZc6tFCBFQrM0FNM849q2oIkGdfnnt7oBqh+aRurT8qF4ls
aSDTBHbHdk2RrnLhbjPB7HUNs9/rSNL3sDaKtx66xOvlvxaziLapjYAom9cXYtZOBm85Rz7EDrYb
kUo6HfpqZ1fOFdN5dDRr+WQaTnYt8y5iS4v+yiT+aolLa4sTjTSAOQa6EBC4pMzSbkkONmGs52Gy
MPMPrDFGV7YnJSpysMkwUv5bKWtwEeCs7gH2uwmBQGPEMg/xsn5mvKVBSLImfwafgVHwVsR1c6Rn
/l2pODenZVDf4vRAvgFe1mvGd1AZ5kyE8bgS4ZWhiFC1TlVhkIrmpb3WzmfXztWT+xy9ribJO62y
frKaeQM4D7lACWj0xVm2JGA5uUHUWpYfm97skCCs10ZJ4AR63l0VVt+dluBOOTWXKnwEVTwCoZ0f
KUqmi2W5NvAsvzpaS5ccapsMYG9A3ISua2M1eXlpbOuhxmeya9L+pAqOnfZ7x2H5vW+sej8jyUJw
MpzaOhs3DV4QYTrtszmJT3IPzuqXGiXRWDohRNb+V8Gv1izmJzOuH0qutW5NbPRgnA1gCD6MuKkP
WkmS0+KDITlVE4iNeTqjQo2O88KCPWdBtOniOiYal2W8l5uPUx2u/DD3WcAZyYr6T90sN203GQSz
s3RwaGddkZ+nJH+b5mQ8I3gjR5NSagKLzyTo91hZ9pHunvwkK1TDtT0Cv/lhaRB5QGC6+rbJnAN/
zRkg04I4pxPaka4tLwgCfKadwUFLV/rJqEmDpShLvOwil/VN/76RJ++CGsQ5A3q7Z3Fon9I6Pumy
Mk3adDMQJL9dS+acZQqLgPEbVCPCiVR5Gu1ZJqeHTqXCBgGmU+Hmz3GYUzm03d6FEHnImzS7RzSV
R5J2fyYL+UPtOEDd8UrS2b2c2z1AgaaFLT6abgZ+yAViwz+FgIpz96mq1tOXslurA3Ub7VakavmI
F0grISnP8J7TJRUPxDbsq3nJD9jDucsB5x8hMx+1zGX2GNaMPLPkT3EIMapWq3KyOWCRnD1h/IcC
WRDlI2fL+NIqRw0Q0TVuj2QPM7vmOrfkSIaUgvzZ8Kv+mgdx0ncZIv4jsVQoXhAwgLCTKlACgKiy
YS0hewinByxcYNMktaClUB3axNl5En2m/nRqJGhZOvdfr+4wcorkeXbXbzNHGtspwdB/5RpitaWk
LqIrMFhQbk7wRfayZPkf9P55BdG9dT0DdReXYZcSEmKOVrUFdY8lMNny8A5HTCZ3/e+JRF43a4O2
cnVxqbBUULav5Ijeud7JhXcH2Nll5DQbGs85aoVg5tbPKaCnJ5RvgxcNMAdIMis8968+tbsLtl4q
AfrAMne3QUa5qWsp5BjthMOhkOkrI6TNwJd+J2ppP4+sBNzFAeKfBLO9nXDjjoK8oboPCONg0Lfx
XUDeVlwJ+gRxQOmbfssjhsWSLII6JWIzduO7fq/0jE6a3Yqej99TB25yh2iYnGxVZKuyTF8X2kUw
I1GnbetPIOwUqoSgC8c4l/MYnczY/rK+zAuGAllF8y3ozK3XNu6DPyVIqVu2BJXb/oSZkV2MlK0R
O7PnAhznPCacq5n1210r78n2kJSIoP9uFZzqQcROGiz576FgqRu7V337J+607OqxfcmkP9661WBV
pbSz+pVouS6OFrn1YLNo1Zib+WH01LrBTQOYrKpMNm4U32WbvGhpVLh437vSI1FIqddQkMFhhdHm
OBdNvZoZ713AmbxOaMjPWTM/GCy92V6nP/NsOOXmcuz62XwoAgyHinRJ3NdABktenvKIFaV68vVM
ymVg0vfFQ8rmkM86f4WNVl4Laz5gxyQFZ3SeWXZ97wlCpj5FH5dEC7kbVkmLmNUv2lqhbR6Zt4AR
MkGutzGfmbOSSeYUgFRM0AzbpqmVFjpsL0wkapCqNbfiQWIFOnRMawa7nR/YZr/NfpZcR4+Gfhby
bBnNeCBqZT5rWkPhxoCtivRdi7Zn12qO8RAQ0OF2EbKNKdqyXSbzexLOgeEs4bmdxyBE6zvHVJzW
yHlevV7QDKQTX4FXbo2GIWwfL/vBWZAM5ASIM+9hP0JC5abi6iG0t0bxgVNF34mpnSCSmxg61wZL
f5wcvyQszFMnzaOkhb+1tDAF0loYFNiHHHjIFinfu3RUSN5U/pYJdA6FtNDnikm6eW2616QoDbpR
XvDeHZ0ds4HrEgP7AODw3QCNv62X5a7ZJrrGrEO67gxQvr63ZLA+lQrUNGYsieD+vi2uLKn946sG
fRQdVoRZfGsVG2VcxtdslPM+lJnYVUbDOC9zftPyvVcdP6PB4ignJQ3ilO0Wd/o7C6BD+9LEPY3q
ZH8dA/4c4Zik9HyoYnwaRc41W4SVf7QaXvRnVfcd04QgoWooxXXMGJ/7vNxsUTkGcsQDczA9lsjt
tr1p+TDaEvfkx8rfqJT8FoqSw5o9FZL7KCto1G1m+1mDAwL8MnuHfn6Lcts51vRB4+h1X6rfYQQb
n6q3vB5pwaeLfnX0/LnOW5Qi2aeIaR4XkV9xWIkH2qt/sTb+XwNkB+SLzzbGNuEr/AOnWJbdGM2D
yW1Y93tM/pQl6aelVhkF1NGL2M4Ka6Mvf82qY92lLn407ora6mTRR6UoUhVA4Tr/ZgQGLgDuY/RI
5oaElhRXiP2RVdyNZiL9fQoflbF4SY+1FiSu2TErA697KkllurnmvzqZNZPun4NGOIWAkULLdvGI
/2/jpjuUvjV59gx3K/iB8wpBfrmezSl8yy0uKuic9sEyGceGqw6RLQj5NN27XhGr+PkdtIGLUfsd
C6rCvRghdU/QGXjc8+I8u/1hRrz1TBAN8RUjCNouJQmAdfUQXHyJmmwZvPOSAg9ss+Ssa4jQn58r
Lij1Z0DRqcKb2V0zj1xNhxnRTjU7CY2B3VYvzB6t81DVVy5NsSeqjcOBjsdkY7wbC98Aru0/rO6I
KABfuac2saasKOeeyiBm2rDk9d4wzHyLoG1TVv14bCWJOkMytteidk6wnjBECA53AY4LVKSsrvBS
bvXMepkBHneQPxbPc28QIh6oZEoAIID6Lm3vv5Gne7KRnJ+ihDj33hkJG1COhBDBnxejzYzGvxwF
CiRTYCbcZWEDK/v4NsOozR7xUZLz9EIe1DvCvW7XRMisk0Lc7HQq9o6qdhzKnsa2KwIysAvKDkET
/mGJZTEj/jRc7umU+UjghPeAQw4tCTqT0xh6v/ClonhW9WqZNzh1QUtZyDOI5Bry3WKNIFbzmVvP
PdpOIxB/1fGBtOzpmHNWBk1FkI6k4E7cmK1B2e/F5HwNBjPFYBwWCAyFu2vF/APZwv9j7jya5Fay
LP1X2mqPGiiHWNQsQiBUZkbqJLlxS4oEHFqrXz8fkGPVTVZ3PZvdmJW9Mj4y+SIg3K/fe853kr8w
Upv/zUjHxQDBzMO2ePy8P5/YjGVI0Tf9BP7Qes5osc3RftQ6Cn1bkhZEcIy7YHSTBUQfLZLj9dsa
iEaapXVaoF/c6G4D4KwzbuKxP6Q6aayq1uWmjf2fKUeFHbCeav/vG/uWsQw3fn/dPKYMHBcW6AHQ
kz980uz/Oad94GkrWi1yO2cvp56a2p/uGgw0aeNVT5lNddNpnAPZQMYtp+lgLlC8wWfj2Yf7xIOm
Xeq6DbfpGP7U5hQamMBY6eEBx7aFIytFqAQ+3sVvUT3KOHaPkXta5wNeA5K785SDYhvElGWPJGE3
vErzWZXMvSsFD00vMRt9arWd9Js2c7rl9ICU0tGv7cILQ+i0lF34WNN4ZK/VjhOxKDe2/c3Uynsv
zL6YA0EqZhW+xKb3zWuQWq2Y065lJUgphnY864ek9I1t2YDQa0ENfTgUqjiljCcMg7cL263yMQ+S
FBeQXLaW42Xu2ACIwvuQCh9nGkgje3JSWuSvhcOAc2oGlO7OL4aQdHCndwyGOf0y4NTJW1wNHHtO
q9FnbYqEsClJczc3Sxc6aEs/QhD74PjjcR2ExgvPyyrfUt7kvahzF+fv2fSpghayHt1SvHQLr2rO
cb0g6/s8IoxVcqbLh79kGb3FLWrZAUX4gpYKlYFgOa6zzdBaVCMLE3VtQZaL6mWhOzY+y08eD/QO
ShKe5lb7aQ2WSwB45JL/9asI3a9xKE99iiaCAnG8mzk2GBhFP5vriQm1dUJvaIv6LUqgUK91tVgk
MW5FqypJ6KEuDvIBfeLGLtXjOmWOSd2r6ChtjYHUPpz5iAcG+rOMQDmarOjB/IXmlDqnnscIXqk9
04sIJYQ1XdqZoS/NqcCKnIcO/P1xPcA2VmCaBQ685cfzUuYB6tg66sf7iA1Qh4MqdWYXi50oIYVv
P6fLnMj85sVDfUD/wHZbROf1pyu3ouNU989Rec5b/gbAtZup1Z0TSZBkrg7bGVX1gREUjZVIZoQZ
kIPcKmVwPoD4T/oXxBaokuQDoYZk512MoGWNPYXx7YPFUAV0SPoYzrS31vQKTPjW1rEyLNwlXoLm
xnATP+AFul0TK2J6PZQfMzjPGuAGy/1nAEC8DNBdA73652vI8D4kd1XMpUd1xdw8idFR6924q3yw
JKsjqm6tCBag/BrO8B7QWaJi0l0cPrLGCVUb0R2hcgQ++M/QEf4vyF4uMLaxFdrWDjHRrdW/Y5N5
zBYVaHmP8pRmAFKEz4Pq+hCsLU5S6sZdmS7BtwvOVKfBXdhqEbQtf6GkayNCkg2WjpmtE045yPZO
tiyl0snbTaL592NIlLLpDv2xsbLHakYNOufyRQ85GjYpMvvGkbdhi56GWQ6+474gdbH5ro0TQjPP
xWgVTzT0Pey2256u0P0c0e+zKl17dvvmZ1SPyaVBO7/WAr6Oi7CDRnMXhc1X5U/qs2ovST3VR8N8
zEX+AuuTzDXsXztn0bbVFg5D0fL0RmmNtKmn1xnqGKmIprrOmVMcorhod24FVDjr29swj07FWIsn
MCZBGS/Nx5LgQo/p4V9xY1YMxu/Lv2+Ro2QLYdlCF/ofuKu5NAfY7zyvLfAI3H20b5PJNu4MPasI
DG1HzhV+E2TLlKOM528RMvdnh0YbnLfhPFQcqkJF40qw64fYb54NaJ1aA9xxzjICteZYvySW/cPV
xj3n9+LcoCTlLUUWmdtHyFF46hMOD76t5E5gJth5A8ppjSyNo+Z0KLZy8aJp30LCWnc0E1xgLVEc
5LRZDqUbLuGrdz0ZDNfWpFxJZvfcFpxa3MkzjopQ8vXFTyLbhsDg1tsy7Ox9nDGFWToj62/ai94x
7JP6XHbZ4zAgUoyW596yXspBSz8dM7jkzqlG97OJtHjhWaaHIS7e7Jlj2tojcDO8G1rKx7W0raGc
byssAllBvlsC6BrxyLR53q/24DIVcl9j7nWLcDqs68mwwAXWJn5nLgFT/rXhKLyN1RJnMzIlaFzy
/CjvK7CUiP8b8naTere2WYbJlRw8012GyEnO6s4U9DLX9d3Km4yISH/emEX34hNrd3Hlj854qRI2
D1L3rINGNx0HPDofSLvXfCnq7EVVuWpFCkCFJUnUKGLjfd3Mb2PYV1ujJo7O08KAPJO1gFzZiqDL
u8tkRw/r+HGdoGplP+xNLTlBW/te4s3b5hVZoxApmXTJ9FZMdPU7puWAaVmKpi5ptibBo1glWnSS
zCdDgXkZWAxRyN0htGvevY6p7NqiCwf8iV43nEyW+jvplPOmiGR6qPUimCNxz/yX1qOi8UtjH3GJ
GkgUWVyEqMRoxVrWTaVbxIQunstm7H+OtULLERqflrvZHJ2tNdeLHjTiwyjaETKpflLtMImQCGkG
qyN6LQvmYbSO0nRDEEU50OPSSW7WKu1//ZbQ9JnY9M8MrD9++b+fi4z//R6MtWY8/fMn/scwLf4z
//mHbtUPej/FR/vnX7V8mn/+sf9PIregWP3PkVunOn3Pf77/FrjFD3wGbmnO33Wd47HvubZL7wwu
49/+Y/jVtP/4G+Pjv2NHJufK9hwHmZJFTbzMdqJ//E2Iv1ueLRzqeR1CmeHxUw1juOW3jL/zR1EJ
6aZhe7bliv+XzK0/UmIEURJLtY0FjP8GhEb7j0ODn9E/9xtyTXNPy59Amt6P0ZweZvDkkFgtgXCD
Ru2sKrAFZrWkV5fqjoCxX2GWLhgVcR7cSR5CraMuduBiNhYvRuhnw0HVf6Hq+iNAYPmwLoGqpm0I
vjkJAn8cErw009HfJ6A7xuRKmx2pXpSe9cYT2GyAiJBgTDcnHu+HiFw6QB90zvFfEH9xP0o4C337
IF1l79rW/rZ+r07rzK2rQwLUDPM4h859WDb03/l/0XlsBAnJt9KwLvEYEYaboYEi/6I7yOqo56O4
0CDZV1qG13ng7e04rsRNfmLac/UtetScy8tAauqjMel7K2TETJkYs2/Mgdfbk6BKC2Fthzj75Szr
U+0M3XFdtyrn1hwZtBheGl5UJOEEGvUb03Bg1USc3fq+6T/ibvCPs05sQNOa3/xkgiIQWQ89JppT
CKAlq9ziDotElUAh9qup3DTT4NyIkYF8OlfebiJ5PpUu47eOIsUSpbjUsxAXp8oIMMaqJdWkWIsI
Lh4i3HjleZbjUUts97WZ8m/6mJz71hf7uGPDq5KaJUtGu//yMt1/1gD/kXfZfaHytvnH38wFL/mf
pcF60z1bd3xhCISkGBR+b8QQUeBqfsJNN1C2bgALgxZiHgGhIGwu6z/MEgoEqUFnWTnlhUE5gywL
mjGDhq0XOfFRLgV1ntRf9CgUl5avks1VdIJvf1XjREBr6qBmdeUN052/LG3+u4/vAP9CFW4i8PuD
Sll5ZDFDDwL2Y1jNqUjz+c4VsbrDQc2RWtBbUDZUf9hFU/+Ats0/RF5SBq7m3K0TjxhvKm4l4Ncd
+3pVEA9W2H8FYVtWoX+5yAgzdUitunCo+X+/yFiK68nEYbMdq/leq3I4+9TqCKAJoJhMdRr191kR
JcPBUKGkOeVGLS6ydNK7tqKl3oB8TsP2GS/AXcrk7WJJuz3++wfhX5cq4k9YKZcXX6ffKP74jK4e
exW1TcH4OTICTs7vossk2CY9uWndBVO/NOZGXkkyD6IAfD9+IRfhNCbz9VJOCQwlDx29itP2EFYP
poWrJrfqv+hmrOLZ3x5ZzxE0Rj3C91w0tvpytf+LSJEkgtDyjRFfoe1+VENpvcjoVsBzM9KBs3K3
yyeoEnacvi62uN2Sk1NM+KbDgaSAENutMhoTnz7Z8Lnn/DLm+kNYPc0OMrF6opLb7movSLnlJgzm
sg6R3cq5GgB93IKsbUjTAHlWqDuVo7uJvPBZh8GuS6s50PbCr13SNeRcCYdVpqjfouw+TbopyO3h
BbItA/NkEPfZ0l4srKPRIVn0PkTodo9NROSAsGNxiUxMqim5yRgN/uJO/94M4pVfrh9vu08iw7Jn
/vHKExfFOGUhNqHPqw4pdNqLpyjo1zVbH1jaQGS+QCanVZ5Wx4xRV5k43rmww+yoCxqKM4DwvR00
tTbd/cWH+z3Rav1wtrHsmKYwbV13/9wxfQ3DLW7hbV7q7dHKOTV37NQbFtsbL+/Zcsbxh4PHaheR
YFdm5wny9ExKHYn1kX3qw+FgNyDWlFZx/rLA9/X0+q99DPjx33/UtUf9x3PIxfMNXhrUsnzk359D
2q9TbI3EGRtN+HNouGZ5b8OzMfM85f0Yv6D4wO1lUofGba9/X8MhxsmmfxNxkYtq1IK6iBiCejs/
rnFT59Y5r3UIsnP6FnZ++hc7vLF8oj8+MQ40XB6UPrTe7T/OgZZWaxIbeb4tciSK7MEEQEdAABvj
2udGG/Q6LQt4YoE3uQz5bddjzJa0t1OC1/kvrt7vLNPlRnuGbRNTpPumZZCI9/vVw/SGRCXUGe53
mrupslpdZzOZTnS9XtdftZ1uXrQxPjrlNOEmM4j9EPqrSODWrG9fJtKPYYrlLpbkmKZ2SndIR+Go
T7AckAx0l9BDWadqb9c5hhsMlXa0sZH+xVVlyfnXN4rAK3ZQ0/RZmfw/E3gEwnHPocWCbLoIg5Yx
O7mo4jzZ+smMMBwodJwAKsDrxK1J6IEuLqYAQedgehqXFcZq5y9pGMKPwUe4sQaRbKHNlAHCOhP3
xdapEL2lU33Ju44wqZBehW6U90OZnUoOwl7pm5ceue6p9CviqZe6K23Z56AUY/9IELY1S+VhKfUi
PLqqU0zOexbTI0zdrwM8OYqpfF85700tMYFLuEHRGH43J0uhAXNPNBwf/Xn2rnaL5Dgt4vfSjn7Q
NiMZx8upcKLuZj0hMzIl9xTMy10Ts+RCWAagNdDeEgzaAq2acES07q30Mtp2vASOq5VfCz//GvdF
tK88DJdJo56qkRy2lCjNTS32EkXSxi8HcZnQat+B+id0yLzVksVvRNOHdzOA5V3uBpVheB+wztZF
8rQWqMMUqrtYNleXVZHBuXqLkFkefWW8kXqjMZxhhhEuRrv1AqmZrr7XF7cJicrAZgHp6+RV0ekg
hQYSx0qBIir+nbk3uMdSu9rAgVxap0dCdigDM/fBWrrMrl/94DtEp3keQdSNxB8Q4vyStfmXjJgV
Bq5Mfddb7OGVpdIlh8JjmYuK/Pv6SYbBuYXzDEeY6hDl1r5LQT9WIv9u29p4X2hAG1vEPJhbAH74
jgtObBbPzNe7C21GmKDYhCT3PFPyZl1vRnw9u0RWz1ab6YvIFS4i8mDzoPkAsIuZToMHaxHzcX2E
MAnTQRQxibH89eRFANQceiYXy0YaV9PTgtXZpW32qkw6Q5UC7WCPAr8wvaVJutZTN6OSSIfTCurh
y3Ydvf2MJOQ9EH1Aji2McxgpzhGJDXaBOnA9pe5AU5VB0mTAdNY8IuEZ2wKQCeEZDUl2Y3XyJ6kF
ZRaDy6i9Y2dZirHCyM1gjDaOUP+0sgm/DB+VW4ZbnTfjMCyHlx5sX2RH2a7TUDBCoLnQAodD7dDE
kx6U9dybykNWx/YJExvMO2lxbasfbk/HYwvhVncUJwFh/FiryBjpFWubtSvJKwYPMUAhD6qsyBco
CR9m9r4bDVFN60MuZV08OboXRJUhLjOBIuudnxLnXEpMMt5wO4ekybIp0s/C947k0xEXjHO8INhB
wVdasIiWI6QWARIIM3EYvOnNrHodmZZxrdPRPWXS/4npbto4BVrsOoqdfRJxRpusvA8650trZy9F
iXzEarxHI57cK9OepVeNkyQ/rFe/tLPdXGb5BoxzfWisWj55BLYnc39XoMDelK5bQ/MmJsYvMa55
tQvxEVpGOLvWOS4RD6KP1aGkaKSyZc9WabwaMU379flDAPHsD7rN5MlKNzmYwG2KlfdghZLOF/LR
RlXnwVt8EUZ5HcN9FndvVeJ+cHa4gWyWB6iz9ije9wTJjVsPRv9OlCFVKDmB58+rMzo9aksmGhC6
YLba5qtJBts1PYHFy4IkUnfra4omhXRrUSdMbXQmD+TcDdt+EPPF/1EpfdOOKj4pc7b38AVhxsBd
XIrfZTh46XQkAKhAcOBOxZPlefsqz6zHqfHuMBOO92mTLXGMWKVNybMc1VWC6mxAKJd9Xy//upLN
0gn6JZvELaXOmybvO1AMtMJ7Jg4SJNamlYBfTEQOtwgshhgMKctlnAJIXx4ix5ckKzdl8Pkyo4PO
7hoI08rhAaaXHuQEjBUZuYvLNlIv51mQ6uvqDGcrIC/Z28dN/G1RS15jttZ2ORs1YXbX6ThOV9yU
LBL7RAPT1n2meg15N8uO6wrEjaY5nZgp4lN32Lw5RHYnwGAweCx0dmgsHKmwxpK/cq6qqUPI0stA
zJg+Od1cfTbBbQqKO5jJpvqknSoU0sdawOuplHlc+drriyQseGGWTXi2HR3cGht/6WpnREdNOomL
Ggy1c4wax3tST/v1xzh82Bu/L9xDAzNo74UdGXfBFMasK6RMnTyVfkyxsbcTkk04S63777pjOiV6
sx4Yjzf52c6ex/ysPDoeLm1FrWVSjy5+B7SYMU4swcQICJGeesJAybxuXVO78XFtv44SMWrIY060
Jd5PhqfPXltnT9n0I0bPIYspflVifk4aymqxGAHw4JiQ6gwkPCVsH6wkXcb0FGMxp1LlcbJaRQAD
zWkdfhZznnuoRT36vuJmSjr/GqtXMxz8234kKbkS0nxwv9hmmzLxpcNk9IO+MUJkkmUDiUfTjR1q
CfZ2uUgPE2xSbq6NG9+tuH9LjGWj7PcwStF6V0Bg/HgebxXqgxOOQ+S/lv9D6eUQOLw2JspgJ5rl
3rIQbq1rbWgrAEioxZGpFfIowPrUCJgh44KpEGlPjbzeqh7BK2YDNHxVLg9xyljAYE0E7GIfM5+F
fRxAC1UlnmK7ycpTurxCbmYex2j0gsr14VsZfFMH7dVYapKohplyJikpgzpSGMMYPD83eQCQRLJS
eEtwntppngSbfUh9812LdfHk1OmHlaH3RJ2Q5Hr/GUq2ntDXJ0LwAtfIXG+4QhQzfnMi3CI5eyGJ
T4XFQcXBNt5mrtiwU0ynDkQm3eT6hyp6PFmIqvaQyXpsDtMXtB4mtIv5OhGPd1j/9rUJUACWJlqN
0N5CUhqWI9FUg3FIPA/2dRfiA9AmQr3pd+0hXnwtXLc/2jI5WvNIfHg3to/g7HWe22UC6AOHIdxq
b7M6H4R3GlQcb42I9XrdJwmmVZceYkk6ilOVN+aNLRpELPFwKpM4eporIj0b8uzyzEYEXIffdCBf
hIMlb13KWpI2VNeJk2OkNOlFQit7ENKIAvA+kAlSAtUgp8JcQBRG5O/et0knNj1EkBLK59DGVpDA
Xth0Zp5cwYUM4ROTYwsxDuIu03Fe1y1bM95NHx0ezV00CNmyoVY5MkuZbbtwVgE+YfdzjrW+vokX
zshhp+MK+nWiJaRzOeJbjOUFHI1NKfwIJ5JJbDiAc3QrCsNpawAGWapnh7e8h1gYoJMiy9syqlMB
SO4Kn+7izOHWopNVzGxsUUbWR1EIlqKlWInkIAKPAcRGWr52+7luV3P0gR2v3JAZXGH+comWnaZk
vy7Eum9LKCPdXd2wWq55Pcuauh4PUY58WJjjboslCpB8pf1ni9VH6YAtAA2lzyhTOOoBPjZYMKJZ
l2LMMbw3H44fyCMkySLl0GDlN2OBybAHXUIqKa0IOdyve7DVNDWKIyvZrpuTmPq9SRb4YW7cE5ob
P2jNPSrI+lKoe5nq2e36ERn733C8Yn6jT9el4ZoUxcWUUDT8pplxaDXVCajO+u43aP8DbCYo1Awb
j3vSPg/Tg0k/9M5zCJZIyGRbFpK1NbM+7kXdiR2Y5D1nVjpJQwTK3d64EWUUUQX1XT6rW7lsGW0X
XrOyARD3shY2wF6SszSLn4B4dBqQ6t6l33gSHSr1fiSj2YgmnKgZEYdpQTJE19S3fTm/al5anSBa
biKrP4dSYzpup0HO87BtbYE+0oMInRt5Gaw3oIqnTdUz+jP0xNplBkRzcOzh3ojL41rurs75aSoO
jdSZleUVjWqazy2AJ7UxHAzo9KF5CVC4M3ru1WlokGRW1oJRYKbUEIQFIexHOZPgsIXyDj6alhFG
vTT/Ys8Cnmj4PPX1BZyufBmlujUm+9ke5TctdKOgoDVlwA2N8CX2vf2I6RuSX9OBhMSov6NFJ3Wr
vMV6jTx74k0KuWUDjfqNPfjx3gZSu2csvHGdb2ZFxYoCJLwK77mqMGhx8DiY0IY3bVV9iAQNTc48
Zjs55NtZfUtAH0ezqAEXw2hsa+j1j6LBPDk75YnTDyxxwt+CnLEH4RtuYHV9HdQK+TIysU2HRWgw
97E+FlvL+Nq1Do3+Iul2K8ZLy+utiEsLcgKezdjKy12IgiXh5Ihsjh9J4auOWMOe0lZtQXuoky5h
OXn6+EZOYbOzPfMLfniMN5Yd76Fz+mZI6diT5gkMRHAymmgu8KI95Q1kCYCLRDqI76KirKzk5CAK
AYNu9vk+cSqSmBxU6qNVvUUyj859iZQhk6TUla51oNpLl0SMM1wopifxjal+FdYlRWy7bUx+WFNO
tRVHN429wOOYGKpKcvBPxKbyF89iLzZZM0DCLsJviLg+7LFvLqobabqCBeSd8FFaL4Z+Y9mfLcEO
KBVAMbxAWUdisu06WD+QIYPo2zh1Vu5b8gAiO7zJTM26mVKH3ijH9NKQybYQE0ORqgaEMpvz1kBt
0SaPNC4+4qJAkj81PXjFTKLhUYAFFpNA6BHoBBDaz4x3z5tI/cDG4tm9hpnM/xrFE/WcUtO2rsVx
sGqeuloFuLjRlQwUrNbQXZzcA+AM2rTjoA6VqN3YcfM10YfdOOIL9cD2kxuovjq9/uouox2OVpKi
hZ7/qc3JpTcXVHsRWWRmJD4bJWf+Fu94PXv2tp6jNwBbBwgp03Gu0gDf0Hel7u26R8GtYZ51bZ7R
HlL40WqIo+O3c1gXx6rQL07kGrusiSo8pwpBavHBaTe5oCIO6ji/EqMrMLioXyuEZEj9bZeU7WbU
SdwcMx/Xa0p7A1ZlagpuhzF903o/pdBFziyiYWs5MbAQwZ898IF3fetdciO6TXv6u155GEPcR7Rj
OcyHbwPfZYoZABQ2PLNOAQ9tOWjYj7PYCgjrkNrKsxo+yMQ+OHX9AIxxm1E4bFqzsHHKJ5foFg7L
jWFo+g295SfHR1rvn6KZVaLL5g93XBbtTo5Qp8ST6xN5myfpqfO4MVXSneIKVZQb/WwrHTELTSIT
cgtGb1D+dkHToNb974OwXyryNrdu772VWEkxhO9F+lWIkmZe7r93qXwNrY6ulSdPMiOPOIU6TK30
4rRLQM88Puueee+zKcksfqDAvFVF+H3ybZgXg3+uOsIV9BJKtoFyjkwwbFGuHsxe1Gw7iTKn6Dw+
VC5eRyOGA9gFvcuxaUzSq4zKD7bua5IhH6d/5LALN/nGhCdpd9yrLKGdjX42iYqHaI4kkkwfN+iI
nA5Wxs5JdNwSZvPa+gVwVb5jkdpyl2VY2kHbWzuotptUDdUW+wuaAbN6N7E/7xkZLIEz6inL0SYm
9aAttBVCQUKqssj2XonGW5TZ5AKpEdMiyl/pkdkU3dQy+bB9GChzbDzVcRSwBp9a/EK3xeT97BwL
iBTSUMwt+UeYmMCYsMzsCtEQomgibuRplggVABIqXXti2kYCH2AINLITHh28tGZd30GpP81h6iDA
p5op3VKgYMFXQyJkOmfurrURj2vJF6sykeIUJeW6P7CJUyZkxfQ2jfZEFFq6K2fbOZY5OOfRKDeM
PrTko16WMm/I2QYcRHdtV9xxt2nJcnilRDFiBBUC8xLxG+N6VCyhcEkPn99wjulEbGTrwbjJ5p1s
5AsTeWSdlQqSLDX2RYs2L+qnSy5ji6K05AbO5Rens7sj5fuHaeIyqWIWSMfc6/GhcOtvxWCefQVy
fE6qk95I5jiclfE9FBP+4fGQJ0MPndieN3UWXhPTPSuTdbZzvS9gr3WGrQoeL5ketXFqLOueemOA
eY6liULy7LsRWXGTdUufmQSOXKcomQZMSwkMlpQZd1Hdw2Pl9J4hGId5prbmyIZft2SVAExh8c4/
7L6Fy4bwk14NOXX5toMovecmkoncaccUFS5r9PCUulhpfG8qdiVdQ8ADJ87gxU1fjAQ3c4ri0pQs
by2mSLJMcMQKcehFxzII8CH0JS6uvv8ek1+Clao/99hBN1n7SB8bYXZ7hNGS8MRz5E4cM7DDHm2Q
qr+YvKtJaBZnt1X5UXedo1Y+oHeaj6SGf7i9sSum8n2Ky+e6VR9o8WHwk+R3NrUl19pnJalMnfwv
3WArSkW5r+1fdDbVQ+EKd0tqqIuBaFAYYmKQWGd6fUuhrhEMFDvvmceKNhTmo65w4HntB+qCb+1A
bnhv1ESxOIzsbGKWMzKZtqPU2svQVdN5zF98JeOLjK66j3WBPvG8Hxso4Vr6bW6zcCdQvu4cOXZb
Z2wPJM6OkOQM4pYTs0OrLlk+TJOdeLokVYKyHZvEaAwctsXwwF4ZEvUrXhsBKb93egqpTJwr1JsU
w6wuNvPyKWxvSk+HIubyqQVwaa574ITzJfGmX8P8RdMr74RA+2mS5xkdwF4M6Chb+Bo8LApoY5Re
OpoDA0KBIEl1PLwXF6baTYZAeEMb41azKWuc3ASTrNlMVsUrI48U9hXebNXONzYA7krLWyzy8QT3
30720s4Jm9LnveukJRfM3BpaTWjBQBJRAR58g4Q9IL/oobevTo+Vuf+eRO2v0LQfprw3CYL23jo4
J7vB7t8L55I7rG+F6ohQwix7NCfQ3qG5G+tQD7wSBbfjO0wOdR1n6Sa5FoVV3vnasFAh8UE6DTFj
DjXz1nwsDAlQlSnGTtMMMng4UO1jkpB24hqx+zM/BgJOb8y/jWowniKKsH37zT7JwVeMlaOfy6j+
SerPHNAovs+qcrz4vvuAxwA7VQ0pbdAek1KJTVnZH11HwSGTEHsFevXCnd8pm64yNlPCy6s3eyAJ
I4tb8k764lftNiMlu05EIg63nDwStxsoXrRUHOLeNWiHDM4phX2zG2r9Pe7kfNDc6tabt5opdkjT
U3JRaI9AIngvvZM0iMjCYMbaHerk4iYI19/DMkMq7LXQ5vUeKCglJ6RyDyVskR7Bv/6YK/MJ4Czl
jKQeCmkCNKFgsWK9dsPmtW9o80VP8VidbQowMM7ljvM/yRYVDDr4TFhMS8WqVSzwk8pCfGxwTiBe
kEQiuZ8SSlaZJf25c7LrmMbZLuVFwBD0NYrUiWTtbQUqE1X6PTOZFyMay3NBRnhfIvp3zblGk4cW
3CKScJeQIcxMwKkPhjdYu6qv3ee5FOJcRApV5PJLBqXaXeRVD+tvMlr2n9oYQEpFPoOr5yc3jeb7
9U/WBc5Pcg0aEl3gEFUUNvfN8o866cmeKez6GPe+dW/5s32POjMMKqPZj6RdYONJ3ed8iIYd6O1B
KUpFIuJpBePJ/jzH6ilLnO/e+q4VLBr/2ou7M4vzgEmFDD4nWXQiUspjQ79wS0LBfpgJfuy9QMWh
fTKn8kvk5n7AUoX20sFeTAZIwv4LhzCGB7Ce6rvJOyRZOVxlJ9xNk2OI9qySR2LMs5ORfKnbcY81
OL/3e6zNRjoNATLJ5ppbXvCpKmBCD+gQESdL0jSiGc3i0V/cftUhIeR7lzSV2LPmeOPitJ2RH00V
fuyCvNtPh3Ey+8RB8K8+1U7Zu7Jw3lPiJhxh5v4wVNYQGDMVMWgOP+EiEo2GOmUA+TDbLclCzGjA
zCT2cc5+tYRyvbAxrdqz5fifjRaljEyrwC9RMOHXyw+DMX/tY741rTlOae8co8SGkU9K92Fgal+M
l6QfRWBNIVbdcAlCcNipm59hrUxqJxds5xhSwUfTaW7Jussrirxc9urmaCpPnByYNBsYB79m02LH
6OpmH7YU4kXH8mgnRn4TaXm3ccnIPTcOH9/O9GivgArdm7UWbvTIaaB+P2KG9Qj2RIWXtu0LxZvC
Y7QHwGEiu4mveTqpV29840DABAyLNYOs+Bbg5k+os+EeVNgXDTnqg9XybK9tpSUjLAnD10Q5NfhR
E6eqMs/hbL6QJ+fflVVUHRw//kUu2LjTUrmYrjuCmMY3TyJrW7smuGPs7RihgcfzybxN+iGpSt3t
2oefHGIyjCJyT2s/Yu365Ao1iivj8WDb5JghksuIwtHvisbieCnUKYxsBoBLR9vIGh5hUxrXJgF5
z9kBob2RHUsjHPkUQ/n52IYRZ4fBJiJs0JBeLwmGZvcl7vwaqoR7xznSvZ3ZxClGFfV04JMXMWXW
LvXD5qBVDNtmq2RLkB8+rfVLzugwZM5N4lJUhxOGZI+nQOtTzLptG0So+EDFc/4PhwmTcxKdS6Lo
0+VhZjA33sMC+UIAz7N0PFKR5wnTv+190PoO5kWqvw7qSkIqgxTNQGXmcUCFxD65tEA97HGcYylv
0On9RNUETozKHKUOI3ECIBgcJOzo0ndPqaJLnXYd8XrNyFMcPXnYVzZ4I4jv7YBVC502xvqtqZsh
HDEVhIuY7ovSifetP2OwKBteQvR+pfA6rh5exuW/I2IAMS0RKEw0UnLsLLoZ25hQJsLEeqKcFqFi
Qev14Eb+prKld1yfhHIIX7FZiHPNpLRV3SNFpH9sl4m+z/XA8xhuysFgmDViqLdEYwb0YsddM1MK
kN9AEjIL7rbDG75TpCzAiE6o5wEwoZ7IuQXARWSKe04vFXmPE3NeS6+X3Zv5OuIClBMk/URxHROR
6v5qDf0+cvUeUDJUM9fJQZI3yyPesQ0tchzbV8MuxKRSy+lGJPMYeHr71uRFyTQB91Ab6Q82s+ZT
iuNnS6jufYsK8aLX9p2NX9/DbQ1NWotIMICsNfeK6II+cR6XtqgZ1TFEHprdnYmYXDXWR92CuHHG
bsJVwBeJJHCHuoxukKt+BXO+EJYn+mFf1Gya18n8P8ydx3LlSLJt/+XO0QYgIKdHC2qRzOQElorQ
WgSAr38rgmVW1fW6rSZ3cEeVlYLkgYjwcN97bbTj/ejiIFT6G/pQ7aYeOoAjqocdxalLOkXj4iNw
Urgw1smbFlxUhgvWLC5O0VI3h9ZgE81qWTy4qTfdwc5hkszqG+bZIXM2uvfHRLfZNCsb+gr4EyP/
I1btGT8APV7/HSPgcq1tTEV14N90LUqzHEnVID2H5by6uEpf6fcio3IgqAB33bDI7DoAJwiCEkt7
zeMRBqSsqDQfaDjj2kCVg806iRJqVu8925JmadB2v3rPI0vCM+4D0f3SD804Y5jv4vaV3v1bPJVf
Qjn5u883oQuhcAAF23ddjLUel5Mz+ndJ2iGhg9OQPPdFiFWsiN6cDmMNSANLIVnijUBwe5ppAmxb
4byJAHqVayztgWzh5jAIFSczo2LK8AFFapYZ9hSkwAWSfVKy2XpEYaByY3pZByV5Lu4Pm7n2NfRi
UAtlD0Ul2Be5E3J048zN4ds9wu5yyZ3wcRPAOO2a6Eed88rppnaVI36AkRffi2Z9TDz7u0Xte+db
6XipAAt/3iSaptYRmp6FswEzmppWOmv2Yg1TdetV3S/Rp6c0KL7JmtG3E1rPHhmIZwE470D6ho3j
MPB3vWPHD+lQ/wpAFiupwrLC0+oQ+twECTl90ypPRJqDEYyN35nVYtkI7Ed0Jksg6E+mEs1IaWBx
pDkQdw0Qm4FtcklH/1Z/lNgJALZQwcQm1DMnCIFMt629zZcMxhrN4JPbDV8L3rVHyw32S1thgB6R
HiepcQ4Ew/xpcW7nvDeuvhF8rwGv66cA/ZZ7JSHsq127L5J6vnVyxBZ5+SOe8PXmwwUCtqTv2f4s
OywpU0YoYx8yxJ5RT5rCfBm4Q1zNqULK6yC1wQg8RggwSB/NIZXggDHi33VNCIixbIQf5K/DFN1U
gglFSwIQLvf8aocXvQbhkIuQRq4L9Ecoajnmo42dzr9XmX80XiK2Leoxim7GzgnSDDKM7HWjKzi9
oRGt3e2ZDp2Lsr3XRUndG3htMVFtQIXIDRFmRARC7AW2Ww0nZXkjDThA18SG1KXRrRkuHxhL4m8m
r5LWeepCSS/zertoxvbDCoLpQS6MSkIHIGIQPZYOCbRi5q0xsmnXQwyASImbJazozSrrmxfQVwB+
lu7cKKO8L2J3H4yYpoqm/orzDWwP6mjXBwvduMm30SN1meubDWRxNdO80/eqhO1+Ssb47DSBZCZc
PurlalVSlkRUu2owrA2jj5HmB1P9yi3PMaMTCDot8Gk7e9P7yKeAHmWU8W6lqXEx8vXbikCBgk55
olRh4LtBQ49dOvdVaH8LF3pqZjieZAkYaOpS4xR14Q29/fiSqaR0g4zlYzQlv9LR3HTpCCFQdHcg
sPK70Qt/B55xnjLnxbAlb7xjo4vMG2AVYTvCso9HMggCB5OAIuD4Q8QYqmPFlc7IjJnKzImm5Uua
s+Jq5a5W7bmm8ZSEBPPOdGVgZCzz/UhsScxTxt7Mg4Wp6xByds5oRwAsey+M6LeeT45qaN/I7teM
20fKgL6H0d3EDfELhLM9TBbX4FM1REFRWx1A4l7h/mwLbO3ULTtRGfJcm/FdGCf9oTDgG3G6R9Cr
RGvsMfHRb8L7Wr7ZSy/Qjtn4ATq8dIJZJUQXAC4KWIFMmxGg0hEPinE0TiZnm3whw0jdhFHQb5Kh
80ri6ga4VreXDRDB2Othu/Hnagskh6qJaYARO7HV99WjNDl0fpTuUX/InSGK5M6W1zy7ws5Qton6
NKnsV05syV6P8ouRMidLvXtnxjcXo3rG8EQ2EekE+ivGiKHAdvFgqXRIP2XIU7cQwVacJyevX5ID
ed9NhH5irvOSc1MCx9lqHOpNdgKaYIxFeSLpNxV32C2Pcm2NCyqOO3TmryIuwlNcGw/OiMErdom/
clDFObJIjvpGeyApbvyZ0YxQC92cNCe7XeqtZQtiUcPunNf2BBwWOBqD5QsoNxyVrN269ObeAJKR
9Xd4dnIXDnNBZ7dFYelSQLZYTKiEcZr24de6Lp9HPBd3lY8Mre1n2DT+UG+HGbK4yWuasRzsCrcF
+DFn3aFx67shEuAEuIzaurG2lJ6JSYujaP2rwVoMxoAnkWNZcwCacCGCOd52NP52+u7VYuAPywig
kmiLnVYnO+vzQnfjoeIHHQNCcYChpLtobmmmuzmx8aqMxGHW0zGZlsW4A490SSfrbKYkEelaowIX
iVAG1WJDnooKWdLie4nSc4+l9qZnyaT6DDAMmc4YHfRVtYoCOuo83fuoS3MV+AMel9oLNz3YKCQW
lrNcXHLKOPJaJ6QUjz2758VumrcMPns6tO+A8G8tZ8o/t1xeb1IlkcDsEYKVWyK9Wgzxelz13nZe
ctS7WchZ0WjnP5QzWUETFzMgOhe6Mrknn8PcMT6POGSb2dvMECAhY3mvT8HxWB1bN1e8tvCGPk54
H2SPbk66gQ8KYItfNdz19Eb1G7mQcS1DWBPCjW71jlmeVyPzjno1j7Nu5Hwe9peyC9JjNJdXB5si
8BlCrNXpdGYDo8MYoROSQbQVRf1dGrzon0JaQqtEPlz1yqX3EUJx3aNZM6WmpuUbr2Qqmi1HK/K0
9kX1nb6xOI8tGKd+pMcuUoBTdkzQyDDKg14OtDiX5Qv4pAkXzYV/MLk/gxjYmDGe2yz1t/MQDacR
ysCuqaWyU1oOKo0ebHoivxI+BUN3rQIOzfDm5vossLLhyWEQnpRon7KYIqSqg4Vc+4ARYxqj/Yzj
N5dIapLZOBl3HmJcnnVxJPnnLoOHp59kE/KGXfNT0cZ6SmF/fh61YqOGXAHrRnbXz8E2FHNK+vFW
+6H0TXAYttK33oe1b1/RUEUbEr84s/OKoSI09nYHsZPIV+9oCDptftScyWR+8lvoPwnhoVHPLDJI
53fLSsRBq2CRYttk/AZ7f3AZKAhYTEURXpHB3jUDSKrPi2kaxn5obEzzLC+Znw+kOJBOtgyMfpKs
4J0Hjht39bvZj9XJ6E1xWxbZrlECF7cg8FJluzopCXXuaAf7KsbBbArmQpWQt+FyFhOtauX3KFTF
7KtTu35TvVxCynbo9Pl+D1g492PKWrSJrTptgsXdtl2bntBH2Js5nb+EMdJ7YgnSE9kaOcoRypGl
kr+KukUw6dLnA7yB8tFbjkU+lx/05V3itPhVtYQPzCFZJEPK36ivfrtFvpGC2R7DsIUMjR+1+jSE
Fr4m2bDceYjtNjUnHkpHoDRD/12/Yp4qutW+QgLDNpXiu8YxdUSv0xxum28BGrer+UBNjHC4JVa1
ynBagLMydp2/gjwI8gWilLX1WQsuNI6/dtisMe//Rp/L7HfmqxJTd1MiXd6JDl4V2a03hiXAp8fd
bRoGRH1ZP2ODHIFuZLqjd/yVfsJmDjD6pQsNUdIuOKwa1e0c+d1VzKBATWsiFr1xH5HbvuQS7mA8
g00vkcEg10XgM3TFw5pnPxnCFHd120WHuiw2DFcgUobNa8cbe5BdHTKKJ5LdExdnMBoiqK3sZHJE
3cTC+pl5GQ0jdNBUfH6+K8DAcgbGmUh2snsnoxDxlYOVM/c+AEbBmJTFvvcKdvM6oues5N9Kkfm5
aLhkTpf93G29yPrqFIxsaOd5O9tn5AUOz9pJmuOcF1l9kpm5VGla4TZeB2aMPP7IfCIli5s3kmbr
bupylgko+UolXCmSn24MBXN36CfGEEmeyxOctFyh+AulYY4HzO0yKoLd5Pws5yi8N+yBZgxHlmG0
NnB8mO3PZXCkb+ttq5Hz2edxse7+KDSaMP3lEtb4UGfvSEDmzZTkAEeqX20y+tRtSbHtoYRfmVnt
wrUfHpdh/WYIg806pCNlA9lyxZg8D4RT1HUAYoYzt2H3B1EwxkyVgiD0KqZJVvlUJIO5HcXgHFqn
eA8ljo2VHE3HJngYHvXtONb7MS/5WCNMAokKlE56cxxK+E+jJW/EvASXtV2+9nWd3FKSkDOJ5qeF
LXjBTxOQKpSDkhIdOjaZHXok5FcixLf1KoedsOm2CvamduZ81UH0JRXycUmwPxX+42K5JLt503Rc
bflksyDf9SUfwkpJMeHmGVk8c6JEOEP3sSeGeeDUjDTVjlpO0sxVl3wdtoJq8ZLBHuizXYgdkEWI
hZXV9abpoUWNZxIG4ge8np57WzVre25RosH4N0AcC1QFLrgxy3DDy6fOVGv+kVMhPJxmMzy7bZRe
aoYShoN8EQwbnUd737GFcmJlxMLMCjngEqpFhkptzkc0TP6ApMheLiaXkYBHK7hEqGsuQMS2Bh7I
S+sH1Y0d1jhyqHAGMT+b0WDeczkbJnM2UW/IOEA6SHwdU/BOGlBxTma2WB4/MFhpcDvWbNrBHF8g
ZdwOfVjCjBjiPelO56gBYMkAXuI5UP4oVUR1VddfXM7iW28gHTFTp+XE/U6YtXfb0oyGlU9cWihR
ZVfQzfS/CelanLsYgbB+amaiNVYklG3pv382yProF5GQxxSh0lWXw0MwXZBnGhC90FWskkx3zyO2
200Y1kZN/CuMHhAKlmctIayCWF5Bs6Q37QzQ0VzmY2OS00iQwdfCxiGQIRAK7eiHZTa46BbrtPju
Rxak4qpPm/Nq33dN7T+URnvozBGPRYaAOg7j++GLU4n2QT9Fog9RVprk01gD+k0/qrJL4TeYeGhW
Vl8w174jlfCfYZ2xUk7lmRZKf0p7ugpz89uor5JENTTwOTRR2oxOgCzedxzkmejSDl06uDQ7QnfH
3e+qZbzMyJlrYxZohGoQpep57UomwiK7JWaNDmps/xqV0Znsrq/lJNodgg97RwL0cU3B3tW5/Yj5
h1MEgie9FqVDtDP92DmIkGSlyXZI36X6omyN0BNutJhbV6ojTuBTkcWvvdPela6d3+kLnYxjhFdk
+hbmQGhKQK43coy3mgbXJml4bShRtkaUPtetdw918wsh32fLNZAIqT5kOrvdkYnRs7b2pjiHwoHD
LLr9o25dmxahyHl1DuqBfq5nzFtdz1Upyl8UsTQGdT8pRKrAMOmYpjHN5KlYr7HLvNbKm0/H59Cu
GeeBhck9UIyLKBgSmHBCioL0S+xzWN2dDBOHtZzVpESQobdxcXGfIxflmV5i9cfNB/MyMx/cL8Iw
T6Hp7pF75QSGuwTzhVN5S9vvS2uExBtSg6D+lCgSCGCGWZLdVX3zukJOaaLx5PDjXlAKvSWzKuk5
Q+2HKE7ubfHLKyf7ktbFT1msObosxhSR9QM1W/t5y0s/yw6dhJlOK5lYNSJ5MoZ9O4Nu3H4cv9sl
cnld3uUj0VmhBU0RDSWRu04Y37pxfVlkWMFu52y69skN9sKA2UeDWGU176P+ya25drbqCSLEe08t
zHC0sad6EKcp6KqtPpvgVdzWAbmhiRJc5R0DKdWKjtBFbguEbScgwDX7yhYTxDe9uAzqeaX1O/L7
MUJodSSv868a+ct/sXG8lGTWsajzsvQlZmVtx7dT3z3nOfguIHyXJvt0Y/ToBDdmV4UqiKLamaDS
9iG5IHvPAHAroxt9ARAUpHf6VwA6BfFknHcmVPeeCsxEJ/8cjn4OEzO58SPpXD3C0K66DuBEUF8b
tEdb0uSA89ZTeUGxe83zHGG4fh7aSex0BYrkcWfZ48JBf1yhdnn1zerUdzZer6OBJ4a5M+9I6K/P
3Qh6wKoulm/TOs4IdtUzE73FRmSd3REVZDJMyVyg88MvXsmJeqiU5zyZbuoAKVGi0MoR4sx2oKQJ
GzQ/jZ/udHsgLFhFwLVtabm1aPaY7rlel7NS855VCeQWXQYifbgJU2hq82reiCFnoujalKAof9z1
vZ7DnY8H8BsIw00KR3bL+Cw7yTAC81ads8GCopCljE5oA2znkbytwJ1/B3GMOpLnqApNsY3m1X9s
lLTdYo/MZJsAdWIbieS6XGdHHJsi7bfrus67KHS6GyTvO13eE5ORnITPrC7115PuFUyda91jf3tg
6h9u9JWfIpvRKcHZo0k8xGRk6WFKENK0E0im2RnrK6qE9G7l2IZkBEXZXAnnHEnxW9dYRmtWx3Em
h7Mxux4z/JAfUkDIuo2YhJJQ7LVZ7nm5yajw7c8TTTuMXxgi9idGDe8ISoguUM7MHD/93mU+h2B7
Ru9as5zY42AeksS9xkOH7oqMW5+E43bi83jjUfs6vDr+SZ/Tfs0BtdotSXY+ScpbMaWctMx1of9O
vqy99pc28mALMHlJjexBNyim0RgeQP3cN/NgkzpogJidDfDzhjNe/ZVCXHv/lnCscF+3m74N3SuK
RlhYCUGzyiVS0hc7ySyddtHC3CGtSGGxkxRpE30rYjzuAqoodx3s1xB6O6HXo8+GpQ4aLGFir//E
Lz9Cch1JeiYHvsaARh6fQTo37u2k28bSDGgHP4psiNFs0xWr55bfYB5ih/Gpj3KGQ9aMD4QGQpXG
/jVNzezJiWVw6FWfqC+7L6HBujz28kdsEVZTDaz2MUJyBNXlhHzGKHaO9EyGXsz4u96iIUmpdTDm
4iXpq1+MJF2ymZaTTwreILkx9Syhxjso3qFDYRDPt2tlhDdV8qOJu2Pn89aw75rPdVeaz8DM55KG
ltn04WYMY4qu3pwhGYUvLmSiSz5QnNUmQgWmKkBRQtrFUmCTo0TvbuYq+66dA03PHVB8kdZO3J3+
rRhrNrL11rx2ph3fJbTSGaayBKu6VAGgB+zeiNmwEBONAJnZ52CnNOnkRBiXzG05g/XLey9XktKL
28EL3z2K1Q1iLUCRUfF1hg6PlmoCmuiN7zKuh3M8JfLgJj2gVSpuLsTGK6F2GysnP3sWNAQNA0KC
CRtxaIgp1v4yuTbJ1vQYINpxF9wQMaryTcS29mi9VMGRqUnG2WkBblW48poOlo9oOHtMqiy8L3/A
4qw3OQFNqcNsQwB3HUcvuqYvZbeM58ZIeTFyZBFOQU4tAYRfE6epD7hlPqKwm/d1YSKU4hY5wdXO
JnPnhXH1gfPFPdEvDm4wDe1I9HjuKimPLWxzz/b9Z0LX2jOD91u9r7Z9418LM3hgKhXf0kaA0uB3
JNrOIUMzzz71q3nprdR90g9dJZeK4KzgrWRme9P5CRDA0Gp2oPisHSiWlENctWMRFxiEog0J1zzs
Bf0FsiyPhb/cIezlE5fmRSwe2e1UcnvQo+u+YzrzSMjp6lErzPkbws2fCED6+wmNfhOTlOSDpN2u
o5FyHuT0mRh7lGmYcqym3zTmSBNXKiiPWtfA5sEIzhY09qr8tlpUvqJayRym16uPp67HiG+umfiB
1WipQPALOFlzCVD9upUpXp3Cei+W5jnDPXHE25PuaVuFmyiT9TEWhYVY2MZI2hdfrNkmHrdl6NTa
P83EyU6DPcx8lebQg4B7YC5tP3aTzYySxAZH+u+xEVw0PyNrnGvV0QpZWWFRWKNnJCWhw9QmCNxY
vUvdI72Kl4oYID7s2TBLDE+L6W9tFAq8Cajw1ZuDhYypTcZECmzFmoj4Plutn9YgUTLmiBu6hQc5
dlmPPNpWCVNuXYlUHZJjfzzVJgcc2wx/5u6CkNeRzwERIQ5qbV2Adkn/FrR+dxmdCeEfMg/+XfeY
i1oSC6WiHpk9LKRUbHhMgaSM7G/W4PdXDkiPEwDRo0c+CW03opmBPdMAxChx8ldE5RZm7z0m/fzq
SpJirdkjh6Iqu5tsiZ7Ss6Pqrs4v2wt3FVc5sb54FiTyZDt49MfvKJBqwggmsc/I4PACZpX5AMlD
TcM0iKkqmtcmwn6asbkSomH3HFJZmqLMp9uTE8nK52bIiHisfCnCYD6vI5wFBymBH8h0v2TuvPNI
rN0708BPGsjuZMQ5CkaAuXtUvhgdGjr1ReNM98bUkEziEl6u5AhCZL99xJ6X3J1e9UDAkLyGo9U3
N6yau3rgxSMUCP2EQfqd79lnnV/cA4FhrGyMe4sYzDjCyYtHr+Y9jH84fg+jXUDI1E27KrVoQrrT
hyTmz2CaAMEUrN1SCQsf8MGGiHUB5NseG3eFgyBY+tu2vK8c2z+KpnrSLnoLm7g+cHpkx3l0z54y
ZvlqO+tEc5RqOihSBqflUogDXpIbmrN4ipRlm5USvQNTVouN5NTkBM/VuawuA8ptBtaoV4fsa5gV
BfRRHNnV8FP/s9Je3iJLmpea8paw9eiuEhCapti2Dl47TbfoD80fQCMARw/Mn9uKJwWf/Zx4HOed
bvwicT5sIdo9E1aR4LWvWDgI2XAKs8AUOP5x6p5t6nMvctrtEPo7sxGIZUds2fnSPxfCJeFgBN4q
h9XbogS91mj4b6OE9rOcrZnT6+4YMdO/xd7KDWkb99r3wU3OMOSWMCxnmwBt35UE3R4Tc8avqXZn
TG7jo1Ueg2q89ODYry4o5ytjw+si6uS5NYybSNDD6Uoacs44Dg+Ly0fvIjiqsfsU9XBLOrsjeDib
mM54c08jDZlmJxZeScQGPz73ORTWmP5bOTEbQF4B8e1zP6rWfjrO6kuyd4/M8+HxZoy9JNKf/Ryt
4f26WFuhFE8Ob63IiQdxWVROBsSXHUSkda9BEIH5qMkbwFK8M4JVulbL4ECgyLKdN6PYrIq4QIy4
8VuMaIWJQJ6JVn42c+xdSYgnA45ve1IgWq9+a5AGVX5kPnHbPhUf05xdLMdsLpYxvHRTgJ2DTQtP
MtzrgHHV8rULhuU+MLsnXSlH9O23UxRiBjTi5phH0j+MNWHDyYpqKU8+ALhNyMRFva9xTBycZePM
xrtjQ5IssDUx4mR69T9/0vr+A2DsPzBnUHPaGDrg6vFEanbKX2hNAC3k3LHBb23CQinHHOrxthNk
wMsanwvVC9mYdLdtepVy8BB3LGZ69OVqXetPxtX/NmHxv8IT/8pO/K8cxv+DhEUFUfrvhMU9IYBV
+m+ERfUPPgmLdvAvtjTEEY4LPlzxov7nD8Cibf0roNfnh1SkQeiiXP+Trxj+y/NCgWbbAtBlB+qZ
6P/gK/r/ci0OuKHr66/GH2m+JdqQPx6mTyTmn///b/Q6hfr6E2gEOtBnDAyGyHIBCLEg/w1ltSZr
Blg2tnaae6zD55oJ1aIJkU7nbMwOJ7weSSopTr97b351uuBNk1/DnpCLanLvF6ZRUGnCeo9hqPiE
5WtysVVu7DIYPs/WjpefCfOYztVa3EQOdRzEOKRqKvnuL1f/P7wx9t8/lLB4UQiDhYBlOQy4/obA
imDWmYakK0BSDDjllvmH3YNI7cDvhR3CK/IgmIqilAzd8WkZ0CvWKvPXtuGF2INDl7pZ94kfvSwq
3LJZpysxjt1Bh3z4hAL5jKc2bkj2iIs4fAjlfeNUryzj+9InYhqS+/APzDbr32lPviksxw09JL3C
gmPjuH9jZaHwq0bPRbtuhCK65AUm2sTyHughkI0lGXfmDi3ZxCKsrK+gm8xKBW45DxiAcRohhDsa
i/3aQ3b9h/VJqKv510eInwyAqE3oObnALFJ/e4T8QrGwcunt4qh+ddblZV24pWEAFHJhWgL1aL4b
hgnnCi2TLl0J18vKH2vOyFHdmVXSKAFmgqxMkFsfw9MpPkrHexnVn3IinrYaQNz4/aNMMrFfVJZo
AOF8SwMxQ9ZkHmPSrjc9ub+fRFmWof/8egDH/NuHM31huo5j+ZZwA167vwG/pD+0kmROc5fN5he7
mRZGWzTwnITwK51U6Bo9kPIoRPlHD1VAeDKtb6vrZ8cpDoxdW314tYVI0Jy2rWF6m9pKnwuSvg4T
e6VCprh7HfSmofUq4Xfx53ULXn8fzEm9LZvWOMR1M2+ybsXIOFnxwbdH4NFJMmwVIyt30E1V+JO2
+su6Lc9wOwzrQQfUeNJsTvXEfE9dTb+eCQyuGn9fkJgwo1jDTup1gKKi7aQgP7aY1G2R5sm0m5cI
uM2hilVbNSqwg7IXez2uktwMAfWhiNnYbUeNA19xk07YUfrKfwqbEOjJ7P5OLXhiCZL/z+8NB2pX
IRjYcrn5WRfet3CMj4jl1F9o1oOnIixnu/qdT/m3RE2iOwg3C/nRSAIajOAqARZvcFAhI2+b8s1m
vm+4MPGzhnGMG3N2Vp1M/U52fdNwaGeUuaJaQLf9MWV7fzFe1u7L9L2SlI4ceq4M69pDbA1fAtyJ
OnSXIZY9YQO+IXDSgAbDE4YGZtzQ3kdIoMjzCfFnuIAK9ObZIinZoCOX0fRsrsZ7gqAbnI3/W9+G
jHY/dTsj1CQC3I5C7Rrk4WPHir8JE386mkOKJFp9wwxvzT7i3NGrpKrCMZ4qrETRFMTIN1XIgbp9
mQr+Xslu0WuAl3TNtejykyut3WLCCK3C6acOWfIrfre33zDtk9vXl+bVVWT4QGTneF1/it5AfwvV
ZK71S0rLgl4GHG2pDuPqGg5mx0M1l6+Yx/9AumcmRjXHEj/1/Qvs7Ad88x+Ly4sQjhxo82Sv0e86
PNruaIq2pJ8RjoqcvrUbLLrTq14dNbmEXOgtyyQh81jYiLX7mXrxS6pw/jJCg8nRlmxRlhEd+mCO
iNSZlejwNrNPvthzQM9RcopLporHWgz9taurDdFkL142XPSzjItZZtVdOC0wuRT/NpllvwPjnn2+
vmnW9Dv9Yg7eiWVnPOpFhekLmKCOiGXRBjyyFd89jN1tKqIbPwt+6UdiqMGCIKH7/PeZvQZH9AOM
ldHxQOcH7bVtLP50TIvdZ8qrih2ux++9gyq98+Dv6Ge170HuBePDn39HP72ZiiOI847mbswLr28+
6YT13kAFuvHOnImxSxqkiTV0eQiqFttxGJ0dXaiHFJjShlmhi8QUO0cXkzviWSw/abIuZF5wAlG3
Xn9w/asCFwBT4mYk/ii81YtRpK6BDifQ31p/Mv3XOvoy23yKYAKkkPdUsqZpW+kj/GVE4IRV1K37
tCpAOckQO88kijoT8BHB+g17/df1lyaTIVM6lJHvG76s7lGl8HAoXxikRMamiMtfRty9jKLlt9Mc
JfHSnX31IUSD1HH2ghQBBf9rsjRD07HBUM0kXfmgalWgWoKRI3aJo4vjeP+50RejgHMV/Iis7G2B
cr2X9Ws8LLT31DvtWarNI+lGoy4j05XCYR8XP6rCOBBvztCUFsAm7SDw222Iig33IVGYx8UzsZoT
Eitxf24XhqLb0hMJpxLmeJQ4G094ewY6NeBj3qraRHIvCyOAFHos3Mq7xVCnCfSzT8NxpimdqyXD
D/2bMQsedB6oCKfvOXyBQs2Kozcv4s7qnIdizF8F263eIku8ym90MrszgNaIZ2c51qlbkb7mWxgg
STHdRcnS3Oc1K0rWXytVp6DaYSe1eutG/3hW159JFP9IPcaaAnvJOKBNcRL5xUtfsxbTWzVnIeqE
4TMxpVV8ZokWku48I7G5WElaQvrMcjJZPSIeQ0HvAvMwoTVV8hgWLvLl99E0rJtsbd90WeLXjDj9
AtZawevplhb2S4P8T/3hjebYGIrWpG5SU8jsBKgCdpp+PCnNxjALoZTUrENcXxXgStQUzLe2hvZC
igJPl87q0NEpmq/YOy71UDs/NMCWd6oh2qn1d/b94IhK+qHsDezYo3dXdTxpzUi54lWL/VTJ9NZx
8NiprYqoimJj28ZJvxl645LTOm9GFxcyG5v6vjMxwRutD8Wmbm7g9oeRffBVmIjNW3uIPOt2XYnM
9GJJ97LAyYbkdlJREQ3AKqy0uK0q0mdYtdfDd1rd3a5PKDeV6Hy1sY19ZiOFROWQ3Q3XB9fHuWvH
ozcCyqJBeco6rCW+B81lMbjtQ4G+kt5xSh+ztx8S95b3t/1MVphKD3e0l5zHxq94ZRB/qRep8crs
DMXRB7YK6CoLxbAvqM105VUvk3mylaRA/VW/D/1NRrgXVaJ1kfiDzNZ/M5t2veinq2iX+5qUebN9
W0QkTwst1r0R0KtzrX07LyeRQRvoJlRvnfWhlycDF8GmkjEukY1vcc+B0IoNUBZstz1qX9GQVDIz
HtrqsEojH2iANnDlbO6RugfGi8yrds/AsXdWWnxxvcLZYDvFttfS/XrX9bKVufI8pwAzec/YJkyC
96a6fBnVJtg7JPu0QZ9de9b8GjU1kTLzVedEznljbdOgfDKd7CmfvTd9IWrPRRK9WK967zP8BDYJ
UiS08LANWFYLLnDkIOyRLdpHfSWrCEMFQeMHonWUY90ctgPaNowM89fGng7W2J4gK2BS4kPxqPdH
C5IjtozV4fZZ27bgvqQlZ38n6GChqcOMOqd0KgVa/RuW+AE9MoWz+j/knAj9gfy5CbYVVYV5vv+S
qtikvAVukyRKOeHx6JcCwUVnueTt8O+mBk0IQuNPbap6CfWvkoTIQz+0MaeocklK3lXyUk51uLLU
et0Ziz/FRyZw57RdhTxNjIfKDqZdk5kPft1NVxwPVfCid0EdNJH64jXun1Pv9vPMpUpD2CpkfqSo
gnJGjFVHxRsFyytxw0zPcgwL+tvo/VOqtUbnhNQIEQuMla4vtmWMUXLAA9rPxHfoJ8zN0SxiyugB
gDz3crlrg+5HG2BSiHi+XEMSPStzzlZPJoBr9CIeISNoVGBTUNrL7uxY6AXKNP1IexSAcwHhkgtl
IwPYiiy91cFE+qkY1TWQo/ch83D5jP3US4lbwWgU3VO/spvPBHPzkM8PrfNrSVCX6M/QJuL7INJD
77G06dWKhI3hkxluFTbRVBR4iVrUm5+xU2BxV8We0JUIO/GoUCh6k9CLfmcWVyj1rMA0KXd67UIR
vR6iWgmmhpIcGu6f9NdvAbnjbIXglpuaA1DbQpgancuyBi86zYws6GzzD0f3v5+3OG0hbPMcH6Kx
F/i+ou3/pdk1kUuUAWZhBqdqKP0gt3PwHAfRuJsNB/gsNvzFNiMU/hEEUYCCOsc8S5NzWJMkazrJ
NwjYrFWm+7G29hu4gh6/Gl7eIa5Osdndd37Q/cPPLZy/nROFyVAL1zNZjIIcjb+H2yVV6DDAt+J9
PzrXpqxKXDFI6T2GVNz4gxGulzzHPR2Lq67nm2R8zEks3vYD02Fit9ejzluRFoWGC4qjN4xb26fW
j1xZnjgJgXwaEeO6wUYaU7vTwmkxFMccyuY2T61nXt1pF4a/JvabIzzhb7osXgEe/sM9+ndYM60I
02N8GlgigNdMc1+1Kv5yj0LOKi6EZuRKC69ZUhLJZcSc6bSu0mgkQReJwRlW/bycETi2sLAggIg2
sWM86HonN1FX901GTrWaY5cKnxN33Rm0P1sAFgx95wmsPVM9bkH+FCBiQTSV/9hYEf9fY0V9GpAd
qLlCz/F0+/Uvn8arqHrXlVilvNoNqfsxOgPgMxvjWQy5KZbxg9WR+2f2qktUAx/TC0djBmfyhYiW
W4r71JSvpUF3Q79l+nUvjFCevLCF6md/A93w/wg7r+U4kmTbflGYpRavpSW0IPiS1iCA1Frn198V
UW3nnJ65NvMwbdNNEqxKEeHhvvfaG0/LZ8q9sN7J0VTSdvbKHkvMwv7E3sohqaN1v0G5pS6qYojW
1n6I/vznm2f+M65C3TzbNXTToJfkgomXvbP/83VHb0wTjE7xFgFqsNLdAevzvTnLbSLvzyXT1y2M
pG2ZBHewDCbKY+oLQ0cbq7ZDVcDJJU7dityTym2ISLhEZMGSSEZhsqpn/lUWBqAX9JV14BY3Ry+D
Npn4+CHVAkNLcl4z8no2yAYdPePnP39P/d++p8431G2L9ilZNJ73Lw/p2GkLJ+DUudktcDV3m2hg
g5zZlTHsEoxsDBwpo2E36afZT59HERKiPhflVs/E23/+NKYr+0T/bJLxptButYnZ8HnU5Prxfy97
rLl+KNM16fF9IWKI9vEiOGlUsoYOCPXD9SNncdNM3mIdkQsJs31XF6GztQPngd5bxixXv1vCgL5G
p6Hc8KBRB+l0DCzSwSKLPzi0V7VsBmn8u00ogQnZu3BMpXqSGygnT6+BqqXKo6GWuhCQLvU+kXmG
VYXVoe+XlTpbqGpPIAk6ukH/aEFoZb9kv0/Gdq/ZAEsMjVEM1k0czfxk9fp7dFew22oNgxUViRei
kJCRdGB0bO+v1OIcGPvDjsFOtK7lEVjW60mSYiAKf9pieuLNOd/Oup25pSD7VPs4tBS6fLI12+Dx
bifgZaHDVkXmrTRkqPdFtRXriXOtrxOIN84kXbfLuA8wK55Ut1pbRlypZNLKfUU1GUhDfApK6hGw
Eqs0A6yV1Jg0umGu1yN2wIrkvkxo28mk7lCR90ElUyMDPgkgUxrLvAbhCF9YNPWOwdVpBO7OuaV9
Uwcx1dch0OBuSThJqOgygvqoY8b4O0ydC6jED9NGRp66EAvaJISI4huQuQMklPbQ7dPSYTJr4Gft
otfQ2WP1G28l8FTq26y3PlUSfE4E6qXJ44cmxDMMFwmxefqEPwwFE6mBd8tMq69c8NrI1hJA5B9c
mBsNCtbY2Kcos6KN4VFPqGzFsJqhSo20FptIvMg27KAvL6FBBSjvFgX3cIDHI5hWszcpDVMLOHM/
i6OIUe8hcyCIUYy7ocW1YnEeWAdaSwn+oAIjdUfhckoyhWDnVgSPyT0g6zAglFFFrBlZGStGYG9q
L3EmMLjoRb/Ukpu6Mz0lUd+KJz1gK/jOG9pwLSwAWG9snK2LrTTQ6sdQxC9uTI/cRCK6mkh8XLnu
/BTOs3vS7X5dk+aKgZbIwNEGqurHrL8kcPMGpfSRkbepXWosObEt9NzUl+1afN/xJIM6/elke4N3
sb5UgRYL3BmkaKj6VS6O1Yzar2Vthc91ToroSakL1fkz0xCns9BYDWi1aS4pMlHOZ/my1zvsp73n
HtUG4kTdfUVZjsOI+gWZG0BG2TgVWDIosSP+ttIz9uBRoY7QhkmnGOxZMBz7sn72o9TaBSY9ibBJ
MCLKZ76zxF2CWHOtlnDhQeyvUG3PeRGcxqhBzoSTc9DT77xeBN7+Ub8EiwGlGcMKGBhuDc0CkbM1
u1Z4hZEIF4ZoJpXLpzepudKmOlAnbo0KjzDNhK4nC0sI7WrX+5s+Iiu1is+0sEKYFbi93BZdCF5k
/qgsJIoADEdZcxT43y5uyHaEHeddr7totUADY7ZiMtlAC7aAXJGzBAomStxqV+n+K2dXGMe0EcrE
f6xKewGxECB7h7GoTip9xgqRx7RgO4w0doUKqe2S/MjUdC9yNIVOM3F1fcGPsx8Mcl62OrWi6lha
zVhLkUhPl9s/wV2n6rEK9MUi4uXn86cetl4/As1e+b5/8mStAk61WONHumiLew+2+8Gyix/VZgT5
0217tvjQa2AaOdIlORzVVx/lKgEVriCuy97rWsiYN5huT9doNvq57R/azyF48JLmM5blFxqS9ynt
DuqpVZWhemMQ0TIo4IC0cozJ2o1CP3i2o1/UQZAM2V+mlSx7o7Y/+2X4r1kpKkboX/Y8ikTGcCSV
gK3618G1WeDjNQoQFrOr6ZfCQsBIjLyatHWl8/f8xJJbjpEFF+yQ4WjcTpQFPHlgdPCRrCzSLsGW
paykzQ7Vkf2ch9mbW34DizRk6KsTQ3MyupQH6q7m4H2RK3cjoHfNUXVRrSP0OojQJVPB16nsWlLD
nPJVvWhQGqAW+Wt5AKV3hqyfw7iaPfXu0BwhMqyDxMNaLO+KK3Af5VO10mudh12GA7vyPgsv2+vT
FKzUMa8wcWgDoEERX211cHAGeL+1Zbxr6aTfYj4moh5cB9mtrpfXSR+fcZe9+rH3qg5kZkFfCInK
311idQabaPdsbGQAowfNXFjE3CJwvLpGdHCJuOhNKY/PxN7gRLFpACjgldnILUpeDWsUv8LYG29D
lP/5pbNOz3WnOtp+VhOn5hIWIbvDBM2aOJkF6Tb01eLaog0lEX7JXpPFMMdbgqJss3v6z3XS/2fK
aXiuXB8cOewke/CfZRK+cAwBWeiCmGVSpbprRhY/uzhg5alUPTuZN/wetPmP6AGaBn1yJt1DnoxY
IeOAZkszZMf/8rH+vXozNc2kj0zij+fq/xr7g4dvwjM1wLVlnESuqdgCCn6x7IkOpBzMqLtOOUpS
CyKwtoY/AQ2v/y9zbQr0f6siTc2g1rMc1AK4v/+livQjj6RNaUNpdChCeXo1Eow+2hj9KuNmlbMc
7VXVgSyXUryVA+qe6arfs89hEhrCNFqPtg7KiTGWTG9Vv3uZ9KNpeGCdnQIzwJcQ6OFnO/2da0u0
yng+9FdQNtt2XNfG+BG4dK/FPLJ5hwEzs+rJ6Y1XDq60lK5473nq3BJNGzh809fuOo/dCWD4ecj1
6g67QSztlfAjH4AlFmdErkB0tMPQ08SfxAj72I7tkx7Mr72useIWiKoSV/An6GyoN1YN5ZOaQ/BI
n6PWGS3E8C93/vg5u52Din5+m3Lz1Qs/kHSFt0nLUFbSz5k8TQCADhjk6EzzwWhtvnW9lN2W5sdE
5+V2TnWLfdayMY1SnaDjdSkmiymFfDUmiTZMI4AVWTw/1SNdOY5AL2jbCFuWY95+niK5+QJO9lBQ
+mzfMEftjVlrO13Tvqk4LjHwG6gr9Ifbes9/oMbTiURQozXCduottdptvux4pr13L8ZEH1+tDVUc
vthR+5EV1qM6Jd9e0Wr4nEv9L9mcoVX9LcJbUKOqANXY1yeTO5xYZSd6hSLA7CzcW9tcvVVhRJ7m
pdR4p9RrJw+4UntM/5gCXx3ZNLnmjbgx0KpvBwoVXIV0z+TfljgXFHPw/JtDR2eqG2G7yxdSTUDV
x26dcZs0NsrFkuFNW1t3aq/r3fDTni26G6xUckzben7xX5ozxr81lVAO+IigDEQ2tsP7889VBWB0
uAw5Ku5QTjVsJ/m1pL/hOL4n8rFRqfDq1qqtQo2ZiYOS8xzOKOpThkv0bUz2BeuT9waG+Z/1yuBD
/wb18v6fVx0OiP92iOWgzhGW3qlsT2BJ++cHhxQ098C86SpBoIbh3jCYKYkZWAIGyPr8Y4yU4y6D
BA1nIpLgfRe7j04LXiZNT2FT5M/j9Oq45avX+f65lDkHyP4O2lBimLQ166z+EQI0QqqxoaQmnyiJ
fuewJe/1eqNXzXyprZ2mVRdY6vZJA3/Ru3euA+Ckdvw/IiMYB9vRUzYwctQJanLSeWtdQSpFO3Qa
CdhYro2eO4c4hCkYkPMysEbymYNuhRrAXg+DaNaWCJdjy8Fu0Yd+G5opJ6CRdjzd7JfSvjJFZeY1
sTphaN5ks66/aOnV1ztEH6JZDp073vuW7GtqnX/B+LvF3BRcSgCLa18ktCZq8aXbw6PlFCHhqPG5
IczigM3E3YDyaYzZXgmvTo6zSK/Q7MKNnpUTn8rGSkQBsql7ZOaQG7B2pWJDE+PEYWmfauLUiOzQ
YGMcxrfcm/cdPa/Yf4qtBtIUNHE3YPVY7tM2vXa0P/RNgGhCQuTisPgyQ1hfVv+z8Mqggt7kPg3C
KKokf2eE0f7jCfGShN591G/dEV2MCUqCZSBMLEJfXMZNZYQPCPkL6RyoRYhx7x4LIhiYPU+rCBcM
AwbYiuJSzOZ9G2eHGHSMs1kagxM3wRhJcpiz+ZSLP11+rHPCWxGa//Zgg65ATW2ABv5iZLqD2PjO
uNuPNvOrSfyAQ5sDIEL+3OKUSXR9lWkQ42GRxV6ERtfYVhVi1dK9Nmfjp7fNO21yOFFVD9EEpsFD
vN8c+KgrTb+iOq4pxgrnq06GK4xNp1/WOz1nBJVaq+ucXP3q10hPCbm3eRcIQMfEU7rTTl7HLHwb
unwzOuWxoEpbPHwf+vDjjhVTwouLEcFYXJLfpFTUOFjwFldRjOvYQo0vUVawffkb8bTz+BavabPP
z6L0t9oYbii1vOYOPe8FrejdjNkz6gcJZlv5qThwiUHDoIYJALYW/EjdQQ/fMQXRM3y0U8zG6vrX
sM4vILTOjBuYfjrnlly1lB9e1tanDdFE9O5fGcLioPwaWuxdVnqc4aEMqf+waMBmESpva3t8niwQ
4mllMfIeCO+NNiCrr26T77pouneMDpSz/RbQndfi7MzH+iDP5snm22YB6TXpAw4FYJD2GwzYX4Kc
qCHxDuXoOSsQb3tYQOdiwmCaV/izcjLC0oDsd70gRMw6TA7HLqO7q+lIT95yinJMao5mMCE1AHiQ
7WODOM6x8gY1vYdgPDHJ2xoRPTY7pSKoh+hQQjvom3jjG/UTXlqkGxc7m8CS+4+hoR1z7wFV8P04
BkTr/ELbs7bs8iktzTV8/w/NEhdyseD3jJjWSLuDwDwB7BHtQ7VUZGkUH7aEGRBAjpGb42FenCan
3AdFcW+QvZmW7bXDUh+Gj3GAAhzQWuXp+7relbF2iTzzPs7Sx6WM3icnePCLHuClNLiIlRy9Ynhh
IdmgMKScCXYpvifBjDTy6fUK+P8hwmqDwOFHv4l/p5X+6ceg7yytexor/zz5FxHR+pDUgvK5JPbP
TLb68G5G33r0ei6KchX37VYik+rM2mjPsec8FuHm3hj+4qNPAZZCkxbla2+9BgW2B/entEaMfcYu
Cw9LR5xbXzIedlcG/bLqQksWVmi/8q4dpj7feMYggc0xmJ+M5o9WPWh4eYRByBavfDfjTJ52FXCG
Ajt1MGeP2IbJ45HrZ7ge6dDJIGN0kgHoAH9B/N01zz1dk6JP70kXXIUaaTXjvuuKc+Djfsa9UwJG
xF2NpmkmSSsLoRJDtdQ7wsjaU8MLXWFtcnUCsZC4pcNnhxYdn9y5tcIdEAfcXcHZ4w55role3j1E
FeIs63Ex/0zAUqahebJxjreAETCxr0argiKUnUI5EkFRJfTh4olyX4Q/tT/TP7wstb/RBx2wVLfx
SVny3A8LhoIXIsww+q1PDAQ9WVJ97lpCbQa7hYo1rIFp7LOCqTZa9qYt1lrwEAVXOgeHWof/aqS4
RvYafl4g7A89HmoTw1trN3SqPofKwHHWHHF1b0zHQu7INWjS0zSB4jG3ZSSq9egi1PY58dGRZBe3
9hgW8YEb3rEpcXwzXRT6skm8lpC0jpqvJV5toFNiC3wy2pNhvye0zCEGrcYBrlEIt+unrM++XEmw
Di3YlF3vC1fC2jjpBjU7sUikGwGujTE6MEuynT+96YA6Kc8cefDuvumRR9ndEuR8r4/0MVHIOcs+
mt+7GJ5OujUDAfdXO7rTj03LIjIWaT1cg9l8j32kd3awbcr2pecj6mEZwuPWGMlzHC7bJ4tRqWAe
P9EYQSO4nfXiNdTm50ZDE+fD4ebSnexhOY1i2qL84h2j0ZOtLQ2zSZ1EqNYq+CzaPckmOAnqvd7E
a42IPctr97nAvDh8dEtgkFFAoHJRjWc4WveaafwBzX7RzOoAXZDNGY6uz/ZiQofyzwG0q8J0odJY
D1WU/gEihzGq7BBhFO5b6gbkZU46CHOabuWXpclsmEJG0fJ9evd99MtXN+1PGIkgVqfPSyyTmRBR
6nryYLzlwKAd8bR008YIzDsMatamiptnSw8fGowsdJisr1KHthcBrS5sHualTS+D5h7MMnnqx2sP
8CUyXwfnqxqKs4ENJUMga7gpJlvZyqOuAX2nV6e2eO8BmgKy2EeFwc65I7RtPaflX+ag70hh+Wg8
ZwPCFC+wR/Jhmj5iWB2W5OwxhjKIc2DI+BBZFnO5DNDXsoE886DzR70P17W3KeuZr5GQc0YHdY3N
dO9w6aULOCQPUtC4rpfyNfW6S0lQIGWQ/Vl33mcd9CdnKWOocMNpCCHjYe44GwCDt1RNC601uJtN
qD8xNiVDLdM+FhT0CPko2wYiWh8T66CzB41+SpycLpNRDI21JdE/u2xiWhVCNrCKhjogMpF6bfLG
0f5Cz4WshjToyc+CE3HQTIHnwSVDqmguI9wK1o6xOFcOZ6EoyudjWugxUo2wPhgiEM+NNy0rsfTT
CYNF+OI4eb83M6/aqF91MnIxsIuchnwO27XosNt1WcFexB8NbJ/E6mIi/Ur+K+mG2rky53x1+83J
/O0QZ7YZEGqQcrmkL46bsgF7U3by6xCil6mbGB5xrLcBkNXUOWOmK94gb2dQRYB8m2Oev2lj3x28
pprIH8oqkAidWE+Dje2/ImNF/ZZGb6HPAm7aqx8w0YFjgVgAzkxL/uYmLGgt6XUn9aumHNQR+KBf
1K/6CXpbYgMQzZNajMopePdLY5uONVM8KyAyyAF9vJrHQ2JSUQQfczB/thqfvpCUKu2tKuOjievJ
yZ8SALK8DoIscQRXvTsf6PbjEi3IkafgH/BKj9kfmbRSPxIt2ZKPU+0d4s/Ysobd2AI/J0+58JqN
NZjPnruYq91kMcBjFvErQSvEPCJ+H9svGn4nbSqeIy+o0TSwkuKpRf9IRuEIp5WaZMU0em+J5dtj
p5X/05satCId5dEbdrVGDG5WkT4H6ksnQxGVDsqahg+bHaLRGHcZuFO7IAPB63P4yGCgnRl227SD
icIQJQpffbPd9Ua7LeB5xm7wVANcX83JchpKIObQMAQD7gLSDbPwcN8t/Wk28t+Rtgv6xdlJTVHU
EuaJu3TtlesAF52LHnXtVmjrSFlBq6g/+rAsidO5uivEkwQoGQLRjRN+wAhGK0ooFILDeEOOKg53
b7kjwuCDNefkj8WjmRPnQaeWkMrGR3TDGlXQCl4alKXGNrZYbcH+PID8MLRxQMrd0rusnCuzJ4RW
DCj7kRRZhNjJSYvencZj52eSQGDM9KfXGLWZqX+ZMJQ7GP5F/VD6HY9Fuew7zdxYLbq1BkfkVLnN
PoNvXDMY3FDCg8AhGZTE12b2vgvKA7/Gqlsd2yh7SnLvCn99LVL7LUUjX48IMksM44ZzaWxzM482
dIVo5Wrds1VDWP6q+KFhZX0zEyTJPMAo5x448L4WRb4zEjsgTEDsJ5ixKDDrrYu/1zDMddfRjUhn
Eke7cnmzcYY3Wv1tSKJ94ybw0ajtxmYAAyNh8BYvdGij8kwiBg1saFaf3o0xM2M7wHpamtWvko0Q
QI/5IOYN6sRt4GVbmoIDeUFUNsHgAwuBj7W0T8scQvxASDjV0asLlm+u2pOVwGwpkkTfV29mJiyy
HFegJcu7uCf7KY62eWr4V+GwRtSov67M+B/6+tF0loQ8UZuoVRlIyyFDTWMcw1noA2SbujKcsy4q
gr4kAqDTu3ivF46E6UZH7PZkcMBtP9ATx0U2bVAcPpWdKOej37kdSxG5QkZUn9JyvirV4SKby8JZ
3gPwL+cMLPkqCE1r2xTeCAQ9OM0mGQ7Z0AQbNzW0O4SMzjpa2uCjRh0GTUqEZy0z1zYVVbzPZG8u
N+36OvZEW0K445+I5Md1TkL0yZTpHqQbcoacg+cFCfI+1Kv6QMj5eZ7r4Ey43Fmn782ZjaElXhdz
39WaeTZ6j327J+AGZ89wiHTMe/TcAXx6lg1KxH3PSWgmRoBWXah1D57pf6fw23pMyShxqc8HQhAu
ImdbjFPrcdSpg/rBHA5Kbjpkg7lvivCsrmlv7ICTr6rcBKllWQad2GVG1GoxKKc3uKq6hcBfFwK8
t50qv1zfpMaq++S1PZGteLA5NpQozcVfRes9FnPwpaNSZ56EXm0Jte8lLJ6pTeyNupQVktrtTKel
pHfrIKw159JgTRtflYlAta/U2JmULxzCTN87ikvLZdYlf7eXOvjlA7ENHA6I+EZvg0dCbyeaO5O5
dSziF2i7AsZP/Y9xsChTlvY4SGTj0Nvt9k+udOipqW+WMh9u8xANIPw6JDhwD/UpOMVZzmuYDufB
J2LeRA2olYjXNQAxJN0RE4KmWinx2waJIqPc7oI2zZdDFSvyD01cv+WuII1HtNtaNBCtcu9VSVFU
WzGPcIfOhpdslLjSp8O0otrZ+wWKKTuCKyCFBur7wsz9BmxWnCfduklS1VQVktG3i90eowbw01hG
M8u/XI3W1ZBZKRKUS0l98zJ316CqtdtEQv1kY9EE86Nhqz5XYhTiRQunq91hjpamlczzaZZzvFK3
BH1RTgMUuwRNfqIAmkf2JyYZtzG5+i2RjiR/8dAmehntYyFFNdgBaha4ae1KgTmpOeyGRIZjgF1l
SVVsKid774h7WdV5+zjIzqyaz5amdhijqNnF49Huie2cpj+d7OvqdIpvmn5tNcslLNVt8hFo68tJ
WKUj2QH1tkqt1IKI1j7i16d+ls3g0Ag/jLzdq7G5i7+IsZbMXYjXjU94jjelJxeh54Zpa7VKXI2Q
Mk8JGEUDoYLp1MQyJZL0mMqi1qVAGdtfao7c9vrb0i5nAHj5bbIMboi4BMwxRJu278qcsCxPjpMs
VzlYU19RjWCMpoKB7Wh7tT6p/m041c90IhylXAAw+zUkrP7qioWm3+zHGI6TlF2qub2aKoQo1s1h
zmjkoKtUc1/VY5/9ZjM3LYcYXyPLDl2wGvwLJNeIyWkPukgY1kLnmFb5kNFG+00Ixi9K/6kut1KC
B7B0wnw5OsJyCPjRHJRvPvgGWg2C2Eg2VA2LFTmm+yAz5lU7CM5+fX6Zemj4uhwKqha1mlzc3BRi
+SEquqDhJV4Gv71p2IsmERwXsSkR2iMFagAgDGJlfd7b2jrKLWpTaUxgw5B5bIBoZWAZ4SDmrKYo
cwnO5KFT/ArqL8ZwXkEUjzmulShA2T6DnuZ+UUTHQWP/xPVMBSF/amebr3bcsALKsRidaMYhDAqU
NEySzkyzhOdj0AKQk0k1h5w4LBG3/IP+A+lZT66STnt6rZ6HiLheHkAEyYNOC0fsb/MYx6jWUQgs
+r2N22qjJkBqaOFoJQsBKEmBvyDfN16YHuImN3hgeG5JOvT26j5MPTqIJn5Ri4Pjy7Kup0/dCJ46
rTjMBCO1HWdiK6anZ7T3ypXRDMxj5VgE7CPUjLLbZXV4jkYgCxk+jLVh+gd1ezJ6dFg1UGPeNmHT
aFdsZv7t9bcravbJhYAY0j710RuAPRaYOcNxZbfVY1OxFhltaDzB02CVYZm+6SPUJCKdcMJFB6WK
9qf2q19yey1nJ6Xvv2i9/eLF7g7kOaWwVBWlLpk/Ip2waMxIZqXdIBjLFvkNP5PRFrNS9HhSMQHp
tOdYnQ47iwVFDltvi6aPvECwE3td2RDW01Mb60CncKWvE4nIVIu81TQ18XJuu1cPfAM+FMbRvfrp
QYzxzx5SSY1wGAsOdJCNZPgKS+tjDB1BtiERVVI4niSEy1hjzmUoP3Vzuavy6kOnaRX5za8yQtMb
G4x3bZ2cstR8Ngl5PWhWHa7asNoIraqOYCdAcTGDK+s84sDbgozi/VYvmEYFdTQoOdUzpAHwIgOT
WJUs6XcNtV8fGle3MJk2GNbvPnQAsfY5w4FqrNCuSFdQh8Vjje58pVZJJcRWy4R6zBODmivA7Kh5
+p3SC0VMyTe9W5FUkYEqIxYFmER9DXKEHTDIKeLYhF1nurfgFylr25A5JnlHHHJgEXvkUVTVWi15
KVHS6IkczEg8wqgml0PdRMymrAi+VZWSulWTZo9AT06P91iYPypZyKceXsKYiew06D+j+1oPDS2G
xv5jCUJrg7H/Dc55Vzgyvo43emWhzaOrjMkEBjZ8mNkp1rAJyo0dOVvdMcnJWzhKoHyk5ZZO9t7T
SZVQX0S9/uol1ARWr9QAAYEoRsx7RpAHPyzLmy0hHyD8V6GtMb1YNp2UpCVkea8ai8dyksaswPwr
75c9SBmi6eV7CyqUIBoCW6TeRxt82u68blzPT6W3VaM7tVyoJU/dFwNt/tZs6pO6/wS4fAkdFqoq
1JRixnRQRxofhTMS+yCrxq5DnmTg4UFP496pL6LmonIzdGzjWCEQYG4efzuOjZaFqHM4ma+91L7V
tL4nSCnXtq1XSq6VBCSFxQUtPNLV1PKvNiQthUIW+kQbsctGhs10G/cLVxt/sacHK79gZlPK0aOa
rCrQoHhkovIUl/F7L7RgZyHEUyVCmtrsXhFQd4Je1ce9LVImw/5x1qDrCV52t6x44HOKmhBV60pd
JfVwKu1JVgBdJvK1O/XNQZWUSms5FuGv2O5/1DajVp2k8x815u233QdZDcCPGIIz/V4EcvI+e9B/
oX+BEVgVi+/skoVzrrQ8EJz1q2AVVbuauoNqAO1k0WcR0nJUe6822Szyzh1V+tP/bsZd4G1msn72
SUO31W3Gg7JcmFIA5KS/cZaR4o09eiEObRtKh60UwtmxdZk5MnHKR5TWFgvpvqV1lWuk24bYomHY
gpjkz8pnSzCNXhVhckppPwRO9jFgldrnvMe1PhcHda2SapjR1wVH9aIP9NBYN5Fm4rUizDSy8OST
0r1SI3qlSWuIHFtNYR/8bS8th349zv2rkgco5VhGGNXaaex7PYLwmEoztALKaAmur3Amn70a3QO2
8o1nivOYGE8zfmy1tNnS4K08YWp3yWyARsZ9Kn22SrDkVdxoFJxfwCkJRHZz9FG4J6Oc1EKQwxNX
fad256Xp6RRr0zrGi9u5rDVWbvhY+ygdESO31P/iqN4wFHjV1vjTV4hOwiB+M0Vy1IeE7lrmgVM2
rWKtngwlcHSlUSsix3KvXl4nY2KpueNDQpqk8qZKtcQyUO3AqXtq0+jVIu5+SWnRSK2RSZYoJQHA
RqT363gOSO/mtf+fcsHD1rQgJ55afxsP2SvflAxeyzna9vTSLklHOcDHdIL2febUbfR8d6lcJccZ
1WG4twziDYYGcaoo/5id2T2S3iB9RaySoYcauvDCO+zuW19H1z4accdD8FXIt1Rp29UFcUlmoVlD
nyn9tYz9eDAGrFWVPGqgwbzEFpmkuhRdKqeVetCUOV/pBnwDx1buhgsI7iz4CBc8BM2yB7TBbKvp
v5U6r4+k6zFAj2xqRbSvTe3BcemeJnbEqKBxLjPArTrgWS01Y99W5SWF+gJZwdm0Utciv7LZVfgr
hu5m5eo6dsKwdl9sQAcw2Lu1ut6W378NrQxcZ02SL4kSm6kqqQhfrKVkDdMbgSX9t3oyVGmgLoIq
tDt5alNv2lzaT17gQKyTP0TubXT16Ez/rScx7OjHIcRF/Uow04WfAbBHQ60f2KHIU5RiC7Jg5LlH
7gQax5Zm2mi+c6rd7lnTo31CqpfSnTSFBtyi6X9ESRk6k7UehkG/H0d46HmQtDsGAbzCSD2lIuq2
gklfrddbu7IHSSs041L3c7FTGruhYSwOxMlY5VysW2E/Th6dgy7jbDo/qHMAWQskodSknak3UK3h
iZvH27q7lX1t3F9FG7SIzvG7wDW5cMC7OEl+F0h3jDpBWkbyBsiW+ZMjXdG9Fq+VN3vUnUeEL7/K
tLvQB7gpjRg3/qoDex/YNkdIrdyo1aHrm09154x8fMom/WDqtct7Si2mhHzSNOMvpYVk3fxWdZVa
dlQdkXSOTwBqR8odg4eZAblUJylF5TK3QBBGXM7SraMsATYeTkAnxU0CpLSz3SBtk1p9Vuda9cCr
DawowwcZvhDY2lvsk4i3vKmnflw42gByIpcks24LwohIMuiK7Ws9CWPVyOcnrTju0oHdp2ZOQI6J
SCiB5RG32vsYeD9q18BIJMPBmWN4It+qk7uSFwda/hD4xe+lQL4dd53/wBgkRPwlD/GxBlMrqJZr
7HRPPPLVKhM/jXTwahwe1X2cU6fbhjjJSEmmUhFrdcgPBpeKGrWXunZwtKFAPZKLEJz6XmAyK2hh
QdlTD4Zcmiq9AdSbIiqI5l9LOLOW4Aw8EFDzSI4cjt8MBGuSpWf1VUfhvZhZ8uZELVjHiumZ+rvK
JNNOve2QKSKdfsQdyXvDmggT7qcRPkdnetZq6Vf/ufZDKtfEXTnlwZbLoBAi2YjB+iWSsxi1+qQO
WPaUYVmN98miGbvAouHYl8gllPvUYuGUS4W6WfL/JPIsoHjUZJHHIzOvxgqf82kha1Z+FM1A886s
42a2VLtdP2clfYj0h4bkFTVPcdQcwr1kGa5KyZnwQbobFcMPwyJXT5Y4XNlQCHriSNMRZLP2BpNZ
rJGeXDRCoi6pAfYazhZdRbZsG82Ex3oZlNMMKv154PhEF7dItp09iJ01VC/hUNXnwNOfvEXr/7aC
cqLk3NK3ZD2pQQylplrH1UOvPl9iVyFlIgcUL7XoRUXtr6AiG3mmGV4QoZl01ne4pB91FuhP8bgP
Jx+MvTxF2U75OC0wxj0HQbDkuYyolDjmYVdLG8JXXY2cXJvCwUE4xVg+IJSrN2ISEHLCG8m0AQG7
dBmqBmepmHJ3Gy1CkjeFDDa86km5xzkqjGc7o7mqbpYjkMvA9eOkziOntIJ9wpl0gOWaWu5V7bf4
zTj2Kyk9Jt4RbmezmC+1Fb9GrfETaQRmyA1enZndOUbqHCMtUMsHqSP51o2Wc5aweqce3wIjZcg0
UTw0Nn0ekVaPtsUNyQqNeUDFPumQeS0RPVPNjJ2d1wI57A6rMmGPIameEKe9W71FhW5vcz3eRwM/
Oexp+eTMNVU95oKT93xa+zYajom6/CDMHFn90D4lnftMm4pLw3k1C/rgvpOSrzqtDr454E1lQJXD
IT0mtMYW9uK2CPKNSfQzU3pMbIW5OID0SYA3x4Zec9Tv9aHxdy5ono0DO8dGV0ASeJ/tmpwKbGRk
anpDhcKfJp/hOvmWuImHDAb5jsHxX2Ky3F1r0Okv3APsfjaYMfkk7nbcYKH9cO2GeAcjPw1oYPoa
oEsq0mLXN2dsRGeOXCx3XhJsmJTekyL1Oooo3UekFiUg1LUmqVdR2IX7xOT1Eo5Nfibovg3wzSUh
Wi7xXPIaMWLMdV+fa6RiTpGejIYecNYPzKyxrvQiDWnuIpQlUpAEmQQ+A6CFJy903GOyNN/jSCRV
Y0OdGNv4HIUkzc4t3BkSxmzX2y7xxBDLLMXR4ElcB8S4hx1ABgMaxZqGFNkeFfHpkjyUVg9t7lfr
3qi8bRJu+1HrroEJmtEObHQf9iPOgJyDP92lqSCzqOOAsdHJ7jaiCazxFB30I+ku+WZexMkh5YR8
DPOZ9yFsfwhO/xM1vCWDPlnn/8fcme02kiZL+lUafR+F2Bdgei64SKRESZREKjN5E1BmSrHvezz9
+TxUZ6oyu5ZpzFwcoCBUihQZ8ce/uJubmxmDeWzH6vOMMve2HxBTXX6UIDBFU7IL60pxhanPEYQJ
wLoz3mfUSndJOW8MZaz2vqNeZY0Gzw6ZLLtzOorRPNomowGSkcnp/MTEcwr0bj+ippWFuCOlrnW0
Tfe5sUqHjs8pWM3Ux9t++FQ12SG3AId0B+51oyufSydAY8kqR2wgxd3P7S6uV716AV4mtZNDb0qJ
9WZ4rXqXICYQd+mu8fSOCqHlU3UDcjDgnQxFePYmhIlcmCFAzPoxyeMZg7DwoTR97EUq1EoQ51+7
Y0n3tuRzlJ9eAyd4pCQOG3CiiyFvMrRkw+/0CmIsS8s6gvC3tRtGWw9JtHWLD+fKRU22GruefCEe
V357G2Y9eGHnUW62gnXaXsd3Lc7I1zF59taIsbQNa/m7KjKkRnIdxz1C9k6MTrGmwLr36Kgah/QL
yYZ1PXf1iwLOOg9Ia9TFZ3zL6it4elfQ7gC6vGcj+O5ApjjgRwB90B1vnaHxXjr91auM79boGVdh
EH2N1FG/i2iL0mc/vH9B5mxGsp4SEA0fiCgBbRlOsWldcm9YzZAMSFwSyu2wjTDRIH+bHR3rGid8
7qgCIIMCW9xBqbzSdAy8C8PbUJl/6TTk8lv4jjmSOnuzjBH4oC91qLV+NVVaf6fR0D/QSZLE2J/E
IfRpD6V/pzQ/j2A4t3kvuFBDiQTBPlRy/fiblyrR3sxa98YxBqxGkZCMiKIghJBy4LSWlXqw1itg
PDWhsBwW74kzonSadXuwsfh2rHpuI0I1tsIbE9BMXPHsGdUFN0dwC66WZAVFlsNmDPCX7BP1UBgu
Vji4qoJi6NvG6l6wRLOuGxtBHFqBt2jw+AcXjMgMnWo/OOUZKO7aQPd2bVu0FmW+btMWGgZ4+g3N
XQxGrzTGdGM7WQsnjMq9CtpxU7s5jQ/MQjY3OBbJbROp4pkLIS3zelg8FgNRegHeKArmQYVkRk5l
ftC5/yMRyuu34v41e2v+1w9ikYsQ4reC7jrMJdr/fUKjo8j+8i1/qlT5w+eiqPjr1W1e29cf/rFF
7LydHru3enp6Q7W6/W8xRnnn/+2L/3hbPgW8++1f//yGnmgrnxZERY6K5PLS/vu//inac38uQrlv
0tfmH1dvdfH28x99CFEq9i/w3+l1VwHqdFjwJmzz4a1p//VPxfnF9nSa0li8sORpcPlNitLWfzFI
dXlRtx3OAOmP/1WK0tbkJQIcpLcNlZ/mfyJFaf9IdrdMC4VDlB+4RteD8v5z74/dmwlOGNLPWYkJ
m9aumtn2cAZvPykFKRAS7TAEqdkYTvuI4iqKSfkEMUVsoEsg9tg37Y1C6Xu0KOBYGXUDNy+uXIuV
VqeHMCvR/AFx6sLxNR6rbauTsATQxllo6DCPmMmaZoeNAYpFsx3cs85WVfc2meXjhMdoOLjYLEIx
rb3sTqGDHJC2OlI2xdOSGqZkAYilq6uMrshVNPZ7jujLqKc3mWp+6nAB0hFOjjTjunKVZONYw8SG
Ai3OCb+0KiC2H+QXLSkugK7J0rcVTd+Mpr773aT4I21MeV6/60RfhtnWPaRFLfQaeaSi7vC7TvS8
joy0JHZZz1wgAkrpwUAT4EMOBU2iZOP5ZMLOhOdSaNprZ9Y4efJ30zcoqJoUbcRv1WNwI4dB94r8
RkVlI/cYWSWyJwjhMHvckyOe8LV11wIWXgUelQwIxucmyw7ILvMQIva22kP4n+N2MxtVtKndBxC1
AUINj99yGREUPlbLVSJ19i2d0b5yTn0Vvkui0kXOWXOvp4HeEQI7CtDtZ70Nzn7lSsiL3UykpNDX
IHZbx04FXGhiSnQVvXtoECTUOzhEOaLpFgqIqmd0d7IQwVKcH+gK8pV7WFbTWooCmnWpi+yY0Zez
Clz31SP/pJGKamPLjZgZVuljl916SjuBImyIy3fh6L4kJS1Ciuee6o4HO0fZWv7HFOhiqGh1oud8
b4z2QCN/9qnruogyLvdS2+LBaRGp5pTkDNy8dFdlcg/zjV8VTxTYeEJJ+2Ww3EtXBHf4Yj90Q37E
/A6zBeVN8Gp8tEAji1MzMB+ZEag7F0oKDYErGmBCrl0n3ZqGtZc3Uxy5p7+FopSgp33hnEYfr8sw
Oi6rSguzS+UCvijjt6DJjxr942rlnwpkHkEw4UN4IM4whdaui/HVZAbvds+z9Wy+LEfu0VXag4HI
RWkyy2SVkBAfdUJWEDIWtN1v8nSgB4iUbsLeDpkTbYdry7vdwK9J1OAdSYZd1xnnWu6mgwy0xqE8
cutPjQEH0gmca7uk9pz4T1mTXCIXB1C39jmxHMh86DRixhV9RqfwzsO0dGUG0XulJQe4qpsxiZ56
FVK8/9zYlDDjTH2XG1Aij2aPeFCRjFHfe7zGB0T7t+i9UypvoBeXMxBr2z2nKCE4UwqfB5oo0krx
bRrp+naycE+ltF1aXHGiKBakkeGuCornZe73OkNjVHDk4f1OBrZXofa63B0w+OWv1/siPPNbE64s
d8vSHNW0PZMyBXzeH5e7qSgtwBSetU0S7x20TEG781cPX2ciWuM8FvrBiexjEk5XE5ibPkDuj7E4
ICV0j0UhXR1z/OoY3poqHFFimNJG589YB83dLTXEJ+tJ1VkHZUL3QjuzulUhaKEX1BtPZZRujURb
IYrx1kLNZyN2j/IuuOZ7zCExCUi1TRdFX4AUvmUeTDeEZVYDou5o6GUP1C1J4a473dj0wXjIWjTp
yuw1VLqO5A9eKzYcdpK95ok1rBJ4HIqGr5N+gqu0sSIsEqdW2Mgu4a0y5iGV5Z3PrIM1lr9UcwKd
BdFIJJBfZ66LSIt+SSfay9fowFRK13zHpQ9FGoeYULPH7y72UCu0erh7u+8+4po/FZvV1B+laD6e
lYGGkKdRAues+0mzhGHTozmCaheU+tnjvmSYWoWGZr+g4cQ9A+DvugLHCLNVVmWMl3Az60sZUy3H
k7zbm3lIo4F3pZeiiETDilPrF4AcVBUd/Twjg2Jp6pviJK82CZ+mmK9BzpD3kYnNSsJoabW6dSbn
sUmqV6Mwz7rHywkbOxqPX0fqhqsCIK4sXvH1g6iqhM+Wk746lN4RsMvgeVDur50vqc0c8ipGb2Rb
IhbM1qAn2yLwyZk47hyfASTQ8OHx7oecIdX9Sac/GZHiENaC0x+1wTrqLne6vIJt2qOVN8fZ0A9F
nIXbNobHr8MlGezaW2ce94zsYQaIyz7NLMwL7TiyrwV4wFdWQ3Mlygmk3Lkohx71adrb5byjjHgN
+doGkRVJEwwbaPd2NnbQJFdhdW4CWttS+N1E6+gGTkwE+iW+OgNTPkb3U+ijqJ15frKbQ53Nv+uA
M5MvdZrc//VKdn5Utf6YHSgRexpMTdekx+rHlayilxcoFcALXojg+hjqWe4xG9zjPDNGdld8dWGm
+erkIR6HpElfjVfLoiuY0wFHbolnuK2jS8cGUJA1LC9qEauwjXlYkP9aN9haqnOAsPYq7+xynB/G
KXtVUr4CUShY9igWxMDESZe+lq15jlCVjgbvaNTOsbDCkBppcwSpF9Ybg9UpPGu5ABHE63VVlCaV
lYP1O6iAU+A3TP1uQDxy4Jva/oywGbFUVrFgc/cm01/4u4l+Nppykmjc5Qby+20EZXGBEcHEwyne
D4Ozz4G90LznQzR+0Ggg0lJ089TK1bIJKAa6OXa3C9nWbDY8RMvPlGjOf/2QvD96SAizazh50LeJ
GtiPD2nKlYY7wQI0tnuXNtuOzmLtvtXyY+/ga+wUr6VI57Rg760d0xxjMh8j/Taj6x1ol42qNNJX
2Znl/Ro8S7R486usSiuo6ByP0YCGaa5uZoWIBVFIlT6G9DUo50OACYgafGoK7cnzadyRZWlnEMWW
Z6D4yZeiGkExvaNs+NjlsCCtp9K3jnFCb3Hf7PzcupLRLSL+qrCHc+JZZziUCoMKBAMctIpFI+ka
NSUg9XqnqxiONnKmdAkExoE+J/McDmwYhUwNPjbHIykf4jPGimwYrHIqBZs8SXXUPNmzcW15yxsF
I9rUpHZOs0rBTkNXFztx1F8WAUgs6jDHoHroT26xidTkC7pZa1KIW3l+0CWOsmE7xVysITGsOlc9
15x1cAmYeRQoN63eH8BzzjUqwOvHqmcC/vVTN51/D6qpmnmsUc8zTdeSVO33QTUDGAyepmhr1SyO
c4tRcpVdmrk84uV7JHE516H0uioF0Vx2KBHZtsszArU3vZEfIFMdUao4Gr57h/GFpRI1jHWYrauq
PfvRXvfS91LP4EJF1l7r2mdiFtgLWYDGqzptg/AGYdnXuMoPQH9HznkiMO8pVld0Or4XWF7QoEnQ
gvsY7PL4Pa+Dd3OMiaKx0RwhyKJKxU3Ri6KF2HhgfOaY9TFxXWfThpTvlJCqQprlBZ6xiFN2xWmK
4RH6CIyqLuDBR1ymly/JSBmtKR8UJ31sAzNhajwYLdkQlDMlVlHEc8Ebeb6mD06Q5kOyUwPEE8yy
3FZTd9Gt4hBRymeYias9RqEU6jWU6a1t4URW4Bi1CttmMdLdtgQVoPsnpNsKuJCIOyXBWWmDb51C
L5+1CxVrZ9b45k42Z9bUqdmmsPNsnZAbbTIq11Cex0PudzbyX4NFx2awHUYJFx0sGVXlDFpcW6B3
BiIqcRWdRLNpiaj9nmwCe5Wbqhy/KTklIyRathPddubIrbihUVNJpdEYhGytGMgFmATNHGUlYV/I
p7WS/FQFnx36W4CVk6MRmRZu+G5kxJlLXlGitGP1DmVdTpoJ298VpurPSkO/1lySaek7mTYykyqJ
MkedOcfcc8v8Yo/EyG4HYtUa4863kvdxJtWjPIVyR3PqA+cGlvmdpsS7RMElCPkFoMjbwk0u+ABd
tCx7b5GyhBdGm0gSftLkmseg+ZzZ1r6Lc6Tqom9KS2OQSUrkAQqj4IBaUBNfop4vkjRkybTnBAbM
NJHy2c719O5BrYCMhrgjIsngRtuomb4k/ox6cvgQ19m7HVFy713tRkengTwMaryk8mpIo3DLTJmh
ue8MyO9kfFxSEVqnsflqxwp6UjmKJLEQ5nRzcCiQxDxteFSDfUmz7FLbzslUzJ1E9z7PVwqdU6Tc
5dF3pIKPNqNGK+EBh0VKwmhWd3GBasY7JMZ3ikdIUmmfYbt9Cn33tMyHaA6QD9LIn5EQopR/7Nzs
MkhcHzkkNfJo6MZ5QTwdjnuYIMPtDbdtK6bYCgs5wjfKDC45TzwqAnvdZdbT0MWf2pp7HuRht7Ck
aHT/LCnNMt8k9R7j4nmckq+1vE1yt8mo6IlF/tYtDrjvXtLGPXH2nvSUkYHmoee0ose7QnFF+Y1c
0Oex1lX4BOiEPRY1ydxhNIFq+cbyBZkefTNkAYe4/bUHMTf8ZhfQ2AOnmPxVdhf0NdyFTxua2jFH
pCKY5Ka9elVG9q3RwNjM2yvFSF6EkIgtOspk2WHZIhZeQ5PmF+q+zCcb3rZjE/BzqI1G94zkKwGc
F7zngUfrwBQdKNhIfsi9JlHyvBQ/pfDVR/SoZ/xWiXndKKxdMX0rUV2DN3pUUCpVBgfl+9sobz7L
16VIjQx0lNK/DMguZAGkOVH6qVaZwkKpecYDddWgQxil0CHpe864oyeTbtUO7ScgHKoESDuNqnJE
KfjBLuUfLb9OWcMsjHdRvquD6AaeBGT9DHEGFIM4wJVnwYBgCZFBV7vMns7L7XvMcmfkLFKN7DZO
IrbAFo0EptnIabymjMpDmsN3QYQSFaSli5A3QEHInp4wOmI718BMsnkjlbCtOeWXMiqOXV0drenG
bLIjwi9bnKdWjpcfmx7YqbI2MmNlWlKfPbpR+k5jhWhIuDsntRBOQtlX5TOYxbjhHaG+nAXEaTV4
bmGufuorCFqagsIzONAR8ZPXsezoRMpB4fReebfs6SGVS9UNDv+gb77TUCNX1wjyAid1F8ZsdwWm
2t9HWLVQAGqcq1P33p557AVwMdxg+pdDrClaIr5ZZZBQxvpWOMbd0Ki0KW0MD1UT3Jk2HlIjty0d
QDamICvhf/iyScvkKOwtQN8d/esfe0ekJZcBM7RVX5o7bKZJxSPEoZiTE2eEzJgmb4YNPqMwGoFr
kov+1RooAMlOsTxkXZsbirTB34j56H+U7HkWUaIF6qmTn/8YMuRGWdPoRWEMxWvOcDXBfB4564Ra
A9oTBnbWy9EtOjy0jF6yDNFjilXX1oCS9bIou8K5ptHypQ5Q//YsenWpd5tyeFrGDLWNadrOCYd8
hRwsUONfBz24GHGFP0ELtmkQ6Tr0mOuG9ZPxy2zp0Gtq0lVVn+G5QPZpmhyHevVstsS5KbmYgifp
mNSnanycNXIMayYXDAa3XhWNztQSoEGi0QL3UJH2k0jUz7yjr77GnTquZpXpRBcXLcjzeJKAEstF
LLpiZPrIllnGCkR6eIJL3DhrNNswSY/G6F773f2sTnexRwqqDbCvTZuAcElkcuJFwWcqq320KmCJ
MjcTYiNGkpxbI0pdMmHJpyOY2Cgp8SOmCQntX84k3TgnrfaC9iZCkhS35pKIPSISt2KCG5EkLnoT
Zb22elbd8DkYiF31pthbo3MJW61YJyQAlXvvtOEeCAoUkByJGu++T9X3oNSe6SJo8T+4MozuHWfs
sbOvZxu8eFLqz9SI8pUFGwY/ZA9urFz+0EYxt7cx8ddEuhtcSTHPAg9M2JIoxougLgtmg5A3sovd
d1Ymd2XztUvK4brjFZY1IrLGDRQtvx8L974QLpML+9d1ihsvT4FQI26lqOIzTnh6+5Qm460MkhDT
rMw+9rQnowzMJpB9XzKW1rrue+qnlFAg9XXUsHrC0nDEGtfxQHwDaydpZgumM9G6LDmkzAYsu89R
oJ0hVGFKeQ4K2sbch4YYZ12WkhrgBKqHGJdnduutBw1/73E8Fa7W0WqnfLeTU8WDtPTiNWqT68bJ
HyRDUIxgXxTCHyiu5N9QvO7dHBh3ANNJ6WBdMoY+uS+tT0VmfUot5h6RIW6guXX0jPo5VFEA6xnw
Jk4PSVE/LriFItmKHzFrUpVnU5XqOQjg45HHE+1KYm147DrkzktqOvanfqRoMNmMdd6ZCCSmb2Cj
ECnz4miStBVLhihpbIQ0/tSb12OGQT3TDn74Mew5dJZ1EZvW3qyG9V+va+NHkbEFZ7BV6gMoDqFo
rf1ch1GNAcoLspzSLHpagsx00teuCX9UsGPwoO/1iKYdMe1Sl6Ev7M7t7XvEPB7cTv+IkYcBH3S7
vy0bYn49Sg/LXlp8inA5W82dc5Po1i6W2NbsMQ8bk3eTNxlYIiIcsKrl1JANOmvHQ+G7JiIA7W70
zIscoH9zv65UPH7ex+DFozjnGbbqqT/ZhRU0EiRBaPPNEv4l8fc+dK5MiZYtDlNHjvsF/K9D/9Rz
2c1kIsyRX+IOg1yiazlaJamaAw07oO2gP/cuQb8E9hUHswzUhHKW6Vn7Oq2OZAXHKgjOFXC51EMQ
H72CSaA7aFxr10rsIJp0I5GojP8SaFpb7Hnu0A8m5MjgdcaEfH1dwNLlazzVfbFK9VtgpQfJJg1L
RhwrRZqonujExufB3yZQsyElX2O7XW4n1z/lMdkcDSdStfYK4Hm9N6n7Wg82bdMIHRHEStJYQFdf
xV8DmMC6J9RHqaqltnXbx/pleREHh4z9k0yOs3VS04NcsdwWh0a4Huv0urCBZiqr5wgfOfTZY+5D
VGeWEMeM7AGVWnxXAlxl/YZ9zDKe6NIlR6jhdiKfgbS6zKD4JsqmaznOl4AccjV9Lyk7sBODCRd7
VwWz92fy2NyzkVJCj0TqBfRXWTDXmi1do8hgKNF7A1i3wqF1O4oOR6P3RLezgxE67VoSU1NEoofO
kCaSgCkAL/rZGce72CSs6zSCdSUL1pYS3kQYagcTBTMbShDtqtqtLBapTUna4NGZMZV3OhEGrSZ3
RYbWWnKR/NvSx2NOmjR6BBZLIpMFHCtybbDhko2UiTDrxrJ9NSePCCIhFEt56Dqq071HHJlKCBgk
lOM0edSFk68jG8ZUlpu31Wy9x/aj30ZIZki5x9OZq2Q0OmWcpZRmm1ysGrdfMjM7gECQrpEoT178
CPC0A6MfNnMlXyBhv8SA6jwnm2xcD374zZeijt3jMO8rGC4rpyVLXxJQ76m0yluzM3YyAdxUEZ7Z
2W+4zEKP35n0qM+uZS00vr2T2YscN4GVjnR6v/vtc7TMFJ27L77r7gJPMmaeiTEzn1g2KFK8Bdla
R6FBK/uTNR4wUDwZrMuPDJm3OqRyzJLPoB6zlJOWIlZflcc8SI/yWZKdhuw3cF3QMLAfDAN1g86G
w1b7pU9ryrC2B2tf2soNTVgU5JjLLUhOl4YPRZ7fpXN4oT51TBXBWRg/CTsRu0uulmgU+chm5bqF
eZV6Bv21lIxUY7zTc+cbdDZyp2AVhtDZYB/juoUZhRqwDicZ8iVLUtT+ajbc75KOylejDgwDW4aq
Qxcc/HZUkBQl2c8AT0eDc5VtUnaK0uaNGMQcbXAR2lI4YWr0lNRuswTHGRvUkjUtGYSC6IC10SsQ
yL5mr12mxrId23iNXrHhM3xTF62rJMT5mGkm4EJMDG9W7b0faZusi7/2zlcPrN4N6p0k1TnP2Re4
4xHol79I84PU75AQO8kYDehGgGZcJLJuMVJZFeyhURU+aHN6l5J9BEYE1zcjrcy/5mX2XOgosDTq
Ux1ZEYvRj3ZLbVxyKpMJwZEo1YglcdIy/YvZEU5JWgYZ93ZOwzspNEo6pLjFqxOF5IuMUOcjUma1
NJUs91iTwASyTo3hmUDgzfRrlgf3qs7Ns5c/VagjbBZAJdfSh1lHMr52g7u8tUgRHNwNl9WglKj/
gDoIZLE8Sisk14xj9Ra2zFFyuYJSw0jTYcnW8Nfn1wIp/3B80YatwuqgzudS7fsZcu5q+a1BOKvm
pPGy9dpIXTdjRitD+D4PcKsrUzur4S6yaaqtH4PB2BlTd+UqMOnkkhfIQLY9eUx1Fj/4kG1HZ5tX
9V1YJO9elv7NoWv90Znrkl56kjdQDvzpzM0oZqhBhklwmLHOw/SoiaZhpHEHlqZQKKy+OZ2yzs15
HdXvtkcP7ElYHLVj7mwBSO0FwfRPtTIHyNWKlnJFKsrpxhm0YDRyvi6bufwGL8Z9hGt5iWg9Al3d
rZ12e4z6djYibbIrLedX68UHBTO3TaS78y6lAa3NtQdZbkqSIf5cPaQ61dzAtU6yBSzJOR00HDOV
g4C0sV+yr2WZxYZzA2Xk0fOUt8zjS//6qZtSSPjhqeNYAWnHdEx8Dkgjf6oGRWY6zF3DUm9182zV
W/oMI4jdJCpSEvL99LOXfXGhKa+VmJgMQNyWiput57si7DdL7Uc4GmXQXqmSZU3682Qrz30wn5Wa
Ykw2qCQ9tMYu+YAiZVOpNNjUxZacScoLUiciAMXN+7vUDSKY3utmpNss9nvUsiaKF4l+pgKJ4GCC
wIcZTutean108Ux/F7f+WzpqWraNuTglMgv9Bk2m3O+ILTMygZGj9NraR81sb1jisMAWqxcHmuHB
tzSiyFQ5+ckE26XvnktnfPzAcwUak24vEMKDHBHkXt0a/1KABmfrufZOlXNwgt9dunS0z1BIquhA
cfOew2jhCQyBZa1C87lu+/s5QpekkwgwTAlShpXm04+C1p6QMqgfUz36m8nwk2wyIbtsAdwx1+Pp
FPt/qjpFKk2xxeSpaxc+sqZUJ2qgADs0JqNEscoJinqH0ovlHZtuRJchfEoQ6qWY7yMIgoBEkCV/
8zRwf/15gnJNOBcTV6uwyoAOf3wccceh6Xa0OkV9dvGSAjU2gh5B1F0Df62GLFmQVSEgZRylS5i3
4NSjHTx4wVNftqgaw0QSmLWY7JMxVUgGR5B/zYMgIgJ2zrr9ULiH2WXzQM+rWVVKeq1HWNV9RMtp
9C7WJQFE5ngO9+q4UF58eeDy57idP3b21yUIW6KYhdjUK/oNSCzNewqGB/ihknN4AjjK5iO/cDu6
MHEfzVdxw4a1hG82XKa04ISOTJ9mUoBFzW3uPMW5zxB8W48JuGeW08l/ZU01eazkRfDsX6lcAFmw
R8stSby17FBR1O1b6oQm2OUCuS5hTJfLVmM0OE5JxLjUUyQKQ1k10Ex0ngghEY++zGhCoCyG3pqg
0opdrRxXfV2oQ6nSHufC+yLFhmAmW5AyS23Fj4RID7nUijRv+BLDZkmIwKjWabcBavgefOpYDz93
dIKV2D/m3rizkobj1d0akb+VtMyWB7WAlzmhpVBZ4ik9hqG6D/KKNiei3WngRO9G42LbO0qgO621
nVWOBcaCqepQ/jrfBEqWigblRIF4HbrXsiO05XcjKN4tKzmE5ACtMT90ooQG82uZNKEUHnCifZnC
5lbg/CQBR2mSu0DN3nN9eNLx8pRlrAvOaqrpdZ5W9wj1n6Tcs0Q4k5G8mTSPLmEY3SWwYqFs223G
QCEQE4bv5sB6V9T4dcx1pPuW2FbOk8r37+g1iZgJ1VU5g24tCWw265dOBcjHtIXpIGyxakohJO77
8FcanEM+EErFoJpbmqSbvylHm+q/JfOUJFVT03TUBk1d037C6EBKU9MEFF/LPhjH1kdSz9dLlC7J
iaQBUnuxEpKa4caiSKLDMbcU45SG+YEmvWPIPBnzHI5QfpBKVte+Ylj0aAE8j4Ley5ZZaZT/aL/D
XyZdSdFC4GRZK1KYkiS5VP0HlP4ph0qNydRsRCDjmj4/3dy06mPoo6giH4S/YFy+ycwZqFN187MA
t3hqvkvhVK7AbfQTjE7ZTpd1m7NQWdvyce8febcdfu3qIMYeWudRC28xjKkO+Sj4YotFmJbTwQGt
9zWJTWoLlId8LLNF8G+DSM+OOZFbFMeFs9gD5Cz/E0wPihZ8maL6YoIBrMtRkIH8IrM4MyHoBSSx
2oSAk6TOkqv4UUJ5yFGWiV4uOTABSQKzwfOrp8Fi41ievC5Rm10+e5SoV1VKTvryBgJM+C51Asn3
ZYm7Bv0W7J1TCsUK/btcuIJDEV9kcwrC4sqCd7lsUvLUuhwgNHK2RnWHOMlJs6NdOqePvTPpW8mW
FCbgMiMc0kMm9TO6lxvyhpM6oGErtbUltVy2xCkq4VnRd1d46cUpB2Kj+DlpZMeSNypud9PnGHMA
WrmMH/M5uU88VLxq9z5mqUowvWzGGRVNw7QOdOJyKrIjjzjCBymw/DPlOiotVCYkR9az+NVVaHRj
bXgUtZZSoialRCdMn1l4ORHl2pHUS24eI3h0NoFDuRXfwel6eb+tmg8m4qmJpO2OG1xgPfMSbqvN
g+KxNX4UoyvKeCwM7LMhg+Bcw9jFihQk2NYYJzl2FtqxhupbhDzkRzq5jNBSmpREMo6VN63Hxruh
H76SeiDzQqZyr/pPtfcsYatcHN1eRydnUw3H+BZQ+IWGz2WJGFAS7VHdlLn2jbZvmM6QB1qKdOV0
kO67hTCciNhyDbqK4ga3lMp9qbwXPfaPFFcHOqiCVHmSi0Y99UxrJdCO9cV01cvEMQtviAPSiii3
FeaToAwq0niZ+u23IIjWlY3rK98+MBArcFbenVx+6smUF/K0lW7pSioRmmR1wAg7jAELYLJOUK0X
mnUy0zxiKtcfFUPqKVJvSdz00az7bTTQO6BmBO3EVth2WtBbZ1e5rcbbXMCWZUahILqdyTykMCsV
rFZOvaVy2eLAoakxvjUkMFIGliRZ2BF+Z3SAUKhhQU6mr53uLhq78ZytnRtJouVAkDKRvF8tiQmI
6GfO2yE+1T5eCEIIjUHFcEmhT1eOdEl5ZTJLedHl4eW5v13AtAGEiwpraZcXQSWWwyJo44sctblg
81N0Pcf3SYMWbxQidaKR0MrKafJnM+vupn4+Ey3RHN0+aDWl0ha6MB8qeZt8MNac7wZdbhF7tZxd
Urm2aaCCFS8SQFybDJwvU3jJNBcIojP0G0Pnr5auxlEvP9vVs2t+B0V6zYvkKui92++WVVlYt5PP
5rOx6xEF09HvQlyT4Rri/us48sGtCTeCtT3m9qnkA4uJBVhSX7JtgDLmRrqWq4xybdMPyDqAYqxb
z8/X7cAWK1hE7ISsHfcxWxjhUqIt+/D7iH1vyUfKyd4QHMlY4n+IKJ950hR3t2RH/1GLyP9L9wec
zd/aSP6s1+R/YIuIMH0p+2AJ4XmaCoHU4bz/656Rf2B4W5Zvdftjs8kfftKvjSSa6v2CnwJpp0kX
gUax6f80kshLumHahmnAhNJMlSQsL+o2/Nc/NfUXmK2OSi4A9KurBgnBr40kvITtiw6nUXcNLINo
P/nvNprjR85LB86f82h/Mtv7t0t3fw56AhjPUWfGe2j5uCJAP37LenS5aXRVyHS16T5xNtiNYPQ2
zWdmoZpvEfiif8oN1+hxpICTxcp0WA14+Oycb9BDTXXv2U9VdbT9+9m7Bik0050zf3K7Q+x8j/oC
1F6jAf1bZT5q5sEPTr2/x2E6cNZaglTlaxQ+u8m90t075U2l3zYUPd2DGR/75jbh563i384RRa5r
183XqX+radDKo/uaZi8HnsXc3tPMFXAuqslXJ9/5/tPgvVjRQ6G8JbQdduZ9PSMZBhMj76/K9C6L
j2a/tzWUCG6tAhNrGCH4eNB6toH4g7pZOLzqtPPXBbxoH/3V7imbnkPjNKt7JfmkzZc+2TvhHRSQ
rN3bE0fWdc3nDOCcuzhFZ+1go1kzpy+CJKIggo9l8jBO13Z0ZVoPoXfQcPxIb5sSt9wbY2DnO3Jm
ND5qXjdz/4WezbQB6OmvjPjo4GFt7Jx+V8+fN1awU8Yb+a+4ms1P4fjYJacSNj5t7Vl2l1v3tflc
Nc9+eheHO4KJONmGLuIiSLGtEkSFYozZb2pl57D9JneldqWX1+CM/7/2mP+BG4PwVP98H7iu375F
r79vG5P3f6x23fvFZpmz3Ol3di2W/H8vds37hbI/DFMdviPlQo0F/etaN7Vf6BWj3KyZuurCVgaQ
+HWtG+YvjmcBV0B0twzZPf6Tta4LivAbDObotDC5AGHsOZ6hahia/ogymEZPwQAVMUgOCORH9ryZ
LaN+MgeqSR5gWN6OTA6fsq82ZfG125vaupnyU22NnKQ+5V8SFlrSabKtYPhvamUK12k+lruw1Ddq
+cmZJ+dvmNw/tWB9XDSDaZvSkyED8eNF56na1NqENH5mGOW2zYYHI5/hx0OYMIO3plZQ8w8QuaUx
6xi4qIMXsKVwZuo+jsk/3yn/aPRc16VECH0M32Khtf4OMjPoO/Nyiz63OJnxoQymkZ4VFUZDizCJ
NDI5lf3uDVTvFS9AE5NIbGN5898g2D9iwR/D4ak67SkmehPOwpT53VXg1TI0oPt0HpeQsmo80wZf
uastrLbMDBul303tX4+Lf+QdmECUtw3njvMjdOroOlQWzLw8EFRmDioSP951jzcTfuFVsG40o7tH
dTDsffNV6XGGVsTxT0/MdT4H9ikG3xSf9K+6GvuHucEce9K4BFu9yYbhU+ggDFcgRhfqd4Op0UOY
DuWWNMrd6imWVsmAcH0VI1EtZDKw2r2mWPrOzmb6uNmr61Haj6p0Xydte4sm7IvajcoNepLBLokT
d93GcfSsVlA/9cy+jdjIJqW5D1L/aujFkgbK35XWuM4hT/6LsPPacZzJuuwTEQh68lbeK5VOWXlD
1FeG3gQZQff0s6QGfnT/M+i5IVJlMyUy4sQ5e699buu+PNakMjZvZTlPjxPAGpdfsAYHFBG4EX4q
PTirgnLUZaW0ywKzeMqiCsE3hb3ldavWjN11F/V/tazHgwV/gXvvRQ5qO4DRJH4IKjFgte00jqQi
pGa37LBXq8yo+L5mOhxJlB8MWonNPDAvtdwzo6U9iDC1JyVrZxgaoJJfDrsCiBAe6w5K0zRfSge3
di5J/CuEfVHDCArCTM+DyMWa0FJjTI4dfi5iFXqOpRXDRUv4lJrxe97X72BlhsBJtq4jvwm2KUEe
uvfIGlchQXLfTQ9s2Rs8El0e/P4pZuQRxnikq9hgzoYsDyODzPfCks7Z8YmftcPq4MdAmXyCNq/u
iGIuKNOtqp3uEDZ6NwbTdJRGNe9tX32MHtt22EYX0tOTjTkpcWhdOLl275YX4p81BXdgHbq72Uz6
s9GMkBNr2thNOL0pH0dSUgMDwlmFQFORdTS44jISInGsDevot1O2jW1z2OZdSLaAjtKNLdDAcf5N
tk72mISmj6jVqgnAZcVfpdVP/P/u3yiExhuE7Kp+UPe7ASIKh0ZK9ihsb+pxcQgEdEz9OZmBPAgb
oKZplCEnSiYoxgSu+L8/dNZ/Nuf/9cwx7DEpAQPLdZ5L4r8943UFWyRtGDc6qbl2CkozS/VHoPLL
qe+3uFTBPAR0z1r/O20wGDHejC4AY2Aux0s9l8M7fDRQNWH6Qgot4xnmPAhvudSt6I8tmOG1fBdd
p1k1DQJ6w1ns4rk5B9WUHnWw+e8/j/lYI/5937GYPQrPtz1sWoz2n7a7f/t5hJicZOhyxqeyJReC
7vXZePUnIhK1BBzzzIq1kOsbYBiroD8N/lxvjTAC9dPkh//+zTj/9zdDZ0/4jIFcvAe8V/+5oBVd
XaTmSGdJuMWELsxBEK+Cck94WHOdSlssUbM4JwTgzilxgglZkjDXynCf6qNNLpbNYG08s2wOQdUm
Z8Q/ybq1ea7xPCeZpi1h93TEOMq/0A2DUmORWc1spO5r+vqZsDdp6zCO1fA0Jb2sdpDGSRGDQQBK
Zn90ObkIhin++vSuF9oeorsVl87aqBJvWzRRdK+a7kc51+0LkIP0/3PvYY/6vz4sPi4fFzstUCyQ
//vD4n5G+5skbHM0oTeZsECCFN3JUEjIYtOHQg8WaeM3Nc6RwP2VjkH+JwQnXwf1wL6gUAYp179G
Uk77mbqhKPt028iqAN1ZRiszC2hJTv7dYIh0aZUxvmKwRs4WzW8xLP8q51jcqMrn8RoZKUf8jwGG
hm1hmtNbEL3oaa2mP43telcDL9OtxRtBPF64eb7KI/XTDUmPb5VnLqaEUlw+3lUvJVzdjO1rlWT9
ydUmFjqm72sR96i4mYjA1U28N4IKylWXTWssjfQNgzb4aSfNrXLs+U/cEqMBcHW2/PQ2DuW1pWLZ
iXGoto3lT6eUrOp9JpBEyDZwdtLTDY/aROyq0JJ2uustzdFozqUwuQRdumZpFhvRO3/rTC9EYPgh
6a5WtUnzDtjtMGB20jTuUrqdtyiPHgK7sGFkhWVaq5emqKOXuIGUPYew5yvs7x4hBmeD/dGISnMf
to48WyyOq85EWu94BFtIQ8DYfLTmMDSWVqQ3zePtMcckBGjjaNRIlvWhtHMzKsd7I8uIbB68odJg
dZba5SaX5vubkaFJKpCEv9Z56736ioZWGMABcZXu8JJlr4ZK27cI+S38+Ipsm2Fqb8QzThdyttZp
QlCJsJr2bDlBcLMc1nAbDWOSHoVvdUffVt3RenyVDp2//+8rQPAo1P5zOaJjThVOZqolvCe/4d8L
OcyW3SSNMlpkrvueyGTXyYoRA33YHUlv0FMT54URFGNOVDqMMGI+qbALz3No/RmE06yBUvQblbnM
Aubm6CVQ36YypQL23AYAmc7bw6MVOUf9fLcD/VrrSdxcCu8b9K4XKxvLL1sQ0CeI7fOGaD6kqSo2
fj5oBH6IhVo3JVGpHKfX56WEoRm0ZXf1C7kcu0Yd3UeedqGrZteXAb44EIDSmH/bE6dWFP/Va5+4
UIpLhbps+tFp+sCF6pPtSA2yGQiZ/u5q1Fpgnz6nTMyLAX6ZkxGqJAkVPZqtNRzDLCAAhc3FK8Ju
XwVmec49BzANusYbj4u7hJXtki84uGss0MUeqqDzcCZpunvWWojS/ozsyt6bgjzg56+7utulnel9
xERsHBIF6PO/f7LPqfX/+mTplnC8CW0HMEf4v0r0vNclabkmMtXO3gzIJ++eJgpyJNCpgJ1A0uFQ
vZaxjyjVj60XHDCE1Q+Rs8cr5bStu3WqCtHmlMaQyS3r7b9/e5z/OBn+561nOwL1JNIr4f0/Fleb
EVAS+SyusDLXqneCU2VYxaHKxaalTKJmQ/m9HGyQntkjwqJz4rvKsK8ait6Lj8Gkqu3D89Imo32o
2ClXUkxXnEHRcXzkOzB+YByP1byrcYpWEXEZFitwGtblaS5iCKcFYzUqaYRX1MWAkPMPK/fGbVnC
T6+vky6bY2q5+JZjS35OfuUsARIjAbLbU6TCfNsQ3LZxYMUurbayP4ioiCPVHiOrTrCjDmxuVkmD
KOmc/fPV8wJHq9y4mgIuYjVFoQS5IGsK8R4x+EdA6oD6CnN/I+f0QX4eGbS5XnnSka9W2irL18of
V7E1kiPlEE4KOmzVaa+6G7lkrjR6y3homoM2/f6UiG7YjG5v3yyK5yWa/PBejcGv1E/H36mHNaQw
7Htiu+Oxyc1mWVijfQeXXFFWdtRYVndrXWGsQ0BycM5E8VH5/xi9u/OrDiddM79K8ClruEpQbjVZ
hZ5hobiU9W/XbPKtQYbfzkmjalUkD+smSMVX3ZXm1kwpo72yketEIjEV0lxmEwEi0UNKOjXOliQU
RFAJoRrPr0R9FwlANHrBBC8FZIk5lm3wbmgiCbXCYW13sAVbEpFQktdLz9bJG5FO55rDU1yluB4V
8SFx1yOFfADWCxhSsCrSsxwYaeW+MtlJyr9opJdmMyL4DyOLPpLFtAn3FcACG1JfMVs7wknluWuY
dyWD759JIkiOZH0fHSnGK5sng8Ex+9nVxiM8PezveeP8ws57qw1wdmFZr8FatftIRR6ItcA8qraw
APXyVeOA+5rBSN+NSxiN8ZWPYFgbccDHoLp7khEkO1GwLMpCWq+O72/GegyvU033byJNLyvC1VTn
j1lVa4+MAUd1tsuaEKGq/TMHvsIPQ7JVVzUF+JpgRv8f/6KtCY/Z/p3G8js+2irut5Me28UQjs4F
WYK1TQ1o5jjeyUjbpCIYX6hyON0tndhex3Rs3qj/qytVxMquppvdTfU/fkSeiOjm9qXJRALagRyU
529YHkJ1ohwTz76ZrRmuDIUlN0kbZx2Xsdq1eyIDwtVYV+3VqONwU0QKt1GfI84x0/RQVOlIKNA8
baRb+Lu4RS0njch8MyMMR5Oc7TUJGBFhobPYDmVdbgxjAAlcQcNH1liZ2yJ2s03fVtHKcTECOe0U
Xw0Od4r5CjEpgF7EEL1HvRBHRHsx2DejXUOZI/WPgJSrsi+0k8zL80XRWw6z55RQAXrLlz7N3f2Q
ZKc5Z+g9UCRfAOjD5G9Df9k5DjlQVikI0W2mozD86aAV0FtRezsINwx1oxEaWZtg6SBuZW8QirQc
RFDvmqQjiWSMi8tohY/UPu5MJ8MCV1qK2EcbyhoSZJZsvRON9JekAXqc0yskBTUescEzi7/TjhMO
+TGooPZNOX0xf/TPnIoWiLW2bkooR0NMyI8NP25+yivro4fRfxz/51IMdJNUQXiPEMU1pfnzameV
YlRafcZBX/5E4IvqotARHn2EM21my2MX8MiFgXHmLqnfHLOh150uWGhl405rGVkh/QWCd/Pa/xap
a1E4T9NG5arep757nXOzWsq4RzqLHX1p2fl89izCRkmvQjsWdO6xSdjlGTEawteH0ZfHRNrpA83w
9/kZNC7dCaQMEwDyMr7pqCTXEyK3H3yJBvN43BJ+Og7W36DOp2MXx9DLrE/G9MFhfFxUgak5LyAA
iyEOdwAvXdJ5aPHjFHQuRV7+Jl7ZvwQBKjmeU5OUjRZrRaMHTtn++BpMxLza1fg5hJO78s0Shppq
OjTGHHym4DVDGbgYs8a+MwV9KzrNuuDYdzvjY7aFMvY5EqS4n5e9NYjPSvoXEFjTtXP9lIp7fFGd
4b7HdnyJmylaYbyUH0k4H8IgqQnJgdo6+219MR8XNx/hkTR3EfXWPZrbM8eetUFg5BEHfYMf3Js3
ee/8cmpV/RS1vvrsyNfheeTPbGIjIWqZKuxPaZHJtaHxy6kqG9ABJQsMyvmNvUCCLMCaYEXj1g9L
Y8V9i69uEIAtYAtj0KGX1PVrszaJNIzNc2bk0c2zGU1PdM1IKG6aI9tGcxyLzt3MoSq3MAH2k4v+
jJyRM+LgBJH5PJ9KKAbLnmP8tm0KQADJibikGTcczc+okOqoh/xO+mHLIjwW2SmepnSvRvXlpfMv
O+3trxSbiYknfeO2onqk3Ca3KEb+FSVNtMp475ZTl0U73SLcs604hrdfm2c1aW9ja69ZpPTvglIS
DR6iECb8sTiTmnCg6hpI2/RZoBogVGGQ/ozcSR2swKteq0xdwXX6F0v05RrYZ7Q2C4iIypVsS81n
k7rNd2rI29gqtauwPR9ARQbLvh7XdmfoYzgOWNtU6G1r8Bu3wgOv3U00fdtELo1HMraS8m16bNOe
axyz8Z7EfvAzt9WHlUoiQoqOrhbPS+H63XHSbXe2UWzSrZw2XaqCTdi2kKfBSOLF9sUFrQDdrbYF
3TBOL7NTRhhKwDAUVbCRIFoOqjQZ/T412UmiX1TthweAGWSusHHo1mk/7eZnGmT2W9frbENKsncT
aSgXnq/XWhFqCsdiOKXtHFwSN1TIehrjnxaSKhwVlsphHugnVDRtqiz58CLzRcFgXdrFkKE1TzPe
kWZcQBM2aC5K5xRE6j1NJ5YUziB4Il2Shs2O0c5YpgeblftX4yAS9hEkjF43HASKeqImp43OO3mK
kbW/9K1jXDvnxj1ofdGsaVYFuBEvCg2sXJNxdZpXDMeHpgrF1rPmhd9rQqd1ubJmESzrCr8Eh8M9
QWn9ypoibxPruTmEY/ybsJcEp/NIkqrmxCXmKbvWWeguHNaBMzku45sfgHsKPM4MdVOsOLlkRySa
EZEzdbGhQzIvvEAFF2fiE2Immu2AE43nsvo9MNZHZmJI0J4iW5Iy6yFcVQZbnZ8e+rker8pgiIf6
J1y4XTFxEuCc6iZlcaHNMN69H5hZmntAy+Uy5946IIhzMNH7rAE69ttuxFRph94fxHr1pahDbof2
lYh5ZH7/c/G7NNopFqgsSFjfYaPtGqE/sEhVp9oB+VWXQwhIqfqdmyPJuKAoT3kgv8t+7pZpYvQX
W/U/AEtCSHAQDKi6IJLHt+2X5yUwggNmr4DzGCkhcvxuMW9ckioLr5lOfo0Ybjf+kEfUjuZOJS5h
XdxXOP/0hYAltBk8xrdc+ME+jfQ/Rtl2O7cz/kZOPpE0lf9GCWmsSoPsw7pu252uLNKEsGcvwqkp
EZG3kqQN0Z9kQ0Dv01xZSrRlQRo7Z8NMHsnp4XxRrjEhA8IVpYxSL60MnxQQoaquvZM/V9mtFBbA
ATIlE9LjaTuUbHZx/EKHv96K3jO2bL/2MeuFw9Sp+k5IulsZtL4e/Q25og0T7eIpiHe+kyOwGnKI
NC3fj5XrM5nI6rU3QW893kxYBd7B9Y0XEzzPlf0M1+eQobpwy18JeBWSNuv1WE4YKoK2xQc+usek
9c4Teb+T7ZhfwWiSyEIcwSHvlb0hqQbyimHrcuMjIV+kjB9exjqzaICLpZn9nmcCKKqwk0tBvPEi
V2V9EM2c/NBHZHXzJZHoPYjR6+lD8Tb4f61JhlcH6DzO1nk8QZEcTzYuRdObarR7ynut6W0RkvAb
rIF7Mbtykz08yxkkbhyoFnuJn3g/M5irYbeMGBL9SGuTrPdmMFcdbnfi6r325Xl5DF8is1Qnp6vD
o+faJ/gz3bVxnPra77F6RBtOaW8aRtunO++nwpLrgRjylXRj8pAN2zx0j6+6hvgBQFXjep7Krc4w
5jWJ1/zrksjsmKlEXYHFBEwBM71uTQ9SUV+iT+xfGqRrULgbvbdH72fa+fiNhk/S+WwcOi5qXBxE
a13AlxwdmyTavM13MuQ/1B6t9dSLqt+2c7VTCRhG9tPKApNzSzM8qHUnAeL1c7j2TToNmSK9V45m
wdmkKjadFOVm7My3/NGDmYXzI6kLaJFOkG5wEyfnkOzcpcXuILPRPkmZ4Ytw5v6TQhzABYfBVTtX
3r2cQBOrUeTb58vBNRBJwG2+qF4Gx7qO32O/ZUeIMStrCakY2M9wqoviZ1hDx/bK9qPJ+4yJJXkv
U6PaDXxBHgMrrzp8evFrZg3dNfS94jpdxz4Pjmnh+8cpKYna08G2M+SvEm12l0ScU/I8IR3Q15Ct
Z3slLXRbYz2cazoL5AIJ6kOndg481RaFjLBhIaCizxrOq5zfQrhQif060AtZzU3lvpuW8VN4bDUe
OgoNhR0OSxmvrZwt4FlCBSr5bYEj2PllBqd/cqqNO5fhm6R1NcxN+ymjbMRC7l19SE6fJXOnsxw5
ED5/k+EOlkN7FY+uuDuTfCukl97LDM1CngWHLBLBocvDEsMhaGDCgvqLO0Ha0V3yq+9ycYFfzSE5
K+lYhNapnQ3zygQtOcBUVisspdOX/aAuzOngHlTjA27L5mlb5gSdj24LNXnu31uU2gu3De0tKJ3u
WoDW3mWeLpeAdfpjak/xOi1F/qW6CUhL8qoy2t00v5Nd6I/+b+mmGZQBd9qkOnt3BvxP/Vylm64K
iDYtXf+FjMvgxa2r7OA1/Hlj6o1FX7Xy6tQNqvLeX/ZJHO197quzIZFARsfEy6yNHyr3FvVps6hF
xgEtye3D89IpHCF+kOyHOohus6yO1ePvMNQ/8Al/JUwTd/NIA8DtSblYaALiB7qK8KZ6ySheUj25
RX0lunX5HGLRZgG10Wb5ySJmpzQM+hagVVZzRt8ub7oUY2jSv8WJ7t9a3ItFrvcVc6dPq9X2sm1j
G02O5WGQ8Mt3aXir0G27e5NF+iRFgNLNXPdD6/5BWhLkOv1DNxmMRlx4b8YMKrGKc070RO1C2Dsi
VDR3U17exib64xOzfe0dt3yFGd6n5bgxc9gSoUZG4DnqxpIP6tzhfr2pakhWleYfnnphLya8kEfx
uAT2wKGmD729FyOcs6wII19sUhQE3wwVkuuYFdkWTC58DSgny177LfHpROsG0kpvojChyaTzvVQl
9XcrYYMhzl0CWSi2rauoyqLWuxIepZgTEaKWGdOHObfOFiu3QeaHDZ8m0a5zDF2I2ZkRYyadQ3K3
qiBdF48aO+nVm2FFZ3uqmhNC8OY05pDYCUxxPogjmb6CR/xBWczVC0h1uailNX2nWfbbbSrKPqDd
oZ3qE8Fb7blIq5P5wEtLjMkHKWo8DG29hdCdDW29cbSSZ+USoCYkKSFdYhJe47pHr0+ydZNOv0va
UduoFsMN/wOnEoKxrazVF6Qh+uL5KK5oTMwrlyyE8xgC9qliNb5PYf1KVMY72bbOixea+r3LPRSR
xnyXA+fDuiXERNnpiV09O2VKcAapNHf0eEm7XhzLhB2Zegx/BZQm1/DLdRqIH7wD5ltYktoYQiVQ
PMiOOSTXpPGTK+mbS1mJ8ixDMlGZpH86A3B2Gsl/80dDPgkCTIrWxzj+fiTg+cbobU3sbSYmprK+
MEGtL/Tsea9Cjls0xoaKYoxxVrvNfJlvMmwAW+EaapWzAhxkYk9fTeoQHxJG78l0AaFZX7K26M+x
/bMbZPkrmnAnKDGnL8K85apw39ABFYtYeHsZEGYSYfW1H5PrFl3MwtKPGPGy8q9dHPpXZfXZIeB4
/LihWx7/L+WSg0ECDsckt7i03sA8UeY/hZl1Nxl7elNGIud5+Fa6dj/GOIewaLpHYJTLhDd2TdSF
fUch8t4Ug/+SofeBOcR74tMFPiJ7IAcjC0imGIcZtVfhYRUocOpOFn3WOKAjSaDaXNfkT/MKy8gv
2C7d6qFpAsk6B/eEP7rwjLGlvnSAPuS1WhidARnW8Ed4D/sce1EgCO+KZNRtkpTuk9PSNsgtna7o
K5hb3l33DftHdWwrIPeaoDaURY5YJoYx7yNvyAhwr7h1zBG5LvazqS1/eb1hLNHuumenLL4Si6kM
3m/N6VMScT21NFSwIuqzVfY4xZupPqR62qW9DihGZ7Wsu6ldk18P2xJy/QPtE+8f714TVh6tEt5C
NQU/DWPM342hUvfId26qzujiPh+UxwUCB1tBPHhI7+iTjnX9xwqw9NmgjT8sYug3iZPArjfNXWXN
9W4cgl+liZ1pSHTwFYBXWQQEthz8h+kl8NKLW1TmpTLR7WcO5okoz1n9RwdVjAQrFbI9nLVRjHcS
PxfsuOs2/o70MF069DgAZIl1EPyHQTYMF5cRxzqyVswRdLKMvSA+lGFanAOH7HV/ol5MORv3d99k
DMgwSR2fX2VjlR11uTZZzbmBoMGMZZ+/zJVh3IYmys9ySi7GwxQGd8CgQiQulwO+PI9p1Z5ob2zK
yrQ/Vdm+ByIVr96YemeG0OQTxWm5Brnvb0uLCtYSfPomov93UiAJRg3mF+EiefcLTZGPS6lGgvbG
BwiByhGffURtCLggRnz/u2qxPaZtYl/mIjxMeRghQoE0Y48MZFRc6McG2y0NmUfHuhdL7Mm/KemM
dxcV0iYOuupQZ1hcXJ+0buZEZJlzVuSOQNjujprct8B4N/EiIwxtxUCxX5bBpvVsbrHB7e5i/lIh
B2TVF2d7VNFNili9pJicKz83bmEc/2OVCDK9hKQ1aCSfpTNQ7Wf0wxYN9jhQJ1gAKjOmTIClitMv
2oL0Tt7DjMluzI+ThP2wn2bNLw393bD0Z59m4pTQngHYk69BDLbLhhX4iyyMEKp6Kt6LAudIqJH9
P1+aaemt2pbY5tSvbomVirNrkKfdEiO9ZflcwkHxL88Lvoedl9remg+GJOKpKx3iP8lFL7gbiLR3
QI7K9rugY7Z16iL+iCM6P9qu2cal3Lq123FSefScw85f6KDnKA6M4oWMRMxN3FerVkAeMAmE3kRB
uOsyd3odrGSHasZZq7nMf8x9zwxuMjEUOfkhT/thm2RFuiykE7zEQmDvGmlIZU4YAwvwtx2HUlD2
dfk6+ASm5IYIdzCuzorBzjruG3lU1CgRXEyryOpTh1+DcE0aLwxgp5eOnujCMqf3PM6tN6qbtUsp
ikmhPRXt1Gz9nKn+5BjZqywCdepY+O2BhGE/My5lqnOMeBYUOV+d8mGiWTR8P1+EcrjPY7+be9s8
Pi+GoxCPSSEPjKbOxCIWP5zEgXJUgT6Ijo1R65s50gQl3KbJguAjKpOHoy+xud1anA6QJfpdFs5q
wZbBBJcA5ENBfuMuooapK6/8xHiO/riBiTpQI5xh9XxVkcBYY6e/42S+TmP37doJeZaZ+7emH3Hi
pOQsQ/xzn3bwwKw9DEejTvej96A5F2m7JVXAe0XuZDI6ssaDh/lhqbSc99Lxo4UcW/eNsxCpeP00
bML6Iwzq4lXMon2bWzeg/JrlJu8CUE25I5DC1D5jt2pTEQZ0Igawu6YWR5n4cYGivInjAPTlQ4rQ
gU/aDiMkKvchUQhqmqqe/5oDwrpOMXrwUfLna5JGFqTnROCgmninVOQeRuL+joldhTRSQhhdvPEU
MkgWfFT626zuDiCpGRz4bDxZUN8BcJB1aHOjQMo2T0o5ILbx/uyqRqKPUAtFPUEZ3B6I3yuuXVkU
F1t+90Qgnzztf0vHA9L8KBhaL6Bk1VZ+cIc8XBFFAm6OCJzD8+KqnHhuGbWr5994JNh1NUFho7VC
wOPv8rKOT11chis2ni/s3XKrxoIjXhG6Bx0/qu38Tk+xuPgFgh+Oii5gyKS+ACqzzob/rzZ2EZo7
SII2YUHKuFmCqNJBZt6ekFIjW5bwaDj/N0vKjOaW5vaesdD8DwGbnIN8x7uS0Jue4nm2VpJB/YJD
+khrzhGvyOkgVXEm2vj6D1376ZANOE+WeTNt3araa92uUG1lcC/97JgY04vdmfNaa+HtjDLQP7RA
6z6kVDh2vErbsNgBVIB4i4QHcIg9n2QpznaSxtsyQjLcRaZ+SYJy95xA9yOEGtOnYy79N7vsxbYt
AV/OnItPRmyyjD1Cr526ZgVUmGBzwDHfberA8rfeS8P0f4aef4y6gPu60SuqM/kDSMJJVTyVLTfG
QVmqLHYUtWo5l/588PwpXIsBa20XDDF9/pY61xgR5cfjpubkcWj6pmO2IPPlaDZqq4nQwUXUdleV
c857gjg7DcUxHdKNIVS063P3w38OkkNJO3mSwYH36A8M9Z09ms41Fs1Ou+6Xk3VEXtZIWHkSWDbF
1GC6r3o28bq+wBk4i6zWC5Iw3p5bR8DZm8Bud2VyljrYlUW7T8KUMtBf77IRo31JC/YyOea7GSu9
f76KWutOSo19igeHTpyM869/fYW9zRxb6yUMHrQHBeFrjv3oNRjktk9Aomm7SX5roLZmoMYDU5lq
xcSmemHN1st+Yu5tdwCHHjMq7H4D0HKkanxWOo36PQ64k2Zu/gm9KzmFuY3rgIDQrSxJJax95IWw
7bxdmPFM5Hm37sDbrwc6+LSimn9aPWGhjXA8SvPwbG8S5AyaUzlMvGv3Mwrtz9y03V1noQGSvK9Y
a/0h9C79WItrRX18bXLfOxZuevAznkStKnEsihROZS6Kz8KVYH2zNPphDSlKyXSiGp67LeoIsR35
MQGSzPOV7Dq86b35Wg2O9VIQx/2RNaCec3fdNAlCDDt7OEsmtcX7B//j8bKOETYpEZAYNM3mG8vT
35HYaXJQk3mlA+dhe8/6HxGf1hQV8z9yfkTgYnu92J10YPp2JZAD09hrYFq7TGNWjdgdVqm0kksX
q2ure5qZGSxK31OgfKZxaynMpXltxWtSm0l9jCP79Ly4uGJPEELabTXJn/moo93Y2BxcOTFt+9HM
7m7cIQ5OaQQ+X8ox34XYPzKjf1NpXv4KhHkfQjGQHwPSPXiU4ykm6++hqSi02nzfZwH+wmj8wfA9
OpSgPM/kMBy9uZtuKnemm0MjFgrQEitUd8Hb3ByKwi+3BZKlFYskZH1/zk/h45KWpVhHraHQeszR
WTVnL2PMO8R674U+r56XhvzEmpi3Zad8+RLSngEYB9mGULxLVPhrx/SHbTDZemNNhDsraVqv+H3t
JXCdgRZe2C9mgve+oQ1/yDnUV9OKfoE0Bk6F3mNl1sBvC928O7l/ioSS1+cr3VSIKQyS+QYnmA4Q
Exa+sjQjcQcIb4rObePM+GWelyJWX2Cyk0M/pAjerGnexn6CntXtOjQ4JakdGjbwg+mVvmJnzF4j
NR8Huzn6Q/mhqp5+LT30a58yeTOKKtrAsk8Og+CIUAtBCt/ULmTXTG9VOAdv8C8JMePMvUfGELwx
2QMfpUbNfYXHKAnsExS8/s2eURc4lfdnVr2561PDYLpcsHLlZs1IWBWfRiEw5A9S/8OUaV8r6IsV
sZfFowbLpyo5P796XgAhxmdOKh89nogNgZAbAQyYfw/AcC5egeLQ86jiequyJP6j8/zN1pQYgemk
j+gtpndZ0x8rhCMZ2C2ecl49f72IfLGq8z5YpuibXhPOmDujBQvUu9U5tjJG+EYlXscJCrCh3ea9
8NOBsIH/w9N59catpFv0FxFgMfOV7Nxq5fxCSLJUzJlVJH/9XX0GuMDMGfvYY0vdzaov7L22M+3r
2goZK/r6MeFVySpL3MhU60fF4+etxaXuavA1luKGUeyxVPvr+6SQksmyoagLbpjPIdIzpfNQeGty
WElx2q8jy+9Jw1ob9V7ZHdi9tpJ3TYa0bxhWheY9uNG8hRfL87LTMMLRWdbFuCG0Zdi18HFimbTE
h1csLXYsxf4l3aIiA37SoRRld2akz05lBL6s3HzeTf4Ii7hdpxvn+g/YWebWnpFPJr2zq1STHb0m
GHkNmG2JHgAjOOem52Rw5ojJnLsLhqS7LUXyjA6hvbM1J50DNvmi0/m9J8Pj9N8ni/38sUr5gpeU
x6wGJI1E5vpD2jXIESaO4V0+2Hy82+zd48N6WKoiuVS+Ye1hz+dEk/H5ZFg+7d2n7tw4GRMQwTAp
tsFpHf77+RqyEdcOm3ZtGpx7Tru8FqPzDNDIPUm1sNJaxuLiWoxXB4UYuqM6qGpvn7aBG4mBjAIM
ILFPzC8hBtoNDx3L/2KSWwB9S9S66jHkRkQMHBvjniUEI4TiWNRgWebqTmK4CCSb2f+xYaMKpVq3
iL25goZd/dsCN0Oz+FtFAs7MIOGGtfw9cOLvCnVFXpm0dsq9EcN7wUJmWQg4mccjEg4V2idPBaRu
mNiLMxgkzbKtfPWONufUj1sF4EwoxFgLiAMghK17LB0jDtQ5COBqvhPX3UeIuAMhtkVxaqfwdlyn
gxaEmHrjL9/iJnOc2yA5y/WYAm8Rn/Zo3bMC5MBJt4L55VLLc9h8OHWBwYmZCWbFhKgWX5+qTJ8m
4iqL+Tu5rP01vHEncIRPAGQpBS8lQ+E+we94vm4iF16JVGw7+dTs/Stgg/ajW8AOISPJCh0r5v9q
9Z+G7nvAzY9Bg7EANJNw2g/qx+2XE4nJotoHguO3kqTVo+HDmWyG6cawwvvgH5zouFiZkr2s2Ysp
PnAvHIbyJMJjYpItVBl7ZHIE5D7Qs/vTegqcn/qrWvCLtpepIlJSV0RQn4Lxs7DHm9DDv83bzzW9
7fPhx+xvTLQAHqnu08Yn+zWbxk3YPq3WskkNelVEqsQbcuy2F2nA+jfW/agNKlZCAagaZm86+SA0
woKwdDRiq7nE6chmu2QEDPsiMluA9J1/WEW34+KIM47/sSjObmbFBXk8bb+DdRCPyVsiLDZBqDcH
mvhzmnPu8a3bjYzXNDuW4bpH9Rj3FYRDm7FmUuRkkDOabZ8zGMvEEJLqmCdHNrmBGC4rc+Zo9ao8
yps8Ji/xDgjHwZ/LIwomI/Q+2VTf2DgmbGVJSIKsaojJ6OCrdEGyCQmE9nIv9uhTQNy7N3Vm/8qE
DGeMeWLe1Tylhn3wJgpCVwUv1twcl7a4rwxrG+QZPj+eMM2VX/wWPCxIoW6ZvO2szKItM6LetXRs
H6fle8mQLobybq3B4HfDlzbzfZHJl8Vk0yIvch33JQ6VnhPfLQ5VmcMKpq+Ea30sJhTnmdxJXtFm
yT887rR5/UUl9gzs91xO9mM/zcRBLl+14mJp5mfIktYt78Z2tb5THbFG4RvyCSnR0y1anU02O/fB
WFZoY4utO+88ntmpMG65HwiV4mKvjebY9sa2WRCpIgvQdr7pajhcDcBR4ZYPgUpOqY87i4QXOnBG
upiElvTUNmITJsTCBzRo4xAvCQB5rz1muokq9Dp5UmAJbsjlvHRpGndo27y0QEyan4aZJDyFIzFs
whPqwmrmxEIkfsIdsTdZQDDxXF8lu3TWK+eqJqyVCvyKsyfAOLQ/69bg/ZgvWSZBaqynIQ0Pvslo
2l0fHNTkvgdJZOKIrEO5Z5N5aKuUkBjFauTAVu+Ez2Qn+hoB1vLK0vgaSwosuAVrapz4j+EBmH5W
od7XnXUvNlQHUZZU8SyTeJDARIibJ+Qc2ZV7P1c+ErqSl2zipHYvaAz7CKHjE/MKSUgciXiYOGbm
TeOwk65/Ku3quV2RfKTIRnm00AsTHI5LtMvhxPOnUo+9ZdKLJnLAvIFiwzLIkuLDVTqsYBhwDvgn
yVzAoizelZT7jFWWCRzeXNXZXvx/pWlsgvljdr+avv7WK2TPiseSrNMY7cCfTJadgqcwGcaZR/CO
FWectb8Mi1CliX3Ytdj23gjOdaIwVbupb34K+7NQUFiUwzqovcuygPTCITyjQN05lvxkuhFLAtN4
A0YVF+mwU3lHNsqUsOxiXge7JOVjm9U7ETL6VuHGt/ptW/ffIUPag1r7Gw2H2p8wpzcWU16WLwMa
nG4xYJ8O2zStL3aDOoesAT/pD7Vbb/VgbWyr+tacQGi/94NMYwUVlmtllzLF4SwuRPe+JHRudArE
r94Yfn8IWVMb7Xovm+5G5PVLX6v7Cqkdjz+IDPfeTs1NbzU7A2DPWs/MtIBs+eZv6fj7In+Sito5
SRnXWNGagDVKwnOhlgOQjNei6PeejyB6vkOFSFTcnzbDvT+zPh2CPfiKvVBVH1+JI1PDVqmYsZC7
4t7hIepEeyQv7K/nK0buD4ZGPslK/7Wzs+UUwrsLEhO3crPBqMNYsYbJIcPHVSBcTbOKfS0kzo6H
2I9WJzn2jADBwm8a20bkN7KNNj4mnxQgj/XA5FIIgwoNenVafmVVMYH57h7ypHz1soxyivOLOG1h
jwStV1SiDACqIiTCEIm0xzltoN3ymyMxsz9OasNeG+I0va3A1wapRnldPhOgs3Gn4lgX3T43jZvG
IooL+ggko2TX9JxPduGdOHwffNgxBS2etIotk61fesHTIsxdawSvyuy/0AoWDXuLZGcmxl8hhpu2
7cmThq2zeA+jzsHrz4fSnndgDLdL2t4OhAKi/DRP4djBTfjnkpvoJH/EWUSBKvdZFV6KbNxno7vT
QBe9NHxq82ZHjtTd6DLnJ+XbCB5Fax3IeYL7pSqUCz2mQSvqOv/FXDBxN7fQwfeotCMfGD601hsL
A4lO0OUu/uNsgHomsXkKeWjCqVIsBJYnvYoPfc3CabRz12V2yq+nVBIJuJb6WDYTPVBrzQeLHc9e
DGc5td5WZRS0FZu2jZC3VyTSYKx8uSBTwgWGnN43BeuNnOiEIkOGg/S2/R7RQzJJ27p4DbBYWe66
a92RbN++27naPLpucm3qAEewm5dA0Kzy26N7n4pk07bhiXy4zNYwg1OG5PW2q/y3lPqz5gnquVHa
6bW2rsxU89gb2U526S50zd0w9PgYwMJl6s6r5eOMgmbyG1Jg/AcEw4ikCd2g4HJhOvbMhS0IkCSY
f45uiPwZSF/vJFy04UG3eKWKi+nC8S+YaKXNaVSPZZA9Dv50lgXaH/I1fLz1SKxS/JBqzC7mJJ8c
B10L9/k0jA42nOC3zClDBFOyiAA3pphoNpzc/Jv99kWubrad+nY5DshVNmuvv7TiXV7Zf7Ffg87R
TLgsHrOgPi2TBcu5jmVKhZSMbbkfJXAaw92YLBcQENoUoSkrabwXEcvF9OL7zblau9sq6f4V2ABi
b27uCiN7aOeG5IzSfpWoEaa6I4fZQm4F1iep4V0UwyjjwKRf1vwAZc+/xmmeKlTbkWajJ2fjGKRz
C3qrpR25ZhWFfCELIQQ6Y+3t+MPV0f3nQcfyJ/MP7VWDfVQAL5hLTi/Cr0yLYCtEDI35PoUEmvb1
uzkHT0BJaqEQbvF5mQ0OqBE7/mZekGk17l1eAnhcm3zGkw0jDdli3LSEqjouc3o4PrIv/qEll/Hr
wPjrqvn6J7zCJwTmRBoh806BU2cZ2DxWC/Pf3s5i0606VN40nqmVxjy17lKOsRcAJAkGrDulv68x
GrHlF4wzF2OLRNqJhNB4lap+66E3tRpb49lq+HN6/m3ff/sVGndC+DaWna8bs6KhLKW3hWdzlN74
16JuYEZCAeTMMj+xipstvWsFkfK2UBS6un/3yhdfGaikFlTdFfeRTtsx9jX5SwaEU3cJ3kJZGAgG
+4U0w5ulJZEhs+0BWqCOkHAQOhsk7OFM9ln5Mm/xcObRtjOtfVhXlPNL6MUpq45NkcwbuyTKhlWy
vZpiw0b4Axa/3COOfy/5y9rr12CR/+NqOmVX579ZKq9WDDXtsxsW6ga0ufyzZvwS+fVx9ql0l9X9
Mpf+aJv93X+LuAyRXbu60GPYGonsc7BhOSJlpoPQ4nXpl0vVe4gBvYxKw8vTzQxFXWU8krVLjK8x
fjdo8xPnnzefgzF7KRJ599//g40xmHHj7Mjq1HjV1yT1Y7csxCeCh1sY1WUy4OwyrlIHgWYn6wOy
UPvdwPYsYppw15nuXzsVHxxzh6mcjwg3KLES94zPhRzITu17W7/PllyY2YpnH7MPv7zAaxfOyzSD
J4PHbJPlDMKvNbxDQ7JJQpEUOwztYijRP7Uln6/zusgTwtllLGunsf/XabeNZgTgxxLFVOba50As
D1b9bM7jGplkQA9N8EMeaxWV4b1lmG+lD4a+x3YB7haJ0Fid/AnrDm75Coq5ePfQGGhTjVHW+neL
wuqupsdOtRAJQmB/ePzYsV7yCStk1vNgt8xLOua8Y14dnSahNFjejFpDo5ytmU1renGT5lqJlJtE
JIxKUP5VZv0L7xmUTjX/Nd53a4k20q47bXp7/Oc7O4/ZW8v6AxrvS5mx32Wp81kgdkYpgKjXtA1E
ZCm3gG9/L6XPXHa8zQnji0KY86fyzvdYak5lzpMGxr+Qp6xBAIJABFg/oGQCZqkwCbAArP3A8qmL
Mtv5lDmfgXbwYjWzWITvSFxUsVEFhXLCAVAxx48NTa1n6+krb37NstURNzAGV1zBUYf3jvUJ7vrl
RCpGd15YWAS2oWNDDHNsyGazCIEReXr12R9sNI+Y4hwowMnvmLrQiLtc67VtR7nVvbUhxZudAMfF
XLRPyuWrct0X9ua4h9QPdcgcr989u2C6nq6P8dV/m+avmSq25eZq7xLDhc/dBQddwhJ2a6w3HVjt
omu+gtp7HfEuw+5QB5v0lRjZZx45q303Oai1qme/H7blQ+Ziv+scjhiyjTkYn5s8/VDZ9Bo6D2rg
xvSq96KQ6EOUwgLs5pRTdQXhY0CQRHIJ6+l733CZiQzdvlrzt24UJyNjzs5cGc846/neN2/GzoJt
Ku279vpfZRexNVcuiCLjZkrZCJv1l+vRv+c26QRhzpm8FMg9PAYzUEXuyTe4+qfuBAPdIqejaZ3i
AddymupbTYJdN5bndUbgigjAcOfPGW+lDqfLmAanxOyOboCqwHfu3VFuhSwPmVG/hWbXINnXRzHj
+ABIAH/WIqOlU83Vs31Jp6u5xAPPNtrjZoXefZ0sEP6F2ZYEis+syi61xTKkV5+cknpbTcVjnXjo
HEkHcUNaWJV8pKFPdgg6t3j0yV4PLdBvaQBo27kv6oUH3HDee86+cfnRgfHhTstRq4e2Mi5zi7sj
957Syvgu0JQZ7ouyGEDY4ifBJKA9tfMT1vEJ6ut5ZuLZ9Wxme/wN1BD2/JIJ8zkP1hsrWR/xU10j
3/HlmHxGgpy3uoWxOoT2pjVRFBs5jWoNW1T7Mz/jcR+41Gfabg1nROMhmpbW5DZmqu5lziOulu+i
dB+LAIUtdnwdafIY6tKxNhmKxbjLfryMzbxciTBv5/HVa4Y7M2wQFHnNu2jWN5Vexsp7rKgS8V0Y
Np8Vv5p5DpbHrrbx6GfynyNq7LspEQKp9vYAgbAsCeNJlCyQAcQwMh3eaXtQldnke+lJbsykPI5N
NqGgSlgr9bdmRXDOML1f/5cK99XoJmZKTM9c78kLm900iVfsWtvETb9nW33WdY6szi52voGGRGuS
SMjJVY2+Afv+Z3Dv91XDkZdA2q1pMf77HmSFVbMZHyRiyhKutTNftOKOSq6vM03SkwQU7IzqLtDm
ZbTz4yJnOo/qu6dgMGf7PrHQvhIb1KdUKoXQYMubYCVQjI6x4+5kSNZk+tmomh+bdxZvvZskKzMs
DOVcWk9ONpLcAG4RhhH1iAv306unE1mp7AcaB7gpDY5tHoLuIRuNJLYr85cFxCns6wM5umQW5I9e
1v1QbzBGWv+uD/lA4VWa73ZPgbQoXNN1RndVfmslLzoQPyrPik0zduinJvpEhALdQDTP1bGIwRMK
DQNrqI4tn7eMrGQxUXIl5QOcmN00MswSK1k2IZMMkJ39e7aKKcYAhc4mT587hw/h4Pxcv0aztv6F
WfJVJ4Rk6/bHt2zsTzQjs9Ub0VIJrDIrsGF72og0iKdKzpFqU8Sv1K4cxMW/wCdiECYEb5eTzO+D
4514Q29x3R5tJckLmRJKKz3vFKlVPOJ7FN2ndQXoIa9jOWcQ0DTt3cqcyzEL3vi0pCGWxO84Y2y3
2GWUNbkMscILuU+PlU9E59RbKMSLyxwErJmJFa3Gel8bmBBsbdURRGx6N/eONLA/gZsMV631bs3s
zmCI7Xvf3g1Gy+rEAQ4OMeId9QKDwHp6t/3yb3YxPZB8irSjVxtM3ssOOdUcU+uRsMAIVoRA/Ocb
K0/w89rug50yO1am9tAz8P6UVgI33BvvSmbsCndNO6F9M2oIJ13CK98GJpnHJBJyqgBLaYObRIHL
KQCkilZjcxgpZRskPuANYb/zLtQaVFY/oUO0yCiBa2BsFkXLMevku3fmasssIBNevW1qZ45nt3K3
a8jmw+nWiYEpOjeHHjsWsh+wovvyWBxpcMJt2IZ6Zzfn2h1AdFgXYqjv3bT/siTU7RIV30Z+4iJ3
osRxo95wERBodA/axq9ZQfLOKFECv/yWlfHQTBxFNVNmJG1VOzqMre/8rAX+Pzh13INEN3iN8eLe
VkF+ryfITbnbMepynosyMPcTWcO7wVz/o94Gm2VWL5NPjJVuRLf1WTGf7asLwjU8crWq5DRVZrCX
lbpN19bdpx2XCdDdGLRSsmuZ98VhdcTaQINUmgz9WQciPxyzvYuQ2DSn5jx0n0txdSYo6oOw5W8y
KuM4D9lZzlNOZUdSygrevDG/VegobhJ+j1gO4FKsbTdS1Dmp/xCIxIzN1arjIr+6sWegDQuup1mh
LmfYOVteFlee/M1ZsEZBg+NaMtczw/nWDVlm22w5Qn5v4Q1f5GUy4kJoS4lVJf6vCN5Z8fPFvcKH
MWLTVFlsVM6+susBb2VFrplTfXpD8ooOFwuvXIntkfV+KfV1lBCgciMqpBnSOztEfzCNdFZtgGaC
7V37yOTK2k7D8gvyljuT3bPJtJeXlVTUNtBRKbobtzNmvrT8D63bqavrQ1Z0dlTi2Yhqj3t3mLfL
TFbcBCgksmDdmhU+ja5+sRf3RLVNL+50zTZZb/PEMvajsZyGxkS4VSyvEuoK0XcnNVH41ClNlzG0
j+hKkbXhMuv4IIIY0i/9Fe2qGkXZcgUsUFfjbfT2hQXP2aLxMlxyOWda0RpPTgrNJWWVijickqqu
ze3U4DpSdXIIHQsVfvmmEexf42nfPPbHDnyDUGbGxl4AzTSwA1gPonIhWzdenUkD3qcpumY24gXw
Z+9Yt8kNU6GLQKfdrr6M7z2VkfdQFV9jspwsMz3DD99VJvt8e3ho8LQldnDTXa0//OVCXacIzN3c
6Sp39YgCDVyGSiZwXo8b0S44Krv5BG/XUHepGoAgF9DnUKCxJjnN2u/RgmHrSQuxyYX3jq3+O8jG
P8rDjzDLv/ETECSmIaKwtshYj6ml4Ns3//l8b3Eiy9M0Ifar1xZzPaM208JjVKFa9CeoNi6mT438
AzLAfYfqNB7X+Co42/z3q5kQPwzVugjjpRzZgPWSBXsFkBVVpLfxYGutpj55MsONhSBzvV5ONUnH
TS1e0I5+m4QzbWRmH70e6rY0cwZwH2XZHwRs58RYt6bRPyMo2zvUiWoeLp1tb9ZifcuL6c3pu01G
94iXld6cdhsd8/zUl9h76xl+schPFUNEHgP96ct0n+AasByGShPk8nOTOlHAlj5WVYrDCJ9RRNsQ
Ssy63lNVZx4J5mSNrTBDO9zJDY+KGPonC3Azg3fgRIFbMzXR98OwBzS58tvLY6OKp6KuXhwLcaJx
fQG1jaKd+xdGQc3Rm32Vq2ALjKYTp2X+sNaEVY/Wa+Ksh8Dt7lfRGhEpdm1h8gG2IE4zKKIJyCNP
80cKc3xdvB9LTaQljv7z0KYIckr2LU5oQKmwzwnPXAJcMGGmOg3Tjaqzu7aZuVblchnnjTmUT5D7
Ur618nHQ06kbkzPDIpQLr2GRUh7gtXEz/9XVny1EWNtrzobTPbd1fWNJLNzttDP0youhoTf5vvpy
7OkTtg+9X84opjdCEt6YFhlBtrJtHO8Hc2ZRTlEL18O/btOMLriniuAZH1N8vOUmVd3d6lhjLHPz
tUdHG7pig8VthDRCdZwlFLHzhTjnKTI+nZJCr8Fbwog8KqGzdpIn22td6rA5+cgDgIXiwdYlV+4a
ksMKqCAKPmqHWXyeQcGSiqctW5iD8+G+rthINnXRx7LbYzo3JI95wzFNOHcHK+PUhf4DVp0/0bWX
MVh+wNHg8/af84H1HOsc1LGEjvkpOmtnyTNMKv4XhK2XXCmOw+u76QobrkJXvAJsY6fCARAFnHAM
uTUuHr99xp39OU1yPLYZSpwESh9guXWbJ1vIqMEWg2cSwQg6DG1+cSnBd9DB982Snkm75UYa6ZEI
YF27m5LHPwdRFQHBmzfgKJiB7AKZ3M6GcdJ+wezZF+8Qd188i9Vk+lkMwx1lMLHqOTVSmQUnS7PC
4+bmavT2llu9eDm6QJ3fA5XZIIy4f6trQ9C7tnjjWoL7ap8+TOJQDEf1XphOv7VGu4jyvqt2clk/
UTw/V3U1sMi3fqqAFSJIVN51wQujG4qKwNurFlgTKdzbJulfAcGga8O1d66xhKDeNY48d/u17ngG
ZD4SyL4smMCYD69z5NneDzbVrcPYS4T1IcRy1Ngm0oDlqwsY0np1HqmrhXYkwsDO1k1XeGgSUusl
dzLKlkK+M6z64oHdG7PTbfH6KoZWx8b2u6Mj1Nvk5TkI4R5ngNdtUNlAIg569oGI9EfFkkXkRCEW
jBOxrEdLYePjrq0P8qTeOrLkUjbSYiLkuOqMJwJpMNqRXBa2p2FZ7olkT6MwBM2n0gcMe9cJcvK8
9rtwFX9uq3FcuLxr1drue6M/+1PwZtV3cuAjpBumT73Js4HS5dSo4FIS71ap2gZpiM6k6jgiDFdx
xmUsfe3yYpTZbmnq7Qopid51ePAXbNcu15C/WRC8R6bt73XwUsoChmaArGJszS8LQVNWtFQWUv91
k78JrhglaeqXwJouWg+xr/hb3FCWkfDNIrK8G05Vxl69rSIvwOPSi+4d5wl1v6UeVOXFwBWbbZvI
t3kqH0MrOyPGOq85VVc6FZGwavyuULlin88MklGGjPKytBZNZM4IpbLKH6VsbNB4AFhtexItJjAA
a1ye/NXz47C77dv0QQfgt73htcPrFWOa4nPdFNGKGAKf7/gJu+bTWLYd8ucIL5Wne14B8uY3o2/i
+/PRe7/motyEHijpVt/IvCBDIW3ivsTPUgKWsgwm5fiLkhPIXG7shLrivz9GlG9LIZ5xJVCze81l
ldYfIZEqTheSFRBk5K6+XXpCA0SLxybT3WsS2GdUeV6NS9eaBa9CJR59KRC9MvDQxRk+HMw4htlU
nONNykAwyhxJemt28t3lTEhvFqsCU0EpDOR5OVQf+ZY2A9lL1UmXGr9T98ZC8G7pjW80b3QlqJLC
N4UzPQ3DR2RWX3rwf1r0RGvo/JMfmUUzbSzM3TrCbbRtQcyb954q3gXaU3CMfA58C4zwPHxnXPAI
xjNyzXSwRSeexPCarENlNDmVFLIVucnzN5D7eZRZ4bP0Wkqqce8O3K+txepJONM/VQevnWdT8GSW
SS3p7UrSZ0WBPWMahu+QNb0xOZvB6R4mNf+yELmYAGIA+RwM0bLisFuW092BiMvH/EolN65NgLP4
Z7OjgJzADeNlmx9ZqBl0YbjE0Ox0CFxKtyhjr/moqf7nsONuXXCDG/s6xakSeAOvQ95xyRgtcch0
zClzJGcMLkNp7jHb5hHgwnLbiCk79SyzNR0ViaTtk9eVNnV5WSEJgk+lM27rYMk3lrII4zEZDyIw
3PC1PxK+i1Kwbx/tsrlNZMIaGdBOrnxCFUpjwxh22Iii7uPkO/RRZuUEp20Bk6YUwc2lLULgFNK9
Clu826bgVOFT3FKE1XhMlz7drc2NG7afMzFBCFup1lfRHJmPsq8NoOGGbIarobe2S8GhWozynzdh
PU9g80VhdT91Hv2mRFuI9561tEuoCTlr26QsHk0jALjR2VervBHNj3zGOCwsOhieu4yQ1PFTKa7Y
puBishzK2Wa0CY9s/e/Ody6ZB0+949uUBEXtLWX+YJy+njKqoJqEQAJst55JwlNMFAGbUSAK52Rm
2asL9pGtssW3WfJ5M9BjQ3H3YnrYQ2XqX05+iBryQYgQ1BD5eYp2URIWd5IGO23JxAsXTb7SfOmV
hx8AERrgSVzYyhw4JBqMH5Et2V6js2kphZPubq4HY+dJv4quzMGdOXjDZYQdHE1IqXYin/ZNFsjN
PE7X0FIIZrK71VX4PmYi3aAJHzI33Aq3GWEGBisJ1BUenaY5DnZc9TkyEJE+Z6FTbPPa3NQur3pi
mKhwig6ldSBCRuVzgvpgHbYNQ7Swhr1AsWVA8PCZJzL1QvXTP5d0/Gcul13qlk8GBOS9MK+2nXUy
HgY3gV0nMqZNWLWc9tlmoHXOOvL71toqt0U34ILLPX2YfD4Lmd/0dH3Od6G02ga209IMFunWSVlN
m0l+w+KvCfQDBXy4taX7r6/XelsrsrXrVDxaqbMcxoHHAGMKVONpQg7vtCjsypX+JpAQ5fo7ErXZ
DmumCyTdR6zmTm1QGbdc7m28hAvMtGtvlyx3Ts16OWepc6IeaLfuCF6YLPLZr7Jn5TDAQAbvbgDZ
iI0cyY+phGK1KkCVWcaR0iqaofBE/jDWb0gVySPMoESp1EH4N6ZoX5Z1q9OPGan5qRAAf6m345xI
820SrusZ/TVTjIKcqTW0v1K7EbHrLB9Z2VQRc6d5m5oL1palOXvGZhR9SsrXxEdYEoEMoi+Hi5WW
Lzjk2HDYhSTFoZhu5gBEBdLEJN+OLQwlgB70ESPGHha0/b1XuWvUErC1JzW9PhoDxNeOZeFL0K07
5Vu3xlpWf5xMO7g6zlc+95By605fkrr4yXrirq2U321ZDQNta2bXE0r7fz9F7lPhC4IwCJzqUgmj
eCy7e0f2y7vsgvfQ/hjmvw4I6c3/iKZF945f38Dn++wIE604t/GN6tLqCPeVkXJBbFHrj9nZYdyK
5CCDhp003avlVw8yJRmx58+KRdsZd//9Ax19eUwL6GPYbyPk4d4Lq6N2Cx+rv7D+ZkjXuXwUmvVU
w+u9Uavj3lv4kIFNFe9mvn4aw+qRzFsiJyzFHOP4tW/++8ea+zlS2WZXJ87TMpSxD30FnVm3vg0r
faKu/fqZICb+hmD6Cu8Ravc/w7VgdJMR22+wkhTpF2C6dPKrfXGX4Jt4mHR4BK273PYJ2Kt6eKcg
Q6CvPIvMSj85/PfTwra6PehezsNpdY6m4JKxbADtVOqjv8vdoTssXikYj7oXcym6Y+O180UlZR7X
49Te1IsGz+aER1RD6Faxt3yMxTmE6ehf2wJ21XnkOmZw0wTgP8lQp01qqcK1sOtDDlMncjtbndEe
u5xu9cfQga4BSDLditV5CB3XuMgaE1wzz8VFDPoKY5Skq8vAvIRNAh7BTt7TBApKUZTEQuWq3VQZ
PfKQBvK5Teanbh3qr8VEKE/skHmx+ma9NaFRn5iaKvZfaXDGLYHgNXcoFTF2fNmGf+/kVfdQtuuz
8DyoBRO3NR4GwcXVz/nWhcy5ayxkN7ORIrWbYYc0FmOIyS6p93J/h6iqucvDXO1DonR36C5KSr0q
vJuu/EJWJthXG5RN4eiHexBij40zEoyGPQkT1txtit5GZ4Z8fYtzoGEhPhcQ/qXzMxlNdWtbSXmr
//9HshrCI0XH//69bZfrsfY4Iv1mLs9lhaXbNsvhTTPTLMSY/wvZDqsxRlYQnAuQMFuO9Stcpp8O
q4e8BAxu+dggftjqbiT9JVkz4Bupsw+9ibiQnmEhWJolT+cjrQ9PI4MBbn5EbFfeqAam8yJSrrWZ
NXmVWm9EITFtZXtN95nF/VCN95hW2iNPvYkY5vn/ODuT3ciRLku/S+0JGGk0DovayOfZXbNiQyhy
4DzPfPr+qL+6K0NKhIBGKh3yyEDK5U6aXbv3nO+UXpMTj1jQcJo5wX70OPi2zU8i4nzK+WUKN7+J
CtioqQa0pnnB36nRRYCkXWmcok5pQ5eWULpyZUqPeXZPMM1skxrCcxTX/Pc8ABbfhsnCG4Zxbdec
KXsQMr4W7SM2moNy38tgANDdqPDRo0toIkFhWtWTFNlOCIyHlzk2FIj14K1daEv0i/TsAgF8FVSi
XQ8isU94gMOF1Cd8bnEK2xUGREkDiG9jy/or8JMDDsRxa8u0f3YGqFTFaI4gj6f+WSntDTQsjLux
C3dQyqqlw3ngaczHmTDXvLi9rq1KRM0bJ/bSFwSUVmwiZxTEcElVEYcXwWaJTReHieFuC1fe1Gx3
IYU52/gdp4/a7cZFxTACS8III6P3VxF/dOhqEIcRke/XqNPGo+0xxdG9cclMyN8bJeP1Pml2jSyj
9cfHEw9/pHIIrkaYXuvcq89GohFv4FviQbJoLLUqzq9Bf/JtJGkg0Ep8H/CcRorSLZN7fzqOZpFt
es1AKj48uxifHjLiebn5wmA7mHRSbC0eljTwMQ32Hjk/cbf2Ms1Ff+eAbuiTetX6Ct1Vq6U3o+oP
A4pnjiMZM0HPPplsR0P45MOPux/RKoFVNt6pi7QnPeT12Xq1i4TQNoNJgOAUc5zxxh9lsQSTqTMh
/78GUGFxmZEaf6iD2ZtZGA/CRs4y1fUWwBPe0dayNgNN+p10UR6iHdNHr8f3i97IBSK9HYkHdvGc
b4Q12Af6Bt26iqm/C2wZiSPdhSJ3YjLr8GSZ2SuRi/JBjQQhRhpOV8810mPpFKTGDeupIIe7A8Db
XIwnjoV1cpwsORBx1Ln7zDFdXOhEpHtlP1yVV+CpsCxYfRyREUUuK69mbZmPsRWCrFuPeQP5B4mU
jDaWhk/GUYEUKBjY15RrrJSg1eAxpUZSM+bnuDQe0NfHmw/TU5Gh1jFdelaz37dr7PoSgOLKSS2u
ZrNIIMdq0xGMgdFWn12ljDKbyUaJT5bamCeEOrh+sVH4mZmqWoQvezNNv+PNbegBuC49KE0GEVtP
sTesSR3hqtgcrktm0bMbyWrjS5ZH9nYY6YhPLeWnmVQ7KHwVENKKBgZKZLElD5puWopaqCs7xUw7
zlf9zFgwOIwtLFt39x9PUTHtKniTN6WK4WinZXfKRB4caUAuEHl6vmhexk6NJ78gU67qPHHEnpOs
SyNH/eD04dJokMBoJJ4vzDHocRTzCeP07TZJ0HYHXBIroD7Bc55DkEl9mDltKP1nY9D+5kLkhc4y
Cd9P+iNYLrEe6e3dPCSP4I1G/ZmgoF05io03oOCuEjt+GMJLL3KQ34mNPJMuZnlMrS7bQALl1FCD
gQOxD8ETLOK97iX+idn1Q+1zWRnxMB7pqfS7hEIHsaKkjzHzpjjwrB0lWYl6MK+TKf212yakVKHk
Bdfcps+iJQ0v6Ju1rBRtJb0a9ljDtTUT64s3m7po1ck149K/PxhLbVlvKxpRQgXxi0OqgzZM48nO
l62u+fhChmDN4nYMixk7XQ68Pk5Jees9gZm37+EVq8J3H3rBFpYahXHfWeOlAEbHFkU3u82hkjnu
WpA6suwEtsuy5pqIcsB5VfNuVHZ+0WSznQLerm766QuQgpaDL78bpUXwtr+p5ps8GJ2QBlttb0la
7a+pswP4ehiZU51LuLkcRTVzD07sPimoh7Seo6XqaIcncdM/Zq4EnRS+T7WoXxBUovNsAbClNk6f
3EIpFg6HHNsxgpek2XQNLQVzWPN7ydMHmwYfMSGJ8MXoSZr47vQwOH18F5p8eLQ5rKgInxozzA6C
ZsgSSUn6g/r/hYbScWTSR5gqHD5VInjr6NSy1PoxZIM7R5vi/QDF46HNapsrPaEpi966yaC30rg5
l0lVsT2MLqwbyM/+YDbntnCM82CC9Pbc2ahGTsFDwKI+tRUTCAWOqqFJe2cRKXJv1SOOlawFIVSn
LUxxHSNE5KXvZFgcU++9p9Oduw30EtvPSPGZ1TFhgBK3P0Tkj3kup1xnfkD6m0CJ6CwMIDwFK0Kc
yjSZG9QvUECT/P0/6+m8qDZ+PuwyVuS7MoT3pnBHrlrbsR5wb0CJkOFzqjTFcEJuTYZ4S2s0/f3o
RhHwQ+fcSiK187xBbIIQhS5tCVhnlrK4+V9e7KqNnDpn6XQ1EFWdGJkwLR8zuvWQ/iWlL1QD5MF9
fPx40E0P8/boMEi2su5YeCOtMoaeb1PBzKpqdXnWC+RRuGrexlYJcnALFjA0vElVwPWNPjbESG16
hH3XJLDJFnL6+hW84HM4RtG76QQbq4o3s+Lp3oFnQHIOsnCorw8fz6bZHTmE+ePHMxjUQOPrp6Kq
+ruqqkuO0lnKnLJg2hhk5WMbZSzGNn6xgJ7MjYRshoQzYkpz55rJT/RTagbhmgoqRk2XOmizikNH
cu9TRXfZpHN6dANrOvVRLE5lYjkL1BTNkrZSzDA/iR9VIK5t6Jh/EfCz5CCL+fPmWtr4HrW0V2nr
rBHd4MctB4+5bFXxJswPGZKIw4BwH0tVhTzcqA4f34G7pEgIB+C1/DlxILl8s6Da/Y1yTzMNMqD1
PxiAele2LW/vBY53yvTmBYCemElR3mnog4bBbq5WYNGiCzADezf19eM4P3MQAty5Zt1txIxaEvH0
J23A/FkZ4+yUCKxtZIfxS1KAMgJ0Up7NJngCcsnhU4PYPmim/eqM8RNlNXYuZCmhKbTbqAuGBhGa
xdQ1eRnMAzwIa6lWewcnSNr7oO9+qlnUHJqVQssYi8PHQzx/p5mzRAjp9Eq6DczliVGFbdRqqzIh
n6pEC5fjJNT2g7evRUW0TBG4b5OIWKZxKHcexE0mhy43UJqqLT4R/fhxgNAb5ktxUebw/6fKYpu2
CQIeRXSUnRruR/AhosHRWKdgqUTY3OKkibeRE0Ub4elIDof8PVOIREeIHTcnVC89w8A7fVDm2zAm
y7gJoZ54ub4vDdktyTRSb4OeIUjr2xs5wOrccR0w0nC6ueHWElGI3tatR/8UWUTYMgu8fDykDud/
K3JpeXZkNBLbuTIyvb1BrSuXjaNfuAKPFKrjWZQx3T0SZH4KBt0ioU8Xx9AfP0rTrLGBPxC5ok2w
rDRh7NGRpDP9n05/Or7ZbfVNmoia8zHzZPTzbPfnf/+XbSAesy2hk+igFI/2nDf0j3Ajq8+6pI0r
alZPb7ZjkXZXd74M2qG5J2e9uddar91ooUN8s/EDPvvWrpNuF2ZZfGCcfkvmg17oBzoDMT62/32a
i7zjAF/8mRV7u3TN96Iv3aWyRutgVrF7SR1mn3CL1W4gnn3RuEWMEcSPTx/fidal+A4Vt6gsu702
RRwvsujocva7p8D8o2JT3YR56y4hXAAx1NtHD3098KvMuXo2TLEAyuIi1Z5i9JQpq7eW1b23cMxD
04TyqUODtjKY5umsEKcsKuQyGSJn+fvMjM9xdybhqLqtm1SbJtQPMYfy/ePd7auJyGEFzADaoLNV
ZrsnzPVvGgIatg8cjb//acbncCh+nC0FUYPUx5bjiE/hUC3WYQ4QxKBl+En+gF9/p5y4+SMvsTCF
kO/vx94NNoHZ/CgaBMhKwrwcu1VVFv4LUwnfuU6MdfdFqctdaCZ/FHGCRsFP3F2kSNgx3FLdimmI
50rjm2Ar63M+oSltEmZtCwqMIW1hiU9vFbHtNqMBcqwb/djz5uw5OQdEsV0pigHvJK7kdM/nJbU1
752E6lq8jHnenkZmeFPEJpcOZrVIIRfgKKi0tWkpfcWp3EPkch0Tod48qyyXBYFGqzIJcMGZxJ6a
IPn8YAg3dlD+LWpmIQqR8KJvNGORehod1Jq9J7fMiUYCiWRRWR+0qXCJt6tdFFnyaBq292zJapXk
1jpM6f1KGjQrqsi123s9DVd8lm0518kFFOcCyytnBKHWaS08xibRydTV2ggCcQqNsVj3EZzXKsev
KdyEsISyw5ivY53//dWCMvvLvU8LmYm4o0wphP45UDPWQR3pEqOHtPSz5IHWk+/SKmnD9YBLD2cq
JWoLC+9iAInbimakPsGalGZOjRIwW9J5Ku9t0rQ2XlEya0wYDXYlZ9K6ZOErBnJgG9DmqEEQXPrJ
9FLZ0XSXESOwbDMGLGBzrT2lbXOi0+Y8+jpptRFqUgvgMObp/NI2TbZTVRVuUBa6T3VdPICrav9I
0E8aNMficz1F+isq6BDDZZn8NBDRGaBVOjV3EbxaO40jbQYnIIa3S5lVzwF5Lk6zlQ53+IoF8GI0
vryj7cKxuvbEfaQr/TKguSiqZeDUsAZzcQC8DMnV8LW9MxXavpOjDxWHdmLfO4y+NMfdW1ordmkf
9rgJ0nlARl7XKqzltIT4UN3jvauWEwYJ6QkdlHnanJPGQAUT6qgaMLUm+dUQ9TFwwuJJbz39vqms
Be0+Z9dJ9EKYLi7M7MInWWrlzjCChA7enn7OsCEzh/onkP0WUoi56n3GE64mCvZ9TIA+a8ZDKAek
FCIwyR7gO+RJ7YWd2LnjELHViCE+gFNrDr+/wszPUVWmJaWp6xYLn3CV+ZEU+I/lr5BSbxGcQ5BO
xSNsYv3jwLeq4XpxwMCx2/bVVgLCxRhI4GEM0vau4Yi2itrSW7TSt8+5pk4hzLpwTF/9CSG4M72D
0hjnrKDQTrcD9vXj2GhLmDnMIQiGyRrhXQaSSVJhtkctfJG6515x2Mu2dHnDxGyVh6QVmKHxo44A
Vth7qDivmoLm3TkuzRdI8YyP/WD1+/dDzWvYL5utJeeQXCIOBeB1R3xKsBXk9UAfRq3olkBAfdMd
91rf4VEybW3R+/2rqyNT8YK2x7IK3k6iJTwjlT1YsJuPNm/1ttTbnr559xIk/ojGTphnJLzRUhBg
BYbQ+KvBPwCJEjDGsFQBH7Oqx+Kxs/ZCWs8YOjQs8+w8odCfoiWtTH0NBkwD9Xr1JrBKUVLcIsHN
rum41crATt4xKUKViolXKGP73g/fMMpZO891Qyy5enSOzWA/CDP7O9KJl9cYeX0Tovux9n9+36Q0
WKuIFOdt+1SkcFCNdM+LcywozORZn2oczH7+o6znBKz5CKD61NslujgYrPMnDlr7/L0H8B6jnomc
hQW1hD6kkz1xw/6VR28RRawRqGfkFMai79ZZm0FRaHTnjp4pnljbcxeF7RhLh7SgvdXjpKnFOPGG
KQ/xCLZmt31TVY0OOye3aezIMtN5gRTSP0JrjqLAOJaEHCWqhmUO5NFq1Dts/B1gKo/OAdM5mW7c
0DU2nu7MQyjrZx7J9qgbyVKaTASFsLJnjhxXLdaLqyd12GrZEeNQfd924bng6L74/fWpf873ok5h
mTd0V6CsAnDyKUw9RugozN4vFqYIu+PQ2eGuivFLN7F7yMoQ+5wZpMyuQYsC4j3k/tgf28Z+T/II
lntoVzc9qcKFl8fMG7FLQO7urS3q4W9zHv/tlRKQNhesQGIprn6tFpgRMO7AKopLIBiA3wS0pYJF
6kb6o2cX7z2zkWNbRvaK3oZc4cbdVcTQXNxJPFiZ1a7yvkto50Q/MJ4yzWlTJsWlJ78p/74U17yf
jmGw/jlSCdOawyr/sf55KVY1r6nzRTiBVBKKUKCYjOSlX5OlGeCEWBQpPq5vPsW5yvv1bqHTpgyH
epN/dePTKlNkjVmN8DL4WeXGm/KAcynND0gorUl4DgxZc210SQGLBRBcNo3GzhzUGzQrcK+1ZtC7
wLT5zYv6uvSZMK1cV/GKTGGbn8q7LsqryhgBa0RWs2vtsj3FQPN3Ps2h1UisyDbQ22FXJFGD/NXc
9WP79M0r+FIcW2xHrqUrZUjHIdL11w+jaQSMTPqTiyTC8uhCvsbW5kH04EeZSKo2ualofcbdjgYK
22YwvHDe3HYWcS+ki8lvbjY1fwyfPiaX60I4lm27umN/utmcFkWMkYTkqQTtKbC6cpPFbYRPK7Hf
kgowPlKYncjC9EQb9BF2of4CBhZ6eWSqU6xN9h6Q64uVdsmOM4xOKyIO1hapMhbD8gNshoB5ngsB
WNV6u2r00LsO3bOugj7mrC3ljoIP1h2DUOXdNyrT/nbKU1ObwTPxba+TMYCvmBNsOIBpMJWj5Dj0
7Wsxtzg/Hlwb7EtqKVKu4RneV07trqIpuCZ0Ds6SGK27TAzh6ySRPGp12x8+Wu4fD1rY/GU6qbft
Ze0fv/mcv950lk5Jwz7LcYhT0KfLX8UyxNmEUMHP+mzOmlzJQdbPDqKgHUD3aYkDu7szysI95qSd
e+OQPhjzWNkJMpokr5whAtMrAbk5+slp45+/f33y6+1p6ZZjODC3pGOzrf16HWpZAclq4khQ4i44
OXZ+m0TdroKhhB87tAwkmsxfVqHzJ12rdu3Mwd59XSERmYOHhkJ1K6ulNnHSzrvk/my6p3z/eIBG
jeJ3FPn242mTP4cgE6WBfJ/obv/ed96qVLIfDdDnYK+5u7CgU5eaU3i2hX2gOHHOdA+/udT1L8dg
y5KG7hCQqnPMcz7XgRbHJUEfImSYle5ZIKKL5ZXuqYfkHF1HfFlbz89JNq+9MzSsHTFK9UHOf23Q
p3cMvK9YWjjTDsntm8/ia4FKRSZsy0ItaeLkn7eZfy7QVQm1APf5omWacNK02gWajg5Zkm7D3Wms
tMAcjtyS084FaLUsaXk22ZtIYQURXlIcg2mcjm0v5Bk1TQYUMzQXleWYJ1BG6jSP7emE2d46o9JP
sw6o0TT8iNpuWllYQGmjhOp+qG2sq0CJl+BAYMfYZH81TNx+/7v+y+ZuKSWpoKSSZMZ9ThctK9Os
mbKEC9uwFkTg0ahuDHRphq1dkHmvh7Zy74MS2ic6x8MQaAFAmdc4lcs2LOojMWvy3A8N3ogUoQsC
FtJZ9dC5/P5lGl8/EtugB0AxZvNqqfZ+/UjSAMESV+UcH4+RhNqBerwam+fJY06Vkqfhj7lxY8Ci
35Io5eCfx0ubRemuir0HiiN6RHkOxd+JFT0tGDfmOO1aSLSgjXlQHMho4pqoN1ziV37/4j+izX9d
07mhOe1I1nWDaurT2qOFGkHg9Yj4na41qFkk4W07PDaubR4xOP2J4Qi8C4LGpCI6jxO/fsrCkpDu
CFfn71+L/HrTcSBgvstuZwr29M9vZGzGrm42wJuqU4pU+i5P3PG599E/uEr1QL6xOGp5sq8dPbl0
vmMf4LY+C8+lxxqFxjEuHXVzWx2IiO3/CTBH21lZNedNB9PK0BNgcmV7/MibExP3UG5YbzBsj2nH
gS6wu/A1aQUZdxKKSFyq4Zim1hsQWfvUFhXMWXSCa0EO4tpPakZE/x+/Pjsr17wzWxjEp9oL31mc
lFWaLCrD+WualH0iqtjbcmDWobuYGjxEt1hXACBubm6YJIsO3YtuMVXxWhVu8iJgol8VcxI4esou
cB40NTKQV2/EOSWnmNbIotZCkFLz0z7M7X0Yy/be0pE3TiK1j6mjqm2VoIb0a6OwV7DXVxztA1N/
t8m86EdxNNGS54h1zW86gfbX+pjSeD5tfpTzlD2/3kUjLyeACZ8tvBZw5FRc4tL2X7FRJUeZgtB3
2N02noKUxUc3LIwifwXD1JzElKMxqRMSrgLyFJohCl/drkYPpJJTMLfLktHFQwCqW2nYFGOCILGC
hFt+2eFgNt4EEzFsn/ocsVhdEHFmLFhkV6SQAPD3pIE61idaK9XdW4YTYanswj7Xml/sCc/wwUa1
4sFMceUCbx3Wfq9YdBsnO/tmQ48DVIAgfUOrffmMv+mNqPHHTnokxuBTuyvzukYbqVe30C6KrYPa
rm/r2f1WP0oR27sYstnaaGO1HyEm2Hkg3wrpWRsrbsluGdOUs1jAMJLJ4CoK4nqn0hmDuyKyflrx
BgZgPtwOF0tvPbuh00F/0KcHXSvMJV5+a/P7S/jflkLLZvOmcyxpuptzJfGP3akdYwIYDQFrl4hK
VXjWLeuqP0WGoS9DcLOJ1TWdjGJTR0OMLZQIA3MwbpDU5JPDgK7Nqj2WVe9+gJ0Podm9JgQVHXIH
uV6PA+vjGQ3H6e73r/tfKhwbb6jr4JCVhv2lsgWziRm/hYooAR9X+BDkUC7asfZXsSjAMvJRbDPA
lTs9V7sggPJQ10xzamC0C6FZ7mF+as+fY9x5f3lOj5SjGUn0qgwyzjH7LaKxRdBkkMfQicbeeBKf
GKMMaj6u9gYz60H3nfjKDLifI2YH7AHGDxkmE1OKWu0rE+fK739p9aWZOpfxwhTsrgZHvo/+9j8+
LEZHY2qGYD5dQTh2D7vhEJIIfNeNfruqiQrcMT6LTo5H68Tpg9vQmVh0K/ueyY5YfkTMFHPiKaSe
EHY8PHXiUqOF05PaHHJmO2QuGoW8wda8APccriyRx6dJYeFs8CnaKyOuol0/6D/NwKjpH/k1EUoL
KADkvQfbekgZgYDD23Mtl7uy60qUpna9GUePvIVKGFQkEHTcgIrSEgFRXU53c9WiIBXxVXZbZDLi
RaOXRLcN/xaizvab6/1jd/y0ezoGLEvHVAb1sfx0IlJdDbHGybKFFYWSHYRkBaGncHODOriGGU3D
nlYA0PYe/o4Wtw+IfiJy4Lvsfmon4270i3Hral146w1sSzrqYM4mMda5KrJpApG/sB7JXV6beZ8f
DCNGKtB10ZNTVdFaOO506DqgJG6p5zr8Mj1Y5z7D549jDEZOd9V7mQEr2HWWuofB+6O9XJVmvkUt
+f7xrI8Ml4BTr1yk9py5UQl9S8AD/q25ceRD5fruZvuXesm16a+ariWB0hqfFonIRefITByCAcE7
aHKf2rzBmWEgTvh4muXFVoV+ey3dnlVdc9RKA5+7s4rUWlm04rdZB64tgbP/A5uyWQm82Tnwj2SX
2L119lXcX/zpQMcYMgETeHq5+bUPRx8vSbXKI0BpCPyHnT+R2xIJG4mP/OaX1L+e3SnODYfpkLJN
x/x8pus8y8qKWKLvKMxpE8RJv7NC63VU+RsXx3/uD9sc78O8G5YmsKCDb3nD3rMh0ODnnr6ppb8O
2iwY0C5mBipVbIGfG5KDlpch6xNnAC3ZUE3lD3oUhBdzwh5fBwitIlltzWEUhyAt3wolTx2rwqvW
Dkdval/bdjxW1mCyK7vmUnUlka2GieCBxiFjy5H8XALP6/4viELOj28WqvmC+PUuc3SLwoA3Ulkc
ez7VqBZBdngmRzz2LcxulFnOGjD8/Vj2gHGDJDiPJCefMxKb//Og/KoHe1qUiwEsFM4Eok0DkAr2
xZCyeuE37fYlojCYRjwNpcJsOLmAIg+NbwLfJ6Z7bUWZ/TiBhy2A4z2IhJSbwdPKs6Xpb5XXqPuG
QJm70q2Si3tTSJFfqOTztWUYOg6WqVnWDbc7ombSWv0UL4v7SAZBfw7zbNwk2kuZdPnOh/K+iGVt
UVsV7aLInAakqGbdYlJ1/bAhnJ5x+zeLlvW1zGaIZs/vJteDjRv01016UFZVDMjG0AWDHAbBMaNN
tT39D+1qgrFYicA2F1FmAmWvcEixrNWHj6ySGlLoxhvx5La2iRNUlMF2jEC9z80IbWrCq5yuiQZO
WtO7kLXI+p9czDCx0mOqugOZWPV/ojKRDVNqaSQN5tTSh/99GGXWEwN6axkF3Mk07d+aiEldaeNJ
afrQeWoizqJYeN7sEEoTGXPvjFroP8guuS97MNPkb2BsRzQUgeQ7wBQvFwkypI0mXYBYne/SB3ZO
A7r9KLablahauYoNB8t1EWRrjpHGCdI3qwLVWx0yVRzLhwn8LJG3wBy+WSnkv6wUDJINC/GUpNP3
ecTiaJmHloPl0JlNlaOMcKi1RneW4dCtOns0bmiPIBGsWgvXHCiYou3Lg1YQ8qDxcYFq0qetN+I2
mWLgyE1PdJqtrwxzAMVJviyeY1cc+bnpMqiKep2PRnCzoYSoaooutcFSiLLZfyDoAYokqug6t2FG
TFBRwaR+1+v62kOce0iKfxzFAvm5QowbwhBTfA0ojt3kZjn1zyh17Ldy1o8EsWvv0yKc3Z7xjssM
siVS733ltPXelndD3aKxlm1AOk5rr36/ylhftyV2cZcXx64ENVV9OoDQt4djRO7UouyjTdDh9Kob
bbhXRCgftA7GHuS/+48/8u0CqmhokW+U1FQWoX/SCksn2zuRF+EblwEcAjEr4VV3zL8LpFWwjxNr
HTPAu9OZbd9VbF77srAh0UbeqYwb/U5OmnvphJ6fBoz6i2BKp3eaqnsS65Jno9fEtiHQ785z0nfC
eoebnB/s2PoB7TMgYqN/jkXwB5rU7KJIAyDykNFQ4i1J8CIVqajRUmbOU0WKw578g2oVWHq+zfqu
QlPq+Kc8bLy7pBabpMjn83Pb/mASGp6hjO2KyELC5l803f/myE+b4cva7uqWrUzeCUQ91uern5uw
Z48G3FOPVbfFAcV5rApG7VTBk/JD4+TEbnZMMQI4hJCszEkbd/aQg1U3w17dCQ6zhnltux6gc1nK
7TAtMYlBpcs6a60T5fenLPV3FuyBKh5zyFT4aDSdyoCR1BYPfbx0JzBDg2jlU2bheApaV/wpe7K7
gfwv3FbQMLAQOelMABbWbCRIQaptnMZMV4mBO6DoSn1TlynW82Eo7mvePvqBuJt8OCLkb2z1yWNc
HE9ENGYmhKgGuvyRsfucG9PfamSu+B9snBvCq5eydf8oXaq5qKjMW+8xEy7lUfhg/O7abr4jQohC
cQAUZQrFyGkU2ZPX5d4pJ2sI4exPK40tkNdK3btYFJkcT7C+x22uWkHnlQhixrjwalr0Jadk9nMA
DrTvyPamtdtG7iZnTovoU82mGWMROpGJjVbA84IthcuwClc1nMcrY6B+nRIztY9h6Kao5SCW8mAF
AvSvYB6t1w0zKizuz06bvY6Np58w7IYML+t2k7KKLyz6iBfyXtFo5gb/s8rYK1j6LF5NBKw8Smab
EvIWQD1wHKd4GSZ6tm+nGFpmLcp1V4xqM2CB2JipHp6NrNxysblHOT+Ec0T7YHIpyCQb92GlusdM
21oCX8EAIvORCclPu6XnZbbbtqXi6f/fQy30198vL/9SgLkG/6h51xWo+j9VvSKujKjuLI6VqTyR
Pg4rpElsYlgGklNrwrBU1A7PiO0eyZIFmjyi4dHK8u+cOutmEjSznGooW0plT6Ev94gyip8AXIji
xUKrvOfGgN8+n7rMwvymYviYv/1agDEPYRhIc87kfGx/eu2RN8w2gaJepMxg147GRVNUs0iGSmHZ
RizdOqXEHFTc3UfdMFK01wG2tsxFD2XhJGEDask/XGYEsjDztxMMj8juw/k7ze81Vh492RqFkZzK
bIBl3tnInIaREXZ6//sPQv+X0ty1aSlTmnP8/TpWQ3WrdLqxfBJBOJ4cOeo7L2AIjLcgWAyuk+2q
zKxuNFsENBA4hJhjdx2KlXM66vvWje2b7MroPDA3XBATMjFrigOHWoXg1ZkVVLnvbdzcB0E3ndGE
T49WwvHKsYiD5v98EVEgD2SvyEMMA+quQeSHhYenllf8BdYkO1hpaa0CLWw3U5D/bWPBvlbiXAmI
i2WRYY4a/KM3Guk1mipWeERRSGExBTi68ZMD83rSNOtNDc99mw1bVdbOWmpWBBmi22QiqrehEZPk
19erxgSEw1QzvRAHKTG92dBEcePBoeppsUJvKrdAbtqV4dQowREu7urAwIOI9iBHDkpCVNhds8mR
sO19jcpRT5eydPUHeynabnzQ5+/LLmtQgOTHIp0SdklkIAR0xnuiT7KHoQQOQNwVejItnQMszBXx
JN1LNhuaGEAcYnTkK7eCApRrJmfZ/M+AQfSZkK3xmODZX6RhNgPK3Wo1Ecu3pLVoHGj8XSc86Btk
RANGCJ1UJDkN79Di77peIQ4YA40MjJ6Jhha0YALt6MmsgXr+/mr7qla10SZwBrSFwZHXcT7fOmGZ
J6UBHco0qm7XZ/ApBvlSwkRfJnHmlxvsif1mdMtkq9vxyPimS171GXXVGJgn84EOcAwi4S5XAKL7
rE/fY7SPAvXSH36lDgnCw781B3JPVIC+wi3FonioC38kBHhAFss6uwQs0G7rPHxSGNjfEHcNd4zm
1Jk8b+Om4uJqp2f4ItNeMDpGCTJ/G5TNtDcTz4LrImhRqYjkrpqmvEv/dQMKqthkqUXwtlUOrLyJ
uNRlPRHS47k/pJqdmZMCcU8WyMRFv3d6T+5zbFzZnSCt6Zvizf3Sy+JtpqnA1A6RyTxI/fVME4A/
i1qbDTtv8yf6xelas7t6peh60WTJ+qPekICY591rK6qOSfUwHT8egjzAkhXcOuM6GNe6mh/b6tr5
V6Ff+HIJqtIv/bk097V/sfWzq599TJfX2oIZwSIWQCRQcNTKGR+wdzdW8K4FGvwmIDgr1VTV3xgM
D17qYuMJYov2umZe+dvvXdkinc6KfhmVTLHmL0u/l8GD2cxfxseXrR7i9JGvbnwM00df+5+vqXry
vMfafBqqp9J8ypJnvnLzKR2f+YqS50rD2wCJ7CXTnvmCqHGnVWnXE5EEw9CF9HBzg3xDlJX7I01R
N2Jse7XMJFhjzWke22/bPob4cu60OWQgmP0/hJ3ZctvWtkW/CFXom1eRaNhKsiw3eUElzgn6vt34
+js27JwbW6eiqhkURTuJSILA3mvNNSZuWV3HV/FLsUyzdIoQBd52zcYgeSYVnFk6iJJLdVm9s8Gb
ZF44jqCps2vMcBk5U8N1UK6kc1kX4gb79jZsUqt3s+s7NXZkuve4vs81VsNH12WQ6BFtDIp6j633
2DVPPcvq7WndtW1PbizVds9xzMcAj+955LH2nNCX8Evek482HBeobtXHYazMk14kV4XZKsjLdndK
Wid9TJoCD7ylhY1+UijInVUJuzsr89khdT6Glcg5L5USTuKd4/KC3PJS4OQmJMK82B3h4tckvraq
lEE4RX3T6hsoLAHJioHK8o6A6erlfbLvQ7gYF6947Oy7mB+d4rG1H5f5sSZw0n4syieUlU/58tQ4
UunyVDlPhfM0Vs/IXp/76tlcpci3G3VfX59L71ldn+3mQ+49j9qsXzziOorJoMYqLahcbQjHc8Hu
F0o+E4tkcUFy1CSE6FI86wqOjGTql5AJC/JKP1j1B2OXVn9AsQO57IPrPHOW4fRjmNR0ns3iuVyk
1OKHauvpu0rryctImXly9mM6PhrZkzI8mgaJYI9MPFbZYzHei+wxG+8oGdkd3yfzNk43ju10Gwop
BnIwUNnL1dxVwiTzLpQHUdFfsv6SZheaxPVyXupzuZw9ooHyd2zhb10y+KFwDWgU/9hKer/OJ1QJ
7LA+NbF16mnzkjaF68+juvgrQxwvQkz9PR48Xk5pvdBBJ4ZMev76ZZoInjAJhqemouG4uOxP7QcC
gIybaVwyYXmkwDvYxaFekGA3b8+p5w53ZZqCTsOknQrYiCXkGAAijfgtHfqDrRXu57yngcE3Mwv2
QST5vFOBoheja0dserPvf19lYZ3awznBeRkUgIsfTKedH/dDzZjeYzabSTjqg/0gmi8bK817b3Tl
EwNgzMAU32yzKz9P69Cfhuod48Pb9bNssuMRsw3czAZ9ml+u8AOZv5i9m4O1WR/zIvcwDG2BKXFo
2cLWVRVgYba+Y/6pvqf1PLCHJ+dEkMK1VuuLbluvrmUVz4y7ZRYbXKOYfLOdLFjHcL1WAMWP+PJI
LW7euTdp8rr20+qZ3xwzuIaLhIbHmy2uSyW4maoVys+UTuG49dwle/21ZHzFN03GOIqqtZ/IaAGe
7CWfLNzoYDiobTpzNVLomQn8lbHajs4c11j0504mCfz7OkV/ewOlBURZBsADUwbur82g3NkEOwpg
R6MAIdzYDLhYiZtEkwo3By6NcxcTVTjWyP6i1jnokkYcCsmWhk2ikFT4xeqqPly0yYQ2M5O3sFTX
3MOdrov4K+Cax7HZ3uu/vLXp8NZSOMM3SCcBH/QvjgF6S8k29EZ1yNU+ZhYNfKBrkYswGCXxe/A2
DzRel5M1XuoBmpvdidDqTHyglSOutatEPSZ+Rm4mYpYX7ov//qa+NbDw67EwMbFQ46B+0wTYGIcm
YBJuWzrF7Svwb6K1lj6nZBAvvjkY2JHZ+t1im0hDhsTu+kxnMR902ouu+E3NJmCPMTW9xrRp74LK
iDzLpdq56u/s8N4WIflNPem64La9mzB/+XZVpF6tPXzPVMhLbIcD2Rtw5jmF1TOZZvblg+tsVdBr
o44djQApZqqY4Z9hkW66vH5jU5DNJ+04tjNzbymRrL0nnJtm6rIN44IQmWYcCmmlqX6FLeeeVARu
F6oloO8oD2yy3E+UcGhRa7H2Ypu5cZwFbS5dyTyiMKw6cFK2KO98RP/jvDew/GM3pGFtsiv8+YWr
VUvlFB/dgTr2fJma3CXqcqTwqj5UmfEtxywcMJbMfM/sWzGv1i3BZ/37L2H/jyuEwUWNFRAuordG
pxIbl1tqlQRqpIGqE1oDoT4arV6mprTJGbYnJWm2mNQNyfZjJDTASZO/kgXxLSVu+E9IE+eB+JHr
oMKdXNjhUhGGeqqP5h8NmSvPmPq6R1k4eeCLpF7WBLuS6KvlBaw2Du/xyPWz9VuTslc6iCvTzO3d
SyaCFCtm24Usl4ztRKYElOSiZPIh7ZjbgNd8ct1RfTJKw/uodG3+YGB8Z0o6jz86Do2XwfCa0/6n
pjrm/hQ/5GONacuJSU9kMDzi2phHCXkix3g1nMctVa6J2nafHMZltCpVZcIMNbpM+4A35raokBaF
WnURRhLvg93ZAnsuiXX//oEw8PH2mm3Rq4EJQeXDMX8tU0OjnSYKTi3oM8woW+LdXBP/3/6oNadn
22DZKlXO2ANPZAyidZSaytM2nmYvWr2Ic2cMdCLFR6nFCL04FIYUayeYqeQ1sG1hnKYlbU/DxQF3
QXsWFJzJevu6tpfvUpOLYZytXQUhd/MZVyLK4pOhSVnaiVAeMTLmFkl3rRaheIySKXJjisOEwoer
EW4GIUyhPYTmEBLa2DghCYobVhg28lnEvKu1Rtm3egb4SIrSCY3pKbZO23rqs7NrgSA9293Z7M7z
dmZ7WLlSBZouaXnJSFeaLktyLY0Lwij7Xd12NVqpZrtW29WBzkIuKFSS6obAk+TQ8N75CPf1wC93
XReHJndeLmyyf/jzF7se8rYVUGhxbA7rowf85d5p5xTXGaNhTFTltFKeqZQzvNa4fw2zERQTuPM0
zoorc6fNObdLcrqSMXvJ4z/NtKtu1FOr2/5IKUtxSXSHG3lcnO0m+6owu/NikwN2TJ1R/bAJyzh2
ZLJEHSuK5/bK9GL9gH3xM7Ny3VPTON2TGLwuSjMqwk65dE9JYj6rApS36cnEUHeyCW4bvuV5uz2O
maI+YYBIHxyvNb8yyFYe27rELVSxn9qybXWP1D7Mh5EXC2oLQmFhRk49vupga2/MYTu33BkdEDGm
HVS9B8cBAyK8Pev33GbIVGfE4GiQRv6wOzc0xnof2LKPz0SS/0WgtveUVz2ORVmsbhi5Y/S0tjCZ
A4seZr2OzOdSJe+a0ctaCYnKHQ72WDgwCb0BRAO8hSHTjYAhSLhlM7O7hTE3T1qlfBo3u/qWue03
3L7Qw/SYt+S9paP6psnAjCltb241lstYw26C/IfTBYCWYlaVRvQOGXxqmOTE10UaF5EuwnAxZKeR
BCEgQNnJFVKxOLXOiSF2Nz8zar0O52041/F50M4A2bv6Mi+XoWbXyizkscyv23Jh0he1JJzl11m/
uoNUl9w2/Yra7jYlUj2G9V1zx8VMSuwyJGT+5sQ3fT96MZFJt6q9A91SvAcN/El7z5UbGtp7puFH
vC/tvVVuqN81Kjc0s3WzCRbyB/7OrkW7IUGcX3rDvGmmNzu9Gb08luY13o/0OJCnwZXpW/vZIaf7
q3By9dB5Q/NcEfxF+LTIX4j41B8A8elPm9V+bg04XpeaWmZ7nZKr114dHmxXC5Oxd+VLr7hXb5de
3dRd6yK/8fMiNS7s16QG+7YWd75fMhzIvlX2bSzu+QK2kjThW13cM/uW2GBVpJ6xLrrWzd6l5HeZ
d7kctPmmW7dtvq27hHUzHG7Zt6n8odW5oq68kcMwOlcs0jou6UYqba4ivqAlvpSaVNxf3P7iZATS
QkM4G2wa2SvuqprzBvRfORXMGxsnazoReJR9xqeC9iVotHHNZcpviloIodytjdA0QmxL792i5Ibn
5wucoWrc5hymHliz/2pRX9VttnJ9YidnO8qRse0ThU31mhNLtSuFa0BQG4NacgZPioSZpJJa43CL
iQUIGyNMFymGrBXmrLOwgKSmStlj0NeB6AKD5NujbQSmEUDi+q6hBDlE5jN8spAUdscOuyyysO20
EVHENXBHC/9WlKWYMqXS9oew0CF85KN1stMzc3i1mXvBsilAZPUONkWtnVCrnSBeF+MpG0+JF6VE
9PJycOWCfRmjVosEd9QyWuIQiTgsubMZYcILaaTiNAQJhwY1sMaAjBMoeBnB0AGyeCG8LCNgbO67
piFEG/dCXtGm0ZNwF+8jDOrUfXfPwoLuf3xwrDUtk92Wg0vyF/9Fp9mzqRBARwwMFeiDgFWiH2aw
oMkRwgMyumOCp1M7ZgvNzCOxAwmX0gR+pj9V/gJYevBF5VPfRJrpr4NvmFLWLoeFmekXil/taojm
BWS2i9SriWuD4jsQtRX4TD7JeKi3/NFiGe7PltTKjyP5AxQu/IX2BuZpwNDsVms/xcYHdo6kWxKN
jSNinY7W4Yfm7IiguHnmQfcOnUoPBwj0QYMdtSuB6J5I0Q9S2qNbHEdVqt/VKqQCHuPCr8mgLRhx
k9o6f6GAwjadBIrFJ8+GIhYSrg+UtuVJqMKuP+zS6H9kGEh86X9wfUQFBmW7Etdnxh4Zu0gLxz04
Qpzy4ZeSjIj03J8xweS+yH2PpFnv2GB5EsfKPEJhMQTWnmPZHDNy+/JjHrNkIIf3UEHakakuB0D1
pWA8+MCYdRy5hEgQZMjnmhy38mh2RzDhOHZzWO/aEYARkFkdLpxzNBOfZBa07aI7Iwa//lTgOx+o
E/jE2NJ3M4TPhqnkExS8RX5ikaUjxYy7HHPnI+PjtqS6XfXmDxbYcn+y/GGUGjcyQ30orNouQbeN
yd7MH91jlvlgeRJDSiNdcD0uAy2r41gf55qhiiOmECizrokz8dCr8ij9X0IeawcfBInGR4/lekG0
6DGfpQb12BGqZkk1Cn/EaXl0Ch8JPtBFHhek+/3iT/tx5XPU+U0gPPJbSfW7KF9lfOgUsVwfyBLK
+ZugtAhbzwJb803N9xxfm30HzNvsqxorKKZY/aWVmnZtue96R5CSWKBr81iaR1McSTYfx2NPADTr
Nz5XPt2YKbODdqL6wTDxpB68+Z3qwG4B/OUCbnpYf2yL2WoqWvrPK9RWtGUFPheXWqwzxWuq6Quz
4elL3Bv+vCxVRMZBiuHMVX0GT1ieDJrxRXGeE2wYcczqqzS2Z5qDTeiq5WnBOhcWc8IyFZIY1vT0
8f8PJfMQB8f54jlfiulLNfGf+bIlX7rpi5Z8MXaRAQb+dCegflbKz7b5ado+G/0n15SKzU8Oj+NX
lIpX71ymz7l4HcrXUrwCsXXMj2gYaBx8TJOPefLR3V4YArTqF2eX63xIF6l8+WCYz0PxwTKfG4N0
HEDHbVORuZzZ7kshFKIymvg/uZ3Vr+QeRj3+vScsKlijpjE/lMwxf/j3W+n/qNhivKKN7jH8alL7
+qWKpM4DYM1YVrxq59FsGeXaD6Ikb6Ypsfo0CwbnVeif1NYmUXO0tEvX5V97jws0IS/GcWGFpGqg
JQdSm0iWKfIvAvDL0SWh7FRm+FSgmfe6oQVWDOM8b2R6YFOpz1O5sRTziktlrerz/tTAjw8OzElS
XVOPZoJLromCo8txM/dFrKv1MLILLuP8Ewnr1oXQsH8eMu1YyzD3rdMeZn1hHUrCLYMSybkfFfej
O5GbWs491xCoaUewspE1tNVrj7v7nRPceVvWoGfCNC8teFwDtOV+PsFXW48Ltd84wTuX+5w0aTbO
IE4EfqLVO1XaafNYn0ixbvmuBOqvx6yTFEsXxLolLuWRdQsy3eN0Z/GizD9WLrgAMydg5YJMcnH2
lQuLl7yQ6xfWLen6Y90yxwHrlnHX93ULS5eGDXAWTWtktHLRgkorylF7SvalS5z8WLTI+TcIrFkt
AliD0Jqc9LofGgUDbOx3E/Y6VyiPEyCw27+fpc7bkoRBLVGaBBmQ8hiT+fndLIjWHkFDtmRigSAp
KaleB6y7V+E+zTgCQd214kvWbxh3nTlMCGOB3Oxul/0w9SVtkLxYDh18tqh3s4U5IXxmQ6mbv4+6
dmiBfh7NrZlChxYPTU+GGfk+/JmWEov136f25/u+jw8N4GR//wOCCv9adUGYSJ4Fg1fD3J/I93AJ
rL7UfGzMJguc+l88gMyHKl8/eUn+rRms3N9yEb9Mi06CRrbRbbAW95xAeaEFbT/NOhaYIlfrV71W
zMs0yzzevq5fVaygN/ebPVAfazqv+I3M4t/jSVTf1jG+ztThX3ucBTtxo63xdCne5kRepmPzHfVX
bdC7Z2+o+78stVMfChOHQGHBKsdgN/jtWLUf//2jg570dsmH5QTPrconyBb0l89OpcioEGbfHhZN
bylHmxTKHL15ZChiavyNFoB37GzWfj5L+Z5k+13VSpaqz5Ay6mnL37KO6cFgW4IV65UhNS+B5wVu
wUBQ6HgBiV5mgUM3NPrQFVKlHea7ljSadikWK+QI0WgiXntZIquJjF3DEmEKZKBya6JmidYmmsnf
XuQxW6KxiZIlMpOoxTjYMHQZlQ1flRCwzLIrtUJ9DbVWwLCE5gQnHZ/7UD5a/Hp9aAA07UNPhHof
VnZoibCww2zXnEbjrj6N3EaqTaN5iZgCGRfqAczk6U3EQHG7RKKRorBSMl/cSOX8FV5EEilzZCSR
N0daEoH9WjG/JdGcyAeJFaLYlNqwAnYhFBoLaPyxYYo9D8s8BHePCpdAZylBkFEdLFOwpMGUspd4
py30FhFCWdHm3q/anqPp3q+krbJ0ynrudEDNIzZstSoIEcir8UWjf1VDpY1IB3BfbCdXMN5s2Qs9
BpIklqyKLKyl57zDflPoRNf01G9/gxB4GWxAJulI6plwNu0xTb56ZAqBhRT3VszjlfJOcks3bkdt
46Vf1GXhA0oJpexGbTzEGpi7WYX4APXSfnSxXp+7YaQu5s3Fa+KW3+Q/M5W0A10k5xGzMXFPNTvm
SfVAxc7mWbdaonMpLLWVOlxU+3dNAq/L0SUmI+FCsKWC2BiRGF8TS/mTYYPxDzqlT0ulfEtza/vQ
FPy75tQWT4BXlffmdN+W+uEoeNyO6M9iydl7IP+oAjnEo5TupPJ2FvYcTZZIzyM+K1CA2YsFfVZN
RdD13va5SbKWKg9gB6KUZ6zhWUF+EdaizrCNCJeQ+NSkAwxeC0LWbMWs5NP5ZhUK6XKjEb9Tvno7
ogs61zCZ1GK/D+V+97P94/dO+TBbJkQwqJkOaD2RmIe1otupGF13BhMI22XNT3lmzx+wcnmh1rxS
DzSfSYFU3uHavB3ww7btYd7WGSbitv4rgEsr1s0slkKBccg8Rpm2zc1us2/4AdzAKo2akGwotZk3
dlFekmQKALwKM8E8RgmAWvakc0NmeU8FgSvO9gCxVYeJNtin3LYytl6b93UszWe399p3RmBYzr25
CkOY4yqsmsBx9Tcl4TGpy6FejeSwbLHaHRL4mhhHFXF01U5jTnMCvtlIK8Ri6pR8OEwG+87UJm55
/4PGwrmXVeAkiBYMtNmxz9tsdOC0Gu+Y11UNuTWhwCDH2Qx5wFA2PE7Z9ic5JlbQDc54MRaK5fuj
SVu+NMswhvZI5lNj55+xyIrT1BA43rYYU2E3Xrpmji+jOQMAifMlsMmdptRfeqBdqdc97A9rtRrO
qhNgma7cl6bx1iZMWkX16WFYZCC11pXA4prWaEEtZADxvD8nRN4eGRdKj5vEEK+NzZQFvTDfTXvt
nrsxYFZhk3aUGulTB3L7kPQzSRy4q5/25ya98R4Zz1WGv5/IqRlgQXAIxHBHcmTZ68YuV1qN13mc
KNdDhuVgt8UDS1pSXbbVz3OnfVYrEplVlQDFvBm4s03DvWei+5IaWvcEt5zou5Ug89JTgnHUpsiM
m/GjZpAGODcu0zXWf7KaWkq5gXzvs2KNFk91HpjgNI61mClhWdoM/xOGvmFIBO8YJsbYkP0AP94p
STjlInZeMetYyWa+VLHBfjynzVXamPgLhag/SY0k7Y6kvEnXYWt6rE3sIf9iL4tzXHWKyBNdfbCh
3CYLR/04uH3yVBuK/sn0fjctu3qt4FEnWWxEhTmk5wXk1Xl/RCX+x6O26jyuvnP3fSbGqYA6dGPr
ntp2W/x6YERw1Mf5An9hukyAXy4VUHKyYTYvJErkAe5f/lvJLEkwe6M4bQWrKwhwn5m2u1Vpzkxt
PBt0EocYzJApijMpISq0ZejHhDH3f6gejc9BuHeR5Zh0qnq8uyxI9p86UW1HtwMrZZfKSJNOM5k9
sUYNR6M5P6Q9Rm4FLsmYiI+OipOC+bKn0WOS1bY3AoHsoaGrzfapYfs5G81yBtO3nNnx/nikT+ty
rj1OYvau3HB5tc/z2G7P7qR9U8zBPGOtFs/fny8HhuMb77r/tD8vqDe52UiMibnhw2K/O3qleMoY
hzlrOvdxYTMIwZ3t2XMckOcaTffE6OJzkcxENW7qRoJBCaH3IZPPZvuzKUE9pYZja5/odkhFCAW+
V7owkFa+H4Z5C2olAWHWWAPGLJpwjKvhqjWUGFQRBWOVSxt90ZUo6HZ21hBK3mM3V8PNU9kGNYsa
eePC69E/b7HJG2fro8SEO+euO+0/TOpfwCuskyomU4sSUy7/F43o8VJ87URavSp1EnAjd7/0jMV1
bbacKoWeNTvKPOm8C0NR+fywP7UBDrjuhyn7rVtcCM2dOafHnSK+SLj8QA+wlkleC0E13tT+OLjy
R9cj4aYrzCWc1q27jF3z5ySJq5yZtT8QSunbcjpn6V3iaKrucad+09fRwznrTKwlZG0nCtRqG/v1
w2i3Gl4coOpuaiSnEYPBA32o9kklMjor+/nOSvo/DvDAD51BvDiQy+FakAl2hnDwQpNiAOzlMAxb
g+zKBwUgr8HGuErtOvT4H0abTu6aSZrbzavzjMKcJs9z1RAPWLMSGlcaVUojYeSxm7ZLQdDYeSP9
DxiJwH+Y08mQj/YDFmtWtcLYqJQ5n10lqyOCRK2bq/TWzax141w386urjdtFsRwGbdnEHZgz2i7O
HkDpbg0Z4rb+qa2qz52N+Twd9YLyacwWrDWxk67pxWiG/qyOc3MwAdwcYcgRQjrG1LxGl+QU0iFY
uzQqKKhMrZlAMTqsWV3nT2NJivrESFdrJQx1AJsbAeLj94ZhRLXCOTarOBsVYW0xMTz3uZ2bu2IW
yd2h4awdCDmfNqX1U6pOQewNWE2XuT3lDv1QpmecKAUm+TCbmkfoav/jMJHz9YBdA8C9tR1WN+nl
nSIdo6aqvpnyu5ATRP8wNm0dkQg8PCZWRa40Kws6KCn+jiT/w1nN/zDHYX6dTXsipUGkn7rsFLd8
GsJ1BE21cvt+UKq4Vw5W5R4cvgOnJGlzYmVbmf5cwMPbmv4CqTLerPKOL3yyjqZRc1IcrIe8WH/3
sjQlonJInxIK6F6mWOfWWuIPGDKu2gBWV1NmK4C0tN5XCaIXYluP7kTmsrupp9jp4Ky763JQCrMO
wEx1R+E0ghpubNyKvDpp1SQobs7/8RQ2Y2abg8+VDgvMIx80I6HvmJvxuUkYRgK646858z3FRBCa
ZibZC8x3mkly2qFOh/gF280fapE7f1hJDTQ4Ibp49sj1k6kmpju7Vx3y57FbiVtbU/W3dvSaP4fe
JL3dSb+U8Tz5sc2kZGkZBx2HBx8wwRdVpTAU9N9DSwbdJW8tlUJ9bvtWYnzbbLN9MVfTOGkGKVwN
oSIhE63uZcoUh5Na/7Bq2GGbzMFhy2RPxHozeSiGXETv7JbfdmsJIFUdMAw6++U33gtSqGx3nEhl
SrFq3dNej3hL1aMKe9LNGhoj08WA3Hfg3yU51WN8AChPTZwrIANN3Lo8/41Q1OnQzd5LM+i/qcyD
v7MO3t0DP9duPRbCcPJsw6Am86tdbgOcEjvYzw6skinwK+XdtmpOthhjNnu319XM08sCiyuyOevn
i64TA4mJxrPW4REIni8oFxyMmb38xgCun1LLPRYlyXkZ6UGAHNPq2GofkjUkMkWFRc+iv6oa4o+y
1eSbkv8JAw22grE8AJPMfHU0/3S9GEzrLOv4XU4bQ9cxei9wP0r7mhYaAzkes9udk1Kob8UB5/cW
bUxAUGTImhCuTR66NjNeYtBDBg2Er7WhntEAc9L6S+qV9I4tzkCg23CzfHvoXrV4/Va2Qo2wChhn
M4Zpvogaiu0C5IBBtZd/PzP0twt4fkObC65hY6pjDf9zCazRttHlrlGxL4MCFzvlb1BtMyYDk2NN
i8Ayelz8Rvd5muuWC8M23PnOeWFq1HSJyjL5Uq2e9hD4vZ3jj4Zbe0rt1AlVYJBPlSdeNZMhWSvR
yKpnviy9T2WX3tuyc94xp9hvercuhSCGr5lmtymRmr+0ALW6hO9eOPWhXTXzI+mbm/FX5lnVS24Q
W+XUWXFrM+Vpar6x7Cyu+0HX2EYTJ65F9uLOT934V7HWTCEN1m1dNfKTmAmNKdX3wipP3qIfHZmX
BOaH0TfmFZwmU4+lMRKVtIFsBum6TxAluvaVGDX1I3VmthOMGv8hpqfU5TKilWQibdDlX/KKRBcq
fzgjyvEvJkGWYJhbzW9Fqt+rgfgdQ/3OljA6lwX1wt29crLsI6TTsGnEy1AV11GZm3OqZ+sngr99
pl6c12opviqW8pQNyfxxn8mb47/IuhzeqbVomvXr1s9VGTpwHBOoJT7nN70WNzEThSjEg9b7cK8d
Q8rblcHipi/cS1V9IMxgVgLVDFYlEFW4KYFBEOlIJqKUw8ahiCpI/Tga/M0NiyKCmVQVEbO8SMei
2UdUGwnsTgdGeiLDidwN73Vk5yfHiRJWe04U5yfFiVDqRllxyt2IG/p6LF1WFVHtRi1xzipV2mhS
I9aHfMOQM0BYjbwhYlZIGSLHC6cy8rxQ2aXrYRqH8yzF3NO0a05D5G2Bbge4pdEwBkCsRBKMNHIB
v/lzJ8gLXVUPEur4miZFdd2G9tjMYberbkIEL7vjv2UHw360oaVuQVtM60OaWUTLuubwp4gcIuPe
+cpbb+4GODMhVtjcEqh8a+YvVKzGSISSCA/oZHcz1ZsB5lCVcrob5hivu8WqtMWADEu0G86YYlc7
PwxDUAEr68k9v7X9rcMEU54xtaW3sb/N/U3gh0lvay+NMQpM9PSWmtdpuuaYPZn5na6Cx6VUCUiS
xQgRUOICc0y0P6S2QHsuWAFRPksrIBLV+bsbkGWKTX9jNwQu9OfKE0ZAjZR0aQgcKqmpijAEKrF0
A44LBK+wdQi9DWuHC2+kZlHZRe4a2Wu0WVJLelpbWpInfT2pu7zu7Fgnh2N3trpz6zIdixP0XODG
25VPF0TjosRfcFXGy5xcx+Rqt1J9coUI2G7XepfrXuEN2XKZIbVWN929zvhyqttY3frq1mHKqW7N
cqurW7H4GUkwyy1bbmVFusQtxctHsOR8c+ebUt48VsfAgvkyZOZ1YDlybcrlo2tctZSJjWs/XRNT
HkdS6HlcSmkOv/bVcC6LuFi80+LCdBam0flvJyQ2SIQfEjMkNkjCi/FDJvEJJ+R3M+TC9ovstL/N
kNvfTsh/miH/64QcltAof5ghcUJW8Kh2J2RBZbX7rxPyuxkSJ6RGFF77wwxp/y8zZL+dmVnGCYkU
EkkM6YfECYk7Kt/9kFijuuQnM+SGa8q9WruyDcTbTXOvaOJtF6H6x8C7zlsOYanah8f1lGnOf/+O
7ZSinxYzfMUcKosedUYMr7+C58CcVyNMuPbQVWlBlJCjv9SVlz6ka+tciHDJ77ivO38o0pZrz0rC
os7Q8iRD3oFfmY9YwQ0CIluCjAxqeeSnrbCe1vKx9jASQDpJAiqkFmdcUwaDZXuPIiUPa2ySnnEX
rsiJR741U8/mxVFWDBVkXN48Ku5tEWOE25I5UBWgQOrcNEe7UtJPm+NBJGQW9J11HR21NzcKUgUk
v4xQcAZ4XPnn/yi2YlDsu3wcCDqZj98l6MvYxzrxN7YoXxL2D70fr77S+wOj9AJPs5RTBN4uisgL
LHPBPiCIzYBWoaMElK1QDBOAaMCaWk2Y1WE9hbDFkNDCng6AFuq7ci9cp7BklFALay90udns6r3Q
msKEzbQXgrIq9LDSQ/a60j/vuzXzLiGAA5Q0YZqGrOnyNGT8ukzDzg42rv0QEbYgG6Xw8mu7uiRg
B5CofsnIMf0A1W+Y7d0V0x92oSFKVcQTDlLsGRCZ25ZCFYydkzwC2kbEuqLG82FTw56a82BEFC1J
n22DNg8+ggwgfc5gk6QHmheIAmhXuBThVIRrH867xp4KSdj34SKkJhEO+5HZDc0K8z7crLAS4WqF
hZAPsr+VCIY7CG4LjU5K60KRh1sXgvNAgIpnN0CjS9haILRgoRs/BU0TGFNgpFLwszrHR7nmp6j1
48lXGqn8Mwmxo4cRTqoni3g8EqgNsWHojtp8pO2ONlsK4jiKez8H/Efsr/CJTENz7K+7xh6CZAB6
Y+0DzwxIA1HMILWkmKVJErq3YVqHWRLmnCy7uims6xBwwrSrr0PmDxfW5looptDTwrUOFS3cOA30
0JxCckPdXUKnafrg1CHydilkdPO/4AzZVdvY74LWJgkvwHZ+z5NgYYVQBfkYUFdqoV3afmb7BWfJ
JJXtYhDIcY8cFdrxWMDYDguih6XW+WiqUiXx4vaxhzi5i3yvrPczw1cWn6SJ0vOnPEBDTvNaqlsC
RSfzMvD0QPcCRw9UL1g5Sbxg5jzhlOjDiXODs4WMNS4PIZB80oe4UjZ9aFphL36oFf9H2Zktx61d
W/ZXHH7fvuibims/IJGZzIY9RYl6QaihNvoe2AC+vgZoV91DUiFWRSBo65CiACSwm7XmHHPPAWpJ
2fucx4cHZ16P+OUQbKuavT/tDTLFm71GNzDdz81+5BlJsZjvB48Ajh0jrYexzts5A0azXVlBYiT1
ZD20eAcfk0MMW+QWst767Lt5TNL1IGYF+TeH6NaDUsEHI/Y7CSGCdoxwlssgZbKFeKOsSOdiEu2M
iw8k7NEFMnKuY0nOujYRluCETt9k55f/nNAe//f/Q0o6dQF+l7vFqIaN17Git5V8bLomuhwN8iNz
UmW/WKsJvXcSWgm2sDaxcBGXeGV7mPioZ9OFMJrPd2lrnZZJxlcvqVZ2PEiqG2EJi+nYyZjictd7
ge2IJy8zhpvBT8t7M19p7stHrfX3ABlPd1d4No09OjusEl8P2H4byTwVLjneRpwAkNeZYs1I7R3b
+ZSsf3r5TwasSyhTHJl1jOPTOB4r6+gV60F8bWIcxjUa+OD2BydfD9e/KIcLaVzQiMlg9Nnr4ZI8
HB9cOvj1oXYOO5OVWELa/Hp4y9FZjot3pPys8hPHkJ/G4aSZ6+HLc9OcXXmumvUY/HPRnDt/PfLy
Mpku0/Kyg6Rc7+R0GalL4axHll8lL4ekrDVeRdmVl7Ux4eaugD02GSBhKe6EsO5EfYrkScbrkVvH
YTyq8egWR79gy3UY8CTDJ01CMz94/YH9oeMTl7EeFeyTZj2o43j2ejhcXnwQ03pUzkFPjoVzKOhQ
vBxTfiJ0e+QCvaMaTjqLm4HS23rUeIcbSrtnazlrzTEF1nMuSkA+Z454uuRIykux5tR+sEv4jcDC
g2MGOYkZm47VOyy2PpcqqnPS56lxoUIcRcYipbCu40iJcKxq837qRIW5FboCS6BHB9304iXLTQSS
864iQsSUBJvnRt3tqRz2ICjhcipI+9sJZ+n1II1jabvdA/XL/qETDF1m1185S8mIlSAoxkp6UblL
9dlr8l06WM99mzxWji8fYDO2ZI+staKop2ySPFfFOH4v0SvODuSOCYvUCmegtisb/XuWdwfbYlDr
ldHc1ED4NsvYCnw8TREkYirDzLbaB15Th3W3eqzc/hMBErTXDGrElD7xOcaNA5zN7K8Wu6w3SbnY
37youorNR9AZ/proORybXN4annL3rsGecChN+2YuhApbPfmcla17iYcS6XWLw7cW6C3c6jRDb8Dc
oLTHNjaOoL8d8gELoExzhbGvjp2vhsAtJGfzetZG/TTE2nTz8iVtCCqsqXRtPSsi0CIDPTi05Sme
Z+2+a/TP3B91nMeChmdio6Xv9DPqifvJmTWoER3YWMezAp2hCzldu0pph+JoKkAWckja+/bXOAP/
9cAA3bx8EbOMjuYmVc2yGSJrOVEgsz7XzokVsPWl6qP6ONuTh7BTJl9p6XzW6iK/6uPpGiRnzZCq
tK1BSYQUeCgS2tjeepQcb2VEBS3KGoAkcTTEG2ZJg8wnQ1XlVRE5FQ4OrIy1VTlfqF8968Isf0zV
fCS0R4Jpti99D1fFnyeD3+yQKb2sDFcNfJyBffD1CNi7o3AKuyM2Qc7GbdKjk4kWjOUeAM8vpab/
WBa4XrVIbYxGQrtPWTzmYJC3hFsI/BH+PvFiCbDslkMvUGUSgj5SSDn9z5d+/SMmabr2ON/3ZpTc
55XuftUzTMGVIMW6V4N/SzvkWdXepbQ/+fljND+6+WMqP8cvR9N/Nh2A1evRKaKz90X1Jau+aOnT
nD6Z+pdxeupfjnZ6YjbLGSRVV125Y9Xed7Z/8+f7BuT83VqfZT6STzzPABGhbr++caohLteesV2O
mrhunXjczdri7EdbV08e7FYyseErZ6MOY3TKATS41ED18TikN23tweNpiRDXrWoLSRkqWa/DC5qB
uMdJ/N30OnlTp9LYSERm193gkuJYwnhuNRiKtu2eHcOcnmxlOlB3jKBuuB+xi1ac8Mj+Trriqw86
hhUHO9fUKHrCVe3nCJfsZnFgmwrCkzK9u7KcnmnKrFlXVq15YUeFftcW0f3Sp+bnwZgvClFqP3Tv
u6e5YIq9ZSbjmi991cznIndcstWN4pDq5HXNWfIJPXH8yZe3fVLk7LDI8TaydONMbXntD4ihSwJW
N6MzgKmwHXWpJVNxpsu+sYzimWjP6aErkmZvZ0yN9IuqC8sT8kbnPQygLKILs7Bog5c9mUO9/Kis
6uvYQ5ykrN+zyouptA1dt29Xb3EYj/VmEOhVN2leEu8GD36o569OoirMCxTSJlTdCGlf1iAvXxzd
SINMoZH86FF5+6SAccA8hteGvgTpk2t58S+7Qn75UCu/HTaWMzUXcyQerVH9ihcgmITaD5coIioi
9vaZ76hNPSDM+PMJvKcf0BJhrccp8LAy173ZlkpyJjsdzMPGTCK8CdI+9m6DcbDvIkAcWA5Km2J+
WrMsbRi5PFeFycAeGSJSEypDhiNh2mhMvK03PBU9PscctYnFMlvJH3AxC7iYc303LMXFn8/8XfmO
k2ZIclmeobhy36rcYhSZo47zf8MiFamaA0QoKaJg8DSbLbb5E7XCfCkGjNUv/+5//Zj+l3yubv5d
vuj+9d/8+UdVz20i4/7NH//1UGFGLP57/Tv/92de/41/XSY/2qqrfvV//Kn9c3X1rXju3v7Qq9/M
v/6fswu/9d9e/WFb9kk/3w7PECKfuyHvX86C61h/8v/1m397fvktD3P9/M+//wCB3a+/TQKM/ft/
vrXmo2Le/8sHtP7+/3xzvYB//n3TVt9+JN/e/Y3nb13PX/b/YRmOb/uAKizbpuz697+p55fvmP+w
EE/xUZKIREznGgxVVm0f//PvlvMP2/QgnbDqIiXOXr3UXTW8fMv4BzxNKikas523DrN//z9X/uoT
/J9P9G+Em99UALs6zuZt+4firw1UmH/MIvj1nZ58lO60IKCI4OUV22qEVpB6Vb2rlqQiH1sRxFnX
xQHCibOZ7JQ0KU/VxyUaCdjtky9+rWFaMahhAZi9rWJf/4htulqK/1pHYxK2Ncpn3Ar0nP7brg61
NaaEyYsCX9ItGxi5TuJOOch7vdiiNmJuKCI6/SmjDzAaTc5WPZcEuSW0yTvvgyHjHXZkPRvmPEI9
fJtwUu79qzHLrRSQX/I9Aqv5Tpfypxm75u1g5tdoJPNQGk63j9YwHpF7VTAm0P00Qfz8MuRhXn+C
qB0fweEu4VCPVuh91AJ7/2EyHBD5ar0YLhxEha9Pb6wGhDcahItoxn42z3u6DjOrVvkji5xh06Vl
tM10EMAR4ULbIY+/5wYOarM5jI6vQqswLqo0uR2dj8b6tyMW9407QOuZMYuTe+urZLEM3k6AYFeo
5zZVb4XGFF/qWroAOHQP1ZC77A71ZcPj+H1Zhn7rAUal3ZiQLAJl2nPxSYH9+ZqjMu76vN5Ecvz/
1bJykrwEJiRvnxcB0Pjru2cDgE+UWYigLwZAqb5TbKQxxtwflW7jkLymy5VLd+0Vvjhoa2L6XH8y
rHb5UkjjAY1aeyjb/rnC6cv+QB+ePGB8AfF/40Vj+/epqufDX8aZ/7zNr97elzLym9eDeBf8C0QL
g8G0jdfnHBmgdLXSkRvLkpSaKsQcSxylRM0JCEgYpMoDKSefukF+im1WpYJoky1S+etWuNbdMAl5
aHwr5l3Jfk6KrZbMoisn1b6ksshCu3daHlMKci77QOiDNpqYpBDMmCVpj4mO6oecchbnentReVEW
GiJl4zXM9MM7W7udwmdKGsYuT7olLNIh2U7opQ8EiiE1cN2OptO41/PKDRfTzG/UVOpBRipD0bjT
5eCKGwZC52C6mXfBaqEOIpxMvk2xrZxd7PwEK+/mGTGA6SWnyJ70E0/fhRxJLqfBZeLVAftDOgjK
eCmi3TDVxvWcIpPMF1iwUxyaMmkCNpP9NuuGi2goSghIayWnro6FayPBG0V7VfOjx8GsNilYFqT8
VnboJP1avRlmpJPFJhemcXbGPnTXgBNIAMUusUCZi6xuL0b2+X6mPeq5VoX0S/FpEmTPVRs8L87c
baTyj/D1qUqzkzkaXv0dnClLY2t+9nIXHy5LwJ20kiGc2SQhTSgfY7s6ZwTZnNwh/yjD4p02mveA
GQvqn73Wft69B+00pHHhaBLCDgyDsT3nmCv2g+UeWTMsFINT1O0qN6gBTJQqo+lnpaDwZKP6EPD6
m3GDwBMdo9OKSkUi/frxbmn59yRPiKAo2uGQDB1j6WJMYTvgCirQdoWW1YBl0RzUmfJbT8mmaJCw
WdT4NVl9i1IElcLsRpC/7vXLbOUUsFBLTFZ8tpYZiCLZGasY1e1EG/K6f8ocMktGr7zsraaln5Z8
VGhcT/rtOwsBBTIOdMU1teH1RXmkXxCyHeOEppGpsXbg6nxs0tTNlY70Hyp3hKR6N6iFnkIcPaKM
s0LlV3GoO4wohr8YWIWVhW+2nq7m6snDings8rUXMbi/BGtTaK89RfKae1GlD82CEVcpdgkuDlZt
bqifqngM7ZRMYAcpoVDtB8pwBpr3l2m7vm2iaKcuCALn9WWWVTx4mahFYKrPDvuovTmYXuB4y6U7
5TB26d6B4Xha1Y0Xrssgr5PCE9I3i7eKt/sp1e0fQ1RArBNTMM9CO/ZDnlwscxlf8wxuum5oL1SR
4xSuVPXIc/wDuV5HvzYFWRDNUBlZyGfUOeJuZOOZUGcVp8aaqqefmCMZgEZ5WnJbPk6Td2vzbaio
+RfPjW8TQ+TYQqo2kHH+a/ayGaOkSVWqni8dhAftgvEjzvXQa8GCtG3Q9RZqBUqjWwRuQdRMG0l1
5tikmG/TpX6qerDNlIvoQmV4psmnwPEzjd/1KUFlvNzzT2XHam7yLTiI1Q1n24SDpQPI4jo+WmAJ
MDR7HXJL51yP0rjU5nY+pCDO0nH8keqlPLL2waLMkExAuWIBZ6Np0szkQjVGd/KG5sGt2/Yh8kdK
haiJ6DxrZexeEDiEPmqZVJDI8ZiyhYlkrx+LLh6BfLZION0bq18h30szbFd526MyEjd0cuumFgr0
YWEYnzKWf6GLJi5zMCjVAx761kKyaZmzFkTVVO+KBC96lA/eJmvIA2hU9JQr2j30p4Cs4CTzqy22
f2iuFId6t6blPKlDL+4FUYfXfbt8z7nru1zzr5Om1AEBJlRk6h/eoMQnDD0nY0GyRYLUZ8jbfeAg
owDTDT1hFc8yWn3qS/3a03oqaJF1mdW0w5DtJju/56rk6KASYMIki71Db1KX+8yjMrYlwSPCpz8i
lG2I7GG2Am2efrNqpKftVBehGgo9SOzGZR6g6qDinywbuk9TZd5VTNeEnHvyNGnsqPWimW5aOUZH
f7rt1pvmNfZnSh+fpd1lu5HfaLTucx5pHUTMnlz6tusv9aq7mXRVbbxsqfZGvXBLqVliLtQ2XLrc
emqii5oJ7quErYPDENespp5NuL9xJjRQfIkWGAtCe8uNmLjjI+/lqSfkxWSlHIyxBKDmql+S7J+C
0Mi9UbhFAO79Gcm2EUTuwjw2eQ3YZiGPUnlBRXgJJhMSVA+zYoeQyqk6WqOHF71PaGniXgWd4ZIB
nxfk3AliZtxGIGZaem2zyLa9j7lgbq1+N7aNvy9l7FBkYfPqAQKgwObum7b5lXXxgRIRPuBqvNN9
ADfC9Q4Z6Sk3YxlZgZ/C5ICamQaRk4zPtnVlR/F1yfDOVu2/3uyZXq2yfjNg2x6bEJsNksaC480s
FBEiU85GLwLpoP6DM0fUjV8HfpXcGHTjPzlcV+s6D1naR2Eyez6WhH7ZeHH90dzxjn63rlHZWBDc
AnbnfdTD2Pp6xTAkAtVp5EBNKUvqeLKDVo+fWrjRYVvbKAYin27gWFYbwyVQgVorXGHkePWSho2n
9q2ODwszjbbRzK9RShDqn+/YO/LhepqOtk7bYJ3gS75ZShcO+uXEwn5SaZ4K6ymayC01LlOoR1tf
ud1u0liHugY+PNshuif3UAM0+nNN/KXImb4EvzsoVefuyZQZEL413+RIsnYTEX+Foj8+o27+/uez
/t3Ch2UPOkg4o5SD3haEHDtuu6nBy2TVyiX5k1Qkf+4vrebcGO4cxrPFW4YlLewkSg49Ng88cWXQ
eDL/oI76All8s0Zgs6QBtadyAAD+zU5uyksxo8aXG2PItT0xMl4gPGRoIOvHpYE2MbM9Gno8dcqb
9I1WqvomaWOaTS6dEze2w9LP+3ut834wXPcPiT99XnKcNqXRpvex3dx16GZqHdJLlfBA2Ea/JSCg
O/QYUdMkWraeSwhi5mug75oMuCMhuRJSTDUg8G89K78ASBnUvuq/TTEa+qSR1lUpMuOgvOVXnknc
ngi7HaLAg4FcKByb7ZWTu9vS72+6RBtpMogaFsAQHQea21U9tEdJCuFBWSN16qkwdnGfgzfLiX3L
q5Ms6h+qYSzpssq+7SaCKbVhU/l19smV/iE3p4eW4st58oGQ6+b8rTbqj/b/5lvJI8813DOqbrhM
eUDeSpQLVVem0S0iQFxJLyQvg2HSu1MxZn3gNg7y3kqcZW3129alk5yU6hf2b+QbkDJzY9kWUpjh
MtjVSZnGtmNiYbyD2mEXW8NhbI+sJ3eYrqkxsyOBmbztzaoCGtbz5BMyuO1L1MwNlIsdlrqlnjY6
/pJwzOrycsiimhdffLRa/U0BxvOpkyKFXcNx35ZpoxaNb6IhS3NHukUytSDrSe1Gk91tyxoXwKtW
bfoVozZiD9tOFvaeKnayy4wVVcUYFGRRWkKZ0aMjAJkqGb/KLB3vSWy/yLGOB2VlXomCSPIKpwML
Pdw96VSx+hhRjIxTtWzY8FtbZZfxoVuFlcTTfxZjicZWPXbSaD5qfL4f7q21qIrDyaIeoL/FV3ox
yWLE3IPPXKDuJDqTqKy9JJA2hgqLEo/Ax4hDyyDR2hzlRtBA3hqquzdnPp0PxqS1ovR6IOBkDKZz
NmO4Ct4i94q51Yy2UQI4sExuGy/e0dnY5HVH5oeQLPhXf7lhXPU2JbE6isOYmXSfi+cC1OQHxbiX
K397Mo6nkVeNwJpi3Jslve/WIksrTga3CabjzOwu2qK9IzQF1Hid3LTFc+nV4yEdoTB6S+lg0uCN
tsScP0ojZdu2PDV67N/EtDhPxOQ6ocqMkS66ScxwnDwIeKw7EMzRUXU4J/GeTDfzyHLDndFoZYOm
9uSl6xQloRnZcbOtiki7mZkVLw2UQIZaSM9OTCNQoPI2Rt3q170lwaSioPaK4RPWhYimz45w4Xtp
4m6qcDOpNlJhSSVs28MGjtCxBUMl5WbRvINo87Ov5Zg94SHTmYaWhQeV2X7UPtww/e6T5tbScyeW
/h3PYBDLiOcoZkJfF0Vzl6YM1lLDLsk4UOJiAZjnB0SzEbdnTM4GbjTetzUFwimXe01fl/ACrIYl
hmMxUf+047jbaaleBNqE+65uNF4vp/tWdkiVBDCYrcDBlWbsSv780BpvISWw09baNPtbJJA++/fX
Wz9fi8RQDbjCfYDnfnnR9wPceXy2AUXyG5sO05MdbbReg8eDxY5kMxdNMHWNymFuiHZ1lfYXo6AM
6EPVCKRpi2MTx1HopTNQ+c54HBmGRF8aO6GX7HNE+2vKPfMJVMEHl/KuPs6lUCHXPdMnIvylE/DX
LhWJX3o2zlxK3g5FOGu+AmeQkhFhZk/M/Vniy+tWNo9+rQzijfpQDsP4oBzY0gl1QNsqxcmK4sey
bf1jrYuZJKaUbEjHOqZFCimjl/aOJZ2/y0uQTn6prjOXrJo+Igbmz9eiv/N6vDDtSJx3PYr9aJze
VB4c+tWFGqgPY3gBqpVXFYaP6JFEcIh/aXFDSAggqApxJZakDTvVGU1fioUhnjxYPGVyk00/3TRc
9KH5ahgoxFKpM0d1ALlQQQWs+7Z9dldmD+XK+9XIJmWZQGTTrA83z4ivyCiJui95HSOgU1bBaCqL
wwiv+M5weGL91JRXU9+OQTXZ/cU8Q6OhFsZIYzif7JVZDEAlp8N6HwkG3mXNR2ScQsA61N65bJan
MSPSIOrrywWTkrc2ud1Yv59ltW0xUNy7EblKrHBazSoRmkzjeWpdO3QXNleTNcPBNdj3UKv0lu5c
xuyGhniBtpZrTwIHRjCOydlwW23X2Da7f3HAp52R2qIVe1SS93Fa3/g+fFRHaNpGVbW7sTTAQynV
BIlwDuEZyPGefaFTDsZucTMEpGJOQtQPVHAp+tlNX0HmpXFgNYt3lXT4jZDqAzmbWCIby1B8Fatz
urS8Q9RX6aFPflIqhx3aV+qatfiOOnEQGY311XELyhZZoXbE5RjklbTaVlhec1NCENqWsrXDMa5x
yjOdInHRnrpsqoImbz4NWm+fEqrxhQvBpSsaKO/UZyZ7qj4oYL/jda1PpOWuGS6mCyr9LfvALTxH
dTODnqtPS+B18NBEO9gn10rNcMjcIPXZ6Qe6d9t3uD8IM3qoF+EdIxtKetaAGWg87cHCyB7mkZns
NKkdLJcqgFuMPxWme2iuAJUNs22p2PRD6KebXvnz1wS0Yaxrxp3MNPbb1YzMVrP2Mh8LuJyFf0qo
xm6wTi/7JgcHU0/TL1n26a3e6BjqB6z4BahzN44O1sSToQFPon/tbfKxpBk/IdpyjaPbW+IyZxd7
LS2yTBwAKJnUyu+O2VJHRdsA4qO+6XG9bozYHc9JTxtZjEJcRFOPBQLbVeW3l7ZTy63uluO2TuTD
sljmXYNbmCm2P1pxJ56mZvI3doKUs1UMMUCWAYckpU+ymZt9meMnUJYIRlEAOHpE5jVJqkHct2kY
kfN+muzllgw8/WxSVv7zmPPbIQc6LIsG4huI5V7H1790+Zm20rIzILKY5IoFpkmVQMrEZ4ChW0D4
Gg925z41cUptMj4lYy6u5642N1GFqbPI7eZCz20wDDMipZHtt1G59g0bpyVITVvtFKlYGxID69Bk
MtvZ6SlTz8YEN0oM2kdo/N+UNC0HByUzG1xxy3shefzlYtpCTGNBawUfTJ5s0z69TJz+c5lWX3or
8hn+yV/jU4Ba2LQJRSZetgW/cNDl0dfZFPGtvWo4XQH6JCu6k+G71TWAeCQ+xgHB//x1BJuwFXb+
TeojUu5+ycgVqXGxDHEokolNaVs+jb35nVg2Vgc6IsolWbPq3S+CkOJDiZ4vmKiXRior78yR6IHC
xlAVdRV7jMWGI9fuGkBCm7KfzAuKuphVFuJM/KENWZkc2tlFbd7l6iO32Pudk837TTURu5jjEt/z
+jlIYsp+XUoH0KZsv1Gqu0w7+0kKAuiyMXugI3H8t6ldrEja5LbfJp16sIbpa4Zjdlvo/oee2PdL
a06JXiTbORSOyH5fn1I84s02x16iFoxx+I2PcU2BulUEf2WJwMsJMVqqjNARX2HVFjFVOH+EKJnX
nJhyPljqv8DGXq+ubUyva3Of+g5rwDez8xgJWyZZTtFEp87ICXeEFJTqUVKyy77A3FqDhlCicDXD
ZknjsFgd8F3KSWcl4CJyvX+QubWdeg84lJirQCTL3USh7bYlHmjJfPagzH9NAV9XRgV7ytZjSShM
6pVLkJSYGcey03fOxBLeiMxt7IkQm8ptb7S3ORjpSzWr+z8PEOZ6Ve+umrarsxplbJyErz+F3tHc
efTYX9p0dZNGrUgV7+A7ybDr/RJGZE2AyoyBm86PlYUC4NB1GS93w1DRWajrQ5VlDz3+zKtcWjAO
6N4cmowgSN8C4z0uLDAG+6seW+FIvuQj5eKI0FAbXLYOnNcarA2RCiOxk1yeOX0ZWT59MMn9pmjH
B+vQovUota1bp9eXSBm9TEgsI4A8cr9qLtXc2VHX09KyRlxLtPMC7wASTWA3TPftUj8TqVr9+/2G
gqMHACdSTnMYtqOzHES6tYcq+aBH/04ORVkDczhJUgZqCxONw+uz7NoGgsRIySm3x09UIPaxhqg5
MxYgDXmQSVJctSShicabWBLcHgzz9IBO/FFfu6xsmPaiQsuYpWraqMzqw1Kl03Zwb9PKdfe5ZwyQ
9MUXJrQP0oFeYE2vHyGXcWVtqK0jM3KR12euSXdBN8uLPJMlcHBX6l0K5hGPS5JvnFaV18WKlVgK
i0xEHAnKtLaO6aCAqI7QLT7MKX+/Z+B8iCpfm9NkQb8wHP8yTRRJbqMrZYE6+PDdC2bwXaasNERY
Ei7ZpJ9FTMtdCfchh/bOesT4mkBw379s0146wbjI6wme8EsN6M8v3G+qnKjtSE9ZFTUW7cU34n5d
WKookQwHvor0c6xNgZ+7JNVL7ykyHYqMM2i4sWha1oIETeDjaeSnWbMf/nweL9KEN5+ah84CBRTX
zf+8ed5QIae2qphMzaF5ihY/X4KOdK5ZtQv5odhqjE6n8mt7RZiMpC+RXkJudsMuTMFWItlVN8Hw
9ndKX1sNbN72dYTFZKkhKOLipkZh+4gHUfRJ2i17TYe2mrLUhzHPlBqg1QIY2NhtiFCh2A6N+iyE
oLgMUB+xpHmuPVmdtM4F/FF0y24pfP9QFtb9aGS387py19eA9MxjV2p69UZEAzXasn7wIltjB0sI
dhp1feBHthM2Aht/0ZniOEaLsfvzndTXO/XuTvqMLO6qJvPeCleQZURJXNAUcMqyPHiPkWtMRxBq
bUe5lDJrFVqtuUnM8qgpjRRyVd286K2bLo4IiMs+Ula+JHm8OSFqZ4QHsmHmUX8xR/71BajAzioN
XNCUjvS6spBO/YSiBk+T1dJQd9G/BrnMyM/T1jE7m6Ei5m0RIrBnF2nA0aHOdlcnzk/ZlOrA3k3e
mou+bSGsnNIWA5TLvoxmch6dprLA3jhO7UUmnJuWsTQbsqPez8aFUxG+4Jp9hybjrgSEeTtDy9sQ
B382Pea3Wbjxp0TU5cbMq2+WrxWh1dXd7SqM35jGKPd27BShlscfuY1ezPGvbxGfleHDcDVB1L6r
66XJpM9pWyN3xwJxeMGS9bqenDRb7+agqBkzWGus25DifpkdGjjKYpqegOM3fUuk5YQuxnaCzq3v
ZNkRMdwm+bZZ2mljlt3GN755Y27hdVROSPDNL6qY+kHLve9m6RlHusPaLZmpDVZzkprbbHga6ikl
LcBN8X/r5Mt26348mWg1566BYRQaldUT8N6dEAUVF3E2FqcoKYrTqM0ONeoJxHNbGHejw7+YUg69
JiXzkdDxau/KDj65N//srGU/YF7qOrLQZKuHpjXDXgVYGjp678Dv6Z+yfsVKuPilDJBtNCRPutE/
1vgC68wJ2GeIIN0IfzqajVPfkpYTGp58XAybvEBKQLRlkcckZKn6TgayPCakOmcRYaZgtCwYz2I4
UYBCK+g1F7Wbtkcj+yKX72m7Vqqrttr5a7Luv7/4ZvjnV/U326FVE44pmN2jxmLnTWWsgmPj1+iD
YdPfkbvjBV7506wEIXAkadilH6hcidNSxZu27VmFJeU5qWacUOwbvBSMczLMJ6RFGzhR26Gb7pMp
JV7biG6Latnj68eMv5YPvSIZAs/oOuSc2QcrhXewfSKLWSwYOlMu6xl0qK/nW4QZRtbAmNog+Kxw
RVLxbfNu706EqWGxx6/lRt7dAAM/6tPpio4p0E+Dtap9KRNrOnOafphRTt9MS/WEZq0g58P78edb
/Zt5jv6MQ5+UxaWPdvTNPBcTJlp2A49LCdQtdMT0Sc6oUJrBszGRStjXCRI+XB1FkFM0BxBQ3011
JDZ9SQvwzyfzfoSGZ2MQ0umhyrQRaL6+Y05j5eAWCsnOQqwBIBgzyw+2D/r75hRDibZOqWvzAgfG
m2er8fJshX3GG2/RCONhY0meAyLZc5MQck/dAqpVCXfNrGyJkt3hxaRIoo3Y3pJ8HkI9yn/5YxOd
M4hK5zZjbV0Y+RGFVV4HcVkbF72p730WcX1g8qqe5X5kmXN25ulnndCT6uUAphjB8NqIMqgkqvkH
z2eCJammXK+aJujqRgVlrvyTJgeGf6ce99iI2O0RxYZzaBke57kLWVaZR2O876JsOM9Tn+zcslOB
UuZXZbFD0XtWU2Wy4NXMvzkm9TW/5QQSq483UbZTOQ+bRf71wZlTchCcR/jSS1AX9dFYUC42TURe
gBygyqnvZqPpF2WOVwdZlGUTzT7lPbkQiEMY0KKtzTLdnIr4yDKJzKj4IV46xCuIdcLcNx47l6cr
jgo3TOweW6DQ7uycSmXRysu+ZM+Wxj3GuTVZOveX26YlW3NJ5bls58u5RCEw9Fm+qxpOPLcjdEbI
icbMuxxLXHbebGXbNqO7WI0Z43dSxXfSOdKDBFmRnMbaT67GgraUGKN7MWnFxprS6xGtzaFaI0fd
jN1Do2GbtjJLPyVAYbbUEYCTSXiF0EV7/8xL4cDFJCkVDtHJXQHTqmwDx8ibYyxq7WQ0nhFYJvEZ
FNRsWBGNfWwZgKVnif1k2JLPURUfvb7vR5l1ZjThs/JZ0wd/6ySaxqlUgyvjjeNY316YREAVvrSu
ax7YYtWB/gNL7Xwc08zcR3QoN7lbinM+d1XYZAsfV7qKTF8QhKmYV00Ze0LDJchQZjmx1t2ZBnF6
oRBaYC6FCqkI7txYXvmjqxGjsUP0+lGwWHD+N2HnsSSpkq3rJ8IMcOQUQqaWlWKCpahCOI5wlMPT
ny/2nd0zOJO27r2rqyojwH2tX0bJ0umQaMDxrpDdgG20ug42ordniUaZ9G370xkVJtY6VCdvdO/K
sLRPrtF3SxbrRyv2tyM5PQ0xugSNjbf0WEyX8DLbb/OrQv2F+pDUapoOAZFdwXt3vkOS+DmMiuzK
u2SbFrR6H7iWifNuLPe+qnpxb+IKg/t4V2l7TUrSH+6cULd3m9t9541/Z0AJEd+Y/iz9/pEorC97
MOsxJya7qmpebZ8o2dohGYVbOekX2h66leUvi1HW5efKZ3BujI8qDuENeee7gZ8wm0GY3eEC2/VS
JjXKmJ2Mt/lUOnkN4E1ymwv8qJn4/G5K4xwz3zoCgSPqsfeb9haI/s5H9OHPlC2R5Ba1KHeFaQ6K
yQeQcNn5XcxQp4PsvEAlF73jX3csj9dEkebI/WjnDhQSkLxmGcib/2NXF5HzvwCJkEyci4SeYOML
bvn/ndWXbMGVhPQS09ilWk+fHaLvdOu80SE5H6YhTINt/SkGtDSR3ZkLhyH3Zcmu4qnwD5rgLRVD
yagST2exYFG0CJIXW/Ht4kdNu9L5CcXMZ2flX20mYbc6nvG2oK9ksLa9bKHEdWHtYre102rsiUrN
nhlDf5vMPBZZ/to1KK636YGLjJii+nFYZrOnYNgBOdj2lSjeAow9afYBYCVJbekRjPqAOjGPPizh
mGQ0DVkr30JuyP9bvfbQ1c5I/rn1S4s4eZMbhwYt5IwiNVqyBu65sq2DNwwnIqQvyd2zTrrAf2S+
TbISj/OgnpewmXb4iVwiKDc4TFqO1fLSZvFfl+wzMu0yahIzVFMEd/6Ea5GsY1ARP1ky/Xtk3ggC
wdQmvkW3m3gqk9nm40Ey0PcoJiAx/aQc8Jx07bNR896qSaB3wox4CVNePkv7qxvpNJkGN0+sYryO
XkqU/lSoom2iopGGDKpVu01QU94VTJIZThYd4V0BxiuE9zGobjc4vTn7fI6jQ0uLaYcK8NX+XGvC
MfJ+S+yezIref9Y8HHSxkFtEQFqKw26PQhk9GsxNgxZgX/mtjfbNJ2YjvOvD6qpschePv6Smvco/
0dIR12PdWhHhpV7Hh4N2hgYMNC7wmFfTAiE6r2CNdV6lAgH+0sBJbFz5O6ez3jmBPlaFDY3+UOI/
KRjAET0kcg0ZCqm8qYLgHpr7rvJa0hMqNKwWSXpVWQO0lkJjLC3uC9f6grS8JlJ+NxX8NuxyQ+J3
VNJbbZbGIXLueSi2naWStZnOamD07tRE63Jef+Rz+Lx1ksrC8tsq3If60stHgvFfGf/zBvnIQ/IR
R/y0mUN8MqN/paRD07V4zYalTJXCHWrl/e9Cw2YycNwFRUGrDeYiEcSISus3WxSnimhP1sO53jdt
56ZTQJd19eVUFolJ/KgY8VxW/PlvUM0nadhkgpx/4tS3oorbFAZNJo0A8ixz+W/RLR+w17xWTjqE
+a1b8W+ntaeQVQTVrijy+9ypvuKtfS4zUlnCGXKFTOejGHgc+OTn1A8fTenxpzCykMzJ+yJNdpUZ
5kXGZXTNm/h1O/8QGX09jS5NPaW7peGCedJpq+tiIKvV1p/F1txsIwqOsM4epPCfCMZj+Ymupd23
sFcOoO3gy4MFPJts3imvSHR2XCDQXm3FJf6BRMZ6O4WL/70hHGF+naD2Qri6mITJ7n7jTLyQYjW9
QoCGTfax9ZhC7K1FqNaMKAUVCou2/DQOsPJavvz3uvINFmS0kARaVLiDAp8SO94kemR4lcv5X5xN
yRRqPvExQsoa4tEMsie3H194ee54CPN9OHRoeYj0wEWa07zDl2HV+j7vx68OneJOm78X134yOUxr
WFR+NtIFeKzL7qEdo19fNApYlJyLnMy8QKhp11JTwWlCmL9PpF1v+FrUU4DxBtw6/qJyIY/5eXwm
tbTAPpHIR3+d7KRtKJQt7H+yozamK+sPVfDHmnI7FHJEvykpc8nj8jjLap818lHYBLHixyeoOyL5
cdtwG240h50QjSi0B+3ZSI8fJjNf+NJ5h932LQzUtVH6y0DRJaV4c6zhaxoiLLuxy8A4/+YdJ9bg
rncNp1XdolzMJF80Dq1jNHt//Y6sHWtOm1pxYOby2e6cq7ApnuM6f+4j4aX1wCkf0QtQVTG9Nlb3
i8f5SYXDn4YWpjkieKHfmGnR0964dnnTX0py7JBPvdrYE7OYP96x/vSd8FFPAu93kfXoduFpXThu
ibpXu9uutXhw7Wjjt0oDl7z2MiMCNgA8TSb0bR6CR77SgHtIEqG4ga7ViGMcGH0L0itFa0rFwbhr
VTthHuOEP4SxgX5uc0g5qjm4HdojmbiPgXyw2gVvodVAXm/1czdY9B1SPtL1Wb+z/Htr8uWOagAP
h2HzXVRrk4AZxrtVh/s2Mj+d1CdU0TgB5kKm28TD5lT9gxXpfzrikbWForZtRvmTU3+nqp218qRW
4fKcyfFFc+Anc9YhxeigaEdgdrChnzIOrzEkHUxA8OvmWzWu/bduimNM/Wj7iskikmuEkVjFc9O4
7/ilxC5D5p82/XLdeZLLpT2sxGolQcEzo4M2zSNc5E0nlt08oxSKTLwX86Fz8z7xF368IsxpekfL
Ime+rLzPqX323ixN6aJ25a8yBgF3yWGabeliz7hs3CFCQkmu93//wZ/lDrXYbxsjykWR6saIoemg
vkh5Xpikf4Kolykl7Qz5zkowblEnTOk/c5fj/ltI3CMZ+iLLXlFCbKRsXJACNZHU4tDebtlU3LTx
P2Cwq8XOXmjrwy2IUMW3OAtqmy+1GaM70nlvlk3vDJnEjSruw8z+0DbhNn44oBef/Q9AOJBTCeJK
Aw+XVfcG//DurDhRMClkaHaijneJDKnpq22KKjVkiCXxOtDj5vFwjy1TDrCTtAO4zxhAt43re9/t
eZ6dvEmjiHxSAJNx3C45ytWTRwF9Vr7VCpAx+xMp+1Nfep2cvFj4TdyPjLc7It9nJ6PuywNPslqN
0QezwBwP722GTIyq2KvaM13SbyodFKdqN+LEmHrxNqr1k3yKEkd//r7o/GVdufy9hpCOiRfbztyB
e87wdQEhLY5NKEFQ0JJT5SBzZOpuoaX27BKAYeqUNSsOKp020/YvkBrrtktMd8fSGJAnVAUVieAB
zrTN7a+NXEhOJU04Gcrp3uouMSQG6SHjECpU3u5qq5nQGBFWEf/qrv+wYzMesuxhiPCh1FvB8uzn
99XUMs3RV74f6yc164zmQeu3tmHeEevPxGNzy/XqOpwH6mcq+1lOAhOH/toW7sm6bt8tT/NsDDYh
R2X02o34iXj9sMgsX9FCtu7s0ycu4JkXpBlS1rsyoKchfx5GyLZ2VUmxLMUu96BzoXsP7sgMR0PD
M0Hta6qmv50TzHdzXPy6pCgMvH+Z4x1t6isSHoG3IOs523zsBhaPsITxdwpb7zLCuhQPKRqdOkpW
hfyN57R04rc8pundn8nTW/kOWWf/ALneNnX8NcVoMZSyo91GFEkSd9Q/xLg/erf+WmJkcQ4/8awq
pioEXfAhPg8Ol4Rb1XFCgMbAit5lFRAlRYKEJdEgbB9QawNDbz1iFRM4aakcrqmyOk+b3g5hVT05
Q/0RCu5QyqxeGiJeir7Ru5KpMvHzMIeWXZdj3v3mJHkhE5RPzuyafbz9eH3/T5A0exBqSImowd1C
LjKvck66xSTSxobO2JqhSRdjONuTLVg7qiJXf7eMBfNLRxeDWYQ+NAA4h7DkRONATwBSAItb71Mh
rysgi67ciHTyrNRlOtpNqpp8Sp2VanPXeZR9RxAyVMme1o2rAUx9ny+1oPWGdFRP2WcfRoV8eAGi
7toFia7CTeg6odvC/HPsvmbPCQ4au8qOpXHcq+WTPo4aSQwbpbXOBzUjOMJ/UaEK+enzorjvu/5S
SLhsyC3RtRrZ7PqAroQRu0Vf6BOc93zdui6ZSREduOYbqjg/EBwPHaTjA4GE1cky4S4mVfrsy/x2
ZktN3NUHSOqxjQSefs+2uk4wKbTpsK0nZxPF/1OkZu4jvPhbHLDN0edGi1Ce3zmV/QdU7SpwqAOa
8g0gJxxTOyre10pd2RowwuWhK2uaX91S/ij6HTAxsBrwSSeT/bNkId2JovEObuu/NKb8HYl3Z2+L
bzzSp/xyuOlMwMTe2GQVEUO4bN0vm9B9J92Bc0ajMje0vFh6fOcXNomS0kum+iWrczsZMFKlQc8T
0WKoWrP+3aiMVpnRfwzyIk+EtqrEC7vbMR9Qj/FVh0onMoyfrSleEuNwQPTBdVFgEJ+WgXlkRQXm
giROaiICBGlSnI9QcisnFjs0Qzyn6GYPv5j6MtbFttw3IIacZoWEqR6hsHnZXwjf1mnehp+mwkRQ
Utihxj0YcnGbQem0/eSR+qe4I+bgHCkkfZufz7wl3dnqqZLuvDLBmfA1x1Q+yEZ9alsyEV1WuIIa
lHJUdprHKlW+868qQDNrWfagXBy383oG1DpkDnxhO/f/hrEouQskLaj6ZPO8ObVz2Ihi4zSgBWhZ
SKm3qHOJAm65bB3YzM5jj9M4I5adlvD3WhcuK2CNpDFqHnLiGw68IOowe97nqGLKjcjqZqh1vqcQ
iCpcM8GpMVICh30L+rx42xzzaxss1DU9R5oIz2TuLzY1DiMUgiQ+rflf6j7InZujk9oI4J9U9dHL
6hT4ksqc6Xnt9ZMhlpvbMUsnf+0he0KsneTU3VQ5PVUSFiTXOBiLQr+yTBLugg/HgZAPjDrZ5Nzm
BEIlZTveho0jdyUV2XqZdmSsJLEkuIqFbDeLju4TI6tDPo0YOxJn9f/pcNNJ0VUEei/iWvorihIn
8o9zZ47rvOhTiSzd3/SjdPh7zLRQ1BZPqbyksfe6oygPW/qxuq03EptmJ26ulJt7f7o4/jvxaCVB
qGcuUMHPpegp47srYYEXgKjNWxIt/GOH5h31AdYCm+ugp1kAXrNGpR/dWZ0T33rUpjRa2SDHbzgp
+bZFFd75DkXx239wRdveEbDsm4n6wpW7tLBjRZh5OlqVpEbLsfYTKPZOuItkVbZec7cnccKNXwgs
MGnmr9+VHB7yYfvjzlV9HNG+JluB7j8rtIK6DO9Cxi8gbki6ed144fzsdlK09qqIbFMdxpwI6jmm
wpWxPA0u/3IzSd2Q0ymCJ2thui2rewjDNm3LgVLMdbyjN1mwGbkLonaA8NPi9cOh76fXnCjSLCfb
t1y3dK7HMG01MGfBS9t3+IULLHwngo5ospDkO5QKI8/2rNCK05G7fknCuwc7R71RUL1T9+q7qq1y
V+DisS5JtNYsriLPNAwu5VPf8TvTslwlhoxIMdFxHaOfFdW/ySumXdDrGmnbuIuXVpFo1d0uPYu4
t5KUyYCUX1w9zhohv83zn62IV8ZhX9GNnq/XIvyaw6G8klb2ObB9njNoG8/ilDVtD/qqp0cuzM/s
AklIvy1ZNnyWRI/wyp4Ntom+u+ZrGxiWm3j7XLrskcl+TJZLQSfCgMNUvsBzHgMikRKxzYgHCGbN
F0atCJw4+2pEf+35cklqr5WpnqjVGaej15QgkiGJ3pa4Zal6bex14X5psdYVfGaMPm6JVJnlshjv
izCmJNllIxUuPedWech9uJiwcm6H0XkEOPsT5Kg0eUzwAhXhFQckzuUcNDAsuSHErydILEAGuysa
vEBbGdx1tnX2OnVPQP23wlM7jvlv3EJ9eOOjR7k3aQJ7Qiofg7FPl2DoEzahuVg+WyJZUv73Clag
LzzXPkJO6EjvQVh0/9gkcKo2/8LMuR7dJjs3jXVvVPjQOZqQeYc8LMtpb5a21MAwKbkVlzF7tzV8
1ZRLRXlIu0dWfS9lF+yGKr/VoUoF9BL39MNovGu1zN4tzNztxnaBjlyeu1jKK9Lisajkt40JY9pR
dr7O9FHY2V0TW9uOHC2UFNmjXbRuwjxER0N0rKbLqTPca7uZT9yS0LhhZJBcVufIW8sj/QM8X7U4
mM1hi+/JWugpUWgcc7H29xUTYE2JQ/9LojpPr8OZHxcGYU2DXXMYqiSKwifOsO++XpLZvGQN6IGS
NsDvrJnam+m3qpfbUIUniqQ+QarcO8+T3ySYfYNfEx3fQM4E2t3QZEsG7KZJHcPu72vGx+5Sica0
3qQxH/2mPhDusYJYByrQf1g8lwM1T5+uJqwWoVp33dLcdF0zbqIFdK9k52+HWVxyLOx/+vKr7XH6
208B6a694CvVCEvsjqbzi1t8LD+pVghvfSqzkk5o8r4RP8BLmBs1W5/LJeBFhPjVrXHscS8NQVq1
1R8fQVmoqKEKBO+uxdDWIFU+4oeFJ9cR6ro3S9Jk7Wd0vdfjzhjybKeu/3JtXe/GjdDhPhAg3tne
iXuSbyzBS9lxt9E8n7rljdODg5lgeqWbB0CMKBicK6GNFfqOTavAiqAXNsw43wU+JeQki8g0m2qz
r8t5STrjPtLlZV1XbV2lreE6E5kvTopQuMRU5IhqEOOqiCkgK+BWUfvTSJ0b1igqity15lotmHUt
1xy83sLhHW7gv/YzOHhvXSxGeiifXErbvCB8JQGOxsK0oAtiH6CighJ1qa3uQiSEhKnloGAW2qkb
fxxuSrTXm+IwQFGC6bmaWVjoDHxcG6TBdm4huIFq0uozzgzd84XFnRr1uzq0PkJCU1BBV99M2faV
v2ij2Ont8ZKNSVOX79yFXn9X2814rGwUChT6iWTD8ljV4BQshmHSD94tP3R0teZWeOW6/a8Jqvow
WurSlK45ZtYOKKVoATq6KTgEvvvt15uXDgmsuSLI037iqiB9H/IR5XofBY+TVz6WBW6aCIlSg1gC
nG+HwqcB6YBbHbvtSjvxsSrj9Sn2unPocBILs6p974CUrTjX98Tdsdxl1l0ogaur/J56rfpg2X5/
KHQNDtm01afX+FXahfWrvIiBRjm8W2lmKZUIy0H+LhgB/fhQRj7ZpnhsTfgzBRSzxEql7lZ948t4
MqM37S/wFJeIvhE4uJienxwS0LXJr11ujnL02r/jTHRcv5f1/EkigNrrFcYOqlHccELuI1+bdML3
an269AhZ4TbAnyC1B732LqpyfYpkdT0IFqJpoSi+GPeD2xMeWvokOxH+poA628KDKxkRzoUqIK+2
uK+7/mpjGoEBUcsuivSVGOfLhwxC5rfmrvadv2KdPuKSSa2vvSC17PUE9P6n5OG5c3X51tXBJxdE
sINAvFeCq0IPvGIBcaQky1Upsa1TivAR5GuI8XVgFip6y0EBGfwp6/kWiQkRDLPX7HV/W1IwkWHQ
dFrJWUBDdTNZD32Tv9bhT+bZSYwfAD4cpVuoPJw4PhMEDl7w4pKwnCy+sZf7iBoeDtPGOlaVffJy
8hEajahLh9ZjNw9tOg/8CdFa/LSrvptFbx0jGwKjGfCtIN2qsJo3cGGT+mcJLE+2VX3lNgh3Q0QO
r8FDHTQKzbe37MfFfpMeme+Bir4HUriYZdj0t5I/xZAQlDJg/YWxfQlci2LJJuZmksN+CD38Lpf2
NtqLNskt23OPz7HsCTsZXQYdwNs2BK+trzMdP/vjfDNGV503MwLzZ7uWMgzyLSOhh33aUeS/4/Sb
wtctz3kmPLpK5WsfjM+tvAhHMp9MKIcwmmUpI05OZHQweFChsfeZI63at0tIPaV3pf3J+oPEmNwF
fMoYwHQ/Et3iwAzgxEvykT6SFfWqPU392e9InOpm9uWyxmnlNyUmYEbOpPUIwc5www2e2+wKYdW7
zrVeV4b2PG584tDaer80Dpx3x70mt27vGeASTm+SMGciIlfVg+Ryq81LQNFEth0dDhkSOWBC6WiJ
CBMxdr5zArgw/xJdJcbqatVBjiwP25uZhuuY0MhsIJB+WuYR/rVMdbFkZ3Dxe69wbm3hvpfN1F0X
Vm6Szg+fLN0/1IM3Y3ELa1iZyj5UC1UaXagOi91Ze87g8+zcVjmnspOvZFZwY6LbvaVf+k1p8tOZ
Z3wrrm7K1T/aa5wfeg82p1rsbw0seHJMVAFOYraZiumKI+4rJ9kRF6hP88WyMxeuIqP+M22M+Yy8
+WHq16+sofbZIQZ/QwGWBMrL7rBPgEYNiW4J2J+n+M3YXABCfE6DRbVhTNc3LP0pULl/avEuh/12
IhUvvlrH6Gcs6xc3og+SYhHW1ZI+Q4BeNimaqcuZoNg2PCOH7veILa7HEWWbHI8OnBOREmDMoEZk
VOtiT5AvfbMuifAxNh8Kb5g8GxNdBwHNKtayvcRLfzOq0DouovS5pRsQ5PIvjZEtxorgu6+CkJF1
u5NZ/mG0JibdIQ0u5JXFMZwzF0T/+kJBBHv87SDvwM1crpMInewJDaR91EXwmAXFoTYWhURawzAE
tkA4VLGAr/esBwR/AF3vhtWSh2FZuKhJ0HcIu8N1TCtO1lU42PzpT4zP5ymsrZvYrOdB2/4dsOhp
csBofH97cyPCy3MrSEbB/TysTM9otK5IY0a619WvXSvDo6yd13HrHRpW8Hu2A3v31v56ksbYtiNM
5OIjlOZzs8V3rCbGRiItSAT6KGjUOHnATklDpkEwVT6cV/clV9IEGLQovvHOiuATKLST27FNenkA
j9EsLzKybqxK72MTvTQxpHE0WkBbYA/EkPFMx4xBCPrxifTFDe8XR04FiW8iVx5MLF5x5+FdCj7R
SABCzPLZFKwqNQ8LHwz2HYYmp/0bueoPqTcjl1YrzqOcHrg8IZUL2PQ+i+6CqSM4gIwjixnKqshU
nnyOhWg6t4rITyqnxtSV0KdBQWmEoSyi/Reh8TgW2s9ZY6efoJL9TdaScEV+Hpb96kLpsHNur0aO
3qnK96TpEideYwQVwsLjQouDB8KAafJpQmSTeqO4n7rxEzfiAxoY3K32Bua2Gqgw1mRdRL92+zUS
WFyHIL6Y4w4UlfxCj8Hmkt7gaPEe2x0FH2H+j8SJmxhbxokZCOSRSPDUd6MBZ9Q5NMLfd5f8RAMx
HBBulc7UcaZ0zO5m6FYu4v5AUsgrTr34wAVyW+Tqkgfucu/J4IGB69q4vLlj5OIX5QCBoYAHHFfy
y5oLbhs6bC8Yohg2o62DmqfEvNkIZCq86oXMAnzM4z3SSVCg/5LGgsemuVDSMJX7XG3rvu6X14qB
ofRIRdrK5r3zkHI77WTSzgX50vHJZohOthlznWcAozBN7mun8841uTUhtD9B0mKHfuUQEdBaVpbL
00bHIqnCJZwfNtSewsXLVVfQkmiVhK6bFbeAsJ7KIT450VXJ1U94iUxkAefI5ncii/qDvIp/hPAU
8OMDrSbmF7H35sMFieiT7AisYWSSJ6K+Bc764P9N2p22/g1bWyVl0Zxis6Utb/tKC0g45xP8eQmS
kZH1R1km6IHaC8NYTdk0sF7NP26CV96642Qb+hg9+lJmIw9CvA/F8GJPANEVelGanaGNVB1+ZP1Q
EQfxr2l786FX74zz/mXsV+8qy92vccivRglJU7fmqxekDobybPrbDbjmIhiqSIUCFIKpqvLms64M
qUhOK9Ji8M5ifVLW8IZA7fdSHJ7W6jjATp2CimwWTzhQUbjmONlABNdgBR3J55Ppuo8aIcBZlB3l
oYxwl9/DK2NJPYh1DNz5JnQsjJret0MjawXsN2h/REJCFUM28uuLSv72Hs7DKSu4W4dnHV87/LdR
E7/Q4uiwlzGNh+vBsY/VVj74prB3lg1SXoQrzeahqDEliSkRTv2oydWfQDlTYkcb0nzZWopIICma
h18usW+UYx6y3wuGB9vgfyIDSlRl7UdyBfe+a9H0qsfDsryR6U7Sl8NmNm31UY/fYuG9drqBfmbY
TLzW+R7M/hkKH0F8tLP1PNyQXNWWBJjjey1SKPFzGW8vq7J/subiwHCitCSy/SlW1jVHFfNeWf0h
++S9ioYfzJE0p1BUnpdvcxQ/ygm4iAjlIJGuSLdhDdNC8El4lxdO6U4ATUgYdqAuiAhNW08x7Gzx
A//kgLpkF1aENbmvCHYLagW6As9JCktFK6h7Zotl5dEXF3MWxOmy4ksqimZfbLRDt4t3adA4S7sG
C4fZDAZaulEvJsFMm4kt0t4FCfHiHO5+E+9VQXJ9DSnYWhICM4gew4U5Gh8DmOUCexgLxdIE2Dz1
xZ7fB45b8BV3npnwGfQnTxUTHXbrD3KP0Zfo3TJJxwRpB1VEi/ag8Das6HtlBCCVG4yh08quy/kS
1ySahKvLcQ30WF4wQjjuKwxwVK74VJpEeu1pO5MvtTP7UBINvFwWPObG2fnTBIAWiYGRRhy3KLjB
Oo1idulSsRi+wGL7CVR7QO0MJIACaCec0d/18cavEgssESjn4mFALwdK6DZj0xETowYb6w9i8yKe
L+IeR4ITRePzyhClO1UD16mNpnYcamKBIjKQQnRurNBM0a7hyZGvC1Q4OJbzyX5kjSX3VcALuEz1
VYy0aG80vFHZ2H9UmfVUVslkNZzVvYaKIapLJZmS93Ym/nD+HkeHJDHZrJ+diCV6rC3coQCkypef
M1l8tLCuDdhbN9ETbdfrMUMxwmY6rIC+AcKCqa0gEgHpEMP7TxM1lLG78WgRLM9oNsIX1PFhiM2t
CSgFRwB2q5b4FRsXISBlv9tGnPuC9pYZ5VPZ8let2YkuvtvroaObo1/eFe6glOeKNxl0JOlsOkWy
zd7noV3sjeVc/jDA8eFD1L6172j5a2u/Q9OgdgTANUiSEBTOTslxEK3psGyg9wPMdaD5xd0b5GpO
TRPMxgo7Xvd/iHtvDwxyGPC2BtxQI6fSgTyhR+Whd9FTNgF3yWgBQHko4XS/Nse+ne9iQ1QqS5az
M0TrIMmmzNWlLyM3AqS44LLPcLEqcMIsQPIT+GxJGTWn5EIS9TY1f4WVvy0i+qsyViJnvJSjVO3L
gFiGNs/uI4BfMDaAShlZh6AS717d0me06v1CUAQMvJ2lbYR+TJE/tS/hwbmzRI5Pvk1qElAIS+fz
y72WUKTCvajxxvngNzOqxKBhTTZLdgkfRfmC/Nbqy1Pp8g5mEcfMvEqmmva+LiaVwof5YAndU+22
4D28tQUxKugzoFX1nN2NTf8e5ig2culCGnQo2FgDKwQfPJpnmLc16RHIHlxYycQRvbcn24+/tR+W
+24RJ72AJLrwvhmE8O6/ozIqF977uKJBj8zsovD/LtVwmoWEWacwQ7TbG1CLk07NV1gDqC1zc7ll
S77lTnZ7JUNqqpx9A9dJCiY9h4bjkU5GMItpIBKrFP6OWBToouXeZf1K7FAAN7Dxc3Qz+fthfxbo
M1jSprTMJoDLiwm84Oa95jFn0AOcTwKEVqh5KW31x/ZBlZSFFv56rS2ayVWOxkGgyWpaaycV1yoV
OOVF72KdxktLaea3qFHc7QjghvSspPuvcejsmiVK7PGIYr5IY402js3jAPlf3aCNVrG8RsyQnXD8
PwdT7JIwgkCGDoukmQvQkqGk0F7YTlIpglwRqJBYU7NK+3UDr40zvRFTdnBzIKhgkTucbizjon+z
0K7y+YNetO7wWzjuJ2kFM3nCq73L0db5Ojg3E4eASYIScpgE1TIN8va2MJWTqB6hwugOKEwQE+yd
yb1fM5ruSUssCwoQKI+wUDRokpXQdKBUGE44J4ZdY/KvGhGWsrCLOhM7LHDVuytWWrYaprT6AqTQ
pn6sIg3p3+tdHlptYjyA1tFxYT2Qqu2x3nNxtiRBIpPeRYPRV75lP+pB6lsvJvSzyFkCXTh/pOnv
LtmObVTrvRMNwxnDM++y/7mFC7CtDTIddOalL1k6iM7jYwzNgzebaWeQOhH/ObKGCPpRnSfXRc5Q
cpEeg0HO3AmM4eQxkShkJnk5et5UxGK4OuNzvOS7Ucffl8DqSe5tSml4scVyQMGK53jrdnNWH+wS
pKJoNHhQO19ZVjwzI08jEcwx05UDympmfj9yK9gpmBZeFkMLE+e/O1kvG9yjPy0wEoRuSDKHonY+
2TGuMZJ7a9YPdhJ0uAEsdiIlCjSU7q9ykG8j8QpUlrj2TjY5kqCoubPI2sv9GEYDHJpBtzhaYVZD
wp+dfPr11w6Z1QXw9euL9MhpfwO1UTFjSIuS/X5pMSdv3hanBu/Cf+NNFhPwQgLomFZN/8LjuJFb
A5TTkmHNdRUgqtDf4bB+RNn9GLB3aYV7qaFzQecxSCC8blsTytrldL4XL/g7nGPdQwPUbBZUAwGo
lNZImBQfK9nFLJb8rxofR72OtKlRpkxpmw3SXZriIMOJGSaDiFZZbyFzU9eW1X3kVKzlAWsrYDkT
IBcp1FTNzwBc0yyv1lCePCbQ/WaQO2S1N151QZElGhrboucoKWPR7MozekovXUX+P4yd2XLjWHqt
X8VR92gDG9OGw+ULkuAsUvN0g5CUSowb8/xOfgq/mD/kaZ/TVX2i2xEdHVWVmUqJBIF/r3+tbz1M
DUqQNj+5TpZsGmy1FYk5nuhia7elDZAVanxhmK2fjTxXnBSQHiagu8bFzqE0Gw6Nipl01S7rK2rT
iZjuzbrgs2Oqb4zWcFPS+Asd7lFi0KcZqbxxtfJaje4rx7yfcG5x8rD4W4tuJmQ4lrofp52PAEo8
QKueVGQ8thHGz86Czpopm6KghDVr0tzgFovXRuhUHHaQfMWI+GQj1gqz2XnYxBeKbbfmBaS00enu
Y9ZCe+DIH5ln/3AdQQ2mfarS4TPPkmYjWFFzQCCeY6BDY47+4JuvjyM+9BVHexwRwgawZvysyy46
Z7F6dwLkRxdnG76xcb7VPTr4Tmgf8lpm8W3Uo5zJGNSpLtPXYMJJ3CvKR3Xtwwzg/bcez7IkW9a1
aX4bJbb96ET5hZDEz1igzthEQj96ySPQBm2YY372B204zlrp7UIbJxL9V5cqVlRb69WhY7gdHO1H
1BhqTV6/9YHmoAjE5ftQmeYJNRr5VZdXcB/2KYeloyWjs7esAzTTHs8jq8pe9P0pbPKdPkcgFJF7
i8QEQAMSjFjwfWynuJgK+vtwx3AHgW9C5aRzBXdA2H7JQPdAXa9m114HDEg0WLLmIdTAxh+Hlb7A
jfFK+Ny16KysHYpq+QLC7i5o894GOA5dtDXfBsvBrRuYw4EocenPLQ0JEakzOg1LXKeBc1kgBEXW
LB0nMt4Im+2sijXsTS0qb971xJn4ykXF07YZrUuaNuLOC8ShV7RgCpaQ21FM6XZ2XlLXgqdpaDE0
WdrIRr7qSqKyBbi0HOitdO9wjl00ILfZTXbh+rg1Nn2To6aUlF2EnJFyqTcHZXInVXXu0PiATOSa
LzRF2T6RJDx0nNnYItY+Xn/aGKN53pQxjcQ2lM1So2bd5UsxRvNsHyE0rQM9tTZ1zNwsjDjaozej
iKUPttItP4OWtp56EztDW5yhnJ9bc9Qeiw8NU7CPCyg4/sJLptUljWi6nqLhIUJF2YnZdbdODVkj
jnVxwCV6k+iBzhg2wxyo2oRoOkYayKEu212eQl5VM8k3I0bGfGTyAuwe6iTZUpdwUoJHrIz1g1iw
9XNs4rxquckFeYT3f/Q8sK7VJs7Y+ZFfWC3WsZVNtucQGKPuu13LMxEiDzZI4KWlYPiP5iTeBUGG
VmLRmloVNXSjpD8XOvWPjUDMKxuHTQJFafbgcIcohtm3RJI/Rp629ozbuh34bDfee5wa8IeT8NnL
a5NEsPHWT72+lVX53AE2v5BSRv2R7m2KPI9d8WaIp/GBsDfiKbyzkBHj2XLlwy8uemXLn+Ab8rVg
yxuiyJ87IQg1QgXpR8k9IeRtNUICNW2NoJSEP1LOv5e5YCwQHZdLC9vNDwas+ZMR8DRnnH0FRH7I
jPoyjSCDMZgyQs+cOdKl5wqTTvIe0/aca8tEPlfyJEPsIp5Z7jPTcF6GJloj2QXfVjq+agknSce8
s0xsJTox6tVUG+LqifxbLYRoVFPs/6PqLjXxhHiJYaP407Ko7Ps2pnajQsE3mAyO7mJ95BlmXPEz
2bg2Is8v2/kM61s9853pF7S+nRDgJWcpX2tWtEzqK/Z97LWw4ZyKgiGwT83nvHOt9ZhSwj0K3kSG
nfbiNmQXxC2VEM2tIpa6oXOrocFVtr6j2mCFYlic8jDcYlItUQYHwT7fenQGq1/D3W2wiXVnzRwI
SQzaNpcRql8nE98s7kko9M9MkND0XEpeeX3Pg2AxXWEIt0pEoe4JwIl11XtFWQWnxXC0XquOzWkJ
Z3JVKtfbcPxWz3Njr107KO5jLHBNVOq7SsTZrkp67TlSYuPB1J8TPASBzs6RPAxbPgQcbU+mXj5Q
vTRdunaZgVyv9XHHWCcDk8LESfBLW6IDLoW1ntXol9ZT8TUq8Jv0BQ+HYSjCvQK7dpt1FnW3rGX8
cNbujVDrbzTye7twjLONl1OziQk84Bl7TuFeYRjlJDwEdu8XYY7DXRNqI8zq3p3Fy9ykFyOnJ7Ef
K2Biy6fUI/5MTRg+uOFnhogdep1xCo1vCd701ODmmzt8j+5gGpvMJoHHras+xPAIkCbfKFA0j3RE
+FnfyleFK7s02GjquaroXLa+y3ysbt22J/XnWpo/DnmLbGWP913CJN2fBg/dtMz05BYRhqR4ujLq
IDmiRo17mxaNQHeSe4wgZ4OWwhUHEh14V/84mdYp5SSzG2s2prDh1iLUjGeSXt0+A3BgOYO+wyS9
139xVCi1sVir4OlQsx9M00eFgf2GfHxBsXVs+1HCIr+v9bfYIvK/qIm23ad3aeGKlYh0dXbbOeNo
QXmzTMP0IOBfMQcF+Y4DWE/tbNzfeBzFSs3TdqyAOJxaLK4avT/1Emdpy8nHENp+4LOwF5jk68bZ
yNKm7bbWhG8uTnY+elvCDRjpQlmef9E8azvpttIZKbIIMwzpRmAyU5XRGQTUoZzLt7x/Hvopvg1V
f+kMiEZ4YfCpMj6DTuhf+DCkNdwMxWZmiBcU4HJxJXGD8aoIjIdUi7Zgb45JW5UnPn17p+7qQ2Ox
G7ADT7sd2QBSlDSF9M9xB8mt8c1M+ys43iPnIlD7LQxzrbUlHyL65wn+FUiSJwT49yRNuApiZWFN
WKJn6XsdaCbrbq4ncivov17x6erGEzA6Pq4qe6VT1z6CiEeCc24coxpucI2MfuAu6luLI5xbi3mr
pfmbLniST3RznGee2Xt7Wsqa2/6C+peeczkV29gTx8mq3HNeYAB30Ra7KK5P2gDkFPtmsYYFQu2N
Ez+kSTYdqsHAbTrm+VX/dGYKVNDwpnM4siFCkmLNppHgKEUfPdQ1G2YzHu4sS0uPLhymo7LZcpkN
eqOVZxrGAIJTSVAhJPY9E0Z37mdsDNE4hDcdVIed15F4ZfheAbLpQOjnyeBtowDZ3tPfq1Sx0ajS
8TYJ5CEnZv+cp8QoSQAsjz1SNX2ZPCmznXyzA+jVZOx7TLGQ3BwWfeHUtzdIDtFaReU5YhewchA8
VjlRzrQZGBAKJ9/P5lyeEiW/RoamTVgSDpm9xNsMHl0fAG7LDVZ7YPwOxzhYvl9Qmwl3cCxq9C79
GJLnhBGL2FVsrAH4fjYmvNkuCix/QoTFdxIxnZvJHYVAxBQ52/FRAkASNu0zqfNVN7rodol1a3vN
eOkWzFsZFTjxGNZdzrXdPCUsf+WIAwX1VU5I9PRC9Uf11GWF9l1o8TGuk5+eJzoGEg2TqWqHN23i
MguyYyphpXTNS1NlIw06rDxgx3zrxCrYkriMHZMKNxq5PT4VjMLThDW9eHA1zb6LnRGNRPAKsSMl
i9TzEZfvogW8baTRvLUkbnCvRpmLk0fbGvurxU/gVP2Vd+8xrBGKjLbD9miCAjXsS81dfQVE5hMn
3GYikPlu8cBuQueTLbfxpE3NZ8SzlmzYS0R84WUc08e+Kr2jjQGNdEHHHt2VryzrN5PCUwTnfn4d
ln+aSoOjRxB0xzALIPc7s07Ujz+EpZXbqcbQphPk+KFxvuln0rv5INNL2PSfcTYzGE9LiS5y58kq
YGnDNNlobizeMeEcMq04jtkwvQJ98xFwZ6SgJIXZ8BAJD2e+nTaHwmN9W5T7MCjVWReo8oYLliwO
wfGWvX1TIFzezazfzjpoGQehhkbvNszZGC5Co8MTtwN7VVuL29xmDpzHr0xLbUyb7E61cpELbe9Y
anF0oK9XreIjgFyekg1YvZnhbhUZlAOItnvlMB7hijWBvE1VeQAu+RrkWUq3NFDWqmmKLY63M6d8
fmqljK2gj2vluiX6O0saLX+O7TKkCoqbDPsBkmBR+5KEs3E2oI3HTDZFVihOkhbH/bJK/ZmeIx1p
otPkIakG72SCMydUQp1LFN4Xje08dtiaMGst7cT5BEDAm2ncND+U5rjHBMu0cmKNl7C4UUH/0AYB
lNiAT2zbDdRhWPn7bOTSJx9bBxM0DAy3U620o0bDEm5T1+VVaMoLxeoWA8udMng7XAuOZQJAPkeW
2cc5AmuY6DfjzNKBt9LdmGmNt82wPynMxKIyocZRtbHSjYI4eSwJ7brpo1ahmXP2xB9Yvno00+0i
HtZ6DMFWA8C6VdxuahK6+AWjY56aX1wX7HOR/RNhTZu2yX07jdx1071Ii3Qp4CZUBr6TFVRqGki6
6KdkkNDrwL44/Q8BZGKdGKnaQ/kHDxRT5+U1WJBNie1lLB47aIQ75UxPHNe0rU1oazOwQaH4tyDn
C/B+Ow2L4aWhFZQnybkLo9If8LvDc8Edbl3MqZn2cyHe4S0TfxHeLY8XZBhZd7uw5XIbjdHFHp9W
J7d5c0ncXaSYEGbVdIyxIy5TcLKubA1LA3MSNMCtrusx7hKYiW40vWlD/CCnxW3RjuzIEFKVha1D
hY5vOio7tjzs9HoG7jVAHf/1SM9cFqKdDg6lDfaz/uvIxFiIU+BZ/qpUdvOEi4yFi+6glEUGl+uA
PLKbVPM5SPAS6JtHaRSPZkALmN5DtEWPR0nXwxdHcpyC56YeJRMKSt7Cd2kmEexjZTanrmzEvV7g
3uhaEs4RfgeO1NyjCrYo8dRY58lOkEoJCIycFjZjAgcHOMCvt63udDYnWvFQFXxM+OimnIwBszuJ
xkca+9SpSIatCWj/ftJ57fQRDHSMMYrs29pMunxd88avqeqaH7R4Ik8YbZGhekyDl1GfrHNS4o/A
mhpd8N2xqtDp1RvmSPMjQ15pHlpsdG79VNmUbKfBU1TXF+5DnoV5u4k55EecYtalo2FotQMHsZhC
NTIe2K6JvHscmzxq0jNKKbCvJiPuKTOhhrm1tU2AkWtnz41zbrL00NMOo1W9eVfTJbUup+PkJO5X
jxvMrt/ZDk4/FOnqhVQBjolRl9mppXEjCI5ZFKmzkWr9tqpf4kq1NwFlgDQr0T3OwxQ5z8SFVaS1
c18s+OVJtGClCJJNhBjv3ZRAqOD6OcOw8IzXvm3zW72M0n02GvVix7ztKIl4GFyIhPOIZ6lCpbyp
45M0Zx/OL97vZY4RzpFeEuNTDiyfNP5CvH7aXbvcPhLdqC5VMjQvLuYokJ2TfdtHXChaCz5XNPdL
1S2+NkFePFLhrRaqo5Zkr/mQ5Z9xII51BgxHH8M7I0c0KW0P2jBVlstB5R+DkH6x6P7APcPObrg6
lTCCM7Nh/glShLc0dl0CnGs2eYg/7PvD3GNYinwAZsWRo2i6o9uBGwEGh5L4RlAQSqinYd8azj6i
bszvvZdp1pki8V2WQu7qDs5kGE8Guzfr4oKGXg1L2wTPr03L5H0uMWH4bdPwpK3U8E9+Ivl3PWcu
RiLHlAIOjefp7p+qWvDjeEZSIEtOev0wCveqeSRJWHRaAD/W6eginvL4Pmh0l2VavuVWHe/40SrP
ToBk6dXFowUkyH0xJtaNkeAJDWJEhrhDw28amNv5bD7hYTGPmO2gjGijtguVsK9h3y9NhMUL3O+G
EAX/p1ms303FXWBKrPxMj+BRHlrbLO4aFZZHZXIdUCCjTuzh3iXmyiMnEzYwFTiVvvUQbqHQh5Nz
rRX5YRPL2Ua5VngTaSM4WB0cTKX0z97KRvyqWEQzEI77mO/yKCZx+vVbHfO9yWRzaCoyuyxH7+p0
Gi9YndlaF55zO5M3sTHxn1WI+8oAOU0Pit9yGjkpuzBu3GamUbmlsYHyD/1qs5/aSiunC02KQzVB
FZw6nMT/+Lo0/47ZybsIi88SEAvNpRL3j4SuEs0nQaKM10DPbluzlvtwadkjQnLWQlIRAZ2gZyHz
HQitdttGfPRzw1yoiuTHLR3KD8+Mosd7n9EWABtSjtxH031H7v8SUIIRxvTSIpzRgjZHkAmHtyG3
Hslw9du4q6PNaHUPFfeM2oRX6pgtzv8Gzl+DO8+aVXvVxbCDQyj/WdvJ/+/ylS6NR7qtQ3Wz/3T5
Os1kJXBMlzebjDyjTbGby6qj6WUyeYJzm50jtFU3sxhABw/l2+Z4/E9efW8phPrjbcEGXkZHsmU4
gs6jP2HCiU3qgxMOON7qlJtPqAGdxX0ExFd/WvxMOF/Pddad3bHWX9p+fiZxgUNtHL9JjT+TDPfe
lBt9jaJ0dkvKDvp1RcB6AAR4wG1YrdpZEE9D3cYYrtbgoqBEaQzgs9Y9x6L4cGayta5FD+QAUdyi
h4psJ/HTEs8bkXJ08WXwa7wTzz1MEwH9gskAbiDvfw6c4X1GXlizaDe5RfAPJyADWNdccAitGich
HTLEYMtGv5qm4WAGBFY6XFozccyNXdHLZHtEAY0KzUGg0HEQc9ak0Z+y+G0K8dJaRD7XaUIyp/Ws
FxlRk5TynwN9ydCzSGtnhCi70D6WN7Ggi2nVMZ+v8JeVSJBE4Sci5TMxwZS7ANU79yHjI8gUmLyz
fkXAY2EcsY8mBE7W1d7XDZzMzuBoxLo4KHROAtIyUW6fdLxUEz+Ar2LKWjsVYQwKAKbljuf3vdZs
wMEs5a4fWJ8Tv6lRZyJveO1sSp4g8KPXl56vx84jaW8sQ5Be4qWsuWnUOm2mcNsu03wYlmeMrWdC
YffKAHPehBSlgod7tSUJoOXOwrTdQqrCNdgyDUru953EyIklqAaAd3RT8vbOiA6fSFAVQn2WQr9d
DtSp6CT4HvxFgeWOXAo9oXbNOc4iv01qObH2Gfb27HzoNUSfsC+vg0vRbZ0/W3r1Fmsk7sYBirCJ
yz/shngtbP5eQYoH2255FdA5Zk7CDSkG6DX5Gs7sQzMaeOcEBt3RuFRKjTg7I7XlJDp2Li+tM+1o
Aym3ZJOwMUJyHS2IAL1dsUDu0GkHqofIa0DqKVRU71iw4qam5YFnTCuvRfJk16XaqY6KKKRHX7U4
lbuK7016xXzPUWy+lxZ53ClLkiNoZryR0WMOF31flri0Sk0PTpXg/RxRn7b4Lgo6voMRjqOAKhSn
uznsvRM5U+0iBMlsaygOpeOpmzCY1U2f3CWlcI9c9PqpLUwAEIbJnOqkXJ7tiKaRx4gvWZSydbGF
ONiGCC9exGWfWuVrYoB5GAqk0M5eL7dRj4cUUFCHd5Xjd1ZguSqtxfsFqHWJ2jHmDYTkEu9acpy8
Rr37UDR4AILJwXa9uCn01GHlljVXz8IoEGOK8XPTyk9xaD2axhBdRaR+9pOSB5kxmIVtfm1p9UOB
jNb2JC5pF5W7RHOAs9hRvjMMTBExUIQDMdolnY3F2wMO6wR0UuQ4Lti33UyZDueZ1eSW1aTjS7P/
QYwf202OmEQViKCw8btXPWaXzgK3bzWO3EpMBkZO1wnN8U6/EuPUn3IABhAIiBt0nCCMGEmFzoH7
RiJVjJFzFmIJW+HEWjtKvA+dbd4AHXnShkwe8zjD6hWC1lKRVR/wXrbleBDsN7kUGCrafmr3UjIK
YZwJ6ZnN30enphwIxx6MBAQfNQfxbV6zfQti0ziTRpd257B7tIDKK/Wz6cz4EGdauZZBe5uYnMdw
ZHBAc+ZHovD1KccFTLhy7N+SYuviO8qCfrotAwc7d2ITFMza5BQP7bRKu2q802XotxgnHoBkdHWS
3fB0eIKw2Nw21Xw/wyTijtgetGLmLEzIZEmd8wrKQN3EffnGXAFGNLazjauHD3WbvM9FAcfRfDeX
9Rh6LamGqNzkicMbNiRAEuKaRqLeyBCJkIF/QSHLdLwpS2aWlKa1kY2n7zYSCGBVvLSV0dzBaDtN
NZdv7kTJJhlRbmnIydfdmKeHuGB3i3MRkLZmo0YVPFZ0iCS7eaK/sHdIpOHAj14IXPuuDZJcH01v
35Ro530J8Cl3kpfcUaavVS5XNCyJOMGvAegz8nOB3q0NuCLzSqrHaqkjX6TWf/z8/bu+Jpenr2lx
HPIwu9HV/sfhZ2jlRLFwn2DiBmPS0DwJwDobyITUxp7Y0p0TMwL9+jv/9Wv8t/C7uP0/D/fmV83m
V1FO7Bmj9k//+h+PheJ//778mf/7e/74J/5j911cPtR38w9/0038VRdN8bP98+/6w1fmb//rd7f5
aD/+8C9+3sbtdNd919M9eKes/Z960OV3/m9/8V++f32Vx6n8/v23r6LL2+WrhXGR//bXXzr8+P03
+oj+5s1Zvv5ff3H5MX//bd/RvPNf//nxd3/k+6Npf/9NiL9IsgauDkDegZm+nDaG7+VXDOcvFINS
HkbFhwVc2OJX8qJuo99/s+RfbLiwFEkKlxmLDtPf/qUpul+/ZP/FtagU1Tm/6FLXXfnb//zof3gL
/99b+rdNqSYRmD8OclBCPLDTnIP4J2Gb1jLo/Q36O0zoLbNyePJZnwJrKs0Ss639ajniRpXVNR8s
VqHQfjo5caQlnerzcaMfvjtpRTpu4xJLdBIAl1sCSEgF2I86cLWVlLd6EXCDXQJL+oUK4F0yEkTK
mWkmu8P0VUHtnCmzJssR9KS9Kh+bEfn7X+OI01Kt3C5+WH4DDu9nw0rVpnHdfEPtJRa9klKFFuOh
l/EpTZboVbWEsFo14SGHw3MIKbJfF7axH+kpXDFPQY9Hld/YALFkGhzGHjAEQa+SxFdO8guNs/Ij
smDxEgoLUOpW/RIUU0tkDCg84bElRhZr/UM8PgWky/QlZtab3pMeYkaijg7yI026FePkiGMmciO8
2158tDKcYCjF2i5NSZLpOdjOOIzf48E9E3IYTjyG12jQUKiNoxNg6mi1YT+y2joWlYr2Yze8SY5l
MGPPgzT9wvJQl4C2cJtSqBdsYrJ52Mso/c7a4dEccC4XU4eZEaZN5ICVwb5OWO5bupRTTrwc7Kc/
mDSBVtreTxz6Fy5DFi/FdPAsj3Yroe+AjUPVCkNczfTLb0pbf5udr8xMAj9Q0Y5Qb46PASAcJSib
KT/pAeplbXC3VIBO11l0xM3ulxXmTW9yMVc7eHD1prvDeLM1PZqBDJsWpaKqGdVb9zBK9xCDrsO+
Ui/+W/DGHaTnWbHNC03ktDFy78wuS1fD1L+YTh6QwvIoqbOJFUl2vWzrkJZ56pAXLSBG2ozeE8ah
2vzJbVSujTp6ajPxagRv3QL90bKvxGwxgeusH0op/SkQdPOtpK6po9fuhF2OW6cjZN17zOKGylZJ
S0CJVdyzpw1PsebdtmX6mFRAGaaRhYnqIDSP5ntG5TGZZNdY5TpFkw5OHkz2JKzbWvhdlpy9Dhuj
iiK0ATGBTgXP2o4vcS4pBOq9C8Gybxy36Wa+9thQtzhZ6XU2OaDiNiFM4ZgbwD5PpDmyc72shMiX
p7ei+0zGGncRVrHF1LKxyBHSw0sRHMfoHUj6m9R6EzoOfIPUfakXDG+j5lOKSiLRHgY/bRt2Jk69
nUPjhe5ZZrCRUtRJti7hIJABU1vtY+xa5Th8SpndCgk63khyhg3PXiuR4xKpeGprP7yAfUXS0AU6
1yzqOgr3cntUW2VwhhjdWduKCMdqNeqboo8ZFRf3syGmfI/6uzYUVYlNC2wf35oCAyq/s1TbV22Q
bSavAkzqpTj17Xkgnm2U2yn0cPZ5zici/UOQlHLr6HqCq484pZyo92pkue7ZqkFZi/qj7rGFN5+t
nFmghdXGnVj4LNpweyv9rh1ZbEaJn8/odh4TIfG5iQujkXTbyOjZciwD73f+kWnZ2xBKVopuhxd3
dD9SCsY7BodyImZedBQ71651DZhisOqqrZdqFWMw2Ec7Zv9ZRrzKy+WN523ZJldbkFgVNALMGOTa
zQlzL57fGZ711kh2bgQjsl/6WfMBgTavaIvu+uVuBlq5ol48p+2Sq5OgQs+R1YrrdxMg19qkfRZ7
Ko12giI6NksIwANbTzxXrFo050kz21PaCQA2hNfiwCBShid+kRKlHr9OOeiZOUZWsJXcBSKceTfZ
DQe4sx1Xlqd2KeXTMxrG+9QFoXLbusF0TvunNHa6bcVWmhTE55yi8pGMIr1SAHfo2JDl7q2tg9iK
tINnEH6TlXWI+gmJpsl4ncAH7VB+YLZhQ99bcfTUWXg7FHQoEMUQoe86dnVre+S4ZWIQWxc9UhlI
iLDjHtAxOZKeJK8wibsq0y5j4gGUjSHg1lr8BDt8F+bMujImUj7n2ouR5bucD2nI8keK116cTaMj
OulqQE2IXUsXS1xL3b2711oHfcLGdOoqWG9JIb8JbaBh2j86rbmJWdOuqCG5zN1RE4QJTduu1qRd
yD72l7LFMaoCzJca/QawPlivGvLkofjgNxutzezEd9B1Y9CGaz4ur9LpOCSGfKonrLSF4L5g2iFK
iy1eyckTJMYBC/gTLWhwcUYW8m5sC4S33vE7My82CrpXNjoPAAYYe2V4NKrxxHPy1aKiatV0P8ZA
6ZtBvmU0mvoSYkApsK5i26nXtFoea5PrBiQQpIMxIpYLK3udZq9BZDzIhPxOP8CXb3LC3h0VpdxO
sg3soHtBNofTMuImH+FMhwGZ8opxO+CKHdWzdNofoY1Z3XOhSkbu12TUCSFtqok6OoND4tqrrgm3
2kDnhST1NHQjN2ue6dkYMi5gjliVmr2vymGvW/BUcApgIu+aG8PjC070LBo6IZmSpAYB9SUGCCom
ybg52gEFEoj9KjzGZXoneCvBWvZ4FPKnPmb/TvEpMEmcpXUbmHstc23QqMVWGDBHKtmz2u4iPyyc
ANO6QFKJ97niKcuZHy6EgfG68AbFbD5jVRyCrYzaszTjB202vz034WiFPBXUN2Fdv1qLeKCLJX3k
tffUztwLHYXJrq8DcwKfggyNIQaopZEQ9HKqdNpgnVk3jm0RTtZplYOsZwC4fa8dfAwhBl8YMtEn
MbKrGzIysa8xcUn2tHZOZMgpBkgUTmMLNMhQYt0e8/qN28F66JEhHP3QdBXns6CtV6Ju75uwmtCy
8DmGJdGf/kDNCB8a033GIWABYnN2RYSZy6QSaxPVBAScsl53zX0/hD1JcCMATzMeCpFNa06PFTt+
vAK2dgvUhPt/bRxZSJUr4VlHHOuJT88WuwU0pMmjK6C5qXJGDM8MXOJSfraAOVzcVHnBDdl1YLC3
WfBQzR1f11xi4x1lCQSc00A75LIQmIfqq82WxVs8nHMNYlUOdxNZSoj+G+ZhfVO29RnN+35awt9t
JCiBtb8KkJ6c55cibAhbgbypZFysPPUusuQKFnAEXGMjMxdoLblHLKMft4XdcEO0tR3qIztkh90g
CzfcGgUM03tKHyvygn1J51ZLlwiGOW05hWpKo6pFHHBo+O08vYIGZOE4CQ28Ca8EKL3RGoOzCxJs
pcKlHWTKIFQIdz0kWLTqQ4Etn2mJuiAHaAMxVrKUxiMwSkmCtNibuEuvs/ZucadayzB8lp06gKSc
GTgoZiI0vQaifF7co2ZHqqKffoBl5vpt7j2gqaguG3hY3xRHo3hyD/EALdraduyDN1qnan8qtSM+
kHINCy5i7HVx4RnlQzDEmzL5yFUxrRoATptlrAGTeckj0o5soxOMJ/iYMtBrLaRBG/9BNLQ/2e76
zsLI1FL87uV4slvnkxGMqTVqjuFghL4oDF5N/EiD8M5j8IgjfqFXpR+zmWxHXewbd3rRIfWzvzYu
3CQRkOuaAFvmsja1c4y4XmZ+TxFCsRe7rLlZScdK0bloYxdyHtyS1RDR0WCTF3If4zehiZrVsTsl
+8TRzi3K1Z6m2VcTV3lj5ilOID73YZF8ecgqUxa90zlgrhmkFixtvjgwyWJ3zSP77LcMXzFtONmW
8w4sb9P1bdDcu9kcFjf2q97jo+2xROllPyAmuF9pvjwzS3JeMHr7xviATPcQtUhxgZx/JG+0/cRo
aMFOd7k3VoT5+XzFsB5Uh/9Gb27MMTg16K7gIxVtVqFLvBIYSNDGmyawv0fETcqVavPQDDwWMWM4
DjN/ZkNDyrg1aMWXDPUfNvoB7rySqF5AvR9StjMFBI9iGxBUnF3Ah8fbYsj3hY7pZlC4jQzn05Gl
zsvIkt7Sul1qoRdCZeIpVKSD3zPLiimqgBJlFGpkHc9IfFUT1vANgR6W1TDPsDY5mopZb0bnwnOH
PUArIrYjL1O3JEK6Rp2i8QQQ1dyJZjiFMO54WSkRspLyOIjHpLCpjzECkLxNX+yy3AXuJ+cPeyqY
rivmRfj8axaym2qQLyaTLz0Lt4Nm+6pk5S+cO2O0fypVP2iE4zIBP4KiI84DfEZtokYrJLBrw7uw
YkHqroaMBpG0H7alHH4EmlVinw1u8Isnm6Hhxesq9xBARN0U6K1UBpPmi+mmzwnFVWPAVdOeJxmg
edmk6iWxmVTEQD85XEYxqm2RPfQZ9wKzgOmHqPwA7e02qtRTOnisK+bhIJdup1I/j7NnYX7GD9Gn
9AAoumq98ixUeEos+yYptcfGza/FHL8L/p5VsC4DsGZGpLStKoO9SonyNh2fDTvGttM7zsr+oWJQ
yK6jfjQLrEi684M0TWoQXML93AWd4YuDL/fptHicJeRSNKrPenA/Rzk6K5G6ZE8jQBoFTTROthkc
Tt2jhx7QBSHLdRFR5ZOc7Ko5Dzb2TE/yuY+tPDm4RIRxjxUNvNau20xhuxCkxH6mfyWfIYN4/Hzg
S5x+m4gQRp2AkYQf1WfHKcn/2Dz1zLMsO3cL31L3mzGmVqC/bcP6UtelvU5ix/ZJzHCfUcSVcacF
msTtZOtig3pzZyy1LF4DXGNQu7znwaNFZYb1ceayyo0rTqh2Tbf2eycIb2JsXDhHcOobamAJC7+J
3PsMX0xzMJnboxh/XPVqdUw4jTPcGTWxSbf2Np6a+sPItpkJn4yTBSJ7/d/Undly5ciWXH+lfwCl
AAIIAK9nnkkejskXGDOZiXkGAsPXa6G6r3Rbspa1ZCYz6eEOVlXMIg8x7PDtvpzYLxZg9BHMi8DV
UwfUZ8EVUST6yZptelGiO7lk9jJIE7yrZwv8XYJEj9s8Dt9sOR48MMQkbg+ZPkuJjyTNrk1J0ya3
R3S3goz9E0fygrQkpp+xsfd87muef3c5PfgeUjnlIRwx2nErIAyrzD80o3O4Hu0UxZVQJHWYwbE1
IRQZejv3+mkwN0Grnq1xvtaRdw2d/o/qt1SG3sl44XShgGOlzPg4D7hey5MnEHRUWR0rsv8bpdor
Qa2XHBOLP0YbTI0UTZTRhxjLn4EFU6xMBQh3RAJjaQBDbF57hv+z7j25NwN6UMeHoeA4TLJEZFth
1WCXlqK17uyP1mdX5xhvfaRFOZ6z0MUso/74zLbsbLf12J9HL38q6KMzquykB31MeR3SULCZ/e6x
wUo/BffKNfCnA9vI2t9MgTfHLc4g9h5VgPbUpPkbhRrXeLj6Uh8tiUFTE3oTxhPeXkxqN9d3Lzzj
8DtWDu8+MT84Lm6prg5+2fRIjjODXdWc0yQ81rz4N9nY7tgP2gDedJ7fa1GfnbAGm8oqIi/dd9OO
nsDGvDTMv3MyHCqbE6bNans1eQade5yRcwBRMwD0IjxnDAlpc47MvWuxxglKb08yhtptm/HIMjyI
prz/GkuReDYE4bUwJ5grwHnZYHCJZqitY/JQb8ns9fw/RurkbFLTfijH9J5feeQ3MACmiz3cJXvc
3OUA7pbdyVfuK+3zC9+k5GDAawunVhysCKuFlBwYP0VsfA8W71MF5nzd8cib1XffyktYjpcIby50
S71p+vwyUINRi1ACQgp/sGmiO9H6HPnwy8LlvGtBGsumXZS5O6vufrvaO85ZcWYjskv4t9ZR8FP7
+Z9ZIOC47MuEwbfM6o56e7ly7iBW4XVZ9DOV3bmipYSPxXxT6VlMlC6MpndVrcFnxQS1CVSwp/tv
q434KUvdX6B2cfUbRw5uu0ARP9Gl/YN89dHpQUlR+qAIg0FCy7OUjY4htxJm3BTNj6ZnQgmNWW9Q
JZO07+GC1I3EcIC6ztlHQ0a25TU1fs/ZhxfdU6m22nLf2Q5Ahir0xpjLvzfLcLDjmEeQ8J6tCmUS
+1TkEz0BqbCFdvA2qvAyqcdcs6+NGPlJlqQnqk/GGcRt5xGyCNgUyZJCqYZDYVLkWF28dWSScZec
sgSpfw+eCQirJys13rBcO9AJpurRy7FNtaW0Dh2CUmyLP3jVeRbXznuT+e42Z0NVIsJzRkEIagJU
GG/86DkNk53lVA6LbyUwwW/ZHOesoDlGOUV16E2aFcOZ+ZNz4i5N2ItjjnprTUw7HvM1yZA9ELK7
oqhckxqhJ2B2jvNoHi2GA1zCLtvl5VUg64U4ywfMeW6dxe+qdg4jI8GmbIc7XSm70kQuastJf6bB
V6kAfNH3/dTKWKy8mjyw5nyCvxQQL99sRyYMPdKXJcQJ+F6J/oKLwoIfEyMPUGwmWU+9mUYeaHwU
75CfSY7Wa5v7t6Ln8Bk4f5BQsPVAn+ja7ldDfLIJ6XEJbabJqiQp4RML2vIeczd9048bsgYgj6Yi
Yp8N1CfoQzzyLbI61ojZ4ddPpx7fWlkW66Kovs20+UyQbg+8ObZ9M/EE4xH/mBktZXLQoRLZPirK
Mv1UvlR4K2kOQuPOfTIldeK+AzceroI3Xe1wGopD56Etm+LMWc+m3QU5B1hhfFMEdHihY/3pq+Hq
eCWokpRvBbsTlZMNxlJ+Hbd8TG9ORquJkVUoy3QpAFCf6O9aDPUOPRLYrKcHs3bYsonxO0aTC2eC
eE3Lm7hxFjoKGirGVKSktqIzu5f7mAhGMtenlmH7sWI1jGVRfILi+1nmOsCKhAhsJf53Xjs7ijII
ucEqanhmGIpDnYdONGRBczNYtDIqE4OwmGvbpP2ehPnStjy5AqVOZeGlGxa9GKeIna7MmAYf+kfR
JTlgZAnvEKcdg1Wm+FCdpldAMHmAFVQtslavSUFLHyBfYG6TYgu34cqE9ifRyxE6nRUAaYS8IMCz
lVDwAW2NvltJUxJmY4/fEcfaFIFiX2OdWFXpwAgUN0BrEE2GdMFXiAnx0ZIZGeUZMqbHkCv1a5lG
9pPBBV7NUHKn8Ebgulp+9hG/pjDWCKusRRGGDFQZuGS8I2pa/YzOyIhss531ICNFuPd2Wai+Qofm
FT+YdllVfVkEx6Tg3zVPmAbi2P7dK7DT1RzOPMwjFh8E/snuz1unil/KucgOZU82udM6W1nwn8oJ
qaHFey1brsg+o8AiDX/VSURLuup2JBrlmqK7eRNj/Gm98aeilwDxgbRx0ZOxjW259jVE9dpD+qB3
od/WdvhAe+ZekMrYcXtxcU5oZE7TeuvUmDBGt63DYWT69ovQZXpTR7rDTQ7inApT/IxIy7eIBQCC
x0JbTSMyltQvQSrYFFH/bSp1TevoYagZNIe+OCrevhcy0qe2AnpgZB2QUGzvdLY0N8h53FFIfNte
eZdaRheSpQ9pwOCHUeqWOwtfFoMYjoP10HJTI/3s+YAsc7ZX1iEv02CnOBAS5uEDGI0w2HV19ijr
4VZWhFmblAUFT3hOsgbtNJG4oKpQ1VNhc+1PFrvuSUCWZ9b2D5X5FDyI2Osf2Zr1q4xf4MJEf4HS
KDdZ5bAtme1L6aS/QlK6h8HfY0bABOI/xRBVVlLEP4yU6SXuV5QsYbSr8WfNLp7PeD4FXV2vY636
TQf65lQrkR5SQJEP5qzAs5o4iBm1IfIo89i68RMuqIFcK7I+XXewDz/joLiVxjBdSvNMg4x3C6kZ
on3KgwPGLgVhgd6iyds4vkYBssqboRz82yX9UtYyqnqQqeMgpoGPreba7ZghzKbe933hr92Y43ET
WuAugIOvNFTOLnsmqcsmbJpOlJiuKlRVunSvkIrqtbSdLa7x9Irf+QBuXp0n7j3sOB1AeVRvF/Ef
ckD/4BiNWLSzxzZKL2BgBr5s54Wb2QwAFxVLHLeZaCTASokbZY7WteY+7SPjyZHcqzhLJAOusdN+
k64dzTI1Sp2vnl4tkouaYqjgK5So8KhF4yEXDa23RJgDCjGg8PAtyZwSw2llyMne6PmddhBa28LG
QrF1IQpIFgVcxKt6zB7yCoQm3sh6M1qgtvtuORr8Tjs1QpnJFoyv+yUUBSGT3xNx1dg+hrJfzzUK
KXmFbyxrr1W8PMkZAkkU++uE9+/YAMcZ/ebQJIziwAd+8EShx5omepLUvl6ZGN3dtmLPm9YmBTeQ
V2y3v2pYriaol5FkQzie8LhghUrtjxQa8H6eKZyZXfJy+SSABDcPQHRCXKrRdypjY99xAmvy5DeG
Jxq8yPbUEM7mibp1uXj35okiFhyIt4QKzzXL1Wo/eNFr6FYIgFpSggSvYJrs+6Q6zes49zmGWzsS
ihzOEuBaVul9pmbL4Q5S8RqOhABmltK0HsAqGjht182VZiHgWDYwHIhWJAuK6BzDAiKyxQoCg2ES
BvD7TdbfoSZ5YJl8lIO3rdC6cKR9mIq3QdSi+0oOkX0n2lPSdL+KDtUEzJCPcNO+xgE9da0ZLkVi
I8VbGopUxKDFxpg9pVa4gEM2FFStbKeiM8lr985KRhwFuGZhm9lcCxWnmxBh3mmeJMkB26t/+EPW
vTVG/+JFIUf6IMe/yvBE4snYyGLZVnP3HoI+OHHV4ZbKicjHQUoVGU+DvmIlISgL1orJC7QYza3K
MHFDIk8SQwPYn9Hi/nckzzBOqjTVVVTETaHVrWu85dhrwxO1yM9e2CoAnN6nzlBmPUcXlCCGWzD0
GCWxsyAquT+wWK0Hr3zRWfDgmJyKBu8VlCCI4unVt/uHqUjvbkSpS7PLLZqJ+Ai2QkPsUi4PfgNC
2IrS1hsVVX6l7qH7c/IcMMX0poKFiu8EsnvwMhgBsE835vBIDj5umPQiI3e2k4tttgS45rn9r7Kl
5TsuX1PPe6M8a2Gc5HTo6DPthGcz6+46JzhUJjvfjw51W1wtC/hgnP+qlP6Du+17MusfyNMr+tqe
LVT7VWigadlqrjc1kiuAzOwaSqTByrE3XUWNXzKQCaotk4MbpwxmApDXNU9zkxVaBHNtbTSx2MuM
3F9QPKUifBvn6hB56Xlo8DGTKyTdZ96TmjqpNl8ofZP/m1qvkzVxBsXZFtkBZzPiy3td35BVn3tr
EiSbmcHBhFu8ncEVAmWYt7qDVZaxmV7XecXBEYJV7BLwpqjuuPZTTLpuOoCZSpR7jCSGAgtwEn5z
uGhtHMUvbQ1okLXLSeba30qX5XmOMvVgFix7S6MCVTdO3bnFjKoEnahBuxSq0tCEc1Cjd7lgqfEn
fZBeVReszC8CIuwh59VHjqUydt0U+7dQKEoaOPvgl7kpQpV51w0nwGLevuunF9Cyzo0HxJ7KQKgm
IfgAxw8CMqnLBs7rxy0Y9faYwIKT9Lcg1DKKuzKfLknczDTJU/gRDgDDXPFKvUluTns1je/uxJzU
uvBB0HPvbInmnZjhxwezfVDsMhhK252fM1zMOD/HXp+zGMhN6Yp7GnGOH9zh7i72ygKcPlclFJiE
xjaIbWrX9/s2YBGIfM+eakBumXy4vUiFVc/ZgRzsKu4lKYrG+EpcxZZWRj8shiO39xuUdu4ecEqc
J5dQ8wKTaSih1CMTqswLrAjcmWCQCBuMGF22lt2+EwYm12Qj78VpiKGkydJd6PUffsoQuOymzC4u
HknyoiAVz1igjzV47bUpgmw/LqhxHLCQI0ccwdwUrMF5kwBccfy9omiO3aluMoLqVvgSht27j490
nwx2ugk8/VTGc4hYNL6wlEGGYYHgFekOWB9Onax0DiqLL0MtioNXqIlW49FD1a72ug3ztzL8bahx
PvVQuvp6rvcmXLstfzQ2gmrQHKEhn3hUfWr0gXU92JS0imzmcSOgCnp9ffCAEo4NiHHe2EcIDgBN
encDmHgdeZ2za4zqCAuwPgQ+I2vTy3uVVbusdbvLYNtLUC/CtoCBCzkdVxHQy2Abpmz2mrF+CBJY
jXU7zTfZl9gMafU4dzNv06Q382OozL0k+cQ5Lrx44fCdDOzTjFmQ8dr3YM8WixAVrKaB6tIgzpb5
MJ7HsnoRhHfJrI/OKQuSta9CHFQT3cAVUBSaSLAhR1Gyy+ZjKqVxrIo3Jxhf6TR+lZB5FnwI70np
38OKhJxjkQIb4DVNQdevHWUb157ZAc4OBxPsj5uQKfmQqviGjK33Y1TQlDBzdk5CdklVE1U7Zw7A
WDFM5FZytsw8vObCdQ42W9ZLot35EmocWrYUBpvHdD5p+PN/F8ovNs+tCnpkqZaNuQvrcCWGHPu+
ANnXoz8mSTdjSXsEcM0DsCVZIeX0OjQsIIK6e7bkb9VQaJz0UQmQL0wOLR0EqwLyaGYbbylJDsyp
6IojGNUUwvCW+6onzRy+Ua0EimGOxQXgbwBtajWg1x58rraD+W643hvB4OSA2mtw+6NQ91Z8pEbV
wwiFB7VE9ZnYPRukW3YNtz+Dv9pXFFqushpmhTk4j05Y7DA6G7RdwIlBCA4CyJKT1VP3lD/wgEj4
x/jGjcBx16JGnq4dBlgd0OEVQ17h8HV2weSgpmY3oYJVrTt3Owt17Polkkv+A8fShKBsYNYT5aNb
i0swFF+j2W7lpECyusfJNg6T54IC8C6SiRDzVfs1Q61CNpFfocmbudbGFuPyaYRvTb3vuEqM5N11
3sG3oVI5F9gp40lW9ioEabFLQiZQf7GdWA5tOJSl/KQ3aj8UWbgXef9KkM2o0MFlGT56BLu35sD9
ihlXEGAGcz3FFAo5bdZuKPO0TWC/02DVu8zRySnk5UxjPa0JqOGQzMrXNsGKPlsxXDzZo/pRLZmx
xRel4e/ZTh10Px4z9yPhyVDHIa8RPkKumk05C2p0kig/+pygZgPvnxXjYk40tRXKm9ggRx9+zsvL
AsyycrrR26SwgzasGvdUQ+wDLG7rKDZoyClpIW/QuYBCQHddiDjmD6b+CqaH/COgWu5DN32IRgSe
Yprp4Dbw/zvoLkhxhZlQeq3SjeqsPY6daRcUXKEiRtajawA5CRrZSAMj/RFIeDNgrT6ZWJ+mCWHy
9DJMk0MV5nRbonQcvRhikgeMN5RWErKSAguOKZ1TCrHhpDtK5zFgsyZiWKwcSmOTbm+krNIhr22m
0fiZscDA+sM30E+XCdojc5tXb2yz+NNJ564LsGeJjREO48SmncJLlPndru+gMYka/G6Ge8Xm8RCp
dxNE1BvZk7WXltwUYrQZJ6yTakAS2wmDaEGJR+Td2iaLrxmb3o0W85WgJwDRlrBtTWEfTVixlx6l
nYH46n1yJSWM9MZ23+EcIMJK86oKMH9OFDmHtItOaczCWBVw87qK5ASPn0cRlgTWmf1mYpPMOt05
V5Z18htwliUyKuNpW2N4auJdTyw1J86x9nRxzqvyxFelJadzU4KmhIz+FDFRrJUeT57vv+XL3Erj
OyfJVH/5PlNTn7Kbw8W3svLo3etY5IvGZ90Hyg07hAalNC7ksQeKHfRxwDkoeeqda/QSBo+KCquE
Q8c6GNPsREfXl5eBsae7ldm0pD3LgdQLjTE+uB1JCaaYjchtsYs8dQsIiWOIQ26x7IY3ugpfmIvB
TcuWJTEFUkPdzXSaR+RBom9RuTEewnIfW28ZNWFmBBCRxRaI36a+Q1l6yHii7thNnySy1Dr1jXbr
ilPQqyXp62u4dx5TFWu3DZfWdweiCkqmuTSffzSALrcMi2APPEaluHXNjS0Z9Azf2iYzFjKfLazf
WOV29pdIMy7zfRZIYK2cq/Fr3CqUQgwNaLmVz3otRyEoRPikcjfZFw1W9riLX806CN9jr7gLGo35
oda9HkaqdGS591VPLIft9cxJfOuMPJq8qAjOs2Lr2cq/IY/Dj7QBRRBRy0PwEBCrjJxhMzERrnXJ
XVamBjWMvt7mPjXmgGcvZGbYn+GC40x5ZlTpVoQ++g1ZccLLlT63AQAlLGnVNF1JVeidz8bCoT6F
qRyBG7rdfhz8bTsJ7DasCdK+24CkQRczWVOXQeRs7ZKwSJYG3MYzb4qhcm6522ebQgKNFzJjlTHm
NwbpapN1UGuy5MNcjMYtlinl9AdA5VcDr/aKFeyDn1cjIF2GxmrJzqbJ6GwgU30BpJrWkGy2JLDK
bd54rJp4/MGcu9uu1lhn5HM64xiz6ZJGUNTqYOQlNGxAnjlP2qBSZ6AhP2girDZjMHyCqACwkGIy
hVeMNk90StRPdngTIauNYvSftGK0zSDG7mPCaHYDMLZ1/QTKU7evgrciyuuLG6OQSJ09pH0p1rHJ
cg3FJE7tx6rzfpbpgjkzMQZYjrdRDR7cKcUOleTGntV8uqcCAHdZbaE/yO1olS8NGjsupgKJlGtp
lfVLA+4UvvRTwMEYQgRWGFBvymwAI5qPNpkPzMFTfLbzPrmHqnqqJO7hkJRUZiQQojqjupWis9gu
IEvEkMsdl0EiXvBDPlTzCbq5GV51lxynavpwzP6rRexfjZSRIaF9tQsenTT0C/97zBdwehH98ReQ
egZRXZag1WXrcan6LRiVon+ZcT2aWB4WHHsn4BBMENpnSO0dxHbqlehl6ypjHS44dxgmADMSrj5+
QxrDHXE3Z0+shSjSvI5gwjcLHJ4TwR9LgovPGXgsQjkLRp5mP95+3udEIJOSA/Ca43cHd35cAPQ2
JHrGV2p2Mwx06N3ETPhcZ/Zh3ilq/cMEyz5boPZLphvSN+hiPbCLgnwfLQh8UChLyTJGQYDG+C++
DZ3vbKj5cHK5s5Zj/QLUbyDrywWxD7yxXqGp5JwJ/EMJh18sQH4qD4wTFTAf0QLrN7D4OFH/amTg
qAA5ZHgjQPtneaOeMjaRxrjsOcD/z+7WjagDYAcPQoWGADplqQpYSgPUUh+QL0UC7VIpkHdw7CiV
wpS5FA4MlsLmTAdBQBdB3CNKh0s9QUBPAUlRWtdoLlA0GPTK4EFIp8E84ANF/bCwtRTrcik+UEsF
Ah+R2WCTkUs5Qr/UJHhLYUJIc0JJg4K3VCkQ8fgwDNh2NgP1WLbf9D3tUpf6hdZ0ST59GRWcS8Ec
li9FDQONDXIIUX6j5jFXmmI456Fbyh1cWh7ape4hp/chWRwiROrXTQakAnmzKzP70OevHY0RJs0R
/lIh4S9lEs5SK9FO/a9wKZqggWLe1/bvbARoQhMFvgbGkcXeDNCAhVM9MGECMqJXwQWsm6yXx5ND
t0WsglugqulgzSPzAf0X9lKE4RFshCJfvS2KTztkmxwaRUp3xhDhew1o04A/X7F7k58Bf+JA38bw
d/HGUsHhF+20KkzekmmBzWAp6iDfyUdGdUfKOYIflSHHo9cjoN8D4OU15FQ/lDjyzaUCZCINmXEC
EvaRK7fCGkdZSKWar6lk5zOP3VEuhSKsG/UBgMEn0Cku3NFi0SXpgxs/NR6BpKSWxEnlOamb76Ck
sKTno2P9Y54TukwwG7hk/7NX8vTl1qHvBA9AvGuXChQjUKwuKUWxaUeBHxDuNH0pTUNxikeDiqJJ
BcddfCeO9+YvJSvpUrcC5qwCAdXvmwGnImiLdJcu9SzpUtTS09jSsZuThpK4GJGo06XWxeduryP1
ZC2FL+5S/dJYxMyDpQ6GRHK3q5aKmJIbulxKY/CYikM4sdLzSdaJNvnhWuYNDiiLBzpn7I7yGaOK
f9seYcellobmbNqfaKphFfUSm150xSOK1ljZV+0eBtN4yUtW1XTdgGeMtrKHjZYwwFQhoZqWY+uI
yMaK8Ny0lHeVJZoQHTohXTodLtCJVqv1VGHd7qZDkN/GsngZO+9XBXj+pLhYSv66s9T0sG5cjttk
UpcKH0t+DuSZNn3vvxtiTnbkgXiZsXdyYuPGbwBLOg0qTOc1S5Lpy7X1I23sn/5SHgTkjr/t0Ojm
qEsIj3wf5e4XANmTvVQPiZESonqpI4oH8bOCbspBmqqiiM4ieykv6oJPK6LOD9rwe7zUG4X0HJVL
4RG5OULo1xklbAi4cT0ZcdqjI4meVbErltqklDXQLmjqx5JGpf8rKbz/rwJ2lvO/Ctgd2+zrX05f
xb9cv6bf/z6Zt3zh779jdob7l2/5AA2JOvq27XjC/EfOzvD/4ioxmdt91mqWMM3/HrRzzb9M0nWe
i4mLu5763/8WtHPFXxBCTN92laSlwfHt/62gncu39k/AhL//eNvzeNKZOBGU9zfP4p9ydtAXuybT
VGZKp/42DNpa5nhgmdkkV9pdhg349UVQH9dNbUM2UIItMnpxNg3viGFASOxrQw0h8lLw4rX5Z1At
pRz1rpbmQ53OOFXDees1LMw0Q65VuPB67HsQQhVqOS2RxZ+Yb295lt2aOfqT+tljwKQD6w0p6Qme
061W7osVjvfE6E6Bk/5prOSWN5zanOnZVC6LharHQBr94UgCCxX85yJp7/qWxbgtZ0C1gzWgTnUf
Zf3L3pud/xLK8Q73m6h+Vq3AxVxsIlIYEynK4tBjod8YV6fgDSz7Ow9rNig2Hoy4z+5GYj3jQr/m
tiP30BWAerKVgg+MlQMmR7hh0ZDt85EGHA9fpolH/yqCiIWcJjZUUE5xxbNdXbMKzIMuIhCiITJ6
l7rOOrTAqbtADUaVbwGbfLiV3e0ctLsBSWDHj3rtWkjTBYoffyn9GYW/rcxkcxf+QUV4T50mht1Q
3OFBrUen3/Nu4Ke3UF+Jq+V7yrHfCnSgMye6vYVXGaeb3VxybxL7WI6vDqLUBbPGRFj7Xs2+efCa
cs8ixMQMzEfoRrW1nWZsbp3n0uXjIYU0RXEeAhMiXpe/zlla7f1k/iil820pg+FZWo84edzNkLF/
tL30kHTGfOhI9cmA7ZK2vy0+iU09YmJvWBln/bNhzq9xI3Hxd/yXEyxwAzCjrOAiP7k5Vgm3EIuM
o1/m1NjMsxCM/wBPkvE9Y0dL21B08XUCyd4z0k1fQO+O41/VVFJcQHqvuupQvduatpzMC381VXkB
Mcq6zl8R5yN/5L95cBXy8HsAeCkH/W6RO6QVFEjjiGg6uzYmRSctYZDhdWKlb6K7rSE4U7PUsK/U
Y3aOW8ZSsJN3qAVyk9saD37P+Z+z7+L1YlZER/awu/Me3TSCQMUw/ZLactZaiEdpBmLj2id3nPDX
WVTnatqKWdixTgAaua2lfiMcz5urpBOD6NS1sHOxQ/9FPTI4jcfsQzZ/d2hEuIwDU7QreLy86khh
PY8kxjccsJDV7KFhs5Qf53bJwZiJi1ku2alQ3LuQDQqE4aNTR81hEv4bfvv3EuchJ3FMT3NSvQkr
pb3Uf0ksLu0a8+I2DOonrKN6XRW/eqEfXB4IQAGtjYHnhiMApOYkIH2ZmR+GzD9RHFkbdgQwTTs8
VQCOguiLknXN+Z8gXTJwYBcUhnVpHrOR6O9hZOBgNZ3d8h/6LYwdmapHyaGc4xZ1exaPFlvje6vk
fKnyzDoN5ZO2Z/PkIled7cQjOzbKvRZ9uxdOeJZp3OEbzD/7Lvzjwk5yw+7BYZFu9+EvOgvgZFIo
imnWezZcHx9KbmNSaSDCODW/kVnYj0WNSOxgxyKvV/to+MeGIggA8TNwDtIpaLk6ZeaMvurWkbv4
Eoetv00C/0tbmVpJyTLLt6sXihARAeYxWhmueOyaBvpEJF4xr7J7dniyTXZ/4T6+V3UIvawyfpOB
PkTh9GoG5rliIsUQzsYyiJEbgy8/HAnOtHxexdg8x7b7hcK9mjS0vSkoOLa5ORMRc6idSwyKlYVs
w4Zuk1JrtRpPJpXeGxXg3EkTM1vxhjjlOVDEINgM1qtN+o5lMD8HdcK/x+IrbUyBVMuRmFDQr0pk
TDvcsFZBbj8qPgzOK+ugkq99XP2IyWD/HzAA/sPR4t9BAf4TpID/8A/6fxECYINh+i//SNr/TxCA
y++uLOJ/zwBYvuJfhxPL+4sskQuuidUjqzQi9v+KALDEX7heheU7rsnp2hJwHP4NAeB4f3HHSeG7
Fm8CRhPmmX9DADjOX/wZnuM6Losmy+Nv/eMb+88gAOTyjf3TaOIKm+C/j/hDtE9JvpX/geVENqGb
TOXDDLEpJFzqQBsjY7C3KHUmHBqehZOGZ4Pbb8qr0+w/TVjCOW7zXN+bDVHQ7tj0wFyqOxDNVdA4
Wwf3x44mWQNJldUp5VZUrXLIa7mcOXIS1p7xypm9sWDj6n5t+vB8RPSSV/ljlmXmG0rugx1OPCvT
j7nliW/Tq71LSXWyAL1MzDZOhuOtFy1WHfmexRyGszAC0kE2wOhX9cQGMiuKx4gN80T94rlO5BXG
0LM5qvfMQu7QCzrISh3zOonhQkgC07QfnBUZ3V5E1wIbhqfqDQ1X9s5v5IerlgKTyUJeEnRfNEjf
lHTkJU0scfk1519zIr9DBgl8T2vJy8GW8a4z9KtqqqM9IC9bkWTjxoEPQ/oTTrabUgX96tnv3Pwx
kqxfV1TOUDWPbrmAENoMN1BUnVX1M6LrtDeC22BlTyVHIxnNJJezTVu9u260s3jvGCFCjetRtiqR
UukkXNbVHat0ziol2PpweXgPuby0pC8xRzmk6EiZ4bMx8wBh9RWYyUK7WlL8hFXyVu0TB6N+oH+S
wsyWIxXJcBHXeO90R3dH/lYX3VuyGNx+x275uHzITQRF159+EgffdNF06nHQUO1+xvhE1RSrWZen
rlQ/cUUdajc7JMPZ1fbVRp4feCMsIep3SkmPjhT7Lh4PGmBbZ1vHxpVPGt+cEc1y4+GEKHN3b3DV
2SwAvEMQE/qQarZOGf+Qx9aCKuBu3Zn6Uk/KprjBuafvfvFaL6F6rFBR8pjBpQs9HDUxvmGLPyhT
xpGaj6O/uB+LcV/aH2GCvmgOKFF6on2dnSIk2q9ssYlEHC2TySd+1ljnihdkbuEkIvoLeqGh/tS2
X7WOgTLhb7/lKWklPL6cRDYoi1QAfKVCHNNRfzevYRly3h1fKsHyqgYlOpGMN6oCx48ULW7A5MER
/Z/AKPFKstUoAYZBEBu3XWthDcjivYy8p6AjS2CH6HxROKcYF30olyL9iGAZrxvT/mx5lW8N8KDc
e+ICdD7ac45Cj3WW7krPrXY84qhNg5A27PUCbmKXVOYn0bPuamj2ROnq9Zd0PguMh8HPuB32ZZ4l
Rx258U04+SUXpjwOOPQAIejpqaj95ohzqdoSKc1ouQn8o1nkOzFaFCEw3GaKqbw1++bmZvGrsHP7
JQ87+7kvb53bE9eI9FNnoBICCIP6iTi2rsy7T8cNHXM1X59C6L20qjxHRnoee6SjKH3pe4ILOvqF
XhbBnIRmVkz5GjDAObXVwWbfinhGmyjr9fEVFPbyRYBJY96qf2pXIA7R2pQAEe6nrdKvjo9rJGFH
bGaXFuNvM1i3jt+9Isgw02FvfQymv52sk0mTRDjtc1c8a03ZFFqn43wFIKboB6b79VeBacYD1oCT
Y0Xn6jawg41HyMgQPBzxx8wqeNTtVVXDtikBToL0SxE7RqDRff5s1nR7Fdiw3IbhFiO69TQWH2rg
ZJB9yvJgsTVwsRYF+qWbz1VKSJgLJhGgDMXjXDy1T21Q76lRPDkEGmzz1XD0xlL0MN4k3RiajDYl
sUAGxD5HkgMGvy7lg0/7oCFZWrQ/otHkXpue+DXR9ZBuar6/OJQdofnDDBQprp4i4T2WEMTIoUb4
QZw5Z78f5i2PguK9qMeXkpWF4467kfqYhnndoEIMLAonwZgq+SkBemy/TQntVQVLafyglCbE7O6D
cHrL6Q6pR9LxfxBXTgY1cDNx2DqpjmMXcSbBeFR8lE1KY/N7rK4eQdiEvzGiyGAkR3RGxAFoG1Px
Eu+HKXwLh/gxHUlltNtenuL0V01a3IXomjj7HKd5PhmEyyi7RCtvY3+tGxi6WH+Y+XE42tsYJTEs
gIyUx6w7UaCzrUoCmPn74MXP3cS2EqF4JqCS919kH1iFW0f89iFxf4r+dLWR9iX0P+qw3OtY7/Kc
5hrzM4z+gMzE3fhfmTuPJbmVNEu/yrwAyiAcajkhEDozMjNScQNLCcChpQN4+v5A62m7tZg2683Y
1IJWl1XkJSMA91+c851fYp6+6pQqcnR2KnlIDPfWFByHFK5QkB+aAfgbckQ6I4zFPGyIojlPWmR5
YBFXPaeJwONCeCAbp51WTJAlmv7ObNtLLPuNp0uUPOWDVNoGlxUEUR6rnd0BVJ5N/1fa2fvfn8OG
rdeov3tZX50BviDTA+zoUmflqk/oypG2EMwqwGDUVs0KpczWJpldDcieYYaAilZ0QlS0blJv3zFo
1qP0yc7CnZand4pNx+j8CY330LgfMU6axWeHnDrhDp5nLFEg6b3+s01eio7eWjGKYGTb22o5O1Zm
z5oo08xVvcwFXfx3T0PB2i61z435mDtkcmUvjnzjDdo6DHbTbkaaGCTjwQjjQ6QQNxrlZwo4DgFn
kPss/OmMhuQl7PJzmeAwTvDtKojPXnge7Hd36VZ1PtqkYYs+bLwtrmZeoOI+ARo5s1ILR9qn3OGe
y1JQ2PmxGa1jxRYTUBBO8P1M6FXfEcnlgAdFwutO49ZzTi28FE7XGIVpZ/+wxUNLbwdeC3OSJYrV
TG95V6was1kJxBc+77ShAo8uM0JALCJCw3W4LAvqVJa7aSSGpnUCJteUbDbRbdUhN4eLEfK16U36
GdKW1cO73S2haHCfyrHdR4P/WI7Gucb0WeZcjGyBam5PzLMQlfzfSDC5DZ9kQaKArW+c3Hwk3RxN
eCWcp5YWC+HEjYX9p+p5wGOjDmipsZSb/iVP/Z1yGQKI4inzeFDzEiPCXOQol3P9D3UMhWRInPx6
bNGPWUN/teKExJSSI1qJfu3CaFuXUXR0a/q74nuW43fmiwgQuf0MOPMa+miceQI8fdrnAFsZzKOP
GsYzRE2Q58bwGCUzxhHUHdj8ouicuU0CKNR7Q67C9t5z9g1zuWjEF6M0HorkqV/cBVE8fWeIzdZ+
v1RzxHz5PmLU+p7qcY895pHgmLPI/KfRIH9hVITvqSBN5KnndJyHu5o5tmX+Rpb3DfQZQB2AzmY6
Nkr7biJOySpdV3XL+cFWbOhPZYW+LfHeBGFyLAtn79jNdzbZRE4MQ2kIy10rv2xJ3G2RkXy4AD7r
Vyf97gdrb8Fs6EL4QK3Gbp4F78BvgMAREhdhd5hAcp5Y7OMxivy/qpz7cfrEtr+a4geib3ekTp56
kZGKNwa9VkFhpFBrc65yhmIwr1ls6Jslvjr0fwHmL4DmPRCabaff2Xp3yCciqNjSlS4koYJ4j/kl
ic2T4qdmhyOrqvYc0rwFzCY81PxoPUkPuyhSbnP+AojY4cCS4+NB0n4yfWtfauOLS30YMsZJCjwN
HiorVItKXmKLNckLvtL14H8nWYmcULHnU/u51o+AU2vpbIVPoq52MxmDjXVGpNXE7mDaZ3yNubcs
Igdu4uzmcG4gd2Gf8FEW4ikuD+iugbqGzobae1Vk2SadRyDJT4Tpuh5jsIJPt8GNALVyIK96Elvg
J2sGm7dEyCO/kNR658Hh9YdV2gQKk1PVi3Wld5taVG9qYZxHX7ympAhgxGG51it9r1HGx1b34PfU
D6EgubOyD+hu7029l4DF0p9UYXbyxsccNEKkuEySvGKOQBVjT+PGkuCCNA2yUt+66UOfkBaXOGzY
ynnZcNlCHFlGvaGEfPdcMo644K/1ZD1JBKRgVmCDGSOPYvZMwPwqhBQwf3VE3ObzfYT5BuwhWxcz
EF2y9n1I+J2LT+HF6ilFqa3L+BsdJqphwojTL3+sObFhEfHZcXQCnn2wF/WUYk2sfRfpc+d2CDRj
fAYymNP4wBhH8PCm3F6mLVABRh9d51JpCO4kdpj53qwfUaF1zH11TzDccLepmC42nHqQ6iYC1NK7
c+prracH3D4UXaQuzuUjuTgMeEIM9ZQuhJQrFD96f+Fp35YFbwpz4Jbw2VIiuQKdG85Y23DkW8O2
H8PnGnXm7KtFGbb2aHFNAOjxXDBow4NEVtmcMJq+eKyhAQqlnM5ZmOx1JzqN0I6dpfjdQ2r5SBkn
IUwkpAmAr22c7eo3YpgLon6g2ii51DoOi6H4zT5m3s2Ev+Asb2MY7S073kFqwQiYbxrcMW0VXiKf
LSEtp4mX2wAU7/E6SfsEUHxtOESLUKTkgHSVdcrMl8RJ9uliDqYSDD+hJjH7HvZGaT+DxjrS1GB7
+JWofZMyu4uLaOsWj4b30aIY8GqSYKyvpoBp4H8UxmkKMQkT/UrdH8wBfkHY1NdF4trLg46Momiu
/fBSUYPZ9jmtUSjCbw/ttwFF8QyTtZfpCgX8M3qGdS88qFqMVBFjaSRSd7eBsllH2hJxVLTaEyM4
ErfogyszMKZ0PaC+yDCI6tnrTO6HAslnoG2IxncNM0I43E98P9KF1a27OxH6AcifNZ7OxVmGQHPY
VeReLsnRuv9J7u4KViC8unmbFnvU5Stzuix5V45xsyEW47HtC0xngIqMb8t2Aq1I11a7T+Zmh2j7
MBUqwKmytf3o0hBz4HX4HwkkU/0pwxhd9sfZ9lceLslp7si9mtfO/OFSwrM/QD9KvOuSWFHgjcTD
n3jVuuvoetr27KAh9Dh2pjPCJ/ab+xS9vgMhUfjXpnE3tWndGWxZbS0DxOu/9zoe6jDlSvZWGWXH
pFUrZzTvzAnkIt9hX/YHWAmBlb2Y4rfJ5ssErweoIVJVeECipNhKzkNParPqISh2pTyYfnMvGSMG
TR0i2NE+bZk8AI7dsYhJkLrZm9AWHYMILdwmufc0mXJjxtpurAdUo5wFNZ9gho+nYuC8VpV6aFxw
WrgwzY3qtPupHwJdr79y9zlhP7UntGpbGvkDeQsnT6upD/VnPCcbx7Z3Bt0LhJojQssGrSaFadC6
/YNcXPgUnL70glmmO62Z9mrEWN2W96Nzxr3Ixck+nMNPeO0uwsFlY2yrJfQ4HLWMDR4mbp9GiV2X
Un9PxQPzstX01XaHmbmLRXcFBSGHoqIJTufS+GJ9zy2VHa2J4rBAFM4nBIfqXXG2mpGH4JRjyj4Z
M+HQ85eVEdZj50cRgkuyPkaeDZ3PrSpOHW09ubYbgthWjWXdgRnE5W0g7j+wI/oBgrtTosbvxvRK
DoEBSw5L2LpaACdRw4vSs7QnstpEAmTORzgzd+H05gyIf3D4boriTQelI7tqhRJjBc42iFybzdp0
m8EmxxbIc/B5nn3LvH6HWwbZ87svfqYMx6vcEXGzb237oUU5NeoysHsClUGQRAMX0BI6V1+Ju+B2
Zw1TehfksR+u72AhYB4/TN1WPWa6CxFhZbKCA9qWqI9lVd8Yj57h1kcocPu0Av7Q6cSxKSb8VTnM
ILK2oaZ+C/Qy6N5qZ1PoDqI7oyc0zNBPF7YW8ncglUXTDzenfpbuN6GP21JRdjYmn4rmEOdS0rgi
hcgPMas0Z0HRlxb2La/+scSPJY2VJdKzS6s9dnCaLHRFS8BHT9/vzDPViHvFebKuqdGBTvxJSu3F
lh43A3oZXu+R26HRUTUZu14diB89AvfcpnUVOOpQDXdUGGwSK4riaUdiJumvzCjxAMGXp94Wh95E
G0ZGg0UNxjBU5dekFk816eOmeJqLcm843zK1d429R/qy00gCYzCz9YZ3R9TYUdH5+w9Zmzw6vAej
4JKvxk0UCRhnTnnXF+QA0kbZjn4LTQwKESVt5qP5qqONHx71wVwLPJudnL9p14k0RiGsfER067rV
1/CaHGw99WvFtR9qv0S5n/PwzSSPjhb7702p1/JVa+UuETScera3C6QpggrC/jQTVJ6QFlz1k4zI
jlqXKlEvAfjNQS9+x+FCCgzoEIAgoKl31PYL25KBLC2aOy/5UIskE+5jDk8CSxEKqLJ9NDO2ceZ2
4DfiaVgYm8zU4vEDZ/0ziYsjBxf/Lk9zn5u0ebFk+9Gk6qduWHU2dGaIgJhgWwWgKpZiM4m8O8aD
CDIjQoGqQDcEkbv7mnclbBllQJ1P5/yo7OlU9IhsKTwYw64ru3ktKv8ipgoIeX7SZfqiaBkBTJmj
v3f88yS7s4u9eO4uY27vJsOkoE1A3wGknpMHET7ldnJCwIyc/zXdkqlOOV0jawpzACzqBT+saL/r
pr0bmlsecnfS0+b4mzt3XqejeMrVxaTZsuLwZCaLyQ+v3toxSdwLAfb7Vbw3oyHeAwp9xohHM2hf
4yY/sUVdi4xFXmF/+pN/0jLIMjWWujH7RnLDnrp8KtgLCzARANbkV6+incH0zI/BfLLIpvoyi0Pc
6tthcHd+3q75IDZYxU7oLijyMBpNrN1NCljHopdFeSUfRPrSosPMSB8w65cydvcsv25jqXg3vnL7
T4uDt8re+ThO6OwnnCniObV5UyWOJBeOCdATIoh7CSgoRqmn61szJssQ6A1pTFCNTqHqn8hQ2GSl
8DbKW2cppEt4TIGc/TsvxLrj/5HOQ44QwWu+JEMPOZMa1Xc716h/7BytcnacwnGPYXjltH7QNt7Z
Nkin5isy/ce2ARmvqWcLKzwxTHoWIcS+sRBG5oSv36WzSqrNJP9E6ctMzxHbf3wIn4OHzVoDHCF/
SDykuphxNBQBvuND6MVPfqV/4yE9OB2Bjpi0MMYaNgmSaAWmHIAbwPHWQDnYpy9xNh6nyrxQo19b
Eys6eBq1dgn1WVmVc2wL7l5lgk7NMg1xncVHBYvOCIrUM48T2QKDYV2kp93VkXeLZ7YQNOK8fbm4
bzJqNa24lEMLObj13HOvRdVBOv6rIbvyLlnM5kgwczd56XqwqgQaX0UagFSMGWRMHypmD9kURy7N
6aEdOeA9mby6nSG2syspR33rkGcu7qdp3FkmVXOOiWXb8S/w6r/lZM1YCKtWaVy1khO5j4NkOiio
bhke5KJJMJ/3y6/e6g3xaUgtgFcNO/ZWu8hDYlcCAdLJd2XitKSAtC5xTpS3TFuhMkGp6RRGnUXU
e01d+QZA7yA6E7l8kTGuaObXCrzJGGvx6e8PTFOBNkhcSiFud5zubP/PNvb/fQRixneSHQK8dYTD
2Ajnixn2+3RAgmd9KW581jSIYppq18fSDizdvPcdXPWcKlB1Xei0QCM+nUagHxlJgiDsHrsp1Afe
/PRU5QU6eu0rJWShiqh9mOCajEQjIp5AAufc3nJ8HkePzJAep81ACThhSY0qkPg+Q6eu3fce+Wfb
FpH7CFim7qlIuVgtWEnIE3uuuUaeYiiiApl4G6ozH/x5IjUySd4KNm6+xE4KAMqKTTKLim3N8Nnk
aal1EG2cQ4QU4bcJxizG5KPZND9ZSbE68UIw4rk0biIP2mI9xlsuiAkg1C6N9tMYn2yniOAmDw9G
rQE/Q1td9dxfWhyCMAzLba13/jkUBEn1rrrvtAa5nwHkC+d9PhnGbVre4pHYR8b99qayL5nwmltK
qGxspUyFDVIdutSnCI7mgxogBJQj4GEPq+FKZWqRs1uPMiJr0MydfTkxMJxd/gBJrMdBdB5xw2HP
6ccd4tScvIrHOeqDGmwPCrCC6al07yAC16E4emFxnkbkD/F0HpG11nUIKy18h4fcBnXDbV679O6N
OP39QS953bWapk/HGawnun9y5vxZpM9R5WZPunuoyxmsZ2Q/WIiWdwbsG8e4IHoZ0C0Pvx3aIbB9
PdygjHju3rUvXi1WleqJ0dL4fmqfiZEDQ2V5CJrj3Ppm0CWsKiYWG0OdHtUw4XHzYJDrc3gEwQJS
zM07UgGt6Zh2/WbwFKe9GUe7IuQWIEd5xM/OR4jDbze61bMdu/WBnNNzakXh2cTO2zmuQNtU2zjw
+5e+682tLm00HyReSdc4+1qI8DzH6ADUmmRX3FQ4NRkWkAcVYcLYNIt2n/BuFiw1MTXzkMpTmff4
tkawptavV44AsdGsLtYDpo5j+UH+J9uQAor8jPfOs9S9nXfeMcy05NCFIBZ9Hsi+5YMoB+K2Jh77
k1eJt9wnPYu8VaTiFHwdqq0t7RkyXu4Qh1oppdosh36+zqVWIk81wCeOSMiV/pKVlr9pUA5uRpfV
dCF4rofY3JduzDdn+ju/YqvnKnyWzvKWNkRniP5YyQKHteWWTJx9H8dxctFwpstink9Xaw5jeATz
Ti7rLmDvnw4RQ1gXre/B/OCr8F9Sb1yW0qSMREVxFtF3Fmn+EyJt1eWU3zmmjDB7Gyzz4trcAGn1
4g2a2PmxfE8G8AJt77QwTPkDEQgGOsXiD1on1jVpOGeFFPA4CI5nmlEku/SCLM1ZUtx86b4kOYGG
WncaXPZcqB+Hnd9mL33Jrwt1Ta1bL07IvWxOoyxnpCgGHJv4u2zzJyp9TGsRNVjkhtfIjz80g5Wk
TwoNBRmDuZqnsBbYUIQV3yNOp7yOzaufzzj/iEmFDxM/D9ZCaertC5uW8Nr5pMc2kvQ4TBvYdmYW
bgjy0e67BQrFlowdv/5IXK//sxC6K6js29qNqn1nam+W22lMpCkpHTRSo+xfwTsGZg+vJ21j3rrZ
eUo9+5qhzV2rgjiWyOwPkvxW0PYs35s8DiFuIQO0e5c52AJTzacJJD4hszz5B+KkNvrEyRL3YORZ
kVOJqiuMjjKo2oqzs+xoZxhH/P3BinGL9CNsPyWuyhjFqVtmnX1SfGlR+4u+P7aeoFtB34jDY9PU
lKWk+FHJYV2idScSiXub6QToDmfA1jW7I6EHpfWgoJ+sFlQfv3t3QfHf99LbkjdR4fQnBomEmHUi
3fIMBzE3wOVyHNLG4nnKNfAGsoy0g5Y27RYaB0KpQtvqqtlm/H3SUSYni1zTcqzDveaUPy2Zhgzl
ivrR62GRyFo7znrEsxaHWqA7wGnitHuxmrBmZpQesVXznvX1SWPXmnouTZmNnhVj8aiqfjNPOlZ3
RG2rLMmjnScjCpU+W/sFKaKwmHalNj+X9nBvlaHPfUJwQq7pp6E5EUSLFbROo60apy0TL/Cl+LZl
U76HOpau0Is+2SxRcyB0NPMccJhwSWGDilfVYRB69RVGdb4le5OF2oxnjiAayiUaadNihp6lIH4d
dlSkEbgb1KV+wB3S7ULcxhi+yLHJydHpK6/cNi3GlzQjLMaKkjetqzZ5qjWHpvFeMXWoVWp65R7b
MtK7Prw3UKmYjCE2aec+Rap9jETOaK5ShyiH6EjGEP1DiiRDOU7gl/BS89xsgqyRdItjGq8bVul7
1wz4nBPIqt1Bj6f6lCRwjJzGW95dy7g5VojpU5kHEQ11oAkXQGnxow0pwVOuPbFcSvlIyojU7MkF
eeJpxZMJ3v3RpoEB9MR6QJk9SI7S3PlQuE5V7WMaxgkwhTnaGX+4i732GZ9zty+afFI0FNY+Q6a8
Hzltkevk9tGdHW3bQvVd54XrP0higeGFxcQ2eMatQRVFH5je16Yutlo7228FjN0yHN9Nv7X3uYVS
Z6jKrxAs7fss8z9a+Y3RJb5Mcw2/oc6wEGGY36aJ/QIrzL1ZE2c2Ej+ENcs/VpOP/2vqu60mkqck
x9LIvU5plLSkxxs2YJqR9VzVxoR4MsFrJqIBpO4Ut6QOdxTFrNCMtjoCmeKvnioAX3pdX6uxKtep
7dtBZBn1lQp5k7jcs6Upkks8JvJi47KCxxYrfEFo/IqCgYavxcbx7w/u8t8SJ9cOXnxn26V71BtI
LysDTsAUxlZg5PpnbpYxguOCnUvLCmDy+jsxExuUivDIpZJcXWnuR+bOxyjnJGjYbG2T2rBPMo4G
4JCblPrDLS6zF9UXY/khB9FAwKue7EPJbYubWLtz2qS7qTgMYuHjncFfm9kkbWkyvoVCsNjGlrNN
Kih28CFsRNUp43kgLkcUCX+jWMadspv5VJT1dTA0F4zbzRm7IMxw2lYNY4GpoXVMUCQ/GJjY4Id9
a1C8Lmkqj1VEq+ma6aZzNHlOOixQ4Kv3TU8eu6C721l1+j4zXgsnM7/iFEeupcfFda7G37zCChll
Jvd0UhQvc1Tin4kIVXZZExyiGO5LbgbWMDPpcyNYFtXY3IpavCvs55uusAu8J3AibIdEZ0d2xsGJ
2ViTovlIjLY8+R3TIc8pHmGOFo8sZdeZIrakEXqzl/bo3jzupcDqF9q4WzB8DFV2KBNnUzUm7k8J
thjFVk8QTmPt4Yt4QVmRd2I5jnGEmPo7Y/g6yZ5ARlHct2ZNLOcwX4CeTAEGhvpIufaQK2UGY8vt
U+kVqzY4oXdE4MSEMlt/5tEEuMxaqm208J50CO3eWH5IR3I7UkM8S1qDNZS78drG+ng1gYhQF1av
wvLV9e/Pey7cqGrAxVJMvbatWiB6je0y89JTYayTFIzAMNiEwonuxHcxPjjOMD7YIClOpiZe5lbC
btG5RNLK73DHjf0FgiKaqBzemoTJG0Gj2puOyzSkKv0zzlfwFNQuW9NDqbuWPd7fgUI7aGbbuvOd
iTRBYlYCp9DZ23eT+dIgT2c+lu+LSrpXMi9+XBam3FqZeU+0A1kWjWScN5R/JkbQdd/QG8rpjOe+
OxsLIqFj6smSLS8X91C2dfS2vzNg522HLHplw9AGipT1d3y7DArau0pQyiqF8ZjJC5t79AHYjftt
5Wr5cWxldOsbGxHRZLPemzMIiIRqoDxgqDbZcCMsVDleax6MijIbN3KI+M56AwXa3pcec64IcDIV
UqHOhc1Oo7KiPN4ggASbQYT7XW31+14IF/O0VPcteRRrdG/JvdWHm7SCQhDP+fwRkyDOwR2+zpGO
HidFc8j7+wkQhzJNlfDkHPXizlwj3EB7acF+4TB2r5PfuVdYfR5hoBoDPglZQqDUW3wY9hOg3DI1
2hWhIPPJ9n3vVkixR/+N6k2/2G1HVYZAbO20A71vn1FMlMSJI+SOaLpRuqNFG9Iglg5eXLOrrxNh
IwctHNA0xQbLIQZARwtv+luzNGU+6+4RISURLtP1Ly2I31LtRm+yLnky7mCSk7+gN8ausZo/cWhZ
F6jv/TZ1Gwbcvsyfw8RtHijJbxHIxVOHbi2oQthGRtEAn0FDBgOTsfUUhveJoiTNmJmMdZFsHUvm
e1WMT6kZPkReI3d277HnFal4SxJzJwtm8MRMGStRZYx6zLBhITp8u0Di3yJfXdrQufccLL7xwI4D
hXe678bJgAJhJ0FWSxrHrWPO08UbBNYCnaiDzvsh7vExt5HH1/MiOHeGTc6VvipH+6qwkeUVrasD
lmxLCLm3sbS8gdzH3qZDQbHquBcD3Alv+qiSZ34hJE+ddLlE3AvDfTVD/N2h/p700wsfENrzKMTV
WljgwhGGRCWrMRLg7ggQ8J+dHKy9r8SfaTCWK4dLcyTFjBFh7z84OiiRJdKjL8H7iHbJuTSqg+nN
Z+qROBg8IJf2ALS67OdjEy7knMy+xe4Ag5tga1ZlzkXyZyTonrznuLCxUUcsXo2zl+JAGWsdLVlL
MpCfMrzIOQ30PiSzE3o/fgUB2rfR0bWZen6y7SzbFYvyK41jeoVeKLyVZX4WBK/vKupZwQotjDT2
K8BJ6d2bdQWXYDOmlYJM4RymXN213gCQJoUnkYavvt/ZD3H0gZT2hSiAcF/13nnSy+HJ72v0Dtyc
TaSjbtEtCtRTIyUothSNTj+O8XU0n8qozPeC2A7CAdwLEiRFcHfZQacmQ6LqE0zooCB8hoj4slZo
8VZNs1gyfKaE0NvB4KIpCV9d2tO17qZWMJlmdGrZx0O3YcKdD4N1xuFuMzosFBUayEsT5CVOh/oE
133eVBpKnSI8eEjMLoiGH+N6wbzONOt9AXNQxi6UXOJdkYLAYpIxKwMvvhHrXl5G5ALsj6CZmbpC
URb3OpoXNJyVi7vbznicgerf51Mk73vvDrhkthOMhldjb2M50Cqf8Ie5IDASeGLGuMYW0x0BTN52
nN0Te4rA5g98TgxctlZxl1baR687LUAulzQL5cLpmScvyOLkc4RkcMTzecj8cVdlDIC74uwqHMcR
+PcVoMpqV+oFoJZoOFrDwzDmEwtugS25PpRj9TE7qEC98U+5yGbACf6Y0rTRHTHDlBINZJd0Jv/H
ez3NqpMWskXwrCxfm+zEzm7tLxO+Tm61bGyO/tic9cG/z0v9p4P3vA0nFvkdA8tx8u/w34AKjLkY
kcfZmyZhxRQz+3AY5Kw6AR2b1Nxn6XEOhg5yq4GRSNp1BetfUrY9wudXpTFpT4yeVthzXMDFIkMj
gKsUMl97Yn7WoQNmmqswXfHsUX4zGRFwKtHuGRo4QTi9LcgYLpf5rm3nmm0P1EodqD/oauDPo+UE
tdM+N+P0W/f9ePZjMZ615Qff1IKqcgCrRKQQpZT3QSWnCPuflWJWcfZJltSb3LFug1WeKZebnZjo
Z1RecX32tXk3G+Z8adM34efbRIRLjkb6yM4AysQwTfeN6pgTyFbsypaAU2nhRy8Z0snCvERGdQqj
sN1DtYbWIVsAtWL6FZnmPsx27T1opbIDQxE0MmjjXY8/+aDchJQSYYutkenejkHGIU+VcXCxYo8M
N4/WDSq6frbBw5aifzcHBk+FZ2BA/OEgL4Laa1Hy2OOH9FitQ5j5tp1nrN0so7x+vp+9g+ze4sW2
b6ZevklaCpImMbYwYpBlDglsKB1IhdUThZXSHoPhKTYuUTMHyRVeV+0dxzlG9GI8TOzQoaXk+zn8
8rKSFF3DADBgYOPKgZ+Dl28Z69NvV2H8YolXncR10xzYpPVOYHbYDQQjvMRBPt7Xd7mDAmJOR3pW
giDRClLY20Q5F0qTB2kZIErkosIH5oOUA+tVid4wIeUq1IA/KgHPphZGuiUUIWS+SYNjZDWD3TZL
AAeWAqmAvOPsUpskZ90damffq42jkUPjL0aweFXHd5t5ga8IW3CsKj/Dw39i/RluCUiEtxPR/lkY
NTsvvFUOtiX8IE7gocFyqCOhKelrMj/ktfvqRcA83bxkyF0Y2hIH4Y47TZvHQ+2UL7AuMlALKDSt
2mIfhS7D7JZLmsK9mFFSlmHCu5XZ47kw8+ehE1Bjk+5eKFIKxujC2f/HbOfPRJ+TA1wPZyQ3r13c
CUbLMBfoM496qRm8MEDVMfuR/heI4ptjVtvW0D6AhznVnqb+XDJUOA4ULMieWbqZ1sw4aYNnoEG+
PSBIRBGNFkeeEGvn+4n5UtvAT+EdGLAWgibyiu8Ged/sNxsQgZhdE653Y1Duqut3feUMBzsj20A1
XF4G8QJQBJKtT6UY0uqsjKlkg5+Uu2gmlCMef93hvegNOmMAjxc/+onKkPFigzmUMLgVaUBpQIrI
orfR0oW1SEU20YH4Cl2/ywph8u0a/u1DnBPb4BTxc9OH9LYVr+vyyzgi9bZssWam7Mes8Ccxc3vj
qIDbHS57I4NKEf2tz9a46cL2W0Uxig3obStXaCAlZoirbX5IZL/zugSlkjE3GyPRoCF3pbFVLrvG
mL3TehLzRNFXXxpqqpOERDN3YhviZVjD5YCWXJDtFeH2pHfe4FZE7ANhE6WKdAPVDjcwrujP3Sne
2XP1p+lwPKBEsTe6j2mYndlGVU2Kp6UvAX1HP+Se7IBwJ0ehG1vTIcss8qvm0jZPyuOBZ6gdg1iy
73XHybYKxi24qJrC2UF/4XXP0I5qFBH0WTp4pLQumDMprg3ve7BcIHUiTjjtvqoUIJKsEV6w6aD3
TnzjrM+RgrqSLKLS1zrvvb+HgFdInQ5g6WcZFhMYWHlxGejHUqGpSebplpRAc6lNGGpasMdg5K3y
FF18W3XrmqN4NVoM+3KQYZYxv4YAVgOfKQH927sWg8Xtop/WiYingonCze2pjdAJlEiGz85woLY2
Ut9Pj2ZpksjnlGodd4x7vYztok0DHrF7chW54L2CSpe1JSVhrP/RzbwjZ9VqiVp7qLsaio0Z9Qwi
+Lr9IdTY6/X5XehBOYzTdu/Z9YduttiKKs1fm/3Mmz+VN6FxVjA24AMaWuPORawn7C90CC+JT2hQ
aSUXkbv2j0sQl289+bJsryNc7xuDu0/FQXWOcA2MKntwtUhA8ciPJrgLdpAqfYprde1xAWzcPoas
1I7unqkYOXOow7PUvPVjMj10NjVQ8ew16XRzQrYOPrtbkk9s2JpNeS6IiWGcUn4S8rgmcm2Uxry3
I779dtmge51C+kgrCD7DZjHMe8lXwtjOzzFDWA5IdGd0jL3ZZC9pWHknA5P1TvguoNNmRnlp8JH8
vwU7/Jv78v8Wwvz/o7PyvzVWPrH5//hf/zv/aZKvj+LfDZb/5a/UQCr8yxBYFC3DsE0LctH/cVhq
hmv8iyoJLZK3IBn+012pGfys4D/kLjumYXEE/Ze9UjPEv2zh20iaaXwsx7T+J/ZK49+jum3YPMIy
DdvwAVNgwXb4F/0zX7lynIonaXCfqjg7yvA5NKppYxgWxJuGBUQC7Vf4/k8yRZ+EuNxhjILIE7mE
EZKU4pVksLF2A7EYUv08/8Oj+p9W0H+mPxs6JtJ/OD9t1wMSJnT+rib9CoiL5X//B5SiGiTIa9kP
typ3v2bgyhjIP+aB9UMyDzPMXPSryjN+I6MjJQYRr1M7apsLAhQj/6njPmahZBYBaZJE+Wr+Nk5d
BlkaZxU+fcrdgjDjQTlYx4iQTrz6mWyaBDSE3eyM/+DuvJobx7Js/VduzDs74AgTcWciLjxAK5Ky
LwhJKYEgCBDe/fr5kF09ncrKrux5vS8VWWlEA+CcffZe61vSNkoYyOvjBR0lZ+0+Xs7KuNWkII5Q
RmrWSlL3DESZ7izFXTZR+d2W+XtFeUUVINLP51BPi0JDSIOKqMFB2UyFcy6h0mB3kJ2zvHyWjyrx
CZZwoatkRMqWTwtHP83fOw3Gdjde765aOwVlOW7ktkj3Yys+3JqOPrUsleEVRhEkH9ZqUTg/GajC
Oc9+XMUbdkJl9Cij0HBEBcuyDgYVgwyTgeJyQFQt2IosHOlO4agoWthZ4/nsTQKjM1lKizDCKUyX
/GhkQLnPtFxh6C7w5COCiFMp95YnSm11Puckq1yKt2AVdEdje2gzkKooTGQPCWlQdyAvIdFeUDrE
69/cHtIv7g4MNdiPeUgkQZ+RJj/cHaQYlfhd++bULKcDV9+HWfVZDs2uYAmMpMWzphYu2peeQufE
VbwfZJJf/vpNyF/NyfMtijda0Q12dZ5YwtC/vgljktW0AVtx0hUogwayuG68oV7q+tHtB+zKoGyz
SWx9yrgNk1iSMjIBopqRUiBADQr1y0Tv2QA+wb6vWV0HxEuI+j5Qq/ZBqylxr93cT0kMxZb66Emp
gZqAfvPl+gWms2ckw5KK8qr8fcFnHf519rry569Xm/EyS1EWVAMkzE9fL5l9ZcmQMztxN+2aJCXB
mySIRZ+vFjGhpdda6JnoPy+UZeMLMx2qXwx7JSILj+H+rUTfrmuK7vZLnQk1IJQuKXtaDG8C+Q4W
DfnXMqo/UyKWnJTUCgGDnV93OR3YNkuBi2OMRPQgTeSKYPEhT5aBKhKpizWOwqYnVcABs/ZBEYzF
kKHH+jpxcie2yZILaH3iIEy/udTz5yU1ML7lwbf//I8lklPueeBesr4UVAFx9dcr3TZKsqyQPh8F
FOCJjCOmos1Rxf5f31E/L8jzyyzZFpaKTO8TWfLXlyEdOGkGIG9HUcgZh/Zhs4Tqydw9U5a+FNWr
7y8376T/vM71dwP++w2gJfin5qf//a9/STr4smn//4ZM4Pr+a2LC/8tj0NxfN3T+wR80J1UC5yTp
PPMi/9Fpof/Phq7Kf1PYrTRDljSZXUtjr/9jVxf1vzGUg0EjSiJUA1HgifuDmcAfiSweS7Z0TVGX
uvS/2dP5SV9uVX1+XYMRhoz6QxC5nXgPP66M4kLI6FrEsJ2tHItsQyifI+pveuwW5dNlWOWRRx8a
rQBA/gacKNV0F9lZdhRAlJuoRMcBvwumwyxsOMjk+id9axpve1X2buRg4Lq9ot7bZvJdpQeG8KAo
7kgsF1NURqJzCvYy7JAxMcaAImcl6JHJIvbONQ/wsaiC0eEg2FW+RosQUaUTecsV4KXMvDxl6EKG
16r1EvqyyzAhsdRHrv2JyAh1WQgjJiN4md/x67vLhswSwhZynClWs55soOYejhz+oHpPXskSsEbH
cNvw6pGYSEZvUB4WT5jA5t8fPUKVgAfCMTCrbwb/Crxj/0rQox07CwuwqD3ccVR8ioLxmWS003U1
WJMznmCjnG5rgmD37Tur3XDb3mIHNlLfQCTwCCi9KebCukJ56m35TuhX+rdpVkYC9l+X3Q7BX3mP
/XZaLd50T7USR6c7igDIHO3yeSHtAFw+Mb1lSAKyJ3UnJehTuExuJ6zFikMC+ZLPukVrDF+kX3sp
YmTycpDEqyHs6cwZfEwFSYDrhFDjqPFEuj/v8me37T5bxDOVj2FKPfZ2sU1kuyps1KouPYUTwciz
KvcY3+sP5d2FbgUxThAlHMEmwckuOqe5eKBo89y71iuS3qzmFUS7ghgx3Rh5CBusrd8xDKYWJFxj
JaafKUAvtKA31VQskBzMhFk65cN4394RA33IGMHAxQ10dxTJ2RnM4nPiK0+qjXL2GulOsgvvEoeN
6J+v20JYALty9Mu6j23k7yfyhRENJfYErxAjLDqjdVkRcXDPYSnBSwHYI3JlWgCMSRZ7+QUTJCml
0kmpUSnYPSKmnC0YJKjhnRv36lTstPqa8CgFl4g1MEEsiGQJLomPavrmk8MufySu7IBtdS8+kRV7
isf0KdkZ3hhkO4zMVnEnPhDzB7iouss/lPUiuO2UVSnbqZ1gHAxoht/VGOCpJ93x6i5f8C7Kd/Wa
uI3LsVLcHAcV5kWTiZhF+ehiwt5jrhEd3CMP+lF1m3spomtv0nLY6nZMgpOl7pkA4KCI3kXn7BhM
xXkoFNP4KHs3J7h3K2brrrjPk31trIYFD9MP6+IvqvT5gPDPbfHvaw0i0uVS0jT0R8a8n/1QhZUQ
vQDfLTAABvPt2Pi9q7iVd/H++mWkr2eBP15HlHSVakRSvgP0fnydsS5JEZOQY5MzdqyRs1rZ3W2T
r1JvuV0gTjZhSGHmmb/q3eVe3lO1q9u/fg/ivPf+6bOSa6roii6LmvJTSRQvL03M+Eux8zVWc560
xGoc0XqGmGDauXX5zVcrso38+fUAAKqc0WD9Lec//+G7jfUSYJLB6/VhSorkzTxbwPptEHTDSn9n
LuP/7msWv1Z9f3zNP7zkT+UHg7VsaueXvAQkZWkuAjsbHVLnoESfpn/nFVH6/eJjcv4F8MNuqhrf
v/YfPuZSEWn0XErFRs7JQYN28m2bsqxOm/gW5oHkVPmz6k22AYD7oDJEdWUXW0lOzBAK2v6YRc5Z
cwplPzlU3E5sS968f20X3y4fFyc9XQ/QfkJ0aZ6wIr3S6kPYErMuyBvs+SqmFushjzv5eaYs7KXa
RXY3aX6irozkRY7vF9fDFZd7/y2TX8/DqRkgsRmHrns8E5QsIZT2LyAvbvuna4fhwq5N8bFW6HGb
bJD9jcX99tHevg3Vkyg8CGcgy93DdPF0uNCVNQdG4TTCB73DLDBytKXz4wF9sWn/pI0b4/atvsEo
u+DqJXlbVTJSRdDq3egK1ixUt2cR0b/CW8p2dT8PxOCHHBZxyBZCXNk585EWAGCwsd5JgwOEg2hD
Jg7xpoZ2Xp9SEkfAaaDFMAhIUlfQ32zmx/j14YzioVertxwjAQgWK4GpKNKSvhV7wTgOsBsHDLVq
NxPXYytCXjohMluINaEurc30KtXv9DLExlg3zkRTPdvQ98zQLWF4j8knNlu8ykxORGvxuTzTdPdu
RAk/oM37QIVYvZS4Bz1Mi6xwn8xvzufDZdoaz4SL2u0MjAAl4MP9I7qNa9mEfU6giXOunsjZkbuV
JrrlCmun2y1eGWq2osc4PoFrxq7PPmQONWM7Zr6WoLx8i4Z1cTvEixWhxXVhde6wI7kTuTANkMwm
edjOHDV1wFakj9F50zRhTayWNdWhXjy2eHoeRodU+mKTwgay88wy3lPRRwiLh65J+K3JVe+ZqAfw
GA/SMwMXN/MT3yCAcXXeEB26xQO4gvYm5u71A3VfkByyT9LgZfss0dEOewdkACscpQ9c/tpRFg4i
/vZxaQ/u1JlqqDhE3t2smmdl6dae/lycMFtNR14aasZJPJ7vID5TPNHOj+6z9k0Y7q8GwCy/kNda
6wkOjp6rSRPegYz7pL0LjraS25BWNGe4fnVzmP+soxdKkM6O/eZddM8cvkZXOlR8Pcs6iO5HS0Zi
39sLGCQzv4Wt9NjA/VseyEwcfR4wLMQdsZaYdsAlkZWHM/9QYgJgU+Oc40ec73DcWCKhWmzY70ln
To48CwJB6dmVR1Z4gHsumZGQ2Q2KrZkdxk2Lb7FlpIxxySQtvfaL1L49p25utWbzVMv3VzJHgSB4
MovDYXqeTXruwiYO5XxQN9d7XKYWJG2biE0FqcOrLK3LhTPY0mCjD+hmnpRN55UiOLYRZWpWPe6u
i4DmC9eG9tHyW2t1ArnSyD26e6Wzmyes/jjVGQpyCVhWKuYJuxj5rbSB4l+XePZIVHFHB9ggViYJ
S1ix0xeP6uVx0DwGkFn83LW+0rqdtsZivDQQ5bqMEEerIheuDHikySKLnEx4rh5IXER5QNlyoQHM
Dc8yysPLGEkZzfKzjJwchrmAxgx3ipm+5fFcRxIN7ECXmk4cxT+Tw3ACL4TXZ3bribbxjnPycsq2
xbfpDHmRMf4zRpkbCdh8rBvOIGeginpYuszQZt8IfiG0lcip1giXUTnLrLJ8IZqr5RYp9tDUQBp5
EHbkYwI48739xGEyZ3mYAjZ3xB/ADvCPLYB6sAQoCc32DJTZhn6Dku9pN+ITfyVuy0Q2KjGmUW3G
adXTkD333aumwSh1Y0BYMoN7hBo7yuTMLB3RlZwSv9YdYkIWNobW3M2CVW9TZ0HK9zOAd654QnAM
E4dPlBNnYSvIIW4lWObTqd2ywFvVyrgHr94pLrkbebdF9wlGRIs9xkgPfKhmXfPMEJCrKcSQQRCz
FrGD0wz9CTQL6QWLBwIQsKC2tupQXYS1X7mkgMlus6dlh+ehT8PC2LRLF2/cg5Idi9qOpl0PG/eO
Cz86KvZPpgfzZqC+Mkwl1KtZOpfkcEX4hd2ILy7jG9xGy41KrJHi606VujVCihq98+KAnxfs1OhO
414kQCsNZ5Km2r805B2RzEb3MgvTwcafwekICBUCaVtPAi7LMmeh1IDLzmwpZio27HyeAY0YP6cn
CZJ6BBBRRVxS5So9io+d7BqMtQhnhkMEqWkKIYThAs+fr5dD3R6u9ZM6OMh4hRcaG3JCCLA1vKBc
kHn2iY1ubAIt3fEjYfypg8gJY5YnKChrgEx6uqrZF6+oha0FlnsHQgO0/3qVQQzvnoj8nOzlxRWX
nxDZyTs7w/uoTOhPsnu1cV1DZ7VyYYsrrD1DuLG4j7tvo8qBdnMDwhM5AN2FlWYbskO3TV8BbvIU
j5QdAlF89QEzNP4LQmzXJC8ozvn5/I1zMBSxESs8rlKzCyZ9foRwMrrnb/32zJiRe20K6rvrEVLu
s1Fw4jJTJzmH0TOCIUe6uaiurjjalqi4Xf1CgX9o0tPi5s8Hc7/0uGPBVJFzqu5lGKspjIejXqxL
hEn6oaLzKmxxu07lRr/th8qH0sw9sfjGrtM+onZyjfcYMYuVNwBiSfZINpURsI3g1YFpupXEE3la
PfQXvx939RIWi4VGjiXkjEOHUCDjkQjbDNZxIGYuQW26gVDJw/leW+JKV2mtglS2DZ4FlsFOZ+cZ
X7rMEopvHbNlWyvQjXDP8NgBlHJYiVS4SZBsGpNGQnPjmYV259Fnb8hEgwT0HDPndFInr7ysC8aL
V0CdAbPE9zibyy1KL6wjdPqphDOvJAUwssGCzK1W8pV6TzUoK5wyd7IpwOTN2BCXHMwVkS49XWxm
vWZ5WPqyi4hpbhcAMQpwrGce3A0yld3eBbNyQLWbrPGLKhS+lACctM4P6F2C1oVDhTXWvOz054nE
QrvyhxVNycLhUMf17F3Raqxi27uSu3jJTkSwnx1mfW4SgK/SrTogp2jFIdK6ejhoHCYathyk+KJN
cBynmN3uoAfXVf9e+SRymMMDeQHu5BBLiIpSYMpy4Jh3kOeX4+1RGBB6+02gcPTRc6xYJH24z2wQ
Yf8Egs/RnMWGPg33uVM5DM5twa3dLJj/ALr3aKN1dbE01CfuCEsLbzb+gmMdFJ8c4Z38UwpG/Z5W
i8cV3QNo4JYkCgaGsUWiLxx53xitZB01ELRPWgTn0uL0epE5quwVYQ/rVwfmJt+nDcUh4QuOQesB
cc6F6b89aRg1LDoojSO5wNT4uvFdMEShYzTex+FC9mQsVBX6TfQGs8PQrM+OcGPQTzqysDmroLJ1
eIGzSMm8jW4nEjdlwQiQPsnQq2yS6er34W26k0AN1xCRaSGlYWdskZq50rGUtylF6KDfXYpwMNx+
9BTswCgzGof4jPEaUsBz82ChET7OdmdqnZ1T7ZbBMOGzt+g/2QvIf8FCMw0m/j6MXBa+x/6D/hG4
LCFItGBwIjpWGWGlFr7u8m5iI6QfUzs5b6Ne0zSgHo4zBkO+9EzIVwhUElgEIncMseGo+n2/koFP
ocVBvzb6w+1Dv2364jT193W0uTTg8VY0XwrR0tfxHCNaHZtmdZ3ez9Jb83b7QAjkNaKXaG8S/Smc
miSZae2rQdEfgzIbsErHAgjo9l7Ov435rgX/kvPok5pA1honhMVoN7NnBtQFZQyZEUzD7Ek/Gp6y
FsrNQoBEmQdq+iJpQUe3hcyM3J96gHYLbpcpcwj4HC7kUuwaNm9hzEHs2dpmsi7oOywyJffVpghT
NzLrdbtji7A5yZhwlq3hDeP0SePnA3vcx8Mx4kNwb8tiWD0o4/cnTS5cZc3JBK6G0x30I6SNzlqQ
USVA/7NSjufCnkeaK/qC9QhUc70BukxfZGVYtyekfHgRTdTsVr5NAox+1NcmhlULS57KARvVhGrq
vmBfQrpv9zSm3M5LbeS9JKjzVDILZay2FwIUfVt938OXX4k+S5RNHuPZjB1xC9yut4elCwqqu4YA
VsnLOTsQUMmX3RhANFgPOQ3h+TZ5Mgrwe5+tfT1gwYTlvBQcHga7PyYBVfscTYN9jXclRTYCvXGv
lL5C3+cSRhYj2Zfbo4x+8uaX0xtxb2N6Jy1W1RBekNl7RRK5IKvwPU38xIzTcZA9Mh4kcwhbSmrP
fUWTj/jJomCOEGUAPFtAbLsBp/vrGS23N3TI73xduxPTbXy7k5VTqgEZREktc5oGwdpCMdK1t1TY
M7blUEcGkgH/gzlJJd5d5WfiSYkeF967B1YkYAj4OhpMQNQQsqMtydlmfVNXReFplTvN89Og1UBK
2t2nrgV5fSjFtdJ4kOFGDjPpMednn89sVgCezjDPW4q874kiOoXEasmmt6AMs3LWSh5Ct3+8GMwh
LboDbL3iijb21DoorvKPWryPq8fm/HmuX88LYn5yTrenSD2ky49l81bRHV9eHgmiMtjkMGyAIFXc
7COzygFgH/erBuFWpKNgsWmBRreSZ+SvDSDY1i7kYHF18hIEw5rMOthOT0biS/0R214Zv4pVw660
SpqwpdV3fW1wbQp+yihQDEcXIxs19QreIFvHgtUrjN5xmSjqm3goHnv3yg5uojUrO7+EyAqH5bbN
K3cBppIq2CW7LbusaKyfAfaiucTzsyCNJN1MUL1bn0xQvfeYpJ2tyPAu9N/JC2m8StoNxVFL7ooC
lIZNXFhifNS306jvIvlbUYFQZGFK2QfS9cTDTJC9ZE5eawt2xn2kb1vZbnV/bt+Wj2zwt8pJ4zfY
hI4+CSHB56uUx1jBFmlAdkdvPtAHZ058UHdkcoM+MQ1WS93s13TWGfhbS4vH2V56cPNGs1lRYQ2P
4B3shRiyNyOUne9omzatQClnAvPLgZ4rHDJR0eYTSm2ebwJ53OQbemT288Q8uxAzHS0EOshmyS/p
ynPIwkUXshjzV1V3oh9+pTOOvpzW72c1vrD1IY+8r9FHt97tZFX1WlIAJoTqwqsIyETAjXKQwups
AZ/1uASsnIIRzpRScqnB/u94TrCD4H7iu2qoC1lS54ZIv+Lr17k30EINjurTLXH0N4IeOweJHhW6
fbmHp3w7yZ5IA/pKC6Y1X5kvdPbAflzuJR+cygnb9hs7mrX4YNUy5+8f+uR+0a6H/AGoPumOdh2h
O7NK6oCbTZeIZ9CwZa+HHGhyftSdOrOu9Bb1QLOur6ITPRZOx0kcLNfZFl+utFAmV4ZDUOwSmNv0
mvlwIB6NYksLS+RIb8V7utrSqQvHp8lpDmdnsa9jQo5B+9kGvXPaPZPFoncniFbkIOY0Za5f/65c
f9cy/jqx/Xsv88e+4k/t2oUc97rc3IivtgVrWktht57nEIAnLE6g/tWN7wwSjE3w34o7harLwkOj
vn5ESf/XnePlrzrHGKckZnK6LqvKTzIbVALt1KH3s2lfjhZHOh4S+gtQJUtn6bYbbcVteNBBBfLW
xNLr8j23Ohp3K3+JTLpz/nyGhMriLVaxi7uazWVHb4OGaOvoW4nfRLLitWtCZLcwWhx2bX42T83v
Por6q0b8Dx9lOQ8ff+jWnqdyKpSWj5JToobSXQFiecXkibOWQ5kYTCvMyVZun13FjnbzLADjiJta
VF8OZ3lTCOZbluPs94bFsF8GcUBSOhUBfAx+L3alHa0KPjy80XvucZ4F9a33tTWMM7vlBPbbRvsv
G9D/vDrLn3VG10WDfvF7A3ruLHe+7P07M4xfzg80hsaMhWUkBPpPN2QhJjVJm9U8w6DS5CPa8E0p
pwj5c1gH2t3I4fOv7zzpV3fej6/5k2xBEc5lR6KDYgth4rc47Jtjj+kn5Cjb7c+cZxqnw1xPXWhy
YLASF/vg+RzmHPNV3k/k/PX7+S6T+HmGgglS1DRGRjqhH19vH73D8BInI83+TflJPxB7CZQeR+YE
9Ugdz11/Tv3zQ87yRBjRox4oyEtRwivzml2BaXWvn5w64tPldbEpg3kEkj812Q69F4spW0dQQwjq
TcHT3i9rxV/YKo0SjEAmk7OX5UmBkg7wmhMDpqXf3kkM8n8xzGAyhABANpYGor+vny+6pbeeSEXF
rhW3pcLg7PE+PHfvEmudDNTebBHR7OYBA3HmD/IqshGSrZhjBPJqMOlqoUh7yzSLcmi0jTfhirX8
EF2o3Z1FZip0bNbSqSSF50BfoH+SZKtcq0KFctpm8A7ThKI7X+WvHNRwq6n7zNP89E7zMeBySmWn
Xx4ixsD34htmN3/yh3UaGo5yXEr+tM022R1EQWS2a50MJQfWl91yFt4j24dyd0cpC628Dyi22RQu
86jFvjicaQLBv60nh0FxkL0BcAQCDFvGugaUXD31c+V1cZgXbuyyAOLYLGwsTaM3MDFw5JA/J9rG
iY4Ljw7wlmTNHTtnjxb6xpIwpyMCmTHpADtcw61mn+8TN3UNu79bPmeaWWwWm7M/vw9kBnm2ExAA
FO+JYF68+IhFcHr+63tY/tUS+MM1/n4P/LAERsk17ZqEa6x4/YNgQXS9kwNmwubCBi75yWZj1/TW
eoeQX0xppvR8fhjQM+DKM8+MY9ir19f7363Mv15elpKKRkmRiW78aXkBYgIwPpMUuj5XbJM0jyDW
2pyV7Lm+GTZn57eri/arEaX2w2v+tLxosJ4nSKeKDYEpfVCdltbmOajWfajtbz40IuPYOzIzp09S
ON7nY0ZcOPgi5k52ZQ2wNEczOpBdqDg9qgbNVikN5obdPOq87hnlw7Izo1O/H0FW2MXDjSkot+bd
uOlOl/f0hU4bJ0b92DxwzNccUozJEt3RT6AfR+fJpY5emuQUrJU9D0+2Se+UfRwOciDf7GEF/IMp
zh7jrQsd4oNDHJ13j9GM1brxiXBRuHD5IYfdxgPUe70z2eXdsEKZcbHlNb1HNA0tVfhyMz7XbnRU
1+rzFGiruYcpPlYr2OoMGGuX9NnrqiA32dXdeA8WoIy9DoKyT6dJlaw4lN86NrzGjO+aR+r1aTu6
cxMqWNLtmatBOjYbdkW781mxqSrd5lB4izXtXdVJ7G6Te4XdfqYPOBIQQ9AgnmcpDkedfbtSku93
3M29euI+ihz8WFuJ0mB6FiJrEdK6tIGCX7eoR+0cqUxl4D2AWwJ9wKOsdmn8tuvGUd0lk0dTfSId
zBTeGvrd+1kQYYQVPwEqWrqLOR7nHm79B+D8fk9ji4bf5vYQP0Sb66l1ZNPY0zBYGcF5rXhKGH8u
Wb8ciOm3xxsrebLTbGRH23zN00ve0FzC0sre/HbM/avbVl8uNWxc3yP5fnpUpnSEpHDWWaWpwsDs
OTFKHCrnmFl+YnP27n+jHpSV+Un4eeP78SV/elKI2cnKpucluwrOhDUjO1NXi8KrQi4168Tg60St
emPhjqRUj8co/6jSe2nc5KNoiy6MwvBCxuvkRMKJ75c9M3kFh4U3/KSVthpy5rrHJw8sDhQLRpmb
1d9sqTEZjgcTTMSM45IpM4x8BmvRO81p+CY9yE+E1dTJht7ObaQPbV5DDshgXcliMA0XQJx1fbju
Kp8hEM9hS8MXe36+EnqmGcmK0/R8c4DusugyI7Kiw+yMr8mbfMFgzKBgsVZfGnrJkM8wgHjKi76Z
v2/GYjY/XV4LD7cDM8CB4uNJdNnxIMHBnTvTlVplIU8rUw9fHucOXwVhaeTowBYGpQDRi0Aylmgy
LCvMGPWUtCX0rYAjbDY8ZwukP/DFndu+2mKdof3I4bh4y4/jfQ8BEY2UGCq6b0y7dHNlCbk8ci7p
VJuf2/D0cPiZPCwleFQTZSsoj/grON4tfa5XkG0XxJCcELQ9I20C3n7bzgs9chAvWeePI14s7FFo
7wgBwQuEVragC+bDjb5OttIG6LVypFlrlpX2HWXn5TPRnPa9fKf+J/LAZp3KFysNkbCJhg/TFc3V
DMeHy28AYMyqgJXw9jRWqBjY7rFRDTZnWkGic0PY4fUF+dTs42Ru+4mNaHd+QdZNZJxXpmtOxLNS
RvhWbxbb7InZC5Pz3mYCAfX6BqyCc99jjmYQK8m7aNGgWr4yNFGZLaZv8VYJsUOF8+z0/EHKhsQL
lYyCLEY35vnEdA/te8OgP5irA0Lt13DArOtd78ePw0PnLS9bSO1YCISd4PILXz+IzNrKYX3r+bJz
f0CO7iPY2pfbmDNabBc0u4CisMrfG9/mgkLezdlDl10X+wppT7qTGQR2OHQ1UOW3pr6jWefEu+g3
J7jZo/Hnx1dFhqMi/5VV/aczwk0QJRhbC8UumY4Tpxav9M/pSXaV+4QyaQiyUA9ET/Rjhw/iVgJm
U+TIJheudXv7Qnli8Ma019uR0zvKBqosG/H9dxHBb8qTP680KspqJKYSCTkSOtSvJWhTkV4vXbh1
hnfdi0LDjcL5OFY4SPUcApYXzD0OTHQ/exuOnnN7n3sDPR1YJhebzEboTT/NYDpd2WdPC/D6//Ub
FH/3Bn8SGXXRZbjAbZLtpQkSXUbZGYW1F9kVTwi3M1+b7NA7evtthfRndZOKp0QSWfUFScFW8vWb
uZZURwVwWls7xgd8v75ud6HyJHMYBX3/m1tG+irlnvsPX17tu3fghzIx0xNhzDJerXNhJIXqYRng
ym8tUn8nYo5QcyXOwjFe8eeO7vA6sNGTksTBx6OOms+5v3tHs/j4p5t4fkezKJg7Q+CXXz9/kkJd
ijXUXdMRlts7OSaXPaPL/pO5Mwrazu2RbrzDlneREcAUcGNnCCpX9Rj106fAe3akyCBHzSxO5WHW
ssQvhY9S9gEbsmQaIeME5KXTdmZbolhc3MXrbHxcOEhi0RcVCGjnPl3EMX8ObzBRCp/ik+jMdcJ0
XB658UK6SeQUO2gGLP13h88/F+6IB0WsvujpZONPAj5oEFMvF+zBCYJl9MCK4Cx8ZulB7s7w8seb
lzhAhPzlutzON0dpNw+EIH4aTu/lu7PLwih7wI93PX/UOcaG2VzI4C7gdDRy2NS3pJP31mbYX4Lb
Y0+I2G8eHXUuTL5WEbP8cV6HhKVCzt5Pd3CuAQIrVSjAcwsBwtm35LNBEyTvh/focA6KgMQSFz23
N6xnlXOzg+LncYL+Pqt6BEHuNCYSWwt6yj2GQnG1PIg8eYiOqeQe003qnF2q3TvGdHCNEcmiBzfz
deYmtnLQ6D4S3vVBA/gQH7O/WxG+OBF+9HvJ0p/PziDhCNCgFqJSkuSfFi5VaVVCLUsG0mHrwPvI
neta98jkze3Jr+gbUkfQJqEIbw8FZJl1ESADTU1sPkHtaTSekFi49Ut1an0iizilnur7JYqhueqM
vHHbvpbMAwI6bo7yErsIjkJ909kguehrmvITkUr2eU9a1hoK23yMM1a9RlwBtzvSnY38RCchptUf
eaWXeMWxshl6ubEPA+wwP83ZIbYJ3nKlu/nsp1ItXYJW2M1qRCcNzxJ6GEv3FHp8hFAxPLTUAME4
QiGuoE02uR5kDm5mN993+0gICptrC2HPRM11QbRln5+VT31T67wzmGaIbrKH9EBd4HxfShg7zc0r
qKVcz/lsUvhQDpzpntIn3hdbxqs4Yj1tVnEXj9ERxpLgEqpFe/tFw8/rRq2FtoK8BFNyq3C4IwHU
0SUz9Sgy3ucTJGjRvmCNJtfdKY8TbRgHWajVruUNtEEC9pzeFglXIbLKMrzYujJnn/fF2oJj5J15
aJAUmMWB/F0LyptMYqFVvJCKNCstRASNb9r96Fpzv0B+hROEOTaQ0GYvbKRMq9qmN47ayI4cxY8O
gzeEgC09IyhPygoEyjwqwwqsU6ByzJ6FoOOb7qALu1jKGiZucj+E7f3ZlbfRkSrhSqFl6k+sSvrZ
mcflcEFecpY6ZgjoXZ1lazcrSjQ72We6xwgBFvOGIDoejWrbbXAjIfBEaIStzx59so15IsfHuY/+
Px3K/5VNZ1d85Mem+vhoNq/F//3ilf2vr/+LweePnzxHgX75HycHOzLetR/VePio22vzj2zO+W/+
u3/4fz6+/5TTWHz853+839q8mX9anNy+5p8rPL//2mLDpOPWvZbtz7mk/KM/ckmlvy3VpYozVZLV
pUYh8w+Xjaj+TVc0Df+NJtNm0xUKiD9MNorxNzqrmGmAJWALZPn8w2KjaH/TJF0UWPSlP4w5//jo
+78vsH+3Rf3TNfVlrQJi9GUlJhZVUXHGYZHjBKmLkjTXGj/s7sUUa1NX4XXDL0n8VVTlAbnHHpWN
ui1E4XS5XQyvTaU+LLFWaKQQw9dgXNVpFuBEYyuLPaxsveMBuqWZr16VU4K+bd233VM1lolzU5HM
JgPZ6bCxJzoGdbOtZRS9w9is8gUESCFHF3LV1dtO4uezPIqGM2VLIdQn2ROaJjmJJASZWYk18apg
SSmGRA/kEt3TuehugauVwEjKoV9fr7yDORt5ucB/2jYqp5dSnpx8BMvTDwv+vdqi/5BGwQeGctSE
7ZSV5IUrUYU1hDAQmWePUX82Gh9Nhl02LSlxGxG9V09FV410KJFvjRPxX0KMaz2/w8z3ENcJP+RK
CozULK2qjAX0fXQwB1G3KwnzccffBorMKLVRAAA2pFpUenTdJEW5jmNIE308ks48Ik0aFuJxqUXg
+5vn+NJ+A2f0Gcu391ZGmZgWm8g4+4yM3T67oXNtDm2Wra5n9kfjdq912Wz/0B/iy+2+qLXA0Np3
uQHvPp5FiOao7caKoX+R4sMZ99LIPpREnH0vwxPJZYfqWjRcIXyKcfk+NDreFrtQxG1VJvxFIqot
AVgFtt+OGG6pcwYmjJTYQ54edKXdSQqemDx2++KhWaAIaK/RrtNvp0plHhhrzzDqUgBMxK3dophR
OU4WaGVIT/PFSxpNqt9lxREYV5jIGkLa5JxbDGk+4Imqm3KxCMXufEzPV6DyI0dtjBQZ4bEL0dUB
2XGoHxVAlliol/QOs2huwUcoc7Kcug8/LYPkKCQxXPAlEP+c5BVOfy1CKsAeGVGjsV0u2tNyGpsH
pWqeJ8IotGV1l8Ti8RojvJkYxAoMjbWuITZHQmg+gqIj3iCbQTEI7afsv7k7j97YkTSL/pXB7Nmg
D3Ixm0yS6ZXy0tOGkHmiN8Gg//VzshYNzGIWs51Go9CmSk9KkWHud++5p6KeNbhLzEj7cTaCxSb8
3Bl03GZA7APQhS+lhDSSO30WjclE8MpXx0TiDSpTJgMJHWva0L43AL6WyePK2G/tielCYlSEaLKU
6zO3bV/Ch1no64ypPlg8wriwTUgcqBHkhUFrCAIIjdcyGmYYX2WpbyY9ZupbTxwOGu/Dy4UHV5MK
+0FnUFT3fkTT6bjJTPcxJgJmdDHy3tybm6YoXoBYtcTYupvHKLnCdeX7T5yWevmMc1XVatsKRW+d
uJ1RspsK9yG3gJukKv3xGopvp7y71hV21kXg9VgN4M0d3A0LSpxqme1pE79XmQWI6PTNw1Mqx4vV
zlFuD1DQ+FtuaFmiYKhLNOVie9GBV9t9+0fm7IjlIvdlRkqdtvtI0bDHjJqRVIOaItL5BZrLz0g7
wNbx6ZRyPLz6/NaY5I78Tor40xO3XEOMkrmY7t9F0Vo7mZ81rSYBr4LJSlNedfPm8dCsNGpMAUWj
M3cs5Vw8q7eu6e3A6Wg4RoOYUVaGAdkKkBvLqab2RrHM+0TkJDPU1wDSJYBGMx3JXX4ak8I+mk7F
NstIrHP7DXrBzzPgI1/oXaQkgQAY3Jd5Z7SoYYUFfa024Yh5ZdBCZrVBlPVpcbbM+t5YaVUfNei+
6+xRr9OTyBO4qDJcJR4B95Mq7D21y8VFCBewGg5Tv7tQ1YMBmUXUXpajmaVOUC01dC36ObESysTk
488aHH0Dj6w0OkycuAMmxaOU2RWmeC/lDJMVgBdHcme3tgt+n3ewmPH4LH6QGTlqktFjYPaVR6kv
0ppHyRZVV7U2QZeMIZtNH/oEDExacNh7f7qx3B4qIzMPVcyvKE5xULeW91hQkXCViqq51vOZycO0
xW1DeKLXYcHURXsc+cNk0mXbCYt2gp3S1rM/uVSYWvyHdUUWTMr9pApiAk7xba32uWp5JzMz5bhZ
qOdUQbuyGqiIelVzbH3wE1hJAKCgMusbC4ewFONR87o31XVBbhvnuS+1QEFaCJIClXlCKlvL5c5p
GHp7dRwlA30PggJCOkkKMnx7ADQk2gwCfXJHdoRKOc8AKINx1tFx0nfFXR5PpE1S87qo/GzOMSgj
7CadPVaB26zdXYt7MGdXDbyWjuVRk0fJv86T1xwa0cioqPIr/bCX3J5+tIyCJdrE4gJzpcFXx3uI
jzFN0qvXVId1HQBnJpW5E7E4OHqNsXM2fpplcaBWo1UaJc9SvbqQG0XKwp/SO6qGfCf17JrlMYLt
rb7RG3GewUDbVoNOw3hSDGxz9Nl13vyV8vN3MPeCOcGlmSf05VW1Hk5O9t0DHTNVtwSdm6IiIh5D
hg/nXtFGO5DPr9e6RBjLnhXdMoa/MATJSGlQ+bduehd3ZprZf2toiYwKbYjoJgdw0X2uK8UgUIp3
ReJ+Jr3hRoKIbkthFRFSTM5tO+5GC+5MTGvzrnIZz3Y9KZlmpB63ozGTKkSWkiUB6esRY5nebFPZ
D6v3wlLrb1rJn1WOPsNM+3Yad500NPQEL5pbc9/h8XVvaAQFX+fW8A4Kiypqs4yrMG07SnYrIBp+
TCkctazMmTiaBcWYYQPq119zKS9AkdhozdArBPULPYtQbuCtyOh6szuq3AtXQd3tDO4ebbKcRhnj
BITauW3xqjs3srJnYH+jO4syhd47eoDTaBOCEZ2rn4zU/RY2JRwJO9uOZUwj9DjjDssNvM8Jrj0P
D6qLM1gikeT+zwDelgTQGPP0ZF99qX80I2mErmjVfbbKIzDRoFADRzTVfg8ZZb6io0Ck7qevG2kN
yyXtgylvfqfPP7p0/P1gGMuV1l8eXcjSEBNpblwxhcdlq+/sEjs8rdO8QOtd0tEICp0WIhwtCxvb
azxg7O2EVbTJtg71o6pO7rTWhpNgbsFvdmAMaPByrq0zI6/zmGjAtC/gbt9Kf+kOqw7ZspS3ZkXl
PC90ymvGcJ/W+ScoqiR4XfyKYmQeyNUklpWZ+b41+g/hdxjA8cPFgtECc8kWg0ETOCukyCrLqWYy
ibD5PeXwtdYHAO3nYPV1ETjgE/F5cxOFZcsCmKxg+4hWOOn0rZeUyrIHnObY+V0Hon2Zdre69suc
YFvCIQu4Xq0or1KxpWGz8Qu5KzL2KMv/NBtRB2gPTeiKB9DdZBfYb3yHRoSiCFVCr7x1Gzr54sF2
Oel56kvx+n2wAiGOpK+x/7jcPOPWB+UnJYAr27tyzM118tfphxyee/uSLt9tdXGca1Pef+X2V15+
eun71N2vFbkXlo0sx4y7rdmRqI3aOhgzbfk5csxpGNjl5nebvLZAnAw3nMofaaLzX3VCENyUq8gw
KRss7E3iYSdFHQTXNkwnveTBySu+AKI+Q6y5E/dr6u00S0YNErpVPHbUYPQ6nuXWupRlB4+U2+rk
HNJixPhFy+ytB+0Oj7zO1yiYjuhY6cem2iqJ1VWSUsQ2AiKU5My4gDocvcgx0dslEb/8s18Iyhh+
AIk2zNx5qwPQd40PaormeCeSr3xg4TI+NMG5Uz34DtoRVpOm+fL0i/SxLRpX+Ygox9meWSUAxFES
zci2ndsENDVEPaM4Ub3UY7K1qw4YyshQgjLFtxEnR1c5RIbSR35TUT/hDE+Ky1Bq9HX2Wwoy9515
N+FCzylVKNiZb9sDk6bqRQxEv4iBeOK9xrQ7pdhxKyBivzqQTbCmj5lPggnKiV+ne8FGz/GmRKbg
i50qbdw3Tn4swSzXePiylUMFh7zUXQG58YvB15bHREI0AuKcf5Yn+WgSlr+3fykTk2jdQ5B/t8RN
TRIN0y5DCx6oOgQZENKAt5KVqEHqBaaIWkHmnjhWsA4HAI6giliZXmI/NHBu+wzzzrobMK3lr2xd
Z+yv8Qf+CmJB8KPlthx2qoD0TuNeOKuwARufn72H+h10dw3sAO05vibGxSW1lnGQY3JL76S+Jy5p
IP2ThKJHyTzm6FUqyg+TeyqckUqsw8iarUKv8iIN/etWRvc6lhwiL/TzsnNuem3H9QPxi7DT/Nik
1wl6EZ6cTDw3+bGazpLPya6PI+4EmNT1LS7paBcOBAQu+/lE8BaUXfXJw9JFHi33qM1O1DGnKyPg
/7LYW92+ZaTHzhC4D3FxLFMAE+or6bnJRpa1rYvzAFqbefYaeetVL48rERUVJOauY5umJEf+MJIU
9t+82lq00FIIumzIaKXaNRbcJWAwEcDk/NgjspF7lpROh1h2Olp5kHgcetrpDCnO3Vl+IiLikH8q
76E7UBbyh4U1w3PAhovBfaXXacMikTDx807UyDjOXpJtEhEV5T7+TH1LWo+6BVZef41YrlMXIEbO
HBrN6wE07iQRoagsmcPZvwi5VyndOTs3h3VwUuue0muwtwuCM1CL4ujExxwoBk/ShLBrHHXBUsX9
Ra77Sn5PzU/+p7022Z5eAJ2qi3vK7OwXB/2xJlw0hBp8CHVzY9RM7PHYmyBxT5X/pJfAAtd9oicY
DI48VlJ9EX1jXrA0Py07NmuH95CVTxZlR0X9C1WVZCjf1areS4pzK/PIUweA2IYTEeN7KJ9MY4ey
yoPY37s2r9eGChVq0CV3o4jnj1c07d95zjo6Q/LDHN066BJEt1Nc31fgSxY70vhu6tOE4wKZmMkC
xmtJsOCpusMYQcBoKZ5WCB/xvZqoljwN/1gaiiWs+He9s/CtXp1vhtcFflmKDDYOBxymvBF32ltz
C+iTjkRcACq7sx69219Z4P8kMWiSjefckn7NZ5xcyEt6VdjoB69/pDurCvzqTwH0HCMmT7CE4lDO
d8krOY6OhqCjJN3LA4ZzOt2QiMKHruKQrkk26NLbz+Q+sM2UW3f45D3HHOvNIflfq74aSbhCTSFu
nR0Y27i0tSHTw+1fNsK7Aj/Puo0wt/V3Xz3Cqe2YnabXzjgvI+7m+45pKs5TZyM597wjnWS/rB3N
a8UJv4uIwxkGFxns+AfJwHLgtdhqeKzxFbC88NvPDoki3HnXw4f5XMwdWeFSBbeyXIPFfb5FFXcE
1qm1zXyd5EfEIcN3QuBVZPnJbymSspHmhIYZSJeUD+eSszucp2bXtCd3JjvEY6+9UBSEqMbBlSKp
Pgt1LLrOQyZoG4kIvfXWPa3ydRJU9dEnH6VH1Se/uKI9teZGRABnkOKTOeA90paoHner2sccj0hf
ayFvf6I9tXzHS3y3MCoftYsgU4T+XgVE4FIWC4ZvJjkiYtF0R7z63oHX3e3PpgFMHVt+Q1ViA6py
4+WnSXs0WKvT7JHnR5JuGbT7MudUOj/51qtpPnsE8DLEeYIM6rXns8RPVJxtc6ezH6Q7xXwjCwqa
WIczOwQvKTpEgXWDJJt/tKk5+6O7d8WHJL64vBZl2HD+K/CWW6woClRBoOlPlYzoXh/YVpZwtSh+
Q9DTQn4h4q0huooTDR8GGh6XNUIMUMNO/LfySaTM0bcubLyYbkA0KuJ0RkSOctI2MbgJDldYD5pA
r4kObkp7z6uxmCcJmAAlgNw5je6s7vZm+jB/GXTQfUSrcDNeqv6aXn1j2yFqceQlyL3lleIk0VIy
yhvMzVZElf/T4/UAekJ9aBOO9EUWm0K7WToooxSccIl81hwB98Ya9N4Gs5dJqBjUKc2+t59d064z
oZ4qUsaBnXtRETWlDpHYEXB/xMdbzQGRPwK2dvqQp/cddoMGRuBuohLUJtxGxqU89PeFefBm7Ci2
e7c4EOG3lgwrAkLbmskCxxTtTa5hG1N1vhfzadWOKSAG+3eEqmwdq3K/OJFP/tZ4qNOwMR44oXPY
DdrkO7N3vGYakHWNgg16ZBnjxE/sPYp9GS8Vo3fS+gFJFB/nd3/U9b3enNh8NbY/cfLjC7FmiTsA
C2Ua0E+i3vLiTN+VNkdjd/C9KxgC/SHoQRmoEEJgDck0bJq727XSXS+OuwdRzzlgpCHeAnx80Y2D
NpDDYvncWfnLwuK9cGXezt+8ii2UvAavTxW5+R3tqthx5zfXO9m40Z/5LObuoFZIpS+3rnoVQc/g
BzJovh2/mmpj8XZRcghGsdizWlv+JrHg8xwYYRELxkV2M792UHyiaXwxtChL4K9y3ATMEPEjDV0E
/JkDTcMfASLB5g0IU4hGMQvpBW4wAkobmQTZGKAzE8M9KC4UkyuEHPuF4dIXkp+FwZ/wxTd7ru5v
mVDzS2TpoSbGQP+qtvO5fEaFYXXivWGj5Q3hhGAY3xaR0Xq6SyjaNh85xVL9/aQlZ4f/hBYxkLN1
9gbM8eHNTQ5fNHVrajte02kOJdJfj8qdFteyOYzO1fXOrb2XH3ryxFiPWKoLUbKNDPWU8ocX19V6
MR2MLVHB4oVyGi7WkepQ5BiOa9+GvMCSdX0KV4llb8t2wwbtTntenGy8tuwDf8l/UxtssqIaB8pO
IvuD4wkYZmPE+3Lm10ttV3LqnHO+nqyetshLzeXRPNh4fbiVI2q2pwYPj22H3CpbJK3kXBJZ5lMu
w9x40mhbsCLZQCXYOcsbQV6rP+IQq9xb9pf6ZImO5W9XJ+QTFT5U9a2Fk/mfI1SHO4kFj2YcfO02
CtyeAWxafaR9WPO3sZ9QczcH7JzZJ2NUQAT40Qzj1fEv+ENHoqsqxIDQQfpj4z8ONc0ie/gF2atN
/YfN5YJVmqDyLebN38U3Uz2yQ3fj1oBQBSIY21gLwwQx6/b7bo2NyT8hN9Od+WqjwZ7HoMDVyCD5
m0PnbCy/MhtaTpD2V807MxlHjo4+slmJJr4qHEpWNxCUiwz7qhNlQHCaIvqF6n9OJJ56zD4XwtJw
u+UjyeBHuw6yGiJC+s4XI7PUhzwe7qdob24PvaCSa7O86K8Iz0evOaHRsSfm8VXegTYlnvYY4z9E
/YTTQv4vWF5ucVuW2juOjFwyml3bMsM3g7ndu81J6xgMiJmb4KPBGrIaZJ4oCEvG8iBol2sGCKd0
1np2cyg4KcSZOlgbR/Th0GectTrzMGteyCeWOjT1+Q8WeldtYCxdVHmpy5blnsoeRSMYAW8uiCCB
0IXVemgdN9Q0G54UDpatcVBcgf2Ne/GHTftuTU/xeigYCAOPscPHeY6Mn/K9xk8KtOEC8SJ7XYzj
WkQcnmpvZ3Kqbclz31aMCpwJiRx+ZWBPmbM/5n9iD8D5logh39xELzTDZNJJ8De4bAWQEyMnxQ9G
vxNdYZIKj8Y8WApIQGD5rDWg7wIlo7m7jvLiP61gKLnw0cdtBkt7PyXkKE1IPTgV8/FJjG8NeqOz
mjQ4/Q6Fv6NM6zQ7cyCHF2PMo1fL+vbnnmeNRe8uq9c9XQn7pcPQbZyWNpzsq7c8rtku1eKHVf3p
GE/ol5wnKg3m+KohpADO8VICDL9ehQ6FeiV7au08LOvc2XKBL95hlpGU1SHQZ5B9+K6UNp6l193F
Ke8sic9EYIenCpWp9vwn1wMOc6SfF+Nr8O+mSTzLdTw13FVjnWMktbpnyUHDDRcOqjRcP+hj+mC5
vD4EwZ6yu7gdtr1XHAe5Ps/UKAojPjkkYzMiRc14AHJ9TmR+NTpvMzrD2Zm7R6vcyiE/UH3ENbrd
jDEjcPrhkC65+EfNHSXl9A8k86PeF+Iw+4EvRI9v8zAp0J5zvebhP76vGlmnK4o2tOitwbk40Gmo
6JjDA+Xr0Nhk/JhV1Su1wWwDjvbup3/6Mq455PjaWU84bHPs7ugX2jDtwMEdk9umNodEVDkSou7d
g+kyh0206tKuE2Q4mxPNZOq0CuRmu5uy/NdsLRH5FIS4Pz5rbZub/UaNGdcmei5ENv+0XnUau+G+
GdSeRrKXfiE5txg5dsgF4BKbOsVEJ+omuBdSAT4krDjyo+wZzbAWcoo124NEv0Tmvx1/3OrUzBtI
aS951hK2SFeN535cI8ZOIQKfc6JQxA2tBVxIs7TMeLK/o1OwaDr5S+GWTmjlKXuJiRPHrJ5cM7lP
tN8uly8C/kBqnep2uPTDu2NV98OAF6JZIYShTOqjNHeUQNwbDTB029ShwvGeJWmtRUMh1NZec/z2
CdPWvvaPbeUiLsYG42UX5pIdc/3MBMu8bDhEFSRYnNEtQ5nex2Pvh2IEtpfHCsytz1nYZ7f25npv
Ft9T5XqByyfBkGz4TZuftMucB5UaWWDVLgNdD3lEFS+lxYmpB/LQy4kWOqfYr1L8LdIWQMFCznoo
caEteD8nSRbW0IxtQT0JwKwUrFFJ8UmLgirrW26JI5ItOMEafoeD2cl2mO/0zn8Uk39giLBwt64O
oy0o/0nTNz9VtBEzPOKeCHXI6ruK0/h4HMz8zRDwBRdAmtS94tv3XcYGZmVBibb1Z0eBvqJ8jXIl
q7tb/T+t5XxXPTl6u+RGBnsFwoGF7q0xmMP2hgRaw6OzYyiEJIrLuka6QnZnaNN+rJnNFkLJDLNd
sALSHPayHUlXp+l2iG3EXIaumgMu+nZes8wvJ+n3VU5OaFg43xUGLDzsExuYsThP0nxlEJDTi4BW
7amKqpvi1bCal8z1Qtzn+IEXMW+8eaVcMB24ysUIrI2P2teoV6+AkNI07BiIpW1fpUdKXdjPNR7n
yXudPG4LfsdrJgfnz+Slh9jSv/SM0wRpf9k22qHo8YNrDt2gDHiiutRwKnm5vhGu8ZLcuxr+7hq7
bm5gSY5NFNs0J4ul5/rJc0jKjNmKmaufn50iRhuulp+yA6/h9MUx96icLAyxBImofooSTpaYIWGZ
ilKoEdt815ScCQY0gtrTnC1D+5d46kjXGRinGuP9BkoNdAYwkSHCpZ/P1dCbGHBLkBPTfHZuPzvQ
7Y8VnpzocvZiwuS9xzZXjNWrGJynubKixGezb9xsY055Fgy9xAQtYIV7y+8gub37BUw2wVTZnWqb
5W9mrMCHFeNU0Jg/0Ed476a4q521+lDai9lAM5H5r5vBgUvpzNYbSazcZ2U3Rm5gSWkxbch3akme
545jcpdf7QoDFyVFB4PReWirhmeMOgUdVZqK0PHeK5frPCIyFfQRTmzcWSm8vfVgZOWrVrvXsvTT
XUzHThQvfEtjN0PYyg8uzVKn3li+ljzbTQ7FcCYaoDMmSClLAa5i/rUFOwdI2FAN6tFZ81Mn4HzR
2ARgT6veoXF6PiP9eHFfezO0M1wSxcxRvy1u9DYG+psCqoDFW7hxR0qSUxO1WAgvsob7uLRlmKY3
HQiouH2bYtJ1+xZDt6Fd5h3PsAq6FS+/3nCy9i9NrMecx1QHbI5HyO3MDNUcA75XoO/QF9IXEipX
R3V4hZHVTSmlDyRMsAILV81kKHXSd0fcVm1DyY3edi/r0ux6Hf/YXDxp1kJQOEPYpfiXt93xWFVL
sBXUJ5J/n64rLXdHb6L8sXfaY7LUr6qhlsVDphlsEKEpm5vtQklaEI6Eod95LgMNy4C6ajco704e
6hKGjNktxHhT80nztY+ew6vJrTu+xeQyCz6dB12ssF+brr9OlvEn7YdPR1THXFd7Z+Y8VNlAr5yt
5dnYIXUmtdYblOrHskutUJP4ib3Zy3dV/ccS1JW0c/0xFIiSWDaOU67uuxqFqpDQd9r2JS2cn09P
r+GSLkypjD91CkUDajnbbFu8zQVX/hq0Wj3a1ENxUCsT5Cm94LLtNnKnL6Oznx/ihUy5IamrxAWV
6XV5nrL+nS1kDTWr+apG/yUxae0dukvaUz+vNybCdQXe0tWZNttO4jF8Tw+G50IIqGgw88f63FiE
JPzlYzAFaTEALbrjdPthokvO8arrsALSoR/0MLv+V01xz57hbZPNNBVO3fcST0Rb7ZE7dP7EHPJh
WpJvUSRawPyEFO6NyDFBOl574W5qa/2u0hHOU9MBrSmHg2Enr51RGAdjjFGD7BqKZDHftfmNETBe
CzYMGuLYSekAREf3nLPvkPqc4kPXYHwyJTpWlYx3Aizzrub1se20O+DhRzXt5L1R9/erSXrD5A91
LFPbJVR5YonALcq0L1FLvxWNsc+4J1WdBx2FVlIYXLBi4pSwD+1fmynG7cL7tdj30iT+U1buR1xr
D6Nl7QgEvCXJ+hdLhcmAhYEFviqvVNSewz+UVgfYmDGPa+D8KXumHrJ8wj2DRFJgaBp98VnNth1o
yYSst0Sd0+gbj6L7iKH7udTFz+TEuBD4SYhsCMaBekYXkGvgHe7F1CJ1WTn8+9gMXG9+9hPGUn1r
fk2pkW7EUH9KzEXgMxGq1TLBiKDzTym0XFXFjNBZ3eY4c8O2XkbGJ/VrKXRrbzrds03gMZq15o4q
M/ZJ+a3XBcbNlbMCnsE3u7NPtEEyKjFyQK1GP5yqCgYzW9reqTtwwtOtAwLL4O28xtwmI6Gx0oIW
4xWVWvwyeKcm8X7jpHxciaiIzsN0QpvBdqZhWQM7hs0eNsM63Aa9QFzGVOxslOaSwYvlJB9l/VPh
Ty7n6pDIl1Q1KfQNCVGibHEGaq+iQLPUTXLObc+23TkOIAQyBbuiYv/K1S4fkP6Sed/4JTDmFN4w
7T34SmqGc8sCN678wjJNYiOr90mWaVuKXwJTtz497r2mZkCnphWKcvabTyrxiKWUU5RMdUuI6t03
CII0c/LTWhDS3MTSGSDa1F8h9tHpc1rOjmckwVpwWrJ6/z72hnvhJwazkHd7IdjEYJSbpR2/ea17
J3sdvSLH8O6/eDVya9f3X86DPwzcZDL1uqYOfJLlSukrGqkJ92MG4uXqObWne8txeCLn/k9hk5nS
Y7G3csZ/ShrjXjgyXFr0Jqt7GWd17pr6T5GJ6+SmZ6xJP1LrwylG7K9PfY0aK22UksQBIjo0WYT7
YDMn8t3yOE2uhUkYyX1vnRE/D0NTiXyL/6xFhotF6Ixs3VqeREtmcru1aQwUqXS34IV8xauXdxNs
ENu6NDV5dEtHKnDGnPddMw9t+mda3w1Kb0MVY/Zqi9e0PjVm9ZAsNBEkwmH+3+vQsT3rIJ3bFt/o
ZaQVMOnwU26pYCM7xcm1qFXHqR3OjLauz2tHPJsu2cBouTznmf0xu27oZCbu9LSl9hge+mgZYE+K
ZacPpDOWcVetrtioCq1/yOTTMqsX6lMwn3Nl622GRZWpgBeXFg0UXt3ooa21bx5cNRNrFQ8EpW9G
sjzEie5SKjkEjs5wpZPeScoyZtCyhFqDGNTO3KCnicvEjWbjztC6jDqg7yO/G5XPXpV24GYYwzjW
chy1oYMcRSuXEBrsItvdVwYGmZ6dIVDd/N1LEe+wAVOaFPtMaapWnZyEbge8TTDMxPrXrVRNLYlz
MGpT22sdAb2xhV0yybDQ4oPu0omiGzVietVBVqv5rOmp03Z26nSnZdYUQJf4PIypvNLAxbXCGlJk
iHQ40TibNNzP5vykz/JQ6EKcir5+tJv14GiqDe1FbnWKL/Y0SN3u4RdlrCisyfiJ8RBghcrmfTpQ
d2xNWr9VbtNGXGujeirEOUkR6HAY3NtDXl8mVDrPr+6KTFdHKuYxZLkTmkrj7HpcuJpMk6McGLV5
7jcW7OR4a23b54t3MgxuIanj53tnIVrvrCR4qsmP5oQDd8qSvm2teYvzVu1HS/rbZLb7YzMgtJl2
UT6mPnetPM30I5a0oXxJ2oFOrBlcQOasUKG8MRybPN0nSBnN1NqPrr1Me2zHQNZH4oqi1i5WsviR
5yNLlBn3H0exoHi6s9ctfJ2NiW0qX4sSO7EZNr4AFcSEn0H4jnLd5drenm/JstQ1mQJTy1mPto+c
lz3nsmVau3/+iHr2u8jJGEdyeSTiWpw1y16RX6Gd5gXoSqXqGfy88TG1ZnHXKvnbx9Sx1Zxlk4lt
KXeqMTJamqSzsnGDhWw6OBWImeq2WJmuMaA4UUHqIiJ7eheOOgzXpZqPBIL9Qy26A2ulPLmDHyS3
kuXaw3vYipajTimKvTt61JaADx7nnAZW+t3klCiAdplDokMQJ1in8SzMcZ+4NfcTrUIRnOQFZ7aJ
KNOTixyLT69Cvi2MKgl1krg6zBxNn5ZD08R3ibMyiixAfZpNjguDrKCdsuqJKj1M+a3j+3YfG28W
3KUHZhTLD23G+LBMeY0/kUh9ZcYQyOArNVMKIFPpDQWT/hw5bV2H9Lhj4C3jNqhnxmhuZotnB/mg
Ev6RsHT/qYYMqGK8cwfN/XTBcVq1aX9a2BGqDs+YcrPp6rV5dWqTDhQFOt9oFPZpLBWONWtgfo28
VFYLU2RKli2BxDvyFeA0V00wrR7/W2Y9L1QSP2X1vKfIglNrieWF9/hXkB7rlPg1caTvbVplKgij
Vt5/uZr/5lfohKXpLfiqredRWt8TNtpiIvhu6+LkzMmRNdLGVp0d+RDxF8gGMpI3PXe12+8wYF0H
TAJ6QsOF6Kf3TsKJNEUG0tAW8AmJjhacVfAaUUnQFecxLgDwzIzzbGv9db2a9qh+LtAbOTg1Q/Ob
xlwRFxa9KFEHO9PebAUOqcNJGCazF649368UNmXDJv7/0R/2fTclh6w9Wpz9IZQ1R9/lTNwVjFiz
GaWhto9tyzCvnBK5zzi6p64YAXhhPFvX6Zrb+JOE6L5Vyv83+hY6R05W0kuJpRVAGLjI6HWgajsS
BTNtHQkkUebR11CakwlEjxaLExdkiGnWSdjZEvlVRRTaZ0KSzwb3IyNltqOkTd6aKa+Z9YzQsQoD
DLNWptau34xXL5kZoTBY7WweLR++YV3HPI5O+abicj/UeKIG2A0V8fNSY0Lgj+X9quE8yzrnzUWr
4KgFLXEpAiNl53aZi9HKGINb/3T024dGIdWmSeKzXg1/6bgtDyqcZFXw7VMfQffo1Z9i+Mu7qgK5
oFc7W6CbLiXNmkQfe4wrJgRbzmmI/RBK27gYzqWUkRysR9/HMalNsQSX1h4Sr3ciWxM8fVjPihpP
t3LTQ4+0JxgPrt4g944kTST1EghR5YE5iz0Tw5+Pz1itkZN0eFAmGwVjqmXYy1UyNiw3sTuvIHT+
DiqpXtnMSEnP3kbU7s17qNd7h3uqWTZE01LmkaLmVpq7PLNiehiN+bnOVtBU3vjAl8YlbJgJAzz1
xr6f0P+OBwaYGTtz7SfxjrwAAPOSYWUJMZmHARgeZ1oi+npc7lrFItHrtzqQEaYdBZB9Vt8LmrWR
eqqNJoZ3vytpTS+SNBwJHGJIgH9n2OptStHLC0yOXONaEqN539EOg14Qd7DtRIsFjuAAZ0MTk48G
kNcmGWdgIRmt9E9G91bQdNpnOvCY6mNL27Flv7AcLO1Kmox661CaHCa9xsdJYOycSrnYRdgl4oyD
g9PxYGTZEIxieszTxN7UQn9sJRf1nvIDrVU7bOOYW8tZRRnfSklcaK9iB3gIhDKzqR47QUrSXTCv
OnAHRWUsO0YH+os26i4FI3xgWdatO9eqlvPKFGDNKuIeGmbgslrVgapebBdUfuNFjePon6TT/ynO
9f+sT8k0CNv+72mvgyo//+Pps+4//yMs//7PqsR//tG/n6r/r//U7H95hkO/ocer7lq0qxGrmv7+
838ZFB8KU1AQQQTf8kl3/Tv1pYl/ucS9aLj0HS7IJgycfwe/tP8m78y2G0W2dvtE7AEEEHCrvnFv
OW3nDcMtfd/z9GeiqtrllP3bY1+fusgylqwQEESz1vrmZ6j/gfFhGpOvljlJwv4H3dcR0fWv/tYy
sVXScQHD+MlBmCbUE/3tyLQZJJm/03WD3ZOa3CZW3mDXo7v6uT390zfUkiQOCb/j4fEFGYVymB2P
iVIdqi6wNqwW6nLNVsQ7S3BPPL5YFIL3par692dZUZOvWIoSTXXUl0xSKG97XX0l7SJawpNLbsgW
kMKsreDAGrKjFigOfo0uFXkyTqOHVs2RiQgT+1qQoH7RDc+Fp1x1peW+pvqwcQuzIlkYUQ/kVRS3
ElzTY+Ka1N2/x6aBeqQjLYc/vPKmquE5Hn/9S9vAlS7q9MnqCEHHWe0/QoRUSaYjTYtS66lnd3Zt
6sxJQ95gP8uulikk0G6k7POzyKjldTD9M9YLo8mr6+P7K1Yh5yw5z49HxzeJ2LM2pmVBsShN+dfb
kkqjOpjF6OKvj1W1ENbi1MzxT2Jz+EnDr/4puLYABRj0KxMnTltF5eecyPx0UYhUsYKdrdvZheVm
v4wsopTLZfE7mMgn6jgKr1i8QtFJqujVvY5qw34JTWI2Y5sYl9Sv4w4fMf9IRVS/ZBEejm8sIvU2
HZL2V+dDt4gdMe5EGeuXSob02Msc82V41xoZvZoizih5teOrQFGSHWu8YRWruXPXJ+av4ztiN7hG
/Kb8QrbAnsZFUVR1fn6JyprqQ5ZILzacLwq1Xqm2p/pe04crYUcOQFEGXcf2mrssEY/Hr1X35kVu
de19YpLlF6ya915gyou+YzVcSqE9l8U/JzC4M4kjzrU6uMOWvhQwJkfuIY7k87E1F9ONNu9ZGSG9
WKIEVfe1p7cXeYz2aUzi6Dmk7Od4CqNkWRD6bn0dlUm+dRKUHoU9tgejVt6O72g1sUtr0T4YATxR
AgfKPg6a8KJri3hR8VjcqSLN1zU5J0PVgeBXGCuWXj2e5dM//x4efzq+JXHeLBE1++O7/v318aeQ
YGczO75N6P1VnGvF5u/fmWJ65fjv8S+rkfWTimp/efIZX31u1LfoNjRK4/5988fPPf7W7ig/Ziai
cvPYzF9vODmPYVBMVlsOFZWfT/ffpo8/ybzyzkDQ/Ptr3zceycSFM0oEYAdFGMdEhXshp3/sQXEu
joean1yC8q13Wh6blGRNL5QKAr/aMSeXhz/ebKGo2ptp+Peb//qT0Y1uPJl6u38/9PhnUDg88tL4
Jh8bOr56fMHQa20PmJsF4j/f4t928qq/awfKEP791fHPU1/NlmpEtuz4wr8fWYciPJM1oKU/v+vx
w1MteBzNIN12/fiTfSZDA/rfDzMF4U0wDeY0HRm6qTNn8foHfbBu6UNENoQKLp+EW6QXMamiJozI
uEmDasoWIHUYCfOMAGT8949ZXXPslkuyHhXb90DNLkKT8l4CVMjtpGedoeuZgDjTHx7f7QZUNcW2
YgPgmJo4/jIJXUS3Kvci8brLWtQkhDo1vrNVlcqbTrHPAiuN7wIdiJcv4m53fJW4XER9iVfB7+bN
ihJQbqdm3ep4qCNPW9te7SyOh6Ud59vEIiNyPByE3e0JMvez4ye7jOMX2aA+Ho94lOSVEuTb45Gl
Vs5tZd/FY6p3ZIsJ/Y1Ocnt8TY+yM21Mkqvjkd11rwUZ2fPjUdtTU656rUd9OF/emMLjTCAWGwcO
O7RkyyDtbCrYOv9ijBRM+gz2RNTFHOQo7EOLs7FNEPbm+CvMdn87MtXPj6+pXkNs14i93fFQ+HG4
DB3bQZ7Cn4dTBj0LCe0eD/vIIk3uMjMRcHYOiq+aF00jb45/WqZGftsqbNJT7HTnJH5Y6Drq9fFF
K1Ff+nYsz4+fg6NsxsxI+PCv7yCJHgYaWc7jYTvG7pqHDfYz6euD05TpnnIFEiRVbyw/rMX+lrd/
lLPzySe9lUXN5KRrkQFWMYP+ZG3mJLEjW/iZGiv7mdIWGThJxt/WbpNzFGDPxyPbE9EBgOXxIJte
z4S4H+ocmOfx3TKDauG16eb4IhomE9v2fz6LzVBy3iflM7nP9uCoRXTw9ZlIpYuu+Z/PccOUyvDq
2TVAacdpnq6NUelYTGMO2LXpK9LwraEr8kEt7HCZ9lD0G33szmUKDJk9Svvb81gcTW9l0w6R2Wkh
hRMC2qiF3m/6nioWy056GKG8xYTob2hj9cQciuJP7+KLNvfQfVpju+w6s9oVkRfuCscitTJkzgv5
571RZ/5D7ZnaUjHKYp8MQXBJcoIAV9l2LzCVndK0X7IWGQ1BqJFcrCF3akzRJIqf8j42qotu+qwq
KV9Y92h4B4tq7VP4sdU8fO/RcQ1/fUYYtYvB1pvfovPID03hzXrSlXictWriQiKrOr/LUyRpLCof
jkf+UHdXgZnvdSq/7uxuNG8snNvU6Uhzxuzuuhlsdfa/b2j+P7WRBWLzf297zp9KNtSYwwO1ODIz
Ji9hzeRv/t7vWOp/bNWRqrQMzVKn/cl/9zuW9p/J3Vq3pGMYQuB//t/9DlshW1Lv4OA9C0vXmCaX
f6xkjf8Im30TZrKGAE4htP9lv/PJD9CWELRNXRekU+FnnM5iNkGFIFaQ6HQ7A4AwCpC1WLfLCd/8
MzHrE8H0tLUTPpU5FGiwfYy+qqX6rh35moRZ11Ro45Bn3wernwCmf67ubUGDgHotEvEaPvNM1H9O
0p1d1LXWKlDubMhj3n2CnV/m5X89Hf8n2eiEFfK5mZPzKupEOK6gmfxh2MmX7mk8INMsAC+5mwhC
+rXcjcvm1v8N++JDd/tqZJ+YSf8uQz43PWFMPixDIsNL/MqbbuB8XHW/WKTuYHTPyRhv0yW05x82
TIL++m17J97DskXOGA+cqrG2d9qB4Pi63yorWDkOlZbrcDv88oGwt/v8mW2qDxJIrt0Hqgzm/U6a
gIcmTGlwawOT/OGrfcLOHW82VpoaWQnJiuwE4Wck3eg4FZeiRjnmVisqs8H1KXMPb56IMuKluy/X
zSbbfH8Lppv76Q4ApSE4oROlUE+adZrMIbNOs2RWkfCNq3x4qYhdW4b8oaWvnh/H0YXtSAuDctKm
f95sbWQYcaemwq29gzfR/J7Or1slB9TiAtchlaXdDz3sq0foY5unfbvHFLaBOIKk+UXk982wZ030
/RX8sgnLhNfHzbOkfXIFU8eqjCDP8P+zXvRo79l3WfgD01n7qY2pX394TiolGV12EelCXFa/Mnzf
kOMtnfN2l+61nViqG+1RWX1/Wn+uuf56NB1p43w6GYLrxsmjWVSRVMKCJttA2VTkJEXq/nBztK8e
/49tnDyORUY1RU0NBY9/DyeOrTJWaXMKPqDtG/uBjNXy+5Oawn6fuvvHFk8iZEJxrKRtaLHCfY8M
H0WpG2rEFuxm9b25/b616cNOn60PjU0T68e7ZvdDljQjjQ1WcSnxXnaGZ0FYOQdHwUIbnz78P7GG
/L7V6aJ9apWHWZOw/HFZP+mPYrSNthtq9OS9uBgkIsSKBISGJAqZo6xX2O193+CXp/mhwZPOCWUq
V5uunJ7riVU4GRRU23pd/TB+fG5GqqohMY9nVqQic3r9wzOQj7pbiphmjHUNUC9ad6vJB6H5oZnP
jxrNSJOAGkbKBoHZP5uJlD4ORNkB9evwTn/V0G6DYfn+immf7xGuB6BapeaorIeMk3ukBKpi5NTX
LfTO2ppkrlM4AHWkovFsFsI3VwIZoImRiyCZFvUuaibc1AL/MPEqEnBLFEhdOtWLnmx/+Gaf54M/
v9nJzXRGPRrakm9mXg7Il9dT4RtusMF6ePB/kXELb/pf0yTYX33f8E/tTkPFh7trIvPz8my6IugP
yIlOFeCzjpRPFZg/Xf0/4WjT0Dado0HowrZ17vZJTyLBrequMXCOM/PFuI6evE26mkx7gDVdmFia
z7nYS+zefprjpwf+z0fzj4a10wHB1ag5rkiDDqLZUv9ASNpbKRSVekhyYY4anfo4oIkyf39/cX84
4eOo+OHiJqHvVHlKu133uzex9qjZWCqvXQNHMYp+urxTF/nuLE+6kHQy2856biUYrHk+PKjt7wbD
5BxKhysL/Jnfq5AKQaArEvV+ji/j92f7xWzJZZaGnEa/aS118gg3ZDAsqwYGMkEPw9fJVqc4b5/z
PeWfl8A7MHZcGfKH+fJ48z6dNvkhx7QA/znypAerVmY2Rkerpogua38flaj+FX3V12/k/5cxuhCz
wEiu0H7qVp+nas73Q8vT6x9ub9+xyysELVdo8y3WtAqhmvMRKiRKV+rs58qhS364y8fNx+fTtQ1L
WmTurVPW6+gmvefq2OlWS/SKcDgxMVyWt+Elpnrc5Ddtn8xfpr1RRCp2UxJ66/h/vEOrevUTOvnr
C/Df7+KcPFdeIz2qOvkuOR0r77AZyvLF953qyxHbYbietrq4V5z0Kauoc7ZJyOiIfJ8b8BqoZ4dB
cpmS3vVbmBY/dKevTklX0YlJWiNEezJGVUE2qtFIe6q9FzbsK1A+35/RVyMuuUhYw/ynS3FyRp5d
mXXq2SyNSZKoyFCFcRG72GzC3fm+pS/P5UNL07X90D+rPgjzUpXpoiiuHBdVCGiZ71s40qpPe6Mu
hCbIgaqOcfrwlaScfN/hZLTsMqbKp8fDryb7mFXxQUbOeYjuyc6e3bHZN+gpoTBOuCxwgdeBGW09
nJADWPeEnpFv7bL+QivfPPncYhtuK9dC4R5X0SE37W0X6+tAZPNG/DBGf7km+HgK01X8cJU04rue
QKaEQYq2GjCgbtbuFdLRcEXSaLINmMIMzVVH2fki+mkn/mVn+HD9plXRh8brfqCcqaXxAtJu6MMG
jhWMjQ59Uv2wPP1qfaUbgqAR0SHDlCfdTmlGxx9sxPtpfqAcTYG0G1rhDz1OnwbbT/3hQysnXU4d
Qr/xBK1Qv7FzZtFm8rfDJgKWh7MKV+Uzq4t606wGEMPWKln55R09ZMLlft8xv5yLPp7uyXOcC0Gy
pOaLTFscb58eyK7Ms3n6DO0M2NISdrU/+2mp/NXdFCohOEuqqA3kSaOVl4X4JLts6tv7CoxJk6FN
tqntyp5/OD3H+XylWY5TDMGUR+ofPfqfPQeMVljrCTvsSqvXgeLNK7gnVO3M6j6dZxOxSIUiQtmO
jgXO2CSrxiCOH9w5dc9DRT3OTOTWfGBkqC718RKoLpQV7JkwyrLhISU25DaKp5pw2AZpTcVTsLbw
y3Jc/1aR8RLFbkmWNM2DK/NIgXkoVNx5IHQMMnoKgS1EoXbuaM/qOKUP4ItHUJjHa1XBHB7bKon+
JWq78xb38CIQe72/BVM5E3hycMZ86fpGZ/ZuPdR9+kucX1Y0XvpnlOUuOpRTIcD1ikdFdTYWAim6
8mw03yPlrISrPVhog9uJ3ebjNuxgNRe4O0r39mNL8WJ011gYuwc26Ix0FZraRVN31MY+pUk3G7I3
D4DGqFzr4tG0mss2QaUUxgBacrlxBZifFj6Pm80HoAuFKkhoVXMzJ/tJxQTSNEHMsAX9Y9UPZj1x
GkhLGtCCAHIjb/QzfZWPE1UrRsJvzUFj7qd8iB3Fv8ve4uINK5XFmpEO68ArlqGLLSGN9t3BqA5K
CI1hcLF/nMTe4aqVxsql2jumwM1GVChQ3JpOtM6zCQUlf4e2t85VZZnKaldj9B3okysnUl/qEBKD
jA52UMBrR+AxCenrknzGpB8vSnpMmJ0F+GP6ODN5gAMyNb+humUdBOjLKeITfbwIkX2WDVgVYezq
FIHta2RiWJOOWx/9jJsgpvCbhUV+goI3qQAziS0CfoBXjHcLCIkF4ZedJ7X42W4cbksHvk/9UrFt
JgS+bHUAINI7swIK9xD0F4a+KiKxbRI4f+hdovZVwDzRpVx5nrtJyTIqyBZ7rdmoJcYjKKZi91DX
wy18Lwqw8SFFyFAI+6kE1hA00Iyw3UIA5lR3fpq/wb89i/tyUcWUyY7PNvCLIHlR8nhFQg9kIDzn
bMj2HsUlDrDeOsbMu5u0zEh/a0rHIwhfY3UBA5KKOCrw84eyqmDiFltLunCFh0WmX2nqsBl7zD8K
+7z2cOihQXCyWAtvPErPU7GJI3/fwJzKwMd40F96zNy81FpRc7sqRUGu01kLeUmV9mLQ/VsBOwx8
stpPMlMYFEjmgC4pNhlmoXF4O+rIKc32SsUZpgqvfOrxRe1uO8raQhg5BdTSsgT4AVlgpcmLOHxQ
Eoxb8H7qQLLlLn6UyLJ7vPliTKoFTjUpYkoq6PCFLZYOzNTAfO4jrGNBDlTiBRbhMqCEvAdTkics
u698yhUFBJsmoFQbrV3CDS6T6LeFJi9jVZ5wphJODIEBRPrwP2vMbWzY+JT6NOh/3IJabsprA+q3
J7GT9+5CyYpjUEv9vaFsC4rPpVOf922IzqVcIObehQEWe8ZZIbNVZSaLIqu4vpeG+agriM1t60o2
N6qk1jG6reVt7WPCDl0DudymhtQUs+HOo4Ot1WfWgM6hO8sZDhVwNmaFHtqtz2yqCrS+x2fm3Yei
oynxRsHTp2+u4zGB4s3yv3xWbICi/RmaCRizJpqSV4vx2IJEoiD+9QOgKL6zUEDiKf2z6TZbhpN5
psC9ZfhOJ76eTzlE4qwphFk4lbJKi+eIsrCOLY3WO+u2xK5LBxZXGpsuLQEh+4gTf/fdQ+HV6664
MOo7z3xUDayrqfjUIYG2YbJKFfPGrlC8hYhf8ODAWpFBoPet9ai+h8CoK24GILvViN7U9fDxkuqi
G/rloN4XbcG1RXKf14sodle5189zew16ddaxWo4aLNvTeKYA9zL6iaGfn4etC8d8WIReeOaqYEnU
Kesq1w2J+yIC40MRsAYvsPBuGaIXcQOBUtlnZfkgI21jSmzVulsLsmFeg09/dPOzrlXXSQGAEXG+
X2ZLBQJQmV15GsXKkb7Q+pGcL2uOHPsU5NhKiIlNSkWwplG1LLYo8ZI4Z/Tp4bgl64YiCjmVmBrm
LDFfzOaNldLatv29AdIoBA8lGlLRbTY3wKlLqoQle67Ixh9C+pDHAFUk2176u34ol9kAnsLbhngx
5rLYGsCIgJMYSFEFwOsGiWsE05rUK2TWQbtQEiwHEHM6YbXKSu8hNeQCwsCdmyAjckLQmYiDWsAf
2nmvwiM1/AtNmouKUavvraXd/nKbfKNAFnISVCMq3FeQSfSeFss63RXrPqBXEXy0Qxz1QKOwVmjN
gPLySxmKqzBS3xIGcVG9efhmhfAtJtJKBCTznmrFywgIgTdiAuJsCKBszdK+UEp9lUyWVJ2cNYhr
Cw22JwPaZFWNzoOQG0MrCLnivQGnShnWOZmzjdSUCztvd1QKgDN0Z4GzREK9jGyxRgU86/Cz1mEg
C89bO04B70Ql2vboVs6ydkGfQpGY6vYb46boQUk7OoptkFGhtjCz1w43KecyoMrPCcZLr3mmVnRW
ynihWGutho9HKbdixxsdd77OBHse2LMAw0oAqexDyg04CDp/DNUZFQ114Ki0beUmCLivFSZ8Trp2
8Q/UcMD01TeKbR4D7RomxyLpnilt3wdVuU6ksh+dmxQw+ximi8ZP1io14LZ7a1TvWsaw5wYbK98K
THbEGK2px2yte1UYm75zGDSwt86xc0uMC6N/dSFBOZoBoTC49CfOUWIiYr3rpAXgsNxmMQw5KGsI
bSh0pnAP/XoESRtAWZyyuoF8YjXPOeqkIobVpun7CriLRI+V5EDZzUcSJzsL9YXXT3QGnkH4cMWE
FtG688QcVtLC5K3H3x7cO6HUlaUjUWodClLDfVe4G7tyVy20c1Q0C73oCRq+STdY6xDrYOcJzLyb
bFy5420DADSwy7Xf8TCm45vjPWVGfm1pExVv4oVRKWpj7hReF0O1Gfo7DPjmQfVaIF8dgYRBXsCb
dlUoFgiwfWoq8yBmrZM9gZgKvTOXiKHXtRibAucDklP3mA33zaIaxFy66SxVUA00dOAWm0bv2WLV
1fYvTks/UR5NPhoGqEZX8rv4ymwnMdDvpHubdJBDe19MNm25vBjsF6UK9pR0bfrKfGgE2uiHomx3
Fpgf3WZlgzRUgLOPQQwicwKNPMAsprJ2ntjJU90Yt1wrZpDycqCsClDISpba1tEfW4ps6/iaVeTC
RGIbMLaglY3jl8FvkGLUzz0r3aySO9HD5qE0MBzKlSvwvO3Fwg66GzngDBm71tbwMAh0iNwmsOjA
e8RMKhANtmHLUs361Qx3tg1ZDJFv364yTixgglVLHHNsuSkREzmdwlq/YUYiE+SPT20Soshqn6Mg
BOoI/r1rQMtADBBvtYIdosx5gox+Dlh15biPaUGlo/ouxg6KKwDC+Klx1w1QCLs1F5bMDoQblwOR
oSHAvNmsV6Ga7JOas9IBLOTYUSbaU2UhrdVVPvwhQoPoMCoZ3kts9DOeLR1ld4YOKIspVkVye14g
oHaUfUEIVw+JOEzQRhfGYezvAWOALey2dqJvVRMwYZ1tAGW/WEF8E0IuGI11VVfL0Cc8Ce5rFJco
envRX2q+tigxQtAKrk7X7j2HZU7xakQXRNvWQRgeKD5fomjbIZ8CCrPP/Hrd2MB2yn6XIZlMZMOA
g1uUL9aN1eDPPXhXii7P7S56MIiAJKi0jP7WNXDXS/TrgBmXznVT+taTD4lTquTD9dLa6HGELXD+
CwQPFF089pitUg1dnYOQ3NbHlRavB/tJAwwWYguYEDJIjeI+LaFIe96e/TdzX4yQUxY84T2hdXuR
NxagVPkeKMNZGhOWbIyc+R5fGzZ5sogPeefcexrm77TXmNvc0va2QHEW9U9QaqBcZ4tmwjFZ10On
8Rh5C8mmMwR3bXvaoUvB/N+njaAwPF52JcytdCcCj8K/Fw81kOVemv2Zkt044CpDiAqdh9t9fKko
GFMVOAbbL+MEhTZkcwE0/KC6iL0cviEMYL2t1iMAStW8cRpYQmqdr0uA3Y46/LKN4kw61Q2+Zi7s
QwWeaoZpZ8ySNa/KPVfwBvELDh39Td7V91mVssYHD4mTgq4YG1VhZzrmOouU9NmKTLLxsBeJTukW
IKM6Ej3yqReqNJD65Qw5sB5mSHD2OhqumWJFiFYK9j03RPrm9lS02PkIZZNHWCBMJNiwtBGdr9zE
idiasf7oO+m5z7jjuMNTX2BMWxPhYiOm6tRkASdETdfAgY616KqxxLKPlHWZU06OJN2lf0dQvFrx
nsBWkR3Lwyham0a1aPA/ynFYToj3sxQOQdc0bzDh51rwUCSXNpDYon5njHtWEVH2GfKxNlo0yMxa
e1J1yVuzU+d52uwSrCqEpWw7N2MOcnc1MQO1UZ+jDPMqNjoS1nYer6v4wWifFL1hAQsdO5TzFJAT
rjWzCnNf4oGXPrjG0ECLFqhbXaWujzWBmzx0DTRDhG0yPwtFu8SkpU/l0oUi0d9CqpKECHU0OCjb
ZyPlIep9hoda6IBcRXUYexuVOVTdm90+G56ScG4rhxADLgMEPHDJCKwvFcSgS4b1mKHO39putDIz
BGncVd8jmFuVywG6Rm5eKGa8apuF4mI75/7SUvNstFjp6iZ8jFeZnqkslqW4Zv+auXdBc23FcNcS
I0YTyPSCJUQ4skuvAPhXTzqLW/ds0o6zlZ/r9V1OISoa6PKqcHHQJNJCAKo5xJm6sPHUjEG4dLp9
0avK+YBNSymsvcOk4ZWolgnBRCKBCAPFzoSdVLhXqM+JywgYpgRWCzAnvvEmG0w4sgNLvftantVw
whKmvBGklGndIyLsoFREJjLGZpXzhfuQ7hqn66o5a8KrCjWYzmd6tBGjeRWju/bxHvMYnyRF+Qrw
QJfZM3MOht/NTITt+kBICJs0jbBNUZp7T9uG5rayV5XtnzfOYeBu2bux/A0HArQudDou8yQOTcNX
Vr0LXzygGFhaMfxGED7Ior321lQ2pd8uLBWQ6lIvoNYyY6HtJc7zoNuXFU4R3cBtNhjHrLpfKWy+
NNJnVYxWmPqVMSgwz3nVjXyuNQd/QPp+ZwMLgW+bFjdVgRK2qtdefJ5A2AOsVTno1OhiGXrCzL+y
kDIQEZDG46jjik18Qvcm6tCV3t2z0ZxljKMJ5rUxDDhHv6tHype6XWob5FygUbGvu/Pcx6HBQqkI
zxsTukKDqe61p76qExA62ihYYLdEd+oRBbh9QD3DE4+Z2+QyPbZ4Axlg0KCRoPM7Cwsml2rawfh3
pdQAcpQ7LGpg22KBIuy9xKmkRdTvZRN1lItMSKswf2u9hakN+DPudK02G8c+N3UK8ey7IXi33Puy
fzXZSepNsLQ13KBb9yx0nfng+4R43PMWDL1yXYEDqoQyb+gqA9Oe4rJt1tODrTyoFj1a2TsdfSDq
Zo6pnSehmFtZv3fRe0OBn0VAUmuRLCgt3RukHj0DOAfrEbeU5zoopERc2dj3xRqYujaeD8yeTXtR
jPpSyRUA0AD4oLzGdMY0vkIBcAmbAbfdaIWJ0RZ7ChhuFIcxN2Y6T2Px0EAbNOGL2ZkEw1kBysXC
TgdrqwsK2kn+6QBTChueLI9t+GSnwU5U3bVE6SmVbEvkxfVhidsYnLK0DGQ1i817qfE8cBmmHVCt
PaLsOMvZ6mVUko9DuDTJ3Hbhi+XdtMaurImyOqDnR0yih3pZQeOolGqdKU8qUSKKcffkXWZlf1uM
eNAk3TaI16ACiDQdiHctwSOtCoIouAjM9IAIZZBh+BLTz8uNHvCc+3jsZeYyjYg0Wg6YQ6JdyhbF
5cI07lTomJW9cZN7lfSJxU31bHiUQCMmKoYSmxyzloQV45vZ0u5q1MUZJJXiPDWeSpvcQk3sovQ2
rZ0QsXpK3DdDYpTF2sKZyH1WcuErj1J5SsE51myFzYSNy403PBYVbLUOUyVch8Gh3HkRkvwivygD
ZaF5BG1bdx23sKUJzwJhaLY+pEZ8nOJswrxuGyVaZD1R+DS/HdHus6U3GN6r+KrrvKUGBGzoLELn
AbQDPKGwyq3Cmxo1isN2N+HxGsqXEDyrM9GPwoMe3Az9W5xfFR48Syx+x3voatvSxB88VM+UHGyw
HTCewJqhV3YZqnObQrcBhpUADZ1Je2mo/qZvqy2BB2LEzFTp0kTpZpFqnEAfnX8FcwQqx3nLjtQr
Do38nTu4w6hvyFASaGlh9Z6gqnD6bDuwmiza+wDXi8Dbm36AXSv8yzjbJATm4jrft+HOKUKev+K2
HMQyrYtLDGLQ8wOiEZBba7HLI2UalM71Ydy37XjmAHXMINC0N1GlgN5iTi8xE3ZUQi4SstWlnRiP
StzOFdCRI5NuMHabCMl9WIwg3/XHqlcWCqOczkDm2MNcASnkinAflP62UsddpOiH1qrWGt83BKZe
J97OZfHl+PZVXWX3dVJuuwh8fhrvLBAeLhRMmwJ0DQwqQJ9lO4xrVbMWlTMQI9qWLXShIBoX0USd
gXmzQ2wOMdkF6O9dDhb8vBTIjl9gsA0nn7i7wvxsUvgI64RUKKyVWtkIkrsKYfYcZKbxpju/spT9
FJ4P4WRBVkUUZkIoq0FbFMktdYAbN6+ge9yN3vs0n/nQ7wxuYw5rNUuva+KNPkAMJ0pQSrI+YM3X
muvWd2YSg09iVou42Bg+SydLO4+EC4Q/muto76FLLJLgrRO4EJcHU7xqLMKcmhEBaPq27Ul4GLce
Fg1o8wnxETm3gevyoKcKK9/4ssYK3asDmCPvARiZIcWVu4ZZi4cq2Tf1Jc9vnfSNmu15xD6ikNpy
hA0dNP66ZbleJ4cocxFgv7XKjV6fsSfFHAwGTJNt4XK5zVOmn+vjNmGVB67QZ0c2slcMeSoth6A0
k4SNLbarYMxgMaJOBT7cuUTRd2BmZqga4Y7uGnaRuttdM5GwqVukSr4yySDpNYQ0/7dQ3t3ojGdY
p1DXJ4TVI9dDU6rVmy4/0x1zWxpPnQrmOsN/K5hoNDOB/+DgXLgZy70ri4xQ6pDltjE1gihcPhb+
udIeOlbogTPxOdlH9hpAUmBLfbN0WnyJ6vAiBoARdwKgBYD+h8gC2I8PMFzQeQlr14BQrG57YhuC
9aGJKqNCct+uTBiKBgUPTXpV5FdZwOZEZ4Nc6vM6xPcWCizmQ2mAj722xlhK8RpcLGA0Ga+xwBqU
fY4DH0iwkA8xjymp+zaSB+lDoGbM8eNHP1tJ1liKXIeAMowbnzSOg3t6hDlpsfDKbMZeSKCYlYAn
IIZQeuP00SEehydXAplGiOT4OSZS8cbuWGHpBq4lWbZC8rlwwB2VxE19Il0i0l+7pNqWvToP6DV1
j0kS9kilTWzIhnfApOXF7z2ebAkAFJV7iIaJ+DUP4US4dVl5j1fZFDOr7sc4vDJYv9nus0JCQeE5
IpZznVW8MU9WbSwOOkWSNXFQXaefEJJSiNlp6U2hPCoSFW98rYhHi2pogIOzlNCvETbLilCDhvLI
7KoVeliCkRCvCAWMUH+rMF0XQ7eyOtjPogBXORkhdss+5PwKMSsI7+RQ4iwyT/S4WQ4kLyjrVQbX
q/NvTIKtDt7Qtfw9+KQRfPe+BpNakvDLU8mlIxJfNcN1mnNnGu26U36nrCwK78lQWX+2tX/ltfbc
TfHSZR+HZAe0rre03PAWU6xfEPEIEotZo5xTGMY2/V0Q+0lKVkQYSICW89NfZl09t6F6PUYWyAIi
Ag68vvjC0tWzkowKZOGn71O6n/Pz1h9V2lO+90MlANLyLs5sSuRLS+xIgW71YV9Xl9838nUd7oda
8JNih0gJa8xHqQW3GlzO4Wub3k3HWpcqDAKNNnmXfqUTIoNYymCh/WDm/IVwBAwbUn5U8qbgp5Mi
hLSSnRukgJWmCrH6qpgy8vupXMrdD5ufKqn1L9PxugkUwMTg1TjWCHy4pEoLmSKrYcwwMDxoK4Mt
+gyyyT5eQLHcultEdPMptTMfLtUVgcBr+LGbjv62YOVD5P37a//5BnPuFKujJzFsIe2TG2w1suiT
gkRZ22BJ+WsgauiCVv++kS9Ku2nFpH8YAi6BsE4rXB0Kfto6n67wyBmnsAonP3ukHfiOnMf5Klx/
3+J0y04rPsTkuqvqqq2bpw0OZlZWfU6No9kwBxpTbutB0dVFpT8PgO6+b2zqnp8bkwbKHEROjjg5
uyTBFddAwooyJ19HBAGxbf+hpOkLQQiBNh38BHRMjL2OV/hDr8kMrQUeQFEbIM/1uCiu/x9759Ek
ubFl6f/Se9Cghdn0LAJAqIyUlZIbWEpIh3aoXz8fis33WNn5mP1sNrMYLmhVxkpGBYT79XvP+Y74
fTpr3olAJPW5viAqUbmKQuu7G/fVw2rqLowLx/VsvuCn9z+bTSIKUVLZv9vX44dyyc5mbUk3CnJf
Ppb88mI+6fvvbt8X7pD16/7zc/VfP3eOx7htUxRIIwGZAanlx3xnqPhu9EcjpAF35R2Sbx6Zbz/z
06vAo9tZTc1nLqSUnghuOqt8N2DUwXnnsLrIQMZ+8+R89fYhfTJRpWLscj+vPBYYrMVcZZMjvc+5
vvFMJrHR098/nl+ub3/9lE/yJ2maWVQ33MTkUB/gL4ViV4dYmTbm/h/x3/+OgYxbB2MWMZcBZOEn
luQvT6pl9cvomXxaYZxAIQHuKzeOg5m22g4umX69dexs/bVtLqamC+PYPhZ1cT5lHw6SDOkyMKZG
/+YKfCW1xmLIOocNgpX+060VqiVzgYU66LV3h+muURPjwJZqkweBL8PXtO6YjiRHp/o3d/jLF2gV
bnJFGJ19dlSJcYjG1GRvmUbGNw8aaTF6CW7W/M7b9MUmynW3OGTBlSEC3FlXqb9cd/BdihtZCq/q
eXuQu+ks918Xfz597734Usb2149aH+u/fFTjFdWYunwU+WqH7n045GEckgnh050mudEHNBgw2Pn7
m7hKxz6vstTjNpATnCzqZydLx9zf5hi2figxxNt8Nx0pRXfdN9XAV9JeNmfA6hQEHjv0r9+tT7Wo
6WHRM92mIO+BOelIGOpQyT8seMJ1op///ff6ag346weuT9BfLuasOGT/SjSBUnyY2Xs73I3FdyvA
+nx/vnaAgFayh2pg6/tU4VikBjTgLqrAPV8rDqbUe9bvbXXQN1moBPKbW/WV4HKtcHRtFRNTQH7a
Ngql1mTvkaI5bFGu/s64IRTvxcN86R44dP2ubpnRhPMZk0pUgoETePtxT1Dk31/YL169X/4Sn/YQ
IdN5Mmq+dE+QEO29qL3S6Scb483ff85X4nc+yIC9Y6g2cJ1PokcGSnZvrtRA8K9+foPaJMJQ2j3z
qAZuEB/makMexi7ZEskaJnvv2t4O5zk1z/TdO/JF2bNaWDTbhAOEX/jTfS6RLoNJBWJgYrFI8/eF
DkRmHYG0IZ5ovltVv3iq+DQqOz4OCa/16S6b5lgMUu3Wqo4R6VnxA42/tVtCehw7UKDfrKRff7d/
ftqn22kg6ldx0PFMIQKKFUYIFeOkqwZsoTFW3zw7n5AoP11Bv3y39bv/5a2UNN5HHSB7oAMJ96EO
r74RogsYXpzikxd2OzLaIJbiAe5eqM6TEO3Cty/Szxfz04vL+2p5to2ZlKzgT3+NZQSa0IwTz3CA
erM/GGRjb0qaSduc5ZZf3lj+cMf5fABOf/j75/qrHYV11sCzv95i4/PeBTHXrOsYKqe5K67Qnx/k
Vp5oDm/SoPlm1f1qS/nlsz7dXYwAsMqspUJ4tm3haG1FSHbp63LUjuktbQIAJgiyv1uoviqNfvnY
T9eXdTE2QE8BcKZtiWUlPRJgu8suNAzISfidhf+rj8NDyLXEmrCu+Z/emDqGYEPBVwUs9df2Ue6G
vXuKD+39HPS7b+/fFzsLnjYadR4GN+u/OduMsnLhBSBxaEIZigtra9OthkqIx5U+1njqb1iEH2ie
fPPcfLHwclpAar5aM1XtszfT0Fsn40BdByhnQ6LWAICB57G23Q4o9aa8b5kgmLw4858e238LVvg/
Y3tc1u/lj759f+/Pn+v/tX7Aa1XPbRon/f/+9bfdH7+P36vguX/+5Tc0w9N+vpbv7Xzz3smCH/2j
Tl7/5P/0P/4XbeN2rt//8z9eK1n26/8tTqvyFxDHWoj8a3jHKX1/Tfr3suvf0//+c38APLzfwFrR
scHOitV0BRb+ye/wfjNJrtBgd+g/DUYGtWNJTEPyn/9hOr/hBrJMHiK2NmzEvJj/he/gP0HacAEW
arpqq6s59s/vf/XHGsal+5fnBm999v+51PGcsMQhiICnyOewm3x6FaU6erbaNlBQdcGDQ4v2TDrG
1iRCzqNfjiggIzqgx6VRG/RaSXcVlsCaaeGf7k1Y9d1UaUGm++5C05dW9uwRXjoytFdrh0ydGgiY
QXxFpjVkOs8qLc7O3OUL4Sl9/JIW5d6TQ+gKpKW6mZ5ig3mssK1LzyaLLY/qDU2q04BrRAFJtI+9
xSAx0z6WQjxMFgLHbMiZiS7wmYEwI/sfzxV642dCHZ19vGo4SHtMNS/ZMKDKrzMGffYa6KDA4CP8
c3BvYlF9oODdahoHUGPorswSGdQkCmIvF+bAfWSOBzkoL01Bro/Tpzco7A51VpBQ4uDjzC1UYi5B
MCDSUIoW5uX8cy6fw6fXqunKOyoKtlJXZQiRa2jUDIP0lEoh+8CTMNujFcCPLFXd1MregkkF9ng6
n4XiFzG98J+P57/1pv7fYEV/eWF379XFs3jvfn1x/x99j3nr/uY9ltO7eJFtXP368vNDf7zE9m94
2tiQcQFC1aGnxrLwB3TU+s0x6Cd6/IPVdX0h//ESW+pvGi+W6Xg8CExQ1rrwz5eYdx8mD+s16B4K
ddf9d15iQDuf32LeXN5dVhrXUV1N/WS+nGsriQ0JBFfvaP9POXnEeg/XV8SM35vmLAWbts+qMRx4
LDdCY5RUeQ9TPYp9Bi85FDW1qpkModmijVhQpW1zw3tVovYh0VBdDDk5Qt3qJpAd6kbhRRckJxH5
qFpBVaH/VxaWAE8vXqTTXY95Hywo5CGeE/9s0dzsoump1WsST9W3uEaM0SZrvu5ZO/ZbZgAOnP30
o1RbuOrL3s37KtSSmjGBQSij6b5oEUpiXaNPO0bXdQG1N2H0bMVjGxppd9etCV0DIwdFYYJkRQD5
Ia62RYSyX1xEQ5EFstIvIdY/eU56kRbegVSRXWZYe1EO51NpH5XFKy/7yA5ji7GFXsLq0qL4SXY5
6HSB4gp4emmAVluwG4i0XElyHS1rBRkai4BXER+tkA5bxowKB6FL0khKBByz4091tw41nDdk+mBc
Y8IonSVBnNabL1BCKbEijEvQ6F7k2LQb18gN2F4j2gmruolzDmjGByDLbaW2t96sviSGOe6Ylh7W
Bc2YFCYtktG7hquLXiL5KinC5aQyCNgi8bLv4rdCTiTAJpTr6ohEpCWyyBTzndmNpyK7gF9GHEpp
PhbknKYiIV0UraELZzIwkw9s/C8x8/yEQN2hrU552tw6FvEdiBBvOySlKgSNoF4YhioES9JZKvxM
54uOENK2o+xPuba84YO7JBIAhWnHVHrSkRyFtoGUpxIM020bHw5wnTdIOKPf1UzFHOeWxIg3giTw
iqhjs9VU6E5m+0y8H5fHqa9kDHParZFWWgrPvNBBvJUtdQ8ccvMGskSPH6k3t8iYN7ZnUUL3OuqO
/qe0A63u6NyVKlhFphNInl2ifNnqti0wVN/CMlTrKpaIul2DVwfBOF0L7U7Dm5JjW/tdyx/ZLsvt
0i/3mmso+4SCPoiQM7XmIWZo5kbpMZ3nMeis+kZOGspQEI9xT4xEyWRRLsNO9wZSo9QRfVqLWnno
MV2Zd83EsNGq23tj1h0eamyg2WtZz9eOPu5Tr7kzshnmOpHxRUdcuCqte1tWt+pAhrUwkAGN3smd
8psiGe51Y9V8mIg02lsmtC5jfTN/ZUaHGWgw4+0yndKfrbEI8RQN0fOh7B5c3ICOaO691fiRzIiP
lHmfRszKzUiQ0aUND+xSnD0VMzT15kenYaifu+EcfSAHMlDq5dQcc617KWvsaA76gxpuurX+tTO3
eNba4SpSJcdHr3nqVlsCDcsmuShUJM0N+UZZkb8aRJSEsslQZbv977GWHbk8ASjO51wnAoX561RH
DMeDWd3HrmBwbayBZ9BqSmyG7YDYFM0vaFuT8WV5Z8WoVVAyBPHQ7GaZPVc5OrZisl5RCRMJ500o
vHWw4rODGzBevEszbx9bvdTDLs/PrWrQz8g+OfRLqmHPwqrVz4/xaKE1mshcNldGvck8fCqeMy1F
qJslD0mHDatwsy70WglZQj2uoTEI9glHGK5iEza80gz7AeK5PTjqVioIkLx5OdH7PyZLk3KBmFOm
igXkdTTPoacnl5rS5vvMqck54vlDGHTWe4Svw6zHCDAxi/cK9OOgnNrpMC42J9ZJPCrnKa8DMV+a
tiaKBkMyfvQjWmJvNLWNZzc/+mWaAzOKaB4Dgq/jYxwp5HQ76bafpoMYsquplQpCMrLqutHWL1rR
E7xd7QxSTMu2upY2zEWF+1GNFXl69QfpeXuvKR3KQgJDIuqodHB/71TrKY/jF/adU+Sk19VEv7If
YZ0RMsvFXAV+XQReMjXMLc57JzTQsjGNxtei5oqft2buL8QtbBDDw3ivFsRdOCmzvMxOeLIoUkO7
HdxDIhHTNjYAZdhT0JNqPJ6V+qC1a9B1fNFTKhqCFE8l93ytc3CYMx4ePPXKzjJ65w1hD4ka3fQJ
C7K2PM/ZdKtpUqfPqiGglIRnlFnxmFojSMgESWAOUp4VKIKtPGCNbX5G4Kgb06i3lQVjOUqJOVG0
VXSSVvKCRZlar0lPZi45FWrtIUqyAJ8GWeYLMZWKkVMjQ9dG2pZum5pasybkXHeIy9On8pi043hh
CMdlOEwxLlR372Ix8Ce3wmxm0yrowMpmAk0QeYoWxjC8DZrGyU+LcKSqAPmN7LxV5ejPbnOURo4I
tMY/HMfCH64jN71KvTE7Jkn9pHr2A2Z0mg9lF++auDjotffBVnBBzB6lfnUbiVW/URKoOxUaAbjm
oPu69xyX3aWdEn1tyDa7r4roTCryyoqityVzrxk9h94i8ZASkKPJ7DFuRjQHcUTgjFzunIJY4bk+
jOiVEU5jf3TZSR10OVZtvKadqQVpXoaxgn1htOTNotqCWMjljGRHcuqnS29ydg2rVth25UdVoPR0
C8RGHjwUQjdTa6c70WvmKFbQ5CgMnPm5khp28H6K91nyYcXxY73aWgf7PlaQfrvGcB55hBR7/anC
qIGqETVB5XVPXiRXJLsjw8web7Csnf5/zf7zBP/d2dvi0Puva3YCx9+eh/T5l4p9/ZE/KnaD4psK
gtEPEyAqYusfFbtu/8bEeB2sOrD6/wBq/nnsdn9buzaUAz+ZmcCn/lmxW7+Z61Gcmb2rrefkf4+a
yd/l18kKUIA1nhD+gg17iiHV5/71Mk5xbTcmWbdIHs/yzEDTB+bKL5VeEIJeT0FpZM2203BgW95q
pjRsB/pykm/JweW82SPaEhKnitNiMSynwSAP1aJ6TZceT5KG0wy3I99IYOYdb0AHaETEqix9ijy3
kzhalUxBwzGa1OSe6YTuXLXUMqz7ZIWVLYmPOGnbRxKabeIr13C+Ch6lKRzSyFCHMGx0LRLJugF+
Y9Q1R4gtWx3fNY4MNGVoKh+UH6QYT1C0HHJ9TFWEDYFF+IuzwED3DfgavTT36eDhJdpPeXPoWZTt
YZHEpfbvpkUAsRKNR5hNb1Whram09b70ivPcIRuMEKAnAF77mMBue+lv7Z4ev9bfpwPvsZYsIIYj
batGF/UyP3I9sYUpreM7TXqXEeOylcUPpR/mzVR4QBBNl/DDeouQL2f2HCdB0a5EbW2eN6pCSW62
5lUh40vdRSvF0BpVIsKnkqDOKisfu6R6cjPCFIQy+DjeYWgtHanN6vA41IiZyrHx27gA4e/hvYkw
qVpTQ4d7MMNK6sfSeTdd7JUosc0Y876c9prbguvHE5foxE56FPXAsNtAGdRbWTcQA1adP9jpwBH0
DqayRZAY/ZiU8sMwkETRa3lp3P557ua3mYhK6v+DE6nato0mazOrFLxth/MjWd0reNiqcpyJnOW8
2FYz6uR063k5Pg11apEtIsjLONAFpMaruJ8HHP/+UKGDI+4iD7BwJY1lbPE51lyxlMGLiJddlx4W
gn7Q+NrnBSfXjeg6XGrqIHa5Ph1kthiogtEWZpqZ4W8R2b6K6e5zILVCVGP5ZnSQUOO00vezocA2
ypb4wqkJsfTcfQ9KLxgrQuzgJ17ZDY3kfsmfBmNZjqTZbhWzaneWvp5N+Vp+v5TkaLsP87y8IBTn
bKyV1JolBrpEWdWPOKLpUjFytBK86K3FxttbyCgzhNgCqMJde4pJfK8FSAPO15hzsv5hXKbXTB2V
S9QoGARMKHHTohMTtxTtjRnJ303OV8uUPedZv6kIs+P58LqgL2daaHrpbNPJ3rWQux/xAjwuGkZN
lQqDmGdCaSbxgE7zYWlbPHxz0walmhzFdRMP6tEkfHWj5u1yU88VJbCiovyfS2o1NbswBv26UsfQ
weXLCfxex0SXDakRLjqtrQLaI3J6FWnbhHPLroyTVg+ntqk+9FH+QEmAMjIll9ZYGR+5PZ6cRO22
o021QaLvNk2to2K55UGVmLQW56CMZnrh9vWWCvQ2yVoRwiVPKLF9ueTAL5imBGXJEuU6xXCsC0/+
8a++X301M0LkyGxRJzreXse10ZfJvUTzx/DQ12bjQwqw1HH6XkS52GUD2u/cQHMLfJ3DDVK1XLWi
jWgxzYio+L2v4uOIi45OiOWEOSA3aCbA/YlJb8ZdxDOPFr9FGTpxvLGNy6W2f3jumPqzRAmXlSK0
F4uSikiPICEitUP/SszlZYVjVbG6oFOn06JVXLxCfZYYzxcogmHzlnW6vhmpcoI4UzZWoo8XKQTf
rrawZbcvjj3fy1THESrzo+P2YORN62BihgVn/mj02ou++AZxMZteT6ZjnRSX9ZxgYbJqv6KPBFUg
2gu2Jt91hcoPQZiIOmSxBamcdRER8dfx1ZY6P0FTOfDIEWtZSobMlXn0PHk5dha7KXAJ8hY1yXQg
TYhE4wTaWwLIevq7Qf5lX/Ufo7EQa+zkhxap8Ehvo0xNiWdnOSvq/lyP4+u0cO/ZkOKNtIlVIl8Z
BbD2IhlmbYzsdck8GYgSqWZcepgLTJW4NiifZj+cSBrEexRMhYq1LFXOOLBFOyG9J5c4RJIZ8IFm
wunCeaTLYg4xk2NswJ2RNyGcGJL5YqrCOB2IzjJpZrV29gjLgxYqB1NDmJRhFTa8KX3tvT65Vao7
bxXjgy3gR93sshhBLmRLz9o1tEFqLCANFFLP9V58TKl+Gxl725viG7Rgu8iIXpjqkyg96NidWTN7
UZyZDUwKqJEkSTnFfhbyWtHj7FaRxUmMovBrBtLB6ETLkeSwBwDvSpiXOjOY2rmvB9H5XY8NguC5
a61ikbYdxduYintoqupKvscjrmxRjE6oSIAd1uAovp0SSTrr/RMaeAbZEPGbxXp1aEzQeOt+n2xG
S06GfiklKLNuptu6braVGHFJFE69Swzjcdasa9mRQJyO9XUv2zub5OVqrRai/hId4lFJsX/jnlyb
aAAY6kQ9cJ5mCDDyCrpWG/SJ91Boe/osVyNfmHdzOJmz+trk7d7my+8JKMNdYVW0oNoX4CVngEto
ynWwJp5tnHabXKgPxMY91b3KCcO7sQVoEOF5ffiWRa5ySAfrxW3NnZHRz3ITe0RNTx+Pzddskyur
19NL4f1g6ReXE9moBPptypGmu7BLBAB16e1ro+VZLWQDfEKhT5MQbGqUmyRxrhOYRpYRPXhoTvdT
fTu3mo5TkU+iY4ZBMh/znddjQzcmGgGkeyL6dI3IH9C4N60pTkaV9jxg4y1Re9aRsOZt2lwZsksO
dgqAJsa+mEDkz5XlShnqi8wkvHC5sFo05+MYrRXNDGgJdD95ghXKb6xCCcr8uBqzsAZ8Y1dddehm
uXeT9rrv1x02Th6qJn3pPcYb2kQYTISBvm+Vg8nWIxKkG7Ex7ocCnb2tL9fxGkeQa4YWZro1bWpD
oKYbGPhZ7YU2A7vw8E2NXYcvzdVulVa7NbtBEFjo8FVr+Ijqi5Yqby1WNng6V7pdvRltesS+pQbN
zB1P20tlqW84zRL22S/SX9Rd3pQW5A+7P8R5fVVyO7KIvkC/4FpOIDcMUofZoZxlA0mwXNpuX0aT
P5Ru2JgZ4YWxKn1DsylvW6zLI0n0PgGvbOj4x7rstDh3JErTBHOTD6+FI7DYldxqdvxUR1gX1Ox9
cSguXVfJWNslriSyGKu0moOFXL+Q5oaJ27NqrtxUMTfkMUV7M0u3VWxsZ7ejtdDqh9FjPhs1PK0W
laAyZreXVjf1/qSZJ8y6K1/lkk2vZUvDSuDEs7mTJafwXM/ecrL5IGvNxEm2kiTrHpdVq4x7u3Sg
l1YNKRjjU5lilmjq6g7NXo6pZK2taIQrw+qBz5S3qiQfuHPuiFzYZngGDNG8eP19DE/ANzJMYUbn
ZNCKAtmUoK3M6o64X2XTjs6HXao3C+a9LREXuLPWJnqJ2TLJq1XtPvAQdPgtLuWdTGs6LNVTh7e2
oOCxpvrHWKaXUaM/Vbwk0ArG94W2gt2DYJAqLjsvfbOcKdlXBeY9JeMFaTLAR3E2P9a50R6y6nWa
zOKs1bwiALvZ+cQInwqhYQmgiOlkie10JmHC8cLcoCvgxcnWXJ1ToFc1YgWvI72tg0yF4jBpCzrr
6EEC+mJfGlkglua2ULC+quU47OBcoRXwE7vCH8X5YMmlFnjTSLuslLsMKaM0RgxnKuSCWT6rWeY3
Nea6gZ3BlYTyTu1miCxvY5lz5I8u+cWxtM5gamynXGY7RrRkzKsp2ZzOiN5hwskdj+BMZPSKJk6c
zSgu+VRstOOUEC+V/ZilGWQNi8JMeiHKiYybmOPznkmSVpYu39pOdhd19onOIxMYVX2dzSucCpU/
dRMd6G58yDilsd6adpiPDTk5LQnskHNyBRyLZxysjDlEYk/3Sn+nWVid4mw4bzv2z97l+ESK8lax
6XRVMr6B8iZC+rSUl2mKbjcCUByRQC70+TU1CYejEwZlSoO3YnC9x4h71ghz9EvPOahdabFKzber
SAIn6XgaDS+/VFobPtZQXlk1zGFFTsfFosdXl+7WQbxO5WwfdQRn+CP4MXz1BDAOlEoynbb2kH9I
78r05peZ571ailtaQLj7HDqTcVHdg/51fdDmStBIqw8phP0WHi2j2fo2YxAdeLWRYxNq75JOdj5l
Fvgv89Iw5tLvSyhKsfGj7Ngc8iU2NlNWH6YZwFgsz3Hx9GS7dId4lTuQ4Mwgq+KqFBNoBqodgoSe
B/Uxy2dGIy2NxFlAokrrzFcZlvmKxUlPJxt8aJKr0aaxQ74Fj4OgZl/FwmIxzki72i+iU1nQqX+r
088/obXjOxLRsB5x4Tc3izvfR/TSkAY+zuv/BnYBIZwMiJDrL4HDrC5wm1jbyWZqt6AUIhNju5o5
TN1JqQqs+V163E6vtgTwPGMj6gorLrJdv0vyM2Ou5E7E2jlWV7qiAhu9zdPGtDu/9BQkIK490Gie
8euqNqugYV1WIzMIo+Lg3pfe6+BqN01rJMHIDd2MNfW60jLUhrCn5r0Gr8ibNt1C/GhFpD12d36s
Gu5mi+m86bbnPXwGLGzS4hEtcOnMgA/6o+lO4ErabZdDCNOp2HBrrs7DgeS2qJh9Q8TPKkSWxSNz
U1SYMA1+CZCBIigywfxM5p2kFTgzjaLboRyTnmlSiuOTjb852dlHnMt312p+kGDTMaNPOJ8kt73t
XNP73s+jPDikYXtF9Dbpt87cXeQtLIrROOVMZ1lzUSXkaCs2mXucnareUaTplJ1r7oQCNHfaqI3O
0M7KieCh3S1Ta9tozEZsB45T02fvNCRYXKr7iOaObzScdoC4ZLS1A6t94jAaBepY3FREOOcmVjvL
3unQa8IoGcxtVwjoQfHd5Grvc8IcLhmzyl+qPlS96jV39EBq5y60p6Azabe6Q/tok0Xhd5m4VVTM
QIXj7aIlo0LJldu6X+5s28Y+WT+tE1oB4hF0lwrsZLB3lYs9MG9kkLeFEyZUDK4yBkJis8nK8Thm
8k2IFAYNZXLCE+DZSMTdhgfO5GaM1doWx7jfWqoWlDDpgOs0h6aL6dbnrHVTgj0I9SV/NCqOU3Tb
sJD7JnZ1EnNpgufRK7aXxp+XmLTdVb+B4S27JfAX4hj8p5BVCTRbS0YShST2DvZTDV+Z+VQ5ccMp
ZtercUJjBTBdJMBKyFQjPNypYBJYqm9P0b3R9waoH8pxZ2quBHmv/jjUWQj1RRHE+xpOKwKFuDIL
BJ+jJihLjB/kKya+XmPSNM44sDMimLOPaEl+ZBWguhyLoa5WDri3vTVBzqiwvTmcFV1nOUjeTyWS
l8qcnHM63izxeaI8RCPjFJUZiOWdCzlnvLjntMJO3jghR+3Qp1hqf5sMWu0vKbSPBIKl11yaLT2M
rNDCVDLIc93LVilIgVdLOj0djlRinAQW/fQI02nRHbF3muja6OJ5NyhwFmKCmafujO68jYaFV5qa
/x0A16bUqDMqcPkFlls/g6iVGLd9Sek4ol7gjxl3OTE9+ewwxhHYyyC/idiCIcN1HKNpokRMWC5p
SfnYoF/jvDzO5oW0NFa+trjKhfmYecyR57E1w4yLKSbrLelS44imj2FY9sNecjVUE4auWqxua4uz
9DxDP7FKsVVVdQL3VKOcwQHbLeU96XvqzjRxHAoO8d4MtK5zhKSih/lYmAh6iwFocIwVEIEVPk6Y
SvHgLJvMwGg52DpRzPa5mMuPaZibUG/nc6OdPpKiJLkd3F4+25o/td5Hqb1GdfWMlPi5tpdXrc4U
X/T57WjW+3hp+9BRi5IRO2+MzHkN5hjEHKzCBPKKUzEnbAhBV9L5DmJBQOrqcdLVq14oQUaBGNdM
iEfhWVzD5JjkXb3rIvs1jahOkc8z7cVjUVWjHrSs7bxBm8yJb+RooicSj5kLbE1jbUgjgJLRWd84
94mF9b9pSDdnKr2LIiZ5lsvZV1jONb7dkMg7Hsu+vTbBDVQQPMn8jMJ+RrzR6tqCszv+ELqC74sz
Sg6J1S+Y0oTxiplGP3iwK2WntN4RUOWbkTLcKuiZxsX4mE7NpUXU2mbItXubnR6AGG5xkQ8fEKB2
ubDvRlX+aEs72c50Nrd08R5pPOHBnJfh4AjTV9eugie8ehPrzmVZGbfMy0L6JgyLpmbyo4lHkfM7
X6koH1OThE8a0lA4mmjrSEpgiJ0IsDydR6hHdKBRZknWXzGR0dDOqK3yNNl1yqBhV3U3TlXlftU2
VL4Eg25MOI3LbOi7zqAjKPTq2ZzsNJxMjiydN8JfWWgb5jaAA/qyq3eMErus9nak3sg6orziZWUY
LA/QHDj2eNrWWiviCb6iW2jypnHY/afsLO+zc8IC5TG39Gs16ZEUMIYMLZo4/txVZzbpq8wx46sh
otmp6nTPaKT7asVGvjh1c8gW63KIaatkDSGEcDahUNRbb26NtR6Pzqw8urSl8iRqukRzVaW7Qltu
xm7Z9JNUr1u+PEBIEgRVJ35sItUNM7qQ4cEgHLGiL35A5bOPVSPxHTR6nIkI5V5QU9K2MYismVhM
I8ajO1hL8BicNWhV4Y/QGd55HS9DroxPti3ySzuxT27muCeznRe/bmIsoSZ+u2ECZNlP5k7p2BMg
wuCQNjkJwOFNt2VK1GRUs8hYisOyHdftLtbAPxawC9f3NB4KeaYkl8IBGcSdcf2x106tMmcHJUuu
mLONR6QinJ1m5RxzyCETZnlwEWnQViz1QKkfup7DgWiai8orLyq3oPWy0uE1T7mUWnJbz8UQdFZ7
lojiRiENXmHX0oaWJl68fOh5om5bi+uBSwNaj4A9GHsFhM+OkasCNSw18efXSbPTppWTK9ftQRPX
qWFpu9kbKX+rx9beNmp2S4on1iap4V9XFE4++ci8ewF7xCfnDRvEPOIAL4GUmLJ7Ze31Iy/xwhXu
BQ6uvkm16maw9DN1WB5ZjmBqlur9iRBnnc3USvemRjGVJDCJS9Utt/raesD+qAB3ZndUzdfBVMuD
bM0PzajmvS2bs0XLCniHzDy7VRiWO9N8mnt5NkTljyHJOOO57oT+BmnkFM3pgQHWURPJDfijLmQC
7lNENQClmgqQFg5TFv0EPWes6mEdg/TKldrXW57zsoR4UoGciAdKTUUZnmUCTkWNn5qZFk6tsoKb
bRZ2tik3kQHs064u7dqLzwSMlbEGj+CRyLMpTEP4sW1ftRUAJVkCSs49+FeOdjbp1x7pLP5kwMFj
y6RXSDs8T/sUZsWh1p3pzM6WjexVHa60926k2QLARiFNTIevEtG3VWQCM7eHn1hBP1SmmTWFhFo7
MxFPpR5HCW/TWe58MRqSom12D2VN46dzph0ghataskgb3gzHDC0sp8ZQr2h8eppRsA5Th6rCcHwv
2RYtBGob072vay2ow4mtz5BBJJurbNnlzuwAxmWlt/rq4Co2cMjMUoLUzLqApIHK700wj+S9CmKP
J2Ovxu42UhuDY1NRbGOsB/qlNuvMp7lLFbG5KPcdEzFaec7zz/CmlO+q1jI0h76wpTZgvJ1A52Sc
lW71mDNAr8Ek13Ug1VyN81zgHEs9O0SIDOcC8OASQxAhUSmQsYvCZL3foxiR+MjuHqoos6lUvVIr
GzputmyZpFIprtWjxxm8Th8Ni7Tlya7f+8V4nXi+o7xhRBI9C928qzvnBoBOpI2Eigs2dRrPkKgX
+7ho1mPT6wg4aKE5HCZdbX7sxf8h6TyWW8eSIPpFiIA3WwD0nhRJURuE+CTBe4+vn4OeiF5Md0/r
iSBu3arMrEzlUWfYaBVNpON7GcT2OBW3IKgk1wTicZL0ewj+5RXeOq5GmoD4nsx91J3i+KRiz1UW
4DDmy5Jvfhsiszv78ocebxUfz5B9nx5jkFJj14prQb965TFeT92212+ZdE2YWHOn126KdDWCvTEv
yfuXHvtXFopw+4BVkjDONW9jOiLjfQb5XeIx48QhJdw6eAEVYejAlDDJkogxwH2VIKVvq7zm+mFq
F0p+yUhyh10AEHmZAYo4pHHxQ+z1g+fVDqgS2dr3CXPmYJYcgTR4xyy8Eoxb9LcxOyblV0c7no7/
MlWyh+lT6T8y9WaO+1a9e9Ofpz404zOsPvI4WFvTl95D5ulXwdjF067tnHhYTtZeb3YeFg1V2KwC
cz/429LbTSFjys6qPiv1KuIcqJezLZ61jNPF6HVOVG9ErJCjJxLMpaX8FvE9IijJiPcsfMnFWdRx
xPsn5g9D+s0Aj3KS6LERGuu/trnnmCioV7/4i9RHpukUkABXw2OTfQX+u/GgWmkgBPxKYyzDeuin
ETu7nlfax6XzLXofsvz2gIA89S5LVwVrKhmwMipJsrl3YWjHsFoStr+K5oQUqTCd1rHJa6aZzsDa
NMI3cYQlsAR3DnsSxB6IbuQC+JJqC3HPPcXTbt5UzWjHB/0nE+55stFY2DMtW2Lix7IOxWy3Uptr
2exH64w3nhcfTPke8rqpe6KETMHJtnG/5GF2yrPpDzpVO85QewcbE8fPcD2Ea8XfZOqR/zLWtoZx
msxTB0IEEICtRu9aU7UOy3Ltd4VboEcUAFZIDWqZRCVsnurIsqeQ+aKEzBa+NKq7CPhvYXvnc0Gr
wNfMfmhp9F1jYrBmEl0FgDRhDVmDORnMHnK0TjQIs9m8Sv9GLUFHyitdvobOwhk+tyVaqQBr/4YY
mxlstwSs2WGcIb8xi/EIZXYSDoE5Nqty8sGQ8cDD3DsCWaOXh7afpM9G/gxoNk5ifEric1J9+WKw
Gox9mWN0tijDRUOHhvdR1J6iaNeFx3Lc9NJH4l9TjUOKH4yAtySySiyM830wXLThg+9ZKyG1b2ut
wpNH/hSr3M1BJQLcRGT56lt2WdVO5fEvcPk/ZRdfA6BQqWvpmyMiRbu0vEnFl4n9h/iXJn+S/BND
5xnRVzWCsgE2JMrf7PjXpM6oXMYec8aCK5ZnwoWOzMlOuYvn8IQAy9htOb5NNXQC2Jx48hYJ8gpd
/xr7M6plVIhpgb0EL+v4N9BLi9jJq8wr8pX7ze7Ffxkcdo7uiWrmWmiXQyVYoVxh/sFlGjvNWLpj
mmJ+hPJ3XzYLHiM8scujEEX0FdsYLHGKHgpqyoxA6Wbkle9/0ZMswuEHDxY7GrytWoSON2pLnx0H
3vKCL2k+lzU1p+HvS8zLZpMk2duLA60ZYeFqh/HwwajuRvmnmZ8m1ov1ISkfxXgqpI8oO/rDU/W+
K55FAEI9WM+il3c5uF2LfKvG8opWKkfXm1143QHrnFZ6C6+6quxM0+iyJru4G3BORjRDoDi8i8Za
Zl7PLKyEM+oRor+euVbHsmjoeIu/++YbDn4BtmXTEqjX0UBTDdpdBPgZywMmP//MFKqgWokCEs7K
Mj9KZVcjpQimp5lx5nnrZztTmEiaLdtAZaek32Hzl8CJJBIvT/nuqjUWY46GTniuPaaG4aWBOTH2
6gHyu3K8NtEiZnrxaox++V0JnwbE7+E2aXMjrN8DE/8qnq+HYDr8LdGDQC/nyqI7dkD0KTqyvBAX
Vg65wdXsN+laqxWM781ZVYqJaIEoleGWlEfaC178EolOQSdT2BVTY4BTdT55dok9WsLjK/FPoxfS
s/UYIFIYG3fwCK4JaQo60jrqwo2jdIMDl9MYWCvi7k+aulY7Fu5Bongf5XFrYlBl0Drl8P1qM3Kz
KSwBFctGecZ54wQq5xy0AbIIi6PK0WfTy7xaBGxndiaILkkB4BNunL/QldzVLsP6B1W3v0Dcuoj4
gRUzjyByQbBwfUkbzKpT7PqssnfMDIN7LcYit0fp9PI1DrGBMVM8YsiIhCR+sCLTTleh/opZWZ5Q
IOuSZ/sa0pdbT9+l42w0/3Jyzds77EfWfXo4wLT9scKdYezF6NRrXwrnOO9+RhgEJjVHQGoy0TGN
arMcp9eo7kitWpbKRpiCNWiey8vvx5LdkAlpTbPC78X+h50z9HRctCIFtEBMPPjgTfVbDhx95C0B
aE1RsFs+MicJySjy1blHSKIEbW7N/0d3w8JyGh2shmiH3owcFj+dblbjhxwU41jzRAbrOv85ZvKp
IOLgpMyPtxnxeEvVddMa6H2AZmmMc/IorIKdKPngD2e1usV0rxGtlPVTtS8shm2T/dwcalzuDPhQ
9EEEkiTITy1eKQ06sFN+ioJISuPDE9+i+l2nexYuaNx8XgnvL0XepFCaPWDkltsBeI42lOgGXvCQ
KSaZylWTyQ5cNHx8uizZDDAV7B/xKs+99iLGyKjD6SJwVUCRAOok5AuUC9VT5nZ2j6Dq1vvDMU5m
tu9T7pGscuMwjAASP7RwK9bCQeNOrZFFJF3BfgNCkgQw0ldd1be2flSschT/ra6dWyvik6TmPcpj
7qD5zGEDb2C1WQCAyajfNN0dBA6w1G5zBBCi31Hdybgh9EbN0Yl14UHA5zVvg2NViFsx9dZeB7sq
feJcM+GO2oC6YS26soZw50niRxzm27znLRqHFVoCPmu/0Ik/EIJyy+YAAv6rj4eKSPSNIS31sMDk
Od8E2rTq1Hg1gtD6CY2OrB7M1LqYKIizqicLcNwJhQhF5bltoy8n9HRiY7LGc2NSP2L0fTLReOUm
LiLwk/4wrYwuvsZdcZADYZ/7ISaziPI7yOFO3Ki1d8X/fmVo9ZHdh+NCLqRDD06XsujQ1OOyJSSj
hf7TJsMJPURWWB6qLDkQOLOXInM5DDOkFiG0q6FA0BmE+b3w+msjEi1EEBB+jtI9EFss5wzY0vSQ
1fXeL/2dgZ2xojYrMwDvNZVnKYkvMbaOVa3e0EUe1Uxb5clXmKRvbVpbRn0si01tGbYUCDspyndy
APBOY5qIKaL9dHrIqnVOMvFviGFFGAIOqiCdBWjRRKrXybapyq9KiP5KzTxmvf+R6K5eVNdSN35r
kyvfZ1smig6+N24kCYlIqZffiQWKTPlIgAFRqelIFufa3puvMsXzTvqWgHxT5JWSwve8wa1pnZdv
ER497lhLj44DCTN591tFO6/eeZObWssUjZUFYGluswTVxGW0NnWwCqdb2MKOrJLmGskfOa1Eva/i
W6j+C3HbLPPCzup9p31WHJdUZcnCBzrQdlOOCVW4Mosv1U6hC7589ViHjwyvyRBSOBEAbQHUBAcW
DlRloFngbyo2nTCc2NrSSpJf4DNuiruaF1y77LewEbRBuKce/uyjZd/pVoazSIaxeIqUC9yqower
ND2FS/gGnQ38axf8FcOl6LmlWHFciMo9qr841RTiA5s4LqsLWGZzaUsNILdytMIzYRSLceXXR47S
aqJrUnuIcgSlaD4XmY+iSSbnmlbBRLekoMVQ/Hstr1XjI6EAY2Jnt8pdrrYSAGm8kbJVj5l66fBX
qOx1DQ348FVI4kZcMo7kf0r8rHDNFBa5uUZ2MEWboHxwV9pZGdv6ySwPld27QYVBSkUGzbZnqd3U
DlQX01pR0xxU+hXKOulfAnSCGLZblckexEnJFtFi9pDZRD5KNZeElfjN5cUe97EBwMPLPCkOCtJO
qbsV1laHsZbRfITjXgsMJ3KAa4xF17jCjwzmbblZjSX++Fa6Cxlzdmp8xZSL8DJDBi1vBTL+Ybj3
0073NpZ0wuKPG+NMx2/qH/jKp8FrkG9q9ygn5sCPVHiF+oP5qJoWjbgerXtBO59Jh2pw+YCMM7PP
EDsiV37zZaCd0/iAH3sbbYdl64T6zsyPjXotisI22EapMT5zCN4xXAaRcTiVxaoTd3334D8jaWnU
Tpl5NkVXq5faiE/+hhwYF7dKDEujdIsrrjPJczD7Ms02YbAfYCmLBGj1Xzr9Ctqt7JeJcx8RYf0G
3qOWrkH4R7PeE2AUXOJmPWpXtnmiu6/+9OMyt+704axevXTpqGONP3xQjEXzYrgC7/0PtokL0TgS
drwUspNRHnx+FwfQLbnxM53GWvn57+wiKuUvHWB8WDYuRDFpHzl8zhwf0Bb/evVzbH4rYWU0rqQe
tWErRLupXOLTyX7EvU0PbbsTvUvm3FNWfZQWm7r6q9DorjZFuG3afx2NmtFcQ5Yq5gxKs7tF6kEu
17H1zfNfGBJK6MsgbeavYhUve4TLEd7UqySe2aGducAKOFtq9mzrH+L2HHMdPTGoc83sPNGwGjb1
iPyh0nBx18Xo2rMr/TfrVshtfJrF1npKbel03aVmypUH5JhIkgRmyJUuEjtV7jULQnkNj2MbxaPx
FvjPE12Mao+7dlX8eRI+tRBHAfhI2D09vAJAJVAu28Ylxrg/EU9Sstbm/Ytgpac48fI/BxnXdNC/
qXp49WHA6h/TFd60bOgXZsjuEYC9jjt95PBPaUqK8kuudqGyARuzNfsHVTmDCfk2Z1IiwuTQq6d5
kycbL1aP0fc5wEveEBbY1H771YGRiLkp51+7dbkp6mPQHFsUlv0+F3ejdW2KAVKyZNkPRhh/3X4z
Cn8GWoxKAG0Pf3rhN1wRs2K8RjrMVjk3+FvwAV9nUX5UJTpbJJZDfS2wCS03Bmz7SiKDzYK03GH0
WpfnirbpEzV2Z1FeNrXwCFwKrivjJuP4fOIjjrvkJFxqV3Un6ZV7B7n6RHKD3s9u0O3TuVCKjkGy
bttVb95xAGOd5OHXhwj0gOfliO7IpH8d2QOyuZAYi0tvEwhHnkIwfv/HT8PpySy0fJvyXoGNj5Kb
r/x547K7tmTOsL72mYO1glk1u9BaivVge4twaTQ00uHZ07bhTMowU9MlEycFrzRevfBD6i4B9UXn
3msRsNFw0+zl+jYsF5PmpmiuI3UHPq0wC6IozfVN077l1CnbreVf2mk32t9iuUDawHCyNetdCvE2
pp9dvPIWlFbk5ssagsol/DBmsozrP7K43CooHBXFhoBbKypZe5KPE7LdcS9oR13b6Ckjz7ZkiuzV
H2YlMbh6VIOmvf6XYYcOFvJwZyQ7ydvn2kOJAbjWA0Ea1lFj8U7aimg+8IHFa2AX5Ss0/1J3Yi0V
HOgZk4I7BNtsOFg8+FzYifVOYG6Oon/+9C9jsUdQn7NynAEFPy2ZWfxJdWbT1lu3hH4iR+UDDJiz
0N452p4NUgTNJAv0RKgQI1dzg7NaxzqBMz9N5U6D7oeLvjgpsLvdcB+DRWitvnElrujaVtamWOkj
Hrkfqb76ufPdFf5mtjwtrlbOaivhDneZau73SKpXXXGuK9eQtoQjHc98ah8/mqhZiskyQ4VZwH1v
i4JzN6sYVmG1MvGZylEsC+vOX9f4CU+PUttY1TEFUrZs+hw7uADwlYy9tpZ/QdDAFrN/60rZR59v
ObgNVJBGoNNhCFeK7HT/EFLZrEAsJ9Me7LfpqpCuJ9powvJszTgN7bpTgNE3gvWIrWWSnCOuHN/x
0mW9Z4nNxoeKKRI6yAWsY7aK5maiPUvG3qIQo8DiSeTYeCeAtafBAAXJS1vRntgO4RWv0PAYT12h
Q2Kzr1mq5ashN4S4gmyF4OT/aEhNl0ggVqsBwjJRTTlLhPMoiwdzWq1CdtLMBWWRXFo6qjVmvGxz
1EzP60JzVMhSRFRLrGi4fKkG8U5vbgkb3y4cY4yc+5gMF6O4N0i7EFQxSrw9HnmtrHP5W2Kx3QSF
a7WtGH6Y45UC34+uyCFXNpX5QME4UDGyfROeOZmo61OlZ2Z/yFctwDCLhUnuNo5HWjpzq9EaL4HE
xUWebiZjr0VHLN6XY0R13g1cFB4FC/er5BByfMkHnQWfTixkmLiepuGDJDIh2QTJs3nQxywqa8Er
bWfmPgs2AsywuFSbG8Q0KCCWzBj+JKAXIoI6nQ1e8PPtHItIdWJJIT0KHBiNAwIRr9D6CuIukG8p
/Y6crXtlzR4JTa8l498GVkweoksypTkce2tLACggwApRAC9nyJM1Og6oiUvy8GMMW8vY+1mJxNXt
2UqGU8F0g78ldtBHZZ6UtEoIkTETsEsSIrlF8ycSdEvf1yVOIlf+bIUfQrJcsRIHVnpFV4bfEb1d
2i1N5BKuEeHt3OyU5tR2sDOoMGpGrHLhsdL6q3j/BvnZyAzeoblFCwgddU2HU7PElj+t2LtCWSWn
O+QjFZ8heaVCbhOrUUJyLQL2i3+4ynVtVfdk8i3VcFGH5FxGTtB9m/1TpF1VZqAM5kRVrxwZp/dX
ZrWZQtiVmKCfw/A3UM2D73q4CdPBiJ6j27paepubuOnLry8mpuLpMnbB8xZjuZXTgyyNdtCf9OyT
cqmp2/nA42AptsAf+td8oNqG/QNHQ2Yb1SZrxxD5OofFA+zqnlawJ8JNHK+q9tXFcw9ZisdRPGfy
VvMPOpEt01oZ18nsxwu/7B0YE+y6gMxvkDA8fQzV2B9K/RWIp8ltlk2niOBFTPoQG9KmJwtcv6sV
3aCbAHNTRpRNpDxzRkYNEqcNT/NsZQC/MyREfkPn++zHg1ncBr7soTuYw95sz1jTtypphsSR2Wm6
bDhZWLePDWZKEso2PpvFAO39jd0l5A0LvbVcbrRLJZxj8Vgk6/kBqt6SRQu/jOmSXlZ30TacRjnb
Gh3HvE02dfs7Q6cCK9rTvxbTgGR4QTA5entk7FHleyFckSuwo8Rb6SYOHTTrSPPloCjXQb3q2i7W
CfX7kOnTuuzVVJ9l/xUJm6mlYDZ2H53q/kjBpcdVGFGwFoaZH512PHv+NbBuFtt0o5PZHRPRuWOK
l/YMg7W3HVAnGsFThDB1QXAB2rPTtDXNVccGao2HoOTkCtsUqculMRegMTz1yX8dstwueUH9BLU/
T6D9i+j31nCpRJtIGl3FQ/I3TbIT9cUkHAunwP36w18GC8oL0TqrVvhk4GVWHh1YVvQUwta0jgl7
feWlUH5UOIAEnmCUgPgQPsvWTc2PMmErUb/zinehnjH9l7hG0dH3CylZaBmw3iY035XIq/sYom35
DyNztnY2osGAt6s1WiW2EkTlFyixFwfavdaOkChY+W+q/eb+0ZpYgnYY1tgE4iq3/F8j+NFJzWPv
rMPMFCD/ElaXMt7fZ5b04DeE6Vw0Nmri5DTSD7XjPuyOVvCDEkB8q9wQk7S0MhgZwAwuCbVmknBb
8zWRsjLke6jEOkFmcSIRYaAlnZKn6u9k4V3XXF2UzPxK+1BaBTgKAod8L1c3Rfzkisp02tFhrdYE
1LM7zdslXOdbBs1AnW40JnrIg3unsoWDJlwEyhaGoyDu+/I9795FIIMDpE6hXsl326jJb2md4/5f
lV51kzaBPWQSElaAy5Tyb8JWInGBeTWDD97OML0sIiXfExmXCr9kvPXIXrBDh30migaBYUZwYMGL
OGiMAG6Dv5G1laCfSd+FP4HR4UUSQVHZ7YKRuBcGKwtLPULztgOtatpDWjx1C506el4de0dUnXaM
f24svwjxJaMrhja9hAu0ndaHl7zj8t42X2azJMQg8neK8tdnf2iVOshF+lhyFOaBLU22gt25GZkh
9aFPt6p3rMZbXL+18rNuH7105wtR/C15iUG1l5RtiC2Kgf8Fwz3cgSqyr75RykfWsrQ03sPmwgjk
58Am5BFo6SMtNhNZocbWk78VjPSqDtXovnJp0pR/BAEvouiOXQS3BTVDucgBMT6SYEMaO33l2339
K3d7dj0h/P/6dMdg3JJC0I+xi1PLoux/wspcKG1ux/0P05UzNTwR+0fQH8MSlbv8GEBB/LVOouVG
Di8qqpPcv7Fo6viMJ07givwHg+XirxCop44Ty30CLRZ/DyCx86/B1yEFi2QCrTPeU/7yhXNP9qS0
L0dqFm0+67h2B2YsTauUDRlvFt0k50BZSoTIKG/dxJrSJSkvfcc65+E5sd3exPkiyK8xGp55WFNk
KiuxInmjrlL7T+q3MXXF44gd2+5h8nbkeJd4/cMkXwpbDQHaItkzFCCD41q+jPqJMZ8m2R09BiN+
YgkbWIYfqXqw1lFxMAAXaYMRXOiITCFlImCt8kAHk3u7ePjhXGbDhwBAx3ytGedRcYU/c1rGrzRc
jcW61jZJneKlhcH4vpSPjelOfynmB2RPKwdOgiRvK5GorxM1gKowxydKTKxMXwVZAEr5T+4JT7q1
wdUsDr2+ropVwpVoqJ8VUKuGhodRTiA4LdM+TZisPj95w44f1vlLX1+PzHIlLaj/14JL42ix0C1k
ZcYBwKYkOntHAJBRHFsgSWlT+BcEz8hkMfhIX0V91hU2gWzD8cuDdREMFw23MILtQ3ktqmr/3w9n
4Wt4+OlHNB6C9F/ZH+cmWfNDNNU9ukzsJ/O71q9iKOAgu1pcMFpEVjFdPix5S7NurPpx3dDbVBQZ
G9QDv2Vy2J3Ao87ymIStmq5C84iRSdKtm+pLDpGzPFV5UXar2rp/E65SnqgowaJh1/DCFOkW/prU
wglSLqNWGsm7X+PQBouZ6wt0yUq8iT9I85qfOYRFaF5ZZiEgFaszljXHdebf9O634Xfl3sD2jSnB
/gl0LtGC3fcnrmvE6fBo+rsYb1poGRxMvlqsQxokM5+y+KZl71Q7b9fcoUW8gZljZ3szv82CvKu2
3UP4opprybqRTkpNk6msUE9TklckMNbKfoY1DRnx4tKsN1NyC6QXvYI0ruVwN+b7rD2jW4K6vXcO
o2L1brV/pgJQAlcyExioFwdh0RAAxx8swh9E04tvRshvhrWHLx6hQJXLIJ7QmPNEgFzmKtssUSwj
u/oyEPQ0zRfX4GDsUmvjT8sA/ucbKw/WN9AZ0Kq6HXSdGxF5ysWSildVPUXFHUA5N1CWDmeWDUPh
NI7gcasx3Rcr5FSem5uXGUIq40/AOl05FNYhl15S9vIOOchBdUkCYymhjKynrwg+Vqo+zPgpWCej
Wcnjoep2IpscdMh4cPfh4KSaPx+VJDhExc+oYt6TPxSgkqR+l6xyWqC1VrXXbZI0uLG+uKVQKj75
2nV/N894yRGLouVYPufJmUyNgd4gAGtESzY7Cm7QlVFWtxWXXjp81dE6BUoQ8MzJvj3MjgoWc4iP
S41ta5NOTSjVcOG65ofNN2e1JLPVuDPssP+L/X7H5ENMmC+e5vKoNesgvxSYEMb+0rDu8XRC79NI
biyvddascUQOlwUSyfh3jHHoavcz6qIFOAdBBniHNHzVrQ1pJtLrCN8V/zguX2b6hTgZOnKXl6c0
eOsorIaIVB/wMf+jRuGuGv8EcZMLJx1qL4BHoVMR64MoX0P3e4CyZL/OqctnjfuJY7ief+qI1+ZO
0MnqARuaWpLLKejKr6d9ht5Tb++WvinldZO8G5/uaDsU76n9EgTEv1zkwX9Y9kCzJn5p3i1g4XxG
B2LpOY/yinrzy23l34CanSzaMR8uzFmm+o0EzDbxTTLgywuCt0llJrQ4dMlaBJfP0x2GaWO58nyC
BnD/KnhvQkr/sZSyDXuoTkqlTip8Utis7uh0PXAPA7djWf6bOYV2oB207uL4xEzSNqN9hdiGMle+
+wBDl+K+sdpzU2zlALVN8iFwXBHtkqK2aIVVU6HO/I0JKtM9PGgzzg2uEp43OZHP68mPF/xDr4Er
LeVkqZeE+9gTock2WC3LUYwc8/s2ql9ycUvrY5794GvrtExuaXwTxZfGPp+nXXjRBkQ/ss8vnF2b
+BzfouliDFzh4JxrDOnZ3nGDeeZBwoDGzQfN548vZNgQYBJk69S94R9qZmhV4E2Ei0VEkvi9nYEi
Ec1090TZRVtwMoJrKLJJuGEHYpFkl8B9Jx4LIgLELCsAlPhkUYmkm+I+QZyPqhAAl1uOpso2jhCx
6bDBMJBKOLpMubq1S5i3K512vGehEGOO8SAp1Bo+17Dz89d8EnPxKFpAeMyaNZBpPD4ryl7tH1Vv
M4/c85DANcGLyJ0PkIMRG0pIlo1sT3pZ5YaMzTkMcP4AMqioDt3cz6Lw8R5Z6268IVXGwP80jRQN
JL4b5gIC07NoIRmLwtzPkZM+2oSiPeHcaefyW4n/Adsb8q7MyJJeByw6inLnzndDRwb6EGxG6TqA
N5iL2YvvmUnLRN+LX1jVOXJ9Rbq7sGhqCzZyiGgFoLsb+lofN4V+7yr4Ix5/nF6U5qEQFl4vk+Jo
yn/zkzCUD6W/Z/5n9R3qWL71XNHCgZGQSiVI5O858jMWdoCTj78hZM3rMnq5LfSdIxkMHv6Pr6wr
dl7j5HPK9jy3COaolWEA7B6B5d7oP0t1GYxLOgss8wSixfujWR3Ze0TFZ9jsvcHuo1WMj4RN+c1y
ELbjdhRQMxTYM7GMHrMopIYXvl4JDV/N+AAXPyG+zMRP37p41Q2SwdVRLmMQhmvBwTxY9YLAzsb4
IeFr+ChLwhEv5rgmKx3SqUCZUJsXdTfcMwcgTASARYhTr+iULJmOTGQt6yttbsP44dHCRQOaA5rX
jNl5Va57Cvv8vSMunLG93BBRe74Ng9XM5mJoD9HcqeFf7ryznsF3BF4Y2FI+lOJGm/f1DgGDPGGC
jsQgnTDuGP7J01fmrsOC3R8f1fRNZFSr/6HK97qt7L2Vgq0QG/RPe8rTVe8eM5/jeZ/Aw4oO84Yk
ZZHfwm4bDW5T/hTsGCFx5watVEQC5qGxkNZTqtSZzLuTXuFyN5NXWIbLlgbe23nRBcXdzPkYpL56
23Ghr9C7iViqqB9Dei/DPwVqGO0/iXHkhlKIYUHiimPO8F0FMhYd2hWJmVNJ+5a1bemCfV0RLhJ8
/KPkI8e0wiAzVwc2E6eK1uorK15zcdWbb2y+7P4iN5wsLCBFlofbmjATSoaVXU0NJFq0mwjdbEuz
hAQ6FigLjuAa3k+z5I6I/4jtZYSwXNNnStbX5nAK5J/SIFMU2udgdRAH31NAN0XpGudMo4yD6r0k
/BO0ApMrrLgIi1goI5ve5JJeaBkmEx6DjSnWcZuNBDONJ61Q/FXBh9Uf+L2h+ACWwRNvw7Jyh5jg
RTZeOpZEUw5Hi1OLv42bXYyaLjYP1ESRvfaRMC3T+Ccj78l1SldxrI0a4G01xBsBSlJxGwSerFzD
fGZs3PN1KM8WJiKc9Sqg7ogu+AtSzIgA7YBNRQWxyXTFH8ODzeq02cguwe0jwzBoK0kXlbFT9b6E
8l1NXJP73u2XUbvHBMzl/g6XXCjaf7MM+JeGeUwWHePuPAu0vaZxxGJT6o9OmsBtA8LTn4n3HDtm
+D9L+BSSz6wkTBTZxZpY6HjCel1as/haI14aN9qqXQrIzxFjsL7BEXh+U3S1X1SAcOYJ/okAW/Ma
1cj2V8dVgSRJrZ6qiPmx/K2Nn/NcyGaiVZ3mubOs3vVfTAXRgLQmtEJVflKwM8WoB0Iiv0rlLql+
Ne8IFpXjCpSd1Pnqnu9as+dyq93SuEK/SeXVRMS7YIkV+AGgyjATMMl/MgaCkt8tpaFEls6O57zO
h2ipUZD8df888du0doEiseT2zvQjT4YZJqTWsgHszvIfUL9owu7sPqBIC7gNZkcDeYvJicsGi/xM
w6WqnIr24Pn8RKSpXv4M2aHPuhwbANpxkVuMxGAZV7UoZ3V23Kv6VpF3ZgWkvkIUp6KXZdMdJFFJ
b3p4V3pGO/0fDBW2Eb939KjGp9V9h9pPXyL7035aeizcYJzR4/6CudccgRl5Na5NVv6FlZpAty5A
KGmusA3qkLBron14NHMYFRibAafjdS2K5BvrTI2xH7slNL3Eqh76s3Y66sGV79ScoORojSIyiWpi
skYi6l4ZFWuIfB5dtyzHXx1FDGFxdtmeK6b+FumdZELEJt9VevLSM2BmR5MX4EbRIIXqB/RrOAxW
5PDBhUUfjfCnlN+Tv4m4EPFgpNyD0MS0G2OyiEBZIzIUgzhwMl4+v+SoaoPjS4Cku1o85h/0QTGi
EvFWdxArxboXXoR22lhiElfGjhMXVZRTGF+YULcFiwOZBOY+LiIqdVLSgSQt6qcFzjWBvwZXx4sr
kMgxZsMAhZpy6YKa2u4zfjA7zVpYE00lhHPU7PlBq9BbZabbJ18JhcT22E1TsPFyRm1dfwyMtOoS
gNvSdg3Nd3g22NebtINFw1eyK673uO3aNGeOUe4AV3R+F7ZiHPSnNHbq7GXChOGNRyk/z+97gk9H
Wn6UfPl5j88Nh6DweJdWfPn+bb6XZ70J3JU8buYvv/WeNS5oYc4kG/QgFJgggOxYO5n8RK7aITIA
deh2uKp16yVOe6W4lsJHjt1Mu/WyF0VBUVZy+MDtc86v5lG6ogWEWQROzjptU9DieqQJtC+8ERj2
EIACZs5bL2zQKsWZdTxXS3Zz1xW0moOXJAgDNBanc8JTbBZh99W8msQHzzG6+R9L57EbuZKs4Sci
QG+2VSTLe6lkNoRaht57Pv398sxdDDBo9FGrisnIiN/FCEmP7hK3Hzsrt3poenLsAI9L20pfNkXa
bvQ2h5AVpB6CVjiggiwfDWN96qqdyops6FumLLN31sURYxLAWCWZhwAM1aFnmjxHdinwwN+wIHBm
0JCSgjL6rvrWRg0PlfEiJ+gevupmww50igR1XahXAOtJY153Eelw4tiAKErW7tPGDaSWP6Zyq5cT
kU26QU8xsDoVUWqm8oxQQdd2v842wHZDskEaphNcU0Ma7/gncEQ3+bXR9wuYriNz+5nfjA6olSxe
3MF+dOlfyLUAdWBcw+za6WCuaFTxMkXWZ41FX8OQ4sz/hCxq7D2qM/OzX0r7gJaXM1mFlyXfxvNj
ch4zssRogEpjHrimlADsqgjz/tjNQkU4zMqzacijbr7LD61+NSqkISBp5kSTjzzQWLJdIt4qYDHZ
JhMi5S1PCne6NhHsUHAYwMwGEOLCshCm9GBl1yz4NIAdRwP8HtTU2mcGotR9wVPGWFz8BpmMfWqr
BA9RTMUv6n7JbQOhI69lZYGlc4AMUUahrsrhuKmlvNl6SarRlwoiL5WXf5igF9BDdV2Q3uS2azu5
zulTVy4zLLOwk0T2X0c2ghRduXCWaNqG2qci4WxtPtvA10TU1aNF4RETgCOPj1j4CaD7bTQSIFvs
k6cvBwBr4mbVrVW/yjY06d5snCKY/UZ94yXe1s65N98bxBkzqbNJiHqcV2S2+SWTmTcu9tAaoEj4
k0x6+H9R8QUB0epbugcpgFKiuLC5tZ0OLb+Esu7pib9qAdlZBy1k6GrWI6PESL8A/KSbt3r85k1m
YSe2apV8/P+otdfeuhlBsZGJZiFXdt2w46tZWOpJ+DJuQkJ8MHbB1Vk5vMOptYhzQa2CRpegADfy
hsFDo9W4AJ3dZnTemoQhoTVWDrddu7UMvsn0kyYyXrZLdC2NU5hDRnE6NDoaAkxdq2q/QwTZNk8w
TSoiCn8CL/TjYhd8GUJLeejAlvk6E2R+yF5kSwIv+ZDQF1shnzBwt9gT1r2U7yqU/zZ+FI0tzwOp
6RkMwegxBuXlCpASaeI7NZCs9SdRLCqA+ZVsusWd/IFEJF5yKP3FLQTmdkhn5ntGZIUU64TukD3f
cFwnu392fFTSUqlGmaIwQjueMUueAgDY1tLa4S1OqmOxoDX5ViMPPbnUnBMcIRI3ZzbdDcwOVdms
vn+b9goxy8/6yHCADOVzdk4pzrT0ESG8slFvmP1eVGs18bmOVrqyljCV4FB3/jSihoi6pFkP58J3
gp9SfhXokNLMdFaN77Btt9e5Cfjt5GitcCkkWJTKozUAAt7GQobW9GcVJJpwyN/C+sgHr/XDjVZc
RSmIohN5js0aqY3jD/NeJcQiuqmxK0dnAbHhsRD6GJSRW0Vb0Y95cb4Bd4z4o9kd5kNtvbdAwGZC
cE22d9Bo28XTKVAk8PCRNAX3CCWycH0UJ9W+mewBz+5qU6x75Z5aFsT1f3uIvVGrDgR6rhmEoou+
IaGYcKTuyEdiUvF69ZRTAlv6STX707KvgFiNn5orTTwHmvA1Zra5elcUvsyc4BVXoUUvL6JudOXD
qY/ii63SjfXBeRNXQNbfcvnWqeeqGV3LXnZRVe6sRfbSxSE6pOHdK/2Ru2v1t6SWFxSEANQ6TROK
QCE61X9mb/ITNKA4SJffBhWZZeza8D3UXhoEz2nXI0f+kLVPRGf/fXXgSiheHZnM0nnH3KaVXzXm
FBIsJJDpmCTlBGxpst7m7hZjMirzF8tcFxteveq1H34lBEKzRrvExt/qObIzJwV8w0tCdhZ06aWq
5NVk3nVwjcq5jAAZ9VsS/hU9dR8dCTU6n54FL3tGFubUYBJdkLor26bwavu1bPdKcouGPw1XfBl2
ZEqQ3KN0brdNGDWGNVomLd6A0K7Ume3uMpnd8JAaG7ZHtCsLno4CtqzcFP1xIK+aOYL7UbJJ0XOh
a4DEW9Z/8p73f3Xrm/KWRDObYa5fR8lrXfyY0UuYvc84FRbwo2F8SdhDHs032gfnV5E/5fncoFOo
XskHQi24tQl3/dPDTfze27cfLD3aI7RuJPVg9ji3871MbwRT6v3ksk5+HaMvH1rZr00whdWPQXfH
Vsu5eHIBKNIeuI9i4UPGYcs92G5N0BgvMeNmyoan2C3lT8e+sAg5ay8axDu2ZcwuTGcyQqxHEOCM
VzdGslObnQblj0oeoWqq7yw+eo8N1pneDRVHAhSYOF6zbex1ss1MO+TvorgQE29HT1oIKaSBZiJa
G7OMmJo8qwsY3Bi8NLDQ1YcunQRm5ZjooMS0cMXFtqqWC5spkGIKuZDE8rGITBhSQ2+iglnBp2y6
qNpXqbB7INJgzLBorkw86Q0lMEt+mukmGuIpB0BsBqAHlnX3H3Cxzm+1fl1MsnG8io5pQclwdpA+
mIcQfq3Wf+rlahXPAvNjzYaWlpd+oAIWdD1YvAFI6cnXNiGqpGidVNxMNroLHgth0shkmE7UHCjp
gHKyUfcW7iiYhf7Hbj8g/R2M72xT3gL/t9Ww/rKpOSeCqlZdfZz/gdlaOs1v89ZgTdC11YxczYzg
B+vcnSHTxBBptn8Rn3hp4YAkh7j6HRlUWODQxnC59tMVW2h213ocHag70QaSdkvDSR6DBSFsfDTQ
t6IIDjXmMsTY5p57Jkx2jvpc3MVX62uA6UhEms31d119q/k20h42v0kFfIu/MWhOg3bCGsjtxruC
FBThj1rtGASTfNu13ws2ygHylixA7dvBjWw2nyPLLOKtUbKBOPRanSloVSDa9dNdMSEsYhXX/6rZ
BCoyla0nYdaL91Bx6YTasqcZUl5qmy0S19BTJ6ARX26+FAJesvY/ItUo96YrrXuYAk93K5KIGnBq
fqxHDhn4QYp6i8Q8zDorQs2Q3tDk4E4GV53oSXYGsqq83MtYgtNT215TZT+OR8KAyUt6JRnnFMS3
ibJaV2uLgcWmQXdwEdLKlwpy1x5DGCS6At59XFp/Gl+x8a8y2Pyow4sLDeHHiPP1tZWzxzfn3/11
vMiPwg8xCDEFJcVW2xieLvlBcmwlXyMk12aaJq7EjwDwgIwgROUe5pGyBVtW2l4ZfTxV4GfmE6a9
Ln7W1VuevYMbFsTLM+wqHhefid8XVEZp+Cg1XJNJ70LS3iCWo6NfHmkusub7ldB9tfDATkfmsK9h
/Mq1P4dIt9lTL3NIUNdW6n9bSLzE+OSTeIRLuUdo8Ycd3gFf3Mh6V+0tWe5kknryGyiGIW2b6I+s
m/Wopqv6EfE86ngjR+Qo/yXDj4yYHgwo1x61ee1pvPlG2ECwm+657lHUAI38Sd6W3VZubsTGka75
MgN+iF7RUU/k867T9oFohLvRxHdFbq78amhXwL+EHghNLrm8hCfLEQqi6OurYAb3dPOb6RVkKpq8
DLgsPod/HRTtIk08FIxkaBqy+T3v/cF5Rskziv468yGN9yI4zjKt4YUgf782DpV67HPsl7RfZCA1
QO8mE2cPp8MuvUr3KuXIJs6Se23cSvOmSq+mflHl+9iSGnStoj/NOQJulfVeBB3/q+sNsV0Y67a0
sSyS3KjJzs6p3NXOsu/d0uIqN9YBi5+HO+kitv1WWUeNlD8IT2glLJbLszJfnGmLus0wXgxALqM6
GOPXDHBfq1cr34sPTj82Fjch5SPBt9LPjQaocGd7L4D8jwqVygaOzPGCipwEeIk1znAblWv/tIsX
qfsavMbLgUxT9sLnlBSNSVvnnMYEtqYLsXD6aZkIHXeJh+k42+GqHzdOeoKjdvEiokMSm51d0TGm
DGbALWMFSHGZsi0aKU65EV8FGr8QDkDzp0VntZ+xXTVejE1eP6jqxYlxBOw1ImJAOLs78bGAvI8E
dGJRX/geXAk+mg7/d+kuWfyjEvM0SH/OsEUoLTTRBYCNPf4EOQiz8TkB96MF1CfSZrgoAuPTGT6U
k6GvHFQzDvGCJ5m0ViQt0mdaiLdkvfBW0226wHJIGdyo9AR13+PpQkKVSH8Z3QHY7NpyfkqvZSND
r5POfKpkSfQuKEpVCoaIxfPn6KuEZkXZzmYSUvjSV81+ByKJlbf4Y579UfLD8jUhDT35Hon/cbQt
7kQPkxwJpL+oNFq/2pZIxYx3sCt0Ya1DbxqdCrgx2h1yzdrmhBCVF2YifENHEsUNbspn/h+ZGmNN
R7ZLnI+g+kqWn2T55f1znfYQAn2q/Raod61wJ/sVNjBaAHykIrQ92wrMk1co+5SN04C1nKkYvi4l
pHdTa9k6orsOhZhUYYcaqEVu7tTspW4omSW65+wS97vSONYEsLBIatFu/HrKyUIij+Ygdm4yjLoy
sscG5reCoAGJMOuDCjPBhcYqChC8pw5TZSRfjv1vHGibMc+UHpm4uU0mwWoZTkgxB+Oj6Liq5Sdp
UatE2WpxJO4uRd2MzYkQAaSKh2KDfF7f1SxTh2bvTpbWXFvlleMCs59oeyHiN5zzVamulXyRs09I
JMTnEiXbSg8j8H0j/c0y3Y+ENZKLRUFnXNsvlrQj2xNHNGbjw6jZKKMHBMbfurEf09tUrpvU1TWE
zxitpvIrO2X0zcG6I9Yhu4sSMCdvQ3BqzXen2RkOZkhXVzwCbMDE+WxFc61fbP0HgCOl9PScItQt
KErXRrZnVBAOtA0Ut/PBX9/EpAQO6HjL7FSrGhk4uxS/QckxAhAgp1vKwCoX0nqNfGPtGPRLH9Ex
2zLLq/oXUGqdA1LJmYUtUFyawpzk3NL4t80OWuyF5QaGJSyfOQL/ZaKg13THIL5IU9kvEIJoW98B
dEPRYGvG2asbF5J8ok2yWfDQd0jfEKcjMnGhGBIVklsd/LABtJTvBU2fNqE0G30CIRUwOL7RkNn+
Lg1PhBXchC9oI11N+3R67gWVa3LVGv/GmAecgxZLvugw5vQI4eT2PzLSQAFjzN8Wj6kPsGvDXtLO
pnzlYPsunvTUpwfadPpvBwwgME+uDxzoLYQ4YaKwmCjQI3VrB6/N8OUUPym4vAE+6mXzQh1A69zt
KibPsNrN41+vk4+OCoCMl/RGPFdER0FjMaBmWFAH4+rRCcWXO7DIsNmM6i4m3tK+peo/xb6aOb5i
4vTtBgQ4YFdVDHqtnEP5zWn+envVb+ftOB0J10nlzbicBjY/L8ZdFo+Wnm4g0EAutjIG5IIdDPjJ
XYD9SNmw/UT7i38g1QR1oweXhWYxe8zYMkJgBdu3By/r3oTPJcxR+IfgA6eJ3xpkaJEQwp1HF8qo
3Q3WIasPdXJPwvdhhCMwPY2IMb7rIDx2I+KUyAP/xubi0fjTfSTEMFKpxkNj/mcLCShMEGDA948C
thnZFNcA3znakZOzG7cI9TJ2ZfPtBdeUsy6fkvGNIdAuPckkgANUEMylnJk0sp1l+qipEFWDWmgK
seRchVL/BFlfm/W282osjQd4vgFjcso4RNRwh9ghbKhgLLGMbgjj++6QwY6yp4gbIZIP03wVEseE
Oy7qJDfN/6Dho25P7j2JF+CqZbFTETj3JLgw68YOFhsiMQuk6KhpGusgW9t28qekEPpkQtW6Zdfa
GzNkqVC+jqUTV0qWv6nxHQAeWTzTJW7FnH5nFdcPu0NASMZyq/HstwzY2fSex5dKuvfRx5CdE96N
djmCcLTs8haLNbl3ysxF6TXUJ3WNpr3YFNqvzShTdl/dCB/ZHDLyiOji2605qJ7ZnqyeD1f7gXSg
dkORczazjSP774QeryRAec4kOPsqCncRofuKN47PEbhrHJBrhBeRZaGZZ8ckFm6fkpdHkOYc5K6l
fmRwiAYVcCJ7oOSirlZv3fyptu+672wQSgnRCtn8AJ1orIDIE+UwG/uhQb9o5p7BP4+dFl4ZbPTW
MGUvdYj5chuOe+APSzrjNQbk4siRVJG0RIkjp+qOzRMPFkGHTYeamEWG57YnEovCtVme3EWi+TFB
p0tEinITQQr80njhUi7fkh3/VeNGP1VhsEgQxhUBGZYaB+lP5+aGMDn+CBMTkf/5aR6ucf+WDd9k
BmIeCIEQec/QVbZysJK6z6R7nRaNb/wUdHv6+OZGXvbIZcdyv4a2oYL8T1d/kYYaj7K4UTch6O3E
DBbmbyH1hsYNiTspFa+JC/eANHK4Fia+VWkbt6sSBIyZKHnQNJJzmuBftJ8dc/r4Iibgcbhq1hVD
oFjyEm1047fL9hnYisJEIebqHAsUZBpRI8EMgYuspQiekUKFWPYRNQ5vUfdZY8PVNhMGee5ePkYE
PJlv58GbVD4cA1dJRP01qrxl8kLBcq94Az1Wn8WC/dAfrPcQGo8h+65rmvLozDEfFbrZYVpN7bR2
WO+GPkYmQPZHNrbMTnPDpDa6vbOlTZjaV5yTlGdeAERk5Ne5sbSOKnhyHiM2yqqvN5l95CeiHVII
pATIsr/s7uToQsYUuLN2ZcKRYRDxXNFrCFAwjI4Oh0C0hqQ6uk3DJUH8SAyMO5R3cgRJIDnn/WP6
7LINH19P7jQNarvjfa7LD4nhcmj+1clR8FOsruQlmVY0Bnl04HyJ2Vrtz6lpARbxdQW/8T92mwgJ
ljRzfVS3SU/YchKtJQTh/dUe/7AoSIg0knkTpZvX0NoIP+XSfqrkCBFE2tPf2+i9aZpa82/QilVm
EXnALCRcADS7LC1rirtqU4CIEG7jDyHg+jLjfE2udu5conRv5x8TXXdbJWgb8AJmbwJ1KCCL+SaM
BDNq6Go1kXhjD4f4LXMcuLjqB+AxTv4sfmO9zmp0Uu4xrArcNTFuK+Wj4fZqC8aQ8KYbhDmRVBVi
Lhctp6DAkEDq1T7BFqwOwCr3pH5V1VepPir2YUFzqakubVWefRZ03AunPzfuFSRQWXzAN5vmVnZo
nGU343aiEUVkUH3C8Bu7fqv029I5AIsVSKTAUocfrQY6MFgkBDe2KCApos2OqnNcMQIoOmbgBmss
Y3n/NN2ePYs2Z6ZOe48lIKvF/Mjtr2r6LCDOVnARLfjx7FqFhSYElljjmVA985Np4kUaT6LKU/KE
WbjkGppnthju6WGISWKvj+onEzVlT81p9V9Mm8IzM6m629zi6bdHJsnrSuRRXD2o0WuttfCyOfRV
d2waGP/y5U+8JahIU/vXsEeufy4rDrdN6g966YaOfcRlvk7HQ9Qc6BPmDpnSAHgHniXCXmeRq+cF
rkTvBjCeKTcxpac69Y5wqxg0PkREUM2pF4pYZNQc+D/W/LFASMRDHZ78inSMwT9uZXiaudt/tXgP
NxOiE2CVoAdA2SbmQeZAzFxpSCo0XE6aA/nX3HiT46uBCFzZ0S+PGAdRRxEvbx7LGM7nLvqcBETn
RQg99beJ7Ly22Nr6Xmd+RcWPqJOAvcRFzmJsAI9qRJ40K1O46csrYfKd4i/xd+zg7KPQ1Gd0KDLW
I4TaRblZ7AO05jiwwU60ukL4FklbMZTRe4EgYEZkND6wNTCdL0D/sFzFBqqgl12ldz/a95JAEg05
ubqOnHepwThBLIOMytGYEENOEeeCdQEyx/+aWC89CXPxT6T8C2zS0/3Ebwmqh+13BaKhxud+epdC
UFp6EGTNI7z4B6VUyJI5qVgjRYmTLO9psmOg449EaF38TFgRYYK6RcbDNC/6m4w7QNEOOSFSCWlA
VXWPOJvJCSd3LWFj2XXNwalNwqTY/z5vbN2tk6sZH8ATyU5ejb61Bl7i94J9fUzFI+FTq5G8ZiPX
aOWunojg0l0cnk0As/UXzaOBfMPye+slIUQHmMAEgSTfgfaDVJzOV827lP8tBpN37pHyQijFSqN0
T+UGylPEF8T/eZMXvKvHcd45i4boiZiRWw/jxnABiu0N/T4R6xdMavTVlq6y+R5A/DsXSAEWpjjT
fqSczfIair7Lz6YMJ78cqG+hgdhNFmbGhMn7Py7CYm/sl8NerXAE5yaGptoE7VnnZmVoE6mGrlKd
pQSYQsm9XCeoCCgPCzPKEI7Ga+NI22xkUdByTBBxx1xwRLtFK+bkMLp3LdZoNhmo6lEvL4xaxNpx
kapoeC8y6qBiRzCBOGI63D5UZTVQYI1+3VheAk7DblgpwUcICbDXNywaTnbG92wEfkU6RwIWkhCv
lkFM5HdZAL3U37F5yEB87C5f7sR8hRI9TPrDcZerS+hc0uC1jf6VQ8tiNv+sD3gFAKiMawHKklYs
Q+B36Rf+N323mN3Ug4EatWUHQMvMWqMAZ7rH3ldrR4OHhpu22uAlmjfItvvpnyisHWsdovpSSLg+
2FlR0CKWSNfY7nLEc2uSKlDVP6n2rLEfP83xrbbQbRO6oS0fAZSZUfxoFty0urhntVNW1vwpBtXK
MvxGvTnyHnzD2qQ7+I5urfsVm+PpS41pN00fIrYtS5kRkZTbPjMAoideuOdYPAM8lrnJ6Kbwz2qZ
H5GUINHrqtto9ArCvM1wXdO7Fd2nalkEi/ERA4qvP8oursCJLojZfjJzZCUEe3f7gsGElR/8UO7u
V44b/JKI89LGD0N5J5yHt47lqMx9QorW30GuVwx5FAiDFC8+SkuH0YGvWrwKNiE10+d/iGj+SCSW
cf3LiQCfT6a11+YPVKa1vcPpb1iPMM9XcwjsJ2bC/CuMvzWB7IbPCAlk3zp48qG/80ve3/pq1bJP
oCTBQvxofC5YDvT2JZ1Rj9ELzh1hLTHqlXdHf1gMTqb1InS+Tn7R5Y+R/CPWYdYklxIzrPjacGIN
naRs4I1i8zujps2xDr/8SpAuWpZ8pw203vWb+YOhXietv43ZEMRsPYYsxkYfzQKztcCSQFAk2jVF
fuc9FD0ZAAa6D+4ngsFYO1ZhQmXT5pqtHiTVfVbqH+kiQXNsW9ZwBtul+MohnAxt4L8BxgA6RNLO
spo7GBnNYi98pLuBvYElu3c+VaQGsfFtJp9BfZtnVLy0Vz19srwZHOAUdrLhv3mLmRfrkaThFcRn
7xIdCnuzUBL06FybPPrqbS6/Kra+JegQ1a66KMNzFPzIVlRHBX4nGpHDWn/AKGxlRA0Sr9p/Kb7+
gLjYIOu8WWUxAW6kgcp6GEb0/PRa5zcryFwNoQd/ixsFMexNqQ6NvK7AYqxwK/0ENR0Me8kCFzhm
2pTNrpDYPx1+F4lDT4xICkF/v21dB2D0JGgwh5yErrqW+q8ysVGNnWL6sImY0YMF1rF+Se2NetWH
W6dfykJafZeEUfU74WNSyfZ23gDtVm154S231JvZDETmgaE8zGo/Sei+3K7d5/1XTVxbnpc8J8LD
0U2yVK4UZnJPFpLYg9G/YvgQHub9G9y68PDreJqnFRJAqORQ/4SZIG7XEearPaSrzvOvpu8aRXAg
fSvFVgDAgP9R+ph9bRPSYb2wxkvQ10n0G4/XzDkMmzHB32nWGGyYhFaD5YEPtel2osomJq3+JlZu
qnPVizMjj4a8BQEzEQuoPnSOb2wHXNogXUgdEcxDBZFRbZMRSNENFhEHRscdX1SCvdiemaLzwBeF
jCb9HFbEj/wD0gtqt559/DxkAl01k8G1+S2097ID35V7f5ZiL8bhh6CNiAiaMxoOnnuP86wR0eHV
Q2LqkOWDpio49lmq6zzljnT/g/QPFJ4Qmbi9h+U32yn5p/gK1xauNDI/QdW6MywRP/NZ5T8I4JAY
sHVJIkvqEqJk4DDR+7YPRnBBQAfdVfCnIcDJFB+d7LtaXv4f74uwXYtlwsmGsEIp/Wdqu5D9URWX
gvJBq5zs5o01n0FMxZL2ZROZmza7Frqz1owj2XL9AsZFa7WJmE6VtvOdYXTNjCwL9Yq9DdA7BxAT
2iDBHA053/kVrX0pBfSN6K/ivS2gX27mfmx5ei+SfZSyM2kXsJ7C7Iz3Wj/UykNFfLoAFTZV5yUI
glROSOglpAdxdhnBet6B/xjC0Rfro2y3IrhKQoxa4c7sajEgrRmi6YGgDRIhPZe+CctFEM8EBBuc
I9OzbLr99JzdCODPyAhJITrHh9DxgeeoKakljBzUY2HAauGw6IBRU2hcgMktX91oITS238TfpMRw
hQ+phZwTdTpJUHy/oq8Ea2HtmivVLu2qV5YHgUuzpRJ4KQv+qTUv/O+0vJGOCytEkkbGL1Ln70r9
qjDXtSwQWIQljIs7I2oLxrXAPXhU+cH2uSOxWis/S8yZ1RFGdyp/jRYj5wbWpA0WP8g/UxkvI0Mf
LJ3FG60tIjuTZWEm1mLCoIaJwEPUpAphWF3JzWsysCJfUbl4/hNggmZGbwzh1HKqBIlckyWvVZ1e
jE07KZxO6HxV5XdME9keOvOUbwjwKnasx/MHiyC+jeDigGJY4AylDO/MUDAT3lNwQpEKKr5w5hjS
Jtd2S3fC9Y5PGH6tOhGfhQfELL1CRD0TiXCUTKQ2fl8TYrDP8HvIxj3CAUTaKYJSZz1MDoPuvSY1
A8IUKK21duRQYcr32vnQP/CN2oxhmXUltn0V9AfQJQMTkk2t2SbItqTfdmy3UZWu2TMGroOiHI8G
VofyTmHp1ZfYfC8ye6fyABOIcg4ncOGmr466DExgbHROgIX6SbWfMVYVB+L5Tu1O43ylWdST7euy
noZ7FBHF/M8mTbtoVZeVXl6tUu1YdyCbFJj3ud2CO8U2a7FVzPU4xctv2b7II/vBkXm7qf3e0Az3
PWdMO5I+59dgd7SHfsGyVo/30nf6Z1I9WElBEl63rkj0XBJ4GLJutlVxGh0J/SgoJ+FcNaWROOed
I78u/6m4xI2iOxeoojlARkRRFcw4wlJLJKeqhxBHLBvbWU13i4lItRvcuFincYLIpybZarLFAftJ
GQElUmeaizm9twXJcu/w2lKCIFv/KzRW2wBAAk/F4ftYndWvqNoSt0F8O9cAs0hJNJ7fShFA2BEj
zyoYDh/IBP7FyxXKcIY4bymNTgxb197m6mKnr6P9kwzfo7xsWQ5As1ZlyLysuxFSBxRimc5yv2HK
zgMac9aH6DgCkKz874IZeH4Bt6PkciBIGEhaTaRqul2ieIEd4Sy69T7dXnBFCZ5pQNb09BAP6vCb
E+8SFf/K+EMiBK75AiIlOc5gfXEFmnCzVj+zfSZRLVL+DHa4Oo9EXtx4+jTIPu9OkvNn9CfV3Kt4
AoKnoz006Y+DuhT3JEX0s7Nx3V5U1cNIqOEPV11rDHdaRhOACpFlui6BI3Fx0ayPUOENR0Ukz3vJ
S/w62TBIigtVTHX85ujBPCl4LAg32gFPFnp9Q9Dt3bss+cIkoUp7uH0VpEZJCe+9SDfMvpUyQaG/
5+pRthD6EKlxqKaR8gsthECJTROwvDvkdPG6/FChJPuI1aArG8akIZDhU2aD/bjRiIbM4x9Fw4iu
3M2mhzDDBTW/TLBEy2ba1hvEGdWWg2juRnj9OHkVwNlMMxpDe1qM1/KCjFYnpazzK6TBRPl2GWBH
THNpdiDvr2Q8r2PlPMqAUICMzkTCwcPiJig5KhneOW5JxDS05bRbYD3Obt5So8UMpBU+zmgRrNmC
lNC9VnvuhCHeAtKny1vbEiZ5KrRblj96sgTiI+4bqfYNjjt0judsmMrFaESYPZ1EWz1yJmaW+2Cc
+9KLFK3etmLcVjiUcEAuIRTI1SfyNxnq2uSVcJep/JtARSzmDOFU6VTQvty12Z+j8P4ZaP20XXvI
523DPjZifzqb2g1vEnT/8vZ7MO/ROtxOy08UsUMF90HqOcZXjoq2efkv5+6APrAXFxBtp70JMnqP
AyIGFj8ARP5GzGo2uy77c8tQZevbtHqPpruylLx5+5rDlwxHJXxfopP9rjs7eYmOptp4zsxKrLeW
jFtBUMMkU2hFXKLcoqY0z5KDsFYkufEljyL4SQg44bTYIEUbSTJn+JWzvazJ6W96k+6cp8MKvQSC
IvJhaw3WaYJlp7QWRO2RKoD7Hy/MMF8HVPwljFjVbEGMDNXX4XfyvmFndsliRZDPdvtKLmjv8ciq
+mpg0CIt3Tr26M9VvtGcIV4eXmRiEWIUfnN3Qu+6HhhHg6uYXkhHFvJme9gItqVhKWRjcA65/xul
AiYaVyki/BalrgMnm0q8mMQ9AQcuPl8VWQR6u9NZUVj+NDqxGRLCK66vhSOhWbyXkc6WdGn7DcIN
zOwRAfm/mBzd+id0dB0LONCTgEOn3SOlWQoNbcWUT8TqutUwCIeYiMgF6ScEGIwhLEvohg8NxdB0
0wgMD1nsMU7Phvj+CkfwTnuWBI8lD0MFh5uvanVTmMErWoX0cyEyEI0vfSca7ua5sGeHPgecWqOm
O8lWb7ypu+qCiBANov1x5R/TSFQ8DJC46ofDS4ZjTtkK4iDlAiP+0TaeLISEbz7A5zFXnWqbdfNu
TV6oQC4CnamWoU6bXzL9APkgs9niJaw+/is+8oza8xhykhyR8MD4zJMiXjDTfTUBBCVgcdwF9wZH
vl/IB1S3vXwr+t1s+UFHtuS2DvhxLnkAoExatg+sdGNU54pZZNJk1M8+8OtCXlZxHPg+I7yA2EMY
uhVX/s5IFSTDi4Tvk5BsKCKgPjLQ8gUvTna2ptNeHn2Cd0XcC+JMFBpRxZ7It5AOJrg1M2tWtzlS
lHq7vILPsD9pckHfqUcMckl06Xn12vSfNX7HiTtg3GqBHV6a6CSb97b6KGr0UhsRcjj6dGs93FPd
jkTxEUlWb0rbJ6+qrhCd+0FwAgwZ009NeK1jmGbMt5pMkfszpvsyErchQer90yA/FIyhu9TaCU7b
JwI1m9xWbWgZAK+j09y+2Jg1yFJn42nAMSGYISNFYh9yEPVTyzXokdMZfQEOZRABrODAMoRMn6Kn
Q+eKiJtqj0km7l5a5TzrT4u0Crx9qEPTYBPywg5Aebuy2i/Tvoif+pxtTf2zVF85naqCvQolp5hg
F6RCNXe7hSuFlJpp2RJ7S1zJBe6J21SMXAtemHHN1pDVrP5rFHxdfl/dHLY2x+pjUr5UtCYt73bc
u4sZrx37Y6YRTFmatA2CfRedNP1DCW/Ev8rBvtJPmblPspMZPx3rBQFbT0bFx6LsECNH0SMFx1es
a8gboO051pXziIBVQkBR4xuuaG5OUnc0aJ3Jk5CDHWbmemGH1qz4RYj0SJ+BRFFdSu82q1Mn3Ik+
QJdO5lHDsltXZyDKkMvo2nOSrsuyk/R3FTFMBnIlS6C02cdUPiumrfJAaFrai/5iiEIP+nndvE7I
heXxhy9U6tkicSiQI8mE1zfsgrBjksDKl0j+Y183EY6tuR+ibVB7pb4mqXpPLGSGuu//qDuT5Uiu
a8v+Ci3H5XzeXW/KHjWICI++BxAAcuIWQALe973/U43qE96P1fIkRZGUHiXVqEompWUKCCDCm+v3
nLP32hkKTkM+u0Bu680k/HKNU9AdR4QmYpVm90FxBusx09mJL3jIMuGy6q2l7OUHQJhq9aoFj2r2
NILiYsAirQLdiWEPo5d1+AVsdhsPSPkrfagxJsCvcVcZ5zqhkzwgz7fbN9fnTnDGmICOVwssgbGQ
k2VnYErgfRYt3j5QDnS4wu7ql+ce7xRKzRYlDWUksGFj2PeEVpcgR2isSg1GegxX4Rm8gdf0eGkd
23xRYrZcBz/CsYVHIoOhYWFd9O66+hnyXjsMeLL5RquFiJzldM/nJgy/c4xCiWajY2mbRH4iKHKo
z4CfK3GgjTUaZzIU6cDipYJ1/1247X/GHTfzCAz2ng3fYgo+IyEqQ74in0VL0xxSt54vKukFUBIu
kTS7ynBOkltjfhu5CiR28MkkYeye0CcEATsdZUtQcqTeJkmdBVr1iV9JDieMZYZyzAQY0gNhyVsH
xPrC7U7T2CLRknmofkw5IaFyG/xHtNSahzwXCsChVU5lTFvkoNdbqWanPfXqsm8J5hY2+oa5ZnGY
RlpNALDzyYaJyqFWxpekntlVR1AQAxrWb9/nYWDT2rX2br0jh4azpTerqahXH49+AiMA2j8/MdL2
3DkgUVxYjaeJcwUSq54mDXExq2iQxZWY1zxWQnGkw9MDPVK61yQUs3gCY3ifPP7g/PQh2STJDfSn
NwZkNByN+BLLL/oI5Kt/DLcSH67bZiTYMsQuCWnfs73yi/NAL6umyM2Mbzabq847fr9waP3VO8Wj
kc8tT9zlY4wUvXc/Uj5WB8J+GnDX0o3BfYFm2iqQtlCR02dt1VmvtDQagFc8JMuyPxQpaVJLqjiW
q4at1fc2X7No6HskwPAA4QLb2UVMN5jVu/mGoQfZqGN+Ljv0/DwJ0V5H8Ve8X0mMGHtF5o6rTyer
8PY6DIgA7/e03nmMkjh6qnFSlLVKxYZPGtNJCdOAheOgyh9TIxgwXBm+aNaRta0CIgrj1/6qYqWs
shdfov0OpL1/j3WMhoDf/HVJu9re6e2LxTtTXqbRpDmtneLkm3NBXW3sEnZr2J+rbaey3k2OyyOX
yRhtmC6xsAERYUdDWi7NnAGUJnk2iBRhDN8wtAH7VCA6WSw5Nt3qdKvIOw541t/IT0MK5HPUX0K0
8OzuD3p3H/udUhLX6LABtGQaccQ9MOorO35291l00ExXNHncAvUiA7JtxIah3wmg2vuxR6fA9pnW
Jo0SG5Hh2tz43HLtQxZ/COWhbx24J/YHnVcz+yiyUxRce2M3NKu63qO079AMVmjApEOvP9q0QQmI
qx51bgs8ueGnItMAzGg7VbcxfXDfRbewAibte8s/0zFp03XMnqahaRKQFJS9E2PLmDqmjmIOpOtI
EuFKM9ho4VihbAQ7kGxCQgdjf6kmaDK3IeklyqUeaBctx3SF6aCRkOBADkQypT2liMOrhzY6B+Hr
gHSkimg4jO2sFMdaQhT0mCJ7AOiXMaB8mLJeaPNI9bUYdhOsnU1PT0DRlqmfaS6skqn4KfCurnyr
i7dKuwbqNymAlY7QPt9FVF9LfqUfniX8emXrjO3a09eFyW0bQYs/uCnYlqe4QDGJTZOedbvhhoQZ
xgQcZDH42qF66dnQl0BZmhXuDOzx3rye3ojR+tsSjIUlX1swOSxGA92Zo5tDRN4YZHVzfvpZjWdi
OSX71m6/Tgl2pEXECJImDOZdde+S8iAfggDtKDEl5tpUH0Pp2Wb5BzU7yQ03Cl29quem6VYDYRrV
px7my5J5iTGsmXMkuA474EBr1X3sM6eRydxZRZ0ErOdgBh8jerg2X/YDl8E8z+fs//AS5fGG1dew
31wmk+GTFS8JajGKLbH1y5pncQBFAA4jclvEYERvBMG9gHaDcb8rDkGz0g2qxT1mVCO59lWCS2uS
6i1Tf5lTnZvsk4enOnnvVB7EpqBqmtBQzPrZbYVEkNN9zQ5m+2DgYK/KN0lzrH7SaSJ2KWFeGO3Z
UFHShMdC59Ky8HtijNorwAEiiMt4H7FWg57ipnPRwrdI6vUNHE3KB51chxaBJFYQsC7T1DE5SVJI
BuO+Z0LS4BUO2qeatz8KfJwLuFXtUxgRhEorsALRN5qrFoJ2sWr7LTAuL1xG5rWx2fmwv1BwluAC
bGGI+YgxMbWIA/jexFxpkB/adi9pj3nzlgiAoU9dtZWGmOr8hYFhiDuG51N8RAhbaweBvsa8EkPA
gKRj7YQ8ngRcauxJdgS56MN7me8tOswlB2vV9TttPOT9aZDepSnV+y22lvTvyaAf5bUe3tHqmDJg
E2zcMFxP9rDKWB9TTAYaBm77VlQPwy5IXzqaFvSoZbrvXFBG/QkT0gCsWTo8QNFv0DGKIckPz/xS
Oh+AcAOZ0rH7tLIX7KQNHTD/zbW50LcxgAwdpdcyN/hJcDTYWIZH8jNNph1hdzL7S188Zd0t5Y6p
cshGw5tkQmHEfx8H70nuQKw1OWf+1q3Xkkprxny3jKugrYiOnJIB+QzxsjmF7EL1r2NzF4BbFOWR
xIPa3GXjzta2elrN0cnK1WKOeIgoGRnx/dTyBTAvrBPgGq6GFMkFQS81IoljDqjXo12XU+AZ+q2T
H8b0nbi9aZfTaWuJh9OEFQyx5TC/LhmL8pEYv6fe4xA9GebbdMvSiw2fJx818Y/zgnqFYRG9dlFe
S7FT1AvBX+O0RuCRMbNlELw2SK0SnvAN1X/s0xcNXqddKK4Dil8YZ16D4uLTpcyGcqEcW+85GT5i
I1x0AU2W3iJ07yS4iTOnB6gVJ0DAz7kAUWyVD8NwJdk1IcAjeuMMwNMmyKFjTtNTWOGKQxUCMxTl
prGKAW3zKm5s5PqMa+E05BZhupuOWGM2pJH3ZiPFYzeK3J3LlYKIk1Kq8GFMl7bnAwedUDd2z0w5
Ej5TI5g7iylS4l65F8i8ScVqt4nspwLSFhQZ9VuZ3nLGFCZyWvmRujEHAslkPdtwgef6M+8+Dnak
oHOfFv0JjnSN8dB7TYgAc6EoM8V+tD2c77gELhpuc+C30xQlfK+6Dw5j051NaxckT7K9oinKbtMK
rol65lBZ0oEGqe8B9jikNlTrA3ZMaZkVl4Jer9vtGulEV2+g+2SVTtq6S6m6gvhtqK2yI0sxwdj0
gRELl9U0bsHsPF04HrZA1gDtG8sgFbZHTGqwqATQ1GLWqPmuTe4jLUksSd567MAr7ANxU2inNAwY
OuA8eOJMnmBQ045+BFLgRTK2iZfRDKGAAeqrMWlgMOTwiWC0SvVT1+7G1Rhu+dVx/zTtvviAMCgm
1gkjvQLQ/kbVzyVhye2HMuxd6Zabp8HeV/neaC8MEYCiRsM5UD9EVHMHXsrqGlZXVb7l6TnuFhF9
qhRJ44J7xOvJiPhU3JuRPHY87vyVNK6BzJf5cxa1lF2MtTzgvZhIamaA2pOVXQfrnNPxD5OLSg8S
Ha/+5sN+GvFQ05aHs/+1HTfRiGhpTfWDbyeTH8LiOGXyCpLmRvpq7KpQM0NZVlAvt/BG1435JNDx
cpRZTuNkK/dnVTkS8OOFT7o7ruw8X6pRSJjuqUO6rtFBC9kp8Dv4Hh+iWFfQfVR5FAXbTNzjxJy7
nXVUq57KcKsAx9Y2oviqgbC3dWljNnTmzUvB7DvHLMfTj8oLrQtRvawkTHm7z1a6Au7S/dOAzASb
r1OUD3kXL6TaYvDdbGizGu034H2Ir6J22dAbr4F/rSKAS1JZI2H61uffcg0uxLLWdjEOumHAivWp
IwRIvQ9U+ZKL9f5rm782NX1gPjot2RMbd8FUC6VctLL9Fxk+n0p3mM2kM6bLMtzXELcsbm0wo6ZB
YX3xqEqHOQOKHk6yvpEViouIbqx7gampRUdsAFW5j803XRCVgo4x3o/5pjOOBa1oWX2JwIfA3oPY
qTmxeEsrplh0FxFD2TBu2c5Hr318U0wo6njddHb5A9l3jE2UkJYsMnrl6nevnbq2e2qhp+ieWYi0
alYdH1hU9S4aNi3SfcR0rKMpMScgULcjlxgxk1Ui3lkGvGVR8pwvEf68V3BXQ8xDexagPEf1h+aS
RaYaj15xyYAkSYKSSPqaRF9RmlGo5HQskOzRhbFJHmA2h8EOVUIROjLzI7mIWbq2Hale3brWlkOz
zbt7MfVuarR4zRXIoWa3NJn3PPtcGtcx+7dGu7u0wUb6NvO6YwBPGeVHtwFPhruzknXZrElX4aHI
Q5Xnl58i0NBQeKhchsqzGNgoRtcG4gzPLUbLnnycTIopUhFmtdxkKi12ItGXE6Cb5+a0vnpo9ied
fSI2PskUbCC0LTXytTNukytCXsMKg3PDPJRP5vUXo9/mxXPGxkRqEfn0b5O0JqyWhCnS/efR4KJr
72jiGwjEW38y+j5LEyZDeg/dT5N2Vob+6JC1LyMmKYluasNy5PYPunozzYdMppvBsVPoyLAAkjxa
IJRjpKQfySqeMAEuv9a0a8Q5iJAnShKhAPFLJZELtwmT52R8Zlh9HJO1J3JK0ddav7CnQjVd8ewd
x6XOau9Dr6D949sEhd7H8hQYWy6mSWyueLi4DR67pJ5ZEpnjyE9L8sW5aLV6AmkUtNw+O+9rGdC6
RaCf0Fe2lzYBAGQ6PaFZC4eXvt9SuFn6Seou3fCtLO528OFSgxQG2QXmNs2xdzxkfJ38kNYG8Cxz
5hCuTk8xg4CKVR3svPooK3faYFNPjOjpmbLJpq+72sLWPWLOIkRuz1KpIPuh1vSBdEg0i5iJMLEK
X7788B9/+c//eO//p/eRnbN48LK0+st/8u/3LB948379h3/+5RGQQJZ8f82v3/P7V/zlELyXWZV9
1n/6XauP7HhPPqo/ftP0bn79yfz2X97d4l7ff/cPJ62Derg0H+Vw/aiauP7+Lvgc03f+q1/84eP7
T3kc8o+fvrxnTVpPP80LsvTLL1/afPvpi6V9P04/H6bpx//yten9//RlU8X3H2b36KP842s+7lX9
0xdJMY0fdQNxsKVaiiq+/NB9/O3/twxbaKYmNKEI48sPaVbW/k9f5B9VWVVNm/9YeP0tWbe+/FBl
zc9fUyzLlvmSKtBv6kIXX/762X93Dv92Tn9IG8LpAQJUP30xeAP5z6d6+my6bRuCN6FYwtSFEIou
8/X3+zVIPb5b+R86ZZhsDqp2FdHeHQ+l+SQL9vCfY//QmmuZ0UaEIofCpEqZaq2C4dL16048VNVT
tAu7M/zx/QimMmaFDiZ6C8L04qEwN0hS6uFNrk4BC03HIiCrD2h54oY84IOuf8gIHUNYCROOnsnA
vNub7A0thBcQeYlFKPsn+kAENQhrYeVbxoByTdriIqG+RF/PHWM3zsA0qSVRV+VRWQT2dzagJhez
f//K/9cu6//2u/4fvK4VwVXFAvDfXNiH//rf6f09++1V/f0VP1/W5o+6ZnOFmpYwuGgUzfzrhc1X
5On6FKY1XVSqYv96Xevaj6ZQLF6l/HI//HpZT19SdVOzZVM3ZVPWlH/nqranX/+by9pUZUsVmq4K
VVNtWVfVP1zWpi8LcrUHhiPqpaIWWDS7i1gwxFr6yN/b9YHI+AblnfdgzZHMOow3V8GK0OhhOYaw
5YbZ7ua16hz13kpb1Q6DO9b0crZlbo+ed9m9gAndMu3Zdt5aGFu5WVA/VccbRNFZsk7WpmMtFai7
uYYClv7jjRldQgUDuHeG1YGt/aHFlUF/i3c1QMlvF3jA6GUS3/FVQI65NLyFC60HB1HMigQyhKfB
gs7szr9o3ZxGfrMLCFGa3UCh7eWjeokZc8tbgGJLdcuWHOdTvhCvSElRWDo4YZ71dbnlXnkLgNY2
6xuahIcJazf9Bpg+5gkllraHY4Uej/3ZtX1VD4gjZwA/KkeBQAsy67a93G727LCb/oFjYk/Yh/OV
8FSoKOW+3EOt2mIg4r0DJ5y9LB8fvdkbncY9MBwnudLjnUW3ApKFCcHZnO3kFVsFzkUAOQxp7s1f
cswYT/PjvgazR47VjDocORhJ2Qvz3UZeaEBjnL2Vr9oiutYLCCL7ZEabGsBM8KSo6TUwUOeEbGwb
8utMCDfapXgfV/ImX9c7PcStMcu0pcIv4XV7POhn1Iyras2T/TRyRIPuAUcc7Ds+GYGrhJKhK92z
sm1IVwLb1qPvf/LiHS5ca6s+EB++Cmzn2VAd5dJKu8oxXvv146O0VnCGriBhE3ESbMNNuLAWEBI2
/qZfTZ5756bnSwSoz/FSWUdb6u6lcaBqrhHYYFDdLnUAhibCGVQ30YKkAAeA1vRHTxGECqVfMzwW
/AHw4Pkpdp2q3/Ay0HcFWuyN/tA90S3C+hwyXF5gyezROk5ITObvax+zFP7gGttvtyrkhbmvZLBd
zzQURHy0L7QfUa7DQzj4e/WgPdCFWzU0Js7Sm/2WjfICbhvblhkZCvxF3kZHfyGd2I3NQ+nQdQ7T
tmifseiL5bQ7sub8nQ0yJkbyhFjqJz7JKDCTOrrNaMtRlYNWbRoDsyvUHxpkDFsVVClimT82d6YM
Yl+fKn5GtumGbdPACVizZdz6Zw7sHuZf8+le+JGLN3LNZ+fzHokxPQCmbrjpQtK6ZjVDmBeU9vnj
ZKzCV4Eu4NP4ivxuNwWGuejhIdM72jZaSlxRJdl9kiPeK15tLZQVMgYTIxxBzUvvQrBeDUerA30z
61+4zAoxC56VM+oS8bpAP+0+yO/hclYzi21XzVoH7TInLJpkjHc+GBFhSxDuyzOwfHs296Idez+O
jo60dsH87+Q+SSQTTbcskYnDsx9hfpxVb7wvdKrMu14EC4U5b1/cS3j2dv03w3KKD+mNpzWQbjoE
lbbk+mAg6T1DqleHR/bXyno4pJB2l4MzgBKa1ZtxccqXYvdGhP2B+yTYhd+oLbfs1I17ilko+nBT
Doncza3X+C2RZkhH0DIc7DtqUNSz4Vm9aufAftLCTUtUCajIOe2Tg/pq7XMqUWDCXTN7lzcKlo8T
cSrmynrBxHlIMD0jZX5TzxvtiuhKOfqf2tE6t3NSYR+07ZEc0HWGEJip49WMNpPU7KaXfCB8zNWM
+CyUPqFzv5MuXc4R18we/HV2JjBTmz87eC1nx2HhCCJHnHd1gbhjXn1T9/yNUAD9Jb2/giAAg8XZ
GZY1YnbKqDsGPdQr7P7xLEAxWeNKdbr9UV0q8yNxoLfKX+hEBfERaFsj4Mr23KqOdcqYAqBS4rUM
NebGwsQhxvfYqxgP8pHyb8Eb4r/PQD5RwlH5YD/VNjpS0IPxik+DPtCnEDP+Gn++YlKc3sWxvg1o
anbxirjIm+mQJInXn3lmtQfos2zgDM3A47afobrFN0BhQAU/x8o3K9CK8pmSDX/d2yvs35rgwcTw
Et7hKUZwNauVVYMGYMFrIOXiKlpK8WK0GNLNhXzQ3z2Zia5Yao53FqtXidTbjnKDSReCIfo0SE/M
FUrsxV27P6E03z7M15/ShtGquiP/dPl0xCzHYMulo3EX82hD23drHpRjRGP+HHCIGuRq5N6upv+h
sLtAaiNs4mV6+wwa1Jn3mN6J1a7oTO15U9YL28sjBJ3ZhOCgGmaW8nWgbfet1RfEjCKgCfST61zs
hZgMLTFj1RMGOECs/D+vxIEu6Kpp9IetZY5hrYVRqNTQQ4Ab2dL/xV7xX6iS/j+qfyhg/myfeL7/
1/+qPipqoDCrfrdbnF73193iVM5otiELU1EpX/jKz2WQ9qNmqELIMhWPAiBQUJ/8UgUJ7UcqElnm
hbqYdoTqr7tFIbOR1GyV1DpLsTRh6//OblH8YbMoy7auG5ZpWypGN0uT2bH+tgZSrJHBVwRJpWm1
fqnIqTVTYvkqNVHoFHZ8SBV80+mgkxwXsXMzshDJvoEJvJNpfnnJR5s0jFHbinAri00U4GZtbsgt
fguuYS8mnD7zcmgNJuE+RbkMo6o9xbm7AsFIV7wsuND1WqAGjM9KoW4UBad922S71O/p9gp8KSFk
L0lRpJUUSh+GVAVnNuX9wYszmtxmMY/cYADsbuHT1wpmdqW8G2M3W5leAGmvVstHg3tDMmz4KyIm
ACMEEdER+LTOaHvbuYz2gSbWGI+t85ur4ZeK87cVpvIPji6oYoE81TI07e+24rI+WIVmlaDdvPwc
03l10kwAL8wK5Zozz9ZtDSpD4dSWhJC6DhH08HwfKlDvRNSW6yrU7rYSH1S6Vb2Z9v/k/f2hAjan
sy+IoFINMVULsqz//uwPepElZTfgAbOfRUFmNeK1k1sq+q7pvW3tYZqBukqjPZw60UWNkCPK9dVo
wEm28r1tdeg4vdbdmiEMKfEioVXNdU/dx1bcw6yU95FdvAyBxxjQnM530JASnEdfjbxqHZch8Pcr
IGnH/VjQaW3qvl2Nav4q+zKqKpCmhPMl2xFMPZFFXj5ZLjp/XEooXxEUKrQWabpWidoe1ZDZZMbg
0GuN+EEYvoKrn06zABM56qM8k/PgU29r6ZiJEmhvqB1c01RPBHqhoWK05CG7VVz4b6SucMLMaFyK
rna33y+QNBnb+Z9fHCb38G/rtOng0xuxVM0UOvUazYzf3XqpZ8qtGRX4XcJokRO+khNZsjE8BaZ3
0u9ahapAqwx7rcjE/7g+7KZiwLVm3jSRwLvImfBVYZLMWyMMVkIHFgpxytxoYfpsm6OxqDJ8BQPI
zmwkNdOysTxpFgh30MKao1WIUksJ724btY4sKRqU8/qbZ5L3lTUjI0uro7cWBOibkEQmcBd9wGdn
WVgbI2CiZQdgW2qyKTauiy54aCJM63FWoetKCOzqGoDUZZEdSg9Ir10iG4bbcMhUPThEo/eqNwXE
7ax+9+y0WuXu6KF44g/Dq7D4MyRYxanW8WoFTwFgc7shJrGsFG9ZJYnixLH55BujvTZsmtGuiNFT
KB5GjVQO/smJ4oT83ZkypkYRDStKa8iSLOG/XSQ7TW9jpabbXGU+5iEf6l6VhUuBeKzx0XSXtoZj
rn22PaZaA+WV1kFhNUMLt69tkjPjE0RUldVS7oBw6fWbakNny4z86PYIW3O1LZ1shNAooQRwPEmr
d5xm4hAqxE4jCWWbnNVpjp243IDMVpaRkqGotGXpJZaLXRf2GqNaAymkQDVkBWFHJK3d7NxIgulU
pfyl2hpdSaOoYG8q2XG5DhRcUs2ISnJMSRCSiWyKsGEsrOwxkNW1zuhh41NY5UhrR0GXIInYAg+s
zHgiDcVOV0kWHTMzYpTRNwtLbkAHk5pELO4nLOIJAa8oGyXoGQYlBpENqfI+yCWSC7N9ywQb7dJl
QyNbGQNO91glcCTyXH/XBMJzucTWKsLKQzPuwTZV8WTLwy4xcZjFApe3bVVwgESJegM8it02iqNM
wQd+N9hO4DEHRArer6uKRLdcqkgwVysbaziIHDOu+/MYHbjI+6VAkGJJZAeOtXbNMu3N86XHyOcr
niE9mzpRT/wGtn9DEq+jCh+cLuuFY4cp2/6JAeL30WsAa3Qn4LHYlR45kUR5VWYKpbjH70zVstoK
V32NVNelUdd/FChLpoEMN67rGCKkVJ7epl0w8o2S11F1kaHU1oecMw1sSuI6c5eQ1mLUZ2bLvI7g
esX0GE6pBVWZv+imVLRadDJamhJPMIT4UULK3ncPRiWdfC1YN62VPngGmd8rO02b15KYEIbYEuy1
kBI7iXddDgarymx8CSGy65pSi4GhDXGl9naFDM2+FiQEdcSyxa0BGDpoSXhl/Zp7rrzpEB8Wihgc
fRL9hTHYY4RcKEYD9xuhqPu29uWVVWSwlrW9UdcFptHoxZYVXOZkZ9C9bOWMcrPdsOlRHxrBVr6y
KTqFBYcG4ooVx0h0UKzUgwSdwVCbHTmCqg5+O28flcavl5XvvoxG+667asDwj0ym1lj1PZm7ebuJ
a8Vw8Ea1hYkQUbMomjuY5dYY7VzasKiP63Njs8f2gKI10kDHJC/SXfCZZEq+aW37pqOi1mOLgXUa
vze6/RwROunZ9BKEtk2HexggJ3Nt61GqymOsDf7Pm+ufO5D/aC8x7cT+1q02ZYXHtEbTWzEM09Dl
74vUb7rVqdXiBchaiHM+y4nNh6GjRqdA4Ub2a7ozomTJbUK1X9uMAH29pfWG4tzjWl1WmFD65q1W
xX0MyFaV8G8EuiAjJlEPf/5cU5R/8EZ1oVmCB5ShGH/cVPSalPEIxeUhEzxkFk6kptIj3SmsMxk9
liYFNKJPRlwpnTyfHdr69p8crO/Pzj8cLM00NN3SdUvhOfuHHmhueEHPTssD5IH4QZRERNnauM2Z
jmJ5JjQzre3HZiySHZGV8qwcEONGpn2QUkruJid3VC2QIbiBstV1+RKnebXzmZ3bfrsfUPLwqFqx
mWx3UTNh4txcXaIbsXaxRgfTrvpjyEaVCA+N3k7IXFz1MIcbno74Im4FI0RvE5QEHpqJY9dmvMx0
mVHz2EzdVrbEdV+sbR5xUPf3fVN/NKJrln9+mqbq4g/XE7tS0+TtKyzmqjqdxt9cT7JieKrUdKCw
ymJT91G7y119ldkDxiFF+Eczu7hR9JS2Zbra/bx7KFhgFiL3olNqIePJAkk4hivETposnnUIjaot
dXJMp88wGOkIDN07pa6HSzZBbBJFGYmGKT5hLLcSWeD88f1vnMQK6F90kBMhb4fpj7bu5G3ej5QU
rQxnvZ2A0mF/agPSg1U/nBPdDWWaHSV0E6av+O8i3Wb/gDAj5hpDgR8wKrGwnvZgNzuP3N2iXwit
8R/Gmvwt+IqrPz+kTKf+7qAq7PbZ7htCZQ4gT2Xgbw9q2ZlWGkglB2M0wDTApBrLZDl2Pci+LL1q
KXbdlmqkhrBcNy0B0AZy6gILXdGEPbc2GrkiOZgdURZTinbC9kHqo70S5dbK6v1L7wKcCNubqdvy
3Mz9e9HTvhqtR1fMTYV+lO7T8zCTQSHS0sLXbF5Hy6bhMnR0ULq4gy7ux7QjLCk3N2XUnaIRha/R
iLtRqmy6Ws8CGaO+56YCcdukMMracDt0djDTYq/EowkHuAKdVhv2NpNQTxkrGOTazIuihVEVNLM7
dJABNvta1kGJoMasGhqx+CxvRJGcehq1baK9aDl8oSn9WsqWBQq7PEr1Heg3rGXwJ1yjB3ovle9E
bcDLipiJM+slxweppqEyjSBNB5abbDqGyeMjs1m3tUpljK4h9hJbD7U9M34ek5Yuc8xzrd0m0qo0
ZRyXNsA1AzVK2GD8MKpqn9h0MSsBF7lUUI+7MSCRWoDIrPRqoKnY+qtG9l/6zqaEANGf9zCFLNIG
VBkNm2ybyGmR2Wc0mCtVQwNrV2AAyAZyypQANYGROcmTY4a53TdcWt5iJMQreqlH61usVEA8Eaz2
halvM6wZPdKgUEIqobf079yzCu41gSa/KmObliog3iTLXnmTyK51FYnVeyXStZEK+Wyy3fIjT/AO
OH1u0AdoTnn+m2a0pd07UTfsSghnyqFoK/MiGSJe+AFeRbvBWhOH9lbzpY0aVcYZp8igfW1wUq0l
vT/4GhQSUYFuqusjC+OV0/DGQgufxrad0dXDs1mOwzzGku70qYFdAE5b3xbEWbk6bK8kyy86HqNM
ToHU9BzHMXG7heLad9dMVyyOK8+wZ+yOqk06ckIynXGpjdkulmSMh0lOF3aQkaIp47pNiGRpxMas
4oryOYv3/Wg8yFb+mMV6+dyU43PkwhESAmfMYHlg7SoiFdKGYIaW5rhUwrRRR+JliH+TGpCnfllN
Kqg5rm+U0c01CWMDFWpcgwyacNDgZXtyPeNjITmdLT5a20QICLfb0Vvra03/AeFKgRgEPZSWTGRF
2qFDXDMryW+CQhAHavhc173mCMGdmXJ7zMdyyu219Z2GOXYUQ4WvHIp3wW7HbfCdhx2omLRry4Vq
nPNRtq66C0JUNQlYTSXr6lkqvFvMFmoArcyNd+SiFXDzPBAqs7IMpxQCal9/MCaRZrzSPPxzVlv0
SzkA95UikVQkkmEU5QwRo+wQMcV0gFq4bU1nwvYIzFPXTUMXPXxMc/RzaeqDF6V5EnEXzg3mkLNc
WVShgvk8lFwnwbLWJfmnLNEtsMdR5VKs84tBzlEcCfLSqgLDudo+5myRkIy99EOHqlq2d5WlFlzn
1KWFuh0BiCyFhMxKt4Lt2EGqCNkJx/lO6sZ8qdndW5pbOMt0lslyfGtHCzMz+9dZg1vBT776Q4/+
uySkbEw0gj9BL/axQfCbTugoMOjQq+5FTAZ9Tq2deN2LIg3F3irzaOs32aIvlJkcadjxOwo8nUcQ
w6GaFOSOySn4TKaqWcFIr8j7nZoEiMdSFXqUyXRCijCremV2HNQKj0uPk7OjQPTV5qbJqpNgCRyH
2D00tTi4g1ez90aKRafPm0dJhMvDCOhr66RJmCatiRKSO+qfJQ8u4mHDeaRCRJbUIlwPJY5bo+GW
r9BLJxVAgxKgiF1bJ8lsSQCgYEeaM4CTaEHpc1bn9CkvLEkMVfrxrpOoxYOCl2UkAnQlLivOOaQN
hRBPkZSBI3s+N403blvSuPqJyZ1KNgbMLILqUlI5GICfo8reWXJ+EHbztbc6Pi25j8aI9NX37Jsy
+Ej0vHL/SFU2HHlSmZV/ankGYQ5ShRNkgg5I713GGoi86CloTHSddi8djJFWfKTKe0FXyOP4OUqG
6asKmVe1lrTtK/GYBCFpOT3LvBg0FNuSY5lMGcIaJ5aFRLWuPHR7sUdCSS7722CMPo3OHA+FxGzO
a7Nk1W07u/CulqIPa61gqtUgkqSkVldjwug7qRNmBlWCapkBnNUmK4RQaDPkFx72C1GF+lxS+gel
MB5aRTEXMuw/lhdvJQShGlXZFRMTgIrAh+I75g+R2urUDTxXQ8NL1pgGbzKUOXBYo4qG7buepKDS
hgVctwwzCVii8YPZiKldprA9VI7/h70zS3Jby7LshBJl6JtfomNPupPe/sDkLnf0fY8Z1ThqYrWg
zEpTKiJDVvVdZmEvnp4kJwkC9557zt5riyE5A4mQI84ctvFIH7QXqtANukHgTCB+CgV+iLzX75JC
iCyHZxNFsqcEBfj4TEN2CfAPjdpMJmRcv0k5i681yg/KZD2Nro4nEAT6vIui+WhUPDdlg6Z6XEPj
xobpX7ya6FrfgFMUFDPDMBV07TJkeyMitVgwWqrbpd0PjW5ua6SAs2nM+G8wExlC9WBE008p5mXq
MdhF0zDBZlLBcgDl6Fv4HEVUveeiTuiH0l5HIUv83pTfGlopYZph/MAkqc/059IQtV+0EDqiNOZp
MFceb7kK6sXg1fqcBvOLBQBwwDB/Gea3vBAl0Fs0ejsLTKeZWgBpdKbZaUFba0GLGeSfRrZaVmNv
ihLZGeex8aehaUBKYvHvGv0jGCagQ0NuOp1uqhCAlIIRHHLPMEh/5HH/OQR1dzLJKhqW5mrpJbKd
GiBKlRc7WrrwkigZ7IZBXil9lcEgQhzu8q0QdYODVIp7Lg65CWYVHC4Wzhy1ZyWZ434ImG1KTXOJ
Su1g4N+dKZc4ZEvCg9lAiZxUdxDQa3C8WEA3JM+m+Dz1mXISG9Y6pYEupcPGSJZaOpR0pA96Apci
mo5znHpN0XVbpZ1KlNstwMJFHG8T7T22jHjxqjKmK88CXXS0TM2wJcBPBG1EF12UNCAyKpIFrS0y
ezAhWMyGOD4J0Du39YylXh/mAHfurW4CBr8QWhaKc6/X6baatA7sSJ5OUpufEpoAD5FSv/RCYl3w
G5h9i08t/5CidisvbQu2AyHVIOWos8prr9QM7JIKu/ZqLyUgxtLR3Te1+EyGLpWpFYqy3eJAssci
stsc+3yEVgcdvY7qtZkcOWS2YBodBWtGbIspk6GIGJTOXPis0B5CoaEvsFVLZoxJs1cVn3WdxCZj
eVlKIFf6go2twvxgRBwbS3Md7mM5jvAQe5mJoFkhIqPmyZEiwSnbltilJrxG41iB6NS3STZrjlzj
DRRM61lroq0UL8GR5SY9TDXwlfVXomEGx0lAzZtO5CcsUzkcWnUiOU6oZNsTg4a8jinnms7MYbRp
fGQr+ZB0BJFluMA/zqp4W1arYapq3iccQ4eyRyQ+tu28VxiNULxXx6RtuSZCiHYGb+FcS9DCGD3d
LaUVtn3eAP03IYuFEET0JKQTZai4P9zKMARiHKxXIji0U1p7kwZ1KJkzrwPrNcjRcNfJE06nh9BQ
blIr7Gg4gSgVcAJEdatdVajoCuVGir+BRLV8IsPAROOhqm96SuyTqlS4Olq8PZJ6Ry73E4bEwuKX
/VD0qNuG60iF032csKWUqEh7Q5ke+2KKvSEttYdiBtYTU5GNI0luDBs42Ey1YIua1u1Gl78g3yQO
XnHEcX8qznVlwlhlRrKz0grOqkHgUIGqptdo9sUAUHbByn5I5LG9lBNdTvbRLzU5N6agn0KRCqrL
pvaUh0ioOu1FtJhNx6JJbqBeXE2jD4jjAhKyvgVt1p67ItJ3Km0qZjJwncjNlMbokq4AnkmJy0M3
q9vOog/eq3hlpf45RAo/A1w6jNDuJkn6FqwStB4GeGkNEdI7lIha2sLHy2XUCkaUHtMWZXscqLqn
ARycpKY9sS9je9CUxEm6Sb8IEU3kOV4nO+2jWunyuRiDR10d8q0c4eL79x9oLVBCp9boGQnRIyjg
8vR9bW1pszUHfRBlv1bqh87EkIdw+J4uUCrzsDYOYcG6afCR/V9zg7k/gQyDMF7lThtFwy7M5sqv
M0HZzUn5QoYhqCyx/4xF0AHZV93O70UAZ9si2TBtAvJ7C0tEh8/CG7K3z1J4abnRyFBJdbsscYAW
ORGVv/6RyhiGZ9TR3swY8aR1wlNW6eA4iuxeRzNwFqNAicHpGmWxmHq1WcznKFtbkS291GmqkAKF
UvEY9dVLMOfFQZqYbfKxBQwp84dWjsW+1RLpKkaCy36EHKdCWC9ben8NOuhrXRDAtCrU5tyLg+qP
EUDsImGtMSi1fPqVTMfARW3bLEVbMXU7yrj6Lneg4SXpolocucWMb7cpFJz7FVGUM61nwj3dOOLo
Jgm5dIgAcGUh2gYzZ2Im649FGt1TTYTdEbNJNRr9/pkBWG+5ygj0L1uE1mel/BaX+djJcGl7uZsu
o0EFuoIAZXb5FoCKsGAFbtPy2KV6f2/CATZCGx+EuuoPK7wlLJvYkeIo3gaJ2pC4ij1N6RD7FaGQ
+nWuSuDSOX0uSjnt0yTB9RS3/VnOGohFY3bN2rp9htawDEr+sn6IQham6yCJTjc0xn0Zlng3V9Nj
vc4HMq2KbUVb2JYNDcG9DpSpiUhTG2ieJJxzCCbB1ZAnUe+2IYtWKOZfovI8RgY8YJuvAH/6Qijh
rx673HaMB8oRs74uVc4Y8cuFCIhp6c4JUdB2Gke08TtskIpgBJCrCs4vWQ+JBvieQq63bwyL4SxS
gHdJhWGnorLvQe0aZkVcRw83Gnt3M8L01DgskVCG8SKcqzUlm8P/WEinlqapky41D75yahQTJvLC
DVOJ+rEpxz2HveLEcbaKVZZVSyYEpQPxNLfRV6OL1lHNWtKScpMHSAF0XxXWuOuN+mRoggV1Dy8q
wurWS6hQOmsm3sDElGmFZu91Rt2fIkvmPN3jG8L/QpU4CtjWLYRkQcZwjsby3CX5RVEJVSG9CAkX
QFnOQfjOShpDgzqMXlvOrbdm4QIaDPv4HCY4AiIiwvWuJ8Q3iL4jOdK3QyCfpcxiCQ8D2NAGQX9a
UXNIa4bJGXK1gmw8YiKfk90SV8qTgrVamesaizw/n0gt8RUdOOuVBGdziMtHa83nMBSZNposQQeL
YCupRBBVTR7e5oTFb4VUiKo6/+hwxkV5yF2ti/lZiegFpV1UPNNXhYKQQERjVLWrorrfSZaOXilB
B1iryKzEJfGqbiHJu2kh12D0RtNW5duiytKrNaBFG4fJG8Nyfm8r8xSn83RXBs4iWq+6dZ2YuyqQ
22MryxVb0R5njHAXa4Vj2yy+YatV3LhJ92LBBG6oRE7e4Yh9rH5mgkUMApeXxdz4EOJxX+slgKuK
vl5uUHwgKot9a+jewhWHXik84ZWY81OMmr3QGltvYJFfYwCYZc/Fk6Em3U4UeQkjZBonyg2GmNY6
EpxSHhbxqUJXFWrjzGFOeslD8THlA1iRpNAUDCEAasYuToh5mSZgeYaRlcTFqJ5QFtUunxrUCHnp
LimTw4aWekxnzC0ppdf9uLEmv5ginZTfei92/f7XHd9ZAWEQOii4QtbWocAANawYjmlNIA46D1qm
gpnjMGHC2uRGAi+BPlcM2yWYC453w6i5sCD8TsM8PKIHwbdYVl5XVipzhXo4d1l9GWsTk5Naf5pA
naPUgkTCLigaTbP99RBOsw6FppFXyx1va8IOw9x0M6fG67h+Dl0sxN0CnaZ5bHV+zdI2XCWj/Ohn
6ymsGHqOEaJdfsIxkjKBBuza/KzHrYgdWigYVHFiXESo3dHoIPVWaSApxE325SdSfbhURRwR44cz
foxJLKdvYyaao+bCsQJcsh80SbRZabKN1ncPcjmyfM9cNkEjHXsgDsctGZ/pw8K8HMuNmaWpqylh
fw67gGjMddw4mYxpw2a1xFXlQVkNgFExgSDNgemsnt28aqut2tKVpUWd+Xm+XjGsmrKCnCAYGv5o
YNYOPR9Ct4VwK9EoovHYdzT0v4syItmukOCfylFzVA2+nap4rXpRurRW9DAAT/Nmvd0JZbOACRVM
OBf0SuoJOXqunQSpQg2nSG904gK2dgQddl2JKZiDCPf/iMWXQSSxkjjLk/XuW4zXQleaS2eEtasU
kA1gWRRlAFKcJ6iDh1TQdDqMW0UiZ3XUOCnN6/x0HN+F9UZvhOIc50XjLYpOUJhhXUNFnpxJYeAa
a9b0SG2ZeoUUzMc8PLEjc75dZIYchYyiWFxwtsKCSPps2Ir1AA5JR23SqA+Ckh6Z9jdbE1yw309S
72rmvPiqyNCyp/PRWI+JyBuIlcUW9VLap3UKAbIhXn2Q42Rv9vEJi5vsG5HykxaDsQu6bj83nIOX
GOxECvyKsa9JI4jmgiKcaDyRGl5qJUWr8F6vM+1JLZ7jCPOaVDcUT1OQemSza06XajCt2qLwynUm
2onWHnStxe0V0bu3OCFF+fyzLxFi5XjcUxWnNAd4GBABiwc0YvRAlfWpdv0C1uvUmZW8qwbhsyt0
VATd01yG+qMuBk9IlOqzlYgCNMeO2LFE5XDUIJyRa1yPHLLsOcNhHmtJ8dDVSMvW1Ju2YcHFs+UN
EQjtwoie2hhAcDsgjehn6VUF8WeZdboLUsU8VCXS7QiABOWGHs40hWnFuNr0prQzhBpep001en5i
6Zeiec0raqxxbBTWQHX0FCFNT7/+EYoEytJbxEE2JNw4CbASffXNlbgwd7TcDkmQXiQCmL1GRjc0
zsGrNBJlpZtEMamJ9rnQvtiUeAm7XqaIYKoJZyTTtpYgYIpbUa5oHShmzNVaKb+rBEfOfbucBLIu
40CHmhCzDgPqaTG4FZxXwYYpSutaQgnqjXc8GtwrPBhIb+Ry9sTJOLFD3lLWCe6Z3txJozKfNbH+
obbJ7Cy9ZNKrkA55AGIRgeI2EDmOapXcgVmM8kMwGJOvEd1rhDqvsMQqmcUwfItFJMajBVQRNMtr
kMoPTWCcqiJvDmKnd1cjaL7Upo3eGhGBhaI01hZl0KcWKjPn3ORDFkuiijrFjZbOOqfIJDJQfFZT
v6VC9syZ1NwEqQW31rAtKS/2pFAf4lRvHGuEkDLpCEXqxGq9MY8gTrLPvioKa7uqCC+5ttznDJeC
pE3zURpoiBS8Gio66X4bqxBC7tTulCYkhHoSCqdY1oI4HvYN3dMT3CHGsdk2LwfTbtYQ9Sn4Dpok
f1rk5WdWxirdbtoUpskYOjS9ZSXhmbK6lUgfJHe36JDQoNZEiD1Gw74o6mE/9CSsFKaFhtz6OVsm
Qg8qIaergDWEqlyRPVOD8QJDY6o69442vkhlbni5Ou2yJYmcIc5b0nKDG2hV3AQSTfVyAgikagLS
a1SJDkmNrHz6bYniVyLWQy80UTXHXHfnwCUjG36qek+m0g3MXTpHGPBT9sBmareNIk77KWqfmiIA
4l2ay2HBsKBTL+gm5uJ6rkitKEubFY5nTWZou47L3DpWwIYjnrzWnTlz1pxeek2+ZMP8HLaTK5mU
vlH33MvxuVs02oPGhC0zfYxj8ECNmhX2QjtuY24TY2UeWdFsE/BZVJQKtcQ+oo/IMrvisaKT5Qwj
XtMuttZMcTie9Nzeu1hiytZyaFMV2jHGtPKJ608af7AmtEtQUc0YxmEOcEZzc9jrm0ko7qxMZfdV
ct5lZeJksG65EtyaTsd8T0bihE/Z7BVAS31BcKlxmRYVw0mnTXYfWdVW7pecGIZghuwFpUuNG6DR
/blHcwjINVXaU1/2lZ3qFVlUsUHul5CGrsrqiLQK4VTS199ZPZC3Gk2C1wT9rp+iI2e44Bw2nYBr
g6ChMUzxvi+fVT5y53Q0GNsohA5KuycSJWhj7Xs50iis1qAT40cXa69FtKvH1PSjCTFBVw/zqdbF
c9oQgZHIBvle82eoM21I8vJJHThQ1cXwYI1huMvMgVQFpkPUHETEK8iIQJguFXkq8no8GZ4brkmv
UfKNiHKaybjlTfCqt7LJ27KYq4/xp9CFN4PmENE1ZuF18UKZvVxLUWU42wOsVUqFGou20dTCWtJE
9mU6yBB327J0qHtNGNisi2VQGA/0b/GnK1ehZi+gmkTUTuu8XTmyVViaNjNaahAOvbNMJ4YPGOCh
6QXz3pqb2iA9oAwPEaq3f+NfypFTDFarvHhDJHhVW6gQoc4Is5T8kVSHgUfXIsU6j0/to28qI1qn
+VoU0z4KI2B5++mYCbBRZI7UyzD/kFNiMEvcFASeVGZ/7HIZNum3GrV+KiR3ZUnvdYjj499ElQ5p
nescrUODQR4946rSb5ZS7scsuScMCuVMO/cB6c6/JAT/32j8F6Mxhe1vWot/cBrffhSI7JuuzMr8
f/3P35X2v/7if9iNdfl/IKMX8RrrKHcR/SCh+g/HMb9FXYMkQ8GciTBJU/5Tay8Z/8MyVFG2NFWi
aY0k/z+19vyWaYgIiERLMixk8v9XfuP1B/2muDER7aPlNw1kI5JkMhhdZaa/KW56A4tdP46yw8T6
mP5gnfMBdvrDEXT4gbykzwn/TekI7+onNYA3bknVwcCR/EXPKvFZ//F9WKqIRkXnIlnr7//2PlBl
9LHQd7Jj3YAT2fX7dEg+VCIYJPx2TK+Sv+hi5P+qdP6PD/7bC/4hM8fDLmf0WoDceNVOt9MH5hcy
GW9Odete5Du7nfUDM4xfOvILLNYucVDyAs1IP367aa7/rv/6L3r81YD7Lz/6+hX99tELiUE8c9z1
K5C8+FB44T73ocKd0z1dOwBmops5pBU4/UOC97H06xN1+CU8KIeu2sRut8W1uiPiag/9y6U8PhB6
53EKA6YeumxDp8hrPqwf9Hk/KjLAC4xmxhYy1k45mDsNv1W4G3GcTl8SnrAZK1fqnPUNk3QAIK2n
7ZtzeRkPHK1/5E5xCh47zIQb7Yqgetse2OI5722oQyfMRYQG6OfyNr5UePisPSMWX3wl1v5zeJLe
dMQ1+Pas3UTjkSwUYWsyIPqLzO4Pqd8/frF/yJ3EKp/lVOFyqn74yATPT59QQdj5z4yItr98d1j/
/8mXJyGbR+/CxmHI65f725c3Bp2WCRnPDyCbS+WYvuIor4ENksyf3eIaZw47O1Pw5gLpmNN7z/F5
hz/3fen94ou5tk+o2PMC0uJnAZfx1j7B6EvXVEGbpqzqtidjq+/NU/RuuszhDW4SPpOLRgIj5PoN
Tj/pN1b4qbBD74pmZ854mZedccekGjD68cMX0cPtyNckETQWnSXwho62foXDF1jfFx3aGaDOV3SX
idvT7J334Wf0rn6Y5BYptEccEqNE2uaOclGsDeAMmbm1jfqlc9R98E3Dfx094fwiFe2TAT3NiPk8
wwGcHUZgQbXXXwyfC4ReZSUwbzAuw9Ou3ZHgb5lHXLqM2c+FkTX16hdqJbyS+3ofP663PfMa6bTQ
dU6tW5u7FRXnmuUCiN5NJbegO8xurzqTbmvMzAg9pP/xo/gxO2jaUi9MbVS09nLh9OdClcHOegOO
ttFeA2y74AmY7pBLRQLFl/EdbKxnIDR02blZEOi+tzt8dylMYfKhNsm75Yi+cJFPebRp3rOndl/m
D6AaH8EbovAovhTLzm/WG6Auvn0IP6ZpE4mCTxzPwQ8479orE1mNixb4/WMmcD7cjg8IVXbdVfoU
H2MnsM3T4o1nlJesR/biFzd6cBjRRRfE5feK9iFJV6YqdJWt9ah/cW85AB3P87n/wTkq8HYMCM8g
eVHM+4zMuzv3VTut8S9KdETSQL+4Xn+GCBTIn5lG8bVFtwIKIOLHDeP/Ydh0P4WPGnvuLXjOAC/G
tkplajhgpomZikJfkr+L9B2vrRjZUJDiZBeD3s/AD4Ic7XyM4ybJZvXJggx1zDHNwgaCveZym2jb
AnBMfpPxL+5QQJCbuZldKEgL8deYbau7OV/IH+qszfwAtm62yROp50ua+2R9WD8tQp3yD02z1QC9
gFO/Gd+4Xt/HD22fw7B0Qkc+wxIkyIkcJi+7Km/1jUkSNkntGu36wpXkjYGVGaGB4JJMSd0+3YE/
vqAPoWZmqBAgQjHsipsrPzNmN2gQcZGB5H3yR5aUXuJ6ichjiDF7Ohg1PXi5PIpItLhSAZayb8B2
bnIcXR7jRTxPP4VPAhfnA9o7LiT9YFNmgzVeiOiwzkDpnWqLEtyZXkKE4D8nwZkAELkkmmzkEFUB
Ml46ewR4Tl5xfecoyJ3harOneOCQ3OYATFYlDMEJRV/agldVPky2scUOD5k3vPTnwoG4SK5Ga69r
IBA8W/rSHnJiiTZ0v+Zyw7M/yti4D9SPgfKdCC7O0y735ZCqnSguBDs26c7nNT140/0IiVJ1kkPx
Hr4aJGDA/r83j+mdP4dpVCE1kDRTg7rczjigZA99yjwYkQ8xPY8Wfz+3U7IG4k2k8D8Hze2I15/D
bw0tDO8rsSUv9RegMcac7dfy0r0Yj+omOf+Y4BF7yFzQyEM+X923d8IgAZISXKX7zKMbabcg27P7
a7Yw7dgIuU92i36JzsnzeNXv5EYOtKqS88SbAltsujARVyv2U2LxAGayU/6Q7cJJkNFw3m43U+7F
j4FFEPeGhmJ0JADanbzJYbHFepGjsuPUSMRGCI+W7AlijEZXZupJvCW5CeEjZ1IcRomt3gOksLby
jdS1eE7XXgwhkTZhSigOJPJt1aMGeB6A6Sb6NuQdqPSQyKa3Sb2ko0tMqUwv9ouNQ/0eTJ+vmyVY
8cKZ1isxvRwZdghDUh0SAfO9dXXlmeIchX/Dlg4odUR0McJmgUJwrSkfDNozP4s3yPYzf4dZ3Scg
APUrfyQUmBUSqhnx7AeCfl6JNoWUAHZywnmxgV+lc6Lb6C/DB5HPcmfrd8aHJkD/EJeLN2FLl7EF
bbpvgYLlGuocoDYrDoqz6lv5NT5yU6q2diCE3SzswR6+cVw32CtAJkkbmulQBWzlUA22vLDGbAgN
8Um/83Dms8Zlbz2hPLEN7fccH0jG8+MdZ9fCCXYBzmkDIdSM+NXmbcbUMuxufnxCuTVinAMPsaFE
4uYvzljfI7tpvDlywhM2s8XGIRPaiuKNND5qoJ8Xi7Db1sFQj6u8KVyiCEYKHHDOVETiNgfbyMbB
LzqRnGhH4iesGcceDxTDNnM5Z7gxANPLR6JdQ4pqyZcqG3lspFxgngvRCxLjRd83GM81J7nQXeDu
735at+Q6fgs32S/uRNFNDvpFID+EjqQuMUX0CDn/U5QGW/3OiJjTaN37Lekhij2/aoXbX2Wao870
gG/+DB+Qvhi3mfRMkoV4xisfg5NGoVKeJR4LAmGhMpMHhRRH+EItRNhBu1HhjZJrOToDvIeENTrd
4G2Fyzpy/ath/UrSTf5l7pYzVxH3/LbY44R51t6Z8QigHMZprwLSRbrNNIh7D+JYkngl+7zlBaZL
hzJsnvMDqh0IzfC/Pl8LCgfP8tAFLr2tAEOYT6QZD4dPbk5bceh9+Eu3Q32ybe7VpT4TaPkF1d8V
KC0+tMdgp+5qoBefErvJQ7A1UbI5yXPPHk9eUUVD1Of6ovfCpCMzmGQuVjArnLas8xVL0AAtcN14
ulfBix6yU/WaEH/0ydyEM5AdOTDDeUQcQrBPw7bbw2l9qB/7d8SrCh/ts7qa+5zwU91hggNIZkdP
cZ8gLb5Hz9WzlfmB+hgGp5rpQGsX1h1E1CfpRkW3biUVAEeg728w49HTncUfCvBTIAw/5QUupE2f
Rvug6chlHKg+HOvM7RC7ib4flU2+m3f48qc9zx9KUHBNcQSZ7ik4Mi9L78VhLej1yCkJb4QhibBK
f7X4SW3ny/UWfPMoHopyj0DbWh4JbTc+gsSXWpt9fyzt+qtwcIsxH4UOAnGPNQxF+mtH9aQ40/v0
hbwqgdO/8g9W0xIrc3GoI4fFTaYGeOnZySyvlD3AT6L6koFiI6SQD4nYHycrO5l25Ashuhf9AIuT
jpW6sQewsuG+6IGecp/TXHZy0e00d0KagJrWYPbIWk/31sXrx8F0yjxqz+26OqifCEO2qPmJ0n3R
mROFTvHNssx9MJB8xsSVARJ+udClC7wJXnh6Dfrz2VoWnzViKTNP9/TGz/w199BBQjn1LrlkbeYA
j6vA9fBwsCOBoiC8bk9kOGJOP/8mq3XcCiUCUSd9BXxhkDcebyDPK/2R0PYJpq1Jx3m7nGsoQgOm
CcZ+LqGHvBxeTB7o1WTmslrZ45bvibAU0kEQ04GvrF9FLzrIrybRATfKnXzDvlp9rxV5iPIZqp9t
OSSL+ck+vHTPdE5tAX/ZRX2gXqQAzwmX2aQvKenlNEaf4gvVsMP18Npv5BIAf9AxgIiQRkzGMAwd
AnrLwOdQQKcekOy2IK+eFu2ZXUo3UZ8QtWwHL4XNT2UH403YqSd+4NjSH8vv4dxghN9wrOOf+cfC
aMxlQm5QFgsgnZaKIINHUj1hhVFNA37YrVAJOrDqVmV4/ULcHJRI3tdanGZ+/KYerLflTduD0XXq
l/XNI2AgpEhx5UO7FfcBjORzfsEscmK05MicK9Vt7nCgqTcY+jblMydLXz/zjBORVXrVu3k2buNN
3PZbWP4OPOq9+GF1HGfLw3pleOsRszV2anT+wJnag7CdQfn4mRuzwWi8acEZnc7OL2S1vkDAhBvP
bJnDrAa3nbgKqELEhBCMeNDe1FP6Y3FgTp8nBxykO+/lM3BQME/pd70lppk0oWFN1LtGvvzOkRCd
0nPB3ehZjnLP2b5v8TPpuR6HBw98oV3jkCEnWAdaylmMd+8jTCHFb1M81deKqoR7CnTAbXEZib4Y
FBCe7Gl27PTb7Lhm1qWOxW597jhN0BLGxfuo7cbDOhU5Zydy2THj8G4STuQwRVK/qLxosqGJ98CK
zI1+Gx3Fl2x2jInP6OLPiPeGK3podnxuQZtxDZEGTEIesy/hHmkcJeHQ3NuaB1a/1kfFnSogQ/LD
2AmwWkQHpPeNBBPWFpzG++WRTsOu2IkuwOT32aV4iPZKtQ8ekEray0GgetUYHPgVGs/uGG5TiO7M
hCijwDmBN1bosu6EGcTTVvWUCd7PzDXJPWVPKgYBeFyu4gFFXKW/SDIEYB5wEqlcq/Ty5EKg7npG
jF+IQ6u54SwS3qonRmldeqBbwqrGSmXLe9QDfNfH9Fw/5pwc4qusbGtly4VCK2OQ1EIH+K6+Si50
PApRzJAx9RdcHEQqhMV6lT9fyCjz4KM6hNjx/DZevUV+N975JqGNCfvGt5yRMzkz8ehrLHc9ouJX
sDutsU+LHQvQcqUYs+5QLAjIhKxeOtFeu/I6aJQkp0GIZis3DsFW5dX34HP9OMYO0QiH1OopoSBw
xW1gT9fyZQQWRkwRn452z8iO9sQsGDnkiRggr98eRKrXDXe5D1KZe4qpp4+Q3M+5rwFr7qmJEIpw
28g2GSAZAYfTAap84TKZrM5cCUfY515Fh0Ngo6AtRPt9F3437/EFfj9NpHVJoWYlFlzON8UrB6r0
I+YIlxyJIYivXLe9tSMcjknBlmivc7QLGGGzvOKn/1vz8b/p4hgGEnfweTio/+jiVILQVwNdHNU3
XokiQIbyXRmoLO3wkr4Ad/IDt3YFD37tLn8MFxtqlO7iRN8H79ZWewUNwnj2Jf5YuzNE3Xntw3LQ
6HAQtEgTh5OAW3O655y2xYK919xh+2nehl30GbvTIX5UHFHdtNzL8VdyIVGNwECXE0HpYxLnyav5
fyRbLv29zfya3SyXk9axPRoUxAw6bHHLYhCeiD4ZbLZqj2JOf22vOmJp0e4eYLVCy3L+de9L+Wed
Y8lE28awCz3Sr9//rfOllCbadLSWdKQWb/D0PXY4xRMuZFj5jMy2+V5x6ndakGu9zgM82aEf7sod
4emescfGnRyWJ9ZrDQYeS9TfWnN/e3t/fKXFLGad0HJEsm7Zz5ZiznqkA+EHG0xmrkRsO6i167++
JNLaWvz3Du+/g0nXZvrvlwSg4+/NQGSqoE1aLknPUl7sJD5/dusO1Ncnwjvs5TScCj99+currp/k
X73qHy1IRV+YXc18UiRYMPKaXU4rGPvGlkmx2zqyhzzD4eH5W89e/qcfFy0SkwvRUPRfJJff7gAD
dLk+ipis5r3+lByH19GdFzsGT9Bw+O34yvMNg4PXkEXGM37AVpvgM0dbzFiBA/133PZ/af7+N2/J
QK7DxIWp+B9jBPKV5N4KFNkRtvkZEsFD+Ci72XXgmuR+doh3+oUZm006+hMFITUFE1ubdsFu+cu9
8Gtw8g/fCmTN//NO/pgvBJElpiH8HSd/lrzlnjmctUDKccS2PM4WnuqIz7lb+sAM9+VJ1mw0yuh/
eKbHT+2bXsZDTdoZ7h6Psgtf/U9tT2GyEygRag8ozlN2xHbitjzYxZGgOlLdyZw51Teepb+tj/9s
ViL99ln+mFCYSzQmUqSud1h073Z09pzqwzpZ7HPp7f/tyf3t1f5o4OcEUZfKeuUwsDH1wJUYbdYK
wPDnI5k9JDqtJcdfHqJ/NoRZb2TVUBmpKX/On/COh0AJeHSz1/RZ+GzeeipcHlnIJGca277wJGIC
s0ljpo7L1Jvyl/tFZbb4D0/x72/gj/sl7YUoiETegPy+FrTJm6xuip9RhyNlg0UcJqX1SrilnaLS
fqg+ku/oGbHON6G6nzhFvOnJJEMT+jbbgQwbaVPfsHn8mlhJu+rpb6v/rx3xz9v797f7xy1RVJpU
mfX6dv3BGWm1bI1XESjrc3Vt7f6pu+SP86n9srxfLSV6fYZbHqj0+Dp1Uhov66kZEXB6NF+TM8dG
9QpZypFfdUI6IYTykRztpDyIr6pHcI+6BWQRcxwVNhyljIfFFe/dE9roUAEthNh8A704bg9YUQ/A
ajjo/OvbQ5bXhePPz2uIMpYcVdFk6c85j96gRZL47w5mL1rHg9esDZGJIr476g/TUXyiWUtzsNlB
zKTJ2YB1Z/2h0xfs63w9PqJGqL8DUtK8Et7FJj4vx+i61gRWx9yPoQghl9fsFPkkqNdk1tjSJxSI
2pX36ik6dScquV9PBFjSvUlupYcF1Yu365EJ8KOrbRGj2cjklCO7jzPsuiOdYTu55dvWzn2Scuxh
7ZvZK1JRvbMTHoNLfISpwH/v9pytfO1QPqG32knHZe1NlPZw0B3BXYsR0SHz1UaVylmClIFDQTNO
cAdb5GBWPlXb/KSdm8s6cSxp21Gr3MfjeCnsfhud+6O1pz55MKhN1sWWZqev/G/qzmM5bqRbt0+E
E/Bmcgcs76tYFElpgqBMw7uEx9PflWDHfyR2HynOnd0JglXdIsskMrf59vr23YLa3dbYeDeZoEHa
XLmvMtyUXMQtoneiBCyziWERVw5bQEwIDRcDY77Acb4z/lEvPaIqpudk7oDZtbvG2oTXl66yq7PB
wGUX7PI3vdtQqCg+U1Ntl+aa/s6tRaf1RSG72YLpXUI2I2hNMJp+kEapRJd/3FqcX+Ej7x1Jx3Fc
TWX8yNbnHvxP56RwoiaqR/xUQlpOpax+med6RRsCBgVlUZJVKn1/BdQUCYiHdaY9EV7SKhmGAz1E
ejlIdZbp5/CJAt6aCun4HF4RqhD2KeRz3jfCL/CTNAb8TXIQQDtDAJWy21V+L7BppOm4pXi9pAA/
YTrImdzJcnF3p19A7Qk4znRWzh1j58/9sWRfaeTxs4p22FkvZeSGfLTqMSBYY0wZIAWwyKomUBvH
/ByfMd60AYEiKntAHrm2NjYBK+VJjvpFs0CpQ/sBCtO5XSesiXjLv9gZ2+FobZkdWw9UP5DLsTL8
h3EXn6cNe1iwUfbqoeMXIFAMwC0t3JwiFw5WOOfJ75qiLn2LBJvwR+3NIHciTI5W5pLxgrfsm/HW
3MKVfaZRp2wauoJLOOgKe0Kxqp9NomzqOCZcoSUGOr/fJpx/28Qd10VKwbetGR93Cc0qkK87Nrvi
LZTSq4foEX/Qx4I69Mm7u6QC2NmfRubrCDiKbj19715VRI+yJ5U9Vnv6+1fxYpNafKaHEn+17/ZD
/OjSWP8RvyjmhvFm7SuBFZWu8TOKbPHAKIf5Un1Vv+Zn8Vguorv7NX+GmvAcvYrhweR/pSnm7bWb
rC5llCqyP4SfhjyY/rEz/vd7NuRn8tPqrvIIzWLFe25YLejvLIKc5JBe2HMYIH+ghc32IxP9YVV/
16/jl/Lavo3ndImx0t17dD5ZwSn47H9lB7cBlEUbKlO//1rMmRj58TW6aEtAq1iqodkfQuTWGuDu
5zSupcRCB1ONK9IV7MjFv42r/hE29+KC4OWYH2k+35preclI2DCNe+zYRdENnrK36JBEe6ryxG7l
1jtrL2gunqOvdGWf4o25wZ70IpUVeAIftFdn7XyOKQkZ2Bs+9H9Fa1iuxA1fwk/+W1k8aN/rFzpS
+UV2fet9s07O+nO6Vs7prt1mh/zoXfQVdd/oUVviELsD4UZLAJL5vrxq0sYKjyCsRFb52pgoTzeH
3HpgSly2cHCz4GodOvbWbCurIwwD3+Tnbz0KPJxffXJSY5HeaT8zWs3vJ7H0Vt/6dfmMOSE6Evpv
JbW2SkOIwh3PPptenHO1tHCwkR0JitkW+AY6l8oZI9O1uiyfaf+80YBcczpTn0Aft2T06pnX8MKk
Fp8ZzZuNfclfiF6iH+ze1HxH86G9hXdkA8nJLB/EC9gUWLvOPjrF62jT7ZVT+2280FcsV8VO1jvw
PlpJeC0NKAPmu8yN2eUXRBGc+Tes3R/8Iyyq6S/nS4cP0cJcg7wlmb4LvM6/6Gv6O0tllzCqxs5U
kgB2lLEP0F/YrfboXtYdjRsolxyVPVxf5uoowfk/xJeazqJ09rIvzMNRJEHUOz3LF2usnJs4a6dy
E1xEvMqerW/KLqPOl70gVKxIOXbiCXcENh9vy5DYxl31e1kbpKr1DR0GxPM3ogPsMZey5/VGB9nm
lqEa/q1hKMR5aNbUeCFqh0/ekYISpRHM0aGkLeIV1Wp08vytcYvMYroH5+SMWcPX9AvSeYpcsJ/f
PEIG7IFeZQHMPUw0hxAHPDCwugo+y1DxtQOX/hcVoHX8I+TEP/KRfaUig+xHls6ajXZLoCNFywiR
x3P+5vPuv5kHTKmYVT4XW/QXD+HefaQI9b3g8LZ26gYLqwOV1zuenFTUKQj/KfY0/i3hdRGtGaat
mxqGHb/uOAk0g6bLuJv1U4Em5KgdzVO68/DL1Kl+G+t4N67widlEW+clXjsM4OeLYG8vsbj8at2C
E6CcOl2z/KDMLLxqoR84/fFAzw6/33fm7f4f2w7yPdWWdQHd+ZCNGqFvF3rrk43eGewjU0MWtO92
zEpjR+U8Gufgi/9UnRgpKVhInM3XgTDPFfdmEfHFqrfgUmx//5r+Nc9wf3pNH/IM242Guu7ovjdL
BB/UnoFrwN0jPe0O+p1WNMqxkJPevOQHzKApnNiEAf5T/Uq6sbBf6RNcoqd2J2M1k7p/cFe/AHX+
f8jHXM91+MzYsTXH/kACm1LGHoqSl9kTzGITinzEW8dL2e4Z5R7jbPodrQpcHKl9hfs/rTH9X2K2
X/6+TIl/OtU6gGxhWfP39XERXhmOXCmr6hatOowaH/RLxb6DCdMN4DkNAln8/2Ma/C/VlV9ewYfF
E6ueYk9i/qLCJykyUeoF57+5hIWz6C/aCsUAYJE/3l7av9xev/zhDysk7zFQyuVbl9tSgPJIX+EB
uMcBcGd86YmX033ySivnT+/43+7rX/7wh5wy63xwghV/uHwVR8YVgKGsihNU8n2yGbbufhYqqSs0
JQvzamjk51K2JCNU8RfdToTumLwzmrhEBGQ/JjWmGCA6GEGW++Z8G/2vNNH/o7kM/MT/eCb9n0v5
I7834seP5vRW/n9gr6Q5rIf/2YbmXEDFDd5+ljvP/+Jd7mxo/6XarmG7nqbBQ9Bs1s672tnET8aC
/6Z6hk5JjKrgf8TOjvZfmNAghAb6PCuk+Uf1u7uSJXXQbAOY0PxtUfO/AYtTA/wlVqVeoYLMVVXL
duQrQT79613ttIaR+UVJUc7rvthTKri/N0g7EQuAABfMxt8GCFWXiZaNw3Q0tKMgW7thVB9DBvJ3
gz1dVMH8uz3aBrKlqj1ona2/P5zALWC4NhKk9aO41RWTqIziwvI3ratRmQP8lfzMYFuAx4uNdC+0
mfcpilc9qc29JEK1UaQxxNmh1hHNdHVrKqd9zkDw/K9dNfIACqTxs9HCaTVzEy/1mv8XKMUhadQY
EhAg7CgDLu6qaOj0msZAZ4K1zbIQ8IsW1zfX1/ZxVJB7RrDVI1MN7ypDUbpHS7itjPAeuRnKwCTx
l5rp0z+Np+ybUNqN35XtS2q8lcADTy5IumOhDmxL8ddoDItzHjNuqIO8WVgQPs8twgJM2gxuT/PY
l5Z6lwOlrkZHQgKV54vSBnsj7nl58Idzu/3Uey56GZfdPs2LBjVE4ZyYF3dOENPMA8Xk0RvKz4xG
LJgQIt8JwmAVhCX00xjZkPweTAfWtKuhpGV86CKKXpw9H+iwWkx/5ZNCSOQUZLXye45bfWF0gqS5
FOE9qPKTm8KVLrs2BzBfTJu0fSSfoHtfxv1K1MqEBtxjXk/XlWtVhOo67iv92A6IttrAhUnFyMqf
TsEPsni5YB3WK5J4zTQ4C9UPyZU6qd7QjTRUSyW3Tm0VIqhtwvoQZ3bxkrrenqrsA8L+8vP7Fx3a
qbr29QnARMTErJmY2mG+THWoH7RE11dCHcetN4pnML7xMQVWdYRXZn4aUK02P4YIFCoYPiIiXYet
EwNVOPmuLyenUxOAgus5B69TmLsfwKk38MH9AwwCd1PDEL5038q01o6dYhs7JxQ3DZDRFYoDzbMm
oPIkumo3PyxA2uyCEFFLEBTYxzABtJumHh5BFAD8mxeIr47QL+wMoWc2MY6cAuuFsiy2pS8MilyF
gFkQQD8pOtIYAwGgB0hw2Tq9u5opFbTQQhd9lpuULCrBWC1TSnz3hddQI20FJC29QIuolwZxIq/o
CtJg2TameqzlRcF4CFJvqm4GzTiDog6eB+B4G4DzDlGxCJ8LWzsHqF1A6i0SFleyLFx33zESrSkT
Qo2yzU2En7W3DEZOcC+2ziGvKjBaJLxhgFZH9y5BQvWiNMfhWs93K3CFAB/50QegSeklowIgNFwM
ymgV+lp1bkWBGXOUrbpxsHa+qd5/2tGv7wHqzyMJ0HM+7pMa27juyMhV+nV9jLDzws0VgHTkLYn5
bd4WbZcJCDwWmE4oVYsJQwvhztjG11hLLrrcEkdN4F7VZGr3UDQQJufNjPPc3fJXjo38POenEsad
NplHZcjKVePTBF2JytnTvI9S+sTw0fEYwa2sW9dEzWPjMldYYImHQMywjYUXOeJmpBEUBs9irhHX
BcNrq00VkzencCUjkzHSsiqaR7thujIb3PBYCHr42YglMHOnyFBhe+D6jf+JWzHgG6p88QoiBJ9Z
QXX0bl2tG5+YQ7ZctJTcW06JyjSRvE/VC4xPTRJGGL/jWYbEp1LM5jiBk3j0J/sMYeMhCN30W6j0
92ko6dDPL33m+wPKwVfVpFE/b2RDjS1kMPwVxKH3POEsgJBXbtZKgCo26FoB4dQK9wrwRWBBiy52
s2st0ayOF5SS3fH89+6Z1jiJFZ3PYDIXJ26cdc3I7dYsdXUVR/FF0yJyiTa/6llivIi0PDtslOZu
sqIAh15uoTGFG2zE0yN0zuERW/Ot04Thab5UGeqk+daUv2v+FUqkII20RQUGJz93bvndpvSJgHhy
zkpnqJJAMGgb1ZzIjDtHPak50ITG1p6SBHtA1xXT0rWUnGTbyRkcUQFbJYjMe43jWG7kLVOoS2b6
900ycehZKTlb4QWHSu+H9Si6FESnHl6UkXF2LXqu5PQq+48BrsKRQNMRFbMn4Tw+qEmcH6wld6eO
OI/dLG0pAegt/sKN9AKwTQDoONdDWy6GHglCnG3CxLe/a1P/Ve11DpuufQ115K6WOurXMvZgcEbA
8RJvZFtJrOAp66O+QSI1dWy+6DmNUK8vTnT0ExShIrIk9hWU35TkjAzanbdKverZklRgkxnhXMTD
LsKY9P0+6qlRgssXx6CPw5U/OA5VHoHSKuqdjVWCjH7f6+dFFAz4LLSZT0yhVv13/Anc9ahYKKKd
zngxgjgBGLNigrtbRKW0P3dszk9FsXtw+nif6PkEqCDOc3jdUbOa/Q001aK6mzgWiu5004xWHi7r
Ubx0pUO5QN4Bxqg9t87onnULL2iLR4mGMYY/ML69yrElWDj9pB3miwpIGVH1WGx+v0uZv+YpnI0a
vDFDdW3TY9bZ9T6kaKbegn7GRBmcr4adnVEUa2dU4/W8kyh59PfD+UN1dLZNpLkFcJijAnlsDfjq
zXedEgm2fG7g00H13Ri0RKYkOmLogK9ZzWCEV5Y4SQVtdWgE9fNJQcLcyIf21FMzbyplGdhfqzyN
TpqPsLlAGOUE45d2mA74ExiXsQqBRovm0e3ST12ZgJRxDGcp6t5DR5Kq+KKPgIMVsOfrEb7CQ+SG
6QZASHH2Gahf/f5jc2QW9d9FCdvzTD40uuPSyse1cfv4NQYOitr1IJPiaZdqyJDKetPVE+NZSqA8
WoG66CJQnAApos0cMMZi6nedY7P3IdD21Awdce8D6QWjN5GIKhrhcqN5J1+Yy05Lmn0moEbMP80X
U4Cdml0O3BxSb+BP2Wm+lLb390+RrSPOTybtKYg3kPp3ceqUR6spzB2Ha8hoWVZdtQzDc9sJzW3f
ycFzL3K3Y8W4dk0H5j0QaNTwpDQZ+nSID+tG92B8m+HzHJE6MixFmy4jU6yByr3XuTHWXnjKZDUb
nDPh/+NFb7DWWKquECgY5u0YhA0d2Al3dwuAO5hb/NFVLHEWaR17q1Fn8rh1a4o37ojjXjvewOB4
+0h6C//+m9Nlxv/LNycbjzYBIWeya2of9RaqDu1AaS20cxXdBVtmJaIWOYc0mIrCcwlO+8BZj4Mz
7mBdd3c/o+Jbqa22sUaWVGZPmIJ3nN5DDr/QZXgMw4B9hAUGLdQku4GGWFZk4RdPo8uSFYZ+/v1b
0D4MO7L6DHw4GIjFdBSbEepQv66+yizRRbQxpH8YuwyAm+Ko8ZEeagSgWVw+d1A4vsNd2DtKzCDi
vMPGvUqTMkC8bssv0S5t8Ftwz3Cj7m/CLstkGXsnpzMJCq3oizFKU2aXDewYQ0C0W/+xJFjdvm/S
dh1v/FrHkFMrCD1Sc1jkQZis3byrt0NhM6FTRyqFVA0R3mT76lYf+bTV1Bo3McD+63zpSYNWfqAv
8Fupl3O+ZwiFCbC0ouppTE82MKKLEar6p7ofnpjbJ4006MhAo+yh01EHFzJeng9flegBAgZQdicx
451jt4whtYOKUVFfbDwj4jsy/af3M1hJuieiaJoAekAJv3HqC04w+SLDajxc5j1C3kS+zKFhdbfd
iEewfGgOgXV8j0WE3XzPZfxFdSk4zcdtKh8mmnFxlNzehakNvUGn/kuE81pjYbOzUCW/p2aFi3Fi
rio6JTl33JdJenUDU8W8AEgyDPr6sTMAwgx+VX7WnBann5xStINlxbXUwMKGnXUKp/wZkJC4tT7W
nxYQE+Zd5Lmt2Z2x6zCC83xskR5qnHM2mh9+jZz0pZ3GZh9Iux88tn+/LKV/84c7C50OjTtdNaUB
88c9MWz8sU3NCDfRAjl8VIjhlEMiGjHsgNXnKbW1sQKmIq0YO78JQ0/Msaydq6f5Ju/CFcTVctml
rrY3VLPdI38STsKJ5NDccsPqRGCJnBqA+6eBpPaQJK7zueEYKWKdMRW3HYmszXeAlxN2zWoYY2NX
N+hRm4yvSCnxG7IS29klpZkzV4l6VeRuf9JzmC0YVjNY5wCxa1PxfTBo10PNU+LKf1KjtjnqIz3C
+WGUxvofDuEPOhDuZyo3HtYfGpIJ5G/uhzqtkWdWZgxTt6yMAExyCMILuTwTEqMwu8f5ogwakPSg
pZkrn2vjerrm+nM/7ebyg2YG0b3swUYZfnNqkwGWPeCFplbD83zpPWFuCNLBbhtKdSwGFaVU5nir
PjDt0/vFYrigmya4JCSSt/d7oez8CfIZ5QYHKyYGXqt2rdXQ9Wrd7A92gmFjEhnNQ1FBr0jVUXxJ
1OpURAOzEWZ9FkNekl+cgctmz/Z0zca8v7a5fH8qphRT1WMWr0lXuNJjmJoA76DbpbNUhC6WbTQQ
rJPfPlDDLRGweO4lspgyEbF5HBPw/k2RDFerrbdaU+z+sJz/ccRj4qFbrGgOC7hzsgr3c/GaYyRP
7E6dQPi0uEPmjbOfL9Z/fpofmnlPttXgALD2B/Pqd0Cq5koTBw3MKY1ThfIDWaiaPrHppvKMw5Ou
totdGCvpISBo2k1qfqm1EmCXrMm8F2amU9RTnH9PT0Ju4scuS2HyU/1dvT9Z6AaDjxWZ81CbzlqM
6LFNyWzz4SjXmvkp51g2vBdd7qBhSvY9Vc6L4WOY+YfP6mOq6xksXocKC77rtmp8PJDcThu8NEeo
3vfNt6wd/Ltp1vjPWrJvFFXKPWiM5p4xE9KrNoManQ5BJULbQ/Js7M3Rp6vvqgUjlHV9c4QmbkDa
xGrQGU4osuxRFBie2VZhL61oQm/vVmLryxzWLCGlz9tkmqrukrIiaGWrftFqezMaRXh3qzDbemJo
0XwNtPiU3N1bZZ5vC8hkCzc1p70bBzYGvCbiDEYN67K+2QNHg6fkFFesmGZoxRECidKfVk5jfE9E
9Cfh2q9tCnmgw6nArwINKGZABJW/rjW9UkIlsx3GYzUjW04+WJoxJ+GpMhjAmfft91/XPyq4858j
fNABwauUkj908om59bzQQ2fxnmu0afEtgoVIl9u01r5hTpd+vOSjYj85XnSbEjuArSjSDYUahnWX
buVzzNSRf4i7GC1/wTwbfknbeTt1avcJqv/4/kgP2h27N4OyuExcJ7B/V6oI9SqVSJjfv6t/nj9E
RKw/tMPU+Jy5OP7zDRsBEjarPkMvkEzKKQjT4VYFwSerLMdX18KXBZ/0OASxV+LKwhm2bUuju9l5
+vge/ujZARzlWkBHu5eKHh0yA1pdpYvPc/10rqR6XeniyMbe5HvilkbmE0dIuw2SfNMprTjWcRPt
jYptWBUkSnPZolcKcKfwlO86sS+A+uQOrZt9CwVc0cQvTRuwrsrpxRPMuaXhfS6mDj5IdtxNLEL1
MtPWipn96RPTdLmH/RwMWxoBMB8WFVKTWNj+oLUGFIytTdeGq6wW454bt3kEisPOZOvXti1/VGae
UdEBk5kZzHiFVcdEsglPrNbUZOfi/HhQgwj74NI+QZ7KcESpO6RmReSeJ3k5qFrkvP9oZpO6ej/g
rNh6HkIIn7rlD6tKJtmwDLd6WXxWcWw4N0NQXX0f3H9R6eOXTL9NIwYkSUyuVcVT96Tj3LeBa1hK
WyxlY1gMcc51AbutGF6cxmyBraDykE9DtZ7LWAXQud3kWOVDZRffCmGYO1O42mXgm/NweWL6giKC
r5TpNhpyWIhxiYu61f6V2OBMhqRy7f1ocGT1jGAJ22LcmVP21vcHt7a4EZr0cZKtgRow5Tkpir0D
2mwRsCDPcU9bALcHc9eNrb/2ptpERqaln+bncMs4hVWpPJimka/mkzZSJ5icgOzey5/4cBJDyVDQ
cM99pwW4mjb+ej4O54urYZrnq/FjYCf6uk+ddh+rQtoJoXJKYzxggV+RS4+8ezxbSULbMLoH9TaX
n26Im5rV68waQFt/SGIr3wcpQz3hVF1E6Q2vXb4aIq/8XOhR/qzkTfDoJ58EqnilPvi1k17mwlFd
JsUfcrU5F/t5eco2l23YeBFh+cVK/7AtOqDlrYRCNB6vu5jVtve077kI4XNCCXYQeOIjyJlU0yXB
6nIAWs8rVf5u15iWWPqA5q6GPfwArjVeO90q96YLTNNQmTAd/faeaXl+VK28uDT9CCO8V5CQS7+a
UjHvWdJc+jbFzkDGsnpXrka7oDbTt5OxEW0Z/J0LlCMSyLk0Ky96kzCdODoYKRXx514bLNkYKY6M
zLx0cUY9SGB41QkogI281KJgNihnojzWBBOTzUFrK0SMWg7Sz3eg4FN4YiR6GqZzZBgbuzFQqkTV
o3Abl6Fol4gxbfX2lDi+cbYC01/bsir/+911VqD9+l0YmibbKLqL8y3Mn1+PqKAzJttpBc42MXWG
0Gqt7WBzn+F1sUn1wr92mL1RbK42dgKOGkYhDSk/rS8euEYfy8EbyVALoLxTvyYtU6pKZhUntUrz
owad8uRnunmGbX6mJr8nyIaHOnZ8WBiUnJV8Hel9fXG95ugOABOrwZ/+cHzQR/3HZqjCkKIsYEjG
lPlR3+aG9pATAjvLOAKVZyiGcyJ0UVfOAL4htK3qhEtW6/a0dmxL/2znibXNkhpkKeaXdRR1x1LX
fQq5LdPOPTD2SrjUCv1Cqofq3l0qQ2PtuhIwAOUh8aB7/o/3fDtWcvWumShYMQjU7kHBllqOdDcm
tbioeuFdMzM7JnauX/twWCo9vLRKOF8G+qG7ImrKyxiCvsi1ul52fgLJcmjJaBsHuywDq5W5mKcF
4UFVJlynZKNBPiJE8676tBvCLrlaSlkfCFAf/zs/10rne5x3xRoYYB88aICO53Ip2OUrLST3hHWB
vWllm2qg7L2c3/78icyX0O0uWUR70W0rjBIoTX1p7VfY9uVBsyvGy+UnrMkLoMxg3wv30BvVa0Un
92aXqdhg3QCFM6ib+5R8wcrmyocNzlhe4EliqsbdtOkKLJd9SvtqK6JL6o031/P0w+C2NFfGmsl2
av7WpkxZonVufm3LMl53caM+4ArqIWpQR8YCLbpEVnH33LS8G9IJTGAtc5if0+o02lPHx5pR/teW
DA3YZ4oaroif87YS5ymnmr1Xyxh9tJuSckcV3juKpoB0JiCdk3Q1aZq/0zst1Np1m5U0/lyx0hNR
Xd7Prqncs7jOc/bQVVF7MQrvrHqcdw6Gigl2uoD1fMaG8VC6ziHEe6dIjemoV04WScfQ6Np2+Jcg
/Ln0pS4WWEPcCH9rJjQTxJWeN1yjzEaJPMKcdx2FYfLQCK9eFP59SWhuV9UUHa0RxLIVJ8M2GbL6
VgEAhcxI1V+un9BPyDYst9jOi2tywzehKKc+zrxHSp4I1priKFSX0g0AyjUezFB6WqM9KAO+PZWt
BuDG3eyqaM9zhbQhEFlg61auZoTrbD7YSZjr/NP8HEbT5H6R9vL+H2tjPwggmqru4+4pt4cxbloG
WEGLRJNmPqbWt74K8yccNdI9Xnff0tDztxMTmZCp/XNpM3kt3UdEFFxCu6jR6tRxhzBSGvvVfYy0
y8jWtB0bvsu2WwPzLZZBj/d46SfFRph2eB+NlzLHP6d6LqbOOc1fXewG9zgO8XiUDRA8b1NgDppv
fXfKxtmphv0V9xI0am7ori1c1vdshC2/U7ZjAQy8lWXAnJme5CTKgtBQ7X+0k4Qv0KXH1y5/qlN1
5YalcYvS4orV3fjq+FW3zrAxWWIVyiB5nvRnPxj3nt2be05InpLPA39nuqBt4kNj99a2mXK6aPgU
91atX5sB0xEHZ75ladX1Az2m7KmvynGnClShhdLnTIlIoUFdQgXNrVrcxq4F2oE39SrFe+6p9NJl
6tMWbBsQp4oV1LdQ9yCLON2tk/Gy4XSZtIVjQjZR432iwdlRDaV+nH/K3VDf6zm3cl2F9ApB1jIb
4cZjjRWAom+EQGgwqdOwYkeEYCOyNPjkBsqtLL4ZskcfYHX3ftFLABAtWs85JptfKx16TR97uQeI
mx9WEUYs9Tqxk8tgltl3+UNB4L0N8Q3HQFA0IRIHv10NhbQRaNrmoFrFjf64f4PcHMFT6BnCLFz/
JrxcuTVlBx4oXAo8lo9+1E8HNwV5HygQc7iFysUoc5/WAzCeyGhmctRjoNQsVZvMCVj4oyKbbJOD
YDlxEQhjbjhhYNXbO/nS/IzcNakFZiL/uYQWGYStlGI9P9clGhCf4mgMRr21bQJruvIMugYIwvkq
4ovQsLLSbfCalVOeR3vwF63dUqT73BuUOboU65gxsKo9xF9toyeaf7Xcr3H0mVZqtCiqCbuS+Seb
GecxyZ5MTK1WYxVDbRNNvWvyCW9E2QidL1ARNyU0Hz2t4T/IChIxHpLduQlaSnuQWSxgTalBJ9yw
r5bFpyRzdi+cxGbCaXeRd1Dp8VKkiuDxraS2k1wdMOngaDLzbBbp3pyiYN3rqX5J2HARSMSMi9vl
Le4785EZfVy7yWt1hR62KMF7TT6HnOcf5p+K0VcX783kvge/lVG5PWcRqgL2J2zrmEeuHQsjmjak
pj/gDl50JG+xgjLdcvD3iDTOcb8eNHZShqynEvSGNXrOp8pogyPmxdEi6G1C5bYE5iFEuRM1fqZh
ZPXrfKiIBOTqpwJ/bwj0cElVAmOPx8GmmWCRDwa/zg1EBLBfdHuz6J/meF/P6TO/f45eiyE0Hlsa
tAHsx7LW1agQF7hB9y7mx2p5wztKHK3KggkTPJly+c6XjDU7BnV31OVTXYcYSjewkBcgmMK47x/f
C9VWO/Br9Ng56fKgBm/LOF9ENcWxh4tTmdRQMAG0GLfRznlbfCXf6a0HWy1tqPCylg7uPMH7TwpE
hOPYSx8pgg9EGXR5I4VaWuCWyPspe5fv/Wkq7Aoma+yk7sGaGh0/g+qv8I0+q7I156ZEG2g+h6/J
yEup3fuESvccE1tqxxYTQL1zIyBUlHVPxQg/vUg8sXXysIO4R5GxzvxY2r7gnSG93/qvymRQHpYX
RzWe3pOyMEZBIfskpkYtBnWIdWyTL5EXBZ+jpnc4FpGv02TC88lL8psRiVdFa1BLZCH88SnIOMsi
9Q9lNk392Lxi+IKej8Nkpez+aO6HfL0ZiyotB5VeNMK6QyFvqjlvTbDDOal1NK2QlKjcJyOBp2f4
FcQK3AvzaNShK8hucpBxdEW+7h9t3w82oV2DyRcREVISmc7RbtEyhFOwEbkV72owuDLop1ZnPqVZ
ph7mJo3iAcRhRVJPF2O0TLKAMUSZfGCywoyUzFTdYnIPOpZ5nN/1S+LSjIgB1sjIIR2bexX451Hr
jLXBUl7g1mFeB8cwrm3vtcfJxw3Nmh7mwLLWYigzFeeMKeUAxoi1QYCdPZo1qRJJypLQjr2EJgse
2ZSit36YYqDnVJStedeL+Vus6VfOAi/VOfJEfMF/Lb31dnWbmy3zRQwk7Kn/UtlGspnTNmGGxV6p
j26G1K+dQvuTVoR02RwdSV+Q0dnS0WI4ng8ETh2Uo9I4ytF2VG+pgSPXV46vl5vWrh4VPx5WbZMm
TxGt/gedpv+bnSawUpr9kDRb1ZnMJxomFS2GeHjs25ogX/4kmfO/z+Pcj2Vtyj2GrduGhx6I6upM
cfhJk+24gvgGl6GVWSvIgeqoApgjhXC+ditHM36OEsPaEXDEqxDD4xtNGuJoLyFUdsN+MxhCe9ch
TRkMFYVay2J+zk7oqc6fvZX2yYmOTbfQzEIgtkAOVooqORSx4X3VVfzNEOx168oWypIQi2EdJWbr
77PsqCTwYPCipUvRhve+yeoLzPNNziZ61ArzbEXtiGd18vNFmajONi2ux0ql0JyN7VFbduErURUL
Zg5ZWL/f7Cz7MbcLG9kzVMjZ7DBMLiP7iCrVMjHcnnftkKuT32dJ29/RMT4AAD/w9iPsPZpkM8aM
u0NLl9JH/+aMJGAUmXBjder2hKboMIfyiCHwK50ybStEs2vo6nBuG+JaT/iIJXgbdiZD0aJgIFdJ
p+am5rm7aZo6+UNS+08NmiF1uiqiYHzbact9aGJ4ge1PjWlzPo1ifKAZm5il1eIFad47jDYOVDcS
fN9kwUtrvQv6tL8yxTeOsbAgeODmiv8Vo5bUUalIV/E5n8LioHZtxBCUXjanRs3B4Ql75URIPY3y
LdNC5TXUxpOmg4qZlS2j5ZmrotW//H4lf8AUIF0xNBOdtOyFU9nU5yr3zyuZYzhMMLJezao/vD+p
SMjAekTaiaaWmPjHFGF7Vph/0RZ5HgiYw7jcWHOFPzZwyXWHq2HsNGtUHk3LsO5jbWztCuvs2HaG
fWNPX8fUVY8ihSIoCIoeysDI/1BYcT8qcEjpPe5J13UBp9C8+VBYMfUwF1qph2vdbItN7anY7bDz
2Ox6/5ey81qOGwm27RchAt68tvd0MpReELLwQMEWgK+/C9W6Z0acE1KcFwSb5IzYaFRV5s5t5gkP
IPB2X8/OyVQwSvUKZ7hy72uCqwPh4vtmpPmpaUk9wQOffNLcwtjGwg6nzsSzMdbBuzT0Xl2hh1f1
szKebmE27XPdOAbJ3H0mcQIorK6K8+ihVxadiSvb0lP0HplbkNG21dxwmhtt+SjHBB+v/0F2Uq1t
ldn/9o6PVrXtvvRmcSEEMj5ldtYfB6NfBppuGN+ySbD1tb2G7I4SfNIZbmVR+uSXOvFjiiVyn1/b
wwDJbEaoahPYeSXh2j4GBKOtHeGcQyMZjmWayr0MdSpQrNxm8d2QdnC2/OqiRttOcrPCRya/ycGs
9DNlqr5zKLM/wWF2Ft1SYZrvixdVQkAMHB4nh+Y8tdAvLRQ4w4jLvbArWm49+vnnh/aNjNldAuQZ
TegImWGGMvF5syAzZxRdJbV0d2dleHmmP6RjQWzx6Oq7doiq0z+XEANmoLUvwpDhxRls753R4i/W
bAhqLYzUe7UpvlZGb6V7ZpETTmH6exLbh5Ougc1KG3xjyWLYDqlrHDQzKA9iCcQzXT9l2I2XnSum
6Sa5p6epaaiM4+AKgWg8kLl8U+tEnfe1QdBFyQNjxnbtr4U5elihsLyjJEMuJvx1rGUHW4+qhyEj
R2wS7byXZS6+dWYz77TRBXlKevPU4NuxvEh7P1gbibCXSfM1yrPgogphGQq4yiFpzh6xltj4e5c7
fagixHen61gkeqb5zZzGkr6cfIHGDG34sm2R/Y1j878sS0otzkh2TzgN7iK1+Pc0ybeGrignV+zu
D2UKWW0X698sQSBNUDMtNHr3KcgJAFPUXjJxsGcxKEIoaFtOUuHbR6vx9J2wDGwIGkjjanfya9QG
KiVOhyO2U2ze2q9Zfoq8UWsSgrLX+zy2TcIQMqSKTYMnR1U/ywULY42kdVgWgbjprTldRacdIISt
mr7Au4JnqR5JSFTkawVLj3YPbXjBpkXYHlrPC7jQqxKR2u9s08aAQSGVxDiiRUwJylPAre5Xza00
v/hTSCibJD5z8trhXdbP0Zk8KEzMmmDeQYAzN3ew1Ou8a0UazbkQiB3b5zs6FWkcMaXv9Y+wIPAq
dmA4B0sUFoutex49Pks9RwTRj0uhcQfYE3AlxaI0602dRai9l429n5uDquIql7H/HTBxZpyvVL8J
E6Eh+GMN+jxe2Eb9vacTSL8yS3ThvUSpSVoTAtSl61A3I3GKq0F7WzQ9ukGNJz7JkIEbGCWTk33t
jF1oq+kvMZ7IXfDjbLX9WE7GapSSbUS0xo97eeF+ikXjXn1Z8IxI21zL3gVWadKsYTYlvBDWI96p
y3to/KE8TVp4f3tMTMfj2GY/86mpEXT89OMBiuRk6odsmUd5fmytFbUnntqWSnc2Dk6YTuuotO5V
mKYJggxJ1aFRJLOZQCV/A3FieY/LRTHGVX0mPYFlk5oWkLWAOIAmS/eTXdc72UVrsacH3JwWbq0R
VBUOIYF5KArs0aPUuykEBeaRvnbLhDySY32gYeYezA5gDhjHF8iX3VpC2Fg3qURQrPC4WvsS15gA
zwGSE9p2jPxyOLZBUWnbkX5vHUF12JJWvI+Q0+Dha5t7Y257lPx/aZ1UofPv8QWu8jhH+MinLMYX
jJXeLOeigVsNLLu9j1TrnnFnPcYvg/0ezQmEk5oMrDYNfaQhvXhP9jYaaBl6H0uoGcFUrXNBynK6
XPq0w01ufi7MWdvXSWq9Z5yEk3xxJ/6m2eSdKWEZ9XnuFKyjywgAeNYJmMagI8b8jwbU2vdYaz0r
vleEt8Wvg7KPzHavYCxNeLRseeRn61E3clDAANwxn8yDqqlaYl6tMgs2QsDPbP3JvRHrPPqbNKx3
VaeH5yJIWWjqJ2ExoPEJqCvsZP7QDcADfsl85NCQdL0ztPZH4dnRVfG61VdW1QGx5J67rf3+659P
wDs78e1HYVksQBIbYWDqb9lOifQr3bTxcZS+iUHmEN9CEsxu/nLxrOihLF3zqL4fW2mCGXAL8hKB
wNLIo8MnS+Q4zUZ2tpwwOyjhlBEVP+OqiA9RhPVurJf1Rm22zUTCi+dmnO5lnkXseOj9p8x4CkcU
424x+Z9V99jan0uN8OYVYC6QH6ltOx6A5tSI1Nnphfw5dHpx9tnJb1aEn2yQ5VBt0TfFQ+N/wHOz
XXhOvYFjKN4VAX2pdlZY8AzK7zuTd3NjZ9uGhdxkmsX8ap60/V0VwbEMI+h1aBavJCMMAYdEdbIp
k+IhPwRdPxiH0nU3s+Wv9eH7QLLjJYAkZBFdd1PnyB2pKbpP5SyCTaF6f+G4P9QP4YTJnQK71CUd
y+KoOvS+mLLL4OjklLkdhkFJhpnMouIqMwwoMm0E+jDBMuIc27tFxlC7hbvzk7DaTiGwWWkb7g6S
GixL2hskeyFKHaKkqj1tTLA1urA9RQbB5XFb1IChJqeKlaVUuQGD+AKf51a4/WrOaDsKWuNrO0xb
dFPBQzxhCF6TGHuo0sX3uJIEEpHeo9AgIw2b3X3XDfzhEAgj3cf1FL6UA5ANhM/90MDig6YUndh1
xKec3YlzD6REC4gBKSUsKS1NMP2INOP1Xl7gcOdv5nEat4Uf1Q+T58lTWrcmwgo46ObY7+68hXby
njVD5kdbG20oSpg9WiSYf8urcd00OQ6XC0M/rg3nHGeN3JGs9v0+EUJIOf+Fg26+kfpSS2IciNUW
Vko6Vim44vy+p/VDHqKW6qZdHA6bcRk0FxaG4BBH4mMZW69Adu4xzGewt5zhvJak61JovwaAIa2o
4fjF0VloTx2g3nWwWGgNc9Av5s+wwO3UtO2fc2VcG71KPs88oqt5wM6zIlYWyQlzbQP0MR48+1JA
PL2lBZHVzOudvXqpIc1ZVZjbQQtGREIGuzzdn1V/jMfDpM5IUTk8940T7OjRUvRgeb5RIHDPUXW8
g/Ft7I/7GRbzrup7ItlbXKLCKDKeHdGR4mGU+plYEftsxem2q7v4DM2Z49fPXKZnhDPw0TNNOfZt
0j4aBPN5nT7soTBDDVkQclvKr0aedY960HzMGJzt1PBFH53sAFfrHdaAwzvwnXSNnN46dhnhyXVv
xZtUL/sbOcdMJTJmwszowDH6vVLNaQOyk6ymbFWrbcgYRP5Teuilcx/zacTnnRQqoQ8iOtmLwFU0
EAoLSKqHYpm7mfPkY9OKQXphV5Tt7NQgCDFR13zV1RpRqbE3cRBJrDQU2tHBq1eM5CZv2hX6JeY6
I9iKZ2QvjPKw+prtn0Fk1PA+9HwNukYsDUcdlbx2M5vGfCQ0bJuaqG7joHSvYfKlnWNBnE//3Hsj
ZKYMvTKZcp9DkXbriezOlWpBh4g+ahHWsXwJXlOp6qqUTARDtPtn7w6gJYnM/d2whMbdK03yQn/9
7Y4Lo6wP+0dDozVBC82YIS0fGYBe0sQoCFoVOGao2qPNLB9SaPmgDy2G9GmHadec4uNkQdNXd8eQ
qb1Bcoz3q46LD1m3nPaKk0UktFiTO1Me5ezKJ9/qiCac+/R7CnBKV7klSRmX1CbMthwSBFZ4kX1I
h8k73YvanDDEC9BE+iOyxVdTkHPpXqOCmN1VEQnzolDk0QU69gvjokRUpmE3m6GehrumqjI6Mitk
clziqJOovyoQiiMdx5bm2Lqtc+7uHLPJvsDOv8Kc2N97BCdpjk6n7+0pZtWm1vBo5GYHsR4eLVvp
rwvwGqKPGS/ihrM03PEUYyqXMnOtW/izaUOupFKPtVb8pIP9n70pORZooc7EiWqb2h2f79uePZoP
c2XjWLCAvEVM3MKfa4L/UC8QkUOwhnhBswV77y1MZdDtkSye0izh/HRU8907R4KcP+KTRGNs70Pf
dMLv3w4R8KptbdIugTHVZ222w7MJifK8pALjanL/TlvN+jnKjjr14Itux1iaF8OutwNuCYpoRevL
tJ7fQa6Cyf4yzI87YmfuxZqv17ig2OOhHf3F3Jcwx1slsEILU4BdvU+dbWDH9Uoi/vxINGlzgSXS
X++EiLhZGYWBP2po919DXPpKgwnCaM3UAWUt/0Ih/68kBJYyenx2ZMh8sDrfTAaCIu0cJ0FAq2pt
x5OSdlCvboPwkIYTyvuhkw7JBzSZD7M+ym2tQ4yNxna6NIWOR06R4GrTkYQAU7U++FoNCNzWxtUI
SlzlrMOfP3HzLQwd8Pf63uITrC/5a2//3iaF5zeP9AxFyXJJOupZ5E9yNLWbejHKwn1opo6JWQm9
tKunrd764D8J8RxaUHm3vrD2VRBmCDDj8KQuvm7lpxinS7X7OUnhrsJhcrdaUrq7fErSc6oTWf6X
t/K7ywnkXd5KwBGMWwNYq/1W94BTqvC0CE/2PLOevLgPV9hvTK/WYH5xsujBT/DgDofhqydCAiMM
Xb6PDJZiikbyG1wm6Hq4vUc144ueGjfNAuOYdrCeVO2uuQYspPBvwLBlLQ/Ev6twB8iUOD0D5jGE
WeQavxcPLcT00e9inzytdq8kQY6BLJYQSELaFr6bZmMeZ8fo2Ccf3bc9PBH0K+EqknSsl4WOaifC
yqUNu6cqK5ItUdtz7zAo7u2SjaoihWmwp2sbcKQw9hkgOT6KpAR9Sl16nBSGW1ZXN0iFP4hXz44o
Cxie9sMvEb46UPQpIhSpZvUg3uYU4/HfiWzCZaJxnhPbMjb3As5KR3OnIBIznOGPGsRDkelKMhb2
UaET2ieqSSpKcYClSHjUCDTVujZQ26IVdtGE23UHz8CK5+GQOfPFyosD1g3NkV0aQg8jBWg8kXgo
O7t4sp8S7xeXRxayehWiEMQAQSC5z1ToRtw19P/wmcfiJ75uxTcdyoQWYn7a+Ospqaz3IjWITrCp
IgrGCsx9hvYpSwrzUI7mtmWidhkJAtdLP7xoorymTZq8eOWYbXP8exaviIk58xZLWcKwFmRHdful
Xjx5dTJvjAmRf6Wd1WYgSpjDhe3v/iEiDUEBMmJMzrWw6Q2HXE6Ic7VtrwXZNWqRhkWdiK9RoOPl
wKyoqgN9W7mMcit0uDvDIOjIKzqJDDhJQFem4ICkqTyNngu5Zx71jQ7G+qguVuSsCtDv2z/fis10
CX63skPXxdb91/x0HHZ2nerrFMIKwT7DD+is49WvbQMf/XIka2WYb7aO/MuPsf5daN19V57xuQ3f
Oc7cHjQnAM+qp42WzMmLwdBznfR5f7S9reKtxc6EkspglNVh/vGu6yoovlfFQlBsKhOA6teMGfwi
22h6dJO1iyHichCDKgybppmw4c+xTwhGvGXNlsg1yEy4kzdZcOJc6OEKyb1JvOzOTa1qQ3gpvMAl
672RGdPCxHscRe4ear1MD7VE/B1WyQ+vGMerPkGym0nMhflpncKlZk6GlLAJr4CMMHo/y8jxbxZw
0Vb1cmHltofBTi9JTsr1bH+OF11XOJnF49RNX/xw8ondifu9krWrizXBSjf5ZAxHPukSxXTfhfzJ
aeftyySHFFeMGklZRVvtWU7RVy0d38PESL7CJ1gFuj598j151UoNbnM1s70u/5r6d9XF1HmzcxXt
77WeHErtCIvraE29fROJKG6ICexbmGPfpw2y/uTmcbvR2fyI9tCik2dG9kPFXG6Vva87t70iwEmZ
ephzebYgeistnWf2Pxz+67VqJRGbnCrVuzsl2sGsL6etaOtTZJKW0AZhdIy1hXDtansnMfP3yzsa
Qg9dZxB90aMs+dqkA1neQpKCm32Vse/uRCTBxIKJfDInCPZq9qHPJm1gzlJypLED/kyvRWHNlzKP
zQ2LNj7dscvOyt2Tqj6RsFI03OePTtfuFMHHy4hf6HqDD86OP0LpxHo+K3CkF8W70S0IWxqdeDc5
dN2GDie/pQY9VAnZYGEzYBgWwMU8GFJsvdJbRhmd0DexJF98gorCwFUH5LEinOXoJ6azcL4mLBis
NsROj8x6m45V8a4pfHmx5nBXilJ+SINh3OrAWeVErPv/UD3UV94QHFPbTk8Qg18NzHi2dmr5l9R0
n0Hup5eh7F1iwiglcb0p/+L8dpcN/X5GOcwtXRi5QA3YBr/B4KsurqoRfhk5Y8oRw4s+D0qljyJ8
VTVmTV8uhpVlS8NbpWmgM5rEdBCVIcGAUbaxpdafeiDLB5PAdx35JZScHMmpmx8sXxcfxxF7IuqQ
/jRr/U5BRuqiHDE0wyG6pAvI7QpwI4im4htV0skVvvsxlUm6JcZ4D5lz3g4LlsettZ7ux1GkaclH
Z56tnRtUGOj5dfUJaUWhh9Enaw4y/syFANwZGs9p90u6oA/dfqj94JLV2Xs3Z9DjLESlcarDM0dd
tUWNcrTQj3c+qaWSeTK+Qad+KB3mNqiYi5TRLCqzlRbTgq8QUdbbPmMmiF8T1dJymS2YSlJUtIeZ
5kJIngEiRyDYuexx9dC/qOe2jQdoJV70XuvDBy0v2nMl+/hdlraPoTZ/vn8WM9XQ+2jEfJ1DlZCA
dZw54Q/Lh1mcp/rNFx6bg76Yjs/d8N617GTvZSQOoZaTpPaNEx9D3327H5jIkLDYXQCMKRXzZRgt
yFd+8XlEmkWyVxDsjLDDoBDKyNouDH2Dgovh8mKiMKbvpiaUN0fa3y0GuYe5YRATaFgYjDoJN1Ap
tK/V6G6KRCtuzuQwaHD7Lxbijyc7m+cH1/PmlSUYkPUIZ4nkqmwCIAuJeUCo7cbKey+l5f5yCaHP
ml4W3nrq4XS+invjqJmOsWrL3jx2kEa2kdP7zDvHB+U0ovB0thBwVDIIB9MsDwrFUlR4bRT2KsqT
B8Puqi1zmHyPe8FjAmPrqjltuBVSTqc7Pa0O2hBR5GxckGR8N5kYvsujqtpGPGC4EXfzjT/yNa+N
/Ow6Mj+rfyBMhvLgFYu58DhmZ5HjOVWjsutEO77L7ejSuSL+kmU2fkF+a539JP1QF5F1Y4j8Ud1d
9YoP4VXgN3MOZnNeedqcHXt2UCL2MABAYA7ndsHTSjtYqILJZ8ADCilf++BKLdxN5oijqdNrHzDh
Ipssqj+0xTRvhZf70xotzLmEh6RGVAofSUq+jSmKv0dFFB5rJF8b6kr9E9vHKzM/7ykr51XrmN3F
6GV7tR+LBnChmh1jF6h+Fgzl+73L7/v5Ex0fpbdc9W5CsohPtdPZNfQ5F0rOnYzG6Ga6KPpRZTTU
QAKGnnrp2xX+slNS7hs0CdDF3e/ZGH/0AAo+WJ5wt5Pekeys5nb+6F0mOIA3PfMJ8m3Ldncv0zIX
i9ocv2pRn6s2olft//9X6nteSgrVfUxuFZCk3UTEWxPW1K6GJ/58/4lTesVBVQTFHDOXUdQ6uzMw
NcqG0iUpb2MIgl0C7+rYGH61S3vbAur92jnTRDtnPmyfpRY1Efd2ibFvQsc/aUQXOqr2LbF7AMeL
s4v6CpFKv9IynTh5yCVb2AXt3vIi8THk/q5Sy2JYx3V9x829MrvebwRt6LMYHaSSHPwrw9J/DcOs
z1GYh+ceVP0+Ept6cuPmZQ1niYZ006n0vVKqYoYUIBSNSfU1te7R7HPUhmgu69XCAzmExXivaGwB
xLFy/PKbzyPpFEOxVWQvZkrY6VgIu+6H7zzFbJrSis6yL5/Ri6HBK3r05KZ9CvD4uHnZhN9/NuE0
nxFbKw39aE7EBN59uZyJB7JOcJHrkghbqmWvt2T3WdXWrg+QHdkY5Cq6cyXHV1VK/rnFVOKaNwch
oQo+GTFLyjlzk9+btWyc+ioZppLCz8XPfgjqJ7BluQrqwAKyJC8UFsd2rGMkAAvlPZn4dExJxujc
tBi7ShF9lIPDApjDV88B+aTAIBOQV74hSzJIGUvNek53Unc5tV2Og67PvoCRYYWJWU9TKHpBKOvY
FyfbTLCQD8eXuPfir/OUP1sxB7Jm96/a4HcnWc3MSBo3vERB1KCEq57+fD+cty03ZYHv2TApPEhN
FsaHv98PjHpas6yXNLiWxHG9JzFUnc+RINnOS+pPmhHrW1vXtZPt5vCTU/RhqOE4TcYYT3yvzh+S
MsofsNbKH9gBOY0KGeJsx0v1PUNE/VbNhuCU2Rt1MPpQLyGFNwhDf2ZsxphcxOSCOzGG/mNibJA0
klBj1DC7lk6ZVGtaOdVhymTowdjNfDMEQbprKoL37ou4aImBlhb04AKMcptopPxCoXW2hRYd+sao
1vFURetkkQPUAqde1cn8+Xaqx+f3xwt+Q8AYAaCKOuvt45XnTuYz+pSsWXh3ywhgAObmzvZ9EBxL
3/2Kd5xzxmPBOHY9/mGNdBdUEfI0/D/MKeA+644tccRLEkQ80w9H4B7nJT72gQ6Gt75HTliWxuMK
9UePoJUwtIlaJHfT7p0r5TpDKB7wrnNPgkMmxUaBaEYe2bRRZdSvwi4cLrFHf1HX2InYRuKcRD/D
j05Hwr/12caSbBTmQzEV+5KFf8lNx/sLV8twloX25k5ROEEKYRYN/+wtAdd1jMrVbF0xurEgSzX+
2aL/EuV+sjU0135QF93LnQecHl4NCe6Q6J/iAeboxsg896CHyYufV+1xbpcl6xfdUxoQxmvq49oq
4/JT6tsTwxAvBgQm76MVGHwb3YuX1cnXDCLjCpONw11oEtruLikhpa3KrnwubbkOnGE+tAvBETII
hB6tempzrNxCy2OSkAf+Ps4Cm6Tj2bjWqRHfTG2GB9su2dR4/BvLCWZnI8KASX9moNoCuDcnpZ60
TeFshgJBibq0sWOftNj8HDo1QZqtGNdarRNsiP3T3sJSQ/E3GJhAl5hkucHY5ZvUG3kzZSMeGazW
q8j9ft+hkxEPKGvo8Va3D1WNxUREj32qKMLqtE3XfX4c/Sa4tE5kbGahzS1cDSbj/7Bbokw/42RF
2O5EfPvUJTwEi9RJxiH+TzqelQvRXl2yghuturIKwspl7KPqen82k1Z+7LpMbAIdYgyC0+y9jzOk
H9IkhFoSYBWCRtzVy+zsBymG755T0OA7SBSU4SY8wex+CyMChJNOW8aqwjroc6yvRg2iSldY9Qt5
XwyWGrc+iNjPDqVVEmrhywk6sUaiiEm8iew57ws1Ug04tyHTYB+uyX2cWOJfJ3zZhutMGOaN9+qs
EYEy/FigCh1L9KonLTpIIcVgmoYVDAMCLYLTUkLO1ThrXmNkWZCBcWCnZAAp4iBWL2tbfP/z/qKU
k29XjeMoH87AZu28GVRO9TQN04CywNN7LPQ8DFVcr8SuBsqbvSh38oZtb4jJQlUvY4/ItRGuyKYS
/tLgCde9tJMEFFvcLGeP2tuIeu1WNhYkcM9KH/ws6tfMVPa2I6pH9lKxxrULGv5U6odxUZVIlNxg
UIDDPYbHokiOVlGuYbCT9ziEObHQ8/sgg8ajlE9tQ6d/9+sYnWGlgAerq8eDFm5Lnf+xerwHpP0b
zTenbeTZ7WMg5quq74mvONfO1J+HwGwQUBUfwK3tmyStMxp06z3eosTAaIZ/yUbN/2ickoF2ysRs
qAvr6Vw1ubvG/0V8qjUSrTpNxOtpmB870wr/sqX9Z/SybPuO6xouDQYH6lv0Wpvw6LCgL63vKkZM
BeurR/wXjLKWKfYXpyuhXS+XBMoznqnwSzjVSa0NvNOcNMkpBpQgS1kbH6glqJIwm99aBuQFOQc0
LW2TkGVWIpF2bAZjXZHfNJ8kd24p3kTjNXPT9gEsrrjGVnBc2FtICFz9fdAg5UkZDe0HlII4bRE3
E+Kki7xi/uDNVn8Lq+kGkT/+WiIYW0OA/NTF87yxWjzZabUhsEexcXGijy2Q1GPvp+n/uQ7BhDmw
cEN2FpsYXznP/ouCbGu5l9etk2EQmZxGLWsoewG1T+DDiqjWog1j5pB9nXWfHBqsfK9OG7+WkLtu
JkpjL60fFDdBXaQl1/bAYNEXQbRH6GysbEPGD+oSCy/GBQ+PVUyLcYaYoQyy4xVngZM/+Y7Ll1Vo
wlBftHK9moC7QJZrVv4Ac888KTKDiGWwib2wx7rNiLZNhVxc69mu+4b4Ralv/+kfYPJy5MJC0jFW
ugVNkiBWnYjvSvzmL1DPf7w7HGKfIHKjvg6o7BgC/l7QdXZUO/BH8+3UgZrTMF1rCE/XYPkqafsf
uRHhTrp8S/3QCRoSCqQdwzhB1PLPpQ1qBHNOiOwKb6BNGYYoriBH95wD/xwBToH0VYfL3GMRd3LL
QrtaNBj71rDW2MdUtN9i10JERTxcNoR+lAEiYbm4VfVojyaAmw9I2J1tzeHKkMSlRor1p5yJysbF
4PgpE6W9wcGxeC57PI+l1w3PMnaHjTFrxl9WsLegYP/eXXGDQ9KxkKnw39KZgfx+72ZY+nNbWEQv
6IF9UrifxnQHkAkEEJ2ovkGuTj7ywrr28w1+zMFjPgw4+o5xs4GYGi6g8rBnxN/BFuBlZdTyUOQu
BOHF301zx2k/21juqpc8Cd2qFrXWbCHikum7CBe1Zc492ubPpK/J/c05hT1UBmQecXiy0wX3ibw5
C1yzLVBhRQy3qr0aAknNOjcjSfJx7b53KPugoUrvKdbYMO0oBgFeXB7UJYu+3Jv7AIzCqXJ2+A76
s6J6yjr5aEB6P+Alacx6pu+Vo6RGYng26/vG0eqdctK8C6L80iBjM6M6aBcryn65gM7VZ/VSfTW1
j38+C/8zd8M5crH7Ya+FvOBCS/n90+oLe0Tab3frKLVsrCcChBXxTz2x+50QHvtclkbnCkngupmz
cBWUOAla40QFMmUaPrBNh8h8nF7B/Iotg1D/oF6aGEDFYHJbp5Ph2fLMa2wnO3VzlaoRKggMUZ0i
XkjnHFVx9W5O82TnWPllLgN/jZvmwH5P5nFTd49x6uKm7Lb4wUQ6TpZM7/7y2Kpo098e24WNSYnE
wNrVDfvt3plr9WTA2Zs2xMO3i0A9ikkvmkwsXlWPrefzd3OA+190DinroX0IEm3eo2fvmUeNZMzb
YXlLnPTrvfqiRiI4SfRYkwMco+UOEYh1AVvGvQcbi3ktCwg5eYtjvfLjAe34kg3+B6yAp+MUEygn
FxWauiST3zyGzdr9GxX1v04avHHP5RlwgQahmC/r+V+HBuQdsNhBHzep2/xQb9VJzZei8udLnfeE
xjt6t2dYLM9O847ZVWdkZKtb8GgrlyNhyPT5jClovmsESnUzHvOnIiJbLJXRLrVCySwwPpRx1+NA
mbgnT5I/LerM+zAk45MdFk+BiPamLOlIrCFq/sJE+M9WHlhojjzdgUCKFxh1xe9vL/XrsXd9jPjv
BUVLosQ/GkX1lbqUE7+SamSnmJ28qInzP/i7Fbb2ygtbdhgEShfpZtUGP64HplDRdR5pNx0tDvYd
UzZVWEF3tH7Z4Ftz96yY1rWsNgW+aFfuwoMRQkvvJlKByyAJDzHMXTUfywY3+wBO/GtdGH72ZECe
p5DAQs3JA3rzGZ+siuLpqXfNDq8PhLzLq8k1ioc/7w3/gTW4dUzlA5iTC5mA0cfvty6rNYdZdUvt
C7Z1lwuAIeiwl46RF4sHwKZy15aWeJCOAHRIm/cSRgNykELGKE4DjOMzwNcxEBtf7Yil6eh4FsCs
T6LhJJfmQDjNuMksO91h3socidSIg46V8Wvi6QdmaPM2xXF33+YO/uteYqNJ52IIjP/x0+YIs8Av
i44w70U1N4/E1JUG8VCLVVAV4pJUD8Gds34fhsSdgTzTRecZ6Rb1oE3iVi5fjCzm13Qku4q59uc7
6S8P2W+by+Js5em2SfAFpor22zVWunZnG4LsPDU5AgPCGRXnrQsVJJmTCyGhtlHExU63xOLE9aPd
TuGqjOS2m/PyVMDvTNyImfy8p3kISH5cZK1sZvJQNQYW5H7OJJ8ic53UPvMl6tGrA5VrNWMXENPP
fIBRWayjzI4+4AZerFOTVisu22yneOd26WxHHRRAJuGj9D1cPYQe7E0cXDC1TPbOgHR+IMDngE8H
qoI+THZtKrbRhDo860z9wS2eBj6y5zbuDyFUj5ssGJtrJmYY4TMiTnFtKY3bKMCDdzQdvM+AvmVQ
vJtE6VAtk36xPA74HE5r4Q4Qvhbjc1zdLnOOWY1f1ddhsTQLQ+1ruQQNZDXNk+qqNVn0ZxkVKNRp
dLO0RM6w+Fs1QPwr/Nmqh1bbeEb4Oakj/wYF2d/85fN9CwDiW01anm75KGmxsH6LWLmiCLoY2+W1
r3fJiyjYqM02Lh8gAGrn1DO+MhHWdpBBMnppf6fN1Xy2kyk5jIP32lidgOzmkaUqOmxVrdE81G0Z
3DzaZUwxaORghWDMOp0VrcKJOhLT/Ae39osHUVs40+RaSLUdU/Qjtjt0o1ZcMzMbUH8kWI7X2WM8
SfKnRoeZITo3WYXa58qKv9lNFB0oY5kF+Muk38t/RnA7T7lHRoZlJLdslOY7Mw/rteYzpOwq8eSG
2Qt8w35rD10M28nFs3R0jmU12F+kLD9Dae4evELQFBcFwFyUuHy+xAqcB1G5a5/nBxZaSWwWyP25
0oOvE8sfK/xM26I293EvCaObGKsYtgNfmUw8tuwbZEWKAYJOHT5O9tCc5iEYNnAgt9Ei7rCK+uXP
H6rzlpLEh0pOAvwykG6XvI43HDarDTzSBSrumzljuaw0SZOdk8Us7a0EE9iYbm1/nObOwSjR7rd1
3A5nR+ucl6yayBYwkkdpxc4Lj+u88ahxmfmWZKTntKDNMoKKByYWnTWBYS8DKsycPvn+ND6oH7bR
Ccf89ENqz9Fai2eOCQ0lTBZbYJNaVlElr/NYf82LH2rE0Hc46FRtr28NkxA8eGKLcDOBn1P2GO3b
8bT3U02cZWX1q9TDgsIORu/VKYwzvsr8quU9oFdP8BG/VRbGYPjXWJ/Lod6Dh/U/Km9+J+b/x9d5
NbcNdNn2F6EKObwSzEmURAXrBSXJNnJooBF//V2APeNv5t66LzABQrJIgo3uc/ZeGyHG//9dnm8k
s6X0f4yODqxO3DCWDj76/65i6vlo9ynTXf+PCbHDXwrPPeRyD/qV1rTZSten+C2yk31OpA6XQIRx
KoQd3WXeS2L4rsW3Lk8F5gg3psYu6I5Eva3sl1t74mWD/6d5Unfih+aGexTZ5TWX3ldlFcmjaYIX
b6amug8tqtagTNNDYyW/1CGQ+5RWx7Zvy++CO+RDUKTfRkmhkuQTVIlR8mjV3XWK1YiatBnRXEqP
NPfvDgS49ULBlesGL/SWVIHoUS9bxR8ivXrDdR3CRUDwa9VzDguCK76WSk68cBM6p9LKTo2dezdT
sOqhRo0fqvtMmea8QI7qb52j3lsnfNS6snqpTKGvkqiQxyxwsLE4pFPGufWwrLAsF3Uqw2yxYfH9
stxpWBamvluT+IHsZYEsQmAxH0BpE5sBw80u0+rMl9h9MrPwLR3z6hlU4y0ULV2CuGSON9+vyp4a
M+BTP4MFv2EMK+65pSknUTHIBRCb/LYMcrTv5fihmNjyPQc5oR3UzVYTEcFfuo79wWvd1TiCPV23
rOzUAS2AyQR7nc58ysFRoo3aARArZtVXyBt3oyaobSolEjs3BT9rdI6+br3QulOLslZx7JUfge0+
T7rd/DbKB2RY2lg7XxqvzM+ohs8MPrEHZNCAXAUd7y26lVF3b4ilcT1mxW3pYhUm5X+k7+gxdIyP
xNZVdMxBd+2Zuu5jPFcboeQGWU+O+jDgLaK3GK2EAzuyinOicCeagYP5LSi1uKvIBBky6wZVPoVz
yfRjP8mWbnVDx5O5kl05V42mKmVntTlq80xm2eVNPmVKRvN/fsuXQ70M1o5U4qPnCPFcxM2dgs70
4dDtWVdNQVZI4wg/0ZxxZQ6jttd0ZgGLt7FOXJIdM/eXN8uTF43ysgFt/wnb6NTr0NKX/JY04wtU
OuiQCi29OLHkVTuz/bMkl3n59O3KBG/OtBTSBlaLf5tUie6Il5t14MLn+lMzJqrDPXsqLpo/BLoa
hvOf7myRuJAdzX7cmFljI1+Ga1Rgv9hUsk+enNE7JWlfvcWKrW9gPbkPMFUflAhNQDLzoFwtW41B
1wfbsImtP8OxUhl+XDjGg1lSDF1m6Jasu51pVgkKQkv5wmfLfXVphCV6/Trh/n1cymOeO7B+D4rg
nGZT7PMdAkNX2g9LdMyQGzdPBie8yEjyhRc9Rwp9AqMtdRgK8XMgUV1rQw8Wxv67xLPVOnxYuh9Y
1mHvO+W410SiUOSPxDbWrPxmFk2yRw5Mo6GH39mMTfoAghnm1GQ+K4jbXm3RPiyBXSI3sJaOk4Fx
QA432qH21XIgA8tJgHxJwm4VtFX5mqsVmJtU/EhEG61LoTTA2UBmRTi5/obuZOkY7WjsJ+dkmGhy
IaOHY/xTSRPjOUBmi/o+ov86HibXar8tQ/nJ/MV5JyCGOD7UxSd9qHJA/AlxqgNAF1LX0qe0EuFp
9OR9mbj9k8BncI6B27WQTLuW9cwPYkfq1Z+JMBUVxO/o5JZKjpwIDloepRhbLIc5QhfX49bRuSzy
LhmIok4F+Iuw7656aUUrvBQbhZXTR20kGpUvpABtKPCoyl55DXiybxzvWEweEBpNaPggDPUsAvH8
RzCTNK5xoEtyGmdW6piB/Yg7m0zYRolP0s1/lEnaHkWbGqvekO1Lr8tvo/bgBcdB+FdQAYgQtNYF
OE9/Hl0yYYmAOimzESWsmm0RFv1dMbkmSQBSVgb0tLVZp+FPWsBiL3N3ooOaweyb57htEmp+Y1pA
5KYm2i7gaS6BdpOqqOaW1VLKVwd5WbUx6vyjN5XAV7GJXGqb5fUgWTJUTn50psa5q1X8exhdAK9D
W20WnlBhJ/22YxnhU9Y33mCDF6u5/nQOkOKnrKLBdCdbGSov2h+RA/Ce747O9iktBINrZRGyN+gu
MJLwmpAhsFd6UlpgXtSbuCZIy02MX2aaohopGLjCUkWvO6OFAViH+6VnzLKv4tatvNiuS9gIU/hL
ZmTJUSFnSTes5DHHRl9h7D79UUDTqvnGQwntdf49PR/RCa0P3nJPhlc1nOK1F7gHu9Htn+7QvQ0J
MaxzdX3Cf/cYY1tnhgYUqsWLcVSyPjyGff72p3sN/gpjBd6kxbKZYXIEuaSbIbqKNP+eiItQAw+S
iuk9a3M3ylDKc44ErWim/sIkSV5r3XvqKFgt/32s5ndF6FjwliUeCvjrMvikxkg6rWn6yxDTR9rv
ApsiMAkMGyRQ8LFjo9V8JLevgdqa98T7bSkTXOC5Z6/EeG1l35CWDpj3HMZDyYINOc88tBaEFATm
Q9/DdWsh7QrwSJFrpH5W3gtbuifXDf18qs5qqQ9bYBnfhHEAzNanq4YudR8gH3DAqRw0PVppSe1s
TMy468qd7bjEFYfEaGB4QgHa/G5TvNeTUv/oM7FKvcTESaeitHblSIrB9Ivm0EpMhJmDElspUtXx
HqYAjxsMeSqJWlkakVw3FGfhsVBtNEfbjPnsP+iZC48GIl8dDjwlQY0VktCi9YBscB12JblqCKRj
6wKpbFe1fcJyhcJv1ESImfsw3AnN7n0tLE8JpnEZ47e1TOUQ2I5vmMHr1JFeDSXNWyk/6xRjWEr2
zHYg+hitxGeWlw9Fn/9SWvQ39Wdoh7cixvPdDnsPyqZSmQ8oUYUiPm1q8mrV/6ocYprD9KY54clz
drCLDi1Rkx7VsdaO7qY7Wpt+kl9TStBDPjHR0mV2zwuS2gstAypE+7AQuBm0nGoQzWjGt2Pm8Yx4
slFvefYOjOBZCekiBRA0VAuRAmb/oiWqqhwcbgf9ddCI4HJqEKt1RgS7/TOgiuFLL0CpNXP53GnW
KJdkj3cNWoRs3I4OdpoCqY7ZWEdWp+HaGcDdu6bBwtKkHZwX6nOU+3lrhhsdIdcOhefPodEPSPPh
7UxW95Rl06NGN66yozNBLz+UQsDYC3cJqQtoHTogvHTtUkmksGxvEfGSyqC+Dl35MIABBI158DqP
QmeFAagUiNDbc5yOd0Omh1DVjnbq/BgNQS2I1x8ENAjG2TTExI2lofeLhC2fsYoYoJZ7U2IQPFgX
/CqZfZiqMn+aCn7hJsVMwTsWTDoqPb+O8EkJYe67vngbeJmj4p0dVfycwIJ6YJ5W6DTVTdVFr0Ir
xdY00/2Eis83xibESOjwsYDkVLO296VTAYYdH21Xf0sMeRVJ6N6tKP+ssXKvR4lc0qOfucJfDGWg
ezTQ7pEkwGpP3zfEQahlse5nMpkNqKw2ppAmAmsJl0J4lWGcz830XN0Ms3p2AkB/LbeTKfLuZtnV
qwML9xEB1DWZYnHJJZ4jI8tqxFUQ1DAj7KRuRmQGVLOlXPt0STiUZi/WkR60K1qSoU/PkOG29353
rQ0ir+Xq67XHrtB/EqP5ltF+s550OFIgkphGV6BBSZzBk45ll56TguEd9V0zc4irS9/l+qoj+AZJ
ONxcXa3SjRbX1b4J5TlSlHFXKupHt/BdPHB1CCsZzfAFVFdCcvgqEUqfkRNTJN+6ZumoDZtqlYyn
VAGRy6BA6TAqh5VgzjK03UvVhJlv6fZXkpBKHxBErpHGllBhRfDT58jJJzpGCcHpFB1y7A/Vg2O2
fP4jpO5K6jcsQU+hp/8gmjFdTYl1CbQw4FIgF7WBaBS01yYDPgnFK96qqeMXNvWxPhhOgaMjNvEG
detF8bjR+onMoK5/IURORewR/4ojBXutvdKq4IDV/yDpMSFWSyVe/urVTkZaCRb03jC1aWVpYKlQ
ZVXjuR/UaFVbQsdERg48Bcz5Wqhz33Wiaz5uCpBvVY12WhfplyOSt67Ktxr2KF9DGrDJyuSWZmO0
b+3qbqQxsMLhWePlbsZ2Vl/GCgRM8vAU1eAFR2TLWsq+FslvK/LeEUmT2kF9Ckv42gPbs85MpIY2
/pYSmhSy2d8Siokfou6FACC8nZdUz/w77dKpjGaz7X0CdptZhIlhVvWnCEsJ2rZzbmUCfepWUItc
Z8xYmEVAOgjy6TDp0g8Q5pEsWh7dUkNAZQS4o11v2IbZs0okUqTX0VFyrmplIwO644KwGM8dlW8q
EWiGjFFcLcvdVHQJ1pFBGVxE1UtJzHqZFz0IEkSGnvWtm6m+sWJyTMGFKEftW9TYD6TlJIdAsxy/
ZRm/MgJElKbAaGjU1l1RPabjLKD2ZZCtC+Wo2sSDgsFAtQM2rgz6nAs4Ni6TEb/ZI7AnZqDFvrPj
dtcKbVgjc4+O9T21sjsM++LFVsZ7EjGyAPeP/YEJkSGtbseNH65Z+t14/XjJxv6XZ/MllQBw/Vjj
xI6KqYn2gUulsDe9Za9HgBFHoLGYhWU3+SgnWsRCqHJYqvhJAgfQjVgsODbAAN71cuXqMZAlLQZw
VATccwzh61468v9XsFN4MTklvzVgQAzCHqwgnFQbJaGnb4rfNCVyuLAZlPMWyhcf1VzOdFZl0JlH
LCD4UJNyP8SKA6ZS8z2IgPOqnXq7KoF+dBkJKW1FQ57eWEg9zIe7U5IMq+5AE2QnJKtrT0ubfW7j
ZguQi7pNWl0wKUG7VL8i2khQZUufUtFvywq/J0/xR7O990I9W0pOBuZwsWT0MmaO7xbDU97od6px
DH5mtEMrjqhZz5/sNsxw7MKq6U3jwOps9JM+0z91zLiunigvvc0gjEPwqLtBcWzIwPBtm0rpVFgf
8SjzTUTRbaun4WMzmOEbVDdqIVR2PRsvt12Kj5w/Zksz74um6KbmzwfVYFarnEa1rY8YKaMzysSv
SJK8mA7PbYCkoauGal2MHV+44Z1lY3kWRcQ7DxwNzMmVWYWzHnPIt7T7V7mpKT4m9pbkkIqVcPHe
T4X71HVdcqw1M6EkEg2+yau56vMmxSy0nlS+FYyO3sWr3OjYiQjKBHsTftMuiftDGyXOXuWyDVl+
Yz9gNmIXmr4P+g59Nu+p5zAAsd7ZAEYoDkocZyciFcccI43rNJcisEniZKiHM6+uwS+RrFhpX13s
inXrZDutJ6BStiD428j+kFb2Jb3+5KkVHJrI2cJo1UX5PSUEvJNER3y7N1PYlVm4DHJkSNX9GPb7
Pi/iNer7vekVEIMt1kJabsVboTbNpY6a+xKfAiow3hWFom+N2XY3TdUGGrkfBZX1wtJPu5gyYl1m
JPZLK0cB5QjKwPJsbTXhxQohU9m0Q19Sop5Z7RnGMXTtAWFobX3aenAMg068KgQg7HHax7uQqOD3
ulZ8fMHWJzZghjU8pmdvUqPHgXnPqp6fKKzwd5Hl45OZIheMzSLdLMen9kY9cIBtBwrURjGBI3f4
5QJoPfWBIqmR2aZvZXS0Mnp6J4NEZ26IgTe3ZEsXFyeTvNquXnDFNDdbNK+YIro3GVfFIfVguERT
1b2Zbk38CHeXQzk/mzfiue4V5yaFNO9NQ27PfHgCV3zWHe5Zyw8BF27JVGRuP2LPB1bdR4/dlNfX
RFXWEBmjR2S40eNyfEo+FX2iBPrfR9DAP7iyTc+eHqRUBlyNYaDK4ZPT+l9FRjg9LhtbZr+hIAxI
W5q/h3RdPDgk5Jz/nDAfj+kculPmXP8dUghTimV5UuDLMgtuf0B9NnzSrcu9PmXyYKtOzZ8/EvqL
3ojVvUanTy2+dBvKH56l+NK5bvEwJrMPmMHrq3DCc2bm7asqsRhmnTRheQbTq0ZdfDlBGdrUl3m1
0Y1UueRCVWlmURXvOrW5RZ0y+YoeOh+lZ+3IcG13Y5mrrALw6rb9ZF0mVHJvtLKwEeZvcOpA4jQm
NncvU98cVAU7ijweLhm67Val0f6xAqQ/k6y2rGIk60d6fVaRu/iLU3n3Gtu4hWq2awO1v3CFE8Bs
jKfI89QPRkODel9tHxG+aXfdQ2ExH4cwyGCQDNmp6LX87knlgV/dsEinHZQHTe4PVTz9mJL63pRh
TBHa2yYo3UIg9SNf8jD9DMfOXJmVK8maK9MN0DwsOG7fkS7RhUwUCcyaYbeGQt0mYYykjJHLCxBX
Zas4RAS4Vkbnv016uB3ASFDx14eUguvZLCqu63wSP5vEXk26ofzWpXMVqj6epUq0VNBTaZFZUFO7
QYWdadJ7tmq7XWsCqFFlmtrO8Qi4jWuFsqTaVgcBCuHQl5ZzzqJh2JaaGz9ayqDjr6n1hyHy2mto
tGJFp7R4HzIELWU3WrtSVuV7q4lnS28+6rbdV06r3SeVULtMjOnRbOb3VBakbdROvl2ejXN3a5KF
QnkCYlPkde3a7SLvmVv84IduXL0ilDBXEwT0fTNOnh/gMt7ZLVXzVlTbkabbG6s74civuhHOPIQa
p5i55A0OERiZ+QnkHiSfa9YL6zVrXYTTTUe4seu0zn3p0vrG89pXqvTdShFx/VhTpD5S0Bk2RW3J
j0LDjDyfQTHM8VNLMy69YpsAtKdpm74Gocwfx9Fu4EMDzzApdOGpZelHHlCqh+FjSb7IDa3ZeMkn
kJyNptyaVAbEkpav5mAbD3I7JnkdsaZMqv1k1ne9z73x2lphtq2wLYL3cJVdbjFUgZw9YyBSmCq4
Gq+E3UCNwNP3cxyvAvxgV6TT+/JEAeF3HA3CNciuPivzxpSWclo2kouuWRWuO88t826tjBI5CWN3
PzOOC6f4u1Fm2jFMoTk0UEvTowFWbDll/J/nLcdamZ9Q7uWvNeREKOUTyr3gswE4iH4MBJU+mlS7
Y3Joi5LekKeKA0pf/ac0iqeuUMWXO5U/FdeqryOayXUajOvarBRmEpQ5uGq7c79jwYcnbH4cl3bH
fWx+WCVZSPctHIljKTAjLQcNw6CuTJpplzi01HvVxsVRYehYHtZ0/M6R+WEJrLpRS8O/dMTNyXpx
c+XM+9Xr32I+NHkWVJ8qNZ5GV49OyxnLubi80x3Iw8jHMaRUm1KyLMWYc+0S6a64kPR1Cd9m22qm
fqy4o16HsinWlVZHHx2ftM5k5ZdRYjN1wv6Vsgq9D/q750zFb2J2Os11QhTeFW96WE5F5n8tqky+
Ty3XuR1b9YXgVmdtGMiMO4tqYQ7s8r3gV6fckL4H4pdXjeZ5BC8gaU6l4uyaIQnvVUiXbDkFevk5
c2LjrUAvuKEvSHxq3qkPY1U3/vyLoA8Fr4TznNTGMV86hA2HFL/hViZO8VmdCVyTn5kVxdsACeWh
6anmdlFxsefjQ1EYvjG5pL8rUJGtRiVxAbc9bRPeFQI5Rt8x5bBJYXJvxqbkDZ43LYXglJTVB6NS
jadYOMM+/AzUuCOgnIumaJTyTm26vEsD4r9nPS87QwMRk5DrD7fSxGFE1QijOYlBzpZ0d5eHywYZ
cnyC77eyBpveTKhlxGKykW7w99GyS2jOziy89JhVtt4TJTJyXzPoYySople9WXQvLCI8vwwFuoMi
LXzCtAzmGAqOSabQP/jalKtwdI0HZV7rYCF5pKswrCjbEZZN8eSoaiVL2F5mN0dsWKjyBZG0U1EA
Zs0hbBrttmz6JIDCoA3JOvFSHZxDFkfnQlA368AimJb3OeWWelw2dE6p+MwbwxpAhS4HpeMOWyge
z/9OWR4t5y0/AVfyv05e9v/X08vusmmpI24qHex/J6byxvKZtCQZb8smKG9BPyQe61hYqSKELU/6
SnlbnhEekhPNas/L3nJ8+XlIeuPK1tGxLbsJoT03u6VolcX1y3Lo3w9kCUYlISGILMcUY3jOK5QK
3AV5w9X6NpUUnvPI2KjY6w8wSzHrhd1LHlP874buZ5s64t1sTZr81bYzPO+lkgAXKmY+cMPGayhU
Y40rdCSi3PhZdw2ge3cEiZXObl5LoAAyv/qpzhjZA/2UpVnwPPSNAW8jxVcDoOA5Mztu6Q0ke5Yy
nozrZyF08czqo6Vchv182Y2n4MkDhLmt6hlZGhTds43AIQpogkJe1tapCTWwbpUzCec/+1A/6UGZ
fHs0QVeFBZ+M2Jty3+ChAoIf13uzqZKnaiKQr2f9/ALx90eM/NYZ6uDdhKmwk0HQ7uJyyn8McQGW
M80+JWCpDcyFEPGRyrot16OXoOyvKl3pT0cHEIfTn8UeAJabUkyCP3P6JL9Le04b/UnWI/NV2cdr
mX5oibA/4kArSVnB41qVyIuVUenu1hDlW9UA6bOE+U3CCo41INuZ0qqu64yb538rQOGgVadlL1XJ
d7Iou4MHIR95tmGGhK4TIyQeREfFgGpZ+diPdvFImo+2dfva8COQjX7h5Qc1pgwdG9iEZBnNzcD5
IXU2XFmmALbruT/bsQi/W6d6r+lx3zPWTPtRc5wdjNjsBWLty3KCO5va474sn0e+JwcIwOFurBTt
1c29yzDo4XdS282KspH7GOowLbp6LLZhVDL/Maggzf+JnQoub2uL6Rq5Z2bZt7HRSS4wkD8ofVA+
4gzO/CZL0hdHYAqEKndaNpFuQO2T2Y9iGAjzG+bFTE2NDyRLpmAARmCzccQMgtax5Tfx+MJ9LX32
sgaLGmJGrRiJJdHv6C77+ftZ8PUf24MRzcN+ym2pGYTyMkY9V0MSxj9b1DOjPiF4cpEWRJq+y+HB
vPQlnBWPElmKN4J6FOtGw/sm+ZDbVEM2QmPapxiSCVOGHD/mJH9ENsGbGVHe29gzmh+pphwnoEN3
6VbZpbQnrt35OCvSZw81AnjP6iEvAO4smwFJ0yrORm8LYI+oE6m0+KTl+LBs0JjBCMPijAJWHBr0
108JEM4nUd4a5gEkUGQfnbC8R3S9uCBy53eqSzT684YGeb+FA5as/x0jveRIksUd5SkdoNKmzW8P
7SFwpyspRyzwdJQKTlo4W49Ov6IPEFCkxxVVKXcKE7taNeEAGKbwWZWOe6tu3+s5hznKCG7Cvcc8
wMjTSydZ9XfRN7eMhnLq2FyXR9r8KO5BYFruoK3DQXkKHTlcPZkM14CWxXXZjbu2plxRvmVA0lek
x/YPFj2BhyYndc2GTLEeuy7j82B3OTbUym9CqMnWo6RlFcSULzEGztBYFxRix8YSZD4btX2gs2r6
XIYAgxS3vZQE8UAjrr05+KI6hBMZWSPoy6MHLwV6XZ+c1balh4UDn1J1BKGpYp2q6InBTG9KHqui
tNa9Kb+9NMyv9Tj8ypIkfqE4xhqokGjTJvGlgcfxQYRXdatdq8B6Zqbt8tvLKaDWb5m+IULC0iJQ
Omu4gYVPfLS5zoaWXMZM2ZNgUVzaqv/PTS2mjw4bsNA0smsVUzi42CHONmNIhnxmWOLy5+E4Be6Z
pK2qVXkCTM0zFBzrxB9/anKFT6uzhic17THcqO5vtIRFjmGVBMK2q6ddEZklZTwisiQFPilKmkIU
gUgmYqNgXTsCh+hXJs329fLEckyyEOVdnp9eTpShCkNw2Q+MjIBISg+PiHCGfRUW+kUnhoY+pDFw
3Q/6ZTlmoy3/+2g+1meNB9reNDbAZU3Gl/ngv3NK1nJqranHf7/gz2+ZTwNXMBy1nGbMvx9dnl02
6dhqG6/De/a/fvbfL6Bx26+CIW4hnvBX/b/O03vPrwNge39+aj5NhYZHtClBC6gZxz+vBU1Wv8Lu
OPiWaLyt2QjzAiWK0SOOHqxQ6Y857ZIpvyq9cXICxFYhS9+9ZgT2phjaHjCXKQ+1TjGfNhZuv8lO
j0PYYM9pSqJvCOCeptkIXjLWBIpDakdav7KocqKS+uYkSRwSj1hpvlpPeevMGClDkmEBHKok2NZt
113xNQPHHeLjFGiBBv4PE4xu5fGOL8PIItoaN3nwqxtV/UEF+vW4bEygBFK04mwLi+ZOtB71kGx3
QxR4rLzX2lXbJ8+R/cXwJFjy/tsakg8Fz9Yecbt2S0kJrEyQ2Vpu2CenNfvdgIUGFO6ZsS5+b9vK
Peq5mazdMRUb05tifNntGvIWUorBOjZNWW8Y7Qxf05vsYTYu1xVQ4lJ2Dv9f91jXQvj4/XVm4a19
zYv2HhCy2Laa+ZpNHZ9TLbU3J3lJoFCB0UOclMpjRdjygYU9yuUR35RGidRUx7WcwpKURWwlA/Ip
1OzNykHNr5tAlHLErbkxdk/2CHlIZNRJUt1V7g5a5V3Wms3aE1X4EkJiOaKrsVkr82xVl8SPiOI9
nvfqFIhF5oWb5bk2dpHnwWuljjDgAmmM6ZduGHDbl1192aaMvMdl8x/7gPEY7OdnOoxLx3+7tpM4
pJnNzwTmkK8NrPB+h+j4CdJI9FSZvKAybm744qOnbMqGM8vbP88tZ+Gsmlxy9wL0bn82YaC366Al
hurfseXRNOFWL+r+P457LchoZ9kogaR9q9e0IP7rN8VDmDMzs4iR0+kUBlUoHsMO5UncFxrkHLU8
FW8GBKHNcuV1QsSPxJs94Hx+QKMUfEbN22SYHfMQyueT4Vhra6C5DeGk3FADoYVJzhI2reoppip6
GIfkl+FgQyfM6zEATvCYDCGsTjvbBkyyVmEzjo+09kbqlm20A3qTrvJ+3DVuVZDow3eSjKQ5nLJz
b/kYu5eqgt/W1vlJlMXDBFL67MQ1CbnJAETRIF7WKUuZrZeD6qj+fdrOEoxnShRZh0YGm+XZf5vl
1xBjlOCRv6socyEJQSvjjrcb9TbeuVU0/UBwwHrUoZZhE2ZVh5GLzoPjSULTVwlIGwJUhAKRzJhz
guN1CrWXHHjbDhwB9zCkyVLP0lUo6P7q/dit1CoD89zRmPAKMR0dmnwAEG+tXuibUaOSXYba+DZQ
jMMY0Bs0oYqRFODdHEL7qjulQw6fE5HKzFk4qO0ddgwo1PNuDLEdd1rXk9oafGmp3my9QGlelYHi
owSfK4vh0nwNhjq8gxUNT1ZPeFLuaPa7tA1MN2hPziTPmC8kSaxhqss9FZNqhzjX2wdeMqxK6RoR
vSy32felg8Ik7WaE8Wgww9JoQMybXIQbQLtkodbK30Nur4EhKs6elVcq9CyyXcTUP0tUH4cWADbS
L88r6P1DZfQz1tYINDjn3yYTab1JZzx9ZQnt6AQqhnVv2apDDuR3ObwsOJeNpTHFJJaURrpBBK9F
CuHOSFv9DaJZhQQVR7GpJ/UbHa7lMM5M5gzQjhbER2wr9hYYAnqqmfiBRDN9WDgfFt1S2hDN7X8d
L3ITmv5/np6iOKFcWh+LJJtO6HKn0/LIGyMyJtsMrdOYnwJ4FH+O94kxnAg+qWLli3LkauLz+IVr
9ysKubhEnr7aHZiBqHKNTZIkATeOZK+7bfLWZP170pBV4VaTvDAOSnCMvPHLI9UuB+rKAyWFBfU7
SHwiYUhjzlCOUo9hzLZAv0DS5pewZ+A3mR9R4wM5LGKXTmzocSwqI3TLfHJJpGYnLVcxmiwPp8S+
EluVM1zsR6YelDZLYmPwQWLDZiTvqu6k2gxiDPWHRqkg29t29qDXPV8iVjukMH4GsdZuMq+5Dz22
EtU16e5TFj/mdr5lQqcd4igczp1aDefl0bIZ5t0/x8qe5PYA4AomJYpCpUy8M2v7vxsDGts5g59P
KzXbik6cs5z86NlIbgcOpkUBKRta6gF/4O9k3luOFzlhcBqOjSDh1jqCkMo946I6k7dpWzyWpSiD
PTNfGHI5nQE1rfsjoCfojsPK0IvpVlTt74XqPpi8yUY9eSQyjncx5u4JE9YPpoL4Gw3W+p+42tND
YunvZGFkZ8uScPz1kcvJ6w456nqhKuqhzuJdWiI5poR+LDXbPVZm8AaTA2OXa2ibuHHpPfd2iUm+
pQHvSSAakbLSkLKvZrR5YdKsrOsCnUcMVkIBrXSICGvWwueoVodDrlDpS/Rx7+irkjjrdRJpsW+1
+lffJc994hKiFyeItZWD0UDCNiv1zHWxr0v9mrvc2/IrSUazpIdLsVNrJDm437eTjT9VA2E5GdOD
0JQZgDJclTyB/x14uj/auoZk76tkHogn5lEWBFUSOFQmpAIBfgt87g9rPWWCULiHMa2b9VDe+woi
02Q3JTOd8Fdal/JAfG6zspq2WckQoCEk8lVL4OAqcYtPrxbrERX+yPcpCZ18FUX2XQ0HZ9OG/a4F
Wr/OZnpn3nuHqOeurYBo9EMmxGNK7bmnieIO7mtmlY2v5vkN4hU0o7ixfSNO4nXD7IjcDSiScEPO
UwJbzHMTbomBdwJkQYlPI5KdGsWDKNUJ82pxaRLDWunlK1TLfqtDGMsLiq9JTgqlXZExkFa03mvi
p2I79EG0PZXolNdseI0WKcZDh7F3DO1N0nnWawF1RJ1r4Ki4L8DE28chbHHCm5vUIKHQBbSKQfvd
bWTxVtF1ZKaWp7T22cXg+CTRxl+in17s6ge0SRAPzQPGhufBI+e37zex8Nq3pAG8TNvTz3NEkbmj
DvSL1YvlFeGhwsBmgBmwJwoGQ6EzVa5DuQ+j/8PWeSw3zjRR9okQAW+2JOi9fGuDaKm74Qq24J9+
DqB/4pvFbNii1JIokqjKyrz3XMdeJZLSlbynNmGY7k0SFDYRzwwWULgKWjNjDqvIc3A8ZS3pTBri
ONGbAKRypK6O5j6JuD2rCd3/rs78puJY7yr9o23kqxEW1bpKB/IkU2YBTLzQsjKKOAHQXo/wK7NY
imMVmX+cEJgjJXlOr5EgGbTKO/jvetr+pQV+GIgYCgf1khfBP5Uhzapg/E+W8LCRGl0dkhhBpjAo
jgFqIOdLtTViaZx4CN9B61Q4A3p6Fj2q77JAhq+a40szGPWJ9tXKBPJsU8yueGpIGCVUjSK4f6sj
T/GHINmPkaFcE4POm7WauW+VM55rKfFauGzIsSJRoXZKgrw4fNSup2wN5IPgcdiRWqPD7dUwDnNd
uUHWUDzxOGLvuRg9e11W3eh3Mechx0UTlsi9Hk71bbRJjIQjOzBmOGidJ/ZYYp5pkzH7NbdFhBSm
g+0yKkwhYYiIVWI2nzM0yRiSqz3Z1kkBUtQj2jvn+ZyR3qNLKVEEBhYZYIRek+6mBD6F4AvH32tg
jfDQ+7Y9t2o1HoPYW8si5wSO5/eMdQVQSeId4Fb8BoVBBscwc4wQOSYxJ32AvjCUgzbfCtXpdpap
feUMVy5ezx80wbXcpmYnXqhsYxUZl7eVDHpWUSWVkzNp14nF+BYzBgzEymvppjaKKB4iqfMbU8A1
hrhNziDiJgq8OVo9KReyCVZ52Xi0UFrLdxsqvLrRJ8gQyW/Ghc3Fqga5NRUDKXY0vjY2XR0jI8Z+
eDZ4W8yCzfEcZ8V0HpKI6Iv/7i8fdVOq+ATHKz9f6BX0y42RVMCKGs0nBhrS8CQPmhHvZF1PPtoP
CFWSJHCEt9eApeLsghW1aXUdldbGIuWZO40WziFDLIDuFhRvSgaBwjhUD7WXEZ1y2box4JvnTEBS
bDsT/ahwDkGqMp5nr9+MbEYrzauwRjFYBaCzLWJvHtDYiJUwLkhn63a9dzSJNVscBXntflcSarxN
GvkqKNO1jbzRF2WgsAYEwbopRkQY/dwfSyumVjUZIgG0yjpPckK96vru6cLwg6A2fYUgI/jQ4l4g
ckJOIeV10qZbHdfWKhxI7skVxTzrLgwvJaTNW0O4ilkDVRtwJMv7zpiTitkEt1CSPjqV64M5FcL0
lkkZOu6dGTV7cP/lRXQ452ATYtRCliUzruSqgnkVOFp9CxJ5Gflf+3TWdmQiNnBVdH7Juj/RB0ea
LoH94M3SpPBYIkMWX5SRwgS3jct5a7fWh0Q7iLamLfBII/NpmSD89GqGqes2dcUZAdZVdbYwFZx1
NfjGNIVOwgg5q0XmS0SU8Y5REgpQdlPmejaLCWtIinxboQ6aEAE12VEZtGuasn526NEzJf8GkaJu
jckmYidEB0qfHKFve0lDYzwW3mfJqHFLh4KnTOjobDkuHVul/BMEmcOZxGuYbnnedbLyv63WX0Ya
+w+69Yg4ETetWkB6fhYM4rNprCe3GpM9rFJeGqM2nljU6nUeaGIfkaP5MDi3hZ59j63yYUY1mVeB
rpA9goyn1AT9dhX82ihhOs/37Lqvbs0QO0hGuArqkGziTpHowiMH9VKFndJxSFhqQo5DItpV+nhr
C2Fclpu67oyLUpflutW8bIN16H9fsBm1MROY/+NoltvAocpd/vN/37t8ZFQ0UhMDPNL/71sjnMkI
1/PCb1vLuOBnQh373y92Ov1a2URxLN/8//xKrn6dJGnbl1X4N87zfkPBsAlBiv7G6pyudAQaH41H
1okk141uReeuB703nzA4woKLzOyud3qzbSeV/koIcEDF/ck2K1+RxA8nVV0R/YqfZ3Te+9hxWe8y
ejqjugpyZn34JK7ogSg+tKi+RVwGjalGx8rMYBsJkf3KcrKVLDSIJ71KaGB1DgMDEn2i6XlUBd2Z
preOVamecMF5t7JX9ReGtCpC2Vo5LndLog18HJDRbrlb2QrMsRpXG9qBYa/Ogs8Q8+jZrrO/zOf7
F7rw+pOV7YroaUxd8YKvW7yUdvrPlUp3Xj4lDbXZkHEgto4VPioCATNbZrT4un+k8xxauHprUYVi
VTZ/CGhlpFbOvoI4h0vc9KqvtM1dVr1zJDlibeC0fygYugXpsRugDmJlVzK7JxfSQXPf9eJhB2nd
fUQh9JMqV2bUKhapCB41Jv6vsMeGkCZltys6irOu3oHw34SV/tlrdcE5ncumb8yrKJutcIgsJbZc
rsKs3JESosG1daX928UuuLKd8M0JqCkB+yJnDBhPo5WsSsIFMsf6RQzFOqrdvaFH7U2ETf9qhQiW
HYaY6PujnXCm/dSmIBGLXverEvNA3VP6BxS976D176ZikUWoI0MvLrmZPTEpumVtvRuminNzt0/a
yk9wKBXpdGy06N2WwaemUQFphXIoCm/dy/6KnZtMUDTMY0r2IN4Q4pi2uHrvCQnyTIIfxLO+Vl5x
r8OnieapJCB5PQnwek4MUKOQNzcUD10/tlzORF39I4fpwMv31VIgZ7VRrwqPtUTanAzlPqcDJHoD
c8Md2+5WLZWjqMHrT09aPsEhKA9O4OMZ3qrZgPtsZDieBiilou6BcoR6gFZ9w4s46WflCcUrij28
J2kGVF724myMHA3US5yRYVO45T7R7d8VuUjg056LviQIyMF04XY2hMB8CyfgCsLoXtGR9MT0GTZQ
DL6zvuS0YP2yjCd7yPd2rCNyL2wuOY2DlbY2B3RETrNVerteZZ33rU4X5OqHSuivSI3f2xgCGeaW
bZEhnmvFr9Ay71o3HBlvv5ksmPPhBJHPOY7nuV21hcK4qbDVuoq8wyixJelL3lPfrMI2P5eK87Ad
7+7oyoFeypydTn/SIr3IO3TlWNBHHpjC2c0Nn4c7lI+clHCvH55jyHLURHjzAkr5iiAT5d6z9Jvq
jr403khnwrkgjn1cvvbUXEEdbE65MP8SvHrkIj92MOt6r72pCVOqCFQnzicG1XH2UVA4I6567kRF
ydVx0nc1tppePbgprQCpWJ+VyWjBhICHVoyQsYrthXHlLH0mOOTmVOqbkzMybuZm4Px80QWSK8Fl
tSpU8w+G50ptf+cZnPsqR/Rms/owWN4oOQeEoUGRT5nbN7InnFr+HlXvkGnxxqICBIzhk4MJmnew
UWtR2SSsiaktjyVW24xzeyi0HUvpJvH0ew+Dz3LGA2G2+apJcZ+EwdH97Af7wBBAsaenycu+pDm8
DaF1QAW3Tkk1HUbzgmFxUzICD1tGX0R/8GL6ntXukO9u4xG0F+RrBkM+6Rn7bMTB3Ksksg4P1aG7
3ke0TAxs3O0Lmwhc5IAU0E8mtBPYZE6tsU7kaTrt3S75wgK4Sc3i6ki+6pQWghUar1ieWM4nv4js
Td2KG5f5d9aycAnGaXHEqC65CDV+OLxdoAr5QwtUNfQ+uoGE8Zjja17c9626soz6MBjdua3Mg6Yp
+0JPzo574fR0sGChrZ10Rg42v3M7M06a/qdUPi2UgvtSY22sO83XdQWSwXeja1+Vm3J2wls5iS0K
0SfLktXKGTFddt3Js8UvphWILI0Q4X50GWz1hTp7a2vEYcok4YSM4j9Whl9Ti7dLR2tE0/gD4VHI
BZt/IUc/lDYXbVWjvXSYjRsIoiGFz0JDTKArx3pzdJQaYZTzLpheWrf4Qhmm4VEhBY6Xvvk1WuOx
xhJWeMXJ+sZGtA3L/qqxMeH8ykSEk4LrclAalEfnIh8YKSi+2RTEWqb9x1hNaEILMKXeFR/N3SoJ
f+Kkh+Qk2elDDAoM/UA2HcNwm/XT1Q7MGCtZygsRHfPGOqsVbgQnZJMAexC3KwYZL4SPcPJkWtm7
39EUvRthcp08Oq/Dv5xKiYC1dVO/I6toT3kY/tWDYJsOKblxWkig8HC1SKaqc/67jTaC91tDa6Or
WgwC1cXk+OoqGkb+bDNdyw5VuI1KAnkw+RNcKhYNCittsFCH7knr+t8cWRCaaA00m6Dwmyi5m4Vy
7I32MLjFft5t1DT40JTGdzOsMY76Npo4jhw6d7YgxY+9ZWczrQ31FBucUn90klw+5wW51kMdNG9b
Gbe0s74MIkOsDlhCwzu2jFJ8H/WvQgSPxKaEQKOxMSSBWR6i/0lHx2Rm8hOS47VEEYevX2x0PNIK
ux30oBWNgwPcvHwyfpuB9cfua+yU0nkqaLhoA8o7WC8fuhhG0GgiB2FD48q07oPZ/0IMQLeQ1lmk
y6fR1D6s/Mwh2F1h6Q5xn2R7Y+Ld1NEUiRl2O0V6NW3rjjBiU+T9CeEa9vUGHDmdXr2gMSjT7ivZ
wVbY1VS21FXlp+KmHw+gV0BDFY1jF/JDMF6mL002LtcVv1P8nfTKrthT3+o8/zcF8d0l0HDFIYNK
wLBfzRqbcw7Eq5JmvXLgOeTxNVaZGnacE+vC29TDoO0BbPojSR87S7g7jimB7zX6Vc9nCpGV0mtM
/+aRfFUdQt2MiE4NBRVOmqsaGzFOimln2+pvtQwBLekb1IbrGLuMRTEeMq0I0pWt6CCAsY3+siDe
WCgUjZ5GSoo0GsLC2FUbjXSiru/WGBIMIlODtCS+RN3IIdrJWG7bhGErxqjUCUFfplukw6bYpvzY
hB80wZAyamLfpdi0erpN62RmMvqZSUt8XMsINb/GMBwgrGTsnloOEw+IUzJDBd4gZcl3dKvTKfdb
kw1Wlj7qP7KONB8L784wQeOLZt86xkbCfJcpYfH6Dq3rViuCXeR85ZydYFQebGTRQ9Ef9Fw9N8a0
jeJXfvc5lTxocnVUZQRgGD5YGY9jwd8NTDDs7V2gGTvyt1gx9a3sx+3gIraNnW2ZFNuQs28JZFZn
O5OubxTjJi2GA1m5e4Fzt6ONkSXao+W3a4a5jdAH4GTzxexer5W9tJDvyJecXu7I9hGgTacpfAjT
jjE/zZ2GtHp28MJwNn3KgXeI98wSNmphIhiNN2F57ZiCBH1yaFRvO0zaIZgbDXgHQtwbHPO2gmR1
5AboLVQ04LyAjBtDfoJr7TSQt7ndb2M9PpREqfV2iUSs22lO45vJuFVie53DEolyMod5g480omq6
Bk51A2y7GyrCvh11g71pO6K9sDgrA3b0pXRoCjvQ6OzNUA978BnbWkdQUbi7Al6/EribJFuX1nTw
NCyaoHwTWixOco0zuZkApRS6jcrY2Sst+NRE51+MySRu5UikaE9jaJ42psoBTBAUHcbU6nPuWI/e
Q312QeDNXy8cxX9S4sInGR1rzkEoGJ7F6JeKuKSBc+AAtytsB2/19BK2/mzl1oyT2hj72YQ7q6Y6
f348TpTsGSoSAzX6UWvu0rI4mEBN0gZh/mTtQ+jZHNCPnSOIoI/B0q5zQ983IPWLruDEIE+hmZ3T
zjwVZbwPca6EufFdcLbSePNG6rhrLWtni8GnZpzZwyM50dLdpIrqx2F0lfRqoTuQqaHuXdJLK+WQ
QYpVre80Hf20BN2vWMfUy+n6uQeuX79X91Kpj3OafMqz4w6Ude4qNf4Ms6ZFtNucqrPobT/FqAsy
810W8oy7Oaw+BxJ4c143Q9U22aRskKDjmFJ8WA+8pl69mw0b9MgnC24Z1EoFVy3ih+UGF+VeKQSD
rg7drFCMQ9Jk0WHJTnKzKNwx4/pk7mHCmyjVDaQY52KbhFM0zFAvDZI8F6nTKisCxMSJc6mt8amX
3S+GRjhs5gS6BbG83NSatV0gHI0yRWeBU0RmafnR9/u6pcsvUPsvabINk5rTZKHzaEvhELhMSnSE
owp/QE5rVasUzrpj/TCxqK3ioNaOtZFP1yE/6dlvdHuYygrScrsxSI+WmL4wF46fNOuVmxt5ha+p
QBCgaOM3oQdwyCKFg07TfxVAMZJwgLHnXSOHQ28y3ywJSnhNsL6SRPyL/O2K9d5TzyqAgTO5a+9V
XxqvFm1thMqur+khoTVmS5gbZ/3zkoay3DWRMs6FIpl10GOZMA0fQhtfLHOqGVsJNd/azYVRqCTg
Ys6dX/I76L5OBJB7f5ZIj3CwU95DoDYFbX9OPF12NuNIPZLQ7LFdtHRksmhHsTlsFVYpf8HSAHqM
9ixQmwU3n+d5eATpQAFexPma1Yd8cQ16wZLh6sApobVvj2jWQA2tY/MezH/sAoalwb+WjgDnPVN9
ZKSmaFWDdMcR/FYqnG9wI7Q7zIgmSwVD/ICW/c/PEjoRrplXrTniYzxohoDagRscx+iwO4bxLNUC
kA1E1ZJu9eW/m7xvRyzFYkjfRc8hvmiyxZydPocZDJmx3TchxFfT6MS82UmG1cQ8+krQumuhRBQr
gZC3vnHkLVfZ9X8e0NhRikfNMdDGv1FWWtcE42XnYm2aezbRoYG2vtCcYTyHPBqCp5ebpmqw4Nhy
gAfhaDQeuqk8kbhx0L26vf08MUPt/rWcV7eFejqaSkIlw4354FTfXXQR7qGRBKflZomFyp349xCT
tNtoM/0onr+qX1WaeVfLRnyy3DQmywSzl+Nyr5oFTGVuX008p/slMnUhx5ToOneBDH83Qq8M//FD
vohG7VflOQX7dRxdtElVGIalJmcnflO9/NL/HtLPfbdV5zjDIdwuX1ke0xA4DwI9Y/oZjHnu3UjV
EZbShUnYjFcMtX8716n3Y2/Mk1IVtTwMbxSSnqpsbOSI1wUfVlXiqR6i7rDcs0PzO6qqHkdfM2AY
NCq/nplYnWm+1mRm7Qkm9M6dXf3JCHPZLfeWG0trqtpfPsRSXvlqUa9bd8QakJTGO6S78xQM+s61
wu5h6o++HvSrZzFqBUYED5vs1HOhlxVOy5AUatr4y+d57Ac1wCo40LbWxmS8RV2NBBV9+/L8Ls80
701OsTpCRNwN2Hhtvd6OgWeb+N1NFETzTW+GzCiaxELphQwG13DQ+FGlG6tkwLWw3FQ9VgUddamf
JQJiGyk7+Tao6IVnU5P4NoAXmFe1RTkj46ciDV/SPHpRmmhLiKG+7+iF75Df4r8sZ6bPvPjUKeIr
p6MPR2gKF6oykHfMz0ah0x0Cr2Pw4w17Wgzxa00GEYuHvP/g8YnLrLHu0B5qeXLuTEWTrQn5a1XP
f3wcoKV3k694fqUnMhmvAWvsFcP2riw0+NgTooGyCxXcDYX0jYC0e7eFzD33cvUhMS9Mb4yLqQ5/
Zgc+fbP+JWowotqU6vu2hyNQ6w6N5XJ5VxKcFhD/1Xa08OHZjdLodyU5Zs3BYKeYfVTESkRvQWS6
CN+TJ8h9x1abxmMMz5DNNs/QzyckOXbpLebAfrBmw68x3/RVyDE7qcjAsuAW+0KjP2zOlY2n5rAK
Clzfw8QvMVIyFxdwZDOv431G9hnw/5ic5dOSquXma2Q50bDTPII/ABuukdQ5px9Clq2LeMO8iTNH
ndNXU/vgRbZ2g4l3HBATx7Df5nSnduzsPTkX7x4CZXXm4Rk6Y1jyIMUb6VtXOky1PcUXbNLVJedN
fpHYrk5pgzRFFmpxoedCYCkN1VXmlecqApdHfJa6m3V057LdpnGj01pBcupEXKqmUTf0iPQh2uA3
8LBXiIyXHPnf0a4Udz7jV9/Sbw30D87CAHJTBP9ubf6rRvApo5TJLWlC0FP15NxEO/CnZzxtOzU3
81MpS++1dcuzrRnei8MRKTRIadcdQ903CCD93gMWRTpS6tedMNCa2u5O1bRmnQ94VZOmU7/wbtx5
uhJ6byiDlfQeQzicQnnzTPkIVas9ItnqkBKZ6OXmuzlb9EWnReZQAanlfewH5zA/YkCr0VhHiNHg
H+iVSV/SSJ7ZblDbyUYpmDlJZ+f6hV44hzZF0hbPO76hGDS8qc1QRLt43UUTHlOoPD2oixM5xr7B
8WjubPEuEe5v1yn+jtKTu+X1aIUo9h28LFqbSXQAsdjuE8lLoCNvkQHK5OVVjLSaIczcnBqTL61v
qOPnHxcmwBCNMuouvBsJIDKL8qiruD0QPIjzz4sFzTc/QvgsD1PQb4c+PYapGxwsqbXB1i5JtRmB
QhAWN8+up/+bL7B8JL2GsSADR13v+pUqFUVd1WlWHYvGOC7lynJTzmO6MIvfzXZ+Z3sxRNuueS6Q
mOHcz2mAVq79iLPAWFlZ2+xzhF8BcxkYf/l4cFSmiEu5YgoPNyYjDUExuF5Aw1qnmYxUx50jnARt
GYkeWmWnGCaBVJaO/TfBpYilDZwW8P5srhF6O3CPZh+CCRufglJ7H4c6uamluiVamaT20CA1pQlH
hyNSt1+AV27haJ8qfdArqObqM1ecaAsj9jzUVXpsWxI0TafoN1h6UTC6OuyfKIifGpO6khkF+m3c
dVO6hzKO+DW7LzdLCOAsWZjfo54efwtNQ0tA3s0O6+d4rYSbHZZF+GdBVVMPwJJAL7KspwOwPkXv
kdX19fjzfu4tL9sBrMXzrffy9lN/VdVfpcExpUjVuHjzDQLE/Ox0SnfvNURmy9Lww2ErbYRlqE2M
+5jF/DkF3JBKL8z78rksG/VDCq64dOEiz2sfiRrkkCwfKqXVXTRyjGSdXrXagvMdY1nKhLCfPNMB
UkBC8LFOBvspCBAHsMbdofrTaHIrsddEpl9DrFP4aT3jPRzbiOn2R8XF8dwBkshIYNkKgdTfYt6z
aRPgHCldVn9CxrfTxpTQmKI9LIDvlLn0fljno/eFJix8VvM+fthJgfwwwA3qAqhpM2Cvq5CYogug
QPs0EjlHfJQHrIIWJeIBAPiJ4l2Wz3lABi9DIox9EVkvS/kW1dA4iE469YAK9gnLSOWiZ1petjoW
aNFt2oIc64v6mKUyuNqg3a/Y9WbcaeTqH0TAGvulhAlB9KhBkh3I1ZU3lbJyayY14myz66ONBXUY
CzgDii6nVf6/T9Z0ePRd3KUAQJaVy5o/UysWWxDGjseSaNEkDCmtCGkWI0GkK6II/Z/Ke85lGAKX
fAz7ZVmClps2tr31UDEAi0diXdcQEw6NrTvHmtC0WyprmnEOjRQnq5GO4Nl8qa1vHD3NpptmdUae
eDeIfuqlS9O1FVNjQ4xNV8YEpNeajVGH5dcsXwFqmyFnPLY6tqxVBR2PjbYKjlrM6G0oUxjkivqs
ghk+6XFi3p1G+xvFjBD2vQnmcsUR446GGIc+mX0zn43SBhyjG8id1ehPBG4GO3NEUL8EIsNpagk0
liSb9hlB0gbniQN9ocdSfMQWVqqOfKxNVFnHEF/cZ1ooQI6dPn9kNDy2Eyl7J3UKLGo7g6nEvHw1
fV9vQ7RBeP6qFtkSfJ5pRMjjeuHo26mo/IwCiNZTJd7aAecwKW3OXbfQmumDR+6V29rATuCxkK8F
kzaC2UIq7xzh3TBaOGATvSEEjq/L8mCW0ffy4kU1rd8mMsMthah3V9KPOi0YfNoUw41oTkzl34DZ
cIIIq7ulK+ZdJ3tjAqQys0xHWvKW6Niglwec60I7VQBDQATSh7P7nC5X97ZQ9pxEO416L/BwxUTA
qMGLMT/bwH3XJZW3HYfa3Z7KL1JJ67OteqSWz2F/vDkg5sz72nJD4gJ5tjKJyY2zW2KujQdxIu1u
Rk7fYfps9UK7OwlO2p/XZ6gRSGd2TVIKtCdLi2C9zrDxKAaIpzdoR3PHDC8duwhVuXgjzSp+7atp
WqVK90a0YPKiqT3/ndQ0vcdGkJMQgJtEeYTRdzQ/1IpBxzFKyhMOCPVqTkLxyeoNLqgswUJCMl8S
IAanwFmlhZeikwnjDst9C9P+gYJleooSy89CL/7NotEW6vNyCI6MxKXLk6lrq0SjiNpo/LRVTdCY
i/MTMGhyq8zUd8xevIXmiE7/jepW+2VgoMKkwqRMITvcTi16+W59Huz6VTW84joBXtzjCHs3quzd
iD2/nYmRCgJMgo3J3gtCZupyrieXjdatNHZPQz7ieW1bFjjcGFDK6SasNTSklzD39P3QDzS9FXIH
M0phkJ7ZtubcKzWuAiclJQMN+ZEtz+oxinSfEzqEva5pyQ28K0q/oMB4xL28raOjgfVWwCC4uklD
q8xy7oPXOGxxpPoqRaB+ZZGJ+6PPzpK697l56cQQApOp8rtTJuu0gVSjPy9xa5K24qXrWIKXb5SZ
A9d1XhYzOwLooPNSVNGkXoPKQUDodmj0ID/4oa78UtQOakn4EakaL7iGLycDx0OgA1mxdhloh8i1
c/5a8n6WGy1nKpePIixBC5CpBzjlOcst6wn1jP0kC8LgCBB0d/m8f6FoPQauzYzArb6LKo5fXS91
72Vi7hFFx68JWZlUdZRobILM9iLrDTznPCy3fi33crc0oIG6EoQ5X7Q0O15XJb02z8xxvyA6Cisc
TP+ttCpGeIzKwPWnyvW9evpqQXsJ46+I2qeiRXU0lN/mzL+m7oChwzDl3E3Qazi6Yg3DzL0vR8DG
9Ono41M1RyM2MnVeAybGQV4DsSPudaSFbeJbXUOynhUpTx5X61LvNGH96Y2e8SQBY2w8Zmyb5a7Q
cwn3lCkfQCdvF3vZu1Dde5VV44XrwnoZJu8rGdP60qbk1Y6Qp3d27fLi4aQ4jaiF92aT5OugC42j
1Y0vSEoyptacjPC+zhihmAF4KM4yHuTGDnPsMlNX7OrutR5EeQZfcIInU+/SuR00Wt8sCew9AsdT
FiriGqOv6Aalu9YkJFgg1ffs3gz9LJrvVhy9BImVPVJhfFg9qaXB5IQHVXHGdzdi7uQydQ70sV4v
WVeB2ehnRMDgVpVubyaGvpqCETWcNfJNyb7Wmw0zGXT60a7vOzJmJvmXB+w+MFBmuypKi01MHPHP
GSR0dPWLCa0Dl9qGDk1XGCmwCrpb6Fl14IWhyThm6XnCJkRAbYNaWZJHl2h6sdXpv+0zXSnoT0uJ
WgTVLEDg+MhiWAGKIH2cUmigZXBLrCTjdIYttUWxY9ex8Y7eGDfqXCh2bmzfaokOeA7lLspuL2TT
3ac0A2jcMk/hWOWsa0VUB71PmOwI49pG0cmYqLGX94VmgyUO3DnTqRk39WRZJ412NkLn6CmM/iZ2
ou8KNch3Ok8e/j3wNBCq43WmW/9kMRakkuX1fpqDVfR8fDMbQzxyMDFbDToP+B3zNITg+XMawGao
sz0E4CTbIEPdYpgPo3RS9FDQ7WLD/E1hUZ+XINvlI8VOOgYNqr52CB71E4Gx0Ztt5Yhu8UOrN753
0jj1RQHo26icpqvZnE3lHcrexp1K/bIUwrbTYcGj76zPhzZjPo66Q5pAAqYfpDr59Cp1yrOfpcO0
eFJD6HPMTsJ3ly4CUSE6s7RM/bs0LG1Z7Vv8vfSTK+aNDWkRPRVO0yN0WSJ7paXs+gEuRN1PZOnG
gICGRCk6+rHSPWLhaYVXvQNtNY7wue5GA9x8AX/3MyQ80/QaVfvgEqqDy9NFQnTtAalvOjUL1rkl
QdMUbb/Rmqhd95xr5LbXe3W7nCqMwim2RGgnKCmJBCbtLeG4zWSRzihKYZbdISUel2vkbzt63wsJ
3pBAxjKVQnJyrqYXvBUuYWuh6iS7GhtaDOp7o3qk0wbjEJ0QmvzvhuSCmKlK+JXnBNHo0N7uOX4V
vAhdCjuS+iDO6GHnDIx8q0Jlu9TGHGLoN5Sg8GHR79MeF6OnSZhoSccO14inOLJBB4PYX/bbIav/
INXvyMXS0EhLM9i1IYR3q27RVtewC5JWh4YXUND5vULOkccwaq3nRn0ToEEYZFxF6npnBKjsc3qZ
JHLjFigXYteQVDAs2LUsun3YDudGsc6MECi7je4prJyXGtE4fDz33C0RZhyPLeSc9t6svlPTAZLp
FXhCWTU15PAD6pWMs6xqW3AIOn0A6fGI+oE5Xd09qP3el56Bje92b/bds4sYqOfVvRul2z+lurKb
HE99o4ifc2F6zqxeC4J0vsEo60IeJKnUdo2dKRLthWBn/WjO5VudF3vb9IpNNWHe0PT4mRiP6lDN
0djYlJqfa4B3D2u7atjr5ScaKVGc7qj//WkX6EPxIeKOOnrIB8C+Uw5QEZmN3tj9W15F95LB7lEv
UliQlHmbIFGZZJQx3sKpOJGM+LtzZsBllc2TzDY4xJYEmqXXT0nTxPewxvw0H0FLQdOvocOwUvoa
Nq2LHbhSFKaoNgfxQAnjI/0G7aE1Kp8r64tnY2OGNbdeCr2ucJuDDeW/HmrrGW8vis3YWA1tPmeZ
yS8vJz+gxn4hO7VfJ4ArGKCW/UUaBKKnpEzvoXUybsjqDbOR4BOI5VdE5aNpjEi8sHjnsPlXsNWu
xmkyjmM8GNcwMe5mE8tjqiXupjI5GcB4Q5w7l7tT1Z5pFRuvVaDY10Q8UBy3q6wRyl0QXXKqFYS4
WomVJy9JItHbQbnaaei7tvXaLEGynsiftUxP/cjp4o/U4ZANMNA9ug1O3xEEKAGpxfqnmRRlaMEt
l2aVXiukdhYexGaRhAfPY54dde3s4sCVMfXaN8PV7EVTlOLShpa7C6u8P1g5IpF0EvBnovwOFAep
CGnEU6PhmjbZVwNUe65WfOp5Fj/9/E6EeBu18OCgwvc9RbAmbtTf6euMStSL/LJUyiSUgYsc8tTv
hB8PiBcUFSvncrop8rrZKIZK3uncy3RiBTUexzJ/uStb85a26R87A9TpOop9aSbZPJBS/vMOla90
c7Qj48A3fSF/QyjC3mC+A5YGhTB/AAr6/3B1HkuOK9my/SKYQYsptUytJ7CSAAIqoMXX34Vgded7
PaGRPNXVWUkisIX7cgIn5kubWtrVKK1gRh7BbqiNXchzdIzRT29ZK6jLIcqrDP7CMpizygKbRRp4
r0Wuf2GHdX+jf4ES5fgv3tQ4O2STEzmojLLVQw0GG6akN6xuYd4dGNz3udDj9Qyy4inPxmMXUZ05
4fChvp1GTLZyVvjjXp3ZadvUlLaTvL2EO8qcUoLHLglTtiWGHX47L5YIt3aHST31h3f+TnESzEt2
IeflKU7ED7Ip2jVhF8YuXnpzPe2Cewr/dkUib7mHtzk3d7ad0FOTjhAU8bWmJ72vrIQJmjv+FtJ0
zkhD4+c0kMOJWznDGe0p6eL6F+ww0jiH+tfEk0Ek9bpJAJyoyGnovqw9XcLVXeJIi3FeWU5rvbK4
RS9HIDd9RzsCbho2RkdfhiRLjSucls5vxne/9ofZOBs28wn1jF8hqS1J8bPiFGACgiLke2c8pIXE
ggUBSK+ccTM5OZb/moiOOFJov/hhcrSSVQtI+TpFiVWkOGSXEZyavokRVc6qsecR20veYyYnLsUv
GveggXk9T61egLl3GD5PTM5LzX7uwOhua+yoiFy1ioHX8BQtF4h0iHfvEJUfxCSxWJJRFa5Szzrb
4ZgfJuwCkNTZzbq07+rSlLIuFq0KUaK6019gRsEj4xY8XCRkcMN1z41lYl3TjfP3t0stSuaGIk76
CajIMuRwsjO+5rDG1/jAkk0iZdeuEjH+GVxOHtU9Uyv6K3qrat+lRrEjt9XdxMEzQC3rV/KCYMn5
7WOWSkgxcEzh7v3UsZ9d+B5ngrDgRi8ZMFCIyx0q8gCPG2Zu7BpIVdUODhzT0RDyD9bP+kXXjTW7
JP9RveJ2MwNtAI6nXs4NYz0AVvoWEVwPfJvhDzCi5hHriHNwXMbSkSN6sndsgwTzoLMAUrmEhfzn
3qaesWPHDqAOxFGH/LVMplTnREXZXrpB3t5S76eIqNZt15PH4Gre+fvBTSUK+aZ6p6yO+QfzSv3H
Tv/hzJ+qcNGLCDx6oAmcQnZ4Uh0q/ujkXKMEVa0qSDw8stTpGxMK86UICUFO+7R4lmXPMJ4vgn0k
vKtfq5XX90OSNpssBvzv6NRrUHhXnW4mH4Qx9rtGx5ROkJt9Pzamg38h+YXXzzhQa4OKsqx92Po9
2bwYDOlMls8aaHMM2yM2t7Gr36fgHN/1wW+OABQ3yLUndNNEVs7tWD+IeGzv++Th+x319jxglSpH
bozdBIfAStij1QYtBxsRRM2WYx/coSOTWwakbaLN2qROCyLCQxBg4ePZwPmB8lgKiHLdQP6h8cgu
teFnodyul2e1V+X37nNa2N61QBI4ANXYFBiPUbygPGZIZl9jDbiNcN35q3SpjyOnCU+WFhrQk9EL
KIUEeTMpt4Qsr5jfeG11MOi8yf/06kcc0sVuzCOx4auGiEVE7X7OfOYiXUTdEIdglZavdV3G9saN
XWvHlNB5bmy+M5Ud/Qxe1aViE0Vi7DjJI3TqfXynFXn56DtyXToQ0dUds/XZ8JYeeDliRvBlDuKq
DUH7aGhl9ZYtAA/mYGPDJMB2LOdZOkzzgPQA+XJ1h0V8OUrWh71/MdPcB8ZIJs/3y0RCjyUuwFjD
XiJUR13iLVk1RzXNr/hXn2BI3YEyqy+NGOUFkf88iH1JkCCKzAyDujbwocdxZjBPJT9VNW5eMPY/
vFKnlG+Du9HqcIYvh023HD6dixq2byTrs9AFuVq5eFWd0mOF6YgnPFwQRAn0U6/cKgTnGZ3VUdWo
v2J5yBgB4mWDM6n+AwmIQBDYPv4ZLY4nZgvtpi0LwV8LzJb8ZXHg1OZK7/0Qw7tTYB/z2zff7HJ2
J9i26tJ6ggnMIEjM6MHrMN2ODZBYd+4uqcPQJ/PYzs1MrSgtWFgaPW1+03TirmR3ibsTbzBsIMou
QBPxvRnmtHxxAwUb3ef3GDxL5s+y/axsfoP1MkjWJ/mFSmk8Z8Jpr2EXMoZLkZIxHCBbq9aXWOP2
LYoZJUX9nRjL/EU3dYQQCaRyuj24/45xnyS6eKpQigT59NiJKTsQ/sT6OzFRtdF2XUuvEScjcqtt
EDXmvW327/EgcLzkvbx2efrsetaMBvBJLIsc5ojVfXGPODrgn8wMAIX3+aaZWsqkEu41aZyfrYmY
y2nJfIrVKepY1Q8Px3sdmy7TWd18HQXyeMtscJrL8nUZJ5ZeNL6wHuzXU2P8RCGCXkQdVCMSoRHR
OsGqXLvxteqeqa9gNc72UfThn3QKk1uHGRKmA8QOVX7EzUUpviIihBfCjn2d2x7wW8o6QZt8TGRs
QwsX+YLfimRvz1XEj2I//yu42JvlzYLoWP4Yt9t2V9Rsz0FwjtfbgV8YXvo4ilkezZKBTJiV2dFe
GAZqZi0xWa/zIk3W6j1z+SdPM2vPwXD8nZrgazmGslibqKErg4E+R2zduvpe1N0tjE41ntT6ObYp
SRCijjhuQO//ZEQMJcCxQOzwQLtXZv4zKzUI+R3DrhCdqIrNnGeiP6s8abf20jXNTWye1bMs62a2
VeTdV2xXLn3dXBKrPbSGy1VgOIlx6JFGF5m8D5f9jJqx8Cd9tvCCUCpooCG7cjO9y0v5rL53JmD2
VRQN3Spbor9oLA9cCQMdFq/CuCPaQwJBVSKQKPTLfZrMb7pXl3e61eDuKaVETJ5m4MhSFhoGawsB
BnYVKj2Lhx1TPZMWfuHQCvYkh7i4S6V98AudqrF37srKm5/QJGylOV0hGydrOCnyvcbfvwvtHLF8
mANO8IqJQD7kGuohcQ0Dut1sbb7fi3Eie/a0UVuK9Kh7HLH6DE/eCHVxhmOcb5pZY8IR1oIgtkRg
/+Y/qJdByJCEmkgp+ALIxZwDeDh654SjE/bQ8uCzSro9Uy9dK/8EoRDsv98PYzddi1nL9lOLiR3H
crinujtRi4cnG6DUGe4zXQDpBFejz+R6ctIvvfHbO3VlLa8cAvPOntXdtk4TYqOzKwNOfA2ArTbG
KVx4ZF/YoaIDNMiXdnKKeBPGCJZn3ClJjy7fZVF2YU1DEOgStNQQMbM2QBHihVnOwN4cGOD28hCx
REV6yf/jfsBmv1PCw6biSt+Deqm21ZLqPhqnhoBjYor5q8KU7XPUpAgQvejeG4kY4fNMpqx7wxQg
z37hH1T34fnPtugl8XvkZ7ahdXa8LHpw2y6+IHm2V1LaPTShUOBfI7BMWggPmrqDUZOmv3sBQhnA
jQMDFsbzsgZJIiwqwDuGY8dY/SwN/K8xbPPV5BAnDy2zYALJQ1EGxqlnnJ7745M6RgDRPAk0zwm8
zqtfhWz+IiuF3JCU0e4W7V77CRFCJmpWSffSMlVrX5I0SC6qaI0mMAoiMNYqpVcL8MFIvhcTitSr
tPp9FEsfjPM1MuvgReVC2an+t1vyb1uSUo5h3SPWtov2IFw73Ttm4j+13mCn19mmlB1HKa+mDWGR
6EXva5TRO9Tne/Ul1trgHslQuhqHaxin04dfFOZRzJhAh8jTP/mp3tDv/K4TH4f7/ycJvH1LhDvg
v7CJVosZJHfJ9DEl2R/1UbpVyVw1s5uDnoTuveboGcy/yj+B/nbWDA6mMzsY3IgbEBTlY1HWC4fI
wEs5dEShUdcQ2VH9JAa3+NEPL0wHjZ+Y5GmeUzdlRiTmOyePgdDSjt2RrRIe1LWlW1gH/IYkLPXS
WSp3yGKPU2gCkSERZWUbQ3w/5iRwEkcOKi/jll1ptbePYYmvIGRxx8zk7+VJA2LigdMkWXldWh2a
kdwAsoVmHHhE75VJcmz0SPvj//Jtgd5l0P4s7zkob1au7STPaJkPKfeIRxuQJoe+XGINSGkIay5A
9VF2FjENwrb/UuEV4Fr+RGCCVsVDGDMbX2fJSEkC2mBTuvGv0cudz7AouMeBCICc0e9v8WGNk99X
roF7ueU37RMjf5f76S6pUngwFo4qI36c54FvJjhjDFHacDXDRYIUDbAE2dSc0PElQD1GBjZ5jJJe
K52TGLzuJIMK9xJgmcDkh6wccYqLqnoLzRaRAl5SdiHpteG6u3dkGLIWt/5wLnSHpPSweC1rwMw0
PCzhMZeTLY50Uv4dZjp942hp8dTjYuwWvYG6uaq5hoRgtDXAD/Hxa/VxtodHjcyf7tbNQHSqMqF/
haal3Teada8ZabA1/ZqdHJ1ZVk79D5lPhck8pC1+DLmzZP7oTvnE+WDeqnAPaMTFcB0y5MLfkRRv
Ec6UU2wxI6QEax+RIRbLxT//ICOpWOU2q7ckCf/GmJifw3HZUbjckpWMh75CCaRnfHBXXRux4DVk
n02o/Rh5W++lH0zbwYVVNy86auplPCDcfWynXJMs4b6ETL0fbu2S3YvpwWfPHCGBmuwVfFJ3P0es
Zv3YsrZkgnEIlSGCoxLGYkv+MkJUVkiaYQaER69FQGtVcYatBr+f3vs2kntIq3jj29Fcq9sQiar/
bkjfNykPGZkeN1etYkSrdfGwMzTYYSvTj4Lz7QiHMZTchMHwhPHNTWD00yq6TqSD74aIZBk1rgAg
5l19CyvJMrxQWzPEoF9BKp39TWXs5uUx0IAAGzFYFjaA6d5NkhjNgv27n7r2lJNwugoA40nWMeSN
2ImzC0uKGobW3QPcIaymLMrubl9nEAbJfk5RNhXCd97qAa2dp8fTQTU9Oaf+quywaRekaJSk0b7h
wEjXcZJaj6lGTg4SXBKCyMUyloqjaoG5uai9l8xbOlIoTpuiEsZa+E13pG1wV4GvQ8wuAiyd0eOt
TeBHIl+Pif8D+pboIf6hTlZRp/LEQAUBIgqTh2GOw022kM36fPZOyNc4+DSUAm6PH61Wiq4qB+48
Fzjn9ICRvec6zRM+Uv8+JHHDQjPV20uyd9vNpNtKdgQ+gBEYSsJ6JQXhIabbhR/hkWySDwt+ygMd
h8SLiZP6ODA62/uSkJKbFLyv+q2ml+2unhv9SSz/XPbaeY0+mT1o6l3MalP5OE+xZ5ydtkovOgQs
gK3hwTGsX+0cV1jyRrzdTAD6ix7Toz35cfogE6MmbCLGFEtSjiVL/yKmLruGSavTg6fyKyExI/ML
skjj4Uv9Mxcj/z0JOru0rab17bNlHWLLGZl13DMKXsZX7UTv7UvSKsLE/whaO/8QenHwbPKiqrDT
N7ff0E39bQcZ+DFfw6hod8j8NGZRo9LlmEW9Vsskc9koqWf/8zJo+ckJLP0CEAnqx3cEtgrTKrZq
h5fF5Cd5NtOqb4W0toTkkjV5jPqhuo60jeT5mRXwDl/ja8BnqiWxc2+6xDovBb+bEkfWBxNWlyKU
2xzoxsYxcF97y4MU3XtTVdjDLcKt8SsUJ5Y0a8aI+ATwcdxKtP+5IY8SUMW2a/V65xlZt++LxDne
fiO3u8TYUEssv0dqhcfOqbMzXvSrpo3pSzQlT8Cup/dhkL9ytsFB3D+Xy0qiGsLFnUvYjI0FT8mD
wKp7D+GMfxlSDWnBi2QossMII2n2qQQe3+4PttjpviKOrRBdfasW58WhNVguwiHrQUmKdeQn8Hsw
4QxB1q3l7NhojZ9UAyyC6uA5sDNgT9ynYO7v7dYJ1gURBqwhqkczFOJC/h6xyIksiaMB2NDYWFRU
2WdYJNYCvAcYpbwxmokhWfr1TzOtSjCoHZs5O2g25ZzOFGOdx9dL81FW1MdhzvJ97+Dg8nwwxJmJ
zHhZQJkuAlPXonoVpaXhegOiA5qYcLDSfoKS3N5NHbOBhtqtICJOpDlGYT0Fsruc/7dRvYz8raP3
1G+E9l0mpyEzQv7QZJg/hbbuXIaFTT6wz/03O0tqlkCdnEGgVAkRuJxda6XRtvPQ23MuWcdx5GOb
vcJ5xtYRbPLMGnZrzR/JcB6d/JcgG7sGXdqWjX5n4SgHKRcxMdPqqt2ouSTsgm3IXYllNaLvlRpM
9vPVRx2QXpkyopqqAnT6Q0b7vig/WcStmZRvi577r1HJp7KyzGvlZp/E2shP9mgoelzUf02DfjTN
KF49v32i/dW/gvmK1n2RbQG+VfdRV3TNE4dcmg2/yhDfblR08j0fG65qowgOaWGE59vJhWDxI0nn
B1ej9GLcAVbK1M5tB1Ma+AHKtDHfjxSa7skayA6hT1U2nr7HjDNOZr7uU07wXWOxYbdL3SQyFc8A
i9u/ntZdA6edHkkcJdRvil/jYTJO6NvTa6Etvg+jBrW5jNir3rXpL8ZPuxjxnwclY7gc3fJqhmiO
Ps0Bme2mzXbAErV2l4tac8dpPzNdwTTNy7TJL4CRcaGDp7mMGObXNrtKFstsI11Qmw96CEGAyG7+
zqXz6JZ76odXz8Siej6Mm4qgzG5OfrGjBCDy37dANZ0H+Jqo3OqcfJBwYH5VEZlK7tbx1n/EkIRE
zxY486Asq52CmNEgsGkrbEbrsg8QxLEAbiCQFGD2MP5JrfYvTZz8DTjgX+aQTLUaHHGJ2v2lTLMT
JUN0Ule/GBZqSE+kgFF7Lw3a4tPtAkHUg9KetgsM4GkuM+9FDURgUhDMljwPMWelQbILkXYN03NH
h4E/JsN+bu3kQfP08P62tR5t4RyURWKm5gNiaNsE8ejsJQs92rlaLW7jAX+ZEfzPoIA25PE2r4wt
zz8iQ7i35yF8VA/8eW9fEQIFZnjAnqb2aj3f+5Wy9HHtJKsc8M0pyP+qRXLTc3uusYdXPd+XoWhP
QOBhyI9Dva2W4zNNjOdYL9ODL0QBd5RY2qKdjqrcsPEkwNlFiRkKYnKKgHOgoM3OqKLAyw317Zas
RvrqgW9aRX40RaEqNxxSzrgo2bTdJtujNjz0EdQuLMnOsBgRdFTqOPTHrbLdrXtaP9Yv3U/Cod90
Ep9nO+0v2Zg35I8Oe8iKq5v0xy24E/d49CdJCCYUgze2dHidlt0hXjULIFnJZmfZJ0az164aHc8X
LrCPInb761Ahu9VKUoftRqMEAawNcGCcRmTjSbzVl89MPTQptSazdMg4y/c91KzkAThtzCSMrRWA
KNZOoSVW2dJ5Gr0mL1p45IjyThhBvZN6ph4CY/z30gg0mOTLf1XvyZJAX082waao4wzLOwzr021W
5fWgfW29ICVrubCQkWHuLvA0E8/pnoSMz7O08XsM7DtFi2DHmjxj3xi+gJyNwuq2A3LyDGm9Z0DZ
EfovvIe3JkHLsuquyNqLOtsyb4MYjuQUk2TUoqX860Pog0mKbvn2tBU0FS2smU0fawenAyT0/QCd
hgZdx5pi5X3F7cXDn0gnMlr+Fzx+joPISL4QmHTHps2I9g0dYwNXZyz3hXd0zJfA7KefnI4iEtwJ
mMjRchmkxAV6uiu9Vlw9kkk2FK/TT2vYuM34I+LWelCKiu+11uwhDUkC5P5hC7hZD7iu0Wr17w2R
GjO6taeGsvO5jnMCZkVwuNWfLjlDmOb76Ko0sVbZPJcR9/R08eTlABhuDQZBR7gOFhFtEHnaturg
bgxm91ibA/44nY4mKFHEhgwLV3Nvib0EZq9Wsr3NJ9KlpHbNpWA0y8x6O5tmdE5szFvq2bi8nBin
HuLAOqj38f6HxHVy8yej3DL2KKUGhiDQX2RpNhdVwpc5M2y3aDa32laUc0WoDsZ4/hceHrzgP5bg
Zbxt5Ect77fSz1OknMzTlKi7sFk4iBl7H58OtTt0VjAk6BtF6X7dro4swE5KToK6uNRlJmyLDOcs
YVXCr/xAkc5wm0nOukgH60KFfM0Tt2ZLOjKJI8fPubriw0DCgXkb7XAED9YHEP3dg5mgILPQ6Y/J
VP/B3DDtlMkWqwNgh6V46K1SrNX+XSZOcJ+Q58Ey20zXunSeIcwnOGrRmqrYkhbazoWc+TtmXF0E
8AbsNuJU7aDTNm/THnmQSQ44pj16ECaJ5MiBa1IzO9fPfmK3kkebPcieeCd2qGrT0ngEF1rhuBqz
YfrgTH4PfDaamTaTBZeRYqP3ubuZvZh/tbGoo273AfTTz6rUVLcdvKEU3RQkrkXyrtowqn1jODk9
4Rr1wFodFrpbG/WjTMw3jOTpsZkr8ziMGNaiqCnu1UgGoVhF9T5dLXByX5aNykor/Pi5Z4u4E7XT
g0BYtB35iNHVa/qXPAAMH9h0gX1TPUQOUZV8Ns019GMSctIKhlLqlVsUQc3a0fqSCHPAnATCItDD
cgJVr/PH6UOQz7l8MiuOZ1aFnU9wZhMT7mn0xybrp6/IjH8FIsgvVpHexsbfk2Gn7RmquWFFFCue
LRruGfb3C8KwQzX28RWGFbJ/NrjreizkOxBPwJW4fvajB6kXRxSqLt3GBwKfyW9m0tRTwf2+9I+R
VsmH1B7hYxd48oO6nVH74Lf61/4yCNhputHvZwcNHNUHm0G/XhW5aF+K3NwYwpAnfB75Q5nRnt9q
uCmf+RBZbRZWUO3dyZabsEl/lATewgHU8gfbtfjUkpZC0dfIF26oxj3QAk8OPAkKEkYV6kKyRVlt
RqsgJg0DxEubNwSks5gB48EII6qG35UFDkLNAqXuflSCLgiFwFzs0A2uNegFl8ZAxhuZXb9zXJQe
6mXZGjZiKLFqE0p7tZSds9J7XPLoVR+OzgezpGncqfv8nMJxZmmKboHO3SAoIlt0sm2cjxtOXYhj
SEcIj+h3bdVBcqgcEqmbSFzsRc+X2013MGZWehsj2ihR3VA5HX6B0ro004gwYBmOJ6YkCqj40gKt
PFTLqQNj0LsqIXC8HEdaBwMRf+cP9X5wgTdUw7hFN+hiGVhc//QC2brwnZOVo0xSv1CSxBo8yvXB
Ro7zr8KeomczAo0dZ/g5q3jSrlPSIkRqSQu9et7owWVq6Bzg7W8lyWoXtT9X6/SqnNq1R68BZpNV
ZeMDnUbK2B9NaWNAdDIHTJcBkmv50dV6UJ2kqde864X34sZJc9HzLma5UWI0D8Z2V7ru+FROuiRX
LJKfo2P9e3Z7b7TjXWyaDqDdeToXFFWeCHCYIRhho/TFRR9tgF5652FEPBPp0cetsBvLolmy38ZN
zK3iQhZCv01i9g/NspbwyWjZCw679Qj5k2mbPzNTCXJrrSYWfh/NFDVxhAovfCcnKnvt0eR7du5/
YLMBwOKAQR7qxro6pP6tjCqPnhc5NDQ5+QOeT3zPmkR/i/ANo4U0kTiO1YufCjzqEigMA8ZzG7Cm
A5S9CkvCvYJFYNDHdXji89trDOmvGkMIwBgtiBaJaPG/DzLx/72M0OfskDyYG525MiFqRCL1Hgw8
dUPBOjluGRgW6wD72bZKIWXhN5+9gxehlVSGGR8QJ4eAB263dp/wy9a5/qz2FiLCdI96ZNMZkGGX
bMVrU3aevmHGvYSR2xi9rC5+ns0oWN1M8Y2JhnKcGK4JC0Bt7j8j/B2YuiYUVHmArXGove4KtXz0
hLXXMlLXsqJfVgEw/PYVHqH1tAjNhioIbtyOsq6fMdwTtiYrmuyFOUDvkT7lI2IjJA7BPIDlZLSl
HprFPDyZLnaBxY3LvLbCjdtG29toiBr2BNacQngUDo4VC5mteuk7zXR4sxKUmkqujiRtVdmgOm69
hBcP9d6nbeVTGspz1RVfQeVe1S2474OfiMedY0tbhLUz3fF7RVc4xgNqA2KOVGGk6iH1zMu5rw+j
36+spl215qfPZP8rYJS1nbTOOXZ6Tp5LAlqQxJV6x0XDrCcAwjbjc0SwC/FkGt7VDVd9kb3Yy7dk
yCSrlBBJdpqm/UP6NKVifhws80y3kb/IafYujpf/cus2vrITj7eV78CMtNoeAHS2ZnUUERLZcyiV
C8omJIy2RiHlsEhervNCNj81zWdktbyq/QpFfCa6XQfKEzt/SOMSRNYrZ9m2lM5RKR/YlyRvFsOq
daTB7W58dJV0EOeZhJjbZCjjFXZbE5bf4QYLYQLokt1Bmo9fk8SyjF1T1/fv2u6PmhGqh9KJroLE
NTSFMj+WeiLPop9rEBn9D1U0Bq7VnOXg/Aq5CNe3EpTzlyU1zpQ1gczuHeP/LcmIi480KsFWcIGp
Z98PJnZxkpGwNmnFZD200MPWZAL6u2QRBjcGC3scuCPDrv+Ulc7cmq/WTBc8/h3CYnrU4MYcEl8n
dakp3vW+hx1Kf3yxHAAwc26U5zbxXoe6N09ZTnR7aNLdIP39xHREl6kbv+OYiXjSsKawCCI7ekTH
P+GoOmoLnRP7NikcVcIIDgjDKkpnPpBl2xLpjGCVa8f1QKyxLdCf+qksH/zAXqtXOZOmS2iY8qDO
HbdgDG5XAJXwJd/xC9/PlTSPagg1WrVxUbQA9bI73b4bBho3ZRetCFjYtBMTqHHiUt72QZdtIt/B
OJrEFRnMmvwk3MHeBNwZj31OJHEUYN653WdQw7999/pE/JTVKrGr3z1Ss31tYUjLzehPtThb1UMs
Rv2kFpBY7ZEmQdAUtfY6Zn2860xgsK0zbgej8R91RMFMRWT2T7hc6tpKC9zgU9oJo55Ehp+Dpx+N
sgGH1ySXGlr8azf+uG3vdEQI5ey2fxvg43rA2FqTUrsSyYNc2Zjc+yZ5U4UcpPH44JHJtKoGN8Cx
nx5qG8FqxegKhgUstzxfq8kdpycDqiVUmx49GDibOyB0T0UegVIQ3MXyLtvqAxrKhWDiLF2GIqnM
I9zA2QZ70KZoDSM7RZKgrrbK39pG8Jmkg4TTOxjbcazH/YD27BqFeXAlappNJbgnrzIrDDd1dM4Q
gtCUo0eJzHw4KrcGhyYZJxaDB4sSJBjyj3qQ1qtXyaMWme574nmXKLSc39iZL0XTkctkeps+EvVm
zN+hTm9sfGRXffmZYg/EipP6LJ2Wl6neL5qnjVpKBm2LlA975cXX5hbuRDYdmb87lVu+1hYbvmbo
HkwSyfCNuf5tKNOmqI4Sg6kaslUoOv9B1qjpuFpSMRPexrF+JJZLghI3wAhogdzfegjX5JuWkK5+
qEzTQv222LJpeVbK5Eq8hUnyCr/ZPEYY/28xwdgC/1xaPPR2UG9jh6zN21e+LOc9ylE4PoskLXGs
4s6t2UtPATGLy/iXezD/3BLT0lDfQxAEpUMc3F2my/bgLYri/BxZHnzlRVjsphp30ASjTLioQxyy
5UktmZhoZ4NvboGRUnLWJvrbvmJ/M1sQWOMAyB0JS1VPOwzdYARQbJu1ezHq9mQwfjooufK3ejmt
dOYyvp1wk7RExO869De3X402DIisPUGmfDx050C2xu5WBrkTmBS2UtmhdJaApHEqcNEFrfZMKdOs
/59dLsnZpPExZEFXHJ3N0bDv1UPlTCi+DZjt6mWPtyt3XXmZFImEKo88DeG9h7PE7twiHj0U9oPU
TXv/PZBQzyQWuZUxoSlTk161M9DpgKqR/z8lxxzpbba3ik9zdbH+/nNZCusi9PKj+q7EKT96YxAB
U4PRaUJk37aVpi+V5m7ahBqz4SYP7Y7huM4k7l09S9u+xlNIgNGwGMIn3UDp6FnWg3qwelCtWRGG
zkdiZNFGy9yM7aF8Rw0M6sY2RHzpkza+DKn9NwOJZWy6TK/POr6GdUC99UiGpfWi1h5+hT6Ho+Rc
+Vm5K53CPIt2iWhgHseoxHx34rh9TdOElmVMzJe0GV+6RYPIGKrfptFAG0MIfbz2NWB8ZRNVZ7+K
A3+dpz4Ech/hrSGjp8UPfsf6L38RxVPRgF4vzLD/GCyUohPkrdsz9R6T2n41LO/dnunpZjDAF8N2
FaTHXm5bVEStRG0yIaOJFiFtiNkTfJ+E17p37BW5ZWSYa1F3aUb/pYH0c2zN2IA0HpXXZinb1DOH
oFbKSoCyJulLUdz1zw3hqA9OUt1euVZRremUpgmZC/c6xB8peFI1OawbbOOTiQRHtUBVy3XDCiXc
qO+pPZWUncufuZTGWGgZMnXtLhAVOMwWhRDC8T966xVvDapqeqRuYhs6/TGKCu7WYiHvQpgc7Uxl
X/UYH+F5CEZBs9zIdH6fA/TsCOTkkx4jj4gFMaUe0w62riil2QpHu3pE3eZZEfuz5YjwGuurVV8P
7vrg4mZIxaukjRqcCFRtNSkEVsNCUEkARYRgSd3HG8suTgXofsi8c5kfMN5hpeUWbAPIOVp27no3
LAqWL6IgLfOjHRzJ7nyhc0Oi5A9OlDMcSQfTH63T7dcSdWwKqICnXV7BJjTaytzNkV35K+HYzl0t
f+EHStjENMmDXJ41AcESbr5yIsPcqRXOBCRmtejgLpYRWptWILj4W9U98kenIj51aWzROxJGo+sF
l/IM61p4/T7LyY9tEpD831S5Whs9/BY4DcnbZOsRHfslZ7ieRHoukK0yOO74qZr5J3tXJkp1PH6k
RCPEozjeToAbmcHEQU5RC/XMwOa9SzoAmGz5XrmFTZtSttpdPxrOPvX8LbfJhbeFUlY95AK/SAPH
/WjXH01Jx2cvwy4/cskPVi0idQ6dSSwJ4S6nr4XDVxNJuM4mP9+Y/900xGlcruc09vayMjHGVo4N
ubsa2dx0r7FlfGrCGx/cwf3NGbbiP4/PtIUs52JCYRqiWyItGp/1aLZPhFM8SeYW597rH9Uytlry
pNSztNqzG8AZhd2893VEfrF2VrvqZHLitSCt6DbNIIf1UIrBgYcCjGkoGgqOYYannlZQw9gZL+os
0+raq3oVkC2INnpRMWH6tNZDUBSwwTzK16XjK1qf8Ipo2rGXfRgmT34mduSSnURwkmNzTirNc2T0
MJGImUvzlPQStWzxvSC4mJYPQDAuv1zdJpsnAj1d2Sa4deabx2iBY7p6/W662KhvlEWhfanJXcNM
H6yVtlaFtjk54qHsmDcM3V3Rxc1vaTZ3Ogu2D8NHoOuLtdpUSj2Vh4qtHvdZ5sGjMMZNuKj1hZfY
K6OwrpUVMZqxbSEB0ZrNvZX7h9F3aPki8fumPAHDBXNANKeb3D6ofnWkb96N9THRtPjyzVoDizNc
uISCfTCPz9S5DdF8hKqXTslyqTHw2ZlRRHEKqWYyPPLGeev7/dS8TElQ7RgWjVvHJOJWY2y+8ZFQ
/patnh7Z8A4HQ2TvZTS7TwlJQ1uzy5B+UT+EXG6Uto0Z+p/MXOHu9on/iY8X+VdNeTqJ5yYd5r3R
Atc1WW4DmfGP5YziwBD6mWU+qPlubJ/UJFjAAWP/tE7Y71xnH5RA4lH8ai4fgsyoDT1jgcd741sR
Q75ZkCidIXv2uXBAMThEuM/a+bnnQ36IDXdLaMP8HIe8JRcRUDRjPvcqNpd6USeXiPP88D/PhpEU
gUEupLE21lk34qnqMKOfRUxYceYyaGv03rssJXpTud3f/yPqvJbbVrYt+kWoQg6vYI6SKMm2/IKy
LG/knPH1d3TD9/hhs0h6O4gEulevNeeYTHsPtBJJgcNquDcnB08lKL/vqo70psYD8Xv03L2RxMpP
p0hmiDhczd5MP7kvOVTNPWAWW7PN84iVyUfpVD/1lmpt6rEkfV2OlRfVxIgolDqdRgcoClLrKFsG
0eS8Vaj3NoPe9KfFssebA0hu7NxPo6Cvx31nhl6wTWFmX6IGDm2l4MCrAxT2av6NpIUf7ejc3WH6
Lc8PfUm+dV7MQk5I0YvIQjC4G4ar3H73bIZH/r9lq7e5uEirqDeuRjJGlwTVa9sM7SZR0K8ryNXl
4A9/RH4anU8LWy2RJbp5Dmu6wI5eWMA/bQPcDCgKObzM2eUZuFwwkD9cCq5VkgIly0Kz3Q0HJYI5
VXmVug3Hsf4wqVkYSryrbtZc5JKJRikhVs0ddtEvz0HHLZv4KQiVXRUhhsVnxKzEVG6EwQfpZqY5
sB+Srt4aCPgfmml06NZL7b2Ye6TiSI/hx1WhTnp4MplPZkPTuhis1E/HDNMB/WcMGjSxmuyVS8I6
4Q1un+ctCTMe8AZw1hluf+al3gFY+MptDEO4CtypP5o5NTBpx1iT2FaR2Q3fRmMxnt3egKZRpth3
+D1r1UvKHCmF/GjyZe/WwxnJ2UUx4wAjvP0hl0/ZtjBESlJdHxYg3xjwoHUGNecEw9SrfUfkoG+a
9imdK4IoNI8e4P/8RZbD6bCnmSTnZbmmfU1eae37wL1LBXFczj8wejgvUYw3V8AVhrnj/BHN63we
yioim7x779NQ9Ldjbf3sh0b7W4TGA3zjMJ++l1d5XQBSf6pcp9g62LLfdKV5ROHwJ00sAZGkFqMY
6sA85L9pBffTzyUfQQL/l4/BvrN7h7W8vDcRCUF0eHyvTcEx9FoNCV4sqr1nv456+WLJOgzCAjFK
kVj1Yb/ERXBnOhvjKTAwysROeshM5ei+Lk6qAGaf2q+pHrG0dBoz2zI1UpBRyrs19G9xpgcnt+uB
gVkJzGxZZ5gpZ2rOGsGFExn+vUS7yQetbwO6wBnhoWm4fFX8eTczc8ZT1Idfcz9bJNhx/DbCOf8N
+txqcuIOYiYoGo4MYKQhAmQ3L46Nof9BzNTf/70vX2LufS+UFJiIkE7JBzNdvs2lqaxvBXZnbKqO
fKpwLDISrYtsb4YdXfJRseIDMABU/3Q8I6cE4k7BIUds0S9i78957NLLkpUfVb11NVOLRilkxrD8
YZAAdhD9ttG2OlDmpuDK8WwEB3Gi+MRsjfmMQAw0Mk034GqNIVMU/aeep1w2pRYe9Xn+sZ575aZd
mka5DcP5e6k79ScZj7Lo0SqT+IhlhoEuDvVtBFzDbgF6kR2i77n8utWk/+/wliROsG/b4lYvU3Wx
C+eCQf009EAgNYUmEbwApmiDQvTiyDKP5Y4eR1Nn5darogfq/uamisa7iWZLS2mcDG5osMzo5AMU
9leXTh/sHdhlPNi68qZTrXi5aeS6QGFGAyf9sNCyUjR5fPVC++4Bbkq9/1rGb2Kq0z08yCco0qOj
4SaKCJlJ3pQ6flajZsLW1iIdUJX5OpDa6cuKYxjQ3oKKo0PVU/XiD8tPjNvKDd1ubV/omrq1PdpP
4HKSjTor1iFx8vmKFGtrw024oyD5xkkTsWwogjI5/CKcwtZxhNRWb1SbsrhvrQ+zHkexzBMp4ai0
z6WDUR317l6qmNg7jfRwFrZXBOKMxaqcLqXAKrhYn32O9z9Qi2LEH55msp+IIwMjCw7P3RGgM72W
g7cO1jAqnBICOk94z+MtVDtbKFpK6CIoZRdTwXA9MxGxvPA+0Do8GXXD3jo62hFfeXhc5b40rY79
TK6e3KLihVOgBpT1mMHShZmaZo++WF6MXsfol2HqSwr9Sac7fmFUjC/FIlEs1ezPNtZjHHTsXHIQ
NwaqfunM7DI25m5VNI0VHZwhtqZ7oTX2NrBRx1bEc8gCL27cTW1P3bcgy856VDkHb6zmrSzQOX9u
RgMLOtfXl6tNt6Iwli/avuVnGxr/dQzeLnKKgaTDOFeTXfoK0WB+G4+/vV4wbvTqpaZdf5OCwwBs
M3KKbnpONJLc5QBgKgATaQgmt6YBWzXqymPAFSjNLy7GjzNsAugdhj2C506MfSieFSr3sJSMZ2hs
N73neMfJyuKXwqaTJQ5NKLvfJCupYXxRWEV2AS9n+WoamwQ7WdkpbszqmFUOsT8NUaprg4YyY1Nq
JgE4pZrv5Z47Jyi28fCYEAJClQUpsbdqi/fUjREOhDmwTMKrnzmIRPiz1eEs/VioHNGZxVDkTdc5
wDGOPodEXVC9j+1hDgYWf0fv/7AmPDlViVgsKopdrkDi/LcIID1F9rIswbbEzLNzScY4xgakeCwJ
88+Z3ptp4TlCm6HvUq7WW+E1lW8NtLy5TpOTOhidHyBuO+rYi5gpCQzuiLi8pnimNo84VQAYkvK5
0g7byyqEndHM9x3hYzSPzEfLEYQTYvdzmVkTNmqA9LyB8H/gauVMo0Q0PlDuXDMRABiRG3e164wJ
xkRWl3hlBLCqbId0e8xEz6XRRp9zN7g+VrLu7JXLbXWmh/lPQBf4ack0+ivNblL9KW/IIpyc+ayn
hMAZUjCljFP9qiSGjhqv6Z9XtK7sXWiIyhu8zAdjyHua+lr2ip37pSw0spca/bU3O4ohYZ0YgSwn
gmfDeUXlzi35WeRL8SCf9WCqdrGCxi4qtPRFKQzX5ydIvvLuU2/r6MLmgaCiaujkZEF6dZq+wb4h
FF3E43yz0AvvYkMN14/XKMLN+unWXjDdw+BeD4wnkrIaAYcjVNGGCbVimbwXkQouA+KNFg5oSsQ4
QhIn0RxSfIZkEQnDfhMxfo6ryVm1kMyCy/NQdD/kd6lptQiDRvjoO9z/x5DdGc+DoBu6iz1uEwTf
XG44odkXN+t7JnrEBinKkw1EQwLisxNt1mA/VFX0NmZG7s9B8oeMvPht6FW6zyrC/V0dRj/X4x8R
vsGOP+tolqmG/4gZ8RCOOHrk6Uqxr1hbQGyOxPI4A3f6JlHrQ9WRttdaenChDVO8AV0lWj3AgljE
yTXqyTDTse4yTKnnCzEMT+ipFqZQ4LD/uqp7IlqXyjPOtCvwGJu0990u/asjTrX0IJtkIU61rUX8
10a2y9aeGXQuACCMkXU8hL0S5n7XJB1BgzwoSR5cEfEdbaE1k28tyfIFFEFDmpU+ye2MaWvyLF9l
kGTXsRsqn3Gda1ZhyOBZRGBIo0ddMg0tsrnkNsA6aPV0U5M2UB9ynKTa4R8jUuJjE5T2PctDHcMX
P2huD6+eg9hcH765qeHdpTaWJcF7yobxe1XhtsXk6/mrno3ukXVtlWsQVMsqqP7bkveW/lKilqBH
uWS/u0o7MPrKbsoU9NdhsB4T6Sp/TCg5QTe8cYcjk6iHD8hFxWEZIXRFaXFQmolNgW/X10c9fZkr
eyZLyz7K7VU+jHGCoqbC9ZmWv+ZOa3xZRiA4QnUp9dQJV5kUpaoZdnjydt1x03Ro76Tcge+Q+Sml
nx/FGhQx0eSUD/JL1DR6gJWq1eTF4aceYg3gjOQoZD2aOAnUlQ/65GFHT8qP0UxhrgppjYOI4h5h
gHIQzW4VNcfqlMRw/5U43k8F3SFp2IVSR86JPIo7alJv6dHF6XxeJ220iImLQWZdQgRahSBRl+Ed
BjTPqUqgtwWWXD44xFtBMacdOFTdf6Eg/SRRopDQNs97T5B+yqX7HRlbq7RanB2I9y2AxjuHvRDk
mhvt3JqOUN6B84CZyD+08ZxrbJE911UFR/kwjT+XdnmvD2HaZr/Kvv3NEKL6tQTVvff+SG3J2MXZ
xcxjARr0tGvihJxnFA8T8SrwqeZia+BRuYRKbt2UdylRkA9S0kLgKeJWh+i7ErzuNplD94VmPVZj
cr6xhLG3o4p+JapyYaeYud1L71JOWUzKtXolW8X8Vmfh79EOn4zY7a4qbexTvExfUm4uz2sRcWm+
jpbhJEUjrVHamGr6YdvAqpf6JQQLwSEBquTHTph8hgTNIukVEBs4Y3WGNMLqt6lNkqWhLNcxSY3n
cFAXjDj5b5SK1qUM85t0dSz5QzaQU8Z6avCdxXU+tJ2pXjWHXbEy8mLtY2oBSTWpRU9c9gc8NDPI
B2i9UqmComLtbSH9bGW1b6SVeigPtPPnV113wKHFzqPPh2NfeeFDq7XgPPZRDg2pjHeGNzdcXESA
5COnuHAefyH2BzOj1L+mNLwkYw1aQUzsy9nSiIOkwpdFU0G31kdF3yGeIi5q1ZXplfuQcxnTxHgD
IYjhrFX5Gmrva9gvGV5wochpcVYUqWleKzolBzepcarIQUqodhe9G+jxgskgIyqLj8VY2xtaRhpx
ZZN1nhbyyDA7ABvIWbbqGeE9CjoRBDQnLwtDNpzerXNqRdBG7WFu9+XTUATN5INJJycnnshX8+ST
jYVeD7FFTUCqEEuD8s00e47uI71F+TJ2+YQdohRtUYtTMaAdv8ofEKHTVxbMyW5A7bVa70xBl1s7
omRXD9vRIubKUeenIDDFTxQlAWHIQMdkbZFpwKnnGm0fFDKBPQyVFgSkHhl7NLzpTtajHVGpAegi
36O9fpSXYznRbFn/lsVptJ1LXq7oUCdKGrxoCxJo27Z/52RIvETK0grrhrclac/bDW268Lkb6P3q
6mnOSqwy5nKMEX8dW08twfoReBXqKM68ARehfHDRxa7P/r3niF9NR0wZFSSp7b9fAF91JKfx0k1z
iVfAfoxSOxBn1AHipVyPgWIaBNHaLI5Y5+9A+0oXPzlLfeMavwajUB4a3Ci/0FSGjVb+DFkKBGhO
raLYFrXqhP+4JGn1WiQqQoy4fl/E+RWxkirwowj1xUuNw0LjJg3d3Hqmo0zoDvTQTdiTpqAv1W/K
8XEf5m36DaVcChQxBTpQ6gqDLZDi83482nNTf6VC46Kho/HRb+4hxVk/Ch1+opxSOn3e7JcMkUo1
myhqqSyOUdct7xlu2t9D19FKCTysrRidkkhrH8sQM1QGjX7WUcZvIp2xukcGAoYsG0UkxdWtns6y
UwicWr+Wuf1NtjODtv0qA8cRaVRMz6oheC5dtrKh4WRhTo1zyuecECP6d5EbAnlYrOkZMmR9buM0
8xUDCj2tmJc05+MFf3PSOt1nqDZ8WCrI7GBuBpSzAO7kCkLBaFwDtEIvPTxFv+k7l4M0Y1C5NHUl
o6osjR7/ZjzVyJYzKum0D+10ulkRip9BT1dBk0hQeVKhkJrd1CNb9qbD0jvvtav0h9X2h8f9NiDg
fRrN6pJVTfAqH8DrPJAeR3f5SoElAG4SEFLnJcprDW7lr6rTTpLe1zrHeamwviuZV33keGz+3osl
2NCWuK6abSoc0T5y6SjkJYl9p2EAmbiguDSAedsMb9/PqQbZ2BFqnffOXurB/+EWmg4h5ioeA6vw
MwHv9aYTBNya6vx3VcpJef2nZ5DP6ATUpXe1LGJW1ARyfdjHzWurwdhrZkQ5Ta3Xr4mHFbnylDfV
Nd1HDktS6OHqmgxHExPN2hZG8NnuB6rTLQFkgijbaYclTo5Lq3s/QwUsIsftwq/0ZgT4KRydTRwv
+6ZGk0BcIfZqtXYwcqvaMS+KnhNTUDDQLqKD13vT3aVBifo7ps4SXrGlEFFb5GBl5tgtfsy96BtN
mx2KCMFtTm2MQEjYjWjdjWgtotkHDV09IWWhpgRuLIHHk8MUuG9xfKE0LYvN/NusmvmRBdOD4JrX
VcjWkwZc1eMDgAMRaSMjahKZHzaNrhelo3e19uZTsyNlOrC6ixoW33TFpbNiOcUmH9G7OXlo7iLO
iy+wkUNIZAohrG6Xk6HF33eNnOaXNTfFQb5SPZUOTp7RgZWvB4ITtz20zA09uvkqf9nEVm4JWfx8
dRbHOsTMNpM8P1axeRyWExGR4KU1T3f3S9CkW1k2962yjQprD9obrpY+h9sIvOwp9Yh6mo0nZ2Ds
wYk3qy89njd5OpbT7n8P8r0ROgJo7uYh3y/FpKCtFuWst5y7sp4RS+0O6a41mQT4UW9j6/egna6v
82T8PbXpf0FBWttaEfGvfLOdXj9Hpd2ci7qOriR7cJ7pKxOHuBFvW6P/xnKnv1p2+rPBf+bn2Oau
UpBvGCjrk/8nDloRXSx7AWArLLG65X6V+kJCN0OMbRQYEHYpEt/W4nSouEqXwD6odg7wG1f22QiM
9p5hDtkCJYqIZ1J7MhZDa7sga73EfUbwbkoW6tr4CJWGA7ue2j5b+e/eGz7mOkt3lhF4AGu7e0iU
16uzxO5hVMkYIAT4HGqa/Z0gj1Ni5sZtBMfyz8iiKnClp/wxiiyPhZEe/1V3Ro74UGRNESRYWV0M
U5YwenoKKFJdQ44hdUUhYXRTbGzMrCKky3W+s2UqK1Pwnz4H8THbRL/kyBjEXeP0pK2YIXxX26m/
oMFR/pjKom8ksGj9fzqQhpjJqt1Yg8RmoGB8N5wIn0Xo7DvXMJ6y+gr1wYfhnlAck6zW+YNR9df1
qQqT0tdOocuJa1UA6HYe8L2KSa+KG1zOW4NBcc60Y0DE0kB0DMXbey6dHBmS4kHTO7ZpbK8vbZGZ
AssWxzdW3Z2TJx9ZhzbyYEDiOUpoJIJWeuoyx8WqjVdXmZXrBK3hAf/hs5HGB5Fqjp3h5EzDZhWh
kpOwEO+LCI8xA+onAt2qfaJyHmK0SpXSTdFGmsx0I8QzJJ8mlbLtCfe6zwPocfDmQEyluDj4uTas
moYoEZg/T8E0ANAxw/KBtK280zM8yVeLeCsJudrCoLyU1vAnYg/uTFp+4mRXOVXm19qk88+xmVZW
ZKHkQ2RB2cKvQaiJfAhcrOPEWFm7f+/Rk05Jp8AbMrhWue0RiB1begS79RxWh0wVRwupZq2BnirT
n9LRN9aZvWkd8N0FQqFbkS84GpAUvxeIPxI7ep60p3UXRSdySPV0ui9Tz9S9zrN7mgCc52M6a3Pn
7otlyc8War+TQeKz9NEiiyCfEcA8tBOxNs+JEh8IyGZSanruk2cgwIy8kAtT+FmLDP6IZwXm2Vws
lmm1pQkg9K5RqCxbKyUAjivjywzIIpFXEdKfS9a39q4MJnJohWdYK0UGt531uJ1TZL+F7p11jQOa
2Xgtma2puhN4VFpjGrok8axczGuSV9ouq6Bm0JvWnxH/giUE1ujPzGY/4iJ/zp3pIO+rMp51lMhC
XacGnBSQebBdwoVJlPHNsHP1JQ7pPXEpL1r6k0BKZxvNNhh640sKqhFx7fsaE15lhAZ8NEFYmMzx
OXGwnEggt+dh1E2Ua9bifF7vUb6M3peVfkAM9cWeycKup5zkbHqxgxXHn8nUoQJN9+RSPIVAQA6r
PL/JMJUV431yG+/GIL+8A6q9A/4snxUa3rt/z5SxQ0BvQrBaZS2ezpzW62tCwCtDPUw22aJS1FXr
6HjXBSrLRAa9HVlXt3fgXHqGfZ45NT1b6NKYyFiPxCu7Z1rC3XMAzeqUsdb5DsWeVHQ4wLuO6G2c
XVF201rs0dAEI7x4MTEvKhG9lvUFPo4dZ+yD594o35SktjjQ5/OxVJcfgA3qfY1QiwTdIty5AUuK
ogGhkKawoM0RxnmQU6q82IcZjngy++7eknwPx1h5wdicH6JKne+GBm0YC8Gng+3VR+DMxYpTA78k
y9mAhXmOntU6/WKjQqhgzdYbyPVxQ/M3g6GtWG+jb/yyy+JdDuUt1e0OrJXBoatbVkr44secKdJ+
7fAgQ2d2k3lHeJvThxabr61dVSm5quhT6pjGIPr3tFjIU9ImZQflcLoArYbrs7RPefiTZkxzkBMF
T3/FLwYdTefcIdu7DokxnTkwVWsG49ZQr5Djyu150ZED1H+PNqET/le4ef5UYvSzR42AQwxeeKbN
MV5NIi63qNeE+7z3rFsHGuGlMqFNwgD+ti4ncUjCibBRyIt6rBENMLSqj7VLQCGKVYPfHo0XYkvy
TSoyDEaOV2Qpz4/KUJiViAmkxmT83PEZEibDaZwhRHbw7DbFD+N1l3iskTcMDq30BUYTF0ByGKE9
ogMlVjkSgfYcrCKFPOi+eQ5j5cMVipuCwdjeWcLqmCY5J+txGS7yCFZ/VmDINp5YiVl3rFclRbai
NaZH7klNlvOiM6+0+2ajZxhm2nLpMftmeI7dbmxvjJpbKEUFrQPjJF/ItzkNavt6APLniL6HHNlr
moL8FpuwfCs26pdpweA0kR5x6gIoEbZ1KQrYk3aFcnYUCsB/DzqgMp/RW34wTSHngVpxki27HCzY
vq1HYxMSKuEjDSO/LKiCJ8qy/hp1+Z6xuEY2qW5trYDEUFU0wFKRP9GBU0W4CkpgWAg5JRFrv6qN
TQ0R1Oz+VO14PK67Nbk9mHODJytSIR1yTt7Kv52YHLQG8q6SLSLFQvUmMQaFTrBP3c0aLNDyrezr
MeTzJbFZ+kL/GiOaJNxo9mJS7odAXD0iRjlj4NAaDNX+fyyNCQYCB4yOmd16K0qWWXlx0doSZGGE
jcQmzRtW6ezFnNwH3QrlTdSWlKR+JRg2xIlW9FP52ZVhqp7ks3pBeGSOhy7VmtXbIw0+HeQO2Nr1
jxX7SlGeUPRX8w89RVNGy2MPYlB7DiFc+PzO+XeEEXPt0/Ol1FP0Wi29sicJ08cavigG9y8zndcw
HCinpyvmh+mlC7UAa/XCNV+K0GzikORH5rlk3kkYBzNpMh3hosD5HMLDJLygDp6WE6sC5dIc5L7g
TZxVivcha5X7Wm1MtBcnfBZDR9CnFOPJBw0+/R4eFm6YVrXPvaKBApjt6KNuKsQAtfdXZJ63UfOU
Z+q8RS/p7GgVn9AMw+jrgR8AB8g4uigEnoi3HC/umTeIYZwyGcNzmXNzoMCNTyCHoI/QZq8ikpPp
Y91k5z2ygB+sl1es2LMAFRfbZVJtUlihGNCqArPg0dq+kepsKO2DIr852/bw39oL0xTT22dXaDWq
D/IUzmvQJ3+sotH9rnPNOy5I824EFbFtE7GI0uTomNlnqnUJus8x4Og/fmqQgR8FESmhjxVnRiJL
/7ioyWLQ4gXGTYngXuvxI0kXm6EMfw3BjNDgXxneX/5UMLC9AIHayO4twahUY0hrD5IJN9u2R3uu
KOnFsmKDD44Rmg3FQc7KqbeAWso7RqFuWv+EVMQ9DTVDGxePMmcX3X3WFPCLUr0j+bcwHt8j0b1X
yUFZ2Sl5gzRwcglZa4b5rTYcQUhMXVLh5DlBaHTnxUAVJaf6M237e7JQvo0QgMvSfZLzE7tBchrb
CUIIMVOJneFRcPi6aJ2rH2rP1H3ejrcJ5Xq6T8j43eSe9mbUVnDrjD5/I1wR8Lg3PgZ4abhNmOFL
GdfCMYvUoOW5TTqKyzafjoE6J/cwNR9yOdRdXBV0ScDdiBqnV1QyS8nb3QYc0G+kBvbccy/Ufs4+
qmztkuHQudAlwKwiPz08SkddxCh5HBpYIDQoqJV+cZW68pEMNiLajkl/Of6aWgLhuV2eZYu4BQyM
KxMATa3s0skqsRo09TnWBupq4hkISBpABbqt8ZjCbET6NdycCKdvYOqYqsccA8uqMvXK6YmoACXU
nGc9QDjRE+p+jpMSWviQ3VUHfk+jGwsz6KncKsp/CsIvYuCsz3XF6KAkiW893Xd9FV45bx7n0AxP
o8UgTKZokCo+rAquVKhU+ITNNX45UH73zPbfm8a5IXvuX0J3Ud9r71tAH+m0fv9EfQeHta07jNlR
rrsaoM4L0cjRtnEceyvXXhnwPVTjRTaCbHyr/jB+lHoW7b3Ybs+LGsIhAde3UWj6PyAfgULJC2cr
X3oT6eyMzGs+ywSAtfgu5bERLsl8yCmKbtmmwj/7gV44PlVocHZWYOSv6rKA0fF0AjwsdysHDRiB
TyiosRtXBdwmyPAbWzizm8WcTpJxpi0qIJ+0eesnG6rGxBAvdpvvS60Zt5kqCCno3UIHcoCkPPny
pXxQTOB7CWIIPZvnkwPu6hDV7rwHwwtCo55zv6y05MvmOBjO3fihkn7EFOOpmImRnkShOogHx06m
s14N32NRwC5FFFwH/BvW/wxT0j9lOjGzSkSNcVVkLwwvfsl2n7Z0AtzuXWkS2sdCHZ1jzJhwX5Tk
fjczzpLYWR6OUbHPgCWRDiO7cp5ijTPu4nEMlr111ZyI7pT7XpfS47RnuJ9dzS4B5cMPP+izerZv
R2os8ldg/aGs/J5P4MpqyNl7PUaQTyhoaNrmvaSfsW/pWAslc7WJG+Va0h//6vvydYo8IGNVDP3f
JOIm1+FQxXgO4qCo7l0U0tIyXPvq6XrwgID5IDkq/60t5fd4u87yCY3BkVl+eEjnX1DuGXc9tme/
Erlvi2oNGzA5P5NwrrdySu8q2Oc7I3x0LRdepi2/MBVW2ylyCWqdMn27bsm6Fgc7OZlMBxIq+hhd
l5hTerMxPUGP9RuSeDa1cNSRD56fOvkynL4bEV3iWaxPGQBkLLC9cgjNBOa115yk9TfF5+vXubfc
laXakYH8kZe4REkL+rmgfI67+KH2wxPAGh2ZH4WHzdhWhFCFt7xl2kjidruXwQqDkZJKHubApjzg
/cxKtEvUJ9XRMcvLYIf6yazxwQrqV50BeSKVRT9b8+Lbtmn8lybNi9TIwgmBa1k43qlwbFBema4+
YcwmZw4bacpae5RRL0UD8LyLCnWPvFjzDQJRfU1qB0hurw6lE5KJWNVs9/Oya9rB3o+xsZV1cm3S
oAZZbqFeolMGDvfdg7bh20peM93pqUxCJFgAq+CKhdZMVl5K69/ifYsupt1ozcvYQtJprQSCDvjs
LVlX3cmgUk/SFG1ITjO4tGi1e0r+4hkKqV2Gy+hXjUhpdMi604W2ehoGYt/FyzkIUgLAKHZoPTTN
qUnKcmvFNgJ5962JM7qIGpo8kdyq9C66iSqIGJg40adNoEcVAAPuOzrm0i1sESW0KfH+CyeoYQbl
gxxQtPMhgEuNELbvGcX0UQ3oHyEEC7/bEZWkYHSGLdzRYiYza7LBlMKNTY6paeHngRipbIay19in
ODNXcXcSV3+ZpEx9ZkO7Z0pDWF2IMT4JR28PSbnbz0r1NWrmPRhIPoKngRUogHzpaw7ZMIWDKSEf
JkqvHkpb89q0nbtdZ40rcBGHVYaceyrOIGzmvelUD2U0Y/5FS0LvOeo26Uzeh80/eGtiDNkN9bRw
F6Ia8QiV3a7bjaMV1bvbBNfCYl5kZwtUCgFsxWwe+eaSKh9RXu6TxXTegAtNp2BCBNebXAOaqxOz
m4g2ZPLa9I5xwr91aIW+1zUDUJalEW1rlfMBDRzyoRD13CK8u+cwzH9I3NBU8H80TkEWqpCF1LNF
N2BiIWMZuqoNBJGBomOlIWdOl+4LzyMh01aR743vgWWKWVtfP2E5yX+m4C/kiDYyk3kvSYYqAzFg
Zsjyba+iFa/HuEu0qt94Nn++4OJgdfMXslC8AjqZnE+3dTOc88wUB5ipOZdDleyLeqG3X+ZIeNFJ
28i9YFCX2ZVT1i9JXEI3avp23FCLFsZInOT4GSX5YVkS99YAirkMJZfQrI79w6xhHkEDDI5tTF7l
kIWBL+8yKwqNTWfFla+W9nd8gfYXpdxJUZZfTOpRWxBQfmpqw90VAiCtpOnWapZbZamEBbmTfooQ
KW9qJ/8zmIP+jvgEu0rDRHQIiZGzm4ziUQjU84IlHkP+z1XJOPQcpMiOeGq76bYOPdGI9rtg8rZt
HkTnIp77DWKKvVw980z/dJboXo6t9QZTrTh0AJu38mXSj2BtwQ/5ncv8xUtcPg+BJZEjT/ybIXBz
k8OcFScHfWKAWDahCQwm6i40FEkHItH1JTTySzEqSEnEq7jqSn5gUipB1xm6KuIFBcbFDca7XToI
vzzrdTZC9UXa0lKF026cLPlvBen3ANCD5PebjKQFt7vcmJ1jK+fWcLO+fZfP2slcnqOFtct05t5X
ik7ZxPbvxFjCg23PFSlZYmY/FyS8y0KWmbqMrupA+ByBtxH+htp+p6ctacqmTiOldcZdmHbO0dOS
5RWB7MOIxuk+6hkeldw8OwzHb5XqahRGYpY34bg/rjHNzDfi0udqRfFGat5WnyDKB1wqh4g+zphE
hEmJCxf5ZEWLjQBYxcKIIOYsRUswXDj06QUtAU5v3bo6qvcUYmx5DpOlZsJmwOy2oIvIqzQh62LH
Wf69Jk/gnGVohMkhbm+OarxxTzI26cZPEv60RxWh9UcuaxOXDAYAvmPMdzA1qvoO4qDfSe0C/JJw
b3TFuI3Lyr0F1M8QkIbk4pCvlbQMwuW+UCnB2VqAvoYjJmqHwLFNkRnPBjz0H71zUaMR7gQwlXMQ
15+5oCSOqC2t4cxcboDCd3edkXOuoetc3YuydWjT7lfJYtO0bIxDckpbyNjiSaiWjE3m8Zk6zqSC
NklQ7J17OsHb7mrvXuIq3CrRRLFdMeK74LRjwMCBwG8ltUhxa1qWy7QtMzJ7pAsJ+lgH+Ma9AiQV
scd4laRGsG6YMcj+n6Ll+dm01ch3FHV519qMUEjlpvZPrj2U55oux72ckd4DydgkejG+y2cozpDI
TACJUk2Lr2Mzvaw6GSVR82uRRxhsVDd5UpTiEHbGwPpapE9izqMuguQzO3a9zzABbQYlR1VZbRur
GH+7ZUTwRyBY6O3EDedOL8mCeSkwQntDmy49xPUcvAIH2K2jygDF+TDc0lrrP1hKlQNjnAz2r3tn
lUXVPRbVEfIGY8swPMkStlVpFAXs9Yd49i5gf3UmhoypjILGIIWjQlnb4BAYCXuXPtQJuCn1i74y
w6Bivw56J/TP2rOeUsCLPDgVYiY6FW/oOLYD+Kt6kkx7J36lcZjuzBJTVd9Vr8R4G/8p9L74ryBC
LWPArKTms0LKuK+7ZvVRRU62c2EXn2STn80HkokFAcfpKEVNq36xiRje5nIywxIwceQNnwM7/DYJ
OhiU5GbTgIcdwcqcWpsMIqXWNb9CQiURZrOIEDNMu0U7oG/buQm21VAgb++dx1qxlIDlFHJCUqTI
N9f96BP+yKGZYziVdCWXHjADG2rsxzmnKwfn4OtMHUlJt/yiM2ThKSLRQzRdr4HnxH6r5PO5FpZ/
UROc1Xb+ZVU27jnSLWRrYOyc9ilrOfAMrQl1XlTCblIWdxjFW4hg9KKtWL8ozlIhyESNnZDAyL24
vHa22fwfY+exbDuSXNlfSctxowgtaKwaQB0tr34T2JXQWuPre+FlkdZFctCTtHp19TmBCA/3vde+
FIzEXIJwF68e6KCV1ZumoV3KZUl1467Lrlr7iFETrEfdzrjBGEpYcvMkMHbbNCThpOaABHwojsYs
BvuIFDRbVs2GlQFk/LdhozCz9q9/Jss9IdPk+he6oggtrw8ShEWt5PUr/H7dFqKhpIidzbd4NltE
tdLoCkMeovduDnQmhFNW9N29NFDS6UN4xH8iboZl/qKlImZYBtap0F+mibXgS7si30+pElzGptmb
isOsKU9tBJ5t38nvdVw/9ysBqx7GQ6tJxkMdVKiV9e04Vwzj1zF9JmWbAEeh0ypDfUzNpjowMTV9
4g1Er4PGgzxhao9BP3bOsNpRJbjQ4LpcaS6SF0mXni3GT5/9ZCHhAB9YZNoxXrs44fofcyaxUShk
t4zQ0FZmq16aiJ+6pOEvqET65q/dDrN9t6lHyAW0IbKVwpjcKQDyvhW3OfoEPOU0d408Vp7UgO4H
ivHjsNL3jIpG4++VZygvi1HcAjOrIZ+vfQzMlnTU8wqCweoQCxtR28eGcE6lJ9oYxvU3aGIUsai0
OfXQJDTthm4icrrfY3Ixh3o9FA4ZLekmXTUpybeBU9yfBizBf/0IPSZSa1oKWqhqaZyGQu23adC8
/gaMDTSEobEWk1eNSo1IcwBKpldI31ZGXR1HIlwlZYs+sLkJsGk9oWpnNEBAd//iVZUZMvU6O2Ct
77dhA5DEUpsX5OhI6jDeg9zs6TTUI4eWqqbbVrOewz7//m07k2SFZAaz1GhAWbT4Q0SkkXyvA6KV
DQGFOpOqHqgoOjhTI00jqNLilEnmiyzoH7/VlU1u+jXqvxox3K5mEkKrWbMuv/cJ1LKdi0ItZ7JS
0D5GM8JeWjwqKknUSc1wer08Logz/uIqZnpY0W+DF9UJuC/Qj/y2wo7jGjmXIyhquu4dVh/Jf6Td
/4U7QnXCyAELa65MTCHXK+j6H0mIHJ1n8TlQDTs7ha1kvBsCJ2ifNsgA8bTbMo5Uxc5CNi5Rhgdb
R8r82nTSy8JvVwgY0SQfF81y+qsVbWhmeGeJ5P9knDMvN1dMjvohIjflMrMaUuXWcEIiDk9yUzPJ
VfqjGEubGqdPhzRRjhlztZYTUS1O86ukTYr95x//9o//+Jz+PfwuoffNYVn8UfSA/OKia//+pyn9
+Uf11/+9+/r7n8i0TaKKFABFimlhk9VNPv75fo+LkM+W/k8I0IzB5WoBXjSylVNj2AaDJG87chnb
fn6cxsgC9Eo5lT9T79AqpNq6LYa8NStdvEYpANUMvI/Cm/+siku4UwWT5pxVthux0Uevx6fldAYD
HcswCD2MxvFeE0QRB4N5/f0vtq18N4igqZXomX6zggGtVE+//xf3UNGZ0h4VeGTWx5HytCOBhluD
7P/2fbcSKsk0mk13Gply6wRfg/H43Uwb4iY/WHim0ioq7wVLpawm+drCC9LMePRGRZFPClibXUj2
+9DgVaDoqZlUjbvfzYipQw5dDdLh9xjZmE3dWazu3Vrk9m50vwbGCe4EjP8c4lKmFVCQmTAx5cUu
vOzMFIYAKrlLX4nPv7+dpmSdPfM2h0Sp7hBs1VeRALvn3+/ov/3LW9r+fos/y2rG0xh1/+2f/3gk
PazM/2P9mv/6nH/9in+c4s+mbMuf7r9/1r98Ed/4nz/Yfe/e/+UfHtQ+sNv9N3Ku77bPuv9cdetn
/v9+8I/v39/lca6+//7nJzLNbv1uYVwWf/7zQ+sqlSxW7X+t6vX7//OD5/ecr2OZl0X8/j++4vu9
7f7+p6z+TVI1w0C7qYtk4mnWn3+M3+tHJD4iyzwAOiWsKomS/ucfRNp00d//1NS/mQq+P4vHwtQN
yeSxAPW0fki1/iaKsigRE6eajDX5qv/8y//5vP31bvzvz5+B7u9fnkCDqYUqm5KBJ101aVKZ/H7/
7xNoMJ8JddQ9Thx0F2HqDinDJWSLh0Z6GFaAniqQMc3YuRgNP5CBaZox/srIMxSYUuAI++arS3pX
USiLZWA6CPnmEncysWB6D8I3e0u43023jLBskyABMgIV2r8il1/aoEWquPPyy5DeVeEcYFiXMgkg
YedTntt9FjtJj0Wxe6+Y1yU93JBZfs9fJcRP9HPstDWJVv2sabJhX/EGZbCH+TlaWshm7TGFkspP
QIEmdMRsgDVJ8l8TvtpemX2zulf1S9En9195+MhKt022QeshLrgkHJQ5pdrKHIK90SHfivacM/jX
6ENzmrYjNPDG1mVyvRt63jdmEYYVugJ0Am1Nbf+FY9eSSQVNcWWwHxT0+UrjteKbyv1l0O8WHiAF
lv97iaNMhZyEIg+RYKm1+5qBNeqQwBIdUyztPmLqz5G3V1bLIuoE8S01aNHBBW3uFeDmkZzvAasS
1vxB+jHaLfM0u6qm74FeB+DQe59qezU6RU3jwUO1i/bYU7AiTki10SYF2ytM2v8qclkiKibCl7H9
DbDnRZRjtsrfyMm3yZUXupV2I7/JXIloJAWhP4+Bq5g+udEHmSpBRlehvsT5p4UFvh32GlqhmMTr
BfVXLoyXWsAKAdwNpkwkJ7ZoTXY30apGhApE3pFnyM9W5BVxAKeBwQUY/qDJTrJMWNPEmzC5Rus2
osLvKu5iAmhDtMdZVLulmbjDdlYekIbADTdR3IcOUtKTOpNb1DOtAEkhBidTf5iNwMkAIw64Aa1e
QPS2kpJG8iPvoOYIg+pBueR2hPxbdTs6+wl679hOzEcUZJPypKjadYj6G4Iwi35/RNkjUrJwcZya
o5kM1yXEAUQmxxjjJKgviIKoodJjvqzZkAJi9AXgfvkFec4w/BmQgvqcBNjy3RjsT7MTug0I77Wz
ZcaY2yY0xCQY8YgQVmwj779LCe0VsfBn2dy0CajV7MlMWTSoc5Np8jgAHUpjEsEJYraQLRS03wCx
xJA9IA15sHWdhvDC1XZVRVelIXMqgnyjT66Izk9Ew56G74ay0QlXWj2bJxJaavM5qRVbrWiL91NE
Lr2zlM+LTvjHsah0Gx4l5j6YQA4zChYvzytGrsnKDxnFRCa/N8uPIj/VGd9xvo5gYwD7+nUtbfJB
O5hNvtFUGBoC0ELwCpHS+gsgR5McCQvvp4m9qN524/g4dl9KqxMDMeHrfcFU7apTtjGilE558yL8
pi3TrhP3EUooYbrExbtqwfOqH/sWHwiENnprS4Mrsx1/Jem+qz6j5cMQS0cOMlsLWHrWR4YOZs7u
A1moszo6AUuq4vUGNxcwhWpQotcEQpOs6KeisU/DBw3sBxhkvyJfLNJklGxtwhKFCiFcZgmLdWry
FjT7rIxR+f4QweQARIWQuBen1AOH7Cu48dPqozXwXQ6Zb6oFJRslsGTtw+FpVAd6/J0ryjfsgzD3
LrlOhBuJPwuuHbrGe5XtgjqaC5VyClrDFwleUVMwMwmcXeHQyKFup/FIEytut0GzfCQ5N3PjdYl0
aA7tyNWgi/BGeHrC8CAZqDU7krG8jtbPSm/mcenS3pcXNWCSxVCpZXYMklqViCOIbMUi7D2vmDdK
xkkDBXhWNf1xnKpqg+BaR9s/X5sm3RWVBOFpMAdnQfS3oMWVZ33a4FBoTuVeEOC+Mf99xeX8OcRZ
tMY7+aEFxl/W4mfZkK1NEgqfVqQfDC3M9pMgH1o9eMq1tIFq3xRwvDNtW2gy0s58NwsPc5pgJ2ot
bMRK6BZy4uOLaO2sMgV67Mq8dtaoJ5PapyL+lqhA7RIlsVNp6YSqGqe/bsUPKUdXHQ88H3jCg3bQ
X8s5sy2ZHkXRRSAFEB4qognBsIx/wkQkmAT3kEnhDvmm0OorLhgcwwu4gwGlRYD+BxhAnCUuwzpn
IKOUiDStZCeGNi1UOnLVm8wswosa18pLXKsTAXfd7Ghcq/FgxD/tav5WKzI+iQiaslLc1Xry3Xpz
xytYV/G2XMneAnwzHEwY9ToysrWXLnibJEVG/ZTa/ZhdVcYgBNSkwdaami8EiA04ziVKrss8YcOc
LUZwA7wL+DaUvvWnHHe3cVY/oPSoN0vjBIeYhnkdEwB8u6nfU2h+TxKnXl2zMQbzGfmB33Wt4RlR
uFEbH4IpTr3a+GFzq+nRN+bOZJDKHj7es7jGRtZkZ0tis4+tioEvkxwpAHCgtKdMzOZNLC9rhjJ8
GOixhNIucPkm6ymdinqfGVxkh/FDnoEgVQseSy4NDsUzf2/+2I6YMNeVgehkgDhXdflzG8hPi4ip
SqvNe9S8dlPCEwCPXY6VYjuJ7MmdseaGsZNoo8rDoUYvdd4xJysjlyiMbjMkg/kk0EkizpTnw2pG
msf4jCOxPxCs2/pAGZ9DCHsnptUBF5uEDbD7hPvc72WUky0vDjlhBWkFoyuGTeJIafOsldhUSXl9
GTWIZYJFW6InSyBrm3o7ejXJRiBWogV/z9p401V1Y04Z8ozsTHs3ugR4fs+JdG46mtd1ToGEKP0d
YCYsD7P80upe9EYVnxKarX5SBKcB2OAR1nhUlAHqBLkbXpcq40XM1Yc5XFlFRcUJonC80LZ3WtbU
zsr0B3K/UvJnRXMj1oAq0PXJIimzQQLhp2tFzR7NSGM4qqhO39GzUKtxOwVtuOsnzmM+DblSQxp1
kDDmNFK8yEezwWHZFCjWl2Gkr5J054ZP5kQ1Sd/qYPrw11ED1uWevy5B1vLFbehBRZ/vqElO+tDQ
HTVB6fzWGo9WUg6noax3otz5eTw/pon13vTmWVahETXKFdm5qxC04dPmTuSt2u7NAGcdpSDNfbK+
qdZk5NfaQcu2SXMslJ0pM64HHCQ3k5MJPQAasLUu7QfyM3x4siCryVHq3hlDj+A6+0tbg5zGvZqz
Y2ojDP2yvqjZPot+RdKnXh4U6VuxLla0aSgaMv4COotm/iDEhs+N4tK0Mn8kItFdWBwtHAZC+qMn
57Srzjn5MsAfvTa1g0p2e/06SHuMjS7m9V1W7skpRDn+EIwAeotiixbEBmD/PtPzn8JpPyjaVl7n
XEWwnUWigawDpONfRZe/CzC9tJzFm/rsM3DlELoOJjUFjCDppYnf5gxhMu8eLJFmObRC7TD5Y7Ya
HtL6TgltjM0LgFgbWYgv6L+qGl6pfq6ldt8yNb62Vfqod4tTs/rFfK/UutcPb+0AQyi5TAskDVSs
We5T59hmsti4xIEEkvxCSTXQLO2ja0+qu65ObjtGR2NUgFfupeVOtx33ruypgnhQxQPytUeV67it
IcGmU+HhxkT8d9Zmy2vrN6vKXVFSmHUFmLo3i2DtRQbwoEvOidDjSDq2ubCFjwwEVi03BHDMovbK
8MaZKCcQIDcS5YQFZa/Y76i1J3OrVt01ngAs8wwV1uI2wSnqiC1cLgHY5EHDHmbs5OgD8BfrdaFR
agvcK6aptkUWFeMQU7zBnvP6HrfmILuN/hmlvtJP3sR7hTmRG8wJKg0CvK+01fC6cuFaVGw63z0w
/HnhktRk3sQpphuji4qEKMyEGJDwfWj8KbiKlQbb9mhkp4F8c1MlSMTcpPpLu0ERQGlzW6J7PwI3
658EhvqFBHkmeQ50ASR26CMxIKaPBZevDwzZf3HimnIAIhCRXeeUw3CGG3OeaULnhgcske4dinLa
GgjxwwtDelwOsEhUo8G2uzwz2LQ5l91ExW0Hn60McONWeMLLXY1CO2Zki72fT9EoU3UPiikdNjeW
dgNBIaZyDrWrVF4rldNOuIrh3VSvwwioBUZzZO0Jrzxa8Zs85Y4Yg0VXNiurX9ST/Yi9gOQVt01N
txm/dBqFhu7kIP5zLgADPzX4lWK/kHk9K2MkNrWl6k0di4wIRaWLIgROKFb3IZ0f9Oo8qNNeQU+L
P25btDBrVnobhnaBIIGKUUtnnuA6vJhCucF6rggHI4IGFoXUXa+cXnY/A3PSr2nBDa07RybR4CGW
Bn2ficpelE88jEAmYR8RZ0ZKRp4n2zh/nYuzJGH7Bsdn3OJ+cusysa3wFxDEXT1qqMLe+8RyuG0O
+kVpAn4/5KCS8QTAgvZf7cfcvmo5ArnKqjVL3oFXrRmeVCj9SAX8cr7gtHBnBE6KHF1AHu8qrhcw
qyBd+L14CmsuhCN17rLp9dwNzG08DI+y8UigsMM4FaB+ZmPaVfqEcdR6abCQ4ak7Mj1nyBctGZYZ
yrNM5TZaTE5rxPisqweihB6DQNrEy8dUk8jKDX5CV0RXYYGYNB0MflVFeg7YJdSoY1eDq1QYnSfB
ZaAlMWHpmaZDjvUrHO6EYtuD8Lm0oweCh6eavHc69c5I4NDU9G5BCyKIt5VUbeBP+Y2OqUDLogsj
brxm2INVTtuohY1zKfK3EUMlPV+G+aldh6BaxuSjjNnapdAg0NY41kV+mHYKm5eUMCp4qIGDGFG/
MVpI0YGrRcDjxadqmndCE+5mTTvKu0ZvNpa6gFwQDgv5uVYuALGEo7iObevygW3BF+r2oVgyWwzw
mbe5zxXlWYxoduok13AwKzQnkVQS0fI801GYysNMT5E+t6PdNeNRa0mJlFObBB+kVHP6aiVgvREN
96lvKKT56tUmSHvPAmON4PxmiEwfqg0NRkeUUqZehvqLdOuDsc45EPqyNyL29wvB6LgzzqcBM0k4
NV6iWkhP8XTBJda0p0mLWawd1SQ9oTA0bD1XviYZjnvPW9w+I8wHCwvaMBC+ZlPwJqB2ZWHekNPd
TK6QeY7gwHxLxFsIVVsrvyb9sV1em0TZJ2ZK/fukBz8Zcgzc/uz2FvsGg/aEiNE6LpyyL29DrB6k
+ace8FqGNC24JYTa9Fklqmcij6q6RuI4aXzdoJDNPNmcOiT6vYcm7hRlHDlS40Yok1ptepnNySYT
Z2TmsIbToVejIzG8muCMFg1+FEuPPBSmJs5QXGQtRAVg7Bhcuop6j/OtOK4BCyx3VGpcmDpqjkHJ
CFjcZ4XoPkvqfEvlwpeKt8QSMPBVZ4Qm1L7fk/UyZ+IhFBVnUH9WekxRXUrCHPMAXOm006d9OHJl
U0kESGdeqshvlCPtFJQ9p2DerMLiITO9OP9AHu5lTXQUVO1NiqxzEI6YM8JbtJ5kJN7Eyl2sUTu0
6nnRtprB0TlRt+DFNzIupqGxtqZ2WnESfxpK7FjuCQXHiZNnW3pmdfmEZmOfZKgiRV/Smi3jMY+A
Kya/haPoPMUyJoo1fdCYjqVhcRKpjtWeBfOmswGqDn1adA+4gMCVWvu0tDZlVB1FzAcg/xhjHlol
4q+PbsF8VaKGDZbNVblUWn4oC/mhHLkrXpWlBBcKO2df5i3xmFiWRaJMSTcTOX6aDyvqH1W5dpRx
JkhboVT86ZFVAg0vo/kDzRsrInADBo4xwp8YJhZzmAcMOZyjTfISWB+98RF1Z8N6zOXRW+Y1xlva
5/3OyvMN7TXM9pLwutTRS0zXpllo7ouLq9TTNlRIeoL6hffELxSce/uxCLerp8Z6MHU/xDkj+eid
2ojQl+CoXvX2Ui7rRbNzipD2aO6U8rBv5ocspd3RjhBwR30z8zdKeCereORvGLe5dpa43Bk9JhDU
/UPAjXRITnGueXop7zFkgc2QJYfOBFQ8T8GZUUXx80CzKg6ueS/bt6VsNlnc0Uh8BIt1SqrabZbU
GcMHEal2hIolebVi1ZsWeddi0K6UdmfE/YmnwVbmr9CiZFOlTcXDuWDiWCFJsomRtNiVCW9Ky8YS
Bv7Yr5WXv7S3SVZpKFMT6jUR7DeojL5MqVKI1mfaw4xpYZThpEQF7S/iixTEEO/nzzr6yVIBCvGe
a6XXNQcylu2+HfysRKA0HLASw1p5bONvUSQiTMlIdmm4rZNXapXwRQCpyoRgyNcJd2QZgccusKK3
CJ70NwPwc2TRA2BbnekwdlnFdfqShs121kz+koIt1eJCl9zuS0YceAGIaS5pk3EHQjsCedtphh6h
Gn3O9JIoYIvIuZRIbUt43MqovM1dc9eRJKlcSUFQnsMhcT4hPOCPFo2DAHLZGn3aINzN0RCzHaVm
7ZTfJVsfxxJOdAC5Pr0hatZ2h/zb7yUkjgyksduF3JUtOgB9RrNUa/Y46+MRc/Ow0StqnJAirriA
XSAh9oC8G5rxibB5x+wv4xzsWzIoLD7ZclEMkc5hTzVtFbXzGto/qkRTRz3NKWnZ6bAFl8tKPFhj
6lplA+YPAO98roDVoYdySvPLBBk/r0K6YqQDXW/UHBHCWkVVP9n00kbLNol69AKy39PhxSQNsSfe
mr1biY0d8JT2gswotadcfFtYy7h30sbCbdVuB5lgwpZnA8upnm+NeivrrsFZjXIt3yjkO3b1C1BF
pc8ooYjy42WYqtO4iDThapAk/sgsnFCx05Rc4vndiAenRkG1Nn0tie3CZL9hVx+CnOo75da+B/7j
m6DKtNPYlHY478fuuMCIN41XbUrx2I4usEMru3Q62huJTnCJfgEabUFsDvPF2YkHVn93zCkxaiJk
9BPadl46jmDzIs41O+fepJKuOnIi1OcCCqzWbWXGjh0aG+1XNeBF53cTYySrtJhCOM1wQaWc3NYL
IFsvJKqEq1Offarx8zIim1cwKMA1iXoegrZ/U6xbuIi2EiYeVxmKmU2mG3YyIMcxjkm8S8VzXQLI
SXcLDJQJG21PS5HxmTdbwi4/zTP1nbG4s/4waHsCGHE+Zpw2hxrqdlM6Krs/AW86lXjy2eSpmybh
l9J9Z9ZjyzWqz+/YbzaZ9B7VD0vzMVr9ZkwphLA3qbTVzEHZitOrbi1O18XbOj7U0V4MdT9uy11K
YLoUY4YRhOMcyF4L10aWTUerEPbQQzDo1JgP3VjbHHQwKYaYdZe74QIIjVdAOymwMBPk4dnyLc2c
AiqqT+ndaHYIhPxQmGiO2aNG0rk8bOIpeOrKwS+MygNG9As0SbG2ewUSH+l+LsuDxr6FwZYJz2fB
Nq6QdyfItAGIx0VzdtIB+fPm25KWPsSGtk+kejcwNkOjGlF3hXq8CTrkYKNvRe/5WJ50gD7kFWLZ
kaWKMcUCAsAlF7MxiX5BklchWMiXxEU+piWzZ5nFoSNcpH6cqGRI9HMnPB9kfwqw3LP+oDALpzE0
U6IO87VVxk0gNqTnEl9bsYcZ9Qt6U27uLcLs6dAO1WmuGoxCTG/yy2zOT0ZXk/Dc20gtbTSuWxqM
vYXdE1V3ikjLhBAhvUXRRJ0GbeNkSkTd5PEzGRi2EZBvX9wq6VpUj+r0gWFm10JSVGIgy8LIJE93
SJcpVPJAup8Kz9OqLKHJc2T2aefyLUBFiDzW06ETCC0xrPPrMrwgldaMrfQa9J8GETQD0cgaKqrw
qSzVh+x1aS4te9YkyvaiDk+oG1nO4hWJgSNBgpKmZT+qL3pneE3aw4Uw7+HyPuY8XKV5KJv2ONDB
TIXMbaTOo407DyKv+KDYVf64QFGQFsSf5ty8TeLynEV0x3TOdA1ATdFua5pBTNdpbKMS6d2gYZPj
qK1kCMWj5pXTx8J1UU2e5/GCgWYmGXF1A+Lg9wKG81b9okDJ6fXsbaQxZ0SWIyrDkTxguxvaBwKh
D1Tpe7OGzYP6wZe70ZUz5JbJPiRksEjjXacdhQ7VQfg8UPMDheFweWm4EvRTs0lr4g2KhFe/4dAm
4cwo6HMLjxpX70TYzwA3ibt1uVW6ZDU+IZnFXZNwGVTtAqdcJ48bUqeT9NGs4BHBW+T254fB7KRx
bE9BQLFjPkaFZluiuonE/CDR9pasdNvpr+oUUUBG29EwT6OUHjX9tmAumEral1z+xCbwwQK4hfmo
W4GXmG9Z/dIn+tPcTJ99vtgWGFfVUXr0EfpBgZlIg9Udhn0F9Ds3aFMXcEafDEwyafdkHboquvRR
5cv1VRbBo+gHdEt4SRlvBw+ljDcHiGemPJF0J9lkovBUUtDRDB5+yB28EDuyiZBMJsPwEvDTtVa/
jU3uw02zQYJjO1HI5V3cqv5qSZdt4C1jPN4sTXJAtBGZ8RFY/CFSGSev2/8l4Typtcmhx+9Y87Eb
gp2mdUjzI0dW6WXXPF0DMK5kx/uwzP6A1lM2h71KNx/XDQfhdvhkJ9DbO8Eo4rKJh8tkPWI1j3yJ
A1cavjiJheiSxs9Go8Km8pf6JcluZnKd59zprnkpH2rdHu/kCmFm69BuPiG4TYeTHGxTYQMwoyV3
FgyEbdL/0N/rbPlMc3JXBCq7iAhEWYH7R770oHEn0gl77umFF/lGqDTO9+9cUvd6XG8Jx/Kh4r8k
NVpWaicmd7R0jdtoXjsaHLn+sOT9QcCpH9b+yP7eEVtYrDqCar7HCAjqNnm3ZtnGDkaIimarJIYa
kuQNhH5W0hk0oLcOPsoFj8dYeAmT+HqodinFBnPDvcjAAcOUI2uUUVPGe/NQsDDCkgl5uEZBMJ1k
KNpMm6xuXcjn23bKdkrwJiw/uHe5n02cjJXTytErphlvaQ23rBmKou6itkoD/RhjaojoyY0lGUVT
T1PvOpnCe2g8CFZxV+Wb2h1VWHEpI+4WuGWty3RzX8yWzkGGxHfxdUW+G70A2X/eaMYHiM2ebn1X
SG4bfItIrQwICInxopS1E0q/wOnYbf8uj8OJvQD6IFpIbm7puUsuBRcBmT3KYOEtATiGQnIMEuJj
g2tsNf6q0nc9VuFZ99CJ2Outzg2zbmN8kKrDJZhMwfBtUA26HaseA2BzfYvNp1Ii1RR5gDeQdKCV
Gd5lnl35EP8iHe4CT95Fn5Bk3bnMP0rtrRgtu8ujb6HmsMyDq0WoVTx+aMLe6iH3yM+RgSywBKDA
2hbk7xGzxCK9UH0jLyFjSYi/DJLMzAHSJUNaIaGlOTH9jjjVVaImIsoJYSNyoDNPhXamPxfGU5j/
FCp26+CS0w5LlfmSSJI9c0oSYu6NEJsJyuFufi/BdgZib8PkBBfmIP52mkzwxGzNSPs0q/ZsjtZG
D6LHUpv3pmrtLMXYiv3RHJ7mJKR1QC+F2m60XvT8Ryt4DfZmbPoJPeA28wMcnhqnK2FEIKgZaIL1
U1B3UGujVvHUSHhEicEOwBbJ28J1bgRZrPensudSa6wJT0hXszNQZFx2erKNsgjrz7Qz1HEfIqnv
heihLTFEjNehEz7lzvJqo8ffCfJLh0xRZfulQl8o0u1j0NoBNQ2JeesMYgizx6FB4RktNC6QFcy5
ry3f2YCL8i0xJu7Vw0VsFbutvuWmtU3uBiYjo06dLkLcUEo9ayZTbtB2BCxWiC5w+5wUK3iZZdSd
qh8TSMgXHqo0YyTDX/HSL4/rhYGR/Fun89ql89aQrZ71NdD0qrj4cKv/oYwipa96yi3FTxBQ3nEX
xXagVjvN+sJwCaokhiDRokTat5OyHav2KYWRZyA+SPqXLMVOWgrfhqC0jmk9lBVDJpK8TNLE4kC8
lOO2pNxQgwT+YQv1qa033TR44pwfabwfJE24J/K8a5tyF8KgCGVKR3oCmBA2Tb8R2/FcGv1ujC7K
V0nTdxSzdzw3Li+LXp7Fhgpclh6UEGNzNh/rvvkh5xefkBMs+qYy1V3ULn6ljZvQjA4wFzqGxGFU
naLhILOdEdVjVxLpWxNzSW3Ud0pPfk96KFFf4zz2g9LcW7jhodegH7EGF/COLbVMY/NFcEp2Kanp
Hsyp/wQ17R4APe/GlPcnuS8NB0xW0MmrbwbH2qzQkh8/AijBOqOKkQYhs4W7lfaxM4MLM/HgIPzo
8/6OXsRr5HwjUkooSodrRcePQiNall67ZdwnHFqwKB8NTSHhArWOIKJF5AwIDJfqc1ehHWI66WTB
bRwzu4+rawflyzDQZYnSrh9abhRvJhhqO9dD12zAdQjyBNGAZDdwE/Q+vTDmwp2Vnpbqt6Hv0Y9P
gInR51xrAeg2BTMSpeEhjay3xgype0dYbk9SptJ3Q5/Vj14cfgFR9loWfymJ0Kxlr1YPOXPFAli3
JHe/pnyN9XlqKDbjRNnBLmIL6AkJYMoceDrTuWX+npavXhB2VEwuqGt/gRwdyQQ9pEPxDd6Byod4
C7ndtZRkQnSgLBmb9rlYn7yIoq4lS8H4MZEvgeTfYN90S5RHRVrg8iIuFXFQZhjOMsjPiPzIOUc+
WmQ8npaBAwzfyEwNuoEB5wRl96tLEZAnkqt3jFrJuSfNJ+kypnpvZsfZ1NCMDkNhOxQErJb+RM8i
pxJgUAKCHdUeOqaauIxbR4xrOhNkxOuukojUcLkm3XdAahHgv4vDnKx6AkWlGgQFQ7hQeGbTdMv0
qkvr3HkkLeIMSPWgoTpDeQFHXD2TsgGnzyVWlHj6/hLimZOgkYzGAVump8nhVgKm1LaDHdKipx9C
iiaKtw5+hcThiS+hKfV9JReXgDiN5sNkQfYoA9dREZ12ZEHla1E+C6MMN3E93GkrxOOtijNvRL9l
Gea94G6+8rNzboYFPtbyVjch89DBRn2+EzTi0tPqIelxrZQFDYQ3VX2LFwpRg6uI6BojS2oBVycf
GDI8GxS/zcrAk06podnw8B7/L1fntdy4smTRL0JEAQX7StAbkfJqvSBkWvBAwZuvnwWdO3Nm5oUh
qVuGIFGVlbn32qotjrUVfBkmd3E5qn1s9g9aKv+A6sSmXQA8oQeTC7Gpp/YoW7JVO+1unKiKiBPt
gWcR5bMyqJVWoJM2TWKsTZ0Lb3AKp38BMdlRM22NaiAzBIPzKEET0Mxxoy0ccLKxSO+hEk/pIQTf
cdBtcw5lWRo+Y+3BTTijflHrW+UVOxVJAHPzEW53ioBtbNB5l/ItSA49863JfDW1v4pGyoiC0Sve
XH3ahQmT7uqbnBMJNEyPrni66V81a0UeSm08aaO+nwBmxFZ8r0Jz73TJirig2Pa9MkBAD9ScsbeB
jq7NEWpL316sz2m+rtHGmeGjtN7n4gB0aYvp4pDnPcq8T+U9Gom2VxZwUAhPjPln8RCqB2P8GAqa
QuYm8Th3mMl64soOOoIv2dx3s/uX4OIBxEBNKQsHdpUWH2UkOeVbjzhuT5FmrSgfL2UMZkmq3UTg
c89QXVrJeeqbz1gMf/RcX+mDvjI1RNCWvQcvtdapBB1vp2mXsRw4DiAUYTFTc3s/dtQuNqu+Y1p0
evTzQGigN4QYtlzv7+BEf3BtbkorZTGR3aVm8eumnnMCmTcBy0LzWeYhpVSRXhhQp7K+Y0G1rEeh
QeFsdMOfF9uA2wdvmamTA9qv8jvEobwbwn6lsunWzdUjtogL2nvSDCH7NeK0yBldtRrals7yV0+/
tlbHec4+mnFOViog3ySFwjSKmp1ma1KplXp+7lMDLPNsma80d2+21cWnNBLhbu45vNqjeBk88zuE
Y4318U/fhOWrS55NOTsvhUeWrdKsai+iiO5tixkqsaddUIPTnsBOLEKq8MHSPEi2BoUvNzE1AlY2
TT2KgcmoijaSZK0COWgvW+u9G0zhW2beX3Re7Hxu6nVmdxkNzhFtlZv9wX60dcoERkgXb1GhM6Zn
mZsVhDe4dGjyGUvtEGqQRj/cB2m7HgPpcMRqv11cMBSNrvcQxEiTPKwgZlLw9svNT4KZomPSQWF2
O72BxuL8sA3be0sPUW5EnHzw+zti6a0ueDtSoEKoFeo14v5NG/qA1iQ2BlIEL5ErbOsE5qQboc/H
NnghYyKi/Wd+e8YdaHcG1m+AjcZyPFH5bBb5hZGqgx1Mm6yhk8zsNF8qdDQ8/ECUkCb41qvLfumR
sOP0DL4F/tpkUxoktefJoQle23Hc2uCuBPWssg+QVv2Izh+TfKbx8qSH0+MC9iFnb8ieTGj73ZIn
n8ccFvOXyWSzqZOEHJtWrfFSRLvWASPMEmaP5vCa2U2xYbC1ogXhEZlRIGuJboOhOBsC1h2XFaFs
j0A096nXyl3fg4u0orHbalGSIhxm2FsODLnKtF73CYFSQcp4Z5S57YcTp2AyplgsSAinvGSmbmc1
uSaPFZJkfIzIG+mNjygfsbyMOmE8SX3Uq/EzoSG1H8qaftpIOASCNe1JFyjMSQEhNpu8Wz2Fo2kV
cmPZ10ZHu6DwIo4oX6bwLmZ0K8No3fZfMz23PBHM+1E7E6aqs/959NewxEGeR488XpbCimahb+pH
b+p9W9HQII3dGOJ1QCHkLIxb3E6lKTaOxU6GHYdmLNPxtd7/ZJxDa4J9evMZjPx+aNmZMfbNDw29
Li/8hLO3dnm1EutDA/TbMebJSvQRYk3OdRq5VAXfjmTUa1MbhpY/dXx3SKQxYvYyzZBQj/smPo7W
OyCbbVl2h8D66tFkaxa6HO9ZT1DY26vRchjfkY4QsvEr+ux7gxU+sXfJsKX16Y8VcbPzVpccvmO1
JkeFCQCMfBrmrvlWWB+JyeypvWODrdVTrl5dmkY9bJpFxzqXxzIAU+Xcl9G4gCFWkiD40qOIRe0S
9xwkAz+v9tLg6YjmHDskk94rhna5TNapeB9gVPX6a0nTVqaCJiTyleCJ7EYmNm89EG6dzREq27qd
OS7BXCgwxudctYbpeVycDPXDEQJzJWHMrO4DogOSWu2rw3YhnfRQE25LlsLSei6aI7T/zRSnvjUM
fgZ89n7iDNxicTrRwrCCq02vXqTTNmqD3WjuBk76jvXe46YG0j0m1iqatgsnsZw3kZQEJfUcPw+e
hpM8N3zPxVKFO0pjd4TWu4q+aYuCkzqjd2DBr0FCndL4m1QGmnRwErACpO854W1WSa7b3TJA0hhw
ID+uqo8yx3jA9CJn5CayjewaH+AOcy/kCHFFXkNIqsg5oHNKjpHmvHm0cLv4TXFpRov/w6tS9gho
qm3Xx2sXke2ixHQmqojXmaa0pd+pJjmVUq3sPka2TQdRvSXNocpTjInHBKMHTSiln4hxM4KbugXM
bXs2u8G4jDioUTATpguI7UDCAHFLq5YzupofYAmx5WdrrT45wZOBWMRhvS9SdHLZU570x5QjeqQe
p2Fj1l9zhYzeuFXRdxUfG0RO6IzS4TJ5f4Oe3mqoVrkJq2/YuOywcrCIfBQYrf44Eyiw3VQgNP7r
NbjWF40bN3HNyVwjvcz2fmCEkohGk3O0YCH8FSTGucOmnXkWHOGr4phgLdfNZzHuArYzLLxH6CFR
cIoJoGnHlcUxNDWgY/6gBF0VLsemfWkirIHfikLQVqsgG/2cpVs/lrTcomA3WyiUF24vS0kn7jXI
Kzj3Y/2KqXjVuLsJYVr9Bu/yNGRfIdXsgjoPypdxOAl76047EWNv5q0zM2VPOAIJIoZt9THiBKm3
clzacUePzmYY6iv0fTCHcuOtTn/YaFeG1W9DVksJ83smEZakUUB2lHYgwnOQrU+z/bdZmB7vFoLP
6ruM03Xp+ehP7dxca8GzVAhJrKoWe6dvZt+ZMX3SLmjiUd3c8gFncLPHGY/oveq/pkGF69LQ7QMk
KhgJbqyvS2a1lQMUouEktLWCLMIak2jrelHPaW0JD56nyJxFCpNgFQ0J8xSTe9tZwaNnXQcOSQ5c
vBct9tZqoNduVOHoD9X0HVm5+9L0nKSCsHqrO8aUcVkyEOgErRqm5qVLB9nJd+OI571PrOeufTeK
BPJoZuTrYaQ15Wr3lV2ED2b25QV9xgCNpQqcFE4lGyRSWvQ/uZpe7YzdE3kYr+A9Ri8up/3YBLW7
g3y9xUn8R2ew+plXUbkin3JlMs7iYKnouXUs+Fok9A10t3CbC78bUM1cQ726Tt2z4LY3+UMkbnCH
7ISYmwH5hMfvYVxB49ZgIu1iiRKfRF7tC6K103PnTcg9GTC5P26yc8RtKtOnCRMRELFjbfwELT3N
oSSg5gd0RT08VdrZzb5NLbmPubxoosFpVC/pgNQVUpXsNh3M7BgpzWBDA+jalW0+QB32Q2xKUVah
N74U44vXm3ee967h29H638HisjnKbKCPbOJuHIgU59lE+TEdkZ+g4wbXIPpibXCQbWPxJ6uNuzln
ft7WnJnnwPMtq1JIY0uWeZIb3cb2bVtfZZqrf9Nu3ZlWl5LC4xP/Pd+quDlEGiVP7iTsj3YebcMS
N2g2JkCQ6um11dZNVg1XqwNY5M68OGFj75NU83ZUyiG+pXNcpHdxz3qHjojNT4ffClXmcQk6F05l
rUsNNKeh1HjwKm6QFpQo/R4L/cKQYK4Rzi3TEkKEWAInFmfuBX1l0GuEUjNB/m5GMCnhiwv09GJ0
dbTg+oYVmSNnV+K+nRmNQwC6Y4BFvm7r4ItrhrVcFFvEMOH9GgxzpbX2tc7pledkwxKRa6MrPOqF
Ma6HITL8RXYMgkNdMvKuR+TRe/IWPqF0GUtBrBOklx08p5l5pdZEzz5BSInc9FqHeemT/5lsEg0M
9Ji/61Mfcsj8nCwx0n5N11pjzbsmrRhnp9lfWjiLHgdZJrctAxX+IK4GJh/9pYytgffQjScXU+25
4xL0s60D9ve6Rjxjgxvnzi6POWPPVcXl5NAN0FEm+i6IHEYzBQ2JONorD9ZeXEWu78EO8vGoen4I
W2YsepuWE+3kxfmltWo5nVAphgIAFyfqZuOkEQqMKHvEiLFHL0EdgfBzrpAmQKokyV0v/xRtcsAZ
eAxNdr4w6m/TaMuzY4OmHtSGwDxv3xU5OvqUKFM6G4WDRnoOmUyz9+kxcoexKqncgvj0+7lZCZN2
RArSIWU6uDykmdZwWl8+/P3i70NmEcpGEFPLWHL58PeLbQXrHMjA1QMyfuTwMVjAtPlwQm4Dj0rH
wmiXSe1zYKeSKZlpNqIQx255WOIL/nn4/dq/n/7+6//72u+/tu3wv79NFXN0dGEgSd6Cvs3lP059
gJhFb5IEciF9DUe2N08PcSvEFHwrNcrypFUi+c+HInfQdnuibg9uFfgdpF1YYV15+ucfdJZXgVvB
zaajpga8cZbopuM/D31C3sDQow0m0AhVku0cfz9S//PRP5/GFoheFHla0uenKP3vBykBTxpuqHG2
NNOTheSKxqx1YqI275BGB8XCOdY07IXLg5Uw65PLw//7WlBp2UHLe3rpicNW2zqn3484x9OGSid6
EvQzTM41q6ktpLFd4JG7Oun+YPYmkLqI2vbcZW6G9jEoFgZssqcBeos6yzy5YxovZv3YYvaK8R/S
+P/5PBrD+RS9/vsffr/r97/ChjNXgW4Xm1mM2pke7n8eulnVp7/EYK9kIJLT78PgSU5C/34uuQbM
RzsaByb+hd0YiI/WqI2TZRXYalynQtAKoHbu3VfVtugZOJcYJhiMXL8LILgOGvE0vXQ2v1hnU7bx
kbHtu4EvCJUYCnWELSQbtBxALDB9l3CJme0M7zgTVXRy8OhshhFFFujv6GwnxgcCHWvbmKIh8KWl
0UoH8/T7gMETSk6vIX3oVHUa49zlQ4B2Rld47UbzA6eWp3BuPtM0bFFHI5ZBK9EE5KsTGfccBmbF
EC7tTw4DLhpW1PELgDWoa20T0WFcJTEeP6H600Lquqs0QdaNDUPDmQ95MSAraMbyYDvUaB5CU2VP
OJEhwzP3brZlIXcWYK5NJirCqMLMYXTcXZPALA/x8GRHrvYSovcuek4VBoTNHXlGgJXGmHABL0bo
C2CnZ768kbO31TVIQ7CsoPvFnM0kZ6tWM65hirtPCEGyYaRFR4NTL1QzhgvuRExPJZZZRvxQgOUk
YL7NwG1VVGN5cysvs9NqFO1DtImBH21iHU0jqXB+XdXNNSK3dfnVhOpgfggIpC4UXoQhnp+I+bYO
08L/t9r+ydawsyBN+f2PmPzjjc5h80DALBLssrV3Vkavtffo6EyYklzOM8Dm4oohX9luRzNA7FJ7
ia/oNd2D5V6q+fxPLZJuA9C02kYkdpAtotkEzxbiVpDT6TsV0Rz4f+ab57Sgv/KeFn07/xHePNzb
OCEdNG2p0UzQoZptNCc/ZRYiq9b19FYqcelnJV95LYxNmSvHj4Ab0BhV4Y6Sljx2u13Ya+lTWo4N
Us5FaxrAORcTnAikwkFOkBRanSotm0siJ5hUIUSuvE63zZIQEeOPcVQBSrxNH0A8uABQHWAfmsMs
AfBPa8h+Z9A4UlzsaDTse9Or7HsH5S1nQ5lv//0aieeUbYaFkqobu2tHFNQvA7+fmd/jeycObcGK
/j6AqIeoyq80pJjxnDnR1Z6Nc2AsrtGSE2sDxWjV6KHY5cqrz2R+pFu9Bb4UA7c95SDlT7TIyTyR
zcgwno6Nw0bYRudM2eGZCpvQiD61TQbTsbecUmmpGVO4szxHXVDOqEsVUkWUSgHqyWq6KhTaW9Bx
oLz+B2lumFa9s5eWWlNX5SUIKtS8TocgxsK+EtIsX6uuG88U/PFBJtmlXd6Nv7wVsgzJru1ctIqt
bCvf7sLPX07mLzET2yRG1NFgPltol77Vm7OGMfzfMKfO6ARjQuKxI/dis6WcMj12bpHO1DRA7Ldf
MqE8DIX3aUYsqKp1fLnLz6pyw11bpnlrq56W0RK2aWitcyMQR+81sXDrxOE3A8Ph7MQk1eF2ebYa
F1FqA7/epAC0k865/cJYU5KiM4ToTKYY9/A7hEtmq6VF2imuEqxCnWvQSYXZlnSxjqyYMW+V3AHq
Fqe+eWjqjD5R7rl3Ic7Xk4DmdEpHOKBYaoPNJER/l5VVfzfq4b0NrBRJJqqMfIqCO5lCvDGoCNeu
DkFUQ7mzd43Ix6JoQ9bzXlQL6Yl8nRK7qm08N8PQb0yXZFvWZrTow4EZyYPsMJp6wr6UXmvsx2Go
QXskGfqi6alHin/OLJofSSc30ZzPH8pVT4OBCTxIRHXS4jx5gud/Iz79wMuePlMr5ZuAKuJAaFi/
1iVKlEojM4oB6q1ghOqET64XL0xpiItRkVu7rkI997tIBRZN81xBDbYi48GuGnPfulAniVkIO7yE
eA2dehpOgLdJEBidAUpPnIIodzaBjnLIqjES/kOr7xveXG6UzrSDmYH1YWseUwQJOhG1v+8vyHc7
zRi6I51HFJjDGF1a7Uxgb8m3xOgAf/PuhzkRV2kh2yz6R2I9aG+1DP3tyrn+5jz+vqG8lHaYKJMR
SmkY7ynPD0NP0DTbV7OplGO/xWjpF+GU2jcsXNeaIIBd4YKqHQc9u6ZRFF7tx7DUNSJVWjSP8QCO
XFV8unzNpbbYGwbWBy+gXazbbJ+9lM5duzxEJDeT+TmLf+7oqTcvLllHh7ZDRE8Q0+8NN4MJ2yY5
P9btW4wgWnNWGoVd2HsREgKPVo9Jmu9VH3ISoXhzrhiE4QcS/UuQECXMAca4AiigGihyWhaVvbMz
M75rCShGXxon/3zUtEQMRGRKS9r+m/A359Ii7HLtaemrnAB9jY4h165lG4cUVEAY1YY/tgIXYI9J
fRz7t9/MUqLi86NLFy2VIEFwz8TLhCW9G9u+WofK3ckEcPpvelw7uT9NRKTyb6w3KIteEGAIvuuv
F+nhWm/kNgiE49syztfxnNH4cWBoCy3eVmiR94zAbpIxJypCgbs9yFFRhwQmdQMW+7HELOV67qmy
aK5Iu3tLQAI5RfQjjAqFj4rlc5+7bCh0dCd8cFYbgIlVYXLMLMTKBC9g1mLr9xoECQHy3J1j9tsp
H66jYa69ojkg3qXQmawblqiHqiPfKAJUrxv61hCc+lTrPcxx+JTBdBh3A1LpYxy8m1buPVo6geGk
dyR+WW28GJ0mcDk0jXkUHO2g86MJD1phxoJVZb7Odb3tU5nSLFPkCPbWfV6q/ezCFazRbg3mvrAK
ghWiqdzmjLByufgCRg1wdHvh/NldxCImqVyMOho1vz0E14Ir7chFLNKfp9GFl52Q/p247tVUnMmF
G7fHoZ8w0F0nmbLDVeKQjynrcH2jGQzYpMWHDlzARufnKye7dn1BmZF+gZ8JT2om/CsFwQkD4wXo
BU24DFZY+GC7BTnPokn8tA4/jCQD7FahI7CLgBBIw9hr7rLtzJ99SJC3oCMptLk6d3J41UPUZ0qf
L3o1vLsOp622aVmMTPTrbofuVii1SlqzOlSC0aCJ5DYlRx1vp/VQxLbHiGkAvOY4F8Fds9Fj2zhO
JagtJko0G9IzoKpHzQjX3jj/NWJa7/QaEHtFXegncAu3WvY62ZBKECvUvhANBLBJngTmg4Y18l6W
w11jNg1YXP0uJJP8Zch6pBs5T31S9547Q/USjnUNgRT7cwGOO0M5dswQmrJbt2jT8n4VxMAByKDa
NlAB6DNGh4i07y1jjkVNa5PnYHl/IgNsy5TWZ8+KqruADjrCDGNT6DC3uQMQWdb3dZJpf0QT7wy3
fcwi46rqulpneXPUMP3hxDbmtfAs/twhuVKu1Xvc5dqhE8ORYEzIJ4TFHwdrfoKvWDw6eBnPVG0v
nYzuf8u/36Iv0Nv0qLnGpysV8pPBpoCFZ8gAYkQlJHfdYjQQTpCRhzUtqeNo0qGXokgt2fbchAFW
TtgxskHGVK2fkHJo2H23Zdza+HP2KdrqxY4ADwROgBGkbjdjfx8kTX9zPbmJDbB6XTZOvD4ephpO
ob2w4b1M04eIAvgqYvxEIoDv3/Zg/BFYBsOrWprVuNMUgKGBvxtdbUcFj8XGNS25b6YvfapbkEb5
Axe8o6/PtMr0Bpc4PCz1JgHJFTbCndk4n05pWicxfs+uhQRrOrYSZjfG7T+6gAqblsoCKGphR5+I
zRn+tAUJCKJKEJhNxm4aS663YWKMHeq/GiyG9USYlu82iB6j+9lCzxWjRMUvUvXrjKYVGJ7+cXTS
ecFn76aku2EUNlYgTt+iyfjRTQc4XKLkOjdobuUC4X2CJDwoUObPzOY61MUuK+7aa3V05Lz9TlBA
JCPmViavDYeITZtU1bqg8/7tTbeiyb7IEth3Dn6uQudFJTI58XNLrzck1Je41WvNR0K+FUYt1hDn
CV6lmRjBI7LHqvAdwv4MZ8q2ZvLHY6i6G7oGSUBXXbycnHgaxGgQOg7/jfak0oEhXZK9dVb3EpUk
G050a03LeGxmUK92s6FbKsqsfRO18VcnTfjcYvZewn9WgsIArkjmQuzLdlYluxPBl+tOBw1iBpso
zUC7VdbWItVnI1GntAAV5674Q7KJQs2KoHAIGVy79OTxUbIAQt/wY/hpU5s8GJSldUmeNaHMRVKZ
K6GDGfDCvzLN3+IJEIUbYY6ii7+POjPcKA8qz+SGP+ZgkGWfYoM3Nf1vCaGcl3r80B3tuRgKxOAF
85qJSsY2orOsgTh5g3kHZYGyoCy/zebNtIcRaXn1WXkU78HEDq7pNcF0lDo6KWl2V6IKQ1ekJBVx
3wvUGTTBoEL6tgGanBFxOUEjRuKNF3kOtqPe3xU5yKVqRfCWzQm9E8xfiuaNAw9WnYn905EPIDaC
9b1VJB91VuH0DTM6/CzwgT28hdFiOuycv2E5yl2Y0WlKcJ8JTpHwQPQHPf5KQ/updeyd2c+A5xgq
VQ1ZiR22T4tUYkDjB9OBjN3avXZMk+hZSx3Glu2SaVl+WF2EMh/o9Gp0retiLdLJwLHMUawKEmMT
w6JVlxBmEDcsLi5dVm9BRzTFxASFTN9aYaQfuuXvis2Do7DbuBnqgzGSL+ZMY8y2RsKzv+o0d47e
MvadFXNZjvsuMAMicjZmU70kVKMbaBi7sghPwTiu6zRYDzErQyxREgKciaXidMcA2FIy21JTMWe2
aec6EzY8A4++nmJvbAYC1cPyMRmdU4hwsHdnqAhBS++t9850nTH2TmKbatOzqjDJ11HGfjPwC0Ea
w3uYEmQpnFuyoP4yFzWn8dHqfY6p0XlPJaIeh9bAWDn0aWlmKP60PIjfxr59mtg6Ab/YezcSRPp2
zq5k2bJzzkU48oHXxCuTGLzUdi4lktiCQ79Ibp0L8cctea2TglNbrsLvrOYm6RyFdUOcK1wA4Dmy
I7RHBO2Bsw/0B7g0AvgnO1qDisqkYaCKx6FGsQEhvNMdsdej7zAav3K6TiszRtrO6dMvCiTnLHNo
WPXqA9w9tZzKyJuYjoUQu6Qo4idSVA4DhzCuZOXHxZD5MiAepGBXAtXTv7Rg8oCq15LbmOGsyNFw
wBaLNtME7gR8yolIM+mnVbIe0+zZLOo9QtV3IR4GwMSqKMAkyNr03U766MqXC4MysZ6mY1+y/pDB
shdV1G+7gCyDgXQHAjj+uKknVhab1KppilNWD3B344+pSO0NKdFs+tN4L2IcC0bQo24GtEY9Cp40
yfZUVfSB2b/rRpA0PHKRKsfcibHdCAFnSfNw9znpYxETPYRwaSe6PuXk6mUH8uawAtoPSqEecZPm
bxxMq25xE2IZQ6Oo6BUm2E0tqdvI5O4HboGgqPFmpNVXlkz2tjY76BDBI1MWvGEjiXS47bqOSUo1
VBdaTvcJlgeCZbl+vQPjRh85iEZechQedlbdfopc65y2YNs5avxUORhlW+9hphRf6eL6k6ZT+SMG
4pWQ5qthtHJVkAcK0cH47trshnSupbEI226KwrtU0tgr5+Qqlcj9KLS2Wmi/8kcSx9Alb9kU5SCT
0NxM5nwB7Ee/zNXpGnID7Galr50aAyuu35PjMQeFzTXUMepP4iKBH9hrTtG+Wio8ID4VChbYU7FO
fHIHNmKyIXtJk9qhdNDhlKWgN4IkQWkZyhjo2cin8B1o4rX34OwyOuCNXFfOgU39kCmSmbSU2RXc
A7jAZ8XbyZX2sE/H7uyxSBkI4szCedOD7sTSfOpC72eyGciBRETlBj1qMsxHOm2ADiPJzp2+z3NX
78K8vctq5zV1StAtxS4pP0NNXbhX36tfRA+9yQKXDYamnLeZEic3NC5Z0p2ncLiRFVZtIuo9JpsW
5SJmHp453mOHIYqFggq3TAfyp4IG1qSgRJ0BNJBidwWg8I4NjvZIrxdXTdpfQ6M++slduUxItzDC
DXrLVyDxwzHPD6XlYoKpXyfGq7yA9kfi8JIbs9msx074EzlBuq+xY1ATZPJugCYzD/oupTXBIbAJ
fZ45DRF7xOlk9k9zo57R+OTroqH8j/RKrLzZbY8NuzqF2TvaM6AdIVDembbRyW1HeMOkDaJS9/LE
u+UEVJQDLrYBIuw6NZwHBMMISVBarLR4evWwOlss9Fl7HQz5Yoc8f53SONAYzM0dwMGUO5xzyoSK
WUNuhQSDcdrD1EhcE5oGmkWJb+dszTUr8JKsQmwmNxAcnfWcmdWJIum1HhnGw4PZlI56LjgrqiQi
sTCrvNUAeMXJYhq5EtNZ2pxmzficMYy1ZtgweU5x1EQU/zOBbptwqXofcq1mLXAyJiYGgZ0oTHU/
GavMt90k2wBiASUPlF9owBAnE3YY2LD9PHgPeoSjwAYa7g+NFfHL6OiWbQPDjKy4iqibdU3XOqV3
6hs239z03r6SAcAWjSNdlxigQNzXXL8fnIAaEQTJSngp2t361V0oPkYfvDRN995VSAzslu5rVm5T
Igv0TD42cpzvuyzF76Tz3VObI443x91IJItPSllmG3d1nJ6CYERl3E7RmjnMVZGp54+DQExSZ1/6
IFlN3XAzuNkrewZv5NDTEWaOvBlr+0SLstqYnn01qu4imxcrlTpkvX7tJQO6eDcnXSF+x+pF2a+X
DwENh02QEFK2qH3LeKy30E4f2xJMkpdJpJ4BXfGpEecGgGKACGbnhQbatFx/J3HtoZCOcch7FvNO
6QduQpYV0OdBZH/D9A3YBUKgiS6LdduExM2DrFR0rDIX83Jg1zjMAo0rbPU4HKxaUaixV7tz9sDc
DhuQhzVKy8qnrgw4EUj6kbOCdiXDr5y2IDUlpBPmH0/VaFxLSbtaYFQm8EXfzvTR6fKpnWvQIxZJ
O+FogjPNCrv1NI/0GhSIosPEr5nMp8m5Sy9NkV8aj8mn3eTqmozUVkQs5ys3VtY+oUOVhezsUU3a
fQ00ilw9bTXJaCvTQuwDcqoYUDFHNbuPpEyBVd1XuON8ahdM1hIHY2gkpzweiWKR6XoIPwpBmoxO
RE1p0H4tZzB25QDawQuMdeYwkCwAFWNbZvwx5jAqArLk8/AlQ62QLtP1oOjuczbpMFurHA0cvDEG
7Kc88Agn79Gg6lH2VLic2hCkIlPC1g2o0SEfNNIxoAQOHEZhF7c21b5FrjR8I87oh666J07m3A76
e0cbzS+DeFolnn77/QxSYLkuMnikITOFtcMoZdXEQ7YPWTIDKeCKOwi3mgmzY0iAcUD+CGzRYWvY
kHlUxkhciuSnbQYQtHDtGhT1MNF/QE8idTPceSE/7tHb9M+doY4Ud8Xe9hD8JBb2NkOhaYqIitwK
G+WsKG4dMR6Mx9GrTUmynbFj+oYDFbDXiV9ftqtY8Mp1IR6pwhy2Zd/e6XF/RBN56LV0vMXT+FNx
MqUukL5jOOyZDd6BIECdrZzxNKVYxqx28NYSOi2iSCRBMRvT8vaA3aLA2iycnZJyD3z0e9y141aD
DlCbo+63af8Tz8VrH5j5RmqblhMCt+lA1jN2OGVQ1wPF1jdmhtgjQczjBRdGRcWd4caLRhsHBMti
3/4VInzJIT6dm7l4zxQBEyxI9+5opye7Ls4BIdQ7sHscyur8wpTstRLl4FtRBEFIIyeDVir1Cwqd
Ws470+ZqJLn2Sqk5nQuXIF5r5hTqRhrTFG65Uk6nbLCTG0XlmNEdnsZApxorxp3q8z1l9ElrIT5o
sxD+bLfRmh8mEffhDrX2LWT9knZQAyOGex8k0xyPuyTmB1tEBibSwXdbkHQVI7NUuZn60uNtFrV5
SMbIgbdIfuyFQ2smstZ2B6fDmnguNoCEugM6GODGyp3BRMs3IY2vJMj/WXwp7stIaBHLLs9DFPVj
QFgoJ+6SIxICv0jNRBpnOFNmLOIhQid2+ZhVFetAPtREEqXjdtZC2OIxnKF5/JmYeK6I0XS3NvOH
k9C1W5ZY4QWdLZCc5HXwYrlNY0kIpol/vAqhBeHvqBpg6EScYteGFshwDeVYH+867B4Nzph1TLbV
youi8ax03vz820M0oDyCxZHCuuVPH5BNEh8wE8DAeW1ZMFDrpCrn+xPMhlV440gY7027erJLXTIT
i3bmyNLcTc5dloe3PEPQYjLuA+OxhNWC2erCJKNDUh7q6l0l76JqLTie49qbPRd5gfE5ldanGfA8
mgKiyxAtxEQr3UhTfx+t9KEpLPydRfdc2zjK5/9i7ryWI0fSLP1E3gblDuA2tKAKavIGRpGE1sqB
p98P2ds9VdVjNTY3a3sTlklWJYMRAYf7+c/5TgEltgJigX+IlRtFJM2wz/n+h+cFuAytG5WmX/jv
n0WgqElL3ifOFmttebdjUEIU0SRDp6LgkjNwL7T1eILhThZ6wJBV9I9ZX62TsmNQiFl9N7Vz/6Sd
FpxzOR3JzFxj2cfQ39PrTm20WncF9l6U51VqBtxJwA3urAB2CZ/7dRKqtcQ0P7po7HFIrL4tE5CD
HK4GQgvbbA5xrPfDPmM0uLbbhHYs2SzmpOW/8MhYpuG9ORjcWnGCuotkSw8I4yq9IjjIqp5im7Q6
aE+d+VM1MT7XLHjP4+hqrskYAOD8Iq6AsRR+q9G/MYPYYFOAdmz0lHGm6nPK9AOGHrKRVK+2WFqt
6SFjjr9xxcUXp9ZGIs0CxN4iK/BcUzy4VrEJ+i6DldcOwzEPAnkO2acXQeycKM5bnFkdqQGs2HPO
edlsijX9m3AAWtiQTGb8uHjLDUTTYeoES9BwmkePzb6Q49bax2MVrYM69Q41hnwjKZK9byTv6MUV
JAg4tp0cvt0KrIYi1GeMbb6HAh6sBggaOofDlheY7WsiRdjJ+ZVQ8vG/13H542aBD8M7mPfumD7X
mJDHvOFGXQBOwo+zjQf6qjugQqPnI/R2d2lJZHCWTAZVicgikK5VRbLR4o0XvnkYTQ+GG5Y43jDL
4C1JVUqMNeWAgfvwIyYuwhn0LotcNKfGuTUK62VoMHPWtcVL4frNCqt1iIK89AeairxUUWJxJXQw
4axk32WW7CDTdYwuvVKBZKtXESQcJPoQ3RnrKMI1ZoWYZIS3xOIj8zvLyqcallhhieTcW6AFSPrw
LuQtDhF9phwdlyQ96BnNUjvXSV+VUzdHpw0/DCqyDMFJuKdf0oCF03TVcLCkcRNM7qFsmkfTQpJm
dAhAIbzuOe4SMiq+qybUALG8Nzv3P8pUgratbg0veewjXNCpqAsQStmaPeS+tUFvjdA6GCsxlZfc
Vrn+uTSowTMJVzLwHHeDakgPeSmpmCrBwIAaZGCHqVIaYBqAvZ4LEhEU8tHpyC8Po2DXxxHbZ0pM
UG1gvWtsuAn6dlYUkTBeu4iUJFaKU9h0nOemo7twlhS+RNmnCH5lqcJt5JoECFApgQSS/m0MF4Qj
5Wd1hCcrHMpzN9k/sRq+ugHDYVRpysrLasdEEVe0v28hbirhvDMB/AiNgaY3RFE8atwpsMWGxGOK
gK1oW3+KuD8Ju/SP+HluVdhU54lao1VhDxcxEOPrBDJt+AsTyDnRUOb8MP4kwvQ8W7EghySws7tv
uMk4aU71MWflQFt1sOYyZWmWzrdBZ5Cxhmf/bRidX0pZ3JcGj90Vgkim1UfAFn494O9JZ1C8pCuo
jveCfUoD1boqGA2N2KaJfemd03LhVvSqIUs79GDq3+vWE1XbLDLHjIsgGAiaz3ZIVS7L7AjIB/MB
kTtjYgEj8fADNQNuYa+ZMeb2QxIwSMqR9l0PYd2UHlnS5l1n5OVHSUu1CZlF8Su0Js1TTMIBkjlg
zuRPQQnppgvMtWz7c8bxcT9PwWPveea56w8a3uGptaodKKjoKDv9FTYqYajmuwgvxdp3o+EBVz0u
sTG9yliZqWxu9vVo3qa9TwSvwp3Z4M1dq3Q8CdBlXffQN13LchJuHEf6jEnWUMBXCQYinCx3aElH
SiEA6VGER4t3u+RDYdbF2fjkN2QHOzE+Z6g/8Nj8W0cZl9SBu9ME3ierMlqwPWOMmbh5taLHsBRq
sQmqTdfysZkDKAMVMhJbRwJ0twBSpw8brv4m6WtWghaufSH6YM3cvjuw7UAXsJxoY/vFZ1HxD0TZ
c828lIEmFq04bta96EDmBPUBemIKujw9xQMhzxQtzI5rjBND/atDJKYX59co4KoVrKL8CsytW+4n
7YTjxmr4jOsZ2gQREzVzKKM6dEtj285uiEqOTNEXcc+sgfFpFKtSTzsvA5PZDmwpYKtvmdJdVR4r
bK+uBb/jym58InOh3su8LLdjruXGYqcVDxjni7gDvzca77nSwPpBYDiYxgqUnRE9BQBc7W0S7e2b
GZxOyQFjWyTieZxYtGb6gU3iN5Af0Nw8rBZlB+JrnPOXed4nafmrG92TFfLTMmnvJ1BW/CDkV3oU
gY0wyhIzk7IuOBbCP5sx4a8Mc7Yf0qhuhNOl0PBGTEw7KxdwaWkUL+w9jK32SCDh6Mix2nfDHDGb
9xgpSqbv7VMX1w8NdiLgFYCcugmFrLcfOF/te9sEAl/nCz/idz8Mooott4LTD7IGSSiN6QrGylUw
z4+sNO0qnegOSFjR21hRT0m/H0EukgiWyqhDZRWQjTwObMLXTuDBr4WDs3Ks8pKNZ3cCq63iWyMh
zDHMr2X0pgWVuQMuOcvglFzQIbluHfs6RjVlgwXCvyDOIqleEDYjGE2ZKwCLaOcz6+G6Sb3t8uGo
yMowycpxUmh9HZVvBnfItcPEift+/Wqh7lSKnGCZTM9x1ndr3bOyjFT2jqh+ESj9RH/zLK6y2L1d
QsAj1V9AuJ/qLoTt1GzT2B8Oc0FBO8DxQ+YAbJ7D8c1t/GmF5W0qXHJZiLVV4JZgbY27xr8dIh9o
UNw+Rx5cUf+hiMZPSrLY87/OCbuVqgPI61bqhj7uVzad1bq06ArqnVdWUBNP5Hg3d+JOgA7F7ILs
XN9wEZ5dLQ9Y2HuMgIqQjc9kfiyS78ok7YzPIlxkBFHrXWRy1J5tLEemj45kWdBTXUB+pmF/MDKj
MjFmIhoXB3ths6afGs113xY0ghUjCbghQjEt/EViGg9xX9vAtfYcmqBkWcrb11KC8+1AFM9WMW/U
MmnsxLOZVT7pGZSgsC2jo6ieskyDJofaa7FlYhMFZcRmKMMUh/olGM/JzEpiuA4aoNmdTeaL00B2
yh7DbD3V+soPs/swlz/5fKZ28snnQx6jTK6byPeAAUFWVyMKbYS8ww6bbF+t2kOW+1et2fVnoqXL
QR3gIir+2fOcF2PmEk+Letgm6ks4oPx8Wd+MpklCI+wfI4qoDnT/PWOAJ9oUsMbMqK2rJg82hkIz
cZEjGQCMzKBcpjQjbGr4aB9OynwJ/8GnF7Jtkp5+zJCONtE4JLALUOSliarPNivd9C5cW97spr5j
KIGRwHO+c0Xhrva9HRoPGYuGxHMLdCGanc1cyw8Vkk0kgmsRYOWwxBBqShElaGVbxQVwJF2nIP+9
jLV35uuCJXs1HoSYfkV285JEcs/B5l7THFJZAdlY544re8BbhUIaecDbIokMTnzQC/oNA50B4ypX
nmkdaDvu1i5iSQHUPIxzRe9oIPbUlXiwT+2Nzoc7O7XqO9GTc3Si5pgz41R52++zcLgx6y7e1iUH
4XEMjp6svjQjAjExskoiF1NwT+gxG25Lglkc3jX4gEJs2L/wm5qpeTQc9B7INEd2jxvLR3F2W+sL
N53iRWI9oMJg285M04Epik1ZJF+RFpeizB4SZ3iZA2wDaMJfpW+V246NWdXJA76Lr6Tx0yNW9m1G
1s6ym25DmKg9+EptLQ3Eq4o+aAVy4c0UVxKMKhm6wMMKSXLdJOYINX9a5R3plbYGNO1j5WeQdR0a
szj1jnjClPMZQavchuPwOsWaGUD0ZAC+Xfc56QzzYZ4QCiQmjznNQUB3SAIjctusqa+eswzYH/bZ
tEpfgpQteoO5lvYl881qJhSh4p37u+t+F7p5shu26iKgsiRp7yrRn7qUA0ipi/fEg7eYm2+eph80
qBnwp01kb2sZ3w/2S2lkh7mO0ytM+es+2JpEoNcpga6uBZ0vxo/BNt+Kprt1Uue5NdlIDrF9wmoN
KbTcaCKonNs/iEw/mA1un3awwIjKZGuXeGZNZgmu6peaZeOGMcGwsdBctjEvrNE7JcaK4rbhlit0
8Tx1sjq5I39AGzqZaryNa/zffQgXf5bBHa1lCGUAlYjyQcg0dfrQGx6zVKRN3T0FPtKpcvEe+1n6
Wpd0VyRVzUZs55P7i8h/V7u+gY1DvIVk2bQwJSADD1l8pWIc7GSAWCAbDRUCDslO3nrFwKR9CWVY
tQVs0ilffQfhY5peQgmK0yqjM0CYgp/n1Furv1MuDUc9QwRJzHqTBIBiPNPkJD+FxHL75Q6K+EVL
HVZaa+tP6pnWFLi5MaJR/orlsd4NBj8JVQT3Os5Rrh9H8W3V6p9iSm/83K9XVj7dDFjANnGTIOKa
nxga87PlE3RpkN35eMLqsOUuSom9B4W6NeLs2X1AE/QPYE0hICeYF6mO8srxttLd3ZypauexJbe5
37G9pBxUCHm0c8a6dXI7NsvmZgofKbynrHKwbyScJmURwvZ67vGUvMP9jZujWSc/ZkkLY/ucpdW7
G3URlK3+rgx4Svm4cXz3rbJZbmqsmpss6hbhuOINtv1DYJk/wcgIyKqbjTkmaFs5FKQQrzjGup3q
5QMA+ueqh8MEJnpTKA5XRS22Q9y/qzRHUBn1VddlxY72UGszdxiS3S0N8v3O86S38U37tTLFpmer
tsFk+JQYqLQW9U8bUWF27YcJAtyIewv7J7EbtyBdnX8nTOk3sedaOwcHU7pY8cx8+qYKhY1Hpx/7
eOa1Q0RYYeE8Z5acF6ArieUFDeaCFJuMylxBm1fmU+zhg0PaNja2i/psTQwswSYs3UHi2MFBx4aw
JVj3GVIlFQfum3SgKQ4eWsLgPRtI9ftKMXosoWedyD0XparWOBootC3b56r0afAklCbCPt64C90h
m3DihDPu5IkGTCnqJ1lDLSHK2TswUPokOOUUfDMTENyVlHRXHpuRwMa1GsRMfru2PyS29RmOE8qW
DXeQ4tEcEAflo3jOan2J4/EwJh0C2ELxmqiMJCFevdeVyxtS1JRipPJXOKr32aMrp1Qx4z2Oz5GZ
c4uQ6dV1yUB+nXXcBEpbfk3+WwL2wiJMswGrtQTIrEdwvcla4xDa2Hj4N1oYuGPcJbBlQY7LaTzq
mAhq8GgbCh0I/UXEsbwoeukdV224XR65600bOxTHufHvhY3GSwADk/UezoRYUSd+VS29Zsw2iNJn
3hOaPh7HbuajaQpU8LGmoIS9AtWCgBABmjKwYztZu780SHj6eujqMYnWMRJnTvWks4ItTAL3vwXa
iRLYyUtnf8uy/5G8EbshV97GTL8qD0Gf1qJ1hpMiDvA6cjCkfHeA2UXhljOojEWpIH5GYS73kIB9
LZ5Kz9QclhzlkXJjoNAWVD+FuCXwYdu7Dh/YWoSF2E02w0vbMvZG2ZpQJty7eaitvRlCVyhnuul7
vXbs/E6Gr+7YXoNGOSuAekn9JIIfhMU728ofOMDGMCfQllUmt4lMnnrJjK+p4l9kSl4tapPgJfbU
LZimBKkCAIGO190UMQ+K48o6GMJ+opqsVPnZLcmxVFHF+mpVdDbwcU67hXdavxc9q/aEP2tQuOdc
E7gVjvQ5/KhDLJTtpAoGbtFT0beHfllQvPwsmv47tCb417zoZQKPBu/OSn57lfgwK9vdDXHyIxOr
2g+WgXHMScFjzJy5uXVc502vbhA5j5Jc4AnjKCHkwGD/7yA+14pAKxLJNYMzFmkfy3gWAM+O3hwp
XjUniB3F38/YPR9a+sJJiN37ZtvsZqv/sTRZ0DqllcMpsKJUfNiyBcyBHwT7jzp6rtsdGaDMvE/8
cH2vcf7kJn0C8BoZXIW2PqLBfGNt2hbhJ8sXGPEFg7OkJz/mpetvdJcb8/2SdomS6WWmvDgP3jpn
ZCgKKcuojjHkJCdX+yjE1FX5Z4wRmBfD6sQ+n6dTnnrCluRawJACJXbWdAjMfXrns5D0+BhzmNL2
ssAT+5yDAzXbB5rL32p2BbEOz9OcvpkzS5LQu9J7ayyO5WMABcOOPlPBfeirLtS5ii/1m6zCO9N8
Ce13rrjTyF0wgwEEn5HJoH/CUnPDxmiTVM2nAibR0uw4vhCYpcCvH578QV8zpt9U3mKo4CnCTe7H
4rWueRV6jgOybc6gHFInW+e4DrjJsDs19rrDPWxu7cLf+bfMRrZSgpTIzAsbj/dmcLZecBcgZfqh
c5GQSgqav/3FlaA0I4g+OAcZOOM4fyDBrd3+J7QZgw6+Pa1GGnxG3zyqJDn0VvQiKzAObFR7XhlO
pG8lrmu28Su7t/aRqx/DNj0VKT7O+q63hm/LfDKpO2I1WRVxuk1SLk+oo466n4yQM8q0ioR30xc3
08QR6P9t0+qf2ln3v8qlzbT93bf69a9i1382rv77r/+/1LFSYfp3daxN14cf2Z/7WPlffn0sratC
/cP0OMKy12f84RmO+nchq7DNfzABtWEDSdtyXMP9dyGrYy0trmr5jrJ8z7P+q5DVNv5hYJa3+I50
LF/R1fq/KGQ1+RlsRZae5KVqVirb5OkZnmX5vk0jsmHw/T8UIo+Y72bHABUQ+pC4++qbefFqLGfn
trU6tc0c/5GbodgiorN1LKtLUPbyyOyGIvnqkXZ2n102YUiPyHql2Oj84bW8+8/CZkf+9fk5CI+G
4StpuDxLc6mT/ePzq8K4iPCYrQXT2V3YJ82uNShjr1FKmVAV+HB3nN0PQ4OTgVFycmlCkwtWgA+r
Ouvkzoww83iZIeg1jpmeVA73GgiRj6lHytvw8vpWFsc51NF5bvNbqrinG+U3H3VpM0JOgNfm0OO3
Q0i00ihhWRhF3Z/COv4wJlPfFHYWPtdZQpZq8fJFKfwW2/wIFcZTH4z13UDx8g1EWlq1x3s7HvP/
6SX6c6Mub6EDZtI2+YiZrnTMpdf3jy9RrabSlVaJM503ezeRpj//fshURyRlhNwjR7RM1S4ONifI
XgwEAFh5Y71XSHHrsoq9c5oke7YA+hxN7HDNNAvPmqGZH8fiUmnx2spsOqe9FVxc0d/ONPo9lors
AVHqfatDOBBVRftUUXAA8pJy1fjRdGXGHX1N0d7NG+9l5Flwc7Bpk81G92XGjowdCtez7bHFsm2D
bJpd3U/LGObvP0Se89cPEXxbn4vPRtzmAPXXDxG5yVQhYoxs8MdPx6cqSBeRvg4cquXAOVxH7B0H
UwN1G8H1TQVHVDO+CBV8RbEHBVAE0eX3l+bBBQKoepvBEl/7/ZCrpfmKNrJNMBn7TNgxXUE0fAxJ
6my8IE2eRVsqHDLxNnV6h/GG1Pe/H9xhOlaChDFi8XTfl4M61RZ77t/fjJpsurfdCAGVq2xPV4ai
LfAuh1Bzp5qAvgt/pK97+evvB7ehT6h0vRDy9ES1MdzLdaBs9UHv8106edET7v9hX9iU2mKN2grf
i9+8iRtxMNYXw+zLO9OuIEHUMGaUANXf+NTVWcC58rAi0FKUT1mZJds2tK0jsQ1GBlm2sCjm/Dzb
7M0bVoSd4fb3iiD6LQ7A8Dkk99Jztrz0SR0+42Haoq3K+9Gpvv/+LXaXD/mf1jHHs3zDt5VDwbtl
y2Wd+8M6UU9Tm4eRzQabe6Am15JmSF7/LFzPsJwNHXv2XiZnnMMcGnEvMLEwYBiLHnK204/J2be7
626QNxUjhZ3ZQ4IPUh1eZ/CeMFCm16prs+sot96zROOfWr7UxTjL2WVEIPm0cbF6P91kjqh2gIeM
i14eOOvgmkdkO8w+Hm7pDOnFZ89pMUn/mbL2ThZDdWlmg7Z3WAi/eQm/H6RZ/d+/qqDa0mbqnIM4
dW6aWdo34F7iw9g1hzSqSsiRXskQooOoHNr+roNMmXhl+i7hRuycPAXmZEuTkslKX01xdBw8ECjD
8rffX4qjEPdEHyenyIUFNabwshcWQlfVxRkDggwSSgvS0Lmp3KC5CkosGX//9llL6/ef3j4YOHyW
uDYtgsOu+ssaJlIf4oql9br2yNZaeBxvosi942WZVj6BtX1olBDOmMI+jXZHEZ1Xg3tqmYdHRrsN
pA53qC7yIRvhpHadd1/PwHWceLqh4Ce5quwqvWlT1GvvJhuG+rlaOgjTUpW0kCBZ2iHR8nqBAFTO
mOz//peT/83ywyKtLH431h5XLd//w2eTo72KjYAh0+BJxnONewnx6TyWE62Pc/saFq58C2c8rFGC
mbh0aZJbHhjbYfjBuUwa+KQdRqtDkcw7QWUhunF0kd7gXf1+sNLcu7IzpzzknE7xVIb1Zsisd0J1
3d5PXOcqH5riNLndOW7oXUJRq4+qtc3XaL6tet+66hVJDsraSRg59ICEbv8cZuj/5GI+81I632l5
7Br70FVlcY1bh7lXXW2jpKX9WBwFnggYJj4C8mTMwQm5918Pbq3+h88Kp77/+LC4FkoCSrax1NUv
bfV/fD21gDXWlPizRr2NlNOfiKyidIK1GUDFBCpjYj90x4gy4KSQ8j5bHjzzEaS8cUkGN7zpvfrQ
8y+f/+uhHrtNpQOsuR2laIpNzRMt1/syUeaLrJHYvJxqkwKoS2zQMzrhAt1zZZ0GVDQcXttQgo/0
/HK+xz/kboQdgDfWs3ttOtXVb1QGBRBUwCDmrzP86r7J8i18AiP4QIk62N9QTNSBLRSdF0vavF0e
pDWM677FC1YzXq47bynhm8KjNzcXrLL1ue8pmTTMwID4DsmpEhWWEJ0/W5E+C1I7d4AXO3Ci/Smu
OV7/fqAaDtqRiN6lXvSgoBXXfWqL63a20WPJRXZZAMbfiS+QhEnTdca1RPD12sk8+KK27tzlARsU
hvLOZhZezt1OD4W8zSOg14lf9Rci6cbGrwTtzA0Qt4CpCXJBkxEoyW7lMg2q5AKmGJzxPLuExtqs
KN/HWL/2lW7udVgV15Fv1Os5cIp3jFGPGPLGqzaaksvvh3IG9hXX1ilvZtSBwJXncbLJaCfiyzPK
4uvvL2L7Py5i13Rdn8XJsj3LZXz45w+dS4F0MRFOW0fNRsuhuscPVB2aCjRdwht+LXuLdIafaHor
gBtGeT+wqUyPA+Oas62zlgxx8dPInGhRRIr+kMbuS1D4rPtN9M1EUOwj4VyK6VKmoU9PKp3lLWrj
vTONI8d1jETx5F/9fgAPNu6C2ALaF6nhqcJr2cDoePn7X5lP/19PBy4bb3ZerF5SWj4bzT//0rXf
jb3nTCkuOm4EU/n4+yEDsAgT37oHM8WYQntvbSYRHrpIrRvl5UczZr8pB8ohJB7ZKxH4uCAHHT97
hGPJ+iLG/f6uCtRwzBxXrtvRjp51AOQOk4Gk82Q3UXD+5CURNpZ22+MHvh+MrEN6M6gb6koaZZe/
klylki2KfDZwhvzRju3A1GUvNnXeXUPzNv67lvN6MWEw6fS6wINpDnqkWpLY1dA81kkYIiHX30mA
MBlG9XuZ3hzbKP72UowzIp3Qz/z3QJL6qucVucW3yfZfW3a06/5XJ7yfglD3XGFD14LGpyid3rXN
ZgsFdJ2RN6E+Z1yiW9NHPcakZ+xy7yoA99omNzcrZ++XobVmjEyNPeEebgDerQe3dX73OxjjUxEz
9sLrmtOE0gxvSSMPqZt+eCRe/RqzpcmggGg3DmmmXqzhNh0aw+jdNB55HhkIFJ/6Eo8zmbciiq9F
jt6RMOuKBCDgqkwfTMlMY/C5xcrgOYmT10Y8KlU/DJPrHBMHXldTAAVfepUGNb6IgrOD6LN1Unek
3rS4TTws9b0BWt7J9VPiLKrQUp407q1hfgADv0rEU+SD0o0Kn4bA6pK6XbXVIQZzE08fO1UkVkZq
JfajVY2XcZc3NeZZM9g3VvGCJdXGjhbTbJxZRBhkPTEzn7OD4bcpBCnbW9tMGewm3temvTOxsoHF
wQMjanmgeZIBDGHUnV2FXwYIPeF637UyjvHU09AeUzVidnlwDO8D32l3TiYYGw648TLZG1uzvOXM
w+qUbzw3QdYFIJ/7BmN1sqleX8hjBgFf44Lam80CsJOehJxpiINFh8+AUVUO4sohQnEqJLHrvoSj
DGyW8/TazOhgAfCyInGMKbrS4ZWo0jO/mbul2AEB3cL1XYNbxtEm9tlk3DII+IkESZzBCuNdFKUN
bajFfdMbj1CDgBU1K8+rDsrC4QJtv9YDhI1KniIfYTPR6s6rJlTe1l4m24QWEsaBcrLMGyudn+dm
KLYtqDysZXydG6K7U6x6B2kxqdJEQRwOu4dBS73FiS/i4tnvvI+89KmMOkDzuFY2g5GuM7q9hlH5
SKvcT9YE51E60a1GNpgaNhijw9uJWfGauRdAWysSd+b8UMviE6l7n0RYv2eWkBajWhD6zmGakx0x
DEwf5nWlfXQwbKIt+lgXESidiakwknwWhvEhnJF7UfiSEQKYIuMwqGGVPsaRiVOsIxpDfvUWMfpW
mx7x6RembFyGlf82N4qq3kksTsdNtdyo7PeEsoOIbLVoKQAep2odwuEc9C9cd+VbzhMfNcZKUQ7u
JT+F+Jlu84msy0gIYWXVXMyTLO+t1P9Q6UzSdAREio6B6THEUBYKL9xkHrkdNxbm9WAwmit1ucKd
Pz3JODlAw2ZC6XMjhMyKoWo0rJPR0KNr2ul3lUYORY4NSJ68xgkUKHc7TvXFL+lnVDA4Yyf5bAnk
IQlT/4urm8gc3a7TwBEgzOYVs4J3WrHoPqmy57lSd/kpOI0eV2Az6kNec6WRc7C2JorFagAuR9EU
YNr0F52pzNeYMM5dsQ2K3NhLlEcvaHadxJRBCnI6UD1ACyoQz9FCnqX86JKnTEFCZwZLngfvTGyh
6QVMlUdqatj8PbP1ENf+aIpr7dJvNbgeYFK6xsENtQZ9pdjxXwO38a6QYG54w3+SjOfVglZa1Zag
Fo4ejU70l1FjkFGyJpfZ7GHxDteumljTrYo3we8PEMhBC9O8WsvmpLI9+MZ61af8M7kbvOKH6o7J
VO8IcjGLioxqUxilAVawe2oD0nSpVYH/o+/PsKtffXztm/fxpH4YDIW7OIYHHTbABswa46UZ5NdN
Nc87J5heumqp4LFGXHDBmNJkMMJtbbhyTUFf4hB3VIIC2jft/JfnxdlrDvkCAY95UDznd4V9J9vi
iVzYfWOpeh+ShWj7S9zt6tF+LEqLKWcVP7idczViNKuSZD4O1tzuJezFrm3iXa71uBFKh7eBq5e6
SudXAPx84THSMO099N44HWjV9sjfZkDD8KFk2HH2vaXP+C3clZ9g0c0m/IMFfDaax60MSyBOr3vh
sd0rmXZrso1GbXq3tfNoOrQwJYPIN7OfXZKJLg5qux2RptdEHZiap2axdYsDNAZ3iwBk7C3BIDr+
Jq1SH6OMBXGc4/zo1PVV2dPQnevS2PqYw3dcChVwWL/kD9mQuftKG580yzW3XRBuEz7lj9xsn+sB
VL8/uPZ1E4trifl+VRnBZbDc8QaOWr7tk/RXFRHD83FajFnTrl2H8V4ScwAzJv3kceTa5Xb5Zfch
We2keLJH+uEWxyeN1IpJqbRrJjKeu6lkO1/3ltjyVhP+F/jLekZxYw3/oQYjY0siNtIh8Bv5YNPd
EqsJ22Ja7KvXcQSOUbT+p1H3hyaBBxekBfeHsv1iiHc1cAwGhElFQ451l64S1I0qxpXmRcGuKnhT
ZmJUm3FI4aeTXTuURPQsOuvz6bpH2VlbmTMeVBdiEnJGnKTaBEcS3M+6eEyNiTEekV3VYHscMexQ
NHpbaqB6U5x8JrO6axLhHnzaSOjQgowsC+fst/WM4/UjW4qUwoSutlJb5y715n8+mFPPrYmbX5W7
2ZWiD+MuYuDvJ31+hYEdFbI4h+mQn4vMoa2tM+QyMflxMSysfJv6eADHLpVJmHNdg5gITqFCKLqk
UXc2FSHExsGIrvp98EE0kEzqwIm+GEDu9/bwmmTTq5vZzc6D3XOIAw2ld3wPnGRR1PLjUC5H3Fbg
HBGyWDdJSiU5jdAxYbaMjEvrQ1rAp/DaVosdh9pxN1OYM7CHD9RgMHKxZTcfBgaNK98huzj0lXFq
ypn+ufqicAttB/oROd9z41Pc692YBpJObHOeMjhufGWAJj+RghQmXNbMZnIJk6R0y+YFraBpSoEh
+S3iBgEYpFeCd+7Bac1sY7nGvlbOSNQSZwcQMwhP1XhXJaA/h+ZUtXhjemkAHscBGU7tDdNDlOgZ
63mVA+ShO60J3yNMXwk4nsSlvMtiPzTyH0wj+5hJumffgP7iEjxp++84VAfROqjD5eM4p4+MWKme
9u0nnwE22b6QxLS3HZX4sboZdgbUC9eywKGaLsHmasDfWC8K/FUxd2SbqRmj2viEu2Q+mLr7CrR3
FbHvWhOGfNWG1xwnGg16xIOQE03W4myOpvkos+FppvLOh7SRAH6rHLvbZXVPin/A5TbwlBiRbOcZ
B1QltiJI0FYJXO1NIlaJg8mjjrERwT90dmnFUd+1uCS7udiqH49cMSsUwQFc6bC+8IID/IIkP/bS
PU4gEcEelztCJSCuKrChbJ+qBL4xCjgQLxAF0aOlGzLYxSC2s8at1tiCEt7C2vkmVRTDHMQARBSF
EBn4CwxHOND4X9uAdvXJk9QsE3afIRGNE+4ZzWdwCB2NI57Qb5qY22SuX+JguBozn7QBLcl5TAdh
T0ZQtn68Fz5pUkhrt6mwXuZ6W7Z9c6BX8LYseN+8sd178DjpBUUq6JPhpP4PdWeyHTmyXdlfeUtz
ZAGGzjBQDdzhfUOnO9uYYDEiGIa+73+rPqF+rLbzSXqZKSm1NKlVNeFKJoP0DjC7du85+7BLrRrd
2XBr2GC+SUCwtOrbIB3S2wmc4dpGFFZZVsdkfxdrUJ2MhKtdC5gjTnr4A7XCNS1KVNWtgxS3LD44
m7LgRNXoi4yCFtcGIIAkRySqNes55piQTvVPMywS3+DZLRKiCvvhCJvsPENpwMQSBb4ArnWa7xqz
nGgBh62BUxCi3F6vOL75OU+SMr4Azs59vLAMokigRRp+Mo+PaLnmvTk3D6PEZobDA+stEZZI0KgL
bVJcp/kjMwYirlR3qmx31XjNHQcctiunQeLgIl5D4TjvHR1WGByi94lA0wxShpfd46AYUAexdJiP
3Fl6HfpWz+4ht1rpbuqb5zJMV9oUzWvczkh1a2LwrKjzG2IHDG1I91qdmZhdq29NLiL6l2iDM4Hg
GbLCQzC9oz55iCvs3oQfuUuNc4FjzB8p1sRVLQSO2/kYiTHCHsBWJErutzY81wqUvDPPSFgk4g0F
kXSVqROI2J/RhLsuc7y1bpKCXo4u83lwkQxdopdM31LXPyS2qcBTjs8Wi0o55tmqzvkt6dJFCx5H
RPvklVwzuITxZF77qMQu7ITWJnOSaTHVnIDdxBuudq7teo8+bNIcDUN8CNXvDDtz2P2w4rd5vNWt
3HdZX7Y15lDOssSJd1UE4KEC3OFq3ED2Y62F71TgzOatbwFDn6Vt2s+JsLZJ39i+VlkP/fhKvDeR
NWSvoiTittAYMeJ6YfJPP2HC6hCKI1FQxqYInOcuKy/oS+efKVEUuQMUHlLqJWx5GnmoTiXOjz2q
wO2kn3TRhbypGoDNhbR5cSNQNjFHNbRMx93hvAJdQtICwqwV29xLU1of3GGR33mcZqG2TEtbR0KK
WOcjVQWl+bCcTQRP+EubMnHXaRfs7TSg1ESfBcqK2FqFg7gL35Iy3ZYDf0DrOH+3Gvq2YuA+wO0K
JX3+GavyDXkJoUdDd4SwAW8o4CDkGEQ1ztYtQ1xSa/qwk0H6lDAzC+PwYCWgRKRoEj+0gVYGan6d
CvNpfKJnVfiCDXmvOZAXQ3IpZm2o1nCa+YD6gd1Vfzcq+8x0N1jKgOVq7rJPRUlap2tbBdmmHfof
hTWSo97UeHz0dZTk7VlcZIfcnA5ys2boBnyk61gkGZnuNI0JGa6ijVaEAkZIQc+j52Cp7Es16yuJ
opknPOK0Ys2rY8Q6HXGRVc8Rq1BwTxMT8b3ISIDqa2fb9u6RouYWFDToJ9GvGoyHq45WD2riOKKb
b1fJGjXwLZjP4YSwVJ+i6lAOmNsTGGRMROOHpB5+9gPQYCiy5NzJcJn07Ck4Ww7U1ljLu1+NHJ6r
sYL4KyP8DvWvEF/EJseh1Qf6e1NEBy0D2Injs6X7pBNSYEClUPgGFqUNdHh0ViB1D1yvdAQ0xMMi
OsUBNX8amR/mlH9oZc4QDEas53Kf4RTpZ2bRDOIAOo0Wq5J1cUZS0qx7eAikpSUvYd1iTfEzOQt0
ouqKwzH2+zp9BrGNeRfT1irBm0nx0jtUD9lwJ3gRnhVBNJ+5HDW9Yde6UAcz4LBcm4Adhh6tyNeW
IEiYf8jD9cm11pJV2xnrQUDgtfaum+HCDuzZD0geiSRqfzC+7spxnr94pd1Eh1ovID1H5O04HRlw
8NdvWYD10OmgBUX8nbmg/e0MBhUp9Ws9EAvAufZ+ncCkhlG94x7CxIj24EhanKeVFgfsBLyYItuR
acyy6hE/5hQDq4Eps6uhRY3Gi8qjPViZkRwq3bcTWgRQHKZlHWW/Rmrp3nnTnPSQwAICTIl4uXog
MOZtIMmRekRd2sCO13ZtfKbCu6AR52qbupvehBU1NVajIEu/NWiSvAyQkkmrjs86+RaGD+1Q9kS3
oG3HW7vxJsvnVnhJLHWntfRozlLzOLYWQp2IYpTMZkAFhscRDxy+PQffmd7URCGH4bEKA3Sk9g0R
anS5lr2e78uuvJZRc9JEnhxG1Z7S71Bs0mD0uNnwvsAAXIYO/EGnjjFPQz/K1VNRG0/A5qJOrO9i
q4yeBt/kH5FX7VCvbksLKXw0JOx+Bck0FUj6Psse5sTCAG1YnEs4zX59l4yMFxtXO+WdsxFmo7aI
113gkl4JnQ+yLkpp/z46EllCj05FL2VtKk5u8ZNyicPEdi04nNyDHEKgeQSomUVFy5voVacXn2Mb
aXugSkSuB0TCBdVGs5GY9BIdE0WyOSK2r5NtIQmqSghWhKckFk47moux5peKj2igLcTzqpbpSM4C
ZgxOpBVOS+fDDBkPlmQKLAQgq6xS4lEN5D/U9DaYifUIG5lcx1Q24yCeLad+xcdFA9iDXwxA9u4E
oZLL9c8mw3kzWsRXi1mAt+qJ4Jz1yqf9/ZwT+4483XlITHvj9cUakuq8VWrdNo+1rk+HOqm8VRuC
BNViWhe9876JmuIt0dV3B/33wtTSCygIl8s9nJZZIB71sCW/ifxQ0l7fAqSacZpdjBbbtjckqLOH
Pthmyjl2TfMzMX5VrsqooFlETFDaLp4umYZg0XuWiBjlRZJPK0vnKFRW0aru2uyxjcLN6EXYzBZx
p/b6OMmd3SBd6WFSJ6NAejfX36AZhv5R1y16+Hffj8hqJP4573xDzlBoPecZqtWxc0lYMBx5tkZs
aJ7hcBKa9GCR7Cumi7K4WAxCQHVvhK3dsAlRQkbpqRw4eyE8XBUdqGxvpqMjHSACxRHYY7EMpPfC
RsoqFSYv7hBD1DdLGoE6NXZAi98dqwdtYhXLR7pJNA9sur8o73QCzjLsBQsdozjrMSWOMcxLp2w+
4kHXD8P9MBi39sYhz1TRcVm4jBfcLjyNc5uuZ4uEkTpo7HVeg4scB5MRMt0J0+QoPyBQISv8rMVB
ATMUyoPH3GHrRtWPIm1oETfQ+qiJlXEz7wYThxRS1NzgM1PPb9O0ppxNtgab16IQoLcwHXzqEqkh
ooUtjQCywger3sWG7Swyrex5beMHfrFdTKN8CaoNrY96SCGTdhjJj5GVvKaQmrs+VTfdGncDguxd
ZCEPDPXqfdCCcdfecCJVp9Af6ZctHUvrN3JAsEqyyzk0DJIY8MtyJX5WvuPxYSQ63jd2Xfeu2Ppk
iIG6Ojt23F5sF2nPfSSbjeex72eY3/X6g7WMB0Y0MrsgTDP5MBnRPg6iW0RFMkouIDtg5RxabsC0
RjpUGx3jFq/A39aPiwylr9FHZPZKc1eN9jsRVCYC9tnd2rO2kU39ne1Aw4aukShlaMumkce66LwN
w8JfrTZ/lvQAoVx0H4ZBjZxFMTF1zWVCTLFvUE6nHrVSfkcmcHqF+mBJtDmRPKXgRNfgFN7cdl6o
Ij5Bv0FSOe/mmINXrE7o7l5oXdPiKAC8x/Tohtr9wDET+REmZd9IC6DDjD/2Hu3LFpUyCk7VbBQB
KUKGxRpqebyqQiNeJ2BQC+jBD6LFVmQQw0Hac8nA4hZ4HcRezjTBmF3Rj4K0Si9utKtdSiHgB7gP
a5WjogJf1Hwmjc17l9LK4o3c9LJ5xBF35yeB3GbQ8pxpX0RsvMZmV/1iAqEWAVFYyh7FZZAz2Z+W
+ytLME5L48FOJBrXusSy6lAuM9pEFFKFgL9pad1ZPuxlwSsFf4AmH09DYKcnt4x+yGSyNl0S0L+5
H1a0ZlrzKkjFrNHgtabxNMjKeDLiYiOomAGljoyXJGd0GCAFuip9urgkdmCuUFe2j3bHtJ5rwAo9
UnBHbYkaMTjbFC5nqc9YmvJ5WMZQuDM1eYQ26O2ZeFrOZqo4gkGoz5okOTAZOGFpLwRZ/yLXJXox
Crs9snCT+1wHJLNRueH99z7tMD4AH66PMdi+GoQxRHRk8MAOc/qUJWU7TfWVMvvv2lAccmfKdyIk
KWRIjBpUpWEvDcItfsT4yYoK6piZ6xvk3fYaY6Rxqm16AhHKfL+W+nAa8KhfIRz4FVXhtSw2QKKb
K4NCvKgEQpdZ7jCWjou7dbvhvXhwCGXYtcrpH8DzDA+ydeptK6lZu/ijy1r7Esd1fI3M2T7Mdvgm
iSm/fn2Je+IpQ4tDO2yXXehE6TmgYL5yPkD2QJgC/MCAiXRkN/SAcvwrUUjsmFFOj8ifzUuXcpQw
3ntUDXs4UtFjAoXyUaOQXYxt0G3vPxzSzNprWsM0pic7rq/wf8sSrxK9rmFldwlcwbs7XBuaZu16
SXP17l/qxuIeDIezntj11Sum4MCLf8taYk9Vopv7CI7+LXB/qJIzM0NyZORsZ0cSsS2/Nq3qiNBa
c4aO2UOQn4Q7nvRZ9LcsfZ5kWV05Uw+3UDcBEpVzBBebb/UZBpmwomw9ee7PouPGX+pEC8ocm6RV
P1lJ8Svxcv0oq6Z+krlw0TFm3vrrh6qtWLXV/DSZ8RXaovc6CKOlIV1lW2/uzScb7CMjDH0dSEpQ
cEcjmAcHHG1k5Teh+Ag5i7AqqwZUsei0JQ5665xZXC4JAcJvxSiLXyIifgdhY3YKbUBBOPkc34nV
ePZCwDVhE15mFTcM0N0Ps7+LyplwLatabuvEko+5xZBj7J2fASfq+6ZjcdN8jGn4TcV6/1ybkYE2
wH2MpQZlALAL2j5sLTjT8s29f3oMIdDtrbuQK6vEsYyzEoEs3oKahF1Xc/SrRGVP5KLWYzsuCWk3
mRIfLZNOuaUN+zmWT6Ey4b9qNtqhjtt6rM9uzFi5Zei65BlPm6Fd0QGqn+tWVbc7y8IwTl009a+F
ERTI7M7wp1O2g2zYT4pwX6MS6tBSNzk5WvUIVaOf2k8yNskXLDggw4rZwpK7AoEvzrYWIKsPSSlJ
tESctLTfqZS3njcFR/uQtS+ZbSwrd7a5tlS06h3GUhYBL0ZQBq825dZetwu5jOxfZWzBAIwL7ZrE
9dM0aGJvkmFN0w0oUGuW4ZH2yiN2MeEH+kgYSjSKE3Jbwyeyx2LNM0jvq9ICCVa+qW0YdYVdV5uh
0uzHyUnzBxrQ67FqsWR391S10j30WBNsGOVrSRNp4d1FHqJTkMWzapVN7bWevgYpgrGHLKqjOWf2
vupY9qH0oy4E4aJb8pB5zD3govZrM9JCJHxWjlJ5/sb6G2zdxAXoHBFg5pC2ojQvuxq4Prb1fYZZ
OG+4op2dXSKRLtvR4k4AwG9YbzHlwrmooWd6eSY3M2f+TdNUl6RFoKLq8NfQGPL89SWHe+BWmbad
kK+uAvlJkDqbKabTuXK/Y0GgEIaCbueSUSy0oCPUHSgBXX0mlGM1CU/tJyeyV7XnbD02PPCAQ7eR
Dhdqqbku1ndy6JUayKFdIH9xLgk45x17HdYWTolliApmUlq2JYWuP87gcnzNikoIT+V0cDUXepgT
cRao7jrPALYT4TPtLsrcjSor80eWm36J6TozGv01NabpyHwQEUSM5dMuHN8wY3Ct9y9FhE5aU691
n+WPbqasay6URmTvm0LIAm46tfYR4JmtKJpveuHCTcvinxbeO6x3k/MoUfsuCu/e2Jlp1DZue8xJ
BRznBhkuHFEnEToparRiqhIkInas/OLo6LpcG9aXnjLg57BVfwiv/ek9GPNQXhN2ZWtI79B4eFiW
gaVmmtwUDUstYVVnpDSoDgkfWK4s+8xVvp2SeXoQiVM+B4P2U6vQqmvxdCZ6bNjLJNmVEdjnFGyl
EnZ80jXyOHvTxi+b28dKNvIMXpRbdCpPcxg9my0TviFRxmPSYn6DgZQsNFNChBiVsclBP5wwtuKh
Szp60Z1JAwRdJ8oIYHdlMj8qhKrXXo6HugDIIO4HlMSIwlPuWurkokyUabdyRG+vElMFWOdETg+P
oCg71Ac/YYXa4JaZHufR2oVz6Z7V2ECba9L2GEPZIVpxWMf3/z+aeY0OYmE1iXVJCwaJXmPO9OZh
kZQREfAGnvBVM2EvNThUPqvy3luPreE45ZZ7GGthMJrpGVA0lraVsK5fUouMjFBEH8vWNoaTEUxE
zapKLA3dhWGVatyU3ZTshiLNidjhSxrENBtywUh1QJztdSj/ZfxdBs+dkZFHl7mMy1nPoWNBvyQg
gMDCgcy7teEl6z5T3lPjNN5TUb0LpmwP1iyvs8ESn89duu7H0kIQi5ZxkuA3YlOdOc1zNqyq6LHZ
zszzVWoaIDR77WTow7rrDHOvFYHJSL9+mZlyb0LJZ2668k4O7ug6VXl2lDq2Q+Q9y2nOnkhbyg85
LTJo3h0iRMsiMzbpSiIQ45KIyWwrmqcwG+tDkwRou3X1OrQ2wLJQPfaYQX5JDqJVo/w8b6CQz7bt
/6POgZa6Y4r+tScQYiu+6V23zxmp+06QYRK7++dKqRC/692GvwaoydE4xUGCfnYHvV/N8CngGGYW
VBDyQZktjAsLnMiFfahlfcvHJ2+kSKldcjcczdkTD2VfuK+gfuMwXUd6F2yy1J1WhTU1a35BHUhq
dpdx27pPTh9sEDWQ/8ad8aJmWIiNszcL5zP1pk02hgWcU/AtnORKfxhdmMAN5I60I1u4dp2MIVva
n4Jx5fTy5jFsxFNr30yPflStog94A3QBVV4fK+CNp04n9cJQ26nWb5lBwtJAgbSs32o3stel2xlP
sGRYEAONHuwceXuGnssW1wQMJPzElk4ve5kE3kopWkeoKkjwTjN6dUEcL2fcJ+QZMHrKDBRxXhUz
F5EBENB0LsWDNxKZObehubUy1W+DEudkBbbxguyNWX/dnr++E0FlwGHWJfyOPN4XUfBh2X2H/Gx0
6E2E3XYI52KDONBc0l8tr5VXller/4k2NH/wqBtORCmtyI60j0qUfGHMtJxJ2kJRovqLQGh0kYls
D9K0L8rqrrpbG2cvSIenIX4SoS6ev77JzVvpkXaWKvFkUx+fSvueSxzP3juYlh2HGGh5WZRuGrsK
HhvCVx7/WgHJjAeB4+916a5tupYw6RFIW2DVuuvWfyfdrmD1QvxBQAST00Q90+iPkJW9hUuo48qK
AUx7d6V8ZORQqDsFVXjCDxiE087xMumTr9et2VKKRVLB4Gd5GWijoVkJzZcsVilNCcNdTjWRRQ0B
DnReioD2Ym0eaEjfBRtrPCEuYYhXN2lPnE+KSzkS255V/enrizYyDMtH5DRf3+rx9zJiUJ8Jtz8E
SvpN3zTbopfOAVFOuKujMDp4rmXuJsIF9lnzze7ZrjrQygPPHxKOFbdvGV6urzyd/h6qE5LBBDzR
GLFuSupgLrJ0bZp0Nk3iGtAs589p39oH+JKoZYoeYWvgvIxdDeCwmOEjzMl2puSAZIR+lUMz8Vw5
9Tx/x3o3XW+rueV9BKcfkPAZi0LGcgNcs33NR4CRRJHn53KYCZjuC/Kg4YdeOzrEPqlF7vrryjMj
EGotiV1qfBPBGL8wkkHcP6aKjIzXEWHN9euLtCjGsF2IdXEowjQ9F0FbHYlV8ltXK25li3H9r6+f
fycadh1U15brOkIK2xGO8afLJ49cwpHu/RHSNJdBTSx9FZnF6nufzNp750CN7JHhgNzi38RxC/Da
Y3ETgi5ViQeDDyxeu8kII4Y54CmUQAZZVKLL5EIcMkNcupC4AiDa1vcCyDpHE4QTYYAArjTevIZc
u7xl/2qy5u72Lde4VmlNV0zIDcO8hPgGdn/9kq37S/rDHYMj0QNJgVbD8Gzrzy9ZrySs+6qFBNgV
PV1Up/ATD+t8X4BGNohTyEdEjo3geE3Ugn50c9vXmyB6wF0cP0Q6wrcClM8+Qg9Xek7zOkaFti8q
PfEV9cV7p+4jj/6cddCaqglDsSz4PRU657D+6PXg25yXUGlFzRyyapCRFuODSeH4Glqdvof8+CoT
fW9kRK/hjwoORoaCk6lVfKAn8MqJKLv99VvyZ2+LK3VwSNKzXN4VbHp3/97v1hBVChHGPdeyBlV+
QSPp08m0X2SMEYGu3Rv0BuqA3lb0400YOn/94F/etj98Hjy6KfkgkHebhqn/6RK0cq8ZogjeQTBZ
H6kWfRsda9dDMgckC2QiMbQ9URkzoSUMYQe83OOHlUoSbFqc8n/9XP6jN4IGhdAdw5PcFeKPbwTL
oBYXiolzIPKfY1NT2QOX7+EJAYA7OCFYD9eau21Rif/L3uX/8Xvz8v8btmRxF+v/57bk20f+N+Ze
Tfu//9f3j/Rv09/O0Wf/2fzepfz1F/7VpSx+s/H/kqBlsmRhoGMjHD7/bmAWv0nHMnR+5GEF4D//
zaZsuL9xQXMWhX7iWMJ2/2FT5kc6PTEHUyp/1ROG99+yKfPPf7+sSBNXn6njvmCLNoVu/9nCqRrh
2pEE9Syce5QS6Q2ud5ZRQFJV/K1hWWz6ajtPiM3gzpkmMX9TVW3TUuxk327oe2wAum1l2h+EkR05
xq7RKR5GxGV3RNaYEVxRGJfc+yZLMmg749Lm+sIIgZ+JcDUAOzS6+QLPcFUyf+MAsXBIkQi0Zh/q
cuU5AFec/iyF+V72UB8HjjULc8w3WqVRxk/n2AUC0oOmBWDjd+OTMRJZaySMWNMbdf0JuAF0EaKh
pis21i3WHx/dLdIc4N2BsWkkUPWShupMxqrF6i7AIkSDZyM4t+FY9CtOvHMIr4o9P0fUBt3Sr9Fl
twrq1VQxXMkebBcmrXL3HE364QlXF9ijCA+CBT6EYTAKYbaKZV0Hi0mJs0y9aw85VdONrTaofcdY
3QNxoFzvdWakCPd1kQpzG0T4nzQkAAolFDnSS6kx8lL2Ci78oqx1sjGFryv10I3F1kNOOsJF1Znr
ji5hnkG5xtEAJQYEajH6v7viL39f5P6Wd9mliPK2+ed/+o8vGlIpoSpjIGcL/uOC06Tm3MetPvsw
BxFXbjCtLQP/R7CrfHJClwxzlvWCEAJw/gv3v3jwP5rU/n7BGuzTGOt16Ur3T6s+RFXg6eicfYbd
ELum6Fyoy3/x+u5/4x9r+79/jHv1+rudJYeL6dSgOXz3Fl7sNaPVJbraRbEzVryqdbD868cT3h83
9395QNv2DJd7Gtv53S/0uweM21LzGsivPhmtN0rU+/xhOZjOJjCjY2ai6lDMCtF0jIBUK2de9XhS
I2JwKgDXCR4VYPowuPtlNH13yl9urG0pE9C1EVOUTdu89Wf8xrLBwYehqIRj1uTahleJdqFaEXoA
Pn+8tmn0khTXunvT5Dst3MWsP+tktRBAcKD4wALsrnT3uYh+Yr59HoAGwPSCzn+nH7PZgg+LES1W
a2QDHwnjnFY31pDsyHa0djSDwMAlm0HvDpEHaiPoQF0Wt1x2z3ctS4mC2SgqrmAqEStZDHH1LSQc
i8EFwzO0gNi8M5YJglnIbcJBZHTmVXPqo01N00EBYCTvt6H3pIvw4nTRkew8TjENvRUNrcWqt7rn
dux/6lOCb7FNfWJluY8a65g6L0VGES7SDYqYBsB59lQQrchQBfkl71g+3maEvOSA+S2pFFUJrcah
N1KFv4ShP9RCfUg1f6Y905xkvOOuGgx8ETF+Tn+Mp3gj2vKBQv0hD99T4wZBemklw8Xw6BnrNEfp
UMPnXRqteKz4DXozR97pPRT2pRjQWBr2ooN2m3MUcsn3dVCHVNWwU0R5zs2sL0hjvtDW2DQJ9KZp
OPYjdADTPk9ksWFpWua0VrNRrDoHtjdRwcQBLBztIYBdVw6K9aTYpR2gqi7c3Je0MOlXYNzhQCD8
QErI8Qnq7EAKl9NCwgyGZ9yB23sgWTGxIvZFvfYYjdx7OGUJyRpJpC/v9DtRHYPqYWg/RHxHksNC
JN/SmrB7BfZZWd5mUvpT5WYbLQ/QfVR7HFukJEFthptfkryX81oZjuXoSVsBB7RcV6Z21ZS2NVnj
qnZYegmnvLz8sKrYWEjWIv2e8zZAlyP7SheMnWcWTAKK2sTc0Xh56DmPdQzrkCje9JLUyfiZbpcZ
ntElMZMA4+shswo72sxIt/kHem+8BbYgaZAAQZp/xL5GE8nUahMDL2YMuDapAT2m3YSxcET3+9he
2QPU+ugl7Y/Z1D0PM4kHk/BbzD/AuNFf5AsL6aPSvVtiomW0vWUMFw95PgYJ/aJFF3WHJoawMm3U
2EDX+7vmlrYtLqnZMFetDZHeoHPGiTlMJP7tl7bXPzuywjoE4J6pNkRnrGgibCfR3gYr2aQlEi7i
w7Q4uegu5gNgigA0Fm5G1Gsc3pK4PeQMPueALBoiPr5WuHv5pj6Lf9kyqN/+VM79/tv/+VB+5re2
/vxsTx/l/wd8GqHDbPnPC8Frl33k0ccfCz9+4++Fn/B+gzsjTCRHsF90rPf/WvcJ/TfYDizyeF5N
W6fA+7eyz5L8yLYd926IpTK8E0c4SrbhP/+TZf7m4I6VoKq5deGr2f+tsg954h/3UVdYAmiHjmne
sS2e458Lv7BBuhOANFwmdPL9ppPxFr7BAwc9e1dV2TFLjJWnMNYEHoINOxgOsnJOwZwQ3jb11YbM
Krgw+O4bmVQ05UMs0ww1bERqIkYjMGgTpku7atZ1QLxrlhA/XKGgrLLAfYkk89Z8fMW3gmxIksuZ
JVvLstC6ihfTNUiyy20dDdiPSbBhzWPK+iTSvZfqOJeZCSDabFaO7gD5TBpinIzwhJEsRQXYF+ij
vScxkI+Y2fVqDHADDah0M5FeM7eyTppR+IxCdX9kJdZovvp9NpCa6fSMu1yX+VCASJLJQAIBva6b
dp2TTc95N9oHegj2uhc3Ar9wiMA7XzGvxFjXbMuxcTBZtHj4Gv2qzBjLnUIS7kDI7JgqsdPevNF4
JV2P7X2kb4PB12Ol7Y2lWeN2pgAknR44mzObCJZ01HhmbG/cjH8wJwXOG5mC+xvbx1IrtjmYUp8Y
0KuRgxcqhhnfAIHLxLCuTBPTbujUK0HK1WleR7kHprhJwMZUyLwj4hU1ZLR05/2uka8l2Jp15kQr
FGAA3fEOL8NgOuoSpd+wD5mAHqciZYeR5qqfkBA5+XkM6+9GxMUDCEOtg8a6dbWlo+ZwEQRO/Xsr
ftmFV4AK6B6TgpZZZE3bCD1Ii263bg30jZS++jwSeuJOM0qf72PSKnIb0nnleZ9JjUbQHkoE+O77
WJrgw0RqIq7rjlZdYWbAaLCYSv2tgnu9jXJ2lskqIaUQqdEKWZDnau5ADlvLQSdlS2QIqEfN3OkO
kQut6al1AXrQssJtlMynGLPERtblh7Ik4wA0fduWdknSJB+TUs2W6Q/9UJL0ZMB2qnc/RZcQSWC1
+bLqGN7hqjiaBiZTwztJi4Zclgfr1hwtHy85TglG/thz2vchCBgs9PI6ZOmJ0Rpds7R3/abV37rI
DcHikTWsAfTwPVsPiJrx1SgId9VdZMjW4IeObfhwZ3mfynaREqyyhMK8Vz0wU5PMDKIE2X9KQY8/
NDadi/oDoiOo/xbrT0hEjm+ECQgVNnuzCbI1PXziiPCF6hC82dnZm6AX7ONBiNXU9W+i66AodBZ7
b/XdgFy4iXVJ6JCdfvQ5JZxG3uG9C4Ix1wLzajhrL5nfZEf5U7s4WZvafNUbk3XEfU7mUDDaaZ9L
3tlQI0RnLDFfBWl0GYfqW1C+acb4PnDo61TxQGgBY8iJKO40J8w0Qi7npJHhQ1UH9KY9pYydl+lb
hTLuMGA+6JLSAq6RRluVPVbkCNe5+RKQv44VhKOWx4U9Megkcmw41xkZ76iDqFw041jLjyZ22k0W
4diIrI6oEkyouDyfm9I7dCTYgyOYdwk6Xs0wg3XBkK3Eb3Skp+y0xX6mKvSA+h8isq7jWH6xSBi0
TjA2i3KJKutp0AgqScmDJhPHeqNV9zAP6kJ4obONNQLnSqyVaClZ8xhlLevqruF2jTUzA866PcJ6
5ECuiYGtce0fIEP5oAmeXtpqeBwg/cFDDNdldLfSjjmfV0+Uh9cCqR7N/mokcw9KGZtNm+ovEYKZ
pQGoaQnQnyTrZDrpbfVRWtFIRsn0lCX66A8t3eUwRIs7GNHBjonFpnGO8wN3RCIblCpdh6YvAMc6
aUTwSPgeKgQfyegHBQPpzx6XlOXitKv0H+j+rX1mIuDPIs+3iE/zoeck2yx7mlGFXPIufUvN5DR2
M5ILGf506pKABUqwZaAofL2UkTKKu5XIYegEksykPiMCgXDvx6Y0xDmUaOMa4MZyyLyVhW/msSDu
fK2g/PsWKBvWxIyjUI9On4ykUOGCCSdIItLMstWU8QbGXhZtCldNyHH1Wwg/Ig5KsuRKpR9bzX1E
cAGgQ4wabYfmu10XzjmRASjEvnub0ZssFVBkUsUAe1ez8Wa2ibVxw+I1MFR97LsnFBYxsrzZl62u
/KSzsGtEPCfKuHhhDOG0t+gIbB2HXEuY8c2JMDauu5w8YtvIuwskhdFiA8ap/BxWZvZU5ZoLB7jc
oPYUjN7rcp0kqqORKxiRclW3GVuPqRJ5nLL5SZdwNY2ZiWwdkFFBQ/VsVvVrYpLOMttAG+DS3Vw7
7LeeNUD8b151SsF9apAW4Y7h2ZEkSNXpo0F8Lo7vad6SMomcz4nfbRsXFmJ57SIUHghpnqLesdYQ
0d+HSDHVn8o99k9vozgzZSYU8KR5NhGS6ckYnTHX+al+ZkpCCW8C7kkHOjXCWKPXMP2mJDNprGZi
4UF5bEH0iKqSa8vss2drzo46ZAa4xwvoTF1q7XJkzvvR+T8sncdy61gSRL8IEfBmSwAEvRVFShuE
zBO89/j6OeiYRcd0z/Q8iSCuqarMkz9+OJJawRVlM7UJQYH1CNazFoHnEuZ4a1nnG6Fmdt1205Z+
lbaujSq/UTYWkP318dOANtGNgYvKtP8KjFG1NQjcR7nz05UiLTL1xqyduA67V1FrVwbO2r4QVcnl
XnLq8yB+5oRqgWh3c+zLB1VV4mOoEO4qjU8rxYtkJjt0UtWrmUCbImTZlCFzz1ZRwkslhseSeJIz
3jFIx62G9mH5xyZDl58KWHyaQiyObV0VR3TO2BaKOHSGMkPa7Sula+psWlYfWPsBpKfHqf9hLSoP
QGzD4b+/UwvFFTWFr0+EAwEAhGdl+rLqUV4mx9D4HhdeW9KSc4Bw1U0W3VckQ7PLhVBcMzAFyhNX
PfAQTgrQh2vyF/lHcg6R2VQmpqVwVwwyVoYZduvKL6hgieFTj8x3xUjWsLyjzxay7IN7pX+t5F3T
RJGtlM15blp1i8p5SoTg1KtFsdEYIVC1ZOgE52CjI0NAoWkVcNfxsvQCgva0qxbVC7UN17xtNVue
bJFgoSvWs6qXtDbDi1UUxuokMbuH/+oX93bMnWyS17mQPjJ2rVWk6KFTybJoyzj2VGnxJCLtpDP6
Ao529gOVzGu1/6j0l2TqF7mCkEStrzAP9hdzqdowaEg0/a0LRmQ/aYtw1tSRQ5wt7XMUKlRClZtL
ObSoyUENCQ4YFrG6mmsus6Tn0fdAmIkTkzimGHq6HxBAiqIbJbpED1VqMX1hWV7igNZWi+U5N6sn
Kk0Woyb9E3HGreNq3liZ3K4zxQdJGAFaM96G/CtErDqYwbHDIArpoT/0VbKbzHTHRe7gk2dVwhXM
0HOm3bDJKhIjqmajsbdjENqAQfFq4dWF+qaBjZzPiN8TYd2UGlzaiogJ7OB92B4NAWj/RDwSWxGf
TO8vLEWagCkUhWmeiVgpcsvruAzP4Y9eMUTEIa8hfamX6Fx6MRJ6owG9JsRrOyQnfeHok6VSWhdc
nLRSeozGNAPGwhGh1EcDjY8d0ZobSegcGX7TsnGquewSscHDAWAOPtNuo8JR9XEjLOh4JvkJMFn2
IwcD2KrE+tHUdIwB5eudKQLWRb8RM4CNLJUucKsw3G1+tPEnJjNLox7uubXP3DREK1iBICJM8qJj
2I6rFb0AlN+8gQO8hBH9D0b7DGTFwjqx5P5IKsyqkIhhpQEe5tnnKF8zi3rDB+fo0g7zJL3FCAOx
pikeBpgvLrbJRiweUw6WiRDbuYX7Lbu9BmFYIJRuQguFsOYQaMRHJMUqhOVdwxpQZWblYARiOhoV
/oiqZmJuWO/6SKBHrFzjNBJc0HwolyFA6N3spVlWEEJOlis6ErvRrB1fIpgbAhFV7oDiT8WPqMXw
pCKK6uTfVhFZCK9cnpyEyC5N7tDOS+zRCg0l5nA1KR5I17oCaScLc5qZIgS9M3K3mQnnrCQv7ApP
16AJjrT/e1mz6xYEegYeU439jSLTr1xu3ChoeczJuJMoGgSrFRbHD+8H8BYthsTBIJb8DRokszXh
1jK5W1XJdDBaInHCZ91Zd1mdrwaaeYjseEMg23WVeYzAEoX061G2VTqZTeyvW8S7jxlL3kqdZp5Z
I99DCkX8IsYq1qYbAo9vy0cM4Ccm5PDR52OaGYNRGBslbPNwHvENoT9HTFJexWH6HDDhr0o1vQpt
dkP3iy8grN71iQtXx+2YPlLWk0aEEARqRoMNWAgI+DKJeaY/lYro0rDHT538FWv1EVb8Ky7sgPME
n4YSul0lvwiQM1+Q5ZYdYcYzgkFRmjAFCHL6WVbiSxYyVHu4ywQ+IlELI0pN3mkT0EwBxJyffM4w
reelPNgIVSNbxUEeoTElAwTWWZ79UezxsrEM47GVvdRXfvy60r0iD37rRvf05TVDEAu7zOL4Ahjj
WG0Ski/sP4LIgmWgl99t1rTbMcz+wgpYEkhXzN6VRGUmujHaga0qaLpt+CmbiV4c5Dbjhjbl72Mj
KDviup1EKjdhqwnXKbHQCApINWMEbCgj+B11OayZeGjyBogMS5EdXu4vpGBiOS1zh9l94lZZkhPJ
YwBiyLX1iG6GFW5nKWGJyUi+EldIuh96ciNezTHaEamIr16TKLlmBttMZRTrPCc2ws9lCg7w8iGq
Ga6IJ1ixJjGHLXZYgrl9XT1LA9PXTMuENbRwuvFZigs/HCcHwgRVsQY2sKp2Y5GfQxZlG7/MinQu
wAWwcQBmBggoa9ZWojwtWqU+Yj7TR2YZwizYymjRR0x9EatB+grbUxftzQHBpzvzv1vlfaQmHywU
iKTdluo5Ce5FeRuNXa2Tk5BQukb/muprnH6D8YpHuu4u07hLplefb6tHMV598yBZ64ZAL12/NxGX
zeCznv9kAzZQ20F9MTApB8QWUFcI+4BqpdRrG1CSU3BcRsNHjEG9PgvtVzqde2YMSMAIY3+Lu4kq
eIPnko8YJjct+yx0DsKOYKTTWg5e/fwMu22LbTN9CdEb7QlqftIarNYWsL1V/m1izwbNyU/GXkbW
npz9CxebDlXof0mSxVuQPDP/3uG8q5FKKwO5etYrNo9asTGZZvh/vvATgKoa5OdA78YA0DJy+rBU
iLrY1oNXza4yrVPsTc34jfp/lfO8i+qpjTthuNLrL+EBqa7V7jQTgdZLzZ+pcTtCW8dZE6l7UFWK
T3ZebmGrhPw1vC/XlBA/JPBHTFKb0NgY6MM0Ou8DEd2zqwX7jOQfcbilWL+D+BXJ4qonQgDYzaod
1kxNUvXYCOyhnOkbOPNz/BYRuooTtRvU1VqEdyqQDtsrXxn5S/AtbWv468VDPQ6r2tqO+k2qGlSx
9Iz8r0rZdcqa432svF7bNVqCvBbPbomnrfQCCeMmIjzNWgndZXFY03/BgrLrps+g+6qbisMLD5t0
Na1TUr1PDKPwMnGp2AfREVGD2R2a9jeSz22m2TESuwxUQ20zAK7ZYvJ9j7FcHakkSpPk969WA0xm
MSglQRH+w6C3Ll2c+DHSVFoW80co3Zap7CTBAWPaHE1XTd3k3Izoi5AAQVT4Rxoc/PTbjy4Zd6QC
hlZZfRujm+eMyw4wU2b5BSiFwILTVG5z1MgMdtEfls23mEFPcdXkBKFK8q9+MqESQfmootuyscKx
O9IuUoRL0GjbEgo8IXGjvBO0PaEgzcDGBVgLIs8ehKefeOyfOvTUeKUcffbbzOuoHWbjpSefMdde
1SuCfxptHlH4ExhOZPqlU/ZlvgYCbam/kvobo8eknsVF5MVIQ2boO+tI2PjDzuh/s+Qkl9026Mwr
TDGnru9JBzWPIYEWYpp8DsKtHP5009/5A/7I7twEd0rzKonArUQrCleTi4qvCqR2Qt6sPntlK7dn
dJwKriwB00GWcQHUvsRoNxLOEQgiyY+mXVqeGSNlIcse32UQ6WyMFww3ttbBMC4kT+0f/DtZcJbG
i9bt8CFyslvwmbrivYu2HNn+QCuSk0yLENnzGa0KtgoXq148DcGblT3wI/AzROtkGPi6Pw1CEwWu
eRItBDP/kau7FHtRdi24so/mxShujYJ4WiUDy3cY6VlVssmTflOVT0DpLLKgoIBHEfgmk2wv/IXj
P6vdC7IjNDjb6QA47XTxw6eg3HL19l8Z2Dl6+tdYl4l7ZnTR+mtdHkbrAMrMEt7Fibv6v8q4Suql
7bbTtBkV2+oALMAauKbEgYT+I62OebMT6FvvDf2RTOckBe/iDplL4pZGOoOCq5ZID1/flfMrSK6z
fPKz0xDv6KAO+V6m/iuzxkY5lfkHcfjQA465DcyPIfvqZRI/yYHDcSnnzkAuTrrmKbMBktS94keb
eHXGEcuoGa5y9SARyV3z/92iHkapIST4tm61LOCCd3WSwsvoq6suGekPPD5VuhaZB3uoPVrhAXig
VR6hPCTVqe0wIF/F7oZtwZQ8PpE+YVc99ANjqY8WaUv8E1c1V5irqlym8vrU6A0F7MPSevTtXP4q
g4+uv7LRTNk5NU99/Mqi/TzdKvXZlAdmjUMLBJrBHNEvD304FBxiPa2p7J8R3CYmYtU7I6lMPkrh
vvWvavlVMO3qgT0v22tgccnDp0zbifDreykE95yn3VS/oNSWDdlywoKSUHya3Tc+BnJw/+nzNmVR
kwMkTHeS8riRMoAkE6bUoZM4Szo2MDSiWwOPHoU9t8wptlMMu+87lwgjcPjtrfoeuAAd1ARizDsY
+DVPimgmvztno0ngYepmZInm078heHbBGUtTJm2hC9DNJ/EDlQy5P6VD4cdjzEJ0abQ6ciiWPR8q
BhherFV2B08MoNt4ZQTQ/iApN4t5tCJ8RniTuDQLMZ3v8dklO9gkevVTjY+5eUsjL0/OTUzVkyzN
pdWgaQA32W4GMvKmXwxmYv6jBm9R9mzDbgVQlzzC0fGrE2uENnwRbDAFTdjzxzOMXXiGCZCaI4ey
Mqx5f4hkcocA2law56mTDKTU2B4eEjV+bn117Q15O/6RJCQU4Mb5xZNpVXSzd74VIoVsWdqo4c7s
kfzvF9949DNI3Hno21nTd1uSQMP5zLk5VQ9zvC4GPm7jfCS+grlwp/6eQvASYBSpxyzYqdPOBxQz
fGccOby/BH8NfzFelxnYoE81tpmEp6b8kwLwBzuiN8vaNeAlSGuj/dOoWKX21CZvowLMKH/N+7q5
d9a7argFvuVyAFYw4fA7s+iCbKOYG1/cFtNXb25S+UBaSWKuu/kbqeQo/KTm2bCOqr7nh5KHbBHc
Wx606Qc0Bk8WVpyfw245ByXHGMhkgT/0DryEjho3dkjcvK8Kbb96PdINmXDHSTtcaGynqfU9J49Y
O8TL4ja8XPdQaWPmpt/Bf9GvRyb9ZLVGSFo5XpP8zn1DEb+HcZfioOKFED0TuVQSinZPIlcVPUp3
Yrg9YzufNvwjOideJUp/ykiG7izUwGCpJySGRqgmSPfeYLyb+mOt4lK+C5lu67Rk61R3UXPYeDVd
buCwqg8WHBCQOfx7fF8G8GijvzRYaWPEBv02wSE7uqL5pdcC46y74R8ozZPYm7k4D3ZqkNe9qgx+
LSJtuuynFx4DSAWpvGYhPIW1hTN+ABKqZbdhdGvpoNLlkVCRHKuR4DrhOZGBx9dCUEJcbjj94v7S
lcyGRnFtVDuSNnBVDsOD+D69+RHTTdtuwY/qgc0QhHYaXpgBuL7IsRP90wzszQBzdI/hIG+x4r+l
xaYYbOrbVPSimnsIB6KQr8fmbw7XwYhBi1xtCsOQfa1wtdANNVdpXn38YCtOcgz6PnG+x85wWLLy
4KgSGmw4E2T5bjt/3HTc32iidZgzqWdBfHj+vPXno2memC0azabmFRdvTYZzv4d1KjqdtzScoQt5
/Fl5dbRaRov6q4IEIx9DcKb62UjBNWwBTiQJmhkKOXKj8mM3Hsfko2b2H6obsYdG4dK2X0XxJVYe
MQQwp5724s70YsBhKRv9vdS+s+ip17eiuIgQ2qDxi65i7opxyy9CGvZk7A3tNnNTkGlpYypYG8T+
dqlj9m+dsGm0E+MHtBclSiIfHfbHkFzi5l7Ia34klRk+yH0vwHJxlM5TWQcEjAQ3xfhqoNhlSMjX
EN5dOdsiYMpJl1RoLxCdNhBQRkU/zOdxfGbpXe6+NAWS1mfLVDABsdXBVkWqEl5q/dA0h1R25D9l
vsf6u0hwtSzSvon/KtEmac1X3/TqMka3NH345clsD0VN7N+qwjiJhRbG3sFsb9F87tV/JN8h1Aur
3dS7unRXpd84vkfd0dwiuY09zB2OWdjWqqK8cKbw2B58HWjKRyng/Dz44jEFpTV7NYmxwx+WJuZN
7NSEzluiTedrzNyRexci+ujLBeABMtxL36WSgLVVG63L8Z3STQYECNqErLE8ojMt8McS3QQi5H3k
PwblieLRpmiyVfEFAol/w6HZw3iQaCQsX6fIOhWUZ5G0CxjHWs82Pli1Q6Z1rJ3NoV8xHIFV8bJK
orBeY3bAdkTmRppeM1ViKf8Y7JCR8N4WLwW1iWF9VorHew7Hus7PVfwKBESg1CnJn2IdEbOQ79x3
O3oVPjH10Br0c7B05wMMXwB5QkgzGp8L36pCPbVJx3U6eHJ38OkLz5+dwTNi98ythyJeTOmIzFEo
t8v9q1E8fGaUKvT15zPwU/7M3ukJePexlS5UYeYTazStzXjk6q6hBj1MEkjhHvYjhRQGTqtya5Rm
cffshPdIKlcjWngialeT/w8/F029Nx54NrzJAcuQXFsHZtZKrbBNUBmX/0aQtCSB26l0kWXsNcdC
fRsKLyAaQsVBtE92/vimLaRqEX7itSF6gUleoJ/E7N3SiWKOdml7N4O/jAFPHgNbGT4mmsfxcEm0
UwdpKWs0qOeAeFO4oDH9owIHY7hK03OS7xi3B3tauyCvgDd+tKFvf2rRY6I0lr3AsiuSO9t9ZR7A
0q4WAqfC2QFThe2dxgWquvnF/k8H2/subKZRk9vYRbK8JhzZxHkh5fv1dUS55CoO8m6ujgLbUXAJ
iyNflhqgCsZr8ibkDFp7jpl/HSlgvHc0C86hQ3ndu6R5gylxIFCk3IlTl/13sr8bGqL9mqF//CyN
jeLv9OVGSxyw9ciIAI01xp785Vfo+d+5jxTFrdSOYrRvhdeKvjhD9+PSuN7F4s2AWkMvGkfqL4Uq
nrtrNnAFD/9EDoGxqN10yA9WT99WJ5ruwCkKVX2GDNiccvFhgdVyLTtjpComF+xctGMgRqylteiK
1U9Aj4nBho2ra5X0X31HhmlKM54WZzs+c/+ojXet/NCA83R0j6i+4kvWfQT95GbCbxNhSgAWZEwH
BnnLq1NHzmDsU4MOn3xZKiBgCiHW8Mh6LczJYoAh066hjlrVTok/xPRiDq48fGv+d2SKNIFzh8Sv
FY5Kr9eZfcQ3I/+Uq1PvfMNVrTWXCnl8VT5MJs/QD9N4kIqHTGOlgcC3NR+icIB3DAueKzQ30VLd
zubbLLlF8VVrZBFCejkJ+hl+4qqRgAlvogDHKZ1roBb8AM0nzRB6W8Xz3bT6Tu6vZfsXN3+KAevJ
oh2RQaFgVl1TbuT7OXwWECWG34mvouEEFkEMBm5SfzXytmSyMPIoNpL0bs4fMw0wbhGOpNExzj4E
Ywv6M0ifJe9BIaPIIzUU0tV/F2jGg7TCrHy3JP7RF1PVRX5duAQs4eyDfDG9sTpgnLfoIWeFVc8S
WSZRvyn9aMvfSeVbO69ZPCGXGOOS6sjzwvtkPAVrW6y+IYgimTWNNy16h7eT6LtCPbK/pcp72OBj
/ixrqv29pm/MippnY5of+LHtsHNq9k/Jp6lBm06+L3ptX7yKIHGszSx/Tyj8FgiZSveGzCz2US6R
/hkpHuSGDVtWzjkaZc0qbwe2oguTXZkzAPwhMD/5Yaif2pRueKTiuCvLncaNo3dA4LOoIkgvubnB
LqynT5prk/YmzYe63AHE1cjGbhle9KQYFw5oaDqSrFfph97JiJDRaVBEde5Q7AKRtL6Y9b7WGeJz
rWSn196U+jj49PvRD46ywwahCOvqT4x3NVlAjOUrz0i/e+HfBM9VHW8BfAaDmYASiyu5f8SwtNTp
U+NQKU/IEutyw/WVVlBcgZKuvbqhBc2gDqsalUMln33ZM7R/jfIhZve8Pqbxo5iAH3I+OvrwUyff
rZ+6UXimftRZCrWtyQ5xO+FKfMTVhmupYG2a6Zr71yHbNOGLdK1AX4fxlwUXqAw9aVifTSKqUnyR
bxHslghX2GtZ9xZDR7aqI4V286frTjLZlu4G/r4Djpnnh7F2ewBogZfKGE8Z6DC5Rtnq1d1O6j36
ciI9SB+nLjkf65nMqG7rF1dTfxTinsh21RFuqHaH5lOJDSdM1bXEtiSs+Fy8g9auMPZVeNQCcZMZ
/SpQPvL0IboJLWR1r05vi1TqP3rosonDBCcRrjZ34nCk4cSIaJ+zjyT5kxe7QbhdUue11qZPH+F8
t5JPgL96tW+U89+7aH7EHC3K0hNtL+rojvWmplDOKlrztL7IblXfq0lZC6lvCz5dyfkzNb41A+Gw
dNWtS1vRZOzvg+/GVLJb3s7GOozje7iA7DP0zONVDf51iMAGSMJITKWOH8JCxffOlPts8Dij1SXU
uFRPbIXtXeaeUpu3cb7P69lRqx/YBYTnrmH/rQfLGVbckHCRGyGGbQPBL4mSNWMVWTJXApOwUfmF
yoghIys9RT1U+hpVIh7nlFuYX/l2S7ZYSjIbLhD2tXITufg3qZGbGAkLl7UEspHdrAy+d3d04upq
yL8gxOwRYpzd0Q9ARdS/pcviZrTQjoyvsYmTlQBIULqU0z0Q3cH9rsQNSQc05OnsdzUyOGp/ea0Q
UhVvkPKv/nNF5JeOul/8Fob3PjumSxNATxHDvUlEeIW8pzazYkcNTQ4cjVMa6nWY2dr4GY3oDUvG
DvHTsokak8/Lx0moQAAnourI9JNEagMdREc09o10bJYDHbSiDLbDgh/euPj5DkW2a776+lh2Lx6V
3tPHV3cyiCzLvKUlGdobZmKrvmN12FHbrhWyOOAyZ9NLDfeItgTKIH58L1JWr/SB0IHfWbh39dnU
vrTEjaZ/AQGmw/yrroG7dbfM+s6EL6Ou+fepNWy+sWkLlbvdq1u9B8HME7XoX1Ntu5q/HVxpJfi0
rXs6X+qfNN6T4RHQvrXMLXesSb7yGKrUtWCUUKb3G23p5UtfAq9EnlZ2W94VBjGJCzzIW8BtW2Ud
U4EQEoZdPbaLBmDPlq/MiG5BdWrkoxi8GAIM0YZua7uA+aDc7QNqg77eq/k6swmdpVrd+FtujBTs
HIwipwkBNGPsLzwbW0Gnr0z3MfgOfAbVFfNb4aQSHhK1jxAfvRVBgUo7u6ElXWWXHvEZqaVEQ1P9
gH+lyRwFgt1yTdf7R+UCiSIvzCs2arErvQHZizdYV2V6w+G00mqMqdJNpHmRAnYnmlEZPHCxdPdK
+YQslg4I4X/Iuz4wJcJe9TjvFdskn6twQC4zoGZmSi5bTA2+8YWDqb2sjqBiQlve1PISTs9l9+mT
h1zsVW9wxcyLjBfkzdWYmFCUE96AClHs27imG15dS0elW+UBeSPgwcMaQxzCTvcFqGecIcaHjkfU
INKSa7kGGpQ7Kmq17WBQp6/i3masXZ8t2c3LbZLQY78V45sq/EGE9/13ZToo+k7vkEr+Te1RKn70
6FORJhoHtFGeafoH6YQksn85htYLLQcacJZ2pKbkjhGM9Kg+ovybaA1UdP+Qga5CO0IO7DHO4Dcv
XJJ/4qtFh4XsObfsQrg4KrE2f3SOuOsL6nkQ0dytAJjNO+xGhCYfO5dQg/IiMp+TvFYEorUBlGp3
9HVyMOJ2wBB0pFTO/Z+g+SeOj0o8T8p1zAS34VWpON21VcFk66Lp3wl/l2l7Ghz2MBxq5psNBS/q
Fof2KK072wK0t8k+CuFIrL2arlMozjU5KHH5VwP27IN1l7/q/KaNr7k+++3aRIagSL8YFFdCtaEl
nLOxx+22Ud8qwsnD4ioiEwwZ+5CRsBeM2mNndICrTXaIppRGwEEtLpzI5JdTDp1Nrsjb0Cvh93Wi
as/MY3qLK31+jIoNcbxjcSS/gA0Z7UQAJ7O8m+SbrUMvgMfjROvh1/o3usC/sMJDtFMwojTdi1Aq
H7XU4In5pVd+RFjNMymCUX6RM5ddtPsyOcJ6Wv81bo6kBo7ZyE5Dg2wWvqXu1Ro3brw1xUjoEpJI
EUpH4yYITiitJfNdp6pXeq5SmqfwBbblIdE9xRaZa8PNdVggOMeq5uWXb0R5FBediwrBUlJByMew
NIwTux4aCN3/Iu0YRFuE8bwRErLTbo/md5UZF6xhK97U/s5WO3JkSdbZZNH6G0YzdNovcX7rwFSY
lp2qLlgziR+f3kum8A3DOPWDERDSG3Jp2MeILTEKV2GviralAHaZROMV9Up7zJWtTniVY8GWWQuQ
MkxcQIznffYSrg2jEPOu3UenWQFQitGceeE2y7f0U7wGIEazh0nQKj9q/b0ozURUS13HaSTRDB3J
rmfiabLtBE8d68vyi0t0T4al98vMLwThXS7356xzDGLgW2rdgKNGQFcYL+zNut5V+ezKYkfh85ZJ
n00irek0osPYSMZ3ShjGcEvKQ6l6avFZ4p5Xx1Onun50qKzjMKAJui0NEzGztm1GaQ3gQ64edfbK
8Pt0+bqu1z3FUvbsjN/O+Cn7b7xSvXxE5WhjXG8ckxPb4SnSxXFwakHl9mLHdLoEph7iDZ1XgNc2
+lHD96y73p59fFVxJCSe5EQuVx2AJK6e7FIcpRmEhYGrdEsP1ry3CnFTxoaiJyNj5WTS3ss57QhY
W2GAtSFDUHL+JEx5UWex4YIp7vkSNAAwHAV1xn8JIIdej2ra6KI9hK2MjZAjsP92uPb4hgy4IoRT
nauydSfGKRJz7lK65xG99Z3GrL3ewMULshPzDprVPcUCP9S2uC8xrMP4wwhHgBr1im4GWVUD7Y/G
FW3036uApiNMqOhqcLnw+8GRMTBE3PbEyLPatcxRiA5iOGQqHJX0EtDsnL3QwKnOkjv5a4UhyEH+
qLgjhmgfDXT06fdCZGR7jx2OA6xFH3QKGJy/+emPOEaHEarTlN+E9kLny44C6JkTo28utxyT5nWc
CH3C0tGtJmyCv3r7Hnvsvu2projhQNayUskQStZlSh9X+64CuDA2ty3/uxL2c3uWrPc8o2aS2TTE
vY8ltinvla/SV1kYgTbuKA7VsvZShCHxwIUEbhl8kLIFlqC8UuOf0dANFC8tVTg0mGxw6Bhn3zSc
V/EnFDjEFyuDpVHnjjRgvD03CLatWfMKhPU1qZAZ+2rIL1Xzl04ffZr4aKrKYW+T3lD4f2qgoL7f
DNaxm5apGBtL1pFfgcrY9IB/QYKHnDF7ql6hxlHswaO1tvR5wn//P2DkdzRB8Vb30uH+34HKsDEn
FfCn5D0rxh+lJN5I2pn5vrS2AS9x9xeqn8GKUceZEn3JUcSGa1XHbHW2kEnVwZdkPJBColmDDRfw
BReboMp5QLOddeR0UMfLwqcW7wzL5vNQgfV3CKVOlHIARDeoUsl8JmuLwfMrS//Rx3YE5BrMyRnr
E+uhnpX+Kl1E7hF0v9AnEtCwDhQvW+j4PNWg+KOKHRk0LAfKQE/bJiETSQOrAbBPFmO/DH4MUed8
3QIcReBKbAe6ZigFwT8TXLKN8ZYe57Qfqbt5mwpeXC5dvZE52epz+m9Wh7ImYVYLtng70ykT0tYV
CFtI8QK13wZj8NDG4mjuFolmijBrNJi5rUcnoNMKA75/lzBnRokFaAwsafE1lE/ULSscgQJXFINj
UHM6d6ISE5kObUKOGb2ka4rLBnG6IxiUv3QjZ9jgwauTr9H0WRW/MvaVbvzUxbcamxIdfcPR6xO3
Nj+/RcxJe0QBS/NNh9+dU9mJ+ReuxrZBeRwddCgx2V8vfUwojrPFW1tyTRf/Gl6BzI7srvoMKGFo
Z8niC763q817FKzIExWeMAJ+mnbKSrRFIkgGejJp/9R+p+opEwDSZNuB2JfTUL7j7l6VDWkG5S8W
pdrytJDJ/nFAfcJ3XXVrRh6B5KjZR2meIk91DONt3JhbX70L+UuOdnOrI+ltgCYzwtOQSN1G9mVK
oQIPDG14O2Ldd1cwIUtHWI6Qq3LmaMG73JM6EP702ZfBAIJISkdIs1VavPGk2JGXjhs5DsYumo6y
9gbmWynP6XRf/mhL+DTpMOTIgUYz4SVEJBverDJ2Joo6aYukapXqN6oEFajNwv/fo47UpZfKeJ0R
aRL8jdHHN5NaYpbXSPMoNjKyLjVx2yIB0egQpd3Oasj0xW25rhXfVdiiUBgU7Wft06BjdFSE92hw
Z3lD3IC19DsmxsFjss7pYIHSw4n1MPJ3aoFVFrugxcdNQqSph6iduRRXYlj+doUlBUkzslVP3OXb
gXG8tVs+SmiQlAXsKvzqUDV+Nkyo8UDbqfLboRAzws+ZSnzqZy6Rz/nF8LBJnhLfL0YjBNppSIGz
FwQI68Uag8CMjDxKi3NBylTdnPrxe6KcJrSR+kjhN3U5DMMjQVPIQJlE5cwsGS1MMMN7UjX2/L/6
8adHcrIUQmkp0Mmlv6xflqNb60+fyONUJuTJ8J3U70FxacQzxbea/IbkRIjxezjfqPWl8GOsyRDm
xKR9Ad2VmSSRfCtsQKvWb5jCARFFa7/Bxs20bkcNxyxbCNcJh3jDlsDZWvWw+Ycfre6d5XehwYp+
TaJt2Z2Xez1gPhw6y0yoC44FYt4SCa7a3AKZwNdoJbEz9w8mbPV8wOyHAlbYfNOu1LgRsBIHlbTA
gdC/JUKLyUsoojlzTZIRTQSvntCcpJId/aqacNFIU87bL9PpQUeu+B09VqJE8znUHsziRVLiSy6a
2Ym8x2oSgXZ/+OMuBwihHNvp7HNXbF6ieBGFc07xl5MMkO46BwWzde5tUvHKq9xt/Fmxi2rb0uJh
mruKa6/hUzL/WHpNLuQ8pqQZbiPcTaR/GPKfnN2BQvgflXBDGQWYm0nvLWkztss3hcBB5MuMHGh3
EEpfVSeCGlXGTgWJIkjuZXJjFJF7yEw85X3ZH9XMW2q7EBCkg2Un2pfxxVCddPKMAphyxU2+3gvV
tso8OdngWeEiVAFYBOeco7Zg3Ukj7Z+noQPlvRtIVpNEtv9H0nntNo5kYfiJCDCHWwUqZ8uyfENI
ls0o5vz081UPsBeD2d1uWyKrzvmjF35q9r0J8R0DSR59e57MoBH9KQSRmKHQnfXxd4xKZda7RbhK
xIv1pYR7cqnmxThrcJZNQ7fVXMfe+spTCl61egkt1htCfr8ljHLUSYAo2MiIcIKDHEQ+0F5xDxDw
cET4FNV8E3LbAGHMDMfNFk0On+VW6YGiW8L6wLgFh4FdQjxlaLHAPOZJzluyykBK8o2UbMt2Yb3d
GAY5Ll9sgTzxkcPjHv7gEgsCt3EOioEIjngERpPsbBsL6rCongX+IPzkPcM66+gkGy4HJ3A7/dZB
MJEMG31E/bbuz5m5fJtbkCN4JoJTeaJGZ4UZhxK50TXVU8S/H4nFN5twGsbLWGdjj7Z1tWzGae8O
c34W9PbVnG+bz9Ne9c5KeuZA2f26bj+Z4lHcTAxlKgbhmOgknbPDGRIwYAb4QcV1/6bJA5yH8wE+
VnJhpbGV8BX0WNIIY0HtyALUMrrUERbQqU9+obFxOEAMXFMPfGUYcdfNGzWdBKxhd/RwoE90ewV0
e/wjBR7uP3TOJa9XSVe8wwgW0WMW7vkRI7ddRv1vdaLDkCFdn7JtEzwcOULPEfdzSnwGawBC5GUu
1iPsCtsYFBM6q8tIRzWYqAWkr7x3TAxYDRdhavE0IGKF4OpYL+dwMdFWkb694jmY9yE3WXWaueWR
WFEBtiGi+YyZ+PLgX5cR8gS2yBF0CBPmRFY2A4/vYPRLvdAnbfuyZKxNWw5XrDe8uO3SXLXGomA+
mZiLgcagizOwAaR7M1wNsK/KPWE+g7bW2DxGpsQGgFU6BMQ5SKRRv7eYxjT1GrMMjWetfZGDvjAI
ZRdIcbLpASI6NJhaiLS9YLuvgJj5/hHZBfF3qYG6ObuB3lafVrYQv1bf3ogWpV4bBVMv3GaTLPwh
MRaclUSzmTM3o03FEAFFJ/aKfGT+YSBJyHhs4bPpsanW7+zolF9i4MpfHHF1eI8slmyb3S/llRcw
fD/jFIbW6DtiJnPWERFpEyEsKzBC8Oqx3qEmkqvvSnwp1uIZxgvuIRRdc8NYIeGp8bn168qjd4Bh
tvSOkQRpMaGzBgvPU/d+EUjgorSgMfcowcUFLiDr6dOCJZGLaPIPQau2pfksSf4o1LsWQ46voLu6
9sxj0CSL4TttLtV7LyNN7bJzhPYqQcNfcXBCTJH7Bt5DkE0QbNUprYzRWRBHFL+SmQnKfMzolSPs
jr0L9dVTJfU8maqmUOK87W3RFIsq5nJkNAtJ36GNCSGE42nolkC6xTFXXQsVWg2UU/ifZ7zMirF0
7Fcor4P05NXfA2y7SPcX74ljowxiRSIvNvmhOxDyF7nxhW4Gd+B7dEErhgn6AY2CzHxuhMd0il12
nFHIQXmk+oZZE8fpCAJUV0IYwsY+1N8hjAdhJ+NaEN6Z95nzQEgD6qkcXpXfndcGFd28B/WBQyAI
g2j4IuOrmlFkp1vHHnWPwc/UfTToR5xPXtiKdhRvWWjnMP8ApcIGZEkcYAlW1GPaf4gcoKC+2vrj
MQBVB1Nd/8SOTVjGX+N2oLI0v2t7f/JTsKRWAUR0V01hkDJjVp2SQGiRZQX0T4ccvfrNd42UxOz5
QBGfO/w6CQ1JufcDjT+2x/K9owI5qf7S9NV4BKXkyO2bp+2QR7/Qmd+USp/Wj5QzeKXxVtxCJPeY
Q38VSKichgDLBl3hdeDxkr44cwpadpol3WrUZBb1b9Stu2zPUqltmRW4W18aVaUUlojbb9MWh16+
CPY/XMqFD8sAatidIDBlR4QyIco136ReITI01jEnic5/P+eh4h0SYg1AJuI3l435ZfgPUkUAMoAX
QgAF3L9QKMQ0fhcE44vY9ESbS+2aM0839xQmg3EfhLaB+Dcur09HoUVozireQuRxq4wtpiT+ft4I
972g9FJ1Q5YJsNKQ2qpQGCoAGTXwnCXDKaCPUm4MB5mD920rf2PKPrZAwzEZ/R0qNBCX9/Sn1hf9
sl52dP6O2xivdZfs20AMIGmIKvKrKlaxtIg5kswZRnHW/uIikvHfJ8G6SCkAp41kC97nhiqgyPdk
wTDmPQDcKAuswhuAWhexb+ouYireZjuH++oW4pCPaOUQsnuNkGcNoDxdpcNMSo/puKrpT+E7VH+T
2uNfDdAk5L+kx1DeUMwyMe+iKb6tN0xt4anMlFlQ0nZNB3mJhN9PbFbVEx9aH22LObfpsBSojdd8
ymQAqYogTFzECkE10wLsTJAJPnZBFE7cQr61dehqYGEIbzES3e5iDnB7M9aAqmV58tAtQtgJp9+e
S3lExiWVH7REEN2Ve+xls3ZYlkhp1JOmLMwG2RTTB1OXmP1Ql3dzyd9Ch4pTH71r+aaACgyoPefj
xoq3lcxyx3A47Nt8h35lBqwsw+4CN0nJk4QJXFs3UfNluziyTCNHAnhBOwzwr2ITSpov808lZShZ
1fZChm8cydiece8puMbTZYQE3MLjTJvyVCNsfT5Ou3xHr0kVzXseMa4+zE2G9SdcEtI+piFlZNuo
4MHTEH1OAGVnHxP1GdgnHsleXZHZsLChxnQyPujqAsW4WXMiOzoyz/H1Qo7GJ3GecnG1iBW6vyBf
qRxTLHrtTOJJkic7BXK4gpvJtZfkPOzyk1pldr+M/0u6rJVwatQPERIJfByw8RrZb+MS9OFx3vdT
oA9U+h4wIraA1rM53m2saj/4Lxewi6wnw5x7rdkKXVzzXmjIG9qw3FVU2CKLIHOIDCxV+xaQfRN9
mPytXot6/MzRL+p763kGPt2BfWJUEAyEfA5ogHurrRtTOUp7Jz/BaE1B4NK97KDYBF8z0pVhHCh4
xBuEtMcW6roXHCNnsGWsTP7EFMhQ7nOUAiI37uog5goWJE+WySYKf33npCrD5EE6BRUVztIcN161
837YL5ofX96QZZwt6C0yAPNGzjrs9EQjAaNSip5h0qLZblUy5DExdrE8E1ELmPYAuf/BfmAp7Fp1
s2aFmxBIIJbVCiWpk39U2e/wWarHrHA7yEueBWVu0vgy7gy0/tVXiWpT/bSm7HjJGRSj9NAdPd67
IXuks8A1NAj9eIY1s49PBgJy78choLqDDIUTw+XBqf1rSytGZZWvKUoQqkg22zGEqMRaz3wWbyLk
7QzMzAX2v7HKkI+I1Q4lT5hEIify3pan4mpr5dGud8MxXqDq1FfVIlsAo3DtY3XZMTN4Ctb4YArB
0xYt39snOQiESXzzu8mkUtOfZLsGeGFGhAXLdvAImmetfP9Dp51rjWiNdJGJh2YOswgPdxEeA9ch
0MvZkmvB+XUyeadTZa9Qzz1j1OjzQ4HglZmJIcFIDr0HLFmidEw+uItioKG34k0DEGDCcyallgjA
W8LmJiRdHaoTxdi9v0OHVR7fBQAG0pl2RoA1J6JrLgiJxsDB/r1kGXDtakPs6ywccRO8nJx2s/sQ
rdmVKarulGUh7QWgxD85JanCjJz1Fko5a4D+dDrgmJp2TDeYlbe0LtTpPUs32VJG5LAIftUQ6pcz
52FrZCyiuIl+wmYvpVcwjsJwh8cQfhmMqcU9668dG7BgqoWuM+weSDU4bjTEaYD5xU3RvSn1DiKF
uS2m+sx2Xv92fxD5mKTXOZEpJhQWDx8KdYYqsO9qProtHAo2coiK68DLL51i+STluyFeMuCZCNSo
D7hLxrdK7JtQhAe2RyPCKzK+JRLpnI7qEyhCV5q3peCYO+lPTIbv8CXXh+qXYRdKjVRHvrVrCxAl
dRd6fSajcUYzrBOkYq69cK+pB7ndhO878SaoafqFHuxVk54tSBWP3S08wh5wDyQ1AR+HTrsL8qRK
OSMYu02LaEWmaOq6MSlP7XhHnfcfKun67rsGWn1kGfqO+P9JAbXj8/qViIao/YTnBd5lxRMCu9F+
VPIH24xFF4G86ECc0ATmM3IyfBxDWvs5BC9VEZpw/DW3Qt876UoMP316EiIw5EZtux6Ck4k6uZYe
zrBJCnlSv6+hQYQR5rRrO35KjPd6Ncx0sJrC2lbtrZLWZnR2kn0yGkCjvHndGXgRhwCU8FKXXHEE
MDI6sDZlseifWYyFa131QBIU+f1J3bGvbhrqPv1QxEd/5OZb5q0bZYwl22SYww29HeQE7TBNEcQ1
UEhzjaJRAIxqG3bIbTzXrw8j2Xje1rLPjXkJg78w+uygEhrkXcCXPCKlAQvGiqvzv4NbpmsGk+Wc
V4hf3C9ebT2HsefAeFQIFJs3p3NxHCVinimkO5naUZJpfCWJDXG8UNwm1cVkOg+CveDkxDLkxNcK
RWOsnXyFRqKlNbjFnIsElpzkt5UANeoc14F5TLRLPTBExM+wfcUN6vIjLABaJ9a2HvObUSqww3+m
tGyrjYLoGZy3mKrxysnuYk2Xq7NnXV5fvWnMvDlwhfFdkrjoNb9o2QZ0FidsjL26fXO9R9Ij7h/Z
HpZfZGYze+Xmj6CQLDCcEdrLSpEHlCHqtGEibIsNYQehs9GE1ILySei3pVXSNf5V5rdGREZeW74a
Tbke84D+XSp1wdhVZu3mrzEs8ZwrpEsFC4u9U2xPi4pZpt4CMZUuxWuItdG0cjj5Pk83qa/+L8ET
LvR2iS4aZTKGQswt9R8p/BOdAaR2ruxO1PFIyhPXjNUAaSsILYRRPv92CBOgBmNSYLEd1L0UnpwC
5p6zQIDNHYLwdV0d83hX0eeUrQOX6ZQLoF+AbZjxnJjCac7VIjASat7xOgiCHN2mQFY0vhAlxs+P
MolQcQ+wQMg0pnxe1UWmF2EsH7I5b6oZbLR+LFKU5dckYrZJcLm/AcHXfv8xZBx5GHUE9dMUDHRg
g2S5MmJAFaJIJhtQzGx6tpSCJfiRUX7bZc8o8VJYbq1na8L8Wj9aDUk90fIVGF4EFeVTlG3gCBuD
PbeXA8YcoKQBeQs1VDHLwnwO1lMDLFDjfKpKB2IekVR+ArtyOSKnLabMvsVVLNct3EiffvudBjeX
/wsNNU2+RljhUt/C7FaTtj/WOoP6RHTq6q5erJSIwEgMEmGIWaH6Y0NAijJRivfMIgt+5Acx2IQr
Eh3Lm623pLdsxie/v4AdHC4Udm057HgOOEJL1oqJcVCdIxEmTfPK5GtbfqXSOq+XAckVwJjI++BH
TZIZXKcxJxrzd5/uTP8D+mCqQPM0HA1lzksFiSOXYO+IM0pcipL8OXhHM/31S8adeGtI66bAuoKk
Bm8hNRUsI1MBX/gXn3uCphm/ahcDl0U0I4ClP9FSI3ZgmiWITuE3hBj2+J2T5tUDG8XKrO2+JaZL
GGdFWyHY9jWXPFd7gSkcZN07/FNYjMeQsZSgGRt8GjGSrN0r8B3vAyqVthLU1Sa0k5UFU5sjOkrr
OYU905KIsA5xumUDnJBvNtrGOhlRe5foT1SFY/mrrRuXnXJGJk7Jb1wRAfdvDHCoSKQ6GeLYNy+R
TNAoX3vcwWKmKM0PnnYOhoP//jaIoxzXsSQxLHM4TSGrkZFOg3lJEt4Ec4S6pmJ4ECTHzJS7ye9P
SY9OV5FCIlMwOwVbbGiSxbEQn8hdBhnLQFQD69Rol3Dy2zL946JGNgRu5BbLYNVTMZNfC28TO3uU
mnz05OFg/I37VgANQso9ejRZJV9W8BHqP7X6MSLb06eABWG9NBNX/UnY7GYIWd7YXWYmASCl2DGn
OcrQ7mxpW61d0K+ATpy6XmK8Sm2L2h+NPPad2oIu47rVwkXC0hQCvFZIarGcQBilfr1QlRHTIJpX
jvF1kX/yVQQOtzbnS9lTj4oslizQtP8sUADxRUM/zCGaGGBYBYH8O4A+pTk73KJdeehmCE5EMitk
36yDxsObxS4FObD0F2372+XXkPXDNqf5+yOykIcbJ8TJeH9nERuvL84npupSnugZu/KcNZu0CUAs
kDZEhgzuHbys9t3rXzHEUVtr8674sIebSbCjTH73+PsO6OhzkR7MtOw11AXCPJ7WFESBEVuOgQcm
N8JWCjVz66BciufLZhUN82xl2+OKZ23WqHs1O0GJQPgzaK3sO8oKcaB5BZ/spWNtUsdDTshHILiZ
IMdNnH/F7UGcrx7KP+Icp78Sego9eXjKbxxxJgUoP6odnx4oLyq+rVkuDRghioIRQdXTXsuhglvU
9u08saxJq5w16hr8/mxlK80+YUwosTr4OlmL57SH94MEsS5IcEkX4+iP1kQmEcn2NdRcXXi4Z4lD
0qPA/535v08u1Za845RpIynibbfLPT5A2GeuPmAO+AKBC+rcusVOXYyuNRwlV8bRNX9bdzX5g503
oxtxAj5yfVk/2e0yzLZSgoKKgle62hgAPa6P/K3Mh6pwg4EZATllLl897xUMqdviIURcqUsv3fkL
s6tPJAI3P5+rFrkEv00GbU3XKI8TZ2Z3idlQMROPyqeYGrXwO5kyslTHF9qyrGQFCadxfy5hsoWg
K+n3gBcNApH6lY0L1Dnii6gLnHq6SogO6TA07r4BDn8kD0M2D4WDnqvdDTivYxJ1iZwCnzTR7bJZ
bDLOwICTBa61nBP9ImawNF52B04YTE1UPt2DiY7ea/IIUK5xic5ybm8SwAD77ZnDCV/YzqyV3pwA
yXTVC2t3SbsrWLx/V1Dtxj2pgBnGBzYa9UP31rzl0oOnLWA4d/pXAu7iAHgFALl2Xv14I7B2RbwQ
b31AzpKwjRCqVbKHIBm903iHBmDZ5/sRJKCtrYnf3VBwi8TyDOpRGFagjLulIA7q8FlbwmFqvz8r
X+QTOUAZWGN41atRyOahDhHGYYdcmF66aK2TnpJuiD+NSpIfgt5Q2wjC0jz18VcvyBLOWgHflvhj
CC7nW8z6B886ry5gh7mBqTFh9Uqu8CQQl6tWwF080qdvgenVf1xWPEThvIoGRnt1qqFSiTFvDj1Y
BxOqWn2Zw35c+KtKvUnzcDEaOwFkFMnCW3Drwu8JkZBCpk+DIoMiXvI8ELZwddn2JRQ/BHd9ShQc
mKnneuW3KsGyaGguSdwpMW4dGx+di/0X1wQ0aH8+kGP8aUVHvrQZgX4elwXCD3tyLb19O/W4Bx66
8QS2n6hgj5BrMyTLtJGRJjVTlHEedvw4fH/kH+LvW4pDI0BaCpHFsFFrv/wTnju8YPCeGgH74aY3
gCo7UDH1e9COb4lSCyrvOrNadGqBNG5TBchzjsCGM/biqWJzlAaoE2fx1ByTlZajnOfhaO10YjJ5
68VVf7Tmj3BWm+EtxezHJyPD6SfipOD1/MwdbvYMkRCrGRgHKa78pA5Ab3Vq0RNl2UacBKVFEtKc
zPapPTzVjk8ixhZvfaclRSkViiX9SR+UYxwjfS+9t7n8Z2Ufmogzgu70v+Li1Zc+mTI8u8Gmeh8r
9nqWTxJKirURf6Rv3L+LgY7nRQlAHcqso3yOb7ToMa8wUA7v+7XId0Vxaowfmz94P9LJi4IgUQTo
VbKL1AgXmIAnzrTRGLK4HfkrhGuKql0nwRK8SVfewk9IOz8T5BMhVK43XntKNAGukicbjOQTwB4W
BDwg6/FX49pqMARxA1SBxtquQh/Fsw5+rIATiPYSlb0ylh6/SuaWVXBQDgtblpYi78tAkW9yXPAr
0Mk1MzqHvYLZnpSrHo6/ZpiXGa6y6Y8tUHLutpAEMfH+wIINaG0RdBXJpIFC5MabUu+HvA6ipblb
XkZ2IKK9xJoLJdfopHNktSVR2kOosIt8kgpnlF+ecm+0dVYeIer1/IxjxnLucUKTQim5Q8Ti0QYT
TZ46cJ+167NdeilB3M0wpe6ClPEbbkKAYxC5bzZZ0qxAGJkYD/iHC2zO/Mw+5uYQGlhVPwxT+qfx
NkYguX2J4jaDpIvVduJstYZ6WTYW1iCz2IhNyBuxCq1zOujgjKeDsTORtsHxVOoyj7axvDIkl6Rf
+XM0luT1mjbbL9JQnkl9/LaQgibLdIWbQ90SPCiWI0zGA1EpiDvrwLXaeuWEZ53ofruGSV9S/sbT
FPq4ZuG65534WWSOfIY7uwUBRRVPGRvm3llr31n3hPUg41sW8zA9v5Neukv5Mn6Tq+5/VNKF+Knu
0/b2ODS7kIjMYdo56L1pg3BMtP5qPteSZoZ2d26BBAHxewbjF5aHmeyv9OLRSLSLfgCHp9mxRcvh
A5QbSAUVmFggg3lX7zwLYfm+Sx6qzcRJ/GcFZoNdU6iqLAbbcvhlNuVrZN+F2DUfecrCpe0kg1+i
4mpvQyCWArff2eP7SL6DCKUMSGzrNtY2af/y4qKi9iAfi2eLrE+6oo5c3oQ0oV4n2JFRCxbWnGVI
PiS6xWYjKh++fbxBzGmElyxVL5+++faJoNBtmqgzHKOPHr/g5NmllM8DiBSvkj9paK/WcBFfR2l+
duEuh4ehcKVc6Co2s3U6bGNAX03oT+EaTdmmqI5FjLDfqOVCzG4lyUkSdxTGSOSAaehqN/ImxHFK
CxGcs0OOC9HZ4MiftKXZ2b7xYDp9PPHkWheY5fIVmaa58gw1xgpnI8mPsv1pNNBHWvJ0yuFEpFMO
YUB1hKuiiPSDH5s8Ma5JpCmXRFzHNQ3RZ0/dFenFQ0jgEfglKFmfq7Zjr0jnhASitTPMX4BWPz8D
ZOjc9Mlcc/akwCLbElmPxkT+GewHmyS1Xoe3B+D3Yw5fkfow5HpmlDcN5oCAHGDJYds6IUkFAEGI
VwXs6ed/4jsNpRvZk9MemwfBQ5ioVxzPfBF1v5aBP3FUvFnmjaUeuhTHesmXLX3lzp+pbzgVMunm
oauwcnkypDc+GYkWZCoD6MY6ZtHezPnmazaamEySRTyP3IggBigZDe08ypzQpxByZRnPrH7ozC55
cB4lAAficGYAXODiEqLEhnTV8aywaWhUw9gR2seIQuUt/4mBgSL0iC0Tg63d1IjSe0YabUailBWA
w8wse6lUKzraK3AZa9xnrcYSE6OUf4VvlOMoOpgfErraEZwllOj5a5J/UkDHSKIhJI6mtcy/Yl5T
24uQMXHAhzoH2k6rPyzjL4RxCOoTJIvnEwuGlNCmE2cbeCe/umJFA/Cei34SM5f4e9nsvDuZd0KR
ArIIMcFVEGcPr90F5k5rjiVA0PsVk2k6LKuSsbK2Z1olqhR/7RmRpd4LgeY0Yd2MwhxlDiE/kYAE
kDsbB/SSYuNtKxUbFea+FGlmjeD5qBKdVUjfWqVNSuurN+7jWK4MU0NSOc5TG31I8kGEN4aAGZD5
u8C/jpKPjQJNeGqcq0DFcFBtkxKsmnz7nIicgJchHimxr37z8M8xPtTyQ/auzt/gDjM4FobIegKz
1An4z/E2zOolDjKOjcm5JRL2CcBRrCNKCRvHgB/YiRiMEE8DxJqIDzNerToztTUuiYhdeqKbW4hq
yfsS6nWr/dTGs2rchJ9v5MRS6x+sWWJhZx+O3t9S8AyGz27AqrWREG3zcvBQqqiDK5uyNo7qFOu9
cwkrnEm7vj9ZQzR9d930ClsX/lVoRKvPJDylZUhuxkN/E/Y0yRmxL8SFIwbB1Lck3tr7Q81IOinx
iiak2fCR1he5/AZYYA5zRw0wbNEhsc/kr5DLebgam9o+FVzRGqo9PIgo17mYpUN9VuVbUL3smEL5
ORrdbdctwlYgh/7cnEnlJXBO/Cky0RaFPkFsMlERAOBrNOhfzVEb4SzxOmjzkqtppajrjsRyNLqk
YmHX4D6bKtzVDzK2g73c7SlcZpHnOalLBBKu3X1VeDa5qMS9DFqARMuV022SkLvLeUbAp/9SrR7w
HGMe70ZvnggS9CdHHQGstNFuJAWVHmavp0zldr7PRbsOwLr0Y9Vfo3MFPa3hWmw2sH7cl2AsHsj/
Z/I+dQCJXYmtY7wONEQNy1b9eGNmi8qJQWFBNRtJeD0zM82qOzovAjcJ88oWzlyoPEblPGCqBGZX
a2eqqO3MgexPDWjhna1uMDfr8U+uPi2WiQLpI39rSvYYNn+VCJtoTgShHG3f1QolU5tvImlPOPak
xEyrLLMErTqnpUEdA2JA8b1roTPVdNcIV156rxpnMjj+0gLFEoLf2uOrkuZ8cGLsyogcEF5zxAzS
TWBWuB0mNtSD7u3FJ+Gr97e1yUYCJmH9h10WlrOqu1cm+ZuMXpZDLeCWr3cIjngf0CqXKNUitN41
vIQtEWEXzzXkFlK+l+J5039aqFvIaKez9X6Fuk5PwyyfKvGqyA+pyrJ1EL9AFN7o50MLBtGrXKHE
CA+G2eDIQNhi9T/9MgQ+YplHGnsETp7GJDUW0rHCs4E6XiF0fMzngQ2/MKHZmo7lBDbnCAan+dzZ
Dg/I+0EjuaNXU/l9f+vnN5mxBulRvv6TVnstv4z6d4CETUUT11wZqNCCSF/EvYXdjEEorF2dF7zY
1TN5Ko0AJBQlaERrUmlLSpiK0wd4S/nNtXONrz+ap6DJHkakOPlQAHCrfG03R5irK1G7E8N4VvIu
xU9c07TMeeV/DcWnitZR3LUqD2OqobA1kK4DVbdw62gTUMZxmBZIvaN8ZWUHA014uKCYgqEBkplY
QNibYBO9Z3VyectgtdOHY0eEE3GSD1T8oMKqvG8n2km8ucC2aO1mxB0ExVrXL0K4Iodf4rN1OsxH
5UcdPpw3/kAgu5LYmRmJrtzs30P+VKx1Q/BN8izVZT+swvA6dLd39SWlv1H9TA1uIfiGoVxZ3E6R
h9zhgJoK99GmLm4Z+DR9DP+2RUUlsXvXFeQWMx9zt2fFkeRDv3zZeFrT+mMES2J5H/QUAufpK4es
2BiUD8XKd6zfW7RNcvOUsw2AAxd4Gt5L09u1SEWCtQweH1G7jvkjjn8Lez6GmEhdi3BEdRmI7f9Y
ZQepu9rGPLMJHMhOCRV4E5aV/BDrf41sTm2shD/UCzVXa27MyfMT5K8XvLr+hNhzFB+ptW6djwJj
C40PoCsPnrOiQJJsLbyQvZGPoVoLcMhAJ0FjB0uWFrjoKQbxtKMaKG4RyvIh2Vfp2swF490ON/Ei
Yv0YwDExMCukUbGBUEYdWM+IB0JSPqmvQkzx4psZ5X2Dosa3Ue2peCRcpRA32EbNdtp7EY0HWfvM
pYuGtyFmPkaOAbvkKoQjGvP31jC+svSejDtL22EoLOOvN0dYbp9Q3ZC9umBi0NWFaSEwOrb1su+P
uYVywXHj/EoFQooSgrW8InP7fysWBAmH/TtZC/y/5njSDVc0vsS0j8yb+tumpZa4KCGDREnamC5i
qY7iEiKdpAPegwGrMxMTTbjKpewIHrpXJY+d0IkKLpLjaz4arCusEVVU0zn/6s0n/a+zGPBtns3f
zbHPqEjZ9OZSOPmibw33MW5fonS9hRAnx8GubxdSu3BaiEZSNFAWUxdYI4Fi+vmxvuKNr22Eo1+p
uTeE7m5ly0tfXXb6JC0XmvykHsOpjyFJ2Kh2CNh1ZZsGkmsGr4KwfFKifwEqj9TlL7N+jUlJHNLw
eFb7m/kXcveB3EIZBoe7IcwutoUgFbaicqtPq1pFQGy+m6pnyzjg1EieGREkMog4AFTh/0M2Hft/
3QE4pHwg4xad5uegLgyVIYWdwW3K7zfyW2K5+z1EbauuaSCA4Vgh0EXKAO80zRlNrzT+TPViqWkM
Ipu++WWEQ0gKsssPG6bnJEL22wFY0O3GRcNdZfqhC9ZERsY+fP9wPQTvD4vkH+lf5kpMaxmgeoWN
Z94pi5EcrQ9f3uU8xCbksNXj0rwPoBkWGddKeUI89ZaXqSziVKV467gsMbW1s4hojFqbVZyuSf+v
bPdCHEAiBHJtPqd/19NBYGBRerfoXhCeppFwXgPb2/tudCBRWK6xfI67d31O8w/PIODqpy5FgNU+
R6RugtpVOtk7Tzs/akirpbVFf1CwB9R8xyscNkFIutih1rfMSu+KQwhjEi7efCE/ZAqCkG84IvGB
8B9qIUAAP0gDSPpX7m1sJnEKGUpQJJlrp4b06cn1gJ1msqN/UN+VIYlEAhPh9UeriI+Wz9MdzUNP
vBDK09xcZe3WCgh6o+mbvMPuM2eKc1SuAsh+jWbmJeYetVsD8Ofo9xqwMR3gTKwzSa8vQkqg4wx3
ZDIbqxtRYt77KR7ogkaPRAPYmpOWaCfHpiIlLkiB+BcibdABThNZrOWASaTa+gUwxFEzKUp+8tJP
A8xKcN0ckDXiUE35LhtMAYum+fMxWTMsObOxRrGM0gHXrWBTU/+i8ekEzrFXVoOru46PXT5DO1TP
fevz90fmf89mmHQvXWg1Sntedi8PDgyV5KxFOdfJm85Zkz4d0eT0RlTtvDrrT/wMJpkWXuFPq+pU
ZcCMc48R8aOYoXnMfsTe2RAa1n5EYJWS+iBHWc63+NPJIlIHsnIcXjltMeinXrqOhDlb2ueQrH3/
hEaRwlFNE05qIBF/E4qWi4Xur8HteuVaN5+Jc6scxKeXTN773ioPdxbg4bQkQm6Fgm1SZ6+Y63us
zoU+17VfK/1LNeIZ6Oxx6/o7Kq5O8lTpOJwEc7850dgwHVyNhtW7DKsgdI4mugarT5m2Mkyrt6bZ
aYTXhBsrYi11cdd56bUFG1BK899jRNU4TLc09a2jZmDEWHUBoZozRMszgl84ZbGyjP68AZMC8w/q
tc5MoNUL4wfKlcwaNIakAQnDuDnnRbB+gIBAc1Hl0Bdg7iz7o3qfk+4nHI6Z+upCdVVX57rUoJSJ
A6KER7ceSbcd030FU5tw641QBLnyIV9M9A/v1b+rE2bMv4jkq7d5M9Ab9kuCpHmk94ScaeXFzrYt
60Pp5C6BN4RkASOLPUVtfnQMG8NNZL/U3aJqD3VykgkCy7YyEChglj0zsH5EPpgeZ6WXivBlg+GL
l/K94L6O2n07bMcKvW1CwjGvFLiZTAzWniPAZAZDWBGeA+OPQ4HMFEtfUmHj+b+cBgjqfkdEGj2g
LoOKhx1S/22ZmUfQww7iMVbvpA0Y0JBVxWTXbeJ43YwrzAXT8C+pEBHdWg9K66evVgpkHT74bp4j
z9NvCX+wfhzCp/TeqBwWHRGD/aUFQSlkplmiFnRkt076krxjbrjViBwJ8msrvK4qpp1i1Urc1xZn
9v6fjEr6AD2apgXZm26TbFR/ZUufqkFPzAKrxirG9WWg5mh4gZITIX9ag2JehNKexvCQAQGzJIgM
D3ymwgnQyYT1benRSrfhQKjoAnnknMSJtL11WN2rdGMpW6Liynxn5admQiYhWgTiYfIPtTrD+udY
zi305rPo7XKHopOqu30fHQbuF7mhIIfZEaKatLuvhokxKz6q6mtgnq/OVnl2uEQ1dUl24BuQLkaj
I4CqQjob6pV+IKvZh0E5fff3VufAGn+g+UVod41aBnm+3VY44dakt5sr4O+uvdOwMMWlkAL1AUzg
DmQl1IqTc/EG/AXLCIFw354s78/WdyP66LxD3MeJJQf9JMgPauXmGuIE5q6lHv1H0nktN45kQfSL
EIGCx6tIgt5b6QVBqSV47/H1ezAbsb07Mxs9TZFE1TWZJ7d2c7L7HWzNgcU7/HammVH7jDzOu+pg
0cgrZEy0wdFgWp+nNfKhp6qupWyTaIfJgT2WS2WRLLA9T5oF7yChdQgnUQH9ReQk6RI6+uSbUfun
yZg1AkExQxKTMXWGddxtR2NlGysjPYliHyLVkk4GHVyO2Pyh619iuCTSOrW3OvyuigGpqBzJL6BB
WQA20PxhCawPlISz1PgSnAKm+znty8D1ok4101fQHYF0fKjJfiw2EaaSGO0OrfeiU8/W+783cLhi
qV2Q/xe6e9m+du0b0gtXjOTukVanAnkfUuZ0ObVMWnSd/MwhD46MlbNyn8J+B0hdKrDIPBKcjJ1j
6nj0tp7/byLOlZABsk2KB9JWX14lL9Fz25uqRhkF+9w2Z/miSY5+dcmryS1kbBqsHIPy1NyfyvpF
NjOvEQSayL2nU0Wrj6xBLAJaqbotB3oVGFu1Z5qOY1kARCSFyUVxvOlVFuWXmgfG2CXWI3/2MfRU
E8cQ/YUMYo9P24el45NH0iBgcfla9hq0DAwnKX9r7qx+4/f/OqtgOo2Dhp4VixlLlRIm52ShTraV
dRh75OFzqtKIb5W7RPuDK4k/W6VCYLsRKFdPbDUabks/GYRbTXo+hDLQcXm9mQ/WgGCnWWtshLFJ
GDikjMca5mZ5Rz4ZOELD8ZJ1htvN2k3HaGUvhMN65lUPz7BZW7RH/Q1WZCyBtNdZK6msAcaB43FP
/ZIwf0PrH5cg688sGmacL7K5y0l7mKM8bs1Pd2rUIUCxfloQsCzJcGW36kUJHin+IBPbHVvG4AS1
j2TnvHEq64GGBtk9jyOWVnu4iOAGXdpmbqr47iFX3lNYCydQQ6kCS6BhWAr8KenPUnOQowd61bnP
nBnMVLRFVhoYp2rmO1jGdQzm+mxwV149Z1LnO/XK0g4+bfdKsxZhdKRmT0BuNIiNZZQw0y3RQte0
8dBxRWgN8EQcroijdctHIgz28ZOlmRqAdKAas57I0Lmjmvik6c+YbOPBRA4cHeP4hpACpq8CAtQF
SmDu/GlxEbGGh0pFkQxM+D+9kM8jHR2a2mFiRZeXxJgJHM999CpQ3sPQrMBARSiaunJl7rVsb87v
9IfWx7jIADCyK8EsQ3zOso2YBZOS7KgU69mm9W8WknfJnncuqUpfiAzDGQPJ4Dz18mjKFAazyqHU
GZU/aqQP3oqlXd7vpiofJ6rE08YTz5dzbDfSsAVTy5dRhakHP003V48vogLhOsod4uxT3C6zibAF
lci+x4kzuf/yS5exK1pza3z/8k6M9o3JEI8OyGy4tv8B+5DrArVlEWkin8lkkNoLvz/BW8DK6unW
LMXinwG2ly1tYXAz6mpNlMEHdfQHraQDN4/mme9kaxM7t2qjMyuTpwofnOYZESO8CE9/Zjwh/vgT
hQTrTT4HKJ+44dx51u8HfxOXdM/TSBaSUnusTMQPS7UHjAQ7hKga0PN463FXi2bJjw2RpkueQ7i3
4i0SdBfMgbWyEDoZF5wjs6pm47bz0MhDBE/UTQCAWCek8sAig3m8rBzCikkvO5EMpEeaQ1LmB2BC
HKPyJ6eZdViNHGYaTyJR6aLlmLxSgHd2tQ2GzWRAFsViMjMr1javzoG64ZDJbcSdIGz4upb3Cn+u
tk0o0mXiKwvahY1t0qehHhjorFjtc1Qp7Zksjny4ZE04Gz12kROYgmWEpHNeIJr/vzRaUBLx6fUQ
RgGp5wvpgUu5LZfjDVKkh8qU1OxSA1fi7YP6u7eX7eSYZf/ofaeJI/KjkWwIh8Eiid8UifptzOfT
4MVN5hI1vrKP4mfHUhNQgSKWgtxMmj16RR0U1STmH8St0V+TFyv8ylB9W+N56ubM4CDNw5lo9x4y
K49QkIdXrEexstx7/0gZukpHyb2Wxda0d7K+DENszsAx6wHBxSWe1Nw+M5jw+QAswOa/V38C+2Sw
aI7Mz3DpLyEdjsG/QuJoy4xZL/3FMP2yVdGAc0QYXOW49+xLKm+1juxAujhwuwd5WBN5LgOFGCat
n9g39feet6GmLq3KE9jDbDgXZPn02jGM9zISW+2E+CUu6g8mAdP1G6prHt6i+CKfho+aPG1mnBXV
kB34fFu7xeSrzKp3QuygQtHPqQkOLUNgwLSXWHF4AMuaBnbST0rHCqGHdJ1+wAaSQCIvB+vpEWUa
YL1UEiQsUBGjFQL0pkTbOKz0yJGUh8YogBCUafBS7EykZDRCJj5Hf02e3EdNE4jyrA24y9qn5kOE
d49htlThuPY2FghsewK5G4BB5oltzA1lHY05pLzsKUXRzOIQZTA5gQumSRL3eYKdMhiWrMa4Spng
LJtgRW6wWp6xN/d09Fb5DYdvUsJb13GqVVrWpPpl0jH39s/UYnfrAn5H9aU13SLFrvnNU+Ke22bb
Jnuh3ifbMBNbL9oa/UbRwD/PyV0Z61+teDXGt4faIUNsKyoIzIw+9MIZtIVuvAaWqaDvfGU5tW2B
fpncS1oxl7x9aR9Yby8rlMesdcAUTHWysM6deDG8N9EGeND4WAJzhBaPTHe69Lfo7hRE8ZVKN6zh
nk663iD4q8UlcB/J7xgev0ki7hx0m+n4m7W0NZOcdRsS3pCuQ94vmTgqxm5qs8mTWWXjApNZVm8A
U0GEZBKRWaeRS5s1IFGb7YPumJmdkRxhjUQANNHsyOmRjBIn5kvaVxfZ3UP3mzRdMNaoo/ltAeIV
hwksWRx81fgoplJOVXjE9hMdijF0jllGR9HOSvmZSp+1fcPBrDN4UK6p/1kBbTVu6Aya6QYOcJaj
j95oFikPdzlaN9NowEBNW5/jYpMinQFbrFFVD99ZhQjVnrNf8n478lZMUI7oeSZpOIg4ih6T/4uY
0T7kyGFHDUWL/Tg8LS84TPWGHH2z8If9gWq1WzPkX5DxMDDTanaJuiyYMCsUnT+Vv9FypLJou+IV
2x9b3wOX/KiLzeRXZHs9TbRp8Y1zCYJDhECL1Ydarutm4ibrsdMmvCAyRv7KuQV9VlnH3tuY8CPe
nmKd/0Bs1xvyI9c5YM6Orew9FRNWk0WAeasVoLo301PYobGM4z72GCKHWTZT6MgNGMKdPQG4UHE5
0ZpWwUW1SEMfnGT1oNQ8bimUz50FBILRha/vJ8N0VH1NX/NowW8vugXND2xkJWOJAXKR+XF5BOM+
DTfV4EJAAV1srZ5sILgZVYCKwAGS1bRZCNVfpb4kHY0OK2xES/56nu+C9KCbR4yLRMXePbZy1DOz
tqDlkvD8mjQr0K/L4CGph9pFm9ixVv/S4mXqsZwKMEIReA2iQdKQIjGRE7vBYOfC0KtI/7VwkJQd
Izk1uPv6JYtWhrIppGuVoa3Y6ChdIEdaGytB6KMumCvjVuTMqMJt3v4O1L9JeIhblOAp7aj5LiMO
6WLdExNEWtnUYaniXSYpGJnPmKvPJESrZWEKbUsLBuwl7qM0irci2HUSh71GD8bapcMZGW5LA6RU
XvImzrPOu5W6daik8K8piy+SS7irvFSb65I4jePkOqJWTFL5T9Xsk5+Mj0QGQFUKIA3M85UQ/Zgv
bWsu4jJfE/d8EOZq0LLvbvzqSJO0+HDVnlwuTzoYsOTHzHhWCXg0v11azHP8wttmMO7DJNmXVJKB
3LBSFXf04rMGFz+YmO5ioSQFu4q0EP9bGpG7gcmygH7hjrvOV7hMsYEU2spmmdK0fOHKiENzcGit
HfT/MyVQ93u/bw6t3BxMWyy93Lp0SiKzcGk4fxc52kDVl9DNYAhto4vfj0tJaOBG7aUcUW5K/VFh
F4kkw8psyESm09aG09NnTazNjrOmlOt/lhayajDPpj3tduglYvLPEb7Z6MaGJFubAX5RIH/IzH2m
TkZ+KRRIsQMsOqMHvtgvwgyajDkssxGdC9mzroX0CrSk65XLfGQDzCqqVr45jKW2W4mEzEF12HSy
tI/9dJe3AcFh4ypGJtggfBAe9yZbhCHpyF6zeaiQ/iiJ0+TqsqHnLAC8Bhq9cRadxsS6tzZWj9bQ
T/nY7f0wX+oeYF/0yGYs5n0xxebkNHQjWsMY4aO0N4KNlvCNoMJK8L3RgtnJK8Z90nv9wcMUBG1z
p8MQkKNiUZswReE+TmuMLBTnygbDRkYZ8cROxGMU+MWu46tBYQJATyHTsliGmYnxDCwRaHu4xU5r
AdJifTEKkusnEVBJFo3gphR4vq12J7S3JH+PAFXy6ez5J0wANiYRBBU8rYqlJxNTl4pC4wKMqJRY
2oJ0/HT/TWVJjGxFZ6/fn0KfaTmrpRC1oa/TJqEMjCwW5TprP6iN7C005sZaeLDjV05fNdh0zgRt
9AepRv9AMORoQKcBrVVjdNYZqBqsiYcRnVgN8zmJ5mFDh9ODd2WtnifaTCGbwgIXNnBnK5Qb9ttG
u1SQDiaQEnYIFKY/R6PDyu1Pl2K/yZuFH4kPHcMVJ7An0xvTaQaj447bIf4sxsrhhS6I2VzEOvK6
kUK3/afVzJQYk4RHy9y5wTbF9cEwlUp5jjRJrditc36Y+BX6qRv1b76+MgUZYGwuia2nIvxqxwtF
dxI9cjy+DRlkgYnIjtkEMrRA6uaenywr0h0s3pEYr0dMBsCHy6DMla0Qj52JEGFYawDcvGRRoe3U
GIRIiXxnothwLE5v7zhxbYhCkGDgm6irTY23De389OICGto443xQny0ZRt0kv+RfmBuUKiF96CRp
iUkbZDFGosngIXnH7jFQUzXw9gbs11zXbTb3OmmhBOht3d5JkeCNeAXMdJX7rB8rxms0lQizcyQK
wUBVAhpIQc+eCoCpmCgTIFDtVKnxVSqRa6EXgCCA5qHlPdfSlQrUK3ejnVaKRVIOdBs0cAwGF4Vx
LXP2YMFvBvjYYIah8A2f6F56ncxH1rnZFAFp00dXvIEc7uALy+ES1HTGdCLCZOyGzDQjOcNG6pCj
XTeh2JkQjH3qZfRX9Z+WvC2sxBOdolKYB7OsnCpW9vcifpYtyFl1C8PrBrm+ohMGCESJmP5IAZNi
RuSi4xJjop1XlIYmOrB+qBYeuL36XSdbEwBaz7yrYjcnc2tnvFYVEIkqm6uulT+ssEZZEc4wY+Fq
ynhS6hIV7Vcrvn0PlmjC23zuLFJMaSWrhdJjCxkJB+iUbVy+agNXGGuErv7u3GfbH2z/HtvHXH1k
yr4KXqL4BFphlXcp3vPlV2kvRU+VotOwMOZHmpAr1IMVmAH6j5qWoOfvs95pKo0rAwlF727s1mU9
9U/rwAB3vw2itWmCOs1E5PARc8/kJl8g/JTnlA8liU59wUZfeacWs4dY3PMQvCvMEawW8xCSgpti
NsgIJUC2kUER7+WfiWrBMlM39gKi1GACOx64Re9pjqgv4LP7HruTaXwlqKHj0V1M5g9bC9CVfOsQ
Vf585dY0ArIFMzefYSzEpBqXYxC8g4qpPZFQRBukf12DeNJA7SA+K4wGOeAQ8SuiP4upVP6VIgMN
aeZucvKNS4ErgHTIsxQdRQnT6zNAVT2Z8JRLEIJdx7wnymweKYDZko/1iCO0eLfa3ehvvBMdXhBW
xqDlIolArmCW6ptePnv5LSFIF/hRuCUCVhjkCPEEsvUm8ShbD4yHZH+ZsJmNTiI6thC1PhrlJQva
f8nxWQjGfEbAL0z6OBWHWlEtdfRsgzpLAndmsQmoqUL9An60TIiIlMMRw0Aq817gqKzZFujWi3+E
0A/rk/FOOGX6jKrFWqp86f+TYsdo/TCZq9zYjeU7qmdsU/pd3cznPqM4F5JtFFfslSBG9l9uO6EB
44+aPbDCUIGmEMEwoYgstPnlDSQRuNmqz4pVVM6n/BAaEZONO7KKI6MqKSJM5aARw0abkazIe4Ma
DWL5w0zoH7o9OTcDEsrOyTb4HMfEgc08VezKnd8pZYtiOBnhzgsuEng9NO3NVsa9iKtHy9aZDbfv
Hpf/RnCvEtjPhjGFLm7TlzzJv0psKR4vObN7fkkk60IQYR9OhGzA1Cmmyw2TcRWiDkJXodA9xTIo
/QCFunZXw2KutifNzRxVXCTtLpEuqSrfwr0ZybfwPlmVj0b639FT+TjBDcp2pFA5uqe6f+f6Z1oe
GtODf6QTtEF7+KtygmTnICXq7U/xDxqJpNNjmSa/snlXzO+q3yruMQc+Y25ThDBCZbr4G5e5MyiP
KNpJ4brg/a28hRpYjqGiiRB/LcNv9wnrDChs6W55LwNrxzSBtR3LmHor2zuiePDdV9a2xG6ZXIvp
mg3eGn3foN5E/pkkiGz/+JntYZdpV56QYXxlXLPp8NMh5EuKL0C/cXRFYTjCxZQPmlUR0E1asrI2
+3tFHZCQflip2t5ikcLMvxaciJ8y10+Is720T3LDjGrvFhej+UmLVdFbGHzpWwJMfITGpyPXPpup
Ir8rvskTc0+z5zCAg+quen2ZKgQho8V1Muyb4pRGydzwd4q4tPq1ZoYSwy2+tAbpZhvLUbxD2F4U
ivdhGxb0cgcS0vm9hbXuQFuMJ5/5iKtcVeuzzMVM506NoyOGNvaJtswu8FhyepXXwf9JkrdIVuw0
G+2SoO+mWdfHo1KvceCpylYmLUSEW1ceCNxdFs0zkBE77uLoZGUb0734DN6g2nXutmRV2R7ywtEq
4AubRr+oDSJL+T4atw79gkgPUNBLWkZLMLypjhmGHd54VzzrdFPl+1h8BuNB7q8aB0ET3PnKCI4B
/M+F/avY+k6MiNm4MacfR6UXrdLvlrWuGd0YmoBhD7w/qX0wlhfDPghZnH7kYBEoyTx1Z7Csw7zI
EsXDcMjssstuubgRL4QA9miEWJDwHY4nCSzktLS4Gda6Zhik7WK8vqGT26wr9B277aF5JWzkOxw/
dLaT3pW6MVq6+pG/KKOTbN8MRrGWzogy5URHmhCf9PJuGge/hDl09ott4qPiX/cjksgVcD3LP/nI
F4mMsNVjqFtzV6YKX3LJsRY3Uf320PK77mzE34AdYj7RrEGXR5ZLn1NrcXq2V4Kw8/Q3hq9Z/Iu4
/pK97wWLBsWC5Ztz4T5cbdWWaFCcAsuS/ZbK78F7j+HTsPCmSjs7OdEdzJdUID5s45KzNFP/5dw1
Fh6sHjVNlaHl6cJFwHYr8956Tz40pR5pOGg7s/gw+OTU04FGrB988Y78R9Y+DeOeDyxgFmW6wAzk
Dtu63Snxl8Z2Pj16/kXn30HKNgMFpdlr7U3mXgl/OBwrfa54eBJmAWspMHr1Mdf2DFgqJsUYCJGZ
Ikh4JygoLfdis0Cr3EsoqJ/gbihXxf0n8wFkd74RRXLRGj7Qv5xZGSJGPnoVkS6Y22ajISz3+Nae
rH7ruW+t2uSC+Vj2NXg/tbzUO8bf+b7rDyFxMe06DI/wjGngrW5FRh3mag746Hd6mppT1ew9ZaeU
L3psGaJnGD4l+JuUUZr60zaPUF4WqCZZa9jbOGNDvA6UB9/VOP+pyjWyvN4iczT5yJAgESyBk4RU
Y4YnjwCzjQBrJ84FzsmEs7iFDQnOFlL7zIDznEAPYxQ6pyzMLW8WWhazqt/pAZuGB3nNrHAf6ttU
LDnaGu2RkwGAflFP/krW+AEZk3SAM5QooHV4ZbnYEIbsSWvZYNqFIpXTxOo2VfuJD6IemXFtXLFj
eGjjqg69l8KMmwr4o+qwCvNr7LV5EyYzOmoyVddWQ+Co+qtNgQrUNB3avgh+rWxNKntOVNM8W+lF
Z7CQb/zwNrVpvNi2/KZL9eC5W4xhp8KoRTFqluRluKivdmn8q+JIahn/BhgL9eDWDS/au4zyJzyF
yZmgttR1imIyPSQeW+2dFV21+LcRrPflz177yfWfIvsrEPSnM9GRKrjxu39G1M8wuE79YSP9mzIP
E/qwtrxqyhMuWEUVIjHM9y8YVhmjf6kywk28pGRJxWvX2iT12q1AmS0FgT4m8KplP5INf6mjq2Ux
7H759iF+lOQuQFWUYdwhsaOST/9i+9qg9M1/uEX54TvvksHBAVQzMWYhGZ9ypiIBy8QdL9cwHKAG
hFAaPHEUdh88NH7x5BmI1aOEMSt7DMz14pWir4aUcNRb4O1MmNDUKOWm5C8KsnQXdw1rbLXnOqb+
KMGNI8IlGx0yGZ9OgSOBDQ37qA82eNA3FFKCgiV/EZq3kAER58RgolxZ6+RLok6rc2Af0lodcFFw
MMZezhql4kLgkRmQwgfma6Xlw0IbQvQg9lebjE/bUB65XDJkYlmpjG/LbSfW4dniElBQODdJehj4
FR/qR8TULTC1fatiG+0ssEHhplJVHtkMMcePW+pUEMNaj2DE2X2yTqxia/TUBnm2c1HRJxZbYguY
noToGylAD6oyi8uTYbqnXd4ku0Y3JzfWwpdTHf2OcQpNDeUc+Vb8EvR7IaSAOlCUVRyt1KTa9p26
66QID93HaLnOOOSOxJDSNkMQhqgofQgh/qt3aVFMzIBoC3C0LnW9XiYtIRRlTny1LuZ5e4FAthpN
/yBc71xZzbnuIXDYAy33rk6uHlDp9l3b46GlOKp9QAKRvGgoTZu83xTBl4xiIBmoa+E7NcoyDeJ9
QiR7kaJN0REOE+pmtEeXs17QrMvtFYNAbh4Hr18ljPZqH4gIUquBpY4KAyis33J2nuS7AS6YiNS4
NFI+CpaIknKLygEO2PCMwhTnzrhr0HCIHtNkvbPHexB78zElGikjkYc8r0gbZnJeo0oe1lX03eIK
Y2QTkSmB1W/FR+lkMUYVd7LGZT8eMGTa0Rz7SvSnMwwhExSqlYK8zltG/EFJRkgtje4ARB0j8VxT
EHYBrpfawbHJLzOI/NJpDXWKsRyho6ngWkZWUZE30xZA+c0F2cycR3zQzGIV6ka3Bz3hFiM7XAKI
6q69yhL2vybm3KmM7oLJrU0uUjkus4CkssbbqWLYWFVzxZ84Zv0OeeZOjgceKHFM0/pMA7zUSKnD
WYNrFFJET049/IQsvMhk+xWW9IyH7irVv70VrDpTv4PX1a3honjxts29lUaOVo2xt47VXaGVN6kI
f6WYuCtjkvdW3c6+m33+Ljpieo3uO6zSay747lCXYvPvrObUSf2hE+KQGuPBj5AYc0rWPjF7bMJs
Y7IJq8NPBd+pIdlo0uDLC4QPKSlIcRG/qzLnEGFt0RPJQEFjXW3IYD0tOpK51r4IaGKFzpIc1rKZ
Bq+6YHW0B3T2ZkKwEFLyRdIr5v55F0S3wZf/YlUF/BW1h8r+60V3bS3tnGk6JNp2bmjjqiP5O9W7
uS33RxxmqCJkaGOqhhCP8qLlRSetzk4BFXSGBFQPornLd7ozJPCz5ieKB5w8yVt1d8Bl2G7pkwRG
g4xZ2UQ3CXgl0lMJiiuhNjCh1V3iFdfGxnyWaMorG6J2qxyh7nObFtnL68YSG/VPLw3/+o5gFASK
6wLs3I4r02YqbzM+jJvmoyymcgORTpwRzlZEVrBz3fFuBgnZDUNwJgARYZOkfWSk+vo1jriOEzQt
CNhV2bcKbDlE0izh0Fy1chVSvczGnFWNppebPHyphFTZCOsBD5DXEqwsxV9po7tRrXJdDpB7oa0g
+azzcKvQ0jYxqi/0J4nFut1KNqOvk27UQevTVgZ0Clvet6RNuSruOxgkOesR1FW8Q0urCtZZF87H
HKd9XZ7lAeN46AM+8WY4S9am2u0MD1a+LM1d3/gMgHLFbjILOp4zsm/lrlqWRkNkJg7hqqULC3cB
DdsQZBuwOhdBgDtf/sVoYknWBDLUW6E1q6HB+tTIGxE++5YvtyjFZWz6T9mvyPmg1Q79oyzET4FI
N91arouyEIhw0S+KuFlPUgDG8g1vGnNHstcAyPfR2/BYrmvsO8Ly5OXlpg3Gn5GEBJ7xk60Z677h
rpwQbAY3tJbP07bFroQ3HjWMSMZ9JfF56+NO8+Wt7inbxoTuEUDXp0Aw2e5r4VcH7SqGsZQgU/EH
amwD0k+3a/LwUITBpgM52Qskt6ARsA66+bDvGTb6er1Sh8aRPGhNerYMIQQktX2gq8Gftfak4jD9
bQsotc1DUoQ7VhzBQW/cY81OvuzHRWxJDPn6dRVWaITqzcgK0GLqWYDCJzLeAapEFKkwZjWo/dgT
J6UErHP0s03sO656ID6Z//a1NfyHtjkpGW00c5b6QBZoCfYoCH7yHn0euPPB/lepz3JqI5N3Ji1N
95XLd1M/460R/q0PBENggBburmT+XRbfAeMoL2oZsjPYMj7r0pjHDA+Gk8855sOaLIQ0MyF12L6A
s8oCE1IWNmBZ4KCwT/hnG3vTcbB7wVejniZ4ve4yQ5E3Gi6vNn1Mk03Pvtj0Cypojb46tfX0gjQm
owXJq1UJ/sx8exy2NbNzNuw02H5DziEsEzU417jHqIrqAX37nvQsPPnUQTuf4AmvYLxfgCCOnEr6
4g8he8F/WOkt5+LJ8duaxOzWM5tLUqtsxOS7ZDibxaKRVyPtLJVvTcK2Vj4iseLjqOKN5B6F9y61
P0VFXn4ztXehXQ2V3hV6r4xyV70qwT++74kH8forAWvpmU+YbviOxgrN2M4JJpLcPgNKWPjBHER/
0zMtYzZvOMjGMcHIrIij6NCj8tJ96OMMClIMDJJJGkuTk/vHA25LH0YDlxA/Sg2FozahrWPN7kjV
HeNXaDBB+uMHYQRkS4xjN8q9BR2pcI1Zeym+ZcyOrRZDSIAvrgPZXE3+6FdF2KhCgcRlXUyzNqbC
+vitAsLMmagR2aMR4yNZX2aEGI19UeIhcXLL2Xfo9xzL0dzPjEVMEE/Jes6QYjKq7YV76lUWcpG9
CoYGMx6acN5cdKUkLvAUsc/p63Spu7ET1pNztnQM5tdWS78wrJF+kIjGgphsjggHr+q+QC2T+gAS
NgVS7G3AJvdM2N1QRYtUzzyDAA1s7/als379hEtRZhsGeUdjlKx7PUunO29/6ASI2xris7KViM+S
cnfDhB3FOwl/ZeUlGhqKk9uvyda1nZCjwjIOofWV68CBvB9tOFnJEd8JK0QK+TGHShx8T2g3BUtb
s++bU8oOZmB99V+/TSdnJZ9e8NGJRwrsb6RbauEgxMUj9XB9vyijEuufJz8NBZ7IPeKoFtemZQtT
4+k3ElokpObdwzB3Jh+D71ZbQ/oX18QJP/zoPNI2E5QxqneeDsva+tI5GG8ebGoGKLHyjlg6eOPL
y7C/wqlmq89JMwsNfcaFysyczbP0IgwKMfrVT3A3SVBCXj1LWQthH4+j/W4y2RkjgYfrVqKTKePf
nnSWVnDoBn96orP4Y/U9SBg5Z5JGUBUz0jy+oYOvUbzoxlcY89JGD4gmeVYMZZvfyIRwj7SDdSZ2
F8T086CO5+zwnMywL0MdL6evUuMXi4lBVouFR60xjd4qK1/pHhrGHsKXaMmDhYQaoT5FGKssRsVf
MFXCLONj48H+p6QLO1fWtkTqIHre3uBKFc180N2Nz7TJ7bRtH+ULg31qLgE0IwfVsBlJap0TcgV3
EHG1sCcJhH9WTTb8jSjkfed1555tXKzzsGB+Tkjw7P1oTc9MehFZTq3FyvrqhZyXo3YItHwlkG9I
Lqp5SgxT+I4lJw6vmszx1MlKauWuWKahsRitGOGL+MwDWCdFT3B4RX7Bcuj0g1fi1cp8NiCTAIKV
jHf3oFpYEUI9xr4d6g/Kg3nuhYu6uOp+RCojqXY+mpvA8Ue2fNiVXR2FHQLfmAZaliVog5Gj8COE
PU+46m6L9BhY6Q4LNMiRQnKM0X7wWzvonoSK4jk1ZqOMKkCBC6JAxCoi2NfEXEEK0TWocIAQEoBM
o4IeuOcARh4ZszDKOlZtWHDyeAG3aFbBBdOn0XNdzDNKHGozv971JMCEaXeog3GRoPJIQ8h3Htv/
Vsy7elh0nbuRmAChzRXApUr+vL4zVwEITz1ultZgAvVkxa7Kx4ZZ2ugmC3tWkl+iudpCsobFYJOv
TpdtAKmkwVnoebcaOmwvKDJqO3Ba0JEyUtfAVBAvjbhw9oaBcp3ddwbqzautZcEkiJHFYN1DEW6S
wlrRlzRyNjcbot8k81VV9lxmMEmdzi+CKviahKt+rDa+Rf7nbJR2Bg2dQVkVsXwcmIHYgH9kakmP
4PTfjkmQhuKkmyzKf1L0lHOmTlE/7/DFRib7IYyKdoAdrv0uYNLkR8i0Fjs41Zhl04o6ahAWs98l
os2PXmZBQPFXwHJ/wClqNketeRpsiTJ3XRmXSP/RpK+Wnj+SqWbEuYyuId5dzPlbXUSOeva9vZdF
bAnHltdUHXJdugVhuWY+ky0ikqjTKthPrWGej3Mbv05PSEp2UQHKtE4cHluQCnHwqfS3Unyb8V5t
f/V01QdPWXJC9WaR4JkuI/lUlj+JtZ7G7kPWrWU6OVXahd0chLkrHi7E4OKsN9EiIVlFFD8RO7Og
RnBnvRuxm0xHHrh0FKCy9Z12KMIvNhsNHZWhq02SE29WN9nCNgld//RVfdYxyovYzXX6jzx5MzEw
OVrSbAIJ31xAQfmw5XsliRn/A/AeVoS+1Gw0S9gS9HOR4kFMtoYgewF1HG2gAX2SksQQOATlivAi
ksJLIozZgk1/TJJgnjAH1pM2DcY08V4FAfpztSVn/arapyGEsU9xWQP7xoHIBgIplmwk/xp240Kt
1jVHqBTprOYDJ2Yb2eI1kg6VQOPX1RuvJIUlhG3geQxw4e7DiswgY5RKPS/x72k96zDjnnIfVnbD
/r1ainRc9ra66HoZbWrv5Hl1ldQvl2PaZPAKpjywu5lqh6i/qqVdqE5ruHPVDRxRa/M2spw2L9Bk
f6kDbQlcHNs+VMHdVfyP0T7FmYlU34Ty2Tsl3gPZcjlUVXwP8U/dYHiLePms8vr/MXZmu3UraZZ+
lYNz3cxikAwOjcq88B4lbc2SLfmGsGWZcwTJCI5P3x9PZVUhu9GNBhKJdGra2iIZ/7DWtwx1IGj1
YCLMh1jq+l5XwQOjYXepecO3UgO7Bxl7U0JwCiriDhkpm1xwk7DqySahsVboXJp8OTUpQ/vsXSF3
KpFVZME3D60wKquO9LO10+fFJuBR5GGu4DOhtihW8h2XmcB2xPeYXduObDMSNcjpbTxEWwrDOpsr
zRo+4fE4ukymLSqU3zMV6ETq0fY8KeFWz+x+8b9ta/Z+XDiFv1o2RCpmzSLXg1nS3dwaYv8wUvLi
LGaLgYzJmq1zgaLFu/FqbmXKa2eXe/wfHHW0oqeq+NqWqN8wclDeWedmHMEJ/WrZkGkP403z27OU
3uJ9HQbCk7I9SrNtoNoexz76EtCBrzPRdU5xbqP1wJlFLtDFwu0OSRpts+HST/FNbLBYeMOpIDhj
aUCHBq1gucEepr6MVU4S1DByCKz3IOfekYI0TJ3l4l1roW69yNwXvHA64r6k14ukeaiD4MfSdLct
ULBV3AcCNkzErfHF6/BFbAe9rJ3jOnDMGEYl/XxXT8OpHchVqsVdluTP3Si+bs4jv0Dk6JXFTVxz
U7gtthAi6r277Q4QpXceF/cX+d23qc7AmcXn3l240SyMrxDMWnEXCqh3urue1vBhDW7TJP+5Vvo5
ZTDVOOYb8zomzxoSvwUpkQ6/QDbm1jzXOkBBAXCOn+qI5WMbDA52uKsS+Erlxgvo7zLiq+vXZACy
laBbrl+bpDxE2KKqcv46aAPmhGplequBthgnuKoXduQoopBVYS6slqPOzL2Xt4jUa3PDDXQZRYjO
JOCZhiRZineBEGOzGTj9uxuxu5ITpNv1RrTVFYNUFFiI1pP+oQjpNSUn2NL3tz2NaFGSZRfWb2PQ
I87I/F8m7o4yy74FmfyaiukpZReXuC8EADzVvEmLA2orYZ72pTh5Ic+VmOaRgNePCU2DDZiS1eGN
XPCBldXJ7XnVur+TYrsOKDuVeNEJYhixvCYOcS6zR9vUFvW3aC1PcUBlHAa/p0xfuXV3FFNx7Kf0
adbRV37scxVkdz6KqKxDLDih3XRqWHUNxX4YTvdJgk1voJRn4/XYF4anDqrfDMNh30JeRMqd+x+5
ITmsJzcoci5tHR/j9hGG/z4mD6LiZivZc5rOXCKoWHTq29asfcpQjy9s0fyhw0v85K/zw1piFcPO
5/SoyDe8aU6YPAIihvFlDeyEFeXICSe84laP6xtSOOrz5ZYrH23im4vduWa8ydrysJAiP0iauTV6
rhBQuF4JzrW6xUd9jAEqhuq5yZoTznInW94sIoUyD45oXFn0kiuf9i8rY/whI/rS8y5LldxKyyRu
YEqsb9KVwPAJhil0xRCsaDgj/PF5LHb+z5VmTmDOSif3d+/WBzHJczn6N0vlv9aZe5SDvGpbtp5k
tAL6R3lwbIrsRVh7hw7id6aDvZ/bKws3PpqOI5fbSIQ6jPba5lcdSpEcbVZJuljl1cdV2p+5jY9T
9ITEbz929V1PbVPoy5IoFkQsPJjKwiy/irByLTJjHNo86JFsgi59XWbl7ClI7qfwIhJBZHwB+EfQ
tDG9csOBkpksaXTR/tzcxaV5nPWZGFk4knPq3DUKSKiPIOVnHM9nn/t3bXAaAt8o2BrHRONWHPZq
ReKyiks3YYsbXIS88gYf9jc5RL/n3xHBpl7MPCq4ZTMqoF8w4dsF8X0/hU/LZt+08nObrnlVeuOx
X+jy7qFbo4ubunfaXbBiLic7A+IKScbW48MmHujoqiZnhQmtHmIFXU+BpApi5+iH5ixa85BNQBkw
Z4uktkeakS8GYIDIUiCFEVRG/2hBE4hlvAEnPETrfgzib7rHCpqyv9GV2TGTQPm2HuI7pZBdx9Sr
GeYEfCtVgC7Kts8JSrWiQW2AttB/k2N/nMk84LRi3VeGuyoerkd20DDsxVKBrUkIPcfFUSVsxIf0
aejoIsph2nfNcplZCZH4/qOz5MSZm1g1Z5mYiz+PV7UPnZmZ5SjLS58jzRwIc49vuxmP3kXk6JMU
+6tJEpDTXlkHqi+HjlOg+gmZ41tvR556g69PcwiSedCyLrCDvUu/1ggWy+VjaJtjuyQ7UHL+bM/N
qo8V2qmlCIi6imEL+GAmvN3Yh0fXHY8t+HUt+cM37LpSc3IDxC963jcQ+Jv5RDN5ZUjdtcz4Q2K+
DR05PsxLRzCVS1fWYVjQ1XsEOtFgAAJjGn/vYijub06p6aTQRggUyVm+5098LOqQ6V+zTzfjJIq/
zlhwC+8z2Qzpnuj5BL+ehVK7gBnfqu6WwSbJURONqGSqIDfiAq66gjmJv0nWEGF3P2yPKgv5VkFT
65POqgocGy1sx5UxGJv5AoOtoDlqyK9ecxzUY3n8FvlwdVwObJvAvOmwDiJfRSRJzUBkysfYXxSL
7jj/vpQ/zfo2biOiBoxhiNEHnh+/5g/lDHtNkcvRhUtPs2/Ux9jH1hneuKyhij5mPsPA3ZWos1+8
Ij874tELSerrCwtNmwIx9wUpO4NH7nOzhQ0S0aCHFR9CQgcmAlhfrdOOV8rg6EsKZEByAGIdwtqf
9VvUx/k+8KnX82/NGv70S/teg4TZC7fYRyuGX+t1/Pwy++57JaWXEvdFT8ZPFFcoSmP4J5PDqwV8
5FWIOUzgPYYdkLMmZlijAc11/Aq6kpSBEYJs5VaQaJr2TnT2wUCCzLoC0e6goqO1FyflCPOCOd5F
DSpPh0DVcd22KjUXWR7AS1mLuD0q4kf8WnjnAtxJ0rU81QSi77hCh1kGqmRfTNk5S5GfQw4f0lAp
JiH8pllF3CLSqjmcIkbb1d5EqblozIVeFJDciZXZiYKf3RSBap0JckzrFxGRWeFUwwfQvv1Yh8dK
eIfYw6zMgGkX0yCoAtlA+CscNzhIUVy4kzYKcgjQtk3PXg6Pi/oXazOZ9HGCGLb4biN1X7XOSxVI
QDsZPb++5JO9lLI711NLFR0iJDDrconxb+X1eMUbK45lQ80TzA+xjZ5LlULo8NIRFF35nOT5YySa
Q9Xg1V9Dn1bduqxLEAfg+Qc0iRBwcpAziJiwuHlDjxI8UITwQ7IiusrwNHsCx0Zn49umAodlQdm7
BG5MHmNrT+aoArf/UqpkZRoBKMhmzhAXUa8s4+t+YK2at8/eLH/74SOJHMAZHUn0T/awunDHy/Db
SIytF0L355WXz9Zr4DHNP+aGyAQ2yfqkAshofs5FknUvftliQ5HzKai5uXwz3TjR6J8SdVPYsrlp
hvQUR4yRm4geK6vd6Tw32aVrQa8URYpsfB9zbu7mDM5n6QLFVzWBYGtdH8WSA/oofMDv6XiwPT7F
mEn1zl+C4dRzF3Vb4pHsf2ZDVB2yfN006M25khu9Bvrj7K3rflnxaIabyolcLjEU09EqZz7E7fxr
6poP6xHJEQpDi84U32NM75avPanfV/UaE8hV+58pWMouZFk9pOxsfdNcux0isYj5YRd3t6LqWKoP
0HCLCkBXFVloYTgpYhYCO/8rJfSvzGocLNWKvEH8UBMS7andl4rZW5/JD9O206EHCelK3qYBvtYE
qUSsZC42xFOYpvbg3lRoRxP272H5jjv5ZY0GD6N6Q/9EEJq7suZeRPouEQLoNfvoGxStlU9SXYl4
O2mat3Ysw7NfpBelWaSFwLO6BfBiH4XnlBXLflQ0dH4QPLsQ5tj1nQTZom0EWJ8x2npurfuJcmOt
X7oV4dCSgV+ci9WnHl7v4omZjhkn3LWCWohIoab4IWsYrVP6Mnowc3PWm0IjshxFdphzQj0c7vvA
hj9Lb7wpe5II1CqJUsQ44XW/pzT9vQjmATN1QdEinusq2lKUAyorYCVHd4ZWax+5yPET93vKtGee
kfSUnrcPlk1N7WFcLvzkuvPBnQsnek/g5o0QaUzwXMU0E75MP3nWNBxYDCrMk8RrIsbll/A7B7QJ
8YJQs7wIVAQHWJ26KxuRmpokeZ0Md4aav5chNuNyJRdWBNGtbl8qxlNhOQok3/w5gojxn3PSVMVf
4ijc+ToDxO8SLez0hKwJR6WXDJuaD1Eu3lhsq25Y+dTT25h0BwnMKm0cGja000PmUdloi/d2bNFU
mI5q4Smp9E0UALo2xHCXVQHKZkQ9m+oILdJ0nFXAQnMpAU+s/mWOoVt4bX4vg/fCBweQpiBH003X
HRMbASGhBEUtAt6NDgJGFM1P1m8vfuC5+24lzJTtlomg2HisgGOa/rruvrGmvW9iDRQ4da48kNrJ
ENxo3nGenMycTJ0+j1w8MD+hsjo+Dg5puv0a7eeUCj502J+p4tZzgpVIlcfur3eiC8qD1/vX1cDc
yPSEpQ0WkYd0HjpkdTVlF/NTPAtDg71rpreJYjmgB33qmDHUiGewsA0EvUi8h1OH932rhCorvyYG
cWcyXomsxXeK/L3PmHqJ3j7VArOP8ShWmn6FyQSuB9GVCPR7kGds0eYMU11V0Eb1UL8IHVpWe+UX
xt8rhyd7h6tOLimJ2IxeHIX0Zoq/lwaR4uwqVvUy6NCA3I4rgSBenDCWdyDOIUHORlyILrTu7X0k
hH4fogIzYf9k0PvAWWKzFCT6TaU9WzCfAV3+0EfuJ8uB57jvCVhMjkT7It5PpgY9KC66MOTpHgmU
g2mUnQs2OdqQQ1Y1RDsU/XDNfYlZMceQZjaizuxBwYALuJQKdfOYxHsUAK+1ay/CSrBFRILwrL4O
EP/SrL0pblO2Y9UuL8j6aI3bH1yXmGFb/JIjqQWL19HzgeNl+9bteubFnSPP3HFsymYu9XQGQz6y
96/LjLUDhiZPOwddRXw8EGj40L11C3FGSf+BrJbJqoHjWEHKzXX1dfSY0johHkNJ/xRlKZJeZkMj
tw8zmqegVvV+xPxKAa5304SxKCmHjG2EeAYjqqPC3ck+qQkoZq6oyKZFsYiSumRQ33kt8ZYiASCx
jgc8hkvauHs7/JIqpQgMxjfJU6ozcGwG9jyyD54VIv/RV4DKlzE8LFbDQogfsznaAsZXaAMj2+oa
yUZu3LfSpzIKxFQhhEaZN6Cope5eD56ybxjnqqCE+hBmj35rAh5kyJeqPLoJB7a/KauxYa36HRcp
puzxrnQZaXtS4tv2JJit+poYBsyGLLRGx9zOnvyVruwfRvnpLMZl3zoz/a8ZkwWhPLf1VTNBkLfm
o3UQqKzJxtinUxncN8SvK3tAmdQnJ4y/UTBAjSu4EoOGsFyneBXVkjDcQ860tMld0T/WbrdlgACG
ygd8Q9M4v7SwB4KKTTcucmKHvHLdPa22qvF8ptgIA2S0sshfZexn59BnZlmMSXgqTc1Sa8QDkXTB
VcqRenGgxtVN+e4r+bD0LnHX3a/ccGQ6lcf3sD8L3UqutBXqSPHaKrFcevWQ6ZS/hsucZphhq0Ux
RCla1jHTmKu8jIhMbBJuwUJkVQXzQFCYs86I9YUrIJaOxwGxmfHKgK0yN5MXvJq0AcQT4O0tlKu2
WpHrhg18OZgW/+KMJ33R36NyC2Fs2DN4eCgg7jJOd7Mn32u/sXdZQso5p4TDM/aSgWL6WMd+imtA
vHgp886umu/yMSZWJvWDwzhVt1VvGVvFxb1XzXixqLuygr1D3RvgGcNAEAzz6db9ThZFsdOh13Jf
zriqpv4X5kXUsStWIzf1D1WU2+u0Dh9ba3/osWLShnrvZJA1jENIVzaHD1GEhHjSGlsUbUhSx+KU
DlRwLtO2lod6oMnwtWW2zTYcwldtvB2jgO/mpPgqh/xX5Nvl6PaXtcIiNFAofwlZMNPhAJqykjuS
YUAz0Ez29tZZ2/vZiXC3+lW890oC2VLoIoYOsUwbZkQTpibfMGGoEjS4y3XoWxJ7RMK8JXbvK5cC
3s/grSoa6L5GHYk5MC0Uq71sOJOGs698B5KLoO8dPGKVp3LXItPeidn/OfsDa1KMBslKm+mU/qE1
4zW49h9enmC07llBVSphPsyBgnUo8Gk/7SaF68keCLLWBR4YvqQB+u4ij7/EJsYS2K7N3nMOKlre
xvyn0zXvyunebcmwIE1wsujCvMV5hrnN8ufPTPAq5EupoHtDeyUuMOJ5NNmDqLzfK6UrtzEnQun0
u5y0UzvDMKysnyClaU51oc+NMZAOcRlg/dQOHjg3EceFLGksj19MDn0jvW2nHm4rbM7t45OmTERm
SGjHZdqC8WzApLxCmLcHLZ0m0HxN61yVm9Ii37TJeYpbR2719cpUud0M7oMx34lc/4jQMLlrfCPG
ej8NskevRjHCeGU/jERYxpoKeZnE85yxICfFndnBRyBjAVyLV9ckP8NmJpZwIZQyL5AAMZCEi0G0
bbGVvMwRWTKROxCJexP731FS/mzX7jl0h2PJfGlXT4+OP27qSAMaUH9TMwiDnL2WyVZkA/XWB84Y
pH1BXreFmVLY0wC4AXWJmcBNNiVOknA6Jhksj6VwiA0fWMBGoJYG70KS2wSisitp/fKRFtrLWReb
0kJbE0hNgiuvbCOcKKo5KIe3NyrxNVdxcBYOp8g0eTPps9k5HmIE166PTyqOj2uLMw7R19vcqJ+5
Zt609ixJkEx+i7XBchacnLkk7DNOWHkwcyxUev7r82yRHYh5ftKN++Jn3gsbjA8M6jeDpLL2fNrC
Rv3VJZ3zXPE2s4sct3x3D0alW/7OhvDedM8lgwIANVxkyzq+dc76qXxUMS4WxbR6nSd6n6C3r9rH
0a0oy8zKLqh69LqAdMD6uybZMe70PllhAigmBEMj0ZQk8mQhyjZ89y/h9pN9BzqUy2mysA0hHGNl
WLSRVqpq3wqH/tabTrFDzIDvY8ErEzQHrsvTiq9iXvXT5MFHg5q1KPK3vEkg1z7LCR9nENbhPpHI
7nSBe7JFZsjBxfKXZSePgn6Is32Xm+8h9jKV4x/ufGSZeTh+TK3zapIyP+lvQ1rOZK9d8AL8CPOV
FtMAaelYG+SaEVSWTzAVk+qTFA9vU814Bb0PM/Sv9KznCgEkEqcqoPzbDQPWTgAaN8E4ZgcAr2CB
ooCAeFeT3HvBTvg52vyxCNxrWw2YuylgtIRW4A0mwImMaKiak+zQhBwt+cGGpF5GmBHaNDl3CY1L
O8XNQUoO7mi7pKx8wbd776WT2Tcjf7Mktq/+iIBsjT5cR3pstyCO86ySy3eb4SWV2PV2meVHcvrU
oKCaO7+iuVwG0dx0k31rktcmC64rpXY1OrUlLDnt5poxIKZwzQ60Vno5rB2deD23v4c+ehPZuU/9
B17RTZVhUJxDhG0QiplfF0e9zJQeAyOaqRKfPmmkqWW/tyb6ukiWbQoJDs0Zo7MfIY6qJqjpK8Xg
4GfzPkopkv2RYjvPUvZR876DaxpE4Vs/BdBU/UDvOZFm1vsee0yOLvZ6PHPNuOx8XhLz4Sw7EEX/
Il2GmOw6XzNoPkShLOw5NiWfrN9szHCkn/XEfrpPds1YcMXbxdl39OxrK1LkC9Mvz+FZ12c0Q/O6
nMMW5GMfcbUNLZ1/ELLiHPIbWVN7zEXcfcncuuW33yowcWxz56ubUAeqvKWVEf7ZymmjdKDqSImn
YTVT7pgs41wW+vfaI+ZoGkEzL81LWCEnQjBw1rN/m/BQxzHJO9OlvHOhX2P1aw4r8S0gRCcInW3M
4LwG49MwEe26Ij61MDDnFudULY8zNAc/dx9UgFC8TR14STNhlYOFk9LCkm1ddi9WLoe5Jy2WWlAU
6hDlbYqw8HttXldJ2V9VPo45D+iBj2UVNyj3mmSHqhqg+gaKhuo1ggXu6TbQ12Im5NlmaI8cE13R
Wu+zhsuxDpiFTCW8ojxjYjRZtkWM4vBEbMi3LEbAqJbpa+xF0XVLsx+VzKcZkZcrStcQK70ZVHlr
RufJ8hw7VXP3w+9Yt4mI7yvDQd/MrPNN6fP3cjUVq1ies0jrq2SObrpBbwLre6Xd6LpggbmTWtws
Oc+qNs/6M/Xh2enJhM4UQ143dWgVSIGqM+i0cgmi42p4fPn1/J64aFvDqMu/JDqOGeBjQ0P4e5Al
t0fhQTvWA+yOiSuTlZd7D++g3M8Kw1mfEGGhp19rS6ln0+5hcDA1Vaw1dUzWoyZuRlXo8YrBmutg
kI/xMupnhRiNJf7ACuuOXgeyvgsOOc1xedgTT/zl4CpCxdb2ndkWZZYfM7OhRF9WbJ5ujZ+RA5/o
wv4Lihv+ou0zY6iYfjZ+l6m4kwtflUtBo9xHO41IYYd95sxIEkfrccwJzZjdbkBWwrBobWd0XJJU
y4oGfc7zsydDAH3CfTe576AsGK7XtP9Um3ahvIpKOk1Vg/qNig3UOVEl+V9S7VHNLClUgnY8pNyV
fnVVhfw79mCJw+ToD+j5eX6RJdpVwTeBUnNwuM3cQi7sa4ffzHNWNFxgH3nUKkTRSXOxZOvGkzg2
rT7bxv+16pVYwIYnfOIcsip6chtSXIJ5QzXm7sdkASXpyb+dBHJfoT7TrJ128wwf2cd06AF6lKJg
8bMghs3piDuha7Ju21MrY6SxlWHpqYqbGgwIGGUcNW0UvUipu1MVzHs4JdnZUCEjGEl+V9xphzV7
98tenbOx2l4ybTKt1mOb+axGp6A8aeuTD07AA9Iux9ubvCGn1neasx8iduvsXO9aAGwxY2OSfSmV
l/gDY5UaBdScuP7gqgIRto48+9W6W7IA+LzEBJfR7YlpQnFvGm56w8OlNyj4ubOJAhrxe8w0zI6c
UdrSrMCwRuOWNqA7KqYpX+KeGsZXC4EAeWWwfbfHtLLf3YHeqBjzr2s+9ueCWC7J7MREDGmLtL1t
8NHlHTLZbEVWsCzLtJs6EnMq56Wemd7EpvPPnD3sA4U6ZESH90253haBwDWfrdfwXg64KchFVclH
GX+dOwjUoYt2o82qh6wYX5olhmKlPdYvqHlVxHNpVZs8s25+tKK/HQs2MqLhsum8EhyKesxrNO1e
slnpc//VhuVp9pevgwo/GkG/lFYoMoOZnT0spoGwmqnkwmQH0qxg6yTL3BzJAOqn324KKb3xSWCJ
kHQkybxZ7YZiX7KoO2XJO49MuxO0XlhpGE4Nqtolcf8uZ85vX/KoNyJ8y60rbroIPZ5nUMwX3g/O
quMcAPCUAQyBKm/RUiGZq538vcuovKrx6MdG73WynyTyyZA2VvcU2oTjxpxkyUT8TQ59KwOu6PTs
C/IYePt2tuCIOQas8UlCvSnqYTmvdGE7PvtKKkSYDc8T2B7yNzLEegTEMimU4LNFv7y8dmE6nEru
1S/x0F1VMmUWmND94pZ8UFH4KurQHuRasXPMg0OewY0ZHMJXI4TrNlvLQwKfY85T8I9hwHYvG56q
GhUqFoxZL1Axo1+zzwjWJPrYS0wbS5a+zLkkaanmoAmG/LP1jGRe6VxPWUoMfYlBhljDvE85rReG
H9VM9KZHZQ2tnlauHxg7Jk9eQ1ua2pp3P0fpM4ZLd+rmS5pEEye6CwI/iAlia+LD0G1bvL5OT8vK
4GxReCriqunOqXsY9XK7JHj6tAquQm+YrgCd3I/uV7sqUtBHhRBfc4BgxmIEEOkjqCDZckf1BHUa
wqlAHnzMAGy7uvvNgrE8+JlzlpMHAzhhtko/FJzpHXBmMywuCvkYGcgLLSYA/PXoKZf7POjCa1SU
49W69J8lqg9YprWzXyZ6u1y8MoHtUVhangjUwqOVZBm6+3QpSLwI80M7WfTr5BD7TpTyOfXDqu14
LFB2R4CbbML7iXiMSItJHfxcfGvyVh3YOjpRmBDkZ55mItYMhBlSMUjGjlChrrX9LKh6rkU0Pjqk
dOz7Onmr0vRnZvry4luyIrIoT68Kp4WAglCuDghEw0+Hik/zhM89Zp+hyI5rrRkNjTTopv5AuwCe
1PPANwRzdw7j5Fc1hVcltyPPJXM/kVUzuDU4TwcdPSuOaD8kN03Az/BieZPHUE3kUvhsGCOgR44L
/m3tnUPeVC/x4gGrX0BS6/yjH5H1qWoEO8bdXrsyASI+X4X9TR5M2cO84s5eqWYR4tWcU+QEZRX7
5gwnTKPVfTC5zX7OGVym+AGu+9niH+QE85hkYeVbgCagXptgJJyiEai3bYNzFI/NXqLgqgP4D56X
Ah1SDKmZTYQRlNaw7TGVshDFEVW9h4IiIhi8aR9GZj76jX7rP4o1OWU+HhaDS3cc20OzPK1JURxi
hOV7j3czrmAqZAV5cZkq9muLfIkD+Qf3/Q+Cwyqq6vlzCQLymxz8QSv75UQ47SV3KFIdiBAVC6DK
W+9UH+3tR19L/yhD8xKU6rLi71wHVuvYmdgPkiwW/BTYRA+xqaByO/PTst7Ghn5Rdyvwuxox04ze
WgBg1JnwnxO6+iAn1EGW8lINNJhFMN1aByKuv0myF4mMmrbSkvFMrTggaWOEGXm7jRvieL+abbKN
UQ/MTv2zxA2O2AEcHQf/pjxGKZqjzUwsUxhVIr8yoR+e6TTyBHdXYrr1mqf8uYxYqTIfZSIm1aPx
/Ntu9Sk/J5QYWw9To8DEIkcrrztv3eewVAMxP+C9eg9kpHkG5njLZQv5rkczOMF2T3hjtBmvmlQs
3NMP9YDkfXUw0Ng0gJuaIlO3wEw3mZhb9imwwPnYVaFFQJpfo3EF55xqBuoixjUw9eDeUXAnGWE9
AZL3IeV9a0SlcMr3MENLAXoRkmAleTygmCOMptDmWPY8PqbVMJmIGx4XKftPfHZHv0c/1XVMPG1O
IQqbFuEnbXQ7T+QHohKLRJ+dlta+Vh2EJuye477p+V+T8V579ia5MeowRurOARi378tDh0Rtj6y6
QGzBcVQkjbm4+ZH84ewyQpfmydWjaBygpPWMdpzi1GY8fZKwmc5lbu+DMeIxpUKUk2H8kmYNInbL
aGTowLYs/XypvGg9hy7LXZzIzpc///i3f/z7v33M/zP71A+6ZtGozD/+nX9/YCbsiwzZ4b/+8x+3
xUevjf5t//qy//q0/+2zXnTDf/6fn/J//Ubby/mv78uP/+fL2/+wP/7lHweOErs8Dp/wqz7NUNu/
XgO/yPaZ/78f/OPzr+/ysrSff//zY2svtu+WFVr9+c8PXf36+5+e8P56p/7jjdq+/z8/ePej4euw
YOnxUxU//o+v+fxh7N//FOHfQtps5lN+LF03iaI//5g+//qI/zc/9t0wSRLPRdrg//kHJ57N//5n
EP4tjuAJuqEIXOGHEa/A6OGvD8m/IXoIYzcgidRPAun/+Z+/+r/8Df/7b/qHGlC5FcoaXoyMkj//
aP/jj739cpHr+R5SgCDmxckkihNeRfvx46lQ2fb5/yNBMYLnd6tqIoEoAWJF6Yr0WC5Zf2QTxOh0
GVmH1lv6HzEviwF105e2v+9RizADZ5HRMLQqKtQFhTLP3KiErSRYlS2avry8BFYc494I5lbMk/po
OEW5+tEThsqUsb5KuA4puxJk4YXDenIcDsXgOOe6z8leaZiIGKUdxrh7lYEoMQ7YiiGXy40qCEq3
+qFJWW9Gg2A24rPnUfmMcql0g5tp5VAhOp4QnmbYBaYljFJG3ZVS+blSjCdiFdMgKgoQF05jCPKP
I1DuCzFyZC0VLTK7QpUWwTVSEiYgA/aMLj5GLdadgIodTj4dQ1hvoCn1I5E0+5ErCP+bCfQJ6gMb
unORy8+pNc1hljzPNxX84gZIfEcQGz7AQzPNpAZP/hljaHHo2FwzjyQFxQ8Zv/YV02mVo66y5VXu
mRg5NT5rQdQF9zpz+ghfkerezJjeMRxlIEGCzW4wWCPbobtNkv7J2XY7M23IFkvft9r/gl8Yyc42
21tFeU4igAIpI3VraTqnirlxjRzlS8X+7ui1IXDlcFjBBCB/mmFmbuu2L2sQsiHdDCkNavODzjAa
T6Hk6/0QDN9qyLnFlhfO8q1jbJgICrMOCIEY+3frFkhJ2u6Fk55peMUMihXjp+dk3xyrPtXEPFGl
loASAoo8hR9w0kimZGVeep0cpzJe6V75NZkq8lZ0OedoK/bxvCHGNLElRgJhZwBnHM4h5q4+Zp50
YhbnoOTZRC29wfLVAeyylgVGa0cN0OOrkA7uCkLjcOLwkpcesSvF3EYHC0FKFxzwk6BC0jSjV3mP
0S2mesNZQfa3At5eS86dybyD10nENk2cKSHLInQPAnlRJHj/FmvwwA4eN0r6ZplPXgOKjG7WeiNF
lGTAdAHiCHTMqjG7uSAOIeF4ZmEPOYWECDEmW41xW1tD6EhO7ZS0SG89rI1jHp0U7M8nNSzTsRk0
lh/Wa6VBkgRr6+jwl9HLaS7Dp8bLCu4D0LgA98Bq5uRUWIGSoPMZPNZq+T4IWPn50p64/L86TXU/
uBOb4SbIwAiGrCJxsG2LVOImva82g141IzqF8tdcp9tCqZwbVLnOQUj/O2MDLq24eS3ocuOVv63V
cqCnwLmDlufsiW0vVBKHhgvr5CmeJMJCuUavt2OoGB8wib3HY0b/us7uMTcj8lnUrGvb+KQFsiWw
6A8Bk9H1eLO3L8P/Rd6Z5EiOpFn6KnUBCQhHITcNtJnOk83u5r4hzCfOM4Wk8EZ1jrpYf/RMdETW
IoGs2hRQuVBEwNM1zFRJocj/3vte3dCL16z56u+dwXNph5KDo+Qszti6AKwqsRpuLEXLpotlb4rD
p4C3pS1l5EZhv4sFuj3NuSbokS0zA1JxStOFY/XqlMM5bG/n2oaOiWsvCm7xiJuhby3IfTbXo9ut
VnREzEOMiSQibuK1zD+LeF+RPp9Y5KGRd4eitLGQe9yD2mjUkZbuhIy71hsrfu2OtlFmZ+xpyNga
P3hqBLQ4YICsbpY8y8R/J2PFqKpieEswKSViudcRTQt5SGxRc3n3iN31coz7QHE/88HkqmQ3Ygp6
W/yQPCazTDnAbpyVfbTd1baXMc8pytVyP2MKMCTt8pVw5NWwLIPyxyxLxkAwZ/ctaamgRJ8AtsaJ
IUA2jJ1pQK4wTK+4unsV+CCeWGa6SDypOP081FeP7B7Ujf77sIj3Os0+jYqIKMacMwKZfI4rK8Dy
QXiklN+zcHmt45D+Py7PJs1olcVnSxXlZcRBP9Gungfjy0K95ja1EkrnKWGmOxjEWvBNjz4RHn/Y
TT4QvTj67Hdm2BXM3BomLtsIfM+As7n3vsI3VYyTYPhhOxRZ+s0Z+x9xgBjkRBJcrsBV3uG1gL4c
c0hAIV2YkWqFqzhWhjsZSxuDj0Ru0iV97CwJ/GAdmDPDoOFQBRN4USpY6f/M+5cB3EWDlWYXZ/mP
kHWaAxajma7Dmpuib0p32vvV94pAwB0WiYsQEasYMLCC0Ei5jtDZmAFbcCuwbM0XXcTjYfYZ5OWc
k4aCZ96kGSmm5BbuOhk12Mz2rjO5uIbJq/AetnlGMD2GVg12Tw72bhpEcysR01Fgoc44dGkmPkmG
UmekH0x69vQMwy20Htnp7pXDDG2xYqYjXV6Ci4mBN0JSzGaXX4UMwKaPQrQRu37NSwfrCJW1C6lM
0VT5Pi8F+HeGqzzUyFDZHlByaXn3SEFXzJffZEr6Ktlkls5PBbFf7sziIUgRpOqkbC9t9IlNwn5Q
8BDriYx+JuHsYdLcL2sYL1vEE3fpiiy+aat/IsuQ3otp9VsPl8YqobmPy1dMmA2aSEZju3+GtAnP
KukYW9fnNh/9gzeT+y8IvjOhd17wXYyb2RfPAQNdOgyDGxo8YMoNnpQVp2W79UeRzeD4IkTWxYfZ
G5XNjIM6BkQGW7Vq4psppoNvOR01hOYlKbL3ktOMmzD4BigEkYSAqvIdSpSChaqgQt2UhBLT6KTn
pvMZYuY1VPnO2FyPCIEWR7+NzM+D4QxtpnDbW7G/T9fgisH8GaGEapdZV2vMtWpwgayDgqIZz5SG
U+Bh0xlr07UkjTr3ix7Oqy0omCNz0ZBPC6W3bubm+6xgrW8DslXKWThE9zW2Qc753OyM7kt/+jI4
CXNaH2z9VDD8KGMgTD6VrDPL8d3UKEzYfgkBTnkr/6m+57m0zZogO/haE5LnZu5TMjRjzHasTgGz
WQHYkuHpNx9S9a8WFiv4mmwzsQQ3HgNtmrMhh3u9tZ1wphdyXr0zDRguphvaaeh0aYoMmy2wekxh
u9lfivvALeliymtUD+zy8SpQZ1B2v0Q16sISb3DxwMrPi9bH1zqvDvLBORkiO/cLUoKw3OJo4Hzs
xIzPbl44t3rLGn+4jBG8ilT15j6CeDfpgTlS4bH6BeFXLye3N9sAfy1nZnLodhyAqTpY8O6B243d
3dwjhGVUh3RYN1kOlUMskJyvPVh0Zfj5z8YJEgzNHDQju93kGHs2wdr+vR6H7hoHr8+KbQltuHEq
cp+cipxpaJMtb1zbu3dj987uDoMb4OCY3IbdO1Z8+qGrQT2bKHz2VAxEZ5kpucFYLrQtNjlekztX
ktG0KLQwCOLWIriMvLUSJ2M+ExxUn4tDZoif9BPqt5eSA/MaaG52sBz4mxpjU8WP4M9vNG8txy6j
hJFqKPQicohdwtY8bRipDu1Mz4i1WXJ2v1lKNkTG1fd6yALcIBGRhVRYLPEk0Iac0Cl8XyqCU4Ck
/iB+cahh2Ey9xQLlysTmwizJ2nQKI0PHXlwudGNh/4IBAMIpm6r4ou0YSRxb7SbDMGbrtDqU/D8d
3AB30O9AovIuXWxRZjhhuvInZiQJYF4ERvplOHzXcMjYVfaY7RfjtBtrtImGWvpi+2O4qZjaFTHl
FxMzhkHikLbqlzQkpcYQdsd2HCawYjkvqijcrGrAxFR7C+POy9gHekvyboOnBPKef2LZvpXSXIdm
eU7V0F49QBqoJ2Cy8NdbTD92nXmICW8XYkqf+01LCN/SBBgsrgWwdbUaksNCLgxaQbZiEChVCXNC
5LUOjkFMmMPuQnnrVgEvvDmL2x9xGQ+bdkRlKRG5oqD73PoLbIlmLbd67YXAMpMyBNYdMYaspsqn
m30MNK33uM8HtnjhOqI0I9i6qYL+PWFZWuLpg0TBhW5dIuGLiTkHgfJw4ieteQAKwUiLYui65YsN
wwVQlD13xPTx/izZq6vlJ71OylBdnuOMYBRGkaTASWd5bBMrzWwr1BkQ9qA6rUDmhXPZfon7rzrE
QTqRi2Z5pYJXe4cy4aa26rOY8af2EVU31gwy3/tczOl2whx1NqIk2ofs05dJSYInZt3D+0fetj7o
xmUrEzOKqmv6H00XJkSQ6ExikSvvlRvuTRGdI4dNoh08L71Pd3GabTHsIhKl5bVgCw4KLmFCrrif
HE6/bcN7Jx0bhTl803q5hhAd7JHlrcQmAAYjjjdxVYzXCfbcQQ7tLeh9QlUtzwRTodDOcErv62Wd
zLVrNMuZf0RJlkBbxBFtotXnGRxsvuFL4dFhw98dWUYOeY89nFXHPtkCbFwYt7TpYBYVnTbbfsTo
H84YVNeQhkBXuOC2YnufoW5Pc1YdumThmp1JfTghyfs1wZSL6ShyQulOQmNm5j1BnNRRZb9Cku5a
IqgjJs0DSKzHMfcYlOrWPqxR4iAfq+dkrKyTJeAd1uKHqarwVGJJ0Wa2gEzMepMsSCTdHIT0J49f
ohZBYAgE1Q3LOuST1bSlFuqET7s7IRrDWaQ8OWprayukvGRFiPOUNiOu3PTAOI1JmASsPQOcv69n
0vmpje84piosaXt6qIncN0xxwSUqlIE7I+2PZMrzI3iYksfl+vyrrpakcWtWqJmR2WQhJF8WdYLC
9kAvojWfPVW1+yQoGGDMBb0sLgSOiFRoaZI7p8cKPCoOuXa4EEAR8jVncMkQdDjGdq4f8xG2rCcT
qIchp1G1Nx7uBM/gKC1ayz03odnWODCP7K5xglJDYK8rcD/+jBbL2gtKRImVEnLnXi9sQFMqjzBA
cY619LNHluIwmfFNTEt+rCYkJuOBEpiB/QbqJBJpb4gG5fsUkA6pEXzeTIQPAtH6jskVB7uSDNbY
mx+LbmiM7tDLHTZ27uquLefoIyrBVgg6DvFmfLQQXlhJnzkI3XVTrc483ELVRkdfEqHwCcqOBYGH
nPVEJ3W6LRzqIktBoh6TBcnf7zp1qXh0kidrhGbhOc/SoUwGPP4y2eHea1h+WoejYKRr5G/YTNNS
7k3awdcLgQpbjdK7JUa273JEAnLJ/tmKpm2Zs/ljtJT1mj7hLH7LBp4w0qZybTZheKbUbgUTZxyf
AnLwgjHZtndmCKxR9+yt4XZMnhy9Vq++W3lsOEsUga7TJPEzju4ee4xOgqOO49VwzfQekWojg7E5
O8X0a64Ggmtz7p1FwhkLkYoM5jRHu7x4L93grq3z6tZ27Qkd8OAREMCTv21M8LPArkDYj1asyBS4
ojVfqifhK4nuIcBOfeJn3rSG/YmwJ4yTAyyLcH7qop/RMH4PSs7UHelQbYVATmc6JipWavcd39Xb
hCufiMP0GE2gcOi6gebC4lLmEdkSSattax3CqCAlbcG84BScDQKNCxlnQ7buzQvHw1QVPzpOgDza
s3U/AnzcGU7TNPa4hvXNFsxjFsLWPG8IZHj0NIFK20SlTvcizEmUaHmsJQgdZdm7fhDvPR00W3Xk
AqL2pLmfvKQ7a47gzA0/qsQmm16STRmxhVu54krwIeWayAMj33h7Qn4fpSgeZ0lrsJMUWETjlAAw
O7JL4JT7JGKHVjbp1rUBf9B+R+wBGfAunEL25u5M7wBOPiMWOMde422Zn088PiaFQkFTF75DjpSb
meJhztCPsR+2O9FqioQ8s8mhcMHwN+7D5zyIPi+xzhAfRhQkOczIn+sNzpolTDQeSjKmIV/0pRv8
B8pL0hOtu7c8t545rnq85zcbz+NdKaJjNsdHku2n3Jo/w9b3GtAQqJ1s5D/YR6GnxVSZFG59Bphx
ZYPziPLHplb3uHXlWaTyU+M7B12xC/SBcgByi3bDOutMq6/KkqxNqLV5tXo1gvemJavTuob1oIsO
c8wlmIyUcepJPSRC+ngjmMAShoM8hVkwnLNTNc+f5JxdVR3cUIGIXTafXLU8toIHSJSRtxX9jG+C
jY/kSXSXtuj9pSKZIO35ecHnTuLqKXanB6PKA2SbhICMtxwXRkZHPo3fAe3eKi5lJjKqIeP3nKq8
ID8pfKgsceu7dWTkgYNC3AN/1KH6wYTid2ecWq3pKJedvzM9+53zHpjsZpfOr8BGMnPwGJN/7L30
5rbxi71y/4FOAM6yYK9Cr0nxUsYjXte6oGZqTAHYnslkbrWal0dfk4r2ogrDHYb1igXr4pXuLw79
3q4AWMS4H1hQ6HcnRMkP6ZIpxTZICgyRFXsImzfXfLOUf/Z9m+2p9wPw/QfNQTwBff0ccgvtk5j2
7kBm2EMcmClI3feuPUdHhdKDb5vCSBAU4NmGq3RLZjSVIha7QI1PcGCVtfM6VcNbQkJ5k+R6G8yN
RPK08S53ROrqmsBbM9W/ulm9BwKSD6v7NYyrY2fS1zpPv084ne7zsfm52GthSWzEIR/bkkN7ubdI
NrwWwmPn7YH8aIMnLwcVlBMR3ICMhO7K9Y0rkJsysW0MfWSFuiH78H3OaBAtjcAab1T6Mrb4OM0J
mRFbz4he5aBaDm5BS7mK9WnGVLpxAwZvi5MdsvCNqWq8UWuZXRG12O07jpceaROQBvtINF+MLs/8
ibgfomnaZEozAUvnZMdcCA9xvXKDzGD2TZs9NwKVbVoWe+uQlcZWqflLvPuMwauZO2ZwlrD2TZ29
WiMfmKsvonVgKNFQdE/jsONxKmtofiEb/1gF8ktd6G96YCLmNLgb+/UwLEnMj0P/ygkIA//syvvf
Yy5aC4n1ueF97DGSDMMGxFO8bNPaehr77keB+Iv9kAxR6PNpzM70Iy9OKgGATeA+2ecF/dMqW7ad
KB99u6xvAfifHH1p06f+cJ/1+efG8t96vlaYh4DXJ3wAKAq0FcD3XkJO7cBH4IMC+usrZ08/IGnH
YWNpcrlJsR1nIoZaDa+QRWZxEBMW8XZQzGsYc3LGG4C0h+MTg/ZTvLYuBCUO4synJtHVzUa1LqeC
aYIzgOTLcl5a+ksSx989cC+tP75EyiOzVFufy5lxklro7yhnlHuvZ3CRQNzbWzb3dSIcMCFrxobp
2BTg/hnZGqZq5nfmniCBa+7YDrxGkrmI8PHkNrX3lXwqw92+P1ZBQVJxDdQ0ZHHsAtROnHHy0OVp
bHVH5ZXDzJf7s0O54jruVisxeGAY0Vtt2d2d4XywQbvi2qgxbnhkPMrA8fa5zwfB5B00knG2Wee+
S+3CmxKETYCV87vEH4ywUX/q/uAb00FIZobQyuz34sq0ULCK+/VNajwVUDq2vd3jHGtB68czv5kX
19fZXfhy0oF6sLtSM8CPvc4/CixzmZFUv9HgG1s2607/Ixzr/MI8VzGAbT8H7F7+C6Lvf0fO/aua
+3/2P+tVMu3/szL8P1Lzdf+Z5vvyUf3b9aNLq/ofRV/+0t9FX/sPzwrIGbgOAqsfWP7/F33tP9xV
u+V/yrdDJ/T+VH2dP8LQDS2+J8dG5A2CP1Vf5w+UWWnzdArx8RIe/ldUX8V//a+a7yr3hqHnW77r
ucpRIZL0XzXfIfMqnG2ki8K6wolpEqbn3lH53xYPcKpi0FYG8q7M6JsL8/GSmZ8CH6qq0H9RteSu
HOKdGL19zMPcIixICqbZvXaxA3etxH6dXcrup2qRIsLmM6Tv762au0O+UO9Kv1VJXEx57F3xkOPw
rb+X8cfkt9+TsGUgnr+YPmCKRcKAAEV3GbC4AvRhwB2A41utyq1HyH3tCaa03tnYpb1VawDPIVrt
I8rMUv1SFKelY1gerCY9c4TmxzY7DqM0V3eKqHY5UjjGFvfVj8srodRffkt8pqAzHS/HzvS3cNJn
u8NS6GM3Kx2Mc17z5Ec2Rbty868bK/5X3mO2/Gf32P8lmZo26X/8e/ER1//2Mn4U3z66H/9wv61v
8Lf7zZF/eI4KSDkGoWdjUPrTZCH/cF2XazzAYmEFnvfn/RasfyQDz6er3QsdxZ/83WSh3D/4V4f9
lyV//8G/YLEIrH+42Xhz4kJsCLB/cG9Lx+WH/uvNJiNIAmhzUCXWhr+Siq7fL4y0FhzzqCJbEyQg
AK2D1TM7dzecSb1bWU71Qw4Z7chZg8BR7br7wtH9jRaJz3bJgAcj/lVHwTuCAlE2JKvraAzH4EJT
t6ONfFo4xN6PBCdSp40oJWNuHI+JsyNCXyNuTIA4FBslpiCP3iTAcC8kBssgWAFDaSeOrfiq1i2G
VSEZIErukGzCp4gGDqGzZGuVsdqNhN9eq9w7YcSoVDAcane4xhq7d1qO1imJc+eekRTtUKSdH+l5
U6sbmB1RQig1cjNCX8BCYSbZx6Qmr1CXCg+U7RGPTnKHvED/9xeccBtR6eRoRSGM8ohuF21DNeuy
tWbPAavMbjjetWrozswcu7Mac9xWmRNtQjuIn/9yKf7dR/NX3wwemf/0reL149JxbZfNnmX5v//8
L7aZgK0DYtEgtykayl0/W/UxUBj8dWC9zZQdugwo/eB9oTNi74WY5+dQ1vtoXnlaGBvnMaGWfJmu
fcC05DkjmPZUe7NkMy3QgoeRipvEOketGzNS9nGZVHNyGh2A3CaJbu7ozc9AqgSnJUQ6n0rMzYB2
kcpgfmRjWTrO+C1iUQaCaBCS3FPQJIiBHr61rGQkzHS1YRLG8W43SOcTRmAGGVHvR8eGqY2oVmxL
mF0s1dW3UhENzAUa01Rp5ynqHzKt3cd8TQbBJHkc58rehqWhnL1fCZWEdR5htb0Ffuc+IHXtk0Yl
D0uYd4fKUORxX9vu17YvHsilTJdZs++JR8d+AbNpWVGzr4Ia/rtryr3de0y1OkcCjnL5Nf3Y63cT
EsO5leW886e3IVH6FA0O7YskFWc2/dhEB/UEtogcuu9VL1DEvjUFOQF68Kx739QDQQPlnPQCBAiM
NqgtkAVioLnGqpsd/KiV8sGDzWAGPjlV0t6TlfYAIzmE09YPmla66rFfB7sQTYHeWgHfqBNF/nWc
Z8ACJHlqMIdEF5kfOs27UxJiTOb8i0PQbpNGjAcmaShW9Kbkdl1rkEHQlKbetYDvOTj2035ZP/c5
Q0+PyWiwRW2RLa35GPZxuRm8PjgliLZAT+ySRyg0iXND2LfgwaU0e00/TnApqNdCwWhvhT1cDJkP
GebtGbge7mZv/Oj0ON5mFx2MUX+z6ebxCqiXoR3H6jGQ58Yefy2lCPZasjdmXjXuIgsAhxemjK7W
b0cOwc8lLxyae30etAl257b5soSAI6ahqp9kFWxZ/LIt6Nj6Ng0jFl6BNwivLN7svKMOph5fiy66
pnmiOYqFy4WWrQDWDUWBcCjiVs8He3Lwy+jUvKvaBSacRU8tms7m95va0oKXZ5N7J4Sgj3JNG/KT
MhNSDeDpNAJSb70TB/zk57wXGTfnTdno7lFElrwNzq4sousMrB9BKOL0U8uH3y8QA8BzWRhn5yVi
tEVQ9GsaqftwyG9qafrXBl1iF4lEr1YyiE5dYe1HplA3AuOUE0aqQ3jrthVXwRemWzSkhGeOlsOz
V87Z3g/S9Jb4lELF9EzY0/TTX3Frk+o0Jh0XEDJsG+4KCmrzGRW9CnzvM92WL1m2nxzCCp0AibX0
kcQn7Tr6Ps0yyPQiKc4BXCqqW/QbA6Nt3ZQXwXjrQvAAf2i9Opkj6W3CKpQXHz/pChUClXUcXQBZ
0hH9c7dSBGwEvnIBgxHhfryqZuRYEnn9/TITW05o57rJ9QqlNe8E1mIzuY7/0LVuSXnW9LwUTAdz
W7/wK1kHO2W+n7pYX+uGVLETFf1D1SgIJypdc4hnT3TeNQ8o7lbrP7WHMR4n2nCwfIzz5L/YIRc6
hq76Kkmud+KXSBQPqrpnwOjOfOx81lTE+HaExLdkj2O92KegHGiiCpZzt75EnTRUBxUfSWt5Z+IY
GU/JPN7lPXN83fbt7vcHMqOl69LB2u9M4+6fPzHIm6y76j+dlj5eTd9z3FCyF/HYxjvrrvwvjwwH
r1xsFupoXMoILOGoK6Jng28Kn7KnupL0gXjL7DJ7QjXInjI/+syjkkZMmmgpMfYkklFjrsmxt2uW
32Ili0U85CA9/morxJ8Gc/zN88AXj0vwOzw3XyOoubgMmFvUFc6oKhDXLjE0MDf2cudo7GmTP+hd
0+f9SXuUUWUuzEi8AchFAam1tLOp5bTmfeQ2lNPY9jVqCq5K0vv3DY7Xe6O79wD/1oBb4emYlAXu
ppg7onPS5IX7Kd+LbAF553YnkdNplddWcJoLdbQjYT9kQyIvQhJIJsekd2wSQFi0Vbdxvosmr64G
7fTMxU/kwfAVBvBjHLIxm6HE1hEPqNl+7PfP6QTX1oPg10esd076yGPnrXM860gY6UsIZPudbKMi
4J/BpoodgM0tBk0eKmDI1Vi82uahz5PsIVqlWeIHLuRyP3uMRUTQhF6DIUmuVj8zKAlcqhVDrF6A
VcF1BdDtuXazq1dOn8TQZuc2cuAIIyUS8yQd2Uf+G9THgUkjoisU2gh/RPyNn4FoG2TXs4ihvNpJ
dq5ENVMpyUi9iyi8r4noYiumeKNy3lJN/lMwj74bTZ7sinXTNvpOuSvWmlE/NWbjhfoTqfqjVq1H
QTPRMtuGMmxZbn+Yo7pANhDHSk8ZOU5ubwoBqMHt4OT2VRBsUKohrZ6kHJzXOJisfcJoiP5aH8fD
OP0YozG5FWJ8KCumLTgL3Ee3LGkXNJk4p6WRpzh2rktI521MFdCbL/KnNhA8Tdr0W+Q4xzmXdz6k
tCt22+DZUmnEOE4bhpxqq/JKHAHzRfsky18dkefXcEDmNAZbF5P23J7MkbodWsfSyD4aP2d7EFhn
VHvrTA5pz/XWEs2S1MTENk3FA2F+QQzxIUa727gW909QLuvhDneD4y751VtflvaYDWs0JJNyP3iJ
8zroPZkhgRqt5lOqMaLAJIWrzdb9wTRNfmKtQcgsXro6ml/6hsaByBUwH7uBdEHP+bggUn/flMK7
mdmBcOD586NNOOFuScx8igmV7ITBI1wX4RFcLYtBWTHDLqaUupzCe5FL85wg25zQMm8h5jpcrwwk
s5SwAe6pHodXGD+U6YrJV+GdcpsavloXMLDjPAzXWFGxWSq3vvnM+MZl/Owbe0IgB2NSVETvXXZe
j+047NLW26kue5y9mcEjqMfuMqlBXSmwDK+Gw8Bd48MO9eVIcnGM9FYw+r2raBM9r67afe1Vwc1Y
S7AVLtQwH3O2UwXZLbUrHu9pFR4ieG/3k9vaG89q7S0M6H5DWT1kuEy3X0qE330zlv0177EZdFXt
bxpH5hf2e/mlZAWRbXR2Kv4Dvc8orop1eomXPKU5ExhUA1x8izCYXKRn9Qb8P21wvhWUZ7AaJb2I
Q7RBRQi46jjDkM7A1ENipw/8txkP7gkfbPxUjO2RjJrY1IBscHaAfSWJET4qcVoG+B6N06lvTP0+
i1o5Z0hiFHt0DT9nvSzXmsEiUJn+CVr0FRDHctfHjFGRDTDfhqxMA+Joq4HBiSXpH0TZfRrCEIzr
FCBGyY4wC5riXWWvLJlW9m8RnaX92Pyym6w+dCF+xnI2wFQFQcgoJAOoo/wXKHO0iaksYIiXT3Wk
E4g00R47an+Osd6sE36/zVZVoEhDrHc49w077kvIdQCHxHzPhp7qluar7/qKCsBV1g8yBw887FNI
yYRMffrqgW/fgrWl7fd9NVWf7Dq1LnbCLWybwMd+jXrLYYV1q+i/JalUu9nprItm5bmM2QrQwDom
V+9MG8T+ScbJtMuz/mtsN0+z0YJCuQDhaphXx06qt21PAe/vF0rJZh4kj1FEZ8zAAX1v4fncLhZl
DRSCfbJiQqXpbDtX4JZEsupIfmMNgYjgJg9D+K1Wet3+yG07WHuvGEswud4c7n5fWAOShOudwFcH
JzMVWOF/f1gNznDcy/Icsr86m9K/ZpEbnUrgeOd29B6YUqtLHY4vwEDDc9/P4kiycwwLc4KkYZ+6
9WWMHGCA3oqwNVVDz1VKTxO1FpGmmRW7i3squ7ZHz3cD8v8hFDZrATiCKhQhbbrovXcZRMwj843w
Ugm4r8guBJO60X7QpbUd/e6nk5TDIZsNvL6YBg8uPJ/gFs70LYEJnGttEm5GsGFnjp8bn6Tkdeld
jPaG8gkeadu8XuZLur50FhlbOrluVQvIt8wU4l82fU0nHgwNBwsqvsL3EHxiKPdTIpKzRkUcOXhx
UEAIsEmj7mbDPdpL67ETOGmLKbGudaCeBRmCbUFw/BHHg7vLZ7xBBRWFPku4bdJLgGN8Z4cuGVQx
9QaTj0OFzPpCzJJzXjI9VHN6HqeWEFYVnBoIJUiwoPDoUkHwvctj+1iYYoC0nZcHmQ1IJoPfs08I
6DZqssC+/H6ZqjDYuX77KDr7HofsDJqwbIhH16R7i3nVxCT96azr+6IzIabPtLg1CixIFRpxGlKg
4cydDjEagRxx58jRKh8qg+Q0Qqzol9XgkjT4YDpimpXx+6utP/nD1F9Bl7+afpgPSQNUIQhcuiLh
0pACG7ZEX4lRJi4meRxbY7/wQKrVVdDm1/QJ/iPHxYa8tOShmx7jx5QP27ae5uvgGszrFhmYP3fh
EWnJqq6Xe7nUgCmFU75UTX/pBHWlw1DdapX1h6Hp7ed45hGbtNlbWU8PXZeLc9vhiv194qCbBuwI
T+plNMG5Nc1tofD8EIzfqW3Vt2Qf1Kn/pU2+FIC2tjZkje0YY6bwzc2riptqVPVEiUh7dWi1gEWD
FMrjzNFh+UKHSmxZGEVKXaFBcQZDlWQbZMxHbgfQG8huVxlT6MjPuQxsf1szwV49v49+YJxHuYcD
MV+hXs5XjAZA8zrq6AAjXqTbkgFh63DoLCt9YmKSlyPqsQMbpZnG6gXMcHuQzNcYPcc7GceGBrqh
P5PWcg+uyg8uwJarzIryKs3wLaeQHELGCGvQXghli0aena5yt22HCzGtPQr4YC5hNM2oAwjt7nOQ
DxTDrgtcR4/DkUAiICcvuHi1wFSc8LCK52LTswukiq9Wp0HBW8KlCCGFY+GdlXX6VmRtSY5nLLZ+
ptwLyQ8FdK02f1s4f795XSF7gqvEA2qzEwwGTMIhUJBTaiyJtti10PmlRyMbfrI4iR+E7V8YDa3F
8+x2c2ptr0PY5Fe25T+cXk+7wR5G9p4gXe6oZTyBmdKHsP3Wdy1nPY0OVbGj2/zt7TGicQYvfetR
YpthPOWUm4ZCSapLMRTUkDg1Y6V6uURS9efVsOd3yXgUQHIbmj2uVUuTNuUjoE5wA64vbsMjKw6W
61zXtJPjt9yx0wPqLvLhUja08HSV3+/dJn0e/UmcXTIimxQTzd+WNBv5Ajtpjp/f51d0WAR2iZHJ
rYc/oQnVvRQCxXAwXbIvM+tjpAiHVdUbb5zRxpuIKk4PLK+NRTegE5F2uPNzW94EkVDqhnFDMer8
OljZsucXiek4ILDpQ2q+72qHpWV9+f1PYzjSYl0r+JIwI3aFZkKSWWlyrVRsb3XPH3iBnz8IeGrH
gHAT45706mBJeQnGOX1Qii1Ez81aZ+rW5ma+VX76IN8Luqveh0XKczyGEyOO17jl4x/GWD5xbpJ4
ok24Man/2Th18hI1dkonu4cFlDxII4m8rzi3a9/R2INx75axK3uQfVc9sC0999186kgHXCuv754c
jECbIUHsMEo+hkFm7cFmftNJNf60OaGeAsSZtKXhLCjCveiT12qYrcfYih4FEXLcR/jz2kiGV7dh
v8gJ9lRUvHlXQGHoChtIEvutVgr7VLWzfYy9b1ghOEHVtAzcOwV3aVm3DLlG53ORz1BReSoRzp31
vbduNyzKIK6LoCCgIZ7EsYCqPYxX+6leuqexs/LHcsI9VVCUqEVqDlyJ1qYISvFAtE53+XBFMGDC
VcNILMJJ7oIVft3yo5Bmy0m4+cqT975ugb0veZ6c22RVXflMN1q3PJ4biYvXWXD02ITD9rE7/nIn
R13wr8GSsjJx7xrt3uz1xccOs8t5MuFioPZFxPWJDQ8HMrsx56ZGnsoyn9EeLzBjyXCo5Bd2zPa+
ahkXUYyXgUczENm4YxLCllTPs3dbCn1LAR3REVhJcaKmBSvmEp0L+7M2Ds8pkzLgnOpPBVRpXBC8
rDY2vFkk73j07ZfJhSq4vkRR/qiSFRfQ6xrHgtQXMGz9keihi40ocq7cEwdsVDcxDXKXWjggk8Vd
R5hYq/4fV+e15LiubdkvYgQtSL6mvCilTJoyL4yy9N6CX98DrNt3d/QLQqp94lSWkgKw1ppzzElz
CelNoLWkRuSiXSMi140pIj19BLYHkVFusSii1HF0DQ9b/3Xu/eIQ+mZxURf+F2PA8uyHwDurBTwL
jHTjxR01RCJx15NLZclmZ7RTetMnD3ixoZ+HDuwB7H/SMV3pPbvWPbX1Ugflks7ncDGDoXaf/Syj
B02zkc5PjhcMZdU3z/qhfttZVnjEKg3fBd+pLbTTFopKNhLaYgKQqEPKCcO6lpbzxxyF+SHL1rqa
y91rutnZGDA46ojqXehx/5o3mA9p5nv7GsLhhoObK2gq222S5uNh/U3FwvyqLn9HBErVPq6Z+Zi1
mV/DkTY3GlA0MLlDkLu2mCdCYd+RnFbU2nr85rTWxe3D5TRMzaud+Ka65cWQO+U3F7XE94G8JSfx
9no+2Hiwmiyo6i9h3hTXxoZq22lXe0b+Gg/zl9o0rHOpFpisxp5h87u22GGgSc8Daw9YiBK5PFMQ
XZNYG191OshXw3rOLRUSxVRzSbyKUG+sPoGusoOBGAVLJoiYs8ZxJ0LHQY0wvsQtx4pV28lrWL5m
mpPdQ9yV20ITOOzV277r3dfE/0IxNl7CqJoueW+QcE7X9WWsykPdDxkpz3H0mPdIH68xYRS/tQQO
7oZmy4H8O4gWMEzf+8SbniaYGofty81t+LGJ9C+4e+naxth0I70Xr4laNC4Cjb8Qmdc2e1nxEa7V
0jziSdbntqXWq6s9Dd14Z1bpeEla/+Gn3oRfOJoCT6tOBHDFN/Cjm4lHG52byDlKWaIoKy7NTFpE
O8XEXKp/FN5VsQ8bogV9/4cBJ/xgGrG8OCHxDt1cN/t2qKyHaU8tdqgZyGxRnKUft6Q5EsDJLrh8
ONF0c6P8rafBe7fMrNvj6SSHMU7942g2v+w+Sm+NW7mnJdXBuETR3WkjEqRFj9pc08GlW2xLtF2G
a1Xym3RKxKsLMSRhCdsjBu7VEKGTxTHTh3aCyDLY5p6mG4LcuMfiOUxKIH4GrTD/tvLkRyYKAklq
YlkjG6q3ENanhc+qMPUTd5b56SQ1TT6DZ5kT66YnKKpcrv4v1pz4TBm436UGgQTEqf9YCs/80Mcy
3BigrxhLmiBNKdHcpGiuXZ3BTqHL8KJZjX/UZZeRWHXzDJUjLHN/azo2MoK5vOh+vHdKyly3juKv
zC7fMo3RIeN+Ms/9bJc2LW6fisCy1On3bTWGAaQ3AJQeD1rnpMa9UUvuyjPS/C9V7yYnHuLqbbGB
1vENJm6rTC3E180dmoITrEs5UFqJxBTb2EaJgFmWSFI6iztcGQ2uL8ZUYNOaYB2s/Fsmxa0o/h12
67FXCpO6EIYh3MigrNvsMpdYshZoZFOo/dS6ytpPBLhvzAL2DHOj5DLb2cT2PrvkVoniNo95eZua
NLrY/nyIjPKDw9z9cRKM0i6YKuUhigUR6YP2Ffkld37LX/YeVK8GUdSnARGXuV72kKINA9/P/466
M17sAXEVPmiLRxzMj58HdHWRD3nkYx+q1n2D0Qbj1KqHi2Mj87dNKlZt0rrXJGm3vkDCgQxygEbE
qAeffPSVYNb4vEC4f9ohzjO5kBvswLq9OZ7bbR0T7s5IN2XjFfVylZp19OzGv65LPtr7JHFjgDRp
eyWxon/aOhJgy4/xfdXsExpsrddi4BOCSMPlrM5A02k+zwQSUsT2jMX78cC3xnv4BbLWuB+sQ+na
0bVT1zc3zP+mVWUipcLluH6gSISLG83OIWBgc25SLpttJbjdQ/3FFcswH9oUczETiJC38Xh8XrpO
X3ZRSWltUPoGHXskieUQetRzB9Gvb4k+YGcyU6KL0YvYm9brvziy0PewFaeAlLwpgD0PCN2Ydyok
RW/tIHZ1tka1layvfLVJZslA8CI8xRddNTXHqfXP3oBLZ3HiaTeCSL1IMTNOkw3jL/XWFO2PyMOH
vla9OpIwRHUjbZqQGOkt+kv/EhmUJSpZ4t+rOCE8sBFZkKRbyXBG3dNhDUVXPrrvPUz/ANtjfho0
VOCzTSB21mhH5rsQYKCukaBDG+likpu58ZLOv8aJ9UfvaIXS//HfNKO6ReiAvxOIE4QdR8U8C+Ix
FSyxD4eE8E4/v5ZaH7TSesaaC0kH5klPD5iLmMrWkPSmkkxvNoZTvxltmJ/y0n9Pc0dQUXHz4ACH
9VXm0VMwGYRmSosvC+os799aOxG0HWEdRsyL31B/guwnLAsn3s/J3HudpM9PKPTWzGb0D3y1dutI
twQft6vgBID0qujLV757Up7rXM2mlhIKYe7RcqUnm1wd88SdTw/4B+nB+ioWFq+AUsLGKffGEjrB
opZEjZzaMb0ZMdHlST1bZ2z41jmMie2Zn5VHUhHabDJHl4hej6lJpr6WaTQHe3ZBWBqtfU9j2vuL
T0vFAGdGQ5urxRy72nGwuRP6oBfAxCb+gzuyPDY+eC+6AAQpQC7PQXgd1ncuPddOORD8uu9POLvK
o29K5MzlcsGmkUKctAsGcSy+W8dHG34sp3V3LdXSI0cVfk0vU7r1Tnek8w6W1dyndkdaUeKl17p1
9Avt7jcndtg1Rj6puc+gKx4FNsuvVeYzoynyz8gR2WuuEj1iSNehzbv1j7iQv6OjcMgTNUNIorCy
LwV4uguYxr0ruvYcJ2F4se06PeqR/cQLWTO8riMZrIszQGVKB8OHf0BJRaxtchfagBP6CGahvthp
Rvq7etXH7a2OlwRvVBVfvNyNL+urfInzgxTmz1kTWJps451Z9Py6bj70oTv4d9g2KjP3r1o7+RzH
9mV9Z9CL2Lig4cgpZ7snhEagqm85PapIIb6YTQd6atpk26mXdgZrqVH7vVTts3y9yatF1H4YoJm9
2nb4OUFr3JMmTIjC1E6c3MaH2S1RYLSFT+bM2B506oZtAY5kMyRo9d2hLy55g00eWHQhTqZkciF6
LyjV4izOTB8g/ZkWmhpeJXZghbYVTD7m16mxTrHW8QO6LeK6vCcSJO0jOpfq4q7lPjEINYONdUy6
LqFc9Esmf8qWpt26b6wLAQrDKRvaN5hS3PVK+ZjnLv806KXIsSEeoW/3vpuJSamcSKpF8V1m1WH9
CHxP1DuL6TZZPoYnXiDRDzsZtxqde2VcFsIFcz11N1Tf7iWLIsKKEj0iSWmM/H/dw7WFyI7pdqMZ
cMATOMI+CR7O45IQzunWNeo6WBdue+zhCjAZj9nfqsMX99/SoTdGdDg+G50pGL6YCXQ0i+Vp74Nn
KXjqZDwgfozSHh95NxGvyRiZxHq//lmG8zFpEmPb5TUYML6T764jNzl9wKcHudbTCnyKYiq3A6CI
Xaj1ZC1j0D2DnHLPrq9Ze0TRX3X+xlfPntN/SzsXh8HQvutt/N3WYJP18FEZgM4fSOKnnWmmzP7N
HDSy6Qn0E8Qv9LW0H41LwSPiUXuMHGeRQMyxDI7+zcEQsHG7KL4gX97pqZAG/kPcIEhCnDOlKTal
1i129VA7J6k0CeuCMqy6aIzIiL04sUPqTK0RTfR5qy40BsjSSRa7REcu0g1h/S5DGyhrYj+S3t0z
9DbOCNlNHIC8WpepgW6mUZyE/jmZ2Wkio0tfW5PZID6gft9pzLwXGb/G8TQ9dU+HTeQxxa3d3jxU
E9MOv3GTR27YyWGuWpwXvfyf5m8ZRqSHF16B3kEvT5LIhv8OlwaF3TGf4Dp+rBelKC/FvcmquxO1
dTAMmOTWEZFdgGVtxEEzLPMQ4RliyISbh0OqDex4ONELCV9H98WVo4FCymv116RM/VvWamRyYblX
LABz7xaixC3IgKlyquII75xp9NhoN4ObBZDr+K1IiIPw4pKhWIkHBwxIt19SkjjQkf9Ohp+EmmP8
zhn4E/Re4MogZ9Gq+AZXTfYFsyQ6wlEm93U0XNch8VY/rCgs3wqx0F933lwvh3qtq+6uOXi/nWbx
XrOiIEaNUuoB7hXjkO4/hm5azqlDEoXouDWBUh6F6wUtdFEsNhL3Y8q1fPtvyifSN0OM3ZmeMYVA
2IK90ReIbMkAQqW10nOP4c2TxCN6oaog+KK+uC4920RpSFaVU5YJJuh9Xe/W+9q6WD49fG5LdMAX
b+vFpiRP2Ajp1srwLSn0LNmGU1xsRBzru0pG7mk0+59j6hV3e1Rja19LzhoTT0drIAYMRnOC9Z8/
2iL8KbqeFgceBTQyPqc/9WTdqKYTk+wf6djQ5SrFDc7zgOGZPkQ2ROLqGV/+e3L44OVZB7pJJMiU
Fl/pOnAjnYNYX7jZgcv6MhQ+DXrBg5EzzzugnHnCdMSRYYUFByGa4vL3Ojm0Q2wV9Hz4sKOuCEoA
eeD4qu40w5bd9qYkDEMAXbL7rru6hHRxPwUMAimWoV3bTe86MuhmETbfdT6K2Zidt05WPyVJf0eP
kdshzkhVXs9/05Dh0WDosi306ls7zeMO5BGj5dgltSTHDI3jfb7N8fyKvi97GPbwa06y4UxvKXvg
4qU9BcRmlw0wkhLNe85WX374NWIlE2FPJvUFq+4U3VCwa7jZkzyY0bN1pB9nXEgxCuKEBBSg/zVA
N23rpoxshvFmdCr98c80mF+sxIuCQTXyHWCsQSGYgNOQOut04M/rK6Q7+QbCn7/xzVOoREzrEnEP
ClKyj43Izx+djh/JZt71hVbHblmyKbC51m9bjbSbyOmnoBrcMRhd6jd7xC2faGZ9XQhEuxpqcYdy
H3tleWqyaMZBak4B2tlPf5yE2Izs9btQnbTrItoWCJTGrWyHAjgksaZtMYzp/S6x64aQZfvZ26E8
F3E5kC2gNHsN8t9zSLPxkmbTfuwX8SqsIX7rBgKodDvDvNzqAI419JVGjpEEPglfOpWfMxRJnmwn
QQWBEZtyJsOn1tB0/mjzeAwWtj68srRWEDFg5uIKvT61dY5TyZdi2ZUZz8UyIObdRB6h9LQYzpGR
nRwnDE/5RFXTw2v6pwblHt9tu4x5C+ItEtvqhYhQqoc2NP2L3/AdoQNDzGVhMQHOHZSoCBWVSENg
LsRZ3zb4V2TlHijU2F9IJCWNZps3BENHvdV9lp8ju0OZGPLRGRDTKOqSf/KwJewAkUjgQoNJHZb0
vbfLw1HekTwZ+0i53822Olq1HLhNxvTFXGvetSOjpNgFIxQVzML11iRf28e4ShIjZs660a1Lb5Kk
IsOaio4wpLNZUyjtvLBazn0x2f8etHRhctyFJLmkJlusqS5JzZSQfN3Ez8F1CD5x3OENLWT9HJa7
VklxlkrIk0Y0brvI867437ObhSgqLzCV+nP9La087dIYy3kI2/qtNCFKz9DPNzmWqmdouCffhEjT
t3Z8FZmtH1pZc79EqvIqeQq3RvrLH2z/btumOIxcEU76wuW7XzheUgMdSz+kziEfvOHZOkDKgBeT
V1D17GNJ/yQIAaOnlh8RqZK9oJf9Wz12qIgsM9/hsTCQNtHuNVsdzruT7tEZDUpVSWzUOjwvGiYV
Tqi9DZHj3fIqZpszOT3XEaQLJGLD2WT90wX6w/skJ+NraNO+MNkdPYWoxDT2hVldf8fLmcHHBpQB
/F3Rgzb52Ea/Q87ETSt0/U6s7rSrUfngZTc/ohbeCUy9x9SMw5N55MFJYL70+vQeL94B5LlxHEYy
gTU9FPd2IKrbmbmH1aW97BZVpGSMDWyK4X//Ekrw5tVR3zZUkQ8nHvurr7kWQb5puRt6E48j+OE/
jtn/pj3yso5HusT17h3iiwH2QY3l5VKQWP7vVddBtJiZ7Rym3PptDVXJSRQat3Uh4IgAyhInZ6PH
vxdZGe9JbYlnDS+b3zRgg6Vz3oSJtYaqxPtIBDc1nZy2toeYgMC8+2I0BFaiQv3oKzYhskRfNasO
tKbqkLkN7jPv6Uw38wzPbvC2FFTmR4K+dNMP3XcpdBjoVVx/6CrlOMyXn5Ov3Svd+z0XUOLWn7G1
Bv5PjIqMYRNh9MIzG/GLedIYPVo+fUeUoPhrahA1YkrL65i1N1tJOAcdTWgTkVygMZNZisncrkI1
pEslYwfZIq4wP8bSxIAJIObVdfrjLFEDpkrKGxrDGzJR0p9nFO0VPQYq2DLnPn20SIuDuTnK77CV
Dy4BqOiiOf/rtkCvo6Fd95FUiRmxjyz6L1btlCfDj8dtY6WCljrQFuphDR+nCYQ5z8SuyR0XSMvk
PkwdzPWYNnvdQ63XeOU1n8zp2TNDO3sEr24sAAJ8be6l+ssIeabAcvdsFz1Q7xRtahTH6FTm5lGb
9e+R5jTchfjNcrVcwV2YbphWEfgl9EIPSdqpoRN7GkTxzUDZu3Fwde+RSHkPBOR4VXvtR53Y4hwW
lA/+VJbvWlH8NTtrYp+y43PJjWcjNNwSySjss5g6/5MewWduZ+EtbdHbw/7Vdmk3fnFD5sbSKMmZ
pwTZpC7S3UQX2D9kHL/PRpM8NAC2Es72rfSN45zzwWMQbe1DPeF+zlw92rnmwOGaJEy/K89EDrXW
BDyVCNqHnK5EbExf4xKnA4Lr4e40HTOhZqmPIOzIuuy1w7pXOgJthqfFJztDDaAbIBWa2Mm/WyFo
EGDKZDFHLgc0YuknKKIHrZL6rQOr/N/oGeo78og8BbqE8PDf17AyHXHQJRI7RHTThqjdLxLp2qgI
3d6llDB4NDMhl1YWkHkEPrYsT/d8U0/JMHXb9atc1doNapd7ipXQLY6HL+rLcyRyMOGyL/+WvR7e
mlYLb4yl8s2Iv2y//lnNgBDhhnk1a0/capuQd9QFjBNyQG/MnrjUVsUHA6BlM4nc/ZY2n17zkMOd
Q2n5EVsDVMwE0kg9Z09Dat/BrAu0VoX5iRZ5m/RLfs5H2F5Rqt2IIc2OZjrJi66WMe5wxyfWG3+Z
1F8kadrbrKD2i1LoF7TW2NHVhiYy1z0MnL2EMbjO3fHhcykLzbo4ykfTEMhxsIk7VNB/BtQsTDo1
7LDZp88xX80wH1P1ycxFrSnpEdlKORpxXy26P599dE9niz77PjJ1THzcOV+r2Mrei6gq9qQTL7Af
eCCwVpNSoRvOfdTzbwyO9DMeIOe+Lqm0r2WuD0fREo44Ep/q0YLw+zz5MlggRWU2JCT21eZhSMw4
8F1ZbtMFyl/JNsD1WJl7BgK2uyxpT2tTJy3dAord4B7zHKus8OfmFHv9xVZK0p4RfBPKDrAEV0my
eBiKZU15tPm/wM9tBggtzWB9pU16T9FONy0tDk6rt8RuABa5rAunZrSZc+Qya9m6EnXWV9ZMfzzy
eirxzqOhO3Jpuc6QYa+08/QlQkelQF20WA5rn2oZmQTTBn6Tfm+eOpwUl0Emp941xS0Gk2M1XLu4
UV+VFBz3s/Ur93t40GrJUut/XhEXNQdl49IXtUYMkEyJN6h97QHFVJ6Z+6GGqN3zRbv3hoWEbfHe
sHK+mD3ToxElx8MdU3loF3rMiEe2WhM5F/5jelunTTS7bO5X+jdbSAY5lXYexbxciJf6n2V9q1e/
ukl2QY3tiJgSUuNJOZUPoBDEXdvNb9HKKRhndwqMIZ6P7lgfm5yQCq2jgJJYn4uX9X1tvCEx6M61
p8cMyKMxZa5LeBq86u4FsUlyEXNZqIEHR4i7vETJXGX7MvINyIe9G4xqQeXkBqlFCVosUwvRtdHO
FsxbP83MW4jiE3yWI7ZCKJgXBupD7hPPsk7GwMxYr0DPe8uTr0nRmQg0bqKW8hUE8dyU9ueSEsjM
Z9wfCej6xGjoHIXpOg/Npsvjs02JZNvXffa1cPXwUHTQAVuAxLYb1V9Kn8lvX3v2pbTxqCQTlBj4
xSBjO4bD6xxinfN0dvug/rQOYmgYOcTATWMmQecOzU2P/CAkNF1lSCYNY001yQfw1l7W7n8SloCD
5gRzXpmiGPm/SwusLgBYkmCU0Clq1KhhclDXhiY3Zd6Yb2hCtABSDsI4UVZfcbeHh3JVIfRmBOa4
jgAKlzPpvwQx41jRz+tSIQo8DxA9UUozVezLXR5NDGFs/bIuMyyvCxAmFKOw5kyrVZzH8tU2FJFV
pB7STN7mtW2/9BPCUN/qQWfZkYPni8fVHxuwZSl94v9ti66vsIwgj+gJtv3/vroDqs0NM1pU1GqG
saqO1iWV2d+ojmzE1nn29JmQHU34r90y+dTq3vBjylEK0FR+Q3/1GWm0h5OyUFF94qkBmz7Wo/r9
Nr2k/atTJeHp3q4XwP/ug3G6HKnajdN6FOVwLLaw54E0tPbPMAYysgoLTE38BOt9HclgPw8lVLrW
LwHQKouEp8Ld1nspoG22gDauT87U1tvEAFbfF058mPU0PkeTbx2z0LWQR/WkSone3keQeK66R2JN
Mjv61m7N5URL5EFPqX/VBpHuESFEm3CQ7qtwwDVoHk68A8qu4XdO77jGVPHU0gqEG3EILwUf4L2b
B/8iw7+VDagU6U38QcrJzHeEDj8n8HrgJDVmJPQe0TZ2rY9FH8yf64sMhzTIu5JLVsqHxqx1Atuj
wKGaCXyxjsLtPE2z85LPF1rOYmZGZ/sv663SZiSpW3BE4YuRRlbKCO+O2x5nIc9Mi7MdGQd4Vz32
6dyTZDopRYgXtfFWEhlyWLzCe0K13dGGrY7SlclWZHUEYk+V7pahQ/9XLf8yXADIofpCYTRMl1TJ
BtYFLyTd7FmS4OY/jFKMhBNM/JJ6rrf4VpUux6f4zTmhtJrvUIaGDhsVNaX6a3KYJUyLUu1qlNr0
bsEXlWRmKtfXaq2ye4ySNa3gHt/xxnPIrQY+Z7nBI03hc61fnPU7U7bMrkVLuppb1VHgqGV9NTVR
FER5k5N1gAben9pooxduclwaX8e/ldZXI3Vx41mxPFfVr1XAOLM5pzA+6AzK7xmNAkhIXFl8mxy3
JBY+GhCWOSLX0q4zf1vNZbevvLGifJWwfYzQe4e283E9Nb6TPteF+AC0xmTF52E7bs2KmTM97aU5
W4t9bJWSe10Ii+2DzPVf65BKY5N1dhlMuj6+yv9dYMAHUzRstT7+hb4CJHHFz3MLO5JLPajebEGt
c7OrQjv7I92LjE7qJaONdMKcc4wJxN2kKDHQGtGlWheTFDaoV6iT87ynpaKntABjfb4TlOBfwW39
pn8tjp3ThA98eNoDb/Xx0TQ16kz8MNdpcKxrFtnFqUCDdlr70cklBKN1NRsSByHyIXpPCkLW4aa9
iKUjmjJtML6FtnmwpnlWMnr632vzQg0sssaTx0hvyr2DUYTZVgz3rrNecq5MaAFoficG29/QgD2r
CCHduRiA/7UfMBpQxfDvhh3snddFp0c5/+aipr+1S1PvkEHar7Ie82MFdtObPPfCn+vXtqc/ppUf
Dc/4KRyaC8OE+JKqL8C6hOptQiWk0GYjEmIS66ZKm45TueTk4lhqG3B+WZFzr22fEoVo4fdaq14b
a6qfrqvyeZEvIN+FFmTFwti1dOU0Id1zRTX0kq5dP82GLmHF1rHWrR9TozkPD+H5NfPTy/ou4ycL
dCP6Wxqt2A45cbmm01sfTVbw1vWtg2thl2H+UKh5/iqu7DOS0GNQ+sgy+RDl/HOuXyV/Rd2qWtB7
Y9xjnNyBvYIEjb0tKzrQ8H93tt4eZoZD76UensvUdm/ru6bplFemxTwn3N36u+xRpt37ZaTbbciD
VeJSmIkLcTdtGiVn/MRIqNTdleQQeWILPcbIxw9hW/1csg48zYzfde/VqIatKVZRXgJMBuTkS6j+
TErT2683jPXOQTISo0L05lHqzIHHOXPMXZ/dRrINL63mgtcZib2ZCWbiP9BWn5yGEihxd/h6mJ/Q
yXiBBRY+qAIwtsr+NhsTmY6V5WHvGpPfXoSBU30PijE5OvkK7Kkt2En4T6gZkhf1Sg4xenwjct40
p3oSDxZ+s1Bf8FH3LwauzPu60Jb1sSJFH4OXHNu1ua/5xPF4NkZRu30liLgom79aRQTbqi7rte+F
2cNSJgPmpWvD4s3yza+li4RqHjEG2C2Wazzy027xFiaDtUbYAmBOC9pXE51pn8XXBXHTLq7+LOkg
AlJPoudUQc2Gd9z+6Cr3MebZpxPn9jGD5vskhSuiSFLHpJICgVtp91PNLTfnmXWo+x/U0s7R0JJb
75TlMU4htDq1Jb/qothW1l/8E+LbiPdxL/LROKZWcbY7Y3lga/5lR315opJZAkhW2V1XLryigFdW
IV6+r3/melkAoNg+VqXP2CN2SJ+cO7T/WqRvh0xWZEi24VtOTvClStw/+kIGlWoTwr4OmSpBEe5J
vd6ZbSOuJvOWK4lyRNj15rx3m66+UHvXl2WRqCb9kZSjmGlBpQiiuDG7a+G9ZQ3ei0GphRPSaOta
Wtyuo3LnhIS3/2eeayDQgjjlaN3x/DanpZHX0M7kPS5NriEjjyWS1+zcuKaHmnrRjiaJ5P/P0N2L
PZv4gJFEUKPD956Ak1ZbrSHC7II974LoHHJT17e79c+zYYOtRr8OmaWMqIUG25D7AdfjcFMkkkQr
FFsBsuwcW7vZILfm92cU+A8dh2maGkqWmcHJMMg/6HkJRVCCCCBzTBFK4AV0X/utJmhkZCRQbSuG
CplAzo0Xyth1NLdf1gFT9k+izX6ik0W98V3YZGtpuBaJhT49mWEbe23y74wfqwPwb9C6xgTR6R/C
wFMZA+toIFEDhbhTFAqtUNb6MDvAr0rxiHUqqUhzj8A7ULpSCO2XpMyPheDgbZT9XrdAeduyJb1R
vR3GtjlMA7m4cdpLvHWJxBmaM8KFkVGmtF17pm0xEjt+DrNhshQ3ILOKuMXW543ehfJHXAgWcE36
32pZvQ5Vz5RnMdNHVPA/pA9Ms81KkL7kmM4x9/bvhtaMV5ksxt7t4fJAA2lcEhyy/FDW/Wcx0Hnx
NTQ/7YLDYJx0hwsr21MJXhG+N7vrVktN+4Sz5gRoDWJ6539EHbSdRKVFClfkHxmSeYY/FapVulw7
hA7pdvQyGdjJIAM37ifijOGVSKWNiZVKJlfBK2R1fPOzUAcdSo0XhgR/E3G2UBYfJnQO82yUb8lY
l29oxsmTLHLuar1pvskMZo+X6smuG5o/2jDaz1FP9SOI1pQ6ObWfQCqzh0kytmEmJ+I6zxU8RFII
h9+Yo0RyMDhamhrXUwOLFwSS/8cweCQcpSJZl0I8gPDHZ083US9jCwJP5EKh79UdLR8G7WwW5c1Z
O+hE9ESg1WGTt1L/bFP/jrIlP1U8UA/X9v+06Jj3uiK0eHzJTiWxglmkMW0qOBP/tdmhZPKvwDya
dK/meqQgFECQBdw9Bfe8HRa84BCWL+1IGIWFuWDfaHn+WXQhQpVePgr2vHsESXbOu8/BY2prTR6C
U7XYuT2eG1xztcmtOjRMjFAoau+JTzNUmM0PNi6Ij134odm4iIkDKm9UriyueerHXAZTKD/QLI8H
P1XI+VAbAq7b5aZMcXWsXp1RiQmLMP0l4uGtovoIxtK9EE1NuKRVv9bqbomwiY27Jn4Lhe2vQiYM
yfqmDQxc07jd7K8MvNE1jvPWKvGbTZ0RBnHDmed2XQWaEPljFQuE51ieTiY8jWuLR6dvBsJQPCyg
pjn6O5AayPkLoDwAPIYyGKYKCnsv/4YVPNGdnRQhwZ3c4pAIpYAhbOMgbNckPzh26K2kaNLsrtgW
AqlPq+NqqNVSNjUVFE1oCB+dhT5OmR6wEcN+RXn80seOfSYLhFGvoY8IjoFFYvtxzrS6nTN1lrUr
atC1oHspmtwUENfo/UHOa55zBA3n9ZVBgXySK/VmFs+xs9o9w05927cZkGo90em2oLgH8/fANP7H
aLGwNuQVnCoRLpu4h4NTowpwOutuggh5CWHS7FeJz7owG202TqoT5NbKTZrL5UKi/Ggi+NO8jQvL
g1y32Lz2+2Jx+4vl/Fxt1NxYsysMyeZsavadSgcdK0o/nucueg1FSr1jDfmRSu+Y2r37CCfpnOgi
t9wy9mPdWPuuFh/+gEOMYOJGoJzSCdhGXdk6m65zfhLQVx8m8s7GF92VH3oxMNdWOkwMZXXw7xVs
U6uxLroa4Eq1+H6KxQxJ6AbyRy1IJJrJUzP4OfhJuSaj4HkBwR3vE/QZqEYqthNt9D7pExyNnpET
WBTjQXMv2wnh/GXKCthaDe98e8pujeecvDq6N9o0vBbqMNdjHHh2q/MNLfwdUzi2v8HrDm5L5/xf
K92q2/lEg7QAczQf3LyyP0D31dVLUZPXrA3VV9d1pycRYtOzS51zssB1iUTQmG5yG6fFxvvCHLKg
vLr8t8QCYGzSklwRuoUd/LfkKKZemgg5DulaxXVdRkz7lxgU6w0ulgpEj3AGptbD9ngkNHx43Yws
rVW9yJFm+BkN1H2OEYiDmNSeKAfpgoTM6nChXPu126N6PJ1atC7/rSFqP6E/Kp+tgHY6umQoRbiw
AourORN3W54GNOLrD1+H2cAwmSVd5LIH5v8nXnzMSQxqg2qOnZdQWeIM7BuXBjEDTQsc+c9+zBDm
d0XJU49VzcdUtZuarmVU7XaPobcuWe9kAN+Ef/x39dZJ/b30jb7hzFqClQoSx4yjZB6fGXtxeqsj
3Clx/lSm4MuS9NqpKizyuZmVKmA9dAI82+fFGMDMFZ1zrMxkua1UAMMenxhwtCntrqllfwq5GOf/
lr7zjHOhAkGghF815P9oHozpA1xZtPs/fJ3XctzItkS/CBEoeLy29900IkW9IGRG8N7X199VoM7R
uSbuSwXJGc6Q7AZQtTNzZTIMb6TrZxw8+lesuCOGdy+7xGABbo2gkygDwYoURCo2sBq0PC/YDYh/
HzOHRd3v3RN5y2zD24/5rAJ0pnh6v4hvgYowL4vTz96RSPd6imJJSSOYsD22/JWeWUzfhqF+q+vi
EuG822Vxicpu9fHWwdT+MnJGZZOSzF+ZQa5ozMg3WYcT3m791FtpSRXfRliWTEL3UQzLNoW2c9fN
DMOM+gjtkLKXJnC5nQptTy8RqSWt0k4inzzsh2Gfg9xGl1lcg6L00dLSuYiuVGzmsdfiFGQfQGfk
s4nDcFeFBJZ04T1s0x/ZcJYEEHl7U0hEycDGR/0ljGNHN08ty0eifG3bkDCB71+5f3JomO3uUfJz
HNgswtYp4FX0xoBpjRnr8lmRGsYVDYlUU6SdnCWnrBbS+LiY2Niv6zT4NZIIe1WxsFeIR06Ic0iL
IvNkUl72OnQzPSC9/ZbFzQP4L1d2Ud5mJw6JftlUe+miuhv7Zegcxn1zK4tHrXa4TKKOKCDpgaox
plrFSPSxRNNcrJbuAutJGU9YyDKNqmmNUZWfCHdTJZlUkNscDJ4p5WU00eMZVOnjZZnS+iUdoNoY
YPC30Fl7vJWwvwGVUmdmZpJWceBI736Lk9aLpXb9I5Q5URNxp6LYg+l389RGI4gcM5+IfvpfSs0q
n3Urr27UyBMvI+7p6zqzrDAID0PL+7AJ8fjDl61PnYLIBIbFSKSw50OeFN+dJMi/W81xHqt0Pxr0
wXDgi3kguf6hcSyyzIzsMV/xSh8aa75ls2Yf+t68lWnr0oZGdpWMBbdsJ6+zw2TQmNeCnvNXKJU/
BoXJZ++ApUxNdpLeABeFTsYFj+MrxAyG3QAL+6y53TET7HWVdlYL8Hyz0z28uvr5eaRFiaE2WBiP
xRA9WHEBnqjPr10zGauZQdUq0Wx649OwuHtqKXXdvLb5L9nhPy3KHK9eRfQd5FL+1Lg0UYAiUJJC
Hqn6qoL8DufQ+YYSON2mpg3ZlpArxrzAcwgOF7xclyS7105MH+b0vZhC6t/TOJrXbMGsTZVLE9dH
fJbqxJdwl9FSbzqOaf1n+m2HwjrP/i+hzgGmWjwVfJ78WjFAqnDbaWMFbow7weVf7obxo9KwIf81
OSz+hs9Baevgu+7KuZ0IAgX1VYP6QgpVvkL94hrobOusqefPsiBWdYw8ON9uvbhjTMxo/gIMML/E
mvySU/K4Nys4FqWNYHM3OntQBqX2pZdGfOY2Df/YEBpFBdUrYKM/ds4l2iAHAoiABbFyWSKMX2XM
dDIZvkMpmFZlwQussPm3XLkyO8lmdkgc7Lq5ZGvVReJH3xXffktHXnIFVFqWJCdJ5vrnMOAp+Xdp
WojWDmejFOvaYg2JRg5SXkQ2I8dGe2msAtyD54sXBgO4bnhH5w5Eo8nBI0NcREx0VAzFc69UuGXh
fZpd2ia5sU1xHrYSSLXISR8TdbO0tHHHtPxdBivyVsxNQOVZ6/KUy+rjIg5PlvZmsk+EKSbuPbv1
24CR3Vtczm5SMLQOy1+f+QEC5uIYcnq3FBKs0az07FCuVsIqyN5gnk6wuQmllpS8XJzEwc7qOjum
0+x28VZvIBMzPYrL8X2kEvjznMvr0+950z1iA7K2P5cTQffpSw2CZWeNQ3ZOFJMEn0pMdonCIpOQ
J7T6zKNO1/EOgOL+5GZGJgpHQFSQH0kPWgrEEzbxSACVbT8hMcbEWRO+cJo+zh41hb45ETQfhvma
19qvME2Kk3CgWlTsvJyQjmNuv9UJMOBgDWSNQUn5UX4rtQHtEDc6eyNBM3W671wBDS5j9owFDePk
RFx18FtYjdDfehTUF9ueOmiH4dWK6y1BueSaavl45wcY75KA9q7TyH8sX5vwwXza+RgE4fX/N79i
8aLjoKlXocpZ8u5vVsuZLWWifeNo0N4aVeFI+zWt92xE03L4EK3dw+JBLa3Jvp9HXADTIO6pgD0U
EY+8BU1a7fU8rq+9dO6l5aevPPWZaVKAtkoTtvnSr/JbbzZ0cCYtdN4EasMq7vNuyx6gWze1Ub8M
ufxl6bSMME3CaqfESW+KbyQX9Sd6tPptkQsqyuGLM4IdaZvzJ+0iKgKii63RrBI2tt649SqT1ywe
0rMIs50R48m0XRd9Af82+5Ic8s/ov4/GBE6bY+nq7/EPbBHRHer9doNPcI6uM8IGeMk4dQAd8lUi
DELKri6p5ZJ6N9xIrJsb7lEebQATxMXlLFQPhNZyLwm3qQIcWnm2ayi1P5vMBde9kdfbUOX1liWr
/Obi6MFP2FPmvu7i5GZnKrBK5aKUIWBLG0iRT/D/aVmyxD4mQz+dN3kKTIxb1XB1qVbD4YwJGtXx
zFnSO5dszbaJQfaStsT4XI8t/j/10bJ4ikIlzZFGKGWmN9Xi8z45pGnqYkwrsj3xcp65Nib04+cX
B5OyBKVdLtugOMym86DGVUpVp8eSjBgkps+PEHyircbLT4s4P4D6puU7l0X6rbXyEjeTb16BlL38
Gnrb0/dhB5cFEUcCK1x5OA8Oy5Mr87J6ZYwBwdB0SnhRzHNXBONtWaxq0I84CJ5jv2hAxYcW8tsY
XpZFnxh+DzQMFEqpwy8SnunfDM+WWhqv6U+pcQiVaOyHrX7yXJBFKxfryIb5Efm3IZTnqbNdNG1a
YExUVn6QYcY1gVfTqbwELEPDjY07H+kjwEwEaBjEHZPa3fjzFJ1dtYAmI7nfaq0LdzF+NTvolUbf
Ysa21Yc4eYQSlI21g7+NXhDO5ViwDYhlCM9l473EDj04ILPwMPz7Hy4fuR0tSp/b2GgyDnxXh0WH
IOdEaOPst+k97Zpuz8SDMdc4WdmZiaa7ssYg35gqxmarZSxT2Fw1I2mrwi3RVdOVN6Q8DnBLbqlJ
0iVvInA4YQ3m1YxgO9QEYR3mZ1+QHdy1g6Xohf4LYyMbtH/p+v32U/bPA+0sOF0qI0BkWt+xIzU7
g2gzvz+L6GPifUOY7pwi+pmMYgoIIWOHTsDcESCoS5Q7zFMOlGRCUTlmKjml7+MQc0pWGeKCDbGd
AAfolmxxEkbnz4f6FEePWYXFlyUjUHOJVGK8hne2L+f4Se6x9xEZ06penmnnkNCqwidXq+L9kmZ0
FVlq+WhJOGqjkx4ILR0QipyTB8L4c7GILBOZCvAC8Kuapv5nwZsATFeKVxUy/Hy+LQ+55XGnyWZN
tN45CTeGppI07ankal0+ixVSQYaqUpENYKomK4uTp5CEUhycRXZVj4fFna3bjrq6NOf3BHDjMGiG
vRN0w0I8LMYHKICBKXlHK5t/xyhWrw3oNVtLJNFlsHtmNDa8rBNEj9X/METUs8lbBGFr81cnrUug
oX7kfBuAHh59e36PlqlEw9xxR9rY2hvwkLe1Ax56dE3zYcaJ9YAEHCGhUPY7u9CjUQCPHdYEZu5C
7ipeckulncrJLD+XQUWe8AJUZ96w3EHZy27gG8+XZWkaKQ9T19y4byXMtDoegaV7zssYzYTpzGb5
dKx7batz8l559BRczWMqeEiUfd7g9q6z8qThBFPgz2plJVV3xh3KlQJo6WQkILVCgEvYy1nh2v5g
P6+ZNk6YcUwZarIIFXoqRaSmlW343MatgqSN19CLJzhYc7WTMwbH2q/TXYIU/DpY9ICkbZSfBpuB
PyZ6czWrqzPjmEJ/g7pauVf3G0+ybfk7418+0hsMZXImU/SRZw5SmJlOZx5u03lUriXHLsSRcDTx
Cz3jud/eE2AH2CxyYv6EEZ9aAiJ7ECoTSlqt2FHghRo4gqRliJ/x9zosn4Wu+TSFlYlsm1jXXmnM
UWW2ZwiFmyWGVlrzn1RaUhR37rYdHmnzWxg+h3EFmNlnHnhIa4wLLtyyTUNP1X5oB9LH3gnvvfNc
J8wDs6z8ySO73tRV8i2ld6jblDUamOlxc2Uj1z/XJaaM+QVmwHDNYnN6KYeE0lxGRge9Z3aqCext
RPnrhxBuh9IiW+hVQX7NmZ8uQscieUg1NPETghKkXow4KMFN4puZ3beiRwCxpNhQt4SFdVyNuRjL
PbhC6wj86Viqmb5UR3t1iDkR3dFp9OMOmlN+TF8agRn11KUAhgqZOa53i4ens6L54jXb0OXEJY26
3YWt0d3aDh4U7EFtV/SzuOCDiQ7ze99N3dbl0Hv31SKY1BHapuu3dYMHz8vkvWjq6VB6UHWqONpF
vi3vY6B6bnrEN8jB0Z0JDUsFiqwyckqJ/PZeKuN3Aw+bhxuICJdH1M1H2N3IvP1S2Zrgv93bwUpm
07qEApo5FSF6CMbbqrLkJbY6+yyM9zFFCxbqbbC4DBa/wdT2v6M4ro/0LAkcuxIwYAfPGSakc01p
P1+5YjcQu0UJ6V4pWS6e/SgG9BnpZDPa7tQmAn48e0GAfV6MmkU7z6KtfC401iLyIpOhAsA9VHe6
hVa3bKtyTv2chknjRQuwXS2dafaHyWOWLh14IFRWsaO32KDzWS1a91ho1FJCEuagxQFb3G3a1TI9
+VIOjfWBl95djZwWb/hau0M34DWJM6ory9J0fvXxB3D0VylUDh0f9MMVkNjSErvPrOLSvN00QjaY
nqOa4HQyGz/xfurU9oQlfDqp3/3GKiEhtu16mTRh+4s/Z06ZHVYrame9XTg1+ySyspOUfowjxuHm
ZJFnBfusEHGLmcvV6YnPW/mqq19++YNUiuFXABQ6URfZStrX11YKra00hOq3V9w5cKX1uafWO3W7
++fGDYBFsoOLwnSaKj2EVPzmpCBBky6L1c8cuMOpQNCq64ONjXmH9PAEfmM6kkIAxhdm1RE74bcI
3fzOILfesnPTD8JirNWkkn0ihBPaplDe14vOF5Y1Tpva2wt6UeMY9/oQ+M2TPUfuZsj1iaIu/RI6
on8P2I4sJLtMTeCWj3I1hqtdEJcVmiin1eGwQCqMiAa0MRiBJKndERfHro7H7LwcXJYjDNKnfWyM
9CkbXSaRkUZblulp5irSGBCnOkdOpk3FCniAWFcdMsocdxiDpoGO9simRcgTDKTb8CmHrfBwHTb+
zFlddpSRfYqktE8Mcl1lTYNpJgMyzbBWzNyeX7m3nT0QKGvOy97LHFnJk9bSbhXzWcj4gOyj69JJ
S356ASMtS+x+xGGMspcO73CAvQOU6xEFlDfjzcmPZakG+an1UVO5dlyE+5ATPnUMbbYKnQTwbUOD
p+qEiwHTUafmfNgZjbaJK/g9inT8pImhXHkXpSaZDVax1pOY2ZgeHyb26441aPdloTPRX/lNnexI
b7qb0bR4i1vQ/OAuYq0fDagYaG7X5aMyrWH+jfZa1wRPE+lSi2YrymlPAybD9JZMNDy+fW9Do22R
ufQur+667j+6pCTkibD8+dxsqoKAbCjlzrE8Y6u7RLAopRkfb+MY4NEpx+o0LeDJymw+lORxk6MQ
t6Gj4LYaVzZ0srWrBpDksFvuq5hXFzzTsnhTP9KcjeCr9dGvimay3efzPnLy0//Pz3Yov/lf9Gzb
sIh/2IbgyEDXzn/SsxMTv+84C387FxyI4yLM7qT0X/NAzj2xZqx9C5J8EUtp1cB/gr+EQ4t3Yjtt
b32j/pXDwjn5etbxtIueDcwgt0nAzBwth/ewg2Pe5xZ+bVvjNveejRusqE59TwAvA6nuj2K9JBHn
hjgi6giikQsRGiNmeV4WDQj7xi2baL2UX8g2F7CWuaGK21gEw3Up6UAdatnD0XCxsAhati2IUbO2
KUrQBWapf22VnCjBBp1c2JP7SeL6zxr3oVvHztH0E1RnkpZTrCH/c4s0xvq7wamXiZrjXGrytyde
Krp4S2vDi55tC33Ij8sFIcTL//+q2P+LaY63yzU53VvCtlxen//+qkhvsDQDSPTWrDCrZ+6wxfHf
obWz0ONn78IARRQgw5+vCcigXDpjcFr+Fb+N+rv6riwDVJenIV3trWa/Zl0Lz3SYst2gPu24zRyS
QROf/9R0R+8S5rSb6SriZc2afoVt/xyb6K+bxVkcBglOG/xK0NHVF5cik+WLWOb//UWiaSvDBs1o
Bg0XHGdtTNlV+7To8n+/ttxcO3WHXb5mNkND8hzpfvmX//57y9eWf3n5WqQ71WcfFzVZ4T/l/9E7
YnBB/o/rwPZtX5iC6aQvdM8w1HXyHxR5y4h79odmuNcA9u5TG6TRsng1m+rI1sLt8iBPpgnDDMCs
yCMTbBLVWeJZevAetyMgA5XdMUP4Cp5B10dgNOCvYgx3cZtucAvJh8AyBFMYiGVPNXjnZvXVmQkU
F3n0U6oroMGlcBy96c9khn3qP1KyafjLDxuZU6wahwFhy7FyagAsObbMj4WV/WQWPT8betyuPdKG
F17vCJrB8OyHQQek0tKeI9Ih0CSXM3OoAfyvjfK07BEKJWyacQ68JdIhFzUphmpYUgbyPZXx1WJX
Mb+WucUxrO2Bf/Y2DXkLIw3Ghb/RZwZKY9BNt7w8MYIBVjMjcGGU8eh0mN/jMMruTe9CDAW3uWWX
QAtpWdYgtxA6U+DaC+uP8nLi52SlVrq6WtnSFseYTsdlKwbcxt16Iy3rZmzIk1BLSAoeOprNHYL6
kOLgjWW/b3x4EE4unVPiwEoJU6ffEEutYLptB6m7xG9J3wnNse7CE+ltYDNDefxwZ+igeuky48D/
dLhL4oZHTxe/JQnNPZk3DctyPN8Nnq1L/iGGIAO1Sp/2ec18inHiuK8IZCG0xhU4PLxmlc3F4edw
bmsFEnOLWKMZO6fsWBGJe5lBy+t1/wj+eI8VLzx3XbRJ1FDTVG7zOBV7D4TLfqqDaSeLobkKv9ka
Qsy32q3zfRH9KLSaEpHSbu/gR5JVwCjh3kZXWnbWZtL2/0Ax/GkWqr8LeunRtOP+DpoIyRe/Z2sJ
SLSmqB+BE5BXMt/nSk/2npobAtFiBFmJ2l8PqfG9LMsOqgtKeVVDtq1Sair6BunRtEr9VFad/RyW
tIeiEwdQFbVrxOuFJ7wu76DJ7jZU6KNjttqlx9F1Sfwx44DPdjeaMLIn+UjlxxiB9x4xhc9dyxQW
gz06SMARZdQLuR9FA5wsZQbfhjHylt0fu7AbX/pIORIC9w39f1e71NQziJEA3rkAfA4QS0WD5lvz
hj2S2OgKGdG0Qb/vq/KXzJkhev/C9KS/Px/dIA3BSUczxRHF1GBki5GkkEM8h9IRNPDpME/tqVG8
qmVZbBOk0D98aTk7Z8qSS236XNGGswpUBM68C16bx8htnWKjt6YOfiOXPpzGkegNFdMIhz9DNMWv
jk/aVis8Y03Frbn3+NVX3PdzCNnZR6r8LTmGoL0UPv1uJtDWBaZE/7KNZSEPt5gSSzpIoEFjb6ZO
sq6sm8PBfUeHlIZXD6m4NevL8uRcFtcZpmOJngEKKzj9XWrwIhFl7Ydl8pW56bAXmIIN5TugooTI
WMLAWXM+FMmu59jeZUZ9B7gwbcK4mfeCgek6wHK/xpEf7QY15A16OMtupAKudkvRjJHHcOgtki6n
aPw1pqXxbA2v5YDhGLCYcRWReLEo7aEtua5596AsgoLMNv5I+wlmiZtbBsPzIKDXYMW78hRjKcmn
jTm9qUIkFgUY2u+uod/n71JH4kupm/POGQTBuH8v2L5N8H9eQZwpqMyt9LyPRCfYffAtepo9A+AH
+SoqWtKGQlwdlVUicmJCn7wM5zL81rckavudgZvstCzUNGvoB5wDpoqccaw8NrHnRpwwdUTdlrBx
w22FMyxsM/XpICm/sohbbkjl02JvTRMJ1HLGUEdn7lybB7IS9aVsS3/VcsY+9E7gPUuA93OS+/Au
kjN3JebNyvOB6GyeFdevgGZ7bOF/cAgxh1OvPqo9jEPk1w86ZgluwTCxyavfoiR6zy2/3w8KaGSp
rH6PCsl5zPgYe//NykEtVRHjWZyI+SVh7LgH06G/9nH1ZCbz1p61H5CD620wv4Z+2O9DKqwQ0OOz
bc/m0eD+3SiHlqYQ7vSnj7zPz76gZiCJKotphAw2grQauKCpi3nQUdFMU0TMPFTGu0YVzAhX0P+A
l8QhnpeBW66a+eJyj4AR2l7/QsIy3cKTIoq9jPZVML42sUVKpeWxPuhac/QaQ1zoCMFImJLnKUbx
NRPBzxklC2s8fUNaYSbY05kEaZl39dJ8Xgd0m8Mut7pzWcLj07mBbwut9VYd3EwpR4Dz3HgpAmtA
lRbuvWuS7uH0PUq4c8jiCNY2DOJdjFrzgIiMNx7H1QaU4Ygsl3nEBmP7qbfIkDqWOFs1aPpOEPMN
iw9MYXO6plbkbVGKG2tMdotwbPf1exXhg5FpQb0jf6wNw8Y/EozRxdyEEQ6r8m6NvfgIS/GtLqDh
M5C/dFQRH/1U7kn7biD2R8fl5DhVHRzskAtWD/1HIJkDQpCC6taQJulETgxn5CZC3dR6ud8sy5B2
b4HpV8GmLF+XPJ3mOu6uLMVPnFju0cnbPZHf+V4XuXmJM4v9qUhhw41EC7yYhP4cTBD/RrovauBr
a4KzE/WQoBwRxJwTe6p4Y2tOth9bYwbJYWdnC4K7T6fffYwtcO0oZ7tQ0Y5GoUbCOkGDrgUzlhhm
8kkvrFSFVJhkR1sZFSWaPr3oPKIXvjLzrgkZ1HuPC6zbS34qc41+RYDKYo/VeXvJ7WQ9hHUDTbnM
jgHijR22+WOeCZ/pBpCyUWY/6o483sKe8pkU1xMOPHOO7Ic3ur9a+qyL2pi/+bp5Swgmg60ZTvRx
cCEM6QOudnAohhCUaiZ3jGiqQ8kEfJ1Azn4q80ie0q6455OcjtIwwvOklohzp6HL4rJkjfXae3Z8
R+wFhYhH8m6bv9zMdqh/QoQmnusSH2hSsNqTatvrKc9g7x+sXM3gGlWNgCXEgl05et8cJ50ugZqr
1EaB2i42LnFSvxNXZljNTeKa35QZfvnFzJwDojswz1fg9r3lAwKp+jQBbohHuS/YV5rJqBEChZux
HAm9DOJVmpSrRdMw9fhXwxR0F3ao5n1NWrCxE1r+bPtp6Nka2UCmd7hbo7WmEcvzZBlePH3e5+D4
3zXTxUMdl+mXNip+waikFIiSj6ZwA8IybbElf8bMX5ljKofEJHap95z56MrraZO35/FoIPETICDx
zrbd3TiTqT/NgdA2jJH3cRspShd9ViuPYELudvmTlgEJysMJJ1GZHhZOFSYE2IiGsSKMGGMtH/Wb
pX8QPEAIMEobh9wtAamgzLstXhaiDlSxQmN2TtpggmNHLF1XgUDDYwx+SJlj7Gy4n5TsxQNjKfQP
atbTPYwHBUVAS86q8KeGbWfdsDNnh4R3JnUgiFu1TkSG2o8s8ey3WATPUR4cWyW5xoWUDUqrefWL
MD34YfEVT625SyiE3FemfIEIAvc+iez1hHyT1cylWwXvKRxzN/scVhZMn156usL0SMgHeQrZhfeN
BS6ZvLy9q9TcHtEOiHuhfTfh22B2nA+6k9qX3Gkedm4bB13NE0e81SeX0J1liGFaTdpXkyt25zf2
j6XRUO9wEsYwLzXVJ5KqDgEcrSGnjjZZ6WLIIFo1T5Lp0qVL8gS/H01mUz3Z+2HW9749edekNEHA
MnfY4tdeWutaOCajkYJCo9xok1Ev0w/Fb/BnKWzYp8gd4q9t3Z8QzOKtllrDoW+1aV3kEtbI5Og8
0ooYwLuxKd1ecGTGT2i3/TaohNjnNKdzB3OvVln/g8DAkQXDwTpvSH7kg/U7KUzrUg8px3RjeCGn
zCCKafO2Hivzi4cfa+Z0eLFyX98mZv8znrRwLcCu8bSCk2mUTA3Jie3aUi+voc0D09DArcShf6A4
PWNzE2J0n4CT+sCYMMDF6xyp6lzMY7Ixs764mHDjMUMCSFgWAnibPhIWFwECZ5ZSHqRYR7B5iPkM
fbsiiCdB35R308FkFNiUEaKp7Tv0imdY8LvBbPpdjWllq3ltve0r/ke+FPM6h9ODNp0Pl0rxbxMT
p7YehEfqk2JQFl9I7ILqYmLM/4zkqYTFJZJBHhq90ClODuSJvqxs+G5iJTyMDiiyupySF6xcwz9o
d5RS0Et0IL5BX5GK5dv+9GXA5vqSj/j4ya3lhf01sl7JBT5AcGwWfwM1f0R2zATfBSrcUFTfbRwQ
uJFjedUYhW6swQM1HgzybLg9Pu/QfI1BrVzpHpqB5aTDocudHhE4yLYMMDGZEFDIneHFnplFlUDU
gDz3PxqQLmuvAdYwxlH2ktQko/S5GNZrVLXk2qslbSnLS5K2xQ2vhyseXtoh8wcwRFNt/0ikxc/F
kP4ytEa/X8bK7gBy29HAgVoqOtGpxo4oMeNd4EmcnHopt6m07NugkPju5FCrQdfVjvPDpqmc9tLa
3HHV22TRpWhaS844A+6m+1EPRsT7CX6orYJEBDAITISkCTu1hGTO9qZu/0DSZj4/Eb2VQ9quwzlO
3dVMASEOEgPBIA1TnlIM71Ok7o2Hlx5qZ47oktjFSW9pq7Lzun6x3PinQffdIR8G82L3w5dUoz2I
n7Hjm3wfFdr5MZa+8RSHxa7JcPPqIGefApIHdNY+bNtPdqOJWKvblElwhy5fTRl6m7gynjWFrUo6
GtDazroSQhHnLkpc1du27yMoHrmSbti7v/EH9netEmYRFpKN7OS0/ozEuioXG+Gkm7K62/R8w4U5
R3OhbMoi4bcpRc3t0ThoDhthzcvby4ChUKVBl4XqkXlXRyFWIuUoXJbQpF4rNNe8hbWhQ0GSxvgI
OwLGy96Dp1WI9IfLS9Y5HGWWitE/T0+6KTz/BOUdg3ZcVtfaw8AxuLG/ZaxEb06cGsExVw0B6pxB
Fp5tsWM13yenU8RDTVChCwDhpKujyfJR5j/4BauHVuQEnYkShFo6rgs2Bgi2hO9yNvQrcinmrjfQ
6CmKYxzpxXjciuxJh5J/4HAHe6Ch0w3swK9aDVmXnYam+Lu1lGfLiupTn+tnG8rAPet9wPy+8Spd
QllKDl6EYWHR+pVUJhwG5RofYjLmmum96h5m0horzWZw6Pxx00Q/AsjGaUo2WToqUO2mH6lbfYvK
Kb2UZhO/W158+gcDdnervJrDQgPu2rPYaJlavJN5AHXBbt+XZ0qhQRdmZ+U909qeSa89Q7NMT/AU
qmcsTS75Vgodi/PQpN3Vc9+Il9jHqJFNzuU4PWiYpqchI+XEAy44CWMo1qMg5PUXeWqUaYe/z3lE
ls3h0Jbjp5khTfCUaaobbNl0QpNEVluO81YSrHolZgeJNR2hOt6XA1pXVh+pjIBFNlO/pzTp2rGx
yJUPS1enT4/23xns5AKTs3tYknNLViAVw8CGNfyysJibFDPgAPeZei5aXsaWEwJjqWLb0NS7E33q
PcqSBkeHHs8NFoVsg7OJUZlPsD/mgRCoqklbOD1AZ44Ye+iT7VaqeSL0Mp9fr52OvveF6kv0mIzx
/rIZAM+Im6Sprj0GH9IDXgmZudE3hh/iysXGT3CtLex4W2EFphWQt39sOsr6AeZuMK3mGmiM07pq
5I/dTQ8PZOM24gfj1foWj9OPWnQzh0Li8aRpvnctDTu8hRNa9fje1jH02+QR8Au9VNtGXUu2DhJy
pU1fnTg/VtHkHuPfDG2Csw2vEzomnEwoWj8TnxIdz2Ow1Y86vxCwEiwW8ur6w8/a7I+Rcr0UwlkR
7a/A35jZLrR+Qz1oLlNZFNq2zrXoqdPTH83ITXTkibSSrghvNsGeGnhU6jnx2ZIJ9zZzAP0/3wsT
HZisjwDYU8xcaw3oDd2OntpCZfAQgndplh6dQKM3BGRsXdHZ2+VDuekc/mw1vYxNIZs9J/9hI7Xk
1M82BZTx9IMfxdhxNt361kQHyhi1V70pPQqb8z0NoiW4ro6Qs97RSxF31io6Oup6tXS/3dNjwRZr
GcYyHTylwL6wHrV0P56TmilFnM5wp3WAGUl798ChsTvqs8vEnueiN4wl4iCPOQrzvWMEOXC0UBU5
bQ/norQ40h2WGIfFcfjI5lmuaxuCHdGKYet9ehGRqa6wlb/YbThfTWP8GvgRU5paGltPtduWff+i
GV12MGQfH+swOC+HIFqZf/nlqB1Fo+sbNA9ayynuzuZU+4iwgIGU5y9l4YzU+c/JCENZ3DIvazvS
WYVXSayprbenmetRB0Owr1P8orDJvrQGsxHSnL9nT2vf7bJ/Z6LKMMS25U6q0WJgynuJaeRopOwF
TAXvJWglT34pyCtHaPdIov4+xjtwW5aCV1BC96A1Il9HSW3ep1Y3wOWApMp0FOVRzP/AuElOWlab
N87la5JB5RWMjdiWE5dajnlgFVbjwOibLYVe67tZkWtHjUyMjyq8biLlLXfgMNrKnpQa4dXT9OkA
oLu8ZJFlbsfZwp+qUFANLoC9p/tvqdmNV00Wh9hgZ0UBDGX0zZDDVxDpc55bHBTDiMoanYxzRoJm
x6TV4ST97LbAyjRzpgNiauyXAw1/z2FAWJI/P3VMORPuGXwymRfqLx2hovIJXiE+Kozz5Pbjbekd
Ruk+kv0XmOUGfc9BAe3B4IVOh/yVyB9KPjHJJCmctRtVKpGMA6IW1ZFq41cob+G22TFOi7DuKdde
cQv8HP9ZkVePzCmvHn00ylJE/ajhwnfShbkJUoMTXpmMT6GXf/EIxO8KyQs7KWtn0/XfF+cZPqh9
oCPMqNIdoOk0CWnwihl5dCcD5+TaT6AiKGP/1jP8V32IrH0MpYKQCKZ9bLckkgLCcyW4c4rEMW6e
Fohwt4xIqcfa6zMnEBs/zwxmFQtauXZ9y7LWoebiFnUATOBG5ok14p5ZFhwxzSEFefJ3HLN8pDsN
FUwBHvfGpTZxRMQ6ZI2k6TB5znzd/jrzzkk4Xm6G8Y8fDaA2Ndc5Qh6WUuuUeB7CA2U/OmUZJ9+y
jz0pi/VYso31O5hcy1In1JFWA+bjxddg+Bl9M6GLZqon7NEbLSUH1Iy7bDotkwxbiulAUL1bkY+e
wPkMHHKdgpQBKs3CFcUMTQVEm+znAgmKG+t1ivP2zlTS3luWeJAEhA/sebfKnPyb68Uar+iH7oE3
thkhYce3rKutGT+0lKBKkecBuCnNeqFebF0AeN5guyBrUCtApTrYpuqIO0zBqznos722Mq/azfoY
3nxqBnb/xdh5LcmNZNn2V8b6HX0hHMpseh5Ci8xIrfgCSzJZ0Frj6+9yT94iizNTfa3KYIGIZJAZ
AXH8nL3XLgoI0334gNiYwsrW7lIbaU0eLs+SJLi3wpRfRAoFk+QJywG0Cl9Lr1rq/50/B8WVF4zA
GMRwlyZgKoecU2PxCY/nW6x3WV5+qaS/BaRmcFKPpuGsK3mCHJFA/5q4tmMbgj15bKlIbghPzcBk
LvWZBJvhgaY8n3LBmA4p0EjOK4nVUxCjNe/x9rUZLACrM8erkXPvVCXu1kYAOwhf3/euGTTkXgYu
kzn9tZmj/Nz9uVnweHIOZxUurBRv1Kdl1CqQQGiz5tOws55JmbJuCV917pskW7VoGxerbC5eG9QX
9agz7FVf4o724S/WiLBEtEIMYe8CR1SQO6bU3TY+DXAB1oqVfNDuiZoJOKkYoPxpaVywjxPhmt/6
YIAPJgFmkymgs0BP74+lRfakZzgIiWZ6c3E0pvspHh9H7H8ntWlHEj9SMT0XgEp2oXQXqE3k0Let
swx9inzOl+D7hNI0ShL62vLCoa4ehlT/+nZ+8Qp6ymgqbPRPIkx2IoC4j0udhQAF3lpJo5VIeobP
xIoWUy5+cRvFx+Ch/hEPGlRBPmG9p4XY5+kmZTlOvE2QxAfl06xl4x5JGjm/VlpuYPb+MOR2Xebt
KVEvFJyCvz2q8+so696bbGwxHdU2iN3Cv8w+erjeHk+dbtkc0FiJUKtEaw6Eca0wk6EojZ0zwglR
uz1HYNMuw6moPAJY1dJnWOOyt0+pcSWGND/FVWAJ9DHMWrsYZYcpy76fG2NKYRLNGfgYZlST/MwH
5Y40cBuOtunuNeHOPV86nXfhU0Xa2WH0u+heYAlhiLd4LO+6d0HGwn5qSfwEOOhuGK9A4JPGeFpU
+aXp3/iqtwbRzzdJ0dX3DM//KNpU7BvuIycGBtsy7LAhTfy2GQk2m8TPCvAunUdYCoucDU6N+eS3
oPL6eoToH2sMEVRIT2PEOMszfFtpNG0mOppb7l7DyYjabK9sJBGOdort9DhREdFlYGJcxjoRD4N/
mtTgLEs0TkGjJcLJi69KuXH6autAcjzaUrgbSnRTbxBzS3mPX4des54IdF0WRKJIWiiDEF1eSfxh
hbalhfZ/TZd6rSf9eP50iOWWQQc85b4qYzxY5PN3t/1x0lEM94XnYykUDYlw03LrjrF1jk39pvVi
bwO+lBg5HYhyIzVaC0yMDWJZb61YSQoRQs42k5QMTVJk5rZH4I5bnQFQasfJHIf8IMc4akXay8sD
i1vu2xFvQ79vPKlNkjvjyVnG+xrM0y9DMApHf40lDBWPrC80qfhLLDpzRhm9jnnTkW1h2mtUIAtW
Xk1cBj+fdgFy721lAzKDdcg0hSNvF1aYkVqJy0ZqwRBZbjLTHTYCWwinfbV3ZU24FBDmHYte3aqy
xmdMt8EOgubJMbLw1pMbOHXAN8JFPxQLLbwM/+uGFB3vJkmdds1sG3fmZLk3PTRfy6VdAD492sYd
ygdld/ZAzDL1VPbn0B33qTPfO2YhrpJ8sXf8i6KVO2HezDXzPmRFdvbTkY07ucyEX1TUh3Ki2gCp
Sfqs/a2NkPXA2mEVuWFyRfiUtc8i62GGLz+sZvkFj3ITTIhrYDHkW5IZ6BgzMVOuHEN2WZrRHBkX
gXtHJHBKl0Q7BhmYY8nEHRg83LR14DNRd4tdYXEuMv0o7hH7RYciH4t1EDkvg9ncQbNvyCi4MpmX
nZWznAR3+Bk9qZZeGbzGmmfslhohpBviSseqGHgAPkHl2XKWqjaG4N9alB7jlQX9qCntkgqgEltI
SD5vKY1JhkhV4/rjCup12zmsCQ8eYrxu4xIY+8AYbxVv7WeMtPDmj0xOV2iY9QDfwGrbIaeB2iCY
4fo1jThze+4UW0YLOGcyotBTF805ngqSkDXLwrhg+eeRaebZImWKGfZWpS7/FDuGXkKLLVjidaCE
99RYziYo6eNGnCDcwJ0FzIHIXoEIMZGxkQyxBpI6yw56doCsKg2aLwH3hl0l/WeAhEaaMuVhai0i
37hq0B3zcDwSFKL1mbM1TWSUbl111yG2G9I5SMh1BkE0hcelBjINXUDXI5qRrvITiZHuLq+gbqxF
jxC/g1dUkKyYRd8yZCygN2LnMpax+Slni2o0bWmLabkerfBgSKODpu1jK77P3GW4GYVNQ2o0n0yW
lFeDw4FRBmZ4w2H71AX1axMK496xzQJiju6AHsYr36GNWHthbO3tpfiYZ47WgaRdlNg1WuK5ll6u
JtwbGtcGZZzOep0UPp2zVBUicRROV2HkYZweTbFZ/B5rN6Pp7VLhRlrAlSHRdSsM4sMECUkvaA+J
slkOgRvvKoG4X20ceY2ym+LZ6FE45G0kf8mcH1vidssUzr9qAdgcgzg6qj2+pLtEgBuzAojbsSlJ
cnRKugXLQ5dx0mdaX90aWh/ceEQ+oVJEUk27vCJ6cU0BNdHWxZJiJvQFZPMWHGp+IEnzTpFmOnMm
U1svty7oikvdI5QNqwS4OJTxZgBwD00xAsbC5GKR9YRANXF2a+sc0v8/KASOJTu6kzGd/15VKOz/
pnGzTEdYFqQIHZ6m4fxV44YEjH9uU2f7CjPgyCzg4BJBtO7JWujnqr3NhP5RhM0jdfZAznPI77EA
StpEXkZidV2fUT/Np7Yk+L0f6CjXA8CzTE85sXFTRKlYjxP9dlYwwY4VJh+pYFkWRNhVONQdYzpa
I3WXyym6ctAwY0YHRY4gaaN5MJjp3eBPD4fslCaHUtpFUl9n7ho5JHuTr3uaXNYA0mcDxqLd+sx8
QDVyWf43H5P/28fkQDygg237AMw8w/9dfJl0Oqhqm6WZTgLRChboZpAyPbXJ7eHHI7VLmTmTy3fi
skoWoZxWqI1Tmh2XpOEu6WS/uo2qG3sQ4kBjh6u7HuN1YibADaKS074ig8ctKg5HRCfM7clnSBDV
1DmU8xbMT1ggHMu1sYEsxc2aQWZ/PeuI1HwSObZqhdhKA8hVYmjJW0fNNGintk3OzKrsRzjPuG9p
c3P4+jTwKFA61frW3GD995+cqf+uonR0y9Bt+eGZDlfz39XEgvWlaSf5sBfoUZEYzhdHbioWi5fF
4ZKBrUDfqRdK133zW8pFR3Pbk9p0Rtp9PlK74s8XMm+hv0GPemNg9f7MFUdViqWCdBb1lPgzb/zn
rnqE2MzeTGXertWu2izyTdrkoDMaP9nkpTjrOJzis9pkgvkJkFduqdITP0lA88/Nz+eMm9bEPqpe
MpIMY4CB9MTS23vOCu0GkoW7MST1Re3GMChdxNDZKbdANKrn1Mbvcu84GdUX6DsrJ6FfnrUaRz1T
OuOqb1HD0LfC+UBaQb3V/DhkrHAVtEAR7AbzkIXzUUUMq6dUzrDaNA0kcDc1Xn57PoLW/RlHbBqE
HELyRM/x53Pqj6o/sSQNdSQd5K1CEkcox0/CzxDh9WjrJynBVs+pV3/uYsfCtq32Px/+9rraVZt8
gXSsHn2+Tz2Wx0zP1qwDk2uPDFDZ3WiWjY4fYM2AkUGZ3MwmDaiNehiaUh2UMTsf5J/5+TOm5JP/
3MWVeRxs2qphI9NqJB+hZ8R1BdiLmW6gAwiVuy6Xu5bSN0N9GGClzcpluqIXM10ZyODX8OwA4snn
fr7wczeRL0S2OcCMNLNTonnRxcyai1kW3HSb6KZAFMS9PaO4NTrWpbYY5JRArz+zSUNZ7mnxciA+
Mz4uks39mVkqH6ldFg8F4EKP1D3ng4t8fTvTMEPHyOqx8KEGIB5uUZvOCfgTuZm7jKVI0EU7QJVn
kPLiEALAOKshl+1TtEtCoYg2wcG51KgJt0GYWJuM/MPbXOY0kBIJYUbKuNVz9MKGm7+/Xji/35Ac
wyeT3XZtw6WEt13zrzckA36TYecs3oysuc0BN/2h3SyABR8ocMNPjQDW5oAVPye9VAyoDWxOwJE5
dnOyj8xgQ6jcj1eqocYQRUZismMWTk8rdYoDC1qUCbNu3I5tZdyC5F9udPNB7Zj486/HMtoasrmt
Nq2cYIWyVf2/7o44h1exxQlep4+T52TfIwtRIM58KcBjyhp1vnMhoOvHpopQ+nawANVTMM9/PG8h
a6Pry0wnr5wbRxL7lLWM9pCJ+YOmW8iawj5nUFny0kbzsch1sV9nPKR2mf7Nnc/6H74PIRAoea6w
PEqE376PWXQJ0xnb3scUm5fc88y7cMQ4mMJRydDc3KmnIuBA58JuXn4+lZSBcYgnlJOp/EOt7gKe
oPLn7s6YcpAKBTW1DDjijtPSnswiTyeyqnmhzsXUbxK416tWUC7+8hJ36HZHFMO0t/Mx2dbgmpjd
A6dcRTILzm/87d8fkUIaK0o80iTIfPzrH1IQxf+uaRqW71i+Z/z2CfgpNy7da8S+ANbZZB/6AEdK
bWqRpTIycf6xr55004iwCLRZK4/VxY4ZQIQoTs+eEDm6e3Tp8OPUblxqR3DoxIJRT+sBw3aZTFiG
MaPMXG099YQzjZi1w51cESKqbkguVC/88jPqyV9eD3I/AH5XeNvOKuJ9jWJtL/JufMvyFONLZD1l
wrTP7u2/+ajkR/HbRwWvzBAG+j3dFMpZ9ItjIrDn1PAHx95zh0yOrPyyB1ASJETr2UcYNUYJQpsP
prexsCZFg0SiYDwJX4WaHwAAtzhXo+B14bzip3mnDqSoKxjR+pmF8depiFGews00EY7AuWFfPLmx
5sSmqEgu5sR6s50Q8nd2KUVQ8lXjLoq95ZeflO/gk6htU7LfFFnyFEWJc4zyMSNAmafUxkC2sPr7
T8eTtfSvn45rGjr9BtP1dVJliVf966Wt6tApD2GADrwrku3PG7O62c7sryONhjvfW7iQV879XP1M
FEU504bhTU9sZOcuht9w/kJ4HGqXZBkeCaWFLBsn7ZXatRGGbURU5Xu1WxmNBwwDFa/aNap5ucg3
wqQ4PKqnuvBdvRl+kf/5zbJk/PXNQMj9eDNiwZYLU9U79T4TGcFyXBt0R5MZbuzF7WMMLH8/+qwm
pnpoH3W9RxxYGy9p7YyIJeZLaTvNg/rRvvXSVdrUpHLLHw0TjMSzGSKJlW+UY9lC1Cf10vJVMUC+
rUdz//lGhekfHNMvbtXPehXq3CibjKPaXaaZ3Hi9DzZq19AGEA74nz7fydJc84EJuHpNZ+a8//tv
3f/98sGVw3UNS+iuhZVOt3771uVf505TWBPHVMBF9hCcqE0ixdOtFr91LA3oUaE5RqyZIu4lHf6+
QgZ7KVtsExxM8JWcrnwaooCldZO8eoSLnTC/OutCWw4+XGDHBOyOeJm8cSViUI8Gp2WqS0KFmaDG
S4PsAb3EcKM2MH/GG8aZYl0YGQR8+QJl53DTyE3XVt9it97EuFKPtYy/ajisLmMtTj7tPxDUPFWZ
ZUzxLZK9K58jJqm4jjUfook7XqU6E2UhBaI/d2tkg5s+qap1Le2/n349DUuw2jXkI71965Z6zyeW
sAatq+d5sJFHG2216arlgcCW8mooa3FBd8RqoguaFxaEDeIpeoLZRORXLYYXRMV7iWJ/o9nj7XrG
Q/u2Ic1sKJAtujLt2Jcbr4hoUnk1kON4JCcxRsOzik1S5xe/6GgYgNU5ke7zY1PECNzVwfF//uIy
a//rP9n/VlYzqH6kBH/d/a/r+FuDKv+P7j/lH/vzx377qccy5//ff+Qvf4I3/vEXb96797/sbAvm
8/Nd/72Z77+3fdapd8cIJ3/y//fF//iu3uVxrr7/6x/fyr7o5LuFcVn848dL8n7JffKXE0S+/48X
L+85f+6h//4tfv9vf+D7e9vxZ8U/8ZtCsOPiyGTa9fFAjt/lK4bxT91zsWHrnoUjz/fw4rGa6yJ5
g/6n7piULW2Jzvdf/7Dtf1qWLQyPsDr0/p5r/+P//bY/bH+f38D/YgNUHZCfV23exLWE75qW8OR/
hmX99artY6FIZ5PgCTvwq9OsZQxhqX+UqVKPovbcFOEHNUS550Kj7ZBfoQYhKRDXtslcWk+ag68T
QZv7pXvjV5mxKcY4f8oIiZT4muYd59JeF4AOrehBbSw7mleN6WjHpEnih1ljeQfo/u3nT+hlQKVk
NOFprCDEF+ZwlQ6+eeW6wAbbQFRfJgT6K8es7iEwGxdf4EHIU/0CmQxsMuGOyMe+oxqp35hsi0ND
5CT4trl+M9z8uSG+FEqVVdyYrV+vJvm8R294sywOvnENnHFi2BvznozM7FLEen0hwGjnDcaww/Nm
XjJtohcd4M6pzOGcyQ0TNmQ+br+LEQCeLSfdhDZLkHIoHkVae7txMityxOIMIamAOtLm4TuUKObN
kMi8afmQltEn26+qHf4uzDmJXlyMziPGjybTG7qFI42u4CMf+xds0uNzGNcWckeXvjfe1iCzzdvK
LV57+BWsWpv4EiKBiJBjXHovvsF9sM1FWH6fXOtLD162E0BNY4wG1yrRNfLqW0iay2pAdEOmgJN/
t/1HW9jlQW/15eC6NJMp0qbdUGb3KAv1q1IwLdSnl8E5d9iC3wMwrVv6vS2peoXFxbzil4DP2HtB
TLv2gZiL7DxEKG9F5P/YqOccn1AA14E5URXWfdKGwyOq2uQRyhp/Mxdv08niZ5LtwHYIJ74e/CA/
u+jIdrRh54chyuaV3Yfdx2Q9UheBJZ/DD6Iz3l3c9M/9pDubCvkEKog2OtlxYjA3q/u7xSwbZtHE
hJlFZG772NxAhnMiFlh4hPzFRsydr1srmL+SMFGsq6xH9S7C9sCo3Tn4Rlye45KGXa+BDbEz+zAJ
fXhcTCRzGC+/TrS6QCbD9p7jWj9NvTZtu4JDoUW/BvYv5nBObQNFBLL6Bctjih77OJWWgQ9+iC+z
G6ByaR373oInvnYwYW99p9ZWSRbaYtfjJtvTS3pAOm6uc4uxlrzHmXZlHqr2+yiS6IyyKjqDh4no
9IM9WKl99L88VK+nphGdsfD/8csV78c15j/gjN+WcdG1XJEMW/9LKchFxWGNS/aC7RimXOjK138p
lKmRwOBFprF2B0FaS5Q61pXJJHqv10G2UeVUtjj1NdSeeXhamnq+9T7Bn0WM/Yk4wW3Xveo15pCw
T//wgbSWc701kbpfY/YpbqusevgM79LHztooT7qaZcDMtM64KpbYFhctTsXFsANE2AEgE+m7NkY9
v4a9c5pT2zqUIgZU2GlcL0Tx1OC+jAmkkymkTcew8OXzn5LWqIjzXlvL2IwHPAHIuYbUXjeIF3fL
lJCJggZnZxaD87qM2XZczOFrFA+3td99FEFHoKJNxCvJFV88BH0gxcETJSOXhgCRSJj2KaAngOwL
XBEEgtaTyVe+qQ3z0jqW2IbNOL+2S8UA0Cez1c8BpAYd4d1o9jfKG5gnNOyowXaJ73fHElXagXpf
51KY6N6JUrg8djHqA0pbmD6a7zN9Krv7vM6dHSdDshEZ4ok4j+9TbzYpK/N+q2c96/Ohv1Kfd6C7
4D8WLBi05j5m14+urS7nb6DXuq5yCNUIc5Yv9oB330cZyzyjFDsdutO2xPt4Fw7AXHOjctYteRyr
0g67G+GaJNUnybMZTvmNpwXfFEiQOzMt48K7q2aizo6IEe/qFs5O7Q7WS5IXL6Re5JsRGM4pqVp6
IVD6L40lHOAjTXN0XIDjvh4falMkD7M3fYscmwAaZ/mwasMDHkQU3Kh8i5kGOuvzKDJC61Vlpw9Z
S9Zvi4qc2xW+LNg+8rBRnv3OtAK6GvLXLogWxHYFf5wZZfoSmV19yGWqTNga/poMLFSJi5Nyd5BM
vWmk/V+HHqLlTka9NM38JWsYhhcjigbMTvNare6r2PZvEofRHPHYl6IYUHA62ZJsgf0hjLSi95Im
vY3+HTPwHOPIS3lzGdXdLOFyAN3NfUkaX225adCEbT99vXOFKjgz45M6UdQGDb+7+3wVTGh5LBIp
l4vNeAc2vt0GJllzRdxHh1AfXrTEmwAIdsUrRksEdQPI/GRo6kNNIMDWa+MQN1qn77GV3BizZ21D
s4veHKjyJJrl33Kg8g2kBVVUfG7MGah5WVG99pKxatXrpZroIJqCVJEKfJ2gNRYSEtElY/WMz3Jl
uQj0iM3auy4hsM7ondVBPIF3v+qOEOBRI5a9eU9P0n1Cvm5sKbU2URd1Rx2d7G3bTYTDiO+60RXv
df3RLi42dcMd8Fx9zWyv/RJGUJyCvMu2Lll90YYrFgB9OM7rxBnarxaiam0U8QGbVP4p0kRaGWwh
yHH4jwTSR1xRdxFnCXcNcU0I+nzxgowkpq7lQJliax2AGn7z/EY6wRQsZeSGadqcb00+T4eUDOU9
+I55l5rFMyaWgUjR6vFTL+065VZDg1vi3IYIDJ3UoB9e2J61gZwcswTt3INy0kB2fkrm5mPIMT+R
h7ZAYMloDpLC1N7kUUcwU1xAMiEYx9Um677XCXycW5uQBc8vD3ZtaltVPWWDe7e4gGfz4RC55fwM
Mh08Whx/1bT+G8pgeJY9oCLHG78y8GrwBLVfG+RZm6r4MpF/eExrn9l2FDc3hW1rx7zrUHYUhscH
IFqN2LRirOa70mgA71TdneGJCmO1PMXspJ1vbezqEZid96JOCdNsX9W9Y2ld/9C0sKA/byUjH3tC
InOy4h8Ej0HvH9R1NE+LYZO7uLBhc0NExEZtDM+LPk3HKQm8uzZOmPmOkcXQkiNwSlvnNHKWb5cI
9oW8gPa6G14R1xjtNQfGBWjAtT7F9dtsR9fQj/QHPMfxIakE5OCBtC3TFc9hUDz5qbsHIWBeRnn1
6PF2z+W7MHP3Y570lUD7v0MYgqA4DNJVzyFzgzkdmIZn34KP9F9Jy7B3kR5ne8TG3uscmtfOiCc3
x2lZlV58tCbyhA3brW+G0uJfwV0jCG39PEeuuI78hSlvWeT7pBHJ4wRjjHM5M69YNWrPmo76A+Dv
nnJ32IRNuQ4Xp3nzkQ3vwKs7MLqQTQoTrS6Cr43K0MrrgYT2hSKpaex7PlYstOb3Hmv17SyAcQTT
t7QLx63WCeuF4IwEjX8JlqjSoE72hYMDT36co0sye4eu5h7B440hlkcUtg8tWvIXVgESjZMhaI/A
h/dGz8y4y7V67y0ukbK5VR6r1g62ORcAL/jmZS1su9y0OKCz5UAXbRt63C0bMWhf9PLKAZ161/YV
CDk3cZ6DBUIYdikKfFjPvjQue8JZDSFCs3XaYPkoBYCi2NKSzWTFxdlvnPzZ0tItI2v9bVpKE7bo
4ATn3CCsIU6sJyu0buayfyV4hNyaGL/tllIWRYjJeF34gX8A3Pu9adwvrVHHaw+o6224cN79fDQi
XaSqc7+XDixPU4TGrgEXfgYI/IfCw2s4Me9D21jpItEezc7qYQNoXOXlQWJ6HVJ5a3BOphEbr+mT
G7b2Q9mmt0tLRBnWBKLJMhSF9jyXK7Q59dnu8avWVshnqyFdXSkYCKb2ZevNrbdmYApyjetbsYXT
/41Ky4PMmzvrXMfBUPQ9bDvJwy7lRuGxjZwUE9g70e7zbhg+l4wRCVddlV6UvqhHy9ITV1PaB2+o
qF3iBRWolYZnHMDF9vOOJi+adTWn8V2VadZxlE2LcBGFT+4htKsp85ytl0bNk2dHHxTJPfEmXCmq
wL3ruqSKNg3zk201as5G2C1TQ5tMLzLEtq0koKbAhS4JVOh1ktf12gmAE/rxs8UC6BHbGO4cbFcH
crPERQ+0757QugO8+SuyLEgtoIli185LaYZihVQoO+nxfO4XW1v3sbHJieHGiIyUGRHehXCW9kHn
RAUduql0+yqzpEJrBKsOjJlNGd819oAuJYyMK9uNrO3n1a4tSJ/AUJIygFvSq3SuIItO073HsM8B
lrXKXa3gMqWXl6hPnRPA1vs8HLTr1MLoHFd+/16G4Xrs0uA+nw3yxAH4rQYz1p69pEgQ9Qzi1kmM
dI96nNBrK3EvQ82ofqKvcxJ109yTtHVLKGE708xn4QEruu4OIs07ymEvPEYEtz52WhceqiH/ig48
XdesMk7jUruvUMZM4IFX88LTXSOas6N7DFvRNj9XLc53yJspPqtz7di7qbTzuyVD+q6KxsHUi3Ws
V/OhE8ObB0fmurOTYNNmbofw0ys33CncQ2VjQWpyoZ3SIb1pKS2JRcYOPozzeerD8lptKu8CQG9V
dWO3CYkn5uSBiWIwVGlsuz6oGs8NTPgTQkO7WSExD/ucb6JcVlpZVMfGj1NcJ4Ib1AwGcOvIaX5i
O1+baeRfKIN9meHml0Vv631oN/F1CSx+kwVTgrAVsas+z9+WEbvc0iTlNkuYZH1WfbmLrtUZ62Hb
4dFkY/tUyKyV6yoACDleU/Q+OQFTnroq7ee6eho5jJ+8osruex/9eYTjB832JXRC7BYIp8SC/wVh
7b6WdoNliMJzPyDuVIJvBmr19eepXqVGfx9kTvHYYLFWtt3WNR7HuLrVO+3klY12G6dVuaNQMc9C
w+VL+Ba1sdeM5KXojGbRBm2CxnZvYt3vNlRWrK4yL1y3dWQ6e89FTh/5nbieCQZT9zzPsZ9IVxzI
c+IOKCZ/ukrDEklt1cMDRfyybxp6nAnvfl05xmsjf4WQwKYHW/5W6F1uwtgFIMAwaaWq6M9sD5s3
IYh4OZK6/CyIW3tIZVAEVpD2vh3hanQtjWMnqrWdOrqi9tB7zGNMmlq6FS0PVQiropiW8aj53fIw
komJZDA3QSOyS5IeYpSFGbJhoJraJRkKUO0KYF8IK283Elt0TqjsZCY6D7Gg83ByiLIdcUBAJQHF
KIMw8L0WqGQ7gsWwzqqvWVBb7f2s2RqEw+ym0KUNVmUI/Qi+KBy6zGifcaVS8zNmwm1Xue+d6+bH
IMqPYzn7ZKpB7JEnA2VT09vFluVjeDKdkBS2oGUlENTV29ASHWN3qP2tzn6B1KyfQQ7tfFTVq7iD
e6jXrFBSOb034Nkd2mSS4kG+wyjw773Sy1eBlpaXAE8Pxo182jAUnO+jJUXgzhF6EIM93evuxLg8
hnrE6iVfp1Xer0XUMa+Iavr6SbzFLN8/da6Fa2C04g+krOuiHQmOJGXpqq5FflvXwxfPT0H9x2DD
RyuyHyiQ1kzrCQJWnwNpZDk6ZoNEPsohh9X8SzkFT3pL274a/Qfs00gU0m5Txy2BWlw495ObNrBq
zPJCds93QdPv9rMIsGox3aY5bPjWeW+zYf5iljTCjJYuhSEI9oNLQLK5Xl3HY2G8dcwYt31qTgdu
kSl5N7l17YVptmpsDlioiqyvIu1r6MOcCrXqcTYKDELhdPOJtc5yAn56lbGHbXVGg+k/UGgSwyxR
w87gF/SYCL5PRmbnnpcy6fVJLRPQBVYNujNeZbfG6WY4QKg7DVfEyoagw4W/QCKf0RJwJy6NDVaD
0xLXxbo1A9AH4WBideL46ihpXGsUf8xae8876jdpYrnrJMqprQLaMchnt9UUzBtvAdFu0V5xVaxL
wN0GcdwkWLKV21wtQtWPyN00wydnFjHJs9I8qATUFhXqMQqLY0fK9TFGcr0bG618x1U2eN3yTozV
o6+b76HrrbwqI5FOPqJIL57dtMDtMvPrLy4YVlQN1vVPtHEMpHhv4FKvjdE+Yzyxz+pRP/vZFg1z
va4kO099wEg/AubmnYegGMBSIEGTalO63iGIpQ+tjk7GSB9s7YzlxEpwXzhRsVEwu8bT8sMMoX5j
F7r15JhG+WNBUYgJm5q7mhqICRDWCVo34CxZlhVvsabTq5k5yNYoE7hidLe6VbS3U9BOaxMnzFEk
HlLsoJ8ufryU93nbPk1unbyp4mVe3OmVvFh4yFb0nDbVSBbXXK5bX9deWYNtHadGH+/iaC285lAU
GWV1UKCOMbFATFrp7ryiia7dLvqxSRG8BlkZ3sTp8AX/aPCdW+6qbYPlVofA7sATgYs4YskZCfT8
NmFXRV1rNc9Ty9qtseVJ5s8d4/mlPNPh4hBSD82xuydyzcJhYUVB8tV1kftSbOLVn4ZN5xM5vuhB
dp7apGeUixi4WnBSd4ZHOz4Mw3QfTnelN6N34EFi0nKipLtLkKGcdNu31nw3IHJdOniS8F2f588y
EBulCddsrS1hdmuaSXZu7WbcdknvnRa+OPqrKUiW1gagKS8fdrOH4ZCS4mXTy1ad7fC5eAkWe7rt
F21bee1yHdmkkmIH//hckoSG9awk6YGXU5GZPbLN0W9P3UwLjqi0R9PkBlEaxrNbjMtOXTlc890v
Q+2VGIDioJ5G9uxACx/GYGfNttRX4+OZkv67MCBiGC7SBDxIm8YppyO+b3dd45zRudNdLNGLczuz
0seAthzzEIxGOsb1PaBOZ2XrdfhhaPex5+FVxlX+s4EzRUw989pIQb667jURbxwtzGM2ateYyysm
st3KV+HgQxYRQaMhZKPnuwrjDEojatVUdqfKynn47CoCbtRAECbkP+Pwj+Q6ZuaAmUaqt8IMvE0+
eM0O4FRwTWaEKwvVAkE0Ablg42JZvHqhy4DNWFhdaPpKNWj0OcQk23cP9hj0a8PFVdZBU75xuJ/f
5EOSrgn3oUlskb6ClbvWCJqwxUr1H1qPdlDDYnds78JmiLaelJiqR9gRsE6MXXWVpwfqfvGUZ7l1
78XR3pyK6blrCv3SBc43MtvEhR6gcVCBrWrjLIiAHYRYGy32rX2BZX2l2gNWXQxXlm28+uas3SMB
0pv8ejBZXM5MNF6qvH4il6P/nvB9xKPTwVXgnlt1hrlVd825vqpwJDw4g/dGBUWJOjX9PUr0dViZ
xmOJBenXR9OEoAO78CaQcohPZUSaWyGDEuIU5XOaf4onuags+vHWIoLgSJPzhoFrdmMOF63xekZZ
Gtni8VSmO3t2z0vHzQ/n6gpNXA36JyjabQZXZbNYQXVwQ9SKavHBMFdSwPRvrt+i25f3pbpAgbPg
psBhSEiNcCH0Y7/sjk1og/aSTrxcd5Dx9hk1lDdq/IW5WFsUaziQRUvxXGh3Y4gaI4ycam8tY3BX
RB28ftWdqf4vXee127i2ZdEvIsDNzFdJVJYsBzm9EK4qF3PejF/fg/S5fS4a6BdCoiRX2WLYa605
x9SSM8z7HHaDGWyW8LJlo9ojOdWjxcq1nnt7KB0Eevy7kfVXKxT+Q0Y49j2ONOzjvvqw9HbmZ2Ob
TOefQ9cxni2rPSVxSK8hLLFZ8c8sF/NhoOQ1rehx2WXrAiNWQizY0td2U+PJH+v0aMsLeh5k3sNg
5VzZ4ccMox8dMlPBkajvJGzi29JqTVx/2gRG4kKkdc1nd2Q4wST3FBk+4vfad/+57i1rj5E4GfoJ
tThrzUBWKHihLcZ3aMhgFIfa+jaQ0zUhV1K+iQcn1U1InYJu0zy5aDQr3MZDDkCnjb+FEnRXy8La
TYKXg+I5EB9FWXygNNZPdFzemyD3z7nbYrvHBvMlDXHukny4B6lO7pMZRlCt4ENb2W6K6vIA0C95
Y9G30bQkWyNeUPd2hlR057vDttbq/c8IOAmLCwDtB4160ut6ZlSONZkeMN7mbGYNCJxlIBE1RANM
S+QoMpb0n7vnzxUxd+HLjinZibWuJkihQL1Se9JamUc5dmjkHmNLDGQTvtYVBpqfm1WsGBy4Jbum
2nnILKV5dnr6o5zz2b7zaSqMzhSv48QMQVfBdfXt3nw1LSuENCsAiRGu8I/3IHKvKArfEcEoMCJB
CBdqN0cUD13t6TNBFBCX/4i1YrhZQ/AVycHZmXO7kDZ1+EBDB//MsNZnBGNAz6UzFbqvMcvwkUC6
B0CvZDHOIUgN5lktK6Zn8oDS408V+XPoa86Y75cDl5U7UXe9POZGBsJlts5nI7QRcx6vRqF6iNto
fFeDhkkjInIvHLiz4lEjT6FtogO9t3BbuO5wU4xIbvOiTS/Ue+oO9ad5hqq3SswKcsqcSw1CpTvY
0ThhEk0sfgfJElsZh51WEkcrRvmtmLn1RxkI/jOGF2wkktgd94HUO+OAH6a4Zgaq8CQBWNtmyixJ
ir/VoLQPdVtb26kO3UOP3HXd0Rs+m+oAgM/lJskl58MxCdNNLEnwznyh7+ZLfkaWK25L98zg/Mvv
Na5hOYdkLaoeupXjP0Ji3BoTUJncCL7nB0MjxVsQFM/+7PxfNnbZ/fNo+BDVMYrj6IgCpXkcneQp
tJo82Tpqw3GBmedgtd0hqy3zkIluvxx9WRV/Yx+ftsszF4bvT40cBz3ePUQ6LO6Py6FPPGlPLUT+
Gd00c4vhMN/YPelQflf+Nor83WTQrLuyf/Z7SjBXLZj6gcCAwgqQbu5Gj2GoHZba1dcbIpUDq9xG
KvVvoBDhTcJp5S3fU9tF7ZZmhL9JsApfDCI2dv8+MuKGFmWiM5YuX5fqfdlEmTzncU//UxiWlzhh
6YUNOUcmqKpnvefMlH53N4vJQshaG0/xJLGN+tMLhg50ljYrZYnKbLmmuXI3um7KnD6C6D+3Y4nu
uNBMEg8Eu10CGVprYxBTtjYU580sGblYUJsOSs+un5GD6mh3lEgEX1si2Ji1+lrkIc4wfAXPY6rF
M6kQ02GY00ckM+in6zV1GVdAoW6LmQzIxcyurfAj0HD3kf7xN9aclptexhw5c+rnNg4IPJiCS8fs
ea0JM9pYhYLPuaiP8QLnFmOX7YKJBtASiTSD+bax3yubVpDrqlZMIsvQqLdRKpuLPTY2K4c2O4aG
joU6CtpN3Wq7ZXWyHK8hruqNrGyi42wfMRiR95fSfbTInH6q1N5aF439nDtKu3fmg3KhUzjpZOwM
0YvtoImUJCB0Gk3vB88ote/mfAbS364eikEce9X1LFJoLj6TlFsmmvw2c6FWsa/5+9Gsix3ZWKho
8my4lIqovcppTG67kyDPMKGtWLnNN+byeaiKWbLOuuEpb2CekLg6wo0LqAeXZkHRy29scekJy0dJ
Ki2PJlHNj2S0H0L9HbhpwlQvspv1SGZ8kTaMbX1SGHq1xk6sYfKpe1CzZUMuX1dl27aFu2FUH8Vo
fMuOc0NDoo+ZPFUUTNCazi1+mXT+tMWanpaPnw3nqao1bwD18ZhqLG7dqiTE1M1tZppdORLAlY0q
8JfA3lOA5jTRnXZTOlW8cweX1rOIa9D35GT1rfldThLSTVUQI1lNIYXi3BBOfWgehFtHfC0l8KY+
x6A3N6DoMwH0ni/wfeiSjTJj5Y2JFFSlHxUwyub70vJsU25rhjUQusSKYelFq4k2XkjBY8jau1ew
46xSSytlEjx3FJD1wkmm6F+beaNvHZ+Zths71WEUQ3pV7KDHOpmM72SXhKwhO5gDLfFvKsFxRkKz
cL78i9DEMccQlew95jgFRGBsui8LrY8nbhdlL5opl1cMhvP7HnANuRJ0ARGlCsJVSo7EgrDQninF
cpMhtxdm4fwUa3aP3WP6B9ue8GsDug7y3vzjSB/+7VCcTScD1xkgDOzldJ8mAaZ0mNJ1OurBB5ax
fm3o2HW5ferbmvyyE6CTfEu6cH2QpH5uQHcE0FdoRP6c1khYnaOhYufGPKj1h6IrvJ9wbEYrzfFH
FLKsj2ByvMf+3yWyHR5U8lRPEKBkHnYrvyW5JoiI/1T9UrlA/HEB0mVbI3CTu9lzSNmGYXtxKFPM
s4GJAZjJPgIn/WbMVk+j7vOHADLSWSu1lCq5SS/LI0js/3nkgmQK07DbIvcfGOSEG8eI1a+2VScy
sAfbI9ILaXlSd5uYZjIKS/GRgTM6LsUiIh4vt8cKwMPcbRih1dlwu/gWh/IDZh8iNzDCK2POF5Q1
Xa1lYlJ0+C8qDM+xEvwNcZt8F8MjhMThTzxVw0qZRvGMjGPYJgMqFX3E8DIfI4g91k411V442vHD
0i3VzHEtirn9VtnDMUQQgCdaHz/zBsaIFbZvqUXSd9f5+xBc0VFU7rgmewLFSZyyQNe156KFV2/G
OJ5pQ5tq/vefdXrnhI80w39ROJcsZxkPrnS1fizdTN/xOS/Jpgw+02Q8o8xYLQdqF7MOKDJGyon+
OvopWjRdxctcDjNxoMrOJURirINK/DS0rP0Eyh5veVpiJwGF6NYXKvN2M+Z+ezDgP+8SQZJkwZBk
xaC7oeMxOWAQOMvheC6TElmxpEzz/Mksw3QVTrl1ZCEyXHKFgg0kBh1PRPUbiMtP8JUgRCeKvEXM
Vm/1lDdbLR7G9c9Tutalasf31owYZMj6nmoKULh5mTVEo7JbzMP9fGyFEVFNfgndaJR0myDRiY2O
9fMZkfmh1Mb+qGTJZWaCz8N1bOAFh01vO+8lni2cjMN4i6JW4ZqBLtJKx/yWRw0ZDCgn/9Pm5pte
7nCsjrM1KZv8U8xxVsmoRh6S4OmEucj2sGi5KyJ4mG8i01wJvPxcdDhUnFDisSLAaV2oVQT+rqs+
A6K0KQiBhy2Pln0/r/asM4vSgBoxJxy3kvFBkIgZTBwpj41Z+Y+W42yG2Mu1VTWAfepNmM1KERdX
wrJo9U2VeGBIBzGoFeIhb3BjWrZSfvxMcDXSFOQcT5iVGCLQnAwbJWiVx0EjFnbW+kWMw16UKT2P
M6tlHvyn2p/WdLFCLHeQPo7rFeIU6wqt5zmEEPTCxbtdpdbIQmqyM7EpkFTuE+NezJf3n25vXfqc
c7BPAVvV6d6qxXQSVvw3GaJbNLTuA+KE/NjAX10FmQvzzoqc8hIkz8u6wWq00SPjlsCLiPwDxtE5
0OUNlMZ9RAbk1kX94xWocF5A0+q7QCHONEfo9VS2/P9xHthAFWiCVP0voVvDJmpdrlGFfij5RdFd
d3IrLPdN9qO2biwLfbbGFwqxdqVy4Ky0ukMJ4gvSycXIOHlgvoK2RUVZThjYY8noaqNIa9qlxX6M
MxQovsE8OyueDeA6nG15RU+5egZEir7ebYK1BblmpYtwgwQQ70UmppVqRb/CRN/IvlkpNgi0Ro+V
i8kUi5a+7ylRvG9chJHYGZ6UxtWO/D5hXk2roqaU4OYfboOa71pg3KfRHI5kRGTOeojkwSyB86la
SYtnsPaOXs3EpFXZuAz4m0JZIY/+raVI17vQ3JQSSI82M78Quk+IpuCj8p7S7VhiBK5OriY2sty4
6DGAvoSEM0E814rK13x1zEV+M25DheoznY+kgRzPbUDlIrsAX5EdrYVlCw/GxdlUjOYkEGltGdXT
BAYBYLXRBzdJLJJzGFJY4c9GO+P1kfnlTOWXEdKICmzicZL0D1TU64Qa2Bu0DU1fMqVd8gLVONgZ
Jn+RWrUPo674XgwK8KIG340JShWj3nZU+n4d5G/UuNnWzgooDbj7V63RRftspA8SAWnLtESF8qWD
ji6HbWagNjR09Vuf6tfOJ050dCyYJ9o3U6bsRvcft+a8USTjI31QZgyce5gGPTwPavKgg0jC3Dj9
Yl4YXZ3RfKjHbdNRuGGCmTa2liFhazuAwUV/bA2FxSOut62hh2BM6y8hh2sFtQUPYfPd+fR+pC7/
9rlNXrzT9evBoJOnCnfwuqR/GibDS0aXipkM9jXwAXS1JteDqDM/hwJ+Q5JYHjgsjrPmbQgI5ENQ
86XX3FQClYRf18o8QKbVplHe2kHsu7yJvNAoKQWFegulCjsZ7D4X8OZltJBdqsWGcDdni+JVnIZE
XeOOAKJID/Vahh99jjht8EX6BG1jE6NAYSLXsZhRnde66pV1JVuHaJLJoCB2/gTZZBPeBDSjaXZ9
ExinbVIqLyES7zoN3A3Atd9uv/XHLPFUO9+5Nt0yPxXCG/vkxUXRsDvYtNQPqEefETDYjxiYPTDA
bZlr2wHI/4brVbmGsll7bRyZ60JKHHOJuqVRJj1NmeMok5uU0ytHyLiPEDetNR3wRY6b7qF1Fd7Z
wsU1VU75pBPy4BfwM7ijtV6l2s8BhT81cqQjBVe+fPqoXKjjwSMXoNlAYeoZ0jagA6Vj7kobDnwT
j4wrNa049BbXnb7dRF1XciwCdMnhfhwasIlhq23IxSy8zk92Y6Z+0Qj83RvFjh5jSt+wfglUhrhD
pX+qInnsBwlD1ieSRKvgPBRT5e6aPHwaczCERVLrm1Jx15FZNYciGD41m4Ccqk7/Zr3SgJQejl1W
JOueBB3uNfDTOB/+CjLXPGm3u8HVwpUj+Z1EyXqDQUTm5WXCaHHU1Y1N95lTPvrjtBwLABvEJgVA
EmPfJXRA2BsoazGDC5Zu0MK9JqjeVJKIwBVXnq5ArGn9kOSbAAqqG9qX1OdO1xtMFU3OHuj2fN9R
ppcXu/sdDIZ2YjTOr2oKAe+DFoOWg6Q0jnQ//KsGhx3RfnINKn+XdmgVHYtgzYyI7hqlcZxSq5FT
v8osbboWIbMMIHjtukPYswhjMaaXl8ZokJ9BSSPxyNd3AtWAQDa4h3p9RR8oCHvjFLP0GR1kFeka
fYcGSjBDiaedwLxYN3LACL49GdoL9wJ/Y5rE2gk/0ddlRBoesyrunnvR2QiHfP9TyFbsWapq205D
dtEb7feoEL1gh7itHY3LQDy+pXEbe2UUI+Rp4x3ywa1Dvgbk1/zk9x8Fw3VaL8MM066Qrp+j7Jfq
N8pBb5sMHECTbKNRg2oyBTcmRYYXFeAm60Ij/TklUVUjb7QAVN0gwCDxhEDn1o32ZULCCgqwYdv6
Q3nEHw3Q6KnVOmeDwSZcZeF70dbDtcGjBWS0uKVl/qakcO6MMrxj7P0uKv9PQDmzGQDmOXNSMGfS
pijr7KEIVRCOoyv3jjJ8qCZ+Sov1wEpKiJVh7iFQk4esh/ZhKNwcy9HECtGuDHCbO1T2CUHjKYKp
ZjyYcRBhiWFjRM19UqNPaY7dRzo2yAeDXW026lOipmd0YtmhnSn0Rc0M12xiINkokVdag7Fr1tPo
c2ViNgmFf6S9h3bw5YRRduHmZK6TXL6lietcIhbSBIm+2D5Zj8AOV7lQ+8fqXkpIp2blfoxF8zuv
/UctopiOpLnmkhGQDIOmIJjIMB3o+sR9hUimqYltnO1s0nIvqWjrUyF6/lhNlm9ABN8C5Pp7MRGu
SD4pTgvHvzWaxAnkMG9O6ly51bScPJ018cpHIuT0qb8HFahsZZasgwbSpw29bU2jsNwFCZBLw+fW
3QbmJkjdfhdU5nSelJ6/OkrGo5N014FJ8TVJKnNjWyR5RrrLaIspPN737JQOKXHlxq4wGpVoTxb5
TdpD1h2TX7mVqzc7t6Ha3+TEomzQqH1UrqgbWVf3wkzQu4YsZrUcG18TIUq1Q8wYGWDphQpeHWs5
Q98JgXX9llZYn54t3an2nd1V67alEmGFB1Ep4rAxgH6TgV3Nd4Sr0udH1s7JVo0Qc1qBc9DHFr1Z
apLYQt9hW5caNytMQSzvhvoG3sjwZGiTdGQVeHxjVupCOKHX2USNMLWBA6029oNF+3A1KZG/TQD4
ptBHqam1G/YxFkMORbz0SIzJU8MT1VhsyDkOUHP2JX1wkFpMyu91SnqjHcMGyPsOb1BKgD2I2X2r
41lOg+yYKLsuUu1k1aM+C8xh3OW9ftEH8AEggq1Nb7tboc/96rjxPUA024n/HopOgNv6REKIrzjm
JgnmIHT9ye4lSa/0+VetzqLW1JLfrqFMa2VMDPz+CKEDlWgfYkR+UXAcAq017yE0axCCJmTs7Kmo
SfeB0yt3WMHh3Dams0M/c3RgmlP1JwxuABt3puqszFooG6Pv0lMeYLRhrEO6miWdE8uWdaIT1JCX
fgP2AqN9S/NmHTsufyhWmKja3nRmLBtsXI3XRPVfm1LPJ1HBiiExC/M1w96RI3zqjMwjoQt1Ldyj
spw5kE1DBxc+rqtm6bqLm+3Q4ozKpLAPACWJmyP3JCyfFarZYw3jrxyRjTvjvgjsOaosOdF010C3
MSFJSClauWA4fyxPVfKHfK0QaZUvnpxZnY0maTNperAR48QVSBu/7M5N9xFNs7C31H3fvTlVU57V
JDc3EQlr65o6gYAyRLJp0pHQQpytTTpHUMnv3k8f0B4Z64LAPyOcCs83+w+pWdHR9ZHMMNsOSN7S
6l1Dw4sarApOitFna41MrXVaUymXFnnIrTJb47SaBh5Y1DpWWC2JdF8BmKJ679ALpM6RedbeatLk
4g5ceSBU0AxtYMfmicN3GT5MkvhtG77HyrcQvuQWsA5t5vSRAIt/Itsy2v4MB/mrne9vOTys3ah8
9/GtiSoca2k8kJaTyHMAEr9wEDdwzejz8bVM83iNnjHfIYPhDJ9IlPDLnOYicqx13VhkbKgZxTHm
Gw9I+sHm8FxFHXDdgK/cK6FTbxhxj0RXTxsQdJLaTmae6pLc0SbRyonJKEGHpKFYKOKLYZp3WWTy
gW5+W5jroCJhoAmHAd9YS8rXUJfHZSN0CYi6rA5JmjE8lKiW/JZSzRbIbgxFd1coqItt1rXPZhJw
VmfdG8OedO1r3D8d0ymPkVJyTi0P9VSFvd2mnBjzK8vT5RGxlwUxrvPO/3peLHupvEsPHOv3z1Pa
G8lREr3wQpNdeUkQfoJH9x/D+VlW5e+ci/F1eS1OKW8UFWy1U5XBPWlpFlhN4O6WVyFz0v8du8FL
QUc+EU2MnEqDcdQwWisrsFeD9DkFnXUzBcW2lWQFxLBiBFKXixQkIeoJeTYw44+w72DhO9dcf8Eg
oL5BRyDdAjr7a0vemxY0L3Om4bUQCJe7MKvW4PUfjSK1Lx0MNq/G4UD6NRbLjIEJPL3aKxxyZ7KM
4riUG0LSooNDh93zM/gIaGHwRtFcfa+tE2r1DJjc0O9MR1qcpSLl5lE8uGMnbqCOwMeF4WfZyt91
2lxMO0YQEZXtLNJ4rVgunCtHbZ9wHhLUY7Lebquz7uRXYj3Cx2XTjqCtU/8bic7oMaikc2dm0a5T
c8ZEvuA31wVhMLQhrlXbdde+hN0YpSYWBCNySV1xlTdNsX65/i0wAu3O3Ey80FYhg+G1DUYqzhge
bj6VFPutu6IhVuwogdVHPyR7Bd9AuMrVAW8njdPDlJcIf3vGRsaQxftco309IU7mtMyub7LU+mOZ
KdeQHsuuLwPjItqUrAgDkuqAsR7HUq4hex0vI12Ig9Anc1zZoEUuywtEDKonvcflOr/t340dDRog
ed6mDMy7UF/2q2Xfv29ZHi37/A6vVTq2wvv31eUFdVSMcaUh+pD0OY//5wcsT0UtuF4bYvfz4+Z/
8b8+KgF4e0OKqvzfz/77n1/2kZGAh0dM9Xb5CSydhr02Vo9toJb5qnYC6xiWEQ8Do7SOy/MySyRR
dvNLvs5OI2xpZvgjQux53/LG5YVBBTNdSjdeM7suQoP2LVMBejlkvqwDFdMGwwnnr0j67LRILfFA
hLTaplM+4FN03exZjgGpVbq14XLjnFVt7sGWM6Xt52FmGBpSTejClitB38XK6HVm/+mzrGOE+p9N
V/b5Jetdf28azcVpYYD1rp2vRViOiAKqoPYGaRprH2m0T4vTdA6Fj72gbsVVk8cSBC0BIWn1C44e
gmkkDNw+wrtitt8lrNFrEde/ycQyN+R6xI/16GrIPprqodeIUlKHTlySMHd2NUCHs9klyaEqbPXY
OxZSeq0tD4mM3FOAwG1vKBzfsdBhHfQxRAdaBwc5dyZLySVwQPrpzs1KKxc67rl2Dd43O441+Yf/
S3yYOiJ67IKyfNm38CAWRgQD7nhlJMUbV/Z6EyIJ4JRi41NtXpen4aA8Wc4gNjEt+JWGO+46GHlz
JZ/xn0d9+LuXfX4waPx2aUWmdNqkdHMaNbxadfuepqwAQt2o1mjjcAH3xW6MXP9lboHFGv2cgWmS
UgbkTgINJeq1tW+cttd0KhH2lAJr14ANqXH85ygpjtQELk1eNqZL0T1qot/+u69pjL992GnHWJMu
Cpn4k5TP/FS5D7Ac3Seg4O6TAk5bNW2fNHLGZT/ZdCUBdZNiM7RAcbOzCmBoIvNNJMCieFg21Tyu
M1toHLZ8jvyy+TA0pI9mgL5LkVX2wvr3uOxH2zxt6f0RT+ak8sOYiNdQE/+eAg0/YTbUV/6ITXYs
3N+KDcbGpE3exdm2iOW2HaEHcAbvAhvpXDU29S7DmRI6KPYit8lXzuj6dxiNdO3onq1EVmGJ8+1s
q/gJo9TypbTJRutto1yb9PDAHsXPDjr6KVTLvR6zWEz7zvVCH+xvbsDp2ZJSL/EMExa6CgGWpJhW
tqOvyNOyIQzRa6iM78AN0rUdk8SThbrcW32r73NXWjc1mqp1BMg9qSj/xzz4LfVwr6AMf2+hhmwV
pDvH1k+dx6i2MJ8OWvDbRok8MNR9RfMT7AY4s4ewL4pnxHXhz89wsumuxlF6H+j2Mwvpkz04VO1F
2uX78o8Ac/qjGpVDfiTJgVFvT6eycRQWqPPDhMSdbeZmh7Qc2nVjZ/paRJHYwlrPHxslLR6jBgiI
UxcPhkHknm2ZzVMVts2T8NWtihfyYdlFq7A8qW3/Z3mmtM3E3KSbGX8jjTwm25CPAeskWD89Edsp
huKp4/6dApknYHDN3ayg+LHNz1L7yDrCPcouNx+IGHnyw0A8+/XwNSlM7PMkMG+WqyvnLigo3SKj
+Mra9hoMFPOw/awN1mEUpxpRyaEhki+3J+24SrOPEo/5PPWfdgphJu+RmKlh8QeTvO6eOhC6es2N
nrTGqvYJRfI+UiRIdWGzVnTQYvm+Gf0uGvUUjfafdkwUgo78nRSKChpOmHvieU6tabfPlPUA7in5
wIA6T7RkqudILdpjQXr9anlaVlr17Fvp1tQM1vupfs2S1H82fBJDXB2RD71799mHwHdi7srUS4hf
xmRW6xop1D52xi9Gp/pVMfU/Et/JhsQ3+Mz8aa91OTFeIzG01V33Pn/LekuYdmJX7+3Q/UkjAh39
oLtjiWGMnJn9AYqyNxY17gJEjLfKqdcpTfUN385zDz/xVs31CfQMeFXz02WfTdjxLbSKe8UZeEQt
UtyWXVZmB3u+dm7z8zv+/cAQy7M1gMBaPr7sR4vPAR1wd2sl07HV8kpQhlsblB8ptXyeISkZmAWZ
hJ2EIrpsVDjKx3He/Pt0eVSCi2It//+97JZzvJ8GmWL+UcBKePPyY5ZPLDuXjZHZX1Mn8xPEDchs
UXiOXLKj+AqGeNPFvukpdSNuy8Yd0+bQsEpfWYAtG8+CQ9nJ9DYJxrb0p4xjoA7jkQQtXNHI1B5t
TrFeG/SHUDhMahJffNS1Za9NVdE4PYN8bSSxsx1BsZBlYbV33SU7yBxkuq7MyqbIzdCYBZqaHBnw
zwPn9LJshkD882h5KhoCEgrkXZhjoxO6+X82dcefdbU8H1IrPNmkVx9QhH7KIobMO2TFS6ZjE2dg
vDyx/ZE9Bm6MNjLbc/9eDdOwn5pCf8KHpT/4do1YwdGelo0DqgjncT54k0VOUGUb45bEW1JzfMjQ
ltPUN1sfU7JQcDiPJGJ/TWWKMS1o722lVIdBAopT5/3iaE5N/pVMxRJslhySvjXudmGeUBK5r7GR
7y0XcKlVJ+qDTzoDukwdoVIttLegIb9FNtZvN+GfdjJdeXYIvtypToRxGrn9k2sgWF/eMv+gNurd
99phYl5zkWb4SSd4TLr6ogCum30TzfuY5ldWI8G3HYwPSt1H7zDNCTs39fgSWYpysgGeeZ0+da+1
o78tb4XavZe9G3wC2c836IKGa2tzu+X2MW4JntSodaRDfco6ICexKww4Wb3MwdwTR3aCu9uubhby
qtvgaOGpoG8yurTtsPXyQqbRjpBIIJZ3LO8N2n5vVKXNGvKzSkL9jPveIq2urHGszQ/b2C69cWAE
RO/gpEoX3EWuqwBekWaTLgo5a9kZFlaXb5aH/P3lmbiV+b0mXqlN7kD6oxEKacsv55Sa+tq46Z+a
IvNXyCiFYl77Y2blwUlJrV6FOPTLMDJw8OWkS6r01/P+qw2bKVx1gLgBEaSvncxO9BqVczFD+5fN
ND9d9lG27XpBS4d8HxeTQGv/9/t+PqaZ9wAn1p4ooY4636ENl3QB0hyJKHfZBBZ0WC7fwXkiDW5f
6CbTBUZ9RTK9B1MU74aZJqqodC4flxf63hEbI+sUDG68LzfLe86Vfodfh2ZWDdwZjaI9XnNc9+QA
F1z8/TLclV6hdfqDZd97ruU3snmUWxlVYEOrYRebynD5d39WzAwM/kjqOMldPcbEiHXNo6aG2aPz
jEZl2hqmyshMq/XLVKF/1O1C/EJXQ0FSy0/btJivO715RHhVPTq9JEVzfoedlpxnkXPPSNzZxeFw
y0fD3PQ4a++dJRBJN/JXTOQdRV5Bul5YEENqcawvL4xbtBDum0ZWPGnM2M874exUvXXXeRXVBEij
ueuRar5yh2JilInZDFW1GxdX+aNRY5utFGvrlpF4Qe2Sbf0KEPESAToYZXIkVEnBssareoRrVGs+
qe2fc1kW73k3mrs+RXCIXid/x72G2yt026u0au1BlK22KqohegypY7a09JgelGoPG4PDjfKbNXWT
1FvJaHBHaRIyYRTtZkB7+tyi8SE5aqhfMwubJQZEk6JTjudsBJuo5cpfR5pMt+MKPGNWrtRKNuek
dhDRF1HiRW3c32wWKVtqHBTCSqbQEM7kJRoMbncKAysm1DrrGO6dHHnHxMGm0fC9XSfCdmlvOPJF
GTqam36QfIXTeIlC3Q1WaMOR+0QEmiER6MtoQpfWZDgvaZWEat1g0XAfprjMXhTSlE++T7wn0kX1
U0sE+RedeBF9ZPE3ZWy27G/j4YTxMV9LX52jqdKd01j6DSKGfEEe6Kz8KiViEujgiz3Jcou3Q3oG
lQNNwm7YcKNyPYWF8q7tjOnNoWO3isqou5qan76V0VpxU/VNa0pixYKuQcHgTztMJQRvuuYOJr79
idV4opuqNjdXY9KYVkAEhJ4olyajn4KiZ52rcfFLVcpT1vvTa9JJYzdJycrVyNpX1g/n5Q1k+kTr
FmHzA/mh0YXBVsh/T81/JQy20MhlZxqdPTdOu96KKZWHNIqLPboDVj9a++EXNKtFkBQne+bRBtOj
zMRIupAN0Vd1oUP/ZxfuH44DqwD7xxuW/XFAPAwiGupCdi0buxnEykExs5YD85qQrxWZFTTlM5K+
h35Mw8d23sDeMB9y8fnvnriwgkcydTY2Upvrst+yo/DUaBnxZZHeboOp7N4EilYyQq3ujAC9e6ub
uTskjRcG0fYtbThF5t0SF/ZBd+pys3wodrMeWUCZH5YPMTR9zdqpufW1Vd71xlhFFumyaHBGnAdk
AJEqTbUCKAZfqO4TlxWXWCHmqga54jcQYmNVY2TdclsdPsf2Vg2W+YXsnkM4oV2LcWZ8yszg77K/
B6++ciY1fIySLDpXyJw2zfyBqgYG2wv9HetXtPNjUe8Vt6teOYiOplObX8Se46trdOLyQhY1lILm
HURShhMrCi4ydI07nOJ4pYE4vJhA7+50Fv6KOhM/L5YdDMOx8GrgpO92OwerZUm0k/NTdFwvlohI
8MvMCN6WmW/wXg6e28h9UEA/saB/S2PczwGTGLHrz97OonUpJMLWIqRwF+nvFMbH7D+34+x/qDuT
7biRNEs/EfIYAMO09Xnk5M5B3OCQlATDPI9PXx+c2ZkRWV0R1cve+AkqFAq5OwAzu/+9310PUHZU
Gn2mvUmRZsuIq0EyNoiQzo/dVaOPn2Du60VlTmIVFABNLdrEmP6fp1RltLVtAg5nxzbg4E+cBE2v
wqwVK2fZyuY81o2xM5iHLSUNwitBitjnGt1NjtXtuw51X5YeISrtSH2Sol6MnzqzpNqZmvCVj3/9
Lpj73AULwdL0xmhd+Wl06KbMfZoxPEbMnsII21UidYrZCx28TJr9YJHlPI2nHNrZtciUx60Z5Sc3
Hd6o3sKSgEO/8SUTpXi4BE2zdtrxk62wZYxMmAz/jtgn1DI/ohqG3mjPMiHjaOnGyst3F1T7pkPs
WYaac6p4RL7qcfAYKC3aqBGVfGZbvFt2R3iE0Jju+tkho0SpswN75RiR9gy54hj2ifFhtERi7Z4i
PcsPzsDbEoZB6ZMT4kuEz701kzDbJrVxdbLhaUho42zUsx0NZ6mlR2wHp3Csr5rSgLn7n5MtfpPq
JMcvpqM/iU+CGWenjouzh/0rsfnoXT2ud/M028LIc6wMAZslzPeagEUz+nLXtwXWvA6DRir4ypsc
u5YbRYyze5QJ3i74jXRX0o8OyYHRkrAKZ1G7Js3jQ7UaMZ8SJ/WTZa7hoMw1WlcxhI2kOxj8ATt2
0oCukjmzHWMLqYl9G94INYMYLT3R6uhacH2FhhST5QNYX43GIHOI0b7ZCcIeMreiImuCJWRisQ6a
xYhV6pDb1opIoM34taCdIrVWSs9pn2sbGkrADKzisf9Vef145rD8RQPg3misbtvD0SlY/pahkmId
Wv01morsmdKca/bkMwc4+BpLhiOALwxNTgli7XZb5L1XpnjGOXAQDSLeTGY7oCIHForKQO1MVmNA
8MaJTJBosXnN8TwuIm5IyjAma2G4UIsHE2pyCYJjoT7a3KY9dmTTYwhAd1b51WettgjMkDKxMcPd
klLC4to43rgrGoOqNJnf0TNS4KE03KXZ9ScOTe5S5GrkTx72XgKMAv0UKMOTykxMVAGIXYLqsEL6
KT8YffRkeiQPhD/uhyxoVkXAHAks14q1pu0U8wQhTkLR4InjFUYG5j/cMAeKtq+uQbuDpYxpiwB+
iUFxbwOzZcWKO2MJH/Y3m62MJsfuVzq/ZZzqK1PFQPmqpRoYFdrKe6vL6Le0tJ1Q0Qup05j9JpO2
ItQ2TDttbHelu06Si6P7jNFEdnVFqXaqJHZm0E9bOAV+iyLduGX0apbxJ7oOVuMuQh5bx2EAqHLJ
afUrKMpjjQ0s02NjLcVASfHUn7p+lYzWWpoGsoxARbMTkAWhl76w1jWL2rEzqnn7vSj8vWDFUtAF
myb8JaYex0jXP4t+0haojBSEeYPYQBStDp0/HFNO/8spdpbMnMONW9AwnsXNHZOb1aCpi6cHPgNA
8+xpVAX2jfjBws4TzHgYx96F8oUdo7BxCqYFo8aoDRbR5N9JZHPZUVcIRRehlweSINknKGGTnw1H
lWWSNs9hGC2DAaS6T1fLskZk40F/nNqCNq8AJqIxBl9aXDzOb3JMwg/bP4ejOinaUPWpr9hsG9ku
b8d33ZDjlhziqQDey0M7igkOZgQEDQqapRVS4aGdojrF7VYtpt5G5g9x/tVZSkNX0ix9zeYCj3x/
oVqeVgfh9q9VP/3024k9bZGuWiJ5du/9dnXhL3IdakZg+PR5SW5Sh6s7nvQPHqw4AQ2p9lowZNuu
1I8UM9B/0sAcCAn4nx1511u0me7MnL/HqLxrk/cnm0A43sPs0twlEpBgzpTdcJNqVi5o7EUMim2o
cB3PYA5983ZhDwhqZ+K2JSC1TmBuBXX64TqYiYdGwpvKEmIjKv0oMFBdQ7O5s1yau/LxsXaKM21z
zIBKWrEGKuZYNYIljn5uKhnvCj1n/N+pF9nzZEHbjxZa6DzZovw5aN6pVwIDVPJqe8aua2qxyEoS
HXiplU82ochigC+aTxjYXxTmDxOoIMBB4GHpWGODkBhdTJv2yNL+pU0lfZsh4yOSwsu4949lkwwr
Amc/NEwSRhPvVTyC3GpPNjHooeOPKnp3RXBlj2h4Sqb0fmJc3DDflU37MKIKLkG5LFFXVqEdq0UR
aITYyr2tCG4nwWlw8rOKh0dbNt0T9xxkRU/sc5X+hHQZbbmA6JtVyzQcLxFGDcy1IuRwDk2UvUKw
krZ5cKaJ5zY1ZKXmUyyawXkDgr2py57rEShB7flEFmuBg636iQsDPdTDdznWxTbs27s+tV6clnM2
jmBuUqpCzNn20PgfbLePrr3FDMkX8wRBa6mq8eAbkw6rgtTv0J2R1Jkj0r+KJDcujSy6tq3EbpRz
VpFa+dkbNblTW11V1R39CPqLR+EfXaIFsJ0gfijnsVDR/3JS7Vxp5Yc+PQWlvLcIQlhhv0tDY6tZ
wUNVfUxGfQY59ssq0nvRqY8EF2/SeWpTxwZW61+Y4D3SGuXcIum/aEhkmJn3/NV6rL2UhwT5sdJ5
9gKHCLZY88N8JUYAOpqJHbkeOWvzPeAR6Ui2jJpygN7h5PACjM5UW6WLycS/nvTVrfWcj0/H+1t5
WJCsISMojtIRimEiLdOuJ5rB0R0oQ6lZBRcVsS0hKI+Pp19gK0Cz2ILeZC+SoApKlufqRxeztfe0
4nchk5VDxe5SuKJaenQXliXGC3SldZGigKCp7VvKDQv2ZLvaYZqU8JSXrvZZTx1uNi87xWmAVxrZ
J4m6VYYWfIT4xka+S8elhLR0b4usWnlZ6736MqVstKp/x30J6TZv37+Dpa1DYQNnYjLFyXIcKFfn
K9zxWWhz/W+6n1zMNloK1YxGQPZOaVqsbCK+JF45ZnbQjALXZX40p1WynkN5KHGkadJ1noP5nzJD
E4dbliXVzPdQN7a2Lc3fU9bsDAxQH+yxFqrOGTYKH3/tqB21aLB/9AZ+IRTYkW8z+WXMuSWzJMqZ
pVx7Wu9+ZqFZwfNDMqdOjwWxP4+FIfZ1DbfCiIHczy990C0N/emfCInCau8b2x8PEPm1VTU49U7H
sfISuACbOnf6yLsOIuWzVwd0d42W8zn8joIo/fI1miISsHzvhfTfRt01V5FpEyWbaVpdkD59hz+N
sMBpGBvlNqZYnHcFL+2WJviuLoPdkJ08LXuJpn58jyzrXHcSQFTVjdXJ0rNuKwfEYmlPwxm8ZL6p
q9zlstHSB41G13M6sz5TMaxxuIxvLs/oRUIiAQxpH3mrDMTf1q4c2jpr1GNdb+2fheSQ53Uvbumw
mQEJ9e+XqnucqKNiBXfyY2bDjevGH4pp0zzbJ0hXDIKvcowpHb5FJFysnJqWHVvNYHZ4o0EUDVif
Ecm68a1N2Nbjj4zNp0vp5UfQAG/tmEyuinYKHil+xCCjtdoZ0NuHNx9mh6gwX4k9sXgAKCMWGt6n
RRWfOEgZm7rwvm7BWpn+HMguajXnPcCj44mRsH0d2snmEW6KXd7X1hVDUr2hIdZiVcRYHzmhXLih
Uz1aBs4rS6Sr0QVLvwQvZz+YFkgambX1hn0dkKQ6d85VM1zBg6fPlTW99QENJkM5kRKhGzSkJ+qF
JASUTBdhtg+ng/Cr4mhavbZIyKw0gQ3UcoYgJMI7W9lcHeuCX20SJh+40vZtlD3FvJnT7TdV+EkX
5KJW+cyckalLvZjoNsIp7qqZJsR2QmCMt+vtOEZYULlOS8txHmoVicdWZhAuOhPbYYyl65WSB36U
HtMIQAMTzpjNAP1hJ6p4JC1CZpAqYZZugWFP97z3OiPY+x2bAz20cKmZXdz+Hl04WDTOKKh6fdWf
wRa/1CIXh8yqq0flEry+cWb93ngnYts+6F5RQYcFO2GfQXGKE/hNpk9Ry//W4pRJR8ATnGaLAEMl
lj1dSp9TrW8dBpuW/3TjitUqNC8E+9jMc+MjLDEJQI8zjXoVRF1I4pe/IYeZjIeKmi+93/mEvlPx
V5a5Nv0MxNMYyZesbfpPxvkvWiffyOZVT+AW7CXUgoRx63x3ZXExQDpyxa4pi/7RQL6K6q5dx3mK
1ep2DcSBxF6pYbnJkqG59xn+38Jonv8rM4vk+p2n7H6hX9D8wNm9nCljbcnTLcjUPmls7RzYszsx
bV3IrcVSF270dHthDKz2re78SrLxIHqtv4y1bQBWLhpksTC/y7HMsTtpDt3oFD8m5dl4LZOSIKoG
dPUWvE1jTzvLwPrALOcvgIboK7v5beSji4XCKjBRiHjd9trJKR3r1Do+vYBBWvKt7Gg9Ma7fH0TQ
U6QFhtW6pAm7CWae4VZLp+XYkBs1ZlAGTvwfTtIMD1IiyH/Dsyrs1fAKU4YjowNwMer5TImhBocC
nhGDjfEy6QxHTU7Hx8iF7+F05qtXc9JtJm8t+mEEqAP5wi8ZfRj2R1pI5nAmOKmympDb8gmCKC2S
mR8Vj2PTK7719i2z7eEJO4RasHUZX0xFxKmY4Zx2Nm4IFKRXIEHmgejeHfQp9zoUYQ+B1433Ni6o
tR8GHsKqgHc0UzFu5NsuJxJD7ySooZBQT2t32k6NuX76Xh1GAol+nslFHZsN7ZcDvO0adXPhGBTT
its/DrbTo6JTLXi7WSFYonK966XWbQ3PWWbBEOyyoKW0UtsBePEeisqZlmRtqKZJvuhIcDlkRvaw
DVqugQlIJpxo+6Ogq3jpWZVB9RV+nR7i5rqkK+tFa62nLofVqrjCWtornlwem6Rl77zOm8N1+ABu
HyXkvJbsPUuw0MOEIXFeXfrZ2ubiM9eUdA9tXuu7kV3psiVkfleW/us3OjhI0/iJjG2EIxWG5ZjE
csUbF0unTNW5mUJ7Z+gZpK1+KoCo9pCSRN5sUnMnSCLly84d43UOU/c7dufCAzOHUj1q9WiDiXCR
3FuHgGkKOUJAdEQOY5YG18wQ0nmbdJx7tfrs0SOXrtsRsUrGPUP14KUTA5bvZFlMvvYKck2SRiVk
jaoENRYKy7XQ2QyqtMNhrWIWfZaXAOEFFrBEX7/d/Dazr+2c37/DXYHF/40kxXPk6lsXPubBGuxh
UzDX2MmaddMf2/YKd1Ffa1FU0Asws3AiH7x0EGJAqvSc6yIJ66WUZr5ug4F8t1ungkpg66UzWEyg
PxAHuC2ybiCv5t7lOtrdiN7/fgFnY20pcPtQEc72zDTVkmNLuAEfAK3TRaH7m0ol+efCKQffqm1J
F2u45bqmTffMnzn6+lDm0mZMuG5wTp9uCA5vSNoTPQJn/O6tUtlXWljGkjhlc8ev6F7ordrSVJcg
CbInWsumOSnBVNrYTjxKT25U+YtR5y0jWNX3XT36e41Oh2zmKqjamjYo/aipgabvgoavjjmBv4SM
2a+w75NkM/eG0xVbum88xhucQ6ImnIluZL9HZv58HcVLTl9wHEHcD1Jrp1TZXf66YUDO7/uPpSXC
clFbHVdIG+uIY86f2x/6BdQQ4XROrHZlVxujmH52hs5d0dl4hSDMbNI80l6thsFZ6mGWV5UdvbbR
XjNK9ZJgUZsbzaSJUsJRhLKzehZx2Kc2K/90yx+0bWl8JxG6OY5g5g2LeZDNjkbNJS1b4yHCWsrA
3vfPqmia12C60zWneImFbdz7Jpmo0bBfAkUoMjDPYjLvR3rJLq2R/FBD/TmlfJiFTQeXhwr7HDtW
cG7Lv6lmun0Kf/qUbJtwo4kxRxeeY4u5++4Pn1Jdx8ymdK1eoehg5AwFxZd6Bpi0rs1zU3k8DGEv
bEylgbiLlLOH0EVvfORaL4FTlAwMMUKFtps+TFQycdxN2Axyggt2VuEQ0giZ5jfUJ1dV8hjEdG5j
1kLAbwAOGzjHACnVFxJj2UaP6VnJiHEcWJ60Q1vV06pLB+9vylhvXTV/fsP4agypG6YlecuSFp0/
vuEhMCIn9ujCqFy45/q8MtJN3O0bm1XoxuC0PTKz33t+JVFmwGLxLylN5u4lbotpry/M59ZzJNKg
U2WkfHp5T1WETj7BQLjtWvIf8Kdpn77R7ZRXUWbjJMdiwCVgtUmw84Xst0L+5GGmnwXFEbtpTCTJ
y2Y441XQVn99Mxj/7Wawqe+ZHw+WZXnCtv+jbCMiuF6Y5K5X1tDHq8hKzJNj0jI7uhFV55Ff7vug
eA7V6L5zFt3Hnevi72EP7sU0YfdxNu9JYcmopjnVHYYeuqSQCW8/315CYTNIzGz3tfT0XxlZoKcw
rI2Dhi1hbeB8/Zvv8fY3/vP3SGW2bknDNh3D1f+zkyir3GGQFs2HANDJ8DYe1Z6hsY/ywtmy2s+V
9Spaplni80RPx91A9VDX5SttZlL++6Xo3Hfyn9qRigC5BVfSLiyNvFwNg4dYvHXUo1GduR87AJnh
io4xNIxJD9hDIluoWo7nvAkndtXhHduBijKa9knSBblF4+F/5GfZ1u6Kt3hmLd24cmA9vy+LvOnN
u6IYF6Udue+eQ8LXRcrc9Xl+MMeAI6FFJ4IHNXRPlDJ/qTkSZg07nBZ3D3qNFZ6wgSLsorUxoDXO
k2bWP5FeX3V/2P3dBfTn+meWmbn+UmAPcThMOPrcPvXH+0ZDSXYyBUe61NpxiaGeyMPQN8Ws/HbL
OnQRhhlNPIWDeyznXSLjFm1fktFcta3pXdt5097kSb6NjSY5ffP8Bkwc+yBtX8epE6cbk6Vgd7lv
JkgHNyyQqxlXafXPs3ByZLvLgXrengNTWssqWEedx4jbU/2CuWdPf3scaGjw0Hr1ulnICmD0jVuB
jSsjEKxzqscjsujmPgxdRf2+FkOwRB79xonhgIvQ61W49uYjZo64a0e2tw+txNkLr57D2NQg9QxR
begwx7hJrEvW18O6zkFz1PE+8KRxcLXI3A9W8tXdIMQzQFG37HSJkxADTqQtb7irfzOvuIirYjNy
cH3Pdcpv8nbGz/TBp2al3qXsPVwtgtyAGxfAMlHHF0TQYJ4ReHsz6/R8Q833PiF1O6IMS8OTsa5D
ewKi2JVbBC5iyTO9IzVRLwJPj9dNo/vLgpEiecKh+q3V9eUbdXljFWJoUdQCWM/Yhpp978E854n/
s24UuFKtSu+8stsQF3jD4AtZgI3RUgMndPjeJBZzMTdqImK5X2/c9AJuoXg1pJej9sAvaNtuvBcj
CKzFZNk/Yh9sfDHw4Ixy1K1U9fXWlCZNTk1hPzggTt2YG++GE2whFRySeHpMWlTSHFVnhUuaYYFd
vDEWS9/nORWT2K4+kgKR16qAJj7/OpOoAvVy7Df4jue+iCqOl6HQGekhgBxcsy9epAwIVAursggv
ELbo3WF8IzY92AVwm9pud5pZ1k+xMlYmgiyDAogVpf1/WH65Tt2LBf3IZxTxPoUUEoSmGTxVOX6r
iR1mV06vllKPOvzR5TceiIPNKsoKfClAusjHRTngqT7uHoyyk8/AuqfFPNO9hqqG/eDN9mGz2Iee
G9BNjHBrWH7/wR4IsBgdKylUuAO+yW47xTJY3059tx+N6QHzybDS54sg+9dvaBEc7i0xXifH0dZB
nYBSn+9ccnX7ilItdxyzdwnkiIc/c3K7w0OL8qziY5wp0HWRe4mqGAWcgoYti8U9PDcaEiV1pwvG
/8kbPjAkz9CM7hupbXNU+DVSF48tUTe4aNRqlE58LByaAPrcnP1hlB7fOPA6rV3VrZjBzLKaeiIj
fYA7KlbfO/9BRF+53QTYXMzgbG+4OwlLOrtkvtUGLyiXDMaMze0JMijIRzP1w1UuqUzPvUd2xVqj
9xUIfqDveVq5q9vvUEViDEs3bqtfxAl8jLx18g3kuTUa8Mzz79oQorIdNgAeKn3/109Z+78t05bD
ptUWaIyeoCHrP3ZjyFQeKMpyWNUZ6wVN1Fqxw1JPMjdoxzupXO1lGpn5DolEBTEyPnWO2oVTlxuN
bFxaMbWPavtxrNJqOXSlBVQXCEeeMxmhg3x4j2KCykMtDHZ5rrF051Og38MM5kvj+pB5tWW41mwt
n5MPDvLxJJ2GmXMN7smcZdpJDf/8MbJSjvXOq5hT5Axfz8b8EuuiXKs2RiXRNcDGXNJPuVeWV0tY
xpFFuKSXypiuVekjPnF3337yu05ctdRZG3FSPnow1K5dnVMA3VT6EayauKrRN1dqQqj2BtzvN4Ws
NyoOEZM5nW8/1q+JpI3g9pX8syXyT22IX/9TPeX1/1o8+aemyv9dg+X2Vz5XQNb/P3RYyr/ssHz+
Qn7/jxLL+b/4LrGU4h+c721DMPo22ZwZXMffJZaG8Q+dHYTtuq6EV2POTdP/LLG0jH/g8DfnA61l
m9KZb446v/VZSvkPWm0okeVPZA+r83/6f+iz/M+bzOJPkcLD5o9NkRYCGjb/uJMpO/irQLRZJ/x8
62vGV5lXD5E5rivT+PrrG5qgiMmn8MdzKBK0S/jCsvS5Q9sWYi7H/cMJi01smSRW2K1sIE6PDHnW
3Cjuo6PCOaET1ORDonngPiukdTI5W/T3F2/epSKgU4rizmVgM1a3Mn9abMXxKnrZzlW1IgDESwJb
fWXT+dQXmAJuxDsz0e6NsBf3gDQRp4rO2LWZnr4I5J2uiTaCOmKeuAYi2L9ePBewDQrYDmHNeCG5
tQzIj+OwdKZVxED6AHePEpSYYQQNOx9NpP2oIMo+6FXz2wHItmReHm85bQY7eNA62GXxzEMl3/WY
O5Z6CzS/jYHD9FasCKZG2Djt5GiVGBlVBVqRZlHYbWM/7UpnGladpje7YbRIULPbfQJ1JJ5wm3Ts
AxeV7Or9jXgWJwluE5qwJzrTF1Uc9btS5vGjkPJBj0MeOHw9qzpgs5pNvfGAOJuixYHtNmKiyZOb
jAdiKOMBCA/S/ipOtOLRBEkx6x6Sjry90dses/U59FkV7SFe3Bi1ziSMrWNoF1ABEhtFS9WUlT0P
QDr3iBoUEsgcpuiYbPXeuGbwZy5phQ9Xw+xgaM882vRLu9bJmBz19BkyKlrT0DOK9vGdRBbMyZGD
Z0/P0m2nmtHCxIqKVZhepqtecVwT67L1gpM+OOLEQNhcWibDZYeY/dpIw12Xq+mhMJj3cYIipj7o
9RWTFzuq7qL5/rFoMfBFfVUu7FK0L3Wd/Yg8k47S1m2POg7NRenZu77rewoz4uKpjzp7p9G4DH3j
0JY+A0hHWHvhiLfciuWJ41K2HUnA3JUF9UliKnbjYMOXnoM+RcloRpcxHfZH9rIpbQiec99Eo3Nf
zJRlG6gedQCJOAa2SRVF7mu7uJL7OpH9w+2lrctDG7Ia/fuXgGrpK6tD0u3jhJG3kY3P2BHY/TtF
COfYwzZh5js/ib+GPDyZ+BDuaI7euQ3IDivWoY9b3kJX7qUO8y84i4yIMfCub7tyq9GjHXNpbr04
alYUwTp3rWW1DE3dd8uBgcW57c0vtV9RyfEzwjeDxzPBXVKmtDPPYXtuMcL2ubROHSF3FlVv5zJi
ODbtNZji8NTPrnMJ/25DuOQZ8/lFS4L+JWSI47OMreQoGs62CCqQpEZzw/1BAj+39H1P8wCKvIdj
lUpcgmYTHmuQfeXQGOeK8sZbvoXRCSOeOT+jBZCIldvBz+n8B1xfwwFDyERGo9q4DIEXoxntrSG5
ZKrHm5nYP8bZte8HkqAz23J9wm+lqDIaiEbshIx/V027kwmpoLSNm4fAQ05TqaC6oMQGSRnIwKi9
phCIDpeFHtLxVeN8WaWtcaxU/VnSRLdmM3hhAzQuPCMAMOFOmzwen3M7HH6QhOOuB/6M3cmaHthz
X+lnKzcGks5ygs9zmUpthzoevcXuSpqetppwvB1C3az/8HL7NQ4x5SpQTbCNNSn2mWjGtRBp/kTX
zKNmMsKPwxZUkeNHp7wNf/F+H5OOAlr8l2zNy35jlzGQthg3fOcBybi1SRRJQOWxGe6HWL9EmlLX
RlEPL3NOLnHdrW6AyYrJmWFn27rAX6V4OOJVyhsKXfX61Bs+CNEpd45gCygzcY5ZqtnfL2Y0EYPn
SDn5WfS9iU956A2tfO06Fe0Gz3oLcjc6xvwna9G5zgdVOQPitV/BimHipoE1pfukfHLlEN05VIyQ
CqNx41bSYmGnXBQUDCm/Izvr9OVFl9E9Q4qQKLoDzr4i7EN75zKqhw9JTGybdUaM/d4Tawf6OyNk
WZ1wV720LpwyRuiklOC3HUlyWauS4OeSppVsoSKSvnnX7E1Vez/ioGDhm+SGc3y+y+vs1bX0dtdL
Mz2AVahOftEtsYL3p7wbprMm4kdft9Xea7LpHITWdVQt2ER8yg+eY6klO756m8/PdIX09QAhF1Ou
aW3wmSy7yfpKhDVLbQxcOtLUS92Z+hc28fnOGME6JYnK19TK6HsltI+E+oZrGFRkErhptmYg2mfD
yq+MbMMvIpZQhNBkLrkFi2nKPGKa/nAqic6ufRml12p0saqEUn4NDcgefxh+h0O5LZkFR7EYvqoe
QzWh3St1ttOWHKW+S/UsvADJplmw4/BG7JMGLhksc2iyl3Gc4rXTeRp1ZGQMRlSjQ1HX+jEjLLyU
KRFJJ4xfu3zm8HHP3XWDHr3CXYSHTA+MzKz26Lsq22tNEm2ahFZB8F1xm+rvXQMrVPfLkzL4V7mV
t8/pkGmkQcNyfftR5La77SNOBNHoQvJI4sfbS48hZM38w146LlbF2CiGRYwGfiYUU54nGVPH2evV
bK7Xt3gHHkfjbFhUnBQc0AZZ5SvSwsXZ5vGW6m2MoW72M0UBrjd9/HKsyMHnv8NjLM/E163z7Z/C
boDCGu4FDxg67PyjMUNzSrOglSI3CtBkQAmStNYPacm1N3l2uyr1WnvwLH1FBtO6mCn9zINurm9H
walv9XMUZQ/4Au6GksCnnYh4b3nVqwPd+GfhTwdfj+2XFDN4XGtv/aBxQpmx4ojSDeGsWOzgI6O5
te5yxMa+HyRVoH7cUZ06ZBZlK3Z34DxmoPsjEQxpd8jzeWanm8nWIY+1Soa6uKfcDNeMCeymxlI2
8mkbw7BRebMKtbgJF2m9x1NI9RUZvr1dYtmRg5q2/ElznqvWL6Ib601R6+JoVmVDbzKU27lPbovR
0UCiw5sy1rH1K9+bxLBEFaT3rYLpdHuhW/ilw+W5DHVdLcUU4CtvDfcMeKg+x8MRRJHOQKyoDrbd
la9zjwMcevNHkvbvuMffwsyMuQ6teMMFmaNxhtEDZ7boIWzhd0rQ5CxZsb1poxbQh1Mmj2ZDBFbZ
9tftp1TGj1M0MEiZoHQwZXbejRAqp6LVCozVC7oELaFjWt5FHl2iVqnnq66uDmRT24tsB0rNusz4
TATtVmmh/25lf/Kp+dqqprXwWaGHpEzIr5qeBevcU9m9cmNvW7oOMA9XyxZtY4d4NILksTQMKAnk
Zj/ror+Loshl20YR46RJ+24KMhCERIZFB9CQAKwEjUDfhgO1bQ1N6A7D6zwNoJmn8cLxwJwuW1a4
ap7026hakEizHPNempnGzi2FXhLb4mTSk7jRGHzTW5G+tbU9F6J1T1nKfwgvgLrDQWtWFZ2TzPa8
q12bzmEqqByLbJVf6uozzILkPikNEGAJVxkj6+R+/mDvaaQtEBmLmM1hO5wYDYPTpkeYu7iAfubm
ezk5hExg/oVwTNa9Y5qImQLf6Ojid1YD/XK8jOZALgk+E22D8S7tm4OmvP6elqvpsQpQD0eYseBO
4xc5cpF2aX8IkL823mRr3N4Bj7TRqs4F69UaAbw7C0+po0fj1lp3gnfdcqEXqiq6h+F153rpuCLm
j1eQZgs3a6G4SYdWjXab6/OG3q3s9RiY1V7qzWfnmuP9EOAAY2h5MZqnLGNbXtWSgGwVk8Euxt/8
lo2nqvBT7+YKks5wnpJOCUiblDIqqyMFpqdMvOyM2pii7g5eqOOGhAi6T1pvBM5PgrW2rGCpkjJ9
LWCvbSiEq+ait/BsquY3U5vsngPRwtdZntw4yO4Lu8zus/kltYZ7Y3Axov3rlxQuJp65wwoHKdQp
P5SHqapSdH0OSkZlsz3lBYdbQIbW11ZhJfsj/u4GoT0J3jIbllkSEVBrU4LM+kNMlekbQw5r2Si+
nRY2sDLMcxUFA0c0gIRNDsE0MxCVae5hkZmREpWyntI02Ix47laZlPqlKMd2UYxl/+sNewD2myZ5
xGmmDqkZlajNYfVW5HmBt4q6vTTR6q1d4D2speDXRB1TnMiSiy8O/7afTPi8SCFVVGi2uZnAfQco
PpiEXDKcGjM7wu3M4Z61hsB36kUMOggrYDYhRzbfALchS1Vc2dC6lLzQMILqKe7itsjxDhf9tq0L
wEjG1Q5bmF+w9c9FD/7MFxV22rgso7XdtTQyZWwFxBBfRxejZT3C5A6NgoI4ifWnG33vWMTtZ+eM
V/gx9srnQbbQ6wM19eJXmqgtxbv9J9lTsbC6YlrHXB2EiRScQ7/RcNol+ooM//TYJ1ax1kIJHzv2
pdi1rgg3nW+E946R0206dhOxsWzagaRv76KRcaPGNmRNhFwxHRrWbNseuafkPbPohYwK52T60bQz
Q/lW9Nj+w5E72er08EhtJvlTjxAQJJRja/wXSee15CiyRdEvIgISkoRXkJAtSdUq/0JUm8J7z9ff
pbkvFeOie1qCzGP2Xts4YUC9592EP3eFOGKzkTwqAJgy1a2bPnXVL8YC1k7LTOITHcsXa0RgDE5S
T43Llljc8pIMQ/ZctZIrQqHsSwqpbji9j0PvOCeCvmNq0/CT3WDxvRJLxeH2l8uKX9MZjmuE/VgM
ZSAgJ1JXlbmfVUm9i8lzhTVInIEeJQcjMSl16gTwwtzmlzZyx6OK7ObVcuw93W36PA0P6GedL1uC
K/GG9vHy2uA+8Y28BBqkinxrPULqbKuZ9hVQXXv9nuwWi4su3zpl3csWdDI9ugZBfzilq/FQDreO
H1aV4YVsqfyBDK5R4hHMkU2rxRE0fogyehb8XvVD7A6ANDtk6UMnSWasn8JjpM+K/mrD8EwLY2UR
om8JRQm+V/dg1j/1Gf6WpIsrHxgOMTVFAhFzajQE/kOADx38ooXSc66NbS2sd8OS8LdyCVKNxqa1
xbBRnNR7RimvdTgr8t+vwiZ+GT+06G3qd7QvfhOupvfwKNi9erUTYENl3bU7vTeeQ2fCfcJ4ushY
p0A02VVYe0POKjSSL6thc2xMaE5d5E4puMosXj6HixlOL1WTPxVKYjV3r262/Huk9AX4kIGagMqL
9N45LLjVNm0TsRmxvhNrIcFVt2If3b+NNF8/omgh2E9kF9YiWLLAtpIy7zckHHl1obdel8N/GEcS
IQuWOXxV6TRHcHFswtb6lIueFMVEW/dL+7uTyAfdFU0NiLPNYhckHOb6R73m92Qt0IRFsd+YDx2O
qsWm6y79A4wpBnG152reEBl8NqMFxktcwzYX5kIMBmr1fApL1JtugnWAL7Bm5oEcnu/CzTxkGdiE
M5GCK8ThdPzvh+Um9bFC0niQ7VatEr8RQaf8ByhMMTQQMOO+EnjLETyq76m2fzmu+NRwpPk1OTuF
5Z6zNZp9EBrHoo6WLZI7AOLiTYzuwSDR9kBA4jYL9eEY0t96FsudoNbQTpSsEgi803wER1b/t+2T
b52oQA/NHUlW09WZ1Qsc8ftkSALB3eY+awSdjhvanm9bLkwUYVdT33Pgr/Iwz1riWxCQ/aIxD2mk
p3uzN9gdzPuF/gilP1BXlTnYJrvGi/KfvnFKamvJBOIObIBUvulQz9OvqWnYXznXMk2f46UmaYCd
Tdtb5ylKOR7IxO0xoTr9Gblo5tehdpfDuJs79S3r6a9YxdvD/z+28T/Qfv8eGigPF/VFGAtCeBHv
B7jrEw0KpLoi81IT6XxIPKsygESjSHyxK06smGWSL0I9PelVNwc6kot4tNejSzDP1iB/jtfFAcRv
dY8JB17EfMC8PaenyASiVqPAcDgVdDYh6NvR7MOMGhEzV/ds+a1Ko4XcPMDZSbjqxyVudrPFR1uY
632SE0tfYinaOSxhPoKDzEvcUFbzO3X00O9a9VNp8ZPbkAjmuC/MKHSk/0PqxTp74alu2eg3qbVZ
S3oo89s18mJj5PGfdRnGI56Fn2nGH1QWD0Nx4q3phKmnIf0N88hxbPPPHOCXz8X27uj5s0pHwxt0
5Kfh3Bv4WZ/H2P3OQncIuk61vgnqdFmyH33N8BaupCemifOxrvZ9TYYnVDvpBgLA1zTAo4kf7k5Q
0llqfNcl6tSptF4wOIqzmJXw8wg/SqOAtHf4qbQUCueiOi83bbbEVnvLGN3zaCbmFjjpXQnSblBM
Z55IMKUxY+l8IBrJVuTW52iJDzzn5WbF/+rheQ7Q9IQIHUjgautun9dieOJEICU5D8z2sWEcQaYO
yT4vawxXeuer1mRC35JJbCDJLaFRj2jQwKG+ymltPZyN/9iF/mvNG8TbczbP7p5MPLmIv7VSBaME
zfEUQN5hKc4m8E0PpMDwrHcLDLLF1rcW0T5kRjxybRWnPuEnfoZQGP7R4GtoCHWmgV6Zaz1ysW4K
CGM6lAW7LShJy94uoud8hjSUxwQ+pTkoXCevro0TbpYZGZTQG3EqxqbbCoDCfrRga2IQioFQEEqp
MxcFCbPL0h2VLh0QZBB3fCIoaL0nJagDBJDerDX1l4svGMmr9EptiLnS+aCUbnReBb6Mye7kHOyJ
ghTkuKZh+a57mOvI4RgkzO3XYD4xkaKJkyafdKPbfmj1O6doxMYdpfK0aYw3E4O2DatzZnkhTO5E
z2mbyG/NHrvnmUwJghvfoLG6Qdg6z1osAWUOiwX7GxY8BER9j0bBI3Hxj56v4uwsjby1yTvZp/aB
l2ifuNiUOtNdT24CTrWrws0sQ5t9RxseK2v6DE2dFp0/NXJtJLyAMRy/py0wyXn1oTuO11Yfe+LU
cmObMzHbaazBjYhkY/QoBaLH7KIvTlA75BKRfH4d26BI82PSkcdmjcEwTrlnmO1PLwBQ9dolUtws
VPn/4nz652R973O52D47i/sQF8e6xa6GwoLsnI4hAMVwQGpGsTfkBP6Kt7qdi2yHcnvB+/fdhsTj
NBN0Fv0fydY/tmM91/Pyg1cEpbOtUBKYaKVA7ZwxVTAvWsHmpYSUbJ25Bfe0iJPdFiSAdwO8reTQ
SFIrcP2Hl4LBF0tsoPO9tL5hGpeBolidRAGfdC1XLD20YCUD5dnWjIBtD+Em5M/BB6h3HYKijYl6
FVnLJPwwK3aDUZ+ZswMyYPHhG1FEOAjIPqJciSpK3J21Zp03Zib5PqJ8WIVhAlUCoSy81K2VWt9Y
vmDfVfF3SD3sIZRFVju4x94tWq9mOBynA1UV4sdd/8jCi8bpeVTIfqdW+EQzyr3dM8oeaPdq4vgI
xX0INIMSkBRNlHrhUbQNvvoqKtRGXzWOnEwKr2xRmocDhOm4v5ZhBjVHDVV6Q69BCwK9K/j/P4yK
SFxw73Kqr94KwioWZR5MJYaDbi1mLJ9mtxM4fa6NBbOrzMiR6riQM8AV20h15x6Wf+i0xdFI0XqH
E852W0zvBEQYt8YcP0Fv7/RGWu91gXNjEYwtI2No3zUameu6Ep9jd+TSzBMA5rVfntxFP8yPxHlq
2OhEzHrlpV17zR1R+4XofrOpAaBY9oEu7QzmavwbU+CzPafIYPTkjdX7aYkmyIV6+zkV5p8qL9TB
fXzpjL9wgwg3KLN77C7xYemwahRdHT8TDL9F1PIm00adLaqirZx+DP0dX90W1FSPZJcOe0RJNM5o
9bNlt+LvOPR9mG9hnQ+bVvP6h641YZaEGXD8lcja3axGB3GfmCP2LUw4mULpO/3xe3UEwm20+JyZ
YX+s2r4/YkJ2ZAKGTeGZi3KBWzl7GOaIKI+oWk5FS9QtqQTU5qHaVoNATACfkL5VeIMQkPsSAZsV
mbEQyb8GqCwF1UJsU57hR2X5CchHP+Vq5LIx8SpO69S9dJNh+hMpkUU/PSWpW5xkOe/lgsRSK/Uc
OARiJ3tQ05aS+KkP4S8QGFSe15ShimbBybSs+S2NadrysK5O1n8wQd0ZA8pL+eiMaFgzUAX4/b2H
YmI1mpk1m9tsh+pxJxJlZivC+qQ7bEo5qmvHlPtqFTSXGak4SdeGh9l4Rc8yMgOfOEdD/ItjbLLW
MdS9e7jTlMGYOl2wPeiYklq85EFYuN8Cpftugk7jxX1j7FpT/bW6tQ9GHCNYkKV+NYTaCVI278pd
urtJ+gUF+Wwc/vvbyjCxS6fTp6JqwtOBDAloc9bPzjM9XKAW7Tthmfnc6dZHxjBoDhnZqjJ/Iisp
q21xcWxWQ6GxM0fzySEw4AhIXvcZI7Ub2j8JPP0YaZxzTpebmw4HgY9KJz/IAut8ZZDeKcp7JZb1
aVKsxxgds6BoLwUx5H3VTAe7JaagiWEdwxUT5z9rrIZLk4hNj/Bvq0vMGhYem7dytHZidLRznhRP
OPqKo833+H+grGRQG5Oo57P/hRJv1uWzWZKhYLOgqVqcqqOMCfFN+xVr2LJDZ6zuMfzyjTCN9OhY
OocfzLdpHdif0kQUJZiGJCF8zRrpr8fG4gDEJsnM1TnpDRlxGAiY0rFc30l3+hikPfxaW52aYWJh
GIEj0UCInGqRrNcxm+qLQxXOUu+5RBp3SgeYhImbaDtHr9JH2hP4B6xDHtc5Pv55jm9G1H24Y4Uc
poaSwTpsa5jz+Kni5ZbQGHMMt+poaMLXeBECXd1ipPf8um/9UDt49MU1KfKvUXHogEBVmLlQXhe6
ThwJ10faX3qNhbTOe2D/SavI3g5Tu7w8/KPegKfU18B4XCeVsf3W37rKNmkm48jv0dXt+5ix5oy7
grBKIiA88p9dvvsntcKmxVClBUgNT+uEbRVLIM1ezGVV1/LuRvG8KWwyI9Yq3OtZzqLG+RIsxZGb
HvHGcIaRg6XrzLrwVmeINEngTObwpbGW+jQYYjrwJnOqwv5prEQcxyq8tgm5FS1Ztt4cZYde9t2G
sMU6CKvXzGxZQybsamb2vb8AdB/KhuRCu6ieEv1hgJyJTp378Rq5A4KoVeIBtLP00oVmHlil1lOR
lgd3rS6ruwSZoX6PkWayY8NkuGjBvLK2RoH7EzUl2K6YDLWKXE2vn93iYjoL361pkQ1FxbZZWjbE
OXOGieTzE0/rZtFblot08P5cxYxplUsf3HVf1cLNxuRN+bCSlku1tB5uw61kbulpem2R08QKLkmz
50ZrowtabOZBK0GJzh7/GE3l+HsJ1dFexi8NqnmBUPRiKbe6DhjuTXvByIS2tidwCII6yTu9F7ql
cwVd7+yUSbtcQM2seUQxwBnboROXkhkQfCuaofbxHZNSi4I8dU9FOSCgD2EedKrst7E3se68RG3l
btfc4tmyRxM2Q07alXK6IEvsd26+1Bs7LiUA6iTN0xmOmfZXpnHrZ6MrEdZlJ7XYr4ooW1ON4lpy
iNuOG+3ixer9hpSHZkKngExxvuIZn689o242UbBVozHoyTsJOwuYXZW9r/m1YvC9mWwWC1mqHTu9
1DcFebQj181P5IqgmNgtjpafGvoSjAIz9WwRDZguwSPJZ+XXhJJdICVBLaEXNLrg8ajDNOKTG0qs
VhqKZBgCQIyyUB51ZE2OTXSbCp4d4kjylyU3umdzZa+jQmYnrJK8NcHZZ8tQ99O6LTaxzhiZaKr8
b8Wgac05qhYWd2dEDRVU98UhF93Mz/UUFtuxTA3CDFnnr7XYFYwjDxyKf8I6+oiFTs8Q684mg9S9
qY2F8JqWJZ3dyG/D6cnSE5afZDNlLIlN6DDLeFMYimJsLEGcN3zp9IfYcP86k4VyJ4wPiCNemSqt
h4yV8TJL8hKVTd0nyGedYtsI/vtRFQKaXAkVgHBBzVtIxwRyMYqADd8TIQtkKDfxP5tXh8FPXO6V
229nHR6Zk82f+bCchFMjKGc+utVcY7ml1RRI2oFwmoenaSi3ghArLx149JzuMSWDpBvIcPitxqwP
NHuGFda1NmUnYiOAdqPfdHEBgzXdJbXbP8spnzx2HuG+50t0OXg9G3nVDZLbVxOZ/dGskT/Y5Xzs
/pBbqU4Rxd02LlCvmGGClQcnfrmELXtAeCzomo3jfz/KKCwD+BFfjXJZV9HgkgjUDsf0MXZglnEg
tOC8WjBuJT3HlhQZdeMK+a/czdDw5qBsmnAUG2tg59PO8CfjXCPwpDI04Jq02c6gpM9eFMkKcptB
chPX1g2IzM+o6he8+vIDJ+cyyfbZ7m164irUmQkaDfFj+bAldgwRc21nZxorajB7xR/MZ2BW08gu
Zf6s+3prdnhvCIe/QfLQ0AkRp2LrG7muzEambgBNmRVniZcu+APqJ/oBT3lqcD2cZGgCKejjF7fH
y7uUVnNqeSrvxlciNcIsKv11CQfMnaWx41aafom1/9JxwZzdBqLPoOwgq2IX1qyQQWxGZN6t9Vc6
xf5q2+bNePxgadP60hgzANYpYABKrm274CvNOmZhBV4CbRjtbbHCyWgKBtL6V8sAaQNGICV5I+eA
fbQDZVYhnxiJms5Z7VqPb5FIp2NcFfpzrmPpAgj3Ci69B1hiG2e41to2U1ZJCJ4b+WmjGUR+6s65
YpfgV4auKHRGElZD4y5H1qgjb/pmmtV0YjE6n/77q4H9KWhl7belavs4DPukWjskHZhGnJGDNUSq
7HckeK4DlTIIbEAp2m9ptsES9/FjygaFHFIyvU/y5iwEEuB0gDjVoxUvQJv9cvsCQEQbH1HZ/sPf
JYJJhaAJRHTWG7bGuKNfYbICVU0J9emcrWMzJQ2FNP9gF/QHdMMmnzRCQsABvFO7tH93Z1A7SbrQ
okT0k6nBhHVAO0DrliIgwMbY6FN6JatlkxSLdun1ZfTG04h4+2ORySEnacZfMLHuWCzbLyU5bgh5
3JNNyxGUEeqFVEF0AVJvBVZbIrfAbqGIPmNNxPJOZWejIqYrJ891kMghJgNsBuEdXpPPZImFsw6H
2N3riqdEh2ixQY51VmKYT5ZeUT6kOteWQxgVO3C2lkOQD5CH9E6rAmeoILWkniwqmLRDiQ11jIlB
sot9m9X6E0gMXJ6yCGqV3qEcSY9oJZ5JlFLgo4rsYon3whDi3mKFKgiwqJP4m1gK/qIpuv084QEv
apOyDZAOvtgMSOy+rKa3xe7z45jwW09F1RzaIjf9XnWH9JpDiniWI/59GHpMD5MS7A7Mwo57zAIe
FtZhAcOS0q3lrfMmu/pDpHDLM00txocpN1LvsejOpn7A9/9EBh2NNcuoI5KlEoM0g5ne4Y87LESm
ugzCkIiV7G2IoffWzK136HA5ANL6aLPzk3XvjdWxdKJsv9rhphZuQctgI+EiU2eYga15Wd+UFwaz
xFG01zQZUMjXS7oX4JGTpXwuhyn0Mf5WWyeN8QDHsB+QzFaMfwFgwhYaLkmT3aIFnKbCs4vIkK9O
1PlO1gDAVBQCVsQJw276m+vqWJQswWMXXIsNyHpdAFnNRfxDcMXBkBT8cae3F9NS/9S0Zlf91eaY
95aGSxZPGiBM9uueNJBDgodcCDQeE6jyDtOi2e6m8+ow7Ejmfm8A3ksS52y1DSGSuqemCEcIL3JX
+1HWtqeONBOyjvXTf2xaTmi6EQhWnwsOwxc+oh2Z5TNusWg9j3Nxtgia2tlG8Y1FwTkx/p62LHpP
QueMbvUpYqk2/cxdiOkwWdtLqlUwutr5SYeUwuDNYihANCjaASr8nL36toysjAmkqe3zCdwUdO+g
Jxt4zPPtgGba17IUka4EEjPE68aI4l/1WsmgWe1b2VvpuWHvJyoOnNawwADj1zJMI/Ndg0CpBoQy
B104BqRSweEZzfMQv4I/2I5QYnbpzH7Gjud8U+fqlxNW9H3O9JZ3zJlYzmA+qDiBpckiynGdJ6fP
P5MVcq1wnG29lNk7xnbn3BEMV+XRTRfv0ImdQ6K1VPyI5wp3+gXBDkZwpaLNI6mP/kcdZvBwJJdC
kYGTwRy6766OUbXbfISTjAJxfJ+N+TsBaM1IbWq3Dl8QoW64ZTDx9mjnWng87JbmXdGQPZ1KLrK5
cvZRqt9Cpc9HMwXTY41m6/dTdx/S9M3WC9428mR3tRV5LiTVTRqygxkhrETh+CEpZDc0vxjE7Qyh
cwYMGfJOMC4XAxUqVSF4HwCoV/Z2jOjUD6TdAbAI/K7SnnU/bOzi4oz2W5Vm73ik1fNjiVZzPZAU
7G4lrnNUuZ1XJKuDZ4mwCfM1aiJ3n2YQxPsZ4VZqwyC2oktWqMdMDspD1Gyn2mInJjEkFVaLwtGF
PJJrZkCzTkhpY7WHpae4jrSF6ISFIDQtWjzW+CmDVHRW//3gRYWZVDn/zLkvglxOLcFUB4BlHTGF
fWd4lUrlhZLIQOdjvakOr3yZy4sYsmgXRs0VwZh5RE3SHzLBso31/5GchtfQTtNL3bdHoGnEbjp7
Rx/xc5XxU54ii6EnJHiJQ637dEt7W3dNvFthxuXu0m/tDIaGm7qVTw3LycElBGVt0ipSjuRP0hTO
oTNn9yKq7u/gtDfZiJGBGlvcKM047lKkYZ3QE1S9gDutcqY7f5YLGVULscqesigR8ia7zl0a2OED
Cm5UK1ZrOHGTYJYcQ7IU5J89pcX4PoaskeYkZpgWJyf0hY6fUHZ01bPtaodMtR0Hk/haXWvcqmV6
akgnB2rfcJY4yfikWG4lg+GNK7iuoqFo0zgZgjGK7jIamkccAlGuxbRr5zljyAYsNXEAuJcfRi6s
KxDJX48s5ZDNcZQOf2fT8AfeDdBd+PTbisJGh3H5IBigSv1auGRJwAj/ya7dV0DQr3QbgeVmxTZ1
G2yQerEjCeymmx0Ml7xk/0ykB+c4qCsEJtt46aDf4Gumxe/2Ch+23mvuHk4eK5KSZ1Vxp5O6B1/I
iCfPKIR5iu9aN7/PZD+GBGtvDnlYxHvehmSbzJQdaeEst25Rx6EjYzpW4AjZKEEYXBKNPrfp/KzH
7jM8vEYGGcWzjASFC2v2Wn9mLpzsut6uIdQ99DIr2TxQD0uIVVt8aaBQCRgkCFLslpp+jE0cvmxN
SyEW5vFmhBDIqB6aCQb642ia+XbsGRdEnCutnafnMuXSyjMShnlZIZwsNjNM1NRuhKUCn/ZjclMd
2cD9Wh39WQxkhkQrUS9RH3OcIyjYDjnyCeaUr2hWrjJF518O2KcSs/gUFJT+aFgwYmWQCQMaqdxS
RtQbndxInKo2rgttKZgSdKdMH/UtF8iJAFz3IFKdoiDUflkoxY+05912kvDEBjO5xhaLGWcmdqCN
w3wnamQw+mO9GFXpu2GQ7W0plgH94/+uLw6Oy7/KgaY6xDAAyjSx1mvRt7sOmCkMnR1sOEKhH6q/
QI+BjkLtOiln2ugQZ+gZH9F3j/R6Bz2XvxqPvKUYAsvU0Ae2ypWXB88ynTrObSc9FBUTpHI2rp1g
jeXaDbtX/TGvdUcjyCsMG0xdYqV9EZhCNLTTc47G8YcKsxuwr/uooSIV4Rcm9ozp6GhsoOSbgGpX
n8poCtZHj18ksNKQCP3RdOhm/cT+V5BiIcwzH119I60Nb7qVEh+U0D+jNtHduT1GeWXe1Vrqe5LX
GDeBxiXhsEeu3TFAX9YP25yolphQQXIM8pL6qWPu4iNp3VDiqg23NGmt63vZWkBF83Xx1/om5tOI
YJ45ZT9vUyE+7SavvYdNdqtBTtpIWTHrnfLv3u5HPoXyj0aVrIfxQK6iASRSkFTWURYr3qYNFpZb
EqN9c7PuY14ocqI+al9tl4++b8mtVqGBBl+BaZhJvteNsrqnLvuXdukJZMrcTb+q6KYINltJD9t1
HYmGvNo+hNl6OzNmnMG4kxmXPidhGdLxlF8Zyzw4HQ6jbthA+0iUr62agBi7LAowExwRzSOIJBNM
q7H76ukv2/lddwJKfsJGNP9qlwVhtU36DIsJbgsGB3TtXDs9LIF0Um88EvDHqzjcNQ3agwE51V5z
F3SCVZdwsIqfVVQk2ocMVQT1bVA1tgH8ERmiEdWBjgg8WGbnowRaKZJ8Zy+QkmDwbNMcmJaaAL7O
2YU++mb4lbTveA7MoBviJCgahFuaLIlQtD5We+YrQmDuzdbLDCjItxd5FpwkGDTY8K/lQTQpAu8Z
UHSDs8PTWFD73A7J3o7WW6qwoiY6hU+LWr2DJQgmQt8NY/FmROqVcjTau6h8/GyxfqKSGXkuxocb
ZrNi6MdZWfGapuJ7ZREerO7KVqfOdmOcPy2ilE/mWssA+1tJHFb7yoRa84axhkftZOZeOel9djNS
HCE/B5RG2EOheV/iuD2ZuvksZVdeB226rWv1VdUZM+accUwxH6c+ipnIVfBLQoX2kQHqrj8ZnbzH
OJeOmH3ELqwwKaDGjDZu3Evm+6zwKgnl1OipqJc0OsdlHYw25h3mRNWR+d+zQZlsuB1yY/ItkQnA
YrB7tJxrinqY2uv4HygCsdJhMAdnL+JJO2ELJA1Kmt0GAZMkcYpcx1xMH5alyY0rs226rvIoK/l7
7Ym9VKXzuqJdeakdLqdojajJh5PtKh0/l/UezoAcV0teVrVSYxrudZD/iEFjKCK3iYyYUarFi2Zi
GUAc6faddA2LuV477ZrWeDEYowYj8O+pZOXptObzrDmzj4ao8l2Sv/wJZMbjFXu2+tkgMMPw5Ug8
WNcCIB/spLrJOCh1xWA/NjcW+ha/hrSxM6ojZR8FDnjHgjiXIBlAfYZFLi4tDGwlmDU1uTTPzYck
p/CU5EqdsF/9IfBbBPaQdB5K6jiwNO03CMB101bMCAiiWbe9XSS8NOy1WMJqooZHKSfkXsub4ZBy
2zIi8R0D6DqC6+ca+xDtUBzIKGQsHXJ5aKPk/rbDik+IEJzWsc8dnbyvxz02tzJ5MccYGqcVvS4t
dMXGif4W/aFL/4hHKisp0t/lALlxANwsFqoeK3Q+slh+QurAKuUQ9xAPb7OWMd1baFEyK/ddF991
X1SuX2MK9yeoEEXf7fqY169A9nHuHxwHB8Zt3HBcDo2a0WazGbFjcgSYecRG+ltY/Idh8ciFjLUL
WQi/5wW0sWurrd5Hf+xEqp2B4NVbexf8np1Kb72oWTk7uqinIqI+RGdd1RHzCjeUR0KnKg4XBwYr
30dTAYVyb+yWJo8aHKqkSdjXIinB2uaYE+C1d5T4dgkXVybuHWojcJcvExkaqCHcHjTcSqE0v5j6
ioulDF0eb+cE0e8XKsJ3El9iz7R10pcILN18w+FkXq27L4j90Xm3QK3ocLY3EHbziUWvhwwAAU5t
Enw5IMFuzrIpwu0Y9/Aa29vI5vMhBryhnrzqM25DMfQ/+kx4HU9xUZGiWdCQIDuYfsLxTQihb6eV
SKDhS4uR6hIWeZxmfEISgykLIvVjpOF+rKt3m5mF5L30VnTF+AP10npk0mvsy+1/GelBw8rlZbCb
T5cjCy/CQqf1OGVmzpKKNS9bxF3ZKGJLeFt45gOsb29qWYI5n45lwxiPDxd1i7lvxxnPw4TWpqvc
Y2Qa23l9UDjJH10RLmzThE814s9sP8rm8jfOhFstUwDv7d8urpvNLNDxTckW9vlQhzsIkzv2bWLf
dtVhsVgn1M+ZGv+KwR62BbsoEX0hjb02C1DjrikZdRR9gwIX+U3RyreYU8B0U/Y5RveuRiYcOUsX
Gwabh/CBtQ02Rbw2MBsFmZMRkhBeLKdAd9eL7Tqru+ygy1N0k6RSoRmaVprFwThqxe/ebHveNu03
3S2D8p7klwI1PMIDhlyPDYrpjODBf2Vsbjdd2N+Uo90f38gar+q0muO9/xmKtg9o1B+heGhy7RpI
L+7WPKV8lF1i7DJig2cWa0SiUXSBPf0DeeZZ6StzxQkTUbayeAtnNPzE1z5V8hcryXn7aa8j0vam
OvURcJl6/MOAnZnDIitAJ7sohieA5+AyObVgbZicwoWpigQa3uL94SrD1OGOIxrfcRMZS+6ZREpu
2Eb9mHZ36Ic18RhZnxloo0RRrE7YHT65a8lLLp/gm7xVKwW/yxBjnt4LuTpBHllbZcVdEI7oGQx2
Bs3MNty0LrBPUM/3u77TDiW8PmL6iHZoOoK36yz+ofFjIoKGxnPMnhCnNv3Wy+I+9Ib1yj6FFOGD
qWnyBd/kjWDAKsjdpuW2SS6x2defS3ryKPz5QskERzGXbaD6qKvTIC2DbLIzJUg015V/TdVSm80Z
Ort1svhHYBoUYu6NgQ/eh9pwrwAN4QKfuRB4Rmkxf9cmE6nBJbi4EXcMo0HR4h4eOKqt2rE2cbxi
tktJkaJYWfatjQTYHKb0ZFUjOMsxfkIDWO4RMcNcmftzojA+RXdobM7eZjEbxFrNZIYHeBlRHDSI
xAZ9rPximf/S/k17N2UGm5XTYbUpuRqTxiMvCIopzOnN1ITpJ62x7AF2c3zwRiZDZF6rIvksBwea
lR7nB54Tg+awbP2qqJjiFk8m4H2WWoPjRXpPX0eG+n9sDd2c773kfxfV7Rc+2APRJ9NhdIYtS7Hw
Seh15CURx7AgD4fcAgQk8xCymGDC76EcajB2gtR3llemrJ+mqbnHB7ZRLxDDRYgmRKcSryfO9Nzz
vDUMnDElxtZGmeKtC0PG/pqFjrMcfkZJbnXbOyYLAAuqEuqD5FTpmtx15fQ3aUKBfME9xEWPuEcn
5iKzeFTbl4VDebSgMwNKxQWWuWIjC0lto5wD816LqA2LAITleWYldy6T6NNZR6jSU53csFQ+EGGH
FIvObXK1FNlMn4P6jqZtFgXukDkHdJhfDON8N7eYPmTkL+VC95qOfJCJpF6vifQDNjL+3BDUHUYT
91bnBoD/7KHG/sWQB2UbNPIgsrVX6lA4/AxHiRhCialrn7ZEI+044Smdk6c4bNKzqOwXYaNisBnR
8nZ0J1uPMOcV5kP+A7/JWZ/ydf1rFhupjIfzqLSfgLALUhe1JSf6JHIUYwvFKrgExm4PGghoAG0e
pkCss93TZDDWslW30//H0VksOY5FQfSLFCGGrQW2ZSyGjaKgS8x6oq+fo1nMYii6yha8mzfzJNP/
lqvpg3axANmQI49QIfyOnTFQ4PxlsSWBq8a6OqzIrqMch4uG/V1q9CfaFV9pZwITPpVtKAsevdaW
02IyIqA6f9jFZ8sn8d5GVDYkVkeCu0tw2jb6i1zc8tgs6UJm6udwme4UUmI3vfOpWKN7YY4c0Gxm
Al8L0HEx0LtN0D/1K0s5GgN1KJrC6WWok31pKOdqxeEgFa2E0i5PvjS3kmcLpEI9jet9mnGo4rQU
qhHf2BwPx4E78xE7A9kd6t9nIWx6YFAZTEPs0gFrkgZMMhhRBFpz6oJ8Bqo9MhMoDgFDtf/WGv0q
5yv6ALB3eCZdzGvKBHRJR2RmZ684OLYPbxkOhqzG+1aiMS5Pcrj+ZfxYEgw70XZ10Fc8mlriPAxb
lI/DDe0jBHWOpU59JFDQADk/o/HaVF/0VLnUrPwkzOY7h1eQkZZ4SrM9bYbGheby50kgvqX5dKfj
q70KxIE1p6yHs8ZPxK5g1znglPgIdcIPGIrVOTYORYE5T01iyBbtL68h4qiFxVo2SSk+hRPiToZj
sgTBvm4DaWoqlgczZTyazQeqEo/onIWjsqJZvqXwz51I4rLGbT9TTnHqjPfFNhGacm77SHYyCA6q
vY8i9Lptn0Zg4U3RzH+6bcJJLhpcZqTMhZVRzIoHFsWSo8Z6jRtjqxhms6NW/UFZFweGtRIDymr/
tLj71KaajBCMa0CIixdtV49D9WCgjvEHIosUmpIpAQvCs2qTbPd0G3m5s3l2QXa8Rh36n1FXvmgs
/SI+wZr2IXozGegYkKTCDnJPpAwutc48nHZRfZwJT/l0MKPxQ59d+B/2CBwPdI1TaTjroVU7bw7R
zzQtsVEm7WkpgZm2tAbhk7g5LFZQ/6X84gyxg5LGIFzaH2NqR2fd3kMOXoJNyIFzxGT6iEss8mKW
n5vrsPJjrIdXaqLCLOePtmHr6HlOIoG4t9dk9IoUDrvU2HSCcrZcyId08LXyGM6WQQrXUcQOvIEP
zcegz5CCByzQjEzG4EtNa6Cj1FdHIVALRgOvmCH7jbGEnKy5JkTJ4WKWTp3GcO50kZ/juvc0xATs
JOzBZ4pSxom9jxyb+n2N1UPUfuZQjx4saXkssEB7eNBHUjtekhtPRZR8ygOib282Rz2eOKE1SmjL
+k+rrL+Orrjr7Ng74xtngI2KqK17e8jdGNPkMaqWp0W3t+f7cVlKth+tdipKvGkzCtpE5bObIQIc
Vg2DTu0IzV+hlIFLyM4koTx1pp+wXa27aFoTvbq2w6r4+9/5qVNDe0FR/+UKoMCvpQZkyij2sTs8
iY4QXxSGnYDjoHvgXnaBX7Ml0GsCdFx1OjMuMX2m5Sy6rIAFKgefIueO+aLl8h7764teD6avpkxI
pjz/Ss7ECkpSUjcu5Je5414aFe6gmj6hOGYrnIdocTOuZBgsdtMdS3Wl/buQ3gtD10NOugSoW95E
skb7WqNOBkv3ViKJJf1GdiWR+dEEnmsLT5mzphi1x5FSCjx1uYLgadJJjmiSj/IBejJmTV38wr0x
/Tm1XlcsLsaYUAsqaY8Yc9FU2dh5xVYUCmXlRaVBt4+HdlezFPL7EdW+I+rvkU2Zd1PB2V5PcIMi
NjH6PZPvk3nSZaav1NL0ZlrJzfnf+puwTjcYtQgbZYGW5699nj1jzMOeU2eJa7NPp0uJyMlcyLFL
by/4ltg+RbX9w2kaQ+3aMOCVPTdSR1qhs4t7JqXZyU6/KyQ+r8KV6f3f9o6Dnw1tdozU9ifDN3ND
/BAIngztFpYBoeQzZOmyvnIRc9ZKBf6VEfktbTtXYXGLKTgFpxJ1b10N1C2dDHdRlAifCR45tY11
RvC+DmRsG5aIv9j/0bCjV8RRIGAFtUC4S2JcbrMtf7HFsrx28xOVQAIPTaxfupqARzP4TYEDMLEB
wlkzJ2e7BKBdvaA/6Oe4mWVvkgrh5mVzI4qeBCxOXwisa3tTamPfWNtnHi/6TjCAepX1YausVBOG
hYOi3/BLUcGjBGs9g3tVOXE5ZFd16iRoVp9BbnAp0U+1EVPSowA7ypmJwQ97rlZhzu+KY2PXs19U
0upFLNqRgKd9ricR5h3tpBArpGzDaIOp1iklqHwWotGhBxQiFsfn0FfskFUXDzsNZm0teq3YIh8m
KkjSEWt3Klsr90KeB4DIzlPNHEAQPyMGvSf3juzBph4BCSpAXtQ+Ja6EhSIOXA5RS5wvYdyROIjT
8t88ZYR0F+ew6Gl1WY3iE3J9uXeSZgpVFkiL3MznQol+xLBifLw30WJdZMvCjKnaBz2KLW8wiHyl
q3QflWQ9znXzwcpoQd79mym7g/FZYAEhNz4znbhAz6h9T7sjoMoVigal2g9KCwXHIVlAi3raUS4O
AL5OCEmnUA6NCsfgmpfBaqIB1zHKdtse+2hFdFfSwU1Sofsc4w0uqBk0kDCyE0MCknjDhP5qTqty
wulaymqCgMZamx0TRTgV7v82j+2wq7Xx1k7qnktbHBeJ77fgKHQX3XRcotk4LeBCdlr1mtuKeeJA
4SVFZR7KYVEBK/UL/ZmYMGk3ns8VYBQ2dlSLKuMD1AiJ7mhNCuHasGCuo9rTBOa/bs1arj20naij
hgb/7nGteU6okuEE8wgTJ0ESPaGE3hdSLAfqIIW7qmt/6BsbySJx5kO/oKBt45k/sjpyB0FJBB26
GKpr8ccRfD0RR5VPpEy+cyXLg27FSrQDK4n7ACEKGGcnndg3scGmOXoHEefTHBrrhLHzJ40Wg8HM
aCDrr/ZeM2vFY3Kt8PKsgLUyMoaKHhm3PrXCL8Ls+XEkVD0UTN2a0rR7uko3qjtdQE0JOI986Hwj
hEl+Nonin9aa2Kiwb7OL57kstcdU7w6ZmsZvSxWr57wmM/X/30adYu8dp6nZOPBvDUZNTlR5cRx4
7GCzlugiakYKQDJ9PKWaGdJPUYcisS+SlOB4qJkLyjqKwxqs3kio+LJW0peUaH/wL9JgMI6aEq1B
E9XvM8axXbH0X6mkpx7CIC/fkWL326LE1wEBJVQ7xhZ1FUOgNPt2GOQXim8ct1y1MOp5kGKUI9fv
Oppen4rY6MEi48halmV0Gw5QBN8UmQKW1PFLHQOaSKnfSuhyH8dYfqhGwvWySDxt3poQ2+I5r1mB
DDoJKGHxrJ4F41ouXQh5WUxIp3UshlfbYpnPqs1kBVJPGI9KJ4KT6ozqNi5RZ750atgzYy9z5TB8
pq4NHxmBoYqvKsUCcfY5tF1/k2uJmvfMfMnbt9T+WJI4KO3nGF1iRRuhehA9kwAeg6JuPsRdeR4t
+9J36UFX0qCpP+a6PMgjzVFyeeI8so+x5Lb28xRFWB5S8nbO4rYkqXrOgxbfZpqDk7mzOduXM+1y
dDpMmCOmHthpmb00mABW2v/MBE+IGg48e2XFeVZY8fUCasBMj3ZHYksjyjN3pL/ZEUAD7ped6AcA
/PFrNJyMEctUfJRWC6d2GirFVRkmb2DharXEIks2FjQin/qRRAFWAQSoc0WGrV5jr+Q3UjMTbOSb
gwLWAuDAaB62mLjn2UNd0jL8Ts11Sr/tQfdbVTq0FSMg608JpJWyfEg2MhNteiOn75mmccOsA/Tj
wySvCIXdR2JwJy4JXcrlc2mqLIjZSwhGKMxzgJ49Ae+i6vpz4zgnRg9iGV9Saz7y3XvGYPmj/kZ1
U0iHr1tMgvzUcmdhD8RueFHoPB70mN/5Jr3Gmfok4hfDqPZwsXyz3EXSdwN170D0oErf1OU9Bu9j
xRP6KGOExLzQsutnptLa89yyJqyptB3+SqKauJzBILhLR0sLkNUc9uXU1pg1vy37qWiBNRDMiSCX
wu9ypBcLeHScXwAdFBlR/OzTZreh580uHvA2rLbLeB/jqcJ77ECjlmgoWJFDCpvxQoR8x+4wNozc
8ynrOg8kjcsG4g1w4G7Evk0f8H7QcBJUd7Y5JLav2GuDnGw8J6BZ/iDn5uqbHYyTnuM8NQoos/Kk
IKXBl2CfhPSe4PuYdhUN0612JvQlDEzfeo0KwkJ28NP6VurlZV4/xRTgQnQlOhCLWXFlPsbVDCQq
mTPLCGe0MCviqEwwFQHsgsFyTy0qNi6Lep/CzXqal3LP4TU8Vk90lO4GbIElbj892lt594mDwydV
FiRz9NKo434E5UWfG9VoO1U3aZc/0omns3qmHBAe1L+0Nk80uO5i48JGX1oMTBKlp46ES7uE+56f
ZZmeBBsgOy45v22SnZvb8FAj1deq6EwLI2lkqB9oyLmpB00SNumJlNnBpCp9pW921A4xp3/gGZx1
tGONZWM0v+P2KVe+BmPdD+UjWNdd7jyrw7/eSH81rtkq+zEIMslNCOzNYEQzh69GpiehwE/UHQQf
lfnE8OuBwnAL8LXSsQYwA7GLnica7WKZ3cKx44KTo2vVgkU4p1xLuWmxvM/24JLVOPMlMqaq8yB6
8VFUTEaIBKyzD8u0HLX0dSh+cHzvSPjKLITT5iaXl4buA+65XaKy1U+v+QZEGLnRDaqEnks8K5Ix
QOqiHegVfNgB18dVNkIZi2pU3e262SvFwqrl0kLrB5lOHzIRCHeEoFs+6w279aXzx7R2o0Jxe5NW
+FtFgcomjM45jv33bQ0e52eJDSXuTZnCrGjPJhnLa5jPeWjhhC8d3ndU+9n8bAlh6ZaIZTpiMf3C
hpqmw2XCglBOwchKe1xlV5HOuP/2IIN3AKODCK2vpc6cEth9ic2hIlep8H0cbGyfGY9FiaCxUImt
94esc/x2+dnWgcP40Q7idSCBRDWqp6CLWsIj93iQ8Ahj3vQIdAYkL7whWQ9G9kYWudWHnYZmPlPR
MKmjPwsmqQqsR/cvZRvhIMrGzlVQ9WrXQAiB8MvGSSJe3cDUm3NY5fpl6qydxuQMahpzBYE4hzCo
6RfUEmoYn/Mr8JLQEjeQ0K5UJBerPUr5eSBNqy43uDxkFegx5QQ5UgUMDcnowqFATFRTtx5Ut3bS
QNCVCI5BoNAJIJqkKnnAB/2oI1uAvcj96h8nINdkGyDTxcjrnRUP33cfFLJ14owDeWtz2EDdiiBK
ABzBsthOw2OV1A8p2D/e1LTh4iSg+LbPb2LmSRL1Icdc1yERE2sdUiVDCYtVOrOPD/OSPZBm3ssM
N1gQMOp3EM9uDcZWzCSegV8pdlDqCEJH5scyay7h1x01wvCtSKgmDyX1RNMYQccmYYk1W+V8RWCC
fcNAB+c/ZX7e0BMZvmyWa2xAArpBd33H6c+ijiacWTI1WEoL5UeO+HOqt1bJgqopdnpPamQg8Nuy
AyW3nlHJCDEFqM/O1CCa8tyqkgcYBgwl3hpHQUGvKSYQT642Dwz6xYJmT0cc3rJeV+CmSGCxfrds
AsHwS631Rxu385BvVT+6PylvMimZVT2N8RN19K5E03fC0tKxn8p0IK3d7x+3cLi53LuKd4MmvUCS
YCvFS8TeYQmbeNWumy8rTErDz/Tk0m1brc1mJaYD9evw4a4T0L06xQVSlgcgJDsk+n0HsCvPdXDO
JZUwImRGdjP1UhI7YCTmK75pd6O+yNvqPgPTELDJYAQ3HkYe47TkHpY+ZGkryp5MVOHRIYdLZeTc
yoC2YfezdNtCv8nSO2Ytiyi0qPbtciwq9mOAY9n/o4A9x8NVtD9R/6NNb2mHfvdizfITZrUgoR/W
YWwfkojuA8LwCb3bNHgPyaFz/owRMzm3aU0z+FxPz535PdHKaNZoH/Jjwe+oc6cmPXr6SV3rJ8W4
V1M49SjORnnqtRueuY1G5ZfRvWuyB9rkdnV0Su3Uh/jlVUlzziNrz9E+rNJDY8jvqfmbmgC43ch+
sPuriSGpshzcazOsz8m11TbMFO4aViz5QqlJwmFftAdtQKDOXUB2YVO/ULyOq/IQ2wWmeiQzGJv2
j15dlEocLegrZlEEiqhgKiWcA7IdKINOv/YNEdQ0e6rWwd8KLXMruqs87pPSukIM+0hU6By5Q3zl
WxTo0BvVdMF0cykRnImiS3ZCrzc9rbQUSAg4xhx28zHaaqg1vFXRtddzjNp/cNVddkunontX+386
aB/aXq4jddqG8V6oVTBr08O9JE8FFNZSc4TwLe9LQri+Ghn2ckKiC6/x/pHiY08ZraNmxL5lI4hg
AeCpbk/JfqEpSc0Zf97bjnMT9gMEtuHW6+gaM4a5+S3OeU7hB9u2k9BDLgybvmLzEC770m8zwohd
UA+dwnusPtaZ7nM9/TgdOIZYOzL/BPLyxyh+qkRNN1zKDOIMQTVtoRI66XT9lHNzGtGfLb+kKE9t
poUdJYHmc0E1S4RJUQK2A/cO3FsNQ9VaH6rKfpicajfbEPMj6VeP21O5sluVXvCoP09IISxWfiUJ
Y5dRov1gAp4Q1AAnvJgEGx3iwDrbCCJYzDm8I5dLKVkDQqcemKlybhPpAhGqsOdTYumfK9MYJyb4
RDzXTflc1ypJw2kHFYbzMEd8zl2E/vKku9lZfJqX/B03FadTiJ06Z37detYfFyyLy8J5B7Qf9hEp
e+Wu8FS7Pdf4oai6fFiTGPGzwNaNkhApnmMxf7f9U7TmyEL1EyhcbKEa7gLMeqpERWdypgssbM1u
TyLTMM6dkRzreTkS+xk0IhCrxL1PdRfFZbVykCAWZrcuKYLi0EJXXRqDFiXDp54Mfpcdf6eZfLNQ
ClhRHYGP7jv9nUYXJ9mK1uOdxbRfc8RwGol3ICuc0TaCYqj3gv/SyA/OgInPaQ8DC8q2d7wk3rbT
PYA76WfdjFIZmjFtPNCWm4jW+mRvLIfV6P1GRRXeDhZSz769fjWposgoiF6VIMKHwcWilYdi1CBx
fkukoBtdfS6q6gnUqS8z/JU6CUsudxmqkTmCLlPDWT/KtYPfk58ly9ODtRxsyk4tSfgOiCvNes7G
8TkCCrTNmzL0196tZRO5HMqJjmkNNXkDgYqjriY3hHwOgZM3VbfR0gJDX3cDxuqheM+2H3W4gzNj
rZxA72uBvTWxa4gXTSZe0VlMueaNNprNEaKMX6alnYxttxh/LhrTp5i9xnowVrLaC1k1fM7vVZnx
LF9cGwWP+hB3YFzqL1TLhFFmhlrKgXQ9rrRIg3nMzfu4QKplte9QPwMrg3hNwONnrU+OVO9Vu3vr
WUTpJPl6YE1EDaqmPCK5+5Fs0DrHBp3n8CJRWzM+TXP1mOYRcwYo9LUKdHC5SdsfamsKRExmChU7
jT47YiRWKXaqinve4rsGvvHbQQGGkONNYL37Ng3nHnTUtF/TLlCI/9jpB8DKc4y+169HMbFW1O99
/9h1Dxv+BcKwpN8t7boyIOFaKKCwzxyTE9PPZshxMUkgFv2tLN3MGsa67VcREzBApnwDtqosonBh
y9n66uj4bwSWrAKssYxLV9ZrkEQY6DLLphPS8mdOExzjKk7STTS4y0aKY5eX8rupyrFclF3CPdDw
bEAMClQ19qbstVZocdAw4ycvkcGhXIEw8sCk7lLVYL6NtN3F1cUagLKS2rfPOUcVp3kgwjqJL96j
2ZYtIPFItpOaFqjKrMrEbsCtE4t/XWNwUGItmJgEPH9laSbYBQKUWV1BiBa00eZB1f2U+J1HQUdc
3vh984D99mhr2w4VV9sEEmEHtHhX9MTKtr7OkInRdxBkRX1LaQiqAExGC9VTJaa8yo277q7IB9aV
UOlDYi2nljdZn5YBRxygdC5bmHcO/PiVFQ2vWQCh9GhGZypmd6s8XbEYAI2wQ05eFNVApyCSTYN6
r3+YiMOydFVILMxxzZHQubPZZSWs1FizTpokn0YqJ6qKcyr11EqoQZyS2eRQBOshEwZDcmfxpu+6
3u/BGquJ5Fn8ZrjXWDRXQRcdJmjAMeDKZXhkTFBbE7DXkR63XSovbtfkz2p8BxKRd2xbrjWYiMj8
JLuBTRDSRdG8iRkHyKOo45PJBopVj1u1p94mekiqvsiDNiUL8RZpA8O65epGT1EdBxkdkG8cdNhf
y6H8AhH7OevUIcE5q6KDSvLHavXDFEP2RvpsautrZdQbq+rgsIe1aihi6Cx1WJOcatDSYO8M5t2B
qsb1ljgJwRpulKXi3X215L9Gig8SHejxEQ9MVSpB73BM4plrm49x/5SXJLEbxGUrYAeZlf9MCRjK
T5581s5x6uobMBUvQvDv6DOXJ1QecRsVHvp+Y3/Fiky9GEhloJ5FT9bCq2m3lyhl7bZ1m+0iToFc
OubdeRgOVnpWOE6OYAXresbxCgyOfSaUlcQ8JFs7jg2FYuy8tVdAzI/7VthgXJ2vIqXWRh0CQeau
ySNxyavxrEucwUyjO9dAPN1JH4EoCflJ636NccwCyAB0osON0qa59R1ZGYOxgbzhTEZ/BbVA6xLk
jXyTWYwwBSpBYYLzkhu6AD/LuhiaHuJMlMdHo5kO48AXbC6aziCTgFXsyUsILZO9ZotklVaSn+FZ
oe5fR6fHp5ho+X6O9ae8adNjSyQ6xYDhL1lZ7dLc1g99oj7NXT/d8F1WPn6uGA0StlVG1U8k4+HE
yDPh49g5VS37fVn+wlUYeZaXX2lbowxpSCwaG7SM7W2EXeEWt9nV1rJrPM76XhEodOVIhymAGaBx
XgMD9CAwrB5X1k16qdme4yxvBb/gBdnutd/8BGXnlblE3RaLGJb42yxIoprKmh9RY+NJSV3r8ZJc
IGC9VhPhxcFuxUnKEI1hux51k27nlbHPKlL7JUOl3As9AwVU955pMjM4g+YTK7/NqTkfwMmQWR/H
6pBy5Ri9Q7jBeWPf8DhWQH1kRX5Bzn+lcAIrFG0QkLVEjUl0KJ8Vk3Gcr7tebcIMM963yhq+m3ZC
fYsaOPnWC1OC8IFUBw0SqJ+mo+LSbjXTnHxJdJkO2CEVty3N0BR0lwrI6nARzEce5I90KAJ7roEH
C5lnYjnpfwqm9CvQeM2MYOPz7I+ARQzWulxZ5CvZCjp2mv/h/xYh/sXErSJN7OeZgJZSKNoDEvd3
lHQPg2k1PwUIZwhbR0Mo5XEsONuMWcI+yUj8hXd4/VsD1D1MDoNtuWR3G5jXpGh01kcfnQGwaL+0
/FTdhMpdb+saM4oPJsj4XU97VvJPsSQWUytxWjVZGx8ihTNJ/5SI1EPFbwoqFzuAWoYO8msNIVG/
ZQbU5FWqmF4zCD6dyBBp1co10zjzvhKNw8ukM55bVF65NJysZn0vczy3K1iLnzrvnYMySv+wejOf
sq3ZWVH03kwZ7yS4MwDXzXfZWHhBEuTi0fBgGjEPHY1Wtgkz2aTKk9usbDf6vP+XJM528Bl5rcyL
38iq5LHiYf+zpEFuS3yH2sglJIGSXJ9svGzbddGOtJauOoC6UnHafWdGL5MEi8uIi9BOzFMaS6Cq
kSUUI33FE26FOplekbJcXtv0x1LflZkjv1vxEpK6i7KY815bC3W3YKMa8XOCpQaK2eVHvUaCjrYT
8QyYSzPMZ92ZyuuiWJei6UPVyXn6kcetGwXdEAr5bqRfm3OWjlF3yEWQNcpKHp/35pyYCpJDPu7M
iuAfToRpSL7AgfPAmqf6rA7vIwTxSJu+C6090CXIi0iNebNLJ7ynOy3vjiuiotNbgVi1i9S2ew2Y
iGYU4SJWPMIQ1kwssNpNo5Q77x7KvPeI3oV1+kLZV6ioFGtjeo3HIugsDX7Fd2dqkCYVTE2Zr2Db
gh1gqRJ/7D8D4GynNqFdEStldMuuFXwZN6lBFPKCPhA78jmvBzqCbxY/Id2Qkl6ChvdaWyz473lt
1y8ERwIM5KBwKZhhLS7J1aORPtap8818XIIpMWV6utfvWf+h/QEV9bPa1AsuLIfi2bHf5/i014b4
wpdl35QO66oT0vDAUqLcxZV4o114D0mKXE/rWSMlrctB7UEmRz+oac95RBVoap06heIQf+la6qc6
upQjPlo2WzBB85z8lamd0kTeO30ejJQEmM7dHIa9qr6061+ufs34Pek0PjUMkRH6cYRgrbSLS+D5
qnyUDaeHq+TYvqa86oRmZnDv28dUobM09msvcygTl26/ddlqe1l85egu0BiRwdm35tQy5KMLG+S+
IjJoCZMFyMGs8xMefivhf1n7Aw2BHZ2304yVi/kiZfBLO3zHeR8q+nOeAMLBTjXxcW9NctboPI7I
NnnOdhCTuKjmHbTNkI421f60yn2VHU3DLxw3jR607nW2zyYXVbJht38rez02kMTosmFYyc70kdPw
fh3T0o85NVTQG+10vhfKeRU3kCxu3FRuM7XuogGpFw+qbtwn7cV2vNR+/l/1tQ6wMtBiWDF3HDY3
P4UtTNeJHkdyKkau4ejATLrMl7xcvTSOXMt8sqkbpCS7FGuoD1Bv8upSgbtfFPgvXFGz9iQOFRJj
nrTAoTDeaRinab5rMXcwmhXRRAyNHRy3gZxdGLQZeQDDc18iouAho28oSRE5LLehFnF1cN9gA9M1
i6sd+7l0BOZxW+r1QDyGzVPp5TqjCUf88ifT36gWYRYEczbAPwnMycEi4XMzCaN3x/wzw6dUaG+k
5fcaI0aPSXnXSTKrHw3KOpBR9MVx2NdsL9aFXKeBzMoxgBpu9LVZUDvcUaCon8WComErj2tuB84k
/jUM8RVmpoJkQChg9o7oSVA43Zldc45Bcj715QeMhXXCkWSHWC4I1W0OPWzwLtoUIRG3rjHUQf90
BOJ3oBckOpsvYDWbdCQeFXGrcXtOA3AS6l0mHF5Z49ks7sriguvJNsgXJNwjsafXhzW6JyltDxkX
creL+old0Z7OFSi+iDzX2n5ITToiSGFRKbDj00rjPWdoa74oEqrL+nRlP/BYt29W86hiswRC6Ura
Rwfeq9OIP2EwsyNM1Ecp68+A79n8vmZs6gBV+ayqIQb/ZjxA5x6CdModhdlV/pI44RVi4EX5KeF3
GgpenNg355FkPssMByd7rVxN5astPktuETnaYzNyVZXKx15xWyAfNLBIEz/7RRQfrWIEDueXuQYp
giiUqbi6WqAzBScu+0eOybqgSch54rO+3UVFB42Y28kgCAMtosu2EgvlKbdlvpyaKaQ7tUl/Wxed
ccC5DJl1HZiXVjk+6+UT3L+A9wy6MwijlLxcI+NvfRnV8Vdp2zuw4KTPw9San7tC2WewnZgudt0Q
vY8ZXcb5fDWb5HdUkzcr29pm0Hf4ECeHI1Wi4SdaLPE3gyNOSxqLwJJEJ2sGxBtZ1BTWmrIz596j
O+ghImArr/ex13xR6Z+QzR+GjYrJiS65WrEdWIrP4vzRFiToIsetehWTCmm7bGeiz4/tfF6cjLPO
VP2/Kho7iTwSr0G74WxKjqAYXgTmRkAvbznGHEX9GpX6e4SLXAzFtSqZEHmnlrHYGPPsl9Iw0T5V
5c1s4rv5pQwPHeGzqP8tpFOkJd96L4e9mhI5tj8maQ7UdXtU5h/ZTNkPnwwP8I9eIDZxprW4mreY
L+uQEah8RNuiLPJ7RYqb/S2if8dAMyY2MaE6pF/eEzGGHQcxvWkcLmFz64ndC2Cfjtwc246NjL4t
Sj5kpcBhvLxNRf4s+vpRmqyDzF1XaV89NApDFUws9mmdvxQBqkeDGlVPxxTuNqWrnmmvnFh28q7+
nc69CafXLXx1dAWt81PZ7BTLZrecHtcElHXz2NHjrHY4+EVyK52E/2M4NgmoqPYkbdk5srdqNj/j
yQudRrjt+XnSmR0ZcuRRupvKSl5OcxvZ5yOQLGrDbiULQ3ZaBC5OdWM8Rws7ouWbgyFtvrI3gByy
EdXhy7EC11eO5mxY7e7aSSNVSSkH1mHHNQR3LtnIjA3OIf7SeZ6b+OEV3vYy6ZZY/4eLoCJKjwNP
WW+J42qRH7cXLQvl/qNw7Ac53TvLIxZwzrOpclo7E56ucsiA8dfnBC9BwmN2rX/u3G/BkrzQO+Th
JD4J09pL5d9QKYftphjTt6R5MkjsVECt4lLjcX/DqArfwlh8wEYGFMVLWd66NmABgo3NUg5WDvnZ
IzxutmSd4EQK3p006Q0yURsPNi9RIosXiRbwaASJyjqLNCu9BRoAmofslYc3iXUJyDpRGAPtEgck
bzHXkvecXCvcwnQVPLEYNs9cApTVSq/qr9MGwA18iiBk4aqc8/InBxPoLj1jOGEjrR6xQ3R/maa+
FKoBaAvRX4U74hCEt8GSCIW9cnPPzOpg8razOkB5XcmSsrcehlJ3fwo2gYktH1WFb4bQrU9uXW6P
dtK4tAcci5owlZgQQXnXi+JY5tgpIb0aSuwpSCUOix/eKAgFU3Og3q8YUi8lj37g81AujAp4QueX
HPe8h5u06Nwo2pV37a/6WvDj32rcmABGpDA9Lsf+eX4hcLrmns1RuPHaD1QBBzvz6H7E7/Uzt9vm
OL47x/YOendHpGUhpPiInZhMtl48x/gWJt7kfI+3As7AWGIhopMYxAfaCZkltomcJRcWZ7PynUY1
0rk1/kmjp31OLG9bb3WdEKOAeNbPCm8hlcgzRWeu84+Bw4HQjsUU5YPlCBCS3/KOpY7wHINfJb3B
Pme1qyy+3l7Mp5ogjL3naxvycKanlieH3xARJVmOO2C9zNiBF6Dtu+pveYdKgE+Z3AXH0JU4fOU7
2ke5JVcO6L54h+MdadzKtjG/ce1yCNpxVuC650cbV4p5+AH5UcicizVoWREW4X8cnddy48YWRb8I
VcjhlQEEcxJFSi8ohRFyRiN9vRf8ML6+rrFHEoHuE/Zem4y6NuVrQnWI8c71y5VU3PHUIA/Aw9kH
h1ReO4pHS7ruu50e7CV7n4V7br9y3FIUBy1zY08q96iE0MEI+Ea7AlodHyBkeK7NV+G2R0wSqr9o
rF9MvtY/8uBQzBZQxnqPzQljFPZ7kPCq6aSwTg+OlfVd20xOh70p4BGtKng4W9SuinEatQdb5SB9
k5u7VrpG9ai5u2hGg3v5WeieYR+EcU6KbZCcm4ovYUCzDjNHnP2G2+P4MALehKccu5nhtagCAGNQ
tfl8o+Zd8HeFepOGYwat3kQGrPz4qSv9la1L9LBtrJtgEd44iRBIM2bDwEcxGC1RrKNiY9uS/Cgo
FYEA2esHyoJGf9AMtEymrSOFH4qTxuDA2hhQlTdsD+zsqKPHx4MMrWla4r/RGYMh1VQ2fkIgIh2q
m6Qu7u1KPRhsOaOH4q/jxEPTqbebKnXVZgvVpq/eOCh4vH0METxnJAWxuGBiFnyDyfZDFDw89qSp
uLn2ZotlG28tZTPe+2w5Tvv+qTKSD1GmnAxp3eskNnUIsVfOZ8JZi9cAD5r2xiOSl3s+3ablXz76
3YZca5p19HXO6JnlceJ1IbPeQEG9yeotDzEqNMbh1/QZok6ItzXJ1rWnkYD4nIi6s5fGpjI4VcMv
Qz6aw94q9k3jydLOJhI13XGqK/YyXlH7jLO2cZ5L5KSxjHe+ITmkjTtN5GZlQPb1TRX8TNZSKbgs
yutkrewSd9bKHDG9bFTigZJtXvyl2o6MbTA7PhTT6Vy1ax1kyR8/Cj5D7slqbSfLwVhp5gluCx9P
ux1OaH9LFEnhRneozMDBhhtmiLl67tXLcFrKYA3qFe0Xa1yJOOZpXda/TLLJ007abR0AhlzHoDA4
hWJWAesOozdKuSMlJwtZH1t/vtT4vNgcNE8CP2LKUBAoiPUKtpHLsrs3lDPOL+Wg3rB2Y6W9Apbr
kFNONZTgjFpUZ4yHwTmFj90dsW+x8OYJ8H+6z4n8jwQK1pLELJEvSlR6KqQ0FhcIdHHFLWfGkQ7L
k7nKrkOoTpia4oJ6q2mHEDMYORFe2LDPyR1fldrs+fd8xJYU9IvaZJ6yQn1jPqW/iBtl2oKKoIBf
tx1Alk3KjVjc58BusBwMNTbM9XO4oSmf4HupufHnjPF7aZDknB1yPZkqpV2it8v4G+iX8YI4WD5m
wIP8dMm5qfHCsrFCqfDW9ua2ZYTHYUfKl1GhbroPA32hTNvNVAiAvnqdBSWddLMIhEA/hI8FtsDG
6jy1PlaIjjAfySiYH7m6YeUWiZ3NGcwLksIpIHaT5MpVrRxHRmmRfGo5ZPTxrrPMNNYDI3kd040X
F5u64fhYAT5ILv3qQ6MrXCTBPuCH9coGl4NY9bdZsEqRGA4XMGdsUyoZHMB1YivD1qreMU90qiXz
AeJLHXVjmvC1oRyEvN0HnwkxIzpkuMPKmtZVhkOMwcSiP8yerWmtANwlzqmQobNyYrt459LwGtJC
AMRBYrNSUUx1m+hjcJajc+wjKjwPKadPSqe+QqnSykutxP25CiwPJE8JfoQAi8RVxSJ4Y75W/ShE
1z14xyjg+MmCUKxsTtKVVh+08Nzw4DDYzm7OVz4uRYlEBrfcmUypZD4PlmbNiJ90Ow+1mhR7IbJ4
59SCXMYQWC5BilXBF1GOJkFn6q6UPb61Ilwn+rqARcAu/1+vrPj6RhhwrGo+A2SSd6k+6RcD+xg4
FBaVxEwa3O2r+iuJWE1saaEQs+Li0V9Ez1AvcWeCC2r1V178yNWqq29EzXT8lnrd/zZk3lCfrHmd
eC342JotDw9RJOlXeJqQn7GJIOuvmU9buCZyv0/4qKcLtIhRZwhFCuFCHKTkbvJtiiWLFdZxRb1N
/B2LDJMegkfft8+6swMqz9y2XWeWx0FtEFwgPRnYDxnKWzdmg18uWvyyC3Z1w4nTYGDoIrB134AL
sgTF2nVQkQy0OwOylOQ/R8tDiKePbqP9m0griLB0n7s/fHnQA36KemW3m9H5sq1tA5pdh/BQe01F
MFJ/1/J92B4YY8Uyk0sQSkjLvARBQW3dmbxpD46L/szNnOH7iLzirL0Xxk9mfY+11+MIbkpG3PxH
Begv5B9AXCCi2tsCRZeF9t6tYePUnunvKnvTseCmVkepMR2xY7L07LkWsnSpIx/HvrFQGWeseYe4
YrGXNdAYsDOhC5+IieewIyOHJdhcJarTHj8WRxr61Ar4Ckck1lfqY3WZvCipxbk8WdcZA7k1X9qu
JVYp7pfphDASRsNNsnjg15DA6KCoSywAXpfApv5A/7dK5TMFquiY/2AJXzArzst/FCWR9YO1gluH
N1/KVmSdJc42Kc9TA/qWhsG1TDKnwKqse3aI/hfW26Ugk+NM1AXbc66vhEE7GeMu9zYVPeLG1rkn
8QMGVLhUX5DgzJ6p4B68R819pxyxKwQMTLpVna6MfFcjXsj7g06WBkIO4tT69liGZ2W4STG635Jz
nRgRXKMWNZJ6iNGkvE3I4CeYvYHl8phRVxW0kECYi2GPtYcYW94LjjteuvLE42f1dJYe6DAANejE
4F5tgvoYymRUzjwJHjrrwZO1K4acVQA0qbl85bEK8w0FLRVAdDGZ/r90Z9HtkgPJkRwc/JVxC6UM
L7mqsUp79P2OLA0WMlsTsyDObWutzetD5stLDQ9PAIWJvF1OnwNMUaA+SrIuWAhEP45YgRcgFSn4
HU7cDtVlyu5jD3NWvkglcQnIauDQ0tyyYpalRUQmU+0P29CRt0EZ7cQkvAA67VASqkxzijYQiS26
kWptslY1W/k2p3mMxj8u7T7ukSoQCiNepIRTlVnEhb9FNhqs/iz1yPDSrc7YhSmJpnjLeaINppNW
MjpCW5lBaQy2JEaiZOAxDkNOOJC7yzNXyNVi0iVk1W9NSTyGgSPYyVeyRWi3hEabDkF0Fxifq+oy
VudxEPQZx7z4JpCG4x2dXXitOdmL/FOrp3U+fqXYt9F65p8NJ+9I/lRMyoOk2KhfEMgon0bTgrMu
Xbvg59wpaxl5Qb81GIqVoBISEfPRp9QZsNewHyUWxwovS3WaOP317tVaLWQifdsQH2VU7LJ65Tik
I3YWhBvGNSAWMJ6YNGm4HmvjYqdQg3gQrIGZc2otekGA4XRImfiw4q07JtkSQPTAFToKuJVenSPB
LuuXH3KbcJZPj0j9yWtSJwLCrasvHYJLUybLrOuZfUHjo47js2uYfQaXRn5qKlas70eeXnQDWAEL
xp9GPzKx97vPrjQWrcNo7zIAm0qrl6x9ko2F3v02he+IPlwCEW8pqmOIk6Y3dM9Urxh3BgYwkDkm
XKfdCalQRUv42EiWglFMxlZUJEgZNhEKen8TymBuWLjVCo4fW3eo9/HSd6FwA53GQI05nRU79wKH
jYs0NBm7rz4n32ygDrQ5E1uBlGXAzS47KykZOGaw9SG6IqmeXcu6qtjc1Qxo2T3+NTm7obZTPSvj
VDInMFfUHqjcEontFJwPrYIUULGirJaBUlPG+TZjMdTvBHJPUsx15Us04yPLUQK0l4mxCc002UkQ
UVn9l4fB5NELDpEt3iOoLoFj+KhAjKs/4lcw/DsJFwFCYIntvAlnrULdbTo2+irVejb/M3huI5Ik
6Z+va8fCTDzf5jMI5B6TIy1E1DwLpBSFyFjJ2gosLeWi5y1GQ23tD4y3WrNbZ1H5MDiViE/Cx7wV
hf6B662jG+pcQ3O26VifSqH/1FJwJQl27Zj+RmkZGEQT3c9ssJpGLVwDQsHq8V60uNH9ot3LdvCW
KUm81G8U2noFBXeSyOFtLAZjo+xchJP9mY313ZFpGuea243pHjP2Vqnaf61vYCanjShZfeW5tezH
EHuCSqup7po0/ijlQGP1MocKFge/01DZlDZBvsNBVSAJ1L8DZ6ZRFhNKoQTqpOr8Vpn0HZcM7gtS
vNBv4O9x2gJcV4DaxTYJ+yvanU92LfuFOabtNljjwcCxu0qP+ZDcZL+PWYDHezAbeD4bioaWhAG1
ZOAHMl13O0tyhQQ8TDF0k3krAxuCoNHGz7XQwOmcaqIGIoU/vApnjfemTup9Ajktp3bFa88aEr/u
ComjjP58JM5MJ+Wq6wYgQfwcFfVN1sNrWljPZIAiKPARgHzYiyy7abLYz+pgiuTKVkhQjwMs7vXe
kVlHVIo3BOEvmnRY5QACGRFCWKuJvMFZc2ADeCKbBLM1hwtYUdKRba3bhv3RYMhWEUNl+Pz0C8vk
6c/2Um6eVEf8M2vef0t6Df6tGuc6t72oMVjxgFE/nPPJiHek1O9SG+n2IPj+0rXBGDSPzb+hNvYt
nF/J6q8NFOeFPXCq5N1eIXEjQU6c8OEJVrc5o91pOpcsh2JF2zS19Q1QEAsLgTWQulA4FQl2Gsb6
iZ9+C8t/Jpy6ixABF1+iC8X1DXD+UZkk3hsz30IEYH9Y7LQmcA0l2pYOKS0hSFoGg8HNEMhYxR8j
z6OvD0cx2nd8pFrbXgGnk3UhgXjz6S1VenweI2+t0dBReng2200Z+K3GmFlLV7Qfk3OGZnu3FcbX
tb6pW67YeToWkW9QMmdsb6LcVQVbTSs71qGxSbp9PXZekjVnTcNJaTiPSPGPVfzSZhTkvPbXUBtj
/srayIu0t1rDht0yocho1zoGZfEhQTZpQ4sbKcZMAsnnkNsY/Zkg8ZGsqIJy5tplGTPHFIXQa4i/
k/5zijt444dc+4G7CSdqWjSsfKE8eX1LUNLEXIsNIT4tFKk56/RsMNYlBUjUIBqlEu+wS6nlQDiR
jb/EX8YY0qpZlsCVoldfJdqxhp+LEkmrcgjxLLHdSVkzAkIjJhOdVsx8fGrMpZDjpS/lS3ncKaS5
Rb9W8FE32J7olDnMXAmpGdRBtjINIBPk1UqxFByzQVKsh/5V25+a/Qn6jKjxtR3ey+SD0ANGPT19
ForMLjs0TYTQUF81IjjUEQdMm25T8NpBe1bnWEsdOJHfbOLMcHMQZIVgVimTZFabEGMhA5DsoHQO
q2BS2ghuJRTNVaFY60B7eAHaEg7K+AOTa2E8GtGeCi1wI+Mzz1EjNw6j3z8wmGTuhBu4hmuiTtBw
amvVL3nVELKDxhoABDXjoRxesu0clZTlcrrEOXyIJ3+XaNNOHTpiUQRpbzldHTs5daf3/pcCXJoV
xKFoJ3anOXFhI7oNGcScNLCnBGQe+sQpKwfWKZuYGNkAL2EvWMT3PWMksIZCM146tRhGAhJZ9KG+
y5zA7IZXfTDioAA7kFtrmkgGLSBQloHTLFXq3QJ/4DJOma4a8qri3ybyq8zGU+frYHKsi8qivW2x
ZveMQfqGXkMgQ/fFllPzggjJC5JwU+Y5Gwk6WVBTF53hZmTzX2e2PObDJapOBoC5hRPJm0Bg//Dl
U02YNmf0RZ3IoTSkfcX6w8jsfxWSIGmybxQgPsZ9WbWAfIFdO+KIJqiv8BAcp6X/J5n9kzCivTKp
dzOcdlhQDxZKS+JOoLqT0iIBgLeUSw6DVC0gC9uDF8jfTXj0q8DtfemUb5yOW7jwIJZe1SE7OZm2
Sab6PJmMtNnZOIpzG6Ma/im87848hJj9hwFIDyTPR45xJUCaEyFT1ki6Aay2taBp5zS9g4PZvzho
UwL6JT+JvkaDfHcmqBJt/43VjymGws8WawOOwqQNt1pvM1f+FUx1zd5lP3xSw3Yr5frK8Is/uUU2
HAVvY5u6VKVneryWTqSV0OkzpzMt+aGZCngX3ePPZCAl/8mNfRqjcdlWGhA12TMAlBig1uJGfdZ9
+RKiORl9tScPk5Dg15CgYVbVA7RLAtV7rkjxZhoWcVYgs0KU1ci/6ql7sSiiNN+Y1q0JNS8aJNIn
kuPEBhqyDxg6656xnKw6/1YzlzUyVEsW7mOnfJXdR9uNxymp7nk3vWQ1OgrSmPDfw9pMfsRwaUk4
DYZ3iTYurpgi4eUHx5wd1YknKL7H/HCHgCo9i1ZWWN7gmbHGCTr2R80B7hUQXfLk22SdAiFrlCvv
q4sa6ihwO6S8hkao/diDz8ixhBcTfctts6iixg2C6NqqDrm0JD0aZn9OEa+zRqYZ6rG9kSf8UIli
QCl4GqT03k7Oey4Hd4MxuMKgDtrPNlOsP1ngIbUSqqociDAjJOjcJRZlGWKQc8+E9qaCVoIlDEWj
PTUFi/6YLET28kVqAsmPjh2y4swXP1bEIw/HdcWKx6Kf4E+dh0KABozhNsxC5ukObfnW19a7U0fP
2q7cMtB+6wZlTlwUrxDJAOHk7lDXRwiX5BObzslw6stoqMuIHbxcoq2ypn01LxEs7nC//kAEIcuW
ZxjKR9jaZ5owTnT7UBfFwdJnnUUdYMJrz7butliSs9R0FobAX4OYZBuyviDMK8Fd0BbNO3TZdy6v
TYphQx8eMKCeJbF0hUgf0mHo65NdJY+mVLys6HlKUZPVyk+ZLsNw8JJCRwzSNvfSv/m++KVAQtHY
rfX54yZFHfP0gLatuKNs+h71I6LES19UO0NJXio/JDCtCAk31dyxQafy/MnfJyMP2yj/go/1pCBC
33/qSR2pADslHTu0ONqrc0qEgVK27BTagvBepcqpEMoy6cWmr4dT2LT/RpGf9VRyc7P6X0qJdIz5
aNAye04HjTSllenT/tfWFwSXizbPFhzCqI3hQ7Gac67kR31EvAnHbxxRrhcfRM2dVZAO7pTgnbKz
A3VFoGpPcyqJvbKZWUrdxi7mqsPfF4E4wEeCA5EuW+dAuqJbMNnsJQ4giAxBqng1ypeafWoZJbON
iDdvtjcln1kMF0j9K7D7QeGBh/UrOreR9j1VRFM+wc0DjXxPUiY1uOICpBgNggFeWSX9JnyBsG4I
EJuWW3BmLWdgyGkAF33ZuDX2GplxaoaKoYnYUNnvFZMpCTvdqHVYbWCYwCwx01Uw41taKI3NH8Gw
lApf9sAMliJs9DvwYDAPWpQQBmjLEoImdkfmEhIQl2QcyBdDRiaHXg9iKSS8b8BgjrfGK2FGqgp6
hAKJ7jNKkCzwxdnBB1RB8mXHTRaXJBkFnuh+y3pc9UzLS0BkLfqsziF2vmIbyLZJc+zlNKYQ9EmG
1C/J2Y+pGvt6D9Zj2zcBPZkP263CYsK62crRt+nrCXFMhYJOQfBgkQeXFNZWKq4CK1bSPYbiLEHl
qWOAttKnxVSvRh9rNAbKKLykc0jIgGV7bDcx18uI87fVEYOzVkZi5mtgiGEIYJvsBhl5KqHwc24p
hCs7wmtGgyjn73pjLSWWY5XarsiqYBs4oOS012YQnOO486SKEVrf7ih71/5JoPVMOFbmN8CHhdzA
SZUxUnKNrCYz+9WCB3MqpHlrqvNhZP/NXDcur1Z3L8thRz6I29YeZxx9FT+EjinjLFEkWKDG4h+T
a1s2jIfVdm1WiMrgRkTsNSxYnsq/EXfuRMgVR6JuXJFLaI7JvsTYlOxwMJDVlLn8Ty/etWobqeYh
0Lsdum71A2ebqxe/8x/Tz+NSbCU1Av7sPMAEUsEg+gxwCeBehMyhcmQ58A7rH67ERd8c0DcuMmzN
9feI4EkOGB4bPyKn0OtSNiBXP+MBeSbOHbXGVB5BH0B4HLYz2lVNdp3500iXVmz4nVr8gPzvdE89
99TuH3aRSvnGH5tEHwIbXBKfyctVG0BfN+BMnIluUZJTxw2XNdGRsLJjiKkCO2e9dQJWkZU4Jfbw
AOCEjKU8MjxmuhhYyp68ZFQ7SBRustR4YM2pYb+a4rdBnJTtLOZihnja4jzZ0/9ld5p+8Y7rInuN
SGgV/VZFHcB1B8mXhSthbYmlOZ1NXkkHnaeJ/IAJJMV0j4Aij8aVjGS/Hp8N+ydqBZZFj2Kmead/
oNNZCj1KIFEIa0mVZTZOr4pkGYICJFOKG4VZqFF5AFMYvyqIsrUT/LsETpo6K6KEsxJIyXB3Iqr0
uhSlbPnuYLCLjJeEah/bM+t3iDVcJTWapGQ6hDhMJpz8AoJbg+W6CRXQGDw0eALguvBbjVUQ2u58
oBCzutbQeVRyv7ERlzBfFZAGNPkc+g7TUbZ+HGhhjae8tzzacLKIavrRg49Isev9XQeaXTDBLrD4
TdAUBHAfA0WoFI6UWyjN1QOdjy6b26ZigMC4uwGEZw/DUmbSJNDgTQVbnwCqZYX7CpnnqHopTBgT
dY7On5cToFWw7+irZGfDQrMFwAvssAGTUVBZyyLEjIMp2ZfeK2ShA0vqqwnzNRppIHHRcj4yBgPU
lriTzFIUUa6CgMLhrg4ZEyK3Rc7phiEwhYixIKYIor0KeAYjmKwOV4oZo8tNAMuVrAeCh57g//Wh
oDcRkzbHixqmBonXNERG9UScRCgIeuVjtNMjN8aapnGTYyzx9dxV9wzQWJPRjLgly5gpmFaA3okR
LuHj6ieJ3FqYFRq+m3GE1geopg+TbZpom5JvITHYjSFe4tK6kgJ6JKWrYgvhh9DJ0n41a0qjMt5D
a3INZ/5nM8ETjlapbXpsU06v72fHLunXu1bBjBgQZVFk5Ib0UFBksrOQxyIpholJTC27NniSmFrW
E8hpxcvRuAqlW5FzvtLRNqCP8AhPwWtdLfhNxiiv27CCMSqtaCc34ENvkEHcsEVfxE0f9tEWVva8
6o2t90b8SxN2Bt3VmqXAnKG6+dkwY+bNL9K3BktXnc345yXzP0T940rP8L9HfwJMZl8JV5L/VQnd
l/U2MjYCDOjmPzWMHF6yljQDI//oqisow/+dR6hjTECXsk4fTi1KDDnyfGwy8J3xv0g5u9hXzLAO
nXTbfEr0WOH0FkhXeULsyw2MYGk/YhgKkmtuvyftxZB+Ax+IKRIYwyKf7F1k/D7gIxK78pbd3oTb
VL1mzXsUXfvwpdb/iAxP6w+rfZXa+8TAVmPtWktEKUVPUJC2/FHQk3doqgZWKhny715cDHFUos1A
PeVE3yMabeCNuoWHYyMP58C/gB3HQL6I0EObqA3VBaD3/o6wSksvsrhP6iuN/5k61PAMdh6M0qug
8xvewpB0WZek4lF5KITJ9rBJLKSnJeQHhY1tZ/+jadMzL8gKrHDt0ol5ghDGRt2/Nthxynk6iXjE
sXELv2Il+zWo9jMcwC1LIxveh9W9RR0UmbFytVFFAAAAL802PrkcI/uGEWFBNnHlYQ0LQcFYCeYR
rTw6l4FcF0MC6ONAlOZRCgoTEXFCCdYvH7JfL7EQurLDyjZhk8ikg05a8DE4jBjV5KpP37NCGGA4
GAfeK9VY1NF7N766BqAdTJaMbs7Cwpl3TLrTt8ymkT1PzMKUB4Y5W9o7hWtW66r/i8xPBspdw6J2
ru8spjc2wl5EMyCzkWKiLkd0OIkS3alYZgXVR2cgfTVWs9k6Tk4T6KJeXQOItCc3kZm3U5xkhBBx
ZfhEqvZHoJp8MYc8eBvKb65cyXyS4Maj/pkGQCBuSvQ7aXcZRbze/TM0yPD6nY9Tm96y5toVf+UI
Ufxs29vUXjWMX/zH0AVuYmAm5uptPL6RdLyK+hDM8amhA2YGUD+zCulVsEJr5Lc4fC/WQXy3268M
cQyAoh7zZtsnIKGoLnaWpfNBHUvTK5V3g8V9W1xzapKUEtQRz4J6INSWhTSiXfm2WWKbSLEJMFqY
xpXXsW8uRH2iowCJE98TYCST/F4UlNoomHD/BD1qbudS9J+9wh472zv12SiuE4o2O4D/wSy8ySg5
Vba4OBTAhgTFLGXkLbkkJqvqCqGN+WEgDi+cjlxaZJLGN5H0S2ARLe9umjKPDN/s5osvCGO46b9y
aeNkXxUqtFp7Ds5vBIqiYCUSRj9MpFZtfNHbUz13j8VBiIuwroG+dbRTGF/4axK6QbFL9DPa/EFC
gCMBCkdWqNOlY7jm4UETb822KL1ksUfVGCP1jIctRiBmfNO6kcetLvyzLWhF296L0ZpaPa7JQjrN
Jr+p2Q5W9pj/rySS/RRW7LhRT9KJ0qt7fVhz6o5HIAxA0smeCG99yUs6YXmFtKTE40GN7J0ao83Q
zd2QHIKB2Lnx01SVTQUSgmAsV/S0WopGzKhCcqJyAPEM/E8mnEABAwamBaC6oYBQTPSN7Qs2xXQ7
hY08M75AzT8BCv8J0ID6IZNuq71FkXJl1/Olp/VmmC1Z+GFFa7rcsGUqthGzTZmBky2AvTnFPjo1
tQ55KTpbPSkcYYNidPhQa+WGVB8XxPCUA5XMktGF/+t1ySPSVNaUEIWKmAFnvtH6+EZU527spZ02
h4sGwz6hrMrtbp3MgPa6OIzp3Kxx3Mx5MYP9UXCpmRGmOzEeLFGRq4Rdo49fjR68kW567civ7rGZ
NSY6MdXfkPHpZYyvUvVHQsjWk8YLF2GerymT4Vl+j9vK3OUAs/w420yJsfUpcUyYkwAy0KNbO8D3
Umhv47rdakwtLTX0Ap8UF7CDISWfStRIwVAbRI7W4rCUdFZP/eTFtn83TJx4WvZQ1UFaqEZnYX3e
Bi0L0rzvH1PFZjJg60+K2LXT+CPVXH2YMw82LBnc+TwBCI/Yd7LDncVcHI7Dul+OvUAqUiOzJbKJ
ukz5LUniNNS5R6leTQ8lS70WWtvt51zXzGeqkgbVXZP0gynajRJVbOEkyCjaiS9yG6OUKVgZLjsZ
BvtUHPWs/GrkzpvAps+Oy2xeGM18rd6gHR6dbwFRbyRKahE0RBVr5iWh1rXIeOASmM61RmHhw2uk
BQeqvwKZfsDeeO2VHjbVX5d0p0RjzTiE8l8HpY6StwSbKUvZ55TzkOr2l0TpJv2a4Dwm8qMqQB+D
ShLxbCXC4NgP33a1T94zW3ozEOf5qNfqujzjZfrKsI0UGend5F+xCmQtgFPCaJSfwYHUZXZ80VXE
YoFZhD+cakU56XztcH1OvdVfGlO+hOwJuxi6SHlXxfRdifCC4eOrfFnRSC3Kuj+fVRIgPU2/fYO6
fxg4x7QMuiidNfuevW6PtwbKvmU8ejvy/PZfAi2stKVnI9sXvUpvBn0gSoG1aaZ7w8FiaW6MiTl9
0V0nUzvDlTyYWnwYWf41cGAbQVaovKuY8ufRdPDraVN02Q0qj0kYbkbAuSwFDGuU4R7F4cu3WZsK
gcleZWacg2vPaOWsXF3jRlmXQ73WiL1wrI0GYzpFRJPG9rFFyxtJwWYgTZfIYSDjPtETEKn7grUo
LgMOdhAbF7klCpRcesHFQ6YWsPB2Ucp/SuI6zDdxaE/aT+4DfsqZTAkWBoXSenFAIWy9CXAjdfId
deN2QqUT62A5I3OtFa0794Yh0Bd7ephMWQ22ufxBxqgc5LC8aLnytJNpOcUPs5N2Mdt1G7LVGCDG
1xarRL5q1lcMJAwM+FnGY9JwSQLncEFQeGbmnBExWffS0XE2MwAn8Bvj0cqIoIroTBcADJnZsdfm
fdxCwHywGx7w/tM3xx2wXXSQyjpshTc1qAh1henhlz6dB/Sj7cFHnh3COG2c/mr40RVO6AmsikfE
pYwYqZt8NKwIoNuIOMgQS0YmXFuijKKQGLpXnDpIQ8j8i1MMNEA9NSqtGDQ7guc8Y8gED8WEtFh7
3Nqql0MGDXnpS1u9xPzSTPPiG/YlbVHvg95SEwkBOwvkl2kF14ASF/bkDmjdZ0zOXVtG24wNgxC6
p0rlYYQmoM7oVynfphrtmTVOWz+yDkX12yLlbUoDu0a6axwHLwJWctk82oN2MF7hxQzKk8ovkGxX
0hKgt2tXO8QpUapfFarmAtzfkBrv06g8I1n6DIb0EjTTGoSc9SrG5GQ0ySYVKCBJ5TJMBnQYyzMl
2OVG/aSR1EOYRdsIuRdNfwcRzHpTizXdEP+UvwGkAqCMrBlcQgiW8stkbSf7y+dAyoON3t5IAC7U
I96T74KEwerQ9J5S76IIYBqP40Hv36acQ9sDYRolc1Xkc6SAJvBvQfWM458QkJrBrzabp/ER8jEU
LuMh3BW0CI5+UbNtjdSV9jVbF80NVNRErJ/+I7A/lm+K9jeW0SKqL3H8VQ93Rq/DS8nPU/bBCmSg
uNdvreUxe6PnK7uX5WwyZSuUrWTvpHZbgOqpnKXlH+Xxs8e/yXrVyj8axg12+66pT1GDOaTAwyfS
Sr9gmjjOfjFcIXv9TYg86OcvdyRyR/+XVj9tifjsQwX0VKi/tn5TeGxRoM/WMhfZeoVcI7tOMTCr
t1p8UGXr0Rtp3bjLKK5wF1ryPyQIrEu7Jl1P88gC5WCCF7FPKSvLd775LjpAouM2Q5O006W9ld9M
C//lsSUxL78kFdZaTDc13VLh+Nic/vBKrKd6C0P+RKDcUoMSnjS8ufxCjU3ZCwWvfRnQIqX8rEoH
GBvN9C2afd19WP0uoPBrOCIY/EmssPt96u+G8QQ6o0LIxSYyObZYYfGkqn+D4Ec13dX0CWp6QkoY
Haz2WLQnxQmwxkYLzf4X2fYuxc1E/euD4PF1g83qzHJdkmHIep70HmTpFUzUIbxBepk/Xh7vQt2G
AXpS0JEJWqwyg35/oL6TMa7qP4bNvvup1Fu+st7Zi3pfAp62QJO8B/lva39NkIm7/ikzy2tzIsde
unSoBbuBC5Lo+B+9BSzNdjhavZc5rkQOPZnZYhtqt8A+UdCnWLgNC9jDj1V8KrR94Cz05juBMKxc
/OqkT2tsm2VIsgkn+FtRMvJu/xn2nybeyuxGplNYPBjYK/5vqt5bqmjWi7wDNpNXy7+lEksl9Ssz
jgFtc+2D8xu/C/04tGdmw6kBs2UJg7Q2MGU+eGmmGPfGmyKOjQrlHlPvzL679SMS950/fYbGIbP3
CK/ylqkquTlnk7Gt/aR7CZSvGEtzzRs3MGDPUwQ6Zwf0FXMuxjxnXXyN7OazIVnbmApakESsTRbK
kCz17N/cb8/nBF88kE2GFOPFKY4jZz1U96gDj/+dNd8RpJj5cjtJHH/+u4OKmOQg1DLRuvuPq/Po
jlNZo+gvYi0ooCim6tyt0MrynbBkWSLnKtKvfxsN30RXlq8luxuoL5yzT3lXTPtE/pum91B8Z+JH
Bs+Gy2ti5C4U+TXYsxsyN1Na5L/DCLir2coOkVfzLqJbC9qM3KbosHG8W6siGitjclUe6Jajjh4G
fTLdfbFcgv5RO/dK3svutSyuQf+eIcgKffcmwHrihC99fgX4bvkPUX7gk4IHo4Mzo/qJYrAD6kNB
HUmhDzuM0mE4Af65S+R3W5zJaLeRkNrX3LrO4gXIMy0C2+oJZ9wrb72N4QT+gcNbIpq3Vrx48V2H
zdop9pi25h5d0J0cER69JfFP6D4zQJEYBw05RtVfwbTJw1DpMXOz2VEyVYKb+9331ynGflC/lQxK
OQRU+DyH9032X7/cuXBrnPei/W+9wfCY2qv3zQGe6vwwURwxWMzyJWfYHVc3pniO3bMn7tp2vwz3
bNomTObiOcU0oKKnsD6X+TWcEfZsO/NOFAh4cIRxF4dFpycuAUW7c3KiBxYfEfNag8tguh9WcAEm
Sm0Qf09LAw4FWk8R1XKbW7Ekxtl/I9H+I1aolBEyXOcFW90cfSQ0BLFI0VwSbbTmLtOmEjrdB0+l
JV+rKvlr5e3XXOQ7Q7HjzP13QKW5DYePHPffTSOYYSiWiz25vwsBcizp7eskKY8n078N5YjuPrYh
jsRgxlWgtoSIkKNdEnoVSrK0myzYlYR0trq8c0QDisoB1O7EiGABavOOtFbOAqHJtpDvPdS6K3rN
Gr/ztkFEBK87cBN/V3s9gvQIGwVblh8oH2zDkmJFHZAbjwNJos2f3KMTMPIxXs0Y18ODkXkZrVzm
W1tuvvIgdX2i0I8uBRNk9OoHy7RX6ZptNrrb34UncRuoALuW1WeyX0oEuIFOEiYckgttgY+HmxWy
+GL23WCfC2JUGO3Kq60a1lEN0JllprdqpoP21XwPx9WzIfb7GQNjPaPOLyz062jHeTH8bWQSsSei
eTvVqd5rwwNRpDRQzRJ+l44W+xyqWS1Y4mbWSc1OCo6l35q0hAJhSyyTXjJzDz9Ng3sp7YSAxqJn
Xm1Ztx5FFMvSkmqQLp28TA4GNhkBfRj5au1DlIQHVSlySnqSLBVD3aFtV7JP/Mdg8dbz/Flb+Fm6
lY3rV9VEtVFfVI5Wso55hKzvN5T+kyKcG+ES58XYkjQe/gsYltsVADkftFwLAJfXPT2NGdAlq+dv
O7K/3gS0bJOGvBxMM+cD9AoSTayb2cEEw9b+krbefNSd99MpVRH59M8ri5XS0VgbM9jJaSH6fF+M
DarvjhE7iW2Aa9NO7Jl0Vvab54DtXNAhGF9cEqd+aseueXK4wFkrg4vF3TX6zZcP24Yon/7ClqQ/
DzVHvEfTOdQ5bAMLdC9K1k2icUW0snipUAX13ceCIShxfedANiJPTcfdJuhLN3NftwdijXZzFRDq
NWZ7lpEKwck69VvPdTKimcMHlb3vpfPTCCYMJmjxIzIW4CerHl/wjFFZDNazb4UPYFgqDIvkrlVh
da/KtiUhczhEzbteEFUGCuRoWnrVyZDHNQ/KukthCkS2GM9ZSumT4ACG7H/bu3jFiiBDSJ5w1Bbm
4nTzXb5qH+whQm/adAfPooMPG1LeS0beeF/YzUCkJwqqTcQu6jN4OBOm7CnljvWY7tQtmgm3A3LH
N6Y+SOTtXKrswZjlj+qLar+o9GBbnrvVAArxxbvFKaxCeUgMwVSlikl3Qct5M9f8L7KfqIkWF9Qy
MDhvpmYXZXk9pkRH7prIxhcdxB9TiQ8KmFGAqiazH4d+QUq/PE1M7Q5FwzLZN9YfL48eKLyiy1SP
QFg07pEytVhjaIcJH5izMXiYAwAESw1aS4RBQF0VnAMysahB4iscNoT5fX3hqrY3VppD589Xb7X0
HsmXwRuQF3dDKdllZNgIkuHJqbJt4bFi8mUm9mmHCT1HSi48TCtN5GGYtYl1qWmfdHTTTKPejg48
DPS42y5k3DV6i9m4k0RsLOrPzh2Lm6omVMKzOtwzqPwh58cbElsQGw1kcVSMwhQRuchNGfDa7JzL
wjpmLW2SP4RQXNga5RmKemk6sGpttBeM65BK8zZ4RcU6gY2yaSQ7smSYNj1hHMQgprtu8HFRhA+T
QSLfqxlMPtIqQNrDaZgrdLTZ8pEmZHRZYNL3TFaes1K+cqUdKNl+mDwDXF08xqPD+AZ838WCUD8A
vPrws571sTJUAs6/CMKMX+PLIIPnhLbqMY94j7Ns7rmBklMhrJEpUfzTCgxc/cxWckKCAHrKbDw6
X9vox6LEQpyVI/S48DEsYbpZERYs5hY83BEoFmRK70wbvGU6uY1c68LczQp4Sod18zGM3gtIoSeD
ia7Po+0oHAE4vyVXlBdXGvB5vR1+FbB9D57JzrXL4stiNoFaKH7oS04RR1xTMZxnVp+ALV4zntkb
iQkolu6u1mwE1BzfijFhmDSjbSFEnpesw97IKq3Q+QsUf9JI5PKlXPuTlIrP0vkaGSNlsyS6HrID
KcPdTnTTz3qfjsPc8osWCrO662XqnlIXooAhxKUhi26jAv8axJzqQTEQHl3Ah5fAbTtIkDg+WEfw
OLlxPcTBfebah26p3lboPIRltN62Pe1yi2iOeBDbMF3XU+jNloTJuL+wKUWi8exDmw4nn3LXF/9S
uM8IfKCkr+y8rPQ+iqUrrhop5uTdj0txDvP5K6mNIK6F+d4QrdvUIiR3oYz9PdRUHr2YhfI5IIno
TPVOJcelyLMq4pB+dYk6a7w1k4o7ft+FLf46esWm/S4H5rRx0sj92F/Y4KLi7hUbeaSPso0eZxGU
R4TsASck2Zblbu4DzcOQtfdQtPD7qqtsbbaQJJeGKUypTPYPKape2Fx32vMBz9v6JdKwkRJoX8ht
zW3ICka7WEFWDifo52hk+9h/DFhPWLQz67xDwPSg6biCYKHP5f5yOWRGysKwO0YDnTtJdO62KsGb
Lshd5+yHhoyz8xItbD8jl1fTEu5zGtjJrTPuNL52EeBKCjSZYo2HN42lJCTJHr9ce/UmXkehtXvj
T9GbtTibweVhahKCAI1EZF3XeP78mXNqxkMdcB9HrvdH2ctjbXmC3ljfzqL+aMn/yKYBzUiCG9d6
VKGJ98DmecnY6s7swZUJvmIn3NfgZ09NZhfoQV+GqDj7GivTmJSKm4czAdUu707UwQ1D72KVkrIU
81ac4U+FeMPaX2EcIJoO/RR3V2U9lxXwAq/v/rX9CtkZums5y3HrUDZmlkRmBNWsJusrL/1DobqR
4Q302QnDfhF8pIEAdYQdBrnsS7hkuHUZM0TMWbd9mL2kpSJnK20+enTj2/4XLdLhJna2dl1+zdi4
4jEDnZ6whRmV822s8MUO84OoqTlFQHHgyUPGcxegS/LZm+zJs7kswxB9t/G3WpgM89RzZI1q0wav
YQYclJyX7zlo49OswcixHl/5zBG+qJzRqM8WhBfJyh5kHq4peIDmp4BwAPYgme/jwRgKgllDEZLD
4t5WQ/85aHNfZK/Mdr+TeDim1nAi/e3oo6pR9rPTYpiZ9Mjy2G/xHZtvP/sJc5fBl2GlVOPRztep
QUgqqAmKj1LKVyQUXBm8F5mL07Goa27VDL94DnxWlORnDcC2Bjw8YBnss7FY1ua2C9t73mNKANDM
qmhI5nNM+dsbGvJW8G64qrubfNQqWaxffeLgiSBgdIOx7qgp8iDKjA6+E9YB7CBPw5pCXEBTmRso
hYHlMk0Ov4L1j1UjTcCS09qP3raepY+LBkusQmG2LYv8wY+YXGal7fKb2tqUvrhbvAHNjk3In5ej
Mmo4yLOMJp91L6k35Op68zfYKSwSsZsSbkPHiYwk8tqOFJfYOVDtg1dyXZLnQ3ajLoSttsfJYZOj
KDws9Wp+87z2qWgOHPs7uxu/gwKudnyvF0Asg0SHqQdzFJV/8ReSwttcb3//j3r9NkudXaNsfgvG
mq5JtxzeLt75EsnBFIHbBzHO1sb+GJfwMxacsy1T8RvmtEtYcVS0GHPnsT8hf+GC9Ye7AnCxQ3qN
atA5ZBE2assSz32FjcadK+qvq7HQ3sW96TeO3bwmDaVd2ggSS4vmpe3BBDm4cxpD+KC0MtJ5BA4o
K4eeERD7WZaYymqdvUjaVnQ4f8uZdjv5Cf1g3HcuwMOEbrIn22k1YMGqqeRZBu0EJapSe3LAT71l
prPXJFjXB1TdnWSWGSLDSMdbCN1YDJrxxV64FBYtwcEuI9J0DwiJxL1XzwPQXXvZ03wuNBXjV8R4
Pk5QLbU8ChILuR/M4Qrnl4mfIjkoJqjZvldlhpY9ZzOdDohgAWoE8lXn9ls44bipyGjqg/JhXINt
osK89zyj+GejeTGCN9Kb3xFNU+GwFwUAcB1t+8uLVwV7L29zO3nNEmaDU9winK4x80P6Ycc7WnuX
7vNmHhDjRPGzl1vvVoRDPI09BHEOW+LWC778mGoKEQZSJA1Yc4pgnzCk2PRFnB0UBkxL+5cY+iMD
CNSVnQrDmzlfHTmiOtr9AjuteSFleWO7y2fd04ySWcNMR55VZQ5qGoEW5sbZGijRKNRRmiqUN+gb
K0gAuYUtDvr3i1MTw8kuQnMWfTgrIo14MQTKguSEKHi0rYy3Mg+xx8fJPoMEjNorCHdDPV+a3lTn
sml5CPOsmPpbEJXwFUSKH3tOygs+FAJgu5PHRTxnTCC6HDwr6VQGE4WfHIel+De5VMSxxH4wV+e0
GL8rYis3YStIk84f8qZ4dkTnbnP3Da3VH502L/q1fKAqWWk1sPfnBFlTQOIUw8r9GCCtdkMCBOnw
nhBj/eRTEuPv7151y+C28LaiD4BNZ/nKgOYUYKYM3+5v5Vc3ogv2c+a/Nui3lsz6F3TIp31THyqB
0mKxOfEbIgfKlCd0M/5xaqathL+Djeis8dhrSUyJQZBlz1QWHsnryiLzoqSaHuDTMuq2WK+5YbuL
xb2soMGOjnfr9ZPenLMueaFdB38ap8kldr190GQCbjA2gthlK5LuMQpCzCI9jElG3V4Hz8FJM/pq
B39t5uUhHcYt30LDtFxBlrBagiyNihG7DFsIrB+2rM0+WoMSOxyGS0HN4ZpX4ya3HPJ2jFRhCFg2
ep2nEdKCJirmVajmM5oxlSLWAa7wZPfHdEDmFkKu78pIHJ0igWOlSXyKwAyv4ji8pBh79KmXCFwt
KCaarmWsU5w6vn5arP6hQdZnuYQeULkx3Cr/ZWpg5tveDib+HrX9tyRrydESSwD8k6xYXhzlvACP
pWWoEixFDpovv7tvB1BnMsUYX+Co6ifYgpa/EB0rlkdTUFUTUcoyKgmPLtcJpbJ1sgjKtidYwjn1
XNWmf02cvNPN8W9INR0G56i261ProY6xHAKSk5yzb1xpLvU+dkg5mWN+1oiijQUEFz0jP0tNz4Vu
7zNrua5CvD6e+DvQDGQmT06p9dA2ZOZVlX/OYvPShdzvrTLlLUnZm1q5bLGDAMHMNNk3VYPstshT
Ko0QSKRfIWponYl/JhlTbR4cORnfQ7LutOU9Lmu8qxLJMw5DrAMc663bSR4JFR42QSpCIHRPZc+N
RVlLMlmB4ONZlEmKpj+5pqvWAKtRPjvjJlh/Uoi3LRtI84uUdfomrQwmUqmH3Rg+tZpnhG49Qhzs
9yDmCPLdT1KJcD23Fy/OLuVk/vKIwbGWY8pgdnDEDXlEUPcVRcNtHQfxJuiHK+9FYqz3kCBwH+Mw
S1JIjNgnAd2U6+CQEj7OJrqkuECZ0T/EjdjPa6xG2bzOQ/Woewwmqe1iXXU+osSm9VL8ZXTe7Nt2
egkIM2KuzdNl5mJp6v4/DJ/tlgzML5SXL52G3TtXWBxSQbTZIqhyMsVkuxiDnTU08VZ/N3V9dS11
8gML8U5N7Au0vkeF1mZ1B/QbO/JQz5GJMRYB3ebYvXupWM5aYBOuRpAMYF2hQtgpY+jxUQfF0W9a
jIUtFbkpV0/shCWbUAcfxfXWcqO/oceAKJziJ8s9zql4QUnxQ/CF2s0jvPqgJyfQQ4edkG1y4zM4
sWJa3CicoDM1rwbP/ssyfQUqZmdnMxrO1+CQic3soJOPzEsxNjXlwoCZUbd2JvKbiRMDepIzlRni
K2cV2IsygM5hI99qGzFvKhP+SWZNJZbCvC1stY93LknBiAcpJRpiVNwZGOoICouJMKkbGXQBL/sa
XOndCO38HYesQ062GgUZvbfSf3Pi+JGp1h2hwZcy9TivecYwZN5qMEqTy7Hkm/anG8SG6fN/vV8S
EMET3mHjXXSwutYeErU2So9PmhCG3d55rAjrw4CT3kg1nOYGmVDfsx5xJM9gKtR1hrgB8ABpUoGd
jFD8bGwrgjxIEhTBbXgL6GaKIntILG88d8XKvhk2iz//tbLqw2dOpDz/pBRywQXv64AanaGp8yZS
8ze3gzeZJhv4gROaJ25A1QL1SdFUk+8wrC+xAJwBP/rTJjYXb/F0i9xoy0z1s0Dm0CN40lgchZcT
O9uGlNJULouJq22keAzbjXwereXBJ0SABhoktVzPOvdAITfANEm9fYUmp/eJQ+iIHQCFf4509p+g
8UfK6hAwNbKdCqVQO0VY2FAicS2jvCTlLP2eRP4a9PJHRdyDdO19haG/ql+NUVjNqb7FAHjGaLgQ
bRGSpbF+IM0EfkW17kTx/rHdhzTqSAwcvjg4TVHuwsZ9wQ+LJwFdWLXAPMC7lQmCnNLRPWe80/tJ
gpNMsCiqbGUVkqw4p5jftA9Pc9XIkOb2My04zRA/hAtsdjtC1taEdr0n13QdPCuxE/bPVJo3GZVP
FcnyYhCPoIize3ck9sQK4LvWM0jUvFue3CRi3hOv03f4s8l5mTmiAMuG27aM3r2pfI8yhKRzxAhw
Be2VcQ4lM+k+WgKdigD4B25nHr9W2OOroMLMMiQfy5R9Anx3I/PfshQdOn/2MSTDrhQyUDUuYc8P
AzclGSPv2fq+hSoi0wUyonsu+0q/uuxn/Boq+KBrRKwNyT8tc6Sd1+XzNmzYn1QeNU/jw3TvTN2t
f8G/8yzfe0I9cH3FbH5wWhBz3R3yAKS2uyxsiPM/fstQMFDBdagbNBZWLLaJcxwM5M4yrOP7tlf9
DVW4ONYueq08w01fIUtGP4nwmlyy9DgQMMZbyfUZua176itGlDMKa9ib7CflrABdeljokb/CQSKR
eKZUtaobO4dRVUyzi7T1PCD4ZWiJdjnDqsjglJe22w4KVHg9iPAmanTHxiznRE/3bc12ORxCCHaC
nbBb8sddD0oFaSSTDdOjJSIXbbzt7DFITklhoEfN/xoEn1U9/xVrNtdogfZb5DP3yr9hljZK3kJs
C9akJeGBx6yZX2qB+9JMKNTCAuZc5QVMQBomkMdW8R28ukp2aISW7ntU9tkHuOrELE+cAKh3BrTG
qtR8DiApBSLX+6jUH5Esi13hsUCoLALkFy7QLqn/wCj4qOsBTJVhTsCr0lgJBayJVy/dVRFRwIQN
a1TZgXLpBO7nhX3DpiTUN/bVMRxcgJQKYKHxn9y+kHsvYDlqAX0vOEM3ToG/zr4fO9fZN4oIHkmF
KbvuDRE/QTT6xcpxMrTLkRHynyKQ4MLwmwVTAw/OYSXqVP+iaDy7fmVRVLIRHxZz39MijDmto7Ym
cv0CEFAFTBVIGZhB0i0hc+0mswwGSi3WzfJAMvejZ+R7GzMDcyzAdtEsyQB22nM3TCcjQQHDd622
008Zp8EGUX9EQedg2mLFaL1azaLvejKxsYpOh961jgzmrtas+03HDBHbPfmARJZtPAtot4vpnDvR
2YlgfApCF0pXhB44mJ29my767JZIJ2tWW3u1ijYqg1tk8Zhb+FnHTk+RZA5yOED4tQIw3aKH14QJ
qh9IGu3CmnxL2dpMuCdr27E+vjia0U6NKqFtz/1MYmYxDWt7y91ZovtIs5H6wS8Jqx4hYYRETZVt
zRQCapbrsESZgvvCdjHJe2SAx4n9Ulbcpg1FZBGoAYts/tjVkfco9XTjx+SPyhylNLNQwnICFL8E
d5FISjfDfq+ClyQDuWvKvNq6XZTvxgLPwgjIxXLFcPVxnM/pdZx9cfQFKYs+Q0ZmSdI+OsQUU+uG
qDa1bz1mTnNUUNBGrOrnZK7eHF0Op0LWtzICPONaPkk9jktUxWTvCNAgbGRmrRW31ieTvJ++hFqo
ZPPXSkIwUm30qoDOMBHgxc47snA1l0I6zTBLRQCpPf1nPPAuiS2/hsAm/BpdZzNipEFiMAcRwHqT
zjs/W44jjTBhTWLcVBgQ0tBGQQ1v1F2NPgWYW0TfWD54VG+RNFsE5BWe+KAj/6/JlglMJ/r0pWXL
U45Ey372E+eE+PAQwRG3xYyNBlFNy0fuA61L/M8pu51mjkk3GR/g+LIeiB9M78FwDW0cZEMM2Gpg
r7l8+HMbEAvVvhHALDeo8p5qr3gcLbJk7MT5r5fNI7lVTCl4wTiymceyo42YOEAeAhYc5uuSO1pf
nqX5m/rzU9IjXdde9TRP3rM/LwPjL1g0o3RejV+cKODZWw84KluUxfzYLLqjM4ewj26EgBRcXctj
a8Lnbni3yLSUcrklmUTcMLqDaQHgzCimuzpYhmPJsjXxifDsJPaTBmKkcOYzk6aYLT25wUwX6UbJ
4jGSJJGYqdhqqJsEEIplQjLcHIYFnp640Wzb3GjgxCRym6xcM82HGkBahnyb3GfeEIAwHQaJYjz1
3JQLSEan/JOwPIqK7zjsTpXJ7lsexf1PHnJ+B4ZZx8BuqrPOYjCawVsBV6qrtznL8gNVW0+ZhGKj
tnZ27j+maflfVMbvbAHhfgzsdkO0TtE+pqEf1MK+jCkZ8rCYHyHvIiL06vAaWoLnJ5Y6V+wkOs2O
OnWqbpf6dWrwQtowp7v6tR+lh0oZjmpINIlLdHSkiC1hTa7d+r8C705NDeTrEb3idJfB3C+RKzko
j2LmMDmA1krwXwWOOGtv/PKzS6+FGRjQYWbFAGOo2clp3aZYfsjUY2775Wj3SGR9wg2ODGgxEKHT
xNmI9cHUKmaXKID4/ks9bxm23Nig+NdZoAv5vKepG2lNOzrrOPU2mFjdXcqouAxDUAMshJv0WBFr
C5OXUbk0tJWMrdhBsfuGiYqS0BshRVIXen9JiNkMrAJtGmjMTtu2djYeWpcy3/gtW6JmSb60zxi4
Cg/TspibuWCUR07DsKGmuY4Ztq+cxHIqQFiTCSGyiBUKq/XJb/IBkFmr5/7QhSGHtjy21keDSbYf
Aiwe6b4hlKwAbJcbGvQmv18T2UOEspNN86SKs8Enx7PtloZF8x7HdzHyg6H6tIMXn+losWamqpJg
opRzDp20jWPE+Y4rG96xat+VNi7lSx3upVtjF4XnGQ0O/XWESiaM892aq7qG+0lcvzbgltlCpAsP
OGOACTSgpLMvhhnXTHXL7BlndXur/P8QoJW+kqTCoo2MebRlBJG4PX74MCeaGjfv+sjG5wD0AZnk
3H84jf4jIh6LuR88CO1+1FkINd+hMwJu0ghhbxKX0WrRpOy6reLVeO5eWtVWV/pZ2/Qw7gwW0ItW
5fzBF6AmsRG25OOG2yar/VdBGJro+uSPV2MSlQYkAstc66kvke1MxbDcLj5K4UFKg2rJ0+eSDFFw
L/B4SPumhQw5hgfX+owzM7y4A6CZfqTHmd45bGwzv8olix9/P6AMny8DlVwUWK9FMSX3djBio0Ha
/xArcJZDOd2yJWkviwONKaii6rYe2XXNasivbI/Dmz6I7YOyOp/YASgcS4B7WWVvXtONT5ZW7nZw
5+AUDwNJnpN/n/qNQo3UNAQ88C4wjCnOTYP2hxvljPtn/i8MhOKtdcdzEJv6df06YRWjixhXRqtf
OMn/RfNi37LtH04BMZ9upuoPr0+erN71HmtdYnHj//798pJLSdJJq3bpYNh+6aal8cySY+kjKO8Z
H7yuqJS+KsmHdE1wjm3uEFcu+Yf0avKW2uDe66x5z767fk+W6sl1AnVl29W+jvA8f7/MxIY5f4Pr
p+qDduOKRP35netnU1QdxxqD7hRQoPcTAnlM4SF81bUemyt/R18Nz2qwxL5B3fRc1/DFezfQXPm7
ZEq8f2JqGNYqrZ7SEJFJNTFh030aPwQaoPpo3O7GDsfuVi/IfTrC4l7TMfc3CifGc6BRHMje+W/s
veyecRshBd4svwUzOn21Q99+VHkXPmR9d/UFiDR+8nuXAru2I6VvNX6trhhp1OJu/kib5avxk/bK
9G94asv5IeTE9QLW00t86OGCQO6a3dvFUrDGHPNUkH+1VZb/0bQIfssKa9zSdPlBueh1XNQLNEJW
f4Euc5OCoDjOiMqfLbISA3hkidPUp17oiWsH7lGd6+aQyfh5XXAcAy8J7+bE/Alc3V9arK3wmKYz
kLbEj/kdLax7w5M8Z7h4N+eFJt5yOs99IVBFpTiESuu/Yhn5leTMgA2GeiYuHroQvlxniGIxwBMe
8hJQeU/9S7ICwO/fD2WARGjJS3Wg972TNpe8HYnxIrNh2ceLAo3PFXSdPPEVA2v7nJD8AQn07t2M
4EKmqCzpgsi9T/FYTdytzKP6YSejpuA6Ed5t3TTIQKS9VzZBhUXX/pkiMgPEBBV9gQE6c1YlNWDe
Lp0IA7AF/JJx2QPCgGfsjH+lc/AqqsObJQ32Cyvune1JfRgH3s4pCMGnZYdkHjFDpfrTSw23v8rn
SyJhIMNHyTYLVDf7RjZdf3LhvAXrsj1hhLXE9X3ooFOn1AaGY0EJ6NiV7x1vTewWlKrMjI5NmCAS
MkMaoGRD5zraDgKZRXQ76vInPVbx3STBYquCErjs5jOnhjwHOQC2JNDzH1R++OWaFPJ3L0IQY8un
rUX3UjWYkHoN8FeqgpGjLTYjs+rbeeYcr0fdXly4kaqMFspCm1ZFWAjEarAVnGendhI0XLNzCeCs
4Y16CPl8UAKBnczhLZHcpOtAnYFIVO8Mx6gCcv3HgKFHoMs8Gqin1SVPs4H91Jug3iXsLVkJ23qT
2Q7kcmS+zVQ6z8JFOBhzPXzZonoo/GxrzcilPd8a7zJoK6xhEWv3szUxzmoR0dDk7Pm22bn19m4j
5S3tPSZcSwS7lrfjVHjpSaux/xAu7A0bk4XPEwKGkF/cqRVQI1drO+yCKqCfjgdNfeKn7ZGhCjIT
184Ocs7UsZ08trWD3TX3cwI+yQFyBu6jY7P7+wE3BUSopUJ59x/7GoT97KYfsEBxpBYzhDFdINla
P/Sajbq1oCxH+aLO7gzQmhC/u7pA0pma4cLOjD6yyTqCHQf7zrPTR9OM3jELTH4H61PfJG1X739/
6Vl5fnezeBChXG6SmwXg5KrTZGChmQ5WgSC20OpfsBC2V+Vj+3NUgX+Mq/UaeM6VqG78S4HuLnr9
YLcFJChbHNO29M9KOdEJCUr2D1IAVq6umJ8EmoPD2Lv/tO1/5V3ZXsJQaowkoU3KTpVTk/SnhEp2
C4xIvxDyPh5EozVLPijdXi3jO4lS4aaXlvMQChfeVEEYigmz+b6cBJgLte8nX31XEaLRXMzWrguh
oMY6IrlqcZe9eEPNlDIE/xK0kaPVy4sUZX0/GvrZcHKptUdcXAA3/FsNGzPtaHaMg04unyrmU2FP
CLG0X8NxlQZKKNI1jfa5k6nZpUmNecdCjlhZiAEt4HymCy+1H3tvDXlOQ8UVWEUzdJgMn8YSMd1K
BPAqM+KMrTtkTXFvP5po1YwQdmtb+1qWTJj8zEEbRzpU4uQXjRPqkrfh3lTRuD7Wbio7kGysvfwS
W0N+sYeC71vS9gjkPm+TT8zOUjr1kcvpr4YFcz8JpquyL0Hs5xx8yqsJnw/NKa+VeQ4bp7lGUtEI
JtTxeXymCUgusmDRVB/iprfvG9qy57Kp+KOEV6FanG/UGIiLFtF0URZJchqi1+8HVgikqjCtVYzj
b2NmsQ2QjDM0TgDXpHw5H2LS0aM2zsX3suF5hR6ZxDUovNzoqLOL4SF71zArYT84VM+qJc2kSscr
D9zLgnnyzvFagduOSQ65XEUo5WWJLHBS6wf+PehUkmreEi/tcghltHI8ZMQ2dVm+1a3t3pbrB51m
rzO+pIOxk8jAl+Zrv7+bjSXArix6pMurVofrCwM3oP3QAO5/P/x+/fczLZb/ZkP1/X9f//2la68h
RMIQsB12EYvfts1IeqS0L/NZ3fcQaHG3ZsdaOLtpGAdYwzwB6oqGhuRdgQVFoKCIuH2Uaq6LjLH0
L1FyP1UWcvQld4qdKtYEhd5O7h24g/e/n/EChBen78H/8PDIKMEunRvaZ/bCPvP0FFVfxz5qP3gW
FLtkuLdsRmZ+v949v3Cn9QNr5WWvYjwS6VCZu4J5bBtT9nSmg6BaZeHDkpvwofJRTGdhwDNStC8e
LrZjPLx30hnPVpePZ+bmNsinwv8z2Ioq0IQRTI8suAuK6EM6vM5jY2twE8kjqjFK4fUd/P1Mr7/8
/awTjHLY1oAq5N/ZrHbI2sQnWzQLqGo+FHmOb3jBr5eiv4j9vOX7aPvhf9Sd2XLjSJZtfyUtni+y
4Rjdr3XVg8RZJCWRGuMFphHzPOPr70JkVlVEZHdm90tbX6syZchEUSDgcLifs/fa376ADMVjW1tX
o65vTd8rNhhHbSD/frODNFgktrmv5i9RWVVr3aC1ZdvZp4qsYVvbRQQyx/i0oqK5+teXApfrRkaC
FOdKdvrMOEVqB32A4BOmNbYxtJHbWr0pvSbHggcKNtHPIfSNB5cCGQ+Bub+oSKtVmF2DAv9GUMsW
SY7CIyRK7T6csF2GAaDjtK/Os8KmZSM7aF571Y26ffj2hfZKuLSmEqrK5Kev8IodwhJautgGhMOM
IF2eSwtUJSNmspFqBzKJfHKaz4Q9V1VjCHKkl61cVBM7VDByT/N2J1P2v0aVXxdVd4wwE3BPM5vG
A76nsR8p0tjXqIzhsWmoK6wk8M4jKs5Lo6E6YCasx3XNTubbR97FKqMVRAoi5I6XkvrqyXdAEaVW
DZKo5ZEGbEPLCQmZcLUeqZcQ6qXbEE8182nqRnlVJYlCAc9ODYcl+DPPIXXN9YvHSDcL7hvWORUE
wxQJwoq2/a6R8O0HLOEam6yFyKD9uiC8FkQEsVU0pdjqR13l5PVasX7Xxyg8OgpN3vi1RA1zia8j
PDogMq7CSj/xi49RJ8etMULS92jkoEhZJm4K+ammLFVBal16MDOXWb2nN0pod0DRo4BZmYYOIEVX
x3ERiBOVkoUo3PdIlexpOmXeDDG5TV5cJ4Ru+DZhfCbVlsBUt1FO1EM6VGyrdPNA7ZMMoHlQQPbJ
6ID6mEg7LpknjDcroqDU08ONusHbmENpHLJEnqPwHH54k6UtVdYMKzBN4YPOYSyzSSedm7y0ZdFE
ipnDRsfk7XL7XVdyTs2bTW9ZcOfHxlNnZ3S3E+Mul9CnAqJRd8McG+wY+a5pMRelhn7thuzarIwc
EVZ1wTqK2TKkEwbckZaagYRl2dUlQA9JRmSkrOogFYLsOpQ65KyWzXDa3ekGLnq9Ii8RgGSGBYxy
SGA54uiliXEsDUR5k+etonlKMijaKRThiFoxBuEhgr1kZF+TwAxwiim56Jx2OKBFyVmToiedgg3u
AH3ZB1qxHUAAaaE5ByY041Oi6StNK8XZ97qZDpWzUcGRfERYeAsSM93kooUM0/rhXd+5KDHKcNN7
knJ3lzSrXrjhvSmedaczzlmVR/dggK9KqMMXRUPKNYLO8S4YLaTofv85mVD7Ua0ZOzpxSGwU+H6u
PKu81mvXqg3GhZnANlMqp3YRBubdxG4aYBNtoaLXjbs0QCWalZSq7Zz+uvbZFwcrMOrrJtHwziXz
ZMLqbB2GenSSfU7hMtATbCJQYlC4D7sgbIc1MqyIaoDyHwwP9gOQZ39V9+71QHvjBO3i2RNa92bo
86aW/bo9lwsmz3hUdUs5lHXgstESe9WhwQEbT0yqKrQc135Huks3fBAg2v32bP32CC007HR9j/c2
kU5+XWdxTUKCpy2/fZuOSXGdPgqQgEufaDxWfoKqpXZDtkQGysH2nzLShuTk4QVtnXVtpfW2kNi4
8V4RUMAKhA0GDEPDl9FRn7+gCRlXomKrh4UR6K4FnaOi+3iKUs0+5e6tROZG7XvAkWGVdEqM0tio
lIRCCJGIUFBDIiir81u9mh6SXuvvmLc+9AEMSGcH/ibTTf/sahcTYdPc+Vb2oYp718TX1VuNuYsH
jYXfvOgcZg6lupg0+F0QpbUbL/dRSQ64J91APKa5R0c3a27cEnZUnunaRstRplSmjh44RcMpmkKs
O2+8jcbW3Uv5FPhIl42R7B+3jsk4dQYiVNgQUxckx8ccX8uof0GH6J6nLl0pWK8r4VreKqmD+JEp
/YosQ/t1qAgTcW3AFCPdEnQsJcIvpIGPueOmuKgJKPb7bDz5Wr1FOp4tQraQ64qcwbugQsnl9329
wtHM7DzVWK36gf1ZePEideCPFgzmIyVeeq2hSwhnEOJIEp2+aRwbY11I9CtUUHQI2PMk5FOt7rEX
g2y4dFt9fAJTFI5mtc+ioAYxh+CyjCI0LCFMW6C4BgATQ73pdWNtZTXUSzeR5VLzwZHMwPqDSvH/
pOFXssbWygKGgA2IPTps8dCKDghnyaUejGFh5w85kj24IUQ4lHUNQUia/dLVOrXxHXYd04hfa3Di
ivsc2pLFPyjGWU/vdV+mbwhAC8pEIaV+ld/ojIGtkrOtsHJOeoFcAX1mvQm0wDgMKdR9xw+sazQj
xsK2LYQqTXTP1lcDFmeVBy3nbjcqm8CjOg/2vYrespSG/lCAw6XyC0aoZkPqyuTMCc6PrlWXyy+/
/Nvf//3f3ob/63/kN2wScSHUf/93vn/j3FehHzQ/ffv3uzzl/99+55+v+fE3/n4I36q8zj+bP33V
+iM/vqQf9c8vmo/mn+/MX//96BYvzcsP3ywzih/jbftRjaePuk2ab0fB55hf+V/94S8f397lbiw+
/vbljYSCZn43P8yzL7//aPv+ty+GbX47Ub+dp/n9f//h/AH+9uUybN9f3n95/0h+eXhpwjea33/4
7Y+XuvnbF2H8iqfPUkrp0rJcw3G+/NJ//OMnlu0ayrBteoqG++WXLCce5W9fLPGrQpMu8Tk5jkC3
Ir/8UuftP3+kG5LXS+Gakh/94yT8cDH/dXF/ydr0BjdgU/PG+pdfit+u+fwhXUOgGTBcW5rCMV2H
7SA/f3s5UVTj1eL/NIVGlWqg9aFwYVQtPYtbr3nxvPLCbRawRUZ97Q5nWEqR2lyv0uKkwmuDlrkX
MGDB3GgpeRrUvDVQTpJqUPlgFg/2eB/09/p0pCTZgmfF40PCVzSs0b2N8tbJ36R79Ic9xm9bnP9n
x+v/xqHoctW4Z/+ToXjIs+Yj+/CrH0fg/Eu/jUBD/5VFq6504VgCFRXj7PcBKBmahoNSzdWF0i1G
/D8GoPmrbemOqxQDg38Y9vcDUFouklpXmMK0GKD/nQFIAj1/5cchKE3TUoIlDUfC/aF+HIJe0/VJ
OGsyMH+dtToH4k6pIkNIqz921M4M16GD4ZLO5DxkFhkzQXGr6KBr8LwNnDWdUxxKk+eGw3KzYLzP
HGsacUBfYj2714tybTuoN/0o3/gy0ABK3OOXtek7UOBPtPBRBt2ytZDm+azSmhaCZ9+wikD9dZy0
0rkoJ+sMyRDdDM6LS0Pp9Ia1/ipHJ1km5paOAyFgLmvzNHpq0oIQlk5nHRbfONmAITL9UAq7cO8B
eOp1tY8nUsPSMF+HTv6S+OSCkqhxQa1z5w5tcGkrHguhzJ+z+nkI4xOa3JlSUcKgCz0y30Adsg17
xuT0YlX1FaEPTw71jxrhTZg++8EsvlENfrCuhFURgbpJo+4ZfC/u+3IECEyhM3JQuYFPDK4gbj76
TeYh+IYHPGTtcC0wrK8AV9WHxnOLjVdk51FAxSrquyCMv2pVdl+yf23i6tlX+NtbTUeR2HMyHUtb
T+zwx1Cj2smORE0dAZ+RuIXAfI81D+E6WpKLrq6ja8B8C12ZW69l7piEh34AYeuFza6MdS1UcKOT
z7RkihX1gJNACEaQw4PpvLoOeYQuioNFiUFsyJFKqZLc4IntMaXOk8arBJqCcLDB88fQHsIJYW5i
5nPTZCWQ8F6mI3PP5L6ERF3qdn0IJOUl3yKoQVJ8UCmx3CGmcGQ2zqLxkrdgenTClNz3EvQ8cQqy
F0ga4+Hd7CmDQGWlDmOva7YSKyMMLT4hme1mfh1Vjr5IrA9WeigOkcENdXPIgmFVp4TmGgHmJnN6
Uk628y20W2PymGJq4E3zbe7H/jawPm0RK/ytbO0mNJFBYyxRAVFGcBW4ifQwwmTNfO9hqGM88E7z
XgjzWjVsvXs0bxa4ls6ZyZgFPiA9bu5LVARDmHcY8NDglmb2NNXgV4LhLsfL6sIsj4fysWLul3q6
gbN1UIP3YibmcSxhJllAFyN0R2ZE6S6y9E1ktVdtpsXYQg3sVuZVYVVs7NBf0dS9xAL61k2sqUX2
rDkubqhiYm/Jws6v/UOF5aIokycU1PZFmqcvlgNyguSGtEYYD/QL6Yc2XcwH0yXTuQiincUFwq9E
NZ9sG5Dkzlc9MG6qmLMZWoVJxVi+9oz/ZdMaj1GDpA+UTKH6K8BR/egRbqNWoTXAip7Vslk+fEiK
KG4AJE3uvbJEwBq4oLfbKwsRcjXdGi12AO4dlB+PZtzAhPeeK0P79Oc3CVkfo5Fbd3V/H7F4z3Vv
YaNXWoRxKagCOzdU3JrlZDCwaXi848KsLVjeYVOftbQ7yrE7A9qGQz29iI5TNQ5ni3Y09OFmZyW0
jsJHTl6TgiwtiWvPk24rBvdV6RgQs+wlzZxppVXGSx34gCGKTlz2VYWI3r0roDeJnlEdK8Z4kIod
Dlc+XX3dDS7yjitKHIcUO6WgK29oO1unTQMNsnGzHflJSzeHJ0tMA12htVT+0UI4MJbrYlb5J9ay
9P2VNc24q2g9siDQTAKmu3rB5bvAtX9RY8BqACzEauEbIwW8G8MZF3Xk0wSloBZ2NFvSC0uD4KsN
dAOybQfn03igzrJKB1piebEJTH03TJC7+U3RW0v8EYiFaIdVAVudCGxYeOWI24hYUAvzW6Ndi/je
MZ8x8GzirFq7bb3g71sZ9oDiadDZNQb6TRlqawSnBlLPC7sPj1AOFgFUsIxUT5yVm043rvVua9FA
xC+G8nkujzpI2rKNBVVnykDxk9k4n5O2IHUycBD/U4EZGiInyFZjg1eJaj2/HeK5pU/YzixA2E1m
yCxhoX6Cb67Z+wT7AkLUC3JlDqr79PCuOxEIxZuCOow1+idu80Vk95vWyLdjDpPKdGk7jRc5k5nb
7dAbMQb0TRX1pCHyACl8PMJYVTlbnhy2aUkmL//ttOClhfjP/rCZbbIw6+ekZ9+/1zFFpERiaRnQ
WMc7D0VNUAgZYdFjn8GuK/vVfF6jmh+TXDmf51H1ywHXpUAVI4l3pWR9qQfV0giu8wHsP5KTIicq
o1EuGADjqkTkJccC7zEyUJjIN5HrH4NMYORX6yoql0J7n4Z17xDYY7P3HrXkgCxYT6ZNQI5CyUxk
8ICUNumKed7e52byZII0NJPm6/x9FedPiTPeaLp57TnmY5FrZ67KpY2itwJr0gzpDZqgm1j3T3Rt
bqqEzhIIaEPtc+g4xMjfTeSX1gqPVzHeuxlUGcPczeFGY5HczCiR1CEzMCCYbejuR+nfxUyiCehB
4rpY13rPRsjrpu5ec40bykl738WG6+SHyYd2H0cpIAiYsuJRJ5TIGF4rhyHWoMwI66/NmLwqr1nM
+04ML7dg543oKcu0W6BPrtudWvJFNPCpozmcTN5D67yzicGkjrWj/RaO8JZbcgcHlLNC30XYF3D/
IXmxWM/cZqpaRuTkIbe7tOJxq8grLaee9braOwkw33RnScAmdXsCV1jCD8HbDfHeSmgl6GQnh7c4
hndT1J0m32IS9R8U2gen6ZeKBGhP6Esrzq9SAqNhDxAkt8q59PqUfejPuCJP2D2OWeHCuBxfLKs/
sfsPi+ZFi4NHw3JIKIqLix5iTao/BcWiiZurUkM7S1aAby/yg1+M1BO1U+oOj4Ta3s73jCNqYims
D49hh0HyKtDFTUno01RNV/ElNvxzAz8dkMdBusYrGqpPJAQLL5r2RTE9UOV9jFWyS632a/KtS4k+
Sdv3ZnYIZxKaOdMAw3qvIGAIBjdSz7U7N0IKnyY/O+6uPkaT/pT3V6F6MQCETAePnkfs4wSns5+2
27zslyUnpRm10wh2tdJxg6C9SsgHY2mDvjPNr0o3O+ADJlsNschgtQ9uTJ5g0g2f2IQpMr8SIraq
6FmKqwEyy+y6GK32XGvRra9PTwVRWr1B+4oFDBJ89AnBhh7qZVuZr9bgrxH23TWwRymoYLHtFCvj
CG8yD8fJak9hgPC1lDgjfW26xCJ5aVWsBswUzZ7mxq9lcd9D6BN5tnOIZWEan5wWpijLDijxoRc/
+RiL/Lq4VtJc1kW9r72Tlb6YfY3e2GjvRRWewja+GSuH3jI684CzB5FGr8XVFJtXsaqOlOKPI/Zi
FDgoWbGfU+8Ph/uglCQZcrkJnaxhIyfefVJr97nT3VsDN0XWMLt81oF2phWLTlojesPd4/i+ZwI5
Jz6rbXfYOjhzHcM7R5M8B2p8NCQ1bCOh4AR00GDJFqU3Q8/cMZHrOPrHpIdQkNUZMfYF9AdTB0Br
vPQhS0i7KZzLCUcG3s61qO8Mj15Xms56GizrlR+QwT7xM3lbWYj1M2pxaRQf6va2bzdxHrwHY5kt
89F1UC4VchHFFu59HsN1aa8aKnpDNIwEunlbUbsH9C6cqWlrJygrSa7IfPsWTwYSy5y03tKD8iSL
02CjVh8QadEEgsWNnHGMZhxciBejrfDsKVQ3VVYauxE9YKgNIcZg4j9R/CVj2bLWQcKJLTlcaJXU
CPJD1IvkbugI3FMOtB/mc3cF3uOis8s9C+t+n/VIj71imBZmYeLbZyhVGeFMBVR/z96LnPCDvO8s
/DzXhV8+t7aPKG6EiBBRzDeq+wFxwwVbUJpvvrl0SZi8tPVkY9n9fe1kgF+5RZosPWa5DHjOOHJl
B7Q8I0ygpB5TeZoTEzyqzrgQAzM8DhN1B2kl6coS1VUmiLNg47XsXB7IjcbeBrELpEfRvXhQG2np
XtU63Xcd2zeHkVP7piNaxA6cQp2Ij/qttu212Vm03qPs2MTcrEHXPtMrI4/HAIOquMyRLtHH5HDi
Jr18oc/PskIlh6GVoMnsyyDFxTDwUE8wv2505OcDymYKSUT/TtxtCeaJcM5ZwFrRtQU342VnlA+R
Z36KLvjQPR2mhQO+F88VE1/Pdsh2byZ3JkhoE1ntykj3ceNn+6iqxLKXzFLRNBHmNBQkUzWfQHmT
yyoop+tewQDjk2Ce7FyxLoiPW7ngSLi+/dJysbEjfR821YBLmE0JbQscOisky0SzFbgtpcc+Ny0t
Z1VTYzRN5tAK3ua1NSaboiKi1/VS1jN0tgj2RPeaA2HHSRhelaZxl3TU100+66LKy6Vedv0+FCcH
S+V9PrveY2eAFj3VZGZHolrZ6RjTgAL15QLMJZVmzmrKRkD+0TSrlV8JzPUuTNP58Or2KpF1vYOa
CrcpNSVDHRKPg64KzjoSbZvlwAVMJcaQP97mtI8XvhlEUInDYaH3KJL6GC6o4WElqPtlyG0j3DjZ
F6HXQ4eN3/1exQubDqMUU4MMUJabNpbb0sAFbwuwNjoFYgm20VeK/ZJgoxf791NHNcEE6JL2KT1O
pdg8GvDeJeISeGANvAK/IRKWnl4UBIhQyQ5qbPqb2N9jY2JXxQQEPJZoypQJt0MTQZsIcv+atkd9
2aYR7PU+e2m7fOdO4B9dHqdce4QmZVccWFd+kusiPJSunQzprLf45Qrzo+ui4MVC8Co9RY4dmRI0
HurryGODWmISXLlDbu/7OBzJjAo/mFPHa65GxtZHrUpij1uERNXouLuqqn//VyFluxUCTVEtQy4/
QrPGy7rziP0IAB5mqij39h1dZ/Cw2oioMrsxTSw5kN+Ab851FQiD3YOdVSsVFOTs5r5YBXXcnaPk
xkklRmwL9MVg5q/43OyzS4iWjjNXoYh3nPhNy2X+4GM78I3qOmBs7roBCZVPw/sU5hVlyNTXr2Pi
fCCbQn8ulE3Di9ytjRwhD88dBBA4EXmN+ps/pWCEMJ43uZESi0VoSBpE6mqcggYShwVVLzAPjoj7
Ezuu3YgLe6sZ5bRSGQwCReBB5Jf3WtgWt9L4mNxJu+WtcRwxZ5Cb0KNl8NjZOCai5zg7BcFjbxQO
XrfgLVOJerZt8WA2w/BRGmCVuunBMaPtCDjXcdCtdgouvk1iSkZaiG4aV2GgYHVY6MMw2zo8HPJQ
Y5W+LvXka1CkH6x1cIalX+s0eSiscMftvcprGM4GRp9YiVtMpOumIvCsTg5xRx5WQCSNWYEnz7Sl
WyCntnYSYRHAhdkERTRjmfqr1C1YH9hyxIpUlxdGbm/yijdAw2Y3O58dA36xMVtD135DrkzsFGXi
qP4QE5mT+owrA+G6KFLs+oNPrZjooOgCBhH8KXMi8KVmydnSQxn3oIdpnjGloHGXyFjUxvla9nKV
5OGnpvKvcjBx5R3CaVEm3bsCklkV1RMPjqWV2VvfcrdllZyTYdON3tfRwzsrKCaJlLoDeCze1fDv
vGm41lBLB1NCzAGqfbhUdxrlhcthttTMGstOjId0SF+hmqwNUrbCHMgz+1wH/9OBYtTSy7ydbuuP
Zb1OtOizkuYRte2lCRRVywhPo6GkR2SmagB0hOefmE02WpR8xW6NN7bGcORTE1FV8NnPWGweqmCH
vbv5vybZI23jn5Lk1srDVwddGZl2zQErEnbbctbVc48TY+YcPTfZ13bNamk92XAkxlXK3hOrM2L3
1wIJDE7z6gmRuhTVfa9n+6Z17yjEnJUGvEHM2arqIO1rxCOQhiObeLnK//Qku2YQqziO14mTEbQy
TVT0MT5kIaMnT74mebMxyNERAWKxGM/h0q+CV2Oyt2HNRtj3YiDM/QJVwFHAm0NE7+KoBtReBek2
RVa7UPo9qIrpYoJ1UE+zFz9Nissq6+40HaEueh04peHcVaUd6Q9jvDRRzF6GZYmoEGAezT8GVnKe
WqRvengOQhfHerAoK/Qi0OatPiQPJUpezYScez6pq0ADh9W5SqunPqk2mq/exeg8p1z8yzgDKeha
7NgpdBrybsAq03Gq2pK7Q+aQXHNKe3n3KgLtqktRTIoO/P9qMhhzsLIdsrucnopUnaZ7SgRvKucj
jUXw2vc2+Ljx0+UVXc+5yaBhAuva5ng/5n9L3D/w+S6h35HwU467rHJudRLowHnO7B5MN6Ftb6w0
YycnXxay7g8TbqkQEnxTsFKEhoRbbGmreFk77SFrzVvPdo5NBoy7lYsKgmOoY5VE2LfNDB9ugovF
M76NJUTOxlnSuDW5nyWteticl5IDzSwymkz+cp9lIMQ4am92nhUFyWaJfxehr817OrT0ufPU3kYh
Dc9SBJsgQ/TlUg9WKdFNGSM1YZY0e7Q+8WPTpGfPSih3D9dTVT75OqMs01Jk9eYt4YMsZpu51g/Y
tfU5OegMIE7jQCHIrbsYEncuvjubEeqEpOc7DBxfMTjb2GEPlhc7HA6vAAnwfmt01At+JyxEctlZ
b76Dr3jitAMdKUe5oiO7N0VPMx8LCv71Y0PYEETBBlVrshkDVOQ2doiqaJ7GOv50tM5fmmb2gFvm
mnraGlmlNHa9iD8Nt130WncoOfF1kHyaTWZiHQJ64UXbpuKQSS7cB5q9KfWKAFz1ga2aFkCZ3bgy
eK1f01yns6GxYVQ7iAOv/iCPoZksrWZ6gMeK9xcUjvGsR+4q5+HQKG3na2pXttlXVGK3ptQgEXno
kRmnoxO/1jWzqxl0h6u8YRLoQ3OXwAYohLaMYAdc9JjiKDdcalay7zrn2HrZuTKsW56HZ+XLLSj/
FZrhBfD3z0rPX9DWX1SM6WGizRI15ZNHBu0azurrJ6w8s0Fa4FnaboyxdTCYEx1nMuxO/Fq1cSst
B9Bw0RLhghsAjfSjyNQ2zdlyoJzMIcaSkoOc5j1Bd9KB0xmkvU08/6oai6do6h+syj0O5PLUHqyA
QbpsU8z8xmQn6YT9g0tBocRNNZ+MhkIocZ0ca0A/ICJplDG9rCBxT3V2tloiU3OXhwi3eAZGItfe
uobROw7J3izRrWA3Ld3w0ETpLuxQgNthCJfjOTXZr6DeeOiCN6et4pVbMxmbvXPnpf2VJ+otXhiU
ALM9SitRw5g812zR7bW7cbSOeZ+fu8BBiISgJXTWL34VEUNtbUpKEYQMkGuTkKTmkAQoEID6r+Mk
aLPyuBzsDgR8f4lv5ViYzrbw5V0IL2R+fIN+OVihvekz45Y5nvWAZMbUum0KFsL28xuRUrjVeavQ
z27GwFyPsgG4TM6VVTHPD/74yHKYe9IB9NDWT0NpvgN2oJ1WMnpLWAOZewqN6abTxoTipCSVEEtA
1iDV9hfewAjISntjaxwoEe9M1FYYLvFdYL6jvkMliw2WWM6hnZqPqbzrYsKTnTsH7yZhu57L4ono
C2CkODnhn1lDnW5qQlnt3KtvCJIJ/Zrgy6LoMXnDrWljuMSKqk7HvQmghnhNiEz4DEX88T/bOv5e
xPD3/4+kDi7qgv+8vbwKo/B7acP86t/6yppw5a8mumnmNNQIgI2Nf3aWXfdXHUWgJZSQqGlM8c/W
sjYLIpAaWAgPTEO4rktD+HdxgybUr9jwbF3ark0FmF/87zSXDf7+d61lG9aubtq6zY7L0DlGky72
9+oGGRmiKLUGkb01DrM2elXZ/brrJ/GVFXRuhLiZlObtzah7zbE57wEyXblJM9xovlyEIOzmlB0W
gSZ4oqIywV4pkna8cVEK9VhEqXjIkvbyu9N785v44ntNhqAf//NR2wbqD8N2TUMJ+6ejRr8pAl94
7kPtzqvqXoE2MbpnzwWlknfhUqF6Ig0BcIVkm7vsSPKrW0mIOLHVfaT2WEAcAi9OY3hfhHnz9c8P
b750Px2eQHhiWbZjW46u1E+HF7VDm+rsoR/6nkJU2cXV2vHxNyQsuHZT1VVU9Nx31TRbR+kfmkdA
GrWX6yibTn4A5bkfCZKfWmAE+Lku+rkandrJJ3SznvSdCJobxo8y0cwt3CE8xaCvVzXulkVYS3Nr
pnqPgaI9wUjABGs8jL1Fo/bPP6OYZS//ksXMA0cYltQZ0dLhf/Z8Dr6XxWAGMjqgmA+dLG87Ps8x
aiaYA5F5BE5XYRsP9MvRp+RnGfV+aPBLSBhjVPt4PhoZMcFgf/N1Po3R/s8PzfxRLvHbodkCnIKB
XEf/dmd9f2heGlWgnYX30JDWvXZa1e9hCmbxUiOtMcPdeYY8oC0FHaEU9AGgx6Te95FHxuR4F6U0
PbH1kbbpT6+GQsw+pZEAQNgS3W4jK67GcRPxR9ZUXRLSHtnr+Q7S4jAw1nQCcCb34bopapPNQmRt
R9+7zf0+3keCV/35R50VVz9eBVcYtpSmQRSpY/5BnNTqSCMLfwoea1MZt8qbF73m5L9YYA+IPU1R
XTB4ChqYgyOIF7EH0n57ItpNG94KATmn0lNyj+YqXMcGWXAW9tJvpy0a7WNZmeVZTnMckXdE3S3p
K7bZJnUmFqWBtaUYXUHqXk7J/An9bYgqc2b51xs1c/+T0DrKYXx3RxsJSJJjfB7sM/Aatjm9vp8o
e1/AVAgOgQLbaboKELrvvMNVeJYDqcpp/l7194XXPfU11d0mSsSB0lIx3P75WRR/mARdYXMadSZa
B+mm+Gks+43mVmPb+4/fLlgbp9aW1Xi8Zjw7aHWngCe6MLu5JUg3M47kPs7Y9Pg5ZN+/OJR5avjh
tnKR+RiuRCJjSkdZPEq+H7tRqwU+Ky/1YDPDbCWcgYtWg5ER2eVVNd/iERS2CzYg3OwR6w1Jctqs
No/diC4H28dLXfnWjmnhr274/+DIpDnPt7brcHjWPCd/d8PLRvReCOefjBcE7SbIuVUfls5l10bp
ZTbutcwhVrTMp8sxZ2fSQcLbg/0PWZdNt67tPigJOLYkTvgvztn8DP35nEnDdHXHcXic6c5P58zt
tN4AKq4oFK0xYHnXhl/RSR3GzVRS2y67528Ho+ZhmBG8tLCCijQ3F/5ExZ4cQ07FXtB3yLvQiDeb
TyIrQzD8lZiWE9QH3y0IbJzn29qnVanjXdsV8y1T66y1WqJo16gVwsbLn3vZWsi0DPTHtmFubaK6
Mn3EVxBCLdO64WYAM0WzUt51EzRqyy3CNeL5blO41W2GaIhpZ7gXddjuKE4vnXQcboVNeibbNTq4
X/WRPEUb2IMuyLko5ps3GSIi20Zo7jlZsloU9rtshE2hRHvGhR5fRTbVhT8fp8YfHnEIIw2dp7oh
dFs4P0//QV1Fk8Yz4NGaw83MUkkyxFSyrc3dt8mE5oNnOlRfyXA4fDv92Vx6H7PkCjZSQX/NXwkB
hPm3jwCre4HP9/jbqLdQXldJvPvzYxbWH8aJYaHYtubBayq8+D+O4GYA/jWYjfdAab8hq4NMeyx8
yVUUCXVRwJfNZJ7uta5Efwb6IkKyyoZQsByK6xsm4XyHP/rmLw7qjzO4YQuOBv2hYWCdmeWn399W
BUtI2ynDRz1h8ZJkyN01gMdkrTDdtmOpP/RsM357bnZanmzwPN9VHY087BnEcRAX8+dHZPwHpwml
q8mqDeGtje7wxyMq82o0EVOHjzV09LsKevFlOLQv6fwkQd4HuouOpwwHMEw5xyjBdgNO1GhVJTuH
bd1+mprgkNdpuFY2FHKHmOgNkFB9KfBidh0ium8LAKXjuOg8Vd1W/rD98w8h5nv+x3mUFbSwHC62
lI7l/DRb+YNFsERYJ4/9NLBzK8Sjm7KWGpWur6ogzpcpEUF7aiQhfWy6yGR6t8tJ47HfiOT0bTGV
06TaGWo8TVF84zo81DEJy7+YVmeZ6B8O1FWOaykE+QzKn86250c2K1PMw6nvjzexoYm71GveYqhq
u28XwMzi8pJUtvBymkdIgy0MLT+klCp1w5WOcWHtTWqZq+DNFF6xDrLMWbfssYs2PenxJO6iCYxh
TThnDx1xLyYTKSSmxb98dv3xnNvCtrgRTH0GScyS7O+HMsp5Qw5oCB//H3NntiQ3kl3bL4IMcMyv
gUDMOU9kvsCYmSTmyTHj67WA7CsVsySW6Zoe9NBtVlXdrAiEw/34OXuvzRTwHZEiQU7B0Z67/Ghg
I7t1zTDeK+407ITK0JueDfAVJ78WtWVdY3XsGF7wkBs3dS8xJ99GKSPHY4Yh/ucbAZU5inM+ImeO
/vWZm10V1AF8/pcwMj80N873S3TOph7jM14F+0FEp4rJHQyIV3ZrmOtL+bEerpbLLDunJfbn5SoW
Be/vy9USaNx1hOYIfNlQf390IkOUN2p58dKZWrLv4ohhlXBJFVpOmZAVwt7eAcyk337IEvNK0dsW
p6SM97FAlq4Ikhhm8YKJej5NGsM+S8uyvd7g+B3ViHzrJilpvuqniuEq2U9oAeF8jqcqQ/agx+8z
aPOjrZb3SCSr85+/3H/13XRWBkpo26B0+LLDFVlU9m065S/rFXPd18ouRlxUzZ+3lnTMZzrIYLAC
iso//8u1v79fljCWokrnp3Ytd/l0f9lf40DTZ0VJISsul8O8MMWOk349zJEGJOo4HItlZ6vNlEQh
1fAXlEMTo7rVl7MZhKm2q9HO/Plj6b/XLCw7y8LsoDq6IbBqUrn//rFCfqm0QlD9FNSd4iuzEZyx
ci4+nO5UWRTAy/YP1DAlRzMBmQ2ioMO8tzdqY7yNuOD4fQDEdt2ojFEF3EV+2tadQsYcpdL5RAH/
qkFXH2M27CqYMf+TO73uuynuPT3ISJGAqOVDmoaZFeok0bjykrhq/g/lmfH7L7C+Ya7JYaJyGRac
KcsJ+JdfoOoqxmaR3T0rWRmcdebx7Asoxke+kmxT/OdQF0w7vSHUod0XulQO9jxe1Y3ctlXK+dfF
gIwImjSJrflO/vmNMAL3voTBb+ktE1aNXEip3OoGeZK9yj0b3n63D+dZ36dlfEoJSDkNPK0dFt/7
BGX4oR1UIqJhpW8K3fwJUdH0LYSCFxkkXmqSt4swLt03LReZRA6XyVRP2nJnVasWkXdm/8Mj+lKZ
LI/I0C1WJ8uU//Bfvz8irTCdqK4N9dmIez9suEiutf56hjoTYoekyG3GYqa6C3Hk4zEl/Gy5gY0I
+eGvA+oeUX3+eY1+uRYtn8rkhdVUFWfEckJ9eXFzldgtBjXco5fXAWi8zQkePQBxE4/I7tIr7Nto
COk3eKlOFGefiBudYnprhJX6DwXnl5bP54fBcIGvB18FzaovqyjJixFyiB48z+5YfR+CqYbvHVKo
o6Cx3Z3tMu8GulUxerIMNB6FxrR6iYKDhjJnLhzkgPtUH76r0SottHd/flr68jT+cwunyNCWGxsu
JsGD02iO/O03nHojS4fndW8RWhGQJKt7smVEXfc9tZ0hn+q51XzKag5k4qt2ZpkzdpE9gyxbr6lO
CAhGAgf4FwBszU8K8AOnLcVoAw/eoVVNhM0zU2c8b71j75w2GjzZDNPus2I1b+tRmg8l6ok/f7t1
k/792+lYrQx9sdhhQvlaFBY5V53MXl5iE5znAFjNA/zz4ua1zc5h6V6qlXs1tLtdOY30SDQAhcDM
5a4v6FsXaXrMle6SBkCPy0zXPzspnWLpx5IBGlQQqGd//siLN+fLD8JycWDY2Corhjfs9x/EFZGh
RXnVP89ZQVRXKrC+aMYVDAiK1lhjQLDwqiA/EXRnDsW56I17GTINr7LU8YEeJNs8NQ1iWuBek/ng
XjKbQYytqcPWyYZ7XAcKYTEog9cbT6faGtqCxKApn2Bkh9CKJxWOOoOEgb6+FH4lyv4hLJFAL9zb
grCWc6W3ZDha6Je1FJXAYJnfy1HnnWYSQoOR7mGGiCTVId3/w+P5+3o16TFQIBs25jre8t8fz4Qf
aMyzgqYHyIGjAQ/XkPh7BwdSX20zu9V+mfCXiLxQPVPRWaw4Xz0L1+8WLDBQQgdtT8U/Pa1nVe6S
xOCiNH1fdy2CBR3i6OppX1iY7xu10w4ofkDEdD/WzmXQ347hLEm6MI5r3SdQp3UGacScjO/JBG4Q
z/9FFfntehAHuok3vCJuniLqH5bK3zYXbgr2YvFy+CmJTltP678cUU5SMcbvx/kZjQ4sqsgGApPK
lpthd6clNsJRve52641+bbFmiFb3fSW+G0Wm+JEktHJ5SdfvQfY69p12VP9hO/7Sql82GEvjX8FK
RtKg2s6X8lpl41OAqATPdmz3e0cGKKJTEsRJtPuWuLF+mxYMVIsq1YDY2Ti11RGHT9RCyi8DG49B
Fu97R/3F4MG6qCTR2FomNopsIIjGxTnB0gNhp/o21OgV/rzYtL+/ixZdeofbGIIdR3ztsBl0PrRO
X5pHHdswYbTQtrRoGyhLtHmQtN5a6K77QaGCvioa95syEHagGERHDziX//yBuAj+bXcwhYHhlAmK
y4ZmfqkLk1JVUUA5zvNgtcx57eFu7T2E10E6YY/QiE5e6j/y5om2Oa6fJRtH3vVK8jtjOrZdxJBo
ny/ShadnRRO5KSpN1cZy+9umSD5C2Uf++v8JRl+Irruwsgnlm08aoQgnE1WA17eKs+uXbZDwzZ+1
TYhPp7vjPtTiXaRxUKWcF6ZB3F1p98PODgsuThCbduttZG1VrTs/GCHrJsmCM4K6i6M3xO0tBaRi
dsS0Gu8KuRyxOm2GWonY+0Iir1Jh8Z7XMJvRgO7Xlbteb9nUALkCWJjILgL0jcKoDMSzTmrWYf0M
WCB+9IRFnAwz1qB/n2pXsmWI8qHNkEMpQ475u+8EPauK1N+4AegXlE7zoROKeEoqZgNuqh4iewwu
3AtPjlrDCuMuQi+eOnAo5lPRA3WkWkeKV20iC7CSsLqfYEp+6Uv5GwiMixx/THsj+a1IW3FFbCtK
A4epsBGSR0aLF/bIWBjH1My7c8holhb28KyIEZF/Gd9+XqmWy1WsGxjtTWCza9u7NZERyzQ716zK
j7XWWEYvUT0e0oGr2VQG6l6UBVQ/rAlIcAIwuUtn0AoxO40ZqcZNIiwSWCPXK9CKrCODxuVpo34d
t7GKOLYAMsfUCgN/FKFErtKcwzLW0y1hRZWnjhWgjASJv+Wc0/ibTV3s1eEoz2TLkSTCqnQ6M/FE
yuxXw7h1xR3VhsM4I7vFzb+142beWoQEU/V2/QY0+0OMyKFLComteb64DJw4YFBCFblBZ96G6uEW
l0WOUU11uuN/Q9wo6VDjkB2rydZ8rtKeIzF1BkJ/CMaQwjOWjzQsEMQvI5HKRbpHf9iH7RZthUsm
wGdbePmi69HZqCS6xIylYaoiPs4UUEeCsCXS/5gllik2xXAKMQqQsDEuA691Q1imaGLTj5wbQYQS
N41IcKEjCWw0SG4SQuIda8ohUtYcMUt3vFq+UKRV30Ny2Dal4d47amwc4Sly5icIflEa18NMUSXy
t1Ebm/1Y4R2AJP0rjPLIQ3FBJmcA+0CTUgfQFHphdEjSujxGc31Dc1XzchO6MGwWpP5a8EgkCPMT
ETyFJgnfTkyGQxIK53NDk3ppHIGcHYxo1B514GuG2h9BjJO/nKsXF3ntlvgGh4QbrfWbBPklATxL
YUJwa9v9QgXmiuldamrJvA/0ValiJUmR6m/aKb9fh2mOZT4NSxctUpllhWaSXgY0q9k8+4irrgaS
h65joP9yyB6MMu29YXpaC5Z2zE7p3A5HbAgk3Lb0ySRS3Cv4a8/aFBT+0EEz5X2yuYgWyT4wZojI
VAPZMtaCEx3tGXkbG6PIxyu8cIkPf1H1RK69pAoy/wburAsK2FvPzbRE86vABAJGnBlHog2LvaK4
7+vvrEJsC6O4B2dEoE63xAOHojxglkWjUywJysjQNrpANW7UU7Z1guy7EVATNzOgJDySPNyk/zlb
dnDJntVlaBdVyivclcdWiZRTaZGXEhf9SNSf1p+6MCt9w30bVOWuR/H0IhpYzW7ud6UXMt67pCUC
PpMNN6cIXP94wZkFvR1rXwNhknxPxDP8W6OQVDpnRngre2QgoeBfIesJiLLraj7cG5YFP2+AyWkb
F014SCT7ggmnEk45XG102nCLdfmAK2s8VkqCnHV5sOtituLqFbIdtN6uVTZtDBO/tRRnX/fd1q0V
5yIt+7Fv8xanprBpxDrhddpA27KIzct8NVZ0oINTQeFVIjdXOXiVsDk0qEzDWw5H/dhrMES5WJ3R
DDqEtuZ+62aXBKmNj9maLAsSr9d/NNrJj6GZb/IupWmT6r+aMhfH9bx2CtqLfT8/1LSX0E85F0bd
HDpWRfGRAXjVleY+LY6atJurQTPfCLZIPQfs2nFiNrq1bKX6XiFwg5qE4lxtiR0tMpL0PhUJroJq
NIVlWo7jXkB3Y6xJx0QPSaVm/Eh1vXRFNavXj+tgKq1meYaKvcuJSYKbZxzXCWdgP4Jg6W/Ws3ZC
4sC+1bFv8SnXv5XWiebZjlIBB5vJKCn0+2wYjCPkoIMw4AK3XH78PMQYUnd29NBUzpMFppYt35LN
PjLf9TrtD7AVTxpaZKNJzjInIRp+4Tfig1Ui7/5BZfC3pgH1IEoQNCD0j+AMfG0amI20B7NQI6aW
iOvZdB60UrwhBES+OM/xqXayS16KbeDGzpYxFrPqtaPVWXetRMmEy/2falRGgX8vq5hhQBVdxoSq
+vWa3jPwmvohN5/FXIDGC9x6n7XF2RVtvmWKdLNejq3GCTeZ2hLZUQYfqnjsBRx6lW7lbT643/pY
G+6SRcqgdvmGoe2M7Q34sKWTfkwioWoX5kMNFayY6mPCfOqyys4UZwa+3bNyYDcpCL44FNfFgcj9
GUHs6MdTeHCjXr8tMSDcTn3/OOSlgmu7gaaXuS0BBdbdyLFwawP45VYLRtesCHK2MZMzNAAiPdiX
vlYO/6quOPr6JIfnlhCt0U3LpmJeFM6m7eiYYPDLnNS41jkas2lu1TkWR3y5pe2+rZ19o0oI1y2j
fqd12QPhrvKurNLZJ4r6fZ1Ezx3y8EGKdJsCMvQ7m01ZavpW5Ue+9NusbTQLqVl5BAtmXojCbN8S
UwXMtGw5DeJBiYsNQMODVLN78hTD78wKMcIEYXqPW6DDta1g6VqUP5pKaGHBlWEv7tYXRm8KIiD6
wG8mbnJl21T++jAjLVH2jLPIjG0xZznTdLZGbBUcnmROkz2o0zBfpyVJowa7oV6SW4ZqOqDPBB9B
yXlyRfW6jLyOSXEztVW3n7Wm2FsQG4a2xQE5Zo8jAD1Uc29WlV1JyECnbExfyYEqj/PwUDjW2yCY
lugtydok7jGeX1/iTKvAnVsj3Mc53tqJ0eJnQoNP5Hp2WU+tsI1Obi55HZf9XFnIUDRMz2k4vc8q
+U0AmOwtBiC9rb4v2tZVCzC10wszA1jcUUIbJ6ieJzO6aZ1COwmrlbu1cGQmwqHT9296wnWKqlV0
AOuyh7UOWh/xuvRLQkro3bT63jFmAhqtmcFZZv7AwAeDjA3tEqCmTmvxGNxxqfmYJD3+bpDatqyV
6urzT1vq1ky68OqNitQQW3+tqyq7aFiaeodEPqa2zlWSkcwYqUycUcHsrAS/7Jiw3ROExwUnuCFZ
8j6Khfk0yvowxsOr1VnqVZxPYlPn6oQdw1KOWLZNjzGbuhmmaKfKZrrSlienxbbhD7pR+IpgGI0P
o91x25qwwh7TOVJ9OWL9GMhW8QvRXLs2UpS1rNNq+RB1zjkvImPvQFTFO2gfm0zab7hpMWMhH241
TiYa+nubcJG1PoARzlOWzQ1kr+zc4fFH5pt8nzWM0UlBiEDGPelSiOFl2WPGzl3SP3CQxqUFUHt5
4jSa0Tu38SMwiHMP9SKIU0L8HPfg2mbGTUPtznpZfv6WDM0OXa3T6iQ7WcaVD7y8uqXGXNd1es2k
k0OZlXVkKca7jq4emeOK37aSH8/MqBFxUx9YCdo5G8xD2qVPQhb6U5DvW6c0/H6OhufIah+AlG5n
19Fu1QVwSIzqXefmnolo8KYLJXtUYz9JhTwJdMsP0FOXjp8LAms+tmLhPjo3Rh2PHifnjLeIznri
ZB+VTZctJWXpxmzwOhs9kZHd0njrcujX5Iod2lh5CUPRYKkubeD5il/Snc/zU0p0zra1VJidqZFs
h6jUrlwWOh7cND8GVvZ9HviyVTMPZ2eSG+bt1NsxWAxyP7L9ehOCn5xRJRFgE/XR7JVmXO7SunF3
zcQEdr0NGDjJcY7+lFDxMQQikqNrckAh7PiB6EvfkfO8i/OZxE+dW3be1cfQrDfJEL+G9J62qyJH
V76ZhW7jzDHeBM3RUzjSSIgS0GCh2+rPiiy9qukey2zO7/vSPds5auVWdzMmQEzY1yHPKk2ohpK7
MtcCL+7sH8qCKJmqO+KryTBkz9mt14dS37ad0V8KHsToPLjEK23nOPtZKUiMuZyM1LmGdZQ2t+bR
vlGVlFlmQVK76hR0tkJi/vLwV9YxeShJAzQlLoXB6NxrK+o262hX04ZkUxuxPK6LnjuscRiyuoJX
gK+EqG24fkFCX0f8iEr3Rs1GljGZg+5Itg636C2Pc7vepwgW73fMthu/qSPgycK9Rc5nnat0uAbm
h8Qrza5cfqjlRBM3tjZcPoV5y7i4zsyjrhWARNTpFcUDM6SW5HB8wcTBGx+FhpVNKDmVOHdxiwzC
glLkTuQ0KdaydT0bEz1b+mEmH4jxOTk6izsGCM5n3Wr2yS7s+1sHuf8+i0L1mFy3GXcQO8L9r92o
FghW6A2Ft14vE6HACwnMfBN1dbDXR4xJtlxQpSbhGIyOfK2bDr1Ek7c2H9fmCAGcp9Bs0qNGc8yH
6uQwH+Aa3MBD3gOWQ+AhlesQyNi1IwLivzpXeKneGId1TaTcuciUITZ6jvrlXpVC6XUw0Gv5oxUj
qFm34siIHD8kOnJThtXombkt0UDYH7OsdszTwhvs/8xt6LVlpeuBYch3WV/G+3UjcWvP6HKBzp89
no7/trPeImqR6x7flx1X9SWUh/V+mS/2uFwQYy46QpanertO8qaQaqhAhekhjzpWNvLWcjnMlbon
/wqLRQWd4DIQyT6USn4dutqvJg++pUbdEFPH62GGtbnt6qzeVvpLuFXKmGtEQKW4rschXcbxqvbD
nYAyyq7dtppDRtD6eBVXh/1DlMVUWzdNOvfn2HBvg16narOuNIWTmDhc0KG1BQLFqSmQZJf603xB
O7sEpeqAbSpDP80ivB3s7nsTkRvbW6O8mUkKJKFzFyMH4JJPEA0bADBrxIV/7gL+PpleOqpQ5VQd
pqlJIc1s8vcWuJF3I64Mw31udFl5k8GJo+WETnSB2AexWnjI8NWji2nFd6N8/v/owDMCtkGOoeSm
C/9l6peHEtWh3UUveq9mp6Qm/5nG4m1MVtxOxhN461ZURxlMJslxMBsDQebm06znKe5OoC80VwLu
dS7rrnHmBxtDS9zNdMycNDqoTviuqHBJhExu3WmKDjpAZz8b2NYVoJnQa/v5ZMXzuMEsgUptIouT
Y9g8M6OBPGDf0RMCTr8KRTQX9kPbE6+y/pEhWaqjHTnYd+E1/Pk3+SKeXtvcjBsd3WKKxnTiq4pk
DODkJ0UfPK81MtG2xi6E6IioDllmOPd0F02MYXcJdyL2zUp4pC/oWHkGcsPBNxJ/Zl1IdT310tTO
UFSf1IqhzEDsyK4oEqw3BpPCxpYXHYPo5847E+jd6xGTM5NdKJo2gpHhZeYZboWo3tWQcvLPX/ML
0239miiUVISPmmXb2tduPjSv5Z5kwZFpe+ankCv8DNq148ZHTeXqHUbied1Jy5wxtSuXF0nfjwNQ
c2pmXi4Fp5U1d5R+HDT/+b7i3bvH+6t4BUTr/WQ6j6FOGtifP7359+HR4mkwmbm4XGm4hP7+5nR0
QbXRqLKXhq7NfWq4R1oiWDbXX8ckOxdvJVlq4q0HV3mvR4g+aUVOu6rFn6vUgDTWojlEGnYXwXdj
kkH3cRUVq8lrDAPvXJn1t3QOmxt3HL3IVKleowYROQ2+9dv2PX3r2ZSfo09imN4ay8BtKvDA4E5u
dkVXM8IHZTNznGzloKR04+O39RYzaB3Ak8HVaDSd1psBPRVbB/vUlUc4Yb/UjoC6PIrEP4z6vyh9
1t8dwwczYpR1NHC/XpDzlERtHVn8MzS6tAvooBPHK0J32LcwWMEdoYRuK+1TRdk6sbtVshYEHOLb
XVGS2zVqaeWHVYGloU7n+xX10Yz6dhzD6hK1r9WsyqOUc0gELps1JZhxtJnYownFEAlZqeDnWUVW
f14TXyShyzdDRm2h8nCX8RR3gt/XhFP1c2InaoBFO6XlGhW7SC23pU0S0TodQ1hI13sRD9RmZAPE
ycnPW7q/Rh4LT6ucnSzz17X6X3/gtZhYpxufTZsSGlYUc6n/8+f+Lwb3fFim2ovwWjDgXvQrfxn+
2W3YwEBKspe1K6qptjgSI9YAksjMByovIqLj20QZsRiW7QuQhuDYNfEHXjHhUWfCBGUqvL6qQZ3+
CvnjjkM2QC8mLHIpj8cBWnajkfqyKIvHysSd0cQKAuToXRNT+wBcmolXbrv/8JZq9lfpDd8J05GO
tIxMTtdZ//lfvhopFGQyFEn6sj5BGRKG1owocEdIwZAFQPkAB3aqw7ic9FGsdt6sFXzNH5MwK9zl
jbFjYEE7BErF0mZDPGVGlb5fwNprgwb+A+eHgBuZQEHYAHi76tXZ8TLFxPvWlBumyWE9v4XIG+gk
zuABHa6P61W4qPEAA9+MD4bRJWiBkg1KnGO/9Oo13c7ImbCjTYQldx1MmSPKknl0r9b2xLpCkMO2
pPkxVBGVJ8iP8saYcTyPE3xJIs4oJ23IIBoz0jIgUZe8mYGQ77w56V1gPRA1LfAeAnlav5yyyGuU
yjqvq1UxQQXMrfWwLtsYpse21SfY0wxjVAcdbgn9OVgO2LVYlwUEHIVw2Q07h0qb2QQ1iAdDaafg
cegcL+mr3aruTK1aXEvd/rw7den4Xa84xCxyfbaDLOydheoYGfDjWsqmjrrQQwpynNQnxcm1SxIZ
31szzPahGv2MSLwhNyL92U8DWRC8TEo3PYYMHOukJvtZwHt07QA1oQWsrR6D71278AqXeZwVdr/0
YVIvyyJIzpr21Ot1dV5fu2bSye8uQB2uf2lMpeWvl7b1L6twIOQA/JlZRweTmfmGXI/AhzIwbKxa
93LoeKe1inZbYyuDQT3VwNy9yP02ahbkuUH5EUAl32QyvZ6WUhzCOXFseUV856ScBhmCjwIENEzV
x9jgul5rgXyMr3XLkrvBsJm6B4HlJ0sxrSjhz55cZ0868XDDmNN00ss6G1UZrfmJPX+KUpzFAGBg
D27bobskCeAGhSX45+3E+F0Zv2yDpPNwMDqL6NCwviplohm1fW+4zaegG66DcVyvCqlUBJNIs9pq
EamHEpa3UR9r1yC8oCQuqy9bbxVa2dPwaJIQbjT0RlfJrxM9O1GhMHykNF+Hh+vDHVXnRQa68Tkt
AIcXhPT0mF6iKBkV9wbp3xsxFSiwQxlv15IGtLe5KaAdAHKt9uU0m/c8M4LQoIYYuISqRaj05wfy
xSm2PBAXcZuG/M6lzLa+1gp9nY2GVVj9S2sN5jkduPw2sNrxY6vVp9doxJp8dgkjIdcm5K5FeCUh
7AwBneXvtcQ9wxes+60OcfW0NrHXj/gvRvbtp47pC7L7y1/+7xG8/1vO9/9JbjKr9783tj78lG/x
j79aW8Wilf4XM1nHv4q0CvvlIkxZCdz/AU12NAcxO9IrG/W8gfbi/1GTrX/D78psCZwMHQeEhf/h
bDXEvwndElhiLbS61Mb/I2oyDorfRxH4UyA6U2ghxXMx2lKa/H6ud9ixZ4TetWe7V50hWi7bYgQi
rJ2lU9ZbdHnnzq7Q1REotq0IbZZJf8AWtyeAet6KkuBEZYYOmotiS5ga2aqV/AjxL3pqjCIsQ65N
4xM8VNnUS2Hy4kx0OsinLA68DjfpQBwcoDdQ9cJnKbvWvmY8eIwJvm5DIFb00MFx0ElUpPXgJmgU
nSI7FHkweHM7K+x5cssgi/iv9JXJaulpM4AW9nGPIf/PBYOPUrVjH4TLYyPBcLSx3BaBc5UnpNCa
s7qnQ3QdjKSaS236GDr4KzVF2mZU5T2sf6QmLZlzIqCTOCAVIv/qERHs7FuhYfK3qgrMAfP6JBBH
B6aDZblcxc1Kw+ponxEpAVs9KJL0Nxs6DZgoivy0CIjWCHSkPagYM6JMfCUaD6wfP53dfdxg/jNz
TcKv+llW9Q3ZLzZJ2zSRZkvGjN2i18BMcj+mTejNHeK5rqKdWgw6EBIjvDQWvoDQGjqOBiX2g7n+
iRhN2Wtud4jbPttDMLWa4URv68Udn5VYu27C5Izp4CPlf4iaLv0RKCSkklnzCoUMg6QxLpAFfLmg
FQHkil95H4B0yVt/bFuTFh3WR0meRMgPlFv0CbJZfx3g65lOBxGkIVOoigw0fMHBqtxq07UpUct9
vSPx+K2ezHQjL1FIOiFxGT1m6kbjD0820paGZzGK2cY0PEUe/AhASrfFA21cRt30aTb01lJvDK66
gcCZrCONfbqqwKBq6iHro+cOuemGp3XU7ZDDIt0WfQFyBlCZ3yhkD/InTJErUH+nxzhYmnbDdZXn
+Wb5/4VZwuVp/p4kPQ5jDcROX2jXQ/yriRGHKcar0iofBJce2jDzWcrka0JrIJRWMLkDH42whuSy
lKwEr8qBJtQNHBXdvAoU54qeQb5hsBu6PL6uA5RfWz+UclHXuaY3NggxkiHYAOu45vC5WEV4hwD6
mkvyNxNUC9iq/CbOadAOxkMkZbcxdDwONompddH/KrToOJJoh33ApcXEV6aPcy/VZIP9bS+19hp3
04PUbFrkv1rynKx0uiky8ylEcFT1zQ3pspY17Qn5nrDBRi9WNNxN48nsQrp8zb2tVe8yDPaIhg6E
910ZVbwboydjqH0e3nkq6vuW2VXXX/KAaJp8rvmyhRRb+HlXUEwfMQMf06Cj3EHju6ky8a2W4T0/
tSe+28SVi4VFiKpzMb8q77oTfwsbALgV6WrNuQsxSap98OpAFaR6JH0avmkBPbBF1FN2JeHX9fAD
TcmxnbrbONGOusyX3G60AfKHAiEZuRiDNFZsAAeI1DaPe+htVYojkSaHKgh1WLsn5EoQq9TuEuXK
3eoItlP7LNT0OdEopCyFtO6MjFgR5RMs2PF7XlvEy8AzyQQOR2dM3w6Q7YCpNO23mMuT6xA3nKZi
Y43VtuyNhzhbhk0dqLaY3LDNcMfkckLDAYRodBmEmiRV5yxDDMPjC2zI617FidCp4TMSfwJqYv0N
tCfpK2A82yh9rC1ijq0y+ZhRGLXJ+zLMUAyD1JL02ubqySNwbuNablXJhMKKovtuHvhzGvNA8Hm6
6dj4RWs/FmXxEg+utRnH4cbwwKW2GjKzykI8ZtrOqz4TxWM3kGkL5xA22h6zRYM9JbyKjfzUiPg8
qHypzMxGiDz6FZe+O1T9x6brPnRZ6iRZUhCn6GuB/7AKqjDwlHqCKKYq59BNhA96/Zkm11tsRfjk
hzD2VThc4HDuRuctXP5m5opvjQtNRugvEzx0nPLhlUoyM6Brpt1Kte+Wz4AJj9QVXtu2dr2p1e7w
4p9xWZk+OyrqpZGpL+MIq7cguIevWpJObMcbu9QCz8qwMYwQAreDIbkFvU80FiEaDqTVM1z1zPml
r1BlAecpiDhXIAAn9Qt9wY43GEIoJKMwFk+1obzKmeTLKyKYP4LQujJS3VcYuSmzdrTrDvJ8Yf2I
c7gwQVPvgRF9Kx2wQNkMW7tP/HZR5pQxeQPTj8HgDmRExl3MxixGRdmAAmbTIUCX6aH7EqXYSsdG
z/CvbM0mPFe282hOcCzLpPhIkdxtghKcDozLyzA47MytdeAOuBCygPsEOnVvV3DgOkUMoXJAWpa4
225GctDqvzA4+g24Va8IuEPMi2G9vKu7aViUAM+9Od20ODB2hZnSp7WLuyBRnnurnTaW29n+EDq3
U0WHtI3BAMw0alouAn4cxt/p3Sqwp5x2W4YfjnIE1A88U8TttpuKO95eH8VggeKYs03vskNmEjqY
dri7NTYIkY9PNjxbkSBKJomW7VuxiIMDkZo5w0yi3TFhye8UZAso/NgK2oh7Psm2dl+fiOacgGDU
3+KG+UTm2q9Cqx/wDj+NQC3RNxZe2Qs6uRIWHoSxLoHUq+ps9UROgNjJ9rgRTVrEteV3NeotI3TO
qjbI/ajPeJXjwrNjIKS92qkbrRfYoWEjVwG7zxINj3qsIuLg0gibRklDNJnhp+ao7aY+Bk81AKHH
45cL67rPlXqTjuKXjQBOtauXEUoSfTHGJ5l1IVT2vlBI+RHxe+YAOqsbdTcms7YL25zuvBK8qQqM
T/5od2tSGdhwUjFd4+cZyaScUpCDjqw1P2/VrZ7K+yasqTmmbgIB0Z/VkkTLyNV+lKMLt306RBVi
yjZESh0ly4kZwL8LKvhA7YsyImqa4Ap6ZTLSsNOzvaIWNjuO0D168+EGbTGnKVqymd6tl3TqfRLS
WVD1b9RDS8h7pPlFn500rafmk4xncPF7ERjcyGHL5cSDKFoi0hJwimaXc9xdas1RN64UAn5t2JRu
BoixDNv3IixmD6kJNLBxO2XBO7fGnxz7jCjRnxFFtknnbNrFcJnrOT+xipEmhAcsY/EOGBRnTu3S
7g5s10fxqJyZ3fqiVvUDebtbW83TbdCyiXG182QP+TvqmQhNbxHMPyXj4si/DYrjscJ4SkHQQyzQ
7kkl2+G6LJGykXUc0omkhjzLOYN9Dy5yk2bygRzuYNtn8jv0WzuLftEWhXpGRkOYv4eRSX5vtUEx
+Ggui0vJssZDc/Fqa7djb+tc2xf6dynvqKqPVaHmjFzNjyTGBttWt02OfZIJps/0S/GWk5AWGFRb
FURCDixqStWRZtAEiitAjOvkxrbQSRbuC+vdjbRnmip7tzKfWPncpBe1p1VVd8ipHqvcJDQijstN
rcmrNst/qIUkigA45MZBT9sTQQoLgT2LtvhjDameCxTLry7DbQrga7TepYkAkBROv+c0PaHn95s8
ma+iePhRqXxmObTXblPrBxD/5VakyuNYz/fzBOwqmieYVXVPzImZ/0qC6qq1s2wnzCVxUANK3MtD
QmHIMBSaY9q+2gHbJYcvfH8Gj64U7ADtOG6UnGM3D2lEzokgPXXSjE2gItEQhqb7RWjj2iEbIW0g
LRZE3W4JLkfnmfw7R+e13aiyRdEvYgxyeBUoWpIl2ZLDC8OpyZkCiq8/k/N2b/fpbluGqh3WWhNm
wZhavmToSLQh+/2M7RGBDvW2m6qfdA6pX7S93f7KMHMDVVIA9IgXbEnOXFs7BWogsH7dUJPTWAMn
iSrwDSXZzr7KWmpbRcYcSK+GTqi63CHgcfW0hbAUfaQ1MYWuEZFcrnBwdOMc7Tp4kj2FNrbs8DWk
jt8UWqf4uNaeCEgoSMtn1pGWNTVhle+9qT2wU0txxibLMUvJHJuBnBKepogkLVsr/ybN4UwyTlNv
VKyB1B9rgkTBSrDjcHZu9KDKOiyOWAyVjSgIBaurnTdqG2Hj9ME/cUSzRK8IO9mfjZge0hL/tMSi
tFF0ADXVRD5GZr7ZI9uoEXWWDVucmfQEVzPsUOcZ2V5ZW/WwtiT/X6mWb5CoNZzRbmISZWzwwZXV
yNKPoBnybIei/uut7oAkQtkaufwIE930c0PZDnKe6VdnFaHkuJWs9XZaWQrgChUGxjWJSdOqsdod
OU+hX6el45Md43sK3aGWqufKsT5Ue3TXrOBfSKP/rNuRQy+PKUDG9EV22utMfOcihAXlQzyB4byr
o5FwkbVyTTzmdtA1zPPdzkkQrunpXJ2jGN9TesvGtHohfO9qm1l3cFQijaKi9scROWpbMjHV25EY
eMBwNUBpZ+p/O89ckzHgoIhuU/Zx6vPEHRvUYMv8VEdMbhNihQ4zpO8hJR+vgXt0HMImeaRtECHT
h9rNkNml6WwKAjFQgdN9aKGCaoOzneKbuIlc7JqYdfscGylVpvYE7xAIAiCJAyun51ZU6N6hnjhV
tY90+SLVKt/2qcHLTXagbQMHBqhaMdJL4OhMzZdYMBH9oNwYQ6RE9tO/zk35pFnpsYk9Wr3wHzkw
zqGSKIFc9MBWzSxCdXgwx0GQSuBF1dYc23lVmPy9JF2TvOpyJiudsxdRs9ZJ/t83ZnWwebp8bBUV
93YAcWmg4Ec1PyZsgAAlrGzwC36esVxULdZoRXePvU8QURCWhqpck+LcE+0rLLlu1JGEZl41fCkE
yE6zHjShwotpYlowYxXJZHYLScShxjcDvCNtk7hbrTCg/Sk5ZjgXslMsxhN4dYLoXPp4zF+HNiQE
eoymgChElUxK4+SWYudknC6Z1b2Wheb5ZEHUpPlX/6RAE4ZgJfWVVtmYCQndwsKkrmrGruJa9jVv
sNdNrDwifVMnVruKVeoWmYBFZmGTrpAKjC7ACoGLj8Pdi/yGdJ+VRvNDT4uFIeJICh35W84O7wJB
CgYogiAfkm7lqi2BvhOJpx3rrE1ZVO+FQ2dJdodEt6kxSBjuOVL5oClyKs8iWjsxy2VEx+C46ZnI
fHnKaKl9HHe6v6kMswpoYxX8zfY7mrgtLNlAjyOu9Lg1CPnQ/MHgk1FngN7EgzGJJS+QyExnlzAy
gGsM38erDkpP0WlO5XXKtL9REMFdy4nk5mSThcQEStuG0xUZOrdQ+9SFxkWP0MM478VU/1MbXo+i
rCT+wz4wMQmwA6o2s43iufDsDyg5wJ6sQ9E8sC6920NYAAweF6RIdU7riVXHgIWPTTt6KgUrRh5/
UZZVZcgeHXQfno3wJ7X0bZ2Pd+Dk1Nj5Ii0T8QX1w+v/Q4lF6543Sbkm6yGm1VF2pahfJmGojIzW
RercQXDhlpptKEfMi/3R4Z9MNLK9OQ83dq0f5j696m3158xHggp2HLWmb1lN61sD+aMizJ4G0SJo
an305RjyRpfxgEMOb989jETqvpGLLLDHQ8y6JI5HhbZDodVVnV3VxQwp4llbGV70pbrHIUwnv37r
PTDuVeTdtaz/kWTO+TPvP3lBsCfi7pNIOSz3I4mi5OoqDGHUCuUKIhoeMksJLJv4exv7gj9duXt5
5bXwTZBEprbajyphWOTwCCZV/c1ATJuGwkNBEc+ZNm4bjXcavUwWtNggYo4vcjrhA8BaMBX+lGNZ
XAUpZ5Woyg/hWduhsDLiDVrXJybg02vI07H1G4uqT6MxP4zs2s/mG0U6WqCo/R3T9q7lWNZI+Luz
pmsN8i8Ycv5hwX93qAlXmZEuS3rEmvZzoab/el39HtkssD8liiguf3QkJWWZbwzDmFa6HmHsyMYn
o7d+zEinUlJfZ2ncRBKtk4pSPi3DHWIMv64Qk6YWKlXkSluyPF9cI31TWxTh//93sii/W1N7Vznf
V5ggNxBjOdEE4ZmpiHbTSBGjK2Jhjpqww2m4WIowjc2JuDbSGoKDuWfcuerT3iPpNQNzNyALbFMe
hwnbBsl6dSz0I4kaWBFR8HHMhxEXqzNuyrSvqBc9wdUZYF59NElPQl3frGdIfyjQYEkkubaB2vSR
SJduYbCgQL01Ybeg0f6Pt79mehb6jsoiZm4IbI++1d7+rC3jecRjgh5xib3D1a1y3hHpnyNrqCuS
PfVlwEoYfPejljpv1xDhzbSyn4TWQkbuyzxqL14FoWIY6HcVNwlYPhLrJqw20PG5q6xdn9x07Yb6
z9B1n03GPQr3FdBDSAefi+SgSYZrpYwp41A96ASoE/GOaoLR4aTX/dps2L85BgzuOIjAgMPnJdV4
4NNtRjSJRXTu8HgznUQDGjDm39TL71uK+h2G7UaX4rXuQVKp5dZtsHeJaaEACmtbDWnHEH4OqIIS
am7z38jPweKu98aez1pPCXIt7nFn3ou+tcCLRfxC0r0rDPZXdUUgXztWH62bfjjyC8fSu7DWAqZn
oC62oCRBiYTmfTXG9mulpmowuNphUmwmgnrPvCzi6jTVDfJ0j76q5S2PvX85LLWmQ0fMuCKccZ8M
MT8MCWRBn4zvJm5zX0ePyVW0G4nMCaiqUHhmTuBFYheO5HHpqLOQcZbXvJzeTVxkucpRQJjPc615
/d4xkOhWpTygHIQE0dGmeaMFG6346M1os3CUfYOAgM6gVpZIslaRWj/3bX/SCoEW0EGAYCFc5Hr3
naL3h8y0Vgp8NZLNsXj2cmOL+Fd6yUN0fLFD7zrgVqDM0cLHewvOGoNpcCla96SIwdiGGLYxDnLi
VFXLzpQXrp/My5wSHskQhlkjg4t6YFvQ9CCIcvtKCH9/0EJjPc4zJWiuEddMdns6MTSqbVbufZuR
XV6rn2Zl351KwC1vuzWvCEc8pgWDYBdqDjd5ztueCo/ACLaVQCXddt1m09kIZeh3IYFH7lLqVeFV
RbPlz6E4ywnXKFFybdK92YCppow5i062u89nzhugrUhnAv0NmYFyqURnQA1Ft7BVIZ9tkLiZEve9
2ykRldFZdaLGR+vQbHiggml2Zz/XJLhCrcDiJ4AYZkoTJKLYKMSDrjrHfK6FhY1GlsDX0/gtx6eX
h+ZX7oFqNjmwfMrgj17LviKDwO1pVu69xT6kNvreD13H4GsfqeHidC2m8qMq1OvUtdTLNpAg0bms
1kswG4bxYFzRuKY4zMKK/Sg1az+LsWE66uAnWk8UUEVwnGYlL2VtfsvcxDwG0IKwazEy31E4lGZw
6XaLhh3u/cKJ/jMiYikho8OKK+gV3djxdR0XWIqzaVUT2xlgtGEKEleBhMewQdCLYcyais0QNQ+1
VRe5Cp89iNv5yVZ+kybalnpJXdozBdDTMjDc0Q6A3V96r/9O2Kw1LLXinPmhjBEwtEVFpLawi/Wg
yjd8BO0Gq8oqtkacFSScrSJJ3jNx+r6FzVovkMBmzUeSiFOG5QrhauFSlWuAnzENMWdV/cGufkPl
q80uyaYZGkBnJkwSLTXuuaMHIgp1FkomQfF2AgLcnZONcepcRmDeHP7imj0TpT/sY0LWmyanBJqY
dHu0VgYez2KMjyVTetpLNcEsG4GOk1DXbENbWaKZOD+0z4K1IHnNHJ9JjIKkzl5TxbuEyngfR/uB
FWDZsRWLatfEZ2j3NO7ptLEIlkqM4sC5MpGiRizdetJFvzaMmoqwSX9CK16p4UfHjkBt47theQzD
WuPfFPbfWqjmPEtVYFQoJeKIE191uWdi3Oy+2nhHluohV9rwZlLqUjqY17Hhm8K+xlHTsoTq4KY1
4Id9Ow4FWENGJWmPTrhpV7rFjJBIsslv8mSjdeKKaTxZhRIVXtNULEXrbl3Eh3KiEO80Ggg3tWzQ
M4cSVUEQtfVqho1z0BVlEwvPWw/tj1dLcjtr5KU1UUNzyjSWwD18Ll4SVNa4Hyq7B1VbnDma/+l1
ppAC/ylLCnSYCFwqAqg1MIi6twIuKc2Pou5rrgd6i0K8Zk38l80jSqXyw3Pw9lIwx1iXmK5MQLYg
BIbHTFxJ8fyomyLeyVY6kBEHsrIjQgZjTTvY0ECL2Xdjc3hK8XGlUfKZlSKibcn4oOxe2Vo5RRYS
zEPi8BZqTqHTNxTThkZxXZkDBm33oBn9URTOS5w/lRzarcqnVY7I26nK0VFTTMlsEUDKhJGd/Ggd
eISyzDqWmx73ra4/meH4ikkG5i1uYpmQ5V3XvHQt2rqVVbjfqcneoxvVN25E3L42/zgx35eihsow
z+ZuVtKvkFttE4riH2luhMHMGgOdzoWzqEawYY0GgKNsz46MfwQWAMoJ/pXB8q6OjfLCzCJuTJiT
oomULV0ynInxmSTGY10iBurphJlW6HJJ9Lmhw4Hg2Vg2OePqKu5+bMV7bYV3gWLEkKfKjjprLjuL
tkN0UsihXAt2ues4H07TbD+iRtH8kO4dYIq6niNHrAi2Fn5o8GRZFLZN14VrkSm9j5mKGSDKf+xL
n6GevTUonM913T7SWN3ZCAd8NwHLRqXxQdTPH7ycs0HtxU3M/eYwws7JzQ8k1y8dWXOw5vhZOIV9
4G7c4jeCuFsQkMvMCrUQE3a1SPy8XMad5ro32sT3svTJzbt2F7pwHzMDqF3kzrwITf5buO6nCNS6
ZHSIPdYqZuMItYf4oUygMcqHT1BO3cCUrjerP4Aqq2aKGCzDczWuQMxHnqShPdKnrnohxToNpxsB
Od+VgaCMFcTGc8yfuMRN41on0yM9sxsC0gCpTpNlwwjQsHtPW5N3ycnvRskkq2uG9DNqc0p+1Wo2
kzBz8gCjZ5s8eCKylPOU4a6hTFzXy8xLn2SxtiGRgaWs90lCsmGjedsYSsahMuuNjX/sSXXMoOh5
fd0ZbZxuMhLMrlVYOlewOxLxcYXd0prljfTFYku/ms9LG6Z/Wxz4mzRmxhXJmg9P0kl3CnXLaKf5
RvT9L3py3h5rdA8SepuVoM1LcvBfspuOZmIaixG3OcRD1G+HsDpP4Yw7Q3j0gwNhpqG1WMicEFhg
F327JfiUwlHIW22COCbVwrK6JiAF9xO7gYpUmsxKJV4XU8qeZsjZ7MtRUi9yoQPNOth9dyTi1T1y
Mq4Ga+y3tA57pBBVQBy7HeQkyq6R40aA8krdvmtpHXgIDG+1YmPJ7Fd59QJOgKD9mtViOwHrBfy4
ElGE87I/Ec85MU2INZS6OQDXwQIymbZGHeAU3eWRzBi5W8auRMJFG8o0VghHeaom/Zolw7jyRE5k
SEKOH98WLMnei4J4oqAfNSgFpX5K6lG9DKOwODuzmc9Y3GnzZ86AowHxhMEVp/lcW1uVSKmVzhvG
DsvvZlff6Gy2AmGUX7lidhjcAzs0EyCZdryOjEfu2nuCqsSTQ+QJxkk0hASkBC7ZHYFtz/usSh84
+ogFErRFptPiTcudkcwH97O23fHIBb/K+0UgItDi93njnLI++bR1y2LFXfvO0NogZ5vPkphu3kEK
HcvKtnCs8MbO5Wp2x/RAKCb6bx1NTm6/JWq7iRy073Ps7Ie8Z/FRAGlzTekRkq4xg7Dk1ogIlXVy
g5zrLtt6c0cdwEAsiny9b4ZtPM+0U2b3L2NjNouqI2ORCrXXirvmdXhIm55WvifuQS/aHJUGPwRt
Qvyjo5lcGa14JxI8KGMVm4VbpYSjZA+vAf6hq/UZNO+Fc+8dmRQ3pMtC0B5rhmnNodGsl7rjR2HM
zT9H17H2lc5uVMevvpS7cm7glnqIQaJK/ln8nUFIqx1oyrLodVDHqUb+AAoF28zWfvSGkbvdqM9m
2zwy6t/AyJ2dImaVgY571BMeR6xYDggJvqOO8dumcNtd20JbbQqRrhULT1bTc50NzqN0OXGVEHQk
4aP+oCnaaiRWI+uOU9bmoIkI8w17IkiRlhtVmL4UDmlMtvIM6vHPlYXcD1jgEFC072hQf0LCny3C
UA4QVIeCtoWYlDxm2NpN4yG0e6hf3aHWaZsm0Gj7frS3hSOrlepq5Mi2LIGbBjN3Jeb1RBrRylFy
Qjbq8jpMCW6gTht5T/AOaFn34ZCaEMTEwQSSc6TP6xNl16/10MKxP4Qgrty6RWzIbsfirl8lmXeW
NocBJmmqKac6gVz80m2Xg2JUdsTD43zGGIA34Tdzi3+JBfWzbcg4V4xNbk1vophYgfNWgYdmJc1x
E4wqJDz2X0oyA91LZuTurhUM5sAG0LxUqCCfMmO8jBPrT9FbjFrz+TumT3UrBi24Gi7NmHIPZVob
KD0ra+m2y0tLPhZ0QV93+aVsKiNgMymB0+acHAej+AmbHsaqNkSB3bpgYNyvsNS+CjguviGqeqW+
oeSSq3obRk29n1o+omVbKaJsx/u8LDNjDK0s0XfzmBGHaLAbTnJGTiMsWmHsCMwFcF7Y50Ll4tHL
Ptx66mZoTIB64NOYg2pflEYs32fJWGI36ZLlq2S37zjxR8sJ2NCLsrbFZhNCJMK37qtgG4O+9d61
6n+KHIa1lIFmhwZmloFDaEJHykuQRbimBVvL42xMBtPm9rWpLJc0EGJE9Ckla6wezZ0V3gSiuojg
Bzy7FVowMZ/0qsJwj5S3EuchMpHw2C9Ope7GdnyvxpILT/d+0RrvuKZ3czgj0LOSYArliyi1fypV
okuczGCw/I2a5Jq31b1JYNYYLV19konTOGj9joPphOiZW3JgsDtZvgu5jR47eaCJp3DNpjW7fHb8
5zQSvzJFPyc9/ovaI6kLLkKFKr4bV4xnGlYnWjZM2LXkwuzRm4PyUIE7752qP6RWVrGoLeSmp0FM
W+3P6WKcc3pztWtHoToKbfq4aZ3ikscPzShX6RFdh4YDxzejyJodvE24waRX8vnRHQNhblAVld0m
j5R2lcxFtnZM2opFlRRLUZ8aGN2ZAVqdRWUa/dh6+lmrMmJoWkKIDAExRgyiBnhIB8DtD5VoJiyE
SXOzUrjQZf5neGXxbRbzzSmF+mtVAqdx+dFxR1/xN9BzumN5hF03RRMZy110YY9Q7RK6Dh5dhwa0
q+tHnyDQVt2HXvD4SsWeNupYHtpIpl8kQFynkobdrgWifrwFm2aCRszEjp3+fOnzCzEb0ZNomm+k
aoGeu9aBNQT3m4z/kgn0mua050VeFhqfIYbFVTXTTk1i+HLr6a10tGzPK41LlNN029lkjlS9eY9s
SbNRM9npZt7fpHbVPSfymzXUysZLxauWkTg6cHjvQ97AKeyy54QNfdozXmtly+BlDqXPSMRxBm0d
eZnO7JBcyioSXxqmnoZdr0vklyow2RZYnBxT6XnnitwvBDa2sOuatT1COa7Z0+79qjWGszuUl5wY
soBxk3yaEyZ2GPG/Ooe0mNgMfxOQqUJvHstJhjlDLkRVDawnMpX8GwmAIAdpdCi+GGhjziZXZ5zl
Klr4rEgR8CvwnXr5yV0IrhKUq7MwXbGCyJ1LsyAX3muzkF+jAePmwoKVCxVWx6vdgollJPFTgo2t
wMd2C0eWFQZeiiYilSxEFwdslsy0jQQ+i1hp2emyxROodhYLwLrQYNUi1eGDgF47zhxXEUDbDrDt
vBBum4V1WwG9ZavPOZHukoWGCzYLiRKA3Hwh5bZ2eTKs8W6C0EWHyEMOVFf1qOjIMWCO3t7Nhbvb
LgRezBS3Kmo+pPVcjhB6yZ8blnrzKOry2FCDzcB89YXq69XwfYuF9FsvzF9hAf+FvDovNGB34QKP
CyE4UZqjCzI4XNjBCldbYMeMYbOFLJwywLUcdlYLc3gCPtwsFGKXELB+4RJPC6GYgTAPqeZ7GgHF
eWPRQbQDSe9Ke2syBC+C8Q6xlzpHMnFgUb8jTOtkjuoe7dZa7ZxTByyZ20U+dYCRWzDK5cJTTvBT
6DZei3JhLaNjRh8BfnkQu1Zcc5DMBSNHhfzV1QSsOePH3ABvhlXqi4bdRhia9NHR65RtJSUAChTB
36LAdwHK8IUQVNv35k9a9y1yUWCtKdjoht5gHMVdByftgZVevsjQLja2k10g17wZZviy8OIJ/lou
3H0dz4BE4te49+6D6R5tGe0rlbsBwEVu/vOk2JlzfDMTeZ+0+AG68F4AwZ6UlQMSOwKNnYPIzkFl
h/0L4waStrILftJzClBbAtaeAWwz/N0rEVsJh36itXcxIG51uVJ0vtCx03AZfLXhrQXbTdT5Wmlr
KF3eLgbrrdj6WmOCJ23WvsXKAv5N93+AjMnldA+d7FtfGOGoAAcmtQabFt6/pKFlxUiIv1jcKmNn
LaRxb2GOxwt9HP/eiTL71QBL3rdMnsGUY5uGScP3Sr27UMwZAO3p/N9b8OaTKV5mrqXlQGAh2ZBa
BAq9zr9J//vkTvlnL6R0ggUeNuh0BCIsHYCpk738ZDLBzhbKusEb0oBdn8Cvd2DYSV96Khcsu9xb
RMu6Jm5bFHJ4raji7PYb24YSGe9KLc5mE62HOl4r5oxObd5OE5ELLiI/oPA6x3G8UOJhI57cBRtf
rDJTu+TA5MFAH+w2fqsgu3nA5geAyRnwecfRv3H8nzrwZVZivFBaE7ZdA6yPVP4kAHsPkL0F0N5a
lJoA7ic3ZTI9vY2A75UKHuRJMUkyJEJSKU9d1j9FdZCrhAipl6bLauL97Y8wi9/iuv/K+rNhjjcE
M18F/R4kl7NTZ7f5A6LqX1nVzyLeTCTt56SsGXwovIJrN0o3Vk+/EYEp96KHjJAjpMONbORDUSdX
x1W3s0n2xaKcARjcE+EX1t2t0ggXDPdNL05z7RztfthYntxF+rgPJ8xoEco5fHVhd3UoovrJocRs
0ZnMh5hJZlm022RZS3+plXfmJlyrQ9DkGBhqPf4imobHR7PXqgUWttXeWPFfqrBnkj6/WIa7znJt
18gB0JF+6RrlrtiM3dh88PtvriXfXJowhR/jNA13j2h+2ZwrabxpvJDLC4hW7Vno3drWs00eDjfd
kW9lVl4g+f3/+x5iqfAgesCHevNhPQszuhJecillehvS8dFlyXnIqr3uiRe6ER+w5x574rHVuhf0
eLe4nO95H14l64rOPCuSDRTCXwIi7kqmvqnp2rTFSY3Ui1oikF/iXjIb0ElykzFfvBzO6LjOCZss
Q3SboVVehBHf4tY7q7n7sRwj7mCzzNBWy1c/YWyvk3syxuSQxa+eC4DP8E2iDuz3sb5EbfYYreIQ
dRt8et3U37t/s4fIhEw6Xg3q4Hw8y+rSaYAsi7XbXazyThNDtF4VtEydwHXPSHYYObSbKZFLSjiO
gvQygR5tFHn4X9SXJg8wzpdYE+dGuB8tMzO37vaayTvFCjK+KM85KfikO7lC3pZjbvlP2W29sgG6
G8Nwb5CGkCZzwj1ya7riwuLmZqvJzUYxFg3RA84vJvizZnMy9skbG+SLGJxznicP8qFOZgNHUpzj
uLwMjryUhvL/N9Z18c1QzDugGrtQzsvX4y2f58CckqqsHF/gEB4gvTzEmF8ANuZhDA3uK5btoZfe
Oe6Sh5FG56LjjOafAnYSpDbY+Po8z+kptI03nJTnPlZelh/A8vcXRndSyBw1ohtKoid0aPfRmN6a
JDlOXHQEL78bMnpMNlpjbr3PxLY/LGt8WZ4obXBPk/Mj6/xC03zrCxPkOvhgFPZeUVAFDjeaf5oP
VEc8fAkk55Q5tRNOV8MVN9Xl3xL2efm93Ax3TfsF0QrtcvKQyfyWV/N1+aZmM7nQvnV6szXkfGXl
+JoK8YJC9+P/S0d1PnR9pIRlMRw/kIa+JI7z0STxzWrXliEuUlTfYIEOjh6+tKO+jd1hrTG5Zvon
PULulOYzngXa5F8jHTaFhwcwjV+XL6HI8p3bHwct/FjeKD6rsya0t2EYX3OxTYf0rGvyqW6unTG8
jK357SRALMlkYTdws+Z0J0IVWHx1+f+xUYf78vRG1gTbFvkCE1zXVJ68un9B0/M+z8MtVdQ3JDUf
lUX16hTEHOEvHVXCy60NTyYXRLZKZXjXq+JS8IIu9+RoFtvFn5DxRtbpeA374VX0yc3CiMmRbBrR
w1Qsol2xF/HHWHz+f72WWfQq1P48tsVJq0y/SKLt1GTfppF9tm/u3F7DTZiG97b4J8PhmUL3xZwA
hofdmXSHS2GJO8tDMg6LE4utrpbIs8uT4w4vqp6+C145xbSPrXwW3nBX2ulGu0vC0j6e/i9Dli/r
/x+jhxq0w5IEXnGNspZ/n9/wwsf/X6etH5ThNZrV37iJbgwQqPM+l+/C7st3TuCraR88khZZ4r8A
635Nzexdj9W3goeinWzU3uLeixDDCMg7JDNekHfd3XT055Zzq1kWjJn0XiZXfSriDQL3ndvyJxxq
LMNGNVJu8A3Tvt7NKL4vl5euL13W2mjLb/z7P1oRAX2OLjYdFcuj6GEU1kZwgkaGcuumctOhNSNO
j0+L+rbbFtV8gjiwMRT11EARtzxSKHFJp9Sk5AmjxSCX3VFeEVYQBVs9sf44WhoAd7ymCTjqZsyu
y83eegU0hO4nFrVPTsx2tKOHpiCaUjTzOcTuHNXFyXAWJ0tfXcbyfUy1X5Er1ElEuib162SW31Y7
PQrD+evG4bnIn3Gp3oDDblXbgJM7vKY6p23mHmvD3Zoka3osLbToZsEssclwD23Snpr8naS93dxM
e+mOhwRlZQGVDcE5/jPNq3euGjgTIy8Bzx5xETqWbdibx6HgDyB1ckrYlJAhA4m8MgklZ4Ppl544
EhN/MaJl9GUfnVQ7RVV/lOm+dcQWffazyiJvSZa7cEkkZwaouzwUR8w+x8kZ1j2D6l59StSepFoL
gepvnS5GweGWW2+89clzk2xM6uEObYprR0czap76aEAIPa5btdmquiRIK1qrjCXJKEOR9YiihCjX
wmdSd17kf6FLNFsfvmohC2S9QC2FdzEnb/SPHSrlpRWMESUMWk9VrQ5Noh4m9BY1Cs8qmzbL57xU
lMgSQcQd0bUfKlwz+uBxHMiDNWTniJrDtb5Tr7vZIrmJVF4xGyB5JWPK4kxjET7Uz3mZXVxEiPjD
WObMqDpjvpKIVQI6Cd+0ERINPxFPkZ5yIonhXvXDi6Egi0w7Eje7RdCsM/VIr1HOccM/l70XUiEg
lcqgVTDUT/I0xOVuNlGIPTsfSeSgnq6fGkZbk+39mR3p2cwmyHrbSgZoFYYkz/t1jkvhGqURC2h3
S4ABpoQ/UgqOi7qyd7apd9ItpDl2vO+nzM9ZUqLTYJQQElMbb/SuWivLV8mvN+ROpjkJyGnDJnQK
huEqCoLhnWnHJtjXeh4vvpgIn0im30tXohpyEWqyfaXXdwomY9G44W/17U026JuFYZzIhBG2ezCU
chdr82lgeBt27h6T1CT9Tupr3TE3vcQSlDGZCeMuaPU86J7rdCBXWOKjl4HJiiYMlxdX8evJJeAq
bH2TpMls2FeF+oxB7DCPxd5oyJAlJkqz5G6M832vkU0pNwL1HgrTddbo7BWRHXZrc043rY4vx8Cp
VPqj+uvSg1u8QAPfUthzc/8aSFxRCvCcInX1jLUrb655Wj4B/tdSLy8/hSIyGf7DbJFzwErv5jrT
Q8m6reOpJ88DKr2eVO+QzNaGqQKRy3lyI1Bopxjllq7/o4yXVi2+Fpn5kYa3FCnTUJkHR+hv03Po
kBFNJGPIwJwuqx4AJLgbR30i3Rv/rTy13fSKluzoRsVlQF1Qt2Tq1G95k+/TtNsuTwHs7RPnDSHQ
1c9oM6qxdHQ5prwikGdJTcuzbEbtxToiocg7e4+Sk9Tiw3Lh9WgwIxmuo8nZtxkD+1HZjGG7bXkK
4/bmZjUbnbQ4RRo336g/kwtxdtwMzN30Q6wLi2V50PiqIUKbRD+4XkGHbgUt1haNdtUbsh0ODzy3
z004vrAwuZDDzhGonqx6RKRq+mhwVyWnk4FjZylNm4gBx0zWNHWoZW2W3+ZGD6zU3TuCaw37S+Fw
mhJyIHFgwIDFQUijwP9PCm0btvwYy3Ez9ObaTnegiE50JKv0SIh3ISOmHPF5suctOup1W0+bUHo7
bqC1MZC8EJE2y+cFCyfvcrIuZLD88syHrTjhllfzzC594DBYJOe2/F40FRIhI77g7XIRTkl2lUNB
uqF5nCprMwHCUJj3xVcmAgdpPgNr2VUVEv7OPRemA9Olfk5S41l3/2PuTHvjRtJs/Vca/Z0F7svF
TAOTySUXKTO1Wba+ELIlc993/vp5aNetkrI0zunpi4sButFw21IkmcFgxPue85zaE33LI4WmpIOr
BK5GjOAQOC0FKzDDg3+cJ06DWulNwgweqfpSKsFNyWsPql4SalcIPKmgTZyDzW0uBF7NXzXltcxd
1Q3ytGGdahGey762cU7ZPcJQJa7tRqg9f+wdJdOvdBrjQ6ZS3QKQLCRbU0TBOoZXMbfAGvBMTxtA
Bza2vU8LeKpggxchkV9Oc5xY7Ngy7mjpP0ZzsutUlCJfl0llVtauQhAta1tzzK6nMPJU5CgQwV/j
dDuINOdG2RHzciONivvjdKi2dwFHmSRVPleluG+j0BOkL74fbtUhd0qNOp58NTFVcg6JJg5nrX/O
NOG66egA1el1quebaismykkjXElWtY0isMJ0vcsPAu9sMa2x7Bh+tqiZtkZmeVllbpfb1H6PDyls
e5DINNosvIY/bjljNUDCfZpy1BbtLmanINvLh5zInk9jy6PisGKuPHX8f0oSelBCdxSoXZ90lLxn
E8D/xpHvyMPomsWXVPFdvTC3oxDcyKpybETVNcP+JiJLpsJzSIVszdpKBwFQjaryjnsQoFF34WSP
YQETERXiYsnrREoJpbsszH3Xb8JowxmSe1LBhGStFvnSLdHLqO7lo+ZSmne6EA0t5BXuxhR3SDZz
d9DDK61kBsO0Fwx92wbDBkq2nUadq/biPm2NQ5LDVJf7h5I2XDLnW0PutglHZUz6vK7lfeirKIYt
z5cQ20gNdoHRnXLtkNIaR6t41US9GzbzS1uTkjBkVGSix2UmJ3Bm8NgcZ3i4Qync6BZ7LRUhLcqV
pg6v5p5JR+Q7vesNijECvcq93HyWB1pVfePlUmln4VeDcx3kgVT0Cbfc52Xuop/2qCQRPMCmyEC6
EWWbSct36c3MniRJwdtLNBVVcJbKEli/A7volUV/yI10B2tgU08iqDy8agTSwgbYV1V9RNp99OH2
FsUpivJtHGW7LBjvyoRDTwl+ILK2tZpu0cteZUJkxwojIbKZ8XWmSCtEvgYQXABLzM2U0zJly23O
V2BAttOM8btJUW0Bn3xJ5VjxUBgVcbmET5Frp51q0HFo+f0HRRbQ7ZdK4+790QwdZS5pEGecBHw0
9f9/+SH/C8kgQD1kgBn/NRsEJu/z315e/3b9nL8FhPz+cz8RIYL6myKaQM5EzdBkDagqmTU/GSH8
FXo6S0LVImvkwgBE+wMSoqm/qQu8wzItheAmGB5/QEL4K2Bz/FJ+SNR00Il//8e/fRv/T/BavMO8
/Pnntzny7wkhmkrmD9FQigKOQ9ZEfut7QkhNIA1C2uWJCHJ70B5NAFEBZhtgzxdQXMu9K//Mz/ox
lCSqCGGIUAaSppyhJjsIponRMNQA6kahFaukLWoBSz0FU+HJEXElRexh/tvBrP8UV+pdCksqG3mn
pNpeMipgyvWLVYmvCQeIMJkeZ1XYVMrMdiTZG2V8IjyAk2Zx1AXh9s0X+/tte3ubVHHB+Z1/eig+
MiAPonJMfWEeveGIzWU2jBHLxsqs+tYxBenYse1bqXMW2aHlpbjkumy6QjYbxd9UwiuiAgZYQhFl
jm4Hmdym9BE/15Uw1Ic4CV3zSe2o2vtRsFUwOaA9FuK1CIgsNOatZqCgGCbaGhQSytvUiLu1JC4m
aZ7ojNpardcIB6Z8Wus0v4IgfBryithcESOnUYb7gfAcY7L2cRqfqglnZq4/TUhEzSq8nTJrH/Tm
Hj9ftRqp5Rsl/lqpIgEjEfrrckCT0Kb1bgITTL8WEzDmQVgt1bpNldeQXSo+/nBvUM6y6Mw2qrGf
iuG6pi5JrEtxlGmA2wmUBiqvVAct4xkNXs3htlsz0W70FNSJIY0cLifYvVj3RMETlOCLTi+8Dvko
rV6B6TVORDZu2zx0Y4SwVkDJqF+axjoej7DZ9b1/MwgL7UUNViNG+8zEHuSjNTDkK0GJT2EY30i5
sLHylKiT8JAOKXu14phPbCAKk8adxiYXMRjO7tCzaswz+eBMjf+cLFCmCOVUF95TpwZi4MtO0Tz1
xIhyB8VXs5AxvNphG98Cr4G8MrpRMDpwOr0M4fmYySij5kOcojLShHucIaha2tMsVwde1zbhagut
kk9DnNccOEOpP5tjeFMGBVVN3ATSNldQHsnRqUy4onYIOFIXwK2sCm7zcIzCiH1ChIOokp/80bpK
OH4NqnTFBgmpU4GGh17mdTV8GeCRcMxAnolaQIo7WlWBDEMQe1aRJaisO04JvSo9shelaaH7CgKC
+asWhncc66FaDhRSssUR1qe0CU0gBWgqCSIbsVMxYVleAldm1wz5HAJgi38gxFCJn1EGXtO0nsZO
iNIMOSVxXPpelMDcWdRovOZAjSMhXAtZsjQg2fXpceHWfius56oFPR98K7QX8iW+16WFrJ8qrAAD
Wp0faTiyoQkGMjeq6YvemhsETAMANxFJ03LM1+HUdHPq5MsTSiwYfbxKotAUY+gQRgXyff7Y5tre
apE19zhyrKA8QJrlbI0drDrARvDEmAkxYgYVW9r3ZoGQVH/yA8uZl+SrpBt1Tk8mksJFuVYk+3Lw
Pxchd0Icys+6Wm1E2YK7nXhtBkBFxBVVyDzm0MfuGsrTxGwiySi/hZMnzM2XwvRPsZEduyneq9GA
0a53JgmBR1YetGRTlNo2gO6mJdrzWCaf6tC6McPoUyAldt9VGy0kCM1sPlskKGbYKddZynitv8lE
4cZX/e+pLHxHNO6YeO475BrTbN4CjT4ZsfasqxDSpfaKQFJoSSszMZ/b5bRgGftZUZ8FeANklu8a
yXytBzj5pfbMKX0A3e+H8lWc0TtsSyj93bo05Bs/qzdSILKpNvap2bEJTx8rSOKavkn75JNgGvHa
bJMj0AxynO5MS9rWU0tUqcousLuW55HtNigRnr+5x3WP6o0+6YxnJtnjCNpaTXpMkmqDXfgE3r0d
WnzKHfNOkEPgQXRL6UC1TfSgFpkNrMWbBuBHg3AyhvYzC/szcCI8+GtpNDi21RtTanZkM56aecKu
lJxUasgA9raCztYsEvAIt80hy+I9JC0Pwd6hVOYniZLQ5EMA9gX2jMFDXwS0OLAHVKxYZXjDGfux
+ZoquYrBpKtpwbTXqdSxdUy8gLjVHA1TPtfharaQwlPMqKD6ryv4WNFMuXQeB+zO+k3NGYGzWHmo
q/IA629f9gFOa6iMY2kAqBR/5p4ve6s/dwNn1LezP/6/g8B5r8XhOXtt/u3d1u4f7//I6L9/Ovu5
fX73ByeHizvdoHifbl+bLm3/7y5n+Zf/3b/8G7eS33I/la///vdvRZe3y28LouL9ju3NZmD57b//
1PLx//3v/1F3X98B4P7Avwm69Zupa5qk62g3LUNf+Gq/7+0M8TcqtqaiSaoKV5vU5T/2dpL8my5j
bCFzTyGaE47nH3s7/kqVQONaFsg4meqL8s/s7djEvdu0QJ0TSXVcMi5NGKiAds8YxT7eNzMNM8Mu
/WuOTyZF5JnTaY+6RIsiexjSG2EInckqHjipevWMAyu4wzbnDonvKuatH1EzGQSZaWwexKhm96PR
/iOcqg9XKrlPrbjOYloJ5C5A9xdwrfnqGDuSEa2zOeDYibpw6LZZvyGNAn+/WwUt3pr5oCTVTal3
Dyh91jneqkFdQCLBQQ2DGwkn8CIMzSPqJyOv9hwN7lIYxqsOApfCz22KMHUSnohiXzXJXhe/i/KT
Ko73LXl7ItAtK77rtMJNQxVxQEs77kUCEDPJnmlSvOweA0Gzm+SljfkTW1IRNXpxrUeKV7aPldjx
hiSoDp9wRewxHLMyWOVJaI8t6c1Ce9XmtYNkC8yJxFkME1vVO0lAP9oAJSB86Tjil8XnOJCuaFHQ
VCycCmMy4c24VrFtdrgqkZMo8aaPQKElz13ujhSx+gqNGVTkT2V1ior7JrqLrO+Ui1cFdUhpekz8
hsJ4scqib7me4QN7MKZjGTyNxadhfGiJRKPplWR7JcF3kj7q6r1aNE5S3vRywm5xXNEDGCnhaRMl
iXCD+phlFYGauMDVKd5B/4Il0UrDtd/Cf2sp8kET6EOKgsWTQC/Gn/sD6CUb3KibTGAOiHhlbW4r
wQVvMNN1DKevpDgmxZex/xzDSE8kfRUBmwNbttHEU4TWCn80stbrVDmN0nPdbrFjfRZ8mAQYT+Ti
Gmk4MRfmvDDWsPDHzU7RMiDmA/swC2sfXQbE6uxKC+ya3USoY0ndjzR1WSg3hiItuoyVRBIN7ser
MmtW8YAVq0JH6n9m/6J2ylroW8yqUXQz5cpOnI1rxdKcsdfW6cLq2eGUwsgcQHCoczvTlVvNml/i
IMDbpNzn+UzueHHDF8l3tpnYkvp571nyDW1R28iRmQdVTlTZIrslLDMvJy8Nlnp1Rb5mIt0qWmz7
vALGcpVk0mpWdpopbALLelR0gnfAFtQBaLlm3WqPqo5xpiPxA6OVBX0CB0uF5yDBA42jFCdZvQlN
f1Vk0qIoe5il5IAd3U0QzMpIfoaHLCKGb0qPwTBct8y5Nt7QALXjnPa8rAMG2shYrHlxh8ccRYNF
TV0G4iKW/Buj+zw13RdFSp6mBJmWhlnBOEI6PsridvZ526W9HQ3om5tbM0i2FRu3DIfXejLvVQro
c8KOnyXyWc0eTDGxVeIoFgM/LVUcueAjOQYGKNDo6dDxqu8J1XG09kmcyXM2gPzPBq7i/tlIy3gN
L2JtDUfD+oTOZCfr14nJwmRVdmMNBxC0K23CDJeyEYK8tjQIco4rcpUBPeh5LEw4CuxwvSDR9mxB
b8XE5ySB9T00IG34oFxat/VvZW53Cw3BbLZANZ2EZJZ5XpRE5aFtBzpaPN2pm4KNq+SNoG2lUX4s
ANus8CquirGy0wKodPflzevmg7PnGcH65yKuy9BCTR1K98ILfXvyhFWUw43LmRsw2IBqRf2+jk6/
HkNejq9/Hm9/f1PQuFCXQoAi/Uiwf3O8jYw8DnltGnbjSC4m5JvYXClf/c6uPGHNOoIyXkMRtZIe
siNtoPzV9NeXsijO8mh/v9A/P8NSQHjzGYyqIpYzLw1bEidOVxG5XAgi3V9f6XkO719GOStDZGk3
B4A92f1taEx4pYu418toXTqSU3vpWrxQOpCWX/irW3tWYkk7LSssg1sL8wbtnKOuUXM69LrNK8LN
7eKUOvW19IqE/wJ2WD6LKPhxqVSeqFloBhJEcLLvbuhU6j3o8pYbiitvqzqBY4Iic/SrFhTFo9S5
5VcatK5sT/SgVggjpNgm5OzXN/zDqWWKhrRsaFRNspb5/eZrFc15lNq6M+x2iRVbk5qu2jgKHug3
liv9SngwvOUTiKWjbHEGAZK95s1z4UO8L9/8nN9vP8TZreiyWJ+Buxu2tiI7ySZ+/GF6iKqV9AiB
f53etZtxPRJ+uSKbflM9YvUpX4c9Vrlffw5J/mAyvP0cZ7MPKpwBoL037N4F37ROblRtDZiHYemu
kPRX/qsDns0+S0FpMkYM2NrGigtfAUzYGI7hKQ7Mqv2Fy/torWJfS01TgWwMEvn9d11mUBmMgCTO
Ya3umu/hS27HtnYbutYaoQudYJduUnZp1A9uKrZgmdnFPKdAd1abo4WsKvRal1F7uzzlLpsYvk+A
8Qd5H3u/vsYPVikG01gnQQVpxBe8v8QR+sNQhCIzCU5wNRFQW134zi6NcPaVFWraCTFQFtsaHxHp
u0MYX1gEPxzBkjVNAUMt/2W1R2dSxGS0sciOoz3wKleNZvvr23TOPF8WH816M8bZE6dRyUlCOpe2
JK3KLf5QN3poN6GbebOn3Ew2h4NXzhH/kwn/btyz72eYLCB6IeNWjrEaHDIZdwQzrScX/c71pckg
fbDEvhvt7LvK+hLwaITtRPXaLbZ+B7gz81zcmBeW0eV2nb1F3g10tguQJqUhio6BsL9kjeVMYYl9
O7zOxPDCBP9ojXo7lHaWYkKQuklOG0MtayXZQut5T+bjyvC09eUlY7lBv7gu7ezZ1WptEKaJqSjj
PAIc0sraqVTlPfFIp1gfCOAULiwXH0x+cmNpvOjy8h/jbIIANU0b/NdoX5NdVDWfUmt4uDD3Lw1x
NiuSGM2X1GjMwTx/iXTrNvFNtszpc8bRYEIERMP4MAGQzGftOsUE2veo+QIRBVDa9ReWk492PFyw
ASkIYgMFtbNFeSysUmhEk/UE1MJu+UKTp+ChXc3r4EW0E7fb/Prylxt49pW+G2+5O29e+HQlMpQd
jDdIOzHcBOl4NLJ9htRkNo+/HuqjzdW7sc42F31mzJUoMVa8zfaNM9rooFxI3QHMaB/2xUo9yi48
z3LnX3ggpQ+2zLpkSLx2KOEYlHLeX6aZCfk8DD7CrKJwkDPt9RKMij5uyNVES9DdCSqKQPU2DyfC
pYfgwl1eHvi/3OU3wy8vxTd3OSQYBH63ZdjiLtpEu3pjeNLySr8wjPThXH4zztnswQAGgEVnnPKb
7slrYrfceSOfoq256q5yhz6T/eM7/aeqkNfRt7poiu/t+3LhjxLgt4IIM6jq7T+O5Ssw+Pr1tb1+
Ls//5buy4/+OOiNf0X/dTf4PKpX43f42/W31XH/tXp7f9pT5yd/7ybr0m05gmsEdl1SFCC2evt9r
jrr8G+1l+siqpmom+RJ8lb+HTkjGb4aMVYMlgGqkSuP4z5qj/httTczpus5JwVTkf6bkuDxubyYl
qws7fFMmgsaUdeApZ4/jyHE/mYmIt+XhqYQaqJASWj+8uS2nn7/tbS/2R/zd+SCKrPDcGRg5RPXs
VThgMkTFySCC8dXCTj0r/THC46tKiYfkyDGIfZ71clyJlQSt/CqYPyXYsYZMIBCeOC5J8WKOslFx
lCQsOKDBDQyOIaLgNvtKiukCXl8Z9UOo3KP7Wv/6058tjj/u0JsPf/5yFWTFb+WCD2+CE4pn6OyU
2iyfsDqAuLFZX9jpffSFvB3ubJGKh7LqMA0Ptkq0I8CwVYhJp2n1S++Y5Y321+9E5y1jyAaahLOX
Kub6cM4sbbCXKtK3EKbJTnrsPAKTX5Ye3HrcZVu4wA5xDn3iXFykPhyeJZiVeCl5L0qKt4uh1IHx
DCadKbHpHJLUrlIX7OgxtbN1wukqutddqCW9F9jdpSv/6AtVKZow2TV6eufbiTISFR1UMll0TnvF
q9XJbi20sZRNakf6DjX9ujr13rCRLmywTeWji1bZxoiqSjAEmID3Fz0Vgt7P9INtGTyEEVMxNW6t
OLDV4aEMSRgrn4IcARC0QCsjdd5fRyXhui3Ar2pE2ge/nLKHJB8T9ZOB8DPNqaySpmpJXyXlEFMN
VpUUNazm5IAflJSEWq1wMjTyBeVDPQ2ugKeiaZB5fEAed4Qjz5VDvAj8l9we8YIv9VPsUnF7ZyDb
TOWTktwYMVHVlumUQr+1ou6qKAsUlTJ5LwdIcfBkqzX2+s0AixUX7LoppVvAG7uux+yUo7qEvq0F
FHwxRYO2ds0Gl58+1/seu/xKVrqv2uyfIiVi8xon427Uxv3ChitAj5VMS0t6aSCx9dC6xBmMMR2N
JsJdSYOhUXZxHtoTQZdNGbg6OIgMJYzRtls4Wi5Bvq4hcI4FumiM6qoGXYNdIVw8kHigym0OGl5D
TY1oHsM7rX4Kj3pEFRiKfEnDXQPPIZvPJu5zFOC9/F2j95reCTyMNWB8378dLZr9PaJezU6IWCa+
3NXlV0n6OlE2KtXYGZXa7iXFtUoZUADEX0nypPC6sO7hmLs++VgCZqu4mymq0g1FyZlbNYVkEiYS
y4sw1UKTAiyxLwR2Z9Y15o11TAVb1G7SKIVuP6ymOXcIrUEGXK17+TnwiVBpNHsCTdYJFbgyDjri
lxFXRZdV3M7XuJJdvaFqKumeNRWA1iqHWGEa9F9xnPWwgK0WqJPI8cGQqdbXd2qSr9XpKTVnJxP3
2CnXPL6r1Bqh8mTrWuqdvPxiSuohzkanzHBotwSr5Ok61lDl6jdGDq1kPBYCRnE8wISUFIt1v3/K
Wv86hsU28XWJ8l0hVyigMSDnn/TwbsIDVwcvOX8vxXCQaP2b4roCnN4Tw+HrFRzRbz0oQzG0C/+l
h9EpwPDvYdrlVPWb/m7GohGror1A0KqBEs74agA6jYfi8zTRJ6mPBp5CSe+BTi5dXOM+M0LbTA8Y
Hlf4jTa+33ghOFzi09AMkbeMBNJEiUtqyzoZcIXzvEwZ3FhAkaUBt7D/otN00V4nAFs62m9IMQQ/
0/1tTiKimJBoFAumk9R9l3PdVgUQ3/PjsER+YGvIJp+lAHReXB7G8hEqB0HkVF/M0hOwZVNR9kzp
mnmm9f5akgW7Q1ERj7BlogRJabMeDdPOANGRFgiZi09gLRmxoCjLYkqR7Hfwdf1dK6L7FCEgJQM9
g94pCfKtexMPGiyWQN6EwUmU9qWU24RqONMg21F1VdLf8ElfLC0NwA3lAT3Zy5myJhZzr8bhQarv
ckNAi4LgBfOUEXGzBZd3D41IRFf9YxPF3hTdtdkTXJAQINE8+6goJgA1p5za9aB3K8vqt9rCN8iI
W8uh0hUKBD78NOJCq4IaXyZglny3bjGeGombtbFjiMch2rNDkI12Xxmmg38J8/phDqorIC+rulTW
mnA0F8ERFo5O+6b7n9MUmf2Dpkg7ZD1rX6aXhvBdR+xllW426oi0+odMxj3PBC4SZlwe0A+l8am5
UzKhQL8JaG1Ksog6VvqWEtOq+hBITFaKmvSrcq6OTfDS+i7aoIOOoyVAbNMPmEuRpTY0LXhoRQEX
DfHcmfm5kRrHYh1Wwis1u1MJayfvNy2OyYwTWjjWsJBm1CQN6PnZ98wa6QGwlWbqyHuYD9gTUakv
wlEmbe51ven26og0OCEQoz0SJe7KyQQDA3Y5Wt6aSZjSt62eZv9GFW8wJbUkM9dfhjm2w3722iHd
heLAQjO7bbRJYNoHISCnKvfdNBFBYam2Ssi4BexPAAmrdvk6kjH/FwX+70dM3aumGEjJGFcNujpR
kL3CnDGsN07M/S0h08CJ2sz6l3Gg4sOXGNOurcr7BotrHDwa/GCWN3akgciaSfRKJDrIEaCR4QZ+
D+0zM/gaoxYRhgXPz5dX7sXYXEtVZhcVJWK18Ia5n3GUlY4Qv5BzuaIrvRFMOC9Bw1oGGYPGDWtI
R1lfllZ1RNTVOLsajElUNGEzIdtFqod2ZZWF13W610Pd8bVNxxM2IRIBc7WtTAAFpb4xR2XfYiRs
lRIx0l4BWSDDVkifNAgRovXVUpBqj7cWFO0CJExgYiKUwk2iT5A1XiMiqcTcuhaz21Sc3FwpXcTm
V4PyKammtTAOG3TTOLANT0Q312vghNFmoc3bxXpqtxCn1UGyjeE2nUnOaUJHK5AW6THpPyCd82va
f67MuTbWMOW166bxGgRyWBBzqx9XAhTnMFveqRr41WxbmsJpqljsFPyf5XRl4m2dx8kZ2uros8Tg
ntQhvZGQ0cTe4FO0NWNPRupX0+VWybr+bnaPtfhERhJ0G98tyZUaR8ol6Pa1TrUHI7wbtP4IIORZ
bBuCFLp1MoqIG0C4KuTwYM3g5WfRO5bkXZ5/FcHnJ9hzBaSX8DzWQXIf5PsQV1mYf5EIqwFA7haG
cJto6b5STyDKeGVOu8yUXIWooRwMkI5VYAokJzWu/E5wIvi7DTCZWLiNaQOK8g3xo8X4Te5JfJjE
DZEbtLh7vnJlIyb3zXTU8q+xMfE5epz+2Uqcj6N8jGf2YtB5YYiUEvE50ReBENUuYGXTdlpxNwBU
9MNvVTkht8Ifhi1Gyu4ziZ69Wq18IXWt6YGPSKJyvNeL9Gul4Jsqv2l999LBWU8wL4G32xWAsSLW
yBYIX5jeqiytdSVu2wzMYDp9DayW7TqocNr8jhQWnkIaimJNawlE1DD77ihOOHK/yPAxtJt+2CeV
uIIpd0WcykHqLQeuNUHGBuYDcKtGDz/NWDift6TJ0QLIt/hDd2oiESdIzoF8qqF9l92ToPW3Yg9u
lkDAqYU7PGnOZPC2zxBe1CqvIMmOBxV5QeaU7Dhn0p4SonlbPmk3kgymfuswadQlEbvs1wZlvoKV
ZuvKdBvrRMMkAxsCWqeIHGWjOqahdK0zXAwrJdj7TXaU2TEmQIhaAdCebgJiA11jAkAyrNDlO+tl
1ZtLsjmi1zkj6i4QN3U5gARp1hiYIMHZAiaXuKJhKlZOx4Mfiehku7tMAfqgowA7xuJwO+ePE6FB
EuiMGiFcoc4POdYlX8xuFJGM8yy+KpCjZEOPp8G3u9Hfiqm29pPXhDdlh9qz8p9rKuoRqSm+DPVi
5BRZfu5MSAXI/3UerjxE4WBdS10Fdlq0fdZPy39RspNRnFi+SFbbltB1KELW/pVWt4DcH+ax8vL8
29zV7LhZis3GBmQnGV+n5LPRJNcm5Jlfn4PPq5I/DsIaVUd6M/S0CXp4f3rBmxt1c+IPf1SZq9ds
zd5m7a/KXeSG1//ieMtp6k29rBOtOieQehkvOmB3tQPHfykdi0YYknc3e/z1eGfluR+Xp1N4pESD
1J1T6fvhFPz082glI4XJdqvsze3gqq66Ny6cAs+rkD/HUSyEZvTuMRKen3yhateUmwd7mPrrSN1r
CzukOvA29EtYwePodrm2GhtreY381Au+kwu+rcScV1//MvhZj2cQfHDxAvd02OEDDV8E1jBajMUD
6TYrrE5EUNgDGY/7y+fujw6/+pvrPps+iELIWIq47qk1bZk1f1oqsSnYm8yudJ34gd2vv9DzhtZf
LvZsAs2ipkylwcUqq85ZOtn6OratA1I1Oo2iDRjWydfmhXLRR/Wbt5d5VusyEpkgmozLbKubeb5S
ObOVtxcuTGYqntdudJXaH01bUZeNswrvQKgQFYx4pEWM6I2uNHrgej+iDMgd2hLVhSfjw0tSdYLm
2Z6yLzp/MuBB6VJL4keHKa+2Fvx0uxX9+wtX9eED+GaY5arfPO8m6UMVYOCRDVZ6gvoE4UXcJWhn
QZa3Pcqh7JZkin2bsKgTezEjCVvexqNaYZ2N1jHH/ADJYkCijKL/i7fg7I4DM9XFNozoVgTXoMUW
Jb5x6eG8dJuXuv6b66fvOww4G5D967dW/6kL9uMlV8x5p/DnI7GUeS1YkQpOovdjCEED+RBnPT2I
7EAgwsY/cUhww039lF+UB318QX8M9qMV++aCKiuDMtky2JjiiBszWy8Mty0vrGk/3jt/fRr+HOZs
ekLYKVpd5Wmg0OH2dn6KX/Q11aPQpr27SdEz6FtiWG+EW9NuHZEjtlsfsnLFFtyOjvKFh1O+dNVn
07jUxikUG65av4Ywc1A9sjd4oe8l0G3lKn+ZDkTa7bPP02eTiKR6jTzW+hTvyluKFOLm0ltUXmbN
r+7O2czVYLKalPhQDSBmqrcUieITN+l+vpocya7p8xeetW4dakLWylyhwsMfVR0vz4YP9w8/Wgw/
596PvtWb6RB3heXH0o9Va3DyL1myytbks64BLjyXa5QFLxcWlOXS/nLpNDYUOqho8c7bDnXYZpVf
p79f+qnzIie0+5W0s3YUGS6/4dQP1+U/BzxvFXQD9dHC4AqjUHJ96i4yut1qkh8gEO9b2O8pO2Pf
wFLP5jXC0lkrr1rD5lQheoO4YBN6B8Krg6KlTlF1ZAw1dkFrgzQtr5x9jL4VGEoNhxpHO4MkI61a
15yDCUlZicNVym/pXgn4oRmS1ZzZjXUAVionnwAPMAQP1SNqxEn7wLtwp5d391/utKEYEg0rTaKV
9X5ZMfDykXOVjZTUU8uDh9uspgfpEayGcj254AYhnXnKJ2O0a++SzuLC2NaZ+EEvKRFIPt9yq7d7
I60dVCzgAGsvjnZxc8kUKX34eBu08ijqmpalnT1P1ZhpYaFyxpbuIIkAAcy3skMlEC/m2gRKXK+W
9nV0VL5cuMcfTq43A5+9HsaaklvS5ss9zg4ZR4/9uInWBkZGm7zs9cUOzYcLB4lUGoojEeHUct/f
PK59LxeCqbNwdLtQttstfRKvcQfX3/hHYyev0t0lbc6HG4A3I57t10Zo+z9fThA5t/AtfuzA5c2l
YT5+Cb4Z52y2BsmUCmPPjOldc9ejjl0J62+dTazZDeTBi8OdCYF+vnP/HE4/m6AKJMtxjPniepd+
E5nKa2AmTr/pXI4ya+lBXL4/79I+9ONzxpthz16LslzmJMDx/YnkjkqD5oVhQKEddCqQaYFNfovp
IdMDt8MzV7CC/E/m65vxz96DQm01Y9UzfuOI69lOHIIYv0me4GVudKdsfz3ax5uAN6OdPZbWnCdt
nCxXe6M7+VW5VezGk/bSalHP1FfBJkfC2y/R5itpzZP6CEeY151IYeK/8yb4aD1882nOntUGtzIq
Xz4N4eszPbyg//Tr6/1wGeLNLfJf7Nnyed9eHDOzSJZS3yL/TjYk+F2n+1XDJGYB2g/779LpwojL
ND1f49+OeHZ07GY1F5OEEWv1W1WLEAPxvAF8Kfza7siB08WvtSCutPjCpZ7Z0OmiIlF4O/DZQmRA
Wm3pZlDVnEvsptNNMFEJwMrRZleJZkBPr3cVkOyenGItKV3NmFeKshyqqbSQMaLjw6McTFYOvgk6
SLke2Fag2g3BRETSi4NxCMi17v30ws70XGv485NLqsVRjb6WeF5S6Po0JF2SW7YoftCuectOmwg1
+5K0Sf5o6TQsxaJsoS9ntOWt9WaxNoKuUKOqW7Y6xlHE07vOXwYvo6Pub/tVZzdXs6N4MLCuAEba
P97Ha9+pNoWbe8VdYMfrX88W+aO3lYluhc+EcQ6RwfsPVOcEuEXNvBxRB3YD7Wkp4FSvvj2dqut2
Ix5RUK9xPSds/KQTvqmjePvrj4Cp768zFokM5jyNAiB6+rMVUJ9ashfLdrJpjx4WdGFUSqd2JLtg
nrXv+EAAmIEcUSG+Vujpid6r4ock0E9zEl5PMx5mujRUaAxgrVHDlkvW8Ms/Gijeq2m4URuTQqN+
b6i+kxBBoqvlI3ne1APJ0UiH4Gh1w7c0N3aiXN/RjnDpTO4MYoAIzYWmpF9XxuTQEAb9pbqNT/S7
kCi7NlD2XZ3tLD3zBK0F+QlbsG1psinbGoTRKuE7hcxAIrVh0ejMDlEs3KcdIS5K54piZ+OBpl4J
NpoolH3ed8Oq04kQmbv5i+AbZC6I2z6xCBUIvheWfFdCVSJKnLLMfRA9dS0U/ELlcY5lQlWWAAYI
14JwVeE9s8L7Spa9PiVxZDrCN2rxZK38Tt0ltfKtJtbmEFjjf7J3JsuRa1eW/ZU0zSEDcNEOagJ3
eEtn52SQwQmMZESg73t8fS3wSflIJ4tuqZqmBpLM4r24ju7e0+yz9h5Ojez4Quz1sN9ZE0sD3FVD
sWm0Zo2UfpHkBiBoz1Hj11jS3KQp6J6qfJSAXZr4UGCVMOlyv6QCzByLJp6STGPULNTQDNbejR3n
99hpuAIqEBBvrLVEXOyikPYAZtY/sXFDTpTkN9hzulqj3zM7Dd9NaQXsirh1irS8lRumKS0jxB+j
Ej+g0O6Ep67oZsNWrxf2GC9gPoO9NuR8GWCv4WBbv2+j+mlW5sR5vSrae8V46HydaUTcfXBsnjJm
kDXtqo3oqRRCvahSxqWC8jqKQDzUIzaV4bVZab9zoTMNKP0BuEsjPbTvkgRDgsB/PvP+nwZwNvJ6
cAhsO4K4/FOVCG8BIw8DSHD20VhjBbsrD3h+Ls11+msOGDF3OfPRfwo5WNEA4q1YGkpyxldOAiv8
vmzsaGr6XGXojCS2o2Fflf0dr4+BmoUSEvaoCDY8DMST8tzqX1wvgjiV7hPKGqGfrh6neO52KmOg
+rF+ho2iOUNDivkaJU65He9ogbXL6dypeJp9vF3y34uaJ8EdqS6ey1mPHTYxR83E30JqF+ktvWsX
DAqvvrn076Yf6qZ98KZzIdYc1Lw/kk8XP9ngmratAoBo8ybb/ikvsyVI9ocO6ocjrauFuj+bg5y5
xeZJTNcaZtV1E7eYkeBLM1kw+r9SnPx3HWFm6pj9slyFWL2cebJfr0rJijyESRVxcpYUSoycCkz4
MlIgKZnPavPw/afy9QK2YFZPZfb6tComBw1ci3rkIU57WNjsAcny+xU+Fd7fHpXgCviPahmnJdu2
NUYb3grREyVbXENC17v2LnghOZYHN18WC3urHpB0/EfvCMMvqDwZ8uHr+HgQ27hxp1OHX3u/iy/D
jbKJF6/G1eCKRUUgci7r+PJO/r3aaQVk7BLZnkpWi8TvjlGRQrs8cyNPD3VuJEc5ZW9T0zQUGvM3
8S7SkQg55Kopx+XYdXsK4UC4IeNhOqxEjzUpRjeqqwBDMRPFVVxe+Ag1a3m6pbN/tOGWQKD56w7/
r/r5HwoJ+P9b/jyLnp9/5fV71fP8b/xL9qzb/9RUDgNZFcwUmegt/1v2zB8ZNBIV+hcAs4RJsPpv
1bP4p6AxhlTaZs7jDafwX3XeNsH/+YcioGjxnQNmmPWTNhHnv/kS13/tiX+BMf7mZnxohJ1unZZh
2waRqU6Ayt94elj0KeZGpB7SIsACwPFvuy02cRjWgNo8aquCOenVuc6fEPN+/H6/flvUZAujTEYC
aJ28u9g7KW000W9XQ5hMipFvbLiwMABQWQyEwtg0YeRquol8IVkN8KhWX8OdZG57Z4lmNSEvUhIL
hoOJOuBWrV9r+aax4nVWtjsdxK9SHLRwp5cegS3ijgKfDKOuqIUfBnHdd/HzCPXOg1g0JN0KsZhb
295tCgIizHZ+9ivvpxdbg3lTFB0CDyo/gwUl8zoYNDfCt8VuvbVRM0ztZTjdzNJRPdzDZcA3k2lq
2VpOqEtCtVgGk7TttBqVCUq/SVmXxHwWKWOC+IGZ6ZEevbpRwKwEWCCIslxkXrlNevrbOfpVmEe4
jAAxZzwdOzVTSldFNRAHMvgaXM6kxTiQ732yNvsqE8lmlLZTT8THdJ82PvsGtkJEXEWFPQsz60OF
BxYWh3HyEHX4ixrXsRnuw4BOvMCk2zCTqzpbWeVjRcyCeA4vU9nVQvA9ZbyJ1eEO54h7vcguQlrs
VRDehaW9ymeMzDjjq8ydFesuZtxLOtUuzD+wzCgLfXjbSFVxBF5qaAirYlOk/DVj9oRdLp5A2h3c
1L2uIplrVOlXMGCKiROnoYy0upCHZFJ/wFAouOEtwrykrrZqafypYsV2OlSYAnayl6NSDXygv2YF
rQrXT1w4GODjHc4XRgeAE46lov8a1GlltYDB6mRVw9hWwpbXA7Ed87v9jI6ffhbKHbajW0VF2GQ8
NODH0KctDF6l4aWZfmXD7Eba3dq98exP5qqHLhabG9u+kaFA9P5KaYcnpQ0W3vgUzXP66LewedGF
/zzVf4op2Bk1knm5vM2xmOzGyWFYxBEgSyfNxFAcLHrdrNR62iriCnKL47eFmwe2G7JY4A1b1b8I
xnpbVjQNvP0IiY6q+KapXvzKx6lPv8MRCJQaBXdEzDeKnl5InqpQKleuC11eyR3xulwdgqa/qa1y
1xoxDZm8vK0b+0kytGUuPMCy8lXbAPdRn3IoEAInFpQQV+HQX9kyv8403Cgulno1bBXb2jNftEhs
/1rrplsMQm+DvrmY2gaXcn3ZxMZWz2LcN9JnKcTvF7VqFRw9YTx3qgF6MloCXF/HwnyBRnc98HuF
nm/rXH0NcnlbqApY1Tm3zC9yXbvUyFLiqv4zNsSRY/2oydMG7sA1Y6DI8WCpAPOt5F3S3KbKeDBG
sY9mf9epwBdeACZSTSycOlSc8crrYClHyi0h/A8vNddT7QPO6LI12gdXTw2Hl35h9pWb+lhJN6bO
dJuNMCcha7KegypdUTddwyC7lPVgzRjHtWqFQL3si5labIcGiIcA1p6PydHsKIqE35OLFwB9lyR0
rqZeF4np2kV9U8Xy9Rhj6eKJQxwb9Zmw51M9hO2dqoOuG6aFcd3p9t6Ooyq1QvbfKi/pLl7HW7RH
Z6dJTwf2GVImntMNaJCcZuTsJ3WXprLbtsSe5q9pUgjpN946YGI+WL6G2wmRARmoww6/yyYkMucS
rtNoa14djpGQDWOuAc6kyvexUIWKqcOlhwqKyHkzXzpGAN6O9P8Nbv7BANV30c2MCq3/666tXvmf
8b8Wz+Hrx1Dn7d//V6xjKv+cy0zKv6FSc0/431gpAFHAQBXLkAlsdP6J/w52VOWftqGCmpIBPQDy
1PlB/wp2+CPGXA3kFnN9l4BB/58EO6c9YCaF8IgncZIFH8U85/3xPfHKspdE2Jgu1EacNu98k2Ok
xfUdHXkCNmem/U3V3QSws0w2WXjHoelU/Ssa6qUhdfdC3LW1tw0nf4Mwz/E44erpd9n9EMHZbslJ
YPbptxI2vn+npVYRlpLXpivvqGOaK38XLzB7vLR3/oJ+/dlK5Wlb+tOCJ0EZt0vPk5IFkWC/9tOC
WGeFbzR+FSt/kS4xXziTC37ma8yPg5I2D0O2DWLZj5eo2bbSpXVvumCu0J/+aR6Du7nhZSNcX84l
/H7bX0276NJ7JYdZcsMX717lf0XD30W/f13z37/gNE3DaEiG3dKZbort6URPagbK9sbdUN9hMNM0
xrIrL5qAcLNiYiJap3L+H/0E3m5NEM6jJjx5J4c6jyufIRNXr3Z6XQDVMkF2FzVjCgw0NPUPpnIe
JvzpJI1pbOPAwAYAor4+0104qd+83QlFqIbNJBpPWjvZwOXKQPRkTHwaibwqLc4o1N1ZRMsG9+mY
0sqZO39uvTm9fZe+ooWXtFFlPcL5lezqG8pU4RMuC7t8262BxTIY7XQH+KNnbvh8Ie9yj78ulFYu
KZfMfOHpwN1Yeb4IEt108VQaU+zR/lTa8fuLOzl0Py1xcm0S7sRp7hsc8IAtc9jk2QiODSetNnCj
+rcWpYu6S1bfL/rWPv10YTp8ZbJGU2bA9OMdnZREjqeWrKki3UlqgDjMCjhibJ4SLUycnBJkXT2V
U+sOGSZjgbzNCPmTB1GVMIw1JMiAovSQCnzhmPmd198Ng4YJpa4uGQAOkQRPJrZ3bbuom1nHVKev
2kipF2f3XtPuu+Z1UrzVBBonQ+M8AHv3KkdWKjeJ0q08YurLgM+wU/pyriLjgNv5zK4p4rYfq2t5
iiVHnbqrSZKeZHM4ZFLxLAXBTa9ZG02bcL2YTS3iTRv7x94PMPpF2dRo58byv9yTGEwkipkLLBRR
Pt7FsG+mPC9V0y2t6bIvYze2njKGbBPy0CCWtijJse/T6CUFAJOZXKjqTdenVxEATRzeqbX6d2bY
3MSR7ZbqbYx2OyrSM8/6tM319oahQhQCwwkdYM1JJTBqDJ9Ba/bqUi0WZRMjpefhqfXGEBBt49xp
42vbR5eNF3tRQWRT/yizR6h4TbvMSZUnjYEtGbfQoTrmXIXSjLu6mVaDihCqHvZg8e+7Ee/z0lv5
qBBI8b5/W7/6/KE7KXP2T33jNF4MSK+lWmlN14uPSv9LaQ6GxQ+q3DbJznzwnzkAHDPv1zr5HJNO
w2gSj3a3e5V31VZsgqW9YGTIPHSuupQ3qFdevr+6U8Xt2/OBh8npxlCvJU6/xagPY6bZeYtE64hV
v9bWM9+hXqS/bYZ6SZR9qo7F2TBcn4OC0z1gjsAZsifCkk/fXgXb8yYgm8Zwolq10RXwY9pFbOJT
uGlHSjnQC4Z82Vn4WBX3SgQgULmoMMWyanDMqasjiworZTOn3rRqLvoJT1nZm61870UgIM+tzbRY
hAwNhrDDp97aeJiy12CvWrNwUoyNDPleTPJexfkZ90BM4DDJdLLQjJxezldGoB6sYvZ1S/5MTPyE
7CTAYZywZfSd/GI+avZGyjTEMLUvjaxszjyZk1RhfjIqc80qhVMKXp/GvQFFS1PbG6AkIQPm02by
ix2Vinb+iVcBSVxTqvs23OvKtvDDvea/yLX2w2fP+v6HiBMZwb9+CJmSYXDifhr8DsehU/CH9tx2
tp8RN0Um/ihxe8P5PC3LKCYgwvCnVjBzs7xd2Rys9g52+kNZNw+K6oN4FrdxM9yCCbzufLw/tGOR
t7fYkz1Nhc3N9Asc9mYXZ6a+mEzBnNPXVIdxhlUMivTM5ZzW9T9dzslHVrdGMOCYjvvHwTx66xRk
WyltJEJWSuyMk89Ba7KmMnG28/TljSRyMqiCc66fvvOlz7Eq2slzjSZcxALrSJzHwhBralnHQ/Mu
Amtsm+2eSZ0zuoav3qW5gmnC5JG/gFFVUh6By5Tc1LiL5KfROCPc/yJUgUX2999/ck8lOfHNKObv
D6xtl95V05URn8PQfLFjqIB7gezBIPjcFrH8PCAt0j23Y/Rxwn1UaL99A/2eUbs9FvPM5VIpoYQp
M4f7oti/v/8MvjgH+BQVVIQANj6TAERYYBVnTLYb1DC9UpkpQwaR7D9hSP3vzLf/1e18v9Z8K96F
nIoW+3pa4ZEU5wqVyIIRAW8FVfHcp/D1OvScKeFDlDhNa/qiVzvf6nDNos4aPsCcf6z1GkuYaamB
nU3y39iFL6p229gXsjKsorHbF+3rwMD59zf3zA85zW6AzipFI3FzG8VYtN4vOUDCUK6/X+SrvFHF
HwScEJvZ3Jb4eFsNJntHveXNabRhlSkvYI3gLzRuBwc5SnZja6wM3CeGkGijvmq8y7pRzmUTX73F
737Dafe5KE0zS4BVum1aUUw13DD5ZYkB3+zX2pQWUbDqrR0lTD6jy9Trz4RjX+7lFD55h3mFP4O5
sjxRPCRhtjt4MJUVMy0PytA/aHl71/nXCWOiNHQOhM5PkRi2hZKAmFEebciljtq3/bI14zUlb8zg
goU0lXdqVWK5G0Lrt5FyGcUGx4d7rNOPStrcFVH0Q0PwYXXaZSC6GvxxcOZ+fvVVijlAYT4C7NZp
TmrVuW9OHdfj9bclXXSARwwM/jCZYeyLc7rleRc7iVnU94udfJZ57NE5a4XkEqTmgxsXT1Vwg/3F
96+pKn91UZwQ5Nlghj4rseJSq9SwVnhIoXwfScVh7OLfU+e19J30ezsSN/00MVM41A/kPDZkcNnC
OJLhhMkP9pmovUVVosMJW4pCUW8tFS/DXDLaDqpxpFXr9vYThqX3mh1g2VGjjtEWkTparhbX1hrn
PiReyQQpByVYmf3yk21cKftazqFG+Maxna79HkdBqMjd1DN/HrrGGF/QOvpdK8MRhwro5/0qLiBE
DOo6gd2R6+GPASeoZZkru14ZXTl6yb1tjdew4d2ojYWtFLTxQUEQ2HqY9+m4DYcYeKdwvurSSJdd
0heultI1ijuxyU1+NY2TDrtOX7KXlYSCXJjTAjO9rHsahEpzBxMOI40AJhhLtc7Whc98q8Zg/YTk
weMmmNMuwSZ70kFqRxPltGpfpe1CDnqH2d+FqbbHeZBUAj6sYbTo+FjbS3V1CCV10ZdXkf7St97W
r8U+LEp3LDTHmp4j+l5Dib4orsBT0AiUGdW2etxeborQpkeH83DM0HNJ7yzLLlUGpoyuFit8EqR1
qZnX2hgfJT98TSewII2Mx0TLWGnI1mDDaE66H32e3YRF9eAZONbkOEi31kMz0cDhr4RKYWaXodr+
GCG6rBqplRd+Pz7qtsf/idVfCqd/jg4VfIZ4KXQvp12gX2oyY/bYgfaOIgfcNUXfV56pAPAwHjsl
XaVq/VQkvbepTc/ty+5K7qO7Mk+AkiAiCWRIGE2lL8uqj5ZqMuDHZnpwxXMG94dWP7S1AtQ5uko9
bWUG9TYJyNWy7lYbxsfGHG4mEVxqGjqnAehHYx36pGLsG5dtONxZ6G+KGKB11exqIzx0IB8GqSrA
/mG9g+9WbtM/UtqbKq9+BIbyU+mTa2YWV7VA0ydMsCDxOKSLTLQ7RII/LTOJZg+LM9HJVwHW+0/2
pK5vRE3HsP/MjPQpJTAmL4Fb+X5fUN7mTE/3H2ioFJ4RjnKCndRNWjXJ+3Cs6LJl+OHqh0m+lI3u
aPvJsez9m9JuF6oHqUJ/KDvI6XKO/BClnVY5nZGs+rRf69xlZcRKNUqWFhCeJFcOBTTzCS+9NHxM
dDp5cflg9v2+0zOQHY3HaL/IHopUXhkRTWG569denes8qOZmbAVabNN6RdO2UIHcmMaDUMqr0PcW
khJMvALUlEAC9Q24iGSYLrpBAZeEaaDsK04G78gOpgchA+YAIqMg/y26fNkEQFIE1iKFv6/sZGsY
r/L4OAvhdVHMaZ90NGGJWDokBF99LNNi2XhViQNTBq9MWo9t4kqKj0ZeB0wKYAkLgEtsGRdlwYRO
JrZS3O3LoXTkUboqhuASMQQeIP4FYylrqdY2rZ2tqtygop7ml2LQfgfITakNo1DbhNpvyXu1FCoZ
euQo9NZFQO+aryVrcJvDVzcxz2UOX5Tp5phhViSBfTNPTzma9zXBpyD2ZBBAb3ycG8C797/8gu1t
Wvf2w9T9/P5t+yoiAxZE6UbX6YW8zcy9C0EDir21jOLTzczX0HwYkmNAPeb7NWatyacDdTYqQ+vE
WOwnbHXOUKzUFYR9oRzxyUj6TyzEl5R4HKVjEClWkKgny1HjZLDxyvDHuxgH6rGAsGP8aZSdmb2E
hcwDiP6DfEY3EX3Q59QBEZ+UukdyCslOQS20SufE9VMtvTBadObyjfl7Pf2eTXUWes0JxacCb2eV
jdLVMsGLqS98Sq9ZYt/WDCjVtOs1tQalU5avaqlcJyl/kNEDKst4mZF2i9Lfx8pGJCgcomcJMwLY
N4esKVa2/2phlDZbdvmNwoYeLlNF34R6hs7Bxv4yTRzRt66Ej5JX6W5YFjfYAi/wX1orMgK3HuQI
YxdlmNzrdvFnUkI3bK9a/tEuxE3bW1j2zjN6UB/DIq/FMtQyVyuOIV84pVpHrm6kothVZuhiy3Q9
9NRlUmULGmmTN3e1LpwO65gzt/J0uOItqZ/7ZGK22ENSOr/O715XVaRNb3etTUtIWfn7dNPmi+lB
WuCQtcAKYyvucU3mmPr+Bf7qu4T5StWObJ7/Plm1FaSrhT/aLvYFjmpnmzCX7if5bhI1QlrtdpiM
rZCk4/ervlnKnL43pGxsBUhmTc6CjxebtVEY1QaHDbbZCzzaWuKNJH7qtI0XHYOkfoiKTZjm2aKM
eQu0BCJHOUEPa8L+qtp2WQdQo4LOMrTh7HtK0aP8g90ch0ewTf123xqIyCuYIu2tkoFOytqVVfU8
2uCpJfHtTUrs2MZ8f1VfbTgWES/tcQJf5fSTk8QITWUYMPsdooPW1xu0Arhnt2cShi+XQTTK16Yw
KfdWr373ogSRsAsh99y74FbzykXfX0Li+/5SviqqohilP/zWKmPK8uMD6ttChKUBAspr7yUpvR98
49KG+yPJuD4y7q+UlxreInD5njCgRIRjEH1VlIJivuZsQ1vkzFV/9aK+/0En4UnlVYXmydS8/Euf
sZZq368UV9ufm0D8IkESlIFUdJ7kmBT9P1531VieVdWD7cqV4gZ95ZSics0mJZ4+t9QXV4SSdM7k
cXDiJs1//u45+tmQ0HKmRCJVULaye78DaYUDzs9syOC9eDu9SZZqA8nt+2f7RaDHujoYBxU9KwXs
j+tCXFIEsw2Wq3aClOGibh++X+DrC/t7gZMLi5mLaaKUBbS1vxGbmAkkbVWtzwGk33bEk03k/YVY
JzL4tBiGMQ0w22uWMkbUDnY3VHenBZWXaIkfiQMP4zbfNnDdix+Tq+J+7IS/msU8L7Y812A/c1dP
535qKw2ncpY3pjGkK/2WcO7/77lZ6sfn5g1DYSHpYHuJbrPsUU/OnQVfffQfbujJy29EJXCzWLLc
boV1Nol3tOow6nTytbbsXDw328qt7rERCo/nOsVn157v77uvAVFTOmiz/g4HVyozo2uvIris2aYn
/UlW7avhTG6zTtbq7fdv6xfb6YeLPjkBNaUpBBgq3iKpopO6rm1Im9Kf7xdRznwT1rzvvLs8VrDS
XObhqQa5y8j4vMjcwW7X6ojVF4pTSdE2WtDtEiTkpXeU8TRXmSDKcwCTPfDTqnVUb3JldbiI83Nl
obce2Xef0sl236QiVfqMu4+15E6zk1sTBtUEfBtjzO7GHv+ksfkTk5g7r80vqyDfMny/SYJw6w3P
yDk2oiA2I9htG6oZo7waGnvPWMLaS7JNQpZm4U0/gZnyQb6FY7cc2VntcFwZyZUSj9spSddtormF
IlzQl79GDddDP2FqsQOtJoS/sPJ8ogpRHIJKbLzG3+hNt0ujZK2Tq4cJA5lZtUyq26z90UtXRr0e
IFuceYbzB/b5JqG44nggSDuVbYySpQ9qwn7jHZqtvY9vglWMY4S2Yr5LOqsRevvrPi2nqShVVEXH
iODkawwLkbTRXEJXctr8mHLHVnacdNBJFlgx/zqc2tIhQHVFRuaoNPRz0QvoGg7JOFSm82Bq512F
2GiNBmk1lYwgbW5kiZnCJn9Mp+hG7bUrI7yN4W/GarZVqmTje9GV1Sd7ZXgobQurYbwuh/g1msxi
Ibeww4LoqLf+dWUmF0jwoWfaTqgmC83rllWF70R5DoU9a/Y/33bmWU1CKgq/pyX+QOtHSpac/P1i
nulWHCq5f5Gj8mV8dY5d8uU+bsxxKZG4jeT/44c6DkWu9QE9Sy8sbkrrd9/l5zKzrxQFxNWzMI4O
4Hz+f1xDaKM11T36Xyos9QzFHVPzblKVC1FYtJGrpchAwIY6bnodZcM9CDS3QBOrS+WNZVAYnJTL
GiZiMmr3JPt7zEJXkWpts0ZcIX/d+TZ+sUxXGihNpnG6Co3waEzqQRHxVYmOX4/vM0TiWDZuEyr2
YxI6JqU6jCj39PYWWdfdqVNzISWYC07HPmwuRWIvjY72ca2/Tl321NkIabUbU+AO0STQ9+wUL9Ji
aVUcvx3FqirEvy8t7uxe25lG3GCM2PyKcTEecJkKZ5l6l8q1Y8QsL4A4Z0ZMLldTtFM2LeJ1KRlv
uma4DKvkMWgMV5WwgZ6N7tICe17GHV48rPXKMscWslpGrXaMx1cZm+ZWHw6VUW/UIl+OOtF+sWjH
clfnXr/IihzeMjiepluWocZLD2w1OLbFq5RJLq/+Wperi2k0Fjpagr5DR59iD+1vPXU3cPW9Daxb
ZvRBLigypTeTLV1OgX6EPn9Z5OUxrZu5xZwsh+g66cdFKPlrvEYPMZaDw7TA33phBsDPdP7ImnbI
o65kzE29aP6OTUzlUKh3nj1REexnK0m2Os2DGFSO4FhUvLLL0nMbH+l6qlKlvAjDi0hlYrdJr/Gs
Ptr5CJPvpxi1bZTaf6oG8uzMOU31Y2DpTiHDhYHLWOfKfRON2YpJaXeY7i21JTLCWFdvbyzTf0Ek
uMeAeB1jqt14AD1LLCScYIquElFK616hi5e35q6WInnZKNax6dNol+cmQXIjv+hR5lIa5cV7kVP/
UQmHwhFddhFEW8TjhzT+lai/x7Z3W5VBWmkbVvHKTOAnTDog7Gtp/F1iWYxZRjlhAuYVC6pEcc/b
ge1WFOyLTtrlZbRJc4bsE0Zn6qw8Tm2+9vUA9U+0jurRTVSekCqKuai4nPAr62vrcsDZMDe86x57
X6u4KxiwxRl5Z0aARf3W0ZVw4Y+/KqlclQV01i54kvDytfEkEQ9wzy5iZOpe/FxWN8jp1ig1HClE
baHvvUJ2c7VZprm2yqPnlJg6TBuA6KX+aAbNT9sfLpMmdSWDomHgr/VSRUHALLrRbqXimMPbL7XX
Pq52SVzsKbU/dKX0m+LmvRT0C46Mi6L6UajRQlKNpR1m12XID6tBsKTTvR5r28z37+gVuIbevMZs
GVIcXSvczoA4N2nbZaQbh1AmiRmM0rUSfV2LmmFl3DHjldSLXW0VCyVHBpIPVyK7kxPkXi2+oUEv
r3KldgrspgVcVaqFrRe7nuWvBPMPSV+SP9QqE84YKA/GcdCnY+WPtyNTNE2GqehQShnVVXU/eNo2
NsIlapFVyn0s48e+Vp5G3T7oI7hqnXpYNl1PXuf0ArzpQIUnsq/RFW4bM34oJ8xiVd9V9Wjfj96N
zHAGqS/PjxEY0DtL3sCLtml++lF5i1Py2gj8TYdZvZNE8WMpJevKV3aRh/9qpK3n3T2VJpIBioMi
yK71sLpJS30nNRQlbdzfG0u7H6TXHtNY5g7TpfDLXTkqD0nlPxhVdBlJ/o3SirWV9ssu0q97zbsS
QweaGz94xcYb92XEVdKU+zsjkX53IS5FmubikZlThU4M2lyh4dHdggrrmYfGj37keo/pc36pB9M1
1cxVZQAKFZDFJWMf2/kv3MrXVVBvbPN+SFqkqx1SlkYyt1KLaYX9lJb9q5UgPwFiGhMYFGIPcHLp
M+gy9RPDSnRWSgLHsez3pc+MFr7fRs/u28qHSQ9+eaq3RUvnRDUcAQZCsj5zqtZ0Bsbmg2HcU6Cs
8LkWyFq6GK1bGS41u1qJMXF9ZneU6Glg3IX9p0EymG5j6071Lb5QkgZQvCU4mAi1AWMmTlUVR1nJ
Npr9GJXeXrVmYZ92I/nRY1i/ZmZ102Tqsu0UsNwvXVoeg0zaigCr4GgA81rCUNVoI/o/u4STJwJp
bmbyUuoIHUXr+jIxWQL2uw34GOkNDPjGZ78UGuTUM5yJkkaZatwGymt9+dMT8YUyxPdzw6vy8lXd
PNOA2AXevZHgETKVyxFActBZZOYjHzyjepCMC+OYgSbwm2AlbMkFl7D0VfHQYrSOqy+WwZDow2LL
ho71aXkIs/u4eKxDywnU2JlG0GcT0KqSz+LQ+doyHQVulkxwRdMuwwwFVt5vvtQpFZvQFisvFbeR
mUnOmXj2ZDJwrjhij8ILjLJxLl2fpFySarV2o9IM9jMcY33jKtWBIuv0CQ1xicX6ppzyK60cL1vz
UNny/9Rg62T1k7yrn0wT9jyrR9aL1B5rHHfPXN8XtfkP13eSc/EVgGVPWaHrSqcrzb0va4zK+60b
M3uQCIIFRVpWve/qBm+wIZyC4B6nZCMPnLRF1ZCqx6o3fmiSdC6qfYtaP0T3GmOoSNFmbdysZTgp
kmQ1o9NmiAs9WienKSTXap6kLF4obEFy1DFTKdZ2m9KbfnO/oNIt0CfkoNU9pkg3cZMuRN2smxn6
aU8LK6ERbQeNWzYe5vYDwCXDKe1fsn8Z+tOtpVvYCWP6oEkHZIsrnYOyIJovTcOR5eeie+qD59b6
Uzfp3q8qJ8Ze189iHHEKVwUebCo+2ZW1961pOfDGaqb/hBLlDH3X/iQb+HhT7JOKDjGjNsBJ542s
8teoje50uU9cjxh22Ui5tEk6QUdL1Hdhry8aAiL8D+69jqtNM/wRvA12hdvCKw6o67HClkmZdzLq
byXq9nptLVQj4TCzEFszYTE9BVC4WrlciOaqwZE4sfhLi4uphP2b9k5KhjP9NOLLppwWqe8fwoCh
3ekY4XthKjrkgfLQDaQ+INksXQKTHjrwp57tUkX0OueE4o+Qtr40DE5nBhECmbtA3db9bu5LBo2/
KjD4yaivNNWPnpBj6tuNRgpXqtey8UtNAkcCrsdULKOQ3tC5nB3uVOfrfHaVQG5XMptqFt4CCM82
mtSFVBeYQcZryu5Xsg2Home8t/bN1SSBh6+HSxFgulGLtRcPyEk7J2AuLqiGRTISiCiy+/339ymT
OnmYJx0oiJ9FJmkN7HN8gBXY2cq5D/yrzJCmGxaSiPAFE9wf86gmSwdZp4tOZlhaC5xS15z8xz53
xKKZgUdn1vuqUvRuuVPhU9vJE1Y6LBcnBPOStKk43VQMcr+/b1/1FJGZUxoWTIgwx3XyFWRWqdp9
Symx/BPckdJ4u37dH3w3paTJgPZl+rO/8K7GZbM+Ny3+6ZHNe/K7lU8eWalInc5cOIkpdvaIPd38
nAZy3nM/bHtvK2gmdKRZjaudrJAqlYzFGBJIT3lKKnUx2tVOKkCEhtO52/hpMzlZ6iTLttqKyXM0
V65+Nc9HRsvwoCzTSx1JerwIW3DM/oIOeqmcZ9J8+aags/z3VZ6UbvRE7sxq5D5i2X45cc64MwvO
W3qr8Sq9MP+oICnPPbtza56c5p3uB3ZgcrlKVVOGiR1RPmjxeOYbgHjw/QOcf8a7QmbWC5iQMg/Q
J749WmvZNR+6LXYA/5e981iSHDvW9LvMHjRosQUQiMhILSpLbGCVJaC1xtPfD0VediQiJjFNbodG
46ab6XFwlB/3Xxh2cafuoiO+JU6OJ8YL4mn1q2yTZm/WxtaiP/9MXU4+8OpqN6j4lX4MaG46Lvjn
8dAiCa8dQdq7W22ay9uRnqxu4Ea5dNxWI850vcx8JpOihXYPusyTri0exM9T98c4zNjLi8XLTgN1
DaW72H18HFzcMZSikI3At0+FlfnugxtCPrYd71aEffK7mTaKKnhW/3WUso2pvbj5T9LB1aIVq0mV
UhIEOhjPpvYySVtiSWcBqJoizoEgDCQU4wy8amnClHQC+ZiGGoWFcYkW/vr4W12KAKEIwQ4Q1udt
5bFVploDcYbFAk5a1Y3a/fw4gHQGgAe8RBUS7Ck4StFaN1+bVClTZYIEH3XWXkYuzITT0I/lrT6j
BK1pe0ONblrhR0q9/uPQZx0EFW90iX4sGiVYBqylUQutmPRBi0IvvhJ3EPn3yn7pqv19Luwqzqo9
OExalVodKF7lXnQEO/yymNTxiHSE3wh2bGoFXZiyd8Na3eFGqnWy1RPORBKkk+8S6+3j7/anTv7u
ynk/oD9cvpMTK4kFcyxbIqh7TEWc/jm/bw/tDmr+vvoqbDYCz66dVbjVDScXAQC9hHDWhM+MGCqY
4wyeNgWfIcu4Vrbl3bg5vtU9Zxhdog9pEnoGF3YQ3veg46za8pIF9FB8nX1lN2Y3iCvsRL+lwDp5
qRq7H3/k5RA6+8ZArUScFcEl/EnsT76xWHegHgMGDcvU1jCjyvPPYa9tnFCXdp8qA7SSDXVR2BZX
x36FdCAlcsK0vXaTq3jQlI1TFM11E0Q7UX8O6wqyYMtrAYGQj0d4Tvlc5vUk9qpF1slDNyboh3jq
ZP2Iq8qbh1G320q1ZRxSVPm26x76DFe3EpCfBBQ4lFVPNJHRULvSNRrY1ZMm/qCcFbpB3aWofQS3
Sile88p2FPUZwsghsTJPqw+CiKhIh16XBBDn7km1yy7eGxIQmdJ46YCjqv64t7BYHHiWO3KmIX8i
Cy+TgJLPgEhMl3+HzGIX809z0Ww0jhm84iFFHzGheTXrCZQ1Q3RTKf4pSVF0wOExcUSRYmra1h48
aPp1FJrTzx9/wvMmKJ8QdjVET74jTdf1J+xrXJvUMPAMvf8UJuK+slqvjBpXNOgHUHTM29dem20Z
paAabyqxyq/S7l7SBh56mqNNwr7ljWbEb2otbMzvpRWs8SQHLCiCDl4DoXrTRK58lLicKJnPuP4M
anJlVVtS3ueyCMs3kKWFTkozCzLT++s8ACmcmP0YcBolkcNxVNgIcr7ovzChuqtosy8sSW0v8YIR
D/mThrqfS4r89x8z73/Hn612smOrUA2jpuaqlHAcRK3Qj73U//3xhF/8puhQ4HkCc1ZZZ05WWESx
JEeMFQzkDAM5TkvXbzcufcU6K/T8GctfcVbHQqdNQ5fqJBawcmm6yLdQ+l+RKfw2J9MuqfMbQyjY
FU9sgZvAEEwHaeynhqZK1beeooLHjUcw+s/NXBwEHc7qFPwIzfa2m56M5Bcu5cBsC8fs9Ft/xI1u
0XESRPkZbU0aV9HXvJ4hAUSd4PgKpm0gc+spezKy0G6H3Bsx6MIXippadEyl0p6F0OlNXnItjbD2
rsyyXQ6p2Gr0fSfEXohaUlPgrlLRY7D8u6nPPHIdR2woOMpxu9NR0A74lyphPBiNkTulhVtZK99F
pnSb1gr4Z5C2jtmK9VUnoQYJ6yJBccOsULeantMGWdfU4FjQF3e9lMJ2UP5sxgjCQuz2oFhc1NNS
tw4oiCLiFE0cVPzRogicBpN46idh+GII7YsktY9ZR196tuBDd/QVLaN8TeMQRPRj2er7sCq/84Pw
sp/71hZ94y0xDcHN5hyZKOPeatO7ouofRmGC2CrV8AkxvZz0gyiO+yTub2AaHfrgF1DyXRbKvzQj
cFKhvpMsATdIvpKRudH8htEX7E3TVSE6FF1CoSh3gGt+lnLtK96ouyC1AONSDVFjLFdBFuwUOAOa
nt7EYrDDtHwn0WOryuIQZOIvlX57g2dc79OrbL+XUfRWDLo3wuAXYt0Nw/SLVb8tdIE5oh8lf40N
aa+m2je1ROBZLqlaofcVK7ampm4JMLEbq9sue8qY7YZTO2s70A7mzownqCXDFb012+yqW8PX8BDo
bw0BeDtYpkFu9mX1A7Pkx4yf0uaRwwPvODbBDu9smlX6w1iUz0mueKEqYfWnASETZri+uNhNkrUn
pbKNVnDSuN6NafWW+SOkzWcVOJmefRFGw/b7n5OPbmgs7P0M6KRARwqCDoo/VwCZHqSq2BWLLMYo
3MNaupbD6VaqrcqeynAHZelBn5tD1gb7JKQgpomJFyTKkw9miBL4cwMOS6wixzemH3k/LxK344sF
qp1nuSfCrXX0ynCMVsRfMvgtS4BhYuFVFeYflFi+mhTDa/gXSK+6c6q4mvAmW9PRqEQnmxr6Jqiz
6cI1YmMH2Yw94GweRQQnRde4xAcP17coPvgoL0x18awows006PcaNiNjgNe0VrrTYr7MlVLhO+IX
eInJ01Wpy16JdHfbzLBy5GMWjk6b5IeyEexUqmyxmBEnvq0GcAjJeDdTCs0yaS+qsZOxatLpdwe7
oAwnNhB+v2ZwyEL9WqVt1SgvpVK/GH3xpVGyGznTPwFb+9JY2bNQdVdhBVYf28BCyw4piUyCKadU
zvaE4U8KCDlDQrJsENYa8i9J80UaI/qirYumw1VaIcE8oBRNrtEOgPkbwTEqDgfYEJD+vRmB6RIx
Zrn9Xao/ozJ9lVPlBvmdo0iVE4USW++x92TyOt5kc0uDpxvB6CPfHBX0vuK9aeo/YpOpor+cwaia
myfDt0AlJAc5EO3ZGlHawk5a4Au1+BxjL+zEben4grTrBg0r5l+Gkh4ThXJjlXq4ToeSbI+wl7AI
cCeheOzHetdn5q1VUuBt4zvcpe/L6rGjrIouNfhWy9hbuQnjfQ5Fp6C1HOv11dD2+16Awy6gMYyp
Xt9Pnhw3j1gY36eNeJuO90YBlzattN1cg1zQRzdsTABsnENgiZ9GgF82mLObTpzh9rQb+cSld41F
eV8yqPJbaIK9v+eHWtdItafAa+Ij57oTDdZGzr38hXXOfRphlU3FsWQK6TwHXq8be+lFUb/Aj9Nx
5fr4Er+YdJ/GWT0Iw15Aj83v6VTQQBhk060ptrc+ZrEx3tU4ft80NT3KKTrSVr7aCL4M4qNBrtKl
SUgTLeqlwJvj+TEuu2Nv/lKj8U7F6LnidpeEg1hOr/30YxCwV4qxqs4l4yaWIF8YxW7UwGcZysYn
OeegojWN6L1ILYD/4b/vJ1dQwBNYI5NbWv2u638j6bIvhP4QKQL6DBjlhLTJ55COen5npTieGuBu
oJ8YRzlMXAOqcqA/gpF2NPPVyiNbc4RBAqLVOYMc2FieHqhAPHR4B2QlPVUIRVLgbyzQcxWBVda0
Wj/5JJXSLNKB4iA4GuFOxCBkvg4+Gbz247v+FY7E5/hxOBSHjTldHqTrOdVO0sLVgpLCNC+VicDN
ztzXP40Sk0UBQzDu78ot7rcKo+cAstVAV2sow0ct6PMY0IKiHdrBRAdluo0Qq+waECb5L43HmCig
j6Nz9PqPqI7+l596TQ7XeeMM4pgGaGICrC2K33HE4yfJvhiTeVvN0r6s6wMFs8LOs99Z/6WVuVaz
gWtfvi5zFLsS6KBD8vLxRKyFBMG48xZBxwHdyKWatcYs99YUm2Js8Oax6Z9IYGKuuj2csUK1Lafc
ZTdBRo08c2XsBfYiNWvBTf+TJz08pYW6T6vDXIvTxFXjG1bMVpri7iUP8P8eg2MQYPFZvMZYGZCh
+IsyvjxsNBuVS+fnaeTln5+8gEh/p2lUlxM65wwdsjcVV/BC+Rq0fuLqYn/nBxDTxOqQ1L5nCsvh
IjwIwMviQOG1/CtKa+GgSgAaklddiR86sf6JZ63dqID2qvRRQ7t1zJTXQdTuRh1X2uF24H3vt4Dh
/NnR2u4a9xh79luSa/mxN7QNyYxzMZ5lfk++7WqHa4PehWXHGw+AX0ZxPtipX3VXeexcxZFt+RDc
S1vn9XLyrff2Yg6DnBxVXmtN7MFtNxm1kcui2U07FKY+lwco7Vf6YWhRGft4/V6awKUij+CQZqH9
szw/TyZwLJOW9zyVnhH+8wyPOk4ecx/e/tZRuRwQZ4M6CbRaKY3RN2UhsVKSBD/3xmn0mzT9McCw
FuVfrX4niOHGGbkcgecRF1YdW3Nh170fWgfdhaRqWZuWhtqPuFNU4Ysp/TSKagcB7TaurY3tcClf
MUEjSCIEJu1Msj3SMu7RkY9Z1A+5bzg+4MCPp+vSVzzNI1ZjKmKZJrtI5UMR0x9CL7lCc9uY0b6N
Pptd9LmXSmeU/i7IhB1wGnMZ9ckSUdpOViqDURnBQ4NslxlXG4vwHMy7CrFahQIu4unYkIYZDRa+
AR39LL+OBvUHTesvlP0MeM5IYcyPEH7AQhUumX9uakcEaG8kLTz6x36QvgPXcFqeD7mPLXiVL6mt
M2bZ/VRF3yErWe6MutgYI1co1rim6N7Hc7P8yNV6e5fQrGrII0Y0VlIzN4UPOZndBJS0kN8+DiJf
WNXvoqxWgDYkoOoDPpUflp+GSvhZ6/UOYw67rKXvvZ4dZ6CoY26ApFQisP+Bac+h5bZle1eDdZmD
+KBUvOGj4VWfAVjUbbPr4wdfwu5PRodIKx6GOfeUzLSV+gga6xhJPz4ew3nncZX6rVZUEfRiHSzT
XYEydeer4hPvpz0gSOu13G+dcJvRVourhYpugaBdcrTeDa6rW9PlHN3LLi26je154QB4NzmrQ65X
Y6MNliNnmkenCV+nzUbMhd7Zuwir66hrpjrIWwYzHNkph9hrD4MnHNNjs7HrL1187yKtMkwM6OS8
ConkfyK79velByJnJ3wSdhRDdvJN4m11iS/cRUTEBeuPwP9Zb7Nos6X5SURFeRXhJ1s8WaQck2CK
NR+vQHnZJed79d+h1jAULY7SYow508Sj8GW4K77lXvRNQXD+zTLsZN+4YPKd5tm/xub1s2h68lv+
uO3xcfnE+OtXrJ5AIqSpWm5ZLkgNO6rwlJc/fW2Lqnjp7alzglN8F2W4bWu4SNiXcTvzqtrNEeZB
vs6jCgl0CrI6fIFMa91Kjb1F204HI/Xxd1YvPD3fxV6diXUgh7lRMY8ikGrfKG55kgW6aFvK/Vx+
qTPS5lE8WFWM6WmIir50PVGRqSrzpuhFtJ9+l5QlRP1ejSSvM4ZdqeSfogDUCb7RMzr4nfiJEpoN
TIrK46NSPhqxQWNJw5UcfLFr+DqgiiKU0ZXUXv10wHe767IjvlE71PZuKh2OVC+hFoNqjipUDyLE
PZzfcAyb7ESanY8/x4X5fvc1Vmd3h/hlAHudxnd4K6j3KAdG/cPHIS5t23cxVmcrzl1VqizP6klv
jmORXmkTdMP4t55MXhZaX7AyQNqqyu3G/xrKyCkkxaOopgeRTGLjp2wNd/nnJ4lDqFq+oBRMvrqf
5OMkPOdu7JWGDajyJq7v2sZbsCbb7fDL34BmiYygJTntuj8Ug2cT05L7BXqCn+1HlFAd6QA89KY0
MIS7ig+1M1xvQdvO1QdU+Op/hV23g6xGVkZlCRu9+vvxRf6l57vUy/a9IxoI3NpCZYff8G/7+fF3
vpARvAu7OkXM3NCMulhu0xk5e6G8SSfLDSfA4hW30DTVe/BoW0S+CzcdQYHzID1wwSawiGMQHpYc
AOv2D7lxVyjS7uNhXYygG5gA0OpUzfXDehoNlI3QBvGMCm3fwNHVaGM7Umg6vwYgxP0VY3U8xWj7
TiCLeZToWrmrdMOtEgMPD3wUVM1RrcUKgjqd+L0AKRQa46++piM1z+OtheQGlUneFV5l0L6On5te
eBI0y9XKT0H4zUisW+S7bkakhdMKF7v5N961dto/ScLPqDFdGG1UzH81fnQfmOJDOZUInmLXkQ6O
WeqeqmALTXfGgdH+i1/300+/gIiDJxjdm7F1b2TC9Vz0jloHByxU4RPk3pw3h0D/LtXyjtDglMdb
fFFC1yij7H5A4cmdoyx18zDk/36vDNbOnH1PQytIzZWXKkYs3gTMqvzsgxRKWMpHEOyoKK9UVCEm
I7weQrR95BI9TsGuZZAR0ZtY3kwVhA2xvtPaz2Kt2kn9PdYMmybMkxrEV7yJnL7udyBi7jRf+t3g
g1MqM24iLajkYTwoOnygWMGBQ4m/9IL5iKDZlW+FV6mVyOB1tXjn+9rnMSkgcqm7ZAp0NzNVJ+Ds
jxpkz7L2+1TMlDKV5JtU38gD3rG9fDc2YYGptf6li2LFozsvfx3n8beolPoulHvdhgQT0gE0r0A8
vCpNcK9F7XVuCU+DJssOR6gdmT8MlIRLo7ctFGRb81nuB9pKBK07LAGlB1whdw2SdgmEGyMeDtY4
XlUa+kmCCWcUGbZFf2Myq2wXogQmZuJBhWMah9V3P8ve4BjdjLpyJafy42g+IFPwTZtwhDblvWr0
LyZ0k4nCeieZB82nVDyBUcbzg17Xwdf0OyhMblE3OyFJb6ryOW78bykOim3/FphYlwZImfqWnYmS
NxWvQYMQk0ZbRzNgHZdLh226b5AfS5obK7m3wtjLmYSpa3ZG1O+7MdoN8nydUnaf8/CWLjT+sSbT
TxMXpfVgzG/GQXycTDghSnWtF58Wb5s5TA/q3Pa2ESD7gFeSVVyXU3SVl5Zr8sTQZqxD0+hKgHgY
zv6dP3zO2GHl/BSI/vUs3obq7ETSQ2eoezO+n6C86GisDe3XMUUMYESztxjLEuT3ItSLYx76JQ0a
YdpsXrfBjdVe1QmjyIvbGqf2QocMGIv6bavSPNO+K8XnWMJjKakfxyry2jh1FMO/bqbKboBKAPa5
lovqfhCTxu4LUbIVvYYbF36J5FhzSn08AEpxG1gvLQyZPn9BD2VXaqmjA+fXBO2h7uDHRQjv+eZC
+tceBBNDlXrGnwi1FKn8ARqDjlFIq1sDawl5zwjvDOGN9gz97Ioulfa5FEQ7H44xjdxSbL5NFgRB
Q7wDz+bItIYh/4xD5qmSf2MEr00guFP+0GrqVR38aOFXak2Dx1RE8qTBLBY/L/0psa3sGl8AP7Db
cDgW6qHsvgfxYKdckJGIxHOW8y+RJoXD57Cg592zd+Sm8UBzutWwl8MXhCir8UmMoqtxoG1BnmEL
zY3Y0GYLWxsr17ckMPai2B9jjDhls7wCDYFyHBqEHdrNwlEINa9NMJjp+UZ6Ozl6orhKDJg/LO3B
OqiZ/i1RSuQI7/DDdSRa/FqieDPc9I8vlku17Hen/ioNM2uQlSHlYc+/Tb5Hh2of7UMcK6jOxrt0
H+4/Drd1jy3//CQLwqFCHs2ZOwb1F838nAz+RpJ9Mc3C1J7isw70fA1qzONC7aRIDTyIbA3A/Sb7
5icbudzFQXDRL1qUkAT+9EFOBzHHchMXQDYX4bYU1ymp35iVS08y/u5fIVbvzb4XhHwoF2ukq/aq
vJLc7jb09JdgF0o2/yPanYeCpEsdG92ozAueOye+wtTX/Q+m6+RnrBodAANEuVb5GYaIvlaXH5Wi
3AhxMevAKY9KvU5+uq7vVrPShVHE+humeN/O7aEcDCcuJ8fUv/0ZzP93Afo/Sy/4/25x6HRv30/t
DZd/+38tf9R/wApBJ3aRif2XieG/LH9M9R+WJsEaXnL4Pxpif1n+KP9YkGaLggIyEga0i39b/kjW
P0wsnNAfWhJJsMV/x/HnbC8b8FVwhzINYmhnb/VhHNHVtDD8ykuTY1zl9i6Be3w++RgP/6xznNrI
nC3AVZRV2muKhWSFSZx4o3CcERvZz2jmwnD7OMr5M2wJszwPoEdinbDuLfhdLTZjXCWePDn+3vLI
/OTYll9mZ3xt7sMdVOhtTN7ZSYXOlogwhMRLDMOUPyotJydVMCgS3e4m8erQeAhz6UB2t/EyOXtw
rUIsP+EkhMxpG0cL5V5p0IgtEycWQIMOoERIBzLxWdUfP/6SW2NaVs1pwCHKc91fAoaqncq9PXcb
wqV/tCPfFcRWY1qWzEkI9AlDo9EIQZsrecIh5ZN/VADZXoMKugtu/OehxYvOyW7yg3ZMd8NBvcs3
ockXVv+7uVsVNyexFtQcwjh1YXOfPpAAXOe5nRyDXYRGjLQThh0mdRuz+efuOhs6DNFla9MrWosG
Fu3iBFcRFXEL2W6A7fU2WaVT7H2Yh4ozuN1VzIiHn5FX/f2dSOuN1y2OCvDv1gzW3vdVEcAzIxaz
mzLqP4kIWRoIN1ilvFHQvfhxUfEUEc2XZbgd72c4U4y88Zsu8UIDC8/rwvoeFxs7/sK5Qh7yV4jV
ucI3xNQOICaisxTzWmWfCb/jJLsxra8fb4iLO/Ak0CqDA8wBNUxhyrJO/1bXmdtV0mHGDAOHAxif
SnVQMPb8OObFTXgSc7XrR9BmvrUMLkEmMx8eUMn9LyOstrkW8wiREkY1NS3Cm9/S6PDfDWG1yX2/
nqxcZwj9+FkY7io93EjiLu8lfWEmSSY37BqdHhVwvwKV9Tx6+rG7Q3NnuktheEWOdWskVP7AZN9p
iUsVpfpP1vdJ6FX+qOUt5i8zoRE9x1tDVNy87r9NsbSFXDqv8y1nJS4oEghRQNlrmDs6O6Kg1lPi
WULvJqjvFPNLz7uYGsN+mH/I6U/gko6UPlgMEyEkVLgyR8CaycznjcfFeXNr9VtWU2pm2Til/ph4
SAKpR+5yUEAonIseAjL3W7nxxSPkZOCr89mIUelVBYKpmBNbZu1qsW6X5pYX+VaY1Uz2xmgJZcP3
ba3UQTLXqTPVTcrR/vu7gQIxplmLGQpssPcHIm67TSlNA9ttaB7iPtjparZxIF46p05DrGZHlksq
qCUhEB2RIQxpGYrTiKr1vryTDd8Zi2Rji1/6dqcRV1PU9hEgzZYpsoy3TkD2tX6MxI1RLX9jfWGC
qsCiik4DqKfV6TtUGqWBgfkRe8yqwzpCyp2SQI1niFzGL1YohBtTdeliOY24OnvT1gpQMyBiQnFE
8xFSIVx0l6cb3ZNLZ/xpnNWSwLkQnZCAOKlZXaH8fcBmd+OIvDhBJx9vtSTmwjRMPWGC/LhFi9+w
g+Yrjc+Nq2QrymoZBGHXmfiGJF4cd+jMQoCpvs6b0tWXTp8FXIM7KrsIGvjqe8m+hEaDnKdeatQH
UtSDWIkoKhUPGkrQbbSfc4hIeLVjCvRY+NFGUeJ8kGQx0pKzWaYiaWvtlT7BWhv7YmoBCZbUQT1x
01RD/9hCQ95agZdjkRwCx0Ladp2ocVKUYJExxgtCjvZiEfF5KSEf/d0jiREp2KGBa1HgKa+mLa/L
yBTGKvMiQYKBgOL5HI3Txma6OBSyXTJOuLDn27dARCpLm8xLm9Dt9V9V+lbhVf7xSM5PPkw58S3h
7/N2UNaJQFPMYmiGYe4FWRmjaJR+NvR2R0nEBdV6a/X6N+Qsf30c89LAFiwxHoMYtKrrc8lvzSEu
tSj3SvQkMtD7wvQYmcnu4yjnZ5HK5c87RUNp3DgTzKiKKceQlHZLX2hflUH81MnZJy2Wnsta3FCQ
Pj+O3oVaoxQExBf8SIOYEWjFa1rkN6UVbAkpnp3lAFhRqAZnqClLNer9JWj1Q6dbiOp5dZu+TQZK
NRqsAjOlvPLv8suFisOFnGmJs/wHuUb0sFdlta5WuSM0v/KSV+3L7IYpWhLZJxPXXLXZQR7JXMGd
BTv7/HHcZcO8v6pUrDJkkRKEhFS6sdpQ87DsWRUGmdyFTwBMqLeXEH38m7F89fWNQV5Yf++CrfIW
P0iaugIl7cX+LNzmZH5eKmNyMoUwYj4e1+VQ+JYvPHYOwdUV3LVjqpndmHPwvunTPpyv5P7vrwxG
81eI1Z0rJlFZzDEh4kiAL9U9Zppy3bai9/FIzuEp3ByncZahnlQeqq6tU7UCcqaj62cHWfOtEOO9
sNjkzHqMKoby1MrCqwgCBEWXLxvRl/V9vkD+GuXqOiY368IETITn48YOF4qLMtoV0/ciuhPTwhPb
r3re0+6LoT39+jj2hd39buCrtYntGsyjnrWpzT+T3rRNcUsF58JRpf1561MGQ/Zi3UJvQBHXpiKy
+vUeUe/ILaW3bh7h+GwhOC/us6Wq8K9I8vtJ7PDnKWaVSEXqw78rvWGYfgVa9DAM+m2udxtvvQu3
i8btaKEtq8E2Xm/rTpYKPxtUZg1pLxhugxfMCU3j4hY+GHS7QHNl1d+yl7g0YdRkqdrDmrfgXr8f
ZI3UnxSFRM2H/kdYYhSjlYeP18SlGdMwARGB8Yt4cK2OY3OKZJQVCaFm0qGlSR1NEi50CT3ojVT3
QnUWxz+NUreOC4JMsvF+NDze57hUBGB8u9GN6avC4PqXaXvdeECh7HrT7/Vy0MXMFPlFzSL++6Cj
lObIfrGx/G+aZZvH8So7xpinJzfJi5a57T7fFhJapmW9xZeyHm0rePP6OnWzsghrUb8ovNo1fkiy
rX6iZJuAyhnhhrjWr3K/9YC9NIsQfFmfhKRltppFY9RjSynqwhNA1rtF7F/hAoG2mDi9tM1Wa+5C
MLIQ3nxYIFD+WA9PDUJD7Iqq8Oh6YDoVxte5Wn2lj76zij7eWJ8X7h1jub8t5A5ZousUS4qSWu8N
pfQyuAh6GNkCl3YnJu7H2+BSGJIR2Og0XMjmVjsN8waQKEJSeqBFIdcWTpomrkLf+OMwl7ISfFuk
5fkPChPg6fvlGIc+MjVg1Kjp2ZODlfRuxgI2teejetW48Z2yE66KjbPr0thYHGRbOIii87E69ntA
U6CDy9JrkDIB0widOnQSwBkfj+1CGJgItLjwigI8tf6EQjgK1WDUhOmLvRJeU+5A4OLvlyzVRalE
Jtlmvs44FpNQt/oIFw0FRs7h/FMNjPTjcfw5VVfb912IVR4yTdrQVBkZ6uAMuPDZom53++y23CEo
qDoW/oab8jOXjql3MZePe5qTRFksl0NUe6Xb7WCo7JaFYV7hHeTMu/8Xy5Tz2dIwcP8D0uUtDXDx
fUB44axyZSo9IYmOcoxZoDBcZ/4Wau9SGIuKGS9mLhltHSaN0hSIWoyggjmj0DC6Sp+4pd/uP56z
8yMJxtRJmFU2UMgi0m0VUya1TqE9LtLXbXejq+3W2lj+0Lu1wcIG3ilDhOTow0H8/WeLG6GUg8U6
XL3tdpqH4LtH7+bb5KJq4G3l3OcrkWg8maFJGVxfZ0l3MLMTlEDj5edZP7JD5WRO4lAA/Y4UnZM7
W3jSs8mC+Ly8oXm78JjlZH8/uMBI8rlUo8LL0aHxp30iktm0G6fR+RG4RKHjzUtCkxe47PsoUWnJ
Wa/Jy+1oPuYP0fXwC12BB/8wOrLXPSDuF23Wkc/l4FZBVwtk7smj6lBDKniX6LZJ81nDbiZz0ut+
hxykLX42AC/9bh2UBZ42xZ4uftiTIa9ul9Efyh48OBJDEEKauxRWZmenlM7Tt9Bw/6jGyDslOKhP
H2+Lrbirk6zWm0aZEpixVfGKdZ+DeBEws40g52cX33bBPONEh9EDYIX3EzrqXSCRgRTL5lOe5aO8
g8IDGfW7CBDMax35sO2zcWlCl2ualjtGaOrZbbNMpuVL7PjpiHcw2g7A9OzRLt+mn2LqCLeSo+zy
fU4F/AFpka3Wz1liDgBj8c5jaxoGlYzVkIsOsF9cTJ0nqNn3qWmupaTdItlemDyTBAGapILfxFnm
k6eqHpk5at1dLR1GCa0bnsVY5np/e42w4wFzUWAChbLOSLpMGQbAVrWH7eBBJzMR8KpVkeH7OMzy
Rd4fnEvG/+8wazK1ORWsEHghnmY1lS0Eyn0qNpWbNAX+12LgVkH0+eOIF78fAowAZeCb4mL5flmq
aS8rM3ZTXoUeP86G10j/3gSWsEV3Obt7eMsgiopaDWVA40wvaUj0KvOLYfSG8V4YNHsUsh0mVwjj
BP/BNzyNtPySkyRBqvI8FKKk9cYq3XV+fEyrAFXJGDmQyZHzjWL3hdvn/cBWi7zS2yEcE8JVv9Of
kp0++y+4H7/4dr6DpHS95eFyab5w/qSQSo6qnvHarSgwc8zua0/Q5EM9/yxUfJ6NaffxqjiXQl2m
ixsVbhJFSGudkegxJuNNoS/Z3ex1r7Ub3KkcWfmzvsd53g1d0x2PxoTQbP403JfftnVQLw705Bes
7iKra7qq1MAja3XsmoBVtYF3x5ZS+3mZazXQ1aXT9HOTmzkDja96Hr0LbU/2Aic+VhtPtMsLZXHD
451tqmetCj8S05B5RSJoP3ribtHMVa/kq9ER9rQvPOlvFxL+jOzf8daC40rWCCY+h7WX35hH67pw
fDdyuj8MusLDQnJTufbiFmdhytQRZKB8q52AI6tqYGLKjA3jrVDpnhCgrO6XT1q8BfpYTqX1OcnD
hkqJhHUSa/T9Hi/FYcbg0SRUWRzDqL4xsUEXAXcnWuNoabSUmTyMbv7u+5dPehp2dbSIkVmqQ8oI
Z/kV8XQ9iZ2p3DiQl/Txo6GtvuKo4vFpVcRou3xfVZ+CGZUUC8GxfQdlQ94kv13cAaeDWuWzMZSh
tFtuUBqBWgj5Q7y3esRDwqte+5Zm6F+Zw82Eu/zHR8yl/X0adnXxQMiuUsS8ai/F3MYoZ3Srfmj0
Jf92FHyC6UHS66Ievz7HcoGsTC9Qi8JSBPJG4liduUcHdyPMhaVPGBOZD2RCLZhRq/WoqGGN0Efr
heEnuX7AxMprsB/ou//g8XEaaL2p4zAuJTNORyRlbxdh/rCj3hP0G8O5MDe83/BXptYjUu9cDaca
okHpigLvgaG5Bn1Y2JWuegH9gI1A57KZpkwkGnboaivnwKQgUE0/CsIWdPnwqjpC5CH8dl196q+p
Ff9Tm1d09bcamREMUhJ7i9t86Z3FDwAXxZlFkrqWXRWFIOk0tAe9muejLu39Y0MVQ6md+HcHL+Zo
HQtvOGhb7ZULqfG7sKtdLmpzO491RNiguDJzxPJ6YyszWf7G6iQhrZMALCMdy4NjFUMfcUEJjKLl
Di9vMII6zJBuvfmgPiBAcBs9jN+hsuA6uYncFC8GNjWKdAaZ/5+n0EkGRn/KQnsQ2TGhmAFbjd8n
lNiQWpSjxTqptvMgQpfJXGzQZguFqGwrBTwHQCzLigzmf3/B6n7oVT/SgSJSgNhPO+8tdZN9vRP2
8mFLUvriPJ4EWt0IZkkJOxyrEdgIHiWT5OlZt5HPXkocLJU3nGVR3jivho6hNcRqzOfUh+ZYhVNq
i1oBAsvoQ7cJhxskoN6MCDeqrlicNnyEBWWzpXiZV1eG6W8t3YuHg2apC8qOh+X67oUZX3ddqnD3
/g9p37EkOa4E+UU0owDVHilTZ2nRF1pXdxUJak0CX7/OmrXXmcx8ye15hzm1TUUGAAYCER7uYgkp
Pv2hoM0rerze7ch99fSemJmt7DjKNe0w8+HlQXEMyvZIpHwzQiqRgx4A468Pt81dbqQiEQMvO6Qu
KvjVZx9LUmM6fQziwUNhuvC1ADyVCiiL3dtWLtcOSwbVC5QUUaDFrzy/J3qlDsWc6SiwpK8FwtkA
iUJe/PwXRlRAYmVg/OHMLKUlEYqkWimBfjhuMCwrrpqEfjWULJzLa74AdoMSFerYl3IXQ4FnrJSq
rQdlQAiZMio5eiFDZqbLjfVtj65sjjpJCQHSZCrGRS9FHANBjrqk88wIxbYqHN/7uvn7F+rUJkUp
gWjgQ4Jf53tDkY30Fek7T8pkKGhIJoZqI53alcoeSvPzbz0CDgd4XMB80AjAoTg3hppp3Rhq1YNQ
lNsDuilC+nHbwuU4nXFuYlrUkyicgqmdhAwmiK94+ip/BEKKgkJD9lC6LD1t4QO6EnPP7U3n5cRe
0AkNLUNawV58N/j9qvN6aGSUNjAl9oJvl8Hh3NYsOLAINKudDN+iHdlALVBpXGi/0pW0Mu4wPRwZ
NgHfILGlZyAu75bMX578fzIGE7zPaDnPsz0D3Jtla9S9J2MI0mDRqqQgmpaChR28PPVnZua5Xj2Y
PSCbMBO35rNmsJ3I0oUge80TFOjQzJOhxoMS3fmemSa4mIq67b2ql5/jtN/J3fCbV5l/e7+ueYLC
vAmlXwgBoAB6bkYMwXQ5NjAjs86lZbfqBenp702gsIruCQa+gHyc1ctbcKW2ld6AlSQ2MWlrpJCv
zMWFOHRluaa8AhTneOaiTDfzo52QyQkosbxKuAtb5iRKbU3CgrdduVIqRjXuxMzsRVbTfhjlZEry
9+2uOuQexJhjkCP1LsOkZf2c2urSA+bKB3VmcnYQQM07YGi6bD15+FB72arj1GGEO6H4CTHapc9X
xn6fZ6ZonIj4ejBUJ08lpvPzUEHdkHCO7Lfr+aGsRj9uDdFRAYZNWWC3JUj82LAaS/4hdZnpcmKu
gmJ8vL3Mlw/tqaGHVqwB6OhURjj/EWaUkVwyp1rrRGkMWoASXQZRfE3Ln2IOVW69W3JbueY2YKrT
UBFUb+a3f85HM9YNlAoHW/KI3fnqh4GaTHyYiCjLylpKTq8cVwVwGFR2MeSHrGPmYc9bIekbZGp4
zwMy1ew4Gs113q9uL+SVBBUOTd1mvBfx0pgzGVUDD2lGKjxmHHIvQZGq9GrMmq/JMT+Me/r41/MO
CFjoo6CKDKjsJYi1A/ewnoII2VOTHsrK3GoR/2tQ4N32S/9GKs/OKRqmqNchoCD5mANGmkBVm5iE
ohdoEzk5BWOMwj4Fc/wa6siD5o/kFmZr+pAzfh5lZTWmJrHEwfwYuuAnHaE0ysYACOsOgoa1+GT0
fQjSgDGwMO/qM4U/J42euDTKtqoIkWSpglhB1INnk+niZz7WR9Mod2C5vMtjLbSJkno9LcFBAtU0
M/qC+J5mmwL4M4php/c0dasY7chMuOfj+ETZcGxY+ZZI7ZsUgC4joGNs1yXIH7IBTbTOWJkp6PAG
Lr1Ag/alTo33gdS2EQWbQOZHGV+HoxXGe0GJaIcF5uM7BdlRGE3KwKG2BWXVEYQdzZrLIjquUE49
Gh3EJ3U9lmzNrGVHjaCd24L9d+wHSNjWoiPKce9GfWQbCbrdlTzRzmcySEJBmodvBrU7SQSsr4s2
YMa6I0W2N2S6NdHhtVNkUr6qch2Cq9IIto/uq1SMxjNRqHDQtkm3dQUibd7EYAUpCUirBswISsbv
Su6OMsXQJA0qG8nfIZdzu251ZtVKsDPi/JBF4LDRMt0FrtLjou6kMZSiVPmrlsJDEMkW19RNQPqd
pvVgK8bjtW2yL8qND/Aq/G5xX1pJVWM2UI3tsqbgFw9/K6kGRXE9PSQ5KGeFRHzUgH6u23rTapKV
xaJfS/pGY1C1JT1aj1H9gDzbyzG2pKTML8UCrCAga+ihbw0OLPOL5+1+UD6HXv9lluY9G9rQ7gYw
foioIFfqe0eajSBzAPuTOyPSXbFIE4/y5kNugoMQ9HZSVil419mqM0TYMNdSGb9wiYNOP/1oW+7L
0mcI5e0+2qGH4hua4Mia6AJJZRW9uUMXJXcooEyBSH2WRvjExV9IpsFafzdgJAOX/AY8S66ItcRs
liPHpgUIikNywRPo+JwGxU5Jw03NQTZVwsO0hoz1AdLXdq3+QO/UTuvHqCn9SJE+UbfYdAXowmgK
VhHwZngaWBTkAWTSjW6jvm5XgbpXO8MNcXuMY7XDgI0dxPhymGTRIP2oS/OXVo0bvE3uufSLaVC6
NbIGN84OdPDvvWE8FaDPkUOQGvTKK65jWxKhgwa1GEmG/C05QKJ8a0bgTY6feZI5KTP8LINYFIpE
qpn+jE3udori9+gqtVkHOvvyqerxb8MnA98Jcm8QIkDfJJLeta74HEOR2Q0n99nYroRSexVDnGkZ
t1xb4FkLOv8m3Ze4+QrtgDsCVDj6Q1OZpldkTWNJA0bWpCRakyIBf43Ye0ZW7LleguVl1LDARNgY
QTsxjBwQsDYyh9C0wvfGqL9hNB6lAUhhp5LZ4UChsFZGJRTiS2OHolxuC/HQu0ClQLI8Mx6SomB2
0spPA5VcM+EluGKguxACJQ6l0OgnaaGSLZNHOWpSbzSDYyqPiV1H2h3pCci0RrHxAU++q4zGV0qU
D0nU43UD+pPYSO9ToGFtTvi211poligAhpogwIxeOlawTSlJgaUnfAcmpm2sAzKKkanaqQlNfOB0
KsQwVbQivZyG+jQrF40HvRZEv43lB6iU/5RSNNMjHZIlIVLmQQgDsKTgsW0I0MBl4KZTqPwW1+kO
XdXeloZuV7UIrPkYongjkS+BQflcLst1KhSYGDe4lUcQlWhS4S3tyUNH81eAxJy6oG+SVLAdYeOx
16rPVjF3UihDFjXS34mcVZCnMDJL00fmosLF3QAJj19z1bBB8pl5gyS/IHeEnKeUoGFNwAAkig+C
3u1J1tyLRmMDiPFTyKC6GkPv3UJuRtxcqDCoz/TnzABFn1gBNwaMft+SQ5zqb6xXklUCFiUoDMk7
OgTUikw9c5WRfiIZtusC/3cP0ZVY5U+GNDyBmXoXyuU+MCHUHWGz9IK9yjH/bID79inrwOCu56/g
g68gu1DuKBJScKdqXxh/CRF+g88yMjcsZr+wpUiDm+6Zds166OgnWF5+RVI9RTy4l0PtKcBQOg8l
t2xDaKKYoOFuYtnJRr4WePqh5cm6TFTNlvQEYgt0pyns2EN+3aK97jUNBB8hBwC2tvhB5BgER5KI
L7SLt0U1fuhBGLkl3jiW1NJHYxQNx1DQtSg7KMRPYuYa09Da0JA0pzHkVIcodpRkaH1t4scGb1L8
nOQS0BEp7xGXQetTSVlmmRRkWkwr3vos1l5aEZRRqWJ4iYnrhSrlAViVlzbNf7FUFzytTiFTpXVP
iqo3q6gK7yuF7jPkB4iWCLDlCMUQQUdIgTB9CDlQKez3paHcM0XbNwpFF5VLoFqs1JXG0vtIUBIr
1vvUqmuyKajpATcGkrrY2I4MaK1eDGzciy8CPDd79mKW/V6j1W+BYbIBQa3s8whCImCm6uu3kolg
Ws7fBsiJgdziyDhIHWWwDWZN8FiFTWDV2TTqNthCqd73Te1rOn2A7lrg6m0LsRj8DIhqgFs7UYdJ
gyW0sqJ6NtWuxi0PmKmkRx1w0NpoVZn2m5ryUYvk0RbNEFRMPRThEwuDamCKER6lhmzlJNZsGpgY
hk3Sl5Hr4McJNlod3FGt3UjVXk6RLHR0xYn0CDrcHa0+VfUDgQ9cZzxzixDckUgMH1oVdJnsENb4
BhUoLqKg7oshU8DNBZ53wgYvQ/gRi+GR1/FdLZd+octgNwLfcB35UFVC28koFXs0ccY67FJn7hSq
A76otquq1+4h0rYxRLIRCISIKUFRgRWSYQcSuMYpFKyV1KJq5Yct9QLyxKi4ZkR1aoYMBR+umrUu
5eErWKWopSjAa2n9axqqe1MfbLQjvLGAyFk08ahX7ghFuAdhGO4CGXI1Q00DO2d01RNzTWMdJEhx
uxNwe1g0hIRBm6xFxFkb5KBPMpFAkFZYlI5vXYdsoikhBV8XZeIwGeN2ICz3+SiBkT/Z4cZGEqns
pJZVm17Id5j9cTSzdIuI7EH91bpDprkI7E4hvNasdRnH0EWPAemWW4hGmFcwnBLdoKYxPKq0q15r
dhFp9mMq3sfNC+1eiPwRZO8mRFhIZzpSpu16qCV1iDOi0KzlgBw4LmoOpSDN+CgC+Qde8+C8TAXw
dAnO2CA1U+pyF5nsXR/JthL7Y6+bK1CDHQK+1YJoK7Bmk7fVKoIYE0sKtNvKF7HCNyx6YSiuYggc
jZlkWK0x7kw1Aoke4NAkwRtPy+oPVtUfSd6buDbvejXHdVvrqUsa6RMf6oGV6laKqN3E1W9MMIaW
1Jlfqhm91HG/IWC6i4reK41ho5QBGFHZtoUmTSCjDVflnzGtdQRIhKZKYwWULaBPhxKpARBdAcK4
IT3QOibopgq2Vif7YWj2CoceWjU+h2V7LwT5S4+rwO2NBtTYOY5pWWzNzPjE4DXaUSM9RsVgt3ou
WMAEvd5+63wjxGdPHSCP0GAAXhN123nRGFgL0ocYFvFIGuKJgBFBto7DHtPrYvc76Cvxva+YigUZ
k0NPc8muJMp6R4h4GznQVYY4oWma3TYcBGWFtBOkXYgnVqH12kFIDL4xCygY9XHTulKdxYcCF4ZN
YzX+YYysQ6SjpTjx3w2fMgJeZYP+rD3WXdTuZLHMHY1OWyrF4BmRiODcdv6yPIVnBQgt0WTR8Kyc
l3UkkM+BitPskPvjVS7uYkgX3LYw1SPPV/fcwqyiM0a1IbNyZJ7CRv6aycZzpGZHXk9n2liiiL7u
DuBcqGGb+kXPu8bdagTIOuBOCgIcJgpemJN4AaF6WTGaXPpjZarxnJR7i76NqqIJey8XKzvMZGTk
IAwEMWAvilbf/33jGw0TlBCBKwFHxMWEisaDkfXU4KhjpJYkxlY8IGuCetTtjbpWezuzM6ss67wi
udy26Gpg/IbYqWPEB620gkeUldVNDrSkyJxYX+ilXG4ZvMPJQ98BtY2LyZScgmGvUQXuhQOibdQ5
UrKwXVdqQWcWZttVU4PlbaqgKWQqW6GoXoQ2dENRWipeXh6Lc0+mGtjJsai6TIqSqBbB7KmjHtE4
ZQtsa/sWoPmsmrl/e7uu1PDOvJrW9cQazUGEjkyy9VgFYsyIjmupGQYr7/MjGMqp3VNAXkkVL2Cr
lszO6pdJbxZNl5WiJ6fQV8MomMIfudCBahTxI/ip8aU5vqXdm53KwADdpCDAz5w+J+XPzjgy5GG3
1/LqFYCGqwKGGPRByTeJzMliQo7DDMIq6z1mmm6c7khorqu8BD/ya5Dmq2zIHnul28gKKCZzlJLI
MUgbDHuoThbr2wEyc0Gvooq6GtgxSZ6H4TeSEy+vP2NR9jIR1N6FBlURvN1RYgnqFtcsiGckDWmY
iYmiv4/qOImTQAZwjJOs9WyTsEOyIIik9UIEJTbsp2L97RW7+tWeWJjtCm+yHPMc6IDGUbfpUNIh
ub5wwJdMTJ/byZ6M6SQLLMAJooICMyht9Pjd215cAYmfL9TschqUWGB1Dzcm3L2O7M4KXkDuSJ4x
W+P0NhKYd76vHkvdBm/Fgn9XD/bJEs76DsOoNjlpIrDI94GTNYZFMdnQ9++3XVywMu+kJQEqiWqJ
71UymWBDlKpdy42puMYATrH/zdSs5l5CC0tRM7x7NH5U60elvIMe320T184EVNKnLxTd6gsdorQr
wbU7CNivssRdqKh4LCbm6raRa0uGqxY0EUQDCnhe028yrQv0Tm89Q3lXGtlWgh/9kkzVZVaEod0T
G/L54a51g5EwgyNQsvETsDknseyZ6nMJydrb3lxphp8nYLOLoo17FXzEOpr76WRm3PVF4seNBiDG
TqXU7Qq6ViL5npONHmKqfVxqgV5ScCGtOE0ypwU/+ZKrKp5WFEmmnBmPtOlXMcE7QuzXPJH8nOLZ
qqc2Z9pzZmLoV4NAKT+WCar+HfGDintBJznIT/+WTWD2q2YhLNJao2xy/KqhTiCbyyCLisounpG3
1//yyKqSrIMRQVGBR7ng02uFgMhUxP3FcwYGmm6lNclCb3aKFPMUGwg+yGngGTO1Fc/XtygJmGBa
rfUyFGsjKm1ShUB4jb5iqMHpsvZYlVDRipfGRq9Ez8m1P3ZnK2hCppJmAxIrsq9rR0K1MnLwnpkA
3sZauW8HB2iSDEIDh0lVYdiKfz08CJgbSM8wi4Z+2DRhce74UJtkaCMNITQrC6vOE0g6QJM4E4eF
huk1V2EJWMlvVpKLGQ5VAzFuNpboXd6jQZD+RkkX0jP5l3ooYgtUzfyeefEq3kQQfY+tJT2Fy2gx
+fnH+myhZTPsqJy2wOdDsyTMcmDfQN0+oFySSgvH9UpH89zW7NqthK7TcjT7Ef0GdBahOy1EWy1+
Hgi6dNphCF64nDuAyVodmCgNqK2K8dPtT+Ybmjw70Gf+zq5lQauSiqWV9H0to8RgUxD1lR69jxzl
gEW/R1KFNbBIYwcuGgI2JKWWpoOurTkyKIwrANaMGvTsbKlVxjSuZZKXoK0Vg1Cfa7Ut5aOjjfI/
nMi/xv8TfhZ3/zh2Sn57eeEArQn2BvI9nX9RgBC0OMmhyNB7gSFCWeBXq70nIL+/vajX/DFEnFx8
r4C7zFNcI4+qUZhKg2W866qHRNEfi6zyWpS/bxu6EvDQcP9jaL55gY7yLnqgnqp/6oW+bjVxgRr2
2nphpE9WgXghaIPP4p3MVGgktC10nWWUtjT0RsIc4ulLCO2rK3ZiZvr3k2tLNYvS7KDm7YXdB+t+
jCFEIPXfIBR1bi/YpWAnwhigfTrA9wjhoAY6N1RKVYQ7uZe9qBVz3HrN4EJsw0RDTw8tMTHuTLAw
+zmRX4GOGW1k/E5MyT2rSzevNYc3xAYxHsrrMTumRd9bqaBMktXg8NayZAHKcXVVgBvBJBY+joun
kjlgNCkEvMTTyu5VlBp08SDFnMRHQViSQr56kk5MzU4SabQ0LWMVwFSS/lLQXAvw6liKd1eNYIgS
Dz/gXy/eSoJAG0XSEe/aX9kLaKDsZk+f41diMU/wC8hsLeHurxs0UWucPviLife6bxUWCfjaezTR
ha+Gf90+TlOAngdPvGP/8/dnqaXGWT3oZJS9ekjbXyKqvG6Yy9WhFVoDbbumQOM4XyoeXQ3Zp1Zn
xQ+TTz0lRZa91iGQCIUMgwXFSS9/DDcAGFjNE73Tjs3OWEHibpW8R+7fP6fwEZ24PS37ydc6orxY
46WIw4J+usl2ubADsmThtCzt3SzyoEFcxqGcD96gNQdSJ4e6E15ub9+14Aa0IOb2RYwPXBAIcJP1
iADh4IksXItg+q9j9Y6xharbleEPZDISaOFMjJJdvqTEqBQaowHoGx2Zo/jCfkS/QJD8Hr2aP6QU
A5z5PfhN+NIxuercidXZJvE8lgG4wSlpUMKETrVd1y9C+fP2Cl5NYTBiAgqtCRMJZpPzo1AkUZKF
Kb4A4kMpyEbcUL9pESQbA6PP6aewsJjXQiLSbmkahkC2MEc0U8HQUj0rsWVj4FXqQeC5M0JU+N8c
cST4oEQAevCSmjviopKNdTR4RgCRF+N3XajbNvp9e/WmoDoPHydG5gWDKI9jRrNs8JiRgCpb/yqH
xqnkCGIq+b4IpIdUTpd6BFePxR/HzFnloOWBJOLqg02gEUq+D/V9mT/f9uvap3vq1ywsqnoN1NJo
yNAVNF0zADDENIQlapj5SUAFG2OZqBlgRATFgzkZUZqRgnBmyp6QFgZIv4aHDIAVWqKdq4zebYcu
3iRzY7OPqQOOtBMrEQ95V3/DMJH+ilZ85BBo17z39oSXFVfRM0Mh0xIgcvBw2/ySq9OensbbWBxj
YwgwMVwmVqXsVTGFONGb0iwkxxfVg3/cBFcceM6QcMyRiG3aqzRrZM1r3+Kn7KB6fJ16wLqvtHW/
CZ+Kp2hbHJuPJUrh+Zmcm52dFznOq0posLpRdST9Uxc/DNLCkVwyMbsz0SmMa4z5ap45PsbQPlKS
Neu/bm/Tfzklf5ZvdkqizuRpTmFksIP7EfkN9P/c2KH71AH3hTs9W4PX7AghgYW2i3T9hPyxPDsh
DVOltmB8stwWVno3PoI21FUxVbuPXrInBZPm4NHCjM5qweVp3U5D2Hzrph92cjSNnkQs5HC5RTYi
v0xKi/0qXOu+Ytc/ljVTl/ycXTdhIXQJji22Uf5KJIi0sj0BLqSDztptx+ahee7XLB8uSYrBmR5H
sicuSX4NDQr8YgWsZWZPKOf+b2Wc5vbm75KypV0xOZbyHLi4HyXIVPhSwWFh9eb3jVIVqtxhSAOt
F6l1zBxYCK7olS8XBnHCPCy824s4vwdmTs3vGt60cRsy6O9JKvHMLDtItHi5bWLhuzZnoYMnSoDn
GJc9pUWVJFpp2XtTvN22seTGLHYAw5y2dYm9ERtq1eVnsSTbesGDMV+oWeBIhpKMaNdqnvZDtCWn
sYH9WQd32ppYmsXdXeiWr9quWEMAaxuINvMX23IXpev5T5hFkKhrGl4GiCD/6GRLq8IfrdaKD7Ij
fizN7l7omM+tTSf1JGyEAwZaqfB9nwY+cSu/d9AQtJmr2TEYK5rncWs+6PbEWoEpEX/0lY3kYnrB
Rq8QWmDW/7bBs6gCqeux7weGSlf2awACX10qb1ywH8z9nYWTojDqLB+wwTlApxaEGjb5KnpI3pcF
z5cO6yyQyIz3aQBoJIrSa4n/SpbUoy4y/nNXUK0737oB0p39CJU4kHgaPt9NzFlQQ9zIb4oNAk9/
aQruomIztzdLWAMtDSB7iZyk2wTgeeNe/jtxdU9aEcUKMW89OILf3Jl+7yeOuRaebh+N2/EFQ0Tn
3tatiO4zA7aTA9qV8cLSu5/AyC8cwIWvD0pE52YipVIhHo9FHTYAz9mg6AMTpeILPtn+C07U+ZLO
wo3IxyirpstNeezc6pBs8MV51C8oYk3th85S/npRsZgbnAUXCSMTeh5hD1VLtBvNkt3Sq/x2i/9W
ic3B76PbwVHAd17vhTtzvShFPp36/56mXPAv5KABLQGpRwhnyk6IO7suc7cfggfkhXZBUpcGyaoI
Ref26bmYVp07PossiTSWacSmfbUR2HfpsV1la82Tt8u8OAvZJyB/52dI6yVZa7/PEOa+WifwkQL+
0BzMQzyULiQ17XjFVuo63kHE8babkxe3VncWc1iT0V6s4CUH0LXLgOsDwSnlu9E85mQp1V34Ir9D
7cnVUWAapaUJzlLw3ANy+ZIfCxvfyj7cp9bg8J+VF98Xr7cdXAp63/t8YlQtuorGLYyiceDTbeeH
rv6Qr3Aje+3n8ujv7SCOzt/5VvJ2aOQ+hDklATO4uhvDhbC26NAs4HAQX4UZwZYF++gO4x8P1IVL
NsY3UEzcLAvz3U498WI/94iClY3oHdILTKrsE/YzqiDBnAorIV1ICBfesOp3Ne5kq8pWyQMKERBP
9o37cg2Mfn6MvNZSfMyLeWiMe9E23UAv1Vs4I9Om3PgKvt9oJ4YhuSFjLAyG64DayUsi7wWoFg2N
T9haGI9D7crGu6pu5XzpsXLBbzMLM/OGE82zVCqn81I76VPrjA7uR8imYmDGjbyJjqtZG5Zqg45r
vfT0XPocZ1FHSCrBHCg2VmLsXlN3YQ7xl1BdAkHJSwdoFmNIm1FeJlhds7NGBwydR9BxVXaCJqHN
V5ldOep9t/smArAmem/+1b6kD8pPKCAtc8EufJ/fOcvJVhtSmeK5/f31MJdA3pK448pEuhpTW7Yg
We4uTvUuxNjvK/bEJNJHSBVi5gCRfXDR6fOMTYZPtl6hIW6He0xCeCn0EZeIAJeu7u+ny4ldUc1L
3nDY1dXcpaP8Kmeao4W1awiSi9K209HuDoK2674eto1Rgg+B+zwL7jqqe22ogCCGxxix4UGBSCZC
yKRF3bESO8hTLxF4LH373yrDJz+2bDAGqMbTd+B1LmDjFnGVVeiaUJCMfhpWYGF2zdPXS6R7S3sz
C26KNoZtMWX3cfSRmQg1wibrjoUBAfQm9W+HmaUPYY5A0aMBWjDQNEMpUlpLoWMe5XsEcV+1jHvZ
nsASgTMBlz+4zyRH2Wdr8Re4/xxh3a2W1K2XAs/3jz1Z8DwbgDgX4Lny2IK4180dTB3h/cq38ju/
B+FsY5UrZYO8a6Wv6cftpbhuHbyvkobmzURpen6pVHU8JFGGsyn9MjbVRnIqeK8fJm7/6NBbE6jw
O+i9Q/ByKQ2ZLsiLaP/H9pxDNaoa6JEoqMl2m9Zp142f+OqBPHYOeDr81F7CFl40kb5D/Im92TOo
N4UOs5sodwd7w1dAltxZsYdh9MRuvGxtplYl25hqRYPevr3KVwPvieFZLpJq7P8Vn6t6OKhtjXEd
8qMb65eiEH7fNnX9GXRia5aVCHLXBBxsQ564QTcJMbW1Bq9Yy4A0pYsM29eLpifWZp8taNchewS2
WiR1vcNcnNpV4kfHiQ+u20FB0YMW0iKV16KPs7eQThuBZT2sDvbocEfCNhpr4lTrHq9nZX17Ra+H
7xMfp909+UCFMR3R4kJENB/TO2mH4nB2GPzxdeIFxQS1X//EVCW9i1fdHWBjK8NdQnguHtwpeJ78
AoJ5pUia8rGJjgJkIz7a/naxN+3WVb9Cu7aXn0JLR3aek6QaZiY1mOwBw6TaU86k9ZhrFkmXkD5X
s5+T5Z1FIFZqQi2AJdQby3fOH0ryPmgL2Mmrl8sfE9qs3pKnIkBi3VScGj+yzFy1wEil9HfXvGt4
Sd8+LgsLNycrIZgCDEiMamok79Sk8tChtNpCsYaqXYgq/+VgAlYEwQMN00OzYzGYCo0aMj0IcGWo
Hqa915KfreiG+pUTP0yJnLmeiIEn1pLQ+XdR7Y/52RGJRWC0soSApcpkm6oODqaZbnMwsamh9nx7
Ua8mi8YfU7MzokQaRgCnd3kT3fNi06gLPfjrm/afvz9PRpkiCEESqZpHwCjPuzWormsmoFD9cNuP
62f9j53ZDaSZWsfBsIQapiLZybCT6KsmLWGEFhZrnm4qidwJQ4bsJuGZ1eodNA+Wjt6Sidkl00E8
UIx4pXjdmFlx89AF3u2Fuv64/rPj8uxiMYE4aiKhVJCro+rjSbts06+IBRj9VM6mDqDXty0uuTS7
U8rCxOBig60p8KcFdIfDxRrP0u5Pp/AkjJtNl2ehjFWjwWsXvoK5oSsWqESXTMxCQt6ZjZoJuKto
SkAQE1mFAnoBjLbeXqyL4bt/Uqk/B3n27Qe5XEAoEh9k9qX5xaG7x4w2KBzQt3+D/MND+4yk+vf/
aHMWBAIh6YJRQrwJXwCy/5rSdLKOX4jTu/JuosleAsr8l3v3P14qs3ujSeSCYW5Tg+Zi/sR35naS
2KhXws8MOGNbW1GnaxeRCtPSXWbFELEFKyAAd/NpKKPrhkKtCTJyPu55JgIk3rpiVntK2e4ylbii
svgGmb7XWzZnJxN7qcfB9ApgdnhI7xpoidSvlYOhr5caKbG6kFJdP6V/XJydUqbmeoZxY+xkupLH
Dc0VW6pT5/Z5mY7DhU8msGkghAK6Zc79p+shlUmKzTNK8E41oC4Sj4L2LMkfAxiFIkm0oLW+8F1c
vUf+2LzoDmNAqi3HUIFoa2Clyl3Vpg6tB0yJNAtLuGRpdpOUEAgNMMgHcoIkswP1cWiB78dI2Bgu
wbiuJk8nPsnnUWuMpEEPeoQUg2wj5Y5yya4xq2mW0AJNlxCL11P7E2uzm4XkJJg+DLRx7zGb0a/p
xrQ7r5Et5f8rh7l+z5zYm90zwI4NRdTBu+orfGjXCnpGuqveB0fFnh4TS4Ro17sZJ/Zm14wY6mJW
1TiVxDc24j72ksm9dfe4nMIv+jb7qoH84iC/nHZur/nl0xQw1QNIlmxlil3e/+zb7LPWShVvhgF7
l+8Cv0ZPIcEzMLeKu2U25+uh+WQdZxdQg5jRoLM4PTyZPeGgMZ+PvreJp7yGItUAhJDyfjugXM0Q
TkxOAefk+jbSIUuiqXwoaL07GiW4zD5vW7j9UevzvjAFtxVrRmRuoDyxQzpaBuce8Dp2UEgLj4fr
N/h/vIFYzrk3cpWkLMM8LmpgE2QA8IEtuaucziEoNJnrwlUXRrGvOQfMOliVFZBVXVByKqWggLk3
A/kHnirhY2oETqm+cy1yby/i1U/s1NDsaARCAxUesEd74OkIm5+Qp3Wl5I2aUBOASGG+YelTGoG8
ZiH1uu6fChQv0PlIQ2Zfdt5hw/oxUzyzjVytH+5AuAE2rjGDLOgw/qt2N2YvQMk/scFiHuB8//KB
yGDUUqaaQO/8U7SMnMDT/Yn5YClBUKYgP79MT63NwmSVCHo5CYJ9p+OYMXVAIANoXvA+lQhzZwKc
9HYGuMtEgarbBZT+Rpt4mZdXVvFa28mjOUw6gwu34LVP8vRnzda8NRLGixA/q6h+xexlxDTd7cN0
dVMhjadrMkZCsdDnqzxUYTep7+CJnTI7IpnFQD/aBltt1Fe3LV2N1hjokCa9dySVc1i2QcIgY7yV
IFwlWNQsfoOY/AcdJpYrVtljpSYOCNHuSj1GP6BvCruoMvThpdY268UZ2KsLe/JjZvvNwN3TV0kH
Ps0faqta4QoXo1u7bbIyqn2dOcyBtJy3VFG4atWQIIMA0SSo6c1ikgIadFVWB9GL5a+0bPF4XYC+
LxmY5TKDmqZGGI+il4OQS1I2prk0HXUte8ekgqHhxAAjcREFCBNTBug7UlvTBkmDHTQO1yq3SaWN
Gv+udMO5fW6uGYRmhIjeKK4HMp8uS2IzGEGbh/aBwO1OA+2h2llyB30rZdtUT2O+sITTJzWPBKf2
pi/m5BaUA7HAyHv7f0m7riVJcW37RURgBIJXIElTWd519wtRbUZ4bwRffxc1505TKk5qzszDdMRE
R/ROia2lrW3WQkOidbT0UzirLqWFZFGbt9PaihBKlE2eW12FVS0Z3vah3uf7ZS4H2+pBCgP5TlmW
d8sz1gaFSwOcWSowGwZVZXic+uRbw6kkCykzIWBJWtv1SEJGgzzC3PN8rDpZP/8mhqxWQYUHa0Zr
kpACVcPkuHDiGFfpnp/UAI3EixCk97+KOy1ZgLU54bxqBoVmeZos5rqjhsz/GJCg2fcSaJS4HBVO
bVyOiTPl2LjK5CBNrN9oiy5SJZMViGV2hCsVZysvLAo7jg4mHPaY9ybiBUmYIDOyeMnq/IBKL+05
hxFdLdyhuHdAreLIOIRk54cuv2JlJQX/OQexLZD0WB1nv7olKHQvdzUK3V/b2/Egg+7NZPTaFwRc
qFV1nCIegSTwADJcDw1MTxWE2kB76im7NgA2nfHoORr7v3d1bD4I1vYFxJhrnYJNdimY+/WL4xLY
RX4I+ndgIwzQ1PwqbwJcDuwFKKQCZqi8TmKe4VMSnfnFjz4/x3n2lEf0wEz7hwraRo83MvIfmVEB
Rfo2t422xpkbAnaAku7B2C9x1j+aSljtpy1ASQM7dQ5p8QCl8fv3+x884fG5BZkpSnqhNz1cvse2
sUszITyAMV2IDwhg0kcGTVmUg+IRfF596y5axMsDcvTLux4smVIVvM2TuDIowEqp1Lo5WNjJqOgw
iVTWKAiD+s90JHVumR0BVooZBN06yyi4ybt9SB6KGoyP9v3l7ZMZEWDF6adq6jC7HuSW7g+xMXiG
pn/tFOt/5Tl6x/zVrgnIYrdGmtlDCjAuFdXVFjZnM+OS1+lWzslYGRHABEwdfWaZMBKy/IrrztXI
oseC97ue0l01x/6/2zwBO0DdwB1FgyfEPAZRw8+csT2viXvZyifaLnHrBLyILGfq0xargoia7oKj
kT3UO2sfHa29Fui78YWfKSQ70+cBjye8Gm/IFxLobn2mHgZf0V88UH/pz0L/jWQDtp456/0WQKWI
ulLBmPcSmqTFHndtdKQM1N9T3+g7XsVGcHkrJPbEBlRTTQhvJoINDx+Haj4o9g2PIxcKyZKFLW7/
CaJ/O5LYdOpg2o9aIb5s3XFQH2vJycqH58uLkdkQcCRP52IAEeVyIrLbOI++l9TYXTYhOQ/v2Lm6
zpdk7+BEBZYBRS+3wCvRHdUcTK7Mj2dV90r7H8VCq41bFr2yGKq8KjsVi6J48JrTT5APQRzgeHlZ
m6ka6GvgrUc0k35S2ZpUm5uzhku7ODdH0MHvBvTiWe50/hsZw+UzfHaFv2yJsfGohQMIRU3c1nt2
ANvmfQSC8pflRaG62bOqSiBss5ccw9V4yWM0S/skRJ2XZcn6kWIc7dgcl+usuwJl1WG51Doo3JV+
gW5a5nXPMlbRzRw6etcNA6SiFoWG2cdvZ5hlEtvcQQ79GpLAN/EpDJYZD4TmXrSTQcfyj4nbujIm
HmWWhWrLbBuJWLW7Us3wrMTRH1rS3Mw5WMKzfTa9UQvku5c9Z+vMra0KwULdjaVe2yDMnpz+qWd5
yzwzp4Wszr11qy48DQvfrgNZFuFi4DQpofIBXNSTkx5DbB4VznS4ubyWBfY/7eDKiHAtgPc+K0K9
R+IwPKl5j37cMUjsb7lCrhNyxRMq2bv3T/LJIJhZ0TFiUQI99o/+AbEU8MgtoMgD61QhhASpmA86
ffQXXl7Z5vatDAkgAgZJZewKwPwAYiYNQl9RftLtQnKvbnrgop9HF0qaTyy6Olwh5SXAcTnYxt9+
hW4fq5UdAeej0NDyCoRFiwC1r/lZ0L0aN90ue9APoHX6ennrthwcXGHLgpBN+tSXWdDRCtsKi1Ig
8OT2FPTYyCxJPOG9mVf0hJUVsQOTdwO627SS/ieJrO+as4mxMDAOXC3S4SnasUHM4jZecRNdVadm
7/jT/vJCt3xk/ROEk8yqIUvRm6UFI0HnK9QyI+fKUSRGNocl11aEb9ePszrQCAttvmTH7sfgq7v5
uLT5xhDbnn6h/uFFKI4t72PQ7GPRZVCelX22q5jn+DLM3LrO179GOICV7gx0aJgWJPEbVZ9pt+/I
7Rzd69OPy5u76bNrS8IJBM98Qyv6n0dV+VD4Ed7g5NbByljkymZSN99wa3PLx15FDehW4HqI6j4a
JqI7CAMcoLYXzKcZUyPdHmKgEnzZfPSv7YnvBMsA7dn07r/6KX6Ir2ov95a2yPbcHqENv2O+bNBV
alO4E2zmdKAowBrRPB44iNcxHlK71t1yrc87/RDftqprSe4IqVXhkuhSK8qd+d3quBvu0vt+H/nI
MD+OfnJob5eUqLQ3fCtiWu/uAryrr8nGjCRViofrn/PMIyyCO/5a2YPN7yCNWrZgfGVNbNJMqirq
dLK4Krpp3+iP9ma6Ua/ng+WbFZTXkOTwnRM51Efg0f6fNDmsjQsoVMy50dMWjtTNV5HTuEN7beqG
2+n3Siwb9ZNAuyVikZqzdpjApJuViD1z5jF99++OvSUAjDONEdU1mCDfsjNk1NEGXh2axuU7E+08
MjjbDCjWuyegTIdulBHsZxSSjrmvxYVrQkmoKMC4bXZeBZkN2v9Iae4nwyhbqWwzBcShA7d5NMFr
kqP+x3iT4NaK8Vquz3zXed21vKtCgt2WADls0Iu+Xo5/0hkeiXEtG7/66FupnTkmly5/R9niBKhJ
41ghZQ1bpfYtKe8s/nL5318258L1bwmgMrZNaqgLqOi2/Yr825k6DnOTspTgtOxoC0Bi9WYe9qGD
slszgXBUe6NZz1wbjGQuaWLfCNtzClG61Gnm/eUVbiUaVp4pPvqMucLM6Qz30DOwvA7QVi8fJ5Pu
Sz2TeeJypi5sJhUgJJxQH884TEHFpH1hB/C4vDpQ7UPqu36qg/hRNjYo8Q6xLJKYkZ6AXRWXbWF/
jWKyg+Tg98vbJzMh4AjLwbmmZ8uaShL5ujIOXms3km+0OYO0/kjLr1jdMy017dLMAL7gRt2ru+7c
PrCDOrv5fY5GdnqCsFh7Tg7NPfQHx879t1GEWCyZic3I3CMc0/czZgItL3OCBUaGHfpb/fzWOuS3
ztPlnZUcPSrACC8Ge1SRYAft4eQ5Uemq9eBlo+xttJlhWe+tACF1G0OtYsFHXimvIL2H0F1tq65O
boaxd1HyOhDzNHWtnzMJE5ZshQK4NAUeNYlhq0HZJG4dRo92d+wiIukqknmoAC0coqLj0OLqAasd
aoIOxKRL6GBd/lgSI2ItZFKTeh4b4Be13krjbM8/Lv/7kq0SOcOmZmoayJjh/tRMqMwdCl3Zx1Ku
5GXDLwCULcQds0NpVs3YKi3KjlY1uWN840yPaXjbO92OlLIMmAR7bQE8sjwm/ZjDnt4/qBFzj8hJ
uYps4E32bZa/X4FHlRUDWstghSivowMBTk0W3khuL7Eh26lKe1Z0fJ3kiE53DCn2QXXTSUPQbScg
OBWaBbZaMdfUpUMB8TGYqWP9BOZmZF4NdHFEpeTELCf+sxuAKhr87o4JLZuPG2ZOZszJUCOoaFO3
UX+gCS+0z0b3FksnlLa/zW9TAgTYyA1mRgxTTo/BjXHuD4zlkhhGZkMAgJSHSqWXsFHR+JU4/ImO
qWxy/r+8vv5aiNjXHYPrr6yrCq68dxzX+bEkSRSvc+m+7r3sTQPlS7LP/0HdEK00//+hROovm/Pc
no1QCxrj3E8n037NRlWCbO+TTRe8QST/6oiFHEHULK/Z5El/Wxpt0JF8nyE1QvzpCwZJfuLJ4I2v
+Xd52em/PBx+L1GAiDZXQ6vsYV09oQZw2xymYDxWyDL9w1f7b0sCTBAtYVqBVAjesuNuSf5UmI0B
aY+DrqLJ7+/G1Cs8WT5kGwF/G12O/AqbwtGkk4MMTKBhBoBBe9nRoeYI4Vekki/fIP8l0fPblBBP
mFns5EaMGGYZEV2Sk86NfuzRjqMf6lcZT8c2Iv42JkBIVKHCxQ2cOfUUH+r98tmWpoB/u30CfOR2
YrLOhJkYwXvNHomOEn1xNU2xZPdk30nAEKchZdm2cA6lAWO3VUA9c4x8Zda/lAxa0Jc/1fY1/P+b
Z4lN3iWUQ7REAc539nQ3ZdXLNCs+I4Nr9sXNVCqWX2SyRq3tMBB3CtSZQfMKubmPnpgbuRIZ8/tB
G47tfRRAW+XYH/lzIZ8J30TklS3hqNlTWFKN4bMZt1owgcdl92cmWbnnL9Eh92MMhV/e0s0xdGtl
UjhovKlLndgwubQLNk/8Z/OzCOYDvWl9dgfa3OnYMHRjSgf7pfsqHLu6iqdw/vNiCPdVEILjdRmv
UNGuInumbMYHqzUKhy4pEcbzBE6aVAN6qPIMPEDV/Rxnb5c3c/Nwr+wIpw6a2kXNR9hxwHMZgMDz
Fd3Rpz7CZP1oHuwcbXf6XB87cBNfNrx9y64sC8cw7MaC1iEs4y66m/7QX8wz5GnTe/SP+WoQIS0I
Noy9rNNJsq9i3jFN0npEyy4YPdUT077V5VsdzRKA2Yy5fq9MHArXWFr1sbr452D5+lDezGl17DpS
oFt3OsShImugkS1KF877WBVmHsFg3VSBGeuvRg9B3kb5evmTSY66mGfEUD2dbKIgP5Czn9zJJndQ
psd/Z0OAEzWOTYNkUDyYivi2UdudbjKJy2/XLVbfR8CPyLBj2yLYLrLvBgi4QC/9sHA+qYP7Tofk
SeORpX3uU9y1sigAB8Y3JmOA2EGg5U+pGgfEmUAl/svW7/L0RiV/dF3ha+Hh8la+vyEuWRUwBNF3
OBkqTlgHxgCD7LojZjf87lDt0qcxUAN+ao8dkvv/KL2+Wq2AKRg1oipVEcrO6CfS1BfgmG+S1O+6
cl+bstkmCYJZAo6YMW3CocPXTI72yXjtDuU5ukpOspZxyRkTc4sMIplxkrcAyvZQ0sbN8scklSGH
zIiQVdQY1UrbhJ9U81UPrSabnrJOcool6CQmEiunYVOUQcB9GO3zNOuWm7PK8sco/wGl+ztaJ8+X
/VC2KCEaYYrFefT+BJ2p4yn98Fg64Zn3oe1dNiTBJypgh63OZUtbeIKKie0EvHxjLOMNkDibmDzM
wY+CDrB3Z0PiJkhBpwr5bOkJkkUaYsJwtLXWKBeIWmgwdQ8iU/fxnu61XXorO62yXRNQYnKqnmsJ
IlS7jq7VAVOwiazqv8DbJyBaJGwcSC85n4YBx7RonT7G2aE6OihqVKa6N1UB6UIk8e3thxGUUhcF
ZLSIiHNyYWU0es7RtWHezmiynA/q3ULkCUqUQF4c2nTslTHB3xpSqxGGdJAn0E52dlOGJz7dX3bp
zVE8a2Vj+Q2rR6VllEoEjVktaHFt9KBHHHhz0jviF2bn07najVCy0+hPEyEva4mvWjdNV10XCkRw
bfRv6OmtUmCwGsWQsNJPdvzaq8UptrjXUyg5ac25yGPIsFpuTBMvqdDxBC2juCz2M7M8zeH/JDaC
PCYEUMAaYjuCt1m8nSLoGiJUGUgLTer8Js7awmNjHzRzuVObSAIK27f9yqJwG+kdRHEdri9x5kI9
aF6BJ+PP2YjQtQ5V7crGJ7fv3ZVF4UaCXpMxgDNlsUhO2uPg5zft0nISmLvhO/Xysw3FAWgNacfL
zvI+bvbpnP1lGIfgo7O0KH4pRqvhnN3Wb2Q3nRr0Li08XewbfRgOHKVZqEYpx/bg+BHoumrMoiPi
kZaINyFl9TuEa0xNrKY3xhGBYpgC7Kd9ZqCR9fJiNw/fyoYQ8yLKTQYGeZ3AUsg92k0xP1jEO6vO
JO8UmR3h9koTzPf1M9bSzn3txRb2r24x/WpXkgTg9oNotSIBTuxcq2fGcDGre+XR3ptBU+/yZwtD
2umddZiO1nd69293UYAXXSmyJotxOMboHqy6VwZmI6biH9VlVysTwt+0wQC1kmEP06H8iTrBbRiF
39qwslyWW7vLfrF5Q69sCQATV2iCVOwJ4U0C6jb2heg3KR/cuS0h1/o4RlcoCEsgxpD5iAAxcVzZ
VRrOKO+9szlm4JMtvnRfanAMHpJzcXSCpfnMOlt+tTNO6XlCh268Uzz830PrO/vkasmSxP7f4RFe
bF/CBAGMehSCZjQsYz8oGnl6pHxLxZ3YXVY9DOo3DHdICg4yEBJbhC2lqrSiAvpBf/tJO0/P8Ykf
2l/pvtrlDxHGtKzjfLMwmNtXxS/DHQLlhGFnKFI9XXYECQi9h1irm7NJma31Cj7KpLOTMbJzrhEJ
4EruFuc9HFnZULVZy0Gzubywxp0yuNoVuwZNs59cddfDXh5xbE76Wb+9+/0HrQzqrNYNO+dLXFid
zUftyzxAHCEJcs8+1wh6uV+CrvXyRkqNCsBUWuCTUFq4UAN2LnWHHrjHunYVb4DYhPGcXZtfZRoG
mwHjapkCLLEMDIE0RRjXaTcdc/xG3cNZFbvYX16azI4ATJA4Hy1Iu8BH4mjfT4mvqflVp42oj8uI
D2XuKOCSmqahwVJ8OfDdhL5tscxj0yz5VKIRCMZDLg9VPh2FT+OT2HJYE3VIEBEGM1d617SbL3UR
SgabRbATbQh7NphdPsS0HIM6ge5C8tWwR3+wJCjy6TIUrQjbVXJtDGme8WBWFq5RywWD/EkdIbAy
Q0/IQ39Kh/GGzJNdHxs7aKigx4UOrYUA9X2qa3XA+toey8rGDrYMJVPimtoguS029u+DBeE0zfPI
YoulBmocuJdMI/5Wqdboci7r6FyQfY382EIYchyd6AaeIeKIZVtPYDjv5nHhl3HrKHFL9Oj1QImi
ui2m+jzlmQ+OBMnyPlX53s0ahgX5HX1xRSFgqiD02hUOhsim2X5VevOVKAZ4pI3hrU3B+x0aB6gq
vfIc4qyO9XL5PG+5DchmiA4RX2jvqmJvRcqGhHQcn48+jhDqGK/b2rW/suv4qGO6DuxmNUapXBl1
3KbTrKwKsWimd8zKowgEifAaCx4zRNru8spkJoRdZZTUVT8NY4DuS4936Y73pSSiXo7UJ39ZrUJw
zE4lTR3Z7Qht5GONpLXhl1G+iy3HYz8uL+ZTBefdR1amBHzHVGSZqhSfyf6WPfU30/PwPfwZvdLr
Hto01YlcoX/uu1TT5J0L89IKBejSFaWY0uVwR8fYcsE1mXiGa+0R29euQ93mijwu9WF+PQZoZIdK
YbZLA5k0xuaXRJMWeE+QEYEi48dHmjP3jpbUJQ8yEp070h/nepJA9KYJkDVABxnTTOgv+WiioH3f
ltM4Bmke+1UU3oM8S1ZFFePK5RNqKqINCl5gsDwJDklHo6+bBrrQfM5+krkL1DD11MSBxqhzaqaC
ubWZ/6+tWX8axSwTxoyA0iKkkWgsUpWp+DxTfQjt8g8FInCSY7A4gegkoOVRkaoiDv4THq+xEhHK
y8UGqyMPHauJm7X9m8Xj5zobdYm1rUO3tiZAB8XIhq30GupRfblv6zHQQmQpIgrpJMW3KoljbFoz
ljEwLMyCxO5HxxiLgtcoCozBMEfuPNyRPHejufLQIOvmMjalTWMLV7GjO7qBqPWjMUsPrbSoqzFw
klT/2Yd6dD0kZnc0u7kPUhsFgTZJbQlhzZbr4/qGg2gYx7RF1684RDqHGfUjPHnaJsDAJHUTwiK+
vwxhW7f42o7w5OuyWUNNR0OcYCq/mii91UHrQRiTtdV9ygQvLo9MJviocKt9Zv5KUyvLtQqorBjN
7Zgru9i2vVQzdnETP49zdgQb5lHRh+PUlY/G0Dfe5YVugibeMAvfkObAdQQPHXVuNr0KvGp34d7a
Z6U77fhRwTih7sWHfAfSI79zLXq0b9XYNXbTwX6QRWVbu73+DYLf5rFi6Bkj8NvmS16hsg/NiKaR
TN1s+CtF87Fm6MBm7VPgYpEiC8MYk5kNVccveZbq3uhMhVfSwvYGYpQ+NBVk1Mcb/vrB6PL3q3hT
j5s0pB0I/Adepp6SVnsC6jwJyGxsH6UWlOcIENu2xBHhNKxzDbN/YHGqslMUMqzQ2Oukk6DLVvQF
O/AVVaUWVKCXHV4tRunCaDQnfKal7Wqhaaw98IeqBN3Vi8wDv0afBN/LqAY3t9A2gTMOMe1PF6pS
laGSJeEYdP2r0f0sKhk/lcyAcNadmZOs5jUPSB+eqwpqtAUJLp+yzS+ESB3Tn8vMutixE5LMKkoz
4oGps5+GVblzRQ5WJ9M9kpkRvE1reDxNEeNBMnReUb3m1ZeJyBBj4wKl1EF0Q8GLhgla4QKN9LLs
s9wwgjaDxOjIOu7lkdZcx1SPd9BCTCVut/l5oKSOMgkSWQDJj17XhRO8DpdBUE5vnD6lhUwFduMh
hbl68DxiLhzEYOKdEut175BcQ8RWOjdpaF7XKDq7dtH8ACn/oe3pPjJbr51t2ezYp/wSwB8XFEHj
rm6ZWN/yPVcHypztaXb0FJRGx3A/3WRB/IyW8cDcRwf9Kvs1S17dWzu5NifEx5NWKOEElfDAZvdd
A6IJFvmX/XxrKx1CNU0FkTba0wQgN4YILW+tZQSFHT2rdTqigxtDZGl9UC22Tw3H7Rzz1pjLh8t2
txzfMfEyBCwBBsV3IR9nO2zAVhpwSvd2TU4pMfzUHiXHeGsD0W6H2qOFr/Vpjptj7NiYFWQtuhkD
olrsLg3xl1fyqcS5+ISDYAB1VIQGn5r7sqghalLEQKP9+NJ8jU/Z9xjz9qhxRrui9IjkVtw6zWtz
y5JXLgg2mN4gJXYqH8ez2htoIo/dirHnnn2XrGzzI61WJng7UetMZx2AY/TKl3HXtu6ilWru5hNY
ofz6Cdon0j78raconhIOPphmIRoUw33utKQxMcwFWSJopfqscZeAxjpzPP+MHYWiKJSgfPPn5bWa
SylOeGUAUnSq6hoBcaR4JZtOl1CdF2i500dU6SoHJPo00QJk1zAIVamNmzoEvZRAFtfhRo/+nVLZ
QSBau9LBu7FXwoL6cZnGR7PR0cEKfn78qbLYt8fCyF1nVtOfeRHOs69Q/rWz+OhbeWj4akdrP4T/
YLpKr5qnvMzBPmxNYCCCWJKrRgm4W42kSPblrINRsqqa51LL1RvQJE1e1pn51UQH9lDlkNDztLiL
kJ2NybHno+VnCpSAKxCFH1WbdQ+sLCzPyWh7mKqiOluqGd2oau/8AeWFSHbtbECLDXEUXJ4W7gDE
/h8d1aRjU4VcJUGqtVlQVvpTYRV+b1Rftcy8r/TYcEOWgVNf+SL5lpuf0jEp6tm2jhjko+HCDtvE
6Q0eOOXg4h5382HfUJnOx9ZDAB7z24wAzjUmUfOkxKRI/GKdCj++T/f4hL728jfaTza9E/lPhyKh
vDRSfFySrTZTlPfZFOhzvOMTdzWME5f1l8nW3FJnLuWtV9hNACW7y3u5dePZyCc4BrLXlvWJUXWq
NYrGg5EDAwZ/vBlNFM4czOZlD9NT5YFfWJNZ3MBskObgwxk45iqyhx/XWvUQFWga7Osy9z5Dii3l
qG10bhyCWXxp7YWWzq/Lq9zA1A8mhU/ZUgYOqVnnEIbBmLSR/Roo9KTa4WbqrFryflt+/iegWS1P
+JRFZEwzOIbHgNWYv21z11LB20wfL6/oE+UGbqUPSxJOX6miGUYPcQiWSth87u5QBL2ihy4FezTZ
h8ix1dfkTv0x+vwmOiQPCaYs51/Mbw/jq/4q62na/DmGBhofE30muCeFVSMqhSIEJfydN9G0Xa2F
bgm74o9p7LHc1Q41c/tv2nfrCcnAQ+V1pVf3rqbvx3g3QvXDbb6VipdLm60+1dKWfVr/MGGfZs0J
m6qcJtzewznymls1Oiy8JBD98PPe7Sr0KcmK/JvIuNqM5e9XVzjX2zpMCTYDZCggbu0OmP8LspOs
tVpiRmytbvNJqSFetQQmi7xfdxjfB1L+rRnhedHkoWLO6ruZ5M48LHxG+V0npaHd/lILqzMSqYBA
sZVsqHQ2a1mIOs0EZUwI7OS75NYG8TnY12LdXxQq5AXeLWRAuucvo0K0xed25JYzE7BDkZvWiSHK
2cRnbc5izyj0p8uHdvE1ERoMYlq2sdRqEAV99IuGmWPezjF8wUIrhjkZR5SmdppiZr5ZRKlLxy4o
2SDjOVjO3iezq4taOJul5tQd7RQeVPovXWvuDR1Ia+xypcGwcifJB34iZns/cDZifgM8o6jrCYtk
nWrlelpOQQxJzJ3dQNmyHV2KcljSHZhxm/SgrscUbmje0/F2pvFxCr+N5LsJ3vCyZW7Mfw1Rd3t5
57e2AEkSC49kC9ec+GSdykEtDY533RSSH3ZRPQ083IWdcwqT8cHMp1GSANp6NKCuDIkh8JjglhPx
UOuysUsILvQliQdG+VNaevE+Pc47coCqkWxMd+vSISq4xsDPhTz6e4/ICnFmO8rKVsunQB2fNZJ5
vP/OFVkr4WasQAwT0buqwozY+T2pldXHnE9BZWHOqNGOLL62Y+u6KktfT8KbpLrVk9RlZX3lMOe1
VLHV/3vuwV79BLErPNS5lZcNQGKc4l+gZL2CsFhw2VdkyxSpJhI6J3Oew4Ote7TU+yrUjLWdfuTe
CBCipYd2Ak3mMFtBEUE+xUQISJAKFc7oqBco8LYOpI1izNl3D/GcSlxSZkG4CJVybpUwU4wgYai3
NeD2qxRZjWrrRlqvQrj4mGkwSmscs06DOB4ENI6tNjQuyOXeFEO50eIc8uLzGXLNlSTq2oSdlWmy
RNirE1BArzlN9HEKMFe4dyrVrbPpRBgmQyF/GRQVOKsr9aR1iTt2NzkeDoP+ag4FePPuMhbuzUI9
aolF3bi3ny/70+bGExQVLEfXTVSCPv4yRN5lHFk2DxQndTP+YicyWaetS4ysLCy/YLX2KsniqS5x
+rO4Bcvy0Yw0t3aedfL271ayoNDKTlTgqqz0hODRbHsohHoql3nQJlDjACxPyvf8omCib40cVRks
ZTAPuvI4Og74O+4p0gS2LTnoMlv6R1uGwpLCiLFtxE68NoYqD7Q4nDp3TfYS5bLc4vZH+r0ywQ2m
2BnHENd2YJTJdR5lz8jo+8M0JC6Chd3lD7WZZEHh7a9tFDwCDbRDPVEYG08DeCHRPnuAVFrtNniO
uPPkKo3bH5t9cV2qriz63T6KK+OCm/SZ01iDDePm4+R1ugvzKnqiq1vze+mxZ3aGvEDCgv6uSN3x
IJM63z5uv5e+fIeVkzqJMzN7wldNIILnYvr3tW3C4+X9lXmOgNbO0IU2GOMmDFxB37p4zLvRs+pf
dV24bVlKrrxNUF1tpwDckAbGi9ICqNYlmroROEP2qIb+kTXunBANPiZLXGXSc7dC//LldW7uJYRi
HNtG4uxT0oxVhhJrYwrNKjwfwbVfG6kEtzd38rcFsXk1npKsVyli0yjLvRIlca4We1Mrd2Ex7PNe
kltdPE+MhMnKmhCb9gZ0CZFowVbWL7xNPXS9ubEuu2llVgRcAStbUzWpScBhZroGOZSZ6iaGpHtd
ZkSAk2bsWsJ5ARec7mpylWvMtYzny59fZkNAETqg1kQLgHFHbzPwy7b8V2rKRvAkPvZe41yd15Di
MdAsoStmldCUdxv1MvEM2TIERADPa1hlCbzYyqcXEFXcj+Slr18v79Xm85UgF2qAY4Yg4BcwIR/6
2pkx6ozSkXWyYo8eksC6Q2Y49vJjd0O5Bwp2WVp7ExtWRgVsULMW3VUVoh61qI6F2rpgWTykFVJA
9fXIqAvaNDRayQgQtz/Z76UKYR5H9pqqy8Vp0S9jlHh0kPUjb72UV5spUkKpiU6zOZ1IwIv0CrKH
blh/N52DHj7MI5jLGuP+8teTrEh8tOLFEXUOw4pS3t12Gj+iVCALbbYv5d8fS2SIShxnthmHh9TI
b0BdxC9fjABvw3uTYXrS1bzqgXOX+bKK0hbGLiLmJsFIIEb0BM8sQ56FfYNnG1I5XoyYV52/NCh5
h+rj3FiHyzv5iW5uef+byPY5yJ0T61N6l5W5okUjXk9/pncL3/zi3LZv7QP9nvjsV3puXmjmhkD7
R+Uu3F22vvUd18aFo46B4f8Yj1jmmsOPYm4lF5bMgrCZaQR+70gHmDiN6dLylaiSO2ozdbD0w6D9
BwzV6K/4GMCQynDqOUGWaPT0xsVA9yHH4Apipr+XAdv8YNbSxG47mMKnYj4+SeKUgIp2CkLTOmPS
+kpX3uIGXhLmbhuNfhGRHTUVzypzF80z0Ed4SNrONeLbLj6Vxh96arpQ8duHZiUJszYxdf3ThM/Z
p2o5ZVCzQBYFwn3QWLIrNI0OEECEaDTqBPF3WUV+q6XGXpsUvi/E/qxojBFtDQFUXcGzGsxu+ovu
rEfAXZD/wOSMr8oecFtOtTYqwLhDtK5uJhht28SlSeWyRNYF/4mKajmXFHUXBwV5CrZ9AbQp6VU9
LYA+9H3WLd+Zr+y+CMFCTtzw1jklB/uV3daHLmBBsZfxD2/dwSvrYpwH6SGVT0bKAyNvPWO0AjPb
T6SWhMoyK8LRMfRWK3SCfWTmVweqCEP8RZtkCCAzIoR3baVzBWkukDKRMw1BmQw+kzlugv8dydYb
JsR3iFJzMhoJ5jFy0zNy9bXKIAl92cbmS42iKRoNGgDrT+2piY0812hiKUr4pkV3hUr9ETOJw5Gr
NwZqfxG/rQgmQGLNndXM75rSG+dfanoTl4OX1qnngLL08m9ajrQYotOle1W1MQyCdu2P6MfVtFWo
2qOoUdyxvMHcZ+1ZfbfLZfwSW6ETxfWEvlRTQz5TOOglrZxIe/eVKgWz5aGwvsX6OcRjLrlJKxvH
8MfllW3ENA5SpxoqAEgGoUf348ryuIpikyPFZ5ZPU809Ps87xazcYrweHLKzSlkblb4BK2uLhpAT
Q044nMJm6XlApRUitlCAcR7m7/01PfCn9hvY3NHdNHsNZtETV8WcCrRtjbux2s0yGoetS+bDTxE+
68D6BAox3RT0hXM7m5Y7zOa+TFD3xaBgSm9ozXZalB418wuL2L1GvpWR6Vn0rc8I6vtfYmtCTOY8
ci7NHG7uEmZXUB0Ai4ElSnw2RhSR0MJ36b60f0BLZs92bB9iOHQ3+bqbRy49yiKyrYsN1Ay6jf4X
gktXrATNYMRpu6Gd0NTr/Jh9w4+/pfvi0PvDCxqNfQfFkv1l71vcWThXHywKqMUTpx1irSYBg7zd
CyeJhuYWBjks3HVeUo4q5EanUXKYt2KZD1YFFEP7TBv9H2nX2Vu5rUR/kQD18lX9Nve2+0VYe231
3vXr36GDF8u8ymXKAtnAMZARyeHMcMo52oJ1yl4kW1WFBiO0F/zqwYdS14AqY4GJslZJznr1mER1
oq2NEE6u0rXOErpGsWopkV+nKsyul1buPX3gZcYqNxVodZjEYayEpnKxFJwINK9OFGdbnkIf04Ah
Q8iG1/m2k1QoxPVpXug5LtAkL16KwbK6TK503r6sJZs2CqNc6MtA+hUMo9+XopRAcqyIQwBHa2KV
QfmQK8VeC0JbqxWnqfSrOscE7GWhW6EJ1vYllQp/0iFAfTKISMRL4BNSP0ysOHhpPQJNNtpR+ADC
UB/WKTX7e+0Xm2Vpc9ky2gRUCaO1KNd9X3agtfpi6J/P6EM4KoA4SF94gA70C6LMBfTUYelcXvO2
QVyJpM6zjAN0SnXQVLJmUHru+1sQ/i0+SpGLByh3B9kC/QDr01kk0mVdlE2dRXOmiFFFtE/SRYkl
lOJFA5eyK/AYe0l5RNYLQ5c2PLmBFwxpB5FVUFRRm9oFXd5U5E0d8yg6la0r5xWK3bzVtveXN3Pr
bqwlUXsJ+M9a7nPkqVL+JAuLKRt7vWDxC7KEUFejC5F+xSgp8jvJsY79Pv+Rs/JtmzuGPlO0z2DW
6uwl1qEhuuS7THZr8CXfGHzd2YCjwUN24XKEW9Hz5W3b0gGMjP4pjto2zAqlIR5Ys6sjZVU+Cior
ANmKLzGj/yWB2rN2GUQjD5B5kD0ynSDuCXNs75VoUkws2R4cwdFfC7C01Uh7sHJImwe2Ek5ZFUzD
JZKAAURXiWQzVK8qZTCbjJGG3Ygiv62QCuqKNAzGUoaQqcVknvCQNNdB9YihEDzhMHCOmc6x71kt
Fgw9oR9TRWNwI9+TnqZb0kEn2cYLKJa84Ia/zndo9ULSGW10LJOx9TQm9LGo+4uYmsC4yXcrqSt1
n9eBOrl5Y7Zo3cVRPmLWhE8cA+Mm9YNwSpxAM0tW/nZLT4FfhOZ15EMkgW47GNSozYcmWtwceJWR
1lr5yAT4JYEIHR7huYWhHTyE5DOYJE2KQpVv4QGk6xG4fRJyLuFp2JdHGZiYyYmFHLSVCzTW8ijl
RFIdCAgkcSu85VcyksXxTxk1JAx2Sfv497gbTrOp/QhahqvdDMjWcil9xVhqErZBj5S+PeAAI2s5
GI5sDo7kVJ7OSGUpW4r6Je0MH6lvNJQN6gD5G22IPlKxz+6kUi0ORhd1btXpAMk1gHZqToKmyKD+
kzm7MZrYm1JeeIiXYHLSupTDQ96rxqns+uSgxeNkVehBPObLpPi9VomCqc18MKNru0kdXgu02ho1
vS4sTqiHq2SuxacAnSu/AmVM0TotaLopT4Fu8sa8OMWYR4Dpl0Ubw4eYMRl0NEv2dWm1jazeJZk2
vS/qWO3VRgegVykjdm1nYpbLwAxbbnoHMENvHHXwyB25MYi8ReUQm6GJZrGHPh8wmJV36Q0wE8GY
IxbxfRNxM2wC2rbn+E2VqubtslHf6F7BmK6MZgN4Cw3tTpTbNVo1GWI5XRBY8FZ6Byx1M93rO8HD
3r+jW50Rl34am+8357s8yov0mtDkZQF5QAI05cKwkII1Z7Rjq+gB5YUPLsNJNI8Gx1rouXJ9F0yZ
o76YSm0iCy0/0Lm8oMKc/yw6M/QwAJuZhWqKbyjBAXUrZBkk5pqp29tNcz8lvKS4QdYsljFnb22n
JGZcygmw6Qonkzig+MZ3kxwclbRmlvfJY+1sz1UJATqazDDeQ6zZ6sWhJQEf93kFOpVTs8ud9l2o
HO0KI6te47XVngUAfe5JsdMrccRAr8Ql+cIvcVAubsINdpu9Tcohz5mDt+dB+HcplOLyE79Mesot
yFYAKM9qrV65ksdTPpmEp2Zy0AJauSomXxe7ei9El/VC3vBv3z+A0uShDdSlnPEB3UsHqhwZXXvj
6EewyaMrOTxnjdeRw7w/5KwunSWlxkufxL0oB3/cV9IO3+N1TLpeTcESIxPVcGYyhrXTlPpioaM0
iFCf6U2PLG48NFBewHfc1T8HPzwmiy+KqAT4S+rLbomENysbvHl1VwpFeaEsLkapXjTor/Ec6XfI
LVpy+tgprAD0PDr7dqJ0GTFCdyqHssTiCgns/fxooLd25G75JbGM4CrlfkwRawh/I7UDmXhFIojH
o+esZ4LrRjQgCDWoHUINWN6jKlemgKzmexZP2bGeetFWuBzIToqYWprShdfJPFY+b7SKNfI87xVR
XJpC1rUMg3keRmEQGePkaNxUVZQCqRSc0fZxmCtIvWcjDLOoHUIjv2M4n42DFdDZrIvAg0fYT2dv
DU6H6Zsn8FHaxjXyjkeDN/PUnitTNiNMAliNpfJmWtmBFfy6LPvz+6mLhPgQ8SlwONAFS/f4DsM8
YooKsic38JrKHE+TL4FU2G9PkUuqRoaXVqbul9fZSbxCPTlhtj5tbPH6E2giE62cWyUbetVd+v0c
V/uw6BjvjfMNVlZxI1Kq301xXSlRWIoDalG5lyi5OVXRTl8Cp/83U8XfJBEftDL6lZAJQ5GKi5vl
3M2sSbHdolkMhFAhMtYSQze342EMBEpA0hKJr/kurY07yRBaPGm0+xRD7LE5ACz0vbgPbjTMBDYd
YKkcDMvhmchy5ufODTu6kkw5t1qRAcQDB+eWuWHVyLosyw+9Z/U5MRdIebcgbZK57XnSEA5e09hE
FGo0XqOemucBPMCCVf7Oot1U/cqYlBGsFVJ+jQMsjBwPeGtES2uqCLQDDr6NE63LF3BTDOJOWcH5
YRCdcmR1IvW8NOMIW+NKDz+k5i3Mbi+L2NJ+zOQpaKnXdULB/l1L9DAqayEw8CZTgh8J3z3qZhHe
trN9WcyGDVdQIf2SQ+lEnNTNKAkFdH9X5JaMgqVbTibhZ1U8oFqB3xhZOWYAQjbouwH7LpVSkWXE
wL5eCWjpSpEJxIWLosSJFExplOKt2n0wFrktzkChDcP6mkI/qwu+kKtiSgUM4kYPeNzs8ytA89tN
Zwau+LZYBKt+esweWRdue3eB94OWFAzb48/3UwTEEahggT6CQI+35gAg2IjdudA0HGQ0hPrE26kb
1abCOtUtBSWjN8hsiyq0lNKeWRSnWSx1pFxTQGyFtZkhj1C2vFUitAWItc1NWmQmy5jYafXaGFda
ppkccMHxY7fXGtZg1XkYhvMmkHcE/AhOk7Ll/FzU5VxMipsI84eQhZWJJOOV1g9+JQWDGXIIxYCO
cvnYiep+VzKEJ4Q0HsO/0HC6CikaMRpXGzxd+qZHK0fhB6rg/ycRdNkRbONoEBKQr8m00ZKk1Myn
iLGK7Vj9K8qiU2CtGA66VjSI1e30qntIncSWFUvgkVUcbd5OHAzZGAUSAawEymZIuRJMHZou6zmw
puvl046rlvac+3FrFje5E+wkTwc5TWxiwMuprBkX6YqF9rdR0/0WXn4meFZueQS+EzhrP+UHHtDi
nOBHwWO2wTQ7fznwKUYts1fOIbCNi4PXr+qNrVU+TxwYshh7cX6fvn8KdZ86kB4FSg/oJz5tPpax
vC/U8Wc2yAyjv53RWG05ZY0DA4SNYo8lg4QYGSstdjmAFES/YIm9EgMP78w3GTnEs0uykkhZ4tZI
wVkyfmoXijO/lcPgp+Crn6O/k1Y9t8Pft5E4vdWJ5lyZjYNAhBmmIlrDW/0xO2BJdadX8TeGuLLR
Xj54Wz2wU7qbxmC1TsoSzxjTA7IFYp8oq6xQL6y55xhRwYa1x/KQWNXgZAxJoJF2ppqfGwklUuSj
/njWp5HfRWZg1zaivY+0N9FVIrKyCVvXlDQ7EgAZfmOgXq4qMJZ2sEHZ4LaPc3KjK042HtWGs4ND
ngoM57K1k5juQY0EFUS0EVA7icHoTKwlHGLFPU7psxb+484mFf4SXcXgGJPOh+ZnvAc1vR9Ut61C
d+JkP0urqypj1X+JrtGKD6cA7LjPAhQNziE16aI3zYjDmjC0ncNFTj+CEOUT/cdlH7Gl9GtB1OtC
UFpRVhM8RmcUubJMsdNBtaTukRt/SS2zxWPLUq2lUZaqWkqFb4oZ0hRTVszwjgPoSOhMghOWbmsH
15jrAyLlaMUsG7mpF6sNJb9fXe45bAEMGYh4dLfFIR60DJCNPUvI5vKAxaGhqwjzpvQVkyFDyqIe
aY7sGrT0dqFeZZH4bzR8JYRaSR+CUmYwcKOibq/kD2PM7EYjZ36mfCsJlNWVowLP5wYS0CzyuwJH
FHJ9ZnQn2n9n8HvzYECJQaakSJGQGJDVwaRDlvUquVDjINuTxJ+AQffzso5vBikSkNlASYK0y1nH
V9hXXcw3UDvpGkPALxyQ/N4xAaVaaB0GycDvGmRzbhBY/6JSp/IolvEoIgsYeaatUZ/OTar3SIU0
tu6lfgsQeDDPp1YGSlUFOZjqMbhijn1tHd9aKJVVzEHylgcLrjR54WLq6p2AepQ7HchZ6TUrdt5S
+bUw6vhkUUu0MeRxryrRyWbgzwhALk9Y5d1N7/UlB3H6dzUBRqAWTzmOMNqJ++x36iwH5U47oVHN
QpLLC69ZaLXbC4OnJIhWOEXKVC3TmCULr6huqB2y/BSlpb1MoXdZM7fMvCR8CaHuct23glTJWFVl
5KYcfDTNUdevyo7J7Lt1yzCZCoAZFZhqZ5CkUjaFvBKiAWARTLUxQ3+4Bg/D3XzD32dPMCL386vE
wpchO0SbEbzuCLwMspxnGG6dUaWZtnwGHPotHgSW4KePut05kb88xsw2g629XIujwjetD4NYL0TE
Mu0uWXZ1GJpRfiXML//8yIAcAbxMTPnjDUsFGIBh6pWsQaimJsu+q42PUJsis1Ka26HLGeqxpYNr
WdRNbke5CqRFXDAN8zjwqV0CWG1ZGAvaLKKtpVBXODTEiJdijMlx+aKYmE+ZzDTJ3IJTDoW0YIaq
BYk6F1X7fJGem4775yP3BK8ccw8Y2JIAo0m95PhRU42ZUxGyZYkllqehebp8ZBs5v+8SqCBHLVsA
jnUoP4BeWjw2u8LNvcUbPurRROpWcSbwOZSuPLi9f1nyVnQFzGY0dgOdU0UHznerpYxjWYYJwrgm
rBI7bsebZhpP8di9APz0t8Czmra3cu88cE51cKuLiLnplA5Kvvrcax3J+09oK8hsAoN2x2G0INwj
YSzk5gD0hMBsLO5mShyJM/E+Z918sir64q8/glLbWanxHuVRSRtcfd96gy8BtvFfIdhhpavF0rtb
RfglKYcSR1ciHa446hNpbO1M/V5FZSe3EuD//42Wps2IYiWaLmhpqPomagyNyiSrEU3R6q+UZ87S
nAD1djyqrgWnvedsllPaMuNrsdRVUbQ+UbQQxxsNAI2v0DHWsXibzy4LWFvQCf1/ojLgsn7X2WlW
87TkwSMke9VOOGYu+LNALhm42m39IOLhbewSj5nPoW8KLZU6S05caq0WQEgSA6Cmzg9ZZy3T69D+
NCKGNaD38FOSAs1AvhWXknbsQYeSmzaooJpsbzmgC2g6y9vS+k9LoLy60nNSBtwW0OMBYZArei9D
l8sitLYkelrshNGvVnu4bGi2T221Kipmj2SjmhMQsaOU3H9I99WuckuLIy7X44B28Su9+TtFc9pB
0Sulfe4wRlmfaGDuCkKrCmtkbhczClgbembWaDmU062arlP1DNox3uZP+r6/I5F07MkCptA02DRQ
GDj5g+REjuijgfG0oG8/sRlbzFosdTGGVAeQA/IrLh9ZugIwcPT6PWKueNGs6oM3zMkZPGOnzjar
onqWeKOXT10OrYpmEXAqYAVyFwDhYDJiH3qDpQKnT/VjlzWRw7ghNISLGGahJOZY6LLclCEAAflX
xlYSvVh7CGpBdHojGMWKmyJIaB3dE+6TXfQbm2nlJ/mHckqe9JfgwD+znipnXbC0VCoM4OoY/bvI
G7n5h/YmOs19vA/s4sBdqQ/I20oexv0s+VUFG+RkGv/xgsrUe2JWZwHsCmDMGt6MY3TUAQwIbrSd
0YLZBzOlZMQFMI/WP34N0osmh716X49cpMUpB2M07osHdPTvDQuJljcRIQC71fcMfpCWRpkhKUnT
EpBrIAv2+X3tjxbad5zJ75H13udW4Zel+R7vjasWLMyZH18nVueKB/VOMrOjdsPqPGZZRZmyT+3U
cJiIxYl/zq3i5e3kXvHMPSp7GZ39qa3daPfRnvXsZ2k3Za2AcqcBxQNbboDgM0obR+XfUu65b1Lv
8j3adJqKgWwnMqsYnKLCAZEbQg3MC3A0rX5QslvAkzilxtl6f18wkbE+y0Xnl/ZLGnV95LFKtaWG
NBDIP5W/Glvcix/Kdaia9VXqBHb1QEju9F1sqYZZXAXX85HgLfaiuewxToV0Bxs28CwQ+0Phvj6K
ula6HskD8HlBZLZPr7jcTQ/je3lq/MaZwCZi1q2tPlfvrBa1z8a+S3tB3apEjOcUpPCE2PGxHAAP
7Y/hvgKtjbYDw2wRemrhcIKjYaITRMm6mRIICCcAtnJxVLVHNcVG6R/z9Log0zmlg9nDHKTAATf7
yC5rx+A/OsFVn3vNNzJfFwh5U6PtFs1v5sOcH0LOGfHfe6cxXEnxde5nPuwEoLBN99J4HGWQPwm1
qSZvleDUAIjixMpqi+sgPQ7pu5IepBIB82xx6k0JVsbGS0VTeeeG5yD1i/pn3T/Ky6vBoijZdqBf
Z0UZhzBMNKGuoEAhUKSi/Fi1GT6T0esssi4FdeejWc+aWsHRxJmZPOToR/ZB0eH0+/qJMwsXdLS2
4sg3Mgpz3Htt50iOZRjtmE3eJhrKMgYkKrikKZQxANx1GASEaU+pb6Pw2CW1mTbgNlX0HSIKWxzf
LtsE1iZTUQowFSNOGbH8epwfknxyUYR/rXuO4cL/IiT7OkwqJgEy51zNOQ4zJiihopXsZqdyl2OP
YbHYiq4kS3yY9ouXPc1H/XX0WZ37Ip1eom4+XXlGajUYgwQ0l6CzshY7dXTggOumGAEZVfAES8Fd
M8cdWtfxj2JhJOJOvUN3FnOmlnHCn/jVKw8rBc3YxmD1+qzVVBzMoSraRVv7vXQdj88tO0G/HaD9
ufd07RlNOUspEkusmOK+/uwWwVP32bgNTPRI2KErMHJ5LIGUldXCLCinEG5d4VMvRIHARLbt/rLi
br+avhZFmVQpbxat7KG4yQ6Y9Mga9G4NhnkmqSddU6b1hrJCsdEKXd5jLS30tr+K9wJIWUUXNSnf
YAwIsbaNMkVFnKS5EuCcCoOHiWmrZzXizMvb9hePg699owyMNKt6UANkDgHe8qLvJaAq8zfTrXGS
3dwdfTyF/qNAysIEurZkeF2Tg1JcxS89MqSDCkNsgpzDl0Gs5TEksvaRsjWSkaEyT/ZxwPsn+MDU
vK842mmxINDsTujctRgSGXf6c1J2daf5Osp4bYHVzo6qN9kcujk0wK7ta8+wqtkKd8qeDOrEAVI8
IsODnc0GURr6aXpXwg21avuxgYYmO31fuAEiqskKADvz+bhlLPWskYWWRoV1QQp8qs8gcraQgrV7
R3FbD7F65QAmc/4x+JhLSkwBs7ClXXnGTc6j79RSMBV7x+oM2zQBKqD+RczMkPm272+VjEt6cSFm
Br20SBzqu94FpR6T+mLzcL/E0Ni1XJIZbUO4v5vuJCciSt6KBUYJMxL2VTY4sh6cLqvT2WD15x6v
JFKB+twpfdMVyJOgKz18AjyrZgWiMiM+TEMrzFKkiZoFtcG6ro65BgJnCwm4BHyXRinaRpf1+EtV
rbBKuV2aoAqQxFP6NCQTQs+uiuxQKCWnLjOVAdf8Cb5xFr2sPpyyYGhUbQM0HyMVAIh2W3sRMBeR
e+IuiaxhTzqbGi/zygN7HGPbva8kU2Ytj40m1SSYNRCmA6bKA6c474mzFR3x42ITgpTUigW7fwkf
DC/eNQpA13P4vn+KY0mfHWXuAB8dpFoF/uKgBG5C2Ul2MMePlxVkM2hbLZZSfFVa+DgQsdgyF5wy
+t1I874UR4Yd3TSjX1LopLVUjuGUiiP0XgYJaIb+BLTJXV4IS9PPein5omg5TifeNbnpMVI/gKLH
FvzYk17R6ZlaiocscmFy+9SO9uOB1TLGWiNlzSC7bluk6Vy9nNGN97PvGHf5rFxG6YMufTdSoTzF
cUsy1fyeQLkIvrwjiFSVx8xXERW/cPl0staVHxjAabikHM5LuV9c/qly0SzD3QUPMmq2grVXgNzW
Pku/L58gSygVHuWROAfgiULyAlVoEdCFCgxx/BbyT+gpYDRTsQ6Lsi7NXAbZJOBqNQYea6mS/cjr
xr+8HoZP0Sk70jTawFXIvaGcEfoSOCAIOUOyZ2UEWEuhrETfNqM8AUHVzRUUufvpxCUJY7e2I73V
/aWsBHgZq6WZoduyBx4xO7vWf8c71SwwaB45gQXA5Mtbx/CT9BQNB57iVgAvjRsbhR2mYE6dZuPY
ohJc5YENaDQzapKPyzK3k7RfizQoVykLXCrJxDlnvJvEyKqLr21qnPCoPQJH2+j3hsHZmR6bevAz
jauPTnyo0sbkm84C35Mfthh8LwSGWWNcCo2yKkvVg8a7hqIagfJjWYRjApKcpujt0Wie0QNze3kT
GMr0mX1aXfzWKJZoIC6nmBUbnJ1WZTiXJbAWRL5gJUEqFlDTThEiau4nUMlsADTc5YqGSlW2nxQW
hRNDkTTKpjRdFKtNN0BxB7Q/4VHkptp8NQj6vWZUcOLiXu14xgoZe2hQR5a3RrSAjBohV530blO2
qolxvPfL20g+/IKFNihfoHRKE0UllFWanmNdswvjCCZQxjU8I8CiPI5BHZYmVqCoNUgodGoeei89
NU75UNqgc2c20TBOyqBOKpEGPVl6lBHTBkmxSCmcJE+9QVR3odJYBT8CBGxSXi/vIuuoKDcA7D4j
CROsbxBvBHkwExbtFMMH0D07dTn0MReiDJAGoSfI2p1YkYmTFLjv9WJ1U2O1dfa45DzjHm/K1dBB
xgPc73w8nAvUyIi7lhjsDk0nqSeBVU/0mYEC2aAzNTQIIzmwgA3A1H+/zTFfpfJEXuSEg0o4Frb+
o3KBnnZqbR3PxvI+uS2YOfBN3V8JpS5YOPRhnuAl5wqoZ/MHlduHpX9ZMbafHysZ1P3Sh3YQuQl1
Qjw4M6s6Euao2kLmdL/cEVi4wZuc0GJ7803zuJJL3bih7GNJGYg3x5Rsnqammu2XCS/FUTWTgpEl
Ygmj7hx46LJOkGGpAolvnT4sf2EO3auL/oeSLZ7IZ6PD2FbW0VEXbpyHOR8nLI+UxZYd76RO+j7f
YGzGFJxinxam7rDytdtx82pPyTasXE6sCwATEWBaNOGj63ZNItlJ9LNpASsN8JzGqdQf1cJCazuD
9/q0nSupxOCtpGJMsajCBpsreoIbHhR/8cfT4gc3hc+7vF1eF+8dCC9h2zxWGX27NrWSTcVrqMbV
sjpC9vDWfkS/yVAfaVawpL3yoUBzExNM8Iy55O3k0ZdQOmhrQTwv1yNsXfNSHAmATucbj73Nod+4
8ljFje1obSWNsjxGLLb8TDLRMXhLeSdzVcwvZnZpzYnZ2grAbJcTJlpc9pDmWUcwdbK0g6/lENhL
Mdldt9UttNkPn7WH4sCHjvw229KTyGwh2PRUq+VS9igHhEzYk3RIqqR3gpKlFronFcb1ZNxO2t33
Rp12AiBgwe5Smb14PzW/E0xlXrYBDJdBO/pKarIFUHNYyZAhmT+bWd2ZiYaQnisY62FtGmVtRAHF
x1ogRly61YUPbWB4WdZ+UYalinQ1yCRovBYroR3xQWvJtZB5Uikl7uVd2zLVGujUCHEu+N4l8ikr
a1JJc1ZiwzAxK/0upJsuac1Eva65WzFjQWZsHdBaFLVrUVsXvD7EulsvnRdnoQ0MWWvCS0dVCsaq
tsIUDYxXGJrCmIJItxFMqOx0+ZLobnEMUD+Qd6M7HxtP2V3ePJFEBHSYspZDRQytLoBMSIh0l+SF
yARh7Kg7AbhXxSH3Gr+1F/TyA1zAH/05NJfrwmLl9cXtXdXJ3Ct4ms5mraM2K6Q6xFJHq9hNdmvW
Hq6WdMj92pN33b5xesUSr2GhrfJ6fm196Vracbv4OSxMjeH3NzPvmgLidkCqAdCNHtQflygecqHQ
Xd7rnWBfoAsqPownwYdntDkL3XS3vN3eq2/AKAboQupyoApiJS42Y6z1V1AeMovqhE8qfEXrVLuo
Qo9MZOfYjNEVrHGHxmib9CW1vsowC0xPRQkedD2NkxZ2jvPLK+Uw+bE1I9+foA8qtJl9UMQT0coH
8OD/x8gG5YyreJSjmPTKFEeierVVWs0h330m7v6bD8Yc4nczUbZNVs0dZM1ooV124V6266OAZuS/
03PF2EdMkX6Xpi1SEsmkma50Zgstu3Z90u46s3PQBf7I6mjfzsv/uY/oY/ourW6HvM1JjYbfxz5B
hp0JRtSjkFjZ6+JHrmZ9luUOKvCKHsBcgL5QK/OYx0k87V8fp8ZTnlgUB3UcSC/JH9V/wUzswdc+
WyIloGfXrCO97GQ0nnoR5MIgK1WA6JX3ZgudOVbi6rvaiz3VbI8ETie9ZoJTs9ZIeZvBKKWyIJ3K
4ZP2hqocuqvQyf/Ql2hVISNPrNw5I0TXeMrn8JiLBFA0cr/zXnDRQOwFfrmD4bFZRfgtM/x1GTWe
ctla8v9+XgDFisODkKC2qdQAaXq/7HK2PNtaDmVixHgs+pK0ZpAHeIYTw7yYkzBx2RhhMJAWv1+K
WdPkKNWgHaNlXIsWJuFAAq0AsmwwyyMkOhke/hkAxZkYHgy9/DzSVUQCqMdi7DoEPyAp2fdP8ylx
wVLii9eqCSgbNy/+xvQD4/TohpdJDRoRyIma26uYKkEu0dT4xFqE6d4QY0bQwAjztU/rt1qgyg1C
mRcc3qnXna0od7yDijh4o8dm13F4/Ffo2WJZF4bafCbiVzLnsBCKCcA6sHGKKx1iD77QEQ8s17vd
LftlSz/XvpbTNFUVkfvGRabRmynO7LO+CiwYsFQ9jF6wQ+LdUa6Mn8CxRZ5DvRsPwo7A9SbO/Bza
+fPl+7JdYlh9EWVy5C4wmoF4SYzueNMOLzkv9bJDi/djhsEFk2PEQCz1pSxOrIuAyCSxuyIcgTFY
CLcDq+uQqUGUsSlQbIAFIjLuMQ9oY/7Kya3lbgJ7zfiANzGz7Xj7waOBAxiFfJ2XKWswolwSdQHs
dte9wLrx3APjlBgCFCq+mEBZUC3AvUN3SniX+i6wYxG0lrsfeONb44H5yif/v3Nn++eCFCrCqMpR
q+K8wchM0JeOJMzTDgSzoKqI1BqdCj2sXq0IB7QjV2akgvsUmD8sS7etKX9+A53jBOOxGLUzNDOr
4f/CdxUgaGHzj6mV/8gqfImhwhuwGEtJyH/GFYOtHBdftXAFwPtEBqgr2WTt7XbB3PgSSAUyRisL
clTjLIcXMtuhHUgEhwmPx/6UW2ilvh7t6Uk4Vfv0GpPBPkOTtp5kQKj9v6qelZjlQRPDFKraOryF
HDWsjXYn2wZuO+FBtxnitoPwL3GUeVH0KOoIGhWycYFHkAWGveGRwQf2KAJLXyjLwsmT0gDMGDa8
1d1yGW1FD9x8Fk3Gkhh3ka4vj63cDAtYJ5BvE2czQZYvxVRJOjhk5j4ARehbtBdZ2ZvtpzTUEGRS
AgCRPx91K88BOHUl6UNojeH3jqpb6BWzJzP2WjcFO1f0qnmIqMzKCyz5APQB+EhmU95WFICnzZ+f
QMVWExj6FiHCwnsMeWQ3NdJ+EWrSoBWxNE9wmlP6FrusEHUzAbMSSplWcQg5vWpDEQW90exJuzxI
nKdqAjT/rRSnLuNwtwKB1RrpNsCQz7OwqNG3hQKp2c5m+tEdJXvxqwN64xb05DV+/dK75W7wImZU
ydhgug0wAC/IOJAexCEsdqo07eapRV/eFP8A8dULY6UMNVYou1cbeSc2pERG0IFIe9Xi54/ojDeJ
KeAP2g0rxvoLt/ynLaDBUqpCy4SaNHW2jvI2O5+zIzfDfnAA6G0Ve8ADWZfXyFoi+f3qzjTqFM9x
jiXmzbsux6bBmqRnCaCsW9XJPbABYHLa5r0ZH3Pj9vIC/iI6+9oyyqbp0iwLOodbX8NaNw8Vxtg7
Mz8SE9p4scvMlm0/QL/kUZGTEfDR2GPKHEc02PITenQwMvLS/hLs5ppM+uhH5Xa6jdFfH5QmaKRv
xdfsxLryDEOuUHYGPDhhF5BBgwIjYgDp1AozLljJqK27tvKDCmVXKqHPaiQMIYQf7rRAAOMg5w/8
JFroUy3ty+fI8vkqFb8t/FwCWBDnOL0QIo7OxRzPQ2EnLoBP7eZXhH+TZCjKU27yk/Xq2LJpq6XS
cAupLJR9C95cYGp2u3RPGqLQRn1gFqW3TPVaDmVRkkYRukyCfxB/hk+gtvo9XxHaM/lB3S374tds
J/7wCM4bRvc04xKqVDylY6Aq1DOIVUCYNC+iO7fD78vnx1oZ+YSVIVkGTCl0RQNDMmSnUuo9mGqz
U8Z9lCv7vK1+/DdxlFkZpqmLJ5JNFAb0y8RowDjVw32Rj0ADm3eXZf1Feu/PK69SJqbh0qSaSZ5L
9ubaau/GU3KddMDIyCO7TswJcOgKIFeFU3Sr2epp6i3Db/Eu/Jdv8K8PoWxPwfF8VVeITOd9iDxj
fPp8g/us27CZ/l6rKWVetGBK85HcxeRoXId3gDuxkEx0tbvCR63/ajyWn82drGLIX+TavtZHWZxi
Ae66kcC2EnqIDqlEchGRZWCvkHEj6Hb3hVPKLCeFUv42/TWBpaa4j+47Mz2CL1NykJJ2WX38f1H5
/nNxGvVgLKW4qRF9oy/qWt6TQfnEVjk0/1ZO84Q8BkA5MQbHel2wzCrdpQcirbgKyUM/OaZXwy77
LTpAl9urNzv9oXGuwPDogPG4cHgzvs9fL18clm+me/aWGoyvpYxbOgD1PLLaEzrd5F1r17vc5fAs
3rO8MyuA0igzpPbTlDQZboh2r+5TP0PRSN+9pbGJt46V24VXMtbIUiTKEM0j6NZ5IlA2nKx8K2NW
pxvD1WuU8cn0QpumAAFUHk1m2/ZmHiAAnXNGIPgXFZMv9aRsSymKlSBlJNjdq/t6v/gEIY07cV7n
Fcz4hbVrlIEpgzatZyMA+FwlpSiWDI1amMkkN5HJUEFGEKNRJkWU4wYovzif5gX4ig2AjkhnT34C
xbgGPNoI4OaNKR8SdhaD4RHpyYJeELKyVzq8BdP8ZWij60oLToO+TFabtj8zOWO4qa09Xb/LqNgi
nGM9jIF97tZRY479qW4fLu8lSwAVRSxyEAbCDAO2VA+d9NgPrPfW1lmtV0A+YB1DLCBtqMB0BOYY
3SPHFOHdDJzPGBW1HpXX0AIh23vMuMFE1/7H2ZUsSYor2y/CjEFMW8YYMiPncYNlVlaBAAkQEgK+
/p3oa+92dlS8infvqhdlnQoJyeVyP8NpIe/7qCcneKZ2bVr1cdTy1aH2Zh6gDUM3g4Q0lHGo5aUn
13HH/Wm8kwOt69425bFZGNpX1fLTIFBIbvZW4wHRvMSCv5Vwc/rzlzsbFr/P8eRwV50yua2PrIlo
6iIBxaJj+gCGUHgHkjcYS/8Pkvf57YLHF1QsUVMKTtZVu7PPjeNbdta35rRn9kU3k3MlWHQd/z3C
yUqGjvTd4VgoD5eHpSsTMgWRIe7DRl2F7Q/4cmWV/+By6wLn4NLEThaz5kPFzBCLGdAi1f7HCP3A
P3+vSyOchEcBGkHdGchO2nkQcW2FqZbOJaed81CLowKoSaD38Zv4cWn2wKtClyOjv8BcbJ6tH8Vd
sTuSV8vr4Aro5ly9+nd8b91V98vV8fKs8uJw6ZV57n5Dq+Hfv+Lk0Aunrk0/wEdsOY8a2D+rH8Yl
65ezxPzvg5zsRRAHVNEdIXnFkwe3R56MT13UJ0B3XNGNtRd7CLK7kQdHLgu8uuhywnn+0P89y5Ot
ukz1ALA1fsCRcTOifySgAnJ5mLPQzu8TPdmbQVsKbdrMyvza6fKgMJd7j4YtCAaz0Ya3neEN/m7W
g/1AVivY1Ro2OwGrDVSCr9d+Wr+aUAdTZLQ1U1tidJxFVHQiA7BZxpMc150TOqXe/Bf7/Rvo5+SS
ZoHblStpApgNOHtz9V+pb93+eYjzu909SkebnhdA8fuflwta6VbtOkA5HRnaEODbjwfQwm9VrqAF
61zrpIxZ1uZ1akMg39dRl4HAebjkVnb2ivNsN/RM5L2IXf/8FUUzqnGquiCbmjEORbnxVRDjWfBV
OOrHn2d8liKBHffvsU4SAlMN/eiM7Djjoxr/vFlzd/f/ayycv2C+jXWyum1Y9J0Ltgeu7uJOH44C
1gKKE9B9AJoIyX5ysZRy/PW/XaPfRjyJG1Mxm606ruSczQnABZkE/50BWCByf3sJqH02SH0b7CR+
oIm3DI4B4GE7gepKUJCCJvNFbMulUU6ChO6U4xcMW1QmfEughwxOPwU5NCUdXmhN0ubPl6qnl1bx
JF64ZjfKirVB1sBjrdyPT0dHuSOx3r7q80tlqLNqSd935Mm9pltPGrWLc34sqE9bZ69ztLu2Yzxv
PBD6yw3bHe30jr38dldmAtiwagOB7S1857MipjcXZQXO3rTfPuxJ5FFtJbzWMlBRAfYRGthV7Hza
bz+O5NXpp7y7LH1z9p31bQ1O+9SuJmINWpyUMRXbgETOZ4OCtZ/bid8ADHOpUnwWhuN7nukAwwo8
6ykMRwYVCo4UX5jk3SH46ANYBR1NA8VHlyybBWGv3XHYOmnAGf8cgM7fun8PfYrDcRtYIAxHFGX5
Ia8gvJodcSp1Jl50Tu+OH1wlSD3vbFDU7c+qjC8hqs7Wk77N/RSUswSDcLoB+w1pbyK3FnbZsZ7U
7i5N9fzJ/fcinwJyKqbgery0yK/9+4W1keW+GZc6KWfLkN9ncxJjdajWhbmIeMW1ccM2876JrTsP
enkTxMTKJyc/fkzAquIgNrYGzpi1bT7//EnPX18h8fDlkJP5J+FCwwoyWOo+yCwOea65TWj95NMH
Qt3ozwP9H8fk75FOQgXtSncdCmxbtePI0XhG8/JKwWmTJVV6qUp2frSj1D6YYvYRBv3Pa9ltzLWo
3RIbBQ7LdrpufCgkrXhwNsllUe7zo31LeU/mpt3KocsRqtL90inS713goA4oUtmi9mhuxotVsePO
+O2u/DbgSZSDe2O1FEfqFhQ64yKHyMHNEUfRoiq2bC8zxc5KDH7LQk97OZDl1F6rMd6/8LBNDqNf
AP+CZNqZGXyNUW3k13D9ubBnLkzztIsjzP99SkyZk4338qGGkpn3uKLGI+9YExfpnwc8e+r/Xlbv
eLl+q1fUTchoCaYz1NVfSfFsLDfSev3zEGdL8d+X8uTQA1HIK3WsXw2pl5uxEfn7AmjwF3Mbvg9X
Tko+eRxehQ+X6prnMzqLQPSYmB5O+8me6TWzVg+gZhDOI5hIQRq0irpcy8R+OPInraeZoMMBM7g/
T/g8G+HvcU+5WrRUehqOKI5qq34FOwJTA5VXic7DESp1zv2tmyqYaE35soc9yhZmVjm/6683xtef
f8jZzAB+NtDpd4mHFOHk44rSt0iHe9pZBqR9X/Z88Wo+RsvfjuW3IU7yvdFrNHHM+YjXtrJpK2/G
J1Bmjp3O45Z1aMxu6I18Ki/2kc4/DWCDaiItCEh4ytFuGtismUft4Kb13tsZFtVLb0Vzt6RIB6do
sPXjrJSCVCSQgYxua768/Hl5z8/9719wmr67nJBeFig32+vHUpLENpvY7CCi5jbbybxURT/bioBv
n+14UJ53nNPYMIfhrE0XufUIcL4Xjznwstd8o5KjUVdwsN7+PL3z4zlgcNk2RO5xtfxz+1BzMGnQ
EjvrX+kAcPyasLsq8VMDYESK8yP/O2kUGFnBXRZqqr/bPOmpGqs6xMkpENQhh/S4JnUdsbs5MmIu
AFtZIKOpAIJiuNQubeazxwV+FoTYsLUgp87uyyR4gWIcqn0AdtXNGrvzhVB4Nvf4NsLJaSE93EGD
5VjJp25Mnpvggz2W7aWq2Nk2nf9tmJMUB6i4Pix9lIPlq9tFbIzmLQVXZd0RpFTJ+ow6WAw9t/Xh
zxvm7F3ybdiTnCAwfPjFHxEIYSFTYd23FepRhGz/PMqlr3S6K63K1AsMwjJEtgyyxFEwX6pdHv/E
b0HtGx3w5MLibqB9R+Kg/avSZaTO0ZX0IkXr7Hp9G+Ykfsy8IPB8wvnqZhlV/ZrYtQLwrU//vGC/
nWMSQBADLkwOgR0TPO1PtkNLSlg3dPDyAQ8QiVOzK1OaN9txi8dprvf/caqG8WAx7OE/MFMBpfJk
vEUOywD1H4Hlg7kqUlFk+fYNh7ZREUHB+GIn7rdk9Dgg7HY8eOPCe/s3S/BJl5OQjC5/6SS0FC+0
o7cViZpbAiPeiz6yp9/tr+Fc3KiuRWDFfQoqWifYewJLtMB/k6rYlc+ypChR2hcbf6db/a+BPFg2
HH20fg/ANWROFKtgBzFnfG7Td/i4/qWfGaIP7bNkgXEXoJgXtsvprXYc9OjaZZrEC+BjevL1JINO
FDcLlaGAn5ClTCdYnDTsYI78dgwubc6/cpDvZ+2v4cIQ/jAA1MMo+uSsuZawQ+W7cDVeIL+Fqi3p
7sua+anSs3Mg3hTmE4x0k152+mud3fq9L2rYy4p+uVVMwopUyDLV5mptOIFIP4ODd+7i7orqQU8f
veU3eVUelZiZYPe69upUUE4yS7jip4S4U/7n03Zu+VykJJaNOxpeFCfV0aooKlDYK/AsRid1GggR
qz7uyJT4/HYgl/pHpxfKcfXgSIevFKAibJ9muESNWoc+rGCb0m6yoe7GXW0VkAapCMvEOl7yhT07
O9u3PdyPqEG7J5tj8I12VWELCxgCxc4OeLaxSqVvRF3ZRkb4/B+vJSrqsLdykPC4gOn9MwFxqqCg
lachJS/4wzjgOlnH8EYpmFLAnXbn8eZCW+w08GM54SUI1WYTb2iYW518PHsJaxPOTDLTRjiDPt9n
IID/8MxlS/vxsSHjtsNp5PN0Adx2JqIctTHRYURJAqI/x3//9gpbShZ6jWBmJmlTRpqPd7Ix4DFo
/of5x3F+8Fg7atZgmr95pPSuaxRlacnMbYvnhoc3g4ezzeWrcO37P3+7c1P6PtTJ5SYc3quxKs1s
gmJt/9l5P4h5gWR0Jjz+YzYnq9axcgzhNAqYpRt+tnXx1dFLiKfzs4DjIxod0L495eAy1gADsRgw
eqorCOAydRtSsrFqemEDnAuD4K3D2J04DtzOTlHTMAHpw8ZjU0ZZA98IkvPmXczbHpryuGhc+cCV
FbWq2YvGjWGHliwcVHr3wwqbLQUL0eLQPCozX6hYSoBCepkbnp+y1swn4hykWV74vr9RFf7aSy56
q3BLhWLC6VnxLU1KZknsJRQmYV4SNbsWSnKfoR8N+s4BSgoV4RVMPpnLJ4hQcOig1nknI/uSnt3Z
j/Ttl5zUMIJwLpqg5Cb2AdCn5VuLjNcvLyS357IoRCB40CKhOVrEncSGyWemwZDYZLUo9sqb4rrm
UResr9bMM8WbLWuGzFROTJwlml0ADPsftv4vIuL3H3EyVaj7gFJUCROGwtDa9EU8gDqofzIoigxW
+l+c4G8TPrmZ/bVhRU8wlleyvG3btJvdA1AD8Z+HOXOl/GNdTwIF+rgeL9pQZqT1fq4uzB2UDy0d
FhwMqh65E14Q+jwX478v4UnUYBW3lmDGtAphHEQRpq7oMmN1rj2zfXBcvp1cGJtYVfLnaSKdOTdT
FxbDIZ7TCMCnDlX9yqWYrXDMxpU5EJ5eZzNjc1fCxqGpwipbSl3+5FTyLvW0M6VL2bAusho9vgwT
JWvsC9bu0BbuNwyHciO91tkd+84ZHV3AP91GbUJuwdDSCWEHOWon7h2NCAyZiES63pxiY9dwl7BE
TCuf3bp23z4K2cJEooDToRuZvWluFV+KTalk26eE9i58iIhHOVSje/2zgMIaTEBgfVrH4SxneKJD
5nhDSNfDdZVCpiFDhgDZKcsrYmh8wT0g8Ie9GKkJ6P1kfQQ9B3rT13TjTyP0/Wf8NNNbOeQQgyKa
yrHKy4oXV2NTQWSgwg0zxCsXLYwlakg564mGddxY/pBCTNueMkjCTnk92/WD0TCF+GP30dhSIAG6
Gei/0vxhS/JDB37sl2pT1dVGh3URLcxzYqdG32FWQ1Sh35FOAR234zwDmVhaz5PXHfp6fFW99eq1
3hj39RQbbM65wR/7wnw4yjyHeOVE5lg/CUJvuW7TZrJyyKjHowF7uomJp25swRoh9xOt86qCiVzT
Tq+lpMmw6IPNu59WuR6ksK4Wo7ldlfHCWfOAMn7uleuHZnLr1sYQ6X5uDrqzbkpNrqree2CNefCm
7rp0h5tp5VUchgPeVqOduwODguA82Nt5og1uiaOmDXSUGjq+NKzZtpL8so6upENXQOem2beEHWzp
/yLNEneWucXywK2Izrkoync+LzdraGw9Y7j1aHmzUgXieWdAurk2d6sH+RrB4B/sG9i8iO9GBcJz
5XlXtll26WrI/dSHW04qQBYhtRkBS7VGFoE7IRUPzOT+zWyUftJQZsciRLu4MAuSFoYKtjUgPxHh
XhtJafUJtwgcPwoNsZTB1ZHwuqtCr0+arW9L4C0xq6slafFNak/WkccEpEMXeRChXyYhB+RdBN4b
661hY+ul2DakfLInLTay4V91gVuJtgZNYfXZp4GsajAL4WOtZuFEwhwk/m9pRBCLGLD3Yb2ieJl1
YfmBa+BjNsbP0lqmyGEjcH6cP/RNz3ZDGajIXJsqksJQERHzr8UjqVVgiTQD6MrEiSE9yjB+ABed
Fgsr3REKOpYCkGcg+6CCqQkHYStEOCSNpaJF9m+WKvZ8ga0L7SGxubTkUfdWDcH6Pquq+nbQInF9
setCAl/74D3k0k1h2GokQ9n722pV9dYa5ja27fa6F8pICZvevUA+T24A6xr2bCvv0TW83SyK+3Ad
bv3e2K4GMFR1t2XdcENnLC3A2H0UDCGPud15qWU2+3HWY7SskxkfEZZXbe87264Kh0h1MhuKMelZ
t1sJ25a2e3Ck3uiWfrmzmFAi6nEMjWTq4BO2hj+xRL8qMfOo4NM1cqLYM9Sz1qAH69X55U16t7D5
vuR9hgMCf+LpB3B6911jXNt82azafegC+5VKCuyc8g4IdEdXmubFmpwqXm3oAnVV/UEhv+TI4GmZ
QfIYu6KPbEWbCJKYLyTkXtz0PlCGpt5BmOVaLcbPlY0PtWS7ruJwofOau8q0xthmpkisAgCAaXlr
Bv4mZ+enLSsFWmHY7sJR0agvbBjYKdblphoRPYfiQbDqyfQbGFoqe0yWoOujsA3UrlB9kfsDeoZe
wO7X1hkTEowbpBaf3qyxoUJJ8WF7loTOCotkDe6+aZQsNq3+oUTcGEvvs5/4A3GRjJm6mvKO1NnY
Wnm5endqYs8LOnWmNd2vS3tr2tMdKjn3Ayw1l4bmUF+BK5yENb0dPjtz/9JU4EcSlsxhtQGrr450
ZV6vVfjQq3K/2AsQaIS8jvWUmOOa03KOFeGbhbHrVfF8qarE7O2sUEvuTA7ckKvHOexvmF+mygJ0
rEJ1YZjhdsk3vQmZ9wUtmobuHMPalx76lhXI6G1T5JTQndENh1UF92HYH/Dhy9TmE3o6ZXXrKfOt
bYcr07L3MG/alJ31UWjaw1MX8vaK+bfCpjW2Ee1jqwJ3t2sAyijdjyFob4UDZFnZFxuICTzMmLJj
Whm3xdZd1zdUJxL0x2JzAs4KyaUw7H3g1vfKxOUUIhA4tZiyhtmpu4LT5bn3vQiuantIZ7FeoQO0
r2aecKM/FBZodX74Qv0ZyNxiUzgEuO2x+BoqvV3aaWvAugmVzGQgYex6RjIzKJhKH9eut8eDMGHd
/LrWoj5GmIP0YT5DIU4SweOggwAusaPOBgAcMLibpQqu1qp5YIa6Xzt1Y0j/J1/6BJJUmVPPt760
4KLM87lbE+qXn9It0s4J+kga4B4xORZxYeC1Y8wCbBLDuSmF8WMK4E6w2OXWL8mrDX3vaMBrWMOL
qKj5+xB2T8NA79tlAoewNKDwZag1KcoG5Ay7oDEpZ3T8zOm20PK5sYwwGycv98IBDo9Le7+SNq7t
4KcrnA3qfLBOqKApX4PoVRnPppheutm7tmzvOgwgW+WLvd3irDKibjx7/Imn00FQRO96eWg52zkB
vUGWnDh83K+r8+74S+4v/abwZAw8wBgrHtZRgYQ+g3RlJiw+QOF3fJR+h08/GFDqb/rEG502Kkfj
Zxl027Aegzs+NuLBrmSTkDJ4qcJgZ6NUFumuqmKBRYpd1hpRGIY7e5ivBtd8XUR/XSuxW9vQjou2
NvZz4U5xRbSTWsiqonUaYS/JuiaWosSWYms2N5C6NnqZsiDYLzhuy8C2FFYW9ehu6smFCmwwewiw
Rolr3wVFuhXXLOw+/c57MZH1ROAXv1GH32jDy4Vu34Ii8O4pm+GCSMIHcIbaeGUT1BxC6xNkLCte
AecBop+Det1ZbUzN6WXuTGtvOws9HMdA34W7P1iFnbIKWl1TEbKHEMLxcatIE2vDP5R9ue5s2bFH
CWjQvRobg261HcgBz1Y1gHw5k0cQy6kXLSVqAoZdunvhqTXYFo1pvnl1FeShAgcPrbsRDcUB/gwg
3jd8suIZRgoPU8DsMJa2iaSymEg6Mqt5KgFD2AGO1O0mUuHyluVI8pVO5s3gGubNMthhhLtjyGeX
yk3QGP2nj7iRsrB5VkJZOR+Lm6awDqi0olSnDxVnj6FyCNLpNZVG+an8+QfTJGsq/0obY9QZNiKI
Elinkr+YtX5lvfmr9erMHviumOBWatGPTnHERCKvvdaYMhMP+6EIgf2QuPDr48tQdDfOqg9Bi6ii
6Q70G6QVZgXxZ4O/EcXejVqoqByEm4hKGHnl27hTQtw9vHb2vfIQZnkHA+rq2rfG/UzU1hzKQ0tF
Gg68Ss2JJqQqMs8u3yms03lnwjNI661LnHwI3SdpB3Mc2uWVO8innvhfyN6AU5tJnZs+tdPOk11i
WfLJ7ZYmEms/RoFb7UzedNB0NeWugh1e1+EQSLw2ynK+szRcGNc1XxcNDZFgoDHSj70/QdPKNXI4
kTtI6BA4vabLp0Ec7JXeoyhM06KZ0euDFXleF0TGdG4FLjQoAzvCfadaXHcD7RISDmXk+S0wLWKE
V09V3gnTu64b+QTrmSe+GjFi41cHcPu9O/FdKdyrqXVuYJT2GvhapfVIhwQ6FVAcZv6jX9RWFBi8
iMPRaCO7Hu2oDhuJqOs5OQrFWwO9uhi7jEcenbe+qtYHD84lnzKYzMSsgsSbKkietxJyLQ1sAo02
x0X6MPtyglLKClIe0z/Lun+q/fnOpgipZdffEM+iyTRPc1RbiiSyRCxVJf00C/1oTZYZu24ZO0W3
pfZ0Y6jei3xrgXuPHr9Q6k4KvN6igvRpTVCIspyDuar9ZJRXdeE/0SHYVVp2UQfo80TpkxjLjem3
n0qRV7GYzxU61V0NqvWqAfyf1XjjinlNgxDZAvJFpEQB/jx0kuFjqqZHjwcBHAL81GZERHTqwBP1
EfIs6V8PyFyQDQua6cCatuZYmLCvqSBVM8CTzzCyssarDbzrva1nJOt2plp/Tlq+ABU6NnWEk7zV
q5c3eFUpkH0sQ2565f/qbciVqtm6H5DXkM686mqx4TUQDAIIZ89/dJbqqe6qN5uHmbXANgbR4Pg0
VIcxtHFVDPtuhFtcjYt9CUARDOBqY+kym6VOq9LeNQNyFzo8OKLuo9lYfuCFxJO1XvBK6m+HoTtu
3DBWoX5bpiCmxvjohIhFrB6xKuqGa/pBzHI3VEtGWA+ls/CtsKoDRGbepDbv55Hq7WChTa1p9QSP
Pm9TkxFaUI1wPuyA/xLh6kf9VD5bc+dBbWsKo3bS6la0srxC8qQTK0D6MrL5ZZDsyVjapF26H2sI
goh0jGuwzj7YpPd212fcAe3M8+vX2YPiq+PWT3hMpWs5pcggtqUjclZDToeELPWa/qlEvy5Z2+6W
VkVOQvdLaP0VMO+ua9br1ffv3YHceQvP6Rr8spkxRRR/clrCRzl69zObriszhDkXRbZf2sveKIq4
6RpcBtTJ8PIXyVotT8q3ryT+dbKsLd6tedsMhxlmx3HFSnDhLdOM/WC+FYP/2Lrc3MwLwgL30dwf
2+Kpkvp9GZt7o1Jpx5y8ENazj3PqWkimnRZUFdRRnxgXtxARSJt5RXoDU+zFy1odvjdwVY4Vojmp
m2cp6quAy2vZtk9ea2/JXKYzflRfmU1EDP3TsmBmuNKDRWE2RPvHRZsfuH++in5CirCs14bmu6Cm
MvIsN+m68MlCdIIsSbvhPogWFgSumrXfN8QF5qRGVup5mxEXkTP4d+GE1F322egPaEfped9O9NCO
FBl+l1cOzxi2TORU1Y5ZYdyWYKsY604N/pW9+luzrd5ZP/nJMAdZHzTBc9gL575vHPC0JfoTloSu
trblw0DUXcicJrGHoox8WefCIrE3DAInMvgZQM6tdwqISfgQGxkdEWuPy2QFX6uPFqf8UnPzFRTN
j9UyflrcezCL5gVVi2xk7ZMxBteTLBNerwGUWcpHsBDAU+/dqCH4wA6uhV5KJLUTveLj8hJ0xE4t
uIDiZZ9wX181OpgT3xN+1HDnGmfjVgoB6dHR3EwqXNLVxO/pVBO5hltEOuCbonFTStDKc+0XiQpA
0snxB2vGm9UEqAYJSx255XC7hnqARkxwY3YCEa+vzZhI8thL+2Do8Np3ad4yZ43gGfpYyOJQFHBH
6oyDMXQv1tLcYa1vrBb+PhP7RHJy7ZZmonweM7tro5av9xXKIeiWpJo7D908f/m2yCvqRADJXs3t
YCe6RCnCb5w9QeJO6nbvV4PCZeFv+56+kM760dnNo0MR4U00U6tQ7AxPvoH5WkaBo256vOmi3it+
dJ6XCntQcd/bwImPem+igF3ZEpBKo88mE9lOEGYqtJ5t9DwiQadnVmDNBkc+kVbK2Cz8R7z/9mAO
P1Ne5xMe4kHZ3wmqN4rNSwxE2o10u3iAe2VYu0nlhEu0kP7OkIiTbGIyrpYFQQcrhJdyXhlku0IN
u/PQSFyMK2dyDz2zrwldUyqnNq6GEnB2Hey9tsDLrskXB5dCb+c48FsD160OureZFg89M9KZ979Q
u0ZSB7QLX6aneqr2yzrseIvqkkZxmalpjQiUSZBc+wd+/FHBXO78kX1Yc/EmLSiP2wXvogEmj3Hb
Gaiy9b3xc6n6OTYhCJm3xNpPVQOM5OKhTkPQKPGY/ho5CJHamP0d632kGa66NZcCO8exdkL7B5cM
DRia/m2hwk8VOk/CMR9VYd/ABeTDqNa7kQ1PbWkcxg6oGbPBlpgR+qd3S1jv6MR81EgyI2dqdhqx
UJo9NhskHMxyE0zWiyH4D9QVDh1RS9JVauc17No0QAXVy3Nf9duC8NhTPHbc4YpLqD3iNlwlTZfe
wBt/xCvOi3VIsmlprwdupLJ390jVN6X9E++7gtx6rMLjodkjTXto+vDaCYvIUDDPma7coNz3LYks
E7JGhn8soN1rb9oFKtiVE3ozYNmO/pgiwEQwbMrHCioQbIjDSmWLeHXmWyavgnFMV1/nAW8iad4C
aHFXu/KXXKpw65jrDNfACuJUUyUyaU06a4xhU0y9HQeVTRNLDehjFVfcLnemNg5BUP8yCMIp086j
MghuvtC+96agSI22L2PLEk0W9mhmF0VbABXjpysfb2qUSX1+NDCYxhxZcsq4czd3yIQGVE4g1z3X
+h3dmUgNS0yMclP3YJ204WZGwRHX8BWe0k+D16ApVmYBCvzY73j3oMRYh95Br92GOzKbrea5K5sb
ble3hjvldqUTj4NSRSHIs94Z9rG7Pt/3I6pXZo9ayC3x8CCfYSLR2bFyvVgu/b0QVdzhjRWQEa7P
FSqLU4SiY+qBHFgu4b2F8gZsAl87PYI82+XSaA+e+6VcVPw9p4wHo3rownUzEZqtbn3FV3JwVrJF
2hKtNsvVMsWcTQ3mbW1Qw7wd5vLVQ8bm4ikW+u8ydD8bDh8EbNy8sj9mWsHmz4pkbx2qua/Stvbx
Nh6SkNKtJV6CvnsP1XCr3OBtnr56weMg0Glf8s/QK55Rpv/l6XmDAJ+1KATOkxMrH2KkFY76Sm40
n7fTEXm5YDMdX6eNsXEK8G8m73FCXX2e+YKNIx8sDz95nB97HWzgDHPXueLaXbkTDzbD2ak2M60z
bsDtd37ohl81sj9p35oQA3OQ/SuNyGv3BR7oj3U7oN0VRLIQicCZ6Wvr6liLVjMK6663EaMASPGN
200ymXXqtgCyWHonse4B1wfRzTlQBQmI7QkN5J1b61gQ63qqwESwlgQolQnZMMp/A8tXa9o7db8f
i61qhnhZaWTK9atDrhN1ZpNAHOrKRV7c+mYeOCIJ+yAOpyUGiw9PGrEb13o7e+rN6qfUAOLXQ25L
3nvZ3FYk5Sh/gr0UlesdBXbFxDvQwazRfFqWNR1bOwqa6wBtPs+vIi7eJ2rGNHizFguoPsxRBLEc
RoCBIG0CKQBbqZx6zn6oR7yR/HTx0ZVkDuIIdPg0XuwDQSlrTkP3fl5+BWUVq7bLLUqOrYOIUii3
ayT3akLptTwo6ieka+MZVfXOIL8QIRJb/A9H19EdKa9Ef5HOEUgEbQnddHAHh7H9bXQcZgARRZLg
17/bbzcLj0MjVFU3FZ60NOqA2Xs32p/BY1cgeTE1T/5yWpYJ+B8Hwlkdio4c3NpGi3G+iPwAxJ/O
miQbPpqys6BcxtifwJ4MDkrSFlUW5p0NMHxzbtFJLTWAIcX3cpxi63fHJqiToS/v81wmE2RCnf1+
0K8FRUqe6ZKFPfV6yaSa8LBvXvPc2Ufs6pADOSDvMIhe5wrJJLnbJxiVroNArg9nT1X77c/2dVyH
eJD/UZ+eLUo1+quoKQRQ5jVi+BbLOibuAsy6SVvB9gF2DOH9IwBT53fhZavA0wJJo+AzhUrgqFcn
yWcIL0VCh+CgSPvUduNnT01akfbQKgoq61cJZL8BaOUjZKbczTxzyxF3Z3zYv7FLeMU6Sm740R9+
64bsJb0PPc2wQbIo9YXlaGyBp7V5iIQefqqD5VC5YSRRWqDDyQBSdva5Ufn75qqdJVOsu3toJzCb
BhMCRRGcoTnH6nnO6DvWdmEZFMe56mKxdSLKHe9lxDyBizisn0b1Thp0v1OfQkuPdRI/G7uLjkS9
qaOR6lc2ZWNvdqbAVV79wJmSBBus+cX4JQMvmaARGqx/cf0JZ1KRs4/l6D3Fvs+8yYp1O3Uuz7xi
3DvbZfaPE2JORLC3Dblt+V9YeKPFuaoev0++HyqEEjk2NvR3m+qEzusOVC3SQnPnPG50jquq+hC5
Abu01ONJANpCo1tAlufnFE8rLLKVL3CrTTpM1r55wUTDoyIvX1lXHOoALBLYohIgVPBfsdYMNXy7
khp7iTqRdpPI49FVTSxq/h042ys4uIPsc8xFQYaX/sjGKdFhe/CGIeYw7K9bncylxErVPHaFxuJd
+Yu1VBGSStHIlDFxBaDaV7cyEcIAY9uNb1Wud60HG19Z7xxgD6g542PaBtjr9j/aK1PqFShv5Czr
rwLV0AWcg1Zm7ujeVjJhE5BupMMXLSrJticB0CpgGYFRKeuAU5dltIRwtWJazhf7I6ctbogb1Rz+
U4CdJfbRFq48u2xIDQpFxGvnPpgpDSsMkK3/b26LkzOpQwBUaBuKW/g4Q6RFdJVy3kLZHVmfp+FQ
7LASN6YzPxah3kOv+wWQ/7nLn536FjL7xFEow4bvCskOxQAwRG4Qr+As+wbjZqjTGSK6iNaoJco+
i9KeDK2yCtRWblsvQmzWjegJapPlezJ1xpBdG7qDBIKMgtmIuGLPYb1knVO9aszChcsO3EXIMsfV
KoB5O/29CjE7MAkEdpXFx8aKM6dYD8F4SqWKw+lXODq2q/vedv5FbtUulzzx6vnQO3lKyN6xWODn
m1fXJ2ngtbHH1uegZc/FbJrYhsF/61oeNEznNRBttRWnyq2gkOkuuuuSpsakRrwopNObCXGrDOAv
cf0DcYbuHM50wFixGZekhj/F5Rve8SZm1U/gogob/uS65YUhb21dDo3pk5C8YKhw62xo8PGhLPG5
TIk+qqmIguGp73CTYRcGVocX/L6V3Z5MwCiRM+GUIRp/RIS0MimCTxydBHq7pHJ7JBzXB8DHab3w
xBb+DlMmJrw568hpKtxDN7yETnEoWmh82R4sZ7o1CmkqxRFz9GFcp2SdyY4smOzMFFcSd3tN30xt
DnO4/l1B24FL3fm63FO6HaXSh8ncO/R7/ejErv4ZgSQOgLwbZZ4BgWMQN5njt4d+BvwPo4Wou7Qo
ydG3OOEKCBBiiq/rUFx4A3UFpm8jVnxbLBGbpjDuxNzg3YVAiOUdrkmuhihECItAvme9fmwTMilb
s/dY+dYCOa2DCo3ngOUdvYhJj+QWPn0A9AhjVuRPnlOPaV0Xn5iusFWD9aLbaSov1u+bJhodzDr1
X00X+tcJiipDFtgf6eV97CrzrXuaDiLf18p9luPyNiCWDfQaIO9R2D0l4jQp8VBxViCTwbc4C8Xr
tPxrCEWF5dHU1sAeelZCdlCVnvtsKz1fO+aU+xbfN6vnESw5MzPg23rE+kXTcSf1F/Q3fokNZCra
uhPj+ETqLsprChvHpw+9iBimkyiv7fBp8TOONchk0fK4C38IxjCyLRG3FjoZ9LKN9wh8adzl/KC8
lf6xLtgEBnIc8g0J/frQXZT+3oInoClJW9CL9rxDC6CzMSIhE+jyLipRK5bORfgIj5k/H3MWvkMY
E7Xh3ZTt3tcQpQAeHaGnwqXaw00jCE0GdwUUNGct2BINh8Zsm1jNf1oBdRkaiGrc1SB4cT2z2BYz
hcKXhAn1XPDbgRx3Ya+nVNGQI418ACNFOogWxvEfzbf+RQpEsIaNAy9N6YNorge9mwi6WNu1R4pP
i0/ib7FI8ZQHnkhUEGwHuRX2qSPNDM2ZJFFRaNCL7dIfa1XWCXEcSIxG8L1FU/JEoo+M8GtNCbN1
eOuWZrv5w0DP9WwLHuWA3WNQ13NmFm72btiEZ8gJWKRLaPya6r+87P/qkv7H5taLZ6wPjvkGq1OZ
+24Me/CdO+14tCPFJOThQgajsmbLhh2Ppd3gMINB4A7plgawjGYnHF1zHrDzKlVr868EJHAfcbnt
+7b66eY7MKdoNViCuuDcrasVcTtPcROaz6Aq9mzQ79jFfMZqz304lWdgTpgDHupEK7MhyGVSD/Qd
LgQZeS1LF9c9+bDg+f1wgDAqZQxgkqqYkyxOf1EKwJ/nu/+20iXZUCOcWoofQXd6/RsYN15LFa0L
ScN52S+1uBJnw071htEEuNUT0M54WKsmaph/LPGBY5O6/wLF/sEMeg8zMwQPcEbJLe6ln2x82Hnd
90wmXPowQcj2xmdA4riB3Y6j+hURVqdGQ+8CXrKJnsxB0DCpx3xHwu6ug+mp2NAi8mWvsdYUginQ
EQCNFTQepMfqDic4iXXM0LrHZXCFfgMjFzt4OW5cfOkDdxMlBfDzWnY/YLgAWwMEH1nm+1dvRuyE
o4+ePYWVjrrtL7Kb/jE6n9uiS90S4YUO3rURay67JQOKeWYe0j1r9C0cCTeFQOJBWKQVBhIctLNu
+r3Bi6ZxFKAyi1YFvQpe9NEqRD/geuTkC4lReywIS0Z/PTRqzbBO7wTRQGoab6dx93qsOHpo0Igo
MzG3Vz3bHQeoPZvi3I/udRmQjQEYkBbAnUeKwFP9AdhaQt8jn3HCDo8EzVowHQ0Lf+lmeyGO/9+8
SNxtv7QA1pmP7wUWX7WOyAa0/qH3DmBhh8vuOITwPMyQ9RPQ3F0/JH7RoozKw7Z9B9tJu/OpBy2v
R4GOaHx1F37iuv4QNYY9fS0WkegtT0ruH/zC/Od0+qTUcFdO9TnX81tA3X2OjbjRHHofqPtJPzZp
F57JVP7BoHFE7U99Dp0DMtV0uHMZhGkdaKuuid1WYT4XuDjpLjDLX5BkTzL4GXwTTTkGq+2Oje8d
cJb1VBR51ubQZf5fV/dItQbGBVcKB+eADPNoY0gSz50c+7H/LuTc4oXV+FSCjSe1MeeyGd/ZAvMb
1p7vOwPAnJIP2wGUHnCuKp56qkVxqLK2GtLSw+TYgxMK+U4TZAOUR2HHfR1uO2P65xoaC+NCHRBW
7942Z5Xeft0yRNgftmAWgFqWd3+lmd8AmxubM0UH5+BQDyGJwr44T+hYLQPcyaLH8nBDATiFPdjF
Jq4KyFH6D4r3lvZf83IXAczmCpvhAwd188u0qYPiXubpOrRHrBl4sug1FYAAbLV2jJuV/WUEgFfA
UNhDrkjQaKr7NP7nMg8wlJu4dvsKV0iRrB+33QCklZwEENHyh21gaGa0n2viPZQPi5uEICVU7h7U
Uh7aktyRVnfiHmDSFouW10BhHeySzLAvCsA2DrttRACpI+u+dpykAcmGWQmKEnMRG7nleX/yAtCB
3ElY4OzG7its7b52wf202FRQXOp1/Ifb/JjDi9BsfaIHyFgQQN20R9WVx1yoN/SfMcRPc9QF/Npj
7AwfkOqa37ryjBfr+kgUA3IfU2zNnM3FersaU6ieERzqsLiybsokSKsesy3HtuMZ550Bk6jzIzZ6
ZP7mR327/gnb73BFCMZYAh7MyHpS9Fa04x4oUTTIau+PA8bAPlmH7lYxfHIGo6S8uN0V2Hw0Tgc1
MpTbJjF2iRv2t348DXfaowLHrMUyRKBTzvdWfNhwAiTFkqXv0HaCz7R93HsfTBkohmjkeurf0KMA
8FcIBBM3KHbj5CV+iRtlEogK3e5Dsfx0FTsMzOwHD+5czV4YUGjmM9BYqKB9CbWVBqyxHgSEKl0z
7Jh7GOrmQAOxk8iCh1rUS8aJ+IlVIutadKyMQckCTU+4nuRUxEGhDkSKZBlVCjEKBF+gniwQspL9
M80TJr1LpR3UZIuDDPVJU0To0bPikSYVYCeKtH/yySQzN/E2/sVyuaiU0KcRccgtWF8H5THcoppS
YCX/guBDIkS36afYbHm0DGXkBjxe0LkINLl9KzLKPBDMwe820J+8gZxfvjiiAwSBBr62MRO4pgt9
qQZxtFCdTQsUtWMY9f28Dxi6LACKq/ZCvDQlIAYRN4VM/BwA5+i8hOBS1oIPsez4Md+6RIVO5vn6
XAFJRiqfC7Gi/WT5+OTD2SpnDX16dSFEJQ4w2z1sdeAHujcoUk7B7KPPmZMV/4ZpIGo2Pwb1ACiJ
pdJHReg/lLKnBgTP6nzwwj0GwkmIDhJlGbazf60+OM61PE1gd2tc/GuIdqRFNKuvjljPnNK1yTYh
sFTLwWQDlUY8Dnjp6rWNLPxDhYNCque9oNhXAZgqmDpIZbAHIP+AeAVgD1im6sQBH7ocorttSOpp
3umx2hUbSgja/m3skrxDlv8oX73GfVncDdnGqs+KGcUNfYScIcyBE9LXRWx5tQNJfGkCBJmB5waG
kICW3zdAxjmeIm6UCMa8pC7/Kwiw8xVJRtA+DjnNtF3QYohPp/1mvAXmJ67wdUDYcqNGxwqmuUm8
9zjR6/Knqp8das4K+EFl7K43Ge/R9pNmOJiAJ6ZSn5MP6aSGRKLH/yAutIJdLBWIsuo3x7ctcp2F
DkA6f0t9tLgexOtL/RLaM5Ji0+oBjU1L8uBqgVHtyml9JfauOxZL4SfE5bvAD9McOzRLwPnlYDHs
hc0hpO6b5vRGqHqlfHlq6haJXqDe7cT+YiUaO2gTXj2PLzt3Jixdw3ZPAeG6NkgWPicsZ1EpyG5q
kYuRey6OrJeQgJubVxAoZVCJWoDko+u7kV3I1+DRQ1BVvyi4t03RDr2yLndQnB+VnL9Dp70sqrms
E6bWfGj7iDct0JAcselAfwk+ZUBfaVvTm6+vUN8c3RmjWj5lTggBpzLbt99gfVLewAOD8IEax4bq
E/Zf3lDOMy1M6gLRcAOzA5N6kKKOuZgA1CCbc/OghfLQD+gqv7R8eCmm4kZVkc6BfsoVcn3GMZpQ
awrxzlf+7IDZ7vPmqnS7c/showKPr2/3XJWgzHpQ9BU0Z+7Nny5YvP5CenEKmjAl/kfry2MhaBQs
Teyst6J70v507EbMFzWQJQzb0JycYDlKRtpkA6p+CyHcCJ55Uisg6eahYdiT0f91LMpfDzwOI9f0
GIjad1mZ/arkzkMcW+74B6uLU23gFCpwMsPjnJOXls/RssBhAX8iCJx4acskFx/Czs9hMH52wMF6
yBstnkEJIdOcL3E5QOUYlnE1bgn4kbge/jOYbMoH8TOSlBjkWhCJrnI5CVLHgJsjMWDZ5yZSv9R/
RL5AjGii0mniIqizmZm4Q7x6TXis0Rb0GjCub+0RwnckyMw260qVGI5etQW4BCYsblsnwbqSWLbq
tgb6UAUmsz5xIp1zbGIre6SJYGQL+rTUbkw0ifHhZJABJTlH3D76Kh5gZ5saztBYJkZdnLm4IAfW
RG1XvOECPNQNj6R/X5ry6DbrHpw+tITTuWX9TkLt1BY3CET2ncIwwKrYH0oReZN6bZsQyRLDNZBA
fZufLiDZRMpk1OYfwAnEcNfvUourO58nrfy0t+WtAlnniw6uYQhjUD7V0ZshdBVU+Zh+yVksmCuF
jYf+KkL3WJAyqwSk1tRCYKz/sqoF4QDGZGMJlGPQaBX7EJTN2qdYSX3ovPpEcRAL4IlL6J19UcZg
ff7YGQ4xHcY0QDaQ5N9NO92Kdbk24PknOmfNol5mPl4GtiTIUXkRY/nV9Ooq6/HerhjkKIVi1mxY
spUvWYkuTkG6NQXB04TLwFcga0r0NrJ2m6yr8v9y3AToN//BhHheXJDYDhuAehd2i2g362yCIQB6
Q5fGhZ2gbAWSTBz5ZHlx96b+ufAebGMY7CUWyx6mALyHW+Ivya8uq/YLdvAw2R/hhcGqDzfugxrd
iicBwmO3qsHyV+/P0gIC73F1mmF4q4v2o8VUyYyHAjm8+qX5I6v2y9DmNSRb1OTqLmyZYRtW2tA9
TAlMlWB4QabRNQrXIoNLElM84t5k8cdjDgbQJ2BI+xFGHQlvgljYc7c8WDBIIc0Q13J9l46QT22u
fgLS31S3YQZrW4Dp4R3YFo4PA7cx1a9mGg9rsF3cyjaf/ox3Ia83E4XG7OfQneJtdi/Omv9gedWu
XMLPPAAgY8LcTSCwRSMw5odlwLl84EDUhgoQldTHSnQBjTpeYMsjRNoxaR0/thud3v0x9y4T7rg9
b9Zy1xMuX0pBkRc5Unpet+2ak+YUuHIH/+bfmk3nOqRzAtTOjXxXHzk+Z6Kg4BoKkeGuGuMaEBrA
te4sth6sO3bOxozg3u8kDnjR9kfkKBxxXjHs+BypSRaxHrpdQtQT7WOYUd0OnMUG4X1ZHQJ8o2jE
yBIHo/yeXXsGcIGXpYMryw//tiHbbcHSofFjIXgpYNbu9gC7Q77GK+avUbomcqc5FbzfDdjkLLmA
W0FCZKs1VG9qgS0672e0irL8XRu4JEDGHjdnbnAsGFIDSoae86FwIiC0YxOuyJnTVZKvuIfZxp6U
k2fCHf4sbv4SkBkukwoDpu9/LBZChlpfWRO8rHPfRYtc76VGURVE/ZvBxcZBuWG0LzEEek6IIy8h
nyeIl9sZp7iyiuVHB4YnSNzG87blO97OAZgDBjVw2WOWG05tVUDh6qxlsnrFBwkfEojyE0lVZ3jJ
rgzGFowD+oi+Eq1Ql/8TwE7P1RKQP6UlLKnzEQqXkfWPh2/2gZzpHiL2xx8ymVvQhXMK3Z6O58EO
Z9OiLEdtw9ScwmRL8a0dqn9HWqqnQPEZ7yRg7KmCWFEJ+JMgoCyBryD26BRs+Op5k3oHOnu4+y0H
Hgb8E4lL04w/3Oq8KHd5U8kFbU59tBV3t7jzOPjAemnzQ5VjzIZVjf2B4AiziGs0DAFS9rALwUlf
C+r8th76SKKC+T5qGf6g23X2XRXSb4Ee7jQWnrdXHUTOOMPjk4f04IgGBbgNP0flJwajbsMadqPt
SvYVMd7DdPNQZhalXU9UW4grzRgcW+sQGB3IBpUGTKZV4le6vnRew+9LVXkvmpogy3vHuZCWBTlI
2npoYvMY+SjE41kIPQ263FW8bIiOlCm6lS1aXUVioSaB5V4YgnezZAT7wIXcVStWttNt6BLsdpC7
GU6X3RiEuOUpC583w+Evwy+XlNKZ0nGSHixAw5auo+7TlZQENRkmuAHka8QgXQcJXR6l0ey2hP1w
bLxcplPzEGB6ob6pmeYHZqsu6yYojJjGYDOFa5CFU46DZtEuxjOtJDBAAz1DaczyYkf8nQk6wzzz
dZdf2WLDlwBtFnhDUG8GNzA3H0UlpqsN/PbFbQI7xIsk29+i5euT9ECsBLosoFAa1E2F3njuiW9S
KZo132uoeHfcbMEFLal76LGo6MZmne9diS1sjQnnxMdFFuUw32TK8R+cI8BrWDv+spXdyrXa7pCM
g5QphvwZgd5kP4AneV2WBZHAXjgB/69c8dAgEgh/g0F9lr2FOgaqQccB7Qzr46QISZ1x43cfkuiX
ond+1Qowr2yH7bnpJp1i2TqgaTiJDiMcGXtCCLrLoNXo+tc2dufqCzInbNle5QlPB7lYNQQmJlh+
Vj3Cj6fh7QRZdGnzzk2EGL9g7sTHL6RNHRyKfdMM29Wn7ZbkLao2jHf000XkbtY0HAab3nTHyR1G
NERQiwyuY8GyN5WPN7i3H9XYAbaRlBSfnBTdNwvbJsYtO+8d5t36MFhh8RmAnqKP6V5NMaNGNIgK
avMA5LndyrQaFkQHi23NgObJvSyJPOrAB8VoG7BceEHiWvhjGQVz1e+06YNnhhsM0WotPFiiEvS5
9t06ndTMAfG7+btxDcngSOqeS7KFYBIUxaRMIGx5sAszKMhAB8WH2Sr1BJUIkltJxSAal/SYQ+i7
BwG9Zbwd1SE0DgQw84zUGg2dTKpEpzHmwHEX8cDKK5V63cnA9leIhCcbYwLRSIyqJv5n4zP6UsAB
zTdKRYdHbOSQUkr+GJjYaesxnEt7Rn4ITTx4LhKXgTprIVF6wjo8dt70Mn5VXhuUcTNBhuAqqD1o
AIJxHAo/Jdy1CYKDaDSxERs0KFfjz9T3zw0X4TO4Iv7UGR4+MSj9o8kEpoiaUmgI5hezRWIp8y89
UvfLmweoc0DvZzUixRNs7Vk+V+2Pl1b73ufoA8LjvW3PpDPhre2DBZPlhtV8PseeQNBg92JpJ7g0
qvDOixoGY7GKfV8TZ+/W4a+uXZIADEdVe1ATwdCzZEWiR9T0jbnC+Q7Ydgq7k+tNNBpbnR9DKZtP
ZioXZd3jKLV5nxnX79LRro6bYLWcfd5yR715czH5kOfCLqftiouywA+AqQ0l26zmMQWppJ/NtDcj
SHzSiGU/+hgu8gUYVKHNtrdbaI7ONLpvrjZiNxDPS4LR8rTSBP7dyXcuvgQ7snbi4ghM30CDy6Fy
4qpusC7cE91XZWBXFFu1wljQDlDR5O4VImE0h4MDGXJp26OGufU2D3CCJPi/3jODn+LuDO34z/Bg
fobltbCRj9n0T83N9DpI7sDVseo6UuFE32B6xDpE6B5fWtgOT4NaTYwFfmAlkNxGIR4NvdQugF1w
XKfMbX20WiSoroPnsCxvOH9q4NmCLKZFGxAuHMP75sCDI51m+1U9+4KDzFWxZ8dH3hkh4nUeS/eA
eJAJAmNQfXGtF7GDXwm0qJbsaZaGPTlrAbIKAlBv2kPWlYPY7c32p6f/j0oRC26N2YsL5pcx24S6
cDkjkb8zyv5Agq5uuYHlcLIItjghn6w7DKD6d3VFvVO7eaSMZK4gbuthIfKVO6TN0iLRtIUpEI09
oIR8kMsHFh9BtOtScCPdpraH1tbsVlYaJ92Kjv+HLIG8SwIyOjphJUbN9vGlxRxur7Vj6o9g2kYo
9jl8XpENAGVHhV08WDKp73/PPITdYOu29tKgKYBr1hpsy9t0nfqDqGBE7QEGBlS72TDXAGjncvr2
phqnGFJ67GKyYGOjmUI5hmwbJ+oLWcGuBusYHB6K7MoVwAuqH+VY862BMnoPeKgMczSp67KqVzGY
+lgKLhGYMhegTKTxTw1byN4rSifxvUadgg5wuLf5DBdBxQ8Ttfautg6SUQXCA5ItJsH8t2Xz5foz
sLGhgsyp6bcBMvcJ0pASioB9Pkqg2RICGjADkCPXy9RBsufwr5ww57+1xk3bggmOAYDNbxiRirMn
QxCqIRroIZfjkXoYqKzt9FcYOs0975bubaWwcWNHDSwbvu3inBY8YQPLrzXkiMcKXuwDI8tvgzSA
t2Kk1ddoXdY+rYiVvbpCZQwdxcP9Klbv173bavBuxYj2anBoAfa63BWNembT0p3mpg1j9EtTrAY6
ntYas9hsp/7odfjFyYCN2NOzq8QFWy1ugvWnvOueqFq6B8TwEnALcb57KxVADxUUZ4ciX7k3GPJB
rS1s+DtsmPrHobp4MDBGKx4pLArVdZL00JXFoUEvEK0+dhoiMhany/vl9XoZvflf17E//uQd6sex
NN5rqOdDKWbQHX6XFJZffON9CBh8YqfsfmulT4C6j0GHDiz3dn6zHoLNQ2rewB+SnH6Kls17ndDf
YFgZESW6XAOLMIFRkxUwDirSaAbMUVyWIPDgNi5WDk22dO9jUVdHJD6ATyybR3GmX9WKbUibwbLn
wTughkEYRgGilnbeQzhy9pzxgcAsz2sAwkD3HbKu/fpUYZg+bOb/g0qvcS7tfGATqMTSa7ImqLZI
IiwrmZo2Mz3UfT0BfOGF/X7W7QWhmulKq2MAPneenJfGFrtmbt5MJ+/wUcDlMhwYJhATihfdhace
lxhfxHtYQOyGhAvso3KDE2Jd96FVr92YQwrk4mYLAiyONz7LGORoa08y/LX/NgRY13Nw4AV+4FKR
qGT6gLb6sFb13mvMP8AxBzXP99UCgVwtrmU/uLtV9xMGoHVlD4YbbuOYeP93gF8UcipqR8GZW25/
eClesLdvSoHBntfaB3DnokgFTerM5hosA3aSGfhFuaxBc3JgH33wd4KAKa58Z+dB1yrr/FkJeUPQ
ODDEhj9syWjx8hCuI69fMM3S8AsTMoSRmKw/xpUPp7BWu61AvUXCRQQ4MEy6IMSe01ycNrfJT9Y4
x6quYUGBaQfG93icEd4xhSeF6ZpPCKp3EAxb5x/tVn2DJj3C8HdtNpaBpL2UUAJDK+kjPQdmn8gX
w18XbuWHAfCZWFXvsNNnQJiEfDOaJtqFcN+xzXM9DM+Akdqo33LYgpfgu1Tmp9P+gRZ1vvOVwHFR
AhPYdAlNzqM18J8CR7w2Cjq9HjjdJsMTK4uPegZJN272V5H8CTvPD3StoADRQBgBq2Btzcvm1f85
yFSLNMqAbkgmJZqifHyF9uJN9vSAcLYYpoizR6EBYi6aA0pgvnYmPB8NYUKDp1c48Ypqxv3tVAsH
Ct6R9AeCxgLu6iUtJWSc5YwTAdHljk5jxrS+QUNN9hy2t2iYQxSkTdlkRtOb1h79zXOB0YpCr13m
b7nprwgPyRO9lHtTuv8FTv/qVTV6CfAXS/7LobhA7AI9IJDleSgxq9dFGWNVOEiPGRFyi4Td3glW
RI7Y/FnXy9nFvJtXFH8CpdjFVdBXHraXVWyx32OuluLoWP8+wVPXoCJE0rXv3ULfey2zOYe2aVQ3
7Hj/7Gq7U2xL6xBq5W04OeBjWPc/0s5sN3Ik27I/1ARoZhxffaC7JHfNCin0QmiI4DzP/PpeLKA7
lZ5COCoLuChcoFBhIt1odoa912HUW8joh2Kk9RXeW0V3MSjzsW9cholQ7Wob83LqEbxXdX8zGSHc
SG090meCQ/jBSX+c9Pq50LAaRw09RaTPF0wvMrypGG5n075BkUc/prfo6THEbtF0WPT6ffrVfoZK
vvjsGhITZBB+fJU57xK1QQmdIIx+VfVL6/bH2nod4wuJAcsI3G1WW1zsOFRGn0jqt1XqV1V/V/CW
0X/51nPiPAwW0RqaWQLwQ1eQ3aNO03PtDpXmqk4vkBlsOv+3rMhsfVz507az+HHQKVXxG73ZzYzs
OfCvKBhzF4ityPZWG+2KwF6HebfO6odAL7d9NnD7k4lY2Z4Rl5sBLUae0vB1l4syouFLltG+JVz9
ISPoMpp+FqwEhGDwDCYKuz0tzE6bbquUsVkSeZvr3E0DHXr7VRbOzqnl1jGcVzMxryz6Z2H/O/UP
Ikkg0WKfvO16Krnmj6wSl7Z81PrfuY4K2sXXpbZ5hviGanoOsaNAYLqMtXbM97YePBywqMw+SnAr
eNZDaKOmfMxxrpg1IhhoJooy8+iihSbDLmgrNyGdb5R7UlBXwa6i9MegQVjmv5cRKb1QOIEJPoei
ONgoId2BdlY9U2l/CbXyqpfFmqzjKaDZkGj+ikFr+cbqIFjQoFs6EJHMf3f0xJ1sNQlaiIVYTXq7
dhnuQKe3spB3ITenqGVCbIkh+7gRsVcyriUFORm/2YiLI627AQ2KbgOT/68iTa/q8tlsO4y5+sbI
xDFWNznSiTD0pHtozRfRo9hSLxNGC4S6i4qMShepUeKgTlj8yUgZHVfj3LuIcAJOIaINN9424hY3
9Vo3LCSCxmVcDrt5uEnSu0oEF9WorWbnRzGZm5jNXAY40JdyDL78KOweDOK2sFePtqJbGQBTGOOb
OVhKkT7/4LMv3S1f4RuDgo8AmLZJFlw2yrmJGghVvI9SYg7r7zVMSJZEEJmC9A7mrQhuBmpPFndo
ibZaZF5nmLQLClRljMYgOB+SaRdVzW1uIGUL530Uhjetc9d1L6V8o5RywG2ALWPwOIrBFzyr+nUO
j6H2aY3PpZi3ymrWBh7idNHzNP7tkFQYhYq1aePrb5COj4LAhbrvFMdkAsPGQSvr++PG7a6q7i6J
1Hoqf4bZdd+Zx46W6BTQnfGPjm5usvG6Tx+hN625MCn5/HB0H3m+2DrFvUvUNw/qOuiQisahvInh
yfXAMFqfORydTw0yWTvzVW1ilc2eA/XUzzeJuHco5dY2rmH5msSoR/Xwwx1/+uSVabpHx7wbZLIu
7NSzyC2z4X6Uw94sH1I9W5X+cxWivzUR91rMS64p2tKwo7uLj64mPIhpn0qivJssswiunhHcrVXG
Dh3odebrUYzInnAQjPnKqJ8c+6aLPikvrRv2Qj1+ZuNVK3DTEQzTL9PTm37yt73hrn0OFz+BaSLu
F6lNkCqQ8c561mjyyeTWdLq16GvkYLeGaVKEclYwYj90zSCUN1ZNTaRX5VsCnlULIEtQusxhvTTp
Jkd6XQlaBv5Hrj6yClhWfp2q7kdX3pf9/QiRoOYrU5rLlXxRuERlxd7UEdUBHqH2OGV3k/3hyI95
6S1x3031QTQW7UDtkC0XFQmAXf2aRYsYIt25M4FnNNPji4E4SG8MxLVQxmqgSDBzrOSh2BeTszcd
pmxRqomQxdfFDzzXSKFX2fRolcecfkDMmUuNpoqcuzFrXuoOiEc1YWN/8eGKjfw2WoCGQ3/RTOx6
kmnvBCsNDYOCuvly2Fc11oHpTkwg8WAZ5cmDZtLpwtpfQ2RR8jZsr/tKu9BbYnpcbZP7kpofKBe2
aAbW+gSaZfjZY1Gr9UcpLrDlbeNigKgSbUaJwULm4Uqg2DaGpryc3MzYEGWjQtLnQ+029y2N631R
x+9lC4Chz/e0oDaNndwNtfGoWfJtrp0IZ2/xaer+G+pM1DD+8K7rDLcck22dCm7h5MLMrX1q/qx9
UM38pnP6VKY/4IReklUjMmGTYG7oIxIh65eKL9P8Jcp/+shmdUmV1r6nfYK88Fjg66FVsBH9U6b3
EA5sIDzXXX094GHKIkYGlUc1P43TyzjizjLR2skZA0l6GOLm0Bgx3l4oO2PS7n3N8SoUk/BCL8E2
MAYnYRdQ4KLkQplvqjnw52pcaWhESxojUeLuO+7pKqjA+GXPU6rdytC9pgf3u/BpBFf+YVIWu2OW
EI4GZHXmcbZ8L6TIlevBbZQXt7byr/vQeUlKA6tIZexTPboQtr7BneGp2nkf8S26hXNDe4Ht3H1k
dfBAb4Uybr+rx+Zay4qrPMg3hh4d9TRYd6OztefhSSrE/3mnN2tbZFR6Iq4kyjfRZvDnW0CTXCxN
R8BpbgNCXb595hoN2ZWAmc0bMa4DwYkwqP45pCiwauWA9lOjzAl6DhpVyFQSLdyJPL1F/rs1jYGU
iNil7NVl27HTmnHf1QUaAFt9lEEY7lDIrA3bvR0kuUdl2ogqJ0hpUj0lIfkjDlmnwTo5NeFT1lo/
Alc8QJr6pD5KyDrsEj32Ik16oRFfqmyi2OUM/QZI5WHq+ot4ao5ZjPoq1u7itrgNZ3UdT8WjEc8X
VU4CqXqo1cEYURVhnlMaEbMFFDjYqbtoSC5EEd5VPb67KLwBFoZ7gqQr6817o7Dv6qC5K4zgA6TZ
2xzEDxUfv4HHOQiS66TIfiNDRqhpi+s8qm7cFj0k7s6oS/ytruW/QQd/DP0YAQOg7W2a07tdinjd
u026JTG7nZWk+1JhBDUhkszDHK8paDWw+8IN6SwuHXXBK94zigblUIYvX4qPLM2e0D3QxcnbZjUI
4IOFbzxW7fiJr5uipVGhQJfiNVvUtyAS9nYdQWLC5hzYhPZ1afH1RJaFho7EUXWo95Owj9BgNjdC
C68H1TGiPVoKwQiiViLt3sdIe4TugqQ6DWgfOsIHF+jKt7ogdtxoHS4jGqUvURrQsgnpWb3S4pXH
EirwTdfi842QEuypaoZXvhKIy8qYkh1ywe1cYarjxEjETRh3xS6mRIc6PrqxWy4u2BsPQTO+zVmE
HaG47FTyK7CLO/4lpJTkfcOcv+hDcxM67RUi5B5vhOIfKo5xnOKSzLVHnSTSwz4gD3XANK3aGd8b
XR2klPVKScBxTPpyUJH2vyyTSrHTJs7BCYTc9ol5EWcjd7KdPdNsGnlLiCj1OBm2wjbEuqidzjMH
5DiVQ4gUyYGRGcWdgPlV181Hj3ykcZp7LZXBMZQNT2lLYy0KBfilb6+Qmv+Mxux6VDALcoUATkSQ
FAWFHqYmXLTz+DIaKLhCo3syI0AQLSWttVNxDzMtkLpAgIJGJOW0yY0ZRW1q/Ehb7YnP4meEITf2
TRO/J63fqsZ4aNojhIEh1o7mkESHIoA0gCOuSzdCE/IGMB5aAicI9n7j2JtQG14t3da2Qz+gG6tF
/RGald7sA02Y401egvM7NlNOcEnyiImmMHbhoNpLKlf5u7TmDnREnVzWKnOPVV1Ej5wW2iYssYa3
4ULjnRt0Lw24l7KrUGIZTekFOhYNjfPtulMRgWEbIMAK5fRotHGQ84D6Z25U3VLsjMzfKm3HJ6wG
MaoOES6xv09V28N6zQHRzo5Z3WqGOeA4AGaPBrBMlxHIopk812yG8iJxUIUhZCw7rmC69ZuiKqoZ
MNUcdziVcGQPRYUMvObU+0z1MUT7NEKjBaI3k37k+ZWRtPkRaXF2TzeIjkHdFPuIHv6aynK5Rx4J
5gcd3LPdhvPtVFjla9XkyqMcjG0WvQzmjwBDqh8079nUfrhZPB61EC2gaiFf+kszl0Niryc5LpKu
JKf2f1XzeBycCHJRQu1Lc5/DyN43PaWy2NjLbHjS+3nfmWR8Po2ETVlm7bblwL9ofLTtFBDrVRCB
DDEj+5IaN9IcvmQ534S1fWAwKELAhpOfj4OAyzgyJM5L5uxx0mJP1Cif+H4bMVzYobZTUh6lnSZr
VZr4ASxnuI706M1OkPv78/xMi3Jn9tm9v9zjuWKCjO2icaIVd0Cbchn2NGZ7v8HxE4/ps8NdeenT
D55WInMdjKHGo4Q/T0LU/sh7l1BY5hstRUzUy0NnEsz4XfiKjhszsHFpawloomhbptGhdl6cioSs
cz4HMeG8mSyScxlusJ5tNETEG45/vMNFyRFqjk/+aH5UFH3DfH5g8MAPZVLY0ZEEINR1uuy5hDpA
m+oq18Ybzk5E5bb0oqCatmq2tL0r7ADnLuYfhT9tPwNdWdUGY9DQlz/EXX/fWP5LkaDb8Mej0vzb
NB2SlVO3KCBDtNZz7b5xJz0EKvmJCMEoMi/O5S5rxz1a6AF4au0xCT1aC00/mtFA0Yj/fZWPtw6K
EsOUlFPL7MIaU3HTaB1D0ThlsUJg+wu7VKAdHuj14TkYW2ziU3Rwia1qsLVukn7WY7IGQgbQv742
Six9VgNvWZu2Ux7+7IT6Bc2Imkd05c8YLq1mE0ePdg0foot2Y/gjQx5r9ymHi74beufFGvObxnTB
OOsgo41OwzrcvmlAp2Tjb3CVXzGPcKeNPg06OXm0gjZaPe+XMoEqtfvU6NdjiWO2klwbFQKELNNI
sj8lgjizqqJjy3Uue/VkGYg7l8pNqyfHqEoAZmjopbkLn6qwfKoGUt8mLW9bi54mYowbM+oXREIK
28iJD7OeeRJtL2dofBjK+lpQEF3lqdzQsHUQRvmvidZfS8FLBKMFCjw7dAtYzFZHCEhXona9IC/2
5URjwDDnQ6I7V+5MbBm5DLHIvCKzntqoeFWot1ZUE247fsAY25GY5pfZ71eloq/pTlcJNEKt7C/p
S+8E1NessOiaKkwi80WjW4smTzsGk72z4Vsp6tqVjqOBL6Eyr3QL5G5Nz9ylBYlxO0vmTakY2lHV
FxYTIJBv442IEhF4rRHfiyB9yPtwWg1Fo9BVNDdNhgHYNSg4KFIl6W/zqtmppKOOWAb0qPpJW9Fa
Roggb2vbupA52urO2iRDd8BRfF2LYQvdctUDUTPN/qot48fAt7dj46gLu5qXW2VX9Qlz5QSM2lly
d9c4pmv1q5q0awPltYbiGNE3+UswofZsGvspNqu33Hbf+nq+K8RwpxchpJ0sex9z6yehtLEukc6u
MiyrWxvmA59hjSQ/bqYVjathjZ6E4k00H2a3utYoz0EmnI52k/bE0rVEzD5QOMOatkaFcTQnuDzM
YJjXoV5sDd/50QXJzuiGizZrLq00oTutF085iW4eLK7jIKH0Uz6UotnXpgUYoyp5JLu8E1r60Poh
mLG02KShuvI7/wb4IEmFPpiQsek9WDbW8gG+E+4VGqDalNy4QXsv7G6vBdHwhtfXojBRoEmr3J/G
XClIRhEqKZxndEXkq+9O0PhipjsO5c++Sh4TP0dVZIrH0J60dTZ39sqUw31Lb/DWSDR7Fw8+Pgi4
pe4Iv0Xm2jF3MopOvpXv4DuI51E2UKeBSoSrKTKXXls2o0Ojoh6P6zLQjJvGz6rL0am4NPFU3so5
MEvKjZnQLocqUqQVtp6/h/3ScjNBu44/9GJmg/uxQam9H5q9Bgk5gyjmLiVbfGcSAqlAFBYwhCJ4
UeaoxutRzALtmi/4H9Xw2n5maepieQxaa6MzuB1kG3jDz3nW+n1Ks/5n7MchTOHAzt51FWPH4UjX
Y1rksf9Sh7n+uzErt7xMmDeAJrmddboAPtpL006f9GDEs6FhAUrdIcY6RcA35/nyacOf7dsYPPE0
6p1/pDVfZfsEUsdFU1fY9KxQrKCCE0PbmGvnEXgRTKV8nxMtAF7C346FNd1kyYQmo6GdvQuj9J7W
o7MDouJcBaXUtyQqgCgX9TSF03Q3woJ4DjBkvUrwx57bUt6uMQEcx5k5v3EPOsCOMqAUSsYXKFDM
92wejSUQ19dF2/8KwnbtKJ+UVSjXPZiSzl9t6+UvM56wOQRltjfisr0ipIFGme6SeXjpiaVgAVvj
o0+lgNQ6+Uja5Klp3WvbxppUyQhEQKEAkfTBsYyzx3j0P+KgNbaBHCAUTmVAplr9Jg59QsPrHPWw
pXFb5MMagy7xcZtRuA0ifZMFWbdt1LR4MFBuYPymtRrk1luqc5FXvO2NwUbeY05J8V2ARQD6Dq06
zYtrq4LcMWhMDwNpQcAWFeROoSrXSDBGhC31e5lVN3XFJR+NfBiBxJ9Crv4JKVi/wIRzJ/GdX1St
/EF1Fyy2TleooLxjgG5tsxZxGaBXNOZls2OeDp/Z6EYY5atk67pLK8Vxj5MCudVrAkIyH6+XTtjN
zDrCKeo2IIs0Z21O+Q/kywqSIzNp0jLG+R9FP6IB9kaj+isjHEK8MVWE6zYP4MFAgS253acIemJU
Zq/RGL4POe3ubnazvTMuhAADL2qZ4Nhs9AKMRh0+q5Sqc9/2OCkU8sFVg3d5Czw+32OBVk81nwkq
rsLs1h26RALjRT3oTulLGKfjtE2NeLoMG5wupbCLvRUVKH3ttL6n/TrxvmfndrK0o0GKvp/K+Rmo
er5PRN/fEtq5H410aTnLyqYGMsgKZgoIMLo74/QRUCGxPPQ+aA0iAhOIpnhUx2ZRp+WJnmbbSgx1
dhVhv39NhwmHim1UxEAilcklpR02VDs4cEQdaqcyY7BjMgkSwJiRBYyCAk3TXgKdwtAMgBXBDVx0
a1FlEMvtiHLpSKIaB7UB9tsocVKILLKIh6x3wKQxnb/xo8oX/FQz8NIWHajNocChR4FK5mDSWlVf
dlnL74reatV1ccQliHzKGci0ExWW10ENEt710/yqb4J5PdDSNTKr8uiu01UMAXgHVvliyJg6T6Nd
8CNRWWmKeoVVq8JFCv88R2qxMLlonGhQLMoseTQBEGASWi5gDqd1HxhELQWK26Y3OIpt6xPSC7h5
MT4lLf9ia9oPookt2PAFUClnbG7sKtGhByMe4MJ+CYesXgdG/enaJp/VjIYmtbQSI9D8QqSUkHVY
+M8b4/eopdjKxvmaQtVzrHAvm9K4bQpJRs18qolZAl4iyuB98BOFZpjSsC+SmuvaCTYitB8jzeTs
r5rfdGMVKGSj+OXmfC4QyYMjkPh4N5cYUPtYH9dZXthbPlmTf9eIDqETvMAJA8Wvy1/+5DpkYiB0
xASNkTwI7hcUp43KLFxPsQHZHDRZsaVuMhNnozXVR9AOeT8yAEDUzetQOjXYOiSgiwC2Zmy2PnNV
t5waY5JNuBjHzvL8itpraGK9txaldWzpIYZhFNQgYgZ5Wwz9dJnoqEOCxqZnFJQUCCGyAJp2E+eY
0PR4RdjZXcVmqQOrshHeGXa7L/oyPQrwZz9MIUZKtZr1GIx+/NNkEATVsC5GvtCm+9lhNF1dlM5z
MKl834fodkRML9mYcu1a6Rm1Vz6BX30dzAdn5vco/aY+NomL+cxq3HtjhE0UhSmOpcB3iWTr6nGw
CvuSrLO6LPD13te1o+R6MCwfKYgGQQwE4cJdGu37Ok3bS4aRzUe3q7EF6zml9amo6RSmU5ctGNmO
YRGaqywvChX6sQJyDv6nXKlxJ2mHvPp+MVI7rwa164VV415w2x+RRNO8Lht0kJQcUe/7Wkyxm/LP
QAXKWmuLoBHwON2OrJVLk8xwy2sj0BpuCCDdhmT7hhaBDSRy6phB55WJgY80RdQqbJgavlhoIUbR
FjbgILRNGJpKe1+34UufadprIii/9ynaJkpvdbyQwqzgsw2pQ+qtX22NybY3hVX7d0KheYT/X66b
UDU7RNzO2qBa99QOs9wOHem5P2bRWpZTt2sr08UnO0cv5uSDRBEuA677yOoxV/kchLAJ/FdRTvOv
vh0SEEFhNBC8w4oYfDPfa3yW91FeyYfYGKa9ZU/pbyM2G6xoip23HurIunJDlVx2s4j2yGzkQUuq
ARxR7t4VNlPSN2Fj4BUG1UVFGlbfkNNGJ3gcZUKffsJTBx8WLV4zTuu+c2IE9hOxPQqtp94Wxh0o
PvNtHHwucb0ISvp2pV2o6zEtm5fUaKClgP2T3FTafGu2jty3eQkeBbFV0FJkTsXtAJpwK2VrPAjZ
E0NOJi0E9kZZ0oAK/GcjznOf6SnF8q071l3vWIQ0EUgCrZLhdTtn9cYBCrnVG6N/UfrCerZ7vb2L
TGEfeYHBJtAKK9kKPVCXdRfoPmTMCqFmMnHYUCjLzcshTPFty4ormqy+H1hbRBUUhVQSQyLpFpcZ
vTYvKgQpN1HHrc9hTRspq2qM15VmrsHUlb+yjPhpWxZ5PnmBNapilYYCMYtUrVoEIGrbxMxrx74x
vWoJsjxbJO1qzhZ9dJAb17j86gvDHBehI9iXufPL4xDM0OPwJQSI3ebI67MuR2Q6itvIBiXlR1G6
b8gT0PhNVv3D1YxCbf4PBSyRMnKo9hzp5bVaaz4MxphsH6wnQ+7WGuAJ0gQI/ptiNC6MxbFqY9DF
3rkc3z60VV8RTZHlRdF9DHxNyEenAcEkOUPGc7N2TuZ3LqOpiCUdw+A/TUc/GRE6+rU+8pcB9KvF
p5w51ECYhTTv6kx9/HmszzczyCzhWgRAjkvR53TcnyA6DecBQ2aVwL91kttBQxLz5zW+mVhkmZZg
pqmQpm6dDvlzulqNPQQUr8x+Rqijnblc1/1TF9+E/m3UQETqb/7FisydlDpDsy1dP5l1VQJaLWO/
EUzwdC6xhe4BQh3a8+N+lxFSJ8MfLfPLOifjrDraLxAAZwaqA7MjPIUzvw3X1c5dF8Xj5Int+eGd
3/1gX5c8mWo1575UoHF0DzAAUQbSTegR6ZmZVsuk29PnshlL7bL/LCAhJxsQF0ceddBTPM1KPRu7
77pDJ4e/azMKj/PjB1Myzkzr+mYSpGW7jrBdJVznH3Mn0Y4DKde7ZZxBN1By7t9n3yfkZfqAn+pn
dv03k6ws1jAcOgBCCedkhlY9QliDfiPQ3LQa/ToK9A7NjaT5HMZGeb0hzyz43a/mCFJsJXFfMgry
7wMSA3KiFEkcs8gwFyOsZMa4idPsz7teLH/26c/2dZXlr/gyhjEemYuaqmVv7PiYYybcrLod8S6E
gXV2oV1mH1D2cJB0+zMLL9/TnxY+eZ8t5YOOO1ogjDGfJmOCQlYofL4dqiJ6BN2MVtgnDcIgeFUb
JhwL/9yfoJ97xcsG+/Lwsi1waTqTwAoYv9qMDF6JOB4S+howxNuOKvBm7PT4JaCZQtplDFsmspLC
WCNFYKPdBgbUfoUuYlMpxWRyhxQpLY2OyHP86Mtmk5rOTQczOqzNYTtRTKtro1sqBuE2cqjVcjka
/C9oPAHurLcWWDHkiP6Lps+3Y9Ux6KJK7xYIhOEY+0WdjXD2g4Qfs4Kpdok13Rcl2l/biBpk+Mnv
Egt61/AnhhliDxU+RLXlE+4GkETscW8K9DFg2kB9NuJJF85bYasFgRGB1C/fgCk+FwUa/AIZL30d
9Ntp1v0WBpGUSbvWzPBUMvSKNjIJsjHXmE1h6mKGa5FmN8M7/r8LLXH6bYbqiJ6UQ2Y1o0f06XK2
Ij1Ubn0PQeygU91fCzN4IckkpVm4S1E6eQhgfrgmZU1DKytguIDF/NSh/jlc1ibgisqB6D5AQuVo
KX/OqvxEIkh1d+iwXtjjz4UVHPaTAoiDB1xIlPB/3rTffiwmx7fu2KauToezwtqYDM1kuMXod6iy
yulNT9BsO7M6M/NQfHe0OcybXWbcmrY8vWPLARSRHvQgWLZkU93avwv2Ys90t1X9+xA9upf1tb4/
NwZZ6t99k19WPbmb3DgoJ0QMwgMOe0D2Z7ZbpF90ldSm4IKSNzM9PdT+a0QIVreWK5jm63NH0jcv
GRoRR55NlCH/cREHQz0yqwl/Ll23qwwuvhbGe4oW7pkfU3wXY3w9+k5G7brTrDFtiqeVO7gaFKKp
+T90v7T7+iq4cHcgRJnhfdCp41DiWQVed+4P+OZJiZ7+OuGXK/XL8YN/QvMbvCEeZA+PDjNfctpf
pV6yQzq34R2Hw6F5OP+Gv91cX9Y9uaqBo8iBVJlrOXwSChsRNhBScGTF6blH/HZH/bWUtfz3Xx5R
ZBbSvBTlmU6jAlkAjUtoYWBO+ze/c7ZN+Mp45Y1t//djcnmzDJdivKx0CEr+vmznU/gUPstiKmtX
TNUZHogRnPd/cRz8tYp78nAoEqmgtWygCgqRJW1vpq0X2fLcS/w29KChq4RQ1nIe/P1pWhJvo1k2
qnrID6hDLuA530SXxdremvaaOtcm+dkf0yNk/X/xgKYSpoG9mJD/5DUGneuEpgUIaqTpRpZFl0OT
j12SOmcW+nZH/rWQffIm/czNAMW7YFf6J7fFvqNvHHpcTmSeWejbT+7LQidRPlKqoo1B1Xr6/Bi1
iFLp3MVn1vguEna+rCFPfi7oeYZIiWxmV+4ZAEMjhv8ngddXqYwuHcQNivD/0y9lnwSLzPoLU7sp
cAxkDArbucK4Rm10ZmLzN+HS307mkwdDHhKPMEF7T2DhoQ8FUffMCuK7JaDhuEK3hUm0fbLjDAuZ
SWFwNPUeMgw4JB7AxnmjPYX3IEA8prqYDEg48/K+XdSV0rB0SKCGOPm+kqx0wN9w2c4orqYcYN6Z
3FJ8E+zaxpcVTk56ozVpF03B4M3RAGAUdpoWUTnvBeUwJgDS2KRd54BsyCaquqb4NER29V/vEJsG
FjVs5ehcrScPyfCzLAiQjXmjq+5bn9kOSf4YmOrMqOFvPjCM9A6rKF1KW558YFHUu6NaQqRENLch
VWW8kGh9mjOx+zffmO0gV1euULotreXP+HKvWHVWGGUpIBshxlvRqGWOabAxOhct8LiejQHpveH9
92/QsW2IMUKH16xOvrFc1WYwqEl6U1K9hVr/y8n9x2ShBv55ne+249d1lv/+y7NppUr7QsCgsnBC
GMweHueXf7GCo1zDhgUr1em5jkR4xIPeQWGw0SKEzAKyKudcQeWbM92mRvT/Fjk909Mmz0bI+xKx
gxlvsyq6MQrXq/EOraJSvv9PT2SfbDvacpgWUhaTPfidNwu13Z8X+G5ff32ak7OvnlrfDyYWKJuj
MC+jnrEYZ77Qb18YqYVwmJfICXiypx1tcrqoWsA0Mc0lXU3T4xy2HWjW0Eg2eiPpTfz5ob49bp0v
Sy5/0petFhll2DPMZ/AoTnoBoWeIhXc1rpEAIJZc00P62f/885rfvkjXpkTEzjA5bf++pHKM2o+o
+nkCGrI22wdEdfHKoJLzL34xl9zYdZz/LHbyOvO6zJlxyzsz67sh+kjQJRVMevzz03z3m31d5OQF
OogfM4DRA9DH+wkBSoH+xjIlXvdh++eVvntvX1c6Ob/TIHKhD6BrK41fjcv/7ZHX/3mJbx9GCGO5
BIHsiJMDDmZ5ZlQN9/soD2XXr5341vanzZA+/nmd5U89Kf1ASfxrnZMDzu+MupjQDXnB2H4mpX3Q
6X8wuml8cRmfo5gb/r+td7ITxhr0VLJElw0VC1GXGOuOme1sZ+NuKi7/vNZ3hzfRlWPzHVv2P4rj
6VjDUezosFTiQjCJKxPFv9lywlE6tU/mc5yGSCRRjgI9MnhLr5CJMCaugBa5YXIuVv7ujnX/Wsg8
CcrHJqvLomPHhcL9kUtkEmbVvxamfxVKZ9/o4y982q9/fn1yOUf/uTf+/9OZJ8eDn+cdiQASfghn
HSaNjVznm/Sm9NQh9WB2clSsCDx/ogFsLpAmY+LZMbz9zNnx7Q6VSMQlEBHjnxGhmyAcD0wuSAeE
AsfvDvuh55QA9ICdXtupOPeyv903X1ZcfowvJ/GMih0pvJTICxl7HgXB3ZRi1P3z2/12EXdp21Bf
Qcd58iHEpcnMHwO/XZM3+EM9U3v48wLf1VSAaArl0EFBUnqaeBsLTEwPiTKz3+ojuR8PwVWybffR
RXARP1fYm9dEZ9t+x1hKM16pzz8v/83z0fwSrqlIV039NAsaQmOetCzh+UYmLdv6Vd5EZyoL3xzD
NBykSfvLRLl7WpgDHZ33gdUOhE7ozLcJpXLlnMu7/xMl//0rINHS0We7ihIYl+XfdwPbDytFaNAD
1d15VU3ThiEanoIG4C8qQ4ZnzAyJLzRmq43jEQqJx0yBixEvIOyRde7Wm7gt3c1UFUfTcQFBYqWF
PsKounN3xn8uhdM/VfGJ6AZNGOWcFic0Sr29ZBgKlUrlIXt4LoG8bJnh7sl99Zz/cs4cf8uj/2m9
kw8lEvA+tAFpciWZZ4tS85BlzaFhxLQL7HQ20dfZ+Zm09J8Xo01m+NcznvwcXYIOoGuZSIcY6U0v
W9wunVvSsRboNi3zTHT+TU+G5Ux6n5Zkk5ru6T0cl5rfxonwpksgW2vnF+oUiq+TN2zifeHB8r7Q
vD9/Od9Egn9fc/m0vpw/pi5rgRPE8PRLw8IW4Il9+96u2i2bdDN391QIN/79uVrv97vny6OenEgz
rYd5IEr00ototF5NL/e0eI2RHVZe9MYA8G3869yi/zwl/v6oJzGbGkN+wYbXmzXvlQEL+f7P7/Lc
v38aqc2lYZaw+bxO71YqZ0bumRjjn2fQ3x/g5BOY4R6pEG2vF1azB8oZYWju4R46c1uc3Ycn2z4f
nRB9HXuCEY3UrnCMLrviGYz1ui/m51zdLbuie/bPfOJnFuYq+ftmLBLfqlXBwhBDO/fOXUY9et0O
CWG0mzwDnL8//1/Srms5ciPZfhEi4M0rbKMNm54z84Igx8B7j6+/p7gbIljEoq4kKfSkCGYXKit9
nmM88XbiaLcs7diyL6DllpAV8aT/QAUgTVHPICBpQEpvvIJjE1gYKRB0S08fQd55LtIB2yXy477G
bF2oQmYpgMOEugntNY0qnPPOEBc3UwB6gwGk71mEZcYuVRlXunm4D0F0xTpu4pbTClkBsKoBbr+X
GMOG6XifiQ0okH5KEebDJmYPgHE6g/qiYgq0Vx1kBrjNBoA35nIAEvQNkBfswGys6hLcgDepYpxU
EL/6CUGRwIIO7CwVYSxlWaquBYphA4Lk0Rod2Uqd8glYxmbp167xnVVB3DgixlRQ8wKWpYgpCOql
8LG4NODMm90ovp/bV+yAnpZO//tVRAQeH1Ik6lmAwqeLgAY2u334rTQ4R6kA1dJj7VN9akuAIIAk
GPWeYwDY+QFMbfs6uuEDiTcSFYR2mMehnVKnYgKNC2vJFQAdGc+KlYKavA0TTFIV9r6ora+5FkUM
7MoXCVMHtrUM28SiplymATv6Pyae+TU3FOTTgSgFyQo1yrC1JiJwmQGCbPWe7gMuwJYHtO/N2GUZ
lg238Eke5XamqOhkgEIiwgfdCXrTTsLKc7evSENFFBD16BpTWigly4B2Iy9hQwOjpyhZmWoLpLQZ
SP6VXh32L2lLGAJ8HrZSQLGKruPUc6VhmQSlI0npHsAfcFOpoLuUkh9Rpbj7ora+3FoUucmVPrR5
NeRabojuIAUoJH7vU4mhcZuHQaqrogmAla0viZHIywDQwGE0DvX31niNJQ4Qi+E1AALY/mE2RSHR
IzkYhvXoIouGxfh8KCcMYy8upt9ug+FUZIrTRf/oq8kYVpKRiclfKvGzWo1z1QGLUp6r3zF6Cl2u
MLL1r2kyRhOgZ9hhUSURoerni5EiUnMl2V46gpwOsBLB/K0CYVgZFNgkYvXVttRARz4OeAVJQ4OI
CovHQjWwpQJACrnX7RgUpAZWUfcvZ8vyoFyIES+MsaFHQoVuTalPElAoJRfDqi9zxJ3ipLkbwvDv
B3DiWgwVwGW9oICmQxldsfmJCXEP2/BY40oZh9n8XqvDUOYgwnKENA/QNAPU7Cb6GuDh4p/2P9im
DAMXgvPwwpd0WMLSbtAImAM1etkDJqgJiB1WNEjulcr40BDExUPVJJTWqHMYejsWRaujc+XCUDuR
C+AVsIdjEdUBCAiWsOzwZf9UW2qwkkiHSWmTyXLSh5g47jPM23fCAzaCD7yQsmZQtj6fAWONfyQF
/9L61vVqjGL45PZYFC3aW6B87J9kKwxCDPQhgVK1qZrkoAOEoKtc8xvwT1j5BTASbnNTuqHNqoZv
jC3BGqykUVdVYNcQA0SQ1jpo4V6b2+KKsTirdwFBfSs58omzC0+53T8j+aNf9ONDqEyFRfVUtGHZ
NJMrApMlDJs/6OfeNn2NlXMAdXazdlpSrNkIrHb4ppas5NJxLXDM07JpJ7fmAC6cgphNLPnbJatb
e/+AW/nQ+rPKlAPESCKIl2VVQixb+TinReLZyEVRwB/d6KC/cTYrWtnKzD/JpKwtEGu7TFZxlcW5
AQvtCSPzLpAhUG52ZBdFCC9w9k+55UxWuiOTt7Ly8mK0LNIyF2Dck0r9T6CBCVwDLLhXge0aS2TY
n0gAxM/wxhsFy08aS3v+DnjwqD/g01Y/xSP/nPkTziodwJZ8Ve3hqDi9m/utrx7Qxv4nWQPgVSSB
pH088obPJw4zGTi1A2ARSzHFXsNthkXSUVkY33X7JldiqA+rx1lWKiECganyE6H6mYZY2MmK3ot6
Aux0C5hMu9IULwVsJuCtsro3M0Nj2YaNuEdClCjJEoYQcFbK1KlBwmGsVprAVQRa0HgEARnPgz5w
Upw8ZPWeN54mhMlYQdUUbHTRgQmXzjpW1NLZrRLwRp/CMAZkR//3w9JPQsiJVwobgiYBK5chSmYA
NMCWXIfFVYBK7r8KgRhoyrqh1YOaNjQFXTlaQRceoLQN+FIx+5KKL/oSAnpLw8KuqgYS1lIn/Y84
BzyQEfjWreYaa/ocyM1OnTLObmtE6m9NBrwbzwHSBhDzLTLDGttbDb888RNf3u//2q1LFlSMxpJW
uWTQSTeYI4q6B+iwG08/mvxJF38BNiPl/77Bx5v5kEJ9eNCoB2odGXDPPljXL7GneICwPbJmTLa8
2Sc5lMoGMOczNhYl1ERFC3RYoMy75pfQG13lAlpGUzclhz9xBaPFsOHPPomlXLZUA968lJHmN5ly
CdPkaIBAtFGvsfxr4AEDGiQA4+QYPmZj9lf7JJVy3XED0KMZlEb/reMXV7CVgYQMIKlgpnGAamR2
VnHH+UD2w/5ZC0/Ocjlbj3Z1rXTUteg1j74Xzi2kmAhXpYl3RkMAWOGgSAybuPmJAfKLLAKd2i+5
UT1nvTIIoCWcsCyZj6DJGWLpWmbDDWLlizoKPoeSn7yoMuM5E1tLv2ZhJZjy5G2F9nCgghED3F33
g1C/AKGAkZRtWoy1DMqtyGAE6SXwVriRr3vzM/a6gRWIDTozfPqJ+TY7xLq32b9pj8UTy6Ntvv/V
8ShXUyrCAPInXOE8q+g2KT+qSCJgl241GYwr3NQWlKFgZDRNw1TsZ+s7zxnPDVkmA1M4NHlMwyat
NfJv/8CerYRQlkYRF23sRJwnzqrTxCmnpiusTgnOZaYyzrP56VaiKGOjSeh7pw1EIeoChnLqFPOv
tjmofMNIPjdVcCWIMi+lMsexCA4gd0qAcYuPp6Lctf/ZNkI5tIWw+MJj/Atui4qMI6kEVoShIDLu
EDq2hdOPxpkvnsBgQRaZv+1L2zqQKKIhq2IZETOclOVaJOAIJBrw6qtssJIityOV4XC2Qigc6C8R
ApViTLXON1hWJAE4QFnjQ4bYW1jM5A3YhA5/WMABxBgG23Q+a5HUNzTSBSv+YEnCaFZ4LyPaJ/sX
2ZuRm91BNgenduMrZvdBo7n/Nbcyxk9npUxUyCdKCAIVjN8edU92QBBm1nbpg8oT+SKr1bMV3axP
SdsqFVwBBuY9XDnvIwDZ9iCangZJ9TPwTAAoeEguZcdJxx7b/4x3sNXy/HRQyliBlS0AMMv7Fx6A
xmgWbu4Bw6sxOY9stgB17cKyj1tGS8TYG0ZjMf+EQYLPRsuYJZBFGrHsRrxwHmtAy2oXDIO/MK5w
y72txVBPHK0PATumCWzjjBq6Wdm9bulH1UpcIPb31nI/Sya2poGdZiXo4AGDnqVErINSb1JQWmDP
cDgoKa4Ltg9+S+5dpASJVnzFI3pjHHrTDGDK2uB5TKBgwvnztxWHIiv0ZUKX3Jps+XmMDgqARjDl
BT51i3cVq9Yu0nwsGR97U6yuiIaGTU0VW9ifxQIpKJFlzGu4WPgHz15UomEofmecjTwDOmwAi85f
Qig/pIaSrMk9LjRqAIJo8Q5J/4Fd1Lt86JGXyb7CTR1aiaRUlRsmDJ+qOXqSoKbmxx4ggsDA1wu/
ByFuAYYSY7yKWsjwgiyplOaqZCGwaY3JXYYMnGMtKBIqLHu3iluqCFc6UBLKQiMCFXBgpXNbKotW
BtZrVFVEW4O6SMDAtVOcIJ3rkcFYWQfo3Ek8LYBKZZxxy9NLWHLQMOOBISV6sbdN1ThqdCSnQPRL
w9LKAUxWgYpBsxhaQyw1rTVQDLQzMKmkfSmcBkqmqQqoYNB47fy2Js37AxhD3E57X2hjvnpp8xNq
2BTCRD526Om30GRVpg4S6Mgq9ZeyYJ2tmDtgLwuACEYIOAAPFhvvfVcDLAzss/xb3wAngYRvIDCX
8sHUM5ChD98FsE0vgzeAZCTqj2khAiQTfG9g2JyiAIzED9qCDnJx0xTfuu4JncQUrBSNJUT3Yz6C
gJPVj9z0FChb8CowedHxoGcCAE/ENYMiT+jPg+ZM5SOsXoGOG0v152QExCHfiQ85qK+EWXxJjASr
vuXiL2AZBL6aBAvbzz7jaknAQV+tjEEBgzRf0NSj/CYvd11VKPjSRplbWtG81tJsZXxwLvrGnzCz
yBk/5dnPRunAkLylvQB+k3jewAYsvsdne4c1Jlmr5pQMhfAA6nMAzqqJduGSOq8CkIbCEQuzqLGF
b/6zFBGYWtgrUA2ZF2gb3+hZhClJhAthhsajIJki0I91w2Wcccumo5wKjAuseXxdQVUzuSukEeYW
QGrqOxhE5XDgPOedAct2ABg2C/BVFaxPu/FeQcopy4iaFeXr+CKfKmoE/h3sg7qLyzvGSQekyoNy
VCwyJpH/fccFaRoKNVAiMt32+SLhn0VwHJHRq0b3+bnz1ZJxoK2awicR5MCrCpky5thiDiACSNIg
wlt8BeGqUQ8WiB3M+VkwY6d7A/CWNYJaKW1ajJoPd4LTeJgNZVUXiF5SL+bTb6FeDPB8whK4/4Kb
TsBn7IDBEveA5QHJBIgNk45pMzbeCXIRVDqxLY6xEDorScqgUoBbhCXbg35nfJOdzF7emhfeV83k
RnoG/ZaTPXGP+5q7obhroXSesoRLroUTJsOa5be2XKucEWSx/j6lM3EaD0kGl+by2GpMYHcNgVW9
YHy39/RkpTPaVExSUuC7iXf5qwIKiWNmk5XsBUva5vAsWaBusMPIlFgx1paCqDIGbLCVglU9kfL/
uT6XUl6EMKngmHLBBBTcBcC3A26cXtyXEcCgW6M5AOsvtqtxeBPG/Iw1sZ991C7W0s/jsS8Uzla6
lPN0UMFdAZLJqnlsfn4Vy0HoFGJDiB4L1uqwAQD/MrugYJ28EX3DVKh5hvXbFKKhTg9yVAnRCWXg
gRirF301zG4JqtZh9ntE8ftaKpIojn6LmK0nG56ooOsGJWKK1DysABiGwKSKW91Wxmhwu5h7IM9y
DOwl5g9FWbxWAbjgLNWqfxsOCOwwQwa6Hc4NwJSZYUxDfAhm8JOJRQ7q6Qa0Te38IJqRo4O0hRFL
bX0UrFUAZQk/GouilHJUilK1ozArLhiRQJWZprc1Lsne/y7bQsieqIAxFEwCfjaXOaBOdGDQKm6C
BeskOPXqn30BG3uoCAOlDwnkF6weV1OFwEGTAgxPOwAztjO3egnOiocWxiFmgWVsnAbITVBSOFKU
lulN0Eit5wis0yrw9Fpb4dOfVVN/2z/Ptgg4aZwJlLL07LnAtUsUoV6Gzm/NAQYewGfDFDK0daue
SiCo/pJCtHn10UKcRFZTTBLql/aZv+RYvA98FU75xPvhBWMIVokqUOWB+XFk6Z369aV8kk3ypZXs
dm6zscowOzlBJUBqCLoe3lSnPwB5YWj4liSMSiKNRQKN6gSlfAMotxROjxYXTRwfqPWaiKwSLHYV
HzKm6TdeP8ae0AtUdE3G86edCC+PQ6nyitty6W0cdk9hP9zkCShPwKleg6UruQNlesW6RvJnKaPz
SSwVjKRzovaRIiqoa9U3+XtdC/waj2QOgnVrW/XCT7Kojzl2CkDkCklBkIxB4nNh10/azXyb/Zld
4M9i3sfbfwgbidcnefS7zroK6REsR2y0B2wnDWY6AMeo7SqGoI38HILI1BfG19A3oSx3rHChmEfZ
4jaoCmS1aoKSy9EBVSImqIFGvc2X4kHPeobY98Dly+XBMKIeiGjqS0MXjB71nPSC6oJASK+Au2cO
6rXobsPQbopju1zkgBUPbETjWCX6EEkezOrpDUvVY0aUV1GA5S1QKFkYPwdHjqkc1UN4lRmPYvP5
raRRH7aM9QwzYTAyNX9J0Z/JgZzLF3cgMTL3VWXz9a0EUdYsBnFLIHWKgrXs0BLy0S7BzSf+GKef
qPoC/pZROt9SGIDqKZhKhdsU6TAYi74RNj3JepAhD4diEfpvhQAqkn7S3sogjMAGEv2uMq13JnCk
MD7qF7XB9WCNCrAOZKmaB6Dg5zsEpHMcLGKgun0jHKJIA5trddumWDYBK4kpDPqfIdD+CH1jLyXP
iGRp50RkY3eLICQCNw5e8LPsMZ6yvlSB2pIb6k0UDn4sFIzpFZYI6tlX0rAEgtZqaOXojcWXwZMu
zCPDcNKaqcvokWJIBlkpDoSo9fM5llitS1UOdXcAk5ShAv0VBARmIeiMN/5l6Y0WRD0BuavzoIGf
c7UHFHAx4RT48LUAfrcSO34KzrI5OSHg1jCbHbyMb9ptyei50J+T/gHU01DUXOvAA627edMj/nL0
omY42S+OgRZB+fNC7QB1r5Y6iDXizhRQVJgN5ceSSsegqQ/FLL8AAB+o39KDmgUOp4E3shMxXKKJ
DNV5t9Rri0r9Enq71wDiWiaOBSg4kZsvtmBKL4Jg5Z7hcE+KR8r00V37Fl8HVqBB+ypaMPUmVYCj
dmFU6djdfQ6lERjJ93PMOh3jKhXK2Qd51gIeMsd3tskKMaB8vcQObM0iCJvV3d+vTNGnol47mE0n
jKhDoDK9LCBpNoDqUsuv+7b7yyAgLYV68DIo1cupjHQXtKrOiLoJplIAtWvnXm1jGnawWiRBD6HN
atOJ20YAmCdoHCM0o6ND0OiOqZKr2IH+UfmCXTvjAcB8GQYRIws009Wv6HvgFXboxJ7mGbwvqahc
Dc7iAEfCZXXR/scr+vg11GcYA5EbmgkmKTlXfnAE0YGj27Vdn6PD/0ceMTxfn4qhkVIO0CTogFWR
gGgjx5OGBjOApzXwPyFtvsggNAZxQHiNDfll/563tfdDIKW9OTa/i0iFQL4f72os9hlV8XNfhMiS
QSksX2i6zEWKBmsLnqRFsrTgymeYNTJbrzsoXnIvDiDNtjQgRv7qHGU2UaPT0oPohihHslXsS9/5
XbcBfS4IGB4jE/if/UwdxAPfpjKwP6vywoGBGKKXu5EDf2eWlN96uQztVhoEqxVAXjgviCiq27kK
SkaA9KXaT/0Q2jK2Sh4j1wc5cXEezouPBo1lWMNxsQJTNMVTf2J1S7/USWmJlEkUwfvY15jKdDvs
wdYOtrqQHHlq6QL/xybrlkRyZcW2fJofOJv5njZN8senp60lEDeAfL4A4QCgCzHw+DECi22o770E
qgVTfeA88I4AYdNEfr2vhcxvTWmhJOlcE1cABgcsu1k8CraA0VuCNQl+IKu9RTuFFWVsWrLVWSnb
0UgZ6Dg5g0hcXO1bfugBfKucE5hRFwRUgG437jHN7fNnzWtvkzvFV1/CB/0APNrUZSFubluy1a+h
6krihE7kmEHXRkBd9K+SDa5tO3ohCDzTDUgvGRHOpiVbiaNiuTFso5BLEeEo2ZMQvsqhaIkG/FQI
Mt/S2b9bllKR37LKn2QAuU11FWhuXs+npU9/LYFy0WeREWazjkQFbcWkcA0ACTXgxYJxd9ba+5mH
+x16R49Avg0m2f1jiSyBlJ0aozTpjR5XNrj6EWwoNxgdyY+ZHx4mH9zZB+mAQRYLmfC5ep3PiFT9
ycsfwQV+YDfp6WSOMhw0vKZhqHOfcKkGqrNqsZcRtCW5wi9mU3QgQefv0n76PYca42bfS+FfHOKH
GtFplaHLki4O+ASypx6HW8ldzsIjKvZO8j13yBBNdJM/onhsKV51U93nds1Zg8cxw5LtIBYQuUhR
FA3pHaVjaTArPRdBx5YMW74kil3eQLwFxiW8J4ys8naF9jrqO+IP4fu+Hmz6z5VoSu8SrpbUSsQ3
MEAvm3aJExQd4zt/Kdf+53o/jkepGuYHAj4mtAmk14qpswdwdZ8DE2NDnnq/fxzyp75e6V+i3l3U
6rXCCE2lWuI4lYAdneQhB1kSILkWGUTb/Y8quFkChsQvE27U6egC8ZxwfV3MMEaTG3jdt8GOvmeI
INVb+Rf4te6qe/VQPRm/9s/5P8KMj4OKn83SAFRnfengayOtv+UDw8V/bxigOKUtkq1ROkVtD95s
w52V8TKn0WHsGlZ2QmTsfWzK6zWYXlfLCh+b7KYD290qf3NoLRte6c4vir9/YtbNUg5viuoOjGk4
MJdUVld8C9VzqJzlGhrb30pgOdH+LsQbfbHEM6x0icvVVFY4SGwGzlYDza7UwQRjpr1/sG1P/nGT
lDPDLM8syBoeP1jYQekIpvm0Pw3yDc/Kflhm5t0lrA6UpX2RKxVihvmY3Oav9XNXmuGh9ThnuWka
QOuY8S/hUnnjiVVJZp2RsjLZUoKbmJASVe2jqvL2UqAjyqUYV2fN7H5B3qJvjTI2S52MBeAnkFQl
OsESsMVlBIjStykFT/3wFhTnWLwPwaKXYfomEjs7Bi+LotwaxY9C4EGAkHtaDGXmT40QAyE9MrWC
BULAMLo0AoJcCcZIZuFccc5B9jhas8wIJ/5HRPqXVkl0LD4iKGpk3HXic2ZkcYIFArISPg3Emtb4
KIOvGydjwlWQJ//FJKDzAlIVNF6/bM40KbfwbQJT3zr9c4IJCTs8Vk78mA8WWMgsjjmstfkpAems
YHweuIK09W11JQLCFK5bLFVTBnzEwFoG2gwAVxIoSzu2pZJEoAPAWG+C1CF28lY/1Cprl2MzHluJ
oYzpWMQRyFtgTEOAmo0DyOyW58o4oThqLcbvfZOzaUtXsihbGvexWCYzZM1HbAyCJCb0Oa/zNIbJ
3k4LVnIoCwoqwDYZ/xNjkrCmtZaT4ci25hWYNs88lpXZdooreZQpHVohL8EdTxzSTKZnrfSoY7V0
tBszO7JOtx0+rqRRUVtf5roQ51C9/0CztFboBEj80ksJjsCb5IVzSM6LxosX29FlPMUv/SH6Af5V
d/82mZ+Zsq4tB4bUMoKGDm7jY6bAjVwQah4meOLMCcBfbe0L3E70VyenbCzIbYc5bPCdW6dBsrCc
hrfuQFbawydsSduzndvG9/QqnkJX82dGwLXpSz6E08ZTnMNANSYUD8NaPKZhb2G9ZASZLGgWGefc
rlOuRFFGVC35wuiXd31KbwBkDDwx6Z29oixxs63fWbFbH/Y/Lus2JcreBOBMlqMcQhMf+Hh25ZJc
GtSJbnaIHMNnPpptk/2XBaXHNfg6M8BQBnkdasz1TWRlduTKmO/STeGZP7AidJbySJTxKZBuhDEJ
0bnD4saH6rHF/Fzqte5w4ixM0R0NSzgmB/6E+RfJZ4knb+Grg/o4LWWSlKFJck3CowW1DIB0QRU8
BtZS/em434pWm02vm//yPimjBIgqEP0lkKhfCDhxYke2/DihFkYG3uMrqwrGeh6UVdJrIQPVJoxB
VVZmDej5xDD7+FWqnv7luSiro3BSCb5i3GOL4VIwBB+mU4Vt0t4WnOI4n1id5e2IZvUYKaMzqnmc
8wjqYOV4C7zjmNE1w4tmYc3MnLx3ahMWSCPrLdKYDEKngRMYVNruABbfxS8eK9hWzdKvaX3RPMzO
eKxSGiMMoMdZZTkQqrlDTwCgJ/YEO9NX9xM4W+UU3ayksvcvkWj7zmugERkULkU3lCRVAQBA0f4G
0lJnEc7zfTGMIE2mYhsuy5S6iHF1IlrUBNZzDAqGE9yO+z/Ug8ZdAES23rUpZIAO4yxbxBvHlwHr
v5ixP+j+dGjd9pwchEt2Z/ilA8Lqx/1DsgwbvXlRcHPeCBk+ZviMctLD6EBFr9NhuZ+s9LZB2bs8
zzYaO3Zw8/9oJrGukjIzQGNqJplkq6DiK2/SQ3xXnbh7zUIf609nRcfIKy7M90Ec4J7+UMZm5AYd
9hTGJuRuOO21Wn4F00utJs6i3/Ug12o0qxTArcqxEABZGkUZH6PKJ2PJEASA2taaBZCZpd/3r5Pl
/OlGzrhwaBWCpxsKBQjT2Gq96KHs7NGV3dwFt/MhBzpUZ7LsN8MA0G2bbAnFPiohFjvIdhT4jQLo
6EYyA6A4gZuVcUgSTOxcII1TzScqJwBOUXdjDYQ8OQJY1c6/DY0J5GoEGxyj6szwvgoV28xGkRvJ
AH3peb+OfosoOWB7aJEzuwe32jQHx/3zEZ+wdzzK8OixVCtzC2s6ochN2DBBzeeJB1YqwPJNClHX
VWUFpIZqWJNK2OBy1+nM1U505Sz5KhyNxcrt9EED8zPD4rHORkUyXZyAorrEt5Q9UsTpDgRDJ3WZ
8BGM+FChDAvWWOcODWXN7Y+DDRwdt7TmxCb0CuDE8FqByZz2nrPv3RplVZZMxv4jCbt79CN4pzwq
Dxh1QoeLAAgPFuGNwyLLZUSkkdvzifUCyYH2xFO2BTjYGB0njVOu0s1aM+x8wr60eppzwdpXT5Yk
KqTJqs6YxIUDEbDS/emNMDQ1PWjNKa7Ppaw87AtjOAi6yaIVXGbIHI4FQus5A6svCLj+Ln/Je/Ht
wwnTHZUkG9JhwhCgG+S3IXqSIKvYP8R2DXMlgbIglVD+twwsXGfgobYXzMRc6ifOSa3otfYVS8aw
T3FhZmUMy0WPwfUC5pciDiU72UvvDTe/mx7BsXcj273d+skJpa3b8gFk08yuNkswZVq6RM/EVoQJ
i2cZFejebMPYnpJj2T/w+vcEEJmML0y+4I760zsCXC5VBRi+EUi5hV+500H0kQlaogluavaIMUsr
KesCIqKiyuJ3K4bVLW92pDNS7BuuRcOedzurr+zxIN7vn5FVulEpC2OEmpJ2Ic7YOoGHBc/Fx3YO
yjW5j9kxa0HzPiObgBfUjs6dldyNpxDx25TY/zarUSljs4R8hfVj/JLgMp1js7oSxtoyxozgzWtq
c/bCCmtY+kTZnAm6JDYxIidy9MJeDsMB9OjADCALbMt7XQ4oynZhsSSz4mOaSUmZVLDQ1jgqAVAW
zMStbocOYTpnjWh72vkv6fUdR9lSHe3aXFhOmimfquZwuRAKSQdVI4WO/kb0Ao8gCeq3BiiCRQGZ
a/5YOAD2s6dvqHuwhngZIatGWS4xXySuJXWW+HWyI4tMe0k3nYNhL+QGrsXy2yxxVOhjNOogGKRG
F4XR71DmDgVmhvefEUOVNMo0KUM8AUoTXZ0W2zF8fCOGrSXxWJudj0VXOLEwMsK5LWOhYwpaxCCv
qgEb+HOYFTVB0c8kWk0SjLbqGQ+LWObHuGSxZLME0a+SL4ugmzFV2ueBqQAGNsV6d5ky2yVbX3B9
IOoxyl2acvNC4mErz8wht+an4cxfysms3gg6SqS/c2LGbvvArhQxDkkHBByP6TO9xqCyUt9xxl0Q
vi7p876GbAU4q/PR8QDW2bnSMCBiwFBuLPpgRpbbq2r83BezpetrMdTTAmF1yTcVPuOoYdgPvUU5
Z3BKsb4V9ZpC7KXUeo0gWCmvhnqMugyb4X/+3Smo5zSQHWMO1SYXfMoAkjHMeojNfRFEn2jfvv5Q
5JirPEVY8mLGEooOKLj4IKAZM7rYOjuwbM9mBL+WQ3l1oPTFSh9jjBj5sjOQMK29I9A/o2TNtgDs
OdIZ4W1Qq/DIi2TPsFmlCZbmUaaiAWhLBdJelJyKkx6HTgMKhBj72LArjJyW9U0pWyH1arbUMXS8
Bpl2V/SmKD4qgLoL5/sqcLm4tsqGtZT4ZZmPBNrrD0wZjqFpYqUk1Z7hm066EictN1tEpcZNbJVn
Eq3VqInY8j0wKF7+iQ7BAEsayJH099hqpUOzUgVD2EKH0gZ0XeK1B+5WNz+DudzslBe5G00lZjia
zcYe6D7/kknpU6tVSsGT20z8ClWK6UD62MY7vhF7Go0pjdIdgUPIzdfQ3hQ22R78+qI/YkXMrm7I
WDYLMJYpjlIgQ+vDpGwgjgDdSYjIMKaLXUzSL8dKv7V/e5sJ1PpTUprTS3JRA61Vd5FA3eseOvXe
dKhOaYrGLDligyZ9e62emJEuMZFfbc9fd0j37dpmJDs+CDyHb4jy7UE3y0tzIN1ClGcwe+9FDJu9
GfCtjkrPQHTxLC0pYgnshoyOgSmIDDWmys6AcAoMzMLkR0txRLe0Q9EB9HEvWmVkGpxpPDK++bYx
+jg65Z+4UiiHUkKe39nzn3pG6m3KVvMdqxzfZb+2OfXUPpIqkfAv3w3d2wvUvo9SAXEMwa9SUQgn
2YV6Jc1+sCsf/uUxKQeGYamh0FuyPPLQnaf37acM2yriI7ZVQEFPpr+bJ5av2ezRrG+Z9ml9oXMF
cf76RT1OD7WXW/1PYJrCBuYPmccCAP4fvu3jMilbNAItUCoKyGud+F71whPZJCHnrC/ibeBOmNds
b5tLdgSqKor9rPNuu5sP8ZRxQu+7VULSBtPTym/F4m2KB3uOxUM+z5YuDN5UJ76opm+My2U9X8pK
cfKshqqIY2O0/1WwQURjgWjEJpi1wu9/uEexvlbKTlVSkWoiSYx5lB1FJ3Y0tIORL70TsgG/22ac
j7zBHfNEt/qWGtAynAZ5bX0bl7kpDYeFvwma3IR9Nlss8c2HLHvo49LkJBZt4mb3anVauu03pWPE
xRGkx8/p6+Ci22jNf+ajCsSrwu1OgTu7yl0LjINFAQR95iR3LGu5HeH+pVd0KzALwgrjLPgFsvwY
coUzq1jFlBhjaSyTTHcCxSDErLMM7yN6g03w36pH1RufI7/w0wNgiTF4ZxtY20vtKkRgyqoBvN/i
3i1TJmpQMfikhpAvY10C++yX7hQexdufCBA7cx7N+TrCVo1n4ya1xp+dM9sdGVo7lS+iN/4BHjWW
qBs3+xE4jY39FvkQHZXb2pH8fW1kPHK6lVgpHFiaSalkEVAMSQTsUd/x8SlqSmtChDkUt81yty+S
nHzvy1BmTU9iXqgbvG+5fZqBayT1j/sCNsfA1zpOWa5CKqclDiEhuAxnLOb43bE/E+q10GZ10d85
gvZOQ1krtCRrVS7gcaVr//xD8k+nwa0wM7AcYg+lJ3se3zvE0VvuZ4f5BIg2ctOTQ4AkXdayDstF
0a1EVUnkBjMvcIxX9Vgfp1OOBXysFqJhk7sFcw6O8ZTpFmLYgEwvD5FI1lPiNzmKiUNsd6y5SEZQ
Q7cOc65tK8DCwUBnfwz5RzeFwKLCOOvIUEzWaejgaSiDQAwgR5rBIV9hG3N6bQPW+CVD/Wk0Q1kI
AQ4ZInZp8ug6ArWmjERv/wGwIge6S6jP9RB0pLFUO+VBuwZehaUiM37CSGltdqfeNbzZR9HXr69A
YPrOHpZlmV+FipUQNkTYN0XaWJwDpBqYoIke0KdEpUlDjj6cRL9zej+3x9YC7VbgwPPtfwNWskN3
E42uEKqhhxEgyY5g95fuUH/D5C566rCyjD2xL8AJ72kyWJ2wQaTBf9Nsb2BAbBcAbf6n3qG9RWhb
GncZZssUVqS9qT8rSeT/r7LijJf4MBSQ3aAb25pl6cyvkdU/BSS8jyy+PyYOjDf3a/9zbr6NlVTq
PjGYnPGTDnemCZiyLt6ApWXyQc64NNbZKNfQpZo+CmS+VK9/dt1vfnrePwXzmijPkMfgvYk42MfE
Dw9EJYgTliz+0LIUYtOxrj4Y5RdUgRvqBeiEWKgngL6xIwJpszObl+mXwZskO9LuZix7mENoicAV
z82psxmnZV0aFdkuSfPf/jJB+F1I6oDuU2SjOoZJ5dDKfmTezDA9m8MshN7sPw8BWJCf1bNPtRnx
HakXuZIrHmentWovJRxKtoQ96OKGXQRkyqT6LUEE5F1QC5FYD5gQPrgnLLJUOH6X0U4MrekCiDNW
dWPTKa3OSTmLIB9GSSEDJpGfv8qZqf5WXlrZ5MDkPDmYQhrP4rn4wZ4Z2LZrK8EkfVq9/65IZdDk
4bBkH5eMuid2elk87EL9P6iiNpc319dJWRt5kVFhJKEUYavmzqOF0mP+ovm9VfhY+bCjwgSeqiWd
jJuOwCtzVgcbbxyN5+BtPLG++nb2sjo8ZYbaohLaTofz7OzqrKO0kL4YD3yGikt1zT3+VruRH4bn
xjG85IbzgGzvpC+MR0Uu9kvAt/oJlI3isTVRZgZ86ztsNsD2SkxND0ceQFWF94/C85Uwyl7VQqVF
PSk5EHslnTqMFaGL57Gs1b7dFXnKWM3KDGjDHkFsOuQ/cl45iNnfhWL87CC/4BoFtTrOaQEHMqG5
NUR3WnG/fzH7xk58N/2rd2F0Ql2OKVQjmcPrkmbPMs/d65PKCBIZn+o991iJmTXM7AAvGFVNHvDe
QmOG0+/9g2ynLx+X/m4BViKGvJDLWSIi4vukeeCaYxzdGRLQ0vNbDcDiGFox2+m2Qw67L5lo045q
v2cXK8Gq2IxdAGgk8Gv9H2nXtRw3rkS/iFUMYHplnKQZZct6YdmWxZwzv/4ezO5djSF6sKFq92FL
VdsDotFodJ8+p3TzKHCI8gy5cXsKjuZ/3S4msASBQJY6oAmF+a1Rnmb53Sy/XV/OehJ68SGZaFFG
iWY0dEKPlmUpqY2I8aMc3Nfn+9d8El5nJ3MjzcbgrK0pm+SJN8DCuSXOI70XX7TskkCeavyCfDnJ
hVtnt1UP8m2RcxvxNo4JE2rUSni4oPoaKgaoECTwly/VVgC7voVBdx+0uxyDvFPABgwgHMZkgkHU
Wew2mcB6+HJ98z4JzTEB4/z3i08nziDTyypk1E0J6uPcXToLRHb1aJlQvEDpM7RzL3mav9d7IbEy
DKyLHBwFZ+/O3nXxAyA7keQqjVh1YdrgKrKm8q2Vjo3QcI7d+qv9w0/Pz7kLS2lZ6qZAr5TWhfSE
G26kTeBUmxSzcn+HnoeTBYO699cUYg66yeglrEwGPqb3Af11aX0EPSCfs4nUD65EFJlJVowSAlwx
BV3FmdXuupfgjlA8yl33HbPy1T7eLsgIy1vITopcdCUvUzoz+lx81rgog76lywQmF7S40wNFdbae
4Ndf/wYsni7l2lKZYJMEJDfShnadvPQ+/ya7y0Z3mxndPHCDuemJ+205Z/BMQXWxvKrpSTLTcoVq
ZVvjBkSkt+ku9ot3DFS9qDbaXLzd5Fyx7Fj31OtBnNXYzehAdpHdPOSbGNV56GoA+79LrA6tUm4f
8fpDSj5zI18sU0GLNBpN2lkadIskqBc2hU/i1qpCfd+2DRR+5vu44ax1/fBDflGFjK78iQgxW9Jw
0EYstUmIJUunZfzZoGcXjBEnkp67kZ/95sMScxiJMsfIabE+ms+T42jTNnvv4wnvVm4SWc12PsY7
E+8KUNy40Iyu0WtCCfHbmVbK48lq0avi2s9hTiwZ2kA3A9xY6CUOliaHx0XIdome+UZKgKnRePUM
+ji7ZpBJBDToiIRqe4YJghHlJ87ove7SbHoouVC1dV/6+NbMGY2aRFUWFbt6Fvg4I9lpl4fXOVuv
v0kfdpg3goaZ1VhuEHkoS1GEsijGHU1gJ5Bc+6Hfe5SgCvfKw1EAez+AE7ziw3po+LBPN/nizExm
VgUtOa+zPFZoDdqZl94QxKIhtrNNe5o3PCz7b55mHzaZlCBOSZfPFRzHuJlKSz+l99XBRGuWqsPm
dmzHAExhOvo4PAt3kGdENb7gAvp/E/I/fgRT8ShGPVNDCnP7I+MDUciNaf+gY+Cxx+tjcZzpE8pU
XrJWnrHJybbbUqmYdEt5wXnOxDPDFjcgEh4JFX3vy7VvhOp2NIOjIiju3A9f5X7xhnJ8zLVsc/3q
5sQBFkSqLVKc9dSF5nhrkMe+B5xK3YvBd2iuckIgJ9aysr5ZD7lyM0IEbLTIMkbDGohqF2riDMXT
9UXxLDGxpomyPwlLC4CH0vatD56m+FEcObkr5/jpTJgZdL0eFRnP6UlHAJgUZMg974ivpxt/ebrO
hJio6vo+i5EeC6Ac3yrOtFePxiGOLWlHQ0rg8qbh1y//D4NMTFlypR4g1oCmmhZ7mvqu6qId5o17
fYdWSY4A5f3/xaszYaRPdFUQA5gxngbIWN+n+2ZLa1yG03pRgnwRSuyn6Cdvdedh9yvXkM5EjjYM
20yip7l8X25bt9gSt0TnsEV23O0CDKrLD/Jb4Qku1YGrt4m1o3Dqyu43ym1wrIDXNx1ewsX55AZT
S836Yso7Gb8pzzSrzdA3XqAHmf24/sl5VpgAU2dt2pj0sqr071kxu0M1W4LO1XfhOKzB5DlhEBh/
TP9TqXsF4ujw3QEcDgrG1kBOXFn64/V1rQPQPlzJoL/o4hbMY7HIM0rSIWudL0j9Ju8RKWNAARTg
dyIDKq+KE5DBLsb0SUuEL3GPRrEw2HW6hfaWrIPQYpp4wAROvmMwMUiUcHCUAPE8AE/ntnwXwQmL
kUTBVV3aNYLidODpr8ou2oOEAbhK+U7ipFycG4UVnc7DrmgNOjuV/Xlx/SEHzX2g8ByLCVGdDN9N
aAeufp8c3YtBkWLexJACw/udzidrLQhDuoTzmuYEX4OJU0agN4JB6W0WUQKUPqoyqw+LLce3qLde
CRcGE6aKNp4ERAzs4lifxmkz5eh/37bj1zmA6prwOGUPA/JnuS/8Vv3GMc47Skys6ipl0Qlt70YH
0cbD9i12B6iO9k60WMNN5nP5Vjk+yypNa6kkCnUBg8opPUaH6HHYlq8xElnRa/bli7QjjnEyQI/Q
2ON+1C2J97np57zyuU0mRpVjFIU9HSmcMagJFkkAK4ib7iIHM1R32ZF2lkD2ukFZ2bn+rTlpkMlE
LXQ8K4mEaOONSVnYagAYe9M4fSY+axWmt3KR1wL9TTNLhwAApcOH1NivUUsv41gTCtSxS9Qrd9mj
ALpqtHhs5TU4pIf2MBznzb9sX/9llIXMTjVUKlAuNDztbgJixjyOXnEsdpBPsa9/z9/c7x+WmJ0k
kqSWEt3JGtDUnepR1np0bx7M0DIc46HczocpBQ6K965dDwsfdpmNXJZ5CJKI8oVBy3UJb2oIA19f
2npy+WGBuW5AcS2HEq3ikeWmrw8Y4bSy5WuePl43w/2CdKUX1xoBVl4PKRymdeWbYkuZj9NNgb5u
swEJ8K7cRjkwzryDsDp5DgHe//ulQqP9hdmiMsu+pBMdtGgIcQ+o+vSCpZ+Ho8WNcDC3vDm+37zm
PkwyF4hakgAKtVip6Ffb/lg9dF+QBvZ2tEl29XeeVttvyrAf5pibQ0ondKlSetYh5CwdKBsSgqoX
3/49wVjuRjJ3COh3iVpQAp38OT0SW/tJA5o4QvZXoZrKGYRvVPzXE+9iphHkczD9WCcTYSYx74Ui
QoT5Y54/9UcwTUCFxuU46nrs/MsOC3Q151wsugSZjuhT2l9ac5EBBwBpdLYnp9Ep7muvuxk3vLR5
fWblw1VZjGtIyi4iI4gu6eRpd6t/iRz1Xs2tHxMyd6SCjlLYUE20/0Z3nrdmJsxIvVnpmpzh6QeG
tAywz9hw89fkpNFtpWlPZ7eVIwiWRJx/wzh1cUJZyOs01FU/yVh2ms+9Pci9N4S1bcYhmN8h6iyJ
xQ04UjhX83qS97HJTDSC2DhpdTrbJ5GfJAKoUX0PeINAvJPJolSN0RTyhSqdmD22Mn3qgCfLyq/F
/L3VQZV9zLTUG6dvauQpqQytY87g1blNceXEsJIu0KwkiUyHoChDS3Ob/UBx640CW8jt4ueH/iCC
iK7wa286Uq4IIHm3Km+Ek3NqCROdOmJEfayjSkJEcxOY7518bwg/DOVJNCPQj94m8cy50HjxlzAB
yhAkeQwy+hYHoRjkBb7o9y1mt+vbxh83vCTzPCRz7SMzYUmEcMs8NKia0FNLIW10YDt7qDZAbdvL
IUOJgzjhXYvqqYo3YwHyX9XunjUvcUHx/yZsFQyE/TfvZgGunbhEJeaY0L/KQ2grN5YUBDY4XDmR
kj7kryydRbgWdQnxFfqaGFrMLaa6HYf+ND2OChDE9W2gNnZQ/qyrl/9olglW1dhDjlBA6R2TFkcF
3FWK327L07+uy/4VJVjQq1oleg/ObzSoj8OhANUDjs2Wjumkzt9g5+RkYiz8tW7kJNLoRDqw/4dx
wWMhcvqvE9onFPUKmhXQDowbbmrLCYUs5lUKJBQYMuwivVdTTJ6NT1SIqduVj4NfPYGgcs8bM+BF
RhblWsd9Vk+0xiH6NBXMd6DI3KhuvFV3xU64/ad6uX805T/2kQlCLWb9czFEFl2Pr3P6Fsop532w
KrNycYmpTMyZOz0O8LamFO4jaFcqZLdKa4s3cg2IXYiHJoQCnO5c0O8d4kV7THl/aSEtwMleeJvJ
RCMlC40evFwoW4QvmMKyiw7AtljmLJfzKmEn46WoyeKEIhdFFN3i5FVSPM4Zp6+OK6GFHYzv9aGO
oINLX841+lD6nvLU0ZmA4r6xI5CLXbfHWxATUiIhqKOEliamCR1acqfySvi/QUf95YIsP44QCc2E
iWTd08TJFsbJLrIbUd8bgGAWvS0l71PzY+gwulvwiDU4LqExqQ5ILtRgoBpZffoQg18wngo7DzPO
rcu551lWnFgqG0VS8QWLBfqJ0RNJgRoG04AivsDu2G2mWOd44W8qpR/flHlotaoM2gEK56G1WQpW
JjviJiiuhH58AJzzvXArG9QpXJA+J13WmHgSVHXXY7iDGqZdQ/k9eyN27Aa3dFagPBgnCeSbjrjn
PRF4W8lEGa2V0zKmMjK18SJ3sxN0tR0mPNkCzrXOyk+baRpAtQBWEtSs6DAQyJJdit/sOaeO9+Jh
e5FJXIm5qmIDs+2w1aBVTNFuIdAgVANQdFqHjqme8yTn+nn/Tav7L9fRmXpOJg4DdBqRI1ICBtGd
gAzW/HqBRkMChr/4Z+NO7nhKT99mr7ov7rgXIMeD2D5lV01CW1EcIRWUKTwJ/NCdS/8l4HSKcdmL
PlDnNo9fkONAbM8yHssgbSgUZspOo7wZ68JSZh75AiePYWlvCvREZRDqICMmxq7u6gdxjG8rQfWg
Fc67Jzi++qlnGSjzNHQY5cqM8U1p9aOUYkhfJRtx0O2xrGMrSNrA0ufGq5KBM0B/pmK+ckux3cyq
VhfKfo/PiWczlSCkbPHgwcT0b/+U+71f+92+9DUwuqvw4/iUuL2nnUevIYfsoCR012GUM7N5aQAv
wdKZCGUIVRgLtIlB/TvejD8jJwYTMM7TN0pTxqvEcu5Ptv0JNd+mbgRsQzdOHoQI3lDq57w2fgOL
/TiyTGrTtrqSpgPSfsUyT9UPct+6emklj1BfvgGUHaJ1FuhTIqQIR0oNwee94Bwetq8pDKNGkgEX
qZy1ljye2mywCp0D31yfzPyoArEqhEZRjYNG57qJP7rNo7rNtrjW7HIH3Q2wXsxPFGVp2nReA+8Q
r0NORKdiBkyLDH74wC2g0tTnio+zDdAoNoqcQHnrnNn+f3CDYAi59jCEx9lk3muabX6WWtqrGBUB
v48fxvbG2MdObzWOvBPvMDGBniOme6Eb5052cvSzU+oDexFIVr0lGzDKPGoe3fhF4SQ39F699g2Y
FCrVhC4tqBCWlu7SeaB9ZksFG2WdPA+giCt5XWfO7cC2OuWSKGonU08LU1von3u9tYTprso9/iOe
k2kbTBIVIZmP8wxfvMHotgxBknqyAlpBBvFI9wpmVs7Vy1sbE5m6tBnUiSJ0lKEGP3BvFdVtQipL
Mr5qAzdT462OyZgAkiR91uNLancGThFV2Gj2xgPFYadO8sp7R3CuPoOJUZMud7pG546k6V3u7rPk
pIMZ2UjurqcvvNcE29nsDBQLtAWVPVAg7M5gD+yX4EMxzOamKpwAwDYxwwk8Rwmt4GWH5JbS72hO
76WPf28wnXORsI3LNJymupTAIwZgsh2LizPrvG/HcQl25nUCS34sUIIf4leP9R0Qq1Ch1Kz0jSZe
GLXnvFJ4K2JixyRnoKan9Fdi9qDNd1AV5AQnXhZt0nvrosVFAqAHMxPqgJ2zeNFXREhVtNKnDAX7
IyWtRPrzU8HAl2HFYOTe83ye12IzmQhCymVeCO13te7kaN96iBPaqY1y507BiAoAkz95rSCu/zNB
JFArDNfTj0qFbDA4CVXrbiPtxANt6V0/a5yHrclEECGVja6gvCe0PKZs/mg75dBtuW6GV7U2mdAx
iw1CRYQltW6bQRhWAunU4o/Ql/w7wxRXVyWJ7Lzr1MzzGIeo4ACbhspm6k87fQe1Bk42c903YYd5
Z4XNPEY6ZXYYXtBKg9h75BROdgpBR5xRijtQscFJvvyNltbVYw7LNKxdnAopNppaB7uVF8TqLjaF
wKoS9WutL5UlqpNhLcLgDUGfWIMm7MJWfenaunbCRAEOpIt+cHaXrvO3GQR+Df21F78mWVDLgvQB
PaODAxIXa8H2llvZmf9jHxG2mIijNGHzB46TSr7rL7Kb3hWyHdxqDq0lK0+Upo3yMYPjmncw1/lj
/p+9wjYTi2QzC+JaOx/MwTHeUUHwtRtotL7nLhCKnugWp8iObgnyjARTtzVeSjTZ0JDBAVn1Zd5A
3CtzlcVa3qHrBQrE7qg+VT6XU47nHUzMCkZVFXoBv3PGu7/bGigv+oZDVeM7H2M9/EGbq2kPPgwT
scJI+HPAPATvIZq8o6Oa2anXmq04yd8mceBcc9ebfzDIxC0MQ/zZuxABV+n9yKvvaXFj+FLcdlD9
MLbVJt4O7nwYXrsbYyN+UUabhzX/zcjWn282/AgmqIV6Xxlqgs9s1lCeGzErIv8wBydUIU0jRNY4
PWBgzhoL8sw5b1ffaphppXWDi/MWSFOuTTOiNuooVPS58sobsMeeUBCY0OgE0GSbn7g34dV3Aqwy
0S7XzaEUKcZFu6Hcyc3D1FkdxjYLFNEEWz6JL5R5Mn9INLsr7fL79UVfTT5hnYl4dT2KgkBrWpHe
2XmiuwtwGMn0Jcl6+7ql6xgQmGLCmZ4thjhTU1T0qz4WFOpVW0CA+rITY0KCZtfClvd0WK9qYEZa
1FVTBcaMOURSriY5kZGK0gEVXJEO7f7ReyS/zSEBzJsvXx/mvLDHnKHYVDIRjyNqL3kMdnkNXaUI
lNj1T+Or+LBAtma60b4k95oHNS6X841XS1sXxpmzYyRKBVZlXJ10sWCj3UDGDfEp2fGC9upZ+cuQ
wuYCWSKMsjzijRTNQO8BfCp8K3vOw349Y7swwhyNLCqneVLwKXvhUEo9SOO2WvkC1lK8/0Aq0qKr
M0OEPn0qDW6CvHowLmwzB2PsonkJ6SOQ+Pk+ecxu8w3a8riAtVP7km8T5KjVk8JbMe+zMmfETMpM
SNB19HId0lRIwIcFA8BZZFqagppzHEvWUAV2IY23htofxxaXnR7vtXp2pzHs3LSRresuxftFTGLQ
56A+HCr6GBYOodngmbApCad7wLNB/34ReOc+hnYAHYQI6tYalI2pFNbCK7yux5+LHWWu74lgP/Uc
K6G8nQHwgyCLx5yl+KM9oAQE0bHJw7z6DY+odPUtd2GWiT8LdNbjiE42DPqPkLz1ZPvfNoiJN9CN
HMtFw8eru4NUKE4BIFSyvFw3sp4ZXKyCCSyDNI/EoIBBtOcwrDI5xI7cwNZuqMARqowuVB7QRjMc
GSgWcMP44mPKbVSvd8w/fsWnG3poBSGiM2+0eTe9pTtRs0xP8iI73oH/+mvioQ/zGJlAzVSTBX0g
Y6/iVjEdLjUKJzywtzZIHdO5pwWO4HWBAGG9KwFHMI+hTyurmmdshtQCCZ3/37aBva6bTMmS6o+o
pO2El+xrcFcfoRR4Zm+uFTt7HykyfjqmeCQEtv6g7UO0Cq7/Cs6VCk3iX8/rMGWhWRRwBqo9Xz1K
DsWPSkcQabqJlbzyVr3+zL3YdiYGTQCOJgEtb9PGF/kZeSnUAmUvtKEC6/GgheuliQtrTDQqA2jQ
FlSnoPOGs35XhDysRkMT09FeiQI2D2myHv5AZYQJbFPX2Da4GFTAnqkUBzI8Qf7dmjMd/A+zy9k1
nhkm/iH6dVkgIP41XnxcnOUxdo0tJcZuPfFFPuBlZ9zzmLHXZ83kj7Ux0Q8CHckiUbjXaOtW4FNQ
bLyrvGA73ojIiXaJl9soI0CrFF/4ES3wDKSRshW54750Uo/k1rxXwDC/5znV+gH++GFM2KyUKVjK
BbuMmey7ThqeAyl4NjT9ZijSzfUvz94AxNBVGUKPuqTIRINn/XpcFoPUCdEWzZP61h9nSKH84yno
P0yYcCFZl2WTRY3GcTENZQwTyUG7WxCcM4dKNQYeRoJEJ3GTJ15evb6oD4uMN01RrXW9Pmpe0am+
OJB9bA5frn+3T/kfuyrGecgUljlQ8VgVprcKYDUoiR3xhhs+bI91h7MpSTZ0E1skfQppStKRWTRm
DbodN2MMIXdd2PSLbHVdxonh9EdfVnVYS0wwC2olNkcJH64Kn/XlJR6+iWbiztlTXvCEvdgTz5qi
f7/Iq5pM1VKlkRbPGE+mvDGlGzP+wdkj3odj/GAey7GTFfrhTuF9iofAXftkfK322fNiS5k1Pg5P
Rm71VshzDnrJXPuOjHNkGA3LgxTOET6bJ/EZalMPzXcBVslLc59NlvyP+0Ls52RChtw0vZqq2Dlh
0z7P7nyzfAfSXj2mB+NleYrAwMcb8FvdQFmRDExI6Ro5g5kuNnCcpaKa2knzxgX3OqqMCsYJFN78
+6f7/LywCzPMwqZErLSs7TS8dTrZSQuUW0tff5J26S1Buzq0+JK8n2a/WJtMQikviZmJOpbWOcoL
tCrPQpm3wO5XuZUewJ3gT8QKPV5nZfX0fSyVZTrKlyjpjBl7OMxfMFbuy2nqqdqDZgiWZnI/7GqQ
vLDGPGDNrAVzjYxFChu03GxMgA1Qc+5cSnYUubx2wKq34CmumpgsA3COScuaVu6VWiSqV4AAPEms
ov6RRO//8LxroibJpoKb0CDgX2XRQCiFz6Oy4NjNGqrS+XHBlMeTEFqhX4I2ypZscbCWFKsrfnKr
G+wCqW2sT1dMHYHaYCuDZq0MeqdIZz/dFqfkNJWoA082lLKQ8dP3iAH8jnN9xRyj7O0NbqwGdQ5D
9uSy2/SBeU8EvChq8+26GdZVzmuTiW5KmkgMhW3fD50gNtCOAn21se2jyNJ6XsCkFYvLgMlaYCJ1
sWCsrQoK7fx4Qlsb9cXczvYmAMaCw6viyquf7WI9THiem2ERY5SpPVMzQGh2J0f9N2VS3osYIMey
dUlJnHRMtuJQuaEK3oh2sMqg3SrEvBN6Feo3A6YPFDsmqZ1DVAR4CjuLyUYWv9SFZsstqa2wFuzr
u7D2qw1spokUAIpQCvOrkammZj3XipfFEIWM3sLguzxxdnrNhimZsqSKuoHNZiJfWxWS3puD5AXV
m4C3qj7v2oFzLa9504UNdpijHCRNMkmieDMo3OpUtLIuc65/Kvbip+5kyrKmSqKKBJ+9m8RcSuta
7iSvRmF+qjur0qFxmCRuLUycXflUumFtMReUmuWdmae9iAuqkZ1oAEedPTzQVydxyu0gbUXZadCf
+hvSPrxlMrsVlk08zSJMjzta9BjjzaBuCDiqACiiUgZG4Kf1hmg+fw6VY5q9qzAEFqVKFSuYactf
JBESDku9mZrIjZXh+/XNXPUXkxiiBqUVUWLfDwXIr9qinCUPrNR2Wt3p5st1A5/e8OctNAGdQUzQ
DJWtGYS9lA8EHHme1HVAaSRBZxWpBDmQ+FZSArtOiu8hke7DqL3PpxibGakglCvy0ef8EHqE2TBo
XvwQ+ikuciqSaHOuJANFi9GR7Oi0oJKCMuBo5z+Dw+wlm+QuSV3ASJphq7xdt7569i+M079fGAdm
ycyXepS8lNy11ZM87SVU0/6xDXBRq6C+xLfG0WQ8VpRJ3NVlpniTFKC/kste36Z2Mavv1+2sbeml
ITbIJOmiSGMbYm4kgR5CFJY7U87dYYk2YqfdZGb4PqTa6zj3hR1lTWtJav865xnHdVc+qSwqsibK
iKjyJzr6MMiCrDGAZCHVz7o/gedISjll+ZXTARMaRDIlwxRVjd6sF7uWRlGZBCMWOnS1tJuJHNsk
bA0ezxH93zCe+YsZJn9DA0ud+0BFqEF/maImgQLediAcLFywenNQFuuf7WNNzDHQaxOkV1Wgeb2M
4fq08cRWOKmD+C+O2y+LYjw+EpJA00NN9NSIcjfudLRRuo3+2lcYYrG777oteoWLcSDBEnqX46Er
ERTlFgNOoSmmJrPQOj3T1DRdRM1Df8TwMcIPEsfclm/VDBAn2lat/GyHRwbP7prDSArScJ2IBAkd
k/d33TwXidJLSLW0XYHhOAwH7CligWIIy1OPedrN9aWuWlRlgybnJhILxnfyfAGlcYikQo7uMmCB
xpA3lPsJS40ITk/YXyYYj0FbMRmIrNDsO7vt3s6080+R80O5C17o1AXGzP3YAD9t5cQer5C45q6X
xhk3ao1CGSNqvJQf46VxMKBqa1xRBhoa2RN4aYX608VB12ZTTLqgFcEEFxxGUr71orIpu8rva3k7
hkvoxNVyq7VGx4nZaxnOLx+XSTz7FoZbgvX9oSA9bbovoEeY9uJWhxhYtDNCqwM9is97D3+qsZ13
VcOjCbkcmvIs6H8oCxydWEX9xpJ33Vk0IbxRfSiY/vMJzrMtE8VQA514PHGYRQLZEZG+z8GJJVkz
2uLNSUscFeAdyATiYDR26DXEuX4wPnWuWKNM7jjESVJ2sYYH607yYtNZ1I1QOfOxfY1dqAmEOJXy
S/jVgOdOoCqwALLIAfBKrf6B38pYdeOLL8DczdFSFdOkpJLXi4KVTqKtISwuDY/dnGOGnbWMk3bA
jRjIXqVGo5UZMtAOlFNgkMr839xaANf+f1PZqUuSmEXU6fDc9BmjFfNT7Qu2uI2OsrdMlrD9dw57
YY+5jIM8UOtg0jUP5fvJUhf9DmpMtzURnaUd3LCG7K053YA2xusU2UXaGXHO6mqovfgBTKhtFHHK
xQkLDqTXoQX+oONczatR6MIAE2gzgqS/FSKJvnbAypdikg4Fow2vA/Kp7MecDLbvVBRVoUgJklEZ
aDZoDz6JiUtp6hoMqzdPJTj4/ilvEGuRia9ZNM1tX+OWUsBQjTOXzBu1GL05qZ+un3reAWAijd5O
eN632KNYSOw8qjdaBkJYzF1cN7MatmU84xUNysGGyTp/hunVITTwCKa48BlSxW+AbiVOiFbhbYWe
OFgb7kjl5KnN3b21JV6aZs5BFvQViYcaQqwYXoE6imRB4Tz328RF+x1URYDIIdtw9IL3GKffjr0k
Lw3TH3ZxSZqlOYdDNiGYPhuRnZcu7TWZ9rLDwMnQWG2MLEe1g++VPYoWd6zmU3uW+tClecaHqryR
hlhDbgVgTrpdHHM5UNxB4wYKYMFZ5XchhiB5+ceZYvzaqhmPgghQKEYxQeHYE36A2z21gJx3FCe9
K/3iBC0cX7hP7Xib3ja76gl4JHWXgDXTvEWdl+N1a/Hh8guwN1pe6YtMA1CnCLZBQqcBLEgRRHtM
Ac4IbsTiMGvE5bg67VJ++gCGQmRDEVX8w3yAQjB6Y45G0cv773Uz7OQcXYJgu0zHOUBmrbdOnIDP
tiWccLuad8LoX4aZ5S4NOlhVYuLLg1O/2sYbdQN45m0ONrXBUl1QLANCqD8XR3IAVxbnels9ZRfG
mQtb7AahnDU4e5t90eLOktofRs+7UVZf0hdLZO9r6AmPSUQQiQeAWYC9Rpsg20+27JFNdsMT2ll7
FF0aYx4noyCB7r3Ckpb5SzQ9j2Xm50Jy4HGE8Mww8SnsR6nUVKxJ0gY3Bf8deEaLHpqQKmeidm2L
FIV2IwxD0z71vocp11tc85ClXBSHjKGnq/E+NH5e9/+1qHdphQk7klHnVUtQIYvk4Gs75nYl3omS
6YlLbU8mZ35kLcW4NMactVCUyraMC0xDg5i1mBJX0XgF+k9TFjSOKkQyFBNFaLSLmDSm7fNeQlED
nj0j81ciV/xm7im/HpVdHpCTi155kD1BPHUAPl//mGu+cWmbyXDkBhLATY31zYux68cvTQtdk7C2
mvHrdUOrvnGxSPr3i7tqDBM1rwdwlIEO/z3Mio2SybJlzqJ73c7qK+NyRYx7JOieCmMLJ8TjGL4R
WN2W4KkfWoXTHukXjW2IbEIW51atUXeI3Oa+2g03o8U7dp/wx+y+Mr6jqGYxhzq+rfqAWrnsqpvs
gQ5yYzZzsMbtgHEOqifzN9SlaeBgbwgFFUddRcBERsQEFlHphkSJ4FF17lbbygvdaqPVmDkuHTxg
OV98NXu9tMbEl0gMTCJWgYQp/uY+aWvDSUDxZKeDbthLRrZjBElcJQAgLZr30gRFgiLexhhxsLpA
5PG6n7uA19bOnKZk0Qz0kAXRm+TiPVY7X6oyqJdnDVisF/VkmHJqtQ3gpr0av4sG+tzXHZBegp/s
G6ZJ0B9D2ZfN5afGSKZEwNeIAm0X68mXfEFjTyKukimHZmxeY9F4vm5y9dZCk0ySAUTGhrNzO5Oq
GumcYFqqSEEUJ6iPvZA3AH3Uz4ksO51kTFY4q6dlwiNpEQNnqZoHqVg4sXL1Z8CUQstTMsrdjMMP
bVSQPsHRS7bVI8hwNpUbgEwFAxsY6+ZJmq8FlEtjTDKSTpgKkw2cLrkPvR546DYWfbUbOd69dgFo
MgiyFbAbK9KZiuQybqlZobYSkvs4kDNQ4wRHAHAjTh65mkpfWmGOkBqlYq2psDLa8VFZvA7syoFD
K7J6f6CTrSCZ4L0e1tLIS5vMQRlNU8yUGDaFtvQw2xbLN2KHJkHkKEpiT+VW7e474Amu++qnGTMa
FS/NMjdOkeSKGo+V7vV2g3zZit7INzpYmIKgW/DHRwQpOwRyDlhaGw7tIErsp9yuLeJK1mKd3+B3
I5UyWZ7yUwhEolXdZOBP4L7reB+IeuDF1g8VWSZwhOieVOX2KA/HQbwXRsGqA89sdmF234p3RMgf
r3+gtRsZ+YBqmLqkSoStlAu1Wnaige9jlJ2TqhgJR+TMYvFQ6+//wpIiAmWnoSIvn4EDF+trSAvN
g0rCzi8nTT1KXWDVzSmoeYMLqxeEpugKopOELjv7Nk+LhKRhAEONY0CXOd8ZlJi0cRdMGhV3IXjo
vesrW4vBlwaZ40SCQSrUCPFwClEkDssM800YExTixdIi1bDqrjwIZst7Dn6itIJv47pF64u2VimE
+FePAV2o0nTGghGN18T0dTyDAYjPd/EutzH+8zJoe/U92stUypRzrD4Rj7CmmXBIjJbkpE9Ra5uk
3JXqtt4GRd9gSLSA8oBVLZX0GBmT+hIM0ZjYQIxOdhfJAAsY5t6YiV3H77kUmPtInEsXmsgtGpag
M0pNt+4WCvBwFaNNXvMmTnZNOSfOmM2yN4yiYVeLInwVZqW1QmXqbXwhnsLvyobiw5r4vLhSZaIw
sYoUhRCHiwlKzBq1lTgvKisDQY6Vt4Ef9/GdkA9f0dnkfNSV5z1RdFnFwC8wTgbbPJqmUIQsCLbz
Q7npLIS6ue6taxUN2DFhCmkUKLsZt8EO1amsBpClVOPIqWeI/GwgOiaBVFurMTUQg4V+Iy5qAbZF
VZ2eVKFGm7ft0vaxl0qyLysz7C0TVZEfU2km97GsCT/GSamfOqGC/pE6FBiiDKYK/V9RCOfXZKw6
J87nwDKHlAQW5i0xdANd+C+ADXQvnOV9jqM68iDU5mQAxcxPHbEpFcolXwAWi8CFY8ZWuGnt0C0A
Pa/cepv6lds7iztioBR00GTDe+KsvK9+tc/cODUqB+BJgX3thvjCD/lZ3YcuUHKHCJi11hmd/jED
P5rg8EoWn/3nV8PMBZLKibIYoSh7SfVIwtMEPGes+IHY7wV9dM0ss6U05KQSn6+PX23Sv18E9f+R
9p09cuPAtr9IgHL4qtRppnvyjP1FmPXakqicw69/h7P3rbvZvM27u4ZhD2DAJZJVxWKFc0rSEE0m
ihr2avqYLD/GsQlWgBaWhiA3zolZLMWGvtJAF4ERax0mMWq8w1DaoJvav9Dc4/JtBhS84lU+cK7f
hfMg1yHfpUTGrWuLQQCvhI5HcCtiqnIJioCcMBf8MIKaM3LL/fAudOnUs1yG85cyGc9jdqSaUV9G
4y8kUnc+vMb3JoZW8211EhMPUlO/FucolqMjg4Ir5PL4nFTKSYS+B0QY08s6tA8xwNhcTevuE0na
1uBCEvg4jr7gFP8WyIL4AVrNVIneamFjAlqMfKzmt7l5k1ZR2pbzOKAb+VsQ8yZV1chWxhVp2/Ku
fqn20W4IF+SKV+BgpX7yetvn8GxesQ3VVAwdDyO41st91LQxjitaTC3B2I0MwD751j8obvFq4wEu
h8NuAjPc9yJMQ9Gz/+suujpCA5kcsADppsaO7hvDUK2qmsphNxduurzgmP0RTK4T2qiGuHgeo/wR
TFThgsEGGTCQi3JXy+FYZ3u7BFpjmoZdXGMmId8kRHXV1d4C7TzQZ/2ui6TjFNmuvZTAhdYdtwct
bWbkXl/bm2jCFRArh6jABKVceYIN5drB2aoYxZT0qJkllK4Rw81It8ODz27mjV76IMPYy43x522B
XL38LY9t9q2qwZKWAhFG1PxZW9+tovJkC4928K7fFsRJGEAxzyQxiklUPY9Ql8UU+D7d1icKaEGR
JMZ70UD6dRBzKYhxX1Y51faYoVog5fldFmtBVM9bJZr9cgYgWTIGRro+317c1/P0hjKyucUeML9E
V+G+ukAbPLTZbYtjgpmk+Q/JK38Vm8zLKtfB3H/hLx0d1cw9UZab67UNtDRaSAvrJtsQM9qprGsE
/dRp+WuNVE81Ek/HQMrtlXLaJ+ju/hbD3PIScCoa+68oA1g14FFT0bChhwUQDUSXAv2vrjf1tyjm
Xh8b2WlWGz6TGECRi8Af6KyC5YhEMNf4iK42p0B+KayKZOPkUuoW4EERCOHEJ4ptqg5NG6l4CDKa
P8aGM8ZVRae67H0ZAvIyRLZBmGPmrsU0ke+kD0AwBVz6YmeSIrO2YMpaU7tD8W1p9rfPnqthvwWw
vmLSHdJ0HQyra3vQ9crdW9+gBLzMRHQsXK90JonZsawo1EjS4Cv0YYoO6RoXD7Z+bHM0w6fL7vaq
ONt2ETYzV5gxAXusThA92rSLDHwLRiLYN06u/DJYpB7rLFhsOnNUUgOjAdaUB0Dt3iY2Hhron3Ye
2+F+nI69M7uk/TYnFdK5uduqHSDdJncZC8929M24AApJLU6ynAIIIsGcd/KiKsjpFJ+394JzwtgL
OCobFX4LPe6XH6pqTusMoLUPpQKlkEF5ayzFWzrRhnCO90IM46FBv2yUSadhy+VvTUS8tcm8pta8
KtUE9yn3LjhTJEaS6hSS1Oroh4xaILta701qYPjijySOg2la3H4Sgb7zbf1vI2QvAluNGqQ/cBFk
SuwXtvxLTbrZm6T+55SCP3Ygg6d39kdsaaIu6KsBMzz94GZ+i6aKfqZl5jxqmSNh3EXe5LvsOL39
D7WmH780FZoVs9DxRRkgbhx9JpNx0Zm66FG+YH9LpfRWpwr08RjVJnrKjk0uKHvyQ9szYYyzRtuV
iooCPcz4fs4/KkChkPwu2ufdu9FZXpcGmnbU8+/x9OO2WXAq8thaDKqbyFIg4/T1Rjvb2sSJrH42
IFk7ReiqRZ7rXt1nW0V2/+pynYMyAEZLh2xpEuReJyp28AxGsRA/UFQf5BEZu+yGbFATIiNZaZHR
K3Tg2prjHn6rcktJlPHnvTjVc2mM0bRkmYrBQao6el2fKf9sDKQi70eUAyTxq2lRyAPPUaMLiTQq
Pttf4BWRxsIIXDgpj9n6mVdvGtp5c1QTu1zEQsvzceerY8xEjTJQLiN9EkbEdC25p0g+cSGaRObe
KrqMlK9jolWKLU+NRptWfZVCY5ziXpXmH+0sC5w1Tynw6vpbBGMO6PiSmmVw1tBRZrDIPpjWZoib
TWGItI/nWTDw9FsSc0V2az5PyYhXHrkbMRIEug6KBzqEABF3Z1D10LqT6CHLOyZM92PKAVVNZOwY
lSiidWqaUUUUn9WeLqluIx+L3BGEZpycOa7mMzGMNizDNGFeD1dRfmfuncPqSh6YxNIHgzbn+qJH
q2hRjLtMpaUtIwzEh5XUeQZ6pnSTILna//Nb72JRjGZEqtWYZoPAWbY7b66J1+SRO2enajC29jS5
rSVSd9HCGA2ZohneWEELatJPO2u0noYi3pCk9m874v9FE39rBRNJTas0NIaKGBeez6nc8WSA/61+
n/fkU/GAUPkB8p939UkgleeezpWEiawxXGQVmYRj64LUBG/1tAH328/8PUY4dqzCcpOdpq3lFydR
bYwTTZwfJMuyV2tlD9Zm3DsUVrUMx622kTbtv3k5QAyoiW0Hk3BX0xuN5QB2gnRYX115Da00pKLB
fv7JGZamw5oQqbC1c7mbpsike5jlrvZD+qhDXNeOb770i5sfp518yF+dl0VUB+VeZsie/i2XsQXJ
LCaFdPAjhpt+6r+apxx831ZgPVZAKN8jpXIverZybeFMImMLdW1JzdjjmQRsa8PYzdkzWV4EGslV
jDMZjB0Mo+x0y4rdHLwejLVu/WIg4V6GlVcDEqL5IJ/10d4me+db+SgCcORaw5lsxhpiQhwrL0ol
JJM1usW43vXAbsbwcPUiZ9GBKOB+FiyXe9VZ6LQxoTiqwU5rYv6nj7I8py2w0R7JO1h5upVt1O5p
m4+zrzCnAjgdv6n3os40XsIDZUYL01Sm5ciYk76MTezIKSVQjaNF4PQVC4GmCoAbIDcTE+hyNcfG
HBXiBaQL2H4iacklXdIwxGwAYmaM4s8Mr18wcghoynmBtKrbGLoHOA+F2WBO0MA49pwspRxGuvFz
SOWDFVuy1zu13xvNPhkT1S31OgbzYIpJlRw1nKyTXEQww+b2wXJVCdPnlmzK+M2OVNvdqMhzj1GV
MnmdwL4n6SBHtbRNDgTSdtrdFsZ3BWfSGKOZ7GgobUInm4HitQA3Ba0zSE978AQYjfNV0CiIohi+
TAcvBmgt1slCVDjDmg6V/VXXiIwvwGr0WEyu7hY78EqGw/bf+R9DRqFI1zF1dNXZoJnIzGBmA3XA
OT7JbbzpteyhMOvw9nbybBIGKeNBBhghzFFf2oVRAMS46As57J3PNdrpQ7NRKss1pFkQo12B4OG6
UGEPWBNm8VD5ZywQ/RO1ptIhCly/RxVcuhFGDDW3yF17U1E2ojgA1cZjrKPPAS8ykBItfQAiGV8X
1OJ46goIBsPQFVlDuZqxG80eiibF3qKVB31mzfhoVcqxL4Db0qTtXafHgi3m+h7DBPYIRdMCUi6z
cnsa50GPMBBfSOadmeSYqIzrnT13z/mUHRSdFC4K0Y91ggRRnliqa+D1dPuYeQ8ZFB8xLodSGcaN
6Z6cPc2sTB81kqA7J87zB22Uclef7NfbMjiVeZywo1uYkMOkHGzlUkivqhPqYjrKM+ECbkUS2uXn
KLvLA1Ycf9fGMDc2yUm2cM5LiCQ6XhzWS0/8HJh4sg/6D7U/5uW/WDnKSzKqWgqFfGBOGw3qakkq
vHrqqXxY9PheTRKBCJ7DNzXVsAGNgdFZNmc/99VI23XxHoiGoO6fU7nx0mQUGBD9UCaPrp5LYd44
xFarMcMzJ6zn6iTPRu8mnRQUBJj2dvVHaQ+HRTO2k2p2AsHcoM+krh0wxIgwWeUB44EFKAkEX/r3
GY3+EhCmgYH8mnm6m3+ugXkQz4pwbeZcJuPlewdXSixXgM4gQNAdjOQY5/1eGibVtezorqrTPV6W
J9OanvPK2SXIXge31Vn4CYzmmLFtl8oMiDAglRr3XT12QZvLAxrPCbnTrVwBhK+DuCUd4P1jp3ON
gtRh5uijyIFQB8EcveZ8xfW2qqBplXEg3RR3UaRKFNpxDfVf04aECd5orrKJfrSPyzYV0Zpx3MWF
QEbXZGPuomK1EcIkT1oU+3MhxEYRiWCchWMlTYSGZvoamwLTI2H0p7JZPai3h8qvm74LTpNz0V0s
if77mQd09GKUq+VLXr2b9sjg1oCArTYE23hMW5A8ASNzJyaV4qyTZj5ouKthnp+9YGs7yg0nncDQ
bLb3rZOGgw6sTMHiOE1DOub40FyCvwyDfZah00G2m27Vw3lBAlfSAttsvHUEwWC/B/WfW2VruMTf
G02AgMyzkS84HcCvIEOG3OblrmJeS8+ShibK34a38XkGWsDsjc1XF7Owo4WzlbRdEJVRpHGvt7Ik
RocmENRGKdHbsgaAzwV+ru6alHEWj3jTd7Igb1zRU1Akl1Eda7Ur0FRBboWqjpocpfpJcH4iCcz1
PHVL3jYpaovpW71rnjL06mCUHohrAMWlKGGSMIfF6/lQzxwsi9Jj4SrvcgUnl+yck7kfvHwX7QcQ
Q6SgG1M84372rL3qi+GBuMm6c8mMzkyLjKQqrbI723KnBnWYA9DLCPQPStGeCkmJhCtVL3V0nQa7
Vp2aehrptMx++6BsxwMm6EdP/bH+QsHKz/fmtr03iDs/CE6WGxv8vju/iopnbkeKurQYDGQmJw+F
ydXPtsPP+DvwUQI1XF6aU3GShM8Vjqu7OFqqbWcyFbXK5MpEWkGTwMTQLd5ATqP+Eg2pwO+IFsf4
8HGYpXFA/2RYgwhpSPfACHVt/fX2FopWw1jfJDt9WdK3V5STuyo+pZiCQju4OzqiW08U6KiMGaal
hhsCmJbhsE9elDtK9pBgRjfdlQetdVVff499EXY+x/QvDosJdJbU7m1w22rhGo1+JDeulHzc3kDR
KTFxTGmp0zKjQB62Qxs9xBh7DSpdN567wVL+lSgMMyoqCg1XUI7SoltTa+JpVUensnuepYdFhEuv
8TfstwxGu6tBJXlTxAA7aY1Pu5ITF2jJAIo72PovILp6cgLYE3K/ON2+M7L3cW63GNtAe6mvjvFP
w6h1N1N+zHmfulnX7mKrum+WOijtb330ORVv69x7cWR4TpLAeIg3yDNQDRf0kq0o6TtP3YhmxnEV
2RLVLSbGgx78XhZjS01ZD2tB/fGUPpdN5mqq4+n9faEiS1bP/j9WCaQODJrQQOedzXYIGBNptKjA
jIHVD1urtgP4SG+1BSNOnJNCQIJGdAvYbLLJDmdEWbXaC6lBPNQ6XjIWbpQt3u2FcHYNlHzYFoRW
ugNwwktXl3ZGPbZdhKmMbpF2kQP7tNPFJ5WZbmI7Bq4/hjaC2zJ1jtCLOIQxWWNZx1ErcFtT9IQo
QOLNnzzkvLLVS5/muxTAs+DivXc+bBDj5HfTY/8B+lTlB3mghCp0eCd+mffDt+KuzV3yFAOlPVb9
BiyDqMppnvxj8q1AaV09JIHji1KhnFO5+HrGHUyZqtXaWMDhmE/jQty1E41X8G74cxFsm2zTdn1a
Z9ggkCCF1VONkkePJuDxkyDhmntCeZzw90IeowVVnsdahHmIL8Bt7UB5coA7vM1CImheUOnRMlZ6
IYmJJSqlKBO9Rl9udG/v1zDaJF59qo4g/ki3oPvC0eJNhj+NTY2SUg0q5H4DbtENiYEF73z7F5VI
E70MBoauAZ8FoPZL9Xd6IsO144mam0gH1Mmum8ZAzxWBu+DghSDoRooZyRv4jStLTpMhV6xEQ9mn
GUnYS7Me1jpmYtJJMVyl1GkitgARNWom4YrsmmtMuRrImKQImzWu97jh2mNFtPJ7XMvON0nPF2F+
kWOV59/I8oROcmQOE2rLoZ5UWVi2a4NOh6zJ0IFQS/NBl0slyPUi8qqoVzY1kJy9qa6s52gxQSO5
ZHXtK2Yyf9iKSoJ4iSXPkMZ6W45qv83GftzJxQyQZ9SonHByUtlf9LQMZ6stHxq8Zb22IM6xzjGR
jmESEVgAJ/mDI4anQ8MGRpTZWakZKGYleKK0MEY3RU+yQ1WmnjWkB5LeL/OfsbMAxfuHwM9d6/qF
TMbNYTimUTq8asMVYyiNqbqD9XhbwldG8MqczvSX+qqzSHVaiJwnfzXcSif92IO6lmJlUB6A+Y94
s+7XYAmBjuLm7zoG+xW0v6MzZ/NfzYi5eyeYvNUbuHv7efE6aetUx3wVdnZxFPTCWJlAdhhMCb8g
RQVPW3NAEWyj3JV+s7GecDeSN2Vvp26+zzejqGwrkkz//WybKzWJF9LjAWspd5n01tGueMveFfXo
pn0ryglw4s2LdTJ6gwYC4gBiF4MnH8mDitElErZbSthBOWbS2iWPjhBei3upWbaCMWrkna/iAJLL
vR7PNhhsgMY42NXeaiJB2YDX+m6qZzIY37/Uc1NL5de1H2/xUt6BogzQPegH3N42C/79eSaJceta
E+WDTdMBLRIdio9at98eKKVlsi3CfCOKCHidrRcrY8xQa4GI6tjobC1VNM62nR8Zut8Oq6+Cxktp
QcgDurRMgZ6m6FeV83Fng8ErmYDGbZGPVkEL5tDfDUrilRO655D/WZZ+N1h1kHaANndUAbqN8CgY
g22GPl0KhJyIwPpdjamm0bUegd+6Fb3OhEfBGG1Sxugqo5JgtAD++4tB2XqkgJjoOvCETSpUia48
4tnRM6bagLcMeHCQN/4YvyZHylP2qm2qF+X+/5AE4prqmTTGVPO0XuzVQSPO5AGCoQbqh2LtpcB8
ASmEJ9leGZj6LvfAI3tbwznXGYaoFQOVIgWNyuzLQAKmRZukX2BY0YZ2xAyhtOk3IkPiegUbFUe8
D2RAfjObqRBFUTOChgNt/TkVlStuquN61jMJzAY6RrRIpEtQ2rM+FPBoLPLoReS1bJ7UevVvb5pI
FhO4R1YWJ2OJ+6OJpmq/WLbsS7O2+EnrAFDcNvswd8z57bZQzqi0haP6ew9ZjKeyngplojiJvV/u
2h0gSBSXnP5iR7eC9GcCU9iMAIghuJgrXNHRu7ptG1fzEEVhmKTdDP/KPZ59EhPuo68emAkL0Ota
xY++T7kb7TOaL90n5mEOALQeiFBbBFvPIimbUZU0DoCHQqMpd1KsPOdDf0+QSFlI+jaBKEnwrBUo
rslcAGtej0g6o2iZkRJgSm+qKWou5LU0XJwr4/MB2hqDehFLir5jOPRNcVOA4cnP4371yFbdxqGI
XJz3iLiQyDjtvFll4HtBk9Yf0WbcRW9F0LwCswkThrnjkQNF7nD8KritwMKFMh48XZ1VinKI1TcA
9boDAP6T9qSfKD5tvdEepJ0iyPlyneqZejJex5id2Gw62Omaa+oBtODAT+5m2W2kJQpvL443sXax
p4z/aUtjSSuNshn8Mn6UyC8QPzlZrYfeRvT2pl4PwgqgGpK9sc+D4gTINFFvjMq9sc6Wy7glOa9b
W7cQ7k3eFKif451GQ9oj8aMNqJh9GrYo3rwpnyjpNZ6p4iZjDpLEhY9i8w1alNPOJBxxflcdZXT/
vqOBejN8o5Py43cgEmxxDifwGgrMlH+N/e0bLcYRrXgXmxbtSiTwjPQaUzbdTox4KlAoiwk8nb5q
xnLCNdYVKhKdx1oFc0X9eluVqBlcBR6/j5FtYmh1DItr9HaxBkwODflS7MrFT+Mo8ZZ47QRWKVoS
433KSNHiCA10YWNNAA6UW8Qao4U07VKIMIkEvtuin3L2+FEasDd/gZrr6HMEckvlJIFWrEHXPS2r
sGmAemZ2G9EZS7nYMM981Sk29mucrhJQCvPd8tbXboNwwO2R/sI7NkBPoHi+kreVmmnpODvMJV41
ilVS2+HpSgsIyRIA5/u4dOmmslNB6ounH2di2PTKiMRE0bVoP1mN9o8+m9zEqr2+KDbO0P+bF+S5
LMauKnOS08lEt1KP8Wk8MrzilbaH9WicnvzeqxIX98T7bf3n2fK5TMbIBuxaabXQSGj8FCbo5gpH
dWn9UEnN2p0qLds2ilNt81ERBXbcKvq5bPa6N6ouAT00BbSikxmoOj1HWzQkAJBe9KARaIvDGF4x
T9qcj1icnGV+kS9hbPysbeLf3kyuFNvGnBN4JwBFw1yBUh93CSUqAitU8pZioM3vJHBizmTY/TdB
zP0HLsd6IpTiopmqTaRuFgMA6OkkWA43hsA89t/rYe64XDXjti0lGkPkL3SeHw1e982HjNwUBWSI
jsnmv6zLkmnG+8xpVQ0o+3oJx2Sl2daSp7uUGH46iFq76Glfeau/14X04qWYtouLtNAiXJwKuZcK
/W3O5Y//thLGrlCD0aKG4IQIMoh9p7raerK7RHATc73T2UIYCzLaBJ7XTOAx7D8T6TiPSBR2yGU4
P2+vhneZ/FYES2bMR8nTdKx0yNHwKgqGurqX9WGTG8VzP5pP6NMSlNBE66KGdqYHIwqRzYC20XAk
nQfgU0+OgEoL3LFekN3iRpLnK6NfciYpTnok9VqcE805xZ/9nYr+mhi9+cAG+Nb5MsiLZy9+0LzC
L++H3hUi7Im2lvEZrTG14IdH9+jkAZ+7BP5IHGSedq89oW/Co2ywIMvCoIco+8WzAUC6gZsPmX3g
yTJypUFd4042sfCy+Fmb+rYrjbfbWsMX4eCGtgxwOLGxlR7huQr8YiCsjeV+Lh9yexDczrzbC1wG
YH8DWe/1XE6pSea6GBi9XPb2Xtn2h2yH7KGQyJsrBjVqDPPJyvUEx2g1xhwvYGT4C+Mr3SAFCvoU
0cAUb7+sMzGMLnbrMJYlAV+6vZysogFAuOHePhHulXsugjn11FSzwVG+VhJvqz0m9gGCrqD1HJyh
AtPiNSCB9hFj9yrFuUM//6VpAXd2SmStpfTvLUIaDTiN4+jSt1ovu+lds6vC6huFt5UB6XV7nRz/
AdGOauooDoKQlfEfaiursb2ONqIYtF9biKHqoK0fyrkWOGDOkV0IYo5sjoGjBaA5gPlVfxhAnTNN
RbAUepUzd5Utf82YIMMPVWdcfJKh/gUGG1DXRxVa2LuT0uMaaaW5w1DpmHtyHWNdqcAB86ZsLsTS
hZ/5xbZbnDgzoSiGO/rj7l47ZBttM+y2Yuw1ehhXKwS+iA5NsfUriMlBG6p5UHFY6KnYqWbWA7tP
612Mb4hqUZzTArqcgXko5EVRL2H2UsNDEgWBFJIaDPIRPd1mSSFQe74MyheJyrF8hWM5kNW25xGN
r00U7+uh2upa9Xxbu3kPfwRllMwRYFkOWmIuDydLUXmVjcEOHS1QAFmMLgsYFyUI7Qs3/9UMXmIC
64y4situs+O1i2HMS8akFyrj2C9mF0e1Uohu4LxoPyrZ0WaAxnOe5GdKsJijL8TZiTIOPBU5F8lo
IzESosi9ZOEV9oMMj/FaepYpyF9xnDyWRbtqDBvwxOx8jJqmmQSKdIAg9HIgT52vyM3BkAtwRkcE
XksHnqSproVXgkRScKCcTg4U8WSMsQK2DR/BuOVualpDcogeTmPxYZqSqyfgTyWLZ0fJToqK3aLr
x7Wsj52ows6L8QG4BL4GjBaoGBRkdCmp4gnMoBU4VOXMk/rCb0onLKVu2SppVLrKgnm6ZPpuEwl5
S9t+a8rxvY3nTyMnv9ZRFfgdnvXQWV40ThkyfmAcN5DSCj0podlLKzu1K809OhC7JqoFO043lPE5
DkCoDQPVEYo5xGx4qQzpqkcJEjH14moFEmh66qKi4UY6Wlsq7V/cuxfymAfbmCttZeUpHeRdPAmX
4LrVdzQ3Um9E3HK8KuGFLOZEa3st57iGrEZS9iDxCooIUBTGK8IvtADOrt4gg6HgaIlwmRwbOhfN
jnyrRdOBNLN1cOWTh8VDRZ8W/fMHmE73fX6vD9L9UHiKFCB8Ah6cqKGBF958cZXRaANMt2yD36qr
DWmB0x2qtbHvpuotK+ME4MggRe/beTdrSE3Vdndox34rT2RbGbUgIuV4qosvYN59StObQz2kUTgk
YIST5Sp1l6p8MPpa9IgVSWLccGs6RTHGWGsqPUgJKJlHyddjUachxyAv1sN4XqmQK6NdIWWpTX9V
K5S2RY9Yri1SjvL/OTTG5iMLgz5jLxthC5bZCbNkESi7W1t2i2lvRU+3XS1v1zDEr+A9AtxsXNCX
V6cRm5o0ySQKMdw1+6BAAK1V9TFGswg37VoQsIABmAanbhronmaOpzNscJ/XphTKSxsCpPGhXbOf
ZSGJCJ6uDwhxmk23DnyK19eWPEWxhOl1ILRL6Ttc2i4C2NjtPeMEgxcyWOy0WDJTEN7YUljNsd/n
+YZIqn5qGvtnF82AVh/6FrNq+Ws7w9CGTFpdUo1PAzG04PaXXMf1lx/CJG6KokEt2AZBSE+nGmdM
asjRsUdfm6QB7f22rOvA+1IWY8lIrah1WrSUjKTzSmlw+/UPG0CIyap6dvdQLX/clndtBpCHiWdZ
UzBIejUumwAWeYW/QI7FiNwFw1JzuW676DWZai8R8gBS9bu8AC+lMXatNpMlZUlNc6/SCXFwUONN
tpn3c9B7KGPHoVAi3a9bEhkznx2lnAcb+9kFs6/4aaBProXkik4f7D9FgJJcTTnbTeZhNmXgrx46
SEPPjN9nGUiT7ksLt+/w8/ax8ez8/NiYSKLAZPGYddT+FsWvnR/qZGzHaXtbyPW9Sk+LvqVRYDF1
FlshqpdcU2asRl5fneodpM3uQF7NBdNf0HtNkwOSCdSR61fORDLqrxamWRlWj9HpqthYKlrmKhFW
FweZDE4Ys9l4RUC7r2LPWdZnUIFACcmuOkb37V2ie9UTzYChQVseXCDYfvZvQCDvTqXn+NGnf3tb
OSZ3Lp8toGZSPBXzAPlLfSjsZy3CeLr25sgFgGtFzYgcPbmQxbiupVaTqV1whAhJ3K7ct7PuDagQ
3F4RR+0vpDCn1lhaLUUxNbLsudFifwCdIZlVL5ekzW1JnL6Gi8Njn4EZjB8lRmxeH7Y7G4NQ9/PW
OPautkHHKvq/i4c8iJ5mYYzJ8SMKhs3xYgEbFhonGIOzWsyYVw4U0ym+F73tx82dUr01ug7I4400
9RugmK/r5E4mIFYwrXx72ZzeXSz7TDwTyTul5aREgfjW/wKqnzC+ZHoSXtpP8s4+kSPGMNz6i9PQ
cIdD34TjvfpO410xzTIne335MUw0k2qoGDr6QH0q4GVeh0362HnRLq7c+KXf2z0miyOX9k7WqMaW
nv292//zytrFJ7Ahfy8VazWt2I9cQcbSUNxuPixgsL+97Vzr+b3rbGAPZMipb9IRUiIME+qNO+aH
KhMm47nmcyaGNZ+2maQEvE+hfa968EXfZ4BWlE+ohNbb3HUeDVBxFeb3GRgsT/9tgUy4CA7ZPCUN
JrbGLN1F1Xqn5c2dkbThbTGcxk4cF6qTIOUELeQVgbSWl+ayVsA3A6ebdJ/EUvVho8C7U2YwnXV9
rD6VaU1SN51V0CURAwPjw7TWu9Eapvshrsx9J0Wr6C3D/SxDQdADCA3Kck/P/yzdqCRDTewRWoSQ
/0PxjQNNZgHLrgbdM6zJFuw29+ZBpgXD4zKyPVeYlKh5d51VofOid1z5l+I33rh1XvvKN8Dgh3o7
8HUA1QEQj4OJ+u03NXarf97MC7lnn8DoGqkl1agyfALZAe/ay/YpEqz/F+oQzqv4UhKjW53WlyB9
QaknKlBRbaLvXV5v7cF050oKEqUPa0v+LHtQV80r2SZOurutdDyrOl8pE2uOctdVWQ2rmpL+cSqj
46QaWxJXoB8BDN5tWTxHcS6LUSS5isym6emuRrpnKo1bNWA1EQEAcFrHL7eULvlMX3tH0hyHdu7Y
tUdeKCAc8cdDuunC4WPc1wf9QUf1jqZgC18+SJorvcTgo7i9Vq7VnC+WuQq1Xh7tYcJX0B40Ew0j
SbWz/T6gBR2QzILyrPoX8cW5ROb2S3N1aIccEue0dEurd1X7NEstgkPRQXISk3SLkZFE+wFCXraZ
Ih/qWpMw+oQ08+hn0lHu0KtJ6WBKUDI6u96ze7f0RL3TQrHMCo2hnNUudnDTAFNz1Pw8pL2aqzd/
9t8zIGviFhdEUv+LM/q9UuYWB/WMWdu0ill/oJUwGF4dutjY8qIHx+t8bR+1fhkkj8pn8wyggGM7
/Suj+f8f4LBtF2kM0JexwjipJa2nfo7vZjlF3kL0iuHb5m8xTAjsaFNZgO8RrxiL+GX9UDnfreTH
bZugvoR5ZSrA9EJtAmxMGkokl4aJqUG7y0ACEWZmCIAvlAlEGTGqALckMKY/xG039H1shwDFR7Sb
lJu6zL00TjCp3wXqVPhq133eXhV3585WxRj63Pa4yjMoZW93aK4bANe8yD9JQgRg75zaDozOAPwa
uN4QYrNB/SxrelNUiR1K5tbcr7sGvRDAcEd70YzoAEDR5Uar3fhZVODhHtuZXOaK0JFs0Zd8Bexq
rz5LtbkxJBHpq0gEoxltAd56gIHZIUgpAUaPolVnCaIr7jGdrYJRDa1EFippUF8s0/wOo2cuGcnd
PApSzPR/uVLAMymMMuQgRkykGFKUbt6CRvSQjvUhc/IgL/X323rH3zMblByWhfIQmy21OrDErkSL
N3FnN3dSL4FMW14kS5Rg5NkUoNMQ/WFdaBhhloTR7NxYNFSbaW5IDdAhoHgNeQDU1g6z4uMRhLQe
uSOeerSzR1HV4Go/gYfnWIDGA6okfmQrYGYnqYW+GLi8lWpjrvFHouboJpX3mR6/CfbzakO/ZNGR
VoTh6IhhFlpXUdLZU5RuWmKV3mySw6yYmC1r88ckz57rdR3CvAGvZjWYQTXqxI0SrfT7Rj/0LW2p
bYo/Wzq6bs1652kgLZYJOVhW85nmluaairS4advWvlSW1qNcFpNvT31xV0xj4g/jik4IVB9dZRyU
TW+PIDZLmthTHOU56VSKm5SNrj3Mj4WZ/DGgNclNkv6DqADxG9v5ISc5eszmU6nbJxlZYcE1JNoc
5urtkrbTrBgQBot5aAFqnmmipDxHgi4bKP9TQLFrOjKlTeJCHRspVPHEqZbDP2ewRtEJXdBApAKb
AVCZmKt8jdtqUNpcCsG77K9JE87DT7vVRWrEeoAvKdAfWQG85FX1Esx9dVSWUwra4gWoHZmCwr8d
i5qFOJsFNj7LtFUEYHgvMmtR43KqMlPON7HUzp+2Wc7uUmeJMNC7Kn7jGXYmh60uZLYBYJPGkkI7
x4RVp+7sMvINMFWlMlBckyd5HfadXQeTLcKGF6zw6+F0FsVrpS01bQrJce94xdS4aOAV6PTVlYDF
oSceOQVcqKA3ZG4dnWBqXU/VfKPrj0XSuyM6DI3Uv+1WroNWRgp1cWcLWTJgDJAWBZoR6J5B3N/R
uQwrBvmWar0ufvFn4We1L+qyuk4BUrGOBWQ+BcP58NuXYuWlW/4faVe2KzeOLL9IgChR26uWUp19
P/Y5L4K7bWvfqF1ff0Me9FjFIoq3PT0YNBoGnEUqmUxmRkbEDsZQwg0kRL3EI1/KpykEj1dIfe3r
RuFVohd8vLxa0ZaCZge8jOBxQQ+fe85ORg2C6nUswrwloaNMf+nxdK01neTuE5uhYJUDz8o5x9vQ
zXZSROAPdsrcuSrWERxFpVX5mhZcXo/IC1HMNIHlQZZvmFxa3CpVBqK8CiUZJaFBtWLaxcqXj8tG
znt4+FZ7K9rpt+rnoq4boD3C+j9TOxv7tApSktoFUQdeNbJb9fxxSlT0X3RAJh2w+Z7BhGgfT1UN
Jdhw8gBQSo8tdMSgV3Hb3eqYIZYXQ89yCPCcqvBEw4QmMv7FuUVLcrMz6ikJK4Ve9QmmuXU8GnP7
b1I57+OM17mFMW/Jrp47yWYUDV4NB4CAYfZ0V5ltrJQVRRY2lrHetFaN0itlWflz7kgZtkmteiUr
7KBio+4i63Y81gBWlKRN99i0RhKMzr1t6q4zjPnV5d8m/GkQ3kTyBqzW2VWU0aJshjHOwlpPR3Ds
gBaRadkPNZER4J77L/bgt6GzLoppMLuxkyy0gaVZktJrZJMxIgu46XBJgGYWaFLuJioXa1QjaBKH
TW9Urp21L+rUS+pxEhv8KpqmT0ECCxup7dzZa/2tbY23y19EZoJzlp6akMJhTRY6SX6MlNIHQ7LM
IbdjfPI4wCkAxtG0TXQMqc47ZF/2mOFJrAIqSqitad8Kfzvo8asDNPmbHAx4njufmuOiClvAQAwi
rCIclPSjVO0PfVRj38qam1VppPJ9Qmt4IkAlGOftjJGXtMAUK0tehs1Xjbkx+mhe+jS604c5gGMD
YCoP6sAgQpcxYZ5XUFGatoBswuC8A7gY336Y9Y4lk0pwi4fj7TbxyILJj1CarjzpmLfgC27YVFw5
EEvCbcA9EdZoWrO4RRb8H4ZYsGBU6D5gBOwWJCneLKv9COI0ObHHZd2RXbTNPMSwx9wVrbzq4DyP
15CGAlXjfLeA5evyKRDcRKcGudPclHVTMhUGl3A+GIcuZH+RJxO0XyU0vjTJ01Jw5var+1V722VG
VmHW1qgrSTitD8yhx2lYJenIec0EXrH7YPyRs2KaGVGD9WgGOFh7v8EWgh4AOLcRtVjjZ+03HiAz
k6z6KwjwJ3a5s2cuymI0Gez2Pia8wTs+9vcxOJ1aH5yHzyo0XZjuGvUh0mR5s3TJ3F07JErKqhym
q6/LRgFH/OqgBCu9w0idA1GL4YqFuvMuc53NM7jgdrLi7WPvPqbS5KCMjWF2S2GGbdb5YF33UqYF
mc9sG78zMy2jlVkdzDQWxA5jr+plpOaigHKyEi5hJ3oRtTaDienacenGLeHTjVgnyK5lmyYImiem
uHgSV21MlQYnoKfaMYksLwfEdTIdf06Lf3+HnpjiQgnT84rUPValQv8xt48rk3LebZ51yQW44KEt
ba5C3SPFHQokbfm8qcZAYBX6iK7tKj/lQzmCtHK/Jp0bScQVTfoxTmEQTUBjNl0QCXrscdVrz2Yf
mZTyTHiqwZeNd5WKoQg+jYXfMaPEfGI4dc8GyPYSdnTU4upyDBYuykaejH+wOv7JYQxGpy7DjHLr
rCduT/WHkVBXK0ClUIVWi/ejTOZe6IU7i1ywygvFjBT0uEPoFUTAqhb+tA73JqqWzbpI8ixxeNoZ
48ITmHOdhmBoMewHF7RqIEkZLTemXzBZUrtWqAfL0YiOY3wtK2MLXsS4C9BT3t4CAJfykxn9FGld
RfH1lsZTF3e9bSH+69WoZWGkrzUC5ROjXVBSbsKsPlz+puJ7FSNqmoWhEJjmDjqSiaaac6yahubi
burGeP6/6NeGN77J1eCEsXhnjTvrcaKCQ6mHNdQHZlSG0nW5L8As+NNe9cgro+i7qg76sUnm6SGa
K1lPWbpaLhAA0z3HQNNuaRK7ajRMlY2u9rrR2TPo0zzIig6CEsv2Zf/ZXQBtuUvBWAadVnX6q9ah
odf6C8CYWe4EifoqgIRa49qydF4UDGAKtRWMhgAXwTsy62oK/uoyXEHj1CbXyvg2t5KRC7ENCNNA
ugSqO/ww9JzraVMT2KjWGWSaVyhDW/rTZd8U3ajQjv6vDe70r7lB04EmOP3Kg1o+qwAuXjYgdAcd
nRuDYOiPnuG6816vIYSy8TK8NK+JV3vmB8bVbhly9OTakoRPYc6so/ZkQ9vRxknjjlqj2L0x5kWJ
2sYUVN/LIDloutug8V4914f4EEtFxET3HloTJsFUI/aRH10zzHFZwJeQhun7L26IMN1iSvfVeNrk
W6tQVb3LOyr8ZDuDXK7V5gOA8RnKN5p2txDbM3oZQ4n4m+1MbJ65y7NSarQNZoxg4gmTTtemN0a+
AiZZJ2TXrPZkfXaho+/McTkXa1FGiM0mDU3rvlUftExxlfjH5V0Te8bOCOcZRc9MyH5j29Sn3mev
AGX8SPw6c+ur4RWcCehJyzxf5hlcINbnuM3LDIGp91VPDSDvC6Zv4KqJp0KnvQj1V8kSt8PKp2C6
pasGQBk2wSP19LM5dj0xcLFthb0p2GhK8h94gx+gQhooUn4S4UfbVN5UnLWtQHZqjEEUQ00J9hNk
L25eJXf5Ot918/oHmav+2wyf5dWM5oywMQ1Rh3ULffBUnUkOlCgDQlKHujXyLoRyzjPyuXW0DIpq
IWYAvaJVvhWr4S0zC8aeyfpcwtsKlVeEdOj3ok/EHa2IaRGGR2Hsn28U5/eWN6Jo8UC8+jAdG39M
JU9t4XmmW03eNLZSMx8V19ayQciDTWT+Av7ONGiKJwdcXCv0zPL6KpUFRV2Ug+wNcq5PmDIoWtam
YRKv1HCb1Yg9c17HYNagizTm4F4pjQkEs800Q+A6JX7p9ID6mZ3ppc04e9UmFmNFFsVEMDP8TKva
R3Aqzo/RAjVWy9IDVLBfVTOCjHSVgCFyMtWgqrrspdMsEtK6MF1Fm2MXNKKqp9fqJ8P7x12bdnAL
kHd5VTe0QaFY5qE2hjEwuhbDI1u72Rv0ZX4zI9t8uXw8RQdmvyfcgUEnyAF1YY+PoOdXtNM+7Lr/
WVNLIsN4zn+GqsfOjs3lQ5gCSuPUGDYPq13dcaPSfVcOh/mgeQDfgS37qL2U0w14uQ/qMVddNO9+
ytLt7cjwkQitVgxzo7+Am5jz8rrNOrD4b6d2Dc3mpR5Tj0Fpjxq3RIslx1d0H24iYCh0I78mfJWn
XXvoqFc4UWARcqu8c8kku3JFr7K9CS5LIi3R62FQUVWZEl8r7bBpr60K7Jr521onQYVk87KvCB9K
e4vb3bK7gc3RNsZhXLY8RvWaR7DW30/heAPkWR/27wXeSTHGYx8lVkVbiSsSfZOtO3H2xK1SkmAk
dd4eKo7uGYMHIsltfN32gUfYwBA+AwrkKLv/ZWa3P98tFtkVmzqKe4vErU/RbnbiQLIy0dUIOVDI
P4AMTYdy76kJh6SVlmk2bv/OssGZXoOidzDfUgfMyU0KGPFwR/UG4KrxvlTJcam7zwT4jcu/QnTR
7H8EFxWplg4rqbQ0VFCtSKr2rUnj6+3mBFH+ZUuiWGOBzwqYB9C7ALx9utyqX7rCnh2cCVL7apK5
hgEqgkUmUCOMNRb8FDeaBRIM/jYrtDGd0gYl8f8QhXXuEihudSh/sNuNkUVtUWxtbiDNzKCS5+nv
ua8AOLP4l1f764jz4Wb/M7gE0lknxy5T/Azod48+RH+SvxXAxZEAoeRp3s7e4pMg98H0eJM96Zj4
gLISk80Ribx4/yO4PYfjlSg340cMq+aPBE1cWxLaieha3ZvgHChvm4WOxWbCcDErzm7BAReaj8iI
MP6YagfFY0F7hc3WPez05M6KK1df3ELPpc3m7rGqBKqtBzYqXCBKpAXQrnKNwAi1Q+T+v4TBtqz1
gj0ehQL0YWxmW9tlY7RYff1oX20QbvVWO0ayMCG6t3Yb/Ks6vItEVRIXeqTDlhpGd937/Fo+IeBf
1bfjtXqoEHU3STBFjtcQn9f/nqNfCdzOLpRWhxpUDzivUIqABtl6bG5Yc519WTfXfesek8CZXClM
ROiyGMcH4Ar/Q9ZwGibmpNaHvkW8V46Lx7pj9boxyeWhMvra4MUftV+FMl5DmU3uLnUG04znHJG4
Tq0rs3TeDIXKzolwO0ExZGzlvnMZkloHSbTZWVsJihxMrw3n7mbrfiwg7Cor17iagA9+bCRhSOg8
O6vbyncfUbNtTMtXsJrm1/My+sZAvLXO3cSeAGkjkhAvDgY7c9sm7MxlVInVYoY59tVkbnvfPVtf
/3NZG5/kU39aveEKGtQYljkmb4ssQxHeZSBLR8sXIrCYcj+1TkaqT0rfJmHSvK5mQMnLmNxphQRR
K3SW31YMLpddJ1KTGeXpMNYgwTzkLpXxiQsfZMDQ/rMQgzsDvZN1RevAxOYrfRrU0E09xgGAGbdg
ER+9PP5/aA4KHdQCQSrmJDfEKXdXTK09RHZVZiE1+jeagMBlaF76uJZsn/DhZ+3scBeG3YFExra2
/VOHgJSQ20jT8rq2+2c1xgy7XXlqXt5Go+WTPhlADlDmLnFG+nz5ghY7y0aJhKKAc8b6BZ3nNMX7
LglN3bzNyL1N8nCKC9+c/6Bkalm/DXGJwABQHAjicSZUjOnT9G9L+RLpheTBId5V20BDBLCGc3GP
kbLBHo0qw0tuuHXQqfHaOH7qx/pQ1V/0vlDdyFl9EJ4EXYrnSBIHmp3LGm5CF0IJASMTOH9nkgUW
0+wBgJIM8ugU9Iv1N5PFJepmS3j52/0qZfP3L5BK28wBRqcAYTk96Q6rs4xmQxI6lXblrOnTYuKs
4z9BdIa6u6dO5JhhFHxtyq/FDKKeqfGrcQXQdnTHKD+kFUSK1BjdLALMVf6Tqm242pbnaMltU7Mv
I1uga+fcwUVfiJNDlEWdVHeeliMyjWdjtgJVA4zWiiUBVBRbbNPCMwcEVufMyKnSKqiiZkCIJUOg
Dos3ESrzlPOHo43rdWNxxCULNVrunBuDGoM5gCShipa4eaNHd7N93NSEkoPlWag1pG5Xf2jFQQFK
xmsAvpO5yfkqT38BFwHY0nUtWPWTcHEyL1/AB0YkrxpBy/zUBOcgat2BIDk1MyRo6vuGwaHuAKSD
fSNHNUlWw4NG5rkCumHQgQUzS9MdLZATZNOXyw5/HqxOlsPXEyalG+LF1jZgijK6saoyz+rta/TU
UpcMTIatByQPB+j0gJ0a5DIicIwOVCfAR4J3q781erMK46XNggUSvN44rxbqx/oQ/1Rj2g3B2vUF
uOSqqPrMNIIRPAUiYGXEiqtWY8lxsasKqRx5HasBrKU2yhPzqs2QCe4Lr95EJmcI1Rz0qkbhtv1Z
T+2LvbAvZdm9DnR8xKFVceXptgvRoofOYSpIuPJDOak3g6Uf1DJJ/VZN9FcjXqoAiirHpXPwmzGW
m4BBR1sxwzCPyuDpJfDoAK+/auOQ+ZkxGq6TN6ARmpT7qE6PKLIFM5Qru2QifpwsN2Vh3JbbU9Vp
VOIt5oAUH9I/xxVz/f5Ql2/LCuRcB0bHwaktd5jbJFBUFmgRwqzTPDsgiKtmwICNBIJurXXP4vjB
HIsvjjF1D6QqqZ8MbAowhPBRzyu7igb7e6TgrwJ/RnXLpjcSz4Haj4Fe/T138Q3t9AyQUbZpmeTs
1oDcK8Y2na/aUvh1vLYHqyHlHelryHKO+a0WgZ+lX79edkaxwxsobIGq1cBtcxp8ozEdyxXTKKGG
chMr1zA2mH/ZxBaDzt3vtwnuzlQLhWmO1mehCm2PYQTbTPMBL3B7pK1zpbiXrZ1fW3B2XQclkg2S
W4NvG9Rl1CtTC9BLY+dgv38xWesvuSOxIty231b4roGTD4uiL2sWxs38OA3ZJ+kaCSm8aNsg/k10
TN0isPMLmShZYz1WcH04WnOorckODKe8iogWNiWIJkYwFFzeOgGGARBLA80DB6171HY4Z6hb0FqV
MWJ5jirHqrnL6uZQR0q9rnZZsE01M280/OkoK+eKtnNvmHcRppaxvSAk0hUHbEoGYH1rs5KsT+Qa
eyvcZVkUyWrHM+RyZ+gyMlizKaRLB0X2Tvslm8x7PLA1DsjG0LK1ztohRTMsOl2TsP1ph4BbNZhF
9/J3orv0U/97vN0ge05gfGrf2U+jc607kC/m4fIw+EpYbIACyQkU9CY37KxlYJjPtPSzcQ3Q+Ux2
zPQsNMCnsaJYV5oegwzWnRo5G09ZRoIlSWo/akDuOaRVcg3peRZ2eAEfJjuavml2PUpSaaF/734T
9827CtAqQxnwm1h8P0zDN20aXhWWW642q29rV32/7N3Crw+6NIJOHHip+Wt3jYqGlgmObEvbwIpJ
7UHI4UggoilxM9H9vvGy/WNIOw2puNkxjKdEuG7nz9Q6lMVfQ0/capYdGpkdroSfqYpaNbkKmH/T
XKX6DTh5vGSCBmgmiUQyQ9vp3RUCbCNdK8WGobZuflTFgnpcGdUuUfp3u2pk4yOiWIAaOthYMcsN
wivulKZlBSbdscxDJ3pI2Jei/Pvf+4EOSVcwvf4CinHbps4pgbIh/v4OshpAsoL88z2SkquKcq69
FW7PjHRQkyWx8AA3wZAUT2CSo/p8FZkMA3s0VIG78TGGbaCqqtqIeLmkRCXydoBUMFjkbGQvfKt+
Ka12SGIgLIqWuIlyOzaYCTNSyftDdIb3VjhXV1kVUdKmedg24GyNtPZnnEdk4xrNXKugiodi57c/
+Hy7hXGfT2dmbwEmmYesy2vIL6rf1rm7nzpFNnMg9EMH4Rtusr34OT9caU2mnhY5WowlRi21EUwQ
qfZ6eTW/isv8VQE3/68V7vlUxHTS9QE7qHVpkJPoPifK6zyAezhm6982haDw2FLf7KAvb0Q/LlsX
Hey9ce5hBaBHtkwaACRD/SMv73uaetpM3KiWia9d3ktkGKcRBBPYWb62+GhqHX82Dt7snYwaW+Tw
SPl+YRAAtuDv3ISmqhNpKa6TGGAiWiJT0afRXUZQ+17eNdFiUJnRDdSzoXDAazla1DRpl81wjOQp
s1/tUsY0JlrKzgCvPBQ3S0TTtc1DC9TE1TC7eHr4wyyJg8JlYKRqa1ci2vK4srYsTU0Z0RKI1PaI
GlMgbSeJ3Gsb2vrHwvYLdveGjndhUy5oR1IyQeOC5TcRiR+p2b9YI5UBX4SbtjO2/fnOWNKtep4p
Qx42FCxSyGXSoQpYyyQVT5mZbc07M03FTBOoaXQXRvT5Rucn8uUPtVwlV66orrPfOi74EDqPSaEQ
QLt6yAUO+V0JnskRo1ytM3gOpsszzbr+A7febSAXiaz1n5VNhn41F5EHjfn3yyZkm8fFG0OvUxAJ
Y/MQlA7F8sMc6+tqLCWX0mUrGGE//URtlRV9q+L4FOujmdaBlqpunLLj5bUIH0u/PxEQaqdmjHpR
mdFPEEdQFBRIRuOvsUsRdXKUKHPI6IJw9FmtnSNVlYfeyq51LX+02FK4aU6+rJ1ys1ByPxqK5HeJ
ruT9z+KuZMdyMi1TscdKXd8uJjBIpAMz38FkaKD2lQT5JbIGlgCUjzAKbp6B9JQCj6AxMpEAbMCY
tSIvja1BusxWOm/WlZu5kIHpRF93Z5F/eSvIrKbKQX1ft0GlqdqvRVW/VxWTFG9FsQsZIh5LqIrg
2culGYmWTyO1aB726VudXitZEyjdj9ppJMVNURTGqDQK/QZK7CbvRaDdXzJbMZDOOO3sZu0wuGNC
pQ/AzRn5NGNvhvOKtTe6vLC3Po1hHMYGrGRd7U9Ka7sk1e4te9KBfTT+7rsuDpiV/RhHWRVXvFAk
onh8CdQGnK5kq5NbSOuRNfrGWOcfGSksSdwUege4XPBpcO+cQS1npUDZJ3FwdVr0vc2SDshih3gW
aL8lx1/g+ZB5Ax4MU9Z4WvP5xkZgtyhdm4W5RdcHNTMwW1Xpafzcs3F5Kcw8vmliBepRbbl4NRQs
HjNdXcHIH0FcGk0Dcs0Gg+FZOKBQH9WRvzp6B16+QdZNEnjyyQ/l4noSZWaL75qFIHQPHH1xs8xw
K+NrSSPJmRF8YlhCvwOvNhNUKNvH2d2NitPktaHOWWiaY+Wy2b6aW5RaL2+8eDm/jWx/vjOSqE67
pL2GamLU/6UmPzUE37GCbiIxwz+whPcTEFUYyj0Dq9XKxKzYmrJwKKh2WBf7GGnopwwNvVEw5/zv
12WBMAHt7m3Y+AxAtiirWTM7L1Ckb0F0ylCTjurPorVfHEvGO7F9ci4anNjiXKIy1bYlbZ6FvV3e
KYnSup0dYXRnMh/YgEaamecvTkIl+yk4m6CtATqWGgbepb/4dXdfjg1dvUQzOOSTOfuaMPZcDtT0
5riS3IBCOxt5B3RyLHImPtYo6tCi/l6ETgowspI8KfD2vB1kCAWBu2OwxMFsEJChGNjjroiqj5yl
i1fg7NU2PY7UAV7JXGRyzgJ/P7Gy/Yrdrs1F3M+jOsAvClD51gVkPPrW/jmozkdvOs+XXV4Q1CyM
0aCXCIoVOD2foM1tms4tSvWpbvuL3XkFiO3q9ZuxmLd12kvixfa38W6IlAF9bkw9YrRl+zW7pTEb
j8/UQQh1qmp0iwVUPJ2qflip9laS9Gma82M/jsxrBkVa6hY5CciaNHSQQKR01nTWDTz5icWaMC1c
Buii3xy6NwUk1s4nIFG3xo/ykEppO4XfEiK5uO11ivl+bsEjsaLSadFsiYtu9Lpptd2V6b6lNtfb
ffIH5wDcGTAEiR8oNnEf01wVJ496FFjbqPD7+Udhk5uMyIYPhRsJmAkOAdh7UWo6/YjjDDbUMdWL
EO8HL6keFcy5KLWsdH8uKYeDDBYQgCGwHnCubD9j5ysNOIlXWowI+yktvxolabyoKDD2YvTxA4pd
850+QG8w1iPDA7W84jdolrhbYx65/2LeMcy/3eh9X97YyK/CYTDpNYq4yrXKHCnKb8umeMfe/1ju
jtK6TB1NJHYhenfserTLe4quimdUTPVmIxpvC9tovK5LTTB6KuvVvKb0uUli+ziPK5G4gcjpNoGp
DaimnTcjWFt1KGZEWTgu9XXT689apQbWogbMNCThQ9SpR6MKU3jYTSSzfDY7awWrjXIqw7QpIbxT
6cRjRnwdx9nXqVIPHYOeBqYAF9rdIkecoPSmmf7lECbyx/1P4DLduqfWqkHcLdQzdr8qJFwT/a5T
ppfLZqRL5aJ/mk7rspgoilf0e1tdqyAdrocpmNLI1wEvr0DBy5IrPTX9XtElaxSFadw6oGsFvAu4
X+5k21M5pX1l4zAQ0weJR1D3D6r9VxfP140MUy665TDAacF3wGYGca7Tg5fYbMnqCAfPtptrQ2ke
oy55u7yXIg9FMR6FbhhyzqhHU0u388rCcRkxaGPZpV/i36UKzKEh6TmJnGNvibtM005JrNZC8phV
upfNmASI1ePczpJcbsuf+PMPHirQ8aABvSlcnO5ZNFhlTzO024BImgI8kCfgf9jsQd8l9fMcLL6q
sZSPI0FD/PJWijxjU70E3BDTsNA7PLVsDJO+arEB5JiR3dWj4VXNe23MgWkhDuqSyCLcTbSoN0r5
TcCGcw3HniYARLGbsRJ5cfwyxrM7lDKaGqED7qzwwTRq5rbNcNCijJZeyjT9wVFi++vljRN+Ms3Y
BIEtSMr+6qDu7hcAcCikjbCWVEFPBkDQYXyqdGQmTdjErYuSg3vZoHjzfhvkXDHXrJUi28HrAq/H
BfgzPMHb+fv/ZoT7QspUUq0mWNWklrdVCRgt1a83Ze3/zQz3iVhv682ywsy4fGnIcpV3jYuUTuJu
Ykf4vWOcb+txa41QNEY+M+sYFIJf+MMySA6Q8LPoODx4qRAb4ej0ABUY4yn7BUbIBNRg2QUAa3mR
dCRUaAbUswjeGsQOz4DxaZtCqwyZ4DBmwDoM8WuWWrU3Ne3bH3yanSHuOqwgoLmwGqEoIosfUeoj
xT+0dJR4gDA/Q9vlvwvirkMK6MFat7iSxkNz1fUHQLYBOgzKW4cdbIyL0OPQeeSt/SiC9CCbyt8+
ylm83RnfPGd3eE1tWOiwotlamfTZGlSvZSQkmf2pGIADZ6CkgVqNu6aOpBkgjLY7u/zximcTtyPs
AkrxzYq110K3wnpdVn9COQ8uukgMiqLUPpfb/ny30HoY0y5HhTcs9CZI+uR6KTCCWpB6cJds9YA8
8OJWe7rsQqIeJZL73xkkdyZMxVRXC/DOcM07Hx8moJnxifLy/dqyyrUy+wazAkFj1iAWiiXGRQdl
Z5sfNk2yBmy0C7JXQKHjmzoeNagA2POT3turJCKL4sveFFfQb5a2nY0YLlxCOGwp6mBpl+DyVooc
dW+CO41tV7Ay2U5JtFgeHoKe0r0W5XNGQdG8sFsLyJRO/X7ZpnhZKCsRgwJKxt/SRTalmDlHSlB1
8zeQOwSFrkhaR+KP9NsEF/8d0LEUyOtQC8WzZnSoz+rQkcmSiQ4bhLAhkoenzDmGqbX6XKliBW+L
nr6A7b9EMaS6G2P6mPZL0CyyfphgcAMwA0C4MLEPecUzwFDa102FzGPrbVDfKG1QCZH7uAY7Xqk9
guoncY2qPeTZZ6tqt7Hef1Ur+0eZJoeyW58vf0Phud/9FM5vorQborZJgBHT1u+kMaBMU/TXG8Vp
kk2NiyGr2q00GTn79tn4sEohy415b5saZwW72TKWmTBsQIY5drxqMub2g+5n+nLsy0k2Zi3e7505
zouAV0FTQoNgH/PLd3LQS8DYoUGAsSpW/ZKNlTPHCs+GCcUDVL0ELDt61lCatohsJhhdVmP+jBsZ
L4jwbOxMbD9hF7KbIRnUSMGRJy3GOCCfApaA3JEpqQodBHhXCGCAcveMyofUrYnyCMIkrvbscQR1
jdcli3moYh2Dm0YFKtzS9se6NX5e9kzx8n4b5jwTgmnK4GTgEHKmx6T4STt/jmXFOtFXwqQ/1gYg
zvmwsTV1w0pj4DX1EdT3xgSaZKNwrv79QjDc7yCJwWPmbFSxtFZUNgiq/ZMJDkPqfBlL7RqjsH8Q
KvdmuP2Cep2GihnM5BGglYQAojzjCn2/vBjRPeOAcwn/oMZ5Njw3LaCJN6YZj3bwybmZbrYhYWWx
VSkSzFArCg0VAoW8AQwYN8Scx8Nl+4IJJts2KK4cDBChXsdz2Zml5qR0xBAmrYxmcrXKAfZsMVn9
UWLhoEcz1+5LTFLHdK1lwjRHMcaHIi7w8NJplIJbSy3iP9l63L4bS5pgSIygDdBkKnCZq5FiCADb
Pn2zIWtxeemiA+EAX4ouGGgyzsamSGQr6DWghN4zCKypPWjZm+8NUyRf2BTE5p0ZHiPkrBpqQCuK
uzmKu9p81auYHI6u2vbL/7Qch0uKmK5kgx4ByrwS4vd95A7m8/gnMXK/GO5QRMCCYrCDAv7tpNCv
qus1SIp0dFddlRE1iLKIvSnunYKy2cCWdjt/UCQbI3wdqKguA67QwquSReIMwq+EiAUEAU7iGYZw
gl5ez6AoGppDd6+YdggMBXoc9vcqKmWMccIoubPFvQ0Sp8r1WHMwA2naN5NCMdAd/Xu0h7UJWv+z
HO4h0GDqZWkbKwlJYoRd3P+lAabkD0771K3aJ9F6GRZYQFNiwyJIn3UNid9Zj23EZBGgCzizmDXC
SIKvgHph49+jvtVhCKzExwuK3G97V4biFp7jnWXu3o6dqFLijiJVT78YFWhagegZUxl7ndAdd1a2
X7HLDkZzsLtBgYNMkept0wh06g/ZcCBdinFkGQZDvJ1ozmNsHVzqZ2iTxO4p5L4MjJ5BQSZQLb9b
3I33OTlUR7V5yqlneJjm/iHbTOEygZUESR9C41lf0Vn01MrKrQoxan7H/qa17fUDvlt+q9I/ecdh
xOEfYzyf+wC0+qIwVKxNrV0wZsbe50xWixIe7J0NLizORptlqItibKqtMRIDub96QvlO/aiU2r8c
gUWp3X45XHA0tGgemb6VvaI47Lq/7eEhtQuQTJXeTGy30XVJ9VpYy9lb5GJkDcYGgJK2Glh+KK7I
oXnUb7s71F7DLAPxoPoVwt1P9ctyrLw/qSQ6DnEwfeRAeorvNhBdW6Gphjw2zscbFcQ59Wh9LUcZ
6ZsoP4EWkIGWJR52G8zr9Nz1etZDIRgHAcNUV82hBGFq5zth5uZ+5ckGNUTWbExVgQHOcUBbx1fl
x7oGEM/IQWW3JF4+lg8g4/iEXlSIkb9g0uL70ikhfVSXrjaWb2kF+iWN/sEYHtqzOPObXMXW+D5d
8tCvVqTHOIOsGV0TqMuUOq4zX3Xpq4Oxz8tOKzjwNmRmIXUF3gNY424KTBooWgEwQag0KAvYy/pD
yccCk49p409am6IM2X2/bFJwJPcmeWCgqeV6Rbcp4XnpfpY9RtZMPf8csvq2hObr4bIxwWULY6Ak
UrGhaMBt69/FbTMjTCXR1v2bfmAW3TWWTHLshTtoIofUAJbZCFRPLUzVBp5O8fguRlw+02fMFPQk
VHdd8X8QOlxej9Aazhx6tzh7QH+cWmuI1Y56gc2b4rteTd0JcKA1m9xsjSGMXoaXrQnuVtAKoNeA
vqIK8D+3e+W6RIbR4KVfZ6YJQGxtaA8N6aJHa0icb39gy0ajf0Pra2diNIrtJGsTo7kILdzHIe4f
CMZFIMEmY2cSzdjZENpBsxJgIOiW8ucr7jCtQRnIbWK/cNwK7NN1OGU+aNedMAZfUuXJ0iOhy//q
WG1CNECPnX41PB1NBeySaQgmLpehSTFHjUuNB6uTYarFq3Mgl4xqmAP1Ou6TNa1SKDHB6phvJ55+
0P3GBvGMizHGkAR1dEgCmcit4OIDLue3SS6hLUvbzEsG1tYB0OK+eCunCKyZYHLM31gSu2Yhm1IR
uiUeB3STEcW88vbnu0OdMIuV7VYNsjLVhTN5tCuCqrAkZ00YO3Zmtq+6M9M2U76SpspDtIlBz1C2
X0clVSSXuNiITeHyqGJilO7USLeypjUMfC+0ir2l+2j698vnavMtrjiIr/PbwPYDdquwqsoZlA1l
j7kLTyFAe+h/EQwPQWDQU8BrkELGMJZNIoq+EJjxHUxEUxUTfNyqSj2dgZWFYKPJuptanV+K5UjS
5d8XCnCG4eYYXIGr87NzTaPolqJhaXnxpc3eI+WuGSQ4ZdHJhQGE9+1te4ab1xpUyk2tw+51xrGn
qKrGTRXSgj23ADRJXqEiX8CID2LTltWdvUIVOnR9UmI9NljxqZ0BdPZ52RlE32VvgTuqiTp0ioUR
gLBJMW6VAoLpQXX8nbSabDZKFBT2lriQRxynx6MQa9HVClIMc+FBqs2LmikAHUCw4S58JR7+4DD9
Nno2vtbZCfjTJhhtV4isJKnb/h9pV9YcJ6x0fxFVbELiFZhhZrw7ju3khcrKIhA7An79d0jVvRnL
fEPF9zWuSo+kptXqPn1OvcV0uDZOAhKc/xwSUaFTHTRq7ZljfqndgYUuubWC1tn3IQ8XLjpi3GAU
rIZA6PW2xtGaLy5lMfj8n3KdEvZohFSYNljdRESgA5NoRRiYGdygND4wU4lF/jWlhL5pSFENc0vA
8y1np7nTnWHwf69RvDGhXFRzPkYguqswapjkkH5g2eTpDn+xJNACuskRpjpnI6Cve//fVSne30Ua
RGRLxNrCHg5A2fkmBFX5B+CcbxameH6/EMTm7cRDI6KekD/S9mbYzANXl4Ie4TLWoC9S2m+jemYk
NCliHbuX30r2XCbXEf3ygVgBZ8MNS3HJqnmSaGKu4YUOLk29+UknTb5EsdlfT3WaB5ctrTr20jQA
pAeuraZHWWoVpl3YID0cSZAaGAatbE8CQF3Yxv6yqdUnno2RULBlmcs4j+J2FW8Gps8YuwIyxYT6
R3pygvJ6zD0UVDxIt38gIhHUcJYnJWhR1aVFZBCgQI7zsKXdZwCkfpugBrm8pLVbAy84cHrjzQp9
Q2VFSxWlR9KHcyI/qf01az6QmJ///8pXM/QVYJo0Ab+Jkz4giwFfo/kz4tnGyawuAwcCmD7qh+8I
bjrWOFIXWEayXE0uLT8nUbvhaGuXEua3UEyAW0N/T/lq3DjT3MYA2940gG4c7egOhEkJDTSZ7iq3
nXdmH5t+NfQbdv+cgZqEnRlWuwAkbQmLMzzbFm5B99CBfX08xu5O2yUv7I55pldrwRBua3yur5ih
K0eBoEdb/m2cAM5m4pAHB0+WZpyi+gdLesD00yDJUcLspFcVj5e9ce1bxkwR+P0AZXdsFf/doqUS
ZzYmyG05vMbSKMBvfOMaN6muf8gSujcoPOuQMVVyzIZARpHzDHyNmIsZeOx34886/qbl6QeujWXw
4T+GFs89y6CtPmnAR4WqkFu5msccyI2V8e+2Hu4vb91aTF/4LgCawJP73aAqeBgiY4RUXdjO+ujT
yoq9zKi+iFGLN761xc9Vd8QMPp6IeHAj01SewLZEDMabjaNmnh+kZewaIvAwnQUe3f0OkRcPxfig
TePTB1bIXHuZPqOYZle+vxiV+qqewGPgTOBNKKqgGx4hS7nxtS0B7/3q/mvlD0zq7Ly6KsLkGWig
w1GHvBL0pPQWRHQ2ZJ6KBxptdfTX4BBLKPnPov4A0M/MZZLSyKRIy/STzL3x2vaLU3xKAYdI28D0
dChQbtUTVl/55zaVWrO0C5ATD7C5CAvKRyE87RHjiaHYVTet8OL91mDq4uOX9lT92ExtbG0IZYO4
0wCjDIeMQ10mL5fdY9UIJvjwpcEr3yOgtK50ZbIUEjrumc4xSz9dNrD6hZ0ZWILX2VHFrOsw+bgE
J3KlOe6nls9eG/U/LltZPR0Xr14UroHEfxd0sUAi+hSnU5RO5I8OxI6NGdwd6ZdJdw6WLL5idHDf
T/UuNqMHV+eWN5pGWMNfLv+StQ0FUyddtH8xiqNWd+O8gAiejR9SljwgceK3zsb7eGVHoR2N5wjU
ZgwAYZUvmptlDRSYxFLbfTLbPmc3+Mg33sUrH/S5EbVRZHXG6A4LO7UBjrjYuhlAzmP06X5yjpCB
3DC2NjACay6Y6VARBwuXkk/hidyiFDDASZxmnxIzAK7lFf+0c9P6CFWpJ6ObAuY2P3TcCv6QbMEf
Vm5QF+MbJrDNJmb7VPtlJqZ5kDF6cHhFnKK2kQEhTuHpA5hQncmeN6ooK07yxp6S3/FsoHYmMNme
FDPo6pa5DhF/gCYa7Qx90Z0haOeAsebtp0fsuIQKNdK7tsLofEa6wuPTFBBnvmZNtTVctLomDFLB
DpCB7y44U0NOkGrgEOMyLj+3bl7vHdaJ4+XPa+UaXWj/0DtBMolKl+L8GcnMuBQYlDUM4GtLHf0F
fZTtVVH2fs3nwnONHHoIU+94DgRDNhx1dY2Y4Fp2k74fexZmNfOqiECgbJRhb7VhV/UbC3zvigBV
YurSwBQk5O1UV8zaGbPNLMuhufQzo6BYqEIivkOjw7+8ke+XAjv4qDBUhKr8u9mlvNQdAwhOFHRr
5ifN92jaCPxbBpTATxNDllWDZxhef7vBIn5Cx38miMAagL8EMg3h9t2QTSISV7NazGpPQ+7X7PMM
kMDlXVo9DZAZLRrXyxNWydpILFmXly16rsOQ7Jx0kEejc6lvYWB7B0zWFrfN+7CLFS3M+UuPF3UG
xb0Nd0nf2ZiHoNA8lhBe8oCWP9p2d8NTsPLpNNq4ON9fJotByHdjByFDoGqzQPqFjbaUeVhYE5TD
MX8ZU/F7zCx7YyfXDCEuYPALYZag2Po2GKWgZ+2ZbID9kt0NEuV72o4nUZobUwBrXgc8Lh5C6FOA
OlXZQHtmFckpOrkVE0koNKP2oiQzNxaz5haYoSdLuR1lSTUKRd0AwC+oIUP4+FfXiQKmGV8nnV1P
2b9TUYF9Fl1HB+1xoBXVUkMxm05RpUDBmFH6pUoIx9QN+3csFlB/AJCi9AS46rsqOBjU8zq2gPxi
mvRSK/UrLna0jdBP+nL5g1pxAwxKLuVUkNDa+K7eugGk0BpGR4AYxtSJvaYqxXHM4t+y0cXGHbti
Cc0DIMuWMSKI5Cie4FQ9AwcBGqm8RckhZwHkfzzJyo04uvw3b7N0dFxQr1tGCIgDet23C+o5stKh
ykEb3WZ35thmQdlYV1rTMi/OydUcp5+cLD6mot1i811xQiQriH0A/eMtruJItYqZI2ksEZqGPgQt
uNpTlx5HaNx50rI3zm3dGBjoAfhHZ18NTIlB45zaHV4/VXrKOXgMrRtw0p9MusWbuPIFLznYfyyp
dRudMGfOFkv5RA5OZt7EnfMR1zgzoThhxUrAhmL0E/ryllXftC7H0OlG22dlMgiOcWbEfOsYTtqN
MjawDg3co2Z9nWimTxJnJ9nXTGZ+P3wiGK7NxLfLH9jKDYJ65MIQiovxPXWdKOCtjrkcFJ33EBsO
4nbyHQDJusTxbGvecP/V0zozt/z97Hk3JWNFMYHBIXaVea34Vqdbz+BVzzuzoFwcERgX+6mIRDgP
zNfEMapivynuUay8vHFbK1l+x9lKqrLFvdG4InTr/JqU8WFEuWvj3lh3irPFKA+dbHbthUQfree4
TQ68D2yz9Spm3Ju0g+I4uYsdcWe5/a+hTLdQGFsbqT46LAgi4CqDKq6lY/7OuasNDCLa6SGP8t3l
vdwypcRewjvSmQ0V4UibBFG+/tzOoJIWcXfL6nar1Lsa6f+7qe9I7ayJRNRaPmcy3lvA0g/9Dy6j
jaO77B7vKoUl13udj/iupjb16/Ez59r/tGlIxhQHzGldOzosNIV2KJZqcd7yR6PtfRFtsRxtbZly
a2VGUbGpgC/0XbpPhuogxvSmk+3GrbG2aWgsoLgKpaL32jPa1I6FnLEkYnO/dLmXTr8ue9qqBQxG
OagaoDWnJuh80gjjqcVReIx/xMP41LvF78sm1m54E3wBqOcj13s3taBVkkQRZSIUpUV2tpvlr7zq
PS2FzJtwrLDLiNhPRS1DfXLdjZbt2kGdGVdvw0IslFdzXIYJ/THTk05+DNXGjbG6heC2BzkrAYZJ
7VdMzthbhoa+Zt9CqC/tgw7N4ctbuLqKMxNKbNVF2mdRb6C3zfUw1x8qILpZWm1Y2VqIElwFMdN0
EFgIpeKpsIzbkm8Ftq2FKDHUMJNSmmxGdc+Zwln+FonYz7kdXN6uFSw6qLPO9kuJn3otag2VKtTD
HoagqK7qcmePQftVe+wrr75ubilaafLVPJDjZcsb61OBoiOajhguScrQHO+m7kcPidrR3SAaWRGu
fLM6S0m/LG7n4GvGOUkfuapoj9aPLAmK/EXcyzDnPr/p93q+x5BLUfjFEMr2mA5+vEj0BFv447V0
6WynLSXoAgtbzR2aFtA9qK8c7Zk2FjRse59qt7ks/zcHVdtnTqmXZFq8B1JNu4ro/pBvzQOuKNO9
3dzlIzlLYyAW0KSGgOtohzzfu3f8sZz/zIVoO7l3mZ/fNjvtV/fb3hd74W8JDK5d/FB30KHnDV4t
AMXeWk+A2DOjxXELmZXePM7fNA28r4LtuW5vTfWsn91fY8pSzTiSeqOZ+Bi14dBrgFsOrSdq7pEk
8Y183H3k2/hrbvl2znbWIrOttxHMUartRXdr5BGS6ofLRtZj2F8jSqTstFyCeBpGepDGJ81VY20U
SNa/8L8GlCBJeNZEdYsLUyvN4nZMQRFmGXO6Rwlgery8lveNcNRflq4qEgAMiLrK+VhaO7lgGivC
jpQpKH+nr/nMIGspC6iKVdCm5js9bWVw2eqaV5xbVY4pikiVGzmsMiv9KY36LuLpdV5PX2xbhDWl
G9Hs/4nVfzdUuRLmeWZdVMPlo695stPJvr7F0FAApjfu6fSgRTtnX4VohRYb1c/VxwQSn4XTiGCw
WQXa64MJ4F1K8fYC7i6Uo7BuI0FAsJHW+dMIFOVNF8ffoeZeXvG8ZOEoB2d/ebNXsD0IN+AoRNUI
R4xdePtRNDkrSOnMNWK5hPxw4pefIW7vkZPYaYGz4VBrvmtjoWhroF4FCtu3xoYkE9yxsjJMY/tQ
TFDALe0e8Of8A/U98GMS4ClQHNffpXylLrFYbqAIX6eeMxLfyXQ/0gBwTDeaeWvfyJklNb8jvWiZ
K0GUyTP3ntJqxmAnGhvCbu9jw/xkm/zBscYt4M+ftFitWp2bVY4taW1HYCgyD4nX75onFu9H20fP
xHjlj/QA/oL6c3OVXjfPdXdgQzi7ux549oBsfKtr0e78Zyi3rxV1Vm5kJA9FN+f7One0o+PGyYaV
lfYiWBH/Hqd6K4EsjkC/AYPe+mlxUeN74dseDccwOSUfCK/nppYVn10So9lozgy62jCVfCdpuZ+Z
vI3y8gONiTdLUqJcJ4oYhXR9qduXXms/UFdgPvKqrbdAxWuvn/MFKRdSNKVaNrgwNM1O4hUG/w2S
gQp8uBnKF+IBXQPXjxtIxUzGvMVsueUeyl1lgLXBxeANPo509IzuqnLZRka2Gr3Pl6dE78ygPZcW
PgTnof1W7uY9BBIO2V1zaHYy35sBRjdibwuhuBbHKI7PwvASdOXU0jTtY0zwOyWcxM4f5dDtqV3e
1GOzEVvWbsIFIwANWsNF50DZPssCyXeco1famODdT/Wp9twG7qI346sN3V1v5ObGnbQWzs5NKtsZ
1/oQW4aAW+bVPsr0wMzsQFLMzrYQ+YEOYV5slcHXnGShYGLINcARrXYUeJKNZckSUCfHQ+LbU5pD
7YlGG1fPlhUlUmllbqGUj4dRrbef26wPKNuSJVpBNYHiepkBRs8e3Ua1RVYOLumZhfMSTamjrc3t
KwLqV5/rZulHciy9vDdHHxBKIPun7DfXIIUjxvExgo6yD9K3LoiF8ZEX0vmvUgJAK8x4RoJYhiP6
3h2xdkRAjHG0EQOgbzWQJD5czilWv46zbVDc1o6bxtQqqw6J/ikvG9/Nr1yQ8X/ACEVbCNO0aNyo
V0JkJTWYe0Adzblh+PmUPw8T/9Y4ebO7bGjVcc4MLX8/uxBmTH6UzIAhNFUO7mhClZxu1OCXE1Av
c7QI/7sW5S6o0d3Vx3JCjYhpaCw0E5zUAGoyp1dOTTcuuLX74NyY4g5DFmUYZxnKEPJVUELtPwFG
lfkSQ55e15nXkaOFBa++OskW8mN9I21U4ByKd4U6eZTXeZflo11irLQNeGlfxRl5uXxWq56HLiiK
leRP+/jtWYmy51BwiwDtyOI+yLno/Cyex50YN9kbVmPzX1NqoaW0B+Aybb0MmdueMOkHjrrqYA3J
VVon+7hpf//7ysBtsIDSsLR3I4pOUk1jhCnq0OznyYud+TfgNc+uzDdeQ2uueG5Hif+kYqQoxIDr
NE8DIIJ8p3mwZg6l2Y27be2ozg0pFbI01Vjf9wkeVrZVB5kYKn9kpbXLoGgTfmDv0EoD9ztbuFaV
V8c0Wz0BQqwKR1BqeoNGTvZI71Ak2+oOrW4eYP8gWVq0H9VCbAOK1ahN8eqwOxYY03M5njDVAmKs
jb1b+4SBeP6vHeUTJrVhlWxJq/rezr2hBC1DXvc3gmc/+2kIu7kuPAaAoScm+wPljXPTSmwvG7sc
DEy7h/GYBpE2+5bcEotYixPnJhQXjBLLygoTqzPEeEVnA6qwW1TJq0U2YLmpvUBmTIzhvg0U9uzo
02CC2B1Pbe3zIpODRl4y3VtIVPYNJuGCpiF20KLdd9DTxvUw0Qh6URJDMrm1XjKa0pcUuMIHiI/i
YjXr3M95kkKyr+XXAL/Zx8suvAKPBagRaiyYl19UZtQ2CcA/KOoTZJyG1TUe2J4O5hj/onZ8Mmf2
zaFVKN3hCOadW1ZkaAilx1nTrnvqblxVq/UCDN3agCSiLvTuCT925VCOVV+EurD2vd1nnshA/txh
dFmH9E6GL8DjnbkzmxHgz+rGatI9+BA+kGJgNnxRMnAY5JCV6CHMqej00YYb8srw4zk6dW39FQnO
ViFh1Rn/GlJhtLps4wnZKFJwUOYKyNnM2Za425YJxRdFNAKUOSwmuleACtjWXPFqVDpbgpL5GrXW
pMOAN3rp3qbjjWHIU6WRsMxfL/vo+jowh2vhigfriBIaTD6TQXKWh2DF8EYDahPmVoNo9dJgGPsG
tg4YOxUQ6wq3qZMShHzxzO+b0djZLLpi2fDzAyvBcL4D98Ics0qgUtA8mkEHgEuQjw8dSQ/ckRsO
vPpuZcC6L/qlmNxSx0kimcaD4cLGsB8C00/82fAzqJkGTlAc26O8s+cgut16uP4/ZhFeKQ4Ix6R8
OI6WMHTCaR1OoJwCVVziN5/AuDnH3g/tpn4C8U21257CXTu3BR8Om4C1vGNudy2Mx3Bh5mi1PhbD
geh3zfiBSx5DcHg+OsCgO+orUnP1xJ47B3eiIwIcGwZ1vSraIjZf83HULsExg1f/ezCfPkEWJ5o0
3PDatZs/ie7HZc9bi/OY5ftrQLn8kqFwmm4JBtFNcq+9DkeAtV76vRvq1+krRFt2l+1trUdxh8wy
KmpN2DVrJkepmUdeJL//JxOmolhYcDLMSJZRf9Kn0MYsu7A/EhaWphm+J2RdoOp9e5sPkzmJro3R
pyi1HTjwPDGXuxo6KR9YyZkZJe3S8iLR9aYuQhMzN0EJFPvB4oX8QAZ+vhgljLaW3id08YBipn6X
dB7XI5+gOYb5rI3LfPX0zxakOFtOSNYmNU5/1FjQObeTaX3glQ7Y658oimCqog7xiJwKSMnh8cy+
T9m9jeGPCQWRy+eyMimK9+RfK2oNfqiNLunBG4Ri+CsLxRdQT7DyGkOB0FwKzH0XOiiu6lWQBldb
5G9rl+u5aeXyHuOyjiiH66XmQ+uMfiyuWVF6WjRtLHI5C7VG8Ie2w7Uxgw0Ip+LjA6dyRGIcJs1g
eTPJ7ywH7eE+32dzdYVX+/U0aRvvjNUG1XkrznprtAPxdDXJqghtXv7oDXoFNTDTG5vuqpEWuvt6
+nuO8NSxGdQRspfLx2r9ETNV1vwm6VUzF5IVQBrAe2IZOY5HWvHCUnN6Skllfkla0geV7VbBpGXc
10H/C/k/ErE7F0jNfQZRWZRnG+bRhLaBw2X5AHrWn7NGxsCKTAkWiAnkXfTrAAzIFzOfwXnN3Lzf
geTlRq9jLQDT7BfSF8+1Pp0EN+6dSAsw33RNjel6jpD9lqV56tPmpgJxQWqjYlPFzV3iOi1QefKq
17QvQxFDa0uXUAwcUmAhJswIxWVJvSKuTrFI7jC3Hcxl13ol5BxBLtiC+47sy6ZEl2MG0K7h/SFt
Us2bp/QrqB+udWN8Mg3ASbg4OGV2THUn8yySn1BFarwRbJLtnO0zyQ8o7L1Qq7g2CManEwISbeKG
iZPt60WuiLTyMMbVwcVEK53QtqrMbK8LcXKm/qmL2bGerT23yQnUSAcw7gAqVYfCTe+Ledgj2zxp
UA+Hmv1xeVhLp71NeE2DWcfrpI5LgFy6DrhE98VuXZA/Vs7nbOhvCUb7kkr+AvIf3Y7OusvSHHPr
TfGFJjXeC0T/0TnWqZ2BuLXm/ITTH/eClL8yY3Z815oiLwakLp36Okhm4bzQ1o4OLUClHP3oNkmY
X9rZAIJ75kKmwP40z8WNiKKjLMcjbjqA1lkUjsxEc7Nmh56Qm9HCU4q1D+it0nuUSik8Ke52QzpN
PgQIHG+IONompHnQGg2+khm+wbrmM6qN+6E3Ey/WOODBhT54bok3ol1mj8OojV5L6ewB+tUF5dzD
NfLuR4I4GbDWAMQ87wofaUADGWyNXEWQ3famCVXinmtZUI1uG6KOEQOlYDR3eWHOvmRZv3Rv9AXh
5e5JVqVBEcdYIiJQkKS8TiBRW/7q8rTz8Pa7cnR+Go2+9WQ17LPEeREk30Gt56ooki+5wY+N1T4T
VhtBjMh9X4vBx2PYY0ZyA3+9droxdG3tEbdODKJJO4JWXe26+jPJgLwOcgwu3mEwiJh7UiWz6YnI
Np9lLCASQQco3vFyhlPLCbTqQ32sS3olDKf3GjoEeN4GmR7vNdZogSkxDAGs7BPEwgZvaNubHKVj
n8smgZBRV3vc6GVQR03tl2z62vKCBObQP7UF9BpQCQQRmQ4jxHW/sWS0/KUS/rXUix/u3D+lk7Ry
r+Vx5RUSaS6XqeWBmiisqtT1dS03wEvqEq9K5yuXTOJGLwYoekHrwxsZO8rMPpLRPUo+COiLxLWB
ixjFgKTi7C6CqJNH6+6bNY06hIj7aV+LrvJG0D4EM8vlDTNL7iE5AZt/l063TUGLoNLdTy43451T
RfQIhjiORAXzSJ2UZCfbrLq1Exts/HPxWtKI+z0kK5+QEiK6Q+NRMkKP8aBVeHB35QmFmIcut/Yx
Mx6lmG6NIpIPJafNMbZmTBM0GNqKwbnkAzxwsmgcgtTgp5mX9rVspmcyx5/6lm9h31ZyfcwiIdFf
LiqozCgpZTUMkBaIBrBOjrNncczsxs/S2EoslixIuRrOrfy5uc6q8vC8BjNEJUIP0LwQXudM+E5L
A2M81tDOuXwTrfWfl/mqZTgSvAnvGnGOBeToMEL6rZhSYx/1erYTbtHf9phY3vdW5QZNXGS7sk/i
oJ6Nyatq4ArHFOxNl3/J+ub+/SFKxhZ3BLBlG3UrK75K6JMrwBa8MfewtrPg+gOHId5pgGkoicaY
JyaZa4zdJMeevrJK3qT8a9UA5Jf9u3rvQsq0AEEAzcUzWEkvcjfRi6bABdSb2gljoQCfTOxz3UW7
yur2l3ducTvVYVA/w3w5lPveq/cZ0dxL7swibPpMHiPq/ooahLzE1DJvcKsXsEQ+0rr5RFmy1QVf
21GQyeHFuXCmo2v8Noty6hoomwYg6lzY5Z2b2+OdmwnMvUY19QYjrYPWzaoNYoy13A3DK6heoOaN
HplaYOitORJTh8wkG2RxY5eNPI5g2w0YZsGZpu0sV2s+axqvgmpumgD50paa8crz4k36pqybZYjT
ebzkxmkDnQawIrNNOt8lv1aO1QZdAPQzbQyevxtHm9xcRCgGFGGVTDdQn/kcJ+y7GGxgI4viUSbA
crX9FQhsOr+wzAFVlu7bZcdaqyW/+QlKliors8IxAK827iNMV3ltSG+Hk32ERCduYn8hqole0kB+
7zRPhFsRYcW53lhXNjlKzVI4MVL0imSYxwNEXyY/lydB4o53Hd8az9wyt5z5edyNnUnoFIvFC8cb
NeHNeu+ZPa6hq6j9QPH1zdqUUOSYJYjKgZTBQIV5O3XZfVlucd2uPKtgAtqMyxAoepPKbaVFc2qZ
KUy0lHlD8Z3Nh4k3e929E5rutf3GNMDKJ3FujijFkLjLhoQ4MFeLKYfgTJZ5TtFvVBBWLok3RpQ3
KYXoyyQEXCIWV3VhBtysPYNUhw2/XzxL/fTAMY1tQ/DG01TZurpKM0qnpAVyUAd4wXOesz0I3MLy
iTw3pyrcmiNbw7wRxE/cwcs9/J6/jeE1p1mIJ+0O0wcnG8+KvUTjRh6HdM/96DD7egCW672bBUV5
7HiQQgMh2FLAXTlD/AwX0mgEtaZ3ys56p40DYvpyhl04VRCFipqNsslKVeGNCeWar7TR0aXTFSBJ
qL8kyFc1YfySvX0sJ7n1xl/Ck3KMb2wpx9gIiBqzBeSrJYPhm52TBm3S7rNovprtdBehwXLUMZcj
S3NPu/hbwcAROdjNw4Y7rW3rAtcE1smxUZ5eIs9ZZOk0kMJwCiD/dMqfCtcvdgkO1fFGGRRPYFsK
889bgwwrwQyZAKZmkO8gEVFrxp0DztVowmxO1hyE4Xox7ijASf0sfR3KKbi8wJUzfWNMuSaYgT50
NQEcFPezfuvkwsrwKIH6lh0JULEOw5Ye26pB488MKZQj340X57XkVdMB19xoQ/xEy7kBhQMAwDcM
hBv7GqxZG1O5a9tpOqhdInfEC16ddEfLxLJl3mGFLdkB0xVMwxXQ6egEem3Sb4SfFXfBhAJK/RjP
Buu8iv8ZSTc6VgQWj4lpVzyd9mW6JQG7ZgIvGcIWCXUwRykeyWozxVsZaGUZaWFkEeix6a+XnWJt
y85NKB8674cukz2cgjmYpGnr+FVC/gP3QuKZBCVMXID+ZYsrlwPS7b+LUj73XpektQgWNYIEVbMq
X7YP+ZYWx6oRA7rphELY5J1Uttn1DZeoRoRkRsPcLPcG8J/J5kDslhnlk6JaV7QZAbKNN2hDG985
ATXp1hz4uhEKgWgAzfR3rWazHWKK6WWAs/SK+NAXQSF+AKh8c0J/zRB4FoFmAx4BDNDKtR2188gK
pwUihumvFDxN0moeW9puIDzXwsK5GWXTIMmCZ6qxJIyz2CXUPkBOx29qsqdb8NU1rAAItBARMJUI
TKQaEAAT4WVDExEWY1V5y7TPTuPRcJRIIo/jmJMfKSmrvQWW60/DMKZ7HALZD3o/Pw9OvDUAvHxL
ykWH3AEnCMYP9NjULhGbWG93BkWXaN4P9XxIXT0E8BmcbMRrRhCZdtFGjFoDhL4xuZzF2Z1mY1ym
aSqYzBl9JXb6lTfRQXeswM54AJTOz8Eqdb+daVg77ddoIIdZYGpOJJFAAXWzaLLqYWc7oAQ002x1
LW4WOQ6LfXJn7VuUR1dyajcqCKsehrwIFBAE0GwVb2WznnCooaFrkCCpttPu11KxdCU7sazbQDOu
xegFD/cfW8vfz3Y4EqgTEool2Qk49hpr/l72W0QkWzaWbT2zMTRJDk46lLnB+PU8jDF4b2Pn9+Ww
vLpnaCjrZFGEAvDgrY2WJlEKTQC0sCBxmKY9dJNzzCCl1W2R9V/+3RbGrSGYgo8BEHZlPTaJDaC7
MdyfOLX96HYsO9E2NQevrvQ59zINOiaXLa45HpzBRNbOXGCjFYu1rsdNjhZEmPL4ZS4L7ttz1fmY
wrY2LC3Xl/qRMxBvgXCHQjVCrXrMg4m2aQmQaWPI74kxLCzZ1qdi1sugcUbX68AvhHIvqvW9Vn2/
vMq1yxy1LMDYgUoCCZTyFO84cwb8ojKMqyS+j2JSH5raKHygqTgq9CnElPpNZbSVrQWmgi6caoix
hkpf01lQwmwwhReaeXpI0AgC9IadBmiaXl7cqh0bBI3AcED+Tz3CCoIpZUWBUXbcYm/M3YIveyrN
jarVSowGobWJRjEqj2CMV+7ALGtRureRnRTJUAaFLNLAMfLrntS37SyfASuv/anRNuL0ysHBKk4O
ehEoWqtoMtOaW0POHFZZZKQes7XpvhmmcV/3UffQjxG9d7RyC8O2tlZYBM4Ib4/3rL9gGJZJEqG7
aUXfUg5mRjl4nY7p5Xr2Y/Qyu8zYSNDXaoKQ9UE+CwAQlqtub9MuepRFC9ByZBJv7hPpt5zxXWOT
bzPkgIKirQ7gddqjyPxZjO3u333o3LySeszUQEXcgfmEO6YHG8dkqO9GKrcoiNYu3mWaEbgqUL+B
/k3JcjUh2GwTWIqnr3HqO34bRgH3MQyoa/u2D+UR9/1+a9JiLeE5N6uWd6a0rRo77/FiwDBlll9X
+zKkvkG88iibHd9kmN1aJ1G+l6kSkksKg10wBqbjicD6noYW9QHJ9Btv5qh+FFtkEGvtkDfLVM5x
AGpOLwSs6qfxusZ7ea/timsIp1E/2W2VW9Y+E0ADdCB1oZToqEmkU6cI1wTGsokEvUavcOG/mGOT
7soqem25+bV23PCyo67uKxJ+ZOOA7mO8RLmOhUGGGDzPyBUDuatTFCPiE0jIrvsg8vRAfko3j3Il
AaD4Ih2EcaSM7/SoDXSZK4yCYT6JGicyNCc82K8YEU9UczaegGvh7tzU8lPO8hlryFiexjAV0cTe
dWPTeG5dIePQwICiDXdxmT5e3s/VxVk6qju4/RnAOm8tNmXaDUwCKT3XZr1z++7G1lAVmN38ZIp2
SyNx/fT+mlNnM6AWD/7eHpVJDcHMM5/72S9az7qeD9F19TsTO5aETbiFpVtJPQD6x6w8yPF0oLUV
nwHeviuAuMRgzQjpzoZZv1vdOvDYfs3B2+RFoDSe2/glN5uNF93q93huefmEzg40t0nX5/PQoGXX
HDXmpTtIyITtsTcQ5LYSgTW0Fda5CPxYyLPeKUkZTBRdhbGoUJ661BsD8bMXAat9EYwHTHJ864qA
edoY2AKl2Gzry1ypOuNJgXI9xuZBp6i+kgvO2rFusNZ8vq+OkBbajV6Nd/l0m91GntjJA/13bnSo
JUHtz8Dzk5nv6PkN6UKtFDxpIUa0nvnc7wrL4t4I7rkxyfam3m1c0yvvDRTU8crHcKmNKQXla5Ft
GWlWje8TUAbrGrie9pnR4d8FwfDSQK0VnTPMQIB76a3TGMYcCxH1eJxT9Kza6j4yntlkb3z5a4BW
FMnB9A4GViCp1Tpd28UzwHnmciXm823Pj+Yu3UG1BPhj8yE5jKgL7bZc9F2uCoo8XBU6hAHgn+8E
44HEcgbCYwG2om8d0Dm2vC/plm7SeyXRP1aASTIRUAA5Vo4JdZQ0iiFzFopcPs5iPNW8uKuiBX6j
09fMz/L0+H+kXdly3DqS/SJGcAXJV4JLlXZrsSS/MGRL5r6T4PL1c+iZaVEodqGv+/GGbjgrk4lE
IpdzFAxWloDPT6TsRo0138glmkfwoAV8TjapaC1HT0iF0+P5gHua6a0/DkALCjaR0KXge85t2E9D
neZdQJSLEa/JZHqzkpxKDSazMPsWrx3fKvPrwhK8E04ul1UwqsgK8MKA68tHQTkBX1C5Psiz+Fpt
JCfsTD8hb2qI/YP+H/swJ4wLfHI2Rz0SWPQuxkurqUG8+Yz8SxRy1nTmy5uSk8J9aEseRlUuIGX6
NXo6zTFe7vSH0Vc880PMPnJKlvVVnMX1CKtELpbkT0kjKAuqUvUpdSWq3ubPuoM58BD95MTNqdU5
Ap8R6MmHVq00h6SP11pKoPk6cHeP813nTp7yVvgjxgkF8k6SAk7P9edsbi1mqNE0qzBrah5mJAE1
5qlkJaN4WAp8UiSJe5inpRnbWQlJpLyUjcZZ1kE09YhBK0FmdZp5cDqtoX2jk14MNWaAYMKRVt9H
D0OcwDjHKceGBQ0dxaYtlY66KOE5uTA4qVwojxozbG0G/Urjt12lWA+7F7jGya3LSeBSxsksDbyF
IUHRf0/aHejlyVj4Vq34bZJ7kvpYRi1tx8hvosm38hQ1j4fzP0GkI5ddoTAwtlbTIqdrNKoNlVeH
k8AhhSePCyft2iPMi3D9evLsYPzVS11S0uEmuZgKB8MjwDBjNlKMXISBsHtjfUZNfk6+sOxakTvY
V1J/M+OYYha56Z7PW1DknPyYfJ0qpZ1HUM96WleOal95jt2EZlfoldP+WhJis/0biUC+XiljbTQF
vx4HJUyMLgXKAQbzlxcTfKCA+HcqKlFlpgoABJ0CM/kYUjyv6P5x/5TKHULAZGexPEBqQS5HrMJW
4Q+j/7GIgHr3v9mnGO7UKe1cSNghxkgPe5LGDw0D8Uryd1nGCh7+fybkTh7qVrlUtvhovWvndHJj
qiLhpRiC0JxfAHSZYMi4pX0QuSXmTl/Pm/I0fVsPPqbHAFMFxpKTptTEGiC4WLAluZ5ppQamn94C
HwpI1ccQfOJiPL9dn9FQX7TwGAZHBJ/95mkcJxMWR6CwjoFA4mSAc5GA91MxB7h+mPDw7DtRV3Qv
umyE/kmnNnG7MjSWszEBRjG8VB9sJ2Oi606k2J9X3EYGwcg/sMah2Ejn2VH8yMB3jEGhHBeucaE6
1k8g1QhLUmtywicvW824W5b0aaGB+RDgp+1ME03DUP7wTV3am1bXLtBjrv0+LT9UI76MDfV7p2iH
hqE6bksYMCXjq9ZkuTMD8c3RcnYR2a1XZ6Ky4K6TbX8jFybAlifNegTr51dtgkPk6FRxoswBkuRV
cWxt+h+8I0VfnAsSqtkABD2EzPKFBLI3/EhRHwRu6oSBvdDRPmx3+puztFWTCxh4XAJ8o4fI+Gqm
RUKNQ/Ox4swlRzsA6nH2z7f7cHi3AvnYUdd1zGIIRL2HLsa30RQN7ezFwK0E7lZOVpYXTU3B7jvT
znTSY3QYmJsDPu8XVpV6bwHFtPsffL3VI855NXdTF9K8YGgPcklNw0BztY5GEcX6GsPn04D05o6X
wktaeIK5h4CqysysRkgdEYiHCUBT02FFIluoDlAmFbeZ5CY/z0dggYX59cncBAUCqLTLoA7Rrr20
1F/NSASJz/5ZQPqBnVYZczvcV8zbyM5bYPMFLH+K1CtdxDq4r8Pnv899Lbsq7MUq1SZI5B/TmDgZ
+a6HoiLYvkt8CuE+TrEWOlQLhhqwS+3Lnh7RxJNCOtbO4MIlMN6Zeebxb77Ov4TybzUWplEYrZoV
0sNQFU6+vFnC8t5q/lNnBzsOKhmoL/KVmjQD5MZUFjhkJrWCtX6SYYTb6SYH1yIWTujsDu9T56Te
gKTKO6/hXjK1znj+v3AuhhSI/UYSl6il9PONXqTfK6W9ysrWbcxaFCD3/eRTFueHTTexvmCQpRuO
TLH/XtEMGzSHHCcMe3SgDaAzSlVUeEnuH4BPwZyDWl1cm90IC0/+lPsyzWw3d2NcCGrkAlOREuOA
h77Asqe7+H/C86dUzmPbRs1Hw4BUE8zyPgERNo1/YeLSld9Xj01nACYP2Ap0z3/R04H1r3L5LpVV
lzKAOyA3xLIbfVncWkEmUlHTi7Dm1zngEXZVdy6dtZtD21KQnu9f95g5xQwtWpHoXH99FSxFafWj
muEz1/BnQ6cI3l5G0xjTnha6r1R+FnmxUCZ33de1oiVWBZ3zgSp+4f3vhRHLf151eJnnnn0UXhi7
B3ej6Orvm4yP6aNiz3KFkFSzy2KCcTFipGfyLfahqFX1IofaDYEbedxZTbXK1kBK93+3YuF11Xor
QsmEjmhc/VGyEB4ekVTu1KqVIi8Z+oHg93gwndnL4cMFHWonXY4zeC+pfhCF3f2beKMpd2CBLjJX
hoJIQXJ3fcsaXZD69n3vMK/Awm3h9xSbPqPgnhSK5U7syPLWqCeIZbbD3MUF1M2Pjx4VnjVAUXIQ
l7JPuy3rYf3UlL//STYs9jyCnij5jpYKio8DoWvLFSVBbF4Q5Kpd4mH9MsCW71+9ijayue5yS3Q5
mtcAhe4kkH1eAdomsOhuxN9IUL+ekFYz8ewscUKqoXfm6Dkz7mtL+Nl2PRSgXASsZeD15AdzLC0t
0eKFlFijgFg8zDe5C8qvR5QBJ097qwNRaN9Va+VjNbBZAlQSznCqFbVzE6JFJncZjt11aP6U7cfz
YXz3ztrI4EyHXWKDaRNkWCZI5pSrfpTpeQn7vrcRsdp1E79AdhTJHdgagzqH3bSBstvcRfmodLoP
UBsAZ98FaA22Up3IVQuBa4j04yJ2N5URMQzox6LvYXsx5yK3EAngojNeuBgVS+oy6PILMwaOMhEO
Sqzx4CRz2xiQC8hZGudjxGBABUtSFm1RwPFVKjl5Txsa4ulX5T5QPgaYUXUkkB+Lu7X7vv/pilx0
TsAcCngEmNFsvZmG4G2vnOKife4dMz0AOivx+kAYnlffO6c3F551STdiBYtp2NTRXqKDEgPXKHnq
XNxCBU0v/vFI8xojN2bmwnJP4qVb1o50XOSuZEgO/v/DAIrCct3uPH8oBEebny3AvE1SkAJXwDAN
YE//HtoF8lRBB1gkhIsf0hgOLUjpUJwwIkdCQ5sZE0100RE7HRz4ajiePMOSowIIFW0ZzOOP2vwt
JSBZvlri21x/Jc1TZPxU20cMI7vnTbifgH5+L37vF/umTFd62BCD14CgqpE0VLjd0MJ/IO+y7dSl
Z1Akv/MhvOmvRRQpu7c41v0Ao7I28wGF9TWstS1YDcCyASzNb+uValxmT1F0kN8J8l6DtoGGqTg9
OK/zXrDBkJ9lyKDeA1MPF2zqWjZiE8ycgaWiM7wsTmL9TRdoK4ILNgazmTmhUxPUdkzl2KAJiwTO
v+swWxmc6fpIV6xqgAylD3L9yULwKrvRmepntTvoKf4LCN+mdBwKW+A0IgNyISXX415rFoInWvNt
iIg7K5lAwmofPmhtdeOiSJc2ZTmU0G1o36v0x4BHaINV/mH69V+5Av/8yjMiYS8acrBe5CnKbaW1
got779pB1gGEEBOE3CeLSwSoNiYBBjVgcDFeYX0bF1CQFaUnD9eS/AASKQqU7cfzWq1fnrfeVib3
fWxMPuPprneB3LTA5fgx99eYnc20xFnS9/Oi9j7UVhT3oSZWFqOWQr0VOh/zfybaAqz73c8iXLHz
OgE44GugKEq5Tru2qQKGcaY5+t2z1LG0CRjoi8N6wdbE7tn6VAuz3F+lDSHAbgwT0sLr7L72p0ON
TSM0+2VkV6JH294Fs5W1XuCbzK7XWCjHNUyoVWYSO51aWYAwwUKQzaZSRE4rEsalkRMx5lxfhRXS
HZbHDx17CJVIsPR83ikwPP5VoxnYvlWeQUg56cA/BbMPVpt6NfPAaC4IFOs/9e9d/WR/Imd2s4Ty
6hbmzyq8ilG4OO/gO35HwOQLDGEAN2Bwiouy6TLk2thjkjCdmmNmq24924c4Ny4GrC2tjMjnxe2Y
DuJMVcH0uw5Aeu5uwlo1UtRWRbioMRVk5rQCMAZwW522EnykHU/4Imn9JRu308p6tLT1+sjazFHN
q8L8aYtk7BvvUxvOeGO0VAlTMD2nRDLtTTzRs1/phDEsaQL2lKh3JbIdF/bCvkqxjQJpdW76E3Jr
NuJzoUJKLP/8VzpdfweOx/YzcWFP6meSDqh7BMqYPoLO4FVWGC36/BjbpqOxj6UYXBCUOWmu/mpt
28O+3X2kxc5QyJQk4Gnr7eupQ62iUItDyBSHpRVtulHgvAKL8FMG9mTVTM1hkVJprlO8fbXHRZ+O
Yy+Cbtg5hlt72Fy8tCPZxJgfTkkuzU4cY4lR3H3fc1hNxrArQNI0EEhyRwOoPpmCuXN83l8Fmu7E
SS5zP3Q7H0hQv4fOm9215yOqu+xVK7Gk+ymWOycJy5qBEGwxSfh8Xvhb9zBiT+UHJHYaLdzoQShR
pCh3aoBzHGMWCxJHKt3aDqE1CEe+he6v2Td+zw+JW1L2et6h9y68L1pyZwcM7CYzFsQdq0/fw9L0
8rbzyXC1mMSNyXIzmcjASPSWz6gzZKogiu9VN76I586TCaCsDMDfuJa6+K5qgFama9iGZqhbRo6C
0eaYxHi4J06EmQCtBFNH/KgxGUhuAO0AO0JI3ttBhMaw3oXc3bL9UfzzEsUwlCUi/CjmxyFmgJzs
InRrTwIYnWt+b1HVrESNs71ztHE2ns1xAc2aUjQQKXWY77CHYMh/FwALixIglOQ3VnpVyi8qsMiW
bAyS6sdoYqluEM3o7b3KvmjOpSS53MgaA49OoAaKb33PLtgho/Ov2Y3QGQ+9+Vnk86t7nTM1l5bU
YVhEC4PAgg1QiF0qserVak7xhzcSX5FIxICxFxq3ll6/xOb6wyTUuK7rwdLVazhfsPBBTm56TFqe
P1in/Jy4KbZyuKhl6PmYGSvThh4orWuiOuxOi2s+R55NDZOqw7ocBC7OnBatEylUslC9Rm/tUjSt
v6OwKa9DyBj9xioN/9AHpaONISk0JEqZPOToLpex9Iodn4vcipng3tlrp30RxlkXfe2sHVDqDdLc
R9xcUGlDR4mgsYUTBKCt7ED8WUJPSzT1+acGz3kS8AGQOWkIykDV5uzNSkOOyxiEN8otCTTVXXwd
2xDNU9877cH+YQbZnUFTL7lNwPgKeJXD+e+9Z+WteO62ADCnWVQG3Gps/UV/spMQs1I3nZwL/Gon
UJjIEHUUjZQVpoBTcwGR+6wPSx3IenatlfpxrifRk2vnHvoig9MFxbVWijvIWHLsIwPTMusldwgf
z1tsJ0f8IoW77VpVMUA9IteBnaI7FjfNE1LfBdCr9t1gFY9xq4pst14mvItsbcfddXFI0tjI4SJ6
0B+Vwzo+TnwsBB7PK7brigTrCEBGAXzfCZnW1JISq3tdH2Ra5U2y4pbG24gJy3Acb/I5vk901es6
LUjtG0YKHH7sJgIGnjU3PcpemTI5AyBkzUxFsoPydCFiU9o9pdsfyIV5I15YNJU9fiC4zZxFt6mG
hXqrX66SeLlrGvm1zDu/qQHgnjy3/etCflvtTxBk3UayLsJZEv4a7g4AWM1sYXmiDvAwWPzZ09wK
UxU/m8D2sMZxgZmeeHbFUFa7Xr75SlyoAgjAMIcdxMrLrWX/1sPrlQnsvCuIZHCnVQpJH5atUgfK
jIRlUWoswZEQtTNVCI+5F4C235Q7tFLeA0NEhSg9KO4Zw06fW5JAKhybJsf1Au8zp7OAwP0iNuVu
UDJW7lKgjQIBkMvihq6OrVaFKe2mAyBu6Qzy+3lD7mv3Lwl8vY6N0zBVJSRkUfoxmNkRDRV30fOb
EROc50XtKrOCboLbAuQ0/Bi4DUgjSZ8gasnLx5oUt1i0EzzB9/Isk3zK4N9ndTsWZBwhI76yb1WK
BTMa49u8gu/2G7tvP/In0f2495z5IpJ7qeUhprDTECLrKOjLxpEx3l6x2waI2R2qT1bx2it3enVf
dNIhXiqHlJV73rC733CjNBd16mIyox5ArUHT585QovgQ/ZLGJ71uBFmI4Avy6251VkcDAaxSMADN
2IremC2ioNgP8Rtd1p+wySKldlxmbdbroHXDIH+Vn3J3usy8+UfisUPnL/SKgNIeC66Jj3rleTvu
XpzgXwEWEraxT1j34r6xrMga+qAogCWOBpUmRX4kST5G16gU1/55cXtrbChVr4ue2JxFO527qFV9
KuoZVH/BokxBrtyn5ks1X5AldoE+6ETaXVJ3TkFEt7VQLnddk9wMQ6Kq0DNkF0kXORr4n9X6fjL7
q7RJDkCbB2bQ7FmiJY29PGGrMBfOFHPMpYqgu7IQ5pUJ9oakAUWa4dBMdybeoEY8OURUu99zWtPC
xp6sArcE6DNfPaqz6jAqGr3HTsGkXcWNZN8moybCat07g1sp6983fjv3rA0jdFmCqX/JMXoWZxdL
ho84/D7vNHsX31YO5zPYsDeKRMuaoNc/UgC4z0tDa0OkjUgK5yH2kBlzrUEbua1oMhVUknUA3om2
BkRG4/whrEojLZMcYuoPY44cViqu2Vfga8wFrwiBE/BMV3Vkh/MSQZKFZ0ux3BUixD6BKiZ3C5De
qNOGrWeq6pTIGY2GXPSAoKaWOgOIeTZM/7wj7GZ3G08wuagPtNeSlFYCsqNvg2e84CEcr4NTKS1o
j40kYL87YGZIMuHQ7Prx+Wx/K5hLK0My4/UESP4gwUkGvtY8AD0bVSP2MGelo4lK3qJPx90IBqjY
etDmNkFav5pT5IBlVxD3RRK4CDFncRst8SohRT68ZN4ifZz/WILzZK7es4kO6A+FrIlwnmpF9+Lp
Q5MwhFqLZk/3fdAANIyKgZETxPG5iAlpE0gxMvNbVeUHMMVHTtEUr4OmCNxv32Z4PeC63AFBlBcN
XAwTbKaCYTc16mOmidaz9tX5FME5uDKCqMwmENGOjcuUtyq8tdH0J7binf86IkGcQysRml6KBYfO
xuYFwCgBsRLUzeardox//XeiOGdu9RSPQgWiOnvGuJAUyAxTE+HiDOz9vKS9VBj7ZTrw48ApB7ww
XqsZNI6LbfZB3cwogiGTMApqYCKqf1PIm40tLfAoGsqPrL8ZjN/WBKxh7en8b9iJFF9+AqdtliV5
sgBlKmAxtgcUvNEM2SlMjFQYhp/WOYrPkcAvd07aF5Hr3zcnrUpJ34ZTizeuVNHCvJlnjRIMOpxX
bE8KiCoV3QbiFDlh+y2sTh0VuQdnTBmilDz6iQ1gIjUXAIbtiQF2hQZ+D+AcnKADLZ2NqjRw7IKG
Af9PLsfcSYb8nbXV23l9dk6ztRXE3fdppy5lC8TRAMCzueoAIWV5aMZWNPm1L8YybQOQGcDv5z8O
KUvQ9EAfLQ706B3cJn/xXTTg5f+/gPWkb77+GEYkSWsIQFTCLh8QljWbpiR2z5vrFApLRTnUAGKT
Ap5QoDpzZ4tgVGdGQg8vwwMvUNwuyK5J7ZiB4pFnlPT+Rq2NOO4chYoSFRIQ94J4ukz7JZhnhWqS
IkCb3AmDX5Tivo5lZ9aM+WI8R6YyPQJ5ZHFLMywA4QyetmhODIG8Xe/eaMV9rCgrAOg/rGyNGnNi
hrWzUqLYyQ3OfyyRGC5jli1mSqEOtUD3dW9HxbW15B46b4LSw65vb7ThjtBg16llLxAjaT1AoD4i
7R8jW3FOx2fLaZxgnAISNKBVJGgqNjnYwVwjlV3Luj9vtH/j4caKpLlC4PND3soI+LC+xMepf/WV
U92UfqI7+kPyPvsYM/+roVrMhKAJu1Kl6Abh8uc4zVSlAWdIUHmDN3sEqWzsj3fFUfOAnPs3cXUj
TP0aJpK+wnq2ZOM1kMWP8VxezEZ2HBdd4BK7nrcRw0UJXBFhrU7QqbefQCg1zT9ATvU332kjgwsN
yVDbar9AxvJLRqProBwk2kYOtq6HI4bUbpT/0nRckNBHIgNpGPJQa6KLugB1cPTC+adALZHpuNgw
JJnd5Mt684E/601FwzS7zi/JQ3lA4eC+vABCVmA+CoSu34N72MAHMXaB7HktuXIHbEpV2y7sqMVg
d3SvXAFf7KKg0zfoeNSvyuu/M+W/xPHdcL0KlzFqpCYYgZdMQOMHwkpH7URNid3A9KkV3wEf6sVK
9BFfTJ/e4vpCJoLcYa8huzUbP2eNyV90SBeYrXfbq/C7+axcrnCUVpC+LgfbW9fexqueypeG2xwV
5KGxI+oM7RVhv/wG7qgZYW5k84TfgCL9jfzWrQt/9+FDed/48iVipHveVUQ2Xf++zTOMwdZZhE83
Fy1GgTJ/tNr/UgR30LJhnjQAGbZBOH1r9YKCIIOeV2K9+M64u8adMUspzdqoICGfH7oid+TxmzQ8
tfm7kommt/ceApuTxQ+lR6iOAQkR9qrRBcMKVJJHuLoWB1nzWIGMRjTKLfo+3GVshDVY6HSoVjYp
no6vcvN3cffz8HKxYskNbcCTHqiElWM+1Mca0CHtIbco8zAiJ6SHESikc8O6/RLVANODAZPsQw5j
R4ki77w3nH4igMphkIGYKJTaus6dIKVKrWrurSGINM0f04Ra1t1cvtlV6PWWRUG2LXC/0xAPgXia
2va6LIvdta9nCBCkpVXnrAuW9sVsLuwycWbbP6+USAbnB6Se2yYaZVAiSheLuXhjrwEqQlQt3UmW
vqrCOcNoNj1Qt5QO0Sc6VMRNfctlmGlC5a8r/4MB5523/ReBhHcHKwd5uwW95Av5ewRcDwDHQGbn
9lhUfSOXzAJS7SK4+ncQpFBXwmgE8LgNMJHzlCHgtjGkSMYMlU7cye+P+se6C2vT/DdBM51ezK5+
EI1/7LklSpkm5tPRkAE1+VcvCfW0tQHpPgRGem/ot6kE+JJEcyfFpPYAkl41E7y1dgb3VABTgtQM
mywrsiP3MZVJqaqJMRaoWf9ayu3gzJL0jIVHL6yiXymZH+YkAZI9xvMBl3+RJ+1ftBS//AS+i9ln
ujr1SjNgyheNex2A2UhFBgNgHKMLGlz2H4COrMH+62WgArkehlawvnO6RcpIuWhhObHA0qJjNh1z
EM0q6oA9OsFE3mkkQxtGA3eCBg865SRLQGXQ6E3NgimKD0YCyIdEFWSPO6d+K4Lvactpt4SA3WHB
XH6Yw6VqPoXht/OBZc9cGmhMzJX7w8Yuyle37HpT6cMcTtK14DBvASAkgeuoZsjfhAMIp/c0LLaR
tVp0k2yEi7ZINRlhMV/x2SNOwIpnUP8Ef6prqBeYtMGsGyaeh5+iIcJdQ24kr3/fSG6lIZfVuWVB
0mPsqlHlINPJZScn389bUyRntfZGjmJGUQYuThbUWo1u5FRfG9Z0LLpGEMF2fW+jD3/lmHYEpuKB
BWZkHFpwcAHo67wmIgnchSNFgNuPCxyjqlYOeV0el3Z+Oi9CZCwuPqXA0TZNGa63TLUHzl/UAuru
sRlExtrJqb/4HX/JRHqjzmWDr2LcWkAhyt2Kgl4iwjyVlx7qwLrpRQ34fdWAagsaFwv4tpxqcWaH
UZvCeiEG3ytNv1RH3WOV/jduYOjgIQJg9wrw9NXdwqVcYiWDmNIiTjOmNJJELYWdawvN5k8RnEeT
Luvkdg2nvXW7gIKnzB4X2XbnsaFKh0RnjAWOp+5GCYDYGWDzggfwsxlWkdZNWy4I4DmmvBrWeaok
AyHQvtNXwh3ZXg5qu9wr5jQcw7x/njt8yQSPC5VhrkgZtANg+jAlmPaNg206QF2CLAHdn2CW/cxQ
HDm6kVSCjUG1udFADugsBrtOJlm0l7/rA/g0QNhF0ANZ1NeP04xNmUk2vA7k1m4pfyvKmdqigLM6
En/bIdsFm5stm6BQ4BzNALdj2alr+GZ15Yxad0dWYmvQczwXiupLKsq5EeBpGfHPH94/vnVGMv/o
r7HmqbEakg1HBQBg5xcL2meepNHmxnxpPOa2R+0geeEBTYv5XX5ZOl/Vfg8VgL8KF4vu7vkfdJpK
GuhgAGpblbFMuXrOV3tPJvC3zExhQTQlNGl/FuGVnb0Y050VPrdot2pYDjFvTamjUyc5xAqY/iz4
CWu57YtN8BP+lBmRECi2wdca61hO5kiy0Uy+YK7sdTT2w3fdtQPc4M+a4KDsKryVtv6azWUzDCB/
z412WEtLi4/pmu7buh3g2D/wdMNKokt+2m4i0PHEqzkVuXzBtNpRMXsINafUa8nidOHkTsCqPm/K
HTEIaLYOPE3TXGERvurWsl5nuYKwE0Uvqv6cZE+piNRvVwR4nPBiAznhCX67melFDncaMCcNTAc1
sV/yqVVoZlkCz1xDJOcVBGxx2EBUlbXJzJnMRl4421mHEDrCXlqn2i5o2HS/t7LvrY2Z9/OmO4mf
62iQsc5YAlXcMPjelMVaq1UM5Doxqus9rrxWdioAituAPDeEQAun0xucOO6CMOe07RIZKf4UoeAN
2IyCAuPMtdyJuAstgcvlZW5dUdHSwsnF9EcuDAWWAQVcs5xVpXGwC2UsYdXwurfB9EewDyXddlPq
VJmFHrFg8Vdd/8GTz4inhQr2L3Bk8Yc7imu7nBfkXFGTF17OkoVmeau5UtITwG/NV0ahtmgKr7gr
ZdU+5FMMgNL0yszS9kptR81NB4O5IQg4nblmsquwTj4qTSFhsqHBDkLSZlflOC3Y6Mzazo0rJmJX
33N5YN2AhAp1CmjC3RazIktSYhlDYAF+ugDRdW9cx5ZwZWt9tJ9Y6lMMfzUYZr6ktoQbvDLC+7QL
WOvX8kORSh5Lf8fAguzYRSqaTNkLh2AS+pdyJ+Vh5EKNlckM4dAbvcXNf6HWThvNwdw67hyd0b+o
Zq1OiBe9DM56AwSKXJialE5K4j+aYph6BHSrNnrnT/Oum28kcMerSdRWKhpoZeTlXZ5ik6NQMOgI
VoBjVAyFa3fqTWOU/3jBDaTJCFVoCiugnzshJqizdmkaHRRM6bE/zhEtb0NXu2EtgKywpSBjGNjR
3s9relp8gsyVr4SAi9I8Bd+YmipLpxIBeQQy5FqpA5uPcv9/yMl/QQTDiePyhXSsSZ4WPQOzBjsU
2DuSpRqL9Srt0K2RZxULhhJY2l8FWvK3AeYf1stAXefGZQzMcmdQA05oac765I80upELN79DMHGj
ixWuOV+coviz5CVuvfPXwjp3Aa49LJwRi4C0gpNbI1MduzRR/KxCijA86hHzZrN11Lxz03oOzqu5
oyX47rBnhSkIYETzS0jYAQGzzjQRf8Jqs5r2TmqMvqxmrp5n9Lyok+cdNDOxuYbxFRPPrRNCPyS9
iQ3aysU3H9oraYUvj3H9DG6kY4FuBb8WlbXUXe2MdbsKmNv4llxqP+qWukSLjVUU4moK4KFWdJz2
dgBnwXN+i6UUT6Hj4yoa2G9eTlVndvuaYmmx/47s1xfNbO6bYPODuFSwNJK2LPSOwKlW7ovMm9C4
ClYkJ4OyD6kUY3Gu7rKN8X+MjmQXXW5s1J0yYdYVYSppYHQFoPHj9/LVOAwRxQq2p+Lau24gmyRO
c1dftB/zwRYEC31P/EqPZ2DkHGk/9wWSqc0nDbVqPxqfZE32DIzJnHcr/q78o+BGAmdSOcIpVaqe
+EXcOh2YnuvwDhTdgmRtXw8LDD+gE9ZOTqVJRmxUxwzpez8fTGX0tVpQptzVA+9DtIJtWQUAFyy5
eSX0xoTrIRugxxC/SGFzmLPxvmtFeAI74QXLDp9iuHpR0nS2XocQE2I4L1F1Fy97j+jveXulZ6Ll
in1hyG9t6IOHL5f7ZaNhTwxD437X3yOmIafOHVvOKZEzd/7HC5V/PMH+lLZ+w40FJUOJ2kZTZF+K
rqrkJkz/6WOHF7B+wo0ArTGriuTj4k8m8UtjDPqEuRYRJLD7QWKjB5dKSIUETslIIX7tpkfz1zpi
EbrGdf978XqAeAkf5HzCzKvFeV472kmkLvDttrZoGYE9c3LS4mXW39LmpupN1wYM81XjIrlh08v5
07sbnja6cu5YxVmsFiFMqi4gAozfw85NwjfDkhzMlFiWM1um4BraPckbidz92kdJlKKOZvhVhsCP
sg+IpQQh6SRD4izK41g3eZwX0agb/nyh+eDqxgY17YGbjfUJ9QCgYIFKJ30yXh4XZWUlZqSPZeID
Y2By+0eW+kC2oYMfdw77Xd5gIhVgqnb6z3NBXjIXfdsewP/pOlwLqGeXACLc6sGBgl0Avw3UUAy2
LIgoFhdR+rbJli5HtO88xcdrcnrQv8+5U/tgyKJIe/Vf5U0BLBbg+wn5SAWeY3HxxZbY1KGaSfxB
ObT6tT69nz8LQrfh4oslTaNtRfiM/5sdAJnbZZe6Wx1LjKSR+/PSdnOjz3NgcVEG3W+SyPVM/EZ7
TRVsUwyoftqNkwkJ/07Wv3gn4QJM3OSjYsgwXG7ca5nhkOkm12I31gons3/WOH9z+pCCr/e/05CL
LVJsNZo5Io6yRnHSEhgG7ZsWPg2oMZ4XdNLB5RXkYgo4BdHjN6fFH7APGc3pscDIiWT+kMNvapw7
OJ7HyQLnl3JRRaUgb9j1GrC5YgVGA3M1SM+/3kppmo262SHFWr0mfh0CMEUg1hTvLTAfRdWck9f7
qupWGnfgG+zThr0Bt+l9ZAxveHgCOrm/aF4UunjNbfRQ/Dxv3L1TtxXInXiZzG034Dnhz/3o98oA
xiOsMwi+4L4Q1BcVsA+ip8F9wCrtmFbmEDKx8X3WjWMfi8Z1984bli7/X8SfQ7JJHoCJv0xFZRu+
ZoWAq8yv5rSmetNThE/RfSBQ54+/bmQxuc+txfjjEvVV8bYybkWeSaUf1ouBZ40kxMz4N074qR3n
FpMqkV5V4BatO3jrTZC7qC0+moHqFg9CJ9zLlbe25HxisUPD1JY1r8QtYH23fSxd+/XBCKTAoNkD
uxY/pEQmXf++MWkIJvOJyDCpEYWBatoXsl7fnPf0kxLt/56tTyNy8V9PDIZpUBgx+m7ajnWR+4/W
UXenCyyU+8UjQGUCkSlVvgbIy+SugV4rFXCYwJTjBfCMA90br2vVKz7qy0FzlmDBUFGO2ye813/G
3+weuI2Co7d3o2+/JXc55FZalpq+Xg7KnTTcmOQQWVdjeN2p/3RXg1eVuw8w/6XGyoQT2Oc1NZtn
uR+d1hCBDuwmYxhO08F3ja2TE/oXEIhjVMeGp1g/Fl96GQNAnL1rk4e6iqs9ycjfy6vW/8cA33+0
W8MXuFqBVsJXcmw5kzQthfNYyo/SLh29iN3z/rkbwTYSOFdhS0iImuLpk2Fjp7dBMqG+N+ANV0W7
s7vHeyOIc4mY9WrC1qJBm7wR+/ugXVXz+3lddh9ZaPP8y1ycM1hzxrDZBHMxH2DF18NT9C1/Xosh
EV0+pDtbE7i5UCB3xZi9iUusg5+H1/Gd4mIV4FgfyEN8g3deUPxs/4e061qSG1eWX8QIGtC90rad
Hm/0wpiVofeeX38TrV1NC9Mi7tkNPU6EqgFWFcpmeusH5HwsdiQpbgWt6aAlXktEK43pWv9sVd1s
BSlnq+aqAX/cpMrEH3rbZGQC1oYXNjdycsgFIE4DH5Es6DTXHCRvnizmmUnLOMwLGiEPi2nlRrSR
kE/Jd232FkUhR9YnRDvGotjOlTQ3U17TrEp9WLzyptsWeNMEWznSUnexmcFYm+yM/wfJHD0FW7O7
0E2VeWsaYAdgVg2CO2d0JSd1I0+/kXzZQ8N6z1sKuP50X3w/5tVZAGPaLTO1hNfR7bbxznR7T7gT
HZCr/s9IueydMj4EkaMpFTl9bjpAWrapLcbkXmuC7br20xtau0HGg8SDMcyjCjGLGLiIH62+50EJ
cNWD8SCaMhlFW+LeWrSxhgNxK8NKTrmv2+W2xAXKTorxiai2ePj8PCNgPEkiF40ZDBA8iiiQjHtz
uNEJxqeBsxhq3Wb9Js818pWrZIey8jIAQqEMacQf3emgHNR9eSy/LJvwLkKURylPe0fwjT1B1jEi
tuSSDXGeA3ZAJ5DaZMYer+bJvnkaDulmPGYn9Cht1e8BzhLskzteoZ5e4dqhGT+TZ6SrgN2oeSJZ
lG3Vi/40tZgIbkBKWmuRPcxmaUXlvG3F/3XPnbEQjYltw4A0hjpR4xfBMDmbICbjqS7vQhn/0oVS
SOIZ1gEoUCur3CbbtYXEefA4DxDbcs1kYcR6DCiN07a3F723Gy11BDnxZYFX0ruelH64MI3xKs2g
DGmUItOXTvqpjgFUmHgYptqi9/qWbwUfUCwcs7geq1+IZDxMKUro+AJ9EvEDthfu56e+tLs9tX1h
pzwNR3FfHLmUlxy3pjEuB+OdmST10I3RHpzyXsXa0wB+sQJtq34LCEqPd0yu9TO+JkbKozQm3vKg
zL/MU300amNyCiXdAyvBUZqXigzbKg+esx4u0NGWp/wvtN9PbVUe5LY9dZP2fZH0F9UMGktpXhtt
Dp11D8WLrFioFSUZxESkoRzxA3/0lb3xpm0ncHQpdvlQPEVP6/I41sMCr+hLOGM0COKa8rErJfD1
1HY3m+66FI4HYsFWpgY792UFG5VyxG/p17lxperdGO+0vHTRQMIkS+qti6Tas+L02G5Nj77+FCaw
orgHcLlB/BqsY7GZgKootvpW9sxavFsXyVFonfFEpqCWSMgQ6dfysc3fE/JvWjYXoZROP+ZF2q4g
DJCCkiAQmG+iZmcYp0rjpe3UI6/dG+N9WkEo57w6W2WxBdQlcZdNbE92HlghSnD/D1JnnkTG+Rhd
WJhjiWsDs7otAxwV8NKU+lb3DW/4PnJpj3kqz/idOGjjYjoXcBcgJy+VZdSAYwNH5ro28MQwzmZK
SBmJEyyrlY5Jf1O3m7R9WBdx/VXCFh0mZgBve/YlF/oQp4uWm6Miel0sOE0VukkROiVo1M1E55zm
D4H1hyxGucUqrSMpGKlfim7DDXaINvhEx3K7HIUttwd03Xo/pDGaXmWVOWoydKLI7PSZDlap++XF
eCO3Leb78lv9rt2C/WLT73lgEdeN+EMyq/+Tnkk5dqc9MVxsoUCqWfJwAK8XVShg/9/fjdH4ommU
PMDH8xrTKr5ihLq8ieypcjAzmdsVpWMMYotuM2/GTWav6wzvfIz2A0V7yHSM1wNG9XsbJZaQd/9V
VRjNx+hklEcjjkejicjO7wQddN3E6g+Fm/UOt+V73dJ+Xee5KnhhBhgVKfKeVv2y2BLgReg6KQha
/XJEOEHJF6cjnzyNJ5QpFGCyNlbbFvZQ1je10eAed+H4bf1b/SEY+DiZ/LvDNwf8M+lAE83KJCd2
oxN5S+GNof0bJOv/0vt/CKS++uIqiwLd5GDAp9OO2eN8A5JkV3wYXMHHIviGvwjOPSDjVUxMIXSN
Ank1DkjJXnFEJ8Y4j7qrPTBJcVZX/hBbf5yP8SvttKSklHGh55gTVld44Hb3iQOkDAxMdd95JWmO
iz4PdV1cKFY+c9KUaNAn5NsgYgZuTqxCmB2FN4nKsevzgsuFIH2uh1JO0LtWpPwlI4slNNr/umD0
M5v7uD3Gd7RKOEtJgCctAJ+7Fs5Q+v2ocwE2eXfG+I+mDbRGzM5aL8F/VKcCw83jxrgFIBGSA9Ve
iJXhkRvc+uW/GRw7RBz0mYnxfIimhVRUBB7ip8BLqW44zVG51TkQJ39IvH7dKDs+TLK6E0VargKh
GMYITxQbPnmwlhzM3ZgfzqzhXt5E/n88JeNW9LbDDLEM30XdCkR62mjR1EuygQ5/EhzlbV0g/WCf
Y8qPUzJeRUtVcZkWekoseCsAtVCA9MRv/1ztXJ+JcH6+qwrjTQD13AD4BHKyA8X3B6MZkLrzQ7QR
N7y8ifeGK4wnWQIAssm0KJcdottYdOH+3eBxuQHIyvvslF7+UH3BjIrEucrzY7Z2l0x8UmamWWJc
X/OSbfGYofaOngVYf32AtJ+WfbXPt9Emx/iglYluddS3PEoQGpusyWdjl14J+2KGQ2urb2PwXAuH
SHsSQac0gkB3XW143lph/I0mV3plRHTmwTMAja9spo2xbWGPxU3phU70pLnrEnmHYzwPUCynGvtc
qqfVk12JJ4AbgXn4YDaqZYI2Yl0Yx82xoBTo1wBDSYO2lijHp6e0wz6+8KhHz+tieLfIjlREUqL0
k3aO3BUwyfdP/wQRgg867MLKvv/XiIwwDqYVUtIuBEdTTvkNMAak/SwgBDTf80NxP9ynTnQXPYUR
R184IRmLwQHAEqUUIphkFL6XIA3ozNZeZsIbUeF9N8bLmO1iDCJtnieH8F3bxZvxKXqIj8qNeRzc
DFG7I4KbVP22/hk5PpTtiHZCpKoFLS5QH1p4qd+47ZbvQ3l3yLiXUJ+wPtpQt5a8mfpbUh9UmTef
wsslCeNDsEJotMSAkNZtn4k7bUy7cZUd3lg75Ffc6euy4rEI40VaLQG2HC0Qq+Bl170ltcOdjkhC
siUXi1zE4tUZOaEYu2whGvM/g8K1+V4VxCZixXkGOCLYhuggpFPbCzT70FrHbG7HeuJ4J57bYDuh
Udlj3X85h+bpO4WUG1NHD0HbQBuGYUJJG+IT13PQtGnlY6mM54haMBwYBg4m7mY3suOdgZYMHbwR
97zP9Iee16+whG2JxlIGagqB+gtk4Pvyh+ablnooj4YDMIoHdZcCmwiS5w2vCcSxZbYlmuTEBFgI
3GOyDfzeHza0HUo2PFgvnpIwIUqXKoIc0LtUl/y5H8UC45Apxy3xbFllHIaaJhmQT1AvHDxKkpLD
mgtwhy8wLf7cEu/iGMeRNwFYDmmAh4vbKZvUV/wemTAvaeM4QZXxGH1SiRMJZNUjS3ur54Ujjunj
MAHXf92n8z4QPe5FziYP85RLdPxwGXYTeTVTbirFkcD2OyPJCOuxOEeL2q64hUG5GDdsNtJucvtt
5lbfebG+RC9nxYLZBqegpJqCJeqf5dzFaQG3MrxgSQnb2rSOTFf5xBRE7xmQ1QkXfojj7DXGfyiz
WUSge6VPi5a74ab1BXeBmph33TPl7+apCidiZBucpOr0jtCBr0YJrba+j/vOG/WNAmCHUuUVYXlf
k/79Ql8KQTPKIsbXpMgbpfkk54/rCvmJfZ3J8Nk+Z5cizKiGZfGkBxTT1K9hbmnf4123r9zFFh15
E1gNLtSlrYDC5pZ96ddZ0x3GmehxsnQaXbEZ7d4VXd0DzeShPAQWFodP3BSOJ43xJkD/n8NWh39s
HNGmL1xtA/YYGRSGwk7c14YnjXEqbayi4xni48279KbyymOAoZvZka3KHje8KjbPCBnPkhijbswt
EplI/9qj4SX3uRcVui+2d62R+xUAMTiawzke27fEVl48ivPZ00RYLqUhluKXKNKnDj+m47wDbNcy
HkdTzqnjpGUa+g5gVMMH8OiGcyjOQ8D2LdNGLZMphZxkO7qqp26ml/Ao+fkWERBI++Z9v1l4JUpO
BMQ2LqEmclfSi6QT8IsTIVo1DrqvQFrNOR+vmPCpYykveB+QHCLaUr3+aGKFwS1DS3ilZQXBLTa0
3ha+Ts/6c/ddSfhktrzDMiFKZUpShWwKc55HdBtdTHb7yTvlm+QPa/GqQyyLhCC1am3QWjPtM8Yb
CnIa+qqP8G/HC/B4esN4FgUAZ8EYYDNWNVMrDYD8lB+X5K917eQJYRyK2gSiEgm4uzh4jaZvfbBD
6cJZl8Er0OuMI5EjI2kVOuLWOZNDd3wbGUxSPZiksJ6/awyXZ3OcU7HbZkHet0OJ9W4vNQ2QfQlW
pvTWiBFgzsE4WbzB9G+kZh4aVYLzp9oATnPtR/aWOYKrupOtvS7Pw83yJfV4isGLjgzqRi+e8FIU
yyQU4VGaVxXnmi3zK21CRNj0fVG+9DhuZtH5M1kE6JU1WtwnlnduGkBd/IBBRf9vNvAD0Cc7jO/t
jbrJnMCRH1MQ3jjmTttjt+4tf+FcN++zMqHLXGJ5uqVxkrCZvPQ+3+gbrDkgt2sdxUAinnqFzStV
/mHe51eCx4LS9GMBDHYdZ81eCVh+6pscZ1VLUKPR5T7BBpfkgZKv6s/Lc+7EJ97gHT3USjjDbqUV
Qr70MdXlyJgtSd0Z0TvnWjmvrsE6GhWL1gkNto1jtaWjGiYuNLkJKRE4d9z1DyUBStohYavoM4Fo
r5XGhCEob/kqnIbtfAy2gHRpXxdAHnQ22fcvKUdvrqvNh0TGXBYpM3NFbYDoEAA7LYyAdNNa4/J1
/RrPzbHPH+pDDGMUXRC1Q0ffeVoioq0DZRO8KZ01+lRJdTcMrR6JRLFZ0OjFAJ6sYyqlcKfn3MNs
fY79hPv1X/SHtPrjFzH2ErXgHCrp9ox21+DDYthi17mYmQZFMcIpe13a9XDqQxj9Chc+QdIG3ehE
+EKzukPRL18Ce0oUJzS+KFVrxYBqzaXCW5d5dY9Slj6EMrF+HmVdDJYMOi1VWiTNbLUA4XTkq7lm
q11vme1ohaVh1QtvQIF3XMZoAilTiF4jEKAjdrT80ns1qgj/rvzycUDmfZ5CM0pBCINkYnkSKCqT
wEOL4N4h8zrHkdxNmOCjJ5mgt4BY2sZbOhvAO8sfGpW/DmPSzasLFSFK3+pzB0mtGz3m991D6cf+
sCsPErajRUvcxw+8t/K69/wQybzQSo/yo0kncZoh3tWAugpMkdd/5aiCyfgXQxiXzKSGr33pf0he
vFE3iWPezJIVYghB2iEy3v98nCJ/5tk41bMVr8NiTkqmUAQxsOg8wGqTXXJLXALEMie3iaPsiKeA
ssv6mT8lHIPnXS3jXaak1ItOhcEno2QJ8ns48Li6/xA4fnw9xqcYgvz3QoH6IO9oHSaAHxWOuh9Y
WMHjurDrYc2HOMablLU0KTNVlkj7C1U7O69Ha44jp/+XzfMPSYz36ONGEWJaF08OZIcKBTZMKpdm
hFjWxKPL40r4Q6P5Qx7jRupGwAoeHRGIDtVBtKfDfJQkO34i3wzJKp5nJ3ea7+Hg8Z5erskzzkVO
61DuqW2cJ5Hv892wMY+oHko+8aRjbliZP+6413s9I/znuKiT/e5o0Gqtq2lG5WLWA29qB9nSdKHf
BakGaEtJd4A8a8tg6bOGlozbMUiey4DrFtbtA5DAv/8IXaqVrmvpnW/FH+0NdpYcsjWPlMoktMnG
5A880gjjz75AERlHJA9GCkRfPBatm95QRqzE0+/DLaULqj3hlhuP8+TRv1/488VUhaFJoMXjjuyW
AzXP4kU/9g5tKo4vJsfRrsdxgAP7XRyMppR6U1q8SP2RBeirmIdueFyPKNZ9OTDSf5eB3VUpSejW
tuwbu8Ib9orfbvnLEryjMJ4GGwOd3kYI6ruudlLg28vC4OTT9/XDUKte0wfGy+SdPo/AYFhQQcAq
RgPWb6JuihFMh7EJnNXCFdN6uy6S47IVkfE0sdrpwBzCBcYKcAWBaVZhIEm5ScNj3RPLwDSLYbzN
3U5TNrPwhTS8liPP6hiHU6rmkugZxpkT0QtT85gXOa+4dvXjgXdOA/0g0T8xwgu1VGbYxaZmhtGy
xBrvlb1wI9xrQG5T7OmLKLv8sjZHKNusnauul3tSIrzIdmHzJSszO9QDh/P1qIf4pDEfR2P7tXlc
LW13HiXzqy1tw4UHA8CJtL5scp9b+eq3upDG+Cu1ABAwoRVY8M450qE4JYUFVGuxsqS78La7ST36
xtPaClpAbo2BiAyg54Ed8DLgq4Zy8UMYRyY1udwC2JDOYZXI740eSOszRtlexLdwOzrRZrhLnelJ
mf3kKPOWJXhflt7ShRetiyaqEwXCp8wWHhSPwpW0xBr2g42NIazUqpMVubyi3NW48eLI9FddSJUm
EcxXdBQfsxpu26ax08qyp5YYF+yy8pRls7euW9frxBcSGZ8njqpajxFei8aZXcFSNwDVmkSrPvbf
zRfBrR0JzaHhTtvLL7JkZ8QyH//jL2D8YVb3aRXQuhkdf5mP8R1GEcStek/7UlTJI5ciUcnH7Gne
BC4vXuYpGeMZc5CuimCshLYHt9Xog9rPSoxHQXvo6hewtLrrh+XZFuMH50LrxrmGVvVC5ogV5rwH
teNNn10P7z6+KdsanruyK8yfEcfsys/KYCe9BRgEO0a3IbD050CwUYLk1Xc5h2Pbw9mYELGnj0wo
In6UE6vueHNgPBGMb2rMWTZ7WrMeBqAzR18FXvTEMXu26Yuu+t/4MMkyPJoa+EvyaXku5ZE3cE3t
asWna/SkF5YODMI6Hc8L5tVN1IM4Iv8GdEhLiEVnXeV4J2JcytD3C5YaA9WrzX6bNIlXRAAEJCUv
xOAdiHEkQt1nSkLNeOitnx2F/C59MrF0PbmtRyFvEjf0BG/9dDyFYJxHPMp/byEvZuxo2ZMBRPR1
CdeztAtrYjxEFBNJ1QLo3AjcGfldPbTH+Dh65FxhFq3YIy9gqrY5UjlvPguvGw4wIHlCZFG7FO+G
zgGnT7FNaT/zU8KBxrgeH36ckW3x6pIiLCXFCBht3TpXSf/K7c4yTg3689GON4xP3dyK8rNNXiIY
jQAwMGxqpsQ183A/aNrJyIStot4FmDvOg+UoJRonU7muK8DX1rEP/ZnQAazpgCPQ8CHJcBCFyRKi
mGNr1xuRFML7bxGMrrTF8vckQOeAr+IWFZ9j6Os+lqPuDE6EctXeFA0sAPgHpnkmkU0U0ggZhRjJ
jVe4J4AKekF+nEBIsq6JPDmMy+3iODDSGGjIqgJ+5XS+z4v2WdLTJy7M+9Xvc3EiJt5DRTAUDbpQ
07qiTTeGegA2uJTaS7EBiwEspDdeIfL6VMyFTPqbLtxwpaj1nBg0WbbF2e2wZabYg+kPAVCfAaLi
ouUCLEwMEcqWlG6GZyBqy5t/1Uy6+BGMi07w+RrgH6teEP2IEsmSm4zjJq8+AhcS6Ee+OOagq0B1
owm0Pt/I0fdgfgl4aB+8r8d44mFEtJyU0MdgBjOxLNwKRvW6ropXo+OLUzDWZSpJ0U8ZlgZG/XVJ
fHHZyWFqTc1t2jysS+IdhonTkj5p65ymHvlSOVOK5lTGLaNyZLALSdIYVFpy7kzVDshjtuoey1DK
vfjQO9G95BovzRNvpO16m+/jBtmlJOy1LAIg95BffNV2xB6fwl1nxVv5FQNgVuoJW16N8+onI6JC
gM6mgNWOucihBYqcugA3V63uZGJ1xS6eNku2iVUOw8BVDVd1VRYNsCEqLBVFPU2DDuAvDBdgInAC
J1sJikkjddf14nq69CGG/Whj1RnmHMGQqlf19LOhiCHITV1bgRN4fo8F3+petgi47r/xthOuKsyF
bMbjI6JfhPZnR1jFGI96oCST+lO+TW8TK3GjL7xs9PoY9YVExveHUZxUxs/N8MCftvITFtDb0g7O
WDpwkQ/ZLn3IO4z08ERf/ZwaUdCKBi2dyE4r6kEZdRE1ji7/EmNwgogP9XK//jGvR3bgcZcNQyIQ
xjw44SAQBb0vlBXvii2mzQ65ixfbF95bR7ibnimIdcutl37q/4LJ3ZB0CXTgKhFB6UaPfuGLDaOI
cyIT+TxWfUbNehDs+Svd7eKvPbH3yApjHL8GTgqUTiFsKlo7a/YEGPoV4XjLT+EjK4Xx/XpRJa1c
yYj9X2dsHcY7DQudk53dEFAwFrbEqfVdP5QKtgsV3+0TAVImCIOkDILsZQ1oiPqbRTWsduABPv7h
VB9iqD1efKgh1Od+QW0AowMjSiNAUyq3gVMDpUC1WzwJtcvzz+eg7TIw/nmRHyIZ3VDMMgOcG33h
bLTWZgsBif6qOMuGXqe8nR7pHKtp619MoNRoFqIiPrHHp5iI/RGMzvShaRY13RSv3Wo7YTePLqhn
XvkdQPxY2JDcyM2e1F2yTz1eM5pNDFjRjCKpdSSEnb7ANkp1Oxf6W1raZCp+xKEK2ARMTi3tX3XN
UV8aNqxdOhNWhKBdHfsS2itGsxXWRyAOuCLGaOdJdyJzn7c81Dee/jKPogamsGgQcMELhrCzfi8A
b1l85jg36ptXTnV+yS60dyozozcWnEoFmVuz1TBsGh4J1l4KN33glX54tsJmI6qUlSiF0zLaGeml
tYC45sVIfRQ7sSpf3XJOx7lCmXmZ6kQmwxgEKMSewntQ7GCIB5h29nTfuYE1brtjceQ9SVTt1y6U
eS2aWW1IUlHdnBvLLIut0GV2AGZI0Yit9eOxLz1jBucS/cW3i+tFb+LClD1teSQSSM0FLlAJTwTj
aczS6NoyxQdLDt1h/GK+lLauW/rTklnaZgHFGjjPJi64KG3xrt0h41qWXGyjmSYJlAaK8qZ2AEOm
8JQ8T/qpBspeIeNJ5iRv0Ms/LxhL3phZ2S1GvP/SDqoPmIHv8gGghzwF+RRdszIZR1KKgk5H5X96
7/weQDr7zjKPhmXufg578KJrrtkxniRLRDXOWxg58csbYpc7DLWd5G3xDIhTCwHht3W9/EPs8ut9
YsPfmSRqNNfn92lyhHOOPOxV1/QBJOnwkP85jwGbrIAbphFKCddJ0PVt/dTvUXTrfN6bw7EEhXEl
ohKKYxgqCJFALWBJJMyfVSnpHjlXd819gLiKEIUSS4E9EKZxYdOasRh1inAagPSTJ9qI3zfxXeSY
2KUAcZbT2c0xO/IggT5F8FQlL6SyhT1EE5NsiBngtr5Gt9Nh2dY3o1/6tCm6uFhSASvZBtmYx7WF
a8/PpWAmWRlI0CcYkYdghIQAf9kZjyDtummsBlE14dTCrlrepTTmGwKCThBqBdJqd3mlq/DYwfmm
HkUPjBTgAJe5G6ZsXsveK/MYDEmOAm0Kge2EvYrgIMf3WpEBvrW2ksxw1nXnmiFcno5q8IXqBOBM
DkOwsSEZygfgbLaaNQRFeBi1MrJBfddWlqq17UtfyLLbCypa+us/4Npre/kDmMcimQNzXAi0KACH
yRBJVt0ey4B3TI6FfNriiErZlLEj7I1L7ZIKKBDtXyLOFquczvKnoWD26zGPgxygyxoPheFVPYJ6
iy6JyXb2SPFSIqfaz8fSp6Ap1buJ8uMENqPofgBOo2qrNQLuiFd9510v826YWHqaWqiNZz60z9kt
pSQYLIwmb1V/cmkKlZ647+O1l/jykzLuKDVkpY1ALn/uuqp7VMPtdEs3bnmh2nXlBbGbqRJFE9kk
Oy5JWgYy7vofdAPqxfmLvZ8GZn9+0w85jJEkgHwvVS03vFSvsEGp2KH5VdM3gewvpRtWJyXbLsPd
ul18qvezQhnDKAupUIclNrDzQXs04S77q7OwGufML1yPSj0mGzsZ8scBmdgJ6zqLWBeG7rXjeId5
mgchXe5Jg4nBpUe7ZG5TSxaTV9KnjWOmshtEwcv6cekVrv0CxmwGtSKZuUBPFfWrUtRWDFjedQmf
lmjYC2VMQY3nIk0ifMURc7PanXBSDsUD6BcPyMeSH5jG93Q/Ob8hFY+N5LoVftwvYxFhK9XVaOBb
lvJRWe6D5UUjHEs/pyUrN8gCw4BwvskzGS4OyIAowLqlH+wAUetRlOjJDt+iE1ZXnPR2+hFtNEAg
znchb0Repk/T2m9gXuZg6EkijvgNAKbKBmvy1Nf4nU7Lx987Cz/DHXaiByzGzCo944TxeXRe+Pv+
f4hMfl03CyQT1XkfjhP9GXcyVhTBHfdN3IZbCbvWryaS1HGzKFbztfB5Ex+fmOYZHWPBZFo57MDI
DMl0UkwFDwxdEB4QzuZu7psvAEUF02W97ezUA+P9Tt+hMIfVDN7vuKpviiEZYKhVUcRirGnpJjHJ
sKXsxcZ4qEElj1zSLUWyWTepazUl01SIrIF2iXKGM3q9QKejujpf9OCYh/ZMe4OVIuxEN5Jt3hiD
bR4pBCz5K/SaJyWxuK7rSjB4+RPYtEFRFx2ZEX7CvNN2lUcH2ChhC53t4a+80Htj9Ps3YYx+gwK+
IWUAYctY782ouTEz8gbOkf1Yt09NPpv2+gVfS8J+E8gEn0sgx6khBnDMdPLQVvbBLY0bzqtTx/4v
7p7flRfVNFH71CWRiKrGvqiVXA3jHMBHdq9db1egaTH8eDN/p5Bog9vtUR/EoF6P292QPW9U4Mob
8Jtw5pkdc2NQFqM0gKN1D9xsqRI4T8CVKBACDBGwtxKWhNgB7UUIJzUqBN1D58Eqk9gpimozR6Kv
JTz68mue4DdZzJdryyXSFx2y6EK2YOkbQFm9gwnRC7CxXNsBEMlEjwLUSMjRQhsA129AL3d4yG/X
Xr3ffgeTTWRmkYE9HV/0nxHxaiu8IlfDhlrtzEhMrcHXsb8ZOjw0gWuZk2mijE5kE4kiWoOwpovc
oumyoTfqBmHTj+wx2PWTHRWW4YyYe7RAKX8UEVRwJ8WuS9UkXRVNEQzd7CZ8Zvb1EmmIJLJDJVvN
I8XqlG/DHthN2Q3thJjbgRtbXPVCmqHJYNPRCaiPfj8qJu+CME0QiSoPg/Nzb0XeLjtgpYFYmefz
rqoxGOhUAxTysqoz3r2XYSbRhE+6FI8g8gQeCjB6SOMI0+O6+7nyjJjYqfgliImYJAAqx0BaxTva
eHWMVEb9Lpg8gtzrPu5CCnN3YhjWeZ3iOMk2Qw0B6Gub6JTadAxq+sKfg71Wvrs81add8RYd3mVC
etK8Ro/VNkJpC9W7R/0LXYJT7e6ov3EXMzmfjN0bN+JAMlSRujZSHqU+2hVtsDMW6VATGew5RHZ0
dZrgkxZLWpJ3IqsbA/znUh3emhkwnQVd24atyWn78n4V46NKfamMjoxIDlEJtqsgdGQlwPiG6UkR
F2Pn6tv58ZlZ2tKiR4nbGKFM7a53zVda4cuRVrzVGOKjOKkTvGDjhx7PDclUSz892heCmWdFVIV+
Hkr6poFKqPhGG7HBtngJ3prT8Aiyt+8SIMIFIE1PrgqAGuGtOfYPSmoVdy32o07cuaDrF6ES+hLB
SbFN2m7KNFUZ4KAGD/zP3SNBXechBjKfvsOicP6oPnf+uDfc7KBz7PlajgDVxxQDmsPnWYbf3VRl
lktStgM1tQalQppXZs6EQrKr+t8LJ3QNBysbmP9fjiPWMxFD8YoD113Kxy9gPsZcVL1KpBrhmlbd
9wF5ieUxtPVSUZx133X9Hbg4K/0lF6/PrCT5PMcdlDsSTsijX9OlO6kZME5h/oDunwUvTubNGAp3
vYj62qjNe0UI9iQadhHhwW5cNTX6CGqYI9E11gHMataO8gDtn+LI69PcrbpDnoFQOpL99YNfq0CZ
5oUoxqonRU3HUezpiz+6ipPuKGr17GLdAh94dpdt+IU+wqZP7Q3L97cGiJFHD1tPR97Xvtbv/e23
MNFHLoRpZepQOOBCyYBPqRFqWWcWMU9D9EFr7iZwWRUgOYybf5EF/Sac0TXDbIesj6ABXVKA5ADL
Bz3YYfXGWr/wqzHzxX0zipaSYU7DhSDZUodNJoN2Z0rtMvompwCvJ18T2U/yr+sir7+ZFzKpul0o
N9gHiZFTQ24cULED7ocC74Df1A1OgIra1C/r8q5a7YU46tIuxCHJNAIyQByZsbkWPmgKmIT1/330
4rfPxUQbY4xRj66CkKKXrKYCt0G2q+f/enNMtCHXAFEsqZTsEPjLtkQc/BU8JY8/SxHchOpKLfTy
UOwGfNCBQC8nMEaaBnS34U7eUlSmlEsIe10LUcQ2dBHTK+eayOUn0qUgHlrkG/FMnHlob+Jp9Mok
2rYjRlgwKXdfy4CcKBIuJMN15fiQzHy3AGsmIK5GbDOrVrGt3pQX0CjYnZvtBTzq0rG4Gzc8yOVr
JVnc64dQ5jOGNSFGJeJRJ35+358beBlAz/lZzPUax4ckdtghjbEh2rWQJJ0ihMAzBnZEN3WDrX7E
FC/ChvCRbt8Pu+R+fqDgyLwR3mvlrMuzsgMQyST3VR0iuRjtxSN4sbHTfEd3bkZPA5lxgxJaRwMn
e93or3Vkf5PLPCRd1WK2jQatyql34028i/0cxRUFEvlJzdWo6OKamZcCdXxTM6cIHm2e7W4MraBu
XUIaSxyiLS8mvP4a/9IedgiinepGLiLUcfrlNOSLV4eD1YXvfcoJuD6NAaIe+NsVMm8DwAXECRxg
hhc/58k2vKeVscib37QH42EBGSlQy8AIx63/fZolZeUy74OZxkEjGVCZ/Md0SrZ0mrS19Zf+u5hY
5AREmp2sAD+p8nVQpIcOL9Dkmec5RrnwRmDhqdD8piqL1oGq7Cs9sWZ5n9ffGvF7PAlOplZ2qTUc
laUv+qdQ/0KJGFc066jBtZhChljQ8MyNb2g1Z9Pjevp4IYPxPCTSk6BSYBUDRp+kA5iNAVGh3oMv
1Cd706k34p6X8HOOxdY4h6YbpVGAbzdSAsCb0k5zXrfp+jv1yyLYgYihBLfQOMAiyjAiHqg1S2dR
itRpNPJOcjG1+mRsbWHUI6tRRsmvxYg3mXS9VPVxs+y0hCGo06IKuFm9Jx6Qley20NwcgA65atrd
ILhRk9j1XPuiXG7iRsASUQ08vjLyxLIF3ktvGU3y3mbZoSikp3VnyPsEjHsC1JHZlLSBHAVPPbkN
Wk6Exfv/6d8vDaaT1bjqkBdV5EfQvQXi1/Xffz0durhcxhPNwyTKRoNnrEUOENnNKcEIEcGsBvHa
U2UnR16eywkLFMYFzUMnjJlCXQB5XMZD2G3K5mH9UH9IdT60lolLe73XA2nAoZIYEFwlakeo9e1K
Fwh5sq049ZNgi9v2UPzQMZrVod9NS650bPj/EynwPiHjfNJCb7IkQ5NPnLHU0xVuE+Sb9QPznI/C
OJ9wkgMpVs9fcXKmk3aX3o/YHh/f1C8axRi7S73AXZd59i4rTpVtLILaTyizHqoffKE9iPGpEQFx
lnj9aOdP4ZdmE7rAlaGhkKNZLWB3ZUC8l2j4LG+BCVYDEYhoeHyc9Z/1hxTo17cnTC9GDOIlXQpY
DA3kJ0z85TadZK7eaSQfckFHOfEJ21PMliBpJIKbj6W3HFQtOVrUuxiZSsZ1hDxRjK9BWXDRtBl+
MAUJ5RBojtaj71IuYPqu3WZoOS8aJ3MgjOuperPSoxCPZhWhBpZmvj4u910UHotkzK2yTvZhZYoY
kS45msU75/+Rdl09cuPc8hcJUA6vip3DZM+L4JmxlXPWr7/F8X7bPRxtc7EX8IMBGzhNiqd4eEIV
BUn+NJZFkeJgleFdUf4SlZPJJa2tThPjhc48KxQWhXMszdOAs4J61oZ7hngX4nbFg3a6QyRjK0Ze
lRU501IVMjeHSpoD+9QzIVgct2h+hTITyr62sWYBLSOYpZUq+EAPOXHCycxHhLFGIkAXo2xDWwlm
dNQHXXX3//Q8CoR6xYgi+X8J1R4J9BhNBoETeLwrOSIksFmoxwhOaCqUjiuSYm6Iq69JtyYHcXbB
qs3/1K95Ha7TbCh8HyeGT8JWyL9iDmMlprx1e/MYt6JCvanifJ6kmVTMNTU1g/hJ11IrZelns4xQ
ABJ2KXg3ONxEWid6WoFgKf4pgQbz9lJYIQUtSMENXDd3Og5egTT2rn+IfxAlvuixNZWzHJm+b05s
FbLFs2CIKjobUGjTaHbWqJwUXfSRSEVD4kr1s+OocqfQwIi+VnTPqZjs60F3Bp3bczJbz3Txjr+y
TgFJonJaLLTASn6TrCJH/VGuuncymZc7Z/KoYZyW5ae/gTkkXpV1sA9RXzLqQwnkRlht+zK/gOJr
BwLcx6wy5XX6u3wyNllpymixNT44BoQtHqErw9SlEGZB3kU+XK5oayvpjznG8+SOxd20nFy5MkNd
AXwulLIqwsy0CVEi1rbVY25rz/kxOIOUEgqL8QEVOUsWrOm+3UN2itVCuHw1XP0C6osqYpPJSM6T
5IoKCiTFHfb6CRGL3TxAo5ZZFF8+QJcPSkWsoIsdIccM/0dG6aSqEDASU8Z9zvp0VBwaj5MyCzz2
VEkeOTEzeWOlsMoZ35icPhMMV9tG3QHqZGRcRzIoyhGq5ryT29IbdNaglARqrLv0WXzInwcIFaSO
Idv1q7YuUVwof7G46JffjJffQfPRtGHjj3qKxQY/8Rp/KD+ac2GBC9NUzfAuXvWoMJoZqrqJy6xt
MD4lzUmDrvBGimv4ZrgOH0ZbdoTtnxC06dHxRFgdWWmr5bTK1Wqp28OoMlHjyO1BNHKHxPTX/LpY
F248mqywfzmGubJFQQ+IfbtZn7Czvau9k3bCEvovuvknYmKVapjWKLzpZGGSEhCuoGWPCNhnezI7
zpNrHjvJ6ulneAg9ARzmYiWUJNkhRhnuqTjrUKgRdjN8kXVHLgbXV7tIwUvRq6WE0Z0/8JLusgN6
xBov2iT7Evq4hV0nmJKoIggmkGcLq/378z347e12ZZ6CG7md06CHHCKGF8QNKNdsbRtsp0O3LzbK
NnsUQAvKvdWqh79ukcXyshMGzHlz9OJNdKzcKbM4L3lv9wPEMH2Lc3ERvUZH5cSIJFi7REFWpARF
Ws/YJem+c8JTd0gOhCmGsFmm296pD9m6Qgd56+UeizqUZZoCslHVk7A3YDpd/0lxK5+yYawgfTkT
fPkS9LQMZNgNnyftuQPaH2bUYmNb/eHvejwLeJvUYvGoXuG9xdhZ4qU3DgBNhwPVepQhiV+FSAL7
Xu4Gm8Ty3WhNKhXGmvXyYWCiRgFUn6RVGVVYZcGV5tT2mFjRWDHR4nvnaicpYIqV2BgqCV+stf0z
9x5KGAjN9hHYoGY0cMSH8jC+slkDlqPdK7MUQlV8LeQV6VxonBpMicm5XckftaOjb5xfGQ+BWzzf
/naMk6lRsZEIrsRSzrGX4TpY/SEc1zbs6YblppCrhVEQpReDoKbkGV6jP0a4z3cQWnB8CIbPXh+Y
em7OgH0oOFk8hOVDr3H0g8oYsmJ9UgqmAjVWmgQzxa4hNmYuYSimF63cl808/Li9qax4T6OghosS
A3pK5PS4gotCmgfNoYN81CEwlp67VcF4uzKuGloJxRjkoJRLcmog7lk/p+Whz95uL4n84hsuTvez
hRxGU2aOnJNxuq/qcJtpGBIxertVeQ/9XW7nlwzAZrg53c0C6uMkjQ2Y9JV0HwjcURgC7/aqWID5
TfNEFEW+C7FzyK/pn41KQo9ay7viQRLDLVxxC7dbS2uGWQZg0m1qXTRNPP/5wRxQsv2Kzpml7mTk
VlOH+1F6FcPJl1PYF+/TKVgpJWHujRjLFL3wBJ1RgMq4qdCFdfIHK/K4X0Q4E30yCIMIx6yxqrbq
XdihziR76Z7liIzjSr+uC27oY4nHh4XeCwo9j0Vx9KeGcSmxDiwFOPlUKw1HLgkc2vVYCuZQlia6
GsDAgFc82s1bxnFlPaN1Cl/aDgMMYoNbMMYlj9vCa/bZvjd9cAfKn3OciG8O3JrFtMeCVp0Cm6mM
ZSNX8XEzTP+KZnBXfpDJdN0eN/kq2Udr5RD+1M36IL+BqmFV6Sb70UDW9h0eMCGnqhDOUL51D4R4
wUckPajMo5mq1basNjMfe7o8WHk9sm5ncsPfMkdFAGKELPkcIXld24KbQK6HDBzO52YHZU+PZ9wb
n2XJW9aoWGA2GqlRSaIVAhOnAlMnXrcCjdyT7vSuvAm2JMzS7XwVHsaNakcbzgqfsfcmV5sz0pU1
VAXyPQuQl7ve0Pr+vy2nfDo3agMPZExtqPviaXpCIIviRLkaz+JaL03+pOyDE1FmE8EXcGJJPv/D
DXexTscNXJv4HWmA56GyXsTWNCiW27+PolMMmzx9DsX7WRHtMTvW2stt9Px+L2C4AqkqNDOrhorW
dByOqypmE5WNmITws2rGuJWqb7p6Xt028T0q+mqCcqlGGjoejHYAjwCzVWFzn1QK2KS7OTLrAWx6
TYGghe+4lV+rH7dNL3RVfLVNvRX0Ua7FsIA7jy8GBKlGO1lpW4xFqxDAQ/JjNyKYF/Zo154ik9/J
KxYVCmN76WRHmKcJwnkAp6LcTenPKGN8voXy4pcF0ikNLe2qZiKv1WxCPTW5C61kkx7H59IxzmVj
wqlRLWG9wCTWsijImJJMltIEpyb5Ha/JI3UEUTJ0TbjjiHeSsM13xZ1qxffFOdiWmObw0aSsmnlk
zQHmGuNt+1ig2lFZopme/TtWaoL16yiImYpBqYcIvy7teUflS2/KRwaMfYfor9tOfsKV2yDLHWsR
KU/1omRLYegIUWOq0UfHQQAsUu3bx3gh1wJzhMeOVwRNxHzZV3NCL6L5ecaKCJMoIcMs9iq2lExG
Bi4rBbFw9361Ri3OL6S5CEmVYITQsy6bojP9bLx2lZrGWQD9lU3akA2bw43k/D8XSiOhUvStEWCh
0rHejet51Zv5Kv1JJFdyi+WcCwErWaiqiRAIwMwl7Txgewv4KMNX7OqoeBSnsDb1QIAikFKEWyUf
ZNPnB23NjUApDiQL5tQ0CjR/U2lTdwnGhooaHS1liq4+qJRs1H4O3f+0IZefSHmanKot10rYENHL
DjlikdANduFdhxQi5CxZocCi51xtCHXO9LjX84mcs9GtnogmaWUl0K8dUC4B0zCo/pk9Ad+LQ18/
AXXW4mFA63uFwleG5KwDIgb5AeSNvyZdm20RCooWF5cQ6lXq2czKUl1xWsczCieL95OIcyCC9g/z
Z9QdUSn1n7m3z1olebWTKbB0w2KWWUhHYKkXO3RNtJiGrJZk9DE3UKCSrWwTbCIrWhueiFxi+y9g
ehGkrgxS/Ra9jBxd48MgJ//Uq3XVn+X5XRHMJmHdQt+zAV+XRp3SrJykUEzRtw96sZcc1BlkWFG5
0yzOqn8368qFNsU6ervtG99fPl+NUoe1zspcHBukIFqETJIomUFyJyUsLW6WFeqADmmitj36al2u
2tfTexocedm7vZCFksjXlVCoB7nvIUsweUnmi86EX09OnP5YWeOKX48YjZZ+Vsfckx6n/9Cn+NUy
9bCbA2GskgSWk/pXpu3CllUAYW0fFV+OYyL6aYYzKAUnNd8J3L2gP93ePpYJKr5UYm2e+BpfCIIA
6EF+HHOMOqQMIwuFnK87RaFEj8b8uR2wEH7jb4gU9bwJV/9t3uqLITpkrPuyNcoWvoR5aGtQJQtl
XUtmst4Ql/z6DvtqhgIHTdT9SRnw5YnQH5l/DY8qnl7JI4pGpD8MyDQ7+BHP3TZ2DAyfoS55+7ux
tlSlUEMQZojkkjc+IYNRViGenaTDh50wZQAhreMwjmWV1ASe6rl2whKJhBLdYLlU210i7CERPNi3
l7Z4JBVZIRkvCXTHFGjoZZgnRYnN1eJxy0WVjYzts6KFDDOL67q6rinc4OO8bYJuQpcx9DQl7mfP
qXat8FZQHbO2ZQQHixh/ZYyCihpCS9KsYAiXj6RDGyUvaTFvxY5bGzN4rm7vH+to0DQVSdB2uUFO
57Rp19KWxJ6zFeNosCJO8iVuuAHdqK3MQ48KgYQ0Xlft9b56Bx0Ki+dl8TRc7mG6U1vg6pmrAhy/
cF2u53v91bdqO31AUmelGXayNxqIKeFxeJIg54vetmdjldmkI5I5H8JaLeVxeiiF1TQDxFoMofU7
QuQa2sEeJa0j4fyIX5lj1Ky1U5f0VM51qij4kODWsj8jSo+0HNXgQuzsyR696Zn5fiGruPVNKe8L
uaSfEzIwRhJakpuDMTez/vC/5Y/MCJYA5S1rlBOGZdRVnY/rpwFBLpn18TErYkA8GELXb7fdgvX5
KBcM564IC1J0KeqPZEBqOWM1eLIsUNd1z6W9MkewAO7Creznz63AsTg9lpMyV/5AXdiqDuaFusD3
Ufedg4FqZArs0C5x6yiZSRizoNKOGl3tqXetVXqsZN8ikF2Zp25yPm8Eo0lgvoHkRxsN5pD+uC/i
2rn9sZYf7Rc7dBc2Roqh7aTATr4bd+V94vWW6HZuuKpBkc7fMawxjiHdXN0H4DhFDySJT9r1sCcD
fQOEycY9W+duIVv6JXagO6vnSRPljoQoyrFdV6+g/9tAtlt0oPGDRYIiD4y/jv6u9iYZlWJyd7Ae
bBSmGHwgj8UA88g97YSVvibEE+mG1cTKgC66y1oYNC2qWgIjqBrHD/187Fg9e8wzQoFH5RucgJwH
7rmz7NVr6MrtEwsdLqNT4CZgYRXDu2UKP6AxMed9LWouF3e20JfoZWEc+oX2wK9HgwKQuhMHuSML
6l/Kdb8WTCTS99Mxbc1y1TrxitTGpjW0fcAcojxwNqsayHBuurVak+eq4TOcDbCkcA9ak21rzTec
ccKMVKrVpc1wu+UtlSBcIUu6Dvoa3A5XicBJ6CYhyYD+PdGpgQaimYHHVbd9TF09BZbyiIE9hs3l
438xScNn4vfNxI0kbCYnJvEg2YHjz8qOscxQMNnEbQiWE1wFYxB5BTc60iCdAiM/CJNxTrT2NIrR
rp4K9/aOLsa04v9WJ9C6wMMYdlwuolrgc72VKad+HMyQn820rq0uZSQull38Yox6BJWa0Wlcj+jP
b317aB55bvY0jgHNtzcS0idfj4g0hC1mV3EkyTOHMBcna7TkMXOny2vRoK4iC0ho0i1yaHSuY54n
z+DRMMP0IQM1SQkO+9ufZ/G8SxLUygl9J263r4uZx0bK/RqLycP4rA/NU1cHP26bWAZFcFAJsghC
vG8Cv3UjQWCHh43/6Y8Jz4Q8/rPhzmPVz5eTwFfWKFBUKy2Lc+LBotcjXlQtY7Z5jNVsI6vaVUgu
WdW9DwUXJtHA4o19ZZiCjipGpnto4WCyNyKpD85DuzVbB1mFLbPzdfFwXNmiMGMwkkZUYvAGoRVq
1xzAureVPh/cjZ2tjY2847eg+rv9HVk2KQABdjSz0iG73lRPPg+l1Aka9P77bSMLtVNcOJeVfb4k
rwA4FMpE7UnPVeOkok2oIzkrNSWPf0lOvF17zK0k7vot3r8ySHnAoJeJpJNmNgUFNxk9jym4vCww
8qA3NH5lCWkxNvHTV66WV/mjGOjkxZZlzy3/zvmlGQ4sh1t06qslUQFV70tprERYEuFbgh70n/I3
BCIwbMrb5QbNyqxtZJkk/361LiGQVAl8AUCrYjCb+DHpVcbxW45Sr1ZFtvbKxBTIyVg2OPOkaDb8
nI9omr3rG1zR6DCQUd/v3Pguic2kM1XRZmedFkORK/sUsEBmu0iLACezborJLEaMD+Vl8iCWw1rV
mE/7xXvzyhqFJj6olVu+A5oI99GTkLrTkwJAQcXVap+40ho6c0RncAaNeVZvNnOjKXCJMzFDUxS+
5YjX9gS2y6fhlQjTpGa1IykN8UVwUkd+ixANvrLClOXbQhF4QuVnQIyA8kcIm0h9QnJthGsDPYh2
haoDj050ySGcXAy4WdzmK2sEHa4OVSxycdwTArZw559nu7trdbN4RHsQGMHTVX7Of9aHGNri0TPD
8KLDXBmmfDQK1AiLhI8STZVoReZ6QWRwMgiliDsQ6R/WBcWySLkoJrWMMpoQZ3IyuOzr1SAzFUBY
JigXnbOgFwTMUSE7lD1BN30bvAYQdviTGaq90GFVOJdzD1fbSDkl1yWVmmAGztWLwop9CDhqqm3o
mT36D4oSuHITunLmu32cnrrgzR8+5CGDsmC3HpV6k6nIGMiRLWN4LWhlJzca7/Z3Zu0I5cbgP/ur
/V8poDc5p4kZRQqL/2q5a+RqFyiPFbJJDyYS28eGOb8Pzp8uDWRfihjtOOCTa9YF6vtM7t9FSLzk
xWnSTXTtC2JBEvG63q9qLdinSfhYtOKPdkC/3e2dXK6qXYzRkUE8Iu5uDBiL175Xg0i/2Ee/ZDOD
7DUROIQAMcrZKhhVWJC0/A0v2X8KkYxs4OZYB/DrkIPIFM5qZ8YpWeCqRdRztTYKhppc63m1xgfM
oUzl+efW1b3mU4EFlOFWcwgtFMEg4kNyCdGP8ix46J8TUMIPbI4xvMZaLQVMXDPm6KJA4ikrI+Sc
BsSRcsqSLGUZoYCiQhAU+R2+pY9OIyPvnUpigRHxrG9x3dWWUsggyo3a1goentKgmlP2XBabSXnv
iv2AqsrtoymSPblli/JyNe21qOewHNmTXCGxqj1I9hJMh31gLteZneFTWG7G9xqeuQfpo3rL7g0m
pxLZtFu/gkIByVA01CVwiEqoSpXiaNZ+5Q3J+fZilx9YVxtLvQNUqYiloPp8ewQHGUKjyvOcQLmO
TPST2Q8BTa4Y/2B1gbHsfl4FV1d1FIiYFCIvAx6M8rrujMUqVNYZaDvRtGvVr/Mrn1hqY1XI2rDu
TsbW0i28agd95K7FYVLbXcG/GNI5YOUORQaYfrYyX61vktO8DglRXeO0u/Bj+AkdULRUnprX6ZA+
6L8hRYNkouQJkwmSWiRjo5OCi/yjPA9HiPUxzjT5ijcO0+eRv/o1aMDv1VTUNLdLIwxXZ2mIonV3
H2jdqa9iV5aGH9EEPXa9qBm9eCygp7nBRi1StYnkC4QUrbOQb5kxdI1S9v5P53brtMk6e8BDBnl3
Vn/DgujHFyT+ROqrdecovcqlkUtuDGYjDtwAYQs2ZE5yYv4sYJY/VNdCp3tlKdsak8hvsXtKgZgK
NEQ1/KFwJNN0EMPzcK14TabvhG29Iprw7CuNQMH3r3sxREFF1tQJONrRtZ3r0XTse4B8Osaz1bcS
KLRyQ/IqDf28oOwYGedqOaN8tUYKPgyQZ6OwgRew7PnxWn8dCwwvJ06NKeHZnF4rT8rMyo7A51dZ
MkYyI8vvrDyAziDriC83Rl5+Cj23o8fSUMvDXw8dw82P4TH6NW4JkIERGWphGAZQ1t0b0/Dy9ff3
9tPTO3riN72Q4zsTTkrNrR9QKPCaF3A1Or3334hYyam+GKTii6SQdUlUgZ1DgklHWd7UWnWnGtXM
CNKWL92LHSp4GJI4CMIaOKk36C7VQqsRnoL8kdPvhWHFuIdYtsgmX3kq6DbTPOrw9aRj8XN+l9zM
Cd34LY2tBBIfgkVIja1hVTkGI0L6h3D7skoqeknajosT0oVOrvvqHG2JhCvmSzYtuoUt+Ou+C0xW
XMa0SgU0tSoZXKYgMNP3voe5ObPxeiQ1O7fZ1WYBmqcA0e/tPV6+ki4LpfAo0hIpEUBR7obqu1E8
NoFux/rLf2C5/3o6KTSK5UgsZh83XxeOkOaqBt5KhBQJQEMOrdsrWs4vXnkCBT+13kR6IwF+SHk/
/wjfCYVo7XQ7ECOeI5f1QGXZ+0Y/i2GcP4OVGOJ/ARHRqjUbW9oI6JUnBAUse/8Qiv79yQzqsaKM
iSHkBaBFOQ5P0grk5k7aWsE2cpCO3iRei2FSDL2gATvkrfYu3Uxv6oE1FbQcLl1+BAU3VRTqUUoy
SGLmoPhj8ajpVsxPyTiddBe9LmIGsmwQJ9Qv2nFyMLNuoDUEGkNEnqX4CEtL+02E71m5zn9IOlyW
RyFPExRcJKlAuWFDuJ+DVYyn9WoMkYgkdLSz1ayjU7jSV9jde3bZd7nz+HKGDQp/itxPxJBMzBMO
nA4UewmUm2fHik10HXdbZky0GAuqmI+XBSQZBJovn/OLQK1I02dKhF1d7tAlyClDPWCPVylZMWko
LzUYr96ghMFsAFq8Lq/sU8g3J/mUyyTJI3vcS3CQkCsjs/uVrXjpnfbrX3jtYiB2ZZECPui51D1E
BEkghhofrCUeaWVklx8WL7ErQxT0Qb4pFjjSGNfKT6r0mteN6xsrLX4RYt++DX3LSYYrWxT0pZVY
+yopUOU7VBQxWJTtcYXcN6NpQKUM+TPyKcunyQZB/GsfgOyhgjyhfqi2rLakZVS8/BS6d16WfWFs
SVsByX6SoouwJac4QyWVKEoz704CON/i3St7FCr2shG244SlN04P8mbCyS+eVER56So5svJFi7h0
ZYxCP81ofOQYkGiN+bQwtWBwokzYNokMDsGSWe8kP/3W0qiQq6qgIQX2VbyWotxs487MwmglNv1K
kxpHVEEBJI9ONk9W3GtmyJrmZ7gmzUBmxBFaYmMEJVOa/Oarea2kE0u4hLWfFNwJXRtBHJEH/Phg
aMVQ/Sg0lmzExkMr9aEZaSHPiC0ZgKdQgFMrnNSKhAs2ScqdHiUbrql+tRLYLQpxXXIVeifCzpyS
OnNv++gytF+dHQp4WrVUjCCEY6j7v4TzbM2Kf5qQJbHBMs58ibBOD4U/YcuXQ0nKTNOGcJOMq/fW
EV3ChMO6NZk+T8EPtEDqLg+Iz5eWlFrJXX30f3SDqUMCPdkomwICFEwREsb5pLvvoRMlTX6B8xn6
P2vxUCisNmqWAQpZQkFEhxQBVTGLrB5tgWBMvn0mGMefbqvngqzSNJIbjrrcrOAAyLX34uTqwsyw
xFoLBSVp049ZQFAZei16+aqjDHV7KcRTb2CVSn7A1ZMt78eAl2ogo1E2FjTqLUzMm9H4H5iz8KC4
eBHdO6OjUjxnObaMCK+AeN3E094F+kKNvrhnwf1yc/uVNQotKjVXS2iwkfAEwipH9LacVVycg1kw
JttY6KBS6BD2IV+ppDba2qNkRZgOjhx9nW+Hl+jUreXtv+gNZZ0JCiBiVcyCdvzcyjYy4x/VGZzO
ju+C6NR/kXeY43wUPm6fkuWXLsqEYDERZV35RJKrYyIW/FwPEmzyimkc9U226d/kU/Zi7ImYumLl
5/Qxeb5tdPloXmxSR1ODyGZqFHhMiMPjnByl4eeYsD4f8Z/vx/9ig/yGq3VxZSggcwAbGKtzg5Vg
Im/g+feE+YbMw7LyFKwlUecyHHOkhD5ntVQMkw+HrnpJ6h+3t+0fUP2yJupIdhqfJzO5sIirVRAC
6Vedq4KtCDtpRkif3ba3nD68OhvUeRzFpJZzEpm3tt3uWnc+Fc9QyVxrbnIu9gomB735gFzMWTUI
U95+ZjKCsraVusf0Ri+hDo+v+NS6OablRSe19VNvNa6y+dQC2bNKH8s++Pce05WPZhiHThVhUcsK
U1bXks44mSwD1CU21X6uxyVwOag1U8hba1IZ343l03R1o+VDfxxzhKlI6ygOpuvLk2Ciq8RpHfAI
ZC2Iw3g0PbC2jvGx6DIGCDJaUSNJwjp1yxbjOOqH0GaspNLy8+LygSjwMPzirwfqtKnXRGAUxF0O
oWH/N9LCy/WRiwvQJQq/k/4SUEIGHdM3sa3sIG1/FGOTaBuTYlh+Bj9RvmFT2bDc/bOIdQVholZK
kVLiKMbd0JpyG/1qhPo+1pERGETZkqZpFQjaTouzrT/GkBvpDmEUP4WBythz4uc3sPST1enqh3Rc
G84h6ebXB18x5Vh61mTfUqoqN8VMtEved3lJW91GHwJmt4xS4MNhbj2BhBlq4/7YmLIkrbg+PqKF
1xHD+IGXcpae9z/c+JeTRYFNU5eyxhOytMqZXe6lBs4Fmxa9X3pnQbvWjFyWx4gLlJUkevrbJj1D
x8dJIwwt0AA8BSsdU6thnzqNoJmRmllRfdITs5y3ya9Zvx949GSGuL7yDbjV+PC+VDHykxzbyAmK
J246VNUp7u4L4xxnz0aw55Gdy6GCN7jJgKGS4i0dfkiZZlXRc9L4ds5tuN4M57cWCvdT4CZFYxrG
WWzuA+HQRHd6ckzrQzqu1PgORcimw9Mh3c0G1Dl3eh6b4WhGomckFifYwmkSLV4zueYlHO4FLjG1
HI9gfy/EoiXGq0g8au3LZDxx4G/+2QlWOK6jyQymVRNuRJ+3sgKy4ZwFCuu+gG65ZM/V+5DuKgx1
V7YxpKaS7UfN8lFnqK1MxXlrObOX1379EbRvrfRRIhemy5tkgviw8TbqHjeI5gDG8dAOZ5ubdxgU
5CC4iZz31NphsJNEkFGYfmv5/q8hOakcBgkRg+vdStY9JTp2+m+db9w4GEwwsluofnjSgHwbaqTx
o6410KCFtiLfWrgrrKZdB9WqwvRVNFsBauXdPlXv+NGpg1WRbPTJztptoO+a4G7CYEdpdWINwrF7
WexNLdbNfnqpwqfCeJSLTaQfko80IHTmv8XZi9XOrLnJDiIzV3/EiWTm41oNZSdSNmIRmm1xbqZz
2q4EFIoVb5Y2fLvF/6p8c8yfWlT0DBc6OnL4FObbbjjm6ivHidbcHmLBK4LZ5IXY5PhN0DpN86OO
kGRs3wZ0HCPsrL2odTjdiafMrFX4gfQzKexqRj/kVFmNshmGj6GIzFR7bJNXzsfIrt3eVcGqB+uY
fxS6RwEKekWkmUFh1qHgcuGDAnWdKt6VgTsWb1weIQb8PeB8hvzvIsmd2xjCugnp8dF2iHy/5RDd
5i8j+A8JsyRaeyLLeJWQmUfQ5LK6F5YT1lceTWWk1IEPQYAH1NYT5dxmM9LVYwjig3Snh70TReJp
rA07V7Rd7wt2E3UHMNYe5KDJ7dDoMHIz5WbqJ9u6C1/Ren7Ie3UPzmcGpC/e1eCT12RCqwFBvK/h
cacHkTjFwJ1GbqwJpINDcw6bhJFiWcTwKytUVNxnajykOsi5jLwdHv1OyCxxmubjgC4e8BxCsfKk
D1G7+S9fXRd53kDymJdoHvl8GOtEJGwh6Xp6AscmP4Jcl8il8C7/oD43R+0pcVntrYtx3ZVRKi7h
8jAQBTKyqDQvWp5YQsrqsmJZoL5ZVlRR0/qwMPW56Uu/y75g5AyW/eVqEdQH61S/mcEB9VnRcgoB
8VXhRUhUr9T74BS1axWTpd2qzBmncTnUubJLvWzKLhMmKHKRl83gzDZRLSYPXw0kTQDLLctJWTtJ
xRZFboC/QQXG5k2nvM18OVsDpzCba1hmqIBC0XwubeeJVDbUTWgZz6FbYyfTA6mU5Y++w0pfLYcw
l32kU3DKGLdpTCqu4RrNU3cY3zazvVqapJddsvxn8Vn6wXA2sohvcdqVSeo9U1WTXOo9FkmKvITS
M8VkqQoWm+hx9pId7ks7c6tTcQxc1uDuIrxcmaagtujjvu5GrFbUXuZJNMfm3hD2xnyHjnpGNEpO
xK1VSl/xUgRd1Z9Z/DkdjsjjrvI6X/diEJhpPLqlJt5B1dm7vbWLGH21PApRik5p4o6MrOty5fh5
/5pPwquc++fbZpaf+Vd2KFxRsyToJBLeI0Sz4pPhdvsKjKHqj3nV/QKzCLimp528GxOMs4ROs2V9
xuUr8+oHUKgjRuMk+8NM8gyDU5+yu3kdOeOzespX7W/SEedMq9rF/IUdPXNrZl6e9W0p8JGCuQd0
f7rp5PVuioPkDo7oxEdUPMLQVDGhUCZgZFdBwsu6NpbdR5FlxVA1Xfv8OFdvK6PmK8SW+Mgx1DgI
W4eCxGntsRi0lqHoYoZyFSiPTOIkkTWmjRU0R6H6dfsUsdZBOUjVQA9OIsNWCY/3SFU5kSA7Qbjr
x2dlWKdzafP8z9smF9iE8XjSL4uiHCTVhrhtWyxKMXmriax8zdcmeIUNiG43XmZJh/QpdtUT4csw
KkvZyO6AOrbo6m8gTl2x+kHIMf2OEZefQ/kRQru45ggcGaJgpdAeneoXJXvTY8a6l8d2rtZN+Qsf
N5mRyFg3UnKu4iZOux3PGM5aiyvfYfXKLoPsZVWUd8y5XrV6A2OT4rtN6Qn8u1/qqyREuzUmtW9/
0n8IQC7WqJtZlKDkpFVwh+gJ43SmnzhRYMZQ3Mp2PcY7R2/gbHZ34vIadV0X0Hah8To53FdO2IhS
JY8dKGyNMD9PnGQWoNDLlOdI/xjwXrm9xuVj8rcxuktJ1fJO5VSUWAWuKF/jmvfNwq/jgyhhCFOT
++C/BVcXg9QNHYlNqssBifUdMqOrbdMj5iogFFPYTY62y5RhkLVACmv0bpa4SkJ01ahlaULo6SDr
w7Gr28YsmoQR7C9ektBFFDRDUNApTx2YOcQ0PzcjYg1rpKV76b6eI7ePIMR7+6stt8SjrV8BV4Eh
6XQmkEtRDgpVeDdIvzJrtPMf7f24IkIMk507ySl56O/+RXcM2axvoHJllvJ1Dcqv0KXGc9LftzvR
GjwQaVuTS6RLEptF27GMLFfWKGfXlC6OhQG7KXuTA8md/J5zCHpKSCBA34x7YGzq8te7bCr19YJC
DKESgqbH8T3OrOyOMJlhTHeMLfkBHcGnYe1jOhiz7B8Mw+TM39pW2uNHvs+rBm1lpI4ogT7nHYwv
UNmrIdx029TizXvZUjrDJ/L5jFFaZBXjyjClpjV7oWc43OLde2WCcvCuqyQ5CvDVEqTRomiT546C
7kN5Jf8Y+Ve5ZuWDl5u5rwxSHt4rXBM2Mw4lmeOGjJASgYioPM6r6QeYXot17oRnPTCVR3a8tDw0
cGWbCjTydMhEhczB9S6R7hhXMsZ+mjVmgGzWp2Oukwow8nhOInQfk2dp8dSiVQs06xKY/jD/PJil
g7osUnyfRD2sPkDWqaFiiZYvxlCTcWqUpnQEv3PymCUts6BqhvDpaicpaGnbIZ8GDog2WII7HMp1
vU625Sk5R/vC6x4JpYKKeUbR7p+ak86beWCJKHuzkuDLM9BXv4MCHTEum1GHsBlC4HGn73WPcKCO
b/Wq32jOaH3G/1syDM3ZrHZH1jZT+KO3EriQPvlF5v8j7ct65NZ1bn+RAcuWbOvVdpWr5ylDp1+M
JJ3Y8jxPv/5b7oN7UqUySjc52HtnA2mgaUoUSVHkWsl7wvnO0OvPl8//Zm5xpJ3kaWIRgvRhQFcM
SOrivTDRotu1U+clppUFc6VlXj2I6p+cDicOdywTRAjSIRF6lFbcxtZqpn5nMHBHiuXhsl7brRj8
jwzpcAyLEfK2x+FYO1WrB+eKBdU9OuOVJdXNIw/sF0DsA01QZ5bk35I0JyRycOTthzAwD8MNZkbA
ElJc/38Y41byAv5JdLQ4mIvnZ+iJRZoynSEiGeEuvWcYdFi7uW3Pfou/09fmvkFnGN6+fMViboV5
jGubFrdNAzVLacPiceJJmSDLXgtg1CsA/J4GEejuCkziq3pbtkzyWJi0c6bIrWnIkWR3qeNOy3MG
hIPeueP8jqpuD1sHzESR2cKAFWCiZb1GawJzgomrfepgYrBLzE92ZSgsUSVDUmfok3rMCGTkeuM7
9g+mbOfdzIuO1ZDccTzmOYa4EhPAsrlHCFrgyQMOdWCY707+li0/sqr0wFfg6abwIuOnwjrW3Zez
lWPxkqdOqUj1eS2QjF5zy/ZtALYcdm/iJksPBZDWlTQAW3mZCVguG8wWwC01JZfctNG0EAKXbCF3
uwH6e4ybSdx/Kkxu7i8rt7V7FDaPrh/jI7c+vXtN4wiWh0jDja8Lf+pj+bCUw9tlEZu3yiMZ8pWr
m8sSFcoQFuLm7rzLyD2/WaM4wGWvluyQMfRBv79fFqrQSx4OIRzA3nMCk7GytD4sc9Nd0SxsFQOc
W+7qWDMpE7OsJeEJg2adGbm9Xbpg0PVRTPMmJ/EvK7SVZVLgfREGFgXjjO5kzvOQjCwz92U1u7UN
frTCwlOt/vEuqonOy4zoGS8yCrGbm8d0R7d14MvbZ09VpcFmLU8sc2++VLf1suM/2d6iblyAW0a7
m6uHYjdg+MxVPRJsLS0DhpbtWDYxz4oCWlQYzjLC3m3jfRQvA8WMy3SwhWIHt/WjBjV1igKEJTdQ
Aoi4IVlTozYF169nBxYH6e4/1y5+nYZuWrljs1NPHa+5jeRUwI/k2FwH+B7IMSSfJlIL29lMfJ+3
8xeztUHSWwYZxnw8IJnGbhQX96xqVZTgW/foE7GSL6t0G9yXRs1xobVf82e+F29wLvfTU3w/++Ib
PVS/rHtyddl2t/p4TqRKDq2quim0nITj1gCQ+AVTLWIX+5ru/VxB4g3XOPQUY2LrmHOku5eFby40
wOXWDbats9ge6VabtwQaZ0Zse0Wpa26lje2+YKl9Q4Zyue/q3sLw8yS8v5dsgpbBwiwRZ2BoOPWt
IS+SsKkJ2088xz0lih+Non9utCb19QhMoyk6643YUpRktqIlgys3TYtSyzmLHkaf5XnTCWs/ULBH
Fvs8oJXLAUw77ejgquH7tu5pzHEYsidHpwDYk0y5KJ0wz4pE+4iPvHTTm+Qh/+WY7lyBnZ14w330
M95lv4gaXGjDSzCkiQbqhsxYyaBOlxgj1u1k1Oh9MOvajftfS/tDr1MvTn5c3sqNiMxAxW5hJIxD
R/mdgPHOGrqChvvEPpD0Uwij0Q7/IAKQ67YJPE6CftVTVQizq5RYUKXpG2tf1hS9QnE+uJox1bvL
ojZNhB/Jki5eIkt0I2eoKH/QcPptMAHVuvZboAZGe6JixNtcvCNp0jmYrdGZiiHS9l27y+/RD/mQ
aODNjoLyFjGMfJ/uBGppuaLTcyPNZhw5lEMQNS0iX1t6wymyoQihY23s2vXNXkDHGoC/w6M9vV5e
0Y10A0Jg/LaBmxJOwunmTdpi5jyrtf1g266ePo/k8z8IsNEBx9AoTmAkpwJCrdHHLmy0fbnM/hgt
qW/ieVJhF+tXyjEJ/uq/QlYtjwrxXWeaGP+pNLzovuTtc23exMZv0t41wOJxwmyvajDeMAyLgXGK
I81FKJRPVdZTR4ua0trX2fDLrPTPNQWSk6XnX/968SwGFwUPYVvn17tusafSqrF4ZvPJ7oE0MqmC
zFZcPREhLV1jOFWoxR3257cTmH5TuBUcX7/HEDLuytkuTLz2U3Idev8y93MieV3ko02zq8WxaYXT
ZeMNPnJ+jtP75dXb8LEnAqSUgTWaBpZO2HY4sF2Zvo/hFJQlSAapkjxhoy58IkrygaKYW9ZN2KgV
knjegVHxoTiUV2j/vFG112/Y+okoyQVGtbM4QwFRTQv4IjAuJ/tRRPfc5O/JqF2TzJm9iRnPvTaq
4EW3ajcnsiVvkXaDUeRlhoBZ0/A15Qa9iibSHcJ0aL/1ZY6RghINn0PJUOuw+ikIjcIK/mFXATzI
kPLqqHlIkTOr66TWxtVgWbuz+8WvOSrJIfOm+R9SeYsdiZJuSTMfxQJqNCx1Nrhm9EPY1Gvi1xBN
aJd12vQnR4IkJ5l36ZgYdDWfHN0SAP3rnSvDCBVSNgIL1MHVHCUxqtuyr69Fn1nt6k3ylgKYSMva
fToP3WOpWZZfpeBlGZopUlBxbKv2X6EypXuNKuUgahzCPPwa6QGpTbdVDq1tnvQ/mtmSTSRdwshQ
j7CJHpgmQIe1w9cJ1HJtpWqAVEmSTKJfqsrkBSQVHOVtzazuljbaN2EFsAarbBWJ+OZZP9JLsouu
LPKuNhDXstz+WVKU11Py05jzL3pfHhC7A8FsP2REccQUhmJLMQHTJQVhFZSsMCoRRZ6FIa8FvHu9
hYYwNPleNv7VYUnB+9gsZQr3uWssO12lkeopjA+5Aywt7dEAthHPTQ/vGQp5mxaJC9UHmh/DPeM0
7gyMUHAH9sjqnKtheu8wDN0KVWVWJURaQuZYc81DCEl1zOn2rVvHt02jynu2rNFCpkhR5vhg0jtV
JclDYbXNjKWjyUEvl9i1nflGK8p9TidFNWz9YnmbjmVJccectHrIQT60J7j079p+AsMofJTiEri1
brgNGZhZoFBLrmpoURj1KWTtp+KBVrmb1p8s8/tlg9tctSMZ68+PEg9G+jiNdMgw0mWnG81Nk3aH
odVda1r2/5uo9aQdiTJFZS7pgGBV1TmaUXJNHJZhaR/DPM7vmTkOT5flbW7SkWrSJjEjK2PAQ2p7
Z2i8BaMPLVP4c5UEKQWYx1ifHW1dPFEGUV3c2H35/C9KOOjL4Ov9R47wTjSldUNtba9Xj339lhU/
Lv/+TRtD4YoT5O8QIalA8XeofkKFcM6v0364ZkXsNeaoqNBtrtQfMXLkq2hVFNRskbyL54F8Z2j6
vKzHpgA8OHHuoLqqy47M1katLMpF289l960KG6+JAOl1WcbmWUHXCm7xJuBVZRg0uxMhqgoM210E
vM2QagpvBAJKgv9flrSpzZEkQzoqvI3D0aTY9T651abxULbD82URW+HUOhIheX4BuJjOnKCM3v1k
ZRrENDDCfTFo7gRqJ2G/amL+h1BqrY0/NgRjZEJyAKXg6WKMHMPmgPpojehKAE01Su7CLvOt9J8S
Sdi0haodRueIfDHtBlqAzBimnTX6Lu4fU77sq75SbNWmURxJkbaqQONtHGc4oCGpd2lUu1rG3Qgv
CQk1d5e3bKvis1bSkbOiwW6tl52aRWkMoxnOSRR0aW/fzlGivRemPtzlTtbf6lnvXBcYL9zp2tw+
GoIaAXGy5tmac90XLdUV27nhOtBtC95iAJniUi6jKZddlVhR1WPCT2j3YRK5Yz1epVHhK7RetZKC
LeQ4hkktA0+7MpwTJl76thniKGgSuvyODXTK6DTFE5RjRgezTjGG1Zb8MMZtdJfYNlg0anN4YlHB
VU5mIztDnYNwjOMYeE6RDbgyUpRrDA13IJG2X6skzXxeFOAyomI4OGWnf6bcLFwR6iqK28215gxF
I7o6OHnWKDJsPY2WIgoAwd4+AduV+LMRmo8AslYCFa4nX15vjmcUTDZxODv53GCuKO7aJP5PZ5Ie
PaGsrvshWNGGXWLcscmLd8r+8Q39HH0tvDGKXPSsBDzAa+Qp0IADcN0GLI0wXYf13DtLW/lWEaEl
uYvuy0lcFTEBAKdG0S21aBaycBI0pvmQmGbrMjPLFca34YhPvks63YmlT/CRcxSMnL6XXbJH0U5R
4twwKlTcLbaato1Cv+QV66YQNGUJekCGaU+HB+r85g0AELTbBc0t6d+nLI7OdLygoP6N0bV1I46S
MEtEc0l7PQoE2iLfrTKiL1NFe0Wqt1UccXBSURfUbcLwon0qhgzDqHd9GAWx6PVdj/1Mw8yd7O6J
tfqOxPZtHlVv0WT4Y0UVvQwfBioZ8InwdVOPdCQd0NynHGixRoBGEIi9AuRz4TLdZV9XYroZfG1d
6g6B+DZfLZ8xAbripl72WhthAd+AoiherJhpy7k7w72gzcc4DqYhnO9ndHDcAARv9uKoB/JEvDSH
y/K2DtCxvPV7jnVGtsNokcRBx34102/aXWuLqj66qRNKsCayQqglk42lTbTOItpREImEHTCgR/fU
sGavIDEgJdic7y7rtHX4zCN5UgJPwGNrCRtGZIef2/ahnVT+XCVASn51x2Z1ZUAAXncx/HBdLirH
trkt/1UB5+50W0Rb5EuJe1ww23j6HizXMG5Drppq3Jr9c/6sFJNvCWaiLySuISbM/P7L2vuXOW7O
wKuKOfGbhbrcV5Xjt97cT2RKrrGYKye1GsgUKDP9XPx14Ch+KX5gcl18WnbWIX9wcldFsLftWY5W
VPIsE9LWsipBOOzoPfOsmgCsIRRuCGqMmiQHCvTQqmzvpnq6K0f775Nm6Mzh1bhlOWc38i7PkjQK
oTPNMdaE3tUYk50TX9yCV27Cencp2S5dFFK38r4TsdLhDilJZo3BmTR+c9t9sBoaj/+PXlPVS7p9
KP7oKMWjGWD5Q2pB2JijVWr+UonFv3yut96aT/SRDvYwW3jYm0QcZMLNvzDAZ9/reCeI9+wemAfN
7FHYbeNmT46t5ABRqSed+WUqxjQmUM/SXkT+bQIT92Xt1vU5iz5/bES+6pagtBdjCuVyWwvK7r12
vvYj3fUZ84ZZdfvYmlZ1kIHbuoUxbduQmwMzJxybbOXfBnTj7I1f8Nri8+flXgewItApjQPN3X8A
ajqRuS7xUayxnIGJJS/jIG4eBhIHtI89h6kopTY3yrLAwscB4Xpe+SgMNuC8xYBveC+SazIrykMb
F2Bo8ef3S/6rigAE0saIZkmvCd8k+k3XV8+VAxgPOrwncwJQreUr+KoVF8bNkHAkV3JgWRfSdmDY
sbCzfLG8zka7B0W8wgo3Y/WRFGmPTJaajba6yQVgKF0LzlOCN6oXlqogX1TbtKp7ZAy0Ek0fNRDU
OP0tmfhjU1mK3Gbb5x8pI/m/1AFo56CzKGDuuAOk74sIPqBXn5TTCht3TXSrAcgN5VYDp0l2flOc
V7OTxcFK2pH5y1f6yJ7oHuxsv1StDZsLh9s8qu5oAAV36+nC5S0wWLoZomyOtvzR8KZKBfyuEPGx
rkd70xV2zOMkx96sw0deBjwT4CGHvvFohjt79IvndSCAvV92gCqpUpWizfMRhZ1Vsda5M+LQq7LB
/99ESGe3ZWW2GDyNg4F1g4t5/QOg8IjiCKn0kA6qyWs0eZdYPdTId0kMkDgV7vga585CxR8T+HDu
R/tj2nXRhA1WygKWS4kKCp6xAZh2m7aRZ4JJcn69vGzbB+lIoHRY866aOg5ulEBYDlhZJtCOfdWi
+9wA1y0aXvPx3aJ4R2eqccbtiH8kWDrBmlEBC3KB4G7lR/GJm85B8wLyulQ7GI/pFd3rQN+5ieih
x7Dap8tqqzZSOtQiytJUNxBJrD7aa+XyBQj3qqlb1VauPz/aSr2tozEmUHBccNetFn8keEsDds7i
RpYNIqW88qxh+XZZM5VUyYcQIapmMiGVGteke02AyePYAR5Db9uM7nS+/wdxHNSYaCRGBeyseDA2
VjGXRRxwrXsRsYbuBkICyqtdSYdrfUqva8EULwfbye+RUMl0JszhiH6C0LSf0gB9hN17VJDQ11il
PwJ7WA/ysWaHpBWJxwuML4R40dpX1sgeFhGzr5eXYNOWjr5GsqVBoCIkKFa8CotP04SejzBRmOtW
goB6ECq9ePVxDPkpYyyWiLV1j00txSGzpse+0d10UHVAbIpxDFxkdBQzyced8shieeE4GAMccZGq
hBvhedFongaiykO21gtlEARVFPcsR26fTfSYZaNVQ4omyN4xncgvw65TGOaWLnj0wZOCQ4mDN4bT
05c7XV8PA3JurRnAipmZ8XfHKMZgqhMt+HsDOBIlz0FMxZyYc4d8p+rDL2EzHcpJBf++qQ1ZZ6RR
bWZUHpPup4xmS2iBilK0V8TOg9ROg3JeFJpsi8GsFLMxVITZkdNFa+MhjzCMEENMxD0tr3q0igig
jC3/8E6KzmKKoS9M0uE/SZIZT/NYmxoKR9b8tTSXt6JWQvRvGdqxjPXnR+ZcOc3camuuM4AF1om8
fHJXIDvgVS3f59KND/TAr4jKGrYc8LHUdY2PpPZFLmIT/CFBXVrxDuV7BzTQUwafHy8eetOLQ78s
xlOhtfrVZTv8QCCVk4dj0bJfBNtMJGIoTAPxzF7sh/i9BYt3wYH0oP1CbYLum+vUR/cI8orvGMv2
UOX8h67gk52V3GGes7ZtdNhQt+9/m/vCr4xdQ7zqMHnTrsAj387oUF1VjfZuFp/wHI7HPbBvn7PN
11nEWVwPyNOD2auuBEgvxHV0N2C7y0/5Ck6spCtc11Ne72OR0nrnPS2aoYBb7iy8vsRd+k5SsnPm
JpjmKj1c3t0ta7YMHY0f8AGAtpROzIx3poSmuGJ32S0VP/VsVCS3W4f/WIB0XCIAzYyhgPdvnBlc
aq07h9+77MtlLVa3e7ZkR1pIp0PLS2vAMyEy6Ggw7yOrwJJN9rRb4oV9bzhBO8Ay/aiArv69iZzo
+bL0rZlX3OJsUOjixZSg7e70cM5dOTWGDR31awTSh+awG3bmTr8B7+plSebZdiEiYPIOHdAYBscT
nXQMyqq269A24oBF+nKbLl3jVxGfXqylrwHy3OuPGFFqPRBBaMB6Hnmo+yYyqeuKFCa6iiN6BVp3
EGSb3XRFGhr9rLNqvM0LWgVOO+W9Ww/NvG/TAo9fZWhbQZRlzTezIcVti+4mV08G7uqsZ78xNjJn
gPUk5u+emWnjhTXBZFdEGi/L9QmEakLsx6y3Ffa0aniy1esKYEB1rdYYyA8lg03GySiE0yHO2/Xv
ygZWpCV+Zp39uagAeTOyH5dX/OwwruI4xdAIRgMol5OXFP3mGQpEcRAt5fgQpb0VUBTbD03Rgwg7
s5v938szkfOuma+pn7UuOAnVzMzCBofRXcecO418K/qfoxUqzv15tgvFjgWtAecooEzgSdKMPoQl
odShgVI3BCoDyNrqqwL4yCrwkK1lPJYmnZA84V0kMkiLKuTzCQaZ02sQl+4KFisUO/M30GulY8Kz
MlLbs2RjyCig+cNKBEY2Vm5egPUeM5c33byoih5nXEgfkpA82465MTIyNFC4J7BEZsbN04IE+nOV
Fzhry5w+6GFUHIZkCg8sqsMd3qxA/FzGCms5r8riGxjMEq6bro/2kuNbeIbGvUpbYzOgUW4EMOH2
jg9JV85DfNArP/ulKttvLTD6s7mBQQH0M8u9Cb3TWDRivQgiDcWD7ikTD2WWKRzdan3yKUfzk4G6
KcpjZ7MeJbgS9VlvRBDX86uNsm+Wdbdh3d02urgPi7xyNVJ+unz0NhWzLQvXBwxJn82QtuHQtswp
RQAnf8OqrxZJPPSTKq6ZWx7cBmgBprXXZ3G5tSbtWwPQoK3ABRNkPSkNXd5aKie5pcqxEOP0cOdL
VdhZieUrKJIzu/J77TPYYxWbtHWobUIJIZiqOy8sTvEcdR26ZAAsrQmvKpzORcX+mxbzxsXjmSIP
3ZYGa8fKmZjgk0JfVhqZSDgONsDWfC7qFGhVAJt2QtN2wTk3K+KMSpzkH9tsDlExm0QwM/2xizGK
0BqenSEFjBWOZCui2QYsgTOCsC6HmA6X+yq3sIx5ZwCwIF17ChfrITLyaucMBO0/qiCzaR4m+Xjv
QI+cfFfOYXW6rUFiXzjXZo5Lv2E9UkMFw7W5hJhOxHah08aUe4l4OPBsiTrsWBn6S+N4a19NZulu
nKqGZLZEOTpeSg3HAbyY7AdTtEjZQptF0GiLc5WWGqbecSFyW8bvadLSfzCOtRUN/XFri5bsA5Op
ibLKEGsvHqZyQ3N+Yml665D4M4/6f9KNOejrxjQpnNO6m0eROo6SqB2TEccsnl8tZ8Sdo6++j9S4
pyH9F8/hHAlbF/pIWNLOwBtBoSZITFL42kQZwNOBx16Us6qZYMsTInqu0iy8u8lXjzAzeTmWA04Y
uFLcNjMPnVUovO2mXWBqkFPYHzq+pCeCuiZVBy5cOELj1wiwMm1C8ts/64Ui69jUBb1j6BxELxLy
DmnZFjxOpTFOlGa+R6htEfRnXo5OmxLQvUNgdwY3ZS+xDJ1l1Qxj04aGBsjhZalV85VnlyjkEmhr
tpBH2Jh8lLuOBxSzeBxBB1qsTUvT+HMabDxa9vvcwoxqUTwiJ/hpGo0qo9jcpCPBUrRaQgEkTlGL
AN1piVsWScDIiDS7o0A7X75cXsetzIIjteY6urctXHtPd0rgB3UzwymZHQvSxvZHkY4u763RzXl4
Z2b0N6+6T5eFbuZpXIchWhjIhauX7CMPNZ52iSVwQ1xptyZjF+1+sbv4eUUkEy9gWVBxfW35+GOJ
UvxK9IKKOOuRBxN+6HpwAxRgQ45VUXnLLI/FSMuZ6ZoA6qsjgqlLHqOiuZnDSBEfFSJklp8Es8BT
HqeYTonmF33pX9tQVT/YFgETBO8dCuFypHImbiaGCdPHLaXwUzMD0Ub5TWEDW/cFjsNrww2h2CLX
jocxXtKlgh9P8H6zN8En4Q96WrroBrgaYoOA36O9RefFbiz1z+g38i/L30ozOBo/Ue8nGPOR3W0R
zRWPMiICUjyMtriZu7cm/Er4fFOOvy+L2rQ9QCx8dFMgU5OsvXW0mM6kxLxeIa67Kb8bwJbmRtHw
86/lODrgXlBkIOY5zKdjaFwPc5wqwsPHYSZuiOH9meh/Ox61ItociVn911FMjOMui/skS4LKKS13
Se4iTTxbowrbe2ODTsRIq1aGmYj1KUmCZuCaiza7H8tk3juiLF1tSL/bDVqUL6/fhscHvDFC7/rH
Ctl2qtiMUnYOTrkExQZd3+VlG+8jQyS7tEVLuhvnUX89FmELNNGxJ0948SCKsLlhKBhXNgkB98M6
PiF5jyhuSWX1WNneqVzD0ncpmpfY8npZzXNAGabjzoZ2C9g+52f2GE5RSHo6JYHxZlXesl/8whdv
I6Z+W3D7jvtlZ7j5i/19sQB4omr12PAt6xwFwT8WkmE5NZ2zhiRRQpLAaejPrDY/z2WkaET+CP7S
dRkAHbiFIbroDM8fpxtZDGCoxLRiEqxkcxo4jG3Uc3zhlYANHn6JB1Ud8hzAACt6LFA6ErgTlihV
8TVSu3bmObHHUJMPfVIcKBDYo8e4ddFmkPrAoX1X7OZa4bukrHROonomaZRB2fWJnyKadutLRO0b
+xgcS954ExHvsshVm0sSpVgKmiOjtQaRBqhgXVlLsOj2zqx+67nKUDdcwMmySudhbq3YDB227iOQ
j/wamC7C1XbNbu1SdH6w78muuItAEYqboULHraNoon9+LbYgV5brqk6Tj0vK4zSYMnJntPXOIMWV
Qa395aXcOg3HYtafH/nSIbHngZRWEkRzBj6G7r3PVegqm5rYpuXAoxg2wI1ORZgmeiEKOOxgTEi5
m+EB3VArO3d04r8muV2PgY2RL5TDMFghT7DYGEKKHCNLg3HW3kRe/cZlQ9Xw8VEROrM+lBg5EKnQ
5i5D/WTZMralFcLewZ+heW0Y289t02t3dUrKQw+XA5qtlmiNawEL8JtIlsyvk7z14jQEfE7VJnt9
0Zo3o5yZ8JzZCj/XYblgtqihV3Ub5/tyRNRhtc7aQ1drncfEMD3mQ0qvx7psa2Dhddr1PM44Z9qU
Phcjue3HKXwr0XK+Z7Ru3gr8moOhOdYussvkOgXz7xsaVAx/IrzxS14REKYDWcWLoE3t6mGpKjZs
HR0L5ot3XxRSznw8YLfnmZqwX6zSK2aYgIersdFP8vnAUlBp1Y4KP+IcCxe7fyxScguYCA5Hy16P
zM8M8Pd3EzDJvmXoLl4ZXAA0jueRKljPLuD23rJfi+JNdCt6H4uXnEXXTLCipEarSsh3COTBGMbf
h9m40kb2ooXjo5M0icsa/nz5CG+eLwDRoTF9RauVn/NTLUN5ijsJEsnQm4BLEjMcM+Dy/G9iJE+B
8lc9axrcPKmnoOvICzHzh4jTw9+LQYEKt+oVkQm1nFNvQXgfmr2mJUFbl54ZfnI49Uah6k5ZTUE+
w8dSpCtuRTTdzsFxG9hZG4DsOwjt9kfYkjs9rw/C5Hu9yhWKbXnaY5GSG4yTqMdsUJ4G+gI4+pk4
uFnT0P/fVk/aJK7Hs2mWURrw/JsWfk7zb2n++bKI8ymr9ZhRvMGvL35oIZLivRAU1xqB6LvCjxWh
W7fuOLnlZ3hdtGX5doByc3ZoPO4vo9te21fVU+GpwuNmxnP8FdJhN0MCNp/1sNPAuc4Sd3gBTes1
u5/3ZEe/dm/WSuu7VyZaq2GcGc6R8tIhTwTj5rCG5REsaTf1ZIDvYmwiFw/3b/aAInhMsbGTDQqn
sd7lPZgUY6590vQhuLwNm/71z4fIbFUgFBmKTjRpAKALl+Y/2viOIMbO9HtEG4VVfbDPXtBaRmND
qaKrlgRb/h+E5QWUXBRcGOSmbLxqT274Lr1NwUHwOvqRh79K/aZ288pXMUltubqjTZcp5rtR63o+
VWmQgnnPpA91lO9DU6XuVnqJZy7AliJbWSc0T12QPY1zlZRYWrIkuw6+h8TEncnXvG7/waciLzKB
HWMTQBNKzg5UoHVs5as++e9c+2KJt6r+ftlONj3dkQjJ043LnDcFhafjaMie5/a2bIrfrM6+GKV2
a4iqcNEcrLDNzUh4JFNydaIDHHe5eteVl6kNusO4x+z/XnWT27SGIzGSs6t7vaqiGKtnLG9NT4Np
+VQXqpml9Zecmf6REMkY9Khsy7osIYTG91lWP5lL9fnyFm3a259UyVkLVUc5+MLwlkbRShSA7uLO
MGaP9I4/0LdlUA1ybipzJEmytynph6QXq6S5fpjH8jUG7ellZbb8ErAB1t4lFDDOEIfRjxmTZmrT
oG5/Avrb7/PMS2EJBHQTC1WMUKuErSt7tHLTGM2AT0nSgI298DJwdwzOvLhLis5Wg5SZ11ZdpFBw
aw2PFVy/6Ugm6zXwnQ1QkDXFM3eQOI91r9BryyKARYl/MX50/tw+GU2IuQPIIOXDXBrenGRuSB4j
oprX3jpC6DfGWDiANlESkU6qboy1nmZdGiS25UI1r6W/iKPvLtvElg8CjIPNcQFcZ6Ils8OUQWXw
ugcofyv0p87RUP1uQxAAkSo5IENmN6Bx/hHGbfFyWfCWfTgmHvdXzM3zwWUzI4YYSwc3grb2MUnp
NX3utkbhtV3tcqG682xtG4akCTpegN17NiVaLGbDkTymgSnm73re78bRGIEJ4gg/HlSV/vOZDuRh
x9Jk48cjK3jNV7Ia1qOBO7xps7IG/U9+NUb9W1KCZFp3AOq/hM9jinTz8tKqdJWPwYSM2YrRn4w+
b8A1BJgMx6VDO0TDr8uCNjI9FOkMaoAaAGt7BoHBIlz5wcIFG72d11GmvvbS7/quDei3+rXM9vWn
+GDdJG+qSf7zs3EqV1pfu+loOughdnOK92k6Afc23WtAwris37k/ORUjLWQunCUDewrOOoZHgMTT
han3LxLQVwAaCZufFWBwJ16aMoKEvBluojT0Hd48XxZxbg2rEn9ErEoeOUU9ZzwFWTSiZNt7o2V6
Ou1fBz375OSWIqFRiVq37UhU0kyAXRpEFsRG0v3MaR49gMzdONR8tPy4igz/smobxVzoBj+MgIYy
+1lRKZqN1Ol72IFxZ6Grq3sYe1/cUX/Y1Z+iV3BXqPKac6+1CqSomwBn1DLOHqYwXx/GFBqahuXy
8IcFAN+OHfq5CuZI1bK2aeUMtzn4ZuqgB+V0OfVssOcWyPVByKrnhZIbYTU7Q/z9axd0YgxozsCx
QYeLZOWjPScGF9AJuAufG518TWzjt8b6+9DRMzQb6K3CP23r9UegdD8kc560+phlQZLkmAIwwcc+
VC9joXqlP49tUAzvlB8+H+UuKYLOU+Xw0oZiPHNwEV5QRcVM52MzF/tIb3+XRHzNaKzqPtjUDnEb
NU7LRECWdm1KjGaqSZ4FqZVcW1aNTu50R23VyPKWb0LrHTrK8OKGHEE6a9kiCqAHYxGZAL6EaJ/q
un+6fLxUIiQv201t2yIbzTCZmBR7M0TxtE1q+tdv1sCzPFJEMj+hJwsP+Qgrn2236EHgmH26rMfH
s/fpRQEiDKwRjBsA/nJZRBtpEqZFlwV6JOrvXEsLb2jy+jYV7XBf6vF0i8yR+nM2Jl7YM3KXTkYY
oNSSfULcNl9HoGglXtShUyUpRvtTxUvNH5BOu4g9C4Aty/gBDSChoiPnw0DPvhs5C2puINIFh9Kp
A2CZSFMxwHULHvHcTYwSvBUTW5aXSMy9v1aqbjXadE/LgAClUwAqE0yT+xRZNkOJ2xyuegd3fR41
GoggVjDRNAmv4hlPTgLA8QGbCu4mjQAPchHpXj8zEPXWC3NZPXc7q8zII3r7cl/kdPBzbcWDC6cC
TSBCY3xXoVJ3sIHZW6J/3igU1rcRTPDQynEHR0OSceb94qazGrQjiWCcdhHnr4Xe+eFg+8L8P9K+
bFduXFn2iwRoHl41lGpY81r2sv0ieNQskpqlr79B73O2q1i6xXafRjfQaAOdRSqZTGZGRtiygLTh
6JhJ4MzREFm4Tg7dyiG6gj4Axv9R9ddPKaQZb7vgRlC4sCAcJaWskG7OdR1X9N6y9orCfGz6bRvX
A724K86XIbiLMar26LgFUElxe2BHFmRhQ6NSC91HrgXCFedJFpSOn6RSVZnNLfTQuDURZ4G9E2Kt
YWQ9hNNgu9deQJfr56qM1GADGKShwITmDnJNlJ/FiMea1LQHDyC4KeDzyp1fl/6Aqh56CAPU2Inm
K4Uvkw7duEMg9cFhSJiDxNCksKdrO/RequIIGn1F/dbLwLOdBkV3asDQGZhTeho8InGWzZWeGxUu
SFzxutePTQWtyxfjkxlo/rrPPzSnFGoBbly8WMG/qdhoeBeB2BZ4G4xUiZdli9KD4yhIpZrOClEP
CwoPCUfuSe7+LT/hkr0AwwOGcqXnYA0zRcUmq+LBsffOuEI7bZaYuJ4x4gzJIF9H24VTiYi+OAw1
7egCprbEMad7b6TLLk/K1jcRwf0BwTGs9cb1tXHwotRVmsBWBu91pRmR/JKNU2/igQvAN5gYNYhS
XsZvo2lmxc3xHfNZ+9WaycEdbVQ/xjKWnHyJod/v0bPEG+ImUzX2KpIBYKFja5cf2733ktxpz31k
2L+VS5c9aEQlZvmhFu8n9Bu4AB6gvVfZcLE21ZK7NlcV0HZzHk7zns9U9FH6BPIE3fkHQoZbK4Wi
PF404HwCSlA4j5OaZP0ycha+ZH5sM8yUeso38Jb+i5eMB0JPQKQN3UMn5fLLucZoLRRDlHFr2gGz
zb2xNHG2Ah4CqZXbu7iZnYAilxdf+KJEZE/TGH3m5Q5Oe1iuADO0WQQ6zS4oQuCY71kWQpncJyF9
+IxWChRdZJjSzS39Y18kR/JyrVwTN69jBcyzSl0G7vRaO9Le/JavnFnRLne0bGsXE8eYnizd9R4Q
3aMJ/WCJQ24EF9Dg/XcnHf3SBqWlDgJwA8GlW14Ul5yGXjYHvpGVYDAf6QiQiehvim0BOsz2asw8
W+3rT2bDHqcalAt2kp70HgLrt11jYz0whrcZKqWAWorxw1nZ5Gq0TuMGhEEjLTFO+OO2hc3lAMiC
69TGm1aE+BK8xNaFwM8XA1xVyhImSBcdYgY0kWkjXXcegCLGtJAD7TlMwIi4XqUlrWX2JI21sWC7
pkZPCjgMTf86qizKVSSRXQUGN6hBSXZxq0p1YVm4TudxLhiGlvkB6z6mq192T50HLVKU5yAiY2Ph
mLcfotUL1L2sYLBVokCjChVO0OCDTFSE2KRMHxuFVvX/Zi2YA/PH/fg7ZWGv03smuwu4kwtBGeh0
DJzxDj20LoVMLEkLtSzUpIJBbceBUeM75iMjJW5jzJ1LnigbsePCGPfgs4unnq0RHOuYJl6d/ZTm
AS72xJAQ+2+lQxdGhGA8OyXrUcyvY/dL+gIR2bB47ffG/RxowRybp2X/L1rJGItEURNwTzBxXPFw
dImJolIJj/kPBl2HBNquDLikHvuMBP5w+xBuJ+6cghvgRzBliEdjLZIFT/wyj1GK6X2A7k+Ltfa+
5q15YKzmFwbuVN82s2/tousBSjPvQ1K/0mJ5AvXFAzPzEFwh3+1CAUOtTB9lI0IAoWIiU0PEw+8T
3Cmv1mWyOuQwlglq3yqPFugUzxMS0VaS9m5EO7CFoIgMNm3EInEXQNgMadEKhZOMuffOjKZ5okvu
Wp4dCGcDJiCIBdAeaGDFw7is+pxm1VyB9ILEtblEs4fRZKKfTGs+KP38L1aEUwiL/J+rAQrdaM18
0fCuLLTpXXGLH6vTvdz2nY2oiuD9XxOW0KDMUnSQHQ0HsHLoaaEmhFKzcFXjvhtQ7EJ/PMEgRSOj
YN5wClgF2RDeRdBfFD9Vu+AvTLiAdLs9VIv6oi1muKIE7zEZc+PW+pDCI3/mqGvU84QAQ7suW3Sv
ApZieJrt7yW6Npr5bJkno8Lo5KD5VmpK0GLXjgg+fKAVOZR9Y8Qh6bXaIRwVmU59nCSoZAPUKLuU
rsM0HlrowuKFAgU/IK0vF+blRdMoNvq9/U55dHbrfvS7HbszAtCDhDKhqI0rENYMHdksuonXzcTF
XqfV4pAUW1+WnVepQxpMizH7bKZVRAxr2VeTkp+Srq2CpcJTd0BqvM+HXAn1us2j3MpSX1/bJi4n
fTk0llf/9WG5/InCVeKCL37ObPQ7y2YIMhPgB/Z++6xs3MWXJgRn6j28WJIRJpaj4+zTfXlEheSE
uRIGtqXPbTB+cCX347X7XlrkB+nsfmyKxshMDRbZVEfqUkY6WmTMK/0Zo2kFZK1a+qNRZJxg18cT
ozloUnD9MQwcizGbYvAOioMtEp65yw5FxfpTpqYNqJ6g/m5UhSy1uw6rl/aET4cMhxSmjfoq+DsT
v3HmR2CzQUO6dD7GZne6DfHd25+Sf6nLQA6LeP2BKAsjkaD9v9xXwLrmuWgshgG84bEZp8CZ7Xvw
m0vMbG7kmRl+iM8+XzczSBs4E4n1kWUBiIWey5JWwawsr2XS/P1owuWijEtrJUbx1lobkXVYxWEh
CcSgLahMpSYSgxqNJtoZ+8L23upWOfTp8kNr6BvAbQfbTSSNz40xkMufInzR0Z0GewVcGaVEY6eD
9CJH9fADEIQvxr0OTruA7JRDESt3XhPIiIQ2vy1nFgDLP4oK4uWymMXqMBPfVvVY3LD9AhxoKZsk
3/yyuFaQJ6v2dee6Scti6MB3HxeV/jqo7smxtCdlZo9WJoMpyUzxPz9zooWUyrAWMOVYaJFri2f6
pjOweKyhmFDPeHDdPhsbMQe31p+lCTeLkRNGrakisTqq4BAjdmSR9jWryYfe7XgfjD20c3XvaGW+
u215Mw6cWRYeWgUobWjdoTjjmeAtSdu92RUgXswCu7m3XFnvfNtP/qyT78PZvjZNNmVwIhKztHcD
bYb0REOteZ9BKja+vTDu7lfhBkgzV8M7/LrtW2djodeJRcCubIOUz6u/oQIuqxZKjIgsdvpQjLYx
wQhEVB77MT+tRS9Zx+YH+rMOTwyb00RLldcJR3WMwNB3WvV3MFqhkk59o5cFEZ573tg1T4ieKR1n
r4LEWLyWzRwUCU4WlLl0MKoy21cne/CX3Mnwbmy7qDDaNGz1VCbet72pHkcHgED4ql5Y6FVNHZBf
oIfZ6L5tKMNDCx1vSejeOuKootgQ3sHfIOK8dEV1NYsaSrEkdvFw29mDA65vLHSo0a9D3vXztjfK
rAkBhYCyIdVHnSAnRr9yfh7LMuzcL7Yh+YDXvQ/U0s5Wxb3p7IB5Y9a2VMdx1pLuYDPnS+c4Ebro
+6Soj46lPjer20ryYtnahBDCG/ZE7RwSJ8OcBm5tKvFaECitg9FvnzRtKrnht06EAQSJiSI9frKY
KqElAIHhDMqVhg20oOv6gBbhhT36mrEzAX/4F1/uzBr31rMdpZlXFcm04DUDzrERfdSp0SMCMi5F
yr24uZFoCIKjgLNJiRlSCjonG8k8LwM5fjrcZT+GF3YsoyQc/co3PzHlsfvxD1SDeAgRDz3HvqNX
hnfNVfOld3pTIZXNADCe79rH2a8D0wfu/qk6ymprWxfduSlhN42aYH7L5b7iFR8ZUQ+K7T1QdKon
Y/iqO+OzqY6U3z8yor6thwRKIvzp6wBYBWzO5XdMdRtsHw0KzbkbqE1sBiRFwZ4EeUzraAhpdZAP
x26UwTwPlAtogEItyDR1YbnD0Kxg/lh5TkZH39oN91w4Zz6abyDqiKvoHzAjbDjRhUkhrq1Nlwxj
vQCU7L5W46eS2ftBVcLOk2mebnCsXS5OiGlootq9aWFx7NcY5nsQbQfJPvuqhnWY7mQ10q1loQaN
+V8OiwMn0+Xnc60WNJXGgDEw2z6srvW9mpK7elLuhqEMb594/r8SjgMwkOggQScSSlJiMptBzGm2
2hXVpoZSzJtM91ZXfvVIJSmSbi7pzI4QNzOjZ7Y2DQBxNYVzZJXaB2kNhWFmZF1U9s4iiZvc2a7W
BbYKD2Ug6IOJfbg8SztCqEpim9FdZqZ3NWsOt7dua0l4xIIUQQUw42oCQ3FpvUw14G/NzB56Bb2B
tq12Jqk1nzh/r7CGHsu5NSFZAY+LVblQj4vNe+3TEg0xIMigYnpeg8R3UP/9F1PElwaF156erB5k
GSoaE1wCvuMVj6raDwGboA5yeyM3DxemWFDERTv8evY2aYsix7B0HduAiPhDali7lQ3jYSwxI5Xo
FWR5p9oMgDZnEAMtRl8h+mdUJ0w/z40iuv1rNm5cDJ3ig6LEpl7P6K5Qe1GN1a5jcGz8HBN2sD3l
O0Rh3+y+QPSud39vjs/w4H6HwSvJkq5f+mEyVhqXq3vS2uFo6vNb7xp3w8juK0W2uq3zjmKlDuQf
6NeumrkKIua04NqJ3dS4p4v9zGYbIMqyTCWBZWsbzwyJXVuFLnVTdDONK1Vlp7zpraNJTe/etns1
sFenDsB+L5se2jqS6FKD+A/sYZyg+jJweppGNeBCAGNa2kilhe95eagmmKgblH9x+jm0ADBbTM5e
5S9uyVrboSqNNavbEQVlSOV5tkx/THOJQ25+sjNLwsk3zQHU1wk8ZJ6K+zxxA9vsT7Y+/x/NCOe9
LYiaqBMWlEFpuWDt3lDyRyjeS8xsJEW/p3OhuAvqq6uOLvKyrPDyFn6RO2BMMtsJGhl08TE4931q
xu+zkb0h7JzwQJF45PY+AsHwH8tiK4L2XdY6mBsBIjUJUnXK/bFoHhWUIW+faJkdIfkynAystmDF
h6xD4fqJZbE7r02UKKdF//UvTWH8hsvOgCgfecIVV15XWkOaYaw/TpP3DMRN05fRllSIr1YjmOBH
7uxJsBAPOIhcI3FbP/brSXG6k9s3Elqeq9saRjCybeKOQ0xC7+vSiNXRtM9m3Nar3n1pMXjlz0b9
13Wu30ZA9G95lsHbp5dGSq1ulLECTqYpkuSpSEE07NkUTtiZEPutFAIAw+3Pc430Qjzn1IKge3CR
iYu9bjVzmiQvFxI7PUW/VMt2UP9+Z43xDXuxKz3Mwk70ZFXFK4jaTjgLkhfyVRDm9h2USjFQhCeP
+HoctMkhzYz65KAT3yHWwXRHEIh+XZAyE82TOP7GV7ywxv/8zFWqrBiTbiw7VG/Qs2g7A5XfXgIi
3XBHPk6BLeWKIlBuuLRhmig8WRNqC5ZDtBhjZ7W/grjgWLNZNuB2dZnwzTszJcRdQJ6YYY78cCEB
WdOnRdUBAbmr/1rpQLAjBN66YiWIvYsu1gk4UFOwGpFFEvquMVzcBipMBipMoBcWu3nNpHqDUhZ4
UQCb6v6qIdDL+e+LnQee6CFsbR+g0cgLadzH/4B6n2/VRTaOOxI4aUgxcwpgINYuv5pqK13eusip
tPwDPdAdCpXh6uymLnKO45dJ9WUz/teOD3oBDklXAedBq57/+ZkrUuZ1poECQwy6za/98m21gKd0
s2hYzUMJSq7b5/zaU2AN6BksEWmjLqLxSOcNkKpH7xFIXF+3HrL2yVgO/fzXpxnkXtg+8BlD+fcK
2zUVZbPWHhmA9a0Bi6+nsIUgiI+n/mO1mPupsiWPqOvDBoM4ZmCn5wxRIr4LRH1Zg0bwEC91B2zX
q0ufK/f99t5d5QPomqNNz0tAmJi/oswdQHajNJDrhrhwfTTIJ0+D6u76Y2wW32hMAMR/MWN/2+R1
eUSwKQQqNiqdbYMiP4Zw1RjOofsxTwMwpv8iB/Bg/5PH1IY/XqyS7/SZPyqrTVG9T9tY7drQpPtl
+dIlP+2pilTZs3Tzo4GYEthQIF6vElNe0nbrrhniJG/jbGgg8lR886iMOuY62OO7ATuMFifAMFc+
r7Zlm4BfisZqT3fT6hy1cpLE+mu5Ev6dzmwIuUdFKxUEK0hJm9w3PvehtlsfwWQV5cf6ZxlxHAnY
eYwAbB2hfqfu1LCNZdybm8vERI6uArSN55IQSFg36FlaW2iO0fwd76VPCrOi2+54VcbGKkHAA9ih
63KNLCE4Ih+e1HxRsJOkmeaQ5LoVgk83iRPXbEJzSeseaIdVPw59t8a3bV8/vblxB3B3xGfAicX1
resymvboIh2/owczIjEqd/fGMYVgexrK6lrXc8eCNaEKVNpG23iAjsXJmAcN+7CqzDcGKwb740PP
+oAwJwa/TtgXH2+vc3OPcfOBXh8cpleJWGuYtWHUZg9QFciy0ofOTINmMYN0GfaE1ehCymDT13Iz
fK2/G3J4jF7zFVuJoTburPWx3eYBcx4gm+DXDovm5Xs6lShmDOGK/khKdisl3xXgLcoeAJf8a69Q
iYdthQQMT2CIHpcHegiCE1utnTLmZgyqM0NMvOa5YfpRWbLvtzd5K8idmxG+rlMbS52aBYvbSct9
qGvNQd3SiA7uoc+mHbLsH7cNbh1OD4k1OKExNneFXXUn3ah0t2LgY1S83He62fTtvNRl9GBb+4di
GHIo/gxH5+AyerdD53jEcPp41GwAHu/aycGYkuR233LRMyNie9UaSTaCvKGPPXKP+m9A3THykn7f
DsYu7zC0rny+vXtbn4vX6kGmuTV1qJWLRe2mZ3FHDX9KIAQ1gelRz4NEfRodWU9i454HChCQX86P
fz0rqOdkqccRsALDxfkfkHYcxrRgs88ldU9L19ihChG2Y5mUBmhsUZeWJDNbBxL3lIk8Q8O3vJoj
9qD7iXFlXIxdhCjbgDh0YL5T+3lgfckT3wD70FAGGQk0iZteo9vwBDy3LByMcSoru84o8o14xa0V
ZpidMAHvQgvBht3lTfUNF9m3drj9hbcSnQvDguN2ENMpeoi0QeBM23XuyfLiOlr3zWnZqcNR0f5B
G2jDq85MXqnXL3NrtQmByUYFSlal9xWkS/BMi0aDHqHt8Led7YutvVKxr4aUkAXSKXGbonBV7Fc1
MtqfWVPuJFu5EWuwLsQaDVEdmT6PEWcZnE5bTNryb5gvfqv7nKwU/C0kMD/ngd1F5Mk+NbGMF3Aj
8GAuGA0gFMdBhyjWD3LdZEUztEOsGmxvV+4zNB7Dqkk/3V6czAxf+9naysTwcqrADOirAl6Wm9hn
YsiayxsB7mIxwg72yYy3jYsdTGpjfM5yIz0mYJAMncl7p1n6Qe/po2K5TXR7ccbG6+zCrpBF1gud
VDbj3DeL4mB6Wz85AwTPtQ8TVG869lLboMZPk09GwcJynFCWAWjX1O7a1g4oBgzn6XEuLD/ThscE
iGUPpDpJ0gRtvbxAgeswjHZcFesR+ou7HrOJnWMf0u5hKpxTOymxCyambrDBqzuGXW4FldbJAtsV
joWfgTMvEa73hCV1N894F3bj+mMyu33a5sdmhpigWX9wV+/O89avjj48UrWSHL+NCtelbSG0AceF
dk2Dj6rPKLebfeGz1nprXWvfmnU4T22YTs3r6EKEzCnQQpqYpHS4HePOVi/EuNyYVRWdxCHGeOQQ
5Xu6yyMlwGBCFnAy6Hwnqy1ITospQNoVNEhdFXDvGDgr8N4CsgoEK0Rl+lZC5fT/WRqqolgeZl5F
yQujrCtDn/BhSftDofp+7d5wjfqz+1lbGDgbMn/WMCo9PFHcngr5Oa3fbp+dzaVCBeN3xQGps7C3
gDt1Wgeh1HiCtLTmUJ8RFvatpDe8vc4/ZsTx0Cxfl3TlZloCBTM94p+wp1GCaStQrkJHIvMpkQT0
zXh+ZlMoJLrzQN3GHIe4pP2+nm07yFpwjt3eP5kRoYSoAc4FEWcYWfXysa+sd3syJMMA17ALfvrP
FmJcBm+jLvPSYMMQVwNqe3NYpGEeeS8snBd/rXzvYxsUTDpPv/VwvDAr3Blzmyxdt+KbLf3dRFag
hRrIH4whnQzfnl5p9soATzJHwx+ABplxqdze2s2ojqnA37UpTOsJQc+yVsVATMNtoo/Hvq+f6ch7
FPSos3l/29T2V/xjSohxUN9ibkc7fEXQwWgoTGmjxMLWYviUI1ajcgoQYTFgPK7VnOgIKdqzqn1R
nbvUAUI1lz1kNsO1wVvbYGThA8rCHUwwRK5Tug6xNrkRUZudZrQRAJcfJugg+YMKGVQDMCF3Xv1K
S49KRmQxjYeMy1IwkNMAXkERHJppWPOlu1oj9CNsexqgSoS3lDN8qNXx5CwTeFCNNbbx0Bnr/lfK
+njN7ZNH5j0jw8Go3M8NkkkNU9wVTQ9lPT1YtvopKUdp02brOj3/hYJnU6OgYKTDS7mBOniqk9kf
E/IE4dY7ZSifRwMYQ6sMxynfYTBZUvLaqpBcbI/wgdS+pDO15yG2C5D2MbB815VzNCoWqk7y1Bhz
qLksqmxyHPJZcpVuRfvzhQuJEi2VsisoFq4Y35v0jpgvWhXdPkqb0erchuDpfQWWP7XG+qagOSQx
g8Qon8jHXY1CXh1CF0ORKv/KXE44v+4yYcC1g82CUH9Wf+bDy2BZvul+ZYwGxTQEiZGHkoVuHukz
PxeuTgbxsJKkGlL35mEc3sf1AXKHJTvRudjR2fMXeqcRjkJ/S9yPFiFBt+Ibz0+N8iL5JfxE3Thx
IkeoNydKZbQ48xXxXUw3B6CT36U9tB00AFix6dNeKu26FTLPPrMIQOzywVtVDxff7OgxEB/7QUk/
3l7X9ld1oPEIfCz6gcIFXqh5A6QzYibEVnxivy7ON5AIQuoEWVH9nGWfBn2Kb5vcXtUfk8J1PnlN
DxVimEwZgqXR+WOzSq61TROgKkTjERXnK0qOpnWcaSlVBOh0ijKQQqeJ7BKQmBCzLcJW6GTVMJEg
r+q0j4otS0k2ff/PIsRO++SNxkQY9onzbgBWSF6GuI5xm1kAnyZ+HS7vq+nLD7rMrvB97Go2V6bj
zCmNEk5qt8+txNebJVhn9nrbFXjMuDpUZ0sUrrFUS5gx59jEoexO05p/hmjB0+yhbm4zCD+iwFTL
aDO3Y+eZTf5hz57pyFedxcpgsziUzonPZLqhUYW9z4nLy9BG8SqSjprLvEW4kAzIw7IS85gI2Bn5
vET2R87KvLDQ9pX+N9OPAVYjySnYPNtnK+Uf+nylnVPSyUTIavJuBgKwj5duiCAiELZDs0OmF2he
FaHe/+P2V918iXCm0P85fiIc1gKptcGnT+MK9NNA9OdH5K6BXty5PkS3e/gs5Oxu25R5knA7GR0Q
eCnlG1yCDt90er+0wLQyqpE5f0GRHnmRtrttUrpM4XIqEQI8lf1eJtewo/CcXZoc9c9DuIT2adov
nSwm8LN348D8RiicfdKs6Zx8bWAyrUO2QuxnfSuPTqSm4bJDVkNencP/bZGiHEReLFlJ+LfsImMH
u61fhHUA7i+rRdG1DCsTU64Sx91Mof74z++O5tkqa6aXrIbQCoQh0lgp2IeqsBSfIJ+WJFIbiA7k
0aikA2gPJSwo11weEcsZSmYRxLrxU/VjOK47Z6ft7V+KzxujXjCaOydOA9X3Dg5kCaXy9dsL/WNe
8NqxVVd71JBT1UlUL6icL0/g6Q4kn3Az+FjoY2M+CoV7kf6l0NfOMTsDiAcWDhGq13ZQhUpgeSEU
4uYg23cYvdy5kr3dtArQCIaTOa2pGAQwiZjqtYfrq5lO02T6YOqWuMnmRXVmQdg91jgmKgKwwGqE
t/XeHuug1KsI9WWJpe2jfmZKOOp9hxFhiodyrKrxCr4VdwiLEC2zLiRZZO7qXaPvZKR0kuWJZ52A
kWMuRtgs0dTBXLe2fKxbcDiWf81litoHp+z5ny8lHnGLzGVODBhym9NsGegl3831t9tOKPEG8UiD
Sl0vGxsHjSV3FBMLSfHptoHNy+5sEUIq0YNj0sldGPDIo1IP+xEjnEXx6pVLkBqtX9fDk5Z6sqOl
b8XjM6t82WeRqp0HFXS92Lqh/uUUnw0dd4/5WtYYfxz6QKtekxo0fvYYOcP3BAWk22v+DYm6ug5s
zH9xsipg33l8OTO/LuoyYPCRVxbn0W8t5b4b232ltIDmpuovp63zB9Y3mAagaOqWINhEazIZfaKk
JUghcjxdIE8VaInxYJNhwH8f7/RutKNMAwuhbSpaqEzreFpnMqFUb1Ufk0bXvtc1kTU2NyIhqK/A
+wikGSoaYo3UrNu5MVg1giTY3TWt+0pVZW9Wxf72jm1VBs7tiGm74gxI/bRyjEFkSXdeUx6qknlB
0evB7NHIztUPVdPGZmodNZpISrQ8IImfC4uDZDt0b9WrWZfOmpcVFJQosmfOSR+/GUYPqtmTkgxR
02gYenmXrJY7/S2D3H3P/MOsKyBjExhswzHs35oQyJS96U9h99YGi5QGS98KWecLFA4hJhPsjFiw
10OZKCv84gc5UvPgBOr3KbQqv4naIIUoDVLtAKR+uyZIAjjWnfOWv8run98XzK3FC2dzGpO8BzyX
Zy5TxB7Ue4o37R06t+9Qyzkox/Zn92b9zJ5lYKfNou75LginkrJx1dUZhsedGiS/tH15Xwb13XJH
dvS+k5UCN78xsNgOaNcwanP1gkdqQzK2Ai+8c0HjwBkFMYx5GHZe3ERNbElS0M1PfGZOcKmJ6Xmn
5VhcaTq/SKdHAD/EpGg/e6VMQ3zzqcZh5v+7NMGdUhWD/uCg4V+QfJ3HYPqwfgPEye+QX6PraJFA
kaZk16QYuA3Ro8bUGyYceDS6PDNKMy6OsvJrd/GXoNHD+iE9NbskLL4hQurK7t3c2fsybIK08TUZ
ueFGHLywzrf/7MQOXj9llgbrxCl3hJJnI0u+1frfg8wvFynkvVVHMO7Hr3yzJZaf9wlIJ81FgsXZ
cpXznRTyMyUHlUr7ey1u/piRJios95VoZGetyYfbkW4rvUAOAxo3rvZ6RQDAhbgM5vKPZrinqYWa
LU0lIxyb3mjDGTkaDXO5VyC/rBxAPY402gLcNT1hbq6botyNQCb96gL5Pa6xMu7XH7dXtmnWATKU
w6agNyLOYDYmBiPHWevwmE73NQ1Y7P2etaYvzYMFLsPhm5RHin99MXKemxQ+3JiqReE1Dq9WqEHz
ozxa+zQqYZUclhAF5l0DgLsipSiVLlXIsptRy9SG34//UTlDhfUV4KIakpHW0T0hfcqeZZWZLR89
W6qo4mYTs4XnYKnrlIXF2AEu/YOlD+oqbYhsWuLEpaC9A/hFbEPPVlIziDH/p5zn7DBLnkfFK8aN
jrxo30Su6pePTSDjfd28Bp0zu0LAbtseowweMh6wgs87PfBGvxiDLBgbVPExt8+1OesBjZAo3w3v
/86XzswLMZzmpp33Rjb+liIrBi2cpi5Ke/QQ9A8pIAZWbO7GhnWB4zKftEdIp0r3YCuonm+BkAlk
+Tw5Jq3H2C0miBtQsNgVkAyWqSJvvhLRd8T0rQaaedAjXAZvXTemtVOKEYSS5Z4qQd/OvtPsOXO5
vaPxmO47O5eqlWwC487MikOiatJUrjrCLKdxMrNDvnyuHq0eg82978R6qO+9MiqaHuPNsuOz9epy
uJA4uqFoE4h9SKCqqaNw+c62KgAF/uQWv9DS9keMi7vph3pBy5xI+msboR5itmCHtyAHw5mbLzfZ
MpgCOSusNnN+Ksshy2Ucxlv524UFwV0St3Mx0sxddnQPVlYErf7QwHMdk72YBNzXPXksXS2GEHEI
Uk1/0d23vw/6Fz9BSEISp6pVfSZ4poTkKyQ+7cAxD24IFpgI81MkLF2wIoayXHJzayGLDiky1MMA
NL3c2oVAupQWCBVa3gF2tLZftAX8ZLfXtm0EalLgSeDyOsIhyUCDSia+tKao/QxrU9yPty1s3SMO
ytb/a0I8EF7nuS4D0VIMtpchWqLpngWW4w87TKuilYFBh/RRFmc3lwX6dwyLYEQLbafLvcPjHox4
FR6wywL4DX100p+3V7Vx1BxMqIJKEuDJa6nKRCupMfcIYqVyZ0wPSvdkFrqfArqUZocW/5qs0pfM
xtvi4rUsOAQlY0UUvpGZEYBx1D2yZy7EYAGHavlzRKBmL4soG9fkhUnhutKc3iD2gH0s2n3tJbt6
faIGiSzz9fZ2btrh6tiqBwJFAFIvv1dFmZ1ovOCgWC/kBahmXwX4vVR3t81s3Qmck/O/doT1DL1p
ueMIO/0OlCce1FqTJ/11DagPciD2msqzqA3kxYVFIUCWuTO0ZgVHad383S2tsLW0QzW9pgmmB0ga
Jk2yoz0Qmrr+Q7LYjQIHqI0xhqMiNPO5/stNzazJKjILAST/aMcLMGhdbD8hS+7Bhu0vVVC/9QFF
u9zH0wnCGuvnf2Of0wvjN+imI8aWKknxXTssHa+4eMynrysxe59O1c/KztElAf23Zn3PjO5u1vMH
qjueD50giDUoXQSRrz2kgj6hYhIvRfNJ65zo9s/jIUBIqzHA/N9fJ4YlVqhmY0zYHfSq+Kg+Hl1r
12O4Mpc8VbZCxbkh4TPUU6pTruMTM5cGFUVClX3TnN3ivCQduBXQBOyYJgnrssUJfk6Vul/hdtj2
on2mXnayZvONWV0hsbOVz2IXQUjDi9aGJqK8Gs8mzmLDUG4PP9Nufav7vPAXk+5QiN1bKXnLNfuh
U53Vb/r+p51RO8zXdZdW87O5JFFrWhFq0WEnJWXYDClnv0x8Ni3dZKc8dDlq69NVA2J5iMbMOSzl
2997EoYSMe2JOw55F/8YZ1WCsa1MV0nh4wZkOVY12TtrFyVeKsNRbX3Uczt8xWd27CFXnWWEHUp8
4BD7N2C58WzYO4ETo5zX4rkUqf8AHLx5g58bFuoThKxW51YwnEFy0sh9IEXUD8Uuv698YI7U0R8y
35t82eWzGa3P7QqfsML87uKWsFt/xOTgENbI7oB2CjzghWNe8+ESWxKP3nKbc5tCQjSpjZaQFpds
1+7aEaIu4MAvsLVTLoGZSwwZ/OI4+5pzZ7CRE//EJXuwi4epvweelBEZY+dWJnS2HkOIPpXG1G52
EYQhXBe04AXVJ0l82xpCctFVxJw4eO/AzSu4Rwm1S0vJkUPiTWtlfnPAYBf60pgKYq80IiOqMapf
pJjBCm4fvI0tvDAs+MekWgipEFXDSzLxafKhnkDRoHdHvPrD25Y2jt6FJcErwKbsNsRkPJ7Wfkvf
E++gmJbE9bb8HWVODPejieSoGAC8dAm379fJgVvEShrqAb+vlYjhWgrs71pUYHjVfLm9rI0M4cKg
EFGcOq87Gy2muKrToDfs97UyPw518ZQW695akq+TI4PubdyGMAlAJGp24Hv/vQdnbj/OGZhJQakR
s94C29eq1T5Zk7hbkidjTJ+mycBzqtxndR3dXutWFLuwzE/KmeV+qUnu9tjdLjJb39mxuPzgBQaQ
VEGLXoi6T4IulXzSTb85W63wRXsCmaFp4Rts/JqVwe/Le2bLZCk3j8GZEeErGiUd81Tp/x9737Ed
OZIl+yt9ao8aOACHmDPdC4cIxWAIimByg0MJrRwO+fXPkJU9SSKjGFXzNrOY7kV3nkzS4er6FXbN
8C74CIEHBAcWhIW66pQoF2X7zj34n1Zxdtlz2pm+VWJG8SpacsUeZYZgDj1E4h26w8vyegrofOSz
bAu11tPXe3hpOWcXnkhDXpsKZipK8GsQwipDZeSSw3Z+FHg1oDmH2zoHevKggQyR4LDM412sonc0
+QZihf/Ryfg5iPL5NOojpAiSGINkUmnrQ4sVa4DbPXy9YGesP3br5yiz6CPt/SwlKixkJJ1IPvET
XhRVmH7FzI/+NMTsWmm6Fcd9WLaLjiK8lx7osrLVjOXvSGTe8nW50C8YrT+5yD8nNbtUYaR34zCZ
yW5d3Y8ORfSyA8Wq3bqlBeKExPsLbC+XzsTsjgF3hS6lHNuVT+08aIW7y1svQc3a7de92173iZNU
bnO61C35J2/Cz8nO7ls7cCkBMBNu7E24V53yJlA8/Up7CV7NTejGd/Klp+5cwg1agaCAQ0kcfc3f
LcAHO9mOIQXTPUYcQhs50sXE8jQyAWBN4QFhZjeXkjXncF+fRpxd646UglYaTimEMMxtcK3YyRIt
CiCeEQYGTnzW2ga2F4/gOhJTwsixbr++KGf398OkZw/8mOk1RBoGfAJ996OX1Hog6s3/1xBzBFFK
5MxUv3srVrCuaguy0g2ULaMLJeizD+zPmcxTKaXKezFIMNBjf2p6jzTrCoTfgXxfyou0fZZp4H09
r7M2xkRpceqdgubv7Dr6mpHFRtDhXQUGUtTH2H/4eoCz79uHAeZ3rxYgZclbOF+CMkPS4IA9QBuC
lWF6waE8b1o+DDW7bQSwGx9ZAFxzQ31IOn6kSjHYCSohQ6UeB5FcIRfujV2/EFa65AgOEMCPN4g1
OROa6l94JM7tpYLsjYa8GBq059l1K6jTxmxgdWjmL3S5rmw0fWwDHixDSV6NkbE1x94VoBn6Y+D/
eOn/M3gr9n/Y7/pf/4U/vxTlAHqQUMz++K9d+ZbfCP72JrZP5X9NP/rf//TzD/5rG73woi7exfxf
ffoh/P4f4ztP4unTH1yUhMVwaN74cHyrm1R8HwBfOv3Lv/qX/3j7/ltuh/Ltn7+9FE0upt8WREX+
24+/Wr3+8zcd79d/fPz1P/7u+inDjwHCHuXRy9P8J96eavHP3ySd/A7aE0We2iWQ9iUTvKN7+/df
gXt0ki6a2FgAXsU1yAsuwn/+RujvyL7BoQetB+rGU8WoLpoffzP9MsVSwFgBcSzT+O3fn/Zpj37u
2T/yJtsXoBat8Xsnn+HDU4wfx+jQRVJUsIKiqjmL9eBFmIM2oP08ug+OFNhZ6FClcG+BpPcsx1p+
WJkfw38abroM8+HA2QU2QAMkh3iiPrswaAPNSikGbL47dGvJXxsNCNgStwVnPCOHSGGisjOfUSQZ
L1cR521/3yf7cfSZ3xGRxidZiwajzm4RLdV2tc03sqe6we5iIuLMwoIEHIVEU53oPuZ0RppK/DFL
rcoJVwgXwHUxLvU9GHCuVPeyfzN7iqaJoaCAZBIa4L93An1eVlPnVheNPnYR8O4BKUKjuyvMv+cY
/jLIbPVkHtRxPmCQonqJzAHw40spyD+YOmfnw4J8GHK/UwICdcnPE4k1WVIGEzvUBukaFm5VVSqD
pOay0WXGEUiDe8L2h8QrE5UFkOcW1R0ZTxV6slO0Q3ZHn+ROCRixZLwmYey2Rexq4Zsi73POGTTQ
mdn7dil1dto265qIF1ULvjVa9WBRHSRk64ZslBLpqjJD56f/3jfCrWqxr5XsyuDWnV4C/9ZHN5pV
AqGCrj1kLlMF3cZhsS375zB/itVXIZq1MIY96XvWaWTvR50XpdlKK3tGgk1Mx13BTS+MyyVaKBEI
PelkS8tDkkK4XrqlNHPS+pGuovHJDBlRnke9cKBP5VC+AxMZy000Kz2OJL8G8GrdKHwVQQYB2osP
amMsrB6/BejQyHigrbYi4TXV3gy+G5qrpDjiebDTAO5ZTx1wijEri7djkDqgJE/G0G40YETi16Z6
01QocJoETRGW7WeKHWePVIbKEb8xxDqJMW1KbEOqllX+3MeWC8JLx6T494TbXL+Hcpln8szJpj7h
AuK8/UOp7MOwtmXfcNr6NhxjhhKpU6qJU+WJMwyGG5vklIbkvpG1FzkvHSIC2wCnK1L8bqNXKSsz
fVNXlSv75o7EgLagU15TWzsooZte3mjQC62DbRzfpqVu2lmdLdApdAyiZGFYvTP0GBI6okGm26B/
dsFnzAaSOnUQskqs6zRwJFCsSRI5oCbOWotcxy2oDYL7EpDtIAY1FVfWZkQQGmlOjzjSL1QvoNzW
4tOQpNAZHxbNUNsjuKSzaAMWa/QD5FHG/Bb6hTEz6/e4pmyUTKdKIFSVWIwXgVuQeOmn6iKynpPu
NkIncp7aUSqvBgxpyIktFMkO2totR91ORuGMRe2MNdIvA4j70CuZ7+po2fGNbBSM+t8GgJg5tezQ
jBjEd5w2JtjUOyn6Fo17X70Z4nIbxigrlR1L2tTuKt8ps8qL8T1NrC0k81tCX81Q8UgKCSmFbpUA
uIQRbASDtJMScGSaz7yQAY+WWSu/QofPq0PlCLkTu2xaz2jBZoICiWjg4VRoFV4p0U0xSGvS7aug
cPWBro3kKjP1O2PAxunZKhlklk+rJtU2zR/yovXARwb1yhsDaaU0WeXYCCCpXKvaCNVw5PRZlPVt
OskgY2EVghY+/pIqRwjZ2BG9Laz3pAZhlNrg0j+m6bFGWEDHowV7j1R0pUIIIkm8Oi0OXN0LHcXX
7rEE2kEi1pKWLZON3Ka6zkaRo+aGME3uWBlkOC+dE8exrRQ3qrHIspfabJmFGlXQZ9OeF+NBKa5p
fYKUrKLe9k0PM3XiOv6ni+yhC5eKVjqy8m5EudcgRZCKcZHxBjTTwaEC1UOfbxOUhFGEuVVIsoSD
l4E0pYfq7yuIqhyJo4+QyEzL3up6J3AjVXmt149D/TYkAski7jZorR2EyTRc0hLleROKS6kKkh6l
ZyNv7GEAX6DsO1RZjemOc4MRmrpEVOsmBMykJFey7yOuUt4ClawrLThGGjrs0IMdUVyihsPOBm6N
rnCpRegscMikh2rY8jZjVn8v9f0iUK/l+r5t702jtAVEDPV+yliMWKneabrA0/Mn0j4F4m7M974f
MCk6KhCj8oN3E2TRATXt0Drpculaecf0cBP1x1BF8U+cIGnp5iDHROcIy1UoEhF/K7epo1b3jRUt
lDxlhbwfy2UA1TUsFsc3Wh1hOV2JxndrSI0Qw3fTsVvpvbLg/mIMtr4K+u3OQJXiXYctg56cjYd2
rWAV23BkHUTUcDhz6TRCacCobYHbW3elK4/EUXqxKZTRKZJ22bXcJgEAdp2MPOWpbmO7a2K8GkdQ
FsrJY1GPLOJIO1RKDi5dymKkFVujXaoTIViwDuqOxXQbWTBS/j3Ys1koF0zxQUzW+ddRNbiJCVMA
Cb8QPCi+GjKtjCHQPLpgJbF5vqpxBibRmpTzpa6EzO+NtdKZTkZuVHBQBGmKg7ptLLDrmrcSviSB
GF+fx0zP3zRociWHfjg11n2EofvuRQmGjV/UzPID4I9g2FQUBMypWEdZPtzIeP30atVl+1DVoOol
eW1hOCbf0cpa97lvm4W1lMrMSTTZJWXhaDhgXToyHD+W4M62eNRCWImcH1X/2QJDYGlyR1EIzPhL
EoLUpRpduT+BU1N08UKR+cESJ6t6bQfQo9bGUkcZ1IL8JzTgTzpGAoQJZlYxXbwwWexKoDVntPPD
BeWKQ+r0MIzw/QzFKzIJOwYk/QBmFes+9a/DIbPVwLCHiQC7boXNw2othy32HR6p0MlSAcoOrHpr
Jci8QbW8qggdPq0ftRjst4cNLVgqh8sY1SYf+CK9y97DoXHDVtxSSM7EFSj5Y1mGQO9tAkCmmp90
brxUAzkpreUUUr5G+X0hG9s8aXadkmdAqIIKMlDR16BgJf3rMhpgBwu3jXGR+beqv9Lz5CpuhjUs
91SSXgUSnjVu8U2r3cQGLpP2DNbjxQjFsjZ/5pZsS/rdQHuXIPsUEbKSI7jB1r1khsuGWyZTup6F
BrmLAY3NzG4h99WdFRXbyAzeoxgvbpBbbpB3O6j/LWVBHDmBRDwUHPC1CWFd9grxXiiFpauWB7Ap
SC43eLv9XNr2AciR9PJbr4LvPmlHyJn1cN2aUrsSNFzKiNZwfPlBa7XbVoJ3otz2yLY3UnhIVO1b
08YJiyt0QOTjUpbLb3BZ1lwxbCtMmEBvDMA0GwXnNDVUWwRhgvKfVNglXD6s86ZLrNsRdJRMyNpa
y4LrcXzQGmywbkoHf9RwLsv6Tu3MnUaGVSKyLXboqqW0Y4ORhI4a1DfRaLy1ROz8ajhIXXGddR38
0oKNRHszG+MoRpOZdKN0Yh0IyW580KJ11qOg/CZPxQFCkY4R9I5ItKWQ453SI9RpX3xRstEHMidW
j0KJT1ajqZBxLVdfh1+ztAs8eBMlt4mQAOTTIHGdeddQaLQiS425A6/PHgSQufkFxPg8L/fLELO8
XIuDVZVVAnbfRbqnuynwCfeaiz4qdGMOD6ObvBhb2VOcqXYyLL6e37zS8H10MMcCQY7/EEQQn8OH
HFF2HBqcO/EqtVWg/3sH7CqbCAKy6WZE1jUF7j/YXaLCmmdcfxl3lm6StHYkCcW4iCtW4L52ybKH
UjDgOh4/RJcRQr/GeyawAz/nOdtIS0HoaZgYr/V6p11Vi2yr7Nv1hFJNPP1aBxL4UsZVPXd4oPkN
2KZBFPUX8vIkRPpKmO00x85NNuEivyue24dyhbbDVbqD6d2oMiuuNVCZwJ90AdWrPSQSbHFtOp0H
t2Uv0O6hHXGdikt5hSlN8TluxIL8/Lh5ZZwnZQJKHXwcPOeJwLffhM/Ng+wJcAFc0jM7uxDGBLLU
wan+Kxcy9w2IFILSTfbxMH2r+bcLp/jX1AEmAwpwUCApwJrPW+nMfjClXMMA0rJzNbu8Cb2WRatw
We3+QpliupG/LN3P0eYNdVodjlKrDtO+ykjGcMRCj8Ui2rY2XA/EU05/HyAd0z1PPGuXugbP39gP
o8/yT02MngF5WswA8YLTR2CUzL0eTow9LujCeCQotKZrFKO8+tKZOb/MyJlAEQI7Oe+7CkBkKY2x
PF0icz2uYqi0NV6yR0CCY3rp+sxJvP8wEZNa74/Rpq/5UCIZ+wzOYYXROhtFkuKdBAvZjVy8Tqfw
nR7wTtvhOryWDkg43MZsarO79A1nD+6HT5gl34Jx0FI5xSeYwehIzZ3ZXyJ6O5NhA6IbmUwdksC6
qVizISxZQFutU3A31mKVrXs2NZ2YrPsLDKvzPq/vK2pBMAUiJkgk/YKhMge5UHyZTmNZwFebB9Wj
V/QUuJaLVtmV+QDvFJu5MPaXcv7f6xPzO4OEmwxRuinFPp9mZCq00yB14FRu/W4umpqlTr9EDP6E
1MMemn8LqB16ws322hW/Dzd66iFaOcSPF3skzxk+QCLoJPEGoz9PmGVRIVlZPTnNj8IRq27LT/F9
fg34zEVg75lcsQntDKw1HGgIcc7HqqyqTwc/rJ2pfwrxULUO3Ek20lgg4hCLH8wVf6ug8Kdlgk+l
hS/LDv8LCwqToO+fFxQW/Cl/en36WE+YfuBnPWHqYDPg30x+HN7jj/UE9DUgdWpBbV0z0CD4s56g
/A78DLRPoAGI6wL1k58FBfI7CkU4PRTa2dhVbPvfKShMrsfnqwHsPBj8rEnACFT604H9YOfQxx5I
iVTGTknQO2MYTiyQgpWLVRUipEI0D+lm1qN3KaFQW2nrZayETi+he1s6BWVz0+rDoiTlBWP/q+n7
/FUz62smUmZaNb6q15+MLmeq/3dr4DBH0xAWlBYhyoMGw6kw92HiPq99P4s5hvDaK+LACYJPf5xq
4BzauBeN+RlT+2m8uY4XorFh0M0qBtOub2voQJf11qbCXyYxtWGgFom105ELjpRnK4ku+ShnFxSe
ICwPOFnRNPF5tj1tqxg5h9gx0OAXaMHKt2DsY33iAjumQ7CExpjLrcolgVg24JgRfrQeTdk1wku0
zdNQv5w4aAdCmQLtd3BPP38KUlqaEkpYeF5+q4vn1DhYTe0Y5q1pgB6hQd6uvdgUQCeP/qtBJ6/q
w24PciL7UOYGgblaryXkiWqiLodRfMtpSpho+4XRERtiXgt9VJxIfhobtAcqz3oZb7BZYKwN7QTK
wnU7eDU9hGVk2DI3rqucLEdQB/el5UQ02kplsCh1vizieptrhidJj5UiHKvPN/X4nMd3DfiGdT1a
NmaHBLe8L6PSbZR00df5QSD3FWr+YtBu+qI+0lSGeOXaCoyNsIplW2vMF89JsuWdv5IiiZngcWv6
wg6o9hL1piP1cL8sJM2R8xOKshsq9HGb0AqOoxtIUW6B5Hb6vgbXcXcD4fhFA1LnPFaQFMC1R4jO
m3A91sBzJvQurTTbGKmbWo0jCTTRNdWuReq+lEem+eEKHWo3Vkb3kWYsUab1at5vLHVE6K0/li1x
pTBio6Y4MVJYXOvcIgO0d8z9V6NTr5NCR1LXqhd+aK7qOl5CG9CWQ6RSJXAA8Wodh9bCJ7Kra/Qq
CjM39CGIiKYGqzRZmlXI8oX2kKDslGrLUFOuoBp51HimsoqktiXDu7DilVbdm03q0KzwOqNfKANS
NgDgKnJlo/wKZJvkZdRwA7Neyv19WAZsjN6SsVvm5qmyGqSEuA3dlD0SAg40YN0YWbUuVdykHR6G
Sr7TAPivcXViuQEoAnIyOfpzyvwC9vbX2BF248N1md1cqBzkRunXsaOO12X4rZCvRX788F7t/7gG
n8q8Z60DwHR4AhAoApv6+XZAdVMLq3KIHYiPX5V7FFptbS+veru+Gt3MC24uubZn3GvMyoKwCUHn
/69NBRrotaWohjU0U9STzMyLYH6NZqnkys6i/qrFrRyKyK7NZtPFBbJEijsOKDHUg3TI1cZu63bJ
A9PJEbA3ATKew1MJUZIivMhgcs50THZTQQxJkIyZLY4p9alfC9grkKnfau/5HrnkhY/sH6ucScZW
99S77IZc6rs4t+8fh53lKIqmHwzIEsRO1RE3i3C0W9VOE825sPfnHICP48zNcWumvRzifCmH8FZ2
zXtg1e2JPXZZOXSdVnZ63d/pNWIsemnocy8Bmh41NPCBDAkkLZ+PXYjgS/C0g1FeCLDpRK6+7j3Y
L93NV1KBGEE9QU0kujJfYNzMYPPfPusnDMzHk39u8oqioBYPfhgFPb2fv6A1caaGto+dQc+dOMKX
aMmqr4693LBRzxdfr/W5k/RxtOkafniEkKxFQVTFfEdUSiQ6LqWBeikvPXIxzjh3ejQQAoIDfQIz
zCOelCqaiFIjwtJaL5llT3UtN1pUD9rD4NB7QGsRs3+7hKK4NOpsghWKa4qfY9QgryHcuCLQ97xE
cnEmmFNUTTWpjGwOwcxmB7Zvg8ECTXTkIIhaK6Dkq1GFYOa96iFOD+zoTrIxX9Am1Dvd40goZcLW
ngFrvLvYaz/NZ+5VTHA4fQJzoFo+Oz7g+UZDdqHjbVrX19HRR6C1itbRdjyoYMB69TfZzcU0yLkj
i2DB1MGEDcd9jt2UkryhkqRFDt0lT+NNvCqRwSxvgNA27oYXCGainsFSZBSN269P79nNha0GmAks
Lb80cA4AN/YJyAUcvx220RAuI9VFxHOpG/zc/CBWBIoEA8xNsLifL4mVWCKTOrz3IX3JjdcJB1I2
ja1ltxVSlF9P6dz+UcAasY5Tm+A8/ywRLRnlybdIwCnbgiqgKy+Bp5Xpe+dnhAKsqVqQWUQKeDYf
hISdkVOM0cC4tY7s0iWVIcvBBtSZWHbMloShrLtUF8GeP2WogHI7eYkPlzDV54ytDqAhVhT24BcJ
7Y4oHAAKmLgQVVYQqjtZDPSDKIA/QrXarNk4IOiLLxyaM0kIVF7RNIi2IUjJGr+0aWdh0EACEgEV
GHWhsLMqtci2mg2vEjcDDARYO7sI18AfbPxO3oI53f56jyfPfr7+Hz9g9o4OSN0qdZrGTu5vhS/Z
HWTnQZTDmjb0quFdyy/JT84Rpt8jS9xLYliAk1EIl30+wW0vlZU0ZDFSh8l1Bt2dFdq3NxbYKVh4
rXj5dDedryd57iB/HHL6+w8vS1IWtTp0GBIoEKZF4Pvv3K9HmOvR/DErQCMhQWxNenQzP5TA7ADJ
UcANAt8ETcrHzEzQjjhCHk6HEF1iGzjOOkQiVQLOD05cYyqzlU/gAVlBHxnU/a+ZorlhDZmH0l8B
N8GtE5fSpTzkqzYOWVOJbSy18HP6pZWpdIIVXCHjvsqbl1RtPc0o78UU0RiKPZjqpUrYuccZOLZ/
z2+eVy8zQ+eVnscOGatNANgI1wH50XxmINVNG8Kk8DnA/+XJXWoCIu8fjZhuQkLdsc69Snobc3Rx
ZTmLqlNYD6wafRYheqkVFifwqFFZlIVywYDNG/P+2BV40hDS0XREOZPR/rDxhqY3eZrBSwTKCHRk
iNeX7Qa4EndwOPp0/hIs86wl+TDm7EaZ1VgUxjRm5WZPvTNxtyL2e85R94gWaO5OVuIe9dxj7JoB
E+J/ctQ/jD57/nkpCyoNGN1H9V5GqyrK3V8f9Tm/yy+LOksWtNAA6xoVQyiLcA/eIGBcQfCWLaZ1
ze9Hd6pSgUDnks6kOuXafjFVH6Y2u2Kt3JNxIBjX3PqLonWAIIQCCgCVzuACQpMcpjqdMdEXXSNB
404SooA12TApa9XuF/G6WQ7L8MLFOG/Ofn7VPHFlIRNESIKvojv/0F/VNljgbHRrHOorCvG5y7WX
c8Zsevonzwo5yXmCKEgFUFM+HI0k2EXlHSkvsdWfqXorQG9rOjHh+oPiY2ahrbgyFI4sjFMFh0Qp
WZg88sS0I+1FdP0E22OkzhdFh2K/7439rofIXRO4SivccDAdTR+ZmlkrMyRg9L2o+HfOEn38upkx
h0JG1YW9CS/aQGMtiWx0e9hRI1heZ66GSJD7yQqoMGh6CTsvAFbt0MpZmuu8GQGOCZmqyRc6mZWz
ewItZSiIAZSAFOJnO8NHOoxBBc+eO7jzV2Iva4xu6kO1VZew3fQ4daj7UHdm4zZc1zdAAu/4FtCZ
SxQpAO2duSUGSq2YhQZFmLlHITIf7MCGFTk938ZphgbBaxmU42IZVx0j+uskp1BAYJqHuhPIj0m4
M3IgqsQTF91RAFOSIJr0u5SpoKptkHZQyspNOt8ZAYvxm8yJkxK4SEQV0ejElr6SA341yni6FGHr
QXBfd5lbhveG/NqmdBF00ArqJkvHNa8GFikkaJM2AqD0XoZx3GRm4Lb9oSh2eUU9ubnXqsDrIB0C
ilhGmnKll+QmhmSJ2gPCOAGUTQMNidmiD3tbG1PHt2Ib2SYkaB8hELjIlXJd5ccSqCMNJN1trjpF
Iz93OJtxF161LfxKPwEIMeGgxMqdPtFXRWY4+AHb1ApbVlsgpICOaSVnQt+Z/DXoNQS/L3ipmdJc
mcqNHPhstEDOrRuAAuLxaoEVTA16k3f3EkCzCtpyOhBAFFR2Jv1uqsTbANCuIHuQfMSWmnCkDFS8
EtjdFr6B1BjvNnrdbRWz2xI00ph2PPRrsBXaSXjXGtyGTOke4gu2ovsLWa5ukjS0Mwv7IbLbyJ/g
ytCHMojrUxVcucTRoPsjg4UdCPd1GjQOhUo62iCXXQeldBQMGmVwK/KYaB3LgFQuK8WtRhBZ6uhF
zhKmNtLK1Ep7AijVkfko08TOqbxo00cu967J6VqVexZJONbGc851l2eVbdXpeigTdxA6xBL0qwSO
fI8gzHgOjXyhA80bAPnZoE8iyxQnTe9yRXElaPbGWeUWmsT6/gRNl0UJMp90MDwjhnS9mgFhDqSn
ghMRx14eIn7ze9ykkgF3m44n0pU2Evu2UoLrmKClGUAgUmfHRpEAcgaGj+wTUbuJ/mAEr5bQ3tRg
o5a112oKayLKyvROaiwWAr1VSvehei1pT4kRODgpdqYkXqahA8+Id0gmuC1whFHbA7Yb44WrFkF4
myITl8LlqmVQm+idHfPO6cLTtDnFaCx5j+8GlrkJhGuCFEmSEH1aG+Tklo0CtdLeZz4qSYP8Lewb
BwUoO5dDWzJ9Jw2gdtE+VpbhSl3rqj7cxg58jlltdx0KFOqi7DvXTIHN66BZgttQIw9tWO95fRBR
ckPghZmBgIAYcVT1NZCBtuRXSdK7PbJWPOgXjbZvY/R26SAPl0avSsEQZ4wOgZNnjujyzEjzDPXa
myTSdwEx3lWcEjXka5EO69x8wlLqUB8tq6OI5UOTAlreBNuwf00bgMWrFrKP8gnj3PZBv+6q5kXG
FrdhgB681tPH8TlrkjdwKTnCHGEmGldvhhORdNfs8m+8Hfe0Vg+jSNadrtpUHe9as1pTYGr9IbhV
Su1ECn5oVNQqwJ6XiUdIYbMBKc8B/j0vlCXn/YSPhROuj2/gUGNaa3l9Ja3jDEg6nuIYI2PYdOtQ
Ma4IepA1WcDCkCepEFthRmCkVgFB6nHOM7R4U7LnwKWnoH3Uk8zrZHKVQb8utzKvDyG1wPUjGUfY
osRc+vCRC8DW0eNsS5IVMBUFJmYF48ZIAMCWqmuoVtZsiOlKI7HXmdW+HcwTCONDEDCXb0MRP0R1
AD1pyJ71DZ41YDTBjWD7eryhbfZYJ8Utygm4qT4UPYUZr4HsZlkClb10uIMVcPAibdDsmCGqqsw1
iAXcoeXrCAE8gTyQ1O0adI0UYIqjEoCGHDxIem+bsQE6phHpPkC2x84tOWwCtHPVnNtV0APw3Vx3
mrTrBu2qli0mSLFAWOuoyDwTAHJTqqI/T2cyN22BvJJv1KwZNE9WcluXAleMt+oA4Csg0g1pkNTe
FUJzfF16SrV+E/vNg29Jtq6Csa+oI5b7pzzQPdlIbaVKvUgGHFKMBZo4IjuIO3c0E3yujPYVUIgn
ILA0HrvKXEVWuwp73e5hYEvUZATqeZYqvKLQWTbiIhMvQr+I3KmHNEKhBFVcU9WQnkqXQtexAxHQ
/mGr1YhrunVN5EVQP3BcexCWe5TXgDcra4JCVT/kHk0QUdKdaFW3Lk3bp+9Zzl9Tq98ZgzUyKunL
vjhZ9alR5DWG8AYK5r78KKcaFGaf6vjWwLWgYA1RBoAok3vVfMZkJzjwuupbx4geRPYtzQbHL5/C
sFgV9IE04RLwvBU0Ohmd+i6rHK+0yUgFMR5Zcpu6BGZdhwlDRwbMY4OtjbJ7DsS83oJNAztqIs1q
SlADS2E8E5eij6Zp3yRSOKOGIA5QbF+vgLnvndoftgYWm0TA0soJWgmEnar1kkSAEgMZ3NGRQYHe
TgXe4JalMcFrlXgJ+OZpI67qsLUHDepY9ELh52zqBCLsREbr3QSWm0U6jTRGkAiWIuDKRm/CKEp2
7cHhgNN9GS/4Pb6dBx/IWGjAsSF3gX7Uzx6eSau+0juMZuz6K3WZLXA5V90qRVBxIbw650sC1wrs
ArLQhqrPvO9CoJ+4aWCE8Qqio8dF5t1DI3i+maBH6RFki3AoX78e9FxWEVS+QP+h0RYyObMxLQuS
9rGF2Wka5MQUNBgXmc27t7x+Biv/6uvBzlW3tAkIiCQtmjWRo/i8lhVXsyHTvs9wGECaFOwmcOvg
trfdInQqaTnV1tR1yeSrcassh+fUlryvv+FMtvbjJ8wRlloQoVVpRLompq85GqkGMK+3h6/HOJd9
+DTILCpIOoTJGXr2HHojv0+5hxHKI3Z40hgQ+54OztfTZTTtmePzadDZQe2UKqqyEYtbSSXT5U2c
X6QOPpMz/DTE7LSI2IDXk07zKimT9BiaUSbzfUDHzanX4KpONmYa2IG8Rikcx2lkdXWPrKut5Udq
SIsAhXaCxrKvl/vSV00L8yHXEwsQQwIMg7wiJ0ta3wZZb+tWyhKdALVzjIPowoBnEj3g9ITYBega
Uf6cG6Dc6sqklxH5N43m5HihZQH1PYmuKcALtFdZXxgs/Tdt3/8ByX5DpejDlk+d759a009PaRrV
/xj+4TWiyZ8+Isq+/+QPSBkqML+DtkMGaomopm4Q7NuPFnUE57+jg5lqIC6FYVUmONePFnWJqPgr
SJag4Ir6mfK9cvSjSR2Fjt+RpQceByB1/BdW+e+Ayj4fVIDVYNgxOKhm8YHI5EwR/IeDqhmZKEv0
t9/xWgIVpeo7odcVes/Umn6zei/iAPx8WKj9H+/Unxdy/xjSQCkHVLDfi1Ozt1LrQSOHEm99FxTa
MvElNLLKjqpTW8nzvWzy/0fdmSw3jmRZ9IuQhnnYgiBAUqRmKSRtYKEYMM8zvr4PlJlVFKUWK7s3
3WZltaiykBMOwOH+3r3nPn093PsaxMfhlhk4ukJyN8qST2jzgC93M4r5vuqFtVkJ67wozuQ/0Ivn
j/37y/zXYAgHAbXgxEeu9n6wJEyn0orn9iGNDFcPMOcmhmhLMWDAUL1JrOK6N8KfoeHfWxzs7bQw
V3qoYhsytr3vO2LTPOiddjnX+X5u73qFUmZJbj0NdbqM923Jv1Hr6LWo5x8dhri6tS6NorgTyu7Q
5KY7iul+uUygDi9WobuhoG2SVlrPYuUS/HMIIuUwS9UhMnLsyeZ27E2NXodyU6SNgmPOvNdVREhx
1TyJg49duuWQE5FES4kkqzeVwv+JA+lFlQAsZ+SCJStREK8sPVnPlGGcVOhXhVJ/C9qhB23HiYLq
xiCSDyYZndM26qa/lIuOjo7lr83pThaM73PbH/wuv84N6bHT/XWnQtXpcGFKl2bTHRK817kZ/RTr
dF8tUfe0FfJxiTwTh4u5Ha+KPriY+/yuTXQ3kwJirkQmQsOg3lLzzNqnTA0uQqNUbALAaVrhFevT
656CoSoFj2b7O4/7QxoGbpPJ10n8nKsZc+//COV0Lw/Wtgn4m18/ku8/i29PCeIUBVDTG7RYO/ks
5slYJ4MyNw+jpW1yf3zUouj16yFOfDNvY1CV1dGfgsiQ+Ca8fxJbCKqFMejtQ6cLu6nRL8WpuI5K
yqRK/hJ3qhfMzRMJ20+0WS79xN/lcoCELj8T6/PZG2GopqGLIOaQEZ6GCMRYINqg441o5mxd+fHr
NFxJteKMrXwTCzVGqaF4CpAUNn55JwT6NhEIjcC4GHXR777UN1/Pi/5xwSMIhuIo4iAVPenpvNTx
bADYHsJHPZvxcRcNv8CSbvQ4fxnmcHZVz/AxXZeKuioyHppA0g7jhqA/qlPNnFBDi1+GMHLDnnQL
Y7GDd2Sgl3Nxl/fG1gx4Q2aOZ9EIBUYT1E2QVMoSz4czURZ+S5nkzCXlP0FBwpe/NMydrfvqtreq
b7pebrI+iFdFD6ZRmVXN1kK3HY37UJ4eg4R3fEpf/VR/La6MOvppThbhzYPqyQVlpGF8nPDU4WbN
wYaHP0WhfqonCi+pwkFYKTf4LR3FLJ9aPdZtM1xIOnjvSel67CIuoY3MbZi0GGf7+6/nXF32YO9X
RXLA+RQuojVSZ9WTVbEx+qIYzTp8TOJBBjsgtWtdyTdiQ/xPMXOennNPycDhcseuEplSYTVSmaop
AJLQxKco+J3G94Mu/xgUdZeogddbBL713J5EzRwrp1woNwXqxRpwgADqXyzpHNfkjgTpt75UN0aj
b6Mx+u3n9UZLLsNY8XJVQOn4q+j9W7lOXjUlrzjjVHeqPD+GZrquWD/f5uEfbZbui4z/nJJ53knu
/zNhvverWCA5zemf+j+oyWcDdPTAfNhK7b5n308gP2//4q8tlKH9YSHJR8yiYI5gJfvXDooN1BJz
oHFEJBWNJgPD/A35Mf/Q6OjjkqFvRATD0nn4m/Kj/2GpwJFF8c2vCTP+n+yflkf334/24gWAtMyv
QvUN1fuD0ibVu8rXGpGISkt061q3l7Dvo9m4/rhfer+B+TjEyUpeplBRZhM6c1ymuzkzd1N2O/ZX
vXRuY/Z+8/LnQOCSKCvoYK6Y1PefDL7TmZAhvl73ubDpx37NMXxl+tkZJNq5YU42ZKoy+EojAeSP
g+s+twgol1aJeu67837NebsYSgiYl3h0aDypJ6OMTWyEdSCGrnCRb+uf1Sp08gudw26JgwfnkvP1
TTrtUy4PwtLpQiXLvp0PzMn5Wld6P5Vge7u9OzwaHbUSTnqOL+Dzkzz1GkH1qn+UkU4uubCrAuC6
feYXfPKcsG/mW7uYJ8FXLTNytNEVZKHqU1ZZN962juKWLnFum/oV1LerPybrN5ewW22N71Swd0s8
QUXI3ZJVJJ+phn1yg9/9kOWdOfoh2SCbxmhWaHZIFx+iQ2neGMo5rdBpr3uZ8HejLL/ieJQ+HZtJ
4XLZymySXXaoSMtbzyvRyZzwxlzrD8I/RX6fDrncgaMhhZ5uAK7G0NUPi3sUM/9wWXj6VrWx4t6S
anx3PkXmtLT453XS/EafBAVyOe69H9SIpFwrW45lmEgX03e16t8g4wB+vHMpJ6flsGU0LE6IzyxW
R1IzT14bQdCU0TczPKHrBPJjc5mSixhfdzexI9wmK8VLrkUH2LeXXHX35iZyzwk1P1lQ4a8t52H4
XrJ6qm9vMGhNYSFFblndd8NNe0489MnDiQKHvbeOhcqCqfl+OrMimfouNiM3ETM7Gu7H8bs+/UNB
+NssLqd+Soo0xYGUvR8krwnQFHorcrWhf04EYS2W8mRnpvwP834W5QWVUoMng68dzrD341hDbbQp
eg9XrISLVGahybV/KLzkWjCv4QBYZA7Q1k7lBCXVN1MZZQDzoXUhJ1lst5oxnlm8PnnKF4scOjyV
e2Jpb8/l0atVpKkWB7KfusaVTABXShmipsi8EOTKh3PqnY/PwDLYWxiHaS3KlffTNutpQn0Zlk9o
/YAZCAnksuh/fb0cf1yN+RqQhgeDkALOh+d4VAptlDU/dqvxJUo4IbR3pvI7afUzM3dSLX+7PVwB
nnmKDh91zSPUlDnXh9gNaALJzWs10oCMX+LizjyXrHByply+qVwTVXl2XATuKaf62KZtzRC8SAzG
1DY90BMOLfRh1dq6Hd7q7rSh0fz1LH6yyqP0B/AsozGm23G6J7EiBCTgYOlLApxYuILRGseJTWS2
p9Bcyb2zi/zHBej9iCcroCZPRl7HjDjt5B28uvhZsln8Vio6orXo5Lv/YI0/qd6+TezxVZ68x+qs
6KWeGrGbigrsJ03/ZhihV86lExLsbrfLUZBcuIvJ0F2j7t1YnqDywnlzxE4DdqZ3qyLv79OA4K2E
7uFg3FpNiNfm67txZmrUk5CEMOyi2hqZGh8Ofk+AjnZGu3RSLfjzCcPfToGTwqahnQqGFqFuSLpi
7LbIY1d0/whZfk1gjBjrYt/sq/uWlCDvHHbis3cVN9VSLaEOqp/qZWmxQr4beVf92liFtD9ZH1Zj
Na6HIHS+nsJPPrA8XuSIkYUiyhZn4vdrT4ixj4+5sFxhuVfuosvW9V+Mp3AFkMr19+NkBx56rV2B
WnKNHGW95ACf+Q2frRnHv0F+/xuKVA39NOJ6Y2IzBYf+uGN6cAhLm/4ejzperv2wh1sk2sYmdpfX
jd9l7IJVfiNcS8qZx+rTdeX495xscYI26+Js4Pe0T+bNArkW1ukFrVp2qwWbnHOOm08f46NbsPz/
R98avVUnVU+5BUHFTrzAqFaI5y5pmcL358L3t/lkdzppVRrN1OCYYsR+LuyorYQBDagbu/+zkJxz
o51sTOVAqhS1yJO3VXJ2sIomGGsWUxhpvFfqXzzi/9aKdW4CT76fsgrAyUKU4lbSoQgfhfrM4e1D
Vvby7uuYVzhQc6Tig/P+DmVWHEi1yOylW6t20JFvQHus+n29VVeQBEPnTbyM3SQ17Gy7X+I4Jlv8
RnhWQ/HrrCH8s/Xh+OecTK9VynFhLTdTsVgjtNYtG/hlebprhXOUp08/eMdjncxtJkiVaYbLu/Bj
OUJWK3ijJinhEtoqO7bDnX6rr79eD5bZPH1Wj4c8+eJ1SVNXVN5jF3T4SpR6V/AzGF/GuWXnNHzt
z7tKMWchmMAnOLm0vipyNVEZJ7HlHYYEq1uN++6ydFOXdJrA1rxqiyq12eKVNt10ZznnVppTbezb
h1an6P73Tzi51FbMjDKb+QkX4da6WgTxKTafZScTOqrTOL59ma5D2xYOgyPb2GlZHL+e7E8+cSb4
IQDU+DIQNJ9+AEopUsuuFZd3VVy1W32VjW9ppAvPSXdJoCD5/VyyzCdPFS0uct9E1CLssE+/cGo4
RoGPYdKt8R5AUHDiq6Ue0jhL1nxxl3rnijyU05ZV+/SxOl7VT+ZaEiqaZLHCDhitoK2YfebpiBgv
8twHUVgOeyXWHlCAUCsJp2Q1zJDjxpF578AXogkCJRE2G6sdp1U9RheYNBx9QD4q55sShwbqkCcr
CSS7V+DS5Dw/vaauazxCSRTBwQIeaRvp/Ktrg12p5weanOtcG2tS7botdM9+xVnnWrbMGuJffZUr
fYRsNe/tEOFrNelkS5gvkhZOqzgaN5lc36XGrDtWGX/DXXc5zNYLst8bbcTJ32SQLY08dLEYVnaX
11sKXNS3tZVQR5tZChVbwLZLToZdgAFutOTaKNE0JT4I2RaZS1iLE94q08d4Aks/F5onrVYe6gq9
MXJNe47r10ztFz1a+thq2crK9EeTJFlRmJ+SkCaqYMkptN8swKZl8moFvwcLcGUlF+BqDDSug9Xc
6K3c4dXJym0vQ9bpTBpyobzWiuFKDgfJbbSUSWvU0E667DIZtF2VlrCpzDBbgclxrBSCgTXsZy3a
tkZwI6cGPn1Zh/Gbj3aVzCiyVXM9+/NLnKDTi5RsmxbhK4ewhfE6iY4/zj7iXDCz0OwWTiF8n0Gg
MucHdH+Eh6EMf0mB/KOJRB12ZbcaBCO15dy/UDLDK/MJ6aD0OKkSbQH4y4Mk0DQFUysVPr29yVWy
dqvFEWHncSFDohZ32JkbBN966CkAHyZLumo00AyZNNjpSJs1E69Sy4ydzBhvfKL61iEYRT6gbMQR
95rAUxryGQdgBeNUWfswsR4aGQu5XPSHWqmeNS3yERfSUw5jIhPL7mbMaCqK4bMe+QuXcdzkCOyc
IiSxUy1AnI4JFcJCyi6sKU/dulDv68iKnUIl0VMGzypFXpwX6OFa2em08FIK49kdQ+V7aPbtIZEl
wKHGaxnPIczc/i6bW82FZzxtiQmp92OuPiVo98AJLWZ0v/QoHyUbKxxoC6u/ewu2XWZZxTryRyKm
K121YyO6EqcevuXsQf/eTbP4LBbl71nnMFmI4mbouAmZFRRbORe9oVGMizooLwX+d7tZxMBN4hTK
dK3K4w89phEjqAqC8KzyRDAq2MUFMqQCwJQtzSVtTn4GdeQKowwWjNRnujyNvoqm+BYI8lMoIgke
reQhNlUn9TUP5/XDkJDqy1FwyxVWHrcE2VIr/mj6ESatKedepw8aEBB9Oxfi/NCG46+0MEhhFUt4
xAlKXsThkWinUVTbSqknLu+FeJW11GZQf/KeRPxXF5KSCGeR7eck8rPThGzcViDjRB9zd+4k4aEI
TCSJYjG70wIC1vPhWWo7eZvOCbHWrbHLY0W4V8a6Wk2jXHllgzY9DorG6xZltp4Ikufr2s4as+oQ
qgMQaFH43tKYZ25CdOQhG3AJsrffSuEGv9hOFOPLuktuW9l/HkoWB2XuHqYq2mT1sDNr9Xmq2+cs
hOmWsEdQZxT1Wj5BtpNkJFfmr1CB8dxhCGiCCqp6INyNOp13wKm7xiyhgLcjogJ1WRiE6DBqkNJD
Kx5dXZTI2yN13g3mimTUMi5Xhen7+8kscuDr1qaQlUc/LAseIs6ncZ4i+/YF6BdDO2/rRMu20bQg
u8OG8LSxz2yR6p49JeXsJuiVNlXabgYxOQxDuo9ya2MSkFKk9cqoCLcB+0sT70Wnka/lw/fENH6X
4NyrtFoLcnyI/KVuoyhbYQDkXo7Vrz6M98YkfNOKxGv8hsQD7s+Mn3eV6XhJozjYV5nyqoKLsxlZ
XMmJuW5iHWWzwLpiN1ntkYP5ICblhdTMV+ZsXvnqfFUXxiEm1dWWpPYQTmB3RoNTqRbdFol1iKVu
Yw3Rrah3N5VUOnE/2YkQvKazeD2myR1r0VYtUK0GkEsGlVCzbCpcqyyetS64yszxUrdmp5zNy77C
iTiE0krttNuIkBM7D1BKCEnV26OCulbBNlBO8riCdOrVvfQyZP4DmIJnrR42eppvLCHFLhwAEZca
JXaiJgF8o2mXuejvCD19ICDFsCMpuZxD2IpWfZ9K2g3klGsrSK6q0IBlHbR3ajms5WZ8UMcFeJwu
z1TV7JsAyoOCMp4PWcLvHIXtnMSvedrsZOwPalteqR0btlSpVrqPfaBlUp14aMCDaLsgD+/iSbvS
ampEHeCYOk5JqAzJEmIVKmS+Oe1zqIy3ugUkscnC5r5R0QAMiThfzYqQXqgq5H8tUTJX1YJwXeol
joqmvm7D4tmKkHUnNQcddha7EFzOKuvGV8s3r4dS651B1mIMEM3gSgV7zrBECR72qCBkAUkzLA1x
vGxL/YaZa1ZTFHZcXiTZhabnvAr9QzFJj8NQuhGmAJv29nQTJjwwZVZjCcEg3IzrTNfWBjiaIjeJ
v+A8awdgbHiz3K4ovgEFXCl6eqjCdFjNvbmZBPlJlIrNZPRrtLeEO7VDZWN62qnI50ddeSin8HVi
icIZwwFgUIvbpF3QCfhZ7dgcH+QGMDrIERTr+KRQoM/kbiUk0cjZlVJa61hTnUxI11Caf+dGcz0I
o+jIVVauwwqKuCm51qx3XujXQI87lvF0xmA0pmO8KQeiyQZTvNdi62Iy8/veQpoUd8a2NfXDjFBe
EqYfvPLjwTc6T5obJxQmUMrpRsZTLKei53PEtjupTFYSJEF2N+VPvxJgYMrZz1SrQBpHyUWZqtE2
iGS67ZVXyOjCqV4/QtKFBhRcl1OBYj0QO0cOZrIWl5JMbpmPou5/r/vmklZMv24KPKz89dyum8IF
abQzw+Y7coY7yht7q6GGVMX9TT0r4Od7OH7azJE4lgS8KbXijbpm7saCL4Qq1Le10l6ron9v6G23
bdryCZvxrs6Ne8uoMqeS/W96pmnI86Vvo4SWs2xydj/TvMsrdXGjmd1V1SuAiwaamn1m3RS9fi8G
6s9ESFFy+AmfldzyMr2muDNcFTMyDKtEcecHEv4LENjYXbDR+KxSuJvxIPdT6VldR6kzyng55YGJ
C5rcaY0ClFGtZ6SBhdfAyW7kQV4PunUdBiG2vpmviUiWqbQ8eL6q8PWX+YBTV9znevSk60FPrHPw
q4mKm0AJzL0wpZ5RNj9nKtpIQ+rrBp1KL2i/ND1pPGWamaIitvgaxumlVGZQ0FQxW0+j0OMniZdw
8GZqHtpkKB0iYoHV51NvQ6t8aHX/wFeu3Il69FgsCxSgdGy6YsBnipr/Xpx7kfwkcp6DsZZsfRTu
5BYFfzZf1GP8/DaPZbMXE/O7n5ROgs8Bi4gmr0STy04kYHBxso2i8L7Js5sxCR6g2UerPMPaoRVr
NRFfp5kaaiDproZBYx0qbUO6RnsbGKRux0rRul2dDdiM/Gt22DcqAQjGBIfbL4urJDfxj0bptZjU
l21bSSvLmC1bHVPF8avkNhSiO1/MBcefibXopAELQ1q/iJFQOWLdfJ+CiXjvOsWPNfiHyZIvJDDk
NtC+e7/qroiFvurM5CFTZpk4WLYguhERkRKxE+isZB/Fuus39WOthjdZhaauEpQHwehHO2fDS09B
WbwySU22Sa/bEyY0C7XVSql0dhr+BQHJuzTWbqJJ2cwtn5AgltfdVB8glh+ICVwNaX0oJmUXzOo+
FJJX3xCXGBeDk0RjXAtKGrH1CXc8hyxKNVFXxXbCnaXP6kutdKE9sz6vphkOkJgml8FsUEoUFxf9
0BzGxsCzhpCJkFYsjoL8XQnnqy4ML5oRebYqJex25uauMdVt2Y5A7gNRXfUljoYq3re5fpVE1s+h
RzkOReYh5wiDS9FYzWnxWHaK6hBNAG+8MLHEzTQetLhOcOmMtI9E7tMU9NBWYIcRu+7Oc70f2u7B
72HpJKGMFdpMfs0SnhypuEg6okmA6QFRbEb5YcZ5sW0m/Y7VBRJERUoEJvYXfuJF2UWbWvEf5ra8
b3s2hn7eXdDpVqEEKkrlJIrMPYIIs9bAMgYR3HZxmNjztPFsG1p6SFCNLt9TbOKm8aIL+EiNTuSd
nywaX7ox76t0fOnMSdikynydlbmBM6uS3cxAzYSw7VsdatY3WZADz0hiDrY9RWrjhS2XsR79qF3F
AtB6Q1vFuh+5QZwgQa2bepv7yEWrXsbzSkSJnCm6B/Idn/KQbLQsviMrS2N5RvM4i60LxWw/TfOF
XqorJRTZT/PhEoAJQx5Jt1U39ijigEUo0/QQQ53rs+hK92Wou5kJaysjoCaqn6M+wyVEjkNs1hU3
T76VgqLAKFuJG9HP2Zen3Q99yjj05jNxm7r6qyujdZeWhzhD9Slb66oUpNVsFOtGGMJ1188YlbJp
9ADA4ISa8uhb3xI/UxlzvZKDgAAK9qWCQtEhy7grsa/KXpbrzeKSzOyyqCSbMki07YosRW0q3gn1
cCPWouEFmqpuRGXYlFZ0pUh4VoWkSA+y1GGAXSoA1SRes8WJVzwjEXUqvTqYKXozRaufO70lP6Sy
TLZ3QgTF308dS8tkPp0KrnQtNe6LFBlaUeoXhcTHKDBjHAG4YrvLXg/ay7xMhlVW8UGRisn4Ucej
suGtZY8dD/ojX6yJ8w7HpZoKlpeI/KmsTzo3ZInz5CruXH3UyLwcMNvBwr9txjiy9VbAkpZgzqQ+
8LvGaD7WGeESanCoAwxUnBIOpAdAPxqr75PQtnt5HIsz/Y5TlPCfrS2KTxS7lvDWU39NpCpBrApU
3HqIOoIN9+mh2jVe8LA0GeCrONbzEmQZnKWqf1rrU/498qmtZl5i25qOkaU7CIHEdWLMonvoRGSw
DXvVRmq66zfaZbRVXvwrGWw+B1RKyNr264rfp829o99x0vGpqWT4kIviN6FK4yXeG7v+bBPr8y4K
iieEcnTk0Ti8L5ornEcFn6Pb0jur3bc2yqW2ljzxqbr/TyjRn3UBMCdABARehuTp5LoCPzYJGFm6
6Eq9aWLubXaWmXJujKXxcdSq8c0w5ARFYyPezqHjk75CoZZFeW1kTnS9wNPPm5Y+1SIc1cNPi6VN
GOgcuLlhzXpa6yvq4hN5tmzhiZfLWlu7//r5+Owaj4Y7pdlQd4wVP2O4siGQJ7qcjaf/3QAnNyoT
OLJES+vCkG9T8SY2z4GzzjQQ3ib06C4NHbWJYOmPtDH7KJ2NSfjURj/+d1dx8nj3rHfCvHQpcuhU
sraYPc/hUz6rWB/fieVOHV2H2M11linLEPvoVtrD33LetA2IvOnbnQ8IONNXemsVHI03J8vaWNGI
1KIXVf5m5E9WaVAl+Ut4/N/26xaX0YdS/PGFnTSwcssKRkniwhTB1a50r9+DyF0Ll/WFrTq8TN48
OJanunSbz3ZbT2nKf/Vc/tXMO6XgGXLBjiviKvP9tO68zOvIriD2xzsfQ3nuVTppOQTzmOLFZij4
Wnvfp+CX12Z9prcrf9Y+P57NE7VGacnstID3usLGupKTTU9lxH2JfVtxgp3vfPsGXModHMWzLpOV
DuTWMwvbV1aAlkDwKD+/fi/OPERvwtSjh0htxxb7CNestgM+TuptUuDMoGXEM7LOcwOdLCPUMMve
7xmor55kzq6pejVqVE6HM+N8KpE4mt9TLVgjVL5vFjytqbqmJgaqcTEeBzsIxzQKDUSI41pB6TnX
tg77E8XnIgT6p9zb0+f2jRZ4NLF+pkYm2zneTqhO4c/ggl7sOjq09uQKO3+brPqd4YlO64XrwDX2
5uHcxuHMsvq2wTn6AakRqBJ0JSZcTzfq+NRnm7yUzkgIPz7M+LtVdDXoXwCsiyevDKWzqDa1MHUp
fttxt8msx0TeT819p3z/+kH9uAjRe5TRl8qLIpL+5/vVNTZpD0Vqk7IParepS6SbG27q8/ugj9NG
Xg0FWQM5ISK1U5WaaWD6oC6euum+fEJ+4ZUuC9+ttkTo/Zkb5NFnqzZfX90n268lJofwBsJ+yQo4
xbZLWTCavUAcxRLiQ51D2QhrYsNcicDf+ZfgdGeWoc8uE8Mmeb8aem9E7u+ns5M5ptMcRZcJT2Oo
FmJNSQpcsDpzXZ+Mo3NJCvGnlCK5sPfjzCKEkXZZU0e3epzW9VVEMsWyh27uZffP7+K5V+/jMm7q
PJOMJqpowU53lmMQBIaRDJmbsbiq36v8/utr+vgkWsu0QbQnLNn68PcbI1SSoRpyV9wFm9xNPMkL
N613lv+6rIjvO+DU1SAYmDAhELWeMkvhzCS0hHxGeBwdlUhk43ZZPXRX/nZOwvbJJS3KTJ4/Jo1X
ebmLR2tFgXfMrLoudvWGHYREn1ptL3uDQlp+N8rNJtI1J0mfvp7Hj18Erg81A0oGbtjHeTQzkQZB
z0Jd31N0pp9KcybK1rJwZqCPi9QykEFYt4XDHQ7cydUZZlEhcozdWo48XGZ2oO85k9uGTm1dOiPz
//DA8/YSGc5LRdYXB5zl6TyayjqX2zAg3M4tDBGbX+JVbXwLKcr5evI+GYZwGXxNqogY+QMbWSOS
0OrysHIt5SceXicFa+1L6ZlV4sNzYTLC0Sgnb28hxNQ8Jq381+GzXoeb7Gzi04c3Fkclw4h8P2Rc
62+L49GcyWOZxqomgyIi91NIfomK+fvr6fqom2EIrOrqEs0ufRRtJ9TO49qIc05l5i7dLio3xFhw
2NaWh5vlAu7M+R36R+HMMirF7EWzqX6UcUcSyFPkETnCmeUVhiRpEqDFuu5g5fZSr1gr2//JhR4N
ubx1R3NZF2Rml2m/rE767/CaosXOuhQeDW8pUagXOorNc4rQD+8XV7lYhgyRQAGRyX0/pBjRUyNV
AlRNLGeECEO2y+K2tmvDJFtByg76XH37+jI/eWIM8gRMCnKoPxBLvh+y1qnFd2NYulW3l7v7Mnv9
+u+fQnIQw4Pz1QAksGLgAdRP1gypJVsCETQf/63vLceOBjlp6wXoL78e6ZMX+Xgg4+RDXEZNI0Y+
JowJlNb82mT7pr3+eoiPk0X2ggRUgBgcBaL4ydYbd4fZppFWQHjSiGA4tPE5Zdwn04XpcoFKUKgT
WWhPhgjmrmroQiDG26KguTC36tUSnFZ71Zkb83G68HBiyEQDiC9CO1UB6mWG+8dg3fPLx1y8bSi9
6X8e5P+R0fb/W3AV7q6jZ+KDSfZQUK38Vdff22PUyNs/+ju9Sv5jeUJMwFAGvilu47+Msrr8B7Ao
0uPYwOkwxY9QI5L+By4r3gSUiCZvv8p9/7dRlv0s+AA829gaydP4J0bZPyu9R7shMtSWjzduDhDI
6HpPb7zYi2XeKVC8OB64atC5MtShIcoOQmL8DEPVkWSUG4TBVJDeBDPf+rJ5pyh+uIr0/q4dGi9W
FvdRqq1g0do+IuSVHivfAjQTcjDsOsmHtydne+LsN8OorM0xfaHsfqjn2ZvRf5lm/tAnqgsqhyAg
wokNehCdHlwinNCcUrMuKuSHiWlurV6/ySxjh3/+MkBiOA+zF9do9AvLjgQRfKXhTO1VL0q2HAYP
RVk6kZCHdlAQlksrk3oYbpELbdyOomr3/nObX1h9q9gSmuVJH50gBGBPV24cMrtHiWdEcPZ8ryfI
vGq7gyWlXq9OIOCC2wE2ntKhZQMKahjyWq6qldH4iCO6aUV2rj2S0ptXFCYHfBOiIWAMKWyjNN0w
uZu7dNVEQE7DBeGRiJdTZv3Kg/RGN2dHlRb8SDRe9B0HaAGkJt12sYohrXZ0cKOLICq2sUZidxZ0
F4AJfpbK9KvUctUugoq4aGjpA40tpVZv9GJ+AKS+MrLJm2fEK/Q7LyXYeMMUdbZYQCNqpZJU3Jwb
J7wGlvaz1MzN0Stx/eezdEyWeVsHTx8xIGwmuDLeBZSu7z8qA1qSSOr70Ym+904U2IZbmSvNlTbl
N1RCRkhdBgG126/WSCnIczXOxmp8SN1cnnKWas5/Ku4/0uTe/wSSkTtBHvkJo9tUkO5A786b4ZlH
Wlk0xY4woeJu4Tg64a/mL2H+P1r4/jN8wP+35RE029Gz8GF5RCGZRz+//wTIdF+8fg+K41Xy7d/+
vUqKf6gsP5aBVW4xTR6vkaKkLSJpReMgxWr5b5iABGdAfjvFLQiThUH+9xIp/sEJ1WT7/q/V858E
/J3UnzGlciwFRqexfrEYnzYepDHvu+WIt+Jcqi8PL9lF+aZze3xn4yVe2/XRHH3yvpyc307HO+08
qCoVobBhPBP2BpE3biw9hOTKS/6vrwc6NXT8OdKSnwivEDff6dpvaEJocgRFwgPKFUP+uBe/pz+n
Q/iMv3gFM3glk0/7Q3sZnPIWCdwVoTDrhGMKhNNz9h/u8fGp/MNvOTkSGcGAknrit7T5Pf1Px4p+
Jv5Ze/pno0CfMEBQaAbdz5N1oJLjqJRnw1rpL8oPfSfTSEpdc6utpx/ofB5HL3HPXdiH5W95fo7H
PLmyRA7BsE6M2dFmXXdreQUk1y0erR/z3nAbD9n4Cj55DAxBx2YxHhBtnytE8KZ8nF/4wxQU8Rtw
ZBJPdpJjX8Zjncb+CiLdLy3u94ocENCH+TmpUxSUzQ0ble9diS6iNiX0g7NyGSnybwQYyT6Rus6W
0W+rlj57bYGIX6/1mxSxGl5I+amfmsc6pI/QRSgK63UnI4/sDIOdhNW/9HMerDo0tnaIksoWJjSN
rSY7soWmuM2bh5RoYkdq+GNBmkU20SvEMWTWQ5H1QE+L0RFBcTlWMh2ExjwoMvhHC6ncpD2rIJT6
wtx2KEjI23yNJEtfWQqFviSPsdyKQI99dOSwalFtqq350HRciuibF5aceXmaX1ZKoztIL2CWVpzj
9AQRcwrrN+6xbKKDVYvuG1o3r58RcbWNeRV3xW9VjH+LWnpR6tZzmwg3KPZ+Vnot21XuQ/EWix+G
XrmAYV2EYttRVX6bov9DUNPNpAbfwrjxDL1DFo96RBfuwilFp28OV1VVLJ/lXrAN1LSj8V/sncdy
5MiSrl9lbPY4Bi0Ws4FISU0WyaoNjKWgtcbTzwf2PbdIMIfZPeuxNutFl3V5RiCEh/svok02NUcJ
wHMoxZdJ0T4Pefa1C7RtGFZgU8OtlpmPlilsmw6kky7kt7LVerMQP9UpbtZxFQS2nuJNIyXChYY0
kRtKw3NVRkerm7ZqKcq2pSEBX+dF6Daq2iFBXWDjiCsfUk+LONi0Nad6tJFzCTZJOV4Jibr3k/hb
rk17SQa5EZvBIe6Vq0rKN0oxbNHUBagYNwfTmAq7H/Vr5G5/xXW2943xJ4i3n1OteX6SXHFnY+hi
pU+JBaugTAGixMcgl28HH5XIRKx9bD3xA2mN9Btw6druzfImXvR3Ue/bZMWAg0X2pIbZJjazvdqq
dxYKZL5yTPXMkZDyh78M7KoNFVccasPrqskrAtUd2gDP72TcZ43odTUqtYjcei216TIstkHZ3GXa
FHgpKFqMPT25EfFLMYJfitE9w41AdFRTO1vP4CcaFbA5RUheMj2r7SZdxFC7B8mfNrEg/YzE7lGS
Ik/O233YxsEiogt0P8l+TqnaLzBVzY105U6K2ydIHrjGqzPnbi8+BAoIv1ABD1Jn1DY+P/fXvb/l
rOVKkzEqROIQMdfVWVAHeZULfek7PMKhQfa7YA9xg1flsDtXD38tUrxN/pZYmFEhZEjuZ6Hv9T7z
EqvKwC4AUS/5ckyd5wkt4q/qbXBF1cZWvvfH2ovvaq+1sy8k0l6ZHKju7dAkvSx2n4969Vp/HTTI
+qVKRVmeUuL7HzJXdd8b0mg5/vBl8H8A7j83raeOWPypdLoNOqYb68c6c63MEw6dEHf1bb2vb+p9
kXvGZt5xwFxj0P3DOiiPvG7q80Vt+cTx/jb28udvylPinOWmPxG78cQluaY65YwHMAWL2PF0/KfC
Ostsqjxbl3q9BH9tDSAKaHkpYh34Tr+ZeNLBVJYu0Ncp94jZX2Jj4wEISezOjfajhwXp3zDnPpGW
Uacg0UMujsfwOi1LY+x4DSP1Hf2yhq/HO8/8Wu7mQ/9YuNmmO/Ku+XwBrREof435T8QPiZlkjU2k
E5GHlL/NvGLb0rHCwlJx8Ka4PKt5cOKbYj2OSB/K8Syp9buJ+7CU1YB4g9O7r5VVt981m2Lfb1FY
2JwZ3cn5/BNt7VJjBFOXCwDTHF6cCBUlXvHqA5hdWMgRDU9n451IcxFhQSwbcKVFPWN1CPlWNtVG
UCyji67gnfqHZJe6w5dsC0J1X/ROf6ujZHNu5a5rx8tXfBd3tVM6CSStHhGXneKIHqW1a32/oC0W
IAA+avuz3NITM0tEZJGWU4ERr5JOqU2h13Uct403ulJvazt/D/6YCrn1uwUqpZypS55aqO8CrjLO
YArksvsroMQ9iSbIuFsgM3WzGa/Od7k+vK5fp1SBwcgrScSlfXXGw7so4Bk0vpMWdtuR6u2W9RNu
NK98Gm/DF7wcQ9A6VzmPh7OZ7YlznQIZXu6gCg2E0lbrCIkcow0GdqJ8K7RbEaWG7m4sbOGH9sM/
1PfqV8uxLsvKSZA3DLYgJPBqBqDQuYsxL9yYc42CU1+bWjCzQD0NLPfqa8Oc1+O+77AovzV9rwXT
I9nZNnKUmaOwcCG3uGd27olzQn8bcfW5BcuQ5zbq2UmhE2Kui9vWNrgoIY4Q72/soFM79228VT2n
y3x9nGLiYc2HgJLwrILgzBz5BlJh+lvcSI9UnfYwsM60AE9tXSjaSAiyj9AWXH/qyqpzS17oWv0G
ey9qdLCSuGzKHW5Obn0XPcejLfw8M7snnox0ixejdUr8aDot3/vNzWpked+ijec7+YWIV2rkQYHW
v4JF37Se5NVbUk7t6z939pV4kzPK5Xzkn3XrDuCmQCaB0X3wGKCcFtmDR5yjdFxsBTARnx3z2vi2
lCD+joHYqTEjXEVvnKrARwUr6pJtaso+1mnY+bRHVVy4DHefT+zJGAipYjUrodG4nlegWgmtVmIE
3Xcr3+vVgy+c0TQ8cTSgTfMnxPLnbz6dmRizqcQCIcTruvk9yOf6uOcCrA4+DRkgE/SjjzwNuiUN
dFL55fNZOrHXDIl6pU4+SZt1jV9RewNOZRkITjlZG9jkkLMtvHg6b0rO4UVPDgaVN3TPTQpx6wRZ
FpuygSQJKVPyL7Ck+aarw/3nozn18sDPgUcHY0KCa50i64I48sbli8T7RVBs3vlgOZceKqJ5Z/L9
NfRnuejfxVpd9DLOLV28xGo4hSV3SUnNnzBVHHWTbeDRPJwZ24lj+F281UFB7ySwCLek/1zzaIQk
vyLUcoQtDFY3e/o82ol18S7YamlPYx7l4+vgSjRWxrtAfkapClLt4+dxzs7iaonrEvWcvGYWaxfT
eGxngp20iy6NxNYxdAMpVj2dO+dPLMR3Y1vG/mbbQoAXiyEipMzjOsJHTgt+fT6qUxGWNQi8TjF4
yKzu6J63bzx1oeD4QnBr1TzF23Nqdqc+0NsQq0s5Fo0+nSRCdJ3pap2O05bvdFoJ0+vMQXp6MGTu
SDOqpGCrpdAWZV+PGdZcaHNvKDc4uXRO+Wdplq8e8ShE/wmxWgSQUuuoEWNOoULe64F1DGrTK/J0
N/b+LXLhv2dZ+94hBxFOPWZNoF7H/ituyYsU/mMNaRKU6iW8wt00yPuyyHZt1G4//6QfbaLZ7ohj
ou7IfQlkcvVN24SKizkUOJS5w+9gB+rEwfio3gMyuNS8PrWxHT2+vksdGPG4K+KD553LRk8ecKBh
6NovjrLmWhe0VHu4a2IpsF1AfHHENZc16QkWVbtzB9wrxu/DV0HDkKoG0jXyWsA7S9EEwS4B+ZG0
uTSqNqKDRQMwtF44eK+iXn2I5XEjDuG2SUrB1VOM8pKupIymL05q8C3n8FkdMWApdRRKslamuofj
u9hgMlzW9mh06aYSZ7hxgfrFR45iUvxdaky3YqCfAbyeerNgofVnMKslVmtThup7JTjphfVjQddg
XXyLSQrCvOfLF6eq4SZy0zwZRBG45jr5UPMK68CAqZO388b/LbmJR3XuLn6SbiUHNX4Q4WicOf7d
WQDMsgzXHw2PDUqE4JYsFuv7w21GyQktqRoD2GcTxL9PN/KYo6sp3SEMhtSS7PaXSuScfyideqWZ
byJbK0RMYQXoYo9EHoUUa06B4vm018PyShaibTRIt3MG47w3m/vaEnFqy7AnTWI4PdIP9IB+hHFx
k5T5PpTRk/l8765hLq9X9duftnrD0fDqjLFaJmUjbQS72/a4uQ8XfwP8eeqSRjCVziH4XEBOq0va
TMpw7oIOF3PwwILdOMGt7i6Kprk3HM9BxU/uUCpkiKCjA7t0nd5/bLwrMmrlRBuF6gs135QGvg7P
bVZvfAy1HER9v0ZmuTP1fJdkxaVfqdsw9g+Dke35/RdtJXZbaxoec8H8LYT5ts2H/AKS5t1oDLcY
C+yHKaNGPLePVB9favRSRQkKo5UIzplPtNxXH9YtI0DRFDFtSn7vhxKpU40WJlpH47N1ofEcsZ5l
LztAmza/trymeVjDxXbM79HmXAGFJtI6OLBjbHqWL8a/lDVklyYA1NieSljZpFiYloX/VCWNhJ+D
DHXSR/zUMWot2PoBxH1YpOUGs8ThpVO6H2pfN5eDNCEU2rXGBb0MEZrx4jRoldSYsIw+zmg5Y8gu
ZXZW6Cr+TBKSzorSfx2q/JtRGOVO7DNaFkHYe0jVTIeysHBlTeYvUlXCt/drbKWLRRcnMTLbn6Tq
HrrVyGVpARDxx13XwyGbgtjyVCtE6sLU8Z2M+h9jJ3M1yoq2pRWS7GQ8NmmMNbk3yyliXOawba0q
ve3FmGdeLVZuNpiDHXYiTqGVmiLiVLdeH2rfwO2hRpUb6jWUoi9ZAhU9qSi1c11uorgY7dHX9ikd
Nuj/tai7oH4kN6d5tsNz91oJUEWCp+vC2DY3LZIW17Uw1KLd0DDCuAUZmQEDQReir2aLbfuI3olq
C9340uByOvuF6GB4j32mMcviHr0VVdvoZmo8KigH11ZTuFYRI4gwfU1NhFhCbCeQmihe4r67rjP/
IppVnLB6Jb0RJOwwHOB2g+pGOUB6u81bfWN1lJdb1BMTSZzcsQhiiPRgbPTZag9+Pum7jLa94ytt
d9MIERapWu2HD1aW4NCZjoaj6UuTJ1AXF+iOr570kuv3SbVDY/JX30e/shjJoqQx8Ac1sIGMTaRN
5mCfJSOCT+rPoo5/BPp4N0Kt3gpz9VOL0KkeU+TiIxMryLbqQndC6AkcErr5cZh/UUPd61tEqHIr
3HOxOTDR941C/wEhqyeak57ZKVcIUt5bMn7GhiAK+2As741efE7G/ArrkytNUFQ7U9Eqwn53RFJJ
qKEjh5ar8YyyLXW4aYL+ucr0K/QiXPi89yGGnqkV8rPUhhVLv69A5z0r4qu5KEcbsA/eIn6MMIuq
HAd5eJRD48Y0oxe6gBFk5vghalPJiQYacCyjK01GT2CU2B/lGFNzqOX72FKfsmx8Gc3xRlabzivq
4HIUuxdSUB8zSSxHO3prlEHjxcvHyXzxQS+jvVGzCfpYnVEtNR7DQr+ONd5GSGS5Qas/lUVPS7YY
sF0uQeUYbeKYEyaTIi7WdjRakjeqY+sFBg8sLJtxJsp/8oadblNWpNsp87c6JiJ6CewEjWGmc9x6
lpJRlawtGBHZcB32yk7V2F7xdJcXee6E8nApjv7V0Fp3owrYLTPaXa/VG85zsGK5dt1M6tckDegU
xz1/r/JgTWg6NEp/VaCepaZqwo6qfxYIC4QTnChkCqDSC9eK6h/4S66g97lp6L8krD67GqnfROIF
+nienudbypmII0gx8l7RDfZeTqUn+3rst00tXaIj/FtQk8tIb1kE2dC6aSa8yBZCDrKRPZpxQFGm
octstMCBy3S4ryeEo/QcnhkIXzu2GusAA9SyhUz9IZQDrXRBvUjCnEZlUiMQndSSbVjzVUql7VLM
K8tTUGbwhwm9W+tJGuU7aJf3fTADxvCvh1L14rR7SCS5c1QMsGwRu9hkrLbWML/UYfez1sZb0ai+
xiqqevXQ3pdIkynRdJyFaNgAoindAOY3bsScxnOtP2ZzjX12m2zFAKZTVo9uO8VeY1r3WjRcQb69
qq3yogrlnT6HF3Kf0NEmm7ssBPNKniXklbCQ1v0nIadGpZhP2WAgvlZHxWHOJ2yKhfGKXac5NP/h
d5Q9nVuZ419pBuwV5ERxhBhyeZiz9Psp/S1LLeoHffcktCqNM8RvNlVkbiK5d3O8vONQ+m1Upuj0
bfVSY5djN3ILBxlxrT0my+nBD9Sc9rGueEYVDBiDVC9a0MQ75AFuYT1eZwaaMVZz8LPamxaVW6Of
5X2jKx1CeUkPbgFsWt8NgBfq+ssocrnYkhwHl4mAc64lFd+5jOy5kp98w7ioS32babNsN7W5Sxq8
eYyx+RoOk5fRzU47Y5O200/BkK7xablWEV20DcQrKqy4UZJTbZrTeJDXADonyPg1crRBC8ZgHmJM
r6P5MEvGTZ8FZGONzE6O0ZGLEZZtom+diEiiVIx3dT1RlIzMr2Nq7QOtYtOFxuNgtofER24OTzER
LER6OxR1YWtVYbl+h8hlXDioblRObFmlA+r5JWB1HysrzJESL7XSljqlt0HMDpc1giGXqFeBhJwH
6X4afIRnDcu3p1495CPvk2bgJFZ8FIf02LhHFmRC1KfdGu0cPclN7m/iqph3JlqVW9Qid5MZObKa
/4rM4WdZBwdU3R7TNDko3bgnL7xI1GbTWfm12cxMjIHTeTFUYBCCril2xgT2YKrF3GnNYhuJ7Tf8
mJUj6kaap4gD50kUYOBdj+N9FE7lJarvOOCKQosZEmgTSW++qG2NnFE4PSHaZtmiSh0FrPzooPwW
eJ+nbEty+S5jo9eEzwrkD85aater+lck6wu3DxyZujXRdki280HdnG89fyg/LGFAd+JySbUYosn7
xNBIkauZKSc6TDuOW5IH0vlc8rkklx+G8ibGqiI0qZ0UxUuMxpM2vKm3/j66ELYpOfu5us3HJsNq
PKs6QpRKyUh9AUyWix7MFX1Qh2vdKS4mNwYfGt2fA4h9rBmsIq5KRWUgjRyQfKh4H+2MY4jW9/IS
RGb8UJ2piJ8eHVgMeeGHUaNYvUiCHqpQRprN6KQN4CBtNwSHYKtt5Q0u1U9TC2aI5779+VL8+MBb
hgipCr4iTDHoEu8XSTnMKUeNDu6upISNGztP4L0GxLqbF2r0bPdSczUUEjp258TrP7wdVqFX5THc
4DJkkIDfJRCGy5vU9d3qMKNWnVAHkjfxMT9MO+1cC/Zc1NWuKJo5CpKRAS+bb94rpr2wpBOH+p8r
bId9c99X9rA71zc6uedpE+jw8jSKG6tXWttLMBZgVxJ2sd+xvNZb9vzZMtfJTf8mzupsUcxE6XJI
D9RPCuinuVttTXTqdx1aze0t8jH7c0zej2DV1+/4Z2irJYQ/ydSXBiHNS/NLu0FAQOOpsMk3ILRu
wOw9S9uSdkIHNBXJaFQuSUbt+TI8KHvh5uyJ9OE5vPo1q1UVT01XhZDi2Ef1xUKcTi4boAsTfpYx
PNzBlTxxB/ofMgX9ynNU3A9FpCU6Cr6gok228RoZEskxH7lFsRExwtIZMmkDzxTRYPFlCKKv82je
fr5/T37uP/HW2JA8r6Y5M3xOqPwhxH1jNh8/D7Bshw8H/JsAq3Url0LUVAoBgsXQvHoeq5uhOFNi
/BCDIgJdJ8hnMN4/WjZNrZRo6DvRn0m+ZfqNPByz9v7zYSyg84/jeHPnrsYRR0KhD2SPjp8bO0Gr
ud0FtDOrCqKHERW/kYvzJitzmgpsdxAHu34WXmYzOg41ClViq/OqFOcb3tfnrtCTv+zNDK92rNEV
ld+H9CCW7pSyGKiMD5FHtRwgCkLg9dWwLzbUbrz/zYy8ibvatoo8y70wsVQ127qOjumNtum2C1xA
BZCSPEB75VY9i/L52A14v0O01f6MuiobupjhImsA1NnOfy7dRt1FFe2xZdiJp4Oy3qhudRF8bUq7
uk+uG9E+18p6vdg+W9ire6Dpal8tNRb2Yuahew3I7+pgXARX/ra+0fY0tzqbhgWlyByYyBftqmUF
HLTaFrbmpr6Vf46OaUted/035ujkGQa8DAIa8KQPpJg2x9g1C5ij2o33UkGvxGIh7CExRVf9Ra86
2U7ZhaH9Q6VF2z4iX2n8lh7Rle1fpN/NPkZ955zT2Yc9+vrZ/vykVSqUSFEiKcsqHc3vhnGp9AaV
jN3nS/J/WBuw7gBzAMhaVxOnvAmHLCHIkk2iZ1pc6QDzkQ8urkLERExXvRc7QH01wHzdDnhsXJS3
IrZ8n/+OU4cqKA9laRZBD1znRDP3Rz7XIbAdYCtVO9i5+Y8BM0zn2xCrXZD6sj+2EiM1L9PMCXbI
DjrhxmQXoNu3IEOjf+ykoOB0+C7masWrRlvRW2XDL7M7oRaLVw0eAa747D8HDt7i9/HlueTgZAoN
vngBoGHo/gF0lSWxHCAmuIAJFzs+uIE7eW/AQC+3Z2N9aIYuA3wTa7VGU8QD1VonVuuinbuLrw2v
9/QN7pX7zxfIx57YaySeVJD38Wle4+pKZPf9YoFkxvvwZsGb8sw8QKu0UcI/m1OcfBoA1f7/0ZYb
5E3b3UxFbkfzFQBaozA60xxZbId+tKDKrtD+3pSXZ5GKpxIZid4I/LxF2GENc9K6JG7HEdiydW9u
F8sPZZduFoUW3S7t9nF+rJ3QQwv0zHvk9VG6Ppbfxl1tjHim4C4ucadDdhVkSBmNm8ELjgtqUblS
qIVsGxffgsfQg+CBosAhuUG2+Tw29NQhAPiVM8BYPHPXr+d4bqY4FihSNp6/LSV7elzw+BT0FkD+
+C1x48Q+1zheiza8blHQbMAFgODQCFtlKWlb4oOkMPr4Qj80d8M25kyYt51b7PGCOCau5Z7dNacH
+ifmKv/Qm7ppIxwjnCZ0kOYSHcm1NlixIvyomtvJLTahdy5LP/UawmsWwD+CPPCbV4/dUaizmArN
kgQswot/W+Px5Ni4tGT0ViiDrE9yqM5dOCzA/6UvRk6HhGV0uahRCFvFW/B54T/UxHv9gpqyXNzY
lfFcXxUp8q7sOQsLAHo8avsetGsEoRU7tmLxJ6MQ5f2/RO7/SKz/icDCm3P5A4n1/iX/j8fox6+8
/QWPNX1p/mNbv+QvP6P8pXnHZ13+mn/zWaV/LawXuDWIXVEUW6AZw6+m/a//FHTpX4sMANx+GP7Q
9Azux3/bYyv/gtTP/7EcBgjdLAal/6a0yv/S0A8iVcP+dbHJ1P4Z6//DMwVwChCE5bCnGLSGP9TD
lPaxUMcuHpUOe+epReommHWnMccjLSzagjT51EM7pPtCKLaDZZ1Jfj6iEQx+wjIiZAw0vK1XZ1CG
UQ0dii52zcv+IvEeaNWF7g/1Wric3C8aXCTLlbfS1zdf7uavA/4tFf0jmm2JqtJKRsHKpKe8OhFi
tfe1rhihF5JzQ8N0o8OCzV7Un/TvONyfeXV9vN4IR5JJSsLh/up3/vZKHVurgzE4xe5AsyYK4usW
7xxJEDdqgmWDUp251j5mz+/DrW7wzsevUqOF4k7lFarFtonOt0KR7/NJPBdldfbMg67lwRIFZSin
rxBfb1tbjs/B2j8+WN8PZpVmJXKSNZis48DD04QGPM1LmkUaHnN57X0+otOhgFDJkmbpurF6oyLP
WOL5g29nGhUbqQmP6oxkdy4fRPHn55E+3kgMigCvrLuFn/Q+x1Ir38izZUH8dSP9bbW9jzfS+zir
yYtHIZlFkcnLxOw6CUvPypaeL7zSotwMSoFOuu/Rk9ohzukpme4W5i1NWm/WlTNb4EQSy08Btr+w
X8hj10msn/WDUQYiV/2lgslZc9nujEvJwUjlNt2e23CnNzhKAVSZaXJysLyf4BomaExfM3aT4qbc
Lzmzuk8umsKm24dz6P48v/tENrUM8E/I5Vu8yZu1GhzDVBFygRRZmpe9sm2UW+sSNJc9Jm7kHs/R
Kv+HWf0TdNmkb4KKqWxGYUpQdatszBFr5sxJj5CYPA3S3dmD7OS6fTPG1cnSYmFvAZqIKRQEFAXM
fbIXtvLuHGDqxDvu/Vyu9keSyv4kTMQRD8ZGaBdPSar0iiN9Sa7Pvb/PjWm1R8KqpYS+LJVFb1Da
/ZUdggzf/y+2vGHoUBRFWm5rwF+vBW1viq9fKthlh7/acPAhz4RRTm55k7IwPoakDuuacIZhTxEa
xAHl8E1Qfxmtjl1k5xmleJfK+sFSkuNYCvshKrZl+rVvYwzLMLltyl0L1pp96ljjBCwqQftuBqtg
HCb9h5ZkroxxxWBWxwCsiCwF4EIbEKWCOw/BJhNUx0LTZRB1J5weSuusZ+vJw9kkjSfbFckTVksi
a8Ki8zMN56THzusfZGzI7qUdrB+vwpMDV4vGli+STX6ZfP/8w70exu8fiTI6gwhsAt97Tb7e7zH8
dLQu9JnRSb7tLMnGw8yOaZbHE6haztE0DL+jsAcu6ldsVLaeaI6fJuj6d5GdiuN3oR83WomsX1dv
9eICmzg79TFPnnSn9PG3Un9EpOrFBHojkffF+B23mosoKy8wNr3R+oRDu/wB8MoxgtaRW1SNWgR/
eBs28qOgmA/dMLhxivG1Xu2xKrzEBsxDg3IXjKFbLcAGRUFVYMIspL/FufqyEX1aewJkfyr42lNg
IeUZwLyh6RcWmRcMIJA0ExrvtJMSlc95MTLFgWg9mFa3VZKeGS9RhxDuzSB6CEfaK6HuZjHcin62
rUE8d3V8rLS8+wBrwm2bR0LPosCisVQcS7wRg0M/Y0ZfNs6gfzXG7lqOU1c9XyxfbokPX55vvrjc
GqSo6+S0mXspVNXlSJ88FYkQrFHkm9pbai/tr8DFQeTztbacNauAnBDgkJHRlM0PlR7ZKPqWvgGX
5OJtzh5TzePsI7RiPSg9GOj+HFn9RBEU0V8sR9EXgw/7ofIiWb6eGwMR5a1w3ek27QeAbIvSVWob
z8muuvQvpC1qHL1nFnbn25q4K34u5RjfO2d1e+LoevdbVjdoboZzEy/maBNQGNVPMFU7o159OsJS
aLEQ8nmVWnt/Xfq5HKU6GZ78OCUxTW7/zBc8dSMziD8h5PenBS7vUi4tIdStv1VpMGSX/qZxtYO6
Sy//OcsULuLbaKs8p1QkAXlooi1sbZGco/oVfKlcEzvi5lr4evZiPnEKv4u3+kTmlKZIURMP/RUQ
2jXSR8fEmQ/jo/VN3gSg9IV98kTD8/N9sRzuH/bFm0ldpTljGahxNRB2xkDJCDnrsKj0/cbu9Xyb
pWfKKmtzEsoqzCpNQojEvNc+0AJSqa2LCB4V5taX2g/A6PvquBTmhqviFrWYXYL78JfSi5bioFv8
LA/5pXz3+YiVk0NeTgLctiG6rhHqIfKYrSIuQ+Z5JYTHuvo6oYwNmPUBTzTQU8k1D5aDVux1cSvS
bdba3/gB7lKtdvXwPjMNrxq6fd+Id23Yo4pDf03T7b6CmJ1XHoafOF8CtMCBxoIjPOUV1kBY6gHw
TYr+rtUE/hwiNQDMMur3bfAPJXb/mmTwCZx3pOjIxr7fKIkA6i8JlklWb3sZ7PhwHKrZ/XwaT2/H
N1FW27GHdd+1ihm7+i1Ik2Pg9fai8lxeLUfYuYqqfPqj/RnTajtGfV2KU86Y9OqxHx41vLWGDqBm
DSSq622E0W2h2DHH2zrONmlhHUoZAGUC7jlEPAOPJq19QQNrF8fWNuhKO9a/zfFezAZ7KGNnDH1X
Vp/FVDqzv04l3MYCFvn3x1jt674NprSI+OE1BZGFBESCal02e/xKz78iXl0PPmznN9FW21mW/WIW
ND5Kp4Eft6O7/Od4j5r4Reahkb2vvdGrZ1zLwE+YuEVQBTqX9J96raEKZ1ERRjYEic31T9AyH5M2
Bux/G7yosXOIoYLTuN3FfPCvFSdz+QhnEpnl71wNG26TpqhkXzAO1+W2oNdROepw452NyaYgjXs8
JY1oOhPmxJpXKEJTH0SGgSKXvNpZRinohTqGQCxRix0SGwduGpi0jLy/JcP8cVgK+gbQxAECUcpb
l01UjilJCsiPuxTKEA4Q6RO/7swK/ZgZvQ+yWqByDrZU0MkBh7C7a5GlGtPay5JvyNo5Sa1tTU6Q
z4+Ok8OCUAfriAotffH351OrhmUXSEQMgTGDwHdqbGYr9Jo+D0NB+MOyIMME0ESFGKqgKq5eNmKg
yOMEuBYmhrHVe/OA0sB9ibq+kSn7aSAR7PF2zPDq01pH5JEVjDCWWhxLu4dUSeyJx5YPdrkTtEul
nW/nEn+D1HJnrd0b2m02ptR0FZ5oMJzGCmNfHB7ndlfUT3P1W48f5uJhEq6KZkB7Dr7bYulnGBur
gnDrI1Ln/1Szx04NEI9PvRwwbqOKLj60jlzcI7Zl18iq5iYJMU7FNZZ5nW7htUgvJzedXvk1iL0z
4HMdLHjm1PKE9DcwdwhQ2lG1kmM7WMcGq8dIOla+CbmmRYYVB0V0ZENsLjWLLphcubGsQ475psIQ
aRLa1uZdZaLGpb3M45ccUX3oANuxKX9bxfxgySpsEMGZpO+1Kh3iACRjml9aif/Tz9rNVBbeFBl2
12tbNcQO1ZqRcoXcUgrl9w7Da7ScuRZvFKNAXi1y08WorZH2U5O586w/mshNFCMmgrPgnVkKy/Xw
/oBgJWjU4+HYLtXw1UoI5GHEw4UEuHweeG8g/QWt6tXdqua+Qg1r+3nAU5tKXowjcBfh5F9XyShC
tvXU8qZeHlYasmip9H2KUI2SVK/ENjUYpzPliRP1fk4+GnE6QHxkj9e9uHYOBH9QOSyiwtpmqnYt
ZokXCXdxC6YWwfhQZbbb0C2DylVK7dDU111eAqhLXD3/0Ra5m5bamXn/WAFafhNFNAxJUEW0lj9/
U0QDEYXlesC0D91FKYR2PD8l7RV9StsMRJ7Sv8fqy+cTf6Km8DYk2vzvQ/rymONKzJ4HFuJid+vC
T9jDttvJXL7N/GMurgtZ8ALU5AoMU+GoOnG969vbIp6OtaY6ppR4jZYdJAU0a2raVfBkJlyb1eTo
oupaCaJ0NQzWCJxp8HPGOVYcfFfsjCcE9uRed5tBPeAce0x9YYsjuAq9LbKu21J2TAvJvLF2q+BF
nUIsQLVtZDReY6C8Z4huMte402fHopY31JkORmduZoNUpWyfVHyPc4BuUBswbk4fhCTAe/eegpij
RIYz5hMcFx6WJReuZjpKnm1DUUQE2fcyo7BnuNgDisC+ioGstC201FOa6cyBe+q4/fO1KUW/n3oj
myvYbkz9UEFCY7qD/Mz74XQEcimYxcjqfcgtcnyTq5z1FML3QmIzxMrz8/XzkbhsLOvnT4hVIbbD
+EWaEIekgWVuw61Cw3l2UblPDoLXIEXWRk58lO3023lrm49PQEIDacUuCJVeRDjfz98YyWMzLI8j
HDgcNbpvI3as9gv+xudjPBPHWG2RHDtxc9B5AJXTlTaFtjL4dtdVG5onu88j/aWfvz54l1agCqCf
tup6TG0WcxTFeeLCnnfHQLQzWdjmPsbEo4JcVvscCe2FGsjwLRu3bn4VoONDg6KjRKsfPJP2DPXE
ltWBXN48NupzJghojU5OBotOpLI3q1SXi9apEhzW4IlK7VHSfyRx6WZjZocp9Y5c28y0AzOQrzJs
LsU6BNFth6e13zZeUM1eDq0rX55yWnFRWJXbCYWLB7fbdd9nTLYh1TujiK5q0LhYfri58lMVEi/R
mqsuxukIuvZsYpUdBZtq9D1Ja+1Avo+MJ8X40QnPo3GXlve9NO1HS3UGeJCBKcE2wpJkhPmVw8Qp
q6uAOqKooKY5wjH8KjQpBsOt09FgHFvDKRXLE8VoG+LpOquao2owENN+Z3QgTdNexoQZE/eC/6pa
v/sgdJRy/lEqwpEftdXy1AljaeNrIPTlfDdP7WMhL6JHxU6swGjOX6nReUM5XI2IywdRu2tQfbes
i6iM3GBR/PIX0qjmhYV4JYalU6qqCxtoMzedY4zhTSkr+waOW20WlR0Xsa0KSJGF0RdUpm7S1r8u
q2M0PjcoigbaXQtvMNBl9GuxMZn0fYeJ5jSEbo3TttgodhCoG4iNhzoznSltYS/GhwDWlBxvFLXZ
jsxSPpJnjH53CI2fafOUTH6FR+/satn8/PkSPnXkvFnA680iZIPUy1IGElN7nvIX0zq3RU6lCm8D
rE7NrgsGxYoIgLqjZlEjdIrQiW8UjF6ybQu6XdjotWve/yXVIJzFE57Kxt/Gl9+fOrNKm8sfiQ8p
qzFvAmgTcnemOngyOXkbZPV8N8UhsqScIHVAN0Rs3HzUXLRMHBG6ih4ldt3upfZOJS37b/bOIzly
LFvTW2nrOcqgxRTatVOLCYxkkNAacIjd9AJ6FW9j/XlWl1kUM7pob96DTMsMQbgDF/ee859fSHEe
lKjzDFhFnNVW5c+y7BrCT/f9+r3+tjOZmGteqUt/T/6YLtM0tz0fqdA+EcXoyabMsqAsYzfN9wwG
3Kz5itRtzQY5pD/cD/Wni3+76WOrS4VmFbmbzHI4rJI9mO2xUCYnbpebhiR5Mm3Zc3hHymSTdp0r
DhUmzWRB64s/SfWmSy/ni6Ui7FyPVZp4fG5bSagRxjHsWiyf2mRTVVc1c+bGc7rtJt1NDYntB2Pf
i+UPKiaQ40R62nsTqoL6KJbUNTgaF+oQSBfcmdODrKY/NNB/epmYMzHntEjf+1s4zSS1KR7LHaGi
tVeyw6+I9f/7r+tvV/j+utZZHnOAcwUFaXNTLPzz/p+v8Kf3RUPfcJ01knj3fQxYSPJUJREFAtkP
Ti6gO9IbKrv6hy/yh/mBIv92ne+SEEVLzLo3uY55WGubqPW3EeG3aieaUxLgTGLq6JLsc2QgJlZM
6JrD8DDucdj0/vtEET4JX5ZPA4n0r/SA36t4jK9zgpSYZChS6V7StwqlZjqA0P7fAJv/Z2Drn7/z
b1f6Xnxl+kI2Em3Tsl2cuA44G/EVQGGwkcLuHbUuHbDimGH12H/o+8GLcN+tXiOOgsz+z0/5jzsW
owz0TjJf7m9TZVnv+2bu65wJVbQ4ZhDvtD0xWG4XMvw9RKf1UXPksAqsXz9c+A/nAbUtvaNFRpQB
k+Xf92NsqluJKBO6sgeL4uWrBzIUbqkIF9T9zuXr6jmJi0I4ijZilp94D/+05vq2L+L/gNcobGFV
Qfv079dXGwpUfRo5D0bZ08iMGQBIxuhZt86m3gVCew8Zy87j02C+SxNZpNgeaKrgSUZva00aXEuj
CIHOnEHeHqptmlfYSuReU8hO05DxMgoUKf2WWhH+FPbd8CkFpP9jty160RblBgCh30VRscvWyuuY
1QlgF+UYbUSqn9HaLUnCuDzyJxM1Ph1A1r8oWnU/TORcToqdDYG6RE6at0+yXJ/nS729NPoWEAMP
jN0kmA5Ryo4Kcz5flUCkH5N6bZNkr0b6oY7UefgB+tJAmMyKlL6SbWlu3W7IjoCPdm20pznaGiXu
A9g4zTpc+0J4wDLjqGilawmjY6nRlwjYlOWyX8tZgI/ATdQt5MW0eihJ+c5EmpksC4wZLKLW1HjT
WtwWxPbXwOCEWcJwr+Xy5zpZX71gbaJMWXDOH3dRPzuqDGcjNppTUShfuNp/Wm3lNYnhmmm6k7iF
snlWMe40cAAZaW2j7KtTayfGD+CiS6jZZgzj0cATEGCRDJqtu2r+tcbvGuYFwrrai0llzSs3S0TH
D6bbCLtBQ/g+1F4MUTrrB48635b6Fn1gaivKOZZOU5LbZt9tTOxExnI8iCatX7NujJ7T3GiOiYzr
vPkY5/C9FXD76JHALadQyYLRHpbWdKLkI71U9hRrzigp57wQ7VobvAqauJqfrQYWhPSpj9NmGk17
qIkLVzM7aSyH6RXde+KYgn4WVMbG+l6dVK+LqIovkUEkkHZL+pK/1tZNXZq/SkrILqcdl/aE/Nhp
SlGVKx4GbxyMn53+jEejTaSpPwxfKjakyVS8IpiBLa9kxzJRbbgck3UW1ewQyT0LyDRv40wMiGrP
7VUq97K0BnrLspz3ao1wMG3dXBTe5aHYXjSk8tebNlR1qJfrsRwv+17SMU9AyT+rXrlmsX09s1Xx
uSsl4L6vtQRhG7YTJfgw3i7SLlJxhL3c4SRpD8vkVrQ2qYlin1PeAPZpZH1T0FzEq+FeknulvVVK
nJ5MjR7hZQGezPDIN5N9bjZB00I0ApLMu2cDMO4yZ5s5s5xWC3Kl8i4V/jXT21opdj7v5qp1CqW2
e6llTjYECCftapk8EZeLNL3YBbFLpN5t8u7iCLmAb8yvjNMqNh5V42DgiraITjZxkWbcRNG0XXCh
mC0Nxd6NvDyq4+MC7twppDGUpl3JoqvPMu4glpMYxzrC3q+3wqLej7K4S9bWi/BZNoTWrqWHNSVM
CjKNwX3MPqR1dlILPlP6VdBIEC0VGR30EaIDV9Tlhgl9TLI7/VZJ6huhqJ0u/1rBRioI8wmwXNMb
bqNbt8PQujHkEnMx8Zh5G+QWX5St1H4W+A1cjAp/YzY75WY03gi4LtcPqiZvN0RhWdhd66qTTFSn
4JR54mrRh7EGk3HfdWRqaQCmuSsZj6LR+BYDGHWZwUnJuxEZzNDRSuQ6MyzsLvR85cekJIcE9nmc
olcrb+UalxuRkCrtSax2DapCUboV65dG3mfquFOalJfX3MjDM2MDZ+gv9rI85svdmnwI416/3C16
4+XT7Gar7s3sRongX1iBshLIZELVqMa1Z20BcRJYzlHullo449QhaidJ51dU6lQq9CGabuMYH5Fi
car+lHeKazWNr4svQlLu2jW1c7XaDN1nVcJdMs+JYjprQXQZzAd5/YiE+rETG9uCqmPUJHsNUOtj
2Z2N5NST+mWw5kgA6cXYj2SWgFZsGY08JOndlFHXUTZC7X6+hqUkDV43xFaY6q9u+EqGaH+pBHs1
8h9qsT/MtBQFZEvEtxW+CtDMv5+JA1PrbizjAlAo1u0UCY3pJk9aG4wvmF6j/+7REgIk/oAi/wGo
4QBm3MQMgxxi4xsghOZKzDBqYcEUvSNeakfHQUdR7hMp/6Eb+kNR+/uVzG+QULu2c19dr6Tn25Vj
z1DuleYHaPYPo1BQOyTVcFUpm63vssB4EWQN+5QcAkeJXXdoHT9Wp74fzz8ne/7xWmQQXSMxDLxO
v4/OYh2HcLNKC/eaYn7ZXDPMLU8L8JM+/PSUrrOD7wXT75f6VjBlydxkl4ZLAT/Zc11B17tthKtZ
GWeI8AMC+tfk4PvVkBawGhEXAfN/gwtSXR9STTHAIzyYWhrxRkM4flw8Bp8KBWnk/ZTz+cdb+fvi
v66d30B8bKTTFaJ4wRUvZMGWXo6fxeJLXn0a/7kM/78G5n9iqf5bH/A3Dcymv+peHv/rf3fxZ/XZ
/w+7S4f/+l9V+vFNAnP9Kf+SwKj/gDoHcEFqM5yav9qyf0lg1H+YwO+8arIIKda4Tlj/JYEx/2EQ
n0I8Ml6u//e3/iWBMf/B6ykZpD/zN0kTtP47EhjG4d/eC+RgMADoZCB4XkO6v62bpe2LarqUmKlJ
pLrhXZNax4mDjIK7eJ79IQLknQMdPFRvQfJjZ2p3UXGU9FNnbnOqq6mbHdF40rW7tnuIk23RbEUB
hyiJdtuiFnmWTa+F4dEROyhI75gwTfo5Y+TT5RMk0I/RemzUE1W4McWhmKTePOyq1HJni2NjfszR
YasRIQrqplPYW7NAu3yWM3USk99Rc4oM60Ncm7CDysxjkW0lbcs8bVy2q3XTDXdSdsrmnpyjESO1
zBFKy5aqZ4oVT+9PVblhjMoUZhywRdrjBIVgd8gPC4oEQObP9LNeAosK/GRhZ6G52DMdrGP6mmAq
5czviuQ0oiut++4kZf4mObWaq9M3TfaH0Nv8ZM5PglG2yiEN4s8afzbOPX7QgyqEUczH/NQTw1ZL
HBeNx37CEYv/knYpZWqjHeq1d9UFebLZuEKDGIm4hsmkezJPszNOTyqFfGPi9TbJzlB/jv2NarxP
AA8Ng3oNrzo1DvTitV+OrVmA9+r+IirMuMkRe6H2eTKOOXERlgbpWRM4z78aplgg2n+xMlYhvGCC
lgZKZ+10jPdH6hgzf0+6ndy+tkLuRPRebftqiY6Om0NVws2dScoTHzP10OWYdQXMxpvMlgRvMI+a
dZfmKiygfb22jt5DywX/ShmKoxpyMVS19RhrUGdUb9v8tRKeROtUAFFXw7mOYmYJtzFV26WwMHN0
q85XxG1lwtv16mw/LncahPzebUi/6fOH1ArkSxD1G4bZ8QhF7Ng+6zZai1v1uUK9mgpB5l2WrdwR
YKOemvrWjF+K7NzEnyZ8G4ovyXJqYRddeIjrYs/pL7FxsceipLsTokcDP9xm26hPcZq4Gcr5UT80
1ftVcWAQsbGnBpKmm9y6X/NjrG0s01NaW9g0zBzxljxPZaCkgkfTixi90D6saIs/qr3I91V7kLXn
Tr0dszCOvLSmjHC79DwNZ3PB/9cCXe+dS/mu4JPwXH4xTKFT0EUvxRsQEoQaQCATL7hO3kzCy7Lu
5QY+nBt5k7P6ECcwceLV8Wpxcz2R8jfrJbcnZjTbDke2O5EQOOvcV4/m8JBggiBsm+lugvIrdrfD
NZgVL0TwfWy8Umz/rPtEO85FWHCmbc30pMqnyDrLLYll6eaSbMdQUW5VbVdOr6XxotUPcnbS5w9t
s6ivUxsM2lmihBWiX0Z122enMbu/XO5r8W243Fy9EzNppynnZAjybGOMziKqtlkemyisx4e11ew+
2yYtxtLRr466QfFK7vMcwJhyxM7HfbR/by9v1XRHch3DjXhA3RxD8ntcrVvBeIwvvyb1uZi2SXRb
669z84Ag13InfHJqEp9vGMMs6imePpduJ5JDGHdPqfRwyXHMHn1IFEAkmCZddcpQUlhOYjhbmNMq
djpMTs7Mq0fvIqxiuMQ5ib/peVzLW0na1cJ9xYdMM6cRghZrTGsKNIiK2gHsxbbyj4nNZmgEusfU
JnXPTgEgFunNANYzuhFdkuyLWNy18+1v59j5n5XJ74pATpw/nAOEXEAK5veYBH6rWAiDyxopsUyi
Yc3tJXqb1lOTBOXkdjLWgL5KNLAnFp7o5UDcD2As5JYr/tT7q4vfJYlFppedTFe+E45QZFYIZWzB
RfaCDMwm2rFzoJsYC3ajzhhDX2WMeVNJgZSFSeQl7Bjt3YiyIdulWKFMoZw8YvGqKW9Mzq/WFLjR
8SOLff+YbFZflQMj24tef3PFfcC9AjMO+QNKiLNdwRnxKGihOu7NNVQuuyH2gAZnzLVoZSB5XEOk
EhiHAtVmne3mTEJXd1+W7531MmbHqgrjbI+K+UKji5aJ/ZwgM9gGzS1UtZncIrbhbbMe+SkOXs14
6CTDbmEJVT5uCNXkpverN+NTOtLawnd0iBcWfq3nwvQWVILLTYpbpokqS39crI1VuOZzK/q1dLTK
u7l9lOKDBOP8pe880V7bh9hFvsBGtYA4eBklpMFEEmwlpO3TK3vVn7Ig/5qqUF/caYBjdKPMW13Z
mP1uSf2YIMV7ohC99IOjJrKCLrlJeH0IuZt8VS/sYnyFAFDpx3B6grQAJ5SMddXBnlmd3gZQty60
YleoaDZctQq1iJ2JU2y6KbNTw/w2QlTHscEdKG9iN/qpp7viqL8X0tfyhB6EDCGqaUP5TtEZdaWQ
h9kkE9DRA8nHqlPCFvVYYiWPok/CO+zHS/7xTfjtkt86hXZYpxLLdNPN9qVur24Zyts0HEz7ItqC
o/7SAq6d2GkF5OgW259ItGiY//NX/laRVaoeK+R7m8DrRE2sbg0gtJF88w2TaewkwZbMV+08fFgf
7dHEfUP4aHeC5li/zIf6cXzLd+XxavNT32ic2jdgiQYWYCcGTAf9DoTxSgezCWt7NLzyoUTxhRGc
awXivQR7Htjebu81on2vZtbM3Hcd8v3JBQViun5QFafvXJAwuAhJB8WCGZF/DXPV/GxTvVob4X7c
Cqf2pD7RLXpXa5wsWLb5CQze+QkEV65b0n9aG9/6/QiZQ0EcFj4unV/cM6TfZaflUXfSrXFL1Yji
t3IV8He25f3sGJQPMPWcpLW7LX3Y9BydOHU3pZu9AoX+RHb9m+n595V7Lbx/a8hii3DUtuPTCXeT
lzjyA0P3Yae9x5957CTsDZ8RNpteSlgqXl/7nnxQPt2VV/g61q4cAqfuyndN++mNwlD+j/fNRJLP
4ISR0bcF1uLrUiwNW70sbWug9357Qdzm4NpaL05ruWobQJ8afHb+3tiVfP5mp5uY0u46AkVblxMW
PLvFJah16kN81HD1ZsbhoKdKbixEl9YdHDXVu+Iv5EPfx7NrSS5YGJbuUvnCjFM0/brfjZLH3wNk
lg2qnKOK2TsETzA0xWa4lF0Jte6gelZopIHcEOdqx3eXw3g/H1I/CeBRDaBoTrQt3DnkvCw5VABU
hwAK2yR5A1a6XNQTKDrtHiMVnjFViXanm05zVm8Xp9vze0zwv8reFr/WO47eIxM6R3yK6X1gDjmc
uMDnF6es3IvsdJU9hw3k7CIEXc/hMYdzvC/nTe3kDvYw2sXnhMArVZX96Cw4Jmddu8EmOfGaxVZr
/xK5VNpScV/BE0vM17XZ6PnjMDxNFcbxXnJBaohTd9i3xz4ZnHzqnDr2m8Zey32OTuFa/2Wzi8TQ
F6h9/Mh6Hlg1eNTQTrUDXcO5u8ur9/JqtdiQIv9YQjrTN6QrZBGOhFe29QZSdHuTDBBRyWGxrfEm
h9JiHRcOSCPatgjgkMqZTjfvxMUTUFqoXkySZX4YxUBRPYlxtIhJO+Vp6RWk1J/mfYdh7a0FCUaG
sG5g5OQkGwWD0rF25LcWp9nqS5h2TXSooC3UJsl4d5oeqsMD3vUEDs/LcTGcTHMk5Wj2TNPnvSUf
s8mZjQB4dyXBOE8gz/kyDuvChn3/Odty1Okxg7X0Uf0q9vBuEYXkx/bIoi1wCr+QyHvZUGgabku9
bT7EUmBIe2DfVXN6JYT77qTdzpCeRHgcL7kF/z3FYHzdFRhV25d7fLCUMRilUFIfepWTk7OGmFrN
VSUfB/4sC8v9xYsVu/RZLVje2nXqW0Io4ZN6M08uQutBdCbt3E8btXuoynvKpXINjP4QN0G0BrWx
a6yNXAUNtguqz/keBXkInUTDbchgyJMFfnPZyd05l16L+NjwckjSeUoOkrCt5e2UbfI8tPD4Vbz2
4lfKE17WmE3FXlRBIT1fZyH6lowEaswsmA2s9n2DFgVM/peiHBfzvsp3cnE/akGBGJ4MkKerm1Lv
6YmjX9wiOujxQZVfaq22J14j/TbOdRvt0bRQGb+hW7gIfiK5euf02LeRIW7d68ZWTP3rqPEl+hxV
n2fYinbxYKB6R2Qw9U76DtO4Xr2E1sd8MzsaZU8vXGakii0K+xUORX2W6SAkyFcykS5ud/iVXRMV
eZtjw9U+41PhZLWNDXchbEURM6/6Jh/33a+KAQtGky6zN50tItkUSEZxgGl+mcWdMc5btfNz5l0Z
skmGPtYRz8hispkvtE/JfvSQi4qlB8tjFaGfeVV0qIFZjU0l+GxZgrijB88reHgQ3YK6ssV30bD1
ngPZAy9pJU9O/UreMbVcP1N3DGn7Ttw7wp0poMR8E60bk2zwkOQDmbGtPb1jjY8tuYXKhZiDAt4r
JGv2PsbYzdmK38x+byG2VM5zxTShggAdIwZ3hhf5ydyl1FqMdd6SPlxfMqhHQavT1FE1Y/1Z9/R6
2YmWT4GM3pCbKjzTmeA5FFfYkcEKuJpalc5HtnhUFZf09hrPW+p+4bJtlE4pUEvzbHPNj0MtxFo6
KfwyC01qbFtbz6IzbNrGgeXOU83O6xjoxDtigM3X3TZ+9GJY9vzBqeL0dn9gsa79RiSsdQPxlcaI
I2JwDUYyL9QPLjPMfcJXKd2q3xBXDfHbiTY5sIynLK558ap3/ZGEEu+yE5z2g4ANCGgkOLyuFzis
rurhVkVxM8BaI29aCvh7I/BLPxOn6rWFD/FvuQTl6LVYC14YJm2UK1fO7lB5Z6GsuHlKY7kbJJYK
bH53aCEHbsbbv24QU6ovKXKkBpbDiGW/S/AGMAHwMXPFmHlTKPFMNY9tayjt/CGnQAon+bhWx8sy
4xhGoHge74YiTAkV17w834+Jh5pgRUUqBpawJ8COKE5ieuw5PojrMWkfDdINobXWLtfJ82DQD1PN
/bHrKlAhBDpC4za/VgUhW8BrcrVtd/sZefaBJTYkt73mEwbOIZLuhNIRZ8QTh1V5IE9gebno2xYT
dda/eTI7y6biY8JfJrfKQT5rB1zAO3bxoKzYJOnkAZiIDTXkzVU88SyuiOZm+CwqLom9bbwxgm/v
mB/nRtAEmtu95s+lxL585ixiYpU1pHyDp9nMrGESMm8TLXs6C6/m6Fw6jKFEVwxHfZO7qO+kOITK
4UiaI2rbfPSvTqCDjmH6zXrUiKjtX+aF6mBTp0d2R0hUGn8GO1HzuB5ltuHLAUCI+WEpbNZud9Fv
xM67aHZ6rziiFa6PZefGirMyrM4CafTp9D6Mgw44X3niEOZRIGh+LfLJt+1yNJSgq8IWoXVxo14O
Gg07kSB2G20vZQB7PJqC5QUPf3GD4UvdPmtiMGd3keDXPLfSFUqaIoc/3bBJb0y4qi/drgKkueaf
hYrkQeta/FK2+aap2zbwJoBCr9hgDMB6yLFcxDLD2tCaDuw4PYbxriR7ya9r/2OGJodavavinaRC
ezldEC+wG7vGs1E62erPqqPIrqz5BO2oDynqp/YTQpn5YoSpF22q3RjRneph3rkVO8I+EW20aBPh
0ZI931snjn073+pvgslxVPhXD6/VSSiBvHULWfSBMPi82wyMCWkP+ffVJBL7Up6o/MJrwSxbvLM6
VBRAo7bOEobAVj8yBK+KbV7drpVNGsQ0nLqGsa29yh56/54s9DhcoTnv+4eYnsXADcDpwWEE3PTZ
c9DGUcywscEplx1lD/iiPc3qhjbNQETnXx+KHrYfM6ZtBuAa3HyQrSAdHlTdN3oXahKRVp6seoOy
7eiHZYjDDuPm3cTZktm8/qvlfhiNE5PXC9rxzMviqKPTpQ6IpfrRPzeh5VyeiDTQ29elf0k7Wvc7
fBcInvmaH/V38zkT2W3tVHGqt7yxk6OhuwAox+pLHTfq8GJUITtIAqIIu+WLW+mIvknh8Cx4H6Ob
3M63eRzWmTeNXpc5Y/oB3WIej/iZbbgNjccOR5Ed4kvwgtwLii5KThlPycEj95UiFdMzzj6QTtz3
c++CC/WxP3efSVBsIsmJfXKtem/xtPvxHTDz6vOk3JFC8LUaXpfujNQDUFTUsznvo8yBDMRwfJBh
8zIHccZ+I1AP9CEM8ILik1paDyq4KzCtRXQWjqb5ee/ijqrK3gDmCwkfGER8FQx3lgIG8HFj1wlh
H06W84ba8d58QVv7JSweKnSyG1AcSi/Te/ZqwRLmi3KY38p4LRavSwWJwF4fYtkRdHshP0M5p9mb
GtlEUXi4vtxe9xt5V7APSjYT2OkOcPURFoAuubxlfWpDiRjPA26cQ8guzDEwr9QsnMy2fMefiOxr
KPP43mV2J9jzyeCMhVBSt5644nU/cC9EG6EV0IsjTSEISiz6+rhdZLeSDlXvZ80xGgPhK6k9QJ8+
DlpmcDjQ6LcdG5Nq53frA5OKujp0MSkH9nCrxTcKz4fv2G8qif50clkWxDNnxFNzQJGct5zYFLpi
SzkpNI5VHXNhK6j+ND2JvwSOA3Almq2/nvm0Z0Jz2VaZI+Pp9aKfipml11JQ2etNxWIhdTG+ixMU
YiQH0Sy47JaJ5UNVhBQWzDntBA+ZHRlaKzQjacXlwpWuZHF2M3fq3GQ9yYrTAEPBK3uon/sA8crj
haXH+YqD++VmyN1mdK3JLkU0Obuy9BUKtvo4xAegvuvTUG6ZYSwEZl6pBu41g+R2hPFeEUBpw6Wr
2i1z5+xlfCwIGRY5L0lVpv1hD4wu3jDYwuIKj4z2z+16hEBD7IjZeUbtyTyzKhQelCsBw71UaBSo
4kiyCHiNP/QPdil0hNzM2NyIZF4xGyUCBBIYtT/Gi1QtipPs8lNxGFS3kXwNejsv13BOOddL6kVh
V0++UPtVvDGh7U7Mk2hFsPB3lOnQTJ7lJkF0kDbZa/PaY6i2BPNMHzAcV+ef/rLag9X7F/E0HGuw
mNuegURk1271Ciurfmq9yYuwwk5vyzf1Zj6JzdNdHp+NnCBnDtZg2VvOeGwd+sf0ft4q27g/CEU4
DY09CadGuZGiu9yi8XW06Y2FlLyNNNwfGLBQaYzP6y18OX6WdSye+FrP6Rl5cbuZ/MVVPHOHlXHB
sfg+Pl31iVu1cPo9aTGHiF/cdbdzMIL+LTdaa3O8I6TwTJU4p2d8e239Lj1wwntMVGz9vVe81O2f
itjpcUomxIvpoIJrBztS/YJPSvzQeeuXdZ2BQy8gX6lxNfi/HIOVY9KYyL7AW/kLvEmhGqYsISQh
gjTLlUHbuls4Q4vqtLJrciKAs+I/ED2nzzLEW8XZi5LLjGpwlhzRphNdYYmUlglDPUqVzt6bd0ps
JzmMLQyNoxBuHeZb1w7bZeEWso9BPWBm9gBApD9cXP1ruUlo5vKzwcGXef8ZcAe9/BMKY2kMeUUZ
n6K/qK2/4UPmrAk45IDC0IlGyNye0IPMlM2uujpL5RpUdTy+0jPgguluR9HIFkYAzL1ouGnKNBIV
q11dnBg+EDDMHNkNkLgJ9Vj0hXDkdfEGihoGV41rHEnu2JQv8BtRl1iSw1TH8rJHnNCUYGEbfJtg
Skucyx7KOOt6c5f7jOmEjQqW4CnR2lCnxPcY5yRsg3Z0YoDHHCJ/vQKFOrmB1rbyeI29Ho3LL2H1
rjkaMkoP2LA5jZGLpq5hvkw9YC+p3UNAi53Lq1AFVPIgcEAX06bL3P98k//KdvmGEBrcXhKmCH+3
/mbwWMaW1WcDGBzIjG4zJr0fZwbRPooe1fQGXmyMh3gVh7faXYHn+KjqRrl4NfAMyb4/6Akk6w/P
/N8+zzdoeewVs4TxCJZmcScdCRUDMVw0IDcAYdmGos9IXHjk10RGow4L9VRopzz60oeXZPTVOUi1
45r4SePKsQ8MR+y8ZbBWk1+SW5CeWdUUr+eaOWsHL9NdxFMmw3i0UauN7xSXsFlLTy2D6NMi9gSY
TwnH/BADqevlpthfTX7WdktaUN85Uk+d6QCbwI5BpCluk/PVzoV2EcVTilV7fig/SZXqj0B2UAHm
zXzXOqWzjBsjfRrXcyrvO/LOVALWjjmXQ6o3+1AUrwSyfpvrIVMgPX/NmH1ObgSbtE9uVylo78G2
xo/JVanRvVZlXHk2WXacJUlovouESNcwbB0lv6uJiHTjF1aVofqCdDOnG/KUGDLBOB93gIRzsJqH
HKttWGjWKSquYS+7CSGJVx2SUMbbgQhQF1wMbLGNPC2zaWKaG226UwADZvwZfHiHUXZgPDkKu3W+
SavDbJ4rdUf8HFAP8+Iou8lzkhpcTqsmstezjI8ykKGfm7ahOa1HPge9bsvhw37JgAbGI74jxHLZ
ptMyyabyGn7iH32X9AI+wzohwVzBxwV73G+ctGXtZDG+sPCTPUGZAZrS1G18jUJ/owQtEzOiAMA6
LwfhPD6pPwwTEef8fW8zSFzSNIx5ryyVbwhzFys6cZTXvW0JM5ADFjmGn5ZdYWEnfjZgjt17q/mm
dM9d72ZfAy8BLlzDlsIbOSxoqnf5pePUVtzAw71WuvJJgB/7Ra9yMX0JkjQ72BvdFi2e/AsZDolL
sLJB0mdf1+EWO1oVGox982Nl0mO8s+j9GCbKdKgmv5vPiuAIWjDcTcZuCuBsM2wdOM2bLVzwC3jH
o/lh9D5zjvS80LRaW9rNim421s75eJAY/rnxXoMb2bDHIpCz6WVtkK9K8aPVJ2UMHPI6EEPIF29B
hkgnQYNCtN22qn1TDcDC8iaML0cAs3ZC+ujhbjNIvkXeUsuwzVc0t5W9RkMKzoxzXxj+tfwlAw/4
ZHZit3630mD8SR2sXzmEf9syf3t034YqBXGMSX09lmjR3fENQK7b64IHLjN+6a8cSfpMNAPFKR1n
4omTC3heA8ELxxHWY36Yd+wmpaMdxbvsfQBk7/z+uc/2Miga1GRYyFejuvlrEXwBYiqDKEeTwqxy
1wf5HUS3DmP8TXHkF017erp2AAU92HOLwY/G4/lJQGL9YRjCUsUPi1SUq1vIdcv+7RiO1igSxgn2
snRifgGFW/LJ3wN2eI5egaTSR7jg01suesbAFIf0IgCV6xGdgCRpdK7OIm8X0osZSZ/YzwVw5z17
5T65Z1LN8Xoyve4vxKtzQU6Av25Tumrc+2A7Wrd1oLuZX/L/mBDw5anmsZHzkgrfgxUHbZp3ZALH
eWd5C8FJ3Nk98wSf7TzITizZ+kF1hUO5j0Jpq9105U57NR6UxNfv4YWc003yfhY4prG2eBQO0PHN
/erQ68R2g2qaSYdd3VoB0Ez0Ud2CZuzG9yRMnqxDeR9TMOAV6kCbOS735aZ3lSN2LQ09L6B7bdcE
c+X+8tQE2WGxa1/YyDvYzHA3zZA56V+J1UwT/cwrP8pz1rFV2mKozPbAzlt446716FUIC4iORJga
58bRd1PIojhdC2JhwzhkmwUxaY2Zg58WDen/Yew8dxtJkzV9RQmkN3/TJ71EiTJ/CNm0ZHrHq98n
6yxwulW1XQsMCjPTXaKYJr6I10Udzk9/XXP2K3Dht+edBQNkIbNwl9CJf99/oR+IiBdjC7TfHr/h
wEBTLFwOWFOoGy9gZTPWRvpN7X6w3upQeIGs4jTsAPwi2RNM7CrMaLSnKZTTGSC0DppPZHPz9EiC
QZUsRIvwASBaHPQ35GLVwfigerDnIkGRv0C1zX4s7EXNIGou8LWDd+SwbLC0QSw63rWlY7q9TbFT
PzSYHV12ZXR1oFTepXMpewWvhsAauNs2q3yjRIEQxi9TFjILokLvXZVKtTTF8wNNdP6Svc+ASGA1
iQckB/j7Zr0BATJICd0b6FbcPLP4VzBoELU7625YnR/kiC1+twUGITukrVddfFTbJ17W/B2u4UrU
u7qLLZTyW7F1LNd4+O82jpvxh6K05FXrMtJuURd/HGfJuUOvXEDSZBvyWtwp8sudpoKcvOnFql/W
MSLIW6mISRgaer+87pr+ru52guGdHfG1xPodexdOlolpIP6UaFFqsC/M5650DtIiGg3Gdy4+0zEK
FR3SEcogCxU2oIvOdIE72bXn+6RdG2pwVcM2js6de3lOL7hiONTdRo3KLKA1I1oMUxb6QFQvQ0SN
qHFBu3EG+OkX7xCCiYfjKoczkhk9jpzDYGcSHCPoGpVxyfseDbtDLonGI8F+4d2ol6Nv0LfeZ+zV
5BVcg1ow4zyQSsi+XeDtSQ60t3afvqjPus+wBqVhPRibNry+VrldbP8mkZCXPvXnSyOhXWVxu2qY
aN7//dLcrNLUdIGMHVqejXifWba8WtL+GG05Vp3reqkyeTS+LOn/DH+wTtpJ/HtO7h8bjX/+IouW
4x/V25jNVixMHgziG2ERvcrPfDz4HFZEjCWEW5VoXUBLeXI175pvpI/4hGboRpBeWNP34wtwqj1D
DNfcW1CCVxDJiwOUz9FVyljf7PGFOSEFyV5hbYti+nQ2c4B1YujRtIWLaF9Mht+v+BVgk4ABHW+9
b8S29YhaTHZxB2O9UQ/d+7zNfAShum2C+DMDo/exeUFboIc3CGMQBuoI14veIf3I7vV1EUgkGUlM
sbaKdqd1qp25n10WFK4TT/mEMWwU8AG7Ws32mUZTeYaiwOuT115ahRqTYGwD4aEGHYAqfv3NeV0f
qfPSEpHxxmqfoP8fbfj/2xz60w2xdJ7/vCM/XtVirKtKNng0CG0QQ5aPA/t8GwMDDWIsCFta7PvW
Tx/04+BZq9IvAuacUPhuIfve/z/WufzpfGfw0wnnktky9DN3e+gFMW46npDrZlmIQzMaxMGvlTiO
EP3Ng6stje3vL8b/ftqP7knrqgsbRfg09h3S8INFYfS17POqeVnGp/F+uvJ0FE8S6BdHa+xIWP6C
zisDpmmYBbyjoDfL7itr134B+hBlqTlEhHP8a5wF64szENOvnC6otzaZN69h8RF3alHJEQUG//Lf
pfePE/Q/L9+PN72p43PaC9nyhS731rE/jffwi9UDe4lzVz7QqMgv8hF5EM+59qgCI3piHSS597dL
+8sT/tulRbPCOcCanN/WVWXpORuVmQerUJw5IVoL+yOyEdt6Pqt+tQj/XB2iO7G2aoOMhnVi2cPC
PxYulh+suBKJHfZVt1XeC7d6727Yw1yUEdaH6IFkXeJIwyX+In5LLj6UxahG9C/rs13Ip+7sGtwB
0U3Rm3xIdLyMwh/qx82zYkZke/gmo1KnR7DFxJMqByxWcYoKTemdWHmsPfvLXfktM215y2SdqH5W
YJCp9zNNuzY6Cf+mYLolizw5O0CrlpB31ioMrkVxIJO0RLDJb4ZKDWmMBT1LLlGMoQcmhHDdRUWC
oQ1FyjV1Ca9OJ5LyduAiTDgRz+ODuib1Gp8c+JIPfAAolr0pp+Ibafz8yfU0XistiIuDWpxAIdWv
5Bm6cy4C2VxbzfaWLoIBtb/P6xMKwqkLsK0NmScHTeeZGVx4qMVvOTiRU4i+xJ8UVXMjf5iHeY83
VFB8rfbrIUwdaaXS2+wEwrVhaWANX4x75DBfucOr821kdGIh2EIPQHwmuII6LrLCnZPWCgc5aHm7
aK5bnxAakUGCLgZd2uQ2hit8TdxMJXEuVoCQPLmGrMpzSpx+uAAp0xmWMcDCQKV8Q6dxhiWPZIjn
rvZwrPJAoom9+bc3tfPki9/syAYmGI6T/YzyjZiXwnxklZGfo9Z5yKLBRcaKrBKA2tcD2ckvC1gw
olT+4ogGGSAwR34/O/F777i9pzR4eOTHG0cVerszVsyt2J/qfieV97H6ds0/zu1xmkItWZUPUNZx
BI7WOdgVRTVMmUFIf3F0INUp4HDOcVj8BVrDx/SHUgemRtA6IjL5twTJ+FxnvaHyCCLTQCZsxR4i
pNFyCDDDBtENANygf3p5r+nIS1HklHYc4jin0Cnmpwi33N2AnjEnrFP5uYL6k/IZobdIz+SZQ3gb
nEze6b24642dhYRwCkkCa0BSrp8Y/MKKf3gxbHz4Ltl8DdcbNq2Ch5TjQMEYfUndcob9SHyKLfPa
PYDjFg9GmbGz/n6ENby2x5obVOGgwC1pn6UV7SCrUESCkSuweRSFcEQneoNq6Qe8WHIXpq3wYteI
UIAuZ5zBiPdSX+zhlbx4t12h6BFQfjtimHzVB9BrqGCc4QTT3gwH0BThWJfYIht/dRvvLaS+UEY5
rTe4KOwSG6iKHWzlAqyKEbm0lwcMKzEZ9SYSYPMkJC+gbyrltUd1vFAp1uzJw4IogRrUwAy8waIb
18sjQW4POgVAQ8GZ8iCtoqy8p4DaJdt3xUezIcVo1X1dC+wD/rm5u5VrmYMKA8L1cK6fM9RzyIGx
V2RehnwNVBh4Of6MyQzF61E4uDM6CQzTTqObh2R/RgcF7AIHh+N+NeG1ISk49xRwfsPHplos1Qa6
R5TWeb+3mIHO4H/eBUm7YuMXLYH/btsxhmyKYmaW6vXM9Tx7Cn9x+EgFfxLvGH0zx7jAuttD79dI
EUqYTzQkpC2Idk6uRulMsAWuMa74msZnmvp4llhA2hgOjMnAFTWDHodEMBtRzhnNw9GIbHM9juPq
eswDbQspVF8f4yFs9JU+rWbFvn63GxkljhiU9TavtxU1aTgOhr+c4cvxjPuAUWMwSPJzSBF2YhRs
SMN6dV9Cxia+Wq40RqTaK7X9+bLVb27HvI+iDM6vo0FAobfA6TwcMcEDmqt0ntptdPQgqm+lLuLu
7gafjOh+oXFVNEfTXhUpqHj+efO+LiW6R7KPAhIVBhbH5356jVp+NxYDr25fcRlJqBXTVeqiXuq+
QLhY83aBPgCI1EIwZ2lwzgALUqix1f08v1q3Q27glwgzHSm4zWZMgDCyI+tDHCOiIncez47XTcGC
eAWLEul8V31miatDVWTk27hpcWdydla2uBLf0DjxIYmDjqm/Q4VPlKQp3Y1nzyD1kLQx0ZZRRJTk
B9k57BkGV3YEBMkmo2+8eKAxkMFwOip9Pjyo6o2IKq5rFJmfg4zUz63Ihk99/RXzOwAMNnaTvB66
I8kpipOAQozBF2Vdul9EhdywwWsxaRvqEdhtZG6qryUcFcFWuuiW3cPcrNQK8rZoZ/JW7dTA1Obf
6rccqRLN+QspYjkJff4NNXXuGOeTMt1VU0gwQsZyQuEgNmGW9n7LDISIpg9QjDIoXQ4pbKjfz9+t
HnDoPiTgzjQVS9PgX6cV+YTV40DGKAVyINXaacU7ufC4zoxgbpUe/ruJ+NX5/myoSPj5lcODm1D5
gXzIZlMQVIHTTlI8GeEv4j6ChRB2c8+29cVVKDzfCVinBNMUNWir2hUqOTeG2c1tcdwy91oLR0Uw
lCGHYELnY/1gqDb7FSaE8y0sglsMj8ssSK1B1vitgQjD+U0vSv8LE/vvb6T8CbukMeI7GeQYkOj/
72lw0sxSTTO678HvcaqQsEoOw2wLx+6hesi9msKAAmZY357SkjGVu0eanEyqqQMiRtRzf8j9AiXS
p3X4mxxc/eNoQL4tawY1fUkm/jEY3UgtL5KM/vX8iqyf3pXrq3WrlIm9ujmGvEFuyg6bN113YsKf
xUgifOKyMEUT0jryZRq749G1bAAqpX3OIDL6+yY+9Mlzhpp8u4jR7PnrTOMnSYh9hZdB+khVUKPp
BRFZ0TzpAsPqEF3SasO6SYj61o7HF0t5E65R37sygXBHRV8BLDXXyBo3KMCS2QPumzwoYgQQknfx
zXf5ScNlBZW6Iq/2Hp48WVFk0P28XNFcN1thfBynNcK7QVrJzD69cxmCsnEH6A62W35YV7fM/ZZX
VgjjzbAumqOqHbThe4FIYG5CbXMLUwZeSHpCJGxk7EBtxrq7PndPyXciQ29p6V7WAMdoMs7heHs2
z2HV+3GKQsCLmwcT5LI4glcpNY5PT7pF47iu6yjLt1clugjhzEfL6yvB2vFGrPyG7cOol5mhsgGJ
mFPk96Pic0RdpxOiLH0MVPmL9VE368CScURTLQVv8ku2QOSPwoRF6atHNcnHB4wB9F+S7kuseSqd
wpEOAqMtIvfawdBJVILByYKqJgkbCj1Zf1QUGoqLy9vSc56jvn228B8CO7tYMZAebvow/dYDQmta
mjpm6CMIk+zrnAov8uDzYwCLFJx5/Mtk4JiIBL2SisGJhFSFqyXYFktLcKU1q2ug7yr35qMUY2F7
coJuKOagRQiyH0mZQdK1aghE8aG9Obqyy72hzo5AKUQ+4eedT2oDBjDtY16dPZQ/GzbQs7C0XM2n
0Rt8Jg43X/FnF04XTi6SI+zmMGz0AC/id7VBAX0qPcwrPrLukfPGSY+yCE4RQU6+Kwqq3kU3iDnp
eThBJ8DpROg8RmAOtkjQamjB8JYG5mGx4d4CawtPvaEDWNgUdb2s+MIiwMTF/5yMjfGQbIy9/F16
18dkK6yHj/pEqkrpZotHfnINLjnranBzLUpVpCD4e6d7BJDCtt9QHmgFDc/A7TO6uCW/hoMewEFG
VpRE9WlylwVXlq+vkJ8g/11zpNaOeSft03vtWEUL/t/jisBlamv7MmSJSWTAYvI7aR/J9tT5IInb
hJN4UX4jZCnd4q77lt5QuzVrIhcIXKJhrSt3xsuAHMNdGAl+W/0u4V1VA8751rRjThmn/kYffa6P
I9RLh29Z9gaO+5tdFK7MOj+A0Bnm7/YhjcsiPII/mkCbA93yi/TYn5mWcSro121X3QsAlX8rfdJS
2X4eNKSX4zCHZ1nGhX+XZTmtrFuf8ESqQXVxcorbm/nW7aXwFiJuBaHuIFkc7vUGoJOZ5S+jivJH
TkvhQNAtFfxY+g3jtzrTuFyqpV/XWk/F3OC7s1Plm7P8EmuIvZ0aUSEv3qLc9OvL6oz0yziUBcb1
KD7vZDTJhc9Ko4uHP4PUGDJXhEUsB0VAt0mLqnhqeifiSkN3zIZ1XMpmYBwJ8Y7fIIeu1kcXr/WR
nOnBkfD+dDefVujKIIhFXm4eC2wmAKfw2GSVk16G4aF3tRtrYUEiixOAYdbY2EqxZN9YxxFv2jRs
RL+r9ik7oIq3ET97F6qKb5zfdfqvpNsWE8dL7wjnvXRDHOlllY36vDivrhGG2aDOdhLUTuc0A0Hj
fsaJ5Jq4NHyFaV6skXjgBkq2ZbxdZPGESVwCLXlCZ9WAbjgGhwEjWq7ths/CVZhdb8VG1YnCHJAU
5c9xim3GIucGCLPzcpln7VhZ9nxeG3DgjQ95QnCRiwCBo4zrgOvXzj7E3UQFsRi3784BV9G0Fwl2
lt1Bfek+2GsFSJBcMyhEaCzkunLitskB5eQi6XZuXsaY9i37luZq+HMctn2gQMwjFimc6TMLZOLz
yKmvzQ57nWqiFiHhdv+z3nneG0gTXSnnO0ANFCt0Mkt3j96oY3MtdnhBfdCtj8aZQVddHSIZqbyn
TNs2d8AwmXYWPmxSdxkWEZIzb7R4loQbADtEZFTrFNVhudfOO9V6I9srhntrKnwu2HsORenl8w6l
KIg0ANqFW1xMiIUjDAp8nfz99nUh7b09Ei+QrQYh1IT71LgbSPNJXlDaDUAlZ4jh/Ug4kS6eGs2H
5Ot8ECgMOipSYI9FjhMPqtCHNwwXEjnTDEXw6BtJD1PA6M79pdVG3tClK6K8Ero3Ap02aveci0fV
Chgl4gYhCJ6ahwWDHgU31b0Rlz/MX7mUyyMrO8iQs82eqF5UdN4VqaEjz/6tWKUjj7ov6/sqR8By
7EMoNkAPYjxFqGROWATwXhJStsxrdMUvN2OdRjSKDq0JkjHCoHfViWgnDMw1L05CbQW7Xs910GGF
NxBKLwX0cv0Lmv37coIFaPtn6VhQkH8QDJZ0MUtppHRgUNgtvljHeIcmYoLM3Om9vgVZ7tf36gmT
ZmJGWQqfkPlpYNAVCU7xAS/uCW8J4lU02UiwC2Z0pNQ4HLTW0V9SJ0fitlFocHAoeMvjvsC76gs5
TAN3FEuSYwBCuQsD6DGpAy4oX/BENGU6PiwYBdNVtgtWhZywu0Ocw9OIwq+3eMPBLO5pwaDJXJbg
xa7Zfd9IAmDkqdze8lOkmCAHPRFWNviJtu3d9oI33c6YOfBlKP128U9FHDc9rwU3FqITQaI7xy8N
1zpIb2hXeYxc4/A3b+cvgcpvZ4aqk0CkLO2y9mM4OWtSr+fGFcaPDJHvfLeAR/oXlRrjjBlUB9Z6
AP0WW6oPS22Ac4ngfai0rdrt63wnyuumPRojcWXUPQmCpNy0GRtuk7calkW01Zfr+yJ/LDwmTRRq
YrceowxVEPNxgX+dqe/2VWLO/xpiZ0JvdMEHAo9z/kgrmxznkthpNTSs0w1PkOkXGRDynveot4hO
/ouYR/6DzxXi4n+vxY9nMImTVpRbnkFAwZX5aO2rCNcd43S/XfaGXzbNW8+6diwCzvjQBP935fX/
k9JRf8l1frsZxNTIFusZCLj6cTO6m1EKrcmkyM3o3Fz3Y4NOHeTMJyqtwHdHF3Jxz+LL1fQmDKwo
P11G/ioBgXOAQnPsrZdtb91VM1hB50Nbuz1dpLFVk+dSdIjiy1sSLKKrGdzalWosyq3rsG2VwtF0
/IQ+PWqTEavrmrir/AveaAQjBGoQOk4I+BhU6QaQrccZIPJIXCanE9ymWZxBgjManjjwoAMXX7ep
x5hDi4fYopZ/bQwFEKdOjoAcjK2zb3BYAPiXG1UN8qdFtIHyHsGb6CVdFOPqKBJ3iF0AVUgOJF5w
bOicVTcTQn5phBbgtahHfMSagCDy9tLsGNVykK8FBfRbVszZ4LOwxhfcr+w7wqNqJwhMAVlG5NIy
DTyrC9043i5tagaUvEZlUZKiGDZXZJ/+FaSn5NNZarsAfYD0yfhmCd7lGdpB8oh6Q9U2w9+T2e31
b8lzBc6Q4YLlncbuyQkIWgt/cQ3MK9LeQJn8gX2YV0b8YNbCKqAzjxmdugX5yVg2QiG74bQjRxLT
N/uRIDmphAJ2xSnkwOkGh6g9dTdqGFy3F2V1Y/QI5OQoJ198tOTXBE2K/DuAgSi2l9CZBIW3sImR
ZzfbAXFR7BEr6IwIyyN0+ZzP/NfMeuFgmLQLtXPbX/Zz/zCWj2Q0DCwgQciPO30stwYhJPEqA//O
nVFxMRjUZIcVq8t5K1PCGpI796TRlIi+ez8TvBsgFM9s5TEBTu2TIX5U8wYaRX8X8MXcuD+ecnPM
+u6mrYV5K40bpItz9jFJIK1qRErp7brKLlvKOiex6UxqcAvQslfryVm03uVeyHB3orcP5XZ3Kzfa
dCcVa2l8w/UA4epUxQmxm7YSJJ4Ib57JxSDw0xX1bezjc8QcmHnm7HLIt9coGciT97qapEVPR0Jz
Zu+FQ67EVPvMiZqyqoU9LaPMutv7D0tjlMa7CzJrhkb+ZJWkMm6HxjcVT2DqYlPosG1wLqiQJdEl
D4baM94NzlGmxHpVnd1k4OUdot4v3iRPqHxlDDFzzMtJH3Q44fpNUTArYvHoItWKVHzNqHfiQGs5
STyB4CV6LrXwa2Jb4oA0TcTbi8aSDh/kotpoMSF8RrdPso+x202ASV1AK5i1bjm4VIDcdEzDT2Wv
AZbnnEHujrmD/+AGIf4w+m+46E8OfaYRUWI900IM/9zF0t+mlEg/uM12RvrTROPW2idb3o87dhBY
z3TomR9/jYB+b8sofntFZfKk3Jkfql/vicDs138blZQ/8cdsyGUhpWghR/qJyUGnND3ufDxM38az
SXVb0X/uISeg106wlPgAkzPJTkyAgC9YjUZWIiwK+7R1s85f3DG4puDwMJ4QB/EuvDSPVMixDJeY
4OyvQcS/RqffjoZ//MI/zial6sZayIgPAxJy0nDcMo/AIWpsYAZ0X8yd/33TpD9dIZWcNta1Ebj4
m2w+bvXe0ovOIuTx8nb97APpyaB/OaUPIl3p9ctk5bv9t/DAP/Kt//zUHzoT8Tqq2qjyqfGp2wwR
ghBgxDjAWvmNznO1OFr/8j2Xn/jzwqrsQEVcK5s6CO+/G0/pImaDmtJPcGS+UkPvjT1Jrt78mL6C
UtxhaIDmjMGs7XT/t4lZUn9rOVhKqCmaqqOa4PN/rgS6TCz6zRp9aTmuWJxa/Ib43LT7xozS/Hhm
axTiKGo09WJiCPIh4vDVg7dzSgn9XYy1k4PqE1oDuzv+rvvq/ZwFTbnqQc0wGQifdXZoMN3mzzLp
cv1W6A49gSSkIo2AQAEtWj8BFax+IXPQDXaFi6RfFBWTi+AOEmyJMvGY83gFEgnDKBuE/etODQX8
8g7HpvM087z77Hv/IIa7IkwHjxSpZS5/e4eMahzWaUPhA52kd9ZO1WuZP4xh81jvrW/IxPy8Otdh
VzlGf7qe1zTJul3saEBZxQ3/lrkaBIMcKg/qPVLVVNuwkKNrP8SLr49+JfssKetZhOzmRH1hXMWl
lwXCtGKSPIOEkHWxkMAu6AD6kP7s9atx3eQBU871jgo4qgF+vP9+pmTxNzHMr9vK2j8wU4lddcvL
9Y9pps5j/SZ3EjTKK40ZOtc+YNkH2vV+iSqw9WDpKrUwvWc8Zt0yKUW4ZdFnroBC2aTUjx62ywqX
32VFAgjCu5Q5vEUE4c73rOjFGExbjsqiYUuSLZ33RRu2HHLwr42XjSvC60jiVuowMQOJ7UoIbuMW
0v75hiOJpwLv3Mxs54LZ1zswTIK3sFDjVjnkhDZpqGF1ZadwjsP4IpcB/018NkZHZRBjcy0dmMrl
FB79RVlzeZR2BRG1CN1NW35mcAQPxrty02xT20Bh5rdDIm6Fy65pN63LismOHFLzON1COUZD8Drl
3xkMmzV8XG/QUUQjuM3JeMXGK3HxsCYAsBB7EbQHftiN9lsI9D22PPK8UJ5ZqDdfVBkc0i3TxwqT
XXkA57eIx9A+TLewWQchzJF1Pgwznr2VYmCJ9juaMmLH82g2OMLDHA7cHr7QbZZsvkR6RiFYTFnY
cbSVrGwNvNOEF7KKGAxqOl57R60chYBr8htgunAYgK7QQxcgPcG57h1M+0jGoX7JXhmpoVhL5Td1
jcawBeL0L+/zu3J16DBR5P/3w4ei+mdFWx4+TdZVBDy6ysn774evv2RpWY/UFHZ4tKSwFXiQ1+Mo
u4CX+eiO3bsM7IISHo8AN1eNMDcW+2avFmvyFUPzRXdrd3yefVx+2Tchi3mMeaz2itG/ksKI/mEx
7ro8beMlAl9Qlecz/OO5IxTAr9TdefDZ/4Dfdjxiu4MXsR4qED2r3BQjLoPHUt12eCP3GnTYdY0t
sV4wYRlLdpQo3lgEOs3NDQ3p25xs9dRhxi/UUHmq2eAmyv44BeJlc2F8GZ8qg1BmR6QKjQzbUCNJ
KE4rorwlmbeD0eRFvhyv6NDwnoknSiiLe+yeVt+WSlvxUZn7InEB1JjB1967vYy99cmSPOTDZ5xc
pTduzyPc76FVd6XsN8DQSA4wik5r/WRYMOX2MHw2NJdyRF7ioG+RoeABTAP9YbLWtMWausYGKusH
lbxIlE5ojpHvTCtIDnLqb2R6lI/aHZOJFE2zp+e+MO4NXu4pkDvH5Amm2BJywkM2s0WMItvQrzpN
n9g1/SsD3nzK3IiPSJ56tK48icbG4p+Kh76r7etaMe4w9OPOC2sz6iW3vG4IO5CnB4gsqjRK9DEQ
FUcIEL4a+S5/ri4QFbbWbC7pK2CZcttO3zdvCG5zkNHTshW+X3bFeUkR6aCwZ7RhoLXVXWoGeK5T
ZiZX7hEbOVNPwEs4EVwZDTxtSHCUdiP1j3X2egXYSncjXyX3F8cS/fo1TMl0SVhg75DWfkGsK2zB
4y87obzvKTSTzYKlrj6NaHITkvAZYOB5EnxXbyOKQ7iUPiJBUyuCmWXF4l2OyEFenPeTV1mALfc9
8QQAGHIQfxBcwLaKZE9kkyMDBycOv+eItZYZkWT3JLNbbUWRFHsAVEbvCLL/ylvuh23iUzm7hgNo
ZVpeTD4Pw8D5Kxn4AStKRDwR1xpYBtl6iMX6wbCz4lHW19bZF/UH4+yb7WGmsM4HBQpG6V/E8VMY
IsXcZHdKh7sPRg1Hs0kNZiWmi4gZu6uAtCIyoacJXCq5UBlmDwzuuBEZbdkYP+meqrkGQg/ZQRt7
/azaO2Wjf6WTZzB66FsCYADELsfmoKw590DXet6ph+l5+LgBV4kOX3awVtIncdS2tByfQfY6pU5r
hv1DbNlp480afCYyFYLw54yV1MpjOeG8Rlxd1dHZ6O7S+vhX08Cvc/JfzRmlTNd1ET6XfN7fdqOW
udBfb2J2dosm7H9lxlzObPPb6MZSYZXemxnqBfKvimMPsmCQXHIOlf1SVm34ZXBtenfosSSqopuC
KOMkoQq43enl5lqFHLyigMCYDR1oOmAN1xeyo9CM1F7VHVlurSxyWpHAcYmQgDAnO4kMRmRs3lCG
CMOR+pkctB5QICsL1ahYBnSQwojwI7zy8Lu5Q7ggaVBoZ8bamxPeGhbc6373Zc2Ltw5iM85eO9g1
wI7Gbpa0V1d1RX8k2pNVCOFMB7Oo2H12jwL3mM+NTXACKDQpYrYIK2V9speCvA9WoRLasegqeHnZ
TUMC20n2GQShWhDSAVvL/E0ax5QETigwbcFxu2xNri2nHhJ/pKW9hUjqoKAmRvGBv2GOMPLH81p2
FVYFCGHNoMYX6ZAjQtXJXWiAGa1rknU56mW0B6k7m36qhISlzlTW+S9Hm/Sb5vnH47C0Xf9oqy6q
SKp9CcYzQUE7V2IJ3AnZiEqGE6Igu1hjsg9KV8hxnbF95S8jkfzr5Pz9cWThi2GKOutdf8wKpt5e
1fPA56tbvvLkkjuyWTgrNotiBMZ3Jx3PsLOZA8Zpszge/gswylcJ7qMkPuJ8W/R0/m0zBt2GICKk
epxD6ZomeVW/iaszOSKetddgphKvQOxIDWkO5zuePTrFq5+HqPxCFgEduyfkCj58t0OAyEoLyeoE
62Y70mG+OUPURESQ0Gs4yGTWOI5dBAc7jA/3k3OfrsZdeme8T2tOchzFpt+zjfdINkpER7XEFGh3
VXiJYlzfN0/xqqB/X8DzCRtLoNznm4/bGjA8UH1yVpBrgovR1iA+8ZFFXQAmgMqezMMZ0CyiR1z+
H8EbH1NOo32ClIyQCDG6RETHPGmehmZHcUrfusOJPmCbfTEjy7k+YWEO4KVX6n75scYKcJgmVXQT
+ysjOZE15X55uAD0YIRysJffFVuZ2Mp5t0UUUAUv+sba5hFe83AxvpF4FFwxaHzxG7+IofDZXeGa
DHdcxfv8vfbyHblP7vXOilBIwQgwZZb+HKK9iEmjGZ35/vby312aZP0R7MUKJTF7shwc0vbnw1zN
hZQOlps3/pUNLLwwVLVLYKbRFZEKRm5LPA3X/cDSVtnNRMGtupB9C/B7YxWgWcrAGWT2fvTt+62v
SfE6Nb2jdQF6F6G+MzjNRk9Zmr7rg1aQmOXOHsmTu/JEsolAwineK9cgmRi13InWAz6lfoUUR9vF
k02LHAET3t1c7BD8G6890oIiXoNjTs/j7KTfBYARWgexeQKoIt8LFIXP508VmadA1iFgo7m/LQuL
mhW/E5OF5FrdIqbL7qwl6fTMr/N2ebt8I+5apG2ItPJ6B4tZiGgDZj/FrtVRgk/MbxhV2/v5FTDv
5pF62wZElLsttj+r3hrJfb4rPpuNdpRZKTLbLHgPMyov4Qs7qSXj7KCiy2ZHeSAgeY49VV+Lq57a
1ddeuxkq8hYJTeCV1U6qGSK6fG/fTUffChGXeNqb9+o9qPPhtl/SeCUQ8E/ar5clWGm6Uz9U22pZ
ymSLhJA/EvKJOtFBBvJAx43iSbu4dKhhFjBsgzMSWYKjBUvq6rKvQzQGZGhfULcgs3URniz8+Ldu
rOXv7pNh/BxAe3i3JyCyxMVkjJg8pSSvu4Olgwqjz7PTlRldDC87dtpbcw5Qv3CnkdZYFWBmOEGO
yvBdNaHeeeuzHweMvrShfuHP3fILmwRIP10PCkUU7i7Sb2yWqyTonxb1ynxaDjQYHXqGq18SlY5Y
jjeE/h3lMdxxvzUXVXxyQMePpA/1oEeIFrFtaTTThGGJgi9Crb2xVvliTjrc2FvCsoTZtCuUN8u7
CxvEOE7mxQvOuwWbRaaxQ/e2kndXONPx49oHA5uuzkC0yCCfSvRZ3BX0wFgyN/Qj8PAKlx7v4nsC
4+xjjCMhuGV58GHRm0xHqIZytlH+MaXNxqLdYYlqwyyd+KgZGyGUsRyTcI++kb8N74SKjjzwDyQ7
mJmQnZOwCWGHSsedXelt1NnVMWAykVadlTNGIDeCliG203wc15kHq0twNT5jb/J7MTxL21iCvGLG
0GycrW68wpJ0x3hNwA+oCMwjq9cZxrsDcwxVqSWkBBDRx5+Lmk556FQdUq4NSHgi2+2KPpXVFvdL
Jt3yLjikYnbtGpHwr/As5MkBAwLG5QNU24GIC7h2my7WKe50FCluiKlZ9NsWzXWL6QUwL+zLyCgx
Fp6M+cg35rj6IsyflbEeFRunCdxXSd4MqiDi/x1IusMSVJWTEOnUj2ZUoOPhG3ziM/+aO9Z23jYd
GcVJ2JZvZFMzzdU761MG80CVoa+Y9Xw0ZfiVlOPsWMopxUJG/eJEzYtjnYcFlQr9+BJvpyztlHUi
LNsRYCPMRRd+29Ej5XxDMw5uKbPIlWiNym9ROCNAJbyQdD+PlI6aZ/XbOC6hDYsC4hxcET2o0GRY
VCIFiVSDf2B+T2BnFn8f+x/vkaqnrzQ/VXAhFQFtPwCPDQaAVIZ9b3EdUjFWXRcUrbdQa2MaCuaK
8E32D6LzFcntXjM2YhdO31vs2NVJfs8v2/OEDeQNzBTLJn6ZQYHUYwy9nDSBjKRAa/CwkPFbbUi3
pG2xRbKIYznkMTUwoi/qeoTdCwZJ5wdAwaHOmzQQLYYflarK4TAIjy3VEIM7rZqnowFzb0jXlPX5
mWKGnVfCCy3t2C26QP6bzvLkysVWdI3kzi7fiaeDqgJSGqS1DqTjjiQ6Lj86LQMIrRFNVF99owfJ
n6SvZmugcKhpSQm3tNwF8HYULvzwLbAOXGKZe7deXqnh65Z+nNU1IxMcGbYWFGiMwk7Jbgf58Zp7
hGTNpBbg+K458ZqowR29kh3aH19AZVYvweHa+S7X7Oz/sHcmy61jWZb9lbKYwwt9Y5ZRAzYAe1Gk
KEqawNSi73t8fS28KK+U0z1dFvPImET4y+cgSODec8/Ze+3nTNk0wpFJXjPNXWa5scaBlwyr6Bq3
DzQy58zYZWMTyCdZOgXs+xByLD7ljh7MFX8ztQNq962eMk9ciub8pUpWTXvyOQkZ8wgVUMU9HEmL
R4gcGIsINSanCVYCh5jbF3ZgMJolCDtaw6w3yrL3joAAeenBnFfdrr20J1IDaOLGiJAbML3yszAx
ykmF5GeyARs2DHMwIuz07K5Tdr8Ey0K0kdF3oMtInEzZ9iuOtTCPqh1qs7kfLyAmedWqTpdQXEic
c7OZfAw+UX5RC+381iYZVldncrxuRxsFJxNLxK78XmZz0LyVHzqio75MzeM1e+w2XItzEAJ83ey6
e59VlvyCw7SUR4fyod6lxxoUHu+8tG1X2aZcM131lIdgldrV58jpZJImtjt0lSnbPTpvx9sY7BHX
fmUgpUgPISnWNFfOBIQBujKW2HBehXLPh1lBtN+geR4AU5oHv7nLu/tBXk/GMcXnfWF+J8wSXk1a
z5wkSP2lFQ5+9THB9875dMra4qijKTTIaV4e8RhLfMf3SJEW+HtGbQmMrxMxRdul7yiYMUjh41Vv
HDFYJcY153yUwfTUWFcOko27BQVh8CUzUSbH4m6U93Qzkdw2YEdtZmCIdNxXpJsqv3V06T0HQO/4
zjdr0P1gIAlJp7CB1PbtJLJDt6XRSYrQp7VwCpYdc7Rmyf6gMOcW5pPzayS9AoHxthLsIbtDH0pl
hTB/6fFcAHpQFn2yHtp1xC2x8UHbXEYnNFj8HXrh4QkQBzP48COhN7LK3wb5JXB3rsIQvGObKPhF
eFLbk1gcNA2J3LyUKUIWtbCBMDtCgQr0LaPkTgH0UJ1aSjHkee8oqSKKnjeNRDxaYuDo9D1sy0dg
6A8Qa1gNtLV319P0yu22h7bMQOxc5gDac3/mY4yNnfJdb1699FPFFtftOnR13EkrzbLMsejRo2cr
PmXjyfX3VAX986ShQU/j03uBc02nfp6IT3BCLKp3xvBY55lzcGZRriOGhoEiBgcN2JdjQgAl5U4A
CW9OFqYAanx0ZJRAMZqCYGkSg0YinfA4hFtiZHzGqOhBX+EJaB2VKErn7C28G1cIIHhfgmhGO2Er
v0MhSZzquVkYG/0jAkdMXHotTWcmBvcsMWSZAdMDK0r/uZG2mPfJQx6e+ohjVh7DalQaym3pwheT
HcgHYCtv7rGwS9Vrgzeyv0YKlkHw/1eIbJYzEi6BzodkA7ZkqzgMAUA1Nn1kRACkMWkRFeiM3qcm
0Hz/aqMNxmg+B11wbSmZ6MnnMke8epNaQIBry24HjW7Msw+lqHCY6qjw5Arhs+PomT2FMLuAAFGd
Mz35zMH8LnFYtwhnmGNhoPNTrKNr6Hwo6NR8FYw2YTACNYQLw2hYx6LD90/tSOBf3D82IadQMk3m
Hg6XGVJz9IBGSMAIpMi1GWx14449TSMVBURt9xiPHyLlQgXbZxvbeG2qYNvn5+w98DhQYc8z0heD
1NpgWXGODJaAKSW8fAsU4Zzk+t0vay5aZoZ9aBQHf+fGKDAfa5nG7mEC2XKC0FDy17sEA1OOS2gu
ZQuCUwELROuoRSkH+kfp5qCI6zSdlAkRsy+FCPbF5ADAkp0uzZhA6Xkg2UJBfTsBlHr5zpQPPrJN
E+ELI3OYbish2wjuwuJNjubCgc9OnfCCZ87p56G01mn5m/MBrcY7riJ0miD5cAmbjB5IPVqatCcG
VBbr0dp27koL70eRPlz7oKYPAiafGtYfn2jBoTuccIrrxCHYtkGTXHASRf6KLsWAdHCt36rq0pET
UHPIZz9t78lfSk2YerY1H0WnRdInVFsYBfSTGdngWMpWirZp1z7Br3xZU5cKFCOhijOXCRENRCqv
g3GiHYUA+tFrlmrptCbURcC85GisvKeEKQz2fmUn8WWNNr1fl55/ShILjf3BrqGiQxyd63eTU6dd
ljU+y0UfL6x+N2oOEVNYY9kY0ARRbfqUHY/oFTsqJS4erDsORcyPebXkFAF4z2fDgcNb9Mz5Iss2
AUb81F1R1eCh1Z7UexAl0Ty4punJMJZdvY2YI+lTKvncpA8VH3KMn+YpQ7VviC+hcEhhx2vbDGQG
3qqQ5rdT8CTgEW7WQc7MkIrQ1154eyArHQbYLR46FS4aJkvBXWbKwoiP1PB+e8e+W/KrdHY3bcOO
2TqmsCE4KXfPkvychldXA0Ji/2rD5dKTgiofLmikYT7YogPvpCPQHQZX2VwUNjCqH6tma3TPXnIP
PGCkJqLS+ZyUFxTpZTmrVvnkAacLv/N31uQ6R9g++SWjlwByq8iSM3Pv1XvvSukiH5qNfk8pyCen
AUimCMMlsnHj+147q51dkjFpGp95uzPFg04uVCVsWn0bQdrTWaxrOV2Y1dNQ3GPJtM4obXR9XVYH
DyQw1GaJAnNvOIHv6OJRqU96uVeFvVAeC8y6gU30TpM95ci90HTR+4OQYByhLwJ2ItwL9dILci7i
2Zce67Hs3jXYdOF75zb6RkvkwOt0EzQa3YtdwFimp8hjotuJRPly71nrmtblcFdXtpIfYlRs1jzh
cJ457nv71UzWk2A8QJdN3UOmfLnZM7NkUrWG9Llj8tE1sOwXlBPqmWWtQ96KuxTzFVMYOC/26D2J
nH8r3oV7CrUi4AWlVDY/U+sai/dehJUjfEpCp/E2SbcP3QefpvDE0aWWR3DhaidzuKoPiHUywpm5
f98kcWtncXfTz7aqPf69Z9VY19UplB6SyJabZcJAtVsO/YOJPQ0fyR7sMk1V2qgZP/IQ7oJwZ3UC
4ttZRA8XDVy9m8Yc0Cpi20iPzFiwvMGv1GuHReIhrVVOvyu2MGPBg4vGVXD4JbDEULR39JMdBC5g
2qAQpwcwLBxdKKba+jnUdzoUDk+65EzfVjUa9wxp4wzaXLDIHenoXY2ziKogDl/QliDLpLkGwQPt
ztLjRLupaJvjnQk3sXLwURjwe5G8lWx5vAgRo6WXJlvCaNEUT0A4j5PkDquG9sihDGlbqr0Z2f0U
bSAsK3EvI/AXUdmBo2Io3e40mzS2KH/E82hxcXc/daeaPbW/FbwMokMCS005B5IVd45hON4rPda5
zCg6vJbdNQUOWvLbntwCoQ6R2azx6zq/58TvIVFggjKpDbFuhcKsZW/utu0pPSEuOYZ7ivE73Ou4
Oi5869B2KR1JCKF7G9vZsnmjEB0vEjRu84UMsmn8TSTyossJTZ7OXylYRlRYWoRluLXz7sGH+xS8
4yJpvB+60ZL5J5EBkmlGvIaqqpJqyOKNCy+Qx7ZxVeweoMPqjVCupRiw2cKrkI1uA/2pb+a0EJi7
ddnCorWAWgOfBLW4MU91khxI3dlo5mPPcb758Ks7RtEiikCGHoW10PMzzkrF3Fe0aZKMfscix0lG
RuDXMGVWCZBajIo6yX31vKchO4IARTyOuEF5kpeu8OgtU8TXhFHMaKXod2SxCEtRovp70jYAxjgu
T6oRL8EGBjbJ+DQ95Bv2SHQAtRbgboa5yoePk4Xdnf/eLCZDWXqCmF+qtkRjHZFKs9ec4CNukMUs
A8fldEFeLrFFiPLvIoerGbTfl9KloD0B9vCdPop4EKNdPCLrtu6Ivss1G7QPblK52fjTNJM2IOZR
VJ9waOjNy8vivr72mOTAGqRzhEnCuEBJI/g4jm1Mfq28jPQDH1gkOA3ixVnnRVmUS4Rs0F5x4XMY
IpnaWKQIR0e7xJBLIZY5Ye5YvPa4WpGPY5afqIwTfJVHqeDcC++XmdN5wOFNwD39yHViQ/CzNe52
MaoLFKN/35BW/srT+f1pmp6277OVQa8FsedpqheFvtU5h2G2Gpfq40CjZhefy22y0w7hOb1CJ3N3
xR7h4RLkVfo1DjPOH7P2QicAFbfsLpQfuuWK/pfPOigOtNGixuN+I6ix6sgLi0mN1hYLtK7KB0fy
IyLkS/aCSgn5MvNW9sDoaiLemAePnPIwnEhv8XOqLZH7Em9TwC3hqzzFe4JRGNjgWmWcN/nIV5x8
OSChhsGDZ3KYe85eFIBo6rNpcBYXzhZxHxUqdKg6a3qPXkiA6cxj4MCU8YTSgChP/KIm9SQzSv9I
5oK5BidrlE+ihGsv7ByFPd/Y9Jpj9e9qeZDqs1SR9w4knG2YJBquM66M9pERX/QYTielGJsU/dGa
1vIwaxpgkvRKXY4A2lw1HYH4hX4Rfk3mTCaziIB+MWI91KHIZheyTDL4gn3mV/+eKSgWnDkTGDez
5X7NE67eiamNGuyOdtuipyDAd9Uy1g0XkKTojOMb2vPWmDMQC8onPWzkNTpsuo66iA9EQwo++Yo+
bmiraEtx8vO//MlkFJp2RGU4QphMSemhMsek4iFnVZ7U+D2Pn/Oqpq/xMgKeZh/Ntka74ZfK1u2K
WwNswNrvw2PE0L3UlFUSHMFUpgiREAqEoEopmJeNshiRK8SMlSYRZBzS8anHSxScQuHaBETkHFi9
6e9Ax6Hfnvmgp5cl4hOM42ts8bhEu4nWFbsrE48pAyqmyM0sZypkLJGA488E69065KsXyILSDQEn
6/TePKjX8NN7V7c5+mii3hnrym9aMHffJHj5iNvm5YUDIRKb2XimMKKGjIiU95hRscRhED1A48AT
305TAYVGAyKVpehPUl5ffMYhgh+VIAjOZeErWl/+BUQoyfeAorFlrTK8EfPyZXigec7RQhHQ3ukA
fsNZwe/Ekz3Qp4vuS1w9NEW66UY8HBjMCRhgS3NFsKv0K6woIdH4xRPpsaTy9jY+Jg55GzZ3snxp
hl3so3am6TLP08UgUNfpfFHe3FRXKaAZ4A4zYChJSbYGk6Xo6FEIFjt43XJPXSJd8BWRfsNZtcnX
E71nYl47A4EQDFSmJmZi5445F1b02f9+BTP+ajqsSWgsFaTGqiLfuCfUoM9EVSaXAHYJ+u6Esw+Q
L8hJHYbhlDlU7p/E/BEnPaewgBkMbX5KYlebje8YZjnfmouWqeaHXx8CzhvqYYggpGS2evQcpGp9
zkFpbqYeowCZd2kt8AVNhC/VztaaQ7uuRqzkDOR4kAwt4bfkri96saAdMpdYMSaDvr5V870Osdn1
Fslk2p4NGfARipGtpHPyIluW4Rlnb8czFbsGIqh6P8gT/1w4TAIx6glzij6WRP2mcNCTXq+CeJxs
mq5xoOdcWptB3DAI8qdQp6M5zMHykpG0B4A89fgyPujaOHXEtqQ4C4+RwA5MrTbvUflvQV5+GgcR
SIgwC8+Tsyrb1av39HHYkV0RrM0nr1p31ZPVvApUhRwKEfvNi319zpypddg+0lHfT3BKVE64hKnh
5sqHfmiujPAnFBDqddAJQXqscMbsjV1MnTz/INyJw1G6U6sf8NF/3mym74exrAUF0dKl2+9HVMJB
M2pt0lqDtiLhjykK5fl03p75H0wAFv0ufg8xiOBwsY33CYfXM6KHe7Yqcdy8dpfk1FOMQxaEtDuv
nFxdD9MDQc3NUTNDsI1cbYZHjVYn9bjN2OlIuMKSzhAGlEN7D2RGoRuNd/GlO2MVY6o9Jm+8lv+2
/PnmXm+2/Q4SpCYl3GuzCQ4sFDuTqiReKldkJ+SKQcjE18bNp7i38FHrP3zXfxZ8T9dX/lsAfTMF
F8uuDUbEFlyfRK2SMdsWpNWBb4djYQLR2ZEXyGLT3d8vFuqfCoqb694Izf0oqq1SQLMH9wE11SA9
xDCTJ3TwivZSvDbsKe1IXGtv8pK8DjyRsCBf2qu5UVaysGL3FE6YwEubjpLkaPo9RWoPIvmpf6W7
S+ZngdWfjQ9/G+nbH78+/X+C4f+BCP7bD7l4rV//12daB/VweE0+//kPzqmvQflJ6vuvf7j++Oe/
/sbna1X/8x+Cbv4Gp03VNZHCzBJ1mTLx9xB48zdVFi1ZUmRkfYpmYaD4PQRe/k2R+AOLzQOam2Lx
LPweAi//BtXeUCwk3JyyIHz/OyHwssFFvpsNVP7dmvSrijVR55K1+sciO1dVoRS0hE3Do40qljmv
eYNcMvTwbmnddpBMA0ARY7Kgl7aV2bNONjojHVM5FwYWuJqBZ8+5vMZ0J7WvGfWJDGgA6yJxV8zy
MZUbmNR19b0g1FEqiaMOgqeIAZgaAp+rEE522qaUOYkAZJOr/r7ThYshhac6o62dIzLxws2Ym06Z
yDQOtqNJ8leTz5pYvofMozKrC2LA/j4wDEsAYutYPqSoSFvLGlrfxM8vWQlHeIw5S6bl+GUgi2qU
+KvMCMF1h55qT3UrBor0Dvp2IQpnBZNb0AS2ztxCZOQYAjHr89xpoRSk5FzL3qWGGxNE0baT5HkH
j3/gniTFEZHu+7ABVA9JYFtQMQ/qfUsLKgv3QdM8tKP7HAwuilcJPRLtbPRJvfDaSyx0zPzzdPIc
KRh4DWSnNXip1N8VymOuvAbIYZNKetc68dClBWWYJH+NGhNdgYOunPC9WyaDLJOfStG0YypJtt8R
nm4020xBfVZA77A69VArkjOqNaHNHSPPERsF8d5G/KAy9Qg8zOajvMsCBLHNEKx12bCVPngykKCX
lTwNSJ+DsL66euDEGcVcIaHPUb6aYFOZjPtNTydK9MnVkUpliFIFedNH1kavgEfjo2g6EvNMAYkO
YvkS60hdmMtErEgVogLOkmamMK/oTcHxR/cUdthMRyQLlPxpj5KyAFtDXnwHkcsLuzsLH4ObBJsi
ih21QQVbDCdfA6vNwE4BguH1ySJXFHvQEbPyU+Z9sIta90hQvOnDHhGyrZ7Hm9BEUhJFX41Jl8Hj
d2dCA8DRA9ggHA0yZpq4eM998VgmFkEsvCtIn5ZqB3tECHZmVYNxLcTNUJ5F330aypZ9Nm4Oej7x
t4G6BSX0u05aa72/Hbzh3vUIdunlnZWgeZZyhF79qOMrVh1RgCbhc7d5zOhJDoYvxS/API/wKZmA
nzqPc457aHw84TwBEMzB+IRLqa9fJat5ymIdh0s1XC0vf9dlQk6bdU6+nVC9mDGTTKWgwfQUGghL
U2HeyOmDYoWfburfRWMFj7qQP0zPIM8Bj/1QvQwlfrOur578QI1RUELc7DrjSQ1YGaxMf9Jj/Wj4
/GaeaV3dkGLb62nfC1VBbLWUa7M0Sc6mMD6IgHi+rbHQNQYvS7+HlrNq/nnVwiRHtwmoEl2nP65a
XicpmdGXIPvkZzegWAsAsMRPf3+Rv1oaZVGRuQbLtKjcVO+Z1Jaqn3MRnzFnljGa6h7//gq/DgDf
5Ju/Vl+QVewO4Of/7MoZY8+s9FaRMETL96Eu7Ps+PGiFtgtHc5Vp1jIuIlL2LAy6pTpTS+tUkqdm
1ShfrDR6NVKV6QKCvpnRE3UcM9cWrA8tRyMmGNkmjfMvBWHdrw/9n62ejZuf+H//n//6lz/+T1s9
GTuv42v2x62ev/HfW73ObsoRBtSMQqAAWtzft3rrN0mX8b6Yiqn8qgP+sNVb8hQFxPEQz+n0lP2+
1Uu/kfWt0EaVJWPi0xv/zlZ/W9dOz5ohEonDBxEVBJ43j3NedKWu1EjxImZqxpif65i9OUvbpyDr
jhIA0VgOFqqHsMGl3owIsEsAx6qj8qW16Py/fXV/8Qab1k29++vzKHwM1eD/JnDbH99h0yrCwBsR
VrSBgvydxEIFKKOXZe9WYl1CqCCRUO8kr37SR/riYbDN8Qwk2KGSsthIYn9WIzr7KBbMLHyRSN0y
sp6YXo646NyNonIKFweI2O4qclzr+GC1pIfipBUSH+7ttqLfk7kBfDILzpMQBot2EASY+ihOhSY7
y8ThZRQ3WjWwcUWoboNj2yH6VboAKV09ZrYYtC+KEry0goHWIbIzOndi362FRtjkirUzCebDWySU
Fy+st4LOFo3zOwy/vKYDzv0ecdjvMKq4uzDgeCtC6+y/POREYvLi9vTpGcKTTFTT0CvVr1x9ZV/m
i8AxdpBgwVU4wlLzuRWR/1hHP9snTJtqhIse8EHiWUCAU5tZWw+srhshrylpKlBwaSKCAu1axesY
MZCM2jcXDSLX1g0anybmYoJH3tlj4V7j9GHEJdkzNiz0aUi7SdDrCti2RIHxUDfThqsbYJc0ZykT
cFGIthUD9Ba1iky8B+6lmPNkyfhasfuAmToptP0URkRHQYebI2XMdWnnSDpNB71H5U9NVgXeRpLK
uyoYVinxx/qwziJvKhhJs8s+BPOjC8GtjckAi0bblcQpWNV9GRqOVDzK473VT19aAg3Zsyjo2tJb
akK49vE0KjQAdbzSPiSVMXjMAp4BhcqBndTV5HsfbpsPbn3QHhAP6AUAeb+sKvLC8lOuxtfSzDrS
3+R4MYzKK1y/vVjQQ8rV6pir/X1cRc+BQF/J0nCklC0yvjpAadrRek3GXJmr6jUrkANXY0njr+Jh
irqevV3uUa01w7hQwuhcl8hxjaybZaVIUHiC9tJzmUPED5R+/LM532Uqo7aMKfdARaG/IMVo3Kiu
eVdP8U/aV9E81xqetQwoI5CIBptnpKCHOrm4XqP4LZzmJF3jdFKydisU9ia6SD5H96YM77526tji
DRrXHnpnsR7sHnZjV9GWEutZV6PTRyI4xIrj4nJtkPxqSK2ATcWNO88JvbDM17raF2N17KFc5DCv
Mn6vaJdI1WOSdPdy8q666rqJsK5QzykjGE3UmJy5A778Ph3vIoNgh66p6Zb6+i6zpD3huq064YsY
1QevkQqKvDkrCZwX4a2L+U6N6s0rT3LKKNDdmKZ/Z0zpcOpDqFhOyX+VUFR6TD0V8q+TgZfiwbXO
vWSsIv09rR6mJll9b0Amlb3pITiqysZIQGJMf1X/CnjKC0gA4tWorG0j+x+dvAOEoRLuLvEAutJL
ICjHsJFfxHTX5eJcqkcGhPLSqibBpLlXSI+I8n3tEyDRzVQIeIJOGIfO54+9kruG4K3ASDHMcztR
RXT3ErTCW5j2dGBpbCoYaShkXfOkMCZQhovo4Z3y3E0N/Yuz1KVleCyi9nTzs95UD6XcvtQ+Dg/e
nDGkc5f0z1be7v2wYK6FWJEgxUGjiYQiv3yMMMe2MuIAkuPiKOOnltqDKRQ02ML6TRuHpQtSS7OY
hmZvdaucM0WqCY/1L7o+fPgDinnIpaBJegJyp8UpMV81BLKa8WHpl9AnXtDrbTG6eioRxdhEJOLp
iKUpEfVFZGUb0kdiDqg/g4MaEipnVVsX8Y1HLmFVM2qvXjP1LeH7kkRePvXDdVlWAgWo48GqynWr
dsCOcgDJpAnmerM1824rT8JHNQ9eZNquUo6kyYjGh0qCNmegzmyluwGDXh4E27QeZplXvgoqOBHQ
Q32ctTO/R8UZjFTU4m7Ujx2dwFg/sL0y0U8fm6px4sYA8udtxaJESwUjuZsOwgJwv44ZrZG/mZ0F
ngTtepCCyrZAW42wbcz+1Kv+NgyCN5PGfh+I93Fp7cah/tSH4AAM28noUufVLuVRSjjupuRlIkAO
NEcoPypD3OUi63kgqmuvS/DS9CmTJor0MozuSXjiUqu2v0tB2fo+c/y20w81rTPDgCwlV2sXca3O
k655+clq3IvJc54nuAUi/o09GLDYzLdyQk7i+GEyfIkbaxP86v5t8vJBVUbAkhF2oAeX42psIRFB
xyU0kG69AbXpe4yIqx2Cee6esiZYVIPqVHWyKlBxCaq+NmoYZv1OC1NbxF6Q1x6gEt8px3uveBMb
IUcExoilrO3MkL8ipjxG9BlrBTIt0Y6wrQ6yIM3U1DqrxavVqouWwOBpn0suMVPtoSCNFGmoy3hC
UqFCR52tGFgqmWJIVrCMKTMSGX20bvfkclHiz1U0V0lZ3dfayVdec9A3eV4gL21mqmwsxDIGJHpR
ZUgwHPZYOBn2hBAIYo7pOD3xZU6yNBjjYIM6bd2rlV3A5S4wRFIGkU0p7IqgXrb0TQKLRak/uaxJ
Ab3irFinvuKYCv8oIEQJiKlP7gyvVFCyY2XxrOft8xS4oLB4ZOmzrU5yRgaTxgRRHB2T5bOFBxny
zgwh4i9aLhovZo+Kte2fdeYKeQOJMqIp4J/9am3Kr2U/9RzkyxA8ByOQwAzhU0vzpn5Ocm+ujRZy
v2k+z+FSeKuz2LGGS5UntiTeBX3ihOhERHOtq8Mh9VjyeTRLXlAFl3z9VZgnC0exJu91hOVCdU1M
KOx8UUGCOENlJiS9xBYi0ghqeAA0pqSNbPGZE6dOHqPwRWEIL6HCiyHrFCJuLe2itVeFKVVFJtpA
zzM2MXQHSMZ5CgN3WbR3qV4S4O4ufQSx/L25oAAI1LSHrC8vGStU3KHSpC7Me5ZQQVhHrDuqgH1H
LHe0chqRrm5pkOTXrwR510inTDgmHGdHj7mill+E4pi1l8AE8L/uQ0Kwn+VMvKoemmMPBKwQiuvA
+BgnMpiskJiprzSi43TxY+Drr3RezQmWNQpfofohe0wQUHFEOt3aMGOXmc5yI2PELqAFZM11DRFx
s/EAqYrRnVUSfSvbI5tqrpSH0iPjGz+6ZVzboAeUQQUzUpB6jhdY6JSqtSEZToOXVkTY5sbGKm8F
25OLpSr7qyCunJQNltre1iltyhYoekH3J5CPApONpo0OA6d8GbFIP72AoN7pGkHJREplkJ7H4gbX
Cj0QPWocT+OlGO5MEJBly9Pob3sB075J4AY+8oDBDUsAhRmu15xNXZhURW9WJTgtVUBtSHM17u8s
CCIpIb8mw7c2QyQpFxs1AhYRBEuNw20/PLrxxoywA9GlKUa6j4RLVuqLOMmp4udiWFnCnYBqIWne
quLsEo5ppZi9sZeNI6gjSv5cAUnYEQeAmF3CilVDpKIoLRi7mbGMIYncvkbcq4k4dyVycyRvPurI
fdqzkb7pynukpOh2UfY1NUpt7rlyAvlRl4NlguffyINFiLk10T6UMdz24Sai0SXi1Gsybj3uEcOH
TobuurSslcXfsoRJrhVjVS98OmhpI9pyLNGUqdO1pjb7xMdpNNBGzXFGh+F0JsIgVrkrC16ENTD+
LM3LAF3DkpNTISQfrvCi1cKXmUvnSKuPLud+hPUKAVNYoGsNnODfn90mU+lN18JQTEkn49Hi4Kbf
9Iwj0cuDtpaxAK6JtF8JS8VB5fVjoNBfNHkMVVHonysiJ1fz5jJypUeCIaFZ1tmZmFHSAK35Hf/+
Xn66yHRK/SYyaZPa7fSBiyg5vmz11SKTtNDu/v4i0nSWvf3Gvt/KzdlbqlHuZynicA3clPlV3Acv
FkHEojWZnDmVLIeVwbzJ/zR+mir9cOGpx/Xt9npJ8PSc2n/R59D3HyxWhh9ubfqC/nRrlsRx0tRl
WaFJ8YcrNGZtVWPgKYxuSUfETBYQeT5nVXQSu7sqP6Drb4nCv7oGWFT//+VupmSplompzAkMidmk
/wtQxM/qijk5yI6FAS8TlxRmQYSgKJTn40+X/8vH5dvlp1fj2/cZNLqg9gaXF1YTlQl6xT10QXMR
rdsNggYWjom2+a+O2/+IYbwlX93etDoppb5dVexEpYpivuMODH+wCu1shMq+YHq7LB292uIbKSr8
wz+lvUk//LjqzSuYJerYdDUXnrxXU4gWwh082YaTkj+lrX94lKa34PZRmqLl0A7SJmO69cfbNAJx
bMc4VBb0tweMwoj8IUjOSfVbx8v6s9n+hBSbpm9/e8Wbt7/z+thtE14PZLcPCEPX2pNhd49gJJbK
m3eB+jfH231Ulg3+cMWJTykEYM/Otj/c+Y1Q5NcP/P3Ob9YHudZbk7zq6XMATpps/LAWzBle+SXo
UWwAuHmeWWGv48cPV/6rX/j7lW8WCLdv+1ZouLKwxXJjN467kA6NPaAPn9akv7/aT7c5/RzfnmPf
6gNWey7Wd1uTMjfGpu+Gb5reOn9/ob9sdn6/remTfLtSXjNsVHJ+WORxa+taTKrohQsFjKCBZYRA
i6nPUvvh9n686s1aqNdV3FfTjoVwRYLVqiASM/GhKzOyIifbv4Xbx5bC2Q93+9OPeLMotqLaZa3J
dSeDPbr8JWuwPjlUWYM1gYTAH673VwWABhBWETntGvotdULVIrVuhIT1CL+XiBQaGucWg+09UKl1
uCVUiwgVvEln8JI//bK3i4QqijrXtSwLNYymiTcrcJp5Slh2JRLeJ3osMID9s7W09gXkBZzNp5+W
CGladL4vSjfXk27WXjdq6OtIXI+Mg8dkyTkFOnh0RHs2/5H8d7sc/bqWpJjEKKqiLN8ugHLNcNcq
2ul3lOzslJL7m1/T6ztYpFl5qNHOl+FPz+z0+f90f4phsXVrZOzdCgDMJA7qSBx4U3b6pnOiPUFL
J4y1i2r1w1MzLSW3V1JJQTFERLOifquYFXS/b1RD5O0nc2pWPtB3suz6zQWIgQoNd+JFWBPR8/dX
nR7924vC8dYMZA66SWApf/5tIQhHtRwqt0NW2Pb0pXL6aJzaMeiL4ieWDz0N/3Wb/xmPMR7jF/2f
x2Pn17fXP87G+H//fTam/CZPjgBLAW9qMkvlLft9NsYfaSbjH4BKv4Zj/NHvMhjjN4QzssEsjb+i
S99nY/yRBJbTQqxh/mts9vvc7vivn7+6+d/fx8m3CzdqGs3UER6SXqDo6p9GvWWt97E3UNYhxtXs
YiQsNNoXi2QdsO+3wVz7DM4/bYaaefNs/r+rMvsyuAfRmKaP35/NQa7GnnAMgDXWvi3WQ/PhXqLm
gr7Pn7gjmE+BEOhmdgiaUynvNJBffr6X00ORHcCkwDbcdtt4ny2DQyM74Augpmzci3SsltVj+kzX
nb7Ll3gamEXYKdnk3grZ8j00gg2QCGjotuKfYFWpyZl+vwQm81SvwZtoOzzW6+ixhHaK8HstoSCd
ndo37arsIKmYshPGu8gjX7Z5myYEFpMea0aQloLIPJvoVtEhIYjAwW66jrf0uXwbQPPw0k+0kGW9
xVCfPeol6YTDkvDDz+GQP0gI7ZahZevsJhAge2zSy+Iy1msNfz+SC3fCgkRYE8sz0VhZuFZhX4Al
fohRG++9qzabLDQLzv38R53v8WwvOU/b0UYCD9LbMKGo6voVGgh854ZtlHvSiPbk0THkBFPWvzEd
AXPtz5pL84g3XMcCfIrXeFgf8weAKOt01TwTbIA1CBMpoyy7Ibt3Hb6hdqpXnAIkjOntuhun/RC3
eV/O6G8d8VP0y35YJTU0NhIdwGvWb/2pNudk4rbzAnPnpLBulLMrnHJwfQHhlXMAIcgAXcf8ZNbz
xKAOJ4zy0L2mZ/ULGSyG37Cad06+A5q8rK8V2iDwM/xawhy7xh5DPXuyYMy0937Bb6sgoL+vASQS
RR6vsfy279aOhtmLvCreSgfy0IN7Sq6xQ0YgzqoC2BER5YRmUIUThYc1//9yd2ZJbmNblp1KfGZ9
IAsA0ZqVlVmibwj2nfsPje5OB0ASBEiCDTiImkmNIidW6yqU+RQeKinfb5rpxVOE5GxA8N5zz9l7
7YfHJwgy1L1u9ukQRHKAvCTQQnqJ2qfmrmvCz2GcTJUIFpXXZafsEOSvx6DXp00CyPgRkaHkiRde
Iewn4t45Jceh+ASYyolyJe4d/GapDoXXzrl4+czM7htU/CFh5EA3+xVw6gvGW8RNSEDx5fgt2SKO
+t5TXowewpZ+h+eDfv8MBZGae6XSNycmlcEFixsNpX71qr3kY/VDmpB4lwNME1RBlFZSh2EPlM06
0EY7zBX4qOGlu1YE2jC2/TZSh8YMzzBUyoERC/bvwZ4xIwbDeFxigYCQRXwTXd0pEaRn/O3MGsgt
hIo3703sCbbleoXhD/at9gIN0bi7OqJvfDkK5r1Ir5M8q8n1EGjBFaRVGIja4e1IvrxrzhHRgE7J
65czHmw0eo0LYJS0kAvDgaCzInsXP4+MIWgTw2LkviJohls1n9BZaPaRwhTrHGmaX2v+N8ooDENo
eu51K+k+owoTTa1NSwksRNCr/BsvexcrpPo94cVglAQ1shtVx0w/bQp1+KyS6tCXUM33mKHiqUgY
0OwmJcx4kvee05u1uqiju9Y/thhw7fen/Ko2L8gG0c4xelGydh8ftbFxme3lk1PYAomeaakVNJP1
SutDL3/YYAP7JZTYQ9gcQtNwLri4oqMRdAwXcU7uhZ0HVXqFvQBE1y3a3f0aBG/j9QAOgakFxVPn
LxD5D0CKdumxTAGj9KXouCNei7yHgQzIDucZVj1mQq3RtzpyR6LeI7xcRu01sy9D7eETgNjbB0/0
0WbAoLaBu64Ag+pNzlfy4gWt7iKtvu2V/1TZMGy2cNLO222bbZr/JX70vW5ouOZF+7//+q9sbt8f
WahU/vIv4H8Qp46v23M32V6uB370H3qW/+offlezzroGiet7fT224tHysj7+uMOzmRvUU78qCY5/
ZJtz++//92c/9x+1gfqvtm31FDp8NnJXIld+rA2ohrEFqATNCgHtD7WB9a+cA2wLERiieFVVeSH/
oZvhj2Rd0W2kNvw/P/lP6Wa+HK7ELm3LojRBiEOM1Nddem3uqv1NvoizeTWAaMkCXoVW3x7vInn5
207Al+PN355NFNE/1Kum+tg3Xcez5YS5uGzYnAFMfx3VgGPEd/K3VchP356Jp8CkPENLxyX+8QlV
qdk/27zF8+U3/RtCcVedQBsJj/HaRyticowVp5Gb+E8e4lYIIIzTItaU8Mya3kYkHg2qGNcKf3LA
JWgPStpw4GoLjEUoWDrRTBgIOzbD/OSOm+o3x9+/22z4hLhxuBXoGVHqf6mj9np3O65bLFjwqB3b
IU0nuPjINv1uLMLepKgckBBnw1MnsMQxp/CqnUxZtZzP2V4G4A6fkeAHKuNtwXZKtFSY8xiFh3lM
57wH1QZyYB2Ld4vbFneNtmJyQzjiDawaGbMJUTICBA+G/yX9wN6aHFxOwL+1RnC/8Wn8cJz5dnso
KpJwvYecvPcN4ffD7SHfta58dpwQAdtR8z2vgs93XCdGxz7qM6A8tJ4oxIL7APqZthGpimAcUT5r
ugM/Lz3Esi92Xco2wWcsB8zMYI+pCTym8AwnIL7N6o3xirADn+JanVVILwjoBoHGiBcWiQYonTlG
3u+qqPh44B7Dk/oqkzQAeRSiLgA8/kt7+gYRhN9DD+KzJCD9gxeAey18XPzzJVItN7doFxcraBDa
9nL3rLBgBITg9PX+ZAYdAq/uOv8uxx3MRVt48HSRgobsBBEVRCodK7BzcQy8xUp230/Ne6q9HjSH
qtC5RogEbm3YdWBAIBp494HwTugDarBYgkKJeGTEHsTo7YmeA1qW7e/n+6QZPvu30Rr3H/AzGIzr
5D4/8df8BgMIf7+aX7fG6AnB3MHX22sdJpndoM4DhQfHblnG6/HVxBE6VshWmgmsT7h+UbzbihFs
Irvd4toM8uPnabGfnDAO+xjIiZ8QyKpPfOil5VVP90xMOPNUYoo/LfbaTaUvW0BSKRduvU8sPLf5
hs8dDx20nxuBC/BhADawJwHbhCRNaaMJ13KVJwYgJSNsGiI9g30VGVfIgrGMAgiDMzosCFLrN8ZE
BkOxD5JHgaF0yEMcFTQPl1dKbGq4ZlEUPrUwNbip+cRQ4l7PLQBcFOzaBjo7D3NH0cSgDfjRfVKN
C5l5G6GDaJho41Ztv71E+TFsL74pjx5FKA1ZRfFmAYOlwECOBj+Z+woahQ3JybvK+JNH1j3LqwEC
RZIne1Z0uGQXM4XDZiqOfecuw1b9zlXH1lo3AwCR4Kb4nm/0WA7FOQcvPwjvZyomEQB3CRuNVM4N
7u2zqinvGGYuYBVSr4q/cNgAexjpZONIPkQhH/lJBpyhjYj3jDWSd9wKHsrReUxP4zq7Zt0Wax4j
POiNOaDe67yYMofAa8j0Qxqs73yvFPIwqnlD2Usihy9RkstzsowCKpYh9fUjVKHAZSe4ehqpRnwl
QcvxLQEOcv3QuGmMkjju66bFq/U4Q1xq1dejbgU6EZscO84QamY3OWt9lJxAB6jziezMKR6x/Cna
UM2jk4dE6az1kOgM1qbfOwkhYwra5XEKH/xHhuWeLET6yMde8pOjP/rltuj61gjc8C3FKf+MQK+k
TYq0xEIECL97d3bUaYH9Gs0c2VPHRS88rS6CgMfd5TaLZ3JY3N+v7zYjdc6TquxITPk/eABiDfGq
EzXWrlOiICjzygGZhw3c6ZZTkhJKGR785EhM1+RAkglKc/iMqO33I8yoMDPUYHPLsHwZkRUlaiCF
xC/6xaRxHiwHZ+R8EZkY5wX04t0AvHFDhGHF8VSQQtb5m0pd32n7qa52IUIQXWoX5QXE+IPlpEBt
8tyH526orDl/DkRI+D3dN7PcHhrWhtvl6RcyUrjR8TonuwEPPItTWMObOifX2XFzjNRR68PewSbR
FZarnfyuXd56Kc4VzTtkp6haHt/3rbMDPrGb11GDo3CKQkfrX6e7cR6sJ+ogHwL+ur/dTf6xe8Ty
UvD4drMDxlTycQZQ/i4RBxZuOmi+0ok0+9R8ZjcfqY+FFxiu76pJ9FCmpeYjI9X0sJETHSXn3rG3
l2omxddEwy/fI1XAsscVBAHOfvc+c5WNxslEzO1w/04AtDC4vsXqCDiNfQqfz/drKFBU+7DhZHfv
OI7dA/0YSwRTuqK2xviMnMPrgL9xXgXJafU5fvis1LvgHK2jw/NV7K7H9Ygvh9sNn3AqQCNcVnJA
Uu54orD2VpCJZnW/4Atiebtpvj0M9/NTIkznGE+/UYGhdLC/iJPcEbqlK9hMR75JwipOTPio23I4
84ie9pE7Brqfz6yVNdyjFPDR0Vz6EusPIM5dCFxug2kSBglYG5ebq1vq5DI/hic4+DBUSSZUXUJj
wy46ZyTqkMoNSKR363NgL8VRiXgHpAcgKCxxrnF361EvBHbSbsApaDiooBiaJMmNT8cxahNeP9Qs
EdGnu8ZSFZyyex9tQbCDJS/AoOiV9p+WAnzxtqhOECJ8GfmpHTCeAIu5H4qTiuwJrrHtEcXoCma2
zuG0lki0DKxjdkJjt1/sp/SGPcB70EFS0yM1d7rGpo3bWPdRYlQA8fVvKiEH/shOgdkrhfo1OuD5
V6QPTAcoe0/TPXq8CyqxlHZwXQxO90ADU/vg8EOGsNOjGfVECCJIhHrr4logSX1nxTcM3KAG1YEI
7yzTK3TyWT0gul3LysHtFrKLrPkMaAgRhqI7UA969xB5DVS8E6FQKKcgxirEMwS55Bknf20FtTa0
zsupsNOKWEwbzseLYEwWSsDC2Ug4dKJm3hvdaJNApdqQpbpTRuSYWW8KrrHdNcRBaZwnWhXtj5Es
4Ml23OMvKtML1xH87bLnAyuH5UKd3ZsZLFcvJvsE+D42467f8VyOZgMAcpTFgcATsIhDZWtuehAW
gWN7CKsxXPP6DmG7d4S9/VU6+mdYhh6ETgmwLfGV6NoeCCyd7m3tt5TQT2CG1GqY/0Gbsw69g6eI
qyQnOVXyqIcIT0PSXnxYRlBSwEgkzgDp8U7sFVamG8NHg5Eouo6thaItrmpCvw188NpnQYF0QBT4
01VDk13kGICYcfbUtYWUNXloETE/gK93uvQvyhhPSWUN8paWe5vdpZVqjA+9pVm8y3Wihtzqj7Ae
EXdK6EDpau23ZKkywJvlNBBKXSJeAFTnfSaTtwU4uTc77IW3xXlRaLOzQscIJFUstr0qfEdaDDLT
baPSPS6kuRzQFaPI9HZjs+ccw1MKULx8h1OxA9w5pJCbNYnl9FyATA/IDcjQOm83RIzsm8uabxvA
YXY2epvgCxB7JY8tsdb+XazhSPUmdwzu5/AIE8feb+VAMlM5MtlYeRvPiSLxrUnlFdkRx+XZpZma
CeHanuQGEjavyqhYCCpCfuXLtqM75+/pN0FBabw24/N7+eEk/L0H/WPP+evs+c9SnrZzD4unova+
JQ38UMo3V/JSKklltk50J2wI7zhTN2vIgew43j18ps0LIYfV1kAfQtV1DFGOgU4sKCPB47/dl/jy
wQf/+lX9rBNuK5ahKMxKFNr1X46D6G7Xlrkzvp2lAJOymtKWldziTR/bn3bYMoUy418/50/S2Di/
/fCc4oj6w5XIb7b14PiNBif3TrRC4cXTxu2mQETA9t3OwxM30w2b2eezQfDGDcSZy7XXoLGBtVce
4nzx/dqz7+HU+M0V+ennpKF2wp4l/LZfx1a8tFxqKpPClO/t4BZAwZc/VWq8a9brHxEbJ6BKNk/Y
fzMUxnWwHpTeI2xCE17a78+6YlLytxMgUzSZoYfCUVf5Mtm+lBdLlWxNSDIOMf4YOt7FFEMpscI+
WdIMBPx71AYFgPHi3VpYINEdwtpjJaLFGt0nSiqDaEbGiUYQS8UnUB1pCicmrV4J+qoT2ul25eqo
VdHvHEPpArFPoyWKXnahAaLlm1d5dj65Pl4L2NL99avdo2Z7I+lCJ+ELJjbSW6McSzdA0ty/5ktV
e1door3XJ1Id2No1PpmwxDvSu1Nl5hHQ3w7wCimVxg2MlaNsGwoXUO1oL1ipnZa+HvV+DcTQB/Ta
vybymVN8E7Po1b5FjnrTMWw4EySFitJ/YIARAQTmMcatObL93iFDfDdUpPQAKRMXPdU8JtEhT05D
+t5s2LEugHX/BLRKpyjvHGtsJJrfIQOkY29tCASDLukX76TwyfNTxlKN9QY/DNJnxLgxbhJjhZjS
skMb5Jic7LMyQcJXKI4ZkXf6pMjRBR8HGFHEe7o5e7jCbJnTblbRWeS06ygwOUwM/EvAvPS/aURy
o99j/RToZQwaG3+Cm2PIDqSEXrg1LOiz74kkKGFXcRoBtFj3QUXtYR5P9vdIcvd9ghPMYMe8gIZO
kcp1G14y5hjLfTNmEysMBMu1n8P0tKpFQTJzwy8PUD10HltxC31oTqQBK/CfGgYwcEh/NRIjwJz7
BUp+D14IPuUdOsDZM9z3NQ9lrTGTh8/0gOFanJPVGcmbcD0CorbUZiyOW0cYBkCuyPdOxehB+UDc
qrw3sRb2xEDhADTQGNcpBUQOfhIEObSqCHz9iH3V68WQlQhQH+Ns2G0JNbbJWNCi9SnpaQkkdOLB
6XhzOFDBiOes43IIxBq9Mepf55FRBAI2oRCHW61ziuwEupMWCLLdztk1w0PMIA1w/j67HfuQPlIM
EAXfC/nsGfqkPATNm+huXWJkmSV3XWT6qtkXnNaKEwZxnM5zwhURCczQ/Xxky1fOKNFxuj8F7Uce
McbaxXbhWBn3bSy9kQytYwR2sYadeumJl4hQhD3zPsIvNmFCtEYbSo8e5TiZWBDFArZRtlD/Mm2S
p2+H4MKaqBg2gc6N8b4j9GpBb8aAan7uc66HB4XKWlmVEQDduNrqa0+GxHwdYcJ3qOE1+lwyYy2m
D45/JN7M45i8suelScabl0sOVM18233YPt8kzmldoFfpYbesHulxPd0dVnicT69GqAeCncJX5Zbu
zgkRPuLS5+eA8w6RQTT+/FaCucuLyMfXI7zFhpKFPHYVaO2JAz59eb1znosSgguxzXA8S6TlYkEw
0nq42x6Se3TJ+7gl5DfsYsDJnlSPb/m0mUN9G3Os8Q8Zez3RMrSCyBkjMjWopsQE9IE0YWLB5IiO
1C/rpDaZUA4aJa3W/BLpAVYVC8GKHSNCZqrJNONmuHYdHIhQUHkbzHqIXkCVn+gzPErKSyW/lXtX
vnIkpEvm3XRvd0iN6PJRzphACRpifAmq/qlvApYrxldUMF0qD08xmagtIQ/SrEu1QODTjyFgTkJ7
uQXB//TFvUWYvZ9PaaXt4nrwQTZdKMpy9x7t30jm8Oa4BYAW8R9Sbl3wiSQnoGnim7FzPm98nziZ
xuIv6p+PjNmFe40oMNpAeT++cyqvl+tJj8BhKrn8DVcnECBzpYblGzmJxH3DStrvh4mUx7DlbWDj
i8tUBjFV+8Xs+qZ/wpdtcWwcvfO4i/C5UXMyW/Gu0RWEs5HsNwxO10TvTmG6c1Tpy0S111E3Nocd
/ZZy2OzeD/d4TVmbNhlS5pKJq+zuP+Ab4UijhovQT0Mg2rsaTGBKW91R3h8vOUCrMvjeT/1vPXMR
lA7ifmzEbRi7GX0IUcT/fwLz7//nsP3jY/vHYfPHYHPbXC7bP/7n999t/oAJR07qH//ilZfm2m4/
/tict5s/5tN/k6J/i2fx//hx1vPT5/0+wTF1Bi4Ui6ZlGKoi271/THDEH6lk/vHHjHB6EFD+oe6A
f0LTnsACVTZ1ofL+cYLTs3kguUcFavDTxj8zwVG1vymPuGTwUhhuUMBhwv4yIFAut2dOObX2bXP4
IKGHCl+EoTV2SKw50Qn0SEcQBHbhtxMOANtBuRCOC801o9qV3F7EMHmIdchmMn8SKd970zvRRIVP
RGP2HRDJtCfCMEOo8Qh0RRSDDBR8DX0JNYRFw+HWLo9mZl5iZR3fHncAJIkuzR/SrKfNjSKR9yOD
FhH+PiIqTDIGCI2M8vVCZExcdovSnmBX865QcOUHVZv9+SxnbOn4Rrri/QxuknAFSuao7aLT6ZVI
PvolgtNHvMPH/TivdinA2X34oKsJG+XJQcK7ya59/oafJaqLxYuAhYNvXcKnOW7ptENsxnmABQN/
q0lC0SHeFfFzn54fcR6YH2eLeGwyGJ3DJH/Hlqlk4vcuB5LjWEx/juP6xlk9aF7XEwOa1F12VPLv
0lOAtxVrq8e2roes+wPUmKwxuEbKgAjtlxtRTZOGKNYz6hb6c6zkRJDEjHsPQN3Ll458invWTCrP
UCihav/UeKhzPZVkbu+UQj1t4TBT2U2P0qLeDe+HMcw4TCr6nJPd4eHc7VnFHCe6v50zkNxNVi/V
MtjTimZdxwMJ1bKdS6PHiyk5oEqlj2Zr8Tw1EnqwaAABE5a01MiwBq0jgrXuUPCT+hz2dh57ko6S
1uhrvWFNfhBvFcHZ2H4hjEj/+D4r/G+9fIExUGEk2IaByhtGEFPdXy1fYoX6A0/zZ33Y/7ga/fRh
/lyNGGSKeTISM2aaYjViMfhTavbtT6AocGpSNRVuEfLL70ozSbX4IY15m9pD2EoAN2fQ7+NkSYXe
wPEcyalpkLLGKfCfWo3EYvOPEd73V86xnzdvGGjXvpx2u8cDD9j6WC5vyGvQGBE1gEqBiRNkQ8oe
5/7CCoNW+BGesxyOrse+R7fsh8v4k+7DF1nr364fGKm/nLnbxmzstVSVy/0AaFyVEbO0DigtAlK0
o8PO/83T/XVu+fen+3JqzbGgr+2Kp0OGFjY0hp+h8YFCaSMN8oSi1qcaYKg2OGS0KaXg18+uikv6
t0v+j3vO/ioCVfel9FCLcrmLVzQJVc8I7XciWT3a1Si1TDw4frHAvjfUP2EpLT+P7m9ewV93oL+/
fyEF/KHF0UjV9WbXfOiP4NF/UJ0J2CcDvYS4XmZG1Xbt7d7k+OoReewcouu0pNF2+03L6YsN6e+v
QnxKP7wKwy72knbmU2j7BAV+aH6eEI3D0Pb10m9DOTpk+Vs5VNPfSn9/es//5wdgyF9E1FqBk9Iy
duWyXBQv8nY94naTtnn/TpPtSaAkxmOx1v76ovd+9rHb3+TUPRg7OHX/+nYPXWOAkrqXS3164nn3
C9zFA2NM6sykei2miLHWsT2Y0CEYHCM9U8ZkhnttQpDUqA5I5G625kia/c7NA6ntJ7cjWY0UcKpJ
Cl/vy9WolTLnu8fr2lM0997rOpXeTwOwr0AY2aGrbBeYqeaeY3t4PwdkwIsO4SXgONfSjEEw5jOM
VFI9sslfhJeBXpW+dYRslKELgazIuKvognxcId7ZrTJ7UogukYu9w9eHOVRI8UxrFhzmGwlv2bEH
zF5oOh6RPhRTPX32zdU5vo4pOTbE8IyIeQCfuqHvRYmE4dfLU1i/gC9Qqrfv+nDnGpMravwTer0D
j37grr4M7j6xLvgA0I+QVMc53S8Fm/g66AWKZ32eeciFeCYhzLxmCC8Ck2JrT58DxcvIoAthAcrf
yj6JA5yW68Fh1or26B1px9nj8IIakd+og97IWBI8SjefdjIBl/AELkz8n8trBhaVs9yqmtz99RhV
SLp2C/ry6uSc3LL9cEcsr0PEsacGNiugK6VCwFBO8P8MccS4p6We7CqnSeTovD1QFpw5tMYNRmt0
Md3iQnxRygh6ch0cRlyo4SM248dQpuNNwTHibEmLa105oIkFk5UQZPC6OzxE69I5+OpbOQWHv1Ti
aqktZSRFUmK+HMY7p6LrIX3cx/b07h7fe0MtKRFtbIoZR6wJY3o1Q9rL8b3pE6Q0IRl5QdZNim3K
gnY+JI9BHlgTk1DQ2zthJa/3RfVwLlm3UZAwqKPeoI1uCepQRnoBcp1EGjzoWHEHveBYDQii2pwR
rxCd4InTKVMS6pz1gA50IPW1TJzm6fGdFtxPgyY4Tk/zev5YGiM2Ek7MpX+lLGaFne43dUoBucuY
ab5qE0aR0yvK5C7jW2+4lwFSjjvfSwOh7KT9gMzTzCxskOirJlh3w5OJ3mY/t5nT+OrL9V0FEw0x
AMPJ3UcAoeB14V2jihLBmRSejI3gAt9defAY7hePYE+yEloCenynsA4luDNQq/EmMokuFCDvIF/r
d3p12Kv4YIbPpIWDzHDP20+OoyZohsQKAWiZX+oApCyof1djlODKI+1FztZjeB329LJ4xBb5MIBK
8lgfHIZrzxhRYh/S3jiftQfagmr/OGj9XsZgVR3aYwbXNaf8w0CEyqwphHvuC0puRAnGB407Oq3Y
sLBFhU+PxKuA24rvLhICsLbfUM0G0YUkV3jNiUcB9fn0lc9dQCAxXdjU6Dc+QQqezZo2PjJ2nNqv
PI/CrC3JX8zMmD0ZGozWo9MWfdPQGpmTap4nGNmV5W54ItEEgLL7WJL0AcQITjKXydV8LWTQpg/Z
uxBw05y6OrezI2QMzj6Z7VlYhvUnCZzPoIitMXfrq5Xh/r8w83m5T1ABp4QKFVV44+YMzTGm+vWU
5tEA3dioHumLDeTeVMoOQ04/NBRpLeoTQtNmGt0nd/dpTcuRjaynb/KP2tHHeZ8gusnJfcxYO8aH
+L7ovdXj/Rh4+kQeHQs+ImuWzxEYoC7RRjfnHBE+1CcWxL8R8M6MtmRif0DJu56xwpTjelvOlYHx
bkVq1GpOPSyiCvUO5f5zgXQtORNV2M2khCz3PhP13aSK1WHel0dGXM+Pw/ukzlg135BxzJrZBcz7
YUrncqJPgCIg9h2pU31soGEfyN4jYy6cllOU82tvP1TG3YfGXQERQOn8d4LQMaklxuo0fVD8sXLs
p5vzgjvUI3pw8rBcvjLY2x3iC2Zy30iPoGoY3PLpcuihUwZsY6mMiOyaMA0xR9qkFsIIYwrUCYi5
f3tZoyHkKx0D6tM5qPU6pBUKbBenmTBpm9xXZ79HY5Ge3Fb2rOmprwU0rRiWoz/gixgUCdmDW525
3j6tREjvuJ2vmVlu8ymMSRpoF25+IVM4Zra3ntBmVfmGngfHxWHxyAwOWJMDnephMT8HylAif3Mf
rNPrzRXxo73RPdHG9QYdwWgftbN8kssxywPrBsEydaSMEP4qI7Qu1qTNtD7Y89dmfpzvWJjXy5qf
58mZ20sx5WR8iQFqUEYXkfGOLnoDut4VyQ5ESz98vjYPr5iQZSJA11qqptYbOYtadDs55+2d6E6S
dzKpj0fiSvesTu2Pa5Sj4L3VkOQdZr6AqZkaZ+eQ90SnH2GC5hzhZKl4Vj1+f3APv6kilZ8WNCpi
TV2FBm3ZX+q3Ur3vrHt1KZfrLYo+cpXvpIaSLgGLAY69yIvV2Mt/Z5H/MnL6s2ykVPn+tDRs/lpH
yfvL7d7seNreygqrSW/N7krK4GKHlJ9JP3xkp3xF7UT/ol/Sy15VIy7NOdmNbxnyv5n0Se79tAyM
ya8LPJyGP6ukdEs0lhSTM524YD8UtI1xqOSTRkG7ioeATJ3VNHtbBOWA7FY/UlHqPkiyfouzN9NJ
oXg5CjWPrzr+dATN2RlNqDzcIaENrh5VTnqMX5mAhVU4c4gFCSaEpUd9yR3Ct+Lx4qVjckq7OcPK
ofEwrZwh7hZPdlNOadQ8PSeD5IEkMUszzU/r8HW8d4YEhfDTgYkbBb6nM34wFXwE2VBE6gkZi6s5
0ajnvm+D0cvknW1CCOICILmO98bLckhkd1IaH8mQB33FGUHRc3dAdjjZIuNZZwtyLJ13grDcIc9v
4FeJamd2cIJ0hQHHWWFRoe+TvlXOShjmC2+IbZKHfTrb4SvFpjOuvUWUdM5H9vrkLXhp6flx4Gz6
dwddWewFH8mCmsvJeDufmy5Kog8hSmH86DZONG8QpixW/O/1ETH+dEego4LciwiOqN0h6az5WNSg
b0hHcwcNnYNNyZWcWHfG2ZQmXBa3ziys3Fc7ek3dD+EzyWKcQmhFqDlb75VkLV61Eg1fERV6XGI3
qFzCltEkp62DxQPKD8YMRHrEdsUPN+DxGWaA62SOwm9Gvu779MzdR/Kyc6Z+MjBQ9MbvwcN5ieZr
d9pzw5MXX5wRjS70vOFyME3vzsAZMUtqnX6U2Ox5je8m/cSfEIWZ2N7q5KS0vNEKxrrf5y+5esxu
ixb4c0MosjspXSCuTtg4LbM8Z/pOuR1ZzvzoZleHaD4/Is2ET1ZFQDKYqk7kzz+egc7l7CXvhUeO
SdfvJUL15gzmnVinnFfK+8DguvnbEPmOM8352HbOApeQeyTJlSGFE25N109glmU+NAJel7+t3YBb
VOJySNmgP0gctGKNm/EJ+Z9+5IbbEUiowP/Ieg5sAduZD7AFOY8JOwA6wSdTlJOfXZNx52Y36j5k
n8HdRUUdZXsnVV01WRBe0nF0ybhlbx7Fd0dJPl9k/G4VmdyvN6S9bTDgpGA6iywdN05S+N7O8Zl+
OIWD7Xy42HuUw589Z7oaE9zrFy53JidxP5ovXH/EzXlwB+HLnIAC5zONVneHy8t2Ndj0SX1yEuYD
L13w4KNVMqaVqMBIHQkPvJFdyvLO1eKzYCdyDmHExbaiAukPsjnxeCiAPB1PPy9o7s95da2Pens6
Xr3dnQVjfq6JiQhC1GTneJiSu+YaqPJMb0zJNyUQK2oGO5aA5HeHZu1nh2biEP5zcROL3w+LmyZZ
RqmdWNwQlLsrNVs9vbfs4NVcxcbj2zopXAxvvEQmhm8z7pkqfu9fg1O8tBzyXNmWxDbO/e38etn9
wuD4vh9gpmUMgQq9p37RiMhd9zxqyrpY2tGu3yXgtC+LW3xF9dPWHrX0TgnLWEnOgyLRJviy5N/s
g72/+qT//gK+LPtHoMhyW0jFUhwAORp614yLwA1IuBwhcaiQab4raT42WFxOeMXY5FWvCtotkjqv
eIVUjHroMS8RFohT46+vj/HT8/0P10d8sD98cMWpuZXmuRQfHNq/ENwYR4p6om2QM5P7hNds+8BW
OLdeIGd6vcx4sT6Ykr9Z8VPLZCU4pyQjT2U0ZgDCiZtd+/T/KLLoO/vWXB70Ypn4p+3OlV5QwtM2
67y94kekv8+uH7sJ3mpkIJ2zgS2TjzZM93/zBvWfbrs/vMEvd2Z3PivSY80bXOQDLSleSga7BWk8
j8nNmdWk/eQJSBTKVCs9s4myVjtmqjhtQn5HkGeP8fFtmbzL04PPlBcbPafXq39aFkjtPQop3ufS
nJkxM4NyiPT1d/evuD2+tgNt2sBonJhYyfqXeqZRCrN7yCoKhsWNWlBGXu0IqfJ5U7xWb4gFo1/f
EJro7v3tCS3hI7J6tKFEz/vHG6Kt7zejhZS+JLzkvQgvURHvSxdXZ5+Y0xDzaY+EOSQwTH0IPxJN
yXuAW+3kQYZ6R2f6TK4BGu7kiKqhC3aLLjBWzYQxjLemHogsSguatoidgbyTC/TrV/9NUfSrV/+l
d6lJ1VnPtWexNEJcI/RfCCrnfCxsNmdQMO2i3TQ2mj77N+yin/ao4TyYJvinHh7wL01judjB2zmL
y4aqr4+YPzu9G9NL/5Bc0t/1iL8wdr6tKVS2AkyAE6rHPPOvn1FZWMeDuWuLJYNyWOmoel45Wy1N
lDUT7Jt2hnLJgkXJIOfX11fFaf73++Mvz/1lPevy866STbtYpkiPys05D/e92ROpI7LA5whx4KEZ
49hVpu2LSkjB7NQbS1fKsysITEc5e7RInnVEoN2VMy6hpCBO0gLpf9hR4JFNvHOxL55SRBcVATAu
N31RuXhPKiiuORNBEQKvTDsMOvwSI0VQgyBL3P0E6URxQHeloFxtRmtXlNA39hwymZ0b5z0OXPD1
5kz/010kIGsfJySKaPW4dvzFO+KydDc/shMTK0XJrUUNGzYNrqBjbTzMdiuMOG4RM32La9pwBuvW
wRUF9xG2GMqAiUyjSFrVDAjYWFCGnt1b2LzuA1QZJT9wTdHmyw4LosWp97WHRpILg7qEAwjNQ2S6
NQhFqtXbHb/73bFn9wQ7jmjEubp49RkCD0/mgfkZ9NqcEvnVbLD1UqhSTl5YITrHGF3uzjqqKP8I
RXVJwUFpsUPbj5aH4Z6G5IHZbJGtma5yYnURlkjBIbbpbYrtmYR5kK0DOlDN28FTDcdKIA659gzd
h+k9rs5jRKjQ0b2xEPJa8agzzi37OrJiAooJ/dlhzMI4oRBbyr2IPOjOdfygoy0qJdPwaXuV69T8
eIheq36YACtUJ2YxKAgwetEGD53IQizPsGewJbDEMnFWfXl5zHaZPcvf7Kg3BDWKjZjP9hG3QybZ
yyqVJ/VS+rimJ7Rrc3lJa4TzZbv3UJ2kp9Fjg/woXc9IOkwqei5QhnMOHvILL3tP5Sx2XRoWaK8L
zhRsYhL5iC7OAu+wqGksruzRNWLdQhk/edyiEgF+42sswwei0IkHNVWXP0M9qAofmGudgxp9L2Ly
G1HOfrHzDBrKnONvZI75LW1Aus0X/w6i6Yk/RiiHHyjhD1OwuChZN8ci1Bmyrc7kH6rAn0WWoEnj
vJwgODVoluKC8lBE0W5wWo+8BCPrxajsOY8hOXaaFYcurNPctlqoFdiPQAuVhJlVXDQhGzOHLd0o
SIvhnaVddyiOoJZzPEFLHF8hdNJEqSExIBFjxDVD/3wVSTzXFKMFXiBk8KtSdsx4/XTIBaXCjE3R
4YbpwJfSVTOdL4X+gW+OwSFdshXHSQyHJ1+oeSxfqJnR8+OyZITmlAMjgSE1EocolDjknbhHGtLx
OdCpeIZdonOIJbY04pv2Qncn/X/Unddy5Ni1pl9FL4AOeHMzEYO0QPokk0nyBkEmSXjv8fTnQx3p
qLtDow7N1YwUUnV1FdMAG3uv9a/fRJthTVqJfOVpig4wv3eWwxPWAvsI2+ZiOXzS7DG6gxO63d3n
hw/E0jZENnecYd6hX6jwQH/5ATV764QtIjfcXxcQp3sULDPRUl0Ip+o2Q/QkV9CDzDMwRC+NvkB3
wzOo7rCzBsu15u8+N6lgnwK5aUtgZqwSr9NZP/Qu+YE5cHH7odLd+4j6ZokSVpUvcM8YpDHO2w0w
NRtM4m35Ih8hrJM4KO3539o4Bc/8NL0vMCZMyUO169+wVV13e5XXig8MT7CRY4yCRIhf+4+Zb17s
ElieD/zKH+I5PIQ3ATHQCt9VosjMc8JG8tT2TmJdwssg7MqcYHosFxYNpuQ79Zb6toF2ICGMKyeO
jehH6FNQttzomZUmu0RHNipEv6XyRJBkGD11w1o9ZDeToUYDWuevQ5SrimKjEVpm+NoJS/U4O374
0NxgxPIX1KOwN7hs8am5ZW6yxfZ8CSdipf+oxBQCiiIqOnRn5BpMYgKHI0ZxmgMsiWClbre4tPI6
1r4CkJivTEADxw6wb5geeNwo6NV2toWzTx58yEIjVXZlnaLN9ERReuHG9z942c8T6oINH44sAkEU
tcja+A1w/waG2bDWTvphWqvsLeTDMO0HLdFvLWpg85dE19+R4nsUtnODOaJGCi++vxCusxfD+Ghc
8Y0pxWqed1VnDPZ2LP91s+f5W7Nd+J8lnGIeEbS/63mhlcd+UVFXEv76JCwZNzvlUV71B1KMr9As
FwP5qRNrRtqktAe63Z+Rij33h8b5rL+JW92Bm+wpwwL7EzYMzzZE4uM8GVOWIUO24gliDXtET/Z1
s2eER0847pKFf5wBCzRz23yDd4t6m/azIpJTgR8It/HOn39OshExdqimiHDZjyx3854/qRfZVRf9
d+7OsZkYuV5yF4kvdwGDixUxXtCHQ3LpUPAAoRSnfqN95ovxlpz4TgxckGMvAg5HQhSXXH18C/hs
rOPz+ENij9u7FABvJXbdWDQiPVVx0K4wz505r9C/U9wkvtp3ZZvhJYzaGcLkCUIxCq5ahlgEv9Nn
tLRiyog295vVz5ynjlaygx/vSn5hKyRW97M/qPhFr8sLDL/lACCo3BE/uuWt2VazFtPfJWdxpSI7
Xkl7zkSPMjK3qHwJE+DKJI5/zUCar8Xe3IRHnPPVi3qAmAhOfYqP80oumWwazx30aZC9bqMhhjIW
uvlUwcY1DpPhIlrMGrLitkLO3vuqGlsTMtKJ6i34ZAZiguVlO+pq+Y2DmOHPguMUg7aDjBs2nNrQ
1hj/vDMMCQ+xYOePFD61He/x81jkdG5M5KEA+RA7hUt0RUS6QNxltw+VuY1IlCYiUG1HeuHSuv4a
kK6H87DmoYLkgSJmySa1atxhwYudyjVgNJPXmfIBVxQHjf23+qSfkh1C5EP0FM4S5elTmn8p8dNk
iHmeQONABOdOYN71ECQL9qzG9wnlPMpnDl2+julUu2YXQoDeQchdcEfLb+8twSsaOWt60M/+Af8P
LH6ACil4ho1WH4NPazWeZ/OSz243QYd1ykfNJsvK/WHsBce9Y3TFPAeVMXjJW4cXyte1Klb1fB3B
n9Uv3qd+YAk84sUTvqgri92I9FTODAzu9wESySeRmgvfSLZShN2MlmbeQXanin1gw6LvpsusRlha
8IG5rm9GBol47ss6CWtn2/j15fRh0/E9yk09okuYBemSratH/yaHRwPlu51TiqDSRvBQuL76pEKe
BQdgh+Yy8ESWWINjH406FDvZ+YNjNNwIyzRZsex5F5S74zeQukTrRTOGdKtfWZ8KGm+O/nqmZkvh
Greg6NUIWSgxQ7Z9uQi3ups59UvjzL29Qc58TR7sNTnxOdq38sGlFokK4cnd1Q/vVONzdHvk3APw
cp+Hm4Em9HdWv8epwKO7KTdKtZXZdc9mNF+C6YjDEPXouC/fkNZS9G/1s3xmWdNab3Chf0bpjOir
Rwc2Lii+Ke67Panuq2EP5Zp13m2LLfeXaM+eMAPkiNnxCE/ehgtfIgJ7SVYeI5D0LLnFCA1IdYLP
TXG3ruyObzzK+DAlzOIRcqBrjlec/sFXx8xzHnZ9VGdGKM5DomU1bVGBjC2fyDPfYrkDY3A+/Iov
70eBK0Cf8shOXGrZGSgL3pjAluSd0xowggdBiHhwkNWjP07Bclk8c9ow6RALC5XDJyzBGxQJBPH9
YCOjXurLO9zlTXAtnyUSqTHwf+M5tkUn+2zQi812PuSnOsFTuVCo79mVM7t56XmcB7fnxZ/my//p
uWR5BWccdGYgjfVg466OHxNuDy/1HrGsHX/p9kM7Uvs65heOAYwF3/HtOZqO+GYcIdWz53MzQd+s
zYT/YbvP7Had7EwiRw0AEUbGQbdOmTXyiDKTjBm4othWMK3tZ14/++MnRQVSlXzhKPf4pr5pRx43
veesSrl75tvEG4QaiclzebKsb2zxWxaea31mS46iNfPdXXljI9CO+vkhcQ6xNHh+i5V0nU0rGqJz
7PQybFnYzvhsfCcrfHLWaoCYdNwNiKh6HGzDPenNlv2QT8UWwd6mQnh7B586Wjfj4Mu2doBEsImI
XWPDQdHd0Mywk+D+/GCPyLbJT/AJb1ywlSvh7yhiGJAiD5guyrFeim/f3Wf0ZLoWHdSwmJ+iZXlj
ZEBaTWkz6U0XGYU8u2G1sqgirngvvTNmldE6IHxGK1t96DS7N4advJP5OrnA+Ptsp7xLG+lar781
zDpWmI6g9Fi1EHnJQbEJMBOdais6qv2dfBbewriiSVE59v1DsdMMO//m+UB79CTt4hWh2PecvACb
qIUW5wEALA09MVMuu80WzLDLJRqIq39jpzMdf8NQ2els4/rAIs1cT3fvnG7wk7jX2IshLLpmAJH6
C+qRYlrjny/idkYG8voZHQ0HeD8zZRhUfRNCuJSu0qZoscVYVl/Fm3zT7vnGQyJLA0h/wU6pbgze
WyfcvIMsg3iHpKIPkCC6wWMPOUI4TGzVPwR/ruTCfmR33Et8+6E77Dpr8AzayG9m6gd2JDACUAzg
xDemwnJoKx94QXw3HK/oXRl8pvMYF1gRaCDmzLFpmrft9sdDwW4bKLMQ4c/A6WyEeysd0w6OEHEJ
MbIrnbShhfWicDwjslEY+IxvGMIgIhxssGjLLV6iq4lagUNmLXJrmfsbLtqTjxK8mN3nBS/lOYOW
y/7DL/5b+MhQ1xJ1YhMn6SgYksCYiJfmtjtE2xg92VHDYh9WbgCwr24JGYdwZC+9XbPpNiQb01OQ
Pu7Gjy7Z+pwj4UJBIL/3UHA70qp7IT18k56ZCYP/062SlipRZymuUtnKZTqifGE53a1mPkK4XoAT
PzNFU52NbVRazg9Ui/25I6QdfTRmXYANP8URPOLOZWRgDi7hizYNvvJEe5W9zl+EA4Z+DX93DrUv
j8XHF5U38qHd0QjYxBbgZLXQV63bbsddR0Hp6uty3R2B9NfKKlnVW+I5N+ZKP1RrMqYYxBB54G+L
HCEUKCI5QOdwOsTNFSLTEekfwzqO3M/63l3QuxKRwzTEXHszIkPq0U77Nncf1rfOa+Pjh/Mcc5KG
eG8LK4Mc21FyE10eb7e5hI9ftwxu+SzM42XAQfJ1+EUyeetM73PotPkKa8DOz4Yb4S4gBsvhpXUQ
CpN3zaI1qZLTRYli+4vBzBWYhlZYeR71pUH7wCg9x3LBnj4UkOOHtlE5AVhLZxIhVhnIx766UPxh
hCSteK9nUokPsLzhbUA4XyO9sWzz1Tvx5fgHG1JJxn+hY6EWo4uhiSLyCFGNeVAPCX8isopT7MJ5
Am7RqmXF6Jxg+R5t8Vxn/+hHCa1ZgWCvP+VvwwdZaV/6a+2UjgpjAjMCgCGMcU7BVX7AsaEwoKTT
sIohh31vPrV0uh+V/ZY7nn1Td4ajfFloojLks4qK878Nrfw49/p40XA7ZOwdOKVuFcdyuh42Hwyr
flkL8dXhi4VY6XLxCPC0hbfqUF1yemV1a95loJwW+tK2eh/tntNq3V1aB+TLKRbS6qO4Zlfqn+9o
VcDeyp9KYfkx8ehAw7fjM9FG+XOsrea07+yD9DsejRa3a3Wvr7sPoqGh27CtDKvwWXP5Z5NW7HV8
rfB8MtkHwle2Z8MVfsDMEG29oJAfsJ0DtJc/cU1ZFjcYI6eRy08APVyeLbwI8uhJoGCrmmX9MS7i
kcuNP2SL5hCs+FkQAegVcrzAKwHm1Kp8+jC30wvvg9HHBisgGwMP70lxKz5198Jv/HPpsD5X0D6e
yV95iO9E6TyZoFvp07gDJTTtDrOF0mlesGa0g7vyHi+8NWXowBSx3rP1rCjOWBH6UbzW4CmjW62B
ffpticd5DExTLD6GA3dEWhg/IkUBUz92pS0V4wmDkmW5Fu3kXYT95nhHc1FNC+0n/1I+/Nfhe9wK
yMEom5WtsipPBTIB3ou80iPojrwZL/LGvMkXMM8nhThr1/juDjLH0xLHyFNUruNHc+z3mls6+RlE
AT0ZaPuH+qj3YuWIr7EzvATX2lG3XPTtrdqwM+9wl7CLY79E+s96FrnVmjs/HMwRTFBN066du7R4
cKT7e5xH3VlRFjrJDzEcjMgMbzWqKx5YYVhFxMe8VJy6Q2l37XKkTGap8m3jzXxMPBNZ9eihENFH
bijxsnpZnfMrjes6vdfbDJt4tJAM06ML6/1gXnPolT4jDk78FZ4zex/9/wxigKhB2lOcYI/IkX2S
UPuLvgHhQrwp39F9OhhIvAQYOa0+6xdaUh6GCrZZBf5lgOsCftvCltg05Rx8J4h28YBgj/RBS0ys
UodT8aBeeeTc0fIz/pzO+acSbjQ72ABYg1J06wiKw0X6sr4Ascd79U3AOzjJaMOeqtzxUwDufoPh
xsGLM4odoOnQwO5AndHX4UW0l84z4mU5I4AKlFToo+CpWD7hgfEC4jLzM4L9yCBcOddbRja0qovI
RXvKQ85p9FE7t/GOZBx2KkgaQU6gdaTr8Lea7xAlI0Smg8yhCufnOVvxIG1YVME7UNOTusXxCmeR
lc5Jg8DYlkqbfRFw54O5wKF5F1xhQ7NwJiKLlgU4/aV8HdfSj/UTccQ/lO/8SUcNTi8Le+hLeYLc
Cf4vAoBlDN8arGObdbUWzsWi/xL3OO5A41gYB+l9cofVfH7Ly/AB++pdqubN+xs6VHbj42kM01n8
7xCFZw8SqFeEqOoYa2Qb7a3eJjcIzexKzc04BytkvZ892/hanv5q3vcvxpV/GK/8aR5bKdZkJXof
3KtX6WHldvJGgTe3lDSjz/15uMWf9SfP5b+f60j/Ysz4h7f905R0MvsE24COuVk1W2uRLcJFpqND
6l0RzTd784QCmW9/8b7yHx0C/nuSJSkiURwGubXYJv9xkuVpldkOyRjcEbJtEDvQrNaXbCne6k3+
ba3adbOizAGV+6jPMhLsYoPTzP/Fd//9Z/jTdx+Gqg6IaGZC7/pXiv61svXfvbXxUj7rQMt/8W4z
7+1PE0p4/v/8xn8SsxCjJ6aGwTfGlngbbqvndDvBRLPrd4TXB8mVaSih9HsmZUzk+n+R7vKv6Ah/
ePs/zSmLuh7FTBmCu7BNjz6zDLuEF7713HEi09KW2e0c5H4uiI8jXPM9VMcvmWoTf9liWx66Xetw
8kXaUsTPOadUsM7xX3zGfzXExd1RRGWJDFI2f3E6fsdJKJNG0VqtDO7m+2TZ1VldlscSSGDZc96d
KWzTZwNODWcSYoK/mHBK/2q++bs3l/80cJeTdvRkizcfL/p7fxGvBRvfs/HIf2hw2lcoI8GL8K5+
iV/DB3vQr9XxH8nk/ndbN9VHEn5kf7NbRK7t3/Kfvz01H01YN+Gj/qO56i/D1H86r97DOCy+v8KP
P/+t+RP8z1/7f8OR1WDp/Z/FwJv2Y/zIPv5Gq5w9vuuP3yvq5p/8u5xXk2ZvdYbu6IwNZuEqD+/f
zdo19TddJPiBf69a2PjPf/R3CZ32m2HohoaLKz+C/M5gW/q7gk7+DYsbC6mvYWma8sur9R+mtOf/
foz/nVk7xit/eNxNHNpZyIYkm6QH81msPxESQj0wrLrvaO8HWfmO81mOnufwTvCDPQxjV34no8d0
WjdG/ChquQx2eiJSL3gSmtI69NxcChhQt023LMlWXA/WhECgsdqfrA1hMZWDBgZXM5Sph+LQKULw
aPSgdAg7x5bQ6jAZGUejJywzRhZad8FHN420kZMq7hrT0taD5Fln1ZznmVmT7BJPpaeayhyflSSP
HWLNlZ0vEz9XaxNWxmTuAodW+qMU2nptaZOyDpRG2sRDIm1aX4o2RdBTOylGvE51H1evwBLOpS8q
TjYM8bOi5JkbWoLxqXqx8mY1grKvlWw69lkVYPLRaIsuMD+zdsLBsY5Fh7S3ccGrBZepl4R3xfT8
RZbOLuVTpG7r0LJ2YddiBt8mqTs0EozUsJb1lV80QrswNDk5Zp2mHzI/GI9mZqWbWjBLx88jZEux
wtDRUkkD1oxpW+q9tC79zN9NWkT8bU4wX2mFabIOCYGkC0GTdumCytwYvsAw0JTaZm+KAxi2KcSS
q1kh7KhOwYusisYXi3h5x/QwCx+I1XUDvc7RBhed24iCum0aVVwGfsnAMIta7dEaYiyv2kEi2qLu
6mGRkAh3Mntu1CJsBNEJDG1YprU8uGVU0WSnfrZvu0nfd6nYZIs8wBHMTwPqL6uP9nJQYLCZleZT
o1aF48uFdNHLptl4XZs/y+3oHz3Nwi/QzGjwInnAsCuFDAZoUWo+fg1aWDtyOY1HI0mHtaxPzauc
GpCIwwQ7PIqUTZcSNW2miqAuRqno1n1tzBNv3QtWedebn7FSDeeoGCw3yAOMdSYf39Aq7Vjnraq8
xG2H+lgs5R81FiITYXdNVvWAobfCDrkSRi0w172nZluhCQzBjUhZU/HxSo3wWWklaVoMbQPthJgV
g+KxT62XLBCkm2mk2tHq5fTmxVXs9vnkHUavF1y5hpza++q2aiUD8YchBNFiTBWYKGPQDbP/ZItf
YVwHKfF7VTzRoiQqUo9JGi9NJyeuKpvlVyoGFj5jejYB7cYZbl5ZFJB869VZdvYq8lbDeACkUqLx
ZuZ5nWFaq+VHufLy21RJqUEmaAGQ108VcLRn6rRoQ1nBRm3q+KaJUw5puu09beNZWnzSlVKiruUR
xNsP8+cYS3WVFkixajJ6mAdx90kDjAys2dpEhueqFjnzgNJ7mTTPODSDBt82qjdGGvI3+qx+N7pB
eg1qIbFjnRlCFuVYsGThD2Lki6X71UMwrXBZcWXcuO61Vdfn7QJjBh0r0cqK7dws0X96A4NqK1VO
5myNUocFaandsCIEGmJHEaubVsW4XmeV6tYoHoW2sRZmNtE7iTPOVGXnSckOQqKcuMmbxMiK76Lt
lKUY5TQhWaU5mcXgwPR1DUiFyxz05UmrUcY3EQMZ4qEhGbQGAFMnF2cphmsh+D36Ew1tUq6W7GyG
djCjqaVJrwoSM9JGQ2gUp0W9kvHrXoRlflOH4CSW+fc0zkM6Lb5UYfxUhubds4LQrdsa0kzjW66R
MuSp2SpWgtCAtGBemVoDM8YQllmOZmky4+3kSx8YIWsH0TIrDFy8bl0lSbhWmwmLlcTE4z+hvfAL
7GaFLKjXgkd33liQNeSpREHmicRiG/6m7kJpx1Oga/agtyEzuCAMD6w+xpmBoZ4bv79Lodc6qoQq
rFLF8SQUYwxJ0RsApqN6PwrRR8gaJcm0bl6DjP6PRPD2WNYDT2FQGQdRjx1R6Y9ZMAxOYjTCIhqb
djHonrLpfYMOatRejNFDcVwhlZCKJGb+VGrLRJewbMlaUOi2YU5alvIGVw2CcYb6O88D451eozmr
XldsBhW7VbXVJmfC1SY2initq01KAq3s/3R6xG1Nh1w/TuF0TVrpOSnyhx+IlywXjEVexf5K0adT
VNXp2mp5aMqxf4ixcOvyWHsqpg7gQ9fDrUQQJ2SWYdTe0rozIPor3birQlO8GEIXblUsLtmXJtcP
W1gYiFpXZhsNm940EkKM6WojVdWWal35X55q6ZupjpkeJ1bs87xFlgcNqSyKa5KLDZPCsmrDTVao
GLIOU6icU+55vCktTp6NLnUGGa6dAmTeDt01nRhJhmx43Zodr2+wyBIUnoTYQDiYjdlPUE/c0NIk
LqDLxvTS1Xq/MoIGvNGv/OEzV1tPWPmlnrEAjbrB57Vi5sA7vFWpbl7yIMwRJ5WyCYw/qON7Wfb9
5PZiovuuOFkV7ufyGPqrElfy584cqxcs9BvUSYHgddugKwp49UKY4ZMep1BPYl93ByNXIEZFnfDI
0lSA5aUU0N6qtqY7DCXasyhNaZgDLHjE2KtQi1GMQQ7rVDVYxZHvR5tAFPxjoRn42kaWsm+EDo8y
Pe8FpCJQXUlfaRJ1zvct061oTPlbV5bB2pM6LVtSTCGvjCcLW/e8snIi3RP/tVKKkcFSq7TRpmaN
HnhQxS9R69IzFuTSu9BZ6k/l5+GmtWLv1vgSqlQF8AgCMOPcYlDLXZAmUbaSkqB9N2UyW9XS1NZj
YcZMpsRE4pNkxb7VQ2MTkZ3tVr2ZmAvBEwmt9Yivd+Q+Sa5lrxZfCnH092nMxl2R+6AHQd1WqCEN
wz8IJVGwk9DgJyy0bbjTrb44jZJe7Zt+tNBuCoIbaklS4OJqYJmZtvoyJ0D0dbSixulK2Aa8ZPst
VwPRMBlh1LLf0wd1A+xwnbqPOqleBkaGIYwaKMtYQV6pmNPw1Y8FSRFtFu5VqRzPU2sJ2TL28JET
9FTaCkMHjGo2/b4tLZM8WzF0VWFiKNimwTIWzWIb1aYFf9SPHO6M9NmpBrrtKBHki5gZZG6EzbRL
Ax9zqXEgS0UwKvgRJrTCjDN3QbpVfdH7JjxHaTm7dHfQh00B97N+Imp5iJF5D6oYXaS0JERbGEZ3
jAiMbYJBeTYFKX33E4Xd1PPGXdnEUBeGEcZuJqorfYqbpaapxjHNmEcOEi45haYIoL751O8KYYAB
0muZCZkg7XVMXbNevEpKaR2UzmoXaV/6EJRjLdkqvqg/pyRPHwpRnz71qIsPQy9DpfXSgp63q3So
FVkoXHxJYeCoV5jIh0mzbepxOOVaVGFgryYfnRQ1b5k3KpRzA+wCacRNnepZXXsULUcpbf2rVavD
sZl6KJFRSqDRWEuwBcdM2cd5IDGWkPPpR0oIcgYMyTlVKvhB5ZCdpiDCXVSspk1Q5eMxEnr96T/v
Nw/ho8rr/Kf5c8/4+5bxf/3/lveBT+m/by/n7vL3TeWvH/hHV6n/purYZ87tG/uMOXd1/4gAk34j
/krEC0bSfoWD8Ud/7yrN37BHsMjF08gIM0hw+5+mUvpNMsgM4T9EEaNEMZT/xJWFTzaDEP8EkTQS
ZQ1JQkKozTEYOsXEH2GzSI3K0rAw+VTEsjlIohZh05vJrpWP0OfSLl43TZHsK93HLIlaCE/Wsm52
bRJS2U5jUO6SlPj2bpLUW4XbxTa3SgbUpoUnu9IpgP69l0IFHJruSTXH2o16xnFtgINvXJTGpfLb
7FgHZnhuIym5ybHCLGSMJ+WrqCtqg6Kxzr6M+rcdR3CaUPXkpz7xI2odYUB3mkdDfOIsqUEblc6/
hvVQHkoRc+hIy5ldRyiCS2xzjtaEU6GQTfFFSDXsX+IxdmVDxf6bKFAmRwWm8wGYyNny/e5s6YDp
lWr0p2LKqKLNpMBKylBHqFxJLNXZop588ckfQ2/bp3F9lL3If63FFks36ivS/qahWHneEHzVphad
isoqoe2Z6bGU9e7TqI3gVfXSlCtuePgq+5l0k/K2Osu6bG6rqcOacxCNj0pt/YtZ9AR3N3IfkHc1
+I6pw9agmsacXS2jbU1EGi4Lo3+S8xgz1lKAymOWinaWIinde1lPJkSkW5uxzLT3WqrHJW0r0L9v
it4uEDTrrbb86mjlE9i10snTTtVry/UHo16bUdDtpaLVMHrOjF0Uj/rVM2Ac82LDixGbPUbRnu5g
2QbrIkmB1Mey7z6mqqVHyaTW8Zs4uZeAFI7sDeXW7Jhz4JsmbGmR/beGKvzQGwGFOmoLbTkpRXJt
Oh8OTN1aj6QVTLjOY80ETC/19aj16WrKknarB33tavU0bnS9JaKWpvcUdrl1HAWMVtO2jHdSpGJY
xiaJIM9oQP3l0kLlMCZC51hmJJw7EgcedVFaS79KEe+Sksip2IaC8fA9yIJVOforv+5rePKTKG/T
vICYkmuICdIGC0Bl6s6jJ5bgiX5A/RkBHy0sJZeXiR+rxyYV0b9qQwWDwxrhnKclkWIKW7nt1bEV
OF4bG2fTbJUNiyJ4DlJD5aESh+K1V7vxvWqmAMx8kjPS7Yt0LmPEvLA+GlHFlEyNmReWvjfd/UQO
sI02k7BehqNPzFfjJ2CrgCnyqQ1CKLFqERQ2cTH1Mpoyqr9MzuFsJQGM9GZMdOapsRY4RqsOkCBG
IXDywMvug1bFmh35mlpg0WJAZjNBcu6lVTWniNZjK5dJ6ICEBMSUVzL1exqfArmHowc8FDqjwO8l
r7POAe00/bU4ofVPI605KVIwLI1J8D80JVcO48RekHYTMpeqjJ+rfOJDymFs4Vhn+Awzpz4IPkSp
sfbkNfkfSiSLB6kt/SOdGHiKqLf8fz2mxM/6XrrN0rY5qWTQk/9iGObdGNQMm/psyI/5FOf3IUj5
ZmWhcfXEgQ8lyCH70mjogZNIDeZolYnt5liWvCzXMr1LQlLdxaion6piDHtwtHjCfrKiXzJ8Xnch
TomJFX/YdrfAEqvikI1GxONmlBAatTjF85XzoL4JzRiFro6tYImNmpzAjxQo1bCGbTs8nmu/+eor
fP0OKVmpkOT6iPvcVEQBrXjBcHr3Y2/+Wr9usawGlOMFu16O1WvLRSuEMT71EqUlU2VFGp7EgWds
KVgyhsdGGL9ZgGXFqrCq6s3XSmnXDxn2ET6+t/IowkfxCtp/WQ41V62FaaX6KoFIUVt1DG6Gcng2
PTF1MhRmvJfY+Hc1HOrn2Jdatyw8WKJBI6+0zBK2ouZb21pqxqOctuKTrJXFPfKFiGGe7mUX0M7p
WdWseB9PBlus39TV55AQ2iZFHTa/Zcha1IR4+Arp8+C5hBEdg2EMqEeEYqheBjNg4lDzfOwSZeDP
0kFNlGVaRBNptdOULSVxQuFgpNF3rWolhrp1pp6mSiZyRu3DlkwCswqR9pSx9mLKESoVIzB5TtC0
IQhptQqKb1lL+k5JBOW7lOI4WwxBkQocVuPcELeZ2q5Fr53aR5ELOuBKL6nzOuv8aDF16ghDJC0/
6rHH49SYTy29rEqmu5PBBExIJoNiNqxR2+hyH+KcCsRkzus4qYuznnfw7IU6ZBMxs6JfNLov5Lsp
ESScnduIBZwHEwRexS+ifZiL0KqquIQWJuQTXqlZLIfLbjC9/hAZg4UHkiTnz9LYROYiLcwucbva
HPNFmPYJchy1sSTXmNLEJJkhbsWVMSTAVlHSOqWURtY1VwNJsYHIlHQdGINgPKnJUKgLoNkYnhDw
8biuukQbzoA3mUStXlSdr6wFRTHvfmt6z1ZodE5hsX+v6rEVb2oe8Mho4cgIacqEChq3rkP4kAdM
UYU6G8CGDIXGxypC8dz7ii99JxVtnU1W2HRPW1XgSEx1S3BLgTG8CvSAayymCYPtycnwzlEwHKW8
H5CTDlGBA4CoS4s0UaezWWsDRYSmEm5kevV7YCn4cdSqmEOJ9DK6irEql60/sxEiJT4kkw+NwlNg
VY5GxWY/VTU6xJqPTWM5WdNLa0iYYedJnny2QZ2sU6uszsogTS/SAOG0NSdSn/Q8EtY0juK26cQa
GiCQ/sosy+zs1wI+TGWLTCDKRPyS+1TfylphrYS6Aq+QIvKDJz8q3tFUduuO6OvDpKXSsRFj+I0M
AJzYEL23rKvK4yAgmcv0XNlGUtW9aX7l3bIo6Th5KqtZ9XHqvRbaWC4luR++As3KbwZBY2jg5UDc
pEYznousyV67UoZ+VXvCi9I1kNJic9Qdj6PX6SSzvnEJsCDKNVV8U40iWnvqYDwnWhKhR0YKfALM
VG95ousHQR2FdR+rnRt3EbEO4NgLgyHHOvTTgmRkz7aM7KiR36JQt919ifCOYPK5ZYnc62//xd6Z
9EZutHn+qxh9mjmwwCCD26EvqdwztZWqpFJdCNVi7vsen35+pGxLpdcut9Fo4J3BAHZBmUzuDEbE
899KGeUHY/KdXepj1r9Swsk+6dnQnTJNRbtgKOu9O+WEVtpOeOiVZpzaKbHfG2FN/o895dUFxQm1
F/RlCScZMNJxS2tApOaQ6n3hCV97jKbRQWggU2huRtzBEe8GZrsd3W2JuSaoGg9bP6GYqiphHgYx
aWsw2PC78GKBbMibH/rI64bjQL7fZy0d5cEQg000VUB6QTlEwWdKCvWvVlAEnxujdB4MS5D2Ytda
uxJTU/9qR/pwWQye9auXZ9WVGNP+mMmO3oFC/qZzo/BWuL66mtCo3+R+nVx1ejYe4lZE575J1YZE
gfaQUKOnnO6pbW6X1a5NfX0Xd0x+ed/bF6JJFB7dFrTKVOLHUaGlTBlLbwbXpNFWctr7/UQKZY5A
xw+G/rp1dO3YWELAuOvlRnOc8tEqSSzBSlFuKzGhih2ir0plmN5kghCZnFeniDSYMQz6LnK3pSOh
r4TfFJLtY830RjEZSD0HWPoStWZR1s6xb12XJYqheKwEZVpBDlXv9+qxCpr+wTCHcKv8ROwDoxgo
NlTZpyHMzJPT5Iykmx5hItUY+BZ+ucYWF815a2e3iWPF36cQrq3n5vnetRIfAIxBX52p+p6ZMUwT
MIrroi70z4NVxLegefmNJaV6pA5QnkULDDDGilJb304fQhkRu1M0+qawqUFtqdVB6OiMAt1hHvuM
VF1TEepksk86rMxRtsG7Wx9hALdk+d1Zaqq2ZZ67uzQK1N5McBcXbqd2ipHAr0mRTb9aYEeYx2eo
AhvDMPc9YP9HNyvzQzoY/lVthsyS/BFxjD8Vl41tfdNyvbivAsz+C7MnpLE3ERvacvwcD619bZZ2
Q3KP76kvnRTGwXTTueaW6sW+9Ruuv09l+mttMpjIDKEdct+tz470GUVomkCjRbl2QA7bFOLSVUAR
q8HH+rVnlvhd1MK4aQLPvrP7SLuuQte/lKKhAmLKOMADtgoGggp6m4gq30nGbSZtcLhgbqOltC5U
GCGo7K0BLU9sGDAaw/5DT3cGd923GzAetxnuREmHRlBx2VxLq8PEKq1qhv4hQUlTieQwnygPx8bQ
HbpGo7PQPXzY6QpIz7GoTqdmfYgSYKAx4wU8FSHiSdOuH7RK9QirpKEOdYypDr1H5iBHyxj0hHk6
HqeExBjNGsk59vtwoyUR1Cml2ltRFfFNwy83leFpV4lOnTLQa7EfK6EeRIFOWUxDcorKNL4SnQnB
y6zTXRgTVtjo1CEZmHsXvadNT24RJTun8rrrPoHOxBvPh4zp+aAktW5f2UkpDn4TwZ6rapOXkIW5
BG+bHNaQQz6yXyGRo1/ejr4Jy0W1FVpMhc+z0bY1/a1Mtx61LUwqLDn7TlIuXNlejfxJFaO5dSkb
Iyrp9G4z8pK4cpkPrIuBIOQZidkm3O9jCUSwLTVK9omKewaf9kPEmOuYDaZx6aYWwcZ1Mx4FUWDH
duzSdQbyCIV7yvfKm+QnQOqSaNmy3shuSA+UPJwt/9tHpqPJnTR8ceh73Vh3zMgOWu35Zx4j52Jo
AnECsTMYzXj5JrCxnrdo8fugLbyNXTOb4+WJOE+kSEGZFt9bWUDH0Rq4rJYmlcMgc/aW1yR7ahfT
FwoJDH1DFy8Cq+v2URxNR7aOaeLo6+si0dPvRjnYvMszX78qylSjyFcEF0M8knrajsNdmThQvl07
vyhjt/5uJ254O7U5dvzaQEBdKZvDaIGg4SJXBV/tCVQ4DOvxi5eVyUZKQ3zSS5TLkx7iwhQlNTBl
k0CaVnm7q7S2+cCUfTgWdEE7MxQaOeFj0t9Tu8luypFq4Mq3re5adCVJSZZXvg+bDDeJmHgpJx7l
+zyhRGyYzDupzgqKk3YJkBPwOCUShinlg5QGTx1femF3MoWDOCmPLUILAnNFUbnf4jGCMxpQ9Ska
HeYNpWB25mq4OBrFWD9pU5x9kCH4LTV3mkLbBW09UxJmjMTSNm1tyvee3xB+6JXJk3TG/q51E+a9
tWhOIPYo0xMlEaWDBcx3z5y+hEmT3AL98IYqE7IvlYMOsknd6XPQee11QQ99NUYhckdNpcGhi0w0
f5YrAjTdCqBXmuVD0lTFIXOp6RcAe8fRjrwVd3xjM86HAS+VczYqJyVyxLDNC50R12nkvYQ/pjV0
N6rOmmuG8TE5Kg0sgikd9mUSmY+KhrMtIjP6UEV9BZrqynyXlcq+Gega7oq8IUGyDGokA36RWRd5
Stmly9NmXabOjGPZgnMxCjvf+HJqrk03mK4iVdhEeJYGU3SmYcCmtfLeM6FAe1AEjX/d4yFNslUu
f9XtCEpA1bfjldl3+bHIjfAh13jrkleUoo2t2vyoVx5lubAZtgxACiS9hRadEpmFt9R5KI3UWnxT
i9Q9RAKOq/KnCUNSP7gSItY/gPX3+1Ejxssu0/5bGwt914IAn/omyqnwRdVuKLX8Vqv04fvQd9rJ
LUPvyvRgfiUl0m6HZMZPydywup6MRunzdmHiEpFnpEai5hw30sjcnMaJ8NAyMB/jQiO2U1KEcWu7
/qRyDpwqWHRazospJbbtNW47q8Rs0b1I+HRONlV3Q+4TemgBf93YuUjwNBztX9045rshZNTE83Tn
lc5vPLt/xKT6f7Sy7f60sn3X1VH+lP1Q2p7X+L20bb7zcJ9jjI6tuTRNC37i74Qpsqgdnfxq6RJ2
oAOT/1Hatt9Rg4YU5QpXGroUOlXv3whT4p1rCryBPeIPLIeR7z8pbdvWbC/zurJNoZygCHKs54CG
Z2bWa/uZwDBqO6ajAfaei51lSe7m0Ng2ginqLdXKzQP/UMQmsQOqJNijcMqdzE2d3k2rWhg5aXld
aAMaqK6H07QKdWc8CyNXqyap7FMK/H6geo57toX742hi1D+McjxUZhbsE6b2X2QsgvuK/vJR+i1m
ApkXXLkt4/PC9/1fdS/BxyqdqFOOIts2LohlBdEB6UsReZeZqGCRR6UCARyGdeEa7i11kcxaZfDN
tj5jXiStbqlOTteVRyey488GqeqM4PtiZmJ2pBpUgTdcxyGVptKVJGQKrxvfh7U0NkFE4qPnhqha
KRuhAE5lszZHH9vgtEnPpnJCFCRV7zyE7tBtXJrhaRpDUa71LBj3cS9RM1uThW9E7ENEyHnNXhdj
5X4Ix0aeZOlXV3Gla6g/6DZ2eUf3uAqimky6UIQf43mUsm5tB0Wl0qCxXqRuLb+4fY+XB0UQIg87
m3HPIWicDrmkPqXVRZvP5XvpR3A528Bi1iGDFkb+YJjVxqqUjr2L7hR3pmiIImuy/qtIYyrnBjWF
PHLyzRDD7DAzclxzJYZ9XMt617Wtfl3bOqYRfU6345jmGg/t9qJtkxjo2yS6Jw7RBZLu+lCkXk02
FRUo+kt1n3aW/AJlDBclemR6dTguJ50x7WWYyQqzjpxysBuYD6bMcib0dCBxjbsH2E+NEwxu/Xun
GKHChUN8rHJBhcoMsn26oIvGDDRSSfQurRl8pHQaFWiSJ971xYJPFq7Sjq2TaNDJNN3axYphoVfF
LunWSbYrDOxo3BnyrKjfM9cr1CmcAdEmS/LPdeVXvw6jjYR+Bk5HU6hbLw6SWzGg0SyM2LzUe0lI
1wy65tDvghVINQ6yVdHeOoYNFWMGav0Zss3gfSGvyEacmmZIVy/j5JCblXlrija5912F34NWaCls
Q938nPptsik6+vBixoy7LPG26Ywjh2Zm3wVFUh4Tg5GOvgDOgSOmG29Boel2z3JGppM0hbKl1dMm
a2EBNYnID22g1CGHGLMv45EJDQwS7WKcMXDZxemn1FQ22aGwCLF3AyzX2yI4NTOCbgPfnK0ZVc9D
zznVmtFYqxrbfryiwd8tWdUPoaOTKa7PAL3qbPkAg6L6Rv+TvtdmIL9OR3XXDFXxJU4SQjdjl6mt
aTf9RdL55toqem1jtI69EzMjwJ65AeqZJjAzBhrHJyLbzEywmkyf7iOhT3e+NsbXOL6hlwm8BF4Z
kTLis5j5CTMX5Vs7cxb8MBqgSWldAYY9sxq0vPCLNfgWrWLGI9fM3aBADDMbos/89ppaeXwqcw+y
hLkQJyI7pa7VLYQKt5fJaQKF2UUz3yJdqBfCkFYIPQfAZFWNcXFomkZ/DAK9vY6MLrnmxcRMUgsU
mWteSH9PdZl3ncnsfOUklWNs3ZkFQgldMPdqmFVIMEkCOZPose3aYDcU1rDXfT1wt4DTnbtyfK2+
J9xeftAgHmAy6oOT7Bk6O8Fx8sKJwGUzt29rKrHaHVXwUtv2Nk4klVN6t9BL3Ue96SjrBuOkaRvN
DMJ1HjDKWA+6UXzsIi/73MUxIoSyTShTGKYTqTVBM7L8OrYSt+1U6QFtwB67+i5jbgcTsb7VAZyI
ZquyR0NmxLgB6JV30qcQvpK2ldkXpVDhB2o82lMx2sEO/1j/Qrkpz/EUcLu9zxXF0g3u+E+y094P
PvYGfRP6D30uzIDbR1Fez238JZjrfy/0eeYYMkYPR/8pz9zNhBjdwBdrspMdgzTGSGm/xQ7QvApi
+zKkdqhaG3f2mBIATgCRRskK1ggRo9l7rdX8bRG3T0ZlQ8hgIMrUR7uPg/hRdCn6XhXH26luxDbn
CdpCPxxutZw8nXG0nfeZQYW9b833nZOam1rk8iyyIkDokthbyDw4DKicYeNFXhnaFTXZacfjE16V
kPuGVUaRFzV/UVc7X3m46wg1DTd26H+2KeVe2HJINqmHxYBRNuVem5in1lXxNUH3sCozKXewCIdd
7QXDlZI8B+BMgCIy7C+mSA1bvyixWLBdWm/Qh2dPOEhembJi8eNi+EK1oVD1Ph3HdTNm90r6l0IV
BDxGydnmwRhHTJHSJD1bSnw0p/SSwtJlQE/wnvIvfZ3tttsmTrBdMamKdc1lWvTjIfTCvRZkJ2ey
zl0X7vvJuZy0nDSlkqfB7QiyddtTkBRXTm2HJwG0hCa269YGJ7/Rogi9cJGsi1ojEdjFBsb1b0Kj
/jULh5tCItaUuDz0YsQrTO/3FEjPFHB3EmLR56yl6JhQn18Ro1pSReFSryI9r417WaSO5Ok1RvhH
Y9QzsGhF9tBHrZ4z6q+SaZcaEGnWTZ86OhQmXYeVGqYU/jrlosHNlYkbRafXdLipi0I0iKwgR6we
BRiAVxNGas/IyAgvDo8DABO3LvsPed8hZh3yphnOoxpoetAemqvK0iIceuzc/RRlEo1oHrvrrqHn
X5V2mlfrWE8ScEtzsHaDdKNNa7scOgya+GYQDeUgWdEEcTQT+EDoVQ7TTsXa9Qjix1vR7tzL3Jwk
kXre+J46Sgr+MSiE+/EIsNQq5iwQtNRF13nFg2VApctnJv8MGLBDmzloEIFV1TNq1bVFeDYTWMai
DoIHu3RIFIzT5KaMHYzpUtMdjuaMiRWtWeCnVbbNzZia4KRlpx7twoDoOKmYDM/cGzd0x/GjUpV2
l+jZbIxUl7l9adW8ocjQNjgaywCxBRMHyONZpuo2eVn6PvEyojbb1BuLL8KcAHJFZTVnJwHC9XFZ
1C+KmKjWSzPS3A/1oJEU3CzYYRFDIOO9r8Pb1FsVBXu/tBPvQ5gMRUaTnTHIbIYjFdO9+H2ON2MF
bjPDlsaMYAYLmNlrMiRIwNOrs9/K4Wsy457jAoGCJwptNZlNcj25UXTwF7h04LWGgNTM9AfqsOBR
jM+KhwbG31VudAUOqTP2ai4wrOri9tqYsVm39YuDWgBbDUASp7MZzB10S/usZoCXgm/4ZA+BwM0B
NBRPHthyl9UCCZec7gc5yGBnOB163Na2r+QMIJthFz4ZM6jc1UC/6DwcnG4X1FmfAehxhqLrGZRW
DbWpCwd5w8FsU2ODLIHY2tqiP5sh7UgYrD7D3O1YgHhHC/o9LEh4ARADTY81JayugJlFkVxTLAA/
p2MDS0+gQG7CGv44nS1xprzZUQPOCLzRgsWrYgq+GqlDpQL827qIFsheS+aHoZyR/NzJGswthhnl
92PK0Js+NeHHVwsTIDIH9dCnXvlEVYtSpZhJA6rRpnNbmvbazqHJFLpRk384GN9p+6g9yjD41uju
eC1Mq/XPkrnLSsum8r3WVdoxgUCxNiUE6pIR9r6oVYthneHs7GQaMOby50HaJOm+oxneNyvM1KSv
bQOhnDswr8Rb/X8aWTsdvv3nf5g/FSktkV+rouu/t6/n2/NKz9Nt6x3UdwkvxpWWtFzP/UOexLTZ
IuWPabOAZQZn8WWyraFc0pEN6R56yHkKrLPst9m2ZtnvTMdikySGkfJlII77B/okS/9xvu2axISR
dWhapm2gtJPOG7tXRX2uFIzVVoUfjKvMm7SjnIBlV7WD5GL5Z/lyspLgtPy1fPf8m5fPy5flH6sw
ZMNNDL3H6tXGXrbzstm3G3v185dNjgYjtucDetnFy76ZPKn1WNV4jy0/fNnPy29evnv+zZvTeVm8
/GUvV2DZ19t9V9rs1Tjv7GWdN6fzp+stv3n54bL/523/2Sm9ObyuUNO68DpMq/7sNrzZ7HJgf3qa
r67u8qNlxTf7X/ZQeu2EwR/6yr/83bLu28fgzeG9XKI/28yfHfabHS/bM2v626pLrAPASHmu538q
LyzPvomTA8KO4/L98pWwjQQum6eD/y1/Lt82RYjfUGsnm2VlFDcYcC1Lln+ePy+LJkguW6l7T69+
87LDZbvLKi/flRVFqTagrfxxXC8/e/nt8/bMwSOz6Y8DeTnuvnAUVgPzWS3bEcwRluN4PouBEai+
fXWc817TwfSPb4/zzSVatpgHzGeWvb7sYPnreeXnXSwrLqdv5cGX5yW6zSB6ZQlL6dtlBQQozye7
fHp10Mvnl/NeLvjLHpcFdjxijZnitVZXiPzKSSPot6JQs/xTWKm9ES2CoUBEwOXzglbTaliVYGvL
x2UBr0yM3zx197Iq1frkOoNt9vLV8pci1j0MYYs30LOetzgk+sfAkPnp1U9dno0hoB9N8whbYoC/
FoWVIo1pPgY1/5NEirygvhIXL+vpWlfD6YQh8Oq70NIRMybnl6/AbvqbrNm8nNWyrHLVLnYU8VJ/
nC1Fy+9GHKfH5QfL97Im/6mdvGK3nMLynT8YmCg2E/T7Py5eV/vdLhLEIb36rtIbWBnR12Wt5/U7
6UBnHJ4v+8uex+bcJE568/JNmatLt2jg9S3XZAK2pTRTJ4eX7efkvlzAhv8v3USZ+yj0/jjeH2/i
slt3voll47y6msv3802Mhta5Wva8nMZPb+LLObzcyJfvTG7sqxu5LFhuZGlgIflycvpf3Mh8er6R
uKdHwcV8EzPXmy5fVvzjJr7sE4ttUE6e7N3ys+Uq/KObOHXp126q4+AimG9gA43oZevLNn9yA5fl
y8+XmxjrKjm8tIeXm/i8g6UVFqNevHq4lla43MBlM8vKP97A3MjjDYmJxSYVPblTNdIUU7j5x34w
nUM0FbjazR+nwnJOpoJIu3xM0iq+SnPncfmk6zZB8p5/XD5RTknvHNRvzyv6PbnA5b6BgPchasvi
o5T51q6VvEU8nX+Uyr+1jCmHn8puqjZlEhpn3nlZaKERYgxnWM9bbirlYHtbuvtladwgVzIkVc5l
XeFW3TYcI+xC5w0PTBb34+T/dj5B3P92PsvSyavdV+czelq0nA/sICyo5/Px+wC4lk8OdPzlfJZl
y1e/n8/yYT4fdz6f5ZM2ok798Xzs+XyWhcv5eFNrHZcr0cgSTnA0uvtlqQ+Yv9Hn86GQmJz++Tj/
Q5Hx30+1Iv813G33vbh6yr7/i6HBv6FVwRyS8NdWBfMsoPnlovhaNL/8r9P372mUB//79XxgXv15
PuDZ7zxuA3G/4GlzCBQj+2f0jSV8DS5AyiZIm26/6Eo0wWQBJwIEKbbtWkSpv0wHhPHO0AnXQrlH
pPmy2j+YDizmFi/oG4ibw3QFVNA2OQhr1qn88hp969JC5FZsIedU6amsumMhs3NrQ/DXnbXtkDfV
1LsBTUUr26OZlDtDI/Y+kvs89zdUi9Z1ixmTEVI1jKtdZMl9UKmPry7ubx4Lv+QdJidR3jb/+R9v
xC/LQZLfjj6XKRVyG+vNQQ5uJXwnt6ndqPCyb/EXy7ye+Dztqe/9T1Xx6PUfwsZIV5GAx/TznVuz
subNFeKyCNOwcY6QpvFmviTgeTCdquRuGuMv/SQvLbyk3LGm9Za4ALj4g9oRHqbVuPbLa4/qiD2b
TakRwq/jn7UesX1Y+DduqR8qB3KEq2lwlMh61AtCDEr/u5NY66zH598ub1U6PE64KQcXgmrLaug5
0ToMz7UxO/hP9a3K8cVzMBpY5dCDEdEj172zunydOd3W561Yj++r2Lqi/ICLr3x0fOuTV3lPKTug
/HofzJcIWA3a1G3q3AR++rGxtKcYN1k/xWzZGfT9z6+gEDyu/3IJXRJGMHhxZ8CYNvD6IauTZNJc
WN+7PMIYt8dbL8WLMAuAm+IR/6HYdIDB5FezJhdLx4qwq+GcTJNNCKjxZepL+I15cTufPgLES+J6
9z1cE1XBFo0Z3YygPKVyvrsVVzR2KgzG+u9OUCOdSY1H0/xIpe1L79X3y+VUZoV+u3efAlc761V1
n/fmMap6uH3W2m6zm8rBKRNUti6o5OnmPfYCNAVyH0EbyrQ+OEFx307NLRXHLwDNxaorsb7KWsg6
3Osoq+7R3n7JJ2zLy/KA2OxyABJEy3jtt+q+Nikyj3IbdoKJN0eAxbKG13eJs1n2vecKwWc/BoaF
yVo7Rd/1Prsip/dC98EAfZS9ZrEzviTwOJSVr9Lq5Bfu0gAtWuu8o0SPr+ZWquE22XbFrsz6L9ID
KC14ghycGvPmYV5VN5t7oyAE3qByV1yOQXSrmcZFNHm4t7bVLZ3dTgzOqawLGptW3y6Pxf8AX+O/
0wH9G/YtNiWhn/ctvxyfam706x5lXuk3QoewvHfUleQcVm9SRjZpbr8ROoStw9swaWGz/QyuNrzM
fg+R19/xkpc2kkReYp5N6eelU2GZS7149sAxpSmFZJv/oFcR4scMLAuzHSnhh0gTSvksf3njeZUg
kNCCxFPX3XHsTzkvRBNXPCjJ4k7T6FvuB/nJx6C3/KyH19K8TIpvPQmb2u3Q3AT1qch2HWil01z3
PqMcwMrmnHtPcviIWrhWp5rwioFAoVz7gCnEakh2Fk5h3T5Pr011VgSQpKcGR+b8YxLdut113Nyl
/Xc4VklxTr11EV2F8hK6ROrcevnRha2e78P6LvDudYh22U76+4mxID/I90jLzelSxfuy3DViPbY3
HoZz3oOXHO3hzrtsCYnvP6WIxwa8zNru7CblhUuycEOqSjC7AvuEhdyW5U2dHoe1Vd3X3RnjGpEd
h3aTTCfp7kGgPSyiw92YHvpkZ5THAUgT5RqwWI18Yyfna8Kr5BIoKqjuTHmjOx+G7PA/1ST/csD3
b9jeXLS0f93eljPJvzfR0+vmNq/z3NyEbb7T6fwZqc0DAEqmv7c2stuhT6HJdQ36tblF/tHYvHfk
QdGcLNeWzPbE3Hp/q+da75CG0oRdQ1LoZQz3D8u5P3atunAMksKEYETI68C135iXJV1YMCN368sG
b7WLIegRq2lDs5e51LaJnnysA+dGlbF1anr9HI21v4Pnm5wRP17hE/K5jGLzIwqbvS0YWumzIqWe
kBF3Z+gVwQkkWd1qWnUVFA1uOVrQAtRDzSpa/yqrE+MI/+ihGIV1i2ajVXtGtTtkr+GnwDH0L20d
TjuAq1tsU7wdnYx1cqv6S1sCEqN+8Xa1ikCranwvfBbshfIQIfjIdEcZPKTqqcU+5KQXQm1f3eI/
G1G+KYLrhmMiqJbezH7DTEy+eT/FqIjrrqra6ymFhF/4JTGWoEqMRDp93QfID+M66LeQJItdqLqa
vA2zv/BVdzK8wPyYOLG+19MkP8dhO+36Cqd0bGfGy58f5vwmfz1wmg+TNyk8MYsDNdEd/jhw0hSa
OBcy+bWqjIOQVnNTm6SpexEiYT15cBwr2AUoHjboPX+dF02V0xxtt68RUxMPo4f5jQh6ElRkQmRQ
p+xVGgsXi+iBMBszStYQ4wh/GFydrA1bOz0w2vVPHv3MKhV+s2/wgTlVuJYRtGAXuwSfsfc/P8d/
uRPE3Ok0CJAI3dANj1nQ67GhJ+Pf7kRcVMlusDqcUNIWFylvKi9wsrhnXPLt57ucxfz/clnpnBwp
QEHAQ2idP+zTK+ohnazmGquecqYgfZL4i122qnpi/O2uae9ipRmjj7rRPkHPsO6myCa/xAh2Pz+U
mWH5w6FYKIzMuQ+nYza5Dm9OX2hIeVv48TdjnuDH6FvWqS9i+2QN9oXRkUJdVOm9NQGC55rWbAc9
CR6suCFaHrWpI4f0PimKzQenFvUtnmIPjpTBsc0maO+Oe203zaYdDO2gF5PYZ9OnCP5w0bXDl2AT
I2z7YuvZ1wGeJcxrnMFinJ1m0lVvG9bBKNx9oip3rdL2o2o7tcnLOoHY1X/VpnC4an0eoSjXbppU
nGMB6VkmWIMztEUeqZlrSPH1GUm8dZp69VGvdf8Q2w95ko9rrZfG7aDp59Au1dFS/bYaGRH//NKa
b+8yoxBez1xbe54o8+b+8S5raqxMJ3Si21JO442XRt1O2cFdy8RWi3XrzkSvvpZ9PN1Ebdtx7Z27
uPfK6z7LIGy4WOvJOL23VYGBue/J4/LG0i2QM6OpmYyQKNYP8NOVZZ8zv/5Qlfn4gKz7Hn+RNdp0
5FRmcdX2kpkbnJeHKYn0tSbt3xIj/9FA+r8zRP7B9eP/ohqNyw3/636dXiBauvU/NZSc1/19OG3K
d/Mo2gESBdjg0f69g9d4K+EbibuHac1hnBCV/+jhNeedZ/O28pjP2rPBx1wX+B2yNZx3tgU7mvE3
3ZyDbcU/Gk2/GUy7c6A6WDLDhnkOTb3mxwdZjk2m7KqbLvX55STDgJCSpCquSi/EoLSBeYFcJL4L
lPExmjtmWcnxBkHDuMEIrt57CR1E4rifm+VRfHVRuYZTUOSvazPyxy4K9YbD5aEntblGcPrfdlHG
2HiDjUj4Uo9d7Orr3PyY5vEHxsLQzbyxfHQGx7mrVRJdycB6sh2tfER3E5BwGyXxNppCTuTk1El+
R3usV6ju7XPhTEZ3kYQT3LJEubu4LPYayPWNk6ht16XJpe0W59gj480xkJj70jxJ+Hmfp+CcVmN4
h5FjvwsmAg+tIf0EdcbaN1N1rxzZXQZ2aGwNyzqGy74707/4+TWZn5hXL/XlmuBhiwupxYyLqseb
ehWWImWQtNV4KeRA2JKGeVqvp+37OtWANJe7kCby4xDHzpFzAGSyLpthjL6gouN963U97JcIR7Ou
3RuTNa15Q2/EfGn71P+Gfmoj5vsfJphwaXSgBzw4Nrnu/o0t75+cB/amug4x38HngHfpjw9eRB1S
xZUwLiNp+Xi66OFd07rr3M+eOjG7R2WFBh8bieUhz8x6N7qI+cdcU1gFZv5pbCFcxyPlZYX1CWlH
s8McjKg06YKrQP8qKOo8VOmH1h6Z2zSiPVgdVflCF38zjkKS8PaGOLawHMvF/5Wa6tuuQPltj+g7
IVsAu7Azxl4HzdW+9Wn9rQrN6ZOLTeQwYntHkX/wtykRWOj+H1DEESNVioK5YUmbQz62chvPvbIn
ce/EAhnkwLv9vdMY9jdVDafeMoOD17oYp5ha8z4ZnbssTdR5rPQvY1VKBorY3PhCHx4b4Z7Lqfg2
+lX5qCyIc7KbrDunKL/jjXqA8tlcebCnfexv+iiEhKeG6XMRR7c4SqEnKgZynYqyudA0bViZvRvu
hRtPzYrJQPF3z/OPg5T5eWbAQ3FAOgxW8NB9M1rWCmErWU6Qv7yYJJIMQYCL12Y7madGx/uA0ucU
D9lHqe+zOpaHUVfhCYOhcQ/DJEjQ+xZZRsxmhD5QGOO67l3tKm5tAkvkGG38wo6uSO2OL/yq2KJI
Sd9bvZEfIuniM5aiJA081Vy7QfX4Nw0Vms6bhorAhTqKpKrs0mTn5a98p0eBJWOU48vb3LtDPcfQ
DMFGT0zKCPM7dBguHV3F96DPqwjyrznV2deidTCxx5F9vvdGAE7a4ADyUTFGbmDEXeoTsFgVkukX
PXl2WDCzt8Wpaw17KwTF4rEapr8Z0L6p4mNLZczFcdQ9Ot2Dq9vzDXx1HpmglBnmXnQbjTladpOo
k7Hb+BrMVnSs/qrHAvxkQfjb1qO80KmbN1Zz0ALRo6FAbz1RFOk6R+3GwCU9M23IbDBUf2o8PFd7
8+5vLvs8bXkpqc+Hy+XWmZ0w9GeCM7OnXh+ug0dOM4R1dNtrtnnobQJTkc2XF7ZSJuYlnIImZL8j
CVsnPRXn9KVH0yQmTh28iCMOhxYZSH1x5XkNZjCBe2PbjNfsZt21yr7KQiN+BsIY+wTfiz/p595M
xZZj5qA5cuEyUaFG9uMx135clgJNzW0TQcpFc19e/x/CznM3cm1Z0k9EgN78pS+rKqlk/xDqVm96
7/n087EvBpizB7gHELpbalUVubhMZkRmxNwh6CSS1gbVSgbdilIP7fe3Jtehrar5nDUXCR4EBPdv
sjxqTzVSk86433WkLQVRJvq5WzLJrwz5yVSSwLrNpK7fTd4PXiO123FSx3/GNP2k0rwDodciSg3n
9SMu/ivLsp9K/+9ToakLZTESElaEKdFT+p93OJRbKsdjhzLW/gSy2oh3CJlu2CkusPeN/ZGMMUxm
cXKndEMyz1q+Wj3CgK0y58tYNZr9v8+Tf6OIjDYOAWzXlo7cN8Vz/zpHI7QAVBlu6fZ3V1HXunJU
VG8eBEzKASXWTZWynzhHnm9tU+AMwvy8y3BEmdQ5rNJEd2k78IQMtdz//cr+ztD/d6wIyBglcjdI
PXKLf2etm2ZEutzL2b3sKMa143V37RuQdEQuik4CKevv4iC3Qb4mN7FAi6HS89qr5+HPfrl/rzup
pqc6/ZGiqLtt4ggqOpu6V3bpZ1Mr+o+Zq+7fTejvCaFlVNlCxeVBQiBGj9v/jQD0j0TOtSDvFPFM
ex3yR7Dbemaek6GgVRh9o+i/0Dnqf2bsrATU7lgBe7wMusVE+c95YtKLLqqbYt12sgWnk9atfqf4
bhmubDrDjzbTPOebeHBAqccODchIahu4X9PcR0/tK9Jb9BOsuMSJjpIdk9KzJlwgDmbrCkhdYMsa
e1XiqKo3slXhDGf6LVavGBCRqUtOh0x27hqTV8THPPsvz/UvXPafz5V7A7iG7OOhyv8m+8oc8Kpe
Neu261tMNlXtwNW5FFidB0GF0ZmnDTSwh/wp08urOGqJepwXP28+UQvKyvIPN4cGKKaIC87IOCuv
nmY4XeNRaVQ1bpM71ns7H/QsQAYcI2gUY5CTQjCWMuzWDBIpiPtwmKnpfTJ/zwK6BmcTI83BH+58
LG59i0OH+ti4OF0zIut/ebr6v2PXfQ8wKA0Vd6sOCOt/7QJliZZZlrKjEp09kIb219FV12MkPOup
U/JNpurocoYjpk5jgMqbZIRlRegXttjHzAlt3tavZrsVw3GIv7vztF3H5bN4K2N8XZMk7Csk7Kvm
tsEIumaHaXnzD4xmmnPO2J1q1wKspjOJblVCZY2Y3NHp05ehEeP0Pls2uiFexufRpEaFXxpgB48Y
D8o+YT4cp9WzJJolHAT3KIj+knvABqKQ4r8ElEBr/w4d9lUAISjLVL4AXv07pJTNfIDp1q2b3D0b
NCRKI3Kl1TXqzquFLM6RbqeYInY6CbNgGtwVqWrzUmYhdteJRdzA9HBw+enMNyQu8l9R7Q1YqtOt
aW2SO+qnmeaXiHL1Wy99FPhom36jBRv1XqR8g5vljpgFgog73z9x8x4/S4lbb7Zm3Ot/WrQcwGoX
BLfdbr7PaO9+z4udId3D0+l9TX1WkQWnAH5xrDkQl6esfkIuNG5iH+WM3QEA5VTdFn6jEkzjB86H
autIiENuXmqeKkxiEGDC/rJ0hsmZVAcxfXpqcN5ZJgdyU9hcrrOC1tzucuWNrPz4l8Z64ALwbcKh
kiJTsK7K40OM3wZxNOp9kNnsHuYrwOQwI6ZnoxSZIRX8M9Bq0jIq5wX9COoNJr+nQyR39MbnXVps
qxt7fV3fKA3lZjHdBLYy0bUNu9JZF3d5oLyNEpX1gRgKTZC4+TISNEsu5mE2EdnxZs3P6wDSfVO5
ISyTFper5b5W051+qH+cUVFBRByhX1rYuXwsU/8oGEzlbFJ4GpfbESBVkDwUAFSdXjIcCt3S8tRv
rka8K9gZJU73yFBJw8MKDwEBKyoHrbfapHyJpk2UPRwBYN2w1wtDKHxM5/4tb1GHf2bPBJrabjtv
br6g78b3uCrnTpYHiHnNeKC+7o+qgN21lwYaCfr4Q6UZZ7f1hhZ2EE1qFGekoaVDhOYoYqGKu+bm
IKNftuzESDugCYaIL5PG4UP7ipZcVCMdLorX1tlBG4KtQFTc72kcGR00SDFqQOmYGfzMBkbHabP7
1aIo9CDLE56jH+GX+s0zyH7Q8kl1O/1WNXw0Hc3CbpS+KwcPGrEF6LfxeBnzGzNqephYwtJSLTHL
0CPZpxWTi4lmJC5f5UJ1BKqGWDVHKJGBZW+eXBzQ+OBb/MwFjBHXRw9krKDFwf6abahhuoLg6IuT
Ty4a+oZpKwLuEIEWuWV+EtTDrgOo48/JaOI1t+5sm4YnX46lWP6BvtxyxwcJVzHtq6UoM+H+nYFn
JNgNQR4vx9N59sGr+fyswkSJ6UbBAfHSuSoxHs8e7JhD4ajyU9475XfyKc22/D7jSoxxnepmr+Kv
LPPQfjeEoP/SPqTYQ3iSdvKCft7R0yIfDStNfuunb0HWPRnxN0bi75xfztMU4E1tAhegCs26k10G
WxhtQcIegazJqVlOHTIw+wgiN4M2MT4EhCXLXlyi0E9lPncVKvOIgjjmd/KxP8SflHXXXpv11Ate
17l16baaPzJD8Icej4SyCd3TvZ2AyzDXWNMTl0C265jogj4jUMVz20qnSV04m+HH6lwe4Vq6G+17
iUe9BvNvWU76bhLi0WMqFDAL7b1ErxP5f1yG0BZS3I0tX/jpBtfC/AzT3ujCvCG+QI6DvvlW31dw
TMcc/npcCcsTVZm68HiqQPaa6auTJ9BZWCsvEtXF9OSiqcPRkl8G5FFRbKUPliITYfzHxHqEQBZ7
bGplRNaVR4WuzYPdpdspwJAalgfGzEVQjKdsfKm7V8PyKf8xPZIAZDDJ5jxpus0cN3R2Mrnw083m
9kjw6aaDaktKqNXHFbv68SDepD+8e+8W/9AbjtvkZjo51oEIpWIdrDg4Luy1VWihYAJG2+ab+lF9
N4i2xJ4uuQl99XTpYRwzsOVQ2YL+ouG0FttwUJRuf54xnZWfkr+2iCP+nx/LUX+Zqqss/qNMboMJ
ysdehTLayXezeunqj+ozeoJiQT7ia4PBcwtw/4o7Ht0FND77Z+2eaAyVp4OCdlJtaziIYhs5u4i+
Y4pEyijTo4goE0JtyAdIDn7b9Fa18t/fRNaF7nvUZ1QINJr5MbPN/OpXAtFEWJq5CjHSUfjeMCRt
H8l3iVXtcYB++WvDSeyHkAN7+UX405R2E1rsuZ9mhPaTg/Wy8C2gO/iWvPN/xAOGZgNDsQ/I2N34
AvsL29sD0eGBI0mzc9ndgHZoP30xxCNmUg3TZqYnzVkWz5QBHT4U1ZeqUyS5wG8FEkfypcLRfXKa
3hYnSqwdGr808QlBO/Njxs1hPtF1adJFbuOzF2Ok+oVyVt+7+a2O7PVF+ASXO3bPBU/ell7qd+i0
VEDI3DVam7KFsbKNPwlWmrCGuN9uTo45O5EK7hwfe2MOeqVEiMB+uTd0N2O7p/JVyW1LudfRHt1M
SsDzUk1fW46m5QMA5zS3N1d87zsNDam73B+K4pDnCL+5Q+rkViAiOdt6u3Cg4EUzbT7+QCNtf2V+
0VVmZA+puowRDRZH0Tw1w2GtPa28oMXhCsqrgJryuBxy5cTPajRvcMHOBrY40zoPg5P9FhfwkZOZ
/bDDLgMjijMhDJUt/pNe0fZdEMC9IFfARowcVBK7KClJQAypkyleQsmR7uQ1uNipqw9zAiH0LNdn
uUbuDdMBD6XRenlZqlNVuqvPFBUJYFpXw5p8oGUlKKWTnvzGGnnDZgits9U1ygO1F+tehA2xdVSN
bzRDxum0FO4osfP4yookGgnXGTt3ffERKGBtSdvBqHEVCSfsC+WFOe6Br1vE8Cp2p72tsGqFBLjT
3gXSsCiUgnU/Dj2t91uRrnqPZ4SvBNOl5YDCUHzztq/EcJbcbfDu7tkwHOZ5UyI6FKainxCZyQ6q
Z/DxZeINGP6YboerrPg071Le7mJ6WERks5fd85dRcBTl1OCJjW5rs794FpkhmMG4A9qTKwWYDkra
XeG1CsHzCUUVY0GdyE2LhzR7psQ6d+LMl3/RVpli9id54g5vurVkM6dw4ntDyFvv+TW6f3mVw5wR
cppk3VSxW9/cfKQYuPJmQYbQHXqfYoB59Y31WdXPyL9FlW91TiE5h0ZwhtzZYMFwwYqxHHBM2a8x
28hAd/d4ycy9hIS3CwbyGBzCT2PNzYWW/EvTAuzHaWHGe0VI+MRkP94558eNXMtt9GfmTjzhSRTK
PBJK187zJcpOecPzYCwdkT5arN4xteDMnS9SeRcmpA28AhMZUjcJa563jeaydA2q7n2rAZ6JIF3x
z3pFErBWfKRVVtAllDgkB0iDdFWckTl0TeMcTZ/ZPLmVeZe0QGZkiSoi2v2zN03G+Oeufhitg/Dv
Z/NdEoW0X0XmIIygLF713kr+hlbwxD7KLipxKAnUWtpzxo7q4F5qCo7W2u2jWm32M/pjRQnHFdcS
kbqiuDQYF4za9+MOnyh60pPE10Qnx0kUFy8J3Kt6VZQgw4Eep9F5v/BRcaT6DUiBjAHRyInBTANj
IkkQvFKyuzv6T6VsI3CCKXr2joaIgCFu5U6RvSDyhmkJucXyaCm5ssWbZjoJYfuDV8S4ZeLk8ToK
wLuOqd8osMSugqsuf9bBw3F2d1F2Y8I7dgB8tqN9e4YPleNn7VJ/dIk/o5c2UmJguYbhp+JpFYJW
I4XyORWW0c8F1MEIF10Bz1TlwKdxlSJFoG04x65BjiR63D1SFvKDVFkjxhG8xkJDAZUIaHO0a9yS
K2AD32wRUTt76xyh9ipMtcvDXubxntKZXDha6XFiRGbIjsqEx2uKzVgBoCZn4M3m9ZQ+ot8c84MU
gu/GnEoUTcbS+yrfcHTRMkrQylOjEtD4q+XH5mX/Mp7g5qmo0AR7HN8V6aC9xh9ywpxlTrjTV4vn
LyakWxBhjJt+mo03R65ehyVb+eyV2pOWI6YY+crijPL+pf1pnqnBLB/oaiHGYCNV6WG8yq5sakGx
4K5hi5sbGXYp/oqzp7K4a+pVpeXZOEr1GVFVZFQGp0wSr2TmxzVlHQHnwCJR9e3PyE0fk+a5bRFI
9CzdESr2GijygCozNMdMxGoI6pUBfe1vTX0XkBowEtVFifo9qZRAiImgGnDKG8SdEf20LIXtOe7e
9fal0Jgc76X4rFeXBL2LmkvZq3oTlvUqK/Y2vUcJneqPMWyLi4L8wih8jsXTpH3yCnOanRSR7OFd
jl+V5bJKvwpQtA4lhbV/Uft3FZtUcflT0dvX8Y6Wgo9zNtjzblGMw2sP2JKUv/b/5rrRnETkInVm
6RWlyFo6EP0CaopbKEJsJBdQnaZ7NQ2FPMpvAiK0CJrF2WWAh9eGSBBD6FJ/Vgy3LJ9KXGqq5CVD
3rOPPhlzRblK2OvVaBk8qfnLtJzW4ljH95LDGcnqoCxfzDWcI0fOnir9WuMl1xi3RAozQGHBBRAu
cl+Jnnl2iLVopmvJjxkra7q8iMtJYOrQRL2KfTtRXqrZm1sMWwCjXDAwxHBVMWjXJ0n60+ivCyHu
UnyOKZLpr2J/rdJTX6JqFOB+BBJC4l/KqNwFtXYppgP/SBvvf4dHqUP9/yB+jYo5iloUYNu9VPVf
EL+uDEsySyu3uN0WwoDqqgyfU/LaWbiunAr53ESXkUNNOoqavxPHpJelRxahUNKZ/bQsbcORSKbU
MIsPqCPKtMZ3dPC8J4iGTt8i/u/6iZxkU5EyR0PGhRBFf0vIODIp8DwYCSfJ1jq5clTiYNKQET33
W1hg3qz5E4Lbw0EXw1k89NJly1+TMsIQ6lziNLMdsyeSOSQnNsUlu1EjVHNf8uZWDftP2slVlQdK
5jaqGbHxUcvBLHh8dDJ4feUZk60KHnkxr+QF/FcsBwWVVKAMfJ7gKf1hVY5QM3ZeeZAb9mBcdOQ7
uU7NAwZA6qhTEHaviAPO0RIakzNSfxcjMxvu90jinH6jaoKayGZPpfNlbk/kmzUjoB7HwjPjF30+
iPJJa7CGCLlcCME59g3ZZYQF/VCgHYsdV88W4LAt8HMoOa5ZO2fFN0NJENO7PUo2tdfrPniNEoF/
fKpSsFhE+jsgUWoBgrolbnCDg/rVrF1lxVdSl6dC61ctMGA2wV6Lj01M7zQ2iT44Sif6A763wAvF
Ekyyj5eWIvt65Fhn/R+Gpch8xjeT3eS2f2TuWS2K0SGXL2V+WXhDc+DwU/rLCHl42MVSZFedAYV8
BoVPxzqveq9WtyEASz3JdLJrTNyB8qTh0SgxsOkRAss+IE3SernpxbQHg9ZsrtaE23LjQqXNrRs/
X5xBD0QO+AXto9PYObMckEMrE/K49iC71DkZ1tFCDsTJ0dK0fvX1aZaPPaaYPQbKGko5oTUFOi2f
0zXW8CO4KfJBNM6kljyiSXYyJL3R5tJ8jVI+yyMstpJgmIJLQsV0f0+iAF2Ksj+SmSCwUrNtAijJ
p5axQBKmcdkqq+RWRm/Ddm4UvB+uSXfom+tF7AGUjWM+BmRt23itUOaeAPlQiPZVk+d/1ITTugVg
X9XvSnFADXh9vHwrm99eh+6S9I9Oukbyhas3zbOYveVERHvKUtzLmqYJqIeLvAR1/EcqLoN+HIoL
a4a3H3HLjtiQ3nCpq5uzIrgig2OGvH9tIn91SiIOymOiHvh9VngpH5LibKE4k9+T+Q8FZX6U/87z
t0IJV+mFMzvOr/Vyj1c6kO5J/tiNMtmx4tHps1+q8LYP3PSbmdHPnwOb/UKfsAxCTvsNshvyRJh2
lMWT0F2X4drAacVnPhZwUnnXBkKMd+SkadI5qtNBtF41DCsLTzCfdSncVwQIovV7k65LcUY2ZitR
tOsAVjjI7vp4Eagrs26bdlLWp2p7suQgk5/m+lIirGueEGefcGoxTuUUbOLBwhKk+zTEgGHVwL1W
8zVuH0Z001tXtGggSm6WAkQ3BEp2T8fPcnpow5UPYuJY63Nmfuois/KUiei5H9v5iI62OYf8UJMP
ugRnDnLlTluYqIEkv8KsTPKBq8o64PtQi06D+pQIJ56drLzr1nOUXtPMG/JLM16ZLI2Euspxsk6E
zcP2PKtXes9VhAC1xB/WZyO/mMuRpxA35yZ/MN4j1ajJmaHaWCZzCL82bU+NsuPvItMQEfLlJAhn
zXxB98nmzZgjuew3maMrnlWmZONhO4adfgJ4mzBea1pUw6/Wc5z9jpR3HrsYUzrxVlAnLD3Ly6XV
HhjDyoWXq09Cdi6AapfsMSrvjE5bL0RuB8r7ovIyLm/dlzgEJTaC1R9zDBiFtT2M0qmeH01xZwrg
xNp1wT4j1UM8oi5+Z+zqzd91uhq7wPhae46aB6lNZZ2MnPKUI5J16XRk9MsO6udKRtHLviUeSxxO
wA3zl2CWTitHD41D2gl9w17zzBEntLD6NciESJe/j+0kas9Lfs+0Q0zwJ/tTdSmXT35rhAcBzwOW
0RwVMFz7kddrhWPJdqDtjq9ORMomNLCMI0DTxWs/BbyvUkKC+NF2sgx/Uv2u8/kYHuM43RkdpcY2
NuiUJ+isUmQmPujps9fqs6g7m+stWL2Nh2RuFP2U1VlcABLVAwU0hOBwNsQbtzR7o1LaniZWlJYi
zXWUBzcWYwcRbduSXtf0jWWtSqcFQls8NcTqhkfzpNp/msQZbYsA0XWVIMnDNnre134Gcn2RJnqq
zlt+ieuzgf1hE+6rfHQXyrUwAozQ3d5RRENwkYCDSGw9zgCY9TznoHfwnWUiT5JHXGeiHY+jymj3
f5roIOa3rglJ3WoAD1DG8Upxdsx5Up9khHVCI3La0SU77YQdugfCjqQQqgEwRX8F95Aaaif8Cc6x
9dkojJmIbIf7azKoL5gNGDuYhPlZf5tuMrk81dTgdyoz2tFoxLvOpZsCuCB6PNnRm/ZL/lOyKuE8
nvp/1H+it+qnJ1VRPbqVF6Td0UODbCAtwh7Ihjvl5ROWRKqjQfilgK92qfsQNrgoTQo2XI6AwUzq
Yv7H6a9ja8JZCpwnAo07KmpzxM2yxwk2oapPSxiA2IZNHySki0QaX9yY+d39kEzHq8MQa2z9w4H7
4yIQxltJJBCKbuzxjuKx2p4EsEUyTpCyM04sSCrYvRKsxUGWwi718o438OU5zL/QHOKhlfGhfa1I
Y9GIW5C2g7l1TVB/TljaRbHPsUJJvJbXYjwyLHgHgNqmjZOLR4KECfnFwdsjMpoLAAuRnya2Xkii
Uj9e7D4OVUSfccRabPZB7kQajqDd/duAw3KERJnLJ2T9ZCt67e5/W+xs+kVkcPP5kjb+ILgGFdNd
gEUVVGwi/dJn9h7jWBs3fRc/9NBvUrQwrdj5EUJzYUd4VJUVNBp3ZxPRCDJkHsW/NiO1YhLauIjC
JuQYoqv/gWmERplkW6faPrUBNBACREpZkzwu0RjAEHMfDb+Fuj4eMhSU6YCwI46NVxvkDVB5L4Xg
7IqPjt4ecqjHRPHgRpLRmytX3i0feM8deJ96l0CJ9cpPrI/xWwQY25ykcszRLYDQGn9WfEZRkj3G
JmLXz0EzbGZwhVgsEDvQAk+2d7E00wpYXepZKPoH4bLn1ZvpSoXPJ4rL5YBpzu/xsatJyINO9olB
gSnidjUoh/i6qyO62+Sgka92CVk6+TxZWXksB585CmaDWy7am8w6FUM5aFDtwBVpzT4SjCXxssAX
yGruQp1Reg0hwqSvn/GgxCYoKkKCTyYs61wkl0odHdZwcCQ8Ry0HNpUHoyxnWL9B85DF2vUjF+JS
jzVYpiH/y6BTbgbNKEk24vvsAzFobuGY1lVIvFUOeKFWvGY4cyLbzgKt7BKp1tQp4Ba+eNCJGi7I
VMQ7cj1mbom2/cZD9IChWEW5uBOF/IOCQEvEgYmqgZ2/hukztCcjwtPUlYieYAtbkjePr3wJZY4f
PudrZN2tQYmV7J6kQ/w60jvTkzeqftrv6I0M96BQl7YjTS7jyy7IV/cOBYUo+oa7uF2jLt/sGyOR
X71cIB/zwiXmigx6jv0UXYB831NjzaWSEYKkwJ46jKBSoBPhZCSw5HAb8DVw68hry/2Rq9AtloMu
7YJaJJUXlcO18ScgzfrTAPwvH/JMHuJT4cSdd7Kj8nSMWz6fSSfgZHOdQ8RphCfGtiDBwEzk7xKq
cQzZdSAdnR088/stoITViA6F6DZAKDGCP/As15XQDMnSxm+TcIvceg2w7HNTqgeIYAFxdgtNvyJu
N2wT8oZ7xaEHgKwNcI6A7dH0Y1Id9OnOGcO3PDQOpNlhdFvdSUGKiTxBQHGuZzjqgw5T06mgbJ5A
KQ1DDbmn1w4W8vIfpt30Ir+Kyx1RDxZzfacGAmOnFNcOyVbzXfbuweaCYzNrDVaRdzHWc5+EWJPi
sIyInNAzoI6svUdZoNf7r+3lDQAKpSOC8P3NKikdieODiuGr5vQNHqQ+HiJQWfD+bF4EK4pxRz+U
bmmnH58iIczqMMLNGOHmoWxtAwJra1AQ9OqayO1YpudePDFCekbIxDEHrHmuZpoRa1cBdUMRuIa7
BjGNHLRV06+NsAeEMr/wFhRE9yzrAYgKW5Ham1XXHD3Yz3JwIYRUdjAx0NNzg8XzGsqVr5ApVn5j
ED3RBkbVQ+0BButpoLFrZZy7hAImijMeSNyIujxrgjxG4u4dYXLHn/8JmMYppDHHFhyTIwdGkw+u
nM1yicjW2e77Eqi+sYX8Aylcl6A3pesz9eHcKKGpeQ6KcJpf2Zr1/MSS40nGjR9TFsuBuLkGftsj
8fkrXejRdBfjsLB8fo0wQP2DI5JVH6ThRAdSOh86ZlzutQQ7adAqbJjAiMibcGx/rDLFvMFm+fvr
UADkEJJdMKmUTnXRJW9R1EBQwgiVTtPRP3gpb2nwGJAap3QGAJ4QZo9i7p0SShHN1x5BCaXyVDou
JmrhHhfKJC+0YJEwWEMJB8ze5R98S5iuu03klCprB8lid8aVjANp3oMZXofbJJaHmRzyQ2ZoWVzn
wmtkWEWmASbrzEtXTzEeuY3mwZKIuGZbpLg+Ri31FkU+/InYP4mwpuKvjoqkhdDPPAjZo2FvlIoP
a7iNykuRP+QNo2qSZ6P4mNMr7bBye2ACrLrsJcUFjRfsfdAtffsfmr1J7EwPlslPCL+yM77eOKXh
DI8JU42qOExc7BacQQLquYpIoIc1VfrELBNjuJ2J4osawe2p/V5Ej+HldhHqlQ1P747c07JztwwE
BHle+MLszokLnzqJQVw91ervbH/I1p9s3ImEH2W4KeDLhjctz1n6sCigyZvXRPvKjHs/39vkp041
LysvsvDciRhkfHIb4/jEJgHWC5ieifQH/2GMxfGg8OeyP25VCPjImMcC+CDzXE+8V6xB6aovm/Ka
bW9MiJlape5JnA5JcywkRMcdZliUQbZTygYoAlaMmD1eSqg20H3sI40OUkBEux7F5pitxxSXder/
yHa1sCmCofW3/nsdDji/+Ut7tfCuKyUZkIbCNEgrHG8oOAmoh9rgsyCGGLoxlBpv+DX8ggJHyx1M
GtpRsjjv3XSi7AAFapdkjjuRW1eOjmp/BE/Z7lF4ENjssbbbQoh1jE3mwzic6HPC32GnmDBOYsfI
0AuA2nChoQoN16JzLDw1DQLDJ7kLefRRf1xoRBX8sToLQHRUkVFFsDvxnNqB4JCRu8Jktt1BJCGa
T/xyBk4JkRFBXZ7YLmDosSETRp8NojQ5uWiU40CGwj+bq887s165TNY8j50lm2cBmxGFwtAwyPRS
jJf0J42pTVTGP5SQ/Rj3vJYonEInzZMFj2omgqOZ4zQ7GZaTLi/cdIZACrjdC359huls9OV1fgJA
UByZpLVwLFv4kWz/XMJLfTxY22dRHAsdn/A9xbXkO0SmWZ33VfAbZGyCEc0DqTk29UE1iBCPzMyK
zPLv/IZeY4eehed4PkCG9tOlncItwzfuuaG/tnkSEy/qD2AOLcXF2eswv6qAaWL1lO72arelIf0J
jP7EvsV+xzytAJ4r0Pl9/2Hn2eiUGQ/sBQM24+3BWL92/nEL29zXjQC1UuZB2V7Iz03tDWKE+TFk
u0SFq6avLDMKChg4IskWDDx22f2oxuKtGYL+AwaLiyvJEAjwJnwTyeuOZLjbFgr5sRl8YXG3r6nf
d41h8jnPW4l0wGVhss+xpKv8ohGGdEf8D6hwgrlk2BcQssVJO2/5wyGBz8qQhNkK7kAyA71A0UaY
yOcp+5pXNESeBTBPEfzuZujXBGV1YXMKGGzEzlX1F4aOjvaqyX5BVBqtzwkgvSA9sp4ZCj38VK4+
bLpQ31LxlksolMvlvRuedetJNMJJPub4AWwHk2KsOOKedsxAI/VNiNXrzjWIj+i4LM8dRbEt2DWO
4wHkXJt5AChx+SsrUAlpL1nx0lDXIq7deZyJk3r9Jtb/rJRZNCrsPHYGX9DT1C1w7FJCwUleWX6r
X1Plj1G8pHqQtGcrPoBxSNJFif0FMkEK6akCNjLCtv8wzPy9Lb9qMXFHK1wzv60+RqBB8TwK946c
R79TZDAUvwT1Kma+WV2W5JBGULNUQ5w3whEr2DaPphf1Leq+YBZlctsqmsmCFTtZHzUKJSBmw1ml
cB36eS0eOaI1OZFwDMuz5KhX4m3kDJiRUZMpfteE6NZ5nv05QvrPtfITNQromQAGLx1dTcoHYidQ
3HnPxkKrtV9q4aiGAqCDeW/WYzM+4cBMNki0bwJSixRbhjgPt/gPZnyysHzLA80Xo92uhtsYL4II
ny39/qu/QqcvBsZkcR/Z+FWWhRtbhz59pdPdhM4mgJAh1NT5Jglv6vCi7HUayi9NQYoBuTB0xI+i
fhwnFL5uCRYiu28gh+YrVysZnd+WhD1sYhD9UkKpBgV3mX4T6nNDytgSxacWxZUTgFv+WEBIOVo3
dhKhx30MQF0t8GTowdrVur1HSoRfE6R4yQ/1IIUr2tsG9LYGpke0jmR8TSxX4W+TeoPhtVY3gF2o
Bbm74D3nGebH9l1S/Dhvi1tSq7NC+OIJ55YZ0Y0CBkNdtYo2eRY/pvSjSGK/Ny7NEtYmhOuKi29E
+ArJmCeI28DHJ4b03JMRKBvB/gjmoM/29NowuKLG6cFvyfAneUX5Hz/LRRrS9SLIC2AjMJ1lzdCc
55mYiM5Qt2BKr+q6sZHn5D6cqvydJaBH8kfNRt/WkqMUlZuKHRnnvvxrjxoSXe6cKtnnyNUkvsGH
IowIXhUZcZCk9/MUKzp8kEbTDlEewBUSNthyKm54shYIx1AmTli2D4EaCzklB6nAvbAg05JT11N0
bpnuuFgO7UBBtMJ1zr1TQA5gn2rjCmVvOJga9Uh1ooXjLHXXxM46nh1Fizhsb+LL1/kL9VWyxe9K
Hwu8vkWagkMphD0s/NcCVIPNOORQZb9YZKAslv1nVsQN5FsQm5FTwN/Tx2w3oIAYvEcU5ywRsUFU
OQt+NgnEZz795OIjoV/qudYaGzMcMrV3a4SRpjBmpnOSMkc4wRgeAm0HRwLkGtfvKX9e+58BkRG8
Z0AnKWroWMIj0t8gEAJ/Ly0lWUG6nuX8SZevLeXLlCmsDw1a6atkKXdWAYUC5V96Zfo+qe9r+67X
R7m6TRQfCcp+HXp/Vq3HZlxz86dRrjAzjbZD7kL7WKXHIgQZNaBidpdJLAxGTam/WSICVQPK/MBP
eumfZuVRExlO6ffQh9hfU3weU/657a7Y9MhttlQ9NIqAdO0rYRR7ChIbKtoQFWcoWuk+yOch+8Yb
zxe7bwz+Kpyj5+8II0d2oMXvCZVlrOt78d5Mj5L4bx8thfc25H1kNYTSxeVcqQhh/HDBg4TdiU4x
JZ1I/XmLvjaNUoT+O6MibX0Xsrei8BQN/EoiAKHzROc0IHnqTbhxkO8ZvMXE7eBH1XlYS3xkp/JW
SrJwyaZCvtygKcbzKj/W8buhcgqIAqdNQ/lpqm9huffKVzrAziiPMj9Yv6HjStPcv+UVWoK/QkZk
TFFC3v9py/dyezTS/6HuzJbjOLYs+yvX+j1kMQ8PXWaFnEcgARAg8OJGEqDHPHjM8Tf1LfVjvSIp
1RWhltTXqh+6ZRJMZAKJzMiI8OPn7L02+srxTZuOYfaprUNID8+xQiVsnj1/3UbMurejf1b9MynH
c+oMV8yFi2OYy7foC8Y3O3qzMS84CDVt7TlgIuuHj2NiLS2159hi3A/FRee2FTKFiFbIpofq0bHf
qvyds9C0Lu3wRa+j+Z0w7tU4ZauOm24PhodLfbpcD4T32tCYLKxvgueHQt82+9K8RGQvZjVDo1sE
oI1zJzl6vv06dBcOYD3SA0tum/Eiq62Y3sxqTzxgn4pNPrwO+Cct70FPupuEyvI5ty6pe27c5yC8
NXSuZvfSJM/47rR0bw7rsjmO01pR6eJzuen6+Ztj/ZEHh2TPLqFEplCmj8J5RjAK26TwOP2nS8VV
jPzWFxAzhjeNJjv7oJjLxHnLmnnaOSJMRbQSR4i1SeN5z/WSyTw7m/5ix+SW7hloZ82lqsCYEaL6
zFTLLS86rp3xsUFhwDnd8SNGnlIxrsfhaLZvefQmgcXZ6WPhvuL9JHfh0WqQDzWvkl8ibLpBVOBe
/M47yJu3JDz74SbtjlI9hqjBdbaE5DjzZJX+GHtPXf1q+q+Z9kj0B7Je6L7hIweZmN9QZ3uLXhFs
fbXNyy+WRqhrf8mds6G4dzXPNrevhq5sQUT7/FfE2wQ9x4+2lN25i95Cq5p8jtSzQibusX72iLBJ
a68Y2hNZwnVQHtPkLUTBMiLrFU54U+bPFue/IJhpfK0VmmsIaiO3ZwPFTy/Tm3DlDY+RY+ELv1yP
S/g+v/D5vHK4HU9AM0ak7JwgrjrOVx0PePS9M9IPkY6gWpl/eP72lmKh28/P0TfnOL/nYPOxm+lt
g0goojDNvma0b3n5Es0Y3VNQ6kRIQ78huGN4Q11DxPk4HucjEPAjWfDaVtuxfNTdb5yMbkBj/l36
N3Wz6BJq2JVCYcYeGXVivhXqgNAinrtX0OqOLbgZboTZLBgovMOgdqrfyfGNABe+QcxbvHVgoCAm
FYX6YMGTaJLs7aU3bCqc1Cerv4j+SZZbb9yU3TKh3Wg9hZRaOEdG5E4zdmfBL7VGcDxIfmiGzxJa
/9y3T2lxb3Qn/LWsjbJf+/Ga01L5K516maJ9Wvv6kj9m6uBGt0l4S6jBzdDvB23XolKJDiVhq/ZB
gc0wGBQ8dPK+Mh7baIdKbrxLre+GcTTVwawPXnyneceYw8CUfzjyr8G8CD3Qs+Y5R568HeObyL8E
AvvKLBTJjBdHX/PKOHQD+CIXURXJVijoQXA9QxtCfWDn33p1ALxKsMqN4TEW2fH0Cdex1lO/UHnR
Q9y35fxLEclwyKv4VuMlt2seQgWjMdqs70zOfMc8O90l6zcWejMko+OOBZSHKzbQs2P3IKcj/8bJ
k9k/ed4qH/d5/Zq1s2iODOCln88un4xkZVh8fA7jOYVq6NB/mxviabljJI/eBNkHGhG+jYPqaG/8
mrzfKjIf9I1e7BRVotyTt85DMgtuhHOyx6NF6lm/mxd/Ea5bdYitNzQzknF6s0ezUsjPqrjllONN
tuF6FDT/j1xjslrxFtL2FIjvrCAld87g+5On9IUQx4Cztdin0ZOsHsr8+NeSnyvD8ffOOW/GFJmO
bmDVtHWgVz+7AgO/0jHIe+l9P4OdxjFj5c5T7WCkpNRlVX43NImg+jdpkvZte1Bl+lT2EB0NPdxY
hI0vh7TIThp5R9FYSmamsHW1ovx+tXX+zYv9aHLzsLMzyDQCy7Ix+zkzOuZ3fmmPIDCgGo52KScc
nhR0vYbAErV41GFMn+5TmBk3OVnOW6ycatFGQ0aMDBO/EIyFrikaKjmKnJSo4/1fvzTzowvXczz4
fDM4wnM9E4/Zzy8tS0cvaZrMunR4fQ8jIPbDVBlvA/gCzCBEHt54I23luEcBGodevqxzm9Qrv72r
ecqTUyHHJyBbP6RN6jyQ6PzS0bHrnIDQ0yTvVnjW8PUWIUDJvuApDX/Y/PVb+MOp4Fv8g7MbKJpD
poX1wbZrgCYiZkxzuIsK/avoKbzIXNvY3QgjjzyZU0siGQLyTv/qZDYdUDMrznWK+jAPggH+n+ST
7ylcySNv95jrSGtXiNcInSrW+hh793/zgj+cDgFYCB1Ht2UDONBN/yPfoKmtlihwK7u9AlbCSddR
cGsKwa6XrL2GHkSDN/coFAqOuJfiJFLrMozV98YV9jcfFRo9uB0eXrG+vrL/22ifP4P2/ET2+f8K
2ccn9Odon8foXSkAzP8O20Z9Sd/rf4z/+Pe8+c//UE30jb9fqy/5t/f6S/0T0Y+n/EH88aDzALEA
+WMhUbR1l6v/Bz/T0X8xPN3GdQ7Xx3Kt2dT5Gz7T8n4h0wVFo8uPGGDD+KnfeD928AtsIMcKXNvk
1J9DX/4FeuYH7Ao4MCIZTR/NpOE4umtbH7STRD5aoKLqcZuYL05Zjp8B4KLBpX021i5CERaxNEGy
1rStc5CeJg6FUqjrZa89T2IFUhpZlAnyCpUUQew4aST6rwQi4JaN/JNtqoRVo7J3DcCEePD2wpri
5999Iv8bXoL5s0vcd3TyZYhotGDXGRysj2+ikYnlmRUjmDHXXuHIwNaindtXqEjIMnySKcaTKTjb
BdoVe4ZwgRei3+qWR32yD31GDdoZM2MmljoaeGnFt928suQmY7OoRdPZWFP7mNGOjgsnIHeP0UFH
UNdqEIkBsUXf/fU7sv/wjmBEQcqGXUEUj/4HDJMfeFkofaNbp3ae74XPFMG5lQ1tkistBoMyToDo
oJoHH6z2HcvHxiqLYD3YDKh6PQs2xYicQBH8hWXWlz/+7urxJ1kV3V0WbsOOIT3BrQySRPu1magD
rZCdutViZ+qTSp5MvTkQXJ7cOW69j5uvYxarpyDFkNAaHIo+0I6ljjMjaiR+wJgGZV4psXZS8DoB
58GafHregokv8sfilw9mu84a59vfHK6fFzJOAMf2TCgfJBd5HgrhD2usAlqTd0oNqKjKubtxbyVZ
/kynTdAKamM/uxuprBISzbAcB1T+RpAjHuzd7egF8/yOVHHZvrp9g8YKF0Bv0yAfxLmMkSfSWk0m
CROmHXtY0HDadGbWJum2tx2meT3nXBvx8nauWpsGhWjpdkdNYVoqa6T/dW9bq8Ygl2vBykjTKmtv
LTjoeE5nWlsdIQNqo/qVeDF/+dfHxfh4Gtk6IFHdB54AScSE/f7zAt9ohJDqYeFufRfhqla290k4
4AbR1K7Kv2NxZ6Ag3su6lsdIlvYy6UaJ3VYUd1ZTBpt6AhE4CsVeAJbf/N/fvL75c/lnIQfDi9eH
R982+Afcuv+hkHMqU6nInlz4ltDGvLp86BwmL7ljNSSR+z2CpzxbOQqDDnmX/qk3yAS/yfM2vghX
/k1Z+fFeyKsBesYC7cFTg7Yxg1R/X6mVXe02eu8E2ylK7L1rBziVGpRIqTegwHPociQeHAAqG0xM
Yb4Pq9sqS6dz4tVPepZ7u3Fkli4qpuGmztRUF+xgXCpkWXc9Wb5+t/EjP1uPJdLrQYcs0JLHdtN6
jCX+5sDOB+7nA2vA6SZT+/qWjI80Lb+G8IVgXsBIyvBmxzFdjt5rnU84T7sORWOhmp7AQzRcCgkN
xBC1CJqE+jTU6YcKk1687GdpmSoYGUkTVUQR45kG6PI3tBvj48XLYQ8gm+hcvHCfvI8n6dAlvWUJ
MMgBoXeLifJmOZZ1vm+sNnuU76Ro09Fu5aFLSngGnYG/m7PkYCT0YDvgmX996P6wmMwQaQ4dRapl
w839eE7WgXQCKV3gWmmActJDajlq7TtBlija46HDEYWNnaiTgyzjCGHglOxHz9oZVIscnxQ9j0mb
zxh9pBhhJbEYNuanNrN//aMlHGNGPqG3jvC6l5o0V0WO74f80WydloE6Dk749W/e1c9UsvlKI0Wd
MDbTNFjcgo8nRA7K6ce5PcxA1ybp6cZpabLSzL4gPKcuX5qJZp1HLneV3ecyVEcWFWainfWot91w
GyhjXMi+REbReP1SEeG9KGcKTunVj2Kc9KMZpNrir1+2oV/p3T+fydRHDpUS2zwbe8eHi3KUo5XD
VNO2P1YQX+TxfsBrMZlD+gS0aFjr9tAvPDiiy8FSxjHwenhg1PaOGMslOCPjKKLwjri7YEf6BJBN
0yC+K4puSAvudnVC52c0PXtRu0ApKrf4ZplpQHJ2uCeqF91tQ++uDC54isbP7sSMB2bvovWwtdoi
PTI4ifa9X58bq/9mz+vnFZlrW0wBG30iHFd7Ek1jM0MH72K1I7HuIaZ8dxIlum2qDFr+7s4YHWNX
BICP5+gHPR7vNXeIHwyfoC5yoWlU+Gv2Qs5h0OvvAD+DXUbwrizKWdvlobxIkCrYZoOBnnm+NWac
lH1EV13SkrF7Ya7MFlUWNwOMVkJ3DsH4TrcboTE00mY6W5buHq61kdbGz+VYxesB0Ri5CBZTMQ2t
ZtD3Z7P26YeRTXDRJ/jjZGke2K46S91wkmWbiRjoXQNAoIc5oKL7OWehltj+r7f3Nhyf2ORgibf8
0/XU8ZwwWCuBnJ/hy2zrrd1db6A60QpEguYg3Zs87ZAHMpChI6JZh7FO13mPA2X+gIeUC0YSerIT
hdheyVCpEWLPtNIne8D2ViQKU8G8tOjA5LZ9a3wp9Yam4vX0cCRj7AydsRDJRSUWcClPjifHS998
gcwur6JoA5kGJU+BjZNjNlH2bGyJyih0cPHJHulZGYt006b1p2vB5da4ecS48WaOr+gN1tv5mbKR
CaATknrXe/2COYINSay178Yh32sAK/IKit1NaGKmNV1jR00ibkLB+lfUc+Ru6EckBzNRKOOQlA8h
0QQl0V0wA29LDZ+36eQp8y0k2DWfGgSE9ruYynRdj3G2DdG/lOFD01jo7uzo4iY4FmOrPDs1jlyV
PA1B198FHb3L6/nrwPY9uX1Pc3TkdSgHmQT1yvJaDfyzyivjrF3XoLROTtpx06sTPcLWLad93tm3
lV+jiS6ZAPtMKyNpfJEzINrM5k7azBnWXXr0mirdl1RujMHZcoCrM5/xuBCDIxQuAYDD/rwhb2Q5
3RpJSO6sH5/tkX6XdEl7i1LkcXknv2RGDRQmxjdiBtV0qPKxfZoyzd+4MuUuTQiI5hubK+rZobex
dXvsTLGI6+2VndhLm/mtc6cc3oFMmfpdf7jsAwgoHvqRqr518q1rteGD3pRgSzxjbectsdkd0oJu
AEFhVlZ9Y5epWDjzRy9zayfzmi3EGHksG2hciYQ92GljfjZRGav+fQiyp1YbnH1aYMfoXWrtDu1q
QawqxBK7X6lsEBs7TNOF1Nzt9b49DFp8kwQ2tAxkes7Yms+tzGFV5bm2v15S1xJ/mPUsk/weyqzY
qzHTH0YBJKvIk8e8bs5+q5m3hLdhO5uKZ82AriLwbkZtb2zqSoGqxjAW6APXRzyG45fK6R/sKlO7
wWCUkQqXFUNlZBFome3d5FH0FJrD1IJ3YFtkZ3m8K6ZZ9NOkuzYYpp20J3XMJqSQ86WIACCPfMad
1xLzSn2+LoS6p4qzxVSAJnOIhrWp2x9viX21gRmr8HYy8NnmuO7RNFL3JusGA10TYol6xLoudJ1u
OM22G7duMVkMSJr8zEabMiO+ZZLEe5loWNugcR+SQvBlcJ1DPmbDTcqnmoCXxwyJWGZGzIV6/+nK
K7++wMwjbNQcW/ssBSeLj4lbNrDprpsxNbBi41LpatP61NnGc+fgKW/bvH2FZRd0q2lqdZScVffg
xUjMOBuQ8U59hg7ZVxe/m5pDqGnuwlFw+ISHxsLK42VkONkdi8sin/fXioC2bHKKM/rX2hToTkRa
37Ksc3esiwC+bPrpumC3DjODzqqzzdDz6ZYR7Yj5HV83LjU5Edu+E9ayaZMRRe1g3YfBWVSOOsLa
+xRE8FQHoWrYTbB3oLSjK21TbTu2SKbtokvWCeQ+9NEYX1N8DpGLvL1UMfOTncoSmpyt5m2MpgoP
cLc033LWtarj3fViLsUwrZy8rddG7z860sFh3AXja0d4zLVDN4W6u5asSKY9d/KFi3l53m/V1lic
9dpfiL6J0JvW6J9E9eKl+vt1BRWTHh9LjUFJ3JV41Cr0HtfP7XpEBq3o1qB6SOGYax/BXlroU73z
pSkwxhKNIZrwa594a1FaqOGx141CvPQe/BI7Cbdp2N6bfSjeba1btVzSlS8uQRQb+7at461ncQF2
vXQOr7LHDDJdP9kBIOZSRAUeWCfY506tLkFbn6NSWIdssv0NxhDM9JO6qRo/x3Kps8MujV2SOdxL
laKCbFFT4M0k7CMNs2kHTta6c3MNMf2cdxAT23zwze6hLz3sUXKg7R/Wn9wyEIdUTOLQemJT5sG4
6/XR/1FaKJeJ18TQSOM+xFgCj1SVCFRMXvmiafB4Ij1+z51vpdcaj3btGY910x3MnmlNGaf9ymKP
jQwgDjbXBfJ6YdWRIiKVtXKhDajbah3/jRWa0X4o0VRcL73MiDhtCuu7jQpa74YcPlJUPPRRzGxv
XgvoLX29Xv40XMRBS9iA1Glxun7xNdBvP7bKwACJ3cqqEh7GrXlXNrZ+qFGVESlh4XFvcOoQtRkg
gIUtUbqSQaIs+qN9Mu+u6GelesAffn5Ic4QrXZvba9SekR17qH40MBCISu60KX25LvYaw8rcsyVt
7iRE8FttNbNGeG0n450oUcFPtZWBCRrS00guFCFcyC45PaRZbHR2ALtCL8EAVPmhF8WxMHDTJNUQ
rWn5zfqYHvkgO0SqioZOdZoap9hy2eYCFV1ozi1lub/KM+TmveQAF6IbLnkf29FNeVbtQLxGIuEG
jFp+LNoWslZSeys8V9+vF4RuM1GzzVRb9lnoQXbjBpBOnjpnmXROmvfaW6HzME7UVn1mf8lrqJE+
ZwC8DAwjk2PcVROavCzAF9HlBKKPSdwxSmqfC9NjA+uHGQKvNERtgJjPiEZ7b4JmXvWmHO/iK3Hb
zdO7YMrvta6vXsQ0OavxeyuTcG/0LWM0nNAp33dUM+T5eppci8+0t5HsygQUkIt9t+9ICYXG0nPA
+DBT487vS9SDGThf4KkAtOZ2fuWFAxrZGnCW3oCtzssH3WpQHfJDZjlmd2k80abBHuKxsJ7iuT6s
dJVfqI17nNUOEvLAeUBes3HG7LNX29XONkZydlpjNzjT5zhtrCMTJ4hwbc720w6MnT/F7k41LkCT
kt1R54R3KJ2SldmDebPqAg6A04anPA6fNDon6yqINeRVvmLajwYlqdKMkdynH6eMSvp77kL4eKT/
0ugBLjaGSnQXm3QdZQjgUmnXa2biwb4TvJbKgPAzpv7peuRyo/JPFVZrnSbLwbcvUrfkKc4tcHna
POq34nDvTwg0tU7IF/RPVGt5D9FJhiB3pym4DXvLP5v467Kwiy8UJIAJULJOLXY/DB6q+h5xb7i/
fiGfgWYfg8bElncTG2Gix25lZuhrTdXlNu/RcTq2uXWM9NsQxihAdIiA15PCViA6NO6wrM7gRHwB
XyUBXRi2qE9txZDeVn15NiszB243XxxhhgSsFJM8Xb8M1jQPyltmlcJzFqCrs285+o6VXRNB78Me
vs/9cZ8kCT7csX1XLBgHxBLIBrPywXfxMnJkIWzqJrIydP7dZohUzb7CxF5lmrhAivEGzqqH3LOO
ok9qXGu5iOFrdNmpaph19d1IJUMgA6equVX0fLhO63AvkvnG1gTR5yprXjQnR+Sl4Q2/9g6vX1hE
hlPmOOnTaBr2rnec965147UcK6raAl5MFbTGwh4Q0TemVHvNET7VDPdhobU6Njre781UeLQNBRU/
BokxppcbRoQRglfQMlhAqbKqi6XwjieNg0Ywdr8ovYMONVq3KmqcZV/WUOX0LNtQqnk4ramOvKS8
tx2tP7les7wuuai7kb/O9F87jLl7t+Eh9AvnoKXFJ+57gM1CS2dgDIks0WeJiOj2iZe1x9xCF2/Z
oADSRn0eZOydrTQ9D7J/tWfOddmS+63lo3VX5/VmdDKq+QSbncFGU8b59yrsCGTpo6NBOHTFLwZ9
zCbZzrnS+iQaqS2HVSyyfd3P2A0o+w8MzY5OB2krl154SFWyunavZd+Ei1Jas2cqtBddqA8ryjp2
S1E7bss5HrG14uJYubXatiJgsolIdP6vmm1LpQofuHXZThiB9LPtS63Q7Rulj2qdvmmjqQn16tvQ
lYrqP5wOoafuHKYCI74TNSPfgLzbueFRE1LD/Pilp9TVvEdppQZxKLJcxXYgT+n8RQb4E6vCDpbV
9eyT8Xwqt99ljupwnKjoDR0sUlZb+j1yNheHP5ghtzX7bWvSt+t1B8Vgm3VwH/JyATPxPi0mhKSi
SVZuM+8Pq3q+3PAraT0YEM1GxO/ZCZmzBrbxl0znmnF7Gx7BmHErrU25sjMNYX8hcBiAXtlYlW9/
Khmw3gQ00WMXwV0dNvNwhT5xbEKw7Wrb+RHEkkS3aYyJMo9nbO28aEqV7z0N8bUfWe0q0vic8VPN
lzYzUYCtY5sBSbmaS/GmMO7U768bhnyeZFwn8wLujcs06nMRTsnTWCIEKiFtGlzCWzvQk63wlXMD
dHZaEklZLwKVM9Pxwm0RavF6TNy9Vwh/YwdQQVTiHTNMP61gd8EBKT5rBSLydKroFjB/Ocg6xxsm
Kegofv+mMW/9sR0HTBoiue2YrjcH1/3cai44jcxCyQTcndbuzKFf8XoDdgXzbFcWZx8G/oOTfo57
JS4qL7Zq3pS4JCRehztVFTRLFlKQGxOE3AFVpGzpyIzTEJz6ojlpVleczAn+i4nBV0yNXFqJ197n
db8sZiVElAW4BiZ5GDJfocj527auMzfmfm7c2daMXSeG1qJ3x5zyp256C5WFEI423Wmd9BHFtw29
ZqyEbZngfOKmQTKnd7jOFWuF3jcTCDD1ZMBG4A78X6rZyx+bnKGCaKXEvjGQVAejivcqi4CnEXiZ
hylqr7lRKVv/PXHt6Dz1PcCXZJtJzTrlPvw8W1O3HYHqRzM260049ghinc48VsXUoUQESlWxXLOl
sA6JJ6xzh1o0CnCMDC0C8Kwp1CYI3WTxz6JUuPhTW9t2QbGO40HvoFg2bQNaWE4GowLc9fyueBW5
44+cjH9pSv+n0/WfZvCP/40o5fnlfCvKUUUybOp/u+Yxw65ffmm+/PSHVd5EiOFYR8f797pNm99G
0fN3/p8++I/367M8juX7//wf34o2b+Znk1GR/36mHjDb+vMx/ab9kn387l8z9WwidxzP+JFtTCOS
CfePCbzBIy6jBxL3PmbqGRahOg6XOWlOUIXI7/qvATwPmeg37BncTWz8PLf/7U3/OqrmeHH4/gT1
/2H4wfxrnjMQnzkPfP8YSWbUMskas05vU4mgHdI3RmN2XkDldIbs0GEZxVdBuqSOwaXd3UyHHvcd
08ikPIZ0b7E0tOvWvvftN/ZmuddtY3rVEWEi7JmW/K03rux07fs7RRGmr9LigHLvd4f61zf1+1we
x/1wO7u+CzRZHp2YgJG/82H+ypYnyLXCTW9F0DzmEtKfdy7xSujfw1BjRALNvPgSYjqVowIipgAn
79zCRFOMMZRwiDbEpgo1rPzeQyfST7H54FLeoWpDKt4BKXdorCXG3o9PvXUqiDTJVyJ6IEtuOcAB
0gPAyd2XjFEd1oDQANbXn/s6AgZgbl1lgc9IFs5tM+DxZHjng0Bww3fPADUI2VGgUSxeY4rP2vkM
scsBPZY5r067SwyxLppqm6TyE5XIQphi7bnWgaTFXetWK6mIg46PUujo6s3yXWcxrQ17T/LhY3cL
vBycwqyDYGg+IIes4CENGQ4lA52etu1NbTsAq81zWMbaLcmGa7dXG59cl/lbKTiXIwjEwPaw/yQv
Q8NiZaXLRJknVuNdkpuHMJclDuc5Rfu99SjjtXQrSv21zjJMLTaqZdIEs27tKu/sk2SMpVLhJ6Az
t0hscV+Jz23YMA0aHtJSPNZx+xyWj+7o7kKTXbMimfTeldGdJ+i9kaNx08yGHLeEzicwxTUwNwgB
POdF9rVrHaz+xvNAQQCH33r24mOSgSruisK6yagOQ6U+tTq/2dHBNgXYU4r6PZM+turUBk+f6eAO
AtzImFjGHKrKUD4N6DvDloGw6ZzLzHzQOn1vfUNQtu+wvwloBlVmoelXRw/bmxliqpnYCOD8MD7H
b0XoQ5RM+EA7Lqpu5lkH4E1CKKuGdYkazKJOlH0tzLKCwBdDbgDHbOYkRFXjeRBgJgf0swkOCRO+
tz2XCEH2ipkZBtJzBJ5TU4wmpzix1wOwgS6UX32LskMm6eeijz+FWg2bdapfh7YhpgUW4sh2fKmq
vLkZJW37PGn8BaGQb1qf3nmZqyElXtQqrddqojNRxR7XbOmS36EQibc8PnbRd7I5bymnHxiF4lZA
gzLCMKuYmorcOQ5m9kpxFtO5qiBNGnf1RHdOszkyjYbKU2Jws0h7ACYiASJNub3QcDL49irqgAp2
XGBwFxKIJnGHj1hGK/KmPUstnRBiAA6s3KeeL9cBktOeq4uWBoS1bGH2s+85WkrYGiAiTGCeE7Yx
AxvdiNPKpWdXiBRHXCdfPE5GozsXzJf0JL9YAnovIvYnGWm3XY2/u8EBPt5ZXkwPEO9zz1BPt8B+
EazdmYfUqe4zumtKWkc/c3Z+cWsF1saP6w3lwHacmkULayQI0cT4z6YoFgV7vQFSU5V/LRNSSlEm
3yb+U6KGTYwTNnMRjWBxpmjvmxFqHilDJeQO8I4k83o4gMq44NFy1XIuWB0sSy5HNtZ1A7WbbQnW
5w4VCS7Zfr5bdAAJivvQZhz8TcSQRii+4/ylUSHuYFq9iD5Ej6UYjAHcedCxjdRhfgMil9/t9k3g
aKiCC1ZZY6ZOYB/sPulmxeuZk42/xmR7FHtpv9KXXVqlBDUBygKcRh1j2+nGNbIs2NEZNmUuHtAn
yn/04odBFNzfiMt4LJ/CEOMdW2jExbrAqLQxKMRQIzhvbUtz7N7tXr3x0DuPGY2AODwn4yURDz0C
d8VmSIIKSAq8Zx28XFwi2wiDDRz9zn7XuPWSq8OIGDjo+N0qOkgrybrGamVqS3ps4Nw79vTJk6vs
feGPDyI2TlENi6Y70FO7txC+G7dRK7aD5Z4t2z0bsX5UA5B9QPBI7BDWpFtNV0uN4UxUlBDXQ9T7
BnZJ9hAmsBfL4cJlKrINg2wZaGI73wyDXtyO+GZ6a3xQwv1e1Xu6M2fdxBNW5ZgPzLCl4RDjulmk
ZvKcgFzmvhu7AEVF+9Yn09YquGLH2EbLHTWb0K6PMJZjxe0ThHxom5iZDOzyOvopalxjEZgpfkdj
nSQgVn37hKALL2tOs1N/nt+YZSWERVQ3Q55xuln71nLOpPpsqogFJO5fezb4Y6XRYfDx5KfPpIcd
iJiHYeZCxanpY8BgaCrWWhCAXOOogA6DvJg+cGQVvhBggztwejRC62Smzo4QXtbDZemAIPRxV4Lf
ihUX3pi1m8rzAEXKXWF4O92o7qUJ0lbfWgM1B2glVBLLoDRPU6CtkCxszYJ6BKfskLg7t6/um+Y1
GoxvvkeYBO7KNpYvzNVWIwzlJEEBr+C7R+PzEPDCHUIaoqXt+o9uON4ZTI3qFNRi5e1KsGASB3Qi
jYdaAtjh40NvuJK2uE3aYZUyVAkKh1aH2jjxHCkwVPEP8ce/VF3/d+rm35fN//ZnStn/B4trY5Zd
/Hl1vQOjVf9j+w6wCfnr6duyyL+kb7+vt69P8Kvk1frFJ46QbsQ1xhLNyW8Ft0fpbKPTtmeNnh2w
Mfyn5NUxqdJR/1Bvm/qcDvVfBbfmWL8geEW84tG/RBRruP9Sxf1HRQnSnsCzCXvyvABx3IditZGB
qwk0o3tfO04M+3DXsBKpKoQqUl3qHAlHmwB991EKaCHpKb4dWctE6idPsgsctRGkDBPAAS0FZqCc
8kbvDWiwx7Gs0mVUZxGAqIytebwXwQTToO3BAGsQ3OM6hX9c2O3KdEpuvEBiSK7fEGDZr9LJ3JoK
xLeGFpXdcIzqydep752Cdh8/kropmU16RPabq88RLhhWcUk0S89J8cA53W2QF/ibZ7aID3gwQjW/
FPQVbyqfFTrN6SM79X7UhpcEcXvZjo+a2dEMCkOyWYKd7SNLKUJA8XaAg8XKgMvRhPQa0lWYUS1U
RnFd9QJ5Ro40Lgi6s89N7dBZu0jvWpJyQKsTPItmA+2AKS3M530HsEK/r8sQKMhgE6mjpq1ZKahb
I0s7ZB3eGeOerrwl4w7euMwBbGWXYqrDlSK+oo8HuFG2s3f8fsBzCfu0tpwbw+2DU5E379NYQYIp
81epalQ9rMZhfs4rSB+i6shEMFC5mcZLr8mRnjfwF1dyv0UASe+wzdoFYX+rKMgoSNik+DSjefNA
qXVwwEVpfskQC270CjtGh8h4oaT+NQhswmjc/rPWwYBvl5ko1oF4jFHUtquhtsA0jymYDXUqworS
KWHVcMBCTQhxxo5EFc3GJNwH/aPNFIXuwVCiHHDDhc3imYCxksOxbTBQAWRjsDOU5VMcN9tMTJvc
MT6bFSMEFenfIuu5iBS4JvZ3NbC+qNB+vKXQQ0UQposoRZKgBgATXs4SFePgs7DuJ2DzJtzeA7U5
E4I0Vqt+0lZ1rb8kgKN093+xd2bJcSRZlt1KbMBCbFbTz/bZAcfsAAH+mGAgzdTmedpDLaS/ewm5
sT7GiMgkHQyis0RKpEqkPzIkGQwS7jaoPn3v3nOnvd50QCy0bQeYLc6hYvjMlMemvnXotknTQnR8
mWnlakw52OFUBaltJJ+82X+nKhe5bMJB0wRUAhMlKPizejFSOLUxm1UCYM1zz/yB6koLwGW48FXE
zkFSl8EWYdpCnXGJ1xxKwvQoB+5RQMuITimNmjil+vSAmzj9hROIm0yi8Y5okCZV7oCPA0tDSERf
Npdl2wOqvu0c1HVFnLwmBpSfxKd21baxJP0pDXY1HI52qjetaM6R5XJVtK0Q2TaKopV017J+ih2A
7Uhf4pnnYQ17SngmdRujm881HFyYQ4SQGJQb3ZVZcF63EHDynk2dNCfE6DkMPQ0el5qMl4bbKqr6
3gGaH5AOGqcTQy4fcVRbo9MiWLOYZtoqAWV6C9nOrkxwgdPMOjjjwLOrNeCBgdnBgIresqJn74ye
fX2e1DQUJqhOAL0ON3zHelVSBLD5p+uY+NQ1kixzyaibrMGDJYllUFh+OGKl2lKv4eXGrHOFJ6bF
NItttKLbOnL6Wpf9H22C/7+5ftC5wqX20eb6246n4jk72VL5Y3/lRguXVtXsBfjDRPLPLVUz5t/B
JoDWl4aV8Ax2sz9tJPrv34KB0TXS/7cc4bq0vv60kei/45yjh0UXC5MB0lAh/61Ndd4z/9Xs5S9C
DT33yajxMK6Y75q9beUq3em92yRhqj18ZmCydM9MIqKmG9F3N4n94lZyxxJuTPWjAQo6H6Akl+02
WKNz4604H+pL1zBpBugLETzq9qGhdRVC3+90dWhldjWI6sKLh81Y0bAuBiQN2X+i/Pt/a67+7X/1
37G4M+he/n1xd8TgpOhhq/w39g2cTZl6zX97+5L8dvX6j//9nOW//eM/sjf+3Q/13vx3/lnvmb9z
7z3mGKbxx+P5z3rPoFUqBE8msZoeMAnahn9ZnJzfqeSwb/J7mDfcb1XiXxYn8TsyX/6YxypJpSj/
rQ6rcdKbxHApPNOSbCJzlKTnzR6J7/yXceKPOPehvJjz6Qy/NDDW6MnCQC+yClokCUHhi6WBH0se
v7uOP+mLWnMU7r/eCu/djz61N7S6RpczqleNRRyIX239AZM8YH5vBEzrl4egyTjoxhSB1maoMkZ0
nz1L28kQbCouK/R7CN+yPb4yeo0gHjTQW3a584xp3ltXAQkSVJuLtis2CaC4UTPOa92CCBWD/N0F
Mz2PNJQpVBuMYOcDODmRmBcNSQ6huv71lz1xYv75ZecngXWIEOdT3Xwraj+hTAQUSmSN5uOd0Nu1
QO9bho8CuA27Yg9Q2AfAGtkbr7YvKuWdaZA0xvYsZyCIINGuWiDS5QfGjp8/Ao6lM1UXuF3nEcD3
j0CHMCqxsoLkEoAnuTXCUQtBbr0NfKaRPDvE46vJ0BZu/OQBkPjgwvzsAcToIlxGCTj6vJNZX4pS
zLJVWdMYI44tvI1GdG/0S9LxxrSMhWVT6hD45xIAlJTaRz+dreHdM2jjM9Rx+hKOYJ88g6mK86lo
qxrFaEVWWrepCrVFU3AUwERTUgJDcNTKDSnNwFtgDGpH75AFePgY2KEQ+GBW4P7k85CKLrkJJpm2
7+LRUToxFkUau9IdzSBbQ7MX3VUR4qhyGtIKG7N/tlIYjra+tTsyt0KnZNPwLQjDBGYJJVfTqK77
yf2iSqC6YiCyUcZI99q3xCb0yCno/0aZvhuc/Ao0EsjZGhd9kI73IuRX4Tg45Mjus8h8jqtgr0/D
3sjtRQACvuR00erOtmyh4JSj+aVPcMkH2vg1ATM/w7PiCf2lm9cTsBMi0fIeCuEoHkTRPIUT/VkE
wST0ivYS80G/GmKKv2Z40mo7oBvHCSSBuxJJ7yUZK8hWE7iFrmsHmtbdmdJMMlyG6SN7zby+nSxC
lAakLM+vJpf+5PFLgqLwTdLaMTc++wEnj+ZFqy5Qu4eCjve9Ex5L5XH8fQ2Opng16nvbu1F3Gu2j
X78HtvmzDzJXIxYnf5e9/Me3EOlp7nUGQU85aQJxYTscIfVX1rUzPSL0nJZdtkTRva3agJSzwn/V
2/QxZTKbup/ManwbKuMZQ9udEgodgTqEUOJc9Tr08ipL6nGRYecrKmdHtvGhstzrwLrqDf3QYx1q
3fTWwmaWdMWlqDzIEc2RAeSikD1A7M7ulopANq8ynjSr/5w3/a3tmR+47ecd8t2NcDGSGAbDO7yq
J6sQCsCRQbUFM7gUi96Vu6oeL+2AMwgGU9YPVLHjtqM7hvmAKcAVh/m1EXAerOrNr2/FifH/21ot
xWz39WZ8gm6ePBMIA6w2G3DkKkk8cjYt+6B96VzrKm2SS0M0OMKa9iLWa6ZO7bXeIVdNoWOk434K
OP1WOevURI5iog/LRTQRrFWOnCbD25os+gAV+K8/r/OTjVTi8oT7YGHngFbw46MTJsKlBcqj07gg
U3Q8jKhhLxPTXuuFQ2yIu0QDdmen4qXTvbtYQk/Q8jsPxw0xrCPWNjjLNZJmYnsmH3Uxc5UQzHMM
QDEHrrDUbR73MUNeQL2qJveeGefsOxgvZE3/k4ZOl1nnqg63uYn0h6XCCwk/LYvrMjdf7LrbTFVx
6abe58Rkzaq1+rPOEQxrI3l26ikZ5TNmkLscgJOugx/NyuB6qJNtrQjfKlllMH+JdZiOqypB9hTn
DbpPER619BDk2R8Sgr+dOfOwvXsSUZ6QI4wmxiBR3Jwv93clEY32jmM6ScElgC2inXBTAVceWprR
AUtokjF4rizOniNukewBPQP75CzEU7aRLy5KCdobM822dftDV1bXrRXfk919l0fqTU9sUHxUHDQB
4PZb5Vk+p+TV6nMoi1e9AR0mDFJBzJGQ7n6rZlgfaDK3y3ZGVV1OjvtEdfQ2NMNDA6IU/dan0GyO
3VbYyTZMyfKwzh2LcOucHxE76J6GbdP7j4VRHFGA4zwK6gsXOORAPYdSi7pu3uWESM4Ri13hs0ig
RNkXPiPxcOrPU6O4ju34vhHVJ8tL3gqlX6W3Uaff2rn1kBm4O91wYThMc3LbuUIDsmwD7RbxzmrG
GqO7vzXq/qtWXLtQn/3M+mKHigF0GdwH0nlqRqJlOmMn5HBVR/IyRoBZ7tPYusaacAgibTX/r8js
545vq1KoJCCD28z94JV3fnLPDTxuFmoHqAHvtgE7wOOXeHQL7ZbZ6kQHQ4bBda6IuKs4crlWdzfK
O2+w3xytPpbu+CnSSoHIOT8rQgKbgaO65YRiLExps9T1GcX9IQwqey+IzKRdajXo4LOKkNUpLp96
K9/HPvmPpX+vDcWxyccHvTOQONw6resTyJ4/Ral8Qft2UCJZIou7jXuQRrYD4rgGhWiPRLiOKVPv
pNAv/TC5MrthVzQCCjFTX3JJqxsePPpS2hJV7qfeZkD963XHmtfBH/ZOzh88uJ5LAj1yAHmy7vit
b+hlXjYrGsqPndJ57Oo9hW6/KG0A3i1dq8SOPnd+FK7CucYq32wcnxKctlVtTdhmjeFf2GZwhWVS
agzuh2zL+/DoJfDSTH+ODOnORQjzeBSvXdt/tZF7A55HDyLF9a+/zfsN6Nu3cThRCXoJ4tTfbGnW
wFGQqNuRtlbqIZ/NR6j2ikUHLpPaEJ7hRGeeDweRxClfWZiBe9rR/erXH+Tdas7ngH6CiE7nQXRO
P4cOWjv38TutKqiJKRNoOVCgAcUsuteqgtpOdIgPHuvXP5UxwfubOQ8YTJeDpc1h8MdVL4tU30DD
mMfYxbXudJc9367zPttwHHpPMpf396Xmblxt2vTVE1s5qGjkEIb+lmqPWeZtP/hA70phrgMqIqpy
d3bAn4oAHT8qDZAUsEmjw5wLRzPXBAcbOhWxAmemp85wbxKeVZGnVK9EU2IFZG/VDkldfLDDnpIC
TIf+kLQ4v0tIAaibToqzSK96r0M+vyoDyMsGOSMh07d0i18OsHF51hfDWmUwhAkzGCAq2pp7V5Vk
HBXBnSQAJ82OrVZ8sGjNDarT948VyzUEDywItNNbFvuoF9xRkjRRlzFjDxQbUpDbbQ83aY2EwfII
lgz7TSEJfhg87+sIyczpU/JKBYNa18f+aTE3hoxB7+prN4BB1PWS5AhUvEZGWkrX0Sg3wrck5W/S
3fuhJAGhM4hj0HLvsmEUQf5CQOrbQMhqOGAzjZ0Xd9S/BJO5ZK5SLm0mFunFpBWohDMw1dVubupm
5riyB+8LQvh7X0wgJfOR4TbCczlnxabIRCrDuTBsHB5W53x1TKY8VsBwQ5IHjJPR8QLJ75BvCga/
ZlYqkzJhbAQkItH2+HcuP3ga319rDzWby/LA28mcbS5fvysKrNSiKmkM0kGVjRIr3bc6WHQBXhcQ
6N600JqCyrKsCwUMOyHmrDKIwIvtm55OMVOC/Qef5wRhAJZKZ5TC6iu580jtTg6uDNkzAQdggm+W
LblMG5MqZJiTrIkvGNY6i6vSALMdsmiXiKNXjwzNmApHn+vm0SiRub198IneFfDfPhEHKQM6j3T1
0ysUJuPgGtAwBnEf+vc0/sldsxVxZOTGXYQV0cjBeUWkHsj/Q5bdfvDj37+jyA1dBk463SzDcE49
/EaSJTz83rTSOSl6VbcfoBYjZfIWsV+Q5aT3MBHdx3jQr91hvPcxeznoz9xpuMUreaNqXl8Cvocg
nE1IZ1cmhpckIYYGrvioq6fMSXds4tteMUCyR1Ih4MIq0mjh0IQdHFHCZGsY7RH2nAwee1vLgw98
NlbEHhFyXnXVVZOI+zJt94wwbnBlbrUmvcEp9DVpkSc6mtqVzRUVG6qmN92vr9yGH43XL8iGbZwF
j6Vu3CuKx8zKPo9RdD71j/jHby2csJ2BSsMbVxCXHxxz7Qpy5TT9Io7aZVkeh14cy168NU3xXLQJ
Z9rFpJdXlQ/BGS9ql8ebnHQRxtOwJD0CULqc+WPf+jd9HN+VrPmYbnHNKtrSZs10TdM/aW2+KAlY
D+EHTb4Si7Ik3iYHHF40dsgMkGRb03jog7CH1gZGNCpmxHehLy2NktfNedEJGlhVXXs1ddAu6/Y2
J47QGZ6Zy5xVRrFMr+0RR3zgfLjZvdtc5ocF4hwPKwIgOi4/vs5uFVNOGcQFORYT6konvIVuDgNV
yP0mIa5VAZckgCg817frJlNfPVag3hv2GB/KZesQWq03LummAl0lhxZOMuEKrdiyl+3dkHcckbXV
mNdAGLhUBQkvR7/z1NxPuvI0cRZqzk6ICjzyzjLqYzv6q2EyPnkxENOoNe/iGDdX1lzDRkD96THE
a02UL1IBzOQXNmwS2jCXuRyotjwoqXkTEmidyLPSnl1EHgZOuJ+JL+/qjjtl+eQUqkStjHF4pNm6
wu53bhmcpBJ6va2RHBzTukiBNRtZvCoJDbAIdu7tEdG2xDGkdpNmbsG9xIFLuCqzU89IL0sscrKR
bx6mb7ikw+VYdS8I11maQdbnR/jTy3ZsunXhDDoumPizMhG0ErOWVusyiQ9xRh4xUlcgYA3agXhb
aeMRjzfZlrD5lZMGKzYt4gc9cm8jpGFeeYF65ksr93MhEva0pSxiJvxwZeSEqN5pkkNk4J7JeLg1
Y7FCHbwLXMT/GuU2du1rnFbrqbNJ4xzOlQtCQclr0cYgmA2ORwrGCu5SCNMWv3JD+zNoPYR+gqZk
PT6w7q3bXOI+Jjaz4yu3+v0lwowdnIGnLgLip2eKied4MQqSlQddO2DzPzhWAPCRrQy9I/GrcY4B
U1ubTbHD8bpUkf9kDQSruFJ8ibzqws/ksRLdUkDuj7z2MVT247fV8t8aNv7tkOZ/rExnhtX8/STn
fzV58o//k/3GPBgb/4/yeWP+o39NE135u40cjEcOvI0LTu6viY3GEfF3hxuO0IYSWaDE+efIxnCB
0hkWWDTOD/ofv/XnxGb+LcO0ZsWPxZSRFt+/NUz88XxgM4ukJJ6JLwwlDNe1547md5WI35aDJlxl
He3yRYbFLpou8yohTi8ijCHT0Z7ReMXZOqyijt4T4todzjSZk9YzHHu93qWaua/ooQm4rtBZMuss
wg8X5Bur/GL6HQGMOMiLSy9GqywDmEOGts3D8dLAvwl2sZXRzjDchwCjNOIFdDt19UFX9hu25l8n
y/ff8aS6sTUQPYI2wFEvN457O1RturCoJkcKNJpXtPycEOKzTeaHjNlZCe5Iek69iU9Tsz9ke5rf
L2nnYOVTE9pQr7k19eJ5kMNdqa8jjuSQ0LO3pOvOu9y8LWyP4z0LfNpiDksb4xWQFUlrzVjdYZX+
ZOp4ojovwV9dOocymoJ12+JoDiWmxtL5mk/Vawcg7LvH8/qPr/u9ccD48Xz951XwsELxJLKIfJsp
fXenC8IwQjtIiDgmImFgOmxX5EGx9LbBi8hfJoQyFSAipNa//sHWj7vjux982gDtMUL6NdJI8p9h
1u39sxiYB9IIPVI0M3bddFbvOug5wwZGUiAvc3XR6JfEPjrRbUowGREXRONB6CxfQdZoeyM7x+O8
KazP0ClibcG4AmoK5jETVEdYfLC7/1iq//npJVBJ5F3o104/fTSadcGbbB6jttzUUTxLwEmUkTvX
7f84pP4XrKN/u9r+dxyJC57Ev19IL9sv3fNvS3CfbzkB1z8Mvuc/+cc6iqXod4prj3XUBDvJuvjX
MopX9XcWMDBis+9N0OL45yqqGSywGH6QM3KaoLE0cz//Gnyb5u8u5wq0tyalGxNr699ZR789Bv9a
Y0DL8mTARzYYfFoMgMTJOippBNmN6tUxCrrDUKXGctSTZhkUGWREiYiexU2xhFzEOewfI58EfKgA
w0rXYHnwvQIttXUXhs6XwCdzpulYU4s89zkn82Q3unPx3UX+yXJwOiHiA0vX5Ijj4rxiwDJfmu8X
/qZMQLGPIIRHgftmYjmGSMRkZxrATQbzCJUsJURK1my5oZBSeCQ8vdlMhgBLNhIoEuoWttcesj7y
tTa0+D+IArdhJhkdutE+SbOG7CIyUnRRf/Jb2G6NvLcC7EVtn4htX5Y3zVYbxnFGJLkbngG6YJYf
bulzb7umpmzXcmPVJZ1ao1Ukg6jVJPPU4NypbHk71HCcfn1VTgfr81UBGew6tIjYtLk4P14VKA4w
xhoaLKG8r/IBFkvzqZcJhHmGVxVDKyB9LRFsEcNk2q0bfwjsvWzyNzOGtOAQk60l5pludPmDGqYH
wH+cXRi1fLSlzY/TD4+bpetgOF22bKZbvBQ/fk4Fs6uitZYfkSKckahirjigEDshieXJD36k8q3V
Sg0XlX1Whn6z8aH9rPIgD9A/XBNT53Zath1LHVlrFxBO3ha0keNl3ZQGHXOGgmJA9t0K9WgV3Vf6
WTdh2e8mW39urLBbO+b4VgITA3DoEqgSOVhD7GwNqyLclG1GZlTy0A0yIjQBZL1MW7B76SP4VLkO
M3Zd3zAx9i+rkqe/zTAGcKE+BNqdtOHnG6gzjXVtW6f4esfbjUsBVUIb82MwKAuok0v6sDtIHF8C
2pK5TsIooRuJwUYVX4WgOzTU8VdkwaR6F7h4f/1sWT/5OPMUnl3EZYSGn/HHe2a1aFGNpC2PU5o+
W1ypbekxndQV+Z7aSBKKWShymmPuE5AJOgCkZkSg6AI1keA8oS8VqbbWagZbtp6rq0KrNSKSwZRo
7kiQVpvfN5UreEzDy1DznbNKBrdZ9Banpo1Gc7qPHWZAfl7fAqON12oIyTLQSJuren396+962v+d
Lz1nYa4/LSWwo6e7ZuunGJXSsDrWvSKmIHxow+g5gKhgtJuMd4abThZzVZCS4K9l4F5kKGpHB+5N
TulDKYhutm6//vpTnY5i//hUniFM03WZDc8aqe/XvMnumZTjYDuiFSJ5osIQUU9rfBTnBGB1zCrj
y67s70G4bLUED4+MrugCPegDbwkthcx8xCBHY1gosaxxLSMCHaluU3L1ZDynYOJ27skS/fXH/rF+
YmuBj8nokBOEQ89QnLaiyPJokYw24th3aJV0Tfe3yiFgRiMk6INabV70f1xWwLFKE5+s9CQqlrkY
+q5GNG3fLIAj8KOwv5p+8LkvmE6gJbhnb74eSvs1pcn+waL7fi1DKjEPyNEx8Q/9ZCcyOjGGeVSJ
oy3UW9vLG9dv11r6Nir8AorEvV9fzh8Luj8uJxAAGxS3iwv4dIkfe4lNUg58xwp/JjGzbXRoii5a
pJn74RI0r8OnF3Ru93+rupGGnuwnWme3he124hj5DskjrlMt47IEIQSdiQ4xLXYvDzajHe30yAg3
gqGl/ewO4oPd/mffmT4moijurKS//+N9jZNStakxeEd6FIJQlP4AWRolcqju4lr/4Ifh7f7Jt5Zo
AeeNCXnh6duvAdm06XLJ4zcepDCJ3OgTcCjMwB47LSflQK8AFXYjmU1t1a+w6XkbuqDHjvdyX8b1
eVSAAdb1/EKFhX3h5Wsn11m74vsQAFfH0rPKdEnbPJleZTHW+8nTz9SMLHLDnDhZrd5VXgwlrbU2
cTeorRdi+VZmFi97AwlG4hCEGKrqFj4Bwc+RwqWptzuR2evaYtJskQ6cgHhZBd3nICetV9NtEmSs
dCEzpcNWN/dKMs01C3e6KkeL0bh7LlLLBDM26sRb53C5GiKDkv5oy5Jg9zLmUF1454XOodpt3Bu0
Av2m+TaNq9iFc6J/81EeABRDZ1TGY6BNn6fJv2oVcUjOoK496aarYw1M9QlqxYMMM1KzJ8PHArJw
k9xea15+jioQeWKdk3VWfYEy1kOm6Wmce/u4hSFDZ65mik83n9TQAVn8ws8JbR2uVRYzGw7qr06M
CrhUMbl7RjbuRosA917Z6Cs6bR3FgtBHJ7Q3BjTOeOxxxgwKzAOB9T5JSIADz6iBCpJmyuucgRGe
SVCEtZ43O2gbD/BcgtR/qOGbXGSS8EhoXTcQYR7SgDRA3xPdVrO1e4rO8kpZ1W3oIoHANRpuakkE
S4TMgUxEcuOChAK7SsNsI3vAdUmoiU2SvyYm0dbjCMsz9MD9Sr9cakaU7X69gBjvV0nk+x7NEsrE
uVY8qfWDtjKZezXRfQ0Cc+GOuF2HKrr0Ba4/Tek7ySdb1AaAIAuAxlrE4r73qPwrQmOMif4zQ58x
oBmpzbFpge0RzD7K619/yvcnklkgzgbMQk6J/04jGkbp2IPzie5bOAcbw+9fXDvaJhlRrkMOK6mZ
yFvP/ZuJvRqPeOBuGMxv6CLPCeMaCdKatg9VcWZKMqzDvqRy9ImyKXZaG4T/mUuKdsYzbSQyMwbi
ZIEqdYdDXxvdO3W40t1+nem0iia4qzV8oMLq1pFVvskufULuNmK3GTfMTgU5JYhck20f1+Yya9tq
41Xl/RB/sAP/pHDgWs4CSj4awLFTvW0A3SeLJje6bwz11aUfsNZKCDx52e3jzkSElLUvYy9mCrF/
XsXydqKFPSd7AqUpcaimwbIP+/WgoPtlNOuXWearjR36atl6HqIAPaNJTMKuWeOA/vWDYL9f/CX5
PTymVJ5set/UKt9t6n0iQfh4enVvGVQNgx5QjMuIpHYa2qM1EodUT3OssEPUgHkug7zapV4v1wWh
tcgkUsIp2xU1z6t0sOaHswmnbVt3UXfuE9y7swxFhYpJpay9BGNLjdsZUku3IKdnKwxUPQ1YpKVZ
E1GvF1jqgeNQ+C88GDD73DWeTZJlB8xRlums5MDY2TxEWBsWDH7ue8e3ls2orWMrv48648WzWrX9
9QVCjPW+xOISuXQROCcQHXSqeZuc1EsRdlb3ofrsw+be9Q76xh53WmvkDzWnwEvHyq8S+6DTu7z1
OldfREMSLk2Bm7lL19AS283UdFByuu03P5plBHstEGdtUHnwyspPTtTQYxyM/Dyl78XuSOQML6Tp
AocmsRY16g3qWzz5IQptn2ORWXwNGh0i7WAFh7wUpMyadFbp1x6//SqAg9NoajmiuN4lDm2p1nHU
WuYumCaTSE1QCMYyD32QCWqdKeLqA87MRJC62M0anZA+sH8FROqDZSLHm2wHX5fpweIptl4/GedB
drDGDuvhsRuZlwd13BFUSPOSCCPaAilZGJrYa4P5ordmu6iLlIFPE21j0yoPdt+S/hy0+wpx07Ky
SkGas39mwjaYAZ69y+AizCFAeR7TCliyamtmrb/MxWgBFRh99Kh4pITSxZZfwdQ6H1qjvs0Mt90W
JrHhwRAfVEFsiNubn4Jq7LCuFB4l1YCEzqSZOXlqImcDf5sRwaoFWR4uRYThSyvnfMIM4Hdl4s+C
T9YsaFu/GOEQX4xYzquYMGk3mspt0zKtiWL3jRN3sik6526obAacqlG7JLHXaRVo51prfa0981Mc
mgYj1/auhcK86Hyn4DynxRtEMi+6zsy4jTu5trpCI3K1tta6Tx9UwxyadM12ILQ30NoBN2XtreDf
PaWVtoqdllyiITnUAnZtVnRvgQMWEX715TdbJ5AxVNCOh9JOuTciKavz3OkGnpPwNnWDy87P5G4w
zVlZsVOm9yYp662oKVetZq0mlhvXxZsnBkS42kRuvQkLfFPpkcYMi8A1GuNu6TY73USjIc30GBEP
6BuNC/gJdFRhziLPJJDrqO3PXTk2VzUmPkPY8TrWk+A28FnaCJB1Ait/DPVXCg1ciYpMX1QwBIzz
VTn1HLw2b9aRVhQ78G7OVpZlug7C9o2d6qWfnG6VBuSeBRdetG0NMyHfm4jl0k6esjCtN342nUVD
EzD9stF6ZJztp1sC3dQyIPjzbAAWDFJSbaswvVGJ/8VRIEh0eIpEfgIi0zrL2nhS4asdMav6VZRs
CwB4q7QYIdWO7ElRhRfYhTBB5lu/c3iblpZA3R/r5pchbqGkK3TntD3QzOt1uQUomzDAdwmw6bjl
zMMJj2sRP9s4MXfa5ME1oXxAuWmpbTfZydKLZkBg7R90VK2Nis2tC295F3U1XHCRPlaOR9qd+yUl
NWI98M4w2WWvo0xdtzGpjZltuovxejJI51VZiKhmTC7dwGyJPeDtdkYkCkWiWfuRJkeR9DD0WsSj
Ir2y+uIi6EYNd3Ee7QdQf0GB/HaaKkaRtnXBmbfZ6PFkHHPt1s5iHI4xE2OJpOqyDKbkAUl4j1rP
n9Z6lt55RhHejJqHkqgHeEc6yy7363KJhLPbDYnjLZUmvcvBRHzbfSlrOR7p7r7AVx7PamYvWecX
a+Aty2KMiPj0LH3VOTmtJuIuOwWnORTatV40z0GYEW08m3emyCEOYuI4IUJ7mxaGt0GSFPXGlzwf
oi07Sbbk5O8tPSc31lovgT+PTr2qHObYWhi/hqXpXAwuDIaJhwufLrQdsyA6niJqXbFjnPuVN6xT
YTyYwLqB4AtzKztRLsM8u85teEATY/ApjsxzT0+vjLZ/Vpn15Eht41dUURFUC494b5Tg+s7IgbWn
AtNR3KXnPhrSRV9mZNYU7k1vaV+HFmffZAElYQrIGAk3TY+zAD0WadHawkij8D4okNUPOObDNiof
utF7lL2hXfR4fj2dVPawTl97jNJniatf4ijva2Jb824tZEl6Iasajvf+3hvhLLN62auDnOx6kSib
Ebo+ZUDamWTnuwhy5m40CNQZ+4ocbhfmvxWSbt771joy+/qKguJhMpvZZILjqmT1uJ7mLajblUCl
HyHtcLT27WzFnHHYmB6N8DDqzXMocfzZSK7ZjmELja67bJsOM25N/KZZNhs5cNOHpDChj1shhl9A
TLZeXdI7fDWHKlxDfoQMLMAjiq6KtmgvyotAH+hh28PnyavTC+RS1545DMsyVOJ+Ns43zv4bjzcz
btuYrqAZ2M3BhJjRSeR+dQFbO26g4WWZfYiawdv2baQvkzwElCXcR5nrF4neDg9RyTgTqPJSeH60
aXS2P968T05df0avwQpRVFdhE54JZXk7SPKEdUXtRPCxMHdeMMlVStcPRC/1f8HtrWMLeTaocavy
6C2VJFaXkraTGwDpQljzGES9z4ZSTRjE+2QfOJ+Cwv9caUaJ6cUskfp4r+FYKlbO7o3m3LiRE0bq
gmi1bZTkCpERjfi0quXa6Y1NYDqLjokF9zrowHalTG+NJCVYvLVZ2AK8OdJidSa3PgyIKifNmUFM
ykPgLDSLKEIcTkzwOtQhsiWdIWYf87Tu/sbmHq4Cj5c80Ua5LnUUJcpAdEw+RbVmdoLqMZsONPJB
iUXCWIIrklilI5NenHbMCtjsXddHKErwTHdt94nFOVjlVOBLVPEIvhq6Jt6AT5jWmylH4yD6ntpf
DJvSaxxWAFJFJbhPZ960FH7DOMJ2GKs7I5IuF7pxziJVkmVgByss7fm667VDN5QQkH3/TvbNVg0x
rzTW/3yMnnuHXaJuxF1eIMXqON0uWncsF3nBq9px1oc1sBs59XmcERaOkV1ok38s8wu7CZ9trw/W
BhJcniB+gNrXpnMHxOo61eVW52ROEVKOy6rOnmRXfC0a83Yy4nvZKoMZkX6XKCxOo9mN27EpPyWj
Djk6PhqddtEOqAc5k2C5AnO6krOT8ejUwbSeWtKwCLeluA642mMSPIWqW1VWnq7awKCPoZzujHEK
xyjD3PNakejq5VuZ1p+ZvT2Vg4cu1wqvdK2fw8fCl9x/5gjg7McwgQMmcc8bELp7u73X+ra/zlQ8
QNsC01Zr/hL/3Srt9GDZADAAq+WQA6n414pOmwhVutQ7wDJ+7V98W6a62iR5I7WtfZEmPF+4DNIh
NVdYOAIMIqwAVR9h2AsQJbHcGouhUyQTaXDFGggZmUbJHBiA67o1Lhv6GRPqsoo6GEVRtMxbEa5z
pxWct+EVQMttTOYg4MXUWrg92zfX13KhagDH5+9uomYDWSs9AOkGHaUnAgBIjZVwSuCwiSEVi0Ri
x8nZXXzbwuSXq2KRSeOMKOk7ChBkN/Mbq+fBsAvxubImi+vAxxqK8DkvY1Ji23rlurAsjIoVwIc5
f6B6uyj6pjxvtfBgtDCaMWb/X+bOayuOJN33r3JeIGelizSXpzxUAVVAIdBNLpAgM9J79/T7F3Tv
sxHqEWfu9vSahSSg0oT7zN9oi96zyYo8BFndbKRjUgmldIEBTI2cxDRmxb622m/27CPmFpQvWQKv
hLJes/GZuhJwVUfksmiGIl23jTYtnCHI136av81tYx2m7lvluc1aH7mpnsxjDOEqVKV2GTkrnOk5
jXKMMXD9sRDcSpwHiqYLGD1Lz2txMA6AsQ+liTKCFW9S4sJj3g5o6BED+Kp67xWdtrfl8GRXlbuH
4vC9rmYfg1KgiVaR5Bt09W3sj2S/VjbYouvaqyFxzc04sYG3bREtkZqXK5ToxCp16vFg6+mDo9KQ
ESAdbl848mSZQ6fmhwixTK+9+FsWuo8jTLaFyyK4KPWOjWGEchQiOhc0XbtoXGCWsyR4w+K1Wrgx
k3rSzl3kR2u0h9VmhHNqVd7klE9Ws12Ye570HHFw0DUcLmPeYDKnyMkgOsMO3axDQboDtwXFMGz5
5vrCnMJFMbf2Uo7FQSB0UjituYplw+W05m2anWiTTfNyFNVdXMeuMsl7cLLoeUjr26qQ21xCHrWg
ke5cuEptiYkxzMhmRci1dNvop6Zx58Ln0KBB+DziglAE8UkKB58jBn9OEKQbYrydHRdhpyraZlAv
H4I4ufOSe6eLzA0HWbQVRcsToDOz6HW4y56sNl2VOytMzFBazVLOc7xqFtJNbvFcJH6IkxdDRj+c
qkXROkQ6ihK2GXa7xiBVsnyNCEmYqL3kW9zCIg5u4tASfBE4QXDUPaBUXM5ksoLfFuPALTsEgcsM
0e30O2IY8DLRkkVT+H4OvXvwODg3xJRyXfCusgmQ/Gju8YhBc9Bj9CID5eeqbRC3dHtzxeI95FF5
GIskWxpFA5nA0HZ/rWHktleBA5OUIvML7pjFBUmptW6ycuvO4or0JF6Z7bU/zS8SdKpmd4+j0zlb
vDVPyUCtqaUng/KKXuE/HT5GrXFrhGa9GP0G4F2KqD0w03gD4/kQTbAK5BRENyCom4y7CLJDXA26
kob/loaWwCTHw9jOxxqxoLBhJkjIN2O0KsrhjsPrZ00vZOkBGFtQhrk3Y14RepvVourzq7oJXsJ6
LNG0wbQhjbsHCtS3E0q+S2mBOE28DlBkpd3bgbvLOv+tmAgea/yMNknrEBpH7tahxLxGR8g/eAVp
he62Yl+F1cVQotI9AXBYVq2q+lGQ1jDxWL0Xg5S5WlL51drrXrKBqqamT2Ds8zjHoyzDCHSVTlNx
yOT0HReAFW1FDsTMuJMxlX43xEO9dL8RcMxbrbsPh+i7IwLgiHNrbG09eZI5iUCPThNxCp40yOto
83RMwhLc7IRcikaNYEkRHqWlZJkEprEsE01cOoF7KGtpbSJptTDwR3s9OObeKfoXM22/g28YL8cG
RCllvT3Pbx7KDJ06NPcXbhCxVKbppm5nC61mjCNBQiALbWiD0q7kgDCSH0OXOqvYcDGkVz4fia4f
kMt8kxZkWmhb9AgcIFQaubjO9pLkyPNVJJxlwMFFJf1FdOUeawh9CXqcVb0UtrTvo3J+1Xda2XTH
ac4pBaT+o13LZl16Q82uKhN08LRjHDbicjD9b5NrrQ0/gLCSvjnKf6FvyZNnPfch0yXlotJMopk6
vYdVdZhc8jxQ/PJYNUV6UYreWo++DrTPyne619+hdvmz8MZom9rZz85f2Y1oHx2B2mqmgynWgkxV
ele966Ng6bcgreuBuqSpfZcyXok6DFdD7F0E7KXLwCJ10rUno81LNBo5k8fwpc68RwkDrwusH5qj
X9kEaXuvA52QAr02itbYpC11n3meLn05drwUImDUucslTTTgB2jV9Widb8bepEI9mc5en68ce2vU
xcWYCBRCI452B0OIYyUhljcEr9Aor/EvWKZpYexg8PRr0L4EiqlBKi9sgiOjP+QJ+XhLenidguZD
7C8rlwj8IESIsCcvlkyPoCiDESzUAZ53zoMWwhaPix4HU+NbGPtHvOSIEapZg5FKDRcJr1jpXCFB
GNnZbkCbXnMQ2BJm3WLdPj6N0Zxu8dQTK7j+uD16QbOUxPcrGRW7XrHtlNZs7YwGmfJSZSKYtRBW
5xYxdEyNRaHIN7Fhzss4rRwC7FpZcbQvlIPUgYe8bj/3eHwRL41wc0edc33W0V7N0ZP3IAniWj9N
67FwWCYNxUMp/PHWafVkG8U0vIOCRLs36j02tcDZ5Db0tUdj1LpLcxQJZkjxHZUje4tjUZOl/bUt
0ku7iO/rWLfWs4sQVzJEq9ztIK4gl7sYp3KLsVx3MWXoEWsNoptGmSxE5N6PikgsvRkIxmxYBzo2
0aqyrumNJZtKb1ZGF1wXUNPiq9lUwh0mEVZWIJQ0cFiszCQn+p12uu70i6lInzD/esUHdlyG6ABz
lsiNWzTHoOGuyzrEVAOJWN9/TasI4wRRbyavpwaIzZJZl1CI3CbZpRgkO2y8y7jyn+1sTLc9FQG2
W9L/kCHq7KtGWWs5fkYJJOmOQQVzA+up0UGem0U+R+k+Lb1TqevwKUieI3RxNZQxjap5wMtzF2Ze
heA/SJKslteBcJfSN0IuyiasNU+AcimxfqN2kl252nTsKo0Cg11vBjThtpp2m09wQtpgX3qPkTUj
fQc8CUgOznNxh9an2CSx4JVM49qCC4stjUvGPvR7O0m6RZaGbAazdzJkGJL4xfZF4gS3tiVuPBSC
07HSlmNj/JitNF5brSlXlYGZR9VjVdJiS4pFr+X1HOEAQguKnErEuFqb7pAchp7mDOeupJzd9keN
DueSZYDuvKVvi66nva0OgszxYmKUuL62wv4tc2B/NVXaYoOJQILNaYWsXgLBNIheM+bqEptXLDot
nUi11rUNhR/GpjevcjuM1glwftI5i7pIXOebd7MCXZMtWBmMTbSBKs/s1vWOZID2bRNtPAmkKS0d
Cw5pvvQnsPbvz9yoyLjFS28Vdyh0DPapHtGobqIbIU18HUehLYmPkWqtrGHdtV637DEM2VdKmLk0
wiWcoWxnZrirlCpkH1IkD3J0ZuDGxOdyprqXmp38DlqYHX7z/uI5a3Ds0LOrCYrBziIgaGuR3abO
4JGmeBtSkYn52nqHodXXTq/TZ67wvYknnBqrRmA/h9jjqhu4TDSRiRUl3a9xqO2bsLGum1IUILOp
nfQz2zeNO6zTMnn/bhxVOR7ENuTRyMWS/NKPpi22p5xXnXmSib9KUpzux/jVlT0mJ4Z68TNJVZMM
KseFJ2cQW9BcQngQsyKa16E/X45BZEOZGF/BN8zHnkjSTdmOwzLT92AYR+jl6cKw6cZiQTYvUJBz
Ndv7orFlvZPAfkVXIBpPy1ARWxX/RiGuPnS2agqgSSmn7Oz7lGhFNh9TOFAI83LZkGoqJoMLxy7g
3fJGG2Bps9HtYoyqN17cDxtB+T+JXmOrvUj0JFrT/0S+vD/2VUB3YPI68qFDMtQDcgX4mYTa2p4a
jppU3uJoICctuBg7qLQAoO4SGzx36Spx9czOaR3EsB+95RhA4zbLGWCz5TqYH7BZ4z0hG3Mi78Qg
eMazx57dy0pOPQquFsUf61scV2TUTXGFlBO66TiIbPVoIKLvKBNbpI7NOG8CF7NhxGiMa7eBFBd5
/apt3NvW9xUxaxU1zXVckpSHeE407c1U0RDJuorSFimYQflqNqtXQ2o/8TYpVwbVgN7cxnpKeQo1
Oz8gT9XnCgulBmunOq8f6PVoq9o2F3rtOwsHZ4G15ifU3oS3I0N5mCRE92JiO2HL3jV+/CzR291Z
iX1TZnRLXb0HVNqw+DFaHyEQPhaJube77j7NfXNp+QyZtCIYADI8uKBhksYisJKzS/2btNKwmg2U
fgSPfBvzrl7ey4JDtkGmT5MkLVPwVveqyWXJ18KHK2dnoBQyx3nSWmoBc2W1RFj0udxiXHfc40Zg
N7ZGowRDC/R+MySqMsG5ExUui6tkkbTRazJhJgwg75oyE+kYKzNwLYQPdGq2sXHpkq1i1ErCm4HS
q9p+Ectwn1VQaPMqvbdKF5XC+rHXR8q3Wu9uTVSaQs7QxHPYPJgGs3qbvV9G3BxoQMBPC+H2aEHf
GpQIVrlTX7kmSWxTeLwkJP5Hz2bHDrVmE5vO2g3j8cIfBQl8oA04edb3tU+93hkgnte5vZ+S7mmQ
I77qaxl0r/5UaGvPQ309GqHZTblHOc3Ee9TI4WCYQYKTQRJzYthtgfPpgPQGZhLUoBGZwo6VKvzs
8/LjH305VleoOW1RQP9Rj8EBs7/0Lh1XpY+0XN02eyxbna07ynhp5QaaznFPAxIzgXFAsDwxiHk1
5lgmvFU2gjApid0gShAwxFX5JL1wb1oT6kMWjDK/fhKWvLMt8+hV1o1ukMxTQdgmtK2WZjeRigFZ
mdOwQili/D40YkJ8igNgmot1nb9ItzpkwPkI2id6jcFPfboD6mcuNXeFASphL1hWTEWSpeMgHU6F
jABK7y8i7WF0NEoNQ+hjKNxfitJtlli9srsb1pXtEtJpRcEZCNfPK1J/Mc7Njwkdg2Ukw1OVYAgU
jdM6s0t5STyOncR0AxgEM560H9cO7qJzOZUoj/eCAhZHGcayr7bFeFWiW4yd4+1y1aOwKWKHObVh
QMvUtQwTtVI7uh0clmnRs0xF1KwR03zLbagjReb5SEw+g2lgbpX+Y9pQE3IrHafD1NZXqYuZWL0x
B+oeWMZoa8rdj20//oiwX/himzb+obkOFAVkJQxj0LjeJypvZMW05hyRnwupP0etNy2mOrjWhrc5
q5/zkAfwCkYgnftdnhNPCvsOeggZgRoXn4bDHNWbP7f8f0fwAHP0HUCLkDaVJMCvB0dLyulboVOc
zaKYaRhXHc3GiMPYrC5KZ1GjNQKm9uI/vqhtGQAsATsiaOApKtaH06qElB7D4yzOcxzi3uS4P/xJ
/GhdoIf45OZ2seg75+3P1/wd0I7+CPQIUDGgcU3++/WisS7D2DD68mzaZX3Z9UC+3NnfB05aXlGQ
e7TLM+Km4jKI2LFawwSaUoPxqt0nt4iuwjpEf740numywXpxknmbzgkkQ1//Sjfud8wgYB3hGQAz
DaGbnyEYRdjEU9FN1Vk3am+Te1ClzWAFWwAKts/QWDkrOgt/VEDYNia9nclrx6Uw0E7IJh992KL+
cuL+jtj2YUkKdBXxZIIu8enlCVuRFYakO3sOdLiCDDDwmx0Q8q2f8wYi33sMUuhjsQNSVcfzmy5r
cRMOBGyu89pXxRvsDutgTNi7VZ2vQo/L2aZyaDUEfJHV15B6AeLgutGjM3g9GHaFYhc2JUDPtm0Z
UvgufYSK3OSH2WPs1INu1DNo5Jo/eVsvrR7xeGi3qZ9oh5itYIE1IvjkBBZpnV2FOftNram25+Rm
SywfSmyhhmtXJOFlCjAvrbIY74ac4q0oj5jkajgJgHnwNA8XUmN+olAhT1ahLNpGfZEMxfBAct4X
Es6tVe8DBHemrNxX/hReZ7AIoWYDHDZcZnT0FFRGe+F2JkC8NBgXLXXrpeGS2iOM7M5gQgp7wNCA
btrKy2/qODiwjUjuEDodgQcdi95d1aZ3F83znqKztkQHWUCNAThBfWstZVWue46PNWrH+UU+0Sby
sitJbb3J47Xp4+sqnigI9etoGC+GjracXlrBKrG1W/oZyFRoBoV/836ukf/qndrgiItyZUGDuo5e
dbukIRPH/WDja5qOwGo+7PBKfmoNf216/jcjmXsKCDlbiIL/BFm7aTk4Knz1Nn601KciZE8ux1WE
JI0TiidTB7RmQmEvR/fZ1sUrTs0zvYuaZqJRnywfq9TKXw0CEWar/1Y6OYgkvdzHMcB/w6M2SLPn
skdTpfSjBlQpOZUWIClHWaim4Gs4Sy12m68AUp8DbZ99A5KKo5Ss0FD5TdiwKUMUD0Q+nS2loeY5
MP11CyHHoU08DAa1I4lgtI4af97QIFuZ+XMfoLaVTjLYtwCfJzlS200eGmuLz2G/6aMUNXcL5Cgo
p5U3AarTDUB/GWX/SjliNv50bsbkQmInuio66xtGxHLbRggmoKCOW7m+Sz0s61HucK9m6a4CWClI
F9rOM2IlKxeMT99tIE60yGXQ+PRGOtiuQytjlt+7yXiBAqHttP41ksJad1VQrKwx0Re2jL+NQ7H0
Au8ii6l/N1ED/r/f6OP4mFGA9715mXsBqvR5/jzVpb1HIv0uUXmmjtiIkQ76RRn43iHw8VpICxrU
yzbmfIYqgF5WYTBbW0TYsUpcU5D86ZQxvYCxMCiViCW0kWwviRWWAVYwAUkVm981wnFIHHjAzYZE
4PBRVgAqxgcDLyGOzrxaxvEL4tvaojLtwxx1L/TdqVENubVNDPooHs6mhSqWWxgCZWh3DEDG/oJI
/kfcxX9nwvALBfzfUhd/+al/Nob438hutMwPJ7KyYvvbYu36OcNi7f/W9esP+fb6f/YyD7PnX1zW
WEr/TW+EC27+y0I3miOF8/ovT4a/nNP++haKOTjccTaC4idu+FvZ1/mXbUHm9R1UYNUBpXRb/uY3
Ov+yPKQPfddzoD+SOrv/Cb3RVcyY/8m0hc6BzO0iiKIYltzep4DJwpQH+Y0gPTVzeOq87C6e5QlI
fZDZtHX19Al8+y7D56ElxfEhvcWrPJzwdY0I52t8gSmjpTaCZjS7gRQDKsMGHeR9Ir7XsQ8VzItO
eK0JpeegyU2DQZlqssQkIqAXKFJC8jUqsKiVTYwcy5RmADxEjOZ3014a/Te/RlWwTSEbRfGrLBWy
LdyoJJ9q097sjB81sq8jIFKR7bX6OiL9aHBr9HALoOR1B+LlHLu0qeJq6VIdXKBbv4oGZGrNQ6Pd
+ONOBk+mbDYyN97k3N3K6i6Y8USZKXZoqG+8T5L/aDX9/y2Uf/tT/yvXCgHWv2cC72UtX55b+QsF
WLHo/ltKQejKnERAX6FdI4jJ/ocDDNHXxG6QwBo2KxP0/y0R+1+uzv9AlSOUjncFi+e/GcCGgfa1
Ax8G4h8AVwO53k9ugn9yF/zkwckS4YiyIGSyUNB0ILH4NdIuLbZWL6MempfFoyu1XWK2PwCRrVK2
bL/eFI5z3eSboR8vHMpoU7VxU3+P8PqNJsqz12IRlDxZYXX06nMbFpxtUtvIQVxF/ZmKZ9u6lKzx
67ZvqZAfkcUUAzVnxEWR8Qs4+4mTJ3kZGdZdjjMT2u2thXhXdhpxWfCdclf2wzprzMVc8VnVlvYB
y2djUR5a8LVpxjd+RxrlT35gVljID2N5/Guv+EV/4NecS70f8i140AK1BcbQ/bSFhB6MmDB3k6OJ
k1+WXrgzqk46+N6n0TgM2rTkOYNgptkd4t3BKRvqB5eKUuJVeyB3CydTVtBfph0qhv9lZ3PYPYWr
dl6XOWV/qiFG3kiO48zJsZ4PGMgvTG28SIdDCHhKp/ur7kT336zwwRiHC4VzHXwGb26Own7WjTdG
xujlNdiEWhuXjGKXGpfYjX3jGzRzb/iS1t66bE+z7d7iArXyJ21nmrQ6a3ebOfV30dD+ASIMxLI4
W9FLnuenYEBxy9B8hDXpqHjtzwZOFB5tIBjGMUWG0b1mLjRFgXgYHDLkgwyaNrK4NAeEQ6MTcpdc
EfvPRTnRSXfxf6s3GnjPwjtO0NJn64ek2eKHL5OclpWtHzoFW+gV0IWvzrkzzqPDO59bNV8UgMds
8gXvpdBIE2X/kIcmVMfgQbrxmlvnOw5YHcEY4bu+1JNujbjiTzdCybba2NYMst+6JoDsMFJuqbf3
dLcCUqj+zD/WkX5na5mahxbat0yldZ2Zl0hA7SqBE2C4KURJwYfZwArCj+rUdujuaJFaUHVWPddF
+9L07VWCkVul9z/NKX/MvSPIn4dW8hgeKKzgoBYEYj2XdTDccFd515wbn2gQnU7RImLqf5F8m8Zv
xyaTC30B24XrhEL9uzjsh5Q/nvraqNIIOFlEiR76QOuOWMdXqC+XiYzXIBCNHfSoF2iyayuuf5ql
/pqgOKaN8XU7DTqNm03TmhZ9IEYvoCm4UISYwZS3UlCyrdxtb5wZML1AcJcaNgMxQl2fD0BLKS6H
77LBU1EymeXlFD57cbdgtvHqffdsm1TCne5BFqhS8Z6q5GTH5oHv84maflATAeOjYjqr8Y3wekzp
im7A0iOJghrGfFAI9VETm47hpHgxAWZDHpB25gE1hEv1ywyvw9Ci5TpTcRZbXnwTUSB3qHgcWEDc
STbZgO8EICqTtJOuZsBHaGazxn/ueebBGDs9o+LGWpzD7KQ+dvTeXISRTdaWKc4Z7OEhPTv1s5Yb
K1fLkd18VjtcZiOZhDQY+oUNNbtMn5YinZZGZeIhZS4QctgwhQoJEtp/Y/rJ/GxC+0sTUtXgwCuA
HIqt9JY/8XdlQdnN2sIVx9EtHngUXj6/RQ/uzRu5G3WvbX76a8dWi5reamKW226OT35bwew7mOO5
tMttg8V3VGG/2ZXPas3xWXpoXOYmyNsqeenRjsvC+VAgTKmWTMeUjZzywRmB5JXdmjNCjT+7y99f
1MqjzHPFWqwdfr4GP8Zn5K32kidWvED6hh+OwSii0W7esPnyV0/EJ8M+49e0lHCfGVp+XZ0mnj8B
Xt9YElfV4WCiS4kF/SUwKLAQqOCE9BgzPBI0+5jnD8MUnBxQKJ4bqqkzmjnd6wxbIhNgsm6fZ1C6
vCRNK9SXbnSdr46WX2tHApL5uxUK1Uw05ZBe/0TImzCtJ/5MuhvPQCbLiS6H8RmSywVPg4MCLn/R
weMGYzp/wLg2Oo5PCg2b2sFXJaPPh9znO1Hf/7Dg7cQbyxg22E1lAmRPmGlci9hW1vpK/THXyj09
+GUZR+vMemMYbQuvbqS5ZMNtN0wVzvlwTr4QRDc/70TvNyYQG6W8hjPDZyIyWtyJ17VNdxMzHRkG
gV2sTUmeAFeuGXimgRQKhKAW+FyStibI2SX9Ws1I1nCBk1XPIa3eYURWm9Pc+iJA+HwSv98iGa5i
YSGM6X8KEJJJjPEos+5GHWK1Z7LdmZcB257O7RTy7JQCLBtIyNn7K9wmo/xnZ+jf9mkuDbQVASzE
P3QkUD8NG/wVMUEHam96vd6pR1PHNuuaC7e+OPV1tdOtfClFSWXqi1q0igs/BiDv14apSUEavVz/
vXz+Ycr0JcsLlFt7E06MhI5Cs7ue4qtJn1cGh6GjtetIHP/8rtWC+NM1Pz1vRv9A2o1NVxC57kIZ
eVryevDdnR98L/roi8mnPu33q0H3M2DZkayqufnhCQ0aQ2YacTWC00sHPJ4GZbKSw41pHjmFPN7q
nx/PUEHbn674aSqVkK7cUBPtTRnE10ieUlXrF7XF1EVNnameohibt8WSnfFR7byKpNzUX8yqfxxY
zyNhR5cIM5RPN1FD4ptsx2pvKoTTgNKDGkN3jNNFHTL2uajyvQtv58+PLv5hFXFFA0t1rvx7pu7l
YT7jhNjeILKtxMXuaY2vA/eexyydM/DeYbIuCL8zeOwiO4XDPmBN8V3WvYoBOJI7YE6Y/6o/ckZ7
wlh0yA0K7HoJg9XDOA420YO39zsX6D/xVXmYjDdUjAB9036XxdLX3LXpBDtY9QvUTvQoWntBscUx
bs+jq4OEyw0Z0XR6Vgcw5/Kf38MnBZL3dEOQj5Elui4yD756Tx8mndbanSTzi49T1MIWY+u1j4Qv
HGdDTFeSiLCwEaOB6aKMFUKOzwnTIE5um06t07dfKPZgxvRpTpL/0IjBFYlEk1KKoPjz8YbooAyl
J7T4qMJ1s/eRuaByD6tjRrVd+ezlp4q3pxK6mgAphk42WTdz+lC49lII9Zqg32y9qVpTtFQntaV9
NxFuwxKbp1IbeH7uwFirZ+O7RdWchZfszJIhjE8oGy1URKFiQiYCA9407m6KNz5xUTh2GzHeB8NB
EkK59yQXAHEOYIJzt0H12WkThLMpbbMvqsUbClpzf2c5nUVZut0wysBQUKEJcD3BY6Ct9+qQ4667
jByY5yQj6QFjqGNQyR4MljzkXa/C+nhat05/MWOaJyZHBVUiZL3+lVA1MTi+yin3IL3WvQEjk5YV
iAMPe9D4iv2DwEwyoVDWhQoQ0PU/EcmjJb91WexVADMuvTA4Ugi+vEbZZ7ANiKOA96kCH/W+1SOw
FNf8hCzJXsxjx43OJpal6hiYAkQWaBHaZGp9SWga0gK5Uo/EDTBjKkhMBFRzTpIPZcIvQT73uf+e
O6qky5y8ZacrykDrgC8pVj3JVuu7W81j9J1j1NRbLCQwMTyBQFyEXgktB2W7cxqXK6IEazyoCFUl
VfpQfAszSXI4wDF0y03m75C0vxyLBts7iFcYEQcHesC7glRfRV1AV4FtU/rKfgTW8xD7arB4wzMd
ZPWJ6h20o77yrGaHeCkzlD74sw5I0yUIVEl3QFLl8R0yBxXk9oCcwxBjbEY7YC6QbvCaBFgImSIx
79kqoiaw4Y0IcQARunZLc1WP35k7fEfUz0CGCqYGg1D4OzQWqPanJ0fmaheS5nyH7cDJLNitVbCZ
Zs9YnK5FHl/jan/Fjxh0fAKfCRSXyAXKZS4eGoQLa4IS8nfZP/Mzf95MPvH//w4waQNSKTBoZL8r
QnzYTFostsAxt91NadIoKGB0kRx3Lt6hz6l8VmF/WXBUM3d4yJkl4LGxF6heDcTqKh1RsyzgTVPA
KMbyqilOOkpNc6Gv/nynn3wH3u/URNOO3jY8J1X0+nWXCdzRTSZgvTdwb+FO8v9mWuaZ/p72+M2h
AUnC/BUlXOl2ofIilR8ZgfiiZ/RPh9/H+/hUDYOM6ueGweGXTiQBJG/vI2Z/Vy+CJZXNnop1vnj4
X5EGvz38u8XEh2FqQKlJ6RBK2e2DKw6l9LZiPGR0Rtggi0ZsXCtfzRHFAEaMWUJQSdcRCu0Xh/D7
W/4cf5hItCJkgYwShflfRyFGeSTyUrjQNTRFFWFn2lthv2mADNnYeH4lJydxGzXat6R5EPJCc76j
+LJiTRBsM0Dk1p44AOJcqr3dy1dUZNQOpwIY0nIKPH9+d/QDfg+ZPt7ypwHrA8fHaYi4oTXfRu6u
FvK6nqN1PB5ZtSOargJxVDXva6NZz2TsiKSsVGCQo3StNtW2vVK7vfOmWkxSNjugxe+7svpXIosg
+E6ZfYkSLB1Sb8f770B4eiiFh1Wx7KICTl562c5HjKIWUAAaM6dh9tyLasvfJh3PZ/u7CipwAgNL
bnwRpRrqAP7DoCnxyY8HtKGHtCewZbiZCGl8IzoI3VtTHtyHPQBBMlfuMIYJhGy5So512ht/HoNP
ovN/z19gMsIQNIOMz3fgIWtvpjrTJrWxp6DWw0xht2YuqJRI7djMDO4kZMYOKEPTkVXTeEK43x4h
pJtf3dCnBYWNHpAMdDfIxyjZ0vz99ZVUmHAPpjUEt2P4DPHnWIX+Uh3nkgK231AlJYtsk+RSzWiS
Q75QdaPsufw6tf60oXArKkfDyw7oN9asQs3fD2vbDqD99jKqbgl06L0uWnQH0FRfShaEilst1ohd
frUszE86mbAOuC58WU/V9pGm0T9d11duHdjNlbdxyemkdRe+Fx0qr94bRXaCFHVqsuox8ruzKrfo
jc5ITD/nGIbETGm1gLyxsmT8mKfGTxXjWGVwAvKrzgkX7EfcJtXCxDJOncqlG50IUdWXNjTeS160
nOBNcBgTaXg5iWFHhAbpu6gYgCCHE0C95684SaVx/I3CrAteDv6/jNtXLtMR3/19NXUSIai1UyXE
XIbR1q7rc+j40AuSUzATgVWKf7d8H0vyg6Fxt2rTaUHyE+A3JUA1Rl+VK6rOuCP26kz3eowRoSds
CBsIt9X75Ix1CgfsvnFrLuxqRssQTgwlENy9KEl1V7lOMTJ5tqONj66Q5Ewwg+PfpXaeoSdKaXV/
mbbzDXNKYuTNgpOedWgG5zZwy6MA055yh9zwTH+jdY8o0d+pdCqiLAbJclEReDQUttW/qWhGkLOU
unXXRt0FcZ76MVXzjtTbpNOy55MgLK34looims66VRFUjngGVtULOfRrVU8c+JWUkKoAgoP0MLHW
GJZIloSQ0TXYqzUIw/E+DdoLIxsvJiIBPMUu3OC2al0bVHB2IrjkJSllkXwslhHYvsAOTvwTr5DA
1TzAcmG2aHv+qYEYszDoQszMq9zjICfIMSMfbUQwfMNB1ecI5WKqwG5VoppsXw+xXKtwXwUgJEC7
tKoeVEJgyvgyck3ERcI3VbvH9uS7SuOYGYUeXvPS9aL4RmVSlQnnFv/1InBP/Nlxgn03Ou91oGiI
TlpbqBpu2QmVDKjIWUfrGv8245CX4O+NsxZHB7PyVZjBx6qSMF8aN1i4notvmwH5GxDONNvXaroh
Z7gE4fygDy1NWyqqEYIu7HEY2wNvpk7Ln9tMV8VZvCSeJ8sGE5tm2c7jqRitrALbO4jwkIzvH/jn
Lflz3Yzlb9ugrNmblXAnJZpft51iYOomCOvdtrQz6iy91HV3LYXYzPlwj5wqYCdfda7cFvoNmK7Y
vNXodqu1bYTlHvWfn2ryq3SaCY9pw1p4b3++x3/YotQ9ekAakThGtPHTPdbOrOO6ajFjp2cCOzvE
l6dCbKUZLuIMQR1WQ4kd72Icrdf3iZZeKz0NlRYwRgzo+0pA6Q2yMOXh7Jnx0qAz2s1VRkM9QBAE
Jze6B6RUM9YUo3pgi2Vd2McMCDI0jLUkCeHDGBBmACFMZtD5oXymEpo/P+67Y96Hc5ohwVeWs4g0
mpYKse6vQ1IVmtDQXCpuLT+69JCuMtzqpzmWK9WZ63EEwW+erD7ZpBluOa7RXqlTs4zVKQUzd1jE
oXWpOgAh3LBuENeVT9HP/M4Wo5ZkIuz3TUOb9O4af6i9bfcXX59nn8MNHoNjjDOVijUsBu+9Jvnh
QGuTeKDBY7W3/oyMDto1wCguY6eAaZs/qVWjGhSq6eKI7uzg0UJ2/uc3+TneULcgsAbzSRdsWuH+
p8IcEPimrpy+vAWAtAJBeqhmb6OBW1KHKqubPd9ho2XQyedUJtfYrPxmvCAbvnhPoL9E5ioMzMco
jHtSFkS+Mjcm2UJZ5dfRHfzeTrEaGG9JHtPMuU67gFS8qMFhGytVsqHQf4J8KJZNAKmd2YZl1mOG
awA3jPXqmpe9BhB5cttyowXI/Df1dCCEYs6yh6h9aEzCgyE5lYDxeVn1EBb9j6KCu+9Fzq3mf2XD
a1Bu+vWhVIOC7JHEjIF2cJD/lJXpeVARNZf1jWkXe8NPXyyLVad2R40DhZS1FdGTbK1rm94AijUx
EgbDfWImis7W7Ydu5FwpGohugL+1YhoXLvuo5QP/K+IjfLMN5BZemGoGsaH+F2nntdxGlnTrJ6qI
8uaWIEjQg5CokXhTQbWa5b2vp/+/BDXRYAkHONETYyhSFHbVNrnTrLUS9EosttvDRPIF/aRrvKY2
QhqBr2Ue3vLT336Ba8GUkG+pMPFAUpzgu5irkF/16ug7P7RnpeaSG54yZd4q5Rd2A1ai6ugRT4Ul
RoiAf59bVzk5JiKaPGvvWJQUVKKz0ZP27/1v2Ru+cGnxuwP4gy4okLHdl7BksH1hxK82mFQw9OUk
vZpfJNVkSaHGKAGAXv32cOTX+RBxgvkh4S4pxzl/FeuTihECdcSk6sWLfJHQU54ugFaXuteTQSfK
pNrG/kSSIhmJFKnTmEARBncNRI5MYUNHBGfSVvawd2ei+Q3hzXIl7ozZVa+Tfl+hiCIJZbtE93xE
7i7oX4oOwm5KcafN56vGjW9JlY5JuZrzZ1g7cOAHqOPKM6VUqhyv+oNWBwZ6UrwgeUlJT/Ycwdl7
j1A7ohPeSjIt1I1wi7qY63qq9CelVL8WMZ6GR7uDFqdPrZhy/pKracM7Qqh99YKmWKtR/lNRjWu4
kd/HLiJTF3gblwQN00WM86Myreu0oxcl8+L6d7qef/PL5i9W1cYR6lKSQe1V6Ik6K1EWv5X0zS/+
diAvI5XBlmScBHRehu3vHks1g7BP+q+rfo7UAmUn6Nwtc2I/o/gtSAj0IQj0mGkgLnxbRtqXgSQz
w4gDYfPFA9tQu6Ur+7WAp0LJtvhVVvFP2mjfEMQ3Fq16uhbQAN5SZOHjKi2MZvlubDVEBqzhb62t
r+3sERmCTde+RJFz3VIGLY3qrqzai6jxNn3T/GdwoGXh5BbVi0StUu7s1SvJSkpExxLwVNwUuCIw
b7n8XlNoppKJamJye+SdaE96V0X+hWGQAPNf4b3R12Td4bYzRrM1VU1uwt5Pv2Wxf+W4aOwhKwIR
YaNL+3G6b/eDc6n49rN0Aw7wDtRZv7RNuoDSZK2nfwAn2XKgMFbTV69+NflpnjzWruB3pE1IuUoU
uoPR2TNXEaCBTKBEpBlqeiyDlK4JFRM3esyVbJXO8Xs7XFtgfFJUXWAJrZPR+FqDDRiN/0ALv1JQ
2Wm1TdbMP5q4fUjnagUTYr3XYgnqbwkUaL2sV4Nv3WrFax9ka9WcLjuHTk+WfqnRzhZRVpa6ufXB
601ev6bI9rWuolWDOM7o2zc1XmjbWSAvNjQdvGhtBB3J9aW4kogZTPCKJCclZQRJOJIUKvv6rvO/
yE8i4A9x5lwFxA6S400MEuMJ3iR7kj+O1EtZKo4a/4yj1RKDtnAuSS6JdXCa8cnP3XVFspGU8OwB
jfiORs6aFDGnjttgpMhGgurBZdfUNhSvB8UtL2YP0jupORdFqAgJlaCE4zVs3fKHhYBWAjerRHyl
I0jhIyRREZtX9B5d2X75y3SwEOHaTDS4C990667WEUEo5/toJjQM+rUHw6TCN284g+MvcaNBZYRu
QNOA92iottNAZwFJXHc/9PYbonubWJHasfsktl92UdYhi+WWcO7eJJvEXhNn37RIbScDwQCTCQSy
bW/3ZVzeo+VEm/FbC1xI8tNMHkkarXgRiBC+YSIpOfw8hMZXvM3ev+MBIIfuEKdc8bsCLtD1coMo
G+4rhHrPuuqZHN0mkI39C/Yr/iK+n2RA6YZlqEBAyD3yaMSteZbcJF55zXd1kr5S8eGQzRkNcTqq
Q3Sc3CeJyMVppfpOzzt0ntgLyiNVCjJd4luTIlZ4QAGJyf0kyRBTx9N0tnJEWYSsD24lH+04WBGH
gHXeUmMiacyLK6+sCWpJtKXnfzluIBCZGPlSiEfB4GHoyse4gbf3ca0A9jLxPEyD1CGWgX9XReI4
kHuaOxKJwFIkJJbdqdXJQx/dKn7Di2NoiBeLghoYOTFxqi2sLtoo6yiYXgfn78h4wcWCJuyu/GFc
SfQq2wedDm2XTc5NHPc3JtiUgJJU2LwjG7IZDX2PTRGbqGeXiEkh7MkAKVRmJPTje8GqUKaIuQgs
pJVinFzyhJbTrnGc8ZYUKIz2Na2snsO52aSJv5ERBPbDgalot+0bJj1Qt8SxDqlgMtosouA1sIES
YkcKHeF9gFladQUHn3N/L+vaoh5dgtr1gMNJedE0XiUxqCbQIw3AIj0UIbGaOa2NsuJe0onifTnF
pXwgJtUOmaoIZwGByorMuc8v23F1rbNxbN4ykHFJ2yqDKW6N43srDqwUegzUZ+wXnlJVSXfM92qC
sBP1F46WbLchoGhjZmtXAz+JWFEzb1uaiSj+dCugIj771kHRIW+wNMO0kuDd9bblBKKmr78ppkE3
Wv+Oh1U767oQHZa+uZIbQxIcUvqsrGAnCCcOUeu9xhh+iTgkFYohksJXBAQF+FXSoogBToIq70U9
kizlrYz0nVeQu0i6Hai1hqYnRRhunPgFTctH/sTLdnR+yen6mmr6k6AQLRQe5LDJE9Dodz1DICM1
UMMV5zZhJwUBCTkuN0FMyXAtug8WSf1paG/kHzJZaJhBKnHWDuJ7sqUlpJMTKE+FniPHIqe2Q88u
qlbu+F2Wnh0w089SIl0SLAP/iC3DD2semS+91T9J2i1KqtXYvro9d1J7Rz9wySHJK3J0BZMmfpLg
+XB+8MXuo3FLGCNBW0vliohYDo5XixKkuxH779uYdGq0vEPgvotjJA4dA3Zufi34ruBKlPk4q3KZ
Jh6QkBibXM4rTwWfub8MyEs5sYuy7lZQLom5R4/Iw3Q9qmvTdgzQwULUDvGlQaH5FsN3BUXu9kWu
eaOKb2f8gxyulQQDctoLolyjKO9kvQaHynjmgh2AA57OgMQobWoF/OU9jlMHvRekFpK1bGEMAHGG
3rHb7Rd56xwYTVMRyNThbYiCg+SYZFBJPSF8Ijgz6uOS75fUquTHkWu+UNDqaXI2YAA4ktMpmTLZ
xsngA86zVgBoMRGalSJesi8v8J30BWQ3ER9lhXUdIfJrEktKMknOYRCC2QOvx+0b7/cTh0ome/bN
a+mIO9ZA7YZXPkCy/WBQJHshNphLp2ffYWUwXgWRhEDqNLChUwFs2dkq/ituqz+DLhrloTqNSBHk
ACaiIp9vI0Q4bDVdlz3U4MNaCZuXGRbQGp+om98pSedO8DzGD2bn4VFJI4ptSB5DYnDByIjplaSi
Rj2YzTYTKoMyc83qrv24i+SKnzGJmts/cf+MEc2dkZIOEXuAJ2u8Mg7PLzuSg8670QjmRq6k7h5+
nWQAuZHFmCOneCtbmUHE/IIllLhYdrOk4hGVhZVPl3Kbvp3iq3j3qPtdRc6XnvvL1rZSYGvlOsve
5FyUA95kS88bkE2dxsWETICM585kVSn8y7lEXPuCgm/8kUwhjSLhCw8pmUpxVHnyBmffJUtQG6Nk
2DAo/AOxz1x0NXy8BOEoBTr3vszNVcIa0LkSwCD6zBJ5cSSxCWoQ35Z4phw1JYofO2fe43d5B8Hp
7vEdtvEuhzMeBhSceS7QBRN3jTclj5FZ/+S0kAUQmytHl2huJcndtsODD2OghBxlmjCznyVJD0SX
P+EQsR29LljJ1EgtTrYSGSm9IQOSEQTiuPnUxMVo8ME8OoMaYfBkzOOlmDnetkhYWECF+r2EQPyK
OCD73wTf8LFCbC05fRL+ycmRV+c9U+VFKrM2l2M5GI9xCLYR5IfMUzc+W3W7DkbzyowwMyGK2FMu
MRX1AfkSt9vRrG8oyfNYpOjlaGCWcRTEH5F1cuddCUoO6Fg6vXLYuQLwaBqkxHuvkOSyN7/kHBXO
2UyYUcfGLcqlcodrfb2xRIEI49VzU8o9YqOQk3Cgw/tOwxRM9k5uTHF5Jwj3UgMUGKrgiTwOBgLs
l3kXPyY6+vfzi/w6B1ciSGZcTBWKdsA77ge7urOwmjIFkv+iGdIeiIio7k9Wfn9MOVdmZ++YQoc7
AXMtC4xVZXOxb2eAJ5w1diQ/4wkFEyDw1LpBoohTzD/Dr+T/bQZvyJCvClu9ZOmdOr82neq6b57l
TfgNwfwKYIA/Yik8i3q+yBrG2c7AtU1o7AANoLsXpFYFPmSoEQ8w/S09v9Z97VygQsUtXFvTLRoF
T6OJ1ywHyOHD/RZQmxiGHF0uPc//I7foZCsP4o4A9Zdj43CZylKyFEmJZH+l34a0mL2kvbIpMASZ
sQTNbCUEc9solxpWfbCyS4GP4urCz1j5FolfVJe0rHptfeUyEmy/Un7HfvD4bEUJ7D2ExfmOTxRb
LWpdreHKAHPS0QDF2ThDdVe5GGOiCcE5iEeid8UvzerilTq8pcFEd5o3zG6ENyGOtdiaWHnBneQM
SKgjlY2xuRHblGkR6QEdMRh7H7JySKVgI/+kJaqaLfTE2WVz/g1ckdq+u5lzjWVG8faq73GP26oy
ZDvnan0nB4NHj7A1cVu9hkHiXsZp/sOc0CUekpZLkCgcAYjHAlkCpXoj1Xsjo0kIHc5PQWHsGKxI
y+seTgR/1CIUdfhIUgnyYKgV5d3axliLO/eBgfbCexoORb5iXaTKOxe5eCgS+fVe+FOmDbXVi6zp
v+TVSzfioM8miQNGjNJ7UNnNlPzc80Sqqyrh4oVsLTZTDowD1Jazymd0VQiFtpEopEluCuzOfgBn
awaVBIURGDAfX4tYgu/yudxkTvlT5i4y7O9Ga/zKxv6rQAjsvPrZgjPm12RWiEd8C6A4URGT6g4M
Q8ZEPpHbnZB9f01kINb5kdx9baLcITT2aHRlIqUPweoA/rlrTIkjswtxDnRPBxaPPKfb83+Sz8D/
ky+YTdXqbxzHemkHmV01DW/lQ/zXxEBfkz8CMYouHC06Vyg3/qjF2g7NZ8EX0hjdkf98ztEWRkvw
RKedLzDhgAFgs6rsOSuq12Kq9xgAnm/i5kIOHrgXEtRR9ox2GJVM86WJ53vgZZbSt9c5cEB+JAVM
h50odarO+uJNtmQi88nZ8Je9YV3RuOIhbrwbi17fzAgXH0EHvMF1xmvrHvBGYj2CRB9XLBujxxaH
3c/ovEJMIyk2NaxRCrnSO+Kh8apHyV3CoNFVd3xLX3JZZ1QVCfDu1W5rUZ6VC1dYI/IXnAvxTGdU
NmteTEBcM4SE9r0rHiprvh0g9lgan9ngwmJ+0T5WQvRaKBfOhof2SbvunK1RUavjU30rv5YSeoKY
Tt/n33VV2QZg0fDGuJ/lishS6osjJQnznmsrxK2IJQGEZqG9IZF2YSNOBQqCQwM9h+xBUdBVDduc
dXC8ulubW/nDQNeFfR07+aUjuUQstY3tw2bI1hriZ4mYPHR4KLTiz9y3FA6xMvKXtK6QGfGs6Uth
+A+T6T86JUcwoTKHYz1c6iWSn/yGzqZXwhsP0eMzlQlTEDKfizzUtAR7QMYc3ZBlTSvIUz3VgtTc
GSRrOgusanmfx/UW6cgXIjYzIdXH/8hXdEb7La5u1ORvh/Yj+LlCiypUwgpqthJOiL/TmBS5sxuu
Ray3bRffJRkyufOl+Io9BBa1JumD5WvzauPm9QOXvkdsJWnp3xVMB/wqZI206V66qvnmzaWkMve5
a7a34PzMrtnSlvFO4Fbi4UHEKuWRiaZ0VFy75IdEybyIP79FqnuNtLIGZlBQn3xSRxtOcfDFcx1J
tOik4TjkQlcJ2VLyVpKmUMk6GriCJT2wJADjco1NIg+vuhKgkdZ0a4F8mYGCmMGLoOHABHIbCfRx
VtOr2fxi+Rsro2dCsuIJWXMJ6TEXwrTZp8ybt6LDsyP2ITMrhhnt+T3/C6+ZnNSAP72nx8FXkk3I
62lTKMVc6hHGVRwO7yEUdfmeGcRnomPPraCtm7T+Jm4r4TZZBYTg8IYLksaNaT4GSvo8p6SpP6q6
QhaRCrqY1Sqne2WH0BQPA9WOz0WUNr6AV/PzzK4TOMsfm46iGOUaqNO6taiH1XOUWCkd73eyTmD7
Mh6a+Q11+8okoG7icoUkJSDUkjiVCHr87gxnjKv5J+RGirk68D9Kz84fmiMQWdu2z0Zjh5o7SWJS
JbgZ3lYgBZJ7FyYRm6UcZ1kcJXEftbJwwFJ2vwgeqFqYM+cdPSO8hd+eNYd7pE3YnNMohapRNjZ3
FZSzioiQvB4XKayVNbdtZs3I7O55OmL+BPbAXDszkln77Ir/yiUv5rQnOJfrlb89vQDW4tS7NKqC
hsnNQsmdnr1LjugYAfOcE5RZ+6JDHxygnjrP66n1r0p/+KoiqG111/QDQ/k9hAwYBdZTVBl/jSTv
s+ZlMsf/hP0bbQfWTexd8fpthIoXOqPXJqBYYGrjDIGDukZK9jf7JU1TQrzcMFVvRq4RHYqHA6oj
1ahDNSislZ6kxECsTgk56GS6HFHaRD3qIXVFREEBufJmCSlR4YxMLx69E0C0yl86dGtQyMWAKVjr
KcKbtn+G9GQvGD3QZIQyolJBpj+8YD4/X8Kmh95IZun1E+SVa0XvtUstRIwuhKs5TOkFl0JAxSqq
Nlwr9O647REFIwjA/yLj/YsfcseKfcEkBldyws0mqTZkTru8f1P9bWJjmqqgXjlCWAVO3c7937TG
bBHMREMzMqNnW6nJSjto7CrAomG+/tXWhX8pYOtENa8ECMGIdZyrQAWUZ4n2KsdLNzgowboJ0GpL
MzJHPIXsu8bYhFok+SOVi1qOOW5TRK2efPm6H8H+eueIP/veVwcnnhIzIFl4N2w5MAVICX6exAjF
LM/INPuJO6FbUbohVOx67D7chIs+RT005ZheVNBnYxSjE83a5ThwVm28q446X0xcOZxDx0M5N9MD
fLYe0EWt0kw5a/4CjZuQVid/hIWVEKIz019tpH5R4updIXtpNlm8cpo2vup6go4a1I+bPosN7Llf
LgK/vXfcfI0IOsLX1VVmYyT5oqKyHmbKXQxmXbJJ4t+PGsdc0S9KHEpsFr+mW9Ub3UzOGChdaCuf
pkzOqAFdStQlqNQvMIENbat1lOwmSa2wmWg5u0rLB9W/D40Ixf5X7oJVVO6TySysAfZdKJ1j/lyO
V2MRU8NCnyWd5MDUJb07rCSCkqhscUlOW5OFl/phTOgnaqB+YbF0i7XNQRegcqnCr3c6/G1vI3Tz
vLyJquraMstVaMe/UH45w/rRjtowy9bRO9NMwQx93lIozNFdbfCnJy6QKQpvee1m+lHP3UYLC/o8
ErUCIife9jtPHEk5iWX2Y9CVS6X2zliJ/8fTgO+gU4xrfrBSDlAmRQQdBVmlSTzqiNYFjMuq4IAb
jX8dgjhW7W1Bj8dmLFc22b4AoR4cXg+nsCAld3pFtMXl9rEk1j9Ps5ibsO6nRp286SlFVJM6I5tA
W6FZvqFj5x0P5TsvLZeroI7whw3/nr6dOKjf2M2nn+TPgy+7+J8nMRdg38yvNVvpLVZJNS/YvIw1
c+lP3CSo1RJkPWAY+SFZI8Y3VVWslEMwaozGZeVToqme+WcWSv6ihssfScE1ukpfaVrl0KmgTNdN
+GCk4ZVoQMhnyo/ywtmE+Kb4Tax7TRtmuTTi0b+q+bf6KEMWlENtZV5xQY8UiMl51Q7xcU+k1V05
/VtR3qB6dmajGEeP9cGELK6TWIsaVQ3sj6UJVVegnM1MvdZ74+wa+RuA5Uv2skMWmbizg7AuEnlm
/pZkb8QCjfbCiUZccNWjUss16GQPqKteGEydi0nwtXlF6S8tI+6ffpMg3g3kSseFP7e2e5j/HxYK
thVwdhrce/Zil810AWi6mBREXQ0kkEntVM9oLf2t0FdSTSA8lgQ/34wGoXB9XIutmll2j60mX1lK
CZj2rAHIzZQnEzJbwmMuHoj4WDZTlCDyb+XkXmeWghyD0m5Pb89Fi1GgTwtHaLEa9uibCsX96QnT
gebpSgVPEfMWUumq+83sBQhBqit2i9QKTJWmidnzpNXXbXKT4XewIINfniOXyKh/TOyBeyYwpwNj
gqc5e1Wt4Z6x5fdb2rqXadORPdXphFChKV7ZbwAfL3mc01Pyx6rqqseV6qDUAkUX/Pci6WCPdV5Y
gZ1s9YxUaDivoEVZxUzSrUFSNTLS66QMnisvvUdfc+PS94Yi/jchVURT8BSH3bcyARTddtfsbD3s
Nl6Q0IBveDBjzJ9tP3nhM0vMZ9SoPNMN5zk0I9T4q3Oz+PmkufAA6cBsA9ZEKIabae/YHcxiRiPI
0DBpUJebxq3kcKdw+iq1Bt2md18k1T2nqqUs+5ETgEqzAhJ35sDvxQv/Wcw/H2OxmKHjuyBA43mX
UDuked1aNpeE/gK3FlgOkZveNt9ivf8qLHrRLmHzt5Ldb+7VyLxNtEJfV3zf+KQOSXecXvHPl8XH
A2qqRiRALGZbnvz9wTwpoUbQqBfzbsAKkvEUJjoZ9/9tELnNDwYJSWMNyVjOuxDOPY6wpNY0/5x1
PbbkmuFZeJuouiM483mUpAcjnfrBvNOHN6njCMT8X7zHwQgLg2EAMIyjSJkk80/WiPsFJ/D0EHLA
lhvm8CUWG8Y3eq+iSfm8E7zNB7Zbl4HIvp15GYFDnhpp4WLWoU2TTzouSRmiBnUlUEVSgRSEBYFy
9sWObrSDuZPVO9gDbocmNQWBaYfMEML84Fnqt8R+PT17mqzxqZdabOdeRcZlqhgFWX26elN4J58n
nHTejOlkIsnaNeQmT497dNVMBLNgoEPkcRaXITXbNNYzb4I20a2NunoQtgWClzRFiv4ju/30cEfN
ivbPeO5iq3dI7tOc2512fbN2pB/s+JeV18CZnHUJTYKXFbqk5JkEnSqpJykgUTHr4M8EEVJQtn4r
pLCOtJ3kIU4/3/FlcBzQ40KwspcqE7nlq1qrYlVoehqBnKM++Ja7q/DNktCKn5we7+hWPhhuser5
QNWdRiHzjua/DiCL9mqgwgJ6gKrAubGO7uODsRa2jOA1HGI1x5ap1Z1UPSUIj1nu0690bpjFRZzl
9HgyMl5JLgtQd1JtPuvEnRtkgZhua1+Zq4pBAkT2gvrveuhW9jlh06ODQOmC40FAo9qLvZrq/QQo
mAnzVQTz+xepILbOGbP5OR78fY0dDKJ/ti5Tj5iQbTJIk3Y/Mc1NHD+TVcqoB/2LdTkYaGnG7AmV
dpMpG6gNSwZTKuxED6dHObqhkfNGNBtRK7QnP79OnowxZowLE9AsG5pTJFJO+w0N9PL0WMfX55+x
FpsAqdeEgIyxSGEKeMDa0zpOj3F8ef47hrsUxsmLfM6yiDEaJMXwvgTcJRNnUzA5PdJRS4yuDRNn
o0i4JwkcXDN1oNazldT7W43EidYrG8FBFKMisdbpsY6u0sFYixsUJc42q8JmPxZ16H0BhRBUKYwr
G1br2Sv03Lst9t7ck6NUNGaxMIx7Me4Cr4CTICl+3vX0yx1dsoOXk21zMJGDa9HuJqywc52yEcSb
rcPMC6/GYP43LujBSPIkByMFY5bMScGSyZHqkSvB822AfJ5+n2PbnPwtSQTUXD3im8+jOEMTgETp
GYVMgd6CEweg6RnV9elhjjmhh8Ms1qjsm7H2mnbepbp1L5pjXpmcCdLEmVj6OIdDLFbGQFeoozOz
xBTgG/f6AyX1AhQj6CES0oHg37i9hwMuFsjv3DFIhm7eARUwc2UnvgQEo93/NnOLG88ezLhuOxao
h0KiDS+C1Ds9wrEtffgeC0sXOo5j00xr3lnmuzRMGYdfZXJrD/mZBTp2Tg/G+cM7a51aVRrsgg7b
z82mGxHAAZEnZZ08PKc6dnQ0DTfL1S2Lws4iKIlny/dCzZp2wP7QEZg0MNzQXHCvz3LZjp6hg6EW
t6wXVKlS2/q0k+i1R96EEgJYqNOrpMunLPe3YUCXoxOQ51Ay+HxSEXbTk4wgaGfr+qU9FddVGEDD
0i5hG4naZgEnAl9eDCBWT0CLLuUhQfkVwKUHw/qa0TGnSNUnvI2x1W+RfBFM1enHPHbQ6YaEzBsZ
MBybxaGg+VtUpjS03DmBt8PjcJX48fQIe3LiHxNxMMRiv7aw7yetGtlH/rbm1bj6FcSgMI+/kVXi
djIFImBxeuhjC334cot4BpmaceZi4yxadKeCjdVV1vu/umL+GUVbegVRnI8WXQa5z8z0sVLo84UG
Rvxw9t48vVRkOz5vqKnJ3EnzVewXqEh2joBS/5f50pZeh6WS9Z8cLEtNi9lqeEBVJEUA8vQgx9yN
w+laXC2FYmQ1abt5pwAMaWc6qJIxNe7L8IdtvgNDOD3aMWMJ9Rd0CIoMDmoQnyctoHdnSYVq79zI
nNXkbGnLdmajHY0UD4dZmBTTH6ZmlLXBxzWb/15mNIceokuQ3fOXYn36vY5u7YP3WlgXmjx0runy
XuGALOj/1315dL8dDLFYKD6fDk8+Q1TBg2DkLfpznn6JoyPYdL/QEAzR/2itA0+viuLJxJkBVeNS
56U78Rnrc3SeDoaQvz/wyprZ9uuuA3Er6GpcdnfURdHr9Hsc3dIHgyyMqOI6A03FGET2Mude0p9j
d4+hF+58AF309HjHXwoCPzluV/WMxaYufSespjFQJYHH4pMOOpsfOP5K/wyx2NCVS/tK02IINjQf
Lv0ClRX+GTHiv3LMTLAJuu4Q6XhLRyNzYjstnHj/OmSNeZ2zMc6xnXY4xOJ1mrQ0m1aN1B0KZE2D
xBne8+k1WXD0P2L3wyEWx8V37RaWJ0N4hfizgJ+IdCVbBKqkhneLQocc07MrtdA4+O/A6E4QaYvU
wcLjLIzGjWajVndF2m5n7V3YHkFXXA/0R/XoBByt9/QsgLFslwDQMzRlSZ4lQXjj6wF9z16ZciG1
ClLrN3UgcZMb1/iLXI0mwqL+pkZZT7gbp2ftWBBgqv88+8I3GIOo9Zu2Unez19+AzJNyNwdon5Aq
pnvRD3AAtJ0e9OhmAJHgobXteM5e6uDAJviT549WPaq7Nosf6N/5QFR9eoRjt455MMLitbpiopdn
yghx4a1zgB2qe2NX9easT3DMEhwOtPBwkjpLElcb1J1Szk8QIErT2p11cM7M17K1Vdp5QHpi3obA
SULOVj13ESwqyr/3MBqkqhRvTESNPptpox5aZIpmlgT5GJFKmUbtFlsg4o/K4D/zx478817acNoW
Q7kR/QA9nO4n3+S3XaH0s1nzAkCt8p5q9jXqUmgUCttFaGigF22QL0KLYH4EM8lapGX6Kno1CQC9
0xtggXz5/UIm4qouIlT8d3EldECXjcZumTPYCl6l3goek5GRP1VB3vSgVHliqY7smXKUKwCU8hOZ
X5umo9RmycUAmJ1jg3KzfT3ZEE6Mc8+5wHz89zldDK9JYxgwhJ8nPtdqXS+QotrRFUY6DxACMFUK
D0xL8sy60PU7l+q8MIbFMtQ0p+jo+D0gUS9EwdOzdmSj6WBe0DcxVB5liRWnoq4WZjVNO6EEkfUW
LP7pEY6cl08jLPYZbdKqSOnnaSdFFTYVtYR/cyZ1wwPzbhDJAhhbuGZDH9FbahgmvBqQ4ORO2J0p
Glun32R/yS/Cqk/DLMz+XPr0AQoZRqpd9fcEAR3xNqb8ZZ4pFGHOwX4K6RCrL991sbZK7VehOIrm
lVDKhAoZZTeGg7jUnqbDBkyosgiFUVjJlG7QoA9v9X58lxy0EnU3p9/i2HoASnSQakOxzTIW6+F0
STtYPS8hJ5LMrTCB5W46PcqR3AJaRxKCAg83qKR/3uR1Cy6fa3Layb1CwC9nUc4aVDIhMJ8eTF92
QJOiPXhg7haCDoCCS2lJq7FLIy7TaVcbyoNdWyImFA0uDVOs68GsXwWCx6IQXYF0/E2VnZIWLQ79
PUSO7cKyR2BVGA6p+At7K1YA6iuJda3n8b04mXxi2kAn596mvXs/Vw/04ZZ6REJvpM56ZOnNtKuE
MdVSEDVBYqfecwgHm/QKdpIm3dCb9EsawO/lFIS43YLbLxFbzDIvusDUS7km/mbSVE3YqG4bPo4d
Go8JPZ47OhIIZ4xPgqQ2wnIVLgAAe/E9hHsp39qKJkXZTkNNBixU3d7A+lkLx0foJ3Gu3bbeQ0or
5DmzdlYHWYePE6U0vrTm9GXuEJGOrcfZtDeTr0rgzscJS16uAuHnyQGT/SqWSaQiE1W7UauvDq2+
4yyHdQUu19Sh01W3ZmuixqCuKmTNRq9bA9aXtqYbkSpp7AgqNiwH+uwIdrsMx3fB+u/Lu7B7hBPZ
ILMs9NV4zDcxGv1O87eVA6VpvJbOrPQe8bR7Kyp/el6/lx8zMqoCKvC9D2Yuxj1WijvYZqLF5hfR
rciKOKCWYYH0Rn3VctzyULtQFcjY2jt4ij3fdqrvpG2GQ2bIQ4UFc7Xn6A30BRVotyizoNYQWso3
0cHDZHIB3hkaH418nzUO9x3thou0ptFD8FqkMMP76joaIROj0CNbRpim0A0t5SsI8ysIrxG/kDTf
GgWN4eStjMcXhIo2MJjWQHLXE2RWscr7Fg/o0Y15+ChKdayNSE9Q0cXXgffWmp21ioDAQd46fbyO
nWWB35IDx5KTW/t8lnvTTjwtIosLmPWJQ+y13p6xwbQKYfn0YPr+nl5a2cPhFlY2Vs1oMEuGExI7
h1aqIvuMBUyJQt0KG0y2jJJxSuAhRc2LxW4l+wM0AEri3MN6MbS1yu+J8RnhUmewe1gpHniKQH97
xu1v+c56JN+SgPSrf4jGhmN3ArE2cueKn0rUwpeRi5cetD84a1qWv+lp9r3y98I7gwlDrNa/0K45
uBwn53KOf4rAgIgfCJ26qm2kSnKXXmWUfPHnLvoCPLUOhr2477N6a4whAbjtXky++4UIrA+ajU7q
bpU06fdZyb+r4cZv1O0MzM1mE+xJ8dqIZjMqWnJ0mRqYc7gtIW+KXs1TUKHs40I8nWYo+M5aIASV
C+7Y3svpSDE40F+q+YsJopm6mugbEIrAibkcdLRItC9ZhohL6+ybskhMI3p1iR89iniX4sOyrcpr
4YKKvJFP1xjOhFAc0dnpR2vdCzIJ2hf5XR02pAmflbD8w9di+mlbsRJmtsjTsZP2sgOYngrrjN3F
DRIdFiw5Kh0iqbAV5RCVOIWMBXlweFZ7j03KVrEZX1RVfCULqtOrSRKbKFdLYjNA1lJ+Za+cgUZE
+CxcX9QxhXDWCo01TbaSXhEBq3JwVjjb2kpBJB37bpbTvcFFPUbdzsz1jgae9Y1Q4CPwsMJgF5OE
G4Mf6Uf5VuQgRMMyxZ8V+6KBfpOPFTTUpKq3aPD1XncjXrTPZSKs2CLPkDfiB3R2/8oLsaF+KpGL
chjCzxlS2/Dx47y849uI5loQQ16lpwZWS+AnvSbyGkwl645ig0wdP2IR4Cp/pEDFcglpyYoBhSJg
EfrP4qWcPqZ7ZcVPpxSxfKphtqES/iJquPC2o8ZHAdKetN0wKHep31DLBgOr9iI7wmHi2HBnhhVX
K86SoP3STtxrOZHiGoHKF6MmlxU1IXjHtJBZSehRG/eiCCC8yMaDG8jdI3ehUPP3A+BzcUJdtxWh
HKwDc8AcUrEn9o4FbgipSajtIdeiS+sKeinIndUm9UYc0BjZKVnNmSMqiyG0XIJzUULl/mUaRRpS
p78h4vpCHueQkVvunS3PLntLGP84TcQUzDobnUUaZv0ihUshC4ReC48loE++pGn5bd8JiyApoFeR
Za+Rt9C58pAakcH5HdE3cFCa6OP4VoX0XZbzl3gYn+oBom3g9mecvz8rAzBOJWdh4Z1p9JpZLFtZ
69Wc9m29y/KaDsXeCib8wArAVxYB6ADwEcxvETIVgu3pPbMQNCTyYc8gIEh/SrgJFGrENT3IAvRz
bTVWPOCjMPt66SOWAtVsbh7U8EMpeF+ZoSLC5uhfQkCkzNBepiWidUL6RSvPZEMXnUj+fKLFdKR+
Unp532m7Nob7zA1QNWh4FKP4CDwFok8ixhtye0t821kvMIdPT8o+wloeJHBO0uaQePAPlIuZlYFt
O7m2UyC0hymPgZn03J1cQAjVuR4xtXVlZv66j6c3dNPFh6jc7ccTyv4tcWlFK0Fo/lg6J6yjVd/O
HqRqrsq83B8cNvLpB19Q4WTu6L0tKpmWQUKUG/vzatq54jR579Y78VH3LfFcemhhEO9yq9tE1hbm
J2eHnnb7s+htRX2iSDho0h1ATj11uD60YTJIEzPuL+4t4RZ8LH8w4mxzRcCQZUY0AK0oxlBQUqrg
XrGbNVtDpJyw+WIDjQ5KCwQmD2gaMTXbZ8prukFD1lTPwr/F4fm8ZPLmyLki52RwNyw8lM6a66Tq
w2aHENCtENdwEgvl/XfUx+NTaJNIp+UyFIWUs/Hun5nP/dz/8wSLIG7wI690Yp5AwhnhgHKMRVJG
ptTFERaJaCZPJBVExcGE5Hx69RcQ+I/VJ8AjdwxTg5z4Yg500D9B4MfNTogHuC4S5AowX8y+CCaZ
iG6kiDzNtxKKiEUUAZu0epMV5gYr5vAZs3rmqeS8Llfm8KkW8zImNKUKLObFpnLCtEvdTrQU4htx
ijhSgmgUKTeuAOEE68Thdho84iPwl6cf5k+sJYuEUrxn6vQbNf4ohDVh21lmENS7GVaDSG7s7ybS
YfCpRQR7bXn+hUikxcaLCEXO6CuKrlBgiIRHHiLXAF0xe5OtdH4FZSqWU3X4dPrn41tUKR3lvbDe
cenhcV2rSNEJ4MlCqJy2Cw66oafn44ix/TwfC4NRp2PVaF1Ug037wKw7o7UT1CknptfQYzLeRZIb
SyVa3kJjdRClPP0Qf2S/ZU1oNAuHAySPbS8MflsmpdNErImLnpt4lIwtDHK4L9L1ANWL8xmwoy9u
O+RYkcKj9ROdbD/dew38S6Msq1rK8aYjkaGz6RAaQZFABJZ6B5ksujARh4q7TgVBjsvp95ardbna
yEIAMVZdS9Iynx9B64pcsbWu3hVoh/w2qxo9J0+Pcuz40cUeED1JfodmSp9HicLC7hW7rHcJHhjc
0ix9ikyi2HM1jL2nsHydw4EWSfimbIy8COt61+IjSqJAvBbsL9ffTHhEWl5CC97TJ8vSh6gU/ZSp
tVBLP/3GxplXXmae9LyJx0EpuAUxfLEbvrKhYM/f0OP9kqrHTaXqIt8+JtAv0X5AVZVLWXRwvKEO
ViOaukQStEiWSEEcTFkb7vSa5IbIvtlTvrJmMkW2conUQmX5l176LbejNwkyxWnmw3MblRWk17OV
h6LN9ek3FEN+YqqXlc+cYMgYPNYUt7tAwCbytP1JxZ4Ke+f0YLINTw22NEqlG6VVz7qmirMRacAc
kb/TQxyzewdbZ5nNKOoq6IKG90GUBzUkEgdBTujZij7JvUaO4fRwxz3uf87EsoNxRlevztZ4Ja7E
OSD9034xUBKSbTAGyBWFTxILsuwidXN67ON7k+KO6ThkepcsysrzAqesGwwuil3IYKK+Aczx0idW
PT3Q/1F2Xk1xo1sX/kWqUg635GBjYADb3KjsmaGVc2r9+u9ZwuecoZnC9V3M4IbulvSG/e6w9lr2
v5kXAa48P0BFkHTs241fx80+zh2upBQqu09M4CI/ZHFKeEORF08o70TRFH4aYRt2XugAHDYS4qp1
Kmch7jQCMQOOZXtva6GJY+Lju/136/GPIOjATPV7M9h3HcaQrVdWBED9pmAhOjAh7aS6OCcw0Lj1
aYl3x43KxSKPQRbl41v5t+MoBE/AoQTVPHiGt+PWN3U8Zqg/s7k+hVkPPWxzrlJA01pXNCgTYFIM
uPv4mrawCgebDMOA4xr5tqDOBxedoqU00nxq70ccZ2WdQuiyyKbJdyYdVCOqobBC/prSMOIJqKD4
FpmV+KRGdM0gvwGWgMu0ms9jZ/9mOR3IZMm5pIZnUSkGdItiQ3BQPSgic3LoJZru8bPhpXKvHPdb
sJd08lLdiuFxLb/74bPyOUyJ7CRr6jeh8iufyNtxogkFOiiaGi1YhQ5Ne5YOUWdb7rhVSNMq+x6K
WBeEpJzLuacsx0UZA6jQJQcakpy1m0X97IQyu/R4aPqzXeh9rYxNWlgsHSkEqfI99+TBX8sCUoNn
KFnzkOCTw5Hxl1card1n5mbtIfxBHORVAEGwSXyIikPNaL/ZzNsOEceVcuX6qBZFzhDISMRvWe/j
rzoTfbiLMuZ1HedNsUYSEjh8qVFBHUetjJDaJ5kaTojakT+N4k3rXpw80rAh8EIVm4McB3poVnEm
T1ABcJ6HVSj+L3nV5TRc1NAa6HsUxmnP49zIsRUpnfCXY4NvufyQgrldjH+Jj9U13D9EsG3ygOJu
CGlzdHmSkA5qbH7vd58J9kjqjMPjlEb3wiqZRnYF/d05uUZ1ZmmvKrhQsZmEzGzcxqnxTF+2smHD
DzhQTqoGDy+5EwGoYb7yPvMoZWedzM30JQyz4YSmnBJ21b9CHzoRMnGkPykT2SS0vL64Ho07WajY
sf5gpjV1/FBKgrnBIBBiJJBgD6NJOLsEp04LaSC0oLE/3FZF9XXpv681k9V/2jfWCb/c8nXOLZSW
2EMSV8pma8PRQClCY/rZ8+pTwfyrQsjw45eSaFKwgBezh6+Ky3NkgXNStMvMcGip4NnsinRDs4pd
aCMBpl/CCtybaefdKJXDrHAX6XIfTMfp8nWgnd000rPdlO3OHQIMKjMN7Fy2daR5nCZ2Fmozflx+
tkq6FaGKJg3OwAgySugtutUJOtrGjMH3mZDXpuAukP66a7urnuyjemTbpvkWMdfiC15KmB5A5ADP
18vN1gKigkPEFol2MPpHrgFUFdzaS+4SjuFDYXihrIbvFy6Z4TYc8q/8JjEQ157K66jc3tCbdfyb
84Ga8TsLKa1qM8JVJ8Iny/nWLEdeV+99jk78WJgLbVi9mWibvD3cTE0RH6u1qoqWv7us/M5CkBCb
V/BgbvMVid7dHNzY+XQpmlXHmR/WwYfpML5tABZ7gX2+b7M/fqFyaTl4YEY7ktNJGSxHCFLtThqr
PSmTS2ZfeiMqRtA8emehgivzwgG6w7ft4F+j2qHWX52uojp1kvROr9e6fZL8pdhmxcIpV0NU4aLC
3crSeMJ63cJSriPZl1wYqdcBDSOSyRD2IUKqbIJ6EZlr+F5nxagzABFutk4uRcfJ2e2VdnUqM6I7
mEpArEhY7HbpiecPJ33yzdk1R3XS3A/zKC4SZ8e6kM6ACQULmukw9pn90zrZ0dk4zycGXPDsd11w
oZzVLcoDinSOVibJX8iJgfpVylM6uJwhfW523VfsisLWzqy+JbDzqVCphxcbk02nMNVGoLWGmR1B
SN2dVrF7NEfRJtrVsu+URdrBd281nHIx/JB5tellSFphLnqpl/KWuYDqcwJYRj6BvPombEVgHlYI
L9HgQqHlQqrlvQtXNsMhGSro5mBVhnB2HqHD3KcYsAQZHnrb2wh5dvLdu5uGCajh5jOH6i5rqu8t
k+WX3QUZvmtrl/3wdjZs+K57kQTjZ3yBX+xb4ngXMt2IKQE2KJAlJlRIJoJnZkuaPIcBh6T9jTSN
uzLwxTCdcDY5c3g3l84Vvsh5VPCxXd2KVPFPcX2iKPB1qKvlRGGSej3hJJua4FSHllmHzWlm4aFJ
PcvqGgsmd2hsIOgszQLZLJond+1aHy3zALfTa/6bv8aGkZ5YY3PGSlYmSjnKPVESK4fWeb0S6Q5/
VLgr28A24tNiuF8a+x7ruHq7jVFnKR+nIv3mpPmfrAl1v2Pi2zC9qlDXlX2023MngYqIqks02feK
6Nuiv4CS4EyCnpgNjW3SbcqpGSXTk7RGeeNjx8p751jBW27BZWND54JROJSUjvEVai9NivsxrB/d
YIb+r/tZAU7mbuvUgX0o+ctAl88yhlt3yaFN7i6krQylZQNnyZhBRA2QBLHS64TUv1JqhUtU2bFl
WF6BV58JEyKWalbDCuWl2N0YQBa5dogU7aUE7wAeNC3jksui9Akf9t4sj420uM286Q9JdejMoqR2
VTr5T8WQdf4l9/JNOUzenQ6lj4cG5/K9SSUh4IRkjCOXJjb7rUklZGjCyYua+7FqqFUBCR7vNqMu
lqsGx2Aw/W2Bh+LdRgJF3H54o6JEZlHoSNty3f5jm0Ojz47XqiEJrofGU+BZhU9QpZQBwUPw4YWV
66qsGn/MqvBijpL7lJ0gCIY4nVH9UyVNl/AAHRAhSYVUUJU0PykqvBC4uahkNXD7OdNFFz+Yc45O
F6dlOJzGVSYpLlnUNvPQGoEJEPZDbn/rG/QfuTk+ze9E3YCfGvTtrcgklj44S+biSseuqCFVn5KI
IHZOuhgy21UHy12EdFoLujAKdsjSIi/hDPbxmvlXBVxxuzE9mssrbDtUm8npUDr3OrSlv4lHTNZg
dBDp2T3xCGqflTyAcBsty0O64KvZX9JnDfO4cTQwmLKoxCDcrKR2+FDEwhuRitkY2PL2muQ7cR1y
uuS49M444wyaXwgITvFCEusWTPHTWE+X4t2nfKyCqFciiYNHiC3h/JQrauYYEVQRkCGSDp04jWlP
OoXlSF6Tm0Hy6JUX1nA8e+OJm5dfCqrOVMSPzebV3+uN/qmcwdxQ3o3g8P1U5hFYaZgPcZLtvXGC
etRG175mXwL/sdw9WVCeCWujTFsUd6rYSezWyYxJlsiCVIDydB89S0CNP/4yRhvsbroV/mCDC0qL
JIGSft9ND7xZ+zGz0cBbdrsVXnZkCk27/DpO+Wbq4MO9l81th/ZJZlSVmI7SkjwxUJKqTPeA//aI
U6d3wHWYM4VbVepfxBUy1p7kIDbBd5XIKvxRxmHAq4ZlkfuRACFyfgIpZDuy2Qt9HUlLHTY/U/WX
YOh0N2JbyCgIOTpM1c/RdW/YaYhte6Q7MsNGY/FWcBN2067b0UAB7To0cSgXyOY3eXxmmwVEfu1d
NxTnM38SQW/R1i0F7m+h7Qo1zoe2aiqm6DV5RUhBjCIS6Sq0QAwhCAajMUsxSFLIwzH56KYiOsHK
3GjQ6479bx/ZuydV34ikhonJ1v7s/TP5H8zICMlOucXfQDAErJbkgfzQ7bxk2BBtFEBgj9uS7b0b
d0ISg9IsJSYr3Igv10cyPfImsQkMNTU1ZZZVXya8QUdBVNsq4X5s9Lz3qTO6iT2CR7UT08auOtI/
6p1pDwNZ4az1vTk/Ztb5Etcbx67cFFw3ngxPXnnCZZ9ciT8dM55629kWNpy28tuMDMRGPPsPoql3
rMukNY/c+s8VZ2TPoK9d84SZyci6tAsCgRuxsD17UljCdXkFd4DXPWc8hFyqo/0flN5Z92zXlMKU
uwm0qEaU2/urcAdGBQ/WMmLnWpFFSdHCqZojBXQgY+PsYuJI/XiY3uVAdGqC2rVNj+wQ+Yi3o0QF
kWK3Wxb3EhtFQ2IN89s6ROc9EkC3tzEptvG7QtEGc3wT3HNVG7yrK54xFaPfXhXVwDLN111xv7B1
QQB4QCW0tjBf/fIskyytBJAHeTno/BCBTg4oOJANIG4tAJQljnllGdTQPU97Ky2bn2wIFQVpuOut
7plXPfuPH15mq8Wio1eNHyFgFb2Ts59XHiVawoNfvxRKlFRrBK0jb7Gt4ttojONVuw83FtuIDJGE
lf6TVvPwM3+dN6hYV6ZzpnBwI8X8IdRjEj+WLmdiTd+lO53U6x6yYk7M8ZMDxXGGKADSORJWFCqb
aBO2d+JEpYOg075o451ue/YT1WJVaOaHfDmzwQfdgnPGhmReikEm+7C6PRJW8fUe8vwwas5wUwFO
BFX63TL7izhrr920/oYu1Ve+R0gaTIFf5IKSyyi39VToCksCrSrfStvNKdW6VcQv+IfAXxoEHzCb
cgXk4f+CaHBsobD6cxOYKJundKpAW2E3wXTmxZ26w7cOWlAN9kyg/tuyo5yXN4uJ+uc/nRvFk//Y
6KXV+mZlBSg1ohAg0M0Gfhn9M4ZZNodBlXlkJNXez7R+vIPeN74eXP8gXsXttXf7muuTUyqYXQaL
JiKdUSkiirg4zIOSZS4pBvG7YArlcqn7dUWdGpNog3fBjMoVwFTIJH98i/9SA3szRIe8lJVb7kdr
j//nDuU3RkCAHrY3vsPrwXGmNvSlcc5M91EldRHyf3wL9vuy/dtbOKiBwWaZQA8tF1StAKAtWMDC
VmQosdraI/MnyRqwmHSmse5A6f1a8qKbA2PE0FS9c6awBWcIAyln6OO7/LfcZ2AS1FGkhGuXNsq3
a8lq5jkctJbAFXMRtQEwnRokzZz2Wdim52tDOy/Yo/10WtvBReNmv8kSv0KB3i3q0FYrhRvhtx/c
iBsF3a7q4+Y+XmjtMF4433Tec3Kzjo2YlB3Lh8FiGLhPVdrjav4iOJd0G2JMZved/D0eFCb+Al72
cz4aYRRwmvekmeEBVu6gaS59CD2UgNCuFt5DmTC+WHUR5gSg227NLwWdFNBQuQax+2uLDbBP8f1a
K413AaAZPeQLxY94dOBO5OuTWFNKTE591oOB7ogO964aVzBX4+4Sb4pv0BetQfM5qvpjoX95prH6
sjq7E9m2aIPZ+Uv5tK2D4VEeEk/BaLCEncE9m6GmUeZWWkl8tYWb6zu1/qn2mA5Ra/7J2xMhEHeX
0jZaEKdwUfDWwYKy+kXKABTxc5z+kMSYrIY8KbBmWowY0SFagRA3pwaCfo0SC2TRdGB9vPwOxAO2
1DseN93TnI7Ux8ODc9GL68q2W4PlF0oRMTg1SuuBFOovx4SBlX2IXrbagfWi5ms9DQMmtDWGjjOE
uQP+rn2EABcjpIHXU7Bged+A3l1nDaeKLMz+RxZkNwoS+IuqLIYBLiJbrwQwn5LwN6v6sPah8BNW
qYicPv+HKPfg8RprMbu0SO17acXnuf2lgQ6asOBCuoVK9JUE3TpHUm6L+3UHiP9eLSavJgpF2c4j
i+FCAljq2Eq831kAcHiHxwnEx6gnB2QQPMvkjt+agCzw25oG6vpeO4UuBeFHiB8ZIXoNt+RuM54a
IZuERr0kmU8y4PKEQyzkGTkb2X0myS1azRUfhGyT5N8nSZRw2AcoGoExyFHg03ep9UuiHP1I3EE/
AkeI5G/akuYFcvI6OB0ytArAKJccAVQPh1uln+xPnBuCUCj0BkWckGbZnNcUevlpFytHk3nLH/Lo
ffuCV2FQX8sc8LfERpGRZWVI3pEgWiqsLPK9zandevooNyzAmMJrnRXaXdr6iqDAHskSmWN3PATj
Md6bQbQZLM0FKsrHnmUo4bMOONwWWa4W0WiigXyviqPTirja3ujWeCkPqd3/KI3dsyPeN2kRgKJj
zHASsin7xj1pKJ391VZfj93os1cp7LdblAiK6LoEyRwnXyhN7WtukTfbQQPX+Xol0sbVzu7aXUJc
qB7QDbPdtN7FrIwb/SCll9y0PsRvr4BztS7ifEmjTwpaahoQMFWxUq9kKM9MEZlFp4EQElVCFiZh
gF6z3XgLf5QkgXoJCKaIiwlwsKHyldi0DL728URH7kYwzm5m2vRJQg2w1ue5GV8xsRG5yrYM7zCR
WUPUiqGXDp0kyrKCVUi45CZnvd18JYgUSFlq09zdPqaEgc+Lo8YfWK+R5dzIe4On54cQ3vxqhG5D
VZsI7YeBwPDVMNL5QvHgaIp8edLhGJBBxS2Os2daP1w+GXq3svjSvpIR9Zz9iYg7fnUB1Kl1ldju
DXDayxWh9wWtXwnCwm+gA0nzvwlWMRSaoTH7Wrnpn6wy3OnPW+6lsFFfBpfFGOoLUif+mmWNJp9z
f0AWwWENcHsid31OOmMAwdUrZfMac631eiLlZmkUrtbuKpq8U38iPMBV4NJq4qBc1oB0ZF03OXV/
Cv6cHcVLAzHJfu4e87ZLT3W+WHH6ZxV11qkfgmUko2k0rX3mt9XfJlwkY/tjzF4loVf/2mgHBdh4
/kYmMCXo8vaRQ5cn+2W1eOJevPNVe5T7e4phryuH2tWQE+hFT9a+emIju7QiUGRk9j4+UMAZ/Js1
o90MygGa2yE8eWvNFiZ58QdOFHR6jpsg+URwZBYdZYv2q0gGFeU7hOzNfFt783E1TCeTb19PBLF1
tGHCveZV0NKPEaY1HpvpJRqeYrwfg7wqnTayETyxeCi1+MW4j1eRkWwn0JUp2do+2QxMbooN2xbR
VPtHUvelppWSYGUrpN14uYT7Kx3mTJaWG5NV0wdGa+gmdE2wQjNpRWVOusOvIynqRAaZlcYFGEh2
E0eeXyDflNz1bnLjJd552z15znrF9ccZ9zwR3zd3pevL6VE6S5Wb180qjTW+SHjxTh0k/Ft+qdQN
C1Q/SOFIW09uDu/nDmHnV6DOwRsst41S4TRQCB4kjRCBLTBiSkBNyfA3G1D9XuRbtB1Jk8LVde/E
KE6NgF8wsV71PKTFN3KhKa1diflNB7eM7y8aBzHlpMX0KPVsBa7+4H9e48/AfSfnVrGrchEJCWTM
iIqduNGKFwWuU82Q5EIGQY+Kw6xbFTS0fBf3xiLJlybubwBph2HHu/Pefrv41jCoMpa2fZ8byT2d
gGdzUNyIRE4Wb5cbl8GOgkfjmxuGlaS69UIA8pstoIv8w5N+dxMHeSCjS2fq1Tv7XsGWn8WXSHVv
hCU4l6Tg8K2nCuePs1qgUBb5x9c/zL1v16cjiCZJIf7xfN4OwmLNA+0utX0vT1gNSolRXcvGx+R9
5n0ebjQE7ABxoWuZaZUQc9BelvfdbZInz7+CNMGxFKh/fIOHjbWHN3iI9+inumhbo7Tvx74+Xuin
ECmB1NLWor2V1uPrJtaS50iyxtuVg8ayHgqFZRC1c2TrCGTf1f7PtuF5yMzsacdZ1/M0vGKPoGqb
k0KtG5qX+H7OmI8fQcHQP6aYtgYzwMJ5kIOQWIrMg2CJLJ0Vz4lb3hc1Vd9q9bi35JNLLd9r0BlY
fk6N/xt01/uon2v6phXiICIxgtTI22ndw6c1lng+921kPyzRHv2U5VPeXwQe4X8CmfGf8/DVIeeY
Aw9sXfSEqITt7NN5V57sRasemmd76yYOjbMge/EkyTkMPz4el/c0PQwIGB6kFiJUPALzMDXilu2+
8u3iHq790w3ogSuSFRx1zovK6PhZTI9UlT6+8L9MyJvrHqREisUO9tHOKmAoBfuByQPfI/yKtO6R
tbrZp7+54HtM/vakpBJN1kHkugdX7BEaW+uGJ92jzmrSp2QGAsQ81qTeiEJZuLbRXeBaomb7CXay
3+xyff3BCuSB/3f5gxVYBkG8M3OzuI9HBKvYPzLGWN8E8fKPh5b27Y+vtR35/8h3BUSIdbJbi3tr
f6sKEtClmeIbuxSAhEPfn9OgACdiEZvk6SrcHDqOnQ6iTQ2LsgVOI1XSn+oFSZ3kHuPnj/3mRApd
xUunpYE/qu2f/FuKm3gNcz/cqlVIf+XoERwLDr5AOdSaDOZc0POiL+T1ZKjH81bBJa88HFc+RHay
IW14S3eHgAx4w7yFevyxGaQWFa/QPcmW9jjq0TWjbCqXQjAiTlh45PiAuSLC9toQypcWbkCystnd
xAv6iz7lFRLWIBewnKT9fumVB+308Ap7XI57kk0IwCTHKkkG++lBVAFcJGoXOWxbzh+nvUg9JHs4
njYYAz9pTta7OCtZv3NRX1cIHMqPV93AT41rYSV4Ew6U8qG6HPECyS1lgm12lrmrbyUSzwNLRrpA
blsQqMqq1UTXxpiD6IWDSI2TVfvDisNj8nKvjrlSHbOTHpu5BzrlkdzBuT2rcpCfJ+MO0U7j0568
S1S3Jw2fW5rmJXDXb37QIy56y3BeR0Zy7I/pRZdNx1TbzjsibBvNmTEr1Bv46jIhmyjft2+Idve0
iSP/NoRbxSvjvMJCKD3SzNnXzduNUwR87rxi689TWQrcvruPjktynwJWZBTXukgZFIihsh9d6GIA
y0mrTNgt5YtQQTpNeV5GioIcj3VnucXnBilcDmV5LFY7PlBCWd2axNF8M1C2JjnypNqmevd0KKrd
b8hnTOf8UgxOp1iGHSeXi0Wg9LbWQpnd8UMNqfxQ6MSYO0aWHfUgX67TNMxPqqkk7wr4b3HaYzL7
UqVUBmiMgnPhJNYehT1Q4Gq3lrM7By+Qt2Fb5NMi5sEXq12Kog+GRiTsCsaNiz75gTPTL1S6Ub4l
JUNe4VhurWsY1xatmjvKtvUnl5w0Zb9wCI93ip8VWhGvqpwu1dSFYHWuaqXMbECE04TYOwvEk4Iq
+LrrCcQQ/mSbPubMIODgU4V3r952bcSXAr2oi05t9MkMGNitznEwKFsJ+zCYj8aCcyul7q0Sz+jI
cqVlf7QWX+wxOumIvhpETKtgusSr5GEnjvDFoXLOSGd5+mw69edgt0nVqnpOVCXXs5/cM3Mx1GYp
fUVlDjRB5Qasr70Lm1pA7byQX3Rz60T+7VAND5q9OOkuuumPAKmUj03nvwRDAElxD8TOjMfgHByH
bust+9yZ6g0obfn1Rb3/Yc/BxRw7n2ZQdDWiOg2xUKownyDhP0rJrNwWIhjCGqyMKukzaEOb4HJA
4tK1czoWR+sPzW3N5GQTpABh511YVUzFtb5QSIO/tG/AKcKeeKLgReeELBpoj1MGRfgLAK+XGYA9
EtBH2N/0MjWY/M7tCtnckNITWPm71kmuQJyrdL88OeH8G2/wkMgHVRg4SUEoIV5Fl2q0+T3/OF28
YV79xq7nO54/hxY/Wenz83vb36Q41gw5dXvgbJjyDCHH3c9lyL6Df3teAucPs+bJsyS/UxPxuICt
zYe/pVzI/QtWq+K3ekKgirr8eGrfk4K9Pf8P0T/BvonC0nCK+wY8hlwbMtDIJrIvAuuWU0ceqo4V
O26U3KKcup+flZcme44dVAJdVh/aDIFOVNPTqvW76noG6JsvkVgqsJYycB/f+lZ8ees7WCD3pULg
wZ4aboD5f4x4VsLZBBIsvxdEMKQFn1tnwJQwxBpncJhMyfrC2d4Zxfd8yn423r45leHdkItu/hN+
qWMeYkuD4K/LflHYLkAr6cAKXICBOpdUvsOoam3DpLOdcoK7sy09F4TEq2CnzkLK87gFP0lThKT/
w5ehHuKT7gvoODTfPDYuR6EEmddKAyzwx4Z4JJNvOKp95Va1O+YIlHjthu8xp8tq/yx29xLa/XUJ
blCUJWVInoSm8c51j+cxueIo6PvpQQYsJHznvvoSXADmqhn7RzMeH5MQH6Ptb7tad7JU43FAJ7y2
h5BzQlwoWN437W0wAaDGeNuwE2B4zw2kZT+et81aHM5bGEWUiUIrgs7nILDLV6/Nk2QpdLBt2THs
u/KXM8hcocck0IBlF9MPrazHbvAsgFNDCB+57TVXupTJ1ulBIkJ21SyfZaZda+NZcJr1QSPivbb6
2HtL9Rj8OeXDSK1s2F5wJv//pyI5T5M4dafICrwDR3op5qqdbK+6Z9MwhbovnoO2cmU/MwpIY2dp
rWAJO0wRHFZXAJIEb9CxVVPWtm3gE42R0CHQnKF/Cz49uFM4CwwkJmeKePoJDsSYowEs37H5nO7L
cyR63WP1jcmXDUoyZh8/mOW/99FpAfQIhpgqj+KKACP/2GdgAB04uF2s/ythEAc2DyiklnKOwmlJ
b3vLnkQvHE+nSqZw0iqHKWOY1GcZqE6HxKBtkk2myp7JQsuc2w5oJI7/NaUsDmrJqr4xckKJb8Vy
dhHYMhmY15ekg6xHmSRlP7df75Yv7DVtGC7VGj0nBs4orpIgtTaeh9xHBk7AvLAYHv7jov5nk/Mp
7Xn9wDH73ytSfnd8VM6u0tDbN2p/scV5eF1+S1+PE0joLUutj8b4CFUowh0P7hZ+6OPGmh1ldZec
1DRNqNS2g9ulbVfU33bc7RheY3eAYjkk12ehzcWZxg/lDSLqPQnLxEpXMgzt5jI1/QPZOrF+iK4j
rYkKShx9ljgWiC5qMRAwRXnbPqn1oA2hdzJCQNak/0f1dDQnXvCsKaPm5B9bToMn5Hu63SYibSao
eFCkX10rBkW/hEdudCfVcLzVIPbpM6A8JnIWoMRTU52Ax4UlKR8eZHawQnKSGG8e1sQoBxeSLDdK
Wie8zEdtefnC3rTnyTolI4hYskAnFdtbCaRohowpStQggZi1sob0vd3GIIM/XtKHZzV5D/wZx9sU
OiEBcA9yEFQEql1ZRdX9vqHa4f3Q7MI+TSfBYxYGOGeQKNSCQbKYLR/lvuJJ4ERFL4mMFR60itxk
bXdUISjk4ARO7d888+88r3chKzfqgvcxbbwL5zDFVEyG7Q67uIKBsnkm91DG7WcRDnw8Htb7TjgN
CPU78t02NuxQsnSaSsoTYUntLituqBdcZyWuwD6NNw8kb3/Q9H1XQL48JU/l/lnpVJG1kOi63hr3
8WzTzhQMj+mvwMHqSGarooJ63szhtbJhifWttF/aef1C4l97nzWuopH6amQXGiopSRMKTCWYK8uR
YVXTAMcEa1fQdMKehXsSkilvRDMGDGfbtFxYcFUOVVXid66hpMnOr86HYH9tP9D+E/k1YPr+uY8x
C0xrmQx/xmshHZjlL1VGf5V/ajpLjKfUewyoKq4T1I9PznKaM+YpZtrobrzcB3/nnCvwg3zEs7iB
zLpi9Q9JcUsR+KS04WTMaQ0gGx0pIJX/EAHKioLoB+OjUA2UOLWXxCX2GfILI0Y5bqrZS81GGKTS
p0+YJ+cftBvAg+7zFJ47k0oiIh+Zv1g7/2I7PImQrRmOKUIN+NM/rfXWYPLxApF//48Tm6Xhye+H
EACxMXJiB/ulHjMv7DgY7pWf11Vb0q1V/Tusy8FB8+sy1PBNoTfegUiGqV5pRU/CezSWWhbAizl1
F/3UbUoCHz/RAcgRb5195QBXocHdI/l5kHcy0m4dDH/q7lV6+RXDyXkdSGkLAvbx1d4n9LfLBQBS
lFJkNb89QiMDczT3Kw38EUvkR1dtlHzyVAkoWSE24EdQCHKdFUkSDX58A+8m8OD6B49bzsuaU66B
NoH0FseaIlqC7I8vcpg1/TWo/33KQ4YRPzJKLw8XqCM44sVdRI0brsKtAi7/dRBYn5qPshgfX/rf
p/N/Vz54PiNr1jDa8Xw5ZTmyQAzzrrzUYavMycfX2oAMb3bD28E81ACe5oH6aGnRiy3kcXWmblt8
AqFx8tQ/S5oNEDrysA6KvbOxu1GygQLsgCC2PEFlcgmJsH9XORyIDsrXyt0QMICABKdAgaz2Xr1d
dZFh3ORr/OJR5OwPQHQOzfIXJZjVvp3BJLB3j3ZrAuI1OFZjoeDgll2f2fv4Is38U5KWx2v9Y6BQ
oTUmHimaWehLUrelamXYWCXQlFv6eLT+dWZcSJvArdgBDcNvV3444Jy0FjMjb5j8495IbiqHUvOA
s/87PbzD0OJ1BdL+RoUeUURYvt5eDY681i8Kr7vP4gEGyo3nLVq3PkJ5o3rSXw5kAUC2jsnlxRxq
YLLAkaSABHSKxbO7yYyXgO1k3t2YVA+lGAFsQBtmkXkeUAuXl0sgJxRKSKHTsyvhldW/NO5+l12w
hPB5t+Y8jzqYQ9REg93bB8tWY+eusc+DLcBBiMcrr/pM9f9Eofi8Zl/Vy9uM4xcWv3JBH0/iv9sv
6U5HjslMWgfBjdW4EaMSs+QXGolpT+UM25IAziN0nfLspcOC56063GI1t0rJ/eYetFLeD8H/7uHA
hlaOv4T5aDAERPYBGeGUI3WHEi9rVwGiOClJBvoVZD0/RGtZDcb1mPzO1Gzb+/A+QHxTKoG21QQi
/3Yq5rq0Csfs+3ulp9jDWymh+1Qu/fVCCIYlkKOPx4LfRgpZ9CgbMFCLz6g3okEB0/0w//7xCG30
tB/c2WHr9y6K66nqWviV6LJwEpRXjWeMvZoiQ5kMmhPsGN+M5DExCxEDEyYnDGwkQSn+Fr3UCnZ+
bRHtGD6u0BSvpaQK2wx3qpPIUytz2uIQa+dLpvIZ07UhC4BYeqAfzPlyQ3UAhUzqqzi5zqrpUrSP
8GScTFl1uw537slQXZGtWPqriKY2tT8oG4w93ZHTbHGZ+nK40KBh/5TSpheCYyVKwdeQyabminN3
q3WQrP4NUC6lDXQ7/Xj6K0RO6Io0Vg4BNbCrWC3n6eMxP0xCbRYHkootkeFDHXyAenOcih6KxOnv
O8A/ZAdOAgIrOIM2NDLDFhOZ7mm28UA3kIqCLFJwLUWflleccPSry1w5IeWk1FzCPDhZ+6hmdv5Z
1fCmuJ8GD3DPUD3ZRIwUUP/gi/F193Zyupk1ig27Nj5lLqmNnxoSneujc/bFtlVB3+GGs2M381fd
BvYFwCZaZEY3PQ33Nu1ZxPHKqfCdcoOZAy7Ax9XDmoxfiMo/2ywioH/nQlNZ/i0FA2LMBkJY95yX
U0lbEj6+jLwS1K8fB/LOI1dh/8LBcC7UsYi/qAmfEIRcuWZ1BDHd5v2QKKBpuC/KW46l2v2t//Xu
FKLaTHbmvwDKg1nK19jyqhgA5S4c/67AxtB7J/SXATaGCK4dbtXU1e7YJPvdFXGFaED0qLBMfFZJ
BODYxwsHqrlDe4a/6zvyP/1IGm0HoE6z8Xw7Cf3xnoSq1UxHVovg4d79Qx2Stp9/FSqfOVjb7ruS
6AC6dOLMefngmLbAO0BndHSxStocRET2OQQjaQQPgXGTUnqRAQjJ5hHJAvNJ1C3FAtkPBlyr0Qs5
+dV93g7l8pOJdCuNI3xT1r/kTvc5Xbce/3Q4g7gcrrEF+uT+iY/TW3K6W1fnNEioxff+8DfGovXp
Rtl3CznGAsAdNy2cLe/O/OYURBS/kFmAb+g7/xzKwDkO+zI7VVgDdKWCokO4L53B657iCtHfkM6X
EUepEO58kXq7R/r6uEPWsVItrnEJCPwep5lGq3n4xIKUIWZYnCSBCJHmwDU6FW7KAdmonQSJlowz
b+TzXuToyyowPHa/D0DmLS9su6cV/j0BPKlELv3jvJKRIx5V1ofkslrO5YnN4n3BMuLDXAvrwfdh
JPVDTBSL136d5wd1xvE1/FKfNpf5JJjBd1Z3dBFS/hTdXO/cmAUJYawuEC9sk6Jm9b5rWnjqvtpT
tbqVD8i4MYkmZSrFnWGTfRXxVruDws5sH5py+Bvfw2yce7Iril9s1zrz0m6rKyZZ+t0AA6xoUqBI
0S1XoM1Kq/nLrasCe999VkZHLbryh4rqTxxRzVpCD6nBQw8/EoDfJaUsNfupnZfdr8a7tBuwb5BX
KYIHFaE2cz1ydJtYzQV7OxiCawF008U6SpWv5UYUC2hz7dJLLicyUVgwtgS0qCLwiKE3OeZXDAH2
EpDNZzVgmxmM16TGcs4ut3HU2tOp2a8uqX6PcKQdSTZ8LAgfh9g6TsZmObKmGc2jHR18cEz9xOrQ
Tu3dKlFOiepvLh50NaXe4KTmoaEG3yrsbVXUtBImNyk2SaNAHE810Bzj7Firnl/pL6IXLn33OLY7
3QtM3LVdnrzuIdTvNpIIBsWx6NMgzYHnyLtERzMa/QNjpLQjUYCoVBinuq4vQudxonfeIP2uvDA8
ekn3qONi7eJT1b/NvN84zeWhah2w2pV2ZQvyDWwMVZK5CN/KXyTbgiVfy+CkjcjsOD0w8U94Seov
5u+U+1Us/bUCxVmj40sVCrru3OR0iV50X8oxFoJwK+5XngUMQ5q2x0pq5JCa5/WRb93Si3U+qtnM
Wm6aiN3C6QTammqtleOUgtoL8uiCMdA+pTxLiMN3cTEfttu5Xc/sIb5mmXl1cBbWp+rk4uKq1bCu
VbmdLCH3Pg0kVECB/w7vucFc3rhOHBAB0nZEDtCZvuMzzYYdcD7Pte89qAxlSARUV0VXVPg60VSh
JecnRJlQgbtR3h6d//i7JHncObxgSHcDGM7qy9x+oWojEVGmmdHU2Drr/KBhwJqY9XipxmGp6GhH
q+orl1H7idnjufkMk+/uodKm+kfFnMCJHlp21dD8jjEINvR3BxHMupG8e3L/oJ0ODqLYicqydhEk
0jPPAVsvopY2/rAJCCu8vrijmdGXPZB15g55Km3hrd2Qj4jiQnilNaH5er3tGrC+BP04F6ZdXRpd
c55Mw6les1Bl2trd5+3gmR914orTOi6yK22z6JOAfnPm85FHdxzp68R9ExY/zOoru2ufzSQ49ncI
FkS37DjFxL/KRdReT4TV3HhF6YD3n9ne3SL/QrgenUh4qZKnJPvNv8Ssw5QZS3fXD4AUqDkrn65V
Lh+XHOVriN7Hy4MAKm3N3Yj+Q44ud+e1XyDCpEon3j6JPFdjfhp7f9H0dlxVxYlA+gVocThReMPr
Qtieen8r063yhE603u//SqgiYDf4UhY2F4YMiFEmRwhhxQXnjmVmNxw3NsUwLU/RF2lja8vzJRgz
8ahUTfnVh0eddPzRNLYyNnyn7lzOplKPS5je0INzY1NOl9f5K9uEG8G3UYN5veZrW2Z2FbGyuWt+
6XfBneAUkDAfiTIoxQmd128q1wE8mcE/WazSLbYPStIUJE2L9YtKJDVcJRoy/WTu+TrOa3D8/Jut
Twc5uOhujq5bxjhXX3rs0Kdt0cBSMthcepdC8gUrYwPvaoLcB1BTVWnN2D7Xd+r5+0bk8HJmZIHd
27ocL9XnNXX4J3DhM6oafGhp2Lp8pUSEsU74pgI0yfOhkCE/SlEsn18G4gUS/c1I3d0917pRZ58w
B9bk3cDMzWhp3fJd6vXiy+nXpmts5XSb1P5BSYHKMC2ChOYoE0C5cFZ4rVaBslNbBxRKKzAjKEks
q+G5Z1Lfwp8555Pcg4dQAl5BUsync139yQXFlqDmWZYB11WQxg+8GfkWSmHKf9J+hBfqOlw+x1MP
XPGLIOPIPvBWOrOPo9z6pn7xbYYJ4YpsOs1mTqcUnTMu3LnthYjp4Y6HrWQGtEqGm/3NNblL8SyQ
SwNiLqmkEThAOcKT9CjWbQqU3QJGFXU+5NUpVLIEQXrMcfcTeOGJTrqRig78T2ZDYYdTi6HREQF5
gc5GoyT4oxGCHYuViYriWRjroMBR8fmvrdJnYj0fVFrKusii/n5Mpi/csjDYiit0Hg9wtZv4fnOa
PrNGdHbwjsnZ3QwkRNxmKI6kNiKSf34Puc23mUFQp1BJbbDx1akkqBLev5KU0CWMKye+E9JJ7teh
f7p4/V9V+0x65bTZ5XcCZqgVpAQ9R/vR/1F3Xstxq+eavhWXz7E2cti17aoButnMFJMk6gRFURRy
zrituYS5sXm+lrwsNmVyu/bJTJVdFBfJxg/gD194A4GX3RF/QYxo8uZ+sR6rAl0Zcm4+UEZBZiN7
k0Nc2Jp0fMlyGMfPI06iBa4vEB6cTr5ktX2aRedgXMr5KHfTTQdgRoR6RiX7UtNA42jQVTpsNhOP
GR4SOHqFEahTcVGiiRPZbOTJdgJqx7qk0ybaC0pdZCwXA5RQuF0W+odSuOQr80OECfhiUi3Q9tqB
b2c7r+tXLkUjB+UA6PKaDqHiZdEEp5hVt+Javamn8iwkuXKM9LJFe38Fjihz/cdm23Yfq4wOzdtX
P6QHkmjhHaTS2NoL/wMnf3n1IbZrNbM79aYHmoZ+SxhSGRJLAqhl0U3ldRsv0q8QAZdoQ7Bl0FfB
bImserkOxwqtGrMagiaA0OkOW5sCBbFrVjhH4Ljl+NaMY2OeToRDM1jNWeYUG3WVrFH0cNJTKQpK
FrlXv2AFUrh9+w71V/XBgzvUX96h1gCpjttRvZEYTtCk9DR0Pb8UU6C9kAsbp6DKQk69lGoIy4zi
jzSgcc8TgiZZoqj5sNVIhM42/fYA92CclwHWy1dwUMAc2nFGwJEB7lGtyvcaqdgsrS+a9i5KLw1v
r6XEkcfmYNfUqH4Q5yn6/A/HcVCPVkdL7zN7xuCR6E2K0WxhsscT7+w9jtYfGZZcn+yLlqtkTF44
IPL1jr/t65oET0TTibh0Ik8sZ1++MnSwlqk3sbJLcv0710Oj4ZilTDayJcR957bl/b96/L9c7KBo
2c35OIX2ot4UabvzMm+P0RBIDRfWaFrInJC0SErzQoR+1zHgdQlZZiiy+wTRIGTMVwbSbdpE7aDi
4DiCXylR/QIm2H4MrdTX2/xYFpJp73j9MkWFCZe/t0j2RfLXD+EfQ6DH+PKJ5xn6kt2g8xBaxB8j
YlRWhzp3FwCqJWSgXTVivCQcE1H7+xkwCKHZbdks9vEisWtCDojgBkPdx7gGFV76KnZHB8Gxtw6Q
DfZ12UbZTNhlCEuEx/TOC5WO1qt7Qcfe1jXc1SBUvLyXapqa3o1czDwx6RAGDDGVlA+GqAWHciy4
284iO1Pu9ay7ErksyJ4mvQoZC3ubfGFw/8NRHTzhJNXixXJD9cZp249CIpccQgjtEqVqkRkkoSUy
bMcJvAaqyUVFNQDmOtHYDKyQRyfU3Lmm+/X2yH6b5IBf+vN5Hew/PZr30ehZ8u499AYFG/RBbByk
B5uL9lwhHEvWn+iytoN3baXhZ0FmkSpIPs1AKXkko4duEkI+NtGhRPiF4R6/PVLrdy8WtJVDNxPj
0cNeu1roS0bPULsR2eUynohUkQ0Yh7u3L/MbehXr8ZfryDh+QXUxozqss7gOsi0SfU42tGncDQxi
IiJuDgjSB1mO8YVkS14sxHIpaknKKvxa8XnhlLHpJ749tENOyo/j2qIiauAVYWjOQTd3iaMcGnyh
3czYPe2d4mh0IfURFUzdH3AKEcBicBQUqOe8ffnfrqxfrn4QquRGhGFrCd2vJc937Oqz7AUEb03e
fvuxot++3u+n5j8veOg6SCe50fWM223d+VbaCFK1Fz6ZuPr0KUx/9utx+G4aSMMu4I3a7UraQrDM
u5H4VeMY500k07gVkkDqgWoFMDao78GRDjn+h2/GPdh1vDBxRn1NtJsJeyiNSEcEX6VySewqsyRB
B4kQuykfCYep8Qh+8329dXkDh3sfaHSLhjJFC8SQXk7ddtaLJdQm7QaAKroimBlDVAZmLG5ZiZIj
flQHAlF6+z29bi5zgv1yWeugiVDiBxy5esu0HNJtnF+veXymdTvVenJwUUto8MDtAYTz2SZRXuth
1ynKhdckxJj5RgU1P4buliTraMxCitz0n/HZkywIDeS1McjRqIvlggBkmomflhw5Ho3MpG2+LrH+
BTThvZ1Z7y03Gferx6kJhBoyIHDwgwnfdXlVUYvS9uAJWf8y36pB3Ug9REBuUuSqiYWrcdy+/Uxf
b3aI1QI3c0y62pZ+6MYza3pdqN3o3Ng2SEWYD9IgZOt5+yoSSb28wZfwpYNTiWp95ult6Nz0S4Pt
4L6uiXGaPrUf377QawTMAVDq4JQxMsMN3SJyb8YBXjGmGZy08vQE0UOEk6jryRgBfMgv3rnwa1AK
V2ZfskxThzGLEMfLNaGrMx1GpXdvNK95air1PIPRmRPUNOl94WbA9SivSOlKuitSh7Jzi24EuWB/
sq9qNcmIZqGGe6jI0sDsBsS57xb3Nn3A8U4EwjNT/U6ZrqBw4EZ1v2myJMgTb5CjYdJV4ZIbxYrY
ryU1QrmCQaIqNQq+lRJnZuhwzJCsgBshF5crSxeZA5gqg9up38GNg2Z2zyhZB4Llo4pMpCjsIK4h
rKRENdJgdbFSGtvHfeq771RS+yCFB2pyLhVrKV0INl+kC5hOct+KVjyJktTgJEfluDyKVoXt9XfC
xzIrOk92d8fhktPXVqwGvbrFPpKsu2kGYRW4OXl0Wm+Szj6bisJFBKY/s/sPEi6InhG/Utug9MIM
0hUaObzwrmgkN9+LmGn2JRVduV08lDdGH16L8quyDh8IwpY2uxamljhwsPSxIZCqkhCBGnYLCSx5
BDG7epliqk2V3UTJeD+l0pLoOfwQmc4lA/Cir8QocTs88eVHQU8iVIlTqsg8tYuTaNhrqshHKsr3
QccE1kqvS0pm3Lr413iQUPbiwBRSTNgHjhdd1iadnOF8KqigvD1t993xg5XpmqpGc4jSu60dYika
SC3LnGnKDd1Htf+2TrdlnW+sQooeE3tpirw39iOnCwUZN3lWo+VsopRCZCJyujwkV9MvReRAKnYe
SGOphEppVUoK44jA5JTUxq6aI8irCPjv7ZNcQl/ho0lMupruR+1OYY6LT7hldCfu7I7SU80LvE+q
KUeLZY6QCo7773ubI328K6MQMROTMl/5lecmysZ8GWv3OlNXbGo95YTntWZgt9XTfvlsTOOlW8Cr
Hd2ddJ3plDtgEbRTpzEXOCF0ZJ1kvR0SMlLqrEwBy52u5AVLT91FZz6BxDTZ+WOsRzf1qn6fe+0K
B7ad01fXooUpLT+O4NKBnsJQbOoNS/1Z0z6XTQaEFNTJ2y/uNyGaPC7sizmB8aTYBwq/RI+aqRgF
WGKO4AWOiKRG0uPl6B1NOA/Q7W3bXxNDaBDgDOVRvDOA1wWPlwM4CF87PXHNfNYIk/U9Ok5482VT
A6X9Oq4roi+mQLt0KvkrJcd3Lv762Hp5cTlwfrn7HDDsYC6qdkPgFkz6A4kjct0NpT/w4ISlSOHD
//sRKoui81hOu7gHf1yo7w1F9vWXK4ihEFfYlkPGQGXt5VBct8oVNXd/xEJLPO45XFJjodxMeAjO
4SfoTSq/0jN8PzA69NQTHMOLMRycPWO29mDtbO1GZKjYqgTRLaBIySMoKElLR3BQYoEsTUoKYTyj
n8KRQiDjoYluV0/XqLekjM866cBJI/3DjVCgmchvCZQEDKA1SAs1+On+bHmSmxl421p0AfTCO3OM
ZofSrnRFRbIHeSlR93k30T1UMXh1ywch6FwhoIoqIjF7iUyOsQOsjEKaNMEnup9y4yt9h2xvGVNi
2QxSnPtoFE88fyWjW90vnC4baJyC/ZV39PYc3fuhHE6MXzuaBwtE9wq9hXWo38h2x1uQhMJGo80F
4glfm4VJtF652ncHzD2H71h+sGYUawZrK2VBcCRiDSL4e2mfzajzr9OXMp2aff9JmyjfKjzz2T0S
YicfJ29HUoFlWM5FrE6aI6GCXwXXF8RiZdePc3IEVhRBuWkrUiwVKwYl/B6BomW1d92cHtXUIier
2FCdZB/kY38CkqTJSE9FVpUwj6z1i+grzeBaJYvnJBCikACiZAj7+i29bT6EA3gsxmcp1vNhAw9h
TU/k12neCcPmh8Qu2VO0INzh7Z0zmwZewFyAn+vTL2OabAfwu9JmpLuZzB/W5YMHMcaf1Pm7mbgx
MvTa+ZDVu7ffoClL9/AN7h0dwBpCzDhMg8m107mo6CkQVdLj9//RmpRWtHS+sk6/Euoejfw9khzv
WG5xoaBRDuvV0p32xa5MEmw3G8wtvtNvl4CK9ckJMScn4aD5whsTEynQZhDkqTM4VI7DL6JVykaW
wrhQWj9u/eUb60xI5Auibua7BXrk4d6+10Oh9SpZkBvMGlR96MNKDikhF2YceWsle5dGmWCZRwg6
5d8EpDvTOurGPTxATOaxnQ6WFRWraZI/NeflPl6MoKmDoVZu2BHEfYYKGN1UEAg4k0hXiy3SUqBh
Wc8yaVgUMocE3IiDdCCa49I5Db3sS0qln08VoFKv73nu69IKjIi9irBetrKfhpryAujKVVd0AkWe
YE8EFISkrHk6rdIkJLIRM7vcRCWpx9lGaR7pZotUgGgZyaxXz8el+2iH9TeuIXgwof9ZSbkTsrX0
nAQenqnGTkwW1wmyzNoKb+4n0tQFa4OuC9Ar1Gsj2g7sxURRt6ui86oB+0jQSt3Eo+su5WYxJhXi
vjgxu6b0IK3Ie6esZf7uwHZx8UPA2LVtbW/N/MuZ2WW94qgrszlaXT+LtKtwQTK4frSBau3DrT1q
ALq/QF8k+cBv40jo3dyXUEF5/mAn4sW7FJFF3t5eKkw/X6L6ET2+o0IDR0P05GHnukdUQEbPlive
sRwGUtvmE3ryjsbCFjytP5Xxelv32SZ256e3V+6elnWwcm3dxKqKOjfcksN7VeOqCsei8W7qmLar
ycYBQme6ZwBdVnyhu5to1ZFsZRK6WglIts+QqwQgC/ZsKR+pUguZHtwN8C/mhqPtKTD7dAxWXMKT
iwZxOOJMkUKu0t9XLW625500m9bHstn3NKjIEBSa8bJHzNELtnBUBU3KH8qpOPchHfLn0aTRTbOU
4oDI27DQpQMGDieJdJjs1CSIpQW3xMWYGiTODTwG0geRBuQFxpq1IzygRf2e7eVvmkY2z5HSLDwd
SRAOzjB7NLPSWHmOSbbAkygurPjOaNMTO6m2jFMadnhTs0Y431YbQQ0YPIJ+f7d1oP+md/ByKAdF
knQZkorurHcjKvFyVrBIRYSF7AtqcaO1IE7YrvYa8bxnqVriTp2GX9XVJueDabDmJcxQEM5GlMhc
ROldhOu0JT91QTgbtmwxIk42IMMvxQLaDHJIyvy3tY0TmpJmj7Uq/0UgMh44btOUL6BQkK8lF4W8
EF/0sDAzZ74rJuumMZQTTkFCqT32ZI+dlLLinn3GXsT8ICRj/RUU6+vpw9jD2ATRgLVqkwggVBcL
EP6LHDgU9EQgJtbtI2hLciKPNFDkWHItBOnjSw1NCFzRJWvJ4aeyoxJ/zjHHSHTk2ciPU2Gn8y91
JWmuxBrYQ4CKYXlf2i3pHPon2fxZzjf+IOE3ZEOetXAbVVbsi1F6DHGbR25p7aNQxdnRNThi/Bfp
efLxsvFHw3CHvGMu0A/xHqoUV3Q8cyBZFcBNwZIYZn0dK9ox3bk9qzMkzXXH+Q6VeTWlUAKm8HQG
nSoB82SEe0tmFXwu8SRuZ4Jj5JF4Etxg9oOcKR12OT5JdbC6ZtMnGxDY6PgI1ogxDiwxsdeh8b0N
V/PEmPUgAQAyFh9DzTk3zfVsUlwKtvWFCNqL8BPHwIhQoMqL0MnFO1UUxKOb0WjPpD+amZN4cSGZ
8eHnP12KdgLQYO5P7iqdSz0qRgzNXGHc8mi8XDE2qpFc5LYDI/fRqaE2o1i+jABieGNMhS4qPsEF
nX0BlLLWBSshO8gPKMU/kIppeD0ozV07swsQN+G8QQ7WJo0R9CMGPWHVnDW28Rx63r1VaTkRp/2p
tJazzMsQJ64eqsn+pFXpg2BMWuuLUeuQIT51+vTOkWO87rC6uu3ZRE6yebziEyZT37dVraW3o+pJ
fcQptHMPSnLbG98FcxWv5RceopOyIRMAyLwrJ3MnK6W36zPWTVk0szT/kpRD0+i3dYW0Iq4X0usD
EippOo+pb60b3lfTMQWW0EuDpQLvxqeIkrAH88Kdw2OBgCiu+h531/zNTdLXUqndYgwgVOGXCWC4
6Kmq60VzK3SYRAeWmCxgpzKiY3BmO4B7ilNYvCns5tgfBJol5Q5zHS/V2IY/XgvosNZYbbLRT3Hz
WYgiaozDMcL/mzYfMqQJKIrIkq0U/dTRxiioE6opgqdJa3RWFiIz6luaG8ZkaBTV2DT0xTwXLUdB
DfPwxecCW5ATIwOzC8049W3EpAYc9Py6ZpmJVMj+GP6Pp/k/o+fqw48Dt/v7f/H9U0WvmKfZH3z7
97uq4H//JX/z5++8/Iu/756ry8fiuTv8pRd/w+f+vO7msX988c227JN+uR6e2+XmuRvyfv/5jFB+
87/7w7887z8FLZvnv/31ibynl08D3lb+9eePTr797a+atDr+49fP//lDuYG//fV/9VX+f/53+ZcP
j3mRtI+v/vL5sev/9leFCOwP1VQR9KHBh2OcfOj0/OePqCKbloaMDV8Moriyavv4b3+1/nAhf+l0
CVhPLlENf9VVw88fITUFbla6qxiHEL3/Y4wv3tI/39pfyqH4UCVl33FTL/sRfAxtHaw1QOzYWC+x
cb+c0VE25wAn6/jau5rQsdLAIVZYUQAZurOii/rjnL6nJPMi+Xh9wYP6BRVIZ0wWLug01xqhe35E
o6aIbyzknQ3TV97DIx3oD7y+4MGazaAJeItexNdacxJn53V/iszgzK2O1OmPCkw4qR6zpWy863D0
dQ1bp03YUns+HpCOopM+bsIZsNY20n+smRdL5teHv/du/Wfo+npoByFXp1udXodVfN2a33LjY4vk
J3g5z/+Sj4GenNTdSRVuwfhROmYXtYfHfvkUN8d2Cs/Cj4cbh1GrVqAVW5pxkVp8hOeZ6EhYbn+Z
2T9nza8DdV7mE68HelCDKzlqElfJkbu5XVpfMbZgxHX/ov+cfMK64ri9j8+7hSiaukOwimvCtm2C
6kQ1aC/4+ffovv+woBnTUvj1UzDW1Cg2qnKpbXT0qwDZ7uCGP9Yr5XXf22Kgxaa6mP6TsRKHPqu3
dED89IxY/Nb7tnQBarbaR2/7NH/qT+0n9666sC6Me1w51WanhgGU4Pr57Qeg2b9/AmA/bIoDSBUf
YHpiF7A8B0p8DeTc/aJNuy5Hov58rS/aBQluMPhB+uA9qZY/PuMQnX1HSXmafQtJW9/5pn9K7/s8
sHBbrH219fHQgQdj5ABffQMlbPNbiLTzkp32owfXv6Sfcjncrpk/NRtS6D6acJbhrNzZ3dGcdoFa
XurVU1PuvJ54FuOqILPI4c6IYPV8k55nC9MWIANAuEBpP8/lQ1ds19q3+k2+7JI0yNPL5WvM0VVc
Vbk/nKb3znQ6TkFRY2wW5DM1XTCOG9qsWsPJw/00M+FuQD9tRmle367T0agFZvNFsb6ENYRrblwx
NzMIW6Kd4Vtsfm4BRqJR3cZBru2s/jHNj6sEL0rzply/FPpMZ4xOZ+4XoU2+DVW+OrZsKvLjg9dd
Vsqui0x/8XJfv2qTT2tCrx3xHa0bqcFsZzDgHiwI9VY/xxLWSXwXQHNL2HY7RpsB69JqOxRn/Dur
86B3H8t0LziO4EiSX+fxR5oHgXOyJjr6YI9eemZ0eEvNp3V065wAd317+uzjgtcL/Z+zRyoyv+Tj
ljVaTqJg15EPVHVO7eVEVS9KdxfFAP6HIFb6ja4NW1RYt5N6gRdmVJ2X6lGfX6coadjht2miT7J8
RYRuRn04iNHbuxqvw4qww7fHbXjSoXdYUaz1u89m7VOYSfgOhTdsVU/rckfHLqKHgk4G79zxaVkg
+hBl7DfnuAf0l3XnByAmg+Rz/FiCD8ajRt92D0sR6DjMM5WCtt0RnpFNec/u1/4yroP2nUW2L5+/
9ZQO0r55ocCppTwlC9JP55e33qfo0u6oBm6yZmfW25Aq5ryt5uO6vSm8bxTsgrRABCA+au6yJ23a
usaxlez68Qxobzn53l2FquOy0aJNpR+r0Xs+DAdVw3/si3++10MbBiWhywahNr5ubnrljAnsoM8U
ocQWqOCjja2GGYd+XKu7MDxpEaToHrzlopw29mfrY6GgOOQr1iZ8ZAlrGPQ9qdUWZmk3X7X2eRNu
Rv3ISTY6WWmCB3EA3gFzhB4zg02FELjzDmr0AKT042aI3gkpAA3jantwGvVmX8fLFMXX7pfsUTmq
jpNiUzz2bOprYBCggpv0S8efLZikQREzpE1uA8ryy/u3l4t+UKF8PZSD8yZX+nnwPAVrT+9iTr92
WFf4S74ppk1UbDv9GExHSP0mwAqXeBfNsTho0yCDGIEVAWWJs5Td9ZF8gX0QtLiCUfvHybzrrW8D
tpbDkQd3DpUqvI920NAsikbTR6wUmU+948uKe3CWj6AjemPbJptk3U51sGxj/OcapuN8bAtdpMNq
h70NC0/tNAm32ceB+KWHMm0vF0146TXXbr7RxmOoG3qNkSZ4oSO3hT13hFtj/S1fzmZ9069nbX1q
aae198EbmfT2ReJBuM78uj9bkfFYr7yVcAV7zxOqmohVExrQIvXyJ51acoRC3RdlPUFDDmDM1WLc
eNnJfNrFW3CVQBH8JfsSV9vO/ZLOW7sI2hlZ0lNXPeue7OQ+X+BJPkzNNqVdRaXl3sbwyc+f82dk
z0x06zw6QbgS0ub0I5S+UVSEsNSC4QO14Ee4gQRDupnVgFKEhueud5Tex898ROieqMPW0e/16Bjm
nqZidHvu6r4u+glH+l1sHIPzMhu/1wL3Oe42sRUkps9RYXBm7GCSVPAMEkA7wTReGNNHZzl2gQ1g
K1sfD825pvq89l017MYGiOPGKLYNJeNiy6AtdxtxGlkd+a9P+Otnieen4y1vQm/oLgQUFDycJIt3
uqS/3b5+XT8HIcIcVbnRZpAoXWR1A/eivlObczVOfBABI3acvYkD3+cGjV6qxPOmVakDB0MXdPkx
zrg2G3N1MXJ4KsfKFLgrAJLz5GjOLmvrsle2VhRQl357oe0hP4c77q9DPjiXxkSblbCP4+vsY2tS
GNjMCB9FaDKz04xH+cMJBRCdUPSc4jUc4pJu0ifrws2DoQj6CJ4gnHkAnEGx+svWuQVKpwHV5HFv
rckf3hntXr7k9WgtlLNVBA1fKYlZSppUzexG19NpMp+UV1qDVtQHdObWpGCbDzfW0O30xfcIXqL+
3MM4QgTEuhun2cDvrsOzbArqa9gX7XjfLUemeWOV34x5RfAUWtemqPyBcHS76AFrrot3mDZPBQGt
by3bygzSFuAxbEJ+YeNCWmgCDlkgVMcqNnneeVqgAYcbxW7/kn5muC9ytj+z5sPM+iJ5aquu+t4f
5s0vUu1/+Vv/L2bXclb+6+z64nFok6ekepFWy5/8SKtt4w9LNQBFqLAoVZRJSVt/ZNWW/QfkSspQ
Gjpujg4+68+kWtHUPwzDEeAWDXzDRBDgz6xa0dU/LB0zJU+nv4/+FmjLfyOtNmXh/HOqwjLwLM3S
NN3ybFS0UL17GfBVU2NYc+7Q8pyaj0k/fTAc58Y0Yhywu+4oWhOUDRutIeTyUn/EZMMom2ubXuiu
atn7dSX97tkAnzlRav2r4/aQqnEq0qhO9uHKMbGaJAEjPMHavYrCR21pjmHVXtiYUS2tsYkdpGLd
4qYGuOXXs64GQxY/InWWBXbcEE7FANTAT6FMlINfHV1o5yaoqjjbzp193GlQsIwG9bVBX7ehMAUr
6lW/vNHfZJUHu8+Ph2RLcQTzU9MxVKlN/BIV50plzWkM5nY+WlrNpoGdJ7TM8C9pcKoOpyC207tK
HTYDVr/xGkEjsi+1FWmBddJO2oGofUkuFkuvLsHBX6hle9IBn5r29bnZ3tglasQrzagpm29Dqmlg
9MLTJCGpD53ynKrabuB0ctfsqciTuyrujt6+w0Pkjm7y5hFHopkCC4vJdRDHhFYyN4aZ15sodD8l
pDV0XgI1sQmcCFBULKTb4QiA2lej7Hf0r26n99pjh2QwGYLlAHAXnSbbUg9DVOBT7hxHxKVVPH+I
vfy4C91jq7Yfn/WqA0+D6YpOnkhLS3e7d5CSh4LH+4t7As2Q24d+eXD/JQASWhrslWlImL5qvppc
qOsXPbfBuXYESvdFaILOajYesgZR1Aarghid2iIHDpk+viv6DtsbCASOfmTh8OvU9ZE1saEv6HJn
tPqqW9VZfSy3Mcaqqvg9H4OX5TEsinl6nstWwWJGdtU6LI8tdoo9a0QW3j21GiQBeESXkZnQwRvB
bWZRc2xx4jjtulvI6IfuyQUcNuoYGYCr7IzZ10FFhuEs+F5/raLT6Kmy3I/qBKN7Oh269UPlsLBT
kRVcwl2x6rfJbH1sSA3emYuvbsWhwYJpJC+DxaZLSfHX1VaGVp0s+dBvTGJM3VHuy344VxILAqP2
uBj6sTKoj7hqfe9s853mwOt1gOkE8HMqJ7CR8K07mAf62lUahexhg2aJhSiN8RBnalAZdUo7Oj/y
AEvmR+dOPO360mv8uVHGd4KHH7Kav27J3DR7vueIDKGDPs1BeLbGymyyo7GbJBoisWP5nU16y1nx
5AEDdXRKJMaDMoyTP072B69ZUgjYRPOD4rW+txhYg+u9X4xjxaZLtKw1EN2Vc6WZjwarNYK2sKjn
GC1uFkA7NftpNcJk0/Xp10ijsJi1S0Iix6f2XXFsrsdWH6v0uBL8rFpm9EROb+QZIHcQuPMXrJdR
5L8AV8Qnq/aT6VGLWdwuwJWUYD0fbqI66Bastm1tXvFrO5ot1CFaEEXWaD70DmjA+WIpjE/RlN1p
Y4IsaHpWVPpDv5jHnWEcq535lZ0zXi/70b1Qau2hszthY15VXn8D+eYJjfpP9JOeUi+5i6z0dAlv
3c74NIfjTRRFQ9ChcGvkERlA+NiMDpSAtQtMlQlfuuWHXtmh+Rh4xfSx4YPrdibiz4yH0MG/Th+A
8xmPzpSBzsCfvirE7+8Il/Rd19BRy1Hr2QylvUGnJvAW6ymqvZPSXCp/qhQMN9bjpM3vJo03CT73
BibZieHQMpr4jcJyb5v6W5w7m7IBsWNlWGMnZ7Hq3cdqR5sTR6nWuhjhEswYUMj/u1R/mHPrOIqM
hzycASRtyhJSWREZn/D6yIMi4sFFDXDHm7Tl53aWtH4mT7MLZkP5PI2EwCNd10olfbTU5Lu7Jq6v
m8t2MrLL1nXu08H61GWq+MjCWW0Zp8rf5GPxDUsBO+xv2oy1UTQ9h3YEfiYxjiuaQJk6VH5k1dlx
omkPOIkNtXlaN/NygovRLrLHD3mM6LFZRN9HiwNlNlI/LNSHytQerAzs9GoKUMMwL0mD04K9BlIJ
vqOx8bhU6nNHgpdOoI5WfbxxwALZHVluEnPR/T1aaQ+6Ujlza31n2clZEZexPyjuielmd/Vsob5D
98i+ZMJ/Cu30pKvVIzvTTu1B7Wky80T6wXrCHiPIiiL2Gz0+yxeUE5SQta5P/KOLv7OzfwdH87Da
dF4jCxgVKF6g3hXMenSbvrsW230yaUToKKqb7W1CPZ9+OLZU4KevqqY4y5Yek9f0UxRh8or3ZaO6
J0uUjmjEVLGP+OxWMVC2sKKa3HKuziPAjm7qmf4ERKPTjs2ChThpZk0FoPb7Xn3EOgU5GxzZlKtc
DTdGV5+EDZcdFIr0ig3IwEBJwVWfYBFZfjzNwPONDO1JMj6z1h/dgdF3dX46taJU5+LqEhu7KCcZ
mcc63OlqQVZCIwJPQG+hBJRU8VmvQqkJI+9+isYkWBxEqOdrCOpPs9mfVwnEOH1Sd9OgP9puf1HF
5Ip2OGy0hfpg5GR+YnqnRpytW6dIY98YCicoSFzieWNr/ZdYnQcQUOYj1Wbgn6l6ORoPyP5joT4/
e7O9MwoeqWnio9uiWGA8jNBIN0U450GX6ZdVuLNz54kzovXHzkFNwt2UJhLAFlLEyOb3j7oGcqG0
cMbrzMdqyHbrqF4nofnQ5Cw01ETKzjyLZ+b9qiRnZfvUz/ZNs/Kw5hh3HZ14yHyqY9iipjUc54kD
WHtSmdBDf8M4b8HujQEFmYs0makMelQlbEhpKtjECJiADhcpTSlNDshwNlNI1OqaJ2HM7qu2N3Vr
iHb2uT1w7inmdkGsx26Vi2ZwKSuG37VIgQGWRJtQzztEwtMv8Eo3UUNaCEnsZNDNC8ONLT/P4zaY
EoALobUtNcbpKkExI9Ddi8HQuV2C8eyt05ksg+jdfPLaavVLpJWoNxVfc5fbD0NKLlOiATSoORLk
6CkK8yEajXDT5c23vrix+odJ1074xCvXGSjoTlPKY7M+QSq6qLQ7uxjOdae8ajL3fk54SBiBfrLs
+WzRaBXMHs5LLFWjwNima01y2GnZmqNmbKKcxkJThZ/B8CMVVHn3ZceQDGu4NdP0qDRihSJPP6Nn
ArI6JcOnKDsinjuez4CP0SxPPyaOd2vW+YcqnDaAIUBMkY5nqE7gtuwMt++ELlJ5PDi6iZ2R5UYS
00ZK/KBM4TXT4IH77DdTnN+13pAETmxy+OqoFek7fcRfMMJJSGWle/NVaq6XoKhFDOAuZzuNHYP2
7Z+56G8yl4NSKWEh5sCoUu5zTNdxtIN4ZsmGpIZA0m+GUH8ohsWPM+PY8QjtLo3OSnwk8LCIZXdc
O/PBrelN6J5fuJQMQ9wUg3DlfWZLeaVqpRwbmt/lSGIVDRvj2yNF9+Hw2ZGBkoC4qMLCfrcPG7y2
5WZmPJjeZjInunLNxxwNEN1IT3uTcSdAyTQb2dspOcbG4nZQlgsniwBk6ldFV3/ShpIZ6BKhpZdm
Cx+3T4wtZptwXNKrtEL8zRjZd/uPljvCklEv4qo91acVbJG7mcYYnoiKgD2Fxx4ltlRjYrZo8EWP
kT3f68adGdM3HIf43KmGU3Xq+aazHtaUU83bKaPxbM1sRvHDUE6U9Iz5KDbmy8HwfK32/NE97ZWv
gFl53teR4l61+FRxZpyFbeHH5NphTdqMQ3BlR2etPn8fVfco0ksTn1P7QamTL7VeFNveNQm24sCc
o9sxHp7yUYwjYAK6ycnYQ6OWoG2BSDhuMNk8oQoFlG+MwUNpZ1PDHGubYw9sXk1Go2X2ldlUWLRg
oJsvR8pMwXR48sL8WrcVoGvxeT3dq6ZxZdc554nrF/1d3ydHXl1+S7LyemjKGzOzgsE0LwYNaCl1
V2O9Z08+DpXHrh2D0JkRfkH7sqBVPdknxQmhrFrqR3GYntuWcqEay3evDMdgNQx8IQI75BB2M6qy
rXUXtRz+6egmHPTzZTpp10ZDi7Ll/VMySTaOG1Fv1TbNQnbVZ6dlC4GgQKPAs07c7Bul59ovpBDt
LY2vZ8NX16hPm37djVX/oTQHkeKgiT9czE167s39ZTdZD9m6XusF4QK7lNYAYZkWzwGgNZ7gi5X8
iPT/rXrZfwOJ8i+LZS9Kav8/4VWka//nLiZ4mBd4lZMuf/zLZTLQlPsBf9ljXORv/kSqeH/Q2QZv
QpqrHSBVvD8EXYt+pgPvBZTXL0U19w/PQmzadVwPDAlb90+giqJ5f2iWZVMqwjhI1SFd/zslNUbw
YifD65xl4ag2XmP4PtGlOmgPTpEdps6o1PdjWzxTKguiXL/pBo+uZD8RjVvdhzi6UZPyPFqLcyfp
aS/kC75l0CjGQXOCKNVPiznvg//L3nktt62sbfpW5gawCjmcipkUqUBKDicop9WNRm5kXP088Nq7
xpb3tuuf05kTlWQFgwTQ6O+NE+1oSTARlVUTviadV6H8Ozkl70qpvqShifzRhWoQAkDYaquNbcSr
LPA+5HI6yMAnVqo5Cttfa6RUTZwTDTmfEqc80ChJcSuxdEN5RfXdte3DkBBtaLInHt2jmY0PlYx3
rVJ7v+rPnrrpRK59BoRuoHQnJpeev9rl3TZt/MNUTCdXXruZlUwr8c2xYqoHqvJVFOmdLsfPkQZZ
MVK1EV52X4ujYb3Yi6wSQ2WQFe8nqPshdBGslqRBRpu5zcJVUKYfQu08DHFxTMoHZNWvbeU2JBih
Wi0e4wFwTGRMb5FxIp8k2LI47fsQex7VKPka6/yHKs13IgzaVeyaH2wT+UydFWfyTc4oiAFv4uZu
RISJMqW9c/pCrpVV2KuUVTFi9d+mNm0sEZM1gmyVrhwMO2pytrIGFTPkVyLsmlVUIZ7vVJPfuV16
jOMwWfvAaPyR/ouVe5uoEEcMDGu7GIO7Or1P2GZbqfWUYZALEprOjHyVh91z4/B8Y1Jtrfs+JWBg
llht8/vM9nAsjRcJ6kqJ+MgEbK6CEduU48uvSS1OYen+X8D4/28uSwBN/31Zev1UIFvqfl6U+I1/
FiVkaX8hD6cu12Ml4dZno/UPzg/u/xf+BoAsFiz0cEt0x7/Ec4bl/AX0b7mRHfiAPs5i1/r3ogTO
TyKORdyHhYjHZUv5P1mUFonejztTkEH2pGTguz6rIsf0Zk2K8nQwtQ70te5LAmiaCCFomeRkm1FO
qPpO7Dno6ZLl9sXydb5ivslWrphLYkqRb4LHVhit08ciVs6qtKKb7WfbTJk+LaA5fVNVgueY8L9N
52T93lL5cNeYSYqkw19H3TBdBjVLiN36C9LReFXPTrUXsfP6wyn5D/vd//AybYpjlzB63AELkMzb
8ANSPyZ+1AyR1VxBFSoI8jxZl3/rZcDVmcYAqnqPPZjpneyo3w5ClQeQfY7QKsxN24/xltNx1oNC
xBzv4t4zyOEs6x3OE5rT1LgrVBDcRQbkuoiC55HOnztTDPJUFdM7nFAbgQr8ZLbRTH56vBWW8/L7
F/hLzjynkMA0rDLLgw/58pvzONYNm9NxbK+mVU3UnrYoDbC+p6EwTtp11MbWiA8cwxVne7gKGKR1
GFfBJlJ44z3KRkOPAie/bV9az9krE+jHGmiP1/H4Jyx1ea9/GIa45DhUwmoWfilAHvqGNem1o8qu
qbprzlu/qm3TorXZ9FejGLK9YRCgZWc4/Lz8Mth6QN1Y5lt7ZoR3Z+ekU/AEQ0yfiWO0ICGe/vA+
vpk2ODhnmTSI2KJxDin0m0ktHbvMFl45X2PBYOCkIFPG5LJAe0+eJeND0Cry34iyJhPL5aFgYdhI
KHQK/Ylt/efJjZNHq4jOXhI7pwLd5R+O79c3z6H9xWQbQe+HSavAzxeyORnT6GthXV3RECsQhe/6
IGY0c9z2lFQeSZAAerSp+CQ/YnlAC1hhuXTVqulJ68sUiX9IzK3EUfe1ARH1+8N7O1d+f/uweDsL
FYkk+O2w1pl+X+RzZl+DtLYPnZs526AIsE0hrYhcFLIDjMchK4uddtri5gbdIblrJlesEuCau66u
BIKnUBbUbUzZxv0SisB6ihrJZBI70z+PNDbA/1k8vNwUP1+JLK1s+kj8A2733DdXYiAVxRh271xb
haJEVTLZpFl+cjtfPc/ex7nxMXaYaUbRT+Ztfv9WBXC1v/znwAHwvDDAJqzGz2eyUI5tAAfZ12h0
9NY1B4us4Hyn45gYI6WIuRqRqThz5r2XDKh3OsoQmGCFWCuaVM8R1rUD/tcle+JgtsmJBPd513lm
wx6gmdYZKXkbBtwlROs10/i5wtwnbhz9XNQDywbK81d9MJ5zSVVr2H5JmuG9sJoWE2CdHfuifg0D
+WUQRnAGp6QbZ0S6VYK0vpSp8yVDNpSodrqkXjkdosr4SNtBfuvZ1ZpkWDxxlWJkqxzSS/IvaRN8
kVPnP7atu5/67Jr1U3y0cvwkqjPtdU0q9t5vaUvRqbM1E7UVpSXXMXKILahTuiIlDpOBmIO1ERhq
XTp4FHpis2ct46fYsebHrEnPeULC+e/P0q/rKgGUzA0Q6yEvwPl+Fn94cPTEOlEz1gVXkVGWoIqZ
6P0WFmMgUBMW99WErw37CkQ3s46DFKB1GYH1KlcrBYdQdGN+gKvSjJq3Nuvl1cS5IHwn/9OB/vIg
Zz9ANTr8GGtrhDzg58vJCozB4eYPrmaX4CdR+zQw000V7NR7Km7MdV+gj7H8+a4sQMw7Zxz/cO+/
UeIzdTHTmGgFOAaE+EgHfj4C3+xNU4ZmfAU2wRriFMUmhEC9s6JuMX+4m6Dt/E3fAxyWLjvjpG/i
9R9O1y/L93IMISARdX0OPvG3NxVLp210pcETDownVRGp2nGxly3VqjGmEUR4+bFWHUptqg7Rkw4Q
Mnlur4VJdcE0EWpphY278av6Ds1rvaGK8fD7Y3yjAvrnfcKCg0YRYIvAMvvn9ynmIVtOTexda4Vm
f6KqoS8MqjUGfF1tOx60DWKkRHan09h96LUgFt4H0sos456/12/rnDElQWp8rwixp8rJKp5Ay3uE
ZK5xjI1d6fjGQ1q77rYHzF/1syKHuA0+KbP1L/hqWR0mtNN+Wg13M0n5H3NdXV0ydPD12sdw+ZB+
MczaAm/FVyjC2tv30noyEmNVRe+r2FUPDVEMxWSGxOYiiotTz9mRhP8gWvzVIgM9xFNnnXSkbEJ/
5vmh7l8z6fzpmluuqZ9W8MgK2SoHIdmYAVffm6sec4qBTTiOrgnmgrpAfjwNutm6pdRrJcpt5Xn6
Lk5AnZTquOxlL7lLZYoE0TBPGtECw1KI1NH4w6Ml+OXZghAHYYjt4IPxoWyXB/kPC4cRlPTDG356
6yb21K7Oq2ddGZtyqOR6GPBaxQCMcPM1wj9gyUGa6cmTUUqSZfCtzXws34bqT2QiLDWvQ0mku5Rn
ZvxXUxTzIyG1p6SxPyg7ZdaNHcIw5diuLNHACKmEJHUkMsF6NHyienJSRRBrVHd9PEOXTP2FPsv+
khEYSO6jNe+FV1+ZUcU+Y2bdjwtQX9Z9tPYMvdWz553Q+vqFrb7aEt6vzkx5do2+X9eekW0n33ce
w4rqeXzcTzyhDtTXEadghurZTx9qM89oRvX8+wQCofLRvTZliGxdZuYhrEDhhqovAX6uqSX1xbT1
w+zW7lFU8VWGwtpRsNmfhqC8GjCZA3xKUm9k582XijVVF0Z4KdrMXXVJfrbmSv9hSXF+ibFzl8IV
5jNUBxjm7MUA9eOZdEyloprCmCvRZ1/SQrpraTXU4HjeJcG2uFH0Stw1Nkncmefld5NhvBKCUdAn
rYoNQeX3U+FqzhEeuzxt0NU2NfIntHjGZAcr3Ofi5LSIaqNSvSN6LGEKg+0wlGXdkqxje76cgHII
2ZwIx1uZbhjTvNIP63lq+iNI+G6Iy+YaZ8W2EbpbNyLxj0XnBDtXs5tyzW46CkPtlJsV9zxv74zI
iHAbhtFCJH525/woYk0gjhU8+cmUHgy3UoeuPU7UP5Qm3R9YAw/SaS9BrKvnJfIg7KwNs45E8U6o
R3aoB5SgUZB59Mhk2Xls00MVTgcGxvHoa+dzL/PpNpTq6Kdfy8wO7nmSyUuAhTIr/L2s0dBoMRd7
6G6Nvlfl23DAiTMkgfnM0xdZvzReSZWvHhLFdsCPSnwRwpcrfwjSfRnZ9xaOuSetqh5Hu/P5+1cJ
qU873ZJw31aAQWUPkRTJKLok5fTeC0vjnIG2u3gFILpnCSleRWO2S8ZxuESyPgg/0xtUH8luEvDK
2mzq/dxO17zA5WnDZMq6SVZzABpkGQ8yzJBuO8Pe0LBOdcOiXdfuvhB8ZRbhuu6W+l6/xdZId3dn
Ah+b1s5sPhOB2p3McWS7FHcVaA4Vv05vcVegk+gLNutqhM8QbrqKw/ng96a9jZP0UXmpvKtoAlm7
wFJbT2f4ZebhtOzFssm5TEOV7McAHnzEixCN44PZWFyx2twmnncFKIPTc5NyVxNPup/9uV9FdR49
MO2sa2hGDNkqOUqjWZdaxLso7PeJPXyFVS5fwjhOVqQWvHpBjJm77ufDrJfTEddfexXmpNml7U4m
iKETYsjIVeCDVfOXM91egBWTs8xr45Sji6t4cPVqojoPYqP8Nk94M7a2aPpN1dEcYoO7Xaz6QWq7
25idiPeQ4xgt+pO5fEg5MQTRPUMHiocwIqhE/t1hLL3PZDueEmkeCjPTe6tIs3sRzegBA+vVSBLr
JaeZe5tmqIOn2N8VnecfowRGqRfpg+cMXG8kZLKekN6I0vEs0i8VKVKnYUk9GRNUXkY+kgqi3PSY
uOFnxUXyJAJfA1l+TkfLT5ZP2O29NLR3H5ouMe9qKzT2XZZ/yIW2DlYTBgfRyIcmSu2TP8ylR7ac
Ue3cFFF1PAzBEzifiW3GGfd149BDlDUevWCR8RioSgMt6uToY4Zfx1ZF7h7cGp4nZe6crGoeKk3m
ntCOxXYT/0M8y4fWH51DaXhXStOSS+uSpe2KbNzVg0Kurynl02gGjsY46VsjuXEsGeS8z5vGDzo8
WbUPN/xRhio42qoO6APo/Dszzr+xxXOPw+i5T9QBcOwqdU61R1BI4SSsbkEzbyo/iUgdK+4T16nP
vSj7g4gVkZblUi8ZVRXV107yZIZpfZcaE5YBcmZ3BD7ij3e954jANAjhMXiem+ZDIVpnV2tISG18
A/KHNu1ldZqGkDyYZKQpvg7aP0npfn2ig8Q5cAEM4KBJb0dvqqs1x+4bV9gkXat+HxftfV7FeqsQ
m46T4x5juPG7YDS+zKG011HIFinlvgePdrH87IRbZxvSCZeIR+x3tao+DIF8thrjUx+lG7fDZhcb
FsEjFr17BL4gZKDYPV3kDCYRctbgoqNQ4qCsLtvmVU9DH3Z0NOWSrTZW8sFqrNUY1u7m1Ft2+z8z
2Cw7V94B9McoQpd+6bfFz8rUtg1MLm7ehDkjdTmqnrgFA4kXPd+rquB+bWDu1pVDF0KKjplGijZf
L8QHqSEhNECi/55XU+OFz4PdvO85o/g+9cPYzuE/NNp/He5/yfHnaBcgwnUscE2EzMus8MMObJRo
WxVaj1uhe+tiouClRxTo0UdOvCJfcHwfimmfDLV3GsqITWvcneqm8jfeRH13k0xb7ob4VMWNcS6y
8aPOi3AvvbHdVxSw3mWfJ5Lq9m7RHkJJnlNWBogBdZcfiwHZZL78p6HInKdZ6Goj8R7RS1URpaUQ
4xX9hu3hko/ims/KMVAOjSej6KmrjorwTyrWN8rJEDQG9YEFQOh5zADBm3fCYdCugjCzbmF4bWw3
2fVN/8Fkuola+2voUCFmagTWRf+xZ/McIvedHgONIUUN7tcqggYp9FfVNg4BAIpGHTifzJjzP2yZ
vw9nP27mPRtthGVxuAE5j5yBn09Y0SRR1uapebOS8Zul01NQFp8oQ0Zp1pDSKQGVAZfsVWsyPVJJ
MwZZeBdImpMcv/zaS+/zVJX3SU7grnABPxSioYHSeedDOvnWn2DMX4LsOFwifhflN2Gq6DHeHC5Z
mE5aVI59m2at127qWqfQnC/EvdRrPw7Ku9YJQc6bYK2mWB9mc84xTBnDRpk1BpowKOmvTNUayj6+
q7VLAEIVZDB3cvwChHNHGrJJMotEhBcdEiuF6Bee2DufG7Nq1o6tqPuRcYcHswESqTP3jKgRdKcl
O9KPimwPm5ddInZwd3HBFjJu+rOa5q0RJ817szORInxScYDEqysuqA6gFft2O0JTfWkr3M8uz0/L
8HbsZ9jzW6dUMIq0c5NuDKJsctKyQgI3B5G+L333Zew6ql2EAi9F2bXvRvOVF2asJls/jkCGDNyo
9UP3mkLQVTMFbOHcTWf2k4b3EMJz4a3CwppKebJj5GKVd/JddsrDDFJRJfHnsZCY5TR1Sj4SuFmq
eo087C5l87gr66RY+x2FJwOm5iBdtQl2I8O4lknQrUvLqA9jNDzVafBUjVCBiJ/aneqQAhgtvhjL
0Idy7PJt1vZI/EwkAyL64gdpfMmNFB1B1NtHP8BJWOvQOI2l+6lwxXNUcnI0g9U9lTMNUitDiuE+
aMJ0E3roNfu+uMmKoM/Ek/atap39bLLDQ7Q0XXLwvs0Y2vWuCKqbNWnxLAqNLCEYyMjG+GBN5p2X
heVJxBF8oAs7i64lRA7o6qd6BO9LZ1JE2mwpcRrbl9GxGM5p6luXBiqU32MW1sJT/TRoo1kiXj0y
PRYRGyr7zThr555FsaeXvqS99y1uTOf8HYVEKEmXKMFqfTudEEY4GL6Za3GGIA/EzQ7Qla/D3rUf
xdjsxYgklFjev5dPpKC5Ukz6kb7NJbSIMh2RqgytHyF5wRgYJ9fK1Aah6LpofYMgoWdlV7um1s0D
OS1I7YaR1OweuTXLG51XhmMfKmmtKwTD94bpvqvS1j4zhX01mparKQAMrSmmHL0u30fqQz7YwaNX
6OBR2OWhQDgurdp4N+rwJZKjfZp4P6g+5I99/4uiK9AleGR558Mx7Xgwz5P3YC2S5qI0U/IEJnFh
ciWjKzL7tSsCsc5DET3k5jsnLq0LPHvTOLjqZR5uVO/Xx1SOu7GWlMOM9Wtpf25y236ZJ7ILq7Y+
JXX3Me0DnwXZGQ8EVHIfZylkvjTtF9FgC7FUFu+qiRyIoGguunx2jbC4Tt2A03iO/ANBNMMXC+Zt
a5UaWV0yXRDK7TqUCk8DlPi2n2m2rCL9pMvYPHq+BzIwjOqPS+XbiyfiUW+zVJIHstAry87qhyex
r2fapjpCAnWR47L0u/FMaschHzqqcsaUusXGW5MsTvyLa5P1yAMnBdnZ922xDprBOqJd+Pv3V/R3
t8BPDxuu58BdAkgWKsX13iBHo+8idOj6+iU2OmqW/ThFPGoEbAxwc+qk/HsoaPDuiRjfDnzzruu7
+DQM/TFOIg+n9Iegy+Q9CX3FvgFsIvpHXmta3JusfY5UbRHs3Nhc28FxZI21Yd7e+T3W2jhPdnKc
kb9m8YnR47G0uxr2TY3PIC5n1UTHrhTNJU4m91lFhAS5ttOS0OZadzPA4RNkHkkUjf1MrvSw7qMJ
VRaqmCdqg5yn9FB0UpzzOWkBIhL7PJCyt0q7KtuSwgSzQc637J3pnkmN0b23x52srJiARNdi6zFW
H2pP1xeuEHxckAKghKZkOBBl077a2iC8oRoOoR0/kZJOwCORXoxVEsdTrMxVi1bzfrY7JPG5+tq3
yTc2zAZRrXhl25jLzKiIWGCz0W5E34Yb1Mjjmmqbf0kV/uvW7zvU/Obk8pJ9omNtWDLvbQF67xRh
xqOtfInddC8jNa3reV+obKekiX1jyPQ2lqhmk0ZbrP7N1RNOsxKdaDdyfh0EF6NzGtyuOpqjPgoz
EDvi/AH8i2Cv4Fb3fgSx4hJ+kZPjwCz0J9DpLa65ZHTAyZtkUYE8/SJ6JFLFC/q0Hl/MjMeErqdH
t4rYc2rnPe1U8uDUg0kUAnoXoK+TuYRwm4VP5yfPX0cuKsO0/UaTq5D70oUlTYq4YZYezIHZOS9v
ZvQpc0d1msPUok/JbKAz8VyPplyeuODydVITu2a6xbbvjHjDkmWuBWqdprHMYw8lNlpB/fj7e/KX
JES8NRD0qCFc/GaQ2W/4ON+aM+XLAScbBQdDX37ucmN8hETyEzHeC9xz93H5rhrT9qWpZyqBCZhl
8InbvZbJa5rH+bWpvja1n+0rHr772RH1Y1AtvWGzd6qD6KH0MiLrRBFQFIghRPhBtm1mnqqciZe+
nv+GGisxNYb51o3beu35VXno65wwVBwpmJqQQBd45bV07CPhqXff0Q6nbl95BqsdYdYXOHrc07gW
QZca7at3pOeVRz8rj0BpJVm0rU19TQp6VkX+SlrGtI0ovrmVVfx31TT9aijG5CmNdrM/+d9iAII7
NjWuWFdNF6xGaT0UltntZJlFazNKv8mOuzH2nR4dRvsHktL6bmH88U5aypcsutDQLiNFid4ql7Ou
JC4s6aqbVra7ilS39mxwEdsYzbNu7QPYMu7jmlSLqfRJgOy9r0Vr0Z9YJEu7+roBL3mu2Xbi5jQr
Oi7b5i4PtH/ysvqDJ13S5OoAzqOnfjZRzksknNOYF97jkLbNPgkYK3MGtrNbJw9x9tgk0jmopK1O
Qxg9x0OnnkRkv3Ot5JsVutUHT/f//Ndx5Cc7c+o+68glF89fO+2kn1NMUTi0QGJVh5EEOAU2BdMD
+faxt2bOJs3Gr9ZDmLKb6dt4pcMs3FeVWR6SvD4NC1ANyMBkMuQHz+xpAy2mjeJGPUaAgdguSuv0
HQafdC2P6YLgT26/HuxWUT9DlpDZzc9eZTWbCtvOyqbeYON6xnCmO8AqwvFxsD+7/aPI0un95GGa
bcK23UrTEWfCe299Ipod1ALJC9rb9LklTnXXnkFt81NW1O/CkgNPZrNiskMLqxLHuml72uRol+25
OM2ombe/v2nJ2nrzdIdtRKuETikCG/lVkiA9bXWtqVlUrJvqI+exaiI2qyab4yBVKx+s6zWfXX02
YiTFlrnLqgH74QjD5hcUzOe1vrltgmTb+qi63kEiw0KGweiSFolzEk1JJ7ivX8aYOCKu8XeWXxbn
tAyHO5x/HsZeV2x63jJyCXioZZlR7LOejk5IvHmtVG6sh2k+94XQz+HgXpkPma14iOss6JnUXOIX
WDJdd6oeRFrsyShsj0L29BJH3QnZUH4zJVEowroYSehc65oKNBCCqh3jy1AJbx9YODVG98EgTe29
lCQ8NkjicxHDBBSM0vn8QXrp9Bgbw8ETbPzzwOpu5OmsnH4+ldPgPdpc+C8lQboGcHGkzQ89Wc1l
HX0qesd7DUl73aECHdrUBO4eq6PK2KH2KVeUJfrPigg2+tQd4Gilb6Wsps9F1O7DLt0PqT2evOUS
I/avWU91T3doI9ND1qDvCTKK3oWY0luZ2uy/e1Yb4aHk6pxrNYTyvVfMzyQWFo9+oDADin3ZK+Pm
JhYm8IKIZz+jZJm2AkKmp3SJ4RRUgncUDomuKXb5eO2rKbu30b+ta6N8GK2iO80pgWQu/iN/LLt7
4afjeYiJ14LiIFmmHYxzaoF2NmQe4+oit7oP6HwO8cuuqrl9l/Q6fhr9YNxkhTXtc2jlQ28Rjy6t
dHh2C+5MZWzS2B++uvZTiOhkYkv8JZLf6sDMn9pxQs3aiXxF4u9wF6KnJ7tkQb8XOVqXqG5V6U8z
OqsDiI53blog4M6DkoE49E5F4YmNrmx6dyLEX2lRRjiOjIwlRQ1PpT8wocYh9QZI363pvhht1gFf
MbP0yWsTFtlDlyt8glZxwxFWPuLE/ECMenU2F/kZaghGykl5D23fzAcl4V0ZBHWuyk/OkF6kYT6w
2MVHLUzrDyFP3xUnP6/1HmBZiNrBcuguekt0Cc7BNKpR32ZydAi0FMlVTfgRHaoxdi5RWZ1vG/SG
dOMJd+gQ+Na7prDog0XW8QFYuztFQ2JeRpOul4pc1Gy2nXdWjNjHJcLF73v70Gd2tHbqOd8wt7OC
LQtq24XeFlJ6ICvc3MAc4H4hbfgpWbm0rEzKLe4zJMT3ABkVdjlmXZSF+hRnFTuRMZRrq4/JDRXD
uKj3XuY8UQ+e6clV6kYCjof83Jy4D3dK/VU3pv0ph6xeJblQuzlBfFZ747Sb29G4axsCQfzk3gVF
bZLcYxfEbSXsoIeJi69dO96PAXm5wMNIYbr0C8h+ejBRhhB2pSlgwSzLxsIgkSehq8NHV3kYBn+6
7+b6WbM6PDEGbMJOW5d01PZT3eAACzpn3vTLE8cwp+vvF+dfILVF1cRGyre/A9bhW8xaNvGUI3pv
boQY7EzuxVNM1OguTZJrMUTyBfnaJ2+gdTau1FqnRkjnfGTdAptP/HLeVnpB1BsIqF7bp6DTlPTY
51BJ3IswXhB2nI7fH/MvOc4cMwkYS6ija5mMom8kbkK4MvCqoL2FNSDQUJbfSlElt/zYJ/pbOXlc
O2bjsSEnLFD75XDAQEgLszV+nOzSOpZqyC/sqE+/P6zo7ZZ8EdWQ9QCWzGERRPBmc1qRjmMNUOO3
BtkGrM8ua9hNi1ARtG5IdcibaYcOXN83coZL1d4pqvsTWPKpCOd+Zxv6wRxcfZ/j3hUEqPVtrVee
haSdpdwhVRmE2A1wUlvtySmb6lS3jg2cjjk68Dt5gsRvkS0s0cZjRK6Ru4nHwLxE+oRqqlmVqjxT
X5NdQT52mBnvhqJuHgu61P0WOkyk5kchy6cxEvLeywNzpUwvZdop4z2eIPiUI7g/LTlpAYLkS+rb
W7X0JEwQ67DdsTSzDdTkLDEczlG27vO0uh/16K76MIa8k9YSMtAV7w3XyR+RtS/eUftbJ5NpF03x
Je4c+8K/yl3T+Q8D24lHO2xZ2kwklpJN/yqGXz/XOfCHtDtrH0/dNzON7ZM3hyRsNIM6FpUHBJwY
/uY7rBaVc3jqA0m+Nbt0JhnMSLS1vuPN8bruXTaG7UVQ4vT7C+GXNg/Q9GDBqT1U3S5axzdQWIl4
rcP5PN7GVBSb1k53uWl1l4lSDyiH1wRmewiqVT8Y91rIbA/xda79HE3rVMdb3Uh3O/buFcejs0la
NW4Zia6Rkz6b/rDnPmQLEEZ/Iq/+AwUAcoedZYn/hWp5A8F0sAqmpPbm5jXEnwl6SDgVj47yXhys
u2vo2grNbeKvdFq0l6THTTX5yS1TyYEYw3yDGpjCci9233tApOgiv2McHnERwdydA6dB4hX2L0No
tTc5wEXHjX9FytgRGUVGljdg0Cxzy37gaf+HQNY3KaQAGKi9IqTEvDjftX8RaPiCVSwwavOmdb1t
PK7i0g3fFXZ+gfVtWOkJDDDncqK2eNWPgUBFs2gfcvNJjMgnM49FuCyZrTK7Wfu1R5eipu+jaVFU
NUW8Md0ZyFg6xJg65f0w85WIrHHj3dIUBmKIveYPc9fbZJl/XhLl1ziWPJiQt5MwYq0pseZwvlmd
G+zC2vgG/oNKzdgoR/mnVA5X1NsmaKtGBVwnlHl7+pCafbIuhparchrqNRnZ3WjPW8KoZlzfnbHr
av15FOMjFzUkv00uYtIUzV1fc03Gk/w8GxSbtm2/bpv8I11tNbvpdO2NrsVea2mRkN0H4gh/f0NZ
y4L+475joaeQVy4jPyfTd97QU3mZYDDNHPOWmZYgJbC4WHlKMEPNFTfd09r+jeYvgCgEOlvu6e8O
+9d2yj9K6bxrzYRgcuuKl1EGib23rX9prv+/H+9P+dFLLeB/N75cum/9p//18Vv2qfj66Sf7y/J7
//bkBf5fpuchdQytxf2yIHX/9r94f0Uml56JtJaEGoer4t/+F8f9C0l2FIA7hMtAGfBbTdkt6dGG
Z+Lk81FjoipbbDP83v8g54okq58uPmSiiwkBax/BWksl4ltnSDfhAqAszfscLVLPoGuMS936ZzNp
GrJKDHHCrTM8UO2mbmGJbaRTQ4Bggi8D8uoPyiO6MQpGdXPCMHmmoOLu+ze/f8i99muvPfP+n5/H
LLCJMb9vvn+pzTKjD5dA0v/zC230qRe+/fz9X4yUp50hjORY+Im3bRzUl5BzzYNkBDkov/9axFF1
H7fNuesTcrayNn2WMbhXVxbcCFndPQUpofxk9DdU8pBvG/tfgeDxpnTyXz+KU5lgUfMQeTn5GIkb
3GShKM/tML788yWg6CFATkHELd8doz4/C9v9WtppePOibN5q4SFjm8mwmJE+kF2/fPr9626SP/2j
186US8Xe4fs3jHqgQt7wcvPBrs3kDn/FdF/PPqjq90+/f2BOoZDEzjnC0t+9/RFyIbJyTSr4quho
AbNzooFz612ss2YXO0a6H6mcffVtcR/qTH4mlocCHUvblxb5ypkgF2Cp5RuuVHvVjfpdGI/jTlTa
2AlQltcujYgn5geyOSKnURivWeVmDyrsCT2bW15cZYhr3tfqBBzxvwk7ryVJlWzb/sr9AczQ4jVD
yxSR+gUriXCEOxq+/gzI3Xt317F7+gUDIiqtIgIc97XmHFPgXGlnpOvfLyM8xac8Ge1jWV3stG5/
UbckqNnt62dzirttYEXpqUpa84Kq21lrndDeWG4/Rn6v/stjcklF+meYRZBNRx3Vxuz3wm7g/ckw
cqugkAY4s28oxSnC06cAIpYTIuKMX4d5OzRPRlfSy/wg1Mh6aSozXnlmHT3wnd2q+ajJ4/512atL
NIOeFgeHMK+bozH1vyI3qh/NQSvx6cemS0S6RLLqN5sA4ch3R5Gnk5k2YzUEhC3unfacj9qvRteg
3sZWB2lbc7CaqXpvKFJOnJhWt4EB+y2hh+KDAqVcpNlcNXpY7o2hAu486YKCUopdUqO0tjHPTuJn
J2MWjVVGFh+lFUF6zYJwBCKKVnLV4em6Y+pd32tJEJxIO0Dg1BAcQtH3uBRnl8OkivyjFpnHLjLS
jSdHom0601Y7BHSEBToJDZ6o8u6Y11Vr3SqCPT2sfls3U7nrsp4Yx7q6lP5zDPPkqqjW3Tx7Gjem
l7ibrA7c/1I6t/5zfseP6+NRDrDwobGldvWnqDzHYCOoISHnAMS18ozhokem/pNpCqbW0dt4ahB7
o3uoaQi9dxpgyHQyCHNaqqDJWkPwRruwiN8TVe+igdWuRgbsg9WJb4Ohx+8aBbpeuR8mdMuVDo3N
aersIsbk3zc9pdT/Vl507P8coflo9txvxkPpsSLEVPTHwks3Sj+LWrv+ltpJUX+kUW0cm4jQMh33
kPD9rFrZxDmZetQcRTgByZw3yd97y2HuHLOmNtydXfTbpbThznoCe6ADz8IBalPRTOjGjWwGE+Ra
c4iGdNro6Of2nt35p2Uv+Huv97Vk3wRcs22KrolJVy9WbQBQRlTCBIRtdgJSdvmDJt2D3ftSbHRZ
63fUzAAgm0n0plddv23ytttC14reTLrZq7QW9nF5Fercs0yt97bx/Z2JbRLQNs2HoM3s+0UCIKb2
W6rhkRK9Za97I6i+pZO1lumgvYWC0RAHjtzliUg/zNS8W95Ar7nYeFXQHTNzAFcomuqr8wG0iRzV
1H9a+iDzkSgt76njjnkBSZHCF3biEUFaD9TH+ntPn7xXm3r4x3w61qRC8hH+Dt2ItB4n8g7LgNJ6
ifcgqfYtQw7G6k0RiukIpkkndhEl5hmEVApvuqOGGsmbKrvwVCppJOtlV2rGeJf6w+hv07GSezGC
YcsK7YaiUN0r2IznorNz/PNF1qUIN2KyaREJKU/clqpqAiNd1EWGEb18spr5+pXtU+MkFeEk8ejc
pZrKzlOmb2Qfn8sgyG/40vT7RsAwE3Ghjmj7yh1SUSgjfvOLT/0bI3ZL51iGG5fu4CmgYHIecQpt
CkaK11g33oSRdztpTn0Kl0PBoUBav4mKtnqUpnszJWVCY69bZfuu6T1F+0bMmcSNT2NSq/ndKHb7
XdvfJ3Ui70OLSyeyrfGTPCK+DSvtoZtoMHhTX6AGjphhSOulZfx/CJrwtBxpWi/RUIRbalHx2sM+
ca4cYVDJJb4mwKLxrdDQBjmpKsi6tquTEY1o2902mIs9PlFg1R0LW/enFfLtNlWDb5TJt0NCDFCr
tHgOtCG+WlP6HCsrf7bnU4jE1jwSkw23hpVnPOkIaVQlSLB5k9UXP+77x0To4JCm5HcCWhHylKcf
tS6yL56baWsDm+Vr5jofYZGxJo1yIgP0GvhgCvphxViUPFOPCla9NOKvvWk+l82v+gxTz3+8D/lt
cBhtNQIzf3a1Nnmx541RpOsaZfTTcgpV382uU++6vJbT0ZiFReZJqiR5cWPDIhlw0vbLISMU7s+U
glk2DBezKqwXL0rDTVA6xITPh0x2g03oEX5mdK759eo/h0ZFVILu6BCcAZ0O6LUejBYOcE0C5yH3
aSr+c47Ap/LqjQQI5Y73sGysnuDzQY2nsqUt2SGdhb+nlcRty/g0pHp363QPjlmo0pWKXWun4QFZ
uUZJ93Nsq3lmdiX0NrhfTi0bU/AfmSIbapkdwqESWfyeJ4bpzrVfrBV+P2Rb02msFydETLIcTmEF
xpXQlhVxPqRRdVrq71ztffTpRaeeOLR6GpOdKac3pT1U/j1xgtzwlIp1Ini560OizdBQuwRnJw6g
eFu2x3ay0vu4R0kv6wLJqDDkbnQJzKSUTGBRVZX2DBzHDuIHBWAzCNsZCohPx5MHzXINWrgkU7hl
qu34ewfD0uonHr7Nkx6HiIJtc1r3ae5smZfG6yBJtMdMoLCoZNsdGkeFj2JupnYWHZraD6/LkZt0
/bVC7WjUlJMElJLIAQceD9zB817Zp8a7TXtYfUdyWzC55040RDjS6rVd+kccTvOhNx8GglslKWuO
jDdNmPJt6CQWYqh010SF9VHkerHLSPLknzvR+p8fKe9lsKJ6o28suze8u4KGKw89pa3faTPWpMXZ
jC1VXD2edCOtH0n6AvesuGptBIokS4lk93Wxdk6FdzOId06hc7HOr/ayVassst6XQXrZCG+dQAF6
XA5ohBxiE4zQMgiVvnVoDG98CSpNHtENRxvHqO5ckG/Pk5dUGw8q7m755KAv1KYmBGK3PFrqEBrJ
uBGdCnclHbd3vdAZOPP0RryqdW9PM/QtqsZ3Cu/BJtebaBNJedK9wrmpeqz2mUSpqlG7hPSU5Ye4
rb+5g/sZp1P+g1boB6BCdRG4RIDxsiwZVOC+J7K4ydS2fysFqayazJ85s9w72pr70Cp7LP3Vj2Gg
Ak/nBajKZHdivSy0pC+GnaeO1PKjGHgIEVfy9ufeQGBD7SJ+FEGZr+3RUn++pa6yB621wkNqJuE1
Mmf6lDJHuPYI/hrCsjZ4qZCzunF7aASuDeRDAisOVl4cYTWQp/kpkmbVY9wVb8sv0AaIgDQrVuc+
DN0nFffHtDY3Rpz5b5XFhH5ScXcNhjo+xmUx7CbdydbjhNphzGC/+kUkPpKqfaZ9wGWMaYEprPZb
dfF7JZr8EOqpsdVd+PPK0sZDq6z4ZurTJc9xr2mlqI8MsuqSiK7fyKRwn43cr+80miTf3Tgkvryo
L67VxjfmdQJ38HBXVqgBsQ1x/84iN2mzmsu0zl6XjcDTNSgwK7TvAtwuOcJOosqvZTkKnl92tiXQ
kSyMwkUxhOSX7PauiS96yzKLG8KwN4OC9tXjCkaOMaqPpDXadVLF7RENV0EAOwGYWoqwzG/9O1rl
2QizIX7QTanOKpfeoWnnKMh5RbTMWLQS7ECJYQ1RiDyUrsgOtPrVqQ7ab5MKxg0zF3NnjdJ6ZDWT
rULTi7/7Q05bUAUbGNDoNWeznuVVfDawsRduMecuoalwpqpaP8Ui/myjcvzEhYc9Muv1czCft5vh
2CrnLqRU1gOxZ+inY3DhhmAwQDaSQua7qalCuMVjJZVuS7wC5c5qnjLpcWUcVSHvFmXZcor0wPA0
5mD90DP661yU1WqwhdhjQ9OfgJG2jzWeM1fTaY9J8lpqZ5ayGbj2hQAiZrpjsbGHYDxFWaffa2CJ
CNIY8x+Jr6/CqCxe7GB8bjqgkiIT6qNMbBJ02iI8qHKMPgw6b4mw3vxc0/fLf9mNE+YOjUWEVeh2
h9H1wwOxuas+lOVNzfqP2iaSwaTBjvKCWcdYGO6GlYF/6VmALzYiRPd/GYqcSZNbv6MXZ1myWA1N
9BjMQmdIlu6pnTfLoRdCOYqDcVgvL2iy+R4D5Euxstb1LZo6NLYjjzoKlM5tdFRy0SoNSxvjdkSK
MNpbvd1+TYUNDuvaa7fLYDaF/NzLq5aPZkxqGmNzW/70RKXdd03Z3WIjwEhnyffa8fy9gUVqM9iS
w7qhXkPy6wXbLkkq4nM5zQJInKwhp+0z/6M+I2azdQvn2FK1BrPNw9yILv185Uyi30UiKV4iRyRI
IKrqc9mjl1+v4tDosApX+8Edx8evRS1H8FnlGhBCfCybvlnXRuI8LXvR4DpPepjhFzLKmjlXOt6N
CtOOO+XdoS5JAmTe1Z9qNw/gHbfjvWWjMkwkn7q06vh7wcSxLJyDVqXV9xGbtZ0l8U8VoELU/cZ5
dlENboa46faTnzokL8iHvOig63VZgVjDmcI7q3CI+ktK8TxB+Tz3WVg+iU/HQgOj+SGP+Mj9XiCx
fSo0NIeZhfdnKOFzGun0OsQ6cYFDX5y/6g6ON7YH3FXVUQ9MbY1fYRV5ZnlyB0pTa6tgWd+oemuN
Vf5jblHEfq99EjK4LxExbOGzw1lVQXzzEAOc9bE4LJWHL6lXpvXgS12HmCd4C1M31HcynPhVhCJu
bt5rlMakyCqHQ981xqEJk2mLR6Z4y2x1bnqV/2ijtIbAB2yrjMDw/vG2oc7hZaifqVLV7qtDPsT9
vvN4/NZ1Ip6QdWo86G+Oj2gpJ2h218ZezxAxReflwlwOo1nXGWMKyU/eGMaHaLIL8k0Kkkp80rPX
lgkkZNlM+czZDHVSGLOQxI6AGoXujM4zdO/qUCDHXXXU6Z5j6plkPsvvtVdAgVYJzrGqhtw1bwJa
mWdKrH/tLeessd91eTAegqjskdDpHdXKsPvaQ0sRoJrdtvQE9rLuqttoIxlKozT/0UnE3mHpvQQi
Mtdm7Lwi6PQxOur5c+H48hKkzUfYJTQZCywPowpe9NKTVyvyk0crK27cmdZbOqbhvkL7zT/EmN4R
CE00QV1ozk9ZVTVVnFTb6wYrYeSq47FXygNoy80VuNkpTUP1bFf7OLe0a18FL8sA9veRBQPtTuWV
e+PS/qy1vntznaECl5209+acFtsHfnYYp+s4ZtM6bERZr9vIfMu+5tV17wFYDQb72qt4n2VDd8pC
37raTWFfIa/TfOwvht6Nh74qQM+QsaIH2EZsJD8dwp4BR2axY1qbPZemfuzn555lkAc4oETY+bkp
P7Iy3k2DxIcSZsYFIHKxt8tE7Sw1WG9lFGEbbuLviWNR4tTu9fmR4ncUe90YwufyaZfDpp67S4nz
2jhp9FLW/l44Qv/IHXCSpcsA57qRU29NTR8eIr1cBw5M+Hqp//nFIDZuPPwkrAz/yXzNZmb403H5
NJ3VoGxtTBPD5ZD0hMZt4DaE/LwsaKLEzI4QkM2XPJmlRYg5cMoHZysYk6dxrL6XrWRImHDiZRF5
5TFd+/Wix8uGvH7EPbqfks68LKfGCf9cFLvFBuZDRR6vTqHVHZE0MG9u8Nv4H1RFm6uw0F5ZvhYc
Y2FPr0pkawtm84cRZtUu9FJt62mT/mGJcIP2+8GQMZWH1uiecfz8zkOPHn7nt884BDvmkHaLp5QX
ZRLchgBJQJr18dcPkwbB3oUd8GxEZXjG3gGduNTyHTkhwRYaQLGCNz+eY8RtLzCzKdH00Udem83e
NjoCnebDeko/EfymjwxF8Z5h7RO+Oum0KqlP+HmjKyLndj05lfkR+eY+HTrW8U3zIcIqfq077DYM
x49chdmTw72wcpxw+JB69kSLkxlh3+6MQHZgOKtPXJ6rObb8XrideMhj82czesM7d0qGaE4aOxcE
8LsTTFdFEWvLJAiHn1XGtw6R/Uq1vGM5tLFJ3bud+XUU23p8SwX6geUdyWAEx9B3szunyvEP2/k6
9Omvr9osqze+YpIMOsGmM8JG5iQX2G3z8HVkZfiXQ18yt8mLTRgN+V4VTNMqZi5HZVX+Y1VRo4uc
ovse+OLNrmlSe6Pu7t2a8kjgZA1GPPyVWU+0UhxZ08+JCU5ZBTBsVOJtw9JOfxQTtQqnsuNX+O7U
P6UWMzkc34S0k2sYMrVkNdQwwMqImCkxJedIc09xYL7GmTKIMERqZJdF88jooG01sgJOplOBHfKk
v41lC8+61a0DS6f2zq/D5CdUXIy91fDpSjGsk4IJt6kRnpy7lQ/OxTnCOcvvFVbek2xBPvrdqD8t
Gy+nBkyBS+37UhlPXcF14oB1Zx12ziqDoLe5GqAAZt6XqIpZDMaAU+dzywv8zptCa2JSqrTdP3+1
Ex7SG9rSm+VcNs8hNZSsDqiC+6ruTk1ittfeYX45dn1HiBzNmVWINnYqelouVdFt/cl1d7V1LlMT
xkQWX7520n/t8FI/TCa82eqQVOHOzEyFNpJhX1o8VSs5hfvlKZAmcbIPTePaukwTl+F+KBX5DKnb
HiqvIzbAhD0R5Pbad3KxhvCUPyxPcG1ovyEDJ3FQ8UNlEptjWAQUJXpARkOFBGM+8rmKtrQaaggF
FtpJxXOwosZXxMOF5GMmSMt55Nun2DSrw6BrJ6sy5GGZAthDpZ0mh8jDzO1Z7AhE5rr88LGMM+pG
TLTnww6PU9knb3SxvJuhyN0j+cLGQBaPDxhld1Mhf6FjNx6N0ShJ3QP8WczrxsLSXkLz9wBc7V6K
Pnv2avCTXpe85zkLvpye/no5bGxlrKxExSeFdP3oZV6yrxK6Wl5277k9yyc7RnoX2YRReZDhBGK+
C/kE4rD8b4oixbELFGFuZuCF90AAgF74LLKJf6rnkpkEfRS7DtKff++Q2nwfpU1DT+2bwf5/vvof
b1temt8zpWNNAACECcodyb4223G9PI+KjF+Z+eC4dic+I1KNaj/CVm4Qc3/2oaFRlq6NW4PWc1O0
UrtQR0sObtGpw2gZ5NTzLFu7QyPUo2l43wqRmIfBGYO1MSTqg0nZr6p19IcuyLsHxzJ+Lz+LkMwD
al1zQDnh1QeoMf9YeJuHrR7ru1ryn6jhLpyXPaxoxf9/b3kfippiw5zswdNsdawGx0Ox4EdbjD/i
FmAyXklPmp+hKC4RS917A5nLCvvSQ2w24wucZbFP63LauUbUv7LiPBuh3X43fIHmBjb2gx7b8Vmd
B9ml+8hVYldDOnrv5sKgX0zfRM/svEpCdSI0sXjqXcn4niX6JssddQwnDI6Bp9qn0DCyY8BQiXvW
Cj+iMbhLhdt+DwTZ7VTm6ks/UqqKY5JHm6iu18XQxKRNxIARKYvLLkTtyplhwkHlZtFwzQ2jPqLY
jnYdaIt1lxHSY1lY1ysnNc6FY/VHjyXjjuzSnBbBmFPXt/O3wG1/GYPT/9LDb+FSoPC79urUVfPJ
WCNWPcAOPAWJt/Ixs8A/a+2rOW+0RNjXMRX2IZui21QDjK+84UeoAyapKVhehl4LTywHCUfr+v4w
tUV9ALXDxL1Ld0Fbzrx7xknLa6ej3cZqJWNrfHdrO8C4FTBtwDO4GzNfPyeBdj90Xbu3+pHVe9jh
MAAuv24R/s+LTXEqSte5QWKwdlZJzKONJJ2sxbkFVaDuw0Sbuv27Bre1cCln4KEwVv0gKMBTMbsP
bVrZnl58axpUf50ZJfgcxnRPC36P3D0bHu2U4UUVfn9RZY+AWoLFzcpmC5whm5ir9cGcO1SEd1J1
7QbUXLUOJmd4qCEQ338tCwh4UKCE0XN9VSqi2WZgEEPsjobYTHO3leZWzp0RyKOrZe8US1JSP1SC
OUbtMy8Pr8A3bOsun6XwZsnyeXKdw/KCbUH7CWuZHyYoI+saYcJ9Gg7FwQkSBP3S8B7K5gQ2h1o4
P/Kh7mOeIFFx37egpvBoYXAi7QckDcyyKjLNmzFL5P8+6ixIw1+fgwp+vsGfIcftQDTAPhbao6nl
wVpQPlkxvaQXPHSIkpde8OSWzToBNPi9MAitsMYG41pZBitba5xbisP8cSI2trNi51aro9cW7lNF
XM4yHU3C8h29yIDmtOQDQOi1vEi+MQIWxyob3BUdHvlWSAxvNIACSclLo0awNBQxAdf3i3112YyD
ww1jTGvihsiTjkvtr88AZYG5oCm/V/7INxFHGKC8QO5TW+YvVLbqsLNeUGkRhCHbe1zl1Mtc/8e/
aXkevmQB/+/fctX/gFX70Kt8XffBkwGunRUyf6gcWfgHvaas7hN1La3LtN9A/NIPusrtfTr6zWop
cRFy9kPAjIKEWsWXITGBxiqcHblRFw+xHnMFaRjKLO9+FhSs6W/V+3xSiO1j4Pep6OVbUpoXs+2t
RzsRJCGaiGsBuNyZlYSA5iHuIyyoKVZ9MJJOUVrJpkqz+hHWabJB0l1c+sLOIszAFVp+X7WbbASQ
g3viLRul799R4BD3VlXA0te2PklYn+REFPgB4cxIAZ2kzMTh//7u/lTvBYTnOZaORtQGTKabS5rU
v/ldFbJwO49HZm5MEq5lrd+WZXlnG29mGvm7pCyxrczlb0vvpjWrowCax+xdaTLnlsROe3Z740fP
IHhz6qTfxHXN775cDtJuHq1WwBOZaw3LhqKvee4s8lid2Hgi6IjCSgJ9i/xkWDUOiqLdkAjtGSTI
mzHQCOkmx9xEBquz/6KNtWep3j8aEz+wWGgh6KI+qaOookPE6//2yXsaSRUMrZwskUKsc6gX66il
OooEkxzgVn+3Q8/bliK39lGinyctbW8+iSRpl70jiLVPLXhXtMo00mLi1MPeHh/GPPlrA8ZNkFvx
MJgiBKKWMEYG2UfJeujNyEPscPhMLkwPx6NL2vmdHKcnVcHyzVR44+lYXn1N0fEeaenauffdUGH1
bd6Z/rVTAvitJ8uf5dKMBWhc15HJkjnSteGmTz5do//7UjFc5399ZTMBGhkcAjkPOsefSYvV2MaS
frP1zY3dO1YgDqCswNh2tCg2xXyYDGmwTwBrZirW75o4o+RMs6JcefR5SMEys0fIYePc88k0wiUC
rz8vHaC/TzXGROWtCfu7eEjyfeZXFeQr1EJbEKxtat4iMtpFponzMF9yjaaHWysJfwd2xQU7aw90
YFubKFNis7SZ6NiWey5zskPNdZ6V9m/PdD46aU1vLI/l2iqdEWJTOO3mZKbKzv0d/WPrtZPVMRAq
+d5kYbUKy4Z7UFqoIuqJ56IKQ/ti0OWYmzmh7M2VlzUIq6UwzqXAyzXYbnXWcY+sdaZ+rE70V88j
t3qKyFp0RBTPUodsNU2sxRO9nF5aUtSRC8QfMkPfnIXz1AlijT4XfnLRxY+VqwGqQbpwC4byPI1Z
dvRgJ8KBc7x11WnaTrXGp8fcLSdh51fn19sK59G3rFUKW3Vm3Auvu/MD+gEt7eqjnwdzckRMwHsb
hs+N1Cndo1h/EgGa6HI2usCJ+Y0k4mvn7zPzDiVovXd+4hn99PMhfDHoU2/bebqVd0xIhHxNlyUV
5Ylg7bc6IePzIrr1cmPvNLNdSSvOQ9G/po2a2xIGAWJeMvob6qbvnmmoU5B41WMoZLUCMq92MtQZ
KgpXVKsc9cYuJBnnANdB245JszcmJgDVjOnNQGEB8kj9PcWq4hkZuE9ws3xxShpQ/KZqXzpqnoD+
a0/XU7XXk+YxQPiNkGDC1DlNh3po63uujZpmDexXM1KgOzq5zUt/upWD2z1x8RzrVsq3tuq7k5VA
HPd0vmoA3e6pmhhFulr0h6VF2NmvToilDFfWLLnikiaCq0SwFR6HWmt3hMlkJ093ppOk6rxrpeU8
QEBN1qyuo7chnCWH7lycXupXfmNl8Toh9E1zrRAtMZtlz+4C0ABh/LYcCS+Re62zrEOQ1NsyytqT
O/rTSZNA64CT0kTUJ+KrzLnwXPTpQ2YikEgEs++iGuo1JUvjVpf5Z2fHdPf+t6amnuK/dDY2snK/
6Z1X3Pjmxi3D7DhMbnIbw+CH7PvxNS4CCHBeazy7tWc8K214wqCoX+35yHWDbGVJOrXLOwS9NVIH
evrGbgcJjpUR3bIaK3NI7M4dSCQTRHurr5a5yTJV6WvVXcM06rRbZff1me45C+bBS5szgX/4gFP7
8jWVDZ1+P7q9Osc6FtbEwfPI1GJc995s9FoOE09bZUVeb2jzu3ToK+oYJnVIK/mmJiIhoGK5K5rV
3VoUo3bnubL+aAHVera65vOi1850GjhAPE8yK7rn+fxI8ebrx+srJ74ks/oQixOfQau8rW/4HeNk
BRpzbE1nn4yat1Fg1ZAzJMZqMga1FXO1MALsd8oj9eZQjtojXWjp6PXUxUizyeeHdF2qfq1EZByH
NA/vOwe7UYnjJZ1+a7DbPmnHY7dJMncPvkJfO51OeSAUzP7yjkUUtBzqrRbh11wGBXmLHFaZTlom
/SIhZXMwnFGtK8iYD06dOttIN7tzEGfBIVWUW2MHy9VUAg+N8RsgyqI8a8hI28Hb0kH7GMWD7cJM
zlrDXBm5Kh6AZpfrNI6cnW3MhS/R+VfZJAnqXXOft9GbhhODyLnExmfNou7qavLbMkVpUuRR8Jm0
k1dl6VaMqTqOw1geRG5a+yKH5X1n1HhrdRGAjp6hF6lqTqTQesfM4UwHGih09fpkF6b9OhB5sbRk
86gg/0dSoRxKYglngeE+MXA5cznqCJ9MYg5Rb1Fa1hU8NARri1gZyHTj5K/c+NFtiEzcMxjDdjqt
7o+hPiydcDPtwq3KB283yl+a8FlNBqh/o8JHDzUpYG1+9mMxV9H9bG8VUCfgVf5uqQVhZbwU3F2n
NhnyBwo23m6yTfLtZ3toO7n5D41lWZUAyfdL5qltg4x3qMvHjGAHMLOj6zGZc2hB2HQj7iiQJTs5
eBKBWgWdsZ+q8cEsP4S0ip9lUuOU70SL1CExtv6oLnrQgs6ZXYr/TOa60SC+z+v0w9Tn93EJZTQd
yvy5iUmqR/fl7ZZymBHln1zaYE9te2CVS8GrGgjoRGMcn2PVYJO1odM/sMahNz2v2/Ug6E9Y1ckP
TwbEGr7fPliUXe+k6b1Cj0teImqgOyojlDccvD9mTrxdIvIfeh/ubGvGhdAiyLsEvXmCNO6fw34+
TOG53vks9h/91PpF11N7mWwNLUiGCLiwBzphLMfEpSG99OT3k3FqSAKI1hhtAWfNx25Nzt0i4uuc
End+5rW7MJvbkLGvvZZGla6nIh4PFYu3N7uyf3mWxvQ6ycwzKoDP2V51mmo/3qQV7ttsFoAum3Te
66eefIsKmQpKDJKUwaiCCrLJMMy80Lrmk8Q0D5BkwyMWbw85Ko+1a3ykntVbn3gbKnHs/crbFTa0
E1UCK51K3aP2bYNuiLP3pbGX6to3l1XysyAJmO+vOgOWYfT3cqxCbAKp0afEeCQRqz6mU7jxffEZ
5Y1+c7PJOUCs4S4vq+6z7T6ATDrXGTS6nnQDgX7m/nBImOaOydRtYODY+72b7oloHm8Zc1UELbxF
J6enbMf8Xaeesylc7xN1ZLROYRfEoC6Np1qWwemPQ1J1V1bu2uSDavkTa4fhIZuHba0frgWV59Ny
atmUVvrNTdGO26m5X1r2XZ9ma22qsByowtpMZaO202hZlBaG8UwoYfdEkMiH8LX4UQtCYyMljOqq
n9K17lCoDlMnP0951m3abire+EKfUIWRlNFopPdUIzHaMvSuhBeUiMaabWb7DwFlwq8Osgta4JJL
GuVDQVWyS4v2OmU8Y7Hpfaa2i0rPGqnDe+aw/hLSDKGSHzyOItmZmwCtG+B9IlVhq3n7qQqzfRkm
UEUX/QEFUdi+85/SNQrD/BZ1Zyu44YAW7pgGtVvA5sUGt0i4j8Cwnuxk0oDh8AcKP7qOftr/7BP4
geXU/9TK4Gtn/NeZ5SUELRSHZoklqtOjBe1lbY4OvUNrOmF8H5/MOCielJ9cwsa23jyn+bZ8hNKh
i2OTHLtZOmt62xEdCGmWR55+FoYyznlYo5pzBvN5KKD9aZon7quSZCJ61+Nn4w09bOyc3KVS/tY0
rdxypVBaMuYhFWz11o2d+tXOu0dY4NOqNciXY0kEAX9WhfrDG/HHzcZzzAKxsXeTgZdeFtVP3WWH
wYD6HlGgeUiLqtose4PeayuTsIflwTHl6XQsJuplUoXjXnaw9RFQR5d/Ng3r9RX5lVD0wnY7Nnb3
1mjyFGShPKV2jvMyUDi/pf9BYm29qXJtWn3NCHRPdd/mTjrO/vCjEFpy1xkt6zfPJTUzyKhRtFhe
tqkA0gHXx+c53aEHjLpoFzu9evi6nHxqx99N1tErJw3Ta9F6v74uIlma6MI9RoGczLjlPgCLXeyJ
HW7Xri6ufUcInm2adILpSU5/TVTasiPrYTbx+LCdN8bMLMlSOHNFEnvPtXVcZCfIdpz1l6iZzKuf
5bzSz+bHRKXQ/AXWwpEq4GoKzz4OUdttUiX1B/y9dMnEvMSNGo3L2I6pURb/w9l5LcetZNv2V84P
oCNhEibixn1AOZahqaIRqRcEKVLw3uPrz0Bxd9yt0j7i6dsdoU0jUywkErnWmnPM3RQU8piLgahi
fW63hQLHS7fCK5I/MZi+K7NSd31Asu+1ubALL383oxzefAHUclCiQy6z+Nb2HNbN1I/fz9oLr4/h
i/RzUvT5DkL2ORv+47d+5jyFooapFRGU59f4bZYmg66tRNN5pb51pHhTUaX5Bm/hsBl5ulxPgjrp
XJycT2RjFx3me35vxda71CEynH96BlQMimO9c9vzpVT14WABjrFb08GPbyPglmF+DDT8+sUA3hgd
iLPTvFTfTbo5uO0sY4P8N3cG/GqrIjUAsaGCUybfFPhxaN4GigeT1y6STTlTfD6vAWRwx53swbnW
8hGYS99PL7kZbtsUmgzPuO6qNUFhQLb09xxQx+ckXPfUgSomt6fSENWSwXy952wXPGR5ezcwkV34
pFVuz/eBzFQXpHtyFNWjYhn1NYn3wU3xroU6RbbXIIuW9QnptnXoM+XYCnRq5y+FfXMfRUSy8j5l
zX06qSlrElyvSEEEgxLSqg3DZXXV+PpPZovcd7HTjwtlmrxmm5dVtZ+8nFx7KaobX3bmOpo/ylNw
ZzTRM/csvLFCJOmdvfwskD7vLmZ8BnBaRV/5bSxB/c45IgKZsu0kLeczVS5DONE3XV+eYnDGW3XG
uZy/FNOaW1Hoj+s46vy1HTAbmQo5PwY8e2VGjni2mLePtBTGTkXr2WfrUq283XlhTYbTbktHfapQ
2NL5F/21NwrnfsrNvU+/9YWBabKQLRKZ2G/SY5kSFdv4VEEq6a4bwlTC9dmlROuXhi9hcsQqc9f2
WuwCI0x/MN+7k4UPb+v8TX1Qmk1cDlvNjovj+Tbnmn1+Nnp9QwxL8a521lYdouhVw1a78DunOoUG
KmNa0M2eWVR68MVzbwt/X4iSibZXYls1lXI1Cq5YgJfgTi3CY42GEnycTzbFqMmbUgl75d5qgCgl
1nSQYLtuVGWiH3r+MAZUdFWKOyPsxeeGjMGnVjPnB3Mkeholh3Sm/nLZjEDgPXa8dQhqLXY/ryB/
HHXQ7CgweBTmw4iEWb9Wtax8rEkOBu+Vex9WtFQbrfwQESkKNGDRz49Gus6QrezDvu0PYc5qwyYx
ogI17SWpzHwU+cZB1cQwU+2rdaJr/oNepy1NnlB5T2ANxNL7EB3R2fXYTo8oUx8zb9LcCan5NeSC
aaulzXRFQKp/64QALS1dNR5Jqy/cog6wBBR5sB2vsqn1fkwt4xFQavqtYshx16V+sa6SnBYIR/8h
GPslsHFzm1DcX2kNeBnyyJA8KzzlySC0yoTJlm7i2Yt5RiVT+PZZ0H5e/CGyjTtZCoJD69pfVD0k
IHvyuqNMi6WVDN7J0OG1JpG6T4llRM8aD3emNuZLqfblEws6x1ieBj8E8aJZXkBKyXz4j1EwflSZ
/B4H+fCslHTDc8sg5rdi31Bx6l9rHqfcIfaVKzmOrKggrTexDgc1mfffMnSEK0RGbnhbDLfp/I1o
/kbALNMVICAhhHn9rZWpv3xj/hNdJv76E1eVrGnn9S2aZd0pvydmZC8x0rWHhJ0QLjiHRsv3tLeh
32qUlj/UXCVfwhqbW1X2OfhRDDOi4CcY2Aor7skftk5QO/nbUUWqEXnuyjrVWhp+eWXcJKInfLGO
zJdcG7eRlNmHHsCXsVBQ5GieVyRSRNe56Zv7FCDMKjVC+TgK6sM+euRs0lf7LJzL+6R+yjQLa16k
PCk5U/Lcjhrao/w2lWuu0zd6G87WIsXIjxW5Tb0Hp70TGTmMenjXJiTJe0lo3Mi0La+lRVR90HWy
2bAn9fu4xUzFOHj9aTwZMeliyCKAm58weKStFq2icGpuaIMGc1JLvI0EwETHsOjo2OUyzXyxq4OR
ABdO94VTQuzPQw18mjgiD5peC/52qB5Wyz4baDcJqI2F6MN2qeRtcsjSboecIr0yzyOjKonxjZ1v
etYKuLoyuCkrnQ5UP5CIleAtjBQBVhcTFkFPePWdBoMyAmLzPQ/GepfFsD/6pnwTWT+cdAKB5vVf
Tgf4ScaD0VH0BpT0UO5IYYI38GpMz7rZp4RhxfTpSeP0i9p7I1rq84OID87H47opzEdVXTR2Un8o
QV25UZZUDzIkEKS1D7iLxOGsKTj/Mg3EPHwecvssSxj1hPYqDE2DnqyoXlCJGXGjvHDwC69MSLxr
c/6Up/cK4Wz6FEtH21VNNkBZ5uuRan2LOYa7SqZbXASluhk6Jh29b4kX1fc4Mnq9PNCkDh/CoqWV
UqgvHnOepeZNRNU36vr8NlQUBStl/rTEn3FFuFmFNY88lTYutxpGpQNTAEbCbSqCTVQN4aIgDvTu
/Fui0ThOMy8zb0vrrlfhNRtJrUMuosnQZcUBeoP9rCSo3pMoEevzp1zDk6rL9KQkMFBUtQ/d89dt
HWKr7Mpk01PtpBbzS9F00zUxrPsqlcA25y/l5BYRzuU4rjbjkc7faBKClBMLY2BU+SuaW9axcWLr
CA+R6TBkV2yMfO38DaxgtIhjeX3+TI+KiYfci2W06rZVPXTjFMcQOgN5E/TjMjwXjBnGXdhM8+Dj
8/j8uS571dehLxLkDM2MkXuqUR6EOGHQ2UbmQpF04qzJf45j7zhBPOWwQCGL2iSuH3pDoTORVHDK
RINrT0dsjUCVfrs3Mj5kKFVvJs3iTI6hGchO+b2B5Xx+08+/nK+Braf2Ipiof8b73KRndhYERuVd
Vxgg2ZPmh8jHgHdKr2V8XYTp6Ty1L4qIgmiaHUXnz6NxzPZ1/Pcvaa1d0jrHlgT9zbknWTuc3W3+
/EsmA44JOjJbpi4k5yamt7PL6r3oZfQ6f4Bl7vMD3/jJSkjemyen0MWHJbvCtYkK51yK2A691b5g
8T6WdXF/PnZMOjqVcx8anFu6sgvrdRpnUFNfFemyM7vvPfK1nYhjc6/i0o01r40XpWmGayBlA5MR
JTrRVH21m5pl6aoktTxEOJ1jxWBoW+cSGCEf9eBTdr1iPFLrl2SXYKuhJ4xYGlUS+DeGXtk8ks4C
gLwxCpp62SfpYzznYsVe3aNjpQIdhbQXTmXWu/Onst8qvbfIQt/56Wvq+vxB+O8PUDislajh8c95
+2BOSXzCwv0icbzsQctHpyRF6TKV38/f6lT/JjQLe+/Ps+NOhjstD6rD5yjXjPpk07TZHIXFeNmB
vbstSdl0QRY4t7bPhlaq7a4IpQMjgS/hvy2IHkL7bPjxlYaMjtQ4xz+RjEYWlN1Mr0PR16gLPPMO
tlN3SGQRc9wgpCBW9qqqJPfsPBp3vP4YzjCzxBnVKyZm4O2mZgc9LHibW00IvvWXzJpoKCsgvwat
169FA4W7iZBzTPVJzEY0fwha3Kt2uDh/CmrsUxegJFTeLWkzN4Xo1t1cP/EypqtCySOiHEfR4E8g
1THE6nqMsnI2I1TDAclJsUNAmlz5YkixiGak4xV29IiE+NB6yjNNXj89TirikkGlP8XpxcxHCoOY
fDNCCcmJTOMjo094DMGwq9qWsWPTKaBXQeW6Z/z5+Rer6byberQwpuDDW6tWJ6kX8S1eSR18RQyZ
gqob6mLLTOBEGR2fTLVcA6S1b85fMmpt2E6ejvbKPJ1X2XnlmWV3R9MuwxLVUrspQGg4QVVuVpTK
NRPO7lv5gFFZ/za1tjVjbb1FUEfFGvJNfm/ngeWGjp++6XiVgHbpPwkU3AT6rrMj+zEu/IglnyWr
886QGeOVIfDR9H3W7OpZWazGWy/TphWhTcPOM2W7k4H3Xs8uutD0zFmwQ08GQj8x26bzYJ/Hlrgi
Md6pxZ3s+urQl1kFvr8MFpEg3Eg3m0Jf+ikIh5YAPjNXkS02+qqYu7MARpN9rDJIUyxES5/yuyIZ
1UVL9Xit4/BFZTiFyyFQAoQAs1DIsqN8NdnanOnN/W2O8RXeGE6rINfhDqHa+gyttc9avqRSStob
1rQrTPsvtbXZGeumCJrlJ5kiJX/ImDTjLu0wGHpp4W+yqkx3EYO/lWk7dyO4kTsFi6Tbx2b97fwR
oLhmyR+Ybobc1TTLfMMqCaVSEXcjPtTV54SYs98Rxa61kuf3TdHkBt8FWWc6Jh2ahXQf66Hfkc5w
8Gm7PmU+LYZw/sj3CbdToopYMKe40eqjQ6oBY0lJP1mrfeWQV1m8KRDlrFPw6RJj7s35l6pSxZeo
cu0XBYNDkS7BKGgzjsgG2SLn7/9NwZCE0djKHuVVXMwTGyAX1ziwg32jNqsBkcsutbUnOgDpS1a3
KMVBqsxfCQfma0OqWmvwS3LlN4O+NwkcutZzUyBMoDUPS8tnp22relmmccooBGFP2ji33DEYGVRv
p9lpfX8esTIIwzpTwK1ts+bHmHjxga7eX78YZYNe0gI85zhTdrAngU54aq7Prt5mtvbGStFttZYM
g1nUG828jzq9CSfaxQwmiycOl3sd+9CbrZMZPni+gbN1eFRy5jXDjGY7/wLzOF7kvplvNGKOPr+m
9pq/sYeiWDCGMzdBnCtooZx0XweOiWiHh9rY4en57JwMjaXRXjhffB+uLjaHNXOUYjVMnkmTQVGQ
XaXmT4pJyB7krS963dLfDIIgpJDpVphjuGsJhm1CyFU+IVZ43RLv1qbhPuZOQ8CDjfzSQjW46eyR
xJZZrVppm8+bV6FB9cK5eptppfUxfxA2pvXRm/WWnOHwPUK9jK1y3H1K/3BiTlfR1N07mM1WnZyw
fc5w0knixUggHbuKNVF0O2LYVpyAlmd1IHLdU0FPOK6r8G3MfErYOniCIM3Ai9nHxuZl3kgLAz9x
jHk3Pk5Jmh3bITH1RTWOtJyfqh6vWeKh/Q1jn6yNeXsKh/BnlHThYZhsFLKjQxsY7n/BtnhbVfJU
1Xn3ufj/I9DVdfijyuv8Z/N/5j/2Iy/GKvSD5oxY+n+f/S9y4Dcf+c1r+lFf/j2//LX1/z1/m7Te
5Wvz+ssnKwLbmvHYflTj6aNuk8+X8Nfv/N9+878+zn/LV6ArBxre/wy62mLprv/r+hUy32uS/EK6
mv/gv4PetX+pFuY5fE54qs7Iqn+DrrR/adCl+AbaKFWa7Ch/ga5U9V+M4XEyOwQVkSwIAusvzJX8
l2VTWrATmdLWNXah/wByZf5KUAGhRSortCzVkPhtYYHy7/x9T1PNYCSJz09PXSQeydF8dpqt421w
UlJoqpFwEbds+ybZEv5FdFNCU3ZMlkGY/EjJasA8y5FQLds9eqAfpZWvUfa063CuzpABbwbDyNeR
IstlFCfdUXvZ1tLOrgMvg5PXlKM7tNNGcdpFK7Ij/QbGVoh6dM5C1QO60dhVZDuuwxSjSwjepSKL
SeBzI00+5NSYcRKqje+9sIhA9u3KTUVSgo2iZOwGymzTINeWLI1mMo5k0UwuiXS6i9ndXNbs2TAL
LRI5+gVXoV7GDW5/ETg6snb/oTJLt6rFsjXG9Ash3GXg/PyWG6owdIgbCMd/CyZtdLp6dTTGJ103
HtMnBti6awPg9j3OrBxTl1NdvXeGdZv6+fzinbWvNzFad19Z6P0dLYsAssywb+vqaEaIJbwaC0Cs
rvW2JmtEre6Z/dnb2dGIcdVUl4lafHPI3MX8ScBNM1Kvb40w/YIzdMah/U3gJwwkdIIcD4O1icxP
B/X296WU+r4jldAyToNNdrs/vTVCfYsNf5tr8iDN/Aj+9mps7R+Ocaup2c3U6IfOavcNQTtuhOnK
I6Hlb3fjP0hVL9MePl8T109yL4GTu+QHWnZodUYVylNf3IFvJH1xZbbAD1DwPujdfMAg7NwoFk5K
l7PUH3rmJ5ylFxiYN3KGsDbR1lF9aDAkgXBSJIcl2/MUf9Z1quigSW7GgY5U+mUS8AzdvHwzGR1r
+JdV/n+Zlp5ZZW5UdmWewllXHaXPDHR0Eq3C0Y1zuoWqkmHthVkGV+1AEh5mlCl9q8ufUTPfhMFr
b2bvZUuuTbzK/ZHqu261hTSrJyastzkV6GL00sa1tLcoex5TwtasdnbRl99pIXBjU2pTtu/GjI6S
3i5b0RB4ARSNltld0TavsYVKj04Yzusscy0VZY7XdncK1kZmlENKT7THg6GCsi969c7o0xc/JKa8
x/Lktk64ZA61RtGw8Rvt2Ul1egx0GMQ9aTNPimi/QPTOyMBf30+klJppswwA0uuoH35dnFWndZ5N
gsQ96EogH1r37DsxEhmzCYma7Ag+dWklO8vaGYcVssUXGIOJK8JiWKlR9qPzdYMu9PhROP0Ps7PB
64QIhy2dQsNOdl3iKRzs8lstltuiM2oaCWGPQiFf+6ms7ywIC4rxVOUydtPQGtcktrSYTz27evXy
6Q4vxcvQCiju/he7zSWSljWv2WQ3qA6qDY6u2gUiq1HyqU6HIcJwHq2bDDXG1DkEAvUn2wLEXdQg
lDB/cXwvGAPXC+ZkS5LU1m2SH+jMkOdaLwcUV6xBmKcTtp+gN+H1N2sz7V6mQH388y37+/bICzZI
Z9YNySuXl0yvfOrIHh718B6ZXOb2hXYby+NUbGXu37dVsFGtcmsJBz7X6EGH8GmDiWuTZsxsM0T8
VrpRat7iKl4alN1uV03XoRcBw8c9m9nmRqnKE45RCDD6lR0fPSHuaju5saue8rAp3ToWX3GB5eXd
LPlRHAO1tyMsx1HF/P2/VQ5DgJABI4F/X7XJe8fwAT+i+VaL5qREgbNE2307mQGKEh47SuLLRTgw
IW9In/AdJLaQIVzHyYLVpAGL8TttHyVB5Xb8hkVhfYQmNNahafql7WkMXjrqVd85iLByFlGHWYKG
3nNHKOyidDSej2QLoquJQDi4rIF4EV0NlUlMpTHOyUBav6lEfufLtlxnkHKxfETjqqfcdwkzqfZx
By6gzOWWjLs17Vf8+UAhE13dqGF270eQKYvKJPZH748a0qsuWFmlhl/WWHpecfzzarmkmAssCKBw
oYXSlpBQDC8eOgzaaDalqjilUn7vrObOOYddjmXPyaWgYV/r2BNSNXU1rAZUm3Swwoz6yt/RxnX9
SnlFUEt+Zmx98xv7KXSsYAEH3UD2SkUx9cUXuGX197UwPyFNDLtASlX7MhuwolfhWMWknpJkvB/I
AY36GHgOqJjYouAKsmegYMQE0inmeJTtQq89ktt2aCxlG6ViaUx0j3x8+GCv/WWo+mvZAun48/v6
j68S4inoL1UykTMvVqzdOmPWl5p6IoKCVkeJtk81CK7xirdSv1dKLzpwHGsWeNoPjLSueYVLLNjX
o6YXbju268G0m9lkF7rshzuhJzDo/vPdTUoTGCxOFGFxFAZu+OuNVSdx1o8aSIApDnfEmucLIDHJ
ZhjUg6aCk0iM1nfT/vvISG8iTTthSrAIm+E65MxZOmuVRwItQ7AaHvIOiOMDm37aEEFOWnZjGd9D
3++/2JIvPSCs2flF25y2TVtopnOxZpsRTZxHzgeDe7KiHN38odXtIvQLVh85OGrPY9geCZ7uTF7b
A8GJd6FIcE5TIro4q20sNNB3WmKeYBb0+FjyE4Mvt3TsZqmJUWPVC1q2Dt2FeC5Kh2uzs06wr/LF
FIByQMqDWYDxYVlUZDIG2H+9+qsn7oV5Yf4pcQrREdBtS0U8ffHEdbKsS6HKGic7JEwxLlU2ZpUZ
R9EvKjtk3JQCkgzLBuLWgPbGYXQ6R60EJLyFPq/NrLoN4SlXrWcQ99xs2lbfiZwamlCOoC3oKlQ0
P4t3v9UYi/P2SI8fJC5iuu86sWR+q/LeQhWaomZTy5F5gtot0yaeUJfLwZ2ILOa4139x52jz1fv7
yQ3UuMH/LF2Y7Eqcgy+W5Nh2piAE6tT25RW8xLUztE89CxCvlxotdPUxqkgMSWXgb9om38p0RPIx
OvZC84brVuHakAeSbNQ7rPgqWmr9NW+KlqYrJU+XBHv+9p/BXwX+/5iLdhllz+XiZVOHCk0alJWX
cRBGUwaw0kP9FJjTRmjTTbBsFWtpZ5i0fMvFZrD0jPqts4r3PJaPTPtvSJC4NTz1qzoCgvNvbyDH
Xt0ybQ0q/aW9LESqP9herIP5GJaBrDa1jbEdK1Dna1eJWuYEs3hEwjAGcHs1vKtbJV1mCJFWoXGL
w2jt57r2xT37T1dVajy4ETibJjvNhXvJg7VjeE6snToKKq9LF4L+65B236YsVJe4QJtlEL2I1Fsn
inDmUbt0M2bZbkBmZNU338aJpaZOaBL6qnxyNAZ8PB4Enri5zYaCY1V0x8T4ogBSLxKY5ssqLQDB
vJkOVefl04YyrCNUYeKy6vZJxArdWy35Ofj1u20VupuPCcneGO+BUoVUvFa7sPTo/+NFUMpY7AZS
GIZ9ubZAOA3WoGXaKcjB4y2zaVTdMbAh5ytME2hy43jtj9JHo8Cc1R/sn39+ml3GAMzvgsUZmMvH
DFXjSfHrPZlWZCiPaOVPqjNES9rLR4eYjahCLQH4q1/p1s8u7eK9CjpFeWy0wjykUfKNcSl4RTW+
8/RymRkdOC2Hs70WiasIrtHCbwKa3USMiyh2rsHoLczJ0daTVT+hYDQxSo3rJui/OvP8ww1icZuq
hslyFI6Yr/nfTpOpI+h6qzz0yl6TJGQ++vGYuG/RkLyVCeZPvRpuVNltkddAkSaYN1vlnO+IM02X
U1/zDImrN02k784sYe2iinZLdFeXiPKreK2p1SbwtWuvNeQXd9FvRx+KJi6Bjc/OwAmpa7++cDFL
82I68yffEdgRqqcIlolsh4NRho91VD3xWGRip35x5Lqs/eT5n+UILoWmq7q4KIEAR2Eix3lwChzv
nnn5Y6MDCqn0VdoKNO5he2qc7Isy5h/+TUPQ7WOtsW842sXBxPNjrdSdTpwqy3oO7spKHmlj7bX5
lAHkedv03Rdv7tk6+suDh0nW3//Ji1aeYklfdbwG8kZqrKI0Qq5Ol41pZWLVN6mhL0v/JvU7t4a5
N6bmus2GL17C7ycbepJCo+ac62ymJBcrM5EpPBQ7nE5aH6+y0ds2AWlnIH09zu8u8+dhw+yqrxUA
4KVxFxrdptWdZyMMWror7U0UoW0W27KitNMzbROb2kfbf5O2hsCpapYDwB1ofIW60MwpdGupbqsg
8FzuEZi4Q3M92dZOHYZsk8X5R0frUujB9MV29ltJzXrimrKc1Pkx/1vwIfmX3CdJOZ2QWOzaZGPi
MnVlmdb0MJxDE5f8N/rZpzwCGLnlrvmQNLbuInK9gSmJ/MMa3EZ6+0EpVnk0XZn4MgG70oKINiEY
l9Wfd7/fGnPn12uy+UmeKBzTL9Z/ht2njtJ6OtlCrqAvPMBRX+RJQhqZPj+mFP/Jqo3DZDW3jeot
7Lpatal+ykmQpkea4VyfylNSJZs/vy7tH7YDqbNe2A3wk2Nz/XU78HQtF+wGrJZkhDuBcVfua2Ud
Gz96tGaVUzzVnXABuL3aJtB+aXz3R3XOTuso3Latw9G+LAsga2p51SXxmlvtzh5gRRsIQDVUxqPy
WGK5Q3QyvDvEa0nDewh0dfziyHcZS8VTFUeISXIOWBWDPuPFG2wUyB4kDtf7EJxMUG+rQl2K2jhW
dn+fZ4cmB0gbB3uhJszPxTck1EsExEJZtVNz9ec39beLPb8WWlzSlKZu4FS5OHajSuUh3DfjfVum
K1+Ee3sQB3Osr4aCSzuzpcHWHyw1hFkZsQe0V7UHU0Bo2zxOVhXJmn9+QefV9fdtaX5Bs7TYZMCg
CusyJjTMNNp6fiLuOyt9Hf1p1adt6yrBeGB+v01glmRFsHKoMjO/uwkZiutNnZPLKq/E8KlNIe0c
ISPBGuQfMwFnpPIeEm9YN/IaBR2wQ+uY1TrSW86GKRWqNjkv894gxXRICBXVlFuvUL+1Fg9IMiAE
I4qhbl+HjPZtCmU6tVzpT4c//+DnIJ5ff3DJidqiEJhvvd9vuy5AJoSogEdOcJOr83Enp7qcIrnx
arSrfv/CZPU2N2S00LTMYAOjbGM8uSA+pKAIQlo4RRNpsH26ccBDgURWnQVkSgIluXZaypB/rsHp
elQ1CpyupKWaZvaiSJunyuNsM6TXSssYxcvrdSurhco1dqsg9ziggmc2LXUH4Y9Bv7yBgQDsJS7u
gyG+ifziYPUlWX5vnje+gw3FXxV0O7vrWS7VdxHGKNe9bDVKcroKsjaJOmoRC1L5uoY6EIc8TPkK
i/7WKKoHvJH3f35z52naL0UC/ZO5Oy7nMQq7h7hY5vRjlSxop/Z+ek51qE26/Bjpi9h5T85vMQvc
AsPNnGydDY6/RtSzR1OesSUU9Too9WWUGskyD7GvZslioBQl+e+jaCWRRpm/EZUH6roZSB0vOC/5
Dgs1NECZSmYv9jyYSvrnDukgdnGiYErvQeO4xyg+h/0EoaIZxTe7GW79/nYo8S8kifZNaw3PHfrp
EZPE2m+T72Uc7ZtEvSnwN7kc3tcD7qG63VhKve0r/o0SGr7bpvYbga1YNTv9rmvMg6xhDoc2hv6o
xz/v1wtEdB1kDGCVeb7x9eAxw0UALbH4Ztq7/hyVGQvyMn22RpFdKyHvT80/zEzy26T5ZKJkRywV
4YzCnw0U1lvhZ+ZahIprm6gfS8261rUhWnmIfWckxbRKhzhfjMqSlfau542xGpPymqwPShlg+lFy
j3t2OwkE+aNxCDTti8CSi+AHmx2XxoI112IcHIRjX+y4sUZUDRqElH5j8uBE3DIxKNso4y4y6xOI
mwXNBwImhUa4MJZK0HD3kW66+hSjiqYxNIXRyS79lTkWu7Bl6et6wczSouFibvO+ewqtrfQaMrHL
EOKvY74Z7OVQQ9AKGSbIkccgbdMFRikiRGpWV2bQe9KDaoGonMSQ7s3Iy43Z7/kSxXODbrB9DLqS
ExkZp4ndjzyluKX/fFucf+5f9xxLJyGRUAxaEPPj6NdHqhPnyVCFZnYvE3sbymhbJtqiDMpnnhnh
xmx45qftLVCQZNnUyoHq/kkjrGTZqK1gDIDkwNf3OnxKl4RFczW2YbKIGc+1PT9eT0JwpIq3QZ+y
JWew3IEhpCqegTmkWKP6e21yq1+UmrdLLJqFJsRWWSfZGilKuQjoXwwEY6bG8G2YSH1vQrh0nA6h
jdcWRZQmYXDbICLKPA4xVTFIMti8FuaN1WrfIkexicnzf0rtPrXbR1sOKS8rjZblgNos7QhAddZy
vmXqOhcLLWTCq0erLI9Z+sbwzvwidad+RSogEBqLPSqup3UceMYiCneJgkKq6EZ/zcn5deA0Men6
qx0B2Rn9O9WJjkorvjgAGb9vYvPVcihIMVtzgrjYxHRAf7lZDBkEEvuDUlNJMn5O48nKtFcn7d+r
prqCVLKrgvQ6HuJTAupBhs0iUZDVJ8EmdrTnEJ0MLYdXwx7eu7R9TNIG3FK6FlpNLE1KCJ1Mm4U9
wHat4+ox0xOydOBt68GeWuTOsOjmdwMOJedgOvV+tAXDKUkVaH8rjeERONyNZ2Sme2xrS3HDhDe8
r4yN3RfvE7GU4DUit9Lb739eyOeK/GIh03rWOa0yATJ+G1t5iaU1ntIV96EV0xatN6Hwdq02H7SD
WEWVHvCDxVHAJpQj9UWgWYc0zMF1O8usuOlsf9cH/ksxgekr/YqjuTk+hiU2rq6DERLU39vJuRM1
BW+ql7is8q+Kod9a6OxRjtBISdeBy8yHsV/vxYm+tOKPEhnvGO0GzzsWef8t9vUH3jfQjuF1Rlfd
wspCWy88Ox2PDG2RPvEM6NPsRobBTqTp2yiD3YBCuu6/OJqdkTu/vsnzQHBGEs2tyt8CzgSASKrv
KL934Pppdv2GrBfdeRfw1ACHqzbmEQ5TsiqMesIQjW1QZG44wL+053vI6xmF624tvOMYlkvyKCqq
aYsW9kB3yxk417DjMKeKh9PEXGYRoAsBg/FVQ/233qVJS2Fut+ocw9n7LjuG8PtDRYnV7J62Oamw
zCjLcmyRM1qPYde+QwOU7MHJVpu6W8xYwWKwl345yQV5Zt6SLs8XBcE/vrHIBAyL8y7HXu3ixk4U
LVVSu8ruiUfe48p4cLB50oYgZmP6npFCpN0Dl3zxHeuHiNmWRv0eRd9THIs7qq7btpgFg3hEsmYD
gBlDEUSHykGOHDigwuunqrSx4Ipi2/rZF3fe+RFxsSh4N01hSZ2ZGpq/X5et3xdebOVDeV8kxT25
yjeFEh6L2l6MQ1TAJVEfEhMxabIoiu/0z7+ZmfYTbofqeWT99OtQpqYbMOnjbNC/hCrw8TAucOrW
PPp0kBN9NR9ftMcGvTKKHeOZufk+ARns5ll8ZzU1+S0Ovseg6j/Cnpagil3AbdHPb7xKPWkZUDYW
xC1KZ39PS+HJT4hUlfh57bCOlnZh9Ku4pd4xLX/RNxo4TsWEUGKsW1Hc23WM2zQ8TFVx3wXZdWWn
QFG8Y6aJTeYn382e3nHQ3jbK0C8djK8LUkOkMozLWcje28TpkilDCzqmU5nRM82EZ7AnmWA++lRd
T5jX6A+TrYAlqTL1/mrK1NwtUn1Vg7FEPq84y/RdMQJ9ycweB5AcFmHYbRyMOYg/rSNVw9GyBZoM
sqOKmdFcNxsG74DvHP9N7ZepqX70CXLMP2+557vk1wvvzMUKzlPa25yvLi48sRFR4YDbvC91czlM
+lEm9bg0gEy6/03deSxHjqVZ+l16jxxoXCy6FoBrp3bK2MBIBgktL/TT94fI6u4gOR20spnFzCat
KkXQCQcufnHOdwYQT1aI2GNIJ0TLv1JAW7HGHw2wJWovk87oAeHIK4yatjf1Nriqonsqg15SSGg0
D3HyZBEqRTGRN6ta1HctiQ+bFq9dVt+mJNIhuh+sVV/WjK2UNSLVDbkpj0oDFkE1bFx47ikYKdxL
c+5X6JsO2tSz/2f1Nc/VjzS3mFV09bQp4wcITEdGs+yB3ODcIYyO+RCW3CyMt5rhvtl9S8yIrQSb
AWz6kDvngU3Ux5+v5q+r9flqYgBY1v20KF9O/yoqcpU8dXmSaXZnh7ChkLB2AVemM5rWJwkdC0BP
yxWGb4mQJ0StFLAGmdo3KhgXjk8lQwCbXClELrP1w6M54eNWaEACm8MZQVfkk0y1csY097WKwWk9
G2Q9TzTTTrSyJOPoMYkFNjnjZHXJdzN1g3Pg0y+IPpHym2xVWzDo/HROuODz2NPIUytl4AVBQDo9
eu60C/RVC4uyhAuKd6sDtIMQSKn1yp+5cQogmsUkVoTubqtKXOcYahdDqmAhuXJLyvEac3kShnt0
y84qtMgM+vNX80vy8vmTs5I0HIfxHWfdpyI5S/sZU0zanAqrhydBvZ7WPuDmwoNK/B7K4K0V3NZ8
6pTLWo/0bXykMYFu2EzHDvu+NwE+ly2drV4HnjCjdykg//z5c34Z6NoAZ0zezszGWKDycvt4hQNG
yLkpIs68ZT42l/Fdonfnk9tQo6oPRcrpQ/DbxXjfVPVzmNyOpBV/8xG+VKh8hF+BkAYqAJt+6+NH
YC5viVGZtBuibBi4KCnxk2QrDnhLPAH5fVXsUY6PmzpCo6/Xmx7Ck285UF1wKaxj8cKocYmF065S
YfV+QlRg2CXfrJqtpZL68IXyKVmpI6xEXGkjBvn4KW1soVq0qAASILxuBLvCYcKhNeMmNxUJ0qLB
EKaVcJTA2IKxWKYVxEK6Mn6f0vSFp//gZhSKudZRrI2vtYaIfRYFMh1K3dIqDy1eeEzKoKEkxpru
PJYsTYr6Xsb6sbFM9ItjtOO9eT6JqSG2BeKBWuaVb1oVua7JFeR9Yh1Goewu+k4N91W5nXGn+rar
bDRj2vIEvBoYdCKDF4kRBZQANg3KGOy/+UK/PLXLpUJoLHTGlSh/P937gxOhlkzYY2qVhegkvYtF
8FjO41WT6NsavrzjBBs96zdDr6yiptl0PfuLMt78+XN8beCZ3QiL8Q1iZuRen1eCdjQHAzQzFWR/
uU7acdsNibXqHMlz5VLUr13MRo45bSdeDeHYXw1dCLEzRq406Q/KuLSKAFRkzyxdGFct2YmI4zPN
l41xKINp8iMIKjhumHm0bseMSqxFknpCucS0KsSI9RWxV6Ild4ab+g6YGM+1k87LDO5RS7EgTEp7
8msnXtut8jgLvmQ1yH+ALn83y5UZ+FbxrZ7l61tDd1iO6QbaCWpH9deR8NtqzzHSvKsss8JnQBVF
6Qc9CyftFAChmMQVe+8LIw4HPx6mBRkc6J7LEewHWHJ9nLN+Jisw1K5DqoGFfKuNL5mSbEdl3MV2
vp8kAaWjogRc0Z9C6/cCT/JebZSfQwKqInbjJxgJT0lNsBt0o8Arv1OFfB1PL7+ggcQPwc6yif1U
GRsuFIhfv6BjRqpvpPO7xEZbw921RH+rDZymPSP9sFSfIGq/L/RGXRHQZ4oFajlsFKM9G8Jp/uag
+9pvom1H/+7wTkCe9WVDXOW8asl7Kk+mHjy77QjmwJBkws/3bgZHtCbHLhH2M+TWFfDCaGtgMHTG
9qJITD8b8byF0vTS0N0UC5Y2dfMtsPTaKztuMmz/eGLsZGsSPIntPytWWuw+f/NELU/ux0NQcPVQ
nKKHYnD7eZuiteYEmK2KT2PAW5bZXa6ucxEoHLoyABd636P+RoyfCfD7gGfmXRxmd9EYXjaT8khh
sap7C96NSohLI26yUr8RFh6Vivkl0q+T0uP8nfLtODVnQegQV6OBeqOqHwm8nhBWZkV12am3hSFf
ZuKzQgKcqtJvYI/aLCINu3sn7iTA2IUUpy7jH9jnDvHEyB46333R1lsgXZd/vij61+0DYlKqZVTU
i5LtywMVz6EOjSqLT62hD56dEdRGHkJbVAyHSN0szAUuseoH5i7t+VglF21sJl4clyBiMsgfCuIK
Lx9FDoNmesxrS2FIznpC8AfQ8z/XTnid6N4Y2K8tmH5PbStwdQTA2M2IIlpQro2sNqCrEB8xBVdq
Ht2msXIxGsW+T8yDWY+XFa3E2NX35pg8m2l4Ww7p+dCqm7IhZ9BtLlqTXPsiPEQqLEW19xH8b2vb
vZhd9zqL6NiLKTyQ2bEjShV5b678rAucDWmCM5JB5JihK5wT/qLY1ouWuQeYHX5oL+rIAM4vPfya
8vllpu1AKO44oeaLtluNmF9mI1epPNAtzdO8nmP5OMv6LMmXr3Cwn0LtLQCvV8TtVUD0lZy0xxKu
RxU/TFV8EUNk8arJfhLanQnJy1ciRfXdRP4M+mxXG8STmQgEkUSdVU5YexMJd2tF2wSjwQu1Kla9
nne+YXbvscoPDMv83DIHgsWqVZPNXgdhyXoZFRjjVXCj5+6lOqqPJmVb1dfHPuHbAJNyM9fiNRjP
GoINmnr0B7z1bJpMxcNHrIPiombOtQsh42eZNy/BGD1jy90M8XRGoxBR6mQESC2jjA6fALibybMV
cRFqzYNoDIpxKDxVoWicqxrB37VcNY4krSoCET/g8yT1Y9hYDc0jWHCLpN5grc0x+DUA5l6nF3dJ
WjTkTWFoCVsYMV04oYjD/kc3c4B3CWNMdYPDgn2KHR2Dr43zLunIokhY/0whzGY1vlLNpiXdyAbQ
WFaHttf23HmvqQHf2TQqXhD5iOO97xc73UtXilVJkBsTqoPLmsZ5rpRu3UPEZkR+k5nJG4lbVygq
L5CMPJHYcFTa8Ma0O98yp7epKgiczczMV5gd+e4qDtNTbMJHkErlT1KQnBHhQQXJN6VskCfJmDvK
2FME+P/1fr4lsNfLyuIlRgLu9aV9G8Vd7cW5+hqXvHIzOawRyHINged6U8HgLHAvmGYyWYLY+FDo
7k0Ut2AsC2S9nVXtyfwO0KaHZMCKwo+bRYClhfdEcR+0TP7Mp5c/HyvaUnl/PGupysG3OYybKGM+
j9mtjoek7cf+RtWJEzW6+zziQWdEnflE1D50E6OCkDJZOqvM0iKvtnGeJDCV9eS9Z49Nc+w1jflo
2Tx/TUfB+ucPKD5LhJjb0MIvDqNFjsEL92NFjKEaunwjxxvuucjr3fjRhFFJmvXIQ0z8tHOsdTHT
dBk/NZ17TA3Atic5lgaR9edKBA+4os0Bg4fAqTev66K8S8OAlJFqMLBQOjShQJiHsizgCIttozTY
cs3kMo9ysYldNG0xd20xWyHi4eknL41+0xnANCPp26RL+XIyXqy6YdEbOY/CogBwyVBCFxE+j4gi
NjWWbiTPxgGJ+guWzAvANyRItUnrV4AtHF5ciBOMnyZEp21bLdKmqP1phuPWTG1jbc3h1glsVKF2
RIJApHBkaAxZCxavhVVNe9U6JzpU8SNdMXw3PrcCKsAuqVHstbq9VoXch1Toq0b0vZdN+UkE4Xvg
Gvfwc+4hTxVeRGANv0tJ695vw4bAuVCU23hEU2Va2f2fv9GvGgO+UR1/lb3sClCdfOrE+qkQKkAS
vtFpunELggmk/Zi35uOkI1eOI90vLfcNGsKKDLunMlPPRyl3ZOGxosmazVzwb33zkb72Ei4EP23Z
w2GI/iLUTGbYeRDF+5tBEpKEsyS29H2e4qCboKA1y5ccZodo4A7UdVY6itQRPeaP1fTNIuWLC4Db
HZkjmmraZTYqn10ArW03aj72/Y1mQl1lwuZiMmprccFxdKk4t/ibBqwkFSEcpvGi5Lcg+LehAvXL
uE6kdlVWWexPyI655a46gNe+RuKA1yrfPJfa1yKND0qDymSIauTLxL0UQtqkffQ3EuKFEwI1RNlb
wHYK6U2muDoMNjeV1jNqc8GKxpF6nLWOwUQoMh/iDBtodanyATdMmvX65y9U6F+PNYeihU+IYoMG
5FMfzeoJzMBoDvCm9DWALNdO9xkDHc+a3GSFtg8LJbhkok5uRsSQphmNPC2jXAex8sZpfhXNY7wF
gsLujx0MeWrw2JWaEpjibPC6/oY/EZWAmcJDk1i3h/k+46I3UbFAJcadDjQZMGmkrnLzwWq5CmaX
7lwzZ7M/Yv4sm2lFzHKy1sszjfI60p4qwLS2pEdqjN2kZ88FL214jeZRMTuxmsgTVSQuuIgux9f0
8TUc02QTd9UT5/o+vyy4wb1Rpu9KWNcoctNDHsoa5UB8bKvkFAN8oz5NdsFYggVN2ncNsrmnjDgG
3LmaVlUxr1uHlXHUHaWOOV2t4nfdJS8zKKazAjQ/vyjVBR4vba0ZxTdaUPPLQW/oKEEFtm8TfStz
0o8HPZ3WaFeOlkEOXifIPTjCn8wIWb8hlfN8nijvlFtTGbo1Idt7OMDOhrcG4DBD/aH3hjyLSMs0
9adGcwc/IJd8N0QaSJ0Y04c7nkqjf7XurK6xQQEQjFxzRySjOGZ5dWXLaFNm5bE1jHMofd7oRCjK
MrbFQe803kyQHpjjDi6qINDKNt9cvcxW86SSbBwwIJnm6GAbdAR9Kb45EH6NDz69oBeLtMGUw0Yf
8nnMoZIhknXdxA0XFzFRoksXZkwbNzB+EEf7PlvFM1jN10ow36eC9tU5ex8UJ/GSYK+P82uGLwrf
iHqlFUCO0/agz2IV6YDR03zUmdPSIrTGKgjraUWwut9jOF4jucFBn98MidzZgXmhavwhZVs8lCgV
sM64I9mhzhkg+at+9jQcW5604/fMbRAAmWeM3nFBajZj3zZ6GzMsbUzMyeaF/tuWZu5bYijZu1vr
NBsuIynPdcEGTqO+sAJu3mnSz+bU9YZ6nIm9xb5kKcZODvm5nTOhRTV5kkEFnoCxRc7afkMGjr1K
UYP++Rj5csZxS+KxxFmMOV0wwvx4S+bKZDjWVOWnNg4OYW6/qU77PNTNHTQ2gjHT8Jsm72s1tjwD
jE1QhTDa+jJLAo+TiCKYspNezq8DUnwf0QbMXKGhYzQ5bwy5YiwxeNUifwgyUDyMIYX2Zg7tRTcQ
yUwVwzQV8UqOtTZVEP/8+ZJ83QXzEW2kgYwXwAJ9kSs546z10mmzU+CUVzIhjyrJXtLrqSsfGPZf
EJTwjLE0ksWlOl00dn4IioIdhXpRlZIlNv2gukrFsNPL8Ds/OuuIz8e+wdRUs+A7LU8LZtGPXxiC
fc6qCNGOLLpnEe0tnTiQhrApopaSV3usQP8MLX1+7usJ0xoWsPiMWOvgqJlus306Oe3aUOd6pT4z
AwWGkjQvaTj8kA3iAM7bC3O0zyUNaoZSjjuYUJ4ImdqsJ9GKvNbmLpHZtNbax9QY4CJOETREh3a9
KcddDg27q6sHbEAW6x7tQreSrVIW3FEYV7n7GNDjUSyrB5A1hW/MDtZjsuRh6Kte8zMhtyESfpbD
m0H7D+XH4s9pLO2irc0jXTXLV3st5PCUtvyXuWGQhBLzSzZMGA0Du11SATDPq+c65Q5K9OmoDvg3
Fbd+Tuz6wY74D7oQVqSmvUyoTXlDIicgiOgeHma6Jtd1Y/dWjtVhhFxfGeZKq5LCk+gNhdOdmdll
MRSryZxPucLNh5dVPeg20cFaEHZs2OaTZM+bReXDjCKGjrFRvW521k1EkFTkiOs5y67i0LgmRMm3
1CeLVZxnCcYQgPUvxpZpB8iy1neL8mcICdLUy2ITBfodtRn2mrS6cAmNQDar+Zzl9mhh7CUnQB9U
e2UXwx2l7x7u18lh+epHdpd4DqNz1ci/m0x/XZovt6GOoQFHHKlUn8/sZmxJkFWD9JQG7otpNJti
aJ4iFRF5qnDu9uMrtJ+1YvF7B8m4IHS3cRvS3Qyox2Eq3lQGOmonUc6gi1JL9Mya6sHY9CFdRh4v
JP6ezWIRvutK/gSa2F2ntX0Rhwwl0JSjiNKmzRASIKr05F4EpcJoShc/Cs0Sa3LcT+AwQItLY8uX
MB+Stl3TLyMvQQcAAtdJz7oIwNxwlVYWWjA9Zmfs7jU3mjzV6BNPyVX2/zoilWhL8vMDYilkCbON
fxeDADmebSaf1ciY4eWjGg+76moojV2pm2voP9jXIrhsvdsv7svXqHkHifQEizfHS5zdwIHm+PAU
6kfYy3xVTTycIg7fSlffWB1NDA6UHSacbNW0l3PmlNuxoEJXCHDQMv7HlBijP/L46Rk+EIrffl5u
sKwrPeRboU+dda1yBCEXLxA0us0z2qJNGpjPhcpDJJQQi5pVPct4r3d9ga9pYmCe9RRALWmDy89q
Ah5sRLtvEctznqnRN49qWzhMMcppI2yivmmccUQnftEhzrA2dRytQrN7lRLHHO3Grp95hTTENq6+
OaCtL80MpGYcuVjOl+Gp/dkolYArwORl4jHXuku+GYz9ZX+RE3PoWWZLHHeneqAOepJScBTkuryJ
pM3CGnAftGNgDIage8gBbLhTee1EItg60iargu7aarQTSDrzYKBe8KzE2WpNcVbDLDxAIdaOa6uM
lUOCSNojQoDh6Bwdu7onK5ikG9PsCXOMmVMhy9sjFxPehNph3RoDNMt+WJMDgcXCviU5iOmy2kBc
sYduFxtpsQptMtLu4MUGxM0Z903jvmGHQX7O6DEoZHPIf7R9SvVMXPRapkyLipndj24+jh0K65Fu
FqlDlXMXTg+Jo/PNUC+t3OgHWSEH0JbqOrDiHT1ZjYoOAv+clhuOjes8eu/7Z40LtnHVlKCnCeul
w4VTm9FLVUkIQ6Mpq9gQa6sdO78JQWMFvf5C2PhKD8+ilh131jvrYcKwyQTSWDmBurW6DlXblGT8
5grmpqBdVYn1Gg/gzEHBwiIL7tVyfAmw8oOnQELRzeK8meAbuG6ZrxP+/spdhkuhyyRXT3VAcZrj
6emt66SBTy7wmqQBJHVZ+xZkmGodTUcmCZoZ6aKph9EGEeeKF+VlXPyKFbPdbdZ3+q5pVqoBJCTA
SY5WYnB5OWrJWnHnH7yAQk+Z8DAA6tIPdX+lvnRzFm0MKDB+2ndv5agcZTF2B7Oxo2PMpM0sJ5h9
k7DWuTbfdgJNmKJpvL4MBzXxOH5z//+yBXwomH8teG0cekyLvnbQvHBkWguH2z8D3BKz/pos1vEF
Z5fbY5KazJotAKdCMGxDnn40hJxR8FQ7yINK8hxIk+I/ss9b6Tw6RbfNeIK0wui83jlXRQFOrLri
RJ09yYFUXTq9csZrEcOa/WgnvDGV+SHV4l3XVfvWYL7a2WcBgz5Fc24rRkWunpCbwB9nT+VZUqRv
dm6xLR3d1WQPL6M1v4yhEXoO4ZqmoGYhY4Lb7QX6FzahGKRO+rYICj1TWXrJFoUdwgK+7mUDmCPP
WY+0r5mlUDay/Vp3yvizdEc4C+4hbPmWVPQLq2AkXyEJ0LGmwStRETiZbY5Gp6XlbOcm2gR1dIe6
+nIektp3FiZZyJxUn2ZStRiLmOk3Yq3/XenGVwZdiuqSiaTxqf2bAxLg+CbCk6UE+oboVlTrQBE1
FYiHWT9PIqLYmfl/3VDsqjqLYMkNb5YZvoVhRa6qfpkVj7Yu6RLNw6Sm+xxjwMoaUzS7IRs3rV6s
tz8hlB9TAli9XmOlY9JNKa56bVR6sSM0gdGrePnmPP4yYV2OY5QPjEtwTnyxjGLZ6AcWx0SYiaDx
cHZcBvhqcSIp9zXIYWoaCWh7kHvUJSvRN+tBEbf63CSEBRd7wywfQGshzW/SdwYp70mk/cuiA54Y
w2XmgrcHz8/nFwYTp0AQuh2eRNGTOFGshcNbjSCbXQ9pw0mM55wcNSshJV0VT1SxktFHUqfsacMQ
LS6NSaLyesxV9Dt1bTBDVWMGGzWlR2yeDQpLF4siddW34lUCwEyiNdEIG9orIi3BZhuwrEo44lba
uCu9La87g51RDjM8CaYX0PfM49Q7GgceldxLHL9sdcS+7MA1s8emnHRreJJrvW6l15UNLSspsnn0
d+vzvz44y4G1/Y6E+/R///F/wIT7/Y/9x/9IoFs+zX8h6P7fIMfhNP3tll8Ydv8kzi3ou3//t9uy
CNnw/g2h2//893/79e//DYzjTDP+glzP6IluFg/R8kf9TYzjH1l/2WiW8PRh6Oaf6P+FjFM06y9M
XypVLvp//ofgNPgnNI7hzl8IeXieFgjQAkHS/hVs3KeBK/g5lFPc/vSMgg+O+f5jy0hSYQFwfLLu
Ku7aXaH39QM5kL4qjkqs14RR6P2W7F0NLX58Vuld9ZAAgrKJOrsiNkBcq/PIO2VNW6+ckAyeVLOj
HzIlERrITq/aMQ6/GQl9PFD4xIv7zNANdAeY9Fj0f/zEBhN7va7D7q61g3rfomHEjqViiiVd2Jd9
Q6ihg2Y4csvwm5Pi03zi7x9N181xZhsQqD7ruKhlAzklUX9nEWu2y6esQR41yU2yaFvEOKrHodKf
2li/SXuVpiIJspURJCmuLtrbqTaDlQH0Zx2kVIJowt7TOoFdkZ3/dgNe/f2y/z3X99eU/L9rAD4n
S3LuLQc8nWG4/PXjJcrnwVzSmsv7Sc/n87IhasThgNnV0exclG2+ibRS3Y6EP69DuRNVbq+ZSxF+
lY2tz8Jl+Ma4+slou3wg13a4y6m20Yq4Dvf670Z3LlpmTakx3RtNaZ+sUNePelHtE80gDcMOgLZn
XBZ6FKqUqrwYlUS/LWYqlULSgcy6Hh7Z125l7byaYTORe84IU9LOXaBqgDkQDwfybapt0Snxv34x
XXytPCMQfjDefl5JKG3fcG208d6sZU8tkmnerEUsa6lP1vkcMB/uo1v268emm+UD7ddO9EwXXBA/
Lqa5bwo8a7lWH75c5mOM9lnW2KAjv/hCo14LZsYY3T1aFvfQl7QaDWu8Mc+a176ixyRi9bnvHXcj
yfU860TVoX6D6hS4eg40elpbMTW1bicLI5ZqJrKM0q80SPbQk0mtXwTcNYVuqUjQcXoe3iiBm/iw
1MggIpvXLwbduQIZa7MeU9yt43TanhEXuuba7deTLuL9lMuHulaBUKfJbV2Z0ZXUjKM7Nslj3s9X
bTzO+8Ztt/U80LNYTNXD0rkONV6yU0MhoMk8PBoQvzrExRmM+zPVSr+7LY2PckNuSy4lx98vAakB
G+mTLlPQpujSnvt7Ec3tU0pIjUbeMI6aYZOQlrnJNfM1jnPAJYxjSVgNwrV01YDFFG4qWc3jJaYj
ko1Th1UPPoRNZZuXLO/nnT7X533Q4BUPjflJE92z7LX0upRjBgTMWjtdUJ0qo4Sd7OQMqmrNOo65
+41z9ctRiV1+EUOhP+cw+LJNE/BlsyQI1fteWSKoIbFfQGPuzvDsjhj9AnmhlDnzCTP5dgb0cXa8
XFpmxrQfAiQpb77P75VhMBu1VGb3HozYwa5TLBGJe2HWFotYZTwnee44K/mx09Bh2SWGzsRhaqeB
ZvEUaRdH0hQbUs6izjOZ/Gh4sq8kARBwkNhNhFEerzW9gcNiJaE/zggEpUaljkmR4fAwNddDPFrb
QSfkXW0RHeZNRHQ47su1bEm8wVvHXHEq4vMuK66VoHqe9KklP1B74uV8YQw5vDlNYWWeiheLuvvy
BmgIwch2UPklFnXPnpMby043tRvUB7qFdVSVvHQI7JJxG8Ma6VYCQuFmQkW9JtO67cLmMI9sr1lG
owkPzb2hKvsqqoiptGaiixrsCpFmbtJCHLI4kyuTDByvUs/DBl0uMVqmxzLkVqm6ZkX3eVnVjFLC
xsi2jNksv1bwxTQzDyp3201EguOaeGQAdFBSMUZ37S4wmwL0D4sIQW15nsIIXrnJk8GK5EpBFyXC
Mb5zajLwWnUZsdeglC0wAsFUyl2QqyGD+Ng565e/KDnMRSufT7ZmNCiq87XC594PVqiejMw95/0D
/z8qnuIodbbhYOMimZXBC9T5kGVJB6iDUVunVxeKOBt7xViZMpO73m6ftZEnrNZzeQeGxmdeug5d
XO/fvCKX3cXHU5QXkkZYk77M87/MKFty4ExX6dN7Af/zhh6+Pat655oIy2CdS9vwSCnOVqEU5TO2
LXUBdlaXWGIISzACdAimah1cQhj+/LE+0S1/PTY8s6oOAcS0deaoH1+UbpUQBthI9z53R6YzSfpI
3XYXDwScp0r5nA2YHBWUfp20xMHoB3GoUnHjtpaKSCLpzuKxJVfewgjaVY1YdbmziTJjZAYKv18W
QAK6KsNgTl7USunqbqW6bFFQN4FSuYbQPCKXV+NtH+SodPLRWhPb0odK8NTWOiFNs7rtGeKeFDEe
tYZmubG4kf98DZZO98s3w3sWGQCvXPGZewBYfGAiU6b3bW+S6DcZHKcmI7FTZMpDbTXNd1un5Zp+
+oHUlBAW2LpyI/wyd/4m1e0Sl3pyNpP7udXfUAQpB92E8pk+hslg3tTSsdYm2B1cTcN0Klz7adBb
45sv/tP6d/niqb1/YaApbIHJfaqQGO8v99qQ8MWTH8xq/NqV0WVrg60dB9Ex4xvGKzEnL7NlNDet
jkYaQXQc1OmlyZ5AH9XyEHT53h4m84iJBjdf6RSYmjSJ0d8kL1WXklRkhpQ1+RCJo3XrxI7RHxMt
2dvA/SJCZWfI75smnfYQsrxYOuUDpOgSDxG5tBNVwE6LCSYqZjkxAXPXpJC058ocpUeyhvu3aSx3
saNkT0FIGl9shn+/zv5vd6D/Y3P5e2/5j/+P2OWcUr89Ql870K4ni/5jC8p/8J/McvcvQamI0x6o
EMKj/2xA6RD+Ui3XVHVsBEJXl9b0n8hyhc6UxkqjvaI2QkNiM2P/z/7T/Qup/wJi5gXvqsgS/pX2
c2lyf3v2eLgXeRu6XoG/CjHNZ3lbkZmOEmFMOhWZs2AfWX7L9ELp82Np4umbjHM9ci7RJLtVbKDq
MB+a1i6/efg+D99+fQoHBAEQAp68Ly1lIAZjyoiEOLW5YN0Gw1jYF4QqP0yThFkoJbvFIXkuoGt5
td6Hvq0QWla3lDKht7zuuLznhLi8xlWJYpsQKdIZb3UDtUk3yTMMbrxJ9r3GIr8IUQcVe8yz7i2u
w6NGugqqfw1rDRu5326Dq7+PsN/7wI/l36+LC5xLwFVwXCYNwv34MkFmlYhYVYOTWMLNEYqoJJgD
JLFb+9bUSFUt+xzLo4mL/M8/2Px4hvOT0WtQ9tEvwYxcuqePPznp6FJUYEO3TW1dmAlRtcOzo+NC
hUcA9pxkN7PzwBhjKL1hG+rn42B5iqazs9eTa0JvzzCcrCAdEZsXq8eyqe7x0SCa6glUmA2up6IZ
PumqrJYzcctReAOv6nws65uZMT+ZLxuneHEa/RbRWuGrgX7QhHupGSSm6jBDXHVT4z4JQmsf2/y5
IBhQA8fZU9VJ6gAWMx0RPn++KJ8dE1wU+CYM5XUVLadgfvDposgqd6MoT2+VvobiHSd+OeXw1LVV
3sB2M5IjKdr7aqofSebYSDV/NSfzXBPJQQLXt2tG3WIOv/lUH+v05ZtCUb8ApbhFF3zTUif99vJr
gQcTHNUZt8KtfKVgI1i4MzJShD0bOR0dt7j682X4NHH6+yfquJIX05DmftE/NqnK9hrm2G1ndmvD
PVeleGAb/V7yFl5ZwI1XhZpazPerQxNKe9uF7UOao2ObdaRqbMJV5UeGQATbkJp5Tr7sEglRGgyX
gokN5Z8/rvOxUPz74zLy4TBUFz/Gr3b8tws0gmuuJ7sxb+NAuR0Kk0Qt/aqzyA0pErv3x2JGGWES
eKB0+ha5q6k6pS+gbHpTgzs9U/G9CrffhV28I5kVB4HD3y6hza9kcBrq/NEMO16lcRus+1jgMhjj
x4Rn16NNl/tMhOumNSHfOMnkk858qBF2xI1+KkpRbGIjFKvGmFVPSXMEDeJxmrqbsYheXAFu3mnv
6zZAlS4zfRXGD5pTIaqwchpsV98PkhWK1hbxtoNtmQ9vaBcZ9BVZtY5GtBgMqFlx864HGXaVNXGD
IcJ4m9s0OlhVcM63dOfICmgiZP7NYNpYLGOm0pkTo++eVRwCLuk6rUYmbbNVWjXfWsZ4++fv51dF
/N/V2/L9CH0p41XEqzDRHF5Vv9/AfWzMWRBO+u3QJSR7Nq9GHR/wxuwji9SstLzXY06RGMy16sht
nxvnywohKZXbUNHOpKqdqVV1pmTRu1prx6kKCa9BQcHYMs4f4mEXGcTOlMV1zh03OqW7CbACSFN/
LQQeyo6KcNbPbHN+0pMKBYMsNmoHfT3WzLPxTpWM9VPmk9Xrn39t5sf8Xh9+b5PVNtsiIQx7YVN9
KhiJlCDPdoiiO7BAxlEOd8gTDyOskXkes63ZxU9z1j0ORn4YVPHQ2JnrhTWjoHnMd1NZCHRvGNLP
EtJ/urzxKxOlRJEbPUiNn3pKxACZzenaIBQkyweAQeUFHuhDmrHd6+l72im5dWqYW5baknXU1Ccz
szZJNth+PxILj7dglUWdu2mxSq0MWL55lGmbHgoflIxy2bfv+1ks6pjXwMgsRlT8k2huylWICysO
Kl7CvIWhmKP50jDqLxGA/Fs187aLykzcLc5rNEZOcGwHfkTJkA7QLR98YhO/oYNnVncWjoTXwvJ3
dirTKN/la5dFj6kO6bxed9nK6oiHVQuDKdTUdTtr1HaAUNaRLc0VG6PeJzANBl3pRiyQF/1nHG6Q
/BQeChjqc6UnyDW/C/N02Dtp+9h2tU1kJcGBEcs6ryM90Del+ZqHprmdNDg1yiURxMzLq/9g78yS
G0e2LTuVmgDS0De/JAD2FKle+oFJigj0jaNxNHN6o6iJ1WJEVtbNfHUtK61+nlnVx42bIQUpkYTD
/Zyz99rmKqt5ba2NH1fvB3fTlNaxKHUo8R73EVRW3wptIKC101y84UQ1uxJBRd8z5ZkdJSAi0Aha
kqy2eanxzgwkajqDHXodtHgvbuptrWprrVci0F3IFlM1gxvWFWhp0yc3Nl7neDo4GkgHVOqj36NL
iCaSiRJHLjs02DejskCQ1UxkrDnLfWE80g2YeJ6elNKuCWJ6LLuyVwJkm1dvocqEzOMEnDKwFTS7
NJ+sNWRA2A3uzQkat7jfQYeviTwJlZoMvl4sfqfDrbMiaCTGfFeO4uVv1sltU/3zMnFucFUszypn
WfPnMvqX27cZLQjQ8A2Tb1i8R1CdHPKaLvmSrSeDXomb4AlfmGQzCbZQPpRetfLkZ0GcmVqVYP3a
DWfCz8Iyy8DIvqpqrnZ4L5a/2WX+Uv5xF8N6f7MF0NJ12Bntvx6YevLXE8dqn2KSduDceddUNFdX
KhUaPMOGYe/ezfXywEBQ33itegIIhGoPO1UwOQtg55ZKuclf9Mi65z0W/tBlVZAmBhgxzEpjXiY3
PQ6aUpWNx4jbp7GClZWYMKz0xs791mN4SSYugm+nlchQMDWldp3safC9WFP0naGxDGptfNHN9p7L
6DklCG8NL3nVTBiOAK5zgjKKZxvZFgKc3xE3/7/2+5vcKnqo/3LF/6fa75Zb9d9ePvLvfyr/bo/5
vfyz7d+Q0jINogRgYngrwH4NIAmq+o0UPA1SOMlRv77zPyOrvN+MG4iHARf5KjrNiT/KP8377TZ2
4LD4c/YIGecflX//KbUKuwmqHP5wHbimKLz/vHs7pQlljwLmMUrW7YBXEBvZSl7SCSEPZ5SQC3Ay
d4kIhtyXHBfNrVPvEnunYbpQDp5GUPPt3xTDOR4fIbH2+pNunnv5Y1JRbBcottK7LjuoxafZPNXW
JRvO0mR3xO1wqdRPo3wFYK8NFy+/2oKMgD1Nv9FY6+D/HJ9BSA9uUYe2CCUcJRGYjrV3zECPZb4l
UM6sEBiX+bqnt4ysLd5O2YF+NEbGnEHWJvpgitK+N99RORFoUOR44YEN3B4xoEhrdslyFfOzRzad
CSttm2YhTd6EgOdpU7orowmFHjTjbrA2hh52InC0gxx36kIOSAB9JZ03UiNTmNFnEBfhRKso2y0/
sPMC2xkRt3A83s8OksdgfnSbwJAQwuhh45PcsI9W2aYxA1JfifSV8OkNH2uP+0TrKNc2Jo4IjHsL
pRmGq5D6sS8Qhh0qY128CjN0Un9+BQMTlWuEhXO/rjlIaGthbpx041Shq25iMoYwH7AN+THiNfVv
qlvu4X++t98AN1SY8AcYoYMx+yvgaNKaxRukpT6SUUw4tSbutJ4ZoNftIrhqSZpuIr3d2QOJoY0Z
do6xzl0Nl2wMOdA71rkRIFMO7DEO0zhaJbBpZrSBhZ6uNXUGq0eUw3zW6hqvJ0cHFVt4h8WiIQu2
evfSDgtPvfaGFzp2RLh+pKa1llW9AkTm8MzKMV8ITFauUzas7VKyKVKkaC1RQ2wxw3vJbyzaF628
79x9Et+heK+699ZkcgFaqWK0doPXrQjBBf18mqPrUKI/4dB67afH2ds22t4GMYHAJBnelelLSV60
+iXlBcTec+8+Kvq7TF/Umd9z0GRojurKwGUMgcltHm3rGBsvefFu9ptaPqbjo8CkYGL2qNQvznm+
LPBYEzCB2NXzh+jL8S4gjpurPa57u/ULOoc5+DANLAHHI8Xk5Q2Pbfmjtr5i1OGS01J0qr0HV9vD
EZIDHeVw7kNgI3jxxRS66aVxrgPmc+9trO6L8jR517zAq3qXOSd9fIzzw2LtMT5r1YZFKJuDW4QR
nJaWVNGQoa/hXMbupWYBe4+y/ohZjIp8rMWLZ55HNyzGq8PPaI6yOtrDRVcOy/KaKfdt8QmZp87u
UnNXlZ/O8MYXc/EyRfC4gklcp/HB9B4KZc9Br9JXbRo0zs50rhbnQdMv2qfOu+pQFfEaflhIg9az
lKvY5D6RDb7jBI48ONnztNzuZHjNzZcyeuys01VyW+rvRoKK9YYbkoxIGrW3yBwDgwwIqzf3utph
gIWaP3N7w8+hFsQDt3s9dTZ9PMD0ZID/O5rmH22r/2f90n/7r24/67+aZEfTTTa6v417TL+NH/Of
ds5fD/xDveP8htCEDfA2jGFYzA3oD/UO3/IIBWFOQe4iDdE/uqe6+xvad/vWH6V1Clmcs9zvzVO+
deu1sLHyjJyqVeuf7J5/CUNgA75Zg9GrWQQyGDg3/zIs0szUS2hZxG8xP3+d5fEXr2O3SMCfhb0j
uGQU7JQ2ybCDU5/tydy7C0SA+F7o8wPULhZ0c440NbQVa9c1yhaL7DvHyS+tGUNPpqGoynBphrDS
og+rl32Ad+dvRtR/6Yr9ehGYVWi/ItbmnfnLixgJXu0SfJJviKZpJaj1s8yUrZqUPiSOcy4KZsRY
Pz2+KUbH7z25H8uIW9P4ouj6qcjt59ZrfwUN/D++LG7E7n+/JhiItHH68a/L4faAX2vBtNGxQZPz
6Lsi4/k5Lfi1FEz1N0QURCpj3aJDxmb8x0owjd9unnqOkuzRt1XCmvx9JZgawwe2buC/nP1oQv6j
lUBB96ejAIuA2Z2JtIjh2c85wl+cT+445k7U9W0QmeqibPU0jV61yB6I8wWD0N2cD/ipNVueFnhl
60ZR43vdyFtISYaznjpDI0oNH+Bg4S8ePEbfuU33q6nw2y1NZIVlrv3Qke3u7GXqNlaKjVboZoWW
0+j3zA9AeQtrOcgCdBcK53gTdxIRgenF2FGqJn9a8o7WG15KfxCF3HVL3AVkxxQARVVII20i9tIg
tJJZb7p1swWAeBPb4dhF42PlmPLHOCvJOspRavNOi6BNZyUU8EYPkxwzn2hqw9en1PNV8CmwaXrn
R6KRCZMZ1Kw0e4RB82S2Q3oaX2ArcCdkliPWhcN5s4w8aOwucnk/HaH1WlNNA1Z3eg6gBbawXrLe
wJXdM/Rr1o4yOgEuM28DgDmHPO/NgfQSsREqxyi00Q487qkM3cwZQxJ8lMDm/OPjQnmFKozgXx8j
RpmzB+JxmUK7W/pQ6ibn0zRpNk3G28Z2aJ0ytV1WZizmu8EeSDeoFcjqLcE3ZVFUREHb06VmHrDi
FOjArjC/vKyIaEYU8owz0gULgkcmVTDSO5FLNavGX42cU79rs5eiLu9MjVOiKfAcgVMq1jgNwFga
bvElS6ehU9V3gRbBkkstC39D0jWhvtgG6ewTZUdkTmtBujFudDS8ZHTNCS2oqKWhJGRQmIu3sfVU
3RguXRDXEkyAEoKqO/LiG0wgwnzsZDedemgAF6sza0hJzaRC3rZnkItINUJcZM7F1ZM6P9RFogWo
PVLNafeCn3JQgLS/MUEft3msOXtvdM23KSOYetAl3Ch8S28Q7UymwLeezKpOMpCJaBXvldzji+0U
vQ5zC7eTi4remmSH4zMsMjRjlvZet8yfYTdbd61O4QUmdKSjq8lSI9+2NvdjNHpUAMW4NxgYn+sm
J+tLyz33pE4K7cVh0A9xAxOMLlxyUoueJJBINpdZVFk41mX8YzFknqzoebfnHJT9o0q75VEvaSRk
2Vi/iciNsdEa40GpnAWk5lySNuTG8VkFcXZXDSWAdsWid9R4JG91C+lghWowSTIxNN/llW7tLEPM
J9fsx6NgwMlheY7wRGTdps+0aj8qY/ogDVvZaEs7pzxZUoMtjKr65JXCvst71Zko+ZL2WKlyRFc/
GuN3I1edE0OA6hArhbgwKao2c2NAQ2izfnh1ory4EsNWvESMJJQVAz73NNFn25FzPIVLJBgLdADa
f7hdPF2VcVEubm+5m8wG5CMkoZhOXAzfmzIxIAIaCfLaTF8QbjRDsVWmTt8PDhGlq7HLlFNDbsaX
ppTZk4urM3QlwTsrSDsa5F8LhcfK4V0GGFQ0WN9zyxreG4zdVw8g4mZ2LOAvVepURw//1r0+uRYt
WuxwqT/leXJBcWJfchbamug34+oU5Hl0VeZcoe6W30FcRs56Tnp+YiTn8ZXGmbfpR3N+Lezaht2e
uZrYm/HYQUi1+y85psoWLZD2nscTFxNN+i73bWxoEV1D++baGLCstdymIcm0YxvaqSobDtap/GhA
XUMIXchYTe3BXQK9I80xKdVpJeaxeddLvQjcwhTfcofeMb0wXEJ105U7CHnafVy08hvOYutCiD2s
UGlQ8AoWSk5VXpcqnswoCuqlHqRPjLY7+ng9mwBWtQKQO0s27azWJzuHK07reDp7rJyDEJbYCcVo
TlLO7c06ok/AM3lHSXtOHFAHTCZA1pflU4qA6Dpoy3KdoSpgReTecaygVO6ccp7dHXHwgqXR9BWT
WSvtSKMqdtqsCQqUWBJnixdZ546u2A/8KLNYZZXdMB2tx4ScJ0f7QJZshLVUla3XmCn+/TRpqSwK
DnZEdeyb2tVoKotx2vF51vuEqvo0l24XFGBHN3nuwhhz8B9S7A0weRXVohquFJvJU0exlXqu9Dtm
UMwMDNlV64i4+2rdT0I7iZrCTtizduyNVr1fcGeu8UCndzWmxKcJcRglrLCSVwTQ8rDIzv7RFMu8
a+tlftFHtz5kiQ01UVW0S1Jg3lwJt5o+layWD2hQbuJyjItBTW4lhNdepfFeKGa2X7jnv7OG2je+
U3xDi8nCInvvImKKM08TE5d8qtT7zJXaRYzA43kHo5H00g4mnof8bF7Npp3uCi0GeUArW3nJmD5u
c6VJjlgHo605ESuhlTY9Es8wv3oldl4GW2+LgJhd7+jlbnZKReG8CuJbD1oVFW+aaN3XMlv6dpUK
Jws0QaRqUibdvYD78b3XrQUxXGdtK7en0RU1yFsxUnbEyuhABIYCz0dBYC+eP3fZgN2qA0IPwc1a
GTrjMdaIBGmy1FwbpJKB70D3W5mdda9yWHkm8FcPU/SsaCYtIULVjSKYz5j41k1H13YtW1naNOLj
dKS9ZhGjw1UWqv2SnTGCxYRHaloMe8vKntOaNZP0dkPUtKzjkcmWPoVVOSg/+tyVl751Ga5kZXKD
yKvaaSQIkktApXkExFu57Tgz8w+lqcA6RppQTz3i4tAsJjdsOtu75NiSpnUi5sZed5AMUBN6VXlE
PGwczb5dDN/T47Lf5Srb+2bQyjL1WSi59HOn4UiCB6DaEHMRt6vBmL3PRWvJ8RaWDbpO0BGs+4i6
vCkKzdxqmW6UvugbM2Yg4RGH20MoG1dWBywJoK0ypHd2NTEQU4vB/uZy5b+zftlMuzjPfA+/Twm9
hfENQWML75M21/NZsaDAj0QyzesuUan3o9a2RMC9Au84FCUjrNwRVpvm9nl9ZnjJTA42skaatBET
tltgQjMYrOHg9Be1cNG5K1b8sDSfVfSDNXJaaD+MfUecQvyxSNxaGfEiqQNdOM3F1zCZ0MiYhlmg
qmAmq0t97hxaTN0DaonMfZLxgwORvIV/QvO/4qJikjM737vkHksz9zgPkFnh56DPFnmCsnZO22vX
PBCRsfXs9ivRB4bqhsfOt4NJwv0Cv2K9HdWHWbabm1TfVMSFNbWbRfFiDOKptIYDxv69lTVovhkO
kzQ1V6SLkxXULV/C3eTYELWRrg7mtPda7V5bk5n/0D+2+dhuzGz2dmSeTW+u56MdphWngRmKHkip
MQ5206T1ujfS6Njrw0ORR1B8SYFHEIuUBJ+9qY3fdRh9N2CL85T3QnzvixR/lLjFKU8fXDzEHyMn
0hNsvl7T5fu+m9VjJNJlMyYutwwyVyQZGL29Kits1D7G3jqwmuIRckzxmZpDGY5oYjc9bUf4fB3d
3yJ6dyMGifDyvxnleGnYANeDA91q7Juws6YX1xgufUn7dJkL737IbVjEUY873WnnOYRq53tpbJ2K
GgIhMkDNh6Zjw7nt8rVVF15QyEVnuOPcWpjNcyzIxBhvTC9HudnTUrzq0YwsoWYYeQ/zuL9IG/Ve
rrLVOG4R2Bg5VyrRPlQzQgR1ZdCyNefPnpSidWV3HT/P41pQIRmxbMVTVNgoacxrnUzeHjr1fWPe
prq4KP1qhF0PN/mVw+p7v3iEyNTxRsmWs7ylnkXGsrZx7a7SZZ5vaEhAsC27fZ6an2i6vquFkbz0
zItCtP8RRQk2x0Gxf5qlCU9gvB7UxvBCvm+7srAfgPdhriU8DHPRdCOtmfTmFUNCbJwMDVN1jgne
g0o+lM3roBEWVttG/ei4cUL21ARs0aFwaErnc2EjXkFIabfIZFVfehEAFpBBG3U0FAhn6geoQsNf
YET7Qw97xSoiWm5K0exEmXc01BmGS9Fbr1CJrbtpEgRsRvnU/UD3QXMwmZOD4krjZDOBe0lrY0Ff
y3HriI7Uu5+Ain2qlXoLYBvNj84sm4NVwKPkMIfZSrHb8kjKT/GUK6Z29n5SlIYKF/ums9UMQpuC
mENVOEeCeJZBv6jandErFAZDQlZG1Ef201jr2Dzb0t4SoX5713QrCgYZscszwcYQPaTe9zits/tG
55WiYsYjWnvuJxPr6NS0dv84FnkcumVTvORVygBDHfSjOhtwKcdibn2u/ozzptbxaB0sDGceZ7hL
POG+yLpbHhSr00lpKlsH2+ZiPtWI0x47rVAPJTePkiIjw8gJoHUKY1nX3dkrjPG1XXQo7l6F8c0v
pypbNjqb5u3310l1TiMGlMpYMvXQ457MUYU4FJriGPGDTs1GghPmluwU29FLH9oJeTYmQVjB1OsK
QhdHeZdO5HxHKSDDhCEoR0xbXXZAPznSO+BiHhbFg+avOmP1AljH2mvI+3dRnrEXkZew1eaOLrsc
BGFds1c7wOkBH5wmd2GZ63pWc3YgICh0FBfTiGKma0935RaIihvYM3rqIU6isCJ75qhprOPKSG/A
KUMJMrfudsbcPHUqsIQyaocfbq0tm0hbJpKo+uW7qicNxeKil4eia9Vja6lOyhKNmwPSIuuEjRvO
iEtfzrmVPWgUe/rlupvf6cDb3jJ76fxymIsfVFOY9+J+2XJAyc/aAMjaG/LukBayxj43DjPgkGw+
muPMKD5hc2UwXxaHpfbGu26InECM5vSQ5p25X0AiMCrQxX6ZLQEVMJrls2nO1vcOfszBaqeBdCa7
PtouFv+kIRl7zjJmWYpQwzaeFbnz6rHgPhBlfueM3V3cjbm7lqJMMaOAO3xK69l+lDl1JFwB0sFW
HE7lDzl4YHTcrnsCgmnIAAJaDMYgEk5IA9TYxWbO5zB2uBygn2EGTOc8IoxanZp1h55pky5tt9UF
KF98/XEXB7FsSXmtnNnlnDUMyaNGOE/p1yLLGKM4pWKve6To933NTQzlKCL7UeD0TWsz8/NCPjWl
Sw6JHq9NC9FcVte7Ppt1ygCNMoRcI9/WoTc1ORqwCYcoxZLexj6dUFaDqjTnukrESyIH44JZRusO
hpHQZLXq9lSMSR3Wg7NgfOqjt6EuCEOJHeH+0k/9o07n/4Wr979i89+g4f7v25yPQyuG//4ff+pz
gun+o9Fp/nYzT9Lyd8B248rlO78anTqqaFx3SFTB2mCuvM2yfx+Ym/pvGu1MvAOaiZQSReUfjU7D
4vnI4ma4TXYx/fp/pJe+NVP/Rc7i0GGkv8lcHiGpxcz+r3rppu3l4BhgJVqQqptBGECWemdfEHyB
RwVpTpBytX10loRcXHgNDfOfLgrJ5M2MOIEvWNUfTCNu7ricURc+1ekZFUh7TJts2sOJTskV1CZ9
r+asAU3NP3UUKWFZDsPe68eDUJJvrVtAsdG6sWKSLBkeT5jZ1HIIOndOcEfiZHKKHhK9E8+nZIBm
rpYakAx0Y5ukt2gm8M2oY4BeLm3Q1OIHB5D6miqFshJ9udXqNDvMuS63swexRxZO4MVoXkDA6aGS
UezGqvpZAVf+lwvhf6OXBqj6Z1Xd7f11cQNhwUFbhxzhr45A4mb0vhIWaGZEapwyqITZ/qNzq+vR
2XAbEWgtI0FlGD9TKy7OmrR10uDGz17r172wQZfBcfPbMU0u3KoqNrPSPSRZFKGr1MBCESJSHlEM
/nxgNSzmo4hPelsZT5P+jBO3P6QTcYyNlxovUBkv1dKKazOjEePMQeO6Fvru52N//hW5UrcjErIj
NOy6QPcJinq6/RdmzCVSrUORp3sbqfdj3jyPdglvvhiyrWbG6YPZ5OUuRpll1FZ3Z4UD/IduqsBv
mVF+SgC23zD5FRuBVu+8RapbbEYjPeZqejbmJA1B+BqhOQ/2EzyWW9PoiOQyHIj7O9tW554Tq6Nv
XJl2sYJUSwyhJMMPM9trn7Hj1tbtaXuAtqlw9zqIx8SiHGfnhUWJ1Sbf1EBlOW+b0UycTkcbfpQv
ljErVCV6uv/51zqa7lrAb1cjMVFxG3imZKMqJ1rxAI2TcnmXXhfCtEGVWnbJNjG9fLcYt3TFavPz
xS55qZ8zYIhU5Id4cBI+1xbZSNcl+0qaXOeZkB7GwjQY4yF5y8xWbIeit8m/ipM3RR22Fc3V2bc4
6RUh3VfjNJrhaM3srmUTlpCHR9+eqm23WOPZbC3Q4SJZN4NpnsrBe2sMIs8MjVghbeE8qveL1SH2
9X6xG/2KPPT9z49yoY/mOyro3DpWvkPTecpUsXPERCQAJ7GToRjOadKmB2xz+saOLOvw84+FPtq6
tOluas50NpMs3/WtoM2ZxNZxHEJLNOa5LOmT9h129YaqYOyLPqgjwJMRAZoLdmCz3lIMf0wKKMzE
QFybes6pVxILctdEF5lMlXtGnuE0OuLu598URAC7yTURdUI43JhRD1VuzG41upWvcA4B7hxGUupF
mZzawjjHive2uHV7xnLU3U2DQ7dLKc6S4dNKplij1tOXkehEbxXLum3ovHViQozTitOAXXjrlV65
TgiIX8WjZ68cczCPcWJ9k2prHGq7eFnGUj0ZiDz1KGuOwpQPpRZ7D3ne7GTRftNpJW9SDXlM0S7W
3RyLe9fNP8RkO9gj+SUme5bvseM+WLm7klYtTg1xB/e4b12yUyDdzd+dpXu1hJc8mAuNtAzR01FK
7wkz9i0i3UlDCx/eoR31ZFNmHupvI3nQ2+aJget91OKNaGR9cm9/xLgcDiYeAQ629bm5zWegYOa7
zuV4asCPXLVN7VzsaXEuk2XTnKWgX3UmuLTEWfa2WSOjQDwbUEvi2IYGcG6yVjvDgmpuf0k5jBW6
Kk9YWiHlarPua1NTBT+fMGvz3M9ixQlbbiB4MBMwy5UWPzbwqraVldqAnNThONXTu6vG3gVGpwPW
a3I3Squ5FzYa79LXehvMzbT4/+trcSG9LfDgDiMo/4TSIoaqb5sHGQnO70ZlbDz4Do84JMQuWnRy
XnOnfPQ0XqqZw7K5fbOY52RTd8qMNwTPTEwV+L4kBD38/K9fX5tAwS2LoZ4ttQoHmqo/aBwwLHac
N6XugaqBC9j+uiMTw1uDl9GnYBr14Q2bezDa7rjxWn2GW5YZTxYC212WLnCcCoTM2dQ29/lN/NMu
Q7kBdA2yOdaQIHO7BMfvviR2swSKE6tbq5DcQiaSC3yaz8qtA61chrF6c6Pe2k8pgOtB0TdGp9z3
MZRjpwhGz3xSyLH3YeU8ye4AWSFBdbS8drV7zcz0xLRubRNCLLR+PxfJoTNAJxCwkohnoVX3mlQ2
ngnn3+FL+CeWpAuRjpLjpW5BGaxSl64BtHOhAC0roIYtp0ktXsgAvdFy3TDJKpLJ2u2AAd4DxIhG
MJjzdq8giiu9Dz1rwz5Cyc1T6ZTeFUoxjYGgVGOkaBMkPaZ0JI7miI8pYPx5EL6uaDu6pxvcFaFe
GOxY5LYW3OHreT+yDahjuWvT8koeVnDzIpZp5NfVLQVS8a5tmu8iy/MRJPejdcftNDRaZ0MNs8ZF
v1Mt88Q5576ITXJ7x1MiaXSZ4TLGlJMipC3DfjmfOOgxl/XgL0ervKb6StYSibdBaUPw/KavY7xa
XZDTFWdoEuQxGr1kPMrCO9zexNsbsTjKxSAtdxjK7RDFh8Gxg3SpfUIkakR2/dtAMaFPrxa6Lzt9
Vg1lVykKxGzwhWkZOKLeJFrj54q+NhM4k9y4ChjrRa6FrWA4BOhKG4+mQiYJE8Y+M4nKJE2dVIui
4HvGRJ6ru2roMToGwUOzEQK38kvPPC2TCVWp2XUQnFW89iSX+EtRn7pl4nOYjn2CFC+qdnGUha0E
XCnGYzSo7BvTQZmL57Z2zxL7vEIRM8w2AQAyjEUVIC73PaNGeohs7aIz0IinJFAmiBwSeVhygOW8
G6JvRR3t5I2XUKVHD4J/0ZAm57Vb0yivqdEGdKK45/kmQ+FZDutOcYldXja1roeaJoK+WDYidq5Y
YIM+JoZ6BgaJnvU94aepXFvw3dk3zILqriD8wF4LrQgSdVqX7s7q03NHklZfIYtUeHLOALHj+ZNK
FkdCbG8s73S3CoomDlyDsCHp3ot2l+hjWPDCPhIdcnDhnmyXibU341lpPsuYgzWIJuSMReiRRj0Y
zjafhT9FkNgbcxMBIhvjH3Ae34ldIo4nOTZ1S7HtBRGovmSrOsqXQHjDuHTl6q0vrXavkj0G9DIA
xRckusuAV4H3aT1ncXe6PUv62C4ZQrmBjuO9FnPi4copnNtdL75i+EaXYJ3Hdtr2cRWCnvVrZd4M
ubL2AAzmmR5GsfIgm2+ic7eJbEOBaDMqTb/t0s3tek67GVxN/9ypxiFKl0uhZ3t+cx+0NWfcIO7L
fRoxyWQbjUasMrW9uX3da51T7tZHkcGEhz861OopQXGT0QxF4hEODaJItfQNe74zSanVp35/+/9O
dbGjm3x4t0LlRJw5baHkFLXTPrKSW5zvWtK2bPkob59xZ51VGqONnQaFO++17nj7kKO02MmS6Eo6
R/qYHJkEbkkFuCPO7OcvN2LVnuS0b5YbFr58vt0LS28+1xQW3Wui6b7BSRVY+2pwyiuZTIzv1bd5
hFUSVnHN5zCfR4dzqRZgnApn7et2PysO7G5Xup4BQIUdI9WjRYCAztXF54rTynrk0LbuyaeE+3fR
GEqo9hJORgNw0bhYBKTUufdqWMveQBG8NBw1X1svDgT839un0CvWFVC8j2xms4jaj7T55Hkp6sLq
Vd7yD/mfNfKw2rwoiZavpkb5YqPdjNX01sXRuWqqdVfYT5Gog1JTty6M3T4l7BL0Z1nqmzYBCApb
lhW1n1z4GXMb6o68s7hhxtWH4cS8/zZZcG7qV0Z0ThAujDI6DZnyWOebiJYt0ZqVMW5qdj0VCwlT
inVLOk1j8U4N8ymbxvvGIX11Ap5dI1Nua7Zyc3m2VLkDmHgwdCDHi7GNK+vNkvap1GHOQBsm3t4t
9XjFsSYh1UZ9yXJMtIVI35cB2z2TEG7zLrTI+ckznhi9XKNIHgp6hSuHN3MkBcshqGhlmO7WNvQz
NAroagPvlf2ataiZpxwMQjy99Vy/ttq8VvN2Tkl8aRpl73TuQzekYK0YnMXvRneNYu+lTyzfdRNm
QOLUCvtQaAxJbRHOXnWIdKY2SRm/lUr1pAKmTLsbG76VG0tpeLT5UWvxqynNUz4suGVy1fRRyeEo
RYGbcEeUW9Lkt7Gzna18AXqI1WRxnacmKYJqNjdJPjOjiR0HViaxFY5+lXXqi4QOESek75z1j1Ex
fvNs+U4+RiBnhuIWxzosK6dEWd7RjAMS28aGQli5mV+/w+A5CtX+hGdoroyo+aIyOiqmETZzv+nK
5WqmTHyUajlUwty5N5tWcdVzIJ25QfL66Nif4xQ9dNN5MptrnAKdH7pL1Gr3eDqYLj7GbvLkJWaQ
N3lYMb+hkyVfgegxdxbNfRutNdq4UOqWYzxX35tKf6+X13nRnplBwB1s2/d+iI9ton7AZd3Y5viM
RZUAt6g+Kbnz2NtuuCRZCGhoS5m9absl0CwVz5rxwYTkw+Djq6Z6Y4ABjtNus1QAV5fA4aLCJWMc
pCNeMeBiYXEEy/GciPYBWdQbYmmC5ZRqn35jPnhoGyusGnpz7HAtZXZtPOcV69307mFlw8U5d7p7
jy381HvF/yDsrHZsR9Ns+0SWzHBrXIzBN1agmdlP32PluTmVLXVJpVCFUtqxwP79wZxjElKS/ozZ
uhva8E9EwW8JPFyr9KKxwEDOsEs4DyvKs87SDqk1UKRIu1l80sTumkrLF0PxcxNZN43zbzJWFMBQ
Mg2KB/GZGtdVRcm1pP5HSWilCunFqrEPCOSqOsqpq+XXjnVET/GQ2ysb9U1UacSCOJFRbuV0fk3S
+q0xxxvXzEtf1e+SQD0+oZas8p91rk+qEOFi6yHZc+OXPOHHkm5azeYzbcQGnJMopHs5/JAW/WOw
9F27Vj9TJ6BfDtcTXHDQMuYCRTvZMFM9EWYIQuhsriG210b46akfbPWnV4inHzJJcBbzkdAignhG
fBf2eY370XJVvqlcWZ8EA18sC/Y+5DCT2LBGSkDhOEu7bJlJ8GrLc5KCjxlK1EG4JbA4VALkwyhT
vhIj3yXsWVUdUUE2MvXtO9xkQ7bPZWG3yhinqqE6s2DgpKUBC2rihBUL5wK7Z6c2yC5j/Sp4K5t2
gZKAjQoR8+qmjhNufwsst7UROWKSQtsgxkCxJs5fhaj7PfqZviIeIjPfF0Vx0SHycK12mWR8WkJ3
qVTNJePCJXLDaw1zS2CmJY4kCA/7ilN/lECi132QprNrjf1zpEqHcYY4Ho1XAf1QrlykoufZ+2Gw
k+3DnFr6CKGn3OgFurChkgUOnGMym0dUBLI7SKwMGf9tBsEag3mu92PJ0bmKTQcuKJ+9piAYwHhQ
8EGW2QZQJFtJmU1wdvp61Nx5spdO0xWAiGf9G9lWDIe7ZD9GYTLJciAISsA6HG9HLdLa69xo8ISA
O+uNzYsO1gwsA/L9tgyqJb2s7Xyd54iyPRs+5vKujlqAMPpcieZGeaRFI1wgHWj4XrN1X8XMyFft
2hslzgiWvmWaOMYoPY9S92UW3AghkqPHWqU1hj3SFJ4yN7ZNuygSTqvGOOY41uwsDL4seHqeJKR/
nWahpcjKjxBNmUK3rzYTQjAGP5wVrMmcVDCuctFsuBL3EBhuQzKepYJBZ9fuY7jueLNZTyRUBOK2
wP5RDS/joLlrmB2sycCYabw2UYl7B2gwlPhKfq5qa9dnoatlmiflX0j1HHGpjwlJc+wCwqNFxxOi
Yuopi21ZEP16QmuoPLdR4cEp3LLlz9lUK1niWazDS1DDRTwGCwU9wY1Op8/3R47pLHP8MD19GxJI
9T1tldjtpS4sA6OW501WDZR1YFKHNfR6K/aAZFBZTep5ZBgD+Ft6p4lF6l2MGC34CpuSgYAQ+cti
3Ea8S5LW0Y+kB2hWdrgSrYG2dTpkIKOdJtaezRl1CpbAbCxO1iojMqhlHjU3Jms8ZmUIcdFZCgsf
gd09Eqozw10/TfogLqwjq81gVhoeQX8qz/1i+TF7Ooxm3XHr9k5TlidRUsmIRmpeTpsatK266FfV
wIBdt15KAbiGwl9ZhwBpqiN1p9h+VoL5Mkui3xUhOsjudwLMLI4K6asYs4qI55i+I+pMtpkS+0kK
rgNom5OIwoFtW0AEzXZWdbeS8S7DeBuwHVvyUZhb6BvKAX3Bt6BXW3zhHpI0ws8SjDvsgpMkOlvU
piJS3xo3UYhqSksSPwnzl/raJV+gLt35F9/kLmaH3mvKRrPqDahAaNGy+a4CWZzwIQ8atmdxPS5q
uJ2wxciozKQCiAjDeTZRQWrpt0QWd6Uuo/XUGPVNRvSlk8Rl94OCCKr/a6XwthQQvRTztRwzfq+3
Wph4iiZdhGx+mE7qoJpFuiRM3Qv1ZdaZAZv+zSxaAavav6w+6o+nUYjttw7CTnzJ0hnhmLlnxe2k
k2wPYXxW+xpz1K1mBQ3+/jd5QNHWcQ8JjXlw5RP56aYSdjpd2APX9seqv2hG9lzBdGYieTGBc+NC
5V3DFBI5GWXyJ8vqrR+/kwFr1hz6axQ7Yo1abEgZ5pjES2ZfYye7LU5b0vfwIhjeqka7vM6PHdYc
3UAyU3JqS3XiFRXRsTKhQhkFtFUf4pydq7RWX+OjnRxNd0ZA2xEQEqaT+9n1yyGG/WIDZoeYzjwk
13o84KJEWgiBrGoRvofh7MPd2pOzLdjTUJ+VkTxQbplc+Rjk/Hs2OTt1Q2Xm8aKRIDtFGNw4yxbt
p0P+hwoI3VHIwnR0Kxbc66j/8S3yIaOZHdd8W7bl16R9GvN7LYYkC6rIjPp91yN4G4GYaKFfIJ5E
yX3vWJgaDUIq+P3+gl+aXAObgToZlGD1GzgpRv9adZYbsVq2Z4uBBUp1S2dpjOOuWnU/U4onQTV2
8ID9uZUYYimhy0XmSeOml4a7FSetXSsacYfDI53KtQSNvAQFQ5XlGgyXuVPR+jD1LuhkFs3WnKKR
L4NFO5A/hfpnKe/4X9MYLhy7TbRCeJi08UVLi6BSZr+aLITBm3IBJFnE20VUN2QQBktKsKKgzq5K
9nKqrVddhKATW5tEWHdIgfd9Ph2BOXjMCz+a0VTtTin/QtFabMrePZJqOxLWlxVQtkMuYcAjepfP
ce1EWOMrazeMj1KaJEMtp7Ft0kcpQoAMiGb5kOXohalxQ7IkY4anAOm2nA93zPSkE2o7k3sI7gNH
ULzrxGiTQKaW4FVHhhQYY7gTtfyq4n5GQ5MhDU9dhfFTuWg+sj+vThXwbJ2rtRA5QAWckhiZYusv
bepZfQ48aJYvGdMAQ+pOUoGpbAIDJCEokL8QknhEisqncn4qHmWbYS2fzTC72aDcVjPeM8Z+mtbf
hlZZTeN3giScBbkqA1ea/G5bNEx381RyWMRtZLVKbLCHzYPbeYA/Eoi69RT1SUAt/1lO4UGLhRPL
kWBcvtRtRyPh5LqABme9tWroW/iBxCWF8vk7TJMTwbs0UvpxQfbmmkaXaY864hBFPoTWB4lp7Cjj
5Ev46TJwAbX4m3bKIRmRYBpERIYCb9Xkal9VktBMrHHCpzrS+z1AhHpcHNrR+mDnb87oXXtpU+bC
CVm2oxgsL0eVKbtoNceuPXcraMGWP9GkJSffPWMcmLAp8iylsDuUPWNFMLi4BCRYbNOFN6SZTpJW
gW7uVXEbwyCABejHTASgAZk1yaYSuB/ZmedkT2MBjcd0lKn28b9s1pogzaHFJ5mDXeyti8CthcCM
Gjxxyki3F33Y0e1uVAwdwwRLTaZILVmeafVRBv6CUpcLtfIEjLpmfV+APOhq784y/sDhJrZelhy6
tPtGg+R1pGoRgelkcXcw+o982aVTQfpE6VbrEayDZ3xn1Y8+0HqIBGFfaeAdcmEDKKQgW7emuS3M
aCOW74L0JKbPYvY58taNH4j7l9V6JOWI1PEP7hNB3FLipBJ8063eLjuO4lXsGTUamCrYSWEVEY3P
aTXuqWJ4OkJU1t2M4jD3xiCjcB+UQR3dgad405x6NIF6su/ClyKFhFMax5F6S5aQr9YwLsCPH3gu
Fl3KKGnAH7MjidKlS7IfujelzDyyIllX7mWJCqGPPD1mUNrLl6j86IVXtdlaISh29dTCLTX636lA
sqqVoJ0X4yQaW0vC95z9JSlCMbV7M0wvg5+KsdPQlK2KzqrIPrQxdNdaODHNlQ19h772LS9mL0ZE
2IoEoCXa8FhV70wDql231TlF8rVyYuG1VZUDvRgVQJE4kyh84VPBsHJg9Da0r4gLvY40ZlHRTnAk
WLiLQc5GMS1RtOGvy3RcO2UXmGJ2znLhGufpFokApCKmf2R/wd3v5f6WFjR5GV//Ii2INs3NIlG7
oLrKCSWSO5SetfkY+RGKFy0HRYzI3ZgZLlVEmEX+GDKpm0bN2iyYH3gsiLUfTZCG6ky5VNiPpUY6
xFEsHZTO2rCIJhR0kMNr/PjRMveWteGqpyPorbW23PJB2G2pGShM2yjnUlzQsQ9zfxPydjfUxDkU
K36GjHEmauDsMLdZvJfNFC8S+lNLmvQjfMp+O8bkfzZzq91FGMleldHRdqpwskqcgwabEtYiC2Ug
ocnNPIW/3aQcGHW+WkK0bIQkU0+iGkuBYHR/rC2XvSAtC716RFjT49dWEbFdF8BH/vn1nx+NpX0k
g/aqt1J7TSetuBjCSzQ2X2zxtH05y25DXNb5nx/EixhklZuYSaRW2w9EXVh5JL3mYFBcjQ7/PGQH
7m+TaVoiHSxVVgMzzNjbk88bO2kXijepSZj71VnjmeMi3lDO3cplaTZJUvJIwFr50a2IKNaVa0ND
Y2jXRPoc84WHhlaZqq/W+krQcZuf0EBq96HM9tEURu/G+DxDi90KRk3uEz1u6+g9x5TEYn0Oe3r5
rjsLkgima07aLyv7UTVhYp445wwWTbKvjCLa/fP/Ssa6QYQtgkKDXYA9PXbcQn0wU7l4qntLd7JF
7cAWEDrTiKb8XNf7QR60JzMamGG1ZbtPVhLQRVBUqA7d/yaz+F8iFiQ0OogJ5OCWaP4bqUWmdWyQ
CDNgLRlmZ8D2taOFy18QzQo+WZScEt38F9Wh+MVQqKzb7KDUenRYA6OtgirUWDDK+QWQNEVRFhIG
03cSs9tYfpJo5P3/8nL/E5H20IQ8KGUaZz+QAZV1F2/n/0PIkNzVK5E4iU6jRNiQptWJpno9Cb1I
fbBEHmmu5UWbEjK+h8dqW29xICmsxvNwDff6+gDuwmbhnPeXNFuv5ZITKaxjV2lxT+x1Mw/3iBPc
STWK0Gbn7MVlap3/+YH6/7eQnv/vd/Qvz+0/7wjuo/gPGBDyhvwv6kZUgujGUyY6dO3mAdtkc247
XmZVkWcusU1QKoH6HxNhYOg1OC3NQMWtT89ZUTCLMHTtxhfrVOoyX5S+tv4LPvBf/Pr/9/pwXcOK
tywVPMm/PvExsrRRkFvRyfiymf3Oo1cqfNpKOkGEzR6S6URibm6o0INhIq/i0gQ5n97pnx8Rpvr/
+xP7F7SOV/SPGkx9YOCxtOK4/s9rQIoFc7Ae81GtkyZvkITRHcpqYBQ7roey3rDYG55gaUX0ebtK
F+RtFIsYKyMQDs1DplqqO1DNp0jP5qPGcrcdGGJoViO+YNVgEpFOxu3/fs3/lopBk9WADWqUeAQW
gBX6z5csP7CVINoiV42urNXxhK7Of0t3kS31f0mmoG+gkyKPAvMvQjrtXwC2isijNrJK0j8fYSns
kCVnma5lfh77TatweRFmJuI/e80iMrUxg3yg5E6IfCVSsK93eCtr/ZuujIwy3fRKInuaU9/WqNBa
2lpsPN1vhKIoGgEvbawBXUwV5EVKCFnisP7QpY2a/EnK2Whqr8eU1aexj8TvFfUrlleBEY2jGTeO
OTuPPsrky1xEkga9nGLeSB/SiNozq9mBnIyAdgROxl/o1asiZTtNVh1Q/rYQfSSxvB/CEEDLm90O
1MON6I2QQFl5Erf3rs9uFf8RQr8bTOZELtv+kNBkEJ/0htmzPm8k6ysXD312SG5S4ZQP2gXvn1hd
LB7UMvMrcGZAEnX9TMVTR8cqHHezlX/nnXwnHQstD7ybtn1OjeJZWk+tsIuGW1dLXtaHbm+wKbZA
ckvle2kysZSEI1wxJLjQ0RW6iV4oLlqTSbAVCUg2WwerU+p0hMxuIjRA5DYtLDsfQnyC5IBxy9ds
ILuqf2wmla0IrQvfGQtXmIRQIgnpyUJ668UvtTiY5t0wLF9dlU+PVAEMK8+J0mzm5WUSecAWvF3M
c46YqUEKclzGcGz0b5xPB2BURDzu0ALZGI4N41kX31382rYSl+8Fk+a+3DX1XdDZvIr4FNg4j122
IeCTU7a8VqsS3nlaOwQi3Iu0vsRSfy/CVyFcLo2ISYwM6YWgpPL8aDoKPquctGOCXK0CuA7jwexJ
my6iXAIT0N3Y4GmyPhUMOVXu7AIZhIAGriYcSn+gG08hW+04/tTGE5huN2/O9fySEkYsKBuskTgo
6tYZ5GLXxKM7FviG6DVX60mPNMbRu1xs8O3gUCAjDYKjgb6CW+bRjvIZIUPYVmHEjOt9VphpQ6cX
midZ/uiyn2FZPCVvHH04VoQ6NApra16jL7d/Idz1Ij3ixM6HqyTLkGKsAJAszoSnhRlm+wT33k5E
0j5nW8Gb0rAuGXobqQcVwJWUIwFLE5BGTUXu8BBUkOOZ6a9L+xfLLaUoI5D5EhmVj/XW9qflE86d
U5dvc93afrgGnUSrw/O6lipXgiy7IlNSqy0L2kx9i8ipjK4GXhSxwKb8F2eOqd5lDWwTo2YGvAqR
GpcMHE5DXpKCd4TRJIz7xk0xZ+nAm6aRuZpBDb4auzhTvbjhg0M7WDP2XJcXWaMpSLy523IqY/14
2Nxx78OnaXkvFZdqSFZNIj7PvAbD0O2yA7ya/Qoga+J4rz9ilC88bqvuQ1BJJIlZtOKV75p3Adoe
WSPr4hFip5YzKvO9bnx2aSDVu4KAdHTwZvMzZwdjvZRYNrP0zt4btfvRWF7l9rQUpIBz0NRgqOTH
M8vYEoa6Z6LTNoFUIEdBY7PXYhe5x2bO3hfihw1eispIR1D/YkH3c0t1kLR5rjNSOawYKHjS1ezu
FHV0dZ7D8fJrNbErABIK648Bua4qVBt9Pg3ckBZg2cQuV7aDlNvknnUAv+eFNGcmSzH6M+LCpGiv
KyJs+JYB3UwT/1o8rIUscJb653GNdNGmhUwsuLP13Oh+gpDeYgqjkqYaapCqWtL0xpta/DX0UgRS
t/KfNZ2mWHfLlovo4qOM486z1EtDo56G35ZtdTUbjVs0PEkM11C/s2iwH1PHEInrKJ8HRUYwkfrW
8DzgtEsWkXOmemTreWL9orHeb8ILYSO2ON2q4aPHP/wQ5ysZht30xQC3KFUvzLFrbtwhUM2XmrtW
gEekrBQSXxmCMe6+eBHcTEa6cpDXN6kkqFl+BT3UOCJw6ZKoCZL80jvqfHIeGMWGqr3m/iQ+YQjD
e9QjUJW8Jr/r8rvG4yUf9tZ02Jraxc6T1MN/s7WqFfjobzQepuiIn5m41w0ttmNlhhM137MILSB/
Nch5XI0ZvjoHXLcLqRjC4Zf2oMX/yGo8YdsnN/ueK7FH3MfpkWU70JHElr9lX9FZG4+p4VccXO9x
DQ6QWNmZQ3wZmbPFvyVgrgnbV49GrB2Ww9g3e12db6u+LXGHS2CnxFNJlraITPjUJ5tUPKPUjPWD
zgpCbWhna/gZEZyGXNrFJkT61zz+auZnq3sTuIY7nsoF48nVFmlz1AitR+es2cagIV5u7bQSaXJt
i2cfR5Wdg0oIlZ0pvGQjU9T5GC80N/WPUZ41IZAHhjtdzzpWc3TDX/hHtI228LXJ617TehcVMBka
s4uZA137XWcqOT80LTzB6/HHbC4xhg+TLyuH2iYyoM2VAzG0jgpRrU3xofXYgisCZyOvmghE1EQ3
SRFb/cQEuQnksdZM2UMTf9KqezlXlGnOzmpRF29ROKQTxiaV6aqeX3FrEMtRqr+hZN0ToZR27JJv
hlJ/kIrg12ZT+lSTdxU8wUaUDE/KBv6qDC9R26u8MOoJfcrImudhvDBemdDh6wwGEEASvwooY+Zt
EbE1PkXTVs+8QsEGjw93uK2s0pCtkdjAWo+CjCtp6cnWtEnHQTnTfLS43cX+Mku/OjG1Keps4b2V
hh1MUfb6h0Xs7VYWzxKlTwlYNFw90UQi5Cqr5i5auo27Td0Cu8oYSSbcT8ZzL+OKTSA66lcMMztZ
h+hR/MppaKuNdU4ZZslRjmOd2RyWKEoIPXUFc1F42iNhY0YgRcOmJaDRYHJnEq7Dtt53a7xGjor3
OG5BfyB+q9fwJRduymoKh0GRPBd5YyfbYmO9YyHbaJV2M/kd3SEbFbHCjgxRTCaE9DM7ydLGYIjL
dG0VLV9uSOD1LgTEUEA+x7jnKu26JNc8tbxJq4JwdPEPNLhSqyWzo/xN6M6KBIbVENxpWuwek06C
lmFYj+L6vpiMFdkDmq69ZCc/QQbb+WH9Muj7ZhKCPIG7zOleDJcJ6SNuPD6WcEP7BMow+hvzryFr
COMVKQ4XW1Nym7+c2SO0PHUv977A0gkFW7PJ6w9l7T0hYWnH2KFnMxKMyAhawVbYU6bHlozWaNdN
vyy81p/+O8sxxwLveAUxIqg/SAJ2OAW3i/wOKcNOhQ9a0qUkYVfY5gU880ZuFzvXsPiHxWN8FQYc
iGzRM88sXH/WN7FFhURyLPUo/nHltS43pcj89M9q936l3utotCmmFYrsNhvPahG9LWz31PE9Y8wf
m5jhuuGx9t5aU/bDWZrXPA9WiE5M25vot9/goKU2+ENu0YB1qGxl0LYKTVDXcENAkRYEX5zPIifH
GL2U1jYqVCcOP9dHWaE/s/Tj+upymARobkNMgJm+6dU3xAi2baXXEeRBRhQcu+unyeJxZxEh3tz1
cnHb8sVahaeyu4nyesWoAYgC879+NyYOhClLTjLiIpGn+ggdL1x0N6raNxRg9jATQGNOjhFa0Nlg
NNYeY9ihIIo8cWZjkwPsBaeiaC+i9iqwZxPiPf6+K/uj2pkmxnJR7yBQAUv0QFbNFrTEOI2fhx4x
JKq5dA/mjoEZamPsLXr3tDaQe1uWRr5ZnQcrkKttDYajeptR1S5p8qNG2q+ZKh5PtO14n5kn2MlA
VDkpWjWy4D4eXB4RxVx9JWSUKBKcZ+EsfBUj9L8+3dd1dY+16S6kiivcRPVkCn+5xvT61o6//Vf1
nH00v/GdbGNij49qVu/m9nXWMfHs+aNuy2Hes7TFqLPBcOioqGLzDnSywpJaK7yVYNHSCHDLm+N5
UJlq9BuDHT8x0sw8620EqIcxJNShMv8a1SliF76P2DAI+Ux4k8zzFmDAE7HsLHHm8qLSvSaxyilI
4y0NrO04IPHrgvfINSytOi8UP4ZnVblXkTJgxghbABYSyuWEPadYAkSa3XO0LZhWzHBvg4HVV2l8
63IgHYYbVuXH32wwIfG4dptn29rLL/JfsVaBoKNHAVJUDAc2khsdB2BCxcwpSFegCZyPH+15Oi0v
A37/6pbljK1AYWOFdfrVL9IftC0eky4XuGGnS2iGBFuL/YQCMDw0mZ/ylOz+okDfFsdsl2bNaTpq
I/5NKCMIwdy+uUYVJGfxJLGTzantX1PL9PA9A+huNG8quGgX1g75Pnxp2lPbvvfZLXbAlTvyWc5h
Qu24dq6KOHrslk7aPbEuS3WfW50lvY8CEnjllKEeBc6Z7wZ5V0cBDyFQXucO84EFXkUyrCe042zr
g9T8kjtURytCUShHmJyk/k1In4235WUsa0cmR8YyPHZmGKcGjKixfIt1ni2oQFKpb51ooZAcFvVu
RsgJhd5bDckpM/MHStVVitePhvWdMGsH01x4yEwBmymnNZbJUQrpEJX1rkJ5B/QEPNQQ7XtWKkYH
24gt58UoFy9vhK1pLOiyrG05Lvdh4nA32CYydrbL0O9ymslogkGZM1i9JeJGTDdtEiSmP6anavmW
4DahyeTUYz+keu7jE2zc1Qxk6y4w5CadQuveEuUpa37CgroK4/w+NE5rdy5a+prdg5BQgI5HlOIo
HVAfj9DthOmswV49yPPDSsJVT/rjdpHOMj1ls8/jR4cqGJRy+9J8lrq3BjVmfWbhNUdeVu00/SAa
PgAJIXmWoLoMN3XdEiKXLRBvQFJzft3N+SNHUjzugG0c026zLpcQkSnBYhIJy7f0uDAZmd+awqvz
QzkGKrugKCiW7aTshYbUAW8OA3UFamWzTVxEclfuSsrQ+Yg+vKr36OPxmD2kSLNdm3ZdbVfZI+SM
gbwqXKLizn0VT7uB50mOppXLH6ePw4otBTUlnnHOtdmzSXtubddwN43IVv3e/Mz7QANVK7ljtysQ
xeUuGlNl8+Bf5ywufUXghTO1OPJCMDvywjVrizFJ1gk4uvfRfo725bDLlCeGIUp8S6q9ZgXggXTL
UU1UM4GU+Xgk+tjLOp8PTIi8OLQHbI/dlXFMrID78XzARZL614y3OvzqxVddPEfFpul9qvWcBEew
rM1OQovOoVv4zIOikxGyzvfq2k0eCsNjVXkNvOLKnxd3zt24DHSwDpMbNAK0U1+tDgAPNIOGnQbM
TVfXX5rPhhi7uXuV2Pj2y3cdvvPLw4Eh6cdqRNm5T6pPo9oto9dRQPxwBMSlT0fIdySzs8IswxNw
ZlnpTqBo+v1YXJf56dEsW03ASwuBEYMpW3kDrj3/uEpLdemKuN5KhjebSPDYMbbvymv3jPI6FDbK
g5wajE0AQJ4VIx0vzcyN2ZT7ODgc+pZScKP6gMJDTvc6QSrS3qphdrj+UPv4jrTmnNVcEBBQjlF/
EMznCElwqf4Z2Ye6nmf1hUsglN87Y8+XWKRbvtNpOGT1ZW5ZjO6qEVDXnrM0BUHFbkC95QPXnS1K
G1EOGv6txTDpWpBR+LSOBayvzG7fGYnw91fAYQ8Bkb1Qw2g7EZEP4YzygRurxfXnwNAx419po2cY
yijng6qgEA/wN7BmISJrSLcUyZ3qz8anEn7XA2uYYOzeJopiTCOPTY6dkjaT7NGBSJlTLE85AZuz
Y33Jn3xUkmSLmCa1CwphyQg4N2izq7HZQA60PITireKJmDVWdkjelG4U6znWuO2otPBbIEbh2+Bo
XZbzisTVDLhVYukkjwfQ7MwwVuwvDRg0B5Uln7XLZ8JufbSCJD5aZG046ZPVbpCaMdlofklqk55U
iDfrGW+djvchcX1jwQfltyGgGHiHlJosJW5y5YUh4gg2oHRHtngtjHe5cvtftxZsk1Z1hQpnsxzP
Ttmeu5+PkSA0U3ockTg8NfM8lhTxm6aEUeeCPuzqx5fLTh+1DgDdpXALE9+HG3cIp/1K3Jq4TkoP
BGPbuwNb2RgFhc/JhBKlKC9cN1rLDvIsjQGuemapzE8KQsKzO+VMPDnUpguFLHqXL2aSfBFCGDCC
XGOPczudGdFyvQJFyI4qW1UiIH7ANnMcIyiYAATLzIv4B1BlBLLhSNZxFoA2IPR2edfo37DQMVrI
HQXkPh1G7XJ5j2xCVOYdyGAJPGNoCBGJHaTLLURI4wod3JZRztHTatReD2Qy2gH8PSzWARzEJaGQ
iBHtVKZhvWXdFzMornwcEJyOKAtm6VaJZ6YqwndHi5JxqNgs7eO35aR9ocVAgjnifWBQmoHx9/DQ
0sniQsJ3nS+wTdxs9TPcmgQ3fEnIfCpC1L2EbRNrvxvfCE+JSQqG3n/Uz1z1NTYr1aUBRzbj+hQ3
D8OVic5Ge6OpagRPmHA8bRET5gygx2DIH5fvnB9b8BTnPna0xk9NnzN+5inHzlxxO9JpTGelDSgO
U0PWk1dpl3YGTH1p652Yos0/sHFtX8P3MfqCp233tLh7OQPK56L6+p71yyR5deRGSHNlKq2R7/NK
Lqibc4clF2nYVHv8O9MO7hgASZjusd9QXmWRTt6lYaAHHXOvNfVL20XpthPxR6RGWpxaJLDeJEqd
06o0RCjCJnlTG4c5+WaILC4stWezMG9aq/O99tm6uZZzaaLG4ceULCaRpcJP2CUnglQF2CKGQSWL
Kqw5xmpHW4U8YvlIl30lLZsq2439ruUfzkSMXAOL4RRIFZ8ZxLetHg52P2/7jwWPzOjoHM3pJR43
VeiJ5UaYSMx7aYjZUJnmeVKDMesqqoccAJWUO4TprOM9mlwkjVE4BmYiA7/rH2F8Y2zeUTtBKe9u
ZgUnJrys9bEofifzlFqfD8FV1eqBi3C1VgLtITA9iXDO+o0leCVGLTBB6rtCqNmGoePnFO4k8Ro2
brHVAke9a14mw6ryWBAwO2el3DzV1zZC2nczAM71bmocBu2YqRu3P4pGfZpU4RMrjuDVUly7oln7
SsXV74pXhd1hzyE72qHlFSHGxe2AVbr1yyDxC/7L69rtaC3ID0aSPmlY4Q8ZQdmqz53fiKgrNovh
sBE0FJeMGSZB0l3auo0v3xgf5W/ISiEyGZfqPP5aP8gispf+uw+iM/Tic0/HeZdvFH/mBzq09Zsw
jedYtcWb8sNVoMNb/WBqjCQTyD8IWSTB+k3fO8aRl7KpMSjwgd81EIO2esL3mD5rP9M1/NB369lE
oGmwfOIrYLFAi21HPZwWZEWOjlSB1O/UQ1TjAu+PBFcYXP0NgTOq8uqCxeVnYGSHwsBC6OpVdDM0
vMBjmNDJflv7DAzwxg1xDzs9Er4mvXiKJe1KYuthUPP2NCLrmmbahNgQOjvt2aQIyU6M5r8VHcMY
MfcJVwZAHNPtlHNA4Lad2tPUn5w+f8kKcvfyPDAqynzDXTIyDSaLjNsX89YWnTdMUNFUoKlzxmaA
tkX21xKjv6f15qbLiiC+GMqLBqssiDVwL5lICc26wstS44XZpjcIKOjS8ERSNnOvn8r4MIX8iDYc
Qz3Oiu5/ODqv3catIAw/EQH2citRonqzJcu6IVzW7P2wPn0+Bsgi2XiLxXJm5p+/SBelRq+mi5eh
/XMhRyyTCnLSWdP2SkKE7Y9BKarx3ldulcTdL1da2zwqW7oprbJLNXuZ+n/GMOC7j1ddBLbYCIuh
G3/WIgUmS9n6mONVJS3btQbgW0kzCaKulti83RE2LqcyXBnoBiQSc/0Sj6t4X0l7HVIb6TmKO365
0tt0yaAjLUbkp+Izg2zXLOkJ1GkzrWmSUvoXc4WB7YgD5NP6C34QpuusQtXiY8rOYXgzyncakwId
gLQ2tReur/dsGLdV90AUsd4b0rSqQsWtuD7J01DxeUCkWzp/xCnUZXfSckEpzQ5IN6PGJ8bOf49k
zPgl6JlNeIUmuKty4y2kt5D12lXRI9hd9Q9nQ1JLK+Wfbpn/knHaxbLgbB3s36afq/3gsObSqvdJ
D9cQE6iT2aZzHLan/k9jK9fSQZrG+C4PVrWLqN91iCle2Az9Qgkdbd3ZRnKQBbWmAXUmaxLUFFqA
A6sK7x11OfUjhg9QuvehxSA03RPzXQ7AtJRuRuy/SvlDkNwGQWKppoREmaUXlaeYXEABKK7TpeVa
vYEPdWoyA+4PrGfU++huCBgNX7Efwnt3ttZQrkpAAZ/VjdrcBvY/C8yWORzUf6YtvZOCfoOaB4Wv
vmut/1k09VtSQ9QYp4qTd5+OjGGxtM16AJ7BGDa5BkHYmTx090aPrUpsJQPLlsJFasI9306D/Ikl
5kqNdejxEhYhsM5ebBvqllDrWdQhWmb2iZA3rCy04HttUJwqsGWdbxHbJVxLOVC2NuBtJP7gSS3I
qOB7RvkGQ84Hg8vJjKgIhZTyr/lLJj5PCpyiVJ7WvQKQjeSyj+CprSzn6IMdTxVbFWHvYqU+pGO6
CnTayfpHzRFa0PHAX1kIGjnYFgCzuJmxKMC0j3PlnT5Q4HE8sowfMIPaz10sXrrqm158qOb74Nsg
F5gwz5RKV8pp9Gph/2YJzUh9s623Jv2rmhROBrZR1rcVZfDfiE+sYnY7RrEAcQQcHi5N/2WDYRgR
1a2fMMWaqbUoc5SSfaUWuoFDNwQRZFHnbCMx0MAER+UtkNtb5Ax36qmKP8aAendaONbd5kPA+eGZ
2+nYhXm49W19YBk/+4ciSyV0otEWfU2XlHfWDgMlYPNOwsnxyVMnxqWBsamX28iaqACaCGnv+pXV
4mcT8BcNxnet/JUGRo/8sATi1QCHPEPnnAzyf5XymUxbWhfsVjQF70HQ6C198BxiTl1svFFs6Cx2
QffsiSjXsaRN6WNiCXvx6DhZxUHWLIoRKHwrf2v6h0NpbvuHeaNMWPlSHW8UPl3Bsp8x9dyiZDJT
tJ0SD0AVvwcmtOoSsJI+t2cdq7NcGZqr6HZJfVCQLtk7q2j+JJ1WKvkl7WoxnvKq3YucdJHDWsa0
NeDVvlfi0I6v1nz6NH/q1amvw4jW014W/kkfX7pyte0TygmTLFa4Aul4KoMvvfhNceGXrO9WILn/
Gqy7BQgxNexs8gtvajaeI+o9DG99OPfjxkw95Tchmqw/tOKSKQJmHcplOA7dVdbOYXarxm2b7VFq
o4zAsSZDnGawK1KNdag/gmwnR+rZqV0QC5exH/ilAbCQdZsnlDpsIy/7dZQDBwTU6FXuMy/NU4t9
RkjhsPgyD2q9N7JbLs56C0/ko9XOsXbi2daMb/gGMkVCHl9YAhjVu2lx4AHWHxNgwnD+LpK3sbkF
0zavnrW/MREWOcEjYU1vfzk1G9QvyCvgQSnnRCCf5eksF/8U46cpfnN6r/HUgtpJX03wDOxnav2U
JiWaKaTe2LR9dGt69JFrPz7AvKH+9mD3zTAhCYiWE++tGxfniOsR4F8jBfekxdfz0SChC8FzzeQ5
ZF9x+EB0Lw2nuN5qGIVZub0ZOMCwcHfL/i3HQYSXA+XEOVA+rfHESqsRhwl+zTB+BOPdSO9mfQrs
S2ZV7FeuqXoi5X0x+Mmi5Be5Mlo7x8Jhe6No7JNreuBc2Qjj2yZDtv+hRc5Axc4IqWRnD0S29Usw
9WVm9StF/kuDBHvnrx5NRaHTFTG329oLv7cjpzWtWvCwFXp3yCsNrnE5PG0ZYC2SPkr24wnVIdpV
PfZCTK3jWZkuXT58yd1XDWUC/088K4+qOIyKB25mGhxykvov9nE46T8MmfXLVyw+81DZF/Pors6x
S3wTBRoSPDj3/bzd1hpXM0aEo8MS59l1MrAvjZsAvrxjsIUj7mYiQ83K8ahwUGz6snxq0io80egp
Y1sv9r1OSjwetOBmJ403QQJEqbrpq4932hB81hWYJefZXanSla3vhh5R1KVSmA3DAitbawnzkHnF
fMrztRHZe1bkB7mug3XbQG+Ei3bxJYIJ/DmvI9Mt31MTJV4mkUp1sLBlkBzIAVNvX5n0m3naLCr0
3+r4TyipMacU0r9jZDD+6HbL8cmatQYL6dSFydIMKLgT2VIOWWIVts/CoePejcbKzLy2uFT+hy4d
OAPkbE8aVO7ccn+T6xc/eteS76hba4OnxScj4GXnmQneKM1Jfg2qTYhVXvMgmj7FqLTub7g3Y4fc
9227VSt9NqQ4RWVpXfxQDqCMt9tids8eDnMmTsVyoq3qBdpCHovOxV5xGVe5a1ech+SYZpBUUDxu
G46z0tf01SiAazF/5CBOAMIDS93nvrSVBDBi+pzCMnoGCXeoZY+3ZPOISA6EZvZOBBFFHoWJ8NpK
ArcoGa8hsOmuaBkYofcjUV2bMgPkvXf2ubTV4Du5xNMvGe54QUiDHlifSoYezVolBvcUHMDI5cpV
2uYmQUMAsXFeCHkn/QUpzcFBJXxlpOxOhg+OgQfHCEnZypoNDJKEvimQDFZT0kOvb0EywS2q3/00
ufdL6FU3VXVSoOx2rc4RAHm7GdVy6aPfl1/D7LU4QOZCwQht3HRLt0B5ukj4lSbib/kv6mh3EEhi
FXptOuZe8kJ9S345A3INH39s22w+I/5qIzNObRpt1AA4doD/AVO1JFhUE+iRtKNWn7Gs86R1JGXJ
1tBVuPrWjyY4KBgYDjXpEwZVLFXpzOkk4PUFRvnN6AIgBWep6YKv0MZzgnCvi6rZaxMAo+1+Td48
NWSoCSU/2qJd+LQTTP5Dn5Etvnd2ffFznEiNX20yPwufE6BsdW0hte8lbh/1JCCLEKyUd1fNenTW
g/CY2D7nJMPpA6rr3DwKxPW2IV/ZTJ67DHRJf/aByk7S9MRA2BdcXvphNHtyh/rH7Ae0sxD0Fqon
T6lYTJG6jfR2q2Xqat7r6/iSD5jYtVFzNCsOR6Gq/6Km+Mbbf5u31b5qfFbzcnW1FcRHVYxvQrTX
uamJ1MCRkJYNtIIuLc40naegbped1f0IIj5d4kxVBC0ZyAyIjSY72JifU1/6QRPbwFZQvcxooAW1
zYJMB5JItNlsKrvURQgJqAf86BzMhQS/14nem4qXsxiRlPDLCKEmkw7nWbonpIGwh4qXXJcflrnJ
hU7GsnTsa6qqyYoQxHPJmRIAGyFGmcqdBQulHpRDgZ1C4GQ4w2c0aqCVgKRM4LKEVSr0chZljUXR
ggeY6m9mrNDHNwvU5SUPmbiblelGVuX1cn+pmu6tDe0dz6wNRwSVWFo9xR12/Nmp2o1xWGssTgWH
ao1O12HNuZdHZvNtCcTB0BE2/cIt2q+e0Wiwtrz+bF6GdSzwU4gStn8QmhQMOUA5lM0U1XdY4sMy
Y/xXKTjYyqGUDMdPCSs7t/ozEx9/ATBALFNThlHYk9JsvdPEzy7HZixSVjIit8UEFcg0wXX50VTf
eYCkIWaPYUw3XBdumnRVQ4eOyacmR3WKLw+Eqbp0FebwhNZVZg4Y0XoIOtAGrzElvKXJC5hHKo+x
+qfxlpdMNZgOLUiQgNhJQ+Wckdt11rcydyVR52a5cJ2+4ngS3gQf0egcIjCqZRafRYPWlBc6GF+B
WuEgD9Ygtoomv+eR4YUjJWmy028/69dJTPcYmvCrR4AnfeJJbQfj38ynUyP9p4FPNWK3poQ9oVA8
T8IdreEmCQP9VbEfIUnyR8//n6qLW+02Y4WDNc0yQVrZjNIdK9XvIZXvs6OzyUNkNVe9ZvozdSYd
VRO/ZbOKHdgAEptrh6dk5PLgtrDECB44kc8xJddwZO/kZBeCipkairvUGMbKiZxT6c8mu6tCjfZI
cC9hAUsvAUqr1r5/UYtLOXz0tFOa9tc8sv7LxG5O0x64lXfWD5gd56r61zZr5o8od6dxPzm0YdOH
rnrs5UgkyNAhphun2azl4k8Su2E66eVDUx+0fiz/PjQ8WWuh7VROy6AxXYlTNv0b+9fEF2xEwsk6
bUOWYdJdz8MbncZlyMXTp7dNQyalIv4u42QvFe+5I2B62JAwNZytko+pxookhjkUQQt1VasECc94
1msntHG75b/a6Vw2m7jQnmYSosya8xbPdouNYtJAHwHVV3Mksfn7kNc71LC6z97dIqeOwE3kxJhy
NREADj251b3NVmWsHDmcEJOGbGChmOlwsdmAB/JS5glQaxgPA8OEUPy3sH+ztPAhc2gq9bgMuNma
CbRqD+eucu4Gs28cN1/1PJLDdjPLGhuhBHqpbfoPDNrUhWb6H44sXmYdbVK4z8Nb3HoZlh42fYbK
GZxxW+cjayIliXeJdiCr2AoVfFYdrW9l4VzXE7Xkq8c8gkjLD4HZUK86W5Wvh+UsbL9ADPZAsk09
cEcbc6kJ7/qbABmEyABvgg0B1wIIIhz3pVBX2MMwcitHXa3X+PNcFQ2mzmQesav+aRm75onA5Px0
/Po9HzXE4EuiPojygKBLd9H/j0NECfZHf83KvsW7fJoO6j49VvtJYrnNDc4P7DcOzh6HtSOtb98r
czX9EVUh0V9lH0oiP0gjwi3UeDZ8MbKcX7XWTs3sZ1Y53xr8Tj+qzkGOutpgZZqoX4MNj0WNQYTF
uq56EgehgeUAwpVYJGziCSbgyoW1h05r3lhMLfZRsDGQLir4Gk4c97aOrJVSAkva/4X9sDKghXRs
xwumFYAOiiMUeRNQpVUOdQ8DK4lgI0YOlaV/WdpPk/1DpLTIemwk+O0ABd6MOgQ+DN4aphpICAuT
os/YTbC4aSTcq5xV1BceBt0Lh/IZRNDRrHenKywec+wyNwVJNzOdKaU04Da7CJ3wAYX6d2z5a2mD
Lg2nCjedUO4laShs+B1MriI3NIGq4uAYqf4aOauXj9U27MQ2Dnmoko2fCtzl/nWcqq2ML0TGPlA+
a9Owr6k15vSZzxLvnxrmamn8iHqbaM3K0ugUAtIvBXpuMAoF6hf+MccOjHdgNmy1naIkHnk26x6r
Mzn9ZxYfo+AwIG0kJA8DqE+/ROE5ogiWUAkUMafHwpaojhPTyQsraahqUgMkNCD+s59QGJJ0N49J
rPRx2gc9TNsl/1piIa2YCI5PU3HN6H0kuCXbQdlHYu84D6UAayBIxewBo4OdFnu1hFT4aLMTi6/0
IMBv/k5H0KnXA/GvHRIwAJxwZq3DTkxgneY4WDNMAdbI+V8IebpSrwLFUwj5AGhjBTWB9RkgPmee
gms+VpIwCrk4w06JvTLZaxB4JsoMTuJ89Yl+ziLdd/SzZ473Lca7lLwI5/QYq9ZI/4xYGAAYFZ+G
vyuwkFDBoVEcuvBTy/p9Ul3mf1M5DsZjbH65w5Saa9bfdGUL9cqa1jVCQfxkmnVl7Ue8MarjTD9x
ywIB5hvWVxZohHTwawv7EtJIkWaFNfkNEOYx2fB0oS6lTts56nTWzd518DWyPYMeno1IBQ8ARF97
atgTNV7CWMJHy+9KfpdI9824hDLEc+5tT1phvtFluF6bCSpch5R0Mf96QFAu7XjR8xPe4fWTJUef
eSWs8bkPqBnUW4xZfHqquW0S+k/VHEyMFJ0j9WRiz19Hh0L25Nnk7dpD7PTzgbPkYLwr1mP+yzOJ
3cZg4cYn3LkZjrryiMZuhbXJUod47cTfY/Tu9Dv9NkTJpXXKi1nbf1LBTiVlj2jqfFhyoC9WGf9V
YlgZ1sNwfofms0EynPXy7KdPyrja/cQsNrDswwIFaW85jP8SBDAcMH4D2o4BXy9vCAnhQ8s2TYC2
DVHDiGxYyF9J9Wb6VEVchZbKpG3ciSyzPM23a5sNu4/rigQJUs4K9iWgHTaDLm+HAWlwcJyXAUm5
E5BUjgOW+BXlTVbQsd6E8ES1lYcbRmQHpzlHDPW6v5fMg+64v5LJe+vmw1ok61HGvAA7RRxLy58U
MLQCykKnD4Jl6k+lekb6s+DiQuHgpJazH2zvFzr4IwF5hHrQwAHaORINVrfuqoWN+n3kT6sxJhSn
vLbr20hWGu95/hwtjB96+QfrfU5WRi5d6iHLtCcoCnlDtO23HP8QsWnayj4bnW/T7/5Std4EirG2
x2JpQGEG263xSbLpa60JXLxTzpU9PCTf55n/1imJQyItXAsOpqzgyUDnrdP8RiVPYZ2hirII1OxY
Wgf9vsiyd6Eqx7SJUb+SNLOLDKhFPDKBywynsqlXi11p2pi+RgBZsl8fK3yCl+bY/VNYM/XtbXSC
p2EAKfuFV/Ydm5Y6XDlj/RHUNtDsOo9vhbWXHDbE/AenDyUw/cv0dZBHbpGx95E5ixtk2Lob15Di
opdEpGeX3pL+x9eOoXbrnUvF4RhouAdUmOWwJgx6DyvWVUuDwe7p/0Y4BYjPUAgb8MLGHLapePkx
KwgzVJdNB+8jLv+hs/4KhoFBCyAD+AwWB32bL+8yExEzPFMWTw6QOU3WRFpqWLQnFJq7dpDAAm4y
AuRSxOuC77E241U4OnepkDlurBXt555M2KVjMBs5Cha4bHRc6qRh2ccizC5DElwIe3OLRmdIU3Z6
6YUdIkBr7JZDu+oJgLMi/AQU5VeTaAO6kG0KvZE7FqG5M0rTPDglkrhMhVRDFCP0wwTPFt66YKZs
SHOsha21LJJ4mQpo+RYuTLoMeJ4iHYmRdUNliLelvK9Yb3RZ5OVGeyhy/jTcqPWIdp8tN2QX7Pxm
oRjKkAjzqCL/jYf4qSBTNMeB/GH20pwsPZvSvkcsUvRwU9AKcWCp5c8AKh1yfsVxuiuQ54DxKCxc
DOifJgPzjJw71EhYp0BE3UdpZcf54qUg2KDpro3yumd4psiNvQkATM+QcHSRIt5aM2NbACiFtDP+
NO1kmUU1R7DNs9AHJclPXqf99QNRRyXrrdwCRAYm7BmJhE6uj5p5I4Z7UwckFMhvgT/cdBurQZ8G
IcPAMKKZKSFx5cZEv9ssev/DmC1AZaI9Sma7piwfeY/BgaWcW6VeE3KxUbGwGY1oT5pk8cj49E2H
VEeTvL6zlh0+l7LVrnyhrU26pZqsbzNctlS0IP9rlc95Z5Eon/20tcJboED5sJODn9WvkEGlLHGO
S6RT7gNyqwTLT1fN7O4V5gUaJAfbOWFmfXDqdhc08WfUVhuKNILjpTVAo4HCpHcETjfw93AHlGl+
bFWG+zEsMjou3XkbaMJM51RUj3T80IpzUz3os5QQ9qW0rHqLvMVbkWyjGypFdXo50ynTrglPiT2d
DdVNcGF0oJUfY25vQZ8GSWKnKx4oxohq9ReCI+8dezGz23b22saW8sjK+jP3vbF2loHmkX/K5dVc
sZV+YrGiviZVs9fFwZo9GHAiZpKBg4F9dvwly2dfORa2W05v4S+8bI5sewWcteqx+njYIzVoeqF8
WlK1zQ90iksF9tfFobHDvgfEy1z1lbkgBYtGrVpYC5grROcE1an94nNghen6KBSX9DnW9MYWq8BN
7upH7aGZoLVUxIJDLOil5IxJNb0+NnBeGOkfZtburbK4tCpDQMRjpw8SCn+Eb8NbmA+bXq+xMen6
zWSNB8w6/4wqW8dpHa/9Ydz7c+RSPagACzzQjUXFtB2cIpR0uDlp+kwkHKnlaofv+SwAkXlTcMmM
dJF5tW+APCOhNTpIVUpvwfzk2FtLRvTtTKTnxQnU26GPofHQkOIRQyiyJwFzsZcyvcqM6XV7HJN8
PHSXnYGZolaHJS3BTOUlArJyGppZZPjjKFAt3gSLZ9FuhXkY1FODuCDt0WUVFInB/0vyvl2Yq7o5
A28uZYF9JfhgW1UbCxAZ2RJwEOS8fjjq9I84dy+FfLHkkyaIzV1F0qmpLtlMCuQgMLEwtIY1iUPw
ChZo2Mx0Fc25im8m/YMNX9nHTM5Zc4Tt3BijXzyxMRqRd3E4bWVW/F1wUzskPLrsEgn18MXNHgnt
gdEysFAOag2neVaIvoFJEf2v+FKMb2WSd6WMaq1Pj1KK+VRi3KwUEQLH/xFSh1kCm2TdLzSyAoFb
z+KXgYwBBK7f7EkpLhGLzqn7GDDPS2C1JrAyJZE9NNM+5ka90mFRZDWzPH5NTnS3r5a1naZLhbGN
/Q0Jc5ONmwwZuRKV1NpHNg+TSB3ouN1ovhSyiQ8EcxHbP1IMVeBpAEAZ1y2fo4u8MdS+nRsBxysy
fFNxbAxsGR3JXvkeWU4LWIdoc2Vz0+r+QVdJFuMFTWCQGIi0Rp+kVvlrlNsPqeKuNnXyFfCgcNlg
ABEMnhc/uCBDkBN4jejvpQ5YrGMKrI0buySFB+8n9ugJO+dEBwycGRBxBospXhFdeswRbSYYKENJ
BWCNRpRrC+UDzmLCHQBrRz+IUS3bkmg7ODfLuWHR20mwB90wXHVPTVs1f8mNp9E3L6Py1PtbIK9w
txqEZyMvqrVbVq/9L46sQdqADJXlTU2hlSI+pbZtQTHomVgPAN1M3ZLoYY1/orX00XVIJhFsu1Vz
6qJLAuWwhXz307Z3tTgF5Ylrg1CFxAVHY4423FJ8dMbWHK4qUAZZFCtiBvkyWqfMSyAsDSs7d1HZ
6j2IthdXn4FULm0bxYyjLtalchH+VxEcZX4dmFzzgkokqlegH9lL2f4HpDCqEZrJ9yDDIfwuYShK
IgfF9m3SBnpKZROpuyx5gzQxr0O0V4WWuYTY/turO7TfefaCsB0URHeS1LWCwSrUW0NMbgBP1lm1
NaV9oeYga9GnCSXR8t8l6RN2IayAONw3A8y6f2Og7g19consQEWwQKkL7FQwGqNPq9+Ng7HvvrXK
Pyc1uO26v5Wf/vDFxRrqJ5skt8Q1Jq6uabOJlI1iwN7+yZu3uF7V8lqdVugXkukY+9GlZKTtTIwl
56lg06MDYOfnCcCoUDoi/lOcCZ/4czDeTCIE2L6ETzxRASRm/tNOUOEVwJYCP6eKphN47oDnOn5f
bxB8DLGIn2s+dc3pDbWVZBZ2ltgeBTR96lW13FqskowJYh2XKMmbg/LRXpvCa0Pw7HYh1+vEX1Wl
B7CIl54KQc4l9arApu+ylph7EXMgWUBfI7YUKndgzsKryd9H6J85WaHsQAAgbI0wtEKs6XQzftLi
yguNyPc0fTlxbqKU4Phj/4WCnql7HFYB5mk+59xfU3CYEsz8NHEaKhWwe4JwNz1aNPk3J6y0+SYJ
LfWBdai/fqZcB5ecPkTwe9riT9MILnmmfBjmRsk1RN/VckImP0NoIn5N47O2w1Ub1RtVhR5arQLU
SLZFQMVxNEdX14zl4Dt7pIKeqfhru3pkGgTGd0waAFyneL2eNQGflGOI2DNVKD9ZypvJIDgvy3yA
VSdjjWzeaySIZvVbKdty/G0izdPMHTE7boqtWUyzG8gvBqnFNGeympe8SdfryTxD5u/y9w766Phu
QxpncWadgUKB0pQfk628AJMPgokZxU4/NQJN2UWwoRCCLfGfArFkCF27/R6hGwgFt7Hq0SNK0Eb2
NYT2ypmDVbmAVY2r9Iw+ydIiQgQXJuCwKuHn9cphGd9YT6hQGdqgbJ3DbY47T4sm5hJMC+aUFkxc
NlD+rPLVRA5nwUaMp4qghnBJZpxb6n9z2rEuCrgq2BYIA0RgT1rrklgXPEpqrzJql1g9l+YU31hj
QTusNTvrM8u8Kt6YhYo3Q8kKkkakYAGJli6dR/q26b7RlU/bqkm8qB/+Up8PO25Q6lUSlor/SmOZ
d58Drq2QeBhIZIwMAZp/cHe+kabG4Js1dzDpMwHnwSkZOEuI3YCKic0b8eM4tibJJdS6y8SSUJEv
dnjUkntG49dSoLVhIEPi14IRwRBe8p479xoYpt8ztgywzj9bxjN53BrAmr16JgAKvCIgJXbXwQ7N
PoNxBZ/Brg+ILa1+x6AC8i/zJysa7Jd3cCNb3Ro2+7KTOpypkLrsRcouSgHGlD+HR9COCbzmYN/3
I5ocSH4bYJEhP0v9m248sxAMWV91tQv5CKS/mLapss5CPBlOlvab6n9liRtTeS5n40TGPU0nZ9F4
OHQeij5bZQeQkOgjtc+0eQp+Fhu/jA0qrTDaHGfEY2DTB2ur3NqkFdTZktC9qoMq73UNLDUCtC/A
a9RlG7lWsNSC2zywanzm/jWEdyl8secHhlDTo6G75T/YgJxvabG01Q2jZoF7aL7NYyarQ2xeYFiE
zjmKPiJKHPoLo05/qy6wPA69SiIE6hRXR9lfjdkffD1sqhz6KpYZEu/rM9UfuL5CMRm1az2dWEQD
CRx9YBz/iNyWZQO484xkKytYroO0jRta+w+jOKosQ7u3yLxmeHK2EJx+JPXQ4skw8S5u5ZeGcWCP
ceeuHDyFG+Cv+H5AvOH5QHYyCGDtMJE4PGJSxCVv1I9V/EaGxxIbhI4NSFy9NMq8oAjhEt7i3/Kl
lDwFv4mxq4dnMJwt9LwojTobjfCxT3ZEY9jsbZHF0nuI4GHVW471ju6ZgYVZhpZuoZPhw6HupsYK
jwqeABc5EfL6WGbR7cmwW2l/lJ083ob8NqTfZvkRRPUqazES2KCCqM2NTrUYLz38M3xRuXTkCwS4
tnhGv7MdiCx8t91banta/5Z1d7ideHJcq27tG15breIONy8v8N1RlEfGjgRz2a1JLJCgIG/N4pTl
/2LzO8dWV92q6iYvj451djQGXuYmKK6rkoGbuAtnz9hYVV4XbhqU2aY4pmVYw/iHw1Cip3Ps5hsv
3nXyAJLEsFVTl3jGdU/lCS+ohYz9h3NeGKzYZ1iYZmhLtqjEPPtfAXjuV0dchuL2EO0+yKKa3X7z
5BscWM+3TfKERNAlJ5zgonDtFFdm2iBc+9a1MbCNxeLKkXjmST45EV4s3Ib2o6i+Y//od6+BltSU
dyxhNf1SkyTQerTYrijW8BpFdm79D4iopf3VVVte/FbbqthLKmu7ucjGS+uvDmLvVwB/UaLJOqTF
HZ4AWg8UzWdYt0hsUWdPqoUY3Xmg5YXBxOoLgLKZ3JCRqTbKGuAkOhZ19CIMG9eNp2VOy7zlfal1
ShxD2uAsegpDb3WbvjM90uDZVtDhOR2DerSyy2pT8UywuRxYRGbFRuF9ZZTEswuHsX5h1/2mQRqC
po1RD+B9bFiTpGo+LSM1+FKJXFnlhimIxWqeOX51tPU+RD0JQG60HWUfOOLaxlmxJwUXTwMCe5BU
qcDC6Nh7ox1mb4AARmj/JnT8PEUwB7F/qsPEUXdDXrlUR5IgR9z5yaHrsb2syNUhPABXr2XN6DLZ
qNyAdMoIFv4Ybxr2MTHCP1BJp5V3RohBe4iEtclCb/7julph3YH3oDUuufkokzcEV34aDohrPuFo
1BJ4i1KCD6l1MzOwmnPSKbEjcaQBjlvE+a4sa9joLXpK1oXlwR/+lYq1rkyW9g356xZmFEmvbIXB
DTnI6O0OI0MJHp4q3M8oE8AJsLyapwKGizgriKDUAx5mFANgJXrKacEaWGg3Wb4G00ZiC22lOKQL
6Bg+kQEwaAk2So1vjbKDYQHzW0GphtODk03EMd2TvxRtC9xAK6UGrfnQsN7QgAFxfnaw5+PY5JG3
xDlJAFAdhOXf8mC6evOTT/hLTBc8lqEZynTU7WcY/ibkpSfiVMDT6op2UfDO9/Y+1yXYYuLcx6hn
krUlaTCJPAE3zrbx84PW32YrBTKYkRNVva4I8IinZ0D/MGTwk4+R/jLb38jYOU28yiKmyHbSwXO5
ydY/LN2NBMYhi23E/9DljqPxcqitBjGIBPIxhGAPkJiIuFLuTbrsyvhmO/7B7FRrnzuhRo88GdBq
nn1p97z0nsyTf/cnh3VndLEwzpWObFYMwXN7H4JviQfHPtKHBuEWevHRxDOTMF7qi9WjmbJuJtHO
WQEprH0FIdsqaGV2A1+sYQX0pkHaK3KAigWKs6H1UGfiCJkb8Hv26rihEWDbNMZbI/CU9tmBHNNE
08v45SLqrMWIl7XBLm2yj0N6Y66Cfs/GKBgmIkCO87Mn8k+zA7ZV/hF15ObRozGvuCJr8bBkElMb
tGPKv376ZD3Kiu4ocd0zsGLtrcno9igYmXy3pH+yDrhHfi/TSM1+732E/zWzwEvef0lGPJf2W+C9
fSIUj6yPzWCToRRiLStWaEtNxWNc6aOjBLRG5XEAEbhNYXVOSRVJZ4jgzJk4EZTdx4Lgk3o9P4y2
RNm3mZnOof2ZDDudmx/+yjB/+fmIWZKFCYME35ffNjNYohbKZ+NavbwSVf9uYVqxppcd7A3qyLxs
oNOfEdTZ0oUbj8CVtJyFkHZ+eQErMLOPUrw5SrAxwk9fvFp90XL/IP+gGMOjbjIYQDByN29TeLOr
tQatiEZfcnYBbRemNUL9j6PzWm7cyqLoF6EKObwygCSYs8gXFCW1kHPG13vBVeMZl8dtq0ng3hP2
XlunmV6Y4ktjU6T8JvlPzqdpZPtxOPAJNLqdcDoiPzSLXSncpPqMczZJryJYspTOX11n3j9LO5rZ
xwTeA5vJJCIgIYclPgGPAOXeKDmzhl0H5JsJ7oxvguaClF8fGoK8nn6OiplswMQ0y5/98CVKH4br
ZcPeC+VbAsVA/+nYxCvZTWMzJvX1HBbSYfRPajXBN3ig4r8sffSRXbLO8FwCNXwSAaMnqPtZ7q+k
G3Gk6Q7LhgcXydqzHNLr+zQiav07f6n0F0gO0O73H214glqhWh0TkUoH6Ei9RzGL4g9Ix6lpvjVW
mNIXhkXZXZIjOc8+Mg7ymfJDseZTwJT8kcEz9vAT/G/sHwRsimsaKhfF6KE5k+bMVVs8dHi5MEcw
P9QKzQ/7T16h0S7Oxbl5eA/SKyrHO4Q3ih3pt0FYhlMnBtq/CRFoEH3wl6wTB18x7xKSMF2bxmnu
mwZ0ETm53S7QbTvIS8kWzncLfyMc5b+STCplziS3+6umPmdjTHIo3O6bQnH6W4+uGpk+wlrcsXOP
Aned3xrGi4DaUcufxQG/Le06ZCiWsbBUmO/MGFAeEWrtFkxi1+Ui38S7fDHM6X+ZKUVrvtiGLld9
dKtoHZ+afYtMbp48ig/+76f3R1wV3CGCOTFwRJfRVvdluc5grCngL1YW1D/DFpD075MraPxWsgkG
BQUKCDlaNvSWmIYoIhjbBcKKt5QP34rXQr6V1R0WgtyatxcAse+IHKcF76rhrTKTWcODZMwU1nx3
lr8xQ7Bl0m0Cg+z+yE2r5PvxayqfDSAG8CigjGLkt/maRE4XKTlOKiyWE0zQMtv7CWiuQWKxElxa
f3OsOAkGynZyevVIyTpGYStxou1tsH8I3RcgcT7mlx9sk+bhB0BEHa29ddg9FQ8KRvgdp523Jhlu
oeVSOdszcOKjlP8BGOSKi7Z29ZCutGosUANjETABdsMrb7Aq3q3eoSkdP8FPdU3h8RnkdJ9Q7+bp
XUuOrN0sdWnxeLoLtV1wBEiIyo1lzszO0BF4zBlUsKmhuvMJt6xXZbnBJkUGBuv5/GvkdPdtoo2w
JTKV5deOP0W0LumnxT9jdgRmtAIddwpvQ3bIF6OwYvjT/bGpZzLnOu1uWAb85Nil/fQSpZu6Xwm/
cOnoUGo81sHGQztKmTRMEzccLS/orvPkwMrqFydt9eDJtXbmkqEQCSBFuKFFUvqr7iFw2FiDjYkb
VyAiGp1INc4vFawNq+MZIGAbKQddOIZjfv9BdsIsKiCFKpltll8Vwtqp2FxR8eXeJkCdKQH+21Aq
RTmQnyWNXgUAWNqG3T6UtgNQEdmh1p3gbc2+bveIocvm5WpvNXMsb10rB1qS4RI987f8TYPvPeMv
5did1QsrMmaouDZJk01mC+vEFq82r3CC5kVt5JwQiEJKwUCvvZTffB6tnS1ZubVQJxS8VHtlQ0hi
T9ZWQIM9j/95NCYMXIFaUjQcPMRMmJbn2XYxqRS+td/hzJxWZr+AYm9VbbPv6lt4uVumKvXsXgjA
YwhT4Ej0hWE+pFK69PVmXxpolArSG9AIUMgNJ+6CYfifTkTi2Khsvd/2wBu6/AO3Azx7oTKDsnR+
R0aqox/n7vn/T4Qixfzuo1sdadzHEdZKoAd3NFUK5n79Y7LP2Ll18pNxj2lBL2563Sc3nvE3Ek+Q
ayqPfhh6W09gFNzFxdXgRY28PNt1g3bIpjkIqRp8y6KKCEd5JGV5kqlDAfM1fwTPE3GXpTzCfNPJ
lH4WK4g+ZL85W/rEeejraCV0VOYgoy/FrVAVyfYUNqwSOI6o8OgDFCAXHusXK6jUQyEJv8iTNySK
OAJzPV96NOkjq91ZzppFQCSeVkBcxhpmQYr25b2QWblU36UafDSEHSZ2aeWvLcy5uZdQe47V2ivG
ZZm8s/KUa48aDo95SKxryrUidQ/mWqXxQ7QHQS7KeKjSf1ETIYLfKS7TQgpT1UZXKDHccGHgmpBF
HkN2at2jWT5iY10O0ytRi7xbHUOdisntWvWvzC4GGBW5RgO2awwE8gwaEwtg9cYg06LH/l5f2Epo
0X2oLwMsBjvGLcg/XnjqrDfdaXFDDR/VPzkjtcZMkO4xaYuvxAlToO00SGkyXx+xiXxp9CFUY6MH
FYN9R4rQoCcgQS8eJVOqfFu1LF8NrEV7tFQckdhihKn3MZ/WJI6k+9LqdJlS5lf5qe1PgGMZgaNq
MUH0twR3bLFDs0LaET+MKH7KyQAvgFFEv+fjjpxOU+c2QGQMerLAO6wGuFcYN1m3sdGpxxgukGOB
znfeaNKsiKa0MISh/pUdaBD9axmp8f8RvmJX88YS7qEE9QZu0UuSJoe3rp1hc3TAULIXY3Jc9B1B
EP07Mw8oVHQdMNeWIVdlPhVjF5CYctGJ0YrPWniyxi9dWnq90M67FLDKnYnno6V6aazrRJ1JCKdb
kUnxR9Fcsp3JVmmDJAdAil33z8anmJBegn/nX6V0vAJ3DDkkXaUzZEdI55rS5ogc3glHam3dmW8p
8Rv6ZM/+pZuLpj00f4O65VejTzX9JyIbHmvmUQiWRG8fYr/kF+PMZ0jCKDAN37A1imQjBAdN2NBP
DQXpx3YROyUwWGwowzJ3j153B1rnuk8JVS97efQKKNYfyRBsmxYEKTKqxvwykegFZPVq3rcLI0jr
tiZjNKIQPWVdNzNAPYewPsrtwyPfV5OuAmd+K8PPiGn+FgajO2afIWrWSQPYgZPlzYHAXtPblGdP
vsnDnlpBZbXY3nUc1IK5aQUHOVs+yVHhGYDaARckHSL8PlL05neK600Nr211NJJdJOzQyqcSmopt
NN4wSpINpArM8uew1lGT4Qsjj2tT+ftMOcPna6szuaxit2Eg3BxaiaNB25AFhKaibE+R8Og35LvW
Pq7HZcdvZbAXjG4SDjV+t3jlUtRI7lKjP67Sv7h7itbT1c5cVFxnuAu3RblrAGMI8Fqh0DC7Ao5B
IocfXipGrMEy/YEWVOXz1lwxnF6aPSZrvp+r1TA+xJDLYUIjOYfRgWAuRGNFcp68wEANwYd1egVE
ckQpfnCTfTDu+ITmGNIpWSz1u8LBl26GDFzpIZc3fcFceBbupwGqI6MI4E5PgbYvk9xBB+Ki2x41
mA6rSRYq1w2Ry0f+nimnQfmlo+pbxwx+O+w9/TpoX433mwpbYgpa/Tjqb0gX0FDBnKDeZXJsB2iL
QO9GrwonvDMNq8FzRDtWPwlQk/7KK4YfLBdmHuZs61oTdUWPxJaCNsf78LD74gkNpWWszQ7s4pZP
ThyZ99nFeFNb0ke20EqE/MW8hteCqoPpnSwsycA10ELNLIaKnyY+CerGis9RscNryzLNlsQDo1uM
wupK8KB/ECn9N5bnStob2jKF+ZhvEdnokrOYnCaoxkmXhHNHsaaPR7/cmytP3LvGomoXFtEQVDpN
vO2B4WLPUu1Q3wmwAQmpkhb6MP2OvOwEp0OWX/wWRvnE+1YKnyzeGDXykGYeAkHCUMMhkUBJ6eqT
SoYwnk4HuxVniVrtivbO/LYaKBtoxI9+s1ZMJue7GgMYrVCRQVDfMGuvgpclEmPhYJKXU+xUDuOo
ONwhRZ+PhEpYTGuvHPRBdG0oKhg6JO4XHJBUZh4BIG1u6ojiltOkvaIbXnPl8iy6oYMUi3fOFY+Y
ugKAfvjJ4QjoMyLBKeQWPlPHkFQS9bdDRJYbawQpYrSuvxTcy6x31T8oT82wJDl5rqZLbbAHnL6Z
vnWZMygQi2G4cLgiao6nqcRIh9YgZg/EvZkepqaP6GzEwdpyBAXnfUXG1gvm8Mx6aDruypQ2ajCB
Vqzv7kOLQ6tYoGp4wVNKCLo1l9CyRPwJODNRp3rRGu2NhiJL5Jzm34R4M7YpJ5Vf6jqgt21mi0j3
yq1VrCXEbr510auTpi/deEUpGlvU4Tb6Ke7hPqAIXyGS8PVlGu0Iren0meijYmHBsW8o/sSFhDom
pjNDJATlg4CyQJh75rv/F+Kx0oiB8j4m0oiAzKP5qOFCQZS3W3DtoGZwDVKfQLHPsUjNq/F3NNHH
y/nWjZJsn8cewgGDnV82fNT622aPxvAZfY/lJNkJ1CMZjNjl6xl6f/3uiefAdRe+0K8d3yfwE/jE
lgupyn90dooBbZNWY0ji7uXHZ/o95EiN1uwYGE34pRJAVmtx2WsSDKG5WH0q1LrdUkPXw39qxkSs
ZJcUtYF5cVt3hp8svxmAaemfxH19jbm33FUVP02SD8dngOcsWBk7i3ZGHy8iBCNJYEXTM3KULAy9
VcB2x8fMvav0W0QbobZzygRvKBkAoEjYKvU10w8m+rmc775nDtqEykZDDY8tNmewGVBSj8EmhBja
WRbjlz+7/s2UfS5dyuF37H79+qDIn9B8eWEMZvjds4bOFWBAMXudH0nEo/r2pGQpsh4WpaPh7Xp0
bqHsIpBv4NvS9tJMoirlZ+gM8ohSa51kSF/pO/oIqmyKM5xeIG1o7nzYFcNHkC8WjCr/JfG0x+kb
BxZaLgvKKGMhGaRA0c/dCZhF41iyuxCYHk2I8xLBkA/iHY3XUpW8haiqC0riOZraGTUGBN02NaqF
mD86CsCm/YyEtHV59BDRupXjpNNhkMLAlS1XgXSTjVBd+FyKu5QoLsEgGQoPZFE8iMhQAnFeWoxp
bnr/qboL/PZ0mDA0i6rCHwWDkqWpNl5d4ZSLh7L+qriiGYkhJE/naG45V/g8kKhgiiKHF1cb0zLx
REHGf0vWWmeIWGhnCliz+BjlcxxgSQ//TBCaWa9ueyrvJ3du0mtQEld8x5zzFfTxSvqS6ms5/CXJ
j8xJOKlkZItUYEY6r1YdHUVZVz4Xrq/MYyI/NHbhFT4BUyemzlbqGfpdSSHx5THyUshe7nQoPYT6
X0/H68Lq4tFpw2MDnTNBBZ8zYZHdf11s7aUGOhf38G+NCCunn9YtYtOOWU1Nqj9F75rmcIHw0hUj
wDGISUp1Ub2Hj3UKZ7uX79Eu/qAK7G1YHa77EykH0fwn0N77hF6AdSzVI5kiSvIlYjYNAibP5svN
3lL/Q14sAvM3ryhGhr9exiivPeOqnltsyqC8DO4FzrgI06LGSTsW18H/mbZRPC8g/Ge5as2F0HLs
SLYuBZqTho+z/wUgXFx0lksqfsGUR35ABB3KP5167VCEtdVNgYglsS/PkVX4xgpSh1hRJXeHHmpo
rR+TeB0Le0U+6WQnxj+t7y8SDOFxDRMcWSCwityuNYwWFsGNzF1Mc+1GwixExU3ZJCq0o4NHL4f/
Ezc3piLUAHiVQLDwLRgwSUrstuqmjMg8hfIBczTcjRTHY/vxqo2h2ejyckr3wP1XK9k8cQnVM3mU
CmzYEkKdYCWUOxnmk9IBv9MPIpJg2WvXahjZhQCOtyaBvSzmXa2suPVYMqegUVNUCq5/tiPk0tAG
w12SbgfrGsKqz77SGAK1B9toNw6brNkb8ImZkAw4NyIaMr6QCao79o+hY8QX82icpmcioMn2635R
ggEGpDAU6aKV7xKnB8+5IH6PFSFlGlIWdN9W/wC17VIQK8sh+5bKcFHLD+D0cb0x6dv1Zzogih2/
gkpjabM3IjgfIl9fnvB4/BuUawuJBvZIna5b3PGBS2PPxDnkBox5HMRjOkk56cy6Ujka0V+l3wv5
qholSuVkr8MuUq2J5TMgGIvYzQGmQzMIV8t2I/LSSPpDdirqAyhk1ub1QuMlqZLvRkBYmHo2ZpBW
/QmZ+DZUvpLGS4y7SBjWkv5XcpQZFiQyFNEEGy9TC5dC+De63y6HmB99dFgGbvTrGx8yGzbiYDIP
hM0l/urJDzNgYVpgYX6WkyUIWWfKhEP0NDRT8PS2GJBYsupCOsklHaD58xYpczz+arwO9Z9h0uq1
1iX3Tw0RwMNFSV9l+goY64wvw3VCTPQR0cDnqkfN8ooTOyOHY3yHWJzQhhA0Ubp7hR0Y4Lrm1Pjr
Qr3REnD8tN210+0exYFyrhLcT78gbVOONL8/lcYlSB3ZvY7lXhEPHhhfGERSd0VekqDSEc5v/qf0
+Gc6icGUa9P/uiZfPhxGasKtDJPO8LY5gY5D+hSYbLkLOD9HrV6WCGVJTJwrwOhZ97n1zmVm7MKA
QWC/M6o5zQ2D53QKxNUuGlP7yiBB5N63DMPWcDohBomsknU6RZi3TLK3mb4WDaQNjyw9kgJaBQ87
ES6mfI3xJBXaooCzQuO4ZvozQjiWLoAkFSJZcBNYC5F1N3I8xV2JgIPaVcmImZwz2TwVU2Q3dvil
0UOLtC1lEqQU4sqt/6FlnEEr4AOiMpYa5hBLwX9U2spTaYj3oLGLeONREgzwftXiXxOsSXwwtUOQ
2YO+LsU7GaFjTFVLoDxYOUTT2gLPuA53W1pifW6QzmEtlBzN3C8s6zcbRIQ7s0Sl4GSPo3P68VTi
axmlbxwzvKvYvY8B8zFt1SfIIc6etNBQOltE2OOU920VeD9fbkNnaJyL7hVQYbuV6bhasxGls4yp
oRDlRQg2VGiZ8TJzblCDmdJ6KP65NEHdpgS0zkVqJs9pUyc3u5ifIWePKIpvrQNaVLPbkvgbwlNW
0LvWB9n/1QeeEu1tpt9p8iUpGFo8zHfRCh13weE/CN7MP1pJcRLSikRIkoBLbZYJNV7q79Eb5jMU
XXH/yOHtt1AAg9iYGx7iSnOYK64EmY4boYYtqgG8bpDU9f9qY99bCmp0LOcjjoV9h4es1iEnwkhz
41fGo+UhDJGvIfms5ZTNuPFZjGlmSev+k4//OgDQraYjWf5YBm/upOdnqJ7kkySZhb/JF4GmhoQo
HhZlvJoW4l3zxF2T4hgIzkzOcvfccW4V1SPsNWAmlKToSDIAfnoN0dRpiIv5qbCHWWydzTGlYwP8
zbATy1lKuqNW3qr0hFdi3vhYDIKNLq4k/240Pp5CtrXYVHwdkiHX20iGeT/TldvApipEgJ+rvxI7
4wZxcF7tkURJKriMhn8PlAdP3KFYzKjKhCPbiF7i7QCfhIqaRL9gHqFT1Oj2NGEuCZASmAkWiHvI
aZ24i4i0TIQQmC35ETE2+5zzFm2tD66tz5hNkucykILeNCsRtSA2bLSfFwRu05oWvgU1v7uBH7Ya
5Ir18L+yucIdbXzmFwVPNgMxGGMElJF06EDzi0oIzBOnijyaiOhUqheTxceUiNIIdJ1ENxRswaLv
pEYSiKPj0kTfmvtqxnPTv6rqXQROIm/l/pwJlyjHQsfqhssthE0nThRVutbq49OWtjpsB6SSCYEC
IjSY0hjBfG+MHIeoFsyDVKWvhSKW/EZ3g1GdufSRJKurmj1Xm6967FgUffmO8Z5ivVixRt6vAYYI
J631sGjjvZ2R3HrRVnM7AlMXTqY6r8rLhcvcRCjp3WPJXIXYHxNgOsihSP3djshO1lrK6qFa+BaA
VdusHfAsM5I1DXanS8/cFaSuMvzNwc10Fcm5zapAHCYyv6AGp1r0o5lKKZZQh/VcrBXeH10kyYUk
h3TjuWsl7HDD25EJ3m/W5TsdLDgFpnL1vKkNfUqgIcKjpG4ywOnK+JOj/R1KZhHI2NGYLhYqYouc
BkQOXdSkv5UIZy7EbqHxSigEMUDxj5HnLrlmiXdlpWGw2sTiYbTGW+MbcDv6fW8egSHPcN3qVXop
ii8xBwBZFY7oT1clpkOX4qhCJydsifKbZSVFf3qxWkRHp756VsGv0ExVJr/hAZs2a4T+27JwZJDF
UYId+lKzOyYp+hUubxYoBSZZHRhM/Uzb3yCmdETqYVqXkoQXTA2sNBHWdGedcBnNktk4Yj8yHald
hc26ttYRtwJFnvg9y0YnrfbCsK3Gl0KUIjJbckemw6FEw86fjsTAEDgrQB/ldaLxISpCvbSADKlm
GrAQIV1OTPchMX7W4reeOHn5SghPIUxJsjZM+VvCL+PN2B3yfG1KU+7Ra9BoTB2pQ6y3M71NFTCU
5qop39Px2iZ7MySgFOF3+JOwOrH6n8ZTFy0HpBodhvqogLOvt76ksvucTgbFC2546GcRA9wIiUJV
acz23WWDhYUREcdypfwk+b3Nn/kYs1hFyQBYtwXaSzAaUt+G2Uo6Y52enUIzfwynjLWq0r2z4Svw
9IU4RWqW4gBgvP4erQR1H85mz1i7LTprPnoVdmx0Znkf2TXgbDXoj6rA+TW+m+I1j/FraQwB5Xiu
4TrVzGskwMs1gcPDOuYdlAUQrhhj8JdDD5mN6Iq8XUzVauGHLWgfO+KsWIK5BKRmKGr//KJd6uFP
C6EoG26+0Mw64Ludyqpva+gfI95hyRtQsw9QU2vUm26PLJOpVfbrAynzcMjRBeVPcBWMyFGAMQrq
m38FGJqBXqoOjmb4mFWJY+HeJFEeFcevMlxTZFJSdC9BCQeqvlGqwEFIzIAoZxPpJletowSmBI+7
R1M0pG4VjKruSf4RFUYiXO8mvghqLb7T/598wjhbHVFCgCrKbO5hcGnU15jiELbeQow0dqpMT2K/
55iVin3KC8b6TwhR0+JODcUTc2vCCSjSxOEDmVCot2b8Wx9L8tYwPjM5xjCeQ8IDNEUB/JZwM4XG
PcWOFK4mNyyNM/xfPlLlZbrhXMweJiNG7zxVgKJ/hcWz6DX6Z2QsvA46pWFxqvJ/PYoeVd/K4ksK
2BC/u/hnTDMQd7vUvCBEYQ7hZZhlHaLbw2pPd1TR0ep3DdX3mEzR009l/CYZJM3eSKW2SuMEFvuj
1mmkI9TjCawUiWdf/efh4BCUbNKTzbJHG7dUpD5y/b3vjjMNU4kQvRN8Bvo3WBzJ4BFaYNZctL3d
IyQiDFncd93HQI0zDaw2HYexcs00OKi8bill646krTlbmAkfkDKBdHMG7we29gTYo1UAwz0Y2sxO
x62YXhGdpuqjIiJNI/5y5eE+H08YXinl/JlQbjhLs/jacl+Xg0VHfvMajCt7xqVNd1PYPUAMEJZi
d0Em0QV/qNT9fDnzvR0DB7d6xLi2GiC0KDILSce5yOwGZKvp2JkJxtn/Ijswl5Dldx+QBESTcCC1
AmMD72bFx1TdhQQGuoeu+QSA6ZLhzWc915loNqT+VemDGHBbVrELk4Nk1mw5Kw5b/u8Cqm/Fyqah
esgQXiiskQb3OXKa1LgnKaTHdDlgGE4Yq6TDM9dB2CEvIoeljt+lda/ML0MoDmI1wtxGrkRdJTH3
JNLQIwXOIwRuDdI+ys+gIJTGpgmAXeX7DKkZ1DbCrqKewOMBdiReZBAf0l2VeHbAsZHh91Pyc0t8
CoPKpP1IiN/53JHtsnBypXOL0480bMvRUhvfBLZdHa9B5H3hLCDPRBa3iJpwN9lTm2BBHCt3NlVM
1eygmLRXPVjK7bbjiUFNZCQnsXO6nwzno5cwnjrELu+LU2obV73ytWfSxsf8nnyPwiKtz8O4tOVq
J0DJ93GwylgpDCx+/NPUApBsCIa5dv4XPSAs7Liruf/QqRN7LRF0jKVNlW5M1HlTtGVlHDL1zCwg
ma7dfM1dlWp/nQiLw/wKyhO7qOnrGYytBOxXqW9GRuWbMNZKScpJvsX2zcO4Fd0D9ZqnbzuXEYkj
FnxSO13d/6//GzbsCZr4mvMaiQIwKgGcWrPCZWQcjU5eQQu9hjidjQ6eofynQxx0J5JIRZFPDKcK
Ctwz3EVbiHNg9Vb3lfsXQX1Y8qXzeJJCeS42C5ByIPCFfYM+E/+3nWTRUlEtrN3uMgHO6NJkfMc5
AG1TOpmmbOclHMDWRQeezrtOWWLnLM1fACPOiM8+uOUYXBBGxOadhBgwVBdfPY3IMnT5Y8XUSo54
btyTKePahy00WhfZ5StxYFPozJSIM2Nf3kAk9E8So+/a/5H9p5Uz1/KrrSzswuIWu9GqBMgoEFFZ
YHxf4o+xWB0bLCP9scaS8hFoyPnnqNJXrCzV7qiYNFfxo0VJRK+gi3ANhyunqA64MShWxjRHbVHc
/ck6Gpvvunh28leeEh14tNC3y961QPyV2lp30mvCHqSlGQDTiz1bHryFBd5ZJbZL1K9240kbuSEo
ngVa0PyUBYpIDthkPJPigLp4FY/hbDNdMBBhFiGBgjgVDMoxCYPKWJ/jLllIzHlEjMGZ05SEl5wN
9nG4GgkAmBrhw4LwQwlQm/vbkOMoLH2YLrPMD/YhUQO1bWHElRog8GtPhgooaHOtaQ5GZM566WDA
hxnRevlluWSctIotf9XEHDdc9d28+5cbBvQSWH1JZSc5fbG+6YJ/Jrv0DghbUj1ERjV5eav5uvNb
Fz3VNFroxjYUzaXk4jjuVsQZMv5UfxM9mSuQkLyUthQ12NTpzwqEMSWk9oDuTmnIwkPPBiGq5ELu
KqJzyIWs0Ip12nAT23CDppNgIsE96g0PU9bfE+WlUEHlWXibpIJ9q60nzQTyBcXT5rn1Qfg4Sdwn
ZULe+zs0bVH50L154YzDjhVk7PEUMauqUpyHTo4TwmcC//GUTYTUwMd0OzRkB2ZnnNcSguMzPj6x
f+khYW3AO4UlPELodDzse5SD9HAdkSF8ccuOebUQXkS0nOZeHh2MdZGO64vSOThPLmmqZxRz8TIV
QeG/y3zNz25436RhjaNdlfNW+qnkvYD0O8BDHzl4E03JyV1HKtb5AMuSpQ0Wi6K5myIsVMotsM+7
dh6SiRb4pB7xUNjU45mGNfspJWutP/bSarA2c3ROBZtgjmTwB+zU2HMIqjLb5IxsNOtV5ySeLvzW
KT1YK5h9Pv1X7u6DEGQvc38RoS7eGZrgFllMxs9PfokFEIW3qPkr3Ifc3fQG/oVZrbTkV9KcOgem
stbUbUPqr6gRXcGMBpUZHpO7jr4M7UUSPloV939xFYQvCaeaf+iZGHTmw4d0A4yXkReHZKd8dd4m
Cld252dEzX6PhFbK7OpHUlRynfinZ+WbCznBFZHTcCko06kyJVDjEyQ37f+s9pSM6EvQsPoxM7Et
cZK2QFM4cHu5UQciTVFZ0PAEoe4Opf1AUw+6JeNNl1c1lmANULsHgc3w0S1zNWTaT4AsO3x71r4t
YAsGd5foOUF+ZdmrrC4WQTSV69QlrggG7uZVif4E7QyJgbSwjZq65PYpqwwuXKMDvJrshERiMeRq
/3Q3BsP/8JHLxMV3kt6xfT8VvqXE+2j5M0HqbFFee2xcmSfXkTbjCB9iZZORSRqT34eyhQ/fSk+5
vNY0ohwYHg+kbg633lo3wy0huW68yO3S1/aatY3BubPTCW1mh8x1GrWeF4ikhmeDs31E0Wo+9Pij
wRCyxHhdM3/vAqKKdt1LqU49dIX8IWfHhIoqX0nBJinPZXORYPEUyqzh6Jauiv8U+mOo2gNlldou
OwFgTGaXLBJNhO+D/xiD2xQ152Z3Mfm0OPPr8iobu5Rt7cxTDx7GzLT/Z3TsTRpmTdDgWifDUtmL
z7J3l7OQfEqXLGVyJ4qzyvrUb5EuMbvrOWm7/JIFk5ppABTEJjpAcaed+JvalpkVm2V+ipMcPim1
wD4gpScxCOUwK9MDJagXOZhMw5C6/MYsChUCg7sed0F/FXjjiu1kbMYkL5ArcNe0f5FHxDAboofh
nt0UJs41dD8td54uoyBosZM1hAV0T7W6tDup2nTsBJALA5rUY4v1qRN4z5q9aRpd0paRS/LjS988
9JpyL5Hh+AYwYafxnz4L56E9ut6V3FmFcYAZPfHHghXJDfK7gNjU0wa9qr9ldPvWqgGHpsu2pjtl
GiGp+RPlJ2tNuxmYZ69URme4GXtt3xdP4hyl9AQRm2gUWT/RVZjmrrdeXvn2hD+iuKNwOwzIS+xJ
DibT4+sOq6JptSEx0pOzi0VidsE2noHYAAYsNEgyKZGz7FjpYsTMADg35AiYp1SjCbKz7AqXYdYT
ziAaqFRhrqayv5C8R1EFx1rjxVI38Cz8/te3oQ1BfDm60SET18iV6HcmcXOuYjako1tWyKAiPC/l
gi4R8Y7DHh9nGwYGeqWydrj5wFCxEQQoFMCFWLY3VoSIHAgDiB4sCpCnwZvl+8UIHPdf3V8P4+BU
sZps0aby3FTaAVYj2pFovKfpPrC2+KJTtnyw5T386Vu62CTbJWzyM6RFytNMn/QzcgZoeC9DM+fA
SdaVsmJRPh2tRw/kns8lMb4NolQkPBShhrBOnVmgfRtr57LrLRJeJ2vZ1uc6uovMJGL9qIenLtzy
9NvjhMqc53AzNT4dnbvvHYsXZnV9eM56kFSHzHM8f01Em6DuJr87uEOso7O9kK+7bhnH58bcUV4B
155PSQ7+XAdWFG+rjg/3n8aB682pz7146SNOxsSTYj9J2AguycAdGEHLW0s9ptY5ARZKAceBr+RH
Zdh2o9PFS3EgHGAR+VBqF+BBSRVWMAFiGUHehajCZ9BmfcmkMmfWlwaFUE9wbcGWyvEMbAg5QuGD
StltP0wMbGSVTAebDM/iqpE3FXvFqoDfOEu69WA9BFqVgQl/pV1to3Ay/ykDsNFyrjpMlVfFw4PL
11QtkuS5QHGiUNSmK8qRXyk/WqqyCJKnL58UNFh+kQA/4Wmsl0XzkRB1Q6rxcFl6UFhM6dYr/8QY
mw+xvkdDX0lMeQEqYkm4DuYuURn0TXept+NjJ0E+4vNW9Etc7jtm6IjdCXnk4yEImJVOD3W2vZXD
rmXLZ/ZIvaMt86hcOxrltbB2NI4A9kKsadT4RBxlxldCom3807cHyWJ/OxLMzvHVrXXGfeqxZ7dX
hYuRgwBDa+yMsLDE7FT+dOF1kuwFEY62bTUwcSKrZqkHe/IW6hTHx12Kb1q1MnoK9vJUdiRX1vZY
vIIht5vy1PtonoCdoebkj1zd0P3pHfkL1ourgilPOa0oeXgV7h4CSA15aaPDgNNR8dRqCU0/nbw7
/VpGf4qAlsxdq/Wxal6ee+llgnSwTfCsVTVOLoaD/qOMzhK+RaF4Ns0+QRIvDbDSlkr72yMbtIyX
4GGrdYrkGEC7lkE+h4GyUHA4WRz4VDkDH5WREwbpvqLiP47OY7lxLAuiX4QIeLMlARD0ViKlDUKu
4L3H1/dBLyamZ6K6RJHEe9dknvyCy0Vs34/ef4gaLtEt7TqAQINMKIWDdykNUQmP3AACXVXwD+Qr
S0oFfPVnMH+qbDXntyB8xtLJndijaThHEnmbNTPqUPwpvQq87VhgxGmvWX1peVgk9VA3j4p2ocph
aB9lbqTkp2ITY6hHs99O+mXZKTU4O8yRr/S9ac9jhA2LNGJZ4k3UcEJvkBGJ1QWzvU9vMaU7CZmb
9MzJJxiCggxwanOtWlXDMfrM+aabiOxgQ2hvHcsVMe5cTfvVQyZSNqsjh+32KlTPbXVPRA2Uy7a2
ThI3CBhIJn0pU6+C7xH/dg2ktOXiMYOHZCGn3ljGbTbZ9jDyrTXgJEh9mZ/5xHclS56TQYbhGViF
2N+K8nch4IVgtrBKFU8JU3sRzS7dDtIwCfNVxMGfPWfpvezvLapqabvY9j3rXMAdSZAhEOVYLJpT
KFw+x3uZfcTqrQuAHT7zcFNhVSr6pUHVFCQ/rj1He0U/wL6hHVTTcivFjNjlj0bB28JwzfgVcNfK
a6okM7oU+Ver77JpB5NkkPXTqH2pI+gTcqFZkSS/ZASiXSDAJpX/hXwlab+XLU2B/XQk9HM5bm8j
QWCtwgxqQvtDuWy4aX4MWd2wNu3EfSIdTX3y2CwC0sDGjiQUgitnluVfzfBeld9VYpv1Z8kwMwm9
EbXGkBt8K9A7HAtCSmkO9M6mgZ1EpjcDgkWdNGdSaV29uyYSREthVU07yn9JP08ssFWCBKNbIW+W
vFIZ04H0kHVsBUy7Wku+JCzb6Ss0TH1mAO2EVhH5G4MfiVy77qRVOyvuUMWfW6KpiGRXrml9ZZxR
0C532gf0Jgz+Ees5/EWY/mTmVmzC60OB8Fr1X7l1DMr3UnqXCHoSL4iMUu61pEOzjQBgg5hEMXeB
ZrfzzehdZvpM1WDpUeFI+TZNrgnUV23T6pBUkEEob/Ei8YgLW4w2K3H0fBQPGh/NnmsoEplFu13l
NvNu0kUypMHfDv9gPxrGQ2/EVYlVIe5/WT2X6rnGgTjfmj8mzDS/IVpg5SCOb63Kn2Gca6h/Ri46
Zf+SZ5g/zykb1nIEMk/AhspIbfpuQ1db/FPUTi0LnEWDLhjkgOQHuXv0kMMxU7B+pdekE1KjU95e
puwL5RfZ3ncVNwvfoL619iVO0L6K3LANT+l01lhI1suOUrrnBs70bUi0A9CgKvialgGl+vIB8Ao5
TvJb2IKOw/5tbXqm09DU/Xd+LU4nV8Bep4nrEl8PNwcCw2rtyxCJOJ+u2Ann4cI6DohXMLC6cJMO
vFw38OQwlO7GdT6EGE1Ct5G2hhHuwMeowTGVOTTyZxl8TsqrrrykoGMAkmURQcfmF2wEhxcyPjKI
nuhjyhyLNtYpBGo9G7cRV4TJ8SYQ/scIw0xAy1GrqJg1hcUCsEJ20KF/awymagHbEBGgl8l4HycO
a0upBjwju1RGPbA1iWesYZCmZpjynVncx2yNgAYRrhVsWGSRWxgpbqt8ZyEGcNRIUboX5t9lpxx2
9+JKc2BXFpe0jDjaqPflZLdmfrc0OjyiM8SGiWaFaJcaaoxDp65Vt+S/EYARt3yY1P7AELhDOk2t
SKNWW/A8QZeOu174Wra3iCWRMprsQKCgqTRLhDIVKnHHxyVPHJgrynDA7qvlx5fIgPJaR4+KmNSA
HkVwBrdqmHsp261UdyrhbwBvDOWaOA92DQbZlz4Cvk3rv1nmCr/jTKflM8nyVMSGoLVtgeVqnF9r
/Y/HoBMuTYA7MNoSSJVhx0YU5H+oKOaE+q6TT0aERFa9p0FHQAgbILlz2nqbJ2etILoKU6ccM8z4
QIyW0AsSJNoai/bUjTCmsEqxSmBc274C/97aen2u8dQk9FmQkdZ9uvx9YFH/B/5vFTpFWaL+q09x
7EoVUVv04EW18Ik63D3S9KyNf75wmhEJGqy35eCsasOqutkIdqXJhe8c5meAY9KI+8MpMZRAdWHA
4jKmoHPyWQPUHbZUAhJjmM7sYa9JIq9qNgGSjbNUEV0rAgJMzM3IFge5PPqa6S75uEoN/0vFzxLD
zZBSfx83IardRWBqbSOeWajEiK01xumG6bXmsQwOMuFqzZ9GdVY298F/J6OK9AImHvHEYSsDmNHX
+VKEqYjZ9JBilSVxaxLBxzqb5LlxRiHeQa5i/I/l5iCWfz7NfzJiVML9yLLdF9eD4rsVNk+dp6CR
mSSABeJSFyYE5NOP1uGjT9AdVcsjhxiMzn2aPqIUiCCn/XIcEjPFBgpZ2TnTnuGy0hF/ipovaW9z
4fTiQSbpldvHAhpDoqdQvkt6eLWIDThUBF/ZQDEZ68K91EhEHSfavHQOI0KjkZSJ2qbZiSMnehQQ
plYR5Cu7blrAgSLsoHHZXn+IM9/kdTiATxuQsIEoy2ET5cKXAqEqu4T1x9xXdoEhX/9jQxNMlpMT
VjKLt94gIZHqetCwTRyC3YhSMuE9rvot7C3HCBn/5F6YHSuJAb32FlYo1hLoxB1ufZDKvTRtTU6Y
kr+u6j+UTEK38lH2VGDQ7LNTN/J6y9OkpQcTwMi4yUmi5/sMyKhv94a2JVk4Gbd4O7SOcfaOO7Yb
YXe4o+TU5MpZEWTmTPb6+ilGBmqxxqm7ixkgHEM1wZBFSR51zbvPwGsrm910NCtzI6Cs9kmSTHCs
5ik7M8SlmN5E5SKKuN283nCNCbD8t8KpumhzYMYr6l7oLRAEZJHAe6b1bS/C/G12x9Ir8YXJwnYI
F0XCQlg+Kek1M2S3oQTXDGg98yNMzkv0m86bNwXPOPxmz6gMl9ZiygmREyxK8GFQd5c8vEHnr3NO
7ZpNTN2c0DFoabLmZyJLSEF7LZLPsXVwYlW8d9VJJSeW6DSe02XVORu7yOCiqW2O+on/eU7716JC
TnvZySRuT//JBq6qfrtFeHwYOugFwrFRP+r5fZxveLS2abHtyy0W+OXzxL1JUy99Qmj2CKaKO0YS
DkV5l5LZssaiWjITScPL3GGOVR49Eq1exofo9NqZ+Wk4j54uHxdGBSyVhCjGP0ayfie6Dc2Y2nt4
jD/SkDR73+tMjsnWX5uiO2ElXxCt8WZaaEwHMdko9bOzRi+tN5DmmnRrxmzkLYcZiWmRrqHvcJWY
/XXRyyB5g0wdzwtnRtO1DwkfQ/A1yI++2+khcOwHvR6rqIFmqtwqEgST9EKOTWihpSNBuD6m7Sub
I14U4pV7amHPi2xD35ZLcnbZ7nLlHXQ1/oGuP/gGsBGO9RFzB/BKiykUSRJ0huz6mJCYDH7LI8om
ST1mGOA68sq1M0YccF+kWYfDhj9U5KC95htyFjFjOzDAEL+iDjYweCJuidt/JK435TH1n7V4TCX2
/jyR0DYgq3Pe9ACPjh2O6iDeo06Q2dDEPGtVzDcHLPWRD8On8VAEJqaq4sYY68YF5Db9okalJydF
YsSOYaY7rruSCBoXI3G3I7ZYb36G4XtUDvAkLQocLF+ov2syMYm6Idg9effLQyt9q4t8b/QaySsj
Kjmq1wlOYUn0GxEcCtKMU106PNZa4bmaTDn0VXd72rC4BoFxN4S9Pm4SxeXdTPa4Q/2BIUPu1eNo
DwOhU9Or6Gi/CUhQQ82J0CGMBbmJrkLETPese8SH3ynYnmCkbnxN8m+Z7CKsmNGh5Bkmrntoctsw
blTxHenoqVfjyfVjxVXK2cU6I2WMQVc5Sg6D5qk0UZW+qumUSbB42aL3WHsSPENxNrvAQ1bLoM/K
lZ1e3lJ9s2igU24UgcLfYFxDrquaXhYhWTUhoDdJuadRBVQXHbviBHhkpUQLq+tgC6G5KoXd3Jtr
IKkvdDd8eypkoYypkAQlmCoCkzAICP9mvOs/qnalmteK4SMHsd/9yw9Z4btFzn9QmYX6ZsbiMOpA
/ShHaJ86JM2PYWTROLJPjhArse4swnsxfEsVGqg6YpcKWqFjwKZ6nXzGiQah1Tahd/UYzsR6OOm0
i7pC7c6ArlrQU2nidtpn5QeOJolOF+D6FMdnicZqCj5amFSLVZB7ls3WgMoAHa7Fv8fofC4eMZ6q
gWiLeU6Y2/BjuV1qxFbZdx/W9FnQDgpm3Rx3XNsEzj6zduHDDTBs31sJ/6JVoCsJviLekZhLr2Sh
GJM1Da9vtfxQUQbIWQYRqcHMMQDF9MgOftMaeapibADwI6gGnYAZqJm82jorjXqex5NQcNKw3ZfC
YqfHxhFwlekfTL97jKXKC8TRQrQPoy/zL/0o5fod4j0RXR0BHQZpbyromETVD3mFKaayRWM9pH9L
8AyUqEp9Yets4JOKi6YhXNlSyTJ2G+AcL61ds2xgcM1T9I5oE0WuaW/C7tbsrQ6fDOHU3uKxhx9E
dcYmy6rI3YBGgSM732HyV3v2mxFHvDfDauY2hOse3/X+ZwhPhYYVUTMYwSGkb1O7QysU93zjgq1U
sjoo1tLg9fMElvVEbvOIGdaJIrctWZuCY+ILSjugPIRHgkd+BcXqmzeDZaLZuQXbOUyaHffUm4ZN
WGj54rrEKpewecC/xwy5T7NxUAc2WcJfjXG/g9W4L3lCGJNyIX/bAwvd5GfdhrtEsPt5U3JUxPhX
E0VyRlLi42iWYc+8kRSWVE+9xv6Caq4E7B1Q8CmGttH1qxWj7+Xgq/gajv2zhTiC6JjKagpymll1
HZegCqMvEQfviB50mcrH5KvAsbL1qaJlRZQnb/J5PAJSF+JoV+xlaDwS+NlUIkHdKK9mvtApYG2Y
Cgk1BePOyR7YGsxsR5Mw9fpEdCq/8ZIp9xAM5L7uGjW5Yim89AqhSE8CDExBJyxEeHbLhCVegRLT
47uVH33z5dPV8tfGqMOIbYKMWJyod838onVUUHZZfSYlPy1G+h4/dS4fHcm26bNaiuHdzGrLnqJh
fCeimvZ/1O5XBWjfAXAqu/EpAqwLYt2VqCvkaxS9yKAsX6LzSGkHR4+/BKi0naMpc7k4y8rWMlf4
Vpo1Arp1NmzLM1RN4btL8YfbjacfUzR7q+CLaATFHT4ji1zvFW8UglBwZKvwoHBC7til3U0WDEg+
WB1jssKU+BPitSZfU7x1NwSSMkCvTczclR6bk2TN+GSwZeyJ+Y4tkglEhpocnaBr/PLIKnuTN/NU
/3DTC5TEjvjO8JR9PkWOLTEaWcMfMnfFe/sbY6ram5v2YyQJaIXp16dM5TKEoMZFul407KBed7rh
RJ8ubLhpy8HR6UzD1gSZjnggHAjcpps57CB03Oe2+FU48jf+KEgrIIVYn6/cgYW8m/5AfUmuoOAb
/v1rVtjNJ9NX1Um4Ky5VsUaKxIDHYRin/PTb9NwIrky2FupFzVGDtdseFHymu1BCj+YWqyMuCdlR
k5W4yyFEuf2/3qsbG0suWdK28B69EUvIxV3c8NnOL/F9rLcNpyftIL0bRciL3UOFY+rbKjz1jYCC
PERX8K/0+GWvxqkt1yz3rH4l0P/xDNir4A1Rj8wQyc4EYnlsNuLiSGO7lr5B6PCjVPQU6k7PvlXT
4Z6jKpslB04N345I3yf1CehXspcR5aAl5aakIkp+pd6NOmLyODvxR8vEG26o1EmYNxgk4J1p4mNV
HSLMSTWOLbSydjN4sQIybOOPG5cXEetHSbzl+vaRSndWR6mx6XXIc2RKEPYC+0nf0eqi5kXY42jV
CHIjXQ8A/wFhuCIh2lWwfLQUHNDNegwUFqtUJVGJC4Tp1kfcLRjBELHrQGq00NEIzKnJUOo1+aJm
UGc6JyUUeRKADiVvWvQlhC1hSw3P3nS2GvB64LEq6s+Aw+1i1tDP5BFCCywsPisTPuC3pOLmxEKk
ku/KYq/BYKXzDqnKvstObo8DJuINwjgF5/gUkyzrI55De7b8I9P9hs2E6qObPqcq/T629jivkFNg
yRoTLw4Pdf6IX+1wSrEmwTKo51tb7ODWjNF5rj9Y1KU1ggqa7ZleR84v7Byy1EAbzODoDs+aWRHn
MCmR2PXMBKQAKzQm0JV2xy2MK8Zq8bxwuvZ/vG1p9po0u04+5oEpFaWQyHPgFwpEULYqqOAKMPlK
KNwHTNXYDXg1BTOIDPn5WBN5UNjTyKeIb6f2xspy+0i+E3RoLweXOnxOya6hgp4wX/iReND8nh2W
/5sjALJ67aFXwmRn7eAS/SHHeFjLpc94LZNVPltWo3q5mXXwRbUk2qRaurE/PBSjOqKtxkG/IN04
25iiIvDs9X/YH8k+mXRyRbc4mBTNmXJn8QGxu2ItxXmMumxRqZrtj2jueYhbZg/oSf0Pyf/om7so
IyJBpHdnP9OD8ZX3WcpjrX+NpH6YR5U3NxAfCTkU5q6ipoxvvXkshnNCJThl75mxTismbN3eyo7M
kYbkL0h/6bcZAfdkeMPsqk5Bx4TAvIjBv1qY3tyCfXvAx8NsfWrecBMikQYcvs5mMkVZ9IUuwMHZ
Q8OxEivsjsjVk2sO/2CAQ4/LZVHeJJGItpMrzEkGY62LyskqLf0cGONWhgQnzJoOb9OkKoPqMAAZ
3waJUjEYycGpTUBT+2oDaxQpAOO/Pl1Q4Q2fILVYtkRcl0KNUsyCcqHhwIxKbY9Dwx70vUXLNO45
W5jsH3LjxEy1E/Yj4hBZUjeKdjdj/wUC1CtT/aHEHccWW4SWCYg9CgWzVRwJjIyQKOgp9UcI95ch
J58jyiWzGir8wymO0cBpu03O5BABofUP2lp/RZI56ef1TJ6guDaJlHRE9Kx7WzfdgioZMfR0VH7q
l0QHd+TFUrNG39k7cCe84PUrENb0unhwPgG4NY49Sq6OmA3XONaRX2zp7Y9+Kz9JqBmPJaCnzslx
/DI6qbbsbOV3hnWDDHWKmnvN59f7N7QPOKebJb98JRQbPIw+I4C/4Fl9r5UvFD0JJO0fvbBHneps
Je+VpWdag9EU9HUFOJ5+kuoDz6pLoYw5MbtXvo1OEqk+zo497KVyE1QbfH8cM+zs3JmC5B3MSTrt
zE8qFyP8lTBBYi+kbIs3eu8SGIQ+BTNBpB2xgFfIjrrzRKejgySyRO1YK+tccuX8l2cbOjoNGZXp
rNNKfUvjWs/cHiuIzvqUSsONtPMEnZIzejA+CDihntsyhUV77EGqIG+2nXZytYkHp/AZWnBrdCcr
Rdtlx8Z66pEfeuYMncHtZrtCTeQvQJKiJmYILVAWVNUH4LguNjaiHGJN5+JRL73waxnUutgmtbdA
wYGOorqDSNGgYk19CoK6ehA+x1oLtpdWb9I221eLyKizcgC7wFJI3qmDi9v51BeUjCAIhaAHSyoQ
N8zUNbMAGwRoYZc1KUdEjvP8PouTV+l8p9jESojYJnQrhkGOdwlRlP0cYzl+feEE6yb4ZEpmwtwQ
+GOEnkdxfJkVZGA4eyqL+aXMEoDry9SfZTOy+xT4ZtMrZe/TeJToSRe4X9l0b3LDzVTaTUSkuOn4
SOj0AVHCSelJ3GXIdjV1vlOsu3rGyJU+e3rX8zjRfvCFZ1TNkviz7NBiUSQSgiMeu2EnsMiWHyLo
4UTgRJ+2UiRtFKbJE616GstXMfw3Rt+EHGyMqPEMk4ggbrIw13diXDgZdiTFf8DqAC1ziPHDJQaK
kNJUHPKY4f69q5Lq1nzl+pb0XxY4ol8c/KQktG/ahyzYQhD/sTI7kJzOvZiBY8ILjkM0UNDv1adE
xFIiZu4t1/isRmBgvmwdWga9UodrgCNTjN8UaouJApsbsOmRclFulWySWrSFGEJNxh6GptkKmk2L
JKqu/k7V0bZaAKIQfUV4tSqo9j4x12x3qCb+VAo4beL9egQg+00V/quhUYLNF4aD9BnrIkYL3Zbh
c9PN+bYLZQDHiMUwQYtw2LFtS5nuBAAYI9XY6cu0LNGdJJ0PJRVz4M/XkF+mHlKPuZ/NFPMSangs
avhEIR9PTK9fBkcZr4FJ8EUJH03SCAXg7yF9NozwECk1SiE4cb15E1GqB7kMchIHelm7DIHRUlPo
0i/K5DIO6PvFZL1KxYfF1deIopOOKss5DO4DtueY4jEOdlXI0lITvtrkJiF+aEl2MBk0Gs1OMg2I
YacZA3NCBybJg5f2KESMyZEKnt5U2OhJiQuxkNYjJDr29KptFQE21QylPCdZ8M+MiDnANyyLoido
40VL9GtUa66vJEedV6Hgh9aic6mVvwHsjVj5ChlUlkG1zwOUIdRDfviyF1Gw4DOPURB3DMlmtrxC
hQ5aFW5M2a09o/GRmpHdEx5CVLUzaeHdUtF7gOPKDSaEE5h5idXvnNpCxaKp39d4AIXUxM6FjqmY
mV/qLVoiYy2M/1R+m8UYlzFg0YhObltsDf9CDDiKxm4X1GseSwQTLAxIk5gh/qSAxANF0zChOqjA
eaBYR6lV6OFeZRe5/P2twJpyeevS6qT41kXsj8Ki0IjEqzqlm4RqrFlWdYuLXnTrwsZoeuaKN5rq
FkT7vtipJgg0n90uAkWHqbLXs0CvG96ucaaBJZvH+JkwJhSmtjL4voWoniaW02OPGmmgyJYxl89B
aCsRbV9TuA23a8T9bvbJUUJ8IhuLlfmLoAwHclzBpZHWCDukxFD3ciRuSWRX32U6voHzxUyo8cUe
o4f0F1BNE6Xihhj7h1Y+GNpViYQl3NlnWsIlbw2zFxZsjNhF0TiVX/hFK83Yt2gosBxEZCvXBj4M
E8VtC9xVLKybJsXamm0/vkyjxeAa080RpYxmgS+D6orNS2SapEcX/HxjeO76bZffYnETk8S6NtoI
5AuCbD25+qr20ajAR9Ja33QtjmJj+Ks1BUVwPmKfkLvLtJAQ4PXb4SSeitjSVlabu3mtSTC/ZjeN
0fkRXQv5lm5t0qpfIcy2bDIYkQ1Vs1YyRKezLyW2JQiJ3UqkdowqXUg1dHiDGMLVxSUfJlp74qTa
tHskhcqBWuHBneF8gGjgzTobt77HEasZ4lfUKUir1BTB13lsEmOXVa9mLHuGC0S1W0KzV8h1YwkI
ytak8EmoVsM2znfF5N/lMfzKg+pN1nDb+KUENkPwpMTiGxQ6ZMMyae+tv1DQN1ORTzRoJawY1sVi
unT+SJVaNbXTmYEgyX0uSbWbNul/54pFaBriMJPN8XcMSrYeCet5VDHyCK+bIACppuZurMECUhjg
si0NhCYs3HXJtcCXj4BMLVArJJnqzLh5duLhVOGfF6jw0IP07d2cKXVS7CeILglsBJxisThjaZ8a
n2yGNvxERTn7/ZFM7aAkWYHgD/MrnanGOhwyiM+CTF37UeqBshoUuogfZPVjfQRN28R30uIY12ML
3OgDRrdPBFM0KUS7wCtg8IJaLizPGhI+JUUHFh/H6WLJ4ABDwm6kf6q4aWFVyCyPy8zfJGKJBBuG
bpQZZORwyRfWlTPkVI8uzE0l+a4XTc9QukusoS3GF4FhVOvlaDwsrgBRwtqaQAOzjsslIL8tfRaz
Zc7WUPsa8n6HZDsKj5qgvFXotHIUXGQJkQpZip9ikaK8qnU3603UI73wzewKb3BDrg4hDTW0Gw9H
FgLCyGx+W087secpZYZf5KQyWt3ifiuGrcQ5UaB7rdRnnLyE+A7tgku+WrkANrQK9jBia+Y5uv4K
ywdhxJP+AJAZz6AaSP4syc8aSV4koXzbEOwyc7aKzS1mbmTEoVdj03cC1OKmWYDyCZSjiA/KLwrM
sA38+zfMgVH4qqK/Kr6M+m6gUa1wbhivARFunIbe4nVKehQwYW0L5bYenzGKwRHpdy8fBiaaSvsi
bGFF7kytXxdXZBB5Es7Rfu3imb9n4zmfL0n5w4y2URjkYNIWyZeUYRYfa4IBgz/2p7o2nGsEZOwy
9L05Sijx2k8jUf5NQ/1hFSKa5MnT4990hg7C30BmzKPq6dcDD6GdT9Fu9p09c/m2w7ta3MalWl5k
wDEe2JCep/CtG0ZbEBf6cW4iEjY7ODeSwJpSHOfkpgs/In9sMQMxB+d3T3Yz76E8x2t57oHKE9nh
hSi1AKdjnSAREtk+KD0NKzwRzkbZ2c14RIsbKq09gvioQNJqVwqwU0yieXpPIPO2y2BOZcwXCm8t
c98K0x0EPwtCRrIM9H8wqKUSDB3y2GcOxGEZr6m4q1DStDcs7jlo73H6FyYPmXjT7J7MEeYwzZbl
R81gnmB3XA/CucarT9519hOnH731FkgPVa5tEJq+Bt1q8uZqlxrIVhjLBjP2ml44Vct7JHjp8KvX
n6p2l8uLsERUmRDklHXsVhWr4vgHggp1r7GrNnXzjDt86cI3ianOHIorbOM+wUPyrwoyt/vIoXAS
9t5zlIiIWFUkbCQIo94mG9lNSXtR6nvHkt1k5AjkV0/2ERt0ve9z8GkSbAByNggYQpOLAWXqHkPh
An3Z4ORtUka1W8wrlWjsEO635sOPTwJdHlsjMeYj9mnP+UDltHJzUUAuCCsNHBX6aZRHEcmp7Daw
ggqoGqKvAjeRiJuh1T1GuHPxaeKQhFBYsa7bmf42I36FeM+adawtB46AC8eyJZTe2RG+iIu/2kBu
kDFjxsoZzFvwcuQSJLHHPwi4K5BQG1Pg6IULU7FS3CXtK3XZ/kLcomJp/Z1Vbavsn0RPg0QyfZEv
NWZHg4ihZM9ObgrcKtkm3P61F5NYMrL8UIzvGdJBewiaW9D/2n7udXp094PdMHwwGderi8IEWOPJ
AwU8uliQmCjjIhV4r8arROxg8RHWW1Kw1H3JJ7VsRiQG4BHXWMm3dK63JtQ7AZai9aYixMr5HfsA
Z0TiFsqW83sCXC7hHVEIE+AeYVCbom7vuEwBsYojkHd+8wzde3lKJB6dfcjbLZfvhvzXNDd5GQA7
OfWP/D/iX7gqQnBeuWDcWBGwUQFpXxS7pfVDfcVcYPZxlnvVtA2MxzTeJiI6Yq357vY15gesexEo
y4CbjsQk4KsC7PKg+x3M4ipF8qEawBpV2kXFTI+HzBy3XQzgX7Z78Rawwhfj91BnYUspCZLAQXQ5
B1+8SsU6+pXkiRN28BG39RtWnUf5VpuO2e1zNP9KdtLwgXedPYhvItgVHY00ES6MLMWd1h6F7qEp
MKC2rUVFz7GGaj38q8Bmp3z6po53BbZTYALT5xKcUeynRXSN+FnCrbCQS0frQqTVRX9UbgxxJaD+
9ScRQMBSP+qUuruW4QsTMILeSzRQbdPzjeJCvPs5R1nHBEQhPiejRouebdWxKd40RNRldTqtcj0R
AfhWbMdS5v8zAm60DL0MKCoKKBAHyyCZfjHQGf7shqE0kB+t1q6QapSJUrtJ8XsPMlchQ3gxnRHS
Q9yzhO+FpQUNiQlojNqDWG6OcG+ISfSbgeUVkocqWo7nvyLp79zUb+GgPUtl4l0JmxuV+AqrRnEN
QDhSkuPtL9bKSbVW4b9si4AbwdVTPOhkZtTrvPCEJy2d9mQsN96Dtz6jCeH5ACSA7W/tMt4dpA0e
Bb92cYIIiYvJzZIo892e8RWZnv/vBBiV6ZYDkohHgCR31qa85h0IH6H0FFBQ7G1HG4srymQixEiA
yOkHQ5utDITNsFwtRRlEKHR6qIZs1ORhbKcSugtSaRR3NhiIYMbYl9YWsUr5RiuFkgvrBwVfw2s1
V7VLtpr4h4jNIa8Vi7u14cXlvEROiZymyc7+VV8xvNTSSSDVY+TY+pDtJnqtVUb4EMkMq/HXZWke
EHH4prZua26yWt5XmP7XiKtYB6HEApISHxoGrupFMVfKUzjpAAj1NeZutlUcaMQagsEXUyJCVvJb
J7vzo7uy3qj+TJaIIow9JAWrmP0AX9IVo1+LYbfd/5QPrSIWcg3UgmXhHy9oaT0Q6AlLyZOelXjN
aNwdWUbwpnXrZCdelE9C1vjjbKzFjwFJjARKZJUCZ4YhiglwjXQTm0VP04xLot+A3MG+Uu3qb0mE
vLDCXMVbRWlDSx3jPcpsrCnjk9NspdRgbtdZsgEuolirCSAgPDzUvtDR+FpMy8jBJRGEtUfbu4xe
K3VRQJmgewLPmG8LfdV0StTc8FlKm3/NWjZ9K4RVS7XGqBbJF/s3+JzGE4mkNrv6OwMtjbjEr+io
Ijj8Zb/YVg7GHAPCSMJDyVKJjQ23HTDO5FoNK6lzmaRWO/2Dwoa5f/ZluGhoQ7YnTCqXOMlkXC0L
dIAcpGA3N+MVv1htAJz4WB6LR/WpMqXFIl7ChwfMissAiCslBoFTiN4MSjM+MmbwjE1/i08+Aan7
h+Z+iUeMMMFtKLUpnCtMLQgoPpC6h6/kT3kGb8Ak23tGkOSqRKrGCbBUtiQn2dEu1h2aFdi9ELEq
BOw9C/51YVHW2F2wkAIa+jCY4vjv/DVzWRJOlg9Ap9mNf7hcGPKHL8AMKIoZVUBuXQ/8cIj8qMBp
z22KA+S4OHFp8pnJMXLydRLm1xpjQr6jhFa80A2wymu1/6u133HPho3NT/nLMpQH/saNsLXUDX5C
VKU03YbksOgeYuC/q2VStuY3J+ODlN3l/wemxvNLHFlAE9jZpFyQ0WrCiEdWSzCyTLKsI6geIx09
cdDAiKWLtKBGz658uYh3gsJZ2H36JlS3vDqyzR14vAFqiUL2FLoXkuSMNcFsU+/M3YVhf9M7WIo3
i2FmXOOg5ns2zydfRpZ9kbIXTn+EeiqJUXww3AO9sm0VL8gPCb1TO/7gHPjn1inYZmbRXMez8j1k
u7i9R/VbYU1QS9izvc94bsysfYhE5a5nqHQoH5GpTEG8a7T6pPzv5p4kMKvo7CaVBKRS5U1u+dKw
00E+m7o9qree/Y9hQZhimTf638gGO1hcEp4aN899KFE7DANCdTbbb414QoWQ1jmCJQQ3qPakJSOz
YYKA5qQLtgqWRr396CRc6uEj6IHdl2h9sXOV2zi4GCWQYlyfiDkqasZ2vpNYQzTSQpdyEv8QDv8i
NFtju00kZHpWZmsTEZJtzQxk0xkGJRii/rRAAToqITP5vkYXFVcXn+Uks1X2+k3abDqRskFrQcNP
bt93PJEDZjJgBCRR7xJc5EU72BADIoSDHe1YWjI1CU95dJa69xBavswcKLLedZ0nkWlAxtho4tgX
pTvmMZMmEItr2WjfpQdkUUUuwNC5MbYN5sZ2+hSVH/yWTKoFdIFsAMz2MdT43xBaDQHML+aAXW+L
aoHxNe1/25z4Tn/sXuHIbCKQSy/r+4+0QRwrd8hXtGiTMeBOBEYN6uzVZkmPTwlg8TyoIIt5Xcv4
bhLiq1Jjnoss5SuZUG8oRNc1QnYI+/Bs/MfUeS03rmtp+IlYBQYw3LYtK1qSY7t9w2p3AAOYA0g+
/XxUn5kzN6z23g6SSABr/esPqYvPYIKdzEh44ayqJ2H8cwOX0q+gundarGJCTi/3c5x/h5QgRdbe
uQvGYG2yq6H35zXHTNWjwsl8+77tO5wkDDSQLjlZbvEUNFNHcWeQAmFc0Zoel4UGlKHMdqGfofmJ
cTIuMvx0E4NrTp1dFhNf2ioayATF+Cebo+9VUXPMOnjAFExEcmoY6IyAezEi994QUYWVceACPunG
OjSRxzRJDniEqRyla0Sd2eSZuHh+gWrCbhyaN3zcZFj+cCGOUGTttWA7LxAWjXqGqc0ceZCMi9Fj
FvssQzhg2lb9CCeqSab0kx/n+K/6KPwF/AeI8UlAe1QKUewnuOeqLXgahlfls/6GHq4Wgov3pkkx
93T7r1jVf8o0P3aN/BiENoc+B6/K7GK/oJovnRk3CxHuHIjnrSFazPYfB8/duZH+mSGEnmOQF2vF
rkj8CBvmpQo6HaCA+Zat1v+lw4MdOBff9j6ZWvgPrVujGESfnLUhH1FC90cbrzbKx5q5ScW1iROK
oBj3Dr3oFwjLRtq7kPyPKOTgi1i6TdQ1m9wSF0JlY0zjMKiusfaz5Ii6jymSU1Z3ZcDrUdr64FBv
OuEytKbs8OKMBTx9L5LgU5GeF4nvev3Gav2NFaikju1sE4Fjwe6Zv+Ks/BVX8Wc2+93JL0hAS/HW
QAg5t6aGe0XF1+GAehcs08We09+Y2+KLNDTQo1S0jRxYICF4M4sDvjSeNpnpf0g7+oon/5pVu3xN
PQA9jKi8WGW1qX8P5IwiF2mUO0L51d+deW0ZOtqhmCmc9p5C26eYG8w16qgznAp6w6zWwxlH25CD
o+p7+kbkLJyR7GTwtYZ8XqPTXvseKts6RKlTaKk92myhIEO0cg1DM/XZ79BQFDnyPJB9iqmofnYF
kdXgAqAWlQ1E6vkDsZX4iNgO+buR4riKa7x84l8RYWZC4mPda+v35Eh6Hh+bD4VroNL8tiFGruVG
TKjL+lfcRYRSuJALIwtjg6h/HW0Bwte6iBcAHNwy9UnLSbYZ9FGzQN9U7apPrHBrNPpXPwV3au4/
xrn4cLr4u3K897emiP5obdqz8IKL3UUfaVAyL12ogEw+MiCPH+Y6fAyY8BBwB5sQyG+XVfFvMko+
ywaqLOmi3kBj6xBp58MuEE1dMtHEiTQtPwpZkyNHwmFpJ/ysPx1UuTylw6Gagq1hZtUywBBGNff5
+nYLn2gSL/WOfU7VPzMuzSwM++vgxffaQzzeTT4V5FCI6UFWB+W1tNU2pU5LD1bp6HeMXXgQ1ofk
b1w6zmbx8DRoqFCLUmLOIgHWmfEH6alA0PoNon084QeQ9hgQlCHDyFBWD7KuqAmxyY/T8NcQIcTY
20yU2PygmYVR99eqYkVBOS04KRMt4eKOEVYNPh9hs9VD9VjScIoUahlmlYvzlnjNaRrUz4xgttGj
Lw3hA2G5zEDIbz7clpaQfe0zmsv72h3/NiOkYnUSJftHrf9gu1lY9O6tjZrUcZEAZYV+8GwKb+Uv
T5MC4TI9Hbc7/Jwch5FvXZLGSnxUiu2gSk11B5VB7nPgdHiI07erl96TwUtpO/wGEN9FefvTmF3s
Ze9p7Qx4OkD28b0OIrIS+M8z4E8EbMW8gLWO+nCryRazew6nTn6MkVL37E7E5EyIE0gFwh5jNVdL
XmQfY4khG8pBxo1SoJqJ0RaVNvmiEu+arqfEFV0Clm4d6tn+m1Ki+naPDjDzz3UBq81iAhWkHnuU
4SAnLRHnC4+cZ1qC0LLvqE08YitCOHjJdyExVq5GnBUsbCXdApS87YhoXjz9wd3BpzeesXXi2BTm
LcuWH7pZnkNj/tpkXRWmOA2JB8eCTc9rOXKVrX9ERVU/xTHEy8UL8OVYlntDzR8401tWWA+Dz7RR
e/QtgXLloy/ZwiMWECdcvJqjIrvwHCBBhFxhEU7fbAl1qGGrnBjQ3AsBFW9SxTEqkb3kYpEv61de
NNJG1dV06EqvxQlUgegzop8XDvDARXJdd5iBWbH/O0mCkzW6xV3NIHOromHN8uSCy1yVGfei6m5b
BYP9akyrL4PoX8ZUTjZpwUl3CcdZPIc2pCuNvvMuktFu9NPph+zy90GF1d9U/m4bexsUPFJjFcZP
JTvttk89cWdBpZ97O3rMrCJcO1Ifdzs2DUjz/3vxR++xztnKnahgyu5V2AdK/TVGq2NyH6mvLlx9
wS+NoPmLpB0/FwkKOCOb7OeIt2wzJTOCC0KHOpBPv2F+HwgBva+q7ejgpOlbE40Xypfq2HhReClb
YoRZy0w8Ap9H017cveppp0ZNLkgyucimqKmcOkWLwcykL3N8MF1HPSnhw24Ya2wYazWvdfR1KiIO
4wILCxW1+skvEFGlC4mdshy/HGCuro7it7pDETfL2oc/YIHoVWZhRgo3yU5oNdYXsFi+jbUq04FN
/pZF0fzBlB/GFjNte3lOc45gGZrpms42+WSD6x/hKnnntHcAIWet0MHIRDAWIz+JmpiZivPWxWPw
rNPgT9wG6a73cdAuxx40oh/Fl/b9+NlKkEiD58LkowJ7ut07op+uJXNd0NHgz9zPeBt5hQvcTQOW
9ZOzXQrO8iaV0UWmr1VXYnk35aJ4WsrJerNDrLcLn9F2XmAOATXkSHTWJfGWlrH83EEfQrVlett6
X9igGIy35SlwK7zS05AADKJKRdfMd0Orpo1Vk+Vj/Aqod1iTA2pr1Nuwqcmq0kibhzgmvSYvD9NS
vAL46/eqzac1HJ32NLGK81y9sqKCxyzog8deL4DUtE7tyDFYx4uCUcQlEOu8M8/1gx201Zk6DiCN
bRNigfgKob3HcEAOUZ3ar6kg2ZWXnT/4c/ZQdrAVZ+O1hH8zkQoRULlUhJPAaqy+U0Pavrgx7XDt
Pd++6EPSzPMu+I3+kIznGf5gaIBtsnejzfzhm+yuC215DJORW+w7cffQccAfOlDU2+3BAMoB/KzG
fDdnobivWWUnPX86o++8yaF/dzt3UwgmQSIir35ImudiazUN1WaS9RwYZGc7tQ+RJ1U2sTRTfC5h
CaSyLQ+dhdw4HyiQwjGeIjKZ8ZCuMnmcOz5ugkFdy88uTmuyi2qrHh3Z+sy5U1dtbFMcC9S+7jJE
GEgMz35U/dVzyhEZFzCxm2lOvhe5uDLpnZ/KNABSsaLwbdXIjVNvU1tb59tdTe0RbrmVvo7WQCbQ
MIYP1sJku4NJdGpnyDV9uaf0+FnP5fK29Nj95/DBVDlFH1X0Rfk6vg3ldDRSZptknOKjgUs3tone
ePi8gyVL0Kv1QUnAK+zZLqq7BBxHddDua8d+bBMUXJ0TbeOFDyZr4DmNAV7pST1+9aYpfgWJxM7b
gQw2ZchE0V8Swkx1Y7rLnFCXyIleaKyDZQfLJtp6Iit57pVoT5Onv0cTooiudMwdrYz/gOiles4A
wYzuX0PHq18aB72kl4TTtRw9mmLRMLEPsoLECx0tbD2QmV1/uhY9aD36jP7RtT3nPrAGvXM0cJBr
3ACKmk1+juec2qmVL/P6F+Z2YrLgOdjMdAwj1ktPkbXrpPXdDpyOhKqeKff6r9iZz12uShBHBZ/Y
xR6tckh5WKYQqzmu900IlGzapDlpqqeQLWdnyhBfr7GghJ2Dex1JapF5elVu02wiOKMPmQVzYejY
QpQnnlYXQ126qO3WSy/J2xpdJuwpqryLb/HXGhMRZ0P77ZqkfrOmvN5It90O+ECfZmETvgvxLfBL
AtTzdNm3Pi/OwPh4aRLcZIxb/jHxX8FO+MzoVh/DWYHJugHsQrf9iR7+LiokDuBD4p7DZe6wT2hf
m7DGDMvvrB86Uox6g+k6zu3PbHZbqJlEgWeBAm3MJHB0IpfyoasgG+ikrjBQiPs7uQTlznJGOqsA
2Km1MWRsU+J1lpgsiaatsyunoHji9b87w2wzeh/SbU0L/ER3Qb6bKV1a1NTZug5NviW9eacJ9wa0
01A405RgRN1TcOWkifmZfVkwSn3KC6p2u0+bXdgiSHYzqLZDESuSK2C9IDmJj20DozCw/ezBRH1w
jeuq21qU8d/GpSFJZ04KYh+XAjlU6+LI2hNImilETUVQxOfbJR/QXLkDLOOiJb3vthZ0DdS8UJ7K
KD7evsvyOlxrgGEaB4PLxQYHtV2re75dEJs4zERWaSwweyKct6xZ+RRCEhQL6cwaqnfZUrypIKn2
mZ8wHEpzppeCys3xoKV7arBxgczQb2V29DTLjrY1IcrCX+oHGfLiRmfqEPZNL1kdzifplAdRNuYp
RzReN1X/HJdutbcTWD95H3GcDxA3h3qDT0FHUmOa7JWr7S/h3yWZSt9dP9gpGUkocvmw88ds2it/
uDYI6c9D1P60lwJS1rDHLDneuxOWDCr9Y4WO2teiRmAIe+SaRBo9ysL7LILwYx4fw9RusbKS3r9L
OJVPru7xEhOpt6Ul/GEC0HOftPUfHXIjx7bmr2Umz1JKedcGo/vdXW3dlqo2p6KN2vcRX1LsjUbR
FwfpIG0J1osyxVuShjjrmjY6BFgBHG7/Er2IEMPUejfHeEyrocGAIf/PpZxaVKK5Tv6GkbOcQ3FE
mbWzI/HpTgNST0wdWbGpdVyTQ6Ag+qR9cGln459A3oD9zQpL6AUby//bVCiBSQbTPp1wOa4+MRbO
gZMtDv8OkxDPKGzvdkW8wHUK4zY7BipnbKMAsTBRoDHLnNE9OrHnHnHOdI+3L5XO0m3raLCRsj7J
9SJ0qsHuUqiPSTEYODjB41hXyJDWhi8WMkQHDkojwzE8ZVAAiYgXiLV8bIIh81nT1nhoy3BE09VC
0IqopxMChom4igidS6BC6DPtgPKXUIOR7Xpj4YEZ+BKkvrSCJw/n8fUL8J3+ORnHbteoMburvWlf
R0F/uhWfjVh8iHfwlljOKxxfEP+4lsLVyIdb98+pHRBrBfwUxB32bEulH9MJQ4ih8rPvVahhG1An
b0HO+9rtzr7Az6xWiMFuX1rYae/HrrjUPS8Sp0lqivWu0VP+/8u//4Ykzu8byOSzwFXGYL7YTXq3
LKjdPNMv325l00J/8MjmRvXKyGfA6AIPa5xnChdPP1idzpsL/MVLIsM+Kru95Fh+qyazSgvksbKG
q4KTtu2L2n8PCnc6avKoTipA/jDigyl0xFvWM37LOTK0cUgP4aCogisDWp2lJV6CcfqbH6+/5SEU
0SIQHDB5x8Y0J1j440/7zdJY5U/uuOubtrvkIUbO2kvOWUKUHrko4lBJifFZ/9wscBOt2GkZY7ft
1Wm0h+k8tsV8EbMTUBRZn01ZdbtFDDyD0Nd+VEF+Wpr6IevjAi1O6b6lkmBV3wmf4KyCxCfMckaJ
l0zSh8QplauHlAtpsrZCVNQO2lHh6ulF+AwIAz/DKkyh7ZKZ8S5GI+VQ/cWPNGdYqDnyXZz24LEO
r6k/bK0ydK5mgFZhj229/bfz2CNPHXqcPkkecyWsu6Dp091Y2Ey0LNAU2bTWY2xs69EKTLyfdfur
7+hSIuqI12EGgPfsUJ8caTkoBiX7kKDeyBN18FJMheNDkM/Z063irFwMKUF2bKQ7tM8Td+52Ygeu
2z3ocUIqX4erHT1v6cGxx2eQIIYpcUF3vuqa5IxswAEH3CxNDAdddErtbCmPaV7BGWw1wYvLcpfp
wD6Vi4ttoPbI2zOkpdXrl5x782O0uG9xS8rMMOCSpFcnaOkXhmQhP7pP8rHAOGCQcK0FPhy9VxRY
JeOjQPoB0057ydEreAzvxBTpCofQ6cvvGLL28+rAsFb8br8IjJP1b6d01UW0cKFvNz4T/a9SyIvj
ddZRpAk1tg89y6zEbvRkNu6hed4givcrPoJpXhV1tzcse4ipt611/L/91Yndj1HEcEsaSvzKxep0
Ud0q4Agf2abtY2qr89Bgc3SrB4LVdycAJ7/v09Q+hXpG3B0x2/RHkZHh17bmwUpTzIYGYj/8XTp3
FS4O9CJNU/6Fzad2FrUXGEnubZUqCu5eYlensps2c4UDR7m0f/9bCw65S0HYD+9ZhFVzCTJ4im2a
Lu007r3XO+hRh4CpakUxES9eTPy4KDaRjxWP048knyZYIaWtoqWmw9p2PM6HyQvDewm1P8gl+lhP
P4SyRz2RMXNIvBHvRoxvUReJYZvmy4Uec7jaGmVAVXAbEsgD5E1KgpMd65DMyScOpNBHi7R9yhp9
jiYiplIO4PthwtW7WCWT3XT2bBbfVOr+02WKPqK3p8a2X9F666cM9QhQcB9HLQrvgfQf1ZI2v8yb
wot94jRsRW6QZLKJ+e8A5vKE5drPhOYzjJsWY/4edaaODD5c8FLtSLlvNabQ1FRptK1sojkkcCxi
aiJXwMZkalNnVLEPnl04rIjKm6erRcGdFZKFnlKRfHPtEvjTcwl0cqhSb7CFzfAorOzHInBhizLu
2Xvh6t3eJc7Ryz37OPQOgqC6yQmLX8R6+tMzJP3bEicXmaMA+PdToBIfU16W167h/y1sqSy1ofHL
XYNQFvkRL9sOIdSqQXpnIMq73IYAaYAu7/61d/UAv++24Bd0BgdgoH3asYNKL/Xv/z32nTvdu/Mo
D7kX/aehxiSE5jMr9rczpeeD2VSrg6D3TU0IbGonNdc2hQ3mpONHVnSSAwsjuzmx8Yp2njodklcC
MkgrPsEt1v1ElgpW4P7a+Ccix0mLSRKNF1EgqpyD/cDxGHiePEdJl1wDqA6DFevzNAfV2baU9Haw
PusDjvzTo2+Rn/SvxG2X/Huq2rd/yxk3AQxkOsJhx9ojhc4J3mByk43IUf3vWLcxGJ4yMW4txyII
VQcFHgKB92CDmREE23YHYJMTJPVq1w0Uure2fBrfFo3z4TQ+caK1TyndyKM9xwevI0JtLrwf5M8l
mL4a1kjbyUctYXPqEQ8D5bHGVdruA7Mwl7ERHyqsA5z1CAqdkZhSwhL0yKMUVvnBsN4YdsfumZZQ
sCN3zkGli/ddloDG0byvS11gx2nZJ3tIETTh4InrCSQ+6AfQcfhhMAVAZ7rjsdf98dZcWEV8+ncu
+TElPQrBzdSMw/NcQzy9fW/nTd/nEQ953zfhk2EQeTuXb5dohHnszpigRzp4/28N4swe859Fou7s
PXFSMbtHHOJp+293XyqIwmOZzETrsRMlvv2RJMP44uv8+u/WOWZ7q1r/W78unhg2cpJVe5JMcCdv
EKdh/eW3S2t8etc1cNL38+kEh4uqLoRguSR183D7b/jVuLsk1decffkC8tFusp5J7Q2KcIcQNSKg
w8qO4sVFgjm5NzEjcOfG2RcB9YdVB2LrpSkqgaG6tGVaPDmVyp9VDwGXXjnUY/kufMrLpOh7TGFH
immfSTEAEaaX4nvZwCgPhhKJnOWG/T6YGdjcWT3ehthQzAUJqpNSx39FdtZgQjrzyLbSerWqBaFQ
1eh3Nv3wrpgUicyNw6yklc4uVsxYu8X7EY8CGXrZxAIniCLf+/nA4LXpH7OGAYOeW/dU1LAnIkZH
m9xunhM1fGmmbRfj2NiR+Xbx2XV41LRM24qZ7OhKNPtMRqu5TfRZKpMzAqUXugGMFInkI0KpOzZV
d7p19gMsnluRw1TFbIgmUVsbMcBuAdu54zFlvyxyC8BGUXn7cjw3gMBbTLoI6Fy/FI57lWM2n5Uc
RnhtLn7KaecSqyGLvSq7aDtVKGZD15XH3souVgpy0qgqeixD23n2RfNSO6FhUkzxDvxD8L0U5tzh
QJ6ysZ2UKZ9TbKueE6yQ2yVxT5UYFWHPHa4n66Sga9ClpiulxfOS4FvaTD7GHhT57dKDAN1XDSkU
feIzNcmzjnCp+uftCadyndD6S2zqNKSvYtUfrQsnGf+o2vJerFrBapZpCFE3gl05MAK8vx3niz/g
7pQhG6rqCKbIKtj1itjf3J5LR0Z/GX2j7a3aeNdKhJkVwaAXJ/aPPgZVWDq3kM9DuMeB19kbhwb4
ZM3Y43lNxNTPkyNRhZRFpVzU/raevbmFirkGfiZa673EP2bJVHnIEIWfkhmOTB1SB1XIYvYD3NfI
q5PjP1TaDub2obIRHEs9MYr3ks+sdvW7o2AnyRaSvxPB9bmhrjHkO2dWa0JMuGaFwf5h54kODCvI
A3OZr1PyYRSmnOEODHr6kNSPd6WDCLFXcuPOg3e2VPXLaeaGo4CPBkezy1JKxERj2W5t+vHjOffG
6AwYQ7Ogrq6Q87OH3oBReIX+gBH1XS0RZXm3TbQ0S76xDC7vQNRop7pfieWWu362YZxaUNxatI9E
9EHz7Zv5UoB4oYPzaHht4YUEvjs5QQTFJ8188Rxa4keeT9aDLIL2sGCkngVJ/Oj3cq8at3gtOxhd
8fDCVPW5dAlQYaVG9y7692ehIlyXE2t8TNrRnJkGPyPpmAkBW/9WEYseYrMIt3Ueo4gWE/QwDdu2
MDGF4ZIVGe5nUKCXFdAZVnzn9q/QgaqVOf5VTZCzaZVR14wOihfVOu6mmiCLLSGpErThDB3Apzl3
2eICt9iJvIzuzYToplvbqz6bSA0AJoHW26wFobUWhEvPWyKmZjI4PosVlwKrMN9u3yh1oK86lQQA
WZ/B2LJmDNCQyqDD/TvA2poFYRpQDq9KCJGOfXzvIO3Xd+nQYMkgwSy9mpldTX552iQXQFS4wEU6
Xz0RYDJU9Zya4MxoVQWxwKEHSzoSdPmO2IxuI1Gg0XU4VVjCPrl9kGUVPjgz1KhERM4pndsVsHv1
Eqe7SElOo6P0eN9YjwmlzF8dVl9xT2FBwRlup6Eg6dmLkB51ZEt1ptxHwsdtmZf3TY0VE0fA0Y3x
ohZ91MhGLUhcFElzrE1u4/LUJGfjsWoyth6np30NygeHvNvHRYcIEuYoR/uGajtGvsXE7dscBr9D
tD8At2gMSxbxVgRJf2Aihu2OakjzjciSvhUYWTwXJ7f8zwcr+lj88VZxflLax5F9hU4GwiyTxmFv
jd27ZYrly8qK9rmpXNgWa0NUhJk4dNFDNcp1jCzhEq20EcsrIzT9WHFSsvxsZjOdo2baj8AH+JOT
aRICz9xTiVcYmw3yXecU821EHxh4NUnfoPgbPyYzlQnLuA1rAIegxXWnGrPmeU7jl3EiVy6dmFeE
RHGXemyBuFFgR02xQ+g+XZG+1+chLscXI92tPzn2zl5PPUjMw74L5CELuOkAaO61NgODIIeq3x3M
vUxvPv1vY9tE2xJnEZLdMIiHRfCtGKp0jzCyYTzrEJuB+XhVpuklQFSOcSUBCium0waEaHNAxvtQ
/WTr7Te3X9UNkMiClPDIuRXZmTdC3lL16SwjaFfOHy45sQ+p44bXLq1H0rqCD5Be/dYyWbFklt0P
iaFbwKKP0hX+fAgd8jYKmQKYLEmVDDsrI5xCtCEG5h4xWqiULGXJY6Od6jz7xE6UmO26Y9F/u32k
Lo8eE3H/b9PaNr07A7GCQDy6MwzhSIXtHqMe5yemQ+jkiqw+4sL4w7ZAvsNGTCeyJdhPXXrjmnDw
svbBy8hEc8sCAb6nScqDgmiXyPpUNixvwzwQNmG8Yyw9/2L70XMJOY5M5c45lz6OmbfXVJU9NpEh
HQCdh/sYaOQty9qsuqst/1QFeGq4rX1yyROOpF6OJCTAce2wZ7TyTZdCF5VUu997LBRJsJQH7Xbe
zqp93lbVTmSxkyjZhDik3A+F191FgdVjoOmUKF4LtcswCNklZhUFrzNT1bv5tlc0ik4XNFe9/EPH
bphYEEuzE+Yl98fneUgG4kCBTo/rlzZKq6VykfdNE2ytYTXhbOsBy0tMLvyaY0Wa4b0Bzl4JJNEe
5hnnso131lxgOFLwTB+aDuZs5Ih431jgLGtrYwyuZeMyVvD7yUJjSTtvZdMz8x/lkePMJYzBsfae
g/x5cBjjCZBM9AiKzYR+wnXFubZS0hPXKUVNsY9RSNVhew+n3gDVw0KIH8cYwjjhjB7+ygayGyZj
foUhWbWedBP2pILJ0nF0lXOUftAhqsYEOu9n2LDDYu84v4dLR3Xx7gRsbL2ElO4PSXL20cpOlNX3
UmC0meuKfQausJ39rhuJrIfksy21T0Vgd6e3xElxdnUhISYQR7d2uwAQJNDDvTgvDmVrHcYsLK7j
SlMpLe+Xtbi0lGL5HjqW3pVIPtkUYsK2QvxZpjB/RqhOYmzIN9lr0GXWF9c5d3Ymr/VHM8htG/gK
BaH1htATenlI9K5Z+hP7Bkh68oV3AYACtSblA3S+mHCbrELf1dgHHKz644zF8L3yYG3OvfscVHG4
LQtMvpdOP+Zl/ZmG1iUGIQMwy15KO0y+AiIsPGHuvXwh+oCBIUzz3ys9ZdvKmNAza3pB6yUOgVs/
RwWselG9+WGKR3bkd7sAy/77qZT1LiXqkORJGO/rDEEFjviK4WOghYsbcDBqYqsxuzyB7I39FiPj
dTNtqinZ+esooy+mQ1lEgjIDZ5KkkfQpMlLbKKksvHwJ7XLHY+nRc/cgcO3E+omfu3W+2VU2Z6hw
iAnn5szrbcoy8TdZ53K3S+P0O4+ckSZvmx8prEmM1dG6LLYHluVMuAjXjosEA89XnxItlB6nwcCA
eZ7sTx1aQB6qnT/knODBGwbN3e2xqutSnGFLgIbyVucmeLVY72eoVodFQgkKiwaLCaSzR3cdjpLX
bA4UxYztgvMoi/t+xGTB88fDOIbJSYz1D39JcKAydbBxBcBo3zf+Bg1b93gr7kacnq8DQV5eSAxF
hTn0bqLyeEjnxnu8HSkeSaEPKojhTdTOTz6iTQNNYGgm+8X2oWgbeljYvhb58WjGN92SE2WDNfup
9acYGkaOXzkkasZbHaEJLuSiVo/z5xiRJtVldB+dFeyGqrQPvfCvGJslj66BXnb7AKrODl6KmcM9
VNNDDP72AWe+kt0lCBDU3Do9D4rRKdJtz+SU+sYx717s1ju/SPuDM4XAvtTVFjHh9wW0gbve6rtD
3CHkk9XGOFH3qSSzTDYZPO+0Gz6qwgxbCWteWjFI363Sm5PpzgOGui9XzB5cnIyXFR/QaasxgmZG
b+s/hhfWsqKR5t4+FGMMW2tbzeYwOMmTWJKtEY7ArC4mHDqtjv9AigU9TDhZ+JSDiglCzn6YSL2L
+VfbZj/sycd7ae0d2MrjQ6EJRgOcgi6yzHLrWr+NwBN9IkV3CSl+SrB/muOg3bo9tlu1rp+MzrFj
gXDAdCWBXb4yCLJpUUfcUkFwV2KglXb5q1cu3xML8Sj8iRZ9v6HtNw79zW1zHR4jtOIwLXHOihv3
e7QASfCErraNHePeox0FAu7nztJx8RMSH6TQETDdr37WeboBmQ2w2W4u7VTW31d2iB1E3uPt/rXY
1wYuocGLP8mttzyLqGN35ICmPWQLGSzxEAZLfO1yO3gGAeTX9qbaVhJpOayw5WhAS7f5gsdKE9X5
JmvRK3U6xYF0gTzrJRA9bx+hsKnfgZ4BNXXcgIUinYKYiq01m4bl5RivRLAJ3KCYmEqQkqXnBUvP
YYmugSoYDVV4loy9g6FbWG3mIK73OrEw1MWdcXurq/NQYSI5o3Ky3Lg8+MsvZbn5v0Yvb5r72XOs
18TDwdMZ7XDbBONz0VThJUl9MmwL7F6yr7YMzWPUID5fWjhjAD5UafCisXadiwelUtTvQ9gdk5qa
rALFuTZQyUZhJ6+OQ0UHaegxkZW3g8AFi18LMtca9pfQI7SghbX5jBP9dOrU+IUFsLnD5nQ5ZmNm
HV2xH1zHPDDMEmg7+FBWFNCaen0l/Y2/jCzOG+7T9YAdB9rxKjF6m66cD4NaaRmy6Sv0PyiKwtc5
UNyEWF7SmNmTENiU12bkvoIj3I8TZnFlFSA7Wtc75Iwd5Ea9j2VObJCCdyCHcOsvWN0NRswPcVjY
sEFfnUEDH+dOju4W+wZAgNAP7yuabjxSKXiBfxBd3JpYFSJO9u0qupSBTdy3C26leLpVETGyWJnr
Cc6PR4MH/AbUlkG/rQglkKp9T7Nq2VmGHB4Ya8dpbuJjmgzbzKsOI9Qhb7dSGDuHZ3xclugipsqc
htw8DOuAQqq+3SgbRnzU2P2usvKrl6MJvK0Wrx6vxjbT0SHD9kEYgWudh9ggyaaHDii6uPuuCuTP
stfTk/L1aouDi7NuxKE21ZdtlL6kWD2uUb23J3ogZvUoS2a8LebOFSyOXVCtn1pnsCleqypAEMTy
Y79vEmVeh67AkL4bPwN2gPsyn97LFGvP2bGKe91nq1Oq3x5uj/LtIFOO/h/uzmS5kSNb068C0+bW
NetgxTy03ZJZcp7AJAmSmdIGFiSRiABiAGLCcK3N+gl63+te3UXv+g30Jv0k/XmASDFAiMnM8C7x
SirJignK4XHC/Yz/+c/ksCKCqI3FmCxgVCen6Km8ixT3l+VyxgsxQIndRZSChdOiVqBtqScwSEfY
ytQdLc8NfXGmTZbe3YTJlUDHoK+hV0lUMusEGdnFT3WycekF1n5sJTST90c0SQfa5ICEEBq30kCX
MlznOKHb4GA8ruy9SYCirYtCyRhwkzuP9aP5yBsxlUFh4YCUdV7CF2QXw+RA0WcE0rHOMU4Xv3qk
b+i1O6xDF2UxSfeKKX5nrdKJWJyPpuNcFw7joRTm3o/U7MIB/3ICO092zjQUOFaoGEwhI7MS1bgl
XgTIJwKqvOBQerNyfla/7tzQo31I6aye8jiKLCC7CYTdmk2uwQyhWFHz/rFu0zsVjZiPgutLfOZB
01rorrIfhR7DLKziV425afvuPLL3+3rpnanGr8bSZhZ0n66uiFTFqbegocrU6TWzcpW5a5Q79um9
HgMZE/kIFZIebwQyfsHYzPMxcOtp5MAzH4fHqYD9KZ5HcO2EDO8wYJ5bkAikpFElZ0paZLtlYBMj
J94qTLVcR78knUEDzhDnm2bnPoMjHAVA4jGFXwVuAyDL5I/nKtTZ7mR8OQkzduOkxQn3crFnWsMe
5m8qnIjwrLCW/syAJXiZKpOrxTwYXhgpsOtV2iMpMzh8ldm0t5ilyWEAxurOIO8/0iZUFYMgPDer
UXdVoBmbdIwqTGgbqe78NOhrffgoXLLGljG94MhNe3mmiRIr/XDiTWlqOPsIhIghgcMiP6/6iy/p
LCkPFjThX3tz9daKl+qnpa1QiQeMXpUCyBj1fQvHrprbVXdSuVY3HDNAYKaBgFEs7SKCln9W3ZSg
Oz8vKwabzAFr7dbgF97EjQdXHV9ukUeaQzala9qtW5JyoORG854Hum8UWjHcNB4zV4zJhQeh0nih
kmkTFpgK35EXjWYfZ3m8AA8779+QPADBPmMOM9FGXGf+LI1e+LD0Vs4EdUWvO75QART1ZtwHxgxO
Ps9MsEx0C+BsOLpwhY2suI7h9tXHNLiNEvDlZa5YUBp4IzqXDfj4ybYfjk1ai6OFU5ymE1rya5MJ
whDmVyeAIENVobVj1EcfrszQ+EQkVWIsxrTMW0AYwuFkeTwr5jCku95dqMw+A2Q+ABXAhKP50j3r
1781TacmRg4HhykGvcCd3Q6HkA7A6GH1RmG0B90K5aMyom3Xyecn80T5xagq6uU4IIBLeKA5qLjj
JKcDlTo4nRA24PUpE5bS5XQKh7uqnrjzEdU9siuguMcfJzkN8dHS6U1o1Mnm88X1QpueD8dMwbRK
0FuTYmZA1URiJWFS+QRoKMPryMosUz8YBqf60ITmIYxhXS3d6hQfJiKAPVHATC/EqS7gQIBEYSoA
V/lIv1CHuX0yNcl82Q6Qj9qqFZF9ocyGFyElWkiBYwDTwq/KhgF1lplxICoaH5McBxo4srevKF8i
m3FIobfM4S+bQYNl90+rCLyOoZr36dSKTpICxLQxUoefJ3FJigISNMXy7qZmsDztQ/kC67K2G9XA
SciDR/sElY+RC+AzJxt8kxjKlxlFXjvXbajuIGa+yvVl+iktlfFpkOe3mUd75HipG5/KiQtuf17Q
aagaUM4IN7V2G2r9qHgUlJdpEB9YgavcjXODTL4eHK0ut5HCpkH2v0tPCf2sfRWSH1HZmRo4f94Q
2kXs7fjYNYH41aEO48NozopdDTg9zxfpsLUB0vTckHazGMLXpHTG+4s+oyXr0E/TYz/jGU4SEEIJ
11Mbjxf76jyc/uKBl93tkrBJrwGVA0qyaHVduQ1ppDCJdDTTr0dacZJltIPDWrY45VYeLt25eZ7g
mR3Why3LHOZoVODElkzHmmnwRMFi9LFIxyNANdghfThbHi5FdTwN7cdaOnZGejkCMnNtzsTATQsn
sMbHktqZrDJBNmBbMPYMyqn1dT5ibusq4516IYULqzBuQbHnuyMmMJJy0S7yoeKcAMerSDDSN0VP
nohZQNnFdFOH5KDcmXeoTmEtsPVofD6fJ+axDundR+DAiwPYrMKz8eQyUwLrehxQRXcK90LTCwgZ
nYcs0RnQNIcWOc6gJ5nZdAOHnrvvLmwmR8bFVUjZ4biuxAJYO8mmV54yv8xFhJeF0zt4p87xuCa/
6JMJ2MyxBWx7GhOpwSmTWeP+LT2HlPcZ/U7+kE6smVOe5oskwcdMM5hEKTt4TCSNl1b8uU/PmDqM
zgsPFM60cmiToJfycFJOFr/SKJ9VAKj7Y9IfI/oDj2bLSrkajkhfpvZBXlrKwcTou1Q9GemxjGHb
LLXMvJxlFf16kymlKLyo4dUEzrp+egaHo7lb2R4ynYqOmEnPGC7iB6OkNRZgi2iNZkQUinR0Wh+F
JeTyZ7ZBaV5bzqOPc9IFTA0Iz6c5zE+r8z5bBsopGUlGH/Tj6tAmh/RkqkF6xntLXitzdERDX+06
YL9j4DAGGKAJJeXMxicCvEPlwVuQHYc441QdlsCqw0mfFgv4SOtcPsnH9CQYqftFUNGGq9qf7WU0
vp541uiagRZXIoceL8IUpsRp/6RwA+SQaAyGMapPQ3W3WMTBZX90pQzj8GO5pKMvGkOtHprF8XIy
MfZcAziN5wRVjw6RnAIUHWqRhs9dn/KVeqMADIIZyAxG5IZm7OpSCeYns7E5usrD7MBg/N/H+l8h
iMrCYUZkTmr8IFbmwWEBHvdwvizKU9eZpCezlHEnHt1HgCYX53WckU77x0mqTLtUy4i51AVeejw0
T8yMumGVV8GtxsQ8DYBLZegpOSs8Nktnan06LchcLJJ0P2Ro/RH9joaewes7VWmeX5gACCqlOqoU
sOdhDvOq6kypUc5E40kcjONPQZJeemUwZppnfhhqoOYn4ci4HU+gvOnPI9CF8MsOaVX9RBdBvD9l
9LAZe+5V6FHgqTNKpudRsx2COAKZRWAAh5gx7KsnCywzK8ITm1S0fOIkKmeCLTYNg5uk0m5Nhznm
SQgkZg8waby4zaqhfjl0rUt6QtQaug8I6YKREPtjLTeu50Aujim9jo4Lo0/6E4z4hMrXAUFAsR/k
ins9jApmWXgzIF40Ve4GLsQcC5MMTmkEyR5EKd5dDklLKQar5c7k1vZcrWulhgFLaOg4p7Px/EqD
xegig9uyULQheJ8A+imdNJ/nQZKcUU0mQ3O/COe00MArUee46YyCzyyB0nxhFpArzcgUBaHndIPQ
mHSfwjbH0U8XuXvnebPhp9yazPeJJjGrObPgFsslbLxFTqhJR9VJjPImnABAnHmU3xhMMZoyV3U6
PdPGWjc1VCaX6TRzMorpeLaEFNJivg1s1B4E1jE8mKKKMCKaGjv0clk6/AUOXFok9qsbNCacbqVq
VeeqmLoGjIYMu7cI9z2wz1w6PMt5EJX7Zqwvzld3r4YRHRcRFQGvnARXUQUgMyEe3CM9v4S1QAyQ
mKjq9XzUD06TMvk0TpbBSX86uudpgh5QomK3Gmlwl9jO5M4h33wwV+bg2it8AbUsmKOqj2g1cRdW
z84vI+HxTRj1c6q4jKebZeG1y9AQYWusSjXPARvkV04QZwdKHD66dKxeY/mpDhpqdARJIXY1Sftn
RWgv9qGtok5jMaVAq+Il0UMOq3w+XZ4BL4RzZxl8DkbL+MH00vthaCIKWyC5F2rFdJQ8zs7K6dg8
HxXqmTarx1eF2b1LqTcOoi/GeOp8MkGdWMnIHjgL9U5UHJgR545P4nByFUHxPdztgrWviKsQVALS
fF/LsAR0WjNYHcq5PU3UBGmtGTNbaymwoVVGUrYAmapGhnfTnzKZyZhQuVzmY/sM4Nb0ZJ5F7qdq
NgawbA6DX9VSiU89DdbnqtTg269KgVcyNTgfw7RLHn20H6sU8LkHI6Z/ZjeuoFSsslg7MOd6BQW6
FhzaJnNyMuiw+zmsXSUMCOeM31CrELxGMCPNsDrEruPAlavF9AYNq1uD6vmZMaEPgiGs9AAX025Y
9auPUc5Yatr6l0+uR6YAEa1LdvQ9kSVlLNwR/awwTJFpYk5SmDI2BTxoqerhZ33mkoqK4nHXq8Ll
J6hQSXPiOROe71ei+2M2LM/tYmJRNqc1ZDymWgZop6c6tIekAElvXE9NTjOTfFdRDU0ALKlzkQzp
SBE/VXGcnCdjuhEITa27FBTpvm1SZVyksxCiGDBBfRrLTddRnnZvB+Z5KkJ1PQTMaWi8mDEBSxL2
1LB0eyZjH8OAmCjJ4PuzxvNuwGTRUKenwwioNA8N8vxGWabHccAkrizpK3BKciHq8GnEyGKaYFKI
ZuJw+HGu6vNuReWLUc5xdr5KQvQjf1zDCQvLYXCGF52ZZWwcp6OsPDPcI3VRzg5ykX1EP0MONSxX
6W2oD6GhgKMmn+PeVuVxaJTqR8v07paUUO8Cx52dafQe0MM8/5gpZXkzBm20O0uny0/DsQcFA78L
2yWx43yogPjMAd94wwTIZm4cUs3XfhmHpGPLWD1fDItflgKHODM0YIAQLJ7Onby6oYPFL4BnHjhR
TjO+VSp38xkM1xTcryuGGwCzp70qK/QrLD2U6GlEdT3OwysFssY+XVic8zKDrC3VD/osWtnlHNRO
fDKu4QOaFzr7aQbDhu54o49enNHzMoo+54/k2+bdCEDGKg9jLCPaWuLU6pIcYOhCkSonGgW5/fGM
HsQAvPGhJ7r/AsdKYVWpsEjjTIdpcTi8xjDc447RyJ9P55c2fV/ROGJQFOKzRBZupI+/qGM6O9Jw
pu3Po8V1XahcFqEHy236C6WX2bkycyiWM444tiCTrBZQavYr+yQCrHtCHzqsWstjkgTRnTmhep5V
cXVUp5CXjG2oSpVKYDSGRKqYV0dO5Mz30nQMEeU8SR9mMLH0syC+65f5Z+j5l7tWpY8vR64Sdml+
s/f2krll3g+h00kwbxDgQ/DrTo1plyESjP3O8stAzcHlip8ilfmVxjw6NRf69AClGGGkoZFTUrXX
n6faLXCg4qignhd5WnwYh/BcB8ziWlB+ZgLs/JYRSr6nC3YokCp5dVupiykU5/SLi5FI1jK4G2El
59mBjQKsQkjibysTMGTGNDqQzFfgQcmmzm5ial3D2WmU3FLsm4KYEZ0x5v5seQ3mKnTBWV9ARjvv
U2j+aCnQwBzPrS8LpQf6+MAG602OuVgWe/kE4PF4TwGKHJFLmk+ZyVF05+5gb/xxlN2eqRmJs/nU
6g6Tge7QccZmpwyYnVTWtUnS6ICsDMmLCvKHDGK3InYhSXPojLFnwemEx0C94lxCTxnjLcHGcpxS
VoWvJDgcWcpxZoKysbLUvljGenWiFWVPG5GZmJkuWIvM+TT14CPIEqZBLQnn6RzGajqJ0XWjmbIH
zcneT52///xvf3+Y/9fhIL1MI4hckvznf+Pnh3SyyCC0KTZ+/Pkmjflf/d98/Z3mf/FzN3wg/Eu/
FK/+1tEgvfDjQb75S2I3X1fm2592t+8XfuOHg6QIi8VVOcgW14O8jIrXP109B48pFrpMaS2FF3Vz
iTf9Uv20f7hQZ1AverOYDP7x00NaJoXY3zBMk5+ePjp5/MdPtl1LfiX4rzuqH+a1BSKfZy4fWVnR
dgw49G1acT1dcyzdM37qUDwfrj93vB3D5mM+dR3r+Xv++nVbBPD6s63lvLHtxjqvbX8lGvH8mq63
FIBh79iWqVmWY2i6qtEs1nh+zXB2EI9l6+/u2T2v5aNr1o4Ng4Jq24aneh5GtvHoiqfuGBY9TqDS
dNfSkMF7e/3m6qVsnKPvOP68fcvyDEfzgFvhXrluQwSaauw4lgHAjtyexh14dxLQvLYXwN2xKB3r
luM9/dUUgeKqO6rrWpZpEACLv97dRdA0dBb258ePga5z0nVLA2Ho2Zqnmc2bUOtAwwZsrDqepnIT
3ttFEFqrlQQ0DrqhC0XvNG4AUKUd1+Z42Jq1Oh98/rutfw82QG9vA50d1bJdlKFquxwBY+MK2OaO
UI86R4NeSxTm+1MDbltNqOjGDpVRHl6DoN62+ad5ECx3B1ClYVroAkdDDNyRd3YQ1LZ6wNZ2bNtR
dVuoRBS/eMZnzpDn7ageWoARN4Bn8IhWFviZZ/lHDuEL5dTwdWT6Qy31gKJbO45O3dawDYcLgVPU
EIFmmDsQmGAoLc+1DX7zvZ0Co61bZOs7lmPqgPlVnCNXF6fq2SFQPDxG7ICqWzomAbDxuzsFumm2
PAaGt2NRUQRv7Tlr168hA26C5hqq7mmO6arvUAbW6mD+uE9gctfR+kLleeiEDZdAcfQdDofLfXif
0YFutjaLhr5DyEcLimZoKATrhUWwd0BTaha+MZ0JJkflvekCre0hUFB3nmfD1ab97vo9vwjCNcA9
Wt2Rd+cZE9G3VAQmMSDqHpdHxMarFMDz5zeIn0yD2MFUVUMnmnxvR0DCNdB2HFszYKRyVd0xiIOa
9sAhhYJgHCC2OlcBGoX3JgOjbXSgaByD+i+uuwlnh8dRf34MLGNHr4NDxyaD5NFw+95kgEvb8irg
IHu083qaawoHEUB1UwaaiuOgerb4WzVxD99hlND2IGiYBNMkVt5IkymutaMaGpSY7lMWYSXtd+Qa
u219IhO/Tzex+FgC2ig8seCzO6DvEBoZJIp4/3TZvUPP2GsrAUvDJyIiQAViExmz2dSEQkmgIlX3
mZJ4XxGipq10cwuvEIOnY/IIEh2wuHUU/OwQcD9WeRLmZ5kkVNV3Zw/JcrbUg+h6MqaqcHtde4tb
iBbUOAK2cJ91z+U+vDtboLa1BZq54+pkC6HYbygBxSWhTCkFZ4h/xF/vzyd22/qEik1KEK8YDYg6
dDXN2hCCgzEQeSLyieRm0YSrI/eOjIHVVhV6VIU8lSyBZegkBuvayDM9QNv/jrCGT86Q9v6qR7rZ
Nk/i7qjkABxCwyeTv+EP2faO+Izo8enz7/CL33BUvtZYgbBFj3UJNhzkz+q43/yFdVLu5QLPKqxc
cnJcjV8VNdnV4r/XaH9ulGjrYvOzD0Vp4tmPjd9dFa6ffbquVNfbevquJ3m83GljYweiZIwQ1n94
HA4yP3sI6DwUNe6npxLV8n/8tOcn/qP/vJYsEme/b+NF0flreeG1VY+ywSCJ/ORxvZQo0oqSctuF
u4N5+JCu16lLv8Khb7tsz6eA37lETtmgw7Y7XRqJB1zk9dLim3RhLtp+020SFoPHTq/wi0G+Xq5e
XSTr2q6+xwKZH3U+xIMsfGi8Vt0hh/nKN7CZN73aPT8L7+8HfkM0MMDjCLvqN9ffdoC/Ai1eHutm
Rvz7P38SaC3f+vnXV+L5pXrlUr64wM/3///tTu4OonA5WMtydTjWP20FgrztxaV54XeuN46FsIBt
T91B1On5UeU/ptl6MbFpERu2Xfqo5J7EftQ4ygLx0Hbh4zR5LDO/cQVJb7Vf+AIBZ/6wbOxYe/Xq
vfHmXaKq4+ayour/uiSeH9iDr3Zh258+M5mNW7L+r970+dNuxOvXAIT/FS3mh+jeT8LGe5BwbD4k
3J6ssSp+0uvvdhW+vmaHP5R5kTX3qkm48CioYVjG6/3VGkpb//TjGmo3zRFsbX+PB9lyMEwBdDdE
IvzntjJh835WNi6+LkGhQE07xDQ2tmtI2O7+IKF/brx+biFrW4KsTzLE0PTPbAkH7iAv4KpqCMF5
zSt4o+rbWw4ego1lJcj2MHzhpDpEL21P2KGfpYPOSS4E3DhnokreevHMTx4azoFIQLZd9Si8x28s
/IYB9yS8uSMAtUk+WKy3KM7vt63WtzXb0SCL/aS5rAw5ELg0petJuBV7WQrStnErNFXCusdlgs5p
CKFONbY9DScPL5QDIfz6Ff64gj8p/Ki5W5GIbbvb00G2ccAA8ElY1k86XX8xaAY6MizQuV9UG6fB
lCDd87AIyk3XpMYwtpVwL0orf7y5ZQkyPg/R68UgyYtB2JSzgPS23fZ5OR/E9ymDu9Zr1X6pKUHF
d9PoEZk01hXpz7Zb7qaJv5HfsCRcka7Q7evd1UKwJby9i0ERDLIXVk5zJPjDF2k285u6QoZppill
w+sB5rsWzI8rtkuawpiRGa1XqkUsI991nWLlmhePAvv6a358w+JGM/63cSZ0kZ9ve4B7tdbMwqSR
pNNlRB29CVm69Q6FhGtYS+sNVz4BXfbYWFiXIeLZ4LFpPHTRWdF6v7OwWK5u3XqxWhYyTN4tw1TD
pOFc6gLw1nbPT0nPszAZPqbNsFGUIdsuf4dz9cC5o1GyoTEgyWu/OBoZAzWgp3O9Vi1uGVFNb5Dd
b1xBR4K0CTwGnfQLzkvjtmiUoeQo5iJg7YfB42akByxehj93RrNf1ZA2+EvwVN76BfyR2tuW1frn
JJeBh3p/weLQh4SI8EFcrrXoxdmnO2L94/t7E7bJsGMHOALFWJdeRgBYrV/M83MlnpjC2vM/OnhK
q9YJ0lc+kljMAGwMprWRpn3a2PsrZviBMCrrEyMOkECjttX5e4vJRhJPYE7brnrkL31qc1k4Wa9V
71eVYKROyNs0FhUw6rb7Pckzf9D0OmUIl71O15urBSDDcTlNs8cNEciwR2flzA+Lxm4NCZI9H5Dl
b9Z/ATCsv+aP9N6381Yf8efXq9SitSVkra7oQc8aqwoMftvD1fPLx7DzIfM3nRTR+tl6cegAGlYF
+Ez7VZ8cTbHnzgGD2V4U2XUJ0v40yIvOrp80cvKAAdtv/5dBvBExyEj1X6QdDt2/5J3N0NeSodeO
RETdOR7U5A6dXnn/GIqa00PjSgqAlITLc1Mm99vy6hRu6UqQEch/uC873TJvnMyn1SUcz3+/Pugd
XN8d7P+3jjhEZMY7vc17QI8toDnDprVSr6F1AqD1+m3b5oz8c/wQ0I0EQm/xQ/CREp7iBaCi6a+k
DwBLvvE77wE19eHLJryGTsHN1/T0yG8scW33tevAYuP1f+e6+YaeBYzYbqcHZZZOGkmCVam/1TbJ
9xFWbsMt1cC7VmvXVXA/2pADeKCWguil5fY9C6zjCx/k+17bR3ETmju2DdeFnsI1RaeVi4p4aeS/
7zsucRtg6Nn4li0B1Ib0y99JaPI3nm7OjL9xEGmxp4OGsd4CIK/RRPzSrfi+x+kO8nSSFn7cfCAU
KhPTXagLVAZZg9V+tQr71gfq+sMgG9yvb5Jw5Rjy5Ii/XRqmHY/eeFVbf7zFX3zrF33F23X+IN1O
/wV9KOB4DfKhKs3or2a9Vl/751kMoSffYi+enbH/DPYgGgK4bHgNEhzND8kQ52p9hsQRe6Gwnonp
jTdxNy3yGUiy58sKAgOMM+nTLQf1retSTmhENrqEutVumZXJY7jenRCBaDZqu9e9wH9cryLWlJHj
vh5MGE0aPojMK2WxDjPbho0kpmmsv/LHhbw/iNMHohq+5tvfJ+EE7oERz9JmGPxtf/TbUTAzQeFB
RBet3qR4B5aEkstX+HPtniVfZdT4Hglx2p4/GXTuBtljwwuyJMTc+6OQgnXROPGCZqbtiWcy76QR
kYmu1daLTkHnpui9qHNU4t43dIqgw2j9BUzJyZrLyiiQHBRBmE6a6tqRcDtvuPZHfryRLnFfeILl
7/7TG5XrkX/fvISieautdI+CDTPw0h/+gZ2+OAj0BrTf695v/6cYdB7/5aRKw6xx6zQZxutskCwa
p3dLkPT9sjgP7ze9Au1lmPgD6+LoFkHDuFAfay9k9rshBVOCse3SXzT0c1Dx6x0Kda/JMCPAs9Ki
aB6HV73fN1434DL+rKGDa663theOZTcWlXCLuxjSh03IkATd2/VLtO9mDKrJMEaM/BRakg6rxomQ
gT++CHHEG6vKUOz1qk17AUfq+mt+3J1bWU1lN8xzv1wvV9+Ol+mD71cT17j5zdY+XZXgE/YGi4dg
EEUb7Wsy8KxPCZUXyTVd9M+3vX09geJoQrRozJewruga9Dvng3QDOSPoKFtvGvzXZuJKRuGwV27U
4moSu7a7vUmbIY8uGGfaLtr77X+lHTiif/uPujPkMvvtfycPYTMBqRsSZE11IdzIUemGhAtz4yfL
TT2qy6gl3g5fXHAZOGKC7jF9N51DP2/4GLoMTC5dx+GGg6xL6UEkqUGJoWFfdVvC9f71hUOvy8DO
/hrG9/79rGEBdRm14JUOfXm/ZYByGdneucEzaiAOSES3v+Qf7heDxrtz4JqGYgc+ZgdUGYr628HJ
n5fUBDnbHmXUrIS9jyrXkBCRcm4TsiBB1X4AwXrvh6PmwhI8qg8ZFfSmpybBx6bYP4z8x0EerE+6
cNJkIG67C1+09zWWlbHhoNx8aRIM2S7J2OYtNSTslRzjffrYfGcyzFgvCzvnoDQacb2M8BvugGb6
XIZdpB992DkT/+p9uH5+HDQZPvsJ3cXJYMO50QQtZlvvjJWbr65mYW+76qk/aaqGesBD21XPFtlw
sdxUZ1iZ9mJYla/P0o1sJYyp7ddeWfQta0u40mcAHsfBS5FIuNfnfjPBr8mo3IA799MXV0SQ/LY9
HOD8qbZtnGUZnilZn8ewakbLEKxL2DFZqsXmnZaR178YTJpxsuZIyANe+hlNA9FW/JbgSm37Ai/p
UHxxkGW0MF9CLBVOJhQ48vUua/P/ann/jZnGHi0x/gS10VhZk3A6bgI/3AT86bqEe33jj8KXksZd
Xz/Cj+fDbvyQnNV6nZWPJWPHBLTCLdw8HdBzrr/rx/d8u7wfbBGHjCbTu3BQQPmy3mMtDxmq7qSg
rD55uojPV4fBTxAVtr2JZ2Xi5wGx4ooCYb2g2D808TKi596EIni02KZLGF4hw6/pho+PtFEd+Hnx
fP+rxos/lhAa4k1kTL0gHANVSraIiFYiYEoSEp6iirHwO2fk8aP/+9//Zz4WP12Hj8OGsgEGZxsy
qkc3ITV95VzgWp9LzNE9yHAlxIzkb8f+uFy/87/vh37K6HA/7FyBEfEbqSrPsRw4utf7+PHbvZ+O
H9PO38l6jIn+wib9EgPBTLBl7b/lzC/DLGzgyRkvpNpMF2m/+KWvRKHyAH2Kkufler36Mq6+Q0L6
hq7f4ZaVJeiSc39SBBveyGrb39Tdf14+6CsdXluk2/NHEIf49c6zFe5m7zkP5noDr5JEZeV9I0iW
4E2DZg7hQKsz9rt+dk+54fn5kFAWABxXhlETHifDbxK7hcmu4erJ6GoV4JBdP4DBrbG0jK6XPX9B
g8daMT6XswwvZG/jdIipZ209hP00JlffbCuV4Res190O/ZIRdMFsukmYKqPvBJ7DR/hGy2ZZS0YV
+JjuuEZmnREu7V/gKed44/3BB99+3a6fiSrOJjRABjhQNPLnolTbcOiY+Nl+15eQXBWp4NZseCG6
jP6qFTXtWVgUea1NLwZV2NQgMlz21beclw/NBAiTMNtL5wY2kPDRf6y3f5Pe03OwXrQOaWRQKt0Q
4q3ks8e5TPNtylB/2fhSfjcSbyWouxAONhiDqb/WYN+VVniRIZABn9oFhRPmQecuzIbhViVPw9ha
nj/u6N72Xv0GCQZ7F2qjDexePT6krS3Zo7WEpOBaBPWRkuH69/ymV6Q7EvQb+Z6ic1CSiSjCsnmN
ZQCKVqcTF6YIfvuPaBAvnkvFkoN24QG6Pt/Q7FQV804kuPurB1hZgc7fDumZfxj86/OHEGMpJTgg
v/0PgvvHAS2xnQu/8vN8QJC3+n/+k+7o/G0/zCelYOv2Set3bnsflOMPJzcnjf0w+8D2+J9Fc5HH
FF4mwqy3+0eX8blTfyC6Lmqq9m1/+ibK3W/RSjw5a6t7Icro65igDhSeoopXis//GdpvuFDQVzZt
lww2K8o6X9Jo/HQi1i9WiJLJTww1Yf6NDTeNy7TYbyOyt73hf1Kbbt2P+Bd879lQWI9mNVZG9m+X
StAGRaMMrordzF82wTMyAHLiHjdSbjKyeXtplG52MsjIPR88EOk0eeJlDHA4JCx7CEQbykZPgwzY
06EfjUUpZZtT6XhrrfBH6v7b3VBHJSiQRn6E7F/7ZXskfikfNI4GY3raLywqeSR3Gs6FJiZPt3Xl
LgdZuV5FKFnGyqx//HHp3mbl5mbroahtN3sHnnjJkJDGi6vH6by+8p9nBrY1kP8FjcJq9gnUGn6c
Nl6ODP93F97pzWSmhPCrJ9RtujW8kwFP2U3LalBscWNkYDf3UhFw/+1swNiSZPiv27SkjEC4htgI
yhSiA6Hlt32PDArevTRdO3yNAE0GD++pn5G92fIeZCB/D8NRuFaXQnvKAG0cwmEqWJTWE4tqXsnw
IXuJJnt1+M8bq6JPVhyS3sULtJqMCSq7VPG2VaXdb8Zs3zbiT3uvwVrilAp/4SuniwAiPjZOkwxz
SdK4AQ54yQdSfnd+63gAF+7TAa2fofuwT+ImWv9Z4yHgfVkfuB+3z8fp7JlztV6vNv8yMpvr/FkN
VEw6Na9K54Y8cEjrctOFkUFSfJoGsJmjyT8UadTAyWsywDeCQlfUeq4Hgy8NUckIJM4oQt+TmGou
LOFu7AUZ4BsqX1s0nyZjSMqlH8ULmrBeCl3GVLVVK+RGvo7Bpms5/fjZvxjMOnt+tIVKVwa/8EW4
0WEpo3n+zk/o+m+66TIyoxf0mzZXlWFRhIB/HQCEaY660WRo/MuweCCjvdVpg8+o/em49CeU0MUj
vKRX0ORAQ6LNvlMJCh3/LAeysR3pKWN22ypJfDyIKMX+l86HnFJMHqJyhcml2CRgfp1Hv7NXJkHD
/4dmqv1LuUnHxHyNk6rLcNFvwB83dysDO35TQm+/sVkJJ/MTrxc/Vgj8sCyA+63lKsw2TFvrH39c
M37CVdtiLXQZXviLwFCXAeICMcjEiqc9N9wk2sOk9J0IFLIoNK81zlrKQugWdRFHDKS3IEtXwaV9
e1rGn5iI2EL99tdLRBwNUkq2jashA+d+XeYboH9dBqJDVNCbY7oYebw+YX90j/+8I7SN1a/tEXr+
NOKJX0fbPf/tg6cynuyC3TZKwb/eU25jMHxnT/mNl/10Uh4iouef/x8AAAD//w==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0.09463</cdr:x>
      <cdr:y>0.42037</cdr:y>
    </cdr:from>
    <cdr:to>
      <cdr:x>0.20248</cdr:x>
      <cdr:y>0.47613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133621" y="2454004"/>
          <a:ext cx="1291996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0.34721</cdr:x>
      <cdr:y>0.37105</cdr:y>
    </cdr:from>
    <cdr:to>
      <cdr:x>0.44735</cdr:x>
      <cdr:y>0.41944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159455" y="2166113"/>
          <a:ext cx="1199633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0.65974</cdr:x>
      <cdr:y>0.28386</cdr:y>
    </cdr:from>
    <cdr:to>
      <cdr:x>0.75987</cdr:x>
      <cdr:y>0.33226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903342" y="1657079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36" y="525529"/>
          <a:ext cx="2438400" cy="6497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0.77002</cdr:x>
      <cdr:y>0.02732</cdr:y>
    </cdr:from>
    <cdr:to>
      <cdr:x>0.91069</cdr:x>
      <cdr:y>0.20613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24452" y="159479"/>
          <a:ext cx="1685165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0.94487</cdr:x>
      <cdr:y>0.34828</cdr:y>
    </cdr:from>
    <cdr:to>
      <cdr:x>1</cdr:x>
      <cdr:y>0.41142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0412344-19AA-4241-AA6C-70D4C51D512B}"/>
            </a:ext>
          </a:extLst>
        </cdr:cNvPr>
        <cdr:cNvSpPr txBox="1"/>
      </cdr:nvSpPr>
      <cdr:spPr>
        <a:xfrm xmlns:a="http://schemas.openxmlformats.org/drawingml/2006/main">
          <a:off x="11319131" y="2033141"/>
          <a:ext cx="660433" cy="3685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Marzo de 2023</a:t>
          </a:r>
        </a:p>
      </cdr:txBody>
    </cdr:sp>
  </cdr:relSizeAnchor>
  <cdr:relSizeAnchor xmlns:cdr="http://schemas.openxmlformats.org/drawingml/2006/chartDrawing">
    <cdr:from>
      <cdr:x>0.73618</cdr:x>
      <cdr:y>0.75473</cdr:y>
    </cdr:from>
    <cdr:to>
      <cdr:x>0.83632</cdr:x>
      <cdr:y>0.80312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21177EAB-39B7-E03B-AA7E-B91315FA87F6}"/>
            </a:ext>
          </a:extLst>
        </cdr:cNvPr>
        <cdr:cNvSpPr txBox="1"/>
      </cdr:nvSpPr>
      <cdr:spPr>
        <a:xfrm xmlns:a="http://schemas.openxmlformats.org/drawingml/2006/main">
          <a:off x="8819169" y="4405905"/>
          <a:ext cx="1199634" cy="28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4/03/2023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882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17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81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08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73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242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7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hyperlink" Target="https://es.tradingeconomics.com/" TargetMode="External"/><Relationship Id="rId4" Type="http://schemas.openxmlformats.org/officeDocument/2006/relationships/hyperlink" Target="https://datosmacro.expansion.com/ip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2023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de marzo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A5F3A5-883B-3DD6-F79B-EF6A10D5A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febrero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57134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-7,57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69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094377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febrero 2023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febrero de 2023,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24,14%</a:t>
            </a:r>
            <a:r>
              <a:rPr lang="es-MX" altLang="es-CO" sz="2000" dirty="0">
                <a:solidFill>
                  <a:srgbClr val="395F9B"/>
                </a:solidFill>
              </a:rPr>
              <a:t>, ubicándose 10,86 puntos porcentuales por encima de la variación nacional (13,28%),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2185908-1348-9DF4-B471-FEA83947189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4235DB-1CDA-3D09-A6D0-5B14F29C42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3A0218-F6AD-3070-045C-8F741155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01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Febrero (2020-2023)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27478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760433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24,14%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869072" y="588576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+0,84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016993" y="5954795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febrero de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23,30%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276793"/>
              </p:ext>
            </p:extLst>
          </p:nvPr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25B6F6A6-4411-B231-77AE-0DB2476F3846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ED67A-C570-6F89-9937-31B7F93BFB4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788FFED-7DB8-E5A6-95BC-1FBFDE3B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67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74395"/>
              </p:ext>
            </p:extLst>
          </p:nvPr>
        </p:nvGraphicFramePr>
        <p:xfrm>
          <a:off x="3687604" y="240056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48,42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17,20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2,335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21,93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1,287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13,78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1,157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48,84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1,133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29,21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0,831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9D202A1A-69D2-44B6-AB19-8F37E5E1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9" y="6069959"/>
            <a:ext cx="10103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La papa bajo de precio 1,69% en febrero de 2023 en comparación con febrero del año anterior.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Febrero (2023/2022)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CA8363-D3A1-65DE-D2CD-E62034C58512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7CE301D-AAE2-1DE9-9407-B8C5CAED2D6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EE04FE-F8E2-9CD2-C15A-73C3186F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45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304AD63-0660-03CF-6ED4-EB210AE4EE45}"/>
              </a:ext>
            </a:extLst>
          </p:cNvPr>
          <p:cNvSpPr/>
          <p:nvPr/>
        </p:nvSpPr>
        <p:spPr>
          <a:xfrm>
            <a:off x="440437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13EB940-98A3-49DA-8224-235FC1BCC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339461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AE3CDF91-8683-4B77-A783-C3341F6A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256293"/>
              </p:ext>
            </p:extLst>
          </p:nvPr>
        </p:nvGraphicFramePr>
        <p:xfrm>
          <a:off x="6080028" y="3739424"/>
          <a:ext cx="6103891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0DBB4AA-904B-FC77-78C8-52F1E70686D4}"/>
              </a:ext>
            </a:extLst>
          </p:cNvPr>
          <p:cNvSpPr/>
          <p:nvPr/>
        </p:nvSpPr>
        <p:spPr>
          <a:xfrm>
            <a:off x="1670401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ACFE0BC-1C01-55C3-F172-27A6F8D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232424"/>
              </p:ext>
            </p:extLst>
          </p:nvPr>
        </p:nvGraphicFramePr>
        <p:xfrm>
          <a:off x="-1007" y="793987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922B0CF-849B-1236-2FD7-C14FEA0933F9}"/>
              </a:ext>
            </a:extLst>
          </p:cNvPr>
          <p:cNvSpPr txBox="1"/>
          <p:nvPr/>
        </p:nvSpPr>
        <p:spPr>
          <a:xfrm>
            <a:off x="603664" y="232486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27866-4149-D5D7-E553-EAF3017DF791}"/>
              </a:ext>
            </a:extLst>
          </p:cNvPr>
          <p:cNvSpPr txBox="1"/>
          <p:nvPr/>
        </p:nvSpPr>
        <p:spPr>
          <a:xfrm>
            <a:off x="1900757" y="232486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92E334-131C-5152-F215-CBDFCDD070F4}"/>
              </a:ext>
            </a:extLst>
          </p:cNvPr>
          <p:cNvSpPr txBox="1"/>
          <p:nvPr/>
        </p:nvSpPr>
        <p:spPr>
          <a:xfrm>
            <a:off x="3348256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5C88A-F6D0-EA82-51E8-E6F9C888A222}"/>
              </a:ext>
            </a:extLst>
          </p:cNvPr>
          <p:cNvSpPr txBox="1"/>
          <p:nvPr/>
        </p:nvSpPr>
        <p:spPr>
          <a:xfrm>
            <a:off x="4606789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021A7A-8007-05B9-AF07-5325E1DF029D}"/>
              </a:ext>
            </a:extLst>
          </p:cNvPr>
          <p:cNvSpPr/>
          <p:nvPr/>
        </p:nvSpPr>
        <p:spPr>
          <a:xfrm>
            <a:off x="10505203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BA42D9-8630-F03E-34C2-4C4D7A54751E}"/>
              </a:ext>
            </a:extLst>
          </p:cNvPr>
          <p:cNvSpPr/>
          <p:nvPr/>
        </p:nvSpPr>
        <p:spPr>
          <a:xfrm>
            <a:off x="7789892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33DE55-BB97-785A-5F75-04C36EFC8CE1}"/>
              </a:ext>
            </a:extLst>
          </p:cNvPr>
          <p:cNvSpPr txBox="1"/>
          <p:nvPr/>
        </p:nvSpPr>
        <p:spPr>
          <a:xfrm>
            <a:off x="6861313" y="232948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702392-8F5A-E7C5-788E-05A8426ABAE3}"/>
              </a:ext>
            </a:extLst>
          </p:cNvPr>
          <p:cNvSpPr txBox="1"/>
          <p:nvPr/>
        </p:nvSpPr>
        <p:spPr>
          <a:xfrm>
            <a:off x="8158406" y="232948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1E50DC-D758-D507-893F-D4870DA095ED}"/>
              </a:ext>
            </a:extLst>
          </p:cNvPr>
          <p:cNvSpPr txBox="1"/>
          <p:nvPr/>
        </p:nvSpPr>
        <p:spPr>
          <a:xfrm>
            <a:off x="9605905" y="232948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B0D4F2-7A3D-0108-B18E-9EFD9C0BD48E}"/>
              </a:ext>
            </a:extLst>
          </p:cNvPr>
          <p:cNvSpPr txBox="1"/>
          <p:nvPr/>
        </p:nvSpPr>
        <p:spPr>
          <a:xfrm>
            <a:off x="10864438" y="232948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6C3FBA-F37D-AD0B-8639-B58C5752769D}"/>
              </a:ext>
            </a:extLst>
          </p:cNvPr>
          <p:cNvSpPr/>
          <p:nvPr/>
        </p:nvSpPr>
        <p:spPr>
          <a:xfrm>
            <a:off x="4418611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BEC9BF-2285-95AA-2E92-A810F60EEECF}"/>
              </a:ext>
            </a:extLst>
          </p:cNvPr>
          <p:cNvSpPr/>
          <p:nvPr/>
        </p:nvSpPr>
        <p:spPr>
          <a:xfrm>
            <a:off x="1684637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B17918-CED2-55F8-EED8-3278D0BE860E}"/>
              </a:ext>
            </a:extLst>
          </p:cNvPr>
          <p:cNvSpPr txBox="1"/>
          <p:nvPr/>
        </p:nvSpPr>
        <p:spPr>
          <a:xfrm>
            <a:off x="599046" y="526666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33EE8A-2C71-F62B-28F3-5F12800E6B6C}"/>
              </a:ext>
            </a:extLst>
          </p:cNvPr>
          <p:cNvSpPr txBox="1"/>
          <p:nvPr/>
        </p:nvSpPr>
        <p:spPr>
          <a:xfrm>
            <a:off x="1896139" y="5266659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BF83E7-76BD-43A0-5919-845604F7D020}"/>
              </a:ext>
            </a:extLst>
          </p:cNvPr>
          <p:cNvSpPr txBox="1"/>
          <p:nvPr/>
        </p:nvSpPr>
        <p:spPr>
          <a:xfrm>
            <a:off x="3343638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5AC0D1-DC7D-97BE-8092-36EB23863A4E}"/>
              </a:ext>
            </a:extLst>
          </p:cNvPr>
          <p:cNvSpPr txBox="1"/>
          <p:nvPr/>
        </p:nvSpPr>
        <p:spPr>
          <a:xfrm>
            <a:off x="4602171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9ED04BA-A054-40F8-B46E-0B65CF400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714488"/>
              </p:ext>
            </p:extLst>
          </p:nvPr>
        </p:nvGraphicFramePr>
        <p:xfrm>
          <a:off x="-2712" y="3706461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644C38D3-EBD8-A156-63E4-B73A30A5C98F}"/>
              </a:ext>
            </a:extLst>
          </p:cNvPr>
          <p:cNvSpPr/>
          <p:nvPr/>
        </p:nvSpPr>
        <p:spPr>
          <a:xfrm>
            <a:off x="1050509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14152-3C31-D444-B9D6-FCBC6AE0A034}"/>
              </a:ext>
            </a:extLst>
          </p:cNvPr>
          <p:cNvSpPr/>
          <p:nvPr/>
        </p:nvSpPr>
        <p:spPr>
          <a:xfrm>
            <a:off x="7761694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C1B792-D627-0D3D-551A-2672359FF7A8}"/>
              </a:ext>
            </a:extLst>
          </p:cNvPr>
          <p:cNvSpPr txBox="1"/>
          <p:nvPr/>
        </p:nvSpPr>
        <p:spPr>
          <a:xfrm>
            <a:off x="6657249" y="568237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2019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9E9962-697A-DF96-CB95-A0629B8936CB}"/>
              </a:ext>
            </a:extLst>
          </p:cNvPr>
          <p:cNvSpPr txBox="1"/>
          <p:nvPr/>
        </p:nvSpPr>
        <p:spPr>
          <a:xfrm>
            <a:off x="7954342" y="568237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DBF3D0-8732-C0CE-7F0F-0FA431250462}"/>
              </a:ext>
            </a:extLst>
          </p:cNvPr>
          <p:cNvSpPr txBox="1"/>
          <p:nvPr/>
        </p:nvSpPr>
        <p:spPr>
          <a:xfrm>
            <a:off x="9401841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4FBEB-4B75-81AF-7E79-37701C635EF5}"/>
              </a:ext>
            </a:extLst>
          </p:cNvPr>
          <p:cNvSpPr txBox="1"/>
          <p:nvPr/>
        </p:nvSpPr>
        <p:spPr>
          <a:xfrm>
            <a:off x="10660374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17D0220-0E5A-B067-06E8-8D3D2704D07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118009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929D208E-EE1F-DC4B-16DA-C4BFAF90B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6229"/>
              </p:ext>
            </p:extLst>
          </p:nvPr>
        </p:nvGraphicFramePr>
        <p:xfrm>
          <a:off x="6094974" y="723306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304AD63-0660-03CF-6ED4-EB210AE4EE45}"/>
              </a:ext>
            </a:extLst>
          </p:cNvPr>
          <p:cNvSpPr/>
          <p:nvPr/>
        </p:nvSpPr>
        <p:spPr>
          <a:xfrm>
            <a:off x="440437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DBB4AA-904B-FC77-78C8-52F1E70686D4}"/>
              </a:ext>
            </a:extLst>
          </p:cNvPr>
          <p:cNvSpPr/>
          <p:nvPr/>
        </p:nvSpPr>
        <p:spPr>
          <a:xfrm>
            <a:off x="1670401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22B0CF-849B-1236-2FD7-C14FEA0933F9}"/>
              </a:ext>
            </a:extLst>
          </p:cNvPr>
          <p:cNvSpPr txBox="1"/>
          <p:nvPr/>
        </p:nvSpPr>
        <p:spPr>
          <a:xfrm>
            <a:off x="603664" y="2324867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E27866-4149-D5D7-E553-EAF3017DF791}"/>
              </a:ext>
            </a:extLst>
          </p:cNvPr>
          <p:cNvSpPr txBox="1"/>
          <p:nvPr/>
        </p:nvSpPr>
        <p:spPr>
          <a:xfrm>
            <a:off x="1900757" y="232486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92E334-131C-5152-F215-CBDFCDD070F4}"/>
              </a:ext>
            </a:extLst>
          </p:cNvPr>
          <p:cNvSpPr txBox="1"/>
          <p:nvPr/>
        </p:nvSpPr>
        <p:spPr>
          <a:xfrm>
            <a:off x="3348256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5C88A-F6D0-EA82-51E8-E6F9C888A222}"/>
              </a:ext>
            </a:extLst>
          </p:cNvPr>
          <p:cNvSpPr txBox="1"/>
          <p:nvPr/>
        </p:nvSpPr>
        <p:spPr>
          <a:xfrm>
            <a:off x="4606789" y="232486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021A7A-8007-05B9-AF07-5325E1DF029D}"/>
              </a:ext>
            </a:extLst>
          </p:cNvPr>
          <p:cNvSpPr/>
          <p:nvPr/>
        </p:nvSpPr>
        <p:spPr>
          <a:xfrm>
            <a:off x="10505203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BA42D9-8630-F03E-34C2-4C4D7A54751E}"/>
              </a:ext>
            </a:extLst>
          </p:cNvPr>
          <p:cNvSpPr/>
          <p:nvPr/>
        </p:nvSpPr>
        <p:spPr>
          <a:xfrm>
            <a:off x="7789892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33DE55-BB97-785A-5F75-04C36EFC8CE1}"/>
              </a:ext>
            </a:extLst>
          </p:cNvPr>
          <p:cNvSpPr txBox="1"/>
          <p:nvPr/>
        </p:nvSpPr>
        <p:spPr>
          <a:xfrm>
            <a:off x="6861313" y="2668852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702392-8F5A-E7C5-788E-05A8426ABAE3}"/>
              </a:ext>
            </a:extLst>
          </p:cNvPr>
          <p:cNvSpPr txBox="1"/>
          <p:nvPr/>
        </p:nvSpPr>
        <p:spPr>
          <a:xfrm>
            <a:off x="8158406" y="2668851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1E50DC-D758-D507-893F-D4870DA095ED}"/>
              </a:ext>
            </a:extLst>
          </p:cNvPr>
          <p:cNvSpPr txBox="1"/>
          <p:nvPr/>
        </p:nvSpPr>
        <p:spPr>
          <a:xfrm>
            <a:off x="9605905" y="266885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B0D4F2-7A3D-0108-B18E-9EFD9C0BD48E}"/>
              </a:ext>
            </a:extLst>
          </p:cNvPr>
          <p:cNvSpPr txBox="1"/>
          <p:nvPr/>
        </p:nvSpPr>
        <p:spPr>
          <a:xfrm>
            <a:off x="10864438" y="266885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6C3FBA-F37D-AD0B-8639-B58C5752769D}"/>
              </a:ext>
            </a:extLst>
          </p:cNvPr>
          <p:cNvSpPr/>
          <p:nvPr/>
        </p:nvSpPr>
        <p:spPr>
          <a:xfrm>
            <a:off x="4399757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BEC9BF-2285-95AA-2E92-A810F60EEECF}"/>
              </a:ext>
            </a:extLst>
          </p:cNvPr>
          <p:cNvSpPr/>
          <p:nvPr/>
        </p:nvSpPr>
        <p:spPr>
          <a:xfrm>
            <a:off x="1665783" y="37343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B17918-CED2-55F8-EED8-3278D0BE860E}"/>
              </a:ext>
            </a:extLst>
          </p:cNvPr>
          <p:cNvSpPr txBox="1"/>
          <p:nvPr/>
        </p:nvSpPr>
        <p:spPr>
          <a:xfrm>
            <a:off x="599046" y="5266660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33EE8A-2C71-F62B-28F3-5F12800E6B6C}"/>
              </a:ext>
            </a:extLst>
          </p:cNvPr>
          <p:cNvSpPr txBox="1"/>
          <p:nvPr/>
        </p:nvSpPr>
        <p:spPr>
          <a:xfrm>
            <a:off x="1896139" y="5266659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2BF83E7-76BD-43A0-5919-845604F7D020}"/>
              </a:ext>
            </a:extLst>
          </p:cNvPr>
          <p:cNvSpPr txBox="1"/>
          <p:nvPr/>
        </p:nvSpPr>
        <p:spPr>
          <a:xfrm>
            <a:off x="3343638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5AC0D1-DC7D-97BE-8092-36EB23863A4E}"/>
              </a:ext>
            </a:extLst>
          </p:cNvPr>
          <p:cNvSpPr txBox="1"/>
          <p:nvPr/>
        </p:nvSpPr>
        <p:spPr>
          <a:xfrm>
            <a:off x="4602171" y="5266658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44C38D3-EBD8-A156-63E4-B73A30A5C98F}"/>
              </a:ext>
            </a:extLst>
          </p:cNvPr>
          <p:cNvSpPr/>
          <p:nvPr/>
        </p:nvSpPr>
        <p:spPr>
          <a:xfrm>
            <a:off x="1050509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E414152-3C31-D444-B9D6-FCBC6AE0A034}"/>
              </a:ext>
            </a:extLst>
          </p:cNvPr>
          <p:cNvSpPr/>
          <p:nvPr/>
        </p:nvSpPr>
        <p:spPr>
          <a:xfrm>
            <a:off x="7771121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C1B792-D627-0D3D-551A-2672359FF7A8}"/>
              </a:ext>
            </a:extLst>
          </p:cNvPr>
          <p:cNvSpPr txBox="1"/>
          <p:nvPr/>
        </p:nvSpPr>
        <p:spPr>
          <a:xfrm>
            <a:off x="6657249" y="5682376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2019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89E9962-697A-DF96-CB95-A0629B8936CB}"/>
              </a:ext>
            </a:extLst>
          </p:cNvPr>
          <p:cNvSpPr txBox="1"/>
          <p:nvPr/>
        </p:nvSpPr>
        <p:spPr>
          <a:xfrm>
            <a:off x="7954342" y="5682375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DBF3D0-8732-C0CE-7F0F-0FA431250462}"/>
              </a:ext>
            </a:extLst>
          </p:cNvPr>
          <p:cNvSpPr txBox="1"/>
          <p:nvPr/>
        </p:nvSpPr>
        <p:spPr>
          <a:xfrm>
            <a:off x="9401841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4FBEB-4B75-81AF-7E79-37701C635EF5}"/>
              </a:ext>
            </a:extLst>
          </p:cNvPr>
          <p:cNvSpPr txBox="1"/>
          <p:nvPr/>
        </p:nvSpPr>
        <p:spPr>
          <a:xfrm>
            <a:off x="10660374" y="5682374"/>
            <a:ext cx="8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17D0220-0E5A-B067-06E8-8D3D2704D07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1759D8B-F6E1-1A7F-1C77-963EEC60A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370448"/>
              </p:ext>
            </p:extLst>
          </p:nvPr>
        </p:nvGraphicFramePr>
        <p:xfrm>
          <a:off x="-5671" y="796464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B1459130-0B06-E5DB-6A8F-96C13F868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773807"/>
              </p:ext>
            </p:extLst>
          </p:nvPr>
        </p:nvGraphicFramePr>
        <p:xfrm>
          <a:off x="-4176" y="3737621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A572BDB0-6FB8-611B-B71B-996882D05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267179"/>
              </p:ext>
            </p:extLst>
          </p:nvPr>
        </p:nvGraphicFramePr>
        <p:xfrm>
          <a:off x="6094968" y="3737619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147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23 años: febrero de 2000– febrero de 2023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42556"/>
            <a:ext cx="62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106218" y="962711"/>
            <a:ext cx="11979564" cy="5837723"/>
            <a:chOff x="0" y="0"/>
            <a:chExt cx="11979564" cy="5837723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84886127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688450" y="299148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1E9CB63-CE6C-438F-64D8-02F086AC36BF}"/>
              </a:ext>
            </a:extLst>
          </p:cNvPr>
          <p:cNvCxnSpPr>
            <a:cxnSpLocks/>
          </p:cNvCxnSpPr>
          <p:nvPr/>
        </p:nvCxnSpPr>
        <p:spPr>
          <a:xfrm flipV="1">
            <a:off x="11711709" y="2601430"/>
            <a:ext cx="0" cy="3960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5056" y="1339285"/>
            <a:ext cx="61577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28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2023</a:t>
            </a:r>
          </a:p>
          <a:p>
            <a:endParaRPr lang="es-CO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Febrero de 2023</a:t>
            </a:r>
            <a:r>
              <a:rPr lang="es-MX" sz="28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los alimentos de la FAO</a:t>
            </a:r>
            <a:endParaRPr lang="es-CO" sz="3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de marzo de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3FC8C-F439-9A96-69E3-85E3A05D7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166386"/>
              </p:ext>
            </p:extLst>
          </p:nvPr>
        </p:nvGraphicFramePr>
        <p:xfrm>
          <a:off x="77500" y="1184210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03695" y="6549263"/>
            <a:ext cx="11896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https://es.tradingeconomics.com/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*Fuente Venezuela ante ausencia de cifras oficiales: </a:t>
            </a:r>
            <a:r>
              <a:rPr lang="es-MX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Observatorio Venezolano de Finanzas en https://observatoriodefinanzas.com/indice-nacional-de-precios-al-consumidor/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enero de 2023*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46434523"/>
                  </p:ext>
                </p:extLst>
              </p:nvPr>
            </p:nvGraphicFramePr>
            <p:xfrm>
              <a:off x="4313879" y="1394093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3879" y="1394093"/>
                <a:ext cx="7065861" cy="5394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66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-8916" y="6567648"/>
            <a:ext cx="118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https://es.tradingeconomics.com/</a:t>
            </a:r>
            <a:endParaRPr lang="es-CO" sz="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*Fuente Venezuela ante ausencia de cifras oficiales: </a:t>
            </a:r>
            <a:r>
              <a:rPr lang="es-MX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Observatorio Venezolano de Finanzas en https://observatoriodefinanzas.com/indice-nacional-de-precios-al-consumidor/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IPC total enero de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</a:rPr>
              <a:t>Variación anual alimentos y bebidas no alcohólicas enero de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E0F29F-E9D9-A4DF-46A2-8640D3D230B6}"/>
              </a:ext>
            </a:extLst>
          </p:cNvPr>
          <p:cNvSpPr txBox="1"/>
          <p:nvPr/>
        </p:nvSpPr>
        <p:spPr>
          <a:xfrm>
            <a:off x="232703" y="393318"/>
            <a:ext cx="1199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395F9B"/>
                </a:solidFill>
                <a:latin typeface="+mj-lt"/>
              </a:rPr>
              <a:t>IPC total y de alimentos y bebidas no alcohólicas países región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512469"/>
              </p:ext>
            </p:extLst>
          </p:nvPr>
        </p:nvGraphicFramePr>
        <p:xfrm>
          <a:off x="6109982" y="1549110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65720"/>
              </p:ext>
            </p:extLst>
          </p:nvPr>
        </p:nvGraphicFramePr>
        <p:xfrm>
          <a:off x="41692" y="1554534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febrero de 2023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(2022-2023)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febrero el IPC de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división de los alimentos y bebidas no alcohólicas registró una variación de 1,6%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respecto al mes anterior</a:t>
            </a:r>
            <a:r>
              <a:rPr lang="es-MX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MX" b="0" i="0" u="none" strike="noStrike" dirty="0">
              <a:solidFill>
                <a:srgbClr val="395F9B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 corrido del año (enero - febrero),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4,1%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 diciembre del año anterior.</a:t>
            </a:r>
          </a:p>
          <a:p>
            <a:pPr algn="just"/>
            <a:endParaRPr lang="es-CO" sz="1800" dirty="0">
              <a:solidFill>
                <a:srgbClr val="395F9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febrero de 2023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24,14%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comparación con febrero de 2022.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93127"/>
              </p:ext>
            </p:extLst>
          </p:nvPr>
        </p:nvGraphicFramePr>
        <p:xfrm>
          <a:off x="559190" y="2185466"/>
          <a:ext cx="6318740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7639243B-6DD8-5005-9DAE-84B500F8224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F96AB99-4F70-41B0-F73D-63B77143774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DD337E1-E670-7EB6-DD9A-51961E06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159551" y="393318"/>
            <a:ext cx="12522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mundial de los alimentos ha empezado a ceder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Febrero de 2023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69731"/>
              </p:ext>
            </p:extLst>
          </p:nvPr>
        </p:nvGraphicFramePr>
        <p:xfrm>
          <a:off x="0" y="1203372"/>
          <a:ext cx="8566883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575233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604827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838611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995324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99247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00999B-9903-6D86-BF4B-04038F65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415492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febrero,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1,60%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enero, y se ubicó 0,06 puntos porcentuales por debajo de la variación nacional (1,66%) siendo la séptima división con menor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febrero 2023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103951" y="3031267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64CA74-45D9-4BD3-FD9F-0D8CE2250E9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1EB08AB-0ECA-342A-05F0-6B433937A5B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AC340B3-D1BB-21D0-2AA7-64FABA93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A136179-D952-AD23-BD38-AE74682568AE}"/>
              </a:ext>
            </a:extLst>
          </p:cNvPr>
          <p:cNvCxnSpPr/>
          <p:nvPr/>
        </p:nvCxnSpPr>
        <p:spPr>
          <a:xfrm>
            <a:off x="4580921" y="1188991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Febrero (2021-2023)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22805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1,60%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-1,66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72052" y="6007260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febrero de 2023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3,26%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92772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5740F31-2DE2-C9F8-A37B-A947F49D971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77F0F22-3100-67AB-52B6-1BC43967F5B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24455D-7846-A3BF-8A9D-5F472D4F9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7116" y="42208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febrero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febrero de 2023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4499"/>
              </p:ext>
            </p:extLst>
          </p:nvPr>
        </p:nvGraphicFramePr>
        <p:xfrm>
          <a:off x="3758938" y="20772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0,408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3,72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9,88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5EF93EF-9E26-524F-4536-9180CFF85CA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8A38340-7E2D-4B53-9480-5548E5806C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51A8119-8AA8-6B0C-7FE5-3346F1D4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febrero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febrero de 2023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55400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-6,36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-0,087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-6,70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-0,055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-1,48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-0,80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3DE0E052-8A44-6A34-5B31-0191E1D798AC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77C2445-06BC-5C89-93C4-E2468568E2A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C34B63-7CA0-A670-BEA8-AF58EFA5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febrero 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febrero,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4,1%</a:t>
            </a:r>
            <a:r>
              <a:rPr lang="es-MX" altLang="es-CO" sz="2000" dirty="0">
                <a:solidFill>
                  <a:srgbClr val="395F9B"/>
                </a:solidFill>
              </a:rPr>
              <a:t>, ubicándose 0,63 puntos porcentuales por encima de la variación nacional (3,47%) siendo la quinta división con mayor variación en el año.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B9E49-B3CD-49DE-A097-E24A5D40D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493295"/>
              </p:ext>
            </p:extLst>
          </p:nvPr>
        </p:nvGraphicFramePr>
        <p:xfrm>
          <a:off x="366982" y="1244817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326872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6" y="2853586"/>
            <a:ext cx="7326873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F057B1A-2FAF-1C8A-A4FF-51E3C6A545F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EA5DA3-AD40-5F3C-A18E-51B26DE91E8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CD4C07E-94E0-396E-8754-FD986B825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Enero-febrero (2021-2023)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689249" y="5743793"/>
            <a:ext cx="289029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4,10%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8039593" y="593015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-3,08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2031861" y="5945334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febrero de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10125215" y="575044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7,18%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B3D1A2A-FB96-447C-D2C4-AA66D172A10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20A4E8-318C-344C-DDB2-2B42ED75857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ACEA32-7BB7-99C3-DF55-24F58760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584969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86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febrero de 2023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26641D00-83C7-47ED-A2F0-3A8C5E9D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43874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10,60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0,575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7,60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5,09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6,98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0,187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5,92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0,172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3,63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F52A87C2-A3CB-4660-B331-292F79C775AC}"/>
              </a:ext>
            </a:extLst>
          </p:cNvPr>
          <p:cNvSpPr/>
          <p:nvPr/>
        </p:nvSpPr>
        <p:spPr>
          <a:xfrm rot="5400000" flipH="1">
            <a:off x="2749174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5A2967-3E2F-199A-080A-32AE21732E3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A193B48-A3E4-5727-3A43-630C1723566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33521E6-7B04-B584-E466-E9B49C4A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5" name="CuadroTexto 6">
            <a:extLst>
              <a:ext uri="{FF2B5EF4-FFF2-40B4-BE49-F238E27FC236}">
                <a16:creationId xmlns:a16="http://schemas.microsoft.com/office/drawing/2014/main" id="{9B45C7D1-6B13-C914-DBA2-A159FEF6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9" y="6069959"/>
            <a:ext cx="10103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Ningún alimento bajó de precio con respecto a diciembre de 2021</a:t>
            </a:r>
          </a:p>
        </p:txBody>
      </p:sp>
    </p:spTree>
    <p:extLst>
      <p:ext uri="{BB962C8B-B14F-4D97-AF65-F5344CB8AC3E}">
        <p14:creationId xmlns:p14="http://schemas.microsoft.com/office/powerpoint/2010/main" val="3688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57D732-65CC-47D9-92D9-FE7B8F14B895}"/>
</file>

<file path=customXml/itemProps2.xml><?xml version="1.0" encoding="utf-8"?>
<ds:datastoreItem xmlns:ds="http://schemas.openxmlformats.org/officeDocument/2006/customXml" ds:itemID="{A9498D2D-33D8-4CE0-AD2B-8A2E13C6253D}"/>
</file>

<file path=customXml/itemProps3.xml><?xml version="1.0" encoding="utf-8"?>
<ds:datastoreItem xmlns:ds="http://schemas.openxmlformats.org/officeDocument/2006/customXml" ds:itemID="{8794D473-AF38-4B84-BDE0-F1390601B771}"/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1741</Words>
  <Application>Microsoft Office PowerPoint</Application>
  <PresentationFormat>Panorámica</PresentationFormat>
  <Paragraphs>418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23 años: febrero de 2000– febrero de 2023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5</cp:revision>
  <dcterms:created xsi:type="dcterms:W3CDTF">2019-02-12T04:28:07Z</dcterms:created>
  <dcterms:modified xsi:type="dcterms:W3CDTF">2023-03-04T19:09:28Z</dcterms:modified>
</cp:coreProperties>
</file>